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8" r:id="rId5"/>
    <p:sldMasterId id="2147483669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</p:sldIdLst>
  <p:sldSz cy="5143500" cx="9144000"/>
  <p:notesSz cx="6858000" cy="9144000"/>
  <p:embeddedFontLst>
    <p:embeddedFont>
      <p:font typeface="Ubuntu Light"/>
      <p:regular r:id="rId47"/>
      <p:bold r:id="rId48"/>
      <p:italic r:id="rId49"/>
      <p:boldItalic r:id="rId50"/>
    </p:embeddedFont>
    <p:embeddedFont>
      <p:font typeface="Ubuntu"/>
      <p:regular r:id="rId51"/>
      <p:bold r:id="rId52"/>
      <p:italic r:id="rId53"/>
      <p:boldItalic r:id="rId54"/>
    </p:embeddedFont>
    <p:embeddedFont>
      <p:font typeface="Proxima Nova"/>
      <p:regular r:id="rId55"/>
      <p:bold r:id="rId56"/>
      <p:italic r:id="rId57"/>
      <p:boldItalic r:id="rId58"/>
    </p:embeddedFont>
    <p:embeddedFont>
      <p:font typeface="Ubuntu Medium"/>
      <p:regular r:id="rId59"/>
      <p:bold r:id="rId60"/>
      <p:italic r:id="rId61"/>
      <p:boldItalic r:id="rId62"/>
    </p:embeddedFont>
    <p:embeddedFont>
      <p:font typeface="EB Garamond"/>
      <p:regular r:id="rId63"/>
      <p:bold r:id="rId64"/>
      <p:italic r:id="rId65"/>
      <p:boldItalic r:id="rId66"/>
    </p:embeddedFont>
    <p:embeddedFont>
      <p:font typeface="Montserrat Light"/>
      <p:regular r:id="rId67"/>
      <p:bold r:id="rId68"/>
      <p:italic r:id="rId69"/>
      <p:boldItalic r:id="rId70"/>
    </p:embeddedFont>
    <p:embeddedFont>
      <p:font typeface="Proxima Nova Semibold"/>
      <p:regular r:id="rId71"/>
      <p:bold r:id="rId72"/>
      <p:boldItalic r:id="rId73"/>
    </p:embeddedFont>
    <p:embeddedFont>
      <p:font typeface="Montserrat Thin"/>
      <p:regular r:id="rId74"/>
      <p:bold r:id="rId75"/>
      <p:italic r:id="rId76"/>
      <p:boldItalic r:id="rId77"/>
    </p:embeddedFont>
    <p:embeddedFont>
      <p:font typeface="Quicksand Light"/>
      <p:regular r:id="rId78"/>
      <p:bold r:id="rId79"/>
    </p:embeddedFont>
    <p:embeddedFont>
      <p:font typeface="Montserrat SemiBold"/>
      <p:regular r:id="rId80"/>
      <p:bold r:id="rId81"/>
      <p:italic r:id="rId82"/>
      <p:boldItalic r:id="rId83"/>
    </p:embeddedFont>
    <p:embeddedFont>
      <p:font typeface="Roboto"/>
      <p:regular r:id="rId84"/>
      <p:bold r:id="rId85"/>
      <p:italic r:id="rId86"/>
      <p:boldItalic r:id="rId87"/>
    </p:embeddedFont>
    <p:embeddedFont>
      <p:font typeface="Montserrat"/>
      <p:regular r:id="rId88"/>
      <p:bold r:id="rId89"/>
      <p:italic r:id="rId90"/>
      <p:boldItalic r:id="rId91"/>
    </p:embeddedFont>
    <p:embeddedFont>
      <p:font typeface="Arvo"/>
      <p:regular r:id="rId92"/>
      <p:bold r:id="rId93"/>
      <p:italic r:id="rId94"/>
      <p:boldItalic r:id="rId95"/>
    </p:embeddedFont>
    <p:embeddedFont>
      <p:font typeface="Montserrat ExtraLight"/>
      <p:regular r:id="rId96"/>
      <p:bold r:id="rId97"/>
      <p:italic r:id="rId98"/>
      <p:boldItalic r:id="rId99"/>
    </p:embeddedFont>
    <p:embeddedFont>
      <p:font typeface="EB Garamond Regular"/>
      <p:regular r:id="rId100"/>
      <p:bold r:id="rId101"/>
      <p:italic r:id="rId102"/>
      <p:boldItalic r:id="rId103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620">
          <p15:clr>
            <a:srgbClr val="A4A3A4"/>
          </p15:clr>
        </p15:guide>
        <p15:guide id="2" pos="2041">
          <p15:clr>
            <a:srgbClr val="A4A3A4"/>
          </p15:clr>
        </p15:guide>
        <p15:guide id="3" orient="horz" pos="2679">
          <p15:clr>
            <a:srgbClr val="A4A3A4"/>
          </p15:clr>
        </p15:guide>
        <p15:guide id="4" orient="horz" pos="1124">
          <p15:clr>
            <a:srgbClr val="A4A3A4"/>
          </p15:clr>
        </p15:guide>
        <p15:guide id="5" orient="horz" pos="2116">
          <p15:clr>
            <a:srgbClr val="A4A3A4"/>
          </p15:clr>
        </p15:guide>
        <p15:guide id="6" pos="5063">
          <p15:clr>
            <a:srgbClr val="A4A3A4"/>
          </p15:clr>
        </p15:guide>
        <p15:guide id="7" pos="737">
          <p15:clr>
            <a:srgbClr val="A4A3A4"/>
          </p15:clr>
        </p15:guide>
        <p15:guide id="8" orient="horz" pos="964">
          <p15:clr>
            <a:srgbClr val="A4A3A4"/>
          </p15:clr>
        </p15:guide>
        <p15:guide id="9" orient="horz" pos="833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F272680D-FBEB-4189-8EC9-6BA5B55BC03D}">
  <a:tblStyle styleId="{F272680D-FBEB-4189-8EC9-6BA5B55BC03D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620" orient="horz"/>
        <p:guide pos="2041"/>
        <p:guide pos="2679" orient="horz"/>
        <p:guide pos="1124" orient="horz"/>
        <p:guide pos="2116" orient="horz"/>
        <p:guide pos="5063"/>
        <p:guide pos="737"/>
        <p:guide pos="964" orient="horz"/>
        <p:guide pos="833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42" Type="http://schemas.openxmlformats.org/officeDocument/2006/relationships/slide" Target="slides/slide35.xml"/><Relationship Id="rId41" Type="http://schemas.openxmlformats.org/officeDocument/2006/relationships/slide" Target="slides/slide34.xml"/><Relationship Id="rId44" Type="http://schemas.openxmlformats.org/officeDocument/2006/relationships/slide" Target="slides/slide37.xml"/><Relationship Id="rId43" Type="http://schemas.openxmlformats.org/officeDocument/2006/relationships/slide" Target="slides/slide36.xml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48" Type="http://schemas.openxmlformats.org/officeDocument/2006/relationships/font" Target="fonts/UbuntuLight-bold.fntdata"/><Relationship Id="rId47" Type="http://schemas.openxmlformats.org/officeDocument/2006/relationships/font" Target="fonts/UbuntuLight-regular.fntdata"/><Relationship Id="rId49" Type="http://schemas.openxmlformats.org/officeDocument/2006/relationships/font" Target="fonts/UbuntuLight-italic.fntdata"/><Relationship Id="rId103" Type="http://schemas.openxmlformats.org/officeDocument/2006/relationships/font" Target="fonts/EBGaramondRegular-boldItalic.fntdata"/><Relationship Id="rId102" Type="http://schemas.openxmlformats.org/officeDocument/2006/relationships/font" Target="fonts/EBGaramondRegular-italic.fntdata"/><Relationship Id="rId101" Type="http://schemas.openxmlformats.org/officeDocument/2006/relationships/font" Target="fonts/EBGaramondRegular-bold.fntdata"/><Relationship Id="rId100" Type="http://schemas.openxmlformats.org/officeDocument/2006/relationships/font" Target="fonts/EBGaramondRegular-regular.fntdata"/><Relationship Id="rId31" Type="http://schemas.openxmlformats.org/officeDocument/2006/relationships/slide" Target="slides/slide24.xml"/><Relationship Id="rId30" Type="http://schemas.openxmlformats.org/officeDocument/2006/relationships/slide" Target="slides/slide23.xml"/><Relationship Id="rId33" Type="http://schemas.openxmlformats.org/officeDocument/2006/relationships/slide" Target="slides/slide26.xml"/><Relationship Id="rId32" Type="http://schemas.openxmlformats.org/officeDocument/2006/relationships/slide" Target="slides/slide25.xml"/><Relationship Id="rId35" Type="http://schemas.openxmlformats.org/officeDocument/2006/relationships/slide" Target="slides/slide28.xml"/><Relationship Id="rId34" Type="http://schemas.openxmlformats.org/officeDocument/2006/relationships/slide" Target="slides/slide27.xml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20" Type="http://schemas.openxmlformats.org/officeDocument/2006/relationships/slide" Target="slides/slide13.xml"/><Relationship Id="rId22" Type="http://schemas.openxmlformats.org/officeDocument/2006/relationships/slide" Target="slides/slide15.xml"/><Relationship Id="rId21" Type="http://schemas.openxmlformats.org/officeDocument/2006/relationships/slide" Target="slides/slide14.xml"/><Relationship Id="rId24" Type="http://schemas.openxmlformats.org/officeDocument/2006/relationships/slide" Target="slides/slide17.xml"/><Relationship Id="rId23" Type="http://schemas.openxmlformats.org/officeDocument/2006/relationships/slide" Target="slides/slide16.xml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95" Type="http://schemas.openxmlformats.org/officeDocument/2006/relationships/font" Target="fonts/Arvo-boldItalic.fntdata"/><Relationship Id="rId94" Type="http://schemas.openxmlformats.org/officeDocument/2006/relationships/font" Target="fonts/Arvo-italic.fntdata"/><Relationship Id="rId97" Type="http://schemas.openxmlformats.org/officeDocument/2006/relationships/font" Target="fonts/MontserratExtraLight-bold.fntdata"/><Relationship Id="rId96" Type="http://schemas.openxmlformats.org/officeDocument/2006/relationships/font" Target="fonts/MontserratExtraLight-regular.fntdata"/><Relationship Id="rId11" Type="http://schemas.openxmlformats.org/officeDocument/2006/relationships/slide" Target="slides/slide4.xml"/><Relationship Id="rId99" Type="http://schemas.openxmlformats.org/officeDocument/2006/relationships/font" Target="fonts/MontserratExtraLight-boldItalic.fntdata"/><Relationship Id="rId10" Type="http://schemas.openxmlformats.org/officeDocument/2006/relationships/slide" Target="slides/slide3.xml"/><Relationship Id="rId98" Type="http://schemas.openxmlformats.org/officeDocument/2006/relationships/font" Target="fonts/MontserratExtraLight-italic.fntdata"/><Relationship Id="rId13" Type="http://schemas.openxmlformats.org/officeDocument/2006/relationships/slide" Target="slides/slide6.xml"/><Relationship Id="rId12" Type="http://schemas.openxmlformats.org/officeDocument/2006/relationships/slide" Target="slides/slide5.xml"/><Relationship Id="rId91" Type="http://schemas.openxmlformats.org/officeDocument/2006/relationships/font" Target="fonts/Montserrat-boldItalic.fntdata"/><Relationship Id="rId90" Type="http://schemas.openxmlformats.org/officeDocument/2006/relationships/font" Target="fonts/Montserrat-italic.fntdata"/><Relationship Id="rId93" Type="http://schemas.openxmlformats.org/officeDocument/2006/relationships/font" Target="fonts/Arvo-bold.fntdata"/><Relationship Id="rId92" Type="http://schemas.openxmlformats.org/officeDocument/2006/relationships/font" Target="fonts/Arvo-regular.fntdata"/><Relationship Id="rId15" Type="http://schemas.openxmlformats.org/officeDocument/2006/relationships/slide" Target="slides/slide8.xml"/><Relationship Id="rId14" Type="http://schemas.openxmlformats.org/officeDocument/2006/relationships/slide" Target="slides/slide7.xml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Relationship Id="rId84" Type="http://schemas.openxmlformats.org/officeDocument/2006/relationships/font" Target="fonts/Roboto-regular.fntdata"/><Relationship Id="rId83" Type="http://schemas.openxmlformats.org/officeDocument/2006/relationships/font" Target="fonts/MontserratSemiBold-boldItalic.fntdata"/><Relationship Id="rId86" Type="http://schemas.openxmlformats.org/officeDocument/2006/relationships/font" Target="fonts/Roboto-italic.fntdata"/><Relationship Id="rId85" Type="http://schemas.openxmlformats.org/officeDocument/2006/relationships/font" Target="fonts/Roboto-bold.fntdata"/><Relationship Id="rId88" Type="http://schemas.openxmlformats.org/officeDocument/2006/relationships/font" Target="fonts/Montserrat-regular.fntdata"/><Relationship Id="rId87" Type="http://schemas.openxmlformats.org/officeDocument/2006/relationships/font" Target="fonts/Roboto-boldItalic.fntdata"/><Relationship Id="rId89" Type="http://schemas.openxmlformats.org/officeDocument/2006/relationships/font" Target="fonts/Montserrat-bold.fntdata"/><Relationship Id="rId80" Type="http://schemas.openxmlformats.org/officeDocument/2006/relationships/font" Target="fonts/MontserratSemiBold-regular.fntdata"/><Relationship Id="rId82" Type="http://schemas.openxmlformats.org/officeDocument/2006/relationships/font" Target="fonts/MontserratSemiBold-italic.fntdata"/><Relationship Id="rId81" Type="http://schemas.openxmlformats.org/officeDocument/2006/relationships/font" Target="fonts/MontserratSemiBold-bold.fntdata"/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ProximaNovaSemibold-boldItalic.fntdata"/><Relationship Id="rId72" Type="http://schemas.openxmlformats.org/officeDocument/2006/relationships/font" Target="fonts/ProximaNovaSemibold-bold.fntdata"/><Relationship Id="rId75" Type="http://schemas.openxmlformats.org/officeDocument/2006/relationships/font" Target="fonts/MontserratThin-bold.fntdata"/><Relationship Id="rId74" Type="http://schemas.openxmlformats.org/officeDocument/2006/relationships/font" Target="fonts/MontserratThin-regular.fntdata"/><Relationship Id="rId77" Type="http://schemas.openxmlformats.org/officeDocument/2006/relationships/font" Target="fonts/MontserratThin-boldItalic.fntdata"/><Relationship Id="rId76" Type="http://schemas.openxmlformats.org/officeDocument/2006/relationships/font" Target="fonts/MontserratThin-italic.fntdata"/><Relationship Id="rId79" Type="http://schemas.openxmlformats.org/officeDocument/2006/relationships/font" Target="fonts/QuicksandLight-bold.fntdata"/><Relationship Id="rId78" Type="http://schemas.openxmlformats.org/officeDocument/2006/relationships/font" Target="fonts/QuicksandLight-regular.fntdata"/><Relationship Id="rId71" Type="http://schemas.openxmlformats.org/officeDocument/2006/relationships/font" Target="fonts/ProximaNovaSemibold-regular.fntdata"/><Relationship Id="rId70" Type="http://schemas.openxmlformats.org/officeDocument/2006/relationships/font" Target="fonts/MontserratLight-boldItalic.fntdata"/><Relationship Id="rId62" Type="http://schemas.openxmlformats.org/officeDocument/2006/relationships/font" Target="fonts/UbuntuMedium-boldItalic.fntdata"/><Relationship Id="rId61" Type="http://schemas.openxmlformats.org/officeDocument/2006/relationships/font" Target="fonts/UbuntuMedium-italic.fntdata"/><Relationship Id="rId64" Type="http://schemas.openxmlformats.org/officeDocument/2006/relationships/font" Target="fonts/EBGaramond-bold.fntdata"/><Relationship Id="rId63" Type="http://schemas.openxmlformats.org/officeDocument/2006/relationships/font" Target="fonts/EBGaramond-regular.fntdata"/><Relationship Id="rId66" Type="http://schemas.openxmlformats.org/officeDocument/2006/relationships/font" Target="fonts/EBGaramond-boldItalic.fntdata"/><Relationship Id="rId65" Type="http://schemas.openxmlformats.org/officeDocument/2006/relationships/font" Target="fonts/EBGaramond-italic.fntdata"/><Relationship Id="rId68" Type="http://schemas.openxmlformats.org/officeDocument/2006/relationships/font" Target="fonts/MontserratLight-bold.fntdata"/><Relationship Id="rId67" Type="http://schemas.openxmlformats.org/officeDocument/2006/relationships/font" Target="fonts/MontserratLight-regular.fntdata"/><Relationship Id="rId60" Type="http://schemas.openxmlformats.org/officeDocument/2006/relationships/font" Target="fonts/UbuntuMedium-bold.fntdata"/><Relationship Id="rId69" Type="http://schemas.openxmlformats.org/officeDocument/2006/relationships/font" Target="fonts/MontserratLight-italic.fntdata"/><Relationship Id="rId51" Type="http://schemas.openxmlformats.org/officeDocument/2006/relationships/font" Target="fonts/Ubuntu-regular.fntdata"/><Relationship Id="rId50" Type="http://schemas.openxmlformats.org/officeDocument/2006/relationships/font" Target="fonts/UbuntuLight-boldItalic.fntdata"/><Relationship Id="rId53" Type="http://schemas.openxmlformats.org/officeDocument/2006/relationships/font" Target="fonts/Ubuntu-italic.fntdata"/><Relationship Id="rId52" Type="http://schemas.openxmlformats.org/officeDocument/2006/relationships/font" Target="fonts/Ubuntu-bold.fntdata"/><Relationship Id="rId55" Type="http://schemas.openxmlformats.org/officeDocument/2006/relationships/font" Target="fonts/ProximaNova-regular.fntdata"/><Relationship Id="rId54" Type="http://schemas.openxmlformats.org/officeDocument/2006/relationships/font" Target="fonts/Ubuntu-boldItalic.fntdata"/><Relationship Id="rId57" Type="http://schemas.openxmlformats.org/officeDocument/2006/relationships/font" Target="fonts/ProximaNova-italic.fntdata"/><Relationship Id="rId56" Type="http://schemas.openxmlformats.org/officeDocument/2006/relationships/font" Target="fonts/ProximaNova-bold.fntdata"/><Relationship Id="rId59" Type="http://schemas.openxmlformats.org/officeDocument/2006/relationships/font" Target="fonts/UbuntuMedium-regular.fntdata"/><Relationship Id="rId58" Type="http://schemas.openxmlformats.org/officeDocument/2006/relationships/font" Target="fonts/ProximaNova-boldItalic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49" name="Shape 9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0" name="Google Shape;9350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51" name="Google Shape;9351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57" name="Shape 9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8" name="Google Shape;9358;g3de7457949_0_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59" name="Google Shape;9359;g3de7457949_0_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64" name="Shape 9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65" name="Google Shape;9365;g3de7457949_0_1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66" name="Google Shape;9366;g3de7457949_0_1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70" name="Shape 9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71" name="Google Shape;9371;g3de7457949_0_2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72" name="Google Shape;9372;g3de7457949_0_2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77" name="Shape 9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78" name="Google Shape;9378;g3de7457949_0_2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79" name="Google Shape;9379;g3de7457949_0_2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83" name="Shape 9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4" name="Google Shape;9384;g3de7457949_0_2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85" name="Google Shape;9385;g3de7457949_0_2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92" name="Shape 9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93" name="Google Shape;9393;g3de7457949_0_2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94" name="Google Shape;9394;g3de7457949_0_2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03" name="Shape 9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04" name="Google Shape;9404;g3de7457949_0_2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05" name="Google Shape;9405;g3de7457949_0_2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11" name="Shape 9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12" name="Google Shape;9412;g3de7457949_0_3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13" name="Google Shape;9413;g3de7457949_0_3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16" name="Shape 9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17" name="Google Shape;9417;g3de7457949_0_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18" name="Google Shape;9418;g3de7457949_0_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22" name="Shape 9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3" name="Google Shape;9423;g3de7457949_0_3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24" name="Google Shape;9424;g3de7457949_0_3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45" name="Shape 9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46" name="Google Shape;9446;g3de7457949_0_2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47" name="Google Shape;9447;g3de7457949_0_2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56" name="Shape 9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7" name="Google Shape;9457;g3de7457949_0_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58" name="Google Shape;9458;g3de7457949_0_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62" name="Shape 9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3" name="Google Shape;9463;g3de7457949_0_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64" name="Google Shape;9464;g3de7457949_0_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760" name="Shape 9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61" name="Google Shape;9761;g3de7457949_0_7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62" name="Google Shape;9762;g3de7457949_0_7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833" name="Shape 9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4" name="Google Shape;9834;g3ea541527f_0_187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35" name="Google Shape;9835;g3ea541527f_0_187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840" name="Shape 9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1" name="Google Shape;9841;g3de7457949_0_6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42" name="Google Shape;9842;g3de7457949_0_6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850" name="Shape 9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51" name="Google Shape;9851;g3de7457949_0_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52" name="Google Shape;9852;g3de7457949_0_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864" name="Shape 9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5" name="Google Shape;9865;g3de7457949_0_7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66" name="Google Shape;9866;g3de7457949_0_7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872" name="Shape 9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3" name="Google Shape;9873;g3de7457949_0_7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74" name="Google Shape;9874;g3de7457949_0_7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884" name="Shape 9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85" name="Google Shape;9885;g3de7457949_0_7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86" name="Google Shape;9886;g3de7457949_0_7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901" name="Shape 9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02" name="Google Shape;9902;g3de7457949_0_7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03" name="Google Shape;9903;g3de7457949_0_7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907" name="Shape 9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08" name="Google Shape;9908;g3de7457949_0_7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09" name="Google Shape;9909;g3de7457949_0_7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913" name="Shape 9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14" name="Google Shape;9914;g4c8c3c0aa9_0_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15" name="Google Shape;9915;g4c8c3c0aa9_0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920" name="Shape 9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1" name="Google Shape;9921;g4c8c3c0aa9_0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22" name="Google Shape;9922;g4c8c3c0aa9_0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939" name="Shape 9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40" name="Google Shape;9940;g4c8c3c0aa9_0_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41" name="Google Shape;9941;g4c8c3c0aa9_0_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555" name="Shape 10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6" name="Google Shape;10556;g4c8c3c0aa9_0_10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57" name="Google Shape;10557;g4c8c3c0aa9_0_10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046" name="Shape 13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47" name="Google Shape;13047;g4c8c3c0aa9_0_35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48" name="Google Shape;13048;g4c8c3c0aa9_0_35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614" name="Shape 13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5" name="Google Shape;13615;g4c8c3c0aa9_0_6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16" name="Google Shape;13616;g4c8c3c0aa9_0_6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010" name="Shape 14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11" name="Google Shape;14011;g4c8c3c0aa9_0_42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12" name="Google Shape;14012;g4c8c3c0aa9_0_42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603" name="Shape 14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04" name="Google Shape;14604;g4c8c3c0aa9_0_48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05" name="Google Shape;14605;g4c8c3c0aa9_0_48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138" name="Shape 15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39" name="Google Shape;15139;g4c8c3c0aa9_0_53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40" name="Google Shape;15140;g4c8c3c0aa9_0_53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423" name="Shape 15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24" name="Google Shape;15424;g4c8c3c0aa9_0_56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25" name="Google Shape;15425;g4c8c3c0aa9_0_56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865" name="Shape 15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66" name="Google Shape;15866;g4c8c3c0aa9_0_60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867" name="Google Shape;15867;g4c8c3c0aa9_0_60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231" name="Shape 16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32" name="Google Shape;16232;g4c8c3c0aa9_0_64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33" name="Google Shape;16233;g4c8c3c0aa9_0_64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735" name="Shape 16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36" name="Google Shape;16736;g4c8c3c0aa9_0_69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37" name="Google Shape;16737;g4c8c3c0aa9_0_69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131" name="Shape 17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32" name="Google Shape;17132;g4c8c3c0aa9_0_73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33" name="Google Shape;17133;g4c8c3c0aa9_0_73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568" name="Shape 17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69" name="Google Shape;17569;g4c8c3c0aa9_0_77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570" name="Google Shape;17570;g4c8c3c0aa9_0_77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039" name="Shape 180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40" name="Google Shape;18040;g4c8c3c0aa9_0_82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041" name="Google Shape;18041;g4c8c3c0aa9_0_82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Main Title" type="title">
  <p:cSld name="TITLE">
    <p:bg>
      <p:bgPr>
        <a:gradFill>
          <a:gsLst>
            <a:gs pos="0">
              <a:srgbClr val="010910"/>
            </a:gs>
            <a:gs pos="100000">
              <a:srgbClr val="162639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58319" y="-228863"/>
            <a:ext cx="9309618" cy="6063884"/>
            <a:chOff x="237300" y="534450"/>
            <a:chExt cx="7131075" cy="4644875"/>
          </a:xfrm>
        </p:grpSpPr>
        <p:sp>
          <p:nvSpPr>
            <p:cNvPr id="10" name="Google Shape;10;p2"/>
            <p:cNvSpPr/>
            <p:nvPr/>
          </p:nvSpPr>
          <p:spPr>
            <a:xfrm>
              <a:off x="6846675" y="612775"/>
              <a:ext cx="57825" cy="52700"/>
            </a:xfrm>
            <a:custGeom>
              <a:rect b="b" l="l" r="r" t="t"/>
              <a:pathLst>
                <a:path extrusionOk="0" h="2108" w="2313">
                  <a:moveTo>
                    <a:pt x="1784" y="1"/>
                  </a:moveTo>
                  <a:cubicBezTo>
                    <a:pt x="1314" y="1"/>
                    <a:pt x="1020" y="401"/>
                    <a:pt x="935" y="1096"/>
                  </a:cubicBezTo>
                  <a:cubicBezTo>
                    <a:pt x="919" y="1211"/>
                    <a:pt x="870" y="1325"/>
                    <a:pt x="821" y="1440"/>
                  </a:cubicBezTo>
                  <a:cubicBezTo>
                    <a:pt x="620" y="1766"/>
                    <a:pt x="247" y="1804"/>
                    <a:pt x="82" y="1804"/>
                  </a:cubicBezTo>
                  <a:cubicBezTo>
                    <a:pt x="32" y="1804"/>
                    <a:pt x="1" y="1801"/>
                    <a:pt x="1" y="1801"/>
                  </a:cubicBezTo>
                  <a:lnTo>
                    <a:pt x="1" y="1801"/>
                  </a:lnTo>
                  <a:cubicBezTo>
                    <a:pt x="121" y="1856"/>
                    <a:pt x="703" y="2108"/>
                    <a:pt x="1242" y="2108"/>
                  </a:cubicBezTo>
                  <a:cubicBezTo>
                    <a:pt x="1510" y="2108"/>
                    <a:pt x="1767" y="2046"/>
                    <a:pt x="1952" y="1866"/>
                  </a:cubicBezTo>
                  <a:cubicBezTo>
                    <a:pt x="2066" y="1752"/>
                    <a:pt x="2148" y="1604"/>
                    <a:pt x="2197" y="1440"/>
                  </a:cubicBezTo>
                  <a:cubicBezTo>
                    <a:pt x="2312" y="998"/>
                    <a:pt x="2066" y="555"/>
                    <a:pt x="1952" y="391"/>
                  </a:cubicBezTo>
                  <a:cubicBezTo>
                    <a:pt x="1870" y="276"/>
                    <a:pt x="1886" y="96"/>
                    <a:pt x="2017" y="31"/>
                  </a:cubicBezTo>
                  <a:cubicBezTo>
                    <a:pt x="1935" y="11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6745475" y="577800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2049" y="0"/>
                  </a:moveTo>
                  <a:cubicBezTo>
                    <a:pt x="336" y="0"/>
                    <a:pt x="312" y="1096"/>
                    <a:pt x="312" y="1380"/>
                  </a:cubicBezTo>
                  <a:cubicBezTo>
                    <a:pt x="312" y="1561"/>
                    <a:pt x="181" y="1741"/>
                    <a:pt x="0" y="1790"/>
                  </a:cubicBezTo>
                  <a:cubicBezTo>
                    <a:pt x="272" y="1903"/>
                    <a:pt x="509" y="1951"/>
                    <a:pt x="717" y="1951"/>
                  </a:cubicBezTo>
                  <a:cubicBezTo>
                    <a:pt x="1476" y="1951"/>
                    <a:pt x="1843" y="1308"/>
                    <a:pt x="2049" y="807"/>
                  </a:cubicBezTo>
                  <a:cubicBezTo>
                    <a:pt x="2197" y="413"/>
                    <a:pt x="2557" y="151"/>
                    <a:pt x="2967" y="85"/>
                  </a:cubicBezTo>
                  <a:cubicBezTo>
                    <a:pt x="2617" y="26"/>
                    <a:pt x="2313" y="0"/>
                    <a:pt x="20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6716775" y="577350"/>
              <a:ext cx="36100" cy="28300"/>
            </a:xfrm>
            <a:custGeom>
              <a:rect b="b" l="l" r="r" t="t"/>
              <a:pathLst>
                <a:path extrusionOk="0" h="1132" w="1444">
                  <a:moveTo>
                    <a:pt x="493" y="0"/>
                  </a:moveTo>
                  <a:cubicBezTo>
                    <a:pt x="444" y="0"/>
                    <a:pt x="393" y="12"/>
                    <a:pt x="345" y="38"/>
                  </a:cubicBezTo>
                  <a:cubicBezTo>
                    <a:pt x="99" y="153"/>
                    <a:pt x="1" y="415"/>
                    <a:pt x="99" y="661"/>
                  </a:cubicBezTo>
                  <a:cubicBezTo>
                    <a:pt x="181" y="874"/>
                    <a:pt x="362" y="1021"/>
                    <a:pt x="575" y="1087"/>
                  </a:cubicBezTo>
                  <a:cubicBezTo>
                    <a:pt x="653" y="1117"/>
                    <a:pt x="735" y="1132"/>
                    <a:pt x="818" y="1132"/>
                  </a:cubicBezTo>
                  <a:cubicBezTo>
                    <a:pt x="961" y="1132"/>
                    <a:pt x="1106" y="1088"/>
                    <a:pt x="1230" y="1005"/>
                  </a:cubicBezTo>
                  <a:cubicBezTo>
                    <a:pt x="1361" y="874"/>
                    <a:pt x="1443" y="694"/>
                    <a:pt x="1443" y="513"/>
                  </a:cubicBezTo>
                  <a:lnTo>
                    <a:pt x="1443" y="513"/>
                  </a:lnTo>
                  <a:cubicBezTo>
                    <a:pt x="1443" y="513"/>
                    <a:pt x="1136" y="894"/>
                    <a:pt x="783" y="894"/>
                  </a:cubicBezTo>
                  <a:cubicBezTo>
                    <a:pt x="763" y="894"/>
                    <a:pt x="743" y="893"/>
                    <a:pt x="722" y="890"/>
                  </a:cubicBezTo>
                  <a:cubicBezTo>
                    <a:pt x="148" y="841"/>
                    <a:pt x="66" y="267"/>
                    <a:pt x="345" y="103"/>
                  </a:cubicBezTo>
                  <a:cubicBezTo>
                    <a:pt x="385" y="77"/>
                    <a:pt x="429" y="65"/>
                    <a:pt x="472" y="65"/>
                  </a:cubicBezTo>
                  <a:cubicBezTo>
                    <a:pt x="587" y="65"/>
                    <a:pt x="698" y="152"/>
                    <a:pt x="722" y="284"/>
                  </a:cubicBezTo>
                  <a:cubicBezTo>
                    <a:pt x="733" y="395"/>
                    <a:pt x="646" y="461"/>
                    <a:pt x="594" y="461"/>
                  </a:cubicBezTo>
                  <a:cubicBezTo>
                    <a:pt x="570" y="461"/>
                    <a:pt x="553" y="446"/>
                    <a:pt x="558" y="415"/>
                  </a:cubicBezTo>
                  <a:cubicBezTo>
                    <a:pt x="583" y="328"/>
                    <a:pt x="552" y="260"/>
                    <a:pt x="479" y="260"/>
                  </a:cubicBezTo>
                  <a:cubicBezTo>
                    <a:pt x="455" y="260"/>
                    <a:pt x="427" y="268"/>
                    <a:pt x="394" y="284"/>
                  </a:cubicBezTo>
                  <a:cubicBezTo>
                    <a:pt x="280" y="349"/>
                    <a:pt x="394" y="530"/>
                    <a:pt x="394" y="530"/>
                  </a:cubicBezTo>
                  <a:cubicBezTo>
                    <a:pt x="447" y="573"/>
                    <a:pt x="505" y="592"/>
                    <a:pt x="561" y="592"/>
                  </a:cubicBezTo>
                  <a:cubicBezTo>
                    <a:pt x="697" y="592"/>
                    <a:pt x="820" y="479"/>
                    <a:pt x="820" y="317"/>
                  </a:cubicBezTo>
                  <a:cubicBezTo>
                    <a:pt x="820" y="139"/>
                    <a:pt x="663" y="0"/>
                    <a:pt x="4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7305650" y="613125"/>
              <a:ext cx="30350" cy="84850"/>
            </a:xfrm>
            <a:custGeom>
              <a:rect b="b" l="l" r="r" t="t"/>
              <a:pathLst>
                <a:path extrusionOk="0" h="3394" w="1214">
                  <a:moveTo>
                    <a:pt x="607" y="0"/>
                  </a:moveTo>
                  <a:lnTo>
                    <a:pt x="558" y="344"/>
                  </a:lnTo>
                  <a:cubicBezTo>
                    <a:pt x="525" y="607"/>
                    <a:pt x="443" y="869"/>
                    <a:pt x="295" y="1098"/>
                  </a:cubicBezTo>
                  <a:cubicBezTo>
                    <a:pt x="213" y="1197"/>
                    <a:pt x="148" y="1311"/>
                    <a:pt x="99" y="1426"/>
                  </a:cubicBezTo>
                  <a:cubicBezTo>
                    <a:pt x="0" y="1672"/>
                    <a:pt x="33" y="1967"/>
                    <a:pt x="230" y="2164"/>
                  </a:cubicBezTo>
                  <a:cubicBezTo>
                    <a:pt x="410" y="2426"/>
                    <a:pt x="525" y="2737"/>
                    <a:pt x="574" y="3065"/>
                  </a:cubicBezTo>
                  <a:cubicBezTo>
                    <a:pt x="590" y="3147"/>
                    <a:pt x="590" y="3393"/>
                    <a:pt x="607" y="3393"/>
                  </a:cubicBezTo>
                  <a:cubicBezTo>
                    <a:pt x="607" y="3393"/>
                    <a:pt x="623" y="3131"/>
                    <a:pt x="639" y="3065"/>
                  </a:cubicBezTo>
                  <a:cubicBezTo>
                    <a:pt x="672" y="2737"/>
                    <a:pt x="787" y="2426"/>
                    <a:pt x="984" y="2164"/>
                  </a:cubicBezTo>
                  <a:cubicBezTo>
                    <a:pt x="1164" y="1967"/>
                    <a:pt x="1213" y="1672"/>
                    <a:pt x="1098" y="1426"/>
                  </a:cubicBezTo>
                  <a:cubicBezTo>
                    <a:pt x="1049" y="1311"/>
                    <a:pt x="984" y="1197"/>
                    <a:pt x="918" y="1098"/>
                  </a:cubicBezTo>
                  <a:cubicBezTo>
                    <a:pt x="771" y="869"/>
                    <a:pt x="672" y="607"/>
                    <a:pt x="639" y="344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7182350" y="540925"/>
              <a:ext cx="75775" cy="81650"/>
            </a:xfrm>
            <a:custGeom>
              <a:rect b="b" l="l" r="r" t="t"/>
              <a:pathLst>
                <a:path extrusionOk="0" h="3266" w="3031">
                  <a:moveTo>
                    <a:pt x="715" y="1"/>
                  </a:moveTo>
                  <a:cubicBezTo>
                    <a:pt x="57" y="1"/>
                    <a:pt x="0" y="778"/>
                    <a:pt x="1097" y="954"/>
                  </a:cubicBezTo>
                  <a:cubicBezTo>
                    <a:pt x="2342" y="1167"/>
                    <a:pt x="3031" y="3265"/>
                    <a:pt x="3031" y="3265"/>
                  </a:cubicBezTo>
                  <a:cubicBezTo>
                    <a:pt x="3031" y="3265"/>
                    <a:pt x="2719" y="1003"/>
                    <a:pt x="1457" y="249"/>
                  </a:cubicBezTo>
                  <a:cubicBezTo>
                    <a:pt x="1165" y="71"/>
                    <a:pt x="913" y="1"/>
                    <a:pt x="7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7029450" y="534450"/>
              <a:ext cx="130750" cy="112950"/>
            </a:xfrm>
            <a:custGeom>
              <a:rect b="b" l="l" r="r" t="t"/>
              <a:pathLst>
                <a:path extrusionOk="0" h="4518" w="5230">
                  <a:moveTo>
                    <a:pt x="2181" y="0"/>
                  </a:moveTo>
                  <a:cubicBezTo>
                    <a:pt x="2017" y="213"/>
                    <a:pt x="1902" y="426"/>
                    <a:pt x="1820" y="672"/>
                  </a:cubicBezTo>
                  <a:cubicBezTo>
                    <a:pt x="1689" y="1082"/>
                    <a:pt x="1131" y="1328"/>
                    <a:pt x="574" y="1705"/>
                  </a:cubicBezTo>
                  <a:cubicBezTo>
                    <a:pt x="0" y="2082"/>
                    <a:pt x="99" y="2705"/>
                    <a:pt x="214" y="3049"/>
                  </a:cubicBezTo>
                  <a:cubicBezTo>
                    <a:pt x="279" y="3262"/>
                    <a:pt x="263" y="3524"/>
                    <a:pt x="148" y="3737"/>
                  </a:cubicBezTo>
                  <a:cubicBezTo>
                    <a:pt x="410" y="3491"/>
                    <a:pt x="738" y="3327"/>
                    <a:pt x="1082" y="3245"/>
                  </a:cubicBezTo>
                  <a:cubicBezTo>
                    <a:pt x="1689" y="3049"/>
                    <a:pt x="1672" y="2754"/>
                    <a:pt x="1656" y="2295"/>
                  </a:cubicBezTo>
                  <a:cubicBezTo>
                    <a:pt x="1656" y="1877"/>
                    <a:pt x="1833" y="1852"/>
                    <a:pt x="1876" y="1852"/>
                  </a:cubicBezTo>
                  <a:cubicBezTo>
                    <a:pt x="1882" y="1852"/>
                    <a:pt x="1885" y="1852"/>
                    <a:pt x="1885" y="1852"/>
                  </a:cubicBezTo>
                  <a:cubicBezTo>
                    <a:pt x="1890" y="1852"/>
                    <a:pt x="1894" y="1852"/>
                    <a:pt x="1898" y="1852"/>
                  </a:cubicBezTo>
                  <a:cubicBezTo>
                    <a:pt x="2179" y="1852"/>
                    <a:pt x="2114" y="2381"/>
                    <a:pt x="2082" y="2672"/>
                  </a:cubicBezTo>
                  <a:cubicBezTo>
                    <a:pt x="2066" y="2983"/>
                    <a:pt x="1951" y="3590"/>
                    <a:pt x="2492" y="4163"/>
                  </a:cubicBezTo>
                  <a:cubicBezTo>
                    <a:pt x="2734" y="4427"/>
                    <a:pt x="3054" y="4517"/>
                    <a:pt x="3374" y="4517"/>
                  </a:cubicBezTo>
                  <a:cubicBezTo>
                    <a:pt x="3770" y="4517"/>
                    <a:pt x="4165" y="4380"/>
                    <a:pt x="4410" y="4262"/>
                  </a:cubicBezTo>
                  <a:cubicBezTo>
                    <a:pt x="4514" y="4216"/>
                    <a:pt x="4626" y="4194"/>
                    <a:pt x="4739" y="4194"/>
                  </a:cubicBezTo>
                  <a:cubicBezTo>
                    <a:pt x="4909" y="4194"/>
                    <a:pt x="5081" y="4245"/>
                    <a:pt x="5229" y="4344"/>
                  </a:cubicBezTo>
                  <a:cubicBezTo>
                    <a:pt x="5082" y="3475"/>
                    <a:pt x="4639" y="3196"/>
                    <a:pt x="4016" y="3131"/>
                  </a:cubicBezTo>
                  <a:cubicBezTo>
                    <a:pt x="3393" y="3065"/>
                    <a:pt x="2541" y="2852"/>
                    <a:pt x="2197" y="1770"/>
                  </a:cubicBezTo>
                  <a:cubicBezTo>
                    <a:pt x="1869" y="705"/>
                    <a:pt x="2180" y="0"/>
                    <a:pt x="21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7050350" y="610650"/>
              <a:ext cx="31975" cy="49625"/>
            </a:xfrm>
            <a:custGeom>
              <a:rect b="b" l="l" r="r" t="t"/>
              <a:pathLst>
                <a:path extrusionOk="0" h="1985" w="1279">
                  <a:moveTo>
                    <a:pt x="951" y="1"/>
                  </a:moveTo>
                  <a:cubicBezTo>
                    <a:pt x="951" y="1"/>
                    <a:pt x="951" y="1"/>
                    <a:pt x="951" y="1"/>
                  </a:cubicBezTo>
                  <a:lnTo>
                    <a:pt x="951" y="1"/>
                  </a:lnTo>
                  <a:cubicBezTo>
                    <a:pt x="951" y="1"/>
                    <a:pt x="951" y="1"/>
                    <a:pt x="951" y="1"/>
                  </a:cubicBezTo>
                  <a:close/>
                  <a:moveTo>
                    <a:pt x="951" y="1"/>
                  </a:moveTo>
                  <a:cubicBezTo>
                    <a:pt x="950" y="10"/>
                    <a:pt x="928" y="96"/>
                    <a:pt x="509" y="345"/>
                  </a:cubicBezTo>
                  <a:cubicBezTo>
                    <a:pt x="164" y="525"/>
                    <a:pt x="0" y="919"/>
                    <a:pt x="115" y="1296"/>
                  </a:cubicBezTo>
                  <a:cubicBezTo>
                    <a:pt x="148" y="1361"/>
                    <a:pt x="164" y="1443"/>
                    <a:pt x="181" y="1525"/>
                  </a:cubicBezTo>
                  <a:cubicBezTo>
                    <a:pt x="230" y="1755"/>
                    <a:pt x="263" y="1984"/>
                    <a:pt x="263" y="1984"/>
                  </a:cubicBezTo>
                  <a:cubicBezTo>
                    <a:pt x="263" y="1984"/>
                    <a:pt x="263" y="1853"/>
                    <a:pt x="787" y="1558"/>
                  </a:cubicBezTo>
                  <a:cubicBezTo>
                    <a:pt x="804" y="1542"/>
                    <a:pt x="804" y="1525"/>
                    <a:pt x="820" y="1525"/>
                  </a:cubicBezTo>
                  <a:cubicBezTo>
                    <a:pt x="1279" y="1230"/>
                    <a:pt x="1099" y="820"/>
                    <a:pt x="1017" y="558"/>
                  </a:cubicBezTo>
                  <a:cubicBezTo>
                    <a:pt x="951" y="378"/>
                    <a:pt x="935" y="182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6343050" y="577125"/>
              <a:ext cx="212725" cy="254425"/>
            </a:xfrm>
            <a:custGeom>
              <a:rect b="b" l="l" r="r" t="t"/>
              <a:pathLst>
                <a:path extrusionOk="0" h="10177" w="8509">
                  <a:moveTo>
                    <a:pt x="6272" y="0"/>
                  </a:moveTo>
                  <a:cubicBezTo>
                    <a:pt x="6079" y="0"/>
                    <a:pt x="5883" y="20"/>
                    <a:pt x="5689" y="63"/>
                  </a:cubicBezTo>
                  <a:cubicBezTo>
                    <a:pt x="4509" y="342"/>
                    <a:pt x="3738" y="1588"/>
                    <a:pt x="3509" y="2833"/>
                  </a:cubicBezTo>
                  <a:cubicBezTo>
                    <a:pt x="3492" y="2850"/>
                    <a:pt x="3492" y="2850"/>
                    <a:pt x="3492" y="2866"/>
                  </a:cubicBezTo>
                  <a:cubicBezTo>
                    <a:pt x="3263" y="4161"/>
                    <a:pt x="3492" y="5374"/>
                    <a:pt x="3443" y="6489"/>
                  </a:cubicBezTo>
                  <a:cubicBezTo>
                    <a:pt x="3509" y="7472"/>
                    <a:pt x="3148" y="8439"/>
                    <a:pt x="2443" y="9128"/>
                  </a:cubicBezTo>
                  <a:cubicBezTo>
                    <a:pt x="1771" y="9750"/>
                    <a:pt x="903" y="10111"/>
                    <a:pt x="1" y="10177"/>
                  </a:cubicBezTo>
                  <a:cubicBezTo>
                    <a:pt x="919" y="10144"/>
                    <a:pt x="1804" y="9800"/>
                    <a:pt x="2509" y="9193"/>
                  </a:cubicBezTo>
                  <a:cubicBezTo>
                    <a:pt x="3246" y="8488"/>
                    <a:pt x="3640" y="7505"/>
                    <a:pt x="3591" y="6489"/>
                  </a:cubicBezTo>
                  <a:cubicBezTo>
                    <a:pt x="3656" y="5374"/>
                    <a:pt x="3427" y="4128"/>
                    <a:pt x="3656" y="2883"/>
                  </a:cubicBezTo>
                  <a:cubicBezTo>
                    <a:pt x="3656" y="2866"/>
                    <a:pt x="3656" y="2866"/>
                    <a:pt x="3656" y="2866"/>
                  </a:cubicBezTo>
                  <a:cubicBezTo>
                    <a:pt x="3902" y="1637"/>
                    <a:pt x="4607" y="473"/>
                    <a:pt x="5705" y="211"/>
                  </a:cubicBezTo>
                  <a:cubicBezTo>
                    <a:pt x="5836" y="178"/>
                    <a:pt x="5967" y="162"/>
                    <a:pt x="6099" y="145"/>
                  </a:cubicBezTo>
                  <a:cubicBezTo>
                    <a:pt x="6126" y="144"/>
                    <a:pt x="6153" y="144"/>
                    <a:pt x="6181" y="144"/>
                  </a:cubicBezTo>
                  <a:cubicBezTo>
                    <a:pt x="6596" y="144"/>
                    <a:pt x="7006" y="261"/>
                    <a:pt x="7344" y="522"/>
                  </a:cubicBezTo>
                  <a:cubicBezTo>
                    <a:pt x="8049" y="1096"/>
                    <a:pt x="7967" y="2325"/>
                    <a:pt x="7557" y="2719"/>
                  </a:cubicBezTo>
                  <a:cubicBezTo>
                    <a:pt x="7475" y="2768"/>
                    <a:pt x="7410" y="2817"/>
                    <a:pt x="7312" y="2866"/>
                  </a:cubicBezTo>
                  <a:cubicBezTo>
                    <a:pt x="7197" y="2932"/>
                    <a:pt x="7066" y="2965"/>
                    <a:pt x="6935" y="2965"/>
                  </a:cubicBezTo>
                  <a:cubicBezTo>
                    <a:pt x="6803" y="2965"/>
                    <a:pt x="6672" y="2932"/>
                    <a:pt x="6558" y="2866"/>
                  </a:cubicBezTo>
                  <a:cubicBezTo>
                    <a:pt x="6476" y="2817"/>
                    <a:pt x="6410" y="2751"/>
                    <a:pt x="6377" y="2669"/>
                  </a:cubicBezTo>
                  <a:lnTo>
                    <a:pt x="6377" y="2669"/>
                  </a:lnTo>
                  <a:cubicBezTo>
                    <a:pt x="6377" y="2669"/>
                    <a:pt x="6402" y="2672"/>
                    <a:pt x="6440" y="2672"/>
                  </a:cubicBezTo>
                  <a:cubicBezTo>
                    <a:pt x="6570" y="2672"/>
                    <a:pt x="6859" y="2643"/>
                    <a:pt x="6935" y="2391"/>
                  </a:cubicBezTo>
                  <a:cubicBezTo>
                    <a:pt x="7066" y="2079"/>
                    <a:pt x="6869" y="1735"/>
                    <a:pt x="6558" y="1670"/>
                  </a:cubicBezTo>
                  <a:cubicBezTo>
                    <a:pt x="6502" y="1654"/>
                    <a:pt x="6446" y="1646"/>
                    <a:pt x="6392" y="1646"/>
                  </a:cubicBezTo>
                  <a:cubicBezTo>
                    <a:pt x="6004" y="1646"/>
                    <a:pt x="5692" y="2035"/>
                    <a:pt x="5836" y="2424"/>
                  </a:cubicBezTo>
                  <a:cubicBezTo>
                    <a:pt x="5885" y="2604"/>
                    <a:pt x="6017" y="2768"/>
                    <a:pt x="6164" y="2866"/>
                  </a:cubicBezTo>
                  <a:cubicBezTo>
                    <a:pt x="6412" y="3020"/>
                    <a:pt x="6695" y="3098"/>
                    <a:pt x="6977" y="3098"/>
                  </a:cubicBezTo>
                  <a:cubicBezTo>
                    <a:pt x="7236" y="3098"/>
                    <a:pt x="7494" y="3032"/>
                    <a:pt x="7721" y="2899"/>
                  </a:cubicBezTo>
                  <a:lnTo>
                    <a:pt x="7787" y="2866"/>
                  </a:lnTo>
                  <a:cubicBezTo>
                    <a:pt x="8311" y="2473"/>
                    <a:pt x="8508" y="1784"/>
                    <a:pt x="8262" y="1178"/>
                  </a:cubicBezTo>
                  <a:cubicBezTo>
                    <a:pt x="8032" y="460"/>
                    <a:pt x="7187" y="0"/>
                    <a:pt x="62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6448775" y="612775"/>
              <a:ext cx="58225" cy="52700"/>
            </a:xfrm>
            <a:custGeom>
              <a:rect b="b" l="l" r="r" t="t"/>
              <a:pathLst>
                <a:path extrusionOk="0" h="2108" w="2329">
                  <a:moveTo>
                    <a:pt x="540" y="1"/>
                  </a:moveTo>
                  <a:cubicBezTo>
                    <a:pt x="468" y="1"/>
                    <a:pt x="392" y="11"/>
                    <a:pt x="312" y="31"/>
                  </a:cubicBezTo>
                  <a:cubicBezTo>
                    <a:pt x="427" y="96"/>
                    <a:pt x="460" y="276"/>
                    <a:pt x="362" y="391"/>
                  </a:cubicBezTo>
                  <a:cubicBezTo>
                    <a:pt x="247" y="555"/>
                    <a:pt x="1" y="998"/>
                    <a:pt x="132" y="1440"/>
                  </a:cubicBezTo>
                  <a:cubicBezTo>
                    <a:pt x="165" y="1604"/>
                    <a:pt x="263" y="1752"/>
                    <a:pt x="378" y="1866"/>
                  </a:cubicBezTo>
                  <a:cubicBezTo>
                    <a:pt x="563" y="2046"/>
                    <a:pt x="818" y="2108"/>
                    <a:pt x="1084" y="2108"/>
                  </a:cubicBezTo>
                  <a:cubicBezTo>
                    <a:pt x="1619" y="2108"/>
                    <a:pt x="2197" y="1856"/>
                    <a:pt x="2329" y="1801"/>
                  </a:cubicBezTo>
                  <a:lnTo>
                    <a:pt x="2329" y="1801"/>
                  </a:lnTo>
                  <a:cubicBezTo>
                    <a:pt x="2328" y="1801"/>
                    <a:pt x="2298" y="1804"/>
                    <a:pt x="2247" y="1804"/>
                  </a:cubicBezTo>
                  <a:cubicBezTo>
                    <a:pt x="2083" y="1804"/>
                    <a:pt x="1710" y="1766"/>
                    <a:pt x="1509" y="1440"/>
                  </a:cubicBezTo>
                  <a:cubicBezTo>
                    <a:pt x="1443" y="1325"/>
                    <a:pt x="1411" y="1211"/>
                    <a:pt x="1394" y="1096"/>
                  </a:cubicBezTo>
                  <a:cubicBezTo>
                    <a:pt x="1309" y="401"/>
                    <a:pt x="1003" y="1"/>
                    <a:pt x="5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6534425" y="577800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51"/>
                    <a:pt x="755" y="413"/>
                    <a:pt x="919" y="807"/>
                  </a:cubicBezTo>
                  <a:cubicBezTo>
                    <a:pt x="1124" y="1308"/>
                    <a:pt x="1482" y="1951"/>
                    <a:pt x="2244" y="1951"/>
                  </a:cubicBezTo>
                  <a:cubicBezTo>
                    <a:pt x="2453" y="1951"/>
                    <a:pt x="2692" y="1903"/>
                    <a:pt x="2968" y="1790"/>
                  </a:cubicBezTo>
                  <a:cubicBezTo>
                    <a:pt x="2787" y="1725"/>
                    <a:pt x="2673" y="1561"/>
                    <a:pt x="2673" y="1380"/>
                  </a:cubicBezTo>
                  <a:cubicBezTo>
                    <a:pt x="2673" y="1096"/>
                    <a:pt x="2623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6600825" y="577350"/>
              <a:ext cx="36075" cy="28300"/>
            </a:xfrm>
            <a:custGeom>
              <a:rect b="b" l="l" r="r" t="t"/>
              <a:pathLst>
                <a:path extrusionOk="0" h="1132" w="1443">
                  <a:moveTo>
                    <a:pt x="960" y="0"/>
                  </a:moveTo>
                  <a:cubicBezTo>
                    <a:pt x="786" y="0"/>
                    <a:pt x="636" y="139"/>
                    <a:pt x="623" y="317"/>
                  </a:cubicBezTo>
                  <a:cubicBezTo>
                    <a:pt x="623" y="479"/>
                    <a:pt x="754" y="592"/>
                    <a:pt x="895" y="592"/>
                  </a:cubicBezTo>
                  <a:cubicBezTo>
                    <a:pt x="953" y="592"/>
                    <a:pt x="1013" y="573"/>
                    <a:pt x="1066" y="530"/>
                  </a:cubicBezTo>
                  <a:cubicBezTo>
                    <a:pt x="1066" y="530"/>
                    <a:pt x="1164" y="349"/>
                    <a:pt x="1066" y="284"/>
                  </a:cubicBezTo>
                  <a:cubicBezTo>
                    <a:pt x="1037" y="267"/>
                    <a:pt x="1010" y="260"/>
                    <a:pt x="987" y="260"/>
                  </a:cubicBezTo>
                  <a:cubicBezTo>
                    <a:pt x="916" y="260"/>
                    <a:pt x="873" y="325"/>
                    <a:pt x="885" y="398"/>
                  </a:cubicBezTo>
                  <a:cubicBezTo>
                    <a:pt x="897" y="438"/>
                    <a:pt x="879" y="456"/>
                    <a:pt x="852" y="456"/>
                  </a:cubicBezTo>
                  <a:cubicBezTo>
                    <a:pt x="800" y="456"/>
                    <a:pt x="716" y="391"/>
                    <a:pt x="738" y="284"/>
                  </a:cubicBezTo>
                  <a:cubicBezTo>
                    <a:pt x="750" y="152"/>
                    <a:pt x="857" y="65"/>
                    <a:pt x="978" y="65"/>
                  </a:cubicBezTo>
                  <a:cubicBezTo>
                    <a:pt x="1023" y="65"/>
                    <a:pt x="1070" y="77"/>
                    <a:pt x="1115" y="103"/>
                  </a:cubicBezTo>
                  <a:cubicBezTo>
                    <a:pt x="1393" y="267"/>
                    <a:pt x="1311" y="841"/>
                    <a:pt x="738" y="890"/>
                  </a:cubicBezTo>
                  <a:cubicBezTo>
                    <a:pt x="716" y="893"/>
                    <a:pt x="695" y="894"/>
                    <a:pt x="674" y="894"/>
                  </a:cubicBezTo>
                  <a:cubicBezTo>
                    <a:pt x="310" y="894"/>
                    <a:pt x="17" y="513"/>
                    <a:pt x="17" y="513"/>
                  </a:cubicBezTo>
                  <a:lnTo>
                    <a:pt x="17" y="513"/>
                  </a:lnTo>
                  <a:cubicBezTo>
                    <a:pt x="0" y="694"/>
                    <a:pt x="82" y="874"/>
                    <a:pt x="213" y="1005"/>
                  </a:cubicBezTo>
                  <a:cubicBezTo>
                    <a:pt x="338" y="1088"/>
                    <a:pt x="482" y="1132"/>
                    <a:pt x="625" y="1132"/>
                  </a:cubicBezTo>
                  <a:cubicBezTo>
                    <a:pt x="708" y="1132"/>
                    <a:pt x="791" y="1117"/>
                    <a:pt x="869" y="1087"/>
                  </a:cubicBezTo>
                  <a:cubicBezTo>
                    <a:pt x="1082" y="1021"/>
                    <a:pt x="1262" y="874"/>
                    <a:pt x="1344" y="661"/>
                  </a:cubicBezTo>
                  <a:cubicBezTo>
                    <a:pt x="1443" y="415"/>
                    <a:pt x="1344" y="136"/>
                    <a:pt x="1115" y="38"/>
                  </a:cubicBezTo>
                  <a:cubicBezTo>
                    <a:pt x="1063" y="12"/>
                    <a:pt x="1011" y="0"/>
                    <a:pt x="96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6096775" y="599775"/>
              <a:ext cx="68875" cy="268650"/>
            </a:xfrm>
            <a:custGeom>
              <a:rect b="b" l="l" r="r" t="t"/>
              <a:pathLst>
                <a:path extrusionOk="0" h="10746" w="2755">
                  <a:moveTo>
                    <a:pt x="1458" y="1"/>
                  </a:moveTo>
                  <a:cubicBezTo>
                    <a:pt x="1124" y="1"/>
                    <a:pt x="779" y="125"/>
                    <a:pt x="509" y="419"/>
                  </a:cubicBezTo>
                  <a:cubicBezTo>
                    <a:pt x="165" y="846"/>
                    <a:pt x="1" y="1403"/>
                    <a:pt x="34" y="1960"/>
                  </a:cubicBezTo>
                  <a:cubicBezTo>
                    <a:pt x="50" y="2485"/>
                    <a:pt x="148" y="3009"/>
                    <a:pt x="345" y="3501"/>
                  </a:cubicBezTo>
                  <a:cubicBezTo>
                    <a:pt x="1181" y="5550"/>
                    <a:pt x="2066" y="7500"/>
                    <a:pt x="1525" y="8943"/>
                  </a:cubicBezTo>
                  <a:cubicBezTo>
                    <a:pt x="1263" y="9697"/>
                    <a:pt x="755" y="10336"/>
                    <a:pt x="83" y="10746"/>
                  </a:cubicBezTo>
                  <a:cubicBezTo>
                    <a:pt x="165" y="10697"/>
                    <a:pt x="1066" y="10287"/>
                    <a:pt x="1607" y="8976"/>
                  </a:cubicBezTo>
                  <a:cubicBezTo>
                    <a:pt x="2214" y="7500"/>
                    <a:pt x="1345" y="5468"/>
                    <a:pt x="509" y="3435"/>
                  </a:cubicBezTo>
                  <a:cubicBezTo>
                    <a:pt x="329" y="2960"/>
                    <a:pt x="230" y="2468"/>
                    <a:pt x="198" y="1944"/>
                  </a:cubicBezTo>
                  <a:cubicBezTo>
                    <a:pt x="165" y="1436"/>
                    <a:pt x="312" y="928"/>
                    <a:pt x="607" y="501"/>
                  </a:cubicBezTo>
                  <a:cubicBezTo>
                    <a:pt x="847" y="231"/>
                    <a:pt x="1164" y="115"/>
                    <a:pt x="1474" y="115"/>
                  </a:cubicBezTo>
                  <a:cubicBezTo>
                    <a:pt x="1993" y="115"/>
                    <a:pt x="2492" y="439"/>
                    <a:pt x="2574" y="911"/>
                  </a:cubicBezTo>
                  <a:cubicBezTo>
                    <a:pt x="2682" y="1436"/>
                    <a:pt x="2267" y="1917"/>
                    <a:pt x="1754" y="1917"/>
                  </a:cubicBezTo>
                  <a:cubicBezTo>
                    <a:pt x="1721" y="1917"/>
                    <a:pt x="1689" y="1915"/>
                    <a:pt x="1656" y="1911"/>
                  </a:cubicBezTo>
                  <a:lnTo>
                    <a:pt x="1640" y="1911"/>
                  </a:lnTo>
                  <a:cubicBezTo>
                    <a:pt x="1624" y="1911"/>
                    <a:pt x="1607" y="1911"/>
                    <a:pt x="1591" y="1895"/>
                  </a:cubicBezTo>
                  <a:cubicBezTo>
                    <a:pt x="1509" y="1878"/>
                    <a:pt x="1443" y="1829"/>
                    <a:pt x="1410" y="1763"/>
                  </a:cubicBezTo>
                  <a:cubicBezTo>
                    <a:pt x="1410" y="1763"/>
                    <a:pt x="1378" y="1698"/>
                    <a:pt x="1410" y="1649"/>
                  </a:cubicBezTo>
                  <a:cubicBezTo>
                    <a:pt x="1443" y="1616"/>
                    <a:pt x="1804" y="1649"/>
                    <a:pt x="1820" y="1321"/>
                  </a:cubicBezTo>
                  <a:cubicBezTo>
                    <a:pt x="1831" y="1069"/>
                    <a:pt x="1627" y="905"/>
                    <a:pt x="1418" y="905"/>
                  </a:cubicBezTo>
                  <a:cubicBezTo>
                    <a:pt x="1301" y="905"/>
                    <a:pt x="1182" y="957"/>
                    <a:pt x="1099" y="1075"/>
                  </a:cubicBezTo>
                  <a:cubicBezTo>
                    <a:pt x="902" y="1337"/>
                    <a:pt x="1165" y="1927"/>
                    <a:pt x="1689" y="1960"/>
                  </a:cubicBezTo>
                  <a:lnTo>
                    <a:pt x="1853" y="1960"/>
                  </a:lnTo>
                  <a:cubicBezTo>
                    <a:pt x="2378" y="1911"/>
                    <a:pt x="2755" y="1419"/>
                    <a:pt x="2656" y="895"/>
                  </a:cubicBezTo>
                  <a:cubicBezTo>
                    <a:pt x="2583" y="375"/>
                    <a:pt x="2036" y="1"/>
                    <a:pt x="14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6098425" y="86840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6095550" y="540925"/>
              <a:ext cx="75875" cy="81650"/>
            </a:xfrm>
            <a:custGeom>
              <a:rect b="b" l="l" r="r" t="t"/>
              <a:pathLst>
                <a:path extrusionOk="0" h="3266" w="3035">
                  <a:moveTo>
                    <a:pt x="2317" y="1"/>
                  </a:moveTo>
                  <a:cubicBezTo>
                    <a:pt x="2119" y="1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89" y="1183"/>
                    <a:pt x="1951" y="954"/>
                  </a:cubicBezTo>
                  <a:cubicBezTo>
                    <a:pt x="3035" y="778"/>
                    <a:pt x="2975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6193500" y="534450"/>
              <a:ext cx="130325" cy="112950"/>
            </a:xfrm>
            <a:custGeom>
              <a:rect b="b" l="l" r="r" t="t"/>
              <a:pathLst>
                <a:path extrusionOk="0" h="4518" w="5213">
                  <a:moveTo>
                    <a:pt x="3033" y="0"/>
                  </a:moveTo>
                  <a:cubicBezTo>
                    <a:pt x="3033" y="0"/>
                    <a:pt x="3344" y="705"/>
                    <a:pt x="3016" y="1770"/>
                  </a:cubicBezTo>
                  <a:cubicBezTo>
                    <a:pt x="2672" y="2852"/>
                    <a:pt x="1836" y="3065"/>
                    <a:pt x="1197" y="3131"/>
                  </a:cubicBezTo>
                  <a:cubicBezTo>
                    <a:pt x="574" y="3196"/>
                    <a:pt x="131" y="3475"/>
                    <a:pt x="0" y="4344"/>
                  </a:cubicBezTo>
                  <a:cubicBezTo>
                    <a:pt x="138" y="4245"/>
                    <a:pt x="306" y="4194"/>
                    <a:pt x="479" y="4194"/>
                  </a:cubicBezTo>
                  <a:cubicBezTo>
                    <a:pt x="593" y="4194"/>
                    <a:pt x="709" y="4216"/>
                    <a:pt x="820" y="4262"/>
                  </a:cubicBezTo>
                  <a:cubicBezTo>
                    <a:pt x="1064" y="4380"/>
                    <a:pt x="1459" y="4517"/>
                    <a:pt x="1855" y="4517"/>
                  </a:cubicBezTo>
                  <a:cubicBezTo>
                    <a:pt x="2175" y="4517"/>
                    <a:pt x="2496" y="4427"/>
                    <a:pt x="2738" y="4163"/>
                  </a:cubicBezTo>
                  <a:cubicBezTo>
                    <a:pt x="3278" y="3573"/>
                    <a:pt x="3164" y="2967"/>
                    <a:pt x="3147" y="2672"/>
                  </a:cubicBezTo>
                  <a:cubicBezTo>
                    <a:pt x="3115" y="2381"/>
                    <a:pt x="3051" y="1852"/>
                    <a:pt x="3331" y="1852"/>
                  </a:cubicBezTo>
                  <a:cubicBezTo>
                    <a:pt x="3335" y="1852"/>
                    <a:pt x="3340" y="1852"/>
                    <a:pt x="3344" y="1852"/>
                  </a:cubicBezTo>
                  <a:cubicBezTo>
                    <a:pt x="3344" y="1852"/>
                    <a:pt x="3347" y="1852"/>
                    <a:pt x="3353" y="1852"/>
                  </a:cubicBezTo>
                  <a:cubicBezTo>
                    <a:pt x="3396" y="1852"/>
                    <a:pt x="3573" y="1877"/>
                    <a:pt x="3573" y="2295"/>
                  </a:cubicBezTo>
                  <a:cubicBezTo>
                    <a:pt x="3557" y="2754"/>
                    <a:pt x="3524" y="3049"/>
                    <a:pt x="4147" y="3229"/>
                  </a:cubicBezTo>
                  <a:cubicBezTo>
                    <a:pt x="4491" y="3327"/>
                    <a:pt x="4803" y="3491"/>
                    <a:pt x="5081" y="3721"/>
                  </a:cubicBezTo>
                  <a:cubicBezTo>
                    <a:pt x="4967" y="3508"/>
                    <a:pt x="4934" y="3262"/>
                    <a:pt x="5000" y="3049"/>
                  </a:cubicBezTo>
                  <a:cubicBezTo>
                    <a:pt x="5114" y="2705"/>
                    <a:pt x="5213" y="2098"/>
                    <a:pt x="4639" y="1705"/>
                  </a:cubicBezTo>
                  <a:cubicBezTo>
                    <a:pt x="4082" y="1311"/>
                    <a:pt x="3524" y="1065"/>
                    <a:pt x="3393" y="672"/>
                  </a:cubicBezTo>
                  <a:cubicBezTo>
                    <a:pt x="3311" y="426"/>
                    <a:pt x="3196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6271350" y="610650"/>
              <a:ext cx="32000" cy="49625"/>
            </a:xfrm>
            <a:custGeom>
              <a:rect b="b" l="l" r="r" t="t"/>
              <a:pathLst>
                <a:path extrusionOk="0" h="1985" w="1280">
                  <a:moveTo>
                    <a:pt x="328" y="1"/>
                  </a:moveTo>
                  <a:cubicBezTo>
                    <a:pt x="328" y="1"/>
                    <a:pt x="328" y="1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1"/>
                    <a:pt x="328" y="1"/>
                  </a:cubicBezTo>
                  <a:close/>
                  <a:moveTo>
                    <a:pt x="328" y="1"/>
                  </a:moveTo>
                  <a:cubicBezTo>
                    <a:pt x="345" y="182"/>
                    <a:pt x="328" y="378"/>
                    <a:pt x="263" y="558"/>
                  </a:cubicBezTo>
                  <a:cubicBezTo>
                    <a:pt x="181" y="820"/>
                    <a:pt x="1" y="1230"/>
                    <a:pt x="459" y="1525"/>
                  </a:cubicBezTo>
                  <a:cubicBezTo>
                    <a:pt x="476" y="1525"/>
                    <a:pt x="476" y="1542"/>
                    <a:pt x="492" y="1558"/>
                  </a:cubicBezTo>
                  <a:cubicBezTo>
                    <a:pt x="1017" y="1853"/>
                    <a:pt x="1017" y="1984"/>
                    <a:pt x="1017" y="1984"/>
                  </a:cubicBezTo>
                  <a:cubicBezTo>
                    <a:pt x="1017" y="1984"/>
                    <a:pt x="1050" y="1755"/>
                    <a:pt x="1099" y="1525"/>
                  </a:cubicBezTo>
                  <a:cubicBezTo>
                    <a:pt x="1115" y="1443"/>
                    <a:pt x="1148" y="1361"/>
                    <a:pt x="1164" y="1296"/>
                  </a:cubicBezTo>
                  <a:cubicBezTo>
                    <a:pt x="1279" y="919"/>
                    <a:pt x="1115" y="525"/>
                    <a:pt x="771" y="345"/>
                  </a:cubicBezTo>
                  <a:cubicBezTo>
                    <a:pt x="351" y="96"/>
                    <a:pt x="330" y="10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5510800" y="577350"/>
              <a:ext cx="212275" cy="254200"/>
            </a:xfrm>
            <a:custGeom>
              <a:rect b="b" l="l" r="r" t="t"/>
              <a:pathLst>
                <a:path extrusionOk="0" h="10168" w="8491">
                  <a:moveTo>
                    <a:pt x="2208" y="0"/>
                  </a:moveTo>
                  <a:cubicBezTo>
                    <a:pt x="1300" y="0"/>
                    <a:pt x="461" y="458"/>
                    <a:pt x="246" y="1169"/>
                  </a:cubicBezTo>
                  <a:cubicBezTo>
                    <a:pt x="0" y="1775"/>
                    <a:pt x="197" y="2464"/>
                    <a:pt x="721" y="2857"/>
                  </a:cubicBezTo>
                  <a:lnTo>
                    <a:pt x="771" y="2890"/>
                  </a:lnTo>
                  <a:cubicBezTo>
                    <a:pt x="1002" y="3025"/>
                    <a:pt x="1264" y="3095"/>
                    <a:pt x="1527" y="3095"/>
                  </a:cubicBezTo>
                  <a:cubicBezTo>
                    <a:pt x="1805" y="3095"/>
                    <a:pt x="2083" y="3017"/>
                    <a:pt x="2328" y="2857"/>
                  </a:cubicBezTo>
                  <a:cubicBezTo>
                    <a:pt x="2492" y="2759"/>
                    <a:pt x="2606" y="2595"/>
                    <a:pt x="2656" y="2431"/>
                  </a:cubicBezTo>
                  <a:cubicBezTo>
                    <a:pt x="2800" y="2028"/>
                    <a:pt x="2501" y="1637"/>
                    <a:pt x="2115" y="1637"/>
                  </a:cubicBezTo>
                  <a:cubicBezTo>
                    <a:pt x="2062" y="1637"/>
                    <a:pt x="2007" y="1645"/>
                    <a:pt x="1951" y="1661"/>
                  </a:cubicBezTo>
                  <a:cubicBezTo>
                    <a:pt x="1623" y="1726"/>
                    <a:pt x="1443" y="2070"/>
                    <a:pt x="1574" y="2382"/>
                  </a:cubicBezTo>
                  <a:cubicBezTo>
                    <a:pt x="1649" y="2634"/>
                    <a:pt x="1938" y="2663"/>
                    <a:pt x="2068" y="2663"/>
                  </a:cubicBezTo>
                  <a:cubicBezTo>
                    <a:pt x="2107" y="2663"/>
                    <a:pt x="2131" y="2660"/>
                    <a:pt x="2131" y="2660"/>
                  </a:cubicBezTo>
                  <a:lnTo>
                    <a:pt x="2131" y="2660"/>
                  </a:lnTo>
                  <a:cubicBezTo>
                    <a:pt x="2098" y="2742"/>
                    <a:pt x="2033" y="2808"/>
                    <a:pt x="1951" y="2857"/>
                  </a:cubicBezTo>
                  <a:cubicBezTo>
                    <a:pt x="1836" y="2923"/>
                    <a:pt x="1705" y="2956"/>
                    <a:pt x="1572" y="2956"/>
                  </a:cubicBezTo>
                  <a:cubicBezTo>
                    <a:pt x="1439" y="2956"/>
                    <a:pt x="1303" y="2923"/>
                    <a:pt x="1180" y="2857"/>
                  </a:cubicBezTo>
                  <a:cubicBezTo>
                    <a:pt x="1098" y="2824"/>
                    <a:pt x="1033" y="2759"/>
                    <a:pt x="951" y="2710"/>
                  </a:cubicBezTo>
                  <a:cubicBezTo>
                    <a:pt x="525" y="2316"/>
                    <a:pt x="443" y="1087"/>
                    <a:pt x="1164" y="513"/>
                  </a:cubicBezTo>
                  <a:cubicBezTo>
                    <a:pt x="1476" y="275"/>
                    <a:pt x="1870" y="132"/>
                    <a:pt x="2271" y="132"/>
                  </a:cubicBezTo>
                  <a:cubicBezTo>
                    <a:pt x="2312" y="132"/>
                    <a:pt x="2352" y="133"/>
                    <a:pt x="2393" y="136"/>
                  </a:cubicBezTo>
                  <a:cubicBezTo>
                    <a:pt x="2524" y="136"/>
                    <a:pt x="2656" y="169"/>
                    <a:pt x="2770" y="202"/>
                  </a:cubicBezTo>
                  <a:cubicBezTo>
                    <a:pt x="3869" y="448"/>
                    <a:pt x="4573" y="1628"/>
                    <a:pt x="4819" y="2841"/>
                  </a:cubicBezTo>
                  <a:cubicBezTo>
                    <a:pt x="4819" y="2841"/>
                    <a:pt x="4819" y="2857"/>
                    <a:pt x="4819" y="2857"/>
                  </a:cubicBezTo>
                  <a:cubicBezTo>
                    <a:pt x="5049" y="4103"/>
                    <a:pt x="4819" y="5349"/>
                    <a:pt x="4885" y="6463"/>
                  </a:cubicBezTo>
                  <a:cubicBezTo>
                    <a:pt x="4836" y="7479"/>
                    <a:pt x="5229" y="8479"/>
                    <a:pt x="5983" y="9184"/>
                  </a:cubicBezTo>
                  <a:cubicBezTo>
                    <a:pt x="6671" y="9791"/>
                    <a:pt x="7557" y="10135"/>
                    <a:pt x="8491" y="10168"/>
                  </a:cubicBezTo>
                  <a:cubicBezTo>
                    <a:pt x="7573" y="10102"/>
                    <a:pt x="6721" y="9741"/>
                    <a:pt x="6032" y="9119"/>
                  </a:cubicBezTo>
                  <a:cubicBezTo>
                    <a:pt x="5344" y="8430"/>
                    <a:pt x="4983" y="7463"/>
                    <a:pt x="5032" y="6480"/>
                  </a:cubicBezTo>
                  <a:cubicBezTo>
                    <a:pt x="4983" y="5381"/>
                    <a:pt x="5229" y="4152"/>
                    <a:pt x="5000" y="2857"/>
                  </a:cubicBezTo>
                  <a:lnTo>
                    <a:pt x="5000" y="2841"/>
                  </a:lnTo>
                  <a:cubicBezTo>
                    <a:pt x="4754" y="1579"/>
                    <a:pt x="4000" y="333"/>
                    <a:pt x="2820" y="71"/>
                  </a:cubicBezTo>
                  <a:cubicBezTo>
                    <a:pt x="2616" y="23"/>
                    <a:pt x="2411" y="0"/>
                    <a:pt x="22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5559150" y="612775"/>
              <a:ext cx="57800" cy="52700"/>
            </a:xfrm>
            <a:custGeom>
              <a:rect b="b" l="l" r="r" t="t"/>
              <a:pathLst>
                <a:path extrusionOk="0" h="2108" w="2312">
                  <a:moveTo>
                    <a:pt x="1784" y="1"/>
                  </a:moveTo>
                  <a:cubicBezTo>
                    <a:pt x="1313" y="1"/>
                    <a:pt x="1020" y="401"/>
                    <a:pt x="935" y="1096"/>
                  </a:cubicBezTo>
                  <a:cubicBezTo>
                    <a:pt x="918" y="1211"/>
                    <a:pt x="869" y="1325"/>
                    <a:pt x="820" y="1440"/>
                  </a:cubicBezTo>
                  <a:cubicBezTo>
                    <a:pt x="619" y="1766"/>
                    <a:pt x="246" y="1804"/>
                    <a:pt x="82" y="1804"/>
                  </a:cubicBezTo>
                  <a:cubicBezTo>
                    <a:pt x="31" y="1804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21" y="1856"/>
                    <a:pt x="703" y="2108"/>
                    <a:pt x="1242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066" y="1752"/>
                    <a:pt x="2148" y="1604"/>
                    <a:pt x="2197" y="1440"/>
                  </a:cubicBezTo>
                  <a:cubicBezTo>
                    <a:pt x="2312" y="998"/>
                    <a:pt x="2066" y="555"/>
                    <a:pt x="1951" y="391"/>
                  </a:cubicBezTo>
                  <a:cubicBezTo>
                    <a:pt x="1869" y="276"/>
                    <a:pt x="1885" y="96"/>
                    <a:pt x="2017" y="31"/>
                  </a:cubicBezTo>
                  <a:cubicBezTo>
                    <a:pt x="1935" y="11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5457925" y="577800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2048" y="0"/>
                  </a:moveTo>
                  <a:cubicBezTo>
                    <a:pt x="333" y="0"/>
                    <a:pt x="296" y="1096"/>
                    <a:pt x="296" y="1380"/>
                  </a:cubicBezTo>
                  <a:cubicBezTo>
                    <a:pt x="296" y="1561"/>
                    <a:pt x="165" y="1741"/>
                    <a:pt x="1" y="1790"/>
                  </a:cubicBezTo>
                  <a:cubicBezTo>
                    <a:pt x="269" y="1903"/>
                    <a:pt x="504" y="1951"/>
                    <a:pt x="710" y="1951"/>
                  </a:cubicBezTo>
                  <a:cubicBezTo>
                    <a:pt x="1461" y="1951"/>
                    <a:pt x="1831" y="1308"/>
                    <a:pt x="2050" y="807"/>
                  </a:cubicBezTo>
                  <a:cubicBezTo>
                    <a:pt x="2197" y="413"/>
                    <a:pt x="2558" y="151"/>
                    <a:pt x="2968" y="85"/>
                  </a:cubicBezTo>
                  <a:cubicBezTo>
                    <a:pt x="2617" y="26"/>
                    <a:pt x="2313" y="0"/>
                    <a:pt x="20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5428825" y="577125"/>
              <a:ext cx="36500" cy="28525"/>
            </a:xfrm>
            <a:custGeom>
              <a:rect b="b" l="l" r="r" t="t"/>
              <a:pathLst>
                <a:path extrusionOk="0" h="1141" w="1460">
                  <a:moveTo>
                    <a:pt x="508" y="0"/>
                  </a:moveTo>
                  <a:cubicBezTo>
                    <a:pt x="453" y="0"/>
                    <a:pt x="397" y="15"/>
                    <a:pt x="345" y="47"/>
                  </a:cubicBezTo>
                  <a:cubicBezTo>
                    <a:pt x="99" y="145"/>
                    <a:pt x="1" y="424"/>
                    <a:pt x="99" y="670"/>
                  </a:cubicBezTo>
                  <a:cubicBezTo>
                    <a:pt x="181" y="883"/>
                    <a:pt x="362" y="1030"/>
                    <a:pt x="575" y="1096"/>
                  </a:cubicBezTo>
                  <a:cubicBezTo>
                    <a:pt x="659" y="1126"/>
                    <a:pt x="743" y="1141"/>
                    <a:pt x="826" y="1141"/>
                  </a:cubicBezTo>
                  <a:cubicBezTo>
                    <a:pt x="968" y="1141"/>
                    <a:pt x="1106" y="1097"/>
                    <a:pt x="1230" y="1014"/>
                  </a:cubicBezTo>
                  <a:cubicBezTo>
                    <a:pt x="1378" y="883"/>
                    <a:pt x="1460" y="703"/>
                    <a:pt x="1460" y="522"/>
                  </a:cubicBezTo>
                  <a:lnTo>
                    <a:pt x="1460" y="522"/>
                  </a:lnTo>
                  <a:cubicBezTo>
                    <a:pt x="1460" y="522"/>
                    <a:pt x="1152" y="903"/>
                    <a:pt x="786" y="903"/>
                  </a:cubicBezTo>
                  <a:cubicBezTo>
                    <a:pt x="765" y="903"/>
                    <a:pt x="744" y="902"/>
                    <a:pt x="722" y="899"/>
                  </a:cubicBezTo>
                  <a:cubicBezTo>
                    <a:pt x="148" y="850"/>
                    <a:pt x="67" y="276"/>
                    <a:pt x="345" y="112"/>
                  </a:cubicBezTo>
                  <a:cubicBezTo>
                    <a:pt x="390" y="86"/>
                    <a:pt x="437" y="74"/>
                    <a:pt x="482" y="74"/>
                  </a:cubicBezTo>
                  <a:cubicBezTo>
                    <a:pt x="603" y="74"/>
                    <a:pt x="710" y="161"/>
                    <a:pt x="722" y="293"/>
                  </a:cubicBezTo>
                  <a:cubicBezTo>
                    <a:pt x="744" y="404"/>
                    <a:pt x="653" y="470"/>
                    <a:pt x="603" y="470"/>
                  </a:cubicBezTo>
                  <a:cubicBezTo>
                    <a:pt x="579" y="470"/>
                    <a:pt x="564" y="455"/>
                    <a:pt x="575" y="424"/>
                  </a:cubicBezTo>
                  <a:cubicBezTo>
                    <a:pt x="587" y="337"/>
                    <a:pt x="553" y="269"/>
                    <a:pt x="486" y="269"/>
                  </a:cubicBezTo>
                  <a:cubicBezTo>
                    <a:pt x="464" y="269"/>
                    <a:pt x="439" y="277"/>
                    <a:pt x="411" y="293"/>
                  </a:cubicBezTo>
                  <a:cubicBezTo>
                    <a:pt x="280" y="358"/>
                    <a:pt x="411" y="539"/>
                    <a:pt x="411" y="539"/>
                  </a:cubicBezTo>
                  <a:cubicBezTo>
                    <a:pt x="459" y="582"/>
                    <a:pt x="515" y="601"/>
                    <a:pt x="571" y="601"/>
                  </a:cubicBezTo>
                  <a:cubicBezTo>
                    <a:pt x="706" y="601"/>
                    <a:pt x="837" y="488"/>
                    <a:pt x="837" y="326"/>
                  </a:cubicBezTo>
                  <a:cubicBezTo>
                    <a:pt x="837" y="140"/>
                    <a:pt x="677" y="0"/>
                    <a:pt x="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6017700" y="613125"/>
              <a:ext cx="30350" cy="84850"/>
            </a:xfrm>
            <a:custGeom>
              <a:rect b="b" l="l" r="r" t="t"/>
              <a:pathLst>
                <a:path extrusionOk="0" h="3394" w="1214">
                  <a:moveTo>
                    <a:pt x="607" y="0"/>
                  </a:moveTo>
                  <a:lnTo>
                    <a:pt x="574" y="344"/>
                  </a:lnTo>
                  <a:cubicBezTo>
                    <a:pt x="541" y="607"/>
                    <a:pt x="443" y="869"/>
                    <a:pt x="295" y="1098"/>
                  </a:cubicBezTo>
                  <a:cubicBezTo>
                    <a:pt x="230" y="1197"/>
                    <a:pt x="164" y="1311"/>
                    <a:pt x="115" y="1426"/>
                  </a:cubicBezTo>
                  <a:cubicBezTo>
                    <a:pt x="0" y="1672"/>
                    <a:pt x="49" y="1967"/>
                    <a:pt x="230" y="2164"/>
                  </a:cubicBezTo>
                  <a:cubicBezTo>
                    <a:pt x="426" y="2426"/>
                    <a:pt x="541" y="2737"/>
                    <a:pt x="574" y="3065"/>
                  </a:cubicBezTo>
                  <a:cubicBezTo>
                    <a:pt x="590" y="3147"/>
                    <a:pt x="607" y="3393"/>
                    <a:pt x="607" y="3393"/>
                  </a:cubicBezTo>
                  <a:cubicBezTo>
                    <a:pt x="623" y="3393"/>
                    <a:pt x="623" y="3131"/>
                    <a:pt x="640" y="3065"/>
                  </a:cubicBezTo>
                  <a:cubicBezTo>
                    <a:pt x="689" y="2737"/>
                    <a:pt x="803" y="2426"/>
                    <a:pt x="1000" y="2164"/>
                  </a:cubicBezTo>
                  <a:cubicBezTo>
                    <a:pt x="1180" y="1967"/>
                    <a:pt x="1213" y="1672"/>
                    <a:pt x="1115" y="1426"/>
                  </a:cubicBezTo>
                  <a:cubicBezTo>
                    <a:pt x="1066" y="1311"/>
                    <a:pt x="1000" y="1197"/>
                    <a:pt x="918" y="1098"/>
                  </a:cubicBezTo>
                  <a:cubicBezTo>
                    <a:pt x="771" y="869"/>
                    <a:pt x="689" y="607"/>
                    <a:pt x="656" y="344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5894725" y="540925"/>
              <a:ext cx="75875" cy="81650"/>
            </a:xfrm>
            <a:custGeom>
              <a:rect b="b" l="l" r="r" t="t"/>
              <a:pathLst>
                <a:path extrusionOk="0" h="3266" w="3035">
                  <a:moveTo>
                    <a:pt x="704" y="1"/>
                  </a:moveTo>
                  <a:cubicBezTo>
                    <a:pt x="50" y="1"/>
                    <a:pt x="0" y="778"/>
                    <a:pt x="1084" y="954"/>
                  </a:cubicBezTo>
                  <a:cubicBezTo>
                    <a:pt x="2346" y="1167"/>
                    <a:pt x="3034" y="3265"/>
                    <a:pt x="3034" y="3265"/>
                  </a:cubicBezTo>
                  <a:cubicBezTo>
                    <a:pt x="3034" y="3265"/>
                    <a:pt x="2723" y="1003"/>
                    <a:pt x="1444" y="249"/>
                  </a:cubicBezTo>
                  <a:cubicBezTo>
                    <a:pt x="1152" y="71"/>
                    <a:pt x="901" y="1"/>
                    <a:pt x="7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5741900" y="534450"/>
              <a:ext cx="130350" cy="112950"/>
            </a:xfrm>
            <a:custGeom>
              <a:rect b="b" l="l" r="r" t="t"/>
              <a:pathLst>
                <a:path extrusionOk="0" h="4518" w="5214">
                  <a:moveTo>
                    <a:pt x="2181" y="0"/>
                  </a:moveTo>
                  <a:lnTo>
                    <a:pt x="2181" y="0"/>
                  </a:lnTo>
                  <a:cubicBezTo>
                    <a:pt x="2017" y="213"/>
                    <a:pt x="1902" y="443"/>
                    <a:pt x="1820" y="672"/>
                  </a:cubicBezTo>
                  <a:cubicBezTo>
                    <a:pt x="1689" y="1082"/>
                    <a:pt x="1132" y="1311"/>
                    <a:pt x="558" y="1705"/>
                  </a:cubicBezTo>
                  <a:cubicBezTo>
                    <a:pt x="1" y="2082"/>
                    <a:pt x="83" y="2705"/>
                    <a:pt x="214" y="3049"/>
                  </a:cubicBezTo>
                  <a:cubicBezTo>
                    <a:pt x="280" y="3262"/>
                    <a:pt x="247" y="3524"/>
                    <a:pt x="148" y="3737"/>
                  </a:cubicBezTo>
                  <a:cubicBezTo>
                    <a:pt x="411" y="3491"/>
                    <a:pt x="722" y="3327"/>
                    <a:pt x="1066" y="3245"/>
                  </a:cubicBezTo>
                  <a:cubicBezTo>
                    <a:pt x="1689" y="3049"/>
                    <a:pt x="1656" y="2754"/>
                    <a:pt x="1656" y="2295"/>
                  </a:cubicBezTo>
                  <a:cubicBezTo>
                    <a:pt x="1642" y="1877"/>
                    <a:pt x="1818" y="1852"/>
                    <a:pt x="1860" y="1852"/>
                  </a:cubicBezTo>
                  <a:cubicBezTo>
                    <a:pt x="1866" y="1852"/>
                    <a:pt x="1870" y="1852"/>
                    <a:pt x="1870" y="1852"/>
                  </a:cubicBezTo>
                  <a:cubicBezTo>
                    <a:pt x="1874" y="1852"/>
                    <a:pt x="1878" y="1852"/>
                    <a:pt x="1882" y="1852"/>
                  </a:cubicBezTo>
                  <a:cubicBezTo>
                    <a:pt x="2163" y="1852"/>
                    <a:pt x="2099" y="2381"/>
                    <a:pt x="2066" y="2672"/>
                  </a:cubicBezTo>
                  <a:cubicBezTo>
                    <a:pt x="2050" y="2967"/>
                    <a:pt x="1935" y="3573"/>
                    <a:pt x="2476" y="4163"/>
                  </a:cubicBezTo>
                  <a:cubicBezTo>
                    <a:pt x="2725" y="4427"/>
                    <a:pt x="3050" y="4517"/>
                    <a:pt x="3371" y="4517"/>
                  </a:cubicBezTo>
                  <a:cubicBezTo>
                    <a:pt x="3767" y="4517"/>
                    <a:pt x="4158" y="4380"/>
                    <a:pt x="4394" y="4262"/>
                  </a:cubicBezTo>
                  <a:cubicBezTo>
                    <a:pt x="4505" y="4216"/>
                    <a:pt x="4618" y="4194"/>
                    <a:pt x="4730" y="4194"/>
                  </a:cubicBezTo>
                  <a:cubicBezTo>
                    <a:pt x="4899" y="4194"/>
                    <a:pt x="5065" y="4245"/>
                    <a:pt x="5213" y="4344"/>
                  </a:cubicBezTo>
                  <a:cubicBezTo>
                    <a:pt x="5082" y="3475"/>
                    <a:pt x="4640" y="3196"/>
                    <a:pt x="4017" y="3131"/>
                  </a:cubicBezTo>
                  <a:cubicBezTo>
                    <a:pt x="3378" y="3065"/>
                    <a:pt x="2525" y="2852"/>
                    <a:pt x="2197" y="1770"/>
                  </a:cubicBezTo>
                  <a:cubicBezTo>
                    <a:pt x="1853" y="705"/>
                    <a:pt x="2181" y="0"/>
                    <a:pt x="21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762800" y="610650"/>
              <a:ext cx="31575" cy="49625"/>
            </a:xfrm>
            <a:custGeom>
              <a:rect b="b" l="l" r="r" t="t"/>
              <a:pathLst>
                <a:path extrusionOk="0" h="1985" w="1263">
                  <a:moveTo>
                    <a:pt x="952" y="1"/>
                  </a:moveTo>
                  <a:cubicBezTo>
                    <a:pt x="952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6" y="1296"/>
                  </a:cubicBezTo>
                  <a:cubicBezTo>
                    <a:pt x="132" y="1361"/>
                    <a:pt x="148" y="1443"/>
                    <a:pt x="165" y="1525"/>
                  </a:cubicBezTo>
                  <a:cubicBezTo>
                    <a:pt x="214" y="1755"/>
                    <a:pt x="247" y="1984"/>
                    <a:pt x="247" y="1984"/>
                  </a:cubicBezTo>
                  <a:cubicBezTo>
                    <a:pt x="247" y="1984"/>
                    <a:pt x="247" y="1853"/>
                    <a:pt x="771" y="1558"/>
                  </a:cubicBezTo>
                  <a:cubicBezTo>
                    <a:pt x="788" y="1542"/>
                    <a:pt x="804" y="1525"/>
                    <a:pt x="820" y="1525"/>
                  </a:cubicBezTo>
                  <a:cubicBezTo>
                    <a:pt x="1263" y="1230"/>
                    <a:pt x="1083" y="820"/>
                    <a:pt x="1001" y="558"/>
                  </a:cubicBezTo>
                  <a:cubicBezTo>
                    <a:pt x="952" y="378"/>
                    <a:pt x="935" y="181"/>
                    <a:pt x="9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6676225" y="1492700"/>
              <a:ext cx="226625" cy="157925"/>
            </a:xfrm>
            <a:custGeom>
              <a:rect b="b" l="l" r="r" t="t"/>
              <a:pathLst>
                <a:path extrusionOk="0" h="6317" w="9065">
                  <a:moveTo>
                    <a:pt x="7060" y="1"/>
                  </a:moveTo>
                  <a:cubicBezTo>
                    <a:pt x="6604" y="1"/>
                    <a:pt x="6174" y="163"/>
                    <a:pt x="5901" y="501"/>
                  </a:cubicBezTo>
                  <a:cubicBezTo>
                    <a:pt x="5508" y="911"/>
                    <a:pt x="5475" y="1534"/>
                    <a:pt x="5786" y="2009"/>
                  </a:cubicBezTo>
                  <a:cubicBezTo>
                    <a:pt x="5885" y="2140"/>
                    <a:pt x="6016" y="2255"/>
                    <a:pt x="6163" y="2320"/>
                  </a:cubicBezTo>
                  <a:lnTo>
                    <a:pt x="6196" y="2320"/>
                  </a:lnTo>
                  <a:lnTo>
                    <a:pt x="6278" y="2353"/>
                  </a:lnTo>
                  <a:lnTo>
                    <a:pt x="6360" y="2369"/>
                  </a:lnTo>
                  <a:cubicBezTo>
                    <a:pt x="6437" y="2391"/>
                    <a:pt x="6513" y="2401"/>
                    <a:pt x="6589" y="2401"/>
                  </a:cubicBezTo>
                  <a:cubicBezTo>
                    <a:pt x="6803" y="2401"/>
                    <a:pt x="7006" y="2318"/>
                    <a:pt x="7163" y="2173"/>
                  </a:cubicBezTo>
                  <a:cubicBezTo>
                    <a:pt x="7554" y="1752"/>
                    <a:pt x="7284" y="1208"/>
                    <a:pt x="6946" y="1208"/>
                  </a:cubicBezTo>
                  <a:cubicBezTo>
                    <a:pt x="6915" y="1208"/>
                    <a:pt x="6883" y="1212"/>
                    <a:pt x="6852" y="1222"/>
                  </a:cubicBezTo>
                  <a:cubicBezTo>
                    <a:pt x="6524" y="1320"/>
                    <a:pt x="6458" y="1714"/>
                    <a:pt x="6688" y="1845"/>
                  </a:cubicBezTo>
                  <a:cubicBezTo>
                    <a:pt x="6748" y="1875"/>
                    <a:pt x="6808" y="1890"/>
                    <a:pt x="6866" y="1890"/>
                  </a:cubicBezTo>
                  <a:cubicBezTo>
                    <a:pt x="6965" y="1890"/>
                    <a:pt x="7058" y="1846"/>
                    <a:pt x="7130" y="1763"/>
                  </a:cubicBezTo>
                  <a:lnTo>
                    <a:pt x="7130" y="1763"/>
                  </a:lnTo>
                  <a:cubicBezTo>
                    <a:pt x="7180" y="1911"/>
                    <a:pt x="7114" y="2074"/>
                    <a:pt x="6999" y="2156"/>
                  </a:cubicBezTo>
                  <a:cubicBezTo>
                    <a:pt x="6860" y="2261"/>
                    <a:pt x="6688" y="2316"/>
                    <a:pt x="6512" y="2316"/>
                  </a:cubicBezTo>
                  <a:cubicBezTo>
                    <a:pt x="6439" y="2316"/>
                    <a:pt x="6366" y="2307"/>
                    <a:pt x="6294" y="2288"/>
                  </a:cubicBezTo>
                  <a:cubicBezTo>
                    <a:pt x="6196" y="2271"/>
                    <a:pt x="6114" y="2222"/>
                    <a:pt x="6032" y="2173"/>
                  </a:cubicBezTo>
                  <a:cubicBezTo>
                    <a:pt x="5540" y="1763"/>
                    <a:pt x="5491" y="1009"/>
                    <a:pt x="5950" y="550"/>
                  </a:cubicBezTo>
                  <a:cubicBezTo>
                    <a:pt x="6204" y="249"/>
                    <a:pt x="6595" y="106"/>
                    <a:pt x="7010" y="106"/>
                  </a:cubicBezTo>
                  <a:cubicBezTo>
                    <a:pt x="7883" y="106"/>
                    <a:pt x="8862" y="739"/>
                    <a:pt x="8884" y="1861"/>
                  </a:cubicBezTo>
                  <a:cubicBezTo>
                    <a:pt x="8901" y="2665"/>
                    <a:pt x="8458" y="3419"/>
                    <a:pt x="7753" y="3796"/>
                  </a:cubicBezTo>
                  <a:lnTo>
                    <a:pt x="7688" y="3812"/>
                  </a:lnTo>
                  <a:cubicBezTo>
                    <a:pt x="7606" y="3845"/>
                    <a:pt x="7507" y="3877"/>
                    <a:pt x="7409" y="3894"/>
                  </a:cubicBezTo>
                  <a:cubicBezTo>
                    <a:pt x="7181" y="3949"/>
                    <a:pt x="6953" y="3973"/>
                    <a:pt x="6726" y="3973"/>
                  </a:cubicBezTo>
                  <a:cubicBezTo>
                    <a:pt x="5164" y="3973"/>
                    <a:pt x="3635" y="2834"/>
                    <a:pt x="2298" y="2834"/>
                  </a:cubicBezTo>
                  <a:cubicBezTo>
                    <a:pt x="2153" y="2834"/>
                    <a:pt x="2009" y="2848"/>
                    <a:pt x="1869" y="2878"/>
                  </a:cubicBezTo>
                  <a:cubicBezTo>
                    <a:pt x="607" y="3156"/>
                    <a:pt x="246" y="4041"/>
                    <a:pt x="148" y="4582"/>
                  </a:cubicBezTo>
                  <a:cubicBezTo>
                    <a:pt x="0" y="5140"/>
                    <a:pt x="115" y="5730"/>
                    <a:pt x="557" y="6074"/>
                  </a:cubicBezTo>
                  <a:cubicBezTo>
                    <a:pt x="774" y="6241"/>
                    <a:pt x="1037" y="6317"/>
                    <a:pt x="1295" y="6317"/>
                  </a:cubicBezTo>
                  <a:cubicBezTo>
                    <a:pt x="1723" y="6317"/>
                    <a:pt x="2138" y="6110"/>
                    <a:pt x="2311" y="5762"/>
                  </a:cubicBezTo>
                  <a:cubicBezTo>
                    <a:pt x="2639" y="5222"/>
                    <a:pt x="2361" y="4517"/>
                    <a:pt x="1869" y="4402"/>
                  </a:cubicBezTo>
                  <a:cubicBezTo>
                    <a:pt x="1769" y="4358"/>
                    <a:pt x="1666" y="4337"/>
                    <a:pt x="1565" y="4337"/>
                  </a:cubicBezTo>
                  <a:cubicBezTo>
                    <a:pt x="1253" y="4337"/>
                    <a:pt x="960" y="4535"/>
                    <a:pt x="836" y="4845"/>
                  </a:cubicBezTo>
                  <a:cubicBezTo>
                    <a:pt x="803" y="4959"/>
                    <a:pt x="803" y="5090"/>
                    <a:pt x="820" y="5222"/>
                  </a:cubicBezTo>
                  <a:lnTo>
                    <a:pt x="820" y="5238"/>
                  </a:lnTo>
                  <a:lnTo>
                    <a:pt x="836" y="5271"/>
                  </a:lnTo>
                  <a:cubicBezTo>
                    <a:pt x="836" y="5287"/>
                    <a:pt x="836" y="5287"/>
                    <a:pt x="836" y="5304"/>
                  </a:cubicBezTo>
                  <a:cubicBezTo>
                    <a:pt x="910" y="5525"/>
                    <a:pt x="1113" y="5663"/>
                    <a:pt x="1334" y="5663"/>
                  </a:cubicBezTo>
                  <a:cubicBezTo>
                    <a:pt x="1408" y="5663"/>
                    <a:pt x="1484" y="5648"/>
                    <a:pt x="1557" y="5615"/>
                  </a:cubicBezTo>
                  <a:cubicBezTo>
                    <a:pt x="1904" y="5473"/>
                    <a:pt x="1796" y="4924"/>
                    <a:pt x="1454" y="4924"/>
                  </a:cubicBezTo>
                  <a:cubicBezTo>
                    <a:pt x="1439" y="4924"/>
                    <a:pt x="1425" y="4925"/>
                    <a:pt x="1410" y="4927"/>
                  </a:cubicBezTo>
                  <a:cubicBezTo>
                    <a:pt x="1033" y="4959"/>
                    <a:pt x="1098" y="5320"/>
                    <a:pt x="1049" y="5385"/>
                  </a:cubicBezTo>
                  <a:cubicBezTo>
                    <a:pt x="1038" y="5394"/>
                    <a:pt x="1026" y="5398"/>
                    <a:pt x="1014" y="5398"/>
                  </a:cubicBezTo>
                  <a:cubicBezTo>
                    <a:pt x="957" y="5398"/>
                    <a:pt x="899" y="5314"/>
                    <a:pt x="885" y="5287"/>
                  </a:cubicBezTo>
                  <a:cubicBezTo>
                    <a:pt x="820" y="5090"/>
                    <a:pt x="836" y="4894"/>
                    <a:pt x="918" y="4713"/>
                  </a:cubicBezTo>
                  <a:cubicBezTo>
                    <a:pt x="1069" y="4504"/>
                    <a:pt x="1302" y="4394"/>
                    <a:pt x="1542" y="4394"/>
                  </a:cubicBezTo>
                  <a:cubicBezTo>
                    <a:pt x="1640" y="4394"/>
                    <a:pt x="1740" y="4413"/>
                    <a:pt x="1836" y="4451"/>
                  </a:cubicBezTo>
                  <a:cubicBezTo>
                    <a:pt x="2295" y="4566"/>
                    <a:pt x="2541" y="5222"/>
                    <a:pt x="2229" y="5730"/>
                  </a:cubicBezTo>
                  <a:cubicBezTo>
                    <a:pt x="2071" y="6037"/>
                    <a:pt x="1696" y="6212"/>
                    <a:pt x="1313" y="6212"/>
                  </a:cubicBezTo>
                  <a:cubicBezTo>
                    <a:pt x="1062" y="6212"/>
                    <a:pt x="807" y="6138"/>
                    <a:pt x="607" y="5976"/>
                  </a:cubicBezTo>
                  <a:cubicBezTo>
                    <a:pt x="66" y="5566"/>
                    <a:pt x="115" y="4631"/>
                    <a:pt x="541" y="4058"/>
                  </a:cubicBezTo>
                  <a:cubicBezTo>
                    <a:pt x="893" y="3593"/>
                    <a:pt x="1494" y="3350"/>
                    <a:pt x="2118" y="3350"/>
                  </a:cubicBezTo>
                  <a:cubicBezTo>
                    <a:pt x="2308" y="3350"/>
                    <a:pt x="2500" y="3373"/>
                    <a:pt x="2688" y="3419"/>
                  </a:cubicBezTo>
                  <a:cubicBezTo>
                    <a:pt x="3492" y="3615"/>
                    <a:pt x="4327" y="3959"/>
                    <a:pt x="5196" y="4205"/>
                  </a:cubicBezTo>
                  <a:cubicBezTo>
                    <a:pt x="5519" y="4264"/>
                    <a:pt x="5848" y="4297"/>
                    <a:pt x="6173" y="4297"/>
                  </a:cubicBezTo>
                  <a:cubicBezTo>
                    <a:pt x="6757" y="4297"/>
                    <a:pt x="7330" y="4190"/>
                    <a:pt x="7835" y="3927"/>
                  </a:cubicBezTo>
                  <a:cubicBezTo>
                    <a:pt x="8589" y="3517"/>
                    <a:pt x="9065" y="2714"/>
                    <a:pt x="9032" y="1845"/>
                  </a:cubicBezTo>
                  <a:cubicBezTo>
                    <a:pt x="8988" y="653"/>
                    <a:pt x="7974" y="1"/>
                    <a:pt x="70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6600000" y="1628550"/>
              <a:ext cx="154100" cy="154925"/>
            </a:xfrm>
            <a:custGeom>
              <a:rect b="b" l="l" r="r" t="t"/>
              <a:pathLst>
                <a:path extrusionOk="0" h="6197" w="6164">
                  <a:moveTo>
                    <a:pt x="3098" y="1"/>
                  </a:moveTo>
                  <a:cubicBezTo>
                    <a:pt x="3049" y="115"/>
                    <a:pt x="3033" y="247"/>
                    <a:pt x="3016" y="361"/>
                  </a:cubicBezTo>
                  <a:cubicBezTo>
                    <a:pt x="3016" y="361"/>
                    <a:pt x="2918" y="1263"/>
                    <a:pt x="2049" y="1394"/>
                  </a:cubicBezTo>
                  <a:cubicBezTo>
                    <a:pt x="1164" y="1509"/>
                    <a:pt x="590" y="1640"/>
                    <a:pt x="558" y="2295"/>
                  </a:cubicBezTo>
                  <a:cubicBezTo>
                    <a:pt x="528" y="2911"/>
                    <a:pt x="346" y="3238"/>
                    <a:pt x="77" y="3238"/>
                  </a:cubicBezTo>
                  <a:cubicBezTo>
                    <a:pt x="52" y="3238"/>
                    <a:pt x="26" y="3235"/>
                    <a:pt x="0" y="3230"/>
                  </a:cubicBezTo>
                  <a:lnTo>
                    <a:pt x="0" y="3230"/>
                  </a:lnTo>
                  <a:cubicBezTo>
                    <a:pt x="0" y="3230"/>
                    <a:pt x="375" y="3763"/>
                    <a:pt x="972" y="3763"/>
                  </a:cubicBezTo>
                  <a:cubicBezTo>
                    <a:pt x="1093" y="3763"/>
                    <a:pt x="1223" y="3741"/>
                    <a:pt x="1361" y="3689"/>
                  </a:cubicBezTo>
                  <a:cubicBezTo>
                    <a:pt x="2197" y="3377"/>
                    <a:pt x="2131" y="2820"/>
                    <a:pt x="2131" y="2672"/>
                  </a:cubicBezTo>
                  <a:cubicBezTo>
                    <a:pt x="2147" y="2519"/>
                    <a:pt x="2219" y="2309"/>
                    <a:pt x="2362" y="2309"/>
                  </a:cubicBezTo>
                  <a:cubicBezTo>
                    <a:pt x="2372" y="2309"/>
                    <a:pt x="2383" y="2310"/>
                    <a:pt x="2393" y="2312"/>
                  </a:cubicBezTo>
                  <a:cubicBezTo>
                    <a:pt x="2541" y="2345"/>
                    <a:pt x="2623" y="2672"/>
                    <a:pt x="2393" y="2967"/>
                  </a:cubicBezTo>
                  <a:cubicBezTo>
                    <a:pt x="2049" y="3312"/>
                    <a:pt x="2000" y="3853"/>
                    <a:pt x="2295" y="4262"/>
                  </a:cubicBezTo>
                  <a:cubicBezTo>
                    <a:pt x="2639" y="4820"/>
                    <a:pt x="3098" y="6197"/>
                    <a:pt x="3098" y="6197"/>
                  </a:cubicBezTo>
                  <a:cubicBezTo>
                    <a:pt x="3098" y="6197"/>
                    <a:pt x="3541" y="4820"/>
                    <a:pt x="3901" y="4262"/>
                  </a:cubicBezTo>
                  <a:cubicBezTo>
                    <a:pt x="4180" y="3869"/>
                    <a:pt x="4147" y="3312"/>
                    <a:pt x="3803" y="2967"/>
                  </a:cubicBezTo>
                  <a:cubicBezTo>
                    <a:pt x="3557" y="2672"/>
                    <a:pt x="3623" y="2345"/>
                    <a:pt x="3787" y="2312"/>
                  </a:cubicBezTo>
                  <a:cubicBezTo>
                    <a:pt x="3793" y="2311"/>
                    <a:pt x="3799" y="2311"/>
                    <a:pt x="3804" y="2311"/>
                  </a:cubicBezTo>
                  <a:cubicBezTo>
                    <a:pt x="3957" y="2311"/>
                    <a:pt x="4033" y="2514"/>
                    <a:pt x="4033" y="2672"/>
                  </a:cubicBezTo>
                  <a:cubicBezTo>
                    <a:pt x="4049" y="2836"/>
                    <a:pt x="3983" y="3377"/>
                    <a:pt x="4803" y="3689"/>
                  </a:cubicBezTo>
                  <a:cubicBezTo>
                    <a:pt x="4944" y="3741"/>
                    <a:pt x="5075" y="3763"/>
                    <a:pt x="5197" y="3763"/>
                  </a:cubicBezTo>
                  <a:cubicBezTo>
                    <a:pt x="5800" y="3763"/>
                    <a:pt x="6163" y="3230"/>
                    <a:pt x="6164" y="3230"/>
                  </a:cubicBezTo>
                  <a:lnTo>
                    <a:pt x="6164" y="3230"/>
                  </a:lnTo>
                  <a:cubicBezTo>
                    <a:pt x="6139" y="3235"/>
                    <a:pt x="6115" y="3238"/>
                    <a:pt x="6091" y="3238"/>
                  </a:cubicBezTo>
                  <a:cubicBezTo>
                    <a:pt x="5834" y="3238"/>
                    <a:pt x="5653" y="2911"/>
                    <a:pt x="5623" y="2295"/>
                  </a:cubicBezTo>
                  <a:cubicBezTo>
                    <a:pt x="5590" y="1640"/>
                    <a:pt x="5000" y="1509"/>
                    <a:pt x="4131" y="1394"/>
                  </a:cubicBezTo>
                  <a:cubicBezTo>
                    <a:pt x="3246" y="1263"/>
                    <a:pt x="3164" y="361"/>
                    <a:pt x="3164" y="361"/>
                  </a:cubicBezTo>
                  <a:cubicBezTo>
                    <a:pt x="3147" y="247"/>
                    <a:pt x="3131" y="115"/>
                    <a:pt x="309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6703250" y="1582175"/>
              <a:ext cx="161500" cy="92700"/>
            </a:xfrm>
            <a:custGeom>
              <a:rect b="b" l="l" r="r" t="t"/>
              <a:pathLst>
                <a:path extrusionOk="0" h="3708" w="6460">
                  <a:moveTo>
                    <a:pt x="954" y="0"/>
                  </a:moveTo>
                  <a:cubicBezTo>
                    <a:pt x="333" y="0"/>
                    <a:pt x="1" y="266"/>
                    <a:pt x="1" y="266"/>
                  </a:cubicBezTo>
                  <a:cubicBezTo>
                    <a:pt x="232" y="193"/>
                    <a:pt x="445" y="147"/>
                    <a:pt x="656" y="147"/>
                  </a:cubicBezTo>
                  <a:cubicBezTo>
                    <a:pt x="966" y="147"/>
                    <a:pt x="1272" y="248"/>
                    <a:pt x="1624" y="512"/>
                  </a:cubicBezTo>
                  <a:cubicBezTo>
                    <a:pt x="2214" y="954"/>
                    <a:pt x="1853" y="1708"/>
                    <a:pt x="1755" y="2200"/>
                  </a:cubicBezTo>
                  <a:cubicBezTo>
                    <a:pt x="1657" y="2708"/>
                    <a:pt x="2361" y="2921"/>
                    <a:pt x="2722" y="3085"/>
                  </a:cubicBezTo>
                  <a:cubicBezTo>
                    <a:pt x="3083" y="3249"/>
                    <a:pt x="2902" y="3708"/>
                    <a:pt x="2902" y="3708"/>
                  </a:cubicBezTo>
                  <a:cubicBezTo>
                    <a:pt x="4230" y="2888"/>
                    <a:pt x="3378" y="1938"/>
                    <a:pt x="3148" y="1675"/>
                  </a:cubicBezTo>
                  <a:cubicBezTo>
                    <a:pt x="2959" y="1446"/>
                    <a:pt x="3082" y="1216"/>
                    <a:pt x="3269" y="1216"/>
                  </a:cubicBezTo>
                  <a:cubicBezTo>
                    <a:pt x="3308" y="1216"/>
                    <a:pt x="3351" y="1226"/>
                    <a:pt x="3394" y="1249"/>
                  </a:cubicBezTo>
                  <a:cubicBezTo>
                    <a:pt x="3623" y="1380"/>
                    <a:pt x="3263" y="1872"/>
                    <a:pt x="3951" y="2315"/>
                  </a:cubicBezTo>
                  <a:cubicBezTo>
                    <a:pt x="4119" y="2421"/>
                    <a:pt x="4277" y="2461"/>
                    <a:pt x="4419" y="2461"/>
                  </a:cubicBezTo>
                  <a:cubicBezTo>
                    <a:pt x="4846" y="2461"/>
                    <a:pt x="5131" y="2102"/>
                    <a:pt x="5131" y="2102"/>
                  </a:cubicBezTo>
                  <a:lnTo>
                    <a:pt x="5131" y="2102"/>
                  </a:lnTo>
                  <a:cubicBezTo>
                    <a:pt x="5126" y="2102"/>
                    <a:pt x="5120" y="2102"/>
                    <a:pt x="5114" y="2102"/>
                  </a:cubicBezTo>
                  <a:cubicBezTo>
                    <a:pt x="4744" y="2102"/>
                    <a:pt x="4949" y="1575"/>
                    <a:pt x="4787" y="1429"/>
                  </a:cubicBezTo>
                  <a:cubicBezTo>
                    <a:pt x="4703" y="1366"/>
                    <a:pt x="4604" y="1330"/>
                    <a:pt x="4510" y="1330"/>
                  </a:cubicBezTo>
                  <a:cubicBezTo>
                    <a:pt x="4458" y="1330"/>
                    <a:pt x="4408" y="1341"/>
                    <a:pt x="4361" y="1364"/>
                  </a:cubicBezTo>
                  <a:cubicBezTo>
                    <a:pt x="4318" y="1371"/>
                    <a:pt x="4275" y="1374"/>
                    <a:pt x="4235" y="1374"/>
                  </a:cubicBezTo>
                  <a:cubicBezTo>
                    <a:pt x="4079" y="1374"/>
                    <a:pt x="3968" y="1324"/>
                    <a:pt x="4033" y="1233"/>
                  </a:cubicBezTo>
                  <a:cubicBezTo>
                    <a:pt x="4069" y="1183"/>
                    <a:pt x="4108" y="1165"/>
                    <a:pt x="4159" y="1165"/>
                  </a:cubicBezTo>
                  <a:cubicBezTo>
                    <a:pt x="4295" y="1165"/>
                    <a:pt x="4521" y="1295"/>
                    <a:pt x="5033" y="1331"/>
                  </a:cubicBezTo>
                  <a:cubicBezTo>
                    <a:pt x="5069" y="1334"/>
                    <a:pt x="5104" y="1335"/>
                    <a:pt x="5139" y="1335"/>
                  </a:cubicBezTo>
                  <a:cubicBezTo>
                    <a:pt x="5904" y="1335"/>
                    <a:pt x="6459" y="676"/>
                    <a:pt x="6459" y="675"/>
                  </a:cubicBezTo>
                  <a:lnTo>
                    <a:pt x="6459" y="675"/>
                  </a:lnTo>
                  <a:cubicBezTo>
                    <a:pt x="6005" y="931"/>
                    <a:pt x="5521" y="1029"/>
                    <a:pt x="5034" y="1029"/>
                  </a:cubicBezTo>
                  <a:cubicBezTo>
                    <a:pt x="3869" y="1029"/>
                    <a:pt x="2686" y="468"/>
                    <a:pt x="1853" y="167"/>
                  </a:cubicBezTo>
                  <a:cubicBezTo>
                    <a:pt x="1508" y="44"/>
                    <a:pt x="1207" y="0"/>
                    <a:pt x="95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6744650" y="1490500"/>
              <a:ext cx="90575" cy="63100"/>
            </a:xfrm>
            <a:custGeom>
              <a:rect b="b" l="l" r="r" t="t"/>
              <a:pathLst>
                <a:path extrusionOk="0" h="2524" w="3623">
                  <a:moveTo>
                    <a:pt x="2514" y="1"/>
                  </a:moveTo>
                  <a:cubicBezTo>
                    <a:pt x="1924" y="1"/>
                    <a:pt x="1243" y="126"/>
                    <a:pt x="869" y="622"/>
                  </a:cubicBezTo>
                  <a:cubicBezTo>
                    <a:pt x="1" y="1769"/>
                    <a:pt x="525" y="2523"/>
                    <a:pt x="525" y="2523"/>
                  </a:cubicBezTo>
                  <a:cubicBezTo>
                    <a:pt x="525" y="2523"/>
                    <a:pt x="361" y="2162"/>
                    <a:pt x="1394" y="2162"/>
                  </a:cubicBezTo>
                  <a:cubicBezTo>
                    <a:pt x="2426" y="2146"/>
                    <a:pt x="2312" y="1490"/>
                    <a:pt x="2263" y="1261"/>
                  </a:cubicBezTo>
                  <a:cubicBezTo>
                    <a:pt x="2181" y="1015"/>
                    <a:pt x="2246" y="736"/>
                    <a:pt x="2426" y="556"/>
                  </a:cubicBezTo>
                  <a:cubicBezTo>
                    <a:pt x="2656" y="195"/>
                    <a:pt x="3623" y="130"/>
                    <a:pt x="3623" y="130"/>
                  </a:cubicBezTo>
                  <a:cubicBezTo>
                    <a:pt x="3623" y="130"/>
                    <a:pt x="3115" y="1"/>
                    <a:pt x="25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813900" y="1423675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4"/>
                    <a:pt x="1" y="1344"/>
                    <a:pt x="247" y="2016"/>
                  </a:cubicBezTo>
                  <a:cubicBezTo>
                    <a:pt x="492" y="2688"/>
                    <a:pt x="1689" y="2426"/>
                    <a:pt x="2263" y="2606"/>
                  </a:cubicBezTo>
                  <a:cubicBezTo>
                    <a:pt x="2263" y="2606"/>
                    <a:pt x="1394" y="2164"/>
                    <a:pt x="1459" y="1426"/>
                  </a:cubicBezTo>
                  <a:cubicBezTo>
                    <a:pt x="1525" y="705"/>
                    <a:pt x="1427" y="164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6874950" y="1452750"/>
              <a:ext cx="79525" cy="107800"/>
            </a:xfrm>
            <a:custGeom>
              <a:rect b="b" l="l" r="r" t="t"/>
              <a:pathLst>
                <a:path extrusionOk="0" h="4312" w="3181">
                  <a:moveTo>
                    <a:pt x="378" y="1"/>
                  </a:moveTo>
                  <a:cubicBezTo>
                    <a:pt x="1" y="1345"/>
                    <a:pt x="542" y="1607"/>
                    <a:pt x="1099" y="2476"/>
                  </a:cubicBezTo>
                  <a:cubicBezTo>
                    <a:pt x="1656" y="3361"/>
                    <a:pt x="1066" y="4312"/>
                    <a:pt x="1066" y="4312"/>
                  </a:cubicBezTo>
                  <a:cubicBezTo>
                    <a:pt x="1443" y="4049"/>
                    <a:pt x="1788" y="3361"/>
                    <a:pt x="2492" y="2935"/>
                  </a:cubicBezTo>
                  <a:cubicBezTo>
                    <a:pt x="3181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52" y="1704"/>
                    <a:pt x="2762" y="1750"/>
                    <a:pt x="2604" y="1750"/>
                  </a:cubicBezTo>
                  <a:cubicBezTo>
                    <a:pt x="2557" y="1750"/>
                    <a:pt x="2504" y="1746"/>
                    <a:pt x="2443" y="1738"/>
                  </a:cubicBezTo>
                  <a:cubicBezTo>
                    <a:pt x="2414" y="1731"/>
                    <a:pt x="2385" y="1728"/>
                    <a:pt x="2357" y="1728"/>
                  </a:cubicBezTo>
                  <a:cubicBezTo>
                    <a:pt x="2120" y="1728"/>
                    <a:pt x="1946" y="1961"/>
                    <a:pt x="2033" y="2181"/>
                  </a:cubicBezTo>
                  <a:cubicBezTo>
                    <a:pt x="2101" y="2357"/>
                    <a:pt x="1967" y="2533"/>
                    <a:pt x="1807" y="2533"/>
                  </a:cubicBezTo>
                  <a:cubicBezTo>
                    <a:pt x="1774" y="2533"/>
                    <a:pt x="1740" y="2526"/>
                    <a:pt x="1706" y="2509"/>
                  </a:cubicBezTo>
                  <a:cubicBezTo>
                    <a:pt x="1558" y="2443"/>
                    <a:pt x="1558" y="2066"/>
                    <a:pt x="1771" y="1886"/>
                  </a:cubicBezTo>
                  <a:cubicBezTo>
                    <a:pt x="1984" y="1705"/>
                    <a:pt x="2148" y="1312"/>
                    <a:pt x="1952" y="689"/>
                  </a:cubicBezTo>
                  <a:cubicBezTo>
                    <a:pt x="1811" y="217"/>
                    <a:pt x="1343" y="113"/>
                    <a:pt x="1019" y="113"/>
                  </a:cubicBezTo>
                  <a:cubicBezTo>
                    <a:pt x="927" y="113"/>
                    <a:pt x="846" y="121"/>
                    <a:pt x="788" y="132"/>
                  </a:cubicBezTo>
                  <a:cubicBezTo>
                    <a:pt x="769" y="134"/>
                    <a:pt x="750" y="135"/>
                    <a:pt x="732" y="135"/>
                  </a:cubicBezTo>
                  <a:cubicBezTo>
                    <a:pt x="603" y="135"/>
                    <a:pt x="478" y="87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6856925" y="1294200"/>
              <a:ext cx="202875" cy="202425"/>
            </a:xfrm>
            <a:custGeom>
              <a:rect b="b" l="l" r="r" t="t"/>
              <a:pathLst>
                <a:path extrusionOk="0" h="8097" w="8115">
                  <a:moveTo>
                    <a:pt x="5761" y="1"/>
                  </a:moveTo>
                  <a:cubicBezTo>
                    <a:pt x="5242" y="1"/>
                    <a:pt x="4733" y="166"/>
                    <a:pt x="4426" y="557"/>
                  </a:cubicBezTo>
                  <a:cubicBezTo>
                    <a:pt x="4131" y="999"/>
                    <a:pt x="4082" y="1557"/>
                    <a:pt x="4312" y="2032"/>
                  </a:cubicBezTo>
                  <a:cubicBezTo>
                    <a:pt x="4520" y="2441"/>
                    <a:pt x="4859" y="2587"/>
                    <a:pt x="5190" y="2587"/>
                  </a:cubicBezTo>
                  <a:cubicBezTo>
                    <a:pt x="5536" y="2587"/>
                    <a:pt x="5874" y="2429"/>
                    <a:pt x="6049" y="2245"/>
                  </a:cubicBezTo>
                  <a:cubicBezTo>
                    <a:pt x="6229" y="2032"/>
                    <a:pt x="6295" y="1753"/>
                    <a:pt x="6246" y="1491"/>
                  </a:cubicBezTo>
                  <a:cubicBezTo>
                    <a:pt x="6198" y="1163"/>
                    <a:pt x="5968" y="1022"/>
                    <a:pt x="5756" y="1022"/>
                  </a:cubicBezTo>
                  <a:cubicBezTo>
                    <a:pt x="5609" y="1022"/>
                    <a:pt x="5471" y="1091"/>
                    <a:pt x="5410" y="1212"/>
                  </a:cubicBezTo>
                  <a:cubicBezTo>
                    <a:pt x="5279" y="1491"/>
                    <a:pt x="5344" y="1852"/>
                    <a:pt x="5754" y="1917"/>
                  </a:cubicBezTo>
                  <a:cubicBezTo>
                    <a:pt x="6098" y="1966"/>
                    <a:pt x="5918" y="2393"/>
                    <a:pt x="5475" y="2507"/>
                  </a:cubicBezTo>
                  <a:cubicBezTo>
                    <a:pt x="5398" y="2528"/>
                    <a:pt x="5319" y="2538"/>
                    <a:pt x="5240" y="2538"/>
                  </a:cubicBezTo>
                  <a:cubicBezTo>
                    <a:pt x="4886" y="2538"/>
                    <a:pt x="4541" y="2334"/>
                    <a:pt x="4394" y="1999"/>
                  </a:cubicBezTo>
                  <a:cubicBezTo>
                    <a:pt x="4197" y="1557"/>
                    <a:pt x="4246" y="1032"/>
                    <a:pt x="4525" y="639"/>
                  </a:cubicBezTo>
                  <a:cubicBezTo>
                    <a:pt x="4795" y="301"/>
                    <a:pt x="5254" y="142"/>
                    <a:pt x="5719" y="142"/>
                  </a:cubicBezTo>
                  <a:cubicBezTo>
                    <a:pt x="5818" y="142"/>
                    <a:pt x="5918" y="149"/>
                    <a:pt x="6016" y="163"/>
                  </a:cubicBezTo>
                  <a:cubicBezTo>
                    <a:pt x="7229" y="294"/>
                    <a:pt x="7934" y="1999"/>
                    <a:pt x="7197" y="3147"/>
                  </a:cubicBezTo>
                  <a:cubicBezTo>
                    <a:pt x="6967" y="3507"/>
                    <a:pt x="6639" y="3802"/>
                    <a:pt x="6246" y="3999"/>
                  </a:cubicBezTo>
                  <a:cubicBezTo>
                    <a:pt x="5849" y="4165"/>
                    <a:pt x="5396" y="4248"/>
                    <a:pt x="4871" y="4248"/>
                  </a:cubicBezTo>
                  <a:cubicBezTo>
                    <a:pt x="4462" y="4248"/>
                    <a:pt x="4010" y="4198"/>
                    <a:pt x="3508" y="4097"/>
                  </a:cubicBezTo>
                  <a:cubicBezTo>
                    <a:pt x="3203" y="4036"/>
                    <a:pt x="2903" y="4005"/>
                    <a:pt x="2616" y="4005"/>
                  </a:cubicBezTo>
                  <a:cubicBezTo>
                    <a:pt x="1290" y="4005"/>
                    <a:pt x="240" y="4661"/>
                    <a:pt x="132" y="5982"/>
                  </a:cubicBezTo>
                  <a:cubicBezTo>
                    <a:pt x="1" y="7572"/>
                    <a:pt x="1050" y="8097"/>
                    <a:pt x="1050" y="8097"/>
                  </a:cubicBezTo>
                  <a:lnTo>
                    <a:pt x="1017" y="8064"/>
                  </a:lnTo>
                  <a:cubicBezTo>
                    <a:pt x="443" y="7425"/>
                    <a:pt x="607" y="6228"/>
                    <a:pt x="607" y="6228"/>
                  </a:cubicBezTo>
                  <a:cubicBezTo>
                    <a:pt x="689" y="5720"/>
                    <a:pt x="951" y="5245"/>
                    <a:pt x="1345" y="4900"/>
                  </a:cubicBezTo>
                  <a:cubicBezTo>
                    <a:pt x="1937" y="4461"/>
                    <a:pt x="2695" y="4378"/>
                    <a:pt x="3182" y="4378"/>
                  </a:cubicBezTo>
                  <a:cubicBezTo>
                    <a:pt x="3477" y="4378"/>
                    <a:pt x="3672" y="4409"/>
                    <a:pt x="3672" y="4409"/>
                  </a:cubicBezTo>
                  <a:cubicBezTo>
                    <a:pt x="3918" y="4441"/>
                    <a:pt x="4164" y="4458"/>
                    <a:pt x="4377" y="4474"/>
                  </a:cubicBezTo>
                  <a:cubicBezTo>
                    <a:pt x="4462" y="4478"/>
                    <a:pt x="4548" y="4480"/>
                    <a:pt x="4635" y="4480"/>
                  </a:cubicBezTo>
                  <a:cubicBezTo>
                    <a:pt x="5612" y="4480"/>
                    <a:pt x="6727" y="4208"/>
                    <a:pt x="7344" y="3245"/>
                  </a:cubicBezTo>
                  <a:cubicBezTo>
                    <a:pt x="8114" y="1983"/>
                    <a:pt x="7360" y="180"/>
                    <a:pt x="6033" y="16"/>
                  </a:cubicBezTo>
                  <a:cubicBezTo>
                    <a:pt x="5943" y="6"/>
                    <a:pt x="5852" y="1"/>
                    <a:pt x="57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6882325" y="1495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6910600" y="1410675"/>
              <a:ext cx="116825" cy="59325"/>
            </a:xfrm>
            <a:custGeom>
              <a:rect b="b" l="l" r="r" t="t"/>
              <a:pathLst>
                <a:path extrusionOk="0" h="2373" w="4673">
                  <a:moveTo>
                    <a:pt x="1092" y="0"/>
                  </a:moveTo>
                  <a:cubicBezTo>
                    <a:pt x="395" y="0"/>
                    <a:pt x="1" y="225"/>
                    <a:pt x="1" y="225"/>
                  </a:cubicBezTo>
                  <a:cubicBezTo>
                    <a:pt x="93" y="206"/>
                    <a:pt x="182" y="196"/>
                    <a:pt x="265" y="196"/>
                  </a:cubicBezTo>
                  <a:cubicBezTo>
                    <a:pt x="743" y="196"/>
                    <a:pt x="1047" y="504"/>
                    <a:pt x="935" y="979"/>
                  </a:cubicBezTo>
                  <a:cubicBezTo>
                    <a:pt x="821" y="1405"/>
                    <a:pt x="968" y="1848"/>
                    <a:pt x="1329" y="2110"/>
                  </a:cubicBezTo>
                  <a:cubicBezTo>
                    <a:pt x="1640" y="2372"/>
                    <a:pt x="2558" y="2372"/>
                    <a:pt x="2558" y="2372"/>
                  </a:cubicBezTo>
                  <a:cubicBezTo>
                    <a:pt x="2296" y="2225"/>
                    <a:pt x="2542" y="1864"/>
                    <a:pt x="2706" y="1438"/>
                  </a:cubicBezTo>
                  <a:cubicBezTo>
                    <a:pt x="2861" y="1017"/>
                    <a:pt x="2439" y="863"/>
                    <a:pt x="2242" y="863"/>
                  </a:cubicBezTo>
                  <a:cubicBezTo>
                    <a:pt x="2232" y="863"/>
                    <a:pt x="2223" y="863"/>
                    <a:pt x="2214" y="864"/>
                  </a:cubicBezTo>
                  <a:cubicBezTo>
                    <a:pt x="2117" y="882"/>
                    <a:pt x="2044" y="899"/>
                    <a:pt x="1977" y="899"/>
                  </a:cubicBezTo>
                  <a:cubicBezTo>
                    <a:pt x="1919" y="899"/>
                    <a:pt x="1865" y="886"/>
                    <a:pt x="1804" y="848"/>
                  </a:cubicBezTo>
                  <a:cubicBezTo>
                    <a:pt x="1700" y="783"/>
                    <a:pt x="1741" y="571"/>
                    <a:pt x="2003" y="571"/>
                  </a:cubicBezTo>
                  <a:cubicBezTo>
                    <a:pt x="2069" y="571"/>
                    <a:pt x="2150" y="585"/>
                    <a:pt x="2247" y="618"/>
                  </a:cubicBezTo>
                  <a:cubicBezTo>
                    <a:pt x="2738" y="766"/>
                    <a:pt x="2591" y="1225"/>
                    <a:pt x="3312" y="1372"/>
                  </a:cubicBezTo>
                  <a:cubicBezTo>
                    <a:pt x="3369" y="1384"/>
                    <a:pt x="3423" y="1389"/>
                    <a:pt x="3474" y="1389"/>
                  </a:cubicBezTo>
                  <a:cubicBezTo>
                    <a:pt x="4075" y="1389"/>
                    <a:pt x="4220" y="641"/>
                    <a:pt x="4296" y="520"/>
                  </a:cubicBezTo>
                  <a:cubicBezTo>
                    <a:pt x="4410" y="389"/>
                    <a:pt x="4541" y="258"/>
                    <a:pt x="4673" y="143"/>
                  </a:cubicBezTo>
                  <a:lnTo>
                    <a:pt x="4673" y="143"/>
                  </a:lnTo>
                  <a:cubicBezTo>
                    <a:pt x="4463" y="267"/>
                    <a:pt x="4087" y="385"/>
                    <a:pt x="3551" y="385"/>
                  </a:cubicBezTo>
                  <a:cubicBezTo>
                    <a:pt x="3165" y="385"/>
                    <a:pt x="2697" y="324"/>
                    <a:pt x="2148" y="159"/>
                  </a:cubicBezTo>
                  <a:cubicBezTo>
                    <a:pt x="1745" y="41"/>
                    <a:pt x="1390" y="0"/>
                    <a:pt x="10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6917175" y="1301550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967" y="0"/>
                  </a:moveTo>
                  <a:cubicBezTo>
                    <a:pt x="1525" y="263"/>
                    <a:pt x="1459" y="722"/>
                    <a:pt x="721" y="1328"/>
                  </a:cubicBezTo>
                  <a:cubicBezTo>
                    <a:pt x="0" y="1951"/>
                    <a:pt x="213" y="2410"/>
                    <a:pt x="361" y="2672"/>
                  </a:cubicBezTo>
                  <a:cubicBezTo>
                    <a:pt x="459" y="2803"/>
                    <a:pt x="443" y="2984"/>
                    <a:pt x="295" y="3082"/>
                  </a:cubicBezTo>
                  <a:cubicBezTo>
                    <a:pt x="1394" y="2967"/>
                    <a:pt x="1246" y="2328"/>
                    <a:pt x="1180" y="2131"/>
                  </a:cubicBezTo>
                  <a:cubicBezTo>
                    <a:pt x="1115" y="1935"/>
                    <a:pt x="1148" y="1836"/>
                    <a:pt x="1262" y="1836"/>
                  </a:cubicBezTo>
                  <a:cubicBezTo>
                    <a:pt x="1361" y="1836"/>
                    <a:pt x="1361" y="2066"/>
                    <a:pt x="1344" y="2344"/>
                  </a:cubicBezTo>
                  <a:cubicBezTo>
                    <a:pt x="1328" y="2623"/>
                    <a:pt x="1279" y="3279"/>
                    <a:pt x="2131" y="3344"/>
                  </a:cubicBezTo>
                  <a:cubicBezTo>
                    <a:pt x="2162" y="3347"/>
                    <a:pt x="2191" y="3348"/>
                    <a:pt x="2220" y="3348"/>
                  </a:cubicBezTo>
                  <a:cubicBezTo>
                    <a:pt x="2986" y="3348"/>
                    <a:pt x="3229" y="2541"/>
                    <a:pt x="3229" y="2541"/>
                  </a:cubicBezTo>
                  <a:lnTo>
                    <a:pt x="3229" y="2541"/>
                  </a:lnTo>
                  <a:cubicBezTo>
                    <a:pt x="3104" y="2576"/>
                    <a:pt x="2954" y="2601"/>
                    <a:pt x="2793" y="2601"/>
                  </a:cubicBezTo>
                  <a:cubicBezTo>
                    <a:pt x="2343" y="2601"/>
                    <a:pt x="1820" y="2401"/>
                    <a:pt x="1590" y="1640"/>
                  </a:cubicBezTo>
                  <a:cubicBezTo>
                    <a:pt x="1394" y="1066"/>
                    <a:pt x="1541" y="427"/>
                    <a:pt x="19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7032725" y="1181700"/>
              <a:ext cx="48375" cy="191575"/>
            </a:xfrm>
            <a:custGeom>
              <a:rect b="b" l="l" r="r" t="t"/>
              <a:pathLst>
                <a:path extrusionOk="0" h="7663" w="1935">
                  <a:moveTo>
                    <a:pt x="1300" y="1"/>
                  </a:moveTo>
                  <a:cubicBezTo>
                    <a:pt x="984" y="1"/>
                    <a:pt x="738" y="369"/>
                    <a:pt x="738" y="369"/>
                  </a:cubicBezTo>
                  <a:cubicBezTo>
                    <a:pt x="1" y="1516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38"/>
                    <a:pt x="1312" y="5368"/>
                    <a:pt x="1181" y="3991"/>
                  </a:cubicBezTo>
                  <a:cubicBezTo>
                    <a:pt x="1050" y="2631"/>
                    <a:pt x="1066" y="1369"/>
                    <a:pt x="1328" y="1106"/>
                  </a:cubicBezTo>
                  <a:cubicBezTo>
                    <a:pt x="1591" y="844"/>
                    <a:pt x="1935" y="287"/>
                    <a:pt x="1509" y="57"/>
                  </a:cubicBezTo>
                  <a:cubicBezTo>
                    <a:pt x="1437" y="17"/>
                    <a:pt x="1367" y="1"/>
                    <a:pt x="13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6986825" y="1156775"/>
              <a:ext cx="213950" cy="254200"/>
            </a:xfrm>
            <a:custGeom>
              <a:rect b="b" l="l" r="r" t="t"/>
              <a:pathLst>
                <a:path extrusionOk="0" h="10168" w="8558">
                  <a:moveTo>
                    <a:pt x="6299" y="0"/>
                  </a:moveTo>
                  <a:cubicBezTo>
                    <a:pt x="6097" y="0"/>
                    <a:pt x="5892" y="23"/>
                    <a:pt x="5689" y="71"/>
                  </a:cubicBezTo>
                  <a:cubicBezTo>
                    <a:pt x="4492" y="333"/>
                    <a:pt x="3738" y="1579"/>
                    <a:pt x="3509" y="2841"/>
                  </a:cubicBezTo>
                  <a:cubicBezTo>
                    <a:pt x="3263" y="4136"/>
                    <a:pt x="3509" y="5365"/>
                    <a:pt x="3459" y="6480"/>
                  </a:cubicBezTo>
                  <a:cubicBezTo>
                    <a:pt x="3509" y="7463"/>
                    <a:pt x="3148" y="8430"/>
                    <a:pt x="2443" y="9135"/>
                  </a:cubicBezTo>
                  <a:cubicBezTo>
                    <a:pt x="1771" y="9742"/>
                    <a:pt x="919" y="10119"/>
                    <a:pt x="1" y="10168"/>
                  </a:cubicBezTo>
                  <a:cubicBezTo>
                    <a:pt x="919" y="10151"/>
                    <a:pt x="1804" y="9791"/>
                    <a:pt x="2509" y="9184"/>
                  </a:cubicBezTo>
                  <a:cubicBezTo>
                    <a:pt x="3246" y="8480"/>
                    <a:pt x="3640" y="7496"/>
                    <a:pt x="3590" y="6480"/>
                  </a:cubicBezTo>
                  <a:cubicBezTo>
                    <a:pt x="3656" y="5365"/>
                    <a:pt x="3427" y="4120"/>
                    <a:pt x="3672" y="2874"/>
                  </a:cubicBezTo>
                  <a:cubicBezTo>
                    <a:pt x="3902" y="1612"/>
                    <a:pt x="4607" y="464"/>
                    <a:pt x="5721" y="202"/>
                  </a:cubicBezTo>
                  <a:cubicBezTo>
                    <a:pt x="5836" y="169"/>
                    <a:pt x="5967" y="153"/>
                    <a:pt x="6098" y="136"/>
                  </a:cubicBezTo>
                  <a:cubicBezTo>
                    <a:pt x="6145" y="133"/>
                    <a:pt x="6191" y="131"/>
                    <a:pt x="6236" y="131"/>
                  </a:cubicBezTo>
                  <a:cubicBezTo>
                    <a:pt x="6643" y="131"/>
                    <a:pt x="7020" y="261"/>
                    <a:pt x="7344" y="497"/>
                  </a:cubicBezTo>
                  <a:cubicBezTo>
                    <a:pt x="8065" y="1071"/>
                    <a:pt x="7967" y="2316"/>
                    <a:pt x="7557" y="2693"/>
                  </a:cubicBezTo>
                  <a:cubicBezTo>
                    <a:pt x="7351" y="2879"/>
                    <a:pt x="7125" y="2952"/>
                    <a:pt x="6928" y="2952"/>
                  </a:cubicBezTo>
                  <a:cubicBezTo>
                    <a:pt x="6670" y="2952"/>
                    <a:pt x="6458" y="2828"/>
                    <a:pt x="6393" y="2661"/>
                  </a:cubicBezTo>
                  <a:lnTo>
                    <a:pt x="6393" y="2661"/>
                  </a:lnTo>
                  <a:cubicBezTo>
                    <a:pt x="6393" y="2661"/>
                    <a:pt x="6417" y="2663"/>
                    <a:pt x="6455" y="2663"/>
                  </a:cubicBezTo>
                  <a:cubicBezTo>
                    <a:pt x="6580" y="2663"/>
                    <a:pt x="6862" y="2634"/>
                    <a:pt x="6951" y="2382"/>
                  </a:cubicBezTo>
                  <a:cubicBezTo>
                    <a:pt x="7065" y="2071"/>
                    <a:pt x="6885" y="1726"/>
                    <a:pt x="6557" y="1661"/>
                  </a:cubicBezTo>
                  <a:cubicBezTo>
                    <a:pt x="6508" y="1647"/>
                    <a:pt x="6456" y="1640"/>
                    <a:pt x="6403" y="1640"/>
                  </a:cubicBezTo>
                  <a:cubicBezTo>
                    <a:pt x="6082" y="1640"/>
                    <a:pt x="5726" y="1897"/>
                    <a:pt x="5852" y="2431"/>
                  </a:cubicBezTo>
                  <a:cubicBezTo>
                    <a:pt x="5942" y="2811"/>
                    <a:pt x="6457" y="3099"/>
                    <a:pt x="7000" y="3099"/>
                  </a:cubicBezTo>
                  <a:cubicBezTo>
                    <a:pt x="7253" y="3099"/>
                    <a:pt x="7513" y="3036"/>
                    <a:pt x="7737" y="2890"/>
                  </a:cubicBezTo>
                  <a:cubicBezTo>
                    <a:pt x="8147" y="2661"/>
                    <a:pt x="8557" y="1956"/>
                    <a:pt x="8262" y="1169"/>
                  </a:cubicBezTo>
                  <a:cubicBezTo>
                    <a:pt x="8034" y="459"/>
                    <a:pt x="7203" y="0"/>
                    <a:pt x="62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088450" y="1192325"/>
              <a:ext cx="62325" cy="52600"/>
            </a:xfrm>
            <a:custGeom>
              <a:rect b="b" l="l" r="r" t="t"/>
              <a:pathLst>
                <a:path extrusionOk="0" h="2104" w="2493">
                  <a:moveTo>
                    <a:pt x="691" y="1"/>
                  </a:moveTo>
                  <a:cubicBezTo>
                    <a:pt x="623" y="1"/>
                    <a:pt x="551" y="9"/>
                    <a:pt x="476" y="26"/>
                  </a:cubicBezTo>
                  <a:cubicBezTo>
                    <a:pt x="591" y="91"/>
                    <a:pt x="624" y="272"/>
                    <a:pt x="525" y="386"/>
                  </a:cubicBezTo>
                  <a:cubicBezTo>
                    <a:pt x="378" y="616"/>
                    <a:pt x="1" y="1304"/>
                    <a:pt x="542" y="1862"/>
                  </a:cubicBezTo>
                  <a:cubicBezTo>
                    <a:pt x="727" y="2041"/>
                    <a:pt x="984" y="2103"/>
                    <a:pt x="1251" y="2103"/>
                  </a:cubicBezTo>
                  <a:cubicBezTo>
                    <a:pt x="1790" y="2103"/>
                    <a:pt x="2372" y="1851"/>
                    <a:pt x="2492" y="1796"/>
                  </a:cubicBezTo>
                  <a:lnTo>
                    <a:pt x="2492" y="1796"/>
                  </a:lnTo>
                  <a:cubicBezTo>
                    <a:pt x="2492" y="1796"/>
                    <a:pt x="2460" y="1800"/>
                    <a:pt x="2407" y="1800"/>
                  </a:cubicBezTo>
                  <a:cubicBezTo>
                    <a:pt x="2192" y="1800"/>
                    <a:pt x="1637" y="1736"/>
                    <a:pt x="1558" y="1091"/>
                  </a:cubicBezTo>
                  <a:cubicBezTo>
                    <a:pt x="1472" y="390"/>
                    <a:pt x="1161" y="1"/>
                    <a:pt x="6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7091325" y="1195825"/>
              <a:ext cx="120500" cy="136900"/>
            </a:xfrm>
            <a:custGeom>
              <a:rect b="b" l="l" r="r" t="t"/>
              <a:pathLst>
                <a:path extrusionOk="0" h="5476" w="4820">
                  <a:moveTo>
                    <a:pt x="4344" y="0"/>
                  </a:moveTo>
                  <a:lnTo>
                    <a:pt x="4344" y="0"/>
                  </a:ln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49"/>
                    <a:pt x="1902" y="1771"/>
                    <a:pt x="1000" y="2394"/>
                  </a:cubicBezTo>
                  <a:cubicBezTo>
                    <a:pt x="99" y="3033"/>
                    <a:pt x="197" y="3934"/>
                    <a:pt x="181" y="4443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296" y="5278"/>
                    <a:pt x="476" y="4934"/>
                    <a:pt x="460" y="4557"/>
                  </a:cubicBezTo>
                  <a:cubicBezTo>
                    <a:pt x="444" y="3924"/>
                    <a:pt x="516" y="3188"/>
                    <a:pt x="716" y="3188"/>
                  </a:cubicBezTo>
                  <a:cubicBezTo>
                    <a:pt x="729" y="3188"/>
                    <a:pt x="741" y="3191"/>
                    <a:pt x="755" y="3197"/>
                  </a:cubicBezTo>
                  <a:cubicBezTo>
                    <a:pt x="984" y="3312"/>
                    <a:pt x="804" y="3557"/>
                    <a:pt x="722" y="3721"/>
                  </a:cubicBezTo>
                  <a:cubicBezTo>
                    <a:pt x="623" y="3869"/>
                    <a:pt x="460" y="4541"/>
                    <a:pt x="1181" y="4951"/>
                  </a:cubicBezTo>
                  <a:cubicBezTo>
                    <a:pt x="1181" y="4951"/>
                    <a:pt x="951" y="4426"/>
                    <a:pt x="1345" y="4147"/>
                  </a:cubicBezTo>
                  <a:cubicBezTo>
                    <a:pt x="1754" y="3852"/>
                    <a:pt x="2017" y="3689"/>
                    <a:pt x="1968" y="3115"/>
                  </a:cubicBezTo>
                  <a:cubicBezTo>
                    <a:pt x="1924" y="2611"/>
                    <a:pt x="2260" y="2170"/>
                    <a:pt x="2487" y="2170"/>
                  </a:cubicBezTo>
                  <a:cubicBezTo>
                    <a:pt x="2519" y="2170"/>
                    <a:pt x="2548" y="2179"/>
                    <a:pt x="2574" y="2197"/>
                  </a:cubicBezTo>
                  <a:cubicBezTo>
                    <a:pt x="2803" y="2328"/>
                    <a:pt x="2541" y="2558"/>
                    <a:pt x="2410" y="2607"/>
                  </a:cubicBezTo>
                  <a:cubicBezTo>
                    <a:pt x="2230" y="2721"/>
                    <a:pt x="2197" y="2984"/>
                    <a:pt x="2345" y="3131"/>
                  </a:cubicBezTo>
                  <a:cubicBezTo>
                    <a:pt x="2558" y="3393"/>
                    <a:pt x="2492" y="3705"/>
                    <a:pt x="2213" y="3787"/>
                  </a:cubicBezTo>
                  <a:cubicBezTo>
                    <a:pt x="2213" y="3787"/>
                    <a:pt x="2272" y="3794"/>
                    <a:pt x="2369" y="3794"/>
                  </a:cubicBezTo>
                  <a:cubicBezTo>
                    <a:pt x="2697" y="3794"/>
                    <a:pt x="3470" y="3716"/>
                    <a:pt x="3951" y="3033"/>
                  </a:cubicBezTo>
                  <a:cubicBezTo>
                    <a:pt x="4590" y="2131"/>
                    <a:pt x="4820" y="804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7177800" y="1157500"/>
              <a:ext cx="74600" cy="48775"/>
            </a:xfrm>
            <a:custGeom>
              <a:rect b="b" l="l" r="r" t="t"/>
              <a:pathLst>
                <a:path extrusionOk="0" h="1951" w="2984">
                  <a:moveTo>
                    <a:pt x="945" y="0"/>
                  </a:moveTo>
                  <a:cubicBezTo>
                    <a:pt x="674" y="0"/>
                    <a:pt x="362" y="28"/>
                    <a:pt x="0" y="91"/>
                  </a:cubicBezTo>
                  <a:cubicBezTo>
                    <a:pt x="426" y="140"/>
                    <a:pt x="771" y="402"/>
                    <a:pt x="934" y="796"/>
                  </a:cubicBezTo>
                  <a:cubicBezTo>
                    <a:pt x="1141" y="1312"/>
                    <a:pt x="1510" y="1950"/>
                    <a:pt x="2274" y="1950"/>
                  </a:cubicBezTo>
                  <a:cubicBezTo>
                    <a:pt x="2480" y="1950"/>
                    <a:pt x="2715" y="1904"/>
                    <a:pt x="2983" y="1796"/>
                  </a:cubicBezTo>
                  <a:cubicBezTo>
                    <a:pt x="2803" y="1730"/>
                    <a:pt x="2688" y="1550"/>
                    <a:pt x="2688" y="1370"/>
                  </a:cubicBezTo>
                  <a:cubicBezTo>
                    <a:pt x="2688" y="1087"/>
                    <a:pt x="2640" y="0"/>
                    <a:pt x="9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7244575" y="1156775"/>
              <a:ext cx="36500" cy="28300"/>
            </a:xfrm>
            <a:custGeom>
              <a:rect b="b" l="l" r="r" t="t"/>
              <a:pathLst>
                <a:path extrusionOk="0" h="1132" w="1460">
                  <a:moveTo>
                    <a:pt x="962" y="1"/>
                  </a:moveTo>
                  <a:cubicBezTo>
                    <a:pt x="788" y="1"/>
                    <a:pt x="637" y="142"/>
                    <a:pt x="624" y="333"/>
                  </a:cubicBezTo>
                  <a:cubicBezTo>
                    <a:pt x="624" y="483"/>
                    <a:pt x="754" y="593"/>
                    <a:pt x="894" y="593"/>
                  </a:cubicBezTo>
                  <a:cubicBezTo>
                    <a:pt x="953" y="593"/>
                    <a:pt x="1013" y="573"/>
                    <a:pt x="1066" y="530"/>
                  </a:cubicBezTo>
                  <a:cubicBezTo>
                    <a:pt x="1066" y="530"/>
                    <a:pt x="1181" y="350"/>
                    <a:pt x="1066" y="284"/>
                  </a:cubicBezTo>
                  <a:cubicBezTo>
                    <a:pt x="1038" y="268"/>
                    <a:pt x="1011" y="260"/>
                    <a:pt x="988" y="260"/>
                  </a:cubicBezTo>
                  <a:cubicBezTo>
                    <a:pt x="918" y="260"/>
                    <a:pt x="878" y="325"/>
                    <a:pt x="902" y="399"/>
                  </a:cubicBezTo>
                  <a:cubicBezTo>
                    <a:pt x="908" y="438"/>
                    <a:pt x="888" y="456"/>
                    <a:pt x="861" y="456"/>
                  </a:cubicBezTo>
                  <a:cubicBezTo>
                    <a:pt x="808" y="456"/>
                    <a:pt x="728" y="391"/>
                    <a:pt x="739" y="284"/>
                  </a:cubicBezTo>
                  <a:cubicBezTo>
                    <a:pt x="750" y="153"/>
                    <a:pt x="867" y="65"/>
                    <a:pt x="986" y="65"/>
                  </a:cubicBezTo>
                  <a:cubicBezTo>
                    <a:pt x="1031" y="65"/>
                    <a:pt x="1075" y="77"/>
                    <a:pt x="1116" y="104"/>
                  </a:cubicBezTo>
                  <a:cubicBezTo>
                    <a:pt x="1394" y="268"/>
                    <a:pt x="1312" y="841"/>
                    <a:pt x="722" y="907"/>
                  </a:cubicBezTo>
                  <a:cubicBezTo>
                    <a:pt x="708" y="908"/>
                    <a:pt x="694" y="909"/>
                    <a:pt x="680" y="909"/>
                  </a:cubicBezTo>
                  <a:cubicBezTo>
                    <a:pt x="320" y="909"/>
                    <a:pt x="1" y="514"/>
                    <a:pt x="1" y="513"/>
                  </a:cubicBezTo>
                  <a:lnTo>
                    <a:pt x="1" y="513"/>
                  </a:lnTo>
                  <a:cubicBezTo>
                    <a:pt x="1" y="694"/>
                    <a:pt x="83" y="890"/>
                    <a:pt x="230" y="1005"/>
                  </a:cubicBezTo>
                  <a:cubicBezTo>
                    <a:pt x="345" y="1088"/>
                    <a:pt x="485" y="1132"/>
                    <a:pt x="627" y="1132"/>
                  </a:cubicBezTo>
                  <a:cubicBezTo>
                    <a:pt x="709" y="1132"/>
                    <a:pt x="792" y="1117"/>
                    <a:pt x="870" y="1087"/>
                  </a:cubicBezTo>
                  <a:cubicBezTo>
                    <a:pt x="1083" y="1022"/>
                    <a:pt x="1263" y="874"/>
                    <a:pt x="1345" y="661"/>
                  </a:cubicBezTo>
                  <a:cubicBezTo>
                    <a:pt x="1460" y="415"/>
                    <a:pt x="1345" y="136"/>
                    <a:pt x="1116" y="38"/>
                  </a:cubicBezTo>
                  <a:cubicBezTo>
                    <a:pt x="1064" y="12"/>
                    <a:pt x="1012" y="1"/>
                    <a:pt x="9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677025" y="1338200"/>
              <a:ext cx="99600" cy="218500"/>
            </a:xfrm>
            <a:custGeom>
              <a:rect b="b" l="l" r="r" t="t"/>
              <a:pathLst>
                <a:path extrusionOk="0" h="8740" w="3984">
                  <a:moveTo>
                    <a:pt x="2097" y="0"/>
                  </a:moveTo>
                  <a:cubicBezTo>
                    <a:pt x="1563" y="0"/>
                    <a:pt x="1039" y="246"/>
                    <a:pt x="706" y="682"/>
                  </a:cubicBezTo>
                  <a:cubicBezTo>
                    <a:pt x="362" y="1173"/>
                    <a:pt x="312" y="1813"/>
                    <a:pt x="575" y="2370"/>
                  </a:cubicBezTo>
                  <a:cubicBezTo>
                    <a:pt x="820" y="2779"/>
                    <a:pt x="1256" y="3013"/>
                    <a:pt x="1707" y="3013"/>
                  </a:cubicBezTo>
                  <a:cubicBezTo>
                    <a:pt x="1888" y="3013"/>
                    <a:pt x="2072" y="2975"/>
                    <a:pt x="2247" y="2894"/>
                  </a:cubicBezTo>
                  <a:cubicBezTo>
                    <a:pt x="2951" y="2714"/>
                    <a:pt x="3099" y="1780"/>
                    <a:pt x="2476" y="1387"/>
                  </a:cubicBezTo>
                  <a:cubicBezTo>
                    <a:pt x="2396" y="1346"/>
                    <a:pt x="2315" y="1328"/>
                    <a:pt x="2237" y="1328"/>
                  </a:cubicBezTo>
                  <a:cubicBezTo>
                    <a:pt x="1898" y="1328"/>
                    <a:pt x="1616" y="1666"/>
                    <a:pt x="1722" y="2026"/>
                  </a:cubicBezTo>
                  <a:cubicBezTo>
                    <a:pt x="1860" y="2315"/>
                    <a:pt x="2182" y="2338"/>
                    <a:pt x="2321" y="2338"/>
                  </a:cubicBezTo>
                  <a:cubicBezTo>
                    <a:pt x="2347" y="2338"/>
                    <a:pt x="2367" y="2337"/>
                    <a:pt x="2378" y="2337"/>
                  </a:cubicBezTo>
                  <a:cubicBezTo>
                    <a:pt x="2427" y="2337"/>
                    <a:pt x="2443" y="2370"/>
                    <a:pt x="2443" y="2370"/>
                  </a:cubicBezTo>
                  <a:cubicBezTo>
                    <a:pt x="2487" y="2560"/>
                    <a:pt x="2244" y="2842"/>
                    <a:pt x="1771" y="2842"/>
                  </a:cubicBezTo>
                  <a:cubicBezTo>
                    <a:pt x="1714" y="2842"/>
                    <a:pt x="1654" y="2838"/>
                    <a:pt x="1591" y="2829"/>
                  </a:cubicBezTo>
                  <a:cubicBezTo>
                    <a:pt x="1411" y="2796"/>
                    <a:pt x="1230" y="2698"/>
                    <a:pt x="1083" y="2567"/>
                  </a:cubicBezTo>
                  <a:cubicBezTo>
                    <a:pt x="411" y="1911"/>
                    <a:pt x="739" y="534"/>
                    <a:pt x="1755" y="272"/>
                  </a:cubicBezTo>
                  <a:cubicBezTo>
                    <a:pt x="1888" y="235"/>
                    <a:pt x="2024" y="218"/>
                    <a:pt x="2159" y="218"/>
                  </a:cubicBezTo>
                  <a:cubicBezTo>
                    <a:pt x="2324" y="218"/>
                    <a:pt x="2487" y="243"/>
                    <a:pt x="2640" y="288"/>
                  </a:cubicBezTo>
                  <a:cubicBezTo>
                    <a:pt x="3279" y="469"/>
                    <a:pt x="3738" y="1042"/>
                    <a:pt x="3755" y="1698"/>
                  </a:cubicBezTo>
                  <a:cubicBezTo>
                    <a:pt x="3820" y="2436"/>
                    <a:pt x="3443" y="3173"/>
                    <a:pt x="2869" y="3714"/>
                  </a:cubicBezTo>
                  <a:cubicBezTo>
                    <a:pt x="2296" y="4239"/>
                    <a:pt x="1558" y="4550"/>
                    <a:pt x="984" y="5091"/>
                  </a:cubicBezTo>
                  <a:cubicBezTo>
                    <a:pt x="411" y="5583"/>
                    <a:pt x="66" y="6304"/>
                    <a:pt x="34" y="7058"/>
                  </a:cubicBezTo>
                  <a:cubicBezTo>
                    <a:pt x="1" y="7763"/>
                    <a:pt x="378" y="8500"/>
                    <a:pt x="1034" y="8681"/>
                  </a:cubicBezTo>
                  <a:cubicBezTo>
                    <a:pt x="1158" y="8721"/>
                    <a:pt x="1286" y="8740"/>
                    <a:pt x="1414" y="8740"/>
                  </a:cubicBezTo>
                  <a:cubicBezTo>
                    <a:pt x="1906" y="8740"/>
                    <a:pt x="2379" y="8455"/>
                    <a:pt x="2509" y="8025"/>
                  </a:cubicBezTo>
                  <a:cubicBezTo>
                    <a:pt x="2706" y="7550"/>
                    <a:pt x="2492" y="7009"/>
                    <a:pt x="2033" y="6779"/>
                  </a:cubicBezTo>
                  <a:cubicBezTo>
                    <a:pt x="1919" y="6730"/>
                    <a:pt x="1804" y="6697"/>
                    <a:pt x="1689" y="6697"/>
                  </a:cubicBezTo>
                  <a:cubicBezTo>
                    <a:pt x="1646" y="6690"/>
                    <a:pt x="1603" y="6686"/>
                    <a:pt x="1561" y="6686"/>
                  </a:cubicBezTo>
                  <a:cubicBezTo>
                    <a:pt x="1233" y="6686"/>
                    <a:pt x="939" y="6904"/>
                    <a:pt x="837" y="7238"/>
                  </a:cubicBezTo>
                  <a:cubicBezTo>
                    <a:pt x="708" y="7715"/>
                    <a:pt x="984" y="7989"/>
                    <a:pt x="1291" y="7989"/>
                  </a:cubicBezTo>
                  <a:cubicBezTo>
                    <a:pt x="1375" y="7989"/>
                    <a:pt x="1461" y="7969"/>
                    <a:pt x="1542" y="7927"/>
                  </a:cubicBezTo>
                  <a:cubicBezTo>
                    <a:pt x="1853" y="7779"/>
                    <a:pt x="1919" y="7353"/>
                    <a:pt x="1673" y="7107"/>
                  </a:cubicBezTo>
                  <a:cubicBezTo>
                    <a:pt x="1587" y="7040"/>
                    <a:pt x="1484" y="7007"/>
                    <a:pt x="1381" y="7007"/>
                  </a:cubicBezTo>
                  <a:cubicBezTo>
                    <a:pt x="1307" y="7007"/>
                    <a:pt x="1233" y="7024"/>
                    <a:pt x="1165" y="7058"/>
                  </a:cubicBezTo>
                  <a:cubicBezTo>
                    <a:pt x="1142" y="7071"/>
                    <a:pt x="1129" y="7076"/>
                    <a:pt x="1120" y="7076"/>
                  </a:cubicBezTo>
                  <a:cubicBezTo>
                    <a:pt x="1098" y="7076"/>
                    <a:pt x="1116" y="7041"/>
                    <a:pt x="1116" y="7041"/>
                  </a:cubicBezTo>
                  <a:cubicBezTo>
                    <a:pt x="1214" y="6820"/>
                    <a:pt x="1506" y="6793"/>
                    <a:pt x="1646" y="6793"/>
                  </a:cubicBezTo>
                  <a:cubicBezTo>
                    <a:pt x="1692" y="6793"/>
                    <a:pt x="1722" y="6796"/>
                    <a:pt x="1722" y="6796"/>
                  </a:cubicBezTo>
                  <a:cubicBezTo>
                    <a:pt x="1820" y="6796"/>
                    <a:pt x="1902" y="6812"/>
                    <a:pt x="2001" y="6845"/>
                  </a:cubicBezTo>
                  <a:cubicBezTo>
                    <a:pt x="2443" y="7025"/>
                    <a:pt x="2640" y="7550"/>
                    <a:pt x="2443" y="7992"/>
                  </a:cubicBezTo>
                  <a:cubicBezTo>
                    <a:pt x="2269" y="8402"/>
                    <a:pt x="1879" y="8642"/>
                    <a:pt x="1465" y="8642"/>
                  </a:cubicBezTo>
                  <a:cubicBezTo>
                    <a:pt x="1333" y="8642"/>
                    <a:pt x="1198" y="8618"/>
                    <a:pt x="1066" y="8566"/>
                  </a:cubicBezTo>
                  <a:cubicBezTo>
                    <a:pt x="493" y="8402"/>
                    <a:pt x="132" y="7714"/>
                    <a:pt x="165" y="7058"/>
                  </a:cubicBezTo>
                  <a:cubicBezTo>
                    <a:pt x="230" y="6353"/>
                    <a:pt x="558" y="5681"/>
                    <a:pt x="1083" y="5206"/>
                  </a:cubicBezTo>
                  <a:cubicBezTo>
                    <a:pt x="1640" y="4714"/>
                    <a:pt x="2394" y="4435"/>
                    <a:pt x="2984" y="3845"/>
                  </a:cubicBezTo>
                  <a:cubicBezTo>
                    <a:pt x="3574" y="3288"/>
                    <a:pt x="3984" y="2485"/>
                    <a:pt x="3918" y="1698"/>
                  </a:cubicBezTo>
                  <a:cubicBezTo>
                    <a:pt x="3853" y="911"/>
                    <a:pt x="3296" y="256"/>
                    <a:pt x="2542" y="59"/>
                  </a:cubicBezTo>
                  <a:cubicBezTo>
                    <a:pt x="2395" y="20"/>
                    <a:pt x="2246" y="0"/>
                    <a:pt x="20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6679150" y="1420800"/>
              <a:ext cx="42575" cy="60250"/>
            </a:xfrm>
            <a:custGeom>
              <a:rect b="b" l="l" r="r" t="t"/>
              <a:pathLst>
                <a:path extrusionOk="0" h="2410" w="1703">
                  <a:moveTo>
                    <a:pt x="1506" y="0"/>
                  </a:moveTo>
                  <a:cubicBezTo>
                    <a:pt x="1506" y="0"/>
                    <a:pt x="1358" y="66"/>
                    <a:pt x="1342" y="164"/>
                  </a:cubicBezTo>
                  <a:cubicBezTo>
                    <a:pt x="1326" y="263"/>
                    <a:pt x="1211" y="344"/>
                    <a:pt x="1014" y="344"/>
                  </a:cubicBezTo>
                  <a:cubicBezTo>
                    <a:pt x="1002" y="344"/>
                    <a:pt x="989" y="343"/>
                    <a:pt x="973" y="343"/>
                  </a:cubicBezTo>
                  <a:cubicBezTo>
                    <a:pt x="723" y="343"/>
                    <a:pt x="1" y="514"/>
                    <a:pt x="47" y="2410"/>
                  </a:cubicBezTo>
                  <a:cubicBezTo>
                    <a:pt x="96" y="1984"/>
                    <a:pt x="358" y="1607"/>
                    <a:pt x="752" y="1410"/>
                  </a:cubicBezTo>
                  <a:cubicBezTo>
                    <a:pt x="1375" y="1115"/>
                    <a:pt x="1703" y="853"/>
                    <a:pt x="1588" y="476"/>
                  </a:cubicBezTo>
                  <a:cubicBezTo>
                    <a:pt x="1473" y="99"/>
                    <a:pt x="1506" y="0"/>
                    <a:pt x="15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695875" y="1242950"/>
              <a:ext cx="160250" cy="250800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73"/>
                    <a:pt x="4181" y="2197"/>
                    <a:pt x="4263" y="4426"/>
                  </a:cubicBezTo>
                  <a:cubicBezTo>
                    <a:pt x="4361" y="6278"/>
                    <a:pt x="3279" y="7983"/>
                    <a:pt x="1558" y="8688"/>
                  </a:cubicBezTo>
                  <a:cubicBezTo>
                    <a:pt x="230" y="9229"/>
                    <a:pt x="1" y="10032"/>
                    <a:pt x="1" y="10032"/>
                  </a:cubicBezTo>
                  <a:cubicBezTo>
                    <a:pt x="320" y="9498"/>
                    <a:pt x="676" y="9323"/>
                    <a:pt x="977" y="9323"/>
                  </a:cubicBezTo>
                  <a:cubicBezTo>
                    <a:pt x="1203" y="9323"/>
                    <a:pt x="1399" y="9421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9"/>
                    <a:pt x="2771" y="9229"/>
                    <a:pt x="2574" y="8934"/>
                  </a:cubicBezTo>
                  <a:cubicBezTo>
                    <a:pt x="2480" y="8785"/>
                    <a:pt x="2329" y="8692"/>
                    <a:pt x="2168" y="8692"/>
                  </a:cubicBezTo>
                  <a:cubicBezTo>
                    <a:pt x="2134" y="8692"/>
                    <a:pt x="2100" y="8696"/>
                    <a:pt x="2066" y="8704"/>
                  </a:cubicBezTo>
                  <a:cubicBezTo>
                    <a:pt x="2066" y="8704"/>
                    <a:pt x="2263" y="8655"/>
                    <a:pt x="3312" y="7803"/>
                  </a:cubicBezTo>
                  <a:cubicBezTo>
                    <a:pt x="4607" y="6737"/>
                    <a:pt x="4525" y="7098"/>
                    <a:pt x="5459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30"/>
                    <a:pt x="5514" y="5430"/>
                  </a:cubicBezTo>
                  <a:cubicBezTo>
                    <a:pt x="5477" y="5430"/>
                    <a:pt x="5437" y="5428"/>
                    <a:pt x="5394" y="5426"/>
                  </a:cubicBezTo>
                  <a:cubicBezTo>
                    <a:pt x="5368" y="5424"/>
                    <a:pt x="5343" y="5423"/>
                    <a:pt x="5317" y="5423"/>
                  </a:cubicBezTo>
                  <a:cubicBezTo>
                    <a:pt x="4967" y="5423"/>
                    <a:pt x="4630" y="5630"/>
                    <a:pt x="4492" y="5950"/>
                  </a:cubicBezTo>
                  <a:cubicBezTo>
                    <a:pt x="4427" y="6065"/>
                    <a:pt x="4328" y="6180"/>
                    <a:pt x="4214" y="6246"/>
                  </a:cubicBezTo>
                  <a:cubicBezTo>
                    <a:pt x="4558" y="5918"/>
                    <a:pt x="4623" y="5131"/>
                    <a:pt x="4722" y="4492"/>
                  </a:cubicBezTo>
                  <a:cubicBezTo>
                    <a:pt x="4820" y="3869"/>
                    <a:pt x="5115" y="4066"/>
                    <a:pt x="5672" y="3672"/>
                  </a:cubicBezTo>
                  <a:cubicBezTo>
                    <a:pt x="6246" y="3295"/>
                    <a:pt x="5951" y="2803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4"/>
                    <a:pt x="5852" y="2328"/>
                    <a:pt x="5476" y="2394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8"/>
                    <a:pt x="4767" y="3302"/>
                    <a:pt x="4618" y="3302"/>
                  </a:cubicBezTo>
                  <a:cubicBezTo>
                    <a:pt x="4589" y="3302"/>
                    <a:pt x="4558" y="3295"/>
                    <a:pt x="4525" y="3279"/>
                  </a:cubicBezTo>
                  <a:cubicBezTo>
                    <a:pt x="4345" y="3164"/>
                    <a:pt x="4410" y="2885"/>
                    <a:pt x="4410" y="2885"/>
                  </a:cubicBezTo>
                  <a:cubicBezTo>
                    <a:pt x="4623" y="2295"/>
                    <a:pt x="5197" y="2525"/>
                    <a:pt x="5640" y="1836"/>
                  </a:cubicBezTo>
                  <a:cubicBezTo>
                    <a:pt x="6049" y="1213"/>
                    <a:pt x="5492" y="591"/>
                    <a:pt x="5279" y="410"/>
                  </a:cubicBezTo>
                  <a:cubicBezTo>
                    <a:pt x="5164" y="296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6736050" y="1179325"/>
              <a:ext cx="73375" cy="268550"/>
            </a:xfrm>
            <a:custGeom>
              <a:rect b="b" l="l" r="r" t="t"/>
              <a:pathLst>
                <a:path extrusionOk="0" h="10742" w="2935">
                  <a:moveTo>
                    <a:pt x="1626" y="1"/>
                  </a:moveTo>
                  <a:cubicBezTo>
                    <a:pt x="1296" y="1"/>
                    <a:pt x="956" y="124"/>
                    <a:pt x="689" y="415"/>
                  </a:cubicBezTo>
                  <a:cubicBezTo>
                    <a:pt x="0" y="1234"/>
                    <a:pt x="148" y="2464"/>
                    <a:pt x="525" y="3513"/>
                  </a:cubicBezTo>
                  <a:cubicBezTo>
                    <a:pt x="1377" y="5561"/>
                    <a:pt x="2246" y="7496"/>
                    <a:pt x="1705" y="8938"/>
                  </a:cubicBezTo>
                  <a:cubicBezTo>
                    <a:pt x="1443" y="9692"/>
                    <a:pt x="935" y="10331"/>
                    <a:pt x="263" y="10741"/>
                  </a:cubicBezTo>
                  <a:cubicBezTo>
                    <a:pt x="951" y="10364"/>
                    <a:pt x="1492" y="9725"/>
                    <a:pt x="1787" y="8971"/>
                  </a:cubicBezTo>
                  <a:cubicBezTo>
                    <a:pt x="2393" y="7496"/>
                    <a:pt x="1525" y="5463"/>
                    <a:pt x="689" y="3447"/>
                  </a:cubicBezTo>
                  <a:cubicBezTo>
                    <a:pt x="312" y="2431"/>
                    <a:pt x="197" y="1251"/>
                    <a:pt x="803" y="497"/>
                  </a:cubicBezTo>
                  <a:cubicBezTo>
                    <a:pt x="1030" y="221"/>
                    <a:pt x="1341" y="103"/>
                    <a:pt x="1649" y="103"/>
                  </a:cubicBezTo>
                  <a:cubicBezTo>
                    <a:pt x="2165" y="103"/>
                    <a:pt x="2672" y="434"/>
                    <a:pt x="2754" y="906"/>
                  </a:cubicBezTo>
                  <a:cubicBezTo>
                    <a:pt x="2864" y="1439"/>
                    <a:pt x="2450" y="1926"/>
                    <a:pt x="1913" y="1926"/>
                  </a:cubicBezTo>
                  <a:cubicBezTo>
                    <a:pt x="1888" y="1926"/>
                    <a:pt x="1862" y="1925"/>
                    <a:pt x="1836" y="1923"/>
                  </a:cubicBezTo>
                  <a:lnTo>
                    <a:pt x="1820" y="1923"/>
                  </a:lnTo>
                  <a:cubicBezTo>
                    <a:pt x="1803" y="1906"/>
                    <a:pt x="1787" y="1906"/>
                    <a:pt x="1771" y="1906"/>
                  </a:cubicBezTo>
                  <a:cubicBezTo>
                    <a:pt x="1689" y="1873"/>
                    <a:pt x="1639" y="1824"/>
                    <a:pt x="1590" y="1759"/>
                  </a:cubicBezTo>
                  <a:cubicBezTo>
                    <a:pt x="1590" y="1759"/>
                    <a:pt x="1557" y="1693"/>
                    <a:pt x="1590" y="1660"/>
                  </a:cubicBezTo>
                  <a:cubicBezTo>
                    <a:pt x="1639" y="1611"/>
                    <a:pt x="1984" y="1644"/>
                    <a:pt x="2000" y="1316"/>
                  </a:cubicBezTo>
                  <a:cubicBezTo>
                    <a:pt x="2021" y="1064"/>
                    <a:pt x="1814" y="900"/>
                    <a:pt x="1602" y="900"/>
                  </a:cubicBezTo>
                  <a:cubicBezTo>
                    <a:pt x="1482" y="900"/>
                    <a:pt x="1361" y="952"/>
                    <a:pt x="1279" y="1070"/>
                  </a:cubicBezTo>
                  <a:cubicBezTo>
                    <a:pt x="1085" y="1345"/>
                    <a:pt x="1370" y="1972"/>
                    <a:pt x="1929" y="1972"/>
                  </a:cubicBezTo>
                  <a:cubicBezTo>
                    <a:pt x="1936" y="1972"/>
                    <a:pt x="1944" y="1972"/>
                    <a:pt x="1951" y="1972"/>
                  </a:cubicBezTo>
                  <a:cubicBezTo>
                    <a:pt x="2508" y="1972"/>
                    <a:pt x="2934" y="1464"/>
                    <a:pt x="2836" y="906"/>
                  </a:cubicBezTo>
                  <a:cubicBezTo>
                    <a:pt x="2763" y="383"/>
                    <a:pt x="2209" y="1"/>
                    <a:pt x="162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677025" y="1169200"/>
              <a:ext cx="69700" cy="203675"/>
            </a:xfrm>
            <a:custGeom>
              <a:rect b="b" l="l" r="r" t="t"/>
              <a:pathLst>
                <a:path extrusionOk="0" h="8147" w="2788">
                  <a:moveTo>
                    <a:pt x="706" y="0"/>
                  </a:moveTo>
                  <a:cubicBezTo>
                    <a:pt x="706" y="0"/>
                    <a:pt x="67" y="180"/>
                    <a:pt x="214" y="1065"/>
                  </a:cubicBezTo>
                  <a:cubicBezTo>
                    <a:pt x="345" y="1967"/>
                    <a:pt x="1066" y="2442"/>
                    <a:pt x="1476" y="2901"/>
                  </a:cubicBezTo>
                  <a:cubicBezTo>
                    <a:pt x="1804" y="3278"/>
                    <a:pt x="2476" y="4131"/>
                    <a:pt x="2132" y="4967"/>
                  </a:cubicBezTo>
                  <a:cubicBezTo>
                    <a:pt x="2050" y="5196"/>
                    <a:pt x="1902" y="5409"/>
                    <a:pt x="1738" y="5573"/>
                  </a:cubicBezTo>
                  <a:cubicBezTo>
                    <a:pt x="1148" y="6081"/>
                    <a:pt x="755" y="6327"/>
                    <a:pt x="443" y="6753"/>
                  </a:cubicBezTo>
                  <a:cubicBezTo>
                    <a:pt x="165" y="7163"/>
                    <a:pt x="1" y="7655"/>
                    <a:pt x="17" y="8147"/>
                  </a:cubicBezTo>
                  <a:cubicBezTo>
                    <a:pt x="17" y="7999"/>
                    <a:pt x="66" y="6934"/>
                    <a:pt x="1214" y="6147"/>
                  </a:cubicBezTo>
                  <a:cubicBezTo>
                    <a:pt x="2509" y="5229"/>
                    <a:pt x="2787" y="4295"/>
                    <a:pt x="2345" y="2918"/>
                  </a:cubicBezTo>
                  <a:cubicBezTo>
                    <a:pt x="1820" y="1295"/>
                    <a:pt x="362" y="1098"/>
                    <a:pt x="7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6761050" y="933275"/>
              <a:ext cx="60875" cy="136350"/>
            </a:xfrm>
            <a:custGeom>
              <a:rect b="b" l="l" r="r" t="t"/>
              <a:pathLst>
                <a:path extrusionOk="0" h="5454" w="2435">
                  <a:moveTo>
                    <a:pt x="1426" y="0"/>
                  </a:moveTo>
                  <a:cubicBezTo>
                    <a:pt x="1396" y="0"/>
                    <a:pt x="1369" y="4"/>
                    <a:pt x="1344" y="12"/>
                  </a:cubicBezTo>
                  <a:cubicBezTo>
                    <a:pt x="1033" y="110"/>
                    <a:pt x="951" y="373"/>
                    <a:pt x="1115" y="733"/>
                  </a:cubicBezTo>
                  <a:cubicBezTo>
                    <a:pt x="1279" y="1094"/>
                    <a:pt x="1770" y="1143"/>
                    <a:pt x="1639" y="2799"/>
                  </a:cubicBezTo>
                  <a:cubicBezTo>
                    <a:pt x="1508" y="4471"/>
                    <a:pt x="0" y="5454"/>
                    <a:pt x="0" y="5454"/>
                  </a:cubicBezTo>
                  <a:cubicBezTo>
                    <a:pt x="262" y="5421"/>
                    <a:pt x="1820" y="4454"/>
                    <a:pt x="2147" y="2422"/>
                  </a:cubicBezTo>
                  <a:cubicBezTo>
                    <a:pt x="2434" y="564"/>
                    <a:pt x="1775" y="0"/>
                    <a:pt x="142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6716775" y="895675"/>
              <a:ext cx="131975" cy="178050"/>
            </a:xfrm>
            <a:custGeom>
              <a:rect b="b" l="l" r="r" t="t"/>
              <a:pathLst>
                <a:path extrusionOk="0" h="7122" w="5279">
                  <a:moveTo>
                    <a:pt x="1712" y="0"/>
                  </a:moveTo>
                  <a:cubicBezTo>
                    <a:pt x="1315" y="0"/>
                    <a:pt x="867" y="92"/>
                    <a:pt x="476" y="385"/>
                  </a:cubicBezTo>
                  <a:cubicBezTo>
                    <a:pt x="165" y="664"/>
                    <a:pt x="1" y="1074"/>
                    <a:pt x="50" y="1483"/>
                  </a:cubicBezTo>
                  <a:cubicBezTo>
                    <a:pt x="107" y="1995"/>
                    <a:pt x="633" y="2433"/>
                    <a:pt x="1231" y="2433"/>
                  </a:cubicBezTo>
                  <a:cubicBezTo>
                    <a:pt x="1322" y="2433"/>
                    <a:pt x="1416" y="2423"/>
                    <a:pt x="1509" y="2401"/>
                  </a:cubicBezTo>
                  <a:cubicBezTo>
                    <a:pt x="1624" y="2368"/>
                    <a:pt x="1722" y="2336"/>
                    <a:pt x="1820" y="2286"/>
                  </a:cubicBezTo>
                  <a:lnTo>
                    <a:pt x="1837" y="2286"/>
                  </a:lnTo>
                  <a:lnTo>
                    <a:pt x="1853" y="2270"/>
                  </a:lnTo>
                  <a:cubicBezTo>
                    <a:pt x="2148" y="2123"/>
                    <a:pt x="2312" y="1778"/>
                    <a:pt x="2263" y="1451"/>
                  </a:cubicBezTo>
                  <a:cubicBezTo>
                    <a:pt x="2213" y="1113"/>
                    <a:pt x="1925" y="890"/>
                    <a:pt x="1617" y="890"/>
                  </a:cubicBezTo>
                  <a:cubicBezTo>
                    <a:pt x="1520" y="890"/>
                    <a:pt x="1422" y="912"/>
                    <a:pt x="1329" y="959"/>
                  </a:cubicBezTo>
                  <a:cubicBezTo>
                    <a:pt x="968" y="1172"/>
                    <a:pt x="1066" y="1713"/>
                    <a:pt x="1476" y="1762"/>
                  </a:cubicBezTo>
                  <a:cubicBezTo>
                    <a:pt x="1507" y="1770"/>
                    <a:pt x="1537" y="1773"/>
                    <a:pt x="1567" y="1773"/>
                  </a:cubicBezTo>
                  <a:cubicBezTo>
                    <a:pt x="1792" y="1773"/>
                    <a:pt x="1978" y="1567"/>
                    <a:pt x="1935" y="1336"/>
                  </a:cubicBezTo>
                  <a:cubicBezTo>
                    <a:pt x="1929" y="1297"/>
                    <a:pt x="1956" y="1263"/>
                    <a:pt x="1993" y="1263"/>
                  </a:cubicBezTo>
                  <a:cubicBezTo>
                    <a:pt x="2049" y="1263"/>
                    <a:pt x="2128" y="1341"/>
                    <a:pt x="2148" y="1598"/>
                  </a:cubicBezTo>
                  <a:cubicBezTo>
                    <a:pt x="2165" y="1713"/>
                    <a:pt x="2132" y="1844"/>
                    <a:pt x="2083" y="1959"/>
                  </a:cubicBezTo>
                  <a:cubicBezTo>
                    <a:pt x="1935" y="2180"/>
                    <a:pt x="1695" y="2308"/>
                    <a:pt x="1434" y="2308"/>
                  </a:cubicBezTo>
                  <a:cubicBezTo>
                    <a:pt x="1405" y="2308"/>
                    <a:pt x="1375" y="2306"/>
                    <a:pt x="1345" y="2303"/>
                  </a:cubicBezTo>
                  <a:cubicBezTo>
                    <a:pt x="1334" y="2303"/>
                    <a:pt x="1324" y="2304"/>
                    <a:pt x="1313" y="2304"/>
                  </a:cubicBezTo>
                  <a:cubicBezTo>
                    <a:pt x="625" y="2304"/>
                    <a:pt x="142" y="1260"/>
                    <a:pt x="788" y="615"/>
                  </a:cubicBezTo>
                  <a:cubicBezTo>
                    <a:pt x="1059" y="321"/>
                    <a:pt x="1448" y="195"/>
                    <a:pt x="1864" y="195"/>
                  </a:cubicBezTo>
                  <a:cubicBezTo>
                    <a:pt x="2379" y="195"/>
                    <a:pt x="2935" y="388"/>
                    <a:pt x="3361" y="697"/>
                  </a:cubicBezTo>
                  <a:cubicBezTo>
                    <a:pt x="5099" y="1975"/>
                    <a:pt x="4836" y="4253"/>
                    <a:pt x="4328" y="5417"/>
                  </a:cubicBezTo>
                  <a:cubicBezTo>
                    <a:pt x="4067" y="6087"/>
                    <a:pt x="3611" y="6675"/>
                    <a:pt x="3024" y="7117"/>
                  </a:cubicBezTo>
                  <a:lnTo>
                    <a:pt x="3024" y="7117"/>
                  </a:lnTo>
                  <a:cubicBezTo>
                    <a:pt x="3105" y="7066"/>
                    <a:pt x="3858" y="6631"/>
                    <a:pt x="4410" y="5450"/>
                  </a:cubicBezTo>
                  <a:cubicBezTo>
                    <a:pt x="4967" y="4303"/>
                    <a:pt x="5279" y="1909"/>
                    <a:pt x="3459" y="549"/>
                  </a:cubicBezTo>
                  <a:cubicBezTo>
                    <a:pt x="3099" y="303"/>
                    <a:pt x="2689" y="139"/>
                    <a:pt x="2263" y="57"/>
                  </a:cubicBezTo>
                  <a:cubicBezTo>
                    <a:pt x="2102" y="24"/>
                    <a:pt x="1914" y="0"/>
                    <a:pt x="1712" y="0"/>
                  </a:cubicBezTo>
                  <a:close/>
                  <a:moveTo>
                    <a:pt x="3024" y="7117"/>
                  </a:moveTo>
                  <a:cubicBezTo>
                    <a:pt x="3018" y="7120"/>
                    <a:pt x="3016" y="7122"/>
                    <a:pt x="3017" y="7122"/>
                  </a:cubicBezTo>
                  <a:cubicBezTo>
                    <a:pt x="3019" y="7120"/>
                    <a:pt x="3021" y="7118"/>
                    <a:pt x="3024" y="711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6746700" y="757350"/>
              <a:ext cx="130325" cy="205750"/>
            </a:xfrm>
            <a:custGeom>
              <a:rect b="b" l="l" r="r" t="t"/>
              <a:pathLst>
                <a:path extrusionOk="0" h="8230" w="5213">
                  <a:moveTo>
                    <a:pt x="1082" y="1"/>
                  </a:moveTo>
                  <a:lnTo>
                    <a:pt x="1082" y="1"/>
                  </a:lnTo>
                  <a:cubicBezTo>
                    <a:pt x="0" y="2886"/>
                    <a:pt x="1279" y="4410"/>
                    <a:pt x="2541" y="5639"/>
                  </a:cubicBezTo>
                  <a:cubicBezTo>
                    <a:pt x="3803" y="6869"/>
                    <a:pt x="3738" y="8229"/>
                    <a:pt x="3738" y="8229"/>
                  </a:cubicBezTo>
                  <a:cubicBezTo>
                    <a:pt x="4656" y="7295"/>
                    <a:pt x="3590" y="5607"/>
                    <a:pt x="4459" y="4263"/>
                  </a:cubicBezTo>
                  <a:cubicBezTo>
                    <a:pt x="5213" y="3099"/>
                    <a:pt x="4246" y="2574"/>
                    <a:pt x="4246" y="2574"/>
                  </a:cubicBezTo>
                  <a:cubicBezTo>
                    <a:pt x="3836" y="3164"/>
                    <a:pt x="3377" y="3017"/>
                    <a:pt x="3000" y="3754"/>
                  </a:cubicBezTo>
                  <a:cubicBezTo>
                    <a:pt x="2656" y="4459"/>
                    <a:pt x="3262" y="5820"/>
                    <a:pt x="3262" y="5820"/>
                  </a:cubicBezTo>
                  <a:cubicBezTo>
                    <a:pt x="2066" y="4951"/>
                    <a:pt x="2295" y="4164"/>
                    <a:pt x="2639" y="3771"/>
                  </a:cubicBezTo>
                  <a:cubicBezTo>
                    <a:pt x="2984" y="3377"/>
                    <a:pt x="2508" y="3017"/>
                    <a:pt x="2525" y="2804"/>
                  </a:cubicBezTo>
                  <a:cubicBezTo>
                    <a:pt x="2541" y="2656"/>
                    <a:pt x="2574" y="2509"/>
                    <a:pt x="2639" y="2378"/>
                  </a:cubicBezTo>
                  <a:cubicBezTo>
                    <a:pt x="2639" y="2378"/>
                    <a:pt x="2563" y="2330"/>
                    <a:pt x="2425" y="2330"/>
                  </a:cubicBezTo>
                  <a:cubicBezTo>
                    <a:pt x="2308" y="2330"/>
                    <a:pt x="2147" y="2364"/>
                    <a:pt x="1951" y="2492"/>
                  </a:cubicBezTo>
                  <a:cubicBezTo>
                    <a:pt x="1213" y="2984"/>
                    <a:pt x="1525" y="4099"/>
                    <a:pt x="1525" y="4099"/>
                  </a:cubicBezTo>
                  <a:cubicBezTo>
                    <a:pt x="1000" y="3345"/>
                    <a:pt x="1164" y="2591"/>
                    <a:pt x="1771" y="2083"/>
                  </a:cubicBezTo>
                  <a:cubicBezTo>
                    <a:pt x="2361" y="1558"/>
                    <a:pt x="1787" y="1083"/>
                    <a:pt x="1394" y="853"/>
                  </a:cubicBezTo>
                  <a:cubicBezTo>
                    <a:pt x="1017" y="624"/>
                    <a:pt x="1082" y="1"/>
                    <a:pt x="1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6686475" y="732350"/>
              <a:ext cx="75825" cy="112725"/>
            </a:xfrm>
            <a:custGeom>
              <a:rect b="b" l="l" r="r" t="t"/>
              <a:pathLst>
                <a:path extrusionOk="0" h="4509" w="3033">
                  <a:moveTo>
                    <a:pt x="459" y="1"/>
                  </a:moveTo>
                  <a:cubicBezTo>
                    <a:pt x="459" y="1"/>
                    <a:pt x="0" y="2017"/>
                    <a:pt x="3032" y="4509"/>
                  </a:cubicBezTo>
                  <a:cubicBezTo>
                    <a:pt x="3032" y="4509"/>
                    <a:pt x="2475" y="3853"/>
                    <a:pt x="2737" y="3099"/>
                  </a:cubicBezTo>
                  <a:cubicBezTo>
                    <a:pt x="3000" y="2345"/>
                    <a:pt x="2688" y="2066"/>
                    <a:pt x="2442" y="1820"/>
                  </a:cubicBezTo>
                  <a:cubicBezTo>
                    <a:pt x="2311" y="1656"/>
                    <a:pt x="2295" y="1427"/>
                    <a:pt x="2426" y="1247"/>
                  </a:cubicBezTo>
                  <a:cubicBezTo>
                    <a:pt x="2426" y="1247"/>
                    <a:pt x="2389" y="1240"/>
                    <a:pt x="2335" y="1240"/>
                  </a:cubicBezTo>
                  <a:cubicBezTo>
                    <a:pt x="2174" y="1240"/>
                    <a:pt x="1860" y="1304"/>
                    <a:pt x="1934" y="1820"/>
                  </a:cubicBezTo>
                  <a:cubicBezTo>
                    <a:pt x="2032" y="2492"/>
                    <a:pt x="2082" y="2624"/>
                    <a:pt x="1852" y="2640"/>
                  </a:cubicBezTo>
                  <a:cubicBezTo>
                    <a:pt x="1847" y="2640"/>
                    <a:pt x="1842" y="2641"/>
                    <a:pt x="1838" y="2641"/>
                  </a:cubicBezTo>
                  <a:cubicBezTo>
                    <a:pt x="1642" y="2641"/>
                    <a:pt x="1706" y="2308"/>
                    <a:pt x="1754" y="2115"/>
                  </a:cubicBezTo>
                  <a:cubicBezTo>
                    <a:pt x="1819" y="1935"/>
                    <a:pt x="2082" y="1099"/>
                    <a:pt x="1410" y="821"/>
                  </a:cubicBezTo>
                  <a:cubicBezTo>
                    <a:pt x="754" y="558"/>
                    <a:pt x="492" y="296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6822925" y="947075"/>
              <a:ext cx="89750" cy="106575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49" y="1198"/>
                    <a:pt x="951" y="2492"/>
                  </a:cubicBezTo>
                  <a:cubicBezTo>
                    <a:pt x="853" y="3771"/>
                    <a:pt x="0" y="4263"/>
                    <a:pt x="0" y="4263"/>
                  </a:cubicBezTo>
                  <a:cubicBezTo>
                    <a:pt x="3590" y="2443"/>
                    <a:pt x="2295" y="788"/>
                    <a:pt x="1934" y="526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6824975" y="1012675"/>
              <a:ext cx="196725" cy="144875"/>
            </a:xfrm>
            <a:custGeom>
              <a:rect b="b" l="l" r="r" t="t"/>
              <a:pathLst>
                <a:path extrusionOk="0" h="5795" w="7869">
                  <a:moveTo>
                    <a:pt x="3223" y="0"/>
                  </a:moveTo>
                  <a:cubicBezTo>
                    <a:pt x="2842" y="0"/>
                    <a:pt x="2425" y="325"/>
                    <a:pt x="2016" y="950"/>
                  </a:cubicBezTo>
                  <a:cubicBezTo>
                    <a:pt x="1459" y="1803"/>
                    <a:pt x="0" y="1917"/>
                    <a:pt x="0" y="1917"/>
                  </a:cubicBezTo>
                  <a:cubicBezTo>
                    <a:pt x="2393" y="1983"/>
                    <a:pt x="3033" y="2606"/>
                    <a:pt x="3672" y="3360"/>
                  </a:cubicBezTo>
                  <a:cubicBezTo>
                    <a:pt x="4311" y="4114"/>
                    <a:pt x="4491" y="5327"/>
                    <a:pt x="5999" y="5704"/>
                  </a:cubicBezTo>
                  <a:cubicBezTo>
                    <a:pt x="6259" y="5768"/>
                    <a:pt x="6485" y="5795"/>
                    <a:pt x="6680" y="5795"/>
                  </a:cubicBezTo>
                  <a:cubicBezTo>
                    <a:pt x="7631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1" y="5221"/>
                    <a:pt x="7702" y="5250"/>
                    <a:pt x="7631" y="5250"/>
                  </a:cubicBezTo>
                  <a:cubicBezTo>
                    <a:pt x="7380" y="5250"/>
                    <a:pt x="7236" y="4884"/>
                    <a:pt x="7262" y="4130"/>
                  </a:cubicBezTo>
                  <a:cubicBezTo>
                    <a:pt x="7278" y="3163"/>
                    <a:pt x="6409" y="2884"/>
                    <a:pt x="5295" y="2704"/>
                  </a:cubicBezTo>
                  <a:cubicBezTo>
                    <a:pt x="4164" y="2540"/>
                    <a:pt x="3246" y="2458"/>
                    <a:pt x="3131" y="2098"/>
                  </a:cubicBezTo>
                  <a:cubicBezTo>
                    <a:pt x="3016" y="1721"/>
                    <a:pt x="3508" y="1590"/>
                    <a:pt x="4196" y="1376"/>
                  </a:cubicBezTo>
                  <a:cubicBezTo>
                    <a:pt x="4868" y="1180"/>
                    <a:pt x="4573" y="541"/>
                    <a:pt x="4573" y="541"/>
                  </a:cubicBezTo>
                  <a:lnTo>
                    <a:pt x="4573" y="541"/>
                  </a:lnTo>
                  <a:cubicBezTo>
                    <a:pt x="4519" y="587"/>
                    <a:pt x="4463" y="608"/>
                    <a:pt x="4404" y="608"/>
                  </a:cubicBezTo>
                  <a:cubicBezTo>
                    <a:pt x="4214" y="608"/>
                    <a:pt x="3985" y="393"/>
                    <a:pt x="3623" y="131"/>
                  </a:cubicBezTo>
                  <a:cubicBezTo>
                    <a:pt x="3496" y="43"/>
                    <a:pt x="3362" y="0"/>
                    <a:pt x="32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6729500" y="1072425"/>
              <a:ext cx="192200" cy="157425"/>
            </a:xfrm>
            <a:custGeom>
              <a:rect b="b" l="l" r="r" t="t"/>
              <a:pathLst>
                <a:path extrusionOk="0" h="6297" w="7688">
                  <a:moveTo>
                    <a:pt x="4322" y="0"/>
                  </a:moveTo>
                  <a:cubicBezTo>
                    <a:pt x="2725" y="0"/>
                    <a:pt x="1373" y="1109"/>
                    <a:pt x="672" y="2527"/>
                  </a:cubicBezTo>
                  <a:cubicBezTo>
                    <a:pt x="148" y="3625"/>
                    <a:pt x="0" y="4871"/>
                    <a:pt x="230" y="6067"/>
                  </a:cubicBezTo>
                  <a:lnTo>
                    <a:pt x="230" y="6084"/>
                  </a:lnTo>
                  <a:cubicBezTo>
                    <a:pt x="246" y="6149"/>
                    <a:pt x="262" y="6215"/>
                    <a:pt x="279" y="6297"/>
                  </a:cubicBezTo>
                  <a:cubicBezTo>
                    <a:pt x="246" y="6133"/>
                    <a:pt x="230" y="5953"/>
                    <a:pt x="230" y="5789"/>
                  </a:cubicBezTo>
                  <a:cubicBezTo>
                    <a:pt x="230" y="4920"/>
                    <a:pt x="410" y="4051"/>
                    <a:pt x="738" y="3248"/>
                  </a:cubicBezTo>
                  <a:cubicBezTo>
                    <a:pt x="1131" y="2248"/>
                    <a:pt x="1869" y="1412"/>
                    <a:pt x="2819" y="871"/>
                  </a:cubicBezTo>
                  <a:cubicBezTo>
                    <a:pt x="3363" y="560"/>
                    <a:pt x="4071" y="316"/>
                    <a:pt x="4772" y="316"/>
                  </a:cubicBezTo>
                  <a:cubicBezTo>
                    <a:pt x="5362" y="316"/>
                    <a:pt x="5946" y="488"/>
                    <a:pt x="6425" y="937"/>
                  </a:cubicBezTo>
                  <a:cubicBezTo>
                    <a:pt x="7474" y="1855"/>
                    <a:pt x="7147" y="3773"/>
                    <a:pt x="5934" y="4068"/>
                  </a:cubicBezTo>
                  <a:cubicBezTo>
                    <a:pt x="5804" y="4102"/>
                    <a:pt x="5669" y="4119"/>
                    <a:pt x="5536" y="4119"/>
                  </a:cubicBezTo>
                  <a:cubicBezTo>
                    <a:pt x="5097" y="4119"/>
                    <a:pt x="4668" y="3939"/>
                    <a:pt x="4442" y="3625"/>
                  </a:cubicBezTo>
                  <a:cubicBezTo>
                    <a:pt x="4147" y="3215"/>
                    <a:pt x="4147" y="2674"/>
                    <a:pt x="4409" y="2265"/>
                  </a:cubicBezTo>
                  <a:cubicBezTo>
                    <a:pt x="4602" y="1981"/>
                    <a:pt x="4920" y="1823"/>
                    <a:pt x="5244" y="1823"/>
                  </a:cubicBezTo>
                  <a:cubicBezTo>
                    <a:pt x="5389" y="1823"/>
                    <a:pt x="5535" y="1855"/>
                    <a:pt x="5671" y="1920"/>
                  </a:cubicBezTo>
                  <a:cubicBezTo>
                    <a:pt x="5835" y="2019"/>
                    <a:pt x="5950" y="2199"/>
                    <a:pt x="5950" y="2396"/>
                  </a:cubicBezTo>
                  <a:cubicBezTo>
                    <a:pt x="5950" y="2396"/>
                    <a:pt x="5950" y="2528"/>
                    <a:pt x="5866" y="2528"/>
                  </a:cubicBezTo>
                  <a:cubicBezTo>
                    <a:pt x="5862" y="2528"/>
                    <a:pt x="5857" y="2528"/>
                    <a:pt x="5852" y="2527"/>
                  </a:cubicBezTo>
                  <a:cubicBezTo>
                    <a:pt x="5753" y="2527"/>
                    <a:pt x="5786" y="2379"/>
                    <a:pt x="5524" y="2314"/>
                  </a:cubicBezTo>
                  <a:cubicBezTo>
                    <a:pt x="5493" y="2307"/>
                    <a:pt x="5462" y="2304"/>
                    <a:pt x="5432" y="2304"/>
                  </a:cubicBezTo>
                  <a:cubicBezTo>
                    <a:pt x="5177" y="2304"/>
                    <a:pt x="4973" y="2542"/>
                    <a:pt x="5032" y="2806"/>
                  </a:cubicBezTo>
                  <a:cubicBezTo>
                    <a:pt x="5074" y="2983"/>
                    <a:pt x="5315" y="3114"/>
                    <a:pt x="5556" y="3114"/>
                  </a:cubicBezTo>
                  <a:cubicBezTo>
                    <a:pt x="5694" y="3114"/>
                    <a:pt x="5832" y="3071"/>
                    <a:pt x="5934" y="2970"/>
                  </a:cubicBezTo>
                  <a:cubicBezTo>
                    <a:pt x="5999" y="2904"/>
                    <a:pt x="6048" y="2822"/>
                    <a:pt x="6081" y="2724"/>
                  </a:cubicBezTo>
                  <a:cubicBezTo>
                    <a:pt x="6180" y="2412"/>
                    <a:pt x="6048" y="2084"/>
                    <a:pt x="5770" y="1920"/>
                  </a:cubicBezTo>
                  <a:cubicBezTo>
                    <a:pt x="5592" y="1814"/>
                    <a:pt x="5400" y="1763"/>
                    <a:pt x="5211" y="1763"/>
                  </a:cubicBezTo>
                  <a:cubicBezTo>
                    <a:pt x="4876" y="1763"/>
                    <a:pt x="4553" y="1922"/>
                    <a:pt x="4344" y="2216"/>
                  </a:cubicBezTo>
                  <a:cubicBezTo>
                    <a:pt x="4032" y="2658"/>
                    <a:pt x="4032" y="3248"/>
                    <a:pt x="4344" y="3691"/>
                  </a:cubicBezTo>
                  <a:cubicBezTo>
                    <a:pt x="4613" y="4062"/>
                    <a:pt x="5092" y="4263"/>
                    <a:pt x="5577" y="4263"/>
                  </a:cubicBezTo>
                  <a:cubicBezTo>
                    <a:pt x="5713" y="4263"/>
                    <a:pt x="5850" y="4248"/>
                    <a:pt x="5983" y="4215"/>
                  </a:cubicBezTo>
                  <a:cubicBezTo>
                    <a:pt x="7327" y="3887"/>
                    <a:pt x="7688" y="1806"/>
                    <a:pt x="6557" y="822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6739325" y="1120350"/>
              <a:ext cx="75875" cy="81650"/>
            </a:xfrm>
            <a:custGeom>
              <a:rect b="b" l="l" r="r" t="t"/>
              <a:pathLst>
                <a:path extrusionOk="0" h="3266" w="3035">
                  <a:moveTo>
                    <a:pt x="2317" y="1"/>
                  </a:moveTo>
                  <a:cubicBezTo>
                    <a:pt x="2118" y="1"/>
                    <a:pt x="1866" y="71"/>
                    <a:pt x="1574" y="249"/>
                  </a:cubicBezTo>
                  <a:cubicBezTo>
                    <a:pt x="312" y="1003"/>
                    <a:pt x="0" y="3265"/>
                    <a:pt x="0" y="3265"/>
                  </a:cubicBezTo>
                  <a:cubicBezTo>
                    <a:pt x="0" y="3265"/>
                    <a:pt x="689" y="1167"/>
                    <a:pt x="1951" y="954"/>
                  </a:cubicBezTo>
                  <a:cubicBezTo>
                    <a:pt x="3035" y="778"/>
                    <a:pt x="2975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6837250" y="1113875"/>
              <a:ext cx="129925" cy="112950"/>
            </a:xfrm>
            <a:custGeom>
              <a:rect b="b" l="l" r="r" t="t"/>
              <a:pathLst>
                <a:path extrusionOk="0" h="4518" w="5197">
                  <a:moveTo>
                    <a:pt x="3033" y="0"/>
                  </a:moveTo>
                  <a:cubicBezTo>
                    <a:pt x="3033" y="1"/>
                    <a:pt x="3345" y="705"/>
                    <a:pt x="3001" y="1770"/>
                  </a:cubicBezTo>
                  <a:cubicBezTo>
                    <a:pt x="2673" y="2852"/>
                    <a:pt x="1837" y="3065"/>
                    <a:pt x="1198" y="3131"/>
                  </a:cubicBezTo>
                  <a:cubicBezTo>
                    <a:pt x="575" y="3197"/>
                    <a:pt x="132" y="3475"/>
                    <a:pt x="1" y="4344"/>
                  </a:cubicBezTo>
                  <a:cubicBezTo>
                    <a:pt x="149" y="4245"/>
                    <a:pt x="315" y="4194"/>
                    <a:pt x="484" y="4194"/>
                  </a:cubicBezTo>
                  <a:cubicBezTo>
                    <a:pt x="596" y="4194"/>
                    <a:pt x="710" y="4216"/>
                    <a:pt x="821" y="4262"/>
                  </a:cubicBezTo>
                  <a:cubicBezTo>
                    <a:pt x="1056" y="4380"/>
                    <a:pt x="1447" y="4518"/>
                    <a:pt x="1841" y="4518"/>
                  </a:cubicBezTo>
                  <a:cubicBezTo>
                    <a:pt x="2160" y="4518"/>
                    <a:pt x="2480" y="4427"/>
                    <a:pt x="2722" y="4164"/>
                  </a:cubicBezTo>
                  <a:cubicBezTo>
                    <a:pt x="3279" y="3574"/>
                    <a:pt x="3164" y="2967"/>
                    <a:pt x="3132" y="2672"/>
                  </a:cubicBezTo>
                  <a:cubicBezTo>
                    <a:pt x="3116" y="2381"/>
                    <a:pt x="3052" y="1852"/>
                    <a:pt x="3332" y="1852"/>
                  </a:cubicBezTo>
                  <a:cubicBezTo>
                    <a:pt x="3336" y="1852"/>
                    <a:pt x="3340" y="1852"/>
                    <a:pt x="3345" y="1852"/>
                  </a:cubicBezTo>
                  <a:cubicBezTo>
                    <a:pt x="3345" y="1852"/>
                    <a:pt x="3348" y="1852"/>
                    <a:pt x="3354" y="1852"/>
                  </a:cubicBezTo>
                  <a:cubicBezTo>
                    <a:pt x="3397" y="1852"/>
                    <a:pt x="3572" y="1877"/>
                    <a:pt x="3558" y="2295"/>
                  </a:cubicBezTo>
                  <a:cubicBezTo>
                    <a:pt x="3558" y="2754"/>
                    <a:pt x="3525" y="3049"/>
                    <a:pt x="4148" y="3229"/>
                  </a:cubicBezTo>
                  <a:cubicBezTo>
                    <a:pt x="4492" y="3328"/>
                    <a:pt x="4804" y="3492"/>
                    <a:pt x="5066" y="3721"/>
                  </a:cubicBezTo>
                  <a:cubicBezTo>
                    <a:pt x="4968" y="3524"/>
                    <a:pt x="4935" y="3278"/>
                    <a:pt x="5000" y="3033"/>
                  </a:cubicBezTo>
                  <a:cubicBezTo>
                    <a:pt x="5115" y="2705"/>
                    <a:pt x="5197" y="2098"/>
                    <a:pt x="4640" y="1705"/>
                  </a:cubicBezTo>
                  <a:cubicBezTo>
                    <a:pt x="4066" y="1312"/>
                    <a:pt x="3509" y="1066"/>
                    <a:pt x="3394" y="672"/>
                  </a:cubicBezTo>
                  <a:cubicBezTo>
                    <a:pt x="3312" y="443"/>
                    <a:pt x="3181" y="213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915125" y="1190100"/>
              <a:ext cx="32400" cy="49600"/>
            </a:xfrm>
            <a:custGeom>
              <a:rect b="b" l="l" r="r" t="t"/>
              <a:pathLst>
                <a:path extrusionOk="0" h="1984" w="1296">
                  <a:moveTo>
                    <a:pt x="328" y="0"/>
                  </a:moveTo>
                  <a:lnTo>
                    <a:pt x="328" y="0"/>
                  </a:lnTo>
                  <a:cubicBezTo>
                    <a:pt x="345" y="180"/>
                    <a:pt x="328" y="377"/>
                    <a:pt x="279" y="557"/>
                  </a:cubicBezTo>
                  <a:cubicBezTo>
                    <a:pt x="181" y="836"/>
                    <a:pt x="0" y="1262"/>
                    <a:pt x="508" y="1557"/>
                  </a:cubicBezTo>
                  <a:cubicBezTo>
                    <a:pt x="1017" y="1852"/>
                    <a:pt x="1033" y="1983"/>
                    <a:pt x="1033" y="1983"/>
                  </a:cubicBezTo>
                  <a:cubicBezTo>
                    <a:pt x="1066" y="1754"/>
                    <a:pt x="1115" y="1524"/>
                    <a:pt x="1180" y="1295"/>
                  </a:cubicBezTo>
                  <a:cubicBezTo>
                    <a:pt x="1295" y="918"/>
                    <a:pt x="1115" y="525"/>
                    <a:pt x="787" y="344"/>
                  </a:cubicBezTo>
                  <a:cubicBezTo>
                    <a:pt x="345" y="82"/>
                    <a:pt x="328" y="0"/>
                    <a:pt x="3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6916350" y="974475"/>
              <a:ext cx="173350" cy="121925"/>
            </a:xfrm>
            <a:custGeom>
              <a:rect b="b" l="l" r="r" t="t"/>
              <a:pathLst>
                <a:path extrusionOk="0" h="4877" w="6934">
                  <a:moveTo>
                    <a:pt x="1952" y="1"/>
                  </a:moveTo>
                  <a:cubicBezTo>
                    <a:pt x="1070" y="1"/>
                    <a:pt x="587" y="828"/>
                    <a:pt x="705" y="1380"/>
                  </a:cubicBezTo>
                  <a:cubicBezTo>
                    <a:pt x="834" y="1982"/>
                    <a:pt x="1403" y="2020"/>
                    <a:pt x="1543" y="2020"/>
                  </a:cubicBezTo>
                  <a:cubicBezTo>
                    <a:pt x="1563" y="2020"/>
                    <a:pt x="1574" y="2019"/>
                    <a:pt x="1574" y="2019"/>
                  </a:cubicBezTo>
                  <a:cubicBezTo>
                    <a:pt x="1312" y="1905"/>
                    <a:pt x="1197" y="1610"/>
                    <a:pt x="1312" y="1347"/>
                  </a:cubicBezTo>
                  <a:cubicBezTo>
                    <a:pt x="1354" y="1283"/>
                    <a:pt x="1401" y="1259"/>
                    <a:pt x="1450" y="1259"/>
                  </a:cubicBezTo>
                  <a:cubicBezTo>
                    <a:pt x="1553" y="1259"/>
                    <a:pt x="1671" y="1363"/>
                    <a:pt x="1804" y="1429"/>
                  </a:cubicBezTo>
                  <a:cubicBezTo>
                    <a:pt x="1841" y="1448"/>
                    <a:pt x="1877" y="1457"/>
                    <a:pt x="1911" y="1457"/>
                  </a:cubicBezTo>
                  <a:cubicBezTo>
                    <a:pt x="2054" y="1457"/>
                    <a:pt x="2160" y="1303"/>
                    <a:pt x="2213" y="1118"/>
                  </a:cubicBezTo>
                  <a:cubicBezTo>
                    <a:pt x="2244" y="977"/>
                    <a:pt x="2348" y="835"/>
                    <a:pt x="2539" y="835"/>
                  </a:cubicBezTo>
                  <a:cubicBezTo>
                    <a:pt x="2658" y="835"/>
                    <a:pt x="2811" y="891"/>
                    <a:pt x="3000" y="1036"/>
                  </a:cubicBezTo>
                  <a:cubicBezTo>
                    <a:pt x="3475" y="1413"/>
                    <a:pt x="3180" y="2167"/>
                    <a:pt x="3180" y="2167"/>
                  </a:cubicBezTo>
                  <a:cubicBezTo>
                    <a:pt x="3180" y="2167"/>
                    <a:pt x="3180" y="1544"/>
                    <a:pt x="2738" y="1478"/>
                  </a:cubicBezTo>
                  <a:cubicBezTo>
                    <a:pt x="2702" y="1470"/>
                    <a:pt x="2664" y="1466"/>
                    <a:pt x="2627" y="1466"/>
                  </a:cubicBezTo>
                  <a:cubicBezTo>
                    <a:pt x="2445" y="1466"/>
                    <a:pt x="2262" y="1564"/>
                    <a:pt x="2181" y="1741"/>
                  </a:cubicBezTo>
                  <a:cubicBezTo>
                    <a:pt x="2443" y="1741"/>
                    <a:pt x="2476" y="2101"/>
                    <a:pt x="2328" y="2314"/>
                  </a:cubicBezTo>
                  <a:cubicBezTo>
                    <a:pt x="2181" y="2527"/>
                    <a:pt x="2230" y="2659"/>
                    <a:pt x="2361" y="2741"/>
                  </a:cubicBezTo>
                  <a:cubicBezTo>
                    <a:pt x="2508" y="2823"/>
                    <a:pt x="2705" y="2823"/>
                    <a:pt x="2541" y="3199"/>
                  </a:cubicBezTo>
                  <a:cubicBezTo>
                    <a:pt x="2361" y="3576"/>
                    <a:pt x="1640" y="3576"/>
                    <a:pt x="1640" y="3576"/>
                  </a:cubicBezTo>
                  <a:cubicBezTo>
                    <a:pt x="1787" y="3363"/>
                    <a:pt x="1754" y="3068"/>
                    <a:pt x="1558" y="2904"/>
                  </a:cubicBezTo>
                  <a:cubicBezTo>
                    <a:pt x="1558" y="3068"/>
                    <a:pt x="1459" y="3232"/>
                    <a:pt x="1295" y="3281"/>
                  </a:cubicBezTo>
                  <a:cubicBezTo>
                    <a:pt x="1000" y="3363"/>
                    <a:pt x="1017" y="3281"/>
                    <a:pt x="754" y="3495"/>
                  </a:cubicBezTo>
                  <a:cubicBezTo>
                    <a:pt x="623" y="3609"/>
                    <a:pt x="435" y="3638"/>
                    <a:pt x="279" y="3638"/>
                  </a:cubicBezTo>
                  <a:cubicBezTo>
                    <a:pt x="123" y="3638"/>
                    <a:pt x="1" y="3609"/>
                    <a:pt x="0" y="3609"/>
                  </a:cubicBezTo>
                  <a:lnTo>
                    <a:pt x="0" y="3609"/>
                  </a:lnTo>
                  <a:cubicBezTo>
                    <a:pt x="181" y="3708"/>
                    <a:pt x="377" y="3773"/>
                    <a:pt x="574" y="3790"/>
                  </a:cubicBezTo>
                  <a:cubicBezTo>
                    <a:pt x="1017" y="3822"/>
                    <a:pt x="1459" y="3888"/>
                    <a:pt x="1885" y="3986"/>
                  </a:cubicBezTo>
                  <a:cubicBezTo>
                    <a:pt x="3066" y="4347"/>
                    <a:pt x="3787" y="4855"/>
                    <a:pt x="4688" y="4871"/>
                  </a:cubicBezTo>
                  <a:cubicBezTo>
                    <a:pt x="4739" y="4875"/>
                    <a:pt x="4789" y="4877"/>
                    <a:pt x="4839" y="4877"/>
                  </a:cubicBezTo>
                  <a:cubicBezTo>
                    <a:pt x="5234" y="4877"/>
                    <a:pt x="5634" y="4765"/>
                    <a:pt x="5983" y="4576"/>
                  </a:cubicBezTo>
                  <a:cubicBezTo>
                    <a:pt x="6721" y="4085"/>
                    <a:pt x="6934" y="3101"/>
                    <a:pt x="6459" y="2347"/>
                  </a:cubicBezTo>
                  <a:cubicBezTo>
                    <a:pt x="6228" y="2017"/>
                    <a:pt x="5864" y="1866"/>
                    <a:pt x="5524" y="1866"/>
                  </a:cubicBezTo>
                  <a:cubicBezTo>
                    <a:pt x="5188" y="1866"/>
                    <a:pt x="4876" y="2013"/>
                    <a:pt x="4738" y="2282"/>
                  </a:cubicBezTo>
                  <a:cubicBezTo>
                    <a:pt x="4492" y="2626"/>
                    <a:pt x="4524" y="3085"/>
                    <a:pt x="4820" y="3380"/>
                  </a:cubicBezTo>
                  <a:cubicBezTo>
                    <a:pt x="4836" y="3396"/>
                    <a:pt x="4869" y="3413"/>
                    <a:pt x="4885" y="3429"/>
                  </a:cubicBezTo>
                  <a:cubicBezTo>
                    <a:pt x="4901" y="3429"/>
                    <a:pt x="4901" y="3445"/>
                    <a:pt x="4918" y="3445"/>
                  </a:cubicBezTo>
                  <a:cubicBezTo>
                    <a:pt x="5021" y="3505"/>
                    <a:pt x="5149" y="3536"/>
                    <a:pt x="5274" y="3536"/>
                  </a:cubicBezTo>
                  <a:cubicBezTo>
                    <a:pt x="5527" y="3536"/>
                    <a:pt x="5770" y="3408"/>
                    <a:pt x="5770" y="3134"/>
                  </a:cubicBezTo>
                  <a:cubicBezTo>
                    <a:pt x="5777" y="2937"/>
                    <a:pt x="5612" y="2853"/>
                    <a:pt x="5432" y="2853"/>
                  </a:cubicBezTo>
                  <a:cubicBezTo>
                    <a:pt x="5177" y="2853"/>
                    <a:pt x="4891" y="3022"/>
                    <a:pt x="5016" y="3281"/>
                  </a:cubicBezTo>
                  <a:cubicBezTo>
                    <a:pt x="5016" y="3304"/>
                    <a:pt x="5016" y="3327"/>
                    <a:pt x="4993" y="3327"/>
                  </a:cubicBezTo>
                  <a:cubicBezTo>
                    <a:pt x="4967" y="3327"/>
                    <a:pt x="4910" y="3296"/>
                    <a:pt x="4787" y="3199"/>
                  </a:cubicBezTo>
                  <a:cubicBezTo>
                    <a:pt x="4672" y="3085"/>
                    <a:pt x="4623" y="2937"/>
                    <a:pt x="4623" y="2790"/>
                  </a:cubicBezTo>
                  <a:cubicBezTo>
                    <a:pt x="4623" y="2609"/>
                    <a:pt x="4672" y="2446"/>
                    <a:pt x="4787" y="2314"/>
                  </a:cubicBezTo>
                  <a:cubicBezTo>
                    <a:pt x="4921" y="2078"/>
                    <a:pt x="5192" y="1951"/>
                    <a:pt x="5482" y="1951"/>
                  </a:cubicBezTo>
                  <a:cubicBezTo>
                    <a:pt x="5795" y="1951"/>
                    <a:pt x="6131" y="2098"/>
                    <a:pt x="6344" y="2413"/>
                  </a:cubicBezTo>
                  <a:lnTo>
                    <a:pt x="6360" y="2429"/>
                  </a:lnTo>
                  <a:cubicBezTo>
                    <a:pt x="6573" y="2855"/>
                    <a:pt x="6557" y="3347"/>
                    <a:pt x="6311" y="3740"/>
                  </a:cubicBezTo>
                  <a:cubicBezTo>
                    <a:pt x="6031" y="4244"/>
                    <a:pt x="5393" y="4595"/>
                    <a:pt x="4562" y="4595"/>
                  </a:cubicBezTo>
                  <a:cubicBezTo>
                    <a:pt x="4176" y="4595"/>
                    <a:pt x="3748" y="4519"/>
                    <a:pt x="3295" y="4347"/>
                  </a:cubicBezTo>
                  <a:cubicBezTo>
                    <a:pt x="3246" y="4330"/>
                    <a:pt x="3016" y="4249"/>
                    <a:pt x="2869" y="4183"/>
                  </a:cubicBezTo>
                  <a:cubicBezTo>
                    <a:pt x="2459" y="3970"/>
                    <a:pt x="2017" y="3822"/>
                    <a:pt x="1558" y="3740"/>
                  </a:cubicBezTo>
                  <a:cubicBezTo>
                    <a:pt x="1738" y="3724"/>
                    <a:pt x="1918" y="3691"/>
                    <a:pt x="2131" y="3642"/>
                  </a:cubicBezTo>
                  <a:cubicBezTo>
                    <a:pt x="3885" y="3298"/>
                    <a:pt x="4147" y="823"/>
                    <a:pt x="2672" y="167"/>
                  </a:cubicBezTo>
                  <a:cubicBezTo>
                    <a:pt x="2410" y="51"/>
                    <a:pt x="2169" y="1"/>
                    <a:pt x="19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7000775" y="1040100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788"/>
                    <a:pt x="3557" y="1574"/>
                    <a:pt x="2901" y="2050"/>
                  </a:cubicBezTo>
                  <a:cubicBezTo>
                    <a:pt x="2494" y="2367"/>
                    <a:pt x="1997" y="2468"/>
                    <a:pt x="1530" y="2468"/>
                  </a:cubicBezTo>
                  <a:cubicBezTo>
                    <a:pt x="720" y="2468"/>
                    <a:pt x="0" y="2165"/>
                    <a:pt x="0" y="2164"/>
                  </a:cubicBezTo>
                  <a:lnTo>
                    <a:pt x="0" y="2164"/>
                  </a:lnTo>
                  <a:cubicBezTo>
                    <a:pt x="1344" y="2869"/>
                    <a:pt x="1836" y="2640"/>
                    <a:pt x="2213" y="3050"/>
                  </a:cubicBezTo>
                  <a:cubicBezTo>
                    <a:pt x="2379" y="3230"/>
                    <a:pt x="2551" y="3286"/>
                    <a:pt x="2710" y="3286"/>
                  </a:cubicBezTo>
                  <a:cubicBezTo>
                    <a:pt x="2897" y="3286"/>
                    <a:pt x="3065" y="3209"/>
                    <a:pt x="3180" y="3164"/>
                  </a:cubicBezTo>
                  <a:cubicBezTo>
                    <a:pt x="3200" y="3159"/>
                    <a:pt x="3221" y="3156"/>
                    <a:pt x="3242" y="3156"/>
                  </a:cubicBezTo>
                  <a:cubicBezTo>
                    <a:pt x="3339" y="3156"/>
                    <a:pt x="3437" y="3215"/>
                    <a:pt x="3491" y="3295"/>
                  </a:cubicBezTo>
                  <a:cubicBezTo>
                    <a:pt x="3524" y="3099"/>
                    <a:pt x="3475" y="2886"/>
                    <a:pt x="3360" y="2722"/>
                  </a:cubicBezTo>
                  <a:cubicBezTo>
                    <a:pt x="3180" y="2509"/>
                    <a:pt x="2787" y="2492"/>
                    <a:pt x="2721" y="2492"/>
                  </a:cubicBezTo>
                  <a:cubicBezTo>
                    <a:pt x="3278" y="2459"/>
                    <a:pt x="3786" y="2181"/>
                    <a:pt x="4098" y="1722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6852025" y="854700"/>
              <a:ext cx="111075" cy="157150"/>
            </a:xfrm>
            <a:custGeom>
              <a:rect b="b" l="l" r="r" t="t"/>
              <a:pathLst>
                <a:path extrusionOk="0" h="6286" w="4443">
                  <a:moveTo>
                    <a:pt x="1809" y="0"/>
                  </a:moveTo>
                  <a:cubicBezTo>
                    <a:pt x="1385" y="0"/>
                    <a:pt x="976" y="149"/>
                    <a:pt x="705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1" y="2434"/>
                    <a:pt x="1428" y="2434"/>
                  </a:cubicBezTo>
                  <a:cubicBezTo>
                    <a:pt x="1565" y="2434"/>
                    <a:pt x="1705" y="2401"/>
                    <a:pt x="1836" y="2336"/>
                  </a:cubicBezTo>
                  <a:lnTo>
                    <a:pt x="1869" y="2319"/>
                  </a:lnTo>
                  <a:lnTo>
                    <a:pt x="1901" y="2303"/>
                  </a:lnTo>
                  <a:lnTo>
                    <a:pt x="1951" y="2254"/>
                  </a:lnTo>
                  <a:lnTo>
                    <a:pt x="2016" y="2204"/>
                  </a:lnTo>
                  <a:cubicBezTo>
                    <a:pt x="2033" y="2188"/>
                    <a:pt x="2049" y="2172"/>
                    <a:pt x="2082" y="2155"/>
                  </a:cubicBezTo>
                  <a:cubicBezTo>
                    <a:pt x="2246" y="1975"/>
                    <a:pt x="2328" y="1729"/>
                    <a:pt x="2295" y="1500"/>
                  </a:cubicBezTo>
                  <a:cubicBezTo>
                    <a:pt x="2252" y="1156"/>
                    <a:pt x="2040" y="1016"/>
                    <a:pt x="1844" y="1016"/>
                  </a:cubicBezTo>
                  <a:cubicBezTo>
                    <a:pt x="1740" y="1016"/>
                    <a:pt x="1641" y="1055"/>
                    <a:pt x="1574" y="1123"/>
                  </a:cubicBezTo>
                  <a:cubicBezTo>
                    <a:pt x="1410" y="1286"/>
                    <a:pt x="1459" y="1565"/>
                    <a:pt x="1656" y="1680"/>
                  </a:cubicBezTo>
                  <a:cubicBezTo>
                    <a:pt x="1732" y="1714"/>
                    <a:pt x="1801" y="1724"/>
                    <a:pt x="1861" y="1724"/>
                  </a:cubicBezTo>
                  <a:cubicBezTo>
                    <a:pt x="1940" y="1724"/>
                    <a:pt x="2002" y="1707"/>
                    <a:pt x="2046" y="1707"/>
                  </a:cubicBezTo>
                  <a:cubicBezTo>
                    <a:pt x="2096" y="1707"/>
                    <a:pt x="2121" y="1730"/>
                    <a:pt x="2115" y="1827"/>
                  </a:cubicBezTo>
                  <a:cubicBezTo>
                    <a:pt x="2098" y="2024"/>
                    <a:pt x="1983" y="2204"/>
                    <a:pt x="1803" y="2286"/>
                  </a:cubicBezTo>
                  <a:cubicBezTo>
                    <a:pt x="1696" y="2340"/>
                    <a:pt x="1579" y="2365"/>
                    <a:pt x="1461" y="2365"/>
                  </a:cubicBezTo>
                  <a:cubicBezTo>
                    <a:pt x="1325" y="2365"/>
                    <a:pt x="1188" y="2331"/>
                    <a:pt x="1065" y="2270"/>
                  </a:cubicBezTo>
                  <a:cubicBezTo>
                    <a:pt x="525" y="2040"/>
                    <a:pt x="164" y="1106"/>
                    <a:pt x="803" y="549"/>
                  </a:cubicBezTo>
                  <a:cubicBezTo>
                    <a:pt x="1049" y="303"/>
                    <a:pt x="1377" y="172"/>
                    <a:pt x="1738" y="155"/>
                  </a:cubicBezTo>
                  <a:cubicBezTo>
                    <a:pt x="2492" y="205"/>
                    <a:pt x="3311" y="746"/>
                    <a:pt x="3442" y="2204"/>
                  </a:cubicBezTo>
                  <a:cubicBezTo>
                    <a:pt x="3491" y="2762"/>
                    <a:pt x="3426" y="3319"/>
                    <a:pt x="3278" y="3844"/>
                  </a:cubicBezTo>
                  <a:cubicBezTo>
                    <a:pt x="3147" y="4302"/>
                    <a:pt x="2950" y="4745"/>
                    <a:pt x="2672" y="5138"/>
                  </a:cubicBezTo>
                  <a:cubicBezTo>
                    <a:pt x="2262" y="5630"/>
                    <a:pt x="1754" y="6024"/>
                    <a:pt x="1180" y="6286"/>
                  </a:cubicBezTo>
                  <a:cubicBezTo>
                    <a:pt x="1803" y="6040"/>
                    <a:pt x="2360" y="5647"/>
                    <a:pt x="2787" y="5122"/>
                  </a:cubicBezTo>
                  <a:cubicBezTo>
                    <a:pt x="3541" y="4270"/>
                    <a:pt x="4442" y="2254"/>
                    <a:pt x="3164" y="614"/>
                  </a:cubicBezTo>
                  <a:cubicBezTo>
                    <a:pt x="2827" y="207"/>
                    <a:pt x="2308" y="0"/>
                    <a:pt x="18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6450825" y="1492700"/>
              <a:ext cx="226225" cy="157925"/>
            </a:xfrm>
            <a:custGeom>
              <a:rect b="b" l="l" r="r" t="t"/>
              <a:pathLst>
                <a:path extrusionOk="0" h="6317" w="9049">
                  <a:moveTo>
                    <a:pt x="1992" y="1"/>
                  </a:moveTo>
                  <a:cubicBezTo>
                    <a:pt x="1085" y="1"/>
                    <a:pt x="67" y="653"/>
                    <a:pt x="34" y="1845"/>
                  </a:cubicBezTo>
                  <a:cubicBezTo>
                    <a:pt x="1" y="2714"/>
                    <a:pt x="460" y="3517"/>
                    <a:pt x="1230" y="3927"/>
                  </a:cubicBezTo>
                  <a:cubicBezTo>
                    <a:pt x="1735" y="4190"/>
                    <a:pt x="2301" y="4297"/>
                    <a:pt x="2880" y="4297"/>
                  </a:cubicBezTo>
                  <a:cubicBezTo>
                    <a:pt x="3203" y="4297"/>
                    <a:pt x="3530" y="4264"/>
                    <a:pt x="3853" y="4205"/>
                  </a:cubicBezTo>
                  <a:cubicBezTo>
                    <a:pt x="4738" y="3959"/>
                    <a:pt x="5558" y="3615"/>
                    <a:pt x="6377" y="3419"/>
                  </a:cubicBezTo>
                  <a:cubicBezTo>
                    <a:pt x="6570" y="3371"/>
                    <a:pt x="6766" y="3348"/>
                    <a:pt x="6960" y="3348"/>
                  </a:cubicBezTo>
                  <a:cubicBezTo>
                    <a:pt x="7574" y="3348"/>
                    <a:pt x="8159" y="3584"/>
                    <a:pt x="8508" y="4058"/>
                  </a:cubicBezTo>
                  <a:cubicBezTo>
                    <a:pt x="8951" y="4631"/>
                    <a:pt x="8983" y="5566"/>
                    <a:pt x="8442" y="5976"/>
                  </a:cubicBezTo>
                  <a:cubicBezTo>
                    <a:pt x="8229" y="6138"/>
                    <a:pt x="7971" y="6212"/>
                    <a:pt x="7723" y="6212"/>
                  </a:cubicBezTo>
                  <a:cubicBezTo>
                    <a:pt x="7343" y="6212"/>
                    <a:pt x="6985" y="6037"/>
                    <a:pt x="6836" y="5730"/>
                  </a:cubicBezTo>
                  <a:cubicBezTo>
                    <a:pt x="6525" y="5222"/>
                    <a:pt x="6771" y="4566"/>
                    <a:pt x="7229" y="4451"/>
                  </a:cubicBezTo>
                  <a:cubicBezTo>
                    <a:pt x="7325" y="4413"/>
                    <a:pt x="7424" y="4394"/>
                    <a:pt x="7520" y="4394"/>
                  </a:cubicBezTo>
                  <a:cubicBezTo>
                    <a:pt x="7755" y="4394"/>
                    <a:pt x="7980" y="4504"/>
                    <a:pt x="8131" y="4713"/>
                  </a:cubicBezTo>
                  <a:cubicBezTo>
                    <a:pt x="8229" y="4894"/>
                    <a:pt x="8229" y="5090"/>
                    <a:pt x="8164" y="5287"/>
                  </a:cubicBezTo>
                  <a:cubicBezTo>
                    <a:pt x="8150" y="5314"/>
                    <a:pt x="8092" y="5398"/>
                    <a:pt x="8044" y="5398"/>
                  </a:cubicBezTo>
                  <a:cubicBezTo>
                    <a:pt x="8034" y="5398"/>
                    <a:pt x="8025" y="5394"/>
                    <a:pt x="8016" y="5385"/>
                  </a:cubicBezTo>
                  <a:cubicBezTo>
                    <a:pt x="7967" y="5320"/>
                    <a:pt x="8016" y="4976"/>
                    <a:pt x="7639" y="4927"/>
                  </a:cubicBezTo>
                  <a:cubicBezTo>
                    <a:pt x="7625" y="4925"/>
                    <a:pt x="7611" y="4924"/>
                    <a:pt x="7597" y="4924"/>
                  </a:cubicBezTo>
                  <a:cubicBezTo>
                    <a:pt x="7269" y="4924"/>
                    <a:pt x="7161" y="5473"/>
                    <a:pt x="7492" y="5615"/>
                  </a:cubicBezTo>
                  <a:cubicBezTo>
                    <a:pt x="7566" y="5648"/>
                    <a:pt x="7642" y="5663"/>
                    <a:pt x="7717" y="5663"/>
                  </a:cubicBezTo>
                  <a:cubicBezTo>
                    <a:pt x="7943" y="5663"/>
                    <a:pt x="8152" y="5525"/>
                    <a:pt x="8213" y="5304"/>
                  </a:cubicBezTo>
                  <a:cubicBezTo>
                    <a:pt x="8213" y="5287"/>
                    <a:pt x="8213" y="5287"/>
                    <a:pt x="8213" y="5271"/>
                  </a:cubicBezTo>
                  <a:lnTo>
                    <a:pt x="8229" y="5238"/>
                  </a:lnTo>
                  <a:lnTo>
                    <a:pt x="8229" y="5222"/>
                  </a:lnTo>
                  <a:cubicBezTo>
                    <a:pt x="8262" y="5090"/>
                    <a:pt x="8246" y="4959"/>
                    <a:pt x="8213" y="4845"/>
                  </a:cubicBezTo>
                  <a:cubicBezTo>
                    <a:pt x="8101" y="4535"/>
                    <a:pt x="7803" y="4337"/>
                    <a:pt x="7493" y="4337"/>
                  </a:cubicBezTo>
                  <a:cubicBezTo>
                    <a:pt x="7394" y="4337"/>
                    <a:pt x="7293" y="4358"/>
                    <a:pt x="7197" y="4402"/>
                  </a:cubicBezTo>
                  <a:cubicBezTo>
                    <a:pt x="6689" y="4517"/>
                    <a:pt x="6410" y="5222"/>
                    <a:pt x="6738" y="5762"/>
                  </a:cubicBezTo>
                  <a:cubicBezTo>
                    <a:pt x="6911" y="6110"/>
                    <a:pt x="7327" y="6317"/>
                    <a:pt x="7754" y="6317"/>
                  </a:cubicBezTo>
                  <a:cubicBezTo>
                    <a:pt x="8012" y="6317"/>
                    <a:pt x="8275" y="6241"/>
                    <a:pt x="8492" y="6074"/>
                  </a:cubicBezTo>
                  <a:cubicBezTo>
                    <a:pt x="8934" y="5730"/>
                    <a:pt x="9049" y="5140"/>
                    <a:pt x="8901" y="4582"/>
                  </a:cubicBezTo>
                  <a:cubicBezTo>
                    <a:pt x="8803" y="4041"/>
                    <a:pt x="8442" y="3156"/>
                    <a:pt x="7180" y="2878"/>
                  </a:cubicBezTo>
                  <a:cubicBezTo>
                    <a:pt x="7041" y="2848"/>
                    <a:pt x="6899" y="2834"/>
                    <a:pt x="6755" y="2834"/>
                  </a:cubicBezTo>
                  <a:cubicBezTo>
                    <a:pt x="5426" y="2834"/>
                    <a:pt x="3887" y="3973"/>
                    <a:pt x="2312" y="3973"/>
                  </a:cubicBezTo>
                  <a:cubicBezTo>
                    <a:pt x="2083" y="3973"/>
                    <a:pt x="1853" y="3949"/>
                    <a:pt x="1624" y="3894"/>
                  </a:cubicBezTo>
                  <a:cubicBezTo>
                    <a:pt x="1525" y="3877"/>
                    <a:pt x="1443" y="3845"/>
                    <a:pt x="1345" y="3812"/>
                  </a:cubicBezTo>
                  <a:cubicBezTo>
                    <a:pt x="1329" y="3812"/>
                    <a:pt x="1312" y="3796"/>
                    <a:pt x="1296" y="3796"/>
                  </a:cubicBezTo>
                  <a:cubicBezTo>
                    <a:pt x="575" y="3419"/>
                    <a:pt x="132" y="2665"/>
                    <a:pt x="165" y="1861"/>
                  </a:cubicBezTo>
                  <a:cubicBezTo>
                    <a:pt x="187" y="739"/>
                    <a:pt x="1158" y="106"/>
                    <a:pt x="2027" y="106"/>
                  </a:cubicBezTo>
                  <a:cubicBezTo>
                    <a:pt x="2440" y="106"/>
                    <a:pt x="2829" y="249"/>
                    <a:pt x="3082" y="550"/>
                  </a:cubicBezTo>
                  <a:cubicBezTo>
                    <a:pt x="3541" y="1009"/>
                    <a:pt x="3509" y="1763"/>
                    <a:pt x="3001" y="2173"/>
                  </a:cubicBezTo>
                  <a:cubicBezTo>
                    <a:pt x="2919" y="2222"/>
                    <a:pt x="2837" y="2271"/>
                    <a:pt x="2738" y="2288"/>
                  </a:cubicBezTo>
                  <a:cubicBezTo>
                    <a:pt x="2667" y="2307"/>
                    <a:pt x="2595" y="2316"/>
                    <a:pt x="2524" y="2316"/>
                  </a:cubicBezTo>
                  <a:cubicBezTo>
                    <a:pt x="2352" y="2316"/>
                    <a:pt x="2184" y="2261"/>
                    <a:pt x="2033" y="2156"/>
                  </a:cubicBezTo>
                  <a:cubicBezTo>
                    <a:pt x="1919" y="2058"/>
                    <a:pt x="1870" y="1911"/>
                    <a:pt x="1902" y="1763"/>
                  </a:cubicBezTo>
                  <a:lnTo>
                    <a:pt x="1902" y="1763"/>
                  </a:lnTo>
                  <a:cubicBezTo>
                    <a:pt x="1975" y="1846"/>
                    <a:pt x="2074" y="1890"/>
                    <a:pt x="2174" y="1890"/>
                  </a:cubicBezTo>
                  <a:cubicBezTo>
                    <a:pt x="2232" y="1890"/>
                    <a:pt x="2291" y="1875"/>
                    <a:pt x="2345" y="1845"/>
                  </a:cubicBezTo>
                  <a:cubicBezTo>
                    <a:pt x="2574" y="1714"/>
                    <a:pt x="2509" y="1320"/>
                    <a:pt x="2197" y="1222"/>
                  </a:cubicBezTo>
                  <a:cubicBezTo>
                    <a:pt x="2166" y="1212"/>
                    <a:pt x="2134" y="1208"/>
                    <a:pt x="2103" y="1208"/>
                  </a:cubicBezTo>
                  <a:cubicBezTo>
                    <a:pt x="1765" y="1208"/>
                    <a:pt x="1495" y="1751"/>
                    <a:pt x="1886" y="2156"/>
                  </a:cubicBezTo>
                  <a:cubicBezTo>
                    <a:pt x="2044" y="2315"/>
                    <a:pt x="2248" y="2401"/>
                    <a:pt x="2457" y="2401"/>
                  </a:cubicBezTo>
                  <a:cubicBezTo>
                    <a:pt x="2529" y="2401"/>
                    <a:pt x="2601" y="2391"/>
                    <a:pt x="2673" y="2369"/>
                  </a:cubicBezTo>
                  <a:lnTo>
                    <a:pt x="2771" y="2353"/>
                  </a:lnTo>
                  <a:lnTo>
                    <a:pt x="2837" y="2320"/>
                  </a:lnTo>
                  <a:lnTo>
                    <a:pt x="2869" y="2304"/>
                  </a:lnTo>
                  <a:cubicBezTo>
                    <a:pt x="3033" y="2238"/>
                    <a:pt x="3148" y="2140"/>
                    <a:pt x="3246" y="2009"/>
                  </a:cubicBezTo>
                  <a:cubicBezTo>
                    <a:pt x="3574" y="1534"/>
                    <a:pt x="3525" y="911"/>
                    <a:pt x="3132" y="501"/>
                  </a:cubicBezTo>
                  <a:cubicBezTo>
                    <a:pt x="2870" y="163"/>
                    <a:pt x="2445" y="1"/>
                    <a:pt x="199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6488950" y="1582175"/>
              <a:ext cx="161875" cy="92700"/>
            </a:xfrm>
            <a:custGeom>
              <a:rect b="b" l="l" r="r" t="t"/>
              <a:pathLst>
                <a:path extrusionOk="0" h="3708" w="6475">
                  <a:moveTo>
                    <a:pt x="5521" y="0"/>
                  </a:moveTo>
                  <a:cubicBezTo>
                    <a:pt x="5269" y="0"/>
                    <a:pt x="4968" y="44"/>
                    <a:pt x="4623" y="167"/>
                  </a:cubicBezTo>
                  <a:cubicBezTo>
                    <a:pt x="3790" y="468"/>
                    <a:pt x="2607" y="1029"/>
                    <a:pt x="1436" y="1029"/>
                  </a:cubicBezTo>
                  <a:cubicBezTo>
                    <a:pt x="946" y="1029"/>
                    <a:pt x="459" y="931"/>
                    <a:pt x="0" y="675"/>
                  </a:cubicBezTo>
                  <a:lnTo>
                    <a:pt x="0" y="675"/>
                  </a:lnTo>
                  <a:cubicBezTo>
                    <a:pt x="0" y="676"/>
                    <a:pt x="582" y="1334"/>
                    <a:pt x="1361" y="1334"/>
                  </a:cubicBezTo>
                  <a:cubicBezTo>
                    <a:pt x="1388" y="1334"/>
                    <a:pt x="1415" y="1333"/>
                    <a:pt x="1443" y="1331"/>
                  </a:cubicBezTo>
                  <a:cubicBezTo>
                    <a:pt x="1967" y="1295"/>
                    <a:pt x="2192" y="1158"/>
                    <a:pt x="2327" y="1158"/>
                  </a:cubicBezTo>
                  <a:cubicBezTo>
                    <a:pt x="2373" y="1158"/>
                    <a:pt x="2409" y="1174"/>
                    <a:pt x="2443" y="1216"/>
                  </a:cubicBezTo>
                  <a:cubicBezTo>
                    <a:pt x="2504" y="1314"/>
                    <a:pt x="2410" y="1366"/>
                    <a:pt x="2270" y="1366"/>
                  </a:cubicBezTo>
                  <a:cubicBezTo>
                    <a:pt x="2223" y="1366"/>
                    <a:pt x="2169" y="1360"/>
                    <a:pt x="2115" y="1348"/>
                  </a:cubicBezTo>
                  <a:cubicBezTo>
                    <a:pt x="2062" y="1330"/>
                    <a:pt x="2007" y="1321"/>
                    <a:pt x="1953" y="1321"/>
                  </a:cubicBezTo>
                  <a:cubicBezTo>
                    <a:pt x="1856" y="1321"/>
                    <a:pt x="1762" y="1350"/>
                    <a:pt x="1689" y="1413"/>
                  </a:cubicBezTo>
                  <a:cubicBezTo>
                    <a:pt x="1529" y="1572"/>
                    <a:pt x="1726" y="2087"/>
                    <a:pt x="1377" y="2087"/>
                  </a:cubicBezTo>
                  <a:cubicBezTo>
                    <a:pt x="1367" y="2087"/>
                    <a:pt x="1356" y="2086"/>
                    <a:pt x="1344" y="2085"/>
                  </a:cubicBezTo>
                  <a:lnTo>
                    <a:pt x="1344" y="2085"/>
                  </a:lnTo>
                  <a:cubicBezTo>
                    <a:pt x="1344" y="2085"/>
                    <a:pt x="1634" y="2459"/>
                    <a:pt x="2065" y="2459"/>
                  </a:cubicBezTo>
                  <a:cubicBezTo>
                    <a:pt x="2205" y="2459"/>
                    <a:pt x="2360" y="2419"/>
                    <a:pt x="2525" y="2315"/>
                  </a:cubicBezTo>
                  <a:cubicBezTo>
                    <a:pt x="3197" y="1872"/>
                    <a:pt x="2836" y="1380"/>
                    <a:pt x="3082" y="1249"/>
                  </a:cubicBezTo>
                  <a:cubicBezTo>
                    <a:pt x="3125" y="1226"/>
                    <a:pt x="3168" y="1216"/>
                    <a:pt x="3207" y="1216"/>
                  </a:cubicBezTo>
                  <a:cubicBezTo>
                    <a:pt x="3394" y="1216"/>
                    <a:pt x="3517" y="1446"/>
                    <a:pt x="3328" y="1675"/>
                  </a:cubicBezTo>
                  <a:cubicBezTo>
                    <a:pt x="3098" y="1938"/>
                    <a:pt x="2230" y="2888"/>
                    <a:pt x="3574" y="3708"/>
                  </a:cubicBezTo>
                  <a:cubicBezTo>
                    <a:pt x="3574" y="3708"/>
                    <a:pt x="3393" y="3249"/>
                    <a:pt x="3754" y="3085"/>
                  </a:cubicBezTo>
                  <a:cubicBezTo>
                    <a:pt x="4115" y="2921"/>
                    <a:pt x="4819" y="2708"/>
                    <a:pt x="4721" y="2200"/>
                  </a:cubicBezTo>
                  <a:cubicBezTo>
                    <a:pt x="4623" y="1708"/>
                    <a:pt x="4246" y="954"/>
                    <a:pt x="4852" y="512"/>
                  </a:cubicBezTo>
                  <a:cubicBezTo>
                    <a:pt x="5199" y="242"/>
                    <a:pt x="5500" y="142"/>
                    <a:pt x="5806" y="142"/>
                  </a:cubicBezTo>
                  <a:cubicBezTo>
                    <a:pt x="6021" y="142"/>
                    <a:pt x="6238" y="191"/>
                    <a:pt x="6475" y="266"/>
                  </a:cubicBezTo>
                  <a:cubicBezTo>
                    <a:pt x="6475" y="266"/>
                    <a:pt x="6143" y="0"/>
                    <a:pt x="5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6518850" y="1490500"/>
              <a:ext cx="90175" cy="63100"/>
            </a:xfrm>
            <a:custGeom>
              <a:rect b="b" l="l" r="r" t="t"/>
              <a:pathLst>
                <a:path extrusionOk="0" h="2524" w="3607">
                  <a:moveTo>
                    <a:pt x="1101" y="1"/>
                  </a:moveTo>
                  <a:cubicBezTo>
                    <a:pt x="505" y="1"/>
                    <a:pt x="1" y="130"/>
                    <a:pt x="1" y="130"/>
                  </a:cubicBezTo>
                  <a:cubicBezTo>
                    <a:pt x="1" y="130"/>
                    <a:pt x="952" y="195"/>
                    <a:pt x="1197" y="556"/>
                  </a:cubicBezTo>
                  <a:cubicBezTo>
                    <a:pt x="1361" y="736"/>
                    <a:pt x="1427" y="1015"/>
                    <a:pt x="1345" y="1261"/>
                  </a:cubicBezTo>
                  <a:cubicBezTo>
                    <a:pt x="1296" y="1490"/>
                    <a:pt x="1181" y="2146"/>
                    <a:pt x="2214" y="2162"/>
                  </a:cubicBezTo>
                  <a:cubicBezTo>
                    <a:pt x="3246" y="2162"/>
                    <a:pt x="3082" y="2523"/>
                    <a:pt x="3082" y="2523"/>
                  </a:cubicBezTo>
                  <a:cubicBezTo>
                    <a:pt x="3082" y="2523"/>
                    <a:pt x="3607" y="1769"/>
                    <a:pt x="2738" y="622"/>
                  </a:cubicBezTo>
                  <a:cubicBezTo>
                    <a:pt x="2364" y="126"/>
                    <a:pt x="1688" y="1"/>
                    <a:pt x="11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6483200" y="1423675"/>
              <a:ext cx="56575" cy="66800"/>
            </a:xfrm>
            <a:custGeom>
              <a:rect b="b" l="l" r="r" t="t"/>
              <a:pathLst>
                <a:path extrusionOk="0" h="2672" w="2263">
                  <a:moveTo>
                    <a:pt x="1132" y="0"/>
                  </a:moveTo>
                  <a:lnTo>
                    <a:pt x="1132" y="0"/>
                  </a:lnTo>
                  <a:cubicBezTo>
                    <a:pt x="837" y="164"/>
                    <a:pt x="738" y="705"/>
                    <a:pt x="804" y="1426"/>
                  </a:cubicBezTo>
                  <a:cubicBezTo>
                    <a:pt x="870" y="2164"/>
                    <a:pt x="1" y="2606"/>
                    <a:pt x="1" y="2606"/>
                  </a:cubicBezTo>
                  <a:cubicBezTo>
                    <a:pt x="591" y="2410"/>
                    <a:pt x="1771" y="2672"/>
                    <a:pt x="2017" y="2016"/>
                  </a:cubicBezTo>
                  <a:cubicBezTo>
                    <a:pt x="2263" y="1344"/>
                    <a:pt x="1640" y="934"/>
                    <a:pt x="1279" y="738"/>
                  </a:cubicBezTo>
                  <a:cubicBezTo>
                    <a:pt x="919" y="541"/>
                    <a:pt x="1132" y="0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6399200" y="1452750"/>
              <a:ext cx="79125" cy="107800"/>
            </a:xfrm>
            <a:custGeom>
              <a:rect b="b" l="l" r="r" t="t"/>
              <a:pathLst>
                <a:path extrusionOk="0" h="4312" w="3165">
                  <a:moveTo>
                    <a:pt x="2787" y="1"/>
                  </a:moveTo>
                  <a:lnTo>
                    <a:pt x="2787" y="1"/>
                  </a:lnTo>
                  <a:cubicBezTo>
                    <a:pt x="2691" y="97"/>
                    <a:pt x="2571" y="136"/>
                    <a:pt x="2447" y="136"/>
                  </a:cubicBezTo>
                  <a:cubicBezTo>
                    <a:pt x="2424" y="136"/>
                    <a:pt x="2401" y="135"/>
                    <a:pt x="2377" y="132"/>
                  </a:cubicBezTo>
                  <a:cubicBezTo>
                    <a:pt x="2319" y="120"/>
                    <a:pt x="2234" y="111"/>
                    <a:pt x="2135" y="111"/>
                  </a:cubicBezTo>
                  <a:cubicBezTo>
                    <a:pt x="1815" y="111"/>
                    <a:pt x="1351" y="213"/>
                    <a:pt x="1214" y="689"/>
                  </a:cubicBezTo>
                  <a:cubicBezTo>
                    <a:pt x="1033" y="1312"/>
                    <a:pt x="1164" y="1705"/>
                    <a:pt x="1394" y="1886"/>
                  </a:cubicBezTo>
                  <a:cubicBezTo>
                    <a:pt x="1607" y="2066"/>
                    <a:pt x="1607" y="2443"/>
                    <a:pt x="1459" y="2492"/>
                  </a:cubicBezTo>
                  <a:cubicBezTo>
                    <a:pt x="1421" y="2510"/>
                    <a:pt x="1382" y="2518"/>
                    <a:pt x="1345" y="2518"/>
                  </a:cubicBezTo>
                  <a:cubicBezTo>
                    <a:pt x="1179" y="2518"/>
                    <a:pt x="1051" y="2355"/>
                    <a:pt x="1132" y="2181"/>
                  </a:cubicBezTo>
                  <a:cubicBezTo>
                    <a:pt x="1191" y="1956"/>
                    <a:pt x="1019" y="1732"/>
                    <a:pt x="802" y="1732"/>
                  </a:cubicBezTo>
                  <a:cubicBezTo>
                    <a:pt x="781" y="1732"/>
                    <a:pt x="760" y="1734"/>
                    <a:pt x="738" y="1738"/>
                  </a:cubicBezTo>
                  <a:cubicBezTo>
                    <a:pt x="678" y="1746"/>
                    <a:pt x="624" y="1750"/>
                    <a:pt x="575" y="1750"/>
                  </a:cubicBezTo>
                  <a:cubicBezTo>
                    <a:pt x="413" y="1750"/>
                    <a:pt x="317" y="1704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1" y="2492"/>
                    <a:pt x="689" y="2935"/>
                  </a:cubicBezTo>
                  <a:cubicBezTo>
                    <a:pt x="1377" y="3361"/>
                    <a:pt x="1738" y="4049"/>
                    <a:pt x="2115" y="4312"/>
                  </a:cubicBezTo>
                  <a:cubicBezTo>
                    <a:pt x="2115" y="4312"/>
                    <a:pt x="1509" y="3345"/>
                    <a:pt x="2066" y="2476"/>
                  </a:cubicBezTo>
                  <a:cubicBezTo>
                    <a:pt x="2623" y="1607"/>
                    <a:pt x="3164" y="1345"/>
                    <a:pt x="278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6293900" y="1294200"/>
              <a:ext cx="202450" cy="202425"/>
            </a:xfrm>
            <a:custGeom>
              <a:rect b="b" l="l" r="r" t="t"/>
              <a:pathLst>
                <a:path extrusionOk="0" h="8097" w="8098">
                  <a:moveTo>
                    <a:pt x="2354" y="1"/>
                  </a:moveTo>
                  <a:cubicBezTo>
                    <a:pt x="2263" y="1"/>
                    <a:pt x="2172" y="6"/>
                    <a:pt x="2082" y="16"/>
                  </a:cubicBezTo>
                  <a:cubicBezTo>
                    <a:pt x="754" y="180"/>
                    <a:pt x="0" y="1983"/>
                    <a:pt x="770" y="3228"/>
                  </a:cubicBezTo>
                  <a:cubicBezTo>
                    <a:pt x="1388" y="4207"/>
                    <a:pt x="2503" y="4480"/>
                    <a:pt x="3480" y="4480"/>
                  </a:cubicBezTo>
                  <a:cubicBezTo>
                    <a:pt x="3567" y="4480"/>
                    <a:pt x="3653" y="4478"/>
                    <a:pt x="3737" y="4474"/>
                  </a:cubicBezTo>
                  <a:cubicBezTo>
                    <a:pt x="3950" y="4474"/>
                    <a:pt x="4196" y="4441"/>
                    <a:pt x="4442" y="4409"/>
                  </a:cubicBezTo>
                  <a:cubicBezTo>
                    <a:pt x="4442" y="4409"/>
                    <a:pt x="4635" y="4378"/>
                    <a:pt x="4927" y="4378"/>
                  </a:cubicBezTo>
                  <a:cubicBezTo>
                    <a:pt x="5409" y="4378"/>
                    <a:pt x="6161" y="4461"/>
                    <a:pt x="6753" y="4900"/>
                  </a:cubicBezTo>
                  <a:cubicBezTo>
                    <a:pt x="7147" y="5245"/>
                    <a:pt x="7409" y="5720"/>
                    <a:pt x="7507" y="6228"/>
                  </a:cubicBezTo>
                  <a:cubicBezTo>
                    <a:pt x="7507" y="6228"/>
                    <a:pt x="7671" y="7425"/>
                    <a:pt x="7097" y="8064"/>
                  </a:cubicBezTo>
                  <a:lnTo>
                    <a:pt x="7065" y="8097"/>
                  </a:lnTo>
                  <a:cubicBezTo>
                    <a:pt x="7065" y="8097"/>
                    <a:pt x="8097" y="7572"/>
                    <a:pt x="7966" y="5982"/>
                  </a:cubicBezTo>
                  <a:cubicBezTo>
                    <a:pt x="7872" y="4661"/>
                    <a:pt x="6824" y="4005"/>
                    <a:pt x="5498" y="4005"/>
                  </a:cubicBezTo>
                  <a:cubicBezTo>
                    <a:pt x="5211" y="4005"/>
                    <a:pt x="4912" y="4036"/>
                    <a:pt x="4606" y="4097"/>
                  </a:cubicBezTo>
                  <a:cubicBezTo>
                    <a:pt x="4097" y="4198"/>
                    <a:pt x="3641" y="4248"/>
                    <a:pt x="3232" y="4248"/>
                  </a:cubicBezTo>
                  <a:cubicBezTo>
                    <a:pt x="2705" y="4248"/>
                    <a:pt x="2256" y="4165"/>
                    <a:pt x="1869" y="3999"/>
                  </a:cubicBezTo>
                  <a:cubicBezTo>
                    <a:pt x="1475" y="3802"/>
                    <a:pt x="1147" y="3507"/>
                    <a:pt x="918" y="3147"/>
                  </a:cubicBezTo>
                  <a:cubicBezTo>
                    <a:pt x="180" y="1999"/>
                    <a:pt x="885" y="294"/>
                    <a:pt x="2098" y="163"/>
                  </a:cubicBezTo>
                  <a:cubicBezTo>
                    <a:pt x="2208" y="144"/>
                    <a:pt x="2320" y="134"/>
                    <a:pt x="2431" y="134"/>
                  </a:cubicBezTo>
                  <a:cubicBezTo>
                    <a:pt x="2884" y="134"/>
                    <a:pt x="3327" y="297"/>
                    <a:pt x="3590" y="639"/>
                  </a:cubicBezTo>
                  <a:cubicBezTo>
                    <a:pt x="3868" y="1032"/>
                    <a:pt x="3918" y="1557"/>
                    <a:pt x="3721" y="1999"/>
                  </a:cubicBezTo>
                  <a:cubicBezTo>
                    <a:pt x="3573" y="2334"/>
                    <a:pt x="3228" y="2538"/>
                    <a:pt x="2874" y="2538"/>
                  </a:cubicBezTo>
                  <a:cubicBezTo>
                    <a:pt x="2795" y="2538"/>
                    <a:pt x="2716" y="2528"/>
                    <a:pt x="2639" y="2507"/>
                  </a:cubicBezTo>
                  <a:cubicBezTo>
                    <a:pt x="2196" y="2393"/>
                    <a:pt x="2016" y="1966"/>
                    <a:pt x="2360" y="1917"/>
                  </a:cubicBezTo>
                  <a:cubicBezTo>
                    <a:pt x="2770" y="1852"/>
                    <a:pt x="2836" y="1507"/>
                    <a:pt x="2705" y="1212"/>
                  </a:cubicBezTo>
                  <a:cubicBezTo>
                    <a:pt x="2644" y="1091"/>
                    <a:pt x="2506" y="1022"/>
                    <a:pt x="2358" y="1022"/>
                  </a:cubicBezTo>
                  <a:cubicBezTo>
                    <a:pt x="2147" y="1022"/>
                    <a:pt x="1917" y="1163"/>
                    <a:pt x="1869" y="1491"/>
                  </a:cubicBezTo>
                  <a:cubicBezTo>
                    <a:pt x="1803" y="1753"/>
                    <a:pt x="1885" y="2032"/>
                    <a:pt x="2065" y="2245"/>
                  </a:cubicBezTo>
                  <a:cubicBezTo>
                    <a:pt x="2241" y="2429"/>
                    <a:pt x="2579" y="2587"/>
                    <a:pt x="2924" y="2587"/>
                  </a:cubicBezTo>
                  <a:cubicBezTo>
                    <a:pt x="3256" y="2587"/>
                    <a:pt x="3594" y="2441"/>
                    <a:pt x="3803" y="2032"/>
                  </a:cubicBezTo>
                  <a:cubicBezTo>
                    <a:pt x="4032" y="1557"/>
                    <a:pt x="3983" y="999"/>
                    <a:pt x="3688" y="557"/>
                  </a:cubicBezTo>
                  <a:cubicBezTo>
                    <a:pt x="3381" y="166"/>
                    <a:pt x="2872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6326250" y="1410675"/>
              <a:ext cx="116825" cy="59325"/>
            </a:xfrm>
            <a:custGeom>
              <a:rect b="b" l="l" r="r" t="t"/>
              <a:pathLst>
                <a:path extrusionOk="0" h="2373" w="4673">
                  <a:moveTo>
                    <a:pt x="3580" y="0"/>
                  </a:moveTo>
                  <a:cubicBezTo>
                    <a:pt x="3284" y="0"/>
                    <a:pt x="2935" y="41"/>
                    <a:pt x="2542" y="159"/>
                  </a:cubicBezTo>
                  <a:cubicBezTo>
                    <a:pt x="1981" y="319"/>
                    <a:pt x="1506" y="378"/>
                    <a:pt x="1116" y="378"/>
                  </a:cubicBezTo>
                  <a:cubicBezTo>
                    <a:pt x="582" y="378"/>
                    <a:pt x="209" y="266"/>
                    <a:pt x="1" y="143"/>
                  </a:cubicBezTo>
                  <a:lnTo>
                    <a:pt x="1" y="143"/>
                  </a:lnTo>
                  <a:cubicBezTo>
                    <a:pt x="132" y="258"/>
                    <a:pt x="263" y="389"/>
                    <a:pt x="378" y="520"/>
                  </a:cubicBezTo>
                  <a:cubicBezTo>
                    <a:pt x="454" y="641"/>
                    <a:pt x="599" y="1389"/>
                    <a:pt x="1199" y="1389"/>
                  </a:cubicBezTo>
                  <a:cubicBezTo>
                    <a:pt x="1250" y="1389"/>
                    <a:pt x="1304" y="1384"/>
                    <a:pt x="1361" y="1372"/>
                  </a:cubicBezTo>
                  <a:cubicBezTo>
                    <a:pt x="2083" y="1225"/>
                    <a:pt x="1952" y="749"/>
                    <a:pt x="2427" y="618"/>
                  </a:cubicBezTo>
                  <a:cubicBezTo>
                    <a:pt x="2519" y="590"/>
                    <a:pt x="2598" y="578"/>
                    <a:pt x="2663" y="578"/>
                  </a:cubicBezTo>
                  <a:cubicBezTo>
                    <a:pt x="2932" y="578"/>
                    <a:pt x="2975" y="782"/>
                    <a:pt x="2869" y="848"/>
                  </a:cubicBezTo>
                  <a:cubicBezTo>
                    <a:pt x="2808" y="886"/>
                    <a:pt x="2751" y="899"/>
                    <a:pt x="2690" y="899"/>
                  </a:cubicBezTo>
                  <a:cubicBezTo>
                    <a:pt x="2621" y="899"/>
                    <a:pt x="2547" y="882"/>
                    <a:pt x="2460" y="864"/>
                  </a:cubicBezTo>
                  <a:cubicBezTo>
                    <a:pt x="2452" y="863"/>
                    <a:pt x="2443" y="863"/>
                    <a:pt x="2433" y="863"/>
                  </a:cubicBezTo>
                  <a:cubicBezTo>
                    <a:pt x="2249" y="863"/>
                    <a:pt x="1812" y="1017"/>
                    <a:pt x="1968" y="1438"/>
                  </a:cubicBezTo>
                  <a:cubicBezTo>
                    <a:pt x="2132" y="1864"/>
                    <a:pt x="2378" y="2225"/>
                    <a:pt x="2115" y="2372"/>
                  </a:cubicBezTo>
                  <a:cubicBezTo>
                    <a:pt x="2115" y="2372"/>
                    <a:pt x="3033" y="2372"/>
                    <a:pt x="3345" y="2110"/>
                  </a:cubicBezTo>
                  <a:cubicBezTo>
                    <a:pt x="3705" y="1848"/>
                    <a:pt x="3853" y="1405"/>
                    <a:pt x="3722" y="979"/>
                  </a:cubicBezTo>
                  <a:cubicBezTo>
                    <a:pt x="3624" y="504"/>
                    <a:pt x="3931" y="196"/>
                    <a:pt x="4408" y="196"/>
                  </a:cubicBezTo>
                  <a:cubicBezTo>
                    <a:pt x="4492" y="196"/>
                    <a:pt x="4580" y="206"/>
                    <a:pt x="4672" y="225"/>
                  </a:cubicBezTo>
                  <a:cubicBezTo>
                    <a:pt x="4672" y="225"/>
                    <a:pt x="4271" y="0"/>
                    <a:pt x="35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6355775" y="1301150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279" y="0"/>
                  </a:moveTo>
                  <a:lnTo>
                    <a:pt x="1279" y="0"/>
                  </a:lnTo>
                  <a:cubicBezTo>
                    <a:pt x="1705" y="426"/>
                    <a:pt x="1852" y="1082"/>
                    <a:pt x="1639" y="1656"/>
                  </a:cubicBezTo>
                  <a:cubicBezTo>
                    <a:pt x="1406" y="2416"/>
                    <a:pt x="870" y="2608"/>
                    <a:pt x="416" y="2608"/>
                  </a:cubicBezTo>
                  <a:cubicBezTo>
                    <a:pt x="263" y="2608"/>
                    <a:pt x="120" y="2586"/>
                    <a:pt x="0" y="2557"/>
                  </a:cubicBezTo>
                  <a:lnTo>
                    <a:pt x="0" y="2557"/>
                  </a:lnTo>
                  <a:cubicBezTo>
                    <a:pt x="0" y="2557"/>
                    <a:pt x="243" y="3347"/>
                    <a:pt x="1008" y="3347"/>
                  </a:cubicBezTo>
                  <a:cubicBezTo>
                    <a:pt x="1037" y="3347"/>
                    <a:pt x="1067" y="3346"/>
                    <a:pt x="1098" y="3344"/>
                  </a:cubicBezTo>
                  <a:cubicBezTo>
                    <a:pt x="1951" y="3278"/>
                    <a:pt x="1902" y="2639"/>
                    <a:pt x="1885" y="2344"/>
                  </a:cubicBezTo>
                  <a:cubicBezTo>
                    <a:pt x="1869" y="2065"/>
                    <a:pt x="1869" y="1836"/>
                    <a:pt x="1967" y="1836"/>
                  </a:cubicBezTo>
                  <a:cubicBezTo>
                    <a:pt x="2082" y="1836"/>
                    <a:pt x="2115" y="1951"/>
                    <a:pt x="2049" y="2147"/>
                  </a:cubicBezTo>
                  <a:cubicBezTo>
                    <a:pt x="1983" y="2344"/>
                    <a:pt x="1836" y="2983"/>
                    <a:pt x="2934" y="3082"/>
                  </a:cubicBezTo>
                  <a:cubicBezTo>
                    <a:pt x="2787" y="3000"/>
                    <a:pt x="2770" y="2803"/>
                    <a:pt x="2869" y="2672"/>
                  </a:cubicBezTo>
                  <a:cubicBezTo>
                    <a:pt x="3016" y="2426"/>
                    <a:pt x="3229" y="1967"/>
                    <a:pt x="2508" y="1344"/>
                  </a:cubicBezTo>
                  <a:cubicBezTo>
                    <a:pt x="1770" y="721"/>
                    <a:pt x="1721" y="279"/>
                    <a:pt x="1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6273000" y="1181725"/>
              <a:ext cx="47950" cy="191550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8"/>
                    <a:pt x="869" y="2630"/>
                    <a:pt x="738" y="4007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515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6153325" y="1156775"/>
              <a:ext cx="213525" cy="254625"/>
            </a:xfrm>
            <a:custGeom>
              <a:rect b="b" l="l" r="r" t="t"/>
              <a:pathLst>
                <a:path extrusionOk="0" h="10185" w="8541">
                  <a:moveTo>
                    <a:pt x="2259" y="0"/>
                  </a:moveTo>
                  <a:cubicBezTo>
                    <a:pt x="1355" y="0"/>
                    <a:pt x="524" y="459"/>
                    <a:pt x="296" y="1169"/>
                  </a:cubicBezTo>
                  <a:cubicBezTo>
                    <a:pt x="1" y="1956"/>
                    <a:pt x="411" y="2661"/>
                    <a:pt x="820" y="2890"/>
                  </a:cubicBezTo>
                  <a:cubicBezTo>
                    <a:pt x="1045" y="3036"/>
                    <a:pt x="1304" y="3099"/>
                    <a:pt x="1558" y="3099"/>
                  </a:cubicBezTo>
                  <a:cubicBezTo>
                    <a:pt x="2102" y="3099"/>
                    <a:pt x="2621" y="2811"/>
                    <a:pt x="2722" y="2431"/>
                  </a:cubicBezTo>
                  <a:cubicBezTo>
                    <a:pt x="2866" y="2028"/>
                    <a:pt x="2554" y="1637"/>
                    <a:pt x="2165" y="1637"/>
                  </a:cubicBezTo>
                  <a:cubicBezTo>
                    <a:pt x="2112" y="1637"/>
                    <a:pt x="2056" y="1645"/>
                    <a:pt x="2001" y="1661"/>
                  </a:cubicBezTo>
                  <a:cubicBezTo>
                    <a:pt x="1673" y="1726"/>
                    <a:pt x="1492" y="2071"/>
                    <a:pt x="1607" y="2382"/>
                  </a:cubicBezTo>
                  <a:cubicBezTo>
                    <a:pt x="1695" y="2634"/>
                    <a:pt x="1978" y="2663"/>
                    <a:pt x="2103" y="2663"/>
                  </a:cubicBezTo>
                  <a:cubicBezTo>
                    <a:pt x="2141" y="2663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100" y="2828"/>
                    <a:pt x="1888" y="2952"/>
                    <a:pt x="1630" y="2952"/>
                  </a:cubicBezTo>
                  <a:cubicBezTo>
                    <a:pt x="1432" y="2952"/>
                    <a:pt x="1207" y="2879"/>
                    <a:pt x="1001" y="2693"/>
                  </a:cubicBezTo>
                  <a:cubicBezTo>
                    <a:pt x="575" y="2316"/>
                    <a:pt x="493" y="1071"/>
                    <a:pt x="1214" y="497"/>
                  </a:cubicBezTo>
                  <a:cubicBezTo>
                    <a:pt x="1538" y="261"/>
                    <a:pt x="1915" y="131"/>
                    <a:pt x="2310" y="131"/>
                  </a:cubicBezTo>
                  <a:cubicBezTo>
                    <a:pt x="2354" y="131"/>
                    <a:pt x="2398" y="133"/>
                    <a:pt x="2443" y="136"/>
                  </a:cubicBezTo>
                  <a:cubicBezTo>
                    <a:pt x="2574" y="153"/>
                    <a:pt x="2705" y="169"/>
                    <a:pt x="2837" y="202"/>
                  </a:cubicBezTo>
                  <a:cubicBezTo>
                    <a:pt x="3935" y="464"/>
                    <a:pt x="4656" y="1644"/>
                    <a:pt x="4885" y="2874"/>
                  </a:cubicBezTo>
                  <a:cubicBezTo>
                    <a:pt x="5115" y="4103"/>
                    <a:pt x="4885" y="5365"/>
                    <a:pt x="4951" y="6480"/>
                  </a:cubicBezTo>
                  <a:cubicBezTo>
                    <a:pt x="4902" y="7496"/>
                    <a:pt x="5295" y="8496"/>
                    <a:pt x="6049" y="9184"/>
                  </a:cubicBezTo>
                  <a:cubicBezTo>
                    <a:pt x="6738" y="9807"/>
                    <a:pt x="7623" y="10151"/>
                    <a:pt x="8541" y="10184"/>
                  </a:cubicBezTo>
                  <a:cubicBezTo>
                    <a:pt x="7639" y="10119"/>
                    <a:pt x="6770" y="9742"/>
                    <a:pt x="6098" y="9135"/>
                  </a:cubicBezTo>
                  <a:cubicBezTo>
                    <a:pt x="5394" y="8430"/>
                    <a:pt x="5033" y="7463"/>
                    <a:pt x="5099" y="6480"/>
                  </a:cubicBezTo>
                  <a:cubicBezTo>
                    <a:pt x="5049" y="5365"/>
                    <a:pt x="5295" y="4136"/>
                    <a:pt x="5049" y="2841"/>
                  </a:cubicBezTo>
                  <a:cubicBezTo>
                    <a:pt x="4820" y="1579"/>
                    <a:pt x="4049" y="333"/>
                    <a:pt x="2869" y="71"/>
                  </a:cubicBezTo>
                  <a:cubicBezTo>
                    <a:pt x="2666" y="23"/>
                    <a:pt x="2461" y="0"/>
                    <a:pt x="22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6202925" y="1192325"/>
              <a:ext cx="62300" cy="52600"/>
            </a:xfrm>
            <a:custGeom>
              <a:rect b="b" l="l" r="r" t="t"/>
              <a:pathLst>
                <a:path extrusionOk="0" h="2104" w="2492">
                  <a:moveTo>
                    <a:pt x="1797" y="1"/>
                  </a:moveTo>
                  <a:cubicBezTo>
                    <a:pt x="1319" y="1"/>
                    <a:pt x="1020" y="390"/>
                    <a:pt x="934" y="1091"/>
                  </a:cubicBezTo>
                  <a:cubicBezTo>
                    <a:pt x="853" y="1742"/>
                    <a:pt x="266" y="1798"/>
                    <a:pt x="67" y="1798"/>
                  </a:cubicBezTo>
                  <a:cubicBezTo>
                    <a:pt x="25" y="1798"/>
                    <a:pt x="0" y="1796"/>
                    <a:pt x="0" y="1796"/>
                  </a:cubicBezTo>
                  <a:lnTo>
                    <a:pt x="0" y="1796"/>
                  </a:lnTo>
                  <a:cubicBezTo>
                    <a:pt x="121" y="1851"/>
                    <a:pt x="702" y="2103"/>
                    <a:pt x="1241" y="2103"/>
                  </a:cubicBezTo>
                  <a:cubicBezTo>
                    <a:pt x="1509" y="2103"/>
                    <a:pt x="1766" y="2041"/>
                    <a:pt x="1951" y="1862"/>
                  </a:cubicBezTo>
                  <a:cubicBezTo>
                    <a:pt x="2492" y="1304"/>
                    <a:pt x="2115" y="616"/>
                    <a:pt x="1967" y="386"/>
                  </a:cubicBezTo>
                  <a:cubicBezTo>
                    <a:pt x="1869" y="272"/>
                    <a:pt x="1902" y="91"/>
                    <a:pt x="2016" y="26"/>
                  </a:cubicBezTo>
                  <a:cubicBezTo>
                    <a:pt x="1939" y="9"/>
                    <a:pt x="1866" y="1"/>
                    <a:pt x="17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6141450" y="1196225"/>
              <a:ext cx="120500" cy="136900"/>
            </a:xfrm>
            <a:custGeom>
              <a:rect b="b" l="l" r="r" t="t"/>
              <a:pathLst>
                <a:path extrusionOk="0" h="5476" w="4820">
                  <a:moveTo>
                    <a:pt x="459" y="1"/>
                  </a:moveTo>
                  <a:cubicBezTo>
                    <a:pt x="0" y="804"/>
                    <a:pt x="246" y="2115"/>
                    <a:pt x="869" y="3017"/>
                  </a:cubicBezTo>
                  <a:cubicBezTo>
                    <a:pt x="1362" y="3700"/>
                    <a:pt x="2129" y="3778"/>
                    <a:pt x="2453" y="3778"/>
                  </a:cubicBezTo>
                  <a:cubicBezTo>
                    <a:pt x="2549" y="3778"/>
                    <a:pt x="2607" y="3771"/>
                    <a:pt x="2607" y="3771"/>
                  </a:cubicBezTo>
                  <a:cubicBezTo>
                    <a:pt x="2344" y="3689"/>
                    <a:pt x="2279" y="3361"/>
                    <a:pt x="2476" y="3115"/>
                  </a:cubicBezTo>
                  <a:cubicBezTo>
                    <a:pt x="2639" y="2968"/>
                    <a:pt x="2607" y="2705"/>
                    <a:pt x="2410" y="2591"/>
                  </a:cubicBezTo>
                  <a:cubicBezTo>
                    <a:pt x="2295" y="2542"/>
                    <a:pt x="2017" y="2312"/>
                    <a:pt x="2246" y="2181"/>
                  </a:cubicBezTo>
                  <a:cubicBezTo>
                    <a:pt x="2274" y="2163"/>
                    <a:pt x="2305" y="2154"/>
                    <a:pt x="2338" y="2154"/>
                  </a:cubicBezTo>
                  <a:cubicBezTo>
                    <a:pt x="2576" y="2154"/>
                    <a:pt x="2912" y="2595"/>
                    <a:pt x="2869" y="3099"/>
                  </a:cubicBezTo>
                  <a:cubicBezTo>
                    <a:pt x="2820" y="3673"/>
                    <a:pt x="3082" y="3836"/>
                    <a:pt x="3475" y="4131"/>
                  </a:cubicBezTo>
                  <a:cubicBezTo>
                    <a:pt x="3869" y="4410"/>
                    <a:pt x="3639" y="4935"/>
                    <a:pt x="3639" y="4935"/>
                  </a:cubicBezTo>
                  <a:cubicBezTo>
                    <a:pt x="4361" y="4525"/>
                    <a:pt x="4197" y="3853"/>
                    <a:pt x="4115" y="3705"/>
                  </a:cubicBezTo>
                  <a:cubicBezTo>
                    <a:pt x="4016" y="3541"/>
                    <a:pt x="3836" y="3296"/>
                    <a:pt x="4066" y="3197"/>
                  </a:cubicBezTo>
                  <a:cubicBezTo>
                    <a:pt x="4081" y="3190"/>
                    <a:pt x="4095" y="3186"/>
                    <a:pt x="4109" y="3186"/>
                  </a:cubicBezTo>
                  <a:cubicBezTo>
                    <a:pt x="4305" y="3186"/>
                    <a:pt x="4377" y="3914"/>
                    <a:pt x="4377" y="4541"/>
                  </a:cubicBezTo>
                  <a:cubicBezTo>
                    <a:pt x="4344" y="4918"/>
                    <a:pt x="4508" y="5262"/>
                    <a:pt x="4820" y="5476"/>
                  </a:cubicBezTo>
                  <a:cubicBezTo>
                    <a:pt x="4688" y="5148"/>
                    <a:pt x="4623" y="4804"/>
                    <a:pt x="4639" y="4443"/>
                  </a:cubicBezTo>
                  <a:cubicBezTo>
                    <a:pt x="4623" y="3935"/>
                    <a:pt x="4721" y="3017"/>
                    <a:pt x="3820" y="2394"/>
                  </a:cubicBezTo>
                  <a:cubicBezTo>
                    <a:pt x="2902" y="1771"/>
                    <a:pt x="1804" y="2050"/>
                    <a:pt x="1000" y="1476"/>
                  </a:cubicBezTo>
                  <a:cubicBezTo>
                    <a:pt x="541" y="1148"/>
                    <a:pt x="328" y="558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6101700" y="1157500"/>
              <a:ext cx="74200" cy="48925"/>
            </a:xfrm>
            <a:custGeom>
              <a:rect b="b" l="l" r="r" t="t"/>
              <a:pathLst>
                <a:path extrusionOk="0" h="1957" w="2968">
                  <a:moveTo>
                    <a:pt x="2023" y="0"/>
                  </a:moveTo>
                  <a:cubicBezTo>
                    <a:pt x="332" y="0"/>
                    <a:pt x="296" y="1087"/>
                    <a:pt x="296" y="1370"/>
                  </a:cubicBezTo>
                  <a:cubicBezTo>
                    <a:pt x="296" y="1550"/>
                    <a:pt x="164" y="1730"/>
                    <a:pt x="1" y="1796"/>
                  </a:cubicBezTo>
                  <a:cubicBezTo>
                    <a:pt x="268" y="1908"/>
                    <a:pt x="502" y="1957"/>
                    <a:pt x="708" y="1957"/>
                  </a:cubicBezTo>
                  <a:cubicBezTo>
                    <a:pt x="1460" y="1957"/>
                    <a:pt x="1831" y="1311"/>
                    <a:pt x="2049" y="796"/>
                  </a:cubicBezTo>
                  <a:cubicBezTo>
                    <a:pt x="2197" y="402"/>
                    <a:pt x="2558" y="140"/>
                    <a:pt x="2967" y="91"/>
                  </a:cubicBezTo>
                  <a:cubicBezTo>
                    <a:pt x="2606" y="28"/>
                    <a:pt x="2293" y="0"/>
                    <a:pt x="20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6073025" y="1156950"/>
              <a:ext cx="36075" cy="28250"/>
            </a:xfrm>
            <a:custGeom>
              <a:rect b="b" l="l" r="r" t="t"/>
              <a:pathLst>
                <a:path extrusionOk="0" h="1130" w="1443">
                  <a:moveTo>
                    <a:pt x="475" y="0"/>
                  </a:moveTo>
                  <a:cubicBezTo>
                    <a:pt x="427" y="0"/>
                    <a:pt x="377" y="10"/>
                    <a:pt x="328" y="31"/>
                  </a:cubicBezTo>
                  <a:cubicBezTo>
                    <a:pt x="98" y="146"/>
                    <a:pt x="0" y="424"/>
                    <a:pt x="98" y="654"/>
                  </a:cubicBezTo>
                  <a:cubicBezTo>
                    <a:pt x="180" y="867"/>
                    <a:pt x="361" y="1015"/>
                    <a:pt x="574" y="1080"/>
                  </a:cubicBezTo>
                  <a:cubicBezTo>
                    <a:pt x="657" y="1112"/>
                    <a:pt x="746" y="1129"/>
                    <a:pt x="834" y="1129"/>
                  </a:cubicBezTo>
                  <a:cubicBezTo>
                    <a:pt x="972" y="1129"/>
                    <a:pt x="1110" y="1088"/>
                    <a:pt x="1229" y="998"/>
                  </a:cubicBezTo>
                  <a:cubicBezTo>
                    <a:pt x="1361" y="883"/>
                    <a:pt x="1443" y="703"/>
                    <a:pt x="1443" y="506"/>
                  </a:cubicBezTo>
                  <a:lnTo>
                    <a:pt x="1443" y="506"/>
                  </a:lnTo>
                  <a:cubicBezTo>
                    <a:pt x="1442" y="507"/>
                    <a:pt x="1123" y="902"/>
                    <a:pt x="763" y="902"/>
                  </a:cubicBezTo>
                  <a:cubicBezTo>
                    <a:pt x="749" y="902"/>
                    <a:pt x="735" y="901"/>
                    <a:pt x="721" y="900"/>
                  </a:cubicBezTo>
                  <a:cubicBezTo>
                    <a:pt x="148" y="851"/>
                    <a:pt x="66" y="261"/>
                    <a:pt x="344" y="113"/>
                  </a:cubicBezTo>
                  <a:cubicBezTo>
                    <a:pt x="387" y="84"/>
                    <a:pt x="435" y="71"/>
                    <a:pt x="481" y="71"/>
                  </a:cubicBezTo>
                  <a:cubicBezTo>
                    <a:pt x="593" y="71"/>
                    <a:pt x="698" y="149"/>
                    <a:pt x="721" y="277"/>
                  </a:cubicBezTo>
                  <a:cubicBezTo>
                    <a:pt x="732" y="388"/>
                    <a:pt x="645" y="454"/>
                    <a:pt x="593" y="454"/>
                  </a:cubicBezTo>
                  <a:cubicBezTo>
                    <a:pt x="569" y="454"/>
                    <a:pt x="552" y="440"/>
                    <a:pt x="557" y="408"/>
                  </a:cubicBezTo>
                  <a:cubicBezTo>
                    <a:pt x="582" y="334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3"/>
                  </a:cubicBezTo>
                  <a:cubicBezTo>
                    <a:pt x="262" y="359"/>
                    <a:pt x="394" y="523"/>
                    <a:pt x="394" y="523"/>
                  </a:cubicBezTo>
                  <a:cubicBezTo>
                    <a:pt x="442" y="566"/>
                    <a:pt x="499" y="586"/>
                    <a:pt x="555" y="586"/>
                  </a:cubicBezTo>
                  <a:cubicBezTo>
                    <a:pt x="690" y="586"/>
                    <a:pt x="820" y="476"/>
                    <a:pt x="820" y="326"/>
                  </a:cubicBezTo>
                  <a:cubicBezTo>
                    <a:pt x="807" y="133"/>
                    <a:pt x="652" y="0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6577050" y="1337750"/>
              <a:ext cx="100000" cy="218750"/>
            </a:xfrm>
            <a:custGeom>
              <a:rect b="b" l="l" r="r" t="t"/>
              <a:pathLst>
                <a:path extrusionOk="0" h="8750" w="4000">
                  <a:moveTo>
                    <a:pt x="1943" y="1"/>
                  </a:moveTo>
                  <a:cubicBezTo>
                    <a:pt x="1777" y="1"/>
                    <a:pt x="1609" y="25"/>
                    <a:pt x="1443" y="77"/>
                  </a:cubicBezTo>
                  <a:cubicBezTo>
                    <a:pt x="689" y="257"/>
                    <a:pt x="132" y="913"/>
                    <a:pt x="66" y="1700"/>
                  </a:cubicBezTo>
                  <a:cubicBezTo>
                    <a:pt x="0" y="2503"/>
                    <a:pt x="410" y="3289"/>
                    <a:pt x="1000" y="3847"/>
                  </a:cubicBezTo>
                  <a:cubicBezTo>
                    <a:pt x="1590" y="4437"/>
                    <a:pt x="2361" y="4716"/>
                    <a:pt x="2902" y="5224"/>
                  </a:cubicBezTo>
                  <a:cubicBezTo>
                    <a:pt x="3443" y="5699"/>
                    <a:pt x="3770" y="6355"/>
                    <a:pt x="3820" y="7059"/>
                  </a:cubicBezTo>
                  <a:cubicBezTo>
                    <a:pt x="3852" y="7732"/>
                    <a:pt x="3492" y="8404"/>
                    <a:pt x="2918" y="8584"/>
                  </a:cubicBezTo>
                  <a:cubicBezTo>
                    <a:pt x="2792" y="8627"/>
                    <a:pt x="2663" y="8647"/>
                    <a:pt x="2537" y="8647"/>
                  </a:cubicBezTo>
                  <a:cubicBezTo>
                    <a:pt x="2092" y="8647"/>
                    <a:pt x="1685" y="8394"/>
                    <a:pt x="1558" y="8010"/>
                  </a:cubicBezTo>
                  <a:cubicBezTo>
                    <a:pt x="1345" y="7568"/>
                    <a:pt x="1541" y="7043"/>
                    <a:pt x="2000" y="6846"/>
                  </a:cubicBezTo>
                  <a:cubicBezTo>
                    <a:pt x="2082" y="6814"/>
                    <a:pt x="2180" y="6797"/>
                    <a:pt x="2262" y="6797"/>
                  </a:cubicBezTo>
                  <a:cubicBezTo>
                    <a:pt x="2262" y="6797"/>
                    <a:pt x="2292" y="6794"/>
                    <a:pt x="2339" y="6794"/>
                  </a:cubicBezTo>
                  <a:cubicBezTo>
                    <a:pt x="2480" y="6794"/>
                    <a:pt x="2775" y="6822"/>
                    <a:pt x="2885" y="7043"/>
                  </a:cubicBezTo>
                  <a:cubicBezTo>
                    <a:pt x="2885" y="7043"/>
                    <a:pt x="2895" y="7092"/>
                    <a:pt x="2862" y="7092"/>
                  </a:cubicBezTo>
                  <a:cubicBezTo>
                    <a:pt x="2852" y="7092"/>
                    <a:pt x="2839" y="7087"/>
                    <a:pt x="2820" y="7076"/>
                  </a:cubicBezTo>
                  <a:cubicBezTo>
                    <a:pt x="2760" y="7036"/>
                    <a:pt x="2692" y="7018"/>
                    <a:pt x="2622" y="7018"/>
                  </a:cubicBezTo>
                  <a:cubicBezTo>
                    <a:pt x="2521" y="7018"/>
                    <a:pt x="2416" y="7057"/>
                    <a:pt x="2328" y="7125"/>
                  </a:cubicBezTo>
                  <a:cubicBezTo>
                    <a:pt x="2082" y="7371"/>
                    <a:pt x="2131" y="7781"/>
                    <a:pt x="2443" y="7945"/>
                  </a:cubicBezTo>
                  <a:cubicBezTo>
                    <a:pt x="2524" y="7982"/>
                    <a:pt x="2610" y="8000"/>
                    <a:pt x="2692" y="8000"/>
                  </a:cubicBezTo>
                  <a:cubicBezTo>
                    <a:pt x="3007" y="8000"/>
                    <a:pt x="3281" y="7733"/>
                    <a:pt x="3164" y="7240"/>
                  </a:cubicBezTo>
                  <a:cubicBezTo>
                    <a:pt x="3062" y="6921"/>
                    <a:pt x="2755" y="6704"/>
                    <a:pt x="2425" y="6704"/>
                  </a:cubicBezTo>
                  <a:cubicBezTo>
                    <a:pt x="2382" y="6704"/>
                    <a:pt x="2339" y="6708"/>
                    <a:pt x="2295" y="6715"/>
                  </a:cubicBezTo>
                  <a:cubicBezTo>
                    <a:pt x="2180" y="6715"/>
                    <a:pt x="2066" y="6732"/>
                    <a:pt x="1967" y="6797"/>
                  </a:cubicBezTo>
                  <a:cubicBezTo>
                    <a:pt x="1492" y="7010"/>
                    <a:pt x="1295" y="7551"/>
                    <a:pt x="1476" y="8027"/>
                  </a:cubicBezTo>
                  <a:cubicBezTo>
                    <a:pt x="1617" y="8464"/>
                    <a:pt x="2071" y="8750"/>
                    <a:pt x="2561" y="8750"/>
                  </a:cubicBezTo>
                  <a:cubicBezTo>
                    <a:pt x="2696" y="8750"/>
                    <a:pt x="2833" y="8728"/>
                    <a:pt x="2967" y="8682"/>
                  </a:cubicBezTo>
                  <a:cubicBezTo>
                    <a:pt x="3623" y="8502"/>
                    <a:pt x="4000" y="7764"/>
                    <a:pt x="3984" y="7043"/>
                  </a:cubicBezTo>
                  <a:cubicBezTo>
                    <a:pt x="3934" y="6289"/>
                    <a:pt x="3590" y="5584"/>
                    <a:pt x="3016" y="5076"/>
                  </a:cubicBezTo>
                  <a:cubicBezTo>
                    <a:pt x="2443" y="4552"/>
                    <a:pt x="1689" y="4257"/>
                    <a:pt x="1131" y="3699"/>
                  </a:cubicBezTo>
                  <a:cubicBezTo>
                    <a:pt x="574" y="3142"/>
                    <a:pt x="181" y="2421"/>
                    <a:pt x="246" y="1700"/>
                  </a:cubicBezTo>
                  <a:cubicBezTo>
                    <a:pt x="279" y="1241"/>
                    <a:pt x="492" y="831"/>
                    <a:pt x="836" y="536"/>
                  </a:cubicBezTo>
                  <a:cubicBezTo>
                    <a:pt x="1000" y="421"/>
                    <a:pt x="1164" y="339"/>
                    <a:pt x="1361" y="274"/>
                  </a:cubicBezTo>
                  <a:cubicBezTo>
                    <a:pt x="1508" y="233"/>
                    <a:pt x="1660" y="212"/>
                    <a:pt x="1810" y="212"/>
                  </a:cubicBezTo>
                  <a:cubicBezTo>
                    <a:pt x="1959" y="212"/>
                    <a:pt x="2107" y="233"/>
                    <a:pt x="2246" y="274"/>
                  </a:cubicBezTo>
                  <a:cubicBezTo>
                    <a:pt x="3279" y="536"/>
                    <a:pt x="3590" y="1913"/>
                    <a:pt x="2918" y="2552"/>
                  </a:cubicBezTo>
                  <a:cubicBezTo>
                    <a:pt x="2771" y="2699"/>
                    <a:pt x="2607" y="2781"/>
                    <a:pt x="2410" y="2831"/>
                  </a:cubicBezTo>
                  <a:cubicBezTo>
                    <a:pt x="2351" y="2839"/>
                    <a:pt x="2294" y="2843"/>
                    <a:pt x="2241" y="2843"/>
                  </a:cubicBezTo>
                  <a:cubicBezTo>
                    <a:pt x="1773" y="2843"/>
                    <a:pt x="1514" y="2546"/>
                    <a:pt x="1558" y="2355"/>
                  </a:cubicBezTo>
                  <a:cubicBezTo>
                    <a:pt x="1558" y="2355"/>
                    <a:pt x="1558" y="2322"/>
                    <a:pt x="1623" y="2322"/>
                  </a:cubicBezTo>
                  <a:cubicBezTo>
                    <a:pt x="1634" y="2322"/>
                    <a:pt x="1655" y="2323"/>
                    <a:pt x="1683" y="2323"/>
                  </a:cubicBezTo>
                  <a:cubicBezTo>
                    <a:pt x="1824" y="2323"/>
                    <a:pt x="2142" y="2301"/>
                    <a:pt x="2279" y="2027"/>
                  </a:cubicBezTo>
                  <a:cubicBezTo>
                    <a:pt x="2398" y="1657"/>
                    <a:pt x="2111" y="1329"/>
                    <a:pt x="1771" y="1329"/>
                  </a:cubicBezTo>
                  <a:cubicBezTo>
                    <a:pt x="1690" y="1329"/>
                    <a:pt x="1607" y="1347"/>
                    <a:pt x="1525" y="1388"/>
                  </a:cubicBezTo>
                  <a:cubicBezTo>
                    <a:pt x="902" y="1765"/>
                    <a:pt x="1049" y="2699"/>
                    <a:pt x="1754" y="2880"/>
                  </a:cubicBezTo>
                  <a:cubicBezTo>
                    <a:pt x="1928" y="2959"/>
                    <a:pt x="2112" y="2998"/>
                    <a:pt x="2294" y="2998"/>
                  </a:cubicBezTo>
                  <a:cubicBezTo>
                    <a:pt x="2749" y="2998"/>
                    <a:pt x="3192" y="2760"/>
                    <a:pt x="3426" y="2339"/>
                  </a:cubicBezTo>
                  <a:cubicBezTo>
                    <a:pt x="3688" y="1798"/>
                    <a:pt x="3639" y="1159"/>
                    <a:pt x="3295" y="667"/>
                  </a:cubicBezTo>
                  <a:cubicBezTo>
                    <a:pt x="2959" y="244"/>
                    <a:pt x="2463" y="1"/>
                    <a:pt x="19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6631950" y="1420800"/>
              <a:ext cx="43000" cy="60250"/>
            </a:xfrm>
            <a:custGeom>
              <a:rect b="b" l="l" r="r" t="t"/>
              <a:pathLst>
                <a:path extrusionOk="0" h="2410" w="1720">
                  <a:moveTo>
                    <a:pt x="214" y="0"/>
                  </a:moveTo>
                  <a:cubicBezTo>
                    <a:pt x="214" y="0"/>
                    <a:pt x="247" y="82"/>
                    <a:pt x="116" y="476"/>
                  </a:cubicBezTo>
                  <a:cubicBezTo>
                    <a:pt x="1" y="853"/>
                    <a:pt x="329" y="1115"/>
                    <a:pt x="968" y="1410"/>
                  </a:cubicBezTo>
                  <a:cubicBezTo>
                    <a:pt x="1345" y="1607"/>
                    <a:pt x="1607" y="1984"/>
                    <a:pt x="1673" y="2410"/>
                  </a:cubicBezTo>
                  <a:cubicBezTo>
                    <a:pt x="1719" y="514"/>
                    <a:pt x="982" y="343"/>
                    <a:pt x="731" y="343"/>
                  </a:cubicBezTo>
                  <a:cubicBezTo>
                    <a:pt x="715" y="343"/>
                    <a:pt x="701" y="344"/>
                    <a:pt x="689" y="344"/>
                  </a:cubicBezTo>
                  <a:cubicBezTo>
                    <a:pt x="493" y="344"/>
                    <a:pt x="394" y="263"/>
                    <a:pt x="361" y="164"/>
                  </a:cubicBezTo>
                  <a:cubicBezTo>
                    <a:pt x="345" y="66"/>
                    <a:pt x="214" y="0"/>
                    <a:pt x="2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6497975" y="1242950"/>
              <a:ext cx="159825" cy="250800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lnTo>
                    <a:pt x="1147" y="0"/>
                  </a:lnTo>
                  <a:cubicBezTo>
                    <a:pt x="1246" y="115"/>
                    <a:pt x="1229" y="296"/>
                    <a:pt x="1115" y="410"/>
                  </a:cubicBezTo>
                  <a:cubicBezTo>
                    <a:pt x="901" y="591"/>
                    <a:pt x="361" y="1213"/>
                    <a:pt x="754" y="1836"/>
                  </a:cubicBezTo>
                  <a:cubicBezTo>
                    <a:pt x="1196" y="2525"/>
                    <a:pt x="1787" y="2295"/>
                    <a:pt x="1983" y="2885"/>
                  </a:cubicBezTo>
                  <a:cubicBezTo>
                    <a:pt x="1983" y="2885"/>
                    <a:pt x="2065" y="3164"/>
                    <a:pt x="1869" y="3279"/>
                  </a:cubicBezTo>
                  <a:cubicBezTo>
                    <a:pt x="1839" y="3295"/>
                    <a:pt x="1810" y="3302"/>
                    <a:pt x="1782" y="3302"/>
                  </a:cubicBezTo>
                  <a:cubicBezTo>
                    <a:pt x="1643" y="3302"/>
                    <a:pt x="1541" y="3118"/>
                    <a:pt x="1541" y="2967"/>
                  </a:cubicBezTo>
                  <a:cubicBezTo>
                    <a:pt x="1475" y="2656"/>
                    <a:pt x="1229" y="2426"/>
                    <a:pt x="918" y="2394"/>
                  </a:cubicBezTo>
                  <a:cubicBezTo>
                    <a:pt x="541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57" y="2508"/>
                    <a:pt x="524" y="2656"/>
                  </a:cubicBezTo>
                  <a:cubicBezTo>
                    <a:pt x="459" y="2803"/>
                    <a:pt x="147" y="3295"/>
                    <a:pt x="721" y="3672"/>
                  </a:cubicBezTo>
                  <a:cubicBezTo>
                    <a:pt x="1295" y="4066"/>
                    <a:pt x="1573" y="3869"/>
                    <a:pt x="1688" y="4492"/>
                  </a:cubicBezTo>
                  <a:cubicBezTo>
                    <a:pt x="1787" y="5131"/>
                    <a:pt x="1836" y="5918"/>
                    <a:pt x="2180" y="6246"/>
                  </a:cubicBezTo>
                  <a:cubicBezTo>
                    <a:pt x="2065" y="6180"/>
                    <a:pt x="1967" y="6082"/>
                    <a:pt x="1901" y="5950"/>
                  </a:cubicBezTo>
                  <a:cubicBezTo>
                    <a:pt x="1764" y="5630"/>
                    <a:pt x="1441" y="5423"/>
                    <a:pt x="1079" y="5423"/>
                  </a:cubicBezTo>
                  <a:cubicBezTo>
                    <a:pt x="1053" y="5423"/>
                    <a:pt x="1026" y="5424"/>
                    <a:pt x="1000" y="5426"/>
                  </a:cubicBezTo>
                  <a:cubicBezTo>
                    <a:pt x="957" y="5428"/>
                    <a:pt x="917" y="5430"/>
                    <a:pt x="879" y="5430"/>
                  </a:cubicBezTo>
                  <a:cubicBezTo>
                    <a:pt x="416" y="5430"/>
                    <a:pt x="357" y="5252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31"/>
                    <a:pt x="934" y="6606"/>
                  </a:cubicBezTo>
                  <a:cubicBezTo>
                    <a:pt x="1869" y="7098"/>
                    <a:pt x="1787" y="6737"/>
                    <a:pt x="3081" y="7803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9" y="8699"/>
                    <a:pt x="4270" y="8697"/>
                    <a:pt x="4242" y="8697"/>
                  </a:cubicBezTo>
                  <a:cubicBezTo>
                    <a:pt x="4075" y="8697"/>
                    <a:pt x="3917" y="8779"/>
                    <a:pt x="3819" y="8934"/>
                  </a:cubicBezTo>
                  <a:cubicBezTo>
                    <a:pt x="3606" y="9229"/>
                    <a:pt x="3721" y="9639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0" y="9572"/>
                  </a:cubicBezTo>
                  <a:cubicBezTo>
                    <a:pt x="4274" y="9572"/>
                    <a:pt x="4422" y="9662"/>
                    <a:pt x="4582" y="9662"/>
                  </a:cubicBezTo>
                  <a:cubicBezTo>
                    <a:pt x="4674" y="9662"/>
                    <a:pt x="4770" y="9632"/>
                    <a:pt x="4868" y="9540"/>
                  </a:cubicBezTo>
                  <a:cubicBezTo>
                    <a:pt x="4987" y="9421"/>
                    <a:pt x="5182" y="9323"/>
                    <a:pt x="5409" y="9323"/>
                  </a:cubicBezTo>
                  <a:cubicBezTo>
                    <a:pt x="5712" y="9323"/>
                    <a:pt x="6074" y="9498"/>
                    <a:pt x="6393" y="10032"/>
                  </a:cubicBezTo>
                  <a:cubicBezTo>
                    <a:pt x="6393" y="10032"/>
                    <a:pt x="6163" y="9229"/>
                    <a:pt x="4835" y="8688"/>
                  </a:cubicBezTo>
                  <a:cubicBezTo>
                    <a:pt x="3114" y="7983"/>
                    <a:pt x="2049" y="6262"/>
                    <a:pt x="2131" y="4426"/>
                  </a:cubicBezTo>
                  <a:cubicBezTo>
                    <a:pt x="2213" y="2197"/>
                    <a:pt x="3508" y="673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6544275" y="1179100"/>
              <a:ext cx="72950" cy="268775"/>
            </a:xfrm>
            <a:custGeom>
              <a:rect b="b" l="l" r="r" t="t"/>
              <a:pathLst>
                <a:path extrusionOk="0" h="10751" w="2918">
                  <a:moveTo>
                    <a:pt x="1303" y="1"/>
                  </a:moveTo>
                  <a:cubicBezTo>
                    <a:pt x="717" y="1"/>
                    <a:pt x="161" y="376"/>
                    <a:pt x="98" y="899"/>
                  </a:cubicBezTo>
                  <a:cubicBezTo>
                    <a:pt x="0" y="1456"/>
                    <a:pt x="426" y="1964"/>
                    <a:pt x="984" y="1964"/>
                  </a:cubicBezTo>
                  <a:cubicBezTo>
                    <a:pt x="991" y="1965"/>
                    <a:pt x="998" y="1965"/>
                    <a:pt x="1006" y="1965"/>
                  </a:cubicBezTo>
                  <a:cubicBezTo>
                    <a:pt x="1565" y="1965"/>
                    <a:pt x="1850" y="1354"/>
                    <a:pt x="1639" y="1079"/>
                  </a:cubicBezTo>
                  <a:cubicBezTo>
                    <a:pt x="1563" y="961"/>
                    <a:pt x="1445" y="909"/>
                    <a:pt x="1328" y="909"/>
                  </a:cubicBezTo>
                  <a:cubicBezTo>
                    <a:pt x="1121" y="909"/>
                    <a:pt x="913" y="1073"/>
                    <a:pt x="934" y="1325"/>
                  </a:cubicBezTo>
                  <a:cubicBezTo>
                    <a:pt x="951" y="1637"/>
                    <a:pt x="1295" y="1620"/>
                    <a:pt x="1344" y="1653"/>
                  </a:cubicBezTo>
                  <a:cubicBezTo>
                    <a:pt x="1377" y="1702"/>
                    <a:pt x="1344" y="1751"/>
                    <a:pt x="1344" y="1751"/>
                  </a:cubicBezTo>
                  <a:cubicBezTo>
                    <a:pt x="1295" y="1817"/>
                    <a:pt x="1229" y="1866"/>
                    <a:pt x="1164" y="1899"/>
                  </a:cubicBezTo>
                  <a:cubicBezTo>
                    <a:pt x="1148" y="1899"/>
                    <a:pt x="1131" y="1915"/>
                    <a:pt x="1115" y="1915"/>
                  </a:cubicBezTo>
                  <a:lnTo>
                    <a:pt x="1098" y="1915"/>
                  </a:lnTo>
                  <a:cubicBezTo>
                    <a:pt x="1065" y="1919"/>
                    <a:pt x="1031" y="1921"/>
                    <a:pt x="999" y="1921"/>
                  </a:cubicBezTo>
                  <a:cubicBezTo>
                    <a:pt x="473" y="1921"/>
                    <a:pt x="72" y="1440"/>
                    <a:pt x="180" y="915"/>
                  </a:cubicBezTo>
                  <a:cubicBezTo>
                    <a:pt x="252" y="444"/>
                    <a:pt x="747" y="119"/>
                    <a:pt x="1265" y="119"/>
                  </a:cubicBezTo>
                  <a:cubicBezTo>
                    <a:pt x="1574" y="119"/>
                    <a:pt x="1892" y="236"/>
                    <a:pt x="2131" y="506"/>
                  </a:cubicBezTo>
                  <a:cubicBezTo>
                    <a:pt x="2754" y="1243"/>
                    <a:pt x="2623" y="2423"/>
                    <a:pt x="2246" y="3440"/>
                  </a:cubicBezTo>
                  <a:cubicBezTo>
                    <a:pt x="1426" y="5456"/>
                    <a:pt x="541" y="7488"/>
                    <a:pt x="1148" y="8980"/>
                  </a:cubicBezTo>
                  <a:cubicBezTo>
                    <a:pt x="1426" y="9734"/>
                    <a:pt x="1967" y="10357"/>
                    <a:pt x="2672" y="10750"/>
                  </a:cubicBezTo>
                  <a:cubicBezTo>
                    <a:pt x="2000" y="10324"/>
                    <a:pt x="1492" y="9685"/>
                    <a:pt x="1229" y="8947"/>
                  </a:cubicBezTo>
                  <a:cubicBezTo>
                    <a:pt x="689" y="7505"/>
                    <a:pt x="1557" y="5554"/>
                    <a:pt x="2410" y="3505"/>
                  </a:cubicBezTo>
                  <a:cubicBezTo>
                    <a:pt x="2787" y="2473"/>
                    <a:pt x="2918" y="1227"/>
                    <a:pt x="2246" y="407"/>
                  </a:cubicBezTo>
                  <a:cubicBezTo>
                    <a:pt x="1978" y="122"/>
                    <a:pt x="1636" y="1"/>
                    <a:pt x="13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6629500" y="1257300"/>
              <a:ext cx="95100" cy="93850"/>
            </a:xfrm>
            <a:custGeom>
              <a:rect b="b" l="l" r="r" t="t"/>
              <a:pathLst>
                <a:path extrusionOk="0" h="3754" w="3804">
                  <a:moveTo>
                    <a:pt x="509" y="0"/>
                  </a:moveTo>
                  <a:lnTo>
                    <a:pt x="509" y="0"/>
                  </a:lnTo>
                  <a:cubicBezTo>
                    <a:pt x="509" y="0"/>
                    <a:pt x="279" y="82"/>
                    <a:pt x="148" y="672"/>
                  </a:cubicBezTo>
                  <a:cubicBezTo>
                    <a:pt x="1" y="1279"/>
                    <a:pt x="279" y="1492"/>
                    <a:pt x="1066" y="1869"/>
                  </a:cubicBezTo>
                  <a:cubicBezTo>
                    <a:pt x="1836" y="2229"/>
                    <a:pt x="1886" y="3524"/>
                    <a:pt x="1886" y="3524"/>
                  </a:cubicBezTo>
                  <a:lnTo>
                    <a:pt x="1902" y="3754"/>
                  </a:lnTo>
                  <a:lnTo>
                    <a:pt x="1918" y="3524"/>
                  </a:lnTo>
                  <a:cubicBezTo>
                    <a:pt x="1918" y="3524"/>
                    <a:pt x="1951" y="2229"/>
                    <a:pt x="2738" y="1869"/>
                  </a:cubicBezTo>
                  <a:cubicBezTo>
                    <a:pt x="3525" y="1508"/>
                    <a:pt x="3803" y="1279"/>
                    <a:pt x="3656" y="672"/>
                  </a:cubicBezTo>
                  <a:cubicBezTo>
                    <a:pt x="3508" y="82"/>
                    <a:pt x="3279" y="0"/>
                    <a:pt x="3279" y="0"/>
                  </a:cubicBezTo>
                  <a:lnTo>
                    <a:pt x="3279" y="0"/>
                  </a:lnTo>
                  <a:cubicBezTo>
                    <a:pt x="3279" y="0"/>
                    <a:pt x="3292" y="271"/>
                    <a:pt x="3122" y="271"/>
                  </a:cubicBezTo>
                  <a:cubicBezTo>
                    <a:pt x="3105" y="271"/>
                    <a:pt x="3087" y="268"/>
                    <a:pt x="3066" y="262"/>
                  </a:cubicBezTo>
                  <a:cubicBezTo>
                    <a:pt x="2959" y="240"/>
                    <a:pt x="2821" y="181"/>
                    <a:pt x="2690" y="181"/>
                  </a:cubicBezTo>
                  <a:cubicBezTo>
                    <a:pt x="2539" y="181"/>
                    <a:pt x="2398" y="259"/>
                    <a:pt x="2328" y="557"/>
                  </a:cubicBezTo>
                  <a:cubicBezTo>
                    <a:pt x="2200" y="1084"/>
                    <a:pt x="2150" y="1657"/>
                    <a:pt x="1936" y="1657"/>
                  </a:cubicBezTo>
                  <a:cubicBezTo>
                    <a:pt x="1930" y="1657"/>
                    <a:pt x="1924" y="1657"/>
                    <a:pt x="1918" y="1656"/>
                  </a:cubicBezTo>
                  <a:cubicBezTo>
                    <a:pt x="1910" y="1647"/>
                    <a:pt x="1906" y="1643"/>
                    <a:pt x="1904" y="1643"/>
                  </a:cubicBezTo>
                  <a:cubicBezTo>
                    <a:pt x="1902" y="1643"/>
                    <a:pt x="1902" y="1647"/>
                    <a:pt x="1902" y="1656"/>
                  </a:cubicBezTo>
                  <a:cubicBezTo>
                    <a:pt x="1894" y="1647"/>
                    <a:pt x="1890" y="1643"/>
                    <a:pt x="1886" y="1643"/>
                  </a:cubicBezTo>
                  <a:cubicBezTo>
                    <a:pt x="1881" y="1643"/>
                    <a:pt x="1877" y="1647"/>
                    <a:pt x="1869" y="1656"/>
                  </a:cubicBezTo>
                  <a:cubicBezTo>
                    <a:pt x="1863" y="1657"/>
                    <a:pt x="1857" y="1657"/>
                    <a:pt x="1851" y="1657"/>
                  </a:cubicBezTo>
                  <a:cubicBezTo>
                    <a:pt x="1637" y="1657"/>
                    <a:pt x="1587" y="1084"/>
                    <a:pt x="1459" y="557"/>
                  </a:cubicBezTo>
                  <a:cubicBezTo>
                    <a:pt x="1398" y="259"/>
                    <a:pt x="1256" y="181"/>
                    <a:pt x="1103" y="181"/>
                  </a:cubicBezTo>
                  <a:cubicBezTo>
                    <a:pt x="970" y="181"/>
                    <a:pt x="828" y="240"/>
                    <a:pt x="722" y="262"/>
                  </a:cubicBezTo>
                  <a:cubicBezTo>
                    <a:pt x="701" y="268"/>
                    <a:pt x="682" y="271"/>
                    <a:pt x="665" y="271"/>
                  </a:cubicBezTo>
                  <a:cubicBezTo>
                    <a:pt x="495" y="271"/>
                    <a:pt x="509" y="0"/>
                    <a:pt x="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6659825" y="1192550"/>
              <a:ext cx="34025" cy="84850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5"/>
                  </a:lnTo>
                  <a:cubicBezTo>
                    <a:pt x="607" y="623"/>
                    <a:pt x="509" y="885"/>
                    <a:pt x="361" y="1115"/>
                  </a:cubicBezTo>
                  <a:cubicBezTo>
                    <a:pt x="132" y="1459"/>
                    <a:pt x="0" y="1771"/>
                    <a:pt x="296" y="2164"/>
                  </a:cubicBezTo>
                  <a:cubicBezTo>
                    <a:pt x="492" y="2443"/>
                    <a:pt x="607" y="2738"/>
                    <a:pt x="656" y="3066"/>
                  </a:cubicBezTo>
                  <a:cubicBezTo>
                    <a:pt x="656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6"/>
                  </a:cubicBezTo>
                  <a:cubicBezTo>
                    <a:pt x="754" y="2738"/>
                    <a:pt x="869" y="2443"/>
                    <a:pt x="1066" y="2164"/>
                  </a:cubicBezTo>
                  <a:cubicBezTo>
                    <a:pt x="1361" y="1754"/>
                    <a:pt x="1230" y="1459"/>
                    <a:pt x="1000" y="1115"/>
                  </a:cubicBezTo>
                  <a:cubicBezTo>
                    <a:pt x="853" y="869"/>
                    <a:pt x="754" y="623"/>
                    <a:pt x="722" y="345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6606975" y="1169200"/>
              <a:ext cx="69675" cy="203675"/>
            </a:xfrm>
            <a:custGeom>
              <a:rect b="b" l="l" r="r" t="t"/>
              <a:pathLst>
                <a:path extrusionOk="0" h="8147" w="2787">
                  <a:moveTo>
                    <a:pt x="2082" y="0"/>
                  </a:moveTo>
                  <a:cubicBezTo>
                    <a:pt x="2426" y="1098"/>
                    <a:pt x="967" y="1295"/>
                    <a:pt x="443" y="2918"/>
                  </a:cubicBezTo>
                  <a:cubicBezTo>
                    <a:pt x="0" y="4278"/>
                    <a:pt x="279" y="5229"/>
                    <a:pt x="1574" y="6147"/>
                  </a:cubicBezTo>
                  <a:cubicBezTo>
                    <a:pt x="2721" y="6934"/>
                    <a:pt x="2770" y="7999"/>
                    <a:pt x="2770" y="8147"/>
                  </a:cubicBezTo>
                  <a:cubicBezTo>
                    <a:pt x="2787" y="7655"/>
                    <a:pt x="2623" y="7163"/>
                    <a:pt x="2344" y="6753"/>
                  </a:cubicBezTo>
                  <a:cubicBezTo>
                    <a:pt x="2033" y="6327"/>
                    <a:pt x="1639" y="6081"/>
                    <a:pt x="1049" y="5557"/>
                  </a:cubicBezTo>
                  <a:cubicBezTo>
                    <a:pt x="869" y="5409"/>
                    <a:pt x="738" y="5196"/>
                    <a:pt x="639" y="4967"/>
                  </a:cubicBezTo>
                  <a:cubicBezTo>
                    <a:pt x="311" y="4131"/>
                    <a:pt x="967" y="3262"/>
                    <a:pt x="1311" y="2901"/>
                  </a:cubicBezTo>
                  <a:cubicBezTo>
                    <a:pt x="1721" y="2442"/>
                    <a:pt x="2426" y="1967"/>
                    <a:pt x="2573" y="1065"/>
                  </a:cubicBezTo>
                  <a:cubicBezTo>
                    <a:pt x="2705" y="180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6531775" y="933275"/>
              <a:ext cx="60875" cy="136350"/>
            </a:xfrm>
            <a:custGeom>
              <a:rect b="b" l="l" r="r" t="t"/>
              <a:pathLst>
                <a:path extrusionOk="0" h="5454" w="2435">
                  <a:moveTo>
                    <a:pt x="1009" y="0"/>
                  </a:moveTo>
                  <a:cubicBezTo>
                    <a:pt x="660" y="0"/>
                    <a:pt x="0" y="564"/>
                    <a:pt x="287" y="2422"/>
                  </a:cubicBezTo>
                  <a:cubicBezTo>
                    <a:pt x="615" y="4454"/>
                    <a:pt x="2172" y="5421"/>
                    <a:pt x="2434" y="5454"/>
                  </a:cubicBezTo>
                  <a:cubicBezTo>
                    <a:pt x="2434" y="5454"/>
                    <a:pt x="910" y="4471"/>
                    <a:pt x="779" y="2799"/>
                  </a:cubicBezTo>
                  <a:cubicBezTo>
                    <a:pt x="648" y="1110"/>
                    <a:pt x="1156" y="1078"/>
                    <a:pt x="1320" y="717"/>
                  </a:cubicBezTo>
                  <a:cubicBezTo>
                    <a:pt x="1484" y="356"/>
                    <a:pt x="1418" y="110"/>
                    <a:pt x="1090" y="12"/>
                  </a:cubicBezTo>
                  <a:cubicBezTo>
                    <a:pt x="1066" y="4"/>
                    <a:pt x="1038" y="0"/>
                    <a:pt x="10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6504925" y="895675"/>
              <a:ext cx="131975" cy="177650"/>
            </a:xfrm>
            <a:custGeom>
              <a:rect b="b" l="l" r="r" t="t"/>
              <a:pathLst>
                <a:path extrusionOk="0" h="7106" w="5279">
                  <a:moveTo>
                    <a:pt x="3568" y="0"/>
                  </a:moveTo>
                  <a:cubicBezTo>
                    <a:pt x="3366" y="0"/>
                    <a:pt x="3177" y="24"/>
                    <a:pt x="3017" y="57"/>
                  </a:cubicBezTo>
                  <a:cubicBezTo>
                    <a:pt x="2590" y="139"/>
                    <a:pt x="2181" y="303"/>
                    <a:pt x="1820" y="549"/>
                  </a:cubicBezTo>
                  <a:cubicBezTo>
                    <a:pt x="1" y="1909"/>
                    <a:pt x="328" y="4303"/>
                    <a:pt x="869" y="5434"/>
                  </a:cubicBezTo>
                  <a:cubicBezTo>
                    <a:pt x="1164" y="6122"/>
                    <a:pt x="1656" y="6696"/>
                    <a:pt x="2263" y="7105"/>
                  </a:cubicBezTo>
                  <a:cubicBezTo>
                    <a:pt x="1672" y="6679"/>
                    <a:pt x="1214" y="6089"/>
                    <a:pt x="951" y="5401"/>
                  </a:cubicBezTo>
                  <a:cubicBezTo>
                    <a:pt x="443" y="4253"/>
                    <a:pt x="181" y="1959"/>
                    <a:pt x="1918" y="697"/>
                  </a:cubicBezTo>
                  <a:cubicBezTo>
                    <a:pt x="2341" y="381"/>
                    <a:pt x="2893" y="190"/>
                    <a:pt x="3405" y="190"/>
                  </a:cubicBezTo>
                  <a:cubicBezTo>
                    <a:pt x="3825" y="190"/>
                    <a:pt x="4218" y="319"/>
                    <a:pt x="4492" y="615"/>
                  </a:cubicBezTo>
                  <a:cubicBezTo>
                    <a:pt x="5138" y="1244"/>
                    <a:pt x="4670" y="2304"/>
                    <a:pt x="3966" y="2304"/>
                  </a:cubicBezTo>
                  <a:cubicBezTo>
                    <a:pt x="3956" y="2304"/>
                    <a:pt x="3945" y="2303"/>
                    <a:pt x="3934" y="2303"/>
                  </a:cubicBezTo>
                  <a:cubicBezTo>
                    <a:pt x="3905" y="2306"/>
                    <a:pt x="3875" y="2308"/>
                    <a:pt x="3845" y="2308"/>
                  </a:cubicBezTo>
                  <a:cubicBezTo>
                    <a:pt x="3584" y="2308"/>
                    <a:pt x="3344" y="2180"/>
                    <a:pt x="3197" y="1959"/>
                  </a:cubicBezTo>
                  <a:cubicBezTo>
                    <a:pt x="3148" y="1844"/>
                    <a:pt x="3131" y="1713"/>
                    <a:pt x="3131" y="1582"/>
                  </a:cubicBezTo>
                  <a:cubicBezTo>
                    <a:pt x="3161" y="1337"/>
                    <a:pt x="3243" y="1262"/>
                    <a:pt x="3297" y="1262"/>
                  </a:cubicBezTo>
                  <a:cubicBezTo>
                    <a:pt x="3334" y="1262"/>
                    <a:pt x="3358" y="1296"/>
                    <a:pt x="3344" y="1336"/>
                  </a:cubicBezTo>
                  <a:cubicBezTo>
                    <a:pt x="3301" y="1567"/>
                    <a:pt x="3488" y="1773"/>
                    <a:pt x="3712" y="1773"/>
                  </a:cubicBezTo>
                  <a:cubicBezTo>
                    <a:pt x="3742" y="1773"/>
                    <a:pt x="3773" y="1770"/>
                    <a:pt x="3803" y="1762"/>
                  </a:cubicBezTo>
                  <a:cubicBezTo>
                    <a:pt x="4213" y="1713"/>
                    <a:pt x="4311" y="1155"/>
                    <a:pt x="3951" y="959"/>
                  </a:cubicBezTo>
                  <a:cubicBezTo>
                    <a:pt x="3857" y="912"/>
                    <a:pt x="3759" y="890"/>
                    <a:pt x="3663" y="890"/>
                  </a:cubicBezTo>
                  <a:cubicBezTo>
                    <a:pt x="3354" y="890"/>
                    <a:pt x="3067" y="1113"/>
                    <a:pt x="3017" y="1451"/>
                  </a:cubicBezTo>
                  <a:cubicBezTo>
                    <a:pt x="2967" y="1778"/>
                    <a:pt x="3131" y="2106"/>
                    <a:pt x="3426" y="2270"/>
                  </a:cubicBezTo>
                  <a:lnTo>
                    <a:pt x="3443" y="2286"/>
                  </a:lnTo>
                  <a:lnTo>
                    <a:pt x="3459" y="2286"/>
                  </a:lnTo>
                  <a:cubicBezTo>
                    <a:pt x="3557" y="2336"/>
                    <a:pt x="3656" y="2368"/>
                    <a:pt x="3754" y="2385"/>
                  </a:cubicBezTo>
                  <a:cubicBezTo>
                    <a:pt x="3852" y="2407"/>
                    <a:pt x="3949" y="2418"/>
                    <a:pt x="4044" y="2418"/>
                  </a:cubicBezTo>
                  <a:cubicBezTo>
                    <a:pt x="4651" y="2418"/>
                    <a:pt x="5173" y="1991"/>
                    <a:pt x="5229" y="1467"/>
                  </a:cubicBezTo>
                  <a:cubicBezTo>
                    <a:pt x="5279" y="1057"/>
                    <a:pt x="5115" y="664"/>
                    <a:pt x="4803" y="385"/>
                  </a:cubicBezTo>
                  <a:cubicBezTo>
                    <a:pt x="4412" y="92"/>
                    <a:pt x="3964" y="0"/>
                    <a:pt x="35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6585650" y="849175"/>
              <a:ext cx="182375" cy="128675"/>
            </a:xfrm>
            <a:custGeom>
              <a:rect b="b" l="l" r="r" t="t"/>
              <a:pathLst>
                <a:path extrusionOk="0" h="5147" w="7295">
                  <a:moveTo>
                    <a:pt x="1734" y="0"/>
                  </a:moveTo>
                  <a:cubicBezTo>
                    <a:pt x="1340" y="0"/>
                    <a:pt x="953" y="175"/>
                    <a:pt x="689" y="508"/>
                  </a:cubicBezTo>
                  <a:cubicBezTo>
                    <a:pt x="605" y="638"/>
                    <a:pt x="457" y="705"/>
                    <a:pt x="309" y="705"/>
                  </a:cubicBezTo>
                  <a:cubicBezTo>
                    <a:pt x="197" y="705"/>
                    <a:pt x="85" y="667"/>
                    <a:pt x="1" y="590"/>
                  </a:cubicBezTo>
                  <a:lnTo>
                    <a:pt x="1" y="590"/>
                  </a:lnTo>
                  <a:cubicBezTo>
                    <a:pt x="33" y="967"/>
                    <a:pt x="50" y="1032"/>
                    <a:pt x="1755" y="1737"/>
                  </a:cubicBezTo>
                  <a:cubicBezTo>
                    <a:pt x="3066" y="2294"/>
                    <a:pt x="3508" y="4261"/>
                    <a:pt x="3656" y="5146"/>
                  </a:cubicBezTo>
                  <a:cubicBezTo>
                    <a:pt x="3787" y="4261"/>
                    <a:pt x="4230" y="2294"/>
                    <a:pt x="5541" y="1737"/>
                  </a:cubicBezTo>
                  <a:cubicBezTo>
                    <a:pt x="7246" y="1032"/>
                    <a:pt x="7262" y="967"/>
                    <a:pt x="7295" y="590"/>
                  </a:cubicBezTo>
                  <a:lnTo>
                    <a:pt x="7295" y="590"/>
                  </a:lnTo>
                  <a:cubicBezTo>
                    <a:pt x="7210" y="667"/>
                    <a:pt x="7098" y="705"/>
                    <a:pt x="6986" y="705"/>
                  </a:cubicBezTo>
                  <a:cubicBezTo>
                    <a:pt x="6838" y="705"/>
                    <a:pt x="6690" y="638"/>
                    <a:pt x="6606" y="508"/>
                  </a:cubicBezTo>
                  <a:cubicBezTo>
                    <a:pt x="6343" y="176"/>
                    <a:pt x="5958" y="7"/>
                    <a:pt x="5566" y="7"/>
                  </a:cubicBezTo>
                  <a:cubicBezTo>
                    <a:pt x="5298" y="7"/>
                    <a:pt x="5026" y="86"/>
                    <a:pt x="4787" y="245"/>
                  </a:cubicBezTo>
                  <a:cubicBezTo>
                    <a:pt x="4213" y="655"/>
                    <a:pt x="3836" y="1475"/>
                    <a:pt x="3656" y="2655"/>
                  </a:cubicBezTo>
                  <a:cubicBezTo>
                    <a:pt x="3459" y="1458"/>
                    <a:pt x="3082" y="639"/>
                    <a:pt x="2509" y="245"/>
                  </a:cubicBezTo>
                  <a:cubicBezTo>
                    <a:pt x="2271" y="80"/>
                    <a:pt x="2001" y="0"/>
                    <a:pt x="17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6643425" y="777850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7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2"/>
                    <a:pt x="1345" y="4442"/>
                  </a:cubicBezTo>
                  <a:cubicBezTo>
                    <a:pt x="1460" y="3902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7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6600400" y="673275"/>
              <a:ext cx="152875" cy="167700"/>
            </a:xfrm>
            <a:custGeom>
              <a:rect b="b" l="l" r="r" t="t"/>
              <a:pathLst>
                <a:path extrusionOk="0" h="6708" w="6115">
                  <a:moveTo>
                    <a:pt x="1593" y="1"/>
                  </a:moveTo>
                  <a:cubicBezTo>
                    <a:pt x="1195" y="1"/>
                    <a:pt x="805" y="156"/>
                    <a:pt x="574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70" y="2103"/>
                    <a:pt x="1188" y="2103"/>
                  </a:cubicBezTo>
                  <a:cubicBezTo>
                    <a:pt x="1800" y="2103"/>
                    <a:pt x="2013" y="1585"/>
                    <a:pt x="1886" y="1282"/>
                  </a:cubicBezTo>
                  <a:cubicBezTo>
                    <a:pt x="1828" y="1108"/>
                    <a:pt x="1667" y="998"/>
                    <a:pt x="1494" y="998"/>
                  </a:cubicBezTo>
                  <a:cubicBezTo>
                    <a:pt x="1472" y="998"/>
                    <a:pt x="1449" y="1000"/>
                    <a:pt x="1427" y="1004"/>
                  </a:cubicBezTo>
                  <a:cubicBezTo>
                    <a:pt x="1263" y="1020"/>
                    <a:pt x="1148" y="1167"/>
                    <a:pt x="1181" y="1315"/>
                  </a:cubicBezTo>
                  <a:cubicBezTo>
                    <a:pt x="1171" y="1471"/>
                    <a:pt x="1292" y="1567"/>
                    <a:pt x="1415" y="1567"/>
                  </a:cubicBezTo>
                  <a:cubicBezTo>
                    <a:pt x="1487" y="1567"/>
                    <a:pt x="1559" y="1535"/>
                    <a:pt x="1607" y="1462"/>
                  </a:cubicBezTo>
                  <a:cubicBezTo>
                    <a:pt x="1647" y="1400"/>
                    <a:pt x="1690" y="1375"/>
                    <a:pt x="1729" y="1375"/>
                  </a:cubicBezTo>
                  <a:cubicBezTo>
                    <a:pt x="1802" y="1375"/>
                    <a:pt x="1858" y="1464"/>
                    <a:pt x="1837" y="1561"/>
                  </a:cubicBezTo>
                  <a:cubicBezTo>
                    <a:pt x="1747" y="1791"/>
                    <a:pt x="1527" y="1942"/>
                    <a:pt x="1287" y="1942"/>
                  </a:cubicBezTo>
                  <a:cubicBezTo>
                    <a:pt x="1219" y="1942"/>
                    <a:pt x="1151" y="1930"/>
                    <a:pt x="1083" y="1905"/>
                  </a:cubicBezTo>
                  <a:cubicBezTo>
                    <a:pt x="673" y="1790"/>
                    <a:pt x="460" y="1053"/>
                    <a:pt x="1017" y="659"/>
                  </a:cubicBezTo>
                  <a:cubicBezTo>
                    <a:pt x="1143" y="567"/>
                    <a:pt x="1328" y="517"/>
                    <a:pt x="1534" y="517"/>
                  </a:cubicBezTo>
                  <a:cubicBezTo>
                    <a:pt x="2131" y="517"/>
                    <a:pt x="2907" y="931"/>
                    <a:pt x="2968" y="1905"/>
                  </a:cubicBezTo>
                  <a:cubicBezTo>
                    <a:pt x="2968" y="3085"/>
                    <a:pt x="2033" y="4118"/>
                    <a:pt x="1771" y="4888"/>
                  </a:cubicBezTo>
                  <a:cubicBezTo>
                    <a:pt x="1427" y="5970"/>
                    <a:pt x="1869" y="6658"/>
                    <a:pt x="1902" y="6708"/>
                  </a:cubicBezTo>
                  <a:cubicBezTo>
                    <a:pt x="1623" y="6150"/>
                    <a:pt x="1607" y="5495"/>
                    <a:pt x="1853" y="4921"/>
                  </a:cubicBezTo>
                  <a:cubicBezTo>
                    <a:pt x="2066" y="4396"/>
                    <a:pt x="2492" y="3839"/>
                    <a:pt x="2804" y="3151"/>
                  </a:cubicBezTo>
                  <a:cubicBezTo>
                    <a:pt x="2918" y="2921"/>
                    <a:pt x="3000" y="2675"/>
                    <a:pt x="3066" y="2446"/>
                  </a:cubicBezTo>
                  <a:cubicBezTo>
                    <a:pt x="3115" y="2675"/>
                    <a:pt x="3197" y="2921"/>
                    <a:pt x="3312" y="3151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24" y="5493"/>
                    <a:pt x="4508" y="6147"/>
                    <a:pt x="4216" y="6703"/>
                  </a:cubicBezTo>
                  <a:lnTo>
                    <a:pt x="4216" y="6703"/>
                  </a:lnTo>
                  <a:cubicBezTo>
                    <a:pt x="4263" y="6617"/>
                    <a:pt x="4698" y="5950"/>
                    <a:pt x="4344" y="4888"/>
                  </a:cubicBezTo>
                  <a:cubicBezTo>
                    <a:pt x="4082" y="4118"/>
                    <a:pt x="3164" y="3085"/>
                    <a:pt x="3164" y="1905"/>
                  </a:cubicBezTo>
                  <a:cubicBezTo>
                    <a:pt x="3213" y="931"/>
                    <a:pt x="3986" y="517"/>
                    <a:pt x="4582" y="517"/>
                  </a:cubicBezTo>
                  <a:cubicBezTo>
                    <a:pt x="4787" y="517"/>
                    <a:pt x="4972" y="567"/>
                    <a:pt x="5098" y="659"/>
                  </a:cubicBezTo>
                  <a:cubicBezTo>
                    <a:pt x="5656" y="1053"/>
                    <a:pt x="5459" y="1790"/>
                    <a:pt x="5049" y="1905"/>
                  </a:cubicBezTo>
                  <a:cubicBezTo>
                    <a:pt x="4981" y="1930"/>
                    <a:pt x="4912" y="1942"/>
                    <a:pt x="4843" y="1942"/>
                  </a:cubicBezTo>
                  <a:cubicBezTo>
                    <a:pt x="4598" y="1942"/>
                    <a:pt x="4369" y="1791"/>
                    <a:pt x="4279" y="1561"/>
                  </a:cubicBezTo>
                  <a:cubicBezTo>
                    <a:pt x="4268" y="1464"/>
                    <a:pt x="4321" y="1375"/>
                    <a:pt x="4390" y="1375"/>
                  </a:cubicBezTo>
                  <a:cubicBezTo>
                    <a:pt x="4427" y="1375"/>
                    <a:pt x="4469" y="1400"/>
                    <a:pt x="4508" y="1462"/>
                  </a:cubicBezTo>
                  <a:cubicBezTo>
                    <a:pt x="4556" y="1535"/>
                    <a:pt x="4631" y="1567"/>
                    <a:pt x="4705" y="1567"/>
                  </a:cubicBezTo>
                  <a:cubicBezTo>
                    <a:pt x="4834" y="1567"/>
                    <a:pt x="4961" y="1471"/>
                    <a:pt x="4951" y="1315"/>
                  </a:cubicBezTo>
                  <a:cubicBezTo>
                    <a:pt x="4967" y="1167"/>
                    <a:pt x="4853" y="1020"/>
                    <a:pt x="4705" y="1004"/>
                  </a:cubicBezTo>
                  <a:cubicBezTo>
                    <a:pt x="4681" y="1000"/>
                    <a:pt x="4657" y="998"/>
                    <a:pt x="4633" y="998"/>
                  </a:cubicBezTo>
                  <a:cubicBezTo>
                    <a:pt x="4449" y="998"/>
                    <a:pt x="4288" y="1108"/>
                    <a:pt x="4230" y="1282"/>
                  </a:cubicBezTo>
                  <a:cubicBezTo>
                    <a:pt x="4102" y="1585"/>
                    <a:pt x="4346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69"/>
                    <a:pt x="6115" y="1102"/>
                    <a:pt x="5525" y="446"/>
                  </a:cubicBezTo>
                  <a:cubicBezTo>
                    <a:pt x="5294" y="156"/>
                    <a:pt x="4908" y="1"/>
                    <a:pt x="4514" y="1"/>
                  </a:cubicBezTo>
                  <a:cubicBezTo>
                    <a:pt x="4039" y="1"/>
                    <a:pt x="3553" y="225"/>
                    <a:pt x="3312" y="708"/>
                  </a:cubicBezTo>
                  <a:cubicBezTo>
                    <a:pt x="3197" y="872"/>
                    <a:pt x="3115" y="1069"/>
                    <a:pt x="3066" y="1266"/>
                  </a:cubicBezTo>
                  <a:cubicBezTo>
                    <a:pt x="3000" y="1069"/>
                    <a:pt x="2918" y="872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  <a:moveTo>
                    <a:pt x="4216" y="6703"/>
                  </a:moveTo>
                  <a:cubicBezTo>
                    <a:pt x="4215" y="6705"/>
                    <a:pt x="4214" y="6706"/>
                    <a:pt x="4213" y="6708"/>
                  </a:cubicBezTo>
                  <a:cubicBezTo>
                    <a:pt x="4214" y="6706"/>
                    <a:pt x="4215" y="6705"/>
                    <a:pt x="4216" y="67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6476650" y="758575"/>
              <a:ext cx="130325" cy="204925"/>
            </a:xfrm>
            <a:custGeom>
              <a:rect b="b" l="l" r="r" t="t"/>
              <a:pathLst>
                <a:path extrusionOk="0" h="8197" w="5213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15" y="1"/>
                    <a:pt x="4115" y="1"/>
                  </a:cubicBezTo>
                  <a:cubicBezTo>
                    <a:pt x="4115" y="1"/>
                    <a:pt x="4115" y="2"/>
                    <a:pt x="4115" y="2"/>
                  </a:cubicBezTo>
                  <a:lnTo>
                    <a:pt x="4115" y="2"/>
                  </a:lnTo>
                  <a:cubicBezTo>
                    <a:pt x="4115" y="1"/>
                    <a:pt x="4115" y="1"/>
                    <a:pt x="4115" y="1"/>
                  </a:cubicBezTo>
                  <a:close/>
                  <a:moveTo>
                    <a:pt x="4115" y="2"/>
                  </a:moveTo>
                  <a:cubicBezTo>
                    <a:pt x="4120" y="31"/>
                    <a:pt x="4182" y="616"/>
                    <a:pt x="3803" y="821"/>
                  </a:cubicBezTo>
                  <a:cubicBezTo>
                    <a:pt x="3410" y="1034"/>
                    <a:pt x="2853" y="1525"/>
                    <a:pt x="3443" y="2050"/>
                  </a:cubicBezTo>
                  <a:cubicBezTo>
                    <a:pt x="4033" y="2591"/>
                    <a:pt x="4213" y="3328"/>
                    <a:pt x="3689" y="4066"/>
                  </a:cubicBezTo>
                  <a:cubicBezTo>
                    <a:pt x="3689" y="4066"/>
                    <a:pt x="3984" y="2968"/>
                    <a:pt x="3262" y="2476"/>
                  </a:cubicBezTo>
                  <a:cubicBezTo>
                    <a:pt x="3053" y="2336"/>
                    <a:pt x="2887" y="2300"/>
                    <a:pt x="2771" y="2300"/>
                  </a:cubicBezTo>
                  <a:cubicBezTo>
                    <a:pt x="2642" y="2300"/>
                    <a:pt x="2574" y="2345"/>
                    <a:pt x="2574" y="2345"/>
                  </a:cubicBezTo>
                  <a:cubicBezTo>
                    <a:pt x="2623" y="2492"/>
                    <a:pt x="2672" y="2624"/>
                    <a:pt x="2689" y="2771"/>
                  </a:cubicBezTo>
                  <a:cubicBezTo>
                    <a:pt x="2689" y="3001"/>
                    <a:pt x="2213" y="3361"/>
                    <a:pt x="2558" y="3738"/>
                  </a:cubicBezTo>
                  <a:cubicBezTo>
                    <a:pt x="2918" y="4132"/>
                    <a:pt x="3148" y="4918"/>
                    <a:pt x="1951" y="5787"/>
                  </a:cubicBezTo>
                  <a:cubicBezTo>
                    <a:pt x="1951" y="5787"/>
                    <a:pt x="2558" y="4427"/>
                    <a:pt x="2197" y="3722"/>
                  </a:cubicBezTo>
                  <a:cubicBezTo>
                    <a:pt x="1836" y="2984"/>
                    <a:pt x="1377" y="3148"/>
                    <a:pt x="968" y="2558"/>
                  </a:cubicBezTo>
                  <a:cubicBezTo>
                    <a:pt x="968" y="2558"/>
                    <a:pt x="1" y="3083"/>
                    <a:pt x="738" y="4230"/>
                  </a:cubicBezTo>
                  <a:cubicBezTo>
                    <a:pt x="1607" y="5574"/>
                    <a:pt x="541" y="7262"/>
                    <a:pt x="1459" y="8197"/>
                  </a:cubicBezTo>
                  <a:cubicBezTo>
                    <a:pt x="1459" y="8197"/>
                    <a:pt x="1410" y="6836"/>
                    <a:pt x="2672" y="5607"/>
                  </a:cubicBezTo>
                  <a:cubicBezTo>
                    <a:pt x="3934" y="4378"/>
                    <a:pt x="5213" y="2853"/>
                    <a:pt x="4115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6591400" y="732775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1" y="279"/>
                    <a:pt x="2279" y="541"/>
                    <a:pt x="1623" y="820"/>
                  </a:cubicBezTo>
                  <a:cubicBezTo>
                    <a:pt x="967" y="1099"/>
                    <a:pt x="1213" y="1935"/>
                    <a:pt x="1279" y="2131"/>
                  </a:cubicBezTo>
                  <a:cubicBezTo>
                    <a:pt x="1326" y="2304"/>
                    <a:pt x="1388" y="2641"/>
                    <a:pt x="1192" y="2641"/>
                  </a:cubicBezTo>
                  <a:cubicBezTo>
                    <a:pt x="1183" y="2641"/>
                    <a:pt x="1174" y="2641"/>
                    <a:pt x="1164" y="2639"/>
                  </a:cubicBezTo>
                  <a:cubicBezTo>
                    <a:pt x="951" y="2623"/>
                    <a:pt x="1000" y="2492"/>
                    <a:pt x="1098" y="1820"/>
                  </a:cubicBezTo>
                  <a:cubicBezTo>
                    <a:pt x="1172" y="1319"/>
                    <a:pt x="862" y="1255"/>
                    <a:pt x="700" y="1255"/>
                  </a:cubicBezTo>
                  <a:cubicBezTo>
                    <a:pt x="645" y="1255"/>
                    <a:pt x="607" y="1262"/>
                    <a:pt x="607" y="1262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6"/>
                    <a:pt x="49" y="2344"/>
                    <a:pt x="295" y="3098"/>
                  </a:cubicBezTo>
                  <a:cubicBezTo>
                    <a:pt x="557" y="3852"/>
                    <a:pt x="0" y="4524"/>
                    <a:pt x="0" y="4524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6441000" y="947075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80"/>
                    <a:pt x="1656" y="526"/>
                  </a:cubicBezTo>
                  <a:cubicBezTo>
                    <a:pt x="1295" y="771"/>
                    <a:pt x="1" y="2443"/>
                    <a:pt x="3590" y="4263"/>
                  </a:cubicBezTo>
                  <a:cubicBezTo>
                    <a:pt x="3590" y="4263"/>
                    <a:pt x="2738" y="3771"/>
                    <a:pt x="2640" y="2492"/>
                  </a:cubicBezTo>
                  <a:cubicBezTo>
                    <a:pt x="2525" y="1198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6331600" y="1012825"/>
              <a:ext cx="196700" cy="145100"/>
            </a:xfrm>
            <a:custGeom>
              <a:rect b="b" l="l" r="r" t="t"/>
              <a:pathLst>
                <a:path extrusionOk="0" h="5804" w="7868">
                  <a:moveTo>
                    <a:pt x="4665" y="1"/>
                  </a:moveTo>
                  <a:cubicBezTo>
                    <a:pt x="4520" y="1"/>
                    <a:pt x="4380" y="47"/>
                    <a:pt x="4245" y="141"/>
                  </a:cubicBezTo>
                  <a:cubicBezTo>
                    <a:pt x="3877" y="395"/>
                    <a:pt x="3656" y="610"/>
                    <a:pt x="3469" y="610"/>
                  </a:cubicBezTo>
                  <a:cubicBezTo>
                    <a:pt x="3415" y="610"/>
                    <a:pt x="3363" y="592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00" y="1174"/>
                    <a:pt x="3688" y="1387"/>
                  </a:cubicBezTo>
                  <a:cubicBezTo>
                    <a:pt x="4360" y="1584"/>
                    <a:pt x="4852" y="1715"/>
                    <a:pt x="4737" y="2092"/>
                  </a:cubicBezTo>
                  <a:cubicBezTo>
                    <a:pt x="4639" y="2469"/>
                    <a:pt x="3704" y="2534"/>
                    <a:pt x="2590" y="2715"/>
                  </a:cubicBezTo>
                  <a:cubicBezTo>
                    <a:pt x="1475" y="2878"/>
                    <a:pt x="590" y="3157"/>
                    <a:pt x="623" y="4141"/>
                  </a:cubicBezTo>
                  <a:cubicBezTo>
                    <a:pt x="648" y="4890"/>
                    <a:pt x="506" y="5246"/>
                    <a:pt x="250" y="5246"/>
                  </a:cubicBezTo>
                  <a:cubicBezTo>
                    <a:pt x="176" y="5246"/>
                    <a:pt x="92" y="5216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50" y="5804"/>
                    <a:pt x="1202" y="5804"/>
                  </a:cubicBezTo>
                  <a:cubicBezTo>
                    <a:pt x="1395" y="5804"/>
                    <a:pt x="1615" y="5777"/>
                    <a:pt x="1869" y="5714"/>
                  </a:cubicBezTo>
                  <a:cubicBezTo>
                    <a:pt x="3377" y="5337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68" y="1928"/>
                  </a:cubicBezTo>
                  <a:cubicBezTo>
                    <a:pt x="7868" y="1928"/>
                    <a:pt x="6409" y="1813"/>
                    <a:pt x="5868" y="961"/>
                  </a:cubicBezTo>
                  <a:cubicBezTo>
                    <a:pt x="5463" y="329"/>
                    <a:pt x="5049" y="1"/>
                    <a:pt x="46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6431975" y="1072400"/>
              <a:ext cx="192225" cy="157050"/>
            </a:xfrm>
            <a:custGeom>
              <a:rect b="b" l="l" r="r" t="t"/>
              <a:pathLst>
                <a:path extrusionOk="0" h="6282" w="7689">
                  <a:moveTo>
                    <a:pt x="3370" y="1"/>
                  </a:moveTo>
                  <a:cubicBezTo>
                    <a:pt x="3324" y="1"/>
                    <a:pt x="3277" y="2"/>
                    <a:pt x="3230" y="4"/>
                  </a:cubicBezTo>
                  <a:cubicBezTo>
                    <a:pt x="2656" y="20"/>
                    <a:pt x="2099" y="184"/>
                    <a:pt x="1607" y="463"/>
                  </a:cubicBezTo>
                  <a:cubicBezTo>
                    <a:pt x="1443" y="561"/>
                    <a:pt x="1279" y="676"/>
                    <a:pt x="1132" y="823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38" y="4249"/>
                    <a:pt x="1975" y="4264"/>
                    <a:pt x="2111" y="4264"/>
                  </a:cubicBezTo>
                  <a:cubicBezTo>
                    <a:pt x="2597" y="4264"/>
                    <a:pt x="3076" y="4063"/>
                    <a:pt x="3345" y="3692"/>
                  </a:cubicBezTo>
                  <a:cubicBezTo>
                    <a:pt x="3656" y="3249"/>
                    <a:pt x="3656" y="2659"/>
                    <a:pt x="3345" y="2217"/>
                  </a:cubicBezTo>
                  <a:cubicBezTo>
                    <a:pt x="3135" y="1923"/>
                    <a:pt x="2806" y="1764"/>
                    <a:pt x="2471" y="1764"/>
                  </a:cubicBezTo>
                  <a:cubicBezTo>
                    <a:pt x="2281" y="1764"/>
                    <a:pt x="2090" y="1815"/>
                    <a:pt x="1919" y="1921"/>
                  </a:cubicBezTo>
                  <a:cubicBezTo>
                    <a:pt x="1640" y="2085"/>
                    <a:pt x="1509" y="2413"/>
                    <a:pt x="1607" y="2725"/>
                  </a:cubicBezTo>
                  <a:cubicBezTo>
                    <a:pt x="1624" y="2823"/>
                    <a:pt x="1673" y="2905"/>
                    <a:pt x="1738" y="2971"/>
                  </a:cubicBezTo>
                  <a:cubicBezTo>
                    <a:pt x="1846" y="3072"/>
                    <a:pt x="1988" y="3115"/>
                    <a:pt x="2128" y="3115"/>
                  </a:cubicBezTo>
                  <a:cubicBezTo>
                    <a:pt x="2374" y="3115"/>
                    <a:pt x="2615" y="2984"/>
                    <a:pt x="2656" y="2807"/>
                  </a:cubicBezTo>
                  <a:cubicBezTo>
                    <a:pt x="2715" y="2543"/>
                    <a:pt x="2511" y="2305"/>
                    <a:pt x="2256" y="2305"/>
                  </a:cubicBezTo>
                  <a:cubicBezTo>
                    <a:pt x="2226" y="2305"/>
                    <a:pt x="2196" y="2308"/>
                    <a:pt x="2165" y="2315"/>
                  </a:cubicBezTo>
                  <a:cubicBezTo>
                    <a:pt x="1902" y="2380"/>
                    <a:pt x="1919" y="2512"/>
                    <a:pt x="1837" y="2528"/>
                  </a:cubicBezTo>
                  <a:cubicBezTo>
                    <a:pt x="1832" y="2529"/>
                    <a:pt x="1827" y="2529"/>
                    <a:pt x="1822" y="2529"/>
                  </a:cubicBezTo>
                  <a:cubicBezTo>
                    <a:pt x="1738" y="2529"/>
                    <a:pt x="1738" y="2397"/>
                    <a:pt x="1738" y="2397"/>
                  </a:cubicBezTo>
                  <a:cubicBezTo>
                    <a:pt x="1738" y="2200"/>
                    <a:pt x="1837" y="2020"/>
                    <a:pt x="2017" y="1921"/>
                  </a:cubicBezTo>
                  <a:cubicBezTo>
                    <a:pt x="2154" y="1856"/>
                    <a:pt x="2299" y="1824"/>
                    <a:pt x="2444" y="1824"/>
                  </a:cubicBezTo>
                  <a:cubicBezTo>
                    <a:pt x="2768" y="1824"/>
                    <a:pt x="3086" y="1982"/>
                    <a:pt x="3279" y="2266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20" y="3940"/>
                    <a:pt x="2591" y="4120"/>
                    <a:pt x="2153" y="4120"/>
                  </a:cubicBezTo>
                  <a:cubicBezTo>
                    <a:pt x="2019" y="4120"/>
                    <a:pt x="1885" y="4103"/>
                    <a:pt x="1755" y="4069"/>
                  </a:cubicBezTo>
                  <a:cubicBezTo>
                    <a:pt x="542" y="3774"/>
                    <a:pt x="198" y="1856"/>
                    <a:pt x="1263" y="938"/>
                  </a:cubicBezTo>
                  <a:cubicBezTo>
                    <a:pt x="1742" y="489"/>
                    <a:pt x="2327" y="317"/>
                    <a:pt x="2916" y="317"/>
                  </a:cubicBezTo>
                  <a:cubicBezTo>
                    <a:pt x="3618" y="317"/>
                    <a:pt x="4326" y="561"/>
                    <a:pt x="4869" y="872"/>
                  </a:cubicBezTo>
                  <a:cubicBezTo>
                    <a:pt x="5820" y="1413"/>
                    <a:pt x="6541" y="2249"/>
                    <a:pt x="6951" y="3249"/>
                  </a:cubicBezTo>
                  <a:cubicBezTo>
                    <a:pt x="7279" y="4052"/>
                    <a:pt x="7459" y="4921"/>
                    <a:pt x="7459" y="5790"/>
                  </a:cubicBezTo>
                  <a:cubicBezTo>
                    <a:pt x="7459" y="5954"/>
                    <a:pt x="7443" y="6118"/>
                    <a:pt x="7410" y="6282"/>
                  </a:cubicBezTo>
                  <a:cubicBezTo>
                    <a:pt x="7426" y="6216"/>
                    <a:pt x="7443" y="6150"/>
                    <a:pt x="7459" y="6085"/>
                  </a:cubicBezTo>
                  <a:lnTo>
                    <a:pt x="7459" y="6052"/>
                  </a:lnTo>
                  <a:cubicBezTo>
                    <a:pt x="7688" y="4856"/>
                    <a:pt x="7541" y="3626"/>
                    <a:pt x="7016" y="2528"/>
                  </a:cubicBezTo>
                  <a:cubicBezTo>
                    <a:pt x="6331" y="1094"/>
                    <a:pt x="4980" y="1"/>
                    <a:pt x="337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6538475" y="1120350"/>
              <a:ext cx="75900" cy="81650"/>
            </a:xfrm>
            <a:custGeom>
              <a:rect b="b" l="l" r="r" t="t"/>
              <a:pathLst>
                <a:path extrusionOk="0" h="3266" w="3036">
                  <a:moveTo>
                    <a:pt x="719" y="1"/>
                  </a:moveTo>
                  <a:cubicBezTo>
                    <a:pt x="60" y="1"/>
                    <a:pt x="1" y="778"/>
                    <a:pt x="1084" y="954"/>
                  </a:cubicBezTo>
                  <a:cubicBezTo>
                    <a:pt x="2347" y="1167"/>
                    <a:pt x="3035" y="3265"/>
                    <a:pt x="3035" y="3265"/>
                  </a:cubicBezTo>
                  <a:cubicBezTo>
                    <a:pt x="3035" y="3265"/>
                    <a:pt x="2724" y="1003"/>
                    <a:pt x="1461" y="249"/>
                  </a:cubicBezTo>
                  <a:cubicBezTo>
                    <a:pt x="1170" y="71"/>
                    <a:pt x="917" y="1"/>
                    <a:pt x="7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6386100" y="1113875"/>
              <a:ext cx="129925" cy="112950"/>
            </a:xfrm>
            <a:custGeom>
              <a:rect b="b" l="l" r="r" t="t"/>
              <a:pathLst>
                <a:path extrusionOk="0" h="4518" w="5197">
                  <a:moveTo>
                    <a:pt x="2164" y="0"/>
                  </a:moveTo>
                  <a:lnTo>
                    <a:pt x="2164" y="0"/>
                  </a:lnTo>
                  <a:cubicBezTo>
                    <a:pt x="2000" y="197"/>
                    <a:pt x="1885" y="426"/>
                    <a:pt x="1820" y="672"/>
                  </a:cubicBezTo>
                  <a:cubicBezTo>
                    <a:pt x="1688" y="1082"/>
                    <a:pt x="1131" y="1312"/>
                    <a:pt x="557" y="1705"/>
                  </a:cubicBezTo>
                  <a:cubicBezTo>
                    <a:pt x="0" y="2082"/>
                    <a:pt x="82" y="2705"/>
                    <a:pt x="213" y="3033"/>
                  </a:cubicBezTo>
                  <a:cubicBezTo>
                    <a:pt x="262" y="3262"/>
                    <a:pt x="246" y="3508"/>
                    <a:pt x="131" y="3721"/>
                  </a:cubicBezTo>
                  <a:cubicBezTo>
                    <a:pt x="393" y="3492"/>
                    <a:pt x="705" y="3328"/>
                    <a:pt x="1049" y="3229"/>
                  </a:cubicBezTo>
                  <a:cubicBezTo>
                    <a:pt x="1672" y="3049"/>
                    <a:pt x="1656" y="2754"/>
                    <a:pt x="1639" y="2295"/>
                  </a:cubicBezTo>
                  <a:cubicBezTo>
                    <a:pt x="1625" y="1877"/>
                    <a:pt x="1800" y="1852"/>
                    <a:pt x="1843" y="1852"/>
                  </a:cubicBezTo>
                  <a:cubicBezTo>
                    <a:pt x="1849" y="1852"/>
                    <a:pt x="1852" y="1852"/>
                    <a:pt x="1852" y="1852"/>
                  </a:cubicBezTo>
                  <a:cubicBezTo>
                    <a:pt x="1857" y="1852"/>
                    <a:pt x="1861" y="1852"/>
                    <a:pt x="1865" y="1852"/>
                  </a:cubicBezTo>
                  <a:cubicBezTo>
                    <a:pt x="2145" y="1852"/>
                    <a:pt x="2082" y="2381"/>
                    <a:pt x="2065" y="2672"/>
                  </a:cubicBezTo>
                  <a:cubicBezTo>
                    <a:pt x="2033" y="2967"/>
                    <a:pt x="1934" y="3574"/>
                    <a:pt x="2475" y="4164"/>
                  </a:cubicBezTo>
                  <a:cubicBezTo>
                    <a:pt x="2717" y="4427"/>
                    <a:pt x="3038" y="4518"/>
                    <a:pt x="3356" y="4518"/>
                  </a:cubicBezTo>
                  <a:cubicBezTo>
                    <a:pt x="3750" y="4518"/>
                    <a:pt x="4141" y="4380"/>
                    <a:pt x="4377" y="4262"/>
                  </a:cubicBezTo>
                  <a:cubicBezTo>
                    <a:pt x="4487" y="4216"/>
                    <a:pt x="4603" y="4194"/>
                    <a:pt x="4717" y="4194"/>
                  </a:cubicBezTo>
                  <a:cubicBezTo>
                    <a:pt x="4890" y="4194"/>
                    <a:pt x="5058" y="4245"/>
                    <a:pt x="5196" y="4344"/>
                  </a:cubicBezTo>
                  <a:cubicBezTo>
                    <a:pt x="5065" y="3459"/>
                    <a:pt x="4622" y="3197"/>
                    <a:pt x="4000" y="3131"/>
                  </a:cubicBezTo>
                  <a:cubicBezTo>
                    <a:pt x="3360" y="3065"/>
                    <a:pt x="2524" y="2852"/>
                    <a:pt x="2180" y="1770"/>
                  </a:cubicBezTo>
                  <a:cubicBezTo>
                    <a:pt x="1852" y="689"/>
                    <a:pt x="2164" y="0"/>
                    <a:pt x="21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6406575" y="1190100"/>
              <a:ext cx="32400" cy="49600"/>
            </a:xfrm>
            <a:custGeom>
              <a:rect b="b" l="l" r="r" t="t"/>
              <a:pathLst>
                <a:path extrusionOk="0" h="1984" w="1296">
                  <a:moveTo>
                    <a:pt x="951" y="0"/>
                  </a:moveTo>
                  <a:cubicBezTo>
                    <a:pt x="951" y="0"/>
                    <a:pt x="935" y="82"/>
                    <a:pt x="509" y="344"/>
                  </a:cubicBezTo>
                  <a:cubicBezTo>
                    <a:pt x="165" y="525"/>
                    <a:pt x="1" y="918"/>
                    <a:pt x="115" y="1295"/>
                  </a:cubicBezTo>
                  <a:cubicBezTo>
                    <a:pt x="181" y="1524"/>
                    <a:pt x="230" y="1754"/>
                    <a:pt x="263" y="1983"/>
                  </a:cubicBezTo>
                  <a:cubicBezTo>
                    <a:pt x="263" y="1983"/>
                    <a:pt x="263" y="1852"/>
                    <a:pt x="771" y="1557"/>
                  </a:cubicBezTo>
                  <a:cubicBezTo>
                    <a:pt x="1296" y="1262"/>
                    <a:pt x="1099" y="836"/>
                    <a:pt x="1001" y="557"/>
                  </a:cubicBezTo>
                  <a:cubicBezTo>
                    <a:pt x="951" y="377"/>
                    <a:pt x="935" y="180"/>
                    <a:pt x="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6263575" y="974775"/>
              <a:ext cx="173350" cy="122050"/>
            </a:xfrm>
            <a:custGeom>
              <a:rect b="b" l="l" r="r" t="t"/>
              <a:pathLst>
                <a:path extrusionOk="0" h="4882" w="6934">
                  <a:moveTo>
                    <a:pt x="4995" y="0"/>
                  </a:moveTo>
                  <a:cubicBezTo>
                    <a:pt x="4776" y="0"/>
                    <a:pt x="4531" y="52"/>
                    <a:pt x="4262" y="172"/>
                  </a:cubicBezTo>
                  <a:cubicBezTo>
                    <a:pt x="2787" y="844"/>
                    <a:pt x="3065" y="3319"/>
                    <a:pt x="4803" y="3663"/>
                  </a:cubicBezTo>
                  <a:cubicBezTo>
                    <a:pt x="4999" y="3696"/>
                    <a:pt x="5213" y="3728"/>
                    <a:pt x="5376" y="3745"/>
                  </a:cubicBezTo>
                  <a:cubicBezTo>
                    <a:pt x="4917" y="3843"/>
                    <a:pt x="4475" y="3991"/>
                    <a:pt x="4065" y="4187"/>
                  </a:cubicBezTo>
                  <a:cubicBezTo>
                    <a:pt x="3918" y="4269"/>
                    <a:pt x="3672" y="4351"/>
                    <a:pt x="3639" y="4368"/>
                  </a:cubicBezTo>
                  <a:cubicBezTo>
                    <a:pt x="3191" y="4537"/>
                    <a:pt x="2768" y="4612"/>
                    <a:pt x="2385" y="4612"/>
                  </a:cubicBezTo>
                  <a:cubicBezTo>
                    <a:pt x="1548" y="4612"/>
                    <a:pt x="904" y="4256"/>
                    <a:pt x="623" y="3761"/>
                  </a:cubicBezTo>
                  <a:cubicBezTo>
                    <a:pt x="377" y="3351"/>
                    <a:pt x="361" y="2860"/>
                    <a:pt x="574" y="2450"/>
                  </a:cubicBezTo>
                  <a:cubicBezTo>
                    <a:pt x="590" y="2434"/>
                    <a:pt x="590" y="2434"/>
                    <a:pt x="590" y="2417"/>
                  </a:cubicBezTo>
                  <a:cubicBezTo>
                    <a:pt x="803" y="2103"/>
                    <a:pt x="1139" y="1956"/>
                    <a:pt x="1452" y="1956"/>
                  </a:cubicBezTo>
                  <a:cubicBezTo>
                    <a:pt x="1742" y="1956"/>
                    <a:pt x="2013" y="2082"/>
                    <a:pt x="2147" y="2319"/>
                  </a:cubicBezTo>
                  <a:cubicBezTo>
                    <a:pt x="2262" y="2450"/>
                    <a:pt x="2311" y="2630"/>
                    <a:pt x="2311" y="2794"/>
                  </a:cubicBezTo>
                  <a:cubicBezTo>
                    <a:pt x="2311" y="2958"/>
                    <a:pt x="2262" y="3106"/>
                    <a:pt x="2147" y="3204"/>
                  </a:cubicBezTo>
                  <a:cubicBezTo>
                    <a:pt x="2033" y="3301"/>
                    <a:pt x="1975" y="3331"/>
                    <a:pt x="1946" y="3331"/>
                  </a:cubicBezTo>
                  <a:cubicBezTo>
                    <a:pt x="1921" y="3331"/>
                    <a:pt x="1918" y="3309"/>
                    <a:pt x="1918" y="3286"/>
                  </a:cubicBezTo>
                  <a:cubicBezTo>
                    <a:pt x="2000" y="3138"/>
                    <a:pt x="1967" y="2942"/>
                    <a:pt x="1836" y="2827"/>
                  </a:cubicBezTo>
                  <a:cubicBezTo>
                    <a:pt x="1760" y="2765"/>
                    <a:pt x="1674" y="2738"/>
                    <a:pt x="1589" y="2738"/>
                  </a:cubicBezTo>
                  <a:cubicBezTo>
                    <a:pt x="1378" y="2738"/>
                    <a:pt x="1176" y="2905"/>
                    <a:pt x="1164" y="3138"/>
                  </a:cubicBezTo>
                  <a:cubicBezTo>
                    <a:pt x="1164" y="3418"/>
                    <a:pt x="1416" y="3553"/>
                    <a:pt x="1675" y="3553"/>
                  </a:cubicBezTo>
                  <a:cubicBezTo>
                    <a:pt x="1795" y="3553"/>
                    <a:pt x="1917" y="3523"/>
                    <a:pt x="2016" y="3466"/>
                  </a:cubicBezTo>
                  <a:lnTo>
                    <a:pt x="2049" y="3433"/>
                  </a:lnTo>
                  <a:cubicBezTo>
                    <a:pt x="2065" y="3417"/>
                    <a:pt x="2098" y="3401"/>
                    <a:pt x="2115" y="3384"/>
                  </a:cubicBezTo>
                  <a:cubicBezTo>
                    <a:pt x="2410" y="3089"/>
                    <a:pt x="2459" y="2630"/>
                    <a:pt x="2197" y="2286"/>
                  </a:cubicBezTo>
                  <a:cubicBezTo>
                    <a:pt x="2059" y="2019"/>
                    <a:pt x="1750" y="1872"/>
                    <a:pt x="1417" y="1872"/>
                  </a:cubicBezTo>
                  <a:cubicBezTo>
                    <a:pt x="1075" y="1872"/>
                    <a:pt x="708" y="2027"/>
                    <a:pt x="475" y="2368"/>
                  </a:cubicBezTo>
                  <a:cubicBezTo>
                    <a:pt x="0" y="3106"/>
                    <a:pt x="213" y="4105"/>
                    <a:pt x="951" y="4581"/>
                  </a:cubicBezTo>
                  <a:cubicBezTo>
                    <a:pt x="1295" y="4782"/>
                    <a:pt x="1689" y="4882"/>
                    <a:pt x="2079" y="4882"/>
                  </a:cubicBezTo>
                  <a:cubicBezTo>
                    <a:pt x="2135" y="4882"/>
                    <a:pt x="2190" y="4880"/>
                    <a:pt x="2246" y="4876"/>
                  </a:cubicBezTo>
                  <a:cubicBezTo>
                    <a:pt x="3147" y="4859"/>
                    <a:pt x="3868" y="4368"/>
                    <a:pt x="5049" y="4007"/>
                  </a:cubicBezTo>
                  <a:cubicBezTo>
                    <a:pt x="5475" y="3909"/>
                    <a:pt x="5917" y="3843"/>
                    <a:pt x="6360" y="3794"/>
                  </a:cubicBezTo>
                  <a:cubicBezTo>
                    <a:pt x="6557" y="3778"/>
                    <a:pt x="6753" y="3728"/>
                    <a:pt x="6934" y="3630"/>
                  </a:cubicBezTo>
                  <a:lnTo>
                    <a:pt x="6934" y="3630"/>
                  </a:lnTo>
                  <a:cubicBezTo>
                    <a:pt x="6934" y="3630"/>
                    <a:pt x="6811" y="3659"/>
                    <a:pt x="6655" y="3659"/>
                  </a:cubicBezTo>
                  <a:cubicBezTo>
                    <a:pt x="6499" y="3659"/>
                    <a:pt x="6311" y="3630"/>
                    <a:pt x="6180" y="3515"/>
                  </a:cubicBezTo>
                  <a:cubicBezTo>
                    <a:pt x="5917" y="3269"/>
                    <a:pt x="5934" y="3368"/>
                    <a:pt x="5639" y="3286"/>
                  </a:cubicBezTo>
                  <a:cubicBezTo>
                    <a:pt x="5475" y="3237"/>
                    <a:pt x="5376" y="3089"/>
                    <a:pt x="5376" y="2909"/>
                  </a:cubicBezTo>
                  <a:cubicBezTo>
                    <a:pt x="5180" y="3073"/>
                    <a:pt x="5147" y="3368"/>
                    <a:pt x="5294" y="3581"/>
                  </a:cubicBezTo>
                  <a:cubicBezTo>
                    <a:pt x="5294" y="3581"/>
                    <a:pt x="4573" y="3581"/>
                    <a:pt x="4393" y="3204"/>
                  </a:cubicBezTo>
                  <a:cubicBezTo>
                    <a:pt x="4229" y="2843"/>
                    <a:pt x="4426" y="2843"/>
                    <a:pt x="4573" y="2761"/>
                  </a:cubicBezTo>
                  <a:cubicBezTo>
                    <a:pt x="4721" y="2679"/>
                    <a:pt x="4754" y="2532"/>
                    <a:pt x="4606" y="2319"/>
                  </a:cubicBezTo>
                  <a:cubicBezTo>
                    <a:pt x="4459" y="2122"/>
                    <a:pt x="4475" y="1745"/>
                    <a:pt x="4754" y="1745"/>
                  </a:cubicBezTo>
                  <a:cubicBezTo>
                    <a:pt x="4676" y="1576"/>
                    <a:pt x="4505" y="1479"/>
                    <a:pt x="4331" y="1479"/>
                  </a:cubicBezTo>
                  <a:cubicBezTo>
                    <a:pt x="4286" y="1479"/>
                    <a:pt x="4240" y="1486"/>
                    <a:pt x="4196" y="1499"/>
                  </a:cubicBezTo>
                  <a:cubicBezTo>
                    <a:pt x="3770" y="1565"/>
                    <a:pt x="3754" y="2171"/>
                    <a:pt x="3754" y="2171"/>
                  </a:cubicBezTo>
                  <a:cubicBezTo>
                    <a:pt x="3754" y="2171"/>
                    <a:pt x="3459" y="1434"/>
                    <a:pt x="3950" y="1057"/>
                  </a:cubicBezTo>
                  <a:cubicBezTo>
                    <a:pt x="4138" y="908"/>
                    <a:pt x="4288" y="851"/>
                    <a:pt x="4404" y="851"/>
                  </a:cubicBezTo>
                  <a:cubicBezTo>
                    <a:pt x="4582" y="851"/>
                    <a:pt x="4681" y="983"/>
                    <a:pt x="4721" y="1122"/>
                  </a:cubicBezTo>
                  <a:cubicBezTo>
                    <a:pt x="4774" y="1308"/>
                    <a:pt x="4880" y="1461"/>
                    <a:pt x="5023" y="1461"/>
                  </a:cubicBezTo>
                  <a:cubicBezTo>
                    <a:pt x="5057" y="1461"/>
                    <a:pt x="5093" y="1452"/>
                    <a:pt x="5131" y="1434"/>
                  </a:cubicBezTo>
                  <a:cubicBezTo>
                    <a:pt x="5271" y="1369"/>
                    <a:pt x="5383" y="1276"/>
                    <a:pt x="5480" y="1276"/>
                  </a:cubicBezTo>
                  <a:cubicBezTo>
                    <a:pt x="5531" y="1276"/>
                    <a:pt x="5577" y="1301"/>
                    <a:pt x="5622" y="1368"/>
                  </a:cubicBezTo>
                  <a:cubicBezTo>
                    <a:pt x="5737" y="1614"/>
                    <a:pt x="5622" y="1925"/>
                    <a:pt x="5360" y="2024"/>
                  </a:cubicBezTo>
                  <a:cubicBezTo>
                    <a:pt x="5360" y="2024"/>
                    <a:pt x="5371" y="2024"/>
                    <a:pt x="5391" y="2024"/>
                  </a:cubicBezTo>
                  <a:cubicBezTo>
                    <a:pt x="5531" y="2024"/>
                    <a:pt x="6100" y="1987"/>
                    <a:pt x="6229" y="1384"/>
                  </a:cubicBezTo>
                  <a:cubicBezTo>
                    <a:pt x="6347" y="845"/>
                    <a:pt x="5885" y="0"/>
                    <a:pt x="49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6236525" y="1040100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6"/>
                    <a:pt x="1131" y="3099"/>
                    <a:pt x="1164" y="3295"/>
                  </a:cubicBezTo>
                  <a:cubicBezTo>
                    <a:pt x="1218" y="3215"/>
                    <a:pt x="1316" y="3156"/>
                    <a:pt x="1423" y="3156"/>
                  </a:cubicBezTo>
                  <a:cubicBezTo>
                    <a:pt x="1445" y="3156"/>
                    <a:pt x="1469" y="3159"/>
                    <a:pt x="1492" y="3164"/>
                  </a:cubicBezTo>
                  <a:cubicBezTo>
                    <a:pt x="1600" y="3200"/>
                    <a:pt x="1762" y="3281"/>
                    <a:pt x="1950" y="3281"/>
                  </a:cubicBezTo>
                  <a:cubicBezTo>
                    <a:pt x="2103" y="3281"/>
                    <a:pt x="2273" y="3227"/>
                    <a:pt x="2443" y="3050"/>
                  </a:cubicBezTo>
                  <a:cubicBezTo>
                    <a:pt x="2820" y="2640"/>
                    <a:pt x="3311" y="2869"/>
                    <a:pt x="4655" y="2164"/>
                  </a:cubicBezTo>
                  <a:lnTo>
                    <a:pt x="4655" y="2164"/>
                  </a:lnTo>
                  <a:cubicBezTo>
                    <a:pt x="4655" y="2165"/>
                    <a:pt x="3936" y="2468"/>
                    <a:pt x="3126" y="2468"/>
                  </a:cubicBezTo>
                  <a:cubicBezTo>
                    <a:pt x="2659" y="2468"/>
                    <a:pt x="2162" y="2367"/>
                    <a:pt x="1754" y="2050"/>
                  </a:cubicBezTo>
                  <a:cubicBezTo>
                    <a:pt x="1115" y="1574"/>
                    <a:pt x="771" y="804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6390175" y="854700"/>
              <a:ext cx="111100" cy="157150"/>
            </a:xfrm>
            <a:custGeom>
              <a:rect b="b" l="l" r="r" t="t"/>
              <a:pathLst>
                <a:path extrusionOk="0" h="6286" w="4444">
                  <a:moveTo>
                    <a:pt x="2646" y="0"/>
                  </a:moveTo>
                  <a:cubicBezTo>
                    <a:pt x="2148" y="0"/>
                    <a:pt x="1625" y="207"/>
                    <a:pt x="1280" y="614"/>
                  </a:cubicBezTo>
                  <a:cubicBezTo>
                    <a:pt x="1" y="2254"/>
                    <a:pt x="903" y="4270"/>
                    <a:pt x="1657" y="5122"/>
                  </a:cubicBezTo>
                  <a:cubicBezTo>
                    <a:pt x="2083" y="5630"/>
                    <a:pt x="2640" y="6040"/>
                    <a:pt x="3263" y="6286"/>
                  </a:cubicBezTo>
                  <a:cubicBezTo>
                    <a:pt x="2689" y="6007"/>
                    <a:pt x="2181" y="5614"/>
                    <a:pt x="1771" y="5122"/>
                  </a:cubicBezTo>
                  <a:cubicBezTo>
                    <a:pt x="1493" y="4745"/>
                    <a:pt x="1296" y="4302"/>
                    <a:pt x="1165" y="3844"/>
                  </a:cubicBezTo>
                  <a:cubicBezTo>
                    <a:pt x="1001" y="3319"/>
                    <a:pt x="952" y="2762"/>
                    <a:pt x="1001" y="2204"/>
                  </a:cubicBezTo>
                  <a:cubicBezTo>
                    <a:pt x="1132" y="729"/>
                    <a:pt x="1952" y="188"/>
                    <a:pt x="2706" y="155"/>
                  </a:cubicBezTo>
                  <a:cubicBezTo>
                    <a:pt x="3050" y="155"/>
                    <a:pt x="3394" y="303"/>
                    <a:pt x="3640" y="549"/>
                  </a:cubicBezTo>
                  <a:cubicBezTo>
                    <a:pt x="4279" y="1106"/>
                    <a:pt x="3919" y="2040"/>
                    <a:pt x="3378" y="2270"/>
                  </a:cubicBezTo>
                  <a:cubicBezTo>
                    <a:pt x="3255" y="2331"/>
                    <a:pt x="3118" y="2365"/>
                    <a:pt x="2982" y="2365"/>
                  </a:cubicBezTo>
                  <a:cubicBezTo>
                    <a:pt x="2864" y="2365"/>
                    <a:pt x="2747" y="2340"/>
                    <a:pt x="2640" y="2286"/>
                  </a:cubicBezTo>
                  <a:cubicBezTo>
                    <a:pt x="2460" y="2188"/>
                    <a:pt x="2345" y="2024"/>
                    <a:pt x="2329" y="1827"/>
                  </a:cubicBezTo>
                  <a:cubicBezTo>
                    <a:pt x="2329" y="1730"/>
                    <a:pt x="2354" y="1707"/>
                    <a:pt x="2404" y="1707"/>
                  </a:cubicBezTo>
                  <a:cubicBezTo>
                    <a:pt x="2447" y="1707"/>
                    <a:pt x="2508" y="1724"/>
                    <a:pt x="2584" y="1724"/>
                  </a:cubicBezTo>
                  <a:cubicBezTo>
                    <a:pt x="2643" y="1724"/>
                    <a:pt x="2711" y="1714"/>
                    <a:pt x="2788" y="1680"/>
                  </a:cubicBezTo>
                  <a:cubicBezTo>
                    <a:pt x="3001" y="1565"/>
                    <a:pt x="3033" y="1286"/>
                    <a:pt x="2869" y="1123"/>
                  </a:cubicBezTo>
                  <a:cubicBezTo>
                    <a:pt x="2801" y="1049"/>
                    <a:pt x="2701" y="1008"/>
                    <a:pt x="2598" y="1008"/>
                  </a:cubicBezTo>
                  <a:cubicBezTo>
                    <a:pt x="2404" y="1008"/>
                    <a:pt x="2197" y="1151"/>
                    <a:pt x="2165" y="1483"/>
                  </a:cubicBezTo>
                  <a:cubicBezTo>
                    <a:pt x="2132" y="1729"/>
                    <a:pt x="2197" y="1975"/>
                    <a:pt x="2378" y="2139"/>
                  </a:cubicBezTo>
                  <a:cubicBezTo>
                    <a:pt x="2394" y="2172"/>
                    <a:pt x="2411" y="2188"/>
                    <a:pt x="2427" y="2204"/>
                  </a:cubicBezTo>
                  <a:lnTo>
                    <a:pt x="2492" y="2254"/>
                  </a:lnTo>
                  <a:lnTo>
                    <a:pt x="2542" y="2286"/>
                  </a:lnTo>
                  <a:lnTo>
                    <a:pt x="2574" y="2319"/>
                  </a:lnTo>
                  <a:lnTo>
                    <a:pt x="2624" y="2336"/>
                  </a:lnTo>
                  <a:cubicBezTo>
                    <a:pt x="2747" y="2401"/>
                    <a:pt x="2882" y="2434"/>
                    <a:pt x="3017" y="2434"/>
                  </a:cubicBezTo>
                  <a:cubicBezTo>
                    <a:pt x="3152" y="2434"/>
                    <a:pt x="3287" y="2401"/>
                    <a:pt x="3410" y="2336"/>
                  </a:cubicBezTo>
                  <a:cubicBezTo>
                    <a:pt x="4000" y="2139"/>
                    <a:pt x="4443" y="1073"/>
                    <a:pt x="3738" y="451"/>
                  </a:cubicBezTo>
                  <a:cubicBezTo>
                    <a:pt x="3475" y="149"/>
                    <a:pt x="3069" y="0"/>
                    <a:pt x="26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5388675" y="1492700"/>
              <a:ext cx="226625" cy="157925"/>
            </a:xfrm>
            <a:custGeom>
              <a:rect b="b" l="l" r="r" t="t"/>
              <a:pathLst>
                <a:path extrusionOk="0" h="6317" w="9065">
                  <a:moveTo>
                    <a:pt x="7053" y="1"/>
                  </a:moveTo>
                  <a:cubicBezTo>
                    <a:pt x="6597" y="1"/>
                    <a:pt x="6169" y="163"/>
                    <a:pt x="5901" y="501"/>
                  </a:cubicBezTo>
                  <a:cubicBezTo>
                    <a:pt x="5508" y="911"/>
                    <a:pt x="5459" y="1534"/>
                    <a:pt x="5787" y="2009"/>
                  </a:cubicBezTo>
                  <a:cubicBezTo>
                    <a:pt x="5885" y="2140"/>
                    <a:pt x="6016" y="2255"/>
                    <a:pt x="6164" y="2320"/>
                  </a:cubicBezTo>
                  <a:lnTo>
                    <a:pt x="6197" y="2320"/>
                  </a:lnTo>
                  <a:lnTo>
                    <a:pt x="6262" y="2353"/>
                  </a:lnTo>
                  <a:lnTo>
                    <a:pt x="6360" y="2369"/>
                  </a:lnTo>
                  <a:cubicBezTo>
                    <a:pt x="6433" y="2391"/>
                    <a:pt x="6508" y="2401"/>
                    <a:pt x="6582" y="2401"/>
                  </a:cubicBezTo>
                  <a:cubicBezTo>
                    <a:pt x="6793" y="2401"/>
                    <a:pt x="7002" y="2318"/>
                    <a:pt x="7147" y="2173"/>
                  </a:cubicBezTo>
                  <a:cubicBezTo>
                    <a:pt x="7538" y="1752"/>
                    <a:pt x="7268" y="1208"/>
                    <a:pt x="6930" y="1208"/>
                  </a:cubicBezTo>
                  <a:cubicBezTo>
                    <a:pt x="6899" y="1208"/>
                    <a:pt x="6867" y="1212"/>
                    <a:pt x="6836" y="1222"/>
                  </a:cubicBezTo>
                  <a:cubicBezTo>
                    <a:pt x="6524" y="1320"/>
                    <a:pt x="6459" y="1714"/>
                    <a:pt x="6688" y="1845"/>
                  </a:cubicBezTo>
                  <a:cubicBezTo>
                    <a:pt x="6742" y="1875"/>
                    <a:pt x="6801" y="1890"/>
                    <a:pt x="6859" y="1890"/>
                  </a:cubicBezTo>
                  <a:cubicBezTo>
                    <a:pt x="6959" y="1890"/>
                    <a:pt x="7058" y="1846"/>
                    <a:pt x="7131" y="1763"/>
                  </a:cubicBezTo>
                  <a:lnTo>
                    <a:pt x="7131" y="1763"/>
                  </a:lnTo>
                  <a:cubicBezTo>
                    <a:pt x="7180" y="1911"/>
                    <a:pt x="7114" y="2074"/>
                    <a:pt x="7000" y="2156"/>
                  </a:cubicBezTo>
                  <a:cubicBezTo>
                    <a:pt x="6849" y="2261"/>
                    <a:pt x="6681" y="2316"/>
                    <a:pt x="6509" y="2316"/>
                  </a:cubicBezTo>
                  <a:cubicBezTo>
                    <a:pt x="6438" y="2316"/>
                    <a:pt x="6367" y="2307"/>
                    <a:pt x="6295" y="2288"/>
                  </a:cubicBezTo>
                  <a:cubicBezTo>
                    <a:pt x="6197" y="2271"/>
                    <a:pt x="6115" y="2222"/>
                    <a:pt x="6033" y="2173"/>
                  </a:cubicBezTo>
                  <a:cubicBezTo>
                    <a:pt x="5524" y="1763"/>
                    <a:pt x="5492" y="1009"/>
                    <a:pt x="5951" y="550"/>
                  </a:cubicBezTo>
                  <a:cubicBezTo>
                    <a:pt x="6204" y="249"/>
                    <a:pt x="6593" y="106"/>
                    <a:pt x="7006" y="106"/>
                  </a:cubicBezTo>
                  <a:cubicBezTo>
                    <a:pt x="7875" y="106"/>
                    <a:pt x="8846" y="739"/>
                    <a:pt x="8868" y="1861"/>
                  </a:cubicBezTo>
                  <a:cubicBezTo>
                    <a:pt x="8901" y="2665"/>
                    <a:pt x="8459" y="3419"/>
                    <a:pt x="7737" y="3796"/>
                  </a:cubicBezTo>
                  <a:cubicBezTo>
                    <a:pt x="7721" y="3796"/>
                    <a:pt x="7705" y="3812"/>
                    <a:pt x="7688" y="3812"/>
                  </a:cubicBezTo>
                  <a:cubicBezTo>
                    <a:pt x="7590" y="3845"/>
                    <a:pt x="7508" y="3877"/>
                    <a:pt x="7409" y="3894"/>
                  </a:cubicBezTo>
                  <a:cubicBezTo>
                    <a:pt x="7182" y="3949"/>
                    <a:pt x="6954" y="3973"/>
                    <a:pt x="6726" y="3973"/>
                  </a:cubicBezTo>
                  <a:cubicBezTo>
                    <a:pt x="5162" y="3973"/>
                    <a:pt x="3623" y="2834"/>
                    <a:pt x="2295" y="2834"/>
                  </a:cubicBezTo>
                  <a:cubicBezTo>
                    <a:pt x="2150" y="2834"/>
                    <a:pt x="2008" y="2848"/>
                    <a:pt x="1869" y="2878"/>
                  </a:cubicBezTo>
                  <a:cubicBezTo>
                    <a:pt x="607" y="3156"/>
                    <a:pt x="246" y="4041"/>
                    <a:pt x="148" y="4582"/>
                  </a:cubicBezTo>
                  <a:cubicBezTo>
                    <a:pt x="1" y="5140"/>
                    <a:pt x="99" y="5730"/>
                    <a:pt x="558" y="6074"/>
                  </a:cubicBezTo>
                  <a:cubicBezTo>
                    <a:pt x="774" y="6241"/>
                    <a:pt x="1037" y="6317"/>
                    <a:pt x="1296" y="6317"/>
                  </a:cubicBezTo>
                  <a:cubicBezTo>
                    <a:pt x="1723" y="6317"/>
                    <a:pt x="2138" y="6110"/>
                    <a:pt x="2312" y="5762"/>
                  </a:cubicBezTo>
                  <a:cubicBezTo>
                    <a:pt x="2640" y="5222"/>
                    <a:pt x="2361" y="4517"/>
                    <a:pt x="1869" y="4402"/>
                  </a:cubicBezTo>
                  <a:cubicBezTo>
                    <a:pt x="1769" y="4358"/>
                    <a:pt x="1665" y="4337"/>
                    <a:pt x="1563" y="4337"/>
                  </a:cubicBezTo>
                  <a:cubicBezTo>
                    <a:pt x="1247" y="4337"/>
                    <a:pt x="948" y="4535"/>
                    <a:pt x="837" y="4845"/>
                  </a:cubicBezTo>
                  <a:cubicBezTo>
                    <a:pt x="804" y="4959"/>
                    <a:pt x="787" y="5090"/>
                    <a:pt x="820" y="5222"/>
                  </a:cubicBezTo>
                  <a:lnTo>
                    <a:pt x="820" y="5238"/>
                  </a:lnTo>
                  <a:cubicBezTo>
                    <a:pt x="820" y="5254"/>
                    <a:pt x="820" y="5254"/>
                    <a:pt x="837" y="5271"/>
                  </a:cubicBezTo>
                  <a:cubicBezTo>
                    <a:pt x="837" y="5287"/>
                    <a:pt x="837" y="5287"/>
                    <a:pt x="837" y="5304"/>
                  </a:cubicBezTo>
                  <a:cubicBezTo>
                    <a:pt x="898" y="5525"/>
                    <a:pt x="1107" y="5663"/>
                    <a:pt x="1332" y="5663"/>
                  </a:cubicBezTo>
                  <a:cubicBezTo>
                    <a:pt x="1407" y="5663"/>
                    <a:pt x="1484" y="5648"/>
                    <a:pt x="1558" y="5615"/>
                  </a:cubicBezTo>
                  <a:cubicBezTo>
                    <a:pt x="1904" y="5473"/>
                    <a:pt x="1797" y="4924"/>
                    <a:pt x="1454" y="4924"/>
                  </a:cubicBezTo>
                  <a:cubicBezTo>
                    <a:pt x="1440" y="4924"/>
                    <a:pt x="1425" y="4925"/>
                    <a:pt x="1410" y="4927"/>
                  </a:cubicBezTo>
                  <a:cubicBezTo>
                    <a:pt x="1033" y="4959"/>
                    <a:pt x="1099" y="5320"/>
                    <a:pt x="1033" y="5385"/>
                  </a:cubicBezTo>
                  <a:cubicBezTo>
                    <a:pt x="1025" y="5394"/>
                    <a:pt x="1015" y="5398"/>
                    <a:pt x="1005" y="5398"/>
                  </a:cubicBezTo>
                  <a:cubicBezTo>
                    <a:pt x="958" y="5398"/>
                    <a:pt x="899" y="5314"/>
                    <a:pt x="886" y="5287"/>
                  </a:cubicBezTo>
                  <a:cubicBezTo>
                    <a:pt x="820" y="5090"/>
                    <a:pt x="837" y="4894"/>
                    <a:pt x="919" y="4713"/>
                  </a:cubicBezTo>
                  <a:cubicBezTo>
                    <a:pt x="1069" y="4504"/>
                    <a:pt x="1303" y="4394"/>
                    <a:pt x="1536" y="4394"/>
                  </a:cubicBezTo>
                  <a:cubicBezTo>
                    <a:pt x="1633" y="4394"/>
                    <a:pt x="1729" y="4413"/>
                    <a:pt x="1820" y="4451"/>
                  </a:cubicBezTo>
                  <a:cubicBezTo>
                    <a:pt x="2295" y="4566"/>
                    <a:pt x="2541" y="5222"/>
                    <a:pt x="2213" y="5730"/>
                  </a:cubicBezTo>
                  <a:cubicBezTo>
                    <a:pt x="2065" y="6037"/>
                    <a:pt x="1694" y="6212"/>
                    <a:pt x="1312" y="6212"/>
                  </a:cubicBezTo>
                  <a:cubicBezTo>
                    <a:pt x="1062" y="6212"/>
                    <a:pt x="808" y="6138"/>
                    <a:pt x="607" y="5976"/>
                  </a:cubicBezTo>
                  <a:cubicBezTo>
                    <a:pt x="99" y="5566"/>
                    <a:pt x="99" y="4631"/>
                    <a:pt x="542" y="4058"/>
                  </a:cubicBezTo>
                  <a:cubicBezTo>
                    <a:pt x="878" y="3584"/>
                    <a:pt x="1470" y="3348"/>
                    <a:pt x="2087" y="3348"/>
                  </a:cubicBezTo>
                  <a:cubicBezTo>
                    <a:pt x="2282" y="3348"/>
                    <a:pt x="2480" y="3371"/>
                    <a:pt x="2672" y="3419"/>
                  </a:cubicBezTo>
                  <a:cubicBezTo>
                    <a:pt x="3492" y="3615"/>
                    <a:pt x="4312" y="3959"/>
                    <a:pt x="5197" y="4205"/>
                  </a:cubicBezTo>
                  <a:cubicBezTo>
                    <a:pt x="5519" y="4264"/>
                    <a:pt x="5846" y="4297"/>
                    <a:pt x="6169" y="4297"/>
                  </a:cubicBezTo>
                  <a:cubicBezTo>
                    <a:pt x="6748" y="4297"/>
                    <a:pt x="7314" y="4190"/>
                    <a:pt x="7819" y="3927"/>
                  </a:cubicBezTo>
                  <a:cubicBezTo>
                    <a:pt x="8590" y="3533"/>
                    <a:pt x="9065" y="2714"/>
                    <a:pt x="9032" y="1845"/>
                  </a:cubicBezTo>
                  <a:cubicBezTo>
                    <a:pt x="8988" y="653"/>
                    <a:pt x="7967" y="1"/>
                    <a:pt x="705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5415725" y="1582175"/>
              <a:ext cx="161475" cy="9270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0" y="266"/>
                    <a:pt x="0" y="266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8"/>
                    <a:pt x="1607" y="512"/>
                  </a:cubicBezTo>
                  <a:cubicBezTo>
                    <a:pt x="2213" y="954"/>
                    <a:pt x="1836" y="1708"/>
                    <a:pt x="1738" y="2200"/>
                  </a:cubicBezTo>
                  <a:cubicBezTo>
                    <a:pt x="1640" y="2708"/>
                    <a:pt x="2361" y="2921"/>
                    <a:pt x="2721" y="3085"/>
                  </a:cubicBezTo>
                  <a:cubicBezTo>
                    <a:pt x="3082" y="3249"/>
                    <a:pt x="2885" y="3708"/>
                    <a:pt x="2885" y="3708"/>
                  </a:cubicBezTo>
                  <a:cubicBezTo>
                    <a:pt x="4229" y="2888"/>
                    <a:pt x="3361" y="1938"/>
                    <a:pt x="3148" y="1675"/>
                  </a:cubicBezTo>
                  <a:cubicBezTo>
                    <a:pt x="2958" y="1446"/>
                    <a:pt x="3070" y="1216"/>
                    <a:pt x="3253" y="1216"/>
                  </a:cubicBezTo>
                  <a:cubicBezTo>
                    <a:pt x="3292" y="1216"/>
                    <a:pt x="3334" y="1226"/>
                    <a:pt x="3377" y="1249"/>
                  </a:cubicBezTo>
                  <a:cubicBezTo>
                    <a:pt x="3639" y="1380"/>
                    <a:pt x="3262" y="1872"/>
                    <a:pt x="3934" y="2315"/>
                  </a:cubicBezTo>
                  <a:cubicBezTo>
                    <a:pt x="4102" y="2421"/>
                    <a:pt x="4260" y="2461"/>
                    <a:pt x="4402" y="2461"/>
                  </a:cubicBezTo>
                  <a:cubicBezTo>
                    <a:pt x="4829" y="2461"/>
                    <a:pt x="5114" y="2102"/>
                    <a:pt x="5115" y="2102"/>
                  </a:cubicBezTo>
                  <a:lnTo>
                    <a:pt x="5115" y="2102"/>
                  </a:lnTo>
                  <a:cubicBezTo>
                    <a:pt x="5109" y="2102"/>
                    <a:pt x="5103" y="2102"/>
                    <a:pt x="5097" y="2102"/>
                  </a:cubicBezTo>
                  <a:cubicBezTo>
                    <a:pt x="4728" y="2102"/>
                    <a:pt x="4948" y="1575"/>
                    <a:pt x="4770" y="1429"/>
                  </a:cubicBezTo>
                  <a:cubicBezTo>
                    <a:pt x="4696" y="1366"/>
                    <a:pt x="4602" y="1330"/>
                    <a:pt x="4504" y="1330"/>
                  </a:cubicBezTo>
                  <a:cubicBezTo>
                    <a:pt x="4451" y="1330"/>
                    <a:pt x="4396" y="1341"/>
                    <a:pt x="4344" y="1364"/>
                  </a:cubicBezTo>
                  <a:cubicBezTo>
                    <a:pt x="4301" y="1371"/>
                    <a:pt x="4258" y="1374"/>
                    <a:pt x="4218" y="1374"/>
                  </a:cubicBezTo>
                  <a:cubicBezTo>
                    <a:pt x="4062" y="1374"/>
                    <a:pt x="3951" y="1324"/>
                    <a:pt x="4016" y="1233"/>
                  </a:cubicBezTo>
                  <a:cubicBezTo>
                    <a:pt x="4052" y="1183"/>
                    <a:pt x="4092" y="1165"/>
                    <a:pt x="4145" y="1165"/>
                  </a:cubicBezTo>
                  <a:cubicBezTo>
                    <a:pt x="4284" y="1165"/>
                    <a:pt x="4516" y="1295"/>
                    <a:pt x="5016" y="1331"/>
                  </a:cubicBezTo>
                  <a:cubicBezTo>
                    <a:pt x="5052" y="1334"/>
                    <a:pt x="5087" y="1335"/>
                    <a:pt x="5122" y="1335"/>
                  </a:cubicBezTo>
                  <a:cubicBezTo>
                    <a:pt x="5889" y="1335"/>
                    <a:pt x="6458" y="676"/>
                    <a:pt x="6459" y="675"/>
                  </a:cubicBezTo>
                  <a:lnTo>
                    <a:pt x="6459" y="675"/>
                  </a:lnTo>
                  <a:cubicBezTo>
                    <a:pt x="6000" y="931"/>
                    <a:pt x="5512" y="1029"/>
                    <a:pt x="5023" y="1029"/>
                  </a:cubicBezTo>
                  <a:cubicBezTo>
                    <a:pt x="3852" y="1029"/>
                    <a:pt x="2669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5457100" y="1490500"/>
              <a:ext cx="90200" cy="63100"/>
            </a:xfrm>
            <a:custGeom>
              <a:rect b="b" l="l" r="r" t="t"/>
              <a:pathLst>
                <a:path extrusionOk="0" h="2524" w="3608">
                  <a:moveTo>
                    <a:pt x="2507" y="1"/>
                  </a:moveTo>
                  <a:cubicBezTo>
                    <a:pt x="1920" y="1"/>
                    <a:pt x="1244" y="126"/>
                    <a:pt x="870" y="622"/>
                  </a:cubicBezTo>
                  <a:cubicBezTo>
                    <a:pt x="1" y="1769"/>
                    <a:pt x="525" y="2523"/>
                    <a:pt x="525" y="2523"/>
                  </a:cubicBezTo>
                  <a:cubicBezTo>
                    <a:pt x="525" y="2523"/>
                    <a:pt x="362" y="2162"/>
                    <a:pt x="1394" y="2162"/>
                  </a:cubicBezTo>
                  <a:cubicBezTo>
                    <a:pt x="2427" y="2146"/>
                    <a:pt x="2296" y="1490"/>
                    <a:pt x="2263" y="1261"/>
                  </a:cubicBezTo>
                  <a:cubicBezTo>
                    <a:pt x="2181" y="1015"/>
                    <a:pt x="2230" y="736"/>
                    <a:pt x="2410" y="556"/>
                  </a:cubicBezTo>
                  <a:cubicBezTo>
                    <a:pt x="2656" y="195"/>
                    <a:pt x="3607" y="130"/>
                    <a:pt x="3607" y="130"/>
                  </a:cubicBezTo>
                  <a:cubicBezTo>
                    <a:pt x="3607" y="130"/>
                    <a:pt x="3103" y="1"/>
                    <a:pt x="25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5525950" y="1423675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lnTo>
                    <a:pt x="1148" y="0"/>
                  </a:lnTo>
                  <a:cubicBezTo>
                    <a:pt x="1148" y="0"/>
                    <a:pt x="1345" y="541"/>
                    <a:pt x="1001" y="738"/>
                  </a:cubicBezTo>
                  <a:cubicBezTo>
                    <a:pt x="640" y="934"/>
                    <a:pt x="1" y="1344"/>
                    <a:pt x="263" y="2016"/>
                  </a:cubicBezTo>
                  <a:cubicBezTo>
                    <a:pt x="509" y="2688"/>
                    <a:pt x="1689" y="2426"/>
                    <a:pt x="2263" y="2606"/>
                  </a:cubicBezTo>
                  <a:cubicBezTo>
                    <a:pt x="2263" y="2606"/>
                    <a:pt x="1394" y="2164"/>
                    <a:pt x="1460" y="1426"/>
                  </a:cubicBezTo>
                  <a:cubicBezTo>
                    <a:pt x="1525" y="705"/>
                    <a:pt x="1443" y="164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5587425" y="1452750"/>
              <a:ext cx="79925" cy="107800"/>
            </a:xfrm>
            <a:custGeom>
              <a:rect b="b" l="l" r="r" t="t"/>
              <a:pathLst>
                <a:path extrusionOk="0" h="4312" w="3197">
                  <a:moveTo>
                    <a:pt x="377" y="1"/>
                  </a:moveTo>
                  <a:lnTo>
                    <a:pt x="377" y="1"/>
                  </a:lnTo>
                  <a:cubicBezTo>
                    <a:pt x="0" y="1345"/>
                    <a:pt x="541" y="1607"/>
                    <a:pt x="1099" y="2476"/>
                  </a:cubicBezTo>
                  <a:cubicBezTo>
                    <a:pt x="1640" y="3361"/>
                    <a:pt x="1049" y="4312"/>
                    <a:pt x="1049" y="4312"/>
                  </a:cubicBezTo>
                  <a:cubicBezTo>
                    <a:pt x="1426" y="4049"/>
                    <a:pt x="1771" y="3361"/>
                    <a:pt x="2475" y="2935"/>
                  </a:cubicBezTo>
                  <a:cubicBezTo>
                    <a:pt x="3197" y="2492"/>
                    <a:pt x="2885" y="1591"/>
                    <a:pt x="2885" y="1591"/>
                  </a:cubicBezTo>
                  <a:lnTo>
                    <a:pt x="2885" y="1591"/>
                  </a:lnTo>
                  <a:cubicBezTo>
                    <a:pt x="2847" y="1704"/>
                    <a:pt x="2751" y="1750"/>
                    <a:pt x="2597" y="1750"/>
                  </a:cubicBezTo>
                  <a:cubicBezTo>
                    <a:pt x="2551" y="1750"/>
                    <a:pt x="2499" y="1746"/>
                    <a:pt x="2443" y="1738"/>
                  </a:cubicBezTo>
                  <a:cubicBezTo>
                    <a:pt x="2413" y="1731"/>
                    <a:pt x="2384" y="1728"/>
                    <a:pt x="2356" y="1728"/>
                  </a:cubicBezTo>
                  <a:cubicBezTo>
                    <a:pt x="2119" y="1728"/>
                    <a:pt x="1945" y="1961"/>
                    <a:pt x="2033" y="2181"/>
                  </a:cubicBezTo>
                  <a:cubicBezTo>
                    <a:pt x="2101" y="2357"/>
                    <a:pt x="1967" y="2533"/>
                    <a:pt x="1807" y="2533"/>
                  </a:cubicBezTo>
                  <a:cubicBezTo>
                    <a:pt x="1774" y="2533"/>
                    <a:pt x="1739" y="2526"/>
                    <a:pt x="1705" y="2509"/>
                  </a:cubicBezTo>
                  <a:cubicBezTo>
                    <a:pt x="1541" y="2443"/>
                    <a:pt x="1541" y="2066"/>
                    <a:pt x="1771" y="1886"/>
                  </a:cubicBezTo>
                  <a:cubicBezTo>
                    <a:pt x="1984" y="1705"/>
                    <a:pt x="2131" y="1312"/>
                    <a:pt x="1951" y="689"/>
                  </a:cubicBezTo>
                  <a:cubicBezTo>
                    <a:pt x="1798" y="217"/>
                    <a:pt x="1327" y="113"/>
                    <a:pt x="1010" y="113"/>
                  </a:cubicBezTo>
                  <a:cubicBezTo>
                    <a:pt x="920" y="113"/>
                    <a:pt x="842" y="121"/>
                    <a:pt x="787" y="132"/>
                  </a:cubicBezTo>
                  <a:cubicBezTo>
                    <a:pt x="764" y="135"/>
                    <a:pt x="740" y="136"/>
                    <a:pt x="716" y="136"/>
                  </a:cubicBezTo>
                  <a:cubicBezTo>
                    <a:pt x="589" y="136"/>
                    <a:pt x="460" y="97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5569400" y="1294075"/>
              <a:ext cx="202850" cy="202550"/>
            </a:xfrm>
            <a:custGeom>
              <a:rect b="b" l="l" r="r" t="t"/>
              <a:pathLst>
                <a:path extrusionOk="0" h="8102" w="8114">
                  <a:moveTo>
                    <a:pt x="5726" y="1"/>
                  </a:moveTo>
                  <a:cubicBezTo>
                    <a:pt x="5208" y="1"/>
                    <a:pt x="4714" y="178"/>
                    <a:pt x="4426" y="562"/>
                  </a:cubicBezTo>
                  <a:cubicBezTo>
                    <a:pt x="4114" y="1004"/>
                    <a:pt x="4065" y="1562"/>
                    <a:pt x="4311" y="2037"/>
                  </a:cubicBezTo>
                  <a:cubicBezTo>
                    <a:pt x="4520" y="2446"/>
                    <a:pt x="4858" y="2592"/>
                    <a:pt x="5188" y="2592"/>
                  </a:cubicBezTo>
                  <a:cubicBezTo>
                    <a:pt x="5531" y="2592"/>
                    <a:pt x="5865" y="2434"/>
                    <a:pt x="6032" y="2250"/>
                  </a:cubicBezTo>
                  <a:cubicBezTo>
                    <a:pt x="6212" y="2037"/>
                    <a:pt x="6294" y="1758"/>
                    <a:pt x="6245" y="1496"/>
                  </a:cubicBezTo>
                  <a:cubicBezTo>
                    <a:pt x="6187" y="1168"/>
                    <a:pt x="5959" y="1027"/>
                    <a:pt x="5751" y="1027"/>
                  </a:cubicBezTo>
                  <a:cubicBezTo>
                    <a:pt x="5606" y="1027"/>
                    <a:pt x="5470" y="1096"/>
                    <a:pt x="5409" y="1217"/>
                  </a:cubicBezTo>
                  <a:cubicBezTo>
                    <a:pt x="5262" y="1496"/>
                    <a:pt x="5344" y="1857"/>
                    <a:pt x="5754" y="1922"/>
                  </a:cubicBezTo>
                  <a:cubicBezTo>
                    <a:pt x="6098" y="1971"/>
                    <a:pt x="5917" y="2398"/>
                    <a:pt x="5475" y="2512"/>
                  </a:cubicBezTo>
                  <a:cubicBezTo>
                    <a:pt x="5395" y="2533"/>
                    <a:pt x="5314" y="2543"/>
                    <a:pt x="5234" y="2543"/>
                  </a:cubicBezTo>
                  <a:cubicBezTo>
                    <a:pt x="4874" y="2543"/>
                    <a:pt x="4538" y="2339"/>
                    <a:pt x="4377" y="2004"/>
                  </a:cubicBezTo>
                  <a:cubicBezTo>
                    <a:pt x="4180" y="1562"/>
                    <a:pt x="4229" y="1037"/>
                    <a:pt x="4524" y="644"/>
                  </a:cubicBezTo>
                  <a:cubicBezTo>
                    <a:pt x="4781" y="306"/>
                    <a:pt x="5237" y="147"/>
                    <a:pt x="5711" y="147"/>
                  </a:cubicBezTo>
                  <a:cubicBezTo>
                    <a:pt x="5812" y="147"/>
                    <a:pt x="5915" y="154"/>
                    <a:pt x="6016" y="168"/>
                  </a:cubicBezTo>
                  <a:cubicBezTo>
                    <a:pt x="7229" y="299"/>
                    <a:pt x="7917" y="1988"/>
                    <a:pt x="7196" y="3152"/>
                  </a:cubicBezTo>
                  <a:cubicBezTo>
                    <a:pt x="6950" y="3512"/>
                    <a:pt x="6622" y="3807"/>
                    <a:pt x="6229" y="4004"/>
                  </a:cubicBezTo>
                  <a:cubicBezTo>
                    <a:pt x="5842" y="4170"/>
                    <a:pt x="5392" y="4253"/>
                    <a:pt x="4869" y="4253"/>
                  </a:cubicBezTo>
                  <a:cubicBezTo>
                    <a:pt x="4462" y="4253"/>
                    <a:pt x="4010" y="4203"/>
                    <a:pt x="3508" y="4102"/>
                  </a:cubicBezTo>
                  <a:cubicBezTo>
                    <a:pt x="3202" y="4041"/>
                    <a:pt x="2902" y="4010"/>
                    <a:pt x="2616" y="4010"/>
                  </a:cubicBezTo>
                  <a:cubicBezTo>
                    <a:pt x="1289" y="4010"/>
                    <a:pt x="239" y="4666"/>
                    <a:pt x="131" y="5987"/>
                  </a:cubicBezTo>
                  <a:cubicBezTo>
                    <a:pt x="0" y="7577"/>
                    <a:pt x="1033" y="8102"/>
                    <a:pt x="1033" y="8102"/>
                  </a:cubicBezTo>
                  <a:lnTo>
                    <a:pt x="1016" y="8069"/>
                  </a:lnTo>
                  <a:cubicBezTo>
                    <a:pt x="443" y="7430"/>
                    <a:pt x="607" y="6233"/>
                    <a:pt x="607" y="6233"/>
                  </a:cubicBezTo>
                  <a:cubicBezTo>
                    <a:pt x="689" y="5725"/>
                    <a:pt x="951" y="5250"/>
                    <a:pt x="1344" y="4905"/>
                  </a:cubicBezTo>
                  <a:cubicBezTo>
                    <a:pt x="1937" y="4466"/>
                    <a:pt x="2688" y="4383"/>
                    <a:pt x="3171" y="4383"/>
                  </a:cubicBezTo>
                  <a:cubicBezTo>
                    <a:pt x="3462" y="4383"/>
                    <a:pt x="3655" y="4414"/>
                    <a:pt x="3655" y="4414"/>
                  </a:cubicBezTo>
                  <a:cubicBezTo>
                    <a:pt x="3918" y="4446"/>
                    <a:pt x="4147" y="4463"/>
                    <a:pt x="4360" y="4479"/>
                  </a:cubicBezTo>
                  <a:cubicBezTo>
                    <a:pt x="4463" y="4486"/>
                    <a:pt x="4567" y="4489"/>
                    <a:pt x="4673" y="4489"/>
                  </a:cubicBezTo>
                  <a:cubicBezTo>
                    <a:pt x="5647" y="4489"/>
                    <a:pt x="6721" y="4196"/>
                    <a:pt x="7327" y="3250"/>
                  </a:cubicBezTo>
                  <a:cubicBezTo>
                    <a:pt x="8114" y="1988"/>
                    <a:pt x="7360" y="168"/>
                    <a:pt x="6032" y="21"/>
                  </a:cubicBezTo>
                  <a:cubicBezTo>
                    <a:pt x="5930" y="7"/>
                    <a:pt x="5827" y="1"/>
                    <a:pt x="572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5594400" y="14957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5623075" y="1410675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1086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93" y="206"/>
                    <a:pt x="181" y="196"/>
                    <a:pt x="264" y="196"/>
                  </a:cubicBezTo>
                  <a:cubicBezTo>
                    <a:pt x="738" y="196"/>
                    <a:pt x="1032" y="504"/>
                    <a:pt x="935" y="979"/>
                  </a:cubicBezTo>
                  <a:cubicBezTo>
                    <a:pt x="804" y="1405"/>
                    <a:pt x="968" y="1848"/>
                    <a:pt x="1312" y="2110"/>
                  </a:cubicBezTo>
                  <a:cubicBezTo>
                    <a:pt x="1640" y="2372"/>
                    <a:pt x="2541" y="2372"/>
                    <a:pt x="2541" y="2372"/>
                  </a:cubicBezTo>
                  <a:cubicBezTo>
                    <a:pt x="2279" y="2225"/>
                    <a:pt x="2525" y="1864"/>
                    <a:pt x="2689" y="1438"/>
                  </a:cubicBezTo>
                  <a:cubicBezTo>
                    <a:pt x="2844" y="1017"/>
                    <a:pt x="2422" y="863"/>
                    <a:pt x="2225" y="863"/>
                  </a:cubicBezTo>
                  <a:cubicBezTo>
                    <a:pt x="2215" y="863"/>
                    <a:pt x="2206" y="863"/>
                    <a:pt x="2197" y="864"/>
                  </a:cubicBezTo>
                  <a:cubicBezTo>
                    <a:pt x="2100" y="882"/>
                    <a:pt x="2028" y="899"/>
                    <a:pt x="1960" y="899"/>
                  </a:cubicBezTo>
                  <a:cubicBezTo>
                    <a:pt x="1902" y="899"/>
                    <a:pt x="1848" y="886"/>
                    <a:pt x="1787" y="848"/>
                  </a:cubicBezTo>
                  <a:cubicBezTo>
                    <a:pt x="1683" y="783"/>
                    <a:pt x="1724" y="571"/>
                    <a:pt x="1986" y="571"/>
                  </a:cubicBezTo>
                  <a:cubicBezTo>
                    <a:pt x="2052" y="571"/>
                    <a:pt x="2133" y="585"/>
                    <a:pt x="2230" y="618"/>
                  </a:cubicBezTo>
                  <a:cubicBezTo>
                    <a:pt x="2705" y="766"/>
                    <a:pt x="2574" y="1225"/>
                    <a:pt x="3295" y="1372"/>
                  </a:cubicBezTo>
                  <a:cubicBezTo>
                    <a:pt x="3352" y="1384"/>
                    <a:pt x="3406" y="1389"/>
                    <a:pt x="3457" y="1389"/>
                  </a:cubicBezTo>
                  <a:cubicBezTo>
                    <a:pt x="4058" y="1389"/>
                    <a:pt x="4203" y="641"/>
                    <a:pt x="4279" y="520"/>
                  </a:cubicBezTo>
                  <a:cubicBezTo>
                    <a:pt x="4393" y="389"/>
                    <a:pt x="4524" y="258"/>
                    <a:pt x="4656" y="143"/>
                  </a:cubicBezTo>
                  <a:lnTo>
                    <a:pt x="4656" y="143"/>
                  </a:lnTo>
                  <a:cubicBezTo>
                    <a:pt x="4455" y="267"/>
                    <a:pt x="4083" y="385"/>
                    <a:pt x="3546" y="385"/>
                  </a:cubicBezTo>
                  <a:cubicBezTo>
                    <a:pt x="3159" y="385"/>
                    <a:pt x="2687" y="324"/>
                    <a:pt x="2131" y="159"/>
                  </a:cubicBezTo>
                  <a:cubicBezTo>
                    <a:pt x="1733" y="41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5629225" y="1301550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967" y="0"/>
                  </a:moveTo>
                  <a:cubicBezTo>
                    <a:pt x="1525" y="263"/>
                    <a:pt x="1459" y="722"/>
                    <a:pt x="738" y="1328"/>
                  </a:cubicBezTo>
                  <a:cubicBezTo>
                    <a:pt x="0" y="1951"/>
                    <a:pt x="230" y="2410"/>
                    <a:pt x="377" y="2672"/>
                  </a:cubicBezTo>
                  <a:cubicBezTo>
                    <a:pt x="476" y="2803"/>
                    <a:pt x="443" y="2984"/>
                    <a:pt x="312" y="3082"/>
                  </a:cubicBezTo>
                  <a:cubicBezTo>
                    <a:pt x="1410" y="2967"/>
                    <a:pt x="1246" y="2328"/>
                    <a:pt x="1197" y="2131"/>
                  </a:cubicBezTo>
                  <a:cubicBezTo>
                    <a:pt x="1131" y="1935"/>
                    <a:pt x="1148" y="1836"/>
                    <a:pt x="1262" y="1836"/>
                  </a:cubicBezTo>
                  <a:cubicBezTo>
                    <a:pt x="1377" y="1836"/>
                    <a:pt x="1361" y="2066"/>
                    <a:pt x="1361" y="2344"/>
                  </a:cubicBezTo>
                  <a:cubicBezTo>
                    <a:pt x="1344" y="2623"/>
                    <a:pt x="1295" y="3279"/>
                    <a:pt x="2131" y="3344"/>
                  </a:cubicBezTo>
                  <a:cubicBezTo>
                    <a:pt x="2162" y="3347"/>
                    <a:pt x="2192" y="3348"/>
                    <a:pt x="2222" y="3348"/>
                  </a:cubicBezTo>
                  <a:cubicBezTo>
                    <a:pt x="3001" y="3348"/>
                    <a:pt x="3229" y="2541"/>
                    <a:pt x="3229" y="2541"/>
                  </a:cubicBezTo>
                  <a:lnTo>
                    <a:pt x="3229" y="2541"/>
                  </a:lnTo>
                  <a:cubicBezTo>
                    <a:pt x="3105" y="2576"/>
                    <a:pt x="2954" y="2601"/>
                    <a:pt x="2793" y="2601"/>
                  </a:cubicBezTo>
                  <a:cubicBezTo>
                    <a:pt x="2344" y="2601"/>
                    <a:pt x="1820" y="2401"/>
                    <a:pt x="1590" y="1640"/>
                  </a:cubicBezTo>
                  <a:cubicBezTo>
                    <a:pt x="1394" y="1066"/>
                    <a:pt x="1541" y="427"/>
                    <a:pt x="19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5744775" y="1181700"/>
              <a:ext cx="48375" cy="191575"/>
            </a:xfrm>
            <a:custGeom>
              <a:rect b="b" l="l" r="r" t="t"/>
              <a:pathLst>
                <a:path extrusionOk="0" h="7663" w="1935">
                  <a:moveTo>
                    <a:pt x="1300" y="1"/>
                  </a:moveTo>
                  <a:cubicBezTo>
                    <a:pt x="984" y="1"/>
                    <a:pt x="738" y="369"/>
                    <a:pt x="738" y="369"/>
                  </a:cubicBezTo>
                  <a:cubicBezTo>
                    <a:pt x="1" y="1516"/>
                    <a:pt x="837" y="3286"/>
                    <a:pt x="984" y="5171"/>
                  </a:cubicBezTo>
                  <a:cubicBezTo>
                    <a:pt x="1132" y="7056"/>
                    <a:pt x="476" y="7663"/>
                    <a:pt x="476" y="7663"/>
                  </a:cubicBezTo>
                  <a:cubicBezTo>
                    <a:pt x="1164" y="7138"/>
                    <a:pt x="1328" y="5368"/>
                    <a:pt x="1197" y="3991"/>
                  </a:cubicBezTo>
                  <a:cubicBezTo>
                    <a:pt x="1066" y="2631"/>
                    <a:pt x="1082" y="1369"/>
                    <a:pt x="1345" y="1106"/>
                  </a:cubicBezTo>
                  <a:cubicBezTo>
                    <a:pt x="1607" y="844"/>
                    <a:pt x="1935" y="287"/>
                    <a:pt x="1509" y="57"/>
                  </a:cubicBezTo>
                  <a:cubicBezTo>
                    <a:pt x="1437" y="17"/>
                    <a:pt x="1367" y="1"/>
                    <a:pt x="13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5698875" y="1156775"/>
              <a:ext cx="213950" cy="254200"/>
            </a:xfrm>
            <a:custGeom>
              <a:rect b="b" l="l" r="r" t="t"/>
              <a:pathLst>
                <a:path extrusionOk="0" h="10168" w="8558">
                  <a:moveTo>
                    <a:pt x="6314" y="0"/>
                  </a:moveTo>
                  <a:cubicBezTo>
                    <a:pt x="6112" y="0"/>
                    <a:pt x="5908" y="23"/>
                    <a:pt x="5705" y="71"/>
                  </a:cubicBezTo>
                  <a:cubicBezTo>
                    <a:pt x="4492" y="317"/>
                    <a:pt x="3738" y="1579"/>
                    <a:pt x="3509" y="2841"/>
                  </a:cubicBezTo>
                  <a:cubicBezTo>
                    <a:pt x="3263" y="4136"/>
                    <a:pt x="3509" y="5365"/>
                    <a:pt x="3459" y="6480"/>
                  </a:cubicBezTo>
                  <a:cubicBezTo>
                    <a:pt x="3525" y="7463"/>
                    <a:pt x="3164" y="8430"/>
                    <a:pt x="2460" y="9135"/>
                  </a:cubicBezTo>
                  <a:cubicBezTo>
                    <a:pt x="1787" y="9742"/>
                    <a:pt x="919" y="10119"/>
                    <a:pt x="1" y="10168"/>
                  </a:cubicBezTo>
                  <a:cubicBezTo>
                    <a:pt x="935" y="10151"/>
                    <a:pt x="1820" y="9791"/>
                    <a:pt x="2509" y="9184"/>
                  </a:cubicBezTo>
                  <a:cubicBezTo>
                    <a:pt x="3246" y="8480"/>
                    <a:pt x="3656" y="7496"/>
                    <a:pt x="3607" y="6480"/>
                  </a:cubicBezTo>
                  <a:cubicBezTo>
                    <a:pt x="3672" y="5365"/>
                    <a:pt x="3427" y="4120"/>
                    <a:pt x="3672" y="2874"/>
                  </a:cubicBezTo>
                  <a:cubicBezTo>
                    <a:pt x="3918" y="1612"/>
                    <a:pt x="4607" y="448"/>
                    <a:pt x="5721" y="202"/>
                  </a:cubicBezTo>
                  <a:cubicBezTo>
                    <a:pt x="5853" y="169"/>
                    <a:pt x="5984" y="153"/>
                    <a:pt x="6115" y="136"/>
                  </a:cubicBezTo>
                  <a:cubicBezTo>
                    <a:pt x="6139" y="136"/>
                    <a:pt x="6164" y="135"/>
                    <a:pt x="6189" y="135"/>
                  </a:cubicBezTo>
                  <a:cubicBezTo>
                    <a:pt x="6606" y="135"/>
                    <a:pt x="7020" y="266"/>
                    <a:pt x="7361" y="513"/>
                  </a:cubicBezTo>
                  <a:cubicBezTo>
                    <a:pt x="8065" y="1087"/>
                    <a:pt x="7983" y="2333"/>
                    <a:pt x="7574" y="2710"/>
                  </a:cubicBezTo>
                  <a:cubicBezTo>
                    <a:pt x="7369" y="2893"/>
                    <a:pt x="7143" y="2967"/>
                    <a:pt x="6943" y="2967"/>
                  </a:cubicBezTo>
                  <a:cubicBezTo>
                    <a:pt x="6678" y="2967"/>
                    <a:pt x="6459" y="2838"/>
                    <a:pt x="6393" y="2661"/>
                  </a:cubicBezTo>
                  <a:lnTo>
                    <a:pt x="6393" y="2661"/>
                  </a:lnTo>
                  <a:cubicBezTo>
                    <a:pt x="6393" y="2661"/>
                    <a:pt x="6431" y="2666"/>
                    <a:pt x="6487" y="2666"/>
                  </a:cubicBezTo>
                  <a:cubicBezTo>
                    <a:pt x="6626" y="2666"/>
                    <a:pt x="6881" y="2633"/>
                    <a:pt x="6951" y="2398"/>
                  </a:cubicBezTo>
                  <a:cubicBezTo>
                    <a:pt x="7082" y="2087"/>
                    <a:pt x="6885" y="1743"/>
                    <a:pt x="6557" y="1677"/>
                  </a:cubicBezTo>
                  <a:cubicBezTo>
                    <a:pt x="6511" y="1663"/>
                    <a:pt x="6460" y="1656"/>
                    <a:pt x="6408" y="1656"/>
                  </a:cubicBezTo>
                  <a:cubicBezTo>
                    <a:pt x="6094" y="1656"/>
                    <a:pt x="5726" y="1911"/>
                    <a:pt x="5853" y="2431"/>
                  </a:cubicBezTo>
                  <a:cubicBezTo>
                    <a:pt x="5942" y="2811"/>
                    <a:pt x="6465" y="3107"/>
                    <a:pt x="7006" y="3107"/>
                  </a:cubicBezTo>
                  <a:cubicBezTo>
                    <a:pt x="7260" y="3107"/>
                    <a:pt x="7518" y="3042"/>
                    <a:pt x="7738" y="2890"/>
                  </a:cubicBezTo>
                  <a:cubicBezTo>
                    <a:pt x="8147" y="2677"/>
                    <a:pt x="8557" y="1972"/>
                    <a:pt x="8262" y="1185"/>
                  </a:cubicBezTo>
                  <a:cubicBezTo>
                    <a:pt x="8047" y="461"/>
                    <a:pt x="7218" y="0"/>
                    <a:pt x="63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5800500" y="1192325"/>
              <a:ext cx="62725" cy="52600"/>
            </a:xfrm>
            <a:custGeom>
              <a:rect b="b" l="l" r="r" t="t"/>
              <a:pathLst>
                <a:path extrusionOk="0" h="2104" w="2509">
                  <a:moveTo>
                    <a:pt x="696" y="1"/>
                  </a:moveTo>
                  <a:cubicBezTo>
                    <a:pt x="627" y="1"/>
                    <a:pt x="553" y="9"/>
                    <a:pt x="476" y="26"/>
                  </a:cubicBezTo>
                  <a:cubicBezTo>
                    <a:pt x="607" y="91"/>
                    <a:pt x="640" y="272"/>
                    <a:pt x="542" y="386"/>
                  </a:cubicBezTo>
                  <a:cubicBezTo>
                    <a:pt x="394" y="616"/>
                    <a:pt x="1" y="1304"/>
                    <a:pt x="558" y="1862"/>
                  </a:cubicBezTo>
                  <a:cubicBezTo>
                    <a:pt x="738" y="2041"/>
                    <a:pt x="991" y="2103"/>
                    <a:pt x="1257" y="2103"/>
                  </a:cubicBezTo>
                  <a:cubicBezTo>
                    <a:pt x="1792" y="2103"/>
                    <a:pt x="2377" y="1851"/>
                    <a:pt x="2509" y="1796"/>
                  </a:cubicBezTo>
                  <a:lnTo>
                    <a:pt x="2509" y="1796"/>
                  </a:lnTo>
                  <a:cubicBezTo>
                    <a:pt x="2509" y="1796"/>
                    <a:pt x="2476" y="1800"/>
                    <a:pt x="2424" y="1800"/>
                  </a:cubicBezTo>
                  <a:cubicBezTo>
                    <a:pt x="2208" y="1800"/>
                    <a:pt x="1653" y="1736"/>
                    <a:pt x="1574" y="1091"/>
                  </a:cubicBezTo>
                  <a:cubicBezTo>
                    <a:pt x="1489" y="390"/>
                    <a:pt x="1178" y="1"/>
                    <a:pt x="6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5803375" y="1195825"/>
              <a:ext cx="120925" cy="136900"/>
            </a:xfrm>
            <a:custGeom>
              <a:rect b="b" l="l" r="r" t="t"/>
              <a:pathLst>
                <a:path extrusionOk="0" h="5476" w="4837">
                  <a:moveTo>
                    <a:pt x="4361" y="0"/>
                  </a:moveTo>
                  <a:lnTo>
                    <a:pt x="4361" y="0"/>
                  </a:lnTo>
                  <a:cubicBezTo>
                    <a:pt x="4492" y="558"/>
                    <a:pt x="4279" y="1148"/>
                    <a:pt x="3820" y="1492"/>
                  </a:cubicBezTo>
                  <a:cubicBezTo>
                    <a:pt x="3017" y="2049"/>
                    <a:pt x="1918" y="1771"/>
                    <a:pt x="1000" y="2394"/>
                  </a:cubicBezTo>
                  <a:cubicBezTo>
                    <a:pt x="99" y="3033"/>
                    <a:pt x="197" y="3934"/>
                    <a:pt x="181" y="4443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312" y="5278"/>
                    <a:pt x="492" y="4934"/>
                    <a:pt x="460" y="4557"/>
                  </a:cubicBezTo>
                  <a:cubicBezTo>
                    <a:pt x="460" y="3924"/>
                    <a:pt x="532" y="3188"/>
                    <a:pt x="733" y="3188"/>
                  </a:cubicBezTo>
                  <a:cubicBezTo>
                    <a:pt x="745" y="3188"/>
                    <a:pt x="758" y="3191"/>
                    <a:pt x="771" y="3197"/>
                  </a:cubicBezTo>
                  <a:cubicBezTo>
                    <a:pt x="1000" y="3312"/>
                    <a:pt x="820" y="3557"/>
                    <a:pt x="722" y="3721"/>
                  </a:cubicBezTo>
                  <a:cubicBezTo>
                    <a:pt x="640" y="3869"/>
                    <a:pt x="476" y="4541"/>
                    <a:pt x="1197" y="4951"/>
                  </a:cubicBezTo>
                  <a:cubicBezTo>
                    <a:pt x="1197" y="4951"/>
                    <a:pt x="951" y="4426"/>
                    <a:pt x="1361" y="4147"/>
                  </a:cubicBezTo>
                  <a:cubicBezTo>
                    <a:pt x="1754" y="3852"/>
                    <a:pt x="2017" y="3689"/>
                    <a:pt x="1968" y="3115"/>
                  </a:cubicBezTo>
                  <a:cubicBezTo>
                    <a:pt x="1924" y="2611"/>
                    <a:pt x="2260" y="2170"/>
                    <a:pt x="2498" y="2170"/>
                  </a:cubicBezTo>
                  <a:cubicBezTo>
                    <a:pt x="2531" y="2170"/>
                    <a:pt x="2562" y="2179"/>
                    <a:pt x="2590" y="2197"/>
                  </a:cubicBezTo>
                  <a:cubicBezTo>
                    <a:pt x="2804" y="2328"/>
                    <a:pt x="2541" y="2558"/>
                    <a:pt x="2427" y="2607"/>
                  </a:cubicBezTo>
                  <a:cubicBezTo>
                    <a:pt x="2230" y="2721"/>
                    <a:pt x="2197" y="2984"/>
                    <a:pt x="2361" y="3131"/>
                  </a:cubicBezTo>
                  <a:cubicBezTo>
                    <a:pt x="2558" y="3393"/>
                    <a:pt x="2492" y="3705"/>
                    <a:pt x="2230" y="3787"/>
                  </a:cubicBezTo>
                  <a:cubicBezTo>
                    <a:pt x="2230" y="3787"/>
                    <a:pt x="2287" y="3794"/>
                    <a:pt x="2383" y="3794"/>
                  </a:cubicBezTo>
                  <a:cubicBezTo>
                    <a:pt x="2708" y="3794"/>
                    <a:pt x="3474" y="3716"/>
                    <a:pt x="3967" y="3033"/>
                  </a:cubicBezTo>
                  <a:cubicBezTo>
                    <a:pt x="4590" y="2131"/>
                    <a:pt x="4836" y="804"/>
                    <a:pt x="4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5890250" y="1157225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921" y="0"/>
                  </a:moveTo>
                  <a:cubicBezTo>
                    <a:pt x="656" y="0"/>
                    <a:pt x="351" y="26"/>
                    <a:pt x="1" y="86"/>
                  </a:cubicBezTo>
                  <a:cubicBezTo>
                    <a:pt x="410" y="135"/>
                    <a:pt x="771" y="413"/>
                    <a:pt x="918" y="790"/>
                  </a:cubicBezTo>
                  <a:cubicBezTo>
                    <a:pt x="1124" y="1305"/>
                    <a:pt x="1492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803" y="1725"/>
                    <a:pt x="2672" y="1561"/>
                    <a:pt x="2689" y="1364"/>
                  </a:cubicBezTo>
                  <a:cubicBezTo>
                    <a:pt x="2675" y="1094"/>
                    <a:pt x="2636" y="0"/>
                    <a:pt x="9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5956625" y="1156775"/>
              <a:ext cx="36500" cy="28300"/>
            </a:xfrm>
            <a:custGeom>
              <a:rect b="b" l="l" r="r" t="t"/>
              <a:pathLst>
                <a:path extrusionOk="0" h="1132" w="1460">
                  <a:moveTo>
                    <a:pt x="971" y="1"/>
                  </a:moveTo>
                  <a:cubicBezTo>
                    <a:pt x="804" y="1"/>
                    <a:pt x="653" y="142"/>
                    <a:pt x="640" y="333"/>
                  </a:cubicBezTo>
                  <a:cubicBezTo>
                    <a:pt x="640" y="483"/>
                    <a:pt x="770" y="593"/>
                    <a:pt x="905" y="593"/>
                  </a:cubicBezTo>
                  <a:cubicBezTo>
                    <a:pt x="961" y="593"/>
                    <a:pt x="1018" y="573"/>
                    <a:pt x="1066" y="530"/>
                  </a:cubicBezTo>
                  <a:cubicBezTo>
                    <a:pt x="1066" y="530"/>
                    <a:pt x="1181" y="350"/>
                    <a:pt x="1066" y="284"/>
                  </a:cubicBezTo>
                  <a:cubicBezTo>
                    <a:pt x="1038" y="268"/>
                    <a:pt x="1012" y="260"/>
                    <a:pt x="990" y="260"/>
                  </a:cubicBezTo>
                  <a:cubicBezTo>
                    <a:pt x="924" y="260"/>
                    <a:pt x="890" y="325"/>
                    <a:pt x="902" y="399"/>
                  </a:cubicBezTo>
                  <a:cubicBezTo>
                    <a:pt x="914" y="438"/>
                    <a:pt x="896" y="456"/>
                    <a:pt x="869" y="456"/>
                  </a:cubicBezTo>
                  <a:cubicBezTo>
                    <a:pt x="817" y="456"/>
                    <a:pt x="734" y="391"/>
                    <a:pt x="755" y="284"/>
                  </a:cubicBezTo>
                  <a:cubicBezTo>
                    <a:pt x="767" y="153"/>
                    <a:pt x="875" y="65"/>
                    <a:pt x="995" y="65"/>
                  </a:cubicBezTo>
                  <a:cubicBezTo>
                    <a:pt x="1041" y="65"/>
                    <a:pt x="1087" y="77"/>
                    <a:pt x="1132" y="104"/>
                  </a:cubicBezTo>
                  <a:cubicBezTo>
                    <a:pt x="1394" y="268"/>
                    <a:pt x="1312" y="841"/>
                    <a:pt x="739" y="907"/>
                  </a:cubicBezTo>
                  <a:cubicBezTo>
                    <a:pt x="725" y="908"/>
                    <a:pt x="711" y="909"/>
                    <a:pt x="697" y="909"/>
                  </a:cubicBezTo>
                  <a:cubicBezTo>
                    <a:pt x="337" y="909"/>
                    <a:pt x="17" y="514"/>
                    <a:pt x="17" y="513"/>
                  </a:cubicBezTo>
                  <a:lnTo>
                    <a:pt x="17" y="513"/>
                  </a:lnTo>
                  <a:cubicBezTo>
                    <a:pt x="1" y="694"/>
                    <a:pt x="83" y="890"/>
                    <a:pt x="230" y="1005"/>
                  </a:cubicBezTo>
                  <a:cubicBezTo>
                    <a:pt x="355" y="1088"/>
                    <a:pt x="499" y="1132"/>
                    <a:pt x="642" y="1132"/>
                  </a:cubicBezTo>
                  <a:cubicBezTo>
                    <a:pt x="725" y="1132"/>
                    <a:pt x="808" y="1117"/>
                    <a:pt x="886" y="1087"/>
                  </a:cubicBezTo>
                  <a:cubicBezTo>
                    <a:pt x="1099" y="1022"/>
                    <a:pt x="1279" y="874"/>
                    <a:pt x="1361" y="661"/>
                  </a:cubicBezTo>
                  <a:cubicBezTo>
                    <a:pt x="1460" y="415"/>
                    <a:pt x="1361" y="136"/>
                    <a:pt x="1116" y="38"/>
                  </a:cubicBezTo>
                  <a:cubicBezTo>
                    <a:pt x="1068" y="12"/>
                    <a:pt x="1019" y="1"/>
                    <a:pt x="9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5389075" y="1338150"/>
              <a:ext cx="100025" cy="218550"/>
            </a:xfrm>
            <a:custGeom>
              <a:rect b="b" l="l" r="r" t="t"/>
              <a:pathLst>
                <a:path extrusionOk="0" h="8742" w="4001">
                  <a:moveTo>
                    <a:pt x="2094" y="1"/>
                  </a:moveTo>
                  <a:cubicBezTo>
                    <a:pt x="1561" y="1"/>
                    <a:pt x="1053" y="238"/>
                    <a:pt x="722" y="684"/>
                  </a:cubicBezTo>
                  <a:cubicBezTo>
                    <a:pt x="378" y="1175"/>
                    <a:pt x="329" y="1815"/>
                    <a:pt x="591" y="2372"/>
                  </a:cubicBezTo>
                  <a:cubicBezTo>
                    <a:pt x="824" y="2780"/>
                    <a:pt x="1256" y="3022"/>
                    <a:pt x="1704" y="3022"/>
                  </a:cubicBezTo>
                  <a:cubicBezTo>
                    <a:pt x="1886" y="3022"/>
                    <a:pt x="2071" y="2982"/>
                    <a:pt x="2247" y="2896"/>
                  </a:cubicBezTo>
                  <a:cubicBezTo>
                    <a:pt x="2951" y="2733"/>
                    <a:pt x="3099" y="1782"/>
                    <a:pt x="2476" y="1405"/>
                  </a:cubicBezTo>
                  <a:cubicBezTo>
                    <a:pt x="2399" y="1365"/>
                    <a:pt x="2320" y="1347"/>
                    <a:pt x="2243" y="1347"/>
                  </a:cubicBezTo>
                  <a:cubicBezTo>
                    <a:pt x="1910" y="1347"/>
                    <a:pt x="1619" y="1685"/>
                    <a:pt x="1738" y="2044"/>
                  </a:cubicBezTo>
                  <a:cubicBezTo>
                    <a:pt x="1876" y="2333"/>
                    <a:pt x="2187" y="2356"/>
                    <a:pt x="2322" y="2356"/>
                  </a:cubicBezTo>
                  <a:cubicBezTo>
                    <a:pt x="2348" y="2356"/>
                    <a:pt x="2367" y="2356"/>
                    <a:pt x="2378" y="2356"/>
                  </a:cubicBezTo>
                  <a:cubicBezTo>
                    <a:pt x="2443" y="2356"/>
                    <a:pt x="2443" y="2372"/>
                    <a:pt x="2443" y="2372"/>
                  </a:cubicBezTo>
                  <a:cubicBezTo>
                    <a:pt x="2487" y="2577"/>
                    <a:pt x="2244" y="2860"/>
                    <a:pt x="1783" y="2860"/>
                  </a:cubicBezTo>
                  <a:cubicBezTo>
                    <a:pt x="1727" y="2860"/>
                    <a:pt x="1669" y="2856"/>
                    <a:pt x="1607" y="2847"/>
                  </a:cubicBezTo>
                  <a:cubicBezTo>
                    <a:pt x="1411" y="2815"/>
                    <a:pt x="1230" y="2716"/>
                    <a:pt x="1099" y="2585"/>
                  </a:cubicBezTo>
                  <a:cubicBezTo>
                    <a:pt x="411" y="1929"/>
                    <a:pt x="739" y="553"/>
                    <a:pt x="1755" y="290"/>
                  </a:cubicBezTo>
                  <a:cubicBezTo>
                    <a:pt x="1888" y="253"/>
                    <a:pt x="2024" y="236"/>
                    <a:pt x="2161" y="236"/>
                  </a:cubicBezTo>
                  <a:cubicBezTo>
                    <a:pt x="2327" y="236"/>
                    <a:pt x="2494" y="262"/>
                    <a:pt x="2656" y="307"/>
                  </a:cubicBezTo>
                  <a:cubicBezTo>
                    <a:pt x="2837" y="356"/>
                    <a:pt x="3017" y="438"/>
                    <a:pt x="3181" y="569"/>
                  </a:cubicBezTo>
                  <a:cubicBezTo>
                    <a:pt x="3525" y="848"/>
                    <a:pt x="3738" y="1274"/>
                    <a:pt x="3771" y="1716"/>
                  </a:cubicBezTo>
                  <a:cubicBezTo>
                    <a:pt x="3820" y="2454"/>
                    <a:pt x="3443" y="3192"/>
                    <a:pt x="2869" y="3732"/>
                  </a:cubicBezTo>
                  <a:cubicBezTo>
                    <a:pt x="2296" y="4257"/>
                    <a:pt x="1558" y="4568"/>
                    <a:pt x="984" y="5109"/>
                  </a:cubicBezTo>
                  <a:cubicBezTo>
                    <a:pt x="427" y="5601"/>
                    <a:pt x="83" y="6306"/>
                    <a:pt x="34" y="7076"/>
                  </a:cubicBezTo>
                  <a:cubicBezTo>
                    <a:pt x="1" y="7765"/>
                    <a:pt x="394" y="8502"/>
                    <a:pt x="1034" y="8683"/>
                  </a:cubicBezTo>
                  <a:cubicBezTo>
                    <a:pt x="1161" y="8723"/>
                    <a:pt x="1293" y="8742"/>
                    <a:pt x="1422" y="8742"/>
                  </a:cubicBezTo>
                  <a:cubicBezTo>
                    <a:pt x="1923" y="8742"/>
                    <a:pt x="2395" y="8457"/>
                    <a:pt x="2525" y="8027"/>
                  </a:cubicBezTo>
                  <a:cubicBezTo>
                    <a:pt x="2722" y="7552"/>
                    <a:pt x="2509" y="7011"/>
                    <a:pt x="2034" y="6781"/>
                  </a:cubicBezTo>
                  <a:cubicBezTo>
                    <a:pt x="1935" y="6732"/>
                    <a:pt x="1820" y="6699"/>
                    <a:pt x="1706" y="6699"/>
                  </a:cubicBezTo>
                  <a:cubicBezTo>
                    <a:pt x="1663" y="6692"/>
                    <a:pt x="1619" y="6688"/>
                    <a:pt x="1577" y="6688"/>
                  </a:cubicBezTo>
                  <a:cubicBezTo>
                    <a:pt x="1246" y="6688"/>
                    <a:pt x="939" y="6906"/>
                    <a:pt x="837" y="7240"/>
                  </a:cubicBezTo>
                  <a:cubicBezTo>
                    <a:pt x="721" y="7717"/>
                    <a:pt x="990" y="7991"/>
                    <a:pt x="1301" y="7991"/>
                  </a:cubicBezTo>
                  <a:cubicBezTo>
                    <a:pt x="1386" y="7991"/>
                    <a:pt x="1474" y="7971"/>
                    <a:pt x="1558" y="7929"/>
                  </a:cubicBezTo>
                  <a:cubicBezTo>
                    <a:pt x="1870" y="7781"/>
                    <a:pt x="1919" y="7355"/>
                    <a:pt x="1673" y="7109"/>
                  </a:cubicBezTo>
                  <a:cubicBezTo>
                    <a:pt x="1596" y="7042"/>
                    <a:pt x="1492" y="7009"/>
                    <a:pt x="1389" y="7009"/>
                  </a:cubicBezTo>
                  <a:cubicBezTo>
                    <a:pt x="1315" y="7009"/>
                    <a:pt x="1243" y="7026"/>
                    <a:pt x="1181" y="7060"/>
                  </a:cubicBezTo>
                  <a:cubicBezTo>
                    <a:pt x="1159" y="7073"/>
                    <a:pt x="1144" y="7078"/>
                    <a:pt x="1134" y="7078"/>
                  </a:cubicBezTo>
                  <a:cubicBezTo>
                    <a:pt x="1107" y="7078"/>
                    <a:pt x="1116" y="7043"/>
                    <a:pt x="1116" y="7043"/>
                  </a:cubicBezTo>
                  <a:cubicBezTo>
                    <a:pt x="1226" y="6822"/>
                    <a:pt x="1521" y="6795"/>
                    <a:pt x="1662" y="6795"/>
                  </a:cubicBezTo>
                  <a:cubicBezTo>
                    <a:pt x="1709" y="6795"/>
                    <a:pt x="1738" y="6798"/>
                    <a:pt x="1738" y="6798"/>
                  </a:cubicBezTo>
                  <a:cubicBezTo>
                    <a:pt x="1820" y="6798"/>
                    <a:pt x="1919" y="6814"/>
                    <a:pt x="2001" y="6847"/>
                  </a:cubicBezTo>
                  <a:cubicBezTo>
                    <a:pt x="2460" y="7027"/>
                    <a:pt x="2656" y="7552"/>
                    <a:pt x="2443" y="7994"/>
                  </a:cubicBezTo>
                  <a:cubicBezTo>
                    <a:pt x="2316" y="8387"/>
                    <a:pt x="1915" y="8633"/>
                    <a:pt x="1474" y="8633"/>
                  </a:cubicBezTo>
                  <a:cubicBezTo>
                    <a:pt x="1345" y="8633"/>
                    <a:pt x="1213" y="8612"/>
                    <a:pt x="1083" y="8568"/>
                  </a:cubicBezTo>
                  <a:cubicBezTo>
                    <a:pt x="493" y="8404"/>
                    <a:pt x="149" y="7716"/>
                    <a:pt x="181" y="7060"/>
                  </a:cubicBezTo>
                  <a:cubicBezTo>
                    <a:pt x="230" y="6355"/>
                    <a:pt x="558" y="5683"/>
                    <a:pt x="1099" y="5208"/>
                  </a:cubicBezTo>
                  <a:cubicBezTo>
                    <a:pt x="1640" y="4716"/>
                    <a:pt x="2411" y="4437"/>
                    <a:pt x="3001" y="3847"/>
                  </a:cubicBezTo>
                  <a:cubicBezTo>
                    <a:pt x="3591" y="3290"/>
                    <a:pt x="4000" y="2487"/>
                    <a:pt x="3935" y="1700"/>
                  </a:cubicBezTo>
                  <a:cubicBezTo>
                    <a:pt x="3869" y="913"/>
                    <a:pt x="3312" y="258"/>
                    <a:pt x="2558" y="61"/>
                  </a:cubicBezTo>
                  <a:cubicBezTo>
                    <a:pt x="2404" y="20"/>
                    <a:pt x="2248" y="1"/>
                    <a:pt x="20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5391200" y="1420800"/>
              <a:ext cx="42575" cy="60250"/>
            </a:xfrm>
            <a:custGeom>
              <a:rect b="b" l="l" r="r" t="t"/>
              <a:pathLst>
                <a:path extrusionOk="0" h="2410" w="1703">
                  <a:moveTo>
                    <a:pt x="1506" y="0"/>
                  </a:moveTo>
                  <a:lnTo>
                    <a:pt x="1506" y="0"/>
                  </a:lnTo>
                  <a:cubicBezTo>
                    <a:pt x="1506" y="0"/>
                    <a:pt x="1358" y="66"/>
                    <a:pt x="1342" y="164"/>
                  </a:cubicBezTo>
                  <a:cubicBezTo>
                    <a:pt x="1326" y="263"/>
                    <a:pt x="1211" y="344"/>
                    <a:pt x="1014" y="344"/>
                  </a:cubicBezTo>
                  <a:cubicBezTo>
                    <a:pt x="1002" y="344"/>
                    <a:pt x="989" y="343"/>
                    <a:pt x="973" y="343"/>
                  </a:cubicBezTo>
                  <a:cubicBezTo>
                    <a:pt x="723" y="343"/>
                    <a:pt x="1" y="514"/>
                    <a:pt x="47" y="2410"/>
                  </a:cubicBezTo>
                  <a:cubicBezTo>
                    <a:pt x="96" y="1984"/>
                    <a:pt x="359" y="1607"/>
                    <a:pt x="752" y="1410"/>
                  </a:cubicBezTo>
                  <a:cubicBezTo>
                    <a:pt x="1391" y="1115"/>
                    <a:pt x="1703" y="853"/>
                    <a:pt x="1588" y="476"/>
                  </a:cubicBezTo>
                  <a:cubicBezTo>
                    <a:pt x="1473" y="99"/>
                    <a:pt x="1506" y="0"/>
                    <a:pt x="15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5408750" y="1242950"/>
              <a:ext cx="159425" cy="250800"/>
            </a:xfrm>
            <a:custGeom>
              <a:rect b="b" l="l" r="r" t="t"/>
              <a:pathLst>
                <a:path extrusionOk="0" h="10032" w="6377">
                  <a:moveTo>
                    <a:pt x="5885" y="2213"/>
                  </a:moveTo>
                  <a:cubicBezTo>
                    <a:pt x="5885" y="2213"/>
                    <a:pt x="5885" y="2214"/>
                    <a:pt x="5885" y="2214"/>
                  </a:cubicBezTo>
                  <a:lnTo>
                    <a:pt x="5885" y="2214"/>
                  </a:lnTo>
                  <a:cubicBezTo>
                    <a:pt x="5885" y="2214"/>
                    <a:pt x="5885" y="2213"/>
                    <a:pt x="5885" y="2213"/>
                  </a:cubicBezTo>
                  <a:close/>
                  <a:moveTo>
                    <a:pt x="5246" y="0"/>
                  </a:moveTo>
                  <a:lnTo>
                    <a:pt x="5246" y="0"/>
                  </a:lnTo>
                  <a:cubicBezTo>
                    <a:pt x="2886" y="673"/>
                    <a:pt x="4164" y="2197"/>
                    <a:pt x="4263" y="4426"/>
                  </a:cubicBezTo>
                  <a:cubicBezTo>
                    <a:pt x="4344" y="6278"/>
                    <a:pt x="3263" y="7983"/>
                    <a:pt x="1558" y="8688"/>
                  </a:cubicBezTo>
                  <a:cubicBezTo>
                    <a:pt x="230" y="9229"/>
                    <a:pt x="1" y="10032"/>
                    <a:pt x="1" y="10032"/>
                  </a:cubicBezTo>
                  <a:cubicBezTo>
                    <a:pt x="310" y="9498"/>
                    <a:pt x="668" y="9323"/>
                    <a:pt x="969" y="9323"/>
                  </a:cubicBezTo>
                  <a:cubicBezTo>
                    <a:pt x="1195" y="9323"/>
                    <a:pt x="1389" y="9421"/>
                    <a:pt x="1509" y="9540"/>
                  </a:cubicBezTo>
                  <a:cubicBezTo>
                    <a:pt x="1613" y="9632"/>
                    <a:pt x="1710" y="9662"/>
                    <a:pt x="1802" y="9662"/>
                  </a:cubicBezTo>
                  <a:cubicBezTo>
                    <a:pt x="1962" y="9662"/>
                    <a:pt x="2104" y="9572"/>
                    <a:pt x="2227" y="9572"/>
                  </a:cubicBezTo>
                  <a:cubicBezTo>
                    <a:pt x="2233" y="9572"/>
                    <a:pt x="2240" y="9572"/>
                    <a:pt x="2246" y="9573"/>
                  </a:cubicBezTo>
                  <a:cubicBezTo>
                    <a:pt x="2443" y="9589"/>
                    <a:pt x="2328" y="9802"/>
                    <a:pt x="2328" y="9802"/>
                  </a:cubicBezTo>
                  <a:cubicBezTo>
                    <a:pt x="2656" y="9639"/>
                    <a:pt x="2771" y="9229"/>
                    <a:pt x="2558" y="8934"/>
                  </a:cubicBezTo>
                  <a:cubicBezTo>
                    <a:pt x="2474" y="8779"/>
                    <a:pt x="2306" y="8697"/>
                    <a:pt x="2135" y="8697"/>
                  </a:cubicBezTo>
                  <a:cubicBezTo>
                    <a:pt x="2107" y="8697"/>
                    <a:pt x="2078" y="8699"/>
                    <a:pt x="2050" y="8704"/>
                  </a:cubicBezTo>
                  <a:cubicBezTo>
                    <a:pt x="2050" y="8704"/>
                    <a:pt x="2263" y="8655"/>
                    <a:pt x="3295" y="7803"/>
                  </a:cubicBezTo>
                  <a:cubicBezTo>
                    <a:pt x="4590" y="6737"/>
                    <a:pt x="4525" y="7098"/>
                    <a:pt x="5459" y="6606"/>
                  </a:cubicBezTo>
                  <a:cubicBezTo>
                    <a:pt x="6377" y="6114"/>
                    <a:pt x="6066" y="5131"/>
                    <a:pt x="6066" y="5131"/>
                  </a:cubicBezTo>
                  <a:lnTo>
                    <a:pt x="6066" y="5131"/>
                  </a:lnTo>
                  <a:cubicBezTo>
                    <a:pt x="6020" y="5252"/>
                    <a:pt x="5961" y="5430"/>
                    <a:pt x="5498" y="5430"/>
                  </a:cubicBezTo>
                  <a:cubicBezTo>
                    <a:pt x="5460" y="5430"/>
                    <a:pt x="5420" y="5428"/>
                    <a:pt x="5377" y="5426"/>
                  </a:cubicBezTo>
                  <a:cubicBezTo>
                    <a:pt x="5352" y="5424"/>
                    <a:pt x="5326" y="5423"/>
                    <a:pt x="5301" y="5423"/>
                  </a:cubicBezTo>
                  <a:cubicBezTo>
                    <a:pt x="4952" y="5423"/>
                    <a:pt x="4628" y="5630"/>
                    <a:pt x="4476" y="5950"/>
                  </a:cubicBezTo>
                  <a:cubicBezTo>
                    <a:pt x="4410" y="6082"/>
                    <a:pt x="4312" y="6180"/>
                    <a:pt x="4213" y="6246"/>
                  </a:cubicBezTo>
                  <a:cubicBezTo>
                    <a:pt x="4541" y="5918"/>
                    <a:pt x="4607" y="5131"/>
                    <a:pt x="4705" y="4492"/>
                  </a:cubicBezTo>
                  <a:cubicBezTo>
                    <a:pt x="4803" y="3869"/>
                    <a:pt x="5098" y="4066"/>
                    <a:pt x="5656" y="3672"/>
                  </a:cubicBezTo>
                  <a:cubicBezTo>
                    <a:pt x="6229" y="3295"/>
                    <a:pt x="5934" y="2803"/>
                    <a:pt x="5869" y="2656"/>
                  </a:cubicBezTo>
                  <a:cubicBezTo>
                    <a:pt x="5836" y="2509"/>
                    <a:pt x="5836" y="2361"/>
                    <a:pt x="5885" y="2214"/>
                  </a:cubicBezTo>
                  <a:lnTo>
                    <a:pt x="5885" y="2214"/>
                  </a:lnTo>
                  <a:cubicBezTo>
                    <a:pt x="5882" y="2223"/>
                    <a:pt x="5836" y="2331"/>
                    <a:pt x="5459" y="2394"/>
                  </a:cubicBezTo>
                  <a:cubicBezTo>
                    <a:pt x="5148" y="2426"/>
                    <a:pt x="4902" y="2656"/>
                    <a:pt x="4853" y="2967"/>
                  </a:cubicBezTo>
                  <a:cubicBezTo>
                    <a:pt x="4853" y="3118"/>
                    <a:pt x="4750" y="3302"/>
                    <a:pt x="4602" y="3302"/>
                  </a:cubicBezTo>
                  <a:cubicBezTo>
                    <a:pt x="4572" y="3302"/>
                    <a:pt x="4541" y="3295"/>
                    <a:pt x="4508" y="3279"/>
                  </a:cubicBezTo>
                  <a:cubicBezTo>
                    <a:pt x="4328" y="3164"/>
                    <a:pt x="4394" y="2885"/>
                    <a:pt x="4394" y="2885"/>
                  </a:cubicBezTo>
                  <a:cubicBezTo>
                    <a:pt x="4607" y="2295"/>
                    <a:pt x="5180" y="2525"/>
                    <a:pt x="5623" y="1836"/>
                  </a:cubicBezTo>
                  <a:cubicBezTo>
                    <a:pt x="6033" y="1213"/>
                    <a:pt x="5475" y="591"/>
                    <a:pt x="5279" y="410"/>
                  </a:cubicBezTo>
                  <a:cubicBezTo>
                    <a:pt x="5148" y="296"/>
                    <a:pt x="5148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5448500" y="1179325"/>
              <a:ext cx="73375" cy="268550"/>
            </a:xfrm>
            <a:custGeom>
              <a:rect b="b" l="l" r="r" t="t"/>
              <a:pathLst>
                <a:path extrusionOk="0" h="10742" w="2935">
                  <a:moveTo>
                    <a:pt x="1627" y="1"/>
                  </a:moveTo>
                  <a:cubicBezTo>
                    <a:pt x="1296" y="1"/>
                    <a:pt x="956" y="124"/>
                    <a:pt x="689" y="415"/>
                  </a:cubicBezTo>
                  <a:cubicBezTo>
                    <a:pt x="1" y="1234"/>
                    <a:pt x="148" y="2464"/>
                    <a:pt x="525" y="3513"/>
                  </a:cubicBezTo>
                  <a:cubicBezTo>
                    <a:pt x="1361" y="5561"/>
                    <a:pt x="2263" y="7512"/>
                    <a:pt x="1689" y="8938"/>
                  </a:cubicBezTo>
                  <a:cubicBezTo>
                    <a:pt x="1443" y="9692"/>
                    <a:pt x="935" y="10331"/>
                    <a:pt x="263" y="10741"/>
                  </a:cubicBezTo>
                  <a:cubicBezTo>
                    <a:pt x="968" y="10364"/>
                    <a:pt x="1509" y="9725"/>
                    <a:pt x="1787" y="8971"/>
                  </a:cubicBezTo>
                  <a:cubicBezTo>
                    <a:pt x="2394" y="7512"/>
                    <a:pt x="1525" y="5463"/>
                    <a:pt x="689" y="3447"/>
                  </a:cubicBezTo>
                  <a:cubicBezTo>
                    <a:pt x="312" y="2431"/>
                    <a:pt x="197" y="1251"/>
                    <a:pt x="804" y="497"/>
                  </a:cubicBezTo>
                  <a:cubicBezTo>
                    <a:pt x="1043" y="227"/>
                    <a:pt x="1358" y="110"/>
                    <a:pt x="1666" y="110"/>
                  </a:cubicBezTo>
                  <a:cubicBezTo>
                    <a:pt x="2180" y="110"/>
                    <a:pt x="2672" y="435"/>
                    <a:pt x="2754" y="906"/>
                  </a:cubicBezTo>
                  <a:cubicBezTo>
                    <a:pt x="2864" y="1439"/>
                    <a:pt x="2450" y="1926"/>
                    <a:pt x="1913" y="1926"/>
                  </a:cubicBezTo>
                  <a:cubicBezTo>
                    <a:pt x="1888" y="1926"/>
                    <a:pt x="1862" y="1925"/>
                    <a:pt x="1837" y="1923"/>
                  </a:cubicBezTo>
                  <a:lnTo>
                    <a:pt x="1820" y="1923"/>
                  </a:lnTo>
                  <a:cubicBezTo>
                    <a:pt x="1804" y="1906"/>
                    <a:pt x="1787" y="1906"/>
                    <a:pt x="1771" y="1906"/>
                  </a:cubicBezTo>
                  <a:cubicBezTo>
                    <a:pt x="1689" y="1873"/>
                    <a:pt x="1640" y="1824"/>
                    <a:pt x="1591" y="1759"/>
                  </a:cubicBezTo>
                  <a:cubicBezTo>
                    <a:pt x="1591" y="1759"/>
                    <a:pt x="1558" y="1693"/>
                    <a:pt x="1591" y="1660"/>
                  </a:cubicBezTo>
                  <a:cubicBezTo>
                    <a:pt x="1640" y="1611"/>
                    <a:pt x="1984" y="1644"/>
                    <a:pt x="2000" y="1316"/>
                  </a:cubicBezTo>
                  <a:cubicBezTo>
                    <a:pt x="2021" y="1064"/>
                    <a:pt x="1814" y="900"/>
                    <a:pt x="1602" y="900"/>
                  </a:cubicBezTo>
                  <a:cubicBezTo>
                    <a:pt x="1483" y="900"/>
                    <a:pt x="1362" y="952"/>
                    <a:pt x="1279" y="1070"/>
                  </a:cubicBezTo>
                  <a:cubicBezTo>
                    <a:pt x="1085" y="1345"/>
                    <a:pt x="1370" y="1972"/>
                    <a:pt x="1930" y="1972"/>
                  </a:cubicBezTo>
                  <a:cubicBezTo>
                    <a:pt x="1937" y="1972"/>
                    <a:pt x="1944" y="1972"/>
                    <a:pt x="1951" y="1972"/>
                  </a:cubicBezTo>
                  <a:cubicBezTo>
                    <a:pt x="2509" y="1972"/>
                    <a:pt x="2935" y="1464"/>
                    <a:pt x="2836" y="906"/>
                  </a:cubicBezTo>
                  <a:cubicBezTo>
                    <a:pt x="2763" y="383"/>
                    <a:pt x="2210" y="1"/>
                    <a:pt x="162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5454650" y="144785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5389500" y="1169200"/>
              <a:ext cx="69275" cy="203675"/>
            </a:xfrm>
            <a:custGeom>
              <a:rect b="b" l="l" r="r" t="t"/>
              <a:pathLst>
                <a:path extrusionOk="0" h="8147" w="2771">
                  <a:moveTo>
                    <a:pt x="689" y="0"/>
                  </a:moveTo>
                  <a:cubicBezTo>
                    <a:pt x="689" y="0"/>
                    <a:pt x="66" y="180"/>
                    <a:pt x="197" y="1065"/>
                  </a:cubicBezTo>
                  <a:cubicBezTo>
                    <a:pt x="345" y="1967"/>
                    <a:pt x="1049" y="2442"/>
                    <a:pt x="1459" y="2901"/>
                  </a:cubicBezTo>
                  <a:cubicBezTo>
                    <a:pt x="1803" y="3278"/>
                    <a:pt x="2459" y="4131"/>
                    <a:pt x="2115" y="4967"/>
                  </a:cubicBezTo>
                  <a:cubicBezTo>
                    <a:pt x="2033" y="5196"/>
                    <a:pt x="1902" y="5409"/>
                    <a:pt x="1721" y="5573"/>
                  </a:cubicBezTo>
                  <a:cubicBezTo>
                    <a:pt x="1148" y="6081"/>
                    <a:pt x="754" y="6327"/>
                    <a:pt x="443" y="6753"/>
                  </a:cubicBezTo>
                  <a:cubicBezTo>
                    <a:pt x="148" y="7163"/>
                    <a:pt x="0" y="7655"/>
                    <a:pt x="0" y="8147"/>
                  </a:cubicBezTo>
                  <a:cubicBezTo>
                    <a:pt x="0" y="7999"/>
                    <a:pt x="66" y="6934"/>
                    <a:pt x="1197" y="6147"/>
                  </a:cubicBezTo>
                  <a:cubicBezTo>
                    <a:pt x="2508" y="5229"/>
                    <a:pt x="2771" y="4295"/>
                    <a:pt x="2328" y="2918"/>
                  </a:cubicBezTo>
                  <a:cubicBezTo>
                    <a:pt x="1803" y="1295"/>
                    <a:pt x="361" y="1098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5473100" y="933275"/>
              <a:ext cx="60875" cy="136350"/>
            </a:xfrm>
            <a:custGeom>
              <a:rect b="b" l="l" r="r" t="t"/>
              <a:pathLst>
                <a:path extrusionOk="0" h="5454" w="2435">
                  <a:moveTo>
                    <a:pt x="1429" y="0"/>
                  </a:moveTo>
                  <a:cubicBezTo>
                    <a:pt x="1399" y="0"/>
                    <a:pt x="1370" y="4"/>
                    <a:pt x="1344" y="12"/>
                  </a:cubicBezTo>
                  <a:cubicBezTo>
                    <a:pt x="1033" y="110"/>
                    <a:pt x="951" y="373"/>
                    <a:pt x="1115" y="733"/>
                  </a:cubicBezTo>
                  <a:cubicBezTo>
                    <a:pt x="1279" y="1094"/>
                    <a:pt x="1787" y="1143"/>
                    <a:pt x="1656" y="2799"/>
                  </a:cubicBezTo>
                  <a:cubicBezTo>
                    <a:pt x="1525" y="4471"/>
                    <a:pt x="0" y="5454"/>
                    <a:pt x="0" y="5454"/>
                  </a:cubicBezTo>
                  <a:cubicBezTo>
                    <a:pt x="262" y="5421"/>
                    <a:pt x="1820" y="4454"/>
                    <a:pt x="2147" y="2422"/>
                  </a:cubicBezTo>
                  <a:cubicBezTo>
                    <a:pt x="2434" y="564"/>
                    <a:pt x="1789" y="0"/>
                    <a:pt x="142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5429250" y="895675"/>
              <a:ext cx="131550" cy="178050"/>
            </a:xfrm>
            <a:custGeom>
              <a:rect b="b" l="l" r="r" t="t"/>
              <a:pathLst>
                <a:path extrusionOk="0" h="7122" w="5262">
                  <a:moveTo>
                    <a:pt x="1704" y="0"/>
                  </a:moveTo>
                  <a:cubicBezTo>
                    <a:pt x="1308" y="0"/>
                    <a:pt x="866" y="92"/>
                    <a:pt x="476" y="385"/>
                  </a:cubicBezTo>
                  <a:cubicBezTo>
                    <a:pt x="148" y="664"/>
                    <a:pt x="0" y="1074"/>
                    <a:pt x="33" y="1483"/>
                  </a:cubicBezTo>
                  <a:cubicBezTo>
                    <a:pt x="90" y="1995"/>
                    <a:pt x="616" y="2433"/>
                    <a:pt x="1225" y="2433"/>
                  </a:cubicBezTo>
                  <a:cubicBezTo>
                    <a:pt x="1318" y="2433"/>
                    <a:pt x="1413" y="2423"/>
                    <a:pt x="1508" y="2401"/>
                  </a:cubicBezTo>
                  <a:cubicBezTo>
                    <a:pt x="1607" y="2368"/>
                    <a:pt x="1705" y="2336"/>
                    <a:pt x="1803" y="2286"/>
                  </a:cubicBezTo>
                  <a:lnTo>
                    <a:pt x="1820" y="2286"/>
                  </a:lnTo>
                  <a:lnTo>
                    <a:pt x="1836" y="2270"/>
                  </a:lnTo>
                  <a:cubicBezTo>
                    <a:pt x="2148" y="2123"/>
                    <a:pt x="2312" y="1778"/>
                    <a:pt x="2246" y="1451"/>
                  </a:cubicBezTo>
                  <a:cubicBezTo>
                    <a:pt x="2196" y="1113"/>
                    <a:pt x="1918" y="890"/>
                    <a:pt x="1607" y="890"/>
                  </a:cubicBezTo>
                  <a:cubicBezTo>
                    <a:pt x="1509" y="890"/>
                    <a:pt x="1409" y="912"/>
                    <a:pt x="1312" y="959"/>
                  </a:cubicBezTo>
                  <a:cubicBezTo>
                    <a:pt x="951" y="1172"/>
                    <a:pt x="1066" y="1713"/>
                    <a:pt x="1476" y="1762"/>
                  </a:cubicBezTo>
                  <a:cubicBezTo>
                    <a:pt x="1506" y="1770"/>
                    <a:pt x="1537" y="1773"/>
                    <a:pt x="1566" y="1773"/>
                  </a:cubicBezTo>
                  <a:cubicBezTo>
                    <a:pt x="1788" y="1773"/>
                    <a:pt x="1963" y="1567"/>
                    <a:pt x="1935" y="1336"/>
                  </a:cubicBezTo>
                  <a:cubicBezTo>
                    <a:pt x="1928" y="1297"/>
                    <a:pt x="1952" y="1263"/>
                    <a:pt x="1986" y="1263"/>
                  </a:cubicBezTo>
                  <a:cubicBezTo>
                    <a:pt x="2038" y="1263"/>
                    <a:pt x="2111" y="1341"/>
                    <a:pt x="2131" y="1598"/>
                  </a:cubicBezTo>
                  <a:cubicBezTo>
                    <a:pt x="2148" y="1713"/>
                    <a:pt x="2131" y="1844"/>
                    <a:pt x="2066" y="1959"/>
                  </a:cubicBezTo>
                  <a:cubicBezTo>
                    <a:pt x="1933" y="2180"/>
                    <a:pt x="1681" y="2308"/>
                    <a:pt x="1430" y="2308"/>
                  </a:cubicBezTo>
                  <a:cubicBezTo>
                    <a:pt x="1401" y="2308"/>
                    <a:pt x="1373" y="2306"/>
                    <a:pt x="1344" y="2303"/>
                  </a:cubicBezTo>
                  <a:cubicBezTo>
                    <a:pt x="1334" y="2303"/>
                    <a:pt x="1323" y="2304"/>
                    <a:pt x="1312" y="2304"/>
                  </a:cubicBezTo>
                  <a:cubicBezTo>
                    <a:pt x="609" y="2304"/>
                    <a:pt x="141" y="1260"/>
                    <a:pt x="787" y="615"/>
                  </a:cubicBezTo>
                  <a:cubicBezTo>
                    <a:pt x="1051" y="321"/>
                    <a:pt x="1436" y="195"/>
                    <a:pt x="1851" y="195"/>
                  </a:cubicBezTo>
                  <a:cubicBezTo>
                    <a:pt x="2365" y="195"/>
                    <a:pt x="2925" y="388"/>
                    <a:pt x="3361" y="697"/>
                  </a:cubicBezTo>
                  <a:cubicBezTo>
                    <a:pt x="5065" y="1991"/>
                    <a:pt x="4819" y="4253"/>
                    <a:pt x="4328" y="5417"/>
                  </a:cubicBezTo>
                  <a:cubicBezTo>
                    <a:pt x="4049" y="6089"/>
                    <a:pt x="3590" y="6679"/>
                    <a:pt x="3000" y="7122"/>
                  </a:cubicBezTo>
                  <a:cubicBezTo>
                    <a:pt x="3623" y="6696"/>
                    <a:pt x="4098" y="6122"/>
                    <a:pt x="4410" y="5450"/>
                  </a:cubicBezTo>
                  <a:cubicBezTo>
                    <a:pt x="4951" y="4303"/>
                    <a:pt x="5262" y="1926"/>
                    <a:pt x="3459" y="549"/>
                  </a:cubicBezTo>
                  <a:cubicBezTo>
                    <a:pt x="3098" y="303"/>
                    <a:pt x="2689" y="139"/>
                    <a:pt x="2262" y="57"/>
                  </a:cubicBezTo>
                  <a:cubicBezTo>
                    <a:pt x="2096" y="24"/>
                    <a:pt x="1906" y="0"/>
                    <a:pt x="17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5459150" y="757350"/>
              <a:ext cx="129925" cy="205750"/>
            </a:xfrm>
            <a:custGeom>
              <a:rect b="b" l="l" r="r" t="t"/>
              <a:pathLst>
                <a:path extrusionOk="0" h="8230" w="5197">
                  <a:moveTo>
                    <a:pt x="1099" y="1"/>
                  </a:moveTo>
                  <a:lnTo>
                    <a:pt x="1099" y="1"/>
                  </a:lnTo>
                  <a:cubicBezTo>
                    <a:pt x="1" y="2886"/>
                    <a:pt x="1279" y="4410"/>
                    <a:pt x="2525" y="5639"/>
                  </a:cubicBezTo>
                  <a:cubicBezTo>
                    <a:pt x="3787" y="6869"/>
                    <a:pt x="3738" y="8229"/>
                    <a:pt x="3738" y="8229"/>
                  </a:cubicBezTo>
                  <a:cubicBezTo>
                    <a:pt x="4656" y="7295"/>
                    <a:pt x="3591" y="5607"/>
                    <a:pt x="4459" y="4263"/>
                  </a:cubicBezTo>
                  <a:cubicBezTo>
                    <a:pt x="5197" y="3099"/>
                    <a:pt x="4246" y="2574"/>
                    <a:pt x="4246" y="2574"/>
                  </a:cubicBezTo>
                  <a:cubicBezTo>
                    <a:pt x="3836" y="3164"/>
                    <a:pt x="3378" y="3017"/>
                    <a:pt x="3017" y="3754"/>
                  </a:cubicBezTo>
                  <a:cubicBezTo>
                    <a:pt x="2656" y="4459"/>
                    <a:pt x="3263" y="5820"/>
                    <a:pt x="3263" y="5820"/>
                  </a:cubicBezTo>
                  <a:cubicBezTo>
                    <a:pt x="2066" y="4951"/>
                    <a:pt x="2312" y="4164"/>
                    <a:pt x="2656" y="3771"/>
                  </a:cubicBezTo>
                  <a:cubicBezTo>
                    <a:pt x="3001" y="3377"/>
                    <a:pt x="2525" y="3017"/>
                    <a:pt x="2542" y="2804"/>
                  </a:cubicBezTo>
                  <a:cubicBezTo>
                    <a:pt x="2542" y="2656"/>
                    <a:pt x="2591" y="2509"/>
                    <a:pt x="2640" y="2378"/>
                  </a:cubicBezTo>
                  <a:cubicBezTo>
                    <a:pt x="2640" y="2378"/>
                    <a:pt x="2568" y="2330"/>
                    <a:pt x="2432" y="2330"/>
                  </a:cubicBezTo>
                  <a:cubicBezTo>
                    <a:pt x="2317" y="2330"/>
                    <a:pt x="2155" y="2364"/>
                    <a:pt x="1951" y="2492"/>
                  </a:cubicBezTo>
                  <a:cubicBezTo>
                    <a:pt x="1230" y="2984"/>
                    <a:pt x="1525" y="4099"/>
                    <a:pt x="1525" y="4099"/>
                  </a:cubicBezTo>
                  <a:cubicBezTo>
                    <a:pt x="1001" y="3345"/>
                    <a:pt x="1181" y="2591"/>
                    <a:pt x="1771" y="2083"/>
                  </a:cubicBezTo>
                  <a:cubicBezTo>
                    <a:pt x="2361" y="1558"/>
                    <a:pt x="1804" y="1083"/>
                    <a:pt x="1411" y="853"/>
                  </a:cubicBezTo>
                  <a:cubicBezTo>
                    <a:pt x="1017" y="624"/>
                    <a:pt x="1099" y="1"/>
                    <a:pt x="1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5398925" y="732350"/>
              <a:ext cx="75825" cy="112725"/>
            </a:xfrm>
            <a:custGeom>
              <a:rect b="b" l="l" r="r" t="t"/>
              <a:pathLst>
                <a:path extrusionOk="0" h="4509" w="3033">
                  <a:moveTo>
                    <a:pt x="443" y="1"/>
                  </a:moveTo>
                  <a:cubicBezTo>
                    <a:pt x="443" y="1"/>
                    <a:pt x="1" y="2017"/>
                    <a:pt x="3033" y="4509"/>
                  </a:cubicBezTo>
                  <a:cubicBezTo>
                    <a:pt x="3033" y="4509"/>
                    <a:pt x="2459" y="3853"/>
                    <a:pt x="2721" y="3099"/>
                  </a:cubicBezTo>
                  <a:cubicBezTo>
                    <a:pt x="2984" y="2345"/>
                    <a:pt x="2689" y="2066"/>
                    <a:pt x="2426" y="1820"/>
                  </a:cubicBezTo>
                  <a:cubicBezTo>
                    <a:pt x="2295" y="1656"/>
                    <a:pt x="2295" y="1427"/>
                    <a:pt x="2426" y="1247"/>
                  </a:cubicBezTo>
                  <a:cubicBezTo>
                    <a:pt x="2426" y="1247"/>
                    <a:pt x="2388" y="1240"/>
                    <a:pt x="2333" y="1240"/>
                  </a:cubicBezTo>
                  <a:cubicBezTo>
                    <a:pt x="2168" y="1240"/>
                    <a:pt x="1848" y="1304"/>
                    <a:pt x="1935" y="1820"/>
                  </a:cubicBezTo>
                  <a:cubicBezTo>
                    <a:pt x="2033" y="2492"/>
                    <a:pt x="2066" y="2624"/>
                    <a:pt x="1853" y="2640"/>
                  </a:cubicBezTo>
                  <a:cubicBezTo>
                    <a:pt x="1848" y="2640"/>
                    <a:pt x="1843" y="2641"/>
                    <a:pt x="1838" y="2641"/>
                  </a:cubicBezTo>
                  <a:cubicBezTo>
                    <a:pt x="1642" y="2641"/>
                    <a:pt x="1690" y="2308"/>
                    <a:pt x="1754" y="2115"/>
                  </a:cubicBezTo>
                  <a:cubicBezTo>
                    <a:pt x="1803" y="1935"/>
                    <a:pt x="2049" y="1099"/>
                    <a:pt x="1410" y="821"/>
                  </a:cubicBezTo>
                  <a:cubicBezTo>
                    <a:pt x="754" y="558"/>
                    <a:pt x="492" y="296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5534975" y="947075"/>
              <a:ext cx="90175" cy="106575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8"/>
                    <a:pt x="967" y="2492"/>
                  </a:cubicBezTo>
                  <a:cubicBezTo>
                    <a:pt x="869" y="3771"/>
                    <a:pt x="0" y="4263"/>
                    <a:pt x="0" y="4263"/>
                  </a:cubicBezTo>
                  <a:cubicBezTo>
                    <a:pt x="3606" y="2443"/>
                    <a:pt x="2295" y="788"/>
                    <a:pt x="1951" y="526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5537425" y="1012675"/>
              <a:ext cx="196725" cy="144875"/>
            </a:xfrm>
            <a:custGeom>
              <a:rect b="b" l="l" r="r" t="t"/>
              <a:pathLst>
                <a:path extrusionOk="0" h="5795" w="7869">
                  <a:moveTo>
                    <a:pt x="3221" y="0"/>
                  </a:moveTo>
                  <a:cubicBezTo>
                    <a:pt x="2836" y="0"/>
                    <a:pt x="2413" y="325"/>
                    <a:pt x="2017" y="950"/>
                  </a:cubicBezTo>
                  <a:cubicBezTo>
                    <a:pt x="1459" y="1803"/>
                    <a:pt x="1" y="1917"/>
                    <a:pt x="1" y="1917"/>
                  </a:cubicBezTo>
                  <a:cubicBezTo>
                    <a:pt x="2394" y="1983"/>
                    <a:pt x="3033" y="2606"/>
                    <a:pt x="3672" y="3360"/>
                  </a:cubicBezTo>
                  <a:cubicBezTo>
                    <a:pt x="4312" y="4114"/>
                    <a:pt x="4492" y="5327"/>
                    <a:pt x="6000" y="5704"/>
                  </a:cubicBezTo>
                  <a:cubicBezTo>
                    <a:pt x="6257" y="5768"/>
                    <a:pt x="6480" y="5795"/>
                    <a:pt x="6675" y="5795"/>
                  </a:cubicBezTo>
                  <a:cubicBezTo>
                    <a:pt x="7620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2" y="5221"/>
                    <a:pt x="7702" y="5250"/>
                    <a:pt x="7631" y="5250"/>
                  </a:cubicBezTo>
                  <a:cubicBezTo>
                    <a:pt x="7380" y="5250"/>
                    <a:pt x="7236" y="4884"/>
                    <a:pt x="7262" y="4130"/>
                  </a:cubicBezTo>
                  <a:cubicBezTo>
                    <a:pt x="7278" y="3163"/>
                    <a:pt x="6410" y="2884"/>
                    <a:pt x="5279" y="2704"/>
                  </a:cubicBezTo>
                  <a:cubicBezTo>
                    <a:pt x="4164" y="2540"/>
                    <a:pt x="3230" y="2458"/>
                    <a:pt x="3131" y="2098"/>
                  </a:cubicBezTo>
                  <a:cubicBezTo>
                    <a:pt x="3017" y="1721"/>
                    <a:pt x="3508" y="1590"/>
                    <a:pt x="4197" y="1376"/>
                  </a:cubicBezTo>
                  <a:cubicBezTo>
                    <a:pt x="4869" y="1180"/>
                    <a:pt x="4557" y="541"/>
                    <a:pt x="4557" y="541"/>
                  </a:cubicBezTo>
                  <a:lnTo>
                    <a:pt x="4557" y="541"/>
                  </a:lnTo>
                  <a:cubicBezTo>
                    <a:pt x="4503" y="587"/>
                    <a:pt x="4448" y="608"/>
                    <a:pt x="4391" y="608"/>
                  </a:cubicBezTo>
                  <a:cubicBezTo>
                    <a:pt x="4205" y="608"/>
                    <a:pt x="3986" y="393"/>
                    <a:pt x="3623" y="131"/>
                  </a:cubicBezTo>
                  <a:cubicBezTo>
                    <a:pt x="3496" y="43"/>
                    <a:pt x="3361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5441950" y="1072425"/>
              <a:ext cx="192200" cy="157425"/>
            </a:xfrm>
            <a:custGeom>
              <a:rect b="b" l="l" r="r" t="t"/>
              <a:pathLst>
                <a:path extrusionOk="0" h="6297" w="7688">
                  <a:moveTo>
                    <a:pt x="4322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5"/>
                    <a:pt x="0" y="4871"/>
                    <a:pt x="230" y="6067"/>
                  </a:cubicBezTo>
                  <a:lnTo>
                    <a:pt x="230" y="6084"/>
                  </a:lnTo>
                  <a:cubicBezTo>
                    <a:pt x="246" y="6149"/>
                    <a:pt x="263" y="6215"/>
                    <a:pt x="279" y="6297"/>
                  </a:cubicBezTo>
                  <a:cubicBezTo>
                    <a:pt x="246" y="6133"/>
                    <a:pt x="230" y="5953"/>
                    <a:pt x="230" y="5789"/>
                  </a:cubicBezTo>
                  <a:cubicBezTo>
                    <a:pt x="246" y="4920"/>
                    <a:pt x="410" y="4068"/>
                    <a:pt x="738" y="3248"/>
                  </a:cubicBezTo>
                  <a:cubicBezTo>
                    <a:pt x="1131" y="2248"/>
                    <a:pt x="1869" y="1412"/>
                    <a:pt x="2820" y="871"/>
                  </a:cubicBezTo>
                  <a:cubicBezTo>
                    <a:pt x="3363" y="560"/>
                    <a:pt x="4071" y="316"/>
                    <a:pt x="4773" y="316"/>
                  </a:cubicBezTo>
                  <a:cubicBezTo>
                    <a:pt x="5362" y="316"/>
                    <a:pt x="5947" y="488"/>
                    <a:pt x="6426" y="937"/>
                  </a:cubicBezTo>
                  <a:cubicBezTo>
                    <a:pt x="7491" y="1855"/>
                    <a:pt x="7147" y="3773"/>
                    <a:pt x="5934" y="4068"/>
                  </a:cubicBezTo>
                  <a:cubicBezTo>
                    <a:pt x="5804" y="4102"/>
                    <a:pt x="5670" y="4119"/>
                    <a:pt x="5536" y="4119"/>
                  </a:cubicBezTo>
                  <a:cubicBezTo>
                    <a:pt x="5097" y="4119"/>
                    <a:pt x="4669" y="3939"/>
                    <a:pt x="4443" y="3625"/>
                  </a:cubicBezTo>
                  <a:cubicBezTo>
                    <a:pt x="4147" y="3215"/>
                    <a:pt x="4147" y="2674"/>
                    <a:pt x="4410" y="2265"/>
                  </a:cubicBezTo>
                  <a:cubicBezTo>
                    <a:pt x="4602" y="1981"/>
                    <a:pt x="4921" y="1823"/>
                    <a:pt x="5245" y="1823"/>
                  </a:cubicBezTo>
                  <a:cubicBezTo>
                    <a:pt x="5390" y="1823"/>
                    <a:pt x="5535" y="1855"/>
                    <a:pt x="5672" y="1920"/>
                  </a:cubicBezTo>
                  <a:cubicBezTo>
                    <a:pt x="5836" y="2019"/>
                    <a:pt x="5951" y="2199"/>
                    <a:pt x="5951" y="2396"/>
                  </a:cubicBezTo>
                  <a:cubicBezTo>
                    <a:pt x="5951" y="2396"/>
                    <a:pt x="5951" y="2528"/>
                    <a:pt x="5867" y="2528"/>
                  </a:cubicBezTo>
                  <a:cubicBezTo>
                    <a:pt x="5862" y="2528"/>
                    <a:pt x="5857" y="2528"/>
                    <a:pt x="5852" y="2527"/>
                  </a:cubicBezTo>
                  <a:cubicBezTo>
                    <a:pt x="5754" y="2527"/>
                    <a:pt x="5787" y="2379"/>
                    <a:pt x="5524" y="2314"/>
                  </a:cubicBezTo>
                  <a:cubicBezTo>
                    <a:pt x="5493" y="2307"/>
                    <a:pt x="5463" y="2304"/>
                    <a:pt x="5433" y="2304"/>
                  </a:cubicBezTo>
                  <a:cubicBezTo>
                    <a:pt x="5178" y="2304"/>
                    <a:pt x="4974" y="2542"/>
                    <a:pt x="5033" y="2806"/>
                  </a:cubicBezTo>
                  <a:cubicBezTo>
                    <a:pt x="5074" y="2983"/>
                    <a:pt x="5315" y="3114"/>
                    <a:pt x="5556" y="3114"/>
                  </a:cubicBezTo>
                  <a:cubicBezTo>
                    <a:pt x="5694" y="3114"/>
                    <a:pt x="5833" y="3071"/>
                    <a:pt x="5934" y="2970"/>
                  </a:cubicBezTo>
                  <a:cubicBezTo>
                    <a:pt x="6000" y="2904"/>
                    <a:pt x="6049" y="2822"/>
                    <a:pt x="6082" y="2724"/>
                  </a:cubicBezTo>
                  <a:cubicBezTo>
                    <a:pt x="6180" y="2412"/>
                    <a:pt x="6049" y="2084"/>
                    <a:pt x="5770" y="1920"/>
                  </a:cubicBezTo>
                  <a:cubicBezTo>
                    <a:pt x="5593" y="1814"/>
                    <a:pt x="5400" y="1763"/>
                    <a:pt x="5211" y="1763"/>
                  </a:cubicBezTo>
                  <a:cubicBezTo>
                    <a:pt x="4877" y="1763"/>
                    <a:pt x="4554" y="1922"/>
                    <a:pt x="4344" y="2216"/>
                  </a:cubicBezTo>
                  <a:cubicBezTo>
                    <a:pt x="4033" y="2658"/>
                    <a:pt x="4033" y="3248"/>
                    <a:pt x="4344" y="3691"/>
                  </a:cubicBezTo>
                  <a:cubicBezTo>
                    <a:pt x="4646" y="4068"/>
                    <a:pt x="5093" y="4272"/>
                    <a:pt x="5559" y="4272"/>
                  </a:cubicBezTo>
                  <a:cubicBezTo>
                    <a:pt x="5700" y="4272"/>
                    <a:pt x="5842" y="4253"/>
                    <a:pt x="5983" y="4215"/>
                  </a:cubicBezTo>
                  <a:cubicBezTo>
                    <a:pt x="7327" y="3887"/>
                    <a:pt x="7688" y="1806"/>
                    <a:pt x="6557" y="822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5451775" y="1120350"/>
              <a:ext cx="75800" cy="81650"/>
            </a:xfrm>
            <a:custGeom>
              <a:rect b="b" l="l" r="r" t="t"/>
              <a:pathLst>
                <a:path extrusionOk="0" h="3266" w="3032">
                  <a:moveTo>
                    <a:pt x="2317" y="1"/>
                  </a:moveTo>
                  <a:cubicBezTo>
                    <a:pt x="2119" y="1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73" y="1167"/>
                    <a:pt x="1935" y="954"/>
                  </a:cubicBezTo>
                  <a:cubicBezTo>
                    <a:pt x="3031" y="778"/>
                    <a:pt x="2975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5549300" y="1113875"/>
              <a:ext cx="130350" cy="112950"/>
            </a:xfrm>
            <a:custGeom>
              <a:rect b="b" l="l" r="r" t="t"/>
              <a:pathLst>
                <a:path extrusionOk="0" h="4518" w="5214">
                  <a:moveTo>
                    <a:pt x="3033" y="0"/>
                  </a:moveTo>
                  <a:cubicBezTo>
                    <a:pt x="3034" y="0"/>
                    <a:pt x="3345" y="705"/>
                    <a:pt x="3017" y="1770"/>
                  </a:cubicBezTo>
                  <a:cubicBezTo>
                    <a:pt x="2673" y="2852"/>
                    <a:pt x="1837" y="3065"/>
                    <a:pt x="1214" y="3131"/>
                  </a:cubicBezTo>
                  <a:cubicBezTo>
                    <a:pt x="575" y="3197"/>
                    <a:pt x="149" y="3475"/>
                    <a:pt x="1" y="4344"/>
                  </a:cubicBezTo>
                  <a:cubicBezTo>
                    <a:pt x="149" y="4245"/>
                    <a:pt x="321" y="4194"/>
                    <a:pt x="492" y="4194"/>
                  </a:cubicBezTo>
                  <a:cubicBezTo>
                    <a:pt x="604" y="4194"/>
                    <a:pt x="716" y="4216"/>
                    <a:pt x="821" y="4262"/>
                  </a:cubicBezTo>
                  <a:cubicBezTo>
                    <a:pt x="1065" y="4380"/>
                    <a:pt x="1460" y="4518"/>
                    <a:pt x="1856" y="4518"/>
                  </a:cubicBezTo>
                  <a:cubicBezTo>
                    <a:pt x="2176" y="4518"/>
                    <a:pt x="2496" y="4427"/>
                    <a:pt x="2738" y="4164"/>
                  </a:cubicBezTo>
                  <a:cubicBezTo>
                    <a:pt x="3099" y="3754"/>
                    <a:pt x="3246" y="3213"/>
                    <a:pt x="3148" y="2672"/>
                  </a:cubicBezTo>
                  <a:cubicBezTo>
                    <a:pt x="3132" y="2381"/>
                    <a:pt x="3068" y="1852"/>
                    <a:pt x="3333" y="1852"/>
                  </a:cubicBezTo>
                  <a:cubicBezTo>
                    <a:pt x="3337" y="1852"/>
                    <a:pt x="3341" y="1852"/>
                    <a:pt x="3345" y="1852"/>
                  </a:cubicBezTo>
                  <a:cubicBezTo>
                    <a:pt x="3345" y="1852"/>
                    <a:pt x="3348" y="1852"/>
                    <a:pt x="3354" y="1852"/>
                  </a:cubicBezTo>
                  <a:cubicBezTo>
                    <a:pt x="3397" y="1852"/>
                    <a:pt x="3574" y="1877"/>
                    <a:pt x="3574" y="2295"/>
                  </a:cubicBezTo>
                  <a:cubicBezTo>
                    <a:pt x="3558" y="2754"/>
                    <a:pt x="3542" y="3049"/>
                    <a:pt x="4148" y="3229"/>
                  </a:cubicBezTo>
                  <a:cubicBezTo>
                    <a:pt x="4492" y="3328"/>
                    <a:pt x="4820" y="3492"/>
                    <a:pt x="5082" y="3721"/>
                  </a:cubicBezTo>
                  <a:cubicBezTo>
                    <a:pt x="4968" y="3524"/>
                    <a:pt x="4935" y="3278"/>
                    <a:pt x="5000" y="3033"/>
                  </a:cubicBezTo>
                  <a:cubicBezTo>
                    <a:pt x="5115" y="2705"/>
                    <a:pt x="5213" y="2098"/>
                    <a:pt x="4640" y="1705"/>
                  </a:cubicBezTo>
                  <a:cubicBezTo>
                    <a:pt x="4082" y="1312"/>
                    <a:pt x="3525" y="1066"/>
                    <a:pt x="3394" y="672"/>
                  </a:cubicBezTo>
                  <a:cubicBezTo>
                    <a:pt x="3312" y="443"/>
                    <a:pt x="3197" y="213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5627175" y="1190100"/>
              <a:ext cx="32400" cy="49600"/>
            </a:xfrm>
            <a:custGeom>
              <a:rect b="b" l="l" r="r" t="t"/>
              <a:pathLst>
                <a:path extrusionOk="0" h="1984" w="1296">
                  <a:moveTo>
                    <a:pt x="328" y="0"/>
                  </a:moveTo>
                  <a:cubicBezTo>
                    <a:pt x="361" y="180"/>
                    <a:pt x="328" y="377"/>
                    <a:pt x="279" y="557"/>
                  </a:cubicBezTo>
                  <a:cubicBezTo>
                    <a:pt x="197" y="836"/>
                    <a:pt x="0" y="1262"/>
                    <a:pt x="508" y="1557"/>
                  </a:cubicBezTo>
                  <a:cubicBezTo>
                    <a:pt x="1017" y="1852"/>
                    <a:pt x="1033" y="1983"/>
                    <a:pt x="1033" y="1983"/>
                  </a:cubicBezTo>
                  <a:cubicBezTo>
                    <a:pt x="1066" y="1754"/>
                    <a:pt x="1115" y="1524"/>
                    <a:pt x="1181" y="1295"/>
                  </a:cubicBezTo>
                  <a:cubicBezTo>
                    <a:pt x="1295" y="918"/>
                    <a:pt x="1131" y="525"/>
                    <a:pt x="787" y="344"/>
                  </a:cubicBezTo>
                  <a:cubicBezTo>
                    <a:pt x="345" y="83"/>
                    <a:pt x="328" y="0"/>
                    <a:pt x="3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5628400" y="974475"/>
              <a:ext cx="172950" cy="121925"/>
            </a:xfrm>
            <a:custGeom>
              <a:rect b="b" l="l" r="r" t="t"/>
              <a:pathLst>
                <a:path extrusionOk="0" h="4877" w="6918">
                  <a:moveTo>
                    <a:pt x="1962" y="1"/>
                  </a:moveTo>
                  <a:cubicBezTo>
                    <a:pt x="1076" y="1"/>
                    <a:pt x="603" y="828"/>
                    <a:pt x="722" y="1380"/>
                  </a:cubicBezTo>
                  <a:cubicBezTo>
                    <a:pt x="836" y="1982"/>
                    <a:pt x="1403" y="2020"/>
                    <a:pt x="1543" y="2020"/>
                  </a:cubicBezTo>
                  <a:cubicBezTo>
                    <a:pt x="1563" y="2020"/>
                    <a:pt x="1574" y="2019"/>
                    <a:pt x="1574" y="2019"/>
                  </a:cubicBezTo>
                  <a:cubicBezTo>
                    <a:pt x="1312" y="1905"/>
                    <a:pt x="1197" y="1610"/>
                    <a:pt x="1328" y="1347"/>
                  </a:cubicBezTo>
                  <a:cubicBezTo>
                    <a:pt x="1366" y="1283"/>
                    <a:pt x="1408" y="1259"/>
                    <a:pt x="1455" y="1259"/>
                  </a:cubicBezTo>
                  <a:cubicBezTo>
                    <a:pt x="1553" y="1259"/>
                    <a:pt x="1671" y="1363"/>
                    <a:pt x="1804" y="1429"/>
                  </a:cubicBezTo>
                  <a:cubicBezTo>
                    <a:pt x="1841" y="1448"/>
                    <a:pt x="1877" y="1457"/>
                    <a:pt x="1911" y="1457"/>
                  </a:cubicBezTo>
                  <a:cubicBezTo>
                    <a:pt x="2054" y="1457"/>
                    <a:pt x="2160" y="1303"/>
                    <a:pt x="2213" y="1118"/>
                  </a:cubicBezTo>
                  <a:cubicBezTo>
                    <a:pt x="2254" y="977"/>
                    <a:pt x="2356" y="835"/>
                    <a:pt x="2543" y="835"/>
                  </a:cubicBezTo>
                  <a:cubicBezTo>
                    <a:pt x="2660" y="835"/>
                    <a:pt x="2811" y="891"/>
                    <a:pt x="3000" y="1036"/>
                  </a:cubicBezTo>
                  <a:cubicBezTo>
                    <a:pt x="3475" y="1413"/>
                    <a:pt x="3180" y="2167"/>
                    <a:pt x="3180" y="2167"/>
                  </a:cubicBezTo>
                  <a:cubicBezTo>
                    <a:pt x="3180" y="2167"/>
                    <a:pt x="3180" y="1544"/>
                    <a:pt x="2754" y="1478"/>
                  </a:cubicBezTo>
                  <a:cubicBezTo>
                    <a:pt x="2715" y="1470"/>
                    <a:pt x="2676" y="1466"/>
                    <a:pt x="2638" y="1466"/>
                  </a:cubicBezTo>
                  <a:cubicBezTo>
                    <a:pt x="2451" y="1466"/>
                    <a:pt x="2279" y="1564"/>
                    <a:pt x="2197" y="1741"/>
                  </a:cubicBezTo>
                  <a:cubicBezTo>
                    <a:pt x="2459" y="1741"/>
                    <a:pt x="2476" y="2101"/>
                    <a:pt x="2328" y="2314"/>
                  </a:cubicBezTo>
                  <a:cubicBezTo>
                    <a:pt x="2181" y="2527"/>
                    <a:pt x="2230" y="2659"/>
                    <a:pt x="2377" y="2741"/>
                  </a:cubicBezTo>
                  <a:cubicBezTo>
                    <a:pt x="2508" y="2823"/>
                    <a:pt x="2721" y="2823"/>
                    <a:pt x="2541" y="3199"/>
                  </a:cubicBezTo>
                  <a:cubicBezTo>
                    <a:pt x="2377" y="3576"/>
                    <a:pt x="1656" y="3576"/>
                    <a:pt x="1656" y="3576"/>
                  </a:cubicBezTo>
                  <a:cubicBezTo>
                    <a:pt x="1804" y="3363"/>
                    <a:pt x="1771" y="3068"/>
                    <a:pt x="1574" y="2904"/>
                  </a:cubicBezTo>
                  <a:cubicBezTo>
                    <a:pt x="1574" y="3068"/>
                    <a:pt x="1459" y="3232"/>
                    <a:pt x="1295" y="3281"/>
                  </a:cubicBezTo>
                  <a:cubicBezTo>
                    <a:pt x="1017" y="3363"/>
                    <a:pt x="1017" y="3281"/>
                    <a:pt x="755" y="3495"/>
                  </a:cubicBezTo>
                  <a:cubicBezTo>
                    <a:pt x="623" y="3609"/>
                    <a:pt x="435" y="3638"/>
                    <a:pt x="279" y="3638"/>
                  </a:cubicBezTo>
                  <a:cubicBezTo>
                    <a:pt x="124" y="3638"/>
                    <a:pt x="1" y="3609"/>
                    <a:pt x="1" y="3609"/>
                  </a:cubicBezTo>
                  <a:lnTo>
                    <a:pt x="1" y="3609"/>
                  </a:lnTo>
                  <a:cubicBezTo>
                    <a:pt x="181" y="3708"/>
                    <a:pt x="378" y="3773"/>
                    <a:pt x="591" y="3790"/>
                  </a:cubicBezTo>
                  <a:cubicBezTo>
                    <a:pt x="1033" y="3822"/>
                    <a:pt x="1459" y="3888"/>
                    <a:pt x="1902" y="3986"/>
                  </a:cubicBezTo>
                  <a:cubicBezTo>
                    <a:pt x="3082" y="4347"/>
                    <a:pt x="3787" y="4855"/>
                    <a:pt x="4688" y="4871"/>
                  </a:cubicBezTo>
                  <a:cubicBezTo>
                    <a:pt x="4740" y="4875"/>
                    <a:pt x="4792" y="4877"/>
                    <a:pt x="4844" y="4877"/>
                  </a:cubicBezTo>
                  <a:cubicBezTo>
                    <a:pt x="5247" y="4877"/>
                    <a:pt x="5636" y="4765"/>
                    <a:pt x="6000" y="4576"/>
                  </a:cubicBezTo>
                  <a:cubicBezTo>
                    <a:pt x="6787" y="4117"/>
                    <a:pt x="6918" y="2954"/>
                    <a:pt x="6459" y="2347"/>
                  </a:cubicBezTo>
                  <a:cubicBezTo>
                    <a:pt x="6236" y="2017"/>
                    <a:pt x="5876" y="1866"/>
                    <a:pt x="5536" y="1866"/>
                  </a:cubicBezTo>
                  <a:cubicBezTo>
                    <a:pt x="5200" y="1866"/>
                    <a:pt x="4884" y="2013"/>
                    <a:pt x="4738" y="2282"/>
                  </a:cubicBezTo>
                  <a:cubicBezTo>
                    <a:pt x="4492" y="2609"/>
                    <a:pt x="4525" y="3085"/>
                    <a:pt x="4836" y="3380"/>
                  </a:cubicBezTo>
                  <a:cubicBezTo>
                    <a:pt x="4852" y="3396"/>
                    <a:pt x="4869" y="3413"/>
                    <a:pt x="4902" y="3429"/>
                  </a:cubicBezTo>
                  <a:lnTo>
                    <a:pt x="4934" y="3445"/>
                  </a:lnTo>
                  <a:cubicBezTo>
                    <a:pt x="5037" y="3505"/>
                    <a:pt x="5165" y="3536"/>
                    <a:pt x="5289" y="3536"/>
                  </a:cubicBezTo>
                  <a:cubicBezTo>
                    <a:pt x="5542" y="3536"/>
                    <a:pt x="5781" y="3408"/>
                    <a:pt x="5770" y="3134"/>
                  </a:cubicBezTo>
                  <a:cubicBezTo>
                    <a:pt x="5784" y="2937"/>
                    <a:pt x="5623" y="2853"/>
                    <a:pt x="5444" y="2853"/>
                  </a:cubicBezTo>
                  <a:cubicBezTo>
                    <a:pt x="5191" y="2853"/>
                    <a:pt x="4901" y="3022"/>
                    <a:pt x="5016" y="3281"/>
                  </a:cubicBezTo>
                  <a:cubicBezTo>
                    <a:pt x="5016" y="3304"/>
                    <a:pt x="5016" y="3327"/>
                    <a:pt x="4995" y="3327"/>
                  </a:cubicBezTo>
                  <a:cubicBezTo>
                    <a:pt x="4971" y="3327"/>
                    <a:pt x="4918" y="3296"/>
                    <a:pt x="4803" y="3199"/>
                  </a:cubicBezTo>
                  <a:cubicBezTo>
                    <a:pt x="4688" y="3085"/>
                    <a:pt x="4623" y="2937"/>
                    <a:pt x="4623" y="2790"/>
                  </a:cubicBezTo>
                  <a:cubicBezTo>
                    <a:pt x="4623" y="2609"/>
                    <a:pt x="4688" y="2446"/>
                    <a:pt x="4803" y="2314"/>
                  </a:cubicBezTo>
                  <a:cubicBezTo>
                    <a:pt x="4929" y="2078"/>
                    <a:pt x="5200" y="1951"/>
                    <a:pt x="5490" y="1951"/>
                  </a:cubicBezTo>
                  <a:cubicBezTo>
                    <a:pt x="5804" y="1951"/>
                    <a:pt x="6140" y="2098"/>
                    <a:pt x="6344" y="2413"/>
                  </a:cubicBezTo>
                  <a:lnTo>
                    <a:pt x="6360" y="2429"/>
                  </a:lnTo>
                  <a:cubicBezTo>
                    <a:pt x="6573" y="2855"/>
                    <a:pt x="6573" y="3347"/>
                    <a:pt x="6328" y="3740"/>
                  </a:cubicBezTo>
                  <a:cubicBezTo>
                    <a:pt x="6048" y="4244"/>
                    <a:pt x="5409" y="4595"/>
                    <a:pt x="4579" y="4595"/>
                  </a:cubicBezTo>
                  <a:cubicBezTo>
                    <a:pt x="4192" y="4595"/>
                    <a:pt x="3764" y="4519"/>
                    <a:pt x="3312" y="4347"/>
                  </a:cubicBezTo>
                  <a:cubicBezTo>
                    <a:pt x="3262" y="4330"/>
                    <a:pt x="3033" y="4249"/>
                    <a:pt x="2885" y="4183"/>
                  </a:cubicBezTo>
                  <a:cubicBezTo>
                    <a:pt x="2459" y="3970"/>
                    <a:pt x="2017" y="3822"/>
                    <a:pt x="1558" y="3740"/>
                  </a:cubicBezTo>
                  <a:cubicBezTo>
                    <a:pt x="1738" y="3724"/>
                    <a:pt x="1935" y="3691"/>
                    <a:pt x="2148" y="3642"/>
                  </a:cubicBezTo>
                  <a:cubicBezTo>
                    <a:pt x="3885" y="3298"/>
                    <a:pt x="4148" y="823"/>
                    <a:pt x="2689" y="167"/>
                  </a:cubicBezTo>
                  <a:cubicBezTo>
                    <a:pt x="2423" y="51"/>
                    <a:pt x="2180" y="1"/>
                    <a:pt x="19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5712825" y="1040100"/>
              <a:ext cx="116800" cy="82400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lnTo>
                    <a:pt x="3819" y="1"/>
                  </a:lnTo>
                  <a:cubicBezTo>
                    <a:pt x="3901" y="788"/>
                    <a:pt x="3557" y="1574"/>
                    <a:pt x="2918" y="2050"/>
                  </a:cubicBezTo>
                  <a:cubicBezTo>
                    <a:pt x="2504" y="2367"/>
                    <a:pt x="2003" y="2468"/>
                    <a:pt x="1534" y="2468"/>
                  </a:cubicBezTo>
                  <a:cubicBezTo>
                    <a:pt x="720" y="2468"/>
                    <a:pt x="0" y="2165"/>
                    <a:pt x="0" y="2164"/>
                  </a:cubicBezTo>
                  <a:lnTo>
                    <a:pt x="0" y="2164"/>
                  </a:lnTo>
                  <a:cubicBezTo>
                    <a:pt x="1344" y="2869"/>
                    <a:pt x="1852" y="2640"/>
                    <a:pt x="2213" y="3050"/>
                  </a:cubicBezTo>
                  <a:cubicBezTo>
                    <a:pt x="2386" y="3230"/>
                    <a:pt x="2559" y="3286"/>
                    <a:pt x="2717" y="3286"/>
                  </a:cubicBezTo>
                  <a:cubicBezTo>
                    <a:pt x="2902" y="3286"/>
                    <a:pt x="3065" y="3209"/>
                    <a:pt x="3180" y="3164"/>
                  </a:cubicBezTo>
                  <a:cubicBezTo>
                    <a:pt x="3203" y="3159"/>
                    <a:pt x="3227" y="3156"/>
                    <a:pt x="3249" y="3156"/>
                  </a:cubicBezTo>
                  <a:cubicBezTo>
                    <a:pt x="3356" y="3156"/>
                    <a:pt x="3454" y="3215"/>
                    <a:pt x="3508" y="3295"/>
                  </a:cubicBezTo>
                  <a:cubicBezTo>
                    <a:pt x="3541" y="3099"/>
                    <a:pt x="3491" y="2886"/>
                    <a:pt x="3360" y="2722"/>
                  </a:cubicBezTo>
                  <a:cubicBezTo>
                    <a:pt x="3180" y="2509"/>
                    <a:pt x="2787" y="2492"/>
                    <a:pt x="2721" y="2492"/>
                  </a:cubicBezTo>
                  <a:cubicBezTo>
                    <a:pt x="3278" y="2459"/>
                    <a:pt x="3787" y="2181"/>
                    <a:pt x="4098" y="1722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5564475" y="854700"/>
              <a:ext cx="111075" cy="157150"/>
            </a:xfrm>
            <a:custGeom>
              <a:rect b="b" l="l" r="r" t="t"/>
              <a:pathLst>
                <a:path extrusionOk="0" h="6286" w="4443">
                  <a:moveTo>
                    <a:pt x="1804" y="0"/>
                  </a:moveTo>
                  <a:cubicBezTo>
                    <a:pt x="1382" y="0"/>
                    <a:pt x="976" y="149"/>
                    <a:pt x="705" y="451"/>
                  </a:cubicBezTo>
                  <a:cubicBezTo>
                    <a:pt x="0" y="1090"/>
                    <a:pt x="427" y="2139"/>
                    <a:pt x="1017" y="2336"/>
                  </a:cubicBezTo>
                  <a:cubicBezTo>
                    <a:pt x="1148" y="2401"/>
                    <a:pt x="1287" y="2434"/>
                    <a:pt x="1424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53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00" y="2204"/>
                  </a:lnTo>
                  <a:cubicBezTo>
                    <a:pt x="2033" y="2188"/>
                    <a:pt x="2049" y="2172"/>
                    <a:pt x="2066" y="2155"/>
                  </a:cubicBezTo>
                  <a:cubicBezTo>
                    <a:pt x="2230" y="1975"/>
                    <a:pt x="2312" y="1729"/>
                    <a:pt x="2279" y="1500"/>
                  </a:cubicBezTo>
                  <a:cubicBezTo>
                    <a:pt x="2236" y="1156"/>
                    <a:pt x="2024" y="1016"/>
                    <a:pt x="1828" y="1016"/>
                  </a:cubicBezTo>
                  <a:cubicBezTo>
                    <a:pt x="1724" y="1016"/>
                    <a:pt x="1625" y="1055"/>
                    <a:pt x="1558" y="1123"/>
                  </a:cubicBezTo>
                  <a:cubicBezTo>
                    <a:pt x="1394" y="1286"/>
                    <a:pt x="1427" y="1565"/>
                    <a:pt x="1640" y="1680"/>
                  </a:cubicBezTo>
                  <a:cubicBezTo>
                    <a:pt x="1716" y="1714"/>
                    <a:pt x="1786" y="1724"/>
                    <a:pt x="1845" y="1724"/>
                  </a:cubicBezTo>
                  <a:cubicBezTo>
                    <a:pt x="1924" y="1724"/>
                    <a:pt x="1986" y="1707"/>
                    <a:pt x="2030" y="1707"/>
                  </a:cubicBezTo>
                  <a:cubicBezTo>
                    <a:pt x="2080" y="1707"/>
                    <a:pt x="2105" y="1730"/>
                    <a:pt x="2099" y="1827"/>
                  </a:cubicBezTo>
                  <a:cubicBezTo>
                    <a:pt x="2082" y="2024"/>
                    <a:pt x="1967" y="2204"/>
                    <a:pt x="1787" y="2286"/>
                  </a:cubicBezTo>
                  <a:cubicBezTo>
                    <a:pt x="1676" y="2342"/>
                    <a:pt x="1554" y="2370"/>
                    <a:pt x="1431" y="2370"/>
                  </a:cubicBezTo>
                  <a:cubicBezTo>
                    <a:pt x="1300" y="2370"/>
                    <a:pt x="1168" y="2338"/>
                    <a:pt x="1050" y="2270"/>
                  </a:cubicBezTo>
                  <a:cubicBezTo>
                    <a:pt x="509" y="2040"/>
                    <a:pt x="148" y="1106"/>
                    <a:pt x="787" y="549"/>
                  </a:cubicBezTo>
                  <a:cubicBezTo>
                    <a:pt x="1033" y="303"/>
                    <a:pt x="1377" y="172"/>
                    <a:pt x="1722" y="155"/>
                  </a:cubicBezTo>
                  <a:cubicBezTo>
                    <a:pt x="2476" y="205"/>
                    <a:pt x="3295" y="746"/>
                    <a:pt x="3426" y="2204"/>
                  </a:cubicBezTo>
                  <a:cubicBezTo>
                    <a:pt x="3475" y="2762"/>
                    <a:pt x="3426" y="3319"/>
                    <a:pt x="3262" y="3844"/>
                  </a:cubicBezTo>
                  <a:cubicBezTo>
                    <a:pt x="3148" y="4319"/>
                    <a:pt x="2935" y="4745"/>
                    <a:pt x="2672" y="5138"/>
                  </a:cubicBezTo>
                  <a:cubicBezTo>
                    <a:pt x="2262" y="5630"/>
                    <a:pt x="1754" y="6024"/>
                    <a:pt x="1181" y="6286"/>
                  </a:cubicBezTo>
                  <a:cubicBezTo>
                    <a:pt x="1804" y="6040"/>
                    <a:pt x="2344" y="5630"/>
                    <a:pt x="2787" y="5122"/>
                  </a:cubicBezTo>
                  <a:cubicBezTo>
                    <a:pt x="3525" y="4270"/>
                    <a:pt x="4443" y="2254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5371875" y="1192950"/>
              <a:ext cx="34450" cy="84450"/>
            </a:xfrm>
            <a:custGeom>
              <a:rect b="b" l="l" r="r" t="t"/>
              <a:pathLst>
                <a:path extrusionOk="0" h="3378" w="1378">
                  <a:moveTo>
                    <a:pt x="689" y="1"/>
                  </a:moveTo>
                  <a:lnTo>
                    <a:pt x="640" y="329"/>
                  </a:lnTo>
                  <a:cubicBezTo>
                    <a:pt x="623" y="607"/>
                    <a:pt x="525" y="869"/>
                    <a:pt x="378" y="1099"/>
                  </a:cubicBezTo>
                  <a:cubicBezTo>
                    <a:pt x="132" y="1443"/>
                    <a:pt x="1" y="1755"/>
                    <a:pt x="312" y="2164"/>
                  </a:cubicBezTo>
                  <a:cubicBezTo>
                    <a:pt x="492" y="2427"/>
                    <a:pt x="623" y="2722"/>
                    <a:pt x="656" y="3050"/>
                  </a:cubicBezTo>
                  <a:cubicBezTo>
                    <a:pt x="673" y="3131"/>
                    <a:pt x="673" y="3377"/>
                    <a:pt x="689" y="3377"/>
                  </a:cubicBezTo>
                  <a:cubicBezTo>
                    <a:pt x="689" y="3377"/>
                    <a:pt x="705" y="3115"/>
                    <a:pt x="722" y="3050"/>
                  </a:cubicBezTo>
                  <a:cubicBezTo>
                    <a:pt x="755" y="2722"/>
                    <a:pt x="886" y="2427"/>
                    <a:pt x="1066" y="2164"/>
                  </a:cubicBezTo>
                  <a:cubicBezTo>
                    <a:pt x="1377" y="1755"/>
                    <a:pt x="1246" y="1443"/>
                    <a:pt x="1000" y="1099"/>
                  </a:cubicBezTo>
                  <a:cubicBezTo>
                    <a:pt x="853" y="869"/>
                    <a:pt x="755" y="607"/>
                    <a:pt x="738" y="329"/>
                  </a:cubicBezTo>
                  <a:lnTo>
                    <a:pt x="689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7322450" y="841375"/>
              <a:ext cx="43050" cy="60250"/>
            </a:xfrm>
            <a:custGeom>
              <a:rect b="b" l="l" r="r" t="t"/>
              <a:pathLst>
                <a:path extrusionOk="0" h="2410" w="1722">
                  <a:moveTo>
                    <a:pt x="1508" y="0"/>
                  </a:moveTo>
                  <a:lnTo>
                    <a:pt x="1508" y="0"/>
                  </a:lnTo>
                  <a:cubicBezTo>
                    <a:pt x="1508" y="0"/>
                    <a:pt x="1377" y="66"/>
                    <a:pt x="1361" y="164"/>
                  </a:cubicBezTo>
                  <a:cubicBezTo>
                    <a:pt x="1346" y="254"/>
                    <a:pt x="1249" y="330"/>
                    <a:pt x="1082" y="330"/>
                  </a:cubicBezTo>
                  <a:cubicBezTo>
                    <a:pt x="1066" y="330"/>
                    <a:pt x="1050" y="329"/>
                    <a:pt x="1033" y="328"/>
                  </a:cubicBezTo>
                  <a:cubicBezTo>
                    <a:pt x="836" y="328"/>
                    <a:pt x="0" y="393"/>
                    <a:pt x="66" y="2410"/>
                  </a:cubicBezTo>
                  <a:cubicBezTo>
                    <a:pt x="115" y="1983"/>
                    <a:pt x="377" y="1606"/>
                    <a:pt x="771" y="1393"/>
                  </a:cubicBezTo>
                  <a:cubicBezTo>
                    <a:pt x="1394" y="1115"/>
                    <a:pt x="1721" y="852"/>
                    <a:pt x="1607" y="475"/>
                  </a:cubicBezTo>
                  <a:cubicBezTo>
                    <a:pt x="1492" y="82"/>
                    <a:pt x="1508" y="0"/>
                    <a:pt x="1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7094200" y="913300"/>
              <a:ext cx="226625" cy="158025"/>
            </a:xfrm>
            <a:custGeom>
              <a:rect b="b" l="l" r="r" t="t"/>
              <a:pathLst>
                <a:path extrusionOk="0" h="6321" w="9065">
                  <a:moveTo>
                    <a:pt x="2014" y="0"/>
                  </a:moveTo>
                  <a:cubicBezTo>
                    <a:pt x="1110" y="0"/>
                    <a:pt x="93" y="656"/>
                    <a:pt x="49" y="1860"/>
                  </a:cubicBezTo>
                  <a:cubicBezTo>
                    <a:pt x="0" y="2712"/>
                    <a:pt x="476" y="3532"/>
                    <a:pt x="1246" y="3942"/>
                  </a:cubicBezTo>
                  <a:cubicBezTo>
                    <a:pt x="1740" y="4199"/>
                    <a:pt x="2291" y="4301"/>
                    <a:pt x="2857" y="4301"/>
                  </a:cubicBezTo>
                  <a:cubicBezTo>
                    <a:pt x="3192" y="4301"/>
                    <a:pt x="3533" y="4265"/>
                    <a:pt x="3869" y="4204"/>
                  </a:cubicBezTo>
                  <a:cubicBezTo>
                    <a:pt x="4754" y="3958"/>
                    <a:pt x="5573" y="3630"/>
                    <a:pt x="6393" y="3417"/>
                  </a:cubicBezTo>
                  <a:cubicBezTo>
                    <a:pt x="6591" y="3369"/>
                    <a:pt x="6793" y="3344"/>
                    <a:pt x="6993" y="3344"/>
                  </a:cubicBezTo>
                  <a:cubicBezTo>
                    <a:pt x="7605" y="3344"/>
                    <a:pt x="8190" y="3575"/>
                    <a:pt x="8524" y="4057"/>
                  </a:cubicBezTo>
                  <a:cubicBezTo>
                    <a:pt x="8966" y="4630"/>
                    <a:pt x="8999" y="5581"/>
                    <a:pt x="8458" y="5974"/>
                  </a:cubicBezTo>
                  <a:cubicBezTo>
                    <a:pt x="8244" y="6136"/>
                    <a:pt x="7987" y="6211"/>
                    <a:pt x="7739" y="6211"/>
                  </a:cubicBezTo>
                  <a:cubicBezTo>
                    <a:pt x="7359" y="6211"/>
                    <a:pt x="7001" y="6036"/>
                    <a:pt x="6852" y="5728"/>
                  </a:cubicBezTo>
                  <a:cubicBezTo>
                    <a:pt x="6540" y="5237"/>
                    <a:pt x="6786" y="4581"/>
                    <a:pt x="7245" y="4450"/>
                  </a:cubicBezTo>
                  <a:cubicBezTo>
                    <a:pt x="7337" y="4413"/>
                    <a:pt x="7431" y="4396"/>
                    <a:pt x="7524" y="4396"/>
                  </a:cubicBezTo>
                  <a:cubicBezTo>
                    <a:pt x="7763" y="4396"/>
                    <a:pt x="7993" y="4511"/>
                    <a:pt x="8147" y="4712"/>
                  </a:cubicBezTo>
                  <a:cubicBezTo>
                    <a:pt x="8245" y="4893"/>
                    <a:pt x="8245" y="5106"/>
                    <a:pt x="8180" y="5286"/>
                  </a:cubicBezTo>
                  <a:cubicBezTo>
                    <a:pt x="8166" y="5326"/>
                    <a:pt x="8110" y="5398"/>
                    <a:pt x="8063" y="5398"/>
                  </a:cubicBezTo>
                  <a:cubicBezTo>
                    <a:pt x="8052" y="5398"/>
                    <a:pt x="8041" y="5394"/>
                    <a:pt x="8032" y="5384"/>
                  </a:cubicBezTo>
                  <a:cubicBezTo>
                    <a:pt x="7983" y="5319"/>
                    <a:pt x="8032" y="4974"/>
                    <a:pt x="7655" y="4925"/>
                  </a:cubicBezTo>
                  <a:cubicBezTo>
                    <a:pt x="7641" y="4923"/>
                    <a:pt x="7627" y="4922"/>
                    <a:pt x="7614" y="4922"/>
                  </a:cubicBezTo>
                  <a:cubicBezTo>
                    <a:pt x="7285" y="4922"/>
                    <a:pt x="7177" y="5488"/>
                    <a:pt x="7508" y="5630"/>
                  </a:cubicBezTo>
                  <a:cubicBezTo>
                    <a:pt x="7578" y="5661"/>
                    <a:pt x="7651" y="5676"/>
                    <a:pt x="7722" y="5676"/>
                  </a:cubicBezTo>
                  <a:cubicBezTo>
                    <a:pt x="7952" y="5676"/>
                    <a:pt x="8166" y="5527"/>
                    <a:pt x="8229" y="5302"/>
                  </a:cubicBezTo>
                  <a:lnTo>
                    <a:pt x="8229" y="5286"/>
                  </a:lnTo>
                  <a:cubicBezTo>
                    <a:pt x="8229" y="5270"/>
                    <a:pt x="8229" y="5253"/>
                    <a:pt x="8245" y="5237"/>
                  </a:cubicBezTo>
                  <a:lnTo>
                    <a:pt x="8245" y="5220"/>
                  </a:lnTo>
                  <a:cubicBezTo>
                    <a:pt x="8278" y="5106"/>
                    <a:pt x="8262" y="4974"/>
                    <a:pt x="8229" y="4843"/>
                  </a:cubicBezTo>
                  <a:cubicBezTo>
                    <a:pt x="8116" y="4531"/>
                    <a:pt x="7814" y="4343"/>
                    <a:pt x="7503" y="4343"/>
                  </a:cubicBezTo>
                  <a:cubicBezTo>
                    <a:pt x="7405" y="4343"/>
                    <a:pt x="7306" y="4362"/>
                    <a:pt x="7212" y="4401"/>
                  </a:cubicBezTo>
                  <a:cubicBezTo>
                    <a:pt x="6704" y="4516"/>
                    <a:pt x="6426" y="5220"/>
                    <a:pt x="6754" y="5778"/>
                  </a:cubicBezTo>
                  <a:cubicBezTo>
                    <a:pt x="6925" y="6121"/>
                    <a:pt x="7333" y="6321"/>
                    <a:pt x="7758" y="6321"/>
                  </a:cubicBezTo>
                  <a:cubicBezTo>
                    <a:pt x="8024" y="6321"/>
                    <a:pt x="8297" y="6243"/>
                    <a:pt x="8524" y="6073"/>
                  </a:cubicBezTo>
                  <a:cubicBezTo>
                    <a:pt x="8950" y="5745"/>
                    <a:pt x="9065" y="5138"/>
                    <a:pt x="8917" y="4581"/>
                  </a:cubicBezTo>
                  <a:cubicBezTo>
                    <a:pt x="8819" y="4040"/>
                    <a:pt x="8458" y="3171"/>
                    <a:pt x="7196" y="2893"/>
                  </a:cubicBezTo>
                  <a:cubicBezTo>
                    <a:pt x="7051" y="2860"/>
                    <a:pt x="6903" y="2846"/>
                    <a:pt x="6752" y="2846"/>
                  </a:cubicBezTo>
                  <a:cubicBezTo>
                    <a:pt x="5421" y="2846"/>
                    <a:pt x="3880" y="3983"/>
                    <a:pt x="2295" y="3983"/>
                  </a:cubicBezTo>
                  <a:cubicBezTo>
                    <a:pt x="2072" y="3983"/>
                    <a:pt x="1848" y="3961"/>
                    <a:pt x="1623" y="3909"/>
                  </a:cubicBezTo>
                  <a:cubicBezTo>
                    <a:pt x="1541" y="3876"/>
                    <a:pt x="1443" y="3860"/>
                    <a:pt x="1361" y="3827"/>
                  </a:cubicBezTo>
                  <a:lnTo>
                    <a:pt x="1295" y="3794"/>
                  </a:lnTo>
                  <a:cubicBezTo>
                    <a:pt x="574" y="3417"/>
                    <a:pt x="148" y="2663"/>
                    <a:pt x="164" y="1860"/>
                  </a:cubicBezTo>
                  <a:cubicBezTo>
                    <a:pt x="186" y="742"/>
                    <a:pt x="1158" y="110"/>
                    <a:pt x="2023" y="110"/>
                  </a:cubicBezTo>
                  <a:cubicBezTo>
                    <a:pt x="2440" y="110"/>
                    <a:pt x="2832" y="256"/>
                    <a:pt x="3082" y="565"/>
                  </a:cubicBezTo>
                  <a:cubicBezTo>
                    <a:pt x="3557" y="1024"/>
                    <a:pt x="3508" y="1778"/>
                    <a:pt x="3000" y="2172"/>
                  </a:cubicBezTo>
                  <a:cubicBezTo>
                    <a:pt x="2934" y="2237"/>
                    <a:pt x="2836" y="2270"/>
                    <a:pt x="2754" y="2303"/>
                  </a:cubicBezTo>
                  <a:cubicBezTo>
                    <a:pt x="2693" y="2315"/>
                    <a:pt x="2630" y="2321"/>
                    <a:pt x="2568" y="2321"/>
                  </a:cubicBezTo>
                  <a:cubicBezTo>
                    <a:pt x="2381" y="2321"/>
                    <a:pt x="2197" y="2266"/>
                    <a:pt x="2049" y="2155"/>
                  </a:cubicBezTo>
                  <a:cubicBezTo>
                    <a:pt x="1918" y="2073"/>
                    <a:pt x="1869" y="1909"/>
                    <a:pt x="1902" y="1778"/>
                  </a:cubicBezTo>
                  <a:lnTo>
                    <a:pt x="1902" y="1778"/>
                  </a:lnTo>
                  <a:cubicBezTo>
                    <a:pt x="1977" y="1854"/>
                    <a:pt x="2081" y="1894"/>
                    <a:pt x="2185" y="1894"/>
                  </a:cubicBezTo>
                  <a:cubicBezTo>
                    <a:pt x="2239" y="1894"/>
                    <a:pt x="2294" y="1883"/>
                    <a:pt x="2344" y="1860"/>
                  </a:cubicBezTo>
                  <a:cubicBezTo>
                    <a:pt x="2590" y="1729"/>
                    <a:pt x="2508" y="1319"/>
                    <a:pt x="2197" y="1221"/>
                  </a:cubicBezTo>
                  <a:cubicBezTo>
                    <a:pt x="2169" y="1214"/>
                    <a:pt x="2140" y="1210"/>
                    <a:pt x="2113" y="1210"/>
                  </a:cubicBezTo>
                  <a:cubicBezTo>
                    <a:pt x="1770" y="1210"/>
                    <a:pt x="1491" y="1747"/>
                    <a:pt x="1885" y="2172"/>
                  </a:cubicBezTo>
                  <a:cubicBezTo>
                    <a:pt x="2043" y="2317"/>
                    <a:pt x="2245" y="2400"/>
                    <a:pt x="2453" y="2400"/>
                  </a:cubicBezTo>
                  <a:cubicBezTo>
                    <a:pt x="2526" y="2400"/>
                    <a:pt x="2600" y="2390"/>
                    <a:pt x="2672" y="2368"/>
                  </a:cubicBezTo>
                  <a:cubicBezTo>
                    <a:pt x="2705" y="2368"/>
                    <a:pt x="2738" y="2352"/>
                    <a:pt x="2770" y="2352"/>
                  </a:cubicBezTo>
                  <a:lnTo>
                    <a:pt x="2852" y="2335"/>
                  </a:lnTo>
                  <a:lnTo>
                    <a:pt x="2885" y="2319"/>
                  </a:lnTo>
                  <a:cubicBezTo>
                    <a:pt x="3033" y="2254"/>
                    <a:pt x="3164" y="2139"/>
                    <a:pt x="3246" y="2008"/>
                  </a:cubicBezTo>
                  <a:cubicBezTo>
                    <a:pt x="3574" y="1549"/>
                    <a:pt x="3541" y="909"/>
                    <a:pt x="3147" y="500"/>
                  </a:cubicBezTo>
                  <a:cubicBezTo>
                    <a:pt x="2886" y="162"/>
                    <a:pt x="2464" y="0"/>
                    <a:pt x="20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7132725" y="1002750"/>
              <a:ext cx="161475" cy="92700"/>
            </a:xfrm>
            <a:custGeom>
              <a:rect b="b" l="l" r="r" t="t"/>
              <a:pathLst>
                <a:path extrusionOk="0" h="3708" w="6459">
                  <a:moveTo>
                    <a:pt x="5518" y="0"/>
                  </a:moveTo>
                  <a:cubicBezTo>
                    <a:pt x="5267" y="0"/>
                    <a:pt x="4968" y="44"/>
                    <a:pt x="4622" y="167"/>
                  </a:cubicBezTo>
                  <a:cubicBezTo>
                    <a:pt x="3774" y="469"/>
                    <a:pt x="2580" y="1035"/>
                    <a:pt x="1407" y="1035"/>
                  </a:cubicBezTo>
                  <a:cubicBezTo>
                    <a:pt x="926" y="1035"/>
                    <a:pt x="449" y="940"/>
                    <a:pt x="0" y="692"/>
                  </a:cubicBezTo>
                  <a:lnTo>
                    <a:pt x="0" y="692"/>
                  </a:lnTo>
                  <a:cubicBezTo>
                    <a:pt x="0" y="692"/>
                    <a:pt x="569" y="1335"/>
                    <a:pt x="1334" y="1335"/>
                  </a:cubicBezTo>
                  <a:cubicBezTo>
                    <a:pt x="1370" y="1335"/>
                    <a:pt x="1406" y="1334"/>
                    <a:pt x="1443" y="1331"/>
                  </a:cubicBezTo>
                  <a:cubicBezTo>
                    <a:pt x="1949" y="1307"/>
                    <a:pt x="2181" y="1167"/>
                    <a:pt x="2320" y="1167"/>
                  </a:cubicBezTo>
                  <a:cubicBezTo>
                    <a:pt x="2370" y="1167"/>
                    <a:pt x="2408" y="1185"/>
                    <a:pt x="2442" y="1233"/>
                  </a:cubicBezTo>
                  <a:cubicBezTo>
                    <a:pt x="2508" y="1324"/>
                    <a:pt x="2396" y="1374"/>
                    <a:pt x="2241" y="1374"/>
                  </a:cubicBezTo>
                  <a:cubicBezTo>
                    <a:pt x="2201" y="1374"/>
                    <a:pt x="2158" y="1370"/>
                    <a:pt x="2115" y="1364"/>
                  </a:cubicBezTo>
                  <a:cubicBezTo>
                    <a:pt x="2062" y="1340"/>
                    <a:pt x="2008" y="1330"/>
                    <a:pt x="1955" y="1330"/>
                  </a:cubicBezTo>
                  <a:cubicBezTo>
                    <a:pt x="1857" y="1330"/>
                    <a:pt x="1762" y="1366"/>
                    <a:pt x="1688" y="1429"/>
                  </a:cubicBezTo>
                  <a:cubicBezTo>
                    <a:pt x="1511" y="1591"/>
                    <a:pt x="1715" y="2102"/>
                    <a:pt x="1361" y="2102"/>
                  </a:cubicBezTo>
                  <a:cubicBezTo>
                    <a:pt x="1356" y="2102"/>
                    <a:pt x="1350" y="2102"/>
                    <a:pt x="1344" y="2101"/>
                  </a:cubicBezTo>
                  <a:lnTo>
                    <a:pt x="1344" y="2101"/>
                  </a:lnTo>
                  <a:cubicBezTo>
                    <a:pt x="1344" y="2101"/>
                    <a:pt x="1628" y="2468"/>
                    <a:pt x="2052" y="2468"/>
                  </a:cubicBezTo>
                  <a:cubicBezTo>
                    <a:pt x="2196" y="2468"/>
                    <a:pt x="2355" y="2426"/>
                    <a:pt x="2524" y="2314"/>
                  </a:cubicBezTo>
                  <a:cubicBezTo>
                    <a:pt x="3196" y="1888"/>
                    <a:pt x="2819" y="1380"/>
                    <a:pt x="3082" y="1249"/>
                  </a:cubicBezTo>
                  <a:cubicBezTo>
                    <a:pt x="3125" y="1226"/>
                    <a:pt x="3167" y="1216"/>
                    <a:pt x="3206" y="1216"/>
                  </a:cubicBezTo>
                  <a:cubicBezTo>
                    <a:pt x="3389" y="1216"/>
                    <a:pt x="3500" y="1445"/>
                    <a:pt x="3311" y="1675"/>
                  </a:cubicBezTo>
                  <a:cubicBezTo>
                    <a:pt x="3082" y="1937"/>
                    <a:pt x="2229" y="2888"/>
                    <a:pt x="3573" y="3708"/>
                  </a:cubicBezTo>
                  <a:cubicBezTo>
                    <a:pt x="3573" y="3708"/>
                    <a:pt x="3377" y="3249"/>
                    <a:pt x="3737" y="3085"/>
                  </a:cubicBezTo>
                  <a:cubicBezTo>
                    <a:pt x="4098" y="2937"/>
                    <a:pt x="4819" y="2708"/>
                    <a:pt x="4721" y="2216"/>
                  </a:cubicBezTo>
                  <a:cubicBezTo>
                    <a:pt x="4622" y="1708"/>
                    <a:pt x="4245" y="954"/>
                    <a:pt x="4852" y="511"/>
                  </a:cubicBezTo>
                  <a:cubicBezTo>
                    <a:pt x="5204" y="247"/>
                    <a:pt x="5509" y="147"/>
                    <a:pt x="5817" y="147"/>
                  </a:cubicBezTo>
                  <a:cubicBezTo>
                    <a:pt x="6025" y="147"/>
                    <a:pt x="6233" y="193"/>
                    <a:pt x="6458" y="265"/>
                  </a:cubicBezTo>
                  <a:cubicBezTo>
                    <a:pt x="6458" y="265"/>
                    <a:pt x="6135" y="0"/>
                    <a:pt x="55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7162625" y="911025"/>
              <a:ext cx="90175" cy="63125"/>
            </a:xfrm>
            <a:custGeom>
              <a:rect b="b" l="l" r="r" t="t"/>
              <a:pathLst>
                <a:path extrusionOk="0" h="2525" w="3607">
                  <a:moveTo>
                    <a:pt x="1116" y="0"/>
                  </a:moveTo>
                  <a:cubicBezTo>
                    <a:pt x="513" y="0"/>
                    <a:pt x="1" y="132"/>
                    <a:pt x="1" y="132"/>
                  </a:cubicBezTo>
                  <a:cubicBezTo>
                    <a:pt x="1" y="132"/>
                    <a:pt x="951" y="197"/>
                    <a:pt x="1197" y="541"/>
                  </a:cubicBezTo>
                  <a:cubicBezTo>
                    <a:pt x="1361" y="738"/>
                    <a:pt x="1427" y="1017"/>
                    <a:pt x="1345" y="1263"/>
                  </a:cubicBezTo>
                  <a:cubicBezTo>
                    <a:pt x="1296" y="1492"/>
                    <a:pt x="1181" y="2148"/>
                    <a:pt x="2213" y="2164"/>
                  </a:cubicBezTo>
                  <a:cubicBezTo>
                    <a:pt x="3246" y="2164"/>
                    <a:pt x="3082" y="2525"/>
                    <a:pt x="3082" y="2525"/>
                  </a:cubicBezTo>
                  <a:cubicBezTo>
                    <a:pt x="3082" y="2525"/>
                    <a:pt x="3607" y="1771"/>
                    <a:pt x="2738" y="607"/>
                  </a:cubicBezTo>
                  <a:cubicBezTo>
                    <a:pt x="2367" y="123"/>
                    <a:pt x="1699" y="0"/>
                    <a:pt x="111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7127400" y="844225"/>
              <a:ext cx="56550" cy="66825"/>
            </a:xfrm>
            <a:custGeom>
              <a:rect b="b" l="l" r="r" t="t"/>
              <a:pathLst>
                <a:path extrusionOk="0" h="2673" w="2262">
                  <a:moveTo>
                    <a:pt x="1115" y="1"/>
                  </a:moveTo>
                  <a:lnTo>
                    <a:pt x="1115" y="1"/>
                  </a:lnTo>
                  <a:cubicBezTo>
                    <a:pt x="820" y="165"/>
                    <a:pt x="738" y="706"/>
                    <a:pt x="803" y="1427"/>
                  </a:cubicBezTo>
                  <a:cubicBezTo>
                    <a:pt x="869" y="2164"/>
                    <a:pt x="0" y="2607"/>
                    <a:pt x="0" y="2607"/>
                  </a:cubicBezTo>
                  <a:cubicBezTo>
                    <a:pt x="574" y="2410"/>
                    <a:pt x="1754" y="2673"/>
                    <a:pt x="2000" y="2017"/>
                  </a:cubicBezTo>
                  <a:cubicBezTo>
                    <a:pt x="2262" y="1345"/>
                    <a:pt x="1623" y="935"/>
                    <a:pt x="1262" y="722"/>
                  </a:cubicBezTo>
                  <a:cubicBezTo>
                    <a:pt x="902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7042575" y="873325"/>
              <a:ext cx="79925" cy="107400"/>
            </a:xfrm>
            <a:custGeom>
              <a:rect b="b" l="l" r="r" t="t"/>
              <a:pathLst>
                <a:path extrusionOk="0" h="4296" w="3197">
                  <a:moveTo>
                    <a:pt x="2803" y="1"/>
                  </a:move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43" y="109"/>
                    <a:pt x="2273" y="103"/>
                    <a:pt x="2191" y="103"/>
                  </a:cubicBezTo>
                  <a:cubicBezTo>
                    <a:pt x="1874" y="103"/>
                    <a:pt x="1386" y="194"/>
                    <a:pt x="1229" y="689"/>
                  </a:cubicBezTo>
                  <a:cubicBezTo>
                    <a:pt x="1049" y="1312"/>
                    <a:pt x="1197" y="1705"/>
                    <a:pt x="1410" y="1886"/>
                  </a:cubicBezTo>
                  <a:cubicBezTo>
                    <a:pt x="1623" y="2066"/>
                    <a:pt x="1623" y="2443"/>
                    <a:pt x="1475" y="2492"/>
                  </a:cubicBezTo>
                  <a:cubicBezTo>
                    <a:pt x="1444" y="2506"/>
                    <a:pt x="1407" y="2513"/>
                    <a:pt x="1370" y="2513"/>
                  </a:cubicBezTo>
                  <a:cubicBezTo>
                    <a:pt x="1232" y="2513"/>
                    <a:pt x="1083" y="2413"/>
                    <a:pt x="1147" y="2181"/>
                  </a:cubicBezTo>
                  <a:cubicBezTo>
                    <a:pt x="1220" y="1947"/>
                    <a:pt x="1047" y="1727"/>
                    <a:pt x="823" y="1727"/>
                  </a:cubicBezTo>
                  <a:cubicBezTo>
                    <a:pt x="795" y="1727"/>
                    <a:pt x="767" y="1731"/>
                    <a:pt x="738" y="1738"/>
                  </a:cubicBezTo>
                  <a:cubicBezTo>
                    <a:pt x="685" y="1745"/>
                    <a:pt x="637" y="1748"/>
                    <a:pt x="594" y="1748"/>
                  </a:cubicBezTo>
                  <a:cubicBezTo>
                    <a:pt x="420" y="1748"/>
                    <a:pt x="318" y="1695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0" y="2492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6"/>
                  </a:cubicBezTo>
                  <a:cubicBezTo>
                    <a:pt x="2639" y="1607"/>
                    <a:pt x="3196" y="1345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6937650" y="714650"/>
              <a:ext cx="202650" cy="202550"/>
            </a:xfrm>
            <a:custGeom>
              <a:rect b="b" l="l" r="r" t="t"/>
              <a:pathLst>
                <a:path extrusionOk="0" h="8102" w="8106">
                  <a:moveTo>
                    <a:pt x="2382" y="0"/>
                  </a:moveTo>
                  <a:cubicBezTo>
                    <a:pt x="2282" y="0"/>
                    <a:pt x="2182" y="7"/>
                    <a:pt x="2083" y="21"/>
                  </a:cubicBezTo>
                  <a:cubicBezTo>
                    <a:pt x="755" y="168"/>
                    <a:pt x="1" y="1987"/>
                    <a:pt x="788" y="3250"/>
                  </a:cubicBezTo>
                  <a:cubicBezTo>
                    <a:pt x="1377" y="4207"/>
                    <a:pt x="2455" y="4489"/>
                    <a:pt x="3429" y="4489"/>
                  </a:cubicBezTo>
                  <a:cubicBezTo>
                    <a:pt x="3539" y="4489"/>
                    <a:pt x="3648" y="4486"/>
                    <a:pt x="3754" y="4479"/>
                  </a:cubicBezTo>
                  <a:cubicBezTo>
                    <a:pt x="3951" y="4479"/>
                    <a:pt x="4197" y="4446"/>
                    <a:pt x="4443" y="4413"/>
                  </a:cubicBezTo>
                  <a:cubicBezTo>
                    <a:pt x="4443" y="4413"/>
                    <a:pt x="4651" y="4379"/>
                    <a:pt x="4962" y="4379"/>
                  </a:cubicBezTo>
                  <a:cubicBezTo>
                    <a:pt x="5449" y="4379"/>
                    <a:pt x="6189" y="4464"/>
                    <a:pt x="6770" y="4905"/>
                  </a:cubicBezTo>
                  <a:cubicBezTo>
                    <a:pt x="7164" y="5249"/>
                    <a:pt x="7426" y="5708"/>
                    <a:pt x="7508" y="6233"/>
                  </a:cubicBezTo>
                  <a:cubicBezTo>
                    <a:pt x="7508" y="6233"/>
                    <a:pt x="7672" y="7429"/>
                    <a:pt x="7098" y="8069"/>
                  </a:cubicBezTo>
                  <a:cubicBezTo>
                    <a:pt x="7089" y="8078"/>
                    <a:pt x="7085" y="8087"/>
                    <a:pt x="7080" y="8093"/>
                  </a:cubicBezTo>
                  <a:lnTo>
                    <a:pt x="7080" y="8093"/>
                  </a:lnTo>
                  <a:cubicBezTo>
                    <a:pt x="7207" y="8022"/>
                    <a:pt x="8105" y="7465"/>
                    <a:pt x="7983" y="5987"/>
                  </a:cubicBezTo>
                  <a:cubicBezTo>
                    <a:pt x="7876" y="4666"/>
                    <a:pt x="6826" y="4010"/>
                    <a:pt x="5499" y="4010"/>
                  </a:cubicBezTo>
                  <a:cubicBezTo>
                    <a:pt x="5212" y="4010"/>
                    <a:pt x="4913" y="4041"/>
                    <a:pt x="4607" y="4102"/>
                  </a:cubicBezTo>
                  <a:cubicBezTo>
                    <a:pt x="4105" y="4202"/>
                    <a:pt x="3650" y="4253"/>
                    <a:pt x="3241" y="4253"/>
                  </a:cubicBezTo>
                  <a:cubicBezTo>
                    <a:pt x="2714" y="4253"/>
                    <a:pt x="2264" y="4170"/>
                    <a:pt x="1886" y="4004"/>
                  </a:cubicBezTo>
                  <a:cubicBezTo>
                    <a:pt x="1492" y="3807"/>
                    <a:pt x="1148" y="3512"/>
                    <a:pt x="919" y="3151"/>
                  </a:cubicBezTo>
                  <a:cubicBezTo>
                    <a:pt x="198" y="1987"/>
                    <a:pt x="886" y="299"/>
                    <a:pt x="2099" y="168"/>
                  </a:cubicBezTo>
                  <a:cubicBezTo>
                    <a:pt x="2204" y="150"/>
                    <a:pt x="2311" y="140"/>
                    <a:pt x="2417" y="140"/>
                  </a:cubicBezTo>
                  <a:cubicBezTo>
                    <a:pt x="2875" y="140"/>
                    <a:pt x="3325" y="311"/>
                    <a:pt x="3591" y="643"/>
                  </a:cubicBezTo>
                  <a:cubicBezTo>
                    <a:pt x="3869" y="1037"/>
                    <a:pt x="3918" y="1561"/>
                    <a:pt x="3722" y="2004"/>
                  </a:cubicBezTo>
                  <a:cubicBezTo>
                    <a:pt x="3574" y="2339"/>
                    <a:pt x="3240" y="2543"/>
                    <a:pt x="2881" y="2543"/>
                  </a:cubicBezTo>
                  <a:cubicBezTo>
                    <a:pt x="2801" y="2543"/>
                    <a:pt x="2720" y="2533"/>
                    <a:pt x="2640" y="2512"/>
                  </a:cubicBezTo>
                  <a:cubicBezTo>
                    <a:pt x="2197" y="2397"/>
                    <a:pt x="2017" y="1971"/>
                    <a:pt x="2361" y="1922"/>
                  </a:cubicBezTo>
                  <a:cubicBezTo>
                    <a:pt x="2771" y="1856"/>
                    <a:pt x="2837" y="1512"/>
                    <a:pt x="2705" y="1217"/>
                  </a:cubicBezTo>
                  <a:cubicBezTo>
                    <a:pt x="2645" y="1096"/>
                    <a:pt x="2509" y="1027"/>
                    <a:pt x="2364" y="1027"/>
                  </a:cubicBezTo>
                  <a:cubicBezTo>
                    <a:pt x="2156" y="1027"/>
                    <a:pt x="1927" y="1168"/>
                    <a:pt x="1869" y="1496"/>
                  </a:cubicBezTo>
                  <a:cubicBezTo>
                    <a:pt x="1820" y="1758"/>
                    <a:pt x="1886" y="2037"/>
                    <a:pt x="2083" y="2250"/>
                  </a:cubicBezTo>
                  <a:cubicBezTo>
                    <a:pt x="2250" y="2434"/>
                    <a:pt x="2583" y="2592"/>
                    <a:pt x="2927" y="2592"/>
                  </a:cubicBezTo>
                  <a:cubicBezTo>
                    <a:pt x="3256" y="2592"/>
                    <a:pt x="3595" y="2446"/>
                    <a:pt x="3804" y="2037"/>
                  </a:cubicBezTo>
                  <a:cubicBezTo>
                    <a:pt x="4033" y="1561"/>
                    <a:pt x="3984" y="1004"/>
                    <a:pt x="3689" y="561"/>
                  </a:cubicBezTo>
                  <a:cubicBezTo>
                    <a:pt x="3387" y="178"/>
                    <a:pt x="2891" y="0"/>
                    <a:pt x="2382" y="0"/>
                  </a:cubicBezTo>
                  <a:close/>
                  <a:moveTo>
                    <a:pt x="7080" y="8093"/>
                  </a:moveTo>
                  <a:cubicBezTo>
                    <a:pt x="7071" y="8099"/>
                    <a:pt x="7065" y="8101"/>
                    <a:pt x="7065" y="8101"/>
                  </a:cubicBezTo>
                  <a:cubicBezTo>
                    <a:pt x="7073" y="8101"/>
                    <a:pt x="7077" y="8098"/>
                    <a:pt x="7080" y="809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6970025" y="831225"/>
              <a:ext cx="116700" cy="59325"/>
            </a:xfrm>
            <a:custGeom>
              <a:rect b="b" l="l" r="r" t="t"/>
              <a:pathLst>
                <a:path extrusionOk="0" h="2373" w="4668">
                  <a:moveTo>
                    <a:pt x="3587" y="1"/>
                  </a:moveTo>
                  <a:cubicBezTo>
                    <a:pt x="3291" y="1"/>
                    <a:pt x="2940" y="42"/>
                    <a:pt x="2541" y="160"/>
                  </a:cubicBezTo>
                  <a:cubicBezTo>
                    <a:pt x="1975" y="321"/>
                    <a:pt x="1495" y="380"/>
                    <a:pt x="1103" y="380"/>
                  </a:cubicBezTo>
                  <a:cubicBezTo>
                    <a:pt x="576" y="380"/>
                    <a:pt x="208" y="273"/>
                    <a:pt x="1" y="160"/>
                  </a:cubicBezTo>
                  <a:lnTo>
                    <a:pt x="1" y="160"/>
                  </a:lnTo>
                  <a:cubicBezTo>
                    <a:pt x="148" y="275"/>
                    <a:pt x="263" y="390"/>
                    <a:pt x="378" y="537"/>
                  </a:cubicBezTo>
                  <a:cubicBezTo>
                    <a:pt x="453" y="642"/>
                    <a:pt x="610" y="1393"/>
                    <a:pt x="1190" y="1393"/>
                  </a:cubicBezTo>
                  <a:cubicBezTo>
                    <a:pt x="1243" y="1393"/>
                    <a:pt x="1300" y="1387"/>
                    <a:pt x="1361" y="1373"/>
                  </a:cubicBezTo>
                  <a:cubicBezTo>
                    <a:pt x="2099" y="1226"/>
                    <a:pt x="1951" y="767"/>
                    <a:pt x="2427" y="619"/>
                  </a:cubicBezTo>
                  <a:cubicBezTo>
                    <a:pt x="2519" y="591"/>
                    <a:pt x="2597" y="579"/>
                    <a:pt x="2662" y="579"/>
                  </a:cubicBezTo>
                  <a:cubicBezTo>
                    <a:pt x="2931" y="579"/>
                    <a:pt x="2975" y="786"/>
                    <a:pt x="2869" y="865"/>
                  </a:cubicBezTo>
                  <a:cubicBezTo>
                    <a:pt x="2813" y="900"/>
                    <a:pt x="2763" y="911"/>
                    <a:pt x="2711" y="911"/>
                  </a:cubicBezTo>
                  <a:cubicBezTo>
                    <a:pt x="2639" y="911"/>
                    <a:pt x="2563" y="891"/>
                    <a:pt x="2459" y="881"/>
                  </a:cubicBezTo>
                  <a:cubicBezTo>
                    <a:pt x="2451" y="881"/>
                    <a:pt x="2443" y="880"/>
                    <a:pt x="2433" y="880"/>
                  </a:cubicBezTo>
                  <a:cubicBezTo>
                    <a:pt x="2249" y="880"/>
                    <a:pt x="1812" y="1033"/>
                    <a:pt x="1968" y="1439"/>
                  </a:cubicBezTo>
                  <a:cubicBezTo>
                    <a:pt x="2132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5" y="2127"/>
                  </a:cubicBezTo>
                  <a:cubicBezTo>
                    <a:pt x="3705" y="1865"/>
                    <a:pt x="3853" y="1406"/>
                    <a:pt x="3722" y="996"/>
                  </a:cubicBezTo>
                  <a:cubicBezTo>
                    <a:pt x="3623" y="502"/>
                    <a:pt x="3938" y="202"/>
                    <a:pt x="4415" y="202"/>
                  </a:cubicBezTo>
                  <a:cubicBezTo>
                    <a:pt x="4491" y="202"/>
                    <a:pt x="4572" y="210"/>
                    <a:pt x="4656" y="226"/>
                  </a:cubicBezTo>
                  <a:cubicBezTo>
                    <a:pt x="4667" y="226"/>
                    <a:pt x="4277" y="1"/>
                    <a:pt x="358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6999950" y="721700"/>
              <a:ext cx="80750" cy="83725"/>
            </a:xfrm>
            <a:custGeom>
              <a:rect b="b" l="l" r="r" t="t"/>
              <a:pathLst>
                <a:path extrusionOk="0" h="3349" w="3230">
                  <a:moveTo>
                    <a:pt x="1262" y="1"/>
                  </a:moveTo>
                  <a:lnTo>
                    <a:pt x="1262" y="1"/>
                  </a:lnTo>
                  <a:cubicBezTo>
                    <a:pt x="1689" y="427"/>
                    <a:pt x="1836" y="1066"/>
                    <a:pt x="1639" y="1656"/>
                  </a:cubicBezTo>
                  <a:cubicBezTo>
                    <a:pt x="1394" y="2417"/>
                    <a:pt x="864" y="2608"/>
                    <a:pt x="414" y="2608"/>
                  </a:cubicBezTo>
                  <a:cubicBezTo>
                    <a:pt x="262" y="2608"/>
                    <a:pt x="120" y="2587"/>
                    <a:pt x="0" y="2558"/>
                  </a:cubicBezTo>
                  <a:lnTo>
                    <a:pt x="0" y="2558"/>
                  </a:lnTo>
                  <a:cubicBezTo>
                    <a:pt x="0" y="2558"/>
                    <a:pt x="228" y="3348"/>
                    <a:pt x="1006" y="3348"/>
                  </a:cubicBezTo>
                  <a:cubicBezTo>
                    <a:pt x="1036" y="3348"/>
                    <a:pt x="1067" y="3347"/>
                    <a:pt x="1099" y="3345"/>
                  </a:cubicBezTo>
                  <a:cubicBezTo>
                    <a:pt x="1934" y="3279"/>
                    <a:pt x="1885" y="2640"/>
                    <a:pt x="1869" y="2345"/>
                  </a:cubicBezTo>
                  <a:cubicBezTo>
                    <a:pt x="1869" y="2066"/>
                    <a:pt x="1853" y="1837"/>
                    <a:pt x="1967" y="1837"/>
                  </a:cubicBezTo>
                  <a:cubicBezTo>
                    <a:pt x="2066" y="1837"/>
                    <a:pt x="2098" y="1951"/>
                    <a:pt x="2033" y="2148"/>
                  </a:cubicBezTo>
                  <a:cubicBezTo>
                    <a:pt x="1967" y="2345"/>
                    <a:pt x="1820" y="2984"/>
                    <a:pt x="2918" y="3082"/>
                  </a:cubicBezTo>
                  <a:cubicBezTo>
                    <a:pt x="2787" y="3000"/>
                    <a:pt x="2754" y="2804"/>
                    <a:pt x="2852" y="2673"/>
                  </a:cubicBezTo>
                  <a:cubicBezTo>
                    <a:pt x="3000" y="2410"/>
                    <a:pt x="3229" y="1968"/>
                    <a:pt x="2492" y="1345"/>
                  </a:cubicBezTo>
                  <a:cubicBezTo>
                    <a:pt x="1771" y="722"/>
                    <a:pt x="1705" y="279"/>
                    <a:pt x="12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6916750" y="602275"/>
              <a:ext cx="38150" cy="191575"/>
            </a:xfrm>
            <a:custGeom>
              <a:rect b="b" l="l" r="r" t="t"/>
              <a:pathLst>
                <a:path extrusionOk="0" h="7663" w="1526">
                  <a:moveTo>
                    <a:pt x="625" y="0"/>
                  </a:moveTo>
                  <a:cubicBezTo>
                    <a:pt x="557" y="0"/>
                    <a:pt x="485" y="17"/>
                    <a:pt x="411" y="57"/>
                  </a:cubicBezTo>
                  <a:cubicBezTo>
                    <a:pt x="1" y="287"/>
                    <a:pt x="329" y="844"/>
                    <a:pt x="591" y="1106"/>
                  </a:cubicBezTo>
                  <a:cubicBezTo>
                    <a:pt x="706" y="1205"/>
                    <a:pt x="755" y="1483"/>
                    <a:pt x="788" y="1860"/>
                  </a:cubicBezTo>
                  <a:cubicBezTo>
                    <a:pt x="837" y="2565"/>
                    <a:pt x="820" y="3286"/>
                    <a:pt x="738" y="3991"/>
                  </a:cubicBezTo>
                  <a:cubicBezTo>
                    <a:pt x="607" y="5368"/>
                    <a:pt x="771" y="7122"/>
                    <a:pt x="1460" y="7663"/>
                  </a:cubicBezTo>
                  <a:cubicBezTo>
                    <a:pt x="1460" y="7663"/>
                    <a:pt x="804" y="7056"/>
                    <a:pt x="952" y="5171"/>
                  </a:cubicBezTo>
                  <a:cubicBezTo>
                    <a:pt x="1050" y="3975"/>
                    <a:pt x="1411" y="2827"/>
                    <a:pt x="1476" y="1860"/>
                  </a:cubicBezTo>
                  <a:cubicBezTo>
                    <a:pt x="1525" y="1286"/>
                    <a:pt x="1460" y="795"/>
                    <a:pt x="1181" y="369"/>
                  </a:cubicBezTo>
                  <a:cubicBezTo>
                    <a:pt x="1181" y="369"/>
                    <a:pt x="947" y="0"/>
                    <a:pt x="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6798750" y="577200"/>
              <a:ext cx="211875" cy="254350"/>
            </a:xfrm>
            <a:custGeom>
              <a:rect b="b" l="l" r="r" t="t"/>
              <a:pathLst>
                <a:path extrusionOk="0" h="10174" w="8475">
                  <a:moveTo>
                    <a:pt x="2179" y="0"/>
                  </a:moveTo>
                  <a:cubicBezTo>
                    <a:pt x="1280" y="0"/>
                    <a:pt x="459" y="468"/>
                    <a:pt x="246" y="1175"/>
                  </a:cubicBezTo>
                  <a:cubicBezTo>
                    <a:pt x="0" y="1781"/>
                    <a:pt x="197" y="2470"/>
                    <a:pt x="721" y="2863"/>
                  </a:cubicBezTo>
                  <a:lnTo>
                    <a:pt x="771" y="2896"/>
                  </a:lnTo>
                  <a:cubicBezTo>
                    <a:pt x="1010" y="3031"/>
                    <a:pt x="1272" y="3101"/>
                    <a:pt x="1533" y="3101"/>
                  </a:cubicBezTo>
                  <a:cubicBezTo>
                    <a:pt x="1809" y="3101"/>
                    <a:pt x="2083" y="3023"/>
                    <a:pt x="2328" y="2863"/>
                  </a:cubicBezTo>
                  <a:cubicBezTo>
                    <a:pt x="2492" y="2765"/>
                    <a:pt x="2606" y="2601"/>
                    <a:pt x="2656" y="2437"/>
                  </a:cubicBezTo>
                  <a:cubicBezTo>
                    <a:pt x="2800" y="2034"/>
                    <a:pt x="2501" y="1643"/>
                    <a:pt x="2115" y="1643"/>
                  </a:cubicBezTo>
                  <a:cubicBezTo>
                    <a:pt x="2061" y="1643"/>
                    <a:pt x="2006" y="1651"/>
                    <a:pt x="1951" y="1667"/>
                  </a:cubicBezTo>
                  <a:cubicBezTo>
                    <a:pt x="1623" y="1732"/>
                    <a:pt x="1443" y="2076"/>
                    <a:pt x="1557" y="2388"/>
                  </a:cubicBezTo>
                  <a:cubicBezTo>
                    <a:pt x="1646" y="2640"/>
                    <a:pt x="1928" y="2669"/>
                    <a:pt x="2053" y="2669"/>
                  </a:cubicBezTo>
                  <a:cubicBezTo>
                    <a:pt x="2091" y="2669"/>
                    <a:pt x="2115" y="2666"/>
                    <a:pt x="2115" y="2666"/>
                  </a:cubicBezTo>
                  <a:lnTo>
                    <a:pt x="2115" y="2666"/>
                  </a:lnTo>
                  <a:cubicBezTo>
                    <a:pt x="2082" y="2748"/>
                    <a:pt x="2016" y="2814"/>
                    <a:pt x="1934" y="2863"/>
                  </a:cubicBezTo>
                  <a:cubicBezTo>
                    <a:pt x="1820" y="2929"/>
                    <a:pt x="1688" y="2962"/>
                    <a:pt x="1557" y="2962"/>
                  </a:cubicBezTo>
                  <a:cubicBezTo>
                    <a:pt x="1426" y="2962"/>
                    <a:pt x="1295" y="2929"/>
                    <a:pt x="1180" y="2863"/>
                  </a:cubicBezTo>
                  <a:cubicBezTo>
                    <a:pt x="1098" y="2830"/>
                    <a:pt x="1016" y="2765"/>
                    <a:pt x="951" y="2716"/>
                  </a:cubicBezTo>
                  <a:cubicBezTo>
                    <a:pt x="525" y="2322"/>
                    <a:pt x="443" y="1093"/>
                    <a:pt x="1148" y="519"/>
                  </a:cubicBezTo>
                  <a:cubicBezTo>
                    <a:pt x="1472" y="269"/>
                    <a:pt x="1849" y="137"/>
                    <a:pt x="2244" y="137"/>
                  </a:cubicBezTo>
                  <a:cubicBezTo>
                    <a:pt x="2288" y="137"/>
                    <a:pt x="2332" y="139"/>
                    <a:pt x="2377" y="142"/>
                  </a:cubicBezTo>
                  <a:cubicBezTo>
                    <a:pt x="2508" y="142"/>
                    <a:pt x="2639" y="175"/>
                    <a:pt x="2770" y="208"/>
                  </a:cubicBezTo>
                  <a:cubicBezTo>
                    <a:pt x="3869" y="454"/>
                    <a:pt x="4590" y="1634"/>
                    <a:pt x="4803" y="2847"/>
                  </a:cubicBezTo>
                  <a:cubicBezTo>
                    <a:pt x="4803" y="2847"/>
                    <a:pt x="4803" y="2863"/>
                    <a:pt x="4803" y="2863"/>
                  </a:cubicBezTo>
                  <a:cubicBezTo>
                    <a:pt x="5065" y="4109"/>
                    <a:pt x="4803" y="5355"/>
                    <a:pt x="4885" y="6469"/>
                  </a:cubicBezTo>
                  <a:cubicBezTo>
                    <a:pt x="4836" y="7502"/>
                    <a:pt x="5229" y="8485"/>
                    <a:pt x="5983" y="9190"/>
                  </a:cubicBezTo>
                  <a:cubicBezTo>
                    <a:pt x="6671" y="9797"/>
                    <a:pt x="7557" y="10141"/>
                    <a:pt x="8474" y="10174"/>
                  </a:cubicBezTo>
                  <a:cubicBezTo>
                    <a:pt x="7573" y="10108"/>
                    <a:pt x="6704" y="9747"/>
                    <a:pt x="6032" y="9125"/>
                  </a:cubicBezTo>
                  <a:cubicBezTo>
                    <a:pt x="5327" y="8436"/>
                    <a:pt x="4967" y="7469"/>
                    <a:pt x="5032" y="6486"/>
                  </a:cubicBezTo>
                  <a:cubicBezTo>
                    <a:pt x="4967" y="5387"/>
                    <a:pt x="5229" y="4158"/>
                    <a:pt x="4983" y="2863"/>
                  </a:cubicBezTo>
                  <a:lnTo>
                    <a:pt x="4983" y="2847"/>
                  </a:lnTo>
                  <a:cubicBezTo>
                    <a:pt x="4754" y="1585"/>
                    <a:pt x="4000" y="323"/>
                    <a:pt x="2803" y="77"/>
                  </a:cubicBezTo>
                  <a:cubicBezTo>
                    <a:pt x="2595" y="25"/>
                    <a:pt x="2385" y="0"/>
                    <a:pt x="21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6789725" y="616400"/>
              <a:ext cx="116000" cy="137300"/>
            </a:xfrm>
            <a:custGeom>
              <a:rect b="b" l="l" r="r" t="t"/>
              <a:pathLst>
                <a:path extrusionOk="0" h="5492" w="4640">
                  <a:moveTo>
                    <a:pt x="279" y="0"/>
                  </a:moveTo>
                  <a:lnTo>
                    <a:pt x="279" y="0"/>
                  </a:lnTo>
                  <a:cubicBezTo>
                    <a:pt x="83" y="394"/>
                    <a:pt x="1" y="853"/>
                    <a:pt x="66" y="1295"/>
                  </a:cubicBezTo>
                  <a:cubicBezTo>
                    <a:pt x="115" y="1918"/>
                    <a:pt x="328" y="2508"/>
                    <a:pt x="689" y="3033"/>
                  </a:cubicBezTo>
                  <a:cubicBezTo>
                    <a:pt x="1182" y="3715"/>
                    <a:pt x="1948" y="3793"/>
                    <a:pt x="2273" y="3793"/>
                  </a:cubicBezTo>
                  <a:cubicBezTo>
                    <a:pt x="2369" y="3793"/>
                    <a:pt x="2426" y="3787"/>
                    <a:pt x="2426" y="3787"/>
                  </a:cubicBezTo>
                  <a:cubicBezTo>
                    <a:pt x="2164" y="3705"/>
                    <a:pt x="2115" y="3377"/>
                    <a:pt x="2295" y="3131"/>
                  </a:cubicBezTo>
                  <a:cubicBezTo>
                    <a:pt x="2459" y="2983"/>
                    <a:pt x="2426" y="2721"/>
                    <a:pt x="2230" y="2606"/>
                  </a:cubicBezTo>
                  <a:cubicBezTo>
                    <a:pt x="2115" y="2557"/>
                    <a:pt x="1836" y="2328"/>
                    <a:pt x="2066" y="2197"/>
                  </a:cubicBezTo>
                  <a:cubicBezTo>
                    <a:pt x="2096" y="2179"/>
                    <a:pt x="2128" y="2170"/>
                    <a:pt x="2163" y="2170"/>
                  </a:cubicBezTo>
                  <a:cubicBezTo>
                    <a:pt x="2409" y="2170"/>
                    <a:pt x="2732" y="2611"/>
                    <a:pt x="2689" y="3115"/>
                  </a:cubicBezTo>
                  <a:cubicBezTo>
                    <a:pt x="2640" y="3688"/>
                    <a:pt x="2902" y="3852"/>
                    <a:pt x="3295" y="4147"/>
                  </a:cubicBezTo>
                  <a:cubicBezTo>
                    <a:pt x="3705" y="4426"/>
                    <a:pt x="3459" y="4950"/>
                    <a:pt x="3459" y="4950"/>
                  </a:cubicBezTo>
                  <a:cubicBezTo>
                    <a:pt x="4180" y="4541"/>
                    <a:pt x="4016" y="3869"/>
                    <a:pt x="3934" y="3721"/>
                  </a:cubicBezTo>
                  <a:cubicBezTo>
                    <a:pt x="3836" y="3557"/>
                    <a:pt x="3656" y="3311"/>
                    <a:pt x="3885" y="3213"/>
                  </a:cubicBezTo>
                  <a:cubicBezTo>
                    <a:pt x="3900" y="3205"/>
                    <a:pt x="3915" y="3202"/>
                    <a:pt x="3929" y="3202"/>
                  </a:cubicBezTo>
                  <a:cubicBezTo>
                    <a:pt x="4125" y="3202"/>
                    <a:pt x="4197" y="3929"/>
                    <a:pt x="4197" y="4557"/>
                  </a:cubicBezTo>
                  <a:cubicBezTo>
                    <a:pt x="4164" y="4934"/>
                    <a:pt x="4328" y="5278"/>
                    <a:pt x="4639" y="5491"/>
                  </a:cubicBezTo>
                  <a:cubicBezTo>
                    <a:pt x="4508" y="5163"/>
                    <a:pt x="4443" y="4803"/>
                    <a:pt x="4459" y="4459"/>
                  </a:cubicBezTo>
                  <a:cubicBezTo>
                    <a:pt x="4459" y="3951"/>
                    <a:pt x="4541" y="3033"/>
                    <a:pt x="3639" y="2410"/>
                  </a:cubicBezTo>
                  <a:cubicBezTo>
                    <a:pt x="2722" y="1787"/>
                    <a:pt x="1623" y="2066"/>
                    <a:pt x="837" y="1492"/>
                  </a:cubicBezTo>
                  <a:cubicBezTo>
                    <a:pt x="755" y="1443"/>
                    <a:pt x="673" y="1377"/>
                    <a:pt x="607" y="1295"/>
                  </a:cubicBezTo>
                  <a:cubicBezTo>
                    <a:pt x="296" y="951"/>
                    <a:pt x="181" y="459"/>
                    <a:pt x="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7220825" y="758550"/>
              <a:ext cx="99600" cy="218950"/>
            </a:xfrm>
            <a:custGeom>
              <a:rect b="b" l="l" r="r" t="t"/>
              <a:pathLst>
                <a:path extrusionOk="0" h="8758" w="3984">
                  <a:moveTo>
                    <a:pt x="1929" y="0"/>
                  </a:moveTo>
                  <a:cubicBezTo>
                    <a:pt x="1772" y="0"/>
                    <a:pt x="1614" y="22"/>
                    <a:pt x="1459" y="68"/>
                  </a:cubicBezTo>
                  <a:cubicBezTo>
                    <a:pt x="689" y="264"/>
                    <a:pt x="131" y="920"/>
                    <a:pt x="82" y="1707"/>
                  </a:cubicBezTo>
                  <a:cubicBezTo>
                    <a:pt x="0" y="2510"/>
                    <a:pt x="410" y="3297"/>
                    <a:pt x="1016" y="3854"/>
                  </a:cubicBezTo>
                  <a:cubicBezTo>
                    <a:pt x="1590" y="4444"/>
                    <a:pt x="2361" y="4723"/>
                    <a:pt x="2901" y="5214"/>
                  </a:cubicBezTo>
                  <a:cubicBezTo>
                    <a:pt x="3442" y="5690"/>
                    <a:pt x="3770" y="6362"/>
                    <a:pt x="3819" y="7067"/>
                  </a:cubicBezTo>
                  <a:cubicBezTo>
                    <a:pt x="3852" y="7722"/>
                    <a:pt x="3508" y="8411"/>
                    <a:pt x="2918" y="8575"/>
                  </a:cubicBezTo>
                  <a:cubicBezTo>
                    <a:pt x="2785" y="8624"/>
                    <a:pt x="2650" y="8647"/>
                    <a:pt x="2519" y="8647"/>
                  </a:cubicBezTo>
                  <a:cubicBezTo>
                    <a:pt x="2081" y="8647"/>
                    <a:pt x="1683" y="8392"/>
                    <a:pt x="1557" y="8001"/>
                  </a:cubicBezTo>
                  <a:cubicBezTo>
                    <a:pt x="1344" y="7575"/>
                    <a:pt x="1541" y="7034"/>
                    <a:pt x="2000" y="6854"/>
                  </a:cubicBezTo>
                  <a:cubicBezTo>
                    <a:pt x="2082" y="6821"/>
                    <a:pt x="2180" y="6804"/>
                    <a:pt x="2262" y="6804"/>
                  </a:cubicBezTo>
                  <a:cubicBezTo>
                    <a:pt x="2262" y="6804"/>
                    <a:pt x="2292" y="6801"/>
                    <a:pt x="2339" y="6801"/>
                  </a:cubicBezTo>
                  <a:cubicBezTo>
                    <a:pt x="2479" y="6801"/>
                    <a:pt x="2774" y="6829"/>
                    <a:pt x="2885" y="7050"/>
                  </a:cubicBezTo>
                  <a:cubicBezTo>
                    <a:pt x="2884" y="7049"/>
                    <a:pt x="2882" y="7048"/>
                    <a:pt x="2882" y="7048"/>
                  </a:cubicBezTo>
                  <a:lnTo>
                    <a:pt x="2882" y="7048"/>
                  </a:lnTo>
                  <a:cubicBezTo>
                    <a:pt x="2876" y="7048"/>
                    <a:pt x="2886" y="7083"/>
                    <a:pt x="2868" y="7083"/>
                  </a:cubicBezTo>
                  <a:cubicBezTo>
                    <a:pt x="2861" y="7083"/>
                    <a:pt x="2851" y="7078"/>
                    <a:pt x="2836" y="7067"/>
                  </a:cubicBezTo>
                  <a:cubicBezTo>
                    <a:pt x="2768" y="7032"/>
                    <a:pt x="2694" y="7015"/>
                    <a:pt x="2620" y="7015"/>
                  </a:cubicBezTo>
                  <a:cubicBezTo>
                    <a:pt x="2517" y="7015"/>
                    <a:pt x="2414" y="7049"/>
                    <a:pt x="2328" y="7116"/>
                  </a:cubicBezTo>
                  <a:cubicBezTo>
                    <a:pt x="2082" y="7362"/>
                    <a:pt x="2131" y="7771"/>
                    <a:pt x="2443" y="7935"/>
                  </a:cubicBezTo>
                  <a:cubicBezTo>
                    <a:pt x="2526" y="7977"/>
                    <a:pt x="2614" y="7998"/>
                    <a:pt x="2698" y="7998"/>
                  </a:cubicBezTo>
                  <a:cubicBezTo>
                    <a:pt x="3010" y="7998"/>
                    <a:pt x="3280" y="7721"/>
                    <a:pt x="3164" y="7231"/>
                  </a:cubicBezTo>
                  <a:cubicBezTo>
                    <a:pt x="3062" y="6911"/>
                    <a:pt x="2755" y="6695"/>
                    <a:pt x="2424" y="6695"/>
                  </a:cubicBezTo>
                  <a:cubicBezTo>
                    <a:pt x="2382" y="6695"/>
                    <a:pt x="2338" y="6699"/>
                    <a:pt x="2295" y="6706"/>
                  </a:cubicBezTo>
                  <a:cubicBezTo>
                    <a:pt x="2180" y="6706"/>
                    <a:pt x="2066" y="6739"/>
                    <a:pt x="1967" y="6788"/>
                  </a:cubicBezTo>
                  <a:cubicBezTo>
                    <a:pt x="1492" y="7001"/>
                    <a:pt x="1279" y="7558"/>
                    <a:pt x="1475" y="8050"/>
                  </a:cubicBezTo>
                  <a:cubicBezTo>
                    <a:pt x="1604" y="8474"/>
                    <a:pt x="2065" y="8757"/>
                    <a:pt x="2558" y="8757"/>
                  </a:cubicBezTo>
                  <a:cubicBezTo>
                    <a:pt x="2694" y="8757"/>
                    <a:pt x="2832" y="8735"/>
                    <a:pt x="2967" y="8689"/>
                  </a:cubicBezTo>
                  <a:cubicBezTo>
                    <a:pt x="3606" y="8509"/>
                    <a:pt x="3983" y="7771"/>
                    <a:pt x="3967" y="7050"/>
                  </a:cubicBezTo>
                  <a:cubicBezTo>
                    <a:pt x="3934" y="6296"/>
                    <a:pt x="3590" y="5591"/>
                    <a:pt x="3016" y="5083"/>
                  </a:cubicBezTo>
                  <a:cubicBezTo>
                    <a:pt x="2443" y="4542"/>
                    <a:pt x="1689" y="4264"/>
                    <a:pt x="1131" y="3706"/>
                  </a:cubicBezTo>
                  <a:cubicBezTo>
                    <a:pt x="574" y="3149"/>
                    <a:pt x="181" y="2444"/>
                    <a:pt x="246" y="1707"/>
                  </a:cubicBezTo>
                  <a:cubicBezTo>
                    <a:pt x="262" y="1248"/>
                    <a:pt x="476" y="838"/>
                    <a:pt x="836" y="543"/>
                  </a:cubicBezTo>
                  <a:cubicBezTo>
                    <a:pt x="984" y="428"/>
                    <a:pt x="1164" y="346"/>
                    <a:pt x="1361" y="281"/>
                  </a:cubicBezTo>
                  <a:cubicBezTo>
                    <a:pt x="1500" y="240"/>
                    <a:pt x="1648" y="219"/>
                    <a:pt x="1797" y="219"/>
                  </a:cubicBezTo>
                  <a:cubicBezTo>
                    <a:pt x="1947" y="219"/>
                    <a:pt x="2098" y="240"/>
                    <a:pt x="2246" y="281"/>
                  </a:cubicBezTo>
                  <a:cubicBezTo>
                    <a:pt x="3262" y="559"/>
                    <a:pt x="3590" y="1920"/>
                    <a:pt x="2901" y="2575"/>
                  </a:cubicBezTo>
                  <a:cubicBezTo>
                    <a:pt x="2770" y="2723"/>
                    <a:pt x="2590" y="2805"/>
                    <a:pt x="2393" y="2838"/>
                  </a:cubicBezTo>
                  <a:cubicBezTo>
                    <a:pt x="2332" y="2847"/>
                    <a:pt x="2273" y="2851"/>
                    <a:pt x="2218" y="2851"/>
                  </a:cubicBezTo>
                  <a:cubicBezTo>
                    <a:pt x="1757" y="2851"/>
                    <a:pt x="1514" y="2569"/>
                    <a:pt x="1557" y="2379"/>
                  </a:cubicBezTo>
                  <a:cubicBezTo>
                    <a:pt x="1557" y="2379"/>
                    <a:pt x="1557" y="2346"/>
                    <a:pt x="1623" y="2346"/>
                  </a:cubicBezTo>
                  <a:cubicBezTo>
                    <a:pt x="1634" y="2346"/>
                    <a:pt x="1655" y="2347"/>
                    <a:pt x="1683" y="2347"/>
                  </a:cubicBezTo>
                  <a:cubicBezTo>
                    <a:pt x="1823" y="2347"/>
                    <a:pt x="2139" y="2324"/>
                    <a:pt x="2262" y="2051"/>
                  </a:cubicBezTo>
                  <a:cubicBezTo>
                    <a:pt x="2381" y="1683"/>
                    <a:pt x="2108" y="1346"/>
                    <a:pt x="1776" y="1346"/>
                  </a:cubicBezTo>
                  <a:cubicBezTo>
                    <a:pt x="1694" y="1346"/>
                    <a:pt x="1609" y="1366"/>
                    <a:pt x="1525" y="1412"/>
                  </a:cubicBezTo>
                  <a:cubicBezTo>
                    <a:pt x="918" y="1789"/>
                    <a:pt x="1066" y="2707"/>
                    <a:pt x="1754" y="2903"/>
                  </a:cubicBezTo>
                  <a:cubicBezTo>
                    <a:pt x="1928" y="2983"/>
                    <a:pt x="2110" y="3021"/>
                    <a:pt x="2291" y="3021"/>
                  </a:cubicBezTo>
                  <a:cubicBezTo>
                    <a:pt x="2742" y="3021"/>
                    <a:pt x="3180" y="2784"/>
                    <a:pt x="3426" y="2362"/>
                  </a:cubicBezTo>
                  <a:cubicBezTo>
                    <a:pt x="3688" y="1821"/>
                    <a:pt x="3639" y="1182"/>
                    <a:pt x="3278" y="674"/>
                  </a:cubicBezTo>
                  <a:cubicBezTo>
                    <a:pt x="2963" y="245"/>
                    <a:pt x="2453" y="0"/>
                    <a:pt x="192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7276150" y="841375"/>
              <a:ext cx="42625" cy="60250"/>
            </a:xfrm>
            <a:custGeom>
              <a:rect b="b" l="l" r="r" t="t"/>
              <a:pathLst>
                <a:path extrusionOk="0" h="2410" w="1705">
                  <a:moveTo>
                    <a:pt x="197" y="0"/>
                  </a:moveTo>
                  <a:cubicBezTo>
                    <a:pt x="197" y="164"/>
                    <a:pt x="164" y="328"/>
                    <a:pt x="115" y="475"/>
                  </a:cubicBezTo>
                  <a:cubicBezTo>
                    <a:pt x="0" y="852"/>
                    <a:pt x="311" y="1115"/>
                    <a:pt x="951" y="1393"/>
                  </a:cubicBezTo>
                  <a:cubicBezTo>
                    <a:pt x="1328" y="1606"/>
                    <a:pt x="1590" y="1983"/>
                    <a:pt x="1656" y="2410"/>
                  </a:cubicBezTo>
                  <a:cubicBezTo>
                    <a:pt x="1705" y="393"/>
                    <a:pt x="885" y="328"/>
                    <a:pt x="688" y="328"/>
                  </a:cubicBezTo>
                  <a:cubicBezTo>
                    <a:pt x="671" y="329"/>
                    <a:pt x="655" y="330"/>
                    <a:pt x="639" y="330"/>
                  </a:cubicBezTo>
                  <a:cubicBezTo>
                    <a:pt x="473" y="330"/>
                    <a:pt x="376" y="254"/>
                    <a:pt x="361" y="164"/>
                  </a:cubicBezTo>
                  <a:cubicBezTo>
                    <a:pt x="328" y="66"/>
                    <a:pt x="197" y="0"/>
                    <a:pt x="1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7141725" y="663525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cubicBezTo>
                    <a:pt x="1246" y="115"/>
                    <a:pt x="1230" y="295"/>
                    <a:pt x="1115" y="410"/>
                  </a:cubicBezTo>
                  <a:cubicBezTo>
                    <a:pt x="919" y="574"/>
                    <a:pt x="361" y="1197"/>
                    <a:pt x="755" y="1820"/>
                  </a:cubicBezTo>
                  <a:cubicBezTo>
                    <a:pt x="1197" y="2508"/>
                    <a:pt x="1787" y="2295"/>
                    <a:pt x="1984" y="2869"/>
                  </a:cubicBezTo>
                  <a:cubicBezTo>
                    <a:pt x="1984" y="2869"/>
                    <a:pt x="2066" y="3164"/>
                    <a:pt x="1869" y="3262"/>
                  </a:cubicBezTo>
                  <a:cubicBezTo>
                    <a:pt x="1836" y="3284"/>
                    <a:pt x="1803" y="3293"/>
                    <a:pt x="1773" y="3293"/>
                  </a:cubicBezTo>
                  <a:cubicBezTo>
                    <a:pt x="1639" y="3293"/>
                    <a:pt x="1541" y="3114"/>
                    <a:pt x="1541" y="2967"/>
                  </a:cubicBezTo>
                  <a:cubicBezTo>
                    <a:pt x="1476" y="2656"/>
                    <a:pt x="1230" y="2426"/>
                    <a:pt x="935" y="2377"/>
                  </a:cubicBezTo>
                  <a:cubicBezTo>
                    <a:pt x="542" y="2328"/>
                    <a:pt x="493" y="2213"/>
                    <a:pt x="492" y="2213"/>
                  </a:cubicBezTo>
                  <a:lnTo>
                    <a:pt x="492" y="2213"/>
                  </a:lnTo>
                  <a:cubicBezTo>
                    <a:pt x="542" y="2361"/>
                    <a:pt x="558" y="2508"/>
                    <a:pt x="525" y="2656"/>
                  </a:cubicBezTo>
                  <a:cubicBezTo>
                    <a:pt x="460" y="2787"/>
                    <a:pt x="165" y="3295"/>
                    <a:pt x="722" y="3672"/>
                  </a:cubicBezTo>
                  <a:cubicBezTo>
                    <a:pt x="1296" y="4049"/>
                    <a:pt x="1574" y="3852"/>
                    <a:pt x="1689" y="4491"/>
                  </a:cubicBezTo>
                  <a:cubicBezTo>
                    <a:pt x="1787" y="5131"/>
                    <a:pt x="1837" y="5901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2" y="5424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8" y="5131"/>
                    <a:pt x="1" y="6114"/>
                    <a:pt x="935" y="6606"/>
                  </a:cubicBezTo>
                  <a:cubicBezTo>
                    <a:pt x="1869" y="7098"/>
                    <a:pt x="1804" y="6737"/>
                    <a:pt x="3082" y="7786"/>
                  </a:cubicBezTo>
                  <a:cubicBezTo>
                    <a:pt x="4131" y="8655"/>
                    <a:pt x="4344" y="8688"/>
                    <a:pt x="4344" y="8688"/>
                  </a:cubicBezTo>
                  <a:cubicBezTo>
                    <a:pt x="4317" y="8683"/>
                    <a:pt x="4290" y="8681"/>
                    <a:pt x="4263" y="8681"/>
                  </a:cubicBezTo>
                  <a:cubicBezTo>
                    <a:pt x="4082" y="8681"/>
                    <a:pt x="3920" y="8774"/>
                    <a:pt x="3820" y="8917"/>
                  </a:cubicBezTo>
                  <a:cubicBezTo>
                    <a:pt x="3623" y="9229"/>
                    <a:pt x="3722" y="9638"/>
                    <a:pt x="4049" y="9786"/>
                  </a:cubicBezTo>
                  <a:cubicBezTo>
                    <a:pt x="4049" y="9786"/>
                    <a:pt x="3935" y="9589"/>
                    <a:pt x="4131" y="9573"/>
                  </a:cubicBezTo>
                  <a:cubicBezTo>
                    <a:pt x="4143" y="9571"/>
                    <a:pt x="4155" y="9570"/>
                    <a:pt x="4168" y="9570"/>
                  </a:cubicBezTo>
                  <a:cubicBezTo>
                    <a:pt x="4290" y="9570"/>
                    <a:pt x="4435" y="9658"/>
                    <a:pt x="4592" y="9658"/>
                  </a:cubicBezTo>
                  <a:cubicBezTo>
                    <a:pt x="4681" y="9658"/>
                    <a:pt x="4774" y="9629"/>
                    <a:pt x="4869" y="9540"/>
                  </a:cubicBezTo>
                  <a:cubicBezTo>
                    <a:pt x="4990" y="9419"/>
                    <a:pt x="5190" y="9317"/>
                    <a:pt x="5423" y="9317"/>
                  </a:cubicBezTo>
                  <a:cubicBezTo>
                    <a:pt x="5727" y="9317"/>
                    <a:pt x="6087" y="9493"/>
                    <a:pt x="6393" y="10032"/>
                  </a:cubicBezTo>
                  <a:cubicBezTo>
                    <a:pt x="6393" y="10032"/>
                    <a:pt x="6164" y="9212"/>
                    <a:pt x="4836" y="8688"/>
                  </a:cubicBezTo>
                  <a:cubicBezTo>
                    <a:pt x="3131" y="7966"/>
                    <a:pt x="2050" y="6262"/>
                    <a:pt x="2132" y="4409"/>
                  </a:cubicBezTo>
                  <a:cubicBezTo>
                    <a:pt x="2230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7255250" y="86840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7188450" y="599775"/>
              <a:ext cx="68875" cy="268650"/>
            </a:xfrm>
            <a:custGeom>
              <a:rect b="b" l="l" r="r" t="t"/>
              <a:pathLst>
                <a:path extrusionOk="0" h="10746" w="2755">
                  <a:moveTo>
                    <a:pt x="1289" y="1"/>
                  </a:moveTo>
                  <a:cubicBezTo>
                    <a:pt x="711" y="1"/>
                    <a:pt x="161" y="375"/>
                    <a:pt x="99" y="895"/>
                  </a:cubicBezTo>
                  <a:cubicBezTo>
                    <a:pt x="0" y="1419"/>
                    <a:pt x="361" y="1911"/>
                    <a:pt x="902" y="1960"/>
                  </a:cubicBezTo>
                  <a:lnTo>
                    <a:pt x="1049" y="1960"/>
                  </a:lnTo>
                  <a:cubicBezTo>
                    <a:pt x="1574" y="1927"/>
                    <a:pt x="1836" y="1321"/>
                    <a:pt x="1639" y="1075"/>
                  </a:cubicBezTo>
                  <a:cubicBezTo>
                    <a:pt x="1561" y="955"/>
                    <a:pt x="1441" y="901"/>
                    <a:pt x="1322" y="901"/>
                  </a:cubicBezTo>
                  <a:cubicBezTo>
                    <a:pt x="1116" y="901"/>
                    <a:pt x="914" y="1062"/>
                    <a:pt x="935" y="1321"/>
                  </a:cubicBezTo>
                  <a:cubicBezTo>
                    <a:pt x="951" y="1632"/>
                    <a:pt x="1295" y="1616"/>
                    <a:pt x="1344" y="1649"/>
                  </a:cubicBezTo>
                  <a:cubicBezTo>
                    <a:pt x="1377" y="1682"/>
                    <a:pt x="1344" y="1747"/>
                    <a:pt x="1344" y="1747"/>
                  </a:cubicBezTo>
                  <a:cubicBezTo>
                    <a:pt x="1295" y="1813"/>
                    <a:pt x="1230" y="1862"/>
                    <a:pt x="1164" y="1895"/>
                  </a:cubicBezTo>
                  <a:cubicBezTo>
                    <a:pt x="1148" y="1895"/>
                    <a:pt x="1131" y="1911"/>
                    <a:pt x="1099" y="1911"/>
                  </a:cubicBezTo>
                  <a:cubicBezTo>
                    <a:pt x="1065" y="1915"/>
                    <a:pt x="1032" y="1917"/>
                    <a:pt x="999" y="1917"/>
                  </a:cubicBezTo>
                  <a:cubicBezTo>
                    <a:pt x="473" y="1917"/>
                    <a:pt x="73" y="1436"/>
                    <a:pt x="181" y="911"/>
                  </a:cubicBezTo>
                  <a:cubicBezTo>
                    <a:pt x="252" y="439"/>
                    <a:pt x="748" y="115"/>
                    <a:pt x="1265" y="115"/>
                  </a:cubicBezTo>
                  <a:cubicBezTo>
                    <a:pt x="1574" y="115"/>
                    <a:pt x="1892" y="231"/>
                    <a:pt x="2131" y="501"/>
                  </a:cubicBezTo>
                  <a:cubicBezTo>
                    <a:pt x="2443" y="911"/>
                    <a:pt x="2590" y="1436"/>
                    <a:pt x="2541" y="1944"/>
                  </a:cubicBezTo>
                  <a:cubicBezTo>
                    <a:pt x="2525" y="2452"/>
                    <a:pt x="2410" y="2960"/>
                    <a:pt x="2230" y="3435"/>
                  </a:cubicBezTo>
                  <a:cubicBezTo>
                    <a:pt x="1410" y="5468"/>
                    <a:pt x="525" y="7500"/>
                    <a:pt x="1148" y="8976"/>
                  </a:cubicBezTo>
                  <a:cubicBezTo>
                    <a:pt x="1672" y="10303"/>
                    <a:pt x="2574" y="10697"/>
                    <a:pt x="2656" y="10746"/>
                  </a:cubicBezTo>
                  <a:cubicBezTo>
                    <a:pt x="1984" y="10336"/>
                    <a:pt x="1476" y="9697"/>
                    <a:pt x="1230" y="8943"/>
                  </a:cubicBezTo>
                  <a:cubicBezTo>
                    <a:pt x="672" y="7517"/>
                    <a:pt x="1557" y="5550"/>
                    <a:pt x="2393" y="3501"/>
                  </a:cubicBezTo>
                  <a:cubicBezTo>
                    <a:pt x="2590" y="3009"/>
                    <a:pt x="2688" y="2485"/>
                    <a:pt x="2721" y="1960"/>
                  </a:cubicBezTo>
                  <a:cubicBezTo>
                    <a:pt x="2754" y="1403"/>
                    <a:pt x="2574" y="846"/>
                    <a:pt x="2230" y="419"/>
                  </a:cubicBezTo>
                  <a:cubicBezTo>
                    <a:pt x="1966" y="125"/>
                    <a:pt x="1622" y="1"/>
                    <a:pt x="12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7273675" y="677850"/>
              <a:ext cx="94700" cy="93475"/>
            </a:xfrm>
            <a:custGeom>
              <a:rect b="b" l="l" r="r" t="t"/>
              <a:pathLst>
                <a:path extrusionOk="0" h="3739" w="3788">
                  <a:moveTo>
                    <a:pt x="3279" y="1"/>
                  </a:moveTo>
                  <a:cubicBezTo>
                    <a:pt x="3279" y="1"/>
                    <a:pt x="3279" y="268"/>
                    <a:pt x="3109" y="268"/>
                  </a:cubicBezTo>
                  <a:cubicBezTo>
                    <a:pt x="3096" y="268"/>
                    <a:pt x="3081" y="267"/>
                    <a:pt x="3066" y="263"/>
                  </a:cubicBezTo>
                  <a:cubicBezTo>
                    <a:pt x="2958" y="240"/>
                    <a:pt x="2810" y="181"/>
                    <a:pt x="2671" y="181"/>
                  </a:cubicBezTo>
                  <a:cubicBezTo>
                    <a:pt x="2516" y="181"/>
                    <a:pt x="2373" y="256"/>
                    <a:pt x="2312" y="542"/>
                  </a:cubicBezTo>
                  <a:cubicBezTo>
                    <a:pt x="2186" y="1077"/>
                    <a:pt x="2136" y="1643"/>
                    <a:pt x="1928" y="1643"/>
                  </a:cubicBezTo>
                  <a:cubicBezTo>
                    <a:pt x="1920" y="1643"/>
                    <a:pt x="1911" y="1642"/>
                    <a:pt x="1902" y="1640"/>
                  </a:cubicBezTo>
                  <a:lnTo>
                    <a:pt x="1853" y="1640"/>
                  </a:lnTo>
                  <a:cubicBezTo>
                    <a:pt x="1844" y="1642"/>
                    <a:pt x="1835" y="1643"/>
                    <a:pt x="1827" y="1643"/>
                  </a:cubicBezTo>
                  <a:cubicBezTo>
                    <a:pt x="1619" y="1643"/>
                    <a:pt x="1569" y="1077"/>
                    <a:pt x="1443" y="542"/>
                  </a:cubicBezTo>
                  <a:cubicBezTo>
                    <a:pt x="1374" y="256"/>
                    <a:pt x="1236" y="181"/>
                    <a:pt x="1087" y="181"/>
                  </a:cubicBezTo>
                  <a:cubicBezTo>
                    <a:pt x="954" y="181"/>
                    <a:pt x="814" y="240"/>
                    <a:pt x="706" y="263"/>
                  </a:cubicBezTo>
                  <a:cubicBezTo>
                    <a:pt x="685" y="269"/>
                    <a:pt x="666" y="272"/>
                    <a:pt x="649" y="272"/>
                  </a:cubicBezTo>
                  <a:cubicBezTo>
                    <a:pt x="482" y="272"/>
                    <a:pt x="509" y="1"/>
                    <a:pt x="509" y="1"/>
                  </a:cubicBezTo>
                  <a:lnTo>
                    <a:pt x="509" y="1"/>
                  </a:lnTo>
                  <a:cubicBezTo>
                    <a:pt x="509" y="1"/>
                    <a:pt x="279" y="83"/>
                    <a:pt x="148" y="673"/>
                  </a:cubicBezTo>
                  <a:cubicBezTo>
                    <a:pt x="1" y="1279"/>
                    <a:pt x="263" y="1493"/>
                    <a:pt x="1050" y="1870"/>
                  </a:cubicBezTo>
                  <a:cubicBezTo>
                    <a:pt x="1837" y="2230"/>
                    <a:pt x="1869" y="3509"/>
                    <a:pt x="1869" y="3509"/>
                  </a:cubicBezTo>
                  <a:lnTo>
                    <a:pt x="1902" y="3738"/>
                  </a:lnTo>
                  <a:lnTo>
                    <a:pt x="1918" y="3509"/>
                  </a:lnTo>
                  <a:cubicBezTo>
                    <a:pt x="1918" y="3509"/>
                    <a:pt x="1951" y="2214"/>
                    <a:pt x="2738" y="1870"/>
                  </a:cubicBezTo>
                  <a:cubicBezTo>
                    <a:pt x="3525" y="1509"/>
                    <a:pt x="3787" y="1279"/>
                    <a:pt x="3656" y="673"/>
                  </a:cubicBezTo>
                  <a:cubicBezTo>
                    <a:pt x="3508" y="83"/>
                    <a:pt x="3279" y="1"/>
                    <a:pt x="3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7251150" y="589750"/>
              <a:ext cx="69275" cy="203700"/>
            </a:xfrm>
            <a:custGeom>
              <a:rect b="b" l="l" r="r" t="t"/>
              <a:pathLst>
                <a:path extrusionOk="0" h="8148" w="2771">
                  <a:moveTo>
                    <a:pt x="2065" y="1"/>
                  </a:moveTo>
                  <a:lnTo>
                    <a:pt x="2065" y="1"/>
                  </a:lnTo>
                  <a:cubicBezTo>
                    <a:pt x="2361" y="968"/>
                    <a:pt x="1295" y="1230"/>
                    <a:pt x="656" y="2361"/>
                  </a:cubicBezTo>
                  <a:cubicBezTo>
                    <a:pt x="557" y="2525"/>
                    <a:pt x="492" y="2722"/>
                    <a:pt x="426" y="2902"/>
                  </a:cubicBezTo>
                  <a:cubicBezTo>
                    <a:pt x="0" y="4279"/>
                    <a:pt x="262" y="5230"/>
                    <a:pt x="1574" y="6131"/>
                  </a:cubicBezTo>
                  <a:cubicBezTo>
                    <a:pt x="2705" y="6934"/>
                    <a:pt x="2754" y="8000"/>
                    <a:pt x="2754" y="8147"/>
                  </a:cubicBezTo>
                  <a:cubicBezTo>
                    <a:pt x="2770" y="7656"/>
                    <a:pt x="2623" y="7164"/>
                    <a:pt x="2328" y="6754"/>
                  </a:cubicBezTo>
                  <a:cubicBezTo>
                    <a:pt x="2016" y="6328"/>
                    <a:pt x="1623" y="6066"/>
                    <a:pt x="1049" y="5557"/>
                  </a:cubicBezTo>
                  <a:cubicBezTo>
                    <a:pt x="869" y="5394"/>
                    <a:pt x="721" y="5197"/>
                    <a:pt x="639" y="4967"/>
                  </a:cubicBezTo>
                  <a:cubicBezTo>
                    <a:pt x="295" y="4131"/>
                    <a:pt x="967" y="3263"/>
                    <a:pt x="1295" y="2902"/>
                  </a:cubicBezTo>
                  <a:cubicBezTo>
                    <a:pt x="1443" y="2722"/>
                    <a:pt x="1639" y="2558"/>
                    <a:pt x="1836" y="2361"/>
                  </a:cubicBezTo>
                  <a:cubicBezTo>
                    <a:pt x="2213" y="2017"/>
                    <a:pt x="2459" y="1558"/>
                    <a:pt x="2557" y="1066"/>
                  </a:cubicBezTo>
                  <a:cubicBezTo>
                    <a:pt x="2705" y="181"/>
                    <a:pt x="2066" y="1"/>
                    <a:pt x="20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6032450" y="913300"/>
              <a:ext cx="226625" cy="157625"/>
            </a:xfrm>
            <a:custGeom>
              <a:rect b="b" l="l" r="r" t="t"/>
              <a:pathLst>
                <a:path extrusionOk="0" h="6305" w="9065">
                  <a:moveTo>
                    <a:pt x="7067" y="0"/>
                  </a:moveTo>
                  <a:cubicBezTo>
                    <a:pt x="6612" y="0"/>
                    <a:pt x="6184" y="162"/>
                    <a:pt x="5918" y="500"/>
                  </a:cubicBezTo>
                  <a:cubicBezTo>
                    <a:pt x="5524" y="909"/>
                    <a:pt x="5475" y="1549"/>
                    <a:pt x="5803" y="2008"/>
                  </a:cubicBezTo>
                  <a:cubicBezTo>
                    <a:pt x="5901" y="2139"/>
                    <a:pt x="6032" y="2254"/>
                    <a:pt x="6180" y="2319"/>
                  </a:cubicBezTo>
                  <a:lnTo>
                    <a:pt x="6213" y="2335"/>
                  </a:lnTo>
                  <a:lnTo>
                    <a:pt x="6278" y="2352"/>
                  </a:lnTo>
                  <a:cubicBezTo>
                    <a:pt x="6311" y="2368"/>
                    <a:pt x="6344" y="2368"/>
                    <a:pt x="6377" y="2368"/>
                  </a:cubicBezTo>
                  <a:cubicBezTo>
                    <a:pt x="6449" y="2390"/>
                    <a:pt x="6524" y="2400"/>
                    <a:pt x="6598" y="2400"/>
                  </a:cubicBezTo>
                  <a:cubicBezTo>
                    <a:pt x="6810" y="2400"/>
                    <a:pt x="7018" y="2317"/>
                    <a:pt x="7163" y="2172"/>
                  </a:cubicBezTo>
                  <a:cubicBezTo>
                    <a:pt x="7558" y="1761"/>
                    <a:pt x="7277" y="1210"/>
                    <a:pt x="6934" y="1210"/>
                  </a:cubicBezTo>
                  <a:cubicBezTo>
                    <a:pt x="6907" y="1210"/>
                    <a:pt x="6879" y="1214"/>
                    <a:pt x="6852" y="1221"/>
                  </a:cubicBezTo>
                  <a:cubicBezTo>
                    <a:pt x="6541" y="1319"/>
                    <a:pt x="6475" y="1729"/>
                    <a:pt x="6704" y="1860"/>
                  </a:cubicBezTo>
                  <a:cubicBezTo>
                    <a:pt x="6755" y="1883"/>
                    <a:pt x="6810" y="1894"/>
                    <a:pt x="6864" y="1894"/>
                  </a:cubicBezTo>
                  <a:cubicBezTo>
                    <a:pt x="6968" y="1894"/>
                    <a:pt x="7072" y="1854"/>
                    <a:pt x="7147" y="1778"/>
                  </a:cubicBezTo>
                  <a:lnTo>
                    <a:pt x="7147" y="1778"/>
                  </a:lnTo>
                  <a:cubicBezTo>
                    <a:pt x="7180" y="1926"/>
                    <a:pt x="7131" y="2073"/>
                    <a:pt x="6999" y="2155"/>
                  </a:cubicBezTo>
                  <a:cubicBezTo>
                    <a:pt x="6852" y="2266"/>
                    <a:pt x="6677" y="2321"/>
                    <a:pt x="6495" y="2321"/>
                  </a:cubicBezTo>
                  <a:cubicBezTo>
                    <a:pt x="6434" y="2321"/>
                    <a:pt x="6372" y="2315"/>
                    <a:pt x="6311" y="2303"/>
                  </a:cubicBezTo>
                  <a:cubicBezTo>
                    <a:pt x="6213" y="2270"/>
                    <a:pt x="6131" y="2237"/>
                    <a:pt x="6049" y="2188"/>
                  </a:cubicBezTo>
                  <a:cubicBezTo>
                    <a:pt x="5541" y="1778"/>
                    <a:pt x="5508" y="1024"/>
                    <a:pt x="5967" y="565"/>
                  </a:cubicBezTo>
                  <a:cubicBezTo>
                    <a:pt x="6222" y="256"/>
                    <a:pt x="6616" y="110"/>
                    <a:pt x="7033" y="110"/>
                  </a:cubicBezTo>
                  <a:cubicBezTo>
                    <a:pt x="7899" y="110"/>
                    <a:pt x="8862" y="742"/>
                    <a:pt x="8884" y="1860"/>
                  </a:cubicBezTo>
                  <a:cubicBezTo>
                    <a:pt x="8917" y="2663"/>
                    <a:pt x="8475" y="3417"/>
                    <a:pt x="7753" y="3794"/>
                  </a:cubicBezTo>
                  <a:lnTo>
                    <a:pt x="7704" y="3827"/>
                  </a:lnTo>
                  <a:cubicBezTo>
                    <a:pt x="7606" y="3860"/>
                    <a:pt x="7524" y="3876"/>
                    <a:pt x="7426" y="3909"/>
                  </a:cubicBezTo>
                  <a:cubicBezTo>
                    <a:pt x="7208" y="3958"/>
                    <a:pt x="6991" y="3979"/>
                    <a:pt x="6775" y="3979"/>
                  </a:cubicBezTo>
                  <a:cubicBezTo>
                    <a:pt x="5188" y="3979"/>
                    <a:pt x="3636" y="2833"/>
                    <a:pt x="2298" y="2833"/>
                  </a:cubicBezTo>
                  <a:cubicBezTo>
                    <a:pt x="2152" y="2833"/>
                    <a:pt x="2009" y="2846"/>
                    <a:pt x="1869" y="2876"/>
                  </a:cubicBezTo>
                  <a:cubicBezTo>
                    <a:pt x="607" y="3155"/>
                    <a:pt x="246" y="4040"/>
                    <a:pt x="148" y="4581"/>
                  </a:cubicBezTo>
                  <a:cubicBezTo>
                    <a:pt x="0" y="5122"/>
                    <a:pt x="115" y="5728"/>
                    <a:pt x="558" y="6056"/>
                  </a:cubicBezTo>
                  <a:cubicBezTo>
                    <a:pt x="778" y="6226"/>
                    <a:pt x="1047" y="6304"/>
                    <a:pt x="1311" y="6304"/>
                  </a:cubicBezTo>
                  <a:cubicBezTo>
                    <a:pt x="1732" y="6304"/>
                    <a:pt x="2140" y="6104"/>
                    <a:pt x="2312" y="5761"/>
                  </a:cubicBezTo>
                  <a:cubicBezTo>
                    <a:pt x="2639" y="5220"/>
                    <a:pt x="2361" y="4516"/>
                    <a:pt x="1869" y="4384"/>
                  </a:cubicBezTo>
                  <a:cubicBezTo>
                    <a:pt x="1775" y="4347"/>
                    <a:pt x="1678" y="4329"/>
                    <a:pt x="1583" y="4329"/>
                  </a:cubicBezTo>
                  <a:cubicBezTo>
                    <a:pt x="1265" y="4329"/>
                    <a:pt x="966" y="4528"/>
                    <a:pt x="853" y="4843"/>
                  </a:cubicBezTo>
                  <a:cubicBezTo>
                    <a:pt x="820" y="4958"/>
                    <a:pt x="804" y="5089"/>
                    <a:pt x="836" y="5220"/>
                  </a:cubicBezTo>
                  <a:cubicBezTo>
                    <a:pt x="836" y="5237"/>
                    <a:pt x="836" y="5253"/>
                    <a:pt x="853" y="5270"/>
                  </a:cubicBezTo>
                  <a:cubicBezTo>
                    <a:pt x="853" y="5270"/>
                    <a:pt x="853" y="5286"/>
                    <a:pt x="853" y="5286"/>
                  </a:cubicBezTo>
                  <a:cubicBezTo>
                    <a:pt x="914" y="5520"/>
                    <a:pt x="1124" y="5662"/>
                    <a:pt x="1350" y="5662"/>
                  </a:cubicBezTo>
                  <a:cubicBezTo>
                    <a:pt x="1425" y="5662"/>
                    <a:pt x="1501" y="5646"/>
                    <a:pt x="1574" y="5614"/>
                  </a:cubicBezTo>
                  <a:cubicBezTo>
                    <a:pt x="1909" y="5470"/>
                    <a:pt x="1794" y="4908"/>
                    <a:pt x="1455" y="4908"/>
                  </a:cubicBezTo>
                  <a:cubicBezTo>
                    <a:pt x="1446" y="4908"/>
                    <a:pt x="1436" y="4908"/>
                    <a:pt x="1426" y="4909"/>
                  </a:cubicBezTo>
                  <a:cubicBezTo>
                    <a:pt x="1049" y="4958"/>
                    <a:pt x="1099" y="5319"/>
                    <a:pt x="1049" y="5368"/>
                  </a:cubicBezTo>
                  <a:cubicBezTo>
                    <a:pt x="1040" y="5377"/>
                    <a:pt x="1029" y="5381"/>
                    <a:pt x="1018" y="5381"/>
                  </a:cubicBezTo>
                  <a:cubicBezTo>
                    <a:pt x="971" y="5381"/>
                    <a:pt x="915" y="5309"/>
                    <a:pt x="902" y="5270"/>
                  </a:cubicBezTo>
                  <a:cubicBezTo>
                    <a:pt x="836" y="5089"/>
                    <a:pt x="836" y="4876"/>
                    <a:pt x="935" y="4696"/>
                  </a:cubicBezTo>
                  <a:cubicBezTo>
                    <a:pt x="1084" y="4500"/>
                    <a:pt x="1307" y="4385"/>
                    <a:pt x="1539" y="4385"/>
                  </a:cubicBezTo>
                  <a:cubicBezTo>
                    <a:pt x="1638" y="4385"/>
                    <a:pt x="1739" y="4406"/>
                    <a:pt x="1836" y="4450"/>
                  </a:cubicBezTo>
                  <a:cubicBezTo>
                    <a:pt x="2295" y="4565"/>
                    <a:pt x="2541" y="5220"/>
                    <a:pt x="2230" y="5712"/>
                  </a:cubicBezTo>
                  <a:cubicBezTo>
                    <a:pt x="2079" y="6023"/>
                    <a:pt x="1700" y="6206"/>
                    <a:pt x="1313" y="6206"/>
                  </a:cubicBezTo>
                  <a:cubicBezTo>
                    <a:pt x="1068" y="6206"/>
                    <a:pt x="820" y="6133"/>
                    <a:pt x="623" y="5974"/>
                  </a:cubicBezTo>
                  <a:cubicBezTo>
                    <a:pt x="82" y="5565"/>
                    <a:pt x="115" y="4630"/>
                    <a:pt x="541" y="4057"/>
                  </a:cubicBezTo>
                  <a:cubicBezTo>
                    <a:pt x="903" y="3583"/>
                    <a:pt x="1491" y="3346"/>
                    <a:pt x="2105" y="3346"/>
                  </a:cubicBezTo>
                  <a:cubicBezTo>
                    <a:pt x="2299" y="3346"/>
                    <a:pt x="2496" y="3370"/>
                    <a:pt x="2689" y="3417"/>
                  </a:cubicBezTo>
                  <a:cubicBezTo>
                    <a:pt x="3492" y="3614"/>
                    <a:pt x="4328" y="3958"/>
                    <a:pt x="5213" y="4188"/>
                  </a:cubicBezTo>
                  <a:cubicBezTo>
                    <a:pt x="5539" y="4247"/>
                    <a:pt x="5870" y="4281"/>
                    <a:pt x="6196" y="4281"/>
                  </a:cubicBezTo>
                  <a:cubicBezTo>
                    <a:pt x="6772" y="4281"/>
                    <a:pt x="7333" y="4176"/>
                    <a:pt x="7835" y="3925"/>
                  </a:cubicBezTo>
                  <a:cubicBezTo>
                    <a:pt x="8606" y="3516"/>
                    <a:pt x="9065" y="2712"/>
                    <a:pt x="9048" y="1860"/>
                  </a:cubicBezTo>
                  <a:cubicBezTo>
                    <a:pt x="9005" y="656"/>
                    <a:pt x="7981" y="0"/>
                    <a:pt x="70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5956225" y="1049125"/>
              <a:ext cx="153700" cy="154925"/>
            </a:xfrm>
            <a:custGeom>
              <a:rect b="b" l="l" r="r" t="t"/>
              <a:pathLst>
                <a:path extrusionOk="0" h="6197" w="6148">
                  <a:moveTo>
                    <a:pt x="3066" y="0"/>
                  </a:moveTo>
                  <a:cubicBezTo>
                    <a:pt x="3033" y="115"/>
                    <a:pt x="3017" y="246"/>
                    <a:pt x="3000" y="361"/>
                  </a:cubicBezTo>
                  <a:cubicBezTo>
                    <a:pt x="3000" y="361"/>
                    <a:pt x="2918" y="1263"/>
                    <a:pt x="2033" y="1377"/>
                  </a:cubicBezTo>
                  <a:cubicBezTo>
                    <a:pt x="1164" y="1508"/>
                    <a:pt x="574" y="1640"/>
                    <a:pt x="541" y="2295"/>
                  </a:cubicBezTo>
                  <a:cubicBezTo>
                    <a:pt x="511" y="2921"/>
                    <a:pt x="324" y="3235"/>
                    <a:pt x="60" y="3235"/>
                  </a:cubicBezTo>
                  <a:cubicBezTo>
                    <a:pt x="40" y="3235"/>
                    <a:pt x="21" y="3233"/>
                    <a:pt x="1" y="3229"/>
                  </a:cubicBezTo>
                  <a:lnTo>
                    <a:pt x="1" y="3229"/>
                  </a:lnTo>
                  <a:cubicBezTo>
                    <a:pt x="1" y="3230"/>
                    <a:pt x="364" y="3763"/>
                    <a:pt x="967" y="3763"/>
                  </a:cubicBezTo>
                  <a:cubicBezTo>
                    <a:pt x="1089" y="3763"/>
                    <a:pt x="1221" y="3741"/>
                    <a:pt x="1361" y="3688"/>
                  </a:cubicBezTo>
                  <a:cubicBezTo>
                    <a:pt x="2181" y="3377"/>
                    <a:pt x="2115" y="2820"/>
                    <a:pt x="2131" y="2672"/>
                  </a:cubicBezTo>
                  <a:cubicBezTo>
                    <a:pt x="2131" y="2519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2"/>
                  </a:cubicBezTo>
                  <a:cubicBezTo>
                    <a:pt x="2541" y="2344"/>
                    <a:pt x="2607" y="2672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96"/>
                    <a:pt x="3066" y="6196"/>
                  </a:cubicBezTo>
                  <a:cubicBezTo>
                    <a:pt x="3066" y="6196"/>
                    <a:pt x="3508" y="4819"/>
                    <a:pt x="3869" y="4262"/>
                  </a:cubicBezTo>
                  <a:cubicBezTo>
                    <a:pt x="4164" y="3869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2"/>
                  </a:cubicBezTo>
                  <a:cubicBezTo>
                    <a:pt x="3777" y="2311"/>
                    <a:pt x="3782" y="2311"/>
                    <a:pt x="3788" y="2311"/>
                  </a:cubicBezTo>
                  <a:cubicBezTo>
                    <a:pt x="3939" y="2311"/>
                    <a:pt x="4001" y="2514"/>
                    <a:pt x="4016" y="2656"/>
                  </a:cubicBezTo>
                  <a:cubicBezTo>
                    <a:pt x="4033" y="2820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9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40"/>
                    <a:pt x="4984" y="1508"/>
                    <a:pt x="4098" y="1377"/>
                  </a:cubicBezTo>
                  <a:cubicBezTo>
                    <a:pt x="3230" y="1263"/>
                    <a:pt x="3148" y="361"/>
                    <a:pt x="3148" y="361"/>
                  </a:cubicBezTo>
                  <a:cubicBezTo>
                    <a:pt x="3131" y="246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6059500" y="1002750"/>
              <a:ext cx="161475" cy="9270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0" y="265"/>
                    <a:pt x="0" y="265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7"/>
                    <a:pt x="1623" y="511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61" y="2921"/>
                    <a:pt x="2721" y="3085"/>
                  </a:cubicBezTo>
                  <a:cubicBezTo>
                    <a:pt x="3082" y="3249"/>
                    <a:pt x="2901" y="3708"/>
                    <a:pt x="2901" y="3708"/>
                  </a:cubicBezTo>
                  <a:cubicBezTo>
                    <a:pt x="4229" y="2888"/>
                    <a:pt x="3377" y="1937"/>
                    <a:pt x="3147" y="1675"/>
                  </a:cubicBezTo>
                  <a:cubicBezTo>
                    <a:pt x="2958" y="1445"/>
                    <a:pt x="3081" y="1216"/>
                    <a:pt x="3268" y="1216"/>
                  </a:cubicBezTo>
                  <a:cubicBezTo>
                    <a:pt x="3307" y="1216"/>
                    <a:pt x="3350" y="1226"/>
                    <a:pt x="3393" y="1249"/>
                  </a:cubicBezTo>
                  <a:cubicBezTo>
                    <a:pt x="3623" y="1380"/>
                    <a:pt x="3262" y="1872"/>
                    <a:pt x="3934" y="2314"/>
                  </a:cubicBezTo>
                  <a:cubicBezTo>
                    <a:pt x="4102" y="2421"/>
                    <a:pt x="4261" y="2461"/>
                    <a:pt x="4405" y="2461"/>
                  </a:cubicBezTo>
                  <a:cubicBezTo>
                    <a:pt x="4836" y="2461"/>
                    <a:pt x="5131" y="2101"/>
                    <a:pt x="5131" y="2101"/>
                  </a:cubicBezTo>
                  <a:lnTo>
                    <a:pt x="5131" y="2101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44" y="2102"/>
                    <a:pt x="4948" y="1574"/>
                    <a:pt x="4770" y="1413"/>
                  </a:cubicBezTo>
                  <a:cubicBezTo>
                    <a:pt x="4692" y="1357"/>
                    <a:pt x="4591" y="1324"/>
                    <a:pt x="4494" y="1324"/>
                  </a:cubicBezTo>
                  <a:cubicBezTo>
                    <a:pt x="4448" y="1324"/>
                    <a:pt x="4402" y="1332"/>
                    <a:pt x="4360" y="1347"/>
                  </a:cubicBezTo>
                  <a:cubicBezTo>
                    <a:pt x="4302" y="1360"/>
                    <a:pt x="4246" y="1366"/>
                    <a:pt x="4198" y="1366"/>
                  </a:cubicBezTo>
                  <a:cubicBezTo>
                    <a:pt x="4056" y="1366"/>
                    <a:pt x="3971" y="1314"/>
                    <a:pt x="4032" y="1216"/>
                  </a:cubicBezTo>
                  <a:cubicBezTo>
                    <a:pt x="4062" y="1174"/>
                    <a:pt x="4096" y="1158"/>
                    <a:pt x="4141" y="1158"/>
                  </a:cubicBezTo>
                  <a:cubicBezTo>
                    <a:pt x="4274" y="1158"/>
                    <a:pt x="4508" y="1294"/>
                    <a:pt x="5032" y="1331"/>
                  </a:cubicBezTo>
                  <a:cubicBezTo>
                    <a:pt x="5060" y="1333"/>
                    <a:pt x="5087" y="1333"/>
                    <a:pt x="5114" y="1333"/>
                  </a:cubicBezTo>
                  <a:cubicBezTo>
                    <a:pt x="5892" y="1333"/>
                    <a:pt x="6458" y="675"/>
                    <a:pt x="6458" y="675"/>
                  </a:cubicBezTo>
                  <a:lnTo>
                    <a:pt x="6458" y="675"/>
                  </a:lnTo>
                  <a:cubicBezTo>
                    <a:pt x="6000" y="931"/>
                    <a:pt x="5514" y="1029"/>
                    <a:pt x="5026" y="1029"/>
                  </a:cubicBezTo>
                  <a:cubicBezTo>
                    <a:pt x="3858" y="1029"/>
                    <a:pt x="2680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6100875" y="911025"/>
              <a:ext cx="90175" cy="63125"/>
            </a:xfrm>
            <a:custGeom>
              <a:rect b="b" l="l" r="r" t="t"/>
              <a:pathLst>
                <a:path extrusionOk="0" h="2525" w="3607">
                  <a:moveTo>
                    <a:pt x="2492" y="0"/>
                  </a:moveTo>
                  <a:cubicBezTo>
                    <a:pt x="1908" y="0"/>
                    <a:pt x="1240" y="123"/>
                    <a:pt x="869" y="607"/>
                  </a:cubicBezTo>
                  <a:cubicBezTo>
                    <a:pt x="1" y="1771"/>
                    <a:pt x="525" y="2525"/>
                    <a:pt x="525" y="2525"/>
                  </a:cubicBezTo>
                  <a:cubicBezTo>
                    <a:pt x="525" y="2525"/>
                    <a:pt x="361" y="2164"/>
                    <a:pt x="1394" y="2164"/>
                  </a:cubicBezTo>
                  <a:cubicBezTo>
                    <a:pt x="2427" y="2148"/>
                    <a:pt x="2312" y="1492"/>
                    <a:pt x="2263" y="1263"/>
                  </a:cubicBezTo>
                  <a:cubicBezTo>
                    <a:pt x="2181" y="1017"/>
                    <a:pt x="2246" y="738"/>
                    <a:pt x="2410" y="541"/>
                  </a:cubicBezTo>
                  <a:cubicBezTo>
                    <a:pt x="2656" y="197"/>
                    <a:pt x="3607" y="132"/>
                    <a:pt x="3607" y="132"/>
                  </a:cubicBezTo>
                  <a:cubicBezTo>
                    <a:pt x="3607" y="132"/>
                    <a:pt x="3095" y="0"/>
                    <a:pt x="24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6170125" y="844225"/>
              <a:ext cx="56175" cy="66825"/>
            </a:xfrm>
            <a:custGeom>
              <a:rect b="b" l="l" r="r" t="t"/>
              <a:pathLst>
                <a:path extrusionOk="0" h="2673" w="2247">
                  <a:moveTo>
                    <a:pt x="1132" y="1"/>
                  </a:moveTo>
                  <a:cubicBezTo>
                    <a:pt x="1132" y="1"/>
                    <a:pt x="1345" y="542"/>
                    <a:pt x="984" y="722"/>
                  </a:cubicBezTo>
                  <a:cubicBezTo>
                    <a:pt x="624" y="935"/>
                    <a:pt x="1" y="1345"/>
                    <a:pt x="247" y="2001"/>
                  </a:cubicBezTo>
                  <a:cubicBezTo>
                    <a:pt x="493" y="2673"/>
                    <a:pt x="1673" y="2410"/>
                    <a:pt x="2246" y="2607"/>
                  </a:cubicBezTo>
                  <a:cubicBezTo>
                    <a:pt x="2246" y="2607"/>
                    <a:pt x="1378" y="2148"/>
                    <a:pt x="1443" y="1427"/>
                  </a:cubicBezTo>
                  <a:cubicBezTo>
                    <a:pt x="1509" y="689"/>
                    <a:pt x="1427" y="165"/>
                    <a:pt x="11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6231200" y="873325"/>
              <a:ext cx="79925" cy="107800"/>
            </a:xfrm>
            <a:custGeom>
              <a:rect b="b" l="l" r="r" t="t"/>
              <a:pathLst>
                <a:path extrusionOk="0" h="4312" w="3197">
                  <a:moveTo>
                    <a:pt x="377" y="1"/>
                  </a:moveTo>
                  <a:lnTo>
                    <a:pt x="377" y="1"/>
                  </a:lnTo>
                  <a:cubicBezTo>
                    <a:pt x="0" y="1345"/>
                    <a:pt x="541" y="1607"/>
                    <a:pt x="1098" y="2476"/>
                  </a:cubicBezTo>
                  <a:cubicBezTo>
                    <a:pt x="1656" y="3344"/>
                    <a:pt x="1049" y="4311"/>
                    <a:pt x="1049" y="4311"/>
                  </a:cubicBezTo>
                  <a:cubicBezTo>
                    <a:pt x="1426" y="4049"/>
                    <a:pt x="1787" y="3361"/>
                    <a:pt x="2492" y="2918"/>
                  </a:cubicBezTo>
                  <a:cubicBezTo>
                    <a:pt x="3196" y="2492"/>
                    <a:pt x="2901" y="1591"/>
                    <a:pt x="2901" y="1591"/>
                  </a:cubicBezTo>
                  <a:lnTo>
                    <a:pt x="2901" y="1591"/>
                  </a:lnTo>
                  <a:cubicBezTo>
                    <a:pt x="2849" y="1695"/>
                    <a:pt x="2744" y="1748"/>
                    <a:pt x="2578" y="1748"/>
                  </a:cubicBezTo>
                  <a:cubicBezTo>
                    <a:pt x="2537" y="1748"/>
                    <a:pt x="2492" y="1745"/>
                    <a:pt x="2442" y="1738"/>
                  </a:cubicBezTo>
                  <a:cubicBezTo>
                    <a:pt x="2415" y="1731"/>
                    <a:pt x="2387" y="1728"/>
                    <a:pt x="2360" y="1728"/>
                  </a:cubicBezTo>
                  <a:cubicBezTo>
                    <a:pt x="2132" y="1728"/>
                    <a:pt x="1945" y="1961"/>
                    <a:pt x="2033" y="2181"/>
                  </a:cubicBezTo>
                  <a:cubicBezTo>
                    <a:pt x="2085" y="2418"/>
                    <a:pt x="1937" y="2528"/>
                    <a:pt x="1800" y="2528"/>
                  </a:cubicBezTo>
                  <a:cubicBezTo>
                    <a:pt x="1767" y="2528"/>
                    <a:pt x="1734" y="2521"/>
                    <a:pt x="1705" y="2508"/>
                  </a:cubicBezTo>
                  <a:cubicBezTo>
                    <a:pt x="1557" y="2443"/>
                    <a:pt x="1557" y="2066"/>
                    <a:pt x="1770" y="1886"/>
                  </a:cubicBezTo>
                  <a:cubicBezTo>
                    <a:pt x="1984" y="1705"/>
                    <a:pt x="2131" y="1312"/>
                    <a:pt x="1934" y="689"/>
                  </a:cubicBezTo>
                  <a:cubicBezTo>
                    <a:pt x="1791" y="194"/>
                    <a:pt x="1305" y="103"/>
                    <a:pt x="989" y="103"/>
                  </a:cubicBezTo>
                  <a:cubicBezTo>
                    <a:pt x="907" y="103"/>
                    <a:pt x="837" y="109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6213150" y="714800"/>
              <a:ext cx="202875" cy="202400"/>
            </a:xfrm>
            <a:custGeom>
              <a:rect b="b" l="l" r="r" t="t"/>
              <a:pathLst>
                <a:path extrusionOk="0" h="8096" w="8115">
                  <a:moveTo>
                    <a:pt x="5771" y="1"/>
                  </a:moveTo>
                  <a:cubicBezTo>
                    <a:pt x="5237" y="1"/>
                    <a:pt x="4723" y="177"/>
                    <a:pt x="4427" y="572"/>
                  </a:cubicBezTo>
                  <a:cubicBezTo>
                    <a:pt x="4132" y="998"/>
                    <a:pt x="4082" y="1555"/>
                    <a:pt x="4312" y="2031"/>
                  </a:cubicBezTo>
                  <a:cubicBezTo>
                    <a:pt x="4521" y="2440"/>
                    <a:pt x="4859" y="2586"/>
                    <a:pt x="5189" y="2586"/>
                  </a:cubicBezTo>
                  <a:cubicBezTo>
                    <a:pt x="5532" y="2586"/>
                    <a:pt x="5866" y="2428"/>
                    <a:pt x="6033" y="2244"/>
                  </a:cubicBezTo>
                  <a:cubicBezTo>
                    <a:pt x="6230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79" y="1490"/>
                    <a:pt x="5345" y="1850"/>
                    <a:pt x="5754" y="1916"/>
                  </a:cubicBezTo>
                  <a:cubicBezTo>
                    <a:pt x="6099" y="1965"/>
                    <a:pt x="5918" y="2391"/>
                    <a:pt x="5476" y="2506"/>
                  </a:cubicBezTo>
                  <a:cubicBezTo>
                    <a:pt x="5395" y="2527"/>
                    <a:pt x="5314" y="2537"/>
                    <a:pt x="5235" y="2537"/>
                  </a:cubicBezTo>
                  <a:cubicBezTo>
                    <a:pt x="4876" y="2537"/>
                    <a:pt x="4541" y="2333"/>
                    <a:pt x="4394" y="1998"/>
                  </a:cubicBezTo>
                  <a:cubicBezTo>
                    <a:pt x="4181" y="1555"/>
                    <a:pt x="4230" y="1031"/>
                    <a:pt x="4525" y="637"/>
                  </a:cubicBezTo>
                  <a:cubicBezTo>
                    <a:pt x="4784" y="296"/>
                    <a:pt x="5249" y="125"/>
                    <a:pt x="5728" y="125"/>
                  </a:cubicBezTo>
                  <a:cubicBezTo>
                    <a:pt x="5824" y="125"/>
                    <a:pt x="5921" y="132"/>
                    <a:pt x="6017" y="146"/>
                  </a:cubicBezTo>
                  <a:cubicBezTo>
                    <a:pt x="7230" y="293"/>
                    <a:pt x="7918" y="1998"/>
                    <a:pt x="7197" y="3145"/>
                  </a:cubicBezTo>
                  <a:cubicBezTo>
                    <a:pt x="6967" y="3506"/>
                    <a:pt x="6623" y="3801"/>
                    <a:pt x="6230" y="3998"/>
                  </a:cubicBezTo>
                  <a:cubicBezTo>
                    <a:pt x="5842" y="4164"/>
                    <a:pt x="5393" y="4247"/>
                    <a:pt x="4870" y="4247"/>
                  </a:cubicBezTo>
                  <a:cubicBezTo>
                    <a:pt x="4462" y="4247"/>
                    <a:pt x="4011" y="4196"/>
                    <a:pt x="3509" y="4096"/>
                  </a:cubicBezTo>
                  <a:cubicBezTo>
                    <a:pt x="3203" y="4035"/>
                    <a:pt x="2903" y="4004"/>
                    <a:pt x="2617" y="4004"/>
                  </a:cubicBezTo>
                  <a:cubicBezTo>
                    <a:pt x="1290" y="4004"/>
                    <a:pt x="240" y="4660"/>
                    <a:pt x="132" y="5981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4" y="8079"/>
                    <a:pt x="1017" y="8063"/>
                  </a:cubicBezTo>
                  <a:cubicBezTo>
                    <a:pt x="444" y="7423"/>
                    <a:pt x="607" y="6227"/>
                    <a:pt x="607" y="6227"/>
                  </a:cubicBezTo>
                  <a:cubicBezTo>
                    <a:pt x="689" y="5702"/>
                    <a:pt x="952" y="5243"/>
                    <a:pt x="1345" y="4899"/>
                  </a:cubicBezTo>
                  <a:cubicBezTo>
                    <a:pt x="1926" y="4458"/>
                    <a:pt x="2666" y="4373"/>
                    <a:pt x="3154" y="4373"/>
                  </a:cubicBezTo>
                  <a:cubicBezTo>
                    <a:pt x="3464" y="4373"/>
                    <a:pt x="3673" y="4407"/>
                    <a:pt x="3673" y="4407"/>
                  </a:cubicBezTo>
                  <a:cubicBezTo>
                    <a:pt x="3918" y="4440"/>
                    <a:pt x="4148" y="4457"/>
                    <a:pt x="4361" y="4473"/>
                  </a:cubicBezTo>
                  <a:cubicBezTo>
                    <a:pt x="4447" y="4477"/>
                    <a:pt x="4534" y="4479"/>
                    <a:pt x="4622" y="4479"/>
                  </a:cubicBezTo>
                  <a:cubicBezTo>
                    <a:pt x="5612" y="4479"/>
                    <a:pt x="6726" y="4207"/>
                    <a:pt x="7328" y="3244"/>
                  </a:cubicBezTo>
                  <a:cubicBezTo>
                    <a:pt x="8115" y="1981"/>
                    <a:pt x="7361" y="178"/>
                    <a:pt x="6033" y="15"/>
                  </a:cubicBezTo>
                  <a:cubicBezTo>
                    <a:pt x="5946" y="5"/>
                    <a:pt x="5858" y="1"/>
                    <a:pt x="57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6266850" y="831225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1085" y="1"/>
                  </a:moveTo>
                  <a:cubicBezTo>
                    <a:pt x="394" y="1"/>
                    <a:pt x="0" y="226"/>
                    <a:pt x="0" y="226"/>
                  </a:cubicBezTo>
                  <a:cubicBezTo>
                    <a:pt x="93" y="206"/>
                    <a:pt x="181" y="197"/>
                    <a:pt x="264" y="197"/>
                  </a:cubicBezTo>
                  <a:cubicBezTo>
                    <a:pt x="742" y="197"/>
                    <a:pt x="1046" y="505"/>
                    <a:pt x="935" y="980"/>
                  </a:cubicBezTo>
                  <a:cubicBezTo>
                    <a:pt x="803" y="1390"/>
                    <a:pt x="967" y="1848"/>
                    <a:pt x="1312" y="2111"/>
                  </a:cubicBezTo>
                  <a:cubicBezTo>
                    <a:pt x="1639" y="2373"/>
                    <a:pt x="2541" y="2373"/>
                    <a:pt x="2541" y="2373"/>
                  </a:cubicBezTo>
                  <a:cubicBezTo>
                    <a:pt x="2279" y="2225"/>
                    <a:pt x="2524" y="1865"/>
                    <a:pt x="2688" y="1439"/>
                  </a:cubicBezTo>
                  <a:cubicBezTo>
                    <a:pt x="2844" y="1018"/>
                    <a:pt x="2422" y="864"/>
                    <a:pt x="2225" y="864"/>
                  </a:cubicBezTo>
                  <a:cubicBezTo>
                    <a:pt x="2215" y="864"/>
                    <a:pt x="2205" y="864"/>
                    <a:pt x="2197" y="865"/>
                  </a:cubicBezTo>
                  <a:cubicBezTo>
                    <a:pt x="2109" y="883"/>
                    <a:pt x="2035" y="900"/>
                    <a:pt x="1966" y="900"/>
                  </a:cubicBezTo>
                  <a:cubicBezTo>
                    <a:pt x="1905" y="900"/>
                    <a:pt x="1848" y="887"/>
                    <a:pt x="1787" y="849"/>
                  </a:cubicBezTo>
                  <a:cubicBezTo>
                    <a:pt x="1694" y="782"/>
                    <a:pt x="1730" y="564"/>
                    <a:pt x="2003" y="564"/>
                  </a:cubicBezTo>
                  <a:cubicBezTo>
                    <a:pt x="2065" y="564"/>
                    <a:pt x="2141" y="575"/>
                    <a:pt x="2229" y="603"/>
                  </a:cubicBezTo>
                  <a:cubicBezTo>
                    <a:pt x="2721" y="767"/>
                    <a:pt x="2574" y="1226"/>
                    <a:pt x="3311" y="1373"/>
                  </a:cubicBezTo>
                  <a:cubicBezTo>
                    <a:pt x="3366" y="1384"/>
                    <a:pt x="3418" y="1390"/>
                    <a:pt x="3468" y="1390"/>
                  </a:cubicBezTo>
                  <a:cubicBezTo>
                    <a:pt x="4059" y="1390"/>
                    <a:pt x="4218" y="627"/>
                    <a:pt x="4278" y="521"/>
                  </a:cubicBezTo>
                  <a:cubicBezTo>
                    <a:pt x="4393" y="390"/>
                    <a:pt x="4524" y="259"/>
                    <a:pt x="4655" y="144"/>
                  </a:cubicBezTo>
                  <a:lnTo>
                    <a:pt x="4655" y="144"/>
                  </a:lnTo>
                  <a:cubicBezTo>
                    <a:pt x="4456" y="267"/>
                    <a:pt x="4088" y="379"/>
                    <a:pt x="3556" y="379"/>
                  </a:cubicBezTo>
                  <a:cubicBezTo>
                    <a:pt x="3167" y="379"/>
                    <a:pt x="2691" y="319"/>
                    <a:pt x="2131" y="160"/>
                  </a:cubicBezTo>
                  <a:cubicBezTo>
                    <a:pt x="1733" y="42"/>
                    <a:pt x="1382" y="1"/>
                    <a:pt x="10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6273400" y="721700"/>
              <a:ext cx="80750" cy="84125"/>
            </a:xfrm>
            <a:custGeom>
              <a:rect b="b" l="l" r="r" t="t"/>
              <a:pathLst>
                <a:path extrusionOk="0" h="3365" w="3230">
                  <a:moveTo>
                    <a:pt x="1967" y="1"/>
                  </a:moveTo>
                  <a:lnTo>
                    <a:pt x="1967" y="1"/>
                  </a:lnTo>
                  <a:cubicBezTo>
                    <a:pt x="1508" y="279"/>
                    <a:pt x="1443" y="722"/>
                    <a:pt x="722" y="1345"/>
                  </a:cubicBezTo>
                  <a:cubicBezTo>
                    <a:pt x="0" y="1968"/>
                    <a:pt x="214" y="2427"/>
                    <a:pt x="361" y="2689"/>
                  </a:cubicBezTo>
                  <a:cubicBezTo>
                    <a:pt x="459" y="2820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6" y="3365"/>
                    <a:pt x="3230" y="2558"/>
                    <a:pt x="3230" y="2558"/>
                  </a:cubicBezTo>
                  <a:lnTo>
                    <a:pt x="3230" y="2558"/>
                  </a:lnTo>
                  <a:cubicBezTo>
                    <a:pt x="3108" y="2591"/>
                    <a:pt x="2962" y="2615"/>
                    <a:pt x="2806" y="2615"/>
                  </a:cubicBezTo>
                  <a:cubicBezTo>
                    <a:pt x="2354" y="2615"/>
                    <a:pt x="1822" y="2413"/>
                    <a:pt x="1590" y="1656"/>
                  </a:cubicBezTo>
                  <a:cubicBezTo>
                    <a:pt x="1394" y="1066"/>
                    <a:pt x="1541" y="427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6399200" y="602275"/>
              <a:ext cx="37725" cy="191575"/>
            </a:xfrm>
            <a:custGeom>
              <a:rect b="b" l="l" r="r" t="t"/>
              <a:pathLst>
                <a:path extrusionOk="0" h="7663" w="1509">
                  <a:moveTo>
                    <a:pt x="884" y="0"/>
                  </a:moveTo>
                  <a:cubicBezTo>
                    <a:pt x="563" y="0"/>
                    <a:pt x="328" y="369"/>
                    <a:pt x="328" y="369"/>
                  </a:cubicBezTo>
                  <a:cubicBezTo>
                    <a:pt x="50" y="778"/>
                    <a:pt x="1" y="1286"/>
                    <a:pt x="33" y="1860"/>
                  </a:cubicBezTo>
                  <a:cubicBezTo>
                    <a:pt x="99" y="2827"/>
                    <a:pt x="460" y="3975"/>
                    <a:pt x="558" y="5171"/>
                  </a:cubicBezTo>
                  <a:cubicBezTo>
                    <a:pt x="705" y="7056"/>
                    <a:pt x="50" y="7663"/>
                    <a:pt x="50" y="7663"/>
                  </a:cubicBezTo>
                  <a:cubicBezTo>
                    <a:pt x="738" y="7122"/>
                    <a:pt x="902" y="5368"/>
                    <a:pt x="771" y="3991"/>
                  </a:cubicBezTo>
                  <a:cubicBezTo>
                    <a:pt x="689" y="3286"/>
                    <a:pt x="673" y="2565"/>
                    <a:pt x="722" y="1860"/>
                  </a:cubicBezTo>
                  <a:cubicBezTo>
                    <a:pt x="755" y="1483"/>
                    <a:pt x="820" y="1205"/>
                    <a:pt x="919" y="1106"/>
                  </a:cubicBezTo>
                  <a:cubicBezTo>
                    <a:pt x="1181" y="844"/>
                    <a:pt x="1509" y="287"/>
                    <a:pt x="1099" y="57"/>
                  </a:cubicBezTo>
                  <a:cubicBezTo>
                    <a:pt x="1024" y="17"/>
                    <a:pt x="952" y="0"/>
                    <a:pt x="8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6447150" y="615975"/>
              <a:ext cx="116400" cy="137300"/>
            </a:xfrm>
            <a:custGeom>
              <a:rect b="b" l="l" r="r" t="t"/>
              <a:pathLst>
                <a:path extrusionOk="0" h="5492" w="4656">
                  <a:moveTo>
                    <a:pt x="4360" y="1"/>
                  </a:moveTo>
                  <a:lnTo>
                    <a:pt x="4360" y="1"/>
                  </a:lnTo>
                  <a:cubicBezTo>
                    <a:pt x="4459" y="460"/>
                    <a:pt x="4344" y="952"/>
                    <a:pt x="4033" y="1312"/>
                  </a:cubicBezTo>
                  <a:cubicBezTo>
                    <a:pt x="3967" y="1378"/>
                    <a:pt x="3902" y="1443"/>
                    <a:pt x="3820" y="1492"/>
                  </a:cubicBezTo>
                  <a:cubicBezTo>
                    <a:pt x="3016" y="2066"/>
                    <a:pt x="1918" y="1788"/>
                    <a:pt x="1017" y="2410"/>
                  </a:cubicBezTo>
                  <a:cubicBezTo>
                    <a:pt x="99" y="3050"/>
                    <a:pt x="213" y="3951"/>
                    <a:pt x="197" y="4459"/>
                  </a:cubicBezTo>
                  <a:cubicBezTo>
                    <a:pt x="197" y="4820"/>
                    <a:pt x="148" y="5164"/>
                    <a:pt x="0" y="5492"/>
                  </a:cubicBezTo>
                  <a:cubicBezTo>
                    <a:pt x="312" y="5295"/>
                    <a:pt x="492" y="4951"/>
                    <a:pt x="476" y="4574"/>
                  </a:cubicBezTo>
                  <a:cubicBezTo>
                    <a:pt x="476" y="3926"/>
                    <a:pt x="534" y="3205"/>
                    <a:pt x="732" y="3205"/>
                  </a:cubicBezTo>
                  <a:cubicBezTo>
                    <a:pt x="745" y="3205"/>
                    <a:pt x="757" y="3208"/>
                    <a:pt x="771" y="3214"/>
                  </a:cubicBezTo>
                  <a:cubicBezTo>
                    <a:pt x="1000" y="3328"/>
                    <a:pt x="820" y="3574"/>
                    <a:pt x="722" y="3738"/>
                  </a:cubicBezTo>
                  <a:cubicBezTo>
                    <a:pt x="640" y="3886"/>
                    <a:pt x="476" y="4558"/>
                    <a:pt x="1197" y="4967"/>
                  </a:cubicBezTo>
                  <a:cubicBezTo>
                    <a:pt x="1197" y="4967"/>
                    <a:pt x="951" y="4443"/>
                    <a:pt x="1361" y="4148"/>
                  </a:cubicBezTo>
                  <a:cubicBezTo>
                    <a:pt x="1754" y="3869"/>
                    <a:pt x="2017" y="3705"/>
                    <a:pt x="1967" y="3132"/>
                  </a:cubicBezTo>
                  <a:cubicBezTo>
                    <a:pt x="1939" y="2628"/>
                    <a:pt x="2264" y="2187"/>
                    <a:pt x="2499" y="2187"/>
                  </a:cubicBezTo>
                  <a:cubicBezTo>
                    <a:pt x="2531" y="2187"/>
                    <a:pt x="2562" y="2196"/>
                    <a:pt x="2590" y="2214"/>
                  </a:cubicBezTo>
                  <a:cubicBezTo>
                    <a:pt x="2803" y="2345"/>
                    <a:pt x="2541" y="2558"/>
                    <a:pt x="2426" y="2623"/>
                  </a:cubicBezTo>
                  <a:cubicBezTo>
                    <a:pt x="2230" y="2722"/>
                    <a:pt x="2197" y="2984"/>
                    <a:pt x="2361" y="3148"/>
                  </a:cubicBezTo>
                  <a:cubicBezTo>
                    <a:pt x="2557" y="3394"/>
                    <a:pt x="2508" y="3722"/>
                    <a:pt x="2230" y="3804"/>
                  </a:cubicBezTo>
                  <a:cubicBezTo>
                    <a:pt x="2230" y="3804"/>
                    <a:pt x="2286" y="3810"/>
                    <a:pt x="2381" y="3810"/>
                  </a:cubicBezTo>
                  <a:cubicBezTo>
                    <a:pt x="2707" y="3810"/>
                    <a:pt x="3485" y="3732"/>
                    <a:pt x="3967" y="3033"/>
                  </a:cubicBezTo>
                  <a:cubicBezTo>
                    <a:pt x="4328" y="2525"/>
                    <a:pt x="4541" y="1935"/>
                    <a:pt x="4606" y="1312"/>
                  </a:cubicBezTo>
                  <a:cubicBezTo>
                    <a:pt x="4656" y="853"/>
                    <a:pt x="4574" y="411"/>
                    <a:pt x="43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6032850" y="758550"/>
              <a:ext cx="100025" cy="218725"/>
            </a:xfrm>
            <a:custGeom>
              <a:rect b="b" l="l" r="r" t="t"/>
              <a:pathLst>
                <a:path extrusionOk="0" h="8749" w="4001">
                  <a:moveTo>
                    <a:pt x="2081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66"/>
                    <a:pt x="329" y="1821"/>
                    <a:pt x="591" y="2362"/>
                  </a:cubicBezTo>
                  <a:cubicBezTo>
                    <a:pt x="827" y="2775"/>
                    <a:pt x="1266" y="3018"/>
                    <a:pt x="1727" y="3018"/>
                  </a:cubicBezTo>
                  <a:cubicBezTo>
                    <a:pt x="1906" y="3018"/>
                    <a:pt x="2088" y="2981"/>
                    <a:pt x="2263" y="2903"/>
                  </a:cubicBezTo>
                  <a:cubicBezTo>
                    <a:pt x="2968" y="2723"/>
                    <a:pt x="3099" y="1789"/>
                    <a:pt x="2492" y="1395"/>
                  </a:cubicBezTo>
                  <a:cubicBezTo>
                    <a:pt x="2412" y="1355"/>
                    <a:pt x="2330" y="1337"/>
                    <a:pt x="2251" y="1337"/>
                  </a:cubicBezTo>
                  <a:cubicBezTo>
                    <a:pt x="1910" y="1337"/>
                    <a:pt x="1618" y="1675"/>
                    <a:pt x="1738" y="2035"/>
                  </a:cubicBezTo>
                  <a:cubicBezTo>
                    <a:pt x="1876" y="2324"/>
                    <a:pt x="2199" y="2347"/>
                    <a:pt x="2328" y="2347"/>
                  </a:cubicBezTo>
                  <a:cubicBezTo>
                    <a:pt x="2352" y="2347"/>
                    <a:pt x="2370" y="2346"/>
                    <a:pt x="2378" y="2346"/>
                  </a:cubicBezTo>
                  <a:cubicBezTo>
                    <a:pt x="2443" y="2346"/>
                    <a:pt x="2443" y="2379"/>
                    <a:pt x="2443" y="2379"/>
                  </a:cubicBezTo>
                  <a:cubicBezTo>
                    <a:pt x="2487" y="2569"/>
                    <a:pt x="2244" y="2851"/>
                    <a:pt x="1783" y="2851"/>
                  </a:cubicBezTo>
                  <a:cubicBezTo>
                    <a:pt x="1727" y="2851"/>
                    <a:pt x="1669" y="2847"/>
                    <a:pt x="1607" y="2838"/>
                  </a:cubicBezTo>
                  <a:cubicBezTo>
                    <a:pt x="1410" y="2805"/>
                    <a:pt x="1230" y="2707"/>
                    <a:pt x="1099" y="2575"/>
                  </a:cubicBezTo>
                  <a:cubicBezTo>
                    <a:pt x="411" y="1920"/>
                    <a:pt x="738" y="543"/>
                    <a:pt x="1755" y="281"/>
                  </a:cubicBezTo>
                  <a:cubicBezTo>
                    <a:pt x="1902" y="240"/>
                    <a:pt x="2054" y="219"/>
                    <a:pt x="2205" y="219"/>
                  </a:cubicBezTo>
                  <a:cubicBezTo>
                    <a:pt x="2357" y="219"/>
                    <a:pt x="2509" y="240"/>
                    <a:pt x="2656" y="281"/>
                  </a:cubicBezTo>
                  <a:cubicBezTo>
                    <a:pt x="2836" y="330"/>
                    <a:pt x="3017" y="428"/>
                    <a:pt x="3181" y="543"/>
                  </a:cubicBezTo>
                  <a:cubicBezTo>
                    <a:pt x="3525" y="838"/>
                    <a:pt x="3738" y="1248"/>
                    <a:pt x="3771" y="1707"/>
                  </a:cubicBezTo>
                  <a:cubicBezTo>
                    <a:pt x="3836" y="2428"/>
                    <a:pt x="3443" y="3182"/>
                    <a:pt x="2886" y="3706"/>
                  </a:cubicBezTo>
                  <a:cubicBezTo>
                    <a:pt x="2328" y="4264"/>
                    <a:pt x="1558" y="4559"/>
                    <a:pt x="984" y="5083"/>
                  </a:cubicBezTo>
                  <a:cubicBezTo>
                    <a:pt x="427" y="5591"/>
                    <a:pt x="83" y="6296"/>
                    <a:pt x="34" y="7050"/>
                  </a:cubicBezTo>
                  <a:cubicBezTo>
                    <a:pt x="1" y="7771"/>
                    <a:pt x="394" y="8509"/>
                    <a:pt x="1033" y="8689"/>
                  </a:cubicBezTo>
                  <a:cubicBezTo>
                    <a:pt x="1161" y="8730"/>
                    <a:pt x="1292" y="8749"/>
                    <a:pt x="1422" y="8749"/>
                  </a:cubicBezTo>
                  <a:cubicBezTo>
                    <a:pt x="1923" y="8749"/>
                    <a:pt x="2395" y="8464"/>
                    <a:pt x="2525" y="8034"/>
                  </a:cubicBezTo>
                  <a:cubicBezTo>
                    <a:pt x="2722" y="7558"/>
                    <a:pt x="2509" y="7017"/>
                    <a:pt x="2050" y="6788"/>
                  </a:cubicBezTo>
                  <a:cubicBezTo>
                    <a:pt x="1935" y="6739"/>
                    <a:pt x="1820" y="6706"/>
                    <a:pt x="1705" y="6706"/>
                  </a:cubicBezTo>
                  <a:cubicBezTo>
                    <a:pt x="1662" y="6699"/>
                    <a:pt x="1619" y="6695"/>
                    <a:pt x="1577" y="6695"/>
                  </a:cubicBezTo>
                  <a:cubicBezTo>
                    <a:pt x="1249" y="6695"/>
                    <a:pt x="955" y="6913"/>
                    <a:pt x="853" y="7247"/>
                  </a:cubicBezTo>
                  <a:cubicBezTo>
                    <a:pt x="724" y="7724"/>
                    <a:pt x="990" y="7998"/>
                    <a:pt x="1301" y="7998"/>
                  </a:cubicBezTo>
                  <a:cubicBezTo>
                    <a:pt x="1386" y="7998"/>
                    <a:pt x="1474" y="7977"/>
                    <a:pt x="1558" y="7935"/>
                  </a:cubicBezTo>
                  <a:cubicBezTo>
                    <a:pt x="1869" y="7788"/>
                    <a:pt x="1935" y="7362"/>
                    <a:pt x="1673" y="7116"/>
                  </a:cubicBezTo>
                  <a:cubicBezTo>
                    <a:pt x="1596" y="7049"/>
                    <a:pt x="1497" y="7015"/>
                    <a:pt x="1396" y="7015"/>
                  </a:cubicBezTo>
                  <a:cubicBezTo>
                    <a:pt x="1323" y="7015"/>
                    <a:pt x="1249" y="7032"/>
                    <a:pt x="1181" y="7067"/>
                  </a:cubicBezTo>
                  <a:cubicBezTo>
                    <a:pt x="1162" y="7078"/>
                    <a:pt x="1148" y="7082"/>
                    <a:pt x="1138" y="7082"/>
                  </a:cubicBezTo>
                  <a:cubicBezTo>
                    <a:pt x="1106" y="7082"/>
                    <a:pt x="1115" y="7034"/>
                    <a:pt x="1115" y="7034"/>
                  </a:cubicBezTo>
                  <a:cubicBezTo>
                    <a:pt x="1226" y="6813"/>
                    <a:pt x="1521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37" y="6788"/>
                    <a:pt x="1919" y="6821"/>
                    <a:pt x="2001" y="6854"/>
                  </a:cubicBezTo>
                  <a:cubicBezTo>
                    <a:pt x="2459" y="7034"/>
                    <a:pt x="2656" y="7558"/>
                    <a:pt x="2459" y="8001"/>
                  </a:cubicBezTo>
                  <a:cubicBezTo>
                    <a:pt x="2320" y="8394"/>
                    <a:pt x="1915" y="8640"/>
                    <a:pt x="1474" y="8640"/>
                  </a:cubicBezTo>
                  <a:cubicBezTo>
                    <a:pt x="1345" y="8640"/>
                    <a:pt x="1212" y="8619"/>
                    <a:pt x="1083" y="8575"/>
                  </a:cubicBezTo>
                  <a:cubicBezTo>
                    <a:pt x="509" y="8411"/>
                    <a:pt x="148" y="7722"/>
                    <a:pt x="181" y="7067"/>
                  </a:cubicBezTo>
                  <a:cubicBezTo>
                    <a:pt x="230" y="6345"/>
                    <a:pt x="574" y="5690"/>
                    <a:pt x="1099" y="5214"/>
                  </a:cubicBezTo>
                  <a:cubicBezTo>
                    <a:pt x="1640" y="4723"/>
                    <a:pt x="2410" y="4428"/>
                    <a:pt x="3000" y="3838"/>
                  </a:cubicBezTo>
                  <a:cubicBezTo>
                    <a:pt x="3590" y="3297"/>
                    <a:pt x="4000" y="2493"/>
                    <a:pt x="3935" y="1707"/>
                  </a:cubicBezTo>
                  <a:cubicBezTo>
                    <a:pt x="3869" y="920"/>
                    <a:pt x="3312" y="248"/>
                    <a:pt x="2558" y="68"/>
                  </a:cubicBezTo>
                  <a:cubicBezTo>
                    <a:pt x="2399" y="22"/>
                    <a:pt x="2239" y="0"/>
                    <a:pt x="20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6034900" y="841375"/>
              <a:ext cx="42650" cy="60250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cubicBezTo>
                    <a:pt x="1509" y="0"/>
                    <a:pt x="1378" y="66"/>
                    <a:pt x="1345" y="164"/>
                  </a:cubicBezTo>
                  <a:cubicBezTo>
                    <a:pt x="1330" y="254"/>
                    <a:pt x="1233" y="330"/>
                    <a:pt x="1066" y="330"/>
                  </a:cubicBezTo>
                  <a:cubicBezTo>
                    <a:pt x="1050" y="330"/>
                    <a:pt x="1034" y="329"/>
                    <a:pt x="1017" y="328"/>
                  </a:cubicBezTo>
                  <a:cubicBezTo>
                    <a:pt x="820" y="328"/>
                    <a:pt x="1" y="393"/>
                    <a:pt x="50" y="2410"/>
                  </a:cubicBezTo>
                  <a:cubicBezTo>
                    <a:pt x="115" y="1983"/>
                    <a:pt x="378" y="1606"/>
                    <a:pt x="755" y="1393"/>
                  </a:cubicBezTo>
                  <a:cubicBezTo>
                    <a:pt x="1394" y="1115"/>
                    <a:pt x="1705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6052125" y="663525"/>
              <a:ext cx="159825" cy="250800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lnTo>
                    <a:pt x="5245" y="0"/>
                  </a:lnTo>
                  <a:cubicBezTo>
                    <a:pt x="2885" y="672"/>
                    <a:pt x="4180" y="2180"/>
                    <a:pt x="4262" y="4426"/>
                  </a:cubicBezTo>
                  <a:cubicBezTo>
                    <a:pt x="4344" y="6262"/>
                    <a:pt x="3262" y="7966"/>
                    <a:pt x="1557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19" y="9498"/>
                    <a:pt x="675" y="9322"/>
                    <a:pt x="977" y="9322"/>
                  </a:cubicBezTo>
                  <a:cubicBezTo>
                    <a:pt x="1203" y="9322"/>
                    <a:pt x="1398" y="9421"/>
                    <a:pt x="1525" y="9540"/>
                  </a:cubicBezTo>
                  <a:cubicBezTo>
                    <a:pt x="1628" y="9632"/>
                    <a:pt x="1726" y="9662"/>
                    <a:pt x="1818" y="9662"/>
                  </a:cubicBezTo>
                  <a:cubicBezTo>
                    <a:pt x="1978" y="9662"/>
                    <a:pt x="2120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8"/>
                    <a:pt x="2770" y="9229"/>
                    <a:pt x="2574" y="8917"/>
                  </a:cubicBezTo>
                  <a:cubicBezTo>
                    <a:pt x="2479" y="8782"/>
                    <a:pt x="2329" y="8691"/>
                    <a:pt x="2168" y="8691"/>
                  </a:cubicBezTo>
                  <a:cubicBezTo>
                    <a:pt x="2134" y="8691"/>
                    <a:pt x="2100" y="8695"/>
                    <a:pt x="2065" y="8704"/>
                  </a:cubicBezTo>
                  <a:cubicBezTo>
                    <a:pt x="2065" y="8704"/>
                    <a:pt x="2262" y="8655"/>
                    <a:pt x="3311" y="7802"/>
                  </a:cubicBezTo>
                  <a:cubicBezTo>
                    <a:pt x="4606" y="6737"/>
                    <a:pt x="4524" y="7098"/>
                    <a:pt x="5458" y="6606"/>
                  </a:cubicBezTo>
                  <a:cubicBezTo>
                    <a:pt x="6393" y="6114"/>
                    <a:pt x="6081" y="5131"/>
                    <a:pt x="6081" y="5131"/>
                  </a:cubicBezTo>
                  <a:lnTo>
                    <a:pt x="6081" y="5131"/>
                  </a:lnTo>
                  <a:cubicBezTo>
                    <a:pt x="6036" y="5252"/>
                    <a:pt x="5976" y="5429"/>
                    <a:pt x="5514" y="5429"/>
                  </a:cubicBezTo>
                  <a:cubicBezTo>
                    <a:pt x="5476" y="5429"/>
                    <a:pt x="5436" y="5428"/>
                    <a:pt x="5393" y="5426"/>
                  </a:cubicBezTo>
                  <a:cubicBezTo>
                    <a:pt x="5366" y="5424"/>
                    <a:pt x="5340" y="5422"/>
                    <a:pt x="5313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09" y="6065"/>
                    <a:pt x="4327" y="6163"/>
                    <a:pt x="4213" y="6245"/>
                  </a:cubicBezTo>
                  <a:cubicBezTo>
                    <a:pt x="4557" y="5917"/>
                    <a:pt x="4606" y="5131"/>
                    <a:pt x="4721" y="4491"/>
                  </a:cubicBezTo>
                  <a:cubicBezTo>
                    <a:pt x="4819" y="3852"/>
                    <a:pt x="5114" y="4065"/>
                    <a:pt x="5672" y="3672"/>
                  </a:cubicBezTo>
                  <a:cubicBezTo>
                    <a:pt x="6245" y="3295"/>
                    <a:pt x="5934" y="2787"/>
                    <a:pt x="5885" y="2656"/>
                  </a:cubicBezTo>
                  <a:cubicBezTo>
                    <a:pt x="5852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3" y="2426"/>
                    <a:pt x="4918" y="2656"/>
                    <a:pt x="4852" y="2967"/>
                  </a:cubicBezTo>
                  <a:cubicBezTo>
                    <a:pt x="4852" y="3117"/>
                    <a:pt x="4749" y="3302"/>
                    <a:pt x="4611" y="3302"/>
                  </a:cubicBezTo>
                  <a:cubicBezTo>
                    <a:pt x="4583" y="3302"/>
                    <a:pt x="4554" y="3295"/>
                    <a:pt x="4524" y="3278"/>
                  </a:cubicBezTo>
                  <a:cubicBezTo>
                    <a:pt x="4327" y="3164"/>
                    <a:pt x="4409" y="2885"/>
                    <a:pt x="4409" y="2885"/>
                  </a:cubicBezTo>
                  <a:cubicBezTo>
                    <a:pt x="4606" y="2295"/>
                    <a:pt x="5196" y="2508"/>
                    <a:pt x="5639" y="1820"/>
                  </a:cubicBezTo>
                  <a:cubicBezTo>
                    <a:pt x="6049" y="1213"/>
                    <a:pt x="5491" y="590"/>
                    <a:pt x="5278" y="410"/>
                  </a:cubicBezTo>
                  <a:cubicBezTo>
                    <a:pt x="5163" y="295"/>
                    <a:pt x="5147" y="115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6033275" y="589750"/>
              <a:ext cx="69675" cy="203700"/>
            </a:xfrm>
            <a:custGeom>
              <a:rect b="b" l="l" r="r" t="t"/>
              <a:pathLst>
                <a:path extrusionOk="0" h="8148" w="2787">
                  <a:moveTo>
                    <a:pt x="689" y="1"/>
                  </a:moveTo>
                  <a:cubicBezTo>
                    <a:pt x="688" y="1"/>
                    <a:pt x="66" y="181"/>
                    <a:pt x="213" y="1066"/>
                  </a:cubicBezTo>
                  <a:cubicBezTo>
                    <a:pt x="295" y="1558"/>
                    <a:pt x="557" y="2017"/>
                    <a:pt x="934" y="2361"/>
                  </a:cubicBezTo>
                  <a:cubicBezTo>
                    <a:pt x="1115" y="2558"/>
                    <a:pt x="1311" y="2722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49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56"/>
                    <a:pt x="17" y="8147"/>
                  </a:cubicBezTo>
                  <a:cubicBezTo>
                    <a:pt x="17" y="8000"/>
                    <a:pt x="66" y="6934"/>
                    <a:pt x="1213" y="6131"/>
                  </a:cubicBezTo>
                  <a:cubicBezTo>
                    <a:pt x="2508" y="5230"/>
                    <a:pt x="2787" y="4295"/>
                    <a:pt x="2344" y="2902"/>
                  </a:cubicBezTo>
                  <a:cubicBezTo>
                    <a:pt x="2279" y="2722"/>
                    <a:pt x="2197" y="2525"/>
                    <a:pt x="2098" y="2361"/>
                  </a:cubicBezTo>
                  <a:cubicBezTo>
                    <a:pt x="1492" y="1230"/>
                    <a:pt x="394" y="968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5806650" y="913300"/>
              <a:ext cx="226225" cy="158025"/>
            </a:xfrm>
            <a:custGeom>
              <a:rect b="b" l="l" r="r" t="t"/>
              <a:pathLst>
                <a:path extrusionOk="0" h="6321" w="9049">
                  <a:moveTo>
                    <a:pt x="2008" y="0"/>
                  </a:moveTo>
                  <a:cubicBezTo>
                    <a:pt x="1094" y="0"/>
                    <a:pt x="77" y="656"/>
                    <a:pt x="34" y="1860"/>
                  </a:cubicBezTo>
                  <a:cubicBezTo>
                    <a:pt x="1" y="2712"/>
                    <a:pt x="460" y="3532"/>
                    <a:pt x="1230" y="3942"/>
                  </a:cubicBezTo>
                  <a:cubicBezTo>
                    <a:pt x="1732" y="4193"/>
                    <a:pt x="2301" y="4297"/>
                    <a:pt x="2881" y="4297"/>
                  </a:cubicBezTo>
                  <a:cubicBezTo>
                    <a:pt x="3210" y="4297"/>
                    <a:pt x="3543" y="4263"/>
                    <a:pt x="3869" y="4204"/>
                  </a:cubicBezTo>
                  <a:cubicBezTo>
                    <a:pt x="4754" y="3958"/>
                    <a:pt x="5557" y="3630"/>
                    <a:pt x="6377" y="3417"/>
                  </a:cubicBezTo>
                  <a:cubicBezTo>
                    <a:pt x="6574" y="3370"/>
                    <a:pt x="6773" y="3346"/>
                    <a:pt x="6969" y="3346"/>
                  </a:cubicBezTo>
                  <a:cubicBezTo>
                    <a:pt x="7590" y="3346"/>
                    <a:pt x="8175" y="3583"/>
                    <a:pt x="8524" y="4057"/>
                  </a:cubicBezTo>
                  <a:cubicBezTo>
                    <a:pt x="8950" y="4647"/>
                    <a:pt x="9000" y="5581"/>
                    <a:pt x="8459" y="5974"/>
                  </a:cubicBezTo>
                  <a:cubicBezTo>
                    <a:pt x="8245" y="6136"/>
                    <a:pt x="7988" y="6211"/>
                    <a:pt x="7738" y="6211"/>
                  </a:cubicBezTo>
                  <a:cubicBezTo>
                    <a:pt x="7357" y="6211"/>
                    <a:pt x="6995" y="6036"/>
                    <a:pt x="6836" y="5728"/>
                  </a:cubicBezTo>
                  <a:cubicBezTo>
                    <a:pt x="6524" y="5237"/>
                    <a:pt x="6770" y="4581"/>
                    <a:pt x="7229" y="4450"/>
                  </a:cubicBezTo>
                  <a:cubicBezTo>
                    <a:pt x="7321" y="4413"/>
                    <a:pt x="7417" y="4396"/>
                    <a:pt x="7511" y="4396"/>
                  </a:cubicBezTo>
                  <a:cubicBezTo>
                    <a:pt x="7754" y="4396"/>
                    <a:pt x="7989" y="4511"/>
                    <a:pt x="8131" y="4712"/>
                  </a:cubicBezTo>
                  <a:cubicBezTo>
                    <a:pt x="8229" y="4893"/>
                    <a:pt x="8246" y="5106"/>
                    <a:pt x="8180" y="5286"/>
                  </a:cubicBezTo>
                  <a:cubicBezTo>
                    <a:pt x="8167" y="5326"/>
                    <a:pt x="8111" y="5398"/>
                    <a:pt x="8055" y="5398"/>
                  </a:cubicBezTo>
                  <a:cubicBezTo>
                    <a:pt x="8042" y="5398"/>
                    <a:pt x="8029" y="5394"/>
                    <a:pt x="8016" y="5384"/>
                  </a:cubicBezTo>
                  <a:cubicBezTo>
                    <a:pt x="7967" y="5319"/>
                    <a:pt x="8016" y="4974"/>
                    <a:pt x="7655" y="4925"/>
                  </a:cubicBezTo>
                  <a:cubicBezTo>
                    <a:pt x="7641" y="4923"/>
                    <a:pt x="7627" y="4922"/>
                    <a:pt x="7613" y="4922"/>
                  </a:cubicBezTo>
                  <a:cubicBezTo>
                    <a:pt x="7269" y="4922"/>
                    <a:pt x="7161" y="5488"/>
                    <a:pt x="7508" y="5630"/>
                  </a:cubicBezTo>
                  <a:cubicBezTo>
                    <a:pt x="7574" y="5661"/>
                    <a:pt x="7644" y="5676"/>
                    <a:pt x="7714" y="5676"/>
                  </a:cubicBezTo>
                  <a:cubicBezTo>
                    <a:pt x="7937" y="5676"/>
                    <a:pt x="8154" y="5527"/>
                    <a:pt x="8229" y="5302"/>
                  </a:cubicBezTo>
                  <a:cubicBezTo>
                    <a:pt x="8229" y="5302"/>
                    <a:pt x="8229" y="5286"/>
                    <a:pt x="8229" y="5286"/>
                  </a:cubicBezTo>
                  <a:cubicBezTo>
                    <a:pt x="8229" y="5270"/>
                    <a:pt x="8229" y="5253"/>
                    <a:pt x="8246" y="5237"/>
                  </a:cubicBezTo>
                  <a:lnTo>
                    <a:pt x="8246" y="5220"/>
                  </a:lnTo>
                  <a:cubicBezTo>
                    <a:pt x="8262" y="5106"/>
                    <a:pt x="8262" y="4974"/>
                    <a:pt x="8229" y="4843"/>
                  </a:cubicBezTo>
                  <a:cubicBezTo>
                    <a:pt x="8104" y="4531"/>
                    <a:pt x="7809" y="4343"/>
                    <a:pt x="7494" y="4343"/>
                  </a:cubicBezTo>
                  <a:cubicBezTo>
                    <a:pt x="7395" y="4343"/>
                    <a:pt x="7294" y="4362"/>
                    <a:pt x="7197" y="4401"/>
                  </a:cubicBezTo>
                  <a:cubicBezTo>
                    <a:pt x="6705" y="4516"/>
                    <a:pt x="6410" y="5220"/>
                    <a:pt x="6754" y="5778"/>
                  </a:cubicBezTo>
                  <a:cubicBezTo>
                    <a:pt x="6915" y="6121"/>
                    <a:pt x="7319" y="6321"/>
                    <a:pt x="7743" y="6321"/>
                  </a:cubicBezTo>
                  <a:cubicBezTo>
                    <a:pt x="8008" y="6321"/>
                    <a:pt x="8281" y="6243"/>
                    <a:pt x="8508" y="6073"/>
                  </a:cubicBezTo>
                  <a:cubicBezTo>
                    <a:pt x="8934" y="5745"/>
                    <a:pt x="9049" y="5138"/>
                    <a:pt x="8918" y="4581"/>
                  </a:cubicBezTo>
                  <a:cubicBezTo>
                    <a:pt x="8819" y="4040"/>
                    <a:pt x="8459" y="3171"/>
                    <a:pt x="7197" y="2893"/>
                  </a:cubicBezTo>
                  <a:cubicBezTo>
                    <a:pt x="7050" y="2860"/>
                    <a:pt x="6900" y="2846"/>
                    <a:pt x="6748" y="2846"/>
                  </a:cubicBezTo>
                  <a:cubicBezTo>
                    <a:pt x="5409" y="2846"/>
                    <a:pt x="3878" y="3983"/>
                    <a:pt x="2295" y="3983"/>
                  </a:cubicBezTo>
                  <a:cubicBezTo>
                    <a:pt x="2072" y="3983"/>
                    <a:pt x="1848" y="3961"/>
                    <a:pt x="1623" y="3909"/>
                  </a:cubicBezTo>
                  <a:cubicBezTo>
                    <a:pt x="1542" y="3876"/>
                    <a:pt x="1443" y="3860"/>
                    <a:pt x="1361" y="3827"/>
                  </a:cubicBezTo>
                  <a:lnTo>
                    <a:pt x="1296" y="3794"/>
                  </a:lnTo>
                  <a:cubicBezTo>
                    <a:pt x="591" y="3417"/>
                    <a:pt x="148" y="2663"/>
                    <a:pt x="181" y="1860"/>
                  </a:cubicBezTo>
                  <a:cubicBezTo>
                    <a:pt x="203" y="738"/>
                    <a:pt x="1175" y="105"/>
                    <a:pt x="2043" y="105"/>
                  </a:cubicBezTo>
                  <a:cubicBezTo>
                    <a:pt x="2456" y="105"/>
                    <a:pt x="2845" y="248"/>
                    <a:pt x="3099" y="549"/>
                  </a:cubicBezTo>
                  <a:cubicBezTo>
                    <a:pt x="3558" y="1008"/>
                    <a:pt x="3525" y="1762"/>
                    <a:pt x="3017" y="2172"/>
                  </a:cubicBezTo>
                  <a:cubicBezTo>
                    <a:pt x="2951" y="2221"/>
                    <a:pt x="2853" y="2270"/>
                    <a:pt x="2771" y="2286"/>
                  </a:cubicBezTo>
                  <a:cubicBezTo>
                    <a:pt x="2699" y="2305"/>
                    <a:pt x="2626" y="2315"/>
                    <a:pt x="2553" y="2315"/>
                  </a:cubicBezTo>
                  <a:cubicBezTo>
                    <a:pt x="2378" y="2315"/>
                    <a:pt x="2205" y="2260"/>
                    <a:pt x="2066" y="2155"/>
                  </a:cubicBezTo>
                  <a:cubicBezTo>
                    <a:pt x="1935" y="2073"/>
                    <a:pt x="1886" y="1909"/>
                    <a:pt x="1919" y="1762"/>
                  </a:cubicBezTo>
                  <a:lnTo>
                    <a:pt x="1919" y="1762"/>
                  </a:lnTo>
                  <a:cubicBezTo>
                    <a:pt x="1991" y="1845"/>
                    <a:pt x="2090" y="1888"/>
                    <a:pt x="2190" y="1888"/>
                  </a:cubicBezTo>
                  <a:cubicBezTo>
                    <a:pt x="2248" y="1888"/>
                    <a:pt x="2307" y="1874"/>
                    <a:pt x="2361" y="1844"/>
                  </a:cubicBezTo>
                  <a:cubicBezTo>
                    <a:pt x="2607" y="1713"/>
                    <a:pt x="2525" y="1319"/>
                    <a:pt x="2214" y="1221"/>
                  </a:cubicBezTo>
                  <a:cubicBezTo>
                    <a:pt x="2182" y="1211"/>
                    <a:pt x="2150" y="1207"/>
                    <a:pt x="2120" y="1207"/>
                  </a:cubicBezTo>
                  <a:cubicBezTo>
                    <a:pt x="1782" y="1207"/>
                    <a:pt x="1512" y="1750"/>
                    <a:pt x="1902" y="2155"/>
                  </a:cubicBezTo>
                  <a:cubicBezTo>
                    <a:pt x="2061" y="2314"/>
                    <a:pt x="2264" y="2400"/>
                    <a:pt x="2473" y="2400"/>
                  </a:cubicBezTo>
                  <a:cubicBezTo>
                    <a:pt x="2545" y="2400"/>
                    <a:pt x="2617" y="2389"/>
                    <a:pt x="2689" y="2368"/>
                  </a:cubicBezTo>
                  <a:cubicBezTo>
                    <a:pt x="2722" y="2368"/>
                    <a:pt x="2754" y="2352"/>
                    <a:pt x="2787" y="2352"/>
                  </a:cubicBezTo>
                  <a:lnTo>
                    <a:pt x="2869" y="2319"/>
                  </a:lnTo>
                  <a:lnTo>
                    <a:pt x="2886" y="2303"/>
                  </a:lnTo>
                  <a:cubicBezTo>
                    <a:pt x="3050" y="2237"/>
                    <a:pt x="3181" y="2139"/>
                    <a:pt x="3263" y="2008"/>
                  </a:cubicBezTo>
                  <a:cubicBezTo>
                    <a:pt x="3590" y="1532"/>
                    <a:pt x="3541" y="909"/>
                    <a:pt x="3164" y="500"/>
                  </a:cubicBezTo>
                  <a:cubicBezTo>
                    <a:pt x="2892" y="162"/>
                    <a:pt x="2463" y="0"/>
                    <a:pt x="20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5845175" y="1002750"/>
              <a:ext cx="161475" cy="92700"/>
            </a:xfrm>
            <a:custGeom>
              <a:rect b="b" l="l" r="r" t="t"/>
              <a:pathLst>
                <a:path extrusionOk="0" h="3708" w="6459">
                  <a:moveTo>
                    <a:pt x="5505" y="0"/>
                  </a:moveTo>
                  <a:cubicBezTo>
                    <a:pt x="5253" y="0"/>
                    <a:pt x="4952" y="44"/>
                    <a:pt x="4606" y="167"/>
                  </a:cubicBezTo>
                  <a:cubicBezTo>
                    <a:pt x="3770" y="469"/>
                    <a:pt x="2579" y="1035"/>
                    <a:pt x="1407" y="1035"/>
                  </a:cubicBezTo>
                  <a:cubicBezTo>
                    <a:pt x="927" y="1035"/>
                    <a:pt x="449" y="940"/>
                    <a:pt x="1" y="692"/>
                  </a:cubicBezTo>
                  <a:lnTo>
                    <a:pt x="1" y="692"/>
                  </a:lnTo>
                  <a:cubicBezTo>
                    <a:pt x="1" y="692"/>
                    <a:pt x="554" y="1335"/>
                    <a:pt x="1304" y="1335"/>
                  </a:cubicBezTo>
                  <a:cubicBezTo>
                    <a:pt x="1339" y="1335"/>
                    <a:pt x="1374" y="1334"/>
                    <a:pt x="1410" y="1331"/>
                  </a:cubicBezTo>
                  <a:cubicBezTo>
                    <a:pt x="1929" y="1307"/>
                    <a:pt x="2164" y="1167"/>
                    <a:pt x="2297" y="1167"/>
                  </a:cubicBezTo>
                  <a:cubicBezTo>
                    <a:pt x="2345" y="1167"/>
                    <a:pt x="2380" y="1185"/>
                    <a:pt x="2410" y="1233"/>
                  </a:cubicBezTo>
                  <a:cubicBezTo>
                    <a:pt x="2488" y="1324"/>
                    <a:pt x="2380" y="1374"/>
                    <a:pt x="2225" y="1374"/>
                  </a:cubicBezTo>
                  <a:cubicBezTo>
                    <a:pt x="2185" y="1374"/>
                    <a:pt x="2142" y="1370"/>
                    <a:pt x="2099" y="1364"/>
                  </a:cubicBezTo>
                  <a:cubicBezTo>
                    <a:pt x="2046" y="1340"/>
                    <a:pt x="1992" y="1330"/>
                    <a:pt x="1939" y="1330"/>
                  </a:cubicBezTo>
                  <a:cubicBezTo>
                    <a:pt x="1841" y="1330"/>
                    <a:pt x="1747" y="1366"/>
                    <a:pt x="1672" y="1429"/>
                  </a:cubicBezTo>
                  <a:cubicBezTo>
                    <a:pt x="1495" y="1591"/>
                    <a:pt x="1699" y="2102"/>
                    <a:pt x="1330" y="2102"/>
                  </a:cubicBezTo>
                  <a:cubicBezTo>
                    <a:pt x="1324" y="2102"/>
                    <a:pt x="1318" y="2102"/>
                    <a:pt x="1312" y="2101"/>
                  </a:cubicBezTo>
                  <a:lnTo>
                    <a:pt x="1312" y="2101"/>
                  </a:lnTo>
                  <a:cubicBezTo>
                    <a:pt x="1312" y="2101"/>
                    <a:pt x="1605" y="2468"/>
                    <a:pt x="2034" y="2468"/>
                  </a:cubicBezTo>
                  <a:cubicBezTo>
                    <a:pt x="2179" y="2468"/>
                    <a:pt x="2339" y="2426"/>
                    <a:pt x="2508" y="2314"/>
                  </a:cubicBezTo>
                  <a:cubicBezTo>
                    <a:pt x="3180" y="1888"/>
                    <a:pt x="2803" y="1380"/>
                    <a:pt x="3066" y="1249"/>
                  </a:cubicBezTo>
                  <a:cubicBezTo>
                    <a:pt x="3109" y="1226"/>
                    <a:pt x="3151" y="1216"/>
                    <a:pt x="3190" y="1216"/>
                  </a:cubicBezTo>
                  <a:cubicBezTo>
                    <a:pt x="3373" y="1216"/>
                    <a:pt x="3484" y="1445"/>
                    <a:pt x="3295" y="1675"/>
                  </a:cubicBezTo>
                  <a:cubicBezTo>
                    <a:pt x="3066" y="1937"/>
                    <a:pt x="2213" y="2888"/>
                    <a:pt x="3541" y="3708"/>
                  </a:cubicBezTo>
                  <a:cubicBezTo>
                    <a:pt x="3541" y="3708"/>
                    <a:pt x="3361" y="3249"/>
                    <a:pt x="3721" y="3085"/>
                  </a:cubicBezTo>
                  <a:cubicBezTo>
                    <a:pt x="4082" y="2937"/>
                    <a:pt x="4803" y="2708"/>
                    <a:pt x="4705" y="2216"/>
                  </a:cubicBezTo>
                  <a:cubicBezTo>
                    <a:pt x="4606" y="1708"/>
                    <a:pt x="4246" y="954"/>
                    <a:pt x="4836" y="511"/>
                  </a:cubicBezTo>
                  <a:cubicBezTo>
                    <a:pt x="5198" y="247"/>
                    <a:pt x="5501" y="147"/>
                    <a:pt x="5809" y="147"/>
                  </a:cubicBezTo>
                  <a:cubicBezTo>
                    <a:pt x="6017" y="147"/>
                    <a:pt x="6227" y="193"/>
                    <a:pt x="6459" y="265"/>
                  </a:cubicBezTo>
                  <a:cubicBezTo>
                    <a:pt x="6459" y="265"/>
                    <a:pt x="6127" y="0"/>
                    <a:pt x="55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5874675" y="911025"/>
              <a:ext cx="90600" cy="63125"/>
            </a:xfrm>
            <a:custGeom>
              <a:rect b="b" l="l" r="r" t="t"/>
              <a:pathLst>
                <a:path extrusionOk="0" h="2525" w="3624">
                  <a:moveTo>
                    <a:pt x="1122" y="0"/>
                  </a:moveTo>
                  <a:cubicBezTo>
                    <a:pt x="517" y="0"/>
                    <a:pt x="1" y="132"/>
                    <a:pt x="1" y="132"/>
                  </a:cubicBezTo>
                  <a:cubicBezTo>
                    <a:pt x="1" y="132"/>
                    <a:pt x="968" y="197"/>
                    <a:pt x="1197" y="541"/>
                  </a:cubicBezTo>
                  <a:cubicBezTo>
                    <a:pt x="1378" y="738"/>
                    <a:pt x="1427" y="1017"/>
                    <a:pt x="1361" y="1263"/>
                  </a:cubicBezTo>
                  <a:cubicBezTo>
                    <a:pt x="1312" y="1492"/>
                    <a:pt x="1197" y="2148"/>
                    <a:pt x="2230" y="2164"/>
                  </a:cubicBezTo>
                  <a:cubicBezTo>
                    <a:pt x="3263" y="2164"/>
                    <a:pt x="3099" y="2525"/>
                    <a:pt x="3099" y="2525"/>
                  </a:cubicBezTo>
                  <a:cubicBezTo>
                    <a:pt x="3099" y="2525"/>
                    <a:pt x="3623" y="1771"/>
                    <a:pt x="2738" y="607"/>
                  </a:cubicBezTo>
                  <a:cubicBezTo>
                    <a:pt x="2375" y="123"/>
                    <a:pt x="1707" y="0"/>
                    <a:pt x="11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5839450" y="844225"/>
              <a:ext cx="56575" cy="66825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36" y="165"/>
                    <a:pt x="738" y="706"/>
                    <a:pt x="803" y="1427"/>
                  </a:cubicBezTo>
                  <a:cubicBezTo>
                    <a:pt x="869" y="2164"/>
                    <a:pt x="0" y="2607"/>
                    <a:pt x="0" y="2607"/>
                  </a:cubicBezTo>
                  <a:cubicBezTo>
                    <a:pt x="590" y="2410"/>
                    <a:pt x="1754" y="2673"/>
                    <a:pt x="2016" y="2017"/>
                  </a:cubicBezTo>
                  <a:cubicBezTo>
                    <a:pt x="2262" y="1345"/>
                    <a:pt x="1639" y="935"/>
                    <a:pt x="1279" y="722"/>
                  </a:cubicBezTo>
                  <a:cubicBezTo>
                    <a:pt x="918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5755025" y="873325"/>
              <a:ext cx="79525" cy="107400"/>
            </a:xfrm>
            <a:custGeom>
              <a:rect b="b" l="l" r="r" t="t"/>
              <a:pathLst>
                <a:path extrusionOk="0" h="4296" w="3181">
                  <a:moveTo>
                    <a:pt x="2803" y="1"/>
                  </a:moveTo>
                  <a:lnTo>
                    <a:pt x="2803" y="1"/>
                  </a:lnTo>
                  <a:cubicBezTo>
                    <a:pt x="2713" y="78"/>
                    <a:pt x="2601" y="125"/>
                    <a:pt x="2486" y="125"/>
                  </a:cubicBezTo>
                  <a:cubicBezTo>
                    <a:pt x="2455" y="125"/>
                    <a:pt x="2424" y="122"/>
                    <a:pt x="2394" y="115"/>
                  </a:cubicBezTo>
                  <a:cubicBezTo>
                    <a:pt x="2343" y="109"/>
                    <a:pt x="2272" y="103"/>
                    <a:pt x="2190" y="103"/>
                  </a:cubicBezTo>
                  <a:cubicBezTo>
                    <a:pt x="1869" y="103"/>
                    <a:pt x="1373" y="194"/>
                    <a:pt x="1230" y="689"/>
                  </a:cubicBezTo>
                  <a:cubicBezTo>
                    <a:pt x="1049" y="1312"/>
                    <a:pt x="1181" y="1705"/>
                    <a:pt x="1394" y="1886"/>
                  </a:cubicBezTo>
                  <a:cubicBezTo>
                    <a:pt x="1623" y="2066"/>
                    <a:pt x="1623" y="2443"/>
                    <a:pt x="1459" y="2492"/>
                  </a:cubicBezTo>
                  <a:cubicBezTo>
                    <a:pt x="1428" y="2506"/>
                    <a:pt x="1391" y="2513"/>
                    <a:pt x="1354" y="2513"/>
                  </a:cubicBezTo>
                  <a:cubicBezTo>
                    <a:pt x="1217" y="2513"/>
                    <a:pt x="1070" y="2413"/>
                    <a:pt x="1148" y="2181"/>
                  </a:cubicBezTo>
                  <a:cubicBezTo>
                    <a:pt x="1221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86" y="1745"/>
                    <a:pt x="638" y="1748"/>
                    <a:pt x="594" y="1748"/>
                  </a:cubicBezTo>
                  <a:cubicBezTo>
                    <a:pt x="421" y="1748"/>
                    <a:pt x="318" y="1695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1" y="2492"/>
                    <a:pt x="689" y="2918"/>
                  </a:cubicBezTo>
                  <a:cubicBezTo>
                    <a:pt x="1377" y="3344"/>
                    <a:pt x="1722" y="4033"/>
                    <a:pt x="2115" y="4295"/>
                  </a:cubicBezTo>
                  <a:cubicBezTo>
                    <a:pt x="2115" y="4295"/>
                    <a:pt x="1525" y="3344"/>
                    <a:pt x="2082" y="2476"/>
                  </a:cubicBezTo>
                  <a:cubicBezTo>
                    <a:pt x="2623" y="1607"/>
                    <a:pt x="3180" y="1345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5649700" y="714775"/>
              <a:ext cx="202875" cy="202425"/>
            </a:xfrm>
            <a:custGeom>
              <a:rect b="b" l="l" r="r" t="t"/>
              <a:pathLst>
                <a:path extrusionOk="0" h="8097" w="8115">
                  <a:moveTo>
                    <a:pt x="2361" y="1"/>
                  </a:moveTo>
                  <a:cubicBezTo>
                    <a:pt x="2268" y="1"/>
                    <a:pt x="2175" y="6"/>
                    <a:pt x="2083" y="16"/>
                  </a:cubicBezTo>
                  <a:cubicBezTo>
                    <a:pt x="771" y="179"/>
                    <a:pt x="1" y="1982"/>
                    <a:pt x="788" y="3245"/>
                  </a:cubicBezTo>
                  <a:cubicBezTo>
                    <a:pt x="1402" y="4219"/>
                    <a:pt x="2497" y="4480"/>
                    <a:pt x="3482" y="4480"/>
                  </a:cubicBezTo>
                  <a:cubicBezTo>
                    <a:pt x="3574" y="4480"/>
                    <a:pt x="3665" y="4478"/>
                    <a:pt x="3754" y="4474"/>
                  </a:cubicBezTo>
                  <a:cubicBezTo>
                    <a:pt x="3968" y="4474"/>
                    <a:pt x="4197" y="4441"/>
                    <a:pt x="4459" y="4408"/>
                  </a:cubicBezTo>
                  <a:cubicBezTo>
                    <a:pt x="4459" y="4408"/>
                    <a:pt x="4665" y="4374"/>
                    <a:pt x="4972" y="4374"/>
                  </a:cubicBezTo>
                  <a:cubicBezTo>
                    <a:pt x="5455" y="4374"/>
                    <a:pt x="6190" y="4459"/>
                    <a:pt x="6770" y="4900"/>
                  </a:cubicBezTo>
                  <a:cubicBezTo>
                    <a:pt x="7164" y="5244"/>
                    <a:pt x="7426" y="5703"/>
                    <a:pt x="7508" y="6228"/>
                  </a:cubicBezTo>
                  <a:cubicBezTo>
                    <a:pt x="7508" y="6228"/>
                    <a:pt x="7672" y="7424"/>
                    <a:pt x="7098" y="8064"/>
                  </a:cubicBezTo>
                  <a:cubicBezTo>
                    <a:pt x="7098" y="8080"/>
                    <a:pt x="7082" y="8096"/>
                    <a:pt x="7082" y="8096"/>
                  </a:cubicBezTo>
                  <a:cubicBezTo>
                    <a:pt x="7082" y="8096"/>
                    <a:pt x="8115" y="7572"/>
                    <a:pt x="7983" y="5982"/>
                  </a:cubicBezTo>
                  <a:cubicBezTo>
                    <a:pt x="7876" y="4661"/>
                    <a:pt x="6826" y="4005"/>
                    <a:pt x="5508" y="4005"/>
                  </a:cubicBezTo>
                  <a:cubicBezTo>
                    <a:pt x="5223" y="4005"/>
                    <a:pt x="4926" y="4036"/>
                    <a:pt x="4623" y="4097"/>
                  </a:cubicBezTo>
                  <a:cubicBezTo>
                    <a:pt x="4114" y="4197"/>
                    <a:pt x="3658" y="4248"/>
                    <a:pt x="3249" y="4248"/>
                  </a:cubicBezTo>
                  <a:cubicBezTo>
                    <a:pt x="2723" y="4248"/>
                    <a:pt x="2273" y="4165"/>
                    <a:pt x="1886" y="3999"/>
                  </a:cubicBezTo>
                  <a:cubicBezTo>
                    <a:pt x="1492" y="3802"/>
                    <a:pt x="1165" y="3507"/>
                    <a:pt x="919" y="3146"/>
                  </a:cubicBezTo>
                  <a:cubicBezTo>
                    <a:pt x="198" y="1999"/>
                    <a:pt x="902" y="294"/>
                    <a:pt x="2099" y="163"/>
                  </a:cubicBezTo>
                  <a:cubicBezTo>
                    <a:pt x="2212" y="144"/>
                    <a:pt x="2327" y="134"/>
                    <a:pt x="2440" y="134"/>
                  </a:cubicBezTo>
                  <a:cubicBezTo>
                    <a:pt x="2901" y="134"/>
                    <a:pt x="3341" y="296"/>
                    <a:pt x="3591" y="638"/>
                  </a:cubicBezTo>
                  <a:cubicBezTo>
                    <a:pt x="3886" y="1032"/>
                    <a:pt x="3935" y="1556"/>
                    <a:pt x="3738" y="1999"/>
                  </a:cubicBezTo>
                  <a:cubicBezTo>
                    <a:pt x="3577" y="2334"/>
                    <a:pt x="3240" y="2538"/>
                    <a:pt x="2881" y="2538"/>
                  </a:cubicBezTo>
                  <a:cubicBezTo>
                    <a:pt x="2801" y="2538"/>
                    <a:pt x="2720" y="2528"/>
                    <a:pt x="2640" y="2507"/>
                  </a:cubicBezTo>
                  <a:cubicBezTo>
                    <a:pt x="2214" y="2392"/>
                    <a:pt x="2033" y="1966"/>
                    <a:pt x="2361" y="1917"/>
                  </a:cubicBezTo>
                  <a:cubicBezTo>
                    <a:pt x="2771" y="1851"/>
                    <a:pt x="2853" y="1507"/>
                    <a:pt x="2705" y="1212"/>
                  </a:cubicBezTo>
                  <a:cubicBezTo>
                    <a:pt x="2651" y="1091"/>
                    <a:pt x="2517" y="1022"/>
                    <a:pt x="2372" y="1022"/>
                  </a:cubicBezTo>
                  <a:cubicBezTo>
                    <a:pt x="2164" y="1022"/>
                    <a:pt x="1934" y="1163"/>
                    <a:pt x="1886" y="1491"/>
                  </a:cubicBezTo>
                  <a:cubicBezTo>
                    <a:pt x="1820" y="1753"/>
                    <a:pt x="1902" y="2032"/>
                    <a:pt x="2083" y="2245"/>
                  </a:cubicBezTo>
                  <a:cubicBezTo>
                    <a:pt x="2250" y="2429"/>
                    <a:pt x="2583" y="2587"/>
                    <a:pt x="2929" y="2587"/>
                  </a:cubicBezTo>
                  <a:cubicBezTo>
                    <a:pt x="3261" y="2587"/>
                    <a:pt x="3603" y="2441"/>
                    <a:pt x="3820" y="2032"/>
                  </a:cubicBezTo>
                  <a:cubicBezTo>
                    <a:pt x="4050" y="1556"/>
                    <a:pt x="4000" y="999"/>
                    <a:pt x="3689" y="556"/>
                  </a:cubicBezTo>
                  <a:cubicBezTo>
                    <a:pt x="3396" y="166"/>
                    <a:pt x="2889" y="1"/>
                    <a:pt x="23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5682500" y="831225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3570" y="1"/>
                  </a:moveTo>
                  <a:cubicBezTo>
                    <a:pt x="3274" y="1"/>
                    <a:pt x="2923" y="42"/>
                    <a:pt x="2524" y="160"/>
                  </a:cubicBezTo>
                  <a:cubicBezTo>
                    <a:pt x="1958" y="321"/>
                    <a:pt x="1481" y="380"/>
                    <a:pt x="1093" y="380"/>
                  </a:cubicBezTo>
                  <a:cubicBezTo>
                    <a:pt x="570" y="380"/>
                    <a:pt x="207" y="273"/>
                    <a:pt x="0" y="160"/>
                  </a:cubicBezTo>
                  <a:lnTo>
                    <a:pt x="0" y="160"/>
                  </a:lnTo>
                  <a:cubicBezTo>
                    <a:pt x="131" y="275"/>
                    <a:pt x="262" y="390"/>
                    <a:pt x="377" y="537"/>
                  </a:cubicBezTo>
                  <a:cubicBezTo>
                    <a:pt x="452" y="642"/>
                    <a:pt x="596" y="1393"/>
                    <a:pt x="1186" y="1393"/>
                  </a:cubicBezTo>
                  <a:cubicBezTo>
                    <a:pt x="1240" y="1393"/>
                    <a:pt x="1298" y="1387"/>
                    <a:pt x="1361" y="1373"/>
                  </a:cubicBezTo>
                  <a:cubicBezTo>
                    <a:pt x="2082" y="1226"/>
                    <a:pt x="1934" y="767"/>
                    <a:pt x="2426" y="619"/>
                  </a:cubicBezTo>
                  <a:cubicBezTo>
                    <a:pt x="2518" y="591"/>
                    <a:pt x="2596" y="579"/>
                    <a:pt x="2661" y="579"/>
                  </a:cubicBezTo>
                  <a:cubicBezTo>
                    <a:pt x="2931" y="579"/>
                    <a:pt x="2974" y="786"/>
                    <a:pt x="2869" y="865"/>
                  </a:cubicBezTo>
                  <a:cubicBezTo>
                    <a:pt x="2813" y="900"/>
                    <a:pt x="2760" y="911"/>
                    <a:pt x="2705" y="911"/>
                  </a:cubicBezTo>
                  <a:cubicBezTo>
                    <a:pt x="2631" y="911"/>
                    <a:pt x="2553" y="891"/>
                    <a:pt x="2459" y="881"/>
                  </a:cubicBezTo>
                  <a:cubicBezTo>
                    <a:pt x="2450" y="881"/>
                    <a:pt x="2440" y="880"/>
                    <a:pt x="2430" y="880"/>
                  </a:cubicBezTo>
                  <a:cubicBezTo>
                    <a:pt x="2233" y="880"/>
                    <a:pt x="1811" y="1033"/>
                    <a:pt x="1967" y="1439"/>
                  </a:cubicBezTo>
                  <a:cubicBezTo>
                    <a:pt x="2131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4" y="2127"/>
                  </a:cubicBezTo>
                  <a:cubicBezTo>
                    <a:pt x="3688" y="1865"/>
                    <a:pt x="3852" y="1406"/>
                    <a:pt x="3721" y="996"/>
                  </a:cubicBezTo>
                  <a:cubicBezTo>
                    <a:pt x="3608" y="502"/>
                    <a:pt x="3933" y="202"/>
                    <a:pt x="4413" y="202"/>
                  </a:cubicBezTo>
                  <a:cubicBezTo>
                    <a:pt x="4490" y="202"/>
                    <a:pt x="4571" y="210"/>
                    <a:pt x="4655" y="226"/>
                  </a:cubicBezTo>
                  <a:cubicBezTo>
                    <a:pt x="4655" y="226"/>
                    <a:pt x="4262" y="1"/>
                    <a:pt x="357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5712000" y="721700"/>
              <a:ext cx="80750" cy="83725"/>
            </a:xfrm>
            <a:custGeom>
              <a:rect b="b" l="l" r="r" t="t"/>
              <a:pathLst>
                <a:path extrusionOk="0" h="3349" w="3230">
                  <a:moveTo>
                    <a:pt x="1279" y="1"/>
                  </a:moveTo>
                  <a:lnTo>
                    <a:pt x="1279" y="1"/>
                  </a:lnTo>
                  <a:cubicBezTo>
                    <a:pt x="1705" y="427"/>
                    <a:pt x="1836" y="1066"/>
                    <a:pt x="1639" y="1656"/>
                  </a:cubicBezTo>
                  <a:cubicBezTo>
                    <a:pt x="1406" y="2417"/>
                    <a:pt x="870" y="2608"/>
                    <a:pt x="416" y="2608"/>
                  </a:cubicBezTo>
                  <a:cubicBezTo>
                    <a:pt x="263" y="2608"/>
                    <a:pt x="120" y="2587"/>
                    <a:pt x="0" y="2558"/>
                  </a:cubicBezTo>
                  <a:lnTo>
                    <a:pt x="0" y="2558"/>
                  </a:lnTo>
                  <a:cubicBezTo>
                    <a:pt x="0" y="2558"/>
                    <a:pt x="228" y="3348"/>
                    <a:pt x="1006" y="3348"/>
                  </a:cubicBezTo>
                  <a:cubicBezTo>
                    <a:pt x="1036" y="3348"/>
                    <a:pt x="1067" y="3347"/>
                    <a:pt x="1099" y="3345"/>
                  </a:cubicBezTo>
                  <a:cubicBezTo>
                    <a:pt x="1951" y="3279"/>
                    <a:pt x="1885" y="2640"/>
                    <a:pt x="1885" y="2345"/>
                  </a:cubicBezTo>
                  <a:cubicBezTo>
                    <a:pt x="1869" y="2066"/>
                    <a:pt x="1869" y="1837"/>
                    <a:pt x="1967" y="1837"/>
                  </a:cubicBezTo>
                  <a:cubicBezTo>
                    <a:pt x="2082" y="1837"/>
                    <a:pt x="2115" y="1951"/>
                    <a:pt x="2049" y="2148"/>
                  </a:cubicBezTo>
                  <a:cubicBezTo>
                    <a:pt x="1984" y="2345"/>
                    <a:pt x="1836" y="2984"/>
                    <a:pt x="2918" y="3082"/>
                  </a:cubicBezTo>
                  <a:cubicBezTo>
                    <a:pt x="2787" y="3000"/>
                    <a:pt x="2754" y="2804"/>
                    <a:pt x="2852" y="2673"/>
                  </a:cubicBezTo>
                  <a:cubicBezTo>
                    <a:pt x="3016" y="2410"/>
                    <a:pt x="3229" y="1968"/>
                    <a:pt x="2508" y="1345"/>
                  </a:cubicBezTo>
                  <a:cubicBezTo>
                    <a:pt x="1771" y="722"/>
                    <a:pt x="1705" y="279"/>
                    <a:pt x="1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5628800" y="602275"/>
              <a:ext cx="38975" cy="191575"/>
            </a:xfrm>
            <a:custGeom>
              <a:rect b="b" l="l" r="r" t="t"/>
              <a:pathLst>
                <a:path extrusionOk="0" h="7663" w="1559">
                  <a:moveTo>
                    <a:pt x="636" y="0"/>
                  </a:moveTo>
                  <a:cubicBezTo>
                    <a:pt x="569" y="0"/>
                    <a:pt x="499" y="17"/>
                    <a:pt x="427" y="57"/>
                  </a:cubicBezTo>
                  <a:cubicBezTo>
                    <a:pt x="1" y="287"/>
                    <a:pt x="345" y="844"/>
                    <a:pt x="591" y="1106"/>
                  </a:cubicBezTo>
                  <a:cubicBezTo>
                    <a:pt x="706" y="1205"/>
                    <a:pt x="771" y="1483"/>
                    <a:pt x="804" y="1860"/>
                  </a:cubicBezTo>
                  <a:cubicBezTo>
                    <a:pt x="837" y="2565"/>
                    <a:pt x="820" y="3286"/>
                    <a:pt x="739" y="3991"/>
                  </a:cubicBezTo>
                  <a:cubicBezTo>
                    <a:pt x="607" y="5368"/>
                    <a:pt x="771" y="7122"/>
                    <a:pt x="1476" y="7663"/>
                  </a:cubicBezTo>
                  <a:cubicBezTo>
                    <a:pt x="1476" y="7663"/>
                    <a:pt x="820" y="7056"/>
                    <a:pt x="968" y="5171"/>
                  </a:cubicBezTo>
                  <a:cubicBezTo>
                    <a:pt x="1050" y="3975"/>
                    <a:pt x="1411" y="2827"/>
                    <a:pt x="1476" y="1860"/>
                  </a:cubicBezTo>
                  <a:cubicBezTo>
                    <a:pt x="1558" y="1336"/>
                    <a:pt x="1460" y="828"/>
                    <a:pt x="1197" y="369"/>
                  </a:cubicBezTo>
                  <a:cubicBezTo>
                    <a:pt x="1197" y="369"/>
                    <a:pt x="952" y="0"/>
                    <a:pt x="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5502175" y="616400"/>
              <a:ext cx="116000" cy="137300"/>
            </a:xfrm>
            <a:custGeom>
              <a:rect b="b" l="l" r="r" t="t"/>
              <a:pathLst>
                <a:path extrusionOk="0" h="5492" w="4640">
                  <a:moveTo>
                    <a:pt x="280" y="0"/>
                  </a:moveTo>
                  <a:lnTo>
                    <a:pt x="280" y="0"/>
                  </a:lnTo>
                  <a:cubicBezTo>
                    <a:pt x="83" y="394"/>
                    <a:pt x="1" y="853"/>
                    <a:pt x="50" y="1295"/>
                  </a:cubicBezTo>
                  <a:cubicBezTo>
                    <a:pt x="116" y="1918"/>
                    <a:pt x="329" y="2508"/>
                    <a:pt x="689" y="3033"/>
                  </a:cubicBezTo>
                  <a:cubicBezTo>
                    <a:pt x="1170" y="3715"/>
                    <a:pt x="1943" y="3793"/>
                    <a:pt x="2271" y="3793"/>
                  </a:cubicBezTo>
                  <a:cubicBezTo>
                    <a:pt x="2369" y="3793"/>
                    <a:pt x="2427" y="3787"/>
                    <a:pt x="2427" y="3787"/>
                  </a:cubicBezTo>
                  <a:cubicBezTo>
                    <a:pt x="2148" y="3705"/>
                    <a:pt x="2099" y="3377"/>
                    <a:pt x="2296" y="3131"/>
                  </a:cubicBezTo>
                  <a:cubicBezTo>
                    <a:pt x="2443" y="2983"/>
                    <a:pt x="2427" y="2721"/>
                    <a:pt x="2230" y="2606"/>
                  </a:cubicBezTo>
                  <a:cubicBezTo>
                    <a:pt x="2115" y="2557"/>
                    <a:pt x="1837" y="2328"/>
                    <a:pt x="2066" y="2197"/>
                  </a:cubicBezTo>
                  <a:cubicBezTo>
                    <a:pt x="2094" y="2179"/>
                    <a:pt x="2125" y="2170"/>
                    <a:pt x="2158" y="2170"/>
                  </a:cubicBezTo>
                  <a:cubicBezTo>
                    <a:pt x="2396" y="2170"/>
                    <a:pt x="2732" y="2611"/>
                    <a:pt x="2689" y="3115"/>
                  </a:cubicBezTo>
                  <a:cubicBezTo>
                    <a:pt x="2640" y="3688"/>
                    <a:pt x="2902" y="3852"/>
                    <a:pt x="3296" y="4147"/>
                  </a:cubicBezTo>
                  <a:cubicBezTo>
                    <a:pt x="3689" y="4426"/>
                    <a:pt x="3460" y="4950"/>
                    <a:pt x="3460" y="4950"/>
                  </a:cubicBezTo>
                  <a:cubicBezTo>
                    <a:pt x="4181" y="4541"/>
                    <a:pt x="4017" y="3869"/>
                    <a:pt x="3919" y="3721"/>
                  </a:cubicBezTo>
                  <a:cubicBezTo>
                    <a:pt x="3837" y="3557"/>
                    <a:pt x="3656" y="3311"/>
                    <a:pt x="3886" y="3213"/>
                  </a:cubicBezTo>
                  <a:cubicBezTo>
                    <a:pt x="3901" y="3205"/>
                    <a:pt x="3915" y="3202"/>
                    <a:pt x="3929" y="3202"/>
                  </a:cubicBezTo>
                  <a:cubicBezTo>
                    <a:pt x="4126" y="3202"/>
                    <a:pt x="4196" y="3929"/>
                    <a:pt x="4181" y="4557"/>
                  </a:cubicBezTo>
                  <a:cubicBezTo>
                    <a:pt x="4148" y="4934"/>
                    <a:pt x="4328" y="5278"/>
                    <a:pt x="4640" y="5491"/>
                  </a:cubicBezTo>
                  <a:cubicBezTo>
                    <a:pt x="4492" y="5163"/>
                    <a:pt x="4427" y="4803"/>
                    <a:pt x="4443" y="4459"/>
                  </a:cubicBezTo>
                  <a:cubicBezTo>
                    <a:pt x="4443" y="3951"/>
                    <a:pt x="4541" y="3033"/>
                    <a:pt x="3623" y="2410"/>
                  </a:cubicBezTo>
                  <a:cubicBezTo>
                    <a:pt x="2722" y="1787"/>
                    <a:pt x="1624" y="2066"/>
                    <a:pt x="821" y="1492"/>
                  </a:cubicBezTo>
                  <a:cubicBezTo>
                    <a:pt x="739" y="1443"/>
                    <a:pt x="673" y="1377"/>
                    <a:pt x="607" y="1295"/>
                  </a:cubicBezTo>
                  <a:cubicBezTo>
                    <a:pt x="296" y="951"/>
                    <a:pt x="181" y="459"/>
                    <a:pt x="2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5933275" y="758550"/>
              <a:ext cx="99600" cy="218950"/>
            </a:xfrm>
            <a:custGeom>
              <a:rect b="b" l="l" r="r" t="t"/>
              <a:pathLst>
                <a:path extrusionOk="0" h="8758" w="3984">
                  <a:moveTo>
                    <a:pt x="1919" y="0"/>
                  </a:moveTo>
                  <a:cubicBezTo>
                    <a:pt x="1762" y="0"/>
                    <a:pt x="1601" y="22"/>
                    <a:pt x="1443" y="68"/>
                  </a:cubicBezTo>
                  <a:cubicBezTo>
                    <a:pt x="689" y="264"/>
                    <a:pt x="132" y="920"/>
                    <a:pt x="66" y="1707"/>
                  </a:cubicBezTo>
                  <a:cubicBezTo>
                    <a:pt x="1" y="2510"/>
                    <a:pt x="410" y="3297"/>
                    <a:pt x="1001" y="3854"/>
                  </a:cubicBezTo>
                  <a:cubicBezTo>
                    <a:pt x="1591" y="4444"/>
                    <a:pt x="2345" y="4723"/>
                    <a:pt x="2902" y="5214"/>
                  </a:cubicBezTo>
                  <a:cubicBezTo>
                    <a:pt x="3426" y="5690"/>
                    <a:pt x="3771" y="6362"/>
                    <a:pt x="3820" y="7067"/>
                  </a:cubicBezTo>
                  <a:cubicBezTo>
                    <a:pt x="3853" y="7722"/>
                    <a:pt x="3492" y="8411"/>
                    <a:pt x="2918" y="8575"/>
                  </a:cubicBezTo>
                  <a:cubicBezTo>
                    <a:pt x="2786" y="8624"/>
                    <a:pt x="2651" y="8647"/>
                    <a:pt x="2519" y="8647"/>
                  </a:cubicBezTo>
                  <a:cubicBezTo>
                    <a:pt x="2081" y="8647"/>
                    <a:pt x="1680" y="8392"/>
                    <a:pt x="1541" y="8001"/>
                  </a:cubicBezTo>
                  <a:cubicBezTo>
                    <a:pt x="1345" y="7575"/>
                    <a:pt x="1541" y="7050"/>
                    <a:pt x="1984" y="6854"/>
                  </a:cubicBezTo>
                  <a:cubicBezTo>
                    <a:pt x="2082" y="6821"/>
                    <a:pt x="2164" y="6804"/>
                    <a:pt x="2263" y="6804"/>
                  </a:cubicBezTo>
                  <a:cubicBezTo>
                    <a:pt x="2263" y="6804"/>
                    <a:pt x="2291" y="6801"/>
                    <a:pt x="2337" y="6801"/>
                  </a:cubicBezTo>
                  <a:cubicBezTo>
                    <a:pt x="2473" y="6801"/>
                    <a:pt x="2759" y="6829"/>
                    <a:pt x="2869" y="7050"/>
                  </a:cubicBezTo>
                  <a:cubicBezTo>
                    <a:pt x="2869" y="7049"/>
                    <a:pt x="2869" y="7048"/>
                    <a:pt x="2870" y="7048"/>
                  </a:cubicBezTo>
                  <a:lnTo>
                    <a:pt x="2870" y="7048"/>
                  </a:lnTo>
                  <a:cubicBezTo>
                    <a:pt x="2873" y="7048"/>
                    <a:pt x="2885" y="7083"/>
                    <a:pt x="2861" y="7083"/>
                  </a:cubicBezTo>
                  <a:cubicBezTo>
                    <a:pt x="2852" y="7083"/>
                    <a:pt x="2839" y="7078"/>
                    <a:pt x="2820" y="7067"/>
                  </a:cubicBezTo>
                  <a:cubicBezTo>
                    <a:pt x="2752" y="7032"/>
                    <a:pt x="2678" y="7015"/>
                    <a:pt x="2604" y="7015"/>
                  </a:cubicBezTo>
                  <a:cubicBezTo>
                    <a:pt x="2501" y="7015"/>
                    <a:pt x="2398" y="7049"/>
                    <a:pt x="2312" y="7116"/>
                  </a:cubicBezTo>
                  <a:cubicBezTo>
                    <a:pt x="2066" y="7362"/>
                    <a:pt x="2115" y="7771"/>
                    <a:pt x="2427" y="7935"/>
                  </a:cubicBezTo>
                  <a:cubicBezTo>
                    <a:pt x="2510" y="7977"/>
                    <a:pt x="2598" y="7998"/>
                    <a:pt x="2683" y="7998"/>
                  </a:cubicBezTo>
                  <a:cubicBezTo>
                    <a:pt x="2994" y="7998"/>
                    <a:pt x="3264" y="7721"/>
                    <a:pt x="3148" y="7231"/>
                  </a:cubicBezTo>
                  <a:cubicBezTo>
                    <a:pt x="3046" y="6911"/>
                    <a:pt x="2752" y="6695"/>
                    <a:pt x="2413" y="6695"/>
                  </a:cubicBezTo>
                  <a:cubicBezTo>
                    <a:pt x="2369" y="6695"/>
                    <a:pt x="2324" y="6699"/>
                    <a:pt x="2279" y="6706"/>
                  </a:cubicBezTo>
                  <a:cubicBezTo>
                    <a:pt x="2164" y="6706"/>
                    <a:pt x="2050" y="6739"/>
                    <a:pt x="1951" y="6788"/>
                  </a:cubicBezTo>
                  <a:cubicBezTo>
                    <a:pt x="1476" y="7001"/>
                    <a:pt x="1263" y="7558"/>
                    <a:pt x="1476" y="8050"/>
                  </a:cubicBezTo>
                  <a:cubicBezTo>
                    <a:pt x="1604" y="8474"/>
                    <a:pt x="2055" y="8757"/>
                    <a:pt x="2544" y="8757"/>
                  </a:cubicBezTo>
                  <a:cubicBezTo>
                    <a:pt x="2679" y="8757"/>
                    <a:pt x="2816" y="8735"/>
                    <a:pt x="2951" y="8689"/>
                  </a:cubicBezTo>
                  <a:cubicBezTo>
                    <a:pt x="3607" y="8509"/>
                    <a:pt x="3984" y="7771"/>
                    <a:pt x="3967" y="7050"/>
                  </a:cubicBezTo>
                  <a:cubicBezTo>
                    <a:pt x="3918" y="6296"/>
                    <a:pt x="3574" y="5591"/>
                    <a:pt x="3017" y="5083"/>
                  </a:cubicBezTo>
                  <a:cubicBezTo>
                    <a:pt x="2443" y="4559"/>
                    <a:pt x="1673" y="4264"/>
                    <a:pt x="1115" y="3706"/>
                  </a:cubicBezTo>
                  <a:cubicBezTo>
                    <a:pt x="574" y="3149"/>
                    <a:pt x="165" y="2444"/>
                    <a:pt x="230" y="1707"/>
                  </a:cubicBezTo>
                  <a:cubicBezTo>
                    <a:pt x="263" y="1248"/>
                    <a:pt x="476" y="838"/>
                    <a:pt x="820" y="543"/>
                  </a:cubicBezTo>
                  <a:cubicBezTo>
                    <a:pt x="984" y="428"/>
                    <a:pt x="1164" y="346"/>
                    <a:pt x="1345" y="281"/>
                  </a:cubicBezTo>
                  <a:cubicBezTo>
                    <a:pt x="1492" y="240"/>
                    <a:pt x="1644" y="219"/>
                    <a:pt x="1793" y="219"/>
                  </a:cubicBezTo>
                  <a:cubicBezTo>
                    <a:pt x="1943" y="219"/>
                    <a:pt x="2091" y="240"/>
                    <a:pt x="2230" y="281"/>
                  </a:cubicBezTo>
                  <a:cubicBezTo>
                    <a:pt x="3263" y="559"/>
                    <a:pt x="3574" y="1920"/>
                    <a:pt x="2902" y="2575"/>
                  </a:cubicBezTo>
                  <a:cubicBezTo>
                    <a:pt x="2771" y="2723"/>
                    <a:pt x="2590" y="2805"/>
                    <a:pt x="2394" y="2838"/>
                  </a:cubicBezTo>
                  <a:cubicBezTo>
                    <a:pt x="2332" y="2847"/>
                    <a:pt x="2273" y="2851"/>
                    <a:pt x="2218" y="2851"/>
                  </a:cubicBezTo>
                  <a:cubicBezTo>
                    <a:pt x="1754" y="2851"/>
                    <a:pt x="1499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2" y="2346"/>
                    <a:pt x="1650" y="2347"/>
                    <a:pt x="1676" y="2347"/>
                  </a:cubicBezTo>
                  <a:cubicBezTo>
                    <a:pt x="1807" y="2347"/>
                    <a:pt x="2126" y="2324"/>
                    <a:pt x="2263" y="2051"/>
                  </a:cubicBezTo>
                  <a:cubicBezTo>
                    <a:pt x="2381" y="1683"/>
                    <a:pt x="2098" y="1346"/>
                    <a:pt x="1762" y="1346"/>
                  </a:cubicBezTo>
                  <a:cubicBezTo>
                    <a:pt x="1679" y="1346"/>
                    <a:pt x="1593" y="1366"/>
                    <a:pt x="1509" y="1412"/>
                  </a:cubicBezTo>
                  <a:cubicBezTo>
                    <a:pt x="919" y="1789"/>
                    <a:pt x="1050" y="2707"/>
                    <a:pt x="1738" y="2903"/>
                  </a:cubicBezTo>
                  <a:cubicBezTo>
                    <a:pt x="1912" y="2983"/>
                    <a:pt x="2096" y="3021"/>
                    <a:pt x="2278" y="3021"/>
                  </a:cubicBezTo>
                  <a:cubicBezTo>
                    <a:pt x="2733" y="3021"/>
                    <a:pt x="3176" y="2784"/>
                    <a:pt x="3410" y="2362"/>
                  </a:cubicBezTo>
                  <a:cubicBezTo>
                    <a:pt x="3672" y="1821"/>
                    <a:pt x="3623" y="1182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5988200" y="841375"/>
              <a:ext cx="43050" cy="60250"/>
            </a:xfrm>
            <a:custGeom>
              <a:rect b="b" l="l" r="r" t="t"/>
              <a:pathLst>
                <a:path extrusionOk="0" h="2410" w="1722">
                  <a:moveTo>
                    <a:pt x="197" y="0"/>
                  </a:moveTo>
                  <a:cubicBezTo>
                    <a:pt x="213" y="164"/>
                    <a:pt x="180" y="328"/>
                    <a:pt x="115" y="475"/>
                  </a:cubicBezTo>
                  <a:cubicBezTo>
                    <a:pt x="0" y="852"/>
                    <a:pt x="328" y="1115"/>
                    <a:pt x="951" y="1393"/>
                  </a:cubicBezTo>
                  <a:cubicBezTo>
                    <a:pt x="1344" y="1606"/>
                    <a:pt x="1606" y="1983"/>
                    <a:pt x="1656" y="2410"/>
                  </a:cubicBezTo>
                  <a:cubicBezTo>
                    <a:pt x="1721" y="393"/>
                    <a:pt x="885" y="328"/>
                    <a:pt x="689" y="328"/>
                  </a:cubicBezTo>
                  <a:cubicBezTo>
                    <a:pt x="672" y="329"/>
                    <a:pt x="655" y="330"/>
                    <a:pt x="640" y="330"/>
                  </a:cubicBezTo>
                  <a:cubicBezTo>
                    <a:pt x="475" y="330"/>
                    <a:pt x="391" y="254"/>
                    <a:pt x="361" y="164"/>
                  </a:cubicBezTo>
                  <a:cubicBezTo>
                    <a:pt x="344" y="66"/>
                    <a:pt x="197" y="0"/>
                    <a:pt x="1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5853775" y="663525"/>
              <a:ext cx="160250" cy="250800"/>
            </a:xfrm>
            <a:custGeom>
              <a:rect b="b" l="l" r="r" t="t"/>
              <a:pathLst>
                <a:path extrusionOk="0" h="10032" w="6410">
                  <a:moveTo>
                    <a:pt x="509" y="2213"/>
                  </a:moveTo>
                  <a:cubicBezTo>
                    <a:pt x="509" y="2213"/>
                    <a:pt x="509" y="2213"/>
                    <a:pt x="509" y="2214"/>
                  </a:cubicBezTo>
                  <a:lnTo>
                    <a:pt x="509" y="2214"/>
                  </a:lnTo>
                  <a:cubicBezTo>
                    <a:pt x="509" y="2213"/>
                    <a:pt x="509" y="2213"/>
                    <a:pt x="509" y="2213"/>
                  </a:cubicBezTo>
                  <a:close/>
                  <a:moveTo>
                    <a:pt x="1148" y="0"/>
                  </a:moveTo>
                  <a:lnTo>
                    <a:pt x="1148" y="0"/>
                  </a:lnTo>
                  <a:cubicBezTo>
                    <a:pt x="1263" y="115"/>
                    <a:pt x="1246" y="295"/>
                    <a:pt x="1132" y="410"/>
                  </a:cubicBezTo>
                  <a:cubicBezTo>
                    <a:pt x="919" y="574"/>
                    <a:pt x="361" y="1197"/>
                    <a:pt x="771" y="1820"/>
                  </a:cubicBezTo>
                  <a:cubicBezTo>
                    <a:pt x="1214" y="2508"/>
                    <a:pt x="1787" y="2295"/>
                    <a:pt x="2000" y="2869"/>
                  </a:cubicBezTo>
                  <a:cubicBezTo>
                    <a:pt x="2000" y="2869"/>
                    <a:pt x="2066" y="3164"/>
                    <a:pt x="1886" y="3262"/>
                  </a:cubicBezTo>
                  <a:cubicBezTo>
                    <a:pt x="1849" y="3284"/>
                    <a:pt x="1814" y="3293"/>
                    <a:pt x="1781" y="3293"/>
                  </a:cubicBezTo>
                  <a:cubicBezTo>
                    <a:pt x="1639" y="3293"/>
                    <a:pt x="1542" y="3114"/>
                    <a:pt x="1542" y="2967"/>
                  </a:cubicBezTo>
                  <a:cubicBezTo>
                    <a:pt x="1492" y="2656"/>
                    <a:pt x="1246" y="2426"/>
                    <a:pt x="935" y="2377"/>
                  </a:cubicBezTo>
                  <a:cubicBezTo>
                    <a:pt x="558" y="2330"/>
                    <a:pt x="512" y="2223"/>
                    <a:pt x="509" y="2214"/>
                  </a:cubicBezTo>
                  <a:lnTo>
                    <a:pt x="509" y="2214"/>
                  </a:lnTo>
                  <a:cubicBezTo>
                    <a:pt x="558" y="2361"/>
                    <a:pt x="558" y="2508"/>
                    <a:pt x="525" y="2656"/>
                  </a:cubicBezTo>
                  <a:cubicBezTo>
                    <a:pt x="460" y="2787"/>
                    <a:pt x="165" y="3295"/>
                    <a:pt x="738" y="3672"/>
                  </a:cubicBezTo>
                  <a:cubicBezTo>
                    <a:pt x="1296" y="4049"/>
                    <a:pt x="1591" y="3852"/>
                    <a:pt x="1689" y="4491"/>
                  </a:cubicBezTo>
                  <a:cubicBezTo>
                    <a:pt x="1787" y="5131"/>
                    <a:pt x="1853" y="5901"/>
                    <a:pt x="2197" y="6245"/>
                  </a:cubicBezTo>
                  <a:cubicBezTo>
                    <a:pt x="2082" y="6163"/>
                    <a:pt x="1984" y="6065"/>
                    <a:pt x="1919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3" y="5424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9" y="5131"/>
                    <a:pt x="1" y="6114"/>
                    <a:pt x="935" y="6606"/>
                  </a:cubicBezTo>
                  <a:cubicBezTo>
                    <a:pt x="1886" y="7098"/>
                    <a:pt x="1804" y="6737"/>
                    <a:pt x="3099" y="7786"/>
                  </a:cubicBezTo>
                  <a:cubicBezTo>
                    <a:pt x="4119" y="8645"/>
                    <a:pt x="4339" y="8687"/>
                    <a:pt x="4344" y="8688"/>
                  </a:cubicBezTo>
                  <a:lnTo>
                    <a:pt x="4344" y="8688"/>
                  </a:lnTo>
                  <a:cubicBezTo>
                    <a:pt x="4319" y="8683"/>
                    <a:pt x="4293" y="8681"/>
                    <a:pt x="4268" y="8681"/>
                  </a:cubicBezTo>
                  <a:cubicBezTo>
                    <a:pt x="4095" y="8681"/>
                    <a:pt x="3922" y="8774"/>
                    <a:pt x="3836" y="8917"/>
                  </a:cubicBezTo>
                  <a:cubicBezTo>
                    <a:pt x="3623" y="9229"/>
                    <a:pt x="3738" y="9638"/>
                    <a:pt x="4066" y="9786"/>
                  </a:cubicBezTo>
                  <a:cubicBezTo>
                    <a:pt x="4066" y="9786"/>
                    <a:pt x="3951" y="9589"/>
                    <a:pt x="4148" y="9573"/>
                  </a:cubicBezTo>
                  <a:cubicBezTo>
                    <a:pt x="4159" y="9571"/>
                    <a:pt x="4170" y="9570"/>
                    <a:pt x="4181" y="9570"/>
                  </a:cubicBezTo>
                  <a:cubicBezTo>
                    <a:pt x="4295" y="9570"/>
                    <a:pt x="4437" y="9658"/>
                    <a:pt x="4597" y="9658"/>
                  </a:cubicBezTo>
                  <a:cubicBezTo>
                    <a:pt x="4688" y="9658"/>
                    <a:pt x="4785" y="9629"/>
                    <a:pt x="4885" y="9540"/>
                  </a:cubicBezTo>
                  <a:cubicBezTo>
                    <a:pt x="5006" y="9419"/>
                    <a:pt x="5203" y="9317"/>
                    <a:pt x="5434" y="9317"/>
                  </a:cubicBezTo>
                  <a:cubicBezTo>
                    <a:pt x="5735" y="9317"/>
                    <a:pt x="6094" y="9493"/>
                    <a:pt x="6410" y="10032"/>
                  </a:cubicBezTo>
                  <a:cubicBezTo>
                    <a:pt x="6410" y="10032"/>
                    <a:pt x="6164" y="9212"/>
                    <a:pt x="4853" y="8688"/>
                  </a:cubicBezTo>
                  <a:cubicBezTo>
                    <a:pt x="3131" y="7966"/>
                    <a:pt x="2050" y="6262"/>
                    <a:pt x="2148" y="4409"/>
                  </a:cubicBezTo>
                  <a:cubicBezTo>
                    <a:pt x="2230" y="2180"/>
                    <a:pt x="3525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5900900" y="599775"/>
              <a:ext cx="68475" cy="268650"/>
            </a:xfrm>
            <a:custGeom>
              <a:rect b="b" l="l" r="r" t="t"/>
              <a:pathLst>
                <a:path extrusionOk="0" h="10746" w="2739">
                  <a:moveTo>
                    <a:pt x="1289" y="1"/>
                  </a:moveTo>
                  <a:cubicBezTo>
                    <a:pt x="711" y="1"/>
                    <a:pt x="161" y="375"/>
                    <a:pt x="99" y="895"/>
                  </a:cubicBezTo>
                  <a:cubicBezTo>
                    <a:pt x="1" y="1419"/>
                    <a:pt x="361" y="1911"/>
                    <a:pt x="886" y="1960"/>
                  </a:cubicBezTo>
                  <a:lnTo>
                    <a:pt x="1050" y="1960"/>
                  </a:lnTo>
                  <a:cubicBezTo>
                    <a:pt x="1574" y="1927"/>
                    <a:pt x="1837" y="1321"/>
                    <a:pt x="1640" y="1075"/>
                  </a:cubicBezTo>
                  <a:cubicBezTo>
                    <a:pt x="1556" y="955"/>
                    <a:pt x="1434" y="901"/>
                    <a:pt x="1314" y="901"/>
                  </a:cubicBezTo>
                  <a:cubicBezTo>
                    <a:pt x="1108" y="901"/>
                    <a:pt x="908" y="1062"/>
                    <a:pt x="919" y="1321"/>
                  </a:cubicBezTo>
                  <a:cubicBezTo>
                    <a:pt x="951" y="1632"/>
                    <a:pt x="1296" y="1616"/>
                    <a:pt x="1328" y="1649"/>
                  </a:cubicBezTo>
                  <a:cubicBezTo>
                    <a:pt x="1378" y="1682"/>
                    <a:pt x="1328" y="1747"/>
                    <a:pt x="1328" y="1747"/>
                  </a:cubicBezTo>
                  <a:cubicBezTo>
                    <a:pt x="1296" y="1813"/>
                    <a:pt x="1230" y="1862"/>
                    <a:pt x="1165" y="1895"/>
                  </a:cubicBezTo>
                  <a:cubicBezTo>
                    <a:pt x="1148" y="1895"/>
                    <a:pt x="1115" y="1911"/>
                    <a:pt x="1099" y="1911"/>
                  </a:cubicBezTo>
                  <a:lnTo>
                    <a:pt x="1083" y="1911"/>
                  </a:lnTo>
                  <a:cubicBezTo>
                    <a:pt x="1050" y="1915"/>
                    <a:pt x="1017" y="1917"/>
                    <a:pt x="986" y="1917"/>
                  </a:cubicBezTo>
                  <a:cubicBezTo>
                    <a:pt x="473" y="1917"/>
                    <a:pt x="73" y="1436"/>
                    <a:pt x="181" y="911"/>
                  </a:cubicBezTo>
                  <a:cubicBezTo>
                    <a:pt x="253" y="439"/>
                    <a:pt x="748" y="115"/>
                    <a:pt x="1265" y="115"/>
                  </a:cubicBezTo>
                  <a:cubicBezTo>
                    <a:pt x="1575" y="115"/>
                    <a:pt x="1892" y="231"/>
                    <a:pt x="2132" y="501"/>
                  </a:cubicBezTo>
                  <a:cubicBezTo>
                    <a:pt x="2443" y="911"/>
                    <a:pt x="2574" y="1436"/>
                    <a:pt x="2541" y="1944"/>
                  </a:cubicBezTo>
                  <a:cubicBezTo>
                    <a:pt x="2525" y="2452"/>
                    <a:pt x="2410" y="2960"/>
                    <a:pt x="2230" y="3435"/>
                  </a:cubicBezTo>
                  <a:cubicBezTo>
                    <a:pt x="1394" y="5468"/>
                    <a:pt x="525" y="7500"/>
                    <a:pt x="1132" y="8976"/>
                  </a:cubicBezTo>
                  <a:cubicBezTo>
                    <a:pt x="1410" y="9730"/>
                    <a:pt x="1951" y="10352"/>
                    <a:pt x="2656" y="10746"/>
                  </a:cubicBezTo>
                  <a:cubicBezTo>
                    <a:pt x="1984" y="10336"/>
                    <a:pt x="1476" y="9697"/>
                    <a:pt x="1230" y="8943"/>
                  </a:cubicBezTo>
                  <a:cubicBezTo>
                    <a:pt x="673" y="7500"/>
                    <a:pt x="1558" y="5550"/>
                    <a:pt x="2394" y="3501"/>
                  </a:cubicBezTo>
                  <a:cubicBezTo>
                    <a:pt x="2591" y="3009"/>
                    <a:pt x="2689" y="2485"/>
                    <a:pt x="2705" y="1960"/>
                  </a:cubicBezTo>
                  <a:cubicBezTo>
                    <a:pt x="2738" y="1403"/>
                    <a:pt x="2574" y="846"/>
                    <a:pt x="2230" y="419"/>
                  </a:cubicBezTo>
                  <a:cubicBezTo>
                    <a:pt x="1966" y="125"/>
                    <a:pt x="1623" y="1"/>
                    <a:pt x="12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5985725" y="677850"/>
              <a:ext cx="94700" cy="93875"/>
            </a:xfrm>
            <a:custGeom>
              <a:rect b="b" l="l" r="r" t="t"/>
              <a:pathLst>
                <a:path extrusionOk="0" h="3755" w="3788">
                  <a:moveTo>
                    <a:pt x="3263" y="1"/>
                  </a:moveTo>
                  <a:cubicBezTo>
                    <a:pt x="3263" y="1"/>
                    <a:pt x="3263" y="268"/>
                    <a:pt x="3093" y="268"/>
                  </a:cubicBezTo>
                  <a:cubicBezTo>
                    <a:pt x="3080" y="268"/>
                    <a:pt x="3065" y="267"/>
                    <a:pt x="3050" y="263"/>
                  </a:cubicBezTo>
                  <a:cubicBezTo>
                    <a:pt x="2941" y="240"/>
                    <a:pt x="2797" y="181"/>
                    <a:pt x="2663" y="181"/>
                  </a:cubicBezTo>
                  <a:cubicBezTo>
                    <a:pt x="2511" y="181"/>
                    <a:pt x="2373" y="256"/>
                    <a:pt x="2312" y="542"/>
                  </a:cubicBezTo>
                  <a:cubicBezTo>
                    <a:pt x="2186" y="1077"/>
                    <a:pt x="2136" y="1643"/>
                    <a:pt x="1928" y="1643"/>
                  </a:cubicBezTo>
                  <a:cubicBezTo>
                    <a:pt x="1920" y="1643"/>
                    <a:pt x="1911" y="1642"/>
                    <a:pt x="1902" y="1640"/>
                  </a:cubicBezTo>
                  <a:lnTo>
                    <a:pt x="1853" y="1640"/>
                  </a:lnTo>
                  <a:cubicBezTo>
                    <a:pt x="1844" y="1642"/>
                    <a:pt x="1836" y="1643"/>
                    <a:pt x="1827" y="1643"/>
                  </a:cubicBezTo>
                  <a:cubicBezTo>
                    <a:pt x="1620" y="1643"/>
                    <a:pt x="1569" y="1062"/>
                    <a:pt x="1443" y="542"/>
                  </a:cubicBezTo>
                  <a:cubicBezTo>
                    <a:pt x="1374" y="256"/>
                    <a:pt x="1236" y="181"/>
                    <a:pt x="1087" y="181"/>
                  </a:cubicBezTo>
                  <a:cubicBezTo>
                    <a:pt x="954" y="181"/>
                    <a:pt x="814" y="240"/>
                    <a:pt x="706" y="263"/>
                  </a:cubicBezTo>
                  <a:cubicBezTo>
                    <a:pt x="689" y="267"/>
                    <a:pt x="673" y="268"/>
                    <a:pt x="659" y="268"/>
                  </a:cubicBezTo>
                  <a:cubicBezTo>
                    <a:pt x="478" y="268"/>
                    <a:pt x="492" y="1"/>
                    <a:pt x="492" y="1"/>
                  </a:cubicBezTo>
                  <a:lnTo>
                    <a:pt x="492" y="1"/>
                  </a:lnTo>
                  <a:cubicBezTo>
                    <a:pt x="492" y="1"/>
                    <a:pt x="279" y="83"/>
                    <a:pt x="148" y="673"/>
                  </a:cubicBezTo>
                  <a:cubicBezTo>
                    <a:pt x="1" y="1279"/>
                    <a:pt x="263" y="1493"/>
                    <a:pt x="1050" y="1870"/>
                  </a:cubicBezTo>
                  <a:cubicBezTo>
                    <a:pt x="1837" y="2230"/>
                    <a:pt x="1869" y="3509"/>
                    <a:pt x="1869" y="3509"/>
                  </a:cubicBezTo>
                  <a:lnTo>
                    <a:pt x="1902" y="3755"/>
                  </a:lnTo>
                  <a:lnTo>
                    <a:pt x="1919" y="3509"/>
                  </a:lnTo>
                  <a:cubicBezTo>
                    <a:pt x="1919" y="3509"/>
                    <a:pt x="1951" y="2230"/>
                    <a:pt x="2738" y="1870"/>
                  </a:cubicBezTo>
                  <a:cubicBezTo>
                    <a:pt x="3525" y="1509"/>
                    <a:pt x="3787" y="1279"/>
                    <a:pt x="3656" y="673"/>
                  </a:cubicBezTo>
                  <a:cubicBezTo>
                    <a:pt x="3509" y="83"/>
                    <a:pt x="3263" y="1"/>
                    <a:pt x="326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5963200" y="589750"/>
              <a:ext cx="69675" cy="203700"/>
            </a:xfrm>
            <a:custGeom>
              <a:rect b="b" l="l" r="r" t="t"/>
              <a:pathLst>
                <a:path extrusionOk="0" h="8148" w="2787">
                  <a:moveTo>
                    <a:pt x="2082" y="1"/>
                  </a:moveTo>
                  <a:lnTo>
                    <a:pt x="2082" y="1"/>
                  </a:lnTo>
                  <a:cubicBezTo>
                    <a:pt x="2377" y="968"/>
                    <a:pt x="1312" y="1230"/>
                    <a:pt x="689" y="2361"/>
                  </a:cubicBezTo>
                  <a:cubicBezTo>
                    <a:pt x="590" y="2525"/>
                    <a:pt x="508" y="2722"/>
                    <a:pt x="443" y="2902"/>
                  </a:cubicBezTo>
                  <a:cubicBezTo>
                    <a:pt x="0" y="4279"/>
                    <a:pt x="279" y="5230"/>
                    <a:pt x="1574" y="6131"/>
                  </a:cubicBezTo>
                  <a:cubicBezTo>
                    <a:pt x="2705" y="6934"/>
                    <a:pt x="2770" y="8000"/>
                    <a:pt x="2770" y="8147"/>
                  </a:cubicBezTo>
                  <a:cubicBezTo>
                    <a:pt x="2787" y="7656"/>
                    <a:pt x="2623" y="7164"/>
                    <a:pt x="2328" y="6754"/>
                  </a:cubicBezTo>
                  <a:cubicBezTo>
                    <a:pt x="2033" y="6328"/>
                    <a:pt x="1623" y="6066"/>
                    <a:pt x="1049" y="5557"/>
                  </a:cubicBezTo>
                  <a:cubicBezTo>
                    <a:pt x="869" y="5394"/>
                    <a:pt x="738" y="5197"/>
                    <a:pt x="656" y="4967"/>
                  </a:cubicBezTo>
                  <a:cubicBezTo>
                    <a:pt x="312" y="4131"/>
                    <a:pt x="984" y="3263"/>
                    <a:pt x="1312" y="2902"/>
                  </a:cubicBezTo>
                  <a:cubicBezTo>
                    <a:pt x="1459" y="2722"/>
                    <a:pt x="1656" y="2558"/>
                    <a:pt x="1852" y="2361"/>
                  </a:cubicBezTo>
                  <a:cubicBezTo>
                    <a:pt x="2229" y="2017"/>
                    <a:pt x="2475" y="1558"/>
                    <a:pt x="2574" y="1066"/>
                  </a:cubicBezTo>
                  <a:cubicBezTo>
                    <a:pt x="2721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6846675" y="1771775"/>
              <a:ext cx="57825" cy="52575"/>
            </a:xfrm>
            <a:custGeom>
              <a:rect b="b" l="l" r="r" t="t"/>
              <a:pathLst>
                <a:path extrusionOk="0" h="2103" w="2313">
                  <a:moveTo>
                    <a:pt x="1798" y="0"/>
                  </a:moveTo>
                  <a:cubicBezTo>
                    <a:pt x="1319" y="0"/>
                    <a:pt x="1021" y="389"/>
                    <a:pt x="935" y="1090"/>
                  </a:cubicBezTo>
                  <a:cubicBezTo>
                    <a:pt x="919" y="1205"/>
                    <a:pt x="870" y="1336"/>
                    <a:pt x="821" y="1435"/>
                  </a:cubicBezTo>
                  <a:cubicBezTo>
                    <a:pt x="620" y="1761"/>
                    <a:pt x="247" y="1799"/>
                    <a:pt x="82" y="1799"/>
                  </a:cubicBezTo>
                  <a:cubicBezTo>
                    <a:pt x="32" y="1799"/>
                    <a:pt x="1" y="1795"/>
                    <a:pt x="1" y="1795"/>
                  </a:cubicBezTo>
                  <a:lnTo>
                    <a:pt x="1" y="1795"/>
                  </a:lnTo>
                  <a:cubicBezTo>
                    <a:pt x="121" y="1850"/>
                    <a:pt x="703" y="2102"/>
                    <a:pt x="1242" y="2102"/>
                  </a:cubicBezTo>
                  <a:cubicBezTo>
                    <a:pt x="1510" y="2102"/>
                    <a:pt x="1767" y="2040"/>
                    <a:pt x="1952" y="1861"/>
                  </a:cubicBezTo>
                  <a:cubicBezTo>
                    <a:pt x="2066" y="1746"/>
                    <a:pt x="2148" y="1599"/>
                    <a:pt x="2197" y="1435"/>
                  </a:cubicBezTo>
                  <a:cubicBezTo>
                    <a:pt x="2312" y="992"/>
                    <a:pt x="2066" y="549"/>
                    <a:pt x="1952" y="386"/>
                  </a:cubicBezTo>
                  <a:cubicBezTo>
                    <a:pt x="1870" y="271"/>
                    <a:pt x="1886" y="107"/>
                    <a:pt x="2017" y="25"/>
                  </a:cubicBezTo>
                  <a:cubicBezTo>
                    <a:pt x="1940" y="8"/>
                    <a:pt x="1867" y="0"/>
                    <a:pt x="17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6789725" y="1775675"/>
              <a:ext cx="116000" cy="136875"/>
            </a:xfrm>
            <a:custGeom>
              <a:rect b="b" l="l" r="r" t="t"/>
              <a:pathLst>
                <a:path extrusionOk="0" h="5475" w="4640">
                  <a:moveTo>
                    <a:pt x="279" y="0"/>
                  </a:moveTo>
                  <a:lnTo>
                    <a:pt x="279" y="0"/>
                  </a:lnTo>
                  <a:cubicBezTo>
                    <a:pt x="83" y="393"/>
                    <a:pt x="1" y="836"/>
                    <a:pt x="66" y="1279"/>
                  </a:cubicBezTo>
                  <a:cubicBezTo>
                    <a:pt x="115" y="1901"/>
                    <a:pt x="328" y="2508"/>
                    <a:pt x="689" y="3016"/>
                  </a:cubicBezTo>
                  <a:cubicBezTo>
                    <a:pt x="1182" y="3699"/>
                    <a:pt x="1948" y="3777"/>
                    <a:pt x="2273" y="3777"/>
                  </a:cubicBezTo>
                  <a:cubicBezTo>
                    <a:pt x="2369" y="3777"/>
                    <a:pt x="2426" y="3770"/>
                    <a:pt x="2426" y="3770"/>
                  </a:cubicBezTo>
                  <a:cubicBezTo>
                    <a:pt x="2164" y="3688"/>
                    <a:pt x="2115" y="3360"/>
                    <a:pt x="2295" y="3131"/>
                  </a:cubicBezTo>
                  <a:cubicBezTo>
                    <a:pt x="2459" y="2967"/>
                    <a:pt x="2426" y="2705"/>
                    <a:pt x="2230" y="2590"/>
                  </a:cubicBezTo>
                  <a:cubicBezTo>
                    <a:pt x="2115" y="2541"/>
                    <a:pt x="1836" y="2328"/>
                    <a:pt x="2066" y="2180"/>
                  </a:cubicBezTo>
                  <a:cubicBezTo>
                    <a:pt x="2094" y="2165"/>
                    <a:pt x="2124" y="2158"/>
                    <a:pt x="2156" y="2158"/>
                  </a:cubicBezTo>
                  <a:cubicBezTo>
                    <a:pt x="2402" y="2158"/>
                    <a:pt x="2732" y="2589"/>
                    <a:pt x="2689" y="3098"/>
                  </a:cubicBezTo>
                  <a:cubicBezTo>
                    <a:pt x="2640" y="3688"/>
                    <a:pt x="2902" y="3836"/>
                    <a:pt x="3295" y="4131"/>
                  </a:cubicBezTo>
                  <a:cubicBezTo>
                    <a:pt x="3705" y="4409"/>
                    <a:pt x="3459" y="4934"/>
                    <a:pt x="3459" y="4934"/>
                  </a:cubicBezTo>
                  <a:cubicBezTo>
                    <a:pt x="4180" y="4524"/>
                    <a:pt x="4016" y="3852"/>
                    <a:pt x="3934" y="3705"/>
                  </a:cubicBezTo>
                  <a:cubicBezTo>
                    <a:pt x="3836" y="3557"/>
                    <a:pt x="3656" y="3295"/>
                    <a:pt x="3885" y="3196"/>
                  </a:cubicBezTo>
                  <a:cubicBezTo>
                    <a:pt x="3899" y="3191"/>
                    <a:pt x="3912" y="3188"/>
                    <a:pt x="3924" y="3188"/>
                  </a:cubicBezTo>
                  <a:cubicBezTo>
                    <a:pt x="4124" y="3188"/>
                    <a:pt x="4197" y="3909"/>
                    <a:pt x="4197" y="4557"/>
                  </a:cubicBezTo>
                  <a:cubicBezTo>
                    <a:pt x="4164" y="4917"/>
                    <a:pt x="4328" y="5278"/>
                    <a:pt x="4639" y="5475"/>
                  </a:cubicBezTo>
                  <a:cubicBezTo>
                    <a:pt x="4508" y="5147"/>
                    <a:pt x="4443" y="4803"/>
                    <a:pt x="4459" y="4459"/>
                  </a:cubicBezTo>
                  <a:cubicBezTo>
                    <a:pt x="4459" y="3950"/>
                    <a:pt x="4541" y="3016"/>
                    <a:pt x="3639" y="2410"/>
                  </a:cubicBezTo>
                  <a:cubicBezTo>
                    <a:pt x="2722" y="1787"/>
                    <a:pt x="1623" y="2049"/>
                    <a:pt x="837" y="1492"/>
                  </a:cubicBezTo>
                  <a:cubicBezTo>
                    <a:pt x="755" y="1426"/>
                    <a:pt x="673" y="1361"/>
                    <a:pt x="607" y="1295"/>
                  </a:cubicBezTo>
                  <a:cubicBezTo>
                    <a:pt x="296" y="934"/>
                    <a:pt x="181" y="459"/>
                    <a:pt x="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6745475" y="1737050"/>
              <a:ext cx="74200" cy="48825"/>
            </a:xfrm>
            <a:custGeom>
              <a:rect b="b" l="l" r="r" t="t"/>
              <a:pathLst>
                <a:path extrusionOk="0" h="1953" w="2968">
                  <a:moveTo>
                    <a:pt x="2041" y="0"/>
                  </a:moveTo>
                  <a:cubicBezTo>
                    <a:pt x="336" y="0"/>
                    <a:pt x="312" y="1081"/>
                    <a:pt x="312" y="1365"/>
                  </a:cubicBezTo>
                  <a:cubicBezTo>
                    <a:pt x="312" y="1561"/>
                    <a:pt x="181" y="1725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6" y="1952"/>
                    <a:pt x="1843" y="1306"/>
                    <a:pt x="2049" y="791"/>
                  </a:cubicBezTo>
                  <a:cubicBezTo>
                    <a:pt x="2197" y="398"/>
                    <a:pt x="2557" y="135"/>
                    <a:pt x="2967" y="86"/>
                  </a:cubicBezTo>
                  <a:cubicBezTo>
                    <a:pt x="2613" y="27"/>
                    <a:pt x="2307" y="0"/>
                    <a:pt x="20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6716775" y="1736375"/>
              <a:ext cx="36500" cy="28150"/>
            </a:xfrm>
            <a:custGeom>
              <a:rect b="b" l="l" r="r" t="t"/>
              <a:pathLst>
                <a:path extrusionOk="0" h="1126" w="1460">
                  <a:moveTo>
                    <a:pt x="485" y="1"/>
                  </a:moveTo>
                  <a:cubicBezTo>
                    <a:pt x="438" y="1"/>
                    <a:pt x="391" y="10"/>
                    <a:pt x="345" y="31"/>
                  </a:cubicBezTo>
                  <a:cubicBezTo>
                    <a:pt x="99" y="146"/>
                    <a:pt x="1" y="425"/>
                    <a:pt x="99" y="654"/>
                  </a:cubicBezTo>
                  <a:cubicBezTo>
                    <a:pt x="198" y="867"/>
                    <a:pt x="362" y="1015"/>
                    <a:pt x="575" y="1080"/>
                  </a:cubicBezTo>
                  <a:cubicBezTo>
                    <a:pt x="659" y="1110"/>
                    <a:pt x="743" y="1125"/>
                    <a:pt x="825" y="1125"/>
                  </a:cubicBezTo>
                  <a:cubicBezTo>
                    <a:pt x="968" y="1125"/>
                    <a:pt x="1106" y="1081"/>
                    <a:pt x="1230" y="998"/>
                  </a:cubicBezTo>
                  <a:cubicBezTo>
                    <a:pt x="1378" y="884"/>
                    <a:pt x="1460" y="703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39" y="902"/>
                    <a:pt x="766" y="902"/>
                  </a:cubicBezTo>
                  <a:cubicBezTo>
                    <a:pt x="751" y="902"/>
                    <a:pt x="737" y="901"/>
                    <a:pt x="722" y="900"/>
                  </a:cubicBezTo>
                  <a:cubicBezTo>
                    <a:pt x="148" y="834"/>
                    <a:pt x="66" y="261"/>
                    <a:pt x="345" y="113"/>
                  </a:cubicBezTo>
                  <a:cubicBezTo>
                    <a:pt x="393" y="85"/>
                    <a:pt x="444" y="71"/>
                    <a:pt x="492" y="71"/>
                  </a:cubicBezTo>
                  <a:cubicBezTo>
                    <a:pt x="609" y="71"/>
                    <a:pt x="711" y="150"/>
                    <a:pt x="722" y="277"/>
                  </a:cubicBezTo>
                  <a:cubicBezTo>
                    <a:pt x="744" y="389"/>
                    <a:pt x="653" y="455"/>
                    <a:pt x="603" y="455"/>
                  </a:cubicBezTo>
                  <a:cubicBezTo>
                    <a:pt x="579" y="455"/>
                    <a:pt x="564" y="440"/>
                    <a:pt x="575" y="408"/>
                  </a:cubicBezTo>
                  <a:cubicBezTo>
                    <a:pt x="587" y="335"/>
                    <a:pt x="553" y="270"/>
                    <a:pt x="480" y="270"/>
                  </a:cubicBezTo>
                  <a:cubicBezTo>
                    <a:pt x="456" y="270"/>
                    <a:pt x="427" y="277"/>
                    <a:pt x="394" y="294"/>
                  </a:cubicBezTo>
                  <a:cubicBezTo>
                    <a:pt x="280" y="359"/>
                    <a:pt x="394" y="523"/>
                    <a:pt x="394" y="523"/>
                  </a:cubicBezTo>
                  <a:cubicBezTo>
                    <a:pt x="448" y="567"/>
                    <a:pt x="507" y="586"/>
                    <a:pt x="563" y="586"/>
                  </a:cubicBezTo>
                  <a:cubicBezTo>
                    <a:pt x="698" y="586"/>
                    <a:pt x="820" y="476"/>
                    <a:pt x="820" y="326"/>
                  </a:cubicBezTo>
                  <a:cubicBezTo>
                    <a:pt x="820" y="133"/>
                    <a:pt x="658" y="1"/>
                    <a:pt x="4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7188025" y="1758525"/>
              <a:ext cx="68875" cy="268775"/>
            </a:xfrm>
            <a:custGeom>
              <a:rect b="b" l="l" r="r" t="t"/>
              <a:pathLst>
                <a:path extrusionOk="0" h="10751" w="2755">
                  <a:moveTo>
                    <a:pt x="1308" y="1"/>
                  </a:moveTo>
                  <a:cubicBezTo>
                    <a:pt x="725" y="1"/>
                    <a:pt x="172" y="377"/>
                    <a:pt x="99" y="899"/>
                  </a:cubicBezTo>
                  <a:cubicBezTo>
                    <a:pt x="1" y="1424"/>
                    <a:pt x="378" y="1915"/>
                    <a:pt x="902" y="1965"/>
                  </a:cubicBezTo>
                  <a:lnTo>
                    <a:pt x="1066" y="1965"/>
                  </a:lnTo>
                  <a:cubicBezTo>
                    <a:pt x="1591" y="1932"/>
                    <a:pt x="1853" y="1342"/>
                    <a:pt x="1656" y="1079"/>
                  </a:cubicBezTo>
                  <a:cubicBezTo>
                    <a:pt x="1574" y="961"/>
                    <a:pt x="1455" y="909"/>
                    <a:pt x="1337" y="909"/>
                  </a:cubicBezTo>
                  <a:cubicBezTo>
                    <a:pt x="1129" y="909"/>
                    <a:pt x="925" y="1074"/>
                    <a:pt x="935" y="1325"/>
                  </a:cubicBezTo>
                  <a:cubicBezTo>
                    <a:pt x="968" y="1637"/>
                    <a:pt x="1312" y="1620"/>
                    <a:pt x="1345" y="1653"/>
                  </a:cubicBezTo>
                  <a:cubicBezTo>
                    <a:pt x="1394" y="1702"/>
                    <a:pt x="1345" y="1752"/>
                    <a:pt x="1345" y="1752"/>
                  </a:cubicBezTo>
                  <a:cubicBezTo>
                    <a:pt x="1312" y="1817"/>
                    <a:pt x="1247" y="1866"/>
                    <a:pt x="1181" y="1899"/>
                  </a:cubicBezTo>
                  <a:cubicBezTo>
                    <a:pt x="1148" y="1899"/>
                    <a:pt x="1132" y="1915"/>
                    <a:pt x="1116" y="1915"/>
                  </a:cubicBezTo>
                  <a:lnTo>
                    <a:pt x="1099" y="1915"/>
                  </a:lnTo>
                  <a:cubicBezTo>
                    <a:pt x="1066" y="1919"/>
                    <a:pt x="1034" y="1921"/>
                    <a:pt x="1002" y="1921"/>
                  </a:cubicBezTo>
                  <a:cubicBezTo>
                    <a:pt x="490" y="1921"/>
                    <a:pt x="90" y="1440"/>
                    <a:pt x="198" y="916"/>
                  </a:cubicBezTo>
                  <a:cubicBezTo>
                    <a:pt x="269" y="444"/>
                    <a:pt x="765" y="120"/>
                    <a:pt x="1282" y="120"/>
                  </a:cubicBezTo>
                  <a:cubicBezTo>
                    <a:pt x="1591" y="120"/>
                    <a:pt x="1909" y="236"/>
                    <a:pt x="2148" y="506"/>
                  </a:cubicBezTo>
                  <a:cubicBezTo>
                    <a:pt x="2443" y="916"/>
                    <a:pt x="2591" y="1440"/>
                    <a:pt x="2558" y="1948"/>
                  </a:cubicBezTo>
                  <a:cubicBezTo>
                    <a:pt x="2525" y="2456"/>
                    <a:pt x="2427" y="2964"/>
                    <a:pt x="2247" y="3440"/>
                  </a:cubicBezTo>
                  <a:cubicBezTo>
                    <a:pt x="1427" y="5456"/>
                    <a:pt x="525" y="7505"/>
                    <a:pt x="1148" y="8980"/>
                  </a:cubicBezTo>
                  <a:cubicBezTo>
                    <a:pt x="1631" y="10151"/>
                    <a:pt x="2401" y="10590"/>
                    <a:pt x="2619" y="10717"/>
                  </a:cubicBezTo>
                  <a:lnTo>
                    <a:pt x="2619" y="10717"/>
                  </a:lnTo>
                  <a:cubicBezTo>
                    <a:pt x="1974" y="10306"/>
                    <a:pt x="1486" y="9681"/>
                    <a:pt x="1247" y="8947"/>
                  </a:cubicBezTo>
                  <a:cubicBezTo>
                    <a:pt x="673" y="7521"/>
                    <a:pt x="1574" y="5554"/>
                    <a:pt x="2410" y="3505"/>
                  </a:cubicBezTo>
                  <a:cubicBezTo>
                    <a:pt x="2591" y="3014"/>
                    <a:pt x="2705" y="2489"/>
                    <a:pt x="2722" y="1965"/>
                  </a:cubicBezTo>
                  <a:cubicBezTo>
                    <a:pt x="2755" y="1407"/>
                    <a:pt x="2591" y="850"/>
                    <a:pt x="2247" y="407"/>
                  </a:cubicBezTo>
                  <a:cubicBezTo>
                    <a:pt x="1979" y="122"/>
                    <a:pt x="1639" y="1"/>
                    <a:pt x="1308" y="1"/>
                  </a:cubicBezTo>
                  <a:close/>
                  <a:moveTo>
                    <a:pt x="2619" y="10717"/>
                  </a:moveTo>
                  <a:cubicBezTo>
                    <a:pt x="2637" y="10728"/>
                    <a:pt x="2655" y="10739"/>
                    <a:pt x="2673" y="10750"/>
                  </a:cubicBezTo>
                  <a:cubicBezTo>
                    <a:pt x="2664" y="10743"/>
                    <a:pt x="2646" y="10732"/>
                    <a:pt x="2619" y="1071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7175650" y="1512600"/>
              <a:ext cx="61175" cy="136475"/>
            </a:xfrm>
            <a:custGeom>
              <a:rect b="b" l="l" r="r" t="t"/>
              <a:pathLst>
                <a:path extrusionOk="0" h="5459" w="2447">
                  <a:moveTo>
                    <a:pt x="993" y="1"/>
                  </a:moveTo>
                  <a:cubicBezTo>
                    <a:pt x="641" y="1"/>
                    <a:pt x="0" y="573"/>
                    <a:pt x="299" y="2426"/>
                  </a:cubicBezTo>
                  <a:cubicBezTo>
                    <a:pt x="611" y="4458"/>
                    <a:pt x="2184" y="5409"/>
                    <a:pt x="2446" y="5458"/>
                  </a:cubicBezTo>
                  <a:cubicBezTo>
                    <a:pt x="2446" y="5458"/>
                    <a:pt x="922" y="4475"/>
                    <a:pt x="791" y="2803"/>
                  </a:cubicBezTo>
                  <a:cubicBezTo>
                    <a:pt x="660" y="1131"/>
                    <a:pt x="1168" y="1098"/>
                    <a:pt x="1332" y="738"/>
                  </a:cubicBezTo>
                  <a:cubicBezTo>
                    <a:pt x="1479" y="377"/>
                    <a:pt x="1414" y="115"/>
                    <a:pt x="1086" y="16"/>
                  </a:cubicBezTo>
                  <a:cubicBezTo>
                    <a:pt x="1058" y="6"/>
                    <a:pt x="1027" y="1"/>
                    <a:pt x="9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7149100" y="1475275"/>
              <a:ext cx="131575" cy="177475"/>
            </a:xfrm>
            <a:custGeom>
              <a:rect b="b" l="l" r="r" t="t"/>
              <a:pathLst>
                <a:path extrusionOk="0" h="7099" w="5263">
                  <a:moveTo>
                    <a:pt x="3559" y="1"/>
                  </a:moveTo>
                  <a:cubicBezTo>
                    <a:pt x="3357" y="1"/>
                    <a:pt x="3167" y="23"/>
                    <a:pt x="3000" y="50"/>
                  </a:cubicBezTo>
                  <a:cubicBezTo>
                    <a:pt x="2574" y="132"/>
                    <a:pt x="2164" y="296"/>
                    <a:pt x="1804" y="559"/>
                  </a:cubicBezTo>
                  <a:cubicBezTo>
                    <a:pt x="1" y="1919"/>
                    <a:pt x="312" y="4296"/>
                    <a:pt x="853" y="5443"/>
                  </a:cubicBezTo>
                  <a:cubicBezTo>
                    <a:pt x="1148" y="6115"/>
                    <a:pt x="1640" y="6689"/>
                    <a:pt x="2263" y="7099"/>
                  </a:cubicBezTo>
                  <a:cubicBezTo>
                    <a:pt x="1673" y="6673"/>
                    <a:pt x="1214" y="6082"/>
                    <a:pt x="935" y="5394"/>
                  </a:cubicBezTo>
                  <a:cubicBezTo>
                    <a:pt x="443" y="4247"/>
                    <a:pt x="197" y="1985"/>
                    <a:pt x="1902" y="690"/>
                  </a:cubicBezTo>
                  <a:cubicBezTo>
                    <a:pt x="2337" y="382"/>
                    <a:pt x="2898" y="189"/>
                    <a:pt x="3411" y="189"/>
                  </a:cubicBezTo>
                  <a:cubicBezTo>
                    <a:pt x="3827" y="189"/>
                    <a:pt x="4212" y="315"/>
                    <a:pt x="4476" y="608"/>
                  </a:cubicBezTo>
                  <a:cubicBezTo>
                    <a:pt x="5121" y="1238"/>
                    <a:pt x="4654" y="2297"/>
                    <a:pt x="3950" y="2297"/>
                  </a:cubicBezTo>
                  <a:cubicBezTo>
                    <a:pt x="3940" y="2297"/>
                    <a:pt x="3929" y="2297"/>
                    <a:pt x="3918" y="2296"/>
                  </a:cubicBezTo>
                  <a:cubicBezTo>
                    <a:pt x="3890" y="2299"/>
                    <a:pt x="3862" y="2301"/>
                    <a:pt x="3833" y="2301"/>
                  </a:cubicBezTo>
                  <a:cubicBezTo>
                    <a:pt x="3581" y="2301"/>
                    <a:pt x="3330" y="2173"/>
                    <a:pt x="3197" y="1952"/>
                  </a:cubicBezTo>
                  <a:cubicBezTo>
                    <a:pt x="3131" y="1837"/>
                    <a:pt x="3115" y="1706"/>
                    <a:pt x="3131" y="1591"/>
                  </a:cubicBezTo>
                  <a:cubicBezTo>
                    <a:pt x="3151" y="1334"/>
                    <a:pt x="3231" y="1256"/>
                    <a:pt x="3283" y="1256"/>
                  </a:cubicBezTo>
                  <a:cubicBezTo>
                    <a:pt x="3318" y="1256"/>
                    <a:pt x="3341" y="1290"/>
                    <a:pt x="3328" y="1329"/>
                  </a:cubicBezTo>
                  <a:cubicBezTo>
                    <a:pt x="3299" y="1561"/>
                    <a:pt x="3475" y="1766"/>
                    <a:pt x="3697" y="1766"/>
                  </a:cubicBezTo>
                  <a:cubicBezTo>
                    <a:pt x="3726" y="1766"/>
                    <a:pt x="3756" y="1763"/>
                    <a:pt x="3787" y="1755"/>
                  </a:cubicBezTo>
                  <a:cubicBezTo>
                    <a:pt x="4197" y="1706"/>
                    <a:pt x="4312" y="1149"/>
                    <a:pt x="3951" y="952"/>
                  </a:cubicBezTo>
                  <a:cubicBezTo>
                    <a:pt x="3854" y="905"/>
                    <a:pt x="3753" y="883"/>
                    <a:pt x="3656" y="883"/>
                  </a:cubicBezTo>
                  <a:cubicBezTo>
                    <a:pt x="3345" y="883"/>
                    <a:pt x="3067" y="1106"/>
                    <a:pt x="3017" y="1444"/>
                  </a:cubicBezTo>
                  <a:cubicBezTo>
                    <a:pt x="2951" y="1772"/>
                    <a:pt x="3115" y="2099"/>
                    <a:pt x="3410" y="2263"/>
                  </a:cubicBezTo>
                  <a:lnTo>
                    <a:pt x="3427" y="2280"/>
                  </a:lnTo>
                  <a:lnTo>
                    <a:pt x="3443" y="2280"/>
                  </a:lnTo>
                  <a:cubicBezTo>
                    <a:pt x="3541" y="2329"/>
                    <a:pt x="3640" y="2362"/>
                    <a:pt x="3754" y="2394"/>
                  </a:cubicBezTo>
                  <a:cubicBezTo>
                    <a:pt x="3850" y="2416"/>
                    <a:pt x="3945" y="2426"/>
                    <a:pt x="4037" y="2426"/>
                  </a:cubicBezTo>
                  <a:cubicBezTo>
                    <a:pt x="4643" y="2426"/>
                    <a:pt x="5158" y="1988"/>
                    <a:pt x="5230" y="1477"/>
                  </a:cubicBezTo>
                  <a:cubicBezTo>
                    <a:pt x="5262" y="1067"/>
                    <a:pt x="5098" y="657"/>
                    <a:pt x="4787" y="378"/>
                  </a:cubicBezTo>
                  <a:cubicBezTo>
                    <a:pt x="4396" y="85"/>
                    <a:pt x="3956" y="1"/>
                    <a:pt x="35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7287200" y="1357275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45" y="1"/>
                  </a:moveTo>
                  <a:cubicBezTo>
                    <a:pt x="1246" y="165"/>
                    <a:pt x="1148" y="312"/>
                    <a:pt x="1017" y="427"/>
                  </a:cubicBezTo>
                  <a:cubicBezTo>
                    <a:pt x="574" y="853"/>
                    <a:pt x="1" y="1722"/>
                    <a:pt x="738" y="2918"/>
                  </a:cubicBezTo>
                  <a:cubicBezTo>
                    <a:pt x="1017" y="3377"/>
                    <a:pt x="1230" y="3902"/>
                    <a:pt x="1345" y="4443"/>
                  </a:cubicBezTo>
                  <a:cubicBezTo>
                    <a:pt x="1459" y="3902"/>
                    <a:pt x="1673" y="3377"/>
                    <a:pt x="1968" y="2918"/>
                  </a:cubicBezTo>
                  <a:cubicBezTo>
                    <a:pt x="2672" y="1722"/>
                    <a:pt x="2115" y="853"/>
                    <a:pt x="1673" y="427"/>
                  </a:cubicBezTo>
                  <a:cubicBezTo>
                    <a:pt x="1541" y="312"/>
                    <a:pt x="1427" y="165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7120825" y="1337600"/>
              <a:ext cx="129925" cy="204925"/>
            </a:xfrm>
            <a:custGeom>
              <a:rect b="b" l="l" r="r" t="t"/>
              <a:pathLst>
                <a:path extrusionOk="0" h="8197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80" y="607"/>
                    <a:pt x="3787" y="837"/>
                  </a:cubicBezTo>
                  <a:cubicBezTo>
                    <a:pt x="3394" y="1066"/>
                    <a:pt x="2836" y="1542"/>
                    <a:pt x="3427" y="2050"/>
                  </a:cubicBezTo>
                  <a:cubicBezTo>
                    <a:pt x="4033" y="2574"/>
                    <a:pt x="4197" y="3328"/>
                    <a:pt x="3672" y="4066"/>
                  </a:cubicBezTo>
                  <a:cubicBezTo>
                    <a:pt x="3672" y="4066"/>
                    <a:pt x="3984" y="2968"/>
                    <a:pt x="3246" y="2476"/>
                  </a:cubicBezTo>
                  <a:cubicBezTo>
                    <a:pt x="3043" y="2348"/>
                    <a:pt x="2881" y="2313"/>
                    <a:pt x="2766" y="2313"/>
                  </a:cubicBezTo>
                  <a:cubicBezTo>
                    <a:pt x="2630" y="2313"/>
                    <a:pt x="2558" y="2361"/>
                    <a:pt x="2558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197" y="3361"/>
                    <a:pt x="2558" y="3754"/>
                  </a:cubicBezTo>
                  <a:cubicBezTo>
                    <a:pt x="2902" y="4148"/>
                    <a:pt x="3131" y="4918"/>
                    <a:pt x="1935" y="5803"/>
                  </a:cubicBezTo>
                  <a:cubicBezTo>
                    <a:pt x="1935" y="5803"/>
                    <a:pt x="2558" y="4443"/>
                    <a:pt x="2197" y="3738"/>
                  </a:cubicBezTo>
                  <a:cubicBezTo>
                    <a:pt x="1820" y="3000"/>
                    <a:pt x="1378" y="3148"/>
                    <a:pt x="968" y="2558"/>
                  </a:cubicBezTo>
                  <a:cubicBezTo>
                    <a:pt x="968" y="2558"/>
                    <a:pt x="1" y="3082"/>
                    <a:pt x="738" y="4230"/>
                  </a:cubicBezTo>
                  <a:cubicBezTo>
                    <a:pt x="1607" y="5590"/>
                    <a:pt x="542" y="7279"/>
                    <a:pt x="1460" y="8196"/>
                  </a:cubicBezTo>
                  <a:cubicBezTo>
                    <a:pt x="1460" y="8196"/>
                    <a:pt x="1410" y="6836"/>
                    <a:pt x="2673" y="5607"/>
                  </a:cubicBezTo>
                  <a:cubicBezTo>
                    <a:pt x="3935" y="4377"/>
                    <a:pt x="5197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7235150" y="1312200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2574" y="1"/>
                  </a:moveTo>
                  <a:cubicBezTo>
                    <a:pt x="2542" y="279"/>
                    <a:pt x="2279" y="542"/>
                    <a:pt x="1624" y="820"/>
                  </a:cubicBezTo>
                  <a:cubicBezTo>
                    <a:pt x="968" y="1099"/>
                    <a:pt x="1214" y="1935"/>
                    <a:pt x="1279" y="2131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52" y="2623"/>
                    <a:pt x="1001" y="2508"/>
                    <a:pt x="1099" y="1820"/>
                  </a:cubicBezTo>
                  <a:cubicBezTo>
                    <a:pt x="1185" y="1319"/>
                    <a:pt x="869" y="1255"/>
                    <a:pt x="703" y="1255"/>
                  </a:cubicBezTo>
                  <a:cubicBezTo>
                    <a:pt x="647" y="1255"/>
                    <a:pt x="607" y="1263"/>
                    <a:pt x="607" y="1263"/>
                  </a:cubicBezTo>
                  <a:cubicBezTo>
                    <a:pt x="739" y="1427"/>
                    <a:pt x="739" y="1673"/>
                    <a:pt x="591" y="1820"/>
                  </a:cubicBezTo>
                  <a:cubicBezTo>
                    <a:pt x="345" y="2066"/>
                    <a:pt x="50" y="2345"/>
                    <a:pt x="312" y="3099"/>
                  </a:cubicBezTo>
                  <a:cubicBezTo>
                    <a:pt x="575" y="3853"/>
                    <a:pt x="1" y="4525"/>
                    <a:pt x="1" y="4525"/>
                  </a:cubicBezTo>
                  <a:cubicBezTo>
                    <a:pt x="3033" y="2017"/>
                    <a:pt x="2574" y="1"/>
                    <a:pt x="25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7084775" y="1526925"/>
              <a:ext cx="89750" cy="106575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cubicBezTo>
                    <a:pt x="1869" y="1"/>
                    <a:pt x="2000" y="263"/>
                    <a:pt x="1656" y="509"/>
                  </a:cubicBezTo>
                  <a:cubicBezTo>
                    <a:pt x="1312" y="771"/>
                    <a:pt x="0" y="2427"/>
                    <a:pt x="3590" y="4262"/>
                  </a:cubicBezTo>
                  <a:cubicBezTo>
                    <a:pt x="3590" y="4262"/>
                    <a:pt x="2738" y="3754"/>
                    <a:pt x="2639" y="2476"/>
                  </a:cubicBezTo>
                  <a:cubicBezTo>
                    <a:pt x="2541" y="1181"/>
                    <a:pt x="2820" y="492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6975775" y="1592325"/>
              <a:ext cx="196725" cy="145025"/>
            </a:xfrm>
            <a:custGeom>
              <a:rect b="b" l="l" r="r" t="t"/>
              <a:pathLst>
                <a:path extrusionOk="0" h="5801" w="7869">
                  <a:moveTo>
                    <a:pt x="4651" y="1"/>
                  </a:moveTo>
                  <a:cubicBezTo>
                    <a:pt x="4509" y="1"/>
                    <a:pt x="4373" y="46"/>
                    <a:pt x="4246" y="138"/>
                  </a:cubicBezTo>
                  <a:cubicBezTo>
                    <a:pt x="3881" y="403"/>
                    <a:pt x="3661" y="609"/>
                    <a:pt x="3474" y="609"/>
                  </a:cubicBezTo>
                  <a:cubicBezTo>
                    <a:pt x="3418" y="609"/>
                    <a:pt x="3365" y="590"/>
                    <a:pt x="3311" y="548"/>
                  </a:cubicBezTo>
                  <a:lnTo>
                    <a:pt x="3311" y="548"/>
                  </a:lnTo>
                  <a:cubicBezTo>
                    <a:pt x="3311" y="548"/>
                    <a:pt x="3000" y="1187"/>
                    <a:pt x="3688" y="1384"/>
                  </a:cubicBezTo>
                  <a:cubicBezTo>
                    <a:pt x="4360" y="1581"/>
                    <a:pt x="4836" y="1728"/>
                    <a:pt x="4737" y="2105"/>
                  </a:cubicBezTo>
                  <a:cubicBezTo>
                    <a:pt x="4639" y="2482"/>
                    <a:pt x="3688" y="2548"/>
                    <a:pt x="2574" y="2712"/>
                  </a:cubicBezTo>
                  <a:cubicBezTo>
                    <a:pt x="1459" y="2876"/>
                    <a:pt x="574" y="3154"/>
                    <a:pt x="607" y="4138"/>
                  </a:cubicBezTo>
                  <a:cubicBezTo>
                    <a:pt x="632" y="4887"/>
                    <a:pt x="490" y="5243"/>
                    <a:pt x="242" y="5243"/>
                  </a:cubicBezTo>
                  <a:cubicBezTo>
                    <a:pt x="170" y="5243"/>
                    <a:pt x="89" y="5213"/>
                    <a:pt x="0" y="5154"/>
                  </a:cubicBezTo>
                  <a:lnTo>
                    <a:pt x="0" y="5154"/>
                  </a:lnTo>
                  <a:cubicBezTo>
                    <a:pt x="0" y="5154"/>
                    <a:pt x="250" y="5801"/>
                    <a:pt x="1203" y="5801"/>
                  </a:cubicBezTo>
                  <a:cubicBezTo>
                    <a:pt x="1395" y="5801"/>
                    <a:pt x="1616" y="5775"/>
                    <a:pt x="1869" y="5711"/>
                  </a:cubicBezTo>
                  <a:cubicBezTo>
                    <a:pt x="3377" y="5334"/>
                    <a:pt x="3557" y="4105"/>
                    <a:pt x="4196" y="3351"/>
                  </a:cubicBezTo>
                  <a:cubicBezTo>
                    <a:pt x="4836" y="2597"/>
                    <a:pt x="5475" y="1991"/>
                    <a:pt x="7868" y="1925"/>
                  </a:cubicBezTo>
                  <a:cubicBezTo>
                    <a:pt x="7868" y="1925"/>
                    <a:pt x="6409" y="1810"/>
                    <a:pt x="5852" y="958"/>
                  </a:cubicBezTo>
                  <a:cubicBezTo>
                    <a:pt x="5456" y="335"/>
                    <a:pt x="5035" y="1"/>
                    <a:pt x="46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7075750" y="1651850"/>
              <a:ext cx="192225" cy="157025"/>
            </a:xfrm>
            <a:custGeom>
              <a:rect b="b" l="l" r="r" t="t"/>
              <a:pathLst>
                <a:path extrusionOk="0" h="6281" w="7689">
                  <a:moveTo>
                    <a:pt x="3368" y="0"/>
                  </a:moveTo>
                  <a:cubicBezTo>
                    <a:pt x="3322" y="0"/>
                    <a:pt x="3276" y="1"/>
                    <a:pt x="3230" y="3"/>
                  </a:cubicBezTo>
                  <a:cubicBezTo>
                    <a:pt x="2656" y="19"/>
                    <a:pt x="2099" y="183"/>
                    <a:pt x="1607" y="478"/>
                  </a:cubicBezTo>
                  <a:cubicBezTo>
                    <a:pt x="1443" y="560"/>
                    <a:pt x="1279" y="675"/>
                    <a:pt x="1132" y="823"/>
                  </a:cubicBezTo>
                  <a:cubicBezTo>
                    <a:pt x="1" y="1806"/>
                    <a:pt x="361" y="3888"/>
                    <a:pt x="1705" y="4215"/>
                  </a:cubicBezTo>
                  <a:cubicBezTo>
                    <a:pt x="1846" y="4254"/>
                    <a:pt x="1989" y="4272"/>
                    <a:pt x="2130" y="4272"/>
                  </a:cubicBezTo>
                  <a:cubicBezTo>
                    <a:pt x="2595" y="4272"/>
                    <a:pt x="3042" y="4069"/>
                    <a:pt x="3345" y="3691"/>
                  </a:cubicBezTo>
                  <a:cubicBezTo>
                    <a:pt x="3656" y="3248"/>
                    <a:pt x="3656" y="2658"/>
                    <a:pt x="3345" y="2216"/>
                  </a:cubicBezTo>
                  <a:cubicBezTo>
                    <a:pt x="3135" y="1923"/>
                    <a:pt x="2812" y="1763"/>
                    <a:pt x="2478" y="1763"/>
                  </a:cubicBezTo>
                  <a:cubicBezTo>
                    <a:pt x="2289" y="1763"/>
                    <a:pt x="2096" y="1814"/>
                    <a:pt x="1918" y="1921"/>
                  </a:cubicBezTo>
                  <a:cubicBezTo>
                    <a:pt x="1640" y="2085"/>
                    <a:pt x="1509" y="2412"/>
                    <a:pt x="1607" y="2724"/>
                  </a:cubicBezTo>
                  <a:cubicBezTo>
                    <a:pt x="1640" y="2822"/>
                    <a:pt x="1689" y="2904"/>
                    <a:pt x="1755" y="2970"/>
                  </a:cubicBezTo>
                  <a:cubicBezTo>
                    <a:pt x="1856" y="3071"/>
                    <a:pt x="1994" y="3114"/>
                    <a:pt x="2132" y="3114"/>
                  </a:cubicBezTo>
                  <a:cubicBezTo>
                    <a:pt x="2374" y="3114"/>
                    <a:pt x="2614" y="2983"/>
                    <a:pt x="2656" y="2806"/>
                  </a:cubicBezTo>
                  <a:cubicBezTo>
                    <a:pt x="2715" y="2542"/>
                    <a:pt x="2511" y="2304"/>
                    <a:pt x="2256" y="2304"/>
                  </a:cubicBezTo>
                  <a:cubicBezTo>
                    <a:pt x="2226" y="2304"/>
                    <a:pt x="2195" y="2307"/>
                    <a:pt x="2164" y="2314"/>
                  </a:cubicBezTo>
                  <a:cubicBezTo>
                    <a:pt x="1902" y="2380"/>
                    <a:pt x="1935" y="2511"/>
                    <a:pt x="1837" y="2527"/>
                  </a:cubicBezTo>
                  <a:cubicBezTo>
                    <a:pt x="1831" y="2528"/>
                    <a:pt x="1826" y="2528"/>
                    <a:pt x="1822" y="2528"/>
                  </a:cubicBezTo>
                  <a:cubicBezTo>
                    <a:pt x="1738" y="2528"/>
                    <a:pt x="1738" y="2396"/>
                    <a:pt x="1738" y="2396"/>
                  </a:cubicBezTo>
                  <a:cubicBezTo>
                    <a:pt x="1738" y="2199"/>
                    <a:pt x="1853" y="2019"/>
                    <a:pt x="2033" y="1937"/>
                  </a:cubicBezTo>
                  <a:cubicBezTo>
                    <a:pt x="2170" y="1864"/>
                    <a:pt x="2318" y="1829"/>
                    <a:pt x="2465" y="1829"/>
                  </a:cubicBezTo>
                  <a:cubicBezTo>
                    <a:pt x="2779" y="1829"/>
                    <a:pt x="3089" y="1986"/>
                    <a:pt x="3279" y="2265"/>
                  </a:cubicBezTo>
                  <a:cubicBezTo>
                    <a:pt x="3541" y="2675"/>
                    <a:pt x="3541" y="3216"/>
                    <a:pt x="3246" y="3625"/>
                  </a:cubicBezTo>
                  <a:cubicBezTo>
                    <a:pt x="3020" y="3940"/>
                    <a:pt x="2591" y="4119"/>
                    <a:pt x="2152" y="4119"/>
                  </a:cubicBezTo>
                  <a:cubicBezTo>
                    <a:pt x="2019" y="4119"/>
                    <a:pt x="1885" y="4102"/>
                    <a:pt x="1755" y="4068"/>
                  </a:cubicBezTo>
                  <a:cubicBezTo>
                    <a:pt x="542" y="3773"/>
                    <a:pt x="214" y="1855"/>
                    <a:pt x="1263" y="937"/>
                  </a:cubicBezTo>
                  <a:cubicBezTo>
                    <a:pt x="1742" y="488"/>
                    <a:pt x="2327" y="316"/>
                    <a:pt x="2918" y="316"/>
                  </a:cubicBezTo>
                  <a:cubicBezTo>
                    <a:pt x="3621" y="316"/>
                    <a:pt x="4333" y="560"/>
                    <a:pt x="4885" y="872"/>
                  </a:cubicBezTo>
                  <a:cubicBezTo>
                    <a:pt x="5820" y="1413"/>
                    <a:pt x="6541" y="2249"/>
                    <a:pt x="6951" y="3248"/>
                  </a:cubicBezTo>
                  <a:cubicBezTo>
                    <a:pt x="7278" y="4052"/>
                    <a:pt x="7442" y="4920"/>
                    <a:pt x="7459" y="5789"/>
                  </a:cubicBezTo>
                  <a:cubicBezTo>
                    <a:pt x="7459" y="5937"/>
                    <a:pt x="7442" y="6084"/>
                    <a:pt x="7410" y="6232"/>
                  </a:cubicBezTo>
                  <a:lnTo>
                    <a:pt x="7410" y="6281"/>
                  </a:lnTo>
                  <a:cubicBezTo>
                    <a:pt x="7426" y="6264"/>
                    <a:pt x="7426" y="6248"/>
                    <a:pt x="7426" y="6232"/>
                  </a:cubicBezTo>
                  <a:lnTo>
                    <a:pt x="7459" y="6084"/>
                  </a:lnTo>
                  <a:cubicBezTo>
                    <a:pt x="7459" y="6079"/>
                    <a:pt x="7459" y="6073"/>
                    <a:pt x="7459" y="6068"/>
                  </a:cubicBezTo>
                  <a:cubicBezTo>
                    <a:pt x="7688" y="4871"/>
                    <a:pt x="7541" y="3625"/>
                    <a:pt x="7016" y="2527"/>
                  </a:cubicBezTo>
                  <a:cubicBezTo>
                    <a:pt x="6331" y="1109"/>
                    <a:pt x="4979" y="0"/>
                    <a:pt x="33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7182325" y="1699800"/>
              <a:ext cx="75800" cy="81625"/>
            </a:xfrm>
            <a:custGeom>
              <a:rect b="b" l="l" r="r" t="t"/>
              <a:pathLst>
                <a:path extrusionOk="0" h="3265" w="3032">
                  <a:moveTo>
                    <a:pt x="717" y="0"/>
                  </a:moveTo>
                  <a:cubicBezTo>
                    <a:pt x="58" y="0"/>
                    <a:pt x="1" y="781"/>
                    <a:pt x="1098" y="970"/>
                  </a:cubicBezTo>
                  <a:cubicBezTo>
                    <a:pt x="2343" y="1166"/>
                    <a:pt x="3032" y="3265"/>
                    <a:pt x="3032" y="3265"/>
                  </a:cubicBezTo>
                  <a:cubicBezTo>
                    <a:pt x="3032" y="3265"/>
                    <a:pt x="2737" y="1003"/>
                    <a:pt x="1458" y="249"/>
                  </a:cubicBezTo>
                  <a:cubicBezTo>
                    <a:pt x="1167" y="71"/>
                    <a:pt x="915" y="0"/>
                    <a:pt x="7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7029850" y="1693300"/>
              <a:ext cx="130350" cy="112950"/>
            </a:xfrm>
            <a:custGeom>
              <a:rect b="b" l="l" r="r" t="t"/>
              <a:pathLst>
                <a:path extrusionOk="0" h="4518" w="5214">
                  <a:moveTo>
                    <a:pt x="2181" y="0"/>
                  </a:moveTo>
                  <a:lnTo>
                    <a:pt x="2181" y="0"/>
                  </a:lnTo>
                  <a:cubicBezTo>
                    <a:pt x="2017" y="214"/>
                    <a:pt x="1902" y="427"/>
                    <a:pt x="1820" y="673"/>
                  </a:cubicBezTo>
                  <a:cubicBezTo>
                    <a:pt x="1689" y="1082"/>
                    <a:pt x="1132" y="1312"/>
                    <a:pt x="575" y="1705"/>
                  </a:cubicBezTo>
                  <a:cubicBezTo>
                    <a:pt x="1" y="2082"/>
                    <a:pt x="83" y="2705"/>
                    <a:pt x="214" y="3049"/>
                  </a:cubicBezTo>
                  <a:cubicBezTo>
                    <a:pt x="280" y="3262"/>
                    <a:pt x="247" y="3508"/>
                    <a:pt x="132" y="3721"/>
                  </a:cubicBezTo>
                  <a:cubicBezTo>
                    <a:pt x="394" y="3492"/>
                    <a:pt x="722" y="3328"/>
                    <a:pt x="1066" y="3230"/>
                  </a:cubicBezTo>
                  <a:cubicBezTo>
                    <a:pt x="1673" y="3049"/>
                    <a:pt x="1656" y="2754"/>
                    <a:pt x="1640" y="2295"/>
                  </a:cubicBezTo>
                  <a:cubicBezTo>
                    <a:pt x="1640" y="1878"/>
                    <a:pt x="1817" y="1852"/>
                    <a:pt x="1860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4" y="1852"/>
                    <a:pt x="1878" y="1852"/>
                    <a:pt x="1882" y="1852"/>
                  </a:cubicBezTo>
                  <a:cubicBezTo>
                    <a:pt x="2163" y="1852"/>
                    <a:pt x="2098" y="2382"/>
                    <a:pt x="2066" y="2672"/>
                  </a:cubicBezTo>
                  <a:cubicBezTo>
                    <a:pt x="2050" y="2967"/>
                    <a:pt x="1935" y="3574"/>
                    <a:pt x="2476" y="4164"/>
                  </a:cubicBezTo>
                  <a:cubicBezTo>
                    <a:pt x="2718" y="4428"/>
                    <a:pt x="3038" y="4518"/>
                    <a:pt x="3358" y="4518"/>
                  </a:cubicBezTo>
                  <a:cubicBezTo>
                    <a:pt x="3754" y="4518"/>
                    <a:pt x="4149" y="4380"/>
                    <a:pt x="4394" y="4262"/>
                  </a:cubicBezTo>
                  <a:cubicBezTo>
                    <a:pt x="4498" y="4217"/>
                    <a:pt x="4610" y="4194"/>
                    <a:pt x="4723" y="4194"/>
                  </a:cubicBezTo>
                  <a:cubicBezTo>
                    <a:pt x="4893" y="4194"/>
                    <a:pt x="5065" y="4245"/>
                    <a:pt x="5213" y="4344"/>
                  </a:cubicBezTo>
                  <a:cubicBezTo>
                    <a:pt x="5082" y="3475"/>
                    <a:pt x="4640" y="3197"/>
                    <a:pt x="4017" y="3131"/>
                  </a:cubicBezTo>
                  <a:cubicBezTo>
                    <a:pt x="3377" y="3066"/>
                    <a:pt x="2542" y="2853"/>
                    <a:pt x="2197" y="1771"/>
                  </a:cubicBezTo>
                  <a:cubicBezTo>
                    <a:pt x="1870" y="706"/>
                    <a:pt x="2181" y="1"/>
                    <a:pt x="21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7050350" y="1769525"/>
              <a:ext cx="31975" cy="49600"/>
            </a:xfrm>
            <a:custGeom>
              <a:rect b="b" l="l" r="r" t="t"/>
              <a:pathLst>
                <a:path extrusionOk="0" h="1984" w="1279">
                  <a:moveTo>
                    <a:pt x="951" y="0"/>
                  </a:moveTo>
                  <a:cubicBezTo>
                    <a:pt x="951" y="0"/>
                    <a:pt x="951" y="1"/>
                    <a:pt x="951" y="1"/>
                  </a:cubicBezTo>
                  <a:lnTo>
                    <a:pt x="951" y="1"/>
                  </a:lnTo>
                  <a:cubicBezTo>
                    <a:pt x="951" y="0"/>
                    <a:pt x="951" y="0"/>
                    <a:pt x="951" y="0"/>
                  </a:cubicBezTo>
                  <a:close/>
                  <a:moveTo>
                    <a:pt x="951" y="1"/>
                  </a:moveTo>
                  <a:cubicBezTo>
                    <a:pt x="950" y="8"/>
                    <a:pt x="930" y="95"/>
                    <a:pt x="509" y="344"/>
                  </a:cubicBezTo>
                  <a:cubicBezTo>
                    <a:pt x="164" y="525"/>
                    <a:pt x="0" y="918"/>
                    <a:pt x="115" y="1295"/>
                  </a:cubicBezTo>
                  <a:cubicBezTo>
                    <a:pt x="148" y="1377"/>
                    <a:pt x="164" y="1443"/>
                    <a:pt x="181" y="1525"/>
                  </a:cubicBezTo>
                  <a:cubicBezTo>
                    <a:pt x="230" y="1754"/>
                    <a:pt x="263" y="1984"/>
                    <a:pt x="263" y="1984"/>
                  </a:cubicBezTo>
                  <a:cubicBezTo>
                    <a:pt x="263" y="1984"/>
                    <a:pt x="263" y="1852"/>
                    <a:pt x="787" y="1557"/>
                  </a:cubicBezTo>
                  <a:cubicBezTo>
                    <a:pt x="804" y="1541"/>
                    <a:pt x="804" y="1541"/>
                    <a:pt x="820" y="1525"/>
                  </a:cubicBezTo>
                  <a:cubicBezTo>
                    <a:pt x="1279" y="1230"/>
                    <a:pt x="1099" y="836"/>
                    <a:pt x="1017" y="558"/>
                  </a:cubicBezTo>
                  <a:cubicBezTo>
                    <a:pt x="951" y="377"/>
                    <a:pt x="935" y="197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6908150" y="1554575"/>
              <a:ext cx="172950" cy="122075"/>
            </a:xfrm>
            <a:custGeom>
              <a:rect b="b" l="l" r="r" t="t"/>
              <a:pathLst>
                <a:path extrusionOk="0" h="4883" w="6918">
                  <a:moveTo>
                    <a:pt x="4971" y="0"/>
                  </a:moveTo>
                  <a:cubicBezTo>
                    <a:pt x="4749" y="0"/>
                    <a:pt x="4501" y="52"/>
                    <a:pt x="4230" y="173"/>
                  </a:cubicBezTo>
                  <a:cubicBezTo>
                    <a:pt x="2771" y="829"/>
                    <a:pt x="3033" y="3304"/>
                    <a:pt x="4771" y="3664"/>
                  </a:cubicBezTo>
                  <a:cubicBezTo>
                    <a:pt x="4984" y="3697"/>
                    <a:pt x="5180" y="3730"/>
                    <a:pt x="5344" y="3746"/>
                  </a:cubicBezTo>
                  <a:cubicBezTo>
                    <a:pt x="4885" y="3828"/>
                    <a:pt x="4459" y="3976"/>
                    <a:pt x="4033" y="4189"/>
                  </a:cubicBezTo>
                  <a:cubicBezTo>
                    <a:pt x="3885" y="4255"/>
                    <a:pt x="3656" y="4337"/>
                    <a:pt x="3607" y="4353"/>
                  </a:cubicBezTo>
                  <a:cubicBezTo>
                    <a:pt x="3152" y="4525"/>
                    <a:pt x="2723" y="4601"/>
                    <a:pt x="2336" y="4601"/>
                  </a:cubicBezTo>
                  <a:cubicBezTo>
                    <a:pt x="1507" y="4601"/>
                    <a:pt x="870" y="4254"/>
                    <a:pt x="591" y="3763"/>
                  </a:cubicBezTo>
                  <a:cubicBezTo>
                    <a:pt x="345" y="3353"/>
                    <a:pt x="328" y="2861"/>
                    <a:pt x="558" y="2435"/>
                  </a:cubicBezTo>
                  <a:cubicBezTo>
                    <a:pt x="558" y="2435"/>
                    <a:pt x="558" y="2419"/>
                    <a:pt x="558" y="2419"/>
                  </a:cubicBezTo>
                  <a:cubicBezTo>
                    <a:pt x="771" y="2104"/>
                    <a:pt x="1111" y="1957"/>
                    <a:pt x="1426" y="1957"/>
                  </a:cubicBezTo>
                  <a:cubicBezTo>
                    <a:pt x="1718" y="1957"/>
                    <a:pt x="1989" y="2084"/>
                    <a:pt x="2115" y="2320"/>
                  </a:cubicBezTo>
                  <a:cubicBezTo>
                    <a:pt x="2230" y="2452"/>
                    <a:pt x="2295" y="2615"/>
                    <a:pt x="2295" y="2796"/>
                  </a:cubicBezTo>
                  <a:cubicBezTo>
                    <a:pt x="2295" y="2943"/>
                    <a:pt x="2230" y="3091"/>
                    <a:pt x="2115" y="3206"/>
                  </a:cubicBezTo>
                  <a:cubicBezTo>
                    <a:pt x="2009" y="3302"/>
                    <a:pt x="1951" y="3333"/>
                    <a:pt x="1922" y="3333"/>
                  </a:cubicBezTo>
                  <a:cubicBezTo>
                    <a:pt x="1897" y="3333"/>
                    <a:pt x="1894" y="3310"/>
                    <a:pt x="1902" y="3287"/>
                  </a:cubicBezTo>
                  <a:cubicBezTo>
                    <a:pt x="2017" y="3028"/>
                    <a:pt x="1727" y="2859"/>
                    <a:pt x="1474" y="2859"/>
                  </a:cubicBezTo>
                  <a:cubicBezTo>
                    <a:pt x="1295" y="2859"/>
                    <a:pt x="1134" y="2943"/>
                    <a:pt x="1148" y="3140"/>
                  </a:cubicBezTo>
                  <a:cubicBezTo>
                    <a:pt x="1137" y="3414"/>
                    <a:pt x="1376" y="3542"/>
                    <a:pt x="1629" y="3542"/>
                  </a:cubicBezTo>
                  <a:cubicBezTo>
                    <a:pt x="1753" y="3542"/>
                    <a:pt x="1881" y="3511"/>
                    <a:pt x="1984" y="3451"/>
                  </a:cubicBezTo>
                  <a:lnTo>
                    <a:pt x="2017" y="3435"/>
                  </a:lnTo>
                  <a:cubicBezTo>
                    <a:pt x="2050" y="3419"/>
                    <a:pt x="2066" y="3402"/>
                    <a:pt x="2082" y="3386"/>
                  </a:cubicBezTo>
                  <a:lnTo>
                    <a:pt x="2099" y="3386"/>
                  </a:lnTo>
                  <a:cubicBezTo>
                    <a:pt x="2394" y="3091"/>
                    <a:pt x="2427" y="2632"/>
                    <a:pt x="2181" y="2288"/>
                  </a:cubicBezTo>
                  <a:cubicBezTo>
                    <a:pt x="2042" y="2019"/>
                    <a:pt x="1730" y="1872"/>
                    <a:pt x="1395" y="1872"/>
                  </a:cubicBezTo>
                  <a:cubicBezTo>
                    <a:pt x="1055" y="1872"/>
                    <a:pt x="691" y="2023"/>
                    <a:pt x="460" y="2353"/>
                  </a:cubicBezTo>
                  <a:cubicBezTo>
                    <a:pt x="1" y="2960"/>
                    <a:pt x="132" y="4123"/>
                    <a:pt x="935" y="4582"/>
                  </a:cubicBezTo>
                  <a:cubicBezTo>
                    <a:pt x="1284" y="4771"/>
                    <a:pt x="1684" y="4883"/>
                    <a:pt x="2079" y="4883"/>
                  </a:cubicBezTo>
                  <a:cubicBezTo>
                    <a:pt x="2129" y="4883"/>
                    <a:pt x="2180" y="4881"/>
                    <a:pt x="2230" y="4877"/>
                  </a:cubicBezTo>
                  <a:cubicBezTo>
                    <a:pt x="3131" y="4861"/>
                    <a:pt x="3853" y="4369"/>
                    <a:pt x="5033" y="4009"/>
                  </a:cubicBezTo>
                  <a:cubicBezTo>
                    <a:pt x="5459" y="3894"/>
                    <a:pt x="5902" y="3828"/>
                    <a:pt x="6344" y="3796"/>
                  </a:cubicBezTo>
                  <a:cubicBezTo>
                    <a:pt x="6541" y="3779"/>
                    <a:pt x="6737" y="3714"/>
                    <a:pt x="6918" y="3615"/>
                  </a:cubicBezTo>
                  <a:lnTo>
                    <a:pt x="6918" y="3615"/>
                  </a:lnTo>
                  <a:cubicBezTo>
                    <a:pt x="6918" y="3615"/>
                    <a:pt x="6787" y="3650"/>
                    <a:pt x="6624" y="3650"/>
                  </a:cubicBezTo>
                  <a:cubicBezTo>
                    <a:pt x="6471" y="3650"/>
                    <a:pt x="6291" y="3620"/>
                    <a:pt x="6164" y="3501"/>
                  </a:cubicBezTo>
                  <a:cubicBezTo>
                    <a:pt x="5902" y="3271"/>
                    <a:pt x="5918" y="3369"/>
                    <a:pt x="5623" y="3287"/>
                  </a:cubicBezTo>
                  <a:cubicBezTo>
                    <a:pt x="5459" y="3238"/>
                    <a:pt x="5361" y="3074"/>
                    <a:pt x="5361" y="2910"/>
                  </a:cubicBezTo>
                  <a:cubicBezTo>
                    <a:pt x="5164" y="3074"/>
                    <a:pt x="5115" y="3369"/>
                    <a:pt x="5279" y="3583"/>
                  </a:cubicBezTo>
                  <a:cubicBezTo>
                    <a:pt x="5279" y="3583"/>
                    <a:pt x="4557" y="3583"/>
                    <a:pt x="4377" y="3206"/>
                  </a:cubicBezTo>
                  <a:cubicBezTo>
                    <a:pt x="4213" y="2829"/>
                    <a:pt x="4410" y="2845"/>
                    <a:pt x="4557" y="2747"/>
                  </a:cubicBezTo>
                  <a:cubicBezTo>
                    <a:pt x="4689" y="2665"/>
                    <a:pt x="4738" y="2533"/>
                    <a:pt x="4590" y="2320"/>
                  </a:cubicBezTo>
                  <a:cubicBezTo>
                    <a:pt x="4443" y="2107"/>
                    <a:pt x="4459" y="1747"/>
                    <a:pt x="4738" y="1747"/>
                  </a:cubicBezTo>
                  <a:cubicBezTo>
                    <a:pt x="4656" y="1570"/>
                    <a:pt x="4473" y="1472"/>
                    <a:pt x="4291" y="1472"/>
                  </a:cubicBezTo>
                  <a:cubicBezTo>
                    <a:pt x="4254" y="1472"/>
                    <a:pt x="4217" y="1476"/>
                    <a:pt x="4180" y="1484"/>
                  </a:cubicBezTo>
                  <a:cubicBezTo>
                    <a:pt x="3738" y="1566"/>
                    <a:pt x="3738" y="2173"/>
                    <a:pt x="3738" y="2173"/>
                  </a:cubicBezTo>
                  <a:cubicBezTo>
                    <a:pt x="3738" y="2173"/>
                    <a:pt x="3443" y="1419"/>
                    <a:pt x="3918" y="1042"/>
                  </a:cubicBezTo>
                  <a:cubicBezTo>
                    <a:pt x="4107" y="897"/>
                    <a:pt x="4258" y="842"/>
                    <a:pt x="4375" y="842"/>
                  </a:cubicBezTo>
                  <a:cubicBezTo>
                    <a:pt x="4562" y="842"/>
                    <a:pt x="4665" y="983"/>
                    <a:pt x="4705" y="1124"/>
                  </a:cubicBezTo>
                  <a:cubicBezTo>
                    <a:pt x="4758" y="1309"/>
                    <a:pt x="4865" y="1463"/>
                    <a:pt x="5007" y="1463"/>
                  </a:cubicBezTo>
                  <a:cubicBezTo>
                    <a:pt x="5041" y="1463"/>
                    <a:pt x="5077" y="1454"/>
                    <a:pt x="5115" y="1435"/>
                  </a:cubicBezTo>
                  <a:cubicBezTo>
                    <a:pt x="5259" y="1369"/>
                    <a:pt x="5372" y="1265"/>
                    <a:pt x="5472" y="1265"/>
                  </a:cubicBezTo>
                  <a:cubicBezTo>
                    <a:pt x="5519" y="1265"/>
                    <a:pt x="5564" y="1289"/>
                    <a:pt x="5606" y="1353"/>
                  </a:cubicBezTo>
                  <a:cubicBezTo>
                    <a:pt x="5721" y="1616"/>
                    <a:pt x="5606" y="1911"/>
                    <a:pt x="5344" y="2025"/>
                  </a:cubicBezTo>
                  <a:cubicBezTo>
                    <a:pt x="5344" y="2025"/>
                    <a:pt x="5355" y="2026"/>
                    <a:pt x="5375" y="2026"/>
                  </a:cubicBezTo>
                  <a:cubicBezTo>
                    <a:pt x="5516" y="2026"/>
                    <a:pt x="6084" y="1988"/>
                    <a:pt x="6213" y="1386"/>
                  </a:cubicBezTo>
                  <a:cubicBezTo>
                    <a:pt x="6331" y="835"/>
                    <a:pt x="5861" y="0"/>
                    <a:pt x="497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6880300" y="1619550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852" y="0"/>
                  </a:moveTo>
                  <a:lnTo>
                    <a:pt x="852" y="0"/>
                  </a:lnTo>
                  <a:cubicBezTo>
                    <a:pt x="852" y="0"/>
                    <a:pt x="0" y="934"/>
                    <a:pt x="557" y="1721"/>
                  </a:cubicBezTo>
                  <a:cubicBezTo>
                    <a:pt x="885" y="2180"/>
                    <a:pt x="1393" y="2475"/>
                    <a:pt x="1951" y="2508"/>
                  </a:cubicBezTo>
                  <a:cubicBezTo>
                    <a:pt x="1885" y="2508"/>
                    <a:pt x="1475" y="2508"/>
                    <a:pt x="1311" y="2721"/>
                  </a:cubicBezTo>
                  <a:cubicBezTo>
                    <a:pt x="1180" y="2901"/>
                    <a:pt x="1131" y="3098"/>
                    <a:pt x="1164" y="3311"/>
                  </a:cubicBezTo>
                  <a:cubicBezTo>
                    <a:pt x="1216" y="3220"/>
                    <a:pt x="1310" y="3170"/>
                    <a:pt x="1412" y="3170"/>
                  </a:cubicBezTo>
                  <a:cubicBezTo>
                    <a:pt x="1438" y="3170"/>
                    <a:pt x="1465" y="3173"/>
                    <a:pt x="1492" y="3180"/>
                  </a:cubicBezTo>
                  <a:cubicBezTo>
                    <a:pt x="1598" y="3215"/>
                    <a:pt x="1757" y="3294"/>
                    <a:pt x="1940" y="3294"/>
                  </a:cubicBezTo>
                  <a:cubicBezTo>
                    <a:pt x="2096" y="3294"/>
                    <a:pt x="2269" y="3237"/>
                    <a:pt x="2442" y="3049"/>
                  </a:cubicBezTo>
                  <a:cubicBezTo>
                    <a:pt x="2836" y="2639"/>
                    <a:pt x="3327" y="2885"/>
                    <a:pt x="4655" y="2164"/>
                  </a:cubicBezTo>
                  <a:lnTo>
                    <a:pt x="4655" y="2164"/>
                  </a:lnTo>
                  <a:cubicBezTo>
                    <a:pt x="4655" y="2164"/>
                    <a:pt x="3942" y="2467"/>
                    <a:pt x="3133" y="2467"/>
                  </a:cubicBezTo>
                  <a:cubicBezTo>
                    <a:pt x="2666" y="2467"/>
                    <a:pt x="2167" y="2366"/>
                    <a:pt x="1754" y="2049"/>
                  </a:cubicBezTo>
                  <a:cubicBezTo>
                    <a:pt x="1115" y="1574"/>
                    <a:pt x="770" y="803"/>
                    <a:pt x="8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7034375" y="1434125"/>
              <a:ext cx="110650" cy="157175"/>
            </a:xfrm>
            <a:custGeom>
              <a:rect b="b" l="l" r="r" t="t"/>
              <a:pathLst>
                <a:path extrusionOk="0" h="6287" w="4426">
                  <a:moveTo>
                    <a:pt x="2636" y="1"/>
                  </a:moveTo>
                  <a:cubicBezTo>
                    <a:pt x="2142" y="1"/>
                    <a:pt x="1624" y="207"/>
                    <a:pt x="1279" y="615"/>
                  </a:cubicBezTo>
                  <a:cubicBezTo>
                    <a:pt x="0" y="2254"/>
                    <a:pt x="902" y="4270"/>
                    <a:pt x="1656" y="5122"/>
                  </a:cubicBezTo>
                  <a:cubicBezTo>
                    <a:pt x="2082" y="5630"/>
                    <a:pt x="2639" y="6024"/>
                    <a:pt x="3262" y="6286"/>
                  </a:cubicBezTo>
                  <a:cubicBezTo>
                    <a:pt x="2672" y="6007"/>
                    <a:pt x="2164" y="5614"/>
                    <a:pt x="1770" y="5122"/>
                  </a:cubicBezTo>
                  <a:cubicBezTo>
                    <a:pt x="1492" y="4745"/>
                    <a:pt x="1295" y="4303"/>
                    <a:pt x="1164" y="3844"/>
                  </a:cubicBezTo>
                  <a:cubicBezTo>
                    <a:pt x="1016" y="3319"/>
                    <a:pt x="951" y="2762"/>
                    <a:pt x="1000" y="2205"/>
                  </a:cubicBezTo>
                  <a:cubicBezTo>
                    <a:pt x="1131" y="746"/>
                    <a:pt x="1951" y="188"/>
                    <a:pt x="2705" y="156"/>
                  </a:cubicBezTo>
                  <a:cubicBezTo>
                    <a:pt x="3065" y="172"/>
                    <a:pt x="3393" y="303"/>
                    <a:pt x="3639" y="549"/>
                  </a:cubicBezTo>
                  <a:cubicBezTo>
                    <a:pt x="4278" y="1106"/>
                    <a:pt x="3918" y="2041"/>
                    <a:pt x="3377" y="2270"/>
                  </a:cubicBezTo>
                  <a:cubicBezTo>
                    <a:pt x="3254" y="2332"/>
                    <a:pt x="3122" y="2365"/>
                    <a:pt x="2987" y="2365"/>
                  </a:cubicBezTo>
                  <a:cubicBezTo>
                    <a:pt x="2871" y="2365"/>
                    <a:pt x="2753" y="2340"/>
                    <a:pt x="2639" y="2287"/>
                  </a:cubicBezTo>
                  <a:cubicBezTo>
                    <a:pt x="2475" y="2188"/>
                    <a:pt x="2344" y="2024"/>
                    <a:pt x="2328" y="1828"/>
                  </a:cubicBezTo>
                  <a:cubicBezTo>
                    <a:pt x="2321" y="1730"/>
                    <a:pt x="2346" y="1707"/>
                    <a:pt x="2396" y="1707"/>
                  </a:cubicBezTo>
                  <a:cubicBezTo>
                    <a:pt x="2440" y="1707"/>
                    <a:pt x="2502" y="1724"/>
                    <a:pt x="2581" y="1724"/>
                  </a:cubicBezTo>
                  <a:cubicBezTo>
                    <a:pt x="2641" y="1724"/>
                    <a:pt x="2710" y="1714"/>
                    <a:pt x="2787" y="1680"/>
                  </a:cubicBezTo>
                  <a:cubicBezTo>
                    <a:pt x="3000" y="1565"/>
                    <a:pt x="3033" y="1287"/>
                    <a:pt x="2869" y="1123"/>
                  </a:cubicBezTo>
                  <a:cubicBezTo>
                    <a:pt x="2801" y="1055"/>
                    <a:pt x="2702" y="1016"/>
                    <a:pt x="2599" y="1016"/>
                  </a:cubicBezTo>
                  <a:cubicBezTo>
                    <a:pt x="2404" y="1016"/>
                    <a:pt x="2196" y="1156"/>
                    <a:pt x="2164" y="1500"/>
                  </a:cubicBezTo>
                  <a:cubicBezTo>
                    <a:pt x="2131" y="1729"/>
                    <a:pt x="2197" y="1975"/>
                    <a:pt x="2361" y="2155"/>
                  </a:cubicBezTo>
                  <a:cubicBezTo>
                    <a:pt x="2377" y="2172"/>
                    <a:pt x="2410" y="2188"/>
                    <a:pt x="2426" y="2205"/>
                  </a:cubicBezTo>
                  <a:lnTo>
                    <a:pt x="2475" y="2254"/>
                  </a:lnTo>
                  <a:lnTo>
                    <a:pt x="2524" y="2287"/>
                  </a:lnTo>
                  <a:lnTo>
                    <a:pt x="2574" y="2319"/>
                  </a:lnTo>
                  <a:lnTo>
                    <a:pt x="2606" y="2336"/>
                  </a:lnTo>
                  <a:cubicBezTo>
                    <a:pt x="2729" y="2401"/>
                    <a:pt x="2865" y="2434"/>
                    <a:pt x="3002" y="2434"/>
                  </a:cubicBezTo>
                  <a:cubicBezTo>
                    <a:pt x="3139" y="2434"/>
                    <a:pt x="3278" y="2401"/>
                    <a:pt x="3410" y="2336"/>
                  </a:cubicBezTo>
                  <a:cubicBezTo>
                    <a:pt x="4000" y="2139"/>
                    <a:pt x="4426" y="1090"/>
                    <a:pt x="3721" y="451"/>
                  </a:cubicBezTo>
                  <a:cubicBezTo>
                    <a:pt x="3457" y="150"/>
                    <a:pt x="3056" y="1"/>
                    <a:pt x="26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6399200" y="1761175"/>
              <a:ext cx="37725" cy="191550"/>
            </a:xfrm>
            <a:custGeom>
              <a:rect b="b" l="l" r="r" t="t"/>
              <a:pathLst>
                <a:path extrusionOk="0" h="7662" w="1509">
                  <a:moveTo>
                    <a:pt x="880" y="0"/>
                  </a:moveTo>
                  <a:cubicBezTo>
                    <a:pt x="565" y="0"/>
                    <a:pt x="328" y="383"/>
                    <a:pt x="328" y="383"/>
                  </a:cubicBezTo>
                  <a:cubicBezTo>
                    <a:pt x="50" y="793"/>
                    <a:pt x="1" y="1301"/>
                    <a:pt x="33" y="1859"/>
                  </a:cubicBezTo>
                  <a:cubicBezTo>
                    <a:pt x="99" y="2826"/>
                    <a:pt x="460" y="3989"/>
                    <a:pt x="558" y="5170"/>
                  </a:cubicBezTo>
                  <a:cubicBezTo>
                    <a:pt x="705" y="7055"/>
                    <a:pt x="50" y="7661"/>
                    <a:pt x="50" y="7661"/>
                  </a:cubicBezTo>
                  <a:cubicBezTo>
                    <a:pt x="738" y="7137"/>
                    <a:pt x="902" y="5366"/>
                    <a:pt x="771" y="4006"/>
                  </a:cubicBezTo>
                  <a:cubicBezTo>
                    <a:pt x="689" y="3285"/>
                    <a:pt x="673" y="2580"/>
                    <a:pt x="722" y="1859"/>
                  </a:cubicBezTo>
                  <a:cubicBezTo>
                    <a:pt x="738" y="1482"/>
                    <a:pt x="804" y="1203"/>
                    <a:pt x="919" y="1105"/>
                  </a:cubicBezTo>
                  <a:cubicBezTo>
                    <a:pt x="1181" y="842"/>
                    <a:pt x="1509" y="285"/>
                    <a:pt x="1082" y="56"/>
                  </a:cubicBezTo>
                  <a:cubicBezTo>
                    <a:pt x="1012" y="16"/>
                    <a:pt x="944" y="0"/>
                    <a:pt x="8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6343050" y="1736200"/>
              <a:ext cx="212725" cy="254625"/>
            </a:xfrm>
            <a:custGeom>
              <a:rect b="b" l="l" r="r" t="t"/>
              <a:pathLst>
                <a:path extrusionOk="0" h="10185" w="8509">
                  <a:moveTo>
                    <a:pt x="6288" y="1"/>
                  </a:moveTo>
                  <a:cubicBezTo>
                    <a:pt x="6086" y="1"/>
                    <a:pt x="5878" y="23"/>
                    <a:pt x="5672" y="71"/>
                  </a:cubicBezTo>
                  <a:cubicBezTo>
                    <a:pt x="4492" y="333"/>
                    <a:pt x="3738" y="1579"/>
                    <a:pt x="3492" y="2841"/>
                  </a:cubicBezTo>
                  <a:lnTo>
                    <a:pt x="3492" y="2858"/>
                  </a:lnTo>
                  <a:cubicBezTo>
                    <a:pt x="3263" y="4153"/>
                    <a:pt x="3492" y="5365"/>
                    <a:pt x="3460" y="6480"/>
                  </a:cubicBezTo>
                  <a:cubicBezTo>
                    <a:pt x="3509" y="7464"/>
                    <a:pt x="3148" y="8431"/>
                    <a:pt x="2443" y="9135"/>
                  </a:cubicBezTo>
                  <a:cubicBezTo>
                    <a:pt x="1771" y="9742"/>
                    <a:pt x="919" y="10119"/>
                    <a:pt x="1" y="10185"/>
                  </a:cubicBezTo>
                  <a:cubicBezTo>
                    <a:pt x="919" y="10152"/>
                    <a:pt x="1804" y="9808"/>
                    <a:pt x="2509" y="9185"/>
                  </a:cubicBezTo>
                  <a:cubicBezTo>
                    <a:pt x="3246" y="8496"/>
                    <a:pt x="3640" y="7496"/>
                    <a:pt x="3591" y="6480"/>
                  </a:cubicBezTo>
                  <a:cubicBezTo>
                    <a:pt x="3656" y="5365"/>
                    <a:pt x="3427" y="4120"/>
                    <a:pt x="3673" y="2874"/>
                  </a:cubicBezTo>
                  <a:cubicBezTo>
                    <a:pt x="3673" y="2858"/>
                    <a:pt x="3673" y="2858"/>
                    <a:pt x="3673" y="2858"/>
                  </a:cubicBezTo>
                  <a:cubicBezTo>
                    <a:pt x="3902" y="1628"/>
                    <a:pt x="4607" y="464"/>
                    <a:pt x="5722" y="202"/>
                  </a:cubicBezTo>
                  <a:cubicBezTo>
                    <a:pt x="5836" y="169"/>
                    <a:pt x="5967" y="153"/>
                    <a:pt x="6099" y="137"/>
                  </a:cubicBezTo>
                  <a:cubicBezTo>
                    <a:pt x="6127" y="136"/>
                    <a:pt x="6155" y="135"/>
                    <a:pt x="6184" y="135"/>
                  </a:cubicBezTo>
                  <a:cubicBezTo>
                    <a:pt x="6610" y="135"/>
                    <a:pt x="7006" y="252"/>
                    <a:pt x="7344" y="514"/>
                  </a:cubicBezTo>
                  <a:cubicBezTo>
                    <a:pt x="8066" y="1087"/>
                    <a:pt x="7967" y="2317"/>
                    <a:pt x="7557" y="2710"/>
                  </a:cubicBezTo>
                  <a:cubicBezTo>
                    <a:pt x="7492" y="2759"/>
                    <a:pt x="7410" y="2808"/>
                    <a:pt x="7328" y="2858"/>
                  </a:cubicBezTo>
                  <a:cubicBezTo>
                    <a:pt x="7205" y="2923"/>
                    <a:pt x="7074" y="2956"/>
                    <a:pt x="6943" y="2956"/>
                  </a:cubicBezTo>
                  <a:cubicBezTo>
                    <a:pt x="6812" y="2956"/>
                    <a:pt x="6680" y="2923"/>
                    <a:pt x="6558" y="2858"/>
                  </a:cubicBezTo>
                  <a:cubicBezTo>
                    <a:pt x="6476" y="2808"/>
                    <a:pt x="6426" y="2743"/>
                    <a:pt x="6394" y="2661"/>
                  </a:cubicBezTo>
                  <a:lnTo>
                    <a:pt x="6394" y="2661"/>
                  </a:lnTo>
                  <a:cubicBezTo>
                    <a:pt x="6394" y="2661"/>
                    <a:pt x="6417" y="2664"/>
                    <a:pt x="6455" y="2664"/>
                  </a:cubicBezTo>
                  <a:cubicBezTo>
                    <a:pt x="6580" y="2664"/>
                    <a:pt x="6863" y="2634"/>
                    <a:pt x="6951" y="2382"/>
                  </a:cubicBezTo>
                  <a:cubicBezTo>
                    <a:pt x="7066" y="2071"/>
                    <a:pt x="6885" y="1727"/>
                    <a:pt x="6558" y="1661"/>
                  </a:cubicBezTo>
                  <a:cubicBezTo>
                    <a:pt x="6502" y="1645"/>
                    <a:pt x="6446" y="1638"/>
                    <a:pt x="6392" y="1638"/>
                  </a:cubicBezTo>
                  <a:cubicBezTo>
                    <a:pt x="6004" y="1638"/>
                    <a:pt x="5692" y="2026"/>
                    <a:pt x="5836" y="2415"/>
                  </a:cubicBezTo>
                  <a:cubicBezTo>
                    <a:pt x="5902" y="2595"/>
                    <a:pt x="6017" y="2759"/>
                    <a:pt x="6181" y="2858"/>
                  </a:cubicBezTo>
                  <a:cubicBezTo>
                    <a:pt x="6420" y="3011"/>
                    <a:pt x="6699" y="3090"/>
                    <a:pt x="6982" y="3090"/>
                  </a:cubicBezTo>
                  <a:cubicBezTo>
                    <a:pt x="7241" y="3090"/>
                    <a:pt x="7502" y="3024"/>
                    <a:pt x="7738" y="2890"/>
                  </a:cubicBezTo>
                  <a:cubicBezTo>
                    <a:pt x="7754" y="2874"/>
                    <a:pt x="7770" y="2858"/>
                    <a:pt x="7787" y="2858"/>
                  </a:cubicBezTo>
                  <a:cubicBezTo>
                    <a:pt x="8311" y="2464"/>
                    <a:pt x="8508" y="1776"/>
                    <a:pt x="8262" y="1169"/>
                  </a:cubicBezTo>
                  <a:cubicBezTo>
                    <a:pt x="8021" y="459"/>
                    <a:pt x="7199" y="1"/>
                    <a:pt x="628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6448775" y="1771775"/>
              <a:ext cx="58225" cy="52750"/>
            </a:xfrm>
            <a:custGeom>
              <a:rect b="b" l="l" r="r" t="t"/>
              <a:pathLst>
                <a:path extrusionOk="0" h="2110" w="2329">
                  <a:moveTo>
                    <a:pt x="527" y="0"/>
                  </a:moveTo>
                  <a:cubicBezTo>
                    <a:pt x="459" y="0"/>
                    <a:pt x="387" y="8"/>
                    <a:pt x="312" y="25"/>
                  </a:cubicBezTo>
                  <a:cubicBezTo>
                    <a:pt x="427" y="107"/>
                    <a:pt x="460" y="271"/>
                    <a:pt x="362" y="386"/>
                  </a:cubicBezTo>
                  <a:cubicBezTo>
                    <a:pt x="247" y="549"/>
                    <a:pt x="1" y="992"/>
                    <a:pt x="132" y="1435"/>
                  </a:cubicBezTo>
                  <a:cubicBezTo>
                    <a:pt x="165" y="1599"/>
                    <a:pt x="263" y="1746"/>
                    <a:pt x="378" y="1861"/>
                  </a:cubicBezTo>
                  <a:cubicBezTo>
                    <a:pt x="563" y="2046"/>
                    <a:pt x="818" y="2110"/>
                    <a:pt x="1084" y="2110"/>
                  </a:cubicBezTo>
                  <a:cubicBezTo>
                    <a:pt x="1619" y="2110"/>
                    <a:pt x="2197" y="1850"/>
                    <a:pt x="2329" y="1795"/>
                  </a:cubicBezTo>
                  <a:lnTo>
                    <a:pt x="2329" y="1795"/>
                  </a:lnTo>
                  <a:cubicBezTo>
                    <a:pt x="2328" y="1795"/>
                    <a:pt x="2298" y="1799"/>
                    <a:pt x="2247" y="1799"/>
                  </a:cubicBezTo>
                  <a:cubicBezTo>
                    <a:pt x="2083" y="1799"/>
                    <a:pt x="1710" y="1761"/>
                    <a:pt x="1509" y="1435"/>
                  </a:cubicBezTo>
                  <a:cubicBezTo>
                    <a:pt x="1443" y="1336"/>
                    <a:pt x="1411" y="1205"/>
                    <a:pt x="1394" y="1090"/>
                  </a:cubicBezTo>
                  <a:cubicBezTo>
                    <a:pt x="1308" y="389"/>
                    <a:pt x="997" y="0"/>
                    <a:pt x="52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6534025" y="1737050"/>
              <a:ext cx="74600" cy="48825"/>
            </a:xfrm>
            <a:custGeom>
              <a:rect b="b" l="l" r="r" t="t"/>
              <a:pathLst>
                <a:path extrusionOk="0" h="1953" w="2984">
                  <a:moveTo>
                    <a:pt x="928" y="0"/>
                  </a:moveTo>
                  <a:cubicBezTo>
                    <a:pt x="661" y="0"/>
                    <a:pt x="354" y="27"/>
                    <a:pt x="0" y="86"/>
                  </a:cubicBezTo>
                  <a:cubicBezTo>
                    <a:pt x="410" y="135"/>
                    <a:pt x="771" y="398"/>
                    <a:pt x="935" y="791"/>
                  </a:cubicBezTo>
                  <a:cubicBezTo>
                    <a:pt x="1141" y="1306"/>
                    <a:pt x="1498" y="1952"/>
                    <a:pt x="2261" y="1952"/>
                  </a:cubicBezTo>
                  <a:cubicBezTo>
                    <a:pt x="2470" y="1952"/>
                    <a:pt x="2709" y="1904"/>
                    <a:pt x="2984" y="1791"/>
                  </a:cubicBezTo>
                  <a:cubicBezTo>
                    <a:pt x="2803" y="1725"/>
                    <a:pt x="2689" y="1545"/>
                    <a:pt x="2689" y="1365"/>
                  </a:cubicBezTo>
                  <a:cubicBezTo>
                    <a:pt x="2674" y="1081"/>
                    <a:pt x="2636" y="0"/>
                    <a:pt x="9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6600825" y="1736200"/>
              <a:ext cx="36075" cy="28325"/>
            </a:xfrm>
            <a:custGeom>
              <a:rect b="b" l="l" r="r" t="t"/>
              <a:pathLst>
                <a:path extrusionOk="0" h="1133" w="1443">
                  <a:moveTo>
                    <a:pt x="961" y="1"/>
                  </a:moveTo>
                  <a:cubicBezTo>
                    <a:pt x="787" y="1"/>
                    <a:pt x="636" y="142"/>
                    <a:pt x="623" y="333"/>
                  </a:cubicBezTo>
                  <a:cubicBezTo>
                    <a:pt x="623" y="483"/>
                    <a:pt x="753" y="593"/>
                    <a:pt x="893" y="593"/>
                  </a:cubicBezTo>
                  <a:cubicBezTo>
                    <a:pt x="952" y="593"/>
                    <a:pt x="1012" y="574"/>
                    <a:pt x="1066" y="530"/>
                  </a:cubicBezTo>
                  <a:cubicBezTo>
                    <a:pt x="1066" y="530"/>
                    <a:pt x="1164" y="366"/>
                    <a:pt x="1066" y="301"/>
                  </a:cubicBezTo>
                  <a:cubicBezTo>
                    <a:pt x="1034" y="283"/>
                    <a:pt x="1005" y="275"/>
                    <a:pt x="980" y="275"/>
                  </a:cubicBezTo>
                  <a:cubicBezTo>
                    <a:pt x="913" y="275"/>
                    <a:pt x="873" y="332"/>
                    <a:pt x="885" y="415"/>
                  </a:cubicBezTo>
                  <a:cubicBezTo>
                    <a:pt x="896" y="447"/>
                    <a:pt x="881" y="462"/>
                    <a:pt x="857" y="462"/>
                  </a:cubicBezTo>
                  <a:cubicBezTo>
                    <a:pt x="807" y="462"/>
                    <a:pt x="715" y="396"/>
                    <a:pt x="738" y="284"/>
                  </a:cubicBezTo>
                  <a:cubicBezTo>
                    <a:pt x="750" y="153"/>
                    <a:pt x="857" y="65"/>
                    <a:pt x="978" y="65"/>
                  </a:cubicBezTo>
                  <a:cubicBezTo>
                    <a:pt x="1023" y="65"/>
                    <a:pt x="1070" y="77"/>
                    <a:pt x="1115" y="104"/>
                  </a:cubicBezTo>
                  <a:cubicBezTo>
                    <a:pt x="1377" y="268"/>
                    <a:pt x="1295" y="841"/>
                    <a:pt x="721" y="907"/>
                  </a:cubicBezTo>
                  <a:cubicBezTo>
                    <a:pt x="707" y="908"/>
                    <a:pt x="693" y="909"/>
                    <a:pt x="680" y="909"/>
                  </a:cubicBezTo>
                  <a:cubicBezTo>
                    <a:pt x="319" y="909"/>
                    <a:pt x="0" y="514"/>
                    <a:pt x="0" y="514"/>
                  </a:cubicBezTo>
                  <a:lnTo>
                    <a:pt x="0" y="514"/>
                  </a:lnTo>
                  <a:cubicBezTo>
                    <a:pt x="0" y="694"/>
                    <a:pt x="82" y="891"/>
                    <a:pt x="213" y="1005"/>
                  </a:cubicBezTo>
                  <a:cubicBezTo>
                    <a:pt x="338" y="1088"/>
                    <a:pt x="482" y="1132"/>
                    <a:pt x="625" y="1132"/>
                  </a:cubicBezTo>
                  <a:cubicBezTo>
                    <a:pt x="708" y="1132"/>
                    <a:pt x="791" y="1117"/>
                    <a:pt x="869" y="1087"/>
                  </a:cubicBezTo>
                  <a:cubicBezTo>
                    <a:pt x="1082" y="1022"/>
                    <a:pt x="1262" y="874"/>
                    <a:pt x="1344" y="661"/>
                  </a:cubicBezTo>
                  <a:cubicBezTo>
                    <a:pt x="1443" y="415"/>
                    <a:pt x="1344" y="137"/>
                    <a:pt x="1115" y="38"/>
                  </a:cubicBezTo>
                  <a:cubicBezTo>
                    <a:pt x="1063" y="13"/>
                    <a:pt x="1011" y="1"/>
                    <a:pt x="9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6033275" y="1748625"/>
              <a:ext cx="69675" cy="203675"/>
            </a:xfrm>
            <a:custGeom>
              <a:rect b="b" l="l" r="r" t="t"/>
              <a:pathLst>
                <a:path extrusionOk="0" h="8147" w="2787">
                  <a:moveTo>
                    <a:pt x="689" y="0"/>
                  </a:moveTo>
                  <a:cubicBezTo>
                    <a:pt x="688" y="0"/>
                    <a:pt x="66" y="181"/>
                    <a:pt x="197" y="1082"/>
                  </a:cubicBezTo>
                  <a:cubicBezTo>
                    <a:pt x="295" y="1574"/>
                    <a:pt x="557" y="2016"/>
                    <a:pt x="918" y="2361"/>
                  </a:cubicBezTo>
                  <a:cubicBezTo>
                    <a:pt x="1115" y="2574"/>
                    <a:pt x="1311" y="2738"/>
                    <a:pt x="1459" y="2902"/>
                  </a:cubicBezTo>
                  <a:cubicBezTo>
                    <a:pt x="1803" y="3279"/>
                    <a:pt x="2459" y="4131"/>
                    <a:pt x="2131" y="4967"/>
                  </a:cubicBezTo>
                  <a:cubicBezTo>
                    <a:pt x="2049" y="5196"/>
                    <a:pt x="1902" y="5409"/>
                    <a:pt x="1721" y="5573"/>
                  </a:cubicBezTo>
                  <a:cubicBezTo>
                    <a:pt x="1148" y="6081"/>
                    <a:pt x="754" y="6327"/>
                    <a:pt x="443" y="6753"/>
                  </a:cubicBezTo>
                  <a:cubicBezTo>
                    <a:pt x="148" y="7163"/>
                    <a:pt x="0" y="7655"/>
                    <a:pt x="17" y="8147"/>
                  </a:cubicBezTo>
                  <a:cubicBezTo>
                    <a:pt x="17" y="7999"/>
                    <a:pt x="66" y="6934"/>
                    <a:pt x="1213" y="6147"/>
                  </a:cubicBezTo>
                  <a:cubicBezTo>
                    <a:pt x="2508" y="5229"/>
                    <a:pt x="2787" y="4278"/>
                    <a:pt x="2344" y="2918"/>
                  </a:cubicBezTo>
                  <a:cubicBezTo>
                    <a:pt x="2279" y="2721"/>
                    <a:pt x="2197" y="2541"/>
                    <a:pt x="2098" y="2361"/>
                  </a:cubicBezTo>
                  <a:cubicBezTo>
                    <a:pt x="1475" y="1230"/>
                    <a:pt x="394" y="967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6116850" y="1512700"/>
              <a:ext cx="61275" cy="136375"/>
            </a:xfrm>
            <a:custGeom>
              <a:rect b="b" l="l" r="r" t="t"/>
              <a:pathLst>
                <a:path extrusionOk="0" h="5455" w="2451">
                  <a:moveTo>
                    <a:pt x="1443" y="1"/>
                  </a:moveTo>
                  <a:cubicBezTo>
                    <a:pt x="1413" y="1"/>
                    <a:pt x="1386" y="5"/>
                    <a:pt x="1361" y="12"/>
                  </a:cubicBezTo>
                  <a:cubicBezTo>
                    <a:pt x="1034" y="111"/>
                    <a:pt x="968" y="373"/>
                    <a:pt x="1116" y="734"/>
                  </a:cubicBezTo>
                  <a:cubicBezTo>
                    <a:pt x="1280" y="1094"/>
                    <a:pt x="1788" y="1143"/>
                    <a:pt x="1657" y="2815"/>
                  </a:cubicBezTo>
                  <a:cubicBezTo>
                    <a:pt x="1525" y="4471"/>
                    <a:pt x="1" y="5454"/>
                    <a:pt x="1" y="5454"/>
                  </a:cubicBezTo>
                  <a:cubicBezTo>
                    <a:pt x="263" y="5421"/>
                    <a:pt x="1837" y="4454"/>
                    <a:pt x="2148" y="2438"/>
                  </a:cubicBezTo>
                  <a:cubicBezTo>
                    <a:pt x="2450" y="565"/>
                    <a:pt x="1792" y="1"/>
                    <a:pt x="1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6073025" y="1475400"/>
              <a:ext cx="131975" cy="177775"/>
            </a:xfrm>
            <a:custGeom>
              <a:rect b="b" l="l" r="r" t="t"/>
              <a:pathLst>
                <a:path extrusionOk="0" h="7111" w="5279">
                  <a:moveTo>
                    <a:pt x="1679" y="0"/>
                  </a:moveTo>
                  <a:cubicBezTo>
                    <a:pt x="1291" y="0"/>
                    <a:pt x="856" y="88"/>
                    <a:pt x="475" y="373"/>
                  </a:cubicBezTo>
                  <a:cubicBezTo>
                    <a:pt x="164" y="652"/>
                    <a:pt x="0" y="1062"/>
                    <a:pt x="49" y="1472"/>
                  </a:cubicBezTo>
                  <a:cubicBezTo>
                    <a:pt x="106" y="1983"/>
                    <a:pt x="632" y="2421"/>
                    <a:pt x="1230" y="2421"/>
                  </a:cubicBezTo>
                  <a:cubicBezTo>
                    <a:pt x="1322" y="2421"/>
                    <a:pt x="1415" y="2411"/>
                    <a:pt x="1508" y="2389"/>
                  </a:cubicBezTo>
                  <a:cubicBezTo>
                    <a:pt x="1623" y="2373"/>
                    <a:pt x="1721" y="2324"/>
                    <a:pt x="1820" y="2275"/>
                  </a:cubicBezTo>
                  <a:lnTo>
                    <a:pt x="1836" y="2275"/>
                  </a:lnTo>
                  <a:lnTo>
                    <a:pt x="1852" y="2258"/>
                  </a:lnTo>
                  <a:cubicBezTo>
                    <a:pt x="2147" y="2111"/>
                    <a:pt x="2311" y="1783"/>
                    <a:pt x="2246" y="1439"/>
                  </a:cubicBezTo>
                  <a:cubicBezTo>
                    <a:pt x="2196" y="1116"/>
                    <a:pt x="1912" y="888"/>
                    <a:pt x="1606" y="888"/>
                  </a:cubicBezTo>
                  <a:cubicBezTo>
                    <a:pt x="1508" y="888"/>
                    <a:pt x="1407" y="911"/>
                    <a:pt x="1311" y="963"/>
                  </a:cubicBezTo>
                  <a:cubicBezTo>
                    <a:pt x="951" y="1160"/>
                    <a:pt x="1049" y="1701"/>
                    <a:pt x="1475" y="1767"/>
                  </a:cubicBezTo>
                  <a:cubicBezTo>
                    <a:pt x="1501" y="1771"/>
                    <a:pt x="1526" y="1774"/>
                    <a:pt x="1551" y="1774"/>
                  </a:cubicBezTo>
                  <a:cubicBezTo>
                    <a:pt x="1780" y="1774"/>
                    <a:pt x="1964" y="1576"/>
                    <a:pt x="1934" y="1324"/>
                  </a:cubicBezTo>
                  <a:cubicBezTo>
                    <a:pt x="1921" y="1285"/>
                    <a:pt x="1944" y="1251"/>
                    <a:pt x="1979" y="1251"/>
                  </a:cubicBezTo>
                  <a:cubicBezTo>
                    <a:pt x="2032" y="1251"/>
                    <a:pt x="2111" y="1329"/>
                    <a:pt x="2131" y="1586"/>
                  </a:cubicBezTo>
                  <a:cubicBezTo>
                    <a:pt x="2147" y="1717"/>
                    <a:pt x="2131" y="1832"/>
                    <a:pt x="2065" y="1947"/>
                  </a:cubicBezTo>
                  <a:cubicBezTo>
                    <a:pt x="1937" y="2161"/>
                    <a:pt x="1697" y="2301"/>
                    <a:pt x="1442" y="2301"/>
                  </a:cubicBezTo>
                  <a:cubicBezTo>
                    <a:pt x="1404" y="2301"/>
                    <a:pt x="1366" y="2297"/>
                    <a:pt x="1328" y="2291"/>
                  </a:cubicBezTo>
                  <a:cubicBezTo>
                    <a:pt x="1317" y="2292"/>
                    <a:pt x="1307" y="2292"/>
                    <a:pt x="1296" y="2292"/>
                  </a:cubicBezTo>
                  <a:cubicBezTo>
                    <a:pt x="608" y="2292"/>
                    <a:pt x="141" y="1249"/>
                    <a:pt x="771" y="603"/>
                  </a:cubicBezTo>
                  <a:cubicBezTo>
                    <a:pt x="1042" y="310"/>
                    <a:pt x="1431" y="184"/>
                    <a:pt x="1847" y="184"/>
                  </a:cubicBezTo>
                  <a:cubicBezTo>
                    <a:pt x="2362" y="184"/>
                    <a:pt x="2918" y="377"/>
                    <a:pt x="3344" y="685"/>
                  </a:cubicBezTo>
                  <a:cubicBezTo>
                    <a:pt x="5081" y="1963"/>
                    <a:pt x="4819" y="4242"/>
                    <a:pt x="4327" y="5405"/>
                  </a:cubicBezTo>
                  <a:cubicBezTo>
                    <a:pt x="4049" y="6077"/>
                    <a:pt x="3590" y="6668"/>
                    <a:pt x="3000" y="7110"/>
                  </a:cubicBezTo>
                  <a:cubicBezTo>
                    <a:pt x="3623" y="6700"/>
                    <a:pt x="4098" y="6110"/>
                    <a:pt x="4393" y="5438"/>
                  </a:cubicBezTo>
                  <a:cubicBezTo>
                    <a:pt x="4950" y="4291"/>
                    <a:pt x="5278" y="1898"/>
                    <a:pt x="3459" y="554"/>
                  </a:cubicBezTo>
                  <a:cubicBezTo>
                    <a:pt x="3098" y="291"/>
                    <a:pt x="2688" y="127"/>
                    <a:pt x="2262" y="62"/>
                  </a:cubicBezTo>
                  <a:cubicBezTo>
                    <a:pt x="2093" y="27"/>
                    <a:pt x="1893" y="0"/>
                    <a:pt x="16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6103350" y="1337600"/>
              <a:ext cx="129925" cy="204925"/>
            </a:xfrm>
            <a:custGeom>
              <a:rect b="b" l="l" r="r" t="t"/>
              <a:pathLst>
                <a:path extrusionOk="0" h="8197" w="5197">
                  <a:moveTo>
                    <a:pt x="1082" y="1"/>
                  </a:moveTo>
                  <a:cubicBezTo>
                    <a:pt x="0" y="2853"/>
                    <a:pt x="1262" y="4377"/>
                    <a:pt x="2524" y="5607"/>
                  </a:cubicBezTo>
                  <a:cubicBezTo>
                    <a:pt x="3786" y="6836"/>
                    <a:pt x="3737" y="8196"/>
                    <a:pt x="3737" y="8196"/>
                  </a:cubicBezTo>
                  <a:cubicBezTo>
                    <a:pt x="4639" y="7279"/>
                    <a:pt x="3573" y="5574"/>
                    <a:pt x="4442" y="4230"/>
                  </a:cubicBezTo>
                  <a:cubicBezTo>
                    <a:pt x="5196" y="3082"/>
                    <a:pt x="4229" y="2558"/>
                    <a:pt x="4229" y="2558"/>
                  </a:cubicBezTo>
                  <a:cubicBezTo>
                    <a:pt x="3819" y="3148"/>
                    <a:pt x="3360" y="3000"/>
                    <a:pt x="3000" y="3738"/>
                  </a:cubicBezTo>
                  <a:cubicBezTo>
                    <a:pt x="2655" y="4443"/>
                    <a:pt x="3262" y="5803"/>
                    <a:pt x="3262" y="5803"/>
                  </a:cubicBezTo>
                  <a:cubicBezTo>
                    <a:pt x="2049" y="4935"/>
                    <a:pt x="2295" y="4148"/>
                    <a:pt x="2639" y="3754"/>
                  </a:cubicBezTo>
                  <a:cubicBezTo>
                    <a:pt x="2983" y="3361"/>
                    <a:pt x="2508" y="3000"/>
                    <a:pt x="2524" y="2787"/>
                  </a:cubicBezTo>
                  <a:cubicBezTo>
                    <a:pt x="2541" y="2640"/>
                    <a:pt x="2574" y="2492"/>
                    <a:pt x="2623" y="2361"/>
                  </a:cubicBezTo>
                  <a:cubicBezTo>
                    <a:pt x="2623" y="2361"/>
                    <a:pt x="2548" y="2307"/>
                    <a:pt x="2410" y="2307"/>
                  </a:cubicBezTo>
                  <a:cubicBezTo>
                    <a:pt x="2298" y="2307"/>
                    <a:pt x="2142" y="2343"/>
                    <a:pt x="1951" y="2476"/>
                  </a:cubicBezTo>
                  <a:cubicBezTo>
                    <a:pt x="1213" y="2968"/>
                    <a:pt x="1508" y="4066"/>
                    <a:pt x="1508" y="4066"/>
                  </a:cubicBezTo>
                  <a:cubicBezTo>
                    <a:pt x="984" y="3328"/>
                    <a:pt x="1164" y="2574"/>
                    <a:pt x="1754" y="2050"/>
                  </a:cubicBezTo>
                  <a:cubicBezTo>
                    <a:pt x="2360" y="1525"/>
                    <a:pt x="1787" y="1050"/>
                    <a:pt x="1393" y="837"/>
                  </a:cubicBezTo>
                  <a:cubicBezTo>
                    <a:pt x="1000" y="624"/>
                    <a:pt x="1082" y="1"/>
                    <a:pt x="1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6042700" y="1312200"/>
              <a:ext cx="75825" cy="112725"/>
            </a:xfrm>
            <a:custGeom>
              <a:rect b="b" l="l" r="r" t="t"/>
              <a:pathLst>
                <a:path extrusionOk="0" h="4509" w="3033">
                  <a:moveTo>
                    <a:pt x="443" y="1"/>
                  </a:moveTo>
                  <a:lnTo>
                    <a:pt x="443" y="1"/>
                  </a:lnTo>
                  <a:cubicBezTo>
                    <a:pt x="443" y="1"/>
                    <a:pt x="0" y="2001"/>
                    <a:pt x="3033" y="4508"/>
                  </a:cubicBezTo>
                  <a:cubicBezTo>
                    <a:pt x="3033" y="4508"/>
                    <a:pt x="2459" y="3836"/>
                    <a:pt x="2721" y="3082"/>
                  </a:cubicBezTo>
                  <a:cubicBezTo>
                    <a:pt x="2983" y="2328"/>
                    <a:pt x="2688" y="2050"/>
                    <a:pt x="2442" y="1804"/>
                  </a:cubicBezTo>
                  <a:cubicBezTo>
                    <a:pt x="2295" y="1640"/>
                    <a:pt x="2295" y="1410"/>
                    <a:pt x="2426" y="1246"/>
                  </a:cubicBezTo>
                  <a:cubicBezTo>
                    <a:pt x="2426" y="1246"/>
                    <a:pt x="2387" y="1239"/>
                    <a:pt x="2330" y="1239"/>
                  </a:cubicBezTo>
                  <a:cubicBezTo>
                    <a:pt x="2164" y="1239"/>
                    <a:pt x="1849" y="1303"/>
                    <a:pt x="1934" y="1804"/>
                  </a:cubicBezTo>
                  <a:cubicBezTo>
                    <a:pt x="2033" y="2492"/>
                    <a:pt x="2065" y="2607"/>
                    <a:pt x="1852" y="2623"/>
                  </a:cubicBezTo>
                  <a:cubicBezTo>
                    <a:pt x="1847" y="2624"/>
                    <a:pt x="1843" y="2624"/>
                    <a:pt x="1838" y="2624"/>
                  </a:cubicBezTo>
                  <a:cubicBezTo>
                    <a:pt x="1642" y="2624"/>
                    <a:pt x="1690" y="2291"/>
                    <a:pt x="1754" y="2099"/>
                  </a:cubicBezTo>
                  <a:cubicBezTo>
                    <a:pt x="1820" y="1918"/>
                    <a:pt x="2065" y="1082"/>
                    <a:pt x="1410" y="820"/>
                  </a:cubicBezTo>
                  <a:cubicBezTo>
                    <a:pt x="754" y="542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6179150" y="1526525"/>
              <a:ext cx="89775" cy="106975"/>
            </a:xfrm>
            <a:custGeom>
              <a:rect b="b" l="l" r="r" t="t"/>
              <a:pathLst>
                <a:path extrusionOk="0" h="4279" w="3591">
                  <a:moveTo>
                    <a:pt x="1722" y="0"/>
                  </a:moveTo>
                  <a:lnTo>
                    <a:pt x="1722" y="0"/>
                  </a:lnTo>
                  <a:cubicBezTo>
                    <a:pt x="771" y="508"/>
                    <a:pt x="1066" y="1197"/>
                    <a:pt x="951" y="2492"/>
                  </a:cubicBezTo>
                  <a:cubicBezTo>
                    <a:pt x="853" y="3770"/>
                    <a:pt x="0" y="4278"/>
                    <a:pt x="0" y="4278"/>
                  </a:cubicBezTo>
                  <a:cubicBezTo>
                    <a:pt x="3590" y="2443"/>
                    <a:pt x="2279" y="771"/>
                    <a:pt x="1935" y="525"/>
                  </a:cubicBezTo>
                  <a:cubicBezTo>
                    <a:pt x="1590" y="279"/>
                    <a:pt x="1722" y="0"/>
                    <a:pt x="17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6181200" y="1592150"/>
              <a:ext cx="196725" cy="144825"/>
            </a:xfrm>
            <a:custGeom>
              <a:rect b="b" l="l" r="r" t="t"/>
              <a:pathLst>
                <a:path extrusionOk="0" h="5793" w="7869">
                  <a:moveTo>
                    <a:pt x="3228" y="1"/>
                  </a:moveTo>
                  <a:cubicBezTo>
                    <a:pt x="2841" y="1"/>
                    <a:pt x="2415" y="332"/>
                    <a:pt x="2017" y="949"/>
                  </a:cubicBezTo>
                  <a:cubicBezTo>
                    <a:pt x="1459" y="1801"/>
                    <a:pt x="0" y="1932"/>
                    <a:pt x="0" y="1932"/>
                  </a:cubicBezTo>
                  <a:cubicBezTo>
                    <a:pt x="2394" y="1981"/>
                    <a:pt x="3033" y="2604"/>
                    <a:pt x="3672" y="3358"/>
                  </a:cubicBezTo>
                  <a:cubicBezTo>
                    <a:pt x="4311" y="4112"/>
                    <a:pt x="4492" y="5325"/>
                    <a:pt x="6000" y="5702"/>
                  </a:cubicBezTo>
                  <a:cubicBezTo>
                    <a:pt x="6257" y="5766"/>
                    <a:pt x="6480" y="5793"/>
                    <a:pt x="6674" y="5793"/>
                  </a:cubicBezTo>
                  <a:cubicBezTo>
                    <a:pt x="7620" y="5793"/>
                    <a:pt x="7868" y="5161"/>
                    <a:pt x="7868" y="5161"/>
                  </a:cubicBezTo>
                  <a:lnTo>
                    <a:pt x="7868" y="5161"/>
                  </a:lnTo>
                  <a:cubicBezTo>
                    <a:pt x="7782" y="5219"/>
                    <a:pt x="7702" y="5248"/>
                    <a:pt x="7631" y="5248"/>
                  </a:cubicBezTo>
                  <a:cubicBezTo>
                    <a:pt x="7380" y="5248"/>
                    <a:pt x="7236" y="4883"/>
                    <a:pt x="7262" y="4128"/>
                  </a:cubicBezTo>
                  <a:cubicBezTo>
                    <a:pt x="7278" y="3161"/>
                    <a:pt x="6393" y="2883"/>
                    <a:pt x="5278" y="2719"/>
                  </a:cubicBezTo>
                  <a:cubicBezTo>
                    <a:pt x="4164" y="2538"/>
                    <a:pt x="3230" y="2473"/>
                    <a:pt x="3131" y="2096"/>
                  </a:cubicBezTo>
                  <a:cubicBezTo>
                    <a:pt x="3016" y="1735"/>
                    <a:pt x="3508" y="1588"/>
                    <a:pt x="4197" y="1391"/>
                  </a:cubicBezTo>
                  <a:cubicBezTo>
                    <a:pt x="4869" y="1178"/>
                    <a:pt x="4574" y="539"/>
                    <a:pt x="4574" y="539"/>
                  </a:cubicBezTo>
                  <a:lnTo>
                    <a:pt x="4574" y="539"/>
                  </a:lnTo>
                  <a:cubicBezTo>
                    <a:pt x="4515" y="585"/>
                    <a:pt x="4458" y="606"/>
                    <a:pt x="4398" y="606"/>
                  </a:cubicBezTo>
                  <a:cubicBezTo>
                    <a:pt x="4205" y="606"/>
                    <a:pt x="3985" y="391"/>
                    <a:pt x="3623" y="129"/>
                  </a:cubicBezTo>
                  <a:cubicBezTo>
                    <a:pt x="3498" y="43"/>
                    <a:pt x="3365" y="1"/>
                    <a:pt x="32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6085725" y="1651850"/>
              <a:ext cx="192200" cy="155800"/>
            </a:xfrm>
            <a:custGeom>
              <a:rect b="b" l="l" r="r" t="t"/>
              <a:pathLst>
                <a:path extrusionOk="0" h="6232" w="7688">
                  <a:moveTo>
                    <a:pt x="4322" y="0"/>
                  </a:moveTo>
                  <a:cubicBezTo>
                    <a:pt x="2726" y="0"/>
                    <a:pt x="1374" y="1109"/>
                    <a:pt x="672" y="2527"/>
                  </a:cubicBezTo>
                  <a:cubicBezTo>
                    <a:pt x="164" y="3625"/>
                    <a:pt x="0" y="4871"/>
                    <a:pt x="246" y="6068"/>
                  </a:cubicBezTo>
                  <a:lnTo>
                    <a:pt x="246" y="6084"/>
                  </a:lnTo>
                  <a:lnTo>
                    <a:pt x="279" y="6232"/>
                  </a:lnTo>
                  <a:cubicBezTo>
                    <a:pt x="263" y="6084"/>
                    <a:pt x="246" y="5937"/>
                    <a:pt x="246" y="5789"/>
                  </a:cubicBezTo>
                  <a:cubicBezTo>
                    <a:pt x="246" y="4920"/>
                    <a:pt x="410" y="4052"/>
                    <a:pt x="738" y="3248"/>
                  </a:cubicBezTo>
                  <a:cubicBezTo>
                    <a:pt x="1148" y="2249"/>
                    <a:pt x="1869" y="1413"/>
                    <a:pt x="2820" y="872"/>
                  </a:cubicBezTo>
                  <a:cubicBezTo>
                    <a:pt x="3366" y="567"/>
                    <a:pt x="4078" y="321"/>
                    <a:pt x="4783" y="321"/>
                  </a:cubicBezTo>
                  <a:cubicBezTo>
                    <a:pt x="5369" y="321"/>
                    <a:pt x="5950" y="491"/>
                    <a:pt x="6426" y="937"/>
                  </a:cubicBezTo>
                  <a:cubicBezTo>
                    <a:pt x="7491" y="1855"/>
                    <a:pt x="7147" y="3773"/>
                    <a:pt x="5950" y="4068"/>
                  </a:cubicBezTo>
                  <a:cubicBezTo>
                    <a:pt x="5820" y="4102"/>
                    <a:pt x="5686" y="4119"/>
                    <a:pt x="5552" y="4119"/>
                  </a:cubicBezTo>
                  <a:cubicBezTo>
                    <a:pt x="5113" y="4119"/>
                    <a:pt x="4681" y="3940"/>
                    <a:pt x="4442" y="3625"/>
                  </a:cubicBezTo>
                  <a:cubicBezTo>
                    <a:pt x="4164" y="3216"/>
                    <a:pt x="4147" y="2675"/>
                    <a:pt x="4426" y="2265"/>
                  </a:cubicBezTo>
                  <a:cubicBezTo>
                    <a:pt x="4604" y="1986"/>
                    <a:pt x="4911" y="1829"/>
                    <a:pt x="5229" y="1829"/>
                  </a:cubicBezTo>
                  <a:cubicBezTo>
                    <a:pt x="5378" y="1829"/>
                    <a:pt x="5530" y="1864"/>
                    <a:pt x="5672" y="1937"/>
                  </a:cubicBezTo>
                  <a:cubicBezTo>
                    <a:pt x="5852" y="2019"/>
                    <a:pt x="5967" y="2199"/>
                    <a:pt x="5967" y="2396"/>
                  </a:cubicBezTo>
                  <a:cubicBezTo>
                    <a:pt x="5967" y="2396"/>
                    <a:pt x="5967" y="2528"/>
                    <a:pt x="5869" y="2528"/>
                  </a:cubicBezTo>
                  <a:cubicBezTo>
                    <a:pt x="5864" y="2528"/>
                    <a:pt x="5858" y="2528"/>
                    <a:pt x="5852" y="2527"/>
                  </a:cubicBezTo>
                  <a:cubicBezTo>
                    <a:pt x="5754" y="2527"/>
                    <a:pt x="5786" y="2380"/>
                    <a:pt x="5524" y="2314"/>
                  </a:cubicBezTo>
                  <a:cubicBezTo>
                    <a:pt x="5493" y="2307"/>
                    <a:pt x="5463" y="2304"/>
                    <a:pt x="5433" y="2304"/>
                  </a:cubicBezTo>
                  <a:cubicBezTo>
                    <a:pt x="5178" y="2304"/>
                    <a:pt x="4975" y="2542"/>
                    <a:pt x="5049" y="2806"/>
                  </a:cubicBezTo>
                  <a:cubicBezTo>
                    <a:pt x="5080" y="2983"/>
                    <a:pt x="5317" y="3114"/>
                    <a:pt x="5561" y="3114"/>
                  </a:cubicBezTo>
                  <a:cubicBezTo>
                    <a:pt x="5701" y="3114"/>
                    <a:pt x="5843" y="3071"/>
                    <a:pt x="5950" y="2970"/>
                  </a:cubicBezTo>
                  <a:cubicBezTo>
                    <a:pt x="6016" y="2904"/>
                    <a:pt x="6065" y="2822"/>
                    <a:pt x="6081" y="2724"/>
                  </a:cubicBezTo>
                  <a:cubicBezTo>
                    <a:pt x="6180" y="2412"/>
                    <a:pt x="6049" y="2085"/>
                    <a:pt x="5770" y="1921"/>
                  </a:cubicBezTo>
                  <a:cubicBezTo>
                    <a:pt x="5598" y="1814"/>
                    <a:pt x="5407" y="1763"/>
                    <a:pt x="5218" y="1763"/>
                  </a:cubicBezTo>
                  <a:cubicBezTo>
                    <a:pt x="4883" y="1763"/>
                    <a:pt x="4553" y="1923"/>
                    <a:pt x="4344" y="2216"/>
                  </a:cubicBezTo>
                  <a:cubicBezTo>
                    <a:pt x="4033" y="2658"/>
                    <a:pt x="4033" y="3248"/>
                    <a:pt x="4344" y="3691"/>
                  </a:cubicBezTo>
                  <a:cubicBezTo>
                    <a:pt x="4613" y="4062"/>
                    <a:pt x="5092" y="4264"/>
                    <a:pt x="5578" y="4264"/>
                  </a:cubicBezTo>
                  <a:cubicBezTo>
                    <a:pt x="5714" y="4264"/>
                    <a:pt x="5850" y="4248"/>
                    <a:pt x="5983" y="4215"/>
                  </a:cubicBezTo>
                  <a:cubicBezTo>
                    <a:pt x="7344" y="3888"/>
                    <a:pt x="7688" y="1806"/>
                    <a:pt x="6557" y="823"/>
                  </a:cubicBezTo>
                  <a:cubicBezTo>
                    <a:pt x="6409" y="675"/>
                    <a:pt x="6245" y="560"/>
                    <a:pt x="6081" y="478"/>
                  </a:cubicBezTo>
                  <a:cubicBezTo>
                    <a:pt x="5590" y="183"/>
                    <a:pt x="5032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6095550" y="1699800"/>
              <a:ext cx="75900" cy="81625"/>
            </a:xfrm>
            <a:custGeom>
              <a:rect b="b" l="l" r="r" t="t"/>
              <a:pathLst>
                <a:path extrusionOk="0" h="3265" w="3036">
                  <a:moveTo>
                    <a:pt x="2316" y="0"/>
                  </a:moveTo>
                  <a:cubicBezTo>
                    <a:pt x="2118" y="0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89" y="1166"/>
                    <a:pt x="1951" y="970"/>
                  </a:cubicBezTo>
                  <a:cubicBezTo>
                    <a:pt x="3035" y="781"/>
                    <a:pt x="2975" y="0"/>
                    <a:pt x="231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6193075" y="1693300"/>
              <a:ext cx="130350" cy="112950"/>
            </a:xfrm>
            <a:custGeom>
              <a:rect b="b" l="l" r="r" t="t"/>
              <a:pathLst>
                <a:path extrusionOk="0" h="4518" w="5214">
                  <a:moveTo>
                    <a:pt x="3050" y="0"/>
                  </a:moveTo>
                  <a:cubicBezTo>
                    <a:pt x="3050" y="1"/>
                    <a:pt x="3361" y="706"/>
                    <a:pt x="3017" y="1787"/>
                  </a:cubicBezTo>
                  <a:cubicBezTo>
                    <a:pt x="2689" y="2853"/>
                    <a:pt x="1853" y="3066"/>
                    <a:pt x="1214" y="3131"/>
                  </a:cubicBezTo>
                  <a:cubicBezTo>
                    <a:pt x="591" y="3197"/>
                    <a:pt x="148" y="3475"/>
                    <a:pt x="1" y="4344"/>
                  </a:cubicBezTo>
                  <a:cubicBezTo>
                    <a:pt x="149" y="4245"/>
                    <a:pt x="321" y="4194"/>
                    <a:pt x="491" y="4194"/>
                  </a:cubicBezTo>
                  <a:cubicBezTo>
                    <a:pt x="604" y="4194"/>
                    <a:pt x="716" y="4217"/>
                    <a:pt x="820" y="4262"/>
                  </a:cubicBezTo>
                  <a:cubicBezTo>
                    <a:pt x="1065" y="4380"/>
                    <a:pt x="1460" y="4518"/>
                    <a:pt x="1856" y="4518"/>
                  </a:cubicBezTo>
                  <a:cubicBezTo>
                    <a:pt x="2176" y="4518"/>
                    <a:pt x="2496" y="4428"/>
                    <a:pt x="2738" y="4164"/>
                  </a:cubicBezTo>
                  <a:cubicBezTo>
                    <a:pt x="3279" y="3574"/>
                    <a:pt x="3181" y="2967"/>
                    <a:pt x="3148" y="2672"/>
                  </a:cubicBezTo>
                  <a:cubicBezTo>
                    <a:pt x="3132" y="2382"/>
                    <a:pt x="3068" y="1852"/>
                    <a:pt x="3348" y="1852"/>
                  </a:cubicBezTo>
                  <a:cubicBezTo>
                    <a:pt x="3352" y="1852"/>
                    <a:pt x="3357" y="1852"/>
                    <a:pt x="3361" y="1853"/>
                  </a:cubicBezTo>
                  <a:cubicBezTo>
                    <a:pt x="3361" y="1853"/>
                    <a:pt x="3364" y="1852"/>
                    <a:pt x="3370" y="1852"/>
                  </a:cubicBezTo>
                  <a:cubicBezTo>
                    <a:pt x="3413" y="1852"/>
                    <a:pt x="3588" y="1878"/>
                    <a:pt x="3574" y="2295"/>
                  </a:cubicBezTo>
                  <a:cubicBezTo>
                    <a:pt x="3558" y="2754"/>
                    <a:pt x="3541" y="3049"/>
                    <a:pt x="4164" y="3246"/>
                  </a:cubicBezTo>
                  <a:cubicBezTo>
                    <a:pt x="4508" y="3328"/>
                    <a:pt x="4820" y="3492"/>
                    <a:pt x="5082" y="3721"/>
                  </a:cubicBezTo>
                  <a:cubicBezTo>
                    <a:pt x="4967" y="3525"/>
                    <a:pt x="4951" y="3279"/>
                    <a:pt x="5017" y="3049"/>
                  </a:cubicBezTo>
                  <a:cubicBezTo>
                    <a:pt x="5131" y="2705"/>
                    <a:pt x="5213" y="2099"/>
                    <a:pt x="4656" y="1705"/>
                  </a:cubicBezTo>
                  <a:cubicBezTo>
                    <a:pt x="4082" y="1312"/>
                    <a:pt x="3525" y="1082"/>
                    <a:pt x="3394" y="689"/>
                  </a:cubicBezTo>
                  <a:cubicBezTo>
                    <a:pt x="3328" y="443"/>
                    <a:pt x="3197" y="214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6271350" y="1769525"/>
              <a:ext cx="32000" cy="49600"/>
            </a:xfrm>
            <a:custGeom>
              <a:rect b="b" l="l" r="r" t="t"/>
              <a:pathLst>
                <a:path extrusionOk="0" h="1984" w="1280">
                  <a:moveTo>
                    <a:pt x="328" y="0"/>
                  </a:moveTo>
                  <a:cubicBezTo>
                    <a:pt x="328" y="0"/>
                    <a:pt x="328" y="0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0"/>
                    <a:pt x="328" y="0"/>
                  </a:cubicBezTo>
                  <a:close/>
                  <a:moveTo>
                    <a:pt x="328" y="1"/>
                  </a:moveTo>
                  <a:cubicBezTo>
                    <a:pt x="345" y="197"/>
                    <a:pt x="328" y="377"/>
                    <a:pt x="263" y="558"/>
                  </a:cubicBezTo>
                  <a:cubicBezTo>
                    <a:pt x="181" y="836"/>
                    <a:pt x="1" y="1230"/>
                    <a:pt x="459" y="1525"/>
                  </a:cubicBezTo>
                  <a:cubicBezTo>
                    <a:pt x="476" y="1541"/>
                    <a:pt x="476" y="1541"/>
                    <a:pt x="492" y="1557"/>
                  </a:cubicBezTo>
                  <a:cubicBezTo>
                    <a:pt x="1017" y="1852"/>
                    <a:pt x="1017" y="1984"/>
                    <a:pt x="1017" y="1984"/>
                  </a:cubicBezTo>
                  <a:cubicBezTo>
                    <a:pt x="1017" y="1984"/>
                    <a:pt x="1050" y="1754"/>
                    <a:pt x="1099" y="1525"/>
                  </a:cubicBezTo>
                  <a:cubicBezTo>
                    <a:pt x="1115" y="1443"/>
                    <a:pt x="1148" y="1361"/>
                    <a:pt x="1164" y="1295"/>
                  </a:cubicBezTo>
                  <a:cubicBezTo>
                    <a:pt x="1279" y="918"/>
                    <a:pt x="1115" y="525"/>
                    <a:pt x="771" y="344"/>
                  </a:cubicBezTo>
                  <a:cubicBezTo>
                    <a:pt x="349" y="95"/>
                    <a:pt x="329" y="8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6272575" y="1554100"/>
              <a:ext cx="173375" cy="121750"/>
            </a:xfrm>
            <a:custGeom>
              <a:rect b="b" l="l" r="r" t="t"/>
              <a:pathLst>
                <a:path extrusionOk="0" h="4870" w="6935">
                  <a:moveTo>
                    <a:pt x="1968" y="1"/>
                  </a:moveTo>
                  <a:cubicBezTo>
                    <a:pt x="1065" y="1"/>
                    <a:pt x="587" y="830"/>
                    <a:pt x="706" y="1372"/>
                  </a:cubicBezTo>
                  <a:cubicBezTo>
                    <a:pt x="835" y="1975"/>
                    <a:pt x="1403" y="2012"/>
                    <a:pt x="1543" y="2012"/>
                  </a:cubicBezTo>
                  <a:cubicBezTo>
                    <a:pt x="1563" y="2012"/>
                    <a:pt x="1574" y="2012"/>
                    <a:pt x="1574" y="2012"/>
                  </a:cubicBezTo>
                  <a:cubicBezTo>
                    <a:pt x="1296" y="1913"/>
                    <a:pt x="1181" y="1602"/>
                    <a:pt x="1312" y="1340"/>
                  </a:cubicBezTo>
                  <a:cubicBezTo>
                    <a:pt x="1355" y="1276"/>
                    <a:pt x="1399" y="1251"/>
                    <a:pt x="1446" y="1251"/>
                  </a:cubicBezTo>
                  <a:cubicBezTo>
                    <a:pt x="1544" y="1251"/>
                    <a:pt x="1655" y="1355"/>
                    <a:pt x="1787" y="1421"/>
                  </a:cubicBezTo>
                  <a:cubicBezTo>
                    <a:pt x="1828" y="1440"/>
                    <a:pt x="1867" y="1449"/>
                    <a:pt x="1902" y="1449"/>
                  </a:cubicBezTo>
                  <a:cubicBezTo>
                    <a:pt x="2053" y="1449"/>
                    <a:pt x="2157" y="1296"/>
                    <a:pt x="2197" y="1110"/>
                  </a:cubicBezTo>
                  <a:cubicBezTo>
                    <a:pt x="2237" y="969"/>
                    <a:pt x="2346" y="828"/>
                    <a:pt x="2534" y="828"/>
                  </a:cubicBezTo>
                  <a:cubicBezTo>
                    <a:pt x="2652" y="828"/>
                    <a:pt x="2801" y="883"/>
                    <a:pt x="2984" y="1028"/>
                  </a:cubicBezTo>
                  <a:cubicBezTo>
                    <a:pt x="3476" y="1405"/>
                    <a:pt x="3164" y="2159"/>
                    <a:pt x="3164" y="2159"/>
                  </a:cubicBezTo>
                  <a:cubicBezTo>
                    <a:pt x="3164" y="2159"/>
                    <a:pt x="3164" y="1536"/>
                    <a:pt x="2738" y="1487"/>
                  </a:cubicBezTo>
                  <a:cubicBezTo>
                    <a:pt x="2691" y="1474"/>
                    <a:pt x="2643" y="1467"/>
                    <a:pt x="2597" y="1467"/>
                  </a:cubicBezTo>
                  <a:cubicBezTo>
                    <a:pt x="2419" y="1467"/>
                    <a:pt x="2259" y="1564"/>
                    <a:pt x="2181" y="1733"/>
                  </a:cubicBezTo>
                  <a:cubicBezTo>
                    <a:pt x="2443" y="1733"/>
                    <a:pt x="2476" y="2110"/>
                    <a:pt x="2328" y="2307"/>
                  </a:cubicBezTo>
                  <a:cubicBezTo>
                    <a:pt x="2181" y="2520"/>
                    <a:pt x="2214" y="2651"/>
                    <a:pt x="2361" y="2749"/>
                  </a:cubicBezTo>
                  <a:cubicBezTo>
                    <a:pt x="2492" y="2831"/>
                    <a:pt x="2705" y="2815"/>
                    <a:pt x="2525" y="3192"/>
                  </a:cubicBezTo>
                  <a:cubicBezTo>
                    <a:pt x="2361" y="3569"/>
                    <a:pt x="1640" y="3569"/>
                    <a:pt x="1640" y="3569"/>
                  </a:cubicBezTo>
                  <a:cubicBezTo>
                    <a:pt x="1787" y="3356"/>
                    <a:pt x="1755" y="3061"/>
                    <a:pt x="1558" y="2897"/>
                  </a:cubicBezTo>
                  <a:cubicBezTo>
                    <a:pt x="1558" y="3077"/>
                    <a:pt x="1443" y="3225"/>
                    <a:pt x="1279" y="3274"/>
                  </a:cubicBezTo>
                  <a:cubicBezTo>
                    <a:pt x="1001" y="3356"/>
                    <a:pt x="1001" y="3274"/>
                    <a:pt x="738" y="3503"/>
                  </a:cubicBezTo>
                  <a:cubicBezTo>
                    <a:pt x="602" y="3614"/>
                    <a:pt x="408" y="3641"/>
                    <a:pt x="253" y="3641"/>
                  </a:cubicBezTo>
                  <a:cubicBezTo>
                    <a:pt x="110" y="3641"/>
                    <a:pt x="1" y="3618"/>
                    <a:pt x="1" y="3618"/>
                  </a:cubicBezTo>
                  <a:lnTo>
                    <a:pt x="1" y="3618"/>
                  </a:lnTo>
                  <a:cubicBezTo>
                    <a:pt x="165" y="3716"/>
                    <a:pt x="378" y="3765"/>
                    <a:pt x="574" y="3782"/>
                  </a:cubicBezTo>
                  <a:cubicBezTo>
                    <a:pt x="1017" y="3815"/>
                    <a:pt x="1460" y="3897"/>
                    <a:pt x="1886" y="3995"/>
                  </a:cubicBezTo>
                  <a:cubicBezTo>
                    <a:pt x="3066" y="4356"/>
                    <a:pt x="3787" y="4847"/>
                    <a:pt x="4689" y="4864"/>
                  </a:cubicBezTo>
                  <a:cubicBezTo>
                    <a:pt x="4739" y="4867"/>
                    <a:pt x="4789" y="4869"/>
                    <a:pt x="4839" y="4869"/>
                  </a:cubicBezTo>
                  <a:cubicBezTo>
                    <a:pt x="5234" y="4869"/>
                    <a:pt x="5635" y="4758"/>
                    <a:pt x="5984" y="4569"/>
                  </a:cubicBezTo>
                  <a:cubicBezTo>
                    <a:pt x="6721" y="4077"/>
                    <a:pt x="6934" y="3093"/>
                    <a:pt x="6459" y="2339"/>
                  </a:cubicBezTo>
                  <a:cubicBezTo>
                    <a:pt x="6228" y="2009"/>
                    <a:pt x="5864" y="1858"/>
                    <a:pt x="5524" y="1858"/>
                  </a:cubicBezTo>
                  <a:cubicBezTo>
                    <a:pt x="5188" y="1858"/>
                    <a:pt x="4876" y="2005"/>
                    <a:pt x="4738" y="2274"/>
                  </a:cubicBezTo>
                  <a:cubicBezTo>
                    <a:pt x="4476" y="2618"/>
                    <a:pt x="4525" y="3077"/>
                    <a:pt x="4820" y="3372"/>
                  </a:cubicBezTo>
                  <a:lnTo>
                    <a:pt x="4836" y="3372"/>
                  </a:lnTo>
                  <a:cubicBezTo>
                    <a:pt x="4853" y="3388"/>
                    <a:pt x="4869" y="3405"/>
                    <a:pt x="4902" y="3421"/>
                  </a:cubicBezTo>
                  <a:lnTo>
                    <a:pt x="4934" y="3438"/>
                  </a:lnTo>
                  <a:cubicBezTo>
                    <a:pt x="5032" y="3497"/>
                    <a:pt x="5158" y="3528"/>
                    <a:pt x="5282" y="3528"/>
                  </a:cubicBezTo>
                  <a:cubicBezTo>
                    <a:pt x="5535" y="3528"/>
                    <a:pt x="5781" y="3401"/>
                    <a:pt x="5770" y="3126"/>
                  </a:cubicBezTo>
                  <a:cubicBezTo>
                    <a:pt x="5784" y="2929"/>
                    <a:pt x="5623" y="2845"/>
                    <a:pt x="5445" y="2845"/>
                  </a:cubicBezTo>
                  <a:cubicBezTo>
                    <a:pt x="5191" y="2845"/>
                    <a:pt x="4901" y="3014"/>
                    <a:pt x="5016" y="3274"/>
                  </a:cubicBezTo>
                  <a:cubicBezTo>
                    <a:pt x="5024" y="3296"/>
                    <a:pt x="5025" y="3319"/>
                    <a:pt x="5000" y="3319"/>
                  </a:cubicBezTo>
                  <a:cubicBezTo>
                    <a:pt x="4972" y="3319"/>
                    <a:pt x="4910" y="3289"/>
                    <a:pt x="4787" y="3192"/>
                  </a:cubicBezTo>
                  <a:cubicBezTo>
                    <a:pt x="4689" y="3093"/>
                    <a:pt x="4623" y="2946"/>
                    <a:pt x="4623" y="2782"/>
                  </a:cubicBezTo>
                  <a:cubicBezTo>
                    <a:pt x="4623" y="2618"/>
                    <a:pt x="4689" y="2438"/>
                    <a:pt x="4787" y="2307"/>
                  </a:cubicBezTo>
                  <a:cubicBezTo>
                    <a:pt x="4921" y="2070"/>
                    <a:pt x="5196" y="1943"/>
                    <a:pt x="5488" y="1943"/>
                  </a:cubicBezTo>
                  <a:cubicBezTo>
                    <a:pt x="5804" y="1943"/>
                    <a:pt x="6140" y="2090"/>
                    <a:pt x="6344" y="2405"/>
                  </a:cubicBezTo>
                  <a:cubicBezTo>
                    <a:pt x="6344" y="2405"/>
                    <a:pt x="6344" y="2421"/>
                    <a:pt x="6361" y="2421"/>
                  </a:cubicBezTo>
                  <a:cubicBezTo>
                    <a:pt x="6574" y="2848"/>
                    <a:pt x="6557" y="3339"/>
                    <a:pt x="6328" y="3749"/>
                  </a:cubicBezTo>
                  <a:cubicBezTo>
                    <a:pt x="6049" y="4240"/>
                    <a:pt x="5412" y="4587"/>
                    <a:pt x="4578" y="4587"/>
                  </a:cubicBezTo>
                  <a:cubicBezTo>
                    <a:pt x="4188" y="4587"/>
                    <a:pt x="3755" y="4511"/>
                    <a:pt x="3295" y="4339"/>
                  </a:cubicBezTo>
                  <a:cubicBezTo>
                    <a:pt x="3263" y="4323"/>
                    <a:pt x="3033" y="4257"/>
                    <a:pt x="2869" y="4175"/>
                  </a:cubicBezTo>
                  <a:cubicBezTo>
                    <a:pt x="2459" y="3962"/>
                    <a:pt x="2017" y="3815"/>
                    <a:pt x="1558" y="3733"/>
                  </a:cubicBezTo>
                  <a:cubicBezTo>
                    <a:pt x="1738" y="3716"/>
                    <a:pt x="1935" y="3683"/>
                    <a:pt x="2148" y="3651"/>
                  </a:cubicBezTo>
                  <a:cubicBezTo>
                    <a:pt x="3885" y="3306"/>
                    <a:pt x="4148" y="831"/>
                    <a:pt x="2689" y="159"/>
                  </a:cubicBezTo>
                  <a:cubicBezTo>
                    <a:pt x="2426" y="48"/>
                    <a:pt x="2184" y="1"/>
                    <a:pt x="1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6357000" y="1619550"/>
              <a:ext cx="116400" cy="82375"/>
            </a:xfrm>
            <a:custGeom>
              <a:rect b="b" l="l" r="r" t="t"/>
              <a:pathLst>
                <a:path extrusionOk="0" h="3295" w="4656">
                  <a:moveTo>
                    <a:pt x="3803" y="0"/>
                  </a:moveTo>
                  <a:lnTo>
                    <a:pt x="3803" y="0"/>
                  </a:lnTo>
                  <a:cubicBezTo>
                    <a:pt x="3885" y="803"/>
                    <a:pt x="3541" y="1574"/>
                    <a:pt x="2902" y="2049"/>
                  </a:cubicBezTo>
                  <a:cubicBezTo>
                    <a:pt x="2488" y="2366"/>
                    <a:pt x="1989" y="2467"/>
                    <a:pt x="1523" y="2467"/>
                  </a:cubicBezTo>
                  <a:cubicBezTo>
                    <a:pt x="713" y="2467"/>
                    <a:pt x="1" y="2164"/>
                    <a:pt x="0" y="2164"/>
                  </a:cubicBezTo>
                  <a:lnTo>
                    <a:pt x="0" y="2164"/>
                  </a:lnTo>
                  <a:cubicBezTo>
                    <a:pt x="1328" y="2869"/>
                    <a:pt x="1836" y="2639"/>
                    <a:pt x="2213" y="3049"/>
                  </a:cubicBezTo>
                  <a:cubicBezTo>
                    <a:pt x="2381" y="3232"/>
                    <a:pt x="2556" y="3287"/>
                    <a:pt x="2715" y="3287"/>
                  </a:cubicBezTo>
                  <a:cubicBezTo>
                    <a:pt x="2898" y="3287"/>
                    <a:pt x="3059" y="3215"/>
                    <a:pt x="3164" y="3180"/>
                  </a:cubicBezTo>
                  <a:cubicBezTo>
                    <a:pt x="3194" y="3168"/>
                    <a:pt x="3225" y="3163"/>
                    <a:pt x="3255" y="3163"/>
                  </a:cubicBezTo>
                  <a:cubicBezTo>
                    <a:pt x="3353" y="3163"/>
                    <a:pt x="3441" y="3219"/>
                    <a:pt x="3492" y="3295"/>
                  </a:cubicBezTo>
                  <a:cubicBezTo>
                    <a:pt x="3524" y="3098"/>
                    <a:pt x="3475" y="2885"/>
                    <a:pt x="3344" y="2721"/>
                  </a:cubicBezTo>
                  <a:cubicBezTo>
                    <a:pt x="3180" y="2508"/>
                    <a:pt x="2770" y="2492"/>
                    <a:pt x="2705" y="2492"/>
                  </a:cubicBezTo>
                  <a:cubicBezTo>
                    <a:pt x="3262" y="2459"/>
                    <a:pt x="3770" y="2180"/>
                    <a:pt x="4098" y="1721"/>
                  </a:cubicBezTo>
                  <a:cubicBezTo>
                    <a:pt x="4655" y="918"/>
                    <a:pt x="3803" y="0"/>
                    <a:pt x="3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6208250" y="1434125"/>
              <a:ext cx="111075" cy="157175"/>
            </a:xfrm>
            <a:custGeom>
              <a:rect b="b" l="l" r="r" t="t"/>
              <a:pathLst>
                <a:path extrusionOk="0" h="6287" w="4443">
                  <a:moveTo>
                    <a:pt x="1814" y="1"/>
                  </a:moveTo>
                  <a:cubicBezTo>
                    <a:pt x="1390" y="1"/>
                    <a:pt x="985" y="150"/>
                    <a:pt x="721" y="451"/>
                  </a:cubicBezTo>
                  <a:cubicBezTo>
                    <a:pt x="0" y="1090"/>
                    <a:pt x="443" y="2139"/>
                    <a:pt x="1033" y="2352"/>
                  </a:cubicBezTo>
                  <a:cubicBezTo>
                    <a:pt x="1156" y="2410"/>
                    <a:pt x="1295" y="2438"/>
                    <a:pt x="1434" y="2438"/>
                  </a:cubicBezTo>
                  <a:cubicBezTo>
                    <a:pt x="1574" y="2438"/>
                    <a:pt x="1713" y="2410"/>
                    <a:pt x="1836" y="2352"/>
                  </a:cubicBezTo>
                  <a:lnTo>
                    <a:pt x="1869" y="2319"/>
                  </a:lnTo>
                  <a:lnTo>
                    <a:pt x="1918" y="2303"/>
                  </a:lnTo>
                  <a:lnTo>
                    <a:pt x="1967" y="2254"/>
                  </a:lnTo>
                  <a:lnTo>
                    <a:pt x="2016" y="2205"/>
                  </a:lnTo>
                  <a:cubicBezTo>
                    <a:pt x="2033" y="2188"/>
                    <a:pt x="2066" y="2172"/>
                    <a:pt x="2082" y="2155"/>
                  </a:cubicBezTo>
                  <a:cubicBezTo>
                    <a:pt x="2246" y="1975"/>
                    <a:pt x="2311" y="1729"/>
                    <a:pt x="2279" y="1500"/>
                  </a:cubicBezTo>
                  <a:cubicBezTo>
                    <a:pt x="2246" y="1156"/>
                    <a:pt x="2038" y="1016"/>
                    <a:pt x="1843" y="1016"/>
                  </a:cubicBezTo>
                  <a:cubicBezTo>
                    <a:pt x="1741" y="1016"/>
                    <a:pt x="1642" y="1055"/>
                    <a:pt x="1574" y="1123"/>
                  </a:cubicBezTo>
                  <a:cubicBezTo>
                    <a:pt x="1410" y="1287"/>
                    <a:pt x="1443" y="1565"/>
                    <a:pt x="1656" y="1696"/>
                  </a:cubicBezTo>
                  <a:cubicBezTo>
                    <a:pt x="1727" y="1728"/>
                    <a:pt x="1791" y="1738"/>
                    <a:pt x="1848" y="1738"/>
                  </a:cubicBezTo>
                  <a:cubicBezTo>
                    <a:pt x="1939" y="1738"/>
                    <a:pt x="2009" y="1713"/>
                    <a:pt x="2055" y="1713"/>
                  </a:cubicBezTo>
                  <a:cubicBezTo>
                    <a:pt x="2100" y="1713"/>
                    <a:pt x="2121" y="1736"/>
                    <a:pt x="2115" y="1828"/>
                  </a:cubicBezTo>
                  <a:cubicBezTo>
                    <a:pt x="2098" y="2024"/>
                    <a:pt x="1967" y="2205"/>
                    <a:pt x="1803" y="2287"/>
                  </a:cubicBezTo>
                  <a:cubicBezTo>
                    <a:pt x="1684" y="2342"/>
                    <a:pt x="1562" y="2371"/>
                    <a:pt x="1441" y="2371"/>
                  </a:cubicBezTo>
                  <a:cubicBezTo>
                    <a:pt x="1312" y="2371"/>
                    <a:pt x="1184" y="2338"/>
                    <a:pt x="1066" y="2270"/>
                  </a:cubicBezTo>
                  <a:cubicBezTo>
                    <a:pt x="525" y="2041"/>
                    <a:pt x="164" y="1106"/>
                    <a:pt x="803" y="549"/>
                  </a:cubicBezTo>
                  <a:cubicBezTo>
                    <a:pt x="1049" y="303"/>
                    <a:pt x="1377" y="172"/>
                    <a:pt x="1738" y="156"/>
                  </a:cubicBezTo>
                  <a:cubicBezTo>
                    <a:pt x="2492" y="205"/>
                    <a:pt x="3311" y="746"/>
                    <a:pt x="3442" y="2205"/>
                  </a:cubicBezTo>
                  <a:cubicBezTo>
                    <a:pt x="3492" y="2762"/>
                    <a:pt x="3426" y="3319"/>
                    <a:pt x="3279" y="3844"/>
                  </a:cubicBezTo>
                  <a:cubicBezTo>
                    <a:pt x="3147" y="4303"/>
                    <a:pt x="2951" y="4745"/>
                    <a:pt x="2672" y="5122"/>
                  </a:cubicBezTo>
                  <a:cubicBezTo>
                    <a:pt x="2279" y="5630"/>
                    <a:pt x="1771" y="6024"/>
                    <a:pt x="1197" y="6286"/>
                  </a:cubicBezTo>
                  <a:cubicBezTo>
                    <a:pt x="1820" y="6040"/>
                    <a:pt x="2361" y="5647"/>
                    <a:pt x="2787" y="5122"/>
                  </a:cubicBezTo>
                  <a:cubicBezTo>
                    <a:pt x="3541" y="4270"/>
                    <a:pt x="4442" y="2254"/>
                    <a:pt x="3180" y="615"/>
                  </a:cubicBezTo>
                  <a:cubicBezTo>
                    <a:pt x="2835" y="207"/>
                    <a:pt x="2312" y="1"/>
                    <a:pt x="18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5629225" y="1761125"/>
              <a:ext cx="38125" cy="191600"/>
            </a:xfrm>
            <a:custGeom>
              <a:rect b="b" l="l" r="r" t="t"/>
              <a:pathLst>
                <a:path extrusionOk="0" h="7664" w="1525">
                  <a:moveTo>
                    <a:pt x="624" y="1"/>
                  </a:moveTo>
                  <a:cubicBezTo>
                    <a:pt x="556" y="1"/>
                    <a:pt x="485" y="17"/>
                    <a:pt x="410" y="58"/>
                  </a:cubicBezTo>
                  <a:cubicBezTo>
                    <a:pt x="0" y="287"/>
                    <a:pt x="328" y="844"/>
                    <a:pt x="590" y="1107"/>
                  </a:cubicBezTo>
                  <a:cubicBezTo>
                    <a:pt x="689" y="1205"/>
                    <a:pt x="754" y="1484"/>
                    <a:pt x="787" y="1861"/>
                  </a:cubicBezTo>
                  <a:cubicBezTo>
                    <a:pt x="820" y="2582"/>
                    <a:pt x="803" y="3287"/>
                    <a:pt x="722" y="4008"/>
                  </a:cubicBezTo>
                  <a:cubicBezTo>
                    <a:pt x="590" y="5368"/>
                    <a:pt x="754" y="7122"/>
                    <a:pt x="1443" y="7663"/>
                  </a:cubicBezTo>
                  <a:cubicBezTo>
                    <a:pt x="1443" y="7663"/>
                    <a:pt x="787" y="7057"/>
                    <a:pt x="935" y="5172"/>
                  </a:cubicBezTo>
                  <a:cubicBezTo>
                    <a:pt x="1033" y="3975"/>
                    <a:pt x="1394" y="2828"/>
                    <a:pt x="1459" y="1861"/>
                  </a:cubicBezTo>
                  <a:cubicBezTo>
                    <a:pt x="1525" y="1352"/>
                    <a:pt x="1426" y="828"/>
                    <a:pt x="1164" y="369"/>
                  </a:cubicBezTo>
                  <a:cubicBezTo>
                    <a:pt x="1164" y="369"/>
                    <a:pt x="941" y="1"/>
                    <a:pt x="62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5510800" y="1736200"/>
              <a:ext cx="212275" cy="254625"/>
            </a:xfrm>
            <a:custGeom>
              <a:rect b="b" l="l" r="r" t="t"/>
              <a:pathLst>
                <a:path extrusionOk="0" h="10185" w="8491">
                  <a:moveTo>
                    <a:pt x="2208" y="1"/>
                  </a:moveTo>
                  <a:cubicBezTo>
                    <a:pt x="1300" y="1"/>
                    <a:pt x="461" y="459"/>
                    <a:pt x="246" y="1169"/>
                  </a:cubicBezTo>
                  <a:cubicBezTo>
                    <a:pt x="0" y="1776"/>
                    <a:pt x="197" y="2464"/>
                    <a:pt x="721" y="2858"/>
                  </a:cubicBezTo>
                  <a:cubicBezTo>
                    <a:pt x="738" y="2874"/>
                    <a:pt x="754" y="2874"/>
                    <a:pt x="771" y="2890"/>
                  </a:cubicBezTo>
                  <a:cubicBezTo>
                    <a:pt x="999" y="3032"/>
                    <a:pt x="1257" y="3102"/>
                    <a:pt x="1516" y="3102"/>
                  </a:cubicBezTo>
                  <a:cubicBezTo>
                    <a:pt x="1798" y="3102"/>
                    <a:pt x="2080" y="3020"/>
                    <a:pt x="2328" y="2858"/>
                  </a:cubicBezTo>
                  <a:cubicBezTo>
                    <a:pt x="2492" y="2759"/>
                    <a:pt x="2606" y="2612"/>
                    <a:pt x="2656" y="2431"/>
                  </a:cubicBezTo>
                  <a:cubicBezTo>
                    <a:pt x="2800" y="2028"/>
                    <a:pt x="2501" y="1638"/>
                    <a:pt x="2115" y="1638"/>
                  </a:cubicBezTo>
                  <a:cubicBezTo>
                    <a:pt x="2062" y="1638"/>
                    <a:pt x="2007" y="1645"/>
                    <a:pt x="1951" y="1661"/>
                  </a:cubicBezTo>
                  <a:cubicBezTo>
                    <a:pt x="1623" y="1727"/>
                    <a:pt x="1443" y="2071"/>
                    <a:pt x="1557" y="2382"/>
                  </a:cubicBezTo>
                  <a:cubicBezTo>
                    <a:pt x="1646" y="2634"/>
                    <a:pt x="1928" y="2664"/>
                    <a:pt x="2053" y="2664"/>
                  </a:cubicBezTo>
                  <a:cubicBezTo>
                    <a:pt x="2091" y="2664"/>
                    <a:pt x="2115" y="2661"/>
                    <a:pt x="2115" y="2661"/>
                  </a:cubicBezTo>
                  <a:lnTo>
                    <a:pt x="2115" y="2661"/>
                  </a:lnTo>
                  <a:cubicBezTo>
                    <a:pt x="2082" y="2743"/>
                    <a:pt x="2016" y="2808"/>
                    <a:pt x="1934" y="2858"/>
                  </a:cubicBezTo>
                  <a:cubicBezTo>
                    <a:pt x="1820" y="2923"/>
                    <a:pt x="1689" y="2956"/>
                    <a:pt x="1557" y="2956"/>
                  </a:cubicBezTo>
                  <a:cubicBezTo>
                    <a:pt x="1426" y="2956"/>
                    <a:pt x="1295" y="2923"/>
                    <a:pt x="1180" y="2858"/>
                  </a:cubicBezTo>
                  <a:cubicBezTo>
                    <a:pt x="1098" y="2825"/>
                    <a:pt x="1016" y="2776"/>
                    <a:pt x="951" y="2710"/>
                  </a:cubicBezTo>
                  <a:cubicBezTo>
                    <a:pt x="525" y="2333"/>
                    <a:pt x="426" y="1087"/>
                    <a:pt x="1148" y="514"/>
                  </a:cubicBezTo>
                  <a:cubicBezTo>
                    <a:pt x="1472" y="278"/>
                    <a:pt x="1862" y="148"/>
                    <a:pt x="2259" y="148"/>
                  </a:cubicBezTo>
                  <a:cubicBezTo>
                    <a:pt x="2304" y="148"/>
                    <a:pt x="2349" y="150"/>
                    <a:pt x="2393" y="153"/>
                  </a:cubicBezTo>
                  <a:cubicBezTo>
                    <a:pt x="2524" y="153"/>
                    <a:pt x="2656" y="186"/>
                    <a:pt x="2787" y="219"/>
                  </a:cubicBezTo>
                  <a:cubicBezTo>
                    <a:pt x="3885" y="481"/>
                    <a:pt x="4590" y="1645"/>
                    <a:pt x="4819" y="2858"/>
                  </a:cubicBezTo>
                  <a:cubicBezTo>
                    <a:pt x="4819" y="2874"/>
                    <a:pt x="4819" y="2874"/>
                    <a:pt x="4819" y="2874"/>
                  </a:cubicBezTo>
                  <a:cubicBezTo>
                    <a:pt x="5065" y="4120"/>
                    <a:pt x="4819" y="5365"/>
                    <a:pt x="4901" y="6480"/>
                  </a:cubicBezTo>
                  <a:cubicBezTo>
                    <a:pt x="4852" y="7513"/>
                    <a:pt x="5245" y="8496"/>
                    <a:pt x="5983" y="9201"/>
                  </a:cubicBezTo>
                  <a:cubicBezTo>
                    <a:pt x="6688" y="9808"/>
                    <a:pt x="7573" y="10152"/>
                    <a:pt x="8491" y="10185"/>
                  </a:cubicBezTo>
                  <a:cubicBezTo>
                    <a:pt x="7589" y="10119"/>
                    <a:pt x="6721" y="9758"/>
                    <a:pt x="6049" y="9135"/>
                  </a:cubicBezTo>
                  <a:cubicBezTo>
                    <a:pt x="5344" y="8431"/>
                    <a:pt x="4983" y="7480"/>
                    <a:pt x="5032" y="6480"/>
                  </a:cubicBezTo>
                  <a:cubicBezTo>
                    <a:pt x="4983" y="5382"/>
                    <a:pt x="5229" y="4153"/>
                    <a:pt x="5000" y="2858"/>
                  </a:cubicBezTo>
                  <a:lnTo>
                    <a:pt x="5000" y="2841"/>
                  </a:lnTo>
                  <a:cubicBezTo>
                    <a:pt x="4754" y="1579"/>
                    <a:pt x="4000" y="333"/>
                    <a:pt x="2820" y="71"/>
                  </a:cubicBezTo>
                  <a:cubicBezTo>
                    <a:pt x="2616" y="23"/>
                    <a:pt x="2411" y="1"/>
                    <a:pt x="22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5559150" y="1771775"/>
              <a:ext cx="57800" cy="52575"/>
            </a:xfrm>
            <a:custGeom>
              <a:rect b="b" l="l" r="r" t="t"/>
              <a:pathLst>
                <a:path extrusionOk="0" h="2103" w="2312">
                  <a:moveTo>
                    <a:pt x="1797" y="0"/>
                  </a:moveTo>
                  <a:cubicBezTo>
                    <a:pt x="1319" y="0"/>
                    <a:pt x="1021" y="389"/>
                    <a:pt x="935" y="1090"/>
                  </a:cubicBezTo>
                  <a:cubicBezTo>
                    <a:pt x="918" y="1205"/>
                    <a:pt x="869" y="1336"/>
                    <a:pt x="820" y="1435"/>
                  </a:cubicBezTo>
                  <a:cubicBezTo>
                    <a:pt x="619" y="1761"/>
                    <a:pt x="246" y="1799"/>
                    <a:pt x="82" y="1799"/>
                  </a:cubicBezTo>
                  <a:cubicBezTo>
                    <a:pt x="31" y="1799"/>
                    <a:pt x="0" y="1795"/>
                    <a:pt x="0" y="1795"/>
                  </a:cubicBezTo>
                  <a:lnTo>
                    <a:pt x="0" y="1795"/>
                  </a:lnTo>
                  <a:cubicBezTo>
                    <a:pt x="121" y="1850"/>
                    <a:pt x="703" y="2102"/>
                    <a:pt x="1242" y="2102"/>
                  </a:cubicBezTo>
                  <a:cubicBezTo>
                    <a:pt x="1509" y="2102"/>
                    <a:pt x="1766" y="2040"/>
                    <a:pt x="1951" y="1861"/>
                  </a:cubicBezTo>
                  <a:cubicBezTo>
                    <a:pt x="2066" y="1746"/>
                    <a:pt x="2148" y="1599"/>
                    <a:pt x="2197" y="1435"/>
                  </a:cubicBezTo>
                  <a:cubicBezTo>
                    <a:pt x="2312" y="992"/>
                    <a:pt x="2066" y="549"/>
                    <a:pt x="1951" y="386"/>
                  </a:cubicBezTo>
                  <a:cubicBezTo>
                    <a:pt x="1869" y="271"/>
                    <a:pt x="1885" y="107"/>
                    <a:pt x="2017" y="25"/>
                  </a:cubicBezTo>
                  <a:cubicBezTo>
                    <a:pt x="1940" y="8"/>
                    <a:pt x="1866" y="0"/>
                    <a:pt x="17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5502175" y="1775675"/>
              <a:ext cx="115600" cy="136875"/>
            </a:xfrm>
            <a:custGeom>
              <a:rect b="b" l="l" r="r" t="t"/>
              <a:pathLst>
                <a:path extrusionOk="0" h="5475" w="4624">
                  <a:moveTo>
                    <a:pt x="280" y="0"/>
                  </a:moveTo>
                  <a:lnTo>
                    <a:pt x="280" y="0"/>
                  </a:lnTo>
                  <a:cubicBezTo>
                    <a:pt x="67" y="393"/>
                    <a:pt x="1" y="836"/>
                    <a:pt x="50" y="1279"/>
                  </a:cubicBezTo>
                  <a:cubicBezTo>
                    <a:pt x="116" y="1901"/>
                    <a:pt x="329" y="2492"/>
                    <a:pt x="689" y="3016"/>
                  </a:cubicBezTo>
                  <a:cubicBezTo>
                    <a:pt x="1170" y="3699"/>
                    <a:pt x="1943" y="3777"/>
                    <a:pt x="2271" y="3777"/>
                  </a:cubicBezTo>
                  <a:cubicBezTo>
                    <a:pt x="2369" y="3777"/>
                    <a:pt x="2427" y="3770"/>
                    <a:pt x="2427" y="3770"/>
                  </a:cubicBezTo>
                  <a:cubicBezTo>
                    <a:pt x="2148" y="3688"/>
                    <a:pt x="2099" y="3360"/>
                    <a:pt x="2296" y="3114"/>
                  </a:cubicBezTo>
                  <a:cubicBezTo>
                    <a:pt x="2443" y="2967"/>
                    <a:pt x="2411" y="2705"/>
                    <a:pt x="2230" y="2590"/>
                  </a:cubicBezTo>
                  <a:cubicBezTo>
                    <a:pt x="2099" y="2524"/>
                    <a:pt x="1837" y="2311"/>
                    <a:pt x="2066" y="2180"/>
                  </a:cubicBezTo>
                  <a:cubicBezTo>
                    <a:pt x="2094" y="2162"/>
                    <a:pt x="2125" y="2154"/>
                    <a:pt x="2158" y="2154"/>
                  </a:cubicBezTo>
                  <a:cubicBezTo>
                    <a:pt x="2393" y="2154"/>
                    <a:pt x="2716" y="2594"/>
                    <a:pt x="2673" y="3098"/>
                  </a:cubicBezTo>
                  <a:cubicBezTo>
                    <a:pt x="2624" y="3672"/>
                    <a:pt x="2902" y="3836"/>
                    <a:pt x="3296" y="4131"/>
                  </a:cubicBezTo>
                  <a:cubicBezTo>
                    <a:pt x="3689" y="4409"/>
                    <a:pt x="3460" y="4934"/>
                    <a:pt x="3460" y="4934"/>
                  </a:cubicBezTo>
                  <a:cubicBezTo>
                    <a:pt x="4181" y="4524"/>
                    <a:pt x="4017" y="3852"/>
                    <a:pt x="3919" y="3705"/>
                  </a:cubicBezTo>
                  <a:cubicBezTo>
                    <a:pt x="3837" y="3541"/>
                    <a:pt x="3656" y="3295"/>
                    <a:pt x="3869" y="3180"/>
                  </a:cubicBezTo>
                  <a:cubicBezTo>
                    <a:pt x="3883" y="3174"/>
                    <a:pt x="3895" y="3172"/>
                    <a:pt x="3908" y="3172"/>
                  </a:cubicBezTo>
                  <a:cubicBezTo>
                    <a:pt x="4110" y="3172"/>
                    <a:pt x="4196" y="3907"/>
                    <a:pt x="4181" y="4540"/>
                  </a:cubicBezTo>
                  <a:cubicBezTo>
                    <a:pt x="4148" y="4917"/>
                    <a:pt x="4328" y="5262"/>
                    <a:pt x="4623" y="5475"/>
                  </a:cubicBezTo>
                  <a:cubicBezTo>
                    <a:pt x="4492" y="5147"/>
                    <a:pt x="4427" y="4803"/>
                    <a:pt x="4443" y="4442"/>
                  </a:cubicBezTo>
                  <a:cubicBezTo>
                    <a:pt x="4443" y="3934"/>
                    <a:pt x="4525" y="3016"/>
                    <a:pt x="3623" y="2393"/>
                  </a:cubicBezTo>
                  <a:cubicBezTo>
                    <a:pt x="2722" y="1787"/>
                    <a:pt x="1607" y="2049"/>
                    <a:pt x="821" y="1492"/>
                  </a:cubicBezTo>
                  <a:cubicBezTo>
                    <a:pt x="739" y="1426"/>
                    <a:pt x="673" y="1361"/>
                    <a:pt x="607" y="1295"/>
                  </a:cubicBezTo>
                  <a:cubicBezTo>
                    <a:pt x="296" y="934"/>
                    <a:pt x="165" y="459"/>
                    <a:pt x="2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5457925" y="1737050"/>
              <a:ext cx="74200" cy="48825"/>
            </a:xfrm>
            <a:custGeom>
              <a:rect b="b" l="l" r="r" t="t"/>
              <a:pathLst>
                <a:path extrusionOk="0" h="1953" w="2968">
                  <a:moveTo>
                    <a:pt x="2040" y="0"/>
                  </a:moveTo>
                  <a:cubicBezTo>
                    <a:pt x="333" y="0"/>
                    <a:pt x="296" y="1081"/>
                    <a:pt x="296" y="1365"/>
                  </a:cubicBezTo>
                  <a:cubicBezTo>
                    <a:pt x="296" y="1561"/>
                    <a:pt x="165" y="1725"/>
                    <a:pt x="1" y="1791"/>
                  </a:cubicBezTo>
                  <a:cubicBezTo>
                    <a:pt x="268" y="1904"/>
                    <a:pt x="503" y="1952"/>
                    <a:pt x="708" y="1952"/>
                  </a:cubicBezTo>
                  <a:cubicBezTo>
                    <a:pt x="1461" y="1952"/>
                    <a:pt x="1831" y="1306"/>
                    <a:pt x="2050" y="791"/>
                  </a:cubicBezTo>
                  <a:cubicBezTo>
                    <a:pt x="2197" y="398"/>
                    <a:pt x="2558" y="135"/>
                    <a:pt x="2968" y="86"/>
                  </a:cubicBezTo>
                  <a:cubicBezTo>
                    <a:pt x="2614" y="27"/>
                    <a:pt x="2307" y="0"/>
                    <a:pt x="204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5429250" y="1736375"/>
              <a:ext cx="36075" cy="28150"/>
            </a:xfrm>
            <a:custGeom>
              <a:rect b="b" l="l" r="r" t="t"/>
              <a:pathLst>
                <a:path extrusionOk="0" h="1126" w="1443">
                  <a:moveTo>
                    <a:pt x="475" y="1"/>
                  </a:moveTo>
                  <a:cubicBezTo>
                    <a:pt x="427" y="1"/>
                    <a:pt x="377" y="10"/>
                    <a:pt x="328" y="31"/>
                  </a:cubicBezTo>
                  <a:cubicBezTo>
                    <a:pt x="99" y="146"/>
                    <a:pt x="0" y="425"/>
                    <a:pt x="99" y="654"/>
                  </a:cubicBezTo>
                  <a:cubicBezTo>
                    <a:pt x="181" y="867"/>
                    <a:pt x="361" y="1015"/>
                    <a:pt x="574" y="1080"/>
                  </a:cubicBezTo>
                  <a:cubicBezTo>
                    <a:pt x="652" y="1110"/>
                    <a:pt x="735" y="1125"/>
                    <a:pt x="818" y="1125"/>
                  </a:cubicBezTo>
                  <a:cubicBezTo>
                    <a:pt x="961" y="1125"/>
                    <a:pt x="1105" y="1081"/>
                    <a:pt x="1230" y="998"/>
                  </a:cubicBezTo>
                  <a:cubicBezTo>
                    <a:pt x="1361" y="884"/>
                    <a:pt x="1443" y="703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4" y="902"/>
                    <a:pt x="763" y="902"/>
                  </a:cubicBezTo>
                  <a:cubicBezTo>
                    <a:pt x="749" y="902"/>
                    <a:pt x="736" y="901"/>
                    <a:pt x="722" y="900"/>
                  </a:cubicBezTo>
                  <a:cubicBezTo>
                    <a:pt x="148" y="834"/>
                    <a:pt x="66" y="261"/>
                    <a:pt x="345" y="113"/>
                  </a:cubicBezTo>
                  <a:cubicBezTo>
                    <a:pt x="388" y="85"/>
                    <a:pt x="435" y="71"/>
                    <a:pt x="481" y="71"/>
                  </a:cubicBezTo>
                  <a:cubicBezTo>
                    <a:pt x="593" y="71"/>
                    <a:pt x="698" y="150"/>
                    <a:pt x="722" y="277"/>
                  </a:cubicBezTo>
                  <a:cubicBezTo>
                    <a:pt x="733" y="389"/>
                    <a:pt x="645" y="455"/>
                    <a:pt x="594" y="455"/>
                  </a:cubicBezTo>
                  <a:cubicBezTo>
                    <a:pt x="569" y="455"/>
                    <a:pt x="552" y="440"/>
                    <a:pt x="558" y="408"/>
                  </a:cubicBezTo>
                  <a:cubicBezTo>
                    <a:pt x="582" y="335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4"/>
                  </a:cubicBezTo>
                  <a:cubicBezTo>
                    <a:pt x="263" y="359"/>
                    <a:pt x="394" y="523"/>
                    <a:pt x="394" y="523"/>
                  </a:cubicBezTo>
                  <a:cubicBezTo>
                    <a:pt x="442" y="567"/>
                    <a:pt x="499" y="586"/>
                    <a:pt x="556" y="586"/>
                  </a:cubicBezTo>
                  <a:cubicBezTo>
                    <a:pt x="690" y="586"/>
                    <a:pt x="820" y="476"/>
                    <a:pt x="820" y="326"/>
                  </a:cubicBezTo>
                  <a:cubicBezTo>
                    <a:pt x="807" y="133"/>
                    <a:pt x="652" y="1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5900500" y="1758525"/>
              <a:ext cx="68875" cy="268775"/>
            </a:xfrm>
            <a:custGeom>
              <a:rect b="b" l="l" r="r" t="t"/>
              <a:pathLst>
                <a:path extrusionOk="0" h="10751" w="2755">
                  <a:moveTo>
                    <a:pt x="1303" y="1"/>
                  </a:moveTo>
                  <a:cubicBezTo>
                    <a:pt x="717" y="1"/>
                    <a:pt x="161" y="377"/>
                    <a:pt x="99" y="899"/>
                  </a:cubicBezTo>
                  <a:cubicBezTo>
                    <a:pt x="0" y="1424"/>
                    <a:pt x="377" y="1915"/>
                    <a:pt x="902" y="1965"/>
                  </a:cubicBezTo>
                  <a:lnTo>
                    <a:pt x="1049" y="1965"/>
                  </a:lnTo>
                  <a:cubicBezTo>
                    <a:pt x="1574" y="1932"/>
                    <a:pt x="1836" y="1342"/>
                    <a:pt x="1639" y="1079"/>
                  </a:cubicBezTo>
                  <a:cubicBezTo>
                    <a:pt x="1563" y="961"/>
                    <a:pt x="1446" y="909"/>
                    <a:pt x="1329" y="909"/>
                  </a:cubicBezTo>
                  <a:cubicBezTo>
                    <a:pt x="1121" y="909"/>
                    <a:pt x="914" y="1074"/>
                    <a:pt x="935" y="1325"/>
                  </a:cubicBezTo>
                  <a:cubicBezTo>
                    <a:pt x="951" y="1637"/>
                    <a:pt x="1295" y="1620"/>
                    <a:pt x="1344" y="1653"/>
                  </a:cubicBezTo>
                  <a:cubicBezTo>
                    <a:pt x="1377" y="1702"/>
                    <a:pt x="1344" y="1752"/>
                    <a:pt x="1344" y="1752"/>
                  </a:cubicBezTo>
                  <a:cubicBezTo>
                    <a:pt x="1295" y="1817"/>
                    <a:pt x="1230" y="1866"/>
                    <a:pt x="1164" y="1899"/>
                  </a:cubicBezTo>
                  <a:cubicBezTo>
                    <a:pt x="1148" y="1899"/>
                    <a:pt x="1131" y="1915"/>
                    <a:pt x="1115" y="1915"/>
                  </a:cubicBezTo>
                  <a:lnTo>
                    <a:pt x="1099" y="1915"/>
                  </a:lnTo>
                  <a:cubicBezTo>
                    <a:pt x="1065" y="1919"/>
                    <a:pt x="1032" y="1921"/>
                    <a:pt x="999" y="1921"/>
                  </a:cubicBezTo>
                  <a:cubicBezTo>
                    <a:pt x="473" y="1921"/>
                    <a:pt x="73" y="1440"/>
                    <a:pt x="181" y="916"/>
                  </a:cubicBezTo>
                  <a:cubicBezTo>
                    <a:pt x="263" y="444"/>
                    <a:pt x="755" y="120"/>
                    <a:pt x="1269" y="120"/>
                  </a:cubicBezTo>
                  <a:cubicBezTo>
                    <a:pt x="1577" y="120"/>
                    <a:pt x="1892" y="236"/>
                    <a:pt x="2131" y="506"/>
                  </a:cubicBezTo>
                  <a:cubicBezTo>
                    <a:pt x="2443" y="916"/>
                    <a:pt x="2590" y="1440"/>
                    <a:pt x="2541" y="1948"/>
                  </a:cubicBezTo>
                  <a:cubicBezTo>
                    <a:pt x="2525" y="2456"/>
                    <a:pt x="2410" y="2964"/>
                    <a:pt x="2230" y="3440"/>
                  </a:cubicBezTo>
                  <a:cubicBezTo>
                    <a:pt x="1410" y="5456"/>
                    <a:pt x="525" y="7505"/>
                    <a:pt x="1148" y="8980"/>
                  </a:cubicBezTo>
                  <a:cubicBezTo>
                    <a:pt x="1426" y="9734"/>
                    <a:pt x="1967" y="10357"/>
                    <a:pt x="2672" y="10750"/>
                  </a:cubicBezTo>
                  <a:cubicBezTo>
                    <a:pt x="2000" y="10324"/>
                    <a:pt x="1492" y="9701"/>
                    <a:pt x="1230" y="8947"/>
                  </a:cubicBezTo>
                  <a:cubicBezTo>
                    <a:pt x="689" y="7505"/>
                    <a:pt x="1558" y="5554"/>
                    <a:pt x="2410" y="3505"/>
                  </a:cubicBezTo>
                  <a:cubicBezTo>
                    <a:pt x="2590" y="3014"/>
                    <a:pt x="2705" y="2489"/>
                    <a:pt x="2721" y="1965"/>
                  </a:cubicBezTo>
                  <a:cubicBezTo>
                    <a:pt x="2754" y="1407"/>
                    <a:pt x="2590" y="850"/>
                    <a:pt x="2246" y="407"/>
                  </a:cubicBezTo>
                  <a:cubicBezTo>
                    <a:pt x="1979" y="122"/>
                    <a:pt x="1636" y="1"/>
                    <a:pt x="13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6017700" y="1772375"/>
              <a:ext cx="30350" cy="84450"/>
            </a:xfrm>
            <a:custGeom>
              <a:rect b="b" l="l" r="r" t="t"/>
              <a:pathLst>
                <a:path extrusionOk="0" h="3378" w="1214">
                  <a:moveTo>
                    <a:pt x="607" y="1"/>
                  </a:moveTo>
                  <a:lnTo>
                    <a:pt x="574" y="329"/>
                  </a:lnTo>
                  <a:cubicBezTo>
                    <a:pt x="541" y="607"/>
                    <a:pt x="443" y="870"/>
                    <a:pt x="295" y="1099"/>
                  </a:cubicBezTo>
                  <a:cubicBezTo>
                    <a:pt x="230" y="1198"/>
                    <a:pt x="164" y="1296"/>
                    <a:pt x="115" y="1411"/>
                  </a:cubicBezTo>
                  <a:cubicBezTo>
                    <a:pt x="0" y="1656"/>
                    <a:pt x="49" y="1952"/>
                    <a:pt x="230" y="2165"/>
                  </a:cubicBezTo>
                  <a:cubicBezTo>
                    <a:pt x="426" y="2427"/>
                    <a:pt x="541" y="2722"/>
                    <a:pt x="574" y="3050"/>
                  </a:cubicBezTo>
                  <a:cubicBezTo>
                    <a:pt x="590" y="3132"/>
                    <a:pt x="607" y="3378"/>
                    <a:pt x="607" y="3378"/>
                  </a:cubicBezTo>
                  <a:cubicBezTo>
                    <a:pt x="623" y="3378"/>
                    <a:pt x="623" y="3132"/>
                    <a:pt x="640" y="3050"/>
                  </a:cubicBezTo>
                  <a:cubicBezTo>
                    <a:pt x="689" y="2722"/>
                    <a:pt x="803" y="2427"/>
                    <a:pt x="1000" y="2165"/>
                  </a:cubicBezTo>
                  <a:cubicBezTo>
                    <a:pt x="1180" y="1952"/>
                    <a:pt x="1213" y="1656"/>
                    <a:pt x="1115" y="1411"/>
                  </a:cubicBezTo>
                  <a:cubicBezTo>
                    <a:pt x="1066" y="1296"/>
                    <a:pt x="1000" y="1198"/>
                    <a:pt x="918" y="1099"/>
                  </a:cubicBezTo>
                  <a:cubicBezTo>
                    <a:pt x="771" y="870"/>
                    <a:pt x="689" y="607"/>
                    <a:pt x="656" y="329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5963200" y="1748625"/>
              <a:ext cx="69675" cy="203675"/>
            </a:xfrm>
            <a:custGeom>
              <a:rect b="b" l="l" r="r" t="t"/>
              <a:pathLst>
                <a:path extrusionOk="0" h="8147" w="2787">
                  <a:moveTo>
                    <a:pt x="2082" y="0"/>
                  </a:moveTo>
                  <a:lnTo>
                    <a:pt x="2082" y="0"/>
                  </a:lnTo>
                  <a:cubicBezTo>
                    <a:pt x="2377" y="967"/>
                    <a:pt x="1295" y="1230"/>
                    <a:pt x="689" y="2361"/>
                  </a:cubicBezTo>
                  <a:cubicBezTo>
                    <a:pt x="590" y="2541"/>
                    <a:pt x="508" y="2721"/>
                    <a:pt x="443" y="2918"/>
                  </a:cubicBezTo>
                  <a:cubicBezTo>
                    <a:pt x="0" y="4278"/>
                    <a:pt x="262" y="5229"/>
                    <a:pt x="1574" y="6147"/>
                  </a:cubicBezTo>
                  <a:cubicBezTo>
                    <a:pt x="2705" y="6934"/>
                    <a:pt x="2770" y="7999"/>
                    <a:pt x="2770" y="8147"/>
                  </a:cubicBezTo>
                  <a:cubicBezTo>
                    <a:pt x="2787" y="7655"/>
                    <a:pt x="2623" y="7163"/>
                    <a:pt x="2328" y="6753"/>
                  </a:cubicBezTo>
                  <a:cubicBezTo>
                    <a:pt x="2033" y="6327"/>
                    <a:pt x="1623" y="6081"/>
                    <a:pt x="1049" y="5573"/>
                  </a:cubicBezTo>
                  <a:cubicBezTo>
                    <a:pt x="869" y="5409"/>
                    <a:pt x="738" y="5196"/>
                    <a:pt x="656" y="4967"/>
                  </a:cubicBezTo>
                  <a:cubicBezTo>
                    <a:pt x="312" y="4147"/>
                    <a:pt x="984" y="3279"/>
                    <a:pt x="1312" y="2902"/>
                  </a:cubicBezTo>
                  <a:cubicBezTo>
                    <a:pt x="1459" y="2738"/>
                    <a:pt x="1656" y="2557"/>
                    <a:pt x="1852" y="2361"/>
                  </a:cubicBezTo>
                  <a:cubicBezTo>
                    <a:pt x="2229" y="2016"/>
                    <a:pt x="2475" y="1574"/>
                    <a:pt x="2574" y="1082"/>
                  </a:cubicBezTo>
                  <a:cubicBezTo>
                    <a:pt x="2721" y="181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5888075" y="1512600"/>
              <a:ext cx="60800" cy="136475"/>
            </a:xfrm>
            <a:custGeom>
              <a:rect b="b" l="l" r="r" t="t"/>
              <a:pathLst>
                <a:path extrusionOk="0" h="5459" w="2432">
                  <a:moveTo>
                    <a:pt x="991" y="1"/>
                  </a:moveTo>
                  <a:cubicBezTo>
                    <a:pt x="629" y="1"/>
                    <a:pt x="0" y="573"/>
                    <a:pt x="284" y="2426"/>
                  </a:cubicBezTo>
                  <a:cubicBezTo>
                    <a:pt x="612" y="4458"/>
                    <a:pt x="2169" y="5409"/>
                    <a:pt x="2432" y="5458"/>
                  </a:cubicBezTo>
                  <a:cubicBezTo>
                    <a:pt x="2432" y="5458"/>
                    <a:pt x="907" y="4475"/>
                    <a:pt x="776" y="2803"/>
                  </a:cubicBezTo>
                  <a:cubicBezTo>
                    <a:pt x="645" y="1131"/>
                    <a:pt x="1153" y="1098"/>
                    <a:pt x="1317" y="738"/>
                  </a:cubicBezTo>
                  <a:cubicBezTo>
                    <a:pt x="1481" y="377"/>
                    <a:pt x="1399" y="115"/>
                    <a:pt x="1087" y="16"/>
                  </a:cubicBezTo>
                  <a:cubicBezTo>
                    <a:pt x="1058" y="6"/>
                    <a:pt x="1026" y="1"/>
                    <a:pt x="9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5860750" y="1475275"/>
              <a:ext cx="132375" cy="177475"/>
            </a:xfrm>
            <a:custGeom>
              <a:rect b="b" l="l" r="r" t="t"/>
              <a:pathLst>
                <a:path extrusionOk="0" h="7099" w="5295">
                  <a:moveTo>
                    <a:pt x="3585" y="1"/>
                  </a:moveTo>
                  <a:cubicBezTo>
                    <a:pt x="3382" y="1"/>
                    <a:pt x="3193" y="23"/>
                    <a:pt x="3033" y="50"/>
                  </a:cubicBezTo>
                  <a:cubicBezTo>
                    <a:pt x="2590" y="132"/>
                    <a:pt x="2180" y="296"/>
                    <a:pt x="1836" y="559"/>
                  </a:cubicBezTo>
                  <a:cubicBezTo>
                    <a:pt x="0" y="1903"/>
                    <a:pt x="345" y="4296"/>
                    <a:pt x="886" y="5443"/>
                  </a:cubicBezTo>
                  <a:cubicBezTo>
                    <a:pt x="1181" y="6115"/>
                    <a:pt x="1656" y="6689"/>
                    <a:pt x="2279" y="7099"/>
                  </a:cubicBezTo>
                  <a:cubicBezTo>
                    <a:pt x="1689" y="6673"/>
                    <a:pt x="1230" y="6082"/>
                    <a:pt x="967" y="5394"/>
                  </a:cubicBezTo>
                  <a:cubicBezTo>
                    <a:pt x="459" y="4247"/>
                    <a:pt x="197" y="1952"/>
                    <a:pt x="1935" y="690"/>
                  </a:cubicBezTo>
                  <a:cubicBezTo>
                    <a:pt x="2358" y="375"/>
                    <a:pt x="2909" y="183"/>
                    <a:pt x="3421" y="183"/>
                  </a:cubicBezTo>
                  <a:cubicBezTo>
                    <a:pt x="3841" y="183"/>
                    <a:pt x="4235" y="312"/>
                    <a:pt x="4508" y="608"/>
                  </a:cubicBezTo>
                  <a:cubicBezTo>
                    <a:pt x="5154" y="1238"/>
                    <a:pt x="4670" y="2297"/>
                    <a:pt x="3982" y="2297"/>
                  </a:cubicBezTo>
                  <a:cubicBezTo>
                    <a:pt x="3972" y="2297"/>
                    <a:pt x="3961" y="2297"/>
                    <a:pt x="3951" y="2296"/>
                  </a:cubicBezTo>
                  <a:cubicBezTo>
                    <a:pt x="3921" y="2299"/>
                    <a:pt x="3891" y="2301"/>
                    <a:pt x="3861" y="2301"/>
                  </a:cubicBezTo>
                  <a:cubicBezTo>
                    <a:pt x="3600" y="2301"/>
                    <a:pt x="3360" y="2173"/>
                    <a:pt x="3213" y="1952"/>
                  </a:cubicBezTo>
                  <a:cubicBezTo>
                    <a:pt x="3164" y="1837"/>
                    <a:pt x="3131" y="1706"/>
                    <a:pt x="3148" y="1591"/>
                  </a:cubicBezTo>
                  <a:cubicBezTo>
                    <a:pt x="3167" y="1334"/>
                    <a:pt x="3247" y="1256"/>
                    <a:pt x="3303" y="1256"/>
                  </a:cubicBezTo>
                  <a:cubicBezTo>
                    <a:pt x="3340" y="1256"/>
                    <a:pt x="3367" y="1290"/>
                    <a:pt x="3361" y="1329"/>
                  </a:cubicBezTo>
                  <a:cubicBezTo>
                    <a:pt x="3317" y="1561"/>
                    <a:pt x="3504" y="1766"/>
                    <a:pt x="3728" y="1766"/>
                  </a:cubicBezTo>
                  <a:cubicBezTo>
                    <a:pt x="3758" y="1766"/>
                    <a:pt x="3789" y="1763"/>
                    <a:pt x="3820" y="1755"/>
                  </a:cubicBezTo>
                  <a:cubicBezTo>
                    <a:pt x="4229" y="1706"/>
                    <a:pt x="4328" y="1149"/>
                    <a:pt x="3967" y="952"/>
                  </a:cubicBezTo>
                  <a:cubicBezTo>
                    <a:pt x="3873" y="905"/>
                    <a:pt x="3775" y="883"/>
                    <a:pt x="3679" y="883"/>
                  </a:cubicBezTo>
                  <a:cubicBezTo>
                    <a:pt x="3371" y="883"/>
                    <a:pt x="3083" y="1106"/>
                    <a:pt x="3033" y="1444"/>
                  </a:cubicBezTo>
                  <a:cubicBezTo>
                    <a:pt x="2984" y="1772"/>
                    <a:pt x="3148" y="2116"/>
                    <a:pt x="3443" y="2263"/>
                  </a:cubicBezTo>
                  <a:lnTo>
                    <a:pt x="3459" y="2280"/>
                  </a:lnTo>
                  <a:lnTo>
                    <a:pt x="3475" y="2280"/>
                  </a:lnTo>
                  <a:cubicBezTo>
                    <a:pt x="3574" y="2329"/>
                    <a:pt x="3672" y="2362"/>
                    <a:pt x="3787" y="2394"/>
                  </a:cubicBezTo>
                  <a:cubicBezTo>
                    <a:pt x="3875" y="2413"/>
                    <a:pt x="3962" y="2422"/>
                    <a:pt x="4048" y="2422"/>
                  </a:cubicBezTo>
                  <a:cubicBezTo>
                    <a:pt x="4653" y="2422"/>
                    <a:pt x="5188" y="1991"/>
                    <a:pt x="5246" y="1460"/>
                  </a:cubicBezTo>
                  <a:cubicBezTo>
                    <a:pt x="5295" y="1050"/>
                    <a:pt x="5131" y="657"/>
                    <a:pt x="4819" y="378"/>
                  </a:cubicBezTo>
                  <a:cubicBezTo>
                    <a:pt x="4429" y="85"/>
                    <a:pt x="3981" y="1"/>
                    <a:pt x="35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5941475" y="1428775"/>
              <a:ext cx="182800" cy="128500"/>
            </a:xfrm>
            <a:custGeom>
              <a:rect b="b" l="l" r="r" t="t"/>
              <a:pathLst>
                <a:path extrusionOk="0" h="5140" w="7312">
                  <a:moveTo>
                    <a:pt x="1746" y="0"/>
                  </a:moveTo>
                  <a:cubicBezTo>
                    <a:pt x="1353" y="0"/>
                    <a:pt x="968" y="170"/>
                    <a:pt x="705" y="501"/>
                  </a:cubicBezTo>
                  <a:cubicBezTo>
                    <a:pt x="611" y="633"/>
                    <a:pt x="462" y="705"/>
                    <a:pt x="312" y="705"/>
                  </a:cubicBezTo>
                  <a:cubicBezTo>
                    <a:pt x="202" y="705"/>
                    <a:pt x="91" y="666"/>
                    <a:pt x="0" y="583"/>
                  </a:cubicBezTo>
                  <a:lnTo>
                    <a:pt x="0" y="583"/>
                  </a:lnTo>
                  <a:cubicBezTo>
                    <a:pt x="33" y="960"/>
                    <a:pt x="66" y="1025"/>
                    <a:pt x="1771" y="1730"/>
                  </a:cubicBezTo>
                  <a:cubicBezTo>
                    <a:pt x="3082" y="2287"/>
                    <a:pt x="3525" y="4254"/>
                    <a:pt x="3656" y="5140"/>
                  </a:cubicBezTo>
                  <a:cubicBezTo>
                    <a:pt x="3803" y="4254"/>
                    <a:pt x="4246" y="2287"/>
                    <a:pt x="5557" y="1730"/>
                  </a:cubicBezTo>
                  <a:cubicBezTo>
                    <a:pt x="7262" y="1025"/>
                    <a:pt x="7278" y="960"/>
                    <a:pt x="7311" y="583"/>
                  </a:cubicBezTo>
                  <a:lnTo>
                    <a:pt x="7311" y="583"/>
                  </a:lnTo>
                  <a:cubicBezTo>
                    <a:pt x="7221" y="666"/>
                    <a:pt x="7110" y="705"/>
                    <a:pt x="7001" y="705"/>
                  </a:cubicBezTo>
                  <a:cubicBezTo>
                    <a:pt x="6852" y="705"/>
                    <a:pt x="6708" y="633"/>
                    <a:pt x="6623" y="501"/>
                  </a:cubicBezTo>
                  <a:cubicBezTo>
                    <a:pt x="6347" y="176"/>
                    <a:pt x="5954" y="5"/>
                    <a:pt x="5559" y="5"/>
                  </a:cubicBezTo>
                  <a:cubicBezTo>
                    <a:pt x="5296" y="5"/>
                    <a:pt x="5033" y="81"/>
                    <a:pt x="4803" y="239"/>
                  </a:cubicBezTo>
                  <a:cubicBezTo>
                    <a:pt x="4229" y="648"/>
                    <a:pt x="3852" y="1452"/>
                    <a:pt x="3656" y="2648"/>
                  </a:cubicBezTo>
                  <a:cubicBezTo>
                    <a:pt x="3475" y="1452"/>
                    <a:pt x="3098" y="632"/>
                    <a:pt x="2525" y="239"/>
                  </a:cubicBezTo>
                  <a:cubicBezTo>
                    <a:pt x="2285" y="79"/>
                    <a:pt x="2014" y="0"/>
                    <a:pt x="17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5999675" y="1357275"/>
              <a:ext cx="66800" cy="111075"/>
            </a:xfrm>
            <a:custGeom>
              <a:rect b="b" l="l" r="r" t="t"/>
              <a:pathLst>
                <a:path extrusionOk="0" h="4443" w="2672">
                  <a:moveTo>
                    <a:pt x="1344" y="1"/>
                  </a:moveTo>
                  <a:cubicBezTo>
                    <a:pt x="1246" y="165"/>
                    <a:pt x="1147" y="312"/>
                    <a:pt x="1016" y="427"/>
                  </a:cubicBezTo>
                  <a:cubicBezTo>
                    <a:pt x="574" y="853"/>
                    <a:pt x="0" y="1722"/>
                    <a:pt x="721" y="2918"/>
                  </a:cubicBezTo>
                  <a:cubicBezTo>
                    <a:pt x="1016" y="3394"/>
                    <a:pt x="1213" y="3902"/>
                    <a:pt x="1328" y="4443"/>
                  </a:cubicBezTo>
                  <a:cubicBezTo>
                    <a:pt x="1459" y="3902"/>
                    <a:pt x="1656" y="3377"/>
                    <a:pt x="1951" y="2918"/>
                  </a:cubicBezTo>
                  <a:cubicBezTo>
                    <a:pt x="2672" y="1722"/>
                    <a:pt x="2115" y="869"/>
                    <a:pt x="1656" y="427"/>
                  </a:cubicBezTo>
                  <a:cubicBezTo>
                    <a:pt x="1541" y="312"/>
                    <a:pt x="1426" y="165"/>
                    <a:pt x="1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5956625" y="1252725"/>
              <a:ext cx="152875" cy="168100"/>
            </a:xfrm>
            <a:custGeom>
              <a:rect b="b" l="l" r="r" t="t"/>
              <a:pathLst>
                <a:path extrusionOk="0" h="6724" w="6115">
                  <a:moveTo>
                    <a:pt x="1593" y="0"/>
                  </a:moveTo>
                  <a:cubicBezTo>
                    <a:pt x="1195" y="0"/>
                    <a:pt x="805" y="155"/>
                    <a:pt x="575" y="445"/>
                  </a:cubicBezTo>
                  <a:cubicBezTo>
                    <a:pt x="1" y="1101"/>
                    <a:pt x="476" y="2068"/>
                    <a:pt x="1132" y="2101"/>
                  </a:cubicBezTo>
                  <a:cubicBezTo>
                    <a:pt x="1151" y="2102"/>
                    <a:pt x="1169" y="2102"/>
                    <a:pt x="1187" y="2102"/>
                  </a:cubicBezTo>
                  <a:cubicBezTo>
                    <a:pt x="1784" y="2102"/>
                    <a:pt x="1997" y="1584"/>
                    <a:pt x="1870" y="1281"/>
                  </a:cubicBezTo>
                  <a:cubicBezTo>
                    <a:pt x="1827" y="1113"/>
                    <a:pt x="1665" y="992"/>
                    <a:pt x="1495" y="992"/>
                  </a:cubicBezTo>
                  <a:cubicBezTo>
                    <a:pt x="1467" y="992"/>
                    <a:pt x="1439" y="996"/>
                    <a:pt x="1411" y="1003"/>
                  </a:cubicBezTo>
                  <a:cubicBezTo>
                    <a:pt x="1247" y="1019"/>
                    <a:pt x="1148" y="1167"/>
                    <a:pt x="1165" y="1314"/>
                  </a:cubicBezTo>
                  <a:cubicBezTo>
                    <a:pt x="1154" y="1470"/>
                    <a:pt x="1275" y="1566"/>
                    <a:pt x="1403" y="1566"/>
                  </a:cubicBezTo>
                  <a:cubicBezTo>
                    <a:pt x="1477" y="1566"/>
                    <a:pt x="1553" y="1534"/>
                    <a:pt x="1607" y="1462"/>
                  </a:cubicBezTo>
                  <a:cubicBezTo>
                    <a:pt x="1648" y="1398"/>
                    <a:pt x="1690" y="1373"/>
                    <a:pt x="1727" y="1373"/>
                  </a:cubicBezTo>
                  <a:cubicBezTo>
                    <a:pt x="1796" y="1373"/>
                    <a:pt x="1847" y="1459"/>
                    <a:pt x="1837" y="1544"/>
                  </a:cubicBezTo>
                  <a:cubicBezTo>
                    <a:pt x="1747" y="1788"/>
                    <a:pt x="1516" y="1941"/>
                    <a:pt x="1271" y="1941"/>
                  </a:cubicBezTo>
                  <a:cubicBezTo>
                    <a:pt x="1203" y="1941"/>
                    <a:pt x="1134" y="1929"/>
                    <a:pt x="1066" y="1904"/>
                  </a:cubicBezTo>
                  <a:cubicBezTo>
                    <a:pt x="657" y="1790"/>
                    <a:pt x="460" y="1052"/>
                    <a:pt x="1017" y="659"/>
                  </a:cubicBezTo>
                  <a:cubicBezTo>
                    <a:pt x="1144" y="566"/>
                    <a:pt x="1328" y="517"/>
                    <a:pt x="1534" y="517"/>
                  </a:cubicBezTo>
                  <a:cubicBezTo>
                    <a:pt x="2130" y="517"/>
                    <a:pt x="2903" y="930"/>
                    <a:pt x="2951" y="1904"/>
                  </a:cubicBezTo>
                  <a:cubicBezTo>
                    <a:pt x="2951" y="3068"/>
                    <a:pt x="2017" y="4117"/>
                    <a:pt x="1771" y="4887"/>
                  </a:cubicBezTo>
                  <a:cubicBezTo>
                    <a:pt x="1417" y="5949"/>
                    <a:pt x="1853" y="6616"/>
                    <a:pt x="1900" y="6703"/>
                  </a:cubicBezTo>
                  <a:lnTo>
                    <a:pt x="1900" y="6703"/>
                  </a:lnTo>
                  <a:cubicBezTo>
                    <a:pt x="1607" y="6146"/>
                    <a:pt x="1592" y="5492"/>
                    <a:pt x="1853" y="4920"/>
                  </a:cubicBezTo>
                  <a:cubicBezTo>
                    <a:pt x="2050" y="4396"/>
                    <a:pt x="2476" y="3838"/>
                    <a:pt x="2804" y="3134"/>
                  </a:cubicBezTo>
                  <a:cubicBezTo>
                    <a:pt x="2919" y="2921"/>
                    <a:pt x="3001" y="2675"/>
                    <a:pt x="3050" y="2429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8"/>
                    <a:pt x="4066" y="4396"/>
                    <a:pt x="4263" y="4920"/>
                  </a:cubicBezTo>
                  <a:cubicBezTo>
                    <a:pt x="4516" y="5474"/>
                    <a:pt x="4509" y="6105"/>
                    <a:pt x="4257" y="6664"/>
                  </a:cubicBezTo>
                  <a:lnTo>
                    <a:pt x="4257" y="6664"/>
                  </a:lnTo>
                  <a:cubicBezTo>
                    <a:pt x="4355" y="6470"/>
                    <a:pt x="4657" y="5840"/>
                    <a:pt x="4345" y="4904"/>
                  </a:cubicBezTo>
                  <a:cubicBezTo>
                    <a:pt x="4099" y="4117"/>
                    <a:pt x="3181" y="3084"/>
                    <a:pt x="3164" y="1904"/>
                  </a:cubicBezTo>
                  <a:cubicBezTo>
                    <a:pt x="3226" y="935"/>
                    <a:pt x="4013" y="526"/>
                    <a:pt x="4604" y="526"/>
                  </a:cubicBezTo>
                  <a:cubicBezTo>
                    <a:pt x="4803" y="526"/>
                    <a:pt x="4979" y="572"/>
                    <a:pt x="5099" y="659"/>
                  </a:cubicBezTo>
                  <a:cubicBezTo>
                    <a:pt x="5672" y="1052"/>
                    <a:pt x="5459" y="1790"/>
                    <a:pt x="5050" y="1921"/>
                  </a:cubicBezTo>
                  <a:cubicBezTo>
                    <a:pt x="4982" y="1946"/>
                    <a:pt x="4913" y="1957"/>
                    <a:pt x="4845" y="1957"/>
                  </a:cubicBezTo>
                  <a:cubicBezTo>
                    <a:pt x="4600" y="1957"/>
                    <a:pt x="4373" y="1804"/>
                    <a:pt x="4296" y="1560"/>
                  </a:cubicBezTo>
                  <a:cubicBezTo>
                    <a:pt x="4274" y="1464"/>
                    <a:pt x="4323" y="1381"/>
                    <a:pt x="4391" y="1381"/>
                  </a:cubicBezTo>
                  <a:cubicBezTo>
                    <a:pt x="4427" y="1381"/>
                    <a:pt x="4469" y="1405"/>
                    <a:pt x="4509" y="1462"/>
                  </a:cubicBezTo>
                  <a:cubicBezTo>
                    <a:pt x="4563" y="1540"/>
                    <a:pt x="4640" y="1574"/>
                    <a:pt x="4714" y="1574"/>
                  </a:cubicBezTo>
                  <a:cubicBezTo>
                    <a:pt x="4841" y="1574"/>
                    <a:pt x="4961" y="1475"/>
                    <a:pt x="4951" y="1331"/>
                  </a:cubicBezTo>
                  <a:cubicBezTo>
                    <a:pt x="4968" y="1167"/>
                    <a:pt x="4853" y="1036"/>
                    <a:pt x="4705" y="1003"/>
                  </a:cubicBezTo>
                  <a:cubicBezTo>
                    <a:pt x="4683" y="999"/>
                    <a:pt x="4660" y="997"/>
                    <a:pt x="4638" y="997"/>
                  </a:cubicBezTo>
                  <a:cubicBezTo>
                    <a:pt x="4462" y="997"/>
                    <a:pt x="4290" y="1107"/>
                    <a:pt x="4246" y="1281"/>
                  </a:cubicBezTo>
                  <a:cubicBezTo>
                    <a:pt x="4119" y="1584"/>
                    <a:pt x="4347" y="2102"/>
                    <a:pt x="4930" y="2102"/>
                  </a:cubicBezTo>
                  <a:cubicBezTo>
                    <a:pt x="4948" y="2102"/>
                    <a:pt x="4966" y="2102"/>
                    <a:pt x="4984" y="2101"/>
                  </a:cubicBezTo>
                  <a:cubicBezTo>
                    <a:pt x="5623" y="2085"/>
                    <a:pt x="6115" y="1101"/>
                    <a:pt x="5541" y="462"/>
                  </a:cubicBezTo>
                  <a:cubicBezTo>
                    <a:pt x="5309" y="162"/>
                    <a:pt x="4916" y="3"/>
                    <a:pt x="4515" y="3"/>
                  </a:cubicBezTo>
                  <a:cubicBezTo>
                    <a:pt x="4039" y="3"/>
                    <a:pt x="3552" y="227"/>
                    <a:pt x="3312" y="708"/>
                  </a:cubicBezTo>
                  <a:cubicBezTo>
                    <a:pt x="3197" y="872"/>
                    <a:pt x="3099" y="1068"/>
                    <a:pt x="3050" y="1265"/>
                  </a:cubicBezTo>
                  <a:cubicBezTo>
                    <a:pt x="3001" y="1068"/>
                    <a:pt x="2919" y="872"/>
                    <a:pt x="2804" y="708"/>
                  </a:cubicBezTo>
                  <a:cubicBezTo>
                    <a:pt x="2562" y="224"/>
                    <a:pt x="2071" y="0"/>
                    <a:pt x="1593" y="0"/>
                  </a:cubicBezTo>
                  <a:close/>
                  <a:moveTo>
                    <a:pt x="1900" y="6703"/>
                  </a:moveTo>
                  <a:cubicBezTo>
                    <a:pt x="1901" y="6704"/>
                    <a:pt x="1902" y="6705"/>
                    <a:pt x="1902" y="6707"/>
                  </a:cubicBezTo>
                  <a:cubicBezTo>
                    <a:pt x="1902" y="6706"/>
                    <a:pt x="1901" y="6704"/>
                    <a:pt x="1900" y="6703"/>
                  </a:cubicBezTo>
                  <a:close/>
                  <a:moveTo>
                    <a:pt x="4257" y="6664"/>
                  </a:moveTo>
                  <a:lnTo>
                    <a:pt x="4257" y="6664"/>
                  </a:lnTo>
                  <a:cubicBezTo>
                    <a:pt x="4242" y="6695"/>
                    <a:pt x="4232" y="6714"/>
                    <a:pt x="4230" y="6723"/>
                  </a:cubicBezTo>
                  <a:cubicBezTo>
                    <a:pt x="4239" y="6704"/>
                    <a:pt x="4249" y="6684"/>
                    <a:pt x="4257" y="666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5832875" y="1337600"/>
              <a:ext cx="130350" cy="204925"/>
            </a:xfrm>
            <a:custGeom>
              <a:rect b="b" l="l" r="r" t="t"/>
              <a:pathLst>
                <a:path extrusionOk="0" h="8197" w="5214">
                  <a:moveTo>
                    <a:pt x="4131" y="1"/>
                  </a:moveTo>
                  <a:lnTo>
                    <a:pt x="4131" y="1"/>
                  </a:lnTo>
                  <a:cubicBezTo>
                    <a:pt x="4115" y="1"/>
                    <a:pt x="4197" y="624"/>
                    <a:pt x="3804" y="837"/>
                  </a:cubicBezTo>
                  <a:cubicBezTo>
                    <a:pt x="3410" y="1050"/>
                    <a:pt x="2836" y="1542"/>
                    <a:pt x="3443" y="2050"/>
                  </a:cubicBezTo>
                  <a:cubicBezTo>
                    <a:pt x="4033" y="2574"/>
                    <a:pt x="4213" y="3328"/>
                    <a:pt x="3689" y="4066"/>
                  </a:cubicBezTo>
                  <a:cubicBezTo>
                    <a:pt x="3689" y="4066"/>
                    <a:pt x="3984" y="2968"/>
                    <a:pt x="3246" y="2476"/>
                  </a:cubicBezTo>
                  <a:cubicBezTo>
                    <a:pt x="3050" y="2348"/>
                    <a:pt x="2893" y="2313"/>
                    <a:pt x="2779" y="2313"/>
                  </a:cubicBezTo>
                  <a:cubicBezTo>
                    <a:pt x="2646" y="2313"/>
                    <a:pt x="2574" y="2361"/>
                    <a:pt x="2574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214" y="3361"/>
                    <a:pt x="2558" y="3754"/>
                  </a:cubicBezTo>
                  <a:cubicBezTo>
                    <a:pt x="2902" y="4148"/>
                    <a:pt x="3148" y="4918"/>
                    <a:pt x="1951" y="5803"/>
                  </a:cubicBezTo>
                  <a:cubicBezTo>
                    <a:pt x="1951" y="5803"/>
                    <a:pt x="2558" y="4443"/>
                    <a:pt x="2197" y="3738"/>
                  </a:cubicBezTo>
                  <a:cubicBezTo>
                    <a:pt x="1820" y="3000"/>
                    <a:pt x="1378" y="3148"/>
                    <a:pt x="968" y="2558"/>
                  </a:cubicBezTo>
                  <a:cubicBezTo>
                    <a:pt x="968" y="2558"/>
                    <a:pt x="1" y="3082"/>
                    <a:pt x="755" y="4230"/>
                  </a:cubicBezTo>
                  <a:cubicBezTo>
                    <a:pt x="1624" y="5590"/>
                    <a:pt x="542" y="7279"/>
                    <a:pt x="1476" y="8196"/>
                  </a:cubicBezTo>
                  <a:cubicBezTo>
                    <a:pt x="1476" y="8196"/>
                    <a:pt x="1410" y="6836"/>
                    <a:pt x="2673" y="5607"/>
                  </a:cubicBezTo>
                  <a:cubicBezTo>
                    <a:pt x="3935" y="4377"/>
                    <a:pt x="5213" y="2853"/>
                    <a:pt x="41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5947200" y="1312200"/>
              <a:ext cx="75850" cy="113125"/>
            </a:xfrm>
            <a:custGeom>
              <a:rect b="b" l="l" r="r" t="t"/>
              <a:pathLst>
                <a:path extrusionOk="0" h="4525" w="3034">
                  <a:moveTo>
                    <a:pt x="2591" y="1"/>
                  </a:moveTo>
                  <a:lnTo>
                    <a:pt x="2591" y="1"/>
                  </a:lnTo>
                  <a:cubicBezTo>
                    <a:pt x="2542" y="279"/>
                    <a:pt x="2279" y="542"/>
                    <a:pt x="1640" y="820"/>
                  </a:cubicBezTo>
                  <a:cubicBezTo>
                    <a:pt x="984" y="1099"/>
                    <a:pt x="1230" y="1935"/>
                    <a:pt x="1279" y="2131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68" y="2623"/>
                    <a:pt x="1017" y="2508"/>
                    <a:pt x="1116" y="1820"/>
                  </a:cubicBezTo>
                  <a:cubicBezTo>
                    <a:pt x="1189" y="1319"/>
                    <a:pt x="880" y="1255"/>
                    <a:pt x="717" y="1255"/>
                  </a:cubicBezTo>
                  <a:cubicBezTo>
                    <a:pt x="662" y="1255"/>
                    <a:pt x="624" y="1263"/>
                    <a:pt x="624" y="1263"/>
                  </a:cubicBezTo>
                  <a:cubicBezTo>
                    <a:pt x="755" y="1427"/>
                    <a:pt x="739" y="1673"/>
                    <a:pt x="607" y="1820"/>
                  </a:cubicBezTo>
                  <a:cubicBezTo>
                    <a:pt x="362" y="2066"/>
                    <a:pt x="50" y="2345"/>
                    <a:pt x="312" y="3099"/>
                  </a:cubicBezTo>
                  <a:cubicBezTo>
                    <a:pt x="575" y="3853"/>
                    <a:pt x="1" y="4525"/>
                    <a:pt x="1" y="4525"/>
                  </a:cubicBezTo>
                  <a:cubicBezTo>
                    <a:pt x="3033" y="2017"/>
                    <a:pt x="2591" y="1"/>
                    <a:pt x="25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5797225" y="1526925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63"/>
                    <a:pt x="1640" y="509"/>
                  </a:cubicBezTo>
                  <a:cubicBezTo>
                    <a:pt x="1296" y="755"/>
                    <a:pt x="1" y="2427"/>
                    <a:pt x="3590" y="4262"/>
                  </a:cubicBezTo>
                  <a:cubicBezTo>
                    <a:pt x="3590" y="4262"/>
                    <a:pt x="2738" y="3754"/>
                    <a:pt x="2623" y="2476"/>
                  </a:cubicBezTo>
                  <a:cubicBezTo>
                    <a:pt x="2525" y="1181"/>
                    <a:pt x="2804" y="492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5687825" y="1592275"/>
              <a:ext cx="196725" cy="145075"/>
            </a:xfrm>
            <a:custGeom>
              <a:rect b="b" l="l" r="r" t="t"/>
              <a:pathLst>
                <a:path extrusionOk="0" h="5803" w="7869">
                  <a:moveTo>
                    <a:pt x="4664" y="0"/>
                  </a:moveTo>
                  <a:cubicBezTo>
                    <a:pt x="4520" y="0"/>
                    <a:pt x="4380" y="46"/>
                    <a:pt x="4246" y="140"/>
                  </a:cubicBezTo>
                  <a:cubicBezTo>
                    <a:pt x="3877" y="394"/>
                    <a:pt x="3657" y="609"/>
                    <a:pt x="3469" y="609"/>
                  </a:cubicBezTo>
                  <a:cubicBezTo>
                    <a:pt x="3415" y="609"/>
                    <a:pt x="3363" y="591"/>
                    <a:pt x="3311" y="550"/>
                  </a:cubicBezTo>
                  <a:lnTo>
                    <a:pt x="3311" y="550"/>
                  </a:lnTo>
                  <a:cubicBezTo>
                    <a:pt x="3311" y="550"/>
                    <a:pt x="3000" y="1173"/>
                    <a:pt x="3688" y="1386"/>
                  </a:cubicBezTo>
                  <a:cubicBezTo>
                    <a:pt x="4360" y="1583"/>
                    <a:pt x="4852" y="1714"/>
                    <a:pt x="4737" y="2091"/>
                  </a:cubicBezTo>
                  <a:cubicBezTo>
                    <a:pt x="4639" y="2468"/>
                    <a:pt x="3705" y="2533"/>
                    <a:pt x="2590" y="2714"/>
                  </a:cubicBezTo>
                  <a:cubicBezTo>
                    <a:pt x="1475" y="2894"/>
                    <a:pt x="590" y="3156"/>
                    <a:pt x="623" y="4140"/>
                  </a:cubicBezTo>
                  <a:cubicBezTo>
                    <a:pt x="649" y="4889"/>
                    <a:pt x="497" y="5245"/>
                    <a:pt x="244" y="5245"/>
                  </a:cubicBezTo>
                  <a:cubicBezTo>
                    <a:pt x="171" y="5245"/>
                    <a:pt x="89" y="5215"/>
                    <a:pt x="0" y="5156"/>
                  </a:cubicBezTo>
                  <a:lnTo>
                    <a:pt x="0" y="5156"/>
                  </a:lnTo>
                  <a:cubicBezTo>
                    <a:pt x="0" y="5156"/>
                    <a:pt x="250" y="5803"/>
                    <a:pt x="1203" y="5803"/>
                  </a:cubicBezTo>
                  <a:cubicBezTo>
                    <a:pt x="1395" y="5803"/>
                    <a:pt x="1616" y="5777"/>
                    <a:pt x="1869" y="5713"/>
                  </a:cubicBezTo>
                  <a:cubicBezTo>
                    <a:pt x="3377" y="5336"/>
                    <a:pt x="3574" y="4107"/>
                    <a:pt x="4213" y="3353"/>
                  </a:cubicBezTo>
                  <a:cubicBezTo>
                    <a:pt x="4852" y="2599"/>
                    <a:pt x="5475" y="1976"/>
                    <a:pt x="7868" y="1927"/>
                  </a:cubicBezTo>
                  <a:cubicBezTo>
                    <a:pt x="7868" y="1927"/>
                    <a:pt x="6409" y="1812"/>
                    <a:pt x="5852" y="960"/>
                  </a:cubicBezTo>
                  <a:cubicBezTo>
                    <a:pt x="5459" y="328"/>
                    <a:pt x="5048" y="0"/>
                    <a:pt x="46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5788225" y="1651850"/>
              <a:ext cx="192200" cy="157025"/>
            </a:xfrm>
            <a:custGeom>
              <a:rect b="b" l="l" r="r" t="t"/>
              <a:pathLst>
                <a:path extrusionOk="0" h="6281" w="7688">
                  <a:moveTo>
                    <a:pt x="3366" y="0"/>
                  </a:moveTo>
                  <a:cubicBezTo>
                    <a:pt x="3321" y="0"/>
                    <a:pt x="3275" y="1"/>
                    <a:pt x="3229" y="3"/>
                  </a:cubicBezTo>
                  <a:cubicBezTo>
                    <a:pt x="2656" y="19"/>
                    <a:pt x="2098" y="183"/>
                    <a:pt x="1606" y="478"/>
                  </a:cubicBezTo>
                  <a:cubicBezTo>
                    <a:pt x="1426" y="560"/>
                    <a:pt x="1279" y="675"/>
                    <a:pt x="1131" y="823"/>
                  </a:cubicBezTo>
                  <a:cubicBezTo>
                    <a:pt x="0" y="1806"/>
                    <a:pt x="344" y="3888"/>
                    <a:pt x="1705" y="4215"/>
                  </a:cubicBezTo>
                  <a:cubicBezTo>
                    <a:pt x="1838" y="4248"/>
                    <a:pt x="1974" y="4264"/>
                    <a:pt x="2110" y="4264"/>
                  </a:cubicBezTo>
                  <a:cubicBezTo>
                    <a:pt x="2596" y="4264"/>
                    <a:pt x="3075" y="4062"/>
                    <a:pt x="3344" y="3691"/>
                  </a:cubicBezTo>
                  <a:cubicBezTo>
                    <a:pt x="3639" y="3248"/>
                    <a:pt x="3639" y="2658"/>
                    <a:pt x="3344" y="2216"/>
                  </a:cubicBezTo>
                  <a:cubicBezTo>
                    <a:pt x="3135" y="1923"/>
                    <a:pt x="2805" y="1763"/>
                    <a:pt x="2470" y="1763"/>
                  </a:cubicBezTo>
                  <a:cubicBezTo>
                    <a:pt x="2281" y="1763"/>
                    <a:pt x="2090" y="1814"/>
                    <a:pt x="1918" y="1921"/>
                  </a:cubicBezTo>
                  <a:cubicBezTo>
                    <a:pt x="1639" y="2085"/>
                    <a:pt x="1508" y="2412"/>
                    <a:pt x="1606" y="2724"/>
                  </a:cubicBezTo>
                  <a:cubicBezTo>
                    <a:pt x="1623" y="2822"/>
                    <a:pt x="1672" y="2904"/>
                    <a:pt x="1738" y="2970"/>
                  </a:cubicBezTo>
                  <a:cubicBezTo>
                    <a:pt x="1845" y="3071"/>
                    <a:pt x="1987" y="3114"/>
                    <a:pt x="2127" y="3114"/>
                  </a:cubicBezTo>
                  <a:cubicBezTo>
                    <a:pt x="2371" y="3114"/>
                    <a:pt x="2608" y="2983"/>
                    <a:pt x="2639" y="2806"/>
                  </a:cubicBezTo>
                  <a:cubicBezTo>
                    <a:pt x="2712" y="2542"/>
                    <a:pt x="2510" y="2304"/>
                    <a:pt x="2255" y="2304"/>
                  </a:cubicBezTo>
                  <a:cubicBezTo>
                    <a:pt x="2225" y="2304"/>
                    <a:pt x="2195" y="2307"/>
                    <a:pt x="2164" y="2314"/>
                  </a:cubicBezTo>
                  <a:cubicBezTo>
                    <a:pt x="1902" y="2380"/>
                    <a:pt x="1918" y="2511"/>
                    <a:pt x="1836" y="2527"/>
                  </a:cubicBezTo>
                  <a:cubicBezTo>
                    <a:pt x="1831" y="2528"/>
                    <a:pt x="1826" y="2528"/>
                    <a:pt x="1821" y="2528"/>
                  </a:cubicBezTo>
                  <a:cubicBezTo>
                    <a:pt x="1736" y="2528"/>
                    <a:pt x="1721" y="2396"/>
                    <a:pt x="1721" y="2396"/>
                  </a:cubicBezTo>
                  <a:cubicBezTo>
                    <a:pt x="1721" y="2199"/>
                    <a:pt x="1836" y="2019"/>
                    <a:pt x="2016" y="1937"/>
                  </a:cubicBezTo>
                  <a:cubicBezTo>
                    <a:pt x="2158" y="1864"/>
                    <a:pt x="2310" y="1829"/>
                    <a:pt x="2459" y="1829"/>
                  </a:cubicBezTo>
                  <a:cubicBezTo>
                    <a:pt x="2776" y="1829"/>
                    <a:pt x="3084" y="1986"/>
                    <a:pt x="3262" y="2265"/>
                  </a:cubicBezTo>
                  <a:cubicBezTo>
                    <a:pt x="3541" y="2675"/>
                    <a:pt x="3524" y="3216"/>
                    <a:pt x="3246" y="3625"/>
                  </a:cubicBezTo>
                  <a:cubicBezTo>
                    <a:pt x="3007" y="3940"/>
                    <a:pt x="2575" y="4119"/>
                    <a:pt x="2136" y="4119"/>
                  </a:cubicBezTo>
                  <a:cubicBezTo>
                    <a:pt x="2002" y="4119"/>
                    <a:pt x="1868" y="4102"/>
                    <a:pt x="1738" y="4068"/>
                  </a:cubicBezTo>
                  <a:cubicBezTo>
                    <a:pt x="541" y="3773"/>
                    <a:pt x="197" y="1855"/>
                    <a:pt x="1262" y="937"/>
                  </a:cubicBezTo>
                  <a:cubicBezTo>
                    <a:pt x="1738" y="491"/>
                    <a:pt x="2319" y="321"/>
                    <a:pt x="2904" y="321"/>
                  </a:cubicBezTo>
                  <a:cubicBezTo>
                    <a:pt x="3610" y="321"/>
                    <a:pt x="4322" y="567"/>
                    <a:pt x="4868" y="872"/>
                  </a:cubicBezTo>
                  <a:cubicBezTo>
                    <a:pt x="5803" y="1413"/>
                    <a:pt x="6540" y="2249"/>
                    <a:pt x="6934" y="3248"/>
                  </a:cubicBezTo>
                  <a:cubicBezTo>
                    <a:pt x="7261" y="4052"/>
                    <a:pt x="7442" y="4920"/>
                    <a:pt x="7442" y="5789"/>
                  </a:cubicBezTo>
                  <a:cubicBezTo>
                    <a:pt x="7442" y="5937"/>
                    <a:pt x="7425" y="6084"/>
                    <a:pt x="7409" y="6232"/>
                  </a:cubicBezTo>
                  <a:lnTo>
                    <a:pt x="7409" y="6281"/>
                  </a:lnTo>
                  <a:cubicBezTo>
                    <a:pt x="7409" y="6264"/>
                    <a:pt x="7409" y="6248"/>
                    <a:pt x="7425" y="6232"/>
                  </a:cubicBezTo>
                  <a:lnTo>
                    <a:pt x="7447" y="6135"/>
                  </a:lnTo>
                  <a:lnTo>
                    <a:pt x="7447" y="6135"/>
                  </a:lnTo>
                  <a:cubicBezTo>
                    <a:pt x="7448" y="6144"/>
                    <a:pt x="7452" y="6154"/>
                    <a:pt x="7458" y="6166"/>
                  </a:cubicBezTo>
                  <a:cubicBezTo>
                    <a:pt x="7453" y="6155"/>
                    <a:pt x="7449" y="6144"/>
                    <a:pt x="7447" y="6133"/>
                  </a:cubicBezTo>
                  <a:lnTo>
                    <a:pt x="7447" y="6133"/>
                  </a:lnTo>
                  <a:lnTo>
                    <a:pt x="7458" y="6084"/>
                  </a:lnTo>
                  <a:lnTo>
                    <a:pt x="7458" y="6084"/>
                  </a:lnTo>
                  <a:cubicBezTo>
                    <a:pt x="7451" y="6099"/>
                    <a:pt x="7447" y="6110"/>
                    <a:pt x="7446" y="6122"/>
                  </a:cubicBezTo>
                  <a:lnTo>
                    <a:pt x="7446" y="6122"/>
                  </a:lnTo>
                  <a:cubicBezTo>
                    <a:pt x="7445" y="6104"/>
                    <a:pt x="7449" y="6086"/>
                    <a:pt x="7458" y="6068"/>
                  </a:cubicBezTo>
                  <a:cubicBezTo>
                    <a:pt x="7688" y="4871"/>
                    <a:pt x="7540" y="3625"/>
                    <a:pt x="7016" y="2527"/>
                  </a:cubicBezTo>
                  <a:cubicBezTo>
                    <a:pt x="6314" y="1109"/>
                    <a:pt x="4962" y="0"/>
                    <a:pt x="33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5894700" y="1699800"/>
              <a:ext cx="75900" cy="81625"/>
            </a:xfrm>
            <a:custGeom>
              <a:rect b="b" l="l" r="r" t="t"/>
              <a:pathLst>
                <a:path extrusionOk="0" h="3265" w="3036">
                  <a:moveTo>
                    <a:pt x="720" y="0"/>
                  </a:moveTo>
                  <a:cubicBezTo>
                    <a:pt x="60" y="0"/>
                    <a:pt x="1" y="781"/>
                    <a:pt x="1085" y="970"/>
                  </a:cubicBezTo>
                  <a:cubicBezTo>
                    <a:pt x="2347" y="1166"/>
                    <a:pt x="3035" y="3265"/>
                    <a:pt x="3035" y="3265"/>
                  </a:cubicBezTo>
                  <a:cubicBezTo>
                    <a:pt x="3035" y="3265"/>
                    <a:pt x="2724" y="1003"/>
                    <a:pt x="1462" y="249"/>
                  </a:cubicBezTo>
                  <a:cubicBezTo>
                    <a:pt x="1170" y="71"/>
                    <a:pt x="918" y="0"/>
                    <a:pt x="7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5742325" y="1693300"/>
              <a:ext cx="129925" cy="112950"/>
            </a:xfrm>
            <a:custGeom>
              <a:rect b="b" l="l" r="r" t="t"/>
              <a:pathLst>
                <a:path extrusionOk="0" h="4518" w="5197">
                  <a:moveTo>
                    <a:pt x="2164" y="0"/>
                  </a:moveTo>
                  <a:cubicBezTo>
                    <a:pt x="2000" y="197"/>
                    <a:pt x="1885" y="427"/>
                    <a:pt x="1803" y="673"/>
                  </a:cubicBezTo>
                  <a:cubicBezTo>
                    <a:pt x="1672" y="1082"/>
                    <a:pt x="1131" y="1328"/>
                    <a:pt x="558" y="1705"/>
                  </a:cubicBezTo>
                  <a:cubicBezTo>
                    <a:pt x="0" y="2082"/>
                    <a:pt x="82" y="2705"/>
                    <a:pt x="197" y="3049"/>
                  </a:cubicBezTo>
                  <a:cubicBezTo>
                    <a:pt x="263" y="3262"/>
                    <a:pt x="230" y="3508"/>
                    <a:pt x="131" y="3721"/>
                  </a:cubicBezTo>
                  <a:cubicBezTo>
                    <a:pt x="394" y="3492"/>
                    <a:pt x="705" y="3328"/>
                    <a:pt x="1049" y="3230"/>
                  </a:cubicBezTo>
                  <a:cubicBezTo>
                    <a:pt x="1672" y="3049"/>
                    <a:pt x="1639" y="2754"/>
                    <a:pt x="1639" y="2295"/>
                  </a:cubicBezTo>
                  <a:cubicBezTo>
                    <a:pt x="1625" y="1878"/>
                    <a:pt x="1801" y="1852"/>
                    <a:pt x="1843" y="1852"/>
                  </a:cubicBezTo>
                  <a:cubicBezTo>
                    <a:pt x="1849" y="1852"/>
                    <a:pt x="1853" y="1853"/>
                    <a:pt x="1853" y="1853"/>
                  </a:cubicBezTo>
                  <a:cubicBezTo>
                    <a:pt x="1857" y="1852"/>
                    <a:pt x="1861" y="1852"/>
                    <a:pt x="1865" y="1852"/>
                  </a:cubicBezTo>
                  <a:cubicBezTo>
                    <a:pt x="2146" y="1852"/>
                    <a:pt x="2082" y="2382"/>
                    <a:pt x="2066" y="2672"/>
                  </a:cubicBezTo>
                  <a:cubicBezTo>
                    <a:pt x="2033" y="2967"/>
                    <a:pt x="1934" y="3574"/>
                    <a:pt x="2475" y="4164"/>
                  </a:cubicBezTo>
                  <a:cubicBezTo>
                    <a:pt x="2717" y="4428"/>
                    <a:pt x="3038" y="4518"/>
                    <a:pt x="3356" y="4518"/>
                  </a:cubicBezTo>
                  <a:cubicBezTo>
                    <a:pt x="3750" y="4518"/>
                    <a:pt x="4141" y="4380"/>
                    <a:pt x="4377" y="4262"/>
                  </a:cubicBezTo>
                  <a:cubicBezTo>
                    <a:pt x="4488" y="4217"/>
                    <a:pt x="4601" y="4194"/>
                    <a:pt x="4713" y="4194"/>
                  </a:cubicBezTo>
                  <a:cubicBezTo>
                    <a:pt x="4882" y="4194"/>
                    <a:pt x="5048" y="4245"/>
                    <a:pt x="5196" y="4344"/>
                  </a:cubicBezTo>
                  <a:cubicBezTo>
                    <a:pt x="5065" y="3475"/>
                    <a:pt x="4623" y="3197"/>
                    <a:pt x="4000" y="3131"/>
                  </a:cubicBezTo>
                  <a:cubicBezTo>
                    <a:pt x="3361" y="3066"/>
                    <a:pt x="2508" y="2853"/>
                    <a:pt x="2180" y="1771"/>
                  </a:cubicBezTo>
                  <a:cubicBezTo>
                    <a:pt x="1836" y="705"/>
                    <a:pt x="2164" y="1"/>
                    <a:pt x="21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5762800" y="1769525"/>
              <a:ext cx="31575" cy="49600"/>
            </a:xfrm>
            <a:custGeom>
              <a:rect b="b" l="l" r="r" t="t"/>
              <a:pathLst>
                <a:path extrusionOk="0" h="1984" w="1263">
                  <a:moveTo>
                    <a:pt x="952" y="0"/>
                  </a:moveTo>
                  <a:cubicBezTo>
                    <a:pt x="952" y="0"/>
                    <a:pt x="935" y="82"/>
                    <a:pt x="509" y="344"/>
                  </a:cubicBezTo>
                  <a:cubicBezTo>
                    <a:pt x="165" y="525"/>
                    <a:pt x="1" y="918"/>
                    <a:pt x="116" y="1295"/>
                  </a:cubicBezTo>
                  <a:cubicBezTo>
                    <a:pt x="132" y="1377"/>
                    <a:pt x="148" y="1443"/>
                    <a:pt x="165" y="1525"/>
                  </a:cubicBezTo>
                  <a:cubicBezTo>
                    <a:pt x="214" y="1754"/>
                    <a:pt x="247" y="1984"/>
                    <a:pt x="247" y="1984"/>
                  </a:cubicBezTo>
                  <a:cubicBezTo>
                    <a:pt x="247" y="1984"/>
                    <a:pt x="247" y="1852"/>
                    <a:pt x="771" y="1557"/>
                  </a:cubicBezTo>
                  <a:cubicBezTo>
                    <a:pt x="788" y="1541"/>
                    <a:pt x="804" y="1541"/>
                    <a:pt x="820" y="1525"/>
                  </a:cubicBezTo>
                  <a:cubicBezTo>
                    <a:pt x="1263" y="1230"/>
                    <a:pt x="1083" y="836"/>
                    <a:pt x="1001" y="558"/>
                  </a:cubicBezTo>
                  <a:cubicBezTo>
                    <a:pt x="952" y="377"/>
                    <a:pt x="935" y="197"/>
                    <a:pt x="9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5619800" y="1554575"/>
              <a:ext cx="173350" cy="122075"/>
            </a:xfrm>
            <a:custGeom>
              <a:rect b="b" l="l" r="r" t="t"/>
              <a:pathLst>
                <a:path extrusionOk="0" h="4883" w="6934">
                  <a:moveTo>
                    <a:pt x="4987" y="0"/>
                  </a:moveTo>
                  <a:cubicBezTo>
                    <a:pt x="4765" y="0"/>
                    <a:pt x="4517" y="52"/>
                    <a:pt x="4246" y="173"/>
                  </a:cubicBezTo>
                  <a:cubicBezTo>
                    <a:pt x="2787" y="829"/>
                    <a:pt x="3049" y="3304"/>
                    <a:pt x="4803" y="3664"/>
                  </a:cubicBezTo>
                  <a:cubicBezTo>
                    <a:pt x="5000" y="3697"/>
                    <a:pt x="5213" y="3730"/>
                    <a:pt x="5377" y="3746"/>
                  </a:cubicBezTo>
                  <a:cubicBezTo>
                    <a:pt x="4918" y="3828"/>
                    <a:pt x="4475" y="3976"/>
                    <a:pt x="4065" y="4189"/>
                  </a:cubicBezTo>
                  <a:cubicBezTo>
                    <a:pt x="3918" y="4255"/>
                    <a:pt x="3672" y="4337"/>
                    <a:pt x="3639" y="4353"/>
                  </a:cubicBezTo>
                  <a:cubicBezTo>
                    <a:pt x="3180" y="4525"/>
                    <a:pt x="2747" y="4601"/>
                    <a:pt x="2357" y="4601"/>
                  </a:cubicBezTo>
                  <a:cubicBezTo>
                    <a:pt x="1523" y="4601"/>
                    <a:pt x="886" y="4254"/>
                    <a:pt x="607" y="3763"/>
                  </a:cubicBezTo>
                  <a:cubicBezTo>
                    <a:pt x="377" y="3353"/>
                    <a:pt x="361" y="2861"/>
                    <a:pt x="574" y="2435"/>
                  </a:cubicBezTo>
                  <a:cubicBezTo>
                    <a:pt x="574" y="2435"/>
                    <a:pt x="590" y="2419"/>
                    <a:pt x="590" y="2419"/>
                  </a:cubicBezTo>
                  <a:cubicBezTo>
                    <a:pt x="803" y="2104"/>
                    <a:pt x="1139" y="1957"/>
                    <a:pt x="1452" y="1957"/>
                  </a:cubicBezTo>
                  <a:cubicBezTo>
                    <a:pt x="1743" y="1957"/>
                    <a:pt x="2013" y="2084"/>
                    <a:pt x="2148" y="2320"/>
                  </a:cubicBezTo>
                  <a:cubicBezTo>
                    <a:pt x="2246" y="2452"/>
                    <a:pt x="2311" y="2615"/>
                    <a:pt x="2311" y="2796"/>
                  </a:cubicBezTo>
                  <a:cubicBezTo>
                    <a:pt x="2311" y="2943"/>
                    <a:pt x="2246" y="3091"/>
                    <a:pt x="2148" y="3206"/>
                  </a:cubicBezTo>
                  <a:cubicBezTo>
                    <a:pt x="2033" y="3302"/>
                    <a:pt x="1971" y="3333"/>
                    <a:pt x="1940" y="3333"/>
                  </a:cubicBezTo>
                  <a:cubicBezTo>
                    <a:pt x="1913" y="3333"/>
                    <a:pt x="1911" y="3310"/>
                    <a:pt x="1918" y="3287"/>
                  </a:cubicBezTo>
                  <a:cubicBezTo>
                    <a:pt x="2043" y="3028"/>
                    <a:pt x="1751" y="2859"/>
                    <a:pt x="1495" y="2859"/>
                  </a:cubicBezTo>
                  <a:cubicBezTo>
                    <a:pt x="1314" y="2859"/>
                    <a:pt x="1151" y="2943"/>
                    <a:pt x="1164" y="3140"/>
                  </a:cubicBezTo>
                  <a:cubicBezTo>
                    <a:pt x="1153" y="3414"/>
                    <a:pt x="1400" y="3542"/>
                    <a:pt x="1652" y="3542"/>
                  </a:cubicBezTo>
                  <a:cubicBezTo>
                    <a:pt x="1777" y="3542"/>
                    <a:pt x="1903" y="3511"/>
                    <a:pt x="2000" y="3451"/>
                  </a:cubicBezTo>
                  <a:lnTo>
                    <a:pt x="2049" y="3435"/>
                  </a:lnTo>
                  <a:cubicBezTo>
                    <a:pt x="2066" y="3419"/>
                    <a:pt x="2082" y="3402"/>
                    <a:pt x="2115" y="3386"/>
                  </a:cubicBezTo>
                  <a:cubicBezTo>
                    <a:pt x="2410" y="3091"/>
                    <a:pt x="2443" y="2615"/>
                    <a:pt x="2197" y="2288"/>
                  </a:cubicBezTo>
                  <a:cubicBezTo>
                    <a:pt x="2058" y="2019"/>
                    <a:pt x="1742" y="1872"/>
                    <a:pt x="1405" y="1872"/>
                  </a:cubicBezTo>
                  <a:cubicBezTo>
                    <a:pt x="1062" y="1872"/>
                    <a:pt x="698" y="2023"/>
                    <a:pt x="476" y="2353"/>
                  </a:cubicBezTo>
                  <a:cubicBezTo>
                    <a:pt x="0" y="3107"/>
                    <a:pt x="197" y="4091"/>
                    <a:pt x="951" y="4582"/>
                  </a:cubicBezTo>
                  <a:cubicBezTo>
                    <a:pt x="1300" y="4771"/>
                    <a:pt x="1687" y="4883"/>
                    <a:pt x="2091" y="4883"/>
                  </a:cubicBezTo>
                  <a:cubicBezTo>
                    <a:pt x="2142" y="4883"/>
                    <a:pt x="2194" y="4881"/>
                    <a:pt x="2246" y="4877"/>
                  </a:cubicBezTo>
                  <a:cubicBezTo>
                    <a:pt x="3147" y="4861"/>
                    <a:pt x="3869" y="4369"/>
                    <a:pt x="5049" y="4009"/>
                  </a:cubicBezTo>
                  <a:cubicBezTo>
                    <a:pt x="5475" y="3894"/>
                    <a:pt x="5918" y="3828"/>
                    <a:pt x="6344" y="3796"/>
                  </a:cubicBezTo>
                  <a:cubicBezTo>
                    <a:pt x="6557" y="3779"/>
                    <a:pt x="6754" y="3714"/>
                    <a:pt x="6934" y="3615"/>
                  </a:cubicBezTo>
                  <a:lnTo>
                    <a:pt x="6934" y="3615"/>
                  </a:lnTo>
                  <a:cubicBezTo>
                    <a:pt x="6934" y="3615"/>
                    <a:pt x="6803" y="3650"/>
                    <a:pt x="6640" y="3650"/>
                  </a:cubicBezTo>
                  <a:cubicBezTo>
                    <a:pt x="6487" y="3650"/>
                    <a:pt x="6307" y="3620"/>
                    <a:pt x="6180" y="3501"/>
                  </a:cubicBezTo>
                  <a:cubicBezTo>
                    <a:pt x="5918" y="3271"/>
                    <a:pt x="5934" y="3369"/>
                    <a:pt x="5639" y="3287"/>
                  </a:cubicBezTo>
                  <a:cubicBezTo>
                    <a:pt x="5475" y="3238"/>
                    <a:pt x="5360" y="3074"/>
                    <a:pt x="5377" y="2910"/>
                  </a:cubicBezTo>
                  <a:lnTo>
                    <a:pt x="5377" y="2910"/>
                  </a:lnTo>
                  <a:cubicBezTo>
                    <a:pt x="5180" y="3074"/>
                    <a:pt x="5131" y="3369"/>
                    <a:pt x="5295" y="3583"/>
                  </a:cubicBezTo>
                  <a:cubicBezTo>
                    <a:pt x="5295" y="3583"/>
                    <a:pt x="4573" y="3583"/>
                    <a:pt x="4393" y="3206"/>
                  </a:cubicBezTo>
                  <a:cubicBezTo>
                    <a:pt x="4213" y="2829"/>
                    <a:pt x="4426" y="2845"/>
                    <a:pt x="4573" y="2747"/>
                  </a:cubicBezTo>
                  <a:cubicBezTo>
                    <a:pt x="4705" y="2665"/>
                    <a:pt x="4754" y="2533"/>
                    <a:pt x="4606" y="2320"/>
                  </a:cubicBezTo>
                  <a:cubicBezTo>
                    <a:pt x="4459" y="2107"/>
                    <a:pt x="4475" y="1747"/>
                    <a:pt x="4754" y="1747"/>
                  </a:cubicBezTo>
                  <a:cubicBezTo>
                    <a:pt x="4672" y="1570"/>
                    <a:pt x="4489" y="1472"/>
                    <a:pt x="4307" y="1472"/>
                  </a:cubicBezTo>
                  <a:cubicBezTo>
                    <a:pt x="4270" y="1472"/>
                    <a:pt x="4233" y="1476"/>
                    <a:pt x="4196" y="1484"/>
                  </a:cubicBezTo>
                  <a:cubicBezTo>
                    <a:pt x="3754" y="1566"/>
                    <a:pt x="3754" y="2173"/>
                    <a:pt x="3754" y="2173"/>
                  </a:cubicBezTo>
                  <a:cubicBezTo>
                    <a:pt x="3754" y="2173"/>
                    <a:pt x="3459" y="1419"/>
                    <a:pt x="3934" y="1042"/>
                  </a:cubicBezTo>
                  <a:cubicBezTo>
                    <a:pt x="4123" y="897"/>
                    <a:pt x="4274" y="842"/>
                    <a:pt x="4391" y="842"/>
                  </a:cubicBezTo>
                  <a:cubicBezTo>
                    <a:pt x="4578" y="842"/>
                    <a:pt x="4681" y="983"/>
                    <a:pt x="4721" y="1124"/>
                  </a:cubicBezTo>
                  <a:cubicBezTo>
                    <a:pt x="4774" y="1309"/>
                    <a:pt x="4881" y="1463"/>
                    <a:pt x="5023" y="1463"/>
                  </a:cubicBezTo>
                  <a:cubicBezTo>
                    <a:pt x="5057" y="1463"/>
                    <a:pt x="5093" y="1454"/>
                    <a:pt x="5131" y="1435"/>
                  </a:cubicBezTo>
                  <a:cubicBezTo>
                    <a:pt x="5275" y="1369"/>
                    <a:pt x="5388" y="1265"/>
                    <a:pt x="5488" y="1265"/>
                  </a:cubicBezTo>
                  <a:cubicBezTo>
                    <a:pt x="5535" y="1265"/>
                    <a:pt x="5580" y="1289"/>
                    <a:pt x="5623" y="1353"/>
                  </a:cubicBezTo>
                  <a:cubicBezTo>
                    <a:pt x="5737" y="1616"/>
                    <a:pt x="5623" y="1911"/>
                    <a:pt x="5360" y="2025"/>
                  </a:cubicBezTo>
                  <a:cubicBezTo>
                    <a:pt x="5360" y="2025"/>
                    <a:pt x="5372" y="2026"/>
                    <a:pt x="5392" y="2026"/>
                  </a:cubicBezTo>
                  <a:cubicBezTo>
                    <a:pt x="5532" y="2026"/>
                    <a:pt x="6100" y="1988"/>
                    <a:pt x="6229" y="1386"/>
                  </a:cubicBezTo>
                  <a:cubicBezTo>
                    <a:pt x="6347" y="835"/>
                    <a:pt x="5877" y="0"/>
                    <a:pt x="49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5592750" y="1619550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836" y="0"/>
                  </a:moveTo>
                  <a:cubicBezTo>
                    <a:pt x="836" y="0"/>
                    <a:pt x="1" y="934"/>
                    <a:pt x="558" y="1721"/>
                  </a:cubicBezTo>
                  <a:cubicBezTo>
                    <a:pt x="869" y="2180"/>
                    <a:pt x="1377" y="2475"/>
                    <a:pt x="1935" y="2508"/>
                  </a:cubicBezTo>
                  <a:cubicBezTo>
                    <a:pt x="1869" y="2508"/>
                    <a:pt x="1476" y="2508"/>
                    <a:pt x="1295" y="2721"/>
                  </a:cubicBezTo>
                  <a:cubicBezTo>
                    <a:pt x="1181" y="2901"/>
                    <a:pt x="1131" y="3098"/>
                    <a:pt x="1148" y="3311"/>
                  </a:cubicBezTo>
                  <a:cubicBezTo>
                    <a:pt x="1200" y="3220"/>
                    <a:pt x="1304" y="3170"/>
                    <a:pt x="1402" y="3170"/>
                  </a:cubicBezTo>
                  <a:cubicBezTo>
                    <a:pt x="1427" y="3170"/>
                    <a:pt x="1452" y="3173"/>
                    <a:pt x="1476" y="3180"/>
                  </a:cubicBezTo>
                  <a:cubicBezTo>
                    <a:pt x="1591" y="3215"/>
                    <a:pt x="1754" y="3294"/>
                    <a:pt x="1939" y="3294"/>
                  </a:cubicBezTo>
                  <a:cubicBezTo>
                    <a:pt x="2096" y="3294"/>
                    <a:pt x="2270" y="3237"/>
                    <a:pt x="2443" y="3049"/>
                  </a:cubicBezTo>
                  <a:cubicBezTo>
                    <a:pt x="2820" y="2639"/>
                    <a:pt x="3312" y="2885"/>
                    <a:pt x="4656" y="2164"/>
                  </a:cubicBezTo>
                  <a:lnTo>
                    <a:pt x="4656" y="2164"/>
                  </a:lnTo>
                  <a:cubicBezTo>
                    <a:pt x="4655" y="2164"/>
                    <a:pt x="3936" y="2467"/>
                    <a:pt x="3126" y="2467"/>
                  </a:cubicBezTo>
                  <a:cubicBezTo>
                    <a:pt x="2659" y="2467"/>
                    <a:pt x="2162" y="2366"/>
                    <a:pt x="1754" y="2049"/>
                  </a:cubicBezTo>
                  <a:cubicBezTo>
                    <a:pt x="1099" y="1574"/>
                    <a:pt x="754" y="803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5746425" y="1434125"/>
              <a:ext cx="110650" cy="157175"/>
            </a:xfrm>
            <a:custGeom>
              <a:rect b="b" l="l" r="r" t="t"/>
              <a:pathLst>
                <a:path extrusionOk="0" h="6287" w="4426">
                  <a:moveTo>
                    <a:pt x="2645" y="1"/>
                  </a:moveTo>
                  <a:cubicBezTo>
                    <a:pt x="2147" y="1"/>
                    <a:pt x="1624" y="207"/>
                    <a:pt x="1279" y="615"/>
                  </a:cubicBezTo>
                  <a:cubicBezTo>
                    <a:pt x="0" y="2254"/>
                    <a:pt x="902" y="4270"/>
                    <a:pt x="1656" y="5122"/>
                  </a:cubicBezTo>
                  <a:cubicBezTo>
                    <a:pt x="2082" y="5630"/>
                    <a:pt x="2639" y="6040"/>
                    <a:pt x="3262" y="6286"/>
                  </a:cubicBezTo>
                  <a:cubicBezTo>
                    <a:pt x="2688" y="6007"/>
                    <a:pt x="2180" y="5614"/>
                    <a:pt x="1770" y="5122"/>
                  </a:cubicBezTo>
                  <a:cubicBezTo>
                    <a:pt x="1492" y="4745"/>
                    <a:pt x="1295" y="4303"/>
                    <a:pt x="1164" y="3844"/>
                  </a:cubicBezTo>
                  <a:cubicBezTo>
                    <a:pt x="1016" y="3319"/>
                    <a:pt x="967" y="2762"/>
                    <a:pt x="1000" y="2205"/>
                  </a:cubicBezTo>
                  <a:cubicBezTo>
                    <a:pt x="1131" y="746"/>
                    <a:pt x="1951" y="188"/>
                    <a:pt x="2705" y="156"/>
                  </a:cubicBezTo>
                  <a:cubicBezTo>
                    <a:pt x="3065" y="172"/>
                    <a:pt x="3393" y="303"/>
                    <a:pt x="3639" y="549"/>
                  </a:cubicBezTo>
                  <a:cubicBezTo>
                    <a:pt x="4278" y="1106"/>
                    <a:pt x="3918" y="2041"/>
                    <a:pt x="3377" y="2270"/>
                  </a:cubicBezTo>
                  <a:cubicBezTo>
                    <a:pt x="3254" y="2332"/>
                    <a:pt x="3122" y="2365"/>
                    <a:pt x="2988" y="2365"/>
                  </a:cubicBezTo>
                  <a:cubicBezTo>
                    <a:pt x="2871" y="2365"/>
                    <a:pt x="2753" y="2340"/>
                    <a:pt x="2639" y="2287"/>
                  </a:cubicBezTo>
                  <a:cubicBezTo>
                    <a:pt x="2475" y="2205"/>
                    <a:pt x="2361" y="2024"/>
                    <a:pt x="2328" y="1828"/>
                  </a:cubicBezTo>
                  <a:cubicBezTo>
                    <a:pt x="2328" y="1730"/>
                    <a:pt x="2354" y="1707"/>
                    <a:pt x="2405" y="1707"/>
                  </a:cubicBezTo>
                  <a:cubicBezTo>
                    <a:pt x="2448" y="1707"/>
                    <a:pt x="2510" y="1724"/>
                    <a:pt x="2590" y="1724"/>
                  </a:cubicBezTo>
                  <a:cubicBezTo>
                    <a:pt x="2651" y="1724"/>
                    <a:pt x="2722" y="1714"/>
                    <a:pt x="2803" y="1680"/>
                  </a:cubicBezTo>
                  <a:cubicBezTo>
                    <a:pt x="3000" y="1565"/>
                    <a:pt x="3033" y="1287"/>
                    <a:pt x="2869" y="1123"/>
                  </a:cubicBezTo>
                  <a:cubicBezTo>
                    <a:pt x="2801" y="1055"/>
                    <a:pt x="2702" y="1016"/>
                    <a:pt x="2599" y="1016"/>
                  </a:cubicBezTo>
                  <a:cubicBezTo>
                    <a:pt x="2404" y="1016"/>
                    <a:pt x="2196" y="1156"/>
                    <a:pt x="2164" y="1500"/>
                  </a:cubicBezTo>
                  <a:cubicBezTo>
                    <a:pt x="2131" y="1729"/>
                    <a:pt x="2197" y="1975"/>
                    <a:pt x="2361" y="2155"/>
                  </a:cubicBezTo>
                  <a:cubicBezTo>
                    <a:pt x="2393" y="2172"/>
                    <a:pt x="2410" y="2188"/>
                    <a:pt x="2426" y="2205"/>
                  </a:cubicBezTo>
                  <a:cubicBezTo>
                    <a:pt x="2443" y="2221"/>
                    <a:pt x="2459" y="2237"/>
                    <a:pt x="2492" y="2254"/>
                  </a:cubicBezTo>
                  <a:lnTo>
                    <a:pt x="2541" y="2287"/>
                  </a:lnTo>
                  <a:lnTo>
                    <a:pt x="2574" y="2319"/>
                  </a:lnTo>
                  <a:lnTo>
                    <a:pt x="2606" y="2336"/>
                  </a:lnTo>
                  <a:cubicBezTo>
                    <a:pt x="2738" y="2401"/>
                    <a:pt x="2877" y="2434"/>
                    <a:pt x="3014" y="2434"/>
                  </a:cubicBezTo>
                  <a:cubicBezTo>
                    <a:pt x="3151" y="2434"/>
                    <a:pt x="3287" y="2401"/>
                    <a:pt x="3410" y="2336"/>
                  </a:cubicBezTo>
                  <a:cubicBezTo>
                    <a:pt x="4000" y="2139"/>
                    <a:pt x="4426" y="1090"/>
                    <a:pt x="3737" y="451"/>
                  </a:cubicBezTo>
                  <a:cubicBezTo>
                    <a:pt x="3474" y="150"/>
                    <a:pt x="3069" y="1"/>
                    <a:pt x="26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6676225" y="2651575"/>
              <a:ext cx="226625" cy="158050"/>
            </a:xfrm>
            <a:custGeom>
              <a:rect b="b" l="l" r="r" t="t"/>
              <a:pathLst>
                <a:path extrusionOk="0" h="6322" w="9065">
                  <a:moveTo>
                    <a:pt x="7073" y="1"/>
                  </a:moveTo>
                  <a:cubicBezTo>
                    <a:pt x="6619" y="1"/>
                    <a:pt x="6190" y="163"/>
                    <a:pt x="5917" y="500"/>
                  </a:cubicBezTo>
                  <a:cubicBezTo>
                    <a:pt x="5524" y="910"/>
                    <a:pt x="5475" y="1549"/>
                    <a:pt x="5803" y="2008"/>
                  </a:cubicBezTo>
                  <a:cubicBezTo>
                    <a:pt x="5901" y="2139"/>
                    <a:pt x="6032" y="2254"/>
                    <a:pt x="6180" y="2320"/>
                  </a:cubicBezTo>
                  <a:lnTo>
                    <a:pt x="6212" y="2336"/>
                  </a:lnTo>
                  <a:lnTo>
                    <a:pt x="6294" y="2353"/>
                  </a:lnTo>
                  <a:cubicBezTo>
                    <a:pt x="6311" y="2353"/>
                    <a:pt x="6344" y="2369"/>
                    <a:pt x="6376" y="2369"/>
                  </a:cubicBezTo>
                  <a:cubicBezTo>
                    <a:pt x="6449" y="2390"/>
                    <a:pt x="6524" y="2400"/>
                    <a:pt x="6598" y="2400"/>
                  </a:cubicBezTo>
                  <a:cubicBezTo>
                    <a:pt x="6809" y="2400"/>
                    <a:pt x="7018" y="2318"/>
                    <a:pt x="7163" y="2172"/>
                  </a:cubicBezTo>
                  <a:cubicBezTo>
                    <a:pt x="7557" y="1748"/>
                    <a:pt x="7278" y="1211"/>
                    <a:pt x="6949" y="1211"/>
                  </a:cubicBezTo>
                  <a:cubicBezTo>
                    <a:pt x="6922" y="1211"/>
                    <a:pt x="6895" y="1214"/>
                    <a:pt x="6868" y="1222"/>
                  </a:cubicBezTo>
                  <a:cubicBezTo>
                    <a:pt x="6540" y="1320"/>
                    <a:pt x="6475" y="1730"/>
                    <a:pt x="6704" y="1861"/>
                  </a:cubicBezTo>
                  <a:cubicBezTo>
                    <a:pt x="6755" y="1883"/>
                    <a:pt x="6809" y="1894"/>
                    <a:pt x="6864" y="1894"/>
                  </a:cubicBezTo>
                  <a:cubicBezTo>
                    <a:pt x="6968" y="1894"/>
                    <a:pt x="7071" y="1854"/>
                    <a:pt x="7147" y="1779"/>
                  </a:cubicBezTo>
                  <a:lnTo>
                    <a:pt x="7147" y="1779"/>
                  </a:lnTo>
                  <a:cubicBezTo>
                    <a:pt x="7196" y="1910"/>
                    <a:pt x="7130" y="2074"/>
                    <a:pt x="7016" y="2156"/>
                  </a:cubicBezTo>
                  <a:cubicBezTo>
                    <a:pt x="6868" y="2266"/>
                    <a:pt x="6684" y="2322"/>
                    <a:pt x="6497" y="2322"/>
                  </a:cubicBezTo>
                  <a:cubicBezTo>
                    <a:pt x="6435" y="2322"/>
                    <a:pt x="6372" y="2316"/>
                    <a:pt x="6311" y="2303"/>
                  </a:cubicBezTo>
                  <a:cubicBezTo>
                    <a:pt x="6212" y="2271"/>
                    <a:pt x="6131" y="2238"/>
                    <a:pt x="6049" y="2172"/>
                  </a:cubicBezTo>
                  <a:cubicBezTo>
                    <a:pt x="5540" y="1779"/>
                    <a:pt x="5508" y="1008"/>
                    <a:pt x="5967" y="566"/>
                  </a:cubicBezTo>
                  <a:cubicBezTo>
                    <a:pt x="6222" y="257"/>
                    <a:pt x="6618" y="111"/>
                    <a:pt x="7037" y="111"/>
                  </a:cubicBezTo>
                  <a:cubicBezTo>
                    <a:pt x="7907" y="111"/>
                    <a:pt x="8879" y="743"/>
                    <a:pt x="8901" y="1861"/>
                  </a:cubicBezTo>
                  <a:cubicBezTo>
                    <a:pt x="8917" y="2664"/>
                    <a:pt x="8474" y="3418"/>
                    <a:pt x="7770" y="3795"/>
                  </a:cubicBezTo>
                  <a:lnTo>
                    <a:pt x="7704" y="3828"/>
                  </a:lnTo>
                  <a:cubicBezTo>
                    <a:pt x="7606" y="3861"/>
                    <a:pt x="7524" y="3877"/>
                    <a:pt x="7425" y="3910"/>
                  </a:cubicBezTo>
                  <a:cubicBezTo>
                    <a:pt x="7203" y="3961"/>
                    <a:pt x="6980" y="3984"/>
                    <a:pt x="6758" y="3984"/>
                  </a:cubicBezTo>
                  <a:cubicBezTo>
                    <a:pt x="5183" y="3984"/>
                    <a:pt x="3644" y="2846"/>
                    <a:pt x="2313" y="2846"/>
                  </a:cubicBezTo>
                  <a:cubicBezTo>
                    <a:pt x="2162" y="2846"/>
                    <a:pt x="2014" y="2861"/>
                    <a:pt x="1869" y="2893"/>
                  </a:cubicBezTo>
                  <a:cubicBezTo>
                    <a:pt x="607" y="3172"/>
                    <a:pt x="246" y="4041"/>
                    <a:pt x="148" y="4582"/>
                  </a:cubicBezTo>
                  <a:cubicBezTo>
                    <a:pt x="0" y="5139"/>
                    <a:pt x="115" y="5746"/>
                    <a:pt x="557" y="6073"/>
                  </a:cubicBezTo>
                  <a:cubicBezTo>
                    <a:pt x="778" y="6243"/>
                    <a:pt x="1047" y="6322"/>
                    <a:pt x="1310" y="6322"/>
                  </a:cubicBezTo>
                  <a:cubicBezTo>
                    <a:pt x="1732" y="6322"/>
                    <a:pt x="2140" y="6121"/>
                    <a:pt x="2311" y="5778"/>
                  </a:cubicBezTo>
                  <a:cubicBezTo>
                    <a:pt x="2639" y="5221"/>
                    <a:pt x="2361" y="4516"/>
                    <a:pt x="1869" y="4401"/>
                  </a:cubicBezTo>
                  <a:cubicBezTo>
                    <a:pt x="1771" y="4362"/>
                    <a:pt x="1669" y="4344"/>
                    <a:pt x="1569" y="4344"/>
                  </a:cubicBezTo>
                  <a:cubicBezTo>
                    <a:pt x="1251" y="4344"/>
                    <a:pt x="948" y="4532"/>
                    <a:pt x="836" y="4844"/>
                  </a:cubicBezTo>
                  <a:cubicBezTo>
                    <a:pt x="803" y="4975"/>
                    <a:pt x="803" y="5106"/>
                    <a:pt x="820" y="5221"/>
                  </a:cubicBezTo>
                  <a:lnTo>
                    <a:pt x="820" y="5237"/>
                  </a:lnTo>
                  <a:lnTo>
                    <a:pt x="836" y="5287"/>
                  </a:lnTo>
                  <a:cubicBezTo>
                    <a:pt x="836" y="5287"/>
                    <a:pt x="836" y="5303"/>
                    <a:pt x="836" y="5303"/>
                  </a:cubicBezTo>
                  <a:cubicBezTo>
                    <a:pt x="911" y="5528"/>
                    <a:pt x="1119" y="5676"/>
                    <a:pt x="1345" y="5676"/>
                  </a:cubicBezTo>
                  <a:cubicBezTo>
                    <a:pt x="1415" y="5676"/>
                    <a:pt x="1487" y="5662"/>
                    <a:pt x="1557" y="5631"/>
                  </a:cubicBezTo>
                  <a:cubicBezTo>
                    <a:pt x="1904" y="5489"/>
                    <a:pt x="1796" y="4923"/>
                    <a:pt x="1453" y="4923"/>
                  </a:cubicBezTo>
                  <a:cubicBezTo>
                    <a:pt x="1439" y="4923"/>
                    <a:pt x="1424" y="4924"/>
                    <a:pt x="1410" y="4926"/>
                  </a:cubicBezTo>
                  <a:cubicBezTo>
                    <a:pt x="1033" y="4975"/>
                    <a:pt x="1098" y="5319"/>
                    <a:pt x="1033" y="5385"/>
                  </a:cubicBezTo>
                  <a:cubicBezTo>
                    <a:pt x="1023" y="5394"/>
                    <a:pt x="1013" y="5398"/>
                    <a:pt x="1002" y="5398"/>
                  </a:cubicBezTo>
                  <a:cubicBezTo>
                    <a:pt x="955" y="5398"/>
                    <a:pt x="899" y="5326"/>
                    <a:pt x="885" y="5287"/>
                  </a:cubicBezTo>
                  <a:cubicBezTo>
                    <a:pt x="820" y="5106"/>
                    <a:pt x="836" y="4893"/>
                    <a:pt x="918" y="4713"/>
                  </a:cubicBezTo>
                  <a:cubicBezTo>
                    <a:pt x="1072" y="4512"/>
                    <a:pt x="1310" y="4397"/>
                    <a:pt x="1548" y="4397"/>
                  </a:cubicBezTo>
                  <a:cubicBezTo>
                    <a:pt x="1640" y="4397"/>
                    <a:pt x="1732" y="4414"/>
                    <a:pt x="1820" y="4451"/>
                  </a:cubicBezTo>
                  <a:cubicBezTo>
                    <a:pt x="2295" y="4582"/>
                    <a:pt x="2541" y="5237"/>
                    <a:pt x="2229" y="5729"/>
                  </a:cubicBezTo>
                  <a:cubicBezTo>
                    <a:pt x="2070" y="6037"/>
                    <a:pt x="1694" y="6219"/>
                    <a:pt x="1309" y="6219"/>
                  </a:cubicBezTo>
                  <a:cubicBezTo>
                    <a:pt x="1060" y="6219"/>
                    <a:pt x="807" y="6143"/>
                    <a:pt x="607" y="5975"/>
                  </a:cubicBezTo>
                  <a:cubicBezTo>
                    <a:pt x="66" y="5565"/>
                    <a:pt x="98" y="4647"/>
                    <a:pt x="541" y="4057"/>
                  </a:cubicBezTo>
                  <a:cubicBezTo>
                    <a:pt x="893" y="3593"/>
                    <a:pt x="1485" y="3349"/>
                    <a:pt x="2104" y="3349"/>
                  </a:cubicBezTo>
                  <a:cubicBezTo>
                    <a:pt x="2293" y="3349"/>
                    <a:pt x="2484" y="3372"/>
                    <a:pt x="2672" y="3418"/>
                  </a:cubicBezTo>
                  <a:cubicBezTo>
                    <a:pt x="3492" y="3631"/>
                    <a:pt x="4311" y="3959"/>
                    <a:pt x="5196" y="4205"/>
                  </a:cubicBezTo>
                  <a:cubicBezTo>
                    <a:pt x="5523" y="4264"/>
                    <a:pt x="5855" y="4298"/>
                    <a:pt x="6185" y="4298"/>
                  </a:cubicBezTo>
                  <a:cubicBezTo>
                    <a:pt x="6765" y="4298"/>
                    <a:pt x="7333" y="4193"/>
                    <a:pt x="7835" y="3942"/>
                  </a:cubicBezTo>
                  <a:cubicBezTo>
                    <a:pt x="8589" y="3533"/>
                    <a:pt x="9065" y="2713"/>
                    <a:pt x="9032" y="1861"/>
                  </a:cubicBezTo>
                  <a:cubicBezTo>
                    <a:pt x="8999" y="657"/>
                    <a:pt x="7986" y="1"/>
                    <a:pt x="707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6600000" y="2787825"/>
              <a:ext cx="154100" cy="154500"/>
            </a:xfrm>
            <a:custGeom>
              <a:rect b="b" l="l" r="r" t="t"/>
              <a:pathLst>
                <a:path extrusionOk="0" h="6180" w="6164">
                  <a:moveTo>
                    <a:pt x="3082" y="0"/>
                  </a:moveTo>
                  <a:cubicBezTo>
                    <a:pt x="3033" y="115"/>
                    <a:pt x="3016" y="230"/>
                    <a:pt x="3000" y="345"/>
                  </a:cubicBezTo>
                  <a:cubicBezTo>
                    <a:pt x="3000" y="345"/>
                    <a:pt x="2918" y="1246"/>
                    <a:pt x="2033" y="1377"/>
                  </a:cubicBezTo>
                  <a:cubicBezTo>
                    <a:pt x="1164" y="1492"/>
                    <a:pt x="590" y="1623"/>
                    <a:pt x="558" y="2295"/>
                  </a:cubicBezTo>
                  <a:cubicBezTo>
                    <a:pt x="528" y="2896"/>
                    <a:pt x="333" y="3221"/>
                    <a:pt x="73" y="3221"/>
                  </a:cubicBezTo>
                  <a:cubicBezTo>
                    <a:pt x="49" y="3221"/>
                    <a:pt x="25" y="3219"/>
                    <a:pt x="0" y="3213"/>
                  </a:cubicBezTo>
                  <a:lnTo>
                    <a:pt x="0" y="3213"/>
                  </a:lnTo>
                  <a:cubicBezTo>
                    <a:pt x="0" y="3213"/>
                    <a:pt x="360" y="3752"/>
                    <a:pt x="957" y="3752"/>
                  </a:cubicBezTo>
                  <a:cubicBezTo>
                    <a:pt x="1082" y="3752"/>
                    <a:pt x="1217" y="3729"/>
                    <a:pt x="1361" y="3672"/>
                  </a:cubicBezTo>
                  <a:cubicBezTo>
                    <a:pt x="2180" y="3361"/>
                    <a:pt x="2115" y="2803"/>
                    <a:pt x="2131" y="2656"/>
                  </a:cubicBezTo>
                  <a:cubicBezTo>
                    <a:pt x="2146" y="2503"/>
                    <a:pt x="2204" y="2308"/>
                    <a:pt x="2344" y="2308"/>
                  </a:cubicBezTo>
                  <a:cubicBezTo>
                    <a:pt x="2355" y="2308"/>
                    <a:pt x="2366" y="2309"/>
                    <a:pt x="2377" y="2312"/>
                  </a:cubicBezTo>
                  <a:cubicBezTo>
                    <a:pt x="2541" y="2344"/>
                    <a:pt x="2607" y="2656"/>
                    <a:pt x="2377" y="2951"/>
                  </a:cubicBezTo>
                  <a:cubicBezTo>
                    <a:pt x="2033" y="3295"/>
                    <a:pt x="2000" y="3852"/>
                    <a:pt x="2279" y="4246"/>
                  </a:cubicBezTo>
                  <a:cubicBezTo>
                    <a:pt x="2639" y="4803"/>
                    <a:pt x="3082" y="6180"/>
                    <a:pt x="3082" y="6180"/>
                  </a:cubicBezTo>
                  <a:cubicBezTo>
                    <a:pt x="3082" y="6180"/>
                    <a:pt x="3524" y="4803"/>
                    <a:pt x="3885" y="4246"/>
                  </a:cubicBezTo>
                  <a:cubicBezTo>
                    <a:pt x="4180" y="3852"/>
                    <a:pt x="4131" y="3295"/>
                    <a:pt x="3787" y="2951"/>
                  </a:cubicBezTo>
                  <a:cubicBezTo>
                    <a:pt x="3557" y="2656"/>
                    <a:pt x="3623" y="2328"/>
                    <a:pt x="3787" y="2312"/>
                  </a:cubicBezTo>
                  <a:cubicBezTo>
                    <a:pt x="3797" y="2309"/>
                    <a:pt x="3807" y="2308"/>
                    <a:pt x="3817" y="2308"/>
                  </a:cubicBezTo>
                  <a:cubicBezTo>
                    <a:pt x="3945" y="2308"/>
                    <a:pt x="4017" y="2503"/>
                    <a:pt x="4033" y="2656"/>
                  </a:cubicBezTo>
                  <a:cubicBezTo>
                    <a:pt x="4033" y="2820"/>
                    <a:pt x="3983" y="3377"/>
                    <a:pt x="4803" y="3672"/>
                  </a:cubicBezTo>
                  <a:cubicBezTo>
                    <a:pt x="4941" y="3724"/>
                    <a:pt x="5071" y="3746"/>
                    <a:pt x="5192" y="3746"/>
                  </a:cubicBezTo>
                  <a:cubicBezTo>
                    <a:pt x="5789" y="3746"/>
                    <a:pt x="6163" y="3213"/>
                    <a:pt x="6164" y="3213"/>
                  </a:cubicBezTo>
                  <a:lnTo>
                    <a:pt x="6164" y="3213"/>
                  </a:lnTo>
                  <a:cubicBezTo>
                    <a:pt x="6137" y="3219"/>
                    <a:pt x="6112" y="3221"/>
                    <a:pt x="6087" y="3221"/>
                  </a:cubicBezTo>
                  <a:cubicBezTo>
                    <a:pt x="5815" y="3221"/>
                    <a:pt x="5620" y="2896"/>
                    <a:pt x="5590" y="2295"/>
                  </a:cubicBezTo>
                  <a:cubicBezTo>
                    <a:pt x="5557" y="1623"/>
                    <a:pt x="4983" y="1492"/>
                    <a:pt x="4115" y="1377"/>
                  </a:cubicBezTo>
                  <a:cubicBezTo>
                    <a:pt x="3229" y="1263"/>
                    <a:pt x="3147" y="345"/>
                    <a:pt x="3147" y="345"/>
                  </a:cubicBezTo>
                  <a:cubicBezTo>
                    <a:pt x="3131" y="230"/>
                    <a:pt x="3115" y="115"/>
                    <a:pt x="3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6703250" y="2741450"/>
              <a:ext cx="161500" cy="92300"/>
            </a:xfrm>
            <a:custGeom>
              <a:rect b="b" l="l" r="r" t="t"/>
              <a:pathLst>
                <a:path extrusionOk="0" h="3692" w="6460">
                  <a:moveTo>
                    <a:pt x="954" y="0"/>
                  </a:moveTo>
                  <a:cubicBezTo>
                    <a:pt x="333" y="0"/>
                    <a:pt x="1" y="266"/>
                    <a:pt x="1" y="266"/>
                  </a:cubicBezTo>
                  <a:cubicBezTo>
                    <a:pt x="238" y="184"/>
                    <a:pt x="456" y="134"/>
                    <a:pt x="671" y="134"/>
                  </a:cubicBezTo>
                  <a:cubicBezTo>
                    <a:pt x="977" y="134"/>
                    <a:pt x="1278" y="235"/>
                    <a:pt x="1624" y="495"/>
                  </a:cubicBezTo>
                  <a:cubicBezTo>
                    <a:pt x="2214" y="938"/>
                    <a:pt x="1853" y="1692"/>
                    <a:pt x="1755" y="2200"/>
                  </a:cubicBezTo>
                  <a:cubicBezTo>
                    <a:pt x="1657" y="2691"/>
                    <a:pt x="2361" y="2921"/>
                    <a:pt x="2738" y="3068"/>
                  </a:cubicBezTo>
                  <a:cubicBezTo>
                    <a:pt x="3099" y="3232"/>
                    <a:pt x="2902" y="3691"/>
                    <a:pt x="2902" y="3691"/>
                  </a:cubicBezTo>
                  <a:cubicBezTo>
                    <a:pt x="4246" y="2872"/>
                    <a:pt x="3378" y="1937"/>
                    <a:pt x="3148" y="1659"/>
                  </a:cubicBezTo>
                  <a:cubicBezTo>
                    <a:pt x="2972" y="1429"/>
                    <a:pt x="3086" y="1199"/>
                    <a:pt x="3270" y="1199"/>
                  </a:cubicBezTo>
                  <a:cubicBezTo>
                    <a:pt x="3309" y="1199"/>
                    <a:pt x="3351" y="1210"/>
                    <a:pt x="3394" y="1233"/>
                  </a:cubicBezTo>
                  <a:cubicBezTo>
                    <a:pt x="3640" y="1364"/>
                    <a:pt x="3279" y="1872"/>
                    <a:pt x="3951" y="2298"/>
                  </a:cubicBezTo>
                  <a:cubicBezTo>
                    <a:pt x="4121" y="2410"/>
                    <a:pt x="4280" y="2451"/>
                    <a:pt x="4423" y="2451"/>
                  </a:cubicBezTo>
                  <a:cubicBezTo>
                    <a:pt x="4847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5" y="2085"/>
                    <a:pt x="5120" y="2085"/>
                    <a:pt x="5114" y="2085"/>
                  </a:cubicBezTo>
                  <a:cubicBezTo>
                    <a:pt x="4745" y="2085"/>
                    <a:pt x="4965" y="1574"/>
                    <a:pt x="4787" y="1413"/>
                  </a:cubicBezTo>
                  <a:cubicBezTo>
                    <a:pt x="4713" y="1349"/>
                    <a:pt x="4619" y="1313"/>
                    <a:pt x="4521" y="1313"/>
                  </a:cubicBezTo>
                  <a:cubicBezTo>
                    <a:pt x="4468" y="1313"/>
                    <a:pt x="4413" y="1324"/>
                    <a:pt x="4361" y="1347"/>
                  </a:cubicBezTo>
                  <a:cubicBezTo>
                    <a:pt x="4318" y="1354"/>
                    <a:pt x="4275" y="1357"/>
                    <a:pt x="4235" y="1357"/>
                  </a:cubicBezTo>
                  <a:cubicBezTo>
                    <a:pt x="4079" y="1357"/>
                    <a:pt x="3968" y="1308"/>
                    <a:pt x="4033" y="1216"/>
                  </a:cubicBezTo>
                  <a:cubicBezTo>
                    <a:pt x="4067" y="1174"/>
                    <a:pt x="4103" y="1158"/>
                    <a:pt x="4149" y="1158"/>
                  </a:cubicBezTo>
                  <a:cubicBezTo>
                    <a:pt x="4284" y="1158"/>
                    <a:pt x="4509" y="1294"/>
                    <a:pt x="5033" y="1331"/>
                  </a:cubicBezTo>
                  <a:cubicBezTo>
                    <a:pt x="5061" y="1333"/>
                    <a:pt x="5088" y="1333"/>
                    <a:pt x="5115" y="1333"/>
                  </a:cubicBezTo>
                  <a:cubicBezTo>
                    <a:pt x="5893" y="1333"/>
                    <a:pt x="6459" y="675"/>
                    <a:pt x="6459" y="675"/>
                  </a:cubicBezTo>
                  <a:lnTo>
                    <a:pt x="6459" y="675"/>
                  </a:lnTo>
                  <a:cubicBezTo>
                    <a:pt x="6006" y="926"/>
                    <a:pt x="5523" y="1022"/>
                    <a:pt x="5037" y="1022"/>
                  </a:cubicBezTo>
                  <a:cubicBezTo>
                    <a:pt x="3871" y="1022"/>
                    <a:pt x="2686" y="468"/>
                    <a:pt x="1853" y="167"/>
                  </a:cubicBezTo>
                  <a:cubicBezTo>
                    <a:pt x="1508" y="44"/>
                    <a:pt x="1207" y="0"/>
                    <a:pt x="95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6744650" y="2649375"/>
              <a:ext cx="90575" cy="63075"/>
            </a:xfrm>
            <a:custGeom>
              <a:rect b="b" l="l" r="r" t="t"/>
              <a:pathLst>
                <a:path extrusionOk="0" h="2523" w="3623">
                  <a:moveTo>
                    <a:pt x="2514" y="0"/>
                  </a:moveTo>
                  <a:cubicBezTo>
                    <a:pt x="1924" y="0"/>
                    <a:pt x="1243" y="125"/>
                    <a:pt x="869" y="621"/>
                  </a:cubicBezTo>
                  <a:cubicBezTo>
                    <a:pt x="1" y="1769"/>
                    <a:pt x="525" y="2523"/>
                    <a:pt x="525" y="2523"/>
                  </a:cubicBezTo>
                  <a:cubicBezTo>
                    <a:pt x="525" y="2523"/>
                    <a:pt x="361" y="2178"/>
                    <a:pt x="1394" y="2162"/>
                  </a:cubicBezTo>
                  <a:cubicBezTo>
                    <a:pt x="2426" y="2146"/>
                    <a:pt x="2312" y="1490"/>
                    <a:pt x="2263" y="1260"/>
                  </a:cubicBezTo>
                  <a:cubicBezTo>
                    <a:pt x="2181" y="1015"/>
                    <a:pt x="2246" y="752"/>
                    <a:pt x="2426" y="556"/>
                  </a:cubicBezTo>
                  <a:cubicBezTo>
                    <a:pt x="2656" y="211"/>
                    <a:pt x="3623" y="129"/>
                    <a:pt x="3623" y="129"/>
                  </a:cubicBezTo>
                  <a:cubicBezTo>
                    <a:pt x="3623" y="129"/>
                    <a:pt x="3115" y="0"/>
                    <a:pt x="25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6813900" y="2582525"/>
              <a:ext cx="56575" cy="66675"/>
            </a:xfrm>
            <a:custGeom>
              <a:rect b="b" l="l" r="r" t="t"/>
              <a:pathLst>
                <a:path extrusionOk="0" h="2667" w="2263">
                  <a:moveTo>
                    <a:pt x="1132" y="0"/>
                  </a:moveTo>
                  <a:cubicBezTo>
                    <a:pt x="1132" y="1"/>
                    <a:pt x="1345" y="525"/>
                    <a:pt x="984" y="722"/>
                  </a:cubicBezTo>
                  <a:cubicBezTo>
                    <a:pt x="624" y="918"/>
                    <a:pt x="1" y="1345"/>
                    <a:pt x="247" y="2017"/>
                  </a:cubicBezTo>
                  <a:cubicBezTo>
                    <a:pt x="490" y="2667"/>
                    <a:pt x="1670" y="2430"/>
                    <a:pt x="2249" y="2602"/>
                  </a:cubicBezTo>
                  <a:lnTo>
                    <a:pt x="2249" y="2602"/>
                  </a:lnTo>
                  <a:cubicBezTo>
                    <a:pt x="2138" y="2553"/>
                    <a:pt x="1399" y="2109"/>
                    <a:pt x="1459" y="1427"/>
                  </a:cubicBezTo>
                  <a:cubicBezTo>
                    <a:pt x="1525" y="705"/>
                    <a:pt x="1427" y="164"/>
                    <a:pt x="1132" y="0"/>
                  </a:cubicBezTo>
                  <a:close/>
                  <a:moveTo>
                    <a:pt x="2249" y="2602"/>
                  </a:moveTo>
                  <a:lnTo>
                    <a:pt x="2249" y="2602"/>
                  </a:lnTo>
                  <a:cubicBezTo>
                    <a:pt x="2256" y="2606"/>
                    <a:pt x="2260" y="2607"/>
                    <a:pt x="2262" y="2607"/>
                  </a:cubicBezTo>
                  <a:cubicBezTo>
                    <a:pt x="2262" y="2607"/>
                    <a:pt x="2263" y="2607"/>
                    <a:pt x="2263" y="2607"/>
                  </a:cubicBezTo>
                  <a:cubicBezTo>
                    <a:pt x="2258" y="2605"/>
                    <a:pt x="2253" y="2604"/>
                    <a:pt x="2249" y="260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6874950" y="2611625"/>
              <a:ext cx="79525" cy="107800"/>
            </a:xfrm>
            <a:custGeom>
              <a:rect b="b" l="l" r="r" t="t"/>
              <a:pathLst>
                <a:path extrusionOk="0" h="4312" w="3181">
                  <a:moveTo>
                    <a:pt x="378" y="0"/>
                  </a:moveTo>
                  <a:lnTo>
                    <a:pt x="378" y="0"/>
                  </a:lnTo>
                  <a:cubicBezTo>
                    <a:pt x="1" y="1344"/>
                    <a:pt x="542" y="1623"/>
                    <a:pt x="1099" y="2492"/>
                  </a:cubicBezTo>
                  <a:cubicBezTo>
                    <a:pt x="1656" y="3360"/>
                    <a:pt x="1066" y="4311"/>
                    <a:pt x="1066" y="4311"/>
                  </a:cubicBezTo>
                  <a:cubicBezTo>
                    <a:pt x="1443" y="4049"/>
                    <a:pt x="1788" y="3360"/>
                    <a:pt x="2492" y="2934"/>
                  </a:cubicBezTo>
                  <a:cubicBezTo>
                    <a:pt x="3181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50" y="1709"/>
                    <a:pt x="2754" y="1764"/>
                    <a:pt x="2583" y="1764"/>
                  </a:cubicBezTo>
                  <a:cubicBezTo>
                    <a:pt x="2541" y="1764"/>
                    <a:pt x="2495" y="1761"/>
                    <a:pt x="2443" y="1754"/>
                  </a:cubicBezTo>
                  <a:cubicBezTo>
                    <a:pt x="2408" y="1744"/>
                    <a:pt x="2373" y="1739"/>
                    <a:pt x="2340" y="1739"/>
                  </a:cubicBezTo>
                  <a:cubicBezTo>
                    <a:pt x="2112" y="1739"/>
                    <a:pt x="1948" y="1968"/>
                    <a:pt x="2033" y="2197"/>
                  </a:cubicBezTo>
                  <a:cubicBezTo>
                    <a:pt x="2101" y="2359"/>
                    <a:pt x="1967" y="2533"/>
                    <a:pt x="1808" y="2533"/>
                  </a:cubicBezTo>
                  <a:cubicBezTo>
                    <a:pt x="1775" y="2533"/>
                    <a:pt x="1740" y="2525"/>
                    <a:pt x="1706" y="2508"/>
                  </a:cubicBezTo>
                  <a:cubicBezTo>
                    <a:pt x="1558" y="2443"/>
                    <a:pt x="1558" y="2066"/>
                    <a:pt x="1771" y="1902"/>
                  </a:cubicBezTo>
                  <a:cubicBezTo>
                    <a:pt x="1984" y="1721"/>
                    <a:pt x="2148" y="1312"/>
                    <a:pt x="1952" y="689"/>
                  </a:cubicBezTo>
                  <a:cubicBezTo>
                    <a:pt x="1811" y="217"/>
                    <a:pt x="1343" y="112"/>
                    <a:pt x="1019" y="112"/>
                  </a:cubicBezTo>
                  <a:cubicBezTo>
                    <a:pt x="927" y="112"/>
                    <a:pt x="846" y="120"/>
                    <a:pt x="788" y="131"/>
                  </a:cubicBezTo>
                  <a:cubicBezTo>
                    <a:pt x="764" y="134"/>
                    <a:pt x="741" y="135"/>
                    <a:pt x="718" y="135"/>
                  </a:cubicBezTo>
                  <a:cubicBezTo>
                    <a:pt x="594" y="135"/>
                    <a:pt x="475" y="97"/>
                    <a:pt x="3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6856925" y="2453100"/>
              <a:ext cx="202875" cy="202800"/>
            </a:xfrm>
            <a:custGeom>
              <a:rect b="b" l="l" r="r" t="t"/>
              <a:pathLst>
                <a:path extrusionOk="0" h="8112" w="8115">
                  <a:moveTo>
                    <a:pt x="5777" y="0"/>
                  </a:moveTo>
                  <a:cubicBezTo>
                    <a:pt x="5253" y="0"/>
                    <a:pt x="4736" y="177"/>
                    <a:pt x="4426" y="572"/>
                  </a:cubicBezTo>
                  <a:cubicBezTo>
                    <a:pt x="4131" y="998"/>
                    <a:pt x="4082" y="1555"/>
                    <a:pt x="4312" y="2030"/>
                  </a:cubicBezTo>
                  <a:cubicBezTo>
                    <a:pt x="4521" y="2448"/>
                    <a:pt x="4859" y="2598"/>
                    <a:pt x="5191" y="2598"/>
                  </a:cubicBezTo>
                  <a:cubicBezTo>
                    <a:pt x="5536" y="2598"/>
                    <a:pt x="5874" y="2436"/>
                    <a:pt x="6049" y="2243"/>
                  </a:cubicBezTo>
                  <a:cubicBezTo>
                    <a:pt x="6229" y="2047"/>
                    <a:pt x="6295" y="1768"/>
                    <a:pt x="6246" y="1489"/>
                  </a:cubicBezTo>
                  <a:cubicBezTo>
                    <a:pt x="6197" y="1169"/>
                    <a:pt x="5965" y="1033"/>
                    <a:pt x="5752" y="1033"/>
                  </a:cubicBezTo>
                  <a:cubicBezTo>
                    <a:pt x="5606" y="1033"/>
                    <a:pt x="5470" y="1097"/>
                    <a:pt x="5410" y="1211"/>
                  </a:cubicBezTo>
                  <a:cubicBezTo>
                    <a:pt x="5279" y="1506"/>
                    <a:pt x="5344" y="1850"/>
                    <a:pt x="5754" y="1916"/>
                  </a:cubicBezTo>
                  <a:cubicBezTo>
                    <a:pt x="6098" y="1965"/>
                    <a:pt x="5918" y="2407"/>
                    <a:pt x="5475" y="2506"/>
                  </a:cubicBezTo>
                  <a:cubicBezTo>
                    <a:pt x="5394" y="2531"/>
                    <a:pt x="5311" y="2543"/>
                    <a:pt x="5228" y="2543"/>
                  </a:cubicBezTo>
                  <a:cubicBezTo>
                    <a:pt x="4878" y="2543"/>
                    <a:pt x="4539" y="2329"/>
                    <a:pt x="4394" y="1998"/>
                  </a:cubicBezTo>
                  <a:cubicBezTo>
                    <a:pt x="4197" y="1555"/>
                    <a:pt x="4246" y="1030"/>
                    <a:pt x="4525" y="637"/>
                  </a:cubicBezTo>
                  <a:cubicBezTo>
                    <a:pt x="4795" y="300"/>
                    <a:pt x="5254" y="140"/>
                    <a:pt x="5719" y="140"/>
                  </a:cubicBezTo>
                  <a:cubicBezTo>
                    <a:pt x="5818" y="140"/>
                    <a:pt x="5918" y="147"/>
                    <a:pt x="6016" y="162"/>
                  </a:cubicBezTo>
                  <a:cubicBezTo>
                    <a:pt x="7229" y="293"/>
                    <a:pt x="7934" y="1998"/>
                    <a:pt x="7197" y="3145"/>
                  </a:cubicBezTo>
                  <a:cubicBezTo>
                    <a:pt x="6967" y="3506"/>
                    <a:pt x="6639" y="3801"/>
                    <a:pt x="6246" y="3997"/>
                  </a:cubicBezTo>
                  <a:cubicBezTo>
                    <a:pt x="5849" y="4163"/>
                    <a:pt x="5396" y="4246"/>
                    <a:pt x="4871" y="4246"/>
                  </a:cubicBezTo>
                  <a:cubicBezTo>
                    <a:pt x="4462" y="4246"/>
                    <a:pt x="4010" y="4196"/>
                    <a:pt x="3508" y="4096"/>
                  </a:cubicBezTo>
                  <a:cubicBezTo>
                    <a:pt x="3208" y="4038"/>
                    <a:pt x="2914" y="4010"/>
                    <a:pt x="2632" y="4010"/>
                  </a:cubicBezTo>
                  <a:cubicBezTo>
                    <a:pt x="1298" y="4010"/>
                    <a:pt x="240" y="4654"/>
                    <a:pt x="132" y="5981"/>
                  </a:cubicBezTo>
                  <a:cubicBezTo>
                    <a:pt x="1" y="7571"/>
                    <a:pt x="1050" y="8112"/>
                    <a:pt x="1050" y="8112"/>
                  </a:cubicBezTo>
                  <a:cubicBezTo>
                    <a:pt x="1050" y="8112"/>
                    <a:pt x="1033" y="8079"/>
                    <a:pt x="1017" y="8079"/>
                  </a:cubicBezTo>
                  <a:cubicBezTo>
                    <a:pt x="443" y="7423"/>
                    <a:pt x="607" y="6227"/>
                    <a:pt x="607" y="6227"/>
                  </a:cubicBezTo>
                  <a:cubicBezTo>
                    <a:pt x="689" y="5718"/>
                    <a:pt x="951" y="5243"/>
                    <a:pt x="1345" y="4915"/>
                  </a:cubicBezTo>
                  <a:cubicBezTo>
                    <a:pt x="1926" y="4474"/>
                    <a:pt x="2666" y="4389"/>
                    <a:pt x="3154" y="4389"/>
                  </a:cubicBezTo>
                  <a:cubicBezTo>
                    <a:pt x="3464" y="4389"/>
                    <a:pt x="3672" y="4423"/>
                    <a:pt x="3672" y="4423"/>
                  </a:cubicBezTo>
                  <a:cubicBezTo>
                    <a:pt x="3918" y="4440"/>
                    <a:pt x="4164" y="4456"/>
                    <a:pt x="4377" y="4473"/>
                  </a:cubicBezTo>
                  <a:cubicBezTo>
                    <a:pt x="4466" y="4477"/>
                    <a:pt x="4556" y="4479"/>
                    <a:pt x="4647" y="4479"/>
                  </a:cubicBezTo>
                  <a:cubicBezTo>
                    <a:pt x="5621" y="4479"/>
                    <a:pt x="6729" y="4218"/>
                    <a:pt x="7344" y="3243"/>
                  </a:cubicBezTo>
                  <a:cubicBezTo>
                    <a:pt x="8114" y="1981"/>
                    <a:pt x="7360" y="178"/>
                    <a:pt x="6033" y="14"/>
                  </a:cubicBezTo>
                  <a:cubicBezTo>
                    <a:pt x="5948" y="5"/>
                    <a:pt x="5862" y="0"/>
                    <a:pt x="57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6882325" y="2654650"/>
              <a:ext cx="25" cy="425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6910600" y="2569525"/>
              <a:ext cx="116825" cy="59325"/>
            </a:xfrm>
            <a:custGeom>
              <a:rect b="b" l="l" r="r" t="t"/>
              <a:pathLst>
                <a:path extrusionOk="0" h="2373" w="4673">
                  <a:moveTo>
                    <a:pt x="1092" y="1"/>
                  </a:moveTo>
                  <a:cubicBezTo>
                    <a:pt x="395" y="1"/>
                    <a:pt x="1" y="225"/>
                    <a:pt x="1" y="225"/>
                  </a:cubicBezTo>
                  <a:cubicBezTo>
                    <a:pt x="87" y="210"/>
                    <a:pt x="170" y="202"/>
                    <a:pt x="249" y="202"/>
                  </a:cubicBezTo>
                  <a:cubicBezTo>
                    <a:pt x="736" y="202"/>
                    <a:pt x="1048" y="499"/>
                    <a:pt x="935" y="979"/>
                  </a:cubicBezTo>
                  <a:cubicBezTo>
                    <a:pt x="821" y="1406"/>
                    <a:pt x="968" y="1865"/>
                    <a:pt x="1329" y="2110"/>
                  </a:cubicBezTo>
                  <a:cubicBezTo>
                    <a:pt x="1640" y="2373"/>
                    <a:pt x="2558" y="2373"/>
                    <a:pt x="2558" y="2373"/>
                  </a:cubicBezTo>
                  <a:cubicBezTo>
                    <a:pt x="2296" y="2242"/>
                    <a:pt x="2542" y="1881"/>
                    <a:pt x="2706" y="1438"/>
                  </a:cubicBezTo>
                  <a:cubicBezTo>
                    <a:pt x="2856" y="1047"/>
                    <a:pt x="2468" y="877"/>
                    <a:pt x="2264" y="877"/>
                  </a:cubicBezTo>
                  <a:cubicBezTo>
                    <a:pt x="2245" y="877"/>
                    <a:pt x="2229" y="878"/>
                    <a:pt x="2214" y="881"/>
                  </a:cubicBezTo>
                  <a:cubicBezTo>
                    <a:pt x="2118" y="890"/>
                    <a:pt x="2045" y="908"/>
                    <a:pt x="1978" y="908"/>
                  </a:cubicBezTo>
                  <a:cubicBezTo>
                    <a:pt x="1919" y="908"/>
                    <a:pt x="1865" y="894"/>
                    <a:pt x="1804" y="848"/>
                  </a:cubicBezTo>
                  <a:cubicBezTo>
                    <a:pt x="1700" y="783"/>
                    <a:pt x="1741" y="572"/>
                    <a:pt x="2003" y="572"/>
                  </a:cubicBezTo>
                  <a:cubicBezTo>
                    <a:pt x="2069" y="572"/>
                    <a:pt x="2150" y="586"/>
                    <a:pt x="2247" y="619"/>
                  </a:cubicBezTo>
                  <a:cubicBezTo>
                    <a:pt x="2738" y="766"/>
                    <a:pt x="2591" y="1225"/>
                    <a:pt x="3312" y="1373"/>
                  </a:cubicBezTo>
                  <a:cubicBezTo>
                    <a:pt x="3369" y="1384"/>
                    <a:pt x="3423" y="1390"/>
                    <a:pt x="3474" y="1390"/>
                  </a:cubicBezTo>
                  <a:cubicBezTo>
                    <a:pt x="4075" y="1390"/>
                    <a:pt x="4220" y="641"/>
                    <a:pt x="4296" y="520"/>
                  </a:cubicBezTo>
                  <a:cubicBezTo>
                    <a:pt x="4410" y="389"/>
                    <a:pt x="4541" y="258"/>
                    <a:pt x="4673" y="143"/>
                  </a:cubicBezTo>
                  <a:lnTo>
                    <a:pt x="4673" y="143"/>
                  </a:lnTo>
                  <a:cubicBezTo>
                    <a:pt x="4463" y="267"/>
                    <a:pt x="4087" y="386"/>
                    <a:pt x="3551" y="386"/>
                  </a:cubicBezTo>
                  <a:cubicBezTo>
                    <a:pt x="3165" y="386"/>
                    <a:pt x="2697" y="324"/>
                    <a:pt x="2148" y="160"/>
                  </a:cubicBezTo>
                  <a:cubicBezTo>
                    <a:pt x="1745" y="42"/>
                    <a:pt x="1390" y="1"/>
                    <a:pt x="109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6917575" y="2460400"/>
              <a:ext cx="80350" cy="84125"/>
            </a:xfrm>
            <a:custGeom>
              <a:rect b="b" l="l" r="r" t="t"/>
              <a:pathLst>
                <a:path extrusionOk="0" h="3365" w="3214">
                  <a:moveTo>
                    <a:pt x="1951" y="1"/>
                  </a:moveTo>
                  <a:lnTo>
                    <a:pt x="1951" y="1"/>
                  </a:lnTo>
                  <a:cubicBezTo>
                    <a:pt x="1509" y="280"/>
                    <a:pt x="1443" y="722"/>
                    <a:pt x="722" y="1345"/>
                  </a:cubicBezTo>
                  <a:cubicBezTo>
                    <a:pt x="1" y="1968"/>
                    <a:pt x="214" y="2427"/>
                    <a:pt x="361" y="2689"/>
                  </a:cubicBezTo>
                  <a:cubicBezTo>
                    <a:pt x="460" y="2820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6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5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8" y="2618"/>
                    <a:pt x="2777" y="2618"/>
                  </a:cubicBezTo>
                  <a:cubicBezTo>
                    <a:pt x="2327" y="2618"/>
                    <a:pt x="1804" y="2418"/>
                    <a:pt x="1574" y="1656"/>
                  </a:cubicBezTo>
                  <a:cubicBezTo>
                    <a:pt x="1378" y="1083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7032725" y="2340600"/>
              <a:ext cx="48375" cy="191950"/>
            </a:xfrm>
            <a:custGeom>
              <a:rect b="b" l="l" r="r" t="t"/>
              <a:pathLst>
                <a:path extrusionOk="0" h="7678" w="1935">
                  <a:moveTo>
                    <a:pt x="1305" y="0"/>
                  </a:moveTo>
                  <a:cubicBezTo>
                    <a:pt x="986" y="0"/>
                    <a:pt x="738" y="384"/>
                    <a:pt x="738" y="384"/>
                  </a:cubicBezTo>
                  <a:cubicBezTo>
                    <a:pt x="1" y="1515"/>
                    <a:pt x="820" y="3301"/>
                    <a:pt x="968" y="5170"/>
                  </a:cubicBezTo>
                  <a:cubicBezTo>
                    <a:pt x="1115" y="7055"/>
                    <a:pt x="460" y="7678"/>
                    <a:pt x="460" y="7678"/>
                  </a:cubicBezTo>
                  <a:cubicBezTo>
                    <a:pt x="1164" y="7137"/>
                    <a:pt x="1312" y="5367"/>
                    <a:pt x="1181" y="4006"/>
                  </a:cubicBezTo>
                  <a:cubicBezTo>
                    <a:pt x="1050" y="2646"/>
                    <a:pt x="1066" y="1367"/>
                    <a:pt x="1328" y="1105"/>
                  </a:cubicBezTo>
                  <a:cubicBezTo>
                    <a:pt x="1591" y="843"/>
                    <a:pt x="1935" y="285"/>
                    <a:pt x="1509" y="56"/>
                  </a:cubicBezTo>
                  <a:cubicBezTo>
                    <a:pt x="1439" y="17"/>
                    <a:pt x="1370" y="0"/>
                    <a:pt x="13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6986825" y="2315775"/>
              <a:ext cx="213950" cy="254475"/>
            </a:xfrm>
            <a:custGeom>
              <a:rect b="b" l="l" r="r" t="t"/>
              <a:pathLst>
                <a:path extrusionOk="0" h="10179" w="8558">
                  <a:moveTo>
                    <a:pt x="6283" y="1"/>
                  </a:moveTo>
                  <a:cubicBezTo>
                    <a:pt x="6087" y="1"/>
                    <a:pt x="5887" y="22"/>
                    <a:pt x="5689" y="65"/>
                  </a:cubicBezTo>
                  <a:cubicBezTo>
                    <a:pt x="4492" y="328"/>
                    <a:pt x="3738" y="1573"/>
                    <a:pt x="3509" y="2835"/>
                  </a:cubicBezTo>
                  <a:cubicBezTo>
                    <a:pt x="3263" y="4130"/>
                    <a:pt x="3509" y="5360"/>
                    <a:pt x="3459" y="6474"/>
                  </a:cubicBezTo>
                  <a:cubicBezTo>
                    <a:pt x="3509" y="7458"/>
                    <a:pt x="3148" y="8425"/>
                    <a:pt x="2443" y="9130"/>
                  </a:cubicBezTo>
                  <a:cubicBezTo>
                    <a:pt x="1771" y="9736"/>
                    <a:pt x="919" y="10113"/>
                    <a:pt x="1" y="10179"/>
                  </a:cubicBezTo>
                  <a:cubicBezTo>
                    <a:pt x="919" y="10146"/>
                    <a:pt x="1804" y="9802"/>
                    <a:pt x="2509" y="9195"/>
                  </a:cubicBezTo>
                  <a:cubicBezTo>
                    <a:pt x="3246" y="8490"/>
                    <a:pt x="3640" y="7491"/>
                    <a:pt x="3590" y="6474"/>
                  </a:cubicBezTo>
                  <a:cubicBezTo>
                    <a:pt x="3656" y="5360"/>
                    <a:pt x="3427" y="4114"/>
                    <a:pt x="3672" y="2868"/>
                  </a:cubicBezTo>
                  <a:cubicBezTo>
                    <a:pt x="3902" y="1606"/>
                    <a:pt x="4607" y="459"/>
                    <a:pt x="5721" y="196"/>
                  </a:cubicBezTo>
                  <a:cubicBezTo>
                    <a:pt x="5836" y="164"/>
                    <a:pt x="5967" y="147"/>
                    <a:pt x="6098" y="131"/>
                  </a:cubicBezTo>
                  <a:cubicBezTo>
                    <a:pt x="6127" y="130"/>
                    <a:pt x="6155" y="129"/>
                    <a:pt x="6183" y="129"/>
                  </a:cubicBezTo>
                  <a:cubicBezTo>
                    <a:pt x="6610" y="129"/>
                    <a:pt x="7006" y="247"/>
                    <a:pt x="7344" y="508"/>
                  </a:cubicBezTo>
                  <a:cubicBezTo>
                    <a:pt x="8065" y="1082"/>
                    <a:pt x="7967" y="2311"/>
                    <a:pt x="7557" y="2704"/>
                  </a:cubicBezTo>
                  <a:cubicBezTo>
                    <a:pt x="7354" y="2880"/>
                    <a:pt x="7133" y="2950"/>
                    <a:pt x="6937" y="2950"/>
                  </a:cubicBezTo>
                  <a:cubicBezTo>
                    <a:pt x="6675" y="2950"/>
                    <a:pt x="6459" y="2824"/>
                    <a:pt x="6393" y="2655"/>
                  </a:cubicBezTo>
                  <a:lnTo>
                    <a:pt x="6393" y="2655"/>
                  </a:lnTo>
                  <a:cubicBezTo>
                    <a:pt x="6393" y="2655"/>
                    <a:pt x="6417" y="2658"/>
                    <a:pt x="6455" y="2658"/>
                  </a:cubicBezTo>
                  <a:cubicBezTo>
                    <a:pt x="6580" y="2658"/>
                    <a:pt x="6862" y="2629"/>
                    <a:pt x="6951" y="2377"/>
                  </a:cubicBezTo>
                  <a:cubicBezTo>
                    <a:pt x="7065" y="2065"/>
                    <a:pt x="6885" y="1721"/>
                    <a:pt x="6557" y="1655"/>
                  </a:cubicBezTo>
                  <a:cubicBezTo>
                    <a:pt x="6513" y="1645"/>
                    <a:pt x="6465" y="1639"/>
                    <a:pt x="6417" y="1639"/>
                  </a:cubicBezTo>
                  <a:cubicBezTo>
                    <a:pt x="6093" y="1639"/>
                    <a:pt x="5724" y="1883"/>
                    <a:pt x="5852" y="2426"/>
                  </a:cubicBezTo>
                  <a:cubicBezTo>
                    <a:pt x="5942" y="2805"/>
                    <a:pt x="6457" y="3094"/>
                    <a:pt x="7000" y="3094"/>
                  </a:cubicBezTo>
                  <a:cubicBezTo>
                    <a:pt x="7253" y="3094"/>
                    <a:pt x="7513" y="3031"/>
                    <a:pt x="7737" y="2885"/>
                  </a:cubicBezTo>
                  <a:cubicBezTo>
                    <a:pt x="8147" y="2672"/>
                    <a:pt x="8557" y="1967"/>
                    <a:pt x="8262" y="1164"/>
                  </a:cubicBezTo>
                  <a:cubicBezTo>
                    <a:pt x="8033" y="449"/>
                    <a:pt x="7194" y="1"/>
                    <a:pt x="62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7088450" y="2351225"/>
              <a:ext cx="62325" cy="52725"/>
            </a:xfrm>
            <a:custGeom>
              <a:rect b="b" l="l" r="r" t="t"/>
              <a:pathLst>
                <a:path extrusionOk="0" h="2109" w="2493">
                  <a:moveTo>
                    <a:pt x="686" y="0"/>
                  </a:moveTo>
                  <a:cubicBezTo>
                    <a:pt x="619" y="0"/>
                    <a:pt x="549" y="8"/>
                    <a:pt x="476" y="24"/>
                  </a:cubicBezTo>
                  <a:cubicBezTo>
                    <a:pt x="591" y="106"/>
                    <a:pt x="624" y="270"/>
                    <a:pt x="525" y="385"/>
                  </a:cubicBezTo>
                  <a:cubicBezTo>
                    <a:pt x="378" y="614"/>
                    <a:pt x="1" y="1303"/>
                    <a:pt x="542" y="1860"/>
                  </a:cubicBezTo>
                  <a:cubicBezTo>
                    <a:pt x="727" y="2045"/>
                    <a:pt x="984" y="2109"/>
                    <a:pt x="1251" y="2109"/>
                  </a:cubicBezTo>
                  <a:cubicBezTo>
                    <a:pt x="1790" y="2109"/>
                    <a:pt x="2372" y="1849"/>
                    <a:pt x="2492" y="1794"/>
                  </a:cubicBezTo>
                  <a:lnTo>
                    <a:pt x="2492" y="1794"/>
                  </a:lnTo>
                  <a:cubicBezTo>
                    <a:pt x="2492" y="1794"/>
                    <a:pt x="2460" y="1798"/>
                    <a:pt x="2407" y="1798"/>
                  </a:cubicBezTo>
                  <a:cubicBezTo>
                    <a:pt x="2192" y="1798"/>
                    <a:pt x="1637" y="1735"/>
                    <a:pt x="1558" y="1090"/>
                  </a:cubicBezTo>
                  <a:cubicBezTo>
                    <a:pt x="1472" y="400"/>
                    <a:pt x="1159" y="0"/>
                    <a:pt x="6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7091325" y="2354675"/>
              <a:ext cx="120500" cy="136900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cubicBezTo>
                    <a:pt x="4475" y="558"/>
                    <a:pt x="4262" y="1148"/>
                    <a:pt x="3803" y="1493"/>
                  </a:cubicBezTo>
                  <a:cubicBezTo>
                    <a:pt x="3017" y="2050"/>
                    <a:pt x="1902" y="1771"/>
                    <a:pt x="1000" y="2394"/>
                  </a:cubicBezTo>
                  <a:cubicBezTo>
                    <a:pt x="99" y="3033"/>
                    <a:pt x="197" y="3935"/>
                    <a:pt x="181" y="4443"/>
                  </a:cubicBezTo>
                  <a:cubicBezTo>
                    <a:pt x="197" y="4804"/>
                    <a:pt x="132" y="5148"/>
                    <a:pt x="1" y="5476"/>
                  </a:cubicBezTo>
                  <a:cubicBezTo>
                    <a:pt x="296" y="5279"/>
                    <a:pt x="476" y="4935"/>
                    <a:pt x="460" y="4574"/>
                  </a:cubicBezTo>
                  <a:cubicBezTo>
                    <a:pt x="444" y="3931"/>
                    <a:pt x="515" y="3202"/>
                    <a:pt x="711" y="3202"/>
                  </a:cubicBezTo>
                  <a:cubicBezTo>
                    <a:pt x="725" y="3202"/>
                    <a:pt x="739" y="3206"/>
                    <a:pt x="755" y="3214"/>
                  </a:cubicBezTo>
                  <a:cubicBezTo>
                    <a:pt x="984" y="3312"/>
                    <a:pt x="804" y="3574"/>
                    <a:pt x="722" y="3722"/>
                  </a:cubicBezTo>
                  <a:cubicBezTo>
                    <a:pt x="623" y="3869"/>
                    <a:pt x="460" y="4541"/>
                    <a:pt x="1181" y="4951"/>
                  </a:cubicBezTo>
                  <a:cubicBezTo>
                    <a:pt x="1181" y="4951"/>
                    <a:pt x="951" y="4427"/>
                    <a:pt x="1345" y="4148"/>
                  </a:cubicBezTo>
                  <a:cubicBezTo>
                    <a:pt x="1754" y="3869"/>
                    <a:pt x="2017" y="3705"/>
                    <a:pt x="1968" y="3115"/>
                  </a:cubicBezTo>
                  <a:cubicBezTo>
                    <a:pt x="1924" y="2611"/>
                    <a:pt x="2260" y="2171"/>
                    <a:pt x="2487" y="2171"/>
                  </a:cubicBezTo>
                  <a:cubicBezTo>
                    <a:pt x="2519" y="2171"/>
                    <a:pt x="2548" y="2179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30" y="2722"/>
                    <a:pt x="2197" y="2984"/>
                    <a:pt x="2345" y="3132"/>
                  </a:cubicBezTo>
                  <a:cubicBezTo>
                    <a:pt x="2558" y="3394"/>
                    <a:pt x="2492" y="3705"/>
                    <a:pt x="2213" y="3787"/>
                  </a:cubicBezTo>
                  <a:cubicBezTo>
                    <a:pt x="2213" y="3787"/>
                    <a:pt x="2272" y="3794"/>
                    <a:pt x="2369" y="3794"/>
                  </a:cubicBezTo>
                  <a:cubicBezTo>
                    <a:pt x="2697" y="3794"/>
                    <a:pt x="3470" y="3716"/>
                    <a:pt x="3951" y="3033"/>
                  </a:cubicBezTo>
                  <a:cubicBezTo>
                    <a:pt x="4590" y="2132"/>
                    <a:pt x="4820" y="821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7177800" y="2316475"/>
              <a:ext cx="74600" cy="48825"/>
            </a:xfrm>
            <a:custGeom>
              <a:rect b="b" l="l" r="r" t="t"/>
              <a:pathLst>
                <a:path extrusionOk="0" h="1953" w="2984">
                  <a:moveTo>
                    <a:pt x="928" y="1"/>
                  </a:moveTo>
                  <a:cubicBezTo>
                    <a:pt x="661" y="1"/>
                    <a:pt x="354" y="27"/>
                    <a:pt x="0" y="87"/>
                  </a:cubicBezTo>
                  <a:cubicBezTo>
                    <a:pt x="426" y="136"/>
                    <a:pt x="771" y="398"/>
                    <a:pt x="934" y="791"/>
                  </a:cubicBezTo>
                  <a:cubicBezTo>
                    <a:pt x="1140" y="1306"/>
                    <a:pt x="1508" y="1952"/>
                    <a:pt x="2267" y="1952"/>
                  </a:cubicBezTo>
                  <a:cubicBezTo>
                    <a:pt x="2475" y="1952"/>
                    <a:pt x="2712" y="1904"/>
                    <a:pt x="2983" y="1791"/>
                  </a:cubicBezTo>
                  <a:cubicBezTo>
                    <a:pt x="2803" y="1726"/>
                    <a:pt x="2688" y="1562"/>
                    <a:pt x="2688" y="1365"/>
                  </a:cubicBezTo>
                  <a:cubicBezTo>
                    <a:pt x="2688" y="1081"/>
                    <a:pt x="2639" y="1"/>
                    <a:pt x="9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7244575" y="2315800"/>
              <a:ext cx="36500" cy="28150"/>
            </a:xfrm>
            <a:custGeom>
              <a:rect b="b" l="l" r="r" t="t"/>
              <a:pathLst>
                <a:path extrusionOk="0" h="1126" w="1460">
                  <a:moveTo>
                    <a:pt x="969" y="1"/>
                  </a:moveTo>
                  <a:cubicBezTo>
                    <a:pt x="791" y="1"/>
                    <a:pt x="637" y="133"/>
                    <a:pt x="624" y="327"/>
                  </a:cubicBezTo>
                  <a:cubicBezTo>
                    <a:pt x="624" y="477"/>
                    <a:pt x="754" y="586"/>
                    <a:pt x="894" y="586"/>
                  </a:cubicBezTo>
                  <a:cubicBezTo>
                    <a:pt x="953" y="586"/>
                    <a:pt x="1013" y="567"/>
                    <a:pt x="1066" y="523"/>
                  </a:cubicBezTo>
                  <a:cubicBezTo>
                    <a:pt x="1066" y="523"/>
                    <a:pt x="1181" y="359"/>
                    <a:pt x="1066" y="294"/>
                  </a:cubicBezTo>
                  <a:cubicBezTo>
                    <a:pt x="1038" y="277"/>
                    <a:pt x="1011" y="270"/>
                    <a:pt x="988" y="270"/>
                  </a:cubicBezTo>
                  <a:cubicBezTo>
                    <a:pt x="918" y="270"/>
                    <a:pt x="878" y="335"/>
                    <a:pt x="902" y="409"/>
                  </a:cubicBezTo>
                  <a:cubicBezTo>
                    <a:pt x="908" y="440"/>
                    <a:pt x="891" y="455"/>
                    <a:pt x="867" y="455"/>
                  </a:cubicBezTo>
                  <a:cubicBezTo>
                    <a:pt x="815" y="455"/>
                    <a:pt x="727" y="389"/>
                    <a:pt x="739" y="277"/>
                  </a:cubicBezTo>
                  <a:cubicBezTo>
                    <a:pt x="750" y="146"/>
                    <a:pt x="867" y="58"/>
                    <a:pt x="986" y="58"/>
                  </a:cubicBezTo>
                  <a:cubicBezTo>
                    <a:pt x="1031" y="58"/>
                    <a:pt x="1075" y="70"/>
                    <a:pt x="1116" y="97"/>
                  </a:cubicBezTo>
                  <a:cubicBezTo>
                    <a:pt x="1394" y="261"/>
                    <a:pt x="1312" y="835"/>
                    <a:pt x="722" y="900"/>
                  </a:cubicBezTo>
                  <a:cubicBezTo>
                    <a:pt x="708" y="902"/>
                    <a:pt x="694" y="902"/>
                    <a:pt x="680" y="902"/>
                  </a:cubicBezTo>
                  <a:cubicBezTo>
                    <a:pt x="320" y="902"/>
                    <a:pt x="1" y="507"/>
                    <a:pt x="1" y="507"/>
                  </a:cubicBezTo>
                  <a:lnTo>
                    <a:pt x="1" y="507"/>
                  </a:lnTo>
                  <a:cubicBezTo>
                    <a:pt x="1" y="704"/>
                    <a:pt x="83" y="884"/>
                    <a:pt x="230" y="999"/>
                  </a:cubicBezTo>
                  <a:cubicBezTo>
                    <a:pt x="345" y="1082"/>
                    <a:pt x="485" y="1125"/>
                    <a:pt x="627" y="1125"/>
                  </a:cubicBezTo>
                  <a:cubicBezTo>
                    <a:pt x="709" y="1125"/>
                    <a:pt x="792" y="1111"/>
                    <a:pt x="870" y="1081"/>
                  </a:cubicBezTo>
                  <a:cubicBezTo>
                    <a:pt x="1083" y="1015"/>
                    <a:pt x="1263" y="868"/>
                    <a:pt x="1345" y="654"/>
                  </a:cubicBezTo>
                  <a:cubicBezTo>
                    <a:pt x="1460" y="425"/>
                    <a:pt x="1345" y="146"/>
                    <a:pt x="1116" y="32"/>
                  </a:cubicBezTo>
                  <a:cubicBezTo>
                    <a:pt x="1066" y="11"/>
                    <a:pt x="1017" y="1"/>
                    <a:pt x="9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6677025" y="2497250"/>
              <a:ext cx="99600" cy="218525"/>
            </a:xfrm>
            <a:custGeom>
              <a:rect b="b" l="l" r="r" t="t"/>
              <a:pathLst>
                <a:path extrusionOk="0" h="8741" w="3984">
                  <a:moveTo>
                    <a:pt x="2072" y="1"/>
                  </a:moveTo>
                  <a:cubicBezTo>
                    <a:pt x="1547" y="1"/>
                    <a:pt x="1034" y="245"/>
                    <a:pt x="706" y="674"/>
                  </a:cubicBezTo>
                  <a:cubicBezTo>
                    <a:pt x="362" y="1166"/>
                    <a:pt x="312" y="1822"/>
                    <a:pt x="575" y="2362"/>
                  </a:cubicBezTo>
                  <a:cubicBezTo>
                    <a:pt x="809" y="2784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9"/>
                    <a:pt x="2476" y="1412"/>
                  </a:cubicBezTo>
                  <a:cubicBezTo>
                    <a:pt x="2392" y="1366"/>
                    <a:pt x="2305" y="1346"/>
                    <a:pt x="2222" y="1346"/>
                  </a:cubicBezTo>
                  <a:cubicBezTo>
                    <a:pt x="1886" y="1346"/>
                    <a:pt x="1604" y="1680"/>
                    <a:pt x="1722" y="2035"/>
                  </a:cubicBezTo>
                  <a:cubicBezTo>
                    <a:pt x="1860" y="2324"/>
                    <a:pt x="2182" y="2347"/>
                    <a:pt x="2311" y="2347"/>
                  </a:cubicBezTo>
                  <a:cubicBezTo>
                    <a:pt x="2336" y="2347"/>
                    <a:pt x="2353" y="2346"/>
                    <a:pt x="2361" y="2346"/>
                  </a:cubicBezTo>
                  <a:cubicBezTo>
                    <a:pt x="2427" y="2346"/>
                    <a:pt x="2427" y="2379"/>
                    <a:pt x="2427" y="2379"/>
                  </a:cubicBezTo>
                  <a:cubicBezTo>
                    <a:pt x="2485" y="2569"/>
                    <a:pt x="2230" y="2851"/>
                    <a:pt x="1767" y="2851"/>
                  </a:cubicBezTo>
                  <a:cubicBezTo>
                    <a:pt x="1711" y="2851"/>
                    <a:pt x="1652" y="2847"/>
                    <a:pt x="1591" y="2838"/>
                  </a:cubicBezTo>
                  <a:cubicBezTo>
                    <a:pt x="1411" y="2805"/>
                    <a:pt x="1230" y="2707"/>
                    <a:pt x="1083" y="2576"/>
                  </a:cubicBezTo>
                  <a:cubicBezTo>
                    <a:pt x="411" y="1920"/>
                    <a:pt x="739" y="543"/>
                    <a:pt x="1755" y="281"/>
                  </a:cubicBezTo>
                  <a:cubicBezTo>
                    <a:pt x="1894" y="250"/>
                    <a:pt x="2033" y="233"/>
                    <a:pt x="2173" y="233"/>
                  </a:cubicBezTo>
                  <a:cubicBezTo>
                    <a:pt x="2328" y="233"/>
                    <a:pt x="2484" y="254"/>
                    <a:pt x="2640" y="297"/>
                  </a:cubicBezTo>
                  <a:cubicBezTo>
                    <a:pt x="3279" y="477"/>
                    <a:pt x="3738" y="1051"/>
                    <a:pt x="3755" y="1707"/>
                  </a:cubicBezTo>
                  <a:cubicBezTo>
                    <a:pt x="3820" y="2444"/>
                    <a:pt x="3443" y="3182"/>
                    <a:pt x="2869" y="3723"/>
                  </a:cubicBezTo>
                  <a:cubicBezTo>
                    <a:pt x="2312" y="4280"/>
                    <a:pt x="1558" y="4559"/>
                    <a:pt x="984" y="5100"/>
                  </a:cubicBezTo>
                  <a:cubicBezTo>
                    <a:pt x="411" y="5608"/>
                    <a:pt x="66" y="6313"/>
                    <a:pt x="17" y="7067"/>
                  </a:cubicBezTo>
                  <a:cubicBezTo>
                    <a:pt x="1" y="7755"/>
                    <a:pt x="378" y="8493"/>
                    <a:pt x="1034" y="8673"/>
                  </a:cubicBezTo>
                  <a:cubicBezTo>
                    <a:pt x="1164" y="8719"/>
                    <a:pt x="1299" y="8741"/>
                    <a:pt x="1433" y="8741"/>
                  </a:cubicBezTo>
                  <a:cubicBezTo>
                    <a:pt x="1919" y="8741"/>
                    <a:pt x="2380" y="8455"/>
                    <a:pt x="2509" y="8017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19" y="6723"/>
                    <a:pt x="1804" y="6690"/>
                    <a:pt x="1689" y="6690"/>
                  </a:cubicBezTo>
                  <a:cubicBezTo>
                    <a:pt x="1655" y="6685"/>
                    <a:pt x="1621" y="6683"/>
                    <a:pt x="1588" y="6683"/>
                  </a:cubicBezTo>
                  <a:cubicBezTo>
                    <a:pt x="1249" y="6683"/>
                    <a:pt x="941" y="6903"/>
                    <a:pt x="837" y="7231"/>
                  </a:cubicBezTo>
                  <a:cubicBezTo>
                    <a:pt x="706" y="7714"/>
                    <a:pt x="993" y="7990"/>
                    <a:pt x="1305" y="7990"/>
                  </a:cubicBezTo>
                  <a:cubicBezTo>
                    <a:pt x="1385" y="7990"/>
                    <a:pt x="1465" y="7972"/>
                    <a:pt x="1542" y="7935"/>
                  </a:cubicBezTo>
                  <a:cubicBezTo>
                    <a:pt x="1853" y="7772"/>
                    <a:pt x="1919" y="7345"/>
                    <a:pt x="1673" y="7116"/>
                  </a:cubicBezTo>
                  <a:cubicBezTo>
                    <a:pt x="1585" y="7048"/>
                    <a:pt x="1480" y="7008"/>
                    <a:pt x="1375" y="7008"/>
                  </a:cubicBezTo>
                  <a:cubicBezTo>
                    <a:pt x="1303" y="7008"/>
                    <a:pt x="1231" y="7027"/>
                    <a:pt x="1165" y="7067"/>
                  </a:cubicBezTo>
                  <a:cubicBezTo>
                    <a:pt x="1148" y="7073"/>
                    <a:pt x="1137" y="7076"/>
                    <a:pt x="1128" y="7076"/>
                  </a:cubicBezTo>
                  <a:cubicBezTo>
                    <a:pt x="1095" y="7076"/>
                    <a:pt x="1116" y="7034"/>
                    <a:pt x="1116" y="7034"/>
                  </a:cubicBezTo>
                  <a:cubicBezTo>
                    <a:pt x="1214" y="6813"/>
                    <a:pt x="1506" y="6785"/>
                    <a:pt x="1646" y="6785"/>
                  </a:cubicBezTo>
                  <a:cubicBezTo>
                    <a:pt x="1692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2001" y="6837"/>
                  </a:cubicBezTo>
                  <a:cubicBezTo>
                    <a:pt x="2443" y="7034"/>
                    <a:pt x="2640" y="7558"/>
                    <a:pt x="2443" y="8001"/>
                  </a:cubicBezTo>
                  <a:cubicBezTo>
                    <a:pt x="2270" y="8398"/>
                    <a:pt x="1881" y="8635"/>
                    <a:pt x="1467" y="8635"/>
                  </a:cubicBezTo>
                  <a:cubicBezTo>
                    <a:pt x="1334" y="8635"/>
                    <a:pt x="1198" y="8610"/>
                    <a:pt x="1066" y="8558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6"/>
                    <a:pt x="558" y="5673"/>
                    <a:pt x="1083" y="5215"/>
                  </a:cubicBezTo>
                  <a:cubicBezTo>
                    <a:pt x="1640" y="4706"/>
                    <a:pt x="2394" y="4428"/>
                    <a:pt x="2984" y="3838"/>
                  </a:cubicBezTo>
                  <a:cubicBezTo>
                    <a:pt x="3574" y="3280"/>
                    <a:pt x="3984" y="2494"/>
                    <a:pt x="3918" y="1690"/>
                  </a:cubicBezTo>
                  <a:cubicBezTo>
                    <a:pt x="3853" y="904"/>
                    <a:pt x="3296" y="248"/>
                    <a:pt x="2542" y="68"/>
                  </a:cubicBezTo>
                  <a:cubicBezTo>
                    <a:pt x="2387" y="22"/>
                    <a:pt x="2229" y="1"/>
                    <a:pt x="20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6679150" y="2579650"/>
              <a:ext cx="42575" cy="60275"/>
            </a:xfrm>
            <a:custGeom>
              <a:rect b="b" l="l" r="r" t="t"/>
              <a:pathLst>
                <a:path extrusionOk="0" h="2411" w="1703">
                  <a:moveTo>
                    <a:pt x="1506" y="1"/>
                  </a:moveTo>
                  <a:cubicBezTo>
                    <a:pt x="1506" y="1"/>
                    <a:pt x="1358" y="66"/>
                    <a:pt x="1342" y="165"/>
                  </a:cubicBezTo>
                  <a:cubicBezTo>
                    <a:pt x="1326" y="263"/>
                    <a:pt x="1211" y="345"/>
                    <a:pt x="1014" y="345"/>
                  </a:cubicBezTo>
                  <a:cubicBezTo>
                    <a:pt x="1003" y="344"/>
                    <a:pt x="991" y="343"/>
                    <a:pt x="976" y="343"/>
                  </a:cubicBezTo>
                  <a:cubicBezTo>
                    <a:pt x="730" y="343"/>
                    <a:pt x="1" y="521"/>
                    <a:pt x="47" y="2410"/>
                  </a:cubicBezTo>
                  <a:cubicBezTo>
                    <a:pt x="96" y="1984"/>
                    <a:pt x="358" y="1607"/>
                    <a:pt x="752" y="1410"/>
                  </a:cubicBezTo>
                  <a:cubicBezTo>
                    <a:pt x="1375" y="1132"/>
                    <a:pt x="1703" y="853"/>
                    <a:pt x="1588" y="476"/>
                  </a:cubicBezTo>
                  <a:cubicBezTo>
                    <a:pt x="1473" y="99"/>
                    <a:pt x="1506" y="1"/>
                    <a:pt x="15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6695875" y="2401800"/>
              <a:ext cx="160250" cy="250825"/>
            </a:xfrm>
            <a:custGeom>
              <a:rect b="b" l="l" r="r" t="t"/>
              <a:pathLst>
                <a:path extrusionOk="0" h="10033" w="6410">
                  <a:moveTo>
                    <a:pt x="5263" y="1"/>
                  </a:moveTo>
                  <a:lnTo>
                    <a:pt x="5263" y="1"/>
                  </a:lnTo>
                  <a:cubicBezTo>
                    <a:pt x="2886" y="673"/>
                    <a:pt x="4181" y="2197"/>
                    <a:pt x="4263" y="4427"/>
                  </a:cubicBezTo>
                  <a:cubicBezTo>
                    <a:pt x="4361" y="6279"/>
                    <a:pt x="3279" y="7983"/>
                    <a:pt x="1558" y="8705"/>
                  </a:cubicBezTo>
                  <a:cubicBezTo>
                    <a:pt x="230" y="9229"/>
                    <a:pt x="1" y="10032"/>
                    <a:pt x="1" y="10032"/>
                  </a:cubicBezTo>
                  <a:cubicBezTo>
                    <a:pt x="318" y="9501"/>
                    <a:pt x="673" y="9330"/>
                    <a:pt x="973" y="9330"/>
                  </a:cubicBezTo>
                  <a:cubicBezTo>
                    <a:pt x="1201" y="9330"/>
                    <a:pt x="1398" y="9428"/>
                    <a:pt x="1525" y="9541"/>
                  </a:cubicBezTo>
                  <a:cubicBezTo>
                    <a:pt x="1632" y="9641"/>
                    <a:pt x="1732" y="9674"/>
                    <a:pt x="1826" y="9674"/>
                  </a:cubicBezTo>
                  <a:cubicBezTo>
                    <a:pt x="1992" y="9674"/>
                    <a:pt x="2137" y="9573"/>
                    <a:pt x="2263" y="9573"/>
                  </a:cubicBezTo>
                  <a:cubicBezTo>
                    <a:pt x="2460" y="9590"/>
                    <a:pt x="2345" y="9803"/>
                    <a:pt x="2345" y="9803"/>
                  </a:cubicBezTo>
                  <a:cubicBezTo>
                    <a:pt x="2673" y="9639"/>
                    <a:pt x="2771" y="9229"/>
                    <a:pt x="2574" y="8934"/>
                  </a:cubicBezTo>
                  <a:cubicBezTo>
                    <a:pt x="2476" y="8780"/>
                    <a:pt x="2318" y="8698"/>
                    <a:pt x="2151" y="8698"/>
                  </a:cubicBezTo>
                  <a:cubicBezTo>
                    <a:pt x="2123" y="8698"/>
                    <a:pt x="2095" y="8700"/>
                    <a:pt x="2066" y="8705"/>
                  </a:cubicBezTo>
                  <a:cubicBezTo>
                    <a:pt x="2066" y="8705"/>
                    <a:pt x="2263" y="8672"/>
                    <a:pt x="3312" y="7803"/>
                  </a:cubicBezTo>
                  <a:cubicBezTo>
                    <a:pt x="4607" y="6738"/>
                    <a:pt x="4525" y="7115"/>
                    <a:pt x="5459" y="6623"/>
                  </a:cubicBezTo>
                  <a:cubicBezTo>
                    <a:pt x="6410" y="6131"/>
                    <a:pt x="6082" y="5132"/>
                    <a:pt x="6082" y="5131"/>
                  </a:cubicBezTo>
                  <a:lnTo>
                    <a:pt x="6082" y="5131"/>
                  </a:lnTo>
                  <a:cubicBezTo>
                    <a:pt x="6035" y="5257"/>
                    <a:pt x="5973" y="5444"/>
                    <a:pt x="5459" y="5444"/>
                  </a:cubicBezTo>
                  <a:cubicBezTo>
                    <a:pt x="5438" y="5444"/>
                    <a:pt x="5416" y="5443"/>
                    <a:pt x="5394" y="5443"/>
                  </a:cubicBezTo>
                  <a:cubicBezTo>
                    <a:pt x="5358" y="5438"/>
                    <a:pt x="5321" y="5436"/>
                    <a:pt x="5286" y="5436"/>
                  </a:cubicBezTo>
                  <a:cubicBezTo>
                    <a:pt x="4947" y="5436"/>
                    <a:pt x="4626" y="5641"/>
                    <a:pt x="4492" y="5967"/>
                  </a:cubicBezTo>
                  <a:cubicBezTo>
                    <a:pt x="4427" y="6082"/>
                    <a:pt x="4328" y="6180"/>
                    <a:pt x="4214" y="6262"/>
                  </a:cubicBezTo>
                  <a:cubicBezTo>
                    <a:pt x="4558" y="5918"/>
                    <a:pt x="4623" y="5148"/>
                    <a:pt x="4722" y="4509"/>
                  </a:cubicBezTo>
                  <a:cubicBezTo>
                    <a:pt x="4820" y="3869"/>
                    <a:pt x="5115" y="4066"/>
                    <a:pt x="5672" y="3689"/>
                  </a:cubicBezTo>
                  <a:cubicBezTo>
                    <a:pt x="6246" y="3296"/>
                    <a:pt x="5951" y="2804"/>
                    <a:pt x="5885" y="2656"/>
                  </a:cubicBezTo>
                  <a:cubicBezTo>
                    <a:pt x="5853" y="2525"/>
                    <a:pt x="5853" y="2361"/>
                    <a:pt x="5902" y="2230"/>
                  </a:cubicBezTo>
                  <a:lnTo>
                    <a:pt x="5902" y="2230"/>
                  </a:lnTo>
                  <a:cubicBezTo>
                    <a:pt x="5902" y="2230"/>
                    <a:pt x="5852" y="2345"/>
                    <a:pt x="5476" y="2394"/>
                  </a:cubicBezTo>
                  <a:cubicBezTo>
                    <a:pt x="5164" y="2427"/>
                    <a:pt x="4918" y="2673"/>
                    <a:pt x="4869" y="2968"/>
                  </a:cubicBezTo>
                  <a:cubicBezTo>
                    <a:pt x="4869" y="3130"/>
                    <a:pt x="4768" y="3304"/>
                    <a:pt x="4623" y="3304"/>
                  </a:cubicBezTo>
                  <a:cubicBezTo>
                    <a:pt x="4592" y="3304"/>
                    <a:pt x="4559" y="3296"/>
                    <a:pt x="4525" y="3279"/>
                  </a:cubicBezTo>
                  <a:cubicBezTo>
                    <a:pt x="4345" y="3181"/>
                    <a:pt x="4410" y="2886"/>
                    <a:pt x="4410" y="2886"/>
                  </a:cubicBezTo>
                  <a:cubicBezTo>
                    <a:pt x="4623" y="2296"/>
                    <a:pt x="5197" y="2525"/>
                    <a:pt x="5640" y="1837"/>
                  </a:cubicBezTo>
                  <a:cubicBezTo>
                    <a:pt x="6049" y="1230"/>
                    <a:pt x="5492" y="591"/>
                    <a:pt x="5279" y="411"/>
                  </a:cubicBezTo>
                  <a:cubicBezTo>
                    <a:pt x="5164" y="312"/>
                    <a:pt x="5148" y="132"/>
                    <a:pt x="526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6736050" y="2338200"/>
              <a:ext cx="73375" cy="268925"/>
            </a:xfrm>
            <a:custGeom>
              <a:rect b="b" l="l" r="r" t="t"/>
              <a:pathLst>
                <a:path extrusionOk="0" h="10757" w="2935">
                  <a:moveTo>
                    <a:pt x="1626" y="0"/>
                  </a:moveTo>
                  <a:cubicBezTo>
                    <a:pt x="1296" y="0"/>
                    <a:pt x="956" y="123"/>
                    <a:pt x="689" y="414"/>
                  </a:cubicBezTo>
                  <a:cubicBezTo>
                    <a:pt x="0" y="1234"/>
                    <a:pt x="148" y="2463"/>
                    <a:pt x="525" y="3512"/>
                  </a:cubicBezTo>
                  <a:cubicBezTo>
                    <a:pt x="1361" y="5561"/>
                    <a:pt x="2246" y="7511"/>
                    <a:pt x="1705" y="8954"/>
                  </a:cubicBezTo>
                  <a:cubicBezTo>
                    <a:pt x="1443" y="9692"/>
                    <a:pt x="935" y="10331"/>
                    <a:pt x="263" y="10757"/>
                  </a:cubicBezTo>
                  <a:cubicBezTo>
                    <a:pt x="951" y="10364"/>
                    <a:pt x="1492" y="9724"/>
                    <a:pt x="1787" y="8970"/>
                  </a:cubicBezTo>
                  <a:cubicBezTo>
                    <a:pt x="2393" y="7511"/>
                    <a:pt x="1525" y="5463"/>
                    <a:pt x="689" y="3446"/>
                  </a:cubicBezTo>
                  <a:cubicBezTo>
                    <a:pt x="312" y="2430"/>
                    <a:pt x="197" y="1250"/>
                    <a:pt x="803" y="512"/>
                  </a:cubicBezTo>
                  <a:cubicBezTo>
                    <a:pt x="1032" y="234"/>
                    <a:pt x="1347" y="115"/>
                    <a:pt x="1657" y="115"/>
                  </a:cubicBezTo>
                  <a:cubicBezTo>
                    <a:pt x="2170" y="115"/>
                    <a:pt x="2672" y="442"/>
                    <a:pt x="2754" y="922"/>
                  </a:cubicBezTo>
                  <a:cubicBezTo>
                    <a:pt x="2862" y="1447"/>
                    <a:pt x="2462" y="1928"/>
                    <a:pt x="1936" y="1928"/>
                  </a:cubicBezTo>
                  <a:cubicBezTo>
                    <a:pt x="1903" y="1928"/>
                    <a:pt x="1870" y="1926"/>
                    <a:pt x="1836" y="1922"/>
                  </a:cubicBezTo>
                  <a:lnTo>
                    <a:pt x="1820" y="1922"/>
                  </a:lnTo>
                  <a:cubicBezTo>
                    <a:pt x="1803" y="1922"/>
                    <a:pt x="1787" y="1906"/>
                    <a:pt x="1771" y="1906"/>
                  </a:cubicBezTo>
                  <a:cubicBezTo>
                    <a:pt x="1689" y="1873"/>
                    <a:pt x="1639" y="1824"/>
                    <a:pt x="1590" y="1758"/>
                  </a:cubicBezTo>
                  <a:cubicBezTo>
                    <a:pt x="1590" y="1758"/>
                    <a:pt x="1557" y="1709"/>
                    <a:pt x="1590" y="1660"/>
                  </a:cubicBezTo>
                  <a:cubicBezTo>
                    <a:pt x="1639" y="1627"/>
                    <a:pt x="1984" y="1627"/>
                    <a:pt x="2000" y="1316"/>
                  </a:cubicBezTo>
                  <a:cubicBezTo>
                    <a:pt x="2021" y="1064"/>
                    <a:pt x="1814" y="899"/>
                    <a:pt x="1602" y="899"/>
                  </a:cubicBezTo>
                  <a:cubicBezTo>
                    <a:pt x="1482" y="899"/>
                    <a:pt x="1361" y="952"/>
                    <a:pt x="1279" y="1070"/>
                  </a:cubicBezTo>
                  <a:cubicBezTo>
                    <a:pt x="1087" y="1341"/>
                    <a:pt x="1363" y="1956"/>
                    <a:pt x="1909" y="1956"/>
                  </a:cubicBezTo>
                  <a:cubicBezTo>
                    <a:pt x="1922" y="1956"/>
                    <a:pt x="1937" y="1956"/>
                    <a:pt x="1951" y="1955"/>
                  </a:cubicBezTo>
                  <a:cubicBezTo>
                    <a:pt x="2508" y="1955"/>
                    <a:pt x="2934" y="1447"/>
                    <a:pt x="2836" y="906"/>
                  </a:cubicBezTo>
                  <a:cubicBezTo>
                    <a:pt x="2763" y="383"/>
                    <a:pt x="2209" y="0"/>
                    <a:pt x="162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6677025" y="2328050"/>
              <a:ext cx="69700" cy="204100"/>
            </a:xfrm>
            <a:custGeom>
              <a:rect b="b" l="l" r="r" t="t"/>
              <a:pathLst>
                <a:path extrusionOk="0" h="8164" w="2788">
                  <a:moveTo>
                    <a:pt x="706" y="1"/>
                  </a:moveTo>
                  <a:cubicBezTo>
                    <a:pt x="706" y="1"/>
                    <a:pt x="67" y="181"/>
                    <a:pt x="214" y="1082"/>
                  </a:cubicBezTo>
                  <a:cubicBezTo>
                    <a:pt x="345" y="1967"/>
                    <a:pt x="1066" y="2443"/>
                    <a:pt x="1476" y="2902"/>
                  </a:cubicBezTo>
                  <a:cubicBezTo>
                    <a:pt x="1804" y="3279"/>
                    <a:pt x="2476" y="4131"/>
                    <a:pt x="2132" y="4983"/>
                  </a:cubicBezTo>
                  <a:cubicBezTo>
                    <a:pt x="2050" y="5197"/>
                    <a:pt x="1902" y="5410"/>
                    <a:pt x="1738" y="5574"/>
                  </a:cubicBezTo>
                  <a:cubicBezTo>
                    <a:pt x="1148" y="6082"/>
                    <a:pt x="755" y="6328"/>
                    <a:pt x="443" y="6754"/>
                  </a:cubicBezTo>
                  <a:cubicBezTo>
                    <a:pt x="165" y="7163"/>
                    <a:pt x="1" y="7655"/>
                    <a:pt x="17" y="8163"/>
                  </a:cubicBezTo>
                  <a:cubicBezTo>
                    <a:pt x="17" y="7999"/>
                    <a:pt x="66" y="6934"/>
                    <a:pt x="1214" y="6147"/>
                  </a:cubicBezTo>
                  <a:cubicBezTo>
                    <a:pt x="2509" y="5229"/>
                    <a:pt x="2787" y="4295"/>
                    <a:pt x="2345" y="2918"/>
                  </a:cubicBezTo>
                  <a:cubicBezTo>
                    <a:pt x="1820" y="1295"/>
                    <a:pt x="362" y="1115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6761050" y="2092125"/>
              <a:ext cx="60875" cy="136775"/>
            </a:xfrm>
            <a:custGeom>
              <a:rect b="b" l="l" r="r" t="t"/>
              <a:pathLst>
                <a:path extrusionOk="0" h="5471" w="2435">
                  <a:moveTo>
                    <a:pt x="1426" y="1"/>
                  </a:moveTo>
                  <a:cubicBezTo>
                    <a:pt x="1396" y="1"/>
                    <a:pt x="1369" y="5"/>
                    <a:pt x="1344" y="13"/>
                  </a:cubicBezTo>
                  <a:cubicBezTo>
                    <a:pt x="1016" y="111"/>
                    <a:pt x="951" y="373"/>
                    <a:pt x="1115" y="734"/>
                  </a:cubicBezTo>
                  <a:cubicBezTo>
                    <a:pt x="1262" y="1094"/>
                    <a:pt x="1770" y="1144"/>
                    <a:pt x="1639" y="2815"/>
                  </a:cubicBezTo>
                  <a:cubicBezTo>
                    <a:pt x="1508" y="4471"/>
                    <a:pt x="0" y="5471"/>
                    <a:pt x="0" y="5471"/>
                  </a:cubicBezTo>
                  <a:cubicBezTo>
                    <a:pt x="262" y="5422"/>
                    <a:pt x="1820" y="4471"/>
                    <a:pt x="2147" y="2438"/>
                  </a:cubicBezTo>
                  <a:cubicBezTo>
                    <a:pt x="2434" y="565"/>
                    <a:pt x="1775" y="1"/>
                    <a:pt x="142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6716775" y="2054825"/>
              <a:ext cx="131975" cy="177775"/>
            </a:xfrm>
            <a:custGeom>
              <a:rect b="b" l="l" r="r" t="t"/>
              <a:pathLst>
                <a:path extrusionOk="0" h="7111" w="5279">
                  <a:moveTo>
                    <a:pt x="1680" y="0"/>
                  </a:moveTo>
                  <a:cubicBezTo>
                    <a:pt x="1292" y="0"/>
                    <a:pt x="857" y="88"/>
                    <a:pt x="476" y="374"/>
                  </a:cubicBezTo>
                  <a:cubicBezTo>
                    <a:pt x="165" y="652"/>
                    <a:pt x="1" y="1062"/>
                    <a:pt x="50" y="1472"/>
                  </a:cubicBezTo>
                  <a:cubicBezTo>
                    <a:pt x="107" y="1984"/>
                    <a:pt x="620" y="2422"/>
                    <a:pt x="1226" y="2422"/>
                  </a:cubicBezTo>
                  <a:cubicBezTo>
                    <a:pt x="1319" y="2422"/>
                    <a:pt x="1413" y="2411"/>
                    <a:pt x="1509" y="2390"/>
                  </a:cubicBezTo>
                  <a:cubicBezTo>
                    <a:pt x="1624" y="2373"/>
                    <a:pt x="1722" y="2324"/>
                    <a:pt x="1820" y="2275"/>
                  </a:cubicBezTo>
                  <a:lnTo>
                    <a:pt x="1853" y="2275"/>
                  </a:lnTo>
                  <a:cubicBezTo>
                    <a:pt x="2148" y="2111"/>
                    <a:pt x="2312" y="1783"/>
                    <a:pt x="2263" y="1455"/>
                  </a:cubicBezTo>
                  <a:cubicBezTo>
                    <a:pt x="2213" y="1118"/>
                    <a:pt x="1925" y="895"/>
                    <a:pt x="1617" y="895"/>
                  </a:cubicBezTo>
                  <a:cubicBezTo>
                    <a:pt x="1520" y="895"/>
                    <a:pt x="1422" y="917"/>
                    <a:pt x="1329" y="964"/>
                  </a:cubicBezTo>
                  <a:cubicBezTo>
                    <a:pt x="968" y="1160"/>
                    <a:pt x="1066" y="1701"/>
                    <a:pt x="1476" y="1767"/>
                  </a:cubicBezTo>
                  <a:cubicBezTo>
                    <a:pt x="1502" y="1772"/>
                    <a:pt x="1527" y="1774"/>
                    <a:pt x="1552" y="1774"/>
                  </a:cubicBezTo>
                  <a:cubicBezTo>
                    <a:pt x="1784" y="1774"/>
                    <a:pt x="1979" y="1577"/>
                    <a:pt x="1935" y="1341"/>
                  </a:cubicBezTo>
                  <a:cubicBezTo>
                    <a:pt x="1928" y="1294"/>
                    <a:pt x="1957" y="1255"/>
                    <a:pt x="1996" y="1255"/>
                  </a:cubicBezTo>
                  <a:cubicBezTo>
                    <a:pt x="2052" y="1255"/>
                    <a:pt x="2129" y="1335"/>
                    <a:pt x="2148" y="1586"/>
                  </a:cubicBezTo>
                  <a:cubicBezTo>
                    <a:pt x="2165" y="1718"/>
                    <a:pt x="2132" y="1832"/>
                    <a:pt x="2083" y="1947"/>
                  </a:cubicBezTo>
                  <a:cubicBezTo>
                    <a:pt x="1940" y="2161"/>
                    <a:pt x="1710" y="2301"/>
                    <a:pt x="1458" y="2301"/>
                  </a:cubicBezTo>
                  <a:cubicBezTo>
                    <a:pt x="1421" y="2301"/>
                    <a:pt x="1383" y="2298"/>
                    <a:pt x="1345" y="2291"/>
                  </a:cubicBezTo>
                  <a:cubicBezTo>
                    <a:pt x="1334" y="2292"/>
                    <a:pt x="1324" y="2292"/>
                    <a:pt x="1313" y="2292"/>
                  </a:cubicBezTo>
                  <a:cubicBezTo>
                    <a:pt x="625" y="2292"/>
                    <a:pt x="142" y="1249"/>
                    <a:pt x="788" y="603"/>
                  </a:cubicBezTo>
                  <a:cubicBezTo>
                    <a:pt x="1057" y="312"/>
                    <a:pt x="1443" y="185"/>
                    <a:pt x="1857" y="185"/>
                  </a:cubicBezTo>
                  <a:cubicBezTo>
                    <a:pt x="2374" y="185"/>
                    <a:pt x="2933" y="383"/>
                    <a:pt x="3361" y="701"/>
                  </a:cubicBezTo>
                  <a:cubicBezTo>
                    <a:pt x="5099" y="1963"/>
                    <a:pt x="4836" y="4258"/>
                    <a:pt x="4328" y="5406"/>
                  </a:cubicBezTo>
                  <a:cubicBezTo>
                    <a:pt x="4066" y="6094"/>
                    <a:pt x="3607" y="6684"/>
                    <a:pt x="3017" y="7110"/>
                  </a:cubicBezTo>
                  <a:cubicBezTo>
                    <a:pt x="3623" y="6701"/>
                    <a:pt x="4115" y="6110"/>
                    <a:pt x="4410" y="5438"/>
                  </a:cubicBezTo>
                  <a:cubicBezTo>
                    <a:pt x="4951" y="4291"/>
                    <a:pt x="5279" y="1898"/>
                    <a:pt x="3459" y="554"/>
                  </a:cubicBezTo>
                  <a:cubicBezTo>
                    <a:pt x="3099" y="292"/>
                    <a:pt x="2689" y="128"/>
                    <a:pt x="2263" y="62"/>
                  </a:cubicBezTo>
                  <a:cubicBezTo>
                    <a:pt x="2094" y="27"/>
                    <a:pt x="1894" y="0"/>
                    <a:pt x="16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6746700" y="1916625"/>
              <a:ext cx="130325" cy="205325"/>
            </a:xfrm>
            <a:custGeom>
              <a:rect b="b" l="l" r="r" t="t"/>
              <a:pathLst>
                <a:path extrusionOk="0" h="8213" w="5213">
                  <a:moveTo>
                    <a:pt x="1082" y="1"/>
                  </a:moveTo>
                  <a:lnTo>
                    <a:pt x="1082" y="1"/>
                  </a:lnTo>
                  <a:cubicBezTo>
                    <a:pt x="0" y="2869"/>
                    <a:pt x="1279" y="4394"/>
                    <a:pt x="2541" y="5623"/>
                  </a:cubicBezTo>
                  <a:cubicBezTo>
                    <a:pt x="3803" y="6852"/>
                    <a:pt x="3738" y="8213"/>
                    <a:pt x="3738" y="8213"/>
                  </a:cubicBezTo>
                  <a:cubicBezTo>
                    <a:pt x="4656" y="7295"/>
                    <a:pt x="3590" y="5607"/>
                    <a:pt x="4459" y="4246"/>
                  </a:cubicBezTo>
                  <a:cubicBezTo>
                    <a:pt x="5213" y="3099"/>
                    <a:pt x="4246" y="2574"/>
                    <a:pt x="4246" y="2574"/>
                  </a:cubicBezTo>
                  <a:cubicBezTo>
                    <a:pt x="3836" y="3164"/>
                    <a:pt x="3377" y="3017"/>
                    <a:pt x="3000" y="3754"/>
                  </a:cubicBezTo>
                  <a:cubicBezTo>
                    <a:pt x="2656" y="4459"/>
                    <a:pt x="3262" y="5820"/>
                    <a:pt x="3262" y="5820"/>
                  </a:cubicBezTo>
                  <a:cubicBezTo>
                    <a:pt x="2066" y="4951"/>
                    <a:pt x="2295" y="4164"/>
                    <a:pt x="2639" y="3771"/>
                  </a:cubicBezTo>
                  <a:cubicBezTo>
                    <a:pt x="2984" y="3377"/>
                    <a:pt x="2508" y="3017"/>
                    <a:pt x="2525" y="2804"/>
                  </a:cubicBezTo>
                  <a:cubicBezTo>
                    <a:pt x="2541" y="2656"/>
                    <a:pt x="2574" y="2509"/>
                    <a:pt x="2639" y="2377"/>
                  </a:cubicBezTo>
                  <a:cubicBezTo>
                    <a:pt x="2639" y="2377"/>
                    <a:pt x="2560" y="2323"/>
                    <a:pt x="2418" y="2323"/>
                  </a:cubicBezTo>
                  <a:cubicBezTo>
                    <a:pt x="2301" y="2323"/>
                    <a:pt x="2143" y="2359"/>
                    <a:pt x="1951" y="2492"/>
                  </a:cubicBezTo>
                  <a:cubicBezTo>
                    <a:pt x="1213" y="2984"/>
                    <a:pt x="1525" y="4082"/>
                    <a:pt x="1525" y="4082"/>
                  </a:cubicBezTo>
                  <a:cubicBezTo>
                    <a:pt x="1000" y="3345"/>
                    <a:pt x="1164" y="2591"/>
                    <a:pt x="1771" y="2066"/>
                  </a:cubicBezTo>
                  <a:cubicBezTo>
                    <a:pt x="2361" y="1558"/>
                    <a:pt x="1787" y="1066"/>
                    <a:pt x="1394" y="837"/>
                  </a:cubicBezTo>
                  <a:cubicBezTo>
                    <a:pt x="1017" y="607"/>
                    <a:pt x="1082" y="1"/>
                    <a:pt x="1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6686475" y="1891625"/>
              <a:ext cx="75825" cy="112725"/>
            </a:xfrm>
            <a:custGeom>
              <a:rect b="b" l="l" r="r" t="t"/>
              <a:pathLst>
                <a:path extrusionOk="0" h="4509" w="3033">
                  <a:moveTo>
                    <a:pt x="459" y="1"/>
                  </a:moveTo>
                  <a:lnTo>
                    <a:pt x="459" y="1"/>
                  </a:lnTo>
                  <a:cubicBezTo>
                    <a:pt x="459" y="1"/>
                    <a:pt x="0" y="2017"/>
                    <a:pt x="3032" y="4508"/>
                  </a:cubicBezTo>
                  <a:cubicBezTo>
                    <a:pt x="3032" y="4508"/>
                    <a:pt x="2475" y="3836"/>
                    <a:pt x="2737" y="3082"/>
                  </a:cubicBezTo>
                  <a:cubicBezTo>
                    <a:pt x="3000" y="2328"/>
                    <a:pt x="2688" y="2066"/>
                    <a:pt x="2442" y="1804"/>
                  </a:cubicBezTo>
                  <a:cubicBezTo>
                    <a:pt x="2311" y="1640"/>
                    <a:pt x="2295" y="1410"/>
                    <a:pt x="2426" y="1247"/>
                  </a:cubicBezTo>
                  <a:cubicBezTo>
                    <a:pt x="2426" y="1247"/>
                    <a:pt x="2388" y="1239"/>
                    <a:pt x="2332" y="1239"/>
                  </a:cubicBezTo>
                  <a:cubicBezTo>
                    <a:pt x="2170" y="1239"/>
                    <a:pt x="1861" y="1303"/>
                    <a:pt x="1934" y="1804"/>
                  </a:cubicBezTo>
                  <a:cubicBezTo>
                    <a:pt x="2032" y="2492"/>
                    <a:pt x="2082" y="2607"/>
                    <a:pt x="1852" y="2623"/>
                  </a:cubicBezTo>
                  <a:cubicBezTo>
                    <a:pt x="1843" y="2625"/>
                    <a:pt x="1834" y="2626"/>
                    <a:pt x="1826" y="2626"/>
                  </a:cubicBezTo>
                  <a:cubicBezTo>
                    <a:pt x="1645" y="2626"/>
                    <a:pt x="1707" y="2287"/>
                    <a:pt x="1754" y="2099"/>
                  </a:cubicBezTo>
                  <a:cubicBezTo>
                    <a:pt x="1819" y="1919"/>
                    <a:pt x="2082" y="1083"/>
                    <a:pt x="1410" y="820"/>
                  </a:cubicBezTo>
                  <a:cubicBezTo>
                    <a:pt x="754" y="542"/>
                    <a:pt x="492" y="279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6822925" y="2106350"/>
              <a:ext cx="89750" cy="106575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66" y="1181"/>
                    <a:pt x="951" y="2476"/>
                  </a:cubicBezTo>
                  <a:cubicBezTo>
                    <a:pt x="853" y="3754"/>
                    <a:pt x="0" y="4263"/>
                    <a:pt x="0" y="4263"/>
                  </a:cubicBezTo>
                  <a:cubicBezTo>
                    <a:pt x="3590" y="2427"/>
                    <a:pt x="2295" y="771"/>
                    <a:pt x="1951" y="509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6824975" y="2171750"/>
              <a:ext cx="196725" cy="145050"/>
            </a:xfrm>
            <a:custGeom>
              <a:rect b="b" l="l" r="r" t="t"/>
              <a:pathLst>
                <a:path extrusionOk="0" h="5802" w="7869">
                  <a:moveTo>
                    <a:pt x="3220" y="1"/>
                  </a:moveTo>
                  <a:cubicBezTo>
                    <a:pt x="2840" y="1"/>
                    <a:pt x="2424" y="335"/>
                    <a:pt x="2016" y="958"/>
                  </a:cubicBezTo>
                  <a:cubicBezTo>
                    <a:pt x="1459" y="1810"/>
                    <a:pt x="0" y="1925"/>
                    <a:pt x="0" y="1925"/>
                  </a:cubicBezTo>
                  <a:cubicBezTo>
                    <a:pt x="2393" y="1991"/>
                    <a:pt x="3033" y="2614"/>
                    <a:pt x="3672" y="3368"/>
                  </a:cubicBezTo>
                  <a:cubicBezTo>
                    <a:pt x="4311" y="4122"/>
                    <a:pt x="4491" y="5335"/>
                    <a:pt x="5999" y="5712"/>
                  </a:cubicBezTo>
                  <a:cubicBezTo>
                    <a:pt x="6255" y="5775"/>
                    <a:pt x="6478" y="5801"/>
                    <a:pt x="6671" y="5801"/>
                  </a:cubicBezTo>
                  <a:cubicBezTo>
                    <a:pt x="7630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0" y="5213"/>
                    <a:pt x="7699" y="5243"/>
                    <a:pt x="7626" y="5243"/>
                  </a:cubicBezTo>
                  <a:cubicBezTo>
                    <a:pt x="7378" y="5243"/>
                    <a:pt x="7236" y="4888"/>
                    <a:pt x="7262" y="4138"/>
                  </a:cubicBezTo>
                  <a:cubicBezTo>
                    <a:pt x="7278" y="3171"/>
                    <a:pt x="6409" y="2892"/>
                    <a:pt x="5295" y="2712"/>
                  </a:cubicBezTo>
                  <a:cubicBezTo>
                    <a:pt x="4180" y="2532"/>
                    <a:pt x="3246" y="2466"/>
                    <a:pt x="3131" y="2106"/>
                  </a:cubicBezTo>
                  <a:cubicBezTo>
                    <a:pt x="3016" y="1729"/>
                    <a:pt x="3508" y="1581"/>
                    <a:pt x="4196" y="1384"/>
                  </a:cubicBezTo>
                  <a:cubicBezTo>
                    <a:pt x="4868" y="1188"/>
                    <a:pt x="4573" y="548"/>
                    <a:pt x="4573" y="548"/>
                  </a:cubicBezTo>
                  <a:lnTo>
                    <a:pt x="4573" y="548"/>
                  </a:lnTo>
                  <a:cubicBezTo>
                    <a:pt x="4522" y="589"/>
                    <a:pt x="4469" y="607"/>
                    <a:pt x="4413" y="607"/>
                  </a:cubicBezTo>
                  <a:cubicBezTo>
                    <a:pt x="4221" y="607"/>
                    <a:pt x="3991" y="393"/>
                    <a:pt x="3623" y="139"/>
                  </a:cubicBezTo>
                  <a:cubicBezTo>
                    <a:pt x="3495" y="46"/>
                    <a:pt x="3360" y="1"/>
                    <a:pt x="32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6729500" y="2231650"/>
              <a:ext cx="192200" cy="157075"/>
            </a:xfrm>
            <a:custGeom>
              <a:rect b="b" l="l" r="r" t="t"/>
              <a:pathLst>
                <a:path extrusionOk="0" h="6283" w="7688">
                  <a:moveTo>
                    <a:pt x="4289" y="0"/>
                  </a:moveTo>
                  <a:cubicBezTo>
                    <a:pt x="2707" y="0"/>
                    <a:pt x="1369" y="1104"/>
                    <a:pt x="672" y="2512"/>
                  </a:cubicBezTo>
                  <a:cubicBezTo>
                    <a:pt x="148" y="3611"/>
                    <a:pt x="0" y="4856"/>
                    <a:pt x="230" y="6053"/>
                  </a:cubicBezTo>
                  <a:lnTo>
                    <a:pt x="230" y="6069"/>
                  </a:lnTo>
                  <a:cubicBezTo>
                    <a:pt x="246" y="6151"/>
                    <a:pt x="262" y="6217"/>
                    <a:pt x="279" y="6282"/>
                  </a:cubicBezTo>
                  <a:cubicBezTo>
                    <a:pt x="246" y="6119"/>
                    <a:pt x="230" y="5955"/>
                    <a:pt x="230" y="5774"/>
                  </a:cubicBezTo>
                  <a:cubicBezTo>
                    <a:pt x="246" y="4906"/>
                    <a:pt x="410" y="4053"/>
                    <a:pt x="738" y="3250"/>
                  </a:cubicBezTo>
                  <a:cubicBezTo>
                    <a:pt x="1147" y="2234"/>
                    <a:pt x="1869" y="1398"/>
                    <a:pt x="2819" y="873"/>
                  </a:cubicBezTo>
                  <a:cubicBezTo>
                    <a:pt x="3368" y="559"/>
                    <a:pt x="4083" y="308"/>
                    <a:pt x="4791" y="308"/>
                  </a:cubicBezTo>
                  <a:cubicBezTo>
                    <a:pt x="5374" y="308"/>
                    <a:pt x="5952" y="478"/>
                    <a:pt x="6425" y="922"/>
                  </a:cubicBezTo>
                  <a:cubicBezTo>
                    <a:pt x="7474" y="1840"/>
                    <a:pt x="7147" y="3758"/>
                    <a:pt x="5934" y="4070"/>
                  </a:cubicBezTo>
                  <a:cubicBezTo>
                    <a:pt x="5808" y="4099"/>
                    <a:pt x="5679" y="4114"/>
                    <a:pt x="5550" y="4114"/>
                  </a:cubicBezTo>
                  <a:cubicBezTo>
                    <a:pt x="5106" y="4114"/>
                    <a:pt x="4671" y="3941"/>
                    <a:pt x="4442" y="3611"/>
                  </a:cubicBezTo>
                  <a:cubicBezTo>
                    <a:pt x="4147" y="3201"/>
                    <a:pt x="4147" y="2660"/>
                    <a:pt x="4409" y="2250"/>
                  </a:cubicBezTo>
                  <a:cubicBezTo>
                    <a:pt x="4599" y="1971"/>
                    <a:pt x="4910" y="1814"/>
                    <a:pt x="5228" y="1814"/>
                  </a:cubicBezTo>
                  <a:cubicBezTo>
                    <a:pt x="5378" y="1814"/>
                    <a:pt x="5530" y="1849"/>
                    <a:pt x="5671" y="1922"/>
                  </a:cubicBezTo>
                  <a:cubicBezTo>
                    <a:pt x="5835" y="2004"/>
                    <a:pt x="5950" y="2185"/>
                    <a:pt x="5950" y="2381"/>
                  </a:cubicBezTo>
                  <a:cubicBezTo>
                    <a:pt x="5950" y="2381"/>
                    <a:pt x="5950" y="2514"/>
                    <a:pt x="5866" y="2514"/>
                  </a:cubicBezTo>
                  <a:cubicBezTo>
                    <a:pt x="5862" y="2514"/>
                    <a:pt x="5857" y="2513"/>
                    <a:pt x="5852" y="2512"/>
                  </a:cubicBezTo>
                  <a:cubicBezTo>
                    <a:pt x="5753" y="2512"/>
                    <a:pt x="5786" y="2365"/>
                    <a:pt x="5524" y="2299"/>
                  </a:cubicBezTo>
                  <a:cubicBezTo>
                    <a:pt x="5494" y="2293"/>
                    <a:pt x="5465" y="2290"/>
                    <a:pt x="5436" y="2290"/>
                  </a:cubicBezTo>
                  <a:cubicBezTo>
                    <a:pt x="5180" y="2290"/>
                    <a:pt x="4973" y="2540"/>
                    <a:pt x="5032" y="2791"/>
                  </a:cubicBezTo>
                  <a:cubicBezTo>
                    <a:pt x="5074" y="2968"/>
                    <a:pt x="5315" y="3099"/>
                    <a:pt x="5556" y="3099"/>
                  </a:cubicBezTo>
                  <a:cubicBezTo>
                    <a:pt x="5694" y="3099"/>
                    <a:pt x="5832" y="3056"/>
                    <a:pt x="5934" y="2955"/>
                  </a:cubicBezTo>
                  <a:cubicBezTo>
                    <a:pt x="5999" y="2889"/>
                    <a:pt x="6048" y="2807"/>
                    <a:pt x="6081" y="2709"/>
                  </a:cubicBezTo>
                  <a:cubicBezTo>
                    <a:pt x="6180" y="2398"/>
                    <a:pt x="6048" y="2070"/>
                    <a:pt x="5770" y="1906"/>
                  </a:cubicBezTo>
                  <a:cubicBezTo>
                    <a:pt x="5592" y="1799"/>
                    <a:pt x="5400" y="1748"/>
                    <a:pt x="5211" y="1748"/>
                  </a:cubicBezTo>
                  <a:cubicBezTo>
                    <a:pt x="4876" y="1748"/>
                    <a:pt x="4553" y="1908"/>
                    <a:pt x="4344" y="2201"/>
                  </a:cubicBezTo>
                  <a:cubicBezTo>
                    <a:pt x="4032" y="2644"/>
                    <a:pt x="4032" y="3234"/>
                    <a:pt x="4344" y="3676"/>
                  </a:cubicBezTo>
                  <a:cubicBezTo>
                    <a:pt x="4613" y="4048"/>
                    <a:pt x="5092" y="4249"/>
                    <a:pt x="5577" y="4249"/>
                  </a:cubicBezTo>
                  <a:cubicBezTo>
                    <a:pt x="5713" y="4249"/>
                    <a:pt x="5850" y="4233"/>
                    <a:pt x="5983" y="4201"/>
                  </a:cubicBezTo>
                  <a:cubicBezTo>
                    <a:pt x="7327" y="3873"/>
                    <a:pt x="7688" y="1791"/>
                    <a:pt x="6557" y="808"/>
                  </a:cubicBezTo>
                  <a:cubicBezTo>
                    <a:pt x="6409" y="677"/>
                    <a:pt x="6245" y="545"/>
                    <a:pt x="6081" y="464"/>
                  </a:cubicBezTo>
                  <a:cubicBezTo>
                    <a:pt x="5589" y="168"/>
                    <a:pt x="5032" y="5"/>
                    <a:pt x="4458" y="5"/>
                  </a:cubicBezTo>
                  <a:cubicBezTo>
                    <a:pt x="4402" y="2"/>
                    <a:pt x="4345" y="0"/>
                    <a:pt x="42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6739325" y="2279450"/>
              <a:ext cx="76000" cy="81400"/>
            </a:xfrm>
            <a:custGeom>
              <a:rect b="b" l="l" r="r" t="t"/>
              <a:pathLst>
                <a:path extrusionOk="0" h="3256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994"/>
                    <a:pt x="0" y="3256"/>
                    <a:pt x="0" y="3256"/>
                  </a:cubicBezTo>
                  <a:cubicBezTo>
                    <a:pt x="0" y="3256"/>
                    <a:pt x="689" y="1158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6837250" y="2273150"/>
              <a:ext cx="129925" cy="112550"/>
            </a:xfrm>
            <a:custGeom>
              <a:rect b="b" l="l" r="r" t="t"/>
              <a:pathLst>
                <a:path extrusionOk="0" h="4502" w="5197">
                  <a:moveTo>
                    <a:pt x="3033" y="0"/>
                  </a:moveTo>
                  <a:cubicBezTo>
                    <a:pt x="3033" y="0"/>
                    <a:pt x="3345" y="689"/>
                    <a:pt x="3001" y="1770"/>
                  </a:cubicBezTo>
                  <a:cubicBezTo>
                    <a:pt x="2673" y="2836"/>
                    <a:pt x="1837" y="3049"/>
                    <a:pt x="1198" y="3114"/>
                  </a:cubicBezTo>
                  <a:cubicBezTo>
                    <a:pt x="575" y="3180"/>
                    <a:pt x="132" y="3459"/>
                    <a:pt x="1" y="4327"/>
                  </a:cubicBezTo>
                  <a:cubicBezTo>
                    <a:pt x="149" y="4229"/>
                    <a:pt x="315" y="4177"/>
                    <a:pt x="484" y="4177"/>
                  </a:cubicBezTo>
                  <a:cubicBezTo>
                    <a:pt x="596" y="4177"/>
                    <a:pt x="710" y="4200"/>
                    <a:pt x="821" y="4245"/>
                  </a:cubicBezTo>
                  <a:cubicBezTo>
                    <a:pt x="1056" y="4363"/>
                    <a:pt x="1447" y="4501"/>
                    <a:pt x="1841" y="4501"/>
                  </a:cubicBezTo>
                  <a:cubicBezTo>
                    <a:pt x="2160" y="4501"/>
                    <a:pt x="2480" y="4411"/>
                    <a:pt x="2722" y="4147"/>
                  </a:cubicBezTo>
                  <a:cubicBezTo>
                    <a:pt x="3279" y="3573"/>
                    <a:pt x="3164" y="2951"/>
                    <a:pt x="3132" y="2672"/>
                  </a:cubicBezTo>
                  <a:cubicBezTo>
                    <a:pt x="3116" y="2381"/>
                    <a:pt x="3052" y="1852"/>
                    <a:pt x="3332" y="1852"/>
                  </a:cubicBezTo>
                  <a:cubicBezTo>
                    <a:pt x="3336" y="1852"/>
                    <a:pt x="3340" y="1852"/>
                    <a:pt x="3345" y="1852"/>
                  </a:cubicBezTo>
                  <a:cubicBezTo>
                    <a:pt x="3345" y="1852"/>
                    <a:pt x="3348" y="1852"/>
                    <a:pt x="3355" y="1852"/>
                  </a:cubicBezTo>
                  <a:cubicBezTo>
                    <a:pt x="3398" y="1852"/>
                    <a:pt x="3572" y="1877"/>
                    <a:pt x="3558" y="2278"/>
                  </a:cubicBezTo>
                  <a:cubicBezTo>
                    <a:pt x="3558" y="2754"/>
                    <a:pt x="3525" y="3049"/>
                    <a:pt x="4148" y="3229"/>
                  </a:cubicBezTo>
                  <a:cubicBezTo>
                    <a:pt x="4492" y="3311"/>
                    <a:pt x="4804" y="3475"/>
                    <a:pt x="5066" y="3721"/>
                  </a:cubicBezTo>
                  <a:cubicBezTo>
                    <a:pt x="4968" y="3508"/>
                    <a:pt x="4935" y="3262"/>
                    <a:pt x="5000" y="3032"/>
                  </a:cubicBezTo>
                  <a:cubicBezTo>
                    <a:pt x="5115" y="2688"/>
                    <a:pt x="5197" y="2082"/>
                    <a:pt x="4640" y="1688"/>
                  </a:cubicBezTo>
                  <a:cubicBezTo>
                    <a:pt x="4066" y="1295"/>
                    <a:pt x="3509" y="1066"/>
                    <a:pt x="3394" y="672"/>
                  </a:cubicBezTo>
                  <a:cubicBezTo>
                    <a:pt x="3312" y="426"/>
                    <a:pt x="3181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6915125" y="2348950"/>
              <a:ext cx="32400" cy="49600"/>
            </a:xfrm>
            <a:custGeom>
              <a:rect b="b" l="l" r="r" t="t"/>
              <a:pathLst>
                <a:path extrusionOk="0" h="1984" w="1296">
                  <a:moveTo>
                    <a:pt x="328" y="0"/>
                  </a:moveTo>
                  <a:lnTo>
                    <a:pt x="328" y="0"/>
                  </a:lnTo>
                  <a:cubicBezTo>
                    <a:pt x="345" y="197"/>
                    <a:pt x="328" y="377"/>
                    <a:pt x="279" y="574"/>
                  </a:cubicBezTo>
                  <a:cubicBezTo>
                    <a:pt x="181" y="836"/>
                    <a:pt x="0" y="1263"/>
                    <a:pt x="508" y="1558"/>
                  </a:cubicBezTo>
                  <a:cubicBezTo>
                    <a:pt x="1017" y="1853"/>
                    <a:pt x="1033" y="1984"/>
                    <a:pt x="1033" y="1984"/>
                  </a:cubicBezTo>
                  <a:cubicBezTo>
                    <a:pt x="1066" y="1754"/>
                    <a:pt x="1115" y="1525"/>
                    <a:pt x="1180" y="1295"/>
                  </a:cubicBezTo>
                  <a:cubicBezTo>
                    <a:pt x="1295" y="918"/>
                    <a:pt x="1115" y="525"/>
                    <a:pt x="787" y="345"/>
                  </a:cubicBezTo>
                  <a:cubicBezTo>
                    <a:pt x="345" y="83"/>
                    <a:pt x="328" y="1"/>
                    <a:pt x="3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6915950" y="2133150"/>
              <a:ext cx="174175" cy="121725"/>
            </a:xfrm>
            <a:custGeom>
              <a:rect b="b" l="l" r="r" t="t"/>
              <a:pathLst>
                <a:path extrusionOk="0" h="4869" w="6967">
                  <a:moveTo>
                    <a:pt x="1957" y="0"/>
                  </a:moveTo>
                  <a:cubicBezTo>
                    <a:pt x="1071" y="0"/>
                    <a:pt x="604" y="821"/>
                    <a:pt x="721" y="1371"/>
                  </a:cubicBezTo>
                  <a:cubicBezTo>
                    <a:pt x="841" y="1983"/>
                    <a:pt x="1450" y="2011"/>
                    <a:pt x="1557" y="2011"/>
                  </a:cubicBezTo>
                  <a:cubicBezTo>
                    <a:pt x="1568" y="2011"/>
                    <a:pt x="1574" y="2010"/>
                    <a:pt x="1574" y="2010"/>
                  </a:cubicBezTo>
                  <a:cubicBezTo>
                    <a:pt x="1311" y="1896"/>
                    <a:pt x="1197" y="1601"/>
                    <a:pt x="1328" y="1338"/>
                  </a:cubicBezTo>
                  <a:cubicBezTo>
                    <a:pt x="1365" y="1274"/>
                    <a:pt x="1408" y="1250"/>
                    <a:pt x="1455" y="1250"/>
                  </a:cubicBezTo>
                  <a:cubicBezTo>
                    <a:pt x="1553" y="1250"/>
                    <a:pt x="1670" y="1354"/>
                    <a:pt x="1803" y="1420"/>
                  </a:cubicBezTo>
                  <a:cubicBezTo>
                    <a:pt x="1841" y="1439"/>
                    <a:pt x="1877" y="1448"/>
                    <a:pt x="1911" y="1448"/>
                  </a:cubicBezTo>
                  <a:cubicBezTo>
                    <a:pt x="2053" y="1448"/>
                    <a:pt x="2160" y="1294"/>
                    <a:pt x="2213" y="1109"/>
                  </a:cubicBezTo>
                  <a:cubicBezTo>
                    <a:pt x="2253" y="968"/>
                    <a:pt x="2362" y="827"/>
                    <a:pt x="2550" y="827"/>
                  </a:cubicBezTo>
                  <a:cubicBezTo>
                    <a:pt x="2668" y="827"/>
                    <a:pt x="2817" y="882"/>
                    <a:pt x="3000" y="1027"/>
                  </a:cubicBezTo>
                  <a:cubicBezTo>
                    <a:pt x="3491" y="1404"/>
                    <a:pt x="3180" y="2158"/>
                    <a:pt x="3180" y="2158"/>
                  </a:cubicBezTo>
                  <a:cubicBezTo>
                    <a:pt x="3180" y="2158"/>
                    <a:pt x="3180" y="1535"/>
                    <a:pt x="2754" y="1469"/>
                  </a:cubicBezTo>
                  <a:cubicBezTo>
                    <a:pt x="2715" y="1461"/>
                    <a:pt x="2676" y="1457"/>
                    <a:pt x="2638" y="1457"/>
                  </a:cubicBezTo>
                  <a:cubicBezTo>
                    <a:pt x="2450" y="1457"/>
                    <a:pt x="2278" y="1555"/>
                    <a:pt x="2197" y="1732"/>
                  </a:cubicBezTo>
                  <a:cubicBezTo>
                    <a:pt x="2459" y="1732"/>
                    <a:pt x="2475" y="2109"/>
                    <a:pt x="2328" y="2305"/>
                  </a:cubicBezTo>
                  <a:cubicBezTo>
                    <a:pt x="2180" y="2519"/>
                    <a:pt x="2229" y="2650"/>
                    <a:pt x="2377" y="2732"/>
                  </a:cubicBezTo>
                  <a:cubicBezTo>
                    <a:pt x="2508" y="2830"/>
                    <a:pt x="2721" y="2814"/>
                    <a:pt x="2541" y="3191"/>
                  </a:cubicBezTo>
                  <a:cubicBezTo>
                    <a:pt x="2360" y="3568"/>
                    <a:pt x="1656" y="3568"/>
                    <a:pt x="1656" y="3568"/>
                  </a:cubicBezTo>
                  <a:cubicBezTo>
                    <a:pt x="1803" y="3354"/>
                    <a:pt x="1770" y="3059"/>
                    <a:pt x="1574" y="2896"/>
                  </a:cubicBezTo>
                  <a:cubicBezTo>
                    <a:pt x="1574" y="3059"/>
                    <a:pt x="1459" y="3223"/>
                    <a:pt x="1295" y="3273"/>
                  </a:cubicBezTo>
                  <a:cubicBezTo>
                    <a:pt x="1016" y="3354"/>
                    <a:pt x="1016" y="3273"/>
                    <a:pt x="754" y="3502"/>
                  </a:cubicBezTo>
                  <a:cubicBezTo>
                    <a:pt x="632" y="3609"/>
                    <a:pt x="459" y="3638"/>
                    <a:pt x="310" y="3638"/>
                  </a:cubicBezTo>
                  <a:cubicBezTo>
                    <a:pt x="140" y="3638"/>
                    <a:pt x="0" y="3600"/>
                    <a:pt x="0" y="3600"/>
                  </a:cubicBezTo>
                  <a:lnTo>
                    <a:pt x="0" y="3600"/>
                  </a:lnTo>
                  <a:cubicBezTo>
                    <a:pt x="180" y="3699"/>
                    <a:pt x="377" y="3764"/>
                    <a:pt x="590" y="3781"/>
                  </a:cubicBezTo>
                  <a:cubicBezTo>
                    <a:pt x="1033" y="3813"/>
                    <a:pt x="1475" y="3879"/>
                    <a:pt x="1901" y="3994"/>
                  </a:cubicBezTo>
                  <a:cubicBezTo>
                    <a:pt x="3082" y="4354"/>
                    <a:pt x="3786" y="4846"/>
                    <a:pt x="4688" y="4862"/>
                  </a:cubicBezTo>
                  <a:cubicBezTo>
                    <a:pt x="4746" y="4867"/>
                    <a:pt x="4804" y="4869"/>
                    <a:pt x="4861" y="4869"/>
                  </a:cubicBezTo>
                  <a:cubicBezTo>
                    <a:pt x="5262" y="4869"/>
                    <a:pt x="5658" y="4770"/>
                    <a:pt x="6016" y="4584"/>
                  </a:cubicBezTo>
                  <a:cubicBezTo>
                    <a:pt x="6753" y="4108"/>
                    <a:pt x="6966" y="3109"/>
                    <a:pt x="6475" y="2371"/>
                  </a:cubicBezTo>
                  <a:cubicBezTo>
                    <a:pt x="6252" y="2033"/>
                    <a:pt x="5892" y="1877"/>
                    <a:pt x="5552" y="1877"/>
                  </a:cubicBezTo>
                  <a:cubicBezTo>
                    <a:pt x="5216" y="1877"/>
                    <a:pt x="4900" y="2029"/>
                    <a:pt x="4754" y="2305"/>
                  </a:cubicBezTo>
                  <a:cubicBezTo>
                    <a:pt x="4508" y="2633"/>
                    <a:pt x="4557" y="3092"/>
                    <a:pt x="4852" y="3387"/>
                  </a:cubicBezTo>
                  <a:cubicBezTo>
                    <a:pt x="4868" y="3404"/>
                    <a:pt x="4885" y="3420"/>
                    <a:pt x="4917" y="3436"/>
                  </a:cubicBezTo>
                  <a:cubicBezTo>
                    <a:pt x="4917" y="3436"/>
                    <a:pt x="4934" y="3453"/>
                    <a:pt x="4950" y="3469"/>
                  </a:cubicBezTo>
                  <a:cubicBezTo>
                    <a:pt x="5052" y="3528"/>
                    <a:pt x="5179" y="3559"/>
                    <a:pt x="5302" y="3559"/>
                  </a:cubicBezTo>
                  <a:cubicBezTo>
                    <a:pt x="5556" y="3559"/>
                    <a:pt x="5797" y="3428"/>
                    <a:pt x="5786" y="3141"/>
                  </a:cubicBezTo>
                  <a:cubicBezTo>
                    <a:pt x="5800" y="2947"/>
                    <a:pt x="5643" y="2865"/>
                    <a:pt x="5467" y="2865"/>
                  </a:cubicBezTo>
                  <a:cubicBezTo>
                    <a:pt x="5212" y="2865"/>
                    <a:pt x="4916" y="3037"/>
                    <a:pt x="5032" y="3289"/>
                  </a:cubicBezTo>
                  <a:cubicBezTo>
                    <a:pt x="5032" y="3312"/>
                    <a:pt x="5032" y="3334"/>
                    <a:pt x="5011" y="3334"/>
                  </a:cubicBezTo>
                  <a:cubicBezTo>
                    <a:pt x="4987" y="3334"/>
                    <a:pt x="4934" y="3304"/>
                    <a:pt x="4819" y="3207"/>
                  </a:cubicBezTo>
                  <a:cubicBezTo>
                    <a:pt x="4704" y="3109"/>
                    <a:pt x="4639" y="2961"/>
                    <a:pt x="4639" y="2797"/>
                  </a:cubicBezTo>
                  <a:cubicBezTo>
                    <a:pt x="4639" y="2633"/>
                    <a:pt x="4704" y="2469"/>
                    <a:pt x="4819" y="2322"/>
                  </a:cubicBezTo>
                  <a:cubicBezTo>
                    <a:pt x="4944" y="2087"/>
                    <a:pt x="5211" y="1964"/>
                    <a:pt x="5499" y="1964"/>
                  </a:cubicBezTo>
                  <a:cubicBezTo>
                    <a:pt x="5814" y="1964"/>
                    <a:pt x="6154" y="2112"/>
                    <a:pt x="6360" y="2420"/>
                  </a:cubicBezTo>
                  <a:lnTo>
                    <a:pt x="6376" y="2453"/>
                  </a:lnTo>
                  <a:cubicBezTo>
                    <a:pt x="6589" y="2863"/>
                    <a:pt x="6573" y="3354"/>
                    <a:pt x="6344" y="3764"/>
                  </a:cubicBezTo>
                  <a:cubicBezTo>
                    <a:pt x="6062" y="4259"/>
                    <a:pt x="5419" y="4615"/>
                    <a:pt x="4582" y="4615"/>
                  </a:cubicBezTo>
                  <a:cubicBezTo>
                    <a:pt x="4199" y="4615"/>
                    <a:pt x="3775" y="4541"/>
                    <a:pt x="3328" y="4371"/>
                  </a:cubicBezTo>
                  <a:cubicBezTo>
                    <a:pt x="3278" y="4354"/>
                    <a:pt x="3049" y="4272"/>
                    <a:pt x="2901" y="4190"/>
                  </a:cubicBezTo>
                  <a:cubicBezTo>
                    <a:pt x="2475" y="3994"/>
                    <a:pt x="2033" y="3846"/>
                    <a:pt x="1574" y="3748"/>
                  </a:cubicBezTo>
                  <a:cubicBezTo>
                    <a:pt x="1754" y="3731"/>
                    <a:pt x="1951" y="3699"/>
                    <a:pt x="2164" y="3666"/>
                  </a:cubicBezTo>
                  <a:cubicBezTo>
                    <a:pt x="3901" y="3322"/>
                    <a:pt x="4163" y="847"/>
                    <a:pt x="2705" y="175"/>
                  </a:cubicBezTo>
                  <a:cubicBezTo>
                    <a:pt x="2430" y="52"/>
                    <a:pt x="2180" y="0"/>
                    <a:pt x="195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7000775" y="2198975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3803" y="0"/>
                  </a:moveTo>
                  <a:lnTo>
                    <a:pt x="3803" y="0"/>
                  </a:lnTo>
                  <a:cubicBezTo>
                    <a:pt x="3901" y="803"/>
                    <a:pt x="3557" y="1590"/>
                    <a:pt x="2901" y="2066"/>
                  </a:cubicBezTo>
                  <a:cubicBezTo>
                    <a:pt x="2499" y="2373"/>
                    <a:pt x="2009" y="2472"/>
                    <a:pt x="1547" y="2472"/>
                  </a:cubicBezTo>
                  <a:cubicBezTo>
                    <a:pt x="730" y="2472"/>
                    <a:pt x="0" y="2164"/>
                    <a:pt x="0" y="2164"/>
                  </a:cubicBezTo>
                  <a:lnTo>
                    <a:pt x="0" y="2164"/>
                  </a:lnTo>
                  <a:cubicBezTo>
                    <a:pt x="1344" y="2885"/>
                    <a:pt x="1836" y="2639"/>
                    <a:pt x="2213" y="3049"/>
                  </a:cubicBezTo>
                  <a:cubicBezTo>
                    <a:pt x="2381" y="3232"/>
                    <a:pt x="2556" y="3288"/>
                    <a:pt x="2717" y="3288"/>
                  </a:cubicBezTo>
                  <a:cubicBezTo>
                    <a:pt x="2901" y="3288"/>
                    <a:pt x="3066" y="3215"/>
                    <a:pt x="3180" y="3180"/>
                  </a:cubicBezTo>
                  <a:cubicBezTo>
                    <a:pt x="3203" y="3173"/>
                    <a:pt x="3228" y="3170"/>
                    <a:pt x="3252" y="3170"/>
                  </a:cubicBezTo>
                  <a:cubicBezTo>
                    <a:pt x="3346" y="3170"/>
                    <a:pt x="3439" y="3220"/>
                    <a:pt x="3491" y="3311"/>
                  </a:cubicBezTo>
                  <a:cubicBezTo>
                    <a:pt x="3524" y="3098"/>
                    <a:pt x="3475" y="2885"/>
                    <a:pt x="3360" y="2721"/>
                  </a:cubicBezTo>
                  <a:cubicBezTo>
                    <a:pt x="3180" y="2508"/>
                    <a:pt x="2787" y="2508"/>
                    <a:pt x="2721" y="2508"/>
                  </a:cubicBezTo>
                  <a:cubicBezTo>
                    <a:pt x="3278" y="2459"/>
                    <a:pt x="3786" y="2180"/>
                    <a:pt x="4098" y="1721"/>
                  </a:cubicBezTo>
                  <a:cubicBezTo>
                    <a:pt x="4655" y="918"/>
                    <a:pt x="3803" y="0"/>
                    <a:pt x="3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6852025" y="2013550"/>
              <a:ext cx="111475" cy="157175"/>
            </a:xfrm>
            <a:custGeom>
              <a:rect b="b" l="l" r="r" t="t"/>
              <a:pathLst>
                <a:path extrusionOk="0" h="6287" w="4459">
                  <a:moveTo>
                    <a:pt x="1811" y="1"/>
                  </a:moveTo>
                  <a:cubicBezTo>
                    <a:pt x="1385" y="1"/>
                    <a:pt x="976" y="150"/>
                    <a:pt x="705" y="451"/>
                  </a:cubicBezTo>
                  <a:cubicBezTo>
                    <a:pt x="0" y="1090"/>
                    <a:pt x="443" y="2139"/>
                    <a:pt x="1033" y="2352"/>
                  </a:cubicBezTo>
                  <a:cubicBezTo>
                    <a:pt x="1156" y="2410"/>
                    <a:pt x="1291" y="2438"/>
                    <a:pt x="1428" y="2438"/>
                  </a:cubicBezTo>
                  <a:cubicBezTo>
                    <a:pt x="1565" y="2438"/>
                    <a:pt x="1705" y="2410"/>
                    <a:pt x="1836" y="2352"/>
                  </a:cubicBezTo>
                  <a:lnTo>
                    <a:pt x="1869" y="2320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16" y="2221"/>
                  </a:lnTo>
                  <a:cubicBezTo>
                    <a:pt x="2033" y="2188"/>
                    <a:pt x="2049" y="2172"/>
                    <a:pt x="2082" y="2156"/>
                  </a:cubicBezTo>
                  <a:cubicBezTo>
                    <a:pt x="2246" y="1975"/>
                    <a:pt x="2328" y="1746"/>
                    <a:pt x="2295" y="1500"/>
                  </a:cubicBezTo>
                  <a:cubicBezTo>
                    <a:pt x="2251" y="1163"/>
                    <a:pt x="2034" y="1020"/>
                    <a:pt x="1836" y="1020"/>
                  </a:cubicBezTo>
                  <a:cubicBezTo>
                    <a:pt x="1735" y="1020"/>
                    <a:pt x="1640" y="1057"/>
                    <a:pt x="1574" y="1123"/>
                  </a:cubicBezTo>
                  <a:cubicBezTo>
                    <a:pt x="1410" y="1303"/>
                    <a:pt x="1459" y="1582"/>
                    <a:pt x="1656" y="1697"/>
                  </a:cubicBezTo>
                  <a:cubicBezTo>
                    <a:pt x="1731" y="1730"/>
                    <a:pt x="1799" y="1740"/>
                    <a:pt x="1859" y="1740"/>
                  </a:cubicBezTo>
                  <a:cubicBezTo>
                    <a:pt x="1943" y="1740"/>
                    <a:pt x="2010" y="1720"/>
                    <a:pt x="2054" y="1720"/>
                  </a:cubicBezTo>
                  <a:cubicBezTo>
                    <a:pt x="2099" y="1720"/>
                    <a:pt x="2121" y="1741"/>
                    <a:pt x="2115" y="1828"/>
                  </a:cubicBezTo>
                  <a:cubicBezTo>
                    <a:pt x="2098" y="2041"/>
                    <a:pt x="1983" y="2205"/>
                    <a:pt x="1803" y="2303"/>
                  </a:cubicBezTo>
                  <a:cubicBezTo>
                    <a:pt x="1696" y="2356"/>
                    <a:pt x="1579" y="2381"/>
                    <a:pt x="1461" y="2381"/>
                  </a:cubicBezTo>
                  <a:cubicBezTo>
                    <a:pt x="1325" y="2381"/>
                    <a:pt x="1188" y="2348"/>
                    <a:pt x="1065" y="2287"/>
                  </a:cubicBezTo>
                  <a:cubicBezTo>
                    <a:pt x="525" y="2057"/>
                    <a:pt x="164" y="1107"/>
                    <a:pt x="803" y="566"/>
                  </a:cubicBezTo>
                  <a:cubicBezTo>
                    <a:pt x="1049" y="320"/>
                    <a:pt x="1377" y="172"/>
                    <a:pt x="1738" y="172"/>
                  </a:cubicBezTo>
                  <a:cubicBezTo>
                    <a:pt x="2492" y="205"/>
                    <a:pt x="3311" y="762"/>
                    <a:pt x="3442" y="2221"/>
                  </a:cubicBezTo>
                  <a:cubicBezTo>
                    <a:pt x="3491" y="2779"/>
                    <a:pt x="3426" y="3319"/>
                    <a:pt x="3278" y="3844"/>
                  </a:cubicBezTo>
                  <a:cubicBezTo>
                    <a:pt x="3147" y="4319"/>
                    <a:pt x="2950" y="4745"/>
                    <a:pt x="2672" y="5139"/>
                  </a:cubicBezTo>
                  <a:cubicBezTo>
                    <a:pt x="2262" y="5631"/>
                    <a:pt x="1754" y="6024"/>
                    <a:pt x="1180" y="6286"/>
                  </a:cubicBezTo>
                  <a:cubicBezTo>
                    <a:pt x="1803" y="6040"/>
                    <a:pt x="2360" y="5647"/>
                    <a:pt x="2803" y="5122"/>
                  </a:cubicBezTo>
                  <a:cubicBezTo>
                    <a:pt x="3557" y="4270"/>
                    <a:pt x="4458" y="2238"/>
                    <a:pt x="3180" y="615"/>
                  </a:cubicBezTo>
                  <a:cubicBezTo>
                    <a:pt x="2834" y="207"/>
                    <a:pt x="2311" y="1"/>
                    <a:pt x="181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6450825" y="2651575"/>
              <a:ext cx="226650" cy="158050"/>
            </a:xfrm>
            <a:custGeom>
              <a:rect b="b" l="l" r="r" t="t"/>
              <a:pathLst>
                <a:path extrusionOk="0" h="6322" w="9066">
                  <a:moveTo>
                    <a:pt x="1989" y="0"/>
                  </a:moveTo>
                  <a:cubicBezTo>
                    <a:pt x="1076" y="0"/>
                    <a:pt x="61" y="652"/>
                    <a:pt x="17" y="1844"/>
                  </a:cubicBezTo>
                  <a:cubicBezTo>
                    <a:pt x="1" y="2713"/>
                    <a:pt x="460" y="3533"/>
                    <a:pt x="1230" y="3942"/>
                  </a:cubicBezTo>
                  <a:cubicBezTo>
                    <a:pt x="1732" y="4193"/>
                    <a:pt x="2294" y="4298"/>
                    <a:pt x="2869" y="4298"/>
                  </a:cubicBezTo>
                  <a:cubicBezTo>
                    <a:pt x="3196" y="4298"/>
                    <a:pt x="3526" y="4264"/>
                    <a:pt x="3853" y="4205"/>
                  </a:cubicBezTo>
                  <a:cubicBezTo>
                    <a:pt x="4738" y="3959"/>
                    <a:pt x="5558" y="3631"/>
                    <a:pt x="6377" y="3418"/>
                  </a:cubicBezTo>
                  <a:cubicBezTo>
                    <a:pt x="6574" y="3371"/>
                    <a:pt x="6772" y="3347"/>
                    <a:pt x="6967" y="3347"/>
                  </a:cubicBezTo>
                  <a:cubicBezTo>
                    <a:pt x="7584" y="3347"/>
                    <a:pt x="8163" y="3584"/>
                    <a:pt x="8524" y="4057"/>
                  </a:cubicBezTo>
                  <a:cubicBezTo>
                    <a:pt x="8951" y="4631"/>
                    <a:pt x="9000" y="5565"/>
                    <a:pt x="8459" y="5975"/>
                  </a:cubicBezTo>
                  <a:cubicBezTo>
                    <a:pt x="8239" y="6137"/>
                    <a:pt x="7980" y="6212"/>
                    <a:pt x="7731" y="6212"/>
                  </a:cubicBezTo>
                  <a:cubicBezTo>
                    <a:pt x="7351" y="6212"/>
                    <a:pt x="6995" y="6036"/>
                    <a:pt x="6836" y="5729"/>
                  </a:cubicBezTo>
                  <a:cubicBezTo>
                    <a:pt x="6525" y="5221"/>
                    <a:pt x="6771" y="4565"/>
                    <a:pt x="7229" y="4451"/>
                  </a:cubicBezTo>
                  <a:cubicBezTo>
                    <a:pt x="7325" y="4412"/>
                    <a:pt x="7425" y="4394"/>
                    <a:pt x="7523" y="4394"/>
                  </a:cubicBezTo>
                  <a:cubicBezTo>
                    <a:pt x="7762" y="4394"/>
                    <a:pt x="7992" y="4504"/>
                    <a:pt x="8131" y="4713"/>
                  </a:cubicBezTo>
                  <a:cubicBezTo>
                    <a:pt x="8229" y="4893"/>
                    <a:pt x="8246" y="5090"/>
                    <a:pt x="8164" y="5287"/>
                  </a:cubicBezTo>
                  <a:cubicBezTo>
                    <a:pt x="8150" y="5314"/>
                    <a:pt x="8092" y="5397"/>
                    <a:pt x="8044" y="5397"/>
                  </a:cubicBezTo>
                  <a:cubicBezTo>
                    <a:pt x="8034" y="5397"/>
                    <a:pt x="8025" y="5393"/>
                    <a:pt x="8016" y="5385"/>
                  </a:cubicBezTo>
                  <a:cubicBezTo>
                    <a:pt x="7967" y="5319"/>
                    <a:pt x="8016" y="4975"/>
                    <a:pt x="7639" y="4926"/>
                  </a:cubicBezTo>
                  <a:cubicBezTo>
                    <a:pt x="7625" y="4924"/>
                    <a:pt x="7611" y="4923"/>
                    <a:pt x="7597" y="4923"/>
                  </a:cubicBezTo>
                  <a:cubicBezTo>
                    <a:pt x="7269" y="4923"/>
                    <a:pt x="7162" y="5473"/>
                    <a:pt x="7508" y="5614"/>
                  </a:cubicBezTo>
                  <a:cubicBezTo>
                    <a:pt x="7578" y="5647"/>
                    <a:pt x="7652" y="5663"/>
                    <a:pt x="7725" y="5663"/>
                  </a:cubicBezTo>
                  <a:cubicBezTo>
                    <a:pt x="7944" y="5663"/>
                    <a:pt x="8156" y="5524"/>
                    <a:pt x="8229" y="5303"/>
                  </a:cubicBezTo>
                  <a:cubicBezTo>
                    <a:pt x="8229" y="5287"/>
                    <a:pt x="8229" y="5287"/>
                    <a:pt x="8229" y="5270"/>
                  </a:cubicBezTo>
                  <a:lnTo>
                    <a:pt x="8229" y="5237"/>
                  </a:lnTo>
                  <a:lnTo>
                    <a:pt x="8229" y="5221"/>
                  </a:lnTo>
                  <a:cubicBezTo>
                    <a:pt x="8262" y="5090"/>
                    <a:pt x="8262" y="4975"/>
                    <a:pt x="8229" y="4860"/>
                  </a:cubicBezTo>
                  <a:cubicBezTo>
                    <a:pt x="8107" y="4541"/>
                    <a:pt x="7819" y="4351"/>
                    <a:pt x="7510" y="4351"/>
                  </a:cubicBezTo>
                  <a:cubicBezTo>
                    <a:pt x="7406" y="4351"/>
                    <a:pt x="7300" y="4372"/>
                    <a:pt x="7197" y="4418"/>
                  </a:cubicBezTo>
                  <a:cubicBezTo>
                    <a:pt x="6705" y="4533"/>
                    <a:pt x="6410" y="5237"/>
                    <a:pt x="6754" y="5778"/>
                  </a:cubicBezTo>
                  <a:cubicBezTo>
                    <a:pt x="6926" y="6121"/>
                    <a:pt x="7333" y="6322"/>
                    <a:pt x="7755" y="6322"/>
                  </a:cubicBezTo>
                  <a:cubicBezTo>
                    <a:pt x="8018" y="6322"/>
                    <a:pt x="8287" y="6243"/>
                    <a:pt x="8508" y="6073"/>
                  </a:cubicBezTo>
                  <a:cubicBezTo>
                    <a:pt x="8951" y="5729"/>
                    <a:pt x="9065" y="5139"/>
                    <a:pt x="8918" y="4582"/>
                  </a:cubicBezTo>
                  <a:cubicBezTo>
                    <a:pt x="8819" y="4041"/>
                    <a:pt x="8459" y="3172"/>
                    <a:pt x="7197" y="2893"/>
                  </a:cubicBezTo>
                  <a:cubicBezTo>
                    <a:pt x="7051" y="2861"/>
                    <a:pt x="6903" y="2846"/>
                    <a:pt x="6752" y="2846"/>
                  </a:cubicBezTo>
                  <a:cubicBezTo>
                    <a:pt x="5428" y="2846"/>
                    <a:pt x="3896" y="3972"/>
                    <a:pt x="2329" y="3972"/>
                  </a:cubicBezTo>
                  <a:cubicBezTo>
                    <a:pt x="2100" y="3972"/>
                    <a:pt x="1870" y="3948"/>
                    <a:pt x="1640" y="3893"/>
                  </a:cubicBezTo>
                  <a:cubicBezTo>
                    <a:pt x="1542" y="3877"/>
                    <a:pt x="1460" y="3861"/>
                    <a:pt x="1361" y="3828"/>
                  </a:cubicBezTo>
                  <a:cubicBezTo>
                    <a:pt x="1345" y="3828"/>
                    <a:pt x="1329" y="3811"/>
                    <a:pt x="1312" y="3795"/>
                  </a:cubicBezTo>
                  <a:cubicBezTo>
                    <a:pt x="591" y="3418"/>
                    <a:pt x="148" y="2664"/>
                    <a:pt x="181" y="1861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7"/>
                    <a:pt x="3099" y="566"/>
                  </a:cubicBezTo>
                  <a:cubicBezTo>
                    <a:pt x="3558" y="1008"/>
                    <a:pt x="3525" y="1762"/>
                    <a:pt x="3017" y="2172"/>
                  </a:cubicBezTo>
                  <a:cubicBezTo>
                    <a:pt x="2935" y="2238"/>
                    <a:pt x="2853" y="2271"/>
                    <a:pt x="2755" y="2303"/>
                  </a:cubicBezTo>
                  <a:cubicBezTo>
                    <a:pt x="2693" y="2316"/>
                    <a:pt x="2632" y="2322"/>
                    <a:pt x="2571" y="2322"/>
                  </a:cubicBezTo>
                  <a:cubicBezTo>
                    <a:pt x="2388" y="2322"/>
                    <a:pt x="2210" y="2266"/>
                    <a:pt x="2050" y="2156"/>
                  </a:cubicBezTo>
                  <a:cubicBezTo>
                    <a:pt x="1935" y="2074"/>
                    <a:pt x="1870" y="1910"/>
                    <a:pt x="1919" y="1779"/>
                  </a:cubicBezTo>
                  <a:lnTo>
                    <a:pt x="1919" y="1779"/>
                  </a:lnTo>
                  <a:cubicBezTo>
                    <a:pt x="1994" y="1854"/>
                    <a:pt x="2098" y="1894"/>
                    <a:pt x="2202" y="1894"/>
                  </a:cubicBezTo>
                  <a:cubicBezTo>
                    <a:pt x="2256" y="1894"/>
                    <a:pt x="2311" y="1883"/>
                    <a:pt x="2361" y="1861"/>
                  </a:cubicBezTo>
                  <a:cubicBezTo>
                    <a:pt x="2591" y="1713"/>
                    <a:pt x="2525" y="1320"/>
                    <a:pt x="2214" y="1222"/>
                  </a:cubicBezTo>
                  <a:cubicBezTo>
                    <a:pt x="2186" y="1214"/>
                    <a:pt x="2157" y="1211"/>
                    <a:pt x="2130" y="1211"/>
                  </a:cubicBezTo>
                  <a:cubicBezTo>
                    <a:pt x="1787" y="1211"/>
                    <a:pt x="1508" y="1748"/>
                    <a:pt x="1902" y="2172"/>
                  </a:cubicBezTo>
                  <a:cubicBezTo>
                    <a:pt x="2048" y="2318"/>
                    <a:pt x="2256" y="2400"/>
                    <a:pt x="2468" y="2400"/>
                  </a:cubicBezTo>
                  <a:cubicBezTo>
                    <a:pt x="2542" y="2400"/>
                    <a:pt x="2617" y="2390"/>
                    <a:pt x="2689" y="2369"/>
                  </a:cubicBezTo>
                  <a:cubicBezTo>
                    <a:pt x="2722" y="2369"/>
                    <a:pt x="2755" y="2353"/>
                    <a:pt x="2787" y="2353"/>
                  </a:cubicBezTo>
                  <a:lnTo>
                    <a:pt x="2853" y="2320"/>
                  </a:lnTo>
                  <a:lnTo>
                    <a:pt x="2886" y="2320"/>
                  </a:lnTo>
                  <a:cubicBezTo>
                    <a:pt x="3033" y="2254"/>
                    <a:pt x="3164" y="2139"/>
                    <a:pt x="3263" y="2008"/>
                  </a:cubicBezTo>
                  <a:cubicBezTo>
                    <a:pt x="3591" y="1533"/>
                    <a:pt x="3541" y="910"/>
                    <a:pt x="3148" y="500"/>
                  </a:cubicBezTo>
                  <a:cubicBezTo>
                    <a:pt x="2875" y="162"/>
                    <a:pt x="2445" y="0"/>
                    <a:pt x="19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6488950" y="2741450"/>
              <a:ext cx="161875" cy="92300"/>
            </a:xfrm>
            <a:custGeom>
              <a:rect b="b" l="l" r="r" t="t"/>
              <a:pathLst>
                <a:path extrusionOk="0" h="3692" w="6475">
                  <a:moveTo>
                    <a:pt x="5521" y="0"/>
                  </a:moveTo>
                  <a:cubicBezTo>
                    <a:pt x="5269" y="0"/>
                    <a:pt x="4968" y="44"/>
                    <a:pt x="4623" y="167"/>
                  </a:cubicBezTo>
                  <a:cubicBezTo>
                    <a:pt x="3787" y="457"/>
                    <a:pt x="2597" y="1019"/>
                    <a:pt x="1421" y="1019"/>
                  </a:cubicBezTo>
                  <a:cubicBezTo>
                    <a:pt x="937" y="1019"/>
                    <a:pt x="454" y="924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82" y="1333"/>
                    <a:pt x="1361" y="1333"/>
                  </a:cubicBezTo>
                  <a:cubicBezTo>
                    <a:pt x="1388" y="1333"/>
                    <a:pt x="1415" y="1333"/>
                    <a:pt x="1443" y="1331"/>
                  </a:cubicBezTo>
                  <a:cubicBezTo>
                    <a:pt x="1967" y="1294"/>
                    <a:pt x="2192" y="1158"/>
                    <a:pt x="2327" y="1158"/>
                  </a:cubicBezTo>
                  <a:cubicBezTo>
                    <a:pt x="2373" y="1158"/>
                    <a:pt x="2409" y="1174"/>
                    <a:pt x="2443" y="1216"/>
                  </a:cubicBezTo>
                  <a:cubicBezTo>
                    <a:pt x="2506" y="1305"/>
                    <a:pt x="2403" y="1364"/>
                    <a:pt x="2256" y="1364"/>
                  </a:cubicBezTo>
                  <a:cubicBezTo>
                    <a:pt x="2212" y="1364"/>
                    <a:pt x="2164" y="1359"/>
                    <a:pt x="2115" y="1347"/>
                  </a:cubicBezTo>
                  <a:cubicBezTo>
                    <a:pt x="2062" y="1330"/>
                    <a:pt x="2007" y="1321"/>
                    <a:pt x="1953" y="1321"/>
                  </a:cubicBezTo>
                  <a:cubicBezTo>
                    <a:pt x="1856" y="1321"/>
                    <a:pt x="1762" y="1350"/>
                    <a:pt x="1689" y="1413"/>
                  </a:cubicBezTo>
                  <a:cubicBezTo>
                    <a:pt x="1527" y="1574"/>
                    <a:pt x="1731" y="2085"/>
                    <a:pt x="1362" y="2085"/>
                  </a:cubicBezTo>
                  <a:cubicBezTo>
                    <a:pt x="1356" y="2085"/>
                    <a:pt x="1350" y="2085"/>
                    <a:pt x="1344" y="2085"/>
                  </a:cubicBezTo>
                  <a:lnTo>
                    <a:pt x="1344" y="2085"/>
                  </a:lnTo>
                  <a:cubicBezTo>
                    <a:pt x="1344" y="2085"/>
                    <a:pt x="1628" y="2451"/>
                    <a:pt x="2053" y="2451"/>
                  </a:cubicBezTo>
                  <a:cubicBezTo>
                    <a:pt x="2196" y="2451"/>
                    <a:pt x="2355" y="2410"/>
                    <a:pt x="2525" y="2298"/>
                  </a:cubicBezTo>
                  <a:cubicBezTo>
                    <a:pt x="3197" y="1872"/>
                    <a:pt x="2836" y="1364"/>
                    <a:pt x="3082" y="1233"/>
                  </a:cubicBezTo>
                  <a:cubicBezTo>
                    <a:pt x="3121" y="1214"/>
                    <a:pt x="3160" y="1206"/>
                    <a:pt x="3196" y="1206"/>
                  </a:cubicBezTo>
                  <a:cubicBezTo>
                    <a:pt x="3389" y="1206"/>
                    <a:pt x="3521" y="1438"/>
                    <a:pt x="3328" y="1659"/>
                  </a:cubicBezTo>
                  <a:cubicBezTo>
                    <a:pt x="3098" y="1937"/>
                    <a:pt x="2230" y="2888"/>
                    <a:pt x="3574" y="3691"/>
                  </a:cubicBezTo>
                  <a:cubicBezTo>
                    <a:pt x="3574" y="3691"/>
                    <a:pt x="3393" y="3232"/>
                    <a:pt x="3754" y="3085"/>
                  </a:cubicBezTo>
                  <a:cubicBezTo>
                    <a:pt x="4115" y="2921"/>
                    <a:pt x="4819" y="2708"/>
                    <a:pt x="4721" y="2200"/>
                  </a:cubicBezTo>
                  <a:cubicBezTo>
                    <a:pt x="4623" y="1708"/>
                    <a:pt x="4246" y="954"/>
                    <a:pt x="4852" y="495"/>
                  </a:cubicBezTo>
                  <a:cubicBezTo>
                    <a:pt x="5198" y="235"/>
                    <a:pt x="5499" y="134"/>
                    <a:pt x="5805" y="134"/>
                  </a:cubicBezTo>
                  <a:cubicBezTo>
                    <a:pt x="6020" y="134"/>
                    <a:pt x="6238" y="184"/>
                    <a:pt x="6475" y="266"/>
                  </a:cubicBezTo>
                  <a:cubicBezTo>
                    <a:pt x="6475" y="266"/>
                    <a:pt x="6143" y="0"/>
                    <a:pt x="5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6518850" y="2649375"/>
              <a:ext cx="90175" cy="63475"/>
            </a:xfrm>
            <a:custGeom>
              <a:rect b="b" l="l" r="r" t="t"/>
              <a:pathLst>
                <a:path extrusionOk="0" h="2539" w="3607">
                  <a:moveTo>
                    <a:pt x="1101" y="0"/>
                  </a:moveTo>
                  <a:cubicBezTo>
                    <a:pt x="505" y="0"/>
                    <a:pt x="1" y="129"/>
                    <a:pt x="1" y="129"/>
                  </a:cubicBezTo>
                  <a:cubicBezTo>
                    <a:pt x="1" y="129"/>
                    <a:pt x="952" y="211"/>
                    <a:pt x="1197" y="556"/>
                  </a:cubicBezTo>
                  <a:cubicBezTo>
                    <a:pt x="1361" y="752"/>
                    <a:pt x="1427" y="1015"/>
                    <a:pt x="1345" y="1277"/>
                  </a:cubicBezTo>
                  <a:cubicBezTo>
                    <a:pt x="1296" y="1506"/>
                    <a:pt x="1181" y="2146"/>
                    <a:pt x="2214" y="2162"/>
                  </a:cubicBezTo>
                  <a:cubicBezTo>
                    <a:pt x="3246" y="2178"/>
                    <a:pt x="3082" y="2539"/>
                    <a:pt x="3082" y="2539"/>
                  </a:cubicBezTo>
                  <a:cubicBezTo>
                    <a:pt x="3082" y="2539"/>
                    <a:pt x="3607" y="1769"/>
                    <a:pt x="2738" y="621"/>
                  </a:cubicBezTo>
                  <a:cubicBezTo>
                    <a:pt x="2364" y="125"/>
                    <a:pt x="1688" y="0"/>
                    <a:pt x="11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6483200" y="2582525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15" y="0"/>
                  </a:moveTo>
                  <a:cubicBezTo>
                    <a:pt x="820" y="164"/>
                    <a:pt x="738" y="705"/>
                    <a:pt x="804" y="1443"/>
                  </a:cubicBezTo>
                  <a:cubicBezTo>
                    <a:pt x="870" y="2181"/>
                    <a:pt x="1" y="2623"/>
                    <a:pt x="1" y="2623"/>
                  </a:cubicBezTo>
                  <a:cubicBezTo>
                    <a:pt x="591" y="2426"/>
                    <a:pt x="1771" y="2689"/>
                    <a:pt x="2017" y="2017"/>
                  </a:cubicBezTo>
                  <a:cubicBezTo>
                    <a:pt x="2263" y="1361"/>
                    <a:pt x="1624" y="935"/>
                    <a:pt x="1263" y="738"/>
                  </a:cubicBezTo>
                  <a:cubicBezTo>
                    <a:pt x="919" y="541"/>
                    <a:pt x="1115" y="1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6398800" y="2611625"/>
              <a:ext cx="79525" cy="107800"/>
            </a:xfrm>
            <a:custGeom>
              <a:rect b="b" l="l" r="r" t="t"/>
              <a:pathLst>
                <a:path extrusionOk="0" h="4312" w="3181">
                  <a:moveTo>
                    <a:pt x="2803" y="0"/>
                  </a:moveTo>
                  <a:cubicBezTo>
                    <a:pt x="2725" y="92"/>
                    <a:pt x="2605" y="141"/>
                    <a:pt x="2485" y="141"/>
                  </a:cubicBezTo>
                  <a:cubicBezTo>
                    <a:pt x="2454" y="141"/>
                    <a:pt x="2423" y="138"/>
                    <a:pt x="2393" y="131"/>
                  </a:cubicBezTo>
                  <a:cubicBezTo>
                    <a:pt x="2335" y="120"/>
                    <a:pt x="2250" y="110"/>
                    <a:pt x="2151" y="110"/>
                  </a:cubicBezTo>
                  <a:cubicBezTo>
                    <a:pt x="1831" y="110"/>
                    <a:pt x="1367" y="213"/>
                    <a:pt x="1230" y="689"/>
                  </a:cubicBezTo>
                  <a:cubicBezTo>
                    <a:pt x="1049" y="1312"/>
                    <a:pt x="1197" y="1705"/>
                    <a:pt x="1410" y="1885"/>
                  </a:cubicBezTo>
                  <a:cubicBezTo>
                    <a:pt x="1623" y="2066"/>
                    <a:pt x="1623" y="2443"/>
                    <a:pt x="1475" y="2508"/>
                  </a:cubicBezTo>
                  <a:cubicBezTo>
                    <a:pt x="1439" y="2525"/>
                    <a:pt x="1402" y="2533"/>
                    <a:pt x="1367" y="2533"/>
                  </a:cubicBezTo>
                  <a:cubicBezTo>
                    <a:pt x="1198" y="2533"/>
                    <a:pt x="1066" y="2357"/>
                    <a:pt x="1148" y="2180"/>
                  </a:cubicBezTo>
                  <a:cubicBezTo>
                    <a:pt x="1221" y="1960"/>
                    <a:pt x="1045" y="1728"/>
                    <a:pt x="820" y="1728"/>
                  </a:cubicBezTo>
                  <a:cubicBezTo>
                    <a:pt x="793" y="1728"/>
                    <a:pt x="766" y="1731"/>
                    <a:pt x="738" y="1738"/>
                  </a:cubicBezTo>
                  <a:cubicBezTo>
                    <a:pt x="685" y="1744"/>
                    <a:pt x="638" y="1748"/>
                    <a:pt x="594" y="1748"/>
                  </a:cubicBezTo>
                  <a:cubicBezTo>
                    <a:pt x="420" y="1748"/>
                    <a:pt x="318" y="1695"/>
                    <a:pt x="279" y="1590"/>
                  </a:cubicBezTo>
                  <a:lnTo>
                    <a:pt x="279" y="1590"/>
                  </a:lnTo>
                  <a:cubicBezTo>
                    <a:pt x="279" y="1590"/>
                    <a:pt x="0" y="2492"/>
                    <a:pt x="689" y="2918"/>
                  </a:cubicBezTo>
                  <a:cubicBezTo>
                    <a:pt x="1393" y="3360"/>
                    <a:pt x="1738" y="4049"/>
                    <a:pt x="2115" y="4311"/>
                  </a:cubicBezTo>
                  <a:cubicBezTo>
                    <a:pt x="2115" y="4311"/>
                    <a:pt x="1508" y="3344"/>
                    <a:pt x="2066" y="2475"/>
                  </a:cubicBezTo>
                  <a:cubicBezTo>
                    <a:pt x="2623" y="1607"/>
                    <a:pt x="3180" y="1344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6293900" y="2453100"/>
              <a:ext cx="202850" cy="202400"/>
            </a:xfrm>
            <a:custGeom>
              <a:rect b="b" l="l" r="r" t="t"/>
              <a:pathLst>
                <a:path extrusionOk="0" h="8096" w="8114">
                  <a:moveTo>
                    <a:pt x="2338" y="0"/>
                  </a:moveTo>
                  <a:cubicBezTo>
                    <a:pt x="2253" y="0"/>
                    <a:pt x="2167" y="5"/>
                    <a:pt x="2082" y="14"/>
                  </a:cubicBezTo>
                  <a:cubicBezTo>
                    <a:pt x="754" y="178"/>
                    <a:pt x="0" y="1981"/>
                    <a:pt x="787" y="3227"/>
                  </a:cubicBezTo>
                  <a:cubicBezTo>
                    <a:pt x="1373" y="4194"/>
                    <a:pt x="2444" y="4467"/>
                    <a:pt x="3403" y="4467"/>
                  </a:cubicBezTo>
                  <a:cubicBezTo>
                    <a:pt x="3516" y="4467"/>
                    <a:pt x="3628" y="4463"/>
                    <a:pt x="3737" y="4456"/>
                  </a:cubicBezTo>
                  <a:cubicBezTo>
                    <a:pt x="3950" y="4456"/>
                    <a:pt x="4196" y="4440"/>
                    <a:pt x="4442" y="4407"/>
                  </a:cubicBezTo>
                  <a:cubicBezTo>
                    <a:pt x="4442" y="4407"/>
                    <a:pt x="4650" y="4372"/>
                    <a:pt x="4961" y="4372"/>
                  </a:cubicBezTo>
                  <a:cubicBezTo>
                    <a:pt x="5449" y="4372"/>
                    <a:pt x="6189" y="4458"/>
                    <a:pt x="6770" y="4899"/>
                  </a:cubicBezTo>
                  <a:cubicBezTo>
                    <a:pt x="7163" y="5243"/>
                    <a:pt x="7425" y="5702"/>
                    <a:pt x="7507" y="6210"/>
                  </a:cubicBezTo>
                  <a:cubicBezTo>
                    <a:pt x="7507" y="6210"/>
                    <a:pt x="7671" y="7407"/>
                    <a:pt x="7097" y="8062"/>
                  </a:cubicBezTo>
                  <a:lnTo>
                    <a:pt x="7065" y="8095"/>
                  </a:lnTo>
                  <a:cubicBezTo>
                    <a:pt x="7065" y="8095"/>
                    <a:pt x="8114" y="7571"/>
                    <a:pt x="7983" y="5981"/>
                  </a:cubicBezTo>
                  <a:cubicBezTo>
                    <a:pt x="7874" y="4654"/>
                    <a:pt x="6816" y="4010"/>
                    <a:pt x="5482" y="4010"/>
                  </a:cubicBezTo>
                  <a:cubicBezTo>
                    <a:pt x="5200" y="4010"/>
                    <a:pt x="4906" y="4038"/>
                    <a:pt x="4606" y="4096"/>
                  </a:cubicBezTo>
                  <a:cubicBezTo>
                    <a:pt x="4104" y="4196"/>
                    <a:pt x="3649" y="4246"/>
                    <a:pt x="3240" y="4246"/>
                  </a:cubicBezTo>
                  <a:cubicBezTo>
                    <a:pt x="2714" y="4246"/>
                    <a:pt x="2263" y="4163"/>
                    <a:pt x="1885" y="3997"/>
                  </a:cubicBezTo>
                  <a:cubicBezTo>
                    <a:pt x="1492" y="3801"/>
                    <a:pt x="1147" y="3506"/>
                    <a:pt x="918" y="3145"/>
                  </a:cubicBezTo>
                  <a:cubicBezTo>
                    <a:pt x="197" y="1998"/>
                    <a:pt x="885" y="293"/>
                    <a:pt x="2098" y="162"/>
                  </a:cubicBezTo>
                  <a:cubicBezTo>
                    <a:pt x="2199" y="147"/>
                    <a:pt x="2301" y="140"/>
                    <a:pt x="2403" y="140"/>
                  </a:cubicBezTo>
                  <a:cubicBezTo>
                    <a:pt x="2877" y="140"/>
                    <a:pt x="3333" y="300"/>
                    <a:pt x="3590" y="637"/>
                  </a:cubicBezTo>
                  <a:cubicBezTo>
                    <a:pt x="3885" y="1030"/>
                    <a:pt x="3934" y="1555"/>
                    <a:pt x="3721" y="1998"/>
                  </a:cubicBezTo>
                  <a:cubicBezTo>
                    <a:pt x="3575" y="2329"/>
                    <a:pt x="3247" y="2543"/>
                    <a:pt x="2892" y="2543"/>
                  </a:cubicBezTo>
                  <a:cubicBezTo>
                    <a:pt x="2809" y="2543"/>
                    <a:pt x="2724" y="2531"/>
                    <a:pt x="2639" y="2506"/>
                  </a:cubicBezTo>
                  <a:cubicBezTo>
                    <a:pt x="2196" y="2407"/>
                    <a:pt x="2016" y="1965"/>
                    <a:pt x="2360" y="1916"/>
                  </a:cubicBezTo>
                  <a:cubicBezTo>
                    <a:pt x="2770" y="1850"/>
                    <a:pt x="2852" y="1506"/>
                    <a:pt x="2705" y="1211"/>
                  </a:cubicBezTo>
                  <a:cubicBezTo>
                    <a:pt x="2644" y="1089"/>
                    <a:pt x="2508" y="1021"/>
                    <a:pt x="2363" y="1021"/>
                  </a:cubicBezTo>
                  <a:cubicBezTo>
                    <a:pt x="2155" y="1021"/>
                    <a:pt x="1927" y="1161"/>
                    <a:pt x="1869" y="1489"/>
                  </a:cubicBezTo>
                  <a:cubicBezTo>
                    <a:pt x="1819" y="1768"/>
                    <a:pt x="1885" y="2047"/>
                    <a:pt x="2082" y="2243"/>
                  </a:cubicBezTo>
                  <a:cubicBezTo>
                    <a:pt x="2250" y="2429"/>
                    <a:pt x="2587" y="2592"/>
                    <a:pt x="2932" y="2592"/>
                  </a:cubicBezTo>
                  <a:cubicBezTo>
                    <a:pt x="3260" y="2592"/>
                    <a:pt x="3595" y="2445"/>
                    <a:pt x="3803" y="2030"/>
                  </a:cubicBezTo>
                  <a:cubicBezTo>
                    <a:pt x="4032" y="1555"/>
                    <a:pt x="4000" y="998"/>
                    <a:pt x="3688" y="572"/>
                  </a:cubicBezTo>
                  <a:cubicBezTo>
                    <a:pt x="3392" y="177"/>
                    <a:pt x="2866" y="0"/>
                    <a:pt x="23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6326250" y="2569525"/>
              <a:ext cx="116825" cy="59325"/>
            </a:xfrm>
            <a:custGeom>
              <a:rect b="b" l="l" r="r" t="t"/>
              <a:pathLst>
                <a:path extrusionOk="0" h="2373" w="4673">
                  <a:moveTo>
                    <a:pt x="3575" y="1"/>
                  </a:moveTo>
                  <a:cubicBezTo>
                    <a:pt x="3276" y="1"/>
                    <a:pt x="2924" y="42"/>
                    <a:pt x="2525" y="160"/>
                  </a:cubicBezTo>
                  <a:cubicBezTo>
                    <a:pt x="1976" y="324"/>
                    <a:pt x="1508" y="386"/>
                    <a:pt x="1123" y="386"/>
                  </a:cubicBezTo>
                  <a:cubicBezTo>
                    <a:pt x="587" y="386"/>
                    <a:pt x="211" y="267"/>
                    <a:pt x="1" y="143"/>
                  </a:cubicBezTo>
                  <a:lnTo>
                    <a:pt x="1" y="143"/>
                  </a:lnTo>
                  <a:cubicBezTo>
                    <a:pt x="132" y="258"/>
                    <a:pt x="263" y="389"/>
                    <a:pt x="378" y="520"/>
                  </a:cubicBezTo>
                  <a:cubicBezTo>
                    <a:pt x="453" y="641"/>
                    <a:pt x="597" y="1393"/>
                    <a:pt x="1187" y="1393"/>
                  </a:cubicBezTo>
                  <a:cubicBezTo>
                    <a:pt x="1241" y="1393"/>
                    <a:pt x="1299" y="1387"/>
                    <a:pt x="1361" y="1373"/>
                  </a:cubicBezTo>
                  <a:cubicBezTo>
                    <a:pt x="2083" y="1225"/>
                    <a:pt x="1952" y="766"/>
                    <a:pt x="2427" y="619"/>
                  </a:cubicBezTo>
                  <a:cubicBezTo>
                    <a:pt x="2519" y="590"/>
                    <a:pt x="2598" y="578"/>
                    <a:pt x="2663" y="578"/>
                  </a:cubicBezTo>
                  <a:cubicBezTo>
                    <a:pt x="2932" y="578"/>
                    <a:pt x="2975" y="782"/>
                    <a:pt x="2869" y="848"/>
                  </a:cubicBezTo>
                  <a:cubicBezTo>
                    <a:pt x="2808" y="894"/>
                    <a:pt x="2751" y="908"/>
                    <a:pt x="2690" y="908"/>
                  </a:cubicBezTo>
                  <a:cubicBezTo>
                    <a:pt x="2621" y="908"/>
                    <a:pt x="2547" y="890"/>
                    <a:pt x="2460" y="881"/>
                  </a:cubicBezTo>
                  <a:cubicBezTo>
                    <a:pt x="2446" y="878"/>
                    <a:pt x="2430" y="877"/>
                    <a:pt x="2413" y="877"/>
                  </a:cubicBezTo>
                  <a:cubicBezTo>
                    <a:pt x="2219" y="877"/>
                    <a:pt x="1817" y="1047"/>
                    <a:pt x="1968" y="1438"/>
                  </a:cubicBezTo>
                  <a:cubicBezTo>
                    <a:pt x="2132" y="1881"/>
                    <a:pt x="2378" y="2242"/>
                    <a:pt x="2115" y="2373"/>
                  </a:cubicBezTo>
                  <a:cubicBezTo>
                    <a:pt x="2115" y="2373"/>
                    <a:pt x="3033" y="2373"/>
                    <a:pt x="3345" y="2110"/>
                  </a:cubicBezTo>
                  <a:cubicBezTo>
                    <a:pt x="3705" y="1865"/>
                    <a:pt x="3853" y="1406"/>
                    <a:pt x="3722" y="979"/>
                  </a:cubicBezTo>
                  <a:cubicBezTo>
                    <a:pt x="3623" y="499"/>
                    <a:pt x="3938" y="202"/>
                    <a:pt x="4425" y="202"/>
                  </a:cubicBezTo>
                  <a:cubicBezTo>
                    <a:pt x="4503" y="202"/>
                    <a:pt x="4586" y="210"/>
                    <a:pt x="4672" y="225"/>
                  </a:cubicBezTo>
                  <a:cubicBezTo>
                    <a:pt x="4672" y="225"/>
                    <a:pt x="4271" y="1"/>
                    <a:pt x="35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6355775" y="2460000"/>
              <a:ext cx="80750" cy="84125"/>
            </a:xfrm>
            <a:custGeom>
              <a:rect b="b" l="l" r="r" t="t"/>
              <a:pathLst>
                <a:path extrusionOk="0" h="3365" w="3230">
                  <a:moveTo>
                    <a:pt x="1279" y="0"/>
                  </a:moveTo>
                  <a:lnTo>
                    <a:pt x="1279" y="0"/>
                  </a:lnTo>
                  <a:cubicBezTo>
                    <a:pt x="1705" y="443"/>
                    <a:pt x="1852" y="1082"/>
                    <a:pt x="1639" y="1656"/>
                  </a:cubicBezTo>
                  <a:cubicBezTo>
                    <a:pt x="1410" y="2417"/>
                    <a:pt x="886" y="2617"/>
                    <a:pt x="436" y="2617"/>
                  </a:cubicBezTo>
                  <a:cubicBezTo>
                    <a:pt x="276" y="2617"/>
                    <a:pt x="125" y="2592"/>
                    <a:pt x="0" y="2558"/>
                  </a:cubicBezTo>
                  <a:lnTo>
                    <a:pt x="0" y="2558"/>
                  </a:lnTo>
                  <a:cubicBezTo>
                    <a:pt x="0" y="2558"/>
                    <a:pt x="244" y="3364"/>
                    <a:pt x="1009" y="3364"/>
                  </a:cubicBezTo>
                  <a:cubicBezTo>
                    <a:pt x="1038" y="3364"/>
                    <a:pt x="1068" y="3363"/>
                    <a:pt x="1098" y="3361"/>
                  </a:cubicBezTo>
                  <a:cubicBezTo>
                    <a:pt x="1951" y="3295"/>
                    <a:pt x="1902" y="2639"/>
                    <a:pt x="1885" y="2361"/>
                  </a:cubicBezTo>
                  <a:cubicBezTo>
                    <a:pt x="1869" y="2066"/>
                    <a:pt x="1869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3" y="2344"/>
                    <a:pt x="1836" y="2984"/>
                    <a:pt x="2934" y="3098"/>
                  </a:cubicBezTo>
                  <a:cubicBezTo>
                    <a:pt x="2787" y="3000"/>
                    <a:pt x="2770" y="2803"/>
                    <a:pt x="2869" y="2689"/>
                  </a:cubicBezTo>
                  <a:cubicBezTo>
                    <a:pt x="3016" y="2426"/>
                    <a:pt x="3229" y="1967"/>
                    <a:pt x="2508" y="1345"/>
                  </a:cubicBezTo>
                  <a:cubicBezTo>
                    <a:pt x="1770" y="722"/>
                    <a:pt x="1721" y="279"/>
                    <a:pt x="1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6273000" y="2340575"/>
              <a:ext cx="47950" cy="191575"/>
            </a:xfrm>
            <a:custGeom>
              <a:rect b="b" l="l" r="r" t="t"/>
              <a:pathLst>
                <a:path extrusionOk="0" h="7663" w="1918">
                  <a:moveTo>
                    <a:pt x="625" y="0"/>
                  </a:moveTo>
                  <a:cubicBezTo>
                    <a:pt x="557" y="0"/>
                    <a:pt x="484" y="17"/>
                    <a:pt x="410" y="57"/>
                  </a:cubicBezTo>
                  <a:cubicBezTo>
                    <a:pt x="0" y="286"/>
                    <a:pt x="328" y="827"/>
                    <a:pt x="590" y="1089"/>
                  </a:cubicBezTo>
                  <a:cubicBezTo>
                    <a:pt x="852" y="1352"/>
                    <a:pt x="869" y="2630"/>
                    <a:pt x="738" y="3991"/>
                  </a:cubicBezTo>
                  <a:cubicBezTo>
                    <a:pt x="607" y="5351"/>
                    <a:pt x="754" y="7138"/>
                    <a:pt x="1459" y="7662"/>
                  </a:cubicBezTo>
                  <a:cubicBezTo>
                    <a:pt x="1459" y="7662"/>
                    <a:pt x="803" y="7056"/>
                    <a:pt x="951" y="5171"/>
                  </a:cubicBezTo>
                  <a:cubicBezTo>
                    <a:pt x="1098" y="3286"/>
                    <a:pt x="1918" y="1499"/>
                    <a:pt x="1180" y="368"/>
                  </a:cubicBezTo>
                  <a:cubicBezTo>
                    <a:pt x="1180" y="368"/>
                    <a:pt x="946" y="0"/>
                    <a:pt x="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6153325" y="2315775"/>
              <a:ext cx="213525" cy="254475"/>
            </a:xfrm>
            <a:custGeom>
              <a:rect b="b" l="l" r="r" t="t"/>
              <a:pathLst>
                <a:path extrusionOk="0" h="10179" w="8541">
                  <a:moveTo>
                    <a:pt x="2275" y="1"/>
                  </a:moveTo>
                  <a:cubicBezTo>
                    <a:pt x="1364" y="1"/>
                    <a:pt x="525" y="449"/>
                    <a:pt x="296" y="1164"/>
                  </a:cubicBezTo>
                  <a:cubicBezTo>
                    <a:pt x="1" y="1967"/>
                    <a:pt x="411" y="2672"/>
                    <a:pt x="820" y="2885"/>
                  </a:cubicBezTo>
                  <a:cubicBezTo>
                    <a:pt x="1045" y="3031"/>
                    <a:pt x="1304" y="3094"/>
                    <a:pt x="1558" y="3094"/>
                  </a:cubicBezTo>
                  <a:cubicBezTo>
                    <a:pt x="2102" y="3094"/>
                    <a:pt x="2621" y="2805"/>
                    <a:pt x="2722" y="2426"/>
                  </a:cubicBezTo>
                  <a:cubicBezTo>
                    <a:pt x="2866" y="2022"/>
                    <a:pt x="2554" y="1632"/>
                    <a:pt x="2165" y="1632"/>
                  </a:cubicBezTo>
                  <a:cubicBezTo>
                    <a:pt x="2112" y="1632"/>
                    <a:pt x="2056" y="1639"/>
                    <a:pt x="2001" y="1655"/>
                  </a:cubicBezTo>
                  <a:cubicBezTo>
                    <a:pt x="1673" y="1721"/>
                    <a:pt x="1492" y="2065"/>
                    <a:pt x="1607" y="2377"/>
                  </a:cubicBezTo>
                  <a:cubicBezTo>
                    <a:pt x="1695" y="2629"/>
                    <a:pt x="1978" y="2658"/>
                    <a:pt x="2103" y="2658"/>
                  </a:cubicBezTo>
                  <a:cubicBezTo>
                    <a:pt x="2141" y="2658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100" y="2831"/>
                    <a:pt x="1888" y="2955"/>
                    <a:pt x="1630" y="2955"/>
                  </a:cubicBezTo>
                  <a:cubicBezTo>
                    <a:pt x="1432" y="2955"/>
                    <a:pt x="1207" y="2882"/>
                    <a:pt x="1001" y="2704"/>
                  </a:cubicBezTo>
                  <a:cubicBezTo>
                    <a:pt x="575" y="2311"/>
                    <a:pt x="493" y="1082"/>
                    <a:pt x="1214" y="508"/>
                  </a:cubicBezTo>
                  <a:cubicBezTo>
                    <a:pt x="1554" y="260"/>
                    <a:pt x="1953" y="130"/>
                    <a:pt x="2369" y="130"/>
                  </a:cubicBezTo>
                  <a:cubicBezTo>
                    <a:pt x="2394" y="130"/>
                    <a:pt x="2418" y="130"/>
                    <a:pt x="2443" y="131"/>
                  </a:cubicBezTo>
                  <a:cubicBezTo>
                    <a:pt x="2574" y="147"/>
                    <a:pt x="2705" y="164"/>
                    <a:pt x="2837" y="196"/>
                  </a:cubicBezTo>
                  <a:cubicBezTo>
                    <a:pt x="3935" y="459"/>
                    <a:pt x="4656" y="1639"/>
                    <a:pt x="4885" y="2868"/>
                  </a:cubicBezTo>
                  <a:cubicBezTo>
                    <a:pt x="5115" y="4098"/>
                    <a:pt x="4885" y="5360"/>
                    <a:pt x="4951" y="6474"/>
                  </a:cubicBezTo>
                  <a:cubicBezTo>
                    <a:pt x="4902" y="7491"/>
                    <a:pt x="5295" y="8490"/>
                    <a:pt x="6049" y="9195"/>
                  </a:cubicBezTo>
                  <a:cubicBezTo>
                    <a:pt x="6738" y="9802"/>
                    <a:pt x="7623" y="10146"/>
                    <a:pt x="8541" y="10179"/>
                  </a:cubicBezTo>
                  <a:cubicBezTo>
                    <a:pt x="7639" y="10113"/>
                    <a:pt x="6770" y="9753"/>
                    <a:pt x="6098" y="9130"/>
                  </a:cubicBezTo>
                  <a:cubicBezTo>
                    <a:pt x="5394" y="8425"/>
                    <a:pt x="5033" y="7458"/>
                    <a:pt x="5099" y="6474"/>
                  </a:cubicBezTo>
                  <a:cubicBezTo>
                    <a:pt x="5049" y="5360"/>
                    <a:pt x="5295" y="4130"/>
                    <a:pt x="5049" y="2835"/>
                  </a:cubicBezTo>
                  <a:cubicBezTo>
                    <a:pt x="4820" y="1573"/>
                    <a:pt x="4049" y="328"/>
                    <a:pt x="2869" y="65"/>
                  </a:cubicBezTo>
                  <a:cubicBezTo>
                    <a:pt x="2671" y="22"/>
                    <a:pt x="2471" y="1"/>
                    <a:pt x="22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6202925" y="2351225"/>
              <a:ext cx="62300" cy="52725"/>
            </a:xfrm>
            <a:custGeom>
              <a:rect b="b" l="l" r="r" t="t"/>
              <a:pathLst>
                <a:path extrusionOk="0" h="2109" w="2492">
                  <a:moveTo>
                    <a:pt x="1802" y="0"/>
                  </a:moveTo>
                  <a:cubicBezTo>
                    <a:pt x="1321" y="0"/>
                    <a:pt x="1021" y="400"/>
                    <a:pt x="934" y="1090"/>
                  </a:cubicBezTo>
                  <a:cubicBezTo>
                    <a:pt x="855" y="1735"/>
                    <a:pt x="301" y="1798"/>
                    <a:pt x="85" y="1798"/>
                  </a:cubicBezTo>
                  <a:cubicBezTo>
                    <a:pt x="33" y="1798"/>
                    <a:pt x="0" y="1794"/>
                    <a:pt x="0" y="1794"/>
                  </a:cubicBezTo>
                  <a:lnTo>
                    <a:pt x="0" y="1794"/>
                  </a:lnTo>
                  <a:cubicBezTo>
                    <a:pt x="121" y="1849"/>
                    <a:pt x="702" y="2109"/>
                    <a:pt x="1241" y="2109"/>
                  </a:cubicBezTo>
                  <a:cubicBezTo>
                    <a:pt x="1509" y="2109"/>
                    <a:pt x="1766" y="2045"/>
                    <a:pt x="1951" y="1860"/>
                  </a:cubicBezTo>
                  <a:cubicBezTo>
                    <a:pt x="2492" y="1319"/>
                    <a:pt x="2115" y="614"/>
                    <a:pt x="1967" y="385"/>
                  </a:cubicBezTo>
                  <a:cubicBezTo>
                    <a:pt x="1869" y="270"/>
                    <a:pt x="1902" y="106"/>
                    <a:pt x="2016" y="24"/>
                  </a:cubicBezTo>
                  <a:cubicBezTo>
                    <a:pt x="1941" y="8"/>
                    <a:pt x="1870" y="0"/>
                    <a:pt x="180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6141450" y="2355100"/>
              <a:ext cx="120500" cy="136900"/>
            </a:xfrm>
            <a:custGeom>
              <a:rect b="b" l="l" r="r" t="t"/>
              <a:pathLst>
                <a:path extrusionOk="0" h="5476" w="4820">
                  <a:moveTo>
                    <a:pt x="459" y="0"/>
                  </a:moveTo>
                  <a:cubicBezTo>
                    <a:pt x="0" y="804"/>
                    <a:pt x="246" y="2131"/>
                    <a:pt x="869" y="3016"/>
                  </a:cubicBezTo>
                  <a:cubicBezTo>
                    <a:pt x="1364" y="3715"/>
                    <a:pt x="2135" y="3793"/>
                    <a:pt x="2457" y="3793"/>
                  </a:cubicBezTo>
                  <a:cubicBezTo>
                    <a:pt x="2551" y="3793"/>
                    <a:pt x="2607" y="3787"/>
                    <a:pt x="2607" y="3787"/>
                  </a:cubicBezTo>
                  <a:cubicBezTo>
                    <a:pt x="2344" y="3688"/>
                    <a:pt x="2279" y="3377"/>
                    <a:pt x="2476" y="3131"/>
                  </a:cubicBezTo>
                  <a:cubicBezTo>
                    <a:pt x="2639" y="2967"/>
                    <a:pt x="2607" y="2705"/>
                    <a:pt x="2410" y="2590"/>
                  </a:cubicBezTo>
                  <a:cubicBezTo>
                    <a:pt x="2295" y="2541"/>
                    <a:pt x="2017" y="2328"/>
                    <a:pt x="2246" y="2180"/>
                  </a:cubicBezTo>
                  <a:cubicBezTo>
                    <a:pt x="2272" y="2166"/>
                    <a:pt x="2301" y="2158"/>
                    <a:pt x="2331" y="2158"/>
                  </a:cubicBezTo>
                  <a:cubicBezTo>
                    <a:pt x="2570" y="2158"/>
                    <a:pt x="2913" y="2591"/>
                    <a:pt x="2869" y="3115"/>
                  </a:cubicBezTo>
                  <a:cubicBezTo>
                    <a:pt x="2820" y="3688"/>
                    <a:pt x="3082" y="3852"/>
                    <a:pt x="3475" y="4131"/>
                  </a:cubicBezTo>
                  <a:cubicBezTo>
                    <a:pt x="3869" y="4410"/>
                    <a:pt x="3639" y="4934"/>
                    <a:pt x="3639" y="4934"/>
                  </a:cubicBezTo>
                  <a:cubicBezTo>
                    <a:pt x="4361" y="4524"/>
                    <a:pt x="4197" y="3852"/>
                    <a:pt x="4115" y="3705"/>
                  </a:cubicBezTo>
                  <a:cubicBezTo>
                    <a:pt x="4016" y="3557"/>
                    <a:pt x="3836" y="3295"/>
                    <a:pt x="4066" y="3197"/>
                  </a:cubicBezTo>
                  <a:cubicBezTo>
                    <a:pt x="4079" y="3191"/>
                    <a:pt x="4092" y="3188"/>
                    <a:pt x="4104" y="3188"/>
                  </a:cubicBezTo>
                  <a:cubicBezTo>
                    <a:pt x="4304" y="3188"/>
                    <a:pt x="4377" y="3909"/>
                    <a:pt x="4377" y="4557"/>
                  </a:cubicBezTo>
                  <a:cubicBezTo>
                    <a:pt x="4344" y="4918"/>
                    <a:pt x="4508" y="5278"/>
                    <a:pt x="4820" y="5475"/>
                  </a:cubicBezTo>
                  <a:cubicBezTo>
                    <a:pt x="4688" y="5147"/>
                    <a:pt x="4623" y="4803"/>
                    <a:pt x="4639" y="4459"/>
                  </a:cubicBezTo>
                  <a:cubicBezTo>
                    <a:pt x="4623" y="3951"/>
                    <a:pt x="4721" y="3033"/>
                    <a:pt x="3820" y="2410"/>
                  </a:cubicBezTo>
                  <a:cubicBezTo>
                    <a:pt x="2902" y="1787"/>
                    <a:pt x="1804" y="2049"/>
                    <a:pt x="1000" y="1492"/>
                  </a:cubicBezTo>
                  <a:cubicBezTo>
                    <a:pt x="541" y="1148"/>
                    <a:pt x="328" y="558"/>
                    <a:pt x="4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6101700" y="2316475"/>
              <a:ext cx="74200" cy="48825"/>
            </a:xfrm>
            <a:custGeom>
              <a:rect b="b" l="l" r="r" t="t"/>
              <a:pathLst>
                <a:path extrusionOk="0" h="1953" w="2968">
                  <a:moveTo>
                    <a:pt x="2040" y="1"/>
                  </a:moveTo>
                  <a:cubicBezTo>
                    <a:pt x="332" y="1"/>
                    <a:pt x="296" y="1081"/>
                    <a:pt x="296" y="1365"/>
                  </a:cubicBezTo>
                  <a:cubicBezTo>
                    <a:pt x="296" y="1562"/>
                    <a:pt x="164" y="1726"/>
                    <a:pt x="1" y="1791"/>
                  </a:cubicBezTo>
                  <a:cubicBezTo>
                    <a:pt x="268" y="1904"/>
                    <a:pt x="502" y="1952"/>
                    <a:pt x="708" y="1952"/>
                  </a:cubicBezTo>
                  <a:cubicBezTo>
                    <a:pt x="1460" y="1952"/>
                    <a:pt x="1831" y="1306"/>
                    <a:pt x="2049" y="791"/>
                  </a:cubicBezTo>
                  <a:cubicBezTo>
                    <a:pt x="2197" y="398"/>
                    <a:pt x="2558" y="136"/>
                    <a:pt x="2967" y="87"/>
                  </a:cubicBezTo>
                  <a:cubicBezTo>
                    <a:pt x="2613" y="27"/>
                    <a:pt x="2306" y="1"/>
                    <a:pt x="20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6073025" y="2315800"/>
              <a:ext cx="36075" cy="28550"/>
            </a:xfrm>
            <a:custGeom>
              <a:rect b="b" l="l" r="r" t="t"/>
              <a:pathLst>
                <a:path extrusionOk="0" h="1142" w="1443">
                  <a:moveTo>
                    <a:pt x="475" y="1"/>
                  </a:moveTo>
                  <a:cubicBezTo>
                    <a:pt x="427" y="1"/>
                    <a:pt x="377" y="11"/>
                    <a:pt x="328" y="32"/>
                  </a:cubicBezTo>
                  <a:cubicBezTo>
                    <a:pt x="98" y="146"/>
                    <a:pt x="0" y="425"/>
                    <a:pt x="98" y="671"/>
                  </a:cubicBezTo>
                  <a:cubicBezTo>
                    <a:pt x="180" y="868"/>
                    <a:pt x="361" y="1031"/>
                    <a:pt x="574" y="1097"/>
                  </a:cubicBezTo>
                  <a:cubicBezTo>
                    <a:pt x="652" y="1127"/>
                    <a:pt x="735" y="1142"/>
                    <a:pt x="817" y="1142"/>
                  </a:cubicBezTo>
                  <a:cubicBezTo>
                    <a:pt x="961" y="1142"/>
                    <a:pt x="1105" y="1098"/>
                    <a:pt x="1229" y="1015"/>
                  </a:cubicBezTo>
                  <a:cubicBezTo>
                    <a:pt x="1361" y="884"/>
                    <a:pt x="1443" y="704"/>
                    <a:pt x="1443" y="507"/>
                  </a:cubicBezTo>
                  <a:lnTo>
                    <a:pt x="1443" y="507"/>
                  </a:lnTo>
                  <a:cubicBezTo>
                    <a:pt x="1442" y="507"/>
                    <a:pt x="1123" y="902"/>
                    <a:pt x="763" y="902"/>
                  </a:cubicBezTo>
                  <a:cubicBezTo>
                    <a:pt x="749" y="902"/>
                    <a:pt x="735" y="902"/>
                    <a:pt x="721" y="900"/>
                  </a:cubicBezTo>
                  <a:cubicBezTo>
                    <a:pt x="148" y="851"/>
                    <a:pt x="66" y="261"/>
                    <a:pt x="344" y="114"/>
                  </a:cubicBezTo>
                  <a:cubicBezTo>
                    <a:pt x="384" y="87"/>
                    <a:pt x="428" y="75"/>
                    <a:pt x="471" y="75"/>
                  </a:cubicBezTo>
                  <a:cubicBezTo>
                    <a:pt x="587" y="75"/>
                    <a:pt x="697" y="162"/>
                    <a:pt x="721" y="294"/>
                  </a:cubicBezTo>
                  <a:cubicBezTo>
                    <a:pt x="732" y="393"/>
                    <a:pt x="647" y="455"/>
                    <a:pt x="595" y="455"/>
                  </a:cubicBezTo>
                  <a:cubicBezTo>
                    <a:pt x="569" y="455"/>
                    <a:pt x="552" y="441"/>
                    <a:pt x="557" y="409"/>
                  </a:cubicBezTo>
                  <a:cubicBezTo>
                    <a:pt x="582" y="335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4"/>
                  </a:cubicBezTo>
                  <a:cubicBezTo>
                    <a:pt x="262" y="359"/>
                    <a:pt x="394" y="540"/>
                    <a:pt x="394" y="540"/>
                  </a:cubicBezTo>
                  <a:cubicBezTo>
                    <a:pt x="441" y="578"/>
                    <a:pt x="496" y="595"/>
                    <a:pt x="552" y="595"/>
                  </a:cubicBezTo>
                  <a:cubicBezTo>
                    <a:pt x="687" y="595"/>
                    <a:pt x="820" y="490"/>
                    <a:pt x="820" y="327"/>
                  </a:cubicBezTo>
                  <a:cubicBezTo>
                    <a:pt x="807" y="133"/>
                    <a:pt x="652" y="1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6577050" y="2496850"/>
              <a:ext cx="100000" cy="218525"/>
            </a:xfrm>
            <a:custGeom>
              <a:rect b="b" l="l" r="r" t="t"/>
              <a:pathLst>
                <a:path extrusionOk="0" h="8741" w="4000">
                  <a:moveTo>
                    <a:pt x="1919" y="0"/>
                  </a:moveTo>
                  <a:cubicBezTo>
                    <a:pt x="1761" y="0"/>
                    <a:pt x="1601" y="22"/>
                    <a:pt x="1443" y="67"/>
                  </a:cubicBezTo>
                  <a:cubicBezTo>
                    <a:pt x="689" y="264"/>
                    <a:pt x="132" y="920"/>
                    <a:pt x="66" y="1690"/>
                  </a:cubicBezTo>
                  <a:cubicBezTo>
                    <a:pt x="0" y="2493"/>
                    <a:pt x="410" y="3280"/>
                    <a:pt x="1000" y="3837"/>
                  </a:cubicBezTo>
                  <a:cubicBezTo>
                    <a:pt x="1590" y="4427"/>
                    <a:pt x="2361" y="4706"/>
                    <a:pt x="2902" y="5214"/>
                  </a:cubicBezTo>
                  <a:cubicBezTo>
                    <a:pt x="3443" y="5689"/>
                    <a:pt x="3770" y="6345"/>
                    <a:pt x="3820" y="7050"/>
                  </a:cubicBezTo>
                  <a:cubicBezTo>
                    <a:pt x="3852" y="7722"/>
                    <a:pt x="3492" y="8394"/>
                    <a:pt x="2918" y="8574"/>
                  </a:cubicBezTo>
                  <a:cubicBezTo>
                    <a:pt x="2792" y="8618"/>
                    <a:pt x="2663" y="8638"/>
                    <a:pt x="2537" y="8638"/>
                  </a:cubicBezTo>
                  <a:cubicBezTo>
                    <a:pt x="2092" y="8638"/>
                    <a:pt x="1685" y="8384"/>
                    <a:pt x="1558" y="8001"/>
                  </a:cubicBezTo>
                  <a:cubicBezTo>
                    <a:pt x="1345" y="7558"/>
                    <a:pt x="1541" y="7034"/>
                    <a:pt x="2000" y="6837"/>
                  </a:cubicBezTo>
                  <a:cubicBezTo>
                    <a:pt x="2082" y="6804"/>
                    <a:pt x="2180" y="6788"/>
                    <a:pt x="2262" y="6788"/>
                  </a:cubicBezTo>
                  <a:cubicBezTo>
                    <a:pt x="2262" y="6788"/>
                    <a:pt x="2292" y="6785"/>
                    <a:pt x="2339" y="6785"/>
                  </a:cubicBezTo>
                  <a:cubicBezTo>
                    <a:pt x="2480" y="6785"/>
                    <a:pt x="2775" y="6812"/>
                    <a:pt x="2885" y="7034"/>
                  </a:cubicBezTo>
                  <a:cubicBezTo>
                    <a:pt x="2885" y="7034"/>
                    <a:pt x="2895" y="7082"/>
                    <a:pt x="2862" y="7082"/>
                  </a:cubicBezTo>
                  <a:cubicBezTo>
                    <a:pt x="2852" y="7082"/>
                    <a:pt x="2839" y="7078"/>
                    <a:pt x="2820" y="7066"/>
                  </a:cubicBezTo>
                  <a:cubicBezTo>
                    <a:pt x="2758" y="7032"/>
                    <a:pt x="2688" y="7015"/>
                    <a:pt x="2617" y="7015"/>
                  </a:cubicBezTo>
                  <a:cubicBezTo>
                    <a:pt x="2517" y="7015"/>
                    <a:pt x="2414" y="7049"/>
                    <a:pt x="2328" y="7116"/>
                  </a:cubicBezTo>
                  <a:cubicBezTo>
                    <a:pt x="2082" y="7361"/>
                    <a:pt x="2131" y="7771"/>
                    <a:pt x="2443" y="7935"/>
                  </a:cubicBezTo>
                  <a:cubicBezTo>
                    <a:pt x="2524" y="7973"/>
                    <a:pt x="2610" y="7991"/>
                    <a:pt x="2692" y="7991"/>
                  </a:cubicBezTo>
                  <a:cubicBezTo>
                    <a:pt x="3007" y="7991"/>
                    <a:pt x="3281" y="7724"/>
                    <a:pt x="3164" y="7230"/>
                  </a:cubicBezTo>
                  <a:cubicBezTo>
                    <a:pt x="3062" y="6911"/>
                    <a:pt x="2755" y="6695"/>
                    <a:pt x="2425" y="6695"/>
                  </a:cubicBezTo>
                  <a:cubicBezTo>
                    <a:pt x="2382" y="6695"/>
                    <a:pt x="2339" y="6698"/>
                    <a:pt x="2295" y="6706"/>
                  </a:cubicBezTo>
                  <a:cubicBezTo>
                    <a:pt x="2180" y="6706"/>
                    <a:pt x="2066" y="6722"/>
                    <a:pt x="1967" y="6788"/>
                  </a:cubicBezTo>
                  <a:cubicBezTo>
                    <a:pt x="1492" y="7001"/>
                    <a:pt x="1295" y="7542"/>
                    <a:pt x="1476" y="8017"/>
                  </a:cubicBezTo>
                  <a:cubicBezTo>
                    <a:pt x="1617" y="8454"/>
                    <a:pt x="2071" y="8740"/>
                    <a:pt x="2561" y="8740"/>
                  </a:cubicBezTo>
                  <a:cubicBezTo>
                    <a:pt x="2696" y="8740"/>
                    <a:pt x="2833" y="8719"/>
                    <a:pt x="2967" y="8673"/>
                  </a:cubicBezTo>
                  <a:cubicBezTo>
                    <a:pt x="3623" y="8492"/>
                    <a:pt x="4000" y="7755"/>
                    <a:pt x="3984" y="7050"/>
                  </a:cubicBezTo>
                  <a:cubicBezTo>
                    <a:pt x="3918" y="6296"/>
                    <a:pt x="3574" y="5591"/>
                    <a:pt x="3016" y="5099"/>
                  </a:cubicBezTo>
                  <a:cubicBezTo>
                    <a:pt x="2443" y="4575"/>
                    <a:pt x="1672" y="4280"/>
                    <a:pt x="1131" y="3723"/>
                  </a:cubicBezTo>
                  <a:cubicBezTo>
                    <a:pt x="558" y="3198"/>
                    <a:pt x="181" y="2444"/>
                    <a:pt x="230" y="1723"/>
                  </a:cubicBezTo>
                  <a:cubicBezTo>
                    <a:pt x="263" y="1264"/>
                    <a:pt x="476" y="854"/>
                    <a:pt x="820" y="559"/>
                  </a:cubicBezTo>
                  <a:cubicBezTo>
                    <a:pt x="984" y="444"/>
                    <a:pt x="1164" y="346"/>
                    <a:pt x="1345" y="297"/>
                  </a:cubicBezTo>
                  <a:cubicBezTo>
                    <a:pt x="1492" y="256"/>
                    <a:pt x="1644" y="235"/>
                    <a:pt x="1795" y="235"/>
                  </a:cubicBezTo>
                  <a:cubicBezTo>
                    <a:pt x="1947" y="235"/>
                    <a:pt x="2099" y="256"/>
                    <a:pt x="2246" y="297"/>
                  </a:cubicBezTo>
                  <a:cubicBezTo>
                    <a:pt x="3262" y="559"/>
                    <a:pt x="3590" y="1936"/>
                    <a:pt x="2902" y="2575"/>
                  </a:cubicBezTo>
                  <a:cubicBezTo>
                    <a:pt x="2771" y="2723"/>
                    <a:pt x="2590" y="2805"/>
                    <a:pt x="2394" y="2854"/>
                  </a:cubicBezTo>
                  <a:cubicBezTo>
                    <a:pt x="2334" y="2862"/>
                    <a:pt x="2278" y="2866"/>
                    <a:pt x="2225" y="2866"/>
                  </a:cubicBezTo>
                  <a:cubicBezTo>
                    <a:pt x="1759" y="2866"/>
                    <a:pt x="1514" y="2570"/>
                    <a:pt x="1558" y="2378"/>
                  </a:cubicBezTo>
                  <a:cubicBezTo>
                    <a:pt x="1558" y="2378"/>
                    <a:pt x="1558" y="2346"/>
                    <a:pt x="1623" y="2346"/>
                  </a:cubicBezTo>
                  <a:cubicBezTo>
                    <a:pt x="1634" y="2346"/>
                    <a:pt x="1655" y="2347"/>
                    <a:pt x="1683" y="2347"/>
                  </a:cubicBezTo>
                  <a:cubicBezTo>
                    <a:pt x="1823" y="2347"/>
                    <a:pt x="2140" y="2324"/>
                    <a:pt x="2262" y="2051"/>
                  </a:cubicBezTo>
                  <a:cubicBezTo>
                    <a:pt x="2381" y="1682"/>
                    <a:pt x="2098" y="1346"/>
                    <a:pt x="1770" y="1346"/>
                  </a:cubicBezTo>
                  <a:cubicBezTo>
                    <a:pt x="1689" y="1346"/>
                    <a:pt x="1606" y="1366"/>
                    <a:pt x="1525" y="1411"/>
                  </a:cubicBezTo>
                  <a:cubicBezTo>
                    <a:pt x="902" y="1788"/>
                    <a:pt x="1049" y="2723"/>
                    <a:pt x="1754" y="2903"/>
                  </a:cubicBezTo>
                  <a:cubicBezTo>
                    <a:pt x="1928" y="2983"/>
                    <a:pt x="2111" y="3021"/>
                    <a:pt x="2291" y="3021"/>
                  </a:cubicBezTo>
                  <a:cubicBezTo>
                    <a:pt x="2741" y="3021"/>
                    <a:pt x="3176" y="2783"/>
                    <a:pt x="3410" y="2362"/>
                  </a:cubicBezTo>
                  <a:cubicBezTo>
                    <a:pt x="3672" y="1821"/>
                    <a:pt x="3623" y="1182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6631950" y="2579650"/>
              <a:ext cx="43000" cy="60275"/>
            </a:xfrm>
            <a:custGeom>
              <a:rect b="b" l="l" r="r" t="t"/>
              <a:pathLst>
                <a:path extrusionOk="0" h="2411" w="1720">
                  <a:moveTo>
                    <a:pt x="214" y="1"/>
                  </a:moveTo>
                  <a:cubicBezTo>
                    <a:pt x="214" y="1"/>
                    <a:pt x="247" y="99"/>
                    <a:pt x="116" y="476"/>
                  </a:cubicBezTo>
                  <a:cubicBezTo>
                    <a:pt x="1" y="869"/>
                    <a:pt x="329" y="1132"/>
                    <a:pt x="968" y="1410"/>
                  </a:cubicBezTo>
                  <a:cubicBezTo>
                    <a:pt x="1345" y="1607"/>
                    <a:pt x="1607" y="1984"/>
                    <a:pt x="1673" y="2410"/>
                  </a:cubicBezTo>
                  <a:cubicBezTo>
                    <a:pt x="1719" y="521"/>
                    <a:pt x="976" y="343"/>
                    <a:pt x="727" y="343"/>
                  </a:cubicBezTo>
                  <a:cubicBezTo>
                    <a:pt x="713" y="343"/>
                    <a:pt x="700" y="344"/>
                    <a:pt x="689" y="345"/>
                  </a:cubicBezTo>
                  <a:cubicBezTo>
                    <a:pt x="493" y="345"/>
                    <a:pt x="394" y="263"/>
                    <a:pt x="361" y="165"/>
                  </a:cubicBezTo>
                  <a:cubicBezTo>
                    <a:pt x="345" y="66"/>
                    <a:pt x="214" y="1"/>
                    <a:pt x="2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6497975" y="2401800"/>
              <a:ext cx="159825" cy="250825"/>
            </a:xfrm>
            <a:custGeom>
              <a:rect b="b" l="l" r="r" t="t"/>
              <a:pathLst>
                <a:path extrusionOk="0" h="10033" w="6393">
                  <a:moveTo>
                    <a:pt x="1147" y="1"/>
                  </a:moveTo>
                  <a:cubicBezTo>
                    <a:pt x="1246" y="132"/>
                    <a:pt x="1229" y="312"/>
                    <a:pt x="1115" y="411"/>
                  </a:cubicBezTo>
                  <a:cubicBezTo>
                    <a:pt x="901" y="591"/>
                    <a:pt x="361" y="1214"/>
                    <a:pt x="754" y="1837"/>
                  </a:cubicBezTo>
                  <a:cubicBezTo>
                    <a:pt x="1196" y="2525"/>
                    <a:pt x="1787" y="2296"/>
                    <a:pt x="1983" y="2886"/>
                  </a:cubicBezTo>
                  <a:cubicBezTo>
                    <a:pt x="1983" y="2886"/>
                    <a:pt x="2065" y="3181"/>
                    <a:pt x="1869" y="3279"/>
                  </a:cubicBezTo>
                  <a:cubicBezTo>
                    <a:pt x="1839" y="3295"/>
                    <a:pt x="1810" y="3303"/>
                    <a:pt x="1782" y="3303"/>
                  </a:cubicBezTo>
                  <a:cubicBezTo>
                    <a:pt x="1643" y="3303"/>
                    <a:pt x="1541" y="3118"/>
                    <a:pt x="1541" y="2968"/>
                  </a:cubicBezTo>
                  <a:cubicBezTo>
                    <a:pt x="1475" y="2673"/>
                    <a:pt x="1229" y="2427"/>
                    <a:pt x="918" y="2394"/>
                  </a:cubicBezTo>
                  <a:cubicBezTo>
                    <a:pt x="541" y="2329"/>
                    <a:pt x="492" y="2230"/>
                    <a:pt x="492" y="2230"/>
                  </a:cubicBezTo>
                  <a:lnTo>
                    <a:pt x="492" y="2230"/>
                  </a:lnTo>
                  <a:cubicBezTo>
                    <a:pt x="541" y="2361"/>
                    <a:pt x="541" y="2509"/>
                    <a:pt x="508" y="2656"/>
                  </a:cubicBezTo>
                  <a:cubicBezTo>
                    <a:pt x="459" y="2804"/>
                    <a:pt x="147" y="3312"/>
                    <a:pt x="721" y="3689"/>
                  </a:cubicBezTo>
                  <a:cubicBezTo>
                    <a:pt x="1295" y="4066"/>
                    <a:pt x="1573" y="3869"/>
                    <a:pt x="1672" y="4509"/>
                  </a:cubicBezTo>
                  <a:cubicBezTo>
                    <a:pt x="1787" y="5148"/>
                    <a:pt x="1836" y="5918"/>
                    <a:pt x="2180" y="6246"/>
                  </a:cubicBezTo>
                  <a:cubicBezTo>
                    <a:pt x="2065" y="6180"/>
                    <a:pt x="1967" y="6082"/>
                    <a:pt x="1918" y="5967"/>
                  </a:cubicBezTo>
                  <a:cubicBezTo>
                    <a:pt x="1765" y="5631"/>
                    <a:pt x="1441" y="5423"/>
                    <a:pt x="1079" y="5423"/>
                  </a:cubicBezTo>
                  <a:cubicBezTo>
                    <a:pt x="1053" y="5423"/>
                    <a:pt x="1026" y="5424"/>
                    <a:pt x="1000" y="5426"/>
                  </a:cubicBezTo>
                  <a:cubicBezTo>
                    <a:pt x="957" y="5429"/>
                    <a:pt x="917" y="5430"/>
                    <a:pt x="879" y="5430"/>
                  </a:cubicBezTo>
                  <a:cubicBezTo>
                    <a:pt x="416" y="5430"/>
                    <a:pt x="357" y="5253"/>
                    <a:pt x="311" y="5131"/>
                  </a:cubicBezTo>
                  <a:lnTo>
                    <a:pt x="311" y="5131"/>
                  </a:lnTo>
                  <a:cubicBezTo>
                    <a:pt x="311" y="5132"/>
                    <a:pt x="0" y="6131"/>
                    <a:pt x="934" y="6623"/>
                  </a:cubicBezTo>
                  <a:cubicBezTo>
                    <a:pt x="1869" y="7115"/>
                    <a:pt x="1787" y="6738"/>
                    <a:pt x="3081" y="7803"/>
                  </a:cubicBezTo>
                  <a:cubicBezTo>
                    <a:pt x="4131" y="8656"/>
                    <a:pt x="4327" y="8705"/>
                    <a:pt x="4327" y="8705"/>
                  </a:cubicBezTo>
                  <a:cubicBezTo>
                    <a:pt x="4299" y="8700"/>
                    <a:pt x="4270" y="8698"/>
                    <a:pt x="4242" y="8698"/>
                  </a:cubicBezTo>
                  <a:cubicBezTo>
                    <a:pt x="4075" y="8698"/>
                    <a:pt x="3917" y="8780"/>
                    <a:pt x="3819" y="8934"/>
                  </a:cubicBezTo>
                  <a:cubicBezTo>
                    <a:pt x="3622" y="9229"/>
                    <a:pt x="3721" y="9639"/>
                    <a:pt x="4049" y="9803"/>
                  </a:cubicBezTo>
                  <a:cubicBezTo>
                    <a:pt x="4049" y="9803"/>
                    <a:pt x="3934" y="9590"/>
                    <a:pt x="4131" y="9573"/>
                  </a:cubicBezTo>
                  <a:cubicBezTo>
                    <a:pt x="4137" y="9573"/>
                    <a:pt x="4144" y="9573"/>
                    <a:pt x="4150" y="9573"/>
                  </a:cubicBezTo>
                  <a:cubicBezTo>
                    <a:pt x="4274" y="9573"/>
                    <a:pt x="4422" y="9662"/>
                    <a:pt x="4582" y="9662"/>
                  </a:cubicBezTo>
                  <a:cubicBezTo>
                    <a:pt x="4674" y="9662"/>
                    <a:pt x="4770" y="9633"/>
                    <a:pt x="4868" y="9541"/>
                  </a:cubicBezTo>
                  <a:cubicBezTo>
                    <a:pt x="4988" y="9428"/>
                    <a:pt x="5184" y="9330"/>
                    <a:pt x="5413" y="9330"/>
                  </a:cubicBezTo>
                  <a:cubicBezTo>
                    <a:pt x="5716" y="9330"/>
                    <a:pt x="6075" y="9501"/>
                    <a:pt x="6393" y="10032"/>
                  </a:cubicBezTo>
                  <a:cubicBezTo>
                    <a:pt x="6393" y="10032"/>
                    <a:pt x="6147" y="9229"/>
                    <a:pt x="4835" y="8688"/>
                  </a:cubicBezTo>
                  <a:cubicBezTo>
                    <a:pt x="3114" y="7983"/>
                    <a:pt x="2032" y="6279"/>
                    <a:pt x="2131" y="4427"/>
                  </a:cubicBezTo>
                  <a:cubicBezTo>
                    <a:pt x="2213" y="2197"/>
                    <a:pt x="3508" y="673"/>
                    <a:pt x="114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6544275" y="2338075"/>
              <a:ext cx="73375" cy="268650"/>
            </a:xfrm>
            <a:custGeom>
              <a:rect b="b" l="l" r="r" t="t"/>
              <a:pathLst>
                <a:path extrusionOk="0" h="10746" w="2935">
                  <a:moveTo>
                    <a:pt x="1296" y="1"/>
                  </a:moveTo>
                  <a:cubicBezTo>
                    <a:pt x="713" y="1"/>
                    <a:pt x="161" y="380"/>
                    <a:pt x="98" y="911"/>
                  </a:cubicBezTo>
                  <a:cubicBezTo>
                    <a:pt x="0" y="1452"/>
                    <a:pt x="426" y="1960"/>
                    <a:pt x="984" y="1960"/>
                  </a:cubicBezTo>
                  <a:cubicBezTo>
                    <a:pt x="998" y="1961"/>
                    <a:pt x="1012" y="1961"/>
                    <a:pt x="1026" y="1961"/>
                  </a:cubicBezTo>
                  <a:cubicBezTo>
                    <a:pt x="1572" y="1961"/>
                    <a:pt x="1847" y="1346"/>
                    <a:pt x="1639" y="1075"/>
                  </a:cubicBezTo>
                  <a:cubicBezTo>
                    <a:pt x="1563" y="957"/>
                    <a:pt x="1445" y="904"/>
                    <a:pt x="1328" y="904"/>
                  </a:cubicBezTo>
                  <a:cubicBezTo>
                    <a:pt x="1121" y="904"/>
                    <a:pt x="913" y="1069"/>
                    <a:pt x="934" y="1321"/>
                  </a:cubicBezTo>
                  <a:cubicBezTo>
                    <a:pt x="951" y="1632"/>
                    <a:pt x="1295" y="1616"/>
                    <a:pt x="1344" y="1648"/>
                  </a:cubicBezTo>
                  <a:cubicBezTo>
                    <a:pt x="1377" y="1698"/>
                    <a:pt x="1344" y="1763"/>
                    <a:pt x="1344" y="1763"/>
                  </a:cubicBezTo>
                  <a:cubicBezTo>
                    <a:pt x="1295" y="1812"/>
                    <a:pt x="1229" y="1862"/>
                    <a:pt x="1164" y="1894"/>
                  </a:cubicBezTo>
                  <a:cubicBezTo>
                    <a:pt x="1148" y="1911"/>
                    <a:pt x="1131" y="1911"/>
                    <a:pt x="1115" y="1911"/>
                  </a:cubicBezTo>
                  <a:lnTo>
                    <a:pt x="1098" y="1911"/>
                  </a:lnTo>
                  <a:cubicBezTo>
                    <a:pt x="1065" y="1915"/>
                    <a:pt x="1031" y="1916"/>
                    <a:pt x="999" y="1916"/>
                  </a:cubicBezTo>
                  <a:cubicBezTo>
                    <a:pt x="473" y="1916"/>
                    <a:pt x="72" y="1435"/>
                    <a:pt x="180" y="911"/>
                  </a:cubicBezTo>
                  <a:cubicBezTo>
                    <a:pt x="252" y="439"/>
                    <a:pt x="747" y="115"/>
                    <a:pt x="1265" y="115"/>
                  </a:cubicBezTo>
                  <a:cubicBezTo>
                    <a:pt x="1574" y="115"/>
                    <a:pt x="1892" y="231"/>
                    <a:pt x="2131" y="501"/>
                  </a:cubicBezTo>
                  <a:cubicBezTo>
                    <a:pt x="2754" y="1239"/>
                    <a:pt x="2623" y="2435"/>
                    <a:pt x="2246" y="3435"/>
                  </a:cubicBezTo>
                  <a:cubicBezTo>
                    <a:pt x="1426" y="5451"/>
                    <a:pt x="541" y="7500"/>
                    <a:pt x="1148" y="8975"/>
                  </a:cubicBezTo>
                  <a:cubicBezTo>
                    <a:pt x="1426" y="9729"/>
                    <a:pt x="1967" y="10352"/>
                    <a:pt x="2672" y="10746"/>
                  </a:cubicBezTo>
                  <a:cubicBezTo>
                    <a:pt x="2000" y="10319"/>
                    <a:pt x="1492" y="9697"/>
                    <a:pt x="1229" y="8943"/>
                  </a:cubicBezTo>
                  <a:cubicBezTo>
                    <a:pt x="689" y="7500"/>
                    <a:pt x="1557" y="5550"/>
                    <a:pt x="2410" y="3501"/>
                  </a:cubicBezTo>
                  <a:cubicBezTo>
                    <a:pt x="2787" y="2484"/>
                    <a:pt x="2934" y="1239"/>
                    <a:pt x="2246" y="419"/>
                  </a:cubicBezTo>
                  <a:cubicBezTo>
                    <a:pt x="1977" y="126"/>
                    <a:pt x="1631" y="1"/>
                    <a:pt x="12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6629100" y="2416575"/>
              <a:ext cx="95075" cy="93450"/>
            </a:xfrm>
            <a:custGeom>
              <a:rect b="b" l="l" r="r" t="t"/>
              <a:pathLst>
                <a:path extrusionOk="0" h="3738" w="3803">
                  <a:moveTo>
                    <a:pt x="508" y="0"/>
                  </a:moveTo>
                  <a:cubicBezTo>
                    <a:pt x="508" y="0"/>
                    <a:pt x="279" y="66"/>
                    <a:pt x="148" y="672"/>
                  </a:cubicBezTo>
                  <a:cubicBezTo>
                    <a:pt x="0" y="1262"/>
                    <a:pt x="279" y="1492"/>
                    <a:pt x="1066" y="1852"/>
                  </a:cubicBezTo>
                  <a:cubicBezTo>
                    <a:pt x="1836" y="2213"/>
                    <a:pt x="1885" y="3508"/>
                    <a:pt x="1885" y="3508"/>
                  </a:cubicBezTo>
                  <a:lnTo>
                    <a:pt x="1902" y="3737"/>
                  </a:lnTo>
                  <a:lnTo>
                    <a:pt x="1918" y="3508"/>
                  </a:lnTo>
                  <a:cubicBezTo>
                    <a:pt x="1918" y="3508"/>
                    <a:pt x="1951" y="2213"/>
                    <a:pt x="2737" y="1852"/>
                  </a:cubicBezTo>
                  <a:cubicBezTo>
                    <a:pt x="3524" y="1492"/>
                    <a:pt x="3803" y="1262"/>
                    <a:pt x="3655" y="672"/>
                  </a:cubicBezTo>
                  <a:cubicBezTo>
                    <a:pt x="3508" y="66"/>
                    <a:pt x="3279" y="0"/>
                    <a:pt x="3278" y="0"/>
                  </a:cubicBezTo>
                  <a:lnTo>
                    <a:pt x="3278" y="0"/>
                  </a:lnTo>
                  <a:cubicBezTo>
                    <a:pt x="3278" y="0"/>
                    <a:pt x="3292" y="268"/>
                    <a:pt x="3112" y="268"/>
                  </a:cubicBezTo>
                  <a:cubicBezTo>
                    <a:pt x="3098" y="268"/>
                    <a:pt x="3082" y="266"/>
                    <a:pt x="3065" y="262"/>
                  </a:cubicBezTo>
                  <a:cubicBezTo>
                    <a:pt x="2966" y="232"/>
                    <a:pt x="2829" y="173"/>
                    <a:pt x="2696" y="173"/>
                  </a:cubicBezTo>
                  <a:cubicBezTo>
                    <a:pt x="2543" y="173"/>
                    <a:pt x="2398" y="251"/>
                    <a:pt x="2328" y="541"/>
                  </a:cubicBezTo>
                  <a:cubicBezTo>
                    <a:pt x="2216" y="1067"/>
                    <a:pt x="2166" y="1640"/>
                    <a:pt x="1937" y="1640"/>
                  </a:cubicBezTo>
                  <a:cubicBezTo>
                    <a:pt x="1931" y="1640"/>
                    <a:pt x="1924" y="1640"/>
                    <a:pt x="1918" y="1639"/>
                  </a:cubicBezTo>
                  <a:lnTo>
                    <a:pt x="1885" y="1639"/>
                  </a:lnTo>
                  <a:cubicBezTo>
                    <a:pt x="1879" y="1640"/>
                    <a:pt x="1873" y="1640"/>
                    <a:pt x="1867" y="1640"/>
                  </a:cubicBezTo>
                  <a:cubicBezTo>
                    <a:pt x="1652" y="1640"/>
                    <a:pt x="1587" y="1067"/>
                    <a:pt x="1475" y="541"/>
                  </a:cubicBezTo>
                  <a:cubicBezTo>
                    <a:pt x="1405" y="251"/>
                    <a:pt x="1264" y="173"/>
                    <a:pt x="1114" y="173"/>
                  </a:cubicBezTo>
                  <a:cubicBezTo>
                    <a:pt x="983" y="173"/>
                    <a:pt x="844" y="232"/>
                    <a:pt x="738" y="262"/>
                  </a:cubicBezTo>
                  <a:cubicBezTo>
                    <a:pt x="721" y="266"/>
                    <a:pt x="705" y="268"/>
                    <a:pt x="691" y="268"/>
                  </a:cubicBezTo>
                  <a:cubicBezTo>
                    <a:pt x="508" y="268"/>
                    <a:pt x="508" y="0"/>
                    <a:pt x="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6659825" y="2351825"/>
              <a:ext cx="34025" cy="84425"/>
            </a:xfrm>
            <a:custGeom>
              <a:rect b="b" l="l" r="r" t="t"/>
              <a:pathLst>
                <a:path extrusionOk="0" h="3377" w="1361">
                  <a:moveTo>
                    <a:pt x="689" y="0"/>
                  </a:moveTo>
                  <a:lnTo>
                    <a:pt x="640" y="328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0" y="1754"/>
                    <a:pt x="296" y="2164"/>
                  </a:cubicBezTo>
                  <a:cubicBezTo>
                    <a:pt x="492" y="2426"/>
                    <a:pt x="607" y="2721"/>
                    <a:pt x="656" y="3049"/>
                  </a:cubicBezTo>
                  <a:cubicBezTo>
                    <a:pt x="656" y="3131"/>
                    <a:pt x="673" y="3377"/>
                    <a:pt x="689" y="3377"/>
                  </a:cubicBezTo>
                  <a:cubicBezTo>
                    <a:pt x="689" y="3377"/>
                    <a:pt x="705" y="3131"/>
                    <a:pt x="722" y="3049"/>
                  </a:cubicBezTo>
                  <a:cubicBezTo>
                    <a:pt x="754" y="2721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4" y="607"/>
                    <a:pt x="722" y="328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6606975" y="2328050"/>
              <a:ext cx="69675" cy="204100"/>
            </a:xfrm>
            <a:custGeom>
              <a:rect b="b" l="l" r="r" t="t"/>
              <a:pathLst>
                <a:path extrusionOk="0" h="8164" w="2787">
                  <a:moveTo>
                    <a:pt x="2082" y="1"/>
                  </a:moveTo>
                  <a:lnTo>
                    <a:pt x="2082" y="1"/>
                  </a:lnTo>
                  <a:cubicBezTo>
                    <a:pt x="2426" y="1115"/>
                    <a:pt x="967" y="1295"/>
                    <a:pt x="443" y="2918"/>
                  </a:cubicBezTo>
                  <a:cubicBezTo>
                    <a:pt x="0" y="4295"/>
                    <a:pt x="279" y="5229"/>
                    <a:pt x="1574" y="6147"/>
                  </a:cubicBezTo>
                  <a:cubicBezTo>
                    <a:pt x="2721" y="6934"/>
                    <a:pt x="2770" y="7999"/>
                    <a:pt x="2770" y="8163"/>
                  </a:cubicBezTo>
                  <a:cubicBezTo>
                    <a:pt x="2787" y="7655"/>
                    <a:pt x="2623" y="7163"/>
                    <a:pt x="2344" y="6754"/>
                  </a:cubicBezTo>
                  <a:cubicBezTo>
                    <a:pt x="2033" y="6328"/>
                    <a:pt x="1639" y="6082"/>
                    <a:pt x="1049" y="5574"/>
                  </a:cubicBezTo>
                  <a:cubicBezTo>
                    <a:pt x="869" y="5410"/>
                    <a:pt x="738" y="5197"/>
                    <a:pt x="639" y="4983"/>
                  </a:cubicBezTo>
                  <a:cubicBezTo>
                    <a:pt x="311" y="4147"/>
                    <a:pt x="967" y="3279"/>
                    <a:pt x="1311" y="2902"/>
                  </a:cubicBezTo>
                  <a:cubicBezTo>
                    <a:pt x="1721" y="2443"/>
                    <a:pt x="2426" y="1967"/>
                    <a:pt x="2573" y="1082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6531775" y="2092125"/>
              <a:ext cx="60875" cy="136775"/>
            </a:xfrm>
            <a:custGeom>
              <a:rect b="b" l="l" r="r" t="t"/>
              <a:pathLst>
                <a:path extrusionOk="0" h="5471" w="2435">
                  <a:moveTo>
                    <a:pt x="1009" y="1"/>
                  </a:moveTo>
                  <a:cubicBezTo>
                    <a:pt x="660" y="1"/>
                    <a:pt x="0" y="565"/>
                    <a:pt x="287" y="2438"/>
                  </a:cubicBezTo>
                  <a:cubicBezTo>
                    <a:pt x="615" y="4455"/>
                    <a:pt x="2172" y="5422"/>
                    <a:pt x="2434" y="5471"/>
                  </a:cubicBezTo>
                  <a:cubicBezTo>
                    <a:pt x="2434" y="5471"/>
                    <a:pt x="910" y="4471"/>
                    <a:pt x="779" y="2815"/>
                  </a:cubicBezTo>
                  <a:cubicBezTo>
                    <a:pt x="648" y="1144"/>
                    <a:pt x="1156" y="1094"/>
                    <a:pt x="1320" y="734"/>
                  </a:cubicBezTo>
                  <a:cubicBezTo>
                    <a:pt x="1484" y="373"/>
                    <a:pt x="1418" y="111"/>
                    <a:pt x="1090" y="13"/>
                  </a:cubicBezTo>
                  <a:cubicBezTo>
                    <a:pt x="1066" y="5"/>
                    <a:pt x="1038" y="1"/>
                    <a:pt x="10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6504925" y="2054825"/>
              <a:ext cx="131575" cy="177350"/>
            </a:xfrm>
            <a:custGeom>
              <a:rect b="b" l="l" r="r" t="t"/>
              <a:pathLst>
                <a:path extrusionOk="0" h="7094" w="5263">
                  <a:moveTo>
                    <a:pt x="3600" y="0"/>
                  </a:moveTo>
                  <a:cubicBezTo>
                    <a:pt x="3385" y="0"/>
                    <a:pt x="3186" y="27"/>
                    <a:pt x="3017" y="62"/>
                  </a:cubicBezTo>
                  <a:cubicBezTo>
                    <a:pt x="2590" y="128"/>
                    <a:pt x="2181" y="292"/>
                    <a:pt x="1820" y="554"/>
                  </a:cubicBezTo>
                  <a:cubicBezTo>
                    <a:pt x="1" y="1898"/>
                    <a:pt x="328" y="4291"/>
                    <a:pt x="869" y="5438"/>
                  </a:cubicBezTo>
                  <a:cubicBezTo>
                    <a:pt x="1164" y="6110"/>
                    <a:pt x="1656" y="6684"/>
                    <a:pt x="2263" y="7094"/>
                  </a:cubicBezTo>
                  <a:cubicBezTo>
                    <a:pt x="1672" y="6668"/>
                    <a:pt x="1214" y="6078"/>
                    <a:pt x="951" y="5389"/>
                  </a:cubicBezTo>
                  <a:cubicBezTo>
                    <a:pt x="443" y="4242"/>
                    <a:pt x="181" y="1947"/>
                    <a:pt x="1918" y="685"/>
                  </a:cubicBezTo>
                  <a:cubicBezTo>
                    <a:pt x="2341" y="370"/>
                    <a:pt x="2893" y="178"/>
                    <a:pt x="3405" y="178"/>
                  </a:cubicBezTo>
                  <a:cubicBezTo>
                    <a:pt x="3825" y="178"/>
                    <a:pt x="4218" y="307"/>
                    <a:pt x="4492" y="603"/>
                  </a:cubicBezTo>
                  <a:cubicBezTo>
                    <a:pt x="5138" y="1233"/>
                    <a:pt x="4670" y="2292"/>
                    <a:pt x="3966" y="2292"/>
                  </a:cubicBezTo>
                  <a:cubicBezTo>
                    <a:pt x="3956" y="2292"/>
                    <a:pt x="3945" y="2292"/>
                    <a:pt x="3934" y="2291"/>
                  </a:cubicBezTo>
                  <a:cubicBezTo>
                    <a:pt x="3905" y="2295"/>
                    <a:pt x="3875" y="2296"/>
                    <a:pt x="3845" y="2296"/>
                  </a:cubicBezTo>
                  <a:cubicBezTo>
                    <a:pt x="3584" y="2296"/>
                    <a:pt x="3344" y="2168"/>
                    <a:pt x="3197" y="1947"/>
                  </a:cubicBezTo>
                  <a:cubicBezTo>
                    <a:pt x="3148" y="1832"/>
                    <a:pt x="3131" y="1701"/>
                    <a:pt x="3131" y="1586"/>
                  </a:cubicBezTo>
                  <a:cubicBezTo>
                    <a:pt x="3161" y="1329"/>
                    <a:pt x="3244" y="1251"/>
                    <a:pt x="3299" y="1251"/>
                  </a:cubicBezTo>
                  <a:cubicBezTo>
                    <a:pt x="3334" y="1251"/>
                    <a:pt x="3357" y="1285"/>
                    <a:pt x="3344" y="1324"/>
                  </a:cubicBezTo>
                  <a:cubicBezTo>
                    <a:pt x="3301" y="1556"/>
                    <a:pt x="3488" y="1762"/>
                    <a:pt x="3712" y="1762"/>
                  </a:cubicBezTo>
                  <a:cubicBezTo>
                    <a:pt x="3742" y="1762"/>
                    <a:pt x="3773" y="1758"/>
                    <a:pt x="3803" y="1750"/>
                  </a:cubicBezTo>
                  <a:cubicBezTo>
                    <a:pt x="4213" y="1701"/>
                    <a:pt x="4311" y="1144"/>
                    <a:pt x="3951" y="947"/>
                  </a:cubicBezTo>
                  <a:cubicBezTo>
                    <a:pt x="3857" y="900"/>
                    <a:pt x="3759" y="879"/>
                    <a:pt x="3663" y="879"/>
                  </a:cubicBezTo>
                  <a:cubicBezTo>
                    <a:pt x="3354" y="879"/>
                    <a:pt x="3067" y="1102"/>
                    <a:pt x="3017" y="1439"/>
                  </a:cubicBezTo>
                  <a:cubicBezTo>
                    <a:pt x="2967" y="1767"/>
                    <a:pt x="3131" y="2095"/>
                    <a:pt x="3426" y="2259"/>
                  </a:cubicBezTo>
                  <a:lnTo>
                    <a:pt x="3443" y="2275"/>
                  </a:lnTo>
                  <a:lnTo>
                    <a:pt x="3459" y="2275"/>
                  </a:lnTo>
                  <a:cubicBezTo>
                    <a:pt x="3557" y="2324"/>
                    <a:pt x="3656" y="2357"/>
                    <a:pt x="3754" y="2390"/>
                  </a:cubicBezTo>
                  <a:cubicBezTo>
                    <a:pt x="3850" y="2411"/>
                    <a:pt x="3944" y="2422"/>
                    <a:pt x="4037" y="2422"/>
                  </a:cubicBezTo>
                  <a:cubicBezTo>
                    <a:pt x="4647" y="2422"/>
                    <a:pt x="5173" y="1982"/>
                    <a:pt x="5229" y="1455"/>
                  </a:cubicBezTo>
                  <a:cubicBezTo>
                    <a:pt x="5262" y="1062"/>
                    <a:pt x="5115" y="652"/>
                    <a:pt x="4803" y="374"/>
                  </a:cubicBezTo>
                  <a:cubicBezTo>
                    <a:pt x="4423" y="88"/>
                    <a:pt x="3988" y="0"/>
                    <a:pt x="36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6585650" y="2008325"/>
              <a:ext cx="182375" cy="128375"/>
            </a:xfrm>
            <a:custGeom>
              <a:rect b="b" l="l" r="r" t="t"/>
              <a:pathLst>
                <a:path extrusionOk="0" h="5135" w="7295">
                  <a:moveTo>
                    <a:pt x="1741" y="0"/>
                  </a:moveTo>
                  <a:cubicBezTo>
                    <a:pt x="1344" y="0"/>
                    <a:pt x="955" y="172"/>
                    <a:pt x="689" y="496"/>
                  </a:cubicBezTo>
                  <a:cubicBezTo>
                    <a:pt x="604" y="628"/>
                    <a:pt x="454" y="701"/>
                    <a:pt x="304" y="701"/>
                  </a:cubicBezTo>
                  <a:cubicBezTo>
                    <a:pt x="194" y="701"/>
                    <a:pt x="84" y="661"/>
                    <a:pt x="1" y="578"/>
                  </a:cubicBezTo>
                  <a:lnTo>
                    <a:pt x="1" y="578"/>
                  </a:lnTo>
                  <a:cubicBezTo>
                    <a:pt x="33" y="955"/>
                    <a:pt x="50" y="1021"/>
                    <a:pt x="1755" y="1742"/>
                  </a:cubicBezTo>
                  <a:cubicBezTo>
                    <a:pt x="3066" y="2283"/>
                    <a:pt x="3508" y="4250"/>
                    <a:pt x="3656" y="5135"/>
                  </a:cubicBezTo>
                  <a:cubicBezTo>
                    <a:pt x="3787" y="4250"/>
                    <a:pt x="4230" y="2283"/>
                    <a:pt x="5541" y="1742"/>
                  </a:cubicBezTo>
                  <a:cubicBezTo>
                    <a:pt x="7246" y="1021"/>
                    <a:pt x="7262" y="955"/>
                    <a:pt x="7295" y="578"/>
                  </a:cubicBezTo>
                  <a:lnTo>
                    <a:pt x="7295" y="578"/>
                  </a:lnTo>
                  <a:cubicBezTo>
                    <a:pt x="7211" y="661"/>
                    <a:pt x="7102" y="701"/>
                    <a:pt x="6991" y="701"/>
                  </a:cubicBezTo>
                  <a:cubicBezTo>
                    <a:pt x="6842" y="701"/>
                    <a:pt x="6691" y="628"/>
                    <a:pt x="6606" y="496"/>
                  </a:cubicBezTo>
                  <a:cubicBezTo>
                    <a:pt x="6341" y="172"/>
                    <a:pt x="5951" y="0"/>
                    <a:pt x="5555" y="0"/>
                  </a:cubicBezTo>
                  <a:cubicBezTo>
                    <a:pt x="5290" y="0"/>
                    <a:pt x="5023" y="76"/>
                    <a:pt x="4787" y="234"/>
                  </a:cubicBezTo>
                  <a:cubicBezTo>
                    <a:pt x="4213" y="644"/>
                    <a:pt x="3836" y="1447"/>
                    <a:pt x="3656" y="2660"/>
                  </a:cubicBezTo>
                  <a:cubicBezTo>
                    <a:pt x="3459" y="1447"/>
                    <a:pt x="3082" y="627"/>
                    <a:pt x="2509" y="234"/>
                  </a:cubicBezTo>
                  <a:cubicBezTo>
                    <a:pt x="2273" y="76"/>
                    <a:pt x="2005" y="0"/>
                    <a:pt x="17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6643425" y="1936700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45" y="1"/>
                  </a:moveTo>
                  <a:cubicBezTo>
                    <a:pt x="1263" y="165"/>
                    <a:pt x="1148" y="312"/>
                    <a:pt x="1017" y="427"/>
                  </a:cubicBezTo>
                  <a:cubicBezTo>
                    <a:pt x="575" y="853"/>
                    <a:pt x="1" y="1722"/>
                    <a:pt x="738" y="2919"/>
                  </a:cubicBezTo>
                  <a:cubicBezTo>
                    <a:pt x="1017" y="3394"/>
                    <a:pt x="1230" y="3902"/>
                    <a:pt x="1345" y="4443"/>
                  </a:cubicBezTo>
                  <a:cubicBezTo>
                    <a:pt x="1460" y="3902"/>
                    <a:pt x="1656" y="3394"/>
                    <a:pt x="1951" y="2919"/>
                  </a:cubicBezTo>
                  <a:cubicBezTo>
                    <a:pt x="2673" y="1722"/>
                    <a:pt x="2115" y="870"/>
                    <a:pt x="1673" y="427"/>
                  </a:cubicBezTo>
                  <a:cubicBezTo>
                    <a:pt x="1542" y="312"/>
                    <a:pt x="1427" y="165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6600400" y="1832150"/>
              <a:ext cx="152875" cy="167700"/>
            </a:xfrm>
            <a:custGeom>
              <a:rect b="b" l="l" r="r" t="t"/>
              <a:pathLst>
                <a:path extrusionOk="0" h="6708" w="6115">
                  <a:moveTo>
                    <a:pt x="1900" y="6703"/>
                  </a:moveTo>
                  <a:lnTo>
                    <a:pt x="1900" y="6703"/>
                  </a:lnTo>
                  <a:cubicBezTo>
                    <a:pt x="1901" y="6704"/>
                    <a:pt x="1901" y="6706"/>
                    <a:pt x="1902" y="6707"/>
                  </a:cubicBezTo>
                  <a:cubicBezTo>
                    <a:pt x="1902" y="6706"/>
                    <a:pt x="1901" y="6704"/>
                    <a:pt x="1900" y="6703"/>
                  </a:cubicBezTo>
                  <a:close/>
                  <a:moveTo>
                    <a:pt x="1593" y="0"/>
                  </a:moveTo>
                  <a:cubicBezTo>
                    <a:pt x="1195" y="0"/>
                    <a:pt x="805" y="155"/>
                    <a:pt x="574" y="446"/>
                  </a:cubicBezTo>
                  <a:cubicBezTo>
                    <a:pt x="1" y="1101"/>
                    <a:pt x="476" y="2068"/>
                    <a:pt x="1132" y="2101"/>
                  </a:cubicBezTo>
                  <a:cubicBezTo>
                    <a:pt x="1151" y="2102"/>
                    <a:pt x="1170" y="2103"/>
                    <a:pt x="1188" y="2103"/>
                  </a:cubicBezTo>
                  <a:cubicBezTo>
                    <a:pt x="1800" y="2103"/>
                    <a:pt x="2013" y="1584"/>
                    <a:pt x="1886" y="1282"/>
                  </a:cubicBezTo>
                  <a:cubicBezTo>
                    <a:pt x="1830" y="1113"/>
                    <a:pt x="1677" y="993"/>
                    <a:pt x="1500" y="993"/>
                  </a:cubicBezTo>
                  <a:cubicBezTo>
                    <a:pt x="1471" y="993"/>
                    <a:pt x="1441" y="996"/>
                    <a:pt x="1410" y="1003"/>
                  </a:cubicBezTo>
                  <a:cubicBezTo>
                    <a:pt x="1263" y="1019"/>
                    <a:pt x="1148" y="1167"/>
                    <a:pt x="1165" y="1314"/>
                  </a:cubicBezTo>
                  <a:cubicBezTo>
                    <a:pt x="1165" y="1470"/>
                    <a:pt x="1289" y="1567"/>
                    <a:pt x="1414" y="1567"/>
                  </a:cubicBezTo>
                  <a:cubicBezTo>
                    <a:pt x="1487" y="1567"/>
                    <a:pt x="1559" y="1534"/>
                    <a:pt x="1607" y="1462"/>
                  </a:cubicBezTo>
                  <a:cubicBezTo>
                    <a:pt x="1647" y="1399"/>
                    <a:pt x="1689" y="1374"/>
                    <a:pt x="1725" y="1374"/>
                  </a:cubicBezTo>
                  <a:cubicBezTo>
                    <a:pt x="1795" y="1374"/>
                    <a:pt x="1847" y="1464"/>
                    <a:pt x="1837" y="1560"/>
                  </a:cubicBezTo>
                  <a:cubicBezTo>
                    <a:pt x="1747" y="1791"/>
                    <a:pt x="1517" y="1941"/>
                    <a:pt x="1272" y="1941"/>
                  </a:cubicBezTo>
                  <a:cubicBezTo>
                    <a:pt x="1204" y="1941"/>
                    <a:pt x="1134" y="1930"/>
                    <a:pt x="1066" y="1904"/>
                  </a:cubicBezTo>
                  <a:cubicBezTo>
                    <a:pt x="656" y="1790"/>
                    <a:pt x="460" y="1052"/>
                    <a:pt x="1017" y="659"/>
                  </a:cubicBezTo>
                  <a:cubicBezTo>
                    <a:pt x="1143" y="566"/>
                    <a:pt x="1328" y="517"/>
                    <a:pt x="1534" y="517"/>
                  </a:cubicBezTo>
                  <a:cubicBezTo>
                    <a:pt x="2130" y="517"/>
                    <a:pt x="2902" y="930"/>
                    <a:pt x="2951" y="1904"/>
                  </a:cubicBezTo>
                  <a:cubicBezTo>
                    <a:pt x="2951" y="3085"/>
                    <a:pt x="2033" y="4117"/>
                    <a:pt x="1771" y="4888"/>
                  </a:cubicBezTo>
                  <a:cubicBezTo>
                    <a:pt x="1417" y="5950"/>
                    <a:pt x="1853" y="6617"/>
                    <a:pt x="1900" y="6703"/>
                  </a:cubicBezTo>
                  <a:lnTo>
                    <a:pt x="1900" y="6703"/>
                  </a:lnTo>
                  <a:cubicBezTo>
                    <a:pt x="1607" y="6146"/>
                    <a:pt x="1591" y="5493"/>
                    <a:pt x="1853" y="4920"/>
                  </a:cubicBezTo>
                  <a:cubicBezTo>
                    <a:pt x="2050" y="4396"/>
                    <a:pt x="2492" y="3839"/>
                    <a:pt x="2804" y="3134"/>
                  </a:cubicBezTo>
                  <a:cubicBezTo>
                    <a:pt x="2918" y="2921"/>
                    <a:pt x="3000" y="2675"/>
                    <a:pt x="3066" y="2429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66" y="4396"/>
                    <a:pt x="4263" y="4920"/>
                  </a:cubicBezTo>
                  <a:cubicBezTo>
                    <a:pt x="4525" y="5494"/>
                    <a:pt x="4508" y="6150"/>
                    <a:pt x="4213" y="6707"/>
                  </a:cubicBezTo>
                  <a:cubicBezTo>
                    <a:pt x="4246" y="6658"/>
                    <a:pt x="4705" y="5970"/>
                    <a:pt x="4344" y="4888"/>
                  </a:cubicBezTo>
                  <a:cubicBezTo>
                    <a:pt x="4082" y="4117"/>
                    <a:pt x="3164" y="3068"/>
                    <a:pt x="3164" y="1904"/>
                  </a:cubicBezTo>
                  <a:cubicBezTo>
                    <a:pt x="3213" y="930"/>
                    <a:pt x="3986" y="517"/>
                    <a:pt x="4582" y="517"/>
                  </a:cubicBezTo>
                  <a:cubicBezTo>
                    <a:pt x="4787" y="517"/>
                    <a:pt x="4972" y="566"/>
                    <a:pt x="5098" y="659"/>
                  </a:cubicBezTo>
                  <a:cubicBezTo>
                    <a:pt x="5656" y="1052"/>
                    <a:pt x="5459" y="1790"/>
                    <a:pt x="5049" y="1904"/>
                  </a:cubicBezTo>
                  <a:cubicBezTo>
                    <a:pt x="4978" y="1931"/>
                    <a:pt x="4905" y="1943"/>
                    <a:pt x="4834" y="1943"/>
                  </a:cubicBezTo>
                  <a:cubicBezTo>
                    <a:pt x="4598" y="1943"/>
                    <a:pt x="4384" y="1804"/>
                    <a:pt x="4295" y="1577"/>
                  </a:cubicBezTo>
                  <a:cubicBezTo>
                    <a:pt x="4274" y="1480"/>
                    <a:pt x="4322" y="1391"/>
                    <a:pt x="4391" y="1391"/>
                  </a:cubicBezTo>
                  <a:cubicBezTo>
                    <a:pt x="4427" y="1391"/>
                    <a:pt x="4469" y="1416"/>
                    <a:pt x="4508" y="1478"/>
                  </a:cubicBezTo>
                  <a:cubicBezTo>
                    <a:pt x="4563" y="1550"/>
                    <a:pt x="4639" y="1583"/>
                    <a:pt x="4713" y="1583"/>
                  </a:cubicBezTo>
                  <a:cubicBezTo>
                    <a:pt x="4840" y="1583"/>
                    <a:pt x="4961" y="1486"/>
                    <a:pt x="4951" y="1331"/>
                  </a:cubicBezTo>
                  <a:cubicBezTo>
                    <a:pt x="4967" y="1183"/>
                    <a:pt x="4869" y="1036"/>
                    <a:pt x="4705" y="1019"/>
                  </a:cubicBezTo>
                  <a:cubicBezTo>
                    <a:pt x="4677" y="1012"/>
                    <a:pt x="4649" y="1009"/>
                    <a:pt x="4620" y="1009"/>
                  </a:cubicBezTo>
                  <a:cubicBezTo>
                    <a:pt x="4451" y="1009"/>
                    <a:pt x="4288" y="1129"/>
                    <a:pt x="4246" y="1298"/>
                  </a:cubicBezTo>
                  <a:cubicBezTo>
                    <a:pt x="4119" y="1600"/>
                    <a:pt x="4347" y="2119"/>
                    <a:pt x="4945" y="2119"/>
                  </a:cubicBezTo>
                  <a:cubicBezTo>
                    <a:pt x="4963" y="2119"/>
                    <a:pt x="4981" y="2119"/>
                    <a:pt x="5000" y="2118"/>
                  </a:cubicBezTo>
                  <a:cubicBezTo>
                    <a:pt x="5623" y="2085"/>
                    <a:pt x="6115" y="1118"/>
                    <a:pt x="5541" y="462"/>
                  </a:cubicBezTo>
                  <a:cubicBezTo>
                    <a:pt x="5309" y="162"/>
                    <a:pt x="4915" y="3"/>
                    <a:pt x="4514" y="3"/>
                  </a:cubicBezTo>
                  <a:cubicBezTo>
                    <a:pt x="4039" y="3"/>
                    <a:pt x="3552" y="227"/>
                    <a:pt x="3312" y="708"/>
                  </a:cubicBezTo>
                  <a:cubicBezTo>
                    <a:pt x="3197" y="888"/>
                    <a:pt x="3115" y="1069"/>
                    <a:pt x="3066" y="1282"/>
                  </a:cubicBezTo>
                  <a:cubicBezTo>
                    <a:pt x="3000" y="1069"/>
                    <a:pt x="2918" y="888"/>
                    <a:pt x="2804" y="708"/>
                  </a:cubicBezTo>
                  <a:cubicBezTo>
                    <a:pt x="2562" y="225"/>
                    <a:pt x="2071" y="0"/>
                    <a:pt x="1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6476650" y="1917450"/>
              <a:ext cx="130325" cy="204925"/>
            </a:xfrm>
            <a:custGeom>
              <a:rect b="b" l="l" r="r" t="t"/>
              <a:pathLst>
                <a:path extrusionOk="0" h="8197" w="5213">
                  <a:moveTo>
                    <a:pt x="4115" y="0"/>
                  </a:moveTo>
                  <a:cubicBezTo>
                    <a:pt x="4115" y="0"/>
                    <a:pt x="4115" y="0"/>
                    <a:pt x="4115" y="0"/>
                  </a:cubicBezTo>
                  <a:cubicBezTo>
                    <a:pt x="4115" y="1"/>
                    <a:pt x="4115" y="1"/>
                    <a:pt x="4115" y="1"/>
                  </a:cubicBezTo>
                  <a:lnTo>
                    <a:pt x="4115" y="1"/>
                  </a:lnTo>
                  <a:cubicBezTo>
                    <a:pt x="4115" y="1"/>
                    <a:pt x="4115" y="0"/>
                    <a:pt x="4115" y="0"/>
                  </a:cubicBezTo>
                  <a:close/>
                  <a:moveTo>
                    <a:pt x="4115" y="1"/>
                  </a:moveTo>
                  <a:lnTo>
                    <a:pt x="4115" y="1"/>
                  </a:lnTo>
                  <a:cubicBezTo>
                    <a:pt x="4120" y="30"/>
                    <a:pt x="4182" y="631"/>
                    <a:pt x="3803" y="820"/>
                  </a:cubicBezTo>
                  <a:cubicBezTo>
                    <a:pt x="3410" y="1033"/>
                    <a:pt x="2853" y="1508"/>
                    <a:pt x="3443" y="2049"/>
                  </a:cubicBezTo>
                  <a:cubicBezTo>
                    <a:pt x="4033" y="2590"/>
                    <a:pt x="4213" y="3328"/>
                    <a:pt x="3689" y="4066"/>
                  </a:cubicBezTo>
                  <a:cubicBezTo>
                    <a:pt x="3689" y="4066"/>
                    <a:pt x="3984" y="2967"/>
                    <a:pt x="3262" y="2476"/>
                  </a:cubicBezTo>
                  <a:cubicBezTo>
                    <a:pt x="3063" y="2343"/>
                    <a:pt x="2904" y="2306"/>
                    <a:pt x="2789" y="2306"/>
                  </a:cubicBezTo>
                  <a:cubicBezTo>
                    <a:pt x="2648" y="2306"/>
                    <a:pt x="2574" y="2361"/>
                    <a:pt x="2574" y="2361"/>
                  </a:cubicBezTo>
                  <a:cubicBezTo>
                    <a:pt x="2623" y="2492"/>
                    <a:pt x="2672" y="2623"/>
                    <a:pt x="2689" y="2771"/>
                  </a:cubicBezTo>
                  <a:cubicBezTo>
                    <a:pt x="2689" y="3000"/>
                    <a:pt x="2213" y="3361"/>
                    <a:pt x="2558" y="3738"/>
                  </a:cubicBezTo>
                  <a:cubicBezTo>
                    <a:pt x="2918" y="4131"/>
                    <a:pt x="3148" y="4918"/>
                    <a:pt x="1951" y="5787"/>
                  </a:cubicBezTo>
                  <a:cubicBezTo>
                    <a:pt x="1951" y="5787"/>
                    <a:pt x="2558" y="4426"/>
                    <a:pt x="2197" y="3721"/>
                  </a:cubicBezTo>
                  <a:cubicBezTo>
                    <a:pt x="1836" y="2984"/>
                    <a:pt x="1377" y="3148"/>
                    <a:pt x="968" y="2558"/>
                  </a:cubicBezTo>
                  <a:cubicBezTo>
                    <a:pt x="968" y="2558"/>
                    <a:pt x="1" y="3082"/>
                    <a:pt x="738" y="4229"/>
                  </a:cubicBezTo>
                  <a:cubicBezTo>
                    <a:pt x="1607" y="5574"/>
                    <a:pt x="541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6591400" y="1892050"/>
              <a:ext cx="75825" cy="112700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lnTo>
                    <a:pt x="2574" y="0"/>
                  </a:ln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303"/>
                    <a:pt x="1388" y="2641"/>
                    <a:pt x="1192" y="2641"/>
                  </a:cubicBezTo>
                  <a:cubicBezTo>
                    <a:pt x="1183" y="2641"/>
                    <a:pt x="1174" y="2641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6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00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6441000" y="2106350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63"/>
                    <a:pt x="1656" y="509"/>
                  </a:cubicBezTo>
                  <a:cubicBezTo>
                    <a:pt x="1295" y="755"/>
                    <a:pt x="1" y="2427"/>
                    <a:pt x="3590" y="4263"/>
                  </a:cubicBezTo>
                  <a:lnTo>
                    <a:pt x="3590" y="4263"/>
                  </a:lnTo>
                  <a:cubicBezTo>
                    <a:pt x="3590" y="4263"/>
                    <a:pt x="2738" y="3771"/>
                    <a:pt x="2640" y="2476"/>
                  </a:cubicBezTo>
                  <a:cubicBezTo>
                    <a:pt x="2541" y="1181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6331600" y="2171750"/>
              <a:ext cx="196700" cy="145050"/>
            </a:xfrm>
            <a:custGeom>
              <a:rect b="b" l="l" r="r" t="t"/>
              <a:pathLst>
                <a:path extrusionOk="0" h="5802" w="7868">
                  <a:moveTo>
                    <a:pt x="4658" y="1"/>
                  </a:moveTo>
                  <a:cubicBezTo>
                    <a:pt x="4516" y="1"/>
                    <a:pt x="4378" y="46"/>
                    <a:pt x="4245" y="139"/>
                  </a:cubicBezTo>
                  <a:cubicBezTo>
                    <a:pt x="3880" y="403"/>
                    <a:pt x="3660" y="609"/>
                    <a:pt x="3474" y="609"/>
                  </a:cubicBezTo>
                  <a:cubicBezTo>
                    <a:pt x="3418" y="609"/>
                    <a:pt x="3364" y="590"/>
                    <a:pt x="3311" y="548"/>
                  </a:cubicBezTo>
                  <a:lnTo>
                    <a:pt x="3311" y="548"/>
                  </a:lnTo>
                  <a:cubicBezTo>
                    <a:pt x="3311" y="548"/>
                    <a:pt x="3000" y="1188"/>
                    <a:pt x="3688" y="1384"/>
                  </a:cubicBezTo>
                  <a:cubicBezTo>
                    <a:pt x="4360" y="1581"/>
                    <a:pt x="4852" y="1712"/>
                    <a:pt x="4737" y="2089"/>
                  </a:cubicBezTo>
                  <a:cubicBezTo>
                    <a:pt x="4639" y="2466"/>
                    <a:pt x="3704" y="2532"/>
                    <a:pt x="2590" y="2712"/>
                  </a:cubicBezTo>
                  <a:cubicBezTo>
                    <a:pt x="1475" y="2892"/>
                    <a:pt x="590" y="3155"/>
                    <a:pt x="623" y="4138"/>
                  </a:cubicBezTo>
                  <a:cubicBezTo>
                    <a:pt x="648" y="4888"/>
                    <a:pt x="506" y="5243"/>
                    <a:pt x="250" y="5243"/>
                  </a:cubicBezTo>
                  <a:cubicBezTo>
                    <a:pt x="176" y="5243"/>
                    <a:pt x="92" y="5213"/>
                    <a:pt x="0" y="5154"/>
                  </a:cubicBezTo>
                  <a:lnTo>
                    <a:pt x="0" y="5154"/>
                  </a:lnTo>
                  <a:cubicBezTo>
                    <a:pt x="0" y="5154"/>
                    <a:pt x="250" y="5801"/>
                    <a:pt x="1202" y="5801"/>
                  </a:cubicBezTo>
                  <a:cubicBezTo>
                    <a:pt x="1395" y="5801"/>
                    <a:pt x="1615" y="5775"/>
                    <a:pt x="1869" y="5712"/>
                  </a:cubicBezTo>
                  <a:cubicBezTo>
                    <a:pt x="3377" y="5335"/>
                    <a:pt x="3573" y="4122"/>
                    <a:pt x="4213" y="3368"/>
                  </a:cubicBezTo>
                  <a:cubicBezTo>
                    <a:pt x="4852" y="2614"/>
                    <a:pt x="5491" y="1991"/>
                    <a:pt x="7868" y="1925"/>
                  </a:cubicBezTo>
                  <a:cubicBezTo>
                    <a:pt x="7868" y="1925"/>
                    <a:pt x="6409" y="1810"/>
                    <a:pt x="5868" y="958"/>
                  </a:cubicBezTo>
                  <a:cubicBezTo>
                    <a:pt x="5461" y="335"/>
                    <a:pt x="5044" y="1"/>
                    <a:pt x="46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6431975" y="2231275"/>
              <a:ext cx="191825" cy="157450"/>
            </a:xfrm>
            <a:custGeom>
              <a:rect b="b" l="l" r="r" t="t"/>
              <a:pathLst>
                <a:path extrusionOk="0" h="6298" w="7673">
                  <a:moveTo>
                    <a:pt x="3352" y="0"/>
                  </a:moveTo>
                  <a:cubicBezTo>
                    <a:pt x="3306" y="0"/>
                    <a:pt x="3260" y="1"/>
                    <a:pt x="3214" y="3"/>
                  </a:cubicBezTo>
                  <a:cubicBezTo>
                    <a:pt x="2656" y="20"/>
                    <a:pt x="2099" y="183"/>
                    <a:pt x="1607" y="479"/>
                  </a:cubicBezTo>
                  <a:cubicBezTo>
                    <a:pt x="1443" y="560"/>
                    <a:pt x="1279" y="692"/>
                    <a:pt x="1132" y="823"/>
                  </a:cubicBezTo>
                  <a:cubicBezTo>
                    <a:pt x="1" y="1806"/>
                    <a:pt x="362" y="3888"/>
                    <a:pt x="1706" y="4216"/>
                  </a:cubicBezTo>
                  <a:cubicBezTo>
                    <a:pt x="1838" y="4248"/>
                    <a:pt x="1975" y="4264"/>
                    <a:pt x="2111" y="4264"/>
                  </a:cubicBezTo>
                  <a:cubicBezTo>
                    <a:pt x="2597" y="4264"/>
                    <a:pt x="3076" y="4063"/>
                    <a:pt x="3345" y="3691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5" y="1923"/>
                    <a:pt x="2806" y="1763"/>
                    <a:pt x="2471" y="1763"/>
                  </a:cubicBezTo>
                  <a:cubicBezTo>
                    <a:pt x="2281" y="1763"/>
                    <a:pt x="2090" y="1814"/>
                    <a:pt x="1919" y="1921"/>
                  </a:cubicBezTo>
                  <a:cubicBezTo>
                    <a:pt x="1640" y="2085"/>
                    <a:pt x="1509" y="2413"/>
                    <a:pt x="1607" y="2724"/>
                  </a:cubicBezTo>
                  <a:cubicBezTo>
                    <a:pt x="1624" y="2822"/>
                    <a:pt x="1673" y="2904"/>
                    <a:pt x="1738" y="2970"/>
                  </a:cubicBezTo>
                  <a:cubicBezTo>
                    <a:pt x="1846" y="3071"/>
                    <a:pt x="1988" y="3114"/>
                    <a:pt x="2128" y="3114"/>
                  </a:cubicBezTo>
                  <a:cubicBezTo>
                    <a:pt x="2374" y="3114"/>
                    <a:pt x="2615" y="2983"/>
                    <a:pt x="2656" y="2806"/>
                  </a:cubicBezTo>
                  <a:cubicBezTo>
                    <a:pt x="2715" y="2555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4"/>
                  </a:cubicBezTo>
                  <a:cubicBezTo>
                    <a:pt x="1902" y="2380"/>
                    <a:pt x="1919" y="2527"/>
                    <a:pt x="1837" y="2527"/>
                  </a:cubicBezTo>
                  <a:cubicBezTo>
                    <a:pt x="1832" y="2528"/>
                    <a:pt x="1827" y="2529"/>
                    <a:pt x="1822" y="2529"/>
                  </a:cubicBezTo>
                  <a:cubicBezTo>
                    <a:pt x="1738" y="2529"/>
                    <a:pt x="1738" y="2396"/>
                    <a:pt x="1738" y="2396"/>
                  </a:cubicBezTo>
                  <a:cubicBezTo>
                    <a:pt x="1738" y="2200"/>
                    <a:pt x="1837" y="2019"/>
                    <a:pt x="2017" y="1937"/>
                  </a:cubicBezTo>
                  <a:cubicBezTo>
                    <a:pt x="2159" y="1864"/>
                    <a:pt x="2310" y="1829"/>
                    <a:pt x="2460" y="1829"/>
                  </a:cubicBezTo>
                  <a:cubicBezTo>
                    <a:pt x="2779" y="1829"/>
                    <a:pt x="3090" y="1986"/>
                    <a:pt x="3279" y="2265"/>
                  </a:cubicBezTo>
                  <a:cubicBezTo>
                    <a:pt x="3541" y="2691"/>
                    <a:pt x="3525" y="3232"/>
                    <a:pt x="3246" y="3642"/>
                  </a:cubicBezTo>
                  <a:cubicBezTo>
                    <a:pt x="3008" y="3956"/>
                    <a:pt x="2576" y="4136"/>
                    <a:pt x="2136" y="4136"/>
                  </a:cubicBezTo>
                  <a:cubicBezTo>
                    <a:pt x="2003" y="4136"/>
                    <a:pt x="1868" y="4119"/>
                    <a:pt x="1738" y="4085"/>
                  </a:cubicBezTo>
                  <a:cubicBezTo>
                    <a:pt x="525" y="3773"/>
                    <a:pt x="198" y="1855"/>
                    <a:pt x="1247" y="954"/>
                  </a:cubicBezTo>
                  <a:cubicBezTo>
                    <a:pt x="1724" y="499"/>
                    <a:pt x="2306" y="326"/>
                    <a:pt x="2894" y="326"/>
                  </a:cubicBezTo>
                  <a:cubicBezTo>
                    <a:pt x="3600" y="326"/>
                    <a:pt x="4315" y="575"/>
                    <a:pt x="4869" y="888"/>
                  </a:cubicBezTo>
                  <a:cubicBezTo>
                    <a:pt x="5803" y="1413"/>
                    <a:pt x="6541" y="2249"/>
                    <a:pt x="6934" y="3265"/>
                  </a:cubicBezTo>
                  <a:cubicBezTo>
                    <a:pt x="7262" y="4068"/>
                    <a:pt x="7443" y="4921"/>
                    <a:pt x="7443" y="5789"/>
                  </a:cubicBezTo>
                  <a:cubicBezTo>
                    <a:pt x="7443" y="5970"/>
                    <a:pt x="7426" y="6134"/>
                    <a:pt x="7393" y="6297"/>
                  </a:cubicBezTo>
                  <a:cubicBezTo>
                    <a:pt x="7410" y="6232"/>
                    <a:pt x="7426" y="6166"/>
                    <a:pt x="7443" y="6084"/>
                  </a:cubicBezTo>
                  <a:lnTo>
                    <a:pt x="7443" y="6068"/>
                  </a:lnTo>
                  <a:cubicBezTo>
                    <a:pt x="7672" y="4871"/>
                    <a:pt x="7525" y="3626"/>
                    <a:pt x="7000" y="2527"/>
                  </a:cubicBezTo>
                  <a:cubicBezTo>
                    <a:pt x="6315" y="1109"/>
                    <a:pt x="4963" y="0"/>
                    <a:pt x="33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6538350" y="2279450"/>
              <a:ext cx="76025" cy="81400"/>
            </a:xfrm>
            <a:custGeom>
              <a:rect b="b" l="l" r="r" t="t"/>
              <a:pathLst>
                <a:path extrusionOk="0" h="3256" w="3041">
                  <a:moveTo>
                    <a:pt x="733" y="0"/>
                  </a:moveTo>
                  <a:cubicBezTo>
                    <a:pt x="66" y="0"/>
                    <a:pt x="1" y="784"/>
                    <a:pt x="1089" y="961"/>
                  </a:cubicBezTo>
                  <a:cubicBezTo>
                    <a:pt x="2352" y="1158"/>
                    <a:pt x="3040" y="3256"/>
                    <a:pt x="3040" y="3256"/>
                  </a:cubicBezTo>
                  <a:cubicBezTo>
                    <a:pt x="3040" y="3256"/>
                    <a:pt x="2729" y="994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6386100" y="2272725"/>
              <a:ext cx="129925" cy="112975"/>
            </a:xfrm>
            <a:custGeom>
              <a:rect b="b" l="l" r="r" t="t"/>
              <a:pathLst>
                <a:path extrusionOk="0" h="4519" w="5197">
                  <a:moveTo>
                    <a:pt x="2164" y="1"/>
                  </a:moveTo>
                  <a:lnTo>
                    <a:pt x="2164" y="1"/>
                  </a:lnTo>
                  <a:cubicBezTo>
                    <a:pt x="2000" y="214"/>
                    <a:pt x="1885" y="443"/>
                    <a:pt x="1820" y="689"/>
                  </a:cubicBezTo>
                  <a:cubicBezTo>
                    <a:pt x="1688" y="1099"/>
                    <a:pt x="1131" y="1328"/>
                    <a:pt x="557" y="1705"/>
                  </a:cubicBezTo>
                  <a:cubicBezTo>
                    <a:pt x="0" y="2082"/>
                    <a:pt x="82" y="2705"/>
                    <a:pt x="213" y="3049"/>
                  </a:cubicBezTo>
                  <a:cubicBezTo>
                    <a:pt x="262" y="3279"/>
                    <a:pt x="246" y="3525"/>
                    <a:pt x="131" y="3722"/>
                  </a:cubicBezTo>
                  <a:cubicBezTo>
                    <a:pt x="393" y="3492"/>
                    <a:pt x="705" y="3328"/>
                    <a:pt x="1049" y="3246"/>
                  </a:cubicBezTo>
                  <a:cubicBezTo>
                    <a:pt x="1672" y="3049"/>
                    <a:pt x="1656" y="2754"/>
                    <a:pt x="1639" y="2295"/>
                  </a:cubicBezTo>
                  <a:cubicBezTo>
                    <a:pt x="1624" y="1867"/>
                    <a:pt x="1823" y="1853"/>
                    <a:pt x="1849" y="1853"/>
                  </a:cubicBezTo>
                  <a:cubicBezTo>
                    <a:pt x="1851" y="1853"/>
                    <a:pt x="1852" y="1853"/>
                    <a:pt x="1852" y="1853"/>
                  </a:cubicBezTo>
                  <a:cubicBezTo>
                    <a:pt x="1857" y="1853"/>
                    <a:pt x="1861" y="1853"/>
                    <a:pt x="1865" y="1853"/>
                  </a:cubicBezTo>
                  <a:cubicBezTo>
                    <a:pt x="2145" y="1853"/>
                    <a:pt x="2082" y="2382"/>
                    <a:pt x="2065" y="2672"/>
                  </a:cubicBezTo>
                  <a:cubicBezTo>
                    <a:pt x="2033" y="2968"/>
                    <a:pt x="1934" y="3574"/>
                    <a:pt x="2475" y="4164"/>
                  </a:cubicBezTo>
                  <a:cubicBezTo>
                    <a:pt x="2717" y="4428"/>
                    <a:pt x="3038" y="4518"/>
                    <a:pt x="3356" y="4518"/>
                  </a:cubicBezTo>
                  <a:cubicBezTo>
                    <a:pt x="3750" y="4518"/>
                    <a:pt x="4141" y="4380"/>
                    <a:pt x="4377" y="4262"/>
                  </a:cubicBezTo>
                  <a:cubicBezTo>
                    <a:pt x="4487" y="4217"/>
                    <a:pt x="4603" y="4194"/>
                    <a:pt x="4717" y="4194"/>
                  </a:cubicBezTo>
                  <a:cubicBezTo>
                    <a:pt x="4890" y="4194"/>
                    <a:pt x="5058" y="4246"/>
                    <a:pt x="5196" y="4344"/>
                  </a:cubicBezTo>
                  <a:cubicBezTo>
                    <a:pt x="5065" y="3476"/>
                    <a:pt x="4622" y="3197"/>
                    <a:pt x="4000" y="3131"/>
                  </a:cubicBezTo>
                  <a:cubicBezTo>
                    <a:pt x="3360" y="3066"/>
                    <a:pt x="2524" y="2853"/>
                    <a:pt x="2180" y="1771"/>
                  </a:cubicBezTo>
                  <a:cubicBezTo>
                    <a:pt x="1852" y="706"/>
                    <a:pt x="2164" y="1"/>
                    <a:pt x="216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6406575" y="2348950"/>
              <a:ext cx="32400" cy="49600"/>
            </a:xfrm>
            <a:custGeom>
              <a:rect b="b" l="l" r="r" t="t"/>
              <a:pathLst>
                <a:path extrusionOk="0" h="1984" w="1296">
                  <a:moveTo>
                    <a:pt x="951" y="0"/>
                  </a:moveTo>
                  <a:lnTo>
                    <a:pt x="951" y="0"/>
                  </a:ln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35"/>
                    <a:pt x="115" y="1295"/>
                  </a:cubicBezTo>
                  <a:cubicBezTo>
                    <a:pt x="181" y="1525"/>
                    <a:pt x="230" y="1754"/>
                    <a:pt x="263" y="1984"/>
                  </a:cubicBezTo>
                  <a:cubicBezTo>
                    <a:pt x="263" y="1984"/>
                    <a:pt x="263" y="1853"/>
                    <a:pt x="771" y="1558"/>
                  </a:cubicBezTo>
                  <a:cubicBezTo>
                    <a:pt x="1296" y="1263"/>
                    <a:pt x="1099" y="836"/>
                    <a:pt x="1001" y="574"/>
                  </a:cubicBezTo>
                  <a:cubicBezTo>
                    <a:pt x="951" y="377"/>
                    <a:pt x="935" y="197"/>
                    <a:pt x="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6263575" y="2133850"/>
              <a:ext cx="173350" cy="122150"/>
            </a:xfrm>
            <a:custGeom>
              <a:rect b="b" l="l" r="r" t="t"/>
              <a:pathLst>
                <a:path extrusionOk="0" h="4886" w="6934">
                  <a:moveTo>
                    <a:pt x="5009" y="0"/>
                  </a:moveTo>
                  <a:cubicBezTo>
                    <a:pt x="4786" y="0"/>
                    <a:pt x="4536" y="54"/>
                    <a:pt x="4262" y="179"/>
                  </a:cubicBezTo>
                  <a:cubicBezTo>
                    <a:pt x="2787" y="835"/>
                    <a:pt x="3065" y="3310"/>
                    <a:pt x="4803" y="3654"/>
                  </a:cubicBezTo>
                  <a:cubicBezTo>
                    <a:pt x="4999" y="3703"/>
                    <a:pt x="5213" y="3736"/>
                    <a:pt x="5376" y="3753"/>
                  </a:cubicBezTo>
                  <a:cubicBezTo>
                    <a:pt x="4917" y="3835"/>
                    <a:pt x="4475" y="3982"/>
                    <a:pt x="4065" y="4195"/>
                  </a:cubicBezTo>
                  <a:cubicBezTo>
                    <a:pt x="3918" y="4261"/>
                    <a:pt x="3672" y="4343"/>
                    <a:pt x="3639" y="4359"/>
                  </a:cubicBezTo>
                  <a:cubicBezTo>
                    <a:pt x="3186" y="4531"/>
                    <a:pt x="2758" y="4607"/>
                    <a:pt x="2372" y="4607"/>
                  </a:cubicBezTo>
                  <a:cubicBezTo>
                    <a:pt x="1541" y="4607"/>
                    <a:pt x="903" y="4256"/>
                    <a:pt x="623" y="3753"/>
                  </a:cubicBezTo>
                  <a:cubicBezTo>
                    <a:pt x="377" y="3359"/>
                    <a:pt x="361" y="2851"/>
                    <a:pt x="574" y="2441"/>
                  </a:cubicBezTo>
                  <a:cubicBezTo>
                    <a:pt x="590" y="2441"/>
                    <a:pt x="590" y="2425"/>
                    <a:pt x="590" y="2409"/>
                  </a:cubicBezTo>
                  <a:cubicBezTo>
                    <a:pt x="804" y="2100"/>
                    <a:pt x="1144" y="1953"/>
                    <a:pt x="1459" y="1953"/>
                  </a:cubicBezTo>
                  <a:cubicBezTo>
                    <a:pt x="1747" y="1953"/>
                    <a:pt x="2014" y="2076"/>
                    <a:pt x="2147" y="2310"/>
                  </a:cubicBezTo>
                  <a:cubicBezTo>
                    <a:pt x="2262" y="2458"/>
                    <a:pt x="2311" y="2622"/>
                    <a:pt x="2311" y="2802"/>
                  </a:cubicBezTo>
                  <a:cubicBezTo>
                    <a:pt x="2311" y="2949"/>
                    <a:pt x="2262" y="3097"/>
                    <a:pt x="2147" y="3212"/>
                  </a:cubicBezTo>
                  <a:cubicBezTo>
                    <a:pt x="2041" y="3302"/>
                    <a:pt x="1983" y="3331"/>
                    <a:pt x="1953" y="3331"/>
                  </a:cubicBezTo>
                  <a:cubicBezTo>
                    <a:pt x="1922" y="3331"/>
                    <a:pt x="1918" y="3302"/>
                    <a:pt x="1918" y="3277"/>
                  </a:cubicBezTo>
                  <a:cubicBezTo>
                    <a:pt x="2000" y="3130"/>
                    <a:pt x="1967" y="2949"/>
                    <a:pt x="1836" y="2818"/>
                  </a:cubicBezTo>
                  <a:cubicBezTo>
                    <a:pt x="1761" y="2762"/>
                    <a:pt x="1675" y="2737"/>
                    <a:pt x="1591" y="2737"/>
                  </a:cubicBezTo>
                  <a:cubicBezTo>
                    <a:pt x="1380" y="2737"/>
                    <a:pt x="1176" y="2896"/>
                    <a:pt x="1164" y="3130"/>
                  </a:cubicBezTo>
                  <a:cubicBezTo>
                    <a:pt x="1164" y="3409"/>
                    <a:pt x="1416" y="3544"/>
                    <a:pt x="1675" y="3544"/>
                  </a:cubicBezTo>
                  <a:cubicBezTo>
                    <a:pt x="1795" y="3544"/>
                    <a:pt x="1917" y="3515"/>
                    <a:pt x="2016" y="3458"/>
                  </a:cubicBezTo>
                  <a:lnTo>
                    <a:pt x="2049" y="3425"/>
                  </a:lnTo>
                  <a:cubicBezTo>
                    <a:pt x="2065" y="3408"/>
                    <a:pt x="2098" y="3392"/>
                    <a:pt x="2115" y="3376"/>
                  </a:cubicBezTo>
                  <a:cubicBezTo>
                    <a:pt x="2410" y="3097"/>
                    <a:pt x="2459" y="2622"/>
                    <a:pt x="2197" y="2294"/>
                  </a:cubicBezTo>
                  <a:cubicBezTo>
                    <a:pt x="2058" y="2017"/>
                    <a:pt x="1746" y="1866"/>
                    <a:pt x="1410" y="1866"/>
                  </a:cubicBezTo>
                  <a:cubicBezTo>
                    <a:pt x="1070" y="1866"/>
                    <a:pt x="706" y="2021"/>
                    <a:pt x="475" y="2359"/>
                  </a:cubicBezTo>
                  <a:cubicBezTo>
                    <a:pt x="0" y="3097"/>
                    <a:pt x="213" y="4097"/>
                    <a:pt x="951" y="4589"/>
                  </a:cubicBezTo>
                  <a:cubicBezTo>
                    <a:pt x="1316" y="4786"/>
                    <a:pt x="1738" y="4885"/>
                    <a:pt x="2151" y="4885"/>
                  </a:cubicBezTo>
                  <a:cubicBezTo>
                    <a:pt x="2182" y="4885"/>
                    <a:pt x="2214" y="4885"/>
                    <a:pt x="2246" y="4884"/>
                  </a:cubicBezTo>
                  <a:cubicBezTo>
                    <a:pt x="3147" y="4851"/>
                    <a:pt x="3868" y="4359"/>
                    <a:pt x="5049" y="3999"/>
                  </a:cubicBezTo>
                  <a:cubicBezTo>
                    <a:pt x="5475" y="3900"/>
                    <a:pt x="5917" y="3835"/>
                    <a:pt x="6360" y="3802"/>
                  </a:cubicBezTo>
                  <a:cubicBezTo>
                    <a:pt x="6557" y="3785"/>
                    <a:pt x="6753" y="3720"/>
                    <a:pt x="6934" y="3622"/>
                  </a:cubicBezTo>
                  <a:lnTo>
                    <a:pt x="6934" y="3622"/>
                  </a:lnTo>
                  <a:cubicBezTo>
                    <a:pt x="6934" y="3622"/>
                    <a:pt x="6811" y="3650"/>
                    <a:pt x="6655" y="3650"/>
                  </a:cubicBezTo>
                  <a:cubicBezTo>
                    <a:pt x="6499" y="3650"/>
                    <a:pt x="6311" y="3622"/>
                    <a:pt x="6180" y="3507"/>
                  </a:cubicBezTo>
                  <a:cubicBezTo>
                    <a:pt x="5917" y="3277"/>
                    <a:pt x="5934" y="3359"/>
                    <a:pt x="5639" y="3277"/>
                  </a:cubicBezTo>
                  <a:cubicBezTo>
                    <a:pt x="5475" y="3228"/>
                    <a:pt x="5376" y="3081"/>
                    <a:pt x="5376" y="2917"/>
                  </a:cubicBezTo>
                  <a:cubicBezTo>
                    <a:pt x="5180" y="3081"/>
                    <a:pt x="5147" y="3359"/>
                    <a:pt x="5294" y="3572"/>
                  </a:cubicBezTo>
                  <a:cubicBezTo>
                    <a:pt x="5294" y="3572"/>
                    <a:pt x="4573" y="3572"/>
                    <a:pt x="4393" y="3212"/>
                  </a:cubicBezTo>
                  <a:cubicBezTo>
                    <a:pt x="4229" y="2835"/>
                    <a:pt x="4426" y="2835"/>
                    <a:pt x="4573" y="2753"/>
                  </a:cubicBezTo>
                  <a:cubicBezTo>
                    <a:pt x="4721" y="2671"/>
                    <a:pt x="4754" y="2523"/>
                    <a:pt x="4606" y="2327"/>
                  </a:cubicBezTo>
                  <a:cubicBezTo>
                    <a:pt x="4459" y="2114"/>
                    <a:pt x="4475" y="1753"/>
                    <a:pt x="4754" y="1737"/>
                  </a:cubicBezTo>
                  <a:cubicBezTo>
                    <a:pt x="4674" y="1578"/>
                    <a:pt x="4498" y="1472"/>
                    <a:pt x="4321" y="1472"/>
                  </a:cubicBezTo>
                  <a:cubicBezTo>
                    <a:pt x="4279" y="1472"/>
                    <a:pt x="4237" y="1478"/>
                    <a:pt x="4196" y="1491"/>
                  </a:cubicBezTo>
                  <a:cubicBezTo>
                    <a:pt x="3770" y="1556"/>
                    <a:pt x="3754" y="2163"/>
                    <a:pt x="3754" y="2163"/>
                  </a:cubicBezTo>
                  <a:cubicBezTo>
                    <a:pt x="3754" y="2163"/>
                    <a:pt x="3459" y="1425"/>
                    <a:pt x="3950" y="1048"/>
                  </a:cubicBezTo>
                  <a:cubicBezTo>
                    <a:pt x="4135" y="902"/>
                    <a:pt x="4282" y="847"/>
                    <a:pt x="4398" y="847"/>
                  </a:cubicBezTo>
                  <a:cubicBezTo>
                    <a:pt x="4579" y="847"/>
                    <a:pt x="4681" y="983"/>
                    <a:pt x="4721" y="1114"/>
                  </a:cubicBezTo>
                  <a:cubicBezTo>
                    <a:pt x="4774" y="1299"/>
                    <a:pt x="4880" y="1453"/>
                    <a:pt x="5023" y="1453"/>
                  </a:cubicBezTo>
                  <a:cubicBezTo>
                    <a:pt x="5057" y="1453"/>
                    <a:pt x="5093" y="1444"/>
                    <a:pt x="5131" y="1425"/>
                  </a:cubicBezTo>
                  <a:cubicBezTo>
                    <a:pt x="5271" y="1360"/>
                    <a:pt x="5383" y="1267"/>
                    <a:pt x="5480" y="1267"/>
                  </a:cubicBezTo>
                  <a:cubicBezTo>
                    <a:pt x="5531" y="1267"/>
                    <a:pt x="5577" y="1292"/>
                    <a:pt x="5622" y="1360"/>
                  </a:cubicBezTo>
                  <a:cubicBezTo>
                    <a:pt x="5737" y="1605"/>
                    <a:pt x="5622" y="1917"/>
                    <a:pt x="5360" y="2015"/>
                  </a:cubicBezTo>
                  <a:cubicBezTo>
                    <a:pt x="5360" y="2015"/>
                    <a:pt x="5371" y="2016"/>
                    <a:pt x="5391" y="2016"/>
                  </a:cubicBezTo>
                  <a:cubicBezTo>
                    <a:pt x="5531" y="2016"/>
                    <a:pt x="6100" y="1978"/>
                    <a:pt x="6229" y="1376"/>
                  </a:cubicBezTo>
                  <a:cubicBezTo>
                    <a:pt x="6347" y="839"/>
                    <a:pt x="5890" y="0"/>
                    <a:pt x="50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6236525" y="2198975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836" y="0"/>
                  </a:moveTo>
                  <a:cubicBezTo>
                    <a:pt x="836" y="0"/>
                    <a:pt x="0" y="918"/>
                    <a:pt x="558" y="1721"/>
                  </a:cubicBezTo>
                  <a:cubicBezTo>
                    <a:pt x="869" y="2180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1"/>
                  </a:cubicBezTo>
                  <a:cubicBezTo>
                    <a:pt x="1180" y="2885"/>
                    <a:pt x="1131" y="3098"/>
                    <a:pt x="1164" y="3311"/>
                  </a:cubicBezTo>
                  <a:cubicBezTo>
                    <a:pt x="1216" y="3220"/>
                    <a:pt x="1310" y="3170"/>
                    <a:pt x="1412" y="3170"/>
                  </a:cubicBezTo>
                  <a:cubicBezTo>
                    <a:pt x="1438" y="3170"/>
                    <a:pt x="1465" y="3173"/>
                    <a:pt x="1492" y="3180"/>
                  </a:cubicBezTo>
                  <a:cubicBezTo>
                    <a:pt x="1597" y="3215"/>
                    <a:pt x="1753" y="3288"/>
                    <a:pt x="1934" y="3288"/>
                  </a:cubicBezTo>
                  <a:cubicBezTo>
                    <a:pt x="2091" y="3288"/>
                    <a:pt x="2267" y="3232"/>
                    <a:pt x="2443" y="3049"/>
                  </a:cubicBezTo>
                  <a:cubicBezTo>
                    <a:pt x="2820" y="2639"/>
                    <a:pt x="3311" y="2869"/>
                    <a:pt x="4655" y="2164"/>
                  </a:cubicBezTo>
                  <a:lnTo>
                    <a:pt x="4655" y="2164"/>
                  </a:lnTo>
                  <a:cubicBezTo>
                    <a:pt x="4655" y="2164"/>
                    <a:pt x="3936" y="2467"/>
                    <a:pt x="3126" y="2467"/>
                  </a:cubicBezTo>
                  <a:cubicBezTo>
                    <a:pt x="2659" y="2467"/>
                    <a:pt x="2162" y="2367"/>
                    <a:pt x="1754" y="2049"/>
                  </a:cubicBezTo>
                  <a:cubicBezTo>
                    <a:pt x="1115" y="1590"/>
                    <a:pt x="771" y="803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6390175" y="2013625"/>
              <a:ext cx="111100" cy="157100"/>
            </a:xfrm>
            <a:custGeom>
              <a:rect b="b" l="l" r="r" t="t"/>
              <a:pathLst>
                <a:path extrusionOk="0" h="6284" w="4444">
                  <a:moveTo>
                    <a:pt x="2637" y="0"/>
                  </a:moveTo>
                  <a:cubicBezTo>
                    <a:pt x="2142" y="0"/>
                    <a:pt x="1623" y="207"/>
                    <a:pt x="1280" y="612"/>
                  </a:cubicBezTo>
                  <a:cubicBezTo>
                    <a:pt x="1" y="2235"/>
                    <a:pt x="903" y="4267"/>
                    <a:pt x="1657" y="5119"/>
                  </a:cubicBezTo>
                  <a:cubicBezTo>
                    <a:pt x="2083" y="5644"/>
                    <a:pt x="2640" y="6037"/>
                    <a:pt x="3263" y="6283"/>
                  </a:cubicBezTo>
                  <a:cubicBezTo>
                    <a:pt x="2689" y="6021"/>
                    <a:pt x="2181" y="5611"/>
                    <a:pt x="1771" y="5136"/>
                  </a:cubicBezTo>
                  <a:cubicBezTo>
                    <a:pt x="1493" y="4742"/>
                    <a:pt x="1296" y="4300"/>
                    <a:pt x="1165" y="3841"/>
                  </a:cubicBezTo>
                  <a:cubicBezTo>
                    <a:pt x="1017" y="3316"/>
                    <a:pt x="952" y="2759"/>
                    <a:pt x="1001" y="2218"/>
                  </a:cubicBezTo>
                  <a:cubicBezTo>
                    <a:pt x="1132" y="743"/>
                    <a:pt x="1952" y="202"/>
                    <a:pt x="2706" y="169"/>
                  </a:cubicBezTo>
                  <a:cubicBezTo>
                    <a:pt x="3050" y="169"/>
                    <a:pt x="3394" y="317"/>
                    <a:pt x="3640" y="563"/>
                  </a:cubicBezTo>
                  <a:cubicBezTo>
                    <a:pt x="4279" y="1104"/>
                    <a:pt x="3919" y="2054"/>
                    <a:pt x="3378" y="2267"/>
                  </a:cubicBezTo>
                  <a:cubicBezTo>
                    <a:pt x="3251" y="2340"/>
                    <a:pt x="3110" y="2377"/>
                    <a:pt x="2971" y="2377"/>
                  </a:cubicBezTo>
                  <a:cubicBezTo>
                    <a:pt x="2857" y="2377"/>
                    <a:pt x="2743" y="2352"/>
                    <a:pt x="2640" y="2300"/>
                  </a:cubicBezTo>
                  <a:cubicBezTo>
                    <a:pt x="2460" y="2202"/>
                    <a:pt x="2345" y="2038"/>
                    <a:pt x="2329" y="1841"/>
                  </a:cubicBezTo>
                  <a:cubicBezTo>
                    <a:pt x="2329" y="1743"/>
                    <a:pt x="2354" y="1721"/>
                    <a:pt x="2404" y="1721"/>
                  </a:cubicBezTo>
                  <a:cubicBezTo>
                    <a:pt x="2447" y="1721"/>
                    <a:pt x="2508" y="1738"/>
                    <a:pt x="2584" y="1738"/>
                  </a:cubicBezTo>
                  <a:cubicBezTo>
                    <a:pt x="2643" y="1738"/>
                    <a:pt x="2711" y="1728"/>
                    <a:pt x="2788" y="1694"/>
                  </a:cubicBezTo>
                  <a:cubicBezTo>
                    <a:pt x="3001" y="1579"/>
                    <a:pt x="3033" y="1300"/>
                    <a:pt x="2869" y="1136"/>
                  </a:cubicBezTo>
                  <a:cubicBezTo>
                    <a:pt x="2801" y="1062"/>
                    <a:pt x="2701" y="1022"/>
                    <a:pt x="2598" y="1022"/>
                  </a:cubicBezTo>
                  <a:cubicBezTo>
                    <a:pt x="2404" y="1022"/>
                    <a:pt x="2197" y="1165"/>
                    <a:pt x="2165" y="1497"/>
                  </a:cubicBezTo>
                  <a:cubicBezTo>
                    <a:pt x="2132" y="1743"/>
                    <a:pt x="2197" y="1989"/>
                    <a:pt x="2378" y="2153"/>
                  </a:cubicBezTo>
                  <a:cubicBezTo>
                    <a:pt x="2394" y="2185"/>
                    <a:pt x="2411" y="2202"/>
                    <a:pt x="2427" y="2218"/>
                  </a:cubicBezTo>
                  <a:lnTo>
                    <a:pt x="2492" y="2267"/>
                  </a:lnTo>
                  <a:lnTo>
                    <a:pt x="2542" y="2300"/>
                  </a:lnTo>
                  <a:lnTo>
                    <a:pt x="2574" y="2333"/>
                  </a:lnTo>
                  <a:lnTo>
                    <a:pt x="2624" y="2349"/>
                  </a:lnTo>
                  <a:cubicBezTo>
                    <a:pt x="2747" y="2415"/>
                    <a:pt x="2882" y="2448"/>
                    <a:pt x="3017" y="2448"/>
                  </a:cubicBezTo>
                  <a:cubicBezTo>
                    <a:pt x="3152" y="2448"/>
                    <a:pt x="3287" y="2415"/>
                    <a:pt x="3410" y="2349"/>
                  </a:cubicBezTo>
                  <a:cubicBezTo>
                    <a:pt x="4000" y="2136"/>
                    <a:pt x="4443" y="1087"/>
                    <a:pt x="3738" y="464"/>
                  </a:cubicBezTo>
                  <a:cubicBezTo>
                    <a:pt x="3473" y="153"/>
                    <a:pt x="3063" y="0"/>
                    <a:pt x="26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5388275" y="2651575"/>
              <a:ext cx="227025" cy="157925"/>
            </a:xfrm>
            <a:custGeom>
              <a:rect b="b" l="l" r="r" t="t"/>
              <a:pathLst>
                <a:path extrusionOk="0" h="6317" w="9081">
                  <a:moveTo>
                    <a:pt x="7080" y="0"/>
                  </a:moveTo>
                  <a:cubicBezTo>
                    <a:pt x="6623" y="0"/>
                    <a:pt x="6190" y="162"/>
                    <a:pt x="5917" y="500"/>
                  </a:cubicBezTo>
                  <a:cubicBezTo>
                    <a:pt x="5540" y="910"/>
                    <a:pt x="5491" y="1533"/>
                    <a:pt x="5819" y="2008"/>
                  </a:cubicBezTo>
                  <a:cubicBezTo>
                    <a:pt x="5901" y="2139"/>
                    <a:pt x="6032" y="2254"/>
                    <a:pt x="6196" y="2320"/>
                  </a:cubicBezTo>
                  <a:lnTo>
                    <a:pt x="6229" y="2320"/>
                  </a:lnTo>
                  <a:lnTo>
                    <a:pt x="6294" y="2353"/>
                  </a:lnTo>
                  <a:cubicBezTo>
                    <a:pt x="6327" y="2353"/>
                    <a:pt x="6360" y="2369"/>
                    <a:pt x="6393" y="2369"/>
                  </a:cubicBezTo>
                  <a:cubicBezTo>
                    <a:pt x="6465" y="2390"/>
                    <a:pt x="6539" y="2400"/>
                    <a:pt x="6612" y="2400"/>
                  </a:cubicBezTo>
                  <a:cubicBezTo>
                    <a:pt x="6819" y="2400"/>
                    <a:pt x="7022" y="2318"/>
                    <a:pt x="7180" y="2172"/>
                  </a:cubicBezTo>
                  <a:cubicBezTo>
                    <a:pt x="7570" y="1752"/>
                    <a:pt x="7300" y="1207"/>
                    <a:pt x="6962" y="1207"/>
                  </a:cubicBezTo>
                  <a:cubicBezTo>
                    <a:pt x="6931" y="1207"/>
                    <a:pt x="6900" y="1212"/>
                    <a:pt x="6868" y="1222"/>
                  </a:cubicBezTo>
                  <a:cubicBezTo>
                    <a:pt x="6557" y="1320"/>
                    <a:pt x="6475" y="1713"/>
                    <a:pt x="6721" y="1861"/>
                  </a:cubicBezTo>
                  <a:cubicBezTo>
                    <a:pt x="6771" y="1883"/>
                    <a:pt x="6826" y="1894"/>
                    <a:pt x="6880" y="1894"/>
                  </a:cubicBezTo>
                  <a:cubicBezTo>
                    <a:pt x="6984" y="1894"/>
                    <a:pt x="7088" y="1854"/>
                    <a:pt x="7163" y="1779"/>
                  </a:cubicBezTo>
                  <a:lnTo>
                    <a:pt x="7163" y="1779"/>
                  </a:lnTo>
                  <a:cubicBezTo>
                    <a:pt x="7196" y="1910"/>
                    <a:pt x="7147" y="2074"/>
                    <a:pt x="7016" y="2156"/>
                  </a:cubicBezTo>
                  <a:cubicBezTo>
                    <a:pt x="6868" y="2266"/>
                    <a:pt x="6684" y="2322"/>
                    <a:pt x="6497" y="2322"/>
                  </a:cubicBezTo>
                  <a:cubicBezTo>
                    <a:pt x="6435" y="2322"/>
                    <a:pt x="6372" y="2316"/>
                    <a:pt x="6311" y="2303"/>
                  </a:cubicBezTo>
                  <a:cubicBezTo>
                    <a:pt x="6229" y="2271"/>
                    <a:pt x="6147" y="2238"/>
                    <a:pt x="6065" y="2172"/>
                  </a:cubicBezTo>
                  <a:cubicBezTo>
                    <a:pt x="5557" y="1762"/>
                    <a:pt x="5524" y="1008"/>
                    <a:pt x="5983" y="550"/>
                  </a:cubicBezTo>
                  <a:cubicBezTo>
                    <a:pt x="6236" y="249"/>
                    <a:pt x="6626" y="106"/>
                    <a:pt x="7038" y="106"/>
                  </a:cubicBezTo>
                  <a:cubicBezTo>
                    <a:pt x="7907" y="106"/>
                    <a:pt x="8878" y="738"/>
                    <a:pt x="8901" y="1861"/>
                  </a:cubicBezTo>
                  <a:cubicBezTo>
                    <a:pt x="8917" y="2664"/>
                    <a:pt x="8491" y="3418"/>
                    <a:pt x="7770" y="3795"/>
                  </a:cubicBezTo>
                  <a:cubicBezTo>
                    <a:pt x="7753" y="3795"/>
                    <a:pt x="7737" y="3811"/>
                    <a:pt x="7704" y="3811"/>
                  </a:cubicBezTo>
                  <a:cubicBezTo>
                    <a:pt x="7622" y="3844"/>
                    <a:pt x="7524" y="3877"/>
                    <a:pt x="7442" y="3893"/>
                  </a:cubicBezTo>
                  <a:cubicBezTo>
                    <a:pt x="7210" y="3948"/>
                    <a:pt x="6979" y="3972"/>
                    <a:pt x="6749" y="3972"/>
                  </a:cubicBezTo>
                  <a:cubicBezTo>
                    <a:pt x="5174" y="3972"/>
                    <a:pt x="3650" y="2846"/>
                    <a:pt x="2317" y="2846"/>
                  </a:cubicBezTo>
                  <a:cubicBezTo>
                    <a:pt x="2165" y="2846"/>
                    <a:pt x="2016" y="2861"/>
                    <a:pt x="1869" y="2893"/>
                  </a:cubicBezTo>
                  <a:cubicBezTo>
                    <a:pt x="623" y="3172"/>
                    <a:pt x="246" y="4041"/>
                    <a:pt x="148" y="4582"/>
                  </a:cubicBezTo>
                  <a:cubicBezTo>
                    <a:pt x="0" y="5139"/>
                    <a:pt x="115" y="5729"/>
                    <a:pt x="558" y="6073"/>
                  </a:cubicBezTo>
                  <a:cubicBezTo>
                    <a:pt x="780" y="6240"/>
                    <a:pt x="1047" y="6316"/>
                    <a:pt x="1308" y="6316"/>
                  </a:cubicBezTo>
                  <a:cubicBezTo>
                    <a:pt x="1739" y="6316"/>
                    <a:pt x="2154" y="6109"/>
                    <a:pt x="2328" y="5762"/>
                  </a:cubicBezTo>
                  <a:cubicBezTo>
                    <a:pt x="2656" y="5221"/>
                    <a:pt x="2361" y="4516"/>
                    <a:pt x="1869" y="4401"/>
                  </a:cubicBezTo>
                  <a:cubicBezTo>
                    <a:pt x="1773" y="4357"/>
                    <a:pt x="1672" y="4337"/>
                    <a:pt x="1572" y="4337"/>
                  </a:cubicBezTo>
                  <a:cubicBezTo>
                    <a:pt x="1263" y="4337"/>
                    <a:pt x="964" y="4534"/>
                    <a:pt x="853" y="4844"/>
                  </a:cubicBezTo>
                  <a:cubicBezTo>
                    <a:pt x="820" y="4959"/>
                    <a:pt x="803" y="5090"/>
                    <a:pt x="820" y="5221"/>
                  </a:cubicBezTo>
                  <a:lnTo>
                    <a:pt x="820" y="5237"/>
                  </a:lnTo>
                  <a:cubicBezTo>
                    <a:pt x="836" y="5254"/>
                    <a:pt x="836" y="5270"/>
                    <a:pt x="836" y="5270"/>
                  </a:cubicBezTo>
                  <a:cubicBezTo>
                    <a:pt x="836" y="5287"/>
                    <a:pt x="836" y="5287"/>
                    <a:pt x="836" y="5303"/>
                  </a:cubicBezTo>
                  <a:cubicBezTo>
                    <a:pt x="911" y="5528"/>
                    <a:pt x="1129" y="5676"/>
                    <a:pt x="1352" y="5676"/>
                  </a:cubicBezTo>
                  <a:cubicBezTo>
                    <a:pt x="1421" y="5676"/>
                    <a:pt x="1491" y="5662"/>
                    <a:pt x="1557" y="5631"/>
                  </a:cubicBezTo>
                  <a:cubicBezTo>
                    <a:pt x="1904" y="5473"/>
                    <a:pt x="1797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49" y="4959"/>
                    <a:pt x="1098" y="5319"/>
                    <a:pt x="1049" y="5385"/>
                  </a:cubicBezTo>
                  <a:cubicBezTo>
                    <a:pt x="1041" y="5393"/>
                    <a:pt x="1031" y="5397"/>
                    <a:pt x="1021" y="5397"/>
                  </a:cubicBezTo>
                  <a:cubicBezTo>
                    <a:pt x="974" y="5397"/>
                    <a:pt x="915" y="5314"/>
                    <a:pt x="902" y="5287"/>
                  </a:cubicBezTo>
                  <a:cubicBezTo>
                    <a:pt x="820" y="5090"/>
                    <a:pt x="836" y="4893"/>
                    <a:pt x="935" y="4713"/>
                  </a:cubicBezTo>
                  <a:cubicBezTo>
                    <a:pt x="1074" y="4504"/>
                    <a:pt x="1304" y="4394"/>
                    <a:pt x="1542" y="4394"/>
                  </a:cubicBezTo>
                  <a:cubicBezTo>
                    <a:pt x="1641" y="4394"/>
                    <a:pt x="1740" y="4412"/>
                    <a:pt x="1836" y="4451"/>
                  </a:cubicBezTo>
                  <a:cubicBezTo>
                    <a:pt x="2295" y="4582"/>
                    <a:pt x="2541" y="5221"/>
                    <a:pt x="2229" y="5729"/>
                  </a:cubicBezTo>
                  <a:cubicBezTo>
                    <a:pt x="2071" y="6036"/>
                    <a:pt x="1702" y="6212"/>
                    <a:pt x="1320" y="6212"/>
                  </a:cubicBezTo>
                  <a:cubicBezTo>
                    <a:pt x="1070" y="6212"/>
                    <a:pt x="814" y="6137"/>
                    <a:pt x="607" y="5975"/>
                  </a:cubicBezTo>
                  <a:cubicBezTo>
                    <a:pt x="99" y="5565"/>
                    <a:pt x="99" y="4631"/>
                    <a:pt x="541" y="4057"/>
                  </a:cubicBezTo>
                  <a:cubicBezTo>
                    <a:pt x="902" y="3584"/>
                    <a:pt x="1500" y="3347"/>
                    <a:pt x="2119" y="3347"/>
                  </a:cubicBezTo>
                  <a:cubicBezTo>
                    <a:pt x="2315" y="3347"/>
                    <a:pt x="2512" y="3371"/>
                    <a:pt x="2705" y="3418"/>
                  </a:cubicBezTo>
                  <a:cubicBezTo>
                    <a:pt x="3524" y="3631"/>
                    <a:pt x="4328" y="3959"/>
                    <a:pt x="5229" y="4205"/>
                  </a:cubicBezTo>
                  <a:cubicBezTo>
                    <a:pt x="5546" y="4263"/>
                    <a:pt x="5871" y="4297"/>
                    <a:pt x="6194" y="4297"/>
                  </a:cubicBezTo>
                  <a:cubicBezTo>
                    <a:pt x="6774" y="4297"/>
                    <a:pt x="7346" y="4189"/>
                    <a:pt x="7852" y="3926"/>
                  </a:cubicBezTo>
                  <a:cubicBezTo>
                    <a:pt x="8622" y="3533"/>
                    <a:pt x="9081" y="2713"/>
                    <a:pt x="9048" y="1844"/>
                  </a:cubicBezTo>
                  <a:cubicBezTo>
                    <a:pt x="9015" y="652"/>
                    <a:pt x="7997" y="0"/>
                    <a:pt x="70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5312050" y="2787825"/>
              <a:ext cx="154100" cy="154500"/>
            </a:xfrm>
            <a:custGeom>
              <a:rect b="b" l="l" r="r" t="t"/>
              <a:pathLst>
                <a:path extrusionOk="0" h="6180" w="6164">
                  <a:moveTo>
                    <a:pt x="3082" y="0"/>
                  </a:moveTo>
                  <a:cubicBezTo>
                    <a:pt x="3049" y="115"/>
                    <a:pt x="3016" y="230"/>
                    <a:pt x="3016" y="345"/>
                  </a:cubicBezTo>
                  <a:cubicBezTo>
                    <a:pt x="3016" y="345"/>
                    <a:pt x="2934" y="1246"/>
                    <a:pt x="2049" y="1377"/>
                  </a:cubicBezTo>
                  <a:cubicBezTo>
                    <a:pt x="1164" y="1492"/>
                    <a:pt x="591" y="1623"/>
                    <a:pt x="558" y="2279"/>
                  </a:cubicBezTo>
                  <a:cubicBezTo>
                    <a:pt x="528" y="2895"/>
                    <a:pt x="346" y="3221"/>
                    <a:pt x="77" y="3221"/>
                  </a:cubicBezTo>
                  <a:cubicBezTo>
                    <a:pt x="52" y="3221"/>
                    <a:pt x="27" y="3219"/>
                    <a:pt x="0" y="3213"/>
                  </a:cubicBezTo>
                  <a:lnTo>
                    <a:pt x="0" y="3213"/>
                  </a:lnTo>
                  <a:cubicBezTo>
                    <a:pt x="0" y="3213"/>
                    <a:pt x="375" y="3746"/>
                    <a:pt x="972" y="3746"/>
                  </a:cubicBezTo>
                  <a:cubicBezTo>
                    <a:pt x="1093" y="3746"/>
                    <a:pt x="1223" y="3724"/>
                    <a:pt x="1361" y="3672"/>
                  </a:cubicBezTo>
                  <a:cubicBezTo>
                    <a:pt x="2197" y="3361"/>
                    <a:pt x="2131" y="2803"/>
                    <a:pt x="2131" y="2656"/>
                  </a:cubicBezTo>
                  <a:cubicBezTo>
                    <a:pt x="2147" y="2503"/>
                    <a:pt x="2219" y="2292"/>
                    <a:pt x="2363" y="2292"/>
                  </a:cubicBezTo>
                  <a:cubicBezTo>
                    <a:pt x="2373" y="2292"/>
                    <a:pt x="2383" y="2293"/>
                    <a:pt x="2394" y="2295"/>
                  </a:cubicBezTo>
                  <a:cubicBezTo>
                    <a:pt x="2557" y="2328"/>
                    <a:pt x="2623" y="2656"/>
                    <a:pt x="2377" y="2951"/>
                  </a:cubicBezTo>
                  <a:cubicBezTo>
                    <a:pt x="2033" y="3295"/>
                    <a:pt x="2000" y="3836"/>
                    <a:pt x="2279" y="4246"/>
                  </a:cubicBezTo>
                  <a:cubicBezTo>
                    <a:pt x="2639" y="4803"/>
                    <a:pt x="3082" y="6180"/>
                    <a:pt x="3082" y="6180"/>
                  </a:cubicBezTo>
                  <a:cubicBezTo>
                    <a:pt x="3082" y="6180"/>
                    <a:pt x="3525" y="4803"/>
                    <a:pt x="3885" y="4246"/>
                  </a:cubicBezTo>
                  <a:cubicBezTo>
                    <a:pt x="4180" y="3852"/>
                    <a:pt x="4131" y="3295"/>
                    <a:pt x="3787" y="2951"/>
                  </a:cubicBezTo>
                  <a:cubicBezTo>
                    <a:pt x="3557" y="2656"/>
                    <a:pt x="3623" y="2328"/>
                    <a:pt x="3787" y="2295"/>
                  </a:cubicBezTo>
                  <a:cubicBezTo>
                    <a:pt x="3792" y="2295"/>
                    <a:pt x="3798" y="2294"/>
                    <a:pt x="3803" y="2294"/>
                  </a:cubicBezTo>
                  <a:cubicBezTo>
                    <a:pt x="3940" y="2294"/>
                    <a:pt x="4017" y="2498"/>
                    <a:pt x="4033" y="2656"/>
                  </a:cubicBezTo>
                  <a:cubicBezTo>
                    <a:pt x="4033" y="2820"/>
                    <a:pt x="3984" y="3361"/>
                    <a:pt x="4803" y="3672"/>
                  </a:cubicBezTo>
                  <a:cubicBezTo>
                    <a:pt x="4941" y="3724"/>
                    <a:pt x="5071" y="3746"/>
                    <a:pt x="5192" y="3746"/>
                  </a:cubicBezTo>
                  <a:cubicBezTo>
                    <a:pt x="5789" y="3746"/>
                    <a:pt x="6164" y="3213"/>
                    <a:pt x="6164" y="3213"/>
                  </a:cubicBezTo>
                  <a:lnTo>
                    <a:pt x="6164" y="3213"/>
                  </a:lnTo>
                  <a:cubicBezTo>
                    <a:pt x="6137" y="3219"/>
                    <a:pt x="6112" y="3221"/>
                    <a:pt x="6087" y="3221"/>
                  </a:cubicBezTo>
                  <a:cubicBezTo>
                    <a:pt x="5818" y="3221"/>
                    <a:pt x="5636" y="2896"/>
                    <a:pt x="5606" y="2295"/>
                  </a:cubicBezTo>
                  <a:cubicBezTo>
                    <a:pt x="5573" y="1623"/>
                    <a:pt x="4983" y="1492"/>
                    <a:pt x="4115" y="1377"/>
                  </a:cubicBezTo>
                  <a:cubicBezTo>
                    <a:pt x="3246" y="1263"/>
                    <a:pt x="3164" y="345"/>
                    <a:pt x="3164" y="345"/>
                  </a:cubicBezTo>
                  <a:cubicBezTo>
                    <a:pt x="3148" y="230"/>
                    <a:pt x="3115" y="115"/>
                    <a:pt x="3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5415725" y="2741450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948" y="0"/>
                  </a:moveTo>
                  <a:cubicBezTo>
                    <a:pt x="332" y="0"/>
                    <a:pt x="0" y="266"/>
                    <a:pt x="0" y="266"/>
                  </a:cubicBezTo>
                  <a:cubicBezTo>
                    <a:pt x="231" y="184"/>
                    <a:pt x="444" y="134"/>
                    <a:pt x="657" y="134"/>
                  </a:cubicBezTo>
                  <a:cubicBezTo>
                    <a:pt x="960" y="134"/>
                    <a:pt x="1261" y="235"/>
                    <a:pt x="1607" y="495"/>
                  </a:cubicBezTo>
                  <a:cubicBezTo>
                    <a:pt x="2213" y="938"/>
                    <a:pt x="1836" y="1692"/>
                    <a:pt x="1738" y="2200"/>
                  </a:cubicBezTo>
                  <a:cubicBezTo>
                    <a:pt x="1640" y="2691"/>
                    <a:pt x="2361" y="2921"/>
                    <a:pt x="2721" y="3068"/>
                  </a:cubicBezTo>
                  <a:cubicBezTo>
                    <a:pt x="3082" y="3232"/>
                    <a:pt x="2902" y="3691"/>
                    <a:pt x="2902" y="3691"/>
                  </a:cubicBezTo>
                  <a:cubicBezTo>
                    <a:pt x="4229" y="2872"/>
                    <a:pt x="3377" y="1937"/>
                    <a:pt x="3148" y="1659"/>
                  </a:cubicBezTo>
                  <a:cubicBezTo>
                    <a:pt x="2958" y="1429"/>
                    <a:pt x="3070" y="1199"/>
                    <a:pt x="3253" y="1199"/>
                  </a:cubicBezTo>
                  <a:cubicBezTo>
                    <a:pt x="3292" y="1199"/>
                    <a:pt x="3334" y="1210"/>
                    <a:pt x="3377" y="1233"/>
                  </a:cubicBezTo>
                  <a:cubicBezTo>
                    <a:pt x="3639" y="1364"/>
                    <a:pt x="3262" y="1872"/>
                    <a:pt x="3934" y="2298"/>
                  </a:cubicBezTo>
                  <a:cubicBezTo>
                    <a:pt x="4104" y="2410"/>
                    <a:pt x="4263" y="2451"/>
                    <a:pt x="4406" y="2451"/>
                  </a:cubicBezTo>
                  <a:cubicBezTo>
                    <a:pt x="4830" y="2451"/>
                    <a:pt x="5114" y="2085"/>
                    <a:pt x="5115" y="2085"/>
                  </a:cubicBezTo>
                  <a:lnTo>
                    <a:pt x="5115" y="2085"/>
                  </a:lnTo>
                  <a:cubicBezTo>
                    <a:pt x="5108" y="2085"/>
                    <a:pt x="5103" y="2085"/>
                    <a:pt x="5097" y="2085"/>
                  </a:cubicBezTo>
                  <a:cubicBezTo>
                    <a:pt x="4728" y="2085"/>
                    <a:pt x="4948" y="1574"/>
                    <a:pt x="4770" y="1413"/>
                  </a:cubicBezTo>
                  <a:cubicBezTo>
                    <a:pt x="4697" y="1350"/>
                    <a:pt x="4603" y="1321"/>
                    <a:pt x="4506" y="1321"/>
                  </a:cubicBezTo>
                  <a:cubicBezTo>
                    <a:pt x="4452" y="1321"/>
                    <a:pt x="4397" y="1330"/>
                    <a:pt x="4344" y="1347"/>
                  </a:cubicBezTo>
                  <a:cubicBezTo>
                    <a:pt x="4295" y="1359"/>
                    <a:pt x="4247" y="1364"/>
                    <a:pt x="4203" y="1364"/>
                  </a:cubicBezTo>
                  <a:cubicBezTo>
                    <a:pt x="4055" y="1364"/>
                    <a:pt x="3953" y="1305"/>
                    <a:pt x="4016" y="1216"/>
                  </a:cubicBezTo>
                  <a:cubicBezTo>
                    <a:pt x="4050" y="1174"/>
                    <a:pt x="4087" y="1158"/>
                    <a:pt x="4134" y="1158"/>
                  </a:cubicBezTo>
                  <a:cubicBezTo>
                    <a:pt x="4273" y="1158"/>
                    <a:pt x="4504" y="1294"/>
                    <a:pt x="5016" y="1331"/>
                  </a:cubicBezTo>
                  <a:cubicBezTo>
                    <a:pt x="5044" y="1333"/>
                    <a:pt x="5071" y="1333"/>
                    <a:pt x="5098" y="1333"/>
                  </a:cubicBezTo>
                  <a:cubicBezTo>
                    <a:pt x="5877" y="1333"/>
                    <a:pt x="6458" y="675"/>
                    <a:pt x="6459" y="675"/>
                  </a:cubicBezTo>
                  <a:lnTo>
                    <a:pt x="6459" y="675"/>
                  </a:lnTo>
                  <a:cubicBezTo>
                    <a:pt x="6001" y="926"/>
                    <a:pt x="5514" y="1022"/>
                    <a:pt x="5026" y="1022"/>
                  </a:cubicBezTo>
                  <a:cubicBezTo>
                    <a:pt x="3854" y="1022"/>
                    <a:pt x="2669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5457100" y="2649375"/>
              <a:ext cx="90200" cy="63075"/>
            </a:xfrm>
            <a:custGeom>
              <a:rect b="b" l="l" r="r" t="t"/>
              <a:pathLst>
                <a:path extrusionOk="0" h="2523" w="3608">
                  <a:moveTo>
                    <a:pt x="2507" y="0"/>
                  </a:moveTo>
                  <a:cubicBezTo>
                    <a:pt x="1920" y="0"/>
                    <a:pt x="1244" y="125"/>
                    <a:pt x="870" y="621"/>
                  </a:cubicBezTo>
                  <a:cubicBezTo>
                    <a:pt x="1" y="1769"/>
                    <a:pt x="525" y="2523"/>
                    <a:pt x="525" y="2523"/>
                  </a:cubicBezTo>
                  <a:cubicBezTo>
                    <a:pt x="525" y="2523"/>
                    <a:pt x="362" y="2178"/>
                    <a:pt x="1394" y="2162"/>
                  </a:cubicBezTo>
                  <a:cubicBezTo>
                    <a:pt x="2427" y="2146"/>
                    <a:pt x="2296" y="1490"/>
                    <a:pt x="2263" y="1260"/>
                  </a:cubicBezTo>
                  <a:cubicBezTo>
                    <a:pt x="2181" y="1015"/>
                    <a:pt x="2230" y="752"/>
                    <a:pt x="2410" y="556"/>
                  </a:cubicBezTo>
                  <a:cubicBezTo>
                    <a:pt x="2656" y="211"/>
                    <a:pt x="3607" y="129"/>
                    <a:pt x="3607" y="129"/>
                  </a:cubicBezTo>
                  <a:cubicBezTo>
                    <a:pt x="3607" y="129"/>
                    <a:pt x="3103" y="0"/>
                    <a:pt x="25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5525950" y="2582525"/>
              <a:ext cx="56575" cy="66675"/>
            </a:xfrm>
            <a:custGeom>
              <a:rect b="b" l="l" r="r" t="t"/>
              <a:pathLst>
                <a:path extrusionOk="0" h="2667" w="2263">
                  <a:moveTo>
                    <a:pt x="1148" y="0"/>
                  </a:moveTo>
                  <a:cubicBezTo>
                    <a:pt x="1148" y="1"/>
                    <a:pt x="1345" y="525"/>
                    <a:pt x="1001" y="722"/>
                  </a:cubicBezTo>
                  <a:cubicBezTo>
                    <a:pt x="640" y="918"/>
                    <a:pt x="1" y="1345"/>
                    <a:pt x="263" y="2017"/>
                  </a:cubicBezTo>
                  <a:cubicBezTo>
                    <a:pt x="507" y="2667"/>
                    <a:pt x="1670" y="2430"/>
                    <a:pt x="2249" y="2602"/>
                  </a:cubicBezTo>
                  <a:lnTo>
                    <a:pt x="2249" y="2602"/>
                  </a:lnTo>
                  <a:cubicBezTo>
                    <a:pt x="2138" y="2553"/>
                    <a:pt x="1399" y="2109"/>
                    <a:pt x="1460" y="1427"/>
                  </a:cubicBezTo>
                  <a:cubicBezTo>
                    <a:pt x="1525" y="705"/>
                    <a:pt x="1443" y="164"/>
                    <a:pt x="1148" y="0"/>
                  </a:cubicBezTo>
                  <a:close/>
                  <a:moveTo>
                    <a:pt x="2249" y="2602"/>
                  </a:moveTo>
                  <a:lnTo>
                    <a:pt x="2249" y="2602"/>
                  </a:lnTo>
                  <a:cubicBezTo>
                    <a:pt x="2256" y="2606"/>
                    <a:pt x="2260" y="2607"/>
                    <a:pt x="2262" y="2607"/>
                  </a:cubicBezTo>
                  <a:cubicBezTo>
                    <a:pt x="2262" y="2607"/>
                    <a:pt x="2263" y="2607"/>
                    <a:pt x="2263" y="2607"/>
                  </a:cubicBezTo>
                  <a:cubicBezTo>
                    <a:pt x="2258" y="2605"/>
                    <a:pt x="2253" y="2604"/>
                    <a:pt x="2249" y="260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5587000" y="2612025"/>
              <a:ext cx="79950" cy="107400"/>
            </a:xfrm>
            <a:custGeom>
              <a:rect b="b" l="l" r="r" t="t"/>
              <a:pathLst>
                <a:path extrusionOk="0" h="4296" w="3198">
                  <a:moveTo>
                    <a:pt x="378" y="1"/>
                  </a:moveTo>
                  <a:cubicBezTo>
                    <a:pt x="1" y="1328"/>
                    <a:pt x="542" y="1607"/>
                    <a:pt x="1099" y="2476"/>
                  </a:cubicBezTo>
                  <a:cubicBezTo>
                    <a:pt x="1657" y="3344"/>
                    <a:pt x="1050" y="4295"/>
                    <a:pt x="1050" y="4295"/>
                  </a:cubicBezTo>
                  <a:cubicBezTo>
                    <a:pt x="1460" y="4033"/>
                    <a:pt x="1804" y="3361"/>
                    <a:pt x="2492" y="2918"/>
                  </a:cubicBezTo>
                  <a:cubicBezTo>
                    <a:pt x="3197" y="2476"/>
                    <a:pt x="2902" y="1574"/>
                    <a:pt x="2902" y="1574"/>
                  </a:cubicBezTo>
                  <a:lnTo>
                    <a:pt x="2902" y="1574"/>
                  </a:lnTo>
                  <a:cubicBezTo>
                    <a:pt x="2863" y="1693"/>
                    <a:pt x="2760" y="1748"/>
                    <a:pt x="2593" y="1748"/>
                  </a:cubicBezTo>
                  <a:cubicBezTo>
                    <a:pt x="2552" y="1748"/>
                    <a:pt x="2508" y="1745"/>
                    <a:pt x="2460" y="1738"/>
                  </a:cubicBezTo>
                  <a:cubicBezTo>
                    <a:pt x="2424" y="1728"/>
                    <a:pt x="2390" y="1723"/>
                    <a:pt x="2356" y="1723"/>
                  </a:cubicBezTo>
                  <a:cubicBezTo>
                    <a:pt x="2128" y="1723"/>
                    <a:pt x="1964" y="1952"/>
                    <a:pt x="2050" y="2181"/>
                  </a:cubicBezTo>
                  <a:cubicBezTo>
                    <a:pt x="2118" y="2343"/>
                    <a:pt x="1984" y="2517"/>
                    <a:pt x="1824" y="2517"/>
                  </a:cubicBezTo>
                  <a:cubicBezTo>
                    <a:pt x="1791" y="2517"/>
                    <a:pt x="1756" y="2509"/>
                    <a:pt x="1722" y="2492"/>
                  </a:cubicBezTo>
                  <a:cubicBezTo>
                    <a:pt x="1558" y="2427"/>
                    <a:pt x="1558" y="2050"/>
                    <a:pt x="1788" y="1886"/>
                  </a:cubicBezTo>
                  <a:cubicBezTo>
                    <a:pt x="2001" y="1705"/>
                    <a:pt x="2148" y="1296"/>
                    <a:pt x="1952" y="689"/>
                  </a:cubicBezTo>
                  <a:cubicBezTo>
                    <a:pt x="1811" y="203"/>
                    <a:pt x="1340" y="96"/>
                    <a:pt x="1016" y="96"/>
                  </a:cubicBezTo>
                  <a:cubicBezTo>
                    <a:pt x="925" y="96"/>
                    <a:pt x="845" y="105"/>
                    <a:pt x="788" y="115"/>
                  </a:cubicBezTo>
                  <a:cubicBezTo>
                    <a:pt x="757" y="122"/>
                    <a:pt x="726" y="125"/>
                    <a:pt x="696" y="125"/>
                  </a:cubicBezTo>
                  <a:cubicBezTo>
                    <a:pt x="580" y="125"/>
                    <a:pt x="469" y="78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5594400" y="2654650"/>
              <a:ext cx="25" cy="425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5569400" y="2452975"/>
              <a:ext cx="202850" cy="202925"/>
            </a:xfrm>
            <a:custGeom>
              <a:rect b="b" l="l" r="r" t="t"/>
              <a:pathLst>
                <a:path extrusionOk="0" h="8117" w="8114">
                  <a:moveTo>
                    <a:pt x="5742" y="0"/>
                  </a:moveTo>
                  <a:cubicBezTo>
                    <a:pt x="5218" y="0"/>
                    <a:pt x="4717" y="189"/>
                    <a:pt x="4426" y="577"/>
                  </a:cubicBezTo>
                  <a:cubicBezTo>
                    <a:pt x="4114" y="1003"/>
                    <a:pt x="4065" y="1560"/>
                    <a:pt x="4311" y="2035"/>
                  </a:cubicBezTo>
                  <a:cubicBezTo>
                    <a:pt x="4520" y="2453"/>
                    <a:pt x="4859" y="2603"/>
                    <a:pt x="5189" y="2603"/>
                  </a:cubicBezTo>
                  <a:cubicBezTo>
                    <a:pt x="5532" y="2603"/>
                    <a:pt x="5865" y="2441"/>
                    <a:pt x="6032" y="2248"/>
                  </a:cubicBezTo>
                  <a:cubicBezTo>
                    <a:pt x="6212" y="2052"/>
                    <a:pt x="6294" y="1773"/>
                    <a:pt x="6245" y="1494"/>
                  </a:cubicBezTo>
                  <a:cubicBezTo>
                    <a:pt x="6187" y="1174"/>
                    <a:pt x="5956" y="1038"/>
                    <a:pt x="5747" y="1038"/>
                  </a:cubicBezTo>
                  <a:cubicBezTo>
                    <a:pt x="5603" y="1038"/>
                    <a:pt x="5469" y="1102"/>
                    <a:pt x="5409" y="1216"/>
                  </a:cubicBezTo>
                  <a:cubicBezTo>
                    <a:pt x="5262" y="1511"/>
                    <a:pt x="5344" y="1855"/>
                    <a:pt x="5754" y="1921"/>
                  </a:cubicBezTo>
                  <a:cubicBezTo>
                    <a:pt x="6098" y="1970"/>
                    <a:pt x="5917" y="2412"/>
                    <a:pt x="5475" y="2511"/>
                  </a:cubicBezTo>
                  <a:cubicBezTo>
                    <a:pt x="5390" y="2536"/>
                    <a:pt x="5305" y="2548"/>
                    <a:pt x="5222" y="2548"/>
                  </a:cubicBezTo>
                  <a:cubicBezTo>
                    <a:pt x="4867" y="2548"/>
                    <a:pt x="4536" y="2334"/>
                    <a:pt x="4377" y="2003"/>
                  </a:cubicBezTo>
                  <a:cubicBezTo>
                    <a:pt x="4180" y="1560"/>
                    <a:pt x="4229" y="1035"/>
                    <a:pt x="4524" y="642"/>
                  </a:cubicBezTo>
                  <a:cubicBezTo>
                    <a:pt x="4781" y="305"/>
                    <a:pt x="5237" y="145"/>
                    <a:pt x="5711" y="145"/>
                  </a:cubicBezTo>
                  <a:cubicBezTo>
                    <a:pt x="5812" y="145"/>
                    <a:pt x="5915" y="152"/>
                    <a:pt x="6016" y="167"/>
                  </a:cubicBezTo>
                  <a:cubicBezTo>
                    <a:pt x="7229" y="298"/>
                    <a:pt x="7917" y="2003"/>
                    <a:pt x="7196" y="3150"/>
                  </a:cubicBezTo>
                  <a:cubicBezTo>
                    <a:pt x="6950" y="3511"/>
                    <a:pt x="6622" y="3806"/>
                    <a:pt x="6229" y="4002"/>
                  </a:cubicBezTo>
                  <a:cubicBezTo>
                    <a:pt x="5842" y="4168"/>
                    <a:pt x="5392" y="4251"/>
                    <a:pt x="4869" y="4251"/>
                  </a:cubicBezTo>
                  <a:cubicBezTo>
                    <a:pt x="4462" y="4251"/>
                    <a:pt x="4010" y="4201"/>
                    <a:pt x="3508" y="4101"/>
                  </a:cubicBezTo>
                  <a:cubicBezTo>
                    <a:pt x="3208" y="4043"/>
                    <a:pt x="2914" y="4015"/>
                    <a:pt x="2632" y="4015"/>
                  </a:cubicBezTo>
                  <a:cubicBezTo>
                    <a:pt x="1298" y="4015"/>
                    <a:pt x="240" y="4659"/>
                    <a:pt x="131" y="5986"/>
                  </a:cubicBezTo>
                  <a:cubicBezTo>
                    <a:pt x="0" y="7576"/>
                    <a:pt x="1033" y="8117"/>
                    <a:pt x="1033" y="8117"/>
                  </a:cubicBezTo>
                  <a:cubicBezTo>
                    <a:pt x="1033" y="8117"/>
                    <a:pt x="1016" y="8084"/>
                    <a:pt x="1016" y="8084"/>
                  </a:cubicBezTo>
                  <a:cubicBezTo>
                    <a:pt x="443" y="7428"/>
                    <a:pt x="607" y="6232"/>
                    <a:pt x="607" y="6232"/>
                  </a:cubicBezTo>
                  <a:cubicBezTo>
                    <a:pt x="689" y="5723"/>
                    <a:pt x="951" y="5248"/>
                    <a:pt x="1344" y="4920"/>
                  </a:cubicBezTo>
                  <a:cubicBezTo>
                    <a:pt x="1925" y="4479"/>
                    <a:pt x="2659" y="4394"/>
                    <a:pt x="3142" y="4394"/>
                  </a:cubicBezTo>
                  <a:cubicBezTo>
                    <a:pt x="3450" y="4394"/>
                    <a:pt x="3655" y="4428"/>
                    <a:pt x="3655" y="4428"/>
                  </a:cubicBezTo>
                  <a:cubicBezTo>
                    <a:pt x="3918" y="4445"/>
                    <a:pt x="4147" y="4478"/>
                    <a:pt x="4360" y="4478"/>
                  </a:cubicBezTo>
                  <a:cubicBezTo>
                    <a:pt x="4467" y="4484"/>
                    <a:pt x="4576" y="4488"/>
                    <a:pt x="4685" y="4488"/>
                  </a:cubicBezTo>
                  <a:cubicBezTo>
                    <a:pt x="5657" y="4488"/>
                    <a:pt x="6723" y="4205"/>
                    <a:pt x="7327" y="3248"/>
                  </a:cubicBezTo>
                  <a:cubicBezTo>
                    <a:pt x="8114" y="1986"/>
                    <a:pt x="7360" y="167"/>
                    <a:pt x="6032" y="19"/>
                  </a:cubicBezTo>
                  <a:cubicBezTo>
                    <a:pt x="5935" y="6"/>
                    <a:pt x="5838" y="0"/>
                    <a:pt x="57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5623075" y="2569525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1086" y="1"/>
                  </a:moveTo>
                  <a:cubicBezTo>
                    <a:pt x="394" y="1"/>
                    <a:pt x="0" y="225"/>
                    <a:pt x="0" y="225"/>
                  </a:cubicBezTo>
                  <a:cubicBezTo>
                    <a:pt x="87" y="210"/>
                    <a:pt x="169" y="202"/>
                    <a:pt x="247" y="202"/>
                  </a:cubicBezTo>
                  <a:cubicBezTo>
                    <a:pt x="731" y="202"/>
                    <a:pt x="1034" y="499"/>
                    <a:pt x="935" y="979"/>
                  </a:cubicBezTo>
                  <a:cubicBezTo>
                    <a:pt x="804" y="1406"/>
                    <a:pt x="968" y="1865"/>
                    <a:pt x="1312" y="2110"/>
                  </a:cubicBezTo>
                  <a:cubicBezTo>
                    <a:pt x="1640" y="2373"/>
                    <a:pt x="2541" y="2373"/>
                    <a:pt x="2541" y="2373"/>
                  </a:cubicBezTo>
                  <a:cubicBezTo>
                    <a:pt x="2279" y="2242"/>
                    <a:pt x="2525" y="1881"/>
                    <a:pt x="2689" y="1438"/>
                  </a:cubicBezTo>
                  <a:cubicBezTo>
                    <a:pt x="2839" y="1047"/>
                    <a:pt x="2451" y="877"/>
                    <a:pt x="2247" y="877"/>
                  </a:cubicBezTo>
                  <a:cubicBezTo>
                    <a:pt x="2229" y="877"/>
                    <a:pt x="2212" y="878"/>
                    <a:pt x="2197" y="881"/>
                  </a:cubicBezTo>
                  <a:cubicBezTo>
                    <a:pt x="2101" y="890"/>
                    <a:pt x="2028" y="908"/>
                    <a:pt x="1961" y="908"/>
                  </a:cubicBezTo>
                  <a:cubicBezTo>
                    <a:pt x="1902" y="908"/>
                    <a:pt x="1848" y="894"/>
                    <a:pt x="1787" y="848"/>
                  </a:cubicBezTo>
                  <a:cubicBezTo>
                    <a:pt x="1683" y="783"/>
                    <a:pt x="1724" y="572"/>
                    <a:pt x="1986" y="572"/>
                  </a:cubicBezTo>
                  <a:cubicBezTo>
                    <a:pt x="2052" y="572"/>
                    <a:pt x="2133" y="586"/>
                    <a:pt x="2230" y="619"/>
                  </a:cubicBezTo>
                  <a:cubicBezTo>
                    <a:pt x="2705" y="766"/>
                    <a:pt x="2574" y="1225"/>
                    <a:pt x="3295" y="1373"/>
                  </a:cubicBezTo>
                  <a:cubicBezTo>
                    <a:pt x="3352" y="1384"/>
                    <a:pt x="3406" y="1390"/>
                    <a:pt x="3457" y="1390"/>
                  </a:cubicBezTo>
                  <a:cubicBezTo>
                    <a:pt x="4058" y="1390"/>
                    <a:pt x="4203" y="641"/>
                    <a:pt x="4279" y="520"/>
                  </a:cubicBezTo>
                  <a:cubicBezTo>
                    <a:pt x="4393" y="389"/>
                    <a:pt x="4524" y="258"/>
                    <a:pt x="4656" y="143"/>
                  </a:cubicBezTo>
                  <a:lnTo>
                    <a:pt x="4656" y="143"/>
                  </a:lnTo>
                  <a:cubicBezTo>
                    <a:pt x="4455" y="267"/>
                    <a:pt x="4083" y="386"/>
                    <a:pt x="3546" y="386"/>
                  </a:cubicBezTo>
                  <a:cubicBezTo>
                    <a:pt x="3159" y="386"/>
                    <a:pt x="2687" y="324"/>
                    <a:pt x="2131" y="160"/>
                  </a:cubicBezTo>
                  <a:cubicBezTo>
                    <a:pt x="1733" y="42"/>
                    <a:pt x="1382" y="1"/>
                    <a:pt x="108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5629225" y="2460400"/>
              <a:ext cx="80750" cy="83725"/>
            </a:xfrm>
            <a:custGeom>
              <a:rect b="b" l="l" r="r" t="t"/>
              <a:pathLst>
                <a:path extrusionOk="0" h="3349" w="3230">
                  <a:moveTo>
                    <a:pt x="1967" y="1"/>
                  </a:moveTo>
                  <a:cubicBezTo>
                    <a:pt x="1525" y="280"/>
                    <a:pt x="1459" y="722"/>
                    <a:pt x="738" y="1345"/>
                  </a:cubicBezTo>
                  <a:cubicBezTo>
                    <a:pt x="0" y="1951"/>
                    <a:pt x="230" y="2410"/>
                    <a:pt x="377" y="2673"/>
                  </a:cubicBezTo>
                  <a:cubicBezTo>
                    <a:pt x="476" y="2804"/>
                    <a:pt x="443" y="3000"/>
                    <a:pt x="312" y="3082"/>
                  </a:cubicBezTo>
                  <a:cubicBezTo>
                    <a:pt x="1410" y="2984"/>
                    <a:pt x="1246" y="2328"/>
                    <a:pt x="1197" y="2132"/>
                  </a:cubicBezTo>
                  <a:cubicBezTo>
                    <a:pt x="1131" y="1951"/>
                    <a:pt x="1148" y="1837"/>
                    <a:pt x="1262" y="1837"/>
                  </a:cubicBezTo>
                  <a:cubicBezTo>
                    <a:pt x="1377" y="1837"/>
                    <a:pt x="1361" y="2066"/>
                    <a:pt x="1361" y="2345"/>
                  </a:cubicBezTo>
                  <a:cubicBezTo>
                    <a:pt x="1344" y="2623"/>
                    <a:pt x="1295" y="3279"/>
                    <a:pt x="2131" y="3345"/>
                  </a:cubicBezTo>
                  <a:cubicBezTo>
                    <a:pt x="2163" y="3347"/>
                    <a:pt x="2193" y="3348"/>
                    <a:pt x="2223" y="3348"/>
                  </a:cubicBezTo>
                  <a:cubicBezTo>
                    <a:pt x="3001" y="3348"/>
                    <a:pt x="3229" y="2558"/>
                    <a:pt x="3229" y="2558"/>
                  </a:cubicBezTo>
                  <a:lnTo>
                    <a:pt x="3229" y="2558"/>
                  </a:lnTo>
                  <a:cubicBezTo>
                    <a:pt x="3108" y="2591"/>
                    <a:pt x="2962" y="2615"/>
                    <a:pt x="2806" y="2615"/>
                  </a:cubicBezTo>
                  <a:cubicBezTo>
                    <a:pt x="2354" y="2615"/>
                    <a:pt x="1822" y="2413"/>
                    <a:pt x="1590" y="1656"/>
                  </a:cubicBezTo>
                  <a:cubicBezTo>
                    <a:pt x="1394" y="1066"/>
                    <a:pt x="1541" y="427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5744775" y="2340600"/>
              <a:ext cx="48375" cy="191950"/>
            </a:xfrm>
            <a:custGeom>
              <a:rect b="b" l="l" r="r" t="t"/>
              <a:pathLst>
                <a:path extrusionOk="0" h="7678" w="1935">
                  <a:moveTo>
                    <a:pt x="1305" y="0"/>
                  </a:moveTo>
                  <a:cubicBezTo>
                    <a:pt x="986" y="0"/>
                    <a:pt x="738" y="384"/>
                    <a:pt x="738" y="384"/>
                  </a:cubicBezTo>
                  <a:cubicBezTo>
                    <a:pt x="1" y="1515"/>
                    <a:pt x="837" y="3301"/>
                    <a:pt x="984" y="5170"/>
                  </a:cubicBezTo>
                  <a:cubicBezTo>
                    <a:pt x="1132" y="7055"/>
                    <a:pt x="476" y="7678"/>
                    <a:pt x="476" y="7678"/>
                  </a:cubicBezTo>
                  <a:cubicBezTo>
                    <a:pt x="1164" y="7137"/>
                    <a:pt x="1328" y="5367"/>
                    <a:pt x="1197" y="4006"/>
                  </a:cubicBezTo>
                  <a:cubicBezTo>
                    <a:pt x="1066" y="2646"/>
                    <a:pt x="1082" y="1367"/>
                    <a:pt x="1345" y="1105"/>
                  </a:cubicBezTo>
                  <a:cubicBezTo>
                    <a:pt x="1607" y="843"/>
                    <a:pt x="1935" y="285"/>
                    <a:pt x="1509" y="56"/>
                  </a:cubicBezTo>
                  <a:cubicBezTo>
                    <a:pt x="1439" y="17"/>
                    <a:pt x="1370" y="0"/>
                    <a:pt x="13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5698875" y="2315625"/>
              <a:ext cx="213950" cy="254625"/>
            </a:xfrm>
            <a:custGeom>
              <a:rect b="b" l="l" r="r" t="t"/>
              <a:pathLst>
                <a:path extrusionOk="0" h="10185" w="8558">
                  <a:moveTo>
                    <a:pt x="6293" y="1"/>
                  </a:moveTo>
                  <a:cubicBezTo>
                    <a:pt x="6092" y="1"/>
                    <a:pt x="5889" y="24"/>
                    <a:pt x="5689" y="71"/>
                  </a:cubicBezTo>
                  <a:cubicBezTo>
                    <a:pt x="4492" y="317"/>
                    <a:pt x="3738" y="1579"/>
                    <a:pt x="3509" y="2841"/>
                  </a:cubicBezTo>
                  <a:cubicBezTo>
                    <a:pt x="3263" y="4136"/>
                    <a:pt x="3509" y="5366"/>
                    <a:pt x="3459" y="6480"/>
                  </a:cubicBezTo>
                  <a:cubicBezTo>
                    <a:pt x="3525" y="7464"/>
                    <a:pt x="3164" y="8431"/>
                    <a:pt x="2460" y="9136"/>
                  </a:cubicBezTo>
                  <a:cubicBezTo>
                    <a:pt x="1787" y="9742"/>
                    <a:pt x="919" y="10119"/>
                    <a:pt x="1" y="10185"/>
                  </a:cubicBezTo>
                  <a:cubicBezTo>
                    <a:pt x="935" y="10152"/>
                    <a:pt x="1820" y="9808"/>
                    <a:pt x="2509" y="9201"/>
                  </a:cubicBezTo>
                  <a:cubicBezTo>
                    <a:pt x="3246" y="8496"/>
                    <a:pt x="3656" y="7497"/>
                    <a:pt x="3607" y="6480"/>
                  </a:cubicBezTo>
                  <a:cubicBezTo>
                    <a:pt x="3672" y="5366"/>
                    <a:pt x="3427" y="4120"/>
                    <a:pt x="3672" y="2874"/>
                  </a:cubicBezTo>
                  <a:cubicBezTo>
                    <a:pt x="3918" y="1629"/>
                    <a:pt x="4607" y="448"/>
                    <a:pt x="5721" y="202"/>
                  </a:cubicBezTo>
                  <a:cubicBezTo>
                    <a:pt x="5853" y="170"/>
                    <a:pt x="5984" y="153"/>
                    <a:pt x="6115" y="137"/>
                  </a:cubicBezTo>
                  <a:cubicBezTo>
                    <a:pt x="6142" y="136"/>
                    <a:pt x="6170" y="135"/>
                    <a:pt x="6197" y="135"/>
                  </a:cubicBezTo>
                  <a:cubicBezTo>
                    <a:pt x="6612" y="135"/>
                    <a:pt x="7022" y="253"/>
                    <a:pt x="7361" y="514"/>
                  </a:cubicBezTo>
                  <a:cubicBezTo>
                    <a:pt x="8065" y="1088"/>
                    <a:pt x="7967" y="2317"/>
                    <a:pt x="7557" y="2710"/>
                  </a:cubicBezTo>
                  <a:cubicBezTo>
                    <a:pt x="7361" y="2886"/>
                    <a:pt x="7141" y="2956"/>
                    <a:pt x="6944" y="2956"/>
                  </a:cubicBezTo>
                  <a:cubicBezTo>
                    <a:pt x="6680" y="2956"/>
                    <a:pt x="6459" y="2830"/>
                    <a:pt x="6393" y="2661"/>
                  </a:cubicBezTo>
                  <a:lnTo>
                    <a:pt x="6393" y="2661"/>
                  </a:lnTo>
                  <a:cubicBezTo>
                    <a:pt x="6393" y="2661"/>
                    <a:pt x="6417" y="2664"/>
                    <a:pt x="6455" y="2664"/>
                  </a:cubicBezTo>
                  <a:cubicBezTo>
                    <a:pt x="6580" y="2664"/>
                    <a:pt x="6862" y="2635"/>
                    <a:pt x="6951" y="2383"/>
                  </a:cubicBezTo>
                  <a:cubicBezTo>
                    <a:pt x="7082" y="2071"/>
                    <a:pt x="6885" y="1727"/>
                    <a:pt x="6557" y="1661"/>
                  </a:cubicBezTo>
                  <a:cubicBezTo>
                    <a:pt x="6513" y="1651"/>
                    <a:pt x="6466" y="1645"/>
                    <a:pt x="6417" y="1645"/>
                  </a:cubicBezTo>
                  <a:cubicBezTo>
                    <a:pt x="6093" y="1645"/>
                    <a:pt x="5724" y="1889"/>
                    <a:pt x="5853" y="2432"/>
                  </a:cubicBezTo>
                  <a:cubicBezTo>
                    <a:pt x="5942" y="2811"/>
                    <a:pt x="6465" y="3100"/>
                    <a:pt x="7007" y="3100"/>
                  </a:cubicBezTo>
                  <a:cubicBezTo>
                    <a:pt x="7261" y="3100"/>
                    <a:pt x="7518" y="3037"/>
                    <a:pt x="7738" y="2891"/>
                  </a:cubicBezTo>
                  <a:cubicBezTo>
                    <a:pt x="8147" y="2678"/>
                    <a:pt x="8557" y="1973"/>
                    <a:pt x="8262" y="1170"/>
                  </a:cubicBezTo>
                  <a:cubicBezTo>
                    <a:pt x="8034" y="459"/>
                    <a:pt x="7192" y="1"/>
                    <a:pt x="62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5800500" y="2351225"/>
              <a:ext cx="62725" cy="52725"/>
            </a:xfrm>
            <a:custGeom>
              <a:rect b="b" l="l" r="r" t="t"/>
              <a:pathLst>
                <a:path extrusionOk="0" h="2109" w="2509">
                  <a:moveTo>
                    <a:pt x="691" y="0"/>
                  </a:moveTo>
                  <a:cubicBezTo>
                    <a:pt x="623" y="0"/>
                    <a:pt x="551" y="8"/>
                    <a:pt x="476" y="24"/>
                  </a:cubicBezTo>
                  <a:cubicBezTo>
                    <a:pt x="607" y="106"/>
                    <a:pt x="640" y="270"/>
                    <a:pt x="542" y="385"/>
                  </a:cubicBezTo>
                  <a:cubicBezTo>
                    <a:pt x="394" y="614"/>
                    <a:pt x="1" y="1303"/>
                    <a:pt x="558" y="1860"/>
                  </a:cubicBezTo>
                  <a:cubicBezTo>
                    <a:pt x="738" y="2045"/>
                    <a:pt x="991" y="2109"/>
                    <a:pt x="1257" y="2109"/>
                  </a:cubicBezTo>
                  <a:cubicBezTo>
                    <a:pt x="1792" y="2109"/>
                    <a:pt x="2377" y="1849"/>
                    <a:pt x="2509" y="1794"/>
                  </a:cubicBezTo>
                  <a:lnTo>
                    <a:pt x="2509" y="1794"/>
                  </a:lnTo>
                  <a:cubicBezTo>
                    <a:pt x="2509" y="1794"/>
                    <a:pt x="2476" y="1798"/>
                    <a:pt x="2424" y="1798"/>
                  </a:cubicBezTo>
                  <a:cubicBezTo>
                    <a:pt x="2208" y="1798"/>
                    <a:pt x="1653" y="1735"/>
                    <a:pt x="1574" y="1090"/>
                  </a:cubicBezTo>
                  <a:cubicBezTo>
                    <a:pt x="1488" y="400"/>
                    <a:pt x="1175" y="0"/>
                    <a:pt x="6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5803800" y="2354275"/>
              <a:ext cx="120500" cy="137300"/>
            </a:xfrm>
            <a:custGeom>
              <a:rect b="b" l="l" r="r" t="t"/>
              <a:pathLst>
                <a:path extrusionOk="0" h="5492" w="4820">
                  <a:moveTo>
                    <a:pt x="4327" y="1"/>
                  </a:moveTo>
                  <a:lnTo>
                    <a:pt x="4327" y="1"/>
                  </a:lnTo>
                  <a:cubicBezTo>
                    <a:pt x="4475" y="558"/>
                    <a:pt x="4262" y="1164"/>
                    <a:pt x="3803" y="1509"/>
                  </a:cubicBezTo>
                  <a:cubicBezTo>
                    <a:pt x="3016" y="2066"/>
                    <a:pt x="1901" y="1787"/>
                    <a:pt x="1000" y="2426"/>
                  </a:cubicBezTo>
                  <a:cubicBezTo>
                    <a:pt x="98" y="3049"/>
                    <a:pt x="197" y="3967"/>
                    <a:pt x="180" y="4475"/>
                  </a:cubicBezTo>
                  <a:cubicBezTo>
                    <a:pt x="197" y="4820"/>
                    <a:pt x="131" y="5164"/>
                    <a:pt x="0" y="5492"/>
                  </a:cubicBezTo>
                  <a:cubicBezTo>
                    <a:pt x="311" y="5295"/>
                    <a:pt x="475" y="4934"/>
                    <a:pt x="443" y="4574"/>
                  </a:cubicBezTo>
                  <a:cubicBezTo>
                    <a:pt x="443" y="3931"/>
                    <a:pt x="514" y="3202"/>
                    <a:pt x="710" y="3202"/>
                  </a:cubicBezTo>
                  <a:cubicBezTo>
                    <a:pt x="724" y="3202"/>
                    <a:pt x="739" y="3206"/>
                    <a:pt x="754" y="3213"/>
                  </a:cubicBezTo>
                  <a:cubicBezTo>
                    <a:pt x="983" y="3328"/>
                    <a:pt x="787" y="3574"/>
                    <a:pt x="705" y="3721"/>
                  </a:cubicBezTo>
                  <a:cubicBezTo>
                    <a:pt x="606" y="3869"/>
                    <a:pt x="459" y="4541"/>
                    <a:pt x="1164" y="4951"/>
                  </a:cubicBezTo>
                  <a:cubicBezTo>
                    <a:pt x="1164" y="4951"/>
                    <a:pt x="934" y="4426"/>
                    <a:pt x="1328" y="4148"/>
                  </a:cubicBezTo>
                  <a:cubicBezTo>
                    <a:pt x="1737" y="3869"/>
                    <a:pt x="2000" y="3705"/>
                    <a:pt x="1951" y="3131"/>
                  </a:cubicBezTo>
                  <a:cubicBezTo>
                    <a:pt x="1907" y="2608"/>
                    <a:pt x="2250" y="2175"/>
                    <a:pt x="2477" y="2175"/>
                  </a:cubicBezTo>
                  <a:cubicBezTo>
                    <a:pt x="2506" y="2175"/>
                    <a:pt x="2533" y="2182"/>
                    <a:pt x="2557" y="2197"/>
                  </a:cubicBezTo>
                  <a:cubicBezTo>
                    <a:pt x="2787" y="2344"/>
                    <a:pt x="2524" y="2558"/>
                    <a:pt x="2393" y="2607"/>
                  </a:cubicBezTo>
                  <a:cubicBezTo>
                    <a:pt x="2213" y="2721"/>
                    <a:pt x="2180" y="2984"/>
                    <a:pt x="2328" y="3148"/>
                  </a:cubicBezTo>
                  <a:cubicBezTo>
                    <a:pt x="2541" y="3394"/>
                    <a:pt x="2475" y="3705"/>
                    <a:pt x="2196" y="3803"/>
                  </a:cubicBezTo>
                  <a:cubicBezTo>
                    <a:pt x="2196" y="3803"/>
                    <a:pt x="2253" y="3810"/>
                    <a:pt x="2348" y="3810"/>
                  </a:cubicBezTo>
                  <a:cubicBezTo>
                    <a:pt x="2675" y="3810"/>
                    <a:pt x="3455" y="3731"/>
                    <a:pt x="3950" y="3033"/>
                  </a:cubicBezTo>
                  <a:cubicBezTo>
                    <a:pt x="4573" y="2148"/>
                    <a:pt x="4819" y="820"/>
                    <a:pt x="432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5890250" y="2316500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921" y="0"/>
                  </a:moveTo>
                  <a:cubicBezTo>
                    <a:pt x="656" y="0"/>
                    <a:pt x="351" y="26"/>
                    <a:pt x="1" y="86"/>
                  </a:cubicBezTo>
                  <a:cubicBezTo>
                    <a:pt x="410" y="135"/>
                    <a:pt x="771" y="397"/>
                    <a:pt x="918" y="790"/>
                  </a:cubicBezTo>
                  <a:cubicBezTo>
                    <a:pt x="1124" y="1305"/>
                    <a:pt x="1492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803" y="1725"/>
                    <a:pt x="2672" y="1561"/>
                    <a:pt x="2689" y="1364"/>
                  </a:cubicBezTo>
                  <a:cubicBezTo>
                    <a:pt x="2675" y="1094"/>
                    <a:pt x="2636" y="0"/>
                    <a:pt x="9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5956625" y="2315800"/>
              <a:ext cx="36500" cy="28150"/>
            </a:xfrm>
            <a:custGeom>
              <a:rect b="b" l="l" r="r" t="t"/>
              <a:pathLst>
                <a:path extrusionOk="0" h="1126" w="1460">
                  <a:moveTo>
                    <a:pt x="975" y="1"/>
                  </a:moveTo>
                  <a:cubicBezTo>
                    <a:pt x="802" y="1"/>
                    <a:pt x="640" y="133"/>
                    <a:pt x="640" y="327"/>
                  </a:cubicBezTo>
                  <a:cubicBezTo>
                    <a:pt x="629" y="485"/>
                    <a:pt x="751" y="589"/>
                    <a:pt x="887" y="589"/>
                  </a:cubicBezTo>
                  <a:cubicBezTo>
                    <a:pt x="948" y="589"/>
                    <a:pt x="1011" y="569"/>
                    <a:pt x="1066" y="523"/>
                  </a:cubicBezTo>
                  <a:cubicBezTo>
                    <a:pt x="1066" y="523"/>
                    <a:pt x="1181" y="359"/>
                    <a:pt x="1066" y="294"/>
                  </a:cubicBezTo>
                  <a:cubicBezTo>
                    <a:pt x="1038" y="277"/>
                    <a:pt x="1011" y="270"/>
                    <a:pt x="988" y="270"/>
                  </a:cubicBezTo>
                  <a:cubicBezTo>
                    <a:pt x="918" y="270"/>
                    <a:pt x="878" y="335"/>
                    <a:pt x="902" y="409"/>
                  </a:cubicBezTo>
                  <a:cubicBezTo>
                    <a:pt x="908" y="440"/>
                    <a:pt x="891" y="455"/>
                    <a:pt x="867" y="455"/>
                  </a:cubicBezTo>
                  <a:cubicBezTo>
                    <a:pt x="815" y="455"/>
                    <a:pt x="727" y="389"/>
                    <a:pt x="739" y="277"/>
                  </a:cubicBezTo>
                  <a:cubicBezTo>
                    <a:pt x="763" y="145"/>
                    <a:pt x="876" y="65"/>
                    <a:pt x="992" y="65"/>
                  </a:cubicBezTo>
                  <a:cubicBezTo>
                    <a:pt x="1034" y="65"/>
                    <a:pt x="1077" y="75"/>
                    <a:pt x="1116" y="97"/>
                  </a:cubicBezTo>
                  <a:cubicBezTo>
                    <a:pt x="1394" y="261"/>
                    <a:pt x="1312" y="835"/>
                    <a:pt x="739" y="900"/>
                  </a:cubicBezTo>
                  <a:cubicBezTo>
                    <a:pt x="725" y="902"/>
                    <a:pt x="711" y="902"/>
                    <a:pt x="697" y="902"/>
                  </a:cubicBezTo>
                  <a:cubicBezTo>
                    <a:pt x="337" y="902"/>
                    <a:pt x="17" y="507"/>
                    <a:pt x="17" y="507"/>
                  </a:cubicBezTo>
                  <a:lnTo>
                    <a:pt x="17" y="507"/>
                  </a:lnTo>
                  <a:cubicBezTo>
                    <a:pt x="1" y="704"/>
                    <a:pt x="83" y="884"/>
                    <a:pt x="230" y="999"/>
                  </a:cubicBezTo>
                  <a:cubicBezTo>
                    <a:pt x="355" y="1082"/>
                    <a:pt x="499" y="1125"/>
                    <a:pt x="642" y="1125"/>
                  </a:cubicBezTo>
                  <a:cubicBezTo>
                    <a:pt x="725" y="1125"/>
                    <a:pt x="808" y="1111"/>
                    <a:pt x="886" y="1081"/>
                  </a:cubicBezTo>
                  <a:cubicBezTo>
                    <a:pt x="1099" y="1015"/>
                    <a:pt x="1263" y="868"/>
                    <a:pt x="1361" y="671"/>
                  </a:cubicBezTo>
                  <a:cubicBezTo>
                    <a:pt x="1460" y="425"/>
                    <a:pt x="1345" y="146"/>
                    <a:pt x="1116" y="32"/>
                  </a:cubicBezTo>
                  <a:cubicBezTo>
                    <a:pt x="1070" y="11"/>
                    <a:pt x="1022" y="1"/>
                    <a:pt x="9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5389075" y="2497250"/>
              <a:ext cx="100025" cy="218525"/>
            </a:xfrm>
            <a:custGeom>
              <a:rect b="b" l="l" r="r" t="t"/>
              <a:pathLst>
                <a:path extrusionOk="0" h="8741" w="4001">
                  <a:moveTo>
                    <a:pt x="2082" y="1"/>
                  </a:moveTo>
                  <a:cubicBezTo>
                    <a:pt x="1553" y="1"/>
                    <a:pt x="1050" y="245"/>
                    <a:pt x="722" y="674"/>
                  </a:cubicBezTo>
                  <a:cubicBezTo>
                    <a:pt x="378" y="1166"/>
                    <a:pt x="329" y="1822"/>
                    <a:pt x="591" y="2362"/>
                  </a:cubicBezTo>
                  <a:cubicBezTo>
                    <a:pt x="825" y="2784"/>
                    <a:pt x="1260" y="3021"/>
                    <a:pt x="1710" y="3021"/>
                  </a:cubicBezTo>
                  <a:cubicBezTo>
                    <a:pt x="1890" y="3021"/>
                    <a:pt x="2073" y="2983"/>
                    <a:pt x="2247" y="2903"/>
                  </a:cubicBezTo>
                  <a:cubicBezTo>
                    <a:pt x="2951" y="2723"/>
                    <a:pt x="3099" y="1789"/>
                    <a:pt x="2476" y="1412"/>
                  </a:cubicBezTo>
                  <a:cubicBezTo>
                    <a:pt x="2395" y="1366"/>
                    <a:pt x="2311" y="1346"/>
                    <a:pt x="2230" y="1346"/>
                  </a:cubicBezTo>
                  <a:cubicBezTo>
                    <a:pt x="1902" y="1346"/>
                    <a:pt x="1620" y="1680"/>
                    <a:pt x="1738" y="2035"/>
                  </a:cubicBezTo>
                  <a:cubicBezTo>
                    <a:pt x="1876" y="2324"/>
                    <a:pt x="2187" y="2347"/>
                    <a:pt x="2322" y="2347"/>
                  </a:cubicBezTo>
                  <a:cubicBezTo>
                    <a:pt x="2348" y="2347"/>
                    <a:pt x="2367" y="2346"/>
                    <a:pt x="2378" y="2346"/>
                  </a:cubicBezTo>
                  <a:cubicBezTo>
                    <a:pt x="2443" y="2346"/>
                    <a:pt x="2443" y="2379"/>
                    <a:pt x="2443" y="2379"/>
                  </a:cubicBezTo>
                  <a:cubicBezTo>
                    <a:pt x="2487" y="2569"/>
                    <a:pt x="2244" y="2851"/>
                    <a:pt x="1783" y="2851"/>
                  </a:cubicBezTo>
                  <a:cubicBezTo>
                    <a:pt x="1728" y="2851"/>
                    <a:pt x="1669" y="2847"/>
                    <a:pt x="1607" y="2838"/>
                  </a:cubicBezTo>
                  <a:cubicBezTo>
                    <a:pt x="1411" y="2805"/>
                    <a:pt x="1230" y="2707"/>
                    <a:pt x="1099" y="2576"/>
                  </a:cubicBezTo>
                  <a:cubicBezTo>
                    <a:pt x="411" y="1920"/>
                    <a:pt x="739" y="543"/>
                    <a:pt x="1755" y="281"/>
                  </a:cubicBezTo>
                  <a:cubicBezTo>
                    <a:pt x="1894" y="250"/>
                    <a:pt x="2037" y="233"/>
                    <a:pt x="2180" y="233"/>
                  </a:cubicBezTo>
                  <a:cubicBezTo>
                    <a:pt x="2340" y="233"/>
                    <a:pt x="2501" y="254"/>
                    <a:pt x="2656" y="297"/>
                  </a:cubicBezTo>
                  <a:cubicBezTo>
                    <a:pt x="2837" y="346"/>
                    <a:pt x="3017" y="445"/>
                    <a:pt x="3181" y="559"/>
                  </a:cubicBezTo>
                  <a:cubicBezTo>
                    <a:pt x="3525" y="838"/>
                    <a:pt x="3738" y="1264"/>
                    <a:pt x="3771" y="1707"/>
                  </a:cubicBezTo>
                  <a:cubicBezTo>
                    <a:pt x="3820" y="2444"/>
                    <a:pt x="3443" y="3182"/>
                    <a:pt x="2869" y="3723"/>
                  </a:cubicBezTo>
                  <a:cubicBezTo>
                    <a:pt x="2329" y="4280"/>
                    <a:pt x="1558" y="4559"/>
                    <a:pt x="984" y="5100"/>
                  </a:cubicBezTo>
                  <a:cubicBezTo>
                    <a:pt x="427" y="5608"/>
                    <a:pt x="83" y="6313"/>
                    <a:pt x="34" y="7067"/>
                  </a:cubicBezTo>
                  <a:cubicBezTo>
                    <a:pt x="1" y="7755"/>
                    <a:pt x="394" y="8493"/>
                    <a:pt x="1034" y="8673"/>
                  </a:cubicBezTo>
                  <a:cubicBezTo>
                    <a:pt x="1168" y="8719"/>
                    <a:pt x="1306" y="8741"/>
                    <a:pt x="1441" y="8741"/>
                  </a:cubicBezTo>
                  <a:cubicBezTo>
                    <a:pt x="1935" y="8741"/>
                    <a:pt x="2397" y="8455"/>
                    <a:pt x="2525" y="8017"/>
                  </a:cubicBezTo>
                  <a:cubicBezTo>
                    <a:pt x="2722" y="7542"/>
                    <a:pt x="2509" y="7001"/>
                    <a:pt x="2034" y="6788"/>
                  </a:cubicBezTo>
                  <a:cubicBezTo>
                    <a:pt x="1935" y="6723"/>
                    <a:pt x="1820" y="6690"/>
                    <a:pt x="1706" y="6690"/>
                  </a:cubicBezTo>
                  <a:cubicBezTo>
                    <a:pt x="1672" y="6685"/>
                    <a:pt x="1638" y="6683"/>
                    <a:pt x="1604" y="6683"/>
                  </a:cubicBezTo>
                  <a:cubicBezTo>
                    <a:pt x="1263" y="6683"/>
                    <a:pt x="941" y="6903"/>
                    <a:pt x="837" y="7231"/>
                  </a:cubicBezTo>
                  <a:cubicBezTo>
                    <a:pt x="719" y="7714"/>
                    <a:pt x="998" y="7990"/>
                    <a:pt x="1315" y="7990"/>
                  </a:cubicBezTo>
                  <a:cubicBezTo>
                    <a:pt x="1396" y="7990"/>
                    <a:pt x="1479" y="7972"/>
                    <a:pt x="1558" y="7935"/>
                  </a:cubicBezTo>
                  <a:cubicBezTo>
                    <a:pt x="1870" y="7772"/>
                    <a:pt x="1919" y="7345"/>
                    <a:pt x="1673" y="7116"/>
                  </a:cubicBezTo>
                  <a:cubicBezTo>
                    <a:pt x="1595" y="7048"/>
                    <a:pt x="1488" y="7008"/>
                    <a:pt x="1383" y="7008"/>
                  </a:cubicBezTo>
                  <a:cubicBezTo>
                    <a:pt x="1312" y="7008"/>
                    <a:pt x="1241" y="7027"/>
                    <a:pt x="1181" y="7067"/>
                  </a:cubicBezTo>
                  <a:cubicBezTo>
                    <a:pt x="1165" y="7073"/>
                    <a:pt x="1152" y="7076"/>
                    <a:pt x="1143" y="7076"/>
                  </a:cubicBezTo>
                  <a:cubicBezTo>
                    <a:pt x="1105" y="7076"/>
                    <a:pt x="1116" y="7034"/>
                    <a:pt x="1116" y="7034"/>
                  </a:cubicBezTo>
                  <a:cubicBezTo>
                    <a:pt x="1226" y="6813"/>
                    <a:pt x="1521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60" y="7018"/>
                    <a:pt x="2656" y="7558"/>
                    <a:pt x="2443" y="8001"/>
                  </a:cubicBezTo>
                  <a:cubicBezTo>
                    <a:pt x="2317" y="8379"/>
                    <a:pt x="1921" y="8631"/>
                    <a:pt x="1484" y="8631"/>
                  </a:cubicBezTo>
                  <a:cubicBezTo>
                    <a:pt x="1352" y="8631"/>
                    <a:pt x="1216" y="8608"/>
                    <a:pt x="1083" y="8558"/>
                  </a:cubicBezTo>
                  <a:cubicBezTo>
                    <a:pt x="493" y="8394"/>
                    <a:pt x="149" y="7722"/>
                    <a:pt x="181" y="7050"/>
                  </a:cubicBezTo>
                  <a:cubicBezTo>
                    <a:pt x="230" y="6346"/>
                    <a:pt x="558" y="5673"/>
                    <a:pt x="1099" y="5215"/>
                  </a:cubicBezTo>
                  <a:cubicBezTo>
                    <a:pt x="1640" y="4706"/>
                    <a:pt x="2411" y="4428"/>
                    <a:pt x="3001" y="3838"/>
                  </a:cubicBezTo>
                  <a:cubicBezTo>
                    <a:pt x="3591" y="3280"/>
                    <a:pt x="4000" y="2494"/>
                    <a:pt x="3935" y="1690"/>
                  </a:cubicBezTo>
                  <a:cubicBezTo>
                    <a:pt x="3869" y="904"/>
                    <a:pt x="3312" y="248"/>
                    <a:pt x="2558" y="68"/>
                  </a:cubicBezTo>
                  <a:cubicBezTo>
                    <a:pt x="2400" y="22"/>
                    <a:pt x="2240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5391200" y="2579650"/>
              <a:ext cx="42575" cy="60275"/>
            </a:xfrm>
            <a:custGeom>
              <a:rect b="b" l="l" r="r" t="t"/>
              <a:pathLst>
                <a:path extrusionOk="0" h="2411" w="1703">
                  <a:moveTo>
                    <a:pt x="1506" y="1"/>
                  </a:moveTo>
                  <a:lnTo>
                    <a:pt x="1506" y="1"/>
                  </a:lnTo>
                  <a:cubicBezTo>
                    <a:pt x="1506" y="1"/>
                    <a:pt x="1358" y="66"/>
                    <a:pt x="1342" y="165"/>
                  </a:cubicBezTo>
                  <a:cubicBezTo>
                    <a:pt x="1326" y="263"/>
                    <a:pt x="1211" y="345"/>
                    <a:pt x="1014" y="345"/>
                  </a:cubicBezTo>
                  <a:cubicBezTo>
                    <a:pt x="1003" y="344"/>
                    <a:pt x="991" y="343"/>
                    <a:pt x="976" y="343"/>
                  </a:cubicBezTo>
                  <a:cubicBezTo>
                    <a:pt x="730" y="343"/>
                    <a:pt x="1" y="521"/>
                    <a:pt x="47" y="2410"/>
                  </a:cubicBezTo>
                  <a:cubicBezTo>
                    <a:pt x="96" y="1984"/>
                    <a:pt x="359" y="1607"/>
                    <a:pt x="752" y="1410"/>
                  </a:cubicBezTo>
                  <a:cubicBezTo>
                    <a:pt x="1391" y="1132"/>
                    <a:pt x="1703" y="853"/>
                    <a:pt x="1588" y="476"/>
                  </a:cubicBezTo>
                  <a:cubicBezTo>
                    <a:pt x="1473" y="99"/>
                    <a:pt x="1506" y="1"/>
                    <a:pt x="15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5408750" y="2401800"/>
              <a:ext cx="159425" cy="250825"/>
            </a:xfrm>
            <a:custGeom>
              <a:rect b="b" l="l" r="r" t="t"/>
              <a:pathLst>
                <a:path extrusionOk="0" h="10033" w="6377">
                  <a:moveTo>
                    <a:pt x="5885" y="2230"/>
                  </a:moveTo>
                  <a:cubicBezTo>
                    <a:pt x="5885" y="2231"/>
                    <a:pt x="5885" y="2231"/>
                    <a:pt x="5885" y="2232"/>
                  </a:cubicBezTo>
                  <a:lnTo>
                    <a:pt x="5885" y="2232"/>
                  </a:lnTo>
                  <a:cubicBezTo>
                    <a:pt x="5885" y="2231"/>
                    <a:pt x="5885" y="2230"/>
                    <a:pt x="5885" y="2230"/>
                  </a:cubicBezTo>
                  <a:close/>
                  <a:moveTo>
                    <a:pt x="5246" y="1"/>
                  </a:moveTo>
                  <a:lnTo>
                    <a:pt x="5246" y="1"/>
                  </a:lnTo>
                  <a:cubicBezTo>
                    <a:pt x="2886" y="673"/>
                    <a:pt x="4164" y="2197"/>
                    <a:pt x="4263" y="4427"/>
                  </a:cubicBezTo>
                  <a:cubicBezTo>
                    <a:pt x="4344" y="6279"/>
                    <a:pt x="3263" y="7983"/>
                    <a:pt x="1558" y="8705"/>
                  </a:cubicBezTo>
                  <a:cubicBezTo>
                    <a:pt x="230" y="9229"/>
                    <a:pt x="1" y="10032"/>
                    <a:pt x="1" y="10032"/>
                  </a:cubicBezTo>
                  <a:cubicBezTo>
                    <a:pt x="309" y="9501"/>
                    <a:pt x="664" y="9330"/>
                    <a:pt x="965" y="9330"/>
                  </a:cubicBezTo>
                  <a:cubicBezTo>
                    <a:pt x="1193" y="9330"/>
                    <a:pt x="1389" y="9428"/>
                    <a:pt x="1509" y="9541"/>
                  </a:cubicBezTo>
                  <a:cubicBezTo>
                    <a:pt x="1615" y="9641"/>
                    <a:pt x="1716" y="9674"/>
                    <a:pt x="1810" y="9674"/>
                  </a:cubicBezTo>
                  <a:cubicBezTo>
                    <a:pt x="1975" y="9674"/>
                    <a:pt x="2121" y="9573"/>
                    <a:pt x="2246" y="9573"/>
                  </a:cubicBezTo>
                  <a:cubicBezTo>
                    <a:pt x="2443" y="9590"/>
                    <a:pt x="2328" y="9803"/>
                    <a:pt x="2328" y="9803"/>
                  </a:cubicBezTo>
                  <a:cubicBezTo>
                    <a:pt x="2656" y="9639"/>
                    <a:pt x="2771" y="9229"/>
                    <a:pt x="2558" y="8934"/>
                  </a:cubicBezTo>
                  <a:cubicBezTo>
                    <a:pt x="2474" y="8780"/>
                    <a:pt x="2306" y="8698"/>
                    <a:pt x="2135" y="8698"/>
                  </a:cubicBezTo>
                  <a:cubicBezTo>
                    <a:pt x="2107" y="8698"/>
                    <a:pt x="2078" y="8700"/>
                    <a:pt x="2050" y="8705"/>
                  </a:cubicBezTo>
                  <a:lnTo>
                    <a:pt x="2050" y="8705"/>
                  </a:lnTo>
                  <a:cubicBezTo>
                    <a:pt x="2055" y="8704"/>
                    <a:pt x="2275" y="8662"/>
                    <a:pt x="3295" y="7803"/>
                  </a:cubicBezTo>
                  <a:cubicBezTo>
                    <a:pt x="4590" y="6738"/>
                    <a:pt x="4525" y="7115"/>
                    <a:pt x="5459" y="6623"/>
                  </a:cubicBezTo>
                  <a:cubicBezTo>
                    <a:pt x="6377" y="6131"/>
                    <a:pt x="6066" y="5132"/>
                    <a:pt x="6066" y="5131"/>
                  </a:cubicBezTo>
                  <a:lnTo>
                    <a:pt x="6066" y="5131"/>
                  </a:lnTo>
                  <a:cubicBezTo>
                    <a:pt x="6018" y="5257"/>
                    <a:pt x="5956" y="5444"/>
                    <a:pt x="5443" y="5444"/>
                  </a:cubicBezTo>
                  <a:cubicBezTo>
                    <a:pt x="5422" y="5444"/>
                    <a:pt x="5400" y="5443"/>
                    <a:pt x="5377" y="5443"/>
                  </a:cubicBezTo>
                  <a:cubicBezTo>
                    <a:pt x="5341" y="5438"/>
                    <a:pt x="5305" y="5436"/>
                    <a:pt x="5269" y="5436"/>
                  </a:cubicBezTo>
                  <a:cubicBezTo>
                    <a:pt x="4933" y="5436"/>
                    <a:pt x="4624" y="5641"/>
                    <a:pt x="4476" y="5967"/>
                  </a:cubicBezTo>
                  <a:cubicBezTo>
                    <a:pt x="4410" y="6082"/>
                    <a:pt x="4312" y="6180"/>
                    <a:pt x="4213" y="6262"/>
                  </a:cubicBezTo>
                  <a:cubicBezTo>
                    <a:pt x="4541" y="5918"/>
                    <a:pt x="4607" y="5148"/>
                    <a:pt x="4705" y="4509"/>
                  </a:cubicBezTo>
                  <a:cubicBezTo>
                    <a:pt x="4803" y="3869"/>
                    <a:pt x="5098" y="4066"/>
                    <a:pt x="5656" y="3689"/>
                  </a:cubicBezTo>
                  <a:cubicBezTo>
                    <a:pt x="6229" y="3296"/>
                    <a:pt x="5934" y="2804"/>
                    <a:pt x="5869" y="2656"/>
                  </a:cubicBezTo>
                  <a:cubicBezTo>
                    <a:pt x="5836" y="2526"/>
                    <a:pt x="5836" y="2363"/>
                    <a:pt x="5885" y="2232"/>
                  </a:cubicBezTo>
                  <a:lnTo>
                    <a:pt x="5885" y="2232"/>
                  </a:lnTo>
                  <a:cubicBezTo>
                    <a:pt x="5878" y="2247"/>
                    <a:pt x="5823" y="2349"/>
                    <a:pt x="5459" y="2394"/>
                  </a:cubicBezTo>
                  <a:cubicBezTo>
                    <a:pt x="5148" y="2427"/>
                    <a:pt x="4902" y="2673"/>
                    <a:pt x="4853" y="2968"/>
                  </a:cubicBezTo>
                  <a:cubicBezTo>
                    <a:pt x="4853" y="3130"/>
                    <a:pt x="4752" y="3304"/>
                    <a:pt x="4606" y="3304"/>
                  </a:cubicBezTo>
                  <a:cubicBezTo>
                    <a:pt x="4575" y="3304"/>
                    <a:pt x="4543" y="3296"/>
                    <a:pt x="4508" y="3279"/>
                  </a:cubicBezTo>
                  <a:cubicBezTo>
                    <a:pt x="4328" y="3181"/>
                    <a:pt x="4394" y="2886"/>
                    <a:pt x="4394" y="2886"/>
                  </a:cubicBezTo>
                  <a:cubicBezTo>
                    <a:pt x="4607" y="2296"/>
                    <a:pt x="5180" y="2525"/>
                    <a:pt x="5623" y="1837"/>
                  </a:cubicBezTo>
                  <a:cubicBezTo>
                    <a:pt x="6033" y="1230"/>
                    <a:pt x="5475" y="591"/>
                    <a:pt x="5279" y="411"/>
                  </a:cubicBezTo>
                  <a:cubicBezTo>
                    <a:pt x="5148" y="312"/>
                    <a:pt x="5148" y="132"/>
                    <a:pt x="524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5448500" y="2338475"/>
              <a:ext cx="73375" cy="268650"/>
            </a:xfrm>
            <a:custGeom>
              <a:rect b="b" l="l" r="r" t="t"/>
              <a:pathLst>
                <a:path extrusionOk="0" h="10746" w="2935">
                  <a:moveTo>
                    <a:pt x="1630" y="1"/>
                  </a:moveTo>
                  <a:cubicBezTo>
                    <a:pt x="1296" y="1"/>
                    <a:pt x="953" y="125"/>
                    <a:pt x="689" y="419"/>
                  </a:cubicBezTo>
                  <a:cubicBezTo>
                    <a:pt x="1" y="1239"/>
                    <a:pt x="148" y="2468"/>
                    <a:pt x="525" y="3501"/>
                  </a:cubicBezTo>
                  <a:cubicBezTo>
                    <a:pt x="1361" y="5550"/>
                    <a:pt x="2263" y="7500"/>
                    <a:pt x="1689" y="8943"/>
                  </a:cubicBezTo>
                  <a:cubicBezTo>
                    <a:pt x="1443" y="9697"/>
                    <a:pt x="919" y="10336"/>
                    <a:pt x="247" y="10746"/>
                  </a:cubicBezTo>
                  <a:cubicBezTo>
                    <a:pt x="951" y="10353"/>
                    <a:pt x="1492" y="9730"/>
                    <a:pt x="1771" y="8959"/>
                  </a:cubicBezTo>
                  <a:cubicBezTo>
                    <a:pt x="2394" y="7500"/>
                    <a:pt x="1509" y="5452"/>
                    <a:pt x="689" y="3435"/>
                  </a:cubicBezTo>
                  <a:cubicBezTo>
                    <a:pt x="312" y="2419"/>
                    <a:pt x="181" y="1239"/>
                    <a:pt x="788" y="501"/>
                  </a:cubicBezTo>
                  <a:cubicBezTo>
                    <a:pt x="1029" y="229"/>
                    <a:pt x="1350" y="111"/>
                    <a:pt x="1662" y="111"/>
                  </a:cubicBezTo>
                  <a:cubicBezTo>
                    <a:pt x="2176" y="111"/>
                    <a:pt x="2667" y="432"/>
                    <a:pt x="2738" y="911"/>
                  </a:cubicBezTo>
                  <a:cubicBezTo>
                    <a:pt x="2846" y="1436"/>
                    <a:pt x="2446" y="1917"/>
                    <a:pt x="1934" y="1917"/>
                  </a:cubicBezTo>
                  <a:cubicBezTo>
                    <a:pt x="1902" y="1917"/>
                    <a:pt x="1869" y="1915"/>
                    <a:pt x="1837" y="1911"/>
                  </a:cubicBezTo>
                  <a:lnTo>
                    <a:pt x="1820" y="1911"/>
                  </a:lnTo>
                  <a:cubicBezTo>
                    <a:pt x="1804" y="1911"/>
                    <a:pt x="1771" y="1895"/>
                    <a:pt x="1755" y="1895"/>
                  </a:cubicBezTo>
                  <a:cubicBezTo>
                    <a:pt x="1689" y="1862"/>
                    <a:pt x="1623" y="1813"/>
                    <a:pt x="1591" y="1747"/>
                  </a:cubicBezTo>
                  <a:cubicBezTo>
                    <a:pt x="1591" y="1747"/>
                    <a:pt x="1542" y="1698"/>
                    <a:pt x="1591" y="1649"/>
                  </a:cubicBezTo>
                  <a:cubicBezTo>
                    <a:pt x="1623" y="1616"/>
                    <a:pt x="1984" y="1632"/>
                    <a:pt x="2000" y="1321"/>
                  </a:cubicBezTo>
                  <a:cubicBezTo>
                    <a:pt x="2011" y="1062"/>
                    <a:pt x="1811" y="901"/>
                    <a:pt x="1605" y="901"/>
                  </a:cubicBezTo>
                  <a:cubicBezTo>
                    <a:pt x="1485" y="901"/>
                    <a:pt x="1363" y="955"/>
                    <a:pt x="1279" y="1075"/>
                  </a:cubicBezTo>
                  <a:cubicBezTo>
                    <a:pt x="1069" y="1334"/>
                    <a:pt x="1370" y="1961"/>
                    <a:pt x="1914" y="1961"/>
                  </a:cubicBezTo>
                  <a:cubicBezTo>
                    <a:pt x="1921" y="1961"/>
                    <a:pt x="1928" y="1960"/>
                    <a:pt x="1935" y="1960"/>
                  </a:cubicBezTo>
                  <a:cubicBezTo>
                    <a:pt x="2509" y="1960"/>
                    <a:pt x="2935" y="1452"/>
                    <a:pt x="2820" y="895"/>
                  </a:cubicBezTo>
                  <a:cubicBezTo>
                    <a:pt x="2758" y="375"/>
                    <a:pt x="2208" y="1"/>
                    <a:pt x="16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5389500" y="2328050"/>
              <a:ext cx="69275" cy="204100"/>
            </a:xfrm>
            <a:custGeom>
              <a:rect b="b" l="l" r="r" t="t"/>
              <a:pathLst>
                <a:path extrusionOk="0" h="8164" w="2771">
                  <a:moveTo>
                    <a:pt x="689" y="1"/>
                  </a:moveTo>
                  <a:cubicBezTo>
                    <a:pt x="689" y="1"/>
                    <a:pt x="66" y="181"/>
                    <a:pt x="197" y="1082"/>
                  </a:cubicBezTo>
                  <a:cubicBezTo>
                    <a:pt x="345" y="1967"/>
                    <a:pt x="1049" y="2443"/>
                    <a:pt x="1459" y="2902"/>
                  </a:cubicBezTo>
                  <a:cubicBezTo>
                    <a:pt x="1803" y="3279"/>
                    <a:pt x="2459" y="4131"/>
                    <a:pt x="2115" y="4983"/>
                  </a:cubicBezTo>
                  <a:cubicBezTo>
                    <a:pt x="2033" y="5197"/>
                    <a:pt x="1902" y="5410"/>
                    <a:pt x="1721" y="5574"/>
                  </a:cubicBezTo>
                  <a:cubicBezTo>
                    <a:pt x="1148" y="6082"/>
                    <a:pt x="754" y="6328"/>
                    <a:pt x="443" y="6754"/>
                  </a:cubicBezTo>
                  <a:cubicBezTo>
                    <a:pt x="148" y="7163"/>
                    <a:pt x="0" y="7655"/>
                    <a:pt x="0" y="8163"/>
                  </a:cubicBezTo>
                  <a:cubicBezTo>
                    <a:pt x="0" y="7999"/>
                    <a:pt x="66" y="6934"/>
                    <a:pt x="1197" y="6147"/>
                  </a:cubicBezTo>
                  <a:cubicBezTo>
                    <a:pt x="2508" y="5229"/>
                    <a:pt x="2771" y="4295"/>
                    <a:pt x="2328" y="2918"/>
                  </a:cubicBezTo>
                  <a:cubicBezTo>
                    <a:pt x="1803" y="1295"/>
                    <a:pt x="361" y="1115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5473100" y="2092125"/>
              <a:ext cx="60875" cy="136775"/>
            </a:xfrm>
            <a:custGeom>
              <a:rect b="b" l="l" r="r" t="t"/>
              <a:pathLst>
                <a:path extrusionOk="0" h="5471" w="2435">
                  <a:moveTo>
                    <a:pt x="1429" y="1"/>
                  </a:moveTo>
                  <a:cubicBezTo>
                    <a:pt x="1399" y="1"/>
                    <a:pt x="1370" y="5"/>
                    <a:pt x="1344" y="13"/>
                  </a:cubicBezTo>
                  <a:cubicBezTo>
                    <a:pt x="1033" y="111"/>
                    <a:pt x="951" y="373"/>
                    <a:pt x="1115" y="734"/>
                  </a:cubicBezTo>
                  <a:cubicBezTo>
                    <a:pt x="1279" y="1094"/>
                    <a:pt x="1787" y="1144"/>
                    <a:pt x="1656" y="2815"/>
                  </a:cubicBezTo>
                  <a:cubicBezTo>
                    <a:pt x="1525" y="4471"/>
                    <a:pt x="0" y="5471"/>
                    <a:pt x="0" y="5471"/>
                  </a:cubicBezTo>
                  <a:cubicBezTo>
                    <a:pt x="262" y="5422"/>
                    <a:pt x="1820" y="4471"/>
                    <a:pt x="2147" y="2438"/>
                  </a:cubicBezTo>
                  <a:cubicBezTo>
                    <a:pt x="2434" y="565"/>
                    <a:pt x="1789" y="1"/>
                    <a:pt x="14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5429250" y="2054825"/>
              <a:ext cx="131550" cy="177350"/>
            </a:xfrm>
            <a:custGeom>
              <a:rect b="b" l="l" r="r" t="t"/>
              <a:pathLst>
                <a:path extrusionOk="0" h="7094" w="5262">
                  <a:moveTo>
                    <a:pt x="1672" y="0"/>
                  </a:moveTo>
                  <a:cubicBezTo>
                    <a:pt x="1284" y="0"/>
                    <a:pt x="856" y="88"/>
                    <a:pt x="476" y="374"/>
                  </a:cubicBezTo>
                  <a:cubicBezTo>
                    <a:pt x="148" y="652"/>
                    <a:pt x="0" y="1062"/>
                    <a:pt x="33" y="1472"/>
                  </a:cubicBezTo>
                  <a:cubicBezTo>
                    <a:pt x="90" y="1984"/>
                    <a:pt x="616" y="2422"/>
                    <a:pt x="1225" y="2422"/>
                  </a:cubicBezTo>
                  <a:cubicBezTo>
                    <a:pt x="1318" y="2422"/>
                    <a:pt x="1413" y="2411"/>
                    <a:pt x="1508" y="2390"/>
                  </a:cubicBezTo>
                  <a:cubicBezTo>
                    <a:pt x="1607" y="2373"/>
                    <a:pt x="1705" y="2324"/>
                    <a:pt x="1803" y="2275"/>
                  </a:cubicBezTo>
                  <a:lnTo>
                    <a:pt x="1836" y="2275"/>
                  </a:lnTo>
                  <a:cubicBezTo>
                    <a:pt x="2148" y="2111"/>
                    <a:pt x="2312" y="1783"/>
                    <a:pt x="2246" y="1455"/>
                  </a:cubicBezTo>
                  <a:cubicBezTo>
                    <a:pt x="2196" y="1118"/>
                    <a:pt x="1918" y="895"/>
                    <a:pt x="1607" y="895"/>
                  </a:cubicBezTo>
                  <a:cubicBezTo>
                    <a:pt x="1509" y="895"/>
                    <a:pt x="1409" y="917"/>
                    <a:pt x="1312" y="964"/>
                  </a:cubicBezTo>
                  <a:cubicBezTo>
                    <a:pt x="951" y="1160"/>
                    <a:pt x="1066" y="1701"/>
                    <a:pt x="1476" y="1767"/>
                  </a:cubicBezTo>
                  <a:cubicBezTo>
                    <a:pt x="1501" y="1772"/>
                    <a:pt x="1526" y="1774"/>
                    <a:pt x="1551" y="1774"/>
                  </a:cubicBezTo>
                  <a:cubicBezTo>
                    <a:pt x="1780" y="1774"/>
                    <a:pt x="1964" y="1577"/>
                    <a:pt x="1935" y="1341"/>
                  </a:cubicBezTo>
                  <a:cubicBezTo>
                    <a:pt x="1928" y="1294"/>
                    <a:pt x="1954" y="1255"/>
                    <a:pt x="1990" y="1255"/>
                  </a:cubicBezTo>
                  <a:cubicBezTo>
                    <a:pt x="2041" y="1255"/>
                    <a:pt x="2112" y="1335"/>
                    <a:pt x="2131" y="1586"/>
                  </a:cubicBezTo>
                  <a:cubicBezTo>
                    <a:pt x="2148" y="1718"/>
                    <a:pt x="2131" y="1832"/>
                    <a:pt x="2066" y="1947"/>
                  </a:cubicBezTo>
                  <a:cubicBezTo>
                    <a:pt x="1933" y="2168"/>
                    <a:pt x="1695" y="2296"/>
                    <a:pt x="1434" y="2296"/>
                  </a:cubicBezTo>
                  <a:cubicBezTo>
                    <a:pt x="1404" y="2296"/>
                    <a:pt x="1374" y="2295"/>
                    <a:pt x="1344" y="2291"/>
                  </a:cubicBezTo>
                  <a:cubicBezTo>
                    <a:pt x="1334" y="2292"/>
                    <a:pt x="1324" y="2292"/>
                    <a:pt x="1313" y="2292"/>
                  </a:cubicBezTo>
                  <a:cubicBezTo>
                    <a:pt x="625" y="2292"/>
                    <a:pt x="141" y="1233"/>
                    <a:pt x="787" y="603"/>
                  </a:cubicBezTo>
                  <a:cubicBezTo>
                    <a:pt x="1058" y="310"/>
                    <a:pt x="1444" y="184"/>
                    <a:pt x="1858" y="184"/>
                  </a:cubicBezTo>
                  <a:cubicBezTo>
                    <a:pt x="2370" y="184"/>
                    <a:pt x="2925" y="377"/>
                    <a:pt x="3361" y="685"/>
                  </a:cubicBezTo>
                  <a:cubicBezTo>
                    <a:pt x="5065" y="1980"/>
                    <a:pt x="4819" y="4242"/>
                    <a:pt x="4328" y="5406"/>
                  </a:cubicBezTo>
                  <a:cubicBezTo>
                    <a:pt x="4065" y="6078"/>
                    <a:pt x="3606" y="6668"/>
                    <a:pt x="3016" y="7094"/>
                  </a:cubicBezTo>
                  <a:cubicBezTo>
                    <a:pt x="3623" y="6684"/>
                    <a:pt x="4115" y="6110"/>
                    <a:pt x="4410" y="5438"/>
                  </a:cubicBezTo>
                  <a:cubicBezTo>
                    <a:pt x="4951" y="4291"/>
                    <a:pt x="5262" y="1914"/>
                    <a:pt x="3459" y="554"/>
                  </a:cubicBezTo>
                  <a:cubicBezTo>
                    <a:pt x="3098" y="292"/>
                    <a:pt x="2689" y="128"/>
                    <a:pt x="2262" y="62"/>
                  </a:cubicBezTo>
                  <a:cubicBezTo>
                    <a:pt x="2088" y="27"/>
                    <a:pt x="1886" y="0"/>
                    <a:pt x="16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5459150" y="1916625"/>
              <a:ext cx="129925" cy="205325"/>
            </a:xfrm>
            <a:custGeom>
              <a:rect b="b" l="l" r="r" t="t"/>
              <a:pathLst>
                <a:path extrusionOk="0" h="8213" w="5197">
                  <a:moveTo>
                    <a:pt x="1099" y="1"/>
                  </a:moveTo>
                  <a:cubicBezTo>
                    <a:pt x="1" y="2869"/>
                    <a:pt x="1279" y="4394"/>
                    <a:pt x="2525" y="5623"/>
                  </a:cubicBezTo>
                  <a:cubicBezTo>
                    <a:pt x="3787" y="6852"/>
                    <a:pt x="3738" y="8213"/>
                    <a:pt x="3738" y="8213"/>
                  </a:cubicBezTo>
                  <a:cubicBezTo>
                    <a:pt x="4656" y="7295"/>
                    <a:pt x="3591" y="5607"/>
                    <a:pt x="4459" y="4246"/>
                  </a:cubicBezTo>
                  <a:cubicBezTo>
                    <a:pt x="5197" y="3099"/>
                    <a:pt x="4246" y="2574"/>
                    <a:pt x="4246" y="2574"/>
                  </a:cubicBezTo>
                  <a:cubicBezTo>
                    <a:pt x="3836" y="3164"/>
                    <a:pt x="3378" y="3017"/>
                    <a:pt x="3017" y="3754"/>
                  </a:cubicBezTo>
                  <a:cubicBezTo>
                    <a:pt x="2656" y="4459"/>
                    <a:pt x="3263" y="5820"/>
                    <a:pt x="3263" y="5820"/>
                  </a:cubicBezTo>
                  <a:cubicBezTo>
                    <a:pt x="2066" y="4951"/>
                    <a:pt x="2312" y="4164"/>
                    <a:pt x="2656" y="3771"/>
                  </a:cubicBezTo>
                  <a:cubicBezTo>
                    <a:pt x="3001" y="3377"/>
                    <a:pt x="2525" y="3017"/>
                    <a:pt x="2542" y="2804"/>
                  </a:cubicBezTo>
                  <a:cubicBezTo>
                    <a:pt x="2542" y="2656"/>
                    <a:pt x="2591" y="2509"/>
                    <a:pt x="2640" y="2377"/>
                  </a:cubicBezTo>
                  <a:cubicBezTo>
                    <a:pt x="2640" y="2377"/>
                    <a:pt x="2566" y="2323"/>
                    <a:pt x="2425" y="2323"/>
                  </a:cubicBezTo>
                  <a:cubicBezTo>
                    <a:pt x="2310" y="2323"/>
                    <a:pt x="2151" y="2359"/>
                    <a:pt x="1951" y="2492"/>
                  </a:cubicBezTo>
                  <a:cubicBezTo>
                    <a:pt x="1230" y="2984"/>
                    <a:pt x="1525" y="4082"/>
                    <a:pt x="1525" y="4082"/>
                  </a:cubicBezTo>
                  <a:cubicBezTo>
                    <a:pt x="1001" y="3345"/>
                    <a:pt x="1181" y="2591"/>
                    <a:pt x="1771" y="2066"/>
                  </a:cubicBezTo>
                  <a:cubicBezTo>
                    <a:pt x="2361" y="1558"/>
                    <a:pt x="1804" y="1066"/>
                    <a:pt x="1411" y="837"/>
                  </a:cubicBezTo>
                  <a:cubicBezTo>
                    <a:pt x="1017" y="607"/>
                    <a:pt x="1099" y="1"/>
                    <a:pt x="1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5398925" y="1891625"/>
              <a:ext cx="75825" cy="112725"/>
            </a:xfrm>
            <a:custGeom>
              <a:rect b="b" l="l" r="r" t="t"/>
              <a:pathLst>
                <a:path extrusionOk="0" h="4509" w="3033">
                  <a:moveTo>
                    <a:pt x="443" y="1"/>
                  </a:moveTo>
                  <a:cubicBezTo>
                    <a:pt x="443" y="1"/>
                    <a:pt x="1" y="2017"/>
                    <a:pt x="3033" y="4508"/>
                  </a:cubicBezTo>
                  <a:cubicBezTo>
                    <a:pt x="3033" y="4508"/>
                    <a:pt x="2459" y="3836"/>
                    <a:pt x="2721" y="3082"/>
                  </a:cubicBezTo>
                  <a:cubicBezTo>
                    <a:pt x="2984" y="2328"/>
                    <a:pt x="2689" y="2066"/>
                    <a:pt x="2426" y="1804"/>
                  </a:cubicBezTo>
                  <a:cubicBezTo>
                    <a:pt x="2295" y="1640"/>
                    <a:pt x="2295" y="1410"/>
                    <a:pt x="2426" y="1247"/>
                  </a:cubicBezTo>
                  <a:cubicBezTo>
                    <a:pt x="2426" y="1247"/>
                    <a:pt x="2387" y="1239"/>
                    <a:pt x="2330" y="1239"/>
                  </a:cubicBezTo>
                  <a:cubicBezTo>
                    <a:pt x="2164" y="1239"/>
                    <a:pt x="1849" y="1303"/>
                    <a:pt x="1935" y="1804"/>
                  </a:cubicBezTo>
                  <a:cubicBezTo>
                    <a:pt x="2033" y="2492"/>
                    <a:pt x="2066" y="2607"/>
                    <a:pt x="1853" y="2623"/>
                  </a:cubicBezTo>
                  <a:cubicBezTo>
                    <a:pt x="1843" y="2625"/>
                    <a:pt x="1835" y="2626"/>
                    <a:pt x="1827" y="2626"/>
                  </a:cubicBezTo>
                  <a:cubicBezTo>
                    <a:pt x="1644" y="2626"/>
                    <a:pt x="1692" y="2287"/>
                    <a:pt x="1754" y="2099"/>
                  </a:cubicBezTo>
                  <a:cubicBezTo>
                    <a:pt x="1803" y="1919"/>
                    <a:pt x="2049" y="1083"/>
                    <a:pt x="1410" y="820"/>
                  </a:cubicBezTo>
                  <a:cubicBezTo>
                    <a:pt x="754" y="542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5534975" y="2106350"/>
              <a:ext cx="90175" cy="106575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cubicBezTo>
                    <a:pt x="787" y="509"/>
                    <a:pt x="1066" y="1181"/>
                    <a:pt x="967" y="2476"/>
                  </a:cubicBezTo>
                  <a:cubicBezTo>
                    <a:pt x="869" y="3771"/>
                    <a:pt x="0" y="4263"/>
                    <a:pt x="0" y="4263"/>
                  </a:cubicBezTo>
                  <a:cubicBezTo>
                    <a:pt x="3606" y="2427"/>
                    <a:pt x="2295" y="771"/>
                    <a:pt x="1951" y="509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5537425" y="2171600"/>
              <a:ext cx="196725" cy="144825"/>
            </a:xfrm>
            <a:custGeom>
              <a:rect b="b" l="l" r="r" t="t"/>
              <a:pathLst>
                <a:path extrusionOk="0" h="5793" w="7869">
                  <a:moveTo>
                    <a:pt x="3228" y="0"/>
                  </a:moveTo>
                  <a:cubicBezTo>
                    <a:pt x="2841" y="0"/>
                    <a:pt x="2416" y="331"/>
                    <a:pt x="2017" y="948"/>
                  </a:cubicBezTo>
                  <a:cubicBezTo>
                    <a:pt x="1459" y="1800"/>
                    <a:pt x="1" y="1931"/>
                    <a:pt x="1" y="1931"/>
                  </a:cubicBezTo>
                  <a:cubicBezTo>
                    <a:pt x="2394" y="1980"/>
                    <a:pt x="3033" y="2603"/>
                    <a:pt x="3672" y="3357"/>
                  </a:cubicBezTo>
                  <a:cubicBezTo>
                    <a:pt x="4312" y="4111"/>
                    <a:pt x="4492" y="5341"/>
                    <a:pt x="6000" y="5701"/>
                  </a:cubicBezTo>
                  <a:cubicBezTo>
                    <a:pt x="6257" y="5765"/>
                    <a:pt x="6480" y="5792"/>
                    <a:pt x="6675" y="5792"/>
                  </a:cubicBezTo>
                  <a:cubicBezTo>
                    <a:pt x="7620" y="5792"/>
                    <a:pt x="7868" y="5160"/>
                    <a:pt x="7868" y="5160"/>
                  </a:cubicBezTo>
                  <a:lnTo>
                    <a:pt x="7868" y="5160"/>
                  </a:lnTo>
                  <a:cubicBezTo>
                    <a:pt x="7782" y="5218"/>
                    <a:pt x="7702" y="5247"/>
                    <a:pt x="7631" y="5247"/>
                  </a:cubicBezTo>
                  <a:cubicBezTo>
                    <a:pt x="7380" y="5247"/>
                    <a:pt x="7236" y="4882"/>
                    <a:pt x="7262" y="4128"/>
                  </a:cubicBezTo>
                  <a:cubicBezTo>
                    <a:pt x="7278" y="3177"/>
                    <a:pt x="6410" y="2882"/>
                    <a:pt x="5279" y="2718"/>
                  </a:cubicBezTo>
                  <a:cubicBezTo>
                    <a:pt x="4164" y="2538"/>
                    <a:pt x="3230" y="2472"/>
                    <a:pt x="3131" y="2095"/>
                  </a:cubicBezTo>
                  <a:cubicBezTo>
                    <a:pt x="3017" y="1735"/>
                    <a:pt x="3508" y="1587"/>
                    <a:pt x="4197" y="1390"/>
                  </a:cubicBezTo>
                  <a:cubicBezTo>
                    <a:pt x="4869" y="1177"/>
                    <a:pt x="4557" y="538"/>
                    <a:pt x="4557" y="538"/>
                  </a:cubicBezTo>
                  <a:lnTo>
                    <a:pt x="4557" y="538"/>
                  </a:lnTo>
                  <a:cubicBezTo>
                    <a:pt x="4503" y="585"/>
                    <a:pt x="4448" y="605"/>
                    <a:pt x="4391" y="605"/>
                  </a:cubicBezTo>
                  <a:cubicBezTo>
                    <a:pt x="4205" y="605"/>
                    <a:pt x="3986" y="391"/>
                    <a:pt x="3623" y="128"/>
                  </a:cubicBezTo>
                  <a:cubicBezTo>
                    <a:pt x="3498" y="42"/>
                    <a:pt x="3366" y="0"/>
                    <a:pt x="32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5441950" y="2231675"/>
              <a:ext cx="192200" cy="157050"/>
            </a:xfrm>
            <a:custGeom>
              <a:rect b="b" l="l" r="r" t="t"/>
              <a:pathLst>
                <a:path extrusionOk="0" h="6282" w="7688">
                  <a:moveTo>
                    <a:pt x="4322" y="1"/>
                  </a:moveTo>
                  <a:cubicBezTo>
                    <a:pt x="2726" y="1"/>
                    <a:pt x="1374" y="1109"/>
                    <a:pt x="673" y="2528"/>
                  </a:cubicBezTo>
                  <a:cubicBezTo>
                    <a:pt x="164" y="3626"/>
                    <a:pt x="0" y="4872"/>
                    <a:pt x="246" y="6052"/>
                  </a:cubicBezTo>
                  <a:lnTo>
                    <a:pt x="246" y="6085"/>
                  </a:lnTo>
                  <a:cubicBezTo>
                    <a:pt x="263" y="6150"/>
                    <a:pt x="263" y="6216"/>
                    <a:pt x="279" y="6281"/>
                  </a:cubicBezTo>
                  <a:cubicBezTo>
                    <a:pt x="263" y="6118"/>
                    <a:pt x="246" y="5954"/>
                    <a:pt x="230" y="5790"/>
                  </a:cubicBezTo>
                  <a:cubicBezTo>
                    <a:pt x="246" y="4921"/>
                    <a:pt x="427" y="4052"/>
                    <a:pt x="738" y="3249"/>
                  </a:cubicBezTo>
                  <a:cubicBezTo>
                    <a:pt x="1148" y="2249"/>
                    <a:pt x="1869" y="1397"/>
                    <a:pt x="2820" y="872"/>
                  </a:cubicBezTo>
                  <a:cubicBezTo>
                    <a:pt x="3365" y="550"/>
                    <a:pt x="4076" y="302"/>
                    <a:pt x="4780" y="302"/>
                  </a:cubicBezTo>
                  <a:cubicBezTo>
                    <a:pt x="5367" y="302"/>
                    <a:pt x="5949" y="474"/>
                    <a:pt x="6426" y="921"/>
                  </a:cubicBezTo>
                  <a:cubicBezTo>
                    <a:pt x="7491" y="1839"/>
                    <a:pt x="7147" y="3774"/>
                    <a:pt x="5934" y="4069"/>
                  </a:cubicBezTo>
                  <a:cubicBezTo>
                    <a:pt x="5805" y="4103"/>
                    <a:pt x="5671" y="4119"/>
                    <a:pt x="5539" y="4119"/>
                  </a:cubicBezTo>
                  <a:cubicBezTo>
                    <a:pt x="5099" y="4119"/>
                    <a:pt x="4669" y="3937"/>
                    <a:pt x="4443" y="3610"/>
                  </a:cubicBezTo>
                  <a:cubicBezTo>
                    <a:pt x="4147" y="3200"/>
                    <a:pt x="4147" y="2659"/>
                    <a:pt x="4410" y="2249"/>
                  </a:cubicBezTo>
                  <a:cubicBezTo>
                    <a:pt x="4599" y="1970"/>
                    <a:pt x="4911" y="1820"/>
                    <a:pt x="5230" y="1820"/>
                  </a:cubicBezTo>
                  <a:cubicBezTo>
                    <a:pt x="5379" y="1820"/>
                    <a:pt x="5531" y="1853"/>
                    <a:pt x="5672" y="1921"/>
                  </a:cubicBezTo>
                  <a:cubicBezTo>
                    <a:pt x="5852" y="2003"/>
                    <a:pt x="5967" y="2184"/>
                    <a:pt x="5967" y="2397"/>
                  </a:cubicBezTo>
                  <a:cubicBezTo>
                    <a:pt x="5967" y="2397"/>
                    <a:pt x="5967" y="2529"/>
                    <a:pt x="5869" y="2529"/>
                  </a:cubicBezTo>
                  <a:cubicBezTo>
                    <a:pt x="5864" y="2529"/>
                    <a:pt x="5858" y="2529"/>
                    <a:pt x="5852" y="2528"/>
                  </a:cubicBezTo>
                  <a:cubicBezTo>
                    <a:pt x="5754" y="2511"/>
                    <a:pt x="5787" y="2380"/>
                    <a:pt x="5524" y="2315"/>
                  </a:cubicBezTo>
                  <a:cubicBezTo>
                    <a:pt x="5493" y="2308"/>
                    <a:pt x="5463" y="2305"/>
                    <a:pt x="5433" y="2305"/>
                  </a:cubicBezTo>
                  <a:cubicBezTo>
                    <a:pt x="5178" y="2305"/>
                    <a:pt x="4976" y="2542"/>
                    <a:pt x="5049" y="2806"/>
                  </a:cubicBezTo>
                  <a:cubicBezTo>
                    <a:pt x="5080" y="2984"/>
                    <a:pt x="5317" y="3115"/>
                    <a:pt x="5561" y="3115"/>
                  </a:cubicBezTo>
                  <a:cubicBezTo>
                    <a:pt x="5701" y="3115"/>
                    <a:pt x="5843" y="3072"/>
                    <a:pt x="5951" y="2970"/>
                  </a:cubicBezTo>
                  <a:cubicBezTo>
                    <a:pt x="6016" y="2888"/>
                    <a:pt x="6065" y="2806"/>
                    <a:pt x="6082" y="2725"/>
                  </a:cubicBezTo>
                  <a:cubicBezTo>
                    <a:pt x="6180" y="2413"/>
                    <a:pt x="6049" y="2069"/>
                    <a:pt x="5770" y="1905"/>
                  </a:cubicBezTo>
                  <a:cubicBezTo>
                    <a:pt x="5603" y="1807"/>
                    <a:pt x="5417" y="1759"/>
                    <a:pt x="5232" y="1759"/>
                  </a:cubicBezTo>
                  <a:cubicBezTo>
                    <a:pt x="4892" y="1759"/>
                    <a:pt x="4556" y="1919"/>
                    <a:pt x="4344" y="2216"/>
                  </a:cubicBezTo>
                  <a:cubicBezTo>
                    <a:pt x="4049" y="2659"/>
                    <a:pt x="4049" y="3249"/>
                    <a:pt x="4344" y="3692"/>
                  </a:cubicBezTo>
                  <a:cubicBezTo>
                    <a:pt x="4649" y="4060"/>
                    <a:pt x="5111" y="4271"/>
                    <a:pt x="5579" y="4271"/>
                  </a:cubicBezTo>
                  <a:cubicBezTo>
                    <a:pt x="5714" y="4271"/>
                    <a:pt x="5850" y="4253"/>
                    <a:pt x="5983" y="4216"/>
                  </a:cubicBezTo>
                  <a:cubicBezTo>
                    <a:pt x="7344" y="3888"/>
                    <a:pt x="7688" y="1807"/>
                    <a:pt x="6557" y="807"/>
                  </a:cubicBezTo>
                  <a:cubicBezTo>
                    <a:pt x="6409" y="676"/>
                    <a:pt x="6246" y="561"/>
                    <a:pt x="6082" y="463"/>
                  </a:cubicBezTo>
                  <a:cubicBezTo>
                    <a:pt x="5590" y="167"/>
                    <a:pt x="5033" y="20"/>
                    <a:pt x="4459" y="4"/>
                  </a:cubicBezTo>
                  <a:cubicBezTo>
                    <a:pt x="4413" y="2"/>
                    <a:pt x="4367" y="1"/>
                    <a:pt x="43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5451775" y="2279450"/>
              <a:ext cx="75925" cy="81400"/>
            </a:xfrm>
            <a:custGeom>
              <a:rect b="b" l="l" r="r" t="t"/>
              <a:pathLst>
                <a:path extrusionOk="0" h="3256" w="3037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994"/>
                    <a:pt x="1" y="3256"/>
                    <a:pt x="1" y="3256"/>
                  </a:cubicBezTo>
                  <a:cubicBezTo>
                    <a:pt x="1" y="3256"/>
                    <a:pt x="673" y="1158"/>
                    <a:pt x="1935" y="961"/>
                  </a:cubicBezTo>
                  <a:cubicBezTo>
                    <a:pt x="3037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5549300" y="2273150"/>
              <a:ext cx="130350" cy="112550"/>
            </a:xfrm>
            <a:custGeom>
              <a:rect b="b" l="l" r="r" t="t"/>
              <a:pathLst>
                <a:path extrusionOk="0" h="4502" w="5214">
                  <a:moveTo>
                    <a:pt x="3033" y="0"/>
                  </a:moveTo>
                  <a:lnTo>
                    <a:pt x="3033" y="0"/>
                  </a:lnTo>
                  <a:cubicBezTo>
                    <a:pt x="3033" y="0"/>
                    <a:pt x="3345" y="689"/>
                    <a:pt x="3017" y="1770"/>
                  </a:cubicBezTo>
                  <a:cubicBezTo>
                    <a:pt x="2673" y="2836"/>
                    <a:pt x="1837" y="3049"/>
                    <a:pt x="1214" y="3114"/>
                  </a:cubicBezTo>
                  <a:cubicBezTo>
                    <a:pt x="575" y="3180"/>
                    <a:pt x="149" y="3459"/>
                    <a:pt x="1" y="4327"/>
                  </a:cubicBezTo>
                  <a:cubicBezTo>
                    <a:pt x="149" y="4229"/>
                    <a:pt x="321" y="4177"/>
                    <a:pt x="492" y="4177"/>
                  </a:cubicBezTo>
                  <a:cubicBezTo>
                    <a:pt x="604" y="4177"/>
                    <a:pt x="716" y="4200"/>
                    <a:pt x="821" y="4245"/>
                  </a:cubicBezTo>
                  <a:cubicBezTo>
                    <a:pt x="1065" y="4363"/>
                    <a:pt x="1460" y="4501"/>
                    <a:pt x="1856" y="4501"/>
                  </a:cubicBezTo>
                  <a:cubicBezTo>
                    <a:pt x="2176" y="4501"/>
                    <a:pt x="2496" y="4411"/>
                    <a:pt x="2738" y="4147"/>
                  </a:cubicBezTo>
                  <a:cubicBezTo>
                    <a:pt x="3099" y="3754"/>
                    <a:pt x="3246" y="3196"/>
                    <a:pt x="3148" y="2672"/>
                  </a:cubicBezTo>
                  <a:cubicBezTo>
                    <a:pt x="3132" y="2381"/>
                    <a:pt x="3068" y="1852"/>
                    <a:pt x="3333" y="1852"/>
                  </a:cubicBezTo>
                  <a:cubicBezTo>
                    <a:pt x="3337" y="1852"/>
                    <a:pt x="3341" y="1852"/>
                    <a:pt x="3345" y="1852"/>
                  </a:cubicBezTo>
                  <a:cubicBezTo>
                    <a:pt x="3345" y="1852"/>
                    <a:pt x="3348" y="1852"/>
                    <a:pt x="3355" y="1852"/>
                  </a:cubicBezTo>
                  <a:cubicBezTo>
                    <a:pt x="3399" y="1852"/>
                    <a:pt x="3574" y="1877"/>
                    <a:pt x="3574" y="2278"/>
                  </a:cubicBezTo>
                  <a:cubicBezTo>
                    <a:pt x="3558" y="2754"/>
                    <a:pt x="3542" y="3049"/>
                    <a:pt x="4148" y="3229"/>
                  </a:cubicBezTo>
                  <a:cubicBezTo>
                    <a:pt x="4492" y="3311"/>
                    <a:pt x="4820" y="3475"/>
                    <a:pt x="5082" y="3721"/>
                  </a:cubicBezTo>
                  <a:cubicBezTo>
                    <a:pt x="4968" y="3508"/>
                    <a:pt x="4935" y="3262"/>
                    <a:pt x="5000" y="3032"/>
                  </a:cubicBezTo>
                  <a:cubicBezTo>
                    <a:pt x="5115" y="2688"/>
                    <a:pt x="5213" y="2082"/>
                    <a:pt x="4640" y="1688"/>
                  </a:cubicBezTo>
                  <a:cubicBezTo>
                    <a:pt x="4082" y="1295"/>
                    <a:pt x="3525" y="1066"/>
                    <a:pt x="3394" y="672"/>
                  </a:cubicBezTo>
                  <a:cubicBezTo>
                    <a:pt x="3312" y="426"/>
                    <a:pt x="3197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5627175" y="2348950"/>
              <a:ext cx="32400" cy="49600"/>
            </a:xfrm>
            <a:custGeom>
              <a:rect b="b" l="l" r="r" t="t"/>
              <a:pathLst>
                <a:path extrusionOk="0" h="1984" w="1296">
                  <a:moveTo>
                    <a:pt x="328" y="0"/>
                  </a:moveTo>
                  <a:lnTo>
                    <a:pt x="328" y="0"/>
                  </a:lnTo>
                  <a:cubicBezTo>
                    <a:pt x="361" y="197"/>
                    <a:pt x="328" y="377"/>
                    <a:pt x="279" y="574"/>
                  </a:cubicBezTo>
                  <a:cubicBezTo>
                    <a:pt x="197" y="836"/>
                    <a:pt x="0" y="1263"/>
                    <a:pt x="508" y="1558"/>
                  </a:cubicBezTo>
                  <a:cubicBezTo>
                    <a:pt x="1017" y="1853"/>
                    <a:pt x="1033" y="1984"/>
                    <a:pt x="1033" y="1984"/>
                  </a:cubicBezTo>
                  <a:cubicBezTo>
                    <a:pt x="1066" y="1754"/>
                    <a:pt x="1115" y="1525"/>
                    <a:pt x="1181" y="1295"/>
                  </a:cubicBezTo>
                  <a:cubicBezTo>
                    <a:pt x="1295" y="935"/>
                    <a:pt x="1131" y="525"/>
                    <a:pt x="787" y="345"/>
                  </a:cubicBezTo>
                  <a:cubicBezTo>
                    <a:pt x="345" y="83"/>
                    <a:pt x="328" y="1"/>
                    <a:pt x="3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5628400" y="2133375"/>
              <a:ext cx="172950" cy="121925"/>
            </a:xfrm>
            <a:custGeom>
              <a:rect b="b" l="l" r="r" t="t"/>
              <a:pathLst>
                <a:path extrusionOk="0" h="4877" w="6918">
                  <a:moveTo>
                    <a:pt x="1968" y="1"/>
                  </a:moveTo>
                  <a:cubicBezTo>
                    <a:pt x="1078" y="1"/>
                    <a:pt x="603" y="838"/>
                    <a:pt x="722" y="1379"/>
                  </a:cubicBezTo>
                  <a:cubicBezTo>
                    <a:pt x="836" y="1981"/>
                    <a:pt x="1403" y="2019"/>
                    <a:pt x="1543" y="2019"/>
                  </a:cubicBezTo>
                  <a:cubicBezTo>
                    <a:pt x="1563" y="2019"/>
                    <a:pt x="1574" y="2018"/>
                    <a:pt x="1574" y="2018"/>
                  </a:cubicBezTo>
                  <a:cubicBezTo>
                    <a:pt x="1312" y="1919"/>
                    <a:pt x="1197" y="1608"/>
                    <a:pt x="1328" y="1362"/>
                  </a:cubicBezTo>
                  <a:cubicBezTo>
                    <a:pt x="1367" y="1289"/>
                    <a:pt x="1412" y="1263"/>
                    <a:pt x="1462" y="1263"/>
                  </a:cubicBezTo>
                  <a:cubicBezTo>
                    <a:pt x="1559" y="1263"/>
                    <a:pt x="1674" y="1363"/>
                    <a:pt x="1804" y="1428"/>
                  </a:cubicBezTo>
                  <a:cubicBezTo>
                    <a:pt x="1841" y="1447"/>
                    <a:pt x="1877" y="1455"/>
                    <a:pt x="1911" y="1455"/>
                  </a:cubicBezTo>
                  <a:cubicBezTo>
                    <a:pt x="2054" y="1455"/>
                    <a:pt x="2160" y="1302"/>
                    <a:pt x="2213" y="1116"/>
                  </a:cubicBezTo>
                  <a:cubicBezTo>
                    <a:pt x="2253" y="978"/>
                    <a:pt x="2353" y="845"/>
                    <a:pt x="2534" y="845"/>
                  </a:cubicBezTo>
                  <a:cubicBezTo>
                    <a:pt x="2652" y="845"/>
                    <a:pt x="2806" y="902"/>
                    <a:pt x="3000" y="1051"/>
                  </a:cubicBezTo>
                  <a:cubicBezTo>
                    <a:pt x="3475" y="1428"/>
                    <a:pt x="3180" y="2165"/>
                    <a:pt x="3180" y="2165"/>
                  </a:cubicBezTo>
                  <a:cubicBezTo>
                    <a:pt x="3180" y="2165"/>
                    <a:pt x="3180" y="1559"/>
                    <a:pt x="2754" y="1493"/>
                  </a:cubicBezTo>
                  <a:cubicBezTo>
                    <a:pt x="2707" y="1480"/>
                    <a:pt x="2660" y="1473"/>
                    <a:pt x="2613" y="1473"/>
                  </a:cubicBezTo>
                  <a:cubicBezTo>
                    <a:pt x="2436" y="1473"/>
                    <a:pt x="2275" y="1570"/>
                    <a:pt x="2197" y="1739"/>
                  </a:cubicBezTo>
                  <a:cubicBezTo>
                    <a:pt x="2459" y="1739"/>
                    <a:pt x="2476" y="2116"/>
                    <a:pt x="2328" y="2313"/>
                  </a:cubicBezTo>
                  <a:cubicBezTo>
                    <a:pt x="2181" y="2526"/>
                    <a:pt x="2230" y="2673"/>
                    <a:pt x="2377" y="2755"/>
                  </a:cubicBezTo>
                  <a:cubicBezTo>
                    <a:pt x="2508" y="2837"/>
                    <a:pt x="2721" y="2821"/>
                    <a:pt x="2541" y="3198"/>
                  </a:cubicBezTo>
                  <a:cubicBezTo>
                    <a:pt x="2377" y="3575"/>
                    <a:pt x="1656" y="3575"/>
                    <a:pt x="1656" y="3575"/>
                  </a:cubicBezTo>
                  <a:cubicBezTo>
                    <a:pt x="1804" y="3362"/>
                    <a:pt x="1771" y="3067"/>
                    <a:pt x="1574" y="2903"/>
                  </a:cubicBezTo>
                  <a:cubicBezTo>
                    <a:pt x="1574" y="3083"/>
                    <a:pt x="1459" y="3231"/>
                    <a:pt x="1295" y="3280"/>
                  </a:cubicBezTo>
                  <a:cubicBezTo>
                    <a:pt x="1017" y="3362"/>
                    <a:pt x="1017" y="3280"/>
                    <a:pt x="755" y="3509"/>
                  </a:cubicBezTo>
                  <a:cubicBezTo>
                    <a:pt x="623" y="3624"/>
                    <a:pt x="435" y="3653"/>
                    <a:pt x="279" y="3653"/>
                  </a:cubicBezTo>
                  <a:cubicBezTo>
                    <a:pt x="124" y="3653"/>
                    <a:pt x="1" y="3624"/>
                    <a:pt x="1" y="3624"/>
                  </a:cubicBezTo>
                  <a:lnTo>
                    <a:pt x="1" y="3624"/>
                  </a:lnTo>
                  <a:cubicBezTo>
                    <a:pt x="181" y="3722"/>
                    <a:pt x="378" y="3772"/>
                    <a:pt x="591" y="3788"/>
                  </a:cubicBezTo>
                  <a:cubicBezTo>
                    <a:pt x="1033" y="3821"/>
                    <a:pt x="1459" y="3903"/>
                    <a:pt x="1902" y="4001"/>
                  </a:cubicBezTo>
                  <a:cubicBezTo>
                    <a:pt x="3082" y="4362"/>
                    <a:pt x="3787" y="4853"/>
                    <a:pt x="4688" y="4870"/>
                  </a:cubicBezTo>
                  <a:cubicBezTo>
                    <a:pt x="4746" y="4874"/>
                    <a:pt x="4803" y="4876"/>
                    <a:pt x="4860" y="4876"/>
                  </a:cubicBezTo>
                  <a:cubicBezTo>
                    <a:pt x="5258" y="4876"/>
                    <a:pt x="5641" y="4776"/>
                    <a:pt x="6000" y="4575"/>
                  </a:cubicBezTo>
                  <a:cubicBezTo>
                    <a:pt x="6787" y="4116"/>
                    <a:pt x="6918" y="2952"/>
                    <a:pt x="6459" y="2362"/>
                  </a:cubicBezTo>
                  <a:cubicBezTo>
                    <a:pt x="6234" y="2021"/>
                    <a:pt x="5871" y="1866"/>
                    <a:pt x="5529" y="1866"/>
                  </a:cubicBezTo>
                  <a:cubicBezTo>
                    <a:pt x="5196" y="1866"/>
                    <a:pt x="4883" y="2013"/>
                    <a:pt x="4738" y="2280"/>
                  </a:cubicBezTo>
                  <a:cubicBezTo>
                    <a:pt x="4492" y="2624"/>
                    <a:pt x="4525" y="3083"/>
                    <a:pt x="4836" y="3378"/>
                  </a:cubicBezTo>
                  <a:cubicBezTo>
                    <a:pt x="4852" y="3395"/>
                    <a:pt x="4869" y="3411"/>
                    <a:pt x="4902" y="3427"/>
                  </a:cubicBezTo>
                  <a:lnTo>
                    <a:pt x="4934" y="3460"/>
                  </a:lnTo>
                  <a:cubicBezTo>
                    <a:pt x="5033" y="3517"/>
                    <a:pt x="5155" y="3547"/>
                    <a:pt x="5275" y="3547"/>
                  </a:cubicBezTo>
                  <a:cubicBezTo>
                    <a:pt x="5533" y="3547"/>
                    <a:pt x="5781" y="3412"/>
                    <a:pt x="5770" y="3132"/>
                  </a:cubicBezTo>
                  <a:cubicBezTo>
                    <a:pt x="5784" y="2938"/>
                    <a:pt x="5627" y="2856"/>
                    <a:pt x="5451" y="2856"/>
                  </a:cubicBezTo>
                  <a:cubicBezTo>
                    <a:pt x="5196" y="2856"/>
                    <a:pt x="4900" y="3028"/>
                    <a:pt x="5016" y="3280"/>
                  </a:cubicBezTo>
                  <a:cubicBezTo>
                    <a:pt x="5016" y="3303"/>
                    <a:pt x="5016" y="3325"/>
                    <a:pt x="4995" y="3325"/>
                  </a:cubicBezTo>
                  <a:cubicBezTo>
                    <a:pt x="4971" y="3325"/>
                    <a:pt x="4918" y="3295"/>
                    <a:pt x="4803" y="3198"/>
                  </a:cubicBezTo>
                  <a:cubicBezTo>
                    <a:pt x="4688" y="3100"/>
                    <a:pt x="4623" y="2952"/>
                    <a:pt x="4623" y="2788"/>
                  </a:cubicBezTo>
                  <a:cubicBezTo>
                    <a:pt x="4623" y="2624"/>
                    <a:pt x="4688" y="2444"/>
                    <a:pt x="4803" y="2313"/>
                  </a:cubicBezTo>
                  <a:cubicBezTo>
                    <a:pt x="4929" y="2076"/>
                    <a:pt x="5200" y="1950"/>
                    <a:pt x="5490" y="1950"/>
                  </a:cubicBezTo>
                  <a:cubicBezTo>
                    <a:pt x="5804" y="1950"/>
                    <a:pt x="6140" y="2097"/>
                    <a:pt x="6344" y="2411"/>
                  </a:cubicBezTo>
                  <a:lnTo>
                    <a:pt x="6360" y="2444"/>
                  </a:lnTo>
                  <a:cubicBezTo>
                    <a:pt x="6573" y="2854"/>
                    <a:pt x="6573" y="3345"/>
                    <a:pt x="6328" y="3755"/>
                  </a:cubicBezTo>
                  <a:cubicBezTo>
                    <a:pt x="6048" y="4247"/>
                    <a:pt x="5411" y="4594"/>
                    <a:pt x="4583" y="4594"/>
                  </a:cubicBezTo>
                  <a:cubicBezTo>
                    <a:pt x="4195" y="4594"/>
                    <a:pt x="3766" y="4518"/>
                    <a:pt x="3312" y="4345"/>
                  </a:cubicBezTo>
                  <a:cubicBezTo>
                    <a:pt x="3262" y="4329"/>
                    <a:pt x="3033" y="4263"/>
                    <a:pt x="2885" y="4181"/>
                  </a:cubicBezTo>
                  <a:cubicBezTo>
                    <a:pt x="2459" y="3985"/>
                    <a:pt x="2017" y="3821"/>
                    <a:pt x="1558" y="3739"/>
                  </a:cubicBezTo>
                  <a:cubicBezTo>
                    <a:pt x="1738" y="3722"/>
                    <a:pt x="1935" y="3690"/>
                    <a:pt x="2148" y="3657"/>
                  </a:cubicBezTo>
                  <a:cubicBezTo>
                    <a:pt x="3885" y="3313"/>
                    <a:pt x="4148" y="838"/>
                    <a:pt x="2689" y="166"/>
                  </a:cubicBezTo>
                  <a:cubicBezTo>
                    <a:pt x="2426" y="50"/>
                    <a:pt x="2185" y="1"/>
                    <a:pt x="1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5712825" y="2198975"/>
              <a:ext cx="116800" cy="82800"/>
            </a:xfrm>
            <a:custGeom>
              <a:rect b="b" l="l" r="r" t="t"/>
              <a:pathLst>
                <a:path extrusionOk="0" h="3312" w="4672">
                  <a:moveTo>
                    <a:pt x="3819" y="0"/>
                  </a:moveTo>
                  <a:lnTo>
                    <a:pt x="3819" y="0"/>
                  </a:lnTo>
                  <a:cubicBezTo>
                    <a:pt x="3901" y="803"/>
                    <a:pt x="3557" y="1590"/>
                    <a:pt x="2918" y="2066"/>
                  </a:cubicBezTo>
                  <a:cubicBezTo>
                    <a:pt x="2509" y="2373"/>
                    <a:pt x="2015" y="2472"/>
                    <a:pt x="1551" y="2472"/>
                  </a:cubicBezTo>
                  <a:cubicBezTo>
                    <a:pt x="730" y="2472"/>
                    <a:pt x="0" y="2164"/>
                    <a:pt x="0" y="2164"/>
                  </a:cubicBezTo>
                  <a:lnTo>
                    <a:pt x="0" y="2164"/>
                  </a:lnTo>
                  <a:cubicBezTo>
                    <a:pt x="1344" y="2885"/>
                    <a:pt x="1852" y="2639"/>
                    <a:pt x="2213" y="3049"/>
                  </a:cubicBezTo>
                  <a:cubicBezTo>
                    <a:pt x="2389" y="3232"/>
                    <a:pt x="2564" y="3288"/>
                    <a:pt x="2724" y="3288"/>
                  </a:cubicBezTo>
                  <a:cubicBezTo>
                    <a:pt x="2906" y="3288"/>
                    <a:pt x="3066" y="3215"/>
                    <a:pt x="3180" y="3180"/>
                  </a:cubicBezTo>
                  <a:cubicBezTo>
                    <a:pt x="3207" y="3173"/>
                    <a:pt x="3234" y="3170"/>
                    <a:pt x="3260" y="3170"/>
                  </a:cubicBezTo>
                  <a:cubicBezTo>
                    <a:pt x="3362" y="3170"/>
                    <a:pt x="3456" y="3220"/>
                    <a:pt x="3508" y="3311"/>
                  </a:cubicBezTo>
                  <a:cubicBezTo>
                    <a:pt x="3541" y="3098"/>
                    <a:pt x="3491" y="2885"/>
                    <a:pt x="3360" y="2721"/>
                  </a:cubicBezTo>
                  <a:cubicBezTo>
                    <a:pt x="3180" y="2508"/>
                    <a:pt x="2787" y="2508"/>
                    <a:pt x="2721" y="2508"/>
                  </a:cubicBezTo>
                  <a:cubicBezTo>
                    <a:pt x="3278" y="2459"/>
                    <a:pt x="3787" y="2180"/>
                    <a:pt x="4098" y="1721"/>
                  </a:cubicBezTo>
                  <a:cubicBezTo>
                    <a:pt x="4672" y="918"/>
                    <a:pt x="3819" y="0"/>
                    <a:pt x="38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5564475" y="2013625"/>
              <a:ext cx="111075" cy="157100"/>
            </a:xfrm>
            <a:custGeom>
              <a:rect b="b" l="l" r="r" t="t"/>
              <a:pathLst>
                <a:path extrusionOk="0" h="6284" w="4443">
                  <a:moveTo>
                    <a:pt x="1813" y="0"/>
                  </a:moveTo>
                  <a:cubicBezTo>
                    <a:pt x="1388" y="0"/>
                    <a:pt x="978" y="153"/>
                    <a:pt x="705" y="464"/>
                  </a:cubicBezTo>
                  <a:cubicBezTo>
                    <a:pt x="0" y="1087"/>
                    <a:pt x="427" y="2136"/>
                    <a:pt x="1017" y="2349"/>
                  </a:cubicBezTo>
                  <a:cubicBezTo>
                    <a:pt x="1148" y="2415"/>
                    <a:pt x="1287" y="2448"/>
                    <a:pt x="1424" y="2448"/>
                  </a:cubicBezTo>
                  <a:cubicBezTo>
                    <a:pt x="1562" y="2448"/>
                    <a:pt x="1697" y="2415"/>
                    <a:pt x="1820" y="2349"/>
                  </a:cubicBezTo>
                  <a:lnTo>
                    <a:pt x="1853" y="2333"/>
                  </a:lnTo>
                  <a:lnTo>
                    <a:pt x="1902" y="2300"/>
                  </a:lnTo>
                  <a:lnTo>
                    <a:pt x="1951" y="2267"/>
                  </a:lnTo>
                  <a:lnTo>
                    <a:pt x="2000" y="2218"/>
                  </a:lnTo>
                  <a:cubicBezTo>
                    <a:pt x="2033" y="2202"/>
                    <a:pt x="2049" y="2185"/>
                    <a:pt x="2066" y="2153"/>
                  </a:cubicBezTo>
                  <a:cubicBezTo>
                    <a:pt x="2230" y="1972"/>
                    <a:pt x="2312" y="1743"/>
                    <a:pt x="2279" y="1497"/>
                  </a:cubicBezTo>
                  <a:cubicBezTo>
                    <a:pt x="2236" y="1165"/>
                    <a:pt x="2025" y="1022"/>
                    <a:pt x="1830" y="1022"/>
                  </a:cubicBezTo>
                  <a:cubicBezTo>
                    <a:pt x="1726" y="1022"/>
                    <a:pt x="1626" y="1062"/>
                    <a:pt x="1558" y="1136"/>
                  </a:cubicBezTo>
                  <a:cubicBezTo>
                    <a:pt x="1394" y="1300"/>
                    <a:pt x="1427" y="1579"/>
                    <a:pt x="1640" y="1694"/>
                  </a:cubicBezTo>
                  <a:cubicBezTo>
                    <a:pt x="1716" y="1728"/>
                    <a:pt x="1786" y="1738"/>
                    <a:pt x="1845" y="1738"/>
                  </a:cubicBezTo>
                  <a:cubicBezTo>
                    <a:pt x="1924" y="1738"/>
                    <a:pt x="1986" y="1721"/>
                    <a:pt x="2030" y="1721"/>
                  </a:cubicBezTo>
                  <a:cubicBezTo>
                    <a:pt x="2080" y="1721"/>
                    <a:pt x="2105" y="1743"/>
                    <a:pt x="2099" y="1841"/>
                  </a:cubicBezTo>
                  <a:cubicBezTo>
                    <a:pt x="2082" y="2038"/>
                    <a:pt x="1967" y="2202"/>
                    <a:pt x="1787" y="2300"/>
                  </a:cubicBezTo>
                  <a:cubicBezTo>
                    <a:pt x="1684" y="2352"/>
                    <a:pt x="1571" y="2377"/>
                    <a:pt x="1456" y="2377"/>
                  </a:cubicBezTo>
                  <a:cubicBezTo>
                    <a:pt x="1317" y="2377"/>
                    <a:pt x="1176" y="2340"/>
                    <a:pt x="1050" y="2267"/>
                  </a:cubicBezTo>
                  <a:cubicBezTo>
                    <a:pt x="509" y="2054"/>
                    <a:pt x="148" y="1104"/>
                    <a:pt x="787" y="563"/>
                  </a:cubicBezTo>
                  <a:cubicBezTo>
                    <a:pt x="1033" y="317"/>
                    <a:pt x="1377" y="169"/>
                    <a:pt x="1722" y="169"/>
                  </a:cubicBezTo>
                  <a:cubicBezTo>
                    <a:pt x="2476" y="202"/>
                    <a:pt x="3295" y="759"/>
                    <a:pt x="3426" y="2218"/>
                  </a:cubicBezTo>
                  <a:cubicBezTo>
                    <a:pt x="3475" y="2759"/>
                    <a:pt x="3426" y="3316"/>
                    <a:pt x="3262" y="3841"/>
                  </a:cubicBezTo>
                  <a:cubicBezTo>
                    <a:pt x="3148" y="4300"/>
                    <a:pt x="2935" y="4742"/>
                    <a:pt x="2672" y="5119"/>
                  </a:cubicBezTo>
                  <a:cubicBezTo>
                    <a:pt x="2262" y="5611"/>
                    <a:pt x="1754" y="6021"/>
                    <a:pt x="1181" y="6283"/>
                  </a:cubicBezTo>
                  <a:cubicBezTo>
                    <a:pt x="1804" y="6037"/>
                    <a:pt x="2344" y="5628"/>
                    <a:pt x="2787" y="5119"/>
                  </a:cubicBezTo>
                  <a:cubicBezTo>
                    <a:pt x="3525" y="4267"/>
                    <a:pt x="4443" y="2235"/>
                    <a:pt x="3164" y="612"/>
                  </a:cubicBezTo>
                  <a:cubicBezTo>
                    <a:pt x="2821" y="207"/>
                    <a:pt x="2307" y="0"/>
                    <a:pt x="181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5371875" y="2351825"/>
              <a:ext cx="34450" cy="84425"/>
            </a:xfrm>
            <a:custGeom>
              <a:rect b="b" l="l" r="r" t="t"/>
              <a:pathLst>
                <a:path extrusionOk="0" h="3377" w="1378">
                  <a:moveTo>
                    <a:pt x="689" y="0"/>
                  </a:moveTo>
                  <a:lnTo>
                    <a:pt x="640" y="328"/>
                  </a:lnTo>
                  <a:cubicBezTo>
                    <a:pt x="623" y="607"/>
                    <a:pt x="525" y="869"/>
                    <a:pt x="378" y="1098"/>
                  </a:cubicBezTo>
                  <a:cubicBezTo>
                    <a:pt x="132" y="1443"/>
                    <a:pt x="1" y="1754"/>
                    <a:pt x="312" y="2164"/>
                  </a:cubicBezTo>
                  <a:cubicBezTo>
                    <a:pt x="492" y="2426"/>
                    <a:pt x="623" y="2738"/>
                    <a:pt x="656" y="3049"/>
                  </a:cubicBezTo>
                  <a:cubicBezTo>
                    <a:pt x="673" y="3131"/>
                    <a:pt x="673" y="3377"/>
                    <a:pt x="689" y="3377"/>
                  </a:cubicBezTo>
                  <a:cubicBezTo>
                    <a:pt x="689" y="3377"/>
                    <a:pt x="705" y="3131"/>
                    <a:pt x="722" y="3049"/>
                  </a:cubicBezTo>
                  <a:cubicBezTo>
                    <a:pt x="755" y="2738"/>
                    <a:pt x="886" y="2426"/>
                    <a:pt x="1066" y="2164"/>
                  </a:cubicBezTo>
                  <a:cubicBezTo>
                    <a:pt x="1377" y="1754"/>
                    <a:pt x="1246" y="1443"/>
                    <a:pt x="1000" y="1098"/>
                  </a:cubicBezTo>
                  <a:cubicBezTo>
                    <a:pt x="853" y="869"/>
                    <a:pt x="755" y="607"/>
                    <a:pt x="738" y="328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5312450" y="1832150"/>
              <a:ext cx="153300" cy="167700"/>
            </a:xfrm>
            <a:custGeom>
              <a:rect b="b" l="l" r="r" t="t"/>
              <a:pathLst>
                <a:path extrusionOk="0" h="6708" w="6132">
                  <a:moveTo>
                    <a:pt x="1609" y="0"/>
                  </a:moveTo>
                  <a:cubicBezTo>
                    <a:pt x="1211" y="0"/>
                    <a:pt x="822" y="155"/>
                    <a:pt x="591" y="446"/>
                  </a:cubicBezTo>
                  <a:cubicBezTo>
                    <a:pt x="1" y="1101"/>
                    <a:pt x="493" y="2068"/>
                    <a:pt x="1132" y="2101"/>
                  </a:cubicBezTo>
                  <a:cubicBezTo>
                    <a:pt x="1151" y="2102"/>
                    <a:pt x="1170" y="2103"/>
                    <a:pt x="1188" y="2103"/>
                  </a:cubicBezTo>
                  <a:cubicBezTo>
                    <a:pt x="1801" y="2103"/>
                    <a:pt x="2013" y="1584"/>
                    <a:pt x="1886" y="1282"/>
                  </a:cubicBezTo>
                  <a:cubicBezTo>
                    <a:pt x="1830" y="1113"/>
                    <a:pt x="1677" y="993"/>
                    <a:pt x="1511" y="993"/>
                  </a:cubicBezTo>
                  <a:cubicBezTo>
                    <a:pt x="1483" y="993"/>
                    <a:pt x="1455" y="996"/>
                    <a:pt x="1427" y="1003"/>
                  </a:cubicBezTo>
                  <a:cubicBezTo>
                    <a:pt x="1263" y="1019"/>
                    <a:pt x="1165" y="1167"/>
                    <a:pt x="1181" y="1314"/>
                  </a:cubicBezTo>
                  <a:cubicBezTo>
                    <a:pt x="1171" y="1470"/>
                    <a:pt x="1292" y="1567"/>
                    <a:pt x="1415" y="1567"/>
                  </a:cubicBezTo>
                  <a:cubicBezTo>
                    <a:pt x="1487" y="1567"/>
                    <a:pt x="1559" y="1534"/>
                    <a:pt x="1607" y="1462"/>
                  </a:cubicBezTo>
                  <a:cubicBezTo>
                    <a:pt x="1647" y="1399"/>
                    <a:pt x="1691" y="1374"/>
                    <a:pt x="1729" y="1374"/>
                  </a:cubicBezTo>
                  <a:cubicBezTo>
                    <a:pt x="1802" y="1374"/>
                    <a:pt x="1858" y="1464"/>
                    <a:pt x="1837" y="1560"/>
                  </a:cubicBezTo>
                  <a:cubicBezTo>
                    <a:pt x="1747" y="1791"/>
                    <a:pt x="1527" y="1941"/>
                    <a:pt x="1287" y="1941"/>
                  </a:cubicBezTo>
                  <a:cubicBezTo>
                    <a:pt x="1220" y="1941"/>
                    <a:pt x="1151" y="1930"/>
                    <a:pt x="1083" y="1904"/>
                  </a:cubicBezTo>
                  <a:cubicBezTo>
                    <a:pt x="673" y="1790"/>
                    <a:pt x="460" y="1052"/>
                    <a:pt x="1017" y="659"/>
                  </a:cubicBezTo>
                  <a:cubicBezTo>
                    <a:pt x="1143" y="566"/>
                    <a:pt x="1328" y="517"/>
                    <a:pt x="1534" y="517"/>
                  </a:cubicBezTo>
                  <a:cubicBezTo>
                    <a:pt x="2131" y="517"/>
                    <a:pt x="2907" y="930"/>
                    <a:pt x="2968" y="1904"/>
                  </a:cubicBezTo>
                  <a:cubicBezTo>
                    <a:pt x="2968" y="3085"/>
                    <a:pt x="2033" y="4117"/>
                    <a:pt x="1771" y="4888"/>
                  </a:cubicBezTo>
                  <a:cubicBezTo>
                    <a:pt x="1427" y="5970"/>
                    <a:pt x="1869" y="6642"/>
                    <a:pt x="1902" y="6707"/>
                  </a:cubicBezTo>
                  <a:cubicBezTo>
                    <a:pt x="1624" y="6150"/>
                    <a:pt x="1607" y="5494"/>
                    <a:pt x="1853" y="4920"/>
                  </a:cubicBezTo>
                  <a:cubicBezTo>
                    <a:pt x="2066" y="4396"/>
                    <a:pt x="2492" y="3839"/>
                    <a:pt x="2804" y="3134"/>
                  </a:cubicBezTo>
                  <a:cubicBezTo>
                    <a:pt x="2918" y="2921"/>
                    <a:pt x="3017" y="2675"/>
                    <a:pt x="3066" y="2429"/>
                  </a:cubicBezTo>
                  <a:cubicBezTo>
                    <a:pt x="3115" y="2675"/>
                    <a:pt x="3214" y="2921"/>
                    <a:pt x="3312" y="3134"/>
                  </a:cubicBezTo>
                  <a:cubicBezTo>
                    <a:pt x="3640" y="3839"/>
                    <a:pt x="4066" y="4396"/>
                    <a:pt x="4279" y="4920"/>
                  </a:cubicBezTo>
                  <a:cubicBezTo>
                    <a:pt x="4525" y="5494"/>
                    <a:pt x="4508" y="6150"/>
                    <a:pt x="4230" y="6707"/>
                  </a:cubicBezTo>
                  <a:cubicBezTo>
                    <a:pt x="4263" y="6658"/>
                    <a:pt x="4705" y="5970"/>
                    <a:pt x="4361" y="4888"/>
                  </a:cubicBezTo>
                  <a:cubicBezTo>
                    <a:pt x="4099" y="4117"/>
                    <a:pt x="3181" y="3068"/>
                    <a:pt x="3164" y="1904"/>
                  </a:cubicBezTo>
                  <a:cubicBezTo>
                    <a:pt x="3225" y="930"/>
                    <a:pt x="4001" y="517"/>
                    <a:pt x="4598" y="517"/>
                  </a:cubicBezTo>
                  <a:cubicBezTo>
                    <a:pt x="4804" y="517"/>
                    <a:pt x="4989" y="566"/>
                    <a:pt x="5115" y="659"/>
                  </a:cubicBezTo>
                  <a:cubicBezTo>
                    <a:pt x="5672" y="1052"/>
                    <a:pt x="5459" y="1790"/>
                    <a:pt x="5049" y="1904"/>
                  </a:cubicBezTo>
                  <a:cubicBezTo>
                    <a:pt x="4981" y="1930"/>
                    <a:pt x="4912" y="1941"/>
                    <a:pt x="4845" y="1941"/>
                  </a:cubicBezTo>
                  <a:cubicBezTo>
                    <a:pt x="4605" y="1941"/>
                    <a:pt x="4385" y="1791"/>
                    <a:pt x="4295" y="1560"/>
                  </a:cubicBezTo>
                  <a:cubicBezTo>
                    <a:pt x="4274" y="1464"/>
                    <a:pt x="4330" y="1374"/>
                    <a:pt x="4403" y="1374"/>
                  </a:cubicBezTo>
                  <a:cubicBezTo>
                    <a:pt x="4441" y="1374"/>
                    <a:pt x="4485" y="1399"/>
                    <a:pt x="4525" y="1462"/>
                  </a:cubicBezTo>
                  <a:cubicBezTo>
                    <a:pt x="4573" y="1534"/>
                    <a:pt x="4645" y="1567"/>
                    <a:pt x="4717" y="1567"/>
                  </a:cubicBezTo>
                  <a:cubicBezTo>
                    <a:pt x="4840" y="1567"/>
                    <a:pt x="4961" y="1470"/>
                    <a:pt x="4951" y="1314"/>
                  </a:cubicBezTo>
                  <a:cubicBezTo>
                    <a:pt x="4967" y="1167"/>
                    <a:pt x="4869" y="1019"/>
                    <a:pt x="4705" y="1003"/>
                  </a:cubicBezTo>
                  <a:cubicBezTo>
                    <a:pt x="4677" y="996"/>
                    <a:pt x="4649" y="993"/>
                    <a:pt x="4620" y="993"/>
                  </a:cubicBezTo>
                  <a:cubicBezTo>
                    <a:pt x="4451" y="993"/>
                    <a:pt x="4288" y="1113"/>
                    <a:pt x="4246" y="1282"/>
                  </a:cubicBezTo>
                  <a:cubicBezTo>
                    <a:pt x="4119" y="1584"/>
                    <a:pt x="4347" y="2103"/>
                    <a:pt x="4945" y="2103"/>
                  </a:cubicBezTo>
                  <a:cubicBezTo>
                    <a:pt x="4963" y="2103"/>
                    <a:pt x="4982" y="2102"/>
                    <a:pt x="5000" y="2101"/>
                  </a:cubicBezTo>
                  <a:cubicBezTo>
                    <a:pt x="5623" y="2068"/>
                    <a:pt x="6131" y="1101"/>
                    <a:pt x="5541" y="446"/>
                  </a:cubicBezTo>
                  <a:cubicBezTo>
                    <a:pt x="5310" y="155"/>
                    <a:pt x="4924" y="0"/>
                    <a:pt x="4530" y="0"/>
                  </a:cubicBezTo>
                  <a:cubicBezTo>
                    <a:pt x="4056" y="0"/>
                    <a:pt x="3570" y="225"/>
                    <a:pt x="3328" y="708"/>
                  </a:cubicBezTo>
                  <a:cubicBezTo>
                    <a:pt x="3197" y="872"/>
                    <a:pt x="3115" y="1069"/>
                    <a:pt x="3066" y="1282"/>
                  </a:cubicBezTo>
                  <a:cubicBezTo>
                    <a:pt x="3017" y="1069"/>
                    <a:pt x="2935" y="888"/>
                    <a:pt x="2820" y="708"/>
                  </a:cubicBezTo>
                  <a:cubicBezTo>
                    <a:pt x="2578" y="225"/>
                    <a:pt x="2088" y="0"/>
                    <a:pt x="16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7322450" y="2000625"/>
              <a:ext cx="43050" cy="60275"/>
            </a:xfrm>
            <a:custGeom>
              <a:rect b="b" l="l" r="r" t="t"/>
              <a:pathLst>
                <a:path extrusionOk="0" h="2411" w="1722">
                  <a:moveTo>
                    <a:pt x="1525" y="1"/>
                  </a:moveTo>
                  <a:cubicBezTo>
                    <a:pt x="1525" y="1"/>
                    <a:pt x="1377" y="50"/>
                    <a:pt x="1361" y="165"/>
                  </a:cubicBezTo>
                  <a:cubicBezTo>
                    <a:pt x="1346" y="241"/>
                    <a:pt x="1246" y="331"/>
                    <a:pt x="1076" y="331"/>
                  </a:cubicBezTo>
                  <a:cubicBezTo>
                    <a:pt x="1062" y="331"/>
                    <a:pt x="1048" y="330"/>
                    <a:pt x="1033" y="329"/>
                  </a:cubicBezTo>
                  <a:cubicBezTo>
                    <a:pt x="836" y="329"/>
                    <a:pt x="0" y="394"/>
                    <a:pt x="66" y="2410"/>
                  </a:cubicBezTo>
                  <a:cubicBezTo>
                    <a:pt x="66" y="2410"/>
                    <a:pt x="131" y="1673"/>
                    <a:pt x="771" y="1394"/>
                  </a:cubicBezTo>
                  <a:cubicBezTo>
                    <a:pt x="1394" y="1116"/>
                    <a:pt x="1721" y="853"/>
                    <a:pt x="1607" y="476"/>
                  </a:cubicBezTo>
                  <a:cubicBezTo>
                    <a:pt x="1492" y="83"/>
                    <a:pt x="1525" y="1"/>
                    <a:pt x="1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7094200" y="2072125"/>
              <a:ext cx="227050" cy="157950"/>
            </a:xfrm>
            <a:custGeom>
              <a:rect b="b" l="l" r="r" t="t"/>
              <a:pathLst>
                <a:path extrusionOk="0" h="6318" w="9082">
                  <a:moveTo>
                    <a:pt x="2001" y="1"/>
                  </a:moveTo>
                  <a:cubicBezTo>
                    <a:pt x="1084" y="1"/>
                    <a:pt x="66" y="653"/>
                    <a:pt x="33" y="1845"/>
                  </a:cubicBezTo>
                  <a:cubicBezTo>
                    <a:pt x="0" y="2714"/>
                    <a:pt x="459" y="3533"/>
                    <a:pt x="1230" y="3927"/>
                  </a:cubicBezTo>
                  <a:cubicBezTo>
                    <a:pt x="1723" y="4184"/>
                    <a:pt x="2282" y="4286"/>
                    <a:pt x="2852" y="4286"/>
                  </a:cubicBezTo>
                  <a:cubicBezTo>
                    <a:pt x="3190" y="4286"/>
                    <a:pt x="3533" y="4250"/>
                    <a:pt x="3869" y="4189"/>
                  </a:cubicBezTo>
                  <a:cubicBezTo>
                    <a:pt x="4754" y="3960"/>
                    <a:pt x="5573" y="3615"/>
                    <a:pt x="6377" y="3419"/>
                  </a:cubicBezTo>
                  <a:cubicBezTo>
                    <a:pt x="6578" y="3370"/>
                    <a:pt x="6783" y="3346"/>
                    <a:pt x="6984" y="3346"/>
                  </a:cubicBezTo>
                  <a:cubicBezTo>
                    <a:pt x="7599" y="3346"/>
                    <a:pt x="8178" y="3576"/>
                    <a:pt x="8524" y="4058"/>
                  </a:cubicBezTo>
                  <a:cubicBezTo>
                    <a:pt x="8966" y="4632"/>
                    <a:pt x="8999" y="5566"/>
                    <a:pt x="8458" y="5976"/>
                  </a:cubicBezTo>
                  <a:cubicBezTo>
                    <a:pt x="8246" y="6137"/>
                    <a:pt x="7991" y="6212"/>
                    <a:pt x="7743" y="6212"/>
                  </a:cubicBezTo>
                  <a:cubicBezTo>
                    <a:pt x="7360" y="6212"/>
                    <a:pt x="6995" y="6032"/>
                    <a:pt x="6835" y="5714"/>
                  </a:cubicBezTo>
                  <a:cubicBezTo>
                    <a:pt x="6524" y="5222"/>
                    <a:pt x="6770" y="4566"/>
                    <a:pt x="7229" y="4451"/>
                  </a:cubicBezTo>
                  <a:cubicBezTo>
                    <a:pt x="7325" y="4413"/>
                    <a:pt x="7424" y="4394"/>
                    <a:pt x="7523" y="4394"/>
                  </a:cubicBezTo>
                  <a:cubicBezTo>
                    <a:pt x="7761" y="4394"/>
                    <a:pt x="7991" y="4505"/>
                    <a:pt x="8130" y="4714"/>
                  </a:cubicBezTo>
                  <a:cubicBezTo>
                    <a:pt x="8229" y="4894"/>
                    <a:pt x="8245" y="5091"/>
                    <a:pt x="8180" y="5287"/>
                  </a:cubicBezTo>
                  <a:cubicBezTo>
                    <a:pt x="8167" y="5313"/>
                    <a:pt x="8114" y="5389"/>
                    <a:pt x="8060" y="5389"/>
                  </a:cubicBezTo>
                  <a:cubicBezTo>
                    <a:pt x="8045" y="5389"/>
                    <a:pt x="8030" y="5383"/>
                    <a:pt x="8016" y="5369"/>
                  </a:cubicBezTo>
                  <a:cubicBezTo>
                    <a:pt x="7966" y="5320"/>
                    <a:pt x="8016" y="4960"/>
                    <a:pt x="7655" y="4927"/>
                  </a:cubicBezTo>
                  <a:cubicBezTo>
                    <a:pt x="7640" y="4925"/>
                    <a:pt x="7625" y="4924"/>
                    <a:pt x="7611" y="4924"/>
                  </a:cubicBezTo>
                  <a:cubicBezTo>
                    <a:pt x="7268" y="4924"/>
                    <a:pt x="7161" y="5474"/>
                    <a:pt x="7508" y="5615"/>
                  </a:cubicBezTo>
                  <a:cubicBezTo>
                    <a:pt x="7581" y="5648"/>
                    <a:pt x="7657" y="5663"/>
                    <a:pt x="7731" y="5663"/>
                  </a:cubicBezTo>
                  <a:cubicBezTo>
                    <a:pt x="7952" y="5663"/>
                    <a:pt x="8155" y="5525"/>
                    <a:pt x="8229" y="5304"/>
                  </a:cubicBezTo>
                  <a:lnTo>
                    <a:pt x="8229" y="5271"/>
                  </a:lnTo>
                  <a:cubicBezTo>
                    <a:pt x="8229" y="5271"/>
                    <a:pt x="8229" y="5255"/>
                    <a:pt x="8245" y="5238"/>
                  </a:cubicBezTo>
                  <a:lnTo>
                    <a:pt x="8245" y="5222"/>
                  </a:lnTo>
                  <a:cubicBezTo>
                    <a:pt x="8262" y="5091"/>
                    <a:pt x="8262" y="4960"/>
                    <a:pt x="8229" y="4845"/>
                  </a:cubicBezTo>
                  <a:cubicBezTo>
                    <a:pt x="8105" y="4535"/>
                    <a:pt x="7812" y="4338"/>
                    <a:pt x="7500" y="4338"/>
                  </a:cubicBezTo>
                  <a:cubicBezTo>
                    <a:pt x="7399" y="4338"/>
                    <a:pt x="7296" y="4358"/>
                    <a:pt x="7196" y="4402"/>
                  </a:cubicBezTo>
                  <a:cubicBezTo>
                    <a:pt x="6704" y="4517"/>
                    <a:pt x="6409" y="5222"/>
                    <a:pt x="6754" y="5763"/>
                  </a:cubicBezTo>
                  <a:cubicBezTo>
                    <a:pt x="6927" y="6110"/>
                    <a:pt x="7342" y="6317"/>
                    <a:pt x="7769" y="6317"/>
                  </a:cubicBezTo>
                  <a:cubicBezTo>
                    <a:pt x="8028" y="6317"/>
                    <a:pt x="8291" y="6241"/>
                    <a:pt x="8507" y="6074"/>
                  </a:cubicBezTo>
                  <a:cubicBezTo>
                    <a:pt x="8966" y="5730"/>
                    <a:pt x="9081" y="5140"/>
                    <a:pt x="8934" y="4583"/>
                  </a:cubicBezTo>
                  <a:cubicBezTo>
                    <a:pt x="8835" y="4042"/>
                    <a:pt x="8475" y="3173"/>
                    <a:pt x="7212" y="2894"/>
                  </a:cubicBezTo>
                  <a:cubicBezTo>
                    <a:pt x="7067" y="2862"/>
                    <a:pt x="6919" y="2847"/>
                    <a:pt x="6768" y="2847"/>
                  </a:cubicBezTo>
                  <a:cubicBezTo>
                    <a:pt x="5443" y="2847"/>
                    <a:pt x="3911" y="3973"/>
                    <a:pt x="2333" y="3973"/>
                  </a:cubicBezTo>
                  <a:cubicBezTo>
                    <a:pt x="2103" y="3973"/>
                    <a:pt x="1871" y="3949"/>
                    <a:pt x="1639" y="3894"/>
                  </a:cubicBezTo>
                  <a:cubicBezTo>
                    <a:pt x="1557" y="3878"/>
                    <a:pt x="1459" y="3845"/>
                    <a:pt x="1377" y="3812"/>
                  </a:cubicBezTo>
                  <a:lnTo>
                    <a:pt x="1312" y="3796"/>
                  </a:lnTo>
                  <a:cubicBezTo>
                    <a:pt x="607" y="3419"/>
                    <a:pt x="164" y="2665"/>
                    <a:pt x="181" y="1862"/>
                  </a:cubicBezTo>
                  <a:cubicBezTo>
                    <a:pt x="203" y="744"/>
                    <a:pt x="1174" y="112"/>
                    <a:pt x="2045" y="112"/>
                  </a:cubicBezTo>
                  <a:cubicBezTo>
                    <a:pt x="2464" y="112"/>
                    <a:pt x="2859" y="258"/>
                    <a:pt x="3115" y="567"/>
                  </a:cubicBezTo>
                  <a:cubicBezTo>
                    <a:pt x="3574" y="1009"/>
                    <a:pt x="3524" y="1763"/>
                    <a:pt x="3016" y="2173"/>
                  </a:cubicBezTo>
                  <a:cubicBezTo>
                    <a:pt x="2951" y="2239"/>
                    <a:pt x="2852" y="2271"/>
                    <a:pt x="2770" y="2304"/>
                  </a:cubicBezTo>
                  <a:cubicBezTo>
                    <a:pt x="2709" y="2316"/>
                    <a:pt x="2646" y="2323"/>
                    <a:pt x="2584" y="2323"/>
                  </a:cubicBezTo>
                  <a:cubicBezTo>
                    <a:pt x="2398" y="2323"/>
                    <a:pt x="2213" y="2267"/>
                    <a:pt x="2066" y="2157"/>
                  </a:cubicBezTo>
                  <a:cubicBezTo>
                    <a:pt x="1951" y="2075"/>
                    <a:pt x="1885" y="1911"/>
                    <a:pt x="1934" y="1780"/>
                  </a:cubicBezTo>
                  <a:lnTo>
                    <a:pt x="1934" y="1780"/>
                  </a:lnTo>
                  <a:cubicBezTo>
                    <a:pt x="2010" y="1855"/>
                    <a:pt x="2106" y="1895"/>
                    <a:pt x="2206" y="1895"/>
                  </a:cubicBezTo>
                  <a:cubicBezTo>
                    <a:pt x="2257" y="1895"/>
                    <a:pt x="2310" y="1884"/>
                    <a:pt x="2361" y="1862"/>
                  </a:cubicBezTo>
                  <a:cubicBezTo>
                    <a:pt x="2607" y="1714"/>
                    <a:pt x="2541" y="1321"/>
                    <a:pt x="2213" y="1222"/>
                  </a:cubicBezTo>
                  <a:cubicBezTo>
                    <a:pt x="2185" y="1215"/>
                    <a:pt x="2157" y="1211"/>
                    <a:pt x="2129" y="1211"/>
                  </a:cubicBezTo>
                  <a:cubicBezTo>
                    <a:pt x="1787" y="1211"/>
                    <a:pt x="1507" y="1748"/>
                    <a:pt x="1902" y="2173"/>
                  </a:cubicBezTo>
                  <a:cubicBezTo>
                    <a:pt x="2059" y="2319"/>
                    <a:pt x="2262" y="2401"/>
                    <a:pt x="2476" y="2401"/>
                  </a:cubicBezTo>
                  <a:cubicBezTo>
                    <a:pt x="2551" y="2401"/>
                    <a:pt x="2628" y="2391"/>
                    <a:pt x="2705" y="2370"/>
                  </a:cubicBezTo>
                  <a:cubicBezTo>
                    <a:pt x="2738" y="2370"/>
                    <a:pt x="2754" y="2353"/>
                    <a:pt x="2787" y="2353"/>
                  </a:cubicBezTo>
                  <a:lnTo>
                    <a:pt x="2869" y="2321"/>
                  </a:lnTo>
                  <a:lnTo>
                    <a:pt x="2902" y="2304"/>
                  </a:lnTo>
                  <a:cubicBezTo>
                    <a:pt x="3049" y="2255"/>
                    <a:pt x="3180" y="2140"/>
                    <a:pt x="3262" y="2009"/>
                  </a:cubicBezTo>
                  <a:cubicBezTo>
                    <a:pt x="3590" y="1534"/>
                    <a:pt x="3557" y="911"/>
                    <a:pt x="3164" y="501"/>
                  </a:cubicBezTo>
                  <a:cubicBezTo>
                    <a:pt x="2891" y="163"/>
                    <a:pt x="2459" y="1"/>
                    <a:pt x="20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7132725" y="2162025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5518" y="0"/>
                  </a:moveTo>
                  <a:cubicBezTo>
                    <a:pt x="5267" y="0"/>
                    <a:pt x="4968" y="44"/>
                    <a:pt x="4622" y="167"/>
                  </a:cubicBezTo>
                  <a:cubicBezTo>
                    <a:pt x="3775" y="457"/>
                    <a:pt x="2582" y="1019"/>
                    <a:pt x="1410" y="1019"/>
                  </a:cubicBezTo>
                  <a:cubicBezTo>
                    <a:pt x="928" y="1019"/>
                    <a:pt x="449" y="924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82" y="1333"/>
                    <a:pt x="1360" y="1333"/>
                  </a:cubicBezTo>
                  <a:cubicBezTo>
                    <a:pt x="1387" y="1333"/>
                    <a:pt x="1415" y="1332"/>
                    <a:pt x="1443" y="1331"/>
                  </a:cubicBezTo>
                  <a:cubicBezTo>
                    <a:pt x="1951" y="1294"/>
                    <a:pt x="2182" y="1151"/>
                    <a:pt x="2321" y="1151"/>
                  </a:cubicBezTo>
                  <a:cubicBezTo>
                    <a:pt x="2370" y="1151"/>
                    <a:pt x="2408" y="1169"/>
                    <a:pt x="2442" y="1216"/>
                  </a:cubicBezTo>
                  <a:cubicBezTo>
                    <a:pt x="2506" y="1304"/>
                    <a:pt x="2403" y="1364"/>
                    <a:pt x="2255" y="1364"/>
                  </a:cubicBezTo>
                  <a:cubicBezTo>
                    <a:pt x="2211" y="1364"/>
                    <a:pt x="2163" y="1358"/>
                    <a:pt x="2115" y="1347"/>
                  </a:cubicBezTo>
                  <a:cubicBezTo>
                    <a:pt x="2062" y="1329"/>
                    <a:pt x="2007" y="1320"/>
                    <a:pt x="1952" y="1320"/>
                  </a:cubicBezTo>
                  <a:cubicBezTo>
                    <a:pt x="1856" y="1320"/>
                    <a:pt x="1762" y="1350"/>
                    <a:pt x="1688" y="1413"/>
                  </a:cubicBezTo>
                  <a:cubicBezTo>
                    <a:pt x="1511" y="1574"/>
                    <a:pt x="1715" y="2085"/>
                    <a:pt x="1361" y="2085"/>
                  </a:cubicBezTo>
                  <a:cubicBezTo>
                    <a:pt x="1356" y="2085"/>
                    <a:pt x="1350" y="2085"/>
                    <a:pt x="1344" y="2085"/>
                  </a:cubicBezTo>
                  <a:lnTo>
                    <a:pt x="1344" y="2085"/>
                  </a:lnTo>
                  <a:cubicBezTo>
                    <a:pt x="1344" y="2085"/>
                    <a:pt x="1628" y="2451"/>
                    <a:pt x="2052" y="2451"/>
                  </a:cubicBezTo>
                  <a:cubicBezTo>
                    <a:pt x="2196" y="2451"/>
                    <a:pt x="2355" y="2410"/>
                    <a:pt x="2524" y="2298"/>
                  </a:cubicBezTo>
                  <a:cubicBezTo>
                    <a:pt x="3196" y="1872"/>
                    <a:pt x="2819" y="1364"/>
                    <a:pt x="3082" y="1232"/>
                  </a:cubicBezTo>
                  <a:cubicBezTo>
                    <a:pt x="3123" y="1210"/>
                    <a:pt x="3164" y="1200"/>
                    <a:pt x="3202" y="1200"/>
                  </a:cubicBezTo>
                  <a:cubicBezTo>
                    <a:pt x="3387" y="1200"/>
                    <a:pt x="3502" y="1441"/>
                    <a:pt x="3311" y="1659"/>
                  </a:cubicBezTo>
                  <a:cubicBezTo>
                    <a:pt x="3082" y="1937"/>
                    <a:pt x="2229" y="2872"/>
                    <a:pt x="3573" y="3691"/>
                  </a:cubicBezTo>
                  <a:cubicBezTo>
                    <a:pt x="3573" y="3691"/>
                    <a:pt x="3377" y="3232"/>
                    <a:pt x="3737" y="3085"/>
                  </a:cubicBezTo>
                  <a:cubicBezTo>
                    <a:pt x="4098" y="2921"/>
                    <a:pt x="4819" y="2691"/>
                    <a:pt x="4721" y="2199"/>
                  </a:cubicBezTo>
                  <a:cubicBezTo>
                    <a:pt x="4622" y="1691"/>
                    <a:pt x="4245" y="954"/>
                    <a:pt x="4852" y="495"/>
                  </a:cubicBezTo>
                  <a:cubicBezTo>
                    <a:pt x="5198" y="235"/>
                    <a:pt x="5499" y="133"/>
                    <a:pt x="5801" y="133"/>
                  </a:cubicBezTo>
                  <a:cubicBezTo>
                    <a:pt x="6014" y="133"/>
                    <a:pt x="6228" y="184"/>
                    <a:pt x="6458" y="265"/>
                  </a:cubicBezTo>
                  <a:cubicBezTo>
                    <a:pt x="6458" y="265"/>
                    <a:pt x="6135" y="0"/>
                    <a:pt x="55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7162625" y="2069950"/>
              <a:ext cx="90175" cy="63075"/>
            </a:xfrm>
            <a:custGeom>
              <a:rect b="b" l="l" r="r" t="t"/>
              <a:pathLst>
                <a:path extrusionOk="0" h="2523" w="3607">
                  <a:moveTo>
                    <a:pt x="1101" y="0"/>
                  </a:moveTo>
                  <a:cubicBezTo>
                    <a:pt x="505" y="0"/>
                    <a:pt x="1" y="129"/>
                    <a:pt x="1" y="129"/>
                  </a:cubicBezTo>
                  <a:cubicBezTo>
                    <a:pt x="1" y="129"/>
                    <a:pt x="951" y="195"/>
                    <a:pt x="1197" y="555"/>
                  </a:cubicBezTo>
                  <a:cubicBezTo>
                    <a:pt x="1361" y="752"/>
                    <a:pt x="1427" y="1014"/>
                    <a:pt x="1345" y="1260"/>
                  </a:cubicBezTo>
                  <a:cubicBezTo>
                    <a:pt x="1296" y="1490"/>
                    <a:pt x="1181" y="2145"/>
                    <a:pt x="2213" y="2162"/>
                  </a:cubicBezTo>
                  <a:cubicBezTo>
                    <a:pt x="3246" y="2162"/>
                    <a:pt x="3082" y="2522"/>
                    <a:pt x="3082" y="2522"/>
                  </a:cubicBezTo>
                  <a:cubicBezTo>
                    <a:pt x="3082" y="2522"/>
                    <a:pt x="3607" y="1768"/>
                    <a:pt x="2738" y="621"/>
                  </a:cubicBezTo>
                  <a:cubicBezTo>
                    <a:pt x="2364" y="125"/>
                    <a:pt x="1688" y="0"/>
                    <a:pt x="11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7127400" y="2003100"/>
              <a:ext cx="56550" cy="67225"/>
            </a:xfrm>
            <a:custGeom>
              <a:rect b="b" l="l" r="r" t="t"/>
              <a:pathLst>
                <a:path extrusionOk="0" h="2689" w="2262">
                  <a:moveTo>
                    <a:pt x="1115" y="0"/>
                  </a:moveTo>
                  <a:lnTo>
                    <a:pt x="1115" y="0"/>
                  </a:lnTo>
                  <a:cubicBezTo>
                    <a:pt x="820" y="164"/>
                    <a:pt x="738" y="705"/>
                    <a:pt x="803" y="1426"/>
                  </a:cubicBezTo>
                  <a:cubicBezTo>
                    <a:pt x="869" y="2164"/>
                    <a:pt x="0" y="2606"/>
                    <a:pt x="0" y="2606"/>
                  </a:cubicBezTo>
                  <a:cubicBezTo>
                    <a:pt x="574" y="2426"/>
                    <a:pt x="1754" y="2688"/>
                    <a:pt x="2000" y="2016"/>
                  </a:cubicBezTo>
                  <a:cubicBezTo>
                    <a:pt x="2262" y="1361"/>
                    <a:pt x="1623" y="935"/>
                    <a:pt x="1262" y="738"/>
                  </a:cubicBezTo>
                  <a:cubicBezTo>
                    <a:pt x="902" y="541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7042575" y="2032200"/>
              <a:ext cx="79925" cy="107375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0" y="97"/>
                    <a:pt x="2591" y="135"/>
                    <a:pt x="2464" y="135"/>
                  </a:cubicBezTo>
                  <a:cubicBezTo>
                    <a:pt x="2440" y="135"/>
                    <a:pt x="2416" y="134"/>
                    <a:pt x="2393" y="131"/>
                  </a:cubicBezTo>
                  <a:cubicBezTo>
                    <a:pt x="2335" y="120"/>
                    <a:pt x="2251" y="110"/>
                    <a:pt x="2153" y="110"/>
                  </a:cubicBezTo>
                  <a:cubicBezTo>
                    <a:pt x="1836" y="110"/>
                    <a:pt x="1380" y="212"/>
                    <a:pt x="1229" y="688"/>
                  </a:cubicBezTo>
                  <a:cubicBezTo>
                    <a:pt x="1049" y="1311"/>
                    <a:pt x="1197" y="1705"/>
                    <a:pt x="1410" y="1885"/>
                  </a:cubicBezTo>
                  <a:cubicBezTo>
                    <a:pt x="1623" y="2065"/>
                    <a:pt x="1623" y="2442"/>
                    <a:pt x="1475" y="2491"/>
                  </a:cubicBezTo>
                  <a:cubicBezTo>
                    <a:pt x="1439" y="2509"/>
                    <a:pt x="1403" y="2518"/>
                    <a:pt x="1368" y="2518"/>
                  </a:cubicBezTo>
                  <a:cubicBezTo>
                    <a:pt x="1211" y="2518"/>
                    <a:pt x="1080" y="2354"/>
                    <a:pt x="1147" y="2180"/>
                  </a:cubicBezTo>
                  <a:cubicBezTo>
                    <a:pt x="1220" y="1947"/>
                    <a:pt x="1047" y="1727"/>
                    <a:pt x="823" y="1727"/>
                  </a:cubicBezTo>
                  <a:cubicBezTo>
                    <a:pt x="795" y="1727"/>
                    <a:pt x="767" y="1730"/>
                    <a:pt x="738" y="1737"/>
                  </a:cubicBezTo>
                  <a:cubicBezTo>
                    <a:pt x="685" y="1744"/>
                    <a:pt x="637" y="1747"/>
                    <a:pt x="594" y="1747"/>
                  </a:cubicBezTo>
                  <a:cubicBezTo>
                    <a:pt x="420" y="1747"/>
                    <a:pt x="318" y="1695"/>
                    <a:pt x="279" y="1590"/>
                  </a:cubicBezTo>
                  <a:lnTo>
                    <a:pt x="279" y="1590"/>
                  </a:lnTo>
                  <a:cubicBezTo>
                    <a:pt x="279" y="1590"/>
                    <a:pt x="0" y="2492"/>
                    <a:pt x="688" y="2918"/>
                  </a:cubicBezTo>
                  <a:cubicBezTo>
                    <a:pt x="1377" y="3360"/>
                    <a:pt x="1737" y="4049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6"/>
                    <a:pt x="3196" y="1360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6937650" y="1873525"/>
              <a:ext cx="202875" cy="202525"/>
            </a:xfrm>
            <a:custGeom>
              <a:rect b="b" l="l" r="r" t="t"/>
              <a:pathLst>
                <a:path extrusionOk="0" h="8101" w="8115">
                  <a:moveTo>
                    <a:pt x="2373" y="1"/>
                  </a:moveTo>
                  <a:cubicBezTo>
                    <a:pt x="2277" y="1"/>
                    <a:pt x="2179" y="7"/>
                    <a:pt x="2083" y="20"/>
                  </a:cubicBezTo>
                  <a:cubicBezTo>
                    <a:pt x="755" y="168"/>
                    <a:pt x="1" y="1987"/>
                    <a:pt x="788" y="3233"/>
                  </a:cubicBezTo>
                  <a:cubicBezTo>
                    <a:pt x="1380" y="4186"/>
                    <a:pt x="2416" y="4477"/>
                    <a:pt x="3372" y="4477"/>
                  </a:cubicBezTo>
                  <a:cubicBezTo>
                    <a:pt x="3501" y="4477"/>
                    <a:pt x="3629" y="4472"/>
                    <a:pt x="3754" y="4462"/>
                  </a:cubicBezTo>
                  <a:cubicBezTo>
                    <a:pt x="3951" y="4462"/>
                    <a:pt x="4197" y="4446"/>
                    <a:pt x="4443" y="4413"/>
                  </a:cubicBezTo>
                  <a:cubicBezTo>
                    <a:pt x="4443" y="4413"/>
                    <a:pt x="4651" y="4378"/>
                    <a:pt x="4962" y="4378"/>
                  </a:cubicBezTo>
                  <a:cubicBezTo>
                    <a:pt x="5449" y="4378"/>
                    <a:pt x="6189" y="4464"/>
                    <a:pt x="6770" y="4905"/>
                  </a:cubicBezTo>
                  <a:cubicBezTo>
                    <a:pt x="7164" y="5249"/>
                    <a:pt x="7426" y="5708"/>
                    <a:pt x="7508" y="6216"/>
                  </a:cubicBezTo>
                  <a:cubicBezTo>
                    <a:pt x="7508" y="6216"/>
                    <a:pt x="7672" y="7412"/>
                    <a:pt x="7098" y="8068"/>
                  </a:cubicBezTo>
                  <a:cubicBezTo>
                    <a:pt x="7098" y="8084"/>
                    <a:pt x="7082" y="8084"/>
                    <a:pt x="7082" y="8101"/>
                  </a:cubicBezTo>
                  <a:cubicBezTo>
                    <a:pt x="7082" y="8101"/>
                    <a:pt x="8115" y="7576"/>
                    <a:pt x="7983" y="5986"/>
                  </a:cubicBezTo>
                  <a:cubicBezTo>
                    <a:pt x="7875" y="4660"/>
                    <a:pt x="6817" y="4016"/>
                    <a:pt x="5492" y="4016"/>
                  </a:cubicBezTo>
                  <a:cubicBezTo>
                    <a:pt x="5212" y="4016"/>
                    <a:pt x="4920" y="4044"/>
                    <a:pt x="4623" y="4101"/>
                  </a:cubicBezTo>
                  <a:cubicBezTo>
                    <a:pt x="4114" y="4202"/>
                    <a:pt x="3658" y="4252"/>
                    <a:pt x="3249" y="4252"/>
                  </a:cubicBezTo>
                  <a:cubicBezTo>
                    <a:pt x="2723" y="4252"/>
                    <a:pt x="2273" y="4169"/>
                    <a:pt x="1886" y="4003"/>
                  </a:cubicBezTo>
                  <a:cubicBezTo>
                    <a:pt x="1492" y="3806"/>
                    <a:pt x="1165" y="3511"/>
                    <a:pt x="919" y="3151"/>
                  </a:cubicBezTo>
                  <a:cubicBezTo>
                    <a:pt x="198" y="1987"/>
                    <a:pt x="902" y="299"/>
                    <a:pt x="2099" y="168"/>
                  </a:cubicBezTo>
                  <a:cubicBezTo>
                    <a:pt x="2200" y="153"/>
                    <a:pt x="2302" y="146"/>
                    <a:pt x="2404" y="146"/>
                  </a:cubicBezTo>
                  <a:cubicBezTo>
                    <a:pt x="2877" y="146"/>
                    <a:pt x="3334" y="305"/>
                    <a:pt x="3591" y="643"/>
                  </a:cubicBezTo>
                  <a:cubicBezTo>
                    <a:pt x="3886" y="1036"/>
                    <a:pt x="3935" y="1561"/>
                    <a:pt x="3738" y="2003"/>
                  </a:cubicBezTo>
                  <a:cubicBezTo>
                    <a:pt x="3579" y="2335"/>
                    <a:pt x="3248" y="2548"/>
                    <a:pt x="2893" y="2548"/>
                  </a:cubicBezTo>
                  <a:cubicBezTo>
                    <a:pt x="2809" y="2548"/>
                    <a:pt x="2724" y="2537"/>
                    <a:pt x="2640" y="2511"/>
                  </a:cubicBezTo>
                  <a:cubicBezTo>
                    <a:pt x="2214" y="2397"/>
                    <a:pt x="2033" y="1971"/>
                    <a:pt x="2361" y="1921"/>
                  </a:cubicBezTo>
                  <a:cubicBezTo>
                    <a:pt x="2771" y="1856"/>
                    <a:pt x="2853" y="1512"/>
                    <a:pt x="2705" y="1217"/>
                  </a:cubicBezTo>
                  <a:cubicBezTo>
                    <a:pt x="2651" y="1095"/>
                    <a:pt x="2517" y="1027"/>
                    <a:pt x="2371" y="1027"/>
                  </a:cubicBezTo>
                  <a:cubicBezTo>
                    <a:pt x="2161" y="1027"/>
                    <a:pt x="1927" y="1167"/>
                    <a:pt x="1869" y="1495"/>
                  </a:cubicBezTo>
                  <a:cubicBezTo>
                    <a:pt x="1820" y="1757"/>
                    <a:pt x="1902" y="2036"/>
                    <a:pt x="2083" y="2249"/>
                  </a:cubicBezTo>
                  <a:cubicBezTo>
                    <a:pt x="2250" y="2433"/>
                    <a:pt x="2583" y="2592"/>
                    <a:pt x="2929" y="2592"/>
                  </a:cubicBezTo>
                  <a:cubicBezTo>
                    <a:pt x="3261" y="2592"/>
                    <a:pt x="3603" y="2446"/>
                    <a:pt x="3820" y="2036"/>
                  </a:cubicBezTo>
                  <a:cubicBezTo>
                    <a:pt x="4049" y="1561"/>
                    <a:pt x="4000" y="1003"/>
                    <a:pt x="3689" y="577"/>
                  </a:cubicBezTo>
                  <a:cubicBezTo>
                    <a:pt x="3398" y="190"/>
                    <a:pt x="2897" y="1"/>
                    <a:pt x="237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6970025" y="1990100"/>
              <a:ext cx="116825" cy="59325"/>
            </a:xfrm>
            <a:custGeom>
              <a:rect b="b" l="l" r="r" t="t"/>
              <a:pathLst>
                <a:path extrusionOk="0" h="2373" w="4673">
                  <a:moveTo>
                    <a:pt x="3580" y="0"/>
                  </a:moveTo>
                  <a:cubicBezTo>
                    <a:pt x="3284" y="0"/>
                    <a:pt x="2935" y="42"/>
                    <a:pt x="2541" y="160"/>
                  </a:cubicBezTo>
                  <a:cubicBezTo>
                    <a:pt x="1986" y="324"/>
                    <a:pt x="1513" y="386"/>
                    <a:pt x="1126" y="386"/>
                  </a:cubicBezTo>
                  <a:cubicBezTo>
                    <a:pt x="586" y="386"/>
                    <a:pt x="210" y="267"/>
                    <a:pt x="1" y="143"/>
                  </a:cubicBezTo>
                  <a:lnTo>
                    <a:pt x="1" y="143"/>
                  </a:lnTo>
                  <a:cubicBezTo>
                    <a:pt x="132" y="258"/>
                    <a:pt x="263" y="389"/>
                    <a:pt x="378" y="520"/>
                  </a:cubicBezTo>
                  <a:cubicBezTo>
                    <a:pt x="453" y="641"/>
                    <a:pt x="599" y="1389"/>
                    <a:pt x="1199" y="1389"/>
                  </a:cubicBezTo>
                  <a:cubicBezTo>
                    <a:pt x="1250" y="1389"/>
                    <a:pt x="1304" y="1384"/>
                    <a:pt x="1361" y="1373"/>
                  </a:cubicBezTo>
                  <a:cubicBezTo>
                    <a:pt x="2082" y="1225"/>
                    <a:pt x="1951" y="766"/>
                    <a:pt x="2427" y="619"/>
                  </a:cubicBezTo>
                  <a:cubicBezTo>
                    <a:pt x="2519" y="590"/>
                    <a:pt x="2598" y="578"/>
                    <a:pt x="2663" y="578"/>
                  </a:cubicBezTo>
                  <a:cubicBezTo>
                    <a:pt x="2932" y="578"/>
                    <a:pt x="2975" y="782"/>
                    <a:pt x="2869" y="848"/>
                  </a:cubicBezTo>
                  <a:cubicBezTo>
                    <a:pt x="2808" y="894"/>
                    <a:pt x="2754" y="908"/>
                    <a:pt x="2696" y="908"/>
                  </a:cubicBezTo>
                  <a:cubicBezTo>
                    <a:pt x="2629" y="908"/>
                    <a:pt x="2556" y="890"/>
                    <a:pt x="2459" y="881"/>
                  </a:cubicBezTo>
                  <a:cubicBezTo>
                    <a:pt x="2446" y="878"/>
                    <a:pt x="2430" y="877"/>
                    <a:pt x="2413" y="877"/>
                  </a:cubicBezTo>
                  <a:cubicBezTo>
                    <a:pt x="2219" y="877"/>
                    <a:pt x="1817" y="1047"/>
                    <a:pt x="1968" y="1438"/>
                  </a:cubicBezTo>
                  <a:cubicBezTo>
                    <a:pt x="2132" y="1881"/>
                    <a:pt x="2377" y="2225"/>
                    <a:pt x="2115" y="2372"/>
                  </a:cubicBezTo>
                  <a:cubicBezTo>
                    <a:pt x="2115" y="2372"/>
                    <a:pt x="3033" y="2372"/>
                    <a:pt x="3345" y="2110"/>
                  </a:cubicBezTo>
                  <a:cubicBezTo>
                    <a:pt x="3689" y="1848"/>
                    <a:pt x="3853" y="1405"/>
                    <a:pt x="3722" y="979"/>
                  </a:cubicBezTo>
                  <a:cubicBezTo>
                    <a:pt x="3623" y="499"/>
                    <a:pt x="3950" y="202"/>
                    <a:pt x="4430" y="202"/>
                  </a:cubicBezTo>
                  <a:cubicBezTo>
                    <a:pt x="4507" y="202"/>
                    <a:pt x="4588" y="209"/>
                    <a:pt x="4672" y="225"/>
                  </a:cubicBezTo>
                  <a:cubicBezTo>
                    <a:pt x="4672" y="225"/>
                    <a:pt x="4271" y="0"/>
                    <a:pt x="35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6999950" y="1880575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246" y="0"/>
                  </a:moveTo>
                  <a:cubicBezTo>
                    <a:pt x="1672" y="443"/>
                    <a:pt x="1820" y="1082"/>
                    <a:pt x="1639" y="1656"/>
                  </a:cubicBezTo>
                  <a:cubicBezTo>
                    <a:pt x="1398" y="2417"/>
                    <a:pt x="880" y="2617"/>
                    <a:pt x="434" y="2617"/>
                  </a:cubicBezTo>
                  <a:cubicBezTo>
                    <a:pt x="275" y="2617"/>
                    <a:pt x="125" y="2592"/>
                    <a:pt x="0" y="2557"/>
                  </a:cubicBezTo>
                  <a:lnTo>
                    <a:pt x="0" y="2557"/>
                  </a:lnTo>
                  <a:cubicBezTo>
                    <a:pt x="0" y="2557"/>
                    <a:pt x="228" y="3348"/>
                    <a:pt x="1006" y="3348"/>
                  </a:cubicBezTo>
                  <a:cubicBezTo>
                    <a:pt x="1036" y="3348"/>
                    <a:pt x="1067" y="3347"/>
                    <a:pt x="1099" y="3344"/>
                  </a:cubicBezTo>
                  <a:cubicBezTo>
                    <a:pt x="1934" y="3279"/>
                    <a:pt x="1885" y="2639"/>
                    <a:pt x="1869" y="2344"/>
                  </a:cubicBezTo>
                  <a:cubicBezTo>
                    <a:pt x="1869" y="2066"/>
                    <a:pt x="1853" y="1836"/>
                    <a:pt x="1967" y="1836"/>
                  </a:cubicBezTo>
                  <a:cubicBezTo>
                    <a:pt x="2066" y="1836"/>
                    <a:pt x="2098" y="1951"/>
                    <a:pt x="2033" y="2148"/>
                  </a:cubicBezTo>
                  <a:cubicBezTo>
                    <a:pt x="1967" y="2344"/>
                    <a:pt x="1820" y="2983"/>
                    <a:pt x="2918" y="3098"/>
                  </a:cubicBezTo>
                  <a:cubicBezTo>
                    <a:pt x="2787" y="3000"/>
                    <a:pt x="2754" y="2820"/>
                    <a:pt x="2852" y="2688"/>
                  </a:cubicBezTo>
                  <a:cubicBezTo>
                    <a:pt x="3000" y="2426"/>
                    <a:pt x="3229" y="1967"/>
                    <a:pt x="2492" y="1344"/>
                  </a:cubicBezTo>
                  <a:cubicBezTo>
                    <a:pt x="1771" y="721"/>
                    <a:pt x="1705" y="295"/>
                    <a:pt x="1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6916350" y="1761175"/>
              <a:ext cx="38125" cy="191550"/>
            </a:xfrm>
            <a:custGeom>
              <a:rect b="b" l="l" r="r" t="t"/>
              <a:pathLst>
                <a:path extrusionOk="0" h="7662" w="1525">
                  <a:moveTo>
                    <a:pt x="631" y="0"/>
                  </a:moveTo>
                  <a:cubicBezTo>
                    <a:pt x="565" y="0"/>
                    <a:pt x="497" y="16"/>
                    <a:pt x="427" y="56"/>
                  </a:cubicBezTo>
                  <a:cubicBezTo>
                    <a:pt x="0" y="285"/>
                    <a:pt x="345" y="842"/>
                    <a:pt x="591" y="1105"/>
                  </a:cubicBezTo>
                  <a:cubicBezTo>
                    <a:pt x="705" y="1203"/>
                    <a:pt x="771" y="1482"/>
                    <a:pt x="804" y="1859"/>
                  </a:cubicBezTo>
                  <a:cubicBezTo>
                    <a:pt x="836" y="2580"/>
                    <a:pt x="820" y="3285"/>
                    <a:pt x="738" y="4006"/>
                  </a:cubicBezTo>
                  <a:cubicBezTo>
                    <a:pt x="607" y="5366"/>
                    <a:pt x="771" y="7137"/>
                    <a:pt x="1476" y="7661"/>
                  </a:cubicBezTo>
                  <a:cubicBezTo>
                    <a:pt x="1476" y="7661"/>
                    <a:pt x="820" y="7055"/>
                    <a:pt x="968" y="5170"/>
                  </a:cubicBezTo>
                  <a:cubicBezTo>
                    <a:pt x="1066" y="3989"/>
                    <a:pt x="1427" y="2826"/>
                    <a:pt x="1492" y="1859"/>
                  </a:cubicBezTo>
                  <a:cubicBezTo>
                    <a:pt x="1525" y="1301"/>
                    <a:pt x="1459" y="793"/>
                    <a:pt x="1197" y="383"/>
                  </a:cubicBezTo>
                  <a:cubicBezTo>
                    <a:pt x="1197" y="383"/>
                    <a:pt x="949" y="0"/>
                    <a:pt x="6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6798750" y="1736200"/>
              <a:ext cx="211875" cy="254625"/>
            </a:xfrm>
            <a:custGeom>
              <a:rect b="b" l="l" r="r" t="t"/>
              <a:pathLst>
                <a:path extrusionOk="0" h="10185" w="8475">
                  <a:moveTo>
                    <a:pt x="2199" y="1"/>
                  </a:moveTo>
                  <a:cubicBezTo>
                    <a:pt x="1300" y="1"/>
                    <a:pt x="461" y="459"/>
                    <a:pt x="246" y="1169"/>
                  </a:cubicBezTo>
                  <a:cubicBezTo>
                    <a:pt x="0" y="1776"/>
                    <a:pt x="197" y="2464"/>
                    <a:pt x="721" y="2858"/>
                  </a:cubicBezTo>
                  <a:cubicBezTo>
                    <a:pt x="738" y="2874"/>
                    <a:pt x="754" y="2874"/>
                    <a:pt x="771" y="2890"/>
                  </a:cubicBezTo>
                  <a:cubicBezTo>
                    <a:pt x="999" y="3032"/>
                    <a:pt x="1257" y="3102"/>
                    <a:pt x="1516" y="3102"/>
                  </a:cubicBezTo>
                  <a:cubicBezTo>
                    <a:pt x="1798" y="3102"/>
                    <a:pt x="2080" y="3020"/>
                    <a:pt x="2328" y="2858"/>
                  </a:cubicBezTo>
                  <a:cubicBezTo>
                    <a:pt x="2492" y="2759"/>
                    <a:pt x="2606" y="2612"/>
                    <a:pt x="2656" y="2431"/>
                  </a:cubicBezTo>
                  <a:cubicBezTo>
                    <a:pt x="2800" y="2028"/>
                    <a:pt x="2501" y="1638"/>
                    <a:pt x="2115" y="1638"/>
                  </a:cubicBezTo>
                  <a:cubicBezTo>
                    <a:pt x="2061" y="1638"/>
                    <a:pt x="2006" y="1645"/>
                    <a:pt x="1951" y="1661"/>
                  </a:cubicBezTo>
                  <a:cubicBezTo>
                    <a:pt x="1623" y="1727"/>
                    <a:pt x="1426" y="2071"/>
                    <a:pt x="1557" y="2382"/>
                  </a:cubicBezTo>
                  <a:cubicBezTo>
                    <a:pt x="1633" y="2634"/>
                    <a:pt x="1922" y="2664"/>
                    <a:pt x="2051" y="2664"/>
                  </a:cubicBezTo>
                  <a:cubicBezTo>
                    <a:pt x="2090" y="2664"/>
                    <a:pt x="2115" y="2661"/>
                    <a:pt x="2115" y="2661"/>
                  </a:cubicBezTo>
                  <a:lnTo>
                    <a:pt x="2115" y="2661"/>
                  </a:lnTo>
                  <a:cubicBezTo>
                    <a:pt x="2082" y="2743"/>
                    <a:pt x="2016" y="2825"/>
                    <a:pt x="1934" y="2858"/>
                  </a:cubicBezTo>
                  <a:cubicBezTo>
                    <a:pt x="1820" y="2923"/>
                    <a:pt x="1688" y="2956"/>
                    <a:pt x="1557" y="2956"/>
                  </a:cubicBezTo>
                  <a:cubicBezTo>
                    <a:pt x="1426" y="2956"/>
                    <a:pt x="1295" y="2923"/>
                    <a:pt x="1180" y="2858"/>
                  </a:cubicBezTo>
                  <a:cubicBezTo>
                    <a:pt x="1098" y="2825"/>
                    <a:pt x="1016" y="2776"/>
                    <a:pt x="951" y="2710"/>
                  </a:cubicBezTo>
                  <a:cubicBezTo>
                    <a:pt x="508" y="2333"/>
                    <a:pt x="426" y="1087"/>
                    <a:pt x="1131" y="514"/>
                  </a:cubicBezTo>
                  <a:cubicBezTo>
                    <a:pt x="1455" y="278"/>
                    <a:pt x="1846" y="148"/>
                    <a:pt x="2243" y="148"/>
                  </a:cubicBezTo>
                  <a:cubicBezTo>
                    <a:pt x="2287" y="148"/>
                    <a:pt x="2332" y="150"/>
                    <a:pt x="2377" y="153"/>
                  </a:cubicBezTo>
                  <a:cubicBezTo>
                    <a:pt x="2524" y="153"/>
                    <a:pt x="2656" y="186"/>
                    <a:pt x="2770" y="219"/>
                  </a:cubicBezTo>
                  <a:cubicBezTo>
                    <a:pt x="3869" y="464"/>
                    <a:pt x="4590" y="1645"/>
                    <a:pt x="4819" y="2858"/>
                  </a:cubicBezTo>
                  <a:cubicBezTo>
                    <a:pt x="4819" y="2874"/>
                    <a:pt x="4819" y="2874"/>
                    <a:pt x="4819" y="2874"/>
                  </a:cubicBezTo>
                  <a:cubicBezTo>
                    <a:pt x="5065" y="4120"/>
                    <a:pt x="4819" y="5365"/>
                    <a:pt x="4885" y="6480"/>
                  </a:cubicBezTo>
                  <a:cubicBezTo>
                    <a:pt x="4836" y="7513"/>
                    <a:pt x="5229" y="8496"/>
                    <a:pt x="5967" y="9201"/>
                  </a:cubicBezTo>
                  <a:cubicBezTo>
                    <a:pt x="6671" y="9808"/>
                    <a:pt x="7557" y="10152"/>
                    <a:pt x="8474" y="10185"/>
                  </a:cubicBezTo>
                  <a:cubicBezTo>
                    <a:pt x="7573" y="10119"/>
                    <a:pt x="6704" y="9758"/>
                    <a:pt x="6032" y="9135"/>
                  </a:cubicBezTo>
                  <a:cubicBezTo>
                    <a:pt x="5327" y="8431"/>
                    <a:pt x="4967" y="7464"/>
                    <a:pt x="5032" y="6480"/>
                  </a:cubicBezTo>
                  <a:cubicBezTo>
                    <a:pt x="4967" y="5382"/>
                    <a:pt x="5229" y="4153"/>
                    <a:pt x="4983" y="2858"/>
                  </a:cubicBezTo>
                  <a:lnTo>
                    <a:pt x="4983" y="2841"/>
                  </a:lnTo>
                  <a:cubicBezTo>
                    <a:pt x="4754" y="1579"/>
                    <a:pt x="4000" y="317"/>
                    <a:pt x="2803" y="71"/>
                  </a:cubicBezTo>
                  <a:cubicBezTo>
                    <a:pt x="2603" y="23"/>
                    <a:pt x="2400" y="1"/>
                    <a:pt x="21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7220825" y="1917175"/>
              <a:ext cx="100000" cy="218750"/>
            </a:xfrm>
            <a:custGeom>
              <a:rect b="b" l="l" r="r" t="t"/>
              <a:pathLst>
                <a:path extrusionOk="0" h="8750" w="4000">
                  <a:moveTo>
                    <a:pt x="1952" y="1"/>
                  </a:moveTo>
                  <a:cubicBezTo>
                    <a:pt x="1787" y="1"/>
                    <a:pt x="1621" y="26"/>
                    <a:pt x="1459" y="77"/>
                  </a:cubicBezTo>
                  <a:cubicBezTo>
                    <a:pt x="689" y="274"/>
                    <a:pt x="148" y="929"/>
                    <a:pt x="82" y="1700"/>
                  </a:cubicBezTo>
                  <a:cubicBezTo>
                    <a:pt x="0" y="2503"/>
                    <a:pt x="410" y="3290"/>
                    <a:pt x="1016" y="3847"/>
                  </a:cubicBezTo>
                  <a:cubicBezTo>
                    <a:pt x="1590" y="4437"/>
                    <a:pt x="2377" y="4716"/>
                    <a:pt x="2901" y="5224"/>
                  </a:cubicBezTo>
                  <a:cubicBezTo>
                    <a:pt x="3442" y="5699"/>
                    <a:pt x="3770" y="6355"/>
                    <a:pt x="3836" y="7060"/>
                  </a:cubicBezTo>
                  <a:cubicBezTo>
                    <a:pt x="3852" y="7732"/>
                    <a:pt x="3508" y="8404"/>
                    <a:pt x="2918" y="8584"/>
                  </a:cubicBezTo>
                  <a:cubicBezTo>
                    <a:pt x="2792" y="8627"/>
                    <a:pt x="2663" y="8648"/>
                    <a:pt x="2537" y="8648"/>
                  </a:cubicBezTo>
                  <a:cubicBezTo>
                    <a:pt x="2092" y="8648"/>
                    <a:pt x="1685" y="8394"/>
                    <a:pt x="1557" y="8010"/>
                  </a:cubicBezTo>
                  <a:cubicBezTo>
                    <a:pt x="1344" y="7568"/>
                    <a:pt x="1541" y="7043"/>
                    <a:pt x="2000" y="6847"/>
                  </a:cubicBezTo>
                  <a:cubicBezTo>
                    <a:pt x="2082" y="6814"/>
                    <a:pt x="2180" y="6797"/>
                    <a:pt x="2262" y="6797"/>
                  </a:cubicBezTo>
                  <a:cubicBezTo>
                    <a:pt x="2262" y="6797"/>
                    <a:pt x="2292" y="6794"/>
                    <a:pt x="2339" y="6794"/>
                  </a:cubicBezTo>
                  <a:cubicBezTo>
                    <a:pt x="2479" y="6794"/>
                    <a:pt x="2774" y="6822"/>
                    <a:pt x="2885" y="7043"/>
                  </a:cubicBezTo>
                  <a:cubicBezTo>
                    <a:pt x="2885" y="7043"/>
                    <a:pt x="2904" y="7092"/>
                    <a:pt x="2876" y="7092"/>
                  </a:cubicBezTo>
                  <a:cubicBezTo>
                    <a:pt x="2868" y="7092"/>
                    <a:pt x="2855" y="7087"/>
                    <a:pt x="2836" y="7076"/>
                  </a:cubicBezTo>
                  <a:cubicBezTo>
                    <a:pt x="2768" y="7042"/>
                    <a:pt x="2694" y="7025"/>
                    <a:pt x="2620" y="7025"/>
                  </a:cubicBezTo>
                  <a:cubicBezTo>
                    <a:pt x="2517" y="7025"/>
                    <a:pt x="2414" y="7058"/>
                    <a:pt x="2328" y="7125"/>
                  </a:cubicBezTo>
                  <a:cubicBezTo>
                    <a:pt x="2082" y="7371"/>
                    <a:pt x="2147" y="7781"/>
                    <a:pt x="2443" y="7945"/>
                  </a:cubicBezTo>
                  <a:cubicBezTo>
                    <a:pt x="2524" y="7982"/>
                    <a:pt x="2610" y="8001"/>
                    <a:pt x="2694" y="8001"/>
                  </a:cubicBezTo>
                  <a:cubicBezTo>
                    <a:pt x="3012" y="8001"/>
                    <a:pt x="3294" y="7734"/>
                    <a:pt x="3164" y="7240"/>
                  </a:cubicBezTo>
                  <a:cubicBezTo>
                    <a:pt x="3062" y="6921"/>
                    <a:pt x="2768" y="6704"/>
                    <a:pt x="2440" y="6704"/>
                  </a:cubicBezTo>
                  <a:cubicBezTo>
                    <a:pt x="2398" y="6704"/>
                    <a:pt x="2355" y="6708"/>
                    <a:pt x="2311" y="6715"/>
                  </a:cubicBezTo>
                  <a:cubicBezTo>
                    <a:pt x="2180" y="6715"/>
                    <a:pt x="2066" y="6732"/>
                    <a:pt x="1967" y="6797"/>
                  </a:cubicBezTo>
                  <a:cubicBezTo>
                    <a:pt x="1508" y="7011"/>
                    <a:pt x="1295" y="7551"/>
                    <a:pt x="1492" y="8027"/>
                  </a:cubicBezTo>
                  <a:cubicBezTo>
                    <a:pt x="1620" y="8464"/>
                    <a:pt x="2072" y="8750"/>
                    <a:pt x="2561" y="8750"/>
                  </a:cubicBezTo>
                  <a:cubicBezTo>
                    <a:pt x="2696" y="8750"/>
                    <a:pt x="2833" y="8728"/>
                    <a:pt x="2967" y="8682"/>
                  </a:cubicBezTo>
                  <a:cubicBezTo>
                    <a:pt x="3623" y="8502"/>
                    <a:pt x="4000" y="7765"/>
                    <a:pt x="3983" y="7060"/>
                  </a:cubicBezTo>
                  <a:cubicBezTo>
                    <a:pt x="3934" y="6306"/>
                    <a:pt x="3590" y="5601"/>
                    <a:pt x="3033" y="5093"/>
                  </a:cubicBezTo>
                  <a:cubicBezTo>
                    <a:pt x="2459" y="4552"/>
                    <a:pt x="1689" y="4273"/>
                    <a:pt x="1131" y="3716"/>
                  </a:cubicBezTo>
                  <a:cubicBezTo>
                    <a:pt x="590" y="3159"/>
                    <a:pt x="181" y="2437"/>
                    <a:pt x="246" y="1700"/>
                  </a:cubicBezTo>
                  <a:cubicBezTo>
                    <a:pt x="279" y="1257"/>
                    <a:pt x="492" y="831"/>
                    <a:pt x="836" y="552"/>
                  </a:cubicBezTo>
                  <a:cubicBezTo>
                    <a:pt x="1000" y="438"/>
                    <a:pt x="1180" y="339"/>
                    <a:pt x="1361" y="290"/>
                  </a:cubicBezTo>
                  <a:cubicBezTo>
                    <a:pt x="1516" y="247"/>
                    <a:pt x="1677" y="226"/>
                    <a:pt x="1837" y="226"/>
                  </a:cubicBezTo>
                  <a:cubicBezTo>
                    <a:pt x="1980" y="226"/>
                    <a:pt x="2123" y="243"/>
                    <a:pt x="2262" y="274"/>
                  </a:cubicBezTo>
                  <a:cubicBezTo>
                    <a:pt x="3262" y="552"/>
                    <a:pt x="3590" y="1913"/>
                    <a:pt x="2918" y="2569"/>
                  </a:cubicBezTo>
                  <a:cubicBezTo>
                    <a:pt x="2787" y="2716"/>
                    <a:pt x="2606" y="2798"/>
                    <a:pt x="2410" y="2831"/>
                  </a:cubicBezTo>
                  <a:cubicBezTo>
                    <a:pt x="2341" y="2843"/>
                    <a:pt x="2275" y="2848"/>
                    <a:pt x="2213" y="2848"/>
                  </a:cubicBezTo>
                  <a:cubicBezTo>
                    <a:pt x="1763" y="2848"/>
                    <a:pt x="1516" y="2559"/>
                    <a:pt x="1574" y="2372"/>
                  </a:cubicBezTo>
                  <a:cubicBezTo>
                    <a:pt x="1574" y="2372"/>
                    <a:pt x="1574" y="2339"/>
                    <a:pt x="1639" y="2339"/>
                  </a:cubicBezTo>
                  <a:cubicBezTo>
                    <a:pt x="1650" y="2339"/>
                    <a:pt x="1669" y="2340"/>
                    <a:pt x="1695" y="2340"/>
                  </a:cubicBezTo>
                  <a:cubicBezTo>
                    <a:pt x="1830" y="2340"/>
                    <a:pt x="2141" y="2317"/>
                    <a:pt x="2279" y="2028"/>
                  </a:cubicBezTo>
                  <a:cubicBezTo>
                    <a:pt x="2397" y="1673"/>
                    <a:pt x="2115" y="1339"/>
                    <a:pt x="1778" y="1339"/>
                  </a:cubicBezTo>
                  <a:cubicBezTo>
                    <a:pt x="1695" y="1339"/>
                    <a:pt x="1609" y="1359"/>
                    <a:pt x="1525" y="1405"/>
                  </a:cubicBezTo>
                  <a:cubicBezTo>
                    <a:pt x="935" y="1782"/>
                    <a:pt x="1082" y="2700"/>
                    <a:pt x="1754" y="2896"/>
                  </a:cubicBezTo>
                  <a:cubicBezTo>
                    <a:pt x="1932" y="2976"/>
                    <a:pt x="2119" y="3014"/>
                    <a:pt x="2301" y="3014"/>
                  </a:cubicBezTo>
                  <a:cubicBezTo>
                    <a:pt x="2757" y="3014"/>
                    <a:pt x="3192" y="2777"/>
                    <a:pt x="3426" y="2355"/>
                  </a:cubicBezTo>
                  <a:cubicBezTo>
                    <a:pt x="3688" y="1815"/>
                    <a:pt x="3639" y="1175"/>
                    <a:pt x="3295" y="667"/>
                  </a:cubicBezTo>
                  <a:cubicBezTo>
                    <a:pt x="2972" y="244"/>
                    <a:pt x="2469" y="1"/>
                    <a:pt x="19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7276150" y="2000225"/>
              <a:ext cx="42575" cy="60275"/>
            </a:xfrm>
            <a:custGeom>
              <a:rect b="b" l="l" r="r" t="t"/>
              <a:pathLst>
                <a:path extrusionOk="0" h="2411" w="1703">
                  <a:moveTo>
                    <a:pt x="197" y="1"/>
                  </a:moveTo>
                  <a:cubicBezTo>
                    <a:pt x="197" y="164"/>
                    <a:pt x="164" y="328"/>
                    <a:pt x="115" y="476"/>
                  </a:cubicBezTo>
                  <a:cubicBezTo>
                    <a:pt x="0" y="853"/>
                    <a:pt x="311" y="1115"/>
                    <a:pt x="951" y="1410"/>
                  </a:cubicBezTo>
                  <a:cubicBezTo>
                    <a:pt x="1328" y="1607"/>
                    <a:pt x="1590" y="1984"/>
                    <a:pt x="1656" y="2410"/>
                  </a:cubicBezTo>
                  <a:cubicBezTo>
                    <a:pt x="1702" y="521"/>
                    <a:pt x="973" y="343"/>
                    <a:pt x="726" y="343"/>
                  </a:cubicBezTo>
                  <a:cubicBezTo>
                    <a:pt x="712" y="343"/>
                    <a:pt x="699" y="344"/>
                    <a:pt x="688" y="345"/>
                  </a:cubicBezTo>
                  <a:cubicBezTo>
                    <a:pt x="492" y="345"/>
                    <a:pt x="377" y="263"/>
                    <a:pt x="361" y="164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7141725" y="1822375"/>
              <a:ext cx="159850" cy="250825"/>
            </a:xfrm>
            <a:custGeom>
              <a:rect b="b" l="l" r="r" t="t"/>
              <a:pathLst>
                <a:path extrusionOk="0" h="10033" w="6394">
                  <a:moveTo>
                    <a:pt x="1148" y="1"/>
                  </a:moveTo>
                  <a:lnTo>
                    <a:pt x="1148" y="1"/>
                  </a:lnTo>
                  <a:cubicBezTo>
                    <a:pt x="1246" y="115"/>
                    <a:pt x="1230" y="296"/>
                    <a:pt x="1115" y="410"/>
                  </a:cubicBezTo>
                  <a:cubicBezTo>
                    <a:pt x="919" y="591"/>
                    <a:pt x="361" y="1214"/>
                    <a:pt x="755" y="1837"/>
                  </a:cubicBezTo>
                  <a:cubicBezTo>
                    <a:pt x="1197" y="2525"/>
                    <a:pt x="1787" y="2295"/>
                    <a:pt x="1984" y="2886"/>
                  </a:cubicBezTo>
                  <a:cubicBezTo>
                    <a:pt x="1984" y="2886"/>
                    <a:pt x="2066" y="3164"/>
                    <a:pt x="1869" y="3279"/>
                  </a:cubicBezTo>
                  <a:cubicBezTo>
                    <a:pt x="1839" y="3295"/>
                    <a:pt x="1810" y="3303"/>
                    <a:pt x="1783" y="3303"/>
                  </a:cubicBezTo>
                  <a:cubicBezTo>
                    <a:pt x="1644" y="3303"/>
                    <a:pt x="1541" y="3118"/>
                    <a:pt x="1541" y="2968"/>
                  </a:cubicBezTo>
                  <a:cubicBezTo>
                    <a:pt x="1476" y="2656"/>
                    <a:pt x="1230" y="2427"/>
                    <a:pt x="935" y="2394"/>
                  </a:cubicBezTo>
                  <a:cubicBezTo>
                    <a:pt x="542" y="2328"/>
                    <a:pt x="493" y="2214"/>
                    <a:pt x="492" y="2214"/>
                  </a:cubicBezTo>
                  <a:lnTo>
                    <a:pt x="492" y="2214"/>
                  </a:lnTo>
                  <a:cubicBezTo>
                    <a:pt x="542" y="2361"/>
                    <a:pt x="558" y="2509"/>
                    <a:pt x="525" y="2656"/>
                  </a:cubicBezTo>
                  <a:cubicBezTo>
                    <a:pt x="460" y="2804"/>
                    <a:pt x="165" y="3295"/>
                    <a:pt x="722" y="3672"/>
                  </a:cubicBezTo>
                  <a:cubicBezTo>
                    <a:pt x="1296" y="4066"/>
                    <a:pt x="1574" y="3853"/>
                    <a:pt x="1689" y="4492"/>
                  </a:cubicBezTo>
                  <a:cubicBezTo>
                    <a:pt x="1787" y="5131"/>
                    <a:pt x="1837" y="5918"/>
                    <a:pt x="2181" y="6246"/>
                  </a:cubicBezTo>
                  <a:cubicBezTo>
                    <a:pt x="2066" y="6164"/>
                    <a:pt x="1984" y="6065"/>
                    <a:pt x="1918" y="5951"/>
                  </a:cubicBezTo>
                  <a:cubicBezTo>
                    <a:pt x="1766" y="5630"/>
                    <a:pt x="1442" y="5423"/>
                    <a:pt x="1093" y="5423"/>
                  </a:cubicBezTo>
                  <a:cubicBezTo>
                    <a:pt x="1068" y="5423"/>
                    <a:pt x="1042" y="5424"/>
                    <a:pt x="1017" y="5426"/>
                  </a:cubicBezTo>
                  <a:cubicBezTo>
                    <a:pt x="974" y="5429"/>
                    <a:pt x="934" y="5430"/>
                    <a:pt x="896" y="5430"/>
                  </a:cubicBezTo>
                  <a:cubicBezTo>
                    <a:pt x="434" y="5430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8" y="5131"/>
                    <a:pt x="1" y="6115"/>
                    <a:pt x="935" y="6606"/>
                  </a:cubicBezTo>
                  <a:cubicBezTo>
                    <a:pt x="1869" y="7098"/>
                    <a:pt x="1804" y="6738"/>
                    <a:pt x="3082" y="7803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07" y="8696"/>
                    <a:pt x="4271" y="8692"/>
                    <a:pt x="4235" y="8692"/>
                  </a:cubicBezTo>
                  <a:cubicBezTo>
                    <a:pt x="4066" y="8692"/>
                    <a:pt x="3915" y="8785"/>
                    <a:pt x="3820" y="8934"/>
                  </a:cubicBezTo>
                  <a:cubicBezTo>
                    <a:pt x="3623" y="9229"/>
                    <a:pt x="3722" y="9639"/>
                    <a:pt x="4049" y="9803"/>
                  </a:cubicBezTo>
                  <a:cubicBezTo>
                    <a:pt x="4049" y="9803"/>
                    <a:pt x="3935" y="9590"/>
                    <a:pt x="4131" y="9573"/>
                  </a:cubicBezTo>
                  <a:cubicBezTo>
                    <a:pt x="4138" y="9573"/>
                    <a:pt x="4144" y="9572"/>
                    <a:pt x="4151" y="9572"/>
                  </a:cubicBezTo>
                  <a:cubicBezTo>
                    <a:pt x="4275" y="9572"/>
                    <a:pt x="4422" y="9662"/>
                    <a:pt x="4583" y="9662"/>
                  </a:cubicBezTo>
                  <a:cubicBezTo>
                    <a:pt x="4675" y="9662"/>
                    <a:pt x="4771" y="9633"/>
                    <a:pt x="4869" y="9540"/>
                  </a:cubicBezTo>
                  <a:cubicBezTo>
                    <a:pt x="4988" y="9421"/>
                    <a:pt x="5186" y="9323"/>
                    <a:pt x="5415" y="9323"/>
                  </a:cubicBezTo>
                  <a:cubicBezTo>
                    <a:pt x="5721" y="9323"/>
                    <a:pt x="6084" y="9498"/>
                    <a:pt x="6393" y="10032"/>
                  </a:cubicBezTo>
                  <a:cubicBezTo>
                    <a:pt x="6393" y="10032"/>
                    <a:pt x="6164" y="9213"/>
                    <a:pt x="4836" y="8688"/>
                  </a:cubicBezTo>
                  <a:cubicBezTo>
                    <a:pt x="3131" y="7967"/>
                    <a:pt x="2050" y="6262"/>
                    <a:pt x="2132" y="4426"/>
                  </a:cubicBezTo>
                  <a:cubicBezTo>
                    <a:pt x="2230" y="2181"/>
                    <a:pt x="3508" y="673"/>
                    <a:pt x="11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7254825" y="2027275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7273275" y="1836725"/>
              <a:ext cx="94675" cy="93850"/>
            </a:xfrm>
            <a:custGeom>
              <a:rect b="b" l="l" r="r" t="t"/>
              <a:pathLst>
                <a:path extrusionOk="0" h="3754" w="3787">
                  <a:moveTo>
                    <a:pt x="3279" y="0"/>
                  </a:moveTo>
                  <a:cubicBezTo>
                    <a:pt x="3279" y="0"/>
                    <a:pt x="3279" y="271"/>
                    <a:pt x="3118" y="271"/>
                  </a:cubicBezTo>
                  <a:cubicBezTo>
                    <a:pt x="3102" y="271"/>
                    <a:pt x="3085" y="269"/>
                    <a:pt x="3065" y="263"/>
                  </a:cubicBezTo>
                  <a:cubicBezTo>
                    <a:pt x="2959" y="240"/>
                    <a:pt x="2817" y="182"/>
                    <a:pt x="2684" y="182"/>
                  </a:cubicBezTo>
                  <a:cubicBezTo>
                    <a:pt x="2531" y="182"/>
                    <a:pt x="2389" y="259"/>
                    <a:pt x="2328" y="558"/>
                  </a:cubicBezTo>
                  <a:cubicBezTo>
                    <a:pt x="2200" y="1084"/>
                    <a:pt x="2150" y="1657"/>
                    <a:pt x="1936" y="1657"/>
                  </a:cubicBezTo>
                  <a:cubicBezTo>
                    <a:pt x="1930" y="1657"/>
                    <a:pt x="1924" y="1657"/>
                    <a:pt x="1918" y="1656"/>
                  </a:cubicBezTo>
                  <a:cubicBezTo>
                    <a:pt x="1910" y="1648"/>
                    <a:pt x="1906" y="1644"/>
                    <a:pt x="1902" y="1644"/>
                  </a:cubicBezTo>
                  <a:cubicBezTo>
                    <a:pt x="1898" y="1644"/>
                    <a:pt x="1894" y="1648"/>
                    <a:pt x="1885" y="1656"/>
                  </a:cubicBezTo>
                  <a:lnTo>
                    <a:pt x="1869" y="1656"/>
                  </a:lnTo>
                  <a:cubicBezTo>
                    <a:pt x="1863" y="1657"/>
                    <a:pt x="1857" y="1657"/>
                    <a:pt x="1851" y="1657"/>
                  </a:cubicBezTo>
                  <a:cubicBezTo>
                    <a:pt x="1637" y="1657"/>
                    <a:pt x="1587" y="1084"/>
                    <a:pt x="1459" y="558"/>
                  </a:cubicBezTo>
                  <a:cubicBezTo>
                    <a:pt x="1389" y="259"/>
                    <a:pt x="1248" y="182"/>
                    <a:pt x="1097" y="182"/>
                  </a:cubicBezTo>
                  <a:cubicBezTo>
                    <a:pt x="966" y="182"/>
                    <a:pt x="828" y="240"/>
                    <a:pt x="722" y="263"/>
                  </a:cubicBezTo>
                  <a:cubicBezTo>
                    <a:pt x="701" y="269"/>
                    <a:pt x="682" y="271"/>
                    <a:pt x="665" y="271"/>
                  </a:cubicBezTo>
                  <a:cubicBezTo>
                    <a:pt x="495" y="271"/>
                    <a:pt x="508" y="0"/>
                    <a:pt x="508" y="0"/>
                  </a:cubicBezTo>
                  <a:lnTo>
                    <a:pt x="508" y="0"/>
                  </a:lnTo>
                  <a:cubicBezTo>
                    <a:pt x="508" y="0"/>
                    <a:pt x="279" y="82"/>
                    <a:pt x="131" y="689"/>
                  </a:cubicBezTo>
                  <a:cubicBezTo>
                    <a:pt x="0" y="1279"/>
                    <a:pt x="263" y="1508"/>
                    <a:pt x="1049" y="1869"/>
                  </a:cubicBezTo>
                  <a:cubicBezTo>
                    <a:pt x="1836" y="2230"/>
                    <a:pt x="1869" y="3525"/>
                    <a:pt x="1869" y="3525"/>
                  </a:cubicBezTo>
                  <a:lnTo>
                    <a:pt x="1885" y="3754"/>
                  </a:lnTo>
                  <a:lnTo>
                    <a:pt x="1902" y="3525"/>
                  </a:lnTo>
                  <a:cubicBezTo>
                    <a:pt x="1902" y="3525"/>
                    <a:pt x="1934" y="2230"/>
                    <a:pt x="2721" y="1869"/>
                  </a:cubicBezTo>
                  <a:cubicBezTo>
                    <a:pt x="3508" y="1508"/>
                    <a:pt x="3787" y="1279"/>
                    <a:pt x="3639" y="689"/>
                  </a:cubicBezTo>
                  <a:cubicBezTo>
                    <a:pt x="3508" y="82"/>
                    <a:pt x="3279" y="0"/>
                    <a:pt x="3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7305650" y="1772375"/>
              <a:ext cx="30350" cy="84450"/>
            </a:xfrm>
            <a:custGeom>
              <a:rect b="b" l="l" r="r" t="t"/>
              <a:pathLst>
                <a:path extrusionOk="0" h="3378" w="1214">
                  <a:moveTo>
                    <a:pt x="607" y="1"/>
                  </a:moveTo>
                  <a:lnTo>
                    <a:pt x="558" y="329"/>
                  </a:lnTo>
                  <a:cubicBezTo>
                    <a:pt x="525" y="607"/>
                    <a:pt x="443" y="870"/>
                    <a:pt x="295" y="1099"/>
                  </a:cubicBezTo>
                  <a:cubicBezTo>
                    <a:pt x="213" y="1198"/>
                    <a:pt x="148" y="1296"/>
                    <a:pt x="99" y="1411"/>
                  </a:cubicBezTo>
                  <a:cubicBezTo>
                    <a:pt x="0" y="1656"/>
                    <a:pt x="33" y="1952"/>
                    <a:pt x="230" y="2165"/>
                  </a:cubicBezTo>
                  <a:cubicBezTo>
                    <a:pt x="410" y="2427"/>
                    <a:pt x="525" y="2722"/>
                    <a:pt x="574" y="3050"/>
                  </a:cubicBezTo>
                  <a:cubicBezTo>
                    <a:pt x="590" y="3132"/>
                    <a:pt x="590" y="3378"/>
                    <a:pt x="607" y="3378"/>
                  </a:cubicBezTo>
                  <a:cubicBezTo>
                    <a:pt x="607" y="3378"/>
                    <a:pt x="623" y="3132"/>
                    <a:pt x="639" y="3050"/>
                  </a:cubicBezTo>
                  <a:cubicBezTo>
                    <a:pt x="672" y="2722"/>
                    <a:pt x="787" y="2427"/>
                    <a:pt x="984" y="2165"/>
                  </a:cubicBezTo>
                  <a:cubicBezTo>
                    <a:pt x="1164" y="1952"/>
                    <a:pt x="1213" y="1656"/>
                    <a:pt x="1098" y="1411"/>
                  </a:cubicBezTo>
                  <a:cubicBezTo>
                    <a:pt x="1049" y="1296"/>
                    <a:pt x="984" y="1198"/>
                    <a:pt x="918" y="1099"/>
                  </a:cubicBezTo>
                  <a:cubicBezTo>
                    <a:pt x="771" y="870"/>
                    <a:pt x="672" y="607"/>
                    <a:pt x="639" y="329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7250725" y="1748625"/>
              <a:ext cx="69700" cy="203675"/>
            </a:xfrm>
            <a:custGeom>
              <a:rect b="b" l="l" r="r" t="t"/>
              <a:pathLst>
                <a:path extrusionOk="0" h="8147" w="2788">
                  <a:moveTo>
                    <a:pt x="2099" y="0"/>
                  </a:moveTo>
                  <a:lnTo>
                    <a:pt x="2099" y="0"/>
                  </a:lnTo>
                  <a:cubicBezTo>
                    <a:pt x="2394" y="967"/>
                    <a:pt x="1312" y="1230"/>
                    <a:pt x="689" y="2361"/>
                  </a:cubicBezTo>
                  <a:cubicBezTo>
                    <a:pt x="591" y="2541"/>
                    <a:pt x="509" y="2721"/>
                    <a:pt x="443" y="2918"/>
                  </a:cubicBezTo>
                  <a:cubicBezTo>
                    <a:pt x="1" y="4278"/>
                    <a:pt x="279" y="5229"/>
                    <a:pt x="1574" y="6147"/>
                  </a:cubicBezTo>
                  <a:cubicBezTo>
                    <a:pt x="2722" y="6934"/>
                    <a:pt x="2771" y="7999"/>
                    <a:pt x="2771" y="8147"/>
                  </a:cubicBezTo>
                  <a:cubicBezTo>
                    <a:pt x="2787" y="7655"/>
                    <a:pt x="2640" y="7163"/>
                    <a:pt x="2345" y="6753"/>
                  </a:cubicBezTo>
                  <a:cubicBezTo>
                    <a:pt x="2033" y="6327"/>
                    <a:pt x="1640" y="6081"/>
                    <a:pt x="1066" y="5573"/>
                  </a:cubicBezTo>
                  <a:cubicBezTo>
                    <a:pt x="886" y="5409"/>
                    <a:pt x="738" y="5196"/>
                    <a:pt x="656" y="4967"/>
                  </a:cubicBezTo>
                  <a:cubicBezTo>
                    <a:pt x="312" y="4147"/>
                    <a:pt x="968" y="3279"/>
                    <a:pt x="1312" y="2902"/>
                  </a:cubicBezTo>
                  <a:cubicBezTo>
                    <a:pt x="1476" y="2738"/>
                    <a:pt x="1673" y="2557"/>
                    <a:pt x="1853" y="2361"/>
                  </a:cubicBezTo>
                  <a:cubicBezTo>
                    <a:pt x="2230" y="2016"/>
                    <a:pt x="2492" y="1574"/>
                    <a:pt x="2591" y="1082"/>
                  </a:cubicBezTo>
                  <a:cubicBezTo>
                    <a:pt x="2722" y="181"/>
                    <a:pt x="2099" y="0"/>
                    <a:pt x="2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6032450" y="2072125"/>
              <a:ext cx="226625" cy="157950"/>
            </a:xfrm>
            <a:custGeom>
              <a:rect b="b" l="l" r="r" t="t"/>
              <a:pathLst>
                <a:path extrusionOk="0" h="6318" w="9065">
                  <a:moveTo>
                    <a:pt x="7069" y="1"/>
                  </a:moveTo>
                  <a:cubicBezTo>
                    <a:pt x="6614" y="1"/>
                    <a:pt x="6185" y="163"/>
                    <a:pt x="5918" y="501"/>
                  </a:cubicBezTo>
                  <a:cubicBezTo>
                    <a:pt x="5524" y="911"/>
                    <a:pt x="5475" y="1534"/>
                    <a:pt x="5803" y="2009"/>
                  </a:cubicBezTo>
                  <a:cubicBezTo>
                    <a:pt x="5901" y="2140"/>
                    <a:pt x="6032" y="2255"/>
                    <a:pt x="6180" y="2321"/>
                  </a:cubicBezTo>
                  <a:lnTo>
                    <a:pt x="6213" y="2321"/>
                  </a:lnTo>
                  <a:lnTo>
                    <a:pt x="6278" y="2353"/>
                  </a:lnTo>
                  <a:cubicBezTo>
                    <a:pt x="6311" y="2353"/>
                    <a:pt x="6344" y="2370"/>
                    <a:pt x="6377" y="2370"/>
                  </a:cubicBezTo>
                  <a:cubicBezTo>
                    <a:pt x="6449" y="2391"/>
                    <a:pt x="6524" y="2401"/>
                    <a:pt x="6598" y="2401"/>
                  </a:cubicBezTo>
                  <a:cubicBezTo>
                    <a:pt x="6810" y="2401"/>
                    <a:pt x="7018" y="2319"/>
                    <a:pt x="7163" y="2173"/>
                  </a:cubicBezTo>
                  <a:cubicBezTo>
                    <a:pt x="7558" y="1748"/>
                    <a:pt x="7278" y="1211"/>
                    <a:pt x="6936" y="1211"/>
                  </a:cubicBezTo>
                  <a:cubicBezTo>
                    <a:pt x="6908" y="1211"/>
                    <a:pt x="6880" y="1215"/>
                    <a:pt x="6852" y="1222"/>
                  </a:cubicBezTo>
                  <a:cubicBezTo>
                    <a:pt x="6541" y="1321"/>
                    <a:pt x="6475" y="1714"/>
                    <a:pt x="6704" y="1862"/>
                  </a:cubicBezTo>
                  <a:cubicBezTo>
                    <a:pt x="6755" y="1884"/>
                    <a:pt x="6810" y="1895"/>
                    <a:pt x="6864" y="1895"/>
                  </a:cubicBezTo>
                  <a:cubicBezTo>
                    <a:pt x="6968" y="1895"/>
                    <a:pt x="7072" y="1855"/>
                    <a:pt x="7147" y="1780"/>
                  </a:cubicBezTo>
                  <a:lnTo>
                    <a:pt x="7147" y="1780"/>
                  </a:lnTo>
                  <a:cubicBezTo>
                    <a:pt x="7180" y="1911"/>
                    <a:pt x="7131" y="2075"/>
                    <a:pt x="6999" y="2157"/>
                  </a:cubicBezTo>
                  <a:cubicBezTo>
                    <a:pt x="6852" y="2267"/>
                    <a:pt x="6677" y="2323"/>
                    <a:pt x="6495" y="2323"/>
                  </a:cubicBezTo>
                  <a:cubicBezTo>
                    <a:pt x="6434" y="2323"/>
                    <a:pt x="6372" y="2316"/>
                    <a:pt x="6311" y="2304"/>
                  </a:cubicBezTo>
                  <a:cubicBezTo>
                    <a:pt x="6213" y="2271"/>
                    <a:pt x="6131" y="2239"/>
                    <a:pt x="6049" y="2173"/>
                  </a:cubicBezTo>
                  <a:cubicBezTo>
                    <a:pt x="5541" y="1763"/>
                    <a:pt x="5508" y="1009"/>
                    <a:pt x="5967" y="567"/>
                  </a:cubicBezTo>
                  <a:cubicBezTo>
                    <a:pt x="6222" y="258"/>
                    <a:pt x="6616" y="112"/>
                    <a:pt x="7033" y="112"/>
                  </a:cubicBezTo>
                  <a:cubicBezTo>
                    <a:pt x="7899" y="112"/>
                    <a:pt x="8862" y="744"/>
                    <a:pt x="8884" y="1862"/>
                  </a:cubicBezTo>
                  <a:cubicBezTo>
                    <a:pt x="8917" y="2665"/>
                    <a:pt x="8475" y="3419"/>
                    <a:pt x="7753" y="3796"/>
                  </a:cubicBezTo>
                  <a:lnTo>
                    <a:pt x="7704" y="3812"/>
                  </a:lnTo>
                  <a:cubicBezTo>
                    <a:pt x="7606" y="3845"/>
                    <a:pt x="7524" y="3878"/>
                    <a:pt x="7426" y="3894"/>
                  </a:cubicBezTo>
                  <a:cubicBezTo>
                    <a:pt x="7196" y="3949"/>
                    <a:pt x="6966" y="3973"/>
                    <a:pt x="6737" y="3973"/>
                  </a:cubicBezTo>
                  <a:cubicBezTo>
                    <a:pt x="5162" y="3973"/>
                    <a:pt x="3623" y="2835"/>
                    <a:pt x="2295" y="2835"/>
                  </a:cubicBezTo>
                  <a:cubicBezTo>
                    <a:pt x="2150" y="2835"/>
                    <a:pt x="2008" y="2848"/>
                    <a:pt x="1869" y="2878"/>
                  </a:cubicBezTo>
                  <a:cubicBezTo>
                    <a:pt x="607" y="3173"/>
                    <a:pt x="246" y="4042"/>
                    <a:pt x="148" y="4583"/>
                  </a:cubicBezTo>
                  <a:cubicBezTo>
                    <a:pt x="0" y="5140"/>
                    <a:pt x="115" y="5730"/>
                    <a:pt x="558" y="6074"/>
                  </a:cubicBezTo>
                  <a:cubicBezTo>
                    <a:pt x="774" y="6241"/>
                    <a:pt x="1037" y="6317"/>
                    <a:pt x="1296" y="6317"/>
                  </a:cubicBezTo>
                  <a:cubicBezTo>
                    <a:pt x="1723" y="6317"/>
                    <a:pt x="2138" y="6110"/>
                    <a:pt x="2312" y="5763"/>
                  </a:cubicBezTo>
                  <a:cubicBezTo>
                    <a:pt x="2639" y="5222"/>
                    <a:pt x="2361" y="4517"/>
                    <a:pt x="1869" y="4402"/>
                  </a:cubicBezTo>
                  <a:cubicBezTo>
                    <a:pt x="1771" y="4363"/>
                    <a:pt x="1670" y="4344"/>
                    <a:pt x="1572" y="4344"/>
                  </a:cubicBezTo>
                  <a:cubicBezTo>
                    <a:pt x="1258" y="4344"/>
                    <a:pt x="965" y="4533"/>
                    <a:pt x="853" y="4845"/>
                  </a:cubicBezTo>
                  <a:cubicBezTo>
                    <a:pt x="820" y="4960"/>
                    <a:pt x="804" y="5091"/>
                    <a:pt x="836" y="5222"/>
                  </a:cubicBezTo>
                  <a:lnTo>
                    <a:pt x="836" y="5238"/>
                  </a:lnTo>
                  <a:cubicBezTo>
                    <a:pt x="836" y="5255"/>
                    <a:pt x="836" y="5255"/>
                    <a:pt x="853" y="5271"/>
                  </a:cubicBezTo>
                  <a:cubicBezTo>
                    <a:pt x="853" y="5287"/>
                    <a:pt x="853" y="5287"/>
                    <a:pt x="853" y="5304"/>
                  </a:cubicBezTo>
                  <a:cubicBezTo>
                    <a:pt x="914" y="5525"/>
                    <a:pt x="1123" y="5663"/>
                    <a:pt x="1348" y="5663"/>
                  </a:cubicBezTo>
                  <a:cubicBezTo>
                    <a:pt x="1423" y="5663"/>
                    <a:pt x="1500" y="5648"/>
                    <a:pt x="1574" y="5615"/>
                  </a:cubicBezTo>
                  <a:cubicBezTo>
                    <a:pt x="1904" y="5474"/>
                    <a:pt x="1797" y="4924"/>
                    <a:pt x="1468" y="4924"/>
                  </a:cubicBezTo>
                  <a:cubicBezTo>
                    <a:pt x="1455" y="4924"/>
                    <a:pt x="1441" y="4925"/>
                    <a:pt x="1426" y="4927"/>
                  </a:cubicBezTo>
                  <a:cubicBezTo>
                    <a:pt x="1049" y="4960"/>
                    <a:pt x="1099" y="5320"/>
                    <a:pt x="1049" y="5386"/>
                  </a:cubicBezTo>
                  <a:cubicBezTo>
                    <a:pt x="1041" y="5394"/>
                    <a:pt x="1032" y="5398"/>
                    <a:pt x="1022" y="5398"/>
                  </a:cubicBezTo>
                  <a:cubicBezTo>
                    <a:pt x="974" y="5398"/>
                    <a:pt x="915" y="5314"/>
                    <a:pt x="902" y="5287"/>
                  </a:cubicBezTo>
                  <a:cubicBezTo>
                    <a:pt x="836" y="5091"/>
                    <a:pt x="836" y="4894"/>
                    <a:pt x="935" y="4714"/>
                  </a:cubicBezTo>
                  <a:cubicBezTo>
                    <a:pt x="1086" y="4505"/>
                    <a:pt x="1310" y="4394"/>
                    <a:pt x="1545" y="4394"/>
                  </a:cubicBezTo>
                  <a:cubicBezTo>
                    <a:pt x="1642" y="4394"/>
                    <a:pt x="1741" y="4413"/>
                    <a:pt x="1836" y="4451"/>
                  </a:cubicBezTo>
                  <a:cubicBezTo>
                    <a:pt x="2295" y="4566"/>
                    <a:pt x="2541" y="5222"/>
                    <a:pt x="2230" y="5730"/>
                  </a:cubicBezTo>
                  <a:cubicBezTo>
                    <a:pt x="2081" y="6037"/>
                    <a:pt x="1710" y="6213"/>
                    <a:pt x="1328" y="6213"/>
                  </a:cubicBezTo>
                  <a:cubicBezTo>
                    <a:pt x="1079" y="6213"/>
                    <a:pt x="824" y="6138"/>
                    <a:pt x="623" y="5976"/>
                  </a:cubicBezTo>
                  <a:cubicBezTo>
                    <a:pt x="82" y="5566"/>
                    <a:pt x="115" y="4632"/>
                    <a:pt x="541" y="4058"/>
                  </a:cubicBezTo>
                  <a:cubicBezTo>
                    <a:pt x="905" y="3593"/>
                    <a:pt x="1500" y="3350"/>
                    <a:pt x="2120" y="3350"/>
                  </a:cubicBezTo>
                  <a:cubicBezTo>
                    <a:pt x="2309" y="3350"/>
                    <a:pt x="2501" y="3373"/>
                    <a:pt x="2689" y="3419"/>
                  </a:cubicBezTo>
                  <a:cubicBezTo>
                    <a:pt x="3492" y="3615"/>
                    <a:pt x="4328" y="3960"/>
                    <a:pt x="5213" y="4206"/>
                  </a:cubicBezTo>
                  <a:cubicBezTo>
                    <a:pt x="5536" y="4264"/>
                    <a:pt x="5862" y="4298"/>
                    <a:pt x="6185" y="4298"/>
                  </a:cubicBezTo>
                  <a:cubicBezTo>
                    <a:pt x="6764" y="4298"/>
                    <a:pt x="7330" y="4190"/>
                    <a:pt x="7835" y="3927"/>
                  </a:cubicBezTo>
                  <a:cubicBezTo>
                    <a:pt x="8606" y="3533"/>
                    <a:pt x="9065" y="2714"/>
                    <a:pt x="9032" y="1845"/>
                  </a:cubicBezTo>
                  <a:cubicBezTo>
                    <a:pt x="8999" y="653"/>
                    <a:pt x="7981" y="1"/>
                    <a:pt x="70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5956225" y="2207975"/>
              <a:ext cx="153700" cy="154925"/>
            </a:xfrm>
            <a:custGeom>
              <a:rect b="b" l="l" r="r" t="t"/>
              <a:pathLst>
                <a:path extrusionOk="0" h="6197" w="6148">
                  <a:moveTo>
                    <a:pt x="3066" y="1"/>
                  </a:moveTo>
                  <a:cubicBezTo>
                    <a:pt x="3033" y="116"/>
                    <a:pt x="3017" y="247"/>
                    <a:pt x="3000" y="361"/>
                  </a:cubicBezTo>
                  <a:cubicBezTo>
                    <a:pt x="3000" y="361"/>
                    <a:pt x="2918" y="1263"/>
                    <a:pt x="2033" y="1394"/>
                  </a:cubicBezTo>
                  <a:cubicBezTo>
                    <a:pt x="1164" y="1509"/>
                    <a:pt x="574" y="1640"/>
                    <a:pt x="541" y="2296"/>
                  </a:cubicBezTo>
                  <a:cubicBezTo>
                    <a:pt x="511" y="2911"/>
                    <a:pt x="330" y="3238"/>
                    <a:pt x="73" y="3238"/>
                  </a:cubicBezTo>
                  <a:cubicBezTo>
                    <a:pt x="49" y="3238"/>
                    <a:pt x="25" y="3235"/>
                    <a:pt x="1" y="3230"/>
                  </a:cubicBezTo>
                  <a:lnTo>
                    <a:pt x="1" y="3230"/>
                  </a:lnTo>
                  <a:cubicBezTo>
                    <a:pt x="1" y="3230"/>
                    <a:pt x="360" y="3769"/>
                    <a:pt x="958" y="3769"/>
                  </a:cubicBezTo>
                  <a:cubicBezTo>
                    <a:pt x="1082" y="3769"/>
                    <a:pt x="1217" y="3745"/>
                    <a:pt x="1361" y="3689"/>
                  </a:cubicBezTo>
                  <a:cubicBezTo>
                    <a:pt x="2181" y="3377"/>
                    <a:pt x="2115" y="2820"/>
                    <a:pt x="2131" y="2673"/>
                  </a:cubicBezTo>
                  <a:cubicBezTo>
                    <a:pt x="2131" y="2520"/>
                    <a:pt x="2202" y="2325"/>
                    <a:pt x="2344" y="2325"/>
                  </a:cubicBezTo>
                  <a:cubicBezTo>
                    <a:pt x="2355" y="2325"/>
                    <a:pt x="2366" y="2326"/>
                    <a:pt x="2377" y="2328"/>
                  </a:cubicBezTo>
                  <a:cubicBezTo>
                    <a:pt x="2541" y="2361"/>
                    <a:pt x="2607" y="2673"/>
                    <a:pt x="2361" y="2968"/>
                  </a:cubicBezTo>
                  <a:cubicBezTo>
                    <a:pt x="2017" y="3312"/>
                    <a:pt x="1984" y="3869"/>
                    <a:pt x="2263" y="4263"/>
                  </a:cubicBezTo>
                  <a:cubicBezTo>
                    <a:pt x="2623" y="4820"/>
                    <a:pt x="3066" y="6197"/>
                    <a:pt x="3066" y="6197"/>
                  </a:cubicBezTo>
                  <a:cubicBezTo>
                    <a:pt x="3066" y="6197"/>
                    <a:pt x="3508" y="4820"/>
                    <a:pt x="3869" y="4263"/>
                  </a:cubicBezTo>
                  <a:cubicBezTo>
                    <a:pt x="4164" y="3869"/>
                    <a:pt x="4115" y="3312"/>
                    <a:pt x="3771" y="2968"/>
                  </a:cubicBezTo>
                  <a:cubicBezTo>
                    <a:pt x="3541" y="2673"/>
                    <a:pt x="3607" y="2345"/>
                    <a:pt x="3771" y="2328"/>
                  </a:cubicBezTo>
                  <a:cubicBezTo>
                    <a:pt x="3782" y="2326"/>
                    <a:pt x="3793" y="2325"/>
                    <a:pt x="3803" y="2325"/>
                  </a:cubicBezTo>
                  <a:cubicBezTo>
                    <a:pt x="3943" y="2325"/>
                    <a:pt x="4001" y="2520"/>
                    <a:pt x="4016" y="2673"/>
                  </a:cubicBezTo>
                  <a:cubicBezTo>
                    <a:pt x="4033" y="2837"/>
                    <a:pt x="3967" y="3394"/>
                    <a:pt x="4787" y="3689"/>
                  </a:cubicBezTo>
                  <a:cubicBezTo>
                    <a:pt x="4925" y="3741"/>
                    <a:pt x="5055" y="3763"/>
                    <a:pt x="5175" y="3763"/>
                  </a:cubicBezTo>
                  <a:cubicBezTo>
                    <a:pt x="5773" y="3763"/>
                    <a:pt x="6147" y="3230"/>
                    <a:pt x="6147" y="3230"/>
                  </a:cubicBezTo>
                  <a:lnTo>
                    <a:pt x="6147" y="3230"/>
                  </a:lnTo>
                  <a:cubicBezTo>
                    <a:pt x="6121" y="3235"/>
                    <a:pt x="6096" y="3238"/>
                    <a:pt x="6071" y="3238"/>
                  </a:cubicBezTo>
                  <a:cubicBezTo>
                    <a:pt x="5801" y="3238"/>
                    <a:pt x="5620" y="2911"/>
                    <a:pt x="5590" y="2296"/>
                  </a:cubicBezTo>
                  <a:cubicBezTo>
                    <a:pt x="5557" y="1640"/>
                    <a:pt x="4984" y="1509"/>
                    <a:pt x="4098" y="1394"/>
                  </a:cubicBezTo>
                  <a:cubicBezTo>
                    <a:pt x="3230" y="1263"/>
                    <a:pt x="3148" y="361"/>
                    <a:pt x="3148" y="361"/>
                  </a:cubicBezTo>
                  <a:cubicBezTo>
                    <a:pt x="3131" y="247"/>
                    <a:pt x="3099" y="132"/>
                    <a:pt x="30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6059500" y="2161600"/>
              <a:ext cx="161475" cy="92725"/>
            </a:xfrm>
            <a:custGeom>
              <a:rect b="b" l="l" r="r" t="t"/>
              <a:pathLst>
                <a:path extrusionOk="0" h="3709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61" y="2938"/>
                    <a:pt x="2721" y="3085"/>
                  </a:cubicBezTo>
                  <a:cubicBezTo>
                    <a:pt x="3082" y="3249"/>
                    <a:pt x="2901" y="3708"/>
                    <a:pt x="2901" y="3708"/>
                  </a:cubicBezTo>
                  <a:cubicBezTo>
                    <a:pt x="4229" y="2889"/>
                    <a:pt x="3377" y="1938"/>
                    <a:pt x="3147" y="1676"/>
                  </a:cubicBezTo>
                  <a:cubicBezTo>
                    <a:pt x="2958" y="1446"/>
                    <a:pt x="3081" y="1216"/>
                    <a:pt x="3268" y="1216"/>
                  </a:cubicBezTo>
                  <a:cubicBezTo>
                    <a:pt x="3307" y="1216"/>
                    <a:pt x="3350" y="1226"/>
                    <a:pt x="3393" y="1249"/>
                  </a:cubicBezTo>
                  <a:cubicBezTo>
                    <a:pt x="3623" y="1381"/>
                    <a:pt x="3262" y="1872"/>
                    <a:pt x="3934" y="2315"/>
                  </a:cubicBezTo>
                  <a:cubicBezTo>
                    <a:pt x="4104" y="2427"/>
                    <a:pt x="4264" y="2468"/>
                    <a:pt x="4409" y="2468"/>
                  </a:cubicBezTo>
                  <a:cubicBezTo>
                    <a:pt x="4837" y="2468"/>
                    <a:pt x="5131" y="2102"/>
                    <a:pt x="5131" y="2102"/>
                  </a:cubicBezTo>
                  <a:lnTo>
                    <a:pt x="5131" y="2102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44" y="2102"/>
                    <a:pt x="4948" y="1575"/>
                    <a:pt x="4770" y="1430"/>
                  </a:cubicBezTo>
                  <a:cubicBezTo>
                    <a:pt x="4696" y="1366"/>
                    <a:pt x="4601" y="1330"/>
                    <a:pt x="4508" y="1330"/>
                  </a:cubicBezTo>
                  <a:cubicBezTo>
                    <a:pt x="4457" y="1330"/>
                    <a:pt x="4407" y="1341"/>
                    <a:pt x="4360" y="1364"/>
                  </a:cubicBezTo>
                  <a:cubicBezTo>
                    <a:pt x="4313" y="1371"/>
                    <a:pt x="4269" y="1374"/>
                    <a:pt x="4228" y="1374"/>
                  </a:cubicBezTo>
                  <a:cubicBezTo>
                    <a:pt x="4068" y="1374"/>
                    <a:pt x="3967" y="1324"/>
                    <a:pt x="4032" y="1233"/>
                  </a:cubicBezTo>
                  <a:cubicBezTo>
                    <a:pt x="4064" y="1184"/>
                    <a:pt x="4100" y="1165"/>
                    <a:pt x="4151" y="1165"/>
                  </a:cubicBezTo>
                  <a:cubicBezTo>
                    <a:pt x="4285" y="1165"/>
                    <a:pt x="4521" y="1296"/>
                    <a:pt x="5032" y="1331"/>
                  </a:cubicBezTo>
                  <a:cubicBezTo>
                    <a:pt x="5068" y="1334"/>
                    <a:pt x="5103" y="1336"/>
                    <a:pt x="5138" y="1336"/>
                  </a:cubicBezTo>
                  <a:cubicBezTo>
                    <a:pt x="5903" y="1336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4" y="1030"/>
                    <a:pt x="5026" y="1030"/>
                  </a:cubicBezTo>
                  <a:cubicBezTo>
                    <a:pt x="3858" y="1030"/>
                    <a:pt x="2680" y="468"/>
                    <a:pt x="1836" y="168"/>
                  </a:cubicBezTo>
                  <a:cubicBezTo>
                    <a:pt x="1495" y="44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6100875" y="2069950"/>
              <a:ext cx="90175" cy="63075"/>
            </a:xfrm>
            <a:custGeom>
              <a:rect b="b" l="l" r="r" t="t"/>
              <a:pathLst>
                <a:path extrusionOk="0" h="2523" w="3607">
                  <a:moveTo>
                    <a:pt x="2506" y="0"/>
                  </a:moveTo>
                  <a:cubicBezTo>
                    <a:pt x="1920" y="0"/>
                    <a:pt x="1243" y="125"/>
                    <a:pt x="869" y="621"/>
                  </a:cubicBezTo>
                  <a:cubicBezTo>
                    <a:pt x="1" y="1768"/>
                    <a:pt x="525" y="2522"/>
                    <a:pt x="525" y="2522"/>
                  </a:cubicBezTo>
                  <a:cubicBezTo>
                    <a:pt x="525" y="2522"/>
                    <a:pt x="361" y="2162"/>
                    <a:pt x="1394" y="2162"/>
                  </a:cubicBezTo>
                  <a:cubicBezTo>
                    <a:pt x="2427" y="2145"/>
                    <a:pt x="2312" y="1490"/>
                    <a:pt x="2263" y="1260"/>
                  </a:cubicBezTo>
                  <a:cubicBezTo>
                    <a:pt x="2181" y="1014"/>
                    <a:pt x="2246" y="752"/>
                    <a:pt x="2410" y="555"/>
                  </a:cubicBezTo>
                  <a:cubicBezTo>
                    <a:pt x="2656" y="195"/>
                    <a:pt x="3607" y="129"/>
                    <a:pt x="3607" y="129"/>
                  </a:cubicBezTo>
                  <a:cubicBezTo>
                    <a:pt x="3607" y="129"/>
                    <a:pt x="3103" y="0"/>
                    <a:pt x="25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6170125" y="2003100"/>
              <a:ext cx="56175" cy="67225"/>
            </a:xfrm>
            <a:custGeom>
              <a:rect b="b" l="l" r="r" t="t"/>
              <a:pathLst>
                <a:path extrusionOk="0" h="2689" w="2247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5"/>
                    <a:pt x="1" y="1344"/>
                    <a:pt x="247" y="2016"/>
                  </a:cubicBezTo>
                  <a:cubicBezTo>
                    <a:pt x="493" y="2688"/>
                    <a:pt x="1673" y="2426"/>
                    <a:pt x="2246" y="2623"/>
                  </a:cubicBezTo>
                  <a:cubicBezTo>
                    <a:pt x="2246" y="2623"/>
                    <a:pt x="1378" y="2164"/>
                    <a:pt x="1443" y="1426"/>
                  </a:cubicBezTo>
                  <a:cubicBezTo>
                    <a:pt x="1509" y="705"/>
                    <a:pt x="1427" y="164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6231200" y="2032200"/>
              <a:ext cx="79925" cy="107775"/>
            </a:xfrm>
            <a:custGeom>
              <a:rect b="b" l="l" r="r" t="t"/>
              <a:pathLst>
                <a:path extrusionOk="0" h="4311" w="3197">
                  <a:moveTo>
                    <a:pt x="377" y="0"/>
                  </a:moveTo>
                  <a:cubicBezTo>
                    <a:pt x="0" y="1344"/>
                    <a:pt x="541" y="1606"/>
                    <a:pt x="1098" y="2475"/>
                  </a:cubicBezTo>
                  <a:cubicBezTo>
                    <a:pt x="1656" y="3344"/>
                    <a:pt x="1049" y="4311"/>
                    <a:pt x="1049" y="4311"/>
                  </a:cubicBezTo>
                  <a:cubicBezTo>
                    <a:pt x="1426" y="4049"/>
                    <a:pt x="1787" y="3360"/>
                    <a:pt x="2492" y="2934"/>
                  </a:cubicBezTo>
                  <a:cubicBezTo>
                    <a:pt x="3196" y="2492"/>
                    <a:pt x="2901" y="1590"/>
                    <a:pt x="2901" y="1590"/>
                  </a:cubicBezTo>
                  <a:lnTo>
                    <a:pt x="2901" y="1590"/>
                  </a:lnTo>
                  <a:cubicBezTo>
                    <a:pt x="2851" y="1704"/>
                    <a:pt x="2752" y="1749"/>
                    <a:pt x="2597" y="1749"/>
                  </a:cubicBezTo>
                  <a:cubicBezTo>
                    <a:pt x="2550" y="1749"/>
                    <a:pt x="2499" y="1745"/>
                    <a:pt x="2442" y="1737"/>
                  </a:cubicBezTo>
                  <a:cubicBezTo>
                    <a:pt x="2415" y="1731"/>
                    <a:pt x="2387" y="1727"/>
                    <a:pt x="2360" y="1727"/>
                  </a:cubicBezTo>
                  <a:cubicBezTo>
                    <a:pt x="2132" y="1727"/>
                    <a:pt x="1945" y="1962"/>
                    <a:pt x="2033" y="2196"/>
                  </a:cubicBezTo>
                  <a:cubicBezTo>
                    <a:pt x="2100" y="2359"/>
                    <a:pt x="1967" y="2533"/>
                    <a:pt x="1807" y="2533"/>
                  </a:cubicBezTo>
                  <a:cubicBezTo>
                    <a:pt x="1774" y="2533"/>
                    <a:pt x="1739" y="2525"/>
                    <a:pt x="1705" y="2508"/>
                  </a:cubicBezTo>
                  <a:cubicBezTo>
                    <a:pt x="1557" y="2442"/>
                    <a:pt x="1557" y="2065"/>
                    <a:pt x="1770" y="1885"/>
                  </a:cubicBezTo>
                  <a:cubicBezTo>
                    <a:pt x="1984" y="1705"/>
                    <a:pt x="2131" y="1311"/>
                    <a:pt x="1934" y="688"/>
                  </a:cubicBezTo>
                  <a:cubicBezTo>
                    <a:pt x="1797" y="212"/>
                    <a:pt x="1343" y="110"/>
                    <a:pt x="1027" y="110"/>
                  </a:cubicBezTo>
                  <a:cubicBezTo>
                    <a:pt x="929" y="110"/>
                    <a:pt x="845" y="120"/>
                    <a:pt x="787" y="131"/>
                  </a:cubicBezTo>
                  <a:cubicBezTo>
                    <a:pt x="764" y="134"/>
                    <a:pt x="740" y="135"/>
                    <a:pt x="717" y="135"/>
                  </a:cubicBezTo>
                  <a:cubicBezTo>
                    <a:pt x="594" y="135"/>
                    <a:pt x="474" y="97"/>
                    <a:pt x="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6213150" y="1873650"/>
              <a:ext cx="202875" cy="202400"/>
            </a:xfrm>
            <a:custGeom>
              <a:rect b="b" l="l" r="r" t="t"/>
              <a:pathLst>
                <a:path extrusionOk="0" h="8096" w="8115">
                  <a:moveTo>
                    <a:pt x="5763" y="0"/>
                  </a:moveTo>
                  <a:cubicBezTo>
                    <a:pt x="5243" y="0"/>
                    <a:pt x="4734" y="167"/>
                    <a:pt x="4427" y="572"/>
                  </a:cubicBezTo>
                  <a:cubicBezTo>
                    <a:pt x="4115" y="998"/>
                    <a:pt x="4082" y="1556"/>
                    <a:pt x="4312" y="2031"/>
                  </a:cubicBezTo>
                  <a:cubicBezTo>
                    <a:pt x="4519" y="2446"/>
                    <a:pt x="4855" y="2593"/>
                    <a:pt x="5182" y="2593"/>
                  </a:cubicBezTo>
                  <a:cubicBezTo>
                    <a:pt x="5528" y="2593"/>
                    <a:pt x="5865" y="2429"/>
                    <a:pt x="6033" y="2244"/>
                  </a:cubicBezTo>
                  <a:cubicBezTo>
                    <a:pt x="6230" y="2031"/>
                    <a:pt x="6295" y="1752"/>
                    <a:pt x="6246" y="1490"/>
                  </a:cubicBezTo>
                  <a:cubicBezTo>
                    <a:pt x="6188" y="1162"/>
                    <a:pt x="5960" y="1022"/>
                    <a:pt x="5752" y="1022"/>
                  </a:cubicBezTo>
                  <a:cubicBezTo>
                    <a:pt x="5606" y="1022"/>
                    <a:pt x="5471" y="1090"/>
                    <a:pt x="5410" y="1212"/>
                  </a:cubicBezTo>
                  <a:cubicBezTo>
                    <a:pt x="5279" y="1490"/>
                    <a:pt x="5345" y="1851"/>
                    <a:pt x="5754" y="1916"/>
                  </a:cubicBezTo>
                  <a:cubicBezTo>
                    <a:pt x="6099" y="1966"/>
                    <a:pt x="5918" y="2392"/>
                    <a:pt x="5476" y="2506"/>
                  </a:cubicBezTo>
                  <a:cubicBezTo>
                    <a:pt x="5395" y="2527"/>
                    <a:pt x="5314" y="2537"/>
                    <a:pt x="5235" y="2537"/>
                  </a:cubicBezTo>
                  <a:cubicBezTo>
                    <a:pt x="4876" y="2537"/>
                    <a:pt x="4541" y="2334"/>
                    <a:pt x="4394" y="1998"/>
                  </a:cubicBezTo>
                  <a:cubicBezTo>
                    <a:pt x="4181" y="1556"/>
                    <a:pt x="4230" y="1031"/>
                    <a:pt x="4525" y="638"/>
                  </a:cubicBezTo>
                  <a:cubicBezTo>
                    <a:pt x="4781" y="300"/>
                    <a:pt x="5238" y="141"/>
                    <a:pt x="5712" y="141"/>
                  </a:cubicBezTo>
                  <a:cubicBezTo>
                    <a:pt x="5813" y="141"/>
                    <a:pt x="5915" y="148"/>
                    <a:pt x="6017" y="163"/>
                  </a:cubicBezTo>
                  <a:cubicBezTo>
                    <a:pt x="7230" y="294"/>
                    <a:pt x="7918" y="1998"/>
                    <a:pt x="7197" y="3146"/>
                  </a:cubicBezTo>
                  <a:cubicBezTo>
                    <a:pt x="6967" y="3506"/>
                    <a:pt x="6623" y="3801"/>
                    <a:pt x="6230" y="3998"/>
                  </a:cubicBezTo>
                  <a:cubicBezTo>
                    <a:pt x="5842" y="4164"/>
                    <a:pt x="5393" y="4247"/>
                    <a:pt x="4870" y="4247"/>
                  </a:cubicBezTo>
                  <a:cubicBezTo>
                    <a:pt x="4462" y="4247"/>
                    <a:pt x="4011" y="4197"/>
                    <a:pt x="3509" y="4096"/>
                  </a:cubicBezTo>
                  <a:cubicBezTo>
                    <a:pt x="3203" y="4035"/>
                    <a:pt x="2903" y="4005"/>
                    <a:pt x="2617" y="4005"/>
                  </a:cubicBezTo>
                  <a:cubicBezTo>
                    <a:pt x="1290" y="4005"/>
                    <a:pt x="240" y="4661"/>
                    <a:pt x="132" y="5981"/>
                  </a:cubicBezTo>
                  <a:cubicBezTo>
                    <a:pt x="1" y="7571"/>
                    <a:pt x="1050" y="8096"/>
                    <a:pt x="1050" y="8096"/>
                  </a:cubicBezTo>
                  <a:cubicBezTo>
                    <a:pt x="1050" y="8096"/>
                    <a:pt x="1034" y="8079"/>
                    <a:pt x="1017" y="8063"/>
                  </a:cubicBezTo>
                  <a:cubicBezTo>
                    <a:pt x="444" y="7424"/>
                    <a:pt x="607" y="6227"/>
                    <a:pt x="607" y="6227"/>
                  </a:cubicBezTo>
                  <a:cubicBezTo>
                    <a:pt x="689" y="5703"/>
                    <a:pt x="952" y="5244"/>
                    <a:pt x="1345" y="4900"/>
                  </a:cubicBezTo>
                  <a:cubicBezTo>
                    <a:pt x="1937" y="4460"/>
                    <a:pt x="2695" y="4378"/>
                    <a:pt x="3183" y="4378"/>
                  </a:cubicBezTo>
                  <a:cubicBezTo>
                    <a:pt x="3477" y="4378"/>
                    <a:pt x="3673" y="4408"/>
                    <a:pt x="3673" y="4408"/>
                  </a:cubicBezTo>
                  <a:cubicBezTo>
                    <a:pt x="3918" y="4441"/>
                    <a:pt x="4148" y="4457"/>
                    <a:pt x="4361" y="4473"/>
                  </a:cubicBezTo>
                  <a:cubicBezTo>
                    <a:pt x="4447" y="4477"/>
                    <a:pt x="4534" y="4480"/>
                    <a:pt x="4622" y="4480"/>
                  </a:cubicBezTo>
                  <a:cubicBezTo>
                    <a:pt x="5612" y="4480"/>
                    <a:pt x="6726" y="4207"/>
                    <a:pt x="7328" y="3244"/>
                  </a:cubicBezTo>
                  <a:cubicBezTo>
                    <a:pt x="8115" y="1982"/>
                    <a:pt x="7361" y="179"/>
                    <a:pt x="6033" y="15"/>
                  </a:cubicBezTo>
                  <a:cubicBezTo>
                    <a:pt x="5943" y="5"/>
                    <a:pt x="5853" y="0"/>
                    <a:pt x="57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6266850" y="1990100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7" y="209"/>
                    <a:pt x="170" y="202"/>
                    <a:pt x="248" y="202"/>
                  </a:cubicBezTo>
                  <a:cubicBezTo>
                    <a:pt x="735" y="202"/>
                    <a:pt x="1047" y="499"/>
                    <a:pt x="935" y="979"/>
                  </a:cubicBezTo>
                  <a:cubicBezTo>
                    <a:pt x="803" y="1405"/>
                    <a:pt x="967" y="1848"/>
                    <a:pt x="1312" y="2110"/>
                  </a:cubicBezTo>
                  <a:cubicBezTo>
                    <a:pt x="1639" y="2372"/>
                    <a:pt x="2541" y="2372"/>
                    <a:pt x="2541" y="2372"/>
                  </a:cubicBezTo>
                  <a:cubicBezTo>
                    <a:pt x="2279" y="2225"/>
                    <a:pt x="2524" y="1864"/>
                    <a:pt x="2688" y="1438"/>
                  </a:cubicBezTo>
                  <a:cubicBezTo>
                    <a:pt x="2844" y="1017"/>
                    <a:pt x="2422" y="863"/>
                    <a:pt x="2225" y="863"/>
                  </a:cubicBezTo>
                  <a:cubicBezTo>
                    <a:pt x="2215" y="863"/>
                    <a:pt x="2205" y="864"/>
                    <a:pt x="2197" y="864"/>
                  </a:cubicBezTo>
                  <a:cubicBezTo>
                    <a:pt x="2109" y="882"/>
                    <a:pt x="2035" y="900"/>
                    <a:pt x="1966" y="900"/>
                  </a:cubicBezTo>
                  <a:cubicBezTo>
                    <a:pt x="1905" y="900"/>
                    <a:pt x="1848" y="886"/>
                    <a:pt x="1787" y="848"/>
                  </a:cubicBezTo>
                  <a:cubicBezTo>
                    <a:pt x="1695" y="783"/>
                    <a:pt x="1729" y="572"/>
                    <a:pt x="1987" y="572"/>
                  </a:cubicBezTo>
                  <a:cubicBezTo>
                    <a:pt x="2053" y="572"/>
                    <a:pt x="2133" y="585"/>
                    <a:pt x="2229" y="619"/>
                  </a:cubicBezTo>
                  <a:cubicBezTo>
                    <a:pt x="2721" y="766"/>
                    <a:pt x="2574" y="1225"/>
                    <a:pt x="3311" y="1373"/>
                  </a:cubicBezTo>
                  <a:cubicBezTo>
                    <a:pt x="3367" y="1384"/>
                    <a:pt x="3420" y="1389"/>
                    <a:pt x="3470" y="1389"/>
                  </a:cubicBezTo>
                  <a:cubicBezTo>
                    <a:pt x="4060" y="1389"/>
                    <a:pt x="4218" y="641"/>
                    <a:pt x="4278" y="520"/>
                  </a:cubicBezTo>
                  <a:cubicBezTo>
                    <a:pt x="4393" y="389"/>
                    <a:pt x="4524" y="258"/>
                    <a:pt x="4655" y="143"/>
                  </a:cubicBezTo>
                  <a:lnTo>
                    <a:pt x="4655" y="143"/>
                  </a:lnTo>
                  <a:cubicBezTo>
                    <a:pt x="4455" y="267"/>
                    <a:pt x="4083" y="386"/>
                    <a:pt x="3546" y="386"/>
                  </a:cubicBezTo>
                  <a:cubicBezTo>
                    <a:pt x="3159" y="386"/>
                    <a:pt x="2687" y="324"/>
                    <a:pt x="2131" y="160"/>
                  </a:cubicBezTo>
                  <a:cubicBezTo>
                    <a:pt x="1733" y="42"/>
                    <a:pt x="1382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6273400" y="1880975"/>
              <a:ext cx="80350" cy="83700"/>
            </a:xfrm>
            <a:custGeom>
              <a:rect b="b" l="l" r="r" t="t"/>
              <a:pathLst>
                <a:path extrusionOk="0" h="3348" w="3214">
                  <a:moveTo>
                    <a:pt x="1967" y="1"/>
                  </a:moveTo>
                  <a:lnTo>
                    <a:pt x="1967" y="1"/>
                  </a:lnTo>
                  <a:cubicBezTo>
                    <a:pt x="1508" y="279"/>
                    <a:pt x="1443" y="722"/>
                    <a:pt x="722" y="1328"/>
                  </a:cubicBezTo>
                  <a:cubicBezTo>
                    <a:pt x="0" y="1951"/>
                    <a:pt x="214" y="2410"/>
                    <a:pt x="361" y="2672"/>
                  </a:cubicBezTo>
                  <a:cubicBezTo>
                    <a:pt x="459" y="2804"/>
                    <a:pt x="427" y="2984"/>
                    <a:pt x="296" y="3082"/>
                  </a:cubicBezTo>
                  <a:cubicBezTo>
                    <a:pt x="1394" y="2967"/>
                    <a:pt x="1246" y="2328"/>
                    <a:pt x="1181" y="2132"/>
                  </a:cubicBezTo>
                  <a:cubicBezTo>
                    <a:pt x="1115" y="1935"/>
                    <a:pt x="1148" y="1836"/>
                    <a:pt x="1246" y="1836"/>
                  </a:cubicBezTo>
                  <a:cubicBezTo>
                    <a:pt x="1361" y="1836"/>
                    <a:pt x="1345" y="2066"/>
                    <a:pt x="1345" y="2345"/>
                  </a:cubicBezTo>
                  <a:cubicBezTo>
                    <a:pt x="1328" y="2623"/>
                    <a:pt x="1279" y="3279"/>
                    <a:pt x="2115" y="3344"/>
                  </a:cubicBezTo>
                  <a:cubicBezTo>
                    <a:pt x="2146" y="3347"/>
                    <a:pt x="2176" y="3348"/>
                    <a:pt x="2206" y="3348"/>
                  </a:cubicBezTo>
                  <a:cubicBezTo>
                    <a:pt x="2985" y="3348"/>
                    <a:pt x="3213" y="2541"/>
                    <a:pt x="3213" y="2541"/>
                  </a:cubicBezTo>
                  <a:lnTo>
                    <a:pt x="3213" y="2541"/>
                  </a:lnTo>
                  <a:cubicBezTo>
                    <a:pt x="3088" y="2576"/>
                    <a:pt x="2939" y="2601"/>
                    <a:pt x="2780" y="2601"/>
                  </a:cubicBezTo>
                  <a:cubicBezTo>
                    <a:pt x="2334" y="2601"/>
                    <a:pt x="1816" y="2401"/>
                    <a:pt x="1574" y="1640"/>
                  </a:cubicBezTo>
                  <a:cubicBezTo>
                    <a:pt x="1394" y="1066"/>
                    <a:pt x="1541" y="427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6447550" y="1774850"/>
              <a:ext cx="116000" cy="137300"/>
            </a:xfrm>
            <a:custGeom>
              <a:rect b="b" l="l" r="r" t="t"/>
              <a:pathLst>
                <a:path extrusionOk="0" h="5492" w="4640">
                  <a:moveTo>
                    <a:pt x="4344" y="0"/>
                  </a:moveTo>
                  <a:lnTo>
                    <a:pt x="4344" y="0"/>
                  </a:lnTo>
                  <a:cubicBezTo>
                    <a:pt x="4443" y="459"/>
                    <a:pt x="4328" y="935"/>
                    <a:pt x="4017" y="1295"/>
                  </a:cubicBezTo>
                  <a:cubicBezTo>
                    <a:pt x="3951" y="1377"/>
                    <a:pt x="3886" y="1443"/>
                    <a:pt x="3804" y="1508"/>
                  </a:cubicBezTo>
                  <a:cubicBezTo>
                    <a:pt x="3017" y="2066"/>
                    <a:pt x="1902" y="1787"/>
                    <a:pt x="1001" y="2426"/>
                  </a:cubicBezTo>
                  <a:cubicBezTo>
                    <a:pt x="99" y="3049"/>
                    <a:pt x="197" y="3967"/>
                    <a:pt x="181" y="4475"/>
                  </a:cubicBezTo>
                  <a:cubicBezTo>
                    <a:pt x="197" y="4819"/>
                    <a:pt x="132" y="5164"/>
                    <a:pt x="1" y="5491"/>
                  </a:cubicBezTo>
                  <a:cubicBezTo>
                    <a:pt x="312" y="5295"/>
                    <a:pt x="476" y="4934"/>
                    <a:pt x="443" y="4573"/>
                  </a:cubicBezTo>
                  <a:cubicBezTo>
                    <a:pt x="443" y="3931"/>
                    <a:pt x="515" y="3202"/>
                    <a:pt x="711" y="3202"/>
                  </a:cubicBezTo>
                  <a:cubicBezTo>
                    <a:pt x="725" y="3202"/>
                    <a:pt x="740" y="3205"/>
                    <a:pt x="755" y="3213"/>
                  </a:cubicBezTo>
                  <a:cubicBezTo>
                    <a:pt x="984" y="3311"/>
                    <a:pt x="788" y="3574"/>
                    <a:pt x="706" y="3721"/>
                  </a:cubicBezTo>
                  <a:cubicBezTo>
                    <a:pt x="624" y="3869"/>
                    <a:pt x="460" y="4541"/>
                    <a:pt x="1165" y="4950"/>
                  </a:cubicBezTo>
                  <a:cubicBezTo>
                    <a:pt x="1165" y="4950"/>
                    <a:pt x="935" y="4426"/>
                    <a:pt x="1328" y="4147"/>
                  </a:cubicBezTo>
                  <a:cubicBezTo>
                    <a:pt x="1738" y="3869"/>
                    <a:pt x="2001" y="3705"/>
                    <a:pt x="1951" y="3115"/>
                  </a:cubicBezTo>
                  <a:cubicBezTo>
                    <a:pt x="1908" y="2611"/>
                    <a:pt x="2244" y="2170"/>
                    <a:pt x="2471" y="2170"/>
                  </a:cubicBezTo>
                  <a:cubicBezTo>
                    <a:pt x="2502" y="2170"/>
                    <a:pt x="2532" y="2179"/>
                    <a:pt x="2558" y="2197"/>
                  </a:cubicBezTo>
                  <a:cubicBezTo>
                    <a:pt x="2787" y="2344"/>
                    <a:pt x="2525" y="2557"/>
                    <a:pt x="2394" y="2607"/>
                  </a:cubicBezTo>
                  <a:cubicBezTo>
                    <a:pt x="2214" y="2721"/>
                    <a:pt x="2181" y="2984"/>
                    <a:pt x="2328" y="3131"/>
                  </a:cubicBezTo>
                  <a:cubicBezTo>
                    <a:pt x="2541" y="3393"/>
                    <a:pt x="2476" y="3705"/>
                    <a:pt x="2214" y="3787"/>
                  </a:cubicBezTo>
                  <a:cubicBezTo>
                    <a:pt x="2214" y="3787"/>
                    <a:pt x="2271" y="3794"/>
                    <a:pt x="2367" y="3794"/>
                  </a:cubicBezTo>
                  <a:cubicBezTo>
                    <a:pt x="2692" y="3794"/>
                    <a:pt x="3458" y="3716"/>
                    <a:pt x="3951" y="3033"/>
                  </a:cubicBezTo>
                  <a:cubicBezTo>
                    <a:pt x="4295" y="2508"/>
                    <a:pt x="4525" y="1918"/>
                    <a:pt x="4574" y="1295"/>
                  </a:cubicBezTo>
                  <a:cubicBezTo>
                    <a:pt x="4640" y="853"/>
                    <a:pt x="4541" y="394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6032850" y="1917825"/>
              <a:ext cx="100025" cy="218350"/>
            </a:xfrm>
            <a:custGeom>
              <a:rect b="b" l="l" r="r" t="t"/>
              <a:pathLst>
                <a:path extrusionOk="0" h="8734" w="4001">
                  <a:moveTo>
                    <a:pt x="2081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66"/>
                    <a:pt x="329" y="1821"/>
                    <a:pt x="591" y="2362"/>
                  </a:cubicBezTo>
                  <a:cubicBezTo>
                    <a:pt x="827" y="2775"/>
                    <a:pt x="1266" y="3018"/>
                    <a:pt x="1727" y="3018"/>
                  </a:cubicBezTo>
                  <a:cubicBezTo>
                    <a:pt x="1906" y="3018"/>
                    <a:pt x="2088" y="2981"/>
                    <a:pt x="2263" y="2903"/>
                  </a:cubicBezTo>
                  <a:cubicBezTo>
                    <a:pt x="2968" y="2723"/>
                    <a:pt x="3099" y="1789"/>
                    <a:pt x="2492" y="1395"/>
                  </a:cubicBezTo>
                  <a:cubicBezTo>
                    <a:pt x="2412" y="1355"/>
                    <a:pt x="2330" y="1337"/>
                    <a:pt x="2251" y="1337"/>
                  </a:cubicBezTo>
                  <a:cubicBezTo>
                    <a:pt x="1910" y="1337"/>
                    <a:pt x="1618" y="1675"/>
                    <a:pt x="1738" y="2034"/>
                  </a:cubicBezTo>
                  <a:cubicBezTo>
                    <a:pt x="1876" y="2324"/>
                    <a:pt x="2199" y="2347"/>
                    <a:pt x="2328" y="2347"/>
                  </a:cubicBezTo>
                  <a:cubicBezTo>
                    <a:pt x="2352" y="2347"/>
                    <a:pt x="2370" y="2346"/>
                    <a:pt x="2378" y="2346"/>
                  </a:cubicBezTo>
                  <a:cubicBezTo>
                    <a:pt x="2443" y="2346"/>
                    <a:pt x="2443" y="2379"/>
                    <a:pt x="2443" y="2379"/>
                  </a:cubicBezTo>
                  <a:cubicBezTo>
                    <a:pt x="2487" y="2569"/>
                    <a:pt x="2244" y="2850"/>
                    <a:pt x="1783" y="2850"/>
                  </a:cubicBezTo>
                  <a:cubicBezTo>
                    <a:pt x="1727" y="2850"/>
                    <a:pt x="1669" y="2846"/>
                    <a:pt x="1607" y="2838"/>
                  </a:cubicBezTo>
                  <a:cubicBezTo>
                    <a:pt x="1410" y="2805"/>
                    <a:pt x="1230" y="2706"/>
                    <a:pt x="1099" y="2575"/>
                  </a:cubicBezTo>
                  <a:cubicBezTo>
                    <a:pt x="411" y="1920"/>
                    <a:pt x="738" y="543"/>
                    <a:pt x="1755" y="281"/>
                  </a:cubicBezTo>
                  <a:cubicBezTo>
                    <a:pt x="1888" y="244"/>
                    <a:pt x="2024" y="227"/>
                    <a:pt x="2160" y="227"/>
                  </a:cubicBezTo>
                  <a:cubicBezTo>
                    <a:pt x="2327" y="227"/>
                    <a:pt x="2494" y="252"/>
                    <a:pt x="2656" y="297"/>
                  </a:cubicBezTo>
                  <a:cubicBezTo>
                    <a:pt x="2836" y="346"/>
                    <a:pt x="3017" y="444"/>
                    <a:pt x="3181" y="559"/>
                  </a:cubicBezTo>
                  <a:cubicBezTo>
                    <a:pt x="3525" y="838"/>
                    <a:pt x="3738" y="1264"/>
                    <a:pt x="3771" y="1707"/>
                  </a:cubicBezTo>
                  <a:cubicBezTo>
                    <a:pt x="3836" y="2444"/>
                    <a:pt x="3443" y="3182"/>
                    <a:pt x="2886" y="3723"/>
                  </a:cubicBezTo>
                  <a:cubicBezTo>
                    <a:pt x="2312" y="4247"/>
                    <a:pt x="1558" y="4559"/>
                    <a:pt x="984" y="5100"/>
                  </a:cubicBezTo>
                  <a:cubicBezTo>
                    <a:pt x="427" y="5591"/>
                    <a:pt x="83" y="6312"/>
                    <a:pt x="34" y="7066"/>
                  </a:cubicBezTo>
                  <a:cubicBezTo>
                    <a:pt x="1" y="7755"/>
                    <a:pt x="394" y="8493"/>
                    <a:pt x="1033" y="8673"/>
                  </a:cubicBezTo>
                  <a:cubicBezTo>
                    <a:pt x="1164" y="8714"/>
                    <a:pt x="1299" y="8734"/>
                    <a:pt x="1432" y="8734"/>
                  </a:cubicBezTo>
                  <a:cubicBezTo>
                    <a:pt x="1929" y="8734"/>
                    <a:pt x="2396" y="8457"/>
                    <a:pt x="2525" y="8017"/>
                  </a:cubicBezTo>
                  <a:cubicBezTo>
                    <a:pt x="2722" y="7542"/>
                    <a:pt x="2509" y="7001"/>
                    <a:pt x="2050" y="6771"/>
                  </a:cubicBezTo>
                  <a:cubicBezTo>
                    <a:pt x="1935" y="6722"/>
                    <a:pt x="1820" y="6689"/>
                    <a:pt x="1705" y="6689"/>
                  </a:cubicBezTo>
                  <a:cubicBezTo>
                    <a:pt x="1669" y="6685"/>
                    <a:pt x="1634" y="6682"/>
                    <a:pt x="1598" y="6682"/>
                  </a:cubicBezTo>
                  <a:cubicBezTo>
                    <a:pt x="1262" y="6682"/>
                    <a:pt x="957" y="6889"/>
                    <a:pt x="853" y="7230"/>
                  </a:cubicBezTo>
                  <a:cubicBezTo>
                    <a:pt x="723" y="7724"/>
                    <a:pt x="995" y="7991"/>
                    <a:pt x="1309" y="7991"/>
                  </a:cubicBezTo>
                  <a:cubicBezTo>
                    <a:pt x="1391" y="7991"/>
                    <a:pt x="1476" y="7973"/>
                    <a:pt x="1558" y="7935"/>
                  </a:cubicBezTo>
                  <a:cubicBezTo>
                    <a:pt x="1869" y="7771"/>
                    <a:pt x="1935" y="7345"/>
                    <a:pt x="1673" y="7116"/>
                  </a:cubicBezTo>
                  <a:cubicBezTo>
                    <a:pt x="1594" y="7037"/>
                    <a:pt x="1493" y="7000"/>
                    <a:pt x="1389" y="7000"/>
                  </a:cubicBezTo>
                  <a:cubicBezTo>
                    <a:pt x="1318" y="7000"/>
                    <a:pt x="1247" y="7017"/>
                    <a:pt x="1181" y="7050"/>
                  </a:cubicBezTo>
                  <a:cubicBezTo>
                    <a:pt x="1159" y="7064"/>
                    <a:pt x="1144" y="7068"/>
                    <a:pt x="1133" y="7068"/>
                  </a:cubicBezTo>
                  <a:cubicBezTo>
                    <a:pt x="1107" y="7068"/>
                    <a:pt x="1115" y="7034"/>
                    <a:pt x="1115" y="7034"/>
                  </a:cubicBezTo>
                  <a:cubicBezTo>
                    <a:pt x="1226" y="6812"/>
                    <a:pt x="1521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37" y="6788"/>
                    <a:pt x="1919" y="6804"/>
                    <a:pt x="2001" y="6837"/>
                  </a:cubicBezTo>
                  <a:cubicBezTo>
                    <a:pt x="2459" y="7034"/>
                    <a:pt x="2656" y="7558"/>
                    <a:pt x="2459" y="8001"/>
                  </a:cubicBezTo>
                  <a:cubicBezTo>
                    <a:pt x="2320" y="8381"/>
                    <a:pt x="1916" y="8624"/>
                    <a:pt x="1475" y="8624"/>
                  </a:cubicBezTo>
                  <a:cubicBezTo>
                    <a:pt x="1346" y="8624"/>
                    <a:pt x="1213" y="8603"/>
                    <a:pt x="1083" y="8558"/>
                  </a:cubicBezTo>
                  <a:cubicBezTo>
                    <a:pt x="509" y="8394"/>
                    <a:pt x="148" y="7706"/>
                    <a:pt x="181" y="7050"/>
                  </a:cubicBezTo>
                  <a:cubicBezTo>
                    <a:pt x="230" y="6345"/>
                    <a:pt x="574" y="5673"/>
                    <a:pt x="1099" y="5198"/>
                  </a:cubicBezTo>
                  <a:cubicBezTo>
                    <a:pt x="1640" y="4706"/>
                    <a:pt x="2410" y="4428"/>
                    <a:pt x="3000" y="3837"/>
                  </a:cubicBezTo>
                  <a:cubicBezTo>
                    <a:pt x="3590" y="3280"/>
                    <a:pt x="4000" y="2493"/>
                    <a:pt x="3935" y="1690"/>
                  </a:cubicBezTo>
                  <a:cubicBezTo>
                    <a:pt x="3869" y="903"/>
                    <a:pt x="3312" y="248"/>
                    <a:pt x="2558" y="67"/>
                  </a:cubicBezTo>
                  <a:cubicBezTo>
                    <a:pt x="2399" y="22"/>
                    <a:pt x="2239" y="0"/>
                    <a:pt x="20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6034900" y="2000625"/>
              <a:ext cx="42650" cy="60275"/>
            </a:xfrm>
            <a:custGeom>
              <a:rect b="b" l="l" r="r" t="t"/>
              <a:pathLst>
                <a:path extrusionOk="0" h="2411" w="1706">
                  <a:moveTo>
                    <a:pt x="1509" y="1"/>
                  </a:moveTo>
                  <a:lnTo>
                    <a:pt x="1509" y="1"/>
                  </a:lnTo>
                  <a:cubicBezTo>
                    <a:pt x="1509" y="1"/>
                    <a:pt x="1378" y="50"/>
                    <a:pt x="1345" y="165"/>
                  </a:cubicBezTo>
                  <a:cubicBezTo>
                    <a:pt x="1330" y="241"/>
                    <a:pt x="1230" y="331"/>
                    <a:pt x="1060" y="331"/>
                  </a:cubicBezTo>
                  <a:cubicBezTo>
                    <a:pt x="1046" y="331"/>
                    <a:pt x="1032" y="330"/>
                    <a:pt x="1017" y="329"/>
                  </a:cubicBezTo>
                  <a:cubicBezTo>
                    <a:pt x="820" y="329"/>
                    <a:pt x="1" y="394"/>
                    <a:pt x="50" y="2410"/>
                  </a:cubicBezTo>
                  <a:cubicBezTo>
                    <a:pt x="50" y="2410"/>
                    <a:pt x="132" y="1673"/>
                    <a:pt x="755" y="1394"/>
                  </a:cubicBezTo>
                  <a:cubicBezTo>
                    <a:pt x="1394" y="1116"/>
                    <a:pt x="1705" y="853"/>
                    <a:pt x="1591" y="476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6052125" y="1822375"/>
              <a:ext cx="159825" cy="250825"/>
            </a:xfrm>
            <a:custGeom>
              <a:rect b="b" l="l" r="r" t="t"/>
              <a:pathLst>
                <a:path extrusionOk="0" h="10033" w="6393">
                  <a:moveTo>
                    <a:pt x="5245" y="1"/>
                  </a:moveTo>
                  <a:lnTo>
                    <a:pt x="5245" y="1"/>
                  </a:lnTo>
                  <a:cubicBezTo>
                    <a:pt x="2885" y="673"/>
                    <a:pt x="4180" y="2197"/>
                    <a:pt x="4262" y="4426"/>
                  </a:cubicBezTo>
                  <a:cubicBezTo>
                    <a:pt x="4344" y="6279"/>
                    <a:pt x="3262" y="7983"/>
                    <a:pt x="1557" y="8688"/>
                  </a:cubicBezTo>
                  <a:cubicBezTo>
                    <a:pt x="230" y="9229"/>
                    <a:pt x="0" y="10032"/>
                    <a:pt x="0" y="10032"/>
                  </a:cubicBezTo>
                  <a:cubicBezTo>
                    <a:pt x="317" y="9500"/>
                    <a:pt x="672" y="9330"/>
                    <a:pt x="973" y="9330"/>
                  </a:cubicBezTo>
                  <a:cubicBezTo>
                    <a:pt x="1200" y="9330"/>
                    <a:pt x="1397" y="9427"/>
                    <a:pt x="1525" y="9540"/>
                  </a:cubicBezTo>
                  <a:cubicBezTo>
                    <a:pt x="1628" y="9633"/>
                    <a:pt x="1726" y="9662"/>
                    <a:pt x="1818" y="9662"/>
                  </a:cubicBezTo>
                  <a:cubicBezTo>
                    <a:pt x="1978" y="9662"/>
                    <a:pt x="2120" y="9572"/>
                    <a:pt x="2243" y="9572"/>
                  </a:cubicBezTo>
                  <a:cubicBezTo>
                    <a:pt x="2249" y="9572"/>
                    <a:pt x="2256" y="9573"/>
                    <a:pt x="2262" y="9573"/>
                  </a:cubicBezTo>
                  <a:cubicBezTo>
                    <a:pt x="2459" y="9590"/>
                    <a:pt x="2344" y="9803"/>
                    <a:pt x="2344" y="9803"/>
                  </a:cubicBezTo>
                  <a:cubicBezTo>
                    <a:pt x="2672" y="9639"/>
                    <a:pt x="2770" y="9229"/>
                    <a:pt x="2574" y="8934"/>
                  </a:cubicBezTo>
                  <a:cubicBezTo>
                    <a:pt x="2475" y="8780"/>
                    <a:pt x="2317" y="8697"/>
                    <a:pt x="2150" y="8697"/>
                  </a:cubicBezTo>
                  <a:cubicBezTo>
                    <a:pt x="2122" y="8697"/>
                    <a:pt x="2094" y="8700"/>
                    <a:pt x="2065" y="8704"/>
                  </a:cubicBezTo>
                  <a:cubicBezTo>
                    <a:pt x="2065" y="8704"/>
                    <a:pt x="2262" y="8655"/>
                    <a:pt x="3311" y="7803"/>
                  </a:cubicBezTo>
                  <a:cubicBezTo>
                    <a:pt x="4606" y="6738"/>
                    <a:pt x="4524" y="7098"/>
                    <a:pt x="5458" y="6623"/>
                  </a:cubicBezTo>
                  <a:cubicBezTo>
                    <a:pt x="6393" y="6131"/>
                    <a:pt x="6081" y="5131"/>
                    <a:pt x="6081" y="5131"/>
                  </a:cubicBezTo>
                  <a:lnTo>
                    <a:pt x="6081" y="5131"/>
                  </a:lnTo>
                  <a:cubicBezTo>
                    <a:pt x="6036" y="5252"/>
                    <a:pt x="5976" y="5430"/>
                    <a:pt x="5514" y="5430"/>
                  </a:cubicBezTo>
                  <a:cubicBezTo>
                    <a:pt x="5476" y="5430"/>
                    <a:pt x="5436" y="5429"/>
                    <a:pt x="5393" y="5426"/>
                  </a:cubicBezTo>
                  <a:cubicBezTo>
                    <a:pt x="5366" y="5424"/>
                    <a:pt x="5340" y="5423"/>
                    <a:pt x="5314" y="5423"/>
                  </a:cubicBezTo>
                  <a:cubicBezTo>
                    <a:pt x="4952" y="5423"/>
                    <a:pt x="4628" y="5631"/>
                    <a:pt x="4475" y="5967"/>
                  </a:cubicBezTo>
                  <a:cubicBezTo>
                    <a:pt x="4409" y="6082"/>
                    <a:pt x="4327" y="6180"/>
                    <a:pt x="4213" y="6246"/>
                  </a:cubicBezTo>
                  <a:cubicBezTo>
                    <a:pt x="4557" y="5918"/>
                    <a:pt x="4606" y="5148"/>
                    <a:pt x="4721" y="4508"/>
                  </a:cubicBezTo>
                  <a:cubicBezTo>
                    <a:pt x="4819" y="3869"/>
                    <a:pt x="5114" y="4066"/>
                    <a:pt x="5672" y="3689"/>
                  </a:cubicBezTo>
                  <a:cubicBezTo>
                    <a:pt x="6245" y="3295"/>
                    <a:pt x="5934" y="2804"/>
                    <a:pt x="5885" y="2656"/>
                  </a:cubicBezTo>
                  <a:cubicBezTo>
                    <a:pt x="5852" y="2509"/>
                    <a:pt x="5852" y="2361"/>
                    <a:pt x="5901" y="2230"/>
                  </a:cubicBezTo>
                  <a:lnTo>
                    <a:pt x="5901" y="2230"/>
                  </a:lnTo>
                  <a:cubicBezTo>
                    <a:pt x="5901" y="2230"/>
                    <a:pt x="5852" y="2328"/>
                    <a:pt x="5475" y="2394"/>
                  </a:cubicBezTo>
                  <a:cubicBezTo>
                    <a:pt x="5163" y="2427"/>
                    <a:pt x="4918" y="2656"/>
                    <a:pt x="4852" y="2968"/>
                  </a:cubicBezTo>
                  <a:cubicBezTo>
                    <a:pt x="4852" y="3118"/>
                    <a:pt x="4749" y="3303"/>
                    <a:pt x="4611" y="3303"/>
                  </a:cubicBezTo>
                  <a:cubicBezTo>
                    <a:pt x="4583" y="3303"/>
                    <a:pt x="4554" y="3295"/>
                    <a:pt x="4524" y="3279"/>
                  </a:cubicBezTo>
                  <a:cubicBezTo>
                    <a:pt x="4327" y="3164"/>
                    <a:pt x="4409" y="2886"/>
                    <a:pt x="4409" y="2886"/>
                  </a:cubicBezTo>
                  <a:cubicBezTo>
                    <a:pt x="4606" y="2295"/>
                    <a:pt x="5196" y="2525"/>
                    <a:pt x="5639" y="1837"/>
                  </a:cubicBezTo>
                  <a:cubicBezTo>
                    <a:pt x="6049" y="1214"/>
                    <a:pt x="5491" y="591"/>
                    <a:pt x="5278" y="410"/>
                  </a:cubicBezTo>
                  <a:cubicBezTo>
                    <a:pt x="5163" y="312"/>
                    <a:pt x="5147" y="132"/>
                    <a:pt x="52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6098425" y="2027275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6096775" y="1758750"/>
              <a:ext cx="68475" cy="268550"/>
            </a:xfrm>
            <a:custGeom>
              <a:rect b="b" l="l" r="r" t="t"/>
              <a:pathLst>
                <a:path extrusionOk="0" h="10742" w="2739">
                  <a:moveTo>
                    <a:pt x="1447" y="1"/>
                  </a:moveTo>
                  <a:cubicBezTo>
                    <a:pt x="1116" y="1"/>
                    <a:pt x="776" y="124"/>
                    <a:pt x="509" y="415"/>
                  </a:cubicBezTo>
                  <a:cubicBezTo>
                    <a:pt x="165" y="857"/>
                    <a:pt x="1" y="1415"/>
                    <a:pt x="34" y="1972"/>
                  </a:cubicBezTo>
                  <a:cubicBezTo>
                    <a:pt x="50" y="2497"/>
                    <a:pt x="148" y="3021"/>
                    <a:pt x="345" y="3513"/>
                  </a:cubicBezTo>
                  <a:cubicBezTo>
                    <a:pt x="1181" y="5545"/>
                    <a:pt x="2066" y="7496"/>
                    <a:pt x="1525" y="8955"/>
                  </a:cubicBezTo>
                  <a:cubicBezTo>
                    <a:pt x="1263" y="9692"/>
                    <a:pt x="755" y="10332"/>
                    <a:pt x="83" y="10741"/>
                  </a:cubicBezTo>
                  <a:cubicBezTo>
                    <a:pt x="165" y="10692"/>
                    <a:pt x="1066" y="10299"/>
                    <a:pt x="1607" y="8971"/>
                  </a:cubicBezTo>
                  <a:cubicBezTo>
                    <a:pt x="2214" y="7496"/>
                    <a:pt x="1345" y="5463"/>
                    <a:pt x="509" y="3447"/>
                  </a:cubicBezTo>
                  <a:cubicBezTo>
                    <a:pt x="329" y="2972"/>
                    <a:pt x="230" y="2464"/>
                    <a:pt x="198" y="1956"/>
                  </a:cubicBezTo>
                  <a:cubicBezTo>
                    <a:pt x="165" y="1431"/>
                    <a:pt x="312" y="923"/>
                    <a:pt x="607" y="513"/>
                  </a:cubicBezTo>
                  <a:cubicBezTo>
                    <a:pt x="848" y="235"/>
                    <a:pt x="1168" y="116"/>
                    <a:pt x="1481" y="116"/>
                  </a:cubicBezTo>
                  <a:cubicBezTo>
                    <a:pt x="1997" y="116"/>
                    <a:pt x="2493" y="443"/>
                    <a:pt x="2574" y="923"/>
                  </a:cubicBezTo>
                  <a:cubicBezTo>
                    <a:pt x="2682" y="1448"/>
                    <a:pt x="2267" y="1929"/>
                    <a:pt x="1754" y="1929"/>
                  </a:cubicBezTo>
                  <a:cubicBezTo>
                    <a:pt x="1721" y="1929"/>
                    <a:pt x="1689" y="1927"/>
                    <a:pt x="1656" y="1923"/>
                  </a:cubicBezTo>
                  <a:lnTo>
                    <a:pt x="1640" y="1923"/>
                  </a:lnTo>
                  <a:cubicBezTo>
                    <a:pt x="1624" y="1906"/>
                    <a:pt x="1607" y="1906"/>
                    <a:pt x="1591" y="1890"/>
                  </a:cubicBezTo>
                  <a:cubicBezTo>
                    <a:pt x="1509" y="1874"/>
                    <a:pt x="1443" y="1824"/>
                    <a:pt x="1410" y="1759"/>
                  </a:cubicBezTo>
                  <a:cubicBezTo>
                    <a:pt x="1410" y="1759"/>
                    <a:pt x="1378" y="1693"/>
                    <a:pt x="1410" y="1661"/>
                  </a:cubicBezTo>
                  <a:cubicBezTo>
                    <a:pt x="1443" y="1611"/>
                    <a:pt x="1804" y="1644"/>
                    <a:pt x="1820" y="1316"/>
                  </a:cubicBezTo>
                  <a:cubicBezTo>
                    <a:pt x="1831" y="1065"/>
                    <a:pt x="1627" y="907"/>
                    <a:pt x="1419" y="907"/>
                  </a:cubicBezTo>
                  <a:cubicBezTo>
                    <a:pt x="1301" y="907"/>
                    <a:pt x="1182" y="958"/>
                    <a:pt x="1099" y="1070"/>
                  </a:cubicBezTo>
                  <a:cubicBezTo>
                    <a:pt x="902" y="1333"/>
                    <a:pt x="1165" y="1939"/>
                    <a:pt x="1689" y="1972"/>
                  </a:cubicBezTo>
                  <a:lnTo>
                    <a:pt x="1853" y="1972"/>
                  </a:lnTo>
                  <a:cubicBezTo>
                    <a:pt x="2378" y="1923"/>
                    <a:pt x="2738" y="1431"/>
                    <a:pt x="2656" y="907"/>
                  </a:cubicBezTo>
                  <a:cubicBezTo>
                    <a:pt x="2583" y="384"/>
                    <a:pt x="2029" y="1"/>
                    <a:pt x="144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5806650" y="2072125"/>
              <a:ext cx="226225" cy="157950"/>
            </a:xfrm>
            <a:custGeom>
              <a:rect b="b" l="l" r="r" t="t"/>
              <a:pathLst>
                <a:path extrusionOk="0" h="6318" w="9049">
                  <a:moveTo>
                    <a:pt x="2001" y="1"/>
                  </a:moveTo>
                  <a:cubicBezTo>
                    <a:pt x="1092" y="1"/>
                    <a:pt x="77" y="653"/>
                    <a:pt x="34" y="1845"/>
                  </a:cubicBezTo>
                  <a:cubicBezTo>
                    <a:pt x="1" y="2714"/>
                    <a:pt x="460" y="3533"/>
                    <a:pt x="1230" y="3943"/>
                  </a:cubicBezTo>
                  <a:cubicBezTo>
                    <a:pt x="1732" y="4194"/>
                    <a:pt x="2301" y="4298"/>
                    <a:pt x="2881" y="4298"/>
                  </a:cubicBezTo>
                  <a:cubicBezTo>
                    <a:pt x="3210" y="4298"/>
                    <a:pt x="3543" y="4265"/>
                    <a:pt x="3869" y="4206"/>
                  </a:cubicBezTo>
                  <a:cubicBezTo>
                    <a:pt x="4754" y="3960"/>
                    <a:pt x="5557" y="3615"/>
                    <a:pt x="6377" y="3419"/>
                  </a:cubicBezTo>
                  <a:cubicBezTo>
                    <a:pt x="6574" y="3372"/>
                    <a:pt x="6773" y="3348"/>
                    <a:pt x="6969" y="3348"/>
                  </a:cubicBezTo>
                  <a:cubicBezTo>
                    <a:pt x="7590" y="3348"/>
                    <a:pt x="8175" y="3585"/>
                    <a:pt x="8524" y="4058"/>
                  </a:cubicBezTo>
                  <a:cubicBezTo>
                    <a:pt x="8950" y="4632"/>
                    <a:pt x="9000" y="5566"/>
                    <a:pt x="8459" y="5976"/>
                  </a:cubicBezTo>
                  <a:cubicBezTo>
                    <a:pt x="8245" y="6138"/>
                    <a:pt x="7988" y="6213"/>
                    <a:pt x="7738" y="6213"/>
                  </a:cubicBezTo>
                  <a:cubicBezTo>
                    <a:pt x="7357" y="6213"/>
                    <a:pt x="6995" y="6037"/>
                    <a:pt x="6836" y="5730"/>
                  </a:cubicBezTo>
                  <a:cubicBezTo>
                    <a:pt x="6524" y="5222"/>
                    <a:pt x="6770" y="4583"/>
                    <a:pt x="7229" y="4451"/>
                  </a:cubicBezTo>
                  <a:cubicBezTo>
                    <a:pt x="7325" y="4413"/>
                    <a:pt x="7425" y="4394"/>
                    <a:pt x="7523" y="4394"/>
                  </a:cubicBezTo>
                  <a:cubicBezTo>
                    <a:pt x="7762" y="4394"/>
                    <a:pt x="7992" y="4505"/>
                    <a:pt x="8131" y="4714"/>
                  </a:cubicBezTo>
                  <a:cubicBezTo>
                    <a:pt x="8229" y="4894"/>
                    <a:pt x="8246" y="5091"/>
                    <a:pt x="8180" y="5287"/>
                  </a:cubicBezTo>
                  <a:cubicBezTo>
                    <a:pt x="8166" y="5314"/>
                    <a:pt x="8108" y="5398"/>
                    <a:pt x="8051" y="5398"/>
                  </a:cubicBezTo>
                  <a:cubicBezTo>
                    <a:pt x="8039" y="5398"/>
                    <a:pt x="8027" y="5394"/>
                    <a:pt x="8016" y="5386"/>
                  </a:cubicBezTo>
                  <a:cubicBezTo>
                    <a:pt x="7967" y="5320"/>
                    <a:pt x="8016" y="4976"/>
                    <a:pt x="7655" y="4927"/>
                  </a:cubicBezTo>
                  <a:cubicBezTo>
                    <a:pt x="7640" y="4925"/>
                    <a:pt x="7626" y="4924"/>
                    <a:pt x="7612" y="4924"/>
                  </a:cubicBezTo>
                  <a:cubicBezTo>
                    <a:pt x="7269" y="4924"/>
                    <a:pt x="7162" y="5474"/>
                    <a:pt x="7508" y="5615"/>
                  </a:cubicBezTo>
                  <a:cubicBezTo>
                    <a:pt x="7578" y="5648"/>
                    <a:pt x="7651" y="5663"/>
                    <a:pt x="7724" y="5663"/>
                  </a:cubicBezTo>
                  <a:cubicBezTo>
                    <a:pt x="7943" y="5663"/>
                    <a:pt x="8155" y="5525"/>
                    <a:pt x="8229" y="5304"/>
                  </a:cubicBezTo>
                  <a:cubicBezTo>
                    <a:pt x="8229" y="5287"/>
                    <a:pt x="8229" y="5287"/>
                    <a:pt x="8229" y="5271"/>
                  </a:cubicBezTo>
                  <a:cubicBezTo>
                    <a:pt x="8229" y="5271"/>
                    <a:pt x="8229" y="5255"/>
                    <a:pt x="8246" y="5238"/>
                  </a:cubicBezTo>
                  <a:lnTo>
                    <a:pt x="8246" y="5222"/>
                  </a:lnTo>
                  <a:cubicBezTo>
                    <a:pt x="8262" y="5091"/>
                    <a:pt x="8262" y="4960"/>
                    <a:pt x="8229" y="4845"/>
                  </a:cubicBezTo>
                  <a:cubicBezTo>
                    <a:pt x="8105" y="4535"/>
                    <a:pt x="7813" y="4338"/>
                    <a:pt x="7500" y="4338"/>
                  </a:cubicBezTo>
                  <a:cubicBezTo>
                    <a:pt x="7399" y="4338"/>
                    <a:pt x="7297" y="4358"/>
                    <a:pt x="7197" y="4402"/>
                  </a:cubicBezTo>
                  <a:cubicBezTo>
                    <a:pt x="6705" y="4517"/>
                    <a:pt x="6410" y="5222"/>
                    <a:pt x="6754" y="5763"/>
                  </a:cubicBezTo>
                  <a:cubicBezTo>
                    <a:pt x="6917" y="6110"/>
                    <a:pt x="7329" y="6317"/>
                    <a:pt x="7758" y="6317"/>
                  </a:cubicBezTo>
                  <a:cubicBezTo>
                    <a:pt x="8018" y="6317"/>
                    <a:pt x="8285" y="6241"/>
                    <a:pt x="8508" y="6074"/>
                  </a:cubicBezTo>
                  <a:cubicBezTo>
                    <a:pt x="8934" y="5730"/>
                    <a:pt x="9049" y="5140"/>
                    <a:pt x="8918" y="4583"/>
                  </a:cubicBezTo>
                  <a:cubicBezTo>
                    <a:pt x="8819" y="4042"/>
                    <a:pt x="8459" y="3173"/>
                    <a:pt x="7197" y="2894"/>
                  </a:cubicBezTo>
                  <a:cubicBezTo>
                    <a:pt x="7050" y="2862"/>
                    <a:pt x="6900" y="2847"/>
                    <a:pt x="6748" y="2847"/>
                  </a:cubicBezTo>
                  <a:cubicBezTo>
                    <a:pt x="5415" y="2847"/>
                    <a:pt x="3892" y="3973"/>
                    <a:pt x="2317" y="3973"/>
                  </a:cubicBezTo>
                  <a:cubicBezTo>
                    <a:pt x="2087" y="3973"/>
                    <a:pt x="1855" y="3949"/>
                    <a:pt x="1623" y="3894"/>
                  </a:cubicBezTo>
                  <a:cubicBezTo>
                    <a:pt x="1542" y="3878"/>
                    <a:pt x="1443" y="3845"/>
                    <a:pt x="1361" y="3812"/>
                  </a:cubicBezTo>
                  <a:lnTo>
                    <a:pt x="1296" y="3796"/>
                  </a:lnTo>
                  <a:cubicBezTo>
                    <a:pt x="591" y="3419"/>
                    <a:pt x="148" y="2665"/>
                    <a:pt x="165" y="1862"/>
                  </a:cubicBezTo>
                  <a:cubicBezTo>
                    <a:pt x="187" y="744"/>
                    <a:pt x="1151" y="112"/>
                    <a:pt x="2016" y="112"/>
                  </a:cubicBezTo>
                  <a:cubicBezTo>
                    <a:pt x="2433" y="112"/>
                    <a:pt x="2827" y="258"/>
                    <a:pt x="3082" y="567"/>
                  </a:cubicBezTo>
                  <a:cubicBezTo>
                    <a:pt x="3558" y="1009"/>
                    <a:pt x="3508" y="1763"/>
                    <a:pt x="3000" y="2173"/>
                  </a:cubicBezTo>
                  <a:cubicBezTo>
                    <a:pt x="2935" y="2239"/>
                    <a:pt x="2836" y="2271"/>
                    <a:pt x="2754" y="2304"/>
                  </a:cubicBezTo>
                  <a:cubicBezTo>
                    <a:pt x="2693" y="2316"/>
                    <a:pt x="2631" y="2323"/>
                    <a:pt x="2568" y="2323"/>
                  </a:cubicBezTo>
                  <a:cubicBezTo>
                    <a:pt x="2382" y="2323"/>
                    <a:pt x="2197" y="2267"/>
                    <a:pt x="2050" y="2157"/>
                  </a:cubicBezTo>
                  <a:cubicBezTo>
                    <a:pt x="1919" y="2075"/>
                    <a:pt x="1869" y="1911"/>
                    <a:pt x="1919" y="1780"/>
                  </a:cubicBezTo>
                  <a:lnTo>
                    <a:pt x="1919" y="1780"/>
                  </a:lnTo>
                  <a:cubicBezTo>
                    <a:pt x="1983" y="1855"/>
                    <a:pt x="2083" y="1895"/>
                    <a:pt x="2186" y="1895"/>
                  </a:cubicBezTo>
                  <a:cubicBezTo>
                    <a:pt x="2240" y="1895"/>
                    <a:pt x="2294" y="1884"/>
                    <a:pt x="2345" y="1862"/>
                  </a:cubicBezTo>
                  <a:cubicBezTo>
                    <a:pt x="2591" y="1714"/>
                    <a:pt x="2509" y="1321"/>
                    <a:pt x="2197" y="1222"/>
                  </a:cubicBezTo>
                  <a:cubicBezTo>
                    <a:pt x="2169" y="1215"/>
                    <a:pt x="2141" y="1211"/>
                    <a:pt x="2113" y="1211"/>
                  </a:cubicBezTo>
                  <a:cubicBezTo>
                    <a:pt x="1771" y="1211"/>
                    <a:pt x="1491" y="1748"/>
                    <a:pt x="1886" y="2173"/>
                  </a:cubicBezTo>
                  <a:cubicBezTo>
                    <a:pt x="2043" y="2319"/>
                    <a:pt x="2246" y="2401"/>
                    <a:pt x="2453" y="2401"/>
                  </a:cubicBezTo>
                  <a:cubicBezTo>
                    <a:pt x="2526" y="2401"/>
                    <a:pt x="2600" y="2391"/>
                    <a:pt x="2673" y="2370"/>
                  </a:cubicBezTo>
                  <a:cubicBezTo>
                    <a:pt x="2705" y="2370"/>
                    <a:pt x="2738" y="2353"/>
                    <a:pt x="2771" y="2353"/>
                  </a:cubicBezTo>
                  <a:lnTo>
                    <a:pt x="2853" y="2321"/>
                  </a:lnTo>
                  <a:lnTo>
                    <a:pt x="2886" y="2321"/>
                  </a:lnTo>
                  <a:cubicBezTo>
                    <a:pt x="3033" y="2255"/>
                    <a:pt x="3164" y="2140"/>
                    <a:pt x="3246" y="2009"/>
                  </a:cubicBezTo>
                  <a:cubicBezTo>
                    <a:pt x="3574" y="1534"/>
                    <a:pt x="3541" y="911"/>
                    <a:pt x="3148" y="501"/>
                  </a:cubicBezTo>
                  <a:cubicBezTo>
                    <a:pt x="2881" y="163"/>
                    <a:pt x="2454" y="1"/>
                    <a:pt x="20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5845175" y="2162025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5505" y="0"/>
                  </a:moveTo>
                  <a:cubicBezTo>
                    <a:pt x="5253" y="0"/>
                    <a:pt x="4952" y="44"/>
                    <a:pt x="4606" y="167"/>
                  </a:cubicBezTo>
                  <a:cubicBezTo>
                    <a:pt x="3771" y="457"/>
                    <a:pt x="2581" y="1019"/>
                    <a:pt x="1410" y="1019"/>
                  </a:cubicBezTo>
                  <a:cubicBezTo>
                    <a:pt x="929" y="1019"/>
                    <a:pt x="450" y="924"/>
                    <a:pt x="1" y="675"/>
                  </a:cubicBezTo>
                  <a:lnTo>
                    <a:pt x="1" y="675"/>
                  </a:lnTo>
                  <a:cubicBezTo>
                    <a:pt x="1" y="675"/>
                    <a:pt x="567" y="1333"/>
                    <a:pt x="1330" y="1333"/>
                  </a:cubicBezTo>
                  <a:cubicBezTo>
                    <a:pt x="1356" y="1333"/>
                    <a:pt x="1383" y="1332"/>
                    <a:pt x="1410" y="1331"/>
                  </a:cubicBezTo>
                  <a:cubicBezTo>
                    <a:pt x="1931" y="1294"/>
                    <a:pt x="2165" y="1151"/>
                    <a:pt x="2298" y="1151"/>
                  </a:cubicBezTo>
                  <a:cubicBezTo>
                    <a:pt x="2346" y="1151"/>
                    <a:pt x="2380" y="1169"/>
                    <a:pt x="2410" y="1216"/>
                  </a:cubicBezTo>
                  <a:cubicBezTo>
                    <a:pt x="2486" y="1304"/>
                    <a:pt x="2386" y="1364"/>
                    <a:pt x="2239" y="1364"/>
                  </a:cubicBezTo>
                  <a:cubicBezTo>
                    <a:pt x="2195" y="1364"/>
                    <a:pt x="2147" y="1358"/>
                    <a:pt x="2099" y="1347"/>
                  </a:cubicBezTo>
                  <a:cubicBezTo>
                    <a:pt x="2046" y="1329"/>
                    <a:pt x="1991" y="1320"/>
                    <a:pt x="1936" y="1320"/>
                  </a:cubicBezTo>
                  <a:cubicBezTo>
                    <a:pt x="1840" y="1320"/>
                    <a:pt x="1746" y="1350"/>
                    <a:pt x="1672" y="1413"/>
                  </a:cubicBezTo>
                  <a:cubicBezTo>
                    <a:pt x="1495" y="1574"/>
                    <a:pt x="1699" y="2085"/>
                    <a:pt x="1330" y="2085"/>
                  </a:cubicBezTo>
                  <a:cubicBezTo>
                    <a:pt x="1324" y="2085"/>
                    <a:pt x="1318" y="2085"/>
                    <a:pt x="1312" y="2085"/>
                  </a:cubicBezTo>
                  <a:lnTo>
                    <a:pt x="1312" y="2085"/>
                  </a:lnTo>
                  <a:cubicBezTo>
                    <a:pt x="1312" y="2085"/>
                    <a:pt x="1605" y="2451"/>
                    <a:pt x="2034" y="2451"/>
                  </a:cubicBezTo>
                  <a:cubicBezTo>
                    <a:pt x="2179" y="2451"/>
                    <a:pt x="2339" y="2410"/>
                    <a:pt x="2508" y="2298"/>
                  </a:cubicBezTo>
                  <a:cubicBezTo>
                    <a:pt x="3180" y="1872"/>
                    <a:pt x="2803" y="1364"/>
                    <a:pt x="3066" y="1232"/>
                  </a:cubicBezTo>
                  <a:cubicBezTo>
                    <a:pt x="3107" y="1210"/>
                    <a:pt x="3148" y="1200"/>
                    <a:pt x="3186" y="1200"/>
                  </a:cubicBezTo>
                  <a:cubicBezTo>
                    <a:pt x="3371" y="1200"/>
                    <a:pt x="3486" y="1441"/>
                    <a:pt x="3295" y="1659"/>
                  </a:cubicBezTo>
                  <a:cubicBezTo>
                    <a:pt x="3066" y="1937"/>
                    <a:pt x="2213" y="2872"/>
                    <a:pt x="3541" y="3691"/>
                  </a:cubicBezTo>
                  <a:cubicBezTo>
                    <a:pt x="3541" y="3691"/>
                    <a:pt x="3361" y="3232"/>
                    <a:pt x="3721" y="3085"/>
                  </a:cubicBezTo>
                  <a:cubicBezTo>
                    <a:pt x="4082" y="2921"/>
                    <a:pt x="4803" y="2691"/>
                    <a:pt x="4705" y="2199"/>
                  </a:cubicBezTo>
                  <a:cubicBezTo>
                    <a:pt x="4606" y="1691"/>
                    <a:pt x="4246" y="937"/>
                    <a:pt x="4836" y="495"/>
                  </a:cubicBezTo>
                  <a:cubicBezTo>
                    <a:pt x="5192" y="235"/>
                    <a:pt x="5491" y="133"/>
                    <a:pt x="5794" y="133"/>
                  </a:cubicBezTo>
                  <a:cubicBezTo>
                    <a:pt x="6007" y="133"/>
                    <a:pt x="6222" y="184"/>
                    <a:pt x="6459" y="265"/>
                  </a:cubicBezTo>
                  <a:cubicBezTo>
                    <a:pt x="6459" y="265"/>
                    <a:pt x="6127" y="0"/>
                    <a:pt x="55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5874675" y="2069950"/>
              <a:ext cx="90600" cy="63075"/>
            </a:xfrm>
            <a:custGeom>
              <a:rect b="b" l="l" r="r" t="t"/>
              <a:pathLst>
                <a:path extrusionOk="0" h="2523" w="3624">
                  <a:moveTo>
                    <a:pt x="1107" y="0"/>
                  </a:moveTo>
                  <a:cubicBezTo>
                    <a:pt x="509" y="0"/>
                    <a:pt x="1" y="129"/>
                    <a:pt x="1" y="129"/>
                  </a:cubicBezTo>
                  <a:cubicBezTo>
                    <a:pt x="1" y="129"/>
                    <a:pt x="968" y="195"/>
                    <a:pt x="1197" y="555"/>
                  </a:cubicBezTo>
                  <a:cubicBezTo>
                    <a:pt x="1378" y="752"/>
                    <a:pt x="1427" y="1014"/>
                    <a:pt x="1361" y="1260"/>
                  </a:cubicBezTo>
                  <a:cubicBezTo>
                    <a:pt x="1312" y="1490"/>
                    <a:pt x="1197" y="2145"/>
                    <a:pt x="2230" y="2162"/>
                  </a:cubicBezTo>
                  <a:cubicBezTo>
                    <a:pt x="3263" y="2162"/>
                    <a:pt x="3099" y="2522"/>
                    <a:pt x="3099" y="2522"/>
                  </a:cubicBezTo>
                  <a:cubicBezTo>
                    <a:pt x="3099" y="2522"/>
                    <a:pt x="3623" y="1768"/>
                    <a:pt x="2738" y="621"/>
                  </a:cubicBezTo>
                  <a:cubicBezTo>
                    <a:pt x="2372" y="125"/>
                    <a:pt x="1696" y="0"/>
                    <a:pt x="11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5839450" y="2003100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15" y="0"/>
                  </a:moveTo>
                  <a:lnTo>
                    <a:pt x="1115" y="0"/>
                  </a:lnTo>
                  <a:cubicBezTo>
                    <a:pt x="836" y="164"/>
                    <a:pt x="738" y="705"/>
                    <a:pt x="803" y="1426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90" y="2410"/>
                    <a:pt x="1754" y="2688"/>
                    <a:pt x="2016" y="2016"/>
                  </a:cubicBezTo>
                  <a:cubicBezTo>
                    <a:pt x="2262" y="1361"/>
                    <a:pt x="1639" y="935"/>
                    <a:pt x="1279" y="738"/>
                  </a:cubicBezTo>
                  <a:cubicBezTo>
                    <a:pt x="918" y="541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5755025" y="2032200"/>
              <a:ext cx="79525" cy="107375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07" y="97"/>
                    <a:pt x="2587" y="135"/>
                    <a:pt x="2464" y="135"/>
                  </a:cubicBezTo>
                  <a:cubicBezTo>
                    <a:pt x="2440" y="135"/>
                    <a:pt x="2417" y="134"/>
                    <a:pt x="2394" y="131"/>
                  </a:cubicBezTo>
                  <a:cubicBezTo>
                    <a:pt x="2336" y="120"/>
                    <a:pt x="2250" y="110"/>
                    <a:pt x="2151" y="110"/>
                  </a:cubicBezTo>
                  <a:cubicBezTo>
                    <a:pt x="1831" y="110"/>
                    <a:pt x="1368" y="212"/>
                    <a:pt x="1230" y="688"/>
                  </a:cubicBezTo>
                  <a:cubicBezTo>
                    <a:pt x="1049" y="1311"/>
                    <a:pt x="1181" y="1705"/>
                    <a:pt x="1394" y="1885"/>
                  </a:cubicBezTo>
                  <a:cubicBezTo>
                    <a:pt x="1623" y="2065"/>
                    <a:pt x="1623" y="2442"/>
                    <a:pt x="1459" y="2491"/>
                  </a:cubicBezTo>
                  <a:cubicBezTo>
                    <a:pt x="1423" y="2509"/>
                    <a:pt x="1387" y="2518"/>
                    <a:pt x="1352" y="2518"/>
                  </a:cubicBezTo>
                  <a:cubicBezTo>
                    <a:pt x="1195" y="2518"/>
                    <a:pt x="1067" y="2354"/>
                    <a:pt x="1148" y="2180"/>
                  </a:cubicBezTo>
                  <a:cubicBezTo>
                    <a:pt x="1221" y="1947"/>
                    <a:pt x="1047" y="1727"/>
                    <a:pt x="824" y="1727"/>
                  </a:cubicBezTo>
                  <a:cubicBezTo>
                    <a:pt x="796" y="1727"/>
                    <a:pt x="767" y="1730"/>
                    <a:pt x="738" y="1737"/>
                  </a:cubicBezTo>
                  <a:cubicBezTo>
                    <a:pt x="686" y="1744"/>
                    <a:pt x="638" y="1747"/>
                    <a:pt x="594" y="1747"/>
                  </a:cubicBezTo>
                  <a:cubicBezTo>
                    <a:pt x="421" y="1747"/>
                    <a:pt x="318" y="1695"/>
                    <a:pt x="279" y="1590"/>
                  </a:cubicBezTo>
                  <a:lnTo>
                    <a:pt x="279" y="1590"/>
                  </a:lnTo>
                  <a:cubicBezTo>
                    <a:pt x="279" y="1590"/>
                    <a:pt x="1" y="2492"/>
                    <a:pt x="689" y="2918"/>
                  </a:cubicBezTo>
                  <a:cubicBezTo>
                    <a:pt x="1377" y="3360"/>
                    <a:pt x="1722" y="4049"/>
                    <a:pt x="2115" y="4295"/>
                  </a:cubicBezTo>
                  <a:cubicBezTo>
                    <a:pt x="2115" y="4295"/>
                    <a:pt x="1525" y="3344"/>
                    <a:pt x="2082" y="2475"/>
                  </a:cubicBezTo>
                  <a:cubicBezTo>
                    <a:pt x="2623" y="1606"/>
                    <a:pt x="3180" y="1360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5649700" y="1873675"/>
              <a:ext cx="202875" cy="202375"/>
            </a:xfrm>
            <a:custGeom>
              <a:rect b="b" l="l" r="r" t="t"/>
              <a:pathLst>
                <a:path extrusionOk="0" h="8095" w="8115">
                  <a:moveTo>
                    <a:pt x="2346" y="0"/>
                  </a:moveTo>
                  <a:cubicBezTo>
                    <a:pt x="2258" y="0"/>
                    <a:pt x="2170" y="5"/>
                    <a:pt x="2083" y="14"/>
                  </a:cubicBezTo>
                  <a:cubicBezTo>
                    <a:pt x="771" y="178"/>
                    <a:pt x="1" y="1981"/>
                    <a:pt x="788" y="3227"/>
                  </a:cubicBezTo>
                  <a:cubicBezTo>
                    <a:pt x="1389" y="4194"/>
                    <a:pt x="2448" y="4467"/>
                    <a:pt x="3416" y="4467"/>
                  </a:cubicBezTo>
                  <a:cubicBezTo>
                    <a:pt x="3530" y="4467"/>
                    <a:pt x="3643" y="4463"/>
                    <a:pt x="3754" y="4456"/>
                  </a:cubicBezTo>
                  <a:cubicBezTo>
                    <a:pt x="3968" y="4456"/>
                    <a:pt x="4197" y="4440"/>
                    <a:pt x="4459" y="4407"/>
                  </a:cubicBezTo>
                  <a:cubicBezTo>
                    <a:pt x="4459" y="4407"/>
                    <a:pt x="4665" y="4372"/>
                    <a:pt x="4972" y="4372"/>
                  </a:cubicBezTo>
                  <a:cubicBezTo>
                    <a:pt x="5455" y="4372"/>
                    <a:pt x="6190" y="4458"/>
                    <a:pt x="6770" y="4899"/>
                  </a:cubicBezTo>
                  <a:cubicBezTo>
                    <a:pt x="7164" y="5243"/>
                    <a:pt x="7426" y="5702"/>
                    <a:pt x="7508" y="6210"/>
                  </a:cubicBezTo>
                  <a:cubicBezTo>
                    <a:pt x="7508" y="6210"/>
                    <a:pt x="7688" y="7406"/>
                    <a:pt x="7098" y="8062"/>
                  </a:cubicBezTo>
                  <a:cubicBezTo>
                    <a:pt x="7098" y="8078"/>
                    <a:pt x="7082" y="8078"/>
                    <a:pt x="7082" y="8095"/>
                  </a:cubicBezTo>
                  <a:cubicBezTo>
                    <a:pt x="7082" y="8095"/>
                    <a:pt x="8115" y="7570"/>
                    <a:pt x="7983" y="5964"/>
                  </a:cubicBezTo>
                  <a:cubicBezTo>
                    <a:pt x="7876" y="4657"/>
                    <a:pt x="6826" y="4004"/>
                    <a:pt x="5509" y="4004"/>
                  </a:cubicBezTo>
                  <a:cubicBezTo>
                    <a:pt x="5224" y="4004"/>
                    <a:pt x="4927" y="4034"/>
                    <a:pt x="4623" y="4095"/>
                  </a:cubicBezTo>
                  <a:cubicBezTo>
                    <a:pt x="4126" y="4186"/>
                    <a:pt x="3680" y="4233"/>
                    <a:pt x="3278" y="4233"/>
                  </a:cubicBezTo>
                  <a:cubicBezTo>
                    <a:pt x="2739" y="4233"/>
                    <a:pt x="2280" y="4150"/>
                    <a:pt x="1886" y="3981"/>
                  </a:cubicBezTo>
                  <a:cubicBezTo>
                    <a:pt x="1492" y="3800"/>
                    <a:pt x="1165" y="3505"/>
                    <a:pt x="935" y="3128"/>
                  </a:cubicBezTo>
                  <a:cubicBezTo>
                    <a:pt x="198" y="1981"/>
                    <a:pt x="902" y="293"/>
                    <a:pt x="2099" y="145"/>
                  </a:cubicBezTo>
                  <a:cubicBezTo>
                    <a:pt x="2200" y="131"/>
                    <a:pt x="2301" y="123"/>
                    <a:pt x="2402" y="123"/>
                  </a:cubicBezTo>
                  <a:cubicBezTo>
                    <a:pt x="2877" y="123"/>
                    <a:pt x="3337" y="285"/>
                    <a:pt x="3607" y="637"/>
                  </a:cubicBezTo>
                  <a:cubicBezTo>
                    <a:pt x="3886" y="1030"/>
                    <a:pt x="3935" y="1538"/>
                    <a:pt x="3738" y="1981"/>
                  </a:cubicBezTo>
                  <a:cubicBezTo>
                    <a:pt x="3577" y="2330"/>
                    <a:pt x="3240" y="2536"/>
                    <a:pt x="2880" y="2536"/>
                  </a:cubicBezTo>
                  <a:cubicBezTo>
                    <a:pt x="2800" y="2536"/>
                    <a:pt x="2720" y="2526"/>
                    <a:pt x="2640" y="2505"/>
                  </a:cubicBezTo>
                  <a:cubicBezTo>
                    <a:pt x="2214" y="2391"/>
                    <a:pt x="2033" y="1965"/>
                    <a:pt x="2361" y="1899"/>
                  </a:cubicBezTo>
                  <a:cubicBezTo>
                    <a:pt x="2771" y="1833"/>
                    <a:pt x="2853" y="1489"/>
                    <a:pt x="2705" y="1194"/>
                  </a:cubicBezTo>
                  <a:cubicBezTo>
                    <a:pt x="2653" y="1076"/>
                    <a:pt x="2523" y="1010"/>
                    <a:pt x="2382" y="1010"/>
                  </a:cubicBezTo>
                  <a:cubicBezTo>
                    <a:pt x="2172" y="1010"/>
                    <a:pt x="1935" y="1156"/>
                    <a:pt x="1886" y="1489"/>
                  </a:cubicBezTo>
                  <a:cubicBezTo>
                    <a:pt x="1820" y="1751"/>
                    <a:pt x="1902" y="2030"/>
                    <a:pt x="2083" y="2227"/>
                  </a:cubicBezTo>
                  <a:cubicBezTo>
                    <a:pt x="2251" y="2420"/>
                    <a:pt x="2588" y="2584"/>
                    <a:pt x="2935" y="2584"/>
                  </a:cubicBezTo>
                  <a:cubicBezTo>
                    <a:pt x="3265" y="2584"/>
                    <a:pt x="3605" y="2437"/>
                    <a:pt x="3820" y="2030"/>
                  </a:cubicBezTo>
                  <a:cubicBezTo>
                    <a:pt x="4050" y="1555"/>
                    <a:pt x="4000" y="997"/>
                    <a:pt x="3689" y="555"/>
                  </a:cubicBezTo>
                  <a:cubicBezTo>
                    <a:pt x="3393" y="175"/>
                    <a:pt x="2880" y="0"/>
                    <a:pt x="23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5682500" y="1990100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3570" y="0"/>
                  </a:moveTo>
                  <a:cubicBezTo>
                    <a:pt x="3274" y="0"/>
                    <a:pt x="2923" y="42"/>
                    <a:pt x="2524" y="160"/>
                  </a:cubicBezTo>
                  <a:cubicBezTo>
                    <a:pt x="1969" y="324"/>
                    <a:pt x="1499" y="386"/>
                    <a:pt x="1115" y="386"/>
                  </a:cubicBezTo>
                  <a:cubicBezTo>
                    <a:pt x="580" y="386"/>
                    <a:pt x="210" y="267"/>
                    <a:pt x="0" y="143"/>
                  </a:cubicBezTo>
                  <a:lnTo>
                    <a:pt x="0" y="143"/>
                  </a:lnTo>
                  <a:cubicBezTo>
                    <a:pt x="131" y="258"/>
                    <a:pt x="262" y="389"/>
                    <a:pt x="377" y="520"/>
                  </a:cubicBezTo>
                  <a:cubicBezTo>
                    <a:pt x="453" y="641"/>
                    <a:pt x="598" y="1389"/>
                    <a:pt x="1199" y="1389"/>
                  </a:cubicBezTo>
                  <a:cubicBezTo>
                    <a:pt x="1249" y="1389"/>
                    <a:pt x="1303" y="1384"/>
                    <a:pt x="1361" y="1373"/>
                  </a:cubicBezTo>
                  <a:cubicBezTo>
                    <a:pt x="2082" y="1225"/>
                    <a:pt x="1934" y="766"/>
                    <a:pt x="2426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4" y="782"/>
                    <a:pt x="2869" y="848"/>
                  </a:cubicBezTo>
                  <a:cubicBezTo>
                    <a:pt x="2808" y="894"/>
                    <a:pt x="2750" y="908"/>
                    <a:pt x="2689" y="908"/>
                  </a:cubicBezTo>
                  <a:cubicBezTo>
                    <a:pt x="2620" y="908"/>
                    <a:pt x="2546" y="890"/>
                    <a:pt x="2459" y="881"/>
                  </a:cubicBezTo>
                  <a:cubicBezTo>
                    <a:pt x="2444" y="878"/>
                    <a:pt x="2427" y="877"/>
                    <a:pt x="2409" y="877"/>
                  </a:cubicBezTo>
                  <a:cubicBezTo>
                    <a:pt x="2205" y="877"/>
                    <a:pt x="1817" y="1047"/>
                    <a:pt x="1967" y="1438"/>
                  </a:cubicBezTo>
                  <a:cubicBezTo>
                    <a:pt x="2131" y="1881"/>
                    <a:pt x="2377" y="2225"/>
                    <a:pt x="2115" y="2372"/>
                  </a:cubicBezTo>
                  <a:cubicBezTo>
                    <a:pt x="2115" y="2372"/>
                    <a:pt x="3033" y="2372"/>
                    <a:pt x="3344" y="2110"/>
                  </a:cubicBezTo>
                  <a:cubicBezTo>
                    <a:pt x="3688" y="1848"/>
                    <a:pt x="3852" y="1405"/>
                    <a:pt x="3721" y="979"/>
                  </a:cubicBezTo>
                  <a:cubicBezTo>
                    <a:pt x="3608" y="499"/>
                    <a:pt x="3933" y="202"/>
                    <a:pt x="4413" y="202"/>
                  </a:cubicBezTo>
                  <a:cubicBezTo>
                    <a:pt x="4490" y="202"/>
                    <a:pt x="4571" y="209"/>
                    <a:pt x="4655" y="225"/>
                  </a:cubicBezTo>
                  <a:cubicBezTo>
                    <a:pt x="4655" y="225"/>
                    <a:pt x="4262" y="0"/>
                    <a:pt x="35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5712000" y="1880575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279" y="0"/>
                  </a:moveTo>
                  <a:lnTo>
                    <a:pt x="1279" y="0"/>
                  </a:lnTo>
                  <a:cubicBezTo>
                    <a:pt x="1705" y="443"/>
                    <a:pt x="1836" y="1082"/>
                    <a:pt x="1639" y="1656"/>
                  </a:cubicBezTo>
                  <a:cubicBezTo>
                    <a:pt x="1410" y="2417"/>
                    <a:pt x="886" y="2617"/>
                    <a:pt x="436" y="2617"/>
                  </a:cubicBezTo>
                  <a:cubicBezTo>
                    <a:pt x="276" y="2617"/>
                    <a:pt x="125" y="2592"/>
                    <a:pt x="0" y="2557"/>
                  </a:cubicBezTo>
                  <a:lnTo>
                    <a:pt x="0" y="2557"/>
                  </a:lnTo>
                  <a:cubicBezTo>
                    <a:pt x="0" y="2557"/>
                    <a:pt x="228" y="3348"/>
                    <a:pt x="1006" y="3348"/>
                  </a:cubicBezTo>
                  <a:cubicBezTo>
                    <a:pt x="1036" y="3348"/>
                    <a:pt x="1067" y="3347"/>
                    <a:pt x="1099" y="3344"/>
                  </a:cubicBezTo>
                  <a:cubicBezTo>
                    <a:pt x="1951" y="3279"/>
                    <a:pt x="1885" y="2639"/>
                    <a:pt x="1885" y="2344"/>
                  </a:cubicBezTo>
                  <a:cubicBezTo>
                    <a:pt x="1869" y="2066"/>
                    <a:pt x="1869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4" y="2344"/>
                    <a:pt x="1836" y="2983"/>
                    <a:pt x="2918" y="3098"/>
                  </a:cubicBezTo>
                  <a:cubicBezTo>
                    <a:pt x="2787" y="3000"/>
                    <a:pt x="2754" y="2820"/>
                    <a:pt x="2852" y="2688"/>
                  </a:cubicBezTo>
                  <a:cubicBezTo>
                    <a:pt x="3016" y="2426"/>
                    <a:pt x="3229" y="1967"/>
                    <a:pt x="2508" y="1344"/>
                  </a:cubicBezTo>
                  <a:cubicBezTo>
                    <a:pt x="1771" y="721"/>
                    <a:pt x="1705" y="279"/>
                    <a:pt x="1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5933275" y="1917350"/>
              <a:ext cx="100025" cy="218575"/>
            </a:xfrm>
            <a:custGeom>
              <a:rect b="b" l="l" r="r" t="t"/>
              <a:pathLst>
                <a:path extrusionOk="0" h="8743" w="4001">
                  <a:moveTo>
                    <a:pt x="1934" y="1"/>
                  </a:moveTo>
                  <a:cubicBezTo>
                    <a:pt x="1772" y="1"/>
                    <a:pt x="1606" y="23"/>
                    <a:pt x="1443" y="70"/>
                  </a:cubicBezTo>
                  <a:cubicBezTo>
                    <a:pt x="689" y="267"/>
                    <a:pt x="132" y="922"/>
                    <a:pt x="66" y="1693"/>
                  </a:cubicBezTo>
                  <a:cubicBezTo>
                    <a:pt x="1" y="2496"/>
                    <a:pt x="410" y="3283"/>
                    <a:pt x="1001" y="3840"/>
                  </a:cubicBezTo>
                  <a:cubicBezTo>
                    <a:pt x="1591" y="4430"/>
                    <a:pt x="2361" y="4709"/>
                    <a:pt x="2902" y="5217"/>
                  </a:cubicBezTo>
                  <a:cubicBezTo>
                    <a:pt x="3426" y="5692"/>
                    <a:pt x="3771" y="6348"/>
                    <a:pt x="3820" y="7053"/>
                  </a:cubicBezTo>
                  <a:cubicBezTo>
                    <a:pt x="3853" y="7725"/>
                    <a:pt x="3492" y="8397"/>
                    <a:pt x="2918" y="8577"/>
                  </a:cubicBezTo>
                  <a:cubicBezTo>
                    <a:pt x="2792" y="8620"/>
                    <a:pt x="2663" y="8641"/>
                    <a:pt x="2537" y="8641"/>
                  </a:cubicBezTo>
                  <a:cubicBezTo>
                    <a:pt x="2092" y="8641"/>
                    <a:pt x="1682" y="8387"/>
                    <a:pt x="1541" y="8003"/>
                  </a:cubicBezTo>
                  <a:cubicBezTo>
                    <a:pt x="1345" y="7561"/>
                    <a:pt x="1541" y="7036"/>
                    <a:pt x="2000" y="6840"/>
                  </a:cubicBezTo>
                  <a:cubicBezTo>
                    <a:pt x="2082" y="6807"/>
                    <a:pt x="2164" y="6790"/>
                    <a:pt x="2263" y="6790"/>
                  </a:cubicBezTo>
                  <a:cubicBezTo>
                    <a:pt x="2263" y="6790"/>
                    <a:pt x="2291" y="6787"/>
                    <a:pt x="2337" y="6787"/>
                  </a:cubicBezTo>
                  <a:cubicBezTo>
                    <a:pt x="2473" y="6787"/>
                    <a:pt x="2759" y="6815"/>
                    <a:pt x="2869" y="7036"/>
                  </a:cubicBezTo>
                  <a:cubicBezTo>
                    <a:pt x="2869" y="7036"/>
                    <a:pt x="2889" y="7085"/>
                    <a:pt x="2860" y="7085"/>
                  </a:cubicBezTo>
                  <a:cubicBezTo>
                    <a:pt x="2852" y="7085"/>
                    <a:pt x="2839" y="7080"/>
                    <a:pt x="2820" y="7069"/>
                  </a:cubicBezTo>
                  <a:cubicBezTo>
                    <a:pt x="2752" y="7035"/>
                    <a:pt x="2678" y="7018"/>
                    <a:pt x="2605" y="7018"/>
                  </a:cubicBezTo>
                  <a:cubicBezTo>
                    <a:pt x="2504" y="7018"/>
                    <a:pt x="2405" y="7051"/>
                    <a:pt x="2328" y="7118"/>
                  </a:cubicBezTo>
                  <a:cubicBezTo>
                    <a:pt x="2066" y="7364"/>
                    <a:pt x="2132" y="7774"/>
                    <a:pt x="2443" y="7938"/>
                  </a:cubicBezTo>
                  <a:cubicBezTo>
                    <a:pt x="2521" y="7975"/>
                    <a:pt x="2605" y="7994"/>
                    <a:pt x="2686" y="7994"/>
                  </a:cubicBezTo>
                  <a:cubicBezTo>
                    <a:pt x="2996" y="7994"/>
                    <a:pt x="3278" y="7727"/>
                    <a:pt x="3148" y="7233"/>
                  </a:cubicBezTo>
                  <a:cubicBezTo>
                    <a:pt x="3046" y="6914"/>
                    <a:pt x="2752" y="6697"/>
                    <a:pt x="2424" y="6697"/>
                  </a:cubicBezTo>
                  <a:cubicBezTo>
                    <a:pt x="2382" y="6697"/>
                    <a:pt x="2339" y="6701"/>
                    <a:pt x="2295" y="6708"/>
                  </a:cubicBezTo>
                  <a:cubicBezTo>
                    <a:pt x="2181" y="6708"/>
                    <a:pt x="2066" y="6725"/>
                    <a:pt x="1951" y="6790"/>
                  </a:cubicBezTo>
                  <a:cubicBezTo>
                    <a:pt x="1492" y="7004"/>
                    <a:pt x="1279" y="7544"/>
                    <a:pt x="1476" y="8020"/>
                  </a:cubicBezTo>
                  <a:cubicBezTo>
                    <a:pt x="1604" y="8457"/>
                    <a:pt x="2066" y="8743"/>
                    <a:pt x="2552" y="8743"/>
                  </a:cubicBezTo>
                  <a:cubicBezTo>
                    <a:pt x="2685" y="8743"/>
                    <a:pt x="2820" y="8721"/>
                    <a:pt x="2951" y="8675"/>
                  </a:cubicBezTo>
                  <a:cubicBezTo>
                    <a:pt x="3607" y="8495"/>
                    <a:pt x="4000" y="7758"/>
                    <a:pt x="3967" y="7053"/>
                  </a:cubicBezTo>
                  <a:cubicBezTo>
                    <a:pt x="3935" y="6299"/>
                    <a:pt x="3590" y="5594"/>
                    <a:pt x="3017" y="5086"/>
                  </a:cubicBezTo>
                  <a:cubicBezTo>
                    <a:pt x="2443" y="4561"/>
                    <a:pt x="1673" y="4266"/>
                    <a:pt x="1132" y="3709"/>
                  </a:cubicBezTo>
                  <a:cubicBezTo>
                    <a:pt x="574" y="3152"/>
                    <a:pt x="181" y="2430"/>
                    <a:pt x="247" y="1693"/>
                  </a:cubicBezTo>
                  <a:cubicBezTo>
                    <a:pt x="263" y="1250"/>
                    <a:pt x="476" y="824"/>
                    <a:pt x="820" y="545"/>
                  </a:cubicBezTo>
                  <a:cubicBezTo>
                    <a:pt x="984" y="431"/>
                    <a:pt x="1164" y="332"/>
                    <a:pt x="1361" y="283"/>
                  </a:cubicBezTo>
                  <a:cubicBezTo>
                    <a:pt x="1508" y="240"/>
                    <a:pt x="1664" y="219"/>
                    <a:pt x="1823" y="219"/>
                  </a:cubicBezTo>
                  <a:cubicBezTo>
                    <a:pt x="1964" y="219"/>
                    <a:pt x="2107" y="236"/>
                    <a:pt x="2246" y="267"/>
                  </a:cubicBezTo>
                  <a:cubicBezTo>
                    <a:pt x="3263" y="545"/>
                    <a:pt x="3590" y="1906"/>
                    <a:pt x="2902" y="2562"/>
                  </a:cubicBezTo>
                  <a:cubicBezTo>
                    <a:pt x="2771" y="2709"/>
                    <a:pt x="2590" y="2791"/>
                    <a:pt x="2394" y="2824"/>
                  </a:cubicBezTo>
                  <a:cubicBezTo>
                    <a:pt x="2325" y="2836"/>
                    <a:pt x="2259" y="2841"/>
                    <a:pt x="2198" y="2841"/>
                  </a:cubicBezTo>
                  <a:cubicBezTo>
                    <a:pt x="1750" y="2841"/>
                    <a:pt x="1515" y="2552"/>
                    <a:pt x="1558" y="2365"/>
                  </a:cubicBezTo>
                  <a:cubicBezTo>
                    <a:pt x="1558" y="2365"/>
                    <a:pt x="1558" y="2332"/>
                    <a:pt x="1623" y="2332"/>
                  </a:cubicBezTo>
                  <a:cubicBezTo>
                    <a:pt x="1634" y="2332"/>
                    <a:pt x="1654" y="2333"/>
                    <a:pt x="1680" y="2333"/>
                  </a:cubicBezTo>
                  <a:cubicBezTo>
                    <a:pt x="1818" y="2333"/>
                    <a:pt x="2139" y="2310"/>
                    <a:pt x="2263" y="2021"/>
                  </a:cubicBezTo>
                  <a:cubicBezTo>
                    <a:pt x="2381" y="1666"/>
                    <a:pt x="2109" y="1332"/>
                    <a:pt x="1777" y="1332"/>
                  </a:cubicBezTo>
                  <a:cubicBezTo>
                    <a:pt x="1695" y="1332"/>
                    <a:pt x="1609" y="1352"/>
                    <a:pt x="1525" y="1398"/>
                  </a:cubicBezTo>
                  <a:cubicBezTo>
                    <a:pt x="919" y="1775"/>
                    <a:pt x="1066" y="2693"/>
                    <a:pt x="1755" y="2889"/>
                  </a:cubicBezTo>
                  <a:cubicBezTo>
                    <a:pt x="1928" y="2969"/>
                    <a:pt x="2111" y="3007"/>
                    <a:pt x="2291" y="3007"/>
                  </a:cubicBezTo>
                  <a:cubicBezTo>
                    <a:pt x="2741" y="3007"/>
                    <a:pt x="3176" y="2770"/>
                    <a:pt x="3410" y="2348"/>
                  </a:cubicBezTo>
                  <a:cubicBezTo>
                    <a:pt x="3672" y="1808"/>
                    <a:pt x="3623" y="1168"/>
                    <a:pt x="3279" y="660"/>
                  </a:cubicBezTo>
                  <a:cubicBezTo>
                    <a:pt x="2954" y="235"/>
                    <a:pt x="2457" y="1"/>
                    <a:pt x="19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5988200" y="2000225"/>
              <a:ext cx="42950" cy="60275"/>
            </a:xfrm>
            <a:custGeom>
              <a:rect b="b" l="l" r="r" t="t"/>
              <a:pathLst>
                <a:path extrusionOk="0" h="2411" w="1718">
                  <a:moveTo>
                    <a:pt x="197" y="1"/>
                  </a:moveTo>
                  <a:cubicBezTo>
                    <a:pt x="213" y="164"/>
                    <a:pt x="180" y="328"/>
                    <a:pt x="115" y="476"/>
                  </a:cubicBezTo>
                  <a:cubicBezTo>
                    <a:pt x="0" y="853"/>
                    <a:pt x="328" y="1115"/>
                    <a:pt x="951" y="1410"/>
                  </a:cubicBezTo>
                  <a:cubicBezTo>
                    <a:pt x="1590" y="1689"/>
                    <a:pt x="1656" y="2410"/>
                    <a:pt x="1656" y="2410"/>
                  </a:cubicBezTo>
                  <a:cubicBezTo>
                    <a:pt x="1718" y="521"/>
                    <a:pt x="975" y="343"/>
                    <a:pt x="727" y="343"/>
                  </a:cubicBezTo>
                  <a:cubicBezTo>
                    <a:pt x="712" y="343"/>
                    <a:pt x="699" y="344"/>
                    <a:pt x="689" y="345"/>
                  </a:cubicBezTo>
                  <a:cubicBezTo>
                    <a:pt x="492" y="345"/>
                    <a:pt x="393" y="263"/>
                    <a:pt x="361" y="164"/>
                  </a:cubicBezTo>
                  <a:cubicBezTo>
                    <a:pt x="344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5853775" y="1822375"/>
              <a:ext cx="159850" cy="250825"/>
            </a:xfrm>
            <a:custGeom>
              <a:rect b="b" l="l" r="r" t="t"/>
              <a:pathLst>
                <a:path extrusionOk="0" h="10033" w="6394">
                  <a:moveTo>
                    <a:pt x="1148" y="1"/>
                  </a:moveTo>
                  <a:cubicBezTo>
                    <a:pt x="1246" y="115"/>
                    <a:pt x="1230" y="296"/>
                    <a:pt x="1115" y="410"/>
                  </a:cubicBezTo>
                  <a:cubicBezTo>
                    <a:pt x="919" y="591"/>
                    <a:pt x="361" y="1214"/>
                    <a:pt x="771" y="1837"/>
                  </a:cubicBezTo>
                  <a:cubicBezTo>
                    <a:pt x="1214" y="2525"/>
                    <a:pt x="1787" y="2295"/>
                    <a:pt x="2000" y="2886"/>
                  </a:cubicBezTo>
                  <a:cubicBezTo>
                    <a:pt x="2000" y="2886"/>
                    <a:pt x="2066" y="3164"/>
                    <a:pt x="1886" y="3279"/>
                  </a:cubicBezTo>
                  <a:cubicBezTo>
                    <a:pt x="1853" y="3295"/>
                    <a:pt x="1822" y="3303"/>
                    <a:pt x="1792" y="3303"/>
                  </a:cubicBezTo>
                  <a:cubicBezTo>
                    <a:pt x="1644" y="3303"/>
                    <a:pt x="1542" y="3118"/>
                    <a:pt x="1542" y="2968"/>
                  </a:cubicBezTo>
                  <a:cubicBezTo>
                    <a:pt x="1492" y="2656"/>
                    <a:pt x="1246" y="2427"/>
                    <a:pt x="935" y="2394"/>
                  </a:cubicBezTo>
                  <a:cubicBezTo>
                    <a:pt x="542" y="2328"/>
                    <a:pt x="509" y="2214"/>
                    <a:pt x="509" y="2214"/>
                  </a:cubicBezTo>
                  <a:lnTo>
                    <a:pt x="509" y="2214"/>
                  </a:lnTo>
                  <a:cubicBezTo>
                    <a:pt x="542" y="2361"/>
                    <a:pt x="558" y="2509"/>
                    <a:pt x="525" y="2656"/>
                  </a:cubicBezTo>
                  <a:cubicBezTo>
                    <a:pt x="460" y="2804"/>
                    <a:pt x="165" y="3295"/>
                    <a:pt x="722" y="3672"/>
                  </a:cubicBezTo>
                  <a:cubicBezTo>
                    <a:pt x="1296" y="4066"/>
                    <a:pt x="1591" y="3853"/>
                    <a:pt x="1689" y="4492"/>
                  </a:cubicBezTo>
                  <a:cubicBezTo>
                    <a:pt x="1787" y="5131"/>
                    <a:pt x="1853" y="5918"/>
                    <a:pt x="2181" y="6246"/>
                  </a:cubicBezTo>
                  <a:cubicBezTo>
                    <a:pt x="2082" y="6164"/>
                    <a:pt x="1984" y="6082"/>
                    <a:pt x="1919" y="5967"/>
                  </a:cubicBezTo>
                  <a:cubicBezTo>
                    <a:pt x="1766" y="5631"/>
                    <a:pt x="1442" y="5423"/>
                    <a:pt x="1093" y="5423"/>
                  </a:cubicBezTo>
                  <a:cubicBezTo>
                    <a:pt x="1068" y="5423"/>
                    <a:pt x="1042" y="5424"/>
                    <a:pt x="1017" y="5426"/>
                  </a:cubicBezTo>
                  <a:cubicBezTo>
                    <a:pt x="974" y="5429"/>
                    <a:pt x="934" y="5430"/>
                    <a:pt x="896" y="5430"/>
                  </a:cubicBezTo>
                  <a:cubicBezTo>
                    <a:pt x="434" y="5430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9" y="5131"/>
                    <a:pt x="1" y="6131"/>
                    <a:pt x="935" y="6623"/>
                  </a:cubicBezTo>
                  <a:cubicBezTo>
                    <a:pt x="1886" y="7098"/>
                    <a:pt x="1804" y="6738"/>
                    <a:pt x="3099" y="7803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6" y="8700"/>
                    <a:pt x="4287" y="8697"/>
                    <a:pt x="4259" y="8697"/>
                  </a:cubicBezTo>
                  <a:cubicBezTo>
                    <a:pt x="4089" y="8697"/>
                    <a:pt x="3920" y="8780"/>
                    <a:pt x="3836" y="8934"/>
                  </a:cubicBezTo>
                  <a:cubicBezTo>
                    <a:pt x="3623" y="9229"/>
                    <a:pt x="3738" y="9639"/>
                    <a:pt x="4049" y="9803"/>
                  </a:cubicBezTo>
                  <a:cubicBezTo>
                    <a:pt x="4049" y="9803"/>
                    <a:pt x="3935" y="9590"/>
                    <a:pt x="4131" y="9573"/>
                  </a:cubicBezTo>
                  <a:cubicBezTo>
                    <a:pt x="4138" y="9573"/>
                    <a:pt x="4144" y="9572"/>
                    <a:pt x="4151" y="9572"/>
                  </a:cubicBezTo>
                  <a:cubicBezTo>
                    <a:pt x="4275" y="9572"/>
                    <a:pt x="4422" y="9662"/>
                    <a:pt x="4583" y="9662"/>
                  </a:cubicBezTo>
                  <a:cubicBezTo>
                    <a:pt x="4675" y="9662"/>
                    <a:pt x="4771" y="9633"/>
                    <a:pt x="4869" y="9540"/>
                  </a:cubicBezTo>
                  <a:cubicBezTo>
                    <a:pt x="4995" y="9421"/>
                    <a:pt x="5194" y="9323"/>
                    <a:pt x="5422" y="9323"/>
                  </a:cubicBezTo>
                  <a:cubicBezTo>
                    <a:pt x="5727" y="9323"/>
                    <a:pt x="6084" y="9498"/>
                    <a:pt x="6393" y="10032"/>
                  </a:cubicBezTo>
                  <a:cubicBezTo>
                    <a:pt x="6393" y="10032"/>
                    <a:pt x="6164" y="9213"/>
                    <a:pt x="4836" y="8688"/>
                  </a:cubicBezTo>
                  <a:cubicBezTo>
                    <a:pt x="3131" y="7967"/>
                    <a:pt x="2050" y="6262"/>
                    <a:pt x="2132" y="4426"/>
                  </a:cubicBezTo>
                  <a:cubicBezTo>
                    <a:pt x="2230" y="2181"/>
                    <a:pt x="3508" y="673"/>
                    <a:pt x="11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5985725" y="1836725"/>
              <a:ext cx="94700" cy="93850"/>
            </a:xfrm>
            <a:custGeom>
              <a:rect b="b" l="l" r="r" t="t"/>
              <a:pathLst>
                <a:path extrusionOk="0" h="3754" w="3788">
                  <a:moveTo>
                    <a:pt x="3279" y="0"/>
                  </a:moveTo>
                  <a:cubicBezTo>
                    <a:pt x="3279" y="0"/>
                    <a:pt x="3279" y="271"/>
                    <a:pt x="3119" y="271"/>
                  </a:cubicBezTo>
                  <a:cubicBezTo>
                    <a:pt x="3103" y="271"/>
                    <a:pt x="3085" y="269"/>
                    <a:pt x="3066" y="263"/>
                  </a:cubicBezTo>
                  <a:cubicBezTo>
                    <a:pt x="2959" y="240"/>
                    <a:pt x="2818" y="182"/>
                    <a:pt x="2685" y="182"/>
                  </a:cubicBezTo>
                  <a:cubicBezTo>
                    <a:pt x="2531" y="182"/>
                    <a:pt x="2390" y="259"/>
                    <a:pt x="2328" y="558"/>
                  </a:cubicBezTo>
                  <a:cubicBezTo>
                    <a:pt x="2201" y="1084"/>
                    <a:pt x="2151" y="1657"/>
                    <a:pt x="1937" y="1657"/>
                  </a:cubicBezTo>
                  <a:cubicBezTo>
                    <a:pt x="1931" y="1657"/>
                    <a:pt x="1925" y="1657"/>
                    <a:pt x="1919" y="1656"/>
                  </a:cubicBezTo>
                  <a:cubicBezTo>
                    <a:pt x="1910" y="1648"/>
                    <a:pt x="1906" y="1644"/>
                    <a:pt x="1904" y="1644"/>
                  </a:cubicBezTo>
                  <a:cubicBezTo>
                    <a:pt x="1902" y="1644"/>
                    <a:pt x="1902" y="1648"/>
                    <a:pt x="1902" y="1656"/>
                  </a:cubicBezTo>
                  <a:lnTo>
                    <a:pt x="1869" y="1656"/>
                  </a:lnTo>
                  <a:cubicBezTo>
                    <a:pt x="1863" y="1657"/>
                    <a:pt x="1857" y="1657"/>
                    <a:pt x="1851" y="1657"/>
                  </a:cubicBezTo>
                  <a:cubicBezTo>
                    <a:pt x="1637" y="1657"/>
                    <a:pt x="1587" y="1084"/>
                    <a:pt x="1460" y="558"/>
                  </a:cubicBezTo>
                  <a:cubicBezTo>
                    <a:pt x="1389" y="259"/>
                    <a:pt x="1249" y="182"/>
                    <a:pt x="1098" y="182"/>
                  </a:cubicBezTo>
                  <a:cubicBezTo>
                    <a:pt x="967" y="182"/>
                    <a:pt x="829" y="240"/>
                    <a:pt x="722" y="263"/>
                  </a:cubicBezTo>
                  <a:cubicBezTo>
                    <a:pt x="701" y="269"/>
                    <a:pt x="682" y="271"/>
                    <a:pt x="665" y="271"/>
                  </a:cubicBezTo>
                  <a:cubicBezTo>
                    <a:pt x="495" y="271"/>
                    <a:pt x="509" y="0"/>
                    <a:pt x="509" y="0"/>
                  </a:cubicBezTo>
                  <a:lnTo>
                    <a:pt x="509" y="0"/>
                  </a:lnTo>
                  <a:cubicBezTo>
                    <a:pt x="509" y="0"/>
                    <a:pt x="279" y="82"/>
                    <a:pt x="148" y="689"/>
                  </a:cubicBezTo>
                  <a:cubicBezTo>
                    <a:pt x="1" y="1279"/>
                    <a:pt x="263" y="1508"/>
                    <a:pt x="1050" y="1869"/>
                  </a:cubicBezTo>
                  <a:cubicBezTo>
                    <a:pt x="1837" y="2230"/>
                    <a:pt x="1869" y="3525"/>
                    <a:pt x="1869" y="3525"/>
                  </a:cubicBezTo>
                  <a:lnTo>
                    <a:pt x="1902" y="3754"/>
                  </a:lnTo>
                  <a:lnTo>
                    <a:pt x="1919" y="3525"/>
                  </a:lnTo>
                  <a:cubicBezTo>
                    <a:pt x="1919" y="3525"/>
                    <a:pt x="1951" y="2230"/>
                    <a:pt x="2738" y="1869"/>
                  </a:cubicBezTo>
                  <a:cubicBezTo>
                    <a:pt x="3525" y="1508"/>
                    <a:pt x="3787" y="1279"/>
                    <a:pt x="3656" y="689"/>
                  </a:cubicBezTo>
                  <a:cubicBezTo>
                    <a:pt x="3509" y="82"/>
                    <a:pt x="3279" y="0"/>
                    <a:pt x="3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6846675" y="2930650"/>
              <a:ext cx="57825" cy="52825"/>
            </a:xfrm>
            <a:custGeom>
              <a:rect b="b" l="l" r="r" t="t"/>
              <a:pathLst>
                <a:path extrusionOk="0" h="2113" w="2313">
                  <a:moveTo>
                    <a:pt x="1803" y="0"/>
                  </a:moveTo>
                  <a:cubicBezTo>
                    <a:pt x="1322" y="0"/>
                    <a:pt x="1021" y="400"/>
                    <a:pt x="935" y="1090"/>
                  </a:cubicBezTo>
                  <a:cubicBezTo>
                    <a:pt x="919" y="1221"/>
                    <a:pt x="870" y="1336"/>
                    <a:pt x="821" y="1434"/>
                  </a:cubicBezTo>
                  <a:cubicBezTo>
                    <a:pt x="620" y="1760"/>
                    <a:pt x="247" y="1798"/>
                    <a:pt x="82" y="1798"/>
                  </a:cubicBezTo>
                  <a:cubicBezTo>
                    <a:pt x="32" y="1798"/>
                    <a:pt x="1" y="1795"/>
                    <a:pt x="1" y="1795"/>
                  </a:cubicBezTo>
                  <a:lnTo>
                    <a:pt x="1" y="1795"/>
                  </a:lnTo>
                  <a:cubicBezTo>
                    <a:pt x="121" y="1860"/>
                    <a:pt x="695" y="2113"/>
                    <a:pt x="1231" y="2113"/>
                  </a:cubicBezTo>
                  <a:cubicBezTo>
                    <a:pt x="1502" y="2113"/>
                    <a:pt x="1764" y="2048"/>
                    <a:pt x="1952" y="1860"/>
                  </a:cubicBezTo>
                  <a:cubicBezTo>
                    <a:pt x="2066" y="1746"/>
                    <a:pt x="2148" y="1598"/>
                    <a:pt x="2197" y="1434"/>
                  </a:cubicBezTo>
                  <a:cubicBezTo>
                    <a:pt x="2312" y="992"/>
                    <a:pt x="2066" y="565"/>
                    <a:pt x="1952" y="385"/>
                  </a:cubicBezTo>
                  <a:cubicBezTo>
                    <a:pt x="1870" y="270"/>
                    <a:pt x="1886" y="106"/>
                    <a:pt x="2017" y="24"/>
                  </a:cubicBezTo>
                  <a:cubicBezTo>
                    <a:pt x="1942" y="8"/>
                    <a:pt x="1871" y="0"/>
                    <a:pt x="1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6745475" y="2895900"/>
              <a:ext cx="74200" cy="48825"/>
            </a:xfrm>
            <a:custGeom>
              <a:rect b="b" l="l" r="r" t="t"/>
              <a:pathLst>
                <a:path extrusionOk="0" h="1953" w="2968">
                  <a:moveTo>
                    <a:pt x="2040" y="1"/>
                  </a:moveTo>
                  <a:cubicBezTo>
                    <a:pt x="332" y="1"/>
                    <a:pt x="295" y="1082"/>
                    <a:pt x="295" y="1365"/>
                  </a:cubicBezTo>
                  <a:cubicBezTo>
                    <a:pt x="295" y="1562"/>
                    <a:pt x="181" y="1726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6" y="1952"/>
                    <a:pt x="1843" y="1306"/>
                    <a:pt x="2049" y="792"/>
                  </a:cubicBezTo>
                  <a:cubicBezTo>
                    <a:pt x="2213" y="415"/>
                    <a:pt x="2557" y="136"/>
                    <a:pt x="2967" y="87"/>
                  </a:cubicBezTo>
                  <a:cubicBezTo>
                    <a:pt x="2613" y="27"/>
                    <a:pt x="2306" y="1"/>
                    <a:pt x="20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6716775" y="2895225"/>
              <a:ext cx="36500" cy="28550"/>
            </a:xfrm>
            <a:custGeom>
              <a:rect b="b" l="l" r="r" t="t"/>
              <a:pathLst>
                <a:path extrusionOk="0" h="1142" w="1460">
                  <a:moveTo>
                    <a:pt x="485" y="1"/>
                  </a:moveTo>
                  <a:cubicBezTo>
                    <a:pt x="438" y="1"/>
                    <a:pt x="391" y="11"/>
                    <a:pt x="345" y="32"/>
                  </a:cubicBezTo>
                  <a:cubicBezTo>
                    <a:pt x="99" y="147"/>
                    <a:pt x="1" y="425"/>
                    <a:pt x="99" y="671"/>
                  </a:cubicBezTo>
                  <a:cubicBezTo>
                    <a:pt x="198" y="868"/>
                    <a:pt x="362" y="1032"/>
                    <a:pt x="575" y="1097"/>
                  </a:cubicBezTo>
                  <a:cubicBezTo>
                    <a:pt x="659" y="1127"/>
                    <a:pt x="743" y="1142"/>
                    <a:pt x="825" y="1142"/>
                  </a:cubicBezTo>
                  <a:cubicBezTo>
                    <a:pt x="968" y="1142"/>
                    <a:pt x="1106" y="1098"/>
                    <a:pt x="1230" y="1015"/>
                  </a:cubicBezTo>
                  <a:cubicBezTo>
                    <a:pt x="1378" y="884"/>
                    <a:pt x="1460" y="704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4" y="902"/>
                    <a:pt x="764" y="902"/>
                  </a:cubicBezTo>
                  <a:cubicBezTo>
                    <a:pt x="750" y="902"/>
                    <a:pt x="736" y="902"/>
                    <a:pt x="722" y="901"/>
                  </a:cubicBezTo>
                  <a:cubicBezTo>
                    <a:pt x="148" y="851"/>
                    <a:pt x="66" y="261"/>
                    <a:pt x="345" y="114"/>
                  </a:cubicBezTo>
                  <a:cubicBezTo>
                    <a:pt x="385" y="87"/>
                    <a:pt x="429" y="75"/>
                    <a:pt x="472" y="75"/>
                  </a:cubicBezTo>
                  <a:cubicBezTo>
                    <a:pt x="587" y="75"/>
                    <a:pt x="698" y="163"/>
                    <a:pt x="722" y="294"/>
                  </a:cubicBezTo>
                  <a:cubicBezTo>
                    <a:pt x="733" y="393"/>
                    <a:pt x="648" y="456"/>
                    <a:pt x="595" y="456"/>
                  </a:cubicBezTo>
                  <a:cubicBezTo>
                    <a:pt x="570" y="456"/>
                    <a:pt x="553" y="441"/>
                    <a:pt x="558" y="409"/>
                  </a:cubicBezTo>
                  <a:cubicBezTo>
                    <a:pt x="583" y="335"/>
                    <a:pt x="552" y="270"/>
                    <a:pt x="480" y="270"/>
                  </a:cubicBezTo>
                  <a:cubicBezTo>
                    <a:pt x="456" y="270"/>
                    <a:pt x="427" y="278"/>
                    <a:pt x="394" y="294"/>
                  </a:cubicBezTo>
                  <a:cubicBezTo>
                    <a:pt x="280" y="360"/>
                    <a:pt x="394" y="540"/>
                    <a:pt x="394" y="540"/>
                  </a:cubicBezTo>
                  <a:cubicBezTo>
                    <a:pt x="446" y="578"/>
                    <a:pt x="504" y="595"/>
                    <a:pt x="559" y="595"/>
                  </a:cubicBezTo>
                  <a:cubicBezTo>
                    <a:pt x="696" y="595"/>
                    <a:pt x="820" y="490"/>
                    <a:pt x="820" y="327"/>
                  </a:cubicBezTo>
                  <a:cubicBezTo>
                    <a:pt x="820" y="133"/>
                    <a:pt x="658" y="1"/>
                    <a:pt x="4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7305650" y="2931250"/>
              <a:ext cx="30350" cy="84450"/>
            </a:xfrm>
            <a:custGeom>
              <a:rect b="b" l="l" r="r" t="t"/>
              <a:pathLst>
                <a:path extrusionOk="0" h="3378" w="1214">
                  <a:moveTo>
                    <a:pt x="607" y="0"/>
                  </a:moveTo>
                  <a:lnTo>
                    <a:pt x="558" y="328"/>
                  </a:lnTo>
                  <a:cubicBezTo>
                    <a:pt x="525" y="607"/>
                    <a:pt x="443" y="869"/>
                    <a:pt x="295" y="1099"/>
                  </a:cubicBezTo>
                  <a:cubicBezTo>
                    <a:pt x="213" y="1197"/>
                    <a:pt x="148" y="1295"/>
                    <a:pt x="99" y="1410"/>
                  </a:cubicBezTo>
                  <a:cubicBezTo>
                    <a:pt x="0" y="1656"/>
                    <a:pt x="33" y="1951"/>
                    <a:pt x="230" y="2164"/>
                  </a:cubicBezTo>
                  <a:cubicBezTo>
                    <a:pt x="410" y="2426"/>
                    <a:pt x="525" y="2738"/>
                    <a:pt x="574" y="3049"/>
                  </a:cubicBezTo>
                  <a:cubicBezTo>
                    <a:pt x="590" y="3131"/>
                    <a:pt x="590" y="3377"/>
                    <a:pt x="607" y="3377"/>
                  </a:cubicBezTo>
                  <a:cubicBezTo>
                    <a:pt x="607" y="3377"/>
                    <a:pt x="623" y="3131"/>
                    <a:pt x="639" y="3049"/>
                  </a:cubicBezTo>
                  <a:cubicBezTo>
                    <a:pt x="672" y="2738"/>
                    <a:pt x="787" y="2426"/>
                    <a:pt x="984" y="2164"/>
                  </a:cubicBezTo>
                  <a:cubicBezTo>
                    <a:pt x="1164" y="1951"/>
                    <a:pt x="1213" y="1656"/>
                    <a:pt x="1098" y="1410"/>
                  </a:cubicBezTo>
                  <a:cubicBezTo>
                    <a:pt x="1049" y="1295"/>
                    <a:pt x="984" y="1197"/>
                    <a:pt x="918" y="1099"/>
                  </a:cubicBezTo>
                  <a:cubicBezTo>
                    <a:pt x="771" y="869"/>
                    <a:pt x="672" y="607"/>
                    <a:pt x="639" y="328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7175575" y="2671550"/>
              <a:ext cx="61250" cy="136800"/>
            </a:xfrm>
            <a:custGeom>
              <a:rect b="b" l="l" r="r" t="t"/>
              <a:pathLst>
                <a:path extrusionOk="0" h="5472" w="2450">
                  <a:moveTo>
                    <a:pt x="1007" y="1"/>
                  </a:moveTo>
                  <a:cubicBezTo>
                    <a:pt x="659" y="1"/>
                    <a:pt x="0" y="565"/>
                    <a:pt x="302" y="2439"/>
                  </a:cubicBezTo>
                  <a:cubicBezTo>
                    <a:pt x="614" y="4471"/>
                    <a:pt x="2187" y="5422"/>
                    <a:pt x="2449" y="5471"/>
                  </a:cubicBezTo>
                  <a:cubicBezTo>
                    <a:pt x="2449" y="5471"/>
                    <a:pt x="925" y="4488"/>
                    <a:pt x="794" y="2816"/>
                  </a:cubicBezTo>
                  <a:cubicBezTo>
                    <a:pt x="663" y="1144"/>
                    <a:pt x="1171" y="1095"/>
                    <a:pt x="1335" y="734"/>
                  </a:cubicBezTo>
                  <a:cubicBezTo>
                    <a:pt x="1482" y="373"/>
                    <a:pt x="1417" y="111"/>
                    <a:pt x="1089" y="13"/>
                  </a:cubicBezTo>
                  <a:cubicBezTo>
                    <a:pt x="1065" y="5"/>
                    <a:pt x="1037" y="1"/>
                    <a:pt x="10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7149100" y="2634275"/>
              <a:ext cx="131575" cy="177750"/>
            </a:xfrm>
            <a:custGeom>
              <a:rect b="b" l="l" r="r" t="t"/>
              <a:pathLst>
                <a:path extrusionOk="0" h="7110" w="5263">
                  <a:moveTo>
                    <a:pt x="3582" y="0"/>
                  </a:moveTo>
                  <a:cubicBezTo>
                    <a:pt x="3371" y="0"/>
                    <a:pt x="3173" y="27"/>
                    <a:pt x="3000" y="61"/>
                  </a:cubicBezTo>
                  <a:cubicBezTo>
                    <a:pt x="2574" y="127"/>
                    <a:pt x="2164" y="291"/>
                    <a:pt x="1804" y="553"/>
                  </a:cubicBezTo>
                  <a:cubicBezTo>
                    <a:pt x="1" y="1930"/>
                    <a:pt x="312" y="4290"/>
                    <a:pt x="853" y="5438"/>
                  </a:cubicBezTo>
                  <a:cubicBezTo>
                    <a:pt x="1148" y="6110"/>
                    <a:pt x="1640" y="6683"/>
                    <a:pt x="2263" y="7110"/>
                  </a:cubicBezTo>
                  <a:cubicBezTo>
                    <a:pt x="1673" y="6667"/>
                    <a:pt x="1214" y="6077"/>
                    <a:pt x="935" y="5405"/>
                  </a:cubicBezTo>
                  <a:cubicBezTo>
                    <a:pt x="443" y="4241"/>
                    <a:pt x="197" y="1979"/>
                    <a:pt x="1902" y="684"/>
                  </a:cubicBezTo>
                  <a:cubicBezTo>
                    <a:pt x="2337" y="376"/>
                    <a:pt x="2898" y="183"/>
                    <a:pt x="3411" y="183"/>
                  </a:cubicBezTo>
                  <a:cubicBezTo>
                    <a:pt x="3827" y="183"/>
                    <a:pt x="4212" y="309"/>
                    <a:pt x="4476" y="602"/>
                  </a:cubicBezTo>
                  <a:cubicBezTo>
                    <a:pt x="5121" y="1232"/>
                    <a:pt x="4654" y="2291"/>
                    <a:pt x="3950" y="2291"/>
                  </a:cubicBezTo>
                  <a:cubicBezTo>
                    <a:pt x="3940" y="2291"/>
                    <a:pt x="3929" y="2291"/>
                    <a:pt x="3918" y="2291"/>
                  </a:cubicBezTo>
                  <a:cubicBezTo>
                    <a:pt x="3890" y="2294"/>
                    <a:pt x="3862" y="2296"/>
                    <a:pt x="3833" y="2296"/>
                  </a:cubicBezTo>
                  <a:cubicBezTo>
                    <a:pt x="3581" y="2296"/>
                    <a:pt x="3330" y="2167"/>
                    <a:pt x="3197" y="1946"/>
                  </a:cubicBezTo>
                  <a:cubicBezTo>
                    <a:pt x="3131" y="1832"/>
                    <a:pt x="3115" y="1700"/>
                    <a:pt x="3131" y="1586"/>
                  </a:cubicBezTo>
                  <a:cubicBezTo>
                    <a:pt x="3151" y="1329"/>
                    <a:pt x="3231" y="1251"/>
                    <a:pt x="3283" y="1251"/>
                  </a:cubicBezTo>
                  <a:cubicBezTo>
                    <a:pt x="3318" y="1251"/>
                    <a:pt x="3341" y="1284"/>
                    <a:pt x="3328" y="1323"/>
                  </a:cubicBezTo>
                  <a:cubicBezTo>
                    <a:pt x="3299" y="1555"/>
                    <a:pt x="3475" y="1761"/>
                    <a:pt x="3697" y="1761"/>
                  </a:cubicBezTo>
                  <a:cubicBezTo>
                    <a:pt x="3726" y="1761"/>
                    <a:pt x="3756" y="1757"/>
                    <a:pt x="3787" y="1750"/>
                  </a:cubicBezTo>
                  <a:cubicBezTo>
                    <a:pt x="4197" y="1700"/>
                    <a:pt x="4312" y="1160"/>
                    <a:pt x="3951" y="946"/>
                  </a:cubicBezTo>
                  <a:cubicBezTo>
                    <a:pt x="3854" y="900"/>
                    <a:pt x="3753" y="878"/>
                    <a:pt x="3656" y="878"/>
                  </a:cubicBezTo>
                  <a:cubicBezTo>
                    <a:pt x="3345" y="878"/>
                    <a:pt x="3067" y="1101"/>
                    <a:pt x="3017" y="1438"/>
                  </a:cubicBezTo>
                  <a:cubicBezTo>
                    <a:pt x="2951" y="1766"/>
                    <a:pt x="3115" y="2094"/>
                    <a:pt x="3410" y="2258"/>
                  </a:cubicBezTo>
                  <a:lnTo>
                    <a:pt x="3427" y="2274"/>
                  </a:lnTo>
                  <a:lnTo>
                    <a:pt x="3443" y="2274"/>
                  </a:lnTo>
                  <a:cubicBezTo>
                    <a:pt x="3541" y="2323"/>
                    <a:pt x="3640" y="2356"/>
                    <a:pt x="3754" y="2389"/>
                  </a:cubicBezTo>
                  <a:cubicBezTo>
                    <a:pt x="3850" y="2411"/>
                    <a:pt x="3945" y="2421"/>
                    <a:pt x="4037" y="2421"/>
                  </a:cubicBezTo>
                  <a:cubicBezTo>
                    <a:pt x="4643" y="2421"/>
                    <a:pt x="5158" y="1983"/>
                    <a:pt x="5230" y="1471"/>
                  </a:cubicBezTo>
                  <a:cubicBezTo>
                    <a:pt x="5262" y="1061"/>
                    <a:pt x="5098" y="651"/>
                    <a:pt x="4787" y="389"/>
                  </a:cubicBezTo>
                  <a:cubicBezTo>
                    <a:pt x="4404" y="91"/>
                    <a:pt x="3972" y="0"/>
                    <a:pt x="35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7287200" y="2516150"/>
              <a:ext cx="67225" cy="111075"/>
            </a:xfrm>
            <a:custGeom>
              <a:rect b="b" l="l" r="r" t="t"/>
              <a:pathLst>
                <a:path extrusionOk="0" h="4443" w="2689">
                  <a:moveTo>
                    <a:pt x="1345" y="0"/>
                  </a:moveTo>
                  <a:cubicBezTo>
                    <a:pt x="1263" y="164"/>
                    <a:pt x="1148" y="312"/>
                    <a:pt x="1017" y="443"/>
                  </a:cubicBezTo>
                  <a:cubicBezTo>
                    <a:pt x="574" y="852"/>
                    <a:pt x="1" y="1721"/>
                    <a:pt x="738" y="2918"/>
                  </a:cubicBezTo>
                  <a:cubicBezTo>
                    <a:pt x="1017" y="3393"/>
                    <a:pt x="1230" y="3901"/>
                    <a:pt x="1345" y="4442"/>
                  </a:cubicBezTo>
                  <a:cubicBezTo>
                    <a:pt x="1459" y="3901"/>
                    <a:pt x="1673" y="3393"/>
                    <a:pt x="1968" y="2918"/>
                  </a:cubicBezTo>
                  <a:cubicBezTo>
                    <a:pt x="2689" y="1721"/>
                    <a:pt x="2115" y="869"/>
                    <a:pt x="1673" y="443"/>
                  </a:cubicBezTo>
                  <a:cubicBezTo>
                    <a:pt x="1541" y="312"/>
                    <a:pt x="1443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7120825" y="2496475"/>
              <a:ext cx="129925" cy="205325"/>
            </a:xfrm>
            <a:custGeom>
              <a:rect b="b" l="l" r="r" t="t"/>
              <a:pathLst>
                <a:path extrusionOk="0" h="8213" w="5197">
                  <a:moveTo>
                    <a:pt x="4115" y="0"/>
                  </a:moveTo>
                  <a:cubicBezTo>
                    <a:pt x="4115" y="1"/>
                    <a:pt x="4180" y="623"/>
                    <a:pt x="3787" y="836"/>
                  </a:cubicBezTo>
                  <a:cubicBezTo>
                    <a:pt x="3394" y="1066"/>
                    <a:pt x="2836" y="1541"/>
                    <a:pt x="3427" y="2066"/>
                  </a:cubicBezTo>
                  <a:cubicBezTo>
                    <a:pt x="4033" y="2574"/>
                    <a:pt x="4197" y="3344"/>
                    <a:pt x="3672" y="4082"/>
                  </a:cubicBezTo>
                  <a:cubicBezTo>
                    <a:pt x="3672" y="4082"/>
                    <a:pt x="3984" y="2967"/>
                    <a:pt x="3246" y="2492"/>
                  </a:cubicBezTo>
                  <a:cubicBezTo>
                    <a:pt x="3037" y="2352"/>
                    <a:pt x="2871" y="2315"/>
                    <a:pt x="2755" y="2315"/>
                  </a:cubicBezTo>
                  <a:cubicBezTo>
                    <a:pt x="2626" y="2315"/>
                    <a:pt x="2558" y="2361"/>
                    <a:pt x="2558" y="2361"/>
                  </a:cubicBezTo>
                  <a:cubicBezTo>
                    <a:pt x="2623" y="2492"/>
                    <a:pt x="2656" y="2639"/>
                    <a:pt x="2673" y="2787"/>
                  </a:cubicBezTo>
                  <a:cubicBezTo>
                    <a:pt x="2689" y="3000"/>
                    <a:pt x="2197" y="3361"/>
                    <a:pt x="2558" y="3754"/>
                  </a:cubicBezTo>
                  <a:cubicBezTo>
                    <a:pt x="2902" y="4147"/>
                    <a:pt x="3131" y="4934"/>
                    <a:pt x="1935" y="5803"/>
                  </a:cubicBezTo>
                  <a:cubicBezTo>
                    <a:pt x="1935" y="5803"/>
                    <a:pt x="2558" y="4442"/>
                    <a:pt x="2197" y="3738"/>
                  </a:cubicBezTo>
                  <a:cubicBezTo>
                    <a:pt x="1837" y="3033"/>
                    <a:pt x="1378" y="3147"/>
                    <a:pt x="968" y="2574"/>
                  </a:cubicBezTo>
                  <a:cubicBezTo>
                    <a:pt x="968" y="2574"/>
                    <a:pt x="1" y="3082"/>
                    <a:pt x="738" y="4246"/>
                  </a:cubicBezTo>
                  <a:cubicBezTo>
                    <a:pt x="1607" y="5590"/>
                    <a:pt x="542" y="7278"/>
                    <a:pt x="1460" y="8212"/>
                  </a:cubicBezTo>
                  <a:cubicBezTo>
                    <a:pt x="1460" y="8212"/>
                    <a:pt x="1410" y="6852"/>
                    <a:pt x="2673" y="5623"/>
                  </a:cubicBezTo>
                  <a:cubicBezTo>
                    <a:pt x="3935" y="4393"/>
                    <a:pt x="5197" y="2869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7235150" y="2471075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2" y="279"/>
                    <a:pt x="2279" y="541"/>
                    <a:pt x="1624" y="820"/>
                  </a:cubicBezTo>
                  <a:cubicBezTo>
                    <a:pt x="968" y="1115"/>
                    <a:pt x="1214" y="1934"/>
                    <a:pt x="1279" y="2131"/>
                  </a:cubicBezTo>
                  <a:cubicBezTo>
                    <a:pt x="1344" y="2307"/>
                    <a:pt x="1392" y="2656"/>
                    <a:pt x="1195" y="2656"/>
                  </a:cubicBezTo>
                  <a:cubicBezTo>
                    <a:pt x="1190" y="2656"/>
                    <a:pt x="1186" y="2656"/>
                    <a:pt x="1181" y="2655"/>
                  </a:cubicBezTo>
                  <a:cubicBezTo>
                    <a:pt x="952" y="2623"/>
                    <a:pt x="1001" y="2508"/>
                    <a:pt x="1099" y="1836"/>
                  </a:cubicBezTo>
                  <a:cubicBezTo>
                    <a:pt x="1188" y="1316"/>
                    <a:pt x="845" y="1257"/>
                    <a:pt x="685" y="1257"/>
                  </a:cubicBezTo>
                  <a:cubicBezTo>
                    <a:pt x="638" y="1257"/>
                    <a:pt x="607" y="1262"/>
                    <a:pt x="607" y="1262"/>
                  </a:cubicBezTo>
                  <a:cubicBezTo>
                    <a:pt x="739" y="1426"/>
                    <a:pt x="739" y="1672"/>
                    <a:pt x="591" y="1836"/>
                  </a:cubicBezTo>
                  <a:cubicBezTo>
                    <a:pt x="345" y="2082"/>
                    <a:pt x="50" y="2360"/>
                    <a:pt x="312" y="3114"/>
                  </a:cubicBezTo>
                  <a:cubicBezTo>
                    <a:pt x="575" y="3868"/>
                    <a:pt x="1" y="4524"/>
                    <a:pt x="1" y="4524"/>
                  </a:cubicBezTo>
                  <a:cubicBezTo>
                    <a:pt x="3033" y="2016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7084775" y="2685800"/>
              <a:ext cx="89750" cy="106550"/>
            </a:xfrm>
            <a:custGeom>
              <a:rect b="b" l="l" r="r" t="t"/>
              <a:pathLst>
                <a:path extrusionOk="0" h="4262" w="3590">
                  <a:moveTo>
                    <a:pt x="1869" y="0"/>
                  </a:moveTo>
                  <a:lnTo>
                    <a:pt x="1869" y="0"/>
                  </a:lnTo>
                  <a:cubicBezTo>
                    <a:pt x="1869" y="0"/>
                    <a:pt x="2000" y="279"/>
                    <a:pt x="1656" y="525"/>
                  </a:cubicBezTo>
                  <a:cubicBezTo>
                    <a:pt x="1312" y="770"/>
                    <a:pt x="0" y="2426"/>
                    <a:pt x="3590" y="4262"/>
                  </a:cubicBezTo>
                  <a:cubicBezTo>
                    <a:pt x="3590" y="4262"/>
                    <a:pt x="2738" y="3770"/>
                    <a:pt x="2639" y="2475"/>
                  </a:cubicBezTo>
                  <a:cubicBezTo>
                    <a:pt x="2541" y="1180"/>
                    <a:pt x="2820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6975775" y="2751200"/>
              <a:ext cx="196725" cy="145025"/>
            </a:xfrm>
            <a:custGeom>
              <a:rect b="b" l="l" r="r" t="t"/>
              <a:pathLst>
                <a:path extrusionOk="0" h="5801" w="7869">
                  <a:moveTo>
                    <a:pt x="4651" y="0"/>
                  </a:moveTo>
                  <a:cubicBezTo>
                    <a:pt x="4509" y="0"/>
                    <a:pt x="4373" y="45"/>
                    <a:pt x="4246" y="138"/>
                  </a:cubicBezTo>
                  <a:cubicBezTo>
                    <a:pt x="3881" y="402"/>
                    <a:pt x="3661" y="608"/>
                    <a:pt x="3474" y="608"/>
                  </a:cubicBezTo>
                  <a:cubicBezTo>
                    <a:pt x="3418" y="608"/>
                    <a:pt x="3365" y="589"/>
                    <a:pt x="3311" y="548"/>
                  </a:cubicBezTo>
                  <a:lnTo>
                    <a:pt x="3311" y="548"/>
                  </a:lnTo>
                  <a:cubicBezTo>
                    <a:pt x="3311" y="548"/>
                    <a:pt x="3000" y="1187"/>
                    <a:pt x="3688" y="1384"/>
                  </a:cubicBezTo>
                  <a:cubicBezTo>
                    <a:pt x="4360" y="1597"/>
                    <a:pt x="4836" y="1728"/>
                    <a:pt x="4737" y="2105"/>
                  </a:cubicBezTo>
                  <a:cubicBezTo>
                    <a:pt x="4639" y="2482"/>
                    <a:pt x="3688" y="2547"/>
                    <a:pt x="2574" y="2711"/>
                  </a:cubicBezTo>
                  <a:cubicBezTo>
                    <a:pt x="1459" y="2875"/>
                    <a:pt x="574" y="3170"/>
                    <a:pt x="607" y="4137"/>
                  </a:cubicBezTo>
                  <a:cubicBezTo>
                    <a:pt x="632" y="4884"/>
                    <a:pt x="491" y="5249"/>
                    <a:pt x="245" y="5249"/>
                  </a:cubicBezTo>
                  <a:cubicBezTo>
                    <a:pt x="172" y="5249"/>
                    <a:pt x="90" y="5217"/>
                    <a:pt x="0" y="5154"/>
                  </a:cubicBezTo>
                  <a:lnTo>
                    <a:pt x="0" y="5154"/>
                  </a:lnTo>
                  <a:cubicBezTo>
                    <a:pt x="0" y="5154"/>
                    <a:pt x="250" y="5800"/>
                    <a:pt x="1203" y="5800"/>
                  </a:cubicBezTo>
                  <a:cubicBezTo>
                    <a:pt x="1395" y="5800"/>
                    <a:pt x="1616" y="5774"/>
                    <a:pt x="1869" y="5711"/>
                  </a:cubicBezTo>
                  <a:cubicBezTo>
                    <a:pt x="3377" y="5334"/>
                    <a:pt x="3557" y="4121"/>
                    <a:pt x="4196" y="3367"/>
                  </a:cubicBezTo>
                  <a:cubicBezTo>
                    <a:pt x="4836" y="2613"/>
                    <a:pt x="5475" y="1990"/>
                    <a:pt x="7868" y="1924"/>
                  </a:cubicBezTo>
                  <a:cubicBezTo>
                    <a:pt x="7868" y="1924"/>
                    <a:pt x="6409" y="1810"/>
                    <a:pt x="5852" y="957"/>
                  </a:cubicBezTo>
                  <a:cubicBezTo>
                    <a:pt x="5456" y="334"/>
                    <a:pt x="5035" y="0"/>
                    <a:pt x="46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7075750" y="2811075"/>
              <a:ext cx="192225" cy="157075"/>
            </a:xfrm>
            <a:custGeom>
              <a:rect b="b" l="l" r="r" t="t"/>
              <a:pathLst>
                <a:path extrusionOk="0" h="6283" w="7689">
                  <a:moveTo>
                    <a:pt x="3400" y="1"/>
                  </a:moveTo>
                  <a:cubicBezTo>
                    <a:pt x="3344" y="1"/>
                    <a:pt x="3287" y="2"/>
                    <a:pt x="3230" y="5"/>
                  </a:cubicBezTo>
                  <a:cubicBezTo>
                    <a:pt x="2656" y="5"/>
                    <a:pt x="2115" y="169"/>
                    <a:pt x="1607" y="464"/>
                  </a:cubicBezTo>
                  <a:cubicBezTo>
                    <a:pt x="1443" y="546"/>
                    <a:pt x="1279" y="677"/>
                    <a:pt x="1132" y="808"/>
                  </a:cubicBezTo>
                  <a:cubicBezTo>
                    <a:pt x="1" y="1808"/>
                    <a:pt x="361" y="3873"/>
                    <a:pt x="1705" y="4201"/>
                  </a:cubicBezTo>
                  <a:cubicBezTo>
                    <a:pt x="1847" y="4239"/>
                    <a:pt x="1990" y="4258"/>
                    <a:pt x="2132" y="4258"/>
                  </a:cubicBezTo>
                  <a:cubicBezTo>
                    <a:pt x="2597" y="4258"/>
                    <a:pt x="3043" y="4057"/>
                    <a:pt x="3345" y="3693"/>
                  </a:cubicBezTo>
                  <a:cubicBezTo>
                    <a:pt x="3656" y="3234"/>
                    <a:pt x="3656" y="2644"/>
                    <a:pt x="3345" y="2201"/>
                  </a:cubicBezTo>
                  <a:cubicBezTo>
                    <a:pt x="3133" y="1916"/>
                    <a:pt x="2806" y="1760"/>
                    <a:pt x="2468" y="1760"/>
                  </a:cubicBezTo>
                  <a:cubicBezTo>
                    <a:pt x="2282" y="1760"/>
                    <a:pt x="2093" y="1807"/>
                    <a:pt x="1918" y="1906"/>
                  </a:cubicBezTo>
                  <a:cubicBezTo>
                    <a:pt x="1640" y="2070"/>
                    <a:pt x="1509" y="2398"/>
                    <a:pt x="1607" y="2709"/>
                  </a:cubicBezTo>
                  <a:cubicBezTo>
                    <a:pt x="1640" y="2808"/>
                    <a:pt x="1689" y="2890"/>
                    <a:pt x="1755" y="2955"/>
                  </a:cubicBezTo>
                  <a:cubicBezTo>
                    <a:pt x="1857" y="3058"/>
                    <a:pt x="1997" y="3100"/>
                    <a:pt x="2136" y="3100"/>
                  </a:cubicBezTo>
                  <a:cubicBezTo>
                    <a:pt x="2376" y="3100"/>
                    <a:pt x="2615" y="2974"/>
                    <a:pt x="2656" y="2808"/>
                  </a:cubicBezTo>
                  <a:cubicBezTo>
                    <a:pt x="2715" y="2542"/>
                    <a:pt x="2509" y="2290"/>
                    <a:pt x="2252" y="2290"/>
                  </a:cubicBezTo>
                  <a:cubicBezTo>
                    <a:pt x="2223" y="2290"/>
                    <a:pt x="2194" y="2293"/>
                    <a:pt x="2164" y="2300"/>
                  </a:cubicBezTo>
                  <a:cubicBezTo>
                    <a:pt x="1902" y="2365"/>
                    <a:pt x="1935" y="2513"/>
                    <a:pt x="1837" y="2529"/>
                  </a:cubicBezTo>
                  <a:cubicBezTo>
                    <a:pt x="1738" y="2529"/>
                    <a:pt x="1738" y="2382"/>
                    <a:pt x="1738" y="2382"/>
                  </a:cubicBezTo>
                  <a:cubicBezTo>
                    <a:pt x="1738" y="2185"/>
                    <a:pt x="1853" y="2005"/>
                    <a:pt x="2033" y="1923"/>
                  </a:cubicBezTo>
                  <a:cubicBezTo>
                    <a:pt x="2169" y="1855"/>
                    <a:pt x="2317" y="1822"/>
                    <a:pt x="2464" y="1822"/>
                  </a:cubicBezTo>
                  <a:cubicBezTo>
                    <a:pt x="2778" y="1822"/>
                    <a:pt x="3089" y="1971"/>
                    <a:pt x="3279" y="2250"/>
                  </a:cubicBezTo>
                  <a:cubicBezTo>
                    <a:pt x="3541" y="2677"/>
                    <a:pt x="3541" y="3201"/>
                    <a:pt x="3246" y="3611"/>
                  </a:cubicBezTo>
                  <a:cubicBezTo>
                    <a:pt x="3017" y="3929"/>
                    <a:pt x="2581" y="4119"/>
                    <a:pt x="2136" y="4119"/>
                  </a:cubicBezTo>
                  <a:cubicBezTo>
                    <a:pt x="2008" y="4119"/>
                    <a:pt x="1879" y="4103"/>
                    <a:pt x="1755" y="4070"/>
                  </a:cubicBezTo>
                  <a:cubicBezTo>
                    <a:pt x="542" y="3775"/>
                    <a:pt x="214" y="1841"/>
                    <a:pt x="1263" y="923"/>
                  </a:cubicBezTo>
                  <a:cubicBezTo>
                    <a:pt x="1740" y="476"/>
                    <a:pt x="2321" y="303"/>
                    <a:pt x="2910" y="303"/>
                  </a:cubicBezTo>
                  <a:cubicBezTo>
                    <a:pt x="3616" y="303"/>
                    <a:pt x="4331" y="552"/>
                    <a:pt x="4885" y="874"/>
                  </a:cubicBezTo>
                  <a:cubicBezTo>
                    <a:pt x="5820" y="1398"/>
                    <a:pt x="6557" y="2234"/>
                    <a:pt x="6951" y="3234"/>
                  </a:cubicBezTo>
                  <a:cubicBezTo>
                    <a:pt x="7278" y="4053"/>
                    <a:pt x="7442" y="4906"/>
                    <a:pt x="7459" y="5775"/>
                  </a:cubicBezTo>
                  <a:cubicBezTo>
                    <a:pt x="7459" y="5922"/>
                    <a:pt x="7442" y="6070"/>
                    <a:pt x="7426" y="6217"/>
                  </a:cubicBezTo>
                  <a:lnTo>
                    <a:pt x="7426" y="6283"/>
                  </a:lnTo>
                  <a:cubicBezTo>
                    <a:pt x="7426" y="6250"/>
                    <a:pt x="7426" y="6233"/>
                    <a:pt x="7442" y="6217"/>
                  </a:cubicBezTo>
                  <a:lnTo>
                    <a:pt x="7459" y="6070"/>
                  </a:lnTo>
                  <a:cubicBezTo>
                    <a:pt x="7459" y="6064"/>
                    <a:pt x="7459" y="6059"/>
                    <a:pt x="7459" y="6053"/>
                  </a:cubicBezTo>
                  <a:cubicBezTo>
                    <a:pt x="7688" y="4857"/>
                    <a:pt x="7541" y="3627"/>
                    <a:pt x="7016" y="2529"/>
                  </a:cubicBezTo>
                  <a:cubicBezTo>
                    <a:pt x="6335" y="1104"/>
                    <a:pt x="4997" y="1"/>
                    <a:pt x="34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7182350" y="2859050"/>
              <a:ext cx="75775" cy="81650"/>
            </a:xfrm>
            <a:custGeom>
              <a:rect b="b" l="l" r="r" t="t"/>
              <a:pathLst>
                <a:path extrusionOk="0" h="3266" w="3031">
                  <a:moveTo>
                    <a:pt x="715" y="1"/>
                  </a:moveTo>
                  <a:cubicBezTo>
                    <a:pt x="57" y="1"/>
                    <a:pt x="0" y="778"/>
                    <a:pt x="1097" y="954"/>
                  </a:cubicBezTo>
                  <a:cubicBezTo>
                    <a:pt x="2342" y="1167"/>
                    <a:pt x="3031" y="3265"/>
                    <a:pt x="3031" y="3265"/>
                  </a:cubicBezTo>
                  <a:cubicBezTo>
                    <a:pt x="3031" y="3265"/>
                    <a:pt x="2736" y="987"/>
                    <a:pt x="1457" y="249"/>
                  </a:cubicBezTo>
                  <a:cubicBezTo>
                    <a:pt x="1165" y="71"/>
                    <a:pt x="913" y="1"/>
                    <a:pt x="7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7029850" y="2852575"/>
              <a:ext cx="130350" cy="112550"/>
            </a:xfrm>
            <a:custGeom>
              <a:rect b="b" l="l" r="r" t="t"/>
              <a:pathLst>
                <a:path extrusionOk="0" h="4502" w="5214">
                  <a:moveTo>
                    <a:pt x="2181" y="0"/>
                  </a:moveTo>
                  <a:lnTo>
                    <a:pt x="2181" y="0"/>
                  </a:lnTo>
                  <a:cubicBezTo>
                    <a:pt x="2017" y="197"/>
                    <a:pt x="1902" y="426"/>
                    <a:pt x="1820" y="672"/>
                  </a:cubicBezTo>
                  <a:cubicBezTo>
                    <a:pt x="1689" y="1082"/>
                    <a:pt x="1132" y="1312"/>
                    <a:pt x="575" y="1689"/>
                  </a:cubicBezTo>
                  <a:cubicBezTo>
                    <a:pt x="1" y="2082"/>
                    <a:pt x="83" y="2688"/>
                    <a:pt x="214" y="3033"/>
                  </a:cubicBezTo>
                  <a:cubicBezTo>
                    <a:pt x="280" y="3262"/>
                    <a:pt x="247" y="3508"/>
                    <a:pt x="132" y="3721"/>
                  </a:cubicBezTo>
                  <a:cubicBezTo>
                    <a:pt x="394" y="3475"/>
                    <a:pt x="722" y="3311"/>
                    <a:pt x="1066" y="3229"/>
                  </a:cubicBezTo>
                  <a:cubicBezTo>
                    <a:pt x="1673" y="3033"/>
                    <a:pt x="1656" y="2754"/>
                    <a:pt x="1640" y="2279"/>
                  </a:cubicBezTo>
                  <a:cubicBezTo>
                    <a:pt x="1640" y="1861"/>
                    <a:pt x="1817" y="1836"/>
                    <a:pt x="1860" y="1836"/>
                  </a:cubicBezTo>
                  <a:cubicBezTo>
                    <a:pt x="1866" y="1836"/>
                    <a:pt x="1869" y="1836"/>
                    <a:pt x="1869" y="1836"/>
                  </a:cubicBezTo>
                  <a:cubicBezTo>
                    <a:pt x="1874" y="1836"/>
                    <a:pt x="1878" y="1836"/>
                    <a:pt x="1882" y="1836"/>
                  </a:cubicBezTo>
                  <a:cubicBezTo>
                    <a:pt x="2163" y="1836"/>
                    <a:pt x="2098" y="2365"/>
                    <a:pt x="2066" y="2656"/>
                  </a:cubicBezTo>
                  <a:cubicBezTo>
                    <a:pt x="1968" y="3197"/>
                    <a:pt x="2115" y="3754"/>
                    <a:pt x="2476" y="4147"/>
                  </a:cubicBezTo>
                  <a:cubicBezTo>
                    <a:pt x="2718" y="4411"/>
                    <a:pt x="3038" y="4501"/>
                    <a:pt x="3358" y="4501"/>
                  </a:cubicBezTo>
                  <a:cubicBezTo>
                    <a:pt x="3754" y="4501"/>
                    <a:pt x="4149" y="4363"/>
                    <a:pt x="4394" y="4246"/>
                  </a:cubicBezTo>
                  <a:cubicBezTo>
                    <a:pt x="4498" y="4200"/>
                    <a:pt x="4610" y="4178"/>
                    <a:pt x="4723" y="4178"/>
                  </a:cubicBezTo>
                  <a:cubicBezTo>
                    <a:pt x="4893" y="4178"/>
                    <a:pt x="5065" y="4229"/>
                    <a:pt x="5213" y="4328"/>
                  </a:cubicBezTo>
                  <a:cubicBezTo>
                    <a:pt x="5082" y="3459"/>
                    <a:pt x="4640" y="3197"/>
                    <a:pt x="4017" y="3131"/>
                  </a:cubicBezTo>
                  <a:cubicBezTo>
                    <a:pt x="3377" y="3065"/>
                    <a:pt x="2542" y="2836"/>
                    <a:pt x="2197" y="1771"/>
                  </a:cubicBezTo>
                  <a:cubicBezTo>
                    <a:pt x="1870" y="689"/>
                    <a:pt x="2181" y="1"/>
                    <a:pt x="21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7050350" y="2928375"/>
              <a:ext cx="31975" cy="50025"/>
            </a:xfrm>
            <a:custGeom>
              <a:rect b="b" l="l" r="r" t="t"/>
              <a:pathLst>
                <a:path extrusionOk="0" h="2001" w="1279">
                  <a:moveTo>
                    <a:pt x="951" y="1"/>
                  </a:moveTo>
                  <a:cubicBezTo>
                    <a:pt x="951" y="1"/>
                    <a:pt x="951" y="1"/>
                    <a:pt x="951" y="2"/>
                  </a:cubicBezTo>
                  <a:lnTo>
                    <a:pt x="951" y="2"/>
                  </a:lnTo>
                  <a:cubicBezTo>
                    <a:pt x="951" y="1"/>
                    <a:pt x="951" y="1"/>
                    <a:pt x="951" y="1"/>
                  </a:cubicBezTo>
                  <a:close/>
                  <a:moveTo>
                    <a:pt x="951" y="2"/>
                  </a:moveTo>
                  <a:lnTo>
                    <a:pt x="951" y="2"/>
                  </a:lnTo>
                  <a:cubicBezTo>
                    <a:pt x="950" y="12"/>
                    <a:pt x="926" y="113"/>
                    <a:pt x="509" y="345"/>
                  </a:cubicBezTo>
                  <a:cubicBezTo>
                    <a:pt x="164" y="525"/>
                    <a:pt x="0" y="935"/>
                    <a:pt x="115" y="1296"/>
                  </a:cubicBezTo>
                  <a:cubicBezTo>
                    <a:pt x="148" y="1378"/>
                    <a:pt x="164" y="1443"/>
                    <a:pt x="181" y="1525"/>
                  </a:cubicBezTo>
                  <a:cubicBezTo>
                    <a:pt x="230" y="1771"/>
                    <a:pt x="263" y="2000"/>
                    <a:pt x="263" y="2000"/>
                  </a:cubicBezTo>
                  <a:cubicBezTo>
                    <a:pt x="263" y="2000"/>
                    <a:pt x="263" y="1853"/>
                    <a:pt x="787" y="1558"/>
                  </a:cubicBezTo>
                  <a:cubicBezTo>
                    <a:pt x="804" y="1541"/>
                    <a:pt x="804" y="1541"/>
                    <a:pt x="820" y="1525"/>
                  </a:cubicBezTo>
                  <a:cubicBezTo>
                    <a:pt x="1279" y="1246"/>
                    <a:pt x="1099" y="837"/>
                    <a:pt x="1017" y="574"/>
                  </a:cubicBezTo>
                  <a:cubicBezTo>
                    <a:pt x="951" y="378"/>
                    <a:pt x="935" y="198"/>
                    <a:pt x="951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6908150" y="2713275"/>
              <a:ext cx="172950" cy="122150"/>
            </a:xfrm>
            <a:custGeom>
              <a:rect b="b" l="l" r="r" t="t"/>
              <a:pathLst>
                <a:path extrusionOk="0" h="4886" w="6918">
                  <a:moveTo>
                    <a:pt x="4977" y="0"/>
                  </a:moveTo>
                  <a:cubicBezTo>
                    <a:pt x="4754" y="0"/>
                    <a:pt x="4504" y="54"/>
                    <a:pt x="4230" y="180"/>
                  </a:cubicBezTo>
                  <a:cubicBezTo>
                    <a:pt x="2771" y="835"/>
                    <a:pt x="3033" y="3310"/>
                    <a:pt x="4771" y="3655"/>
                  </a:cubicBezTo>
                  <a:cubicBezTo>
                    <a:pt x="4984" y="3704"/>
                    <a:pt x="5180" y="3736"/>
                    <a:pt x="5344" y="3753"/>
                  </a:cubicBezTo>
                  <a:cubicBezTo>
                    <a:pt x="4885" y="3835"/>
                    <a:pt x="4459" y="3982"/>
                    <a:pt x="4033" y="4195"/>
                  </a:cubicBezTo>
                  <a:cubicBezTo>
                    <a:pt x="3885" y="4261"/>
                    <a:pt x="3656" y="4343"/>
                    <a:pt x="3607" y="4359"/>
                  </a:cubicBezTo>
                  <a:cubicBezTo>
                    <a:pt x="3154" y="4531"/>
                    <a:pt x="2726" y="4607"/>
                    <a:pt x="2340" y="4607"/>
                  </a:cubicBezTo>
                  <a:cubicBezTo>
                    <a:pt x="1509" y="4607"/>
                    <a:pt x="870" y="4256"/>
                    <a:pt x="591" y="3753"/>
                  </a:cubicBezTo>
                  <a:cubicBezTo>
                    <a:pt x="345" y="3359"/>
                    <a:pt x="328" y="2851"/>
                    <a:pt x="558" y="2442"/>
                  </a:cubicBezTo>
                  <a:cubicBezTo>
                    <a:pt x="558" y="2442"/>
                    <a:pt x="558" y="2425"/>
                    <a:pt x="558" y="2425"/>
                  </a:cubicBezTo>
                  <a:cubicBezTo>
                    <a:pt x="772" y="2109"/>
                    <a:pt x="1115" y="1957"/>
                    <a:pt x="1432" y="1957"/>
                  </a:cubicBezTo>
                  <a:cubicBezTo>
                    <a:pt x="1722" y="1957"/>
                    <a:pt x="1990" y="2084"/>
                    <a:pt x="2115" y="2327"/>
                  </a:cubicBezTo>
                  <a:cubicBezTo>
                    <a:pt x="2230" y="2458"/>
                    <a:pt x="2295" y="2622"/>
                    <a:pt x="2295" y="2802"/>
                  </a:cubicBezTo>
                  <a:cubicBezTo>
                    <a:pt x="2295" y="2950"/>
                    <a:pt x="2230" y="3097"/>
                    <a:pt x="2115" y="3212"/>
                  </a:cubicBezTo>
                  <a:cubicBezTo>
                    <a:pt x="2009" y="3309"/>
                    <a:pt x="1951" y="3339"/>
                    <a:pt x="1922" y="3339"/>
                  </a:cubicBezTo>
                  <a:cubicBezTo>
                    <a:pt x="1897" y="3339"/>
                    <a:pt x="1894" y="3317"/>
                    <a:pt x="1902" y="3294"/>
                  </a:cubicBezTo>
                  <a:cubicBezTo>
                    <a:pt x="2018" y="3034"/>
                    <a:pt x="1725" y="2858"/>
                    <a:pt x="1471" y="2858"/>
                  </a:cubicBezTo>
                  <a:cubicBezTo>
                    <a:pt x="1293" y="2858"/>
                    <a:pt x="1135" y="2944"/>
                    <a:pt x="1148" y="3146"/>
                  </a:cubicBezTo>
                  <a:cubicBezTo>
                    <a:pt x="1137" y="3421"/>
                    <a:pt x="1376" y="3548"/>
                    <a:pt x="1629" y="3548"/>
                  </a:cubicBezTo>
                  <a:cubicBezTo>
                    <a:pt x="1753" y="3548"/>
                    <a:pt x="1881" y="3517"/>
                    <a:pt x="1984" y="3458"/>
                  </a:cubicBezTo>
                  <a:lnTo>
                    <a:pt x="2017" y="3425"/>
                  </a:lnTo>
                  <a:cubicBezTo>
                    <a:pt x="2050" y="3409"/>
                    <a:pt x="2066" y="3392"/>
                    <a:pt x="2082" y="3376"/>
                  </a:cubicBezTo>
                  <a:lnTo>
                    <a:pt x="2099" y="3376"/>
                  </a:lnTo>
                  <a:cubicBezTo>
                    <a:pt x="2394" y="3097"/>
                    <a:pt x="2427" y="2622"/>
                    <a:pt x="2181" y="2294"/>
                  </a:cubicBezTo>
                  <a:cubicBezTo>
                    <a:pt x="2043" y="2019"/>
                    <a:pt x="1734" y="1872"/>
                    <a:pt x="1401" y="1872"/>
                  </a:cubicBezTo>
                  <a:cubicBezTo>
                    <a:pt x="1059" y="1872"/>
                    <a:pt x="692" y="2027"/>
                    <a:pt x="460" y="2360"/>
                  </a:cubicBezTo>
                  <a:cubicBezTo>
                    <a:pt x="1" y="2966"/>
                    <a:pt x="132" y="4130"/>
                    <a:pt x="935" y="4589"/>
                  </a:cubicBezTo>
                  <a:cubicBezTo>
                    <a:pt x="1300" y="4787"/>
                    <a:pt x="1722" y="4886"/>
                    <a:pt x="2135" y="4886"/>
                  </a:cubicBezTo>
                  <a:cubicBezTo>
                    <a:pt x="2167" y="4886"/>
                    <a:pt x="2198" y="4885"/>
                    <a:pt x="2230" y="4884"/>
                  </a:cubicBezTo>
                  <a:cubicBezTo>
                    <a:pt x="3131" y="4867"/>
                    <a:pt x="3853" y="4359"/>
                    <a:pt x="5033" y="3999"/>
                  </a:cubicBezTo>
                  <a:cubicBezTo>
                    <a:pt x="5459" y="3900"/>
                    <a:pt x="5902" y="3835"/>
                    <a:pt x="6344" y="3802"/>
                  </a:cubicBezTo>
                  <a:cubicBezTo>
                    <a:pt x="6541" y="3786"/>
                    <a:pt x="6737" y="3720"/>
                    <a:pt x="6918" y="3622"/>
                  </a:cubicBezTo>
                  <a:lnTo>
                    <a:pt x="6918" y="3622"/>
                  </a:lnTo>
                  <a:cubicBezTo>
                    <a:pt x="6918" y="3622"/>
                    <a:pt x="6787" y="3657"/>
                    <a:pt x="6624" y="3657"/>
                  </a:cubicBezTo>
                  <a:cubicBezTo>
                    <a:pt x="6471" y="3657"/>
                    <a:pt x="6291" y="3626"/>
                    <a:pt x="6164" y="3507"/>
                  </a:cubicBezTo>
                  <a:cubicBezTo>
                    <a:pt x="5902" y="3278"/>
                    <a:pt x="5918" y="3376"/>
                    <a:pt x="5623" y="3278"/>
                  </a:cubicBezTo>
                  <a:cubicBezTo>
                    <a:pt x="5459" y="3228"/>
                    <a:pt x="5361" y="3081"/>
                    <a:pt x="5361" y="2917"/>
                  </a:cubicBezTo>
                  <a:cubicBezTo>
                    <a:pt x="5164" y="3081"/>
                    <a:pt x="5131" y="3376"/>
                    <a:pt x="5279" y="3573"/>
                  </a:cubicBezTo>
                  <a:cubicBezTo>
                    <a:pt x="5279" y="3573"/>
                    <a:pt x="4557" y="3573"/>
                    <a:pt x="4377" y="3212"/>
                  </a:cubicBezTo>
                  <a:cubicBezTo>
                    <a:pt x="4213" y="2835"/>
                    <a:pt x="4410" y="2835"/>
                    <a:pt x="4557" y="2753"/>
                  </a:cubicBezTo>
                  <a:cubicBezTo>
                    <a:pt x="4689" y="2671"/>
                    <a:pt x="4738" y="2540"/>
                    <a:pt x="4590" y="2327"/>
                  </a:cubicBezTo>
                  <a:cubicBezTo>
                    <a:pt x="4443" y="2114"/>
                    <a:pt x="4459" y="1753"/>
                    <a:pt x="4738" y="1737"/>
                  </a:cubicBezTo>
                  <a:cubicBezTo>
                    <a:pt x="4658" y="1578"/>
                    <a:pt x="4482" y="1472"/>
                    <a:pt x="4305" y="1472"/>
                  </a:cubicBezTo>
                  <a:cubicBezTo>
                    <a:pt x="4263" y="1472"/>
                    <a:pt x="4221" y="1478"/>
                    <a:pt x="4180" y="1491"/>
                  </a:cubicBezTo>
                  <a:cubicBezTo>
                    <a:pt x="3738" y="1556"/>
                    <a:pt x="3738" y="2163"/>
                    <a:pt x="3738" y="2163"/>
                  </a:cubicBezTo>
                  <a:cubicBezTo>
                    <a:pt x="3738" y="2163"/>
                    <a:pt x="3443" y="1425"/>
                    <a:pt x="3918" y="1048"/>
                  </a:cubicBezTo>
                  <a:cubicBezTo>
                    <a:pt x="4107" y="903"/>
                    <a:pt x="4258" y="848"/>
                    <a:pt x="4375" y="848"/>
                  </a:cubicBezTo>
                  <a:cubicBezTo>
                    <a:pt x="4562" y="848"/>
                    <a:pt x="4665" y="989"/>
                    <a:pt x="4705" y="1130"/>
                  </a:cubicBezTo>
                  <a:cubicBezTo>
                    <a:pt x="4757" y="1300"/>
                    <a:pt x="4861" y="1459"/>
                    <a:pt x="5001" y="1459"/>
                  </a:cubicBezTo>
                  <a:cubicBezTo>
                    <a:pt x="5037" y="1459"/>
                    <a:pt x="5075" y="1449"/>
                    <a:pt x="5115" y="1425"/>
                  </a:cubicBezTo>
                  <a:cubicBezTo>
                    <a:pt x="5255" y="1361"/>
                    <a:pt x="5367" y="1267"/>
                    <a:pt x="5464" y="1267"/>
                  </a:cubicBezTo>
                  <a:cubicBezTo>
                    <a:pt x="5515" y="1267"/>
                    <a:pt x="5562" y="1293"/>
                    <a:pt x="5606" y="1360"/>
                  </a:cubicBezTo>
                  <a:cubicBezTo>
                    <a:pt x="5721" y="1606"/>
                    <a:pt x="5606" y="1917"/>
                    <a:pt x="5344" y="2032"/>
                  </a:cubicBezTo>
                  <a:cubicBezTo>
                    <a:pt x="5344" y="2032"/>
                    <a:pt x="5350" y="2032"/>
                    <a:pt x="5360" y="2032"/>
                  </a:cubicBezTo>
                  <a:cubicBezTo>
                    <a:pt x="5468" y="2032"/>
                    <a:pt x="6079" y="2005"/>
                    <a:pt x="6213" y="1393"/>
                  </a:cubicBezTo>
                  <a:cubicBezTo>
                    <a:pt x="6331" y="843"/>
                    <a:pt x="5863" y="0"/>
                    <a:pt x="49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6880300" y="2778800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852" y="1"/>
                  </a:moveTo>
                  <a:cubicBezTo>
                    <a:pt x="852" y="1"/>
                    <a:pt x="0" y="919"/>
                    <a:pt x="557" y="1706"/>
                  </a:cubicBezTo>
                  <a:cubicBezTo>
                    <a:pt x="885" y="2165"/>
                    <a:pt x="1393" y="2460"/>
                    <a:pt x="1951" y="2492"/>
                  </a:cubicBezTo>
                  <a:cubicBezTo>
                    <a:pt x="1885" y="2492"/>
                    <a:pt x="1475" y="2492"/>
                    <a:pt x="1311" y="2705"/>
                  </a:cubicBezTo>
                  <a:cubicBezTo>
                    <a:pt x="1180" y="2886"/>
                    <a:pt x="1131" y="3099"/>
                    <a:pt x="1164" y="3296"/>
                  </a:cubicBezTo>
                  <a:cubicBezTo>
                    <a:pt x="1216" y="3204"/>
                    <a:pt x="1310" y="3154"/>
                    <a:pt x="1412" y="3154"/>
                  </a:cubicBezTo>
                  <a:cubicBezTo>
                    <a:pt x="1438" y="3154"/>
                    <a:pt x="1465" y="3158"/>
                    <a:pt x="1492" y="3164"/>
                  </a:cubicBezTo>
                  <a:cubicBezTo>
                    <a:pt x="1598" y="3200"/>
                    <a:pt x="1757" y="3278"/>
                    <a:pt x="1940" y="3278"/>
                  </a:cubicBezTo>
                  <a:cubicBezTo>
                    <a:pt x="2096" y="3278"/>
                    <a:pt x="2269" y="3222"/>
                    <a:pt x="2442" y="3033"/>
                  </a:cubicBezTo>
                  <a:cubicBezTo>
                    <a:pt x="2836" y="2640"/>
                    <a:pt x="3327" y="2869"/>
                    <a:pt x="4655" y="2148"/>
                  </a:cubicBezTo>
                  <a:lnTo>
                    <a:pt x="4655" y="2148"/>
                  </a:lnTo>
                  <a:cubicBezTo>
                    <a:pt x="4655" y="2148"/>
                    <a:pt x="3932" y="2456"/>
                    <a:pt x="3116" y="2456"/>
                  </a:cubicBezTo>
                  <a:cubicBezTo>
                    <a:pt x="2654" y="2456"/>
                    <a:pt x="2162" y="2358"/>
                    <a:pt x="1754" y="2050"/>
                  </a:cubicBezTo>
                  <a:cubicBezTo>
                    <a:pt x="1115" y="1574"/>
                    <a:pt x="770" y="788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7034375" y="2593000"/>
              <a:ext cx="110650" cy="157150"/>
            </a:xfrm>
            <a:custGeom>
              <a:rect b="b" l="l" r="r" t="t"/>
              <a:pathLst>
                <a:path extrusionOk="0" h="6286" w="4426">
                  <a:moveTo>
                    <a:pt x="2636" y="0"/>
                  </a:moveTo>
                  <a:cubicBezTo>
                    <a:pt x="2142" y="0"/>
                    <a:pt x="1624" y="206"/>
                    <a:pt x="1279" y="614"/>
                  </a:cubicBezTo>
                  <a:cubicBezTo>
                    <a:pt x="0" y="2253"/>
                    <a:pt x="902" y="4269"/>
                    <a:pt x="1656" y="5122"/>
                  </a:cubicBezTo>
                  <a:cubicBezTo>
                    <a:pt x="2082" y="5630"/>
                    <a:pt x="2639" y="6040"/>
                    <a:pt x="3262" y="6285"/>
                  </a:cubicBezTo>
                  <a:cubicBezTo>
                    <a:pt x="2672" y="6023"/>
                    <a:pt x="2164" y="5630"/>
                    <a:pt x="1770" y="5138"/>
                  </a:cubicBezTo>
                  <a:cubicBezTo>
                    <a:pt x="1492" y="4745"/>
                    <a:pt x="1295" y="4302"/>
                    <a:pt x="1164" y="3860"/>
                  </a:cubicBezTo>
                  <a:cubicBezTo>
                    <a:pt x="1016" y="3319"/>
                    <a:pt x="951" y="2761"/>
                    <a:pt x="1000" y="2220"/>
                  </a:cubicBezTo>
                  <a:cubicBezTo>
                    <a:pt x="1131" y="745"/>
                    <a:pt x="1951" y="188"/>
                    <a:pt x="2705" y="172"/>
                  </a:cubicBezTo>
                  <a:cubicBezTo>
                    <a:pt x="3065" y="172"/>
                    <a:pt x="3393" y="303"/>
                    <a:pt x="3639" y="565"/>
                  </a:cubicBezTo>
                  <a:cubicBezTo>
                    <a:pt x="4278" y="1106"/>
                    <a:pt x="3918" y="2040"/>
                    <a:pt x="3377" y="2270"/>
                  </a:cubicBezTo>
                  <a:cubicBezTo>
                    <a:pt x="3258" y="2337"/>
                    <a:pt x="3131" y="2370"/>
                    <a:pt x="3002" y="2370"/>
                  </a:cubicBezTo>
                  <a:cubicBezTo>
                    <a:pt x="2881" y="2370"/>
                    <a:pt x="2758" y="2341"/>
                    <a:pt x="2639" y="2286"/>
                  </a:cubicBezTo>
                  <a:cubicBezTo>
                    <a:pt x="2475" y="2204"/>
                    <a:pt x="2344" y="2024"/>
                    <a:pt x="2328" y="1827"/>
                  </a:cubicBezTo>
                  <a:cubicBezTo>
                    <a:pt x="2322" y="1741"/>
                    <a:pt x="2343" y="1719"/>
                    <a:pt x="2389" y="1719"/>
                  </a:cubicBezTo>
                  <a:cubicBezTo>
                    <a:pt x="2433" y="1719"/>
                    <a:pt x="2499" y="1740"/>
                    <a:pt x="2584" y="1740"/>
                  </a:cubicBezTo>
                  <a:cubicBezTo>
                    <a:pt x="2643" y="1740"/>
                    <a:pt x="2711" y="1730"/>
                    <a:pt x="2787" y="1696"/>
                  </a:cubicBezTo>
                  <a:cubicBezTo>
                    <a:pt x="3000" y="1565"/>
                    <a:pt x="3033" y="1286"/>
                    <a:pt x="2869" y="1122"/>
                  </a:cubicBezTo>
                  <a:cubicBezTo>
                    <a:pt x="2801" y="1054"/>
                    <a:pt x="2702" y="1016"/>
                    <a:pt x="2599" y="1016"/>
                  </a:cubicBezTo>
                  <a:cubicBezTo>
                    <a:pt x="2404" y="1016"/>
                    <a:pt x="2196" y="1155"/>
                    <a:pt x="2164" y="1499"/>
                  </a:cubicBezTo>
                  <a:cubicBezTo>
                    <a:pt x="2131" y="1729"/>
                    <a:pt x="2197" y="1975"/>
                    <a:pt x="2361" y="2155"/>
                  </a:cubicBezTo>
                  <a:cubicBezTo>
                    <a:pt x="2377" y="2171"/>
                    <a:pt x="2410" y="2188"/>
                    <a:pt x="2426" y="2220"/>
                  </a:cubicBezTo>
                  <a:lnTo>
                    <a:pt x="2475" y="2270"/>
                  </a:lnTo>
                  <a:lnTo>
                    <a:pt x="2524" y="2302"/>
                  </a:lnTo>
                  <a:lnTo>
                    <a:pt x="2574" y="2319"/>
                  </a:lnTo>
                  <a:lnTo>
                    <a:pt x="2606" y="2352"/>
                  </a:lnTo>
                  <a:cubicBezTo>
                    <a:pt x="2729" y="2409"/>
                    <a:pt x="2865" y="2438"/>
                    <a:pt x="3002" y="2438"/>
                  </a:cubicBezTo>
                  <a:cubicBezTo>
                    <a:pt x="3139" y="2438"/>
                    <a:pt x="3278" y="2409"/>
                    <a:pt x="3410" y="2352"/>
                  </a:cubicBezTo>
                  <a:cubicBezTo>
                    <a:pt x="4000" y="2139"/>
                    <a:pt x="4426" y="1089"/>
                    <a:pt x="3721" y="450"/>
                  </a:cubicBezTo>
                  <a:cubicBezTo>
                    <a:pt x="3457" y="149"/>
                    <a:pt x="3056" y="0"/>
                    <a:pt x="2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6343050" y="2895200"/>
              <a:ext cx="212725" cy="254475"/>
            </a:xfrm>
            <a:custGeom>
              <a:rect b="b" l="l" r="r" t="t"/>
              <a:pathLst>
                <a:path extrusionOk="0" h="10179" w="8509">
                  <a:moveTo>
                    <a:pt x="6273" y="1"/>
                  </a:moveTo>
                  <a:cubicBezTo>
                    <a:pt x="6075" y="1"/>
                    <a:pt x="5873" y="22"/>
                    <a:pt x="5672" y="66"/>
                  </a:cubicBezTo>
                  <a:cubicBezTo>
                    <a:pt x="4492" y="328"/>
                    <a:pt x="3738" y="1574"/>
                    <a:pt x="3492" y="2836"/>
                  </a:cubicBezTo>
                  <a:lnTo>
                    <a:pt x="3492" y="2852"/>
                  </a:lnTo>
                  <a:cubicBezTo>
                    <a:pt x="3263" y="4147"/>
                    <a:pt x="3492" y="5376"/>
                    <a:pt x="3460" y="6475"/>
                  </a:cubicBezTo>
                  <a:cubicBezTo>
                    <a:pt x="3509" y="7458"/>
                    <a:pt x="3148" y="8425"/>
                    <a:pt x="2443" y="9130"/>
                  </a:cubicBezTo>
                  <a:cubicBezTo>
                    <a:pt x="1771" y="9736"/>
                    <a:pt x="919" y="10113"/>
                    <a:pt x="1" y="10179"/>
                  </a:cubicBezTo>
                  <a:cubicBezTo>
                    <a:pt x="919" y="10146"/>
                    <a:pt x="1804" y="9802"/>
                    <a:pt x="2509" y="9195"/>
                  </a:cubicBezTo>
                  <a:cubicBezTo>
                    <a:pt x="3246" y="8491"/>
                    <a:pt x="3640" y="7491"/>
                    <a:pt x="3591" y="6475"/>
                  </a:cubicBezTo>
                  <a:cubicBezTo>
                    <a:pt x="3656" y="5360"/>
                    <a:pt x="3427" y="4114"/>
                    <a:pt x="3673" y="2868"/>
                  </a:cubicBezTo>
                  <a:cubicBezTo>
                    <a:pt x="3673" y="2868"/>
                    <a:pt x="3673" y="2852"/>
                    <a:pt x="3673" y="2852"/>
                  </a:cubicBezTo>
                  <a:cubicBezTo>
                    <a:pt x="3902" y="1623"/>
                    <a:pt x="4607" y="459"/>
                    <a:pt x="5722" y="213"/>
                  </a:cubicBezTo>
                  <a:cubicBezTo>
                    <a:pt x="5836" y="180"/>
                    <a:pt x="5967" y="148"/>
                    <a:pt x="6099" y="148"/>
                  </a:cubicBezTo>
                  <a:cubicBezTo>
                    <a:pt x="6145" y="144"/>
                    <a:pt x="6191" y="143"/>
                    <a:pt x="6237" y="143"/>
                  </a:cubicBezTo>
                  <a:cubicBezTo>
                    <a:pt x="6643" y="143"/>
                    <a:pt x="7020" y="272"/>
                    <a:pt x="7344" y="508"/>
                  </a:cubicBezTo>
                  <a:cubicBezTo>
                    <a:pt x="8066" y="1082"/>
                    <a:pt x="7967" y="2311"/>
                    <a:pt x="7557" y="2705"/>
                  </a:cubicBezTo>
                  <a:cubicBezTo>
                    <a:pt x="7492" y="2754"/>
                    <a:pt x="7410" y="2819"/>
                    <a:pt x="7328" y="2852"/>
                  </a:cubicBezTo>
                  <a:cubicBezTo>
                    <a:pt x="7205" y="2918"/>
                    <a:pt x="7074" y="2950"/>
                    <a:pt x="6943" y="2950"/>
                  </a:cubicBezTo>
                  <a:cubicBezTo>
                    <a:pt x="6812" y="2950"/>
                    <a:pt x="6680" y="2918"/>
                    <a:pt x="6558" y="2852"/>
                  </a:cubicBezTo>
                  <a:cubicBezTo>
                    <a:pt x="6476" y="2803"/>
                    <a:pt x="6426" y="2737"/>
                    <a:pt x="6394" y="2655"/>
                  </a:cubicBezTo>
                  <a:lnTo>
                    <a:pt x="6394" y="2655"/>
                  </a:lnTo>
                  <a:cubicBezTo>
                    <a:pt x="6394" y="2655"/>
                    <a:pt x="6417" y="2658"/>
                    <a:pt x="6455" y="2658"/>
                  </a:cubicBezTo>
                  <a:cubicBezTo>
                    <a:pt x="6580" y="2658"/>
                    <a:pt x="6863" y="2629"/>
                    <a:pt x="6951" y="2377"/>
                  </a:cubicBezTo>
                  <a:cubicBezTo>
                    <a:pt x="7066" y="2065"/>
                    <a:pt x="6885" y="1721"/>
                    <a:pt x="6558" y="1656"/>
                  </a:cubicBezTo>
                  <a:cubicBezTo>
                    <a:pt x="6502" y="1640"/>
                    <a:pt x="6447" y="1632"/>
                    <a:pt x="6393" y="1632"/>
                  </a:cubicBezTo>
                  <a:cubicBezTo>
                    <a:pt x="6004" y="1632"/>
                    <a:pt x="5692" y="2023"/>
                    <a:pt x="5836" y="2426"/>
                  </a:cubicBezTo>
                  <a:cubicBezTo>
                    <a:pt x="5902" y="2606"/>
                    <a:pt x="6017" y="2754"/>
                    <a:pt x="6181" y="2852"/>
                  </a:cubicBezTo>
                  <a:cubicBezTo>
                    <a:pt x="6419" y="3014"/>
                    <a:pt x="6698" y="3096"/>
                    <a:pt x="6980" y="3096"/>
                  </a:cubicBezTo>
                  <a:cubicBezTo>
                    <a:pt x="7239" y="3096"/>
                    <a:pt x="7502" y="3026"/>
                    <a:pt x="7738" y="2885"/>
                  </a:cubicBezTo>
                  <a:cubicBezTo>
                    <a:pt x="7754" y="2868"/>
                    <a:pt x="7770" y="2868"/>
                    <a:pt x="7787" y="2852"/>
                  </a:cubicBezTo>
                  <a:cubicBezTo>
                    <a:pt x="8311" y="2459"/>
                    <a:pt x="8508" y="1770"/>
                    <a:pt x="8262" y="1164"/>
                  </a:cubicBezTo>
                  <a:cubicBezTo>
                    <a:pt x="8020" y="449"/>
                    <a:pt x="7189" y="1"/>
                    <a:pt x="627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6448775" y="2930650"/>
              <a:ext cx="58225" cy="52825"/>
            </a:xfrm>
            <a:custGeom>
              <a:rect b="b" l="l" r="r" t="t"/>
              <a:pathLst>
                <a:path extrusionOk="0" h="2113" w="2329">
                  <a:moveTo>
                    <a:pt x="522" y="0"/>
                  </a:moveTo>
                  <a:cubicBezTo>
                    <a:pt x="455" y="0"/>
                    <a:pt x="385" y="8"/>
                    <a:pt x="312" y="24"/>
                  </a:cubicBezTo>
                  <a:cubicBezTo>
                    <a:pt x="427" y="106"/>
                    <a:pt x="460" y="270"/>
                    <a:pt x="362" y="385"/>
                  </a:cubicBezTo>
                  <a:cubicBezTo>
                    <a:pt x="247" y="565"/>
                    <a:pt x="1" y="992"/>
                    <a:pt x="132" y="1434"/>
                  </a:cubicBezTo>
                  <a:cubicBezTo>
                    <a:pt x="165" y="1598"/>
                    <a:pt x="263" y="1746"/>
                    <a:pt x="378" y="1860"/>
                  </a:cubicBezTo>
                  <a:cubicBezTo>
                    <a:pt x="565" y="2048"/>
                    <a:pt x="825" y="2113"/>
                    <a:pt x="1095" y="2113"/>
                  </a:cubicBezTo>
                  <a:cubicBezTo>
                    <a:pt x="1627" y="2113"/>
                    <a:pt x="2198" y="1860"/>
                    <a:pt x="2329" y="1795"/>
                  </a:cubicBezTo>
                  <a:lnTo>
                    <a:pt x="2329" y="1795"/>
                  </a:lnTo>
                  <a:cubicBezTo>
                    <a:pt x="2328" y="1795"/>
                    <a:pt x="2298" y="1798"/>
                    <a:pt x="2247" y="1798"/>
                  </a:cubicBezTo>
                  <a:cubicBezTo>
                    <a:pt x="2083" y="1798"/>
                    <a:pt x="1710" y="1760"/>
                    <a:pt x="1509" y="1434"/>
                  </a:cubicBezTo>
                  <a:cubicBezTo>
                    <a:pt x="1443" y="1336"/>
                    <a:pt x="1411" y="1221"/>
                    <a:pt x="1394" y="1090"/>
                  </a:cubicBezTo>
                  <a:cubicBezTo>
                    <a:pt x="1308" y="400"/>
                    <a:pt x="995" y="0"/>
                    <a:pt x="5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6534425" y="2895900"/>
              <a:ext cx="73800" cy="48825"/>
            </a:xfrm>
            <a:custGeom>
              <a:rect b="b" l="l" r="r" t="t"/>
              <a:pathLst>
                <a:path extrusionOk="0" h="1953" w="2952">
                  <a:moveTo>
                    <a:pt x="922" y="1"/>
                  </a:moveTo>
                  <a:cubicBezTo>
                    <a:pt x="657" y="1"/>
                    <a:pt x="352" y="27"/>
                    <a:pt x="1" y="87"/>
                  </a:cubicBezTo>
                  <a:cubicBezTo>
                    <a:pt x="411" y="136"/>
                    <a:pt x="771" y="415"/>
                    <a:pt x="919" y="792"/>
                  </a:cubicBezTo>
                  <a:cubicBezTo>
                    <a:pt x="1125" y="1306"/>
                    <a:pt x="1482" y="1952"/>
                    <a:pt x="2237" y="1952"/>
                  </a:cubicBezTo>
                  <a:cubicBezTo>
                    <a:pt x="2444" y="1952"/>
                    <a:pt x="2680" y="1904"/>
                    <a:pt x="2951" y="1791"/>
                  </a:cubicBezTo>
                  <a:cubicBezTo>
                    <a:pt x="2771" y="1726"/>
                    <a:pt x="2656" y="1562"/>
                    <a:pt x="2656" y="1365"/>
                  </a:cubicBezTo>
                  <a:cubicBezTo>
                    <a:pt x="2656" y="1082"/>
                    <a:pt x="2619" y="1"/>
                    <a:pt x="9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6600825" y="2895225"/>
              <a:ext cx="36075" cy="28275"/>
            </a:xfrm>
            <a:custGeom>
              <a:rect b="b" l="l" r="r" t="t"/>
              <a:pathLst>
                <a:path extrusionOk="0" h="1131" w="1443">
                  <a:moveTo>
                    <a:pt x="968" y="1"/>
                  </a:moveTo>
                  <a:cubicBezTo>
                    <a:pt x="791" y="1"/>
                    <a:pt x="636" y="133"/>
                    <a:pt x="623" y="327"/>
                  </a:cubicBezTo>
                  <a:cubicBezTo>
                    <a:pt x="623" y="486"/>
                    <a:pt x="749" y="590"/>
                    <a:pt x="886" y="590"/>
                  </a:cubicBezTo>
                  <a:cubicBezTo>
                    <a:pt x="947" y="590"/>
                    <a:pt x="1010" y="569"/>
                    <a:pt x="1066" y="524"/>
                  </a:cubicBezTo>
                  <a:cubicBezTo>
                    <a:pt x="1066" y="524"/>
                    <a:pt x="1164" y="360"/>
                    <a:pt x="1066" y="294"/>
                  </a:cubicBezTo>
                  <a:cubicBezTo>
                    <a:pt x="1037" y="278"/>
                    <a:pt x="1010" y="270"/>
                    <a:pt x="987" y="270"/>
                  </a:cubicBezTo>
                  <a:cubicBezTo>
                    <a:pt x="916" y="270"/>
                    <a:pt x="873" y="335"/>
                    <a:pt x="885" y="409"/>
                  </a:cubicBezTo>
                  <a:cubicBezTo>
                    <a:pt x="896" y="440"/>
                    <a:pt x="881" y="455"/>
                    <a:pt x="857" y="455"/>
                  </a:cubicBezTo>
                  <a:cubicBezTo>
                    <a:pt x="807" y="455"/>
                    <a:pt x="715" y="389"/>
                    <a:pt x="738" y="278"/>
                  </a:cubicBezTo>
                  <a:cubicBezTo>
                    <a:pt x="749" y="150"/>
                    <a:pt x="851" y="72"/>
                    <a:pt x="968" y="72"/>
                  </a:cubicBezTo>
                  <a:cubicBezTo>
                    <a:pt x="1016" y="72"/>
                    <a:pt x="1067" y="85"/>
                    <a:pt x="1115" y="114"/>
                  </a:cubicBezTo>
                  <a:cubicBezTo>
                    <a:pt x="1377" y="261"/>
                    <a:pt x="1295" y="851"/>
                    <a:pt x="721" y="901"/>
                  </a:cubicBezTo>
                  <a:cubicBezTo>
                    <a:pt x="707" y="902"/>
                    <a:pt x="693" y="902"/>
                    <a:pt x="680" y="902"/>
                  </a:cubicBezTo>
                  <a:cubicBezTo>
                    <a:pt x="319" y="902"/>
                    <a:pt x="0" y="507"/>
                    <a:pt x="0" y="507"/>
                  </a:cubicBezTo>
                  <a:lnTo>
                    <a:pt x="0" y="507"/>
                  </a:lnTo>
                  <a:cubicBezTo>
                    <a:pt x="0" y="704"/>
                    <a:pt x="82" y="884"/>
                    <a:pt x="213" y="1015"/>
                  </a:cubicBezTo>
                  <a:cubicBezTo>
                    <a:pt x="331" y="1094"/>
                    <a:pt x="466" y="1131"/>
                    <a:pt x="601" y="1131"/>
                  </a:cubicBezTo>
                  <a:cubicBezTo>
                    <a:pt x="692" y="1131"/>
                    <a:pt x="783" y="1114"/>
                    <a:pt x="869" y="1081"/>
                  </a:cubicBezTo>
                  <a:cubicBezTo>
                    <a:pt x="1082" y="1032"/>
                    <a:pt x="1262" y="868"/>
                    <a:pt x="1344" y="671"/>
                  </a:cubicBezTo>
                  <a:cubicBezTo>
                    <a:pt x="1443" y="425"/>
                    <a:pt x="1344" y="147"/>
                    <a:pt x="1115" y="32"/>
                  </a:cubicBezTo>
                  <a:cubicBezTo>
                    <a:pt x="1066" y="11"/>
                    <a:pt x="1016" y="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6098425" y="3186125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6096375" y="2917900"/>
              <a:ext cx="68875" cy="268250"/>
            </a:xfrm>
            <a:custGeom>
              <a:rect b="b" l="l" r="r" t="t"/>
              <a:pathLst>
                <a:path extrusionOk="0" h="10730" w="2755">
                  <a:moveTo>
                    <a:pt x="1461" y="1"/>
                  </a:moveTo>
                  <a:cubicBezTo>
                    <a:pt x="1125" y="1"/>
                    <a:pt x="779" y="126"/>
                    <a:pt x="509" y="420"/>
                  </a:cubicBezTo>
                  <a:cubicBezTo>
                    <a:pt x="181" y="862"/>
                    <a:pt x="0" y="1403"/>
                    <a:pt x="33" y="1960"/>
                  </a:cubicBezTo>
                  <a:cubicBezTo>
                    <a:pt x="50" y="2485"/>
                    <a:pt x="164" y="3010"/>
                    <a:pt x="361" y="3501"/>
                  </a:cubicBezTo>
                  <a:cubicBezTo>
                    <a:pt x="1197" y="5550"/>
                    <a:pt x="2082" y="7501"/>
                    <a:pt x="1525" y="8943"/>
                  </a:cubicBezTo>
                  <a:cubicBezTo>
                    <a:pt x="1263" y="9697"/>
                    <a:pt x="754" y="10320"/>
                    <a:pt x="82" y="10730"/>
                  </a:cubicBezTo>
                  <a:cubicBezTo>
                    <a:pt x="164" y="10681"/>
                    <a:pt x="1066" y="10287"/>
                    <a:pt x="1607" y="8976"/>
                  </a:cubicBezTo>
                  <a:cubicBezTo>
                    <a:pt x="2230" y="7501"/>
                    <a:pt x="1345" y="5452"/>
                    <a:pt x="525" y="3436"/>
                  </a:cubicBezTo>
                  <a:cubicBezTo>
                    <a:pt x="345" y="2960"/>
                    <a:pt x="230" y="2452"/>
                    <a:pt x="214" y="1944"/>
                  </a:cubicBezTo>
                  <a:cubicBezTo>
                    <a:pt x="164" y="1436"/>
                    <a:pt x="312" y="911"/>
                    <a:pt x="623" y="502"/>
                  </a:cubicBezTo>
                  <a:cubicBezTo>
                    <a:pt x="865" y="229"/>
                    <a:pt x="1186" y="111"/>
                    <a:pt x="1498" y="111"/>
                  </a:cubicBezTo>
                  <a:cubicBezTo>
                    <a:pt x="2012" y="111"/>
                    <a:pt x="2502" y="432"/>
                    <a:pt x="2574" y="911"/>
                  </a:cubicBezTo>
                  <a:cubicBezTo>
                    <a:pt x="2682" y="1436"/>
                    <a:pt x="2282" y="1917"/>
                    <a:pt x="1756" y="1917"/>
                  </a:cubicBezTo>
                  <a:cubicBezTo>
                    <a:pt x="1723" y="1917"/>
                    <a:pt x="1690" y="1915"/>
                    <a:pt x="1656" y="1911"/>
                  </a:cubicBezTo>
                  <a:cubicBezTo>
                    <a:pt x="1623" y="1911"/>
                    <a:pt x="1607" y="1895"/>
                    <a:pt x="1590" y="1895"/>
                  </a:cubicBezTo>
                  <a:cubicBezTo>
                    <a:pt x="1525" y="1862"/>
                    <a:pt x="1459" y="1813"/>
                    <a:pt x="1410" y="1747"/>
                  </a:cubicBezTo>
                  <a:cubicBezTo>
                    <a:pt x="1410" y="1747"/>
                    <a:pt x="1377" y="1698"/>
                    <a:pt x="1410" y="1649"/>
                  </a:cubicBezTo>
                  <a:cubicBezTo>
                    <a:pt x="1459" y="1616"/>
                    <a:pt x="1803" y="1633"/>
                    <a:pt x="1820" y="1321"/>
                  </a:cubicBezTo>
                  <a:cubicBezTo>
                    <a:pt x="1841" y="1070"/>
                    <a:pt x="1634" y="905"/>
                    <a:pt x="1426" y="905"/>
                  </a:cubicBezTo>
                  <a:cubicBezTo>
                    <a:pt x="1309" y="905"/>
                    <a:pt x="1192" y="957"/>
                    <a:pt x="1115" y="1075"/>
                  </a:cubicBezTo>
                  <a:cubicBezTo>
                    <a:pt x="902" y="1338"/>
                    <a:pt x="1181" y="1928"/>
                    <a:pt x="1705" y="1960"/>
                  </a:cubicBezTo>
                  <a:lnTo>
                    <a:pt x="1853" y="1960"/>
                  </a:lnTo>
                  <a:cubicBezTo>
                    <a:pt x="2377" y="1911"/>
                    <a:pt x="2754" y="1420"/>
                    <a:pt x="2656" y="895"/>
                  </a:cubicBezTo>
                  <a:cubicBezTo>
                    <a:pt x="2593" y="375"/>
                    <a:pt x="2044" y="1"/>
                    <a:pt x="14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6116850" y="2671550"/>
              <a:ext cx="61275" cy="136800"/>
            </a:xfrm>
            <a:custGeom>
              <a:rect b="b" l="l" r="r" t="t"/>
              <a:pathLst>
                <a:path extrusionOk="0" h="5472" w="2451">
                  <a:moveTo>
                    <a:pt x="1443" y="1"/>
                  </a:moveTo>
                  <a:cubicBezTo>
                    <a:pt x="1413" y="1"/>
                    <a:pt x="1386" y="5"/>
                    <a:pt x="1361" y="13"/>
                  </a:cubicBezTo>
                  <a:cubicBezTo>
                    <a:pt x="1034" y="111"/>
                    <a:pt x="968" y="373"/>
                    <a:pt x="1116" y="734"/>
                  </a:cubicBezTo>
                  <a:cubicBezTo>
                    <a:pt x="1280" y="1111"/>
                    <a:pt x="1788" y="1144"/>
                    <a:pt x="1657" y="2816"/>
                  </a:cubicBezTo>
                  <a:cubicBezTo>
                    <a:pt x="1525" y="4471"/>
                    <a:pt x="1" y="5471"/>
                    <a:pt x="1" y="5471"/>
                  </a:cubicBezTo>
                  <a:cubicBezTo>
                    <a:pt x="263" y="5422"/>
                    <a:pt x="1837" y="4471"/>
                    <a:pt x="2148" y="2439"/>
                  </a:cubicBezTo>
                  <a:cubicBezTo>
                    <a:pt x="2450" y="565"/>
                    <a:pt x="1792" y="1"/>
                    <a:pt x="1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6073025" y="2634275"/>
              <a:ext cx="131975" cy="177750"/>
            </a:xfrm>
            <a:custGeom>
              <a:rect b="b" l="l" r="r" t="t"/>
              <a:pathLst>
                <a:path extrusionOk="0" h="7110" w="5279">
                  <a:moveTo>
                    <a:pt x="1688" y="0"/>
                  </a:moveTo>
                  <a:cubicBezTo>
                    <a:pt x="1297" y="0"/>
                    <a:pt x="859" y="91"/>
                    <a:pt x="475" y="389"/>
                  </a:cubicBezTo>
                  <a:cubicBezTo>
                    <a:pt x="164" y="651"/>
                    <a:pt x="0" y="1061"/>
                    <a:pt x="49" y="1471"/>
                  </a:cubicBezTo>
                  <a:cubicBezTo>
                    <a:pt x="106" y="1983"/>
                    <a:pt x="632" y="2421"/>
                    <a:pt x="1230" y="2421"/>
                  </a:cubicBezTo>
                  <a:cubicBezTo>
                    <a:pt x="1322" y="2421"/>
                    <a:pt x="1415" y="2411"/>
                    <a:pt x="1508" y="2389"/>
                  </a:cubicBezTo>
                  <a:cubicBezTo>
                    <a:pt x="1623" y="2373"/>
                    <a:pt x="1721" y="2323"/>
                    <a:pt x="1820" y="2274"/>
                  </a:cubicBezTo>
                  <a:lnTo>
                    <a:pt x="1852" y="2274"/>
                  </a:lnTo>
                  <a:cubicBezTo>
                    <a:pt x="2147" y="2110"/>
                    <a:pt x="2311" y="1782"/>
                    <a:pt x="2246" y="1455"/>
                  </a:cubicBezTo>
                  <a:cubicBezTo>
                    <a:pt x="2196" y="1117"/>
                    <a:pt x="1908" y="894"/>
                    <a:pt x="1600" y="894"/>
                  </a:cubicBezTo>
                  <a:cubicBezTo>
                    <a:pt x="1503" y="894"/>
                    <a:pt x="1405" y="916"/>
                    <a:pt x="1311" y="963"/>
                  </a:cubicBezTo>
                  <a:cubicBezTo>
                    <a:pt x="951" y="1160"/>
                    <a:pt x="1049" y="1700"/>
                    <a:pt x="1475" y="1766"/>
                  </a:cubicBezTo>
                  <a:cubicBezTo>
                    <a:pt x="1506" y="1774"/>
                    <a:pt x="1536" y="1777"/>
                    <a:pt x="1566" y="1777"/>
                  </a:cubicBezTo>
                  <a:cubicBezTo>
                    <a:pt x="1788" y="1777"/>
                    <a:pt x="1963" y="1571"/>
                    <a:pt x="1934" y="1340"/>
                  </a:cubicBezTo>
                  <a:cubicBezTo>
                    <a:pt x="1921" y="1293"/>
                    <a:pt x="1946" y="1254"/>
                    <a:pt x="1983" y="1254"/>
                  </a:cubicBezTo>
                  <a:cubicBezTo>
                    <a:pt x="2035" y="1254"/>
                    <a:pt x="2112" y="1334"/>
                    <a:pt x="2131" y="1586"/>
                  </a:cubicBezTo>
                  <a:cubicBezTo>
                    <a:pt x="2147" y="1717"/>
                    <a:pt x="2131" y="1848"/>
                    <a:pt x="2065" y="1946"/>
                  </a:cubicBezTo>
                  <a:cubicBezTo>
                    <a:pt x="1933" y="2182"/>
                    <a:pt x="1681" y="2312"/>
                    <a:pt x="1417" y="2312"/>
                  </a:cubicBezTo>
                  <a:cubicBezTo>
                    <a:pt x="1387" y="2312"/>
                    <a:pt x="1358" y="2310"/>
                    <a:pt x="1328" y="2307"/>
                  </a:cubicBezTo>
                  <a:cubicBezTo>
                    <a:pt x="1322" y="2307"/>
                    <a:pt x="1317" y="2307"/>
                    <a:pt x="1312" y="2307"/>
                  </a:cubicBezTo>
                  <a:cubicBezTo>
                    <a:pt x="616" y="2307"/>
                    <a:pt x="136" y="1253"/>
                    <a:pt x="771" y="602"/>
                  </a:cubicBezTo>
                  <a:cubicBezTo>
                    <a:pt x="1042" y="317"/>
                    <a:pt x="1430" y="191"/>
                    <a:pt x="1846" y="191"/>
                  </a:cubicBezTo>
                  <a:cubicBezTo>
                    <a:pt x="2361" y="191"/>
                    <a:pt x="2918" y="383"/>
                    <a:pt x="3344" y="701"/>
                  </a:cubicBezTo>
                  <a:cubicBezTo>
                    <a:pt x="5081" y="1963"/>
                    <a:pt x="4819" y="4257"/>
                    <a:pt x="4327" y="5405"/>
                  </a:cubicBezTo>
                  <a:cubicBezTo>
                    <a:pt x="4049" y="6093"/>
                    <a:pt x="3590" y="6683"/>
                    <a:pt x="3000" y="7110"/>
                  </a:cubicBezTo>
                  <a:cubicBezTo>
                    <a:pt x="3623" y="6700"/>
                    <a:pt x="4098" y="6126"/>
                    <a:pt x="4393" y="5438"/>
                  </a:cubicBezTo>
                  <a:cubicBezTo>
                    <a:pt x="4950" y="4290"/>
                    <a:pt x="5278" y="1897"/>
                    <a:pt x="3459" y="553"/>
                  </a:cubicBezTo>
                  <a:cubicBezTo>
                    <a:pt x="3098" y="291"/>
                    <a:pt x="2688" y="127"/>
                    <a:pt x="2262" y="61"/>
                  </a:cubicBezTo>
                  <a:cubicBezTo>
                    <a:pt x="2095" y="27"/>
                    <a:pt x="1899" y="0"/>
                    <a:pt x="16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6103350" y="2496475"/>
              <a:ext cx="129925" cy="204900"/>
            </a:xfrm>
            <a:custGeom>
              <a:rect b="b" l="l" r="r" t="t"/>
              <a:pathLst>
                <a:path extrusionOk="0" h="8196" w="5197">
                  <a:moveTo>
                    <a:pt x="1082" y="0"/>
                  </a:moveTo>
                  <a:lnTo>
                    <a:pt x="1082" y="0"/>
                  </a:lnTo>
                  <a:cubicBezTo>
                    <a:pt x="0" y="2869"/>
                    <a:pt x="1262" y="4377"/>
                    <a:pt x="2524" y="5606"/>
                  </a:cubicBezTo>
                  <a:cubicBezTo>
                    <a:pt x="3786" y="6835"/>
                    <a:pt x="3737" y="8196"/>
                    <a:pt x="3737" y="8196"/>
                  </a:cubicBezTo>
                  <a:cubicBezTo>
                    <a:pt x="4639" y="7278"/>
                    <a:pt x="3573" y="5590"/>
                    <a:pt x="4442" y="4229"/>
                  </a:cubicBezTo>
                  <a:cubicBezTo>
                    <a:pt x="5196" y="3082"/>
                    <a:pt x="4229" y="2557"/>
                    <a:pt x="4229" y="2557"/>
                  </a:cubicBezTo>
                  <a:cubicBezTo>
                    <a:pt x="3819" y="3147"/>
                    <a:pt x="3360" y="3000"/>
                    <a:pt x="3000" y="3738"/>
                  </a:cubicBezTo>
                  <a:cubicBezTo>
                    <a:pt x="2639" y="4475"/>
                    <a:pt x="3262" y="5803"/>
                    <a:pt x="3262" y="5803"/>
                  </a:cubicBezTo>
                  <a:cubicBezTo>
                    <a:pt x="2049" y="4934"/>
                    <a:pt x="2295" y="4147"/>
                    <a:pt x="2639" y="3754"/>
                  </a:cubicBezTo>
                  <a:cubicBezTo>
                    <a:pt x="2983" y="3361"/>
                    <a:pt x="2508" y="3000"/>
                    <a:pt x="2524" y="2787"/>
                  </a:cubicBezTo>
                  <a:cubicBezTo>
                    <a:pt x="2541" y="2639"/>
                    <a:pt x="2574" y="2492"/>
                    <a:pt x="2623" y="2361"/>
                  </a:cubicBezTo>
                  <a:cubicBezTo>
                    <a:pt x="2623" y="2361"/>
                    <a:pt x="2551" y="2313"/>
                    <a:pt x="2418" y="2313"/>
                  </a:cubicBezTo>
                  <a:cubicBezTo>
                    <a:pt x="2304" y="2313"/>
                    <a:pt x="2146" y="2347"/>
                    <a:pt x="1951" y="2475"/>
                  </a:cubicBezTo>
                  <a:cubicBezTo>
                    <a:pt x="1213" y="2967"/>
                    <a:pt x="1508" y="4065"/>
                    <a:pt x="1508" y="4065"/>
                  </a:cubicBezTo>
                  <a:cubicBezTo>
                    <a:pt x="984" y="3328"/>
                    <a:pt x="1164" y="2574"/>
                    <a:pt x="1754" y="2049"/>
                  </a:cubicBezTo>
                  <a:cubicBezTo>
                    <a:pt x="2360" y="1525"/>
                    <a:pt x="1787" y="1049"/>
                    <a:pt x="1393" y="836"/>
                  </a:cubicBezTo>
                  <a:cubicBezTo>
                    <a:pt x="1000" y="623"/>
                    <a:pt x="1082" y="1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6042700" y="2471075"/>
              <a:ext cx="75825" cy="112700"/>
            </a:xfrm>
            <a:custGeom>
              <a:rect b="b" l="l" r="r" t="t"/>
              <a:pathLst>
                <a:path extrusionOk="0" h="4508" w="3033">
                  <a:moveTo>
                    <a:pt x="443" y="0"/>
                  </a:moveTo>
                  <a:cubicBezTo>
                    <a:pt x="443" y="0"/>
                    <a:pt x="0" y="2016"/>
                    <a:pt x="3033" y="4508"/>
                  </a:cubicBezTo>
                  <a:cubicBezTo>
                    <a:pt x="3033" y="4508"/>
                    <a:pt x="2459" y="3836"/>
                    <a:pt x="2721" y="3082"/>
                  </a:cubicBezTo>
                  <a:cubicBezTo>
                    <a:pt x="2983" y="2328"/>
                    <a:pt x="2688" y="2065"/>
                    <a:pt x="2442" y="1803"/>
                  </a:cubicBezTo>
                  <a:cubicBezTo>
                    <a:pt x="2295" y="1639"/>
                    <a:pt x="2295" y="1410"/>
                    <a:pt x="2426" y="1246"/>
                  </a:cubicBezTo>
                  <a:cubicBezTo>
                    <a:pt x="2426" y="1246"/>
                    <a:pt x="2387" y="1238"/>
                    <a:pt x="2330" y="1238"/>
                  </a:cubicBezTo>
                  <a:cubicBezTo>
                    <a:pt x="2164" y="1238"/>
                    <a:pt x="1849" y="1302"/>
                    <a:pt x="1934" y="1803"/>
                  </a:cubicBezTo>
                  <a:cubicBezTo>
                    <a:pt x="2033" y="2492"/>
                    <a:pt x="2065" y="2606"/>
                    <a:pt x="1852" y="2623"/>
                  </a:cubicBezTo>
                  <a:cubicBezTo>
                    <a:pt x="1843" y="2624"/>
                    <a:pt x="1835" y="2625"/>
                    <a:pt x="1826" y="2625"/>
                  </a:cubicBezTo>
                  <a:cubicBezTo>
                    <a:pt x="1644" y="2625"/>
                    <a:pt x="1691" y="2286"/>
                    <a:pt x="1754" y="2098"/>
                  </a:cubicBezTo>
                  <a:cubicBezTo>
                    <a:pt x="1820" y="1918"/>
                    <a:pt x="2065" y="1098"/>
                    <a:pt x="1410" y="820"/>
                  </a:cubicBezTo>
                  <a:cubicBezTo>
                    <a:pt x="754" y="541"/>
                    <a:pt x="492" y="279"/>
                    <a:pt x="44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6179150" y="2685800"/>
              <a:ext cx="89775" cy="106550"/>
            </a:xfrm>
            <a:custGeom>
              <a:rect b="b" l="l" r="r" t="t"/>
              <a:pathLst>
                <a:path extrusionOk="0" h="4262" w="3591">
                  <a:moveTo>
                    <a:pt x="1722" y="0"/>
                  </a:moveTo>
                  <a:lnTo>
                    <a:pt x="1722" y="0"/>
                  </a:lnTo>
                  <a:cubicBezTo>
                    <a:pt x="771" y="508"/>
                    <a:pt x="1066" y="1180"/>
                    <a:pt x="951" y="2475"/>
                  </a:cubicBezTo>
                  <a:cubicBezTo>
                    <a:pt x="853" y="3770"/>
                    <a:pt x="0" y="4262"/>
                    <a:pt x="0" y="4262"/>
                  </a:cubicBezTo>
                  <a:cubicBezTo>
                    <a:pt x="3590" y="2426"/>
                    <a:pt x="2279" y="770"/>
                    <a:pt x="1935" y="525"/>
                  </a:cubicBezTo>
                  <a:cubicBezTo>
                    <a:pt x="1590" y="279"/>
                    <a:pt x="1722" y="0"/>
                    <a:pt x="17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6181200" y="2751200"/>
              <a:ext cx="196725" cy="145025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7" y="957"/>
                  </a:cubicBezTo>
                  <a:cubicBezTo>
                    <a:pt x="1459" y="1810"/>
                    <a:pt x="0" y="1924"/>
                    <a:pt x="0" y="1924"/>
                  </a:cubicBezTo>
                  <a:cubicBezTo>
                    <a:pt x="2394" y="1990"/>
                    <a:pt x="3033" y="2613"/>
                    <a:pt x="3672" y="3367"/>
                  </a:cubicBezTo>
                  <a:cubicBezTo>
                    <a:pt x="4311" y="4121"/>
                    <a:pt x="4492" y="5334"/>
                    <a:pt x="6000" y="5711"/>
                  </a:cubicBezTo>
                  <a:cubicBezTo>
                    <a:pt x="6253" y="5774"/>
                    <a:pt x="6474" y="5800"/>
                    <a:pt x="6666" y="5800"/>
                  </a:cubicBezTo>
                  <a:cubicBezTo>
                    <a:pt x="7618" y="5800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0" y="5213"/>
                    <a:pt x="7699" y="5242"/>
                    <a:pt x="7627" y="5242"/>
                  </a:cubicBezTo>
                  <a:cubicBezTo>
                    <a:pt x="7378" y="5242"/>
                    <a:pt x="7236" y="4887"/>
                    <a:pt x="7262" y="4137"/>
                  </a:cubicBezTo>
                  <a:cubicBezTo>
                    <a:pt x="7278" y="3170"/>
                    <a:pt x="6409" y="2892"/>
                    <a:pt x="5295" y="2711"/>
                  </a:cubicBezTo>
                  <a:cubicBezTo>
                    <a:pt x="4164" y="2531"/>
                    <a:pt x="3246" y="2465"/>
                    <a:pt x="3131" y="2105"/>
                  </a:cubicBezTo>
                  <a:cubicBezTo>
                    <a:pt x="3016" y="1728"/>
                    <a:pt x="3508" y="1597"/>
                    <a:pt x="4197" y="1384"/>
                  </a:cubicBezTo>
                  <a:cubicBezTo>
                    <a:pt x="4869" y="1187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18" y="588"/>
                    <a:pt x="4464" y="606"/>
                    <a:pt x="4407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6085725" y="2811075"/>
              <a:ext cx="192200" cy="155450"/>
            </a:xfrm>
            <a:custGeom>
              <a:rect b="b" l="l" r="r" t="t"/>
              <a:pathLst>
                <a:path extrusionOk="0" h="6218" w="7688">
                  <a:moveTo>
                    <a:pt x="4290" y="1"/>
                  </a:moveTo>
                  <a:cubicBezTo>
                    <a:pt x="2708" y="1"/>
                    <a:pt x="1369" y="1104"/>
                    <a:pt x="672" y="2529"/>
                  </a:cubicBezTo>
                  <a:cubicBezTo>
                    <a:pt x="164" y="3627"/>
                    <a:pt x="0" y="4857"/>
                    <a:pt x="246" y="6053"/>
                  </a:cubicBezTo>
                  <a:lnTo>
                    <a:pt x="246" y="6086"/>
                  </a:lnTo>
                  <a:lnTo>
                    <a:pt x="279" y="6217"/>
                  </a:lnTo>
                  <a:cubicBezTo>
                    <a:pt x="263" y="6070"/>
                    <a:pt x="246" y="5922"/>
                    <a:pt x="246" y="5775"/>
                  </a:cubicBezTo>
                  <a:cubicBezTo>
                    <a:pt x="246" y="4906"/>
                    <a:pt x="426" y="4037"/>
                    <a:pt x="754" y="3234"/>
                  </a:cubicBezTo>
                  <a:cubicBezTo>
                    <a:pt x="1148" y="2234"/>
                    <a:pt x="1885" y="1398"/>
                    <a:pt x="2820" y="874"/>
                  </a:cubicBezTo>
                  <a:cubicBezTo>
                    <a:pt x="3368" y="559"/>
                    <a:pt x="4084" y="308"/>
                    <a:pt x="4791" y="308"/>
                  </a:cubicBezTo>
                  <a:cubicBezTo>
                    <a:pt x="5374" y="308"/>
                    <a:pt x="5952" y="478"/>
                    <a:pt x="6426" y="923"/>
                  </a:cubicBezTo>
                  <a:cubicBezTo>
                    <a:pt x="7491" y="1841"/>
                    <a:pt x="7147" y="3758"/>
                    <a:pt x="5950" y="4070"/>
                  </a:cubicBezTo>
                  <a:cubicBezTo>
                    <a:pt x="5825" y="4099"/>
                    <a:pt x="5695" y="4114"/>
                    <a:pt x="5566" y="4114"/>
                  </a:cubicBezTo>
                  <a:cubicBezTo>
                    <a:pt x="5122" y="4114"/>
                    <a:pt x="4684" y="3941"/>
                    <a:pt x="4442" y="3611"/>
                  </a:cubicBezTo>
                  <a:cubicBezTo>
                    <a:pt x="4164" y="3201"/>
                    <a:pt x="4147" y="2677"/>
                    <a:pt x="4426" y="2250"/>
                  </a:cubicBezTo>
                  <a:cubicBezTo>
                    <a:pt x="4604" y="1972"/>
                    <a:pt x="4911" y="1814"/>
                    <a:pt x="5229" y="1814"/>
                  </a:cubicBezTo>
                  <a:cubicBezTo>
                    <a:pt x="5378" y="1814"/>
                    <a:pt x="5530" y="1849"/>
                    <a:pt x="5672" y="1923"/>
                  </a:cubicBezTo>
                  <a:cubicBezTo>
                    <a:pt x="5852" y="2005"/>
                    <a:pt x="5967" y="2185"/>
                    <a:pt x="5967" y="2382"/>
                  </a:cubicBezTo>
                  <a:cubicBezTo>
                    <a:pt x="5967" y="2382"/>
                    <a:pt x="5967" y="2529"/>
                    <a:pt x="5852" y="2529"/>
                  </a:cubicBezTo>
                  <a:cubicBezTo>
                    <a:pt x="5754" y="2513"/>
                    <a:pt x="5786" y="2365"/>
                    <a:pt x="5524" y="2300"/>
                  </a:cubicBezTo>
                  <a:cubicBezTo>
                    <a:pt x="5495" y="2293"/>
                    <a:pt x="5465" y="2290"/>
                    <a:pt x="5437" y="2290"/>
                  </a:cubicBezTo>
                  <a:cubicBezTo>
                    <a:pt x="5180" y="2290"/>
                    <a:pt x="4975" y="2542"/>
                    <a:pt x="5049" y="2808"/>
                  </a:cubicBezTo>
                  <a:cubicBezTo>
                    <a:pt x="5080" y="2974"/>
                    <a:pt x="5316" y="3107"/>
                    <a:pt x="5559" y="3107"/>
                  </a:cubicBezTo>
                  <a:cubicBezTo>
                    <a:pt x="5699" y="3107"/>
                    <a:pt x="5842" y="3063"/>
                    <a:pt x="5950" y="2955"/>
                  </a:cubicBezTo>
                  <a:cubicBezTo>
                    <a:pt x="6016" y="2890"/>
                    <a:pt x="6065" y="2808"/>
                    <a:pt x="6081" y="2709"/>
                  </a:cubicBezTo>
                  <a:cubicBezTo>
                    <a:pt x="6180" y="2398"/>
                    <a:pt x="6049" y="2070"/>
                    <a:pt x="5770" y="1906"/>
                  </a:cubicBezTo>
                  <a:cubicBezTo>
                    <a:pt x="5598" y="1800"/>
                    <a:pt x="5407" y="1749"/>
                    <a:pt x="5218" y="1749"/>
                  </a:cubicBezTo>
                  <a:cubicBezTo>
                    <a:pt x="4883" y="1749"/>
                    <a:pt x="4553" y="1908"/>
                    <a:pt x="4344" y="2201"/>
                  </a:cubicBezTo>
                  <a:cubicBezTo>
                    <a:pt x="4033" y="2644"/>
                    <a:pt x="4033" y="3234"/>
                    <a:pt x="4344" y="3693"/>
                  </a:cubicBezTo>
                  <a:cubicBezTo>
                    <a:pt x="4612" y="4051"/>
                    <a:pt x="5090" y="4249"/>
                    <a:pt x="5575" y="4249"/>
                  </a:cubicBezTo>
                  <a:cubicBezTo>
                    <a:pt x="5712" y="4249"/>
                    <a:pt x="5850" y="4233"/>
                    <a:pt x="5983" y="4201"/>
                  </a:cubicBezTo>
                  <a:cubicBezTo>
                    <a:pt x="7344" y="3873"/>
                    <a:pt x="7688" y="1808"/>
                    <a:pt x="6557" y="808"/>
                  </a:cubicBezTo>
                  <a:cubicBezTo>
                    <a:pt x="6409" y="677"/>
                    <a:pt x="6245" y="546"/>
                    <a:pt x="6081" y="464"/>
                  </a:cubicBezTo>
                  <a:cubicBezTo>
                    <a:pt x="5590" y="169"/>
                    <a:pt x="5032" y="5"/>
                    <a:pt x="4459" y="5"/>
                  </a:cubicBezTo>
                  <a:cubicBezTo>
                    <a:pt x="4402" y="2"/>
                    <a:pt x="4346" y="1"/>
                    <a:pt x="429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6095550" y="2858875"/>
              <a:ext cx="76025" cy="81425"/>
            </a:xfrm>
            <a:custGeom>
              <a:rect b="b" l="l" r="r" t="t"/>
              <a:pathLst>
                <a:path extrusionOk="0" h="3257" w="3041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994"/>
                    <a:pt x="1" y="3256"/>
                    <a:pt x="1" y="3256"/>
                  </a:cubicBezTo>
                  <a:cubicBezTo>
                    <a:pt x="1" y="3256"/>
                    <a:pt x="689" y="1158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6193500" y="2852575"/>
              <a:ext cx="130325" cy="112825"/>
            </a:xfrm>
            <a:custGeom>
              <a:rect b="b" l="l" r="r" t="t"/>
              <a:pathLst>
                <a:path extrusionOk="0" h="4513" w="5213">
                  <a:moveTo>
                    <a:pt x="3033" y="0"/>
                  </a:moveTo>
                  <a:lnTo>
                    <a:pt x="3033" y="0"/>
                  </a:lnTo>
                  <a:cubicBezTo>
                    <a:pt x="3033" y="1"/>
                    <a:pt x="3360" y="705"/>
                    <a:pt x="3016" y="1771"/>
                  </a:cubicBezTo>
                  <a:cubicBezTo>
                    <a:pt x="2688" y="2852"/>
                    <a:pt x="1836" y="3065"/>
                    <a:pt x="1197" y="3131"/>
                  </a:cubicBezTo>
                  <a:cubicBezTo>
                    <a:pt x="574" y="3197"/>
                    <a:pt x="131" y="3475"/>
                    <a:pt x="0" y="4344"/>
                  </a:cubicBezTo>
                  <a:cubicBezTo>
                    <a:pt x="138" y="4245"/>
                    <a:pt x="306" y="4194"/>
                    <a:pt x="479" y="4194"/>
                  </a:cubicBezTo>
                  <a:cubicBezTo>
                    <a:pt x="593" y="4194"/>
                    <a:pt x="709" y="4216"/>
                    <a:pt x="820" y="4262"/>
                  </a:cubicBezTo>
                  <a:cubicBezTo>
                    <a:pt x="1058" y="4372"/>
                    <a:pt x="1454" y="4512"/>
                    <a:pt x="1852" y="4512"/>
                  </a:cubicBezTo>
                  <a:cubicBezTo>
                    <a:pt x="2166" y="4512"/>
                    <a:pt x="2482" y="4424"/>
                    <a:pt x="2721" y="4164"/>
                  </a:cubicBezTo>
                  <a:cubicBezTo>
                    <a:pt x="3262" y="3574"/>
                    <a:pt x="3164" y="2967"/>
                    <a:pt x="3131" y="2672"/>
                  </a:cubicBezTo>
                  <a:cubicBezTo>
                    <a:pt x="3115" y="2381"/>
                    <a:pt x="3067" y="1852"/>
                    <a:pt x="3347" y="1852"/>
                  </a:cubicBezTo>
                  <a:cubicBezTo>
                    <a:pt x="3352" y="1852"/>
                    <a:pt x="3356" y="1852"/>
                    <a:pt x="3360" y="1853"/>
                  </a:cubicBezTo>
                  <a:cubicBezTo>
                    <a:pt x="3360" y="1853"/>
                    <a:pt x="3364" y="1852"/>
                    <a:pt x="3370" y="1852"/>
                  </a:cubicBezTo>
                  <a:cubicBezTo>
                    <a:pt x="3410" y="1852"/>
                    <a:pt x="3573" y="1877"/>
                    <a:pt x="3573" y="2279"/>
                  </a:cubicBezTo>
                  <a:cubicBezTo>
                    <a:pt x="3557" y="2754"/>
                    <a:pt x="3541" y="3049"/>
                    <a:pt x="4164" y="3229"/>
                  </a:cubicBezTo>
                  <a:cubicBezTo>
                    <a:pt x="4491" y="3328"/>
                    <a:pt x="4819" y="3492"/>
                    <a:pt x="5081" y="3721"/>
                  </a:cubicBezTo>
                  <a:cubicBezTo>
                    <a:pt x="4967" y="3508"/>
                    <a:pt x="4950" y="3262"/>
                    <a:pt x="5000" y="3033"/>
                  </a:cubicBezTo>
                  <a:cubicBezTo>
                    <a:pt x="5131" y="2705"/>
                    <a:pt x="5213" y="2098"/>
                    <a:pt x="4655" y="1705"/>
                  </a:cubicBezTo>
                  <a:cubicBezTo>
                    <a:pt x="4082" y="1312"/>
                    <a:pt x="3524" y="1066"/>
                    <a:pt x="3393" y="672"/>
                  </a:cubicBezTo>
                  <a:cubicBezTo>
                    <a:pt x="3311" y="426"/>
                    <a:pt x="3196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6271350" y="2928375"/>
              <a:ext cx="32000" cy="50025"/>
            </a:xfrm>
            <a:custGeom>
              <a:rect b="b" l="l" r="r" t="t"/>
              <a:pathLst>
                <a:path extrusionOk="0" h="2001" w="1280">
                  <a:moveTo>
                    <a:pt x="328" y="1"/>
                  </a:moveTo>
                  <a:cubicBezTo>
                    <a:pt x="328" y="1"/>
                    <a:pt x="328" y="1"/>
                    <a:pt x="328" y="2"/>
                  </a:cubicBezTo>
                  <a:lnTo>
                    <a:pt x="328" y="2"/>
                  </a:lnTo>
                  <a:cubicBezTo>
                    <a:pt x="328" y="1"/>
                    <a:pt x="328" y="1"/>
                    <a:pt x="328" y="1"/>
                  </a:cubicBezTo>
                  <a:close/>
                  <a:moveTo>
                    <a:pt x="328" y="2"/>
                  </a:moveTo>
                  <a:cubicBezTo>
                    <a:pt x="345" y="198"/>
                    <a:pt x="328" y="378"/>
                    <a:pt x="263" y="574"/>
                  </a:cubicBezTo>
                  <a:cubicBezTo>
                    <a:pt x="181" y="837"/>
                    <a:pt x="1" y="1246"/>
                    <a:pt x="459" y="1525"/>
                  </a:cubicBezTo>
                  <a:cubicBezTo>
                    <a:pt x="476" y="1541"/>
                    <a:pt x="476" y="1558"/>
                    <a:pt x="492" y="1558"/>
                  </a:cubicBezTo>
                  <a:cubicBezTo>
                    <a:pt x="1017" y="1853"/>
                    <a:pt x="1017" y="2000"/>
                    <a:pt x="1017" y="2000"/>
                  </a:cubicBezTo>
                  <a:cubicBezTo>
                    <a:pt x="1017" y="2000"/>
                    <a:pt x="1050" y="1771"/>
                    <a:pt x="1099" y="1525"/>
                  </a:cubicBezTo>
                  <a:cubicBezTo>
                    <a:pt x="1115" y="1443"/>
                    <a:pt x="1148" y="1378"/>
                    <a:pt x="1164" y="1296"/>
                  </a:cubicBezTo>
                  <a:cubicBezTo>
                    <a:pt x="1279" y="935"/>
                    <a:pt x="1115" y="525"/>
                    <a:pt x="771" y="345"/>
                  </a:cubicBezTo>
                  <a:cubicBezTo>
                    <a:pt x="353" y="113"/>
                    <a:pt x="330" y="12"/>
                    <a:pt x="328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6272575" y="2712800"/>
              <a:ext cx="172950" cy="121900"/>
            </a:xfrm>
            <a:custGeom>
              <a:rect b="b" l="l" r="r" t="t"/>
              <a:pathLst>
                <a:path extrusionOk="0" h="4876" w="6918">
                  <a:moveTo>
                    <a:pt x="1960" y="1"/>
                  </a:moveTo>
                  <a:cubicBezTo>
                    <a:pt x="1062" y="1"/>
                    <a:pt x="587" y="838"/>
                    <a:pt x="706" y="1379"/>
                  </a:cubicBezTo>
                  <a:cubicBezTo>
                    <a:pt x="835" y="1981"/>
                    <a:pt x="1403" y="2019"/>
                    <a:pt x="1543" y="2019"/>
                  </a:cubicBezTo>
                  <a:cubicBezTo>
                    <a:pt x="1563" y="2019"/>
                    <a:pt x="1574" y="2018"/>
                    <a:pt x="1574" y="2018"/>
                  </a:cubicBezTo>
                  <a:cubicBezTo>
                    <a:pt x="1296" y="1920"/>
                    <a:pt x="1181" y="1608"/>
                    <a:pt x="1312" y="1346"/>
                  </a:cubicBezTo>
                  <a:cubicBezTo>
                    <a:pt x="1355" y="1282"/>
                    <a:pt x="1399" y="1258"/>
                    <a:pt x="1446" y="1258"/>
                  </a:cubicBezTo>
                  <a:cubicBezTo>
                    <a:pt x="1544" y="1258"/>
                    <a:pt x="1655" y="1362"/>
                    <a:pt x="1787" y="1428"/>
                  </a:cubicBezTo>
                  <a:cubicBezTo>
                    <a:pt x="1828" y="1447"/>
                    <a:pt x="1867" y="1455"/>
                    <a:pt x="1902" y="1455"/>
                  </a:cubicBezTo>
                  <a:cubicBezTo>
                    <a:pt x="2053" y="1455"/>
                    <a:pt x="2157" y="1302"/>
                    <a:pt x="2197" y="1116"/>
                  </a:cubicBezTo>
                  <a:cubicBezTo>
                    <a:pt x="2237" y="975"/>
                    <a:pt x="2346" y="834"/>
                    <a:pt x="2534" y="834"/>
                  </a:cubicBezTo>
                  <a:cubicBezTo>
                    <a:pt x="2652" y="834"/>
                    <a:pt x="2801" y="889"/>
                    <a:pt x="2984" y="1035"/>
                  </a:cubicBezTo>
                  <a:cubicBezTo>
                    <a:pt x="3476" y="1412"/>
                    <a:pt x="3164" y="2166"/>
                    <a:pt x="3164" y="2166"/>
                  </a:cubicBezTo>
                  <a:cubicBezTo>
                    <a:pt x="3164" y="2166"/>
                    <a:pt x="3164" y="1543"/>
                    <a:pt x="2738" y="1493"/>
                  </a:cubicBezTo>
                  <a:cubicBezTo>
                    <a:pt x="2691" y="1480"/>
                    <a:pt x="2643" y="1473"/>
                    <a:pt x="2597" y="1473"/>
                  </a:cubicBezTo>
                  <a:cubicBezTo>
                    <a:pt x="2419" y="1473"/>
                    <a:pt x="2259" y="1570"/>
                    <a:pt x="2181" y="1739"/>
                  </a:cubicBezTo>
                  <a:cubicBezTo>
                    <a:pt x="2443" y="1739"/>
                    <a:pt x="2476" y="2116"/>
                    <a:pt x="2328" y="2313"/>
                  </a:cubicBezTo>
                  <a:cubicBezTo>
                    <a:pt x="2181" y="2526"/>
                    <a:pt x="2214" y="2657"/>
                    <a:pt x="2361" y="2756"/>
                  </a:cubicBezTo>
                  <a:cubicBezTo>
                    <a:pt x="2492" y="2838"/>
                    <a:pt x="2705" y="2821"/>
                    <a:pt x="2525" y="3198"/>
                  </a:cubicBezTo>
                  <a:cubicBezTo>
                    <a:pt x="2361" y="3575"/>
                    <a:pt x="1640" y="3575"/>
                    <a:pt x="1640" y="3575"/>
                  </a:cubicBezTo>
                  <a:cubicBezTo>
                    <a:pt x="1787" y="3362"/>
                    <a:pt x="1755" y="3067"/>
                    <a:pt x="1558" y="2903"/>
                  </a:cubicBezTo>
                  <a:cubicBezTo>
                    <a:pt x="1558" y="3083"/>
                    <a:pt x="1443" y="3231"/>
                    <a:pt x="1279" y="3280"/>
                  </a:cubicBezTo>
                  <a:cubicBezTo>
                    <a:pt x="1001" y="3362"/>
                    <a:pt x="1001" y="3280"/>
                    <a:pt x="738" y="3510"/>
                  </a:cubicBezTo>
                  <a:cubicBezTo>
                    <a:pt x="602" y="3620"/>
                    <a:pt x="408" y="3647"/>
                    <a:pt x="253" y="3647"/>
                  </a:cubicBezTo>
                  <a:cubicBezTo>
                    <a:pt x="110" y="3647"/>
                    <a:pt x="1" y="3624"/>
                    <a:pt x="1" y="3624"/>
                  </a:cubicBezTo>
                  <a:lnTo>
                    <a:pt x="1" y="3624"/>
                  </a:lnTo>
                  <a:cubicBezTo>
                    <a:pt x="165" y="3723"/>
                    <a:pt x="378" y="3772"/>
                    <a:pt x="574" y="3788"/>
                  </a:cubicBezTo>
                  <a:cubicBezTo>
                    <a:pt x="1017" y="3821"/>
                    <a:pt x="1460" y="3903"/>
                    <a:pt x="1886" y="4001"/>
                  </a:cubicBezTo>
                  <a:cubicBezTo>
                    <a:pt x="3066" y="4362"/>
                    <a:pt x="3787" y="4854"/>
                    <a:pt x="4689" y="4870"/>
                  </a:cubicBezTo>
                  <a:cubicBezTo>
                    <a:pt x="4739" y="4874"/>
                    <a:pt x="4789" y="4876"/>
                    <a:pt x="4839" y="4876"/>
                  </a:cubicBezTo>
                  <a:cubicBezTo>
                    <a:pt x="5234" y="4876"/>
                    <a:pt x="5635" y="4764"/>
                    <a:pt x="5984" y="4575"/>
                  </a:cubicBezTo>
                  <a:cubicBezTo>
                    <a:pt x="6770" y="4116"/>
                    <a:pt x="6918" y="2952"/>
                    <a:pt x="6459" y="2346"/>
                  </a:cubicBezTo>
                  <a:cubicBezTo>
                    <a:pt x="6228" y="2016"/>
                    <a:pt x="5864" y="1864"/>
                    <a:pt x="5524" y="1864"/>
                  </a:cubicBezTo>
                  <a:cubicBezTo>
                    <a:pt x="5188" y="1864"/>
                    <a:pt x="4876" y="2012"/>
                    <a:pt x="4738" y="2280"/>
                  </a:cubicBezTo>
                  <a:cubicBezTo>
                    <a:pt x="4476" y="2624"/>
                    <a:pt x="4525" y="3083"/>
                    <a:pt x="4820" y="3378"/>
                  </a:cubicBezTo>
                  <a:lnTo>
                    <a:pt x="4836" y="3378"/>
                  </a:lnTo>
                  <a:cubicBezTo>
                    <a:pt x="4853" y="3395"/>
                    <a:pt x="4869" y="3411"/>
                    <a:pt x="4902" y="3428"/>
                  </a:cubicBezTo>
                  <a:lnTo>
                    <a:pt x="4934" y="3444"/>
                  </a:lnTo>
                  <a:cubicBezTo>
                    <a:pt x="5032" y="3504"/>
                    <a:pt x="5158" y="3535"/>
                    <a:pt x="5282" y="3535"/>
                  </a:cubicBezTo>
                  <a:cubicBezTo>
                    <a:pt x="5535" y="3535"/>
                    <a:pt x="5781" y="3407"/>
                    <a:pt x="5770" y="3133"/>
                  </a:cubicBezTo>
                  <a:cubicBezTo>
                    <a:pt x="5784" y="2936"/>
                    <a:pt x="5623" y="2851"/>
                    <a:pt x="5445" y="2851"/>
                  </a:cubicBezTo>
                  <a:cubicBezTo>
                    <a:pt x="5191" y="2851"/>
                    <a:pt x="4901" y="3021"/>
                    <a:pt x="5016" y="3280"/>
                  </a:cubicBezTo>
                  <a:cubicBezTo>
                    <a:pt x="5024" y="3303"/>
                    <a:pt x="5025" y="3326"/>
                    <a:pt x="5000" y="3326"/>
                  </a:cubicBezTo>
                  <a:cubicBezTo>
                    <a:pt x="4972" y="3326"/>
                    <a:pt x="4910" y="3295"/>
                    <a:pt x="4787" y="3198"/>
                  </a:cubicBezTo>
                  <a:cubicBezTo>
                    <a:pt x="4689" y="3100"/>
                    <a:pt x="4623" y="2952"/>
                    <a:pt x="4623" y="2788"/>
                  </a:cubicBezTo>
                  <a:cubicBezTo>
                    <a:pt x="4623" y="2624"/>
                    <a:pt x="4689" y="2444"/>
                    <a:pt x="4787" y="2313"/>
                  </a:cubicBezTo>
                  <a:cubicBezTo>
                    <a:pt x="4921" y="2076"/>
                    <a:pt x="5196" y="1950"/>
                    <a:pt x="5488" y="1950"/>
                  </a:cubicBezTo>
                  <a:cubicBezTo>
                    <a:pt x="5804" y="1950"/>
                    <a:pt x="6140" y="2097"/>
                    <a:pt x="6344" y="2411"/>
                  </a:cubicBezTo>
                  <a:cubicBezTo>
                    <a:pt x="6344" y="2411"/>
                    <a:pt x="6344" y="2428"/>
                    <a:pt x="6361" y="2428"/>
                  </a:cubicBezTo>
                  <a:cubicBezTo>
                    <a:pt x="6574" y="2854"/>
                    <a:pt x="6557" y="3346"/>
                    <a:pt x="6328" y="3755"/>
                  </a:cubicBezTo>
                  <a:cubicBezTo>
                    <a:pt x="6049" y="4247"/>
                    <a:pt x="5412" y="4594"/>
                    <a:pt x="4578" y="4594"/>
                  </a:cubicBezTo>
                  <a:cubicBezTo>
                    <a:pt x="4188" y="4594"/>
                    <a:pt x="3755" y="4518"/>
                    <a:pt x="3295" y="4346"/>
                  </a:cubicBezTo>
                  <a:cubicBezTo>
                    <a:pt x="3263" y="4329"/>
                    <a:pt x="3033" y="4264"/>
                    <a:pt x="2869" y="4182"/>
                  </a:cubicBezTo>
                  <a:cubicBezTo>
                    <a:pt x="2459" y="3969"/>
                    <a:pt x="2017" y="3821"/>
                    <a:pt x="1558" y="3739"/>
                  </a:cubicBezTo>
                  <a:cubicBezTo>
                    <a:pt x="1738" y="3723"/>
                    <a:pt x="1935" y="3690"/>
                    <a:pt x="2148" y="3657"/>
                  </a:cubicBezTo>
                  <a:cubicBezTo>
                    <a:pt x="3885" y="3313"/>
                    <a:pt x="4148" y="838"/>
                    <a:pt x="2689" y="166"/>
                  </a:cubicBezTo>
                  <a:cubicBezTo>
                    <a:pt x="2423" y="50"/>
                    <a:pt x="2179" y="1"/>
                    <a:pt x="19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6357000" y="2778400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3803" y="0"/>
                  </a:moveTo>
                  <a:lnTo>
                    <a:pt x="3803" y="0"/>
                  </a:lnTo>
                  <a:cubicBezTo>
                    <a:pt x="3885" y="804"/>
                    <a:pt x="3541" y="1590"/>
                    <a:pt x="2902" y="2066"/>
                  </a:cubicBezTo>
                  <a:cubicBezTo>
                    <a:pt x="2493" y="2374"/>
                    <a:pt x="2001" y="2472"/>
                    <a:pt x="1540" y="2472"/>
                  </a:cubicBezTo>
                  <a:cubicBezTo>
                    <a:pt x="723" y="2472"/>
                    <a:pt x="1" y="2164"/>
                    <a:pt x="0" y="2164"/>
                  </a:cubicBezTo>
                  <a:lnTo>
                    <a:pt x="0" y="2164"/>
                  </a:lnTo>
                  <a:cubicBezTo>
                    <a:pt x="1328" y="2885"/>
                    <a:pt x="1836" y="2639"/>
                    <a:pt x="2213" y="3049"/>
                  </a:cubicBezTo>
                  <a:cubicBezTo>
                    <a:pt x="2381" y="3233"/>
                    <a:pt x="2556" y="3288"/>
                    <a:pt x="2715" y="3288"/>
                  </a:cubicBezTo>
                  <a:cubicBezTo>
                    <a:pt x="2898" y="3288"/>
                    <a:pt x="3059" y="3215"/>
                    <a:pt x="3164" y="3180"/>
                  </a:cubicBezTo>
                  <a:cubicBezTo>
                    <a:pt x="3191" y="3174"/>
                    <a:pt x="3217" y="3170"/>
                    <a:pt x="3244" y="3170"/>
                  </a:cubicBezTo>
                  <a:cubicBezTo>
                    <a:pt x="3346" y="3170"/>
                    <a:pt x="3439" y="3220"/>
                    <a:pt x="3492" y="3312"/>
                  </a:cubicBezTo>
                  <a:cubicBezTo>
                    <a:pt x="3524" y="3098"/>
                    <a:pt x="3475" y="2885"/>
                    <a:pt x="3344" y="2721"/>
                  </a:cubicBezTo>
                  <a:cubicBezTo>
                    <a:pt x="3180" y="2508"/>
                    <a:pt x="2770" y="2508"/>
                    <a:pt x="2705" y="2508"/>
                  </a:cubicBezTo>
                  <a:cubicBezTo>
                    <a:pt x="3262" y="2459"/>
                    <a:pt x="3770" y="2181"/>
                    <a:pt x="4098" y="1722"/>
                  </a:cubicBezTo>
                  <a:cubicBezTo>
                    <a:pt x="4655" y="935"/>
                    <a:pt x="3803" y="1"/>
                    <a:pt x="3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6208250" y="2593000"/>
              <a:ext cx="111075" cy="157150"/>
            </a:xfrm>
            <a:custGeom>
              <a:rect b="b" l="l" r="r" t="t"/>
              <a:pathLst>
                <a:path extrusionOk="0" h="6286" w="4443">
                  <a:moveTo>
                    <a:pt x="1814" y="0"/>
                  </a:moveTo>
                  <a:cubicBezTo>
                    <a:pt x="1390" y="0"/>
                    <a:pt x="985" y="149"/>
                    <a:pt x="721" y="450"/>
                  </a:cubicBezTo>
                  <a:cubicBezTo>
                    <a:pt x="0" y="1089"/>
                    <a:pt x="443" y="2139"/>
                    <a:pt x="1033" y="2352"/>
                  </a:cubicBezTo>
                  <a:cubicBezTo>
                    <a:pt x="1156" y="2417"/>
                    <a:pt x="1295" y="2450"/>
                    <a:pt x="1434" y="2450"/>
                  </a:cubicBezTo>
                  <a:cubicBezTo>
                    <a:pt x="1574" y="2450"/>
                    <a:pt x="1713" y="2417"/>
                    <a:pt x="1836" y="2352"/>
                  </a:cubicBezTo>
                  <a:lnTo>
                    <a:pt x="1869" y="2319"/>
                  </a:lnTo>
                  <a:lnTo>
                    <a:pt x="1918" y="2302"/>
                  </a:lnTo>
                  <a:lnTo>
                    <a:pt x="1967" y="2270"/>
                  </a:lnTo>
                  <a:lnTo>
                    <a:pt x="2016" y="2220"/>
                  </a:lnTo>
                  <a:cubicBezTo>
                    <a:pt x="2033" y="2204"/>
                    <a:pt x="2066" y="2171"/>
                    <a:pt x="2082" y="2155"/>
                  </a:cubicBezTo>
                  <a:cubicBezTo>
                    <a:pt x="2246" y="1975"/>
                    <a:pt x="2311" y="1745"/>
                    <a:pt x="2279" y="1499"/>
                  </a:cubicBezTo>
                  <a:cubicBezTo>
                    <a:pt x="2247" y="1167"/>
                    <a:pt x="2040" y="1024"/>
                    <a:pt x="1845" y="1024"/>
                  </a:cubicBezTo>
                  <a:cubicBezTo>
                    <a:pt x="1742" y="1024"/>
                    <a:pt x="1642" y="1065"/>
                    <a:pt x="1574" y="1139"/>
                  </a:cubicBezTo>
                  <a:cubicBezTo>
                    <a:pt x="1410" y="1303"/>
                    <a:pt x="1443" y="1581"/>
                    <a:pt x="1656" y="1696"/>
                  </a:cubicBezTo>
                  <a:cubicBezTo>
                    <a:pt x="1733" y="1730"/>
                    <a:pt x="1802" y="1740"/>
                    <a:pt x="1861" y="1740"/>
                  </a:cubicBezTo>
                  <a:cubicBezTo>
                    <a:pt x="1940" y="1740"/>
                    <a:pt x="2003" y="1723"/>
                    <a:pt x="2046" y="1723"/>
                  </a:cubicBezTo>
                  <a:cubicBezTo>
                    <a:pt x="2097" y="1723"/>
                    <a:pt x="2121" y="1746"/>
                    <a:pt x="2115" y="1843"/>
                  </a:cubicBezTo>
                  <a:cubicBezTo>
                    <a:pt x="2098" y="2040"/>
                    <a:pt x="1967" y="2204"/>
                    <a:pt x="1803" y="2302"/>
                  </a:cubicBezTo>
                  <a:cubicBezTo>
                    <a:pt x="1689" y="2348"/>
                    <a:pt x="1572" y="2373"/>
                    <a:pt x="1455" y="2373"/>
                  </a:cubicBezTo>
                  <a:cubicBezTo>
                    <a:pt x="1321" y="2373"/>
                    <a:pt x="1189" y="2340"/>
                    <a:pt x="1066" y="2270"/>
                  </a:cubicBezTo>
                  <a:cubicBezTo>
                    <a:pt x="525" y="2040"/>
                    <a:pt x="164" y="1106"/>
                    <a:pt x="803" y="565"/>
                  </a:cubicBezTo>
                  <a:cubicBezTo>
                    <a:pt x="1049" y="319"/>
                    <a:pt x="1377" y="172"/>
                    <a:pt x="1738" y="172"/>
                  </a:cubicBezTo>
                  <a:cubicBezTo>
                    <a:pt x="2492" y="204"/>
                    <a:pt x="3311" y="745"/>
                    <a:pt x="3442" y="2220"/>
                  </a:cubicBezTo>
                  <a:cubicBezTo>
                    <a:pt x="3492" y="2761"/>
                    <a:pt x="3426" y="3319"/>
                    <a:pt x="3279" y="3860"/>
                  </a:cubicBezTo>
                  <a:cubicBezTo>
                    <a:pt x="3147" y="4319"/>
                    <a:pt x="2951" y="4745"/>
                    <a:pt x="2672" y="5138"/>
                  </a:cubicBezTo>
                  <a:cubicBezTo>
                    <a:pt x="2279" y="5630"/>
                    <a:pt x="1771" y="6023"/>
                    <a:pt x="1197" y="6285"/>
                  </a:cubicBezTo>
                  <a:cubicBezTo>
                    <a:pt x="1820" y="6040"/>
                    <a:pt x="2361" y="5646"/>
                    <a:pt x="2787" y="5122"/>
                  </a:cubicBezTo>
                  <a:cubicBezTo>
                    <a:pt x="3541" y="4269"/>
                    <a:pt x="4442" y="2253"/>
                    <a:pt x="3180" y="614"/>
                  </a:cubicBezTo>
                  <a:cubicBezTo>
                    <a:pt x="2835" y="206"/>
                    <a:pt x="2312" y="0"/>
                    <a:pt x="18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5510800" y="2895200"/>
              <a:ext cx="212275" cy="254475"/>
            </a:xfrm>
            <a:custGeom>
              <a:rect b="b" l="l" r="r" t="t"/>
              <a:pathLst>
                <a:path extrusionOk="0" h="10179" w="8491">
                  <a:moveTo>
                    <a:pt x="2224" y="1"/>
                  </a:moveTo>
                  <a:cubicBezTo>
                    <a:pt x="1309" y="1"/>
                    <a:pt x="462" y="449"/>
                    <a:pt x="246" y="1164"/>
                  </a:cubicBezTo>
                  <a:cubicBezTo>
                    <a:pt x="0" y="1770"/>
                    <a:pt x="197" y="2459"/>
                    <a:pt x="721" y="2852"/>
                  </a:cubicBezTo>
                  <a:cubicBezTo>
                    <a:pt x="738" y="2868"/>
                    <a:pt x="754" y="2885"/>
                    <a:pt x="771" y="2885"/>
                  </a:cubicBezTo>
                  <a:cubicBezTo>
                    <a:pt x="999" y="3026"/>
                    <a:pt x="1257" y="3096"/>
                    <a:pt x="1516" y="3096"/>
                  </a:cubicBezTo>
                  <a:cubicBezTo>
                    <a:pt x="1798" y="3096"/>
                    <a:pt x="2080" y="3014"/>
                    <a:pt x="2328" y="2852"/>
                  </a:cubicBezTo>
                  <a:cubicBezTo>
                    <a:pt x="2492" y="2754"/>
                    <a:pt x="2606" y="2606"/>
                    <a:pt x="2656" y="2426"/>
                  </a:cubicBezTo>
                  <a:cubicBezTo>
                    <a:pt x="2800" y="2036"/>
                    <a:pt x="2499" y="1633"/>
                    <a:pt x="2111" y="1633"/>
                  </a:cubicBezTo>
                  <a:cubicBezTo>
                    <a:pt x="2059" y="1633"/>
                    <a:pt x="2005" y="1640"/>
                    <a:pt x="1951" y="1656"/>
                  </a:cubicBezTo>
                  <a:cubicBezTo>
                    <a:pt x="1623" y="1721"/>
                    <a:pt x="1443" y="2065"/>
                    <a:pt x="1557" y="2377"/>
                  </a:cubicBezTo>
                  <a:cubicBezTo>
                    <a:pt x="1640" y="2626"/>
                    <a:pt x="1895" y="2660"/>
                    <a:pt x="2030" y="2660"/>
                  </a:cubicBezTo>
                  <a:cubicBezTo>
                    <a:pt x="2081" y="2660"/>
                    <a:pt x="2115" y="2655"/>
                    <a:pt x="2115" y="2655"/>
                  </a:cubicBezTo>
                  <a:lnTo>
                    <a:pt x="2115" y="2655"/>
                  </a:lnTo>
                  <a:cubicBezTo>
                    <a:pt x="2082" y="2737"/>
                    <a:pt x="2016" y="2819"/>
                    <a:pt x="1934" y="2868"/>
                  </a:cubicBezTo>
                  <a:cubicBezTo>
                    <a:pt x="1820" y="2934"/>
                    <a:pt x="1689" y="2967"/>
                    <a:pt x="1557" y="2967"/>
                  </a:cubicBezTo>
                  <a:cubicBezTo>
                    <a:pt x="1426" y="2967"/>
                    <a:pt x="1295" y="2934"/>
                    <a:pt x="1180" y="2868"/>
                  </a:cubicBezTo>
                  <a:cubicBezTo>
                    <a:pt x="1098" y="2819"/>
                    <a:pt x="1016" y="2770"/>
                    <a:pt x="951" y="2705"/>
                  </a:cubicBezTo>
                  <a:cubicBezTo>
                    <a:pt x="525" y="2328"/>
                    <a:pt x="426" y="1082"/>
                    <a:pt x="1148" y="508"/>
                  </a:cubicBezTo>
                  <a:cubicBezTo>
                    <a:pt x="1472" y="272"/>
                    <a:pt x="1862" y="143"/>
                    <a:pt x="2259" y="143"/>
                  </a:cubicBezTo>
                  <a:cubicBezTo>
                    <a:pt x="2304" y="143"/>
                    <a:pt x="2349" y="144"/>
                    <a:pt x="2393" y="148"/>
                  </a:cubicBezTo>
                  <a:cubicBezTo>
                    <a:pt x="2524" y="164"/>
                    <a:pt x="2656" y="180"/>
                    <a:pt x="2787" y="213"/>
                  </a:cubicBezTo>
                  <a:cubicBezTo>
                    <a:pt x="3885" y="475"/>
                    <a:pt x="4590" y="1639"/>
                    <a:pt x="4819" y="2868"/>
                  </a:cubicBezTo>
                  <a:cubicBezTo>
                    <a:pt x="5065" y="4131"/>
                    <a:pt x="4819" y="5360"/>
                    <a:pt x="4901" y="6491"/>
                  </a:cubicBezTo>
                  <a:cubicBezTo>
                    <a:pt x="4852" y="7507"/>
                    <a:pt x="5245" y="8491"/>
                    <a:pt x="5983" y="9195"/>
                  </a:cubicBezTo>
                  <a:cubicBezTo>
                    <a:pt x="6688" y="9802"/>
                    <a:pt x="7573" y="10146"/>
                    <a:pt x="8491" y="10179"/>
                  </a:cubicBezTo>
                  <a:cubicBezTo>
                    <a:pt x="7589" y="10113"/>
                    <a:pt x="6721" y="9753"/>
                    <a:pt x="6049" y="9130"/>
                  </a:cubicBezTo>
                  <a:cubicBezTo>
                    <a:pt x="5344" y="8441"/>
                    <a:pt x="4983" y="7474"/>
                    <a:pt x="5032" y="6491"/>
                  </a:cubicBezTo>
                  <a:cubicBezTo>
                    <a:pt x="4983" y="5376"/>
                    <a:pt x="5229" y="4163"/>
                    <a:pt x="5000" y="2868"/>
                  </a:cubicBezTo>
                  <a:lnTo>
                    <a:pt x="5000" y="2836"/>
                  </a:lnTo>
                  <a:cubicBezTo>
                    <a:pt x="4770" y="1590"/>
                    <a:pt x="4000" y="328"/>
                    <a:pt x="2820" y="66"/>
                  </a:cubicBezTo>
                  <a:cubicBezTo>
                    <a:pt x="2622" y="22"/>
                    <a:pt x="2421" y="1"/>
                    <a:pt x="222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5559150" y="2930650"/>
              <a:ext cx="57800" cy="52825"/>
            </a:xfrm>
            <a:custGeom>
              <a:rect b="b" l="l" r="r" t="t"/>
              <a:pathLst>
                <a:path extrusionOk="0" h="2113" w="2312">
                  <a:moveTo>
                    <a:pt x="1802" y="0"/>
                  </a:moveTo>
                  <a:cubicBezTo>
                    <a:pt x="1321" y="0"/>
                    <a:pt x="1021" y="400"/>
                    <a:pt x="935" y="1090"/>
                  </a:cubicBezTo>
                  <a:cubicBezTo>
                    <a:pt x="918" y="1221"/>
                    <a:pt x="869" y="1336"/>
                    <a:pt x="820" y="1434"/>
                  </a:cubicBezTo>
                  <a:cubicBezTo>
                    <a:pt x="619" y="1760"/>
                    <a:pt x="246" y="1798"/>
                    <a:pt x="82" y="1798"/>
                  </a:cubicBezTo>
                  <a:cubicBezTo>
                    <a:pt x="31" y="1798"/>
                    <a:pt x="0" y="1795"/>
                    <a:pt x="0" y="1795"/>
                  </a:cubicBezTo>
                  <a:lnTo>
                    <a:pt x="0" y="1795"/>
                  </a:lnTo>
                  <a:cubicBezTo>
                    <a:pt x="120" y="1860"/>
                    <a:pt x="694" y="2113"/>
                    <a:pt x="1230" y="2113"/>
                  </a:cubicBezTo>
                  <a:cubicBezTo>
                    <a:pt x="1502" y="2113"/>
                    <a:pt x="1763" y="2048"/>
                    <a:pt x="1951" y="1860"/>
                  </a:cubicBezTo>
                  <a:cubicBezTo>
                    <a:pt x="2066" y="1746"/>
                    <a:pt x="2148" y="1598"/>
                    <a:pt x="2197" y="1434"/>
                  </a:cubicBezTo>
                  <a:cubicBezTo>
                    <a:pt x="2312" y="992"/>
                    <a:pt x="2066" y="565"/>
                    <a:pt x="1951" y="385"/>
                  </a:cubicBezTo>
                  <a:cubicBezTo>
                    <a:pt x="1869" y="270"/>
                    <a:pt x="1885" y="106"/>
                    <a:pt x="2017" y="24"/>
                  </a:cubicBezTo>
                  <a:cubicBezTo>
                    <a:pt x="1942" y="8"/>
                    <a:pt x="1870" y="0"/>
                    <a:pt x="180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5457925" y="2895900"/>
              <a:ext cx="74200" cy="48825"/>
            </a:xfrm>
            <a:custGeom>
              <a:rect b="b" l="l" r="r" t="t"/>
              <a:pathLst>
                <a:path extrusionOk="0" h="1953" w="2968">
                  <a:moveTo>
                    <a:pt x="2040" y="1"/>
                  </a:moveTo>
                  <a:cubicBezTo>
                    <a:pt x="333" y="1"/>
                    <a:pt x="296" y="1082"/>
                    <a:pt x="296" y="1365"/>
                  </a:cubicBezTo>
                  <a:cubicBezTo>
                    <a:pt x="296" y="1562"/>
                    <a:pt x="181" y="1726"/>
                    <a:pt x="1" y="1791"/>
                  </a:cubicBezTo>
                  <a:cubicBezTo>
                    <a:pt x="268" y="1904"/>
                    <a:pt x="503" y="1952"/>
                    <a:pt x="708" y="1952"/>
                  </a:cubicBezTo>
                  <a:cubicBezTo>
                    <a:pt x="1461" y="1952"/>
                    <a:pt x="1831" y="1306"/>
                    <a:pt x="2050" y="792"/>
                  </a:cubicBezTo>
                  <a:cubicBezTo>
                    <a:pt x="2197" y="415"/>
                    <a:pt x="2558" y="136"/>
                    <a:pt x="2968" y="87"/>
                  </a:cubicBezTo>
                  <a:cubicBezTo>
                    <a:pt x="2614" y="27"/>
                    <a:pt x="2307" y="1"/>
                    <a:pt x="20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5428825" y="2894850"/>
              <a:ext cx="36500" cy="28525"/>
            </a:xfrm>
            <a:custGeom>
              <a:rect b="b" l="l" r="r" t="t"/>
              <a:pathLst>
                <a:path extrusionOk="0" h="1141" w="1460">
                  <a:moveTo>
                    <a:pt x="506" y="1"/>
                  </a:moveTo>
                  <a:cubicBezTo>
                    <a:pt x="452" y="1"/>
                    <a:pt x="397" y="15"/>
                    <a:pt x="345" y="47"/>
                  </a:cubicBezTo>
                  <a:cubicBezTo>
                    <a:pt x="99" y="145"/>
                    <a:pt x="1" y="424"/>
                    <a:pt x="99" y="670"/>
                  </a:cubicBezTo>
                  <a:cubicBezTo>
                    <a:pt x="181" y="883"/>
                    <a:pt x="362" y="1030"/>
                    <a:pt x="575" y="1096"/>
                  </a:cubicBezTo>
                  <a:cubicBezTo>
                    <a:pt x="653" y="1126"/>
                    <a:pt x="735" y="1141"/>
                    <a:pt x="818" y="1141"/>
                  </a:cubicBezTo>
                  <a:cubicBezTo>
                    <a:pt x="961" y="1141"/>
                    <a:pt x="1106" y="1097"/>
                    <a:pt x="1230" y="1014"/>
                  </a:cubicBezTo>
                  <a:cubicBezTo>
                    <a:pt x="1378" y="899"/>
                    <a:pt x="1460" y="702"/>
                    <a:pt x="1443" y="522"/>
                  </a:cubicBezTo>
                  <a:lnTo>
                    <a:pt x="1443" y="522"/>
                  </a:lnTo>
                  <a:cubicBezTo>
                    <a:pt x="1443" y="522"/>
                    <a:pt x="1136" y="903"/>
                    <a:pt x="784" y="903"/>
                  </a:cubicBezTo>
                  <a:cubicBezTo>
                    <a:pt x="763" y="903"/>
                    <a:pt x="743" y="902"/>
                    <a:pt x="722" y="899"/>
                  </a:cubicBezTo>
                  <a:cubicBezTo>
                    <a:pt x="148" y="850"/>
                    <a:pt x="67" y="276"/>
                    <a:pt x="345" y="112"/>
                  </a:cubicBezTo>
                  <a:cubicBezTo>
                    <a:pt x="385" y="86"/>
                    <a:pt x="429" y="73"/>
                    <a:pt x="472" y="73"/>
                  </a:cubicBezTo>
                  <a:cubicBezTo>
                    <a:pt x="587" y="73"/>
                    <a:pt x="698" y="161"/>
                    <a:pt x="722" y="293"/>
                  </a:cubicBezTo>
                  <a:cubicBezTo>
                    <a:pt x="733" y="404"/>
                    <a:pt x="646" y="470"/>
                    <a:pt x="594" y="470"/>
                  </a:cubicBezTo>
                  <a:cubicBezTo>
                    <a:pt x="570" y="470"/>
                    <a:pt x="553" y="455"/>
                    <a:pt x="558" y="424"/>
                  </a:cubicBezTo>
                  <a:cubicBezTo>
                    <a:pt x="582" y="340"/>
                    <a:pt x="554" y="283"/>
                    <a:pt x="493" y="283"/>
                  </a:cubicBezTo>
                  <a:cubicBezTo>
                    <a:pt x="470" y="283"/>
                    <a:pt x="442" y="291"/>
                    <a:pt x="411" y="309"/>
                  </a:cubicBezTo>
                  <a:cubicBezTo>
                    <a:pt x="280" y="375"/>
                    <a:pt x="411" y="555"/>
                    <a:pt x="411" y="555"/>
                  </a:cubicBezTo>
                  <a:cubicBezTo>
                    <a:pt x="458" y="593"/>
                    <a:pt x="514" y="610"/>
                    <a:pt x="569" y="610"/>
                  </a:cubicBezTo>
                  <a:cubicBezTo>
                    <a:pt x="704" y="610"/>
                    <a:pt x="837" y="505"/>
                    <a:pt x="837" y="342"/>
                  </a:cubicBezTo>
                  <a:cubicBezTo>
                    <a:pt x="837" y="143"/>
                    <a:pt x="677" y="1"/>
                    <a:pt x="5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6017700" y="2931250"/>
              <a:ext cx="30350" cy="84450"/>
            </a:xfrm>
            <a:custGeom>
              <a:rect b="b" l="l" r="r" t="t"/>
              <a:pathLst>
                <a:path extrusionOk="0" h="3378" w="1214">
                  <a:moveTo>
                    <a:pt x="607" y="0"/>
                  </a:moveTo>
                  <a:lnTo>
                    <a:pt x="574" y="328"/>
                  </a:lnTo>
                  <a:cubicBezTo>
                    <a:pt x="541" y="607"/>
                    <a:pt x="443" y="869"/>
                    <a:pt x="295" y="1099"/>
                  </a:cubicBezTo>
                  <a:cubicBezTo>
                    <a:pt x="230" y="1197"/>
                    <a:pt x="164" y="1295"/>
                    <a:pt x="115" y="1410"/>
                  </a:cubicBezTo>
                  <a:cubicBezTo>
                    <a:pt x="0" y="1656"/>
                    <a:pt x="49" y="1951"/>
                    <a:pt x="230" y="2164"/>
                  </a:cubicBezTo>
                  <a:cubicBezTo>
                    <a:pt x="426" y="2426"/>
                    <a:pt x="541" y="2738"/>
                    <a:pt x="574" y="3049"/>
                  </a:cubicBezTo>
                  <a:cubicBezTo>
                    <a:pt x="590" y="3131"/>
                    <a:pt x="607" y="3377"/>
                    <a:pt x="607" y="3377"/>
                  </a:cubicBezTo>
                  <a:cubicBezTo>
                    <a:pt x="623" y="3377"/>
                    <a:pt x="623" y="3131"/>
                    <a:pt x="640" y="3049"/>
                  </a:cubicBezTo>
                  <a:cubicBezTo>
                    <a:pt x="689" y="2738"/>
                    <a:pt x="803" y="2426"/>
                    <a:pt x="1000" y="2164"/>
                  </a:cubicBezTo>
                  <a:cubicBezTo>
                    <a:pt x="1180" y="1951"/>
                    <a:pt x="1213" y="1672"/>
                    <a:pt x="1115" y="1410"/>
                  </a:cubicBezTo>
                  <a:cubicBezTo>
                    <a:pt x="1066" y="1295"/>
                    <a:pt x="1000" y="1197"/>
                    <a:pt x="918" y="1099"/>
                  </a:cubicBezTo>
                  <a:cubicBezTo>
                    <a:pt x="771" y="869"/>
                    <a:pt x="689" y="607"/>
                    <a:pt x="656" y="328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5888000" y="2671550"/>
              <a:ext cx="60875" cy="136800"/>
            </a:xfrm>
            <a:custGeom>
              <a:rect b="b" l="l" r="r" t="t"/>
              <a:pathLst>
                <a:path extrusionOk="0" h="5472" w="2435">
                  <a:moveTo>
                    <a:pt x="1006" y="1"/>
                  </a:moveTo>
                  <a:cubicBezTo>
                    <a:pt x="646" y="1"/>
                    <a:pt x="0" y="565"/>
                    <a:pt x="287" y="2439"/>
                  </a:cubicBezTo>
                  <a:cubicBezTo>
                    <a:pt x="615" y="4471"/>
                    <a:pt x="2172" y="5422"/>
                    <a:pt x="2435" y="5471"/>
                  </a:cubicBezTo>
                  <a:cubicBezTo>
                    <a:pt x="2435" y="5471"/>
                    <a:pt x="910" y="4488"/>
                    <a:pt x="779" y="2816"/>
                  </a:cubicBezTo>
                  <a:cubicBezTo>
                    <a:pt x="648" y="1144"/>
                    <a:pt x="1156" y="1095"/>
                    <a:pt x="1320" y="734"/>
                  </a:cubicBezTo>
                  <a:cubicBezTo>
                    <a:pt x="1484" y="373"/>
                    <a:pt x="1402" y="111"/>
                    <a:pt x="1090" y="13"/>
                  </a:cubicBezTo>
                  <a:cubicBezTo>
                    <a:pt x="1065" y="5"/>
                    <a:pt x="1036" y="1"/>
                    <a:pt x="10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5860750" y="2634275"/>
              <a:ext cx="132375" cy="177750"/>
            </a:xfrm>
            <a:custGeom>
              <a:rect b="b" l="l" r="r" t="t"/>
              <a:pathLst>
                <a:path extrusionOk="0" h="7110" w="5295">
                  <a:moveTo>
                    <a:pt x="3607" y="0"/>
                  </a:moveTo>
                  <a:cubicBezTo>
                    <a:pt x="3396" y="0"/>
                    <a:pt x="3199" y="27"/>
                    <a:pt x="3033" y="61"/>
                  </a:cubicBezTo>
                  <a:cubicBezTo>
                    <a:pt x="2590" y="127"/>
                    <a:pt x="2180" y="291"/>
                    <a:pt x="1836" y="553"/>
                  </a:cubicBezTo>
                  <a:cubicBezTo>
                    <a:pt x="0" y="1897"/>
                    <a:pt x="345" y="4290"/>
                    <a:pt x="886" y="5438"/>
                  </a:cubicBezTo>
                  <a:cubicBezTo>
                    <a:pt x="1181" y="6110"/>
                    <a:pt x="1656" y="6683"/>
                    <a:pt x="2279" y="7110"/>
                  </a:cubicBezTo>
                  <a:cubicBezTo>
                    <a:pt x="1689" y="6667"/>
                    <a:pt x="1230" y="6077"/>
                    <a:pt x="967" y="5405"/>
                  </a:cubicBezTo>
                  <a:cubicBezTo>
                    <a:pt x="459" y="4241"/>
                    <a:pt x="197" y="1946"/>
                    <a:pt x="1935" y="684"/>
                  </a:cubicBezTo>
                  <a:cubicBezTo>
                    <a:pt x="2361" y="376"/>
                    <a:pt x="2917" y="183"/>
                    <a:pt x="3432" y="183"/>
                  </a:cubicBezTo>
                  <a:cubicBezTo>
                    <a:pt x="3848" y="183"/>
                    <a:pt x="4237" y="309"/>
                    <a:pt x="4508" y="602"/>
                  </a:cubicBezTo>
                  <a:cubicBezTo>
                    <a:pt x="5154" y="1232"/>
                    <a:pt x="4670" y="2291"/>
                    <a:pt x="3982" y="2291"/>
                  </a:cubicBezTo>
                  <a:cubicBezTo>
                    <a:pt x="3972" y="2291"/>
                    <a:pt x="3961" y="2291"/>
                    <a:pt x="3951" y="2291"/>
                  </a:cubicBezTo>
                  <a:cubicBezTo>
                    <a:pt x="3921" y="2294"/>
                    <a:pt x="3891" y="2296"/>
                    <a:pt x="3861" y="2296"/>
                  </a:cubicBezTo>
                  <a:cubicBezTo>
                    <a:pt x="3600" y="2296"/>
                    <a:pt x="3360" y="2167"/>
                    <a:pt x="3213" y="1946"/>
                  </a:cubicBezTo>
                  <a:cubicBezTo>
                    <a:pt x="3164" y="1832"/>
                    <a:pt x="3131" y="1700"/>
                    <a:pt x="3148" y="1586"/>
                  </a:cubicBezTo>
                  <a:cubicBezTo>
                    <a:pt x="3167" y="1329"/>
                    <a:pt x="3247" y="1251"/>
                    <a:pt x="3303" y="1251"/>
                  </a:cubicBezTo>
                  <a:cubicBezTo>
                    <a:pt x="3340" y="1251"/>
                    <a:pt x="3367" y="1284"/>
                    <a:pt x="3361" y="1323"/>
                  </a:cubicBezTo>
                  <a:cubicBezTo>
                    <a:pt x="3317" y="1555"/>
                    <a:pt x="3504" y="1761"/>
                    <a:pt x="3728" y="1761"/>
                  </a:cubicBezTo>
                  <a:cubicBezTo>
                    <a:pt x="3758" y="1761"/>
                    <a:pt x="3789" y="1757"/>
                    <a:pt x="3820" y="1750"/>
                  </a:cubicBezTo>
                  <a:cubicBezTo>
                    <a:pt x="4229" y="1700"/>
                    <a:pt x="4328" y="1160"/>
                    <a:pt x="3967" y="946"/>
                  </a:cubicBezTo>
                  <a:cubicBezTo>
                    <a:pt x="3873" y="900"/>
                    <a:pt x="3775" y="878"/>
                    <a:pt x="3679" y="878"/>
                  </a:cubicBezTo>
                  <a:cubicBezTo>
                    <a:pt x="3371" y="878"/>
                    <a:pt x="3083" y="1101"/>
                    <a:pt x="3033" y="1438"/>
                  </a:cubicBezTo>
                  <a:cubicBezTo>
                    <a:pt x="2984" y="1766"/>
                    <a:pt x="3148" y="2110"/>
                    <a:pt x="3443" y="2258"/>
                  </a:cubicBezTo>
                  <a:lnTo>
                    <a:pt x="3459" y="2274"/>
                  </a:lnTo>
                  <a:lnTo>
                    <a:pt x="3475" y="2274"/>
                  </a:lnTo>
                  <a:cubicBezTo>
                    <a:pt x="3574" y="2323"/>
                    <a:pt x="3672" y="2356"/>
                    <a:pt x="3787" y="2389"/>
                  </a:cubicBezTo>
                  <a:cubicBezTo>
                    <a:pt x="3880" y="2411"/>
                    <a:pt x="3974" y="2421"/>
                    <a:pt x="4065" y="2421"/>
                  </a:cubicBezTo>
                  <a:cubicBezTo>
                    <a:pt x="4667" y="2421"/>
                    <a:pt x="5203" y="1983"/>
                    <a:pt x="5246" y="1471"/>
                  </a:cubicBezTo>
                  <a:cubicBezTo>
                    <a:pt x="5295" y="1061"/>
                    <a:pt x="5131" y="651"/>
                    <a:pt x="4819" y="389"/>
                  </a:cubicBezTo>
                  <a:cubicBezTo>
                    <a:pt x="4436" y="91"/>
                    <a:pt x="3998" y="0"/>
                    <a:pt x="36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5941475" y="2587750"/>
              <a:ext cx="182800" cy="128400"/>
            </a:xfrm>
            <a:custGeom>
              <a:rect b="b" l="l" r="r" t="t"/>
              <a:pathLst>
                <a:path extrusionOk="0" h="5136" w="7312">
                  <a:moveTo>
                    <a:pt x="1757" y="1"/>
                  </a:moveTo>
                  <a:cubicBezTo>
                    <a:pt x="1360" y="1"/>
                    <a:pt x="971" y="172"/>
                    <a:pt x="705" y="496"/>
                  </a:cubicBezTo>
                  <a:cubicBezTo>
                    <a:pt x="611" y="628"/>
                    <a:pt x="462" y="701"/>
                    <a:pt x="312" y="701"/>
                  </a:cubicBezTo>
                  <a:cubicBezTo>
                    <a:pt x="202" y="701"/>
                    <a:pt x="91" y="662"/>
                    <a:pt x="0" y="578"/>
                  </a:cubicBezTo>
                  <a:lnTo>
                    <a:pt x="0" y="578"/>
                  </a:lnTo>
                  <a:cubicBezTo>
                    <a:pt x="33" y="955"/>
                    <a:pt x="66" y="1021"/>
                    <a:pt x="1771" y="1742"/>
                  </a:cubicBezTo>
                  <a:cubicBezTo>
                    <a:pt x="3082" y="2283"/>
                    <a:pt x="3525" y="4250"/>
                    <a:pt x="3656" y="5135"/>
                  </a:cubicBezTo>
                  <a:cubicBezTo>
                    <a:pt x="3803" y="4250"/>
                    <a:pt x="4246" y="2283"/>
                    <a:pt x="5557" y="1742"/>
                  </a:cubicBezTo>
                  <a:cubicBezTo>
                    <a:pt x="7262" y="1021"/>
                    <a:pt x="7278" y="955"/>
                    <a:pt x="7311" y="578"/>
                  </a:cubicBezTo>
                  <a:lnTo>
                    <a:pt x="7311" y="578"/>
                  </a:lnTo>
                  <a:cubicBezTo>
                    <a:pt x="7221" y="662"/>
                    <a:pt x="7110" y="701"/>
                    <a:pt x="7001" y="701"/>
                  </a:cubicBezTo>
                  <a:cubicBezTo>
                    <a:pt x="6852" y="701"/>
                    <a:pt x="6708" y="628"/>
                    <a:pt x="6623" y="496"/>
                  </a:cubicBezTo>
                  <a:cubicBezTo>
                    <a:pt x="6347" y="172"/>
                    <a:pt x="5954" y="1"/>
                    <a:pt x="5559" y="1"/>
                  </a:cubicBezTo>
                  <a:cubicBezTo>
                    <a:pt x="5296" y="1"/>
                    <a:pt x="5033" y="77"/>
                    <a:pt x="4803" y="234"/>
                  </a:cubicBezTo>
                  <a:cubicBezTo>
                    <a:pt x="4229" y="644"/>
                    <a:pt x="3852" y="1463"/>
                    <a:pt x="3656" y="2660"/>
                  </a:cubicBezTo>
                  <a:cubicBezTo>
                    <a:pt x="3475" y="1463"/>
                    <a:pt x="3098" y="644"/>
                    <a:pt x="2525" y="234"/>
                  </a:cubicBezTo>
                  <a:cubicBezTo>
                    <a:pt x="2289" y="77"/>
                    <a:pt x="2021" y="1"/>
                    <a:pt x="175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5999675" y="2516550"/>
              <a:ext cx="66800" cy="110675"/>
            </a:xfrm>
            <a:custGeom>
              <a:rect b="b" l="l" r="r" t="t"/>
              <a:pathLst>
                <a:path extrusionOk="0" h="4427" w="2672">
                  <a:moveTo>
                    <a:pt x="1344" y="0"/>
                  </a:moveTo>
                  <a:cubicBezTo>
                    <a:pt x="1246" y="148"/>
                    <a:pt x="1147" y="296"/>
                    <a:pt x="1016" y="427"/>
                  </a:cubicBezTo>
                  <a:cubicBezTo>
                    <a:pt x="574" y="853"/>
                    <a:pt x="0" y="1722"/>
                    <a:pt x="721" y="2902"/>
                  </a:cubicBezTo>
                  <a:cubicBezTo>
                    <a:pt x="1016" y="3377"/>
                    <a:pt x="1213" y="3885"/>
                    <a:pt x="1328" y="4426"/>
                  </a:cubicBezTo>
                  <a:cubicBezTo>
                    <a:pt x="1459" y="3885"/>
                    <a:pt x="1656" y="3377"/>
                    <a:pt x="1951" y="2902"/>
                  </a:cubicBezTo>
                  <a:cubicBezTo>
                    <a:pt x="2672" y="1722"/>
                    <a:pt x="2115" y="853"/>
                    <a:pt x="1656" y="427"/>
                  </a:cubicBezTo>
                  <a:cubicBezTo>
                    <a:pt x="1541" y="296"/>
                    <a:pt x="1426" y="148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5956625" y="2411575"/>
              <a:ext cx="152875" cy="167700"/>
            </a:xfrm>
            <a:custGeom>
              <a:rect b="b" l="l" r="r" t="t"/>
              <a:pathLst>
                <a:path extrusionOk="0" h="6708" w="6115">
                  <a:moveTo>
                    <a:pt x="1593" y="1"/>
                  </a:moveTo>
                  <a:cubicBezTo>
                    <a:pt x="1195" y="1"/>
                    <a:pt x="805" y="156"/>
                    <a:pt x="575" y="446"/>
                  </a:cubicBezTo>
                  <a:cubicBezTo>
                    <a:pt x="1" y="1102"/>
                    <a:pt x="476" y="2069"/>
                    <a:pt x="1132" y="2101"/>
                  </a:cubicBezTo>
                  <a:cubicBezTo>
                    <a:pt x="1151" y="2102"/>
                    <a:pt x="1169" y="2103"/>
                    <a:pt x="1187" y="2103"/>
                  </a:cubicBezTo>
                  <a:cubicBezTo>
                    <a:pt x="1784" y="2103"/>
                    <a:pt x="1997" y="1584"/>
                    <a:pt x="1870" y="1282"/>
                  </a:cubicBezTo>
                  <a:cubicBezTo>
                    <a:pt x="1827" y="1113"/>
                    <a:pt x="1665" y="993"/>
                    <a:pt x="1495" y="993"/>
                  </a:cubicBezTo>
                  <a:cubicBezTo>
                    <a:pt x="1467" y="993"/>
                    <a:pt x="1439" y="996"/>
                    <a:pt x="1411" y="1003"/>
                  </a:cubicBezTo>
                  <a:cubicBezTo>
                    <a:pt x="1247" y="1020"/>
                    <a:pt x="1148" y="1167"/>
                    <a:pt x="1165" y="1315"/>
                  </a:cubicBezTo>
                  <a:cubicBezTo>
                    <a:pt x="1154" y="1470"/>
                    <a:pt x="1275" y="1567"/>
                    <a:pt x="1403" y="1567"/>
                  </a:cubicBezTo>
                  <a:cubicBezTo>
                    <a:pt x="1477" y="1567"/>
                    <a:pt x="1553" y="1534"/>
                    <a:pt x="1607" y="1462"/>
                  </a:cubicBezTo>
                  <a:cubicBezTo>
                    <a:pt x="1647" y="1400"/>
                    <a:pt x="1689" y="1375"/>
                    <a:pt x="1726" y="1375"/>
                  </a:cubicBezTo>
                  <a:cubicBezTo>
                    <a:pt x="1795" y="1375"/>
                    <a:pt x="1848" y="1464"/>
                    <a:pt x="1837" y="1560"/>
                  </a:cubicBezTo>
                  <a:cubicBezTo>
                    <a:pt x="1748" y="1801"/>
                    <a:pt x="1523" y="1943"/>
                    <a:pt x="1282" y="1943"/>
                  </a:cubicBezTo>
                  <a:cubicBezTo>
                    <a:pt x="1210" y="1943"/>
                    <a:pt x="1138" y="1931"/>
                    <a:pt x="1066" y="1905"/>
                  </a:cubicBezTo>
                  <a:cubicBezTo>
                    <a:pt x="657" y="1790"/>
                    <a:pt x="460" y="1052"/>
                    <a:pt x="1017" y="659"/>
                  </a:cubicBezTo>
                  <a:cubicBezTo>
                    <a:pt x="1141" y="572"/>
                    <a:pt x="1320" y="526"/>
                    <a:pt x="1521" y="526"/>
                  </a:cubicBezTo>
                  <a:cubicBezTo>
                    <a:pt x="2118" y="526"/>
                    <a:pt x="2902" y="935"/>
                    <a:pt x="2951" y="1905"/>
                  </a:cubicBezTo>
                  <a:cubicBezTo>
                    <a:pt x="2951" y="3085"/>
                    <a:pt x="2017" y="4118"/>
                    <a:pt x="1771" y="4888"/>
                  </a:cubicBezTo>
                  <a:cubicBezTo>
                    <a:pt x="1411" y="5986"/>
                    <a:pt x="1870" y="6658"/>
                    <a:pt x="1902" y="6707"/>
                  </a:cubicBezTo>
                  <a:cubicBezTo>
                    <a:pt x="1607" y="6150"/>
                    <a:pt x="1591" y="5494"/>
                    <a:pt x="1853" y="4921"/>
                  </a:cubicBezTo>
                  <a:cubicBezTo>
                    <a:pt x="2050" y="4396"/>
                    <a:pt x="2476" y="3839"/>
                    <a:pt x="2804" y="3150"/>
                  </a:cubicBezTo>
                  <a:cubicBezTo>
                    <a:pt x="2919" y="2921"/>
                    <a:pt x="3001" y="2691"/>
                    <a:pt x="3050" y="2446"/>
                  </a:cubicBezTo>
                  <a:cubicBezTo>
                    <a:pt x="3115" y="2691"/>
                    <a:pt x="3197" y="2921"/>
                    <a:pt x="3312" y="3150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09" y="5494"/>
                    <a:pt x="4492" y="6150"/>
                    <a:pt x="4214" y="6707"/>
                  </a:cubicBezTo>
                  <a:cubicBezTo>
                    <a:pt x="4246" y="6658"/>
                    <a:pt x="4705" y="5986"/>
                    <a:pt x="4345" y="4888"/>
                  </a:cubicBezTo>
                  <a:cubicBezTo>
                    <a:pt x="4082" y="4118"/>
                    <a:pt x="3164" y="3085"/>
                    <a:pt x="3164" y="1905"/>
                  </a:cubicBezTo>
                  <a:cubicBezTo>
                    <a:pt x="3214" y="935"/>
                    <a:pt x="3998" y="526"/>
                    <a:pt x="4595" y="526"/>
                  </a:cubicBezTo>
                  <a:cubicBezTo>
                    <a:pt x="4795" y="526"/>
                    <a:pt x="4975" y="572"/>
                    <a:pt x="5099" y="659"/>
                  </a:cubicBezTo>
                  <a:cubicBezTo>
                    <a:pt x="5656" y="1052"/>
                    <a:pt x="5459" y="1790"/>
                    <a:pt x="5033" y="1905"/>
                  </a:cubicBezTo>
                  <a:cubicBezTo>
                    <a:pt x="4966" y="1931"/>
                    <a:pt x="4896" y="1943"/>
                    <a:pt x="4826" y="1943"/>
                  </a:cubicBezTo>
                  <a:cubicBezTo>
                    <a:pt x="4593" y="1943"/>
                    <a:pt x="4368" y="1801"/>
                    <a:pt x="4279" y="1560"/>
                  </a:cubicBezTo>
                  <a:cubicBezTo>
                    <a:pt x="4258" y="1464"/>
                    <a:pt x="4313" y="1375"/>
                    <a:pt x="4386" y="1375"/>
                  </a:cubicBezTo>
                  <a:cubicBezTo>
                    <a:pt x="4425" y="1375"/>
                    <a:pt x="4469" y="1400"/>
                    <a:pt x="4509" y="1462"/>
                  </a:cubicBezTo>
                  <a:cubicBezTo>
                    <a:pt x="4557" y="1534"/>
                    <a:pt x="4629" y="1567"/>
                    <a:pt x="4702" y="1567"/>
                  </a:cubicBezTo>
                  <a:cubicBezTo>
                    <a:pt x="4826" y="1567"/>
                    <a:pt x="4951" y="1470"/>
                    <a:pt x="4951" y="1315"/>
                  </a:cubicBezTo>
                  <a:cubicBezTo>
                    <a:pt x="4968" y="1167"/>
                    <a:pt x="4853" y="1020"/>
                    <a:pt x="4705" y="1003"/>
                  </a:cubicBezTo>
                  <a:cubicBezTo>
                    <a:pt x="4675" y="996"/>
                    <a:pt x="4645" y="993"/>
                    <a:pt x="4615" y="993"/>
                  </a:cubicBezTo>
                  <a:cubicBezTo>
                    <a:pt x="4439" y="993"/>
                    <a:pt x="4286" y="1113"/>
                    <a:pt x="4230" y="1282"/>
                  </a:cubicBezTo>
                  <a:cubicBezTo>
                    <a:pt x="4103" y="1584"/>
                    <a:pt x="4346" y="2103"/>
                    <a:pt x="4930" y="2103"/>
                  </a:cubicBezTo>
                  <a:cubicBezTo>
                    <a:pt x="4948" y="2103"/>
                    <a:pt x="4966" y="2102"/>
                    <a:pt x="4984" y="2101"/>
                  </a:cubicBezTo>
                  <a:cubicBezTo>
                    <a:pt x="5607" y="2069"/>
                    <a:pt x="6115" y="1102"/>
                    <a:pt x="5525" y="446"/>
                  </a:cubicBezTo>
                  <a:cubicBezTo>
                    <a:pt x="5302" y="156"/>
                    <a:pt x="4916" y="1"/>
                    <a:pt x="4520" y="1"/>
                  </a:cubicBezTo>
                  <a:cubicBezTo>
                    <a:pt x="4045" y="1"/>
                    <a:pt x="3554" y="225"/>
                    <a:pt x="3312" y="708"/>
                  </a:cubicBezTo>
                  <a:cubicBezTo>
                    <a:pt x="3197" y="888"/>
                    <a:pt x="3099" y="1069"/>
                    <a:pt x="3050" y="1282"/>
                  </a:cubicBezTo>
                  <a:cubicBezTo>
                    <a:pt x="3001" y="1069"/>
                    <a:pt x="2919" y="888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5832875" y="2496875"/>
              <a:ext cx="130350" cy="204925"/>
            </a:xfrm>
            <a:custGeom>
              <a:rect b="b" l="l" r="r" t="t"/>
              <a:pathLst>
                <a:path extrusionOk="0" h="8197" w="5214">
                  <a:moveTo>
                    <a:pt x="4131" y="0"/>
                  </a:moveTo>
                  <a:lnTo>
                    <a:pt x="4131" y="0"/>
                  </a:lnTo>
                  <a:cubicBezTo>
                    <a:pt x="4117" y="0"/>
                    <a:pt x="4192" y="610"/>
                    <a:pt x="3804" y="820"/>
                  </a:cubicBezTo>
                  <a:cubicBezTo>
                    <a:pt x="3410" y="1050"/>
                    <a:pt x="2836" y="1525"/>
                    <a:pt x="3443" y="2050"/>
                  </a:cubicBezTo>
                  <a:cubicBezTo>
                    <a:pt x="4033" y="2558"/>
                    <a:pt x="4213" y="3328"/>
                    <a:pt x="3689" y="4066"/>
                  </a:cubicBezTo>
                  <a:cubicBezTo>
                    <a:pt x="3689" y="4066"/>
                    <a:pt x="3984" y="2951"/>
                    <a:pt x="3246" y="2476"/>
                  </a:cubicBezTo>
                  <a:cubicBezTo>
                    <a:pt x="3044" y="2336"/>
                    <a:pt x="2883" y="2299"/>
                    <a:pt x="2769" y="2299"/>
                  </a:cubicBezTo>
                  <a:cubicBezTo>
                    <a:pt x="2642" y="2299"/>
                    <a:pt x="2574" y="2345"/>
                    <a:pt x="2574" y="2345"/>
                  </a:cubicBezTo>
                  <a:cubicBezTo>
                    <a:pt x="2623" y="2476"/>
                    <a:pt x="2656" y="2623"/>
                    <a:pt x="2673" y="2771"/>
                  </a:cubicBezTo>
                  <a:cubicBezTo>
                    <a:pt x="2689" y="2984"/>
                    <a:pt x="2214" y="3345"/>
                    <a:pt x="2558" y="3738"/>
                  </a:cubicBezTo>
                  <a:cubicBezTo>
                    <a:pt x="2902" y="4131"/>
                    <a:pt x="3148" y="4918"/>
                    <a:pt x="1951" y="5787"/>
                  </a:cubicBezTo>
                  <a:cubicBezTo>
                    <a:pt x="1951" y="5787"/>
                    <a:pt x="2558" y="4426"/>
                    <a:pt x="2197" y="3722"/>
                  </a:cubicBezTo>
                  <a:cubicBezTo>
                    <a:pt x="1837" y="3017"/>
                    <a:pt x="1378" y="3131"/>
                    <a:pt x="968" y="2558"/>
                  </a:cubicBezTo>
                  <a:cubicBezTo>
                    <a:pt x="968" y="2558"/>
                    <a:pt x="1" y="3066"/>
                    <a:pt x="755" y="4230"/>
                  </a:cubicBezTo>
                  <a:cubicBezTo>
                    <a:pt x="1624" y="5574"/>
                    <a:pt x="542" y="7262"/>
                    <a:pt x="1476" y="8196"/>
                  </a:cubicBezTo>
                  <a:cubicBezTo>
                    <a:pt x="1476" y="8196"/>
                    <a:pt x="1410" y="6836"/>
                    <a:pt x="2673" y="5607"/>
                  </a:cubicBezTo>
                  <a:cubicBezTo>
                    <a:pt x="3935" y="4377"/>
                    <a:pt x="5213" y="2853"/>
                    <a:pt x="4131" y="1"/>
                  </a:cubicBezTo>
                  <a:cubicBezTo>
                    <a:pt x="4131" y="0"/>
                    <a:pt x="4131" y="0"/>
                    <a:pt x="41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5947200" y="2471075"/>
              <a:ext cx="75850" cy="113125"/>
            </a:xfrm>
            <a:custGeom>
              <a:rect b="b" l="l" r="r" t="t"/>
              <a:pathLst>
                <a:path extrusionOk="0" h="4525" w="3034">
                  <a:moveTo>
                    <a:pt x="2591" y="0"/>
                  </a:moveTo>
                  <a:lnTo>
                    <a:pt x="2591" y="0"/>
                  </a:lnTo>
                  <a:cubicBezTo>
                    <a:pt x="2542" y="279"/>
                    <a:pt x="2279" y="541"/>
                    <a:pt x="1640" y="820"/>
                  </a:cubicBezTo>
                  <a:cubicBezTo>
                    <a:pt x="984" y="1115"/>
                    <a:pt x="1230" y="1934"/>
                    <a:pt x="1279" y="2131"/>
                  </a:cubicBezTo>
                  <a:cubicBezTo>
                    <a:pt x="1344" y="2307"/>
                    <a:pt x="1392" y="2656"/>
                    <a:pt x="1195" y="2656"/>
                  </a:cubicBezTo>
                  <a:cubicBezTo>
                    <a:pt x="1190" y="2656"/>
                    <a:pt x="1186" y="2656"/>
                    <a:pt x="1181" y="2655"/>
                  </a:cubicBezTo>
                  <a:cubicBezTo>
                    <a:pt x="968" y="2623"/>
                    <a:pt x="1017" y="2508"/>
                    <a:pt x="1116" y="1836"/>
                  </a:cubicBezTo>
                  <a:cubicBezTo>
                    <a:pt x="1192" y="1316"/>
                    <a:pt x="856" y="1257"/>
                    <a:pt x="700" y="1257"/>
                  </a:cubicBezTo>
                  <a:cubicBezTo>
                    <a:pt x="654" y="1257"/>
                    <a:pt x="624" y="1262"/>
                    <a:pt x="624" y="1262"/>
                  </a:cubicBezTo>
                  <a:cubicBezTo>
                    <a:pt x="755" y="1426"/>
                    <a:pt x="739" y="1672"/>
                    <a:pt x="607" y="1836"/>
                  </a:cubicBezTo>
                  <a:cubicBezTo>
                    <a:pt x="362" y="2082"/>
                    <a:pt x="50" y="2360"/>
                    <a:pt x="312" y="3114"/>
                  </a:cubicBezTo>
                  <a:cubicBezTo>
                    <a:pt x="575" y="3868"/>
                    <a:pt x="1" y="4524"/>
                    <a:pt x="1" y="4524"/>
                  </a:cubicBezTo>
                  <a:cubicBezTo>
                    <a:pt x="3033" y="2016"/>
                    <a:pt x="2591" y="0"/>
                    <a:pt x="25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5797225" y="2685800"/>
              <a:ext cx="89775" cy="106550"/>
            </a:xfrm>
            <a:custGeom>
              <a:rect b="b" l="l" r="r" t="t"/>
              <a:pathLst>
                <a:path extrusionOk="0" h="4262" w="3591">
                  <a:moveTo>
                    <a:pt x="1869" y="0"/>
                  </a:moveTo>
                  <a:cubicBezTo>
                    <a:pt x="1869" y="0"/>
                    <a:pt x="2000" y="279"/>
                    <a:pt x="1640" y="525"/>
                  </a:cubicBezTo>
                  <a:cubicBezTo>
                    <a:pt x="1296" y="770"/>
                    <a:pt x="1" y="2426"/>
                    <a:pt x="3590" y="4262"/>
                  </a:cubicBezTo>
                  <a:cubicBezTo>
                    <a:pt x="3590" y="4262"/>
                    <a:pt x="2738" y="3770"/>
                    <a:pt x="2623" y="2475"/>
                  </a:cubicBezTo>
                  <a:cubicBezTo>
                    <a:pt x="2525" y="1180"/>
                    <a:pt x="2804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5687825" y="2751200"/>
              <a:ext cx="197125" cy="145025"/>
            </a:xfrm>
            <a:custGeom>
              <a:rect b="b" l="l" r="r" t="t"/>
              <a:pathLst>
                <a:path extrusionOk="0" h="5801" w="7885">
                  <a:moveTo>
                    <a:pt x="4664" y="0"/>
                  </a:moveTo>
                  <a:cubicBezTo>
                    <a:pt x="4525" y="0"/>
                    <a:pt x="4390" y="45"/>
                    <a:pt x="4262" y="138"/>
                  </a:cubicBezTo>
                  <a:cubicBezTo>
                    <a:pt x="3884" y="402"/>
                    <a:pt x="3662" y="608"/>
                    <a:pt x="3475" y="608"/>
                  </a:cubicBezTo>
                  <a:cubicBezTo>
                    <a:pt x="3418" y="608"/>
                    <a:pt x="3365" y="589"/>
                    <a:pt x="3311" y="548"/>
                  </a:cubicBezTo>
                  <a:lnTo>
                    <a:pt x="3311" y="548"/>
                  </a:lnTo>
                  <a:cubicBezTo>
                    <a:pt x="3311" y="548"/>
                    <a:pt x="3016" y="1187"/>
                    <a:pt x="3688" y="1384"/>
                  </a:cubicBezTo>
                  <a:cubicBezTo>
                    <a:pt x="4377" y="1597"/>
                    <a:pt x="4852" y="1728"/>
                    <a:pt x="4754" y="2105"/>
                  </a:cubicBezTo>
                  <a:cubicBezTo>
                    <a:pt x="4655" y="2482"/>
                    <a:pt x="3705" y="2547"/>
                    <a:pt x="2590" y="2711"/>
                  </a:cubicBezTo>
                  <a:cubicBezTo>
                    <a:pt x="1475" y="2875"/>
                    <a:pt x="590" y="3170"/>
                    <a:pt x="623" y="4137"/>
                  </a:cubicBezTo>
                  <a:cubicBezTo>
                    <a:pt x="648" y="4884"/>
                    <a:pt x="498" y="5249"/>
                    <a:pt x="247" y="5249"/>
                  </a:cubicBezTo>
                  <a:cubicBezTo>
                    <a:pt x="173" y="5249"/>
                    <a:pt x="90" y="5217"/>
                    <a:pt x="0" y="5154"/>
                  </a:cubicBezTo>
                  <a:lnTo>
                    <a:pt x="0" y="5154"/>
                  </a:lnTo>
                  <a:cubicBezTo>
                    <a:pt x="0" y="5154"/>
                    <a:pt x="250" y="5800"/>
                    <a:pt x="1203" y="5800"/>
                  </a:cubicBezTo>
                  <a:cubicBezTo>
                    <a:pt x="1395" y="5800"/>
                    <a:pt x="1616" y="5774"/>
                    <a:pt x="1869" y="5711"/>
                  </a:cubicBezTo>
                  <a:cubicBezTo>
                    <a:pt x="3377" y="5334"/>
                    <a:pt x="3574" y="4121"/>
                    <a:pt x="4213" y="3367"/>
                  </a:cubicBezTo>
                  <a:cubicBezTo>
                    <a:pt x="4852" y="2613"/>
                    <a:pt x="5491" y="1990"/>
                    <a:pt x="7884" y="1924"/>
                  </a:cubicBezTo>
                  <a:cubicBezTo>
                    <a:pt x="7884" y="1924"/>
                    <a:pt x="6409" y="1810"/>
                    <a:pt x="5868" y="957"/>
                  </a:cubicBezTo>
                  <a:cubicBezTo>
                    <a:pt x="5461" y="334"/>
                    <a:pt x="5045" y="0"/>
                    <a:pt x="46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5788225" y="2811075"/>
              <a:ext cx="192200" cy="157075"/>
            </a:xfrm>
            <a:custGeom>
              <a:rect b="b" l="l" r="r" t="t"/>
              <a:pathLst>
                <a:path extrusionOk="0" h="6283" w="7688">
                  <a:moveTo>
                    <a:pt x="3398" y="1"/>
                  </a:moveTo>
                  <a:cubicBezTo>
                    <a:pt x="3342" y="1"/>
                    <a:pt x="3286" y="2"/>
                    <a:pt x="3229" y="5"/>
                  </a:cubicBezTo>
                  <a:cubicBezTo>
                    <a:pt x="2656" y="5"/>
                    <a:pt x="2098" y="169"/>
                    <a:pt x="1606" y="464"/>
                  </a:cubicBezTo>
                  <a:cubicBezTo>
                    <a:pt x="1426" y="546"/>
                    <a:pt x="1279" y="677"/>
                    <a:pt x="1131" y="808"/>
                  </a:cubicBezTo>
                  <a:cubicBezTo>
                    <a:pt x="0" y="1808"/>
                    <a:pt x="344" y="3873"/>
                    <a:pt x="1705" y="4201"/>
                  </a:cubicBezTo>
                  <a:cubicBezTo>
                    <a:pt x="1838" y="4233"/>
                    <a:pt x="1976" y="4249"/>
                    <a:pt x="2113" y="4249"/>
                  </a:cubicBezTo>
                  <a:cubicBezTo>
                    <a:pt x="2598" y="4249"/>
                    <a:pt x="3075" y="4051"/>
                    <a:pt x="3344" y="3693"/>
                  </a:cubicBezTo>
                  <a:cubicBezTo>
                    <a:pt x="3639" y="3234"/>
                    <a:pt x="3639" y="2644"/>
                    <a:pt x="3344" y="2201"/>
                  </a:cubicBezTo>
                  <a:cubicBezTo>
                    <a:pt x="3135" y="1908"/>
                    <a:pt x="2805" y="1749"/>
                    <a:pt x="2470" y="1749"/>
                  </a:cubicBezTo>
                  <a:cubicBezTo>
                    <a:pt x="2281" y="1749"/>
                    <a:pt x="2090" y="1800"/>
                    <a:pt x="1918" y="1906"/>
                  </a:cubicBezTo>
                  <a:cubicBezTo>
                    <a:pt x="1639" y="2070"/>
                    <a:pt x="1508" y="2398"/>
                    <a:pt x="1606" y="2709"/>
                  </a:cubicBezTo>
                  <a:cubicBezTo>
                    <a:pt x="1623" y="2808"/>
                    <a:pt x="1672" y="2890"/>
                    <a:pt x="1738" y="2955"/>
                  </a:cubicBezTo>
                  <a:cubicBezTo>
                    <a:pt x="1846" y="3063"/>
                    <a:pt x="1988" y="3107"/>
                    <a:pt x="2129" y="3107"/>
                  </a:cubicBezTo>
                  <a:cubicBezTo>
                    <a:pt x="2372" y="3107"/>
                    <a:pt x="2608" y="2974"/>
                    <a:pt x="2639" y="2808"/>
                  </a:cubicBezTo>
                  <a:cubicBezTo>
                    <a:pt x="2713" y="2542"/>
                    <a:pt x="2508" y="2290"/>
                    <a:pt x="2251" y="2290"/>
                  </a:cubicBezTo>
                  <a:cubicBezTo>
                    <a:pt x="2222" y="2290"/>
                    <a:pt x="2193" y="2293"/>
                    <a:pt x="2164" y="2300"/>
                  </a:cubicBezTo>
                  <a:cubicBezTo>
                    <a:pt x="1902" y="2365"/>
                    <a:pt x="1918" y="2513"/>
                    <a:pt x="1836" y="2529"/>
                  </a:cubicBezTo>
                  <a:cubicBezTo>
                    <a:pt x="1738" y="2529"/>
                    <a:pt x="1721" y="2382"/>
                    <a:pt x="1721" y="2382"/>
                  </a:cubicBezTo>
                  <a:cubicBezTo>
                    <a:pt x="1721" y="2185"/>
                    <a:pt x="1836" y="2005"/>
                    <a:pt x="2016" y="1923"/>
                  </a:cubicBezTo>
                  <a:cubicBezTo>
                    <a:pt x="2158" y="1849"/>
                    <a:pt x="2310" y="1814"/>
                    <a:pt x="2459" y="1814"/>
                  </a:cubicBezTo>
                  <a:cubicBezTo>
                    <a:pt x="2776" y="1814"/>
                    <a:pt x="3084" y="1972"/>
                    <a:pt x="3262" y="2250"/>
                  </a:cubicBezTo>
                  <a:cubicBezTo>
                    <a:pt x="3541" y="2660"/>
                    <a:pt x="3524" y="3201"/>
                    <a:pt x="3246" y="3611"/>
                  </a:cubicBezTo>
                  <a:cubicBezTo>
                    <a:pt x="3002" y="3932"/>
                    <a:pt x="2557" y="4112"/>
                    <a:pt x="2107" y="4112"/>
                  </a:cubicBezTo>
                  <a:cubicBezTo>
                    <a:pt x="1983" y="4112"/>
                    <a:pt x="1858" y="4098"/>
                    <a:pt x="1738" y="4070"/>
                  </a:cubicBezTo>
                  <a:cubicBezTo>
                    <a:pt x="541" y="3758"/>
                    <a:pt x="197" y="1841"/>
                    <a:pt x="1262" y="923"/>
                  </a:cubicBezTo>
                  <a:cubicBezTo>
                    <a:pt x="1736" y="478"/>
                    <a:pt x="2314" y="308"/>
                    <a:pt x="2897" y="308"/>
                  </a:cubicBezTo>
                  <a:cubicBezTo>
                    <a:pt x="3604" y="308"/>
                    <a:pt x="4320" y="559"/>
                    <a:pt x="4868" y="874"/>
                  </a:cubicBezTo>
                  <a:cubicBezTo>
                    <a:pt x="5803" y="1398"/>
                    <a:pt x="6540" y="2234"/>
                    <a:pt x="6950" y="3234"/>
                  </a:cubicBezTo>
                  <a:cubicBezTo>
                    <a:pt x="7278" y="4037"/>
                    <a:pt x="7442" y="4906"/>
                    <a:pt x="7458" y="5775"/>
                  </a:cubicBezTo>
                  <a:cubicBezTo>
                    <a:pt x="7442" y="5922"/>
                    <a:pt x="7442" y="6070"/>
                    <a:pt x="7409" y="6217"/>
                  </a:cubicBezTo>
                  <a:lnTo>
                    <a:pt x="7409" y="6283"/>
                  </a:lnTo>
                  <a:cubicBezTo>
                    <a:pt x="7409" y="6250"/>
                    <a:pt x="7425" y="6233"/>
                    <a:pt x="7425" y="6217"/>
                  </a:cubicBezTo>
                  <a:lnTo>
                    <a:pt x="7450" y="6104"/>
                  </a:lnTo>
                  <a:lnTo>
                    <a:pt x="7450" y="6104"/>
                  </a:lnTo>
                  <a:cubicBezTo>
                    <a:pt x="7454" y="6120"/>
                    <a:pt x="7458" y="6136"/>
                    <a:pt x="7458" y="6152"/>
                  </a:cubicBezTo>
                  <a:cubicBezTo>
                    <a:pt x="7458" y="6135"/>
                    <a:pt x="7458" y="6102"/>
                    <a:pt x="7458" y="6070"/>
                  </a:cubicBezTo>
                  <a:lnTo>
                    <a:pt x="7450" y="6104"/>
                  </a:lnTo>
                  <a:lnTo>
                    <a:pt x="7450" y="6104"/>
                  </a:lnTo>
                  <a:cubicBezTo>
                    <a:pt x="7446" y="6087"/>
                    <a:pt x="7442" y="6070"/>
                    <a:pt x="7442" y="6053"/>
                  </a:cubicBezTo>
                  <a:cubicBezTo>
                    <a:pt x="7688" y="4857"/>
                    <a:pt x="7524" y="3627"/>
                    <a:pt x="6999" y="2529"/>
                  </a:cubicBezTo>
                  <a:cubicBezTo>
                    <a:pt x="6319" y="1104"/>
                    <a:pt x="4980" y="1"/>
                    <a:pt x="339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5894725" y="2859050"/>
              <a:ext cx="75875" cy="81650"/>
            </a:xfrm>
            <a:custGeom>
              <a:rect b="b" l="l" r="r" t="t"/>
              <a:pathLst>
                <a:path extrusionOk="0" h="3266" w="3035">
                  <a:moveTo>
                    <a:pt x="718" y="1"/>
                  </a:moveTo>
                  <a:cubicBezTo>
                    <a:pt x="59" y="1"/>
                    <a:pt x="0" y="778"/>
                    <a:pt x="1084" y="954"/>
                  </a:cubicBezTo>
                  <a:cubicBezTo>
                    <a:pt x="2346" y="1167"/>
                    <a:pt x="3034" y="3265"/>
                    <a:pt x="3034" y="3265"/>
                  </a:cubicBezTo>
                  <a:cubicBezTo>
                    <a:pt x="3034" y="3265"/>
                    <a:pt x="2723" y="987"/>
                    <a:pt x="1461" y="249"/>
                  </a:cubicBezTo>
                  <a:cubicBezTo>
                    <a:pt x="1169" y="71"/>
                    <a:pt x="916" y="1"/>
                    <a:pt x="7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5741900" y="2852575"/>
              <a:ext cx="130750" cy="112650"/>
            </a:xfrm>
            <a:custGeom>
              <a:rect b="b" l="l" r="r" t="t"/>
              <a:pathLst>
                <a:path extrusionOk="0" h="4506" w="5230">
                  <a:moveTo>
                    <a:pt x="2181" y="0"/>
                  </a:moveTo>
                  <a:lnTo>
                    <a:pt x="2181" y="0"/>
                  </a:lnTo>
                  <a:cubicBezTo>
                    <a:pt x="2017" y="197"/>
                    <a:pt x="1902" y="426"/>
                    <a:pt x="1820" y="672"/>
                  </a:cubicBezTo>
                  <a:cubicBezTo>
                    <a:pt x="1689" y="1082"/>
                    <a:pt x="1132" y="1312"/>
                    <a:pt x="575" y="1689"/>
                  </a:cubicBezTo>
                  <a:cubicBezTo>
                    <a:pt x="1" y="2082"/>
                    <a:pt x="99" y="2688"/>
                    <a:pt x="214" y="3033"/>
                  </a:cubicBezTo>
                  <a:cubicBezTo>
                    <a:pt x="280" y="3262"/>
                    <a:pt x="247" y="3508"/>
                    <a:pt x="132" y="3721"/>
                  </a:cubicBezTo>
                  <a:cubicBezTo>
                    <a:pt x="394" y="3475"/>
                    <a:pt x="722" y="3311"/>
                    <a:pt x="1066" y="3229"/>
                  </a:cubicBezTo>
                  <a:cubicBezTo>
                    <a:pt x="1673" y="3033"/>
                    <a:pt x="1656" y="2754"/>
                    <a:pt x="1640" y="2279"/>
                  </a:cubicBezTo>
                  <a:cubicBezTo>
                    <a:pt x="1640" y="1861"/>
                    <a:pt x="1817" y="1836"/>
                    <a:pt x="1860" y="1836"/>
                  </a:cubicBezTo>
                  <a:cubicBezTo>
                    <a:pt x="1866" y="1836"/>
                    <a:pt x="1870" y="1836"/>
                    <a:pt x="1870" y="1836"/>
                  </a:cubicBezTo>
                  <a:cubicBezTo>
                    <a:pt x="1874" y="1836"/>
                    <a:pt x="1878" y="1836"/>
                    <a:pt x="1882" y="1836"/>
                  </a:cubicBezTo>
                  <a:cubicBezTo>
                    <a:pt x="2163" y="1836"/>
                    <a:pt x="2099" y="2365"/>
                    <a:pt x="2066" y="2656"/>
                  </a:cubicBezTo>
                  <a:cubicBezTo>
                    <a:pt x="1968" y="3197"/>
                    <a:pt x="2115" y="3754"/>
                    <a:pt x="2492" y="4164"/>
                  </a:cubicBezTo>
                  <a:cubicBezTo>
                    <a:pt x="2733" y="4419"/>
                    <a:pt x="3052" y="4506"/>
                    <a:pt x="3371" y="4506"/>
                  </a:cubicBezTo>
                  <a:cubicBezTo>
                    <a:pt x="3768" y="4506"/>
                    <a:pt x="4165" y="4371"/>
                    <a:pt x="4410" y="4262"/>
                  </a:cubicBezTo>
                  <a:cubicBezTo>
                    <a:pt x="4520" y="4207"/>
                    <a:pt x="4638" y="4181"/>
                    <a:pt x="4756" y="4181"/>
                  </a:cubicBezTo>
                  <a:cubicBezTo>
                    <a:pt x="4921" y="4181"/>
                    <a:pt x="5087" y="4232"/>
                    <a:pt x="5230" y="4328"/>
                  </a:cubicBezTo>
                  <a:cubicBezTo>
                    <a:pt x="5082" y="3459"/>
                    <a:pt x="4640" y="3197"/>
                    <a:pt x="4017" y="3131"/>
                  </a:cubicBezTo>
                  <a:cubicBezTo>
                    <a:pt x="3394" y="3065"/>
                    <a:pt x="2542" y="2836"/>
                    <a:pt x="2197" y="1771"/>
                  </a:cubicBezTo>
                  <a:cubicBezTo>
                    <a:pt x="1870" y="689"/>
                    <a:pt x="2181" y="1"/>
                    <a:pt x="21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5762800" y="2928375"/>
              <a:ext cx="31575" cy="50025"/>
            </a:xfrm>
            <a:custGeom>
              <a:rect b="b" l="l" r="r" t="t"/>
              <a:pathLst>
                <a:path extrusionOk="0" h="2001" w="1263">
                  <a:moveTo>
                    <a:pt x="952" y="1"/>
                  </a:moveTo>
                  <a:cubicBezTo>
                    <a:pt x="952" y="1"/>
                    <a:pt x="935" y="99"/>
                    <a:pt x="509" y="345"/>
                  </a:cubicBezTo>
                  <a:cubicBezTo>
                    <a:pt x="165" y="525"/>
                    <a:pt x="1" y="935"/>
                    <a:pt x="116" y="1296"/>
                  </a:cubicBezTo>
                  <a:cubicBezTo>
                    <a:pt x="132" y="1378"/>
                    <a:pt x="148" y="1443"/>
                    <a:pt x="165" y="1525"/>
                  </a:cubicBezTo>
                  <a:cubicBezTo>
                    <a:pt x="214" y="1771"/>
                    <a:pt x="247" y="2000"/>
                    <a:pt x="247" y="2000"/>
                  </a:cubicBezTo>
                  <a:cubicBezTo>
                    <a:pt x="247" y="2000"/>
                    <a:pt x="247" y="1853"/>
                    <a:pt x="771" y="1558"/>
                  </a:cubicBezTo>
                  <a:cubicBezTo>
                    <a:pt x="788" y="1541"/>
                    <a:pt x="804" y="1541"/>
                    <a:pt x="820" y="1525"/>
                  </a:cubicBezTo>
                  <a:cubicBezTo>
                    <a:pt x="1263" y="1246"/>
                    <a:pt x="1083" y="837"/>
                    <a:pt x="1001" y="574"/>
                  </a:cubicBezTo>
                  <a:cubicBezTo>
                    <a:pt x="952" y="378"/>
                    <a:pt x="935" y="197"/>
                    <a:pt x="9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5620200" y="2713275"/>
              <a:ext cx="172950" cy="122150"/>
            </a:xfrm>
            <a:custGeom>
              <a:rect b="b" l="l" r="r" t="t"/>
              <a:pathLst>
                <a:path extrusionOk="0" h="4886" w="6918">
                  <a:moveTo>
                    <a:pt x="4977" y="0"/>
                  </a:moveTo>
                  <a:cubicBezTo>
                    <a:pt x="4754" y="0"/>
                    <a:pt x="4504" y="54"/>
                    <a:pt x="4230" y="180"/>
                  </a:cubicBezTo>
                  <a:cubicBezTo>
                    <a:pt x="2771" y="835"/>
                    <a:pt x="3033" y="3310"/>
                    <a:pt x="4787" y="3655"/>
                  </a:cubicBezTo>
                  <a:cubicBezTo>
                    <a:pt x="4984" y="3704"/>
                    <a:pt x="5197" y="3736"/>
                    <a:pt x="5361" y="3753"/>
                  </a:cubicBezTo>
                  <a:cubicBezTo>
                    <a:pt x="4902" y="3835"/>
                    <a:pt x="4459" y="3982"/>
                    <a:pt x="4049" y="4195"/>
                  </a:cubicBezTo>
                  <a:cubicBezTo>
                    <a:pt x="3902" y="4261"/>
                    <a:pt x="3656" y="4343"/>
                    <a:pt x="3623" y="4359"/>
                  </a:cubicBezTo>
                  <a:cubicBezTo>
                    <a:pt x="3165" y="4531"/>
                    <a:pt x="2734" y="4607"/>
                    <a:pt x="2345" y="4607"/>
                  </a:cubicBezTo>
                  <a:cubicBezTo>
                    <a:pt x="1509" y="4607"/>
                    <a:pt x="870" y="4256"/>
                    <a:pt x="591" y="3753"/>
                  </a:cubicBezTo>
                  <a:cubicBezTo>
                    <a:pt x="361" y="3359"/>
                    <a:pt x="345" y="2851"/>
                    <a:pt x="558" y="2442"/>
                  </a:cubicBezTo>
                  <a:cubicBezTo>
                    <a:pt x="558" y="2442"/>
                    <a:pt x="574" y="2425"/>
                    <a:pt x="574" y="2425"/>
                  </a:cubicBezTo>
                  <a:cubicBezTo>
                    <a:pt x="788" y="2109"/>
                    <a:pt x="1127" y="1957"/>
                    <a:pt x="1442" y="1957"/>
                  </a:cubicBezTo>
                  <a:cubicBezTo>
                    <a:pt x="1730" y="1957"/>
                    <a:pt x="1998" y="2084"/>
                    <a:pt x="2132" y="2327"/>
                  </a:cubicBezTo>
                  <a:cubicBezTo>
                    <a:pt x="2230" y="2458"/>
                    <a:pt x="2295" y="2622"/>
                    <a:pt x="2295" y="2802"/>
                  </a:cubicBezTo>
                  <a:cubicBezTo>
                    <a:pt x="2295" y="2950"/>
                    <a:pt x="2230" y="3097"/>
                    <a:pt x="2132" y="3212"/>
                  </a:cubicBezTo>
                  <a:cubicBezTo>
                    <a:pt x="2017" y="3309"/>
                    <a:pt x="1955" y="3339"/>
                    <a:pt x="1924" y="3339"/>
                  </a:cubicBezTo>
                  <a:cubicBezTo>
                    <a:pt x="1897" y="3339"/>
                    <a:pt x="1895" y="3317"/>
                    <a:pt x="1902" y="3294"/>
                  </a:cubicBezTo>
                  <a:cubicBezTo>
                    <a:pt x="2027" y="3034"/>
                    <a:pt x="1733" y="2858"/>
                    <a:pt x="1476" y="2858"/>
                  </a:cubicBezTo>
                  <a:cubicBezTo>
                    <a:pt x="1296" y="2858"/>
                    <a:pt x="1135" y="2944"/>
                    <a:pt x="1148" y="3146"/>
                  </a:cubicBezTo>
                  <a:cubicBezTo>
                    <a:pt x="1137" y="3421"/>
                    <a:pt x="1384" y="3548"/>
                    <a:pt x="1636" y="3548"/>
                  </a:cubicBezTo>
                  <a:cubicBezTo>
                    <a:pt x="1761" y="3548"/>
                    <a:pt x="1887" y="3517"/>
                    <a:pt x="1984" y="3458"/>
                  </a:cubicBezTo>
                  <a:lnTo>
                    <a:pt x="2033" y="3425"/>
                  </a:lnTo>
                  <a:cubicBezTo>
                    <a:pt x="2050" y="3409"/>
                    <a:pt x="2066" y="3392"/>
                    <a:pt x="2099" y="3376"/>
                  </a:cubicBezTo>
                  <a:cubicBezTo>
                    <a:pt x="2394" y="3097"/>
                    <a:pt x="2427" y="2622"/>
                    <a:pt x="2181" y="2294"/>
                  </a:cubicBezTo>
                  <a:cubicBezTo>
                    <a:pt x="2043" y="2019"/>
                    <a:pt x="1730" y="1872"/>
                    <a:pt x="1395" y="1872"/>
                  </a:cubicBezTo>
                  <a:cubicBezTo>
                    <a:pt x="1051" y="1872"/>
                    <a:pt x="684" y="2027"/>
                    <a:pt x="460" y="2360"/>
                  </a:cubicBezTo>
                  <a:cubicBezTo>
                    <a:pt x="1" y="2966"/>
                    <a:pt x="132" y="4113"/>
                    <a:pt x="935" y="4589"/>
                  </a:cubicBezTo>
                  <a:cubicBezTo>
                    <a:pt x="1300" y="4787"/>
                    <a:pt x="1708" y="4886"/>
                    <a:pt x="2132" y="4886"/>
                  </a:cubicBezTo>
                  <a:cubicBezTo>
                    <a:pt x="2164" y="4886"/>
                    <a:pt x="2197" y="4885"/>
                    <a:pt x="2230" y="4884"/>
                  </a:cubicBezTo>
                  <a:cubicBezTo>
                    <a:pt x="3131" y="4867"/>
                    <a:pt x="3853" y="4359"/>
                    <a:pt x="5033" y="3999"/>
                  </a:cubicBezTo>
                  <a:cubicBezTo>
                    <a:pt x="5459" y="3900"/>
                    <a:pt x="5902" y="3835"/>
                    <a:pt x="6328" y="3802"/>
                  </a:cubicBezTo>
                  <a:cubicBezTo>
                    <a:pt x="6541" y="3786"/>
                    <a:pt x="6738" y="3720"/>
                    <a:pt x="6918" y="3622"/>
                  </a:cubicBezTo>
                  <a:lnTo>
                    <a:pt x="6918" y="3622"/>
                  </a:lnTo>
                  <a:cubicBezTo>
                    <a:pt x="6918" y="3622"/>
                    <a:pt x="6787" y="3657"/>
                    <a:pt x="6624" y="3657"/>
                  </a:cubicBezTo>
                  <a:cubicBezTo>
                    <a:pt x="6471" y="3657"/>
                    <a:pt x="6291" y="3626"/>
                    <a:pt x="6164" y="3507"/>
                  </a:cubicBezTo>
                  <a:cubicBezTo>
                    <a:pt x="5902" y="3278"/>
                    <a:pt x="5918" y="3376"/>
                    <a:pt x="5623" y="3278"/>
                  </a:cubicBezTo>
                  <a:cubicBezTo>
                    <a:pt x="5459" y="3228"/>
                    <a:pt x="5344" y="3081"/>
                    <a:pt x="5361" y="2917"/>
                  </a:cubicBezTo>
                  <a:lnTo>
                    <a:pt x="5361" y="2917"/>
                  </a:lnTo>
                  <a:cubicBezTo>
                    <a:pt x="5164" y="3081"/>
                    <a:pt x="5115" y="3376"/>
                    <a:pt x="5279" y="3573"/>
                  </a:cubicBezTo>
                  <a:cubicBezTo>
                    <a:pt x="5279" y="3573"/>
                    <a:pt x="4557" y="3573"/>
                    <a:pt x="4377" y="3212"/>
                  </a:cubicBezTo>
                  <a:cubicBezTo>
                    <a:pt x="4197" y="2835"/>
                    <a:pt x="4410" y="2835"/>
                    <a:pt x="4557" y="2753"/>
                  </a:cubicBezTo>
                  <a:cubicBezTo>
                    <a:pt x="4689" y="2671"/>
                    <a:pt x="4738" y="2540"/>
                    <a:pt x="4590" y="2327"/>
                  </a:cubicBezTo>
                  <a:cubicBezTo>
                    <a:pt x="4443" y="2114"/>
                    <a:pt x="4459" y="1753"/>
                    <a:pt x="4738" y="1737"/>
                  </a:cubicBezTo>
                  <a:cubicBezTo>
                    <a:pt x="4658" y="1578"/>
                    <a:pt x="4482" y="1472"/>
                    <a:pt x="4305" y="1472"/>
                  </a:cubicBezTo>
                  <a:cubicBezTo>
                    <a:pt x="4263" y="1472"/>
                    <a:pt x="4221" y="1478"/>
                    <a:pt x="4180" y="1491"/>
                  </a:cubicBezTo>
                  <a:cubicBezTo>
                    <a:pt x="3738" y="1556"/>
                    <a:pt x="3738" y="2163"/>
                    <a:pt x="3738" y="2163"/>
                  </a:cubicBezTo>
                  <a:cubicBezTo>
                    <a:pt x="3738" y="2163"/>
                    <a:pt x="3443" y="1425"/>
                    <a:pt x="3918" y="1048"/>
                  </a:cubicBezTo>
                  <a:cubicBezTo>
                    <a:pt x="4107" y="903"/>
                    <a:pt x="4258" y="848"/>
                    <a:pt x="4375" y="848"/>
                  </a:cubicBezTo>
                  <a:cubicBezTo>
                    <a:pt x="4562" y="848"/>
                    <a:pt x="4665" y="989"/>
                    <a:pt x="4705" y="1130"/>
                  </a:cubicBezTo>
                  <a:cubicBezTo>
                    <a:pt x="4757" y="1300"/>
                    <a:pt x="4861" y="1459"/>
                    <a:pt x="5001" y="1459"/>
                  </a:cubicBezTo>
                  <a:cubicBezTo>
                    <a:pt x="5037" y="1459"/>
                    <a:pt x="5075" y="1449"/>
                    <a:pt x="5115" y="1425"/>
                  </a:cubicBezTo>
                  <a:cubicBezTo>
                    <a:pt x="5255" y="1361"/>
                    <a:pt x="5367" y="1267"/>
                    <a:pt x="5464" y="1267"/>
                  </a:cubicBezTo>
                  <a:cubicBezTo>
                    <a:pt x="5515" y="1267"/>
                    <a:pt x="5562" y="1293"/>
                    <a:pt x="5607" y="1360"/>
                  </a:cubicBezTo>
                  <a:cubicBezTo>
                    <a:pt x="5721" y="1606"/>
                    <a:pt x="5607" y="1917"/>
                    <a:pt x="5344" y="2032"/>
                  </a:cubicBezTo>
                  <a:cubicBezTo>
                    <a:pt x="5344" y="2032"/>
                    <a:pt x="5350" y="2032"/>
                    <a:pt x="5360" y="2032"/>
                  </a:cubicBezTo>
                  <a:cubicBezTo>
                    <a:pt x="5468" y="2032"/>
                    <a:pt x="6079" y="2005"/>
                    <a:pt x="6213" y="1393"/>
                  </a:cubicBezTo>
                  <a:cubicBezTo>
                    <a:pt x="6331" y="843"/>
                    <a:pt x="5863" y="0"/>
                    <a:pt x="49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5592750" y="2778800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836" y="1"/>
                  </a:moveTo>
                  <a:cubicBezTo>
                    <a:pt x="836" y="1"/>
                    <a:pt x="1" y="919"/>
                    <a:pt x="558" y="1706"/>
                  </a:cubicBezTo>
                  <a:cubicBezTo>
                    <a:pt x="869" y="2165"/>
                    <a:pt x="1377" y="2460"/>
                    <a:pt x="1935" y="2492"/>
                  </a:cubicBezTo>
                  <a:cubicBezTo>
                    <a:pt x="1869" y="2492"/>
                    <a:pt x="1476" y="2492"/>
                    <a:pt x="1295" y="2705"/>
                  </a:cubicBezTo>
                  <a:cubicBezTo>
                    <a:pt x="1181" y="2886"/>
                    <a:pt x="1131" y="3082"/>
                    <a:pt x="1164" y="3296"/>
                  </a:cubicBezTo>
                  <a:cubicBezTo>
                    <a:pt x="1216" y="3204"/>
                    <a:pt x="1310" y="3154"/>
                    <a:pt x="1404" y="3154"/>
                  </a:cubicBezTo>
                  <a:cubicBezTo>
                    <a:pt x="1428" y="3154"/>
                    <a:pt x="1452" y="3158"/>
                    <a:pt x="1476" y="3164"/>
                  </a:cubicBezTo>
                  <a:cubicBezTo>
                    <a:pt x="1589" y="3199"/>
                    <a:pt x="1750" y="3272"/>
                    <a:pt x="1932" y="3272"/>
                  </a:cubicBezTo>
                  <a:cubicBezTo>
                    <a:pt x="2091" y="3272"/>
                    <a:pt x="2267" y="3217"/>
                    <a:pt x="2443" y="3033"/>
                  </a:cubicBezTo>
                  <a:cubicBezTo>
                    <a:pt x="2820" y="2623"/>
                    <a:pt x="3312" y="2869"/>
                    <a:pt x="4656" y="2148"/>
                  </a:cubicBezTo>
                  <a:lnTo>
                    <a:pt x="4656" y="2148"/>
                  </a:lnTo>
                  <a:cubicBezTo>
                    <a:pt x="4655" y="2148"/>
                    <a:pt x="3926" y="2456"/>
                    <a:pt x="3109" y="2456"/>
                  </a:cubicBezTo>
                  <a:cubicBezTo>
                    <a:pt x="2647" y="2456"/>
                    <a:pt x="2157" y="2358"/>
                    <a:pt x="1754" y="2050"/>
                  </a:cubicBezTo>
                  <a:cubicBezTo>
                    <a:pt x="1115" y="1574"/>
                    <a:pt x="754" y="788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5746425" y="2593000"/>
              <a:ext cx="110650" cy="157150"/>
            </a:xfrm>
            <a:custGeom>
              <a:rect b="b" l="l" r="r" t="t"/>
              <a:pathLst>
                <a:path extrusionOk="0" h="6286" w="4426">
                  <a:moveTo>
                    <a:pt x="2645" y="0"/>
                  </a:moveTo>
                  <a:cubicBezTo>
                    <a:pt x="2147" y="0"/>
                    <a:pt x="1624" y="206"/>
                    <a:pt x="1279" y="614"/>
                  </a:cubicBezTo>
                  <a:cubicBezTo>
                    <a:pt x="0" y="2253"/>
                    <a:pt x="902" y="4269"/>
                    <a:pt x="1656" y="5122"/>
                  </a:cubicBezTo>
                  <a:cubicBezTo>
                    <a:pt x="2082" y="5646"/>
                    <a:pt x="2639" y="6040"/>
                    <a:pt x="3262" y="6285"/>
                  </a:cubicBezTo>
                  <a:cubicBezTo>
                    <a:pt x="2688" y="6023"/>
                    <a:pt x="2180" y="5630"/>
                    <a:pt x="1770" y="5138"/>
                  </a:cubicBezTo>
                  <a:cubicBezTo>
                    <a:pt x="1492" y="4745"/>
                    <a:pt x="1295" y="4302"/>
                    <a:pt x="1164" y="3860"/>
                  </a:cubicBezTo>
                  <a:cubicBezTo>
                    <a:pt x="1016" y="3319"/>
                    <a:pt x="967" y="2761"/>
                    <a:pt x="1000" y="2220"/>
                  </a:cubicBezTo>
                  <a:cubicBezTo>
                    <a:pt x="1131" y="745"/>
                    <a:pt x="1951" y="188"/>
                    <a:pt x="2705" y="172"/>
                  </a:cubicBezTo>
                  <a:cubicBezTo>
                    <a:pt x="3065" y="172"/>
                    <a:pt x="3393" y="303"/>
                    <a:pt x="3639" y="565"/>
                  </a:cubicBezTo>
                  <a:cubicBezTo>
                    <a:pt x="4278" y="1106"/>
                    <a:pt x="3918" y="2040"/>
                    <a:pt x="3377" y="2270"/>
                  </a:cubicBezTo>
                  <a:cubicBezTo>
                    <a:pt x="3258" y="2337"/>
                    <a:pt x="3131" y="2370"/>
                    <a:pt x="3002" y="2370"/>
                  </a:cubicBezTo>
                  <a:cubicBezTo>
                    <a:pt x="2881" y="2370"/>
                    <a:pt x="2758" y="2341"/>
                    <a:pt x="2639" y="2286"/>
                  </a:cubicBezTo>
                  <a:cubicBezTo>
                    <a:pt x="2475" y="2204"/>
                    <a:pt x="2361" y="2024"/>
                    <a:pt x="2328" y="1827"/>
                  </a:cubicBezTo>
                  <a:cubicBezTo>
                    <a:pt x="2328" y="1741"/>
                    <a:pt x="2351" y="1719"/>
                    <a:pt x="2397" y="1719"/>
                  </a:cubicBezTo>
                  <a:cubicBezTo>
                    <a:pt x="2441" y="1719"/>
                    <a:pt x="2507" y="1740"/>
                    <a:pt x="2593" y="1740"/>
                  </a:cubicBezTo>
                  <a:cubicBezTo>
                    <a:pt x="2653" y="1740"/>
                    <a:pt x="2723" y="1730"/>
                    <a:pt x="2803" y="1696"/>
                  </a:cubicBezTo>
                  <a:cubicBezTo>
                    <a:pt x="3000" y="1565"/>
                    <a:pt x="3033" y="1286"/>
                    <a:pt x="2869" y="1122"/>
                  </a:cubicBezTo>
                  <a:cubicBezTo>
                    <a:pt x="2801" y="1054"/>
                    <a:pt x="2702" y="1016"/>
                    <a:pt x="2599" y="1016"/>
                  </a:cubicBezTo>
                  <a:cubicBezTo>
                    <a:pt x="2404" y="1016"/>
                    <a:pt x="2196" y="1155"/>
                    <a:pt x="2164" y="1499"/>
                  </a:cubicBezTo>
                  <a:cubicBezTo>
                    <a:pt x="2131" y="1729"/>
                    <a:pt x="2197" y="1975"/>
                    <a:pt x="2361" y="2155"/>
                  </a:cubicBezTo>
                  <a:cubicBezTo>
                    <a:pt x="2393" y="2171"/>
                    <a:pt x="2410" y="2188"/>
                    <a:pt x="2426" y="2220"/>
                  </a:cubicBezTo>
                  <a:cubicBezTo>
                    <a:pt x="2443" y="2237"/>
                    <a:pt x="2459" y="2253"/>
                    <a:pt x="2492" y="2270"/>
                  </a:cubicBezTo>
                  <a:lnTo>
                    <a:pt x="2541" y="2302"/>
                  </a:lnTo>
                  <a:lnTo>
                    <a:pt x="2574" y="2319"/>
                  </a:lnTo>
                  <a:lnTo>
                    <a:pt x="2606" y="2352"/>
                  </a:lnTo>
                  <a:cubicBezTo>
                    <a:pt x="2738" y="2409"/>
                    <a:pt x="2877" y="2438"/>
                    <a:pt x="3014" y="2438"/>
                  </a:cubicBezTo>
                  <a:cubicBezTo>
                    <a:pt x="3151" y="2438"/>
                    <a:pt x="3287" y="2409"/>
                    <a:pt x="3410" y="2352"/>
                  </a:cubicBezTo>
                  <a:cubicBezTo>
                    <a:pt x="4000" y="2139"/>
                    <a:pt x="4426" y="1089"/>
                    <a:pt x="3737" y="450"/>
                  </a:cubicBezTo>
                  <a:cubicBezTo>
                    <a:pt x="3474" y="149"/>
                    <a:pt x="3069" y="0"/>
                    <a:pt x="26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6675800" y="3810725"/>
              <a:ext cx="227050" cy="157775"/>
            </a:xfrm>
            <a:custGeom>
              <a:rect b="b" l="l" r="r" t="t"/>
              <a:pathLst>
                <a:path extrusionOk="0" h="6311" w="9082">
                  <a:moveTo>
                    <a:pt x="7070" y="0"/>
                  </a:moveTo>
                  <a:cubicBezTo>
                    <a:pt x="6617" y="0"/>
                    <a:pt x="6189" y="159"/>
                    <a:pt x="5918" y="489"/>
                  </a:cubicBezTo>
                  <a:cubicBezTo>
                    <a:pt x="5541" y="899"/>
                    <a:pt x="5492" y="1538"/>
                    <a:pt x="5820" y="1997"/>
                  </a:cubicBezTo>
                  <a:cubicBezTo>
                    <a:pt x="5902" y="2128"/>
                    <a:pt x="6033" y="2243"/>
                    <a:pt x="6197" y="2308"/>
                  </a:cubicBezTo>
                  <a:lnTo>
                    <a:pt x="6213" y="2325"/>
                  </a:lnTo>
                  <a:lnTo>
                    <a:pt x="6295" y="2341"/>
                  </a:lnTo>
                  <a:cubicBezTo>
                    <a:pt x="6328" y="2357"/>
                    <a:pt x="6361" y="2357"/>
                    <a:pt x="6393" y="2374"/>
                  </a:cubicBezTo>
                  <a:cubicBezTo>
                    <a:pt x="6457" y="2389"/>
                    <a:pt x="6521" y="2396"/>
                    <a:pt x="6585" y="2396"/>
                  </a:cubicBezTo>
                  <a:cubicBezTo>
                    <a:pt x="6802" y="2396"/>
                    <a:pt x="7016" y="2313"/>
                    <a:pt x="7180" y="2161"/>
                  </a:cubicBezTo>
                  <a:cubicBezTo>
                    <a:pt x="7575" y="1750"/>
                    <a:pt x="7294" y="1199"/>
                    <a:pt x="6951" y="1199"/>
                  </a:cubicBezTo>
                  <a:cubicBezTo>
                    <a:pt x="6924" y="1199"/>
                    <a:pt x="6896" y="1203"/>
                    <a:pt x="6869" y="1210"/>
                  </a:cubicBezTo>
                  <a:cubicBezTo>
                    <a:pt x="6557" y="1308"/>
                    <a:pt x="6492" y="1718"/>
                    <a:pt x="6721" y="1849"/>
                  </a:cubicBezTo>
                  <a:cubicBezTo>
                    <a:pt x="6772" y="1872"/>
                    <a:pt x="6826" y="1883"/>
                    <a:pt x="6881" y="1883"/>
                  </a:cubicBezTo>
                  <a:cubicBezTo>
                    <a:pt x="6985" y="1883"/>
                    <a:pt x="7088" y="1843"/>
                    <a:pt x="7164" y="1767"/>
                  </a:cubicBezTo>
                  <a:lnTo>
                    <a:pt x="7164" y="1767"/>
                  </a:lnTo>
                  <a:cubicBezTo>
                    <a:pt x="7197" y="1915"/>
                    <a:pt x="7147" y="2062"/>
                    <a:pt x="7016" y="2144"/>
                  </a:cubicBezTo>
                  <a:cubicBezTo>
                    <a:pt x="6871" y="2253"/>
                    <a:pt x="6691" y="2317"/>
                    <a:pt x="6507" y="2317"/>
                  </a:cubicBezTo>
                  <a:cubicBezTo>
                    <a:pt x="6442" y="2317"/>
                    <a:pt x="6376" y="2309"/>
                    <a:pt x="6311" y="2292"/>
                  </a:cubicBezTo>
                  <a:cubicBezTo>
                    <a:pt x="6229" y="2259"/>
                    <a:pt x="6148" y="2226"/>
                    <a:pt x="6066" y="2177"/>
                  </a:cubicBezTo>
                  <a:cubicBezTo>
                    <a:pt x="5557" y="1767"/>
                    <a:pt x="5525" y="1013"/>
                    <a:pt x="5984" y="554"/>
                  </a:cubicBezTo>
                  <a:cubicBezTo>
                    <a:pt x="6239" y="251"/>
                    <a:pt x="6633" y="107"/>
                    <a:pt x="7049" y="107"/>
                  </a:cubicBezTo>
                  <a:cubicBezTo>
                    <a:pt x="7915" y="107"/>
                    <a:pt x="8879" y="731"/>
                    <a:pt x="8901" y="1849"/>
                  </a:cubicBezTo>
                  <a:cubicBezTo>
                    <a:pt x="8918" y="2652"/>
                    <a:pt x="8491" y="3406"/>
                    <a:pt x="7770" y="3783"/>
                  </a:cubicBezTo>
                  <a:lnTo>
                    <a:pt x="7705" y="3816"/>
                  </a:lnTo>
                  <a:cubicBezTo>
                    <a:pt x="7623" y="3849"/>
                    <a:pt x="7524" y="3865"/>
                    <a:pt x="7442" y="3898"/>
                  </a:cubicBezTo>
                  <a:cubicBezTo>
                    <a:pt x="7218" y="3950"/>
                    <a:pt x="6994" y="3972"/>
                    <a:pt x="6771" y="3972"/>
                  </a:cubicBezTo>
                  <a:cubicBezTo>
                    <a:pt x="5188" y="3972"/>
                    <a:pt x="3657" y="2835"/>
                    <a:pt x="2318" y="2835"/>
                  </a:cubicBezTo>
                  <a:cubicBezTo>
                    <a:pt x="2166" y="2835"/>
                    <a:pt x="2016" y="2849"/>
                    <a:pt x="1869" y="2882"/>
                  </a:cubicBezTo>
                  <a:cubicBezTo>
                    <a:pt x="624" y="3161"/>
                    <a:pt x="247" y="4046"/>
                    <a:pt x="148" y="4587"/>
                  </a:cubicBezTo>
                  <a:cubicBezTo>
                    <a:pt x="1" y="5128"/>
                    <a:pt x="115" y="5734"/>
                    <a:pt x="558" y="6062"/>
                  </a:cubicBezTo>
                  <a:cubicBezTo>
                    <a:pt x="785" y="6232"/>
                    <a:pt x="1058" y="6310"/>
                    <a:pt x="1324" y="6310"/>
                  </a:cubicBezTo>
                  <a:cubicBezTo>
                    <a:pt x="1749" y="6310"/>
                    <a:pt x="2157" y="6110"/>
                    <a:pt x="2328" y="5767"/>
                  </a:cubicBezTo>
                  <a:cubicBezTo>
                    <a:pt x="2656" y="5226"/>
                    <a:pt x="2361" y="4521"/>
                    <a:pt x="1869" y="4390"/>
                  </a:cubicBezTo>
                  <a:cubicBezTo>
                    <a:pt x="1771" y="4351"/>
                    <a:pt x="1671" y="4332"/>
                    <a:pt x="1572" y="4332"/>
                  </a:cubicBezTo>
                  <a:cubicBezTo>
                    <a:pt x="1258" y="4332"/>
                    <a:pt x="965" y="4521"/>
                    <a:pt x="853" y="4832"/>
                  </a:cubicBezTo>
                  <a:cubicBezTo>
                    <a:pt x="804" y="4964"/>
                    <a:pt x="804" y="5095"/>
                    <a:pt x="820" y="5226"/>
                  </a:cubicBezTo>
                  <a:lnTo>
                    <a:pt x="837" y="5275"/>
                  </a:lnTo>
                  <a:cubicBezTo>
                    <a:pt x="837" y="5275"/>
                    <a:pt x="837" y="5291"/>
                    <a:pt x="837" y="5291"/>
                  </a:cubicBezTo>
                  <a:cubicBezTo>
                    <a:pt x="911" y="5526"/>
                    <a:pt x="1124" y="5667"/>
                    <a:pt x="1343" y="5667"/>
                  </a:cubicBezTo>
                  <a:cubicBezTo>
                    <a:pt x="1416" y="5667"/>
                    <a:pt x="1489" y="5652"/>
                    <a:pt x="1558" y="5619"/>
                  </a:cubicBezTo>
                  <a:cubicBezTo>
                    <a:pt x="1909" y="5476"/>
                    <a:pt x="1794" y="4913"/>
                    <a:pt x="1440" y="4913"/>
                  </a:cubicBezTo>
                  <a:cubicBezTo>
                    <a:pt x="1431" y="4913"/>
                    <a:pt x="1421" y="4914"/>
                    <a:pt x="1410" y="4914"/>
                  </a:cubicBezTo>
                  <a:cubicBezTo>
                    <a:pt x="1050" y="4964"/>
                    <a:pt x="1099" y="5324"/>
                    <a:pt x="1050" y="5373"/>
                  </a:cubicBezTo>
                  <a:cubicBezTo>
                    <a:pt x="1039" y="5387"/>
                    <a:pt x="1027" y="5393"/>
                    <a:pt x="1015" y="5393"/>
                  </a:cubicBezTo>
                  <a:cubicBezTo>
                    <a:pt x="969" y="5393"/>
                    <a:pt x="915" y="5314"/>
                    <a:pt x="902" y="5275"/>
                  </a:cubicBezTo>
                  <a:cubicBezTo>
                    <a:pt x="820" y="5095"/>
                    <a:pt x="837" y="4882"/>
                    <a:pt x="935" y="4701"/>
                  </a:cubicBezTo>
                  <a:cubicBezTo>
                    <a:pt x="1073" y="4506"/>
                    <a:pt x="1300" y="4391"/>
                    <a:pt x="1537" y="4391"/>
                  </a:cubicBezTo>
                  <a:cubicBezTo>
                    <a:pt x="1637" y="4391"/>
                    <a:pt x="1739" y="4412"/>
                    <a:pt x="1837" y="4455"/>
                  </a:cubicBezTo>
                  <a:cubicBezTo>
                    <a:pt x="2296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8"/>
                    <a:pt x="607" y="5980"/>
                  </a:cubicBezTo>
                  <a:cubicBezTo>
                    <a:pt x="66" y="5570"/>
                    <a:pt x="115" y="4636"/>
                    <a:pt x="542" y="4062"/>
                  </a:cubicBezTo>
                  <a:cubicBezTo>
                    <a:pt x="910" y="3583"/>
                    <a:pt x="1491" y="3343"/>
                    <a:pt x="2098" y="3343"/>
                  </a:cubicBezTo>
                  <a:cubicBezTo>
                    <a:pt x="2300" y="3343"/>
                    <a:pt x="2505" y="3370"/>
                    <a:pt x="2705" y="3423"/>
                  </a:cubicBezTo>
                  <a:cubicBezTo>
                    <a:pt x="3525" y="3620"/>
                    <a:pt x="4344" y="3947"/>
                    <a:pt x="5230" y="4193"/>
                  </a:cubicBezTo>
                  <a:cubicBezTo>
                    <a:pt x="5550" y="4253"/>
                    <a:pt x="5879" y="4286"/>
                    <a:pt x="6206" y="4286"/>
                  </a:cubicBezTo>
                  <a:cubicBezTo>
                    <a:pt x="6782" y="4286"/>
                    <a:pt x="7350" y="4182"/>
                    <a:pt x="7852" y="3931"/>
                  </a:cubicBezTo>
                  <a:cubicBezTo>
                    <a:pt x="8623" y="3521"/>
                    <a:pt x="9082" y="2718"/>
                    <a:pt x="9049" y="1849"/>
                  </a:cubicBezTo>
                  <a:cubicBezTo>
                    <a:pt x="9016" y="653"/>
                    <a:pt x="7990" y="0"/>
                    <a:pt x="70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6600000" y="3946675"/>
              <a:ext cx="154100" cy="154525"/>
            </a:xfrm>
            <a:custGeom>
              <a:rect b="b" l="l" r="r" t="t"/>
              <a:pathLst>
                <a:path extrusionOk="0" h="6181" w="6164">
                  <a:moveTo>
                    <a:pt x="3082" y="1"/>
                  </a:moveTo>
                  <a:cubicBezTo>
                    <a:pt x="3033" y="116"/>
                    <a:pt x="3016" y="230"/>
                    <a:pt x="3000" y="362"/>
                  </a:cubicBezTo>
                  <a:cubicBezTo>
                    <a:pt x="3000" y="362"/>
                    <a:pt x="2918" y="1263"/>
                    <a:pt x="2033" y="1378"/>
                  </a:cubicBezTo>
                  <a:cubicBezTo>
                    <a:pt x="1164" y="1509"/>
                    <a:pt x="590" y="1624"/>
                    <a:pt x="558" y="2296"/>
                  </a:cubicBezTo>
                  <a:cubicBezTo>
                    <a:pt x="528" y="2896"/>
                    <a:pt x="333" y="3222"/>
                    <a:pt x="73" y="3222"/>
                  </a:cubicBezTo>
                  <a:cubicBezTo>
                    <a:pt x="49" y="3222"/>
                    <a:pt x="25" y="3219"/>
                    <a:pt x="0" y="3214"/>
                  </a:cubicBezTo>
                  <a:lnTo>
                    <a:pt x="0" y="3214"/>
                  </a:lnTo>
                  <a:cubicBezTo>
                    <a:pt x="0" y="3214"/>
                    <a:pt x="366" y="3762"/>
                    <a:pt x="973" y="3762"/>
                  </a:cubicBezTo>
                  <a:cubicBezTo>
                    <a:pt x="1093" y="3762"/>
                    <a:pt x="1223" y="3740"/>
                    <a:pt x="1361" y="3689"/>
                  </a:cubicBezTo>
                  <a:cubicBezTo>
                    <a:pt x="2180" y="3361"/>
                    <a:pt x="2115" y="2820"/>
                    <a:pt x="2131" y="2656"/>
                  </a:cubicBezTo>
                  <a:cubicBezTo>
                    <a:pt x="2147" y="2518"/>
                    <a:pt x="2205" y="2309"/>
                    <a:pt x="2346" y="2309"/>
                  </a:cubicBezTo>
                  <a:cubicBezTo>
                    <a:pt x="2356" y="2309"/>
                    <a:pt x="2366" y="2310"/>
                    <a:pt x="2377" y="2312"/>
                  </a:cubicBezTo>
                  <a:cubicBezTo>
                    <a:pt x="2541" y="2345"/>
                    <a:pt x="2607" y="2656"/>
                    <a:pt x="2377" y="2951"/>
                  </a:cubicBezTo>
                  <a:cubicBezTo>
                    <a:pt x="2033" y="3312"/>
                    <a:pt x="2000" y="3853"/>
                    <a:pt x="2279" y="4263"/>
                  </a:cubicBezTo>
                  <a:cubicBezTo>
                    <a:pt x="2639" y="4820"/>
                    <a:pt x="3082" y="6180"/>
                    <a:pt x="3082" y="6180"/>
                  </a:cubicBezTo>
                  <a:cubicBezTo>
                    <a:pt x="3082" y="6180"/>
                    <a:pt x="3524" y="4804"/>
                    <a:pt x="3885" y="4263"/>
                  </a:cubicBezTo>
                  <a:cubicBezTo>
                    <a:pt x="4180" y="3853"/>
                    <a:pt x="4131" y="3312"/>
                    <a:pt x="3787" y="2951"/>
                  </a:cubicBezTo>
                  <a:cubicBezTo>
                    <a:pt x="3557" y="2656"/>
                    <a:pt x="3623" y="2345"/>
                    <a:pt x="3787" y="2312"/>
                  </a:cubicBezTo>
                  <a:cubicBezTo>
                    <a:pt x="3797" y="2310"/>
                    <a:pt x="3807" y="2309"/>
                    <a:pt x="3817" y="2309"/>
                  </a:cubicBezTo>
                  <a:cubicBezTo>
                    <a:pt x="3945" y="2309"/>
                    <a:pt x="4017" y="2504"/>
                    <a:pt x="4033" y="2656"/>
                  </a:cubicBezTo>
                  <a:cubicBezTo>
                    <a:pt x="4033" y="2820"/>
                    <a:pt x="3983" y="3378"/>
                    <a:pt x="4803" y="3689"/>
                  </a:cubicBezTo>
                  <a:cubicBezTo>
                    <a:pt x="4935" y="3736"/>
                    <a:pt x="5059" y="3756"/>
                    <a:pt x="5175" y="3756"/>
                  </a:cubicBezTo>
                  <a:cubicBezTo>
                    <a:pt x="5782" y="3756"/>
                    <a:pt x="6163" y="3214"/>
                    <a:pt x="6164" y="3214"/>
                  </a:cubicBezTo>
                  <a:lnTo>
                    <a:pt x="6164" y="3214"/>
                  </a:lnTo>
                  <a:cubicBezTo>
                    <a:pt x="6137" y="3219"/>
                    <a:pt x="6112" y="3222"/>
                    <a:pt x="6087" y="3222"/>
                  </a:cubicBezTo>
                  <a:cubicBezTo>
                    <a:pt x="5815" y="3222"/>
                    <a:pt x="5620" y="2896"/>
                    <a:pt x="5590" y="2296"/>
                  </a:cubicBezTo>
                  <a:cubicBezTo>
                    <a:pt x="5557" y="1624"/>
                    <a:pt x="4983" y="1493"/>
                    <a:pt x="4115" y="1378"/>
                  </a:cubicBezTo>
                  <a:cubicBezTo>
                    <a:pt x="3229" y="1263"/>
                    <a:pt x="3147" y="362"/>
                    <a:pt x="3147" y="362"/>
                  </a:cubicBezTo>
                  <a:cubicBezTo>
                    <a:pt x="3131" y="230"/>
                    <a:pt x="3115" y="116"/>
                    <a:pt x="3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6703250" y="3900300"/>
              <a:ext cx="161500" cy="92300"/>
            </a:xfrm>
            <a:custGeom>
              <a:rect b="b" l="l" r="r" t="t"/>
              <a:pathLst>
                <a:path extrusionOk="0" h="3692" w="6460">
                  <a:moveTo>
                    <a:pt x="954" y="1"/>
                  </a:moveTo>
                  <a:cubicBezTo>
                    <a:pt x="333" y="1"/>
                    <a:pt x="1" y="266"/>
                    <a:pt x="1" y="266"/>
                  </a:cubicBezTo>
                  <a:cubicBezTo>
                    <a:pt x="238" y="192"/>
                    <a:pt x="455" y="142"/>
                    <a:pt x="670" y="142"/>
                  </a:cubicBezTo>
                  <a:cubicBezTo>
                    <a:pt x="976" y="142"/>
                    <a:pt x="1277" y="242"/>
                    <a:pt x="1624" y="512"/>
                  </a:cubicBezTo>
                  <a:cubicBezTo>
                    <a:pt x="2214" y="954"/>
                    <a:pt x="1853" y="1708"/>
                    <a:pt x="1755" y="2200"/>
                  </a:cubicBezTo>
                  <a:cubicBezTo>
                    <a:pt x="1657" y="2708"/>
                    <a:pt x="2361" y="2921"/>
                    <a:pt x="2738" y="3085"/>
                  </a:cubicBezTo>
                  <a:cubicBezTo>
                    <a:pt x="3099" y="3249"/>
                    <a:pt x="2902" y="3692"/>
                    <a:pt x="2902" y="3692"/>
                  </a:cubicBezTo>
                  <a:cubicBezTo>
                    <a:pt x="4246" y="2872"/>
                    <a:pt x="3378" y="1938"/>
                    <a:pt x="3148" y="1659"/>
                  </a:cubicBezTo>
                  <a:cubicBezTo>
                    <a:pt x="2973" y="1443"/>
                    <a:pt x="3086" y="1216"/>
                    <a:pt x="3269" y="1216"/>
                  </a:cubicBezTo>
                  <a:cubicBezTo>
                    <a:pt x="3308" y="1216"/>
                    <a:pt x="3351" y="1226"/>
                    <a:pt x="3394" y="1249"/>
                  </a:cubicBezTo>
                  <a:cubicBezTo>
                    <a:pt x="3640" y="1381"/>
                    <a:pt x="3263" y="1872"/>
                    <a:pt x="3951" y="2315"/>
                  </a:cubicBezTo>
                  <a:cubicBezTo>
                    <a:pt x="4116" y="2419"/>
                    <a:pt x="4271" y="2459"/>
                    <a:pt x="4411" y="2459"/>
                  </a:cubicBezTo>
                  <a:cubicBezTo>
                    <a:pt x="4842" y="2459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0" y="2086"/>
                    <a:pt x="5109" y="2087"/>
                    <a:pt x="5098" y="2087"/>
                  </a:cubicBezTo>
                  <a:cubicBezTo>
                    <a:pt x="4750" y="2087"/>
                    <a:pt x="4946" y="1573"/>
                    <a:pt x="4787" y="1413"/>
                  </a:cubicBezTo>
                  <a:cubicBezTo>
                    <a:pt x="4703" y="1350"/>
                    <a:pt x="4606" y="1321"/>
                    <a:pt x="4512" y="1321"/>
                  </a:cubicBezTo>
                  <a:cubicBezTo>
                    <a:pt x="4459" y="1321"/>
                    <a:pt x="4408" y="1330"/>
                    <a:pt x="4361" y="1348"/>
                  </a:cubicBezTo>
                  <a:cubicBezTo>
                    <a:pt x="4307" y="1360"/>
                    <a:pt x="4253" y="1367"/>
                    <a:pt x="4205" y="1367"/>
                  </a:cubicBezTo>
                  <a:cubicBezTo>
                    <a:pt x="4066" y="1367"/>
                    <a:pt x="3972" y="1314"/>
                    <a:pt x="4033" y="1217"/>
                  </a:cubicBezTo>
                  <a:cubicBezTo>
                    <a:pt x="4067" y="1175"/>
                    <a:pt x="4103" y="1159"/>
                    <a:pt x="4149" y="1159"/>
                  </a:cubicBezTo>
                  <a:cubicBezTo>
                    <a:pt x="4284" y="1159"/>
                    <a:pt x="4509" y="1295"/>
                    <a:pt x="5033" y="1331"/>
                  </a:cubicBezTo>
                  <a:cubicBezTo>
                    <a:pt x="5061" y="1333"/>
                    <a:pt x="5088" y="1334"/>
                    <a:pt x="5115" y="1334"/>
                  </a:cubicBezTo>
                  <a:cubicBezTo>
                    <a:pt x="5893" y="1334"/>
                    <a:pt x="6459" y="676"/>
                    <a:pt x="6459" y="676"/>
                  </a:cubicBezTo>
                  <a:lnTo>
                    <a:pt x="6459" y="676"/>
                  </a:lnTo>
                  <a:cubicBezTo>
                    <a:pt x="6005" y="932"/>
                    <a:pt x="5521" y="1030"/>
                    <a:pt x="5034" y="1030"/>
                  </a:cubicBezTo>
                  <a:cubicBezTo>
                    <a:pt x="3869" y="1030"/>
                    <a:pt x="2686" y="468"/>
                    <a:pt x="1853" y="168"/>
                  </a:cubicBezTo>
                  <a:cubicBezTo>
                    <a:pt x="1508" y="45"/>
                    <a:pt x="1207" y="1"/>
                    <a:pt x="9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6744650" y="3808375"/>
              <a:ext cx="90575" cy="63350"/>
            </a:xfrm>
            <a:custGeom>
              <a:rect b="b" l="l" r="r" t="t"/>
              <a:pathLst>
                <a:path extrusionOk="0" h="2534" w="3623">
                  <a:moveTo>
                    <a:pt x="2529" y="1"/>
                  </a:moveTo>
                  <a:cubicBezTo>
                    <a:pt x="1935" y="1"/>
                    <a:pt x="1246" y="124"/>
                    <a:pt x="869" y="616"/>
                  </a:cubicBezTo>
                  <a:cubicBezTo>
                    <a:pt x="1" y="1763"/>
                    <a:pt x="525" y="2533"/>
                    <a:pt x="525" y="2533"/>
                  </a:cubicBezTo>
                  <a:cubicBezTo>
                    <a:pt x="525" y="2533"/>
                    <a:pt x="361" y="2173"/>
                    <a:pt x="1394" y="2156"/>
                  </a:cubicBezTo>
                  <a:cubicBezTo>
                    <a:pt x="2426" y="2156"/>
                    <a:pt x="2312" y="1501"/>
                    <a:pt x="2263" y="1271"/>
                  </a:cubicBezTo>
                  <a:cubicBezTo>
                    <a:pt x="2181" y="1025"/>
                    <a:pt x="2246" y="747"/>
                    <a:pt x="2426" y="550"/>
                  </a:cubicBezTo>
                  <a:cubicBezTo>
                    <a:pt x="2656" y="206"/>
                    <a:pt x="3623" y="124"/>
                    <a:pt x="3623" y="124"/>
                  </a:cubicBezTo>
                  <a:cubicBezTo>
                    <a:pt x="3623" y="124"/>
                    <a:pt x="3123" y="1"/>
                    <a:pt x="25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6813900" y="3741375"/>
              <a:ext cx="56575" cy="67100"/>
            </a:xfrm>
            <a:custGeom>
              <a:rect b="b" l="l" r="r" t="t"/>
              <a:pathLst>
                <a:path extrusionOk="0" h="2684" w="2263">
                  <a:moveTo>
                    <a:pt x="1132" y="1"/>
                  </a:moveTo>
                  <a:cubicBezTo>
                    <a:pt x="1132" y="1"/>
                    <a:pt x="1345" y="542"/>
                    <a:pt x="984" y="739"/>
                  </a:cubicBezTo>
                  <a:cubicBezTo>
                    <a:pt x="624" y="919"/>
                    <a:pt x="1" y="1345"/>
                    <a:pt x="247" y="2017"/>
                  </a:cubicBezTo>
                  <a:cubicBezTo>
                    <a:pt x="490" y="2684"/>
                    <a:pt x="1670" y="2431"/>
                    <a:pt x="2249" y="2603"/>
                  </a:cubicBezTo>
                  <a:lnTo>
                    <a:pt x="2249" y="2603"/>
                  </a:lnTo>
                  <a:cubicBezTo>
                    <a:pt x="2138" y="2553"/>
                    <a:pt x="1399" y="2110"/>
                    <a:pt x="1459" y="1443"/>
                  </a:cubicBezTo>
                  <a:cubicBezTo>
                    <a:pt x="1525" y="706"/>
                    <a:pt x="1427" y="181"/>
                    <a:pt x="1132" y="1"/>
                  </a:cubicBezTo>
                  <a:close/>
                  <a:moveTo>
                    <a:pt x="2249" y="2603"/>
                  </a:moveTo>
                  <a:cubicBezTo>
                    <a:pt x="2256" y="2606"/>
                    <a:pt x="2260" y="2608"/>
                    <a:pt x="2262" y="2608"/>
                  </a:cubicBezTo>
                  <a:cubicBezTo>
                    <a:pt x="2262" y="2608"/>
                    <a:pt x="2263" y="2607"/>
                    <a:pt x="2263" y="2607"/>
                  </a:cubicBezTo>
                  <a:cubicBezTo>
                    <a:pt x="2258" y="2606"/>
                    <a:pt x="2253" y="2604"/>
                    <a:pt x="2249" y="26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6874950" y="3770900"/>
              <a:ext cx="79525" cy="107775"/>
            </a:xfrm>
            <a:custGeom>
              <a:rect b="b" l="l" r="r" t="t"/>
              <a:pathLst>
                <a:path extrusionOk="0" h="4311" w="3181">
                  <a:moveTo>
                    <a:pt x="378" y="0"/>
                  </a:moveTo>
                  <a:lnTo>
                    <a:pt x="378" y="0"/>
                  </a:lnTo>
                  <a:cubicBezTo>
                    <a:pt x="1" y="1344"/>
                    <a:pt x="542" y="1606"/>
                    <a:pt x="1099" y="2475"/>
                  </a:cubicBezTo>
                  <a:cubicBezTo>
                    <a:pt x="1640" y="3344"/>
                    <a:pt x="1050" y="4311"/>
                    <a:pt x="1050" y="4311"/>
                  </a:cubicBezTo>
                  <a:cubicBezTo>
                    <a:pt x="1443" y="4032"/>
                    <a:pt x="1788" y="3360"/>
                    <a:pt x="2492" y="2918"/>
                  </a:cubicBezTo>
                  <a:cubicBezTo>
                    <a:pt x="3181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63" y="1695"/>
                    <a:pt x="2761" y="1747"/>
                    <a:pt x="2587" y="1747"/>
                  </a:cubicBezTo>
                  <a:cubicBezTo>
                    <a:pt x="2544" y="1747"/>
                    <a:pt x="2496" y="1744"/>
                    <a:pt x="2443" y="1738"/>
                  </a:cubicBezTo>
                  <a:cubicBezTo>
                    <a:pt x="2414" y="1730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0"/>
                  </a:cubicBezTo>
                  <a:cubicBezTo>
                    <a:pt x="2114" y="2354"/>
                    <a:pt x="1975" y="2518"/>
                    <a:pt x="1814" y="2518"/>
                  </a:cubicBezTo>
                  <a:cubicBezTo>
                    <a:pt x="1778" y="2518"/>
                    <a:pt x="1742" y="2510"/>
                    <a:pt x="1706" y="2492"/>
                  </a:cubicBezTo>
                  <a:cubicBezTo>
                    <a:pt x="1558" y="2426"/>
                    <a:pt x="1558" y="2065"/>
                    <a:pt x="1771" y="1885"/>
                  </a:cubicBezTo>
                  <a:cubicBezTo>
                    <a:pt x="1984" y="1705"/>
                    <a:pt x="2132" y="1311"/>
                    <a:pt x="1952" y="689"/>
                  </a:cubicBezTo>
                  <a:cubicBezTo>
                    <a:pt x="1798" y="202"/>
                    <a:pt x="1325" y="96"/>
                    <a:pt x="1008" y="96"/>
                  </a:cubicBezTo>
                  <a:cubicBezTo>
                    <a:pt x="918" y="96"/>
                    <a:pt x="842" y="104"/>
                    <a:pt x="788" y="115"/>
                  </a:cubicBezTo>
                  <a:cubicBezTo>
                    <a:pt x="757" y="122"/>
                    <a:pt x="725" y="125"/>
                    <a:pt x="694" y="125"/>
                  </a:cubicBezTo>
                  <a:cubicBezTo>
                    <a:pt x="575" y="125"/>
                    <a:pt x="456" y="78"/>
                    <a:pt x="3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6882325" y="38139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6856925" y="3611950"/>
              <a:ext cx="202875" cy="202800"/>
            </a:xfrm>
            <a:custGeom>
              <a:rect b="b" l="l" r="r" t="t"/>
              <a:pathLst>
                <a:path extrusionOk="0" h="8112" w="8115">
                  <a:moveTo>
                    <a:pt x="5777" y="1"/>
                  </a:moveTo>
                  <a:cubicBezTo>
                    <a:pt x="5253" y="1"/>
                    <a:pt x="4736" y="177"/>
                    <a:pt x="4426" y="572"/>
                  </a:cubicBezTo>
                  <a:cubicBezTo>
                    <a:pt x="4131" y="998"/>
                    <a:pt x="4082" y="1572"/>
                    <a:pt x="4312" y="2031"/>
                  </a:cubicBezTo>
                  <a:cubicBezTo>
                    <a:pt x="4521" y="2449"/>
                    <a:pt x="4859" y="2599"/>
                    <a:pt x="5191" y="2599"/>
                  </a:cubicBezTo>
                  <a:cubicBezTo>
                    <a:pt x="5536" y="2599"/>
                    <a:pt x="5874" y="2436"/>
                    <a:pt x="6049" y="2244"/>
                  </a:cubicBezTo>
                  <a:cubicBezTo>
                    <a:pt x="6229" y="2047"/>
                    <a:pt x="6295" y="1769"/>
                    <a:pt x="6246" y="1490"/>
                  </a:cubicBezTo>
                  <a:cubicBezTo>
                    <a:pt x="6197" y="1169"/>
                    <a:pt x="5965" y="1033"/>
                    <a:pt x="5752" y="1033"/>
                  </a:cubicBezTo>
                  <a:cubicBezTo>
                    <a:pt x="5606" y="1033"/>
                    <a:pt x="5470" y="1098"/>
                    <a:pt x="5410" y="1211"/>
                  </a:cubicBezTo>
                  <a:cubicBezTo>
                    <a:pt x="5279" y="1506"/>
                    <a:pt x="5344" y="1851"/>
                    <a:pt x="5754" y="1916"/>
                  </a:cubicBezTo>
                  <a:cubicBezTo>
                    <a:pt x="6098" y="1965"/>
                    <a:pt x="5918" y="2408"/>
                    <a:pt x="5475" y="2506"/>
                  </a:cubicBezTo>
                  <a:cubicBezTo>
                    <a:pt x="5391" y="2532"/>
                    <a:pt x="5305" y="2545"/>
                    <a:pt x="5219" y="2545"/>
                  </a:cubicBezTo>
                  <a:cubicBezTo>
                    <a:pt x="4873" y="2545"/>
                    <a:pt x="4538" y="2340"/>
                    <a:pt x="4394" y="1998"/>
                  </a:cubicBezTo>
                  <a:cubicBezTo>
                    <a:pt x="4197" y="1555"/>
                    <a:pt x="4246" y="1031"/>
                    <a:pt x="4525" y="638"/>
                  </a:cubicBezTo>
                  <a:cubicBezTo>
                    <a:pt x="4795" y="300"/>
                    <a:pt x="5254" y="140"/>
                    <a:pt x="5719" y="140"/>
                  </a:cubicBezTo>
                  <a:cubicBezTo>
                    <a:pt x="5818" y="140"/>
                    <a:pt x="5918" y="148"/>
                    <a:pt x="6016" y="162"/>
                  </a:cubicBezTo>
                  <a:cubicBezTo>
                    <a:pt x="7229" y="293"/>
                    <a:pt x="7934" y="1998"/>
                    <a:pt x="7197" y="3145"/>
                  </a:cubicBezTo>
                  <a:cubicBezTo>
                    <a:pt x="6967" y="3522"/>
                    <a:pt x="6639" y="3817"/>
                    <a:pt x="6246" y="3998"/>
                  </a:cubicBezTo>
                  <a:cubicBezTo>
                    <a:pt x="5849" y="4164"/>
                    <a:pt x="5396" y="4247"/>
                    <a:pt x="4871" y="4247"/>
                  </a:cubicBezTo>
                  <a:cubicBezTo>
                    <a:pt x="4462" y="4247"/>
                    <a:pt x="4010" y="4197"/>
                    <a:pt x="3508" y="4096"/>
                  </a:cubicBezTo>
                  <a:cubicBezTo>
                    <a:pt x="3208" y="4039"/>
                    <a:pt x="2914" y="4010"/>
                    <a:pt x="2632" y="4010"/>
                  </a:cubicBezTo>
                  <a:cubicBezTo>
                    <a:pt x="1298" y="4010"/>
                    <a:pt x="240" y="4655"/>
                    <a:pt x="132" y="5981"/>
                  </a:cubicBezTo>
                  <a:cubicBezTo>
                    <a:pt x="1" y="7571"/>
                    <a:pt x="1050" y="8112"/>
                    <a:pt x="1050" y="8112"/>
                  </a:cubicBezTo>
                  <a:cubicBezTo>
                    <a:pt x="1050" y="8112"/>
                    <a:pt x="1033" y="8079"/>
                    <a:pt x="1017" y="8079"/>
                  </a:cubicBezTo>
                  <a:cubicBezTo>
                    <a:pt x="443" y="7424"/>
                    <a:pt x="607" y="6227"/>
                    <a:pt x="607" y="6227"/>
                  </a:cubicBezTo>
                  <a:cubicBezTo>
                    <a:pt x="689" y="5719"/>
                    <a:pt x="951" y="5244"/>
                    <a:pt x="1345" y="4916"/>
                  </a:cubicBezTo>
                  <a:cubicBezTo>
                    <a:pt x="1926" y="4475"/>
                    <a:pt x="2666" y="4389"/>
                    <a:pt x="3154" y="4389"/>
                  </a:cubicBezTo>
                  <a:cubicBezTo>
                    <a:pt x="3464" y="4389"/>
                    <a:pt x="3672" y="4424"/>
                    <a:pt x="3672" y="4424"/>
                  </a:cubicBezTo>
                  <a:cubicBezTo>
                    <a:pt x="3918" y="4440"/>
                    <a:pt x="4164" y="4457"/>
                    <a:pt x="4377" y="4473"/>
                  </a:cubicBezTo>
                  <a:cubicBezTo>
                    <a:pt x="4466" y="4477"/>
                    <a:pt x="4556" y="4480"/>
                    <a:pt x="4647" y="4480"/>
                  </a:cubicBezTo>
                  <a:cubicBezTo>
                    <a:pt x="5621" y="4480"/>
                    <a:pt x="6729" y="4218"/>
                    <a:pt x="7344" y="3244"/>
                  </a:cubicBezTo>
                  <a:cubicBezTo>
                    <a:pt x="8114" y="1982"/>
                    <a:pt x="7360" y="179"/>
                    <a:pt x="6033" y="15"/>
                  </a:cubicBezTo>
                  <a:cubicBezTo>
                    <a:pt x="5948" y="6"/>
                    <a:pt x="5862" y="1"/>
                    <a:pt x="57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6910600" y="3728400"/>
              <a:ext cx="116825" cy="59725"/>
            </a:xfrm>
            <a:custGeom>
              <a:rect b="b" l="l" r="r" t="t"/>
              <a:pathLst>
                <a:path extrusionOk="0" h="2389" w="4673">
                  <a:moveTo>
                    <a:pt x="1092" y="0"/>
                  </a:moveTo>
                  <a:cubicBezTo>
                    <a:pt x="395" y="0"/>
                    <a:pt x="1" y="225"/>
                    <a:pt x="1" y="225"/>
                  </a:cubicBezTo>
                  <a:cubicBezTo>
                    <a:pt x="84" y="210"/>
                    <a:pt x="165" y="202"/>
                    <a:pt x="241" y="202"/>
                  </a:cubicBezTo>
                  <a:cubicBezTo>
                    <a:pt x="732" y="202"/>
                    <a:pt x="1049" y="513"/>
                    <a:pt x="935" y="995"/>
                  </a:cubicBezTo>
                  <a:cubicBezTo>
                    <a:pt x="821" y="1405"/>
                    <a:pt x="968" y="1864"/>
                    <a:pt x="1329" y="2126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42" y="1880"/>
                    <a:pt x="2706" y="1438"/>
                  </a:cubicBezTo>
                  <a:cubicBezTo>
                    <a:pt x="2861" y="1033"/>
                    <a:pt x="2439" y="879"/>
                    <a:pt x="2242" y="879"/>
                  </a:cubicBezTo>
                  <a:cubicBezTo>
                    <a:pt x="2232" y="879"/>
                    <a:pt x="2223" y="880"/>
                    <a:pt x="2214" y="881"/>
                  </a:cubicBezTo>
                  <a:cubicBezTo>
                    <a:pt x="2110" y="890"/>
                    <a:pt x="2034" y="910"/>
                    <a:pt x="1963" y="910"/>
                  </a:cubicBezTo>
                  <a:cubicBezTo>
                    <a:pt x="1910" y="910"/>
                    <a:pt x="1860" y="899"/>
                    <a:pt x="1804" y="864"/>
                  </a:cubicBezTo>
                  <a:cubicBezTo>
                    <a:pt x="1698" y="785"/>
                    <a:pt x="1742" y="578"/>
                    <a:pt x="2012" y="578"/>
                  </a:cubicBezTo>
                  <a:cubicBezTo>
                    <a:pt x="2077" y="578"/>
                    <a:pt x="2154" y="590"/>
                    <a:pt x="2247" y="618"/>
                  </a:cubicBezTo>
                  <a:cubicBezTo>
                    <a:pt x="2738" y="766"/>
                    <a:pt x="2591" y="1241"/>
                    <a:pt x="3312" y="1372"/>
                  </a:cubicBezTo>
                  <a:cubicBezTo>
                    <a:pt x="3369" y="1384"/>
                    <a:pt x="3423" y="1389"/>
                    <a:pt x="3474" y="1389"/>
                  </a:cubicBezTo>
                  <a:cubicBezTo>
                    <a:pt x="4075" y="1389"/>
                    <a:pt x="4220" y="642"/>
                    <a:pt x="4296" y="536"/>
                  </a:cubicBezTo>
                  <a:cubicBezTo>
                    <a:pt x="4410" y="389"/>
                    <a:pt x="4541" y="258"/>
                    <a:pt x="4673" y="159"/>
                  </a:cubicBezTo>
                  <a:lnTo>
                    <a:pt x="4673" y="159"/>
                  </a:lnTo>
                  <a:cubicBezTo>
                    <a:pt x="4464" y="273"/>
                    <a:pt x="4092" y="386"/>
                    <a:pt x="3562" y="386"/>
                  </a:cubicBezTo>
                  <a:cubicBezTo>
                    <a:pt x="3175" y="386"/>
                    <a:pt x="2702" y="326"/>
                    <a:pt x="2148" y="159"/>
                  </a:cubicBezTo>
                  <a:cubicBezTo>
                    <a:pt x="1745" y="41"/>
                    <a:pt x="1390" y="0"/>
                    <a:pt x="10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6917575" y="3619275"/>
              <a:ext cx="80350" cy="83700"/>
            </a:xfrm>
            <a:custGeom>
              <a:rect b="b" l="l" r="r" t="t"/>
              <a:pathLst>
                <a:path extrusionOk="0" h="3348" w="3214">
                  <a:moveTo>
                    <a:pt x="1951" y="0"/>
                  </a:moveTo>
                  <a:cubicBezTo>
                    <a:pt x="1509" y="279"/>
                    <a:pt x="1443" y="722"/>
                    <a:pt x="722" y="1344"/>
                  </a:cubicBezTo>
                  <a:cubicBezTo>
                    <a:pt x="1" y="1967"/>
                    <a:pt x="214" y="2426"/>
                    <a:pt x="361" y="2672"/>
                  </a:cubicBezTo>
                  <a:cubicBezTo>
                    <a:pt x="460" y="2803"/>
                    <a:pt x="427" y="3000"/>
                    <a:pt x="296" y="3082"/>
                  </a:cubicBezTo>
                  <a:cubicBezTo>
                    <a:pt x="1394" y="2984"/>
                    <a:pt x="1246" y="2344"/>
                    <a:pt x="1181" y="2148"/>
                  </a:cubicBezTo>
                  <a:cubicBezTo>
                    <a:pt x="1115" y="1951"/>
                    <a:pt x="1148" y="1836"/>
                    <a:pt x="1246" y="1836"/>
                  </a:cubicBezTo>
                  <a:cubicBezTo>
                    <a:pt x="1361" y="1836"/>
                    <a:pt x="1345" y="2066"/>
                    <a:pt x="1345" y="2344"/>
                  </a:cubicBezTo>
                  <a:cubicBezTo>
                    <a:pt x="1328" y="2639"/>
                    <a:pt x="1279" y="3279"/>
                    <a:pt x="2115" y="3344"/>
                  </a:cubicBezTo>
                  <a:cubicBezTo>
                    <a:pt x="2147" y="3347"/>
                    <a:pt x="2177" y="3348"/>
                    <a:pt x="2207" y="3348"/>
                  </a:cubicBezTo>
                  <a:cubicBezTo>
                    <a:pt x="2985" y="3348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2"/>
                    <a:pt x="1574" y="1656"/>
                  </a:cubicBezTo>
                  <a:cubicBezTo>
                    <a:pt x="1378" y="1082"/>
                    <a:pt x="1525" y="427"/>
                    <a:pt x="1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7032725" y="3499700"/>
              <a:ext cx="48375" cy="191725"/>
            </a:xfrm>
            <a:custGeom>
              <a:rect b="b" l="l" r="r" t="t"/>
              <a:pathLst>
                <a:path extrusionOk="0" h="7669" w="1935">
                  <a:moveTo>
                    <a:pt x="1293" y="0"/>
                  </a:moveTo>
                  <a:cubicBezTo>
                    <a:pt x="980" y="0"/>
                    <a:pt x="738" y="374"/>
                    <a:pt x="738" y="374"/>
                  </a:cubicBezTo>
                  <a:cubicBezTo>
                    <a:pt x="1" y="1505"/>
                    <a:pt x="820" y="3292"/>
                    <a:pt x="968" y="5177"/>
                  </a:cubicBezTo>
                  <a:cubicBezTo>
                    <a:pt x="1115" y="7045"/>
                    <a:pt x="460" y="7668"/>
                    <a:pt x="460" y="7668"/>
                  </a:cubicBezTo>
                  <a:cubicBezTo>
                    <a:pt x="1164" y="7127"/>
                    <a:pt x="1312" y="5357"/>
                    <a:pt x="1181" y="3997"/>
                  </a:cubicBezTo>
                  <a:cubicBezTo>
                    <a:pt x="1050" y="2636"/>
                    <a:pt x="1066" y="1358"/>
                    <a:pt x="1328" y="1095"/>
                  </a:cubicBezTo>
                  <a:cubicBezTo>
                    <a:pt x="1591" y="833"/>
                    <a:pt x="1935" y="292"/>
                    <a:pt x="1509" y="63"/>
                  </a:cubicBezTo>
                  <a:cubicBezTo>
                    <a:pt x="1435" y="18"/>
                    <a:pt x="1362" y="0"/>
                    <a:pt x="12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6986825" y="3474650"/>
              <a:ext cx="213950" cy="254475"/>
            </a:xfrm>
            <a:custGeom>
              <a:rect b="b" l="l" r="r" t="t"/>
              <a:pathLst>
                <a:path extrusionOk="0" h="10179" w="8558">
                  <a:moveTo>
                    <a:pt x="6283" y="0"/>
                  </a:moveTo>
                  <a:cubicBezTo>
                    <a:pt x="6087" y="0"/>
                    <a:pt x="5887" y="21"/>
                    <a:pt x="5689" y="65"/>
                  </a:cubicBezTo>
                  <a:cubicBezTo>
                    <a:pt x="4492" y="327"/>
                    <a:pt x="3738" y="1573"/>
                    <a:pt x="3509" y="2835"/>
                  </a:cubicBezTo>
                  <a:cubicBezTo>
                    <a:pt x="3263" y="4146"/>
                    <a:pt x="3509" y="5376"/>
                    <a:pt x="3459" y="6474"/>
                  </a:cubicBezTo>
                  <a:cubicBezTo>
                    <a:pt x="3509" y="7457"/>
                    <a:pt x="3148" y="8424"/>
                    <a:pt x="2443" y="9129"/>
                  </a:cubicBezTo>
                  <a:cubicBezTo>
                    <a:pt x="1771" y="9752"/>
                    <a:pt x="919" y="10113"/>
                    <a:pt x="1" y="10178"/>
                  </a:cubicBezTo>
                  <a:cubicBezTo>
                    <a:pt x="919" y="10145"/>
                    <a:pt x="1804" y="9801"/>
                    <a:pt x="2509" y="9195"/>
                  </a:cubicBezTo>
                  <a:cubicBezTo>
                    <a:pt x="3246" y="8490"/>
                    <a:pt x="3640" y="7506"/>
                    <a:pt x="3590" y="6474"/>
                  </a:cubicBezTo>
                  <a:cubicBezTo>
                    <a:pt x="3656" y="5359"/>
                    <a:pt x="3427" y="4113"/>
                    <a:pt x="3672" y="2868"/>
                  </a:cubicBezTo>
                  <a:cubicBezTo>
                    <a:pt x="3902" y="1622"/>
                    <a:pt x="4607" y="475"/>
                    <a:pt x="5721" y="212"/>
                  </a:cubicBezTo>
                  <a:cubicBezTo>
                    <a:pt x="5836" y="180"/>
                    <a:pt x="5967" y="147"/>
                    <a:pt x="6098" y="147"/>
                  </a:cubicBezTo>
                  <a:cubicBezTo>
                    <a:pt x="6145" y="143"/>
                    <a:pt x="6191" y="142"/>
                    <a:pt x="6236" y="142"/>
                  </a:cubicBezTo>
                  <a:cubicBezTo>
                    <a:pt x="6643" y="142"/>
                    <a:pt x="7020" y="272"/>
                    <a:pt x="7344" y="507"/>
                  </a:cubicBezTo>
                  <a:cubicBezTo>
                    <a:pt x="8065" y="1081"/>
                    <a:pt x="7967" y="2310"/>
                    <a:pt x="7557" y="2704"/>
                  </a:cubicBezTo>
                  <a:cubicBezTo>
                    <a:pt x="7351" y="2882"/>
                    <a:pt x="7126" y="2955"/>
                    <a:pt x="6928" y="2955"/>
                  </a:cubicBezTo>
                  <a:cubicBezTo>
                    <a:pt x="6670" y="2955"/>
                    <a:pt x="6458" y="2831"/>
                    <a:pt x="6393" y="2655"/>
                  </a:cubicBezTo>
                  <a:lnTo>
                    <a:pt x="6393" y="2655"/>
                  </a:lnTo>
                  <a:cubicBezTo>
                    <a:pt x="6393" y="2655"/>
                    <a:pt x="6427" y="2660"/>
                    <a:pt x="6478" y="2660"/>
                  </a:cubicBezTo>
                  <a:cubicBezTo>
                    <a:pt x="6613" y="2660"/>
                    <a:pt x="6868" y="2625"/>
                    <a:pt x="6951" y="2376"/>
                  </a:cubicBezTo>
                  <a:cubicBezTo>
                    <a:pt x="7065" y="2065"/>
                    <a:pt x="6885" y="1720"/>
                    <a:pt x="6557" y="1671"/>
                  </a:cubicBezTo>
                  <a:cubicBezTo>
                    <a:pt x="6501" y="1655"/>
                    <a:pt x="6446" y="1648"/>
                    <a:pt x="6393" y="1648"/>
                  </a:cubicBezTo>
                  <a:cubicBezTo>
                    <a:pt x="6007" y="1648"/>
                    <a:pt x="5709" y="2036"/>
                    <a:pt x="5852" y="2425"/>
                  </a:cubicBezTo>
                  <a:cubicBezTo>
                    <a:pt x="5942" y="2805"/>
                    <a:pt x="6457" y="3093"/>
                    <a:pt x="7000" y="3093"/>
                  </a:cubicBezTo>
                  <a:cubicBezTo>
                    <a:pt x="7253" y="3093"/>
                    <a:pt x="7513" y="3030"/>
                    <a:pt x="7737" y="2884"/>
                  </a:cubicBezTo>
                  <a:cubicBezTo>
                    <a:pt x="8147" y="2671"/>
                    <a:pt x="8557" y="1966"/>
                    <a:pt x="8262" y="1163"/>
                  </a:cubicBezTo>
                  <a:cubicBezTo>
                    <a:pt x="8033" y="449"/>
                    <a:pt x="7194" y="0"/>
                    <a:pt x="62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7088450" y="3510075"/>
              <a:ext cx="62325" cy="52750"/>
            </a:xfrm>
            <a:custGeom>
              <a:rect b="b" l="l" r="r" t="t"/>
              <a:pathLst>
                <a:path extrusionOk="0" h="2110" w="2493">
                  <a:moveTo>
                    <a:pt x="686" y="1"/>
                  </a:moveTo>
                  <a:cubicBezTo>
                    <a:pt x="619" y="1"/>
                    <a:pt x="549" y="8"/>
                    <a:pt x="476" y="25"/>
                  </a:cubicBezTo>
                  <a:cubicBezTo>
                    <a:pt x="591" y="107"/>
                    <a:pt x="624" y="271"/>
                    <a:pt x="525" y="385"/>
                  </a:cubicBezTo>
                  <a:cubicBezTo>
                    <a:pt x="378" y="615"/>
                    <a:pt x="1" y="1320"/>
                    <a:pt x="542" y="1860"/>
                  </a:cubicBezTo>
                  <a:cubicBezTo>
                    <a:pt x="727" y="2045"/>
                    <a:pt x="984" y="2109"/>
                    <a:pt x="1251" y="2109"/>
                  </a:cubicBezTo>
                  <a:cubicBezTo>
                    <a:pt x="1790" y="2109"/>
                    <a:pt x="2372" y="1850"/>
                    <a:pt x="2492" y="1795"/>
                  </a:cubicBezTo>
                  <a:lnTo>
                    <a:pt x="2492" y="1795"/>
                  </a:lnTo>
                  <a:cubicBezTo>
                    <a:pt x="2492" y="1795"/>
                    <a:pt x="2460" y="1799"/>
                    <a:pt x="2407" y="1799"/>
                  </a:cubicBezTo>
                  <a:cubicBezTo>
                    <a:pt x="2192" y="1799"/>
                    <a:pt x="1637" y="1735"/>
                    <a:pt x="1558" y="1090"/>
                  </a:cubicBezTo>
                  <a:cubicBezTo>
                    <a:pt x="1472" y="400"/>
                    <a:pt x="1159" y="1"/>
                    <a:pt x="68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7091325" y="3513550"/>
              <a:ext cx="120500" cy="136900"/>
            </a:xfrm>
            <a:custGeom>
              <a:rect b="b" l="l" r="r" t="t"/>
              <a:pathLst>
                <a:path extrusionOk="0" h="5476" w="4820">
                  <a:moveTo>
                    <a:pt x="4344" y="0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49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296" y="5278"/>
                    <a:pt x="476" y="4934"/>
                    <a:pt x="460" y="4574"/>
                  </a:cubicBezTo>
                  <a:cubicBezTo>
                    <a:pt x="444" y="3931"/>
                    <a:pt x="515" y="3202"/>
                    <a:pt x="711" y="3202"/>
                  </a:cubicBezTo>
                  <a:cubicBezTo>
                    <a:pt x="725" y="3202"/>
                    <a:pt x="739" y="3206"/>
                    <a:pt x="755" y="3213"/>
                  </a:cubicBezTo>
                  <a:cubicBezTo>
                    <a:pt x="984" y="3311"/>
                    <a:pt x="804" y="3574"/>
                    <a:pt x="722" y="3721"/>
                  </a:cubicBezTo>
                  <a:cubicBezTo>
                    <a:pt x="623" y="3869"/>
                    <a:pt x="460" y="4541"/>
                    <a:pt x="1181" y="4951"/>
                  </a:cubicBezTo>
                  <a:cubicBezTo>
                    <a:pt x="1181" y="4951"/>
                    <a:pt x="951" y="4426"/>
                    <a:pt x="1345" y="4147"/>
                  </a:cubicBezTo>
                  <a:cubicBezTo>
                    <a:pt x="1754" y="3869"/>
                    <a:pt x="2017" y="3705"/>
                    <a:pt x="1968" y="3115"/>
                  </a:cubicBezTo>
                  <a:cubicBezTo>
                    <a:pt x="1924" y="2611"/>
                    <a:pt x="2260" y="2170"/>
                    <a:pt x="2487" y="2170"/>
                  </a:cubicBezTo>
                  <a:cubicBezTo>
                    <a:pt x="2519" y="2170"/>
                    <a:pt x="2548" y="2179"/>
                    <a:pt x="2574" y="2197"/>
                  </a:cubicBezTo>
                  <a:cubicBezTo>
                    <a:pt x="2803" y="2344"/>
                    <a:pt x="2541" y="2557"/>
                    <a:pt x="2410" y="2607"/>
                  </a:cubicBezTo>
                  <a:cubicBezTo>
                    <a:pt x="2230" y="2721"/>
                    <a:pt x="2197" y="2984"/>
                    <a:pt x="2345" y="3148"/>
                  </a:cubicBezTo>
                  <a:cubicBezTo>
                    <a:pt x="2558" y="3393"/>
                    <a:pt x="2492" y="3705"/>
                    <a:pt x="2213" y="3787"/>
                  </a:cubicBezTo>
                  <a:cubicBezTo>
                    <a:pt x="2213" y="3787"/>
                    <a:pt x="2272" y="3794"/>
                    <a:pt x="2369" y="3794"/>
                  </a:cubicBezTo>
                  <a:cubicBezTo>
                    <a:pt x="2697" y="3794"/>
                    <a:pt x="3470" y="3716"/>
                    <a:pt x="3951" y="3033"/>
                  </a:cubicBezTo>
                  <a:cubicBezTo>
                    <a:pt x="4590" y="2148"/>
                    <a:pt x="4820" y="820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7177800" y="3475325"/>
              <a:ext cx="74600" cy="48825"/>
            </a:xfrm>
            <a:custGeom>
              <a:rect b="b" l="l" r="r" t="t"/>
              <a:pathLst>
                <a:path extrusionOk="0" h="1953" w="2984">
                  <a:moveTo>
                    <a:pt x="928" y="1"/>
                  </a:moveTo>
                  <a:cubicBezTo>
                    <a:pt x="661" y="1"/>
                    <a:pt x="354" y="27"/>
                    <a:pt x="0" y="87"/>
                  </a:cubicBezTo>
                  <a:cubicBezTo>
                    <a:pt x="426" y="136"/>
                    <a:pt x="771" y="415"/>
                    <a:pt x="934" y="792"/>
                  </a:cubicBezTo>
                  <a:cubicBezTo>
                    <a:pt x="1140" y="1307"/>
                    <a:pt x="1508" y="1953"/>
                    <a:pt x="2267" y="1953"/>
                  </a:cubicBezTo>
                  <a:cubicBezTo>
                    <a:pt x="2475" y="1953"/>
                    <a:pt x="2712" y="1904"/>
                    <a:pt x="2983" y="1792"/>
                  </a:cubicBezTo>
                  <a:cubicBezTo>
                    <a:pt x="2803" y="1726"/>
                    <a:pt x="2688" y="1562"/>
                    <a:pt x="2688" y="1365"/>
                  </a:cubicBezTo>
                  <a:cubicBezTo>
                    <a:pt x="2688" y="1082"/>
                    <a:pt x="2639" y="1"/>
                    <a:pt x="9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7244575" y="3474675"/>
              <a:ext cx="36500" cy="28450"/>
            </a:xfrm>
            <a:custGeom>
              <a:rect b="b" l="l" r="r" t="t"/>
              <a:pathLst>
                <a:path extrusionOk="0" h="1138" w="1460">
                  <a:moveTo>
                    <a:pt x="969" y="0"/>
                  </a:moveTo>
                  <a:cubicBezTo>
                    <a:pt x="791" y="0"/>
                    <a:pt x="637" y="133"/>
                    <a:pt x="624" y="326"/>
                  </a:cubicBezTo>
                  <a:cubicBezTo>
                    <a:pt x="624" y="485"/>
                    <a:pt x="749" y="589"/>
                    <a:pt x="887" y="589"/>
                  </a:cubicBezTo>
                  <a:cubicBezTo>
                    <a:pt x="948" y="589"/>
                    <a:pt x="1011" y="568"/>
                    <a:pt x="1066" y="523"/>
                  </a:cubicBezTo>
                  <a:cubicBezTo>
                    <a:pt x="1066" y="523"/>
                    <a:pt x="1181" y="359"/>
                    <a:pt x="1066" y="293"/>
                  </a:cubicBezTo>
                  <a:cubicBezTo>
                    <a:pt x="1038" y="277"/>
                    <a:pt x="1011" y="270"/>
                    <a:pt x="988" y="270"/>
                  </a:cubicBezTo>
                  <a:cubicBezTo>
                    <a:pt x="918" y="270"/>
                    <a:pt x="878" y="334"/>
                    <a:pt x="902" y="408"/>
                  </a:cubicBezTo>
                  <a:cubicBezTo>
                    <a:pt x="908" y="440"/>
                    <a:pt x="891" y="454"/>
                    <a:pt x="867" y="454"/>
                  </a:cubicBezTo>
                  <a:cubicBezTo>
                    <a:pt x="815" y="454"/>
                    <a:pt x="727" y="388"/>
                    <a:pt x="739" y="277"/>
                  </a:cubicBezTo>
                  <a:cubicBezTo>
                    <a:pt x="750" y="149"/>
                    <a:pt x="860" y="71"/>
                    <a:pt x="976" y="71"/>
                  </a:cubicBezTo>
                  <a:cubicBezTo>
                    <a:pt x="1024" y="71"/>
                    <a:pt x="1072" y="84"/>
                    <a:pt x="1116" y="113"/>
                  </a:cubicBezTo>
                  <a:cubicBezTo>
                    <a:pt x="1394" y="260"/>
                    <a:pt x="1312" y="851"/>
                    <a:pt x="722" y="900"/>
                  </a:cubicBezTo>
                  <a:cubicBezTo>
                    <a:pt x="708" y="901"/>
                    <a:pt x="694" y="902"/>
                    <a:pt x="680" y="902"/>
                  </a:cubicBezTo>
                  <a:cubicBezTo>
                    <a:pt x="320" y="902"/>
                    <a:pt x="1" y="506"/>
                    <a:pt x="1" y="506"/>
                  </a:cubicBezTo>
                  <a:lnTo>
                    <a:pt x="1" y="506"/>
                  </a:lnTo>
                  <a:cubicBezTo>
                    <a:pt x="1" y="703"/>
                    <a:pt x="83" y="883"/>
                    <a:pt x="230" y="1014"/>
                  </a:cubicBezTo>
                  <a:cubicBezTo>
                    <a:pt x="340" y="1094"/>
                    <a:pt x="473" y="1137"/>
                    <a:pt x="608" y="1137"/>
                  </a:cubicBezTo>
                  <a:cubicBezTo>
                    <a:pt x="696" y="1137"/>
                    <a:pt x="786" y="1119"/>
                    <a:pt x="870" y="1080"/>
                  </a:cubicBezTo>
                  <a:cubicBezTo>
                    <a:pt x="1083" y="1031"/>
                    <a:pt x="1263" y="867"/>
                    <a:pt x="1345" y="670"/>
                  </a:cubicBezTo>
                  <a:cubicBezTo>
                    <a:pt x="1460" y="424"/>
                    <a:pt x="1345" y="146"/>
                    <a:pt x="1116" y="31"/>
                  </a:cubicBezTo>
                  <a:cubicBezTo>
                    <a:pt x="1066" y="10"/>
                    <a:pt x="1017" y="0"/>
                    <a:pt x="9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6677025" y="3656125"/>
              <a:ext cx="99600" cy="218525"/>
            </a:xfrm>
            <a:custGeom>
              <a:rect b="b" l="l" r="r" t="t"/>
              <a:pathLst>
                <a:path extrusionOk="0" h="8741" w="3984">
                  <a:moveTo>
                    <a:pt x="2072" y="0"/>
                  </a:moveTo>
                  <a:cubicBezTo>
                    <a:pt x="1547" y="0"/>
                    <a:pt x="1034" y="245"/>
                    <a:pt x="706" y="674"/>
                  </a:cubicBezTo>
                  <a:cubicBezTo>
                    <a:pt x="362" y="1182"/>
                    <a:pt x="312" y="1821"/>
                    <a:pt x="575" y="2362"/>
                  </a:cubicBezTo>
                  <a:cubicBezTo>
                    <a:pt x="809" y="2783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8"/>
                    <a:pt x="2476" y="1411"/>
                  </a:cubicBezTo>
                  <a:cubicBezTo>
                    <a:pt x="2392" y="1366"/>
                    <a:pt x="2306" y="1345"/>
                    <a:pt x="2223" y="1345"/>
                  </a:cubicBezTo>
                  <a:cubicBezTo>
                    <a:pt x="1886" y="1345"/>
                    <a:pt x="1604" y="1682"/>
                    <a:pt x="1722" y="2050"/>
                  </a:cubicBezTo>
                  <a:cubicBezTo>
                    <a:pt x="1859" y="2324"/>
                    <a:pt x="2177" y="2346"/>
                    <a:pt x="2308" y="2346"/>
                  </a:cubicBezTo>
                  <a:cubicBezTo>
                    <a:pt x="2334" y="2346"/>
                    <a:pt x="2353" y="2346"/>
                    <a:pt x="2361" y="2346"/>
                  </a:cubicBezTo>
                  <a:cubicBezTo>
                    <a:pt x="2427" y="2346"/>
                    <a:pt x="2427" y="2378"/>
                    <a:pt x="2427" y="2378"/>
                  </a:cubicBezTo>
                  <a:cubicBezTo>
                    <a:pt x="2485" y="2566"/>
                    <a:pt x="2238" y="2855"/>
                    <a:pt x="1787" y="2855"/>
                  </a:cubicBezTo>
                  <a:cubicBezTo>
                    <a:pt x="1726" y="2855"/>
                    <a:pt x="1660" y="2849"/>
                    <a:pt x="1591" y="2837"/>
                  </a:cubicBezTo>
                  <a:cubicBezTo>
                    <a:pt x="1411" y="2804"/>
                    <a:pt x="1230" y="2723"/>
                    <a:pt x="1083" y="2575"/>
                  </a:cubicBezTo>
                  <a:cubicBezTo>
                    <a:pt x="411" y="1936"/>
                    <a:pt x="739" y="559"/>
                    <a:pt x="1755" y="297"/>
                  </a:cubicBezTo>
                  <a:cubicBezTo>
                    <a:pt x="1902" y="256"/>
                    <a:pt x="2050" y="235"/>
                    <a:pt x="2197" y="235"/>
                  </a:cubicBezTo>
                  <a:cubicBezTo>
                    <a:pt x="2345" y="235"/>
                    <a:pt x="2492" y="256"/>
                    <a:pt x="2640" y="297"/>
                  </a:cubicBezTo>
                  <a:cubicBezTo>
                    <a:pt x="3279" y="461"/>
                    <a:pt x="3738" y="1034"/>
                    <a:pt x="3755" y="1706"/>
                  </a:cubicBezTo>
                  <a:cubicBezTo>
                    <a:pt x="3820" y="2444"/>
                    <a:pt x="3443" y="3181"/>
                    <a:pt x="2869" y="3706"/>
                  </a:cubicBezTo>
                  <a:cubicBezTo>
                    <a:pt x="2296" y="4247"/>
                    <a:pt x="1558" y="4558"/>
                    <a:pt x="984" y="5083"/>
                  </a:cubicBezTo>
                  <a:cubicBezTo>
                    <a:pt x="411" y="5591"/>
                    <a:pt x="66" y="6296"/>
                    <a:pt x="17" y="7066"/>
                  </a:cubicBezTo>
                  <a:cubicBezTo>
                    <a:pt x="1" y="7755"/>
                    <a:pt x="378" y="8492"/>
                    <a:pt x="1034" y="8673"/>
                  </a:cubicBezTo>
                  <a:cubicBezTo>
                    <a:pt x="1165" y="8719"/>
                    <a:pt x="1301" y="8740"/>
                    <a:pt x="1434" y="8740"/>
                  </a:cubicBezTo>
                  <a:cubicBezTo>
                    <a:pt x="1920" y="8740"/>
                    <a:pt x="2380" y="8457"/>
                    <a:pt x="2509" y="8033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19" y="6722"/>
                    <a:pt x="1804" y="6706"/>
                    <a:pt x="1689" y="6706"/>
                  </a:cubicBezTo>
                  <a:cubicBezTo>
                    <a:pt x="1646" y="6698"/>
                    <a:pt x="1603" y="6694"/>
                    <a:pt x="1560" y="6694"/>
                  </a:cubicBezTo>
                  <a:cubicBezTo>
                    <a:pt x="1233" y="6694"/>
                    <a:pt x="938" y="6911"/>
                    <a:pt x="837" y="7230"/>
                  </a:cubicBezTo>
                  <a:cubicBezTo>
                    <a:pt x="707" y="7724"/>
                    <a:pt x="989" y="7991"/>
                    <a:pt x="1299" y="7991"/>
                  </a:cubicBezTo>
                  <a:cubicBezTo>
                    <a:pt x="1380" y="7991"/>
                    <a:pt x="1463" y="7972"/>
                    <a:pt x="1542" y="7935"/>
                  </a:cubicBezTo>
                  <a:cubicBezTo>
                    <a:pt x="1853" y="7771"/>
                    <a:pt x="1919" y="7361"/>
                    <a:pt x="1673" y="7115"/>
                  </a:cubicBezTo>
                  <a:cubicBezTo>
                    <a:pt x="1587" y="7048"/>
                    <a:pt x="1484" y="7015"/>
                    <a:pt x="1381" y="7015"/>
                  </a:cubicBezTo>
                  <a:cubicBezTo>
                    <a:pt x="1307" y="7015"/>
                    <a:pt x="1233" y="7032"/>
                    <a:pt x="1165" y="7066"/>
                  </a:cubicBezTo>
                  <a:cubicBezTo>
                    <a:pt x="1146" y="7078"/>
                    <a:pt x="1133" y="7082"/>
                    <a:pt x="1124" y="7082"/>
                  </a:cubicBezTo>
                  <a:cubicBezTo>
                    <a:pt x="1096" y="7082"/>
                    <a:pt x="1116" y="7033"/>
                    <a:pt x="1116" y="7033"/>
                  </a:cubicBezTo>
                  <a:cubicBezTo>
                    <a:pt x="1214" y="6812"/>
                    <a:pt x="1506" y="6784"/>
                    <a:pt x="1646" y="6784"/>
                  </a:cubicBezTo>
                  <a:cubicBezTo>
                    <a:pt x="1692" y="6784"/>
                    <a:pt x="1722" y="6788"/>
                    <a:pt x="1722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43" y="7033"/>
                    <a:pt x="2640" y="7558"/>
                    <a:pt x="2443" y="8000"/>
                  </a:cubicBezTo>
                  <a:cubicBezTo>
                    <a:pt x="2267" y="8403"/>
                    <a:pt x="1869" y="8642"/>
                    <a:pt x="1448" y="8642"/>
                  </a:cubicBezTo>
                  <a:cubicBezTo>
                    <a:pt x="1321" y="8642"/>
                    <a:pt x="1192" y="8620"/>
                    <a:pt x="1066" y="8574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89"/>
                    <a:pt x="1083" y="5214"/>
                  </a:cubicBezTo>
                  <a:cubicBezTo>
                    <a:pt x="1640" y="4706"/>
                    <a:pt x="2394" y="4427"/>
                    <a:pt x="2984" y="3837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19"/>
                    <a:pt x="3296" y="264"/>
                    <a:pt x="2542" y="67"/>
                  </a:cubicBezTo>
                  <a:cubicBezTo>
                    <a:pt x="2387" y="22"/>
                    <a:pt x="2229" y="0"/>
                    <a:pt x="20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6679075" y="3738925"/>
              <a:ext cx="42650" cy="60275"/>
            </a:xfrm>
            <a:custGeom>
              <a:rect b="b" l="l" r="r" t="t"/>
              <a:pathLst>
                <a:path extrusionOk="0" h="2411" w="1706">
                  <a:moveTo>
                    <a:pt x="1509" y="1"/>
                  </a:moveTo>
                  <a:cubicBezTo>
                    <a:pt x="1509" y="1"/>
                    <a:pt x="1361" y="66"/>
                    <a:pt x="1345" y="148"/>
                  </a:cubicBezTo>
                  <a:cubicBezTo>
                    <a:pt x="1329" y="246"/>
                    <a:pt x="1214" y="328"/>
                    <a:pt x="1017" y="328"/>
                  </a:cubicBezTo>
                  <a:cubicBezTo>
                    <a:pt x="820" y="328"/>
                    <a:pt x="1" y="394"/>
                    <a:pt x="50" y="2410"/>
                  </a:cubicBezTo>
                  <a:cubicBezTo>
                    <a:pt x="99" y="1968"/>
                    <a:pt x="361" y="1591"/>
                    <a:pt x="755" y="1394"/>
                  </a:cubicBezTo>
                  <a:cubicBezTo>
                    <a:pt x="1378" y="1115"/>
                    <a:pt x="1706" y="853"/>
                    <a:pt x="1591" y="460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6695875" y="3560675"/>
              <a:ext cx="160250" cy="250800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72"/>
                    <a:pt x="4181" y="2197"/>
                    <a:pt x="4263" y="4426"/>
                  </a:cubicBezTo>
                  <a:cubicBezTo>
                    <a:pt x="4361" y="6278"/>
                    <a:pt x="3279" y="7983"/>
                    <a:pt x="1558" y="8704"/>
                  </a:cubicBezTo>
                  <a:cubicBezTo>
                    <a:pt x="247" y="9229"/>
                    <a:pt x="1" y="10032"/>
                    <a:pt x="1" y="10032"/>
                  </a:cubicBezTo>
                  <a:cubicBezTo>
                    <a:pt x="318" y="9500"/>
                    <a:pt x="673" y="9329"/>
                    <a:pt x="973" y="9329"/>
                  </a:cubicBezTo>
                  <a:cubicBezTo>
                    <a:pt x="1201" y="9329"/>
                    <a:pt x="1398" y="9427"/>
                    <a:pt x="1525" y="9540"/>
                  </a:cubicBezTo>
                  <a:cubicBezTo>
                    <a:pt x="1632" y="9641"/>
                    <a:pt x="1732" y="9673"/>
                    <a:pt x="1826" y="9673"/>
                  </a:cubicBezTo>
                  <a:cubicBezTo>
                    <a:pt x="1992" y="9673"/>
                    <a:pt x="2137" y="9573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34"/>
                  </a:cubicBezTo>
                  <a:cubicBezTo>
                    <a:pt x="2490" y="8779"/>
                    <a:pt x="2322" y="8697"/>
                    <a:pt x="2152" y="8697"/>
                  </a:cubicBezTo>
                  <a:cubicBezTo>
                    <a:pt x="2123" y="8697"/>
                    <a:pt x="2095" y="8699"/>
                    <a:pt x="2066" y="8704"/>
                  </a:cubicBezTo>
                  <a:cubicBezTo>
                    <a:pt x="2066" y="8704"/>
                    <a:pt x="2263" y="8655"/>
                    <a:pt x="3312" y="7803"/>
                  </a:cubicBezTo>
                  <a:cubicBezTo>
                    <a:pt x="4607" y="6754"/>
                    <a:pt x="4525" y="7114"/>
                    <a:pt x="5459" y="6622"/>
                  </a:cubicBezTo>
                  <a:cubicBezTo>
                    <a:pt x="6410" y="6131"/>
                    <a:pt x="6082" y="5147"/>
                    <a:pt x="6082" y="5147"/>
                  </a:cubicBezTo>
                  <a:lnTo>
                    <a:pt x="6082" y="5147"/>
                  </a:lnTo>
                  <a:cubicBezTo>
                    <a:pt x="6035" y="5257"/>
                    <a:pt x="5973" y="5443"/>
                    <a:pt x="5459" y="5443"/>
                  </a:cubicBezTo>
                  <a:cubicBezTo>
                    <a:pt x="5438" y="5443"/>
                    <a:pt x="5416" y="5443"/>
                    <a:pt x="5394" y="5442"/>
                  </a:cubicBezTo>
                  <a:cubicBezTo>
                    <a:pt x="5366" y="5440"/>
                    <a:pt x="5339" y="5439"/>
                    <a:pt x="5312" y="5439"/>
                  </a:cubicBezTo>
                  <a:cubicBezTo>
                    <a:pt x="4963" y="5439"/>
                    <a:pt x="4629" y="5632"/>
                    <a:pt x="4492" y="5967"/>
                  </a:cubicBezTo>
                  <a:cubicBezTo>
                    <a:pt x="4427" y="6082"/>
                    <a:pt x="4328" y="6180"/>
                    <a:pt x="4214" y="6262"/>
                  </a:cubicBezTo>
                  <a:cubicBezTo>
                    <a:pt x="4558" y="5918"/>
                    <a:pt x="4623" y="5147"/>
                    <a:pt x="4722" y="4508"/>
                  </a:cubicBezTo>
                  <a:cubicBezTo>
                    <a:pt x="4820" y="3869"/>
                    <a:pt x="5115" y="4082"/>
                    <a:pt x="5672" y="3688"/>
                  </a:cubicBezTo>
                  <a:cubicBezTo>
                    <a:pt x="6246" y="3311"/>
                    <a:pt x="5951" y="2803"/>
                    <a:pt x="5885" y="2672"/>
                  </a:cubicBezTo>
                  <a:cubicBezTo>
                    <a:pt x="5853" y="2525"/>
                    <a:pt x="5853" y="2377"/>
                    <a:pt x="5902" y="2230"/>
                  </a:cubicBezTo>
                  <a:lnTo>
                    <a:pt x="5902" y="2230"/>
                  </a:lnTo>
                  <a:cubicBezTo>
                    <a:pt x="5902" y="2230"/>
                    <a:pt x="5852" y="2344"/>
                    <a:pt x="5476" y="2394"/>
                  </a:cubicBezTo>
                  <a:cubicBezTo>
                    <a:pt x="5164" y="2426"/>
                    <a:pt x="4918" y="2672"/>
                    <a:pt x="4869" y="2984"/>
                  </a:cubicBezTo>
                  <a:cubicBezTo>
                    <a:pt x="4869" y="3130"/>
                    <a:pt x="4772" y="3309"/>
                    <a:pt x="4629" y="3309"/>
                  </a:cubicBezTo>
                  <a:cubicBezTo>
                    <a:pt x="4597" y="3309"/>
                    <a:pt x="4562" y="3300"/>
                    <a:pt x="4525" y="3279"/>
                  </a:cubicBezTo>
                  <a:cubicBezTo>
                    <a:pt x="4345" y="3180"/>
                    <a:pt x="4410" y="2885"/>
                    <a:pt x="4410" y="2885"/>
                  </a:cubicBezTo>
                  <a:cubicBezTo>
                    <a:pt x="4623" y="2295"/>
                    <a:pt x="5197" y="2525"/>
                    <a:pt x="5640" y="1836"/>
                  </a:cubicBezTo>
                  <a:cubicBezTo>
                    <a:pt x="6049" y="1230"/>
                    <a:pt x="5492" y="590"/>
                    <a:pt x="5279" y="410"/>
                  </a:cubicBezTo>
                  <a:cubicBezTo>
                    <a:pt x="5164" y="312"/>
                    <a:pt x="5148" y="132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6736050" y="3497350"/>
              <a:ext cx="73375" cy="268650"/>
            </a:xfrm>
            <a:custGeom>
              <a:rect b="b" l="l" r="r" t="t"/>
              <a:pathLst>
                <a:path extrusionOk="0" h="10746" w="2935">
                  <a:moveTo>
                    <a:pt x="1637" y="0"/>
                  </a:moveTo>
                  <a:cubicBezTo>
                    <a:pt x="1303" y="0"/>
                    <a:pt x="959" y="125"/>
                    <a:pt x="689" y="419"/>
                  </a:cubicBezTo>
                  <a:cubicBezTo>
                    <a:pt x="0" y="1238"/>
                    <a:pt x="148" y="2468"/>
                    <a:pt x="525" y="3500"/>
                  </a:cubicBezTo>
                  <a:cubicBezTo>
                    <a:pt x="1361" y="5549"/>
                    <a:pt x="2246" y="7500"/>
                    <a:pt x="1705" y="8959"/>
                  </a:cubicBezTo>
                  <a:cubicBezTo>
                    <a:pt x="1443" y="9696"/>
                    <a:pt x="935" y="10336"/>
                    <a:pt x="263" y="10745"/>
                  </a:cubicBezTo>
                  <a:cubicBezTo>
                    <a:pt x="951" y="10352"/>
                    <a:pt x="1492" y="9729"/>
                    <a:pt x="1787" y="8975"/>
                  </a:cubicBezTo>
                  <a:cubicBezTo>
                    <a:pt x="2393" y="7500"/>
                    <a:pt x="1525" y="5451"/>
                    <a:pt x="689" y="3435"/>
                  </a:cubicBezTo>
                  <a:cubicBezTo>
                    <a:pt x="312" y="2435"/>
                    <a:pt x="197" y="1238"/>
                    <a:pt x="803" y="501"/>
                  </a:cubicBezTo>
                  <a:cubicBezTo>
                    <a:pt x="1030" y="225"/>
                    <a:pt x="1341" y="108"/>
                    <a:pt x="1649" y="108"/>
                  </a:cubicBezTo>
                  <a:cubicBezTo>
                    <a:pt x="2165" y="108"/>
                    <a:pt x="2672" y="438"/>
                    <a:pt x="2754" y="911"/>
                  </a:cubicBezTo>
                  <a:cubicBezTo>
                    <a:pt x="2862" y="1435"/>
                    <a:pt x="2462" y="1916"/>
                    <a:pt x="1936" y="1916"/>
                  </a:cubicBezTo>
                  <a:cubicBezTo>
                    <a:pt x="1903" y="1916"/>
                    <a:pt x="1870" y="1914"/>
                    <a:pt x="1836" y="1911"/>
                  </a:cubicBezTo>
                  <a:lnTo>
                    <a:pt x="1820" y="1911"/>
                  </a:lnTo>
                  <a:cubicBezTo>
                    <a:pt x="1803" y="1911"/>
                    <a:pt x="1787" y="1894"/>
                    <a:pt x="1771" y="1894"/>
                  </a:cubicBezTo>
                  <a:cubicBezTo>
                    <a:pt x="1689" y="1861"/>
                    <a:pt x="1639" y="1812"/>
                    <a:pt x="1590" y="1747"/>
                  </a:cubicBezTo>
                  <a:cubicBezTo>
                    <a:pt x="1590" y="1747"/>
                    <a:pt x="1557" y="1697"/>
                    <a:pt x="1590" y="1648"/>
                  </a:cubicBezTo>
                  <a:cubicBezTo>
                    <a:pt x="1639" y="1615"/>
                    <a:pt x="1984" y="1632"/>
                    <a:pt x="2000" y="1320"/>
                  </a:cubicBezTo>
                  <a:cubicBezTo>
                    <a:pt x="2021" y="1069"/>
                    <a:pt x="1814" y="904"/>
                    <a:pt x="1602" y="904"/>
                  </a:cubicBezTo>
                  <a:cubicBezTo>
                    <a:pt x="1482" y="904"/>
                    <a:pt x="1361" y="956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4"/>
                  </a:cubicBezTo>
                  <a:cubicBezTo>
                    <a:pt x="2763" y="375"/>
                    <a:pt x="2216" y="0"/>
                    <a:pt x="16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6677025" y="3486900"/>
              <a:ext cx="69700" cy="204100"/>
            </a:xfrm>
            <a:custGeom>
              <a:rect b="b" l="l" r="r" t="t"/>
              <a:pathLst>
                <a:path extrusionOk="0" h="8164" w="2788">
                  <a:moveTo>
                    <a:pt x="706" y="1"/>
                  </a:moveTo>
                  <a:cubicBezTo>
                    <a:pt x="706" y="1"/>
                    <a:pt x="67" y="181"/>
                    <a:pt x="214" y="1083"/>
                  </a:cubicBezTo>
                  <a:cubicBezTo>
                    <a:pt x="345" y="1968"/>
                    <a:pt x="1066" y="2460"/>
                    <a:pt x="1476" y="2902"/>
                  </a:cubicBezTo>
                  <a:cubicBezTo>
                    <a:pt x="1804" y="3279"/>
                    <a:pt x="2476" y="4132"/>
                    <a:pt x="2132" y="4984"/>
                  </a:cubicBezTo>
                  <a:cubicBezTo>
                    <a:pt x="2050" y="5213"/>
                    <a:pt x="1919" y="5410"/>
                    <a:pt x="1738" y="5574"/>
                  </a:cubicBezTo>
                  <a:cubicBezTo>
                    <a:pt x="1148" y="6082"/>
                    <a:pt x="755" y="6328"/>
                    <a:pt x="460" y="6754"/>
                  </a:cubicBezTo>
                  <a:cubicBezTo>
                    <a:pt x="165" y="7164"/>
                    <a:pt x="1" y="7656"/>
                    <a:pt x="17" y="8164"/>
                  </a:cubicBezTo>
                  <a:cubicBezTo>
                    <a:pt x="17" y="8016"/>
                    <a:pt x="66" y="6951"/>
                    <a:pt x="1214" y="6148"/>
                  </a:cubicBezTo>
                  <a:cubicBezTo>
                    <a:pt x="2509" y="5230"/>
                    <a:pt x="2787" y="4312"/>
                    <a:pt x="2345" y="2919"/>
                  </a:cubicBezTo>
                  <a:cubicBezTo>
                    <a:pt x="1820" y="1296"/>
                    <a:pt x="362" y="1116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6761050" y="3251000"/>
              <a:ext cx="60875" cy="136775"/>
            </a:xfrm>
            <a:custGeom>
              <a:rect b="b" l="l" r="r" t="t"/>
              <a:pathLst>
                <a:path extrusionOk="0" h="5471" w="2435">
                  <a:moveTo>
                    <a:pt x="1426" y="0"/>
                  </a:moveTo>
                  <a:cubicBezTo>
                    <a:pt x="1396" y="0"/>
                    <a:pt x="1369" y="4"/>
                    <a:pt x="1344" y="12"/>
                  </a:cubicBezTo>
                  <a:cubicBezTo>
                    <a:pt x="1016" y="110"/>
                    <a:pt x="951" y="373"/>
                    <a:pt x="1115" y="733"/>
                  </a:cubicBezTo>
                  <a:cubicBezTo>
                    <a:pt x="1262" y="1094"/>
                    <a:pt x="1770" y="1143"/>
                    <a:pt x="1639" y="2815"/>
                  </a:cubicBezTo>
                  <a:cubicBezTo>
                    <a:pt x="1508" y="4470"/>
                    <a:pt x="0" y="5470"/>
                    <a:pt x="0" y="5470"/>
                  </a:cubicBezTo>
                  <a:cubicBezTo>
                    <a:pt x="262" y="5421"/>
                    <a:pt x="1820" y="4470"/>
                    <a:pt x="2147" y="2438"/>
                  </a:cubicBezTo>
                  <a:cubicBezTo>
                    <a:pt x="2434" y="565"/>
                    <a:pt x="1775" y="0"/>
                    <a:pt x="142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6716775" y="3213700"/>
              <a:ext cx="132400" cy="177750"/>
            </a:xfrm>
            <a:custGeom>
              <a:rect b="b" l="l" r="r" t="t"/>
              <a:pathLst>
                <a:path extrusionOk="0" h="7110" w="5296">
                  <a:moveTo>
                    <a:pt x="1689" y="1"/>
                  </a:moveTo>
                  <a:cubicBezTo>
                    <a:pt x="1298" y="1"/>
                    <a:pt x="859" y="91"/>
                    <a:pt x="476" y="389"/>
                  </a:cubicBezTo>
                  <a:cubicBezTo>
                    <a:pt x="165" y="668"/>
                    <a:pt x="1" y="1078"/>
                    <a:pt x="50" y="1488"/>
                  </a:cubicBezTo>
                  <a:cubicBezTo>
                    <a:pt x="107" y="1985"/>
                    <a:pt x="632" y="2421"/>
                    <a:pt x="1231" y="2421"/>
                  </a:cubicBezTo>
                  <a:cubicBezTo>
                    <a:pt x="1322" y="2421"/>
                    <a:pt x="1415" y="2411"/>
                    <a:pt x="1509" y="2389"/>
                  </a:cubicBezTo>
                  <a:cubicBezTo>
                    <a:pt x="1624" y="2373"/>
                    <a:pt x="1722" y="2340"/>
                    <a:pt x="1820" y="2291"/>
                  </a:cubicBezTo>
                  <a:lnTo>
                    <a:pt x="1837" y="2291"/>
                  </a:lnTo>
                  <a:lnTo>
                    <a:pt x="1853" y="2274"/>
                  </a:lnTo>
                  <a:cubicBezTo>
                    <a:pt x="2148" y="2110"/>
                    <a:pt x="2312" y="1783"/>
                    <a:pt x="2263" y="1455"/>
                  </a:cubicBezTo>
                  <a:cubicBezTo>
                    <a:pt x="2213" y="1118"/>
                    <a:pt x="1925" y="895"/>
                    <a:pt x="1617" y="895"/>
                  </a:cubicBezTo>
                  <a:cubicBezTo>
                    <a:pt x="1520" y="895"/>
                    <a:pt x="1422" y="916"/>
                    <a:pt x="1329" y="963"/>
                  </a:cubicBezTo>
                  <a:cubicBezTo>
                    <a:pt x="968" y="1160"/>
                    <a:pt x="1066" y="1717"/>
                    <a:pt x="1476" y="1766"/>
                  </a:cubicBezTo>
                  <a:cubicBezTo>
                    <a:pt x="1507" y="1774"/>
                    <a:pt x="1537" y="1778"/>
                    <a:pt x="1567" y="1778"/>
                  </a:cubicBezTo>
                  <a:cubicBezTo>
                    <a:pt x="1792" y="1778"/>
                    <a:pt x="1978" y="1572"/>
                    <a:pt x="1935" y="1340"/>
                  </a:cubicBezTo>
                  <a:cubicBezTo>
                    <a:pt x="1928" y="1300"/>
                    <a:pt x="1956" y="1266"/>
                    <a:pt x="1994" y="1266"/>
                  </a:cubicBezTo>
                  <a:cubicBezTo>
                    <a:pt x="2051" y="1266"/>
                    <a:pt x="2129" y="1341"/>
                    <a:pt x="2148" y="1586"/>
                  </a:cubicBezTo>
                  <a:cubicBezTo>
                    <a:pt x="2165" y="1717"/>
                    <a:pt x="2132" y="1848"/>
                    <a:pt x="2083" y="1963"/>
                  </a:cubicBezTo>
                  <a:cubicBezTo>
                    <a:pt x="1935" y="2184"/>
                    <a:pt x="1695" y="2312"/>
                    <a:pt x="1434" y="2312"/>
                  </a:cubicBezTo>
                  <a:cubicBezTo>
                    <a:pt x="1405" y="2312"/>
                    <a:pt x="1375" y="2310"/>
                    <a:pt x="1345" y="2307"/>
                  </a:cubicBezTo>
                  <a:cubicBezTo>
                    <a:pt x="1335" y="2308"/>
                    <a:pt x="1324" y="2308"/>
                    <a:pt x="1314" y="2308"/>
                  </a:cubicBezTo>
                  <a:cubicBezTo>
                    <a:pt x="625" y="2308"/>
                    <a:pt x="142" y="1249"/>
                    <a:pt x="788" y="619"/>
                  </a:cubicBezTo>
                  <a:cubicBezTo>
                    <a:pt x="1061" y="323"/>
                    <a:pt x="1454" y="194"/>
                    <a:pt x="1875" y="194"/>
                  </a:cubicBezTo>
                  <a:cubicBezTo>
                    <a:pt x="2386" y="194"/>
                    <a:pt x="2938" y="386"/>
                    <a:pt x="3361" y="701"/>
                  </a:cubicBezTo>
                  <a:cubicBezTo>
                    <a:pt x="5099" y="1963"/>
                    <a:pt x="4836" y="4258"/>
                    <a:pt x="4328" y="5405"/>
                  </a:cubicBezTo>
                  <a:cubicBezTo>
                    <a:pt x="4066" y="6094"/>
                    <a:pt x="3607" y="6684"/>
                    <a:pt x="3017" y="7110"/>
                  </a:cubicBezTo>
                  <a:cubicBezTo>
                    <a:pt x="3623" y="6700"/>
                    <a:pt x="4115" y="6126"/>
                    <a:pt x="4410" y="5438"/>
                  </a:cubicBezTo>
                  <a:cubicBezTo>
                    <a:pt x="4951" y="4307"/>
                    <a:pt x="5295" y="1914"/>
                    <a:pt x="3459" y="553"/>
                  </a:cubicBezTo>
                  <a:cubicBezTo>
                    <a:pt x="3115" y="307"/>
                    <a:pt x="2705" y="144"/>
                    <a:pt x="2263" y="62"/>
                  </a:cubicBezTo>
                  <a:cubicBezTo>
                    <a:pt x="2096" y="27"/>
                    <a:pt x="1899" y="1"/>
                    <a:pt x="1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6746700" y="3075500"/>
              <a:ext cx="130325" cy="205325"/>
            </a:xfrm>
            <a:custGeom>
              <a:rect b="b" l="l" r="r" t="t"/>
              <a:pathLst>
                <a:path extrusionOk="0" h="8213" w="5213">
                  <a:moveTo>
                    <a:pt x="1082" y="0"/>
                  </a:moveTo>
                  <a:cubicBezTo>
                    <a:pt x="0" y="2869"/>
                    <a:pt x="1279" y="4393"/>
                    <a:pt x="2541" y="5622"/>
                  </a:cubicBezTo>
                  <a:cubicBezTo>
                    <a:pt x="3803" y="6852"/>
                    <a:pt x="3738" y="8212"/>
                    <a:pt x="3738" y="8212"/>
                  </a:cubicBezTo>
                  <a:cubicBezTo>
                    <a:pt x="4656" y="7294"/>
                    <a:pt x="3590" y="5606"/>
                    <a:pt x="4459" y="4245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16"/>
                    <a:pt x="3000" y="3754"/>
                  </a:cubicBezTo>
                  <a:cubicBezTo>
                    <a:pt x="2656" y="4459"/>
                    <a:pt x="3262" y="5819"/>
                    <a:pt x="3262" y="5819"/>
                  </a:cubicBezTo>
                  <a:cubicBezTo>
                    <a:pt x="2066" y="4950"/>
                    <a:pt x="2295" y="4164"/>
                    <a:pt x="2639" y="3770"/>
                  </a:cubicBezTo>
                  <a:cubicBezTo>
                    <a:pt x="2984" y="3377"/>
                    <a:pt x="2508" y="3016"/>
                    <a:pt x="2525" y="2803"/>
                  </a:cubicBezTo>
                  <a:cubicBezTo>
                    <a:pt x="2541" y="2656"/>
                    <a:pt x="2574" y="2508"/>
                    <a:pt x="2639" y="2377"/>
                  </a:cubicBezTo>
                  <a:cubicBezTo>
                    <a:pt x="2639" y="2377"/>
                    <a:pt x="2563" y="2329"/>
                    <a:pt x="2425" y="2329"/>
                  </a:cubicBezTo>
                  <a:cubicBezTo>
                    <a:pt x="2308" y="2329"/>
                    <a:pt x="2147" y="2364"/>
                    <a:pt x="1951" y="2492"/>
                  </a:cubicBezTo>
                  <a:cubicBezTo>
                    <a:pt x="1213" y="2983"/>
                    <a:pt x="1525" y="4082"/>
                    <a:pt x="1525" y="4082"/>
                  </a:cubicBezTo>
                  <a:cubicBezTo>
                    <a:pt x="1000" y="3344"/>
                    <a:pt x="1164" y="2590"/>
                    <a:pt x="1771" y="2082"/>
                  </a:cubicBezTo>
                  <a:cubicBezTo>
                    <a:pt x="2361" y="1557"/>
                    <a:pt x="1787" y="1066"/>
                    <a:pt x="1394" y="852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6686475" y="3050500"/>
              <a:ext cx="75825" cy="112700"/>
            </a:xfrm>
            <a:custGeom>
              <a:rect b="b" l="l" r="r" t="t"/>
              <a:pathLst>
                <a:path extrusionOk="0" h="4508" w="3033">
                  <a:moveTo>
                    <a:pt x="459" y="0"/>
                  </a:moveTo>
                  <a:lnTo>
                    <a:pt x="459" y="0"/>
                  </a:lnTo>
                  <a:cubicBezTo>
                    <a:pt x="459" y="1"/>
                    <a:pt x="0" y="2000"/>
                    <a:pt x="3032" y="4508"/>
                  </a:cubicBezTo>
                  <a:cubicBezTo>
                    <a:pt x="3032" y="4508"/>
                    <a:pt x="2475" y="3836"/>
                    <a:pt x="2737" y="3082"/>
                  </a:cubicBezTo>
                  <a:cubicBezTo>
                    <a:pt x="3000" y="2328"/>
                    <a:pt x="2688" y="2049"/>
                    <a:pt x="2442" y="1803"/>
                  </a:cubicBezTo>
                  <a:cubicBezTo>
                    <a:pt x="2311" y="1639"/>
                    <a:pt x="2295" y="1410"/>
                    <a:pt x="2426" y="1230"/>
                  </a:cubicBezTo>
                  <a:cubicBezTo>
                    <a:pt x="2426" y="1230"/>
                    <a:pt x="2397" y="1225"/>
                    <a:pt x="2352" y="1225"/>
                  </a:cubicBezTo>
                  <a:cubicBezTo>
                    <a:pt x="2198" y="1225"/>
                    <a:pt x="1858" y="1284"/>
                    <a:pt x="1934" y="1820"/>
                  </a:cubicBezTo>
                  <a:cubicBezTo>
                    <a:pt x="2032" y="2492"/>
                    <a:pt x="2082" y="2623"/>
                    <a:pt x="1869" y="2639"/>
                  </a:cubicBezTo>
                  <a:cubicBezTo>
                    <a:pt x="1863" y="2640"/>
                    <a:pt x="1858" y="2640"/>
                    <a:pt x="1853" y="2640"/>
                  </a:cubicBezTo>
                  <a:cubicBezTo>
                    <a:pt x="1642" y="2640"/>
                    <a:pt x="1706" y="2307"/>
                    <a:pt x="1754" y="2115"/>
                  </a:cubicBezTo>
                  <a:cubicBezTo>
                    <a:pt x="1819" y="1934"/>
                    <a:pt x="2065" y="1098"/>
                    <a:pt x="1410" y="820"/>
                  </a:cubicBezTo>
                  <a:cubicBezTo>
                    <a:pt x="754" y="525"/>
                    <a:pt x="492" y="279"/>
                    <a:pt x="4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6822925" y="3265225"/>
              <a:ext cx="89750" cy="106575"/>
            </a:xfrm>
            <a:custGeom>
              <a:rect b="b" l="l" r="r" t="t"/>
              <a:pathLst>
                <a:path extrusionOk="0" h="4263" w="3590">
                  <a:moveTo>
                    <a:pt x="1721" y="0"/>
                  </a:moveTo>
                  <a:lnTo>
                    <a:pt x="1721" y="0"/>
                  </a:lnTo>
                  <a:cubicBezTo>
                    <a:pt x="787" y="508"/>
                    <a:pt x="1066" y="1180"/>
                    <a:pt x="951" y="2475"/>
                  </a:cubicBezTo>
                  <a:cubicBezTo>
                    <a:pt x="853" y="3770"/>
                    <a:pt x="0" y="4262"/>
                    <a:pt x="0" y="4262"/>
                  </a:cubicBezTo>
                  <a:cubicBezTo>
                    <a:pt x="3590" y="2443"/>
                    <a:pt x="2295" y="771"/>
                    <a:pt x="1951" y="525"/>
                  </a:cubicBezTo>
                  <a:cubicBezTo>
                    <a:pt x="1590" y="279"/>
                    <a:pt x="1721" y="0"/>
                    <a:pt x="17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6824975" y="3330800"/>
              <a:ext cx="196725" cy="144875"/>
            </a:xfrm>
            <a:custGeom>
              <a:rect b="b" l="l" r="r" t="t"/>
              <a:pathLst>
                <a:path extrusionOk="0" h="5795" w="7869">
                  <a:moveTo>
                    <a:pt x="3223" y="0"/>
                  </a:moveTo>
                  <a:cubicBezTo>
                    <a:pt x="2842" y="0"/>
                    <a:pt x="2425" y="326"/>
                    <a:pt x="2016" y="951"/>
                  </a:cubicBezTo>
                  <a:cubicBezTo>
                    <a:pt x="1459" y="1803"/>
                    <a:pt x="0" y="1918"/>
                    <a:pt x="0" y="1918"/>
                  </a:cubicBezTo>
                  <a:cubicBezTo>
                    <a:pt x="2393" y="1983"/>
                    <a:pt x="3033" y="2606"/>
                    <a:pt x="3672" y="3360"/>
                  </a:cubicBezTo>
                  <a:cubicBezTo>
                    <a:pt x="4311" y="4114"/>
                    <a:pt x="4491" y="5327"/>
                    <a:pt x="5999" y="5704"/>
                  </a:cubicBezTo>
                  <a:cubicBezTo>
                    <a:pt x="6259" y="5768"/>
                    <a:pt x="6485" y="5795"/>
                    <a:pt x="6680" y="5795"/>
                  </a:cubicBezTo>
                  <a:cubicBezTo>
                    <a:pt x="7631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1" y="5221"/>
                    <a:pt x="7702" y="5250"/>
                    <a:pt x="7631" y="5250"/>
                  </a:cubicBezTo>
                  <a:cubicBezTo>
                    <a:pt x="7380" y="5250"/>
                    <a:pt x="7236" y="4885"/>
                    <a:pt x="7262" y="4130"/>
                  </a:cubicBezTo>
                  <a:cubicBezTo>
                    <a:pt x="7278" y="3163"/>
                    <a:pt x="6409" y="2885"/>
                    <a:pt x="5295" y="2704"/>
                  </a:cubicBezTo>
                  <a:cubicBezTo>
                    <a:pt x="4180" y="2541"/>
                    <a:pt x="3246" y="2459"/>
                    <a:pt x="3131" y="2098"/>
                  </a:cubicBezTo>
                  <a:cubicBezTo>
                    <a:pt x="3016" y="1721"/>
                    <a:pt x="3508" y="1590"/>
                    <a:pt x="4196" y="1377"/>
                  </a:cubicBezTo>
                  <a:cubicBezTo>
                    <a:pt x="4868" y="1180"/>
                    <a:pt x="4573" y="541"/>
                    <a:pt x="4573" y="541"/>
                  </a:cubicBezTo>
                  <a:lnTo>
                    <a:pt x="4573" y="541"/>
                  </a:lnTo>
                  <a:cubicBezTo>
                    <a:pt x="4519" y="588"/>
                    <a:pt x="4463" y="608"/>
                    <a:pt x="4404" y="608"/>
                  </a:cubicBezTo>
                  <a:cubicBezTo>
                    <a:pt x="4214" y="608"/>
                    <a:pt x="3985" y="394"/>
                    <a:pt x="3623" y="131"/>
                  </a:cubicBezTo>
                  <a:cubicBezTo>
                    <a:pt x="3496" y="44"/>
                    <a:pt x="3362" y="0"/>
                    <a:pt x="32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6729500" y="3390500"/>
              <a:ext cx="192600" cy="157075"/>
            </a:xfrm>
            <a:custGeom>
              <a:rect b="b" l="l" r="r" t="t"/>
              <a:pathLst>
                <a:path extrusionOk="0" h="6283" w="7704">
                  <a:moveTo>
                    <a:pt x="4289" y="1"/>
                  </a:moveTo>
                  <a:cubicBezTo>
                    <a:pt x="2707" y="1"/>
                    <a:pt x="1369" y="1105"/>
                    <a:pt x="672" y="2529"/>
                  </a:cubicBezTo>
                  <a:cubicBezTo>
                    <a:pt x="148" y="3627"/>
                    <a:pt x="0" y="4857"/>
                    <a:pt x="230" y="6053"/>
                  </a:cubicBezTo>
                  <a:lnTo>
                    <a:pt x="230" y="6086"/>
                  </a:lnTo>
                  <a:cubicBezTo>
                    <a:pt x="246" y="6152"/>
                    <a:pt x="262" y="6217"/>
                    <a:pt x="279" y="6283"/>
                  </a:cubicBezTo>
                  <a:cubicBezTo>
                    <a:pt x="246" y="6119"/>
                    <a:pt x="230" y="5955"/>
                    <a:pt x="230" y="5791"/>
                  </a:cubicBezTo>
                  <a:cubicBezTo>
                    <a:pt x="246" y="4922"/>
                    <a:pt x="410" y="4054"/>
                    <a:pt x="738" y="3250"/>
                  </a:cubicBezTo>
                  <a:cubicBezTo>
                    <a:pt x="1147" y="2251"/>
                    <a:pt x="1869" y="1398"/>
                    <a:pt x="2819" y="874"/>
                  </a:cubicBezTo>
                  <a:cubicBezTo>
                    <a:pt x="3365" y="561"/>
                    <a:pt x="4076" y="311"/>
                    <a:pt x="4780" y="311"/>
                  </a:cubicBezTo>
                  <a:cubicBezTo>
                    <a:pt x="5367" y="311"/>
                    <a:pt x="5949" y="485"/>
                    <a:pt x="6425" y="939"/>
                  </a:cubicBezTo>
                  <a:cubicBezTo>
                    <a:pt x="7474" y="1841"/>
                    <a:pt x="7147" y="3759"/>
                    <a:pt x="5934" y="4070"/>
                  </a:cubicBezTo>
                  <a:cubicBezTo>
                    <a:pt x="5808" y="4100"/>
                    <a:pt x="5679" y="4114"/>
                    <a:pt x="5550" y="4114"/>
                  </a:cubicBezTo>
                  <a:cubicBezTo>
                    <a:pt x="5106" y="4114"/>
                    <a:pt x="4671" y="3941"/>
                    <a:pt x="4442" y="3611"/>
                  </a:cubicBezTo>
                  <a:cubicBezTo>
                    <a:pt x="4147" y="3218"/>
                    <a:pt x="4147" y="2677"/>
                    <a:pt x="4409" y="2251"/>
                  </a:cubicBezTo>
                  <a:cubicBezTo>
                    <a:pt x="4596" y="1976"/>
                    <a:pt x="4900" y="1820"/>
                    <a:pt x="5218" y="1820"/>
                  </a:cubicBezTo>
                  <a:cubicBezTo>
                    <a:pt x="5375" y="1820"/>
                    <a:pt x="5536" y="1858"/>
                    <a:pt x="5688" y="1939"/>
                  </a:cubicBezTo>
                  <a:cubicBezTo>
                    <a:pt x="5852" y="2021"/>
                    <a:pt x="5966" y="2201"/>
                    <a:pt x="5966" y="2398"/>
                  </a:cubicBezTo>
                  <a:cubicBezTo>
                    <a:pt x="5966" y="2398"/>
                    <a:pt x="5966" y="2531"/>
                    <a:pt x="5883" y="2531"/>
                  </a:cubicBezTo>
                  <a:cubicBezTo>
                    <a:pt x="5878" y="2531"/>
                    <a:pt x="5873" y="2530"/>
                    <a:pt x="5868" y="2529"/>
                  </a:cubicBezTo>
                  <a:cubicBezTo>
                    <a:pt x="5770" y="2513"/>
                    <a:pt x="5803" y="2382"/>
                    <a:pt x="5540" y="2316"/>
                  </a:cubicBezTo>
                  <a:cubicBezTo>
                    <a:pt x="5509" y="2309"/>
                    <a:pt x="5479" y="2306"/>
                    <a:pt x="5449" y="2306"/>
                  </a:cubicBezTo>
                  <a:cubicBezTo>
                    <a:pt x="5194" y="2306"/>
                    <a:pt x="4990" y="2544"/>
                    <a:pt x="5049" y="2808"/>
                  </a:cubicBezTo>
                  <a:cubicBezTo>
                    <a:pt x="5090" y="2985"/>
                    <a:pt x="5331" y="3116"/>
                    <a:pt x="5572" y="3116"/>
                  </a:cubicBezTo>
                  <a:cubicBezTo>
                    <a:pt x="5710" y="3116"/>
                    <a:pt x="5849" y="3073"/>
                    <a:pt x="5950" y="2972"/>
                  </a:cubicBezTo>
                  <a:cubicBezTo>
                    <a:pt x="6016" y="2906"/>
                    <a:pt x="6065" y="2824"/>
                    <a:pt x="6098" y="2726"/>
                  </a:cubicBezTo>
                  <a:cubicBezTo>
                    <a:pt x="6196" y="2415"/>
                    <a:pt x="6065" y="2070"/>
                    <a:pt x="5786" y="1906"/>
                  </a:cubicBezTo>
                  <a:cubicBezTo>
                    <a:pt x="5609" y="1800"/>
                    <a:pt x="5416" y="1749"/>
                    <a:pt x="5227" y="1749"/>
                  </a:cubicBezTo>
                  <a:cubicBezTo>
                    <a:pt x="4893" y="1749"/>
                    <a:pt x="4570" y="1908"/>
                    <a:pt x="4360" y="2201"/>
                  </a:cubicBezTo>
                  <a:cubicBezTo>
                    <a:pt x="4049" y="2644"/>
                    <a:pt x="4049" y="3234"/>
                    <a:pt x="4360" y="3677"/>
                  </a:cubicBezTo>
                  <a:cubicBezTo>
                    <a:pt x="4616" y="4048"/>
                    <a:pt x="5092" y="4249"/>
                    <a:pt x="5585" y="4249"/>
                  </a:cubicBezTo>
                  <a:cubicBezTo>
                    <a:pt x="5723" y="4249"/>
                    <a:pt x="5863" y="4233"/>
                    <a:pt x="5999" y="4201"/>
                  </a:cubicBezTo>
                  <a:cubicBezTo>
                    <a:pt x="7343" y="3873"/>
                    <a:pt x="7704" y="1792"/>
                    <a:pt x="6557" y="808"/>
                  </a:cubicBezTo>
                  <a:cubicBezTo>
                    <a:pt x="6409" y="677"/>
                    <a:pt x="6245" y="562"/>
                    <a:pt x="6081" y="464"/>
                  </a:cubicBezTo>
                  <a:cubicBezTo>
                    <a:pt x="5589" y="169"/>
                    <a:pt x="5032" y="21"/>
                    <a:pt x="4458" y="5"/>
                  </a:cubicBezTo>
                  <a:cubicBezTo>
                    <a:pt x="4402" y="2"/>
                    <a:pt x="4346" y="1"/>
                    <a:pt x="42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6739325" y="3438300"/>
              <a:ext cx="76000" cy="81825"/>
            </a:xfrm>
            <a:custGeom>
              <a:rect b="b" l="l" r="r" t="t"/>
              <a:pathLst>
                <a:path extrusionOk="0" h="3273" w="3040">
                  <a:moveTo>
                    <a:pt x="2307" y="1"/>
                  </a:moveTo>
                  <a:cubicBezTo>
                    <a:pt x="2110" y="1"/>
                    <a:pt x="1861" y="69"/>
                    <a:pt x="1574" y="240"/>
                  </a:cubicBezTo>
                  <a:cubicBezTo>
                    <a:pt x="312" y="1011"/>
                    <a:pt x="0" y="3273"/>
                    <a:pt x="0" y="3273"/>
                  </a:cubicBezTo>
                  <a:cubicBezTo>
                    <a:pt x="0" y="3273"/>
                    <a:pt x="689" y="1175"/>
                    <a:pt x="1951" y="961"/>
                  </a:cubicBezTo>
                  <a:cubicBezTo>
                    <a:pt x="3040" y="784"/>
                    <a:pt x="2975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6837250" y="3432000"/>
              <a:ext cx="129925" cy="112650"/>
            </a:xfrm>
            <a:custGeom>
              <a:rect b="b" l="l" r="r" t="t"/>
              <a:pathLst>
                <a:path extrusionOk="0" h="4506" w="5197">
                  <a:moveTo>
                    <a:pt x="3033" y="1"/>
                  </a:moveTo>
                  <a:cubicBezTo>
                    <a:pt x="3033" y="1"/>
                    <a:pt x="3345" y="689"/>
                    <a:pt x="3001" y="1771"/>
                  </a:cubicBezTo>
                  <a:cubicBezTo>
                    <a:pt x="2673" y="2853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5" y="4506"/>
                  </a:cubicBezTo>
                  <a:cubicBezTo>
                    <a:pt x="2162" y="4506"/>
                    <a:pt x="2481" y="4419"/>
                    <a:pt x="2722" y="4164"/>
                  </a:cubicBezTo>
                  <a:cubicBezTo>
                    <a:pt x="3279" y="3574"/>
                    <a:pt x="3164" y="2967"/>
                    <a:pt x="3132" y="2672"/>
                  </a:cubicBezTo>
                  <a:cubicBezTo>
                    <a:pt x="3116" y="2382"/>
                    <a:pt x="3052" y="1852"/>
                    <a:pt x="3332" y="1852"/>
                  </a:cubicBezTo>
                  <a:cubicBezTo>
                    <a:pt x="3336" y="1852"/>
                    <a:pt x="3340" y="1853"/>
                    <a:pt x="3345" y="1853"/>
                  </a:cubicBezTo>
                  <a:cubicBezTo>
                    <a:pt x="3345" y="1853"/>
                    <a:pt x="3348" y="1852"/>
                    <a:pt x="3355" y="1852"/>
                  </a:cubicBezTo>
                  <a:cubicBezTo>
                    <a:pt x="3398" y="1852"/>
                    <a:pt x="3572" y="1877"/>
                    <a:pt x="3558" y="2279"/>
                  </a:cubicBezTo>
                  <a:cubicBezTo>
                    <a:pt x="3558" y="2754"/>
                    <a:pt x="3525" y="3049"/>
                    <a:pt x="4148" y="3230"/>
                  </a:cubicBezTo>
                  <a:cubicBezTo>
                    <a:pt x="4492" y="3312"/>
                    <a:pt x="4804" y="3492"/>
                    <a:pt x="5066" y="3721"/>
                  </a:cubicBezTo>
                  <a:cubicBezTo>
                    <a:pt x="4968" y="3508"/>
                    <a:pt x="4935" y="3262"/>
                    <a:pt x="5000" y="3033"/>
                  </a:cubicBezTo>
                  <a:cubicBezTo>
                    <a:pt x="5115" y="2689"/>
                    <a:pt x="5197" y="2082"/>
                    <a:pt x="4640" y="1689"/>
                  </a:cubicBezTo>
                  <a:cubicBezTo>
                    <a:pt x="4066" y="1312"/>
                    <a:pt x="3509" y="1066"/>
                    <a:pt x="3394" y="673"/>
                  </a:cubicBezTo>
                  <a:cubicBezTo>
                    <a:pt x="3312" y="427"/>
                    <a:pt x="3181" y="197"/>
                    <a:pt x="30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6915125" y="3507800"/>
              <a:ext cx="32400" cy="50025"/>
            </a:xfrm>
            <a:custGeom>
              <a:rect b="b" l="l" r="r" t="t"/>
              <a:pathLst>
                <a:path extrusionOk="0" h="2001" w="1296">
                  <a:moveTo>
                    <a:pt x="328" y="1"/>
                  </a:moveTo>
                  <a:cubicBezTo>
                    <a:pt x="345" y="198"/>
                    <a:pt x="328" y="394"/>
                    <a:pt x="279" y="575"/>
                  </a:cubicBezTo>
                  <a:cubicBezTo>
                    <a:pt x="181" y="837"/>
                    <a:pt x="0" y="1263"/>
                    <a:pt x="508" y="1558"/>
                  </a:cubicBezTo>
                  <a:cubicBezTo>
                    <a:pt x="1017" y="1853"/>
                    <a:pt x="1033" y="2001"/>
                    <a:pt x="1033" y="2001"/>
                  </a:cubicBezTo>
                  <a:cubicBezTo>
                    <a:pt x="1066" y="1755"/>
                    <a:pt x="1115" y="1525"/>
                    <a:pt x="1180" y="1296"/>
                  </a:cubicBezTo>
                  <a:cubicBezTo>
                    <a:pt x="1295" y="935"/>
                    <a:pt x="1115" y="525"/>
                    <a:pt x="787" y="362"/>
                  </a:cubicBezTo>
                  <a:cubicBezTo>
                    <a:pt x="345" y="100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6915950" y="3292250"/>
              <a:ext cx="174175" cy="121500"/>
            </a:xfrm>
            <a:custGeom>
              <a:rect b="b" l="l" r="r" t="t"/>
              <a:pathLst>
                <a:path extrusionOk="0" h="4860" w="6967">
                  <a:moveTo>
                    <a:pt x="1949" y="0"/>
                  </a:moveTo>
                  <a:cubicBezTo>
                    <a:pt x="1068" y="0"/>
                    <a:pt x="604" y="826"/>
                    <a:pt x="721" y="1362"/>
                  </a:cubicBezTo>
                  <a:cubicBezTo>
                    <a:pt x="836" y="1964"/>
                    <a:pt x="1403" y="2002"/>
                    <a:pt x="1542" y="2002"/>
                  </a:cubicBezTo>
                  <a:cubicBezTo>
                    <a:pt x="1562" y="2002"/>
                    <a:pt x="1574" y="2001"/>
                    <a:pt x="1574" y="2001"/>
                  </a:cubicBezTo>
                  <a:cubicBezTo>
                    <a:pt x="1311" y="1903"/>
                    <a:pt x="1197" y="1591"/>
                    <a:pt x="1328" y="1329"/>
                  </a:cubicBezTo>
                  <a:cubicBezTo>
                    <a:pt x="1365" y="1265"/>
                    <a:pt x="1408" y="1241"/>
                    <a:pt x="1455" y="1241"/>
                  </a:cubicBezTo>
                  <a:cubicBezTo>
                    <a:pt x="1553" y="1241"/>
                    <a:pt x="1670" y="1344"/>
                    <a:pt x="1803" y="1411"/>
                  </a:cubicBezTo>
                  <a:cubicBezTo>
                    <a:pt x="1841" y="1430"/>
                    <a:pt x="1877" y="1438"/>
                    <a:pt x="1911" y="1438"/>
                  </a:cubicBezTo>
                  <a:cubicBezTo>
                    <a:pt x="2053" y="1438"/>
                    <a:pt x="2160" y="1285"/>
                    <a:pt x="2213" y="1099"/>
                  </a:cubicBezTo>
                  <a:cubicBezTo>
                    <a:pt x="2253" y="960"/>
                    <a:pt x="2359" y="821"/>
                    <a:pt x="2543" y="821"/>
                  </a:cubicBezTo>
                  <a:cubicBezTo>
                    <a:pt x="2661" y="821"/>
                    <a:pt x="2813" y="879"/>
                    <a:pt x="3000" y="1034"/>
                  </a:cubicBezTo>
                  <a:cubicBezTo>
                    <a:pt x="3491" y="1411"/>
                    <a:pt x="3180" y="2148"/>
                    <a:pt x="3180" y="2148"/>
                  </a:cubicBezTo>
                  <a:cubicBezTo>
                    <a:pt x="3180" y="2148"/>
                    <a:pt x="3180" y="1542"/>
                    <a:pt x="2754" y="1476"/>
                  </a:cubicBezTo>
                  <a:cubicBezTo>
                    <a:pt x="2706" y="1463"/>
                    <a:pt x="2659" y="1456"/>
                    <a:pt x="2613" y="1456"/>
                  </a:cubicBezTo>
                  <a:cubicBezTo>
                    <a:pt x="2435" y="1456"/>
                    <a:pt x="2275" y="1553"/>
                    <a:pt x="2197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29" y="2657"/>
                    <a:pt x="2377" y="2738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60" y="3558"/>
                    <a:pt x="1656" y="3558"/>
                    <a:pt x="1656" y="3558"/>
                  </a:cubicBezTo>
                  <a:cubicBezTo>
                    <a:pt x="1803" y="3345"/>
                    <a:pt x="1770" y="3050"/>
                    <a:pt x="1574" y="2886"/>
                  </a:cubicBezTo>
                  <a:cubicBezTo>
                    <a:pt x="1574" y="3066"/>
                    <a:pt x="1459" y="3214"/>
                    <a:pt x="1295" y="3263"/>
                  </a:cubicBezTo>
                  <a:cubicBezTo>
                    <a:pt x="1016" y="3345"/>
                    <a:pt x="1016" y="3263"/>
                    <a:pt x="754" y="3492"/>
                  </a:cubicBezTo>
                  <a:cubicBezTo>
                    <a:pt x="623" y="3607"/>
                    <a:pt x="434" y="3636"/>
                    <a:pt x="279" y="3636"/>
                  </a:cubicBezTo>
                  <a:cubicBezTo>
                    <a:pt x="123" y="3636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0" y="3706"/>
                    <a:pt x="377" y="3755"/>
                    <a:pt x="590" y="3771"/>
                  </a:cubicBezTo>
                  <a:cubicBezTo>
                    <a:pt x="1033" y="3804"/>
                    <a:pt x="1475" y="3886"/>
                    <a:pt x="1901" y="3984"/>
                  </a:cubicBezTo>
                  <a:cubicBezTo>
                    <a:pt x="3082" y="4345"/>
                    <a:pt x="3786" y="4837"/>
                    <a:pt x="4688" y="4853"/>
                  </a:cubicBezTo>
                  <a:cubicBezTo>
                    <a:pt x="4753" y="4858"/>
                    <a:pt x="4818" y="4860"/>
                    <a:pt x="4883" y="4860"/>
                  </a:cubicBezTo>
                  <a:cubicBezTo>
                    <a:pt x="5276" y="4860"/>
                    <a:pt x="5664" y="4774"/>
                    <a:pt x="6016" y="4591"/>
                  </a:cubicBezTo>
                  <a:cubicBezTo>
                    <a:pt x="6753" y="4099"/>
                    <a:pt x="6966" y="3099"/>
                    <a:pt x="6475" y="2361"/>
                  </a:cubicBezTo>
                  <a:cubicBezTo>
                    <a:pt x="6252" y="2023"/>
                    <a:pt x="5892" y="1868"/>
                    <a:pt x="5552" y="1868"/>
                  </a:cubicBezTo>
                  <a:cubicBezTo>
                    <a:pt x="5216" y="1868"/>
                    <a:pt x="4900" y="2019"/>
                    <a:pt x="4754" y="2296"/>
                  </a:cubicBezTo>
                  <a:cubicBezTo>
                    <a:pt x="4508" y="2624"/>
                    <a:pt x="4557" y="3099"/>
                    <a:pt x="4852" y="3378"/>
                  </a:cubicBezTo>
                  <a:cubicBezTo>
                    <a:pt x="4868" y="3394"/>
                    <a:pt x="4885" y="3411"/>
                    <a:pt x="4917" y="3427"/>
                  </a:cubicBezTo>
                  <a:cubicBezTo>
                    <a:pt x="4917" y="3427"/>
                    <a:pt x="4934" y="3443"/>
                    <a:pt x="4950" y="3460"/>
                  </a:cubicBezTo>
                  <a:cubicBezTo>
                    <a:pt x="5053" y="3519"/>
                    <a:pt x="5181" y="3550"/>
                    <a:pt x="5305" y="3550"/>
                  </a:cubicBezTo>
                  <a:cubicBezTo>
                    <a:pt x="5558" y="3550"/>
                    <a:pt x="5797" y="3423"/>
                    <a:pt x="5786" y="3148"/>
                  </a:cubicBezTo>
                  <a:cubicBezTo>
                    <a:pt x="5800" y="2944"/>
                    <a:pt x="5639" y="2859"/>
                    <a:pt x="5460" y="2859"/>
                  </a:cubicBezTo>
                  <a:cubicBezTo>
                    <a:pt x="5207" y="2859"/>
                    <a:pt x="4917" y="3030"/>
                    <a:pt x="5032" y="3279"/>
                  </a:cubicBezTo>
                  <a:cubicBezTo>
                    <a:pt x="5032" y="3304"/>
                    <a:pt x="5032" y="3333"/>
                    <a:pt x="5006" y="3333"/>
                  </a:cubicBezTo>
                  <a:cubicBezTo>
                    <a:pt x="4979" y="3333"/>
                    <a:pt x="4926" y="3304"/>
                    <a:pt x="4819" y="3214"/>
                  </a:cubicBezTo>
                  <a:cubicBezTo>
                    <a:pt x="4704" y="3099"/>
                    <a:pt x="4639" y="2952"/>
                    <a:pt x="4639" y="2804"/>
                  </a:cubicBezTo>
                  <a:cubicBezTo>
                    <a:pt x="4639" y="2624"/>
                    <a:pt x="4704" y="2460"/>
                    <a:pt x="4819" y="2329"/>
                  </a:cubicBezTo>
                  <a:cubicBezTo>
                    <a:pt x="4944" y="2086"/>
                    <a:pt x="5212" y="1959"/>
                    <a:pt x="5500" y="1959"/>
                  </a:cubicBezTo>
                  <a:cubicBezTo>
                    <a:pt x="5815" y="1959"/>
                    <a:pt x="6155" y="2110"/>
                    <a:pt x="6360" y="2427"/>
                  </a:cubicBezTo>
                  <a:cubicBezTo>
                    <a:pt x="6376" y="2427"/>
                    <a:pt x="6376" y="2427"/>
                    <a:pt x="6376" y="2443"/>
                  </a:cubicBezTo>
                  <a:cubicBezTo>
                    <a:pt x="6589" y="2853"/>
                    <a:pt x="6573" y="3361"/>
                    <a:pt x="6344" y="3755"/>
                  </a:cubicBezTo>
                  <a:cubicBezTo>
                    <a:pt x="6064" y="4258"/>
                    <a:pt x="5425" y="4609"/>
                    <a:pt x="4595" y="4609"/>
                  </a:cubicBezTo>
                  <a:cubicBezTo>
                    <a:pt x="4208" y="4609"/>
                    <a:pt x="3780" y="4533"/>
                    <a:pt x="3328" y="4361"/>
                  </a:cubicBezTo>
                  <a:cubicBezTo>
                    <a:pt x="3278" y="4345"/>
                    <a:pt x="3049" y="4263"/>
                    <a:pt x="2901" y="4197"/>
                  </a:cubicBezTo>
                  <a:cubicBezTo>
                    <a:pt x="2475" y="3984"/>
                    <a:pt x="2033" y="3837"/>
                    <a:pt x="1574" y="3755"/>
                  </a:cubicBezTo>
                  <a:cubicBezTo>
                    <a:pt x="1754" y="3722"/>
                    <a:pt x="1951" y="3706"/>
                    <a:pt x="2164" y="3656"/>
                  </a:cubicBezTo>
                  <a:cubicBezTo>
                    <a:pt x="3901" y="3312"/>
                    <a:pt x="4163" y="837"/>
                    <a:pt x="2705" y="181"/>
                  </a:cubicBezTo>
                  <a:cubicBezTo>
                    <a:pt x="2427" y="55"/>
                    <a:pt x="2175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7000775" y="3357825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804"/>
                    <a:pt x="3557" y="1591"/>
                    <a:pt x="2901" y="2066"/>
                  </a:cubicBezTo>
                  <a:cubicBezTo>
                    <a:pt x="2499" y="2374"/>
                    <a:pt x="2009" y="2472"/>
                    <a:pt x="1547" y="2472"/>
                  </a:cubicBezTo>
                  <a:cubicBezTo>
                    <a:pt x="730" y="2472"/>
                    <a:pt x="0" y="2165"/>
                    <a:pt x="0" y="2164"/>
                  </a:cubicBezTo>
                  <a:lnTo>
                    <a:pt x="0" y="2164"/>
                  </a:lnTo>
                  <a:cubicBezTo>
                    <a:pt x="1344" y="2886"/>
                    <a:pt x="1836" y="2640"/>
                    <a:pt x="2213" y="3049"/>
                  </a:cubicBezTo>
                  <a:cubicBezTo>
                    <a:pt x="2379" y="3238"/>
                    <a:pt x="2551" y="3295"/>
                    <a:pt x="2710" y="3295"/>
                  </a:cubicBezTo>
                  <a:cubicBezTo>
                    <a:pt x="2897" y="3295"/>
                    <a:pt x="3065" y="3216"/>
                    <a:pt x="3180" y="3181"/>
                  </a:cubicBezTo>
                  <a:cubicBezTo>
                    <a:pt x="3203" y="3174"/>
                    <a:pt x="3228" y="3171"/>
                    <a:pt x="3252" y="3171"/>
                  </a:cubicBezTo>
                  <a:cubicBezTo>
                    <a:pt x="3346" y="3171"/>
                    <a:pt x="3439" y="3220"/>
                    <a:pt x="3491" y="3312"/>
                  </a:cubicBezTo>
                  <a:cubicBezTo>
                    <a:pt x="3524" y="3099"/>
                    <a:pt x="3475" y="2902"/>
                    <a:pt x="3360" y="2722"/>
                  </a:cubicBezTo>
                  <a:cubicBezTo>
                    <a:pt x="3180" y="2525"/>
                    <a:pt x="2787" y="2509"/>
                    <a:pt x="2721" y="2509"/>
                  </a:cubicBezTo>
                  <a:cubicBezTo>
                    <a:pt x="3278" y="2476"/>
                    <a:pt x="3786" y="2181"/>
                    <a:pt x="4098" y="1722"/>
                  </a:cubicBezTo>
                  <a:cubicBezTo>
                    <a:pt x="4655" y="935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6852025" y="3172425"/>
              <a:ext cx="111475" cy="157150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5" y="0"/>
                    <a:pt x="976" y="149"/>
                    <a:pt x="705" y="450"/>
                  </a:cubicBezTo>
                  <a:cubicBezTo>
                    <a:pt x="0" y="1090"/>
                    <a:pt x="443" y="2139"/>
                    <a:pt x="1033" y="2352"/>
                  </a:cubicBezTo>
                  <a:cubicBezTo>
                    <a:pt x="1156" y="2409"/>
                    <a:pt x="1291" y="2438"/>
                    <a:pt x="1428" y="2438"/>
                  </a:cubicBezTo>
                  <a:cubicBezTo>
                    <a:pt x="1565" y="2438"/>
                    <a:pt x="1705" y="2409"/>
                    <a:pt x="1836" y="2352"/>
                  </a:cubicBezTo>
                  <a:lnTo>
                    <a:pt x="1869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16" y="2221"/>
                  </a:lnTo>
                  <a:cubicBezTo>
                    <a:pt x="2033" y="2188"/>
                    <a:pt x="2049" y="2172"/>
                    <a:pt x="2082" y="2155"/>
                  </a:cubicBezTo>
                  <a:cubicBezTo>
                    <a:pt x="2246" y="1975"/>
                    <a:pt x="2328" y="1745"/>
                    <a:pt x="2295" y="1499"/>
                  </a:cubicBezTo>
                  <a:cubicBezTo>
                    <a:pt x="2251" y="1162"/>
                    <a:pt x="2034" y="1020"/>
                    <a:pt x="1836" y="1020"/>
                  </a:cubicBezTo>
                  <a:cubicBezTo>
                    <a:pt x="1735" y="1020"/>
                    <a:pt x="1640" y="1056"/>
                    <a:pt x="1574" y="1122"/>
                  </a:cubicBezTo>
                  <a:cubicBezTo>
                    <a:pt x="1410" y="1303"/>
                    <a:pt x="1459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98" y="2024"/>
                    <a:pt x="1983" y="2204"/>
                    <a:pt x="1803" y="2303"/>
                  </a:cubicBezTo>
                  <a:cubicBezTo>
                    <a:pt x="1697" y="2348"/>
                    <a:pt x="1579" y="2373"/>
                    <a:pt x="1462" y="2373"/>
                  </a:cubicBezTo>
                  <a:cubicBezTo>
                    <a:pt x="1326" y="2373"/>
                    <a:pt x="1188" y="2340"/>
                    <a:pt x="1065" y="2270"/>
                  </a:cubicBezTo>
                  <a:cubicBezTo>
                    <a:pt x="525" y="2040"/>
                    <a:pt x="164" y="1106"/>
                    <a:pt x="803" y="565"/>
                  </a:cubicBezTo>
                  <a:cubicBezTo>
                    <a:pt x="1049" y="319"/>
                    <a:pt x="1393" y="172"/>
                    <a:pt x="1738" y="172"/>
                  </a:cubicBezTo>
                  <a:cubicBezTo>
                    <a:pt x="2492" y="205"/>
                    <a:pt x="3311" y="745"/>
                    <a:pt x="3442" y="2221"/>
                  </a:cubicBezTo>
                  <a:cubicBezTo>
                    <a:pt x="3491" y="2762"/>
                    <a:pt x="3442" y="3319"/>
                    <a:pt x="3278" y="3843"/>
                  </a:cubicBezTo>
                  <a:cubicBezTo>
                    <a:pt x="3164" y="4302"/>
                    <a:pt x="2950" y="4745"/>
                    <a:pt x="2672" y="5122"/>
                  </a:cubicBezTo>
                  <a:cubicBezTo>
                    <a:pt x="2262" y="5614"/>
                    <a:pt x="1754" y="6007"/>
                    <a:pt x="1180" y="6286"/>
                  </a:cubicBezTo>
                  <a:cubicBezTo>
                    <a:pt x="1819" y="6040"/>
                    <a:pt x="2377" y="5630"/>
                    <a:pt x="2803" y="5122"/>
                  </a:cubicBezTo>
                  <a:cubicBezTo>
                    <a:pt x="3557" y="4270"/>
                    <a:pt x="4458" y="2253"/>
                    <a:pt x="3180" y="614"/>
                  </a:cubicBezTo>
                  <a:cubicBezTo>
                    <a:pt x="2834" y="207"/>
                    <a:pt x="2311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6450425" y="3810425"/>
              <a:ext cx="226625" cy="158075"/>
            </a:xfrm>
            <a:custGeom>
              <a:rect b="b" l="l" r="r" t="t"/>
              <a:pathLst>
                <a:path extrusionOk="0" h="6323" w="9065">
                  <a:moveTo>
                    <a:pt x="2002" y="1"/>
                  </a:moveTo>
                  <a:cubicBezTo>
                    <a:pt x="1084" y="1"/>
                    <a:pt x="66" y="653"/>
                    <a:pt x="33" y="1845"/>
                  </a:cubicBezTo>
                  <a:cubicBezTo>
                    <a:pt x="1" y="2714"/>
                    <a:pt x="459" y="3533"/>
                    <a:pt x="1230" y="3943"/>
                  </a:cubicBezTo>
                  <a:cubicBezTo>
                    <a:pt x="1732" y="4194"/>
                    <a:pt x="2300" y="4298"/>
                    <a:pt x="2876" y="4298"/>
                  </a:cubicBezTo>
                  <a:cubicBezTo>
                    <a:pt x="3203" y="4298"/>
                    <a:pt x="3532" y="4265"/>
                    <a:pt x="3852" y="4205"/>
                  </a:cubicBezTo>
                  <a:cubicBezTo>
                    <a:pt x="4754" y="3959"/>
                    <a:pt x="5557" y="3615"/>
                    <a:pt x="6377" y="3418"/>
                  </a:cubicBezTo>
                  <a:cubicBezTo>
                    <a:pt x="6573" y="3371"/>
                    <a:pt x="6772" y="3348"/>
                    <a:pt x="6967" y="3348"/>
                  </a:cubicBezTo>
                  <a:cubicBezTo>
                    <a:pt x="7584" y="3348"/>
                    <a:pt x="8163" y="3584"/>
                    <a:pt x="8524" y="4058"/>
                  </a:cubicBezTo>
                  <a:cubicBezTo>
                    <a:pt x="8950" y="4648"/>
                    <a:pt x="8999" y="5582"/>
                    <a:pt x="8458" y="5975"/>
                  </a:cubicBezTo>
                  <a:cubicBezTo>
                    <a:pt x="8238" y="6137"/>
                    <a:pt x="7980" y="6212"/>
                    <a:pt x="7731" y="6212"/>
                  </a:cubicBezTo>
                  <a:cubicBezTo>
                    <a:pt x="7351" y="6212"/>
                    <a:pt x="6994" y="6037"/>
                    <a:pt x="6836" y="5730"/>
                  </a:cubicBezTo>
                  <a:cubicBezTo>
                    <a:pt x="6524" y="5238"/>
                    <a:pt x="6770" y="4582"/>
                    <a:pt x="7229" y="4451"/>
                  </a:cubicBezTo>
                  <a:cubicBezTo>
                    <a:pt x="7321" y="4414"/>
                    <a:pt x="7416" y="4397"/>
                    <a:pt x="7511" y="4397"/>
                  </a:cubicBezTo>
                  <a:cubicBezTo>
                    <a:pt x="7754" y="4397"/>
                    <a:pt x="7989" y="4513"/>
                    <a:pt x="8131" y="4713"/>
                  </a:cubicBezTo>
                  <a:cubicBezTo>
                    <a:pt x="8229" y="4894"/>
                    <a:pt x="8245" y="5107"/>
                    <a:pt x="8163" y="5287"/>
                  </a:cubicBezTo>
                  <a:cubicBezTo>
                    <a:pt x="8163" y="5326"/>
                    <a:pt x="8113" y="5405"/>
                    <a:pt x="8067" y="5405"/>
                  </a:cubicBezTo>
                  <a:cubicBezTo>
                    <a:pt x="8055" y="5405"/>
                    <a:pt x="8043" y="5399"/>
                    <a:pt x="8032" y="5385"/>
                  </a:cubicBezTo>
                  <a:cubicBezTo>
                    <a:pt x="7983" y="5336"/>
                    <a:pt x="8032" y="4976"/>
                    <a:pt x="7655" y="4926"/>
                  </a:cubicBezTo>
                  <a:cubicBezTo>
                    <a:pt x="7641" y="4925"/>
                    <a:pt x="7628" y="4924"/>
                    <a:pt x="7614" y="4924"/>
                  </a:cubicBezTo>
                  <a:cubicBezTo>
                    <a:pt x="7285" y="4924"/>
                    <a:pt x="7178" y="5489"/>
                    <a:pt x="7524" y="5631"/>
                  </a:cubicBezTo>
                  <a:cubicBezTo>
                    <a:pt x="7593" y="5664"/>
                    <a:pt x="7666" y="5679"/>
                    <a:pt x="7739" y="5679"/>
                  </a:cubicBezTo>
                  <a:cubicBezTo>
                    <a:pt x="7958" y="5679"/>
                    <a:pt x="8171" y="5538"/>
                    <a:pt x="8245" y="5303"/>
                  </a:cubicBezTo>
                  <a:cubicBezTo>
                    <a:pt x="8245" y="5303"/>
                    <a:pt x="8245" y="5287"/>
                    <a:pt x="8245" y="5287"/>
                  </a:cubicBezTo>
                  <a:lnTo>
                    <a:pt x="8245" y="5238"/>
                  </a:lnTo>
                  <a:lnTo>
                    <a:pt x="8245" y="5221"/>
                  </a:lnTo>
                  <a:cubicBezTo>
                    <a:pt x="8278" y="5107"/>
                    <a:pt x="8262" y="4976"/>
                    <a:pt x="8229" y="4844"/>
                  </a:cubicBezTo>
                  <a:cubicBezTo>
                    <a:pt x="8117" y="4533"/>
                    <a:pt x="7815" y="4344"/>
                    <a:pt x="7503" y="4344"/>
                  </a:cubicBezTo>
                  <a:cubicBezTo>
                    <a:pt x="7405" y="4344"/>
                    <a:pt x="7307" y="4363"/>
                    <a:pt x="7213" y="4402"/>
                  </a:cubicBezTo>
                  <a:cubicBezTo>
                    <a:pt x="6721" y="4533"/>
                    <a:pt x="6426" y="5221"/>
                    <a:pt x="6754" y="5779"/>
                  </a:cubicBezTo>
                  <a:cubicBezTo>
                    <a:pt x="6925" y="6122"/>
                    <a:pt x="7333" y="6322"/>
                    <a:pt x="7758" y="6322"/>
                  </a:cubicBezTo>
                  <a:cubicBezTo>
                    <a:pt x="8024" y="6322"/>
                    <a:pt x="8297" y="6244"/>
                    <a:pt x="8524" y="6074"/>
                  </a:cubicBezTo>
                  <a:cubicBezTo>
                    <a:pt x="8950" y="5746"/>
                    <a:pt x="9065" y="5140"/>
                    <a:pt x="8934" y="4582"/>
                  </a:cubicBezTo>
                  <a:cubicBezTo>
                    <a:pt x="8819" y="4058"/>
                    <a:pt x="8458" y="3173"/>
                    <a:pt x="7213" y="2894"/>
                  </a:cubicBezTo>
                  <a:cubicBezTo>
                    <a:pt x="7066" y="2861"/>
                    <a:pt x="6916" y="2847"/>
                    <a:pt x="6765" y="2847"/>
                  </a:cubicBezTo>
                  <a:cubicBezTo>
                    <a:pt x="5425" y="2847"/>
                    <a:pt x="3894" y="3984"/>
                    <a:pt x="2311" y="3984"/>
                  </a:cubicBezTo>
                  <a:cubicBezTo>
                    <a:pt x="2088" y="3984"/>
                    <a:pt x="1864" y="3962"/>
                    <a:pt x="1640" y="3910"/>
                  </a:cubicBezTo>
                  <a:cubicBezTo>
                    <a:pt x="1558" y="3877"/>
                    <a:pt x="1459" y="3861"/>
                    <a:pt x="1377" y="3828"/>
                  </a:cubicBezTo>
                  <a:lnTo>
                    <a:pt x="1312" y="3795"/>
                  </a:lnTo>
                  <a:cubicBezTo>
                    <a:pt x="591" y="3418"/>
                    <a:pt x="164" y="2664"/>
                    <a:pt x="181" y="1861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8"/>
                    <a:pt x="3098" y="566"/>
                  </a:cubicBezTo>
                  <a:cubicBezTo>
                    <a:pt x="3557" y="1025"/>
                    <a:pt x="3525" y="1779"/>
                    <a:pt x="3017" y="2173"/>
                  </a:cubicBezTo>
                  <a:cubicBezTo>
                    <a:pt x="2935" y="2238"/>
                    <a:pt x="2853" y="2271"/>
                    <a:pt x="2754" y="2304"/>
                  </a:cubicBezTo>
                  <a:cubicBezTo>
                    <a:pt x="2694" y="2321"/>
                    <a:pt x="2631" y="2329"/>
                    <a:pt x="2568" y="2329"/>
                  </a:cubicBezTo>
                  <a:cubicBezTo>
                    <a:pt x="2391" y="2329"/>
                    <a:pt x="2211" y="2265"/>
                    <a:pt x="2066" y="2156"/>
                  </a:cubicBezTo>
                  <a:cubicBezTo>
                    <a:pt x="1935" y="2074"/>
                    <a:pt x="1886" y="1927"/>
                    <a:pt x="1918" y="1779"/>
                  </a:cubicBezTo>
                  <a:lnTo>
                    <a:pt x="1918" y="1779"/>
                  </a:lnTo>
                  <a:cubicBezTo>
                    <a:pt x="1994" y="1855"/>
                    <a:pt x="2097" y="1895"/>
                    <a:pt x="2201" y="1895"/>
                  </a:cubicBezTo>
                  <a:cubicBezTo>
                    <a:pt x="2256" y="1895"/>
                    <a:pt x="2310" y="1884"/>
                    <a:pt x="2361" y="1861"/>
                  </a:cubicBezTo>
                  <a:cubicBezTo>
                    <a:pt x="2590" y="1730"/>
                    <a:pt x="2525" y="1320"/>
                    <a:pt x="2213" y="1222"/>
                  </a:cubicBezTo>
                  <a:cubicBezTo>
                    <a:pt x="2185" y="1215"/>
                    <a:pt x="2157" y="1211"/>
                    <a:pt x="2129" y="1211"/>
                  </a:cubicBezTo>
                  <a:cubicBezTo>
                    <a:pt x="1787" y="1211"/>
                    <a:pt x="1508" y="1748"/>
                    <a:pt x="1902" y="2173"/>
                  </a:cubicBezTo>
                  <a:cubicBezTo>
                    <a:pt x="2060" y="2318"/>
                    <a:pt x="2262" y="2401"/>
                    <a:pt x="2470" y="2401"/>
                  </a:cubicBezTo>
                  <a:cubicBezTo>
                    <a:pt x="2543" y="2401"/>
                    <a:pt x="2616" y="2391"/>
                    <a:pt x="2689" y="2369"/>
                  </a:cubicBezTo>
                  <a:cubicBezTo>
                    <a:pt x="2721" y="2369"/>
                    <a:pt x="2754" y="2369"/>
                    <a:pt x="2787" y="2353"/>
                  </a:cubicBezTo>
                  <a:lnTo>
                    <a:pt x="2869" y="2337"/>
                  </a:lnTo>
                  <a:lnTo>
                    <a:pt x="2885" y="2320"/>
                  </a:lnTo>
                  <a:cubicBezTo>
                    <a:pt x="3049" y="2255"/>
                    <a:pt x="3180" y="2140"/>
                    <a:pt x="3262" y="2009"/>
                  </a:cubicBezTo>
                  <a:cubicBezTo>
                    <a:pt x="3590" y="1550"/>
                    <a:pt x="3541" y="911"/>
                    <a:pt x="3164" y="501"/>
                  </a:cubicBezTo>
                  <a:cubicBezTo>
                    <a:pt x="2891" y="163"/>
                    <a:pt x="2459" y="1"/>
                    <a:pt x="20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6488950" y="3900300"/>
              <a:ext cx="161475" cy="92725"/>
            </a:xfrm>
            <a:custGeom>
              <a:rect b="b" l="l" r="r" t="t"/>
              <a:pathLst>
                <a:path extrusionOk="0" h="3709" w="6459">
                  <a:moveTo>
                    <a:pt x="5511" y="1"/>
                  </a:moveTo>
                  <a:cubicBezTo>
                    <a:pt x="5261" y="1"/>
                    <a:pt x="4964" y="45"/>
                    <a:pt x="4623" y="168"/>
                  </a:cubicBezTo>
                  <a:cubicBezTo>
                    <a:pt x="3779" y="468"/>
                    <a:pt x="2592" y="1030"/>
                    <a:pt x="1426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67" y="1334"/>
                    <a:pt x="1344" y="1334"/>
                  </a:cubicBezTo>
                  <a:cubicBezTo>
                    <a:pt x="1371" y="1334"/>
                    <a:pt x="1399" y="1333"/>
                    <a:pt x="1426" y="1331"/>
                  </a:cubicBezTo>
                  <a:cubicBezTo>
                    <a:pt x="1951" y="1295"/>
                    <a:pt x="2185" y="1159"/>
                    <a:pt x="2317" y="1159"/>
                  </a:cubicBezTo>
                  <a:cubicBezTo>
                    <a:pt x="2363" y="1159"/>
                    <a:pt x="2397" y="1175"/>
                    <a:pt x="2426" y="1217"/>
                  </a:cubicBezTo>
                  <a:cubicBezTo>
                    <a:pt x="2499" y="1314"/>
                    <a:pt x="2409" y="1367"/>
                    <a:pt x="2263" y="1367"/>
                  </a:cubicBezTo>
                  <a:cubicBezTo>
                    <a:pt x="2213" y="1367"/>
                    <a:pt x="2157" y="1360"/>
                    <a:pt x="2098" y="1348"/>
                  </a:cubicBezTo>
                  <a:cubicBezTo>
                    <a:pt x="2051" y="1330"/>
                    <a:pt x="2000" y="1321"/>
                    <a:pt x="1948" y="1321"/>
                  </a:cubicBezTo>
                  <a:cubicBezTo>
                    <a:pt x="1856" y="1321"/>
                    <a:pt x="1762" y="1350"/>
                    <a:pt x="1689" y="1413"/>
                  </a:cubicBezTo>
                  <a:cubicBezTo>
                    <a:pt x="1514" y="1573"/>
                    <a:pt x="1709" y="2087"/>
                    <a:pt x="1361" y="2087"/>
                  </a:cubicBezTo>
                  <a:cubicBezTo>
                    <a:pt x="1351" y="2087"/>
                    <a:pt x="1340" y="2086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17" y="2459"/>
                    <a:pt x="2055" y="2459"/>
                  </a:cubicBezTo>
                  <a:cubicBezTo>
                    <a:pt x="2198" y="2459"/>
                    <a:pt x="2356" y="2419"/>
                    <a:pt x="2525" y="2315"/>
                  </a:cubicBezTo>
                  <a:cubicBezTo>
                    <a:pt x="3197" y="1872"/>
                    <a:pt x="2820" y="1381"/>
                    <a:pt x="3065" y="1249"/>
                  </a:cubicBezTo>
                  <a:cubicBezTo>
                    <a:pt x="3111" y="1226"/>
                    <a:pt x="3156" y="1216"/>
                    <a:pt x="3197" y="1216"/>
                  </a:cubicBezTo>
                  <a:cubicBezTo>
                    <a:pt x="3389" y="1216"/>
                    <a:pt x="3501" y="1446"/>
                    <a:pt x="3311" y="1676"/>
                  </a:cubicBezTo>
                  <a:cubicBezTo>
                    <a:pt x="3082" y="1938"/>
                    <a:pt x="2230" y="2889"/>
                    <a:pt x="3557" y="3708"/>
                  </a:cubicBezTo>
                  <a:lnTo>
                    <a:pt x="3557" y="3708"/>
                  </a:ln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21"/>
                    <a:pt x="4803" y="2708"/>
                    <a:pt x="4705" y="2200"/>
                  </a:cubicBezTo>
                  <a:cubicBezTo>
                    <a:pt x="4606" y="1708"/>
                    <a:pt x="4246" y="954"/>
                    <a:pt x="4836" y="512"/>
                  </a:cubicBezTo>
                  <a:cubicBezTo>
                    <a:pt x="5192" y="242"/>
                    <a:pt x="5497" y="142"/>
                    <a:pt x="5802" y="142"/>
                  </a:cubicBezTo>
                  <a:cubicBezTo>
                    <a:pt x="6015" y="142"/>
                    <a:pt x="6229" y="192"/>
                    <a:pt x="6458" y="266"/>
                  </a:cubicBezTo>
                  <a:cubicBezTo>
                    <a:pt x="6458" y="266"/>
                    <a:pt x="6127" y="1"/>
                    <a:pt x="551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6518850" y="3808375"/>
              <a:ext cx="90175" cy="63350"/>
            </a:xfrm>
            <a:custGeom>
              <a:rect b="b" l="l" r="r" t="t"/>
              <a:pathLst>
                <a:path extrusionOk="0" h="2534" w="3607">
                  <a:moveTo>
                    <a:pt x="1087" y="1"/>
                  </a:moveTo>
                  <a:cubicBezTo>
                    <a:pt x="497" y="1"/>
                    <a:pt x="1" y="124"/>
                    <a:pt x="1" y="124"/>
                  </a:cubicBezTo>
                  <a:cubicBezTo>
                    <a:pt x="1" y="124"/>
                    <a:pt x="952" y="206"/>
                    <a:pt x="1197" y="550"/>
                  </a:cubicBezTo>
                  <a:cubicBezTo>
                    <a:pt x="1361" y="747"/>
                    <a:pt x="1427" y="1025"/>
                    <a:pt x="1345" y="1271"/>
                  </a:cubicBezTo>
                  <a:cubicBezTo>
                    <a:pt x="1296" y="1501"/>
                    <a:pt x="1181" y="2156"/>
                    <a:pt x="2214" y="2156"/>
                  </a:cubicBezTo>
                  <a:cubicBezTo>
                    <a:pt x="3246" y="2173"/>
                    <a:pt x="3082" y="2533"/>
                    <a:pt x="3082" y="2533"/>
                  </a:cubicBezTo>
                  <a:cubicBezTo>
                    <a:pt x="3082" y="2533"/>
                    <a:pt x="3607" y="1763"/>
                    <a:pt x="2738" y="616"/>
                  </a:cubicBezTo>
                  <a:cubicBezTo>
                    <a:pt x="2361" y="124"/>
                    <a:pt x="1677" y="1"/>
                    <a:pt x="108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6483200" y="3741800"/>
              <a:ext cx="56575" cy="66825"/>
            </a:xfrm>
            <a:custGeom>
              <a:rect b="b" l="l" r="r" t="t"/>
              <a:pathLst>
                <a:path extrusionOk="0" h="2673" w="2263">
                  <a:moveTo>
                    <a:pt x="1115" y="0"/>
                  </a:moveTo>
                  <a:lnTo>
                    <a:pt x="1115" y="0"/>
                  </a:lnTo>
                  <a:cubicBezTo>
                    <a:pt x="820" y="164"/>
                    <a:pt x="738" y="705"/>
                    <a:pt x="804" y="1443"/>
                  </a:cubicBezTo>
                  <a:cubicBezTo>
                    <a:pt x="870" y="2180"/>
                    <a:pt x="1" y="2623"/>
                    <a:pt x="1" y="2623"/>
                  </a:cubicBezTo>
                  <a:cubicBezTo>
                    <a:pt x="591" y="2410"/>
                    <a:pt x="1771" y="2672"/>
                    <a:pt x="2017" y="2016"/>
                  </a:cubicBezTo>
                  <a:cubicBezTo>
                    <a:pt x="2263" y="1361"/>
                    <a:pt x="1624" y="935"/>
                    <a:pt x="1263" y="738"/>
                  </a:cubicBezTo>
                  <a:cubicBezTo>
                    <a:pt x="919" y="541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6398800" y="3770900"/>
              <a:ext cx="79525" cy="107375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2" y="96"/>
                  </a:cubicBezTo>
                  <a:cubicBezTo>
                    <a:pt x="1851" y="96"/>
                    <a:pt x="1370" y="202"/>
                    <a:pt x="1230" y="689"/>
                  </a:cubicBezTo>
                  <a:cubicBezTo>
                    <a:pt x="1049" y="1295"/>
                    <a:pt x="1197" y="1688"/>
                    <a:pt x="1410" y="1869"/>
                  </a:cubicBezTo>
                  <a:cubicBezTo>
                    <a:pt x="1623" y="2065"/>
                    <a:pt x="1623" y="2426"/>
                    <a:pt x="1475" y="2492"/>
                  </a:cubicBezTo>
                  <a:cubicBezTo>
                    <a:pt x="1438" y="2509"/>
                    <a:pt x="1401" y="2516"/>
                    <a:pt x="1366" y="2516"/>
                  </a:cubicBezTo>
                  <a:cubicBezTo>
                    <a:pt x="1198" y="2516"/>
                    <a:pt x="1066" y="2343"/>
                    <a:pt x="1148" y="2180"/>
                  </a:cubicBezTo>
                  <a:cubicBezTo>
                    <a:pt x="1221" y="1946"/>
                    <a:pt x="1045" y="1711"/>
                    <a:pt x="819" y="1711"/>
                  </a:cubicBezTo>
                  <a:cubicBezTo>
                    <a:pt x="793" y="1711"/>
                    <a:pt x="766" y="1714"/>
                    <a:pt x="738" y="1721"/>
                  </a:cubicBezTo>
                  <a:cubicBezTo>
                    <a:pt x="677" y="1729"/>
                    <a:pt x="623" y="1733"/>
                    <a:pt x="575" y="1733"/>
                  </a:cubicBezTo>
                  <a:cubicBezTo>
                    <a:pt x="413" y="1733"/>
                    <a:pt x="317" y="1687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9" y="2918"/>
                  </a:cubicBezTo>
                  <a:cubicBezTo>
                    <a:pt x="1393" y="3344"/>
                    <a:pt x="1738" y="4032"/>
                    <a:pt x="2115" y="4295"/>
                  </a:cubicBezTo>
                  <a:cubicBezTo>
                    <a:pt x="2115" y="4295"/>
                    <a:pt x="1508" y="3344"/>
                    <a:pt x="2066" y="2475"/>
                  </a:cubicBezTo>
                  <a:cubicBezTo>
                    <a:pt x="2623" y="1606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6293900" y="3612200"/>
              <a:ext cx="202850" cy="202150"/>
            </a:xfrm>
            <a:custGeom>
              <a:rect b="b" l="l" r="r" t="t"/>
              <a:pathLst>
                <a:path extrusionOk="0" h="8086" w="8114">
                  <a:moveTo>
                    <a:pt x="2382" y="1"/>
                  </a:moveTo>
                  <a:cubicBezTo>
                    <a:pt x="2282" y="1"/>
                    <a:pt x="2181" y="8"/>
                    <a:pt x="2082" y="21"/>
                  </a:cubicBezTo>
                  <a:cubicBezTo>
                    <a:pt x="754" y="169"/>
                    <a:pt x="0" y="1972"/>
                    <a:pt x="787" y="3234"/>
                  </a:cubicBezTo>
                  <a:cubicBezTo>
                    <a:pt x="1376" y="4191"/>
                    <a:pt x="2454" y="4473"/>
                    <a:pt x="3416" y="4473"/>
                  </a:cubicBezTo>
                  <a:cubicBezTo>
                    <a:pt x="3525" y="4473"/>
                    <a:pt x="3632" y="4470"/>
                    <a:pt x="3737" y="4463"/>
                  </a:cubicBezTo>
                  <a:cubicBezTo>
                    <a:pt x="3950" y="4463"/>
                    <a:pt x="4196" y="4430"/>
                    <a:pt x="4442" y="4398"/>
                  </a:cubicBezTo>
                  <a:cubicBezTo>
                    <a:pt x="4442" y="4398"/>
                    <a:pt x="4638" y="4367"/>
                    <a:pt x="4932" y="4367"/>
                  </a:cubicBezTo>
                  <a:cubicBezTo>
                    <a:pt x="5419" y="4367"/>
                    <a:pt x="6177" y="4450"/>
                    <a:pt x="6770" y="4889"/>
                  </a:cubicBezTo>
                  <a:cubicBezTo>
                    <a:pt x="7163" y="5234"/>
                    <a:pt x="7425" y="5692"/>
                    <a:pt x="7507" y="6217"/>
                  </a:cubicBezTo>
                  <a:cubicBezTo>
                    <a:pt x="7507" y="6217"/>
                    <a:pt x="7671" y="7414"/>
                    <a:pt x="7097" y="8053"/>
                  </a:cubicBezTo>
                  <a:lnTo>
                    <a:pt x="7065" y="8086"/>
                  </a:lnTo>
                  <a:cubicBezTo>
                    <a:pt x="7065" y="8086"/>
                    <a:pt x="8114" y="7577"/>
                    <a:pt x="7983" y="5971"/>
                  </a:cubicBezTo>
                  <a:cubicBezTo>
                    <a:pt x="7874" y="4655"/>
                    <a:pt x="6811" y="4001"/>
                    <a:pt x="5471" y="4001"/>
                  </a:cubicBezTo>
                  <a:cubicBezTo>
                    <a:pt x="5193" y="4001"/>
                    <a:pt x="4902" y="4030"/>
                    <a:pt x="4606" y="4086"/>
                  </a:cubicBezTo>
                  <a:cubicBezTo>
                    <a:pt x="4104" y="4187"/>
                    <a:pt x="3649" y="4237"/>
                    <a:pt x="3240" y="4237"/>
                  </a:cubicBezTo>
                  <a:cubicBezTo>
                    <a:pt x="2714" y="4237"/>
                    <a:pt x="2263" y="4154"/>
                    <a:pt x="1885" y="3988"/>
                  </a:cubicBezTo>
                  <a:cubicBezTo>
                    <a:pt x="1492" y="3807"/>
                    <a:pt x="1147" y="3512"/>
                    <a:pt x="918" y="3135"/>
                  </a:cubicBezTo>
                  <a:cubicBezTo>
                    <a:pt x="197" y="1988"/>
                    <a:pt x="885" y="300"/>
                    <a:pt x="2098" y="152"/>
                  </a:cubicBezTo>
                  <a:cubicBezTo>
                    <a:pt x="2199" y="138"/>
                    <a:pt x="2301" y="130"/>
                    <a:pt x="2403" y="130"/>
                  </a:cubicBezTo>
                  <a:cubicBezTo>
                    <a:pt x="2877" y="130"/>
                    <a:pt x="3333" y="290"/>
                    <a:pt x="3590" y="628"/>
                  </a:cubicBezTo>
                  <a:cubicBezTo>
                    <a:pt x="3885" y="1021"/>
                    <a:pt x="3934" y="1545"/>
                    <a:pt x="3721" y="1988"/>
                  </a:cubicBezTo>
                  <a:cubicBezTo>
                    <a:pt x="3576" y="2330"/>
                    <a:pt x="3252" y="2535"/>
                    <a:pt x="2901" y="2535"/>
                  </a:cubicBezTo>
                  <a:cubicBezTo>
                    <a:pt x="2815" y="2535"/>
                    <a:pt x="2727" y="2522"/>
                    <a:pt x="2639" y="2496"/>
                  </a:cubicBezTo>
                  <a:cubicBezTo>
                    <a:pt x="2196" y="2398"/>
                    <a:pt x="2016" y="1955"/>
                    <a:pt x="2360" y="1906"/>
                  </a:cubicBezTo>
                  <a:cubicBezTo>
                    <a:pt x="2770" y="1841"/>
                    <a:pt x="2852" y="1496"/>
                    <a:pt x="2705" y="1201"/>
                  </a:cubicBezTo>
                  <a:cubicBezTo>
                    <a:pt x="2645" y="1082"/>
                    <a:pt x="2513" y="1016"/>
                    <a:pt x="2370" y="1016"/>
                  </a:cubicBezTo>
                  <a:cubicBezTo>
                    <a:pt x="2160" y="1016"/>
                    <a:pt x="1927" y="1158"/>
                    <a:pt x="1869" y="1480"/>
                  </a:cubicBezTo>
                  <a:cubicBezTo>
                    <a:pt x="1819" y="1759"/>
                    <a:pt x="1885" y="2037"/>
                    <a:pt x="2082" y="2234"/>
                  </a:cubicBezTo>
                  <a:cubicBezTo>
                    <a:pt x="2250" y="2427"/>
                    <a:pt x="2587" y="2591"/>
                    <a:pt x="2932" y="2591"/>
                  </a:cubicBezTo>
                  <a:cubicBezTo>
                    <a:pt x="3260" y="2591"/>
                    <a:pt x="3595" y="2444"/>
                    <a:pt x="3803" y="2037"/>
                  </a:cubicBezTo>
                  <a:cubicBezTo>
                    <a:pt x="4032" y="1562"/>
                    <a:pt x="4000" y="988"/>
                    <a:pt x="3688" y="562"/>
                  </a:cubicBezTo>
                  <a:cubicBezTo>
                    <a:pt x="3400" y="178"/>
                    <a:pt x="2895" y="1"/>
                    <a:pt x="23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6326250" y="3728400"/>
              <a:ext cx="116825" cy="59725"/>
            </a:xfrm>
            <a:custGeom>
              <a:rect b="b" l="l" r="r" t="t"/>
              <a:pathLst>
                <a:path extrusionOk="0" h="2389" w="4673">
                  <a:moveTo>
                    <a:pt x="3575" y="0"/>
                  </a:moveTo>
                  <a:cubicBezTo>
                    <a:pt x="3276" y="0"/>
                    <a:pt x="2924" y="41"/>
                    <a:pt x="2525" y="159"/>
                  </a:cubicBezTo>
                  <a:cubicBezTo>
                    <a:pt x="1971" y="326"/>
                    <a:pt x="1499" y="386"/>
                    <a:pt x="1111" y="386"/>
                  </a:cubicBezTo>
                  <a:cubicBezTo>
                    <a:pt x="581" y="386"/>
                    <a:pt x="209" y="273"/>
                    <a:pt x="1" y="159"/>
                  </a:cubicBezTo>
                  <a:lnTo>
                    <a:pt x="1" y="159"/>
                  </a:lnTo>
                  <a:cubicBezTo>
                    <a:pt x="132" y="274"/>
                    <a:pt x="263" y="389"/>
                    <a:pt x="378" y="536"/>
                  </a:cubicBezTo>
                  <a:cubicBezTo>
                    <a:pt x="453" y="641"/>
                    <a:pt x="597" y="1392"/>
                    <a:pt x="1187" y="1392"/>
                  </a:cubicBezTo>
                  <a:cubicBezTo>
                    <a:pt x="1241" y="1392"/>
                    <a:pt x="1299" y="1386"/>
                    <a:pt x="1361" y="1372"/>
                  </a:cubicBezTo>
                  <a:cubicBezTo>
                    <a:pt x="2083" y="1225"/>
                    <a:pt x="1952" y="766"/>
                    <a:pt x="2427" y="618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2" y="578"/>
                    <a:pt x="2975" y="785"/>
                    <a:pt x="2869" y="864"/>
                  </a:cubicBezTo>
                  <a:cubicBezTo>
                    <a:pt x="2814" y="899"/>
                    <a:pt x="2761" y="910"/>
                    <a:pt x="2706" y="910"/>
                  </a:cubicBezTo>
                  <a:cubicBezTo>
                    <a:pt x="2632" y="910"/>
                    <a:pt x="2554" y="890"/>
                    <a:pt x="2460" y="881"/>
                  </a:cubicBezTo>
                  <a:cubicBezTo>
                    <a:pt x="2446" y="878"/>
                    <a:pt x="2430" y="876"/>
                    <a:pt x="2413" y="876"/>
                  </a:cubicBezTo>
                  <a:cubicBezTo>
                    <a:pt x="2219" y="876"/>
                    <a:pt x="1817" y="1047"/>
                    <a:pt x="1968" y="1438"/>
                  </a:cubicBezTo>
                  <a:cubicBezTo>
                    <a:pt x="2132" y="1880"/>
                    <a:pt x="2378" y="2241"/>
                    <a:pt x="2115" y="2389"/>
                  </a:cubicBezTo>
                  <a:cubicBezTo>
                    <a:pt x="2115" y="2389"/>
                    <a:pt x="3033" y="2389"/>
                    <a:pt x="3345" y="2126"/>
                  </a:cubicBezTo>
                  <a:cubicBezTo>
                    <a:pt x="3705" y="1864"/>
                    <a:pt x="3853" y="1405"/>
                    <a:pt x="3722" y="995"/>
                  </a:cubicBezTo>
                  <a:cubicBezTo>
                    <a:pt x="3623" y="501"/>
                    <a:pt x="3938" y="201"/>
                    <a:pt x="4425" y="201"/>
                  </a:cubicBezTo>
                  <a:cubicBezTo>
                    <a:pt x="4504" y="201"/>
                    <a:pt x="4586" y="209"/>
                    <a:pt x="4672" y="225"/>
                  </a:cubicBezTo>
                  <a:cubicBezTo>
                    <a:pt x="4672" y="225"/>
                    <a:pt x="4271" y="0"/>
                    <a:pt x="35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6356175" y="3618850"/>
              <a:ext cx="80350" cy="84125"/>
            </a:xfrm>
            <a:custGeom>
              <a:rect b="b" l="l" r="r" t="t"/>
              <a:pathLst>
                <a:path extrusionOk="0" h="3365" w="3214">
                  <a:moveTo>
                    <a:pt x="1263" y="1"/>
                  </a:moveTo>
                  <a:lnTo>
                    <a:pt x="1263" y="1"/>
                  </a:lnTo>
                  <a:cubicBezTo>
                    <a:pt x="1689" y="444"/>
                    <a:pt x="1836" y="1083"/>
                    <a:pt x="1640" y="1656"/>
                  </a:cubicBezTo>
                  <a:cubicBezTo>
                    <a:pt x="1410" y="2418"/>
                    <a:pt x="886" y="2618"/>
                    <a:pt x="437" y="2618"/>
                  </a:cubicBezTo>
                  <a:cubicBezTo>
                    <a:pt x="276" y="2618"/>
                    <a:pt x="125" y="2592"/>
                    <a:pt x="1" y="2558"/>
                  </a:cubicBezTo>
                  <a:lnTo>
                    <a:pt x="1" y="2558"/>
                  </a:lnTo>
                  <a:cubicBezTo>
                    <a:pt x="1" y="2558"/>
                    <a:pt x="229" y="3365"/>
                    <a:pt x="1008" y="3365"/>
                  </a:cubicBezTo>
                  <a:cubicBezTo>
                    <a:pt x="1038" y="3365"/>
                    <a:pt x="1068" y="3364"/>
                    <a:pt x="1099" y="3361"/>
                  </a:cubicBezTo>
                  <a:cubicBezTo>
                    <a:pt x="1951" y="3296"/>
                    <a:pt x="1886" y="2640"/>
                    <a:pt x="1886" y="2361"/>
                  </a:cubicBezTo>
                  <a:cubicBezTo>
                    <a:pt x="1869" y="2083"/>
                    <a:pt x="1853" y="1853"/>
                    <a:pt x="1967" y="1853"/>
                  </a:cubicBezTo>
                  <a:cubicBezTo>
                    <a:pt x="2082" y="1853"/>
                    <a:pt x="2115" y="1952"/>
                    <a:pt x="2049" y="2148"/>
                  </a:cubicBezTo>
                  <a:cubicBezTo>
                    <a:pt x="1984" y="2345"/>
                    <a:pt x="1820" y="2984"/>
                    <a:pt x="2918" y="3099"/>
                  </a:cubicBezTo>
                  <a:cubicBezTo>
                    <a:pt x="2787" y="3001"/>
                    <a:pt x="2754" y="2820"/>
                    <a:pt x="2853" y="2689"/>
                  </a:cubicBezTo>
                  <a:cubicBezTo>
                    <a:pt x="3000" y="2427"/>
                    <a:pt x="3213" y="1984"/>
                    <a:pt x="2492" y="1361"/>
                  </a:cubicBezTo>
                  <a:cubicBezTo>
                    <a:pt x="1754" y="739"/>
                    <a:pt x="1689" y="296"/>
                    <a:pt x="126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6273000" y="3499700"/>
              <a:ext cx="47950" cy="191725"/>
            </a:xfrm>
            <a:custGeom>
              <a:rect b="b" l="l" r="r" t="t"/>
              <a:pathLst>
                <a:path extrusionOk="0" h="7669" w="1918">
                  <a:moveTo>
                    <a:pt x="631" y="0"/>
                  </a:moveTo>
                  <a:cubicBezTo>
                    <a:pt x="561" y="0"/>
                    <a:pt x="487" y="18"/>
                    <a:pt x="410" y="63"/>
                  </a:cubicBezTo>
                  <a:cubicBezTo>
                    <a:pt x="0" y="292"/>
                    <a:pt x="328" y="833"/>
                    <a:pt x="590" y="1095"/>
                  </a:cubicBezTo>
                  <a:cubicBezTo>
                    <a:pt x="852" y="1358"/>
                    <a:pt x="869" y="2636"/>
                    <a:pt x="738" y="3997"/>
                  </a:cubicBezTo>
                  <a:cubicBezTo>
                    <a:pt x="607" y="5357"/>
                    <a:pt x="754" y="7127"/>
                    <a:pt x="1459" y="7668"/>
                  </a:cubicBezTo>
                  <a:cubicBezTo>
                    <a:pt x="1459" y="7668"/>
                    <a:pt x="803" y="7045"/>
                    <a:pt x="951" y="5177"/>
                  </a:cubicBezTo>
                  <a:cubicBezTo>
                    <a:pt x="1098" y="3292"/>
                    <a:pt x="1918" y="1505"/>
                    <a:pt x="1180" y="374"/>
                  </a:cubicBezTo>
                  <a:cubicBezTo>
                    <a:pt x="1180" y="374"/>
                    <a:pt x="949" y="0"/>
                    <a:pt x="6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6153325" y="3474650"/>
              <a:ext cx="213950" cy="254475"/>
            </a:xfrm>
            <a:custGeom>
              <a:rect b="b" l="l" r="r" t="t"/>
              <a:pathLst>
                <a:path extrusionOk="0" h="10179" w="8558">
                  <a:moveTo>
                    <a:pt x="2275" y="0"/>
                  </a:moveTo>
                  <a:cubicBezTo>
                    <a:pt x="1364" y="0"/>
                    <a:pt x="525" y="449"/>
                    <a:pt x="296" y="1163"/>
                  </a:cubicBezTo>
                  <a:cubicBezTo>
                    <a:pt x="1" y="1966"/>
                    <a:pt x="411" y="2671"/>
                    <a:pt x="820" y="2884"/>
                  </a:cubicBezTo>
                  <a:cubicBezTo>
                    <a:pt x="1045" y="3036"/>
                    <a:pt x="1305" y="3101"/>
                    <a:pt x="1559" y="3101"/>
                  </a:cubicBezTo>
                  <a:cubicBezTo>
                    <a:pt x="2103" y="3101"/>
                    <a:pt x="2621" y="2805"/>
                    <a:pt x="2722" y="2425"/>
                  </a:cubicBezTo>
                  <a:cubicBezTo>
                    <a:pt x="2851" y="2036"/>
                    <a:pt x="2551" y="1648"/>
                    <a:pt x="2165" y="1648"/>
                  </a:cubicBezTo>
                  <a:cubicBezTo>
                    <a:pt x="2112" y="1648"/>
                    <a:pt x="2056" y="1655"/>
                    <a:pt x="2001" y="1671"/>
                  </a:cubicBezTo>
                  <a:cubicBezTo>
                    <a:pt x="1673" y="1737"/>
                    <a:pt x="1492" y="2081"/>
                    <a:pt x="1607" y="2376"/>
                  </a:cubicBezTo>
                  <a:cubicBezTo>
                    <a:pt x="1690" y="2625"/>
                    <a:pt x="1945" y="2660"/>
                    <a:pt x="2080" y="2660"/>
                  </a:cubicBezTo>
                  <a:cubicBezTo>
                    <a:pt x="2131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1"/>
                    <a:pt x="1625" y="2961"/>
                  </a:cubicBezTo>
                  <a:cubicBezTo>
                    <a:pt x="1428" y="2961"/>
                    <a:pt x="1205" y="2887"/>
                    <a:pt x="1001" y="2704"/>
                  </a:cubicBezTo>
                  <a:cubicBezTo>
                    <a:pt x="575" y="2327"/>
                    <a:pt x="493" y="1081"/>
                    <a:pt x="1214" y="507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3"/>
                    <a:pt x="2443" y="147"/>
                  </a:cubicBezTo>
                  <a:cubicBezTo>
                    <a:pt x="2574" y="147"/>
                    <a:pt x="2705" y="180"/>
                    <a:pt x="2837" y="212"/>
                  </a:cubicBezTo>
                  <a:cubicBezTo>
                    <a:pt x="3935" y="475"/>
                    <a:pt x="4656" y="1638"/>
                    <a:pt x="4885" y="2868"/>
                  </a:cubicBezTo>
                  <a:cubicBezTo>
                    <a:pt x="5115" y="4097"/>
                    <a:pt x="4885" y="5359"/>
                    <a:pt x="4951" y="6490"/>
                  </a:cubicBezTo>
                  <a:cubicBezTo>
                    <a:pt x="4902" y="7506"/>
                    <a:pt x="5295" y="8490"/>
                    <a:pt x="6049" y="9195"/>
                  </a:cubicBezTo>
                  <a:cubicBezTo>
                    <a:pt x="6738" y="9801"/>
                    <a:pt x="7623" y="10145"/>
                    <a:pt x="8557" y="10178"/>
                  </a:cubicBezTo>
                  <a:cubicBezTo>
                    <a:pt x="7639" y="10113"/>
                    <a:pt x="6770" y="9752"/>
                    <a:pt x="6098" y="9129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6"/>
                    <a:pt x="5049" y="2835"/>
                  </a:cubicBezTo>
                  <a:cubicBezTo>
                    <a:pt x="4803" y="1573"/>
                    <a:pt x="4049" y="327"/>
                    <a:pt x="2869" y="65"/>
                  </a:cubicBezTo>
                  <a:cubicBezTo>
                    <a:pt x="2671" y="21"/>
                    <a:pt x="2471" y="0"/>
                    <a:pt x="22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6202925" y="3510075"/>
              <a:ext cx="62300" cy="52850"/>
            </a:xfrm>
            <a:custGeom>
              <a:rect b="b" l="l" r="r" t="t"/>
              <a:pathLst>
                <a:path extrusionOk="0" h="2114" w="2492">
                  <a:moveTo>
                    <a:pt x="1802" y="1"/>
                  </a:moveTo>
                  <a:cubicBezTo>
                    <a:pt x="1321" y="1"/>
                    <a:pt x="1021" y="400"/>
                    <a:pt x="934" y="1090"/>
                  </a:cubicBezTo>
                  <a:cubicBezTo>
                    <a:pt x="855" y="1735"/>
                    <a:pt x="301" y="1799"/>
                    <a:pt x="85" y="1799"/>
                  </a:cubicBezTo>
                  <a:cubicBezTo>
                    <a:pt x="33" y="1799"/>
                    <a:pt x="0" y="1795"/>
                    <a:pt x="0" y="1795"/>
                  </a:cubicBezTo>
                  <a:lnTo>
                    <a:pt x="0" y="1795"/>
                  </a:lnTo>
                  <a:cubicBezTo>
                    <a:pt x="120" y="1860"/>
                    <a:pt x="694" y="2113"/>
                    <a:pt x="1230" y="2113"/>
                  </a:cubicBezTo>
                  <a:cubicBezTo>
                    <a:pt x="1501" y="2113"/>
                    <a:pt x="1763" y="2048"/>
                    <a:pt x="1951" y="1860"/>
                  </a:cubicBezTo>
                  <a:cubicBezTo>
                    <a:pt x="2492" y="1320"/>
                    <a:pt x="2115" y="615"/>
                    <a:pt x="1967" y="385"/>
                  </a:cubicBezTo>
                  <a:cubicBezTo>
                    <a:pt x="1869" y="271"/>
                    <a:pt x="1902" y="107"/>
                    <a:pt x="2016" y="25"/>
                  </a:cubicBezTo>
                  <a:cubicBezTo>
                    <a:pt x="1941" y="8"/>
                    <a:pt x="1870" y="1"/>
                    <a:pt x="18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6141050" y="3513950"/>
              <a:ext cx="120900" cy="136900"/>
            </a:xfrm>
            <a:custGeom>
              <a:rect b="b" l="l" r="r" t="t"/>
              <a:pathLst>
                <a:path extrusionOk="0" h="5476" w="4836">
                  <a:moveTo>
                    <a:pt x="475" y="1"/>
                  </a:moveTo>
                  <a:lnTo>
                    <a:pt x="475" y="1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2" y="3716"/>
                    <a:pt x="2128" y="3794"/>
                    <a:pt x="2453" y="3794"/>
                  </a:cubicBezTo>
                  <a:cubicBezTo>
                    <a:pt x="2549" y="3794"/>
                    <a:pt x="2606" y="3787"/>
                    <a:pt x="2606" y="3787"/>
                  </a:cubicBezTo>
                  <a:cubicBezTo>
                    <a:pt x="2344" y="3705"/>
                    <a:pt x="2295" y="3377"/>
                    <a:pt x="2475" y="3148"/>
                  </a:cubicBezTo>
                  <a:cubicBezTo>
                    <a:pt x="2639" y="2984"/>
                    <a:pt x="2606" y="2722"/>
                    <a:pt x="2426" y="2607"/>
                  </a:cubicBezTo>
                  <a:cubicBezTo>
                    <a:pt x="2295" y="2558"/>
                    <a:pt x="2033" y="2345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7"/>
                    <a:pt x="2869" y="3115"/>
                  </a:cubicBezTo>
                  <a:cubicBezTo>
                    <a:pt x="2819" y="3705"/>
                    <a:pt x="3082" y="3869"/>
                    <a:pt x="3491" y="4148"/>
                  </a:cubicBezTo>
                  <a:cubicBezTo>
                    <a:pt x="3885" y="4426"/>
                    <a:pt x="3655" y="4951"/>
                    <a:pt x="3655" y="4951"/>
                  </a:cubicBezTo>
                  <a:cubicBezTo>
                    <a:pt x="4360" y="4541"/>
                    <a:pt x="4196" y="3869"/>
                    <a:pt x="4114" y="3722"/>
                  </a:cubicBezTo>
                  <a:cubicBezTo>
                    <a:pt x="4032" y="3574"/>
                    <a:pt x="3836" y="3312"/>
                    <a:pt x="4065" y="3213"/>
                  </a:cubicBezTo>
                  <a:cubicBezTo>
                    <a:pt x="4079" y="3208"/>
                    <a:pt x="4092" y="3205"/>
                    <a:pt x="4104" y="3205"/>
                  </a:cubicBezTo>
                  <a:cubicBezTo>
                    <a:pt x="4306" y="3205"/>
                    <a:pt x="4392" y="3926"/>
                    <a:pt x="4377" y="4574"/>
                  </a:cubicBezTo>
                  <a:cubicBezTo>
                    <a:pt x="4360" y="4935"/>
                    <a:pt x="4524" y="5279"/>
                    <a:pt x="4836" y="5475"/>
                  </a:cubicBezTo>
                  <a:cubicBezTo>
                    <a:pt x="4704" y="5148"/>
                    <a:pt x="4639" y="4803"/>
                    <a:pt x="4655" y="4459"/>
                  </a:cubicBezTo>
                  <a:cubicBezTo>
                    <a:pt x="4639" y="3935"/>
                    <a:pt x="4737" y="3017"/>
                    <a:pt x="3836" y="2410"/>
                  </a:cubicBezTo>
                  <a:cubicBezTo>
                    <a:pt x="2918" y="1787"/>
                    <a:pt x="1820" y="2050"/>
                    <a:pt x="1033" y="1492"/>
                  </a:cubicBezTo>
                  <a:cubicBezTo>
                    <a:pt x="557" y="1148"/>
                    <a:pt x="344" y="558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6101700" y="3475325"/>
              <a:ext cx="74200" cy="48825"/>
            </a:xfrm>
            <a:custGeom>
              <a:rect b="b" l="l" r="r" t="t"/>
              <a:pathLst>
                <a:path extrusionOk="0" h="1953" w="2968">
                  <a:moveTo>
                    <a:pt x="2039" y="1"/>
                  </a:moveTo>
                  <a:cubicBezTo>
                    <a:pt x="328" y="1"/>
                    <a:pt x="279" y="1082"/>
                    <a:pt x="279" y="1365"/>
                  </a:cubicBezTo>
                  <a:cubicBezTo>
                    <a:pt x="279" y="1562"/>
                    <a:pt x="164" y="1726"/>
                    <a:pt x="1" y="1792"/>
                  </a:cubicBezTo>
                  <a:cubicBezTo>
                    <a:pt x="268" y="1904"/>
                    <a:pt x="502" y="1953"/>
                    <a:pt x="708" y="1953"/>
                  </a:cubicBezTo>
                  <a:cubicBezTo>
                    <a:pt x="1460" y="1953"/>
                    <a:pt x="1827" y="1307"/>
                    <a:pt x="2033" y="792"/>
                  </a:cubicBezTo>
                  <a:cubicBezTo>
                    <a:pt x="2197" y="415"/>
                    <a:pt x="2541" y="136"/>
                    <a:pt x="2967" y="87"/>
                  </a:cubicBezTo>
                  <a:cubicBezTo>
                    <a:pt x="2613" y="27"/>
                    <a:pt x="2306" y="1"/>
                    <a:pt x="203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6073025" y="3474675"/>
              <a:ext cx="36075" cy="28550"/>
            </a:xfrm>
            <a:custGeom>
              <a:rect b="b" l="l" r="r" t="t"/>
              <a:pathLst>
                <a:path extrusionOk="0" h="1142" w="1443">
                  <a:moveTo>
                    <a:pt x="475" y="0"/>
                  </a:moveTo>
                  <a:cubicBezTo>
                    <a:pt x="427" y="0"/>
                    <a:pt x="377" y="10"/>
                    <a:pt x="328" y="31"/>
                  </a:cubicBezTo>
                  <a:cubicBezTo>
                    <a:pt x="98" y="146"/>
                    <a:pt x="0" y="424"/>
                    <a:pt x="98" y="670"/>
                  </a:cubicBezTo>
                  <a:cubicBezTo>
                    <a:pt x="180" y="867"/>
                    <a:pt x="361" y="1031"/>
                    <a:pt x="574" y="1096"/>
                  </a:cubicBezTo>
                  <a:cubicBezTo>
                    <a:pt x="652" y="1127"/>
                    <a:pt x="735" y="1141"/>
                    <a:pt x="817" y="1141"/>
                  </a:cubicBezTo>
                  <a:cubicBezTo>
                    <a:pt x="961" y="1141"/>
                    <a:pt x="1105" y="1098"/>
                    <a:pt x="1229" y="1014"/>
                  </a:cubicBezTo>
                  <a:cubicBezTo>
                    <a:pt x="1361" y="883"/>
                    <a:pt x="1443" y="703"/>
                    <a:pt x="1443" y="506"/>
                  </a:cubicBezTo>
                  <a:lnTo>
                    <a:pt x="1443" y="506"/>
                  </a:lnTo>
                  <a:cubicBezTo>
                    <a:pt x="1442" y="506"/>
                    <a:pt x="1123" y="902"/>
                    <a:pt x="763" y="902"/>
                  </a:cubicBezTo>
                  <a:cubicBezTo>
                    <a:pt x="749" y="902"/>
                    <a:pt x="735" y="901"/>
                    <a:pt x="721" y="900"/>
                  </a:cubicBezTo>
                  <a:cubicBezTo>
                    <a:pt x="148" y="851"/>
                    <a:pt x="66" y="260"/>
                    <a:pt x="344" y="113"/>
                  </a:cubicBezTo>
                  <a:cubicBezTo>
                    <a:pt x="384" y="86"/>
                    <a:pt x="428" y="74"/>
                    <a:pt x="471" y="74"/>
                  </a:cubicBezTo>
                  <a:cubicBezTo>
                    <a:pt x="587" y="74"/>
                    <a:pt x="697" y="162"/>
                    <a:pt x="721" y="293"/>
                  </a:cubicBezTo>
                  <a:cubicBezTo>
                    <a:pt x="732" y="401"/>
                    <a:pt x="651" y="466"/>
                    <a:pt x="599" y="466"/>
                  </a:cubicBezTo>
                  <a:cubicBezTo>
                    <a:pt x="571" y="466"/>
                    <a:pt x="552" y="448"/>
                    <a:pt x="557" y="408"/>
                  </a:cubicBezTo>
                  <a:cubicBezTo>
                    <a:pt x="582" y="334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3"/>
                  </a:cubicBezTo>
                  <a:cubicBezTo>
                    <a:pt x="262" y="359"/>
                    <a:pt x="394" y="539"/>
                    <a:pt x="394" y="539"/>
                  </a:cubicBezTo>
                  <a:cubicBezTo>
                    <a:pt x="441" y="577"/>
                    <a:pt x="496" y="594"/>
                    <a:pt x="552" y="594"/>
                  </a:cubicBezTo>
                  <a:cubicBezTo>
                    <a:pt x="687" y="594"/>
                    <a:pt x="820" y="489"/>
                    <a:pt x="820" y="326"/>
                  </a:cubicBezTo>
                  <a:cubicBezTo>
                    <a:pt x="807" y="133"/>
                    <a:pt x="652" y="0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6577050" y="3655925"/>
              <a:ext cx="100000" cy="218675"/>
            </a:xfrm>
            <a:custGeom>
              <a:rect b="b" l="l" r="r" t="t"/>
              <a:pathLst>
                <a:path extrusionOk="0" h="8747" w="4000">
                  <a:moveTo>
                    <a:pt x="1894" y="0"/>
                  </a:moveTo>
                  <a:cubicBezTo>
                    <a:pt x="1745" y="0"/>
                    <a:pt x="1593" y="19"/>
                    <a:pt x="1443" y="59"/>
                  </a:cubicBezTo>
                  <a:cubicBezTo>
                    <a:pt x="689" y="255"/>
                    <a:pt x="132" y="911"/>
                    <a:pt x="66" y="1698"/>
                  </a:cubicBezTo>
                  <a:cubicBezTo>
                    <a:pt x="0" y="2485"/>
                    <a:pt x="410" y="3288"/>
                    <a:pt x="1000" y="3845"/>
                  </a:cubicBezTo>
                  <a:cubicBezTo>
                    <a:pt x="1590" y="4435"/>
                    <a:pt x="2361" y="4714"/>
                    <a:pt x="2902" y="5206"/>
                  </a:cubicBezTo>
                  <a:cubicBezTo>
                    <a:pt x="3443" y="5681"/>
                    <a:pt x="3770" y="6353"/>
                    <a:pt x="3820" y="7058"/>
                  </a:cubicBezTo>
                  <a:cubicBezTo>
                    <a:pt x="3852" y="7713"/>
                    <a:pt x="3492" y="8402"/>
                    <a:pt x="2918" y="8566"/>
                  </a:cubicBezTo>
                  <a:cubicBezTo>
                    <a:pt x="2786" y="8615"/>
                    <a:pt x="2651" y="8638"/>
                    <a:pt x="2519" y="8638"/>
                  </a:cubicBezTo>
                  <a:cubicBezTo>
                    <a:pt x="2081" y="8638"/>
                    <a:pt x="1684" y="8383"/>
                    <a:pt x="1558" y="7992"/>
                  </a:cubicBezTo>
                  <a:cubicBezTo>
                    <a:pt x="1345" y="7550"/>
                    <a:pt x="1541" y="7025"/>
                    <a:pt x="2000" y="6845"/>
                  </a:cubicBezTo>
                  <a:cubicBezTo>
                    <a:pt x="2082" y="6812"/>
                    <a:pt x="2180" y="6796"/>
                    <a:pt x="2262" y="6796"/>
                  </a:cubicBezTo>
                  <a:cubicBezTo>
                    <a:pt x="2262" y="6796"/>
                    <a:pt x="2292" y="6792"/>
                    <a:pt x="2339" y="6792"/>
                  </a:cubicBezTo>
                  <a:cubicBezTo>
                    <a:pt x="2480" y="6792"/>
                    <a:pt x="2775" y="6820"/>
                    <a:pt x="2885" y="7041"/>
                  </a:cubicBezTo>
                  <a:cubicBezTo>
                    <a:pt x="2885" y="7041"/>
                    <a:pt x="2894" y="7076"/>
                    <a:pt x="2867" y="7076"/>
                  </a:cubicBezTo>
                  <a:cubicBezTo>
                    <a:pt x="2857" y="7076"/>
                    <a:pt x="2842" y="7071"/>
                    <a:pt x="2820" y="7058"/>
                  </a:cubicBezTo>
                  <a:cubicBezTo>
                    <a:pt x="2758" y="7024"/>
                    <a:pt x="2688" y="7007"/>
                    <a:pt x="2617" y="7007"/>
                  </a:cubicBezTo>
                  <a:cubicBezTo>
                    <a:pt x="2517" y="7007"/>
                    <a:pt x="2414" y="7040"/>
                    <a:pt x="2328" y="7107"/>
                  </a:cubicBezTo>
                  <a:cubicBezTo>
                    <a:pt x="2082" y="7353"/>
                    <a:pt x="2131" y="7779"/>
                    <a:pt x="2443" y="7927"/>
                  </a:cubicBezTo>
                  <a:cubicBezTo>
                    <a:pt x="2529" y="7970"/>
                    <a:pt x="2619" y="7991"/>
                    <a:pt x="2706" y="7991"/>
                  </a:cubicBezTo>
                  <a:cubicBezTo>
                    <a:pt x="3015" y="7991"/>
                    <a:pt x="3279" y="7724"/>
                    <a:pt x="3164" y="7238"/>
                  </a:cubicBezTo>
                  <a:cubicBezTo>
                    <a:pt x="3062" y="6904"/>
                    <a:pt x="2755" y="6686"/>
                    <a:pt x="2424" y="6686"/>
                  </a:cubicBezTo>
                  <a:cubicBezTo>
                    <a:pt x="2381" y="6686"/>
                    <a:pt x="2338" y="6690"/>
                    <a:pt x="2295" y="6697"/>
                  </a:cubicBezTo>
                  <a:cubicBezTo>
                    <a:pt x="2180" y="6697"/>
                    <a:pt x="2066" y="6730"/>
                    <a:pt x="1967" y="6779"/>
                  </a:cubicBezTo>
                  <a:cubicBezTo>
                    <a:pt x="1492" y="7009"/>
                    <a:pt x="1295" y="7550"/>
                    <a:pt x="1476" y="8025"/>
                  </a:cubicBezTo>
                  <a:cubicBezTo>
                    <a:pt x="1618" y="8452"/>
                    <a:pt x="2077" y="8746"/>
                    <a:pt x="2571" y="8746"/>
                  </a:cubicBezTo>
                  <a:cubicBezTo>
                    <a:pt x="2702" y="8746"/>
                    <a:pt x="2836" y="8725"/>
                    <a:pt x="2967" y="8681"/>
                  </a:cubicBezTo>
                  <a:cubicBezTo>
                    <a:pt x="3623" y="8500"/>
                    <a:pt x="4000" y="7763"/>
                    <a:pt x="3984" y="7041"/>
                  </a:cubicBezTo>
                  <a:cubicBezTo>
                    <a:pt x="3934" y="6287"/>
                    <a:pt x="3574" y="5583"/>
                    <a:pt x="3016" y="5091"/>
                  </a:cubicBezTo>
                  <a:cubicBezTo>
                    <a:pt x="2443" y="4550"/>
                    <a:pt x="1672" y="4271"/>
                    <a:pt x="1131" y="3714"/>
                  </a:cubicBezTo>
                  <a:cubicBezTo>
                    <a:pt x="574" y="3157"/>
                    <a:pt x="181" y="2435"/>
                    <a:pt x="230" y="1714"/>
                  </a:cubicBezTo>
                  <a:cubicBezTo>
                    <a:pt x="263" y="1255"/>
                    <a:pt x="476" y="829"/>
                    <a:pt x="820" y="550"/>
                  </a:cubicBezTo>
                  <a:cubicBezTo>
                    <a:pt x="984" y="436"/>
                    <a:pt x="1164" y="337"/>
                    <a:pt x="1345" y="288"/>
                  </a:cubicBezTo>
                  <a:cubicBezTo>
                    <a:pt x="1492" y="247"/>
                    <a:pt x="1644" y="227"/>
                    <a:pt x="1795" y="227"/>
                  </a:cubicBezTo>
                  <a:cubicBezTo>
                    <a:pt x="1947" y="227"/>
                    <a:pt x="2099" y="247"/>
                    <a:pt x="2246" y="288"/>
                  </a:cubicBezTo>
                  <a:cubicBezTo>
                    <a:pt x="3262" y="550"/>
                    <a:pt x="3590" y="1927"/>
                    <a:pt x="2902" y="2583"/>
                  </a:cubicBezTo>
                  <a:cubicBezTo>
                    <a:pt x="2771" y="2714"/>
                    <a:pt x="2590" y="2812"/>
                    <a:pt x="2394" y="2845"/>
                  </a:cubicBezTo>
                  <a:cubicBezTo>
                    <a:pt x="2332" y="2854"/>
                    <a:pt x="2274" y="2858"/>
                    <a:pt x="2218" y="2858"/>
                  </a:cubicBezTo>
                  <a:cubicBezTo>
                    <a:pt x="1757" y="2858"/>
                    <a:pt x="1514" y="2575"/>
                    <a:pt x="1558" y="2370"/>
                  </a:cubicBezTo>
                  <a:cubicBezTo>
                    <a:pt x="1558" y="2370"/>
                    <a:pt x="1558" y="2354"/>
                    <a:pt x="1623" y="2354"/>
                  </a:cubicBezTo>
                  <a:cubicBezTo>
                    <a:pt x="1634" y="2354"/>
                    <a:pt x="1653" y="2354"/>
                    <a:pt x="1680" y="2354"/>
                  </a:cubicBezTo>
                  <a:cubicBezTo>
                    <a:pt x="1818" y="2354"/>
                    <a:pt x="2139" y="2331"/>
                    <a:pt x="2262" y="2042"/>
                  </a:cubicBezTo>
                  <a:cubicBezTo>
                    <a:pt x="2382" y="1683"/>
                    <a:pt x="2091" y="1345"/>
                    <a:pt x="1758" y="1345"/>
                  </a:cubicBezTo>
                  <a:cubicBezTo>
                    <a:pt x="1681" y="1345"/>
                    <a:pt x="1602" y="1363"/>
                    <a:pt x="1525" y="1403"/>
                  </a:cubicBezTo>
                  <a:cubicBezTo>
                    <a:pt x="902" y="1780"/>
                    <a:pt x="1049" y="2731"/>
                    <a:pt x="1754" y="2894"/>
                  </a:cubicBezTo>
                  <a:cubicBezTo>
                    <a:pt x="1929" y="2975"/>
                    <a:pt x="2113" y="3013"/>
                    <a:pt x="2294" y="3013"/>
                  </a:cubicBezTo>
                  <a:cubicBezTo>
                    <a:pt x="2743" y="3013"/>
                    <a:pt x="3176" y="2779"/>
                    <a:pt x="3410" y="2370"/>
                  </a:cubicBezTo>
                  <a:cubicBezTo>
                    <a:pt x="3672" y="1813"/>
                    <a:pt x="3623" y="1173"/>
                    <a:pt x="3279" y="682"/>
                  </a:cubicBezTo>
                  <a:cubicBezTo>
                    <a:pt x="2945" y="246"/>
                    <a:pt x="2432" y="0"/>
                    <a:pt x="18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6631950" y="3738925"/>
              <a:ext cx="43050" cy="60275"/>
            </a:xfrm>
            <a:custGeom>
              <a:rect b="b" l="l" r="r" t="t"/>
              <a:pathLst>
                <a:path extrusionOk="0" h="2411" w="1722">
                  <a:moveTo>
                    <a:pt x="214" y="1"/>
                  </a:moveTo>
                  <a:cubicBezTo>
                    <a:pt x="214" y="1"/>
                    <a:pt x="247" y="83"/>
                    <a:pt x="116" y="460"/>
                  </a:cubicBezTo>
                  <a:cubicBezTo>
                    <a:pt x="1" y="853"/>
                    <a:pt x="329" y="1115"/>
                    <a:pt x="968" y="1394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4"/>
                    <a:pt x="886" y="328"/>
                    <a:pt x="689" y="328"/>
                  </a:cubicBezTo>
                  <a:cubicBezTo>
                    <a:pt x="675" y="330"/>
                    <a:pt x="661" y="330"/>
                    <a:pt x="647" y="330"/>
                  </a:cubicBezTo>
                  <a:cubicBezTo>
                    <a:pt x="478" y="330"/>
                    <a:pt x="392" y="239"/>
                    <a:pt x="361" y="148"/>
                  </a:cubicBezTo>
                  <a:cubicBezTo>
                    <a:pt x="345" y="66"/>
                    <a:pt x="214" y="1"/>
                    <a:pt x="2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6497975" y="3560675"/>
              <a:ext cx="159825" cy="250800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32"/>
                    <a:pt x="1229" y="312"/>
                    <a:pt x="1115" y="410"/>
                  </a:cubicBezTo>
                  <a:cubicBezTo>
                    <a:pt x="901" y="590"/>
                    <a:pt x="361" y="1213"/>
                    <a:pt x="754" y="1836"/>
                  </a:cubicBezTo>
                  <a:cubicBezTo>
                    <a:pt x="1196" y="2525"/>
                    <a:pt x="1787" y="2295"/>
                    <a:pt x="1983" y="2885"/>
                  </a:cubicBezTo>
                  <a:cubicBezTo>
                    <a:pt x="1983" y="2885"/>
                    <a:pt x="2065" y="3180"/>
                    <a:pt x="1869" y="3279"/>
                  </a:cubicBezTo>
                  <a:cubicBezTo>
                    <a:pt x="1837" y="3296"/>
                    <a:pt x="1807" y="3303"/>
                    <a:pt x="1778" y="3303"/>
                  </a:cubicBezTo>
                  <a:cubicBezTo>
                    <a:pt x="1641" y="3303"/>
                    <a:pt x="1541" y="3130"/>
                    <a:pt x="1541" y="2967"/>
                  </a:cubicBezTo>
                  <a:cubicBezTo>
                    <a:pt x="1475" y="2672"/>
                    <a:pt x="1229" y="2443"/>
                    <a:pt x="918" y="2394"/>
                  </a:cubicBezTo>
                  <a:cubicBezTo>
                    <a:pt x="541" y="2344"/>
                    <a:pt x="492" y="2230"/>
                    <a:pt x="492" y="2230"/>
                  </a:cubicBezTo>
                  <a:lnTo>
                    <a:pt x="492" y="2230"/>
                  </a:lnTo>
                  <a:cubicBezTo>
                    <a:pt x="541" y="2377"/>
                    <a:pt x="541" y="2525"/>
                    <a:pt x="508" y="2656"/>
                  </a:cubicBezTo>
                  <a:cubicBezTo>
                    <a:pt x="459" y="2803"/>
                    <a:pt x="147" y="3311"/>
                    <a:pt x="721" y="3688"/>
                  </a:cubicBezTo>
                  <a:cubicBezTo>
                    <a:pt x="1295" y="4065"/>
                    <a:pt x="1573" y="3869"/>
                    <a:pt x="1672" y="4508"/>
                  </a:cubicBezTo>
                  <a:cubicBezTo>
                    <a:pt x="1787" y="5147"/>
                    <a:pt x="1836" y="5918"/>
                    <a:pt x="2180" y="6245"/>
                  </a:cubicBezTo>
                  <a:cubicBezTo>
                    <a:pt x="2065" y="6180"/>
                    <a:pt x="1967" y="6082"/>
                    <a:pt x="1918" y="5967"/>
                  </a:cubicBezTo>
                  <a:cubicBezTo>
                    <a:pt x="1766" y="5632"/>
                    <a:pt x="1444" y="5439"/>
                    <a:pt x="1084" y="5439"/>
                  </a:cubicBezTo>
                  <a:cubicBezTo>
                    <a:pt x="1056" y="5439"/>
                    <a:pt x="1028" y="5440"/>
                    <a:pt x="1000" y="5442"/>
                  </a:cubicBezTo>
                  <a:cubicBezTo>
                    <a:pt x="977" y="5443"/>
                    <a:pt x="955" y="5443"/>
                    <a:pt x="934" y="5443"/>
                  </a:cubicBezTo>
                  <a:cubicBezTo>
                    <a:pt x="421" y="5443"/>
                    <a:pt x="359" y="5257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31"/>
                    <a:pt x="934" y="6622"/>
                  </a:cubicBezTo>
                  <a:cubicBezTo>
                    <a:pt x="1869" y="7114"/>
                    <a:pt x="1787" y="6737"/>
                    <a:pt x="3081" y="7803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9" y="8699"/>
                    <a:pt x="4270" y="8697"/>
                    <a:pt x="4242" y="8697"/>
                  </a:cubicBezTo>
                  <a:cubicBezTo>
                    <a:pt x="4075" y="8697"/>
                    <a:pt x="3917" y="8779"/>
                    <a:pt x="3819" y="8934"/>
                  </a:cubicBezTo>
                  <a:cubicBezTo>
                    <a:pt x="3622" y="9229"/>
                    <a:pt x="3721" y="9655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256" y="9573"/>
                    <a:pt x="4408" y="9673"/>
                    <a:pt x="4575" y="9673"/>
                  </a:cubicBezTo>
                  <a:cubicBezTo>
                    <a:pt x="4669" y="9673"/>
                    <a:pt x="4767" y="9641"/>
                    <a:pt x="4868" y="9540"/>
                  </a:cubicBezTo>
                  <a:cubicBezTo>
                    <a:pt x="4988" y="9427"/>
                    <a:pt x="5184" y="9329"/>
                    <a:pt x="5413" y="9329"/>
                  </a:cubicBezTo>
                  <a:cubicBezTo>
                    <a:pt x="5716" y="9329"/>
                    <a:pt x="6075" y="9500"/>
                    <a:pt x="6393" y="10032"/>
                  </a:cubicBezTo>
                  <a:cubicBezTo>
                    <a:pt x="6393" y="10032"/>
                    <a:pt x="6147" y="9229"/>
                    <a:pt x="4835" y="8704"/>
                  </a:cubicBezTo>
                  <a:cubicBezTo>
                    <a:pt x="3114" y="7983"/>
                    <a:pt x="2032" y="6278"/>
                    <a:pt x="2131" y="4426"/>
                  </a:cubicBezTo>
                  <a:cubicBezTo>
                    <a:pt x="2213" y="2197"/>
                    <a:pt x="3508" y="672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6544300" y="3496950"/>
              <a:ext cx="73350" cy="268650"/>
            </a:xfrm>
            <a:custGeom>
              <a:rect b="b" l="l" r="r" t="t"/>
              <a:pathLst>
                <a:path extrusionOk="0" h="10746" w="2934">
                  <a:moveTo>
                    <a:pt x="1295" y="0"/>
                  </a:moveTo>
                  <a:cubicBezTo>
                    <a:pt x="712" y="0"/>
                    <a:pt x="160" y="379"/>
                    <a:pt x="97" y="910"/>
                  </a:cubicBezTo>
                  <a:cubicBezTo>
                    <a:pt x="1" y="1443"/>
                    <a:pt x="412" y="1960"/>
                    <a:pt x="957" y="1960"/>
                  </a:cubicBezTo>
                  <a:cubicBezTo>
                    <a:pt x="966" y="1960"/>
                    <a:pt x="974" y="1960"/>
                    <a:pt x="983" y="1959"/>
                  </a:cubicBezTo>
                  <a:cubicBezTo>
                    <a:pt x="997" y="1960"/>
                    <a:pt x="1011" y="1961"/>
                    <a:pt x="1025" y="1961"/>
                  </a:cubicBezTo>
                  <a:cubicBezTo>
                    <a:pt x="1571" y="1961"/>
                    <a:pt x="1846" y="1346"/>
                    <a:pt x="1638" y="1074"/>
                  </a:cubicBezTo>
                  <a:cubicBezTo>
                    <a:pt x="1562" y="956"/>
                    <a:pt x="1444" y="904"/>
                    <a:pt x="1327" y="904"/>
                  </a:cubicBezTo>
                  <a:cubicBezTo>
                    <a:pt x="1120" y="904"/>
                    <a:pt x="912" y="1068"/>
                    <a:pt x="933" y="1320"/>
                  </a:cubicBezTo>
                  <a:cubicBezTo>
                    <a:pt x="950" y="1648"/>
                    <a:pt x="1294" y="1615"/>
                    <a:pt x="1343" y="1664"/>
                  </a:cubicBezTo>
                  <a:cubicBezTo>
                    <a:pt x="1376" y="1697"/>
                    <a:pt x="1343" y="1763"/>
                    <a:pt x="1343" y="1763"/>
                  </a:cubicBezTo>
                  <a:cubicBezTo>
                    <a:pt x="1294" y="1828"/>
                    <a:pt x="1228" y="1877"/>
                    <a:pt x="1163" y="1894"/>
                  </a:cubicBezTo>
                  <a:cubicBezTo>
                    <a:pt x="1147" y="1910"/>
                    <a:pt x="1130" y="1910"/>
                    <a:pt x="1114" y="1927"/>
                  </a:cubicBezTo>
                  <a:lnTo>
                    <a:pt x="1097" y="1927"/>
                  </a:lnTo>
                  <a:cubicBezTo>
                    <a:pt x="1065" y="1930"/>
                    <a:pt x="1032" y="1932"/>
                    <a:pt x="1000" y="1932"/>
                  </a:cubicBezTo>
                  <a:cubicBezTo>
                    <a:pt x="473" y="1932"/>
                    <a:pt x="71" y="1436"/>
                    <a:pt x="179" y="910"/>
                  </a:cubicBezTo>
                  <a:cubicBezTo>
                    <a:pt x="251" y="439"/>
                    <a:pt x="745" y="122"/>
                    <a:pt x="1262" y="122"/>
                  </a:cubicBezTo>
                  <a:cubicBezTo>
                    <a:pt x="1572" y="122"/>
                    <a:pt x="1890" y="236"/>
                    <a:pt x="2130" y="500"/>
                  </a:cubicBezTo>
                  <a:cubicBezTo>
                    <a:pt x="2753" y="1254"/>
                    <a:pt x="2622" y="2435"/>
                    <a:pt x="2245" y="3451"/>
                  </a:cubicBezTo>
                  <a:cubicBezTo>
                    <a:pt x="1425" y="5467"/>
                    <a:pt x="540" y="7500"/>
                    <a:pt x="1147" y="8975"/>
                  </a:cubicBezTo>
                  <a:cubicBezTo>
                    <a:pt x="1425" y="9729"/>
                    <a:pt x="1966" y="10352"/>
                    <a:pt x="2671" y="10745"/>
                  </a:cubicBezTo>
                  <a:cubicBezTo>
                    <a:pt x="1999" y="10335"/>
                    <a:pt x="1491" y="9696"/>
                    <a:pt x="1228" y="8942"/>
                  </a:cubicBezTo>
                  <a:cubicBezTo>
                    <a:pt x="688" y="7500"/>
                    <a:pt x="1556" y="5549"/>
                    <a:pt x="2409" y="3500"/>
                  </a:cubicBezTo>
                  <a:cubicBezTo>
                    <a:pt x="2786" y="2484"/>
                    <a:pt x="2933" y="1238"/>
                    <a:pt x="2245" y="419"/>
                  </a:cubicBezTo>
                  <a:cubicBezTo>
                    <a:pt x="1976" y="125"/>
                    <a:pt x="1630" y="0"/>
                    <a:pt x="1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6629100" y="3575425"/>
              <a:ext cx="95075" cy="93450"/>
            </a:xfrm>
            <a:custGeom>
              <a:rect b="b" l="l" r="r" t="t"/>
              <a:pathLst>
                <a:path extrusionOk="0" h="3738" w="3803">
                  <a:moveTo>
                    <a:pt x="3295" y="0"/>
                  </a:moveTo>
                  <a:lnTo>
                    <a:pt x="3295" y="0"/>
                  </a:lnTo>
                  <a:cubicBezTo>
                    <a:pt x="3295" y="1"/>
                    <a:pt x="3309" y="268"/>
                    <a:pt x="3128" y="268"/>
                  </a:cubicBezTo>
                  <a:cubicBezTo>
                    <a:pt x="3114" y="268"/>
                    <a:pt x="3099" y="266"/>
                    <a:pt x="3082" y="263"/>
                  </a:cubicBezTo>
                  <a:cubicBezTo>
                    <a:pt x="2974" y="240"/>
                    <a:pt x="2829" y="180"/>
                    <a:pt x="2695" y="180"/>
                  </a:cubicBezTo>
                  <a:cubicBezTo>
                    <a:pt x="2544" y="180"/>
                    <a:pt x="2405" y="255"/>
                    <a:pt x="2344" y="541"/>
                  </a:cubicBezTo>
                  <a:cubicBezTo>
                    <a:pt x="2218" y="1062"/>
                    <a:pt x="2168" y="1642"/>
                    <a:pt x="1960" y="1642"/>
                  </a:cubicBezTo>
                  <a:cubicBezTo>
                    <a:pt x="1952" y="1642"/>
                    <a:pt x="1943" y="1641"/>
                    <a:pt x="1934" y="1640"/>
                  </a:cubicBezTo>
                  <a:lnTo>
                    <a:pt x="1885" y="1640"/>
                  </a:lnTo>
                  <a:cubicBezTo>
                    <a:pt x="1876" y="1641"/>
                    <a:pt x="1868" y="1642"/>
                    <a:pt x="1860" y="1642"/>
                  </a:cubicBezTo>
                  <a:cubicBezTo>
                    <a:pt x="1652" y="1642"/>
                    <a:pt x="1601" y="1062"/>
                    <a:pt x="1475" y="541"/>
                  </a:cubicBezTo>
                  <a:cubicBezTo>
                    <a:pt x="1405" y="252"/>
                    <a:pt x="1264" y="174"/>
                    <a:pt x="1114" y="174"/>
                  </a:cubicBezTo>
                  <a:cubicBezTo>
                    <a:pt x="983" y="174"/>
                    <a:pt x="844" y="232"/>
                    <a:pt x="738" y="263"/>
                  </a:cubicBezTo>
                  <a:cubicBezTo>
                    <a:pt x="721" y="266"/>
                    <a:pt x="705" y="268"/>
                    <a:pt x="691" y="268"/>
                  </a:cubicBezTo>
                  <a:cubicBezTo>
                    <a:pt x="511" y="268"/>
                    <a:pt x="525" y="1"/>
                    <a:pt x="525" y="0"/>
                  </a:cubicBezTo>
                  <a:lnTo>
                    <a:pt x="525" y="0"/>
                  </a:lnTo>
                  <a:cubicBezTo>
                    <a:pt x="525" y="1"/>
                    <a:pt x="295" y="83"/>
                    <a:pt x="148" y="673"/>
                  </a:cubicBezTo>
                  <a:cubicBezTo>
                    <a:pt x="0" y="1263"/>
                    <a:pt x="279" y="1492"/>
                    <a:pt x="1066" y="1853"/>
                  </a:cubicBezTo>
                  <a:cubicBezTo>
                    <a:pt x="1852" y="2230"/>
                    <a:pt x="1885" y="3508"/>
                    <a:pt x="1885" y="3508"/>
                  </a:cubicBezTo>
                  <a:lnTo>
                    <a:pt x="1918" y="3738"/>
                  </a:lnTo>
                  <a:lnTo>
                    <a:pt x="1934" y="3508"/>
                  </a:lnTo>
                  <a:cubicBezTo>
                    <a:pt x="1934" y="3508"/>
                    <a:pt x="1967" y="2213"/>
                    <a:pt x="2754" y="1853"/>
                  </a:cubicBezTo>
                  <a:cubicBezTo>
                    <a:pt x="3541" y="1492"/>
                    <a:pt x="3803" y="1263"/>
                    <a:pt x="3672" y="673"/>
                  </a:cubicBezTo>
                  <a:cubicBezTo>
                    <a:pt x="3524" y="66"/>
                    <a:pt x="3295" y="1"/>
                    <a:pt x="3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6659825" y="3510675"/>
              <a:ext cx="34025" cy="84450"/>
            </a:xfrm>
            <a:custGeom>
              <a:rect b="b" l="l" r="r" t="t"/>
              <a:pathLst>
                <a:path extrusionOk="0" h="3378" w="1361">
                  <a:moveTo>
                    <a:pt x="689" y="1"/>
                  </a:moveTo>
                  <a:lnTo>
                    <a:pt x="640" y="328"/>
                  </a:lnTo>
                  <a:cubicBezTo>
                    <a:pt x="607" y="607"/>
                    <a:pt x="509" y="869"/>
                    <a:pt x="361" y="1099"/>
                  </a:cubicBezTo>
                  <a:cubicBezTo>
                    <a:pt x="132" y="1443"/>
                    <a:pt x="0" y="1755"/>
                    <a:pt x="296" y="2164"/>
                  </a:cubicBezTo>
                  <a:cubicBezTo>
                    <a:pt x="492" y="2427"/>
                    <a:pt x="607" y="2738"/>
                    <a:pt x="656" y="3049"/>
                  </a:cubicBezTo>
                  <a:cubicBezTo>
                    <a:pt x="656" y="3131"/>
                    <a:pt x="673" y="3377"/>
                    <a:pt x="689" y="3377"/>
                  </a:cubicBezTo>
                  <a:cubicBezTo>
                    <a:pt x="689" y="3377"/>
                    <a:pt x="705" y="3131"/>
                    <a:pt x="722" y="3049"/>
                  </a:cubicBezTo>
                  <a:cubicBezTo>
                    <a:pt x="754" y="2738"/>
                    <a:pt x="869" y="2427"/>
                    <a:pt x="1066" y="2164"/>
                  </a:cubicBezTo>
                  <a:cubicBezTo>
                    <a:pt x="1361" y="1755"/>
                    <a:pt x="1230" y="1443"/>
                    <a:pt x="1000" y="1099"/>
                  </a:cubicBezTo>
                  <a:cubicBezTo>
                    <a:pt x="853" y="869"/>
                    <a:pt x="754" y="607"/>
                    <a:pt x="722" y="328"/>
                  </a:cubicBezTo>
                  <a:lnTo>
                    <a:pt x="689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6606975" y="3486900"/>
              <a:ext cx="69275" cy="204100"/>
            </a:xfrm>
            <a:custGeom>
              <a:rect b="b" l="l" r="r" t="t"/>
              <a:pathLst>
                <a:path extrusionOk="0" h="8164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116"/>
                    <a:pt x="967" y="1296"/>
                    <a:pt x="443" y="2919"/>
                  </a:cubicBezTo>
                  <a:cubicBezTo>
                    <a:pt x="0" y="4295"/>
                    <a:pt x="262" y="5230"/>
                    <a:pt x="1574" y="6148"/>
                  </a:cubicBezTo>
                  <a:cubicBezTo>
                    <a:pt x="2705" y="6951"/>
                    <a:pt x="2754" y="8016"/>
                    <a:pt x="2770" y="8164"/>
                  </a:cubicBezTo>
                  <a:cubicBezTo>
                    <a:pt x="2770" y="7656"/>
                    <a:pt x="2623" y="7164"/>
                    <a:pt x="2344" y="6771"/>
                  </a:cubicBezTo>
                  <a:cubicBezTo>
                    <a:pt x="2033" y="6328"/>
                    <a:pt x="1639" y="6082"/>
                    <a:pt x="1049" y="5574"/>
                  </a:cubicBezTo>
                  <a:cubicBezTo>
                    <a:pt x="869" y="5410"/>
                    <a:pt x="738" y="5213"/>
                    <a:pt x="639" y="4984"/>
                  </a:cubicBezTo>
                  <a:cubicBezTo>
                    <a:pt x="311" y="4148"/>
                    <a:pt x="967" y="3279"/>
                    <a:pt x="1311" y="2902"/>
                  </a:cubicBezTo>
                  <a:cubicBezTo>
                    <a:pt x="1721" y="2460"/>
                    <a:pt x="2426" y="1968"/>
                    <a:pt x="2573" y="1083"/>
                  </a:cubicBezTo>
                  <a:cubicBezTo>
                    <a:pt x="2705" y="198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6531775" y="3251000"/>
              <a:ext cx="60875" cy="136775"/>
            </a:xfrm>
            <a:custGeom>
              <a:rect b="b" l="l" r="r" t="t"/>
              <a:pathLst>
                <a:path extrusionOk="0" h="5471" w="2435">
                  <a:moveTo>
                    <a:pt x="1009" y="0"/>
                  </a:moveTo>
                  <a:cubicBezTo>
                    <a:pt x="660" y="0"/>
                    <a:pt x="0" y="565"/>
                    <a:pt x="287" y="2438"/>
                  </a:cubicBezTo>
                  <a:cubicBezTo>
                    <a:pt x="615" y="4470"/>
                    <a:pt x="2172" y="5421"/>
                    <a:pt x="2434" y="5470"/>
                  </a:cubicBezTo>
                  <a:cubicBezTo>
                    <a:pt x="2434" y="5470"/>
                    <a:pt x="910" y="4487"/>
                    <a:pt x="779" y="2815"/>
                  </a:cubicBezTo>
                  <a:cubicBezTo>
                    <a:pt x="648" y="1143"/>
                    <a:pt x="1156" y="1094"/>
                    <a:pt x="1320" y="733"/>
                  </a:cubicBezTo>
                  <a:cubicBezTo>
                    <a:pt x="1484" y="373"/>
                    <a:pt x="1418" y="110"/>
                    <a:pt x="1090" y="12"/>
                  </a:cubicBezTo>
                  <a:cubicBezTo>
                    <a:pt x="1066" y="4"/>
                    <a:pt x="1038" y="0"/>
                    <a:pt x="10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6504925" y="3213700"/>
              <a:ext cx="131975" cy="177750"/>
            </a:xfrm>
            <a:custGeom>
              <a:rect b="b" l="l" r="r" t="t"/>
              <a:pathLst>
                <a:path extrusionOk="0" h="7110" w="5279">
                  <a:moveTo>
                    <a:pt x="3591" y="1"/>
                  </a:moveTo>
                  <a:cubicBezTo>
                    <a:pt x="3380" y="1"/>
                    <a:pt x="3183" y="27"/>
                    <a:pt x="3017" y="62"/>
                  </a:cubicBezTo>
                  <a:cubicBezTo>
                    <a:pt x="2590" y="127"/>
                    <a:pt x="2181" y="291"/>
                    <a:pt x="1820" y="553"/>
                  </a:cubicBezTo>
                  <a:cubicBezTo>
                    <a:pt x="1" y="1897"/>
                    <a:pt x="328" y="4291"/>
                    <a:pt x="869" y="5438"/>
                  </a:cubicBezTo>
                  <a:cubicBezTo>
                    <a:pt x="1164" y="6110"/>
                    <a:pt x="1656" y="6700"/>
                    <a:pt x="2263" y="7110"/>
                  </a:cubicBezTo>
                  <a:cubicBezTo>
                    <a:pt x="1672" y="6667"/>
                    <a:pt x="1230" y="6077"/>
                    <a:pt x="951" y="5405"/>
                  </a:cubicBezTo>
                  <a:cubicBezTo>
                    <a:pt x="443" y="4241"/>
                    <a:pt x="197" y="1963"/>
                    <a:pt x="1918" y="684"/>
                  </a:cubicBezTo>
                  <a:cubicBezTo>
                    <a:pt x="2344" y="376"/>
                    <a:pt x="2901" y="183"/>
                    <a:pt x="3416" y="183"/>
                  </a:cubicBezTo>
                  <a:cubicBezTo>
                    <a:pt x="3832" y="183"/>
                    <a:pt x="4221" y="309"/>
                    <a:pt x="4492" y="602"/>
                  </a:cubicBezTo>
                  <a:cubicBezTo>
                    <a:pt x="5138" y="1248"/>
                    <a:pt x="4670" y="2292"/>
                    <a:pt x="3967" y="2292"/>
                  </a:cubicBezTo>
                  <a:cubicBezTo>
                    <a:pt x="3956" y="2292"/>
                    <a:pt x="3945" y="2291"/>
                    <a:pt x="3934" y="2291"/>
                  </a:cubicBezTo>
                  <a:cubicBezTo>
                    <a:pt x="3905" y="2294"/>
                    <a:pt x="3875" y="2296"/>
                    <a:pt x="3845" y="2296"/>
                  </a:cubicBezTo>
                  <a:cubicBezTo>
                    <a:pt x="3584" y="2296"/>
                    <a:pt x="3344" y="2167"/>
                    <a:pt x="3197" y="1947"/>
                  </a:cubicBezTo>
                  <a:cubicBezTo>
                    <a:pt x="3148" y="1832"/>
                    <a:pt x="3131" y="1701"/>
                    <a:pt x="3131" y="1586"/>
                  </a:cubicBezTo>
                  <a:cubicBezTo>
                    <a:pt x="3161" y="1329"/>
                    <a:pt x="3244" y="1251"/>
                    <a:pt x="3299" y="1251"/>
                  </a:cubicBezTo>
                  <a:cubicBezTo>
                    <a:pt x="3334" y="1251"/>
                    <a:pt x="3357" y="1285"/>
                    <a:pt x="3344" y="1324"/>
                  </a:cubicBezTo>
                  <a:cubicBezTo>
                    <a:pt x="3315" y="1562"/>
                    <a:pt x="3501" y="1773"/>
                    <a:pt x="3732" y="1773"/>
                  </a:cubicBezTo>
                  <a:cubicBezTo>
                    <a:pt x="3755" y="1773"/>
                    <a:pt x="3779" y="1771"/>
                    <a:pt x="3803" y="1766"/>
                  </a:cubicBezTo>
                  <a:cubicBezTo>
                    <a:pt x="4213" y="1701"/>
                    <a:pt x="4328" y="1160"/>
                    <a:pt x="3951" y="947"/>
                  </a:cubicBezTo>
                  <a:cubicBezTo>
                    <a:pt x="3860" y="901"/>
                    <a:pt x="3764" y="880"/>
                    <a:pt x="3671" y="880"/>
                  </a:cubicBezTo>
                  <a:cubicBezTo>
                    <a:pt x="3359" y="880"/>
                    <a:pt x="3067" y="1111"/>
                    <a:pt x="3017" y="1438"/>
                  </a:cubicBezTo>
                  <a:cubicBezTo>
                    <a:pt x="2967" y="1766"/>
                    <a:pt x="3131" y="2110"/>
                    <a:pt x="3426" y="2258"/>
                  </a:cubicBezTo>
                  <a:lnTo>
                    <a:pt x="3443" y="2274"/>
                  </a:lnTo>
                  <a:lnTo>
                    <a:pt x="3459" y="2274"/>
                  </a:lnTo>
                  <a:cubicBezTo>
                    <a:pt x="3557" y="2324"/>
                    <a:pt x="3656" y="2356"/>
                    <a:pt x="3754" y="2389"/>
                  </a:cubicBezTo>
                  <a:cubicBezTo>
                    <a:pt x="3850" y="2411"/>
                    <a:pt x="3945" y="2421"/>
                    <a:pt x="4038" y="2421"/>
                  </a:cubicBezTo>
                  <a:cubicBezTo>
                    <a:pt x="4647" y="2421"/>
                    <a:pt x="5175" y="1983"/>
                    <a:pt x="5246" y="1471"/>
                  </a:cubicBezTo>
                  <a:cubicBezTo>
                    <a:pt x="5279" y="1061"/>
                    <a:pt x="5115" y="652"/>
                    <a:pt x="4803" y="389"/>
                  </a:cubicBezTo>
                  <a:cubicBezTo>
                    <a:pt x="4420" y="91"/>
                    <a:pt x="3981" y="1"/>
                    <a:pt x="35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6585650" y="3167175"/>
              <a:ext cx="182375" cy="128400"/>
            </a:xfrm>
            <a:custGeom>
              <a:rect b="b" l="l" r="r" t="t"/>
              <a:pathLst>
                <a:path extrusionOk="0" h="5136" w="7295">
                  <a:moveTo>
                    <a:pt x="1741" y="1"/>
                  </a:moveTo>
                  <a:cubicBezTo>
                    <a:pt x="1344" y="1"/>
                    <a:pt x="955" y="172"/>
                    <a:pt x="689" y="497"/>
                  </a:cubicBezTo>
                  <a:cubicBezTo>
                    <a:pt x="602" y="632"/>
                    <a:pt x="447" y="704"/>
                    <a:pt x="294" y="704"/>
                  </a:cubicBezTo>
                  <a:cubicBezTo>
                    <a:pt x="187" y="704"/>
                    <a:pt x="82" y="669"/>
                    <a:pt x="1" y="595"/>
                  </a:cubicBezTo>
                  <a:lnTo>
                    <a:pt x="1" y="595"/>
                  </a:lnTo>
                  <a:cubicBezTo>
                    <a:pt x="33" y="955"/>
                    <a:pt x="50" y="1021"/>
                    <a:pt x="1755" y="1742"/>
                  </a:cubicBezTo>
                  <a:cubicBezTo>
                    <a:pt x="3066" y="2283"/>
                    <a:pt x="3508" y="4250"/>
                    <a:pt x="3656" y="5135"/>
                  </a:cubicBezTo>
                  <a:cubicBezTo>
                    <a:pt x="3787" y="4250"/>
                    <a:pt x="4230" y="2283"/>
                    <a:pt x="5541" y="1742"/>
                  </a:cubicBezTo>
                  <a:cubicBezTo>
                    <a:pt x="7246" y="1021"/>
                    <a:pt x="7262" y="955"/>
                    <a:pt x="7295" y="595"/>
                  </a:cubicBezTo>
                  <a:lnTo>
                    <a:pt x="7295" y="595"/>
                  </a:lnTo>
                  <a:cubicBezTo>
                    <a:pt x="7214" y="669"/>
                    <a:pt x="7108" y="704"/>
                    <a:pt x="7001" y="704"/>
                  </a:cubicBezTo>
                  <a:cubicBezTo>
                    <a:pt x="6848" y="704"/>
                    <a:pt x="6693" y="632"/>
                    <a:pt x="6606" y="497"/>
                  </a:cubicBezTo>
                  <a:cubicBezTo>
                    <a:pt x="6341" y="172"/>
                    <a:pt x="5951" y="1"/>
                    <a:pt x="5555" y="1"/>
                  </a:cubicBezTo>
                  <a:cubicBezTo>
                    <a:pt x="5290" y="1"/>
                    <a:pt x="5023" y="77"/>
                    <a:pt x="4787" y="234"/>
                  </a:cubicBezTo>
                  <a:cubicBezTo>
                    <a:pt x="4213" y="644"/>
                    <a:pt x="3836" y="1464"/>
                    <a:pt x="3656" y="2660"/>
                  </a:cubicBezTo>
                  <a:cubicBezTo>
                    <a:pt x="3459" y="1464"/>
                    <a:pt x="3082" y="644"/>
                    <a:pt x="2509" y="234"/>
                  </a:cubicBezTo>
                  <a:cubicBezTo>
                    <a:pt x="2273" y="77"/>
                    <a:pt x="2005" y="1"/>
                    <a:pt x="174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6643425" y="3095975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45" y="1"/>
                  </a:moveTo>
                  <a:cubicBezTo>
                    <a:pt x="1263" y="148"/>
                    <a:pt x="1148" y="296"/>
                    <a:pt x="1017" y="427"/>
                  </a:cubicBezTo>
                  <a:cubicBezTo>
                    <a:pt x="575" y="853"/>
                    <a:pt x="1" y="1722"/>
                    <a:pt x="738" y="2902"/>
                  </a:cubicBezTo>
                  <a:cubicBezTo>
                    <a:pt x="1017" y="3377"/>
                    <a:pt x="1230" y="3902"/>
                    <a:pt x="1345" y="4443"/>
                  </a:cubicBezTo>
                  <a:cubicBezTo>
                    <a:pt x="1460" y="3902"/>
                    <a:pt x="1656" y="3377"/>
                    <a:pt x="1951" y="2902"/>
                  </a:cubicBezTo>
                  <a:cubicBezTo>
                    <a:pt x="2673" y="1722"/>
                    <a:pt x="2115" y="853"/>
                    <a:pt x="1673" y="427"/>
                  </a:cubicBezTo>
                  <a:cubicBezTo>
                    <a:pt x="1542" y="296"/>
                    <a:pt x="1427" y="148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6600400" y="2991000"/>
              <a:ext cx="152875" cy="167700"/>
            </a:xfrm>
            <a:custGeom>
              <a:rect b="b" l="l" r="r" t="t"/>
              <a:pathLst>
                <a:path extrusionOk="0" h="6708" w="6115">
                  <a:moveTo>
                    <a:pt x="1593" y="1"/>
                  </a:moveTo>
                  <a:cubicBezTo>
                    <a:pt x="1195" y="1"/>
                    <a:pt x="805" y="156"/>
                    <a:pt x="574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71" y="2103"/>
                    <a:pt x="1190" y="2103"/>
                  </a:cubicBezTo>
                  <a:cubicBezTo>
                    <a:pt x="1801" y="2103"/>
                    <a:pt x="2013" y="1600"/>
                    <a:pt x="1886" y="1282"/>
                  </a:cubicBezTo>
                  <a:cubicBezTo>
                    <a:pt x="1828" y="1108"/>
                    <a:pt x="1667" y="998"/>
                    <a:pt x="1482" y="998"/>
                  </a:cubicBezTo>
                  <a:cubicBezTo>
                    <a:pt x="1459" y="998"/>
                    <a:pt x="1435" y="1000"/>
                    <a:pt x="1410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0"/>
                    <a:pt x="1282" y="1567"/>
                    <a:pt x="1410" y="1567"/>
                  </a:cubicBezTo>
                  <a:cubicBezTo>
                    <a:pt x="1484" y="1567"/>
                    <a:pt x="1559" y="1535"/>
                    <a:pt x="1607" y="1462"/>
                  </a:cubicBezTo>
                  <a:cubicBezTo>
                    <a:pt x="1647" y="1400"/>
                    <a:pt x="1689" y="1375"/>
                    <a:pt x="1725" y="1375"/>
                  </a:cubicBezTo>
                  <a:cubicBezTo>
                    <a:pt x="1795" y="1375"/>
                    <a:pt x="1847" y="1464"/>
                    <a:pt x="1837" y="1561"/>
                  </a:cubicBezTo>
                  <a:cubicBezTo>
                    <a:pt x="1746" y="1808"/>
                    <a:pt x="1510" y="1952"/>
                    <a:pt x="1262" y="1952"/>
                  </a:cubicBezTo>
                  <a:cubicBezTo>
                    <a:pt x="1197" y="1952"/>
                    <a:pt x="1131" y="1942"/>
                    <a:pt x="1066" y="1921"/>
                  </a:cubicBezTo>
                  <a:cubicBezTo>
                    <a:pt x="656" y="1790"/>
                    <a:pt x="460" y="1053"/>
                    <a:pt x="1017" y="659"/>
                  </a:cubicBezTo>
                  <a:cubicBezTo>
                    <a:pt x="1141" y="573"/>
                    <a:pt x="1320" y="527"/>
                    <a:pt x="1521" y="527"/>
                  </a:cubicBezTo>
                  <a:cubicBezTo>
                    <a:pt x="2118" y="527"/>
                    <a:pt x="2902" y="936"/>
                    <a:pt x="2951" y="1905"/>
                  </a:cubicBezTo>
                  <a:cubicBezTo>
                    <a:pt x="2951" y="3085"/>
                    <a:pt x="2033" y="4118"/>
                    <a:pt x="1771" y="4888"/>
                  </a:cubicBezTo>
                  <a:cubicBezTo>
                    <a:pt x="1410" y="5970"/>
                    <a:pt x="1869" y="6658"/>
                    <a:pt x="1902" y="6708"/>
                  </a:cubicBezTo>
                  <a:cubicBezTo>
                    <a:pt x="1607" y="6150"/>
                    <a:pt x="1591" y="5495"/>
                    <a:pt x="1853" y="4921"/>
                  </a:cubicBezTo>
                  <a:cubicBezTo>
                    <a:pt x="2050" y="4396"/>
                    <a:pt x="2492" y="3855"/>
                    <a:pt x="2804" y="3151"/>
                  </a:cubicBezTo>
                  <a:cubicBezTo>
                    <a:pt x="2918" y="2921"/>
                    <a:pt x="3000" y="2692"/>
                    <a:pt x="3066" y="2446"/>
                  </a:cubicBezTo>
                  <a:cubicBezTo>
                    <a:pt x="3115" y="2692"/>
                    <a:pt x="3197" y="2921"/>
                    <a:pt x="3312" y="3151"/>
                  </a:cubicBezTo>
                  <a:cubicBezTo>
                    <a:pt x="3623" y="3855"/>
                    <a:pt x="4066" y="4396"/>
                    <a:pt x="4263" y="4921"/>
                  </a:cubicBezTo>
                  <a:cubicBezTo>
                    <a:pt x="4525" y="5495"/>
                    <a:pt x="4508" y="6150"/>
                    <a:pt x="4213" y="6708"/>
                  </a:cubicBezTo>
                  <a:cubicBezTo>
                    <a:pt x="4246" y="6658"/>
                    <a:pt x="4705" y="5970"/>
                    <a:pt x="4344" y="4888"/>
                  </a:cubicBezTo>
                  <a:cubicBezTo>
                    <a:pt x="4082" y="4118"/>
                    <a:pt x="3164" y="3085"/>
                    <a:pt x="3164" y="1905"/>
                  </a:cubicBezTo>
                  <a:cubicBezTo>
                    <a:pt x="3213" y="936"/>
                    <a:pt x="3997" y="527"/>
                    <a:pt x="4595" y="527"/>
                  </a:cubicBezTo>
                  <a:cubicBezTo>
                    <a:pt x="4795" y="527"/>
                    <a:pt x="4975" y="573"/>
                    <a:pt x="5098" y="659"/>
                  </a:cubicBezTo>
                  <a:cubicBezTo>
                    <a:pt x="5656" y="1053"/>
                    <a:pt x="5459" y="1790"/>
                    <a:pt x="5049" y="1921"/>
                  </a:cubicBezTo>
                  <a:cubicBezTo>
                    <a:pt x="4985" y="1942"/>
                    <a:pt x="4919" y="1952"/>
                    <a:pt x="4854" y="1952"/>
                  </a:cubicBezTo>
                  <a:cubicBezTo>
                    <a:pt x="4605" y="1952"/>
                    <a:pt x="4370" y="1808"/>
                    <a:pt x="4279" y="1561"/>
                  </a:cubicBezTo>
                  <a:cubicBezTo>
                    <a:pt x="4268" y="1464"/>
                    <a:pt x="4321" y="1375"/>
                    <a:pt x="4390" y="1375"/>
                  </a:cubicBezTo>
                  <a:cubicBezTo>
                    <a:pt x="4427" y="1375"/>
                    <a:pt x="4469" y="1400"/>
                    <a:pt x="4508" y="1462"/>
                  </a:cubicBezTo>
                  <a:cubicBezTo>
                    <a:pt x="4556" y="1535"/>
                    <a:pt x="4631" y="1567"/>
                    <a:pt x="4705" y="1567"/>
                  </a:cubicBezTo>
                  <a:cubicBezTo>
                    <a:pt x="4834" y="1567"/>
                    <a:pt x="4961" y="1470"/>
                    <a:pt x="4951" y="1315"/>
                  </a:cubicBezTo>
                  <a:cubicBezTo>
                    <a:pt x="4967" y="1167"/>
                    <a:pt x="4853" y="1020"/>
                    <a:pt x="4705" y="1003"/>
                  </a:cubicBezTo>
                  <a:cubicBezTo>
                    <a:pt x="4681" y="1000"/>
                    <a:pt x="4657" y="998"/>
                    <a:pt x="4633" y="998"/>
                  </a:cubicBezTo>
                  <a:cubicBezTo>
                    <a:pt x="4449" y="998"/>
                    <a:pt x="4288" y="1108"/>
                    <a:pt x="4230" y="1282"/>
                  </a:cubicBezTo>
                  <a:cubicBezTo>
                    <a:pt x="4118" y="1584"/>
                    <a:pt x="4347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85"/>
                    <a:pt x="6115" y="1102"/>
                    <a:pt x="5541" y="446"/>
                  </a:cubicBezTo>
                  <a:cubicBezTo>
                    <a:pt x="5310" y="156"/>
                    <a:pt x="4921" y="1"/>
                    <a:pt x="4523" y="1"/>
                  </a:cubicBezTo>
                  <a:cubicBezTo>
                    <a:pt x="4044" y="1"/>
                    <a:pt x="3553" y="225"/>
                    <a:pt x="3312" y="708"/>
                  </a:cubicBezTo>
                  <a:cubicBezTo>
                    <a:pt x="3197" y="889"/>
                    <a:pt x="3115" y="1069"/>
                    <a:pt x="3066" y="1282"/>
                  </a:cubicBezTo>
                  <a:cubicBezTo>
                    <a:pt x="3000" y="1069"/>
                    <a:pt x="2918" y="889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6476650" y="3075900"/>
              <a:ext cx="130325" cy="205325"/>
            </a:xfrm>
            <a:custGeom>
              <a:rect b="b" l="l" r="r" t="t"/>
              <a:pathLst>
                <a:path extrusionOk="0" h="8213" w="5213">
                  <a:moveTo>
                    <a:pt x="4115" y="1"/>
                  </a:moveTo>
                  <a:cubicBezTo>
                    <a:pt x="4115" y="1"/>
                    <a:pt x="4180" y="623"/>
                    <a:pt x="3803" y="853"/>
                  </a:cubicBezTo>
                  <a:cubicBezTo>
                    <a:pt x="3410" y="1066"/>
                    <a:pt x="2836" y="1541"/>
                    <a:pt x="3443" y="2082"/>
                  </a:cubicBezTo>
                  <a:cubicBezTo>
                    <a:pt x="4033" y="2607"/>
                    <a:pt x="4197" y="3344"/>
                    <a:pt x="3689" y="4082"/>
                  </a:cubicBezTo>
                  <a:cubicBezTo>
                    <a:pt x="3689" y="4082"/>
                    <a:pt x="3984" y="2984"/>
                    <a:pt x="3246" y="2492"/>
                  </a:cubicBezTo>
                  <a:cubicBezTo>
                    <a:pt x="3050" y="2364"/>
                    <a:pt x="2889" y="2329"/>
                    <a:pt x="2772" y="2329"/>
                  </a:cubicBezTo>
                  <a:cubicBezTo>
                    <a:pt x="2634" y="2329"/>
                    <a:pt x="2558" y="2377"/>
                    <a:pt x="2558" y="2377"/>
                  </a:cubicBezTo>
                  <a:cubicBezTo>
                    <a:pt x="2623" y="2508"/>
                    <a:pt x="2656" y="2656"/>
                    <a:pt x="2672" y="2803"/>
                  </a:cubicBezTo>
                  <a:cubicBezTo>
                    <a:pt x="2689" y="3017"/>
                    <a:pt x="2213" y="3377"/>
                    <a:pt x="2558" y="3771"/>
                  </a:cubicBezTo>
                  <a:cubicBezTo>
                    <a:pt x="2902" y="4164"/>
                    <a:pt x="3148" y="4951"/>
                    <a:pt x="1935" y="5819"/>
                  </a:cubicBezTo>
                  <a:cubicBezTo>
                    <a:pt x="1935" y="5819"/>
                    <a:pt x="2558" y="4459"/>
                    <a:pt x="2197" y="3754"/>
                  </a:cubicBezTo>
                  <a:cubicBezTo>
                    <a:pt x="1820" y="3017"/>
                    <a:pt x="1377" y="3164"/>
                    <a:pt x="951" y="2574"/>
                  </a:cubicBezTo>
                  <a:cubicBezTo>
                    <a:pt x="951" y="2574"/>
                    <a:pt x="1" y="3098"/>
                    <a:pt x="738" y="4246"/>
                  </a:cubicBezTo>
                  <a:cubicBezTo>
                    <a:pt x="1607" y="5606"/>
                    <a:pt x="525" y="7295"/>
                    <a:pt x="1459" y="8213"/>
                  </a:cubicBezTo>
                  <a:cubicBezTo>
                    <a:pt x="1459" y="8213"/>
                    <a:pt x="1410" y="6868"/>
                    <a:pt x="2672" y="5623"/>
                  </a:cubicBezTo>
                  <a:cubicBezTo>
                    <a:pt x="3934" y="4393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6591400" y="3050500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1" y="279"/>
                    <a:pt x="2279" y="541"/>
                    <a:pt x="1623" y="820"/>
                  </a:cubicBezTo>
                  <a:cubicBezTo>
                    <a:pt x="967" y="1115"/>
                    <a:pt x="1213" y="1951"/>
                    <a:pt x="1279" y="2131"/>
                  </a:cubicBezTo>
                  <a:cubicBezTo>
                    <a:pt x="1326" y="2319"/>
                    <a:pt x="1388" y="2658"/>
                    <a:pt x="1192" y="2658"/>
                  </a:cubicBezTo>
                  <a:cubicBezTo>
                    <a:pt x="1183" y="2658"/>
                    <a:pt x="1174" y="2657"/>
                    <a:pt x="1164" y="2656"/>
                  </a:cubicBezTo>
                  <a:cubicBezTo>
                    <a:pt x="951" y="2623"/>
                    <a:pt x="1000" y="2508"/>
                    <a:pt x="1098" y="1836"/>
                  </a:cubicBezTo>
                  <a:cubicBezTo>
                    <a:pt x="1174" y="1316"/>
                    <a:pt x="839" y="1257"/>
                    <a:pt x="683" y="1257"/>
                  </a:cubicBezTo>
                  <a:cubicBezTo>
                    <a:pt x="637" y="1257"/>
                    <a:pt x="607" y="1262"/>
                    <a:pt x="607" y="1262"/>
                  </a:cubicBezTo>
                  <a:cubicBezTo>
                    <a:pt x="738" y="1426"/>
                    <a:pt x="721" y="1672"/>
                    <a:pt x="590" y="1836"/>
                  </a:cubicBezTo>
                  <a:cubicBezTo>
                    <a:pt x="344" y="2082"/>
                    <a:pt x="49" y="2361"/>
                    <a:pt x="295" y="3115"/>
                  </a:cubicBezTo>
                  <a:cubicBezTo>
                    <a:pt x="557" y="3852"/>
                    <a:pt x="0" y="4524"/>
                    <a:pt x="0" y="4524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6441000" y="3265225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869" y="0"/>
                  </a:moveTo>
                  <a:cubicBezTo>
                    <a:pt x="1869" y="0"/>
                    <a:pt x="2000" y="279"/>
                    <a:pt x="1656" y="525"/>
                  </a:cubicBezTo>
                  <a:cubicBezTo>
                    <a:pt x="1295" y="771"/>
                    <a:pt x="1" y="2426"/>
                    <a:pt x="3590" y="4262"/>
                  </a:cubicBezTo>
                  <a:cubicBezTo>
                    <a:pt x="3590" y="4262"/>
                    <a:pt x="2738" y="3770"/>
                    <a:pt x="2640" y="2475"/>
                  </a:cubicBezTo>
                  <a:cubicBezTo>
                    <a:pt x="2541" y="1180"/>
                    <a:pt x="2803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6331600" y="3330800"/>
              <a:ext cx="197125" cy="144875"/>
            </a:xfrm>
            <a:custGeom>
              <a:rect b="b" l="l" r="r" t="t"/>
              <a:pathLst>
                <a:path extrusionOk="0" h="5795" w="7885">
                  <a:moveTo>
                    <a:pt x="4661" y="0"/>
                  </a:moveTo>
                  <a:cubicBezTo>
                    <a:pt x="4523" y="0"/>
                    <a:pt x="4389" y="44"/>
                    <a:pt x="4262" y="131"/>
                  </a:cubicBezTo>
                  <a:cubicBezTo>
                    <a:pt x="3899" y="394"/>
                    <a:pt x="3670" y="608"/>
                    <a:pt x="3480" y="608"/>
                  </a:cubicBezTo>
                  <a:cubicBezTo>
                    <a:pt x="3421" y="608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16" y="1180"/>
                    <a:pt x="3688" y="1393"/>
                  </a:cubicBezTo>
                  <a:cubicBezTo>
                    <a:pt x="4377" y="1590"/>
                    <a:pt x="4852" y="1721"/>
                    <a:pt x="4754" y="2098"/>
                  </a:cubicBezTo>
                  <a:cubicBezTo>
                    <a:pt x="4655" y="2475"/>
                    <a:pt x="3704" y="2541"/>
                    <a:pt x="2590" y="2704"/>
                  </a:cubicBezTo>
                  <a:cubicBezTo>
                    <a:pt x="1475" y="2885"/>
                    <a:pt x="590" y="3163"/>
                    <a:pt x="623" y="4130"/>
                  </a:cubicBezTo>
                  <a:cubicBezTo>
                    <a:pt x="648" y="4885"/>
                    <a:pt x="505" y="5250"/>
                    <a:pt x="246" y="5250"/>
                  </a:cubicBezTo>
                  <a:cubicBezTo>
                    <a:pt x="173" y="5250"/>
                    <a:pt x="90" y="5221"/>
                    <a:pt x="0" y="5163"/>
                  </a:cubicBezTo>
                  <a:lnTo>
                    <a:pt x="0" y="5163"/>
                  </a:lnTo>
                  <a:cubicBezTo>
                    <a:pt x="0" y="5163"/>
                    <a:pt x="248" y="5795"/>
                    <a:pt x="1194" y="5795"/>
                  </a:cubicBezTo>
                  <a:cubicBezTo>
                    <a:pt x="1388" y="5795"/>
                    <a:pt x="1612" y="5768"/>
                    <a:pt x="1869" y="5704"/>
                  </a:cubicBezTo>
                  <a:cubicBezTo>
                    <a:pt x="3377" y="5327"/>
                    <a:pt x="3573" y="4114"/>
                    <a:pt x="4213" y="3360"/>
                  </a:cubicBezTo>
                  <a:cubicBezTo>
                    <a:pt x="4852" y="2606"/>
                    <a:pt x="5491" y="1983"/>
                    <a:pt x="7884" y="1934"/>
                  </a:cubicBezTo>
                  <a:cubicBezTo>
                    <a:pt x="7884" y="1934"/>
                    <a:pt x="6409" y="1803"/>
                    <a:pt x="5868" y="951"/>
                  </a:cubicBezTo>
                  <a:cubicBezTo>
                    <a:pt x="5460" y="326"/>
                    <a:pt x="5042" y="0"/>
                    <a:pt x="46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6431975" y="3390500"/>
              <a:ext cx="192225" cy="157075"/>
            </a:xfrm>
            <a:custGeom>
              <a:rect b="b" l="l" r="r" t="t"/>
              <a:pathLst>
                <a:path extrusionOk="0" h="6283" w="7689">
                  <a:moveTo>
                    <a:pt x="3399" y="1"/>
                  </a:moveTo>
                  <a:cubicBezTo>
                    <a:pt x="3343" y="1"/>
                    <a:pt x="3287" y="2"/>
                    <a:pt x="3230" y="5"/>
                  </a:cubicBezTo>
                  <a:cubicBezTo>
                    <a:pt x="2656" y="21"/>
                    <a:pt x="2099" y="169"/>
                    <a:pt x="1607" y="464"/>
                  </a:cubicBezTo>
                  <a:cubicBezTo>
                    <a:pt x="1443" y="562"/>
                    <a:pt x="1279" y="677"/>
                    <a:pt x="1132" y="808"/>
                  </a:cubicBezTo>
                  <a:cubicBezTo>
                    <a:pt x="1" y="1808"/>
                    <a:pt x="362" y="3890"/>
                    <a:pt x="1706" y="4201"/>
                  </a:cubicBezTo>
                  <a:cubicBezTo>
                    <a:pt x="1844" y="4235"/>
                    <a:pt x="1986" y="4251"/>
                    <a:pt x="2127" y="4251"/>
                  </a:cubicBezTo>
                  <a:cubicBezTo>
                    <a:pt x="2608" y="4251"/>
                    <a:pt x="3079" y="4060"/>
                    <a:pt x="3345" y="3693"/>
                  </a:cubicBezTo>
                  <a:cubicBezTo>
                    <a:pt x="3656" y="3234"/>
                    <a:pt x="3656" y="2660"/>
                    <a:pt x="3345" y="2201"/>
                  </a:cubicBezTo>
                  <a:cubicBezTo>
                    <a:pt x="3133" y="1916"/>
                    <a:pt x="2799" y="1760"/>
                    <a:pt x="2461" y="1760"/>
                  </a:cubicBezTo>
                  <a:cubicBezTo>
                    <a:pt x="2275" y="1760"/>
                    <a:pt x="2088" y="1807"/>
                    <a:pt x="1919" y="1906"/>
                  </a:cubicBezTo>
                  <a:cubicBezTo>
                    <a:pt x="1640" y="2070"/>
                    <a:pt x="1509" y="2415"/>
                    <a:pt x="1607" y="2726"/>
                  </a:cubicBezTo>
                  <a:cubicBezTo>
                    <a:pt x="1624" y="2824"/>
                    <a:pt x="1673" y="2906"/>
                    <a:pt x="1738" y="2972"/>
                  </a:cubicBezTo>
                  <a:cubicBezTo>
                    <a:pt x="1846" y="3073"/>
                    <a:pt x="1988" y="3116"/>
                    <a:pt x="2127" y="3116"/>
                  </a:cubicBezTo>
                  <a:cubicBezTo>
                    <a:pt x="2372" y="3116"/>
                    <a:pt x="2609" y="2985"/>
                    <a:pt x="2640" y="2808"/>
                  </a:cubicBezTo>
                  <a:cubicBezTo>
                    <a:pt x="2713" y="2544"/>
                    <a:pt x="2511" y="2306"/>
                    <a:pt x="2256" y="2306"/>
                  </a:cubicBezTo>
                  <a:cubicBezTo>
                    <a:pt x="2226" y="2306"/>
                    <a:pt x="2196" y="2309"/>
                    <a:pt x="2165" y="2316"/>
                  </a:cubicBezTo>
                  <a:cubicBezTo>
                    <a:pt x="1902" y="2382"/>
                    <a:pt x="1919" y="2529"/>
                    <a:pt x="1837" y="2529"/>
                  </a:cubicBezTo>
                  <a:cubicBezTo>
                    <a:pt x="1832" y="2530"/>
                    <a:pt x="1827" y="2531"/>
                    <a:pt x="1822" y="2531"/>
                  </a:cubicBezTo>
                  <a:cubicBezTo>
                    <a:pt x="1738" y="2531"/>
                    <a:pt x="1738" y="2398"/>
                    <a:pt x="1738" y="2398"/>
                  </a:cubicBezTo>
                  <a:cubicBezTo>
                    <a:pt x="1722" y="2201"/>
                    <a:pt x="1837" y="2021"/>
                    <a:pt x="2017" y="1939"/>
                  </a:cubicBezTo>
                  <a:cubicBezTo>
                    <a:pt x="2153" y="1866"/>
                    <a:pt x="2301" y="1831"/>
                    <a:pt x="2449" y="1831"/>
                  </a:cubicBezTo>
                  <a:cubicBezTo>
                    <a:pt x="2762" y="1831"/>
                    <a:pt x="3073" y="1988"/>
                    <a:pt x="3263" y="2267"/>
                  </a:cubicBezTo>
                  <a:cubicBezTo>
                    <a:pt x="3525" y="2677"/>
                    <a:pt x="3525" y="3218"/>
                    <a:pt x="3230" y="3627"/>
                  </a:cubicBezTo>
                  <a:cubicBezTo>
                    <a:pt x="3004" y="3942"/>
                    <a:pt x="2575" y="4121"/>
                    <a:pt x="2136" y="4121"/>
                  </a:cubicBezTo>
                  <a:cubicBezTo>
                    <a:pt x="2003" y="4121"/>
                    <a:pt x="1868" y="4104"/>
                    <a:pt x="1738" y="4070"/>
                  </a:cubicBezTo>
                  <a:cubicBezTo>
                    <a:pt x="525" y="3775"/>
                    <a:pt x="198" y="1857"/>
                    <a:pt x="1247" y="939"/>
                  </a:cubicBezTo>
                  <a:cubicBezTo>
                    <a:pt x="1726" y="490"/>
                    <a:pt x="2311" y="318"/>
                    <a:pt x="2902" y="318"/>
                  </a:cubicBezTo>
                  <a:cubicBezTo>
                    <a:pt x="3605" y="318"/>
                    <a:pt x="4317" y="562"/>
                    <a:pt x="4869" y="874"/>
                  </a:cubicBezTo>
                  <a:cubicBezTo>
                    <a:pt x="5803" y="1415"/>
                    <a:pt x="6541" y="2251"/>
                    <a:pt x="6934" y="3250"/>
                  </a:cubicBezTo>
                  <a:cubicBezTo>
                    <a:pt x="7262" y="4054"/>
                    <a:pt x="7443" y="4922"/>
                    <a:pt x="7443" y="5791"/>
                  </a:cubicBezTo>
                  <a:cubicBezTo>
                    <a:pt x="7443" y="5955"/>
                    <a:pt x="7426" y="6119"/>
                    <a:pt x="7393" y="6283"/>
                  </a:cubicBezTo>
                  <a:cubicBezTo>
                    <a:pt x="7410" y="6217"/>
                    <a:pt x="7426" y="6152"/>
                    <a:pt x="7443" y="6086"/>
                  </a:cubicBezTo>
                  <a:cubicBezTo>
                    <a:pt x="7443" y="6103"/>
                    <a:pt x="7443" y="6135"/>
                    <a:pt x="7443" y="6152"/>
                  </a:cubicBezTo>
                  <a:cubicBezTo>
                    <a:pt x="7443" y="6135"/>
                    <a:pt x="7443" y="6103"/>
                    <a:pt x="7459" y="6053"/>
                  </a:cubicBezTo>
                  <a:cubicBezTo>
                    <a:pt x="7688" y="4857"/>
                    <a:pt x="7541" y="3627"/>
                    <a:pt x="7016" y="2529"/>
                  </a:cubicBezTo>
                  <a:cubicBezTo>
                    <a:pt x="6320" y="1105"/>
                    <a:pt x="4981" y="1"/>
                    <a:pt x="33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6538350" y="3438300"/>
              <a:ext cx="76025" cy="81825"/>
            </a:xfrm>
            <a:custGeom>
              <a:rect b="b" l="l" r="r" t="t"/>
              <a:pathLst>
                <a:path extrusionOk="0" h="3273" w="3041">
                  <a:moveTo>
                    <a:pt x="733" y="1"/>
                  </a:moveTo>
                  <a:cubicBezTo>
                    <a:pt x="66" y="1"/>
                    <a:pt x="1" y="784"/>
                    <a:pt x="1089" y="961"/>
                  </a:cubicBezTo>
                  <a:cubicBezTo>
                    <a:pt x="2352" y="1158"/>
                    <a:pt x="3040" y="3273"/>
                    <a:pt x="3040" y="3273"/>
                  </a:cubicBezTo>
                  <a:cubicBezTo>
                    <a:pt x="3040" y="3273"/>
                    <a:pt x="2729" y="994"/>
                    <a:pt x="1466" y="240"/>
                  </a:cubicBezTo>
                  <a:cubicBezTo>
                    <a:pt x="1179" y="69"/>
                    <a:pt x="930" y="1"/>
                    <a:pt x="7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6385675" y="3432000"/>
              <a:ext cx="130750" cy="112950"/>
            </a:xfrm>
            <a:custGeom>
              <a:rect b="b" l="l" r="r" t="t"/>
              <a:pathLst>
                <a:path extrusionOk="0" h="4518" w="5230">
                  <a:moveTo>
                    <a:pt x="2181" y="1"/>
                  </a:move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2"/>
                    <a:pt x="1132" y="1312"/>
                    <a:pt x="574" y="1705"/>
                  </a:cubicBezTo>
                  <a:cubicBezTo>
                    <a:pt x="1" y="2082"/>
                    <a:pt x="99" y="2705"/>
                    <a:pt x="214" y="3033"/>
                  </a:cubicBezTo>
                  <a:cubicBezTo>
                    <a:pt x="279" y="3262"/>
                    <a:pt x="247" y="3508"/>
                    <a:pt x="132" y="3721"/>
                  </a:cubicBezTo>
                  <a:cubicBezTo>
                    <a:pt x="410" y="3492"/>
                    <a:pt x="722" y="3328"/>
                    <a:pt x="1066" y="3230"/>
                  </a:cubicBezTo>
                  <a:cubicBezTo>
                    <a:pt x="1673" y="3049"/>
                    <a:pt x="1656" y="2754"/>
                    <a:pt x="1656" y="2279"/>
                  </a:cubicBezTo>
                  <a:cubicBezTo>
                    <a:pt x="1642" y="1877"/>
                    <a:pt x="1816" y="1852"/>
                    <a:pt x="1859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4" y="1853"/>
                    <a:pt x="1878" y="1852"/>
                    <a:pt x="1882" y="1852"/>
                  </a:cubicBezTo>
                  <a:cubicBezTo>
                    <a:pt x="2162" y="1852"/>
                    <a:pt x="2098" y="2382"/>
                    <a:pt x="2066" y="2672"/>
                  </a:cubicBezTo>
                  <a:cubicBezTo>
                    <a:pt x="2050" y="2967"/>
                    <a:pt x="1951" y="3574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0"/>
                    <a:pt x="4410" y="4262"/>
                  </a:cubicBezTo>
                  <a:cubicBezTo>
                    <a:pt x="4514" y="4217"/>
                    <a:pt x="4626" y="4194"/>
                    <a:pt x="4739" y="4194"/>
                  </a:cubicBezTo>
                  <a:cubicBezTo>
                    <a:pt x="4910" y="4194"/>
                    <a:pt x="5081" y="4245"/>
                    <a:pt x="5230" y="4344"/>
                  </a:cubicBezTo>
                  <a:cubicBezTo>
                    <a:pt x="5082" y="3475"/>
                    <a:pt x="4639" y="3197"/>
                    <a:pt x="4017" y="3131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706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6406575" y="3507800"/>
              <a:ext cx="32400" cy="50025"/>
            </a:xfrm>
            <a:custGeom>
              <a:rect b="b" l="l" r="r" t="t"/>
              <a:pathLst>
                <a:path extrusionOk="0" h="2001" w="1296">
                  <a:moveTo>
                    <a:pt x="951" y="1"/>
                  </a:moveTo>
                  <a:cubicBezTo>
                    <a:pt x="951" y="1"/>
                    <a:pt x="935" y="100"/>
                    <a:pt x="509" y="362"/>
                  </a:cubicBezTo>
                  <a:cubicBezTo>
                    <a:pt x="165" y="525"/>
                    <a:pt x="1" y="935"/>
                    <a:pt x="115" y="1296"/>
                  </a:cubicBezTo>
                  <a:cubicBezTo>
                    <a:pt x="181" y="1525"/>
                    <a:pt x="230" y="1755"/>
                    <a:pt x="263" y="2001"/>
                  </a:cubicBezTo>
                  <a:cubicBezTo>
                    <a:pt x="263" y="2001"/>
                    <a:pt x="263" y="1853"/>
                    <a:pt x="771" y="1558"/>
                  </a:cubicBezTo>
                  <a:cubicBezTo>
                    <a:pt x="1296" y="1263"/>
                    <a:pt x="1099" y="837"/>
                    <a:pt x="1001" y="575"/>
                  </a:cubicBezTo>
                  <a:cubicBezTo>
                    <a:pt x="951" y="394"/>
                    <a:pt x="935" y="198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6263575" y="3292825"/>
              <a:ext cx="173350" cy="122025"/>
            </a:xfrm>
            <a:custGeom>
              <a:rect b="b" l="l" r="r" t="t"/>
              <a:pathLst>
                <a:path extrusionOk="0" h="4881" w="6934">
                  <a:moveTo>
                    <a:pt x="5011" y="0"/>
                  </a:moveTo>
                  <a:cubicBezTo>
                    <a:pt x="4787" y="0"/>
                    <a:pt x="4536" y="52"/>
                    <a:pt x="4262" y="175"/>
                  </a:cubicBezTo>
                  <a:cubicBezTo>
                    <a:pt x="2787" y="830"/>
                    <a:pt x="3065" y="3306"/>
                    <a:pt x="4803" y="3650"/>
                  </a:cubicBezTo>
                  <a:cubicBezTo>
                    <a:pt x="4999" y="3699"/>
                    <a:pt x="5213" y="3732"/>
                    <a:pt x="5376" y="3748"/>
                  </a:cubicBezTo>
                  <a:cubicBezTo>
                    <a:pt x="4917" y="3830"/>
                    <a:pt x="4475" y="3978"/>
                    <a:pt x="4065" y="4191"/>
                  </a:cubicBezTo>
                  <a:cubicBezTo>
                    <a:pt x="3918" y="4256"/>
                    <a:pt x="3672" y="4338"/>
                    <a:pt x="3639" y="4355"/>
                  </a:cubicBezTo>
                  <a:cubicBezTo>
                    <a:pt x="3186" y="4526"/>
                    <a:pt x="2758" y="4602"/>
                    <a:pt x="2372" y="4602"/>
                  </a:cubicBezTo>
                  <a:cubicBezTo>
                    <a:pt x="1541" y="4602"/>
                    <a:pt x="903" y="4252"/>
                    <a:pt x="623" y="3748"/>
                  </a:cubicBezTo>
                  <a:cubicBezTo>
                    <a:pt x="377" y="3355"/>
                    <a:pt x="361" y="2847"/>
                    <a:pt x="574" y="2437"/>
                  </a:cubicBezTo>
                  <a:cubicBezTo>
                    <a:pt x="590" y="2437"/>
                    <a:pt x="590" y="2420"/>
                    <a:pt x="590" y="2420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5"/>
                    <a:pt x="2147" y="2322"/>
                  </a:cubicBezTo>
                  <a:cubicBezTo>
                    <a:pt x="2262" y="2453"/>
                    <a:pt x="2311" y="2617"/>
                    <a:pt x="2311" y="2797"/>
                  </a:cubicBezTo>
                  <a:cubicBezTo>
                    <a:pt x="2311" y="2945"/>
                    <a:pt x="2262" y="3092"/>
                    <a:pt x="2147" y="3207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89"/>
                  </a:cubicBezTo>
                  <a:cubicBezTo>
                    <a:pt x="2043" y="3029"/>
                    <a:pt x="1749" y="2853"/>
                    <a:pt x="1492" y="2853"/>
                  </a:cubicBezTo>
                  <a:cubicBezTo>
                    <a:pt x="1312" y="2853"/>
                    <a:pt x="1150" y="2939"/>
                    <a:pt x="1164" y="3142"/>
                  </a:cubicBezTo>
                  <a:cubicBezTo>
                    <a:pt x="1164" y="3416"/>
                    <a:pt x="1407" y="3544"/>
                    <a:pt x="1660" y="3544"/>
                  </a:cubicBezTo>
                  <a:cubicBezTo>
                    <a:pt x="1786" y="3544"/>
                    <a:pt x="1913" y="3513"/>
                    <a:pt x="2016" y="3453"/>
                  </a:cubicBezTo>
                  <a:lnTo>
                    <a:pt x="2049" y="3437"/>
                  </a:lnTo>
                  <a:cubicBezTo>
                    <a:pt x="2065" y="3420"/>
                    <a:pt x="2098" y="3404"/>
                    <a:pt x="2115" y="3388"/>
                  </a:cubicBezTo>
                  <a:cubicBezTo>
                    <a:pt x="2410" y="3092"/>
                    <a:pt x="2459" y="2617"/>
                    <a:pt x="2197" y="2289"/>
                  </a:cubicBezTo>
                  <a:cubicBezTo>
                    <a:pt x="2058" y="2021"/>
                    <a:pt x="1746" y="1873"/>
                    <a:pt x="1411" y="1873"/>
                  </a:cubicBezTo>
                  <a:cubicBezTo>
                    <a:pt x="1070" y="1873"/>
                    <a:pt x="706" y="2025"/>
                    <a:pt x="475" y="2355"/>
                  </a:cubicBezTo>
                  <a:cubicBezTo>
                    <a:pt x="0" y="3092"/>
                    <a:pt x="213" y="4092"/>
                    <a:pt x="951" y="4584"/>
                  </a:cubicBezTo>
                  <a:cubicBezTo>
                    <a:pt x="1316" y="4782"/>
                    <a:pt x="1738" y="4881"/>
                    <a:pt x="2151" y="4881"/>
                  </a:cubicBezTo>
                  <a:cubicBezTo>
                    <a:pt x="2182" y="4881"/>
                    <a:pt x="2214" y="4880"/>
                    <a:pt x="2246" y="4879"/>
                  </a:cubicBezTo>
                  <a:cubicBezTo>
                    <a:pt x="3147" y="4863"/>
                    <a:pt x="3868" y="4355"/>
                    <a:pt x="5049" y="3994"/>
                  </a:cubicBezTo>
                  <a:cubicBezTo>
                    <a:pt x="5475" y="3896"/>
                    <a:pt x="5917" y="3830"/>
                    <a:pt x="6360" y="3797"/>
                  </a:cubicBezTo>
                  <a:cubicBezTo>
                    <a:pt x="6557" y="3781"/>
                    <a:pt x="6753" y="3715"/>
                    <a:pt x="6934" y="3617"/>
                  </a:cubicBezTo>
                  <a:lnTo>
                    <a:pt x="6934" y="3617"/>
                  </a:lnTo>
                  <a:cubicBezTo>
                    <a:pt x="6934" y="3617"/>
                    <a:pt x="6803" y="3652"/>
                    <a:pt x="6640" y="3652"/>
                  </a:cubicBezTo>
                  <a:cubicBezTo>
                    <a:pt x="6487" y="3652"/>
                    <a:pt x="6307" y="3621"/>
                    <a:pt x="6180" y="3502"/>
                  </a:cubicBezTo>
                  <a:cubicBezTo>
                    <a:pt x="5917" y="3273"/>
                    <a:pt x="5934" y="3371"/>
                    <a:pt x="5639" y="3273"/>
                  </a:cubicBezTo>
                  <a:cubicBezTo>
                    <a:pt x="5475" y="3240"/>
                    <a:pt x="5376" y="3076"/>
                    <a:pt x="5376" y="2912"/>
                  </a:cubicBezTo>
                  <a:cubicBezTo>
                    <a:pt x="5180" y="3076"/>
                    <a:pt x="5147" y="3371"/>
                    <a:pt x="5294" y="3568"/>
                  </a:cubicBezTo>
                  <a:cubicBezTo>
                    <a:pt x="5294" y="3568"/>
                    <a:pt x="4573" y="3568"/>
                    <a:pt x="4393" y="3207"/>
                  </a:cubicBezTo>
                  <a:cubicBezTo>
                    <a:pt x="4229" y="2830"/>
                    <a:pt x="4426" y="2830"/>
                    <a:pt x="4573" y="2748"/>
                  </a:cubicBezTo>
                  <a:cubicBezTo>
                    <a:pt x="4721" y="2666"/>
                    <a:pt x="4754" y="2535"/>
                    <a:pt x="4606" y="2322"/>
                  </a:cubicBezTo>
                  <a:cubicBezTo>
                    <a:pt x="4459" y="2109"/>
                    <a:pt x="4475" y="1748"/>
                    <a:pt x="4754" y="1748"/>
                  </a:cubicBezTo>
                  <a:cubicBezTo>
                    <a:pt x="4674" y="1576"/>
                    <a:pt x="4497" y="1468"/>
                    <a:pt x="4320" y="1468"/>
                  </a:cubicBezTo>
                  <a:cubicBezTo>
                    <a:pt x="4278" y="1468"/>
                    <a:pt x="4237" y="1474"/>
                    <a:pt x="4196" y="1486"/>
                  </a:cubicBezTo>
                  <a:cubicBezTo>
                    <a:pt x="3770" y="1568"/>
                    <a:pt x="3754" y="2175"/>
                    <a:pt x="3754" y="2175"/>
                  </a:cubicBezTo>
                  <a:cubicBezTo>
                    <a:pt x="3754" y="2175"/>
                    <a:pt x="3459" y="1421"/>
                    <a:pt x="3950" y="1044"/>
                  </a:cubicBezTo>
                  <a:cubicBezTo>
                    <a:pt x="4133" y="898"/>
                    <a:pt x="4280" y="843"/>
                    <a:pt x="4395" y="843"/>
                  </a:cubicBezTo>
                  <a:cubicBezTo>
                    <a:pt x="4578" y="843"/>
                    <a:pt x="4680" y="984"/>
                    <a:pt x="4721" y="1126"/>
                  </a:cubicBezTo>
                  <a:cubicBezTo>
                    <a:pt x="4774" y="1311"/>
                    <a:pt x="4880" y="1464"/>
                    <a:pt x="5023" y="1464"/>
                  </a:cubicBezTo>
                  <a:cubicBezTo>
                    <a:pt x="5057" y="1464"/>
                    <a:pt x="5093" y="1456"/>
                    <a:pt x="5131" y="1437"/>
                  </a:cubicBezTo>
                  <a:cubicBezTo>
                    <a:pt x="5274" y="1371"/>
                    <a:pt x="5388" y="1267"/>
                    <a:pt x="5487" y="1267"/>
                  </a:cubicBezTo>
                  <a:cubicBezTo>
                    <a:pt x="5535" y="1267"/>
                    <a:pt x="5580" y="1291"/>
                    <a:pt x="5622" y="1355"/>
                  </a:cubicBezTo>
                  <a:cubicBezTo>
                    <a:pt x="5737" y="1601"/>
                    <a:pt x="5622" y="1896"/>
                    <a:pt x="5376" y="1994"/>
                  </a:cubicBezTo>
                  <a:cubicBezTo>
                    <a:pt x="5376" y="1994"/>
                    <a:pt x="5388" y="1995"/>
                    <a:pt x="5408" y="1995"/>
                  </a:cubicBezTo>
                  <a:cubicBezTo>
                    <a:pt x="5548" y="1995"/>
                    <a:pt x="6116" y="1957"/>
                    <a:pt x="6245" y="1355"/>
                  </a:cubicBezTo>
                  <a:cubicBezTo>
                    <a:pt x="6363" y="819"/>
                    <a:pt x="5896" y="0"/>
                    <a:pt x="50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6236525" y="3358250"/>
              <a:ext cx="116400" cy="82375"/>
            </a:xfrm>
            <a:custGeom>
              <a:rect b="b" l="l" r="r" t="t"/>
              <a:pathLst>
                <a:path extrusionOk="0" h="3295" w="4656">
                  <a:moveTo>
                    <a:pt x="836" y="0"/>
                  </a:moveTo>
                  <a:cubicBezTo>
                    <a:pt x="836" y="0"/>
                    <a:pt x="0" y="918"/>
                    <a:pt x="558" y="1705"/>
                  </a:cubicBezTo>
                  <a:cubicBezTo>
                    <a:pt x="869" y="2164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1"/>
                  </a:cubicBezTo>
                  <a:cubicBezTo>
                    <a:pt x="1180" y="2885"/>
                    <a:pt x="1131" y="3098"/>
                    <a:pt x="1164" y="3295"/>
                  </a:cubicBezTo>
                  <a:cubicBezTo>
                    <a:pt x="1216" y="3203"/>
                    <a:pt x="1310" y="3154"/>
                    <a:pt x="1404" y="3154"/>
                  </a:cubicBezTo>
                  <a:cubicBezTo>
                    <a:pt x="1428" y="3154"/>
                    <a:pt x="1452" y="3157"/>
                    <a:pt x="1475" y="3164"/>
                  </a:cubicBezTo>
                  <a:cubicBezTo>
                    <a:pt x="1591" y="3199"/>
                    <a:pt x="1754" y="3278"/>
                    <a:pt x="1939" y="3278"/>
                  </a:cubicBezTo>
                  <a:cubicBezTo>
                    <a:pt x="2096" y="3278"/>
                    <a:pt x="2269" y="3221"/>
                    <a:pt x="2443" y="3032"/>
                  </a:cubicBezTo>
                  <a:cubicBezTo>
                    <a:pt x="2820" y="2639"/>
                    <a:pt x="3311" y="2869"/>
                    <a:pt x="4655" y="2147"/>
                  </a:cubicBezTo>
                  <a:lnTo>
                    <a:pt x="4655" y="2147"/>
                  </a:lnTo>
                  <a:cubicBezTo>
                    <a:pt x="4655" y="2148"/>
                    <a:pt x="3926" y="2455"/>
                    <a:pt x="3109" y="2455"/>
                  </a:cubicBezTo>
                  <a:cubicBezTo>
                    <a:pt x="2647" y="2455"/>
                    <a:pt x="2157" y="2357"/>
                    <a:pt x="1754" y="2049"/>
                  </a:cubicBezTo>
                  <a:cubicBezTo>
                    <a:pt x="1115" y="1574"/>
                    <a:pt x="771" y="787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6390175" y="3172425"/>
              <a:ext cx="111100" cy="157150"/>
            </a:xfrm>
            <a:custGeom>
              <a:rect b="b" l="l" r="r" t="t"/>
              <a:pathLst>
                <a:path extrusionOk="0" h="6286" w="4444">
                  <a:moveTo>
                    <a:pt x="2649" y="0"/>
                  </a:moveTo>
                  <a:cubicBezTo>
                    <a:pt x="2148" y="0"/>
                    <a:pt x="1625" y="207"/>
                    <a:pt x="1280" y="614"/>
                  </a:cubicBezTo>
                  <a:cubicBezTo>
                    <a:pt x="1" y="2253"/>
                    <a:pt x="903" y="4270"/>
                    <a:pt x="1657" y="5122"/>
                  </a:cubicBezTo>
                  <a:cubicBezTo>
                    <a:pt x="2083" y="5646"/>
                    <a:pt x="2640" y="6040"/>
                    <a:pt x="3263" y="6286"/>
                  </a:cubicBezTo>
                  <a:cubicBezTo>
                    <a:pt x="2689" y="6023"/>
                    <a:pt x="2181" y="5630"/>
                    <a:pt x="1771" y="5138"/>
                  </a:cubicBezTo>
                  <a:cubicBezTo>
                    <a:pt x="1493" y="4745"/>
                    <a:pt x="1280" y="4319"/>
                    <a:pt x="1165" y="3843"/>
                  </a:cubicBezTo>
                  <a:cubicBezTo>
                    <a:pt x="1001" y="3319"/>
                    <a:pt x="952" y="2778"/>
                    <a:pt x="1001" y="2221"/>
                  </a:cubicBezTo>
                  <a:cubicBezTo>
                    <a:pt x="1132" y="745"/>
                    <a:pt x="1952" y="205"/>
                    <a:pt x="2706" y="172"/>
                  </a:cubicBezTo>
                  <a:cubicBezTo>
                    <a:pt x="3050" y="172"/>
                    <a:pt x="3394" y="319"/>
                    <a:pt x="3640" y="565"/>
                  </a:cubicBezTo>
                  <a:cubicBezTo>
                    <a:pt x="4279" y="1106"/>
                    <a:pt x="3919" y="2057"/>
                    <a:pt x="3378" y="2286"/>
                  </a:cubicBezTo>
                  <a:cubicBezTo>
                    <a:pt x="3255" y="2348"/>
                    <a:pt x="3118" y="2381"/>
                    <a:pt x="2982" y="2381"/>
                  </a:cubicBezTo>
                  <a:cubicBezTo>
                    <a:pt x="2864" y="2381"/>
                    <a:pt x="2747" y="2356"/>
                    <a:pt x="2640" y="2303"/>
                  </a:cubicBezTo>
                  <a:cubicBezTo>
                    <a:pt x="2460" y="2204"/>
                    <a:pt x="2345" y="2040"/>
                    <a:pt x="2329" y="1844"/>
                  </a:cubicBezTo>
                  <a:cubicBezTo>
                    <a:pt x="2329" y="1746"/>
                    <a:pt x="2357" y="1723"/>
                    <a:pt x="2410" y="1723"/>
                  </a:cubicBezTo>
                  <a:cubicBezTo>
                    <a:pt x="2455" y="1723"/>
                    <a:pt x="2519" y="1740"/>
                    <a:pt x="2598" y="1740"/>
                  </a:cubicBezTo>
                  <a:cubicBezTo>
                    <a:pt x="2658" y="1740"/>
                    <a:pt x="2727" y="1730"/>
                    <a:pt x="2804" y="1696"/>
                  </a:cubicBezTo>
                  <a:cubicBezTo>
                    <a:pt x="3001" y="1581"/>
                    <a:pt x="3050" y="1303"/>
                    <a:pt x="2886" y="1139"/>
                  </a:cubicBezTo>
                  <a:cubicBezTo>
                    <a:pt x="2812" y="1065"/>
                    <a:pt x="2710" y="1025"/>
                    <a:pt x="2607" y="1025"/>
                  </a:cubicBezTo>
                  <a:cubicBezTo>
                    <a:pt x="2411" y="1025"/>
                    <a:pt x="2207" y="1168"/>
                    <a:pt x="2165" y="1499"/>
                  </a:cubicBezTo>
                  <a:cubicBezTo>
                    <a:pt x="2132" y="1745"/>
                    <a:pt x="2214" y="1975"/>
                    <a:pt x="2378" y="2155"/>
                  </a:cubicBezTo>
                  <a:cubicBezTo>
                    <a:pt x="2394" y="2172"/>
                    <a:pt x="2427" y="2204"/>
                    <a:pt x="2443" y="2221"/>
                  </a:cubicBezTo>
                  <a:lnTo>
                    <a:pt x="2509" y="2270"/>
                  </a:lnTo>
                  <a:lnTo>
                    <a:pt x="2558" y="2303"/>
                  </a:lnTo>
                  <a:lnTo>
                    <a:pt x="2591" y="2319"/>
                  </a:lnTo>
                  <a:lnTo>
                    <a:pt x="2624" y="2352"/>
                  </a:lnTo>
                  <a:cubicBezTo>
                    <a:pt x="2755" y="2417"/>
                    <a:pt x="2894" y="2450"/>
                    <a:pt x="3031" y="2450"/>
                  </a:cubicBezTo>
                  <a:cubicBezTo>
                    <a:pt x="3169" y="2450"/>
                    <a:pt x="3304" y="2417"/>
                    <a:pt x="3427" y="2352"/>
                  </a:cubicBezTo>
                  <a:cubicBezTo>
                    <a:pt x="4017" y="2139"/>
                    <a:pt x="4443" y="1090"/>
                    <a:pt x="3755" y="450"/>
                  </a:cubicBezTo>
                  <a:cubicBezTo>
                    <a:pt x="3484" y="149"/>
                    <a:pt x="3074" y="0"/>
                    <a:pt x="26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5388275" y="3810725"/>
              <a:ext cx="227025" cy="157950"/>
            </a:xfrm>
            <a:custGeom>
              <a:rect b="b" l="l" r="r" t="t"/>
              <a:pathLst>
                <a:path extrusionOk="0" h="6318" w="9081">
                  <a:moveTo>
                    <a:pt x="7070" y="0"/>
                  </a:moveTo>
                  <a:cubicBezTo>
                    <a:pt x="6616" y="0"/>
                    <a:pt x="6188" y="159"/>
                    <a:pt x="5917" y="489"/>
                  </a:cubicBezTo>
                  <a:cubicBezTo>
                    <a:pt x="5540" y="899"/>
                    <a:pt x="5491" y="1538"/>
                    <a:pt x="5819" y="1997"/>
                  </a:cubicBezTo>
                  <a:cubicBezTo>
                    <a:pt x="5901" y="2128"/>
                    <a:pt x="6032" y="2243"/>
                    <a:pt x="6196" y="2308"/>
                  </a:cubicBezTo>
                  <a:lnTo>
                    <a:pt x="6229" y="2325"/>
                  </a:lnTo>
                  <a:lnTo>
                    <a:pt x="6294" y="2341"/>
                  </a:lnTo>
                  <a:cubicBezTo>
                    <a:pt x="6327" y="2357"/>
                    <a:pt x="6360" y="2357"/>
                    <a:pt x="6393" y="2374"/>
                  </a:cubicBezTo>
                  <a:cubicBezTo>
                    <a:pt x="6456" y="2389"/>
                    <a:pt x="6521" y="2396"/>
                    <a:pt x="6585" y="2396"/>
                  </a:cubicBezTo>
                  <a:cubicBezTo>
                    <a:pt x="6802" y="2396"/>
                    <a:pt x="7015" y="2313"/>
                    <a:pt x="7180" y="2161"/>
                  </a:cubicBezTo>
                  <a:cubicBezTo>
                    <a:pt x="7575" y="1750"/>
                    <a:pt x="7294" y="1199"/>
                    <a:pt x="6950" y="1199"/>
                  </a:cubicBezTo>
                  <a:cubicBezTo>
                    <a:pt x="6923" y="1199"/>
                    <a:pt x="6896" y="1203"/>
                    <a:pt x="6868" y="1210"/>
                  </a:cubicBezTo>
                  <a:cubicBezTo>
                    <a:pt x="6557" y="1308"/>
                    <a:pt x="6475" y="1718"/>
                    <a:pt x="6721" y="1849"/>
                  </a:cubicBezTo>
                  <a:cubicBezTo>
                    <a:pt x="6771" y="1872"/>
                    <a:pt x="6826" y="1883"/>
                    <a:pt x="6880" y="1883"/>
                  </a:cubicBezTo>
                  <a:cubicBezTo>
                    <a:pt x="6984" y="1883"/>
                    <a:pt x="7088" y="1843"/>
                    <a:pt x="7163" y="1767"/>
                  </a:cubicBezTo>
                  <a:lnTo>
                    <a:pt x="7163" y="1767"/>
                  </a:lnTo>
                  <a:cubicBezTo>
                    <a:pt x="7196" y="1915"/>
                    <a:pt x="7147" y="2062"/>
                    <a:pt x="7016" y="2144"/>
                  </a:cubicBezTo>
                  <a:cubicBezTo>
                    <a:pt x="6871" y="2253"/>
                    <a:pt x="6690" y="2317"/>
                    <a:pt x="6507" y="2317"/>
                  </a:cubicBezTo>
                  <a:cubicBezTo>
                    <a:pt x="6441" y="2317"/>
                    <a:pt x="6376" y="2309"/>
                    <a:pt x="6311" y="2292"/>
                  </a:cubicBezTo>
                  <a:cubicBezTo>
                    <a:pt x="6229" y="2259"/>
                    <a:pt x="6147" y="2226"/>
                    <a:pt x="6065" y="2177"/>
                  </a:cubicBezTo>
                  <a:cubicBezTo>
                    <a:pt x="5557" y="1767"/>
                    <a:pt x="5524" y="1013"/>
                    <a:pt x="5983" y="554"/>
                  </a:cubicBezTo>
                  <a:cubicBezTo>
                    <a:pt x="6238" y="251"/>
                    <a:pt x="6632" y="107"/>
                    <a:pt x="7049" y="107"/>
                  </a:cubicBezTo>
                  <a:cubicBezTo>
                    <a:pt x="7915" y="107"/>
                    <a:pt x="8879" y="731"/>
                    <a:pt x="8901" y="1849"/>
                  </a:cubicBezTo>
                  <a:cubicBezTo>
                    <a:pt x="8933" y="2652"/>
                    <a:pt x="8491" y="3406"/>
                    <a:pt x="7770" y="3783"/>
                  </a:cubicBezTo>
                  <a:cubicBezTo>
                    <a:pt x="7753" y="3800"/>
                    <a:pt x="7737" y="3800"/>
                    <a:pt x="7704" y="3816"/>
                  </a:cubicBezTo>
                  <a:cubicBezTo>
                    <a:pt x="7622" y="3849"/>
                    <a:pt x="7524" y="3865"/>
                    <a:pt x="7442" y="3898"/>
                  </a:cubicBezTo>
                  <a:cubicBezTo>
                    <a:pt x="7217" y="3950"/>
                    <a:pt x="6993" y="3972"/>
                    <a:pt x="6770" y="3972"/>
                  </a:cubicBezTo>
                  <a:cubicBezTo>
                    <a:pt x="5188" y="3972"/>
                    <a:pt x="3656" y="2835"/>
                    <a:pt x="2317" y="2835"/>
                  </a:cubicBezTo>
                  <a:cubicBezTo>
                    <a:pt x="2165" y="2835"/>
                    <a:pt x="2016" y="2849"/>
                    <a:pt x="1869" y="2882"/>
                  </a:cubicBezTo>
                  <a:cubicBezTo>
                    <a:pt x="623" y="3161"/>
                    <a:pt x="246" y="4046"/>
                    <a:pt x="148" y="4587"/>
                  </a:cubicBezTo>
                  <a:cubicBezTo>
                    <a:pt x="0" y="5128"/>
                    <a:pt x="115" y="5734"/>
                    <a:pt x="558" y="6062"/>
                  </a:cubicBezTo>
                  <a:cubicBezTo>
                    <a:pt x="784" y="6238"/>
                    <a:pt x="1055" y="6317"/>
                    <a:pt x="1320" y="6317"/>
                  </a:cubicBezTo>
                  <a:cubicBezTo>
                    <a:pt x="1747" y="6317"/>
                    <a:pt x="2156" y="6111"/>
                    <a:pt x="2328" y="5767"/>
                  </a:cubicBezTo>
                  <a:cubicBezTo>
                    <a:pt x="2656" y="5226"/>
                    <a:pt x="2361" y="4521"/>
                    <a:pt x="1869" y="4390"/>
                  </a:cubicBezTo>
                  <a:cubicBezTo>
                    <a:pt x="1775" y="4351"/>
                    <a:pt x="1676" y="4332"/>
                    <a:pt x="1578" y="4332"/>
                  </a:cubicBezTo>
                  <a:cubicBezTo>
                    <a:pt x="1267" y="4332"/>
                    <a:pt x="965" y="4521"/>
                    <a:pt x="853" y="4832"/>
                  </a:cubicBezTo>
                  <a:cubicBezTo>
                    <a:pt x="820" y="4964"/>
                    <a:pt x="803" y="5095"/>
                    <a:pt x="820" y="5226"/>
                  </a:cubicBezTo>
                  <a:cubicBezTo>
                    <a:pt x="836" y="5242"/>
                    <a:pt x="836" y="5259"/>
                    <a:pt x="836" y="5275"/>
                  </a:cubicBezTo>
                  <a:cubicBezTo>
                    <a:pt x="836" y="5275"/>
                    <a:pt x="836" y="5291"/>
                    <a:pt x="836" y="5291"/>
                  </a:cubicBezTo>
                  <a:cubicBezTo>
                    <a:pt x="910" y="5526"/>
                    <a:pt x="1123" y="5667"/>
                    <a:pt x="1343" y="5667"/>
                  </a:cubicBezTo>
                  <a:cubicBezTo>
                    <a:pt x="1415" y="5667"/>
                    <a:pt x="1488" y="5652"/>
                    <a:pt x="1557" y="5619"/>
                  </a:cubicBezTo>
                  <a:cubicBezTo>
                    <a:pt x="1908" y="5476"/>
                    <a:pt x="1794" y="4913"/>
                    <a:pt x="1440" y="4913"/>
                  </a:cubicBezTo>
                  <a:cubicBezTo>
                    <a:pt x="1430" y="4913"/>
                    <a:pt x="1420" y="4914"/>
                    <a:pt x="1410" y="4914"/>
                  </a:cubicBezTo>
                  <a:cubicBezTo>
                    <a:pt x="1049" y="4964"/>
                    <a:pt x="1098" y="5324"/>
                    <a:pt x="1049" y="5373"/>
                  </a:cubicBezTo>
                  <a:cubicBezTo>
                    <a:pt x="1039" y="5387"/>
                    <a:pt x="1027" y="5393"/>
                    <a:pt x="1014" y="5393"/>
                  </a:cubicBezTo>
                  <a:cubicBezTo>
                    <a:pt x="968" y="5393"/>
                    <a:pt x="915" y="5314"/>
                    <a:pt x="902" y="5275"/>
                  </a:cubicBezTo>
                  <a:cubicBezTo>
                    <a:pt x="820" y="5095"/>
                    <a:pt x="836" y="4882"/>
                    <a:pt x="935" y="4701"/>
                  </a:cubicBezTo>
                  <a:cubicBezTo>
                    <a:pt x="1073" y="4506"/>
                    <a:pt x="1300" y="4391"/>
                    <a:pt x="1536" y="4391"/>
                  </a:cubicBezTo>
                  <a:cubicBezTo>
                    <a:pt x="1636" y="4391"/>
                    <a:pt x="1738" y="4412"/>
                    <a:pt x="1836" y="4455"/>
                  </a:cubicBezTo>
                  <a:cubicBezTo>
                    <a:pt x="2295" y="4570"/>
                    <a:pt x="2541" y="5226"/>
                    <a:pt x="2229" y="5718"/>
                  </a:cubicBezTo>
                  <a:cubicBezTo>
                    <a:pt x="2069" y="6029"/>
                    <a:pt x="1692" y="6211"/>
                    <a:pt x="1304" y="6211"/>
                  </a:cubicBezTo>
                  <a:cubicBezTo>
                    <a:pt x="1059" y="6211"/>
                    <a:pt x="810" y="6138"/>
                    <a:pt x="607" y="5980"/>
                  </a:cubicBezTo>
                  <a:cubicBezTo>
                    <a:pt x="99" y="5554"/>
                    <a:pt x="99" y="4636"/>
                    <a:pt x="541" y="4062"/>
                  </a:cubicBezTo>
                  <a:cubicBezTo>
                    <a:pt x="899" y="3580"/>
                    <a:pt x="1491" y="3350"/>
                    <a:pt x="2104" y="3350"/>
                  </a:cubicBezTo>
                  <a:cubicBezTo>
                    <a:pt x="2304" y="3350"/>
                    <a:pt x="2507" y="3374"/>
                    <a:pt x="2705" y="3423"/>
                  </a:cubicBezTo>
                  <a:cubicBezTo>
                    <a:pt x="3524" y="3620"/>
                    <a:pt x="4328" y="3947"/>
                    <a:pt x="5229" y="4193"/>
                  </a:cubicBezTo>
                  <a:cubicBezTo>
                    <a:pt x="5549" y="4253"/>
                    <a:pt x="5879" y="4286"/>
                    <a:pt x="6205" y="4286"/>
                  </a:cubicBezTo>
                  <a:cubicBezTo>
                    <a:pt x="6781" y="4286"/>
                    <a:pt x="7350" y="4182"/>
                    <a:pt x="7852" y="3931"/>
                  </a:cubicBezTo>
                  <a:cubicBezTo>
                    <a:pt x="8622" y="3521"/>
                    <a:pt x="9081" y="2718"/>
                    <a:pt x="9048" y="1849"/>
                  </a:cubicBezTo>
                  <a:cubicBezTo>
                    <a:pt x="9015" y="653"/>
                    <a:pt x="7990" y="0"/>
                    <a:pt x="70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5312050" y="3946675"/>
              <a:ext cx="154100" cy="154525"/>
            </a:xfrm>
            <a:custGeom>
              <a:rect b="b" l="l" r="r" t="t"/>
              <a:pathLst>
                <a:path extrusionOk="0" h="6181" w="6164">
                  <a:moveTo>
                    <a:pt x="3082" y="1"/>
                  </a:moveTo>
                  <a:cubicBezTo>
                    <a:pt x="3049" y="116"/>
                    <a:pt x="3016" y="230"/>
                    <a:pt x="3016" y="345"/>
                  </a:cubicBezTo>
                  <a:cubicBezTo>
                    <a:pt x="3016" y="345"/>
                    <a:pt x="2934" y="1247"/>
                    <a:pt x="2049" y="1378"/>
                  </a:cubicBezTo>
                  <a:cubicBezTo>
                    <a:pt x="1164" y="1493"/>
                    <a:pt x="591" y="1624"/>
                    <a:pt x="558" y="2296"/>
                  </a:cubicBezTo>
                  <a:cubicBezTo>
                    <a:pt x="528" y="2896"/>
                    <a:pt x="346" y="3222"/>
                    <a:pt x="77" y="3222"/>
                  </a:cubicBezTo>
                  <a:cubicBezTo>
                    <a:pt x="52" y="3222"/>
                    <a:pt x="27" y="3219"/>
                    <a:pt x="0" y="3214"/>
                  </a:cubicBezTo>
                  <a:lnTo>
                    <a:pt x="0" y="3214"/>
                  </a:lnTo>
                  <a:cubicBezTo>
                    <a:pt x="0" y="3214"/>
                    <a:pt x="371" y="3753"/>
                    <a:pt x="963" y="3753"/>
                  </a:cubicBezTo>
                  <a:cubicBezTo>
                    <a:pt x="1087" y="3753"/>
                    <a:pt x="1220" y="3729"/>
                    <a:pt x="1361" y="3673"/>
                  </a:cubicBezTo>
                  <a:cubicBezTo>
                    <a:pt x="2197" y="3361"/>
                    <a:pt x="2131" y="2804"/>
                    <a:pt x="2131" y="2656"/>
                  </a:cubicBezTo>
                  <a:cubicBezTo>
                    <a:pt x="2147" y="2518"/>
                    <a:pt x="2219" y="2309"/>
                    <a:pt x="2362" y="2309"/>
                  </a:cubicBezTo>
                  <a:cubicBezTo>
                    <a:pt x="2372" y="2309"/>
                    <a:pt x="2383" y="2310"/>
                    <a:pt x="2394" y="2312"/>
                  </a:cubicBezTo>
                  <a:cubicBezTo>
                    <a:pt x="2557" y="2345"/>
                    <a:pt x="2623" y="2656"/>
                    <a:pt x="2377" y="2951"/>
                  </a:cubicBezTo>
                  <a:cubicBezTo>
                    <a:pt x="2033" y="3296"/>
                    <a:pt x="2000" y="3853"/>
                    <a:pt x="2279" y="4246"/>
                  </a:cubicBezTo>
                  <a:cubicBezTo>
                    <a:pt x="2639" y="4804"/>
                    <a:pt x="3082" y="6180"/>
                    <a:pt x="3082" y="6180"/>
                  </a:cubicBezTo>
                  <a:cubicBezTo>
                    <a:pt x="3082" y="6180"/>
                    <a:pt x="3525" y="4804"/>
                    <a:pt x="3885" y="4246"/>
                  </a:cubicBezTo>
                  <a:cubicBezTo>
                    <a:pt x="4180" y="3853"/>
                    <a:pt x="4131" y="3312"/>
                    <a:pt x="3787" y="2951"/>
                  </a:cubicBezTo>
                  <a:cubicBezTo>
                    <a:pt x="3557" y="2656"/>
                    <a:pt x="3623" y="2329"/>
                    <a:pt x="3787" y="2312"/>
                  </a:cubicBezTo>
                  <a:cubicBezTo>
                    <a:pt x="3797" y="2310"/>
                    <a:pt x="3807" y="2309"/>
                    <a:pt x="3817" y="2309"/>
                  </a:cubicBezTo>
                  <a:cubicBezTo>
                    <a:pt x="3945" y="2309"/>
                    <a:pt x="4017" y="2504"/>
                    <a:pt x="4033" y="2656"/>
                  </a:cubicBezTo>
                  <a:cubicBezTo>
                    <a:pt x="4033" y="2820"/>
                    <a:pt x="3984" y="3378"/>
                    <a:pt x="4803" y="3673"/>
                  </a:cubicBezTo>
                  <a:cubicBezTo>
                    <a:pt x="4941" y="3725"/>
                    <a:pt x="5071" y="3747"/>
                    <a:pt x="5192" y="3747"/>
                  </a:cubicBezTo>
                  <a:cubicBezTo>
                    <a:pt x="5789" y="3747"/>
                    <a:pt x="6164" y="3214"/>
                    <a:pt x="6164" y="3214"/>
                  </a:cubicBezTo>
                  <a:lnTo>
                    <a:pt x="6164" y="3214"/>
                  </a:lnTo>
                  <a:cubicBezTo>
                    <a:pt x="6137" y="3219"/>
                    <a:pt x="6112" y="3222"/>
                    <a:pt x="6087" y="3222"/>
                  </a:cubicBezTo>
                  <a:cubicBezTo>
                    <a:pt x="5818" y="3222"/>
                    <a:pt x="5636" y="2896"/>
                    <a:pt x="5606" y="2296"/>
                  </a:cubicBezTo>
                  <a:cubicBezTo>
                    <a:pt x="5573" y="1624"/>
                    <a:pt x="4983" y="1493"/>
                    <a:pt x="4115" y="1378"/>
                  </a:cubicBezTo>
                  <a:cubicBezTo>
                    <a:pt x="3246" y="1263"/>
                    <a:pt x="3164" y="362"/>
                    <a:pt x="3164" y="362"/>
                  </a:cubicBezTo>
                  <a:cubicBezTo>
                    <a:pt x="3148" y="230"/>
                    <a:pt x="3115" y="116"/>
                    <a:pt x="3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5415725" y="3900300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30" y="192"/>
                    <a:pt x="444" y="142"/>
                    <a:pt x="656" y="142"/>
                  </a:cubicBezTo>
                  <a:cubicBezTo>
                    <a:pt x="959" y="142"/>
                    <a:pt x="1260" y="242"/>
                    <a:pt x="1607" y="512"/>
                  </a:cubicBezTo>
                  <a:cubicBezTo>
                    <a:pt x="2213" y="954"/>
                    <a:pt x="1836" y="1708"/>
                    <a:pt x="1738" y="2200"/>
                  </a:cubicBezTo>
                  <a:cubicBezTo>
                    <a:pt x="1640" y="2708"/>
                    <a:pt x="2361" y="2921"/>
                    <a:pt x="2721" y="3085"/>
                  </a:cubicBezTo>
                  <a:cubicBezTo>
                    <a:pt x="3082" y="3249"/>
                    <a:pt x="2902" y="3692"/>
                    <a:pt x="2902" y="3692"/>
                  </a:cubicBezTo>
                  <a:cubicBezTo>
                    <a:pt x="4229" y="2872"/>
                    <a:pt x="3377" y="1938"/>
                    <a:pt x="3148" y="1659"/>
                  </a:cubicBezTo>
                  <a:cubicBezTo>
                    <a:pt x="2958" y="1443"/>
                    <a:pt x="3070" y="1216"/>
                    <a:pt x="3252" y="1216"/>
                  </a:cubicBezTo>
                  <a:cubicBezTo>
                    <a:pt x="3291" y="1216"/>
                    <a:pt x="3334" y="1226"/>
                    <a:pt x="3377" y="1249"/>
                  </a:cubicBezTo>
                  <a:cubicBezTo>
                    <a:pt x="3639" y="1381"/>
                    <a:pt x="3262" y="1872"/>
                    <a:pt x="3934" y="2315"/>
                  </a:cubicBezTo>
                  <a:cubicBezTo>
                    <a:pt x="4099" y="2419"/>
                    <a:pt x="4254" y="2459"/>
                    <a:pt x="4394" y="2459"/>
                  </a:cubicBezTo>
                  <a:cubicBezTo>
                    <a:pt x="4825" y="2459"/>
                    <a:pt x="5114" y="2085"/>
                    <a:pt x="5115" y="2085"/>
                  </a:cubicBezTo>
                  <a:lnTo>
                    <a:pt x="5115" y="2085"/>
                  </a:lnTo>
                  <a:cubicBezTo>
                    <a:pt x="5103" y="2086"/>
                    <a:pt x="5092" y="2087"/>
                    <a:pt x="5082" y="2087"/>
                  </a:cubicBezTo>
                  <a:cubicBezTo>
                    <a:pt x="4734" y="2087"/>
                    <a:pt x="4945" y="1573"/>
                    <a:pt x="4770" y="1413"/>
                  </a:cubicBezTo>
                  <a:cubicBezTo>
                    <a:pt x="4697" y="1350"/>
                    <a:pt x="4603" y="1321"/>
                    <a:pt x="4506" y="1321"/>
                  </a:cubicBezTo>
                  <a:cubicBezTo>
                    <a:pt x="4452" y="1321"/>
                    <a:pt x="4397" y="1330"/>
                    <a:pt x="4344" y="1348"/>
                  </a:cubicBezTo>
                  <a:cubicBezTo>
                    <a:pt x="4290" y="1360"/>
                    <a:pt x="4236" y="1367"/>
                    <a:pt x="4188" y="1367"/>
                  </a:cubicBezTo>
                  <a:cubicBezTo>
                    <a:pt x="4049" y="1367"/>
                    <a:pt x="3955" y="1314"/>
                    <a:pt x="4016" y="1217"/>
                  </a:cubicBezTo>
                  <a:cubicBezTo>
                    <a:pt x="4050" y="1175"/>
                    <a:pt x="4087" y="1159"/>
                    <a:pt x="4134" y="1159"/>
                  </a:cubicBezTo>
                  <a:cubicBezTo>
                    <a:pt x="4273" y="1159"/>
                    <a:pt x="4504" y="1295"/>
                    <a:pt x="5016" y="1331"/>
                  </a:cubicBezTo>
                  <a:cubicBezTo>
                    <a:pt x="5044" y="1333"/>
                    <a:pt x="5071" y="1334"/>
                    <a:pt x="5098" y="1334"/>
                  </a:cubicBezTo>
                  <a:cubicBezTo>
                    <a:pt x="5877" y="1334"/>
                    <a:pt x="6458" y="676"/>
                    <a:pt x="6459" y="676"/>
                  </a:cubicBezTo>
                  <a:lnTo>
                    <a:pt x="6459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2" y="1030"/>
                    <a:pt x="2669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5457100" y="3808375"/>
              <a:ext cx="90200" cy="63350"/>
            </a:xfrm>
            <a:custGeom>
              <a:rect b="b" l="l" r="r" t="t"/>
              <a:pathLst>
                <a:path extrusionOk="0" h="2534" w="3608">
                  <a:moveTo>
                    <a:pt x="2521" y="1"/>
                  </a:moveTo>
                  <a:cubicBezTo>
                    <a:pt x="1931" y="1"/>
                    <a:pt x="1247" y="124"/>
                    <a:pt x="870" y="616"/>
                  </a:cubicBezTo>
                  <a:cubicBezTo>
                    <a:pt x="1" y="1763"/>
                    <a:pt x="525" y="2533"/>
                    <a:pt x="525" y="2533"/>
                  </a:cubicBezTo>
                  <a:cubicBezTo>
                    <a:pt x="525" y="2533"/>
                    <a:pt x="362" y="2173"/>
                    <a:pt x="1394" y="2156"/>
                  </a:cubicBezTo>
                  <a:cubicBezTo>
                    <a:pt x="2427" y="2156"/>
                    <a:pt x="2296" y="1501"/>
                    <a:pt x="2263" y="1271"/>
                  </a:cubicBezTo>
                  <a:cubicBezTo>
                    <a:pt x="2181" y="1025"/>
                    <a:pt x="2230" y="747"/>
                    <a:pt x="2410" y="550"/>
                  </a:cubicBezTo>
                  <a:cubicBezTo>
                    <a:pt x="2656" y="206"/>
                    <a:pt x="3607" y="124"/>
                    <a:pt x="3607" y="124"/>
                  </a:cubicBezTo>
                  <a:cubicBezTo>
                    <a:pt x="3607" y="124"/>
                    <a:pt x="3111" y="1"/>
                    <a:pt x="25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5525950" y="3741375"/>
              <a:ext cx="56575" cy="67100"/>
            </a:xfrm>
            <a:custGeom>
              <a:rect b="b" l="l" r="r" t="t"/>
              <a:pathLst>
                <a:path extrusionOk="0" h="2684" w="2263">
                  <a:moveTo>
                    <a:pt x="1148" y="1"/>
                  </a:moveTo>
                  <a:cubicBezTo>
                    <a:pt x="1148" y="1"/>
                    <a:pt x="1345" y="542"/>
                    <a:pt x="1001" y="739"/>
                  </a:cubicBezTo>
                  <a:cubicBezTo>
                    <a:pt x="640" y="919"/>
                    <a:pt x="1" y="1345"/>
                    <a:pt x="263" y="2017"/>
                  </a:cubicBezTo>
                  <a:cubicBezTo>
                    <a:pt x="507" y="2684"/>
                    <a:pt x="1670" y="2431"/>
                    <a:pt x="2249" y="2603"/>
                  </a:cubicBezTo>
                  <a:lnTo>
                    <a:pt x="2249" y="2603"/>
                  </a:lnTo>
                  <a:cubicBezTo>
                    <a:pt x="2138" y="2553"/>
                    <a:pt x="1399" y="2110"/>
                    <a:pt x="1460" y="1443"/>
                  </a:cubicBezTo>
                  <a:cubicBezTo>
                    <a:pt x="1525" y="706"/>
                    <a:pt x="1443" y="181"/>
                    <a:pt x="1148" y="1"/>
                  </a:cubicBezTo>
                  <a:close/>
                  <a:moveTo>
                    <a:pt x="2249" y="2603"/>
                  </a:moveTo>
                  <a:cubicBezTo>
                    <a:pt x="2256" y="2606"/>
                    <a:pt x="2260" y="2608"/>
                    <a:pt x="2262" y="2608"/>
                  </a:cubicBezTo>
                  <a:cubicBezTo>
                    <a:pt x="2262" y="2608"/>
                    <a:pt x="2263" y="2607"/>
                    <a:pt x="2263" y="2607"/>
                  </a:cubicBezTo>
                  <a:cubicBezTo>
                    <a:pt x="2258" y="2606"/>
                    <a:pt x="2253" y="2604"/>
                    <a:pt x="2249" y="26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5587000" y="3770900"/>
              <a:ext cx="79950" cy="107775"/>
            </a:xfrm>
            <a:custGeom>
              <a:rect b="b" l="l" r="r" t="t"/>
              <a:pathLst>
                <a:path extrusionOk="0" h="4311" w="3198">
                  <a:moveTo>
                    <a:pt x="378" y="0"/>
                  </a:moveTo>
                  <a:lnTo>
                    <a:pt x="378" y="0"/>
                  </a:lnTo>
                  <a:cubicBezTo>
                    <a:pt x="1" y="1344"/>
                    <a:pt x="542" y="1606"/>
                    <a:pt x="1099" y="2475"/>
                  </a:cubicBezTo>
                  <a:cubicBezTo>
                    <a:pt x="1657" y="3344"/>
                    <a:pt x="1050" y="4311"/>
                    <a:pt x="1050" y="4311"/>
                  </a:cubicBezTo>
                  <a:cubicBezTo>
                    <a:pt x="1460" y="4032"/>
                    <a:pt x="1804" y="3360"/>
                    <a:pt x="2492" y="2918"/>
                  </a:cubicBezTo>
                  <a:cubicBezTo>
                    <a:pt x="3197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63" y="1695"/>
                    <a:pt x="2761" y="1747"/>
                    <a:pt x="2595" y="1747"/>
                  </a:cubicBezTo>
                  <a:cubicBezTo>
                    <a:pt x="2554" y="1747"/>
                    <a:pt x="2509" y="1744"/>
                    <a:pt x="2460" y="1738"/>
                  </a:cubicBezTo>
                  <a:cubicBezTo>
                    <a:pt x="2429" y="1730"/>
                    <a:pt x="2398" y="1727"/>
                    <a:pt x="2369" y="1727"/>
                  </a:cubicBezTo>
                  <a:cubicBezTo>
                    <a:pt x="2134" y="1727"/>
                    <a:pt x="1962" y="1947"/>
                    <a:pt x="2050" y="2180"/>
                  </a:cubicBezTo>
                  <a:cubicBezTo>
                    <a:pt x="2117" y="2354"/>
                    <a:pt x="1987" y="2518"/>
                    <a:pt x="1829" y="2518"/>
                  </a:cubicBezTo>
                  <a:cubicBezTo>
                    <a:pt x="1794" y="2518"/>
                    <a:pt x="1758" y="2510"/>
                    <a:pt x="1722" y="2492"/>
                  </a:cubicBezTo>
                  <a:cubicBezTo>
                    <a:pt x="1558" y="2426"/>
                    <a:pt x="1558" y="2065"/>
                    <a:pt x="1788" y="1885"/>
                  </a:cubicBezTo>
                  <a:cubicBezTo>
                    <a:pt x="2001" y="1705"/>
                    <a:pt x="2148" y="1311"/>
                    <a:pt x="1952" y="689"/>
                  </a:cubicBezTo>
                  <a:cubicBezTo>
                    <a:pt x="1811" y="202"/>
                    <a:pt x="1340" y="96"/>
                    <a:pt x="1016" y="96"/>
                  </a:cubicBezTo>
                  <a:cubicBezTo>
                    <a:pt x="925" y="96"/>
                    <a:pt x="845" y="104"/>
                    <a:pt x="788" y="115"/>
                  </a:cubicBezTo>
                  <a:cubicBezTo>
                    <a:pt x="757" y="122"/>
                    <a:pt x="726" y="125"/>
                    <a:pt x="696" y="125"/>
                  </a:cubicBezTo>
                  <a:cubicBezTo>
                    <a:pt x="580" y="125"/>
                    <a:pt x="469" y="78"/>
                    <a:pt x="3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5568975" y="3612200"/>
              <a:ext cx="202875" cy="202550"/>
            </a:xfrm>
            <a:custGeom>
              <a:rect b="b" l="l" r="r" t="t"/>
              <a:pathLst>
                <a:path extrusionOk="0" h="8102" w="8115">
                  <a:moveTo>
                    <a:pt x="5733" y="1"/>
                  </a:moveTo>
                  <a:cubicBezTo>
                    <a:pt x="5224" y="1"/>
                    <a:pt x="4728" y="178"/>
                    <a:pt x="4426" y="562"/>
                  </a:cubicBezTo>
                  <a:cubicBezTo>
                    <a:pt x="4131" y="1005"/>
                    <a:pt x="4082" y="1562"/>
                    <a:pt x="4312" y="2037"/>
                  </a:cubicBezTo>
                  <a:cubicBezTo>
                    <a:pt x="4519" y="2444"/>
                    <a:pt x="4855" y="2591"/>
                    <a:pt x="5184" y="2591"/>
                  </a:cubicBezTo>
                  <a:cubicBezTo>
                    <a:pt x="5532" y="2591"/>
                    <a:pt x="5872" y="2427"/>
                    <a:pt x="6049" y="2234"/>
                  </a:cubicBezTo>
                  <a:cubicBezTo>
                    <a:pt x="6229" y="2037"/>
                    <a:pt x="6311" y="1759"/>
                    <a:pt x="6246" y="1496"/>
                  </a:cubicBezTo>
                  <a:cubicBezTo>
                    <a:pt x="6198" y="1168"/>
                    <a:pt x="5968" y="1028"/>
                    <a:pt x="5756" y="1028"/>
                  </a:cubicBezTo>
                  <a:cubicBezTo>
                    <a:pt x="5609" y="1028"/>
                    <a:pt x="5471" y="1096"/>
                    <a:pt x="5410" y="1218"/>
                  </a:cubicBezTo>
                  <a:cubicBezTo>
                    <a:pt x="5279" y="1496"/>
                    <a:pt x="5344" y="1841"/>
                    <a:pt x="5754" y="1906"/>
                  </a:cubicBezTo>
                  <a:cubicBezTo>
                    <a:pt x="6098" y="1972"/>
                    <a:pt x="5918" y="2398"/>
                    <a:pt x="5475" y="2513"/>
                  </a:cubicBezTo>
                  <a:cubicBezTo>
                    <a:pt x="5398" y="2533"/>
                    <a:pt x="5319" y="2543"/>
                    <a:pt x="5241" y="2543"/>
                  </a:cubicBezTo>
                  <a:cubicBezTo>
                    <a:pt x="4886" y="2543"/>
                    <a:pt x="4541" y="2340"/>
                    <a:pt x="4394" y="2004"/>
                  </a:cubicBezTo>
                  <a:cubicBezTo>
                    <a:pt x="4197" y="1562"/>
                    <a:pt x="4246" y="1037"/>
                    <a:pt x="4525" y="644"/>
                  </a:cubicBezTo>
                  <a:cubicBezTo>
                    <a:pt x="4798" y="302"/>
                    <a:pt x="5265" y="132"/>
                    <a:pt x="5735" y="132"/>
                  </a:cubicBezTo>
                  <a:cubicBezTo>
                    <a:pt x="5829" y="132"/>
                    <a:pt x="5924" y="139"/>
                    <a:pt x="6016" y="152"/>
                  </a:cubicBezTo>
                  <a:cubicBezTo>
                    <a:pt x="7229" y="300"/>
                    <a:pt x="7918" y="1988"/>
                    <a:pt x="7197" y="3152"/>
                  </a:cubicBezTo>
                  <a:cubicBezTo>
                    <a:pt x="6967" y="3512"/>
                    <a:pt x="6623" y="3807"/>
                    <a:pt x="6246" y="4004"/>
                  </a:cubicBezTo>
                  <a:cubicBezTo>
                    <a:pt x="5853" y="4168"/>
                    <a:pt x="5405" y="4246"/>
                    <a:pt x="4887" y="4246"/>
                  </a:cubicBezTo>
                  <a:cubicBezTo>
                    <a:pt x="4474" y="4246"/>
                    <a:pt x="4017" y="4197"/>
                    <a:pt x="3509" y="4103"/>
                  </a:cubicBezTo>
                  <a:cubicBezTo>
                    <a:pt x="3202" y="4041"/>
                    <a:pt x="2902" y="4011"/>
                    <a:pt x="2615" y="4011"/>
                  </a:cubicBezTo>
                  <a:cubicBezTo>
                    <a:pt x="1289" y="4011"/>
                    <a:pt x="240" y="4664"/>
                    <a:pt x="132" y="5971"/>
                  </a:cubicBezTo>
                  <a:cubicBezTo>
                    <a:pt x="1" y="7577"/>
                    <a:pt x="1050" y="8102"/>
                    <a:pt x="1050" y="8102"/>
                  </a:cubicBezTo>
                  <a:cubicBezTo>
                    <a:pt x="1050" y="8102"/>
                    <a:pt x="1033" y="8086"/>
                    <a:pt x="1017" y="8069"/>
                  </a:cubicBezTo>
                  <a:cubicBezTo>
                    <a:pt x="460" y="7414"/>
                    <a:pt x="607" y="6217"/>
                    <a:pt x="607" y="6217"/>
                  </a:cubicBezTo>
                  <a:cubicBezTo>
                    <a:pt x="706" y="5709"/>
                    <a:pt x="968" y="5234"/>
                    <a:pt x="1361" y="4906"/>
                  </a:cubicBezTo>
                  <a:cubicBezTo>
                    <a:pt x="1942" y="4465"/>
                    <a:pt x="2676" y="4379"/>
                    <a:pt x="3159" y="4379"/>
                  </a:cubicBezTo>
                  <a:cubicBezTo>
                    <a:pt x="3467" y="4379"/>
                    <a:pt x="3672" y="4414"/>
                    <a:pt x="3672" y="4414"/>
                  </a:cubicBezTo>
                  <a:cubicBezTo>
                    <a:pt x="3918" y="4447"/>
                    <a:pt x="4164" y="4463"/>
                    <a:pt x="4377" y="4463"/>
                  </a:cubicBezTo>
                  <a:cubicBezTo>
                    <a:pt x="4482" y="4470"/>
                    <a:pt x="4590" y="4473"/>
                    <a:pt x="4698" y="4473"/>
                  </a:cubicBezTo>
                  <a:cubicBezTo>
                    <a:pt x="5660" y="4473"/>
                    <a:pt x="6740" y="4191"/>
                    <a:pt x="7344" y="3234"/>
                  </a:cubicBezTo>
                  <a:cubicBezTo>
                    <a:pt x="8114" y="1988"/>
                    <a:pt x="7360" y="169"/>
                    <a:pt x="6033" y="21"/>
                  </a:cubicBezTo>
                  <a:cubicBezTo>
                    <a:pt x="5933" y="8"/>
                    <a:pt x="5833" y="1"/>
                    <a:pt x="57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5594400" y="38139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5623075" y="3728400"/>
              <a:ext cx="116800" cy="59725"/>
            </a:xfrm>
            <a:custGeom>
              <a:rect b="b" l="l" r="r" t="t"/>
              <a:pathLst>
                <a:path extrusionOk="0" h="2389" w="4672">
                  <a:moveTo>
                    <a:pt x="1086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10"/>
                    <a:pt x="164" y="202"/>
                    <a:pt x="239" y="202"/>
                  </a:cubicBezTo>
                  <a:cubicBezTo>
                    <a:pt x="728" y="202"/>
                    <a:pt x="1034" y="513"/>
                    <a:pt x="935" y="995"/>
                  </a:cubicBezTo>
                  <a:cubicBezTo>
                    <a:pt x="804" y="1405"/>
                    <a:pt x="968" y="1864"/>
                    <a:pt x="1312" y="2126"/>
                  </a:cubicBezTo>
                  <a:cubicBezTo>
                    <a:pt x="1640" y="2389"/>
                    <a:pt x="2541" y="2389"/>
                    <a:pt x="2541" y="2389"/>
                  </a:cubicBezTo>
                  <a:cubicBezTo>
                    <a:pt x="2279" y="2241"/>
                    <a:pt x="2525" y="1880"/>
                    <a:pt x="2689" y="1438"/>
                  </a:cubicBezTo>
                  <a:cubicBezTo>
                    <a:pt x="2844" y="1033"/>
                    <a:pt x="2422" y="879"/>
                    <a:pt x="2225" y="879"/>
                  </a:cubicBezTo>
                  <a:cubicBezTo>
                    <a:pt x="2215" y="879"/>
                    <a:pt x="2206" y="880"/>
                    <a:pt x="2197" y="881"/>
                  </a:cubicBezTo>
                  <a:cubicBezTo>
                    <a:pt x="2093" y="890"/>
                    <a:pt x="2017" y="910"/>
                    <a:pt x="1946" y="910"/>
                  </a:cubicBezTo>
                  <a:cubicBezTo>
                    <a:pt x="1893" y="910"/>
                    <a:pt x="1843" y="899"/>
                    <a:pt x="1787" y="864"/>
                  </a:cubicBezTo>
                  <a:cubicBezTo>
                    <a:pt x="1681" y="785"/>
                    <a:pt x="1735" y="578"/>
                    <a:pt x="2009" y="578"/>
                  </a:cubicBezTo>
                  <a:cubicBezTo>
                    <a:pt x="2075" y="578"/>
                    <a:pt x="2154" y="590"/>
                    <a:pt x="2246" y="618"/>
                  </a:cubicBezTo>
                  <a:cubicBezTo>
                    <a:pt x="2721" y="766"/>
                    <a:pt x="2574" y="1225"/>
                    <a:pt x="3311" y="1372"/>
                  </a:cubicBezTo>
                  <a:cubicBezTo>
                    <a:pt x="3368" y="1384"/>
                    <a:pt x="3421" y="1389"/>
                    <a:pt x="3470" y="1389"/>
                  </a:cubicBezTo>
                  <a:cubicBezTo>
                    <a:pt x="4060" y="1389"/>
                    <a:pt x="4218" y="642"/>
                    <a:pt x="4279" y="536"/>
                  </a:cubicBezTo>
                  <a:cubicBezTo>
                    <a:pt x="4393" y="389"/>
                    <a:pt x="4524" y="274"/>
                    <a:pt x="4672" y="159"/>
                  </a:cubicBezTo>
                  <a:lnTo>
                    <a:pt x="4672" y="159"/>
                  </a:lnTo>
                  <a:cubicBezTo>
                    <a:pt x="4462" y="274"/>
                    <a:pt x="4087" y="393"/>
                    <a:pt x="3549" y="393"/>
                  </a:cubicBezTo>
                  <a:cubicBezTo>
                    <a:pt x="3161" y="393"/>
                    <a:pt x="2688" y="331"/>
                    <a:pt x="2131" y="159"/>
                  </a:cubicBezTo>
                  <a:cubicBezTo>
                    <a:pt x="1733" y="41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5630050" y="3619275"/>
              <a:ext cx="80325" cy="83700"/>
            </a:xfrm>
            <a:custGeom>
              <a:rect b="b" l="l" r="r" t="t"/>
              <a:pathLst>
                <a:path extrusionOk="0" h="3348" w="3213">
                  <a:moveTo>
                    <a:pt x="1934" y="0"/>
                  </a:moveTo>
                  <a:lnTo>
                    <a:pt x="1934" y="0"/>
                  </a:lnTo>
                  <a:cubicBezTo>
                    <a:pt x="1492" y="279"/>
                    <a:pt x="1426" y="722"/>
                    <a:pt x="705" y="1344"/>
                  </a:cubicBezTo>
                  <a:cubicBezTo>
                    <a:pt x="0" y="1967"/>
                    <a:pt x="197" y="2426"/>
                    <a:pt x="344" y="2672"/>
                  </a:cubicBezTo>
                  <a:cubicBezTo>
                    <a:pt x="459" y="2803"/>
                    <a:pt x="426" y="3000"/>
                    <a:pt x="295" y="3082"/>
                  </a:cubicBezTo>
                  <a:cubicBezTo>
                    <a:pt x="1377" y="2984"/>
                    <a:pt x="1229" y="2344"/>
                    <a:pt x="1164" y="2148"/>
                  </a:cubicBezTo>
                  <a:cubicBezTo>
                    <a:pt x="1098" y="1951"/>
                    <a:pt x="1131" y="1836"/>
                    <a:pt x="1246" y="1836"/>
                  </a:cubicBezTo>
                  <a:cubicBezTo>
                    <a:pt x="1361" y="1836"/>
                    <a:pt x="1344" y="2066"/>
                    <a:pt x="1328" y="2344"/>
                  </a:cubicBezTo>
                  <a:cubicBezTo>
                    <a:pt x="1328" y="2639"/>
                    <a:pt x="1262" y="3279"/>
                    <a:pt x="2115" y="3344"/>
                  </a:cubicBezTo>
                  <a:cubicBezTo>
                    <a:pt x="2146" y="3347"/>
                    <a:pt x="2177" y="3348"/>
                    <a:pt x="2207" y="3348"/>
                  </a:cubicBezTo>
                  <a:cubicBezTo>
                    <a:pt x="2985" y="3348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91" y="2591"/>
                    <a:pt x="2945" y="2615"/>
                    <a:pt x="2790" y="2615"/>
                  </a:cubicBezTo>
                  <a:cubicBezTo>
                    <a:pt x="2337" y="2615"/>
                    <a:pt x="1805" y="2412"/>
                    <a:pt x="1574" y="1656"/>
                  </a:cubicBezTo>
                  <a:cubicBezTo>
                    <a:pt x="1377" y="1082"/>
                    <a:pt x="1508" y="427"/>
                    <a:pt x="19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5744775" y="3499825"/>
              <a:ext cx="48375" cy="191600"/>
            </a:xfrm>
            <a:custGeom>
              <a:rect b="b" l="l" r="r" t="t"/>
              <a:pathLst>
                <a:path extrusionOk="0" h="7664" w="1935">
                  <a:moveTo>
                    <a:pt x="1300" y="1"/>
                  </a:moveTo>
                  <a:cubicBezTo>
                    <a:pt x="984" y="1"/>
                    <a:pt x="738" y="369"/>
                    <a:pt x="738" y="369"/>
                  </a:cubicBezTo>
                  <a:cubicBezTo>
                    <a:pt x="1" y="1500"/>
                    <a:pt x="837" y="3287"/>
                    <a:pt x="984" y="5172"/>
                  </a:cubicBezTo>
                  <a:cubicBezTo>
                    <a:pt x="1132" y="7040"/>
                    <a:pt x="476" y="7663"/>
                    <a:pt x="476" y="7663"/>
                  </a:cubicBezTo>
                  <a:cubicBezTo>
                    <a:pt x="1164" y="7122"/>
                    <a:pt x="1328" y="5352"/>
                    <a:pt x="1197" y="3992"/>
                  </a:cubicBezTo>
                  <a:cubicBezTo>
                    <a:pt x="1066" y="2631"/>
                    <a:pt x="1082" y="1353"/>
                    <a:pt x="1345" y="1090"/>
                  </a:cubicBezTo>
                  <a:cubicBezTo>
                    <a:pt x="1607" y="828"/>
                    <a:pt x="1935" y="271"/>
                    <a:pt x="1509" y="58"/>
                  </a:cubicBezTo>
                  <a:cubicBezTo>
                    <a:pt x="1437" y="18"/>
                    <a:pt x="1367" y="1"/>
                    <a:pt x="13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5698875" y="3474500"/>
              <a:ext cx="213950" cy="254625"/>
            </a:xfrm>
            <a:custGeom>
              <a:rect b="b" l="l" r="r" t="t"/>
              <a:pathLst>
                <a:path extrusionOk="0" h="10185" w="8558">
                  <a:moveTo>
                    <a:pt x="6293" y="0"/>
                  </a:moveTo>
                  <a:cubicBezTo>
                    <a:pt x="6092" y="0"/>
                    <a:pt x="5889" y="23"/>
                    <a:pt x="5689" y="71"/>
                  </a:cubicBezTo>
                  <a:cubicBezTo>
                    <a:pt x="4492" y="317"/>
                    <a:pt x="3738" y="1579"/>
                    <a:pt x="3509" y="2841"/>
                  </a:cubicBezTo>
                  <a:cubicBezTo>
                    <a:pt x="3263" y="4136"/>
                    <a:pt x="3509" y="5382"/>
                    <a:pt x="3459" y="6480"/>
                  </a:cubicBezTo>
                  <a:cubicBezTo>
                    <a:pt x="3525" y="7463"/>
                    <a:pt x="3148" y="8430"/>
                    <a:pt x="2460" y="9135"/>
                  </a:cubicBezTo>
                  <a:cubicBezTo>
                    <a:pt x="1787" y="9758"/>
                    <a:pt x="919" y="10119"/>
                    <a:pt x="1" y="10184"/>
                  </a:cubicBezTo>
                  <a:cubicBezTo>
                    <a:pt x="935" y="10151"/>
                    <a:pt x="1820" y="9807"/>
                    <a:pt x="2509" y="9201"/>
                  </a:cubicBezTo>
                  <a:cubicBezTo>
                    <a:pt x="3246" y="8496"/>
                    <a:pt x="3656" y="7512"/>
                    <a:pt x="3607" y="6480"/>
                  </a:cubicBezTo>
                  <a:cubicBezTo>
                    <a:pt x="3672" y="5365"/>
                    <a:pt x="3427" y="4119"/>
                    <a:pt x="3672" y="2874"/>
                  </a:cubicBezTo>
                  <a:cubicBezTo>
                    <a:pt x="3918" y="1628"/>
                    <a:pt x="4607" y="464"/>
                    <a:pt x="5721" y="218"/>
                  </a:cubicBezTo>
                  <a:cubicBezTo>
                    <a:pt x="5853" y="169"/>
                    <a:pt x="5984" y="153"/>
                    <a:pt x="6115" y="153"/>
                  </a:cubicBezTo>
                  <a:cubicBezTo>
                    <a:pt x="6160" y="149"/>
                    <a:pt x="6204" y="148"/>
                    <a:pt x="6249" y="148"/>
                  </a:cubicBezTo>
                  <a:cubicBezTo>
                    <a:pt x="6646" y="148"/>
                    <a:pt x="7036" y="278"/>
                    <a:pt x="7361" y="513"/>
                  </a:cubicBezTo>
                  <a:cubicBezTo>
                    <a:pt x="8065" y="1087"/>
                    <a:pt x="7967" y="2316"/>
                    <a:pt x="7557" y="2710"/>
                  </a:cubicBezTo>
                  <a:cubicBezTo>
                    <a:pt x="7358" y="2888"/>
                    <a:pt x="7134" y="2961"/>
                    <a:pt x="6935" y="2961"/>
                  </a:cubicBezTo>
                  <a:cubicBezTo>
                    <a:pt x="6675" y="2961"/>
                    <a:pt x="6458" y="2837"/>
                    <a:pt x="6393" y="2661"/>
                  </a:cubicBezTo>
                  <a:lnTo>
                    <a:pt x="6393" y="2661"/>
                  </a:lnTo>
                  <a:cubicBezTo>
                    <a:pt x="6393" y="2661"/>
                    <a:pt x="6427" y="2666"/>
                    <a:pt x="6478" y="2666"/>
                  </a:cubicBezTo>
                  <a:cubicBezTo>
                    <a:pt x="6613" y="2666"/>
                    <a:pt x="6868" y="2631"/>
                    <a:pt x="6951" y="2382"/>
                  </a:cubicBezTo>
                  <a:cubicBezTo>
                    <a:pt x="7082" y="2071"/>
                    <a:pt x="6885" y="1726"/>
                    <a:pt x="6557" y="1677"/>
                  </a:cubicBezTo>
                  <a:cubicBezTo>
                    <a:pt x="6502" y="1661"/>
                    <a:pt x="6446" y="1654"/>
                    <a:pt x="6393" y="1654"/>
                  </a:cubicBezTo>
                  <a:cubicBezTo>
                    <a:pt x="6007" y="1654"/>
                    <a:pt x="5709" y="2042"/>
                    <a:pt x="5853" y="2431"/>
                  </a:cubicBezTo>
                  <a:cubicBezTo>
                    <a:pt x="5942" y="2811"/>
                    <a:pt x="6465" y="3099"/>
                    <a:pt x="7007" y="3099"/>
                  </a:cubicBezTo>
                  <a:cubicBezTo>
                    <a:pt x="7261" y="3099"/>
                    <a:pt x="7518" y="3036"/>
                    <a:pt x="7738" y="2890"/>
                  </a:cubicBezTo>
                  <a:cubicBezTo>
                    <a:pt x="8147" y="2677"/>
                    <a:pt x="8557" y="1972"/>
                    <a:pt x="8262" y="1169"/>
                  </a:cubicBezTo>
                  <a:cubicBezTo>
                    <a:pt x="8034" y="459"/>
                    <a:pt x="7192" y="0"/>
                    <a:pt x="62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5800500" y="3510075"/>
              <a:ext cx="62725" cy="52750"/>
            </a:xfrm>
            <a:custGeom>
              <a:rect b="b" l="l" r="r" t="t"/>
              <a:pathLst>
                <a:path extrusionOk="0" h="2110" w="2509">
                  <a:moveTo>
                    <a:pt x="691" y="1"/>
                  </a:moveTo>
                  <a:cubicBezTo>
                    <a:pt x="623" y="1"/>
                    <a:pt x="551" y="8"/>
                    <a:pt x="476" y="25"/>
                  </a:cubicBezTo>
                  <a:cubicBezTo>
                    <a:pt x="607" y="107"/>
                    <a:pt x="640" y="271"/>
                    <a:pt x="542" y="385"/>
                  </a:cubicBezTo>
                  <a:cubicBezTo>
                    <a:pt x="394" y="615"/>
                    <a:pt x="1" y="1320"/>
                    <a:pt x="558" y="1860"/>
                  </a:cubicBezTo>
                  <a:cubicBezTo>
                    <a:pt x="738" y="2045"/>
                    <a:pt x="991" y="2109"/>
                    <a:pt x="1257" y="2109"/>
                  </a:cubicBezTo>
                  <a:cubicBezTo>
                    <a:pt x="1792" y="2109"/>
                    <a:pt x="2377" y="1850"/>
                    <a:pt x="2509" y="1795"/>
                  </a:cubicBezTo>
                  <a:lnTo>
                    <a:pt x="2509" y="1795"/>
                  </a:lnTo>
                  <a:cubicBezTo>
                    <a:pt x="2509" y="1795"/>
                    <a:pt x="2476" y="1799"/>
                    <a:pt x="2424" y="1799"/>
                  </a:cubicBezTo>
                  <a:cubicBezTo>
                    <a:pt x="2208" y="1799"/>
                    <a:pt x="1653" y="1735"/>
                    <a:pt x="1574" y="1090"/>
                  </a:cubicBezTo>
                  <a:cubicBezTo>
                    <a:pt x="1488" y="400"/>
                    <a:pt x="1175" y="1"/>
                    <a:pt x="6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5803800" y="3513150"/>
              <a:ext cx="120500" cy="137300"/>
            </a:xfrm>
            <a:custGeom>
              <a:rect b="b" l="l" r="r" t="t"/>
              <a:pathLst>
                <a:path extrusionOk="0" h="5492" w="4820">
                  <a:moveTo>
                    <a:pt x="4327" y="0"/>
                  </a:moveTo>
                  <a:lnTo>
                    <a:pt x="4327" y="0"/>
                  </a:lnTo>
                  <a:cubicBezTo>
                    <a:pt x="4475" y="557"/>
                    <a:pt x="4278" y="1164"/>
                    <a:pt x="3803" y="1508"/>
                  </a:cubicBezTo>
                  <a:cubicBezTo>
                    <a:pt x="3016" y="2082"/>
                    <a:pt x="1901" y="1787"/>
                    <a:pt x="1000" y="2426"/>
                  </a:cubicBezTo>
                  <a:cubicBezTo>
                    <a:pt x="98" y="3049"/>
                    <a:pt x="197" y="3967"/>
                    <a:pt x="180" y="4475"/>
                  </a:cubicBezTo>
                  <a:cubicBezTo>
                    <a:pt x="197" y="4819"/>
                    <a:pt x="131" y="5180"/>
                    <a:pt x="0" y="5491"/>
                  </a:cubicBezTo>
                  <a:cubicBezTo>
                    <a:pt x="311" y="5294"/>
                    <a:pt x="475" y="4934"/>
                    <a:pt x="443" y="4573"/>
                  </a:cubicBezTo>
                  <a:cubicBezTo>
                    <a:pt x="443" y="3925"/>
                    <a:pt x="515" y="3204"/>
                    <a:pt x="715" y="3204"/>
                  </a:cubicBezTo>
                  <a:cubicBezTo>
                    <a:pt x="728" y="3204"/>
                    <a:pt x="741" y="3207"/>
                    <a:pt x="754" y="3213"/>
                  </a:cubicBezTo>
                  <a:cubicBezTo>
                    <a:pt x="983" y="3327"/>
                    <a:pt x="787" y="3573"/>
                    <a:pt x="705" y="3721"/>
                  </a:cubicBezTo>
                  <a:cubicBezTo>
                    <a:pt x="606" y="3885"/>
                    <a:pt x="459" y="4540"/>
                    <a:pt x="1164" y="4950"/>
                  </a:cubicBezTo>
                  <a:cubicBezTo>
                    <a:pt x="1164" y="4950"/>
                    <a:pt x="934" y="4426"/>
                    <a:pt x="1328" y="4147"/>
                  </a:cubicBezTo>
                  <a:cubicBezTo>
                    <a:pt x="1737" y="3868"/>
                    <a:pt x="2000" y="3704"/>
                    <a:pt x="1951" y="3131"/>
                  </a:cubicBezTo>
                  <a:cubicBezTo>
                    <a:pt x="1907" y="2608"/>
                    <a:pt x="2250" y="2175"/>
                    <a:pt x="2477" y="2175"/>
                  </a:cubicBezTo>
                  <a:cubicBezTo>
                    <a:pt x="2506" y="2175"/>
                    <a:pt x="2533" y="2182"/>
                    <a:pt x="2557" y="2196"/>
                  </a:cubicBezTo>
                  <a:cubicBezTo>
                    <a:pt x="2787" y="2344"/>
                    <a:pt x="2524" y="2557"/>
                    <a:pt x="2393" y="2606"/>
                  </a:cubicBezTo>
                  <a:cubicBezTo>
                    <a:pt x="2213" y="2721"/>
                    <a:pt x="2180" y="2983"/>
                    <a:pt x="2328" y="3147"/>
                  </a:cubicBezTo>
                  <a:cubicBezTo>
                    <a:pt x="2541" y="3393"/>
                    <a:pt x="2475" y="3704"/>
                    <a:pt x="2196" y="3803"/>
                  </a:cubicBezTo>
                  <a:cubicBezTo>
                    <a:pt x="2196" y="3803"/>
                    <a:pt x="2253" y="3809"/>
                    <a:pt x="2348" y="3809"/>
                  </a:cubicBezTo>
                  <a:cubicBezTo>
                    <a:pt x="2675" y="3809"/>
                    <a:pt x="3455" y="3731"/>
                    <a:pt x="3950" y="3032"/>
                  </a:cubicBezTo>
                  <a:cubicBezTo>
                    <a:pt x="4573" y="2147"/>
                    <a:pt x="4819" y="820"/>
                    <a:pt x="432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5890650" y="3475325"/>
              <a:ext cx="73800" cy="48825"/>
            </a:xfrm>
            <a:custGeom>
              <a:rect b="b" l="l" r="r" t="t"/>
              <a:pathLst>
                <a:path extrusionOk="0" h="1953" w="2952">
                  <a:moveTo>
                    <a:pt x="922" y="1"/>
                  </a:moveTo>
                  <a:cubicBezTo>
                    <a:pt x="658" y="1"/>
                    <a:pt x="353" y="27"/>
                    <a:pt x="1" y="87"/>
                  </a:cubicBezTo>
                  <a:cubicBezTo>
                    <a:pt x="411" y="136"/>
                    <a:pt x="755" y="415"/>
                    <a:pt x="919" y="792"/>
                  </a:cubicBezTo>
                  <a:cubicBezTo>
                    <a:pt x="1112" y="1307"/>
                    <a:pt x="1477" y="1953"/>
                    <a:pt x="2236" y="1953"/>
                  </a:cubicBezTo>
                  <a:cubicBezTo>
                    <a:pt x="2443" y="1953"/>
                    <a:pt x="2680" y="1904"/>
                    <a:pt x="2951" y="1792"/>
                  </a:cubicBezTo>
                  <a:cubicBezTo>
                    <a:pt x="2771" y="1726"/>
                    <a:pt x="2656" y="1562"/>
                    <a:pt x="2656" y="1365"/>
                  </a:cubicBezTo>
                  <a:cubicBezTo>
                    <a:pt x="2656" y="1082"/>
                    <a:pt x="2620" y="1"/>
                    <a:pt x="9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5956625" y="3474675"/>
              <a:ext cx="36500" cy="28450"/>
            </a:xfrm>
            <a:custGeom>
              <a:rect b="b" l="l" r="r" t="t"/>
              <a:pathLst>
                <a:path extrusionOk="0" h="1138" w="1460">
                  <a:moveTo>
                    <a:pt x="977" y="0"/>
                  </a:moveTo>
                  <a:cubicBezTo>
                    <a:pt x="808" y="0"/>
                    <a:pt x="653" y="133"/>
                    <a:pt x="640" y="326"/>
                  </a:cubicBezTo>
                  <a:cubicBezTo>
                    <a:pt x="640" y="485"/>
                    <a:pt x="766" y="589"/>
                    <a:pt x="898" y="589"/>
                  </a:cubicBezTo>
                  <a:cubicBezTo>
                    <a:pt x="956" y="589"/>
                    <a:pt x="1016" y="568"/>
                    <a:pt x="1066" y="523"/>
                  </a:cubicBezTo>
                  <a:cubicBezTo>
                    <a:pt x="1066" y="523"/>
                    <a:pt x="1181" y="359"/>
                    <a:pt x="1066" y="293"/>
                  </a:cubicBezTo>
                  <a:cubicBezTo>
                    <a:pt x="1038" y="277"/>
                    <a:pt x="1012" y="270"/>
                    <a:pt x="990" y="270"/>
                  </a:cubicBezTo>
                  <a:cubicBezTo>
                    <a:pt x="924" y="270"/>
                    <a:pt x="890" y="334"/>
                    <a:pt x="902" y="408"/>
                  </a:cubicBezTo>
                  <a:cubicBezTo>
                    <a:pt x="913" y="440"/>
                    <a:pt x="898" y="454"/>
                    <a:pt x="874" y="454"/>
                  </a:cubicBezTo>
                  <a:cubicBezTo>
                    <a:pt x="824" y="454"/>
                    <a:pt x="733" y="388"/>
                    <a:pt x="755" y="277"/>
                  </a:cubicBezTo>
                  <a:cubicBezTo>
                    <a:pt x="767" y="158"/>
                    <a:pt x="873" y="74"/>
                    <a:pt x="994" y="74"/>
                  </a:cubicBezTo>
                  <a:cubicBezTo>
                    <a:pt x="1039" y="74"/>
                    <a:pt x="1087" y="86"/>
                    <a:pt x="1132" y="113"/>
                  </a:cubicBezTo>
                  <a:cubicBezTo>
                    <a:pt x="1394" y="260"/>
                    <a:pt x="1312" y="851"/>
                    <a:pt x="739" y="900"/>
                  </a:cubicBezTo>
                  <a:cubicBezTo>
                    <a:pt x="725" y="901"/>
                    <a:pt x="711" y="902"/>
                    <a:pt x="697" y="902"/>
                  </a:cubicBezTo>
                  <a:cubicBezTo>
                    <a:pt x="337" y="902"/>
                    <a:pt x="17" y="506"/>
                    <a:pt x="17" y="506"/>
                  </a:cubicBezTo>
                  <a:lnTo>
                    <a:pt x="17" y="506"/>
                  </a:lnTo>
                  <a:cubicBezTo>
                    <a:pt x="1" y="703"/>
                    <a:pt x="83" y="883"/>
                    <a:pt x="230" y="1014"/>
                  </a:cubicBezTo>
                  <a:cubicBezTo>
                    <a:pt x="350" y="1094"/>
                    <a:pt x="487" y="1137"/>
                    <a:pt x="624" y="1137"/>
                  </a:cubicBezTo>
                  <a:cubicBezTo>
                    <a:pt x="713" y="1137"/>
                    <a:pt x="802" y="1119"/>
                    <a:pt x="886" y="1080"/>
                  </a:cubicBezTo>
                  <a:cubicBezTo>
                    <a:pt x="1099" y="1031"/>
                    <a:pt x="1279" y="867"/>
                    <a:pt x="1361" y="670"/>
                  </a:cubicBezTo>
                  <a:cubicBezTo>
                    <a:pt x="1460" y="424"/>
                    <a:pt x="1361" y="146"/>
                    <a:pt x="1116" y="31"/>
                  </a:cubicBezTo>
                  <a:cubicBezTo>
                    <a:pt x="1070" y="10"/>
                    <a:pt x="1023" y="0"/>
                    <a:pt x="9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5389075" y="3656125"/>
              <a:ext cx="100025" cy="218525"/>
            </a:xfrm>
            <a:custGeom>
              <a:rect b="b" l="l" r="r" t="t"/>
              <a:pathLst>
                <a:path extrusionOk="0" h="8741" w="4001">
                  <a:moveTo>
                    <a:pt x="2082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82"/>
                    <a:pt x="329" y="1821"/>
                    <a:pt x="591" y="2362"/>
                  </a:cubicBezTo>
                  <a:cubicBezTo>
                    <a:pt x="825" y="2783"/>
                    <a:pt x="1260" y="3021"/>
                    <a:pt x="1710" y="3021"/>
                  </a:cubicBezTo>
                  <a:cubicBezTo>
                    <a:pt x="1890" y="3021"/>
                    <a:pt x="2073" y="2983"/>
                    <a:pt x="2247" y="2903"/>
                  </a:cubicBezTo>
                  <a:cubicBezTo>
                    <a:pt x="2951" y="2723"/>
                    <a:pt x="3099" y="1788"/>
                    <a:pt x="2476" y="1411"/>
                  </a:cubicBezTo>
                  <a:cubicBezTo>
                    <a:pt x="2397" y="1370"/>
                    <a:pt x="2316" y="1352"/>
                    <a:pt x="2237" y="1352"/>
                  </a:cubicBezTo>
                  <a:cubicBezTo>
                    <a:pt x="1907" y="1352"/>
                    <a:pt x="1619" y="1680"/>
                    <a:pt x="1738" y="2050"/>
                  </a:cubicBezTo>
                  <a:cubicBezTo>
                    <a:pt x="1875" y="2324"/>
                    <a:pt x="2182" y="2346"/>
                    <a:pt x="2319" y="2346"/>
                  </a:cubicBezTo>
                  <a:cubicBezTo>
                    <a:pt x="2346" y="2346"/>
                    <a:pt x="2367" y="2346"/>
                    <a:pt x="2378" y="2346"/>
                  </a:cubicBezTo>
                  <a:cubicBezTo>
                    <a:pt x="2443" y="2346"/>
                    <a:pt x="2443" y="2378"/>
                    <a:pt x="2443" y="2378"/>
                  </a:cubicBezTo>
                  <a:cubicBezTo>
                    <a:pt x="2487" y="2566"/>
                    <a:pt x="2251" y="2855"/>
                    <a:pt x="1803" y="2855"/>
                  </a:cubicBezTo>
                  <a:cubicBezTo>
                    <a:pt x="1742" y="2855"/>
                    <a:pt x="1676" y="2849"/>
                    <a:pt x="1607" y="2837"/>
                  </a:cubicBezTo>
                  <a:cubicBezTo>
                    <a:pt x="1411" y="2804"/>
                    <a:pt x="1230" y="2723"/>
                    <a:pt x="1099" y="2575"/>
                  </a:cubicBezTo>
                  <a:cubicBezTo>
                    <a:pt x="411" y="1936"/>
                    <a:pt x="739" y="559"/>
                    <a:pt x="1755" y="297"/>
                  </a:cubicBezTo>
                  <a:cubicBezTo>
                    <a:pt x="1902" y="256"/>
                    <a:pt x="2054" y="235"/>
                    <a:pt x="2206" y="235"/>
                  </a:cubicBezTo>
                  <a:cubicBezTo>
                    <a:pt x="2357" y="235"/>
                    <a:pt x="2509" y="256"/>
                    <a:pt x="2656" y="297"/>
                  </a:cubicBezTo>
                  <a:cubicBezTo>
                    <a:pt x="2837" y="346"/>
                    <a:pt x="3017" y="428"/>
                    <a:pt x="3181" y="559"/>
                  </a:cubicBezTo>
                  <a:cubicBezTo>
                    <a:pt x="3525" y="838"/>
                    <a:pt x="3738" y="1247"/>
                    <a:pt x="3771" y="1706"/>
                  </a:cubicBezTo>
                  <a:cubicBezTo>
                    <a:pt x="3820" y="2444"/>
                    <a:pt x="3443" y="3181"/>
                    <a:pt x="2869" y="3706"/>
                  </a:cubicBezTo>
                  <a:cubicBezTo>
                    <a:pt x="2296" y="4247"/>
                    <a:pt x="1558" y="4558"/>
                    <a:pt x="984" y="5083"/>
                  </a:cubicBezTo>
                  <a:cubicBezTo>
                    <a:pt x="427" y="5591"/>
                    <a:pt x="83" y="6296"/>
                    <a:pt x="34" y="7066"/>
                  </a:cubicBezTo>
                  <a:cubicBezTo>
                    <a:pt x="1" y="7755"/>
                    <a:pt x="394" y="8492"/>
                    <a:pt x="1034" y="8673"/>
                  </a:cubicBezTo>
                  <a:cubicBezTo>
                    <a:pt x="1168" y="8719"/>
                    <a:pt x="1307" y="8740"/>
                    <a:pt x="1443" y="8740"/>
                  </a:cubicBezTo>
                  <a:cubicBezTo>
                    <a:pt x="1936" y="8740"/>
                    <a:pt x="2397" y="8457"/>
                    <a:pt x="2525" y="8033"/>
                  </a:cubicBezTo>
                  <a:cubicBezTo>
                    <a:pt x="2722" y="7542"/>
                    <a:pt x="2509" y="7001"/>
                    <a:pt x="2034" y="6788"/>
                  </a:cubicBezTo>
                  <a:cubicBezTo>
                    <a:pt x="1935" y="6722"/>
                    <a:pt x="1820" y="6706"/>
                    <a:pt x="1706" y="6706"/>
                  </a:cubicBezTo>
                  <a:cubicBezTo>
                    <a:pt x="1662" y="6698"/>
                    <a:pt x="1619" y="6694"/>
                    <a:pt x="1576" y="6694"/>
                  </a:cubicBezTo>
                  <a:cubicBezTo>
                    <a:pt x="1246" y="6694"/>
                    <a:pt x="939" y="6911"/>
                    <a:pt x="837" y="7230"/>
                  </a:cubicBezTo>
                  <a:cubicBezTo>
                    <a:pt x="720" y="7724"/>
                    <a:pt x="994" y="7991"/>
                    <a:pt x="1309" y="7991"/>
                  </a:cubicBezTo>
                  <a:cubicBezTo>
                    <a:pt x="1391" y="7991"/>
                    <a:pt x="1476" y="7972"/>
                    <a:pt x="1558" y="7935"/>
                  </a:cubicBezTo>
                  <a:cubicBezTo>
                    <a:pt x="1870" y="7771"/>
                    <a:pt x="1919" y="7361"/>
                    <a:pt x="1673" y="7115"/>
                  </a:cubicBezTo>
                  <a:cubicBezTo>
                    <a:pt x="1596" y="7048"/>
                    <a:pt x="1492" y="7015"/>
                    <a:pt x="1389" y="7015"/>
                  </a:cubicBezTo>
                  <a:cubicBezTo>
                    <a:pt x="1315" y="7015"/>
                    <a:pt x="1243" y="7032"/>
                    <a:pt x="1181" y="7066"/>
                  </a:cubicBezTo>
                  <a:cubicBezTo>
                    <a:pt x="1162" y="7078"/>
                    <a:pt x="1149" y="7082"/>
                    <a:pt x="1139" y="7082"/>
                  </a:cubicBezTo>
                  <a:cubicBezTo>
                    <a:pt x="1106" y="7082"/>
                    <a:pt x="1116" y="7033"/>
                    <a:pt x="1116" y="7033"/>
                  </a:cubicBezTo>
                  <a:cubicBezTo>
                    <a:pt x="1226" y="6812"/>
                    <a:pt x="1521" y="6784"/>
                    <a:pt x="1662" y="6784"/>
                  </a:cubicBezTo>
                  <a:cubicBezTo>
                    <a:pt x="1709" y="6784"/>
                    <a:pt x="1738" y="6788"/>
                    <a:pt x="1738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60" y="7033"/>
                    <a:pt x="2656" y="7558"/>
                    <a:pt x="2443" y="8000"/>
                  </a:cubicBezTo>
                  <a:cubicBezTo>
                    <a:pt x="2315" y="8384"/>
                    <a:pt x="1909" y="8638"/>
                    <a:pt x="1464" y="8638"/>
                  </a:cubicBezTo>
                  <a:cubicBezTo>
                    <a:pt x="1338" y="8638"/>
                    <a:pt x="1209" y="8618"/>
                    <a:pt x="1083" y="8574"/>
                  </a:cubicBezTo>
                  <a:cubicBezTo>
                    <a:pt x="493" y="8394"/>
                    <a:pt x="149" y="7722"/>
                    <a:pt x="181" y="7050"/>
                  </a:cubicBezTo>
                  <a:cubicBezTo>
                    <a:pt x="230" y="6345"/>
                    <a:pt x="558" y="5689"/>
                    <a:pt x="1099" y="5214"/>
                  </a:cubicBezTo>
                  <a:cubicBezTo>
                    <a:pt x="1640" y="4706"/>
                    <a:pt x="2411" y="4427"/>
                    <a:pt x="3001" y="3837"/>
                  </a:cubicBezTo>
                  <a:cubicBezTo>
                    <a:pt x="3591" y="3280"/>
                    <a:pt x="4000" y="2493"/>
                    <a:pt x="3935" y="1690"/>
                  </a:cubicBezTo>
                  <a:cubicBezTo>
                    <a:pt x="3869" y="919"/>
                    <a:pt x="3312" y="264"/>
                    <a:pt x="2558" y="67"/>
                  </a:cubicBezTo>
                  <a:cubicBezTo>
                    <a:pt x="2400" y="22"/>
                    <a:pt x="2240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5391125" y="3738925"/>
              <a:ext cx="42650" cy="60275"/>
            </a:xfrm>
            <a:custGeom>
              <a:rect b="b" l="l" r="r" t="t"/>
              <a:pathLst>
                <a:path extrusionOk="0" h="2411" w="1706">
                  <a:moveTo>
                    <a:pt x="1509" y="1"/>
                  </a:moveTo>
                  <a:cubicBezTo>
                    <a:pt x="1509" y="1"/>
                    <a:pt x="1361" y="66"/>
                    <a:pt x="1345" y="148"/>
                  </a:cubicBezTo>
                  <a:cubicBezTo>
                    <a:pt x="1329" y="246"/>
                    <a:pt x="1214" y="328"/>
                    <a:pt x="1017" y="328"/>
                  </a:cubicBezTo>
                  <a:cubicBezTo>
                    <a:pt x="821" y="328"/>
                    <a:pt x="1" y="394"/>
                    <a:pt x="50" y="2410"/>
                  </a:cubicBezTo>
                  <a:cubicBezTo>
                    <a:pt x="50" y="2410"/>
                    <a:pt x="132" y="1672"/>
                    <a:pt x="755" y="1394"/>
                  </a:cubicBezTo>
                  <a:cubicBezTo>
                    <a:pt x="1378" y="1115"/>
                    <a:pt x="1706" y="853"/>
                    <a:pt x="1591" y="460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5408350" y="3560675"/>
              <a:ext cx="159425" cy="250800"/>
            </a:xfrm>
            <a:custGeom>
              <a:rect b="b" l="l" r="r" t="t"/>
              <a:pathLst>
                <a:path extrusionOk="0" h="10032" w="6377">
                  <a:moveTo>
                    <a:pt x="5246" y="0"/>
                  </a:moveTo>
                  <a:lnTo>
                    <a:pt x="5246" y="0"/>
                  </a:lnTo>
                  <a:cubicBezTo>
                    <a:pt x="2885" y="672"/>
                    <a:pt x="4180" y="2197"/>
                    <a:pt x="4262" y="4426"/>
                  </a:cubicBezTo>
                  <a:cubicBezTo>
                    <a:pt x="4344" y="6278"/>
                    <a:pt x="3262" y="7983"/>
                    <a:pt x="1558" y="8704"/>
                  </a:cubicBezTo>
                  <a:cubicBezTo>
                    <a:pt x="230" y="9229"/>
                    <a:pt x="0" y="10032"/>
                    <a:pt x="0" y="10032"/>
                  </a:cubicBezTo>
                  <a:cubicBezTo>
                    <a:pt x="308" y="9500"/>
                    <a:pt x="664" y="9329"/>
                    <a:pt x="968" y="9329"/>
                  </a:cubicBezTo>
                  <a:cubicBezTo>
                    <a:pt x="1198" y="9329"/>
                    <a:pt x="1398" y="9427"/>
                    <a:pt x="1525" y="9540"/>
                  </a:cubicBezTo>
                  <a:cubicBezTo>
                    <a:pt x="1631" y="9641"/>
                    <a:pt x="1732" y="9673"/>
                    <a:pt x="1826" y="9673"/>
                  </a:cubicBezTo>
                  <a:cubicBezTo>
                    <a:pt x="1991" y="9673"/>
                    <a:pt x="2137" y="9573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56" y="9638"/>
                    <a:pt x="2771" y="9229"/>
                    <a:pt x="2574" y="8934"/>
                  </a:cubicBezTo>
                  <a:cubicBezTo>
                    <a:pt x="2476" y="8779"/>
                    <a:pt x="2317" y="8697"/>
                    <a:pt x="2140" y="8697"/>
                  </a:cubicBezTo>
                  <a:cubicBezTo>
                    <a:pt x="2110" y="8697"/>
                    <a:pt x="2080" y="8699"/>
                    <a:pt x="2049" y="8704"/>
                  </a:cubicBezTo>
                  <a:cubicBezTo>
                    <a:pt x="2049" y="8704"/>
                    <a:pt x="2262" y="8655"/>
                    <a:pt x="3311" y="7803"/>
                  </a:cubicBezTo>
                  <a:cubicBezTo>
                    <a:pt x="4590" y="6754"/>
                    <a:pt x="4541" y="7114"/>
                    <a:pt x="5459" y="6622"/>
                  </a:cubicBezTo>
                  <a:cubicBezTo>
                    <a:pt x="6377" y="6131"/>
                    <a:pt x="6082" y="5147"/>
                    <a:pt x="6082" y="5147"/>
                  </a:cubicBezTo>
                  <a:lnTo>
                    <a:pt x="6082" y="5147"/>
                  </a:lnTo>
                  <a:cubicBezTo>
                    <a:pt x="6019" y="5257"/>
                    <a:pt x="5956" y="5443"/>
                    <a:pt x="5457" y="5443"/>
                  </a:cubicBezTo>
                  <a:cubicBezTo>
                    <a:pt x="5436" y="5443"/>
                    <a:pt x="5415" y="5443"/>
                    <a:pt x="5393" y="5442"/>
                  </a:cubicBezTo>
                  <a:cubicBezTo>
                    <a:pt x="5365" y="5440"/>
                    <a:pt x="5337" y="5439"/>
                    <a:pt x="5309" y="5439"/>
                  </a:cubicBezTo>
                  <a:cubicBezTo>
                    <a:pt x="4949" y="5439"/>
                    <a:pt x="4627" y="5632"/>
                    <a:pt x="4475" y="5967"/>
                  </a:cubicBezTo>
                  <a:cubicBezTo>
                    <a:pt x="4410" y="6082"/>
                    <a:pt x="4328" y="6180"/>
                    <a:pt x="4213" y="6262"/>
                  </a:cubicBezTo>
                  <a:cubicBezTo>
                    <a:pt x="4557" y="5918"/>
                    <a:pt x="4606" y="5147"/>
                    <a:pt x="4705" y="4508"/>
                  </a:cubicBezTo>
                  <a:cubicBezTo>
                    <a:pt x="4819" y="3869"/>
                    <a:pt x="5098" y="4082"/>
                    <a:pt x="5672" y="3688"/>
                  </a:cubicBezTo>
                  <a:cubicBezTo>
                    <a:pt x="6229" y="3311"/>
                    <a:pt x="5934" y="2803"/>
                    <a:pt x="5868" y="2672"/>
                  </a:cubicBezTo>
                  <a:cubicBezTo>
                    <a:pt x="5836" y="2525"/>
                    <a:pt x="5852" y="2377"/>
                    <a:pt x="5901" y="2230"/>
                  </a:cubicBezTo>
                  <a:lnTo>
                    <a:pt x="5901" y="2230"/>
                  </a:lnTo>
                  <a:cubicBezTo>
                    <a:pt x="5901" y="2230"/>
                    <a:pt x="5852" y="2344"/>
                    <a:pt x="5475" y="2394"/>
                  </a:cubicBezTo>
                  <a:cubicBezTo>
                    <a:pt x="5164" y="2426"/>
                    <a:pt x="4901" y="2672"/>
                    <a:pt x="4852" y="2984"/>
                  </a:cubicBezTo>
                  <a:cubicBezTo>
                    <a:pt x="4852" y="3130"/>
                    <a:pt x="4755" y="3309"/>
                    <a:pt x="4621" y="3309"/>
                  </a:cubicBezTo>
                  <a:cubicBezTo>
                    <a:pt x="4591" y="3309"/>
                    <a:pt x="4558" y="3300"/>
                    <a:pt x="4524" y="3279"/>
                  </a:cubicBezTo>
                  <a:cubicBezTo>
                    <a:pt x="4328" y="3180"/>
                    <a:pt x="4410" y="2885"/>
                    <a:pt x="4410" y="2885"/>
                  </a:cubicBezTo>
                  <a:cubicBezTo>
                    <a:pt x="4606" y="2295"/>
                    <a:pt x="5180" y="2525"/>
                    <a:pt x="5639" y="1836"/>
                  </a:cubicBezTo>
                  <a:cubicBezTo>
                    <a:pt x="6049" y="1230"/>
                    <a:pt x="5475" y="590"/>
                    <a:pt x="5278" y="410"/>
                  </a:cubicBezTo>
                  <a:cubicBezTo>
                    <a:pt x="5164" y="312"/>
                    <a:pt x="5147" y="132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5448500" y="3497350"/>
              <a:ext cx="73375" cy="268650"/>
            </a:xfrm>
            <a:custGeom>
              <a:rect b="b" l="l" r="r" t="t"/>
              <a:pathLst>
                <a:path extrusionOk="0" h="10746" w="2935">
                  <a:moveTo>
                    <a:pt x="1630" y="0"/>
                  </a:moveTo>
                  <a:cubicBezTo>
                    <a:pt x="1296" y="0"/>
                    <a:pt x="953" y="125"/>
                    <a:pt x="689" y="419"/>
                  </a:cubicBezTo>
                  <a:cubicBezTo>
                    <a:pt x="1" y="1238"/>
                    <a:pt x="148" y="2468"/>
                    <a:pt x="525" y="3500"/>
                  </a:cubicBezTo>
                  <a:cubicBezTo>
                    <a:pt x="1361" y="5549"/>
                    <a:pt x="2246" y="7516"/>
                    <a:pt x="1689" y="8959"/>
                  </a:cubicBezTo>
                  <a:cubicBezTo>
                    <a:pt x="1443" y="9696"/>
                    <a:pt x="919" y="10336"/>
                    <a:pt x="247" y="10745"/>
                  </a:cubicBezTo>
                  <a:cubicBezTo>
                    <a:pt x="951" y="10352"/>
                    <a:pt x="1492" y="9729"/>
                    <a:pt x="1771" y="8975"/>
                  </a:cubicBezTo>
                  <a:cubicBezTo>
                    <a:pt x="2394" y="7500"/>
                    <a:pt x="1509" y="5451"/>
                    <a:pt x="689" y="3435"/>
                  </a:cubicBezTo>
                  <a:cubicBezTo>
                    <a:pt x="312" y="2435"/>
                    <a:pt x="181" y="1238"/>
                    <a:pt x="788" y="501"/>
                  </a:cubicBezTo>
                  <a:cubicBezTo>
                    <a:pt x="1027" y="231"/>
                    <a:pt x="1344" y="115"/>
                    <a:pt x="1654" y="115"/>
                  </a:cubicBezTo>
                  <a:cubicBezTo>
                    <a:pt x="2171" y="115"/>
                    <a:pt x="2666" y="439"/>
                    <a:pt x="2738" y="911"/>
                  </a:cubicBezTo>
                  <a:cubicBezTo>
                    <a:pt x="2846" y="1435"/>
                    <a:pt x="2446" y="1916"/>
                    <a:pt x="1934" y="1916"/>
                  </a:cubicBezTo>
                  <a:cubicBezTo>
                    <a:pt x="1902" y="1916"/>
                    <a:pt x="1869" y="1914"/>
                    <a:pt x="1837" y="1911"/>
                  </a:cubicBezTo>
                  <a:lnTo>
                    <a:pt x="1820" y="1911"/>
                  </a:lnTo>
                  <a:cubicBezTo>
                    <a:pt x="1804" y="1911"/>
                    <a:pt x="1771" y="1894"/>
                    <a:pt x="1755" y="1894"/>
                  </a:cubicBezTo>
                  <a:cubicBezTo>
                    <a:pt x="1689" y="1861"/>
                    <a:pt x="1623" y="1812"/>
                    <a:pt x="1591" y="1747"/>
                  </a:cubicBezTo>
                  <a:cubicBezTo>
                    <a:pt x="1591" y="1747"/>
                    <a:pt x="1542" y="1697"/>
                    <a:pt x="1591" y="1648"/>
                  </a:cubicBezTo>
                  <a:cubicBezTo>
                    <a:pt x="1623" y="1615"/>
                    <a:pt x="1984" y="1632"/>
                    <a:pt x="2000" y="1320"/>
                  </a:cubicBezTo>
                  <a:cubicBezTo>
                    <a:pt x="2011" y="1069"/>
                    <a:pt x="1807" y="904"/>
                    <a:pt x="1598" y="904"/>
                  </a:cubicBezTo>
                  <a:cubicBezTo>
                    <a:pt x="1481" y="904"/>
                    <a:pt x="1362" y="956"/>
                    <a:pt x="1279" y="1075"/>
                  </a:cubicBezTo>
                  <a:cubicBezTo>
                    <a:pt x="1069" y="1334"/>
                    <a:pt x="1370" y="1960"/>
                    <a:pt x="1914" y="1960"/>
                  </a:cubicBezTo>
                  <a:cubicBezTo>
                    <a:pt x="1921" y="1960"/>
                    <a:pt x="1928" y="1960"/>
                    <a:pt x="1935" y="1960"/>
                  </a:cubicBezTo>
                  <a:cubicBezTo>
                    <a:pt x="2509" y="1960"/>
                    <a:pt x="2935" y="1452"/>
                    <a:pt x="2820" y="894"/>
                  </a:cubicBezTo>
                  <a:cubicBezTo>
                    <a:pt x="2758" y="375"/>
                    <a:pt x="2208" y="0"/>
                    <a:pt x="16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5454650" y="3765975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5389500" y="3486900"/>
              <a:ext cx="69275" cy="204100"/>
            </a:xfrm>
            <a:custGeom>
              <a:rect b="b" l="l" r="r" t="t"/>
              <a:pathLst>
                <a:path extrusionOk="0" h="8164" w="2771">
                  <a:moveTo>
                    <a:pt x="689" y="1"/>
                  </a:moveTo>
                  <a:cubicBezTo>
                    <a:pt x="689" y="1"/>
                    <a:pt x="66" y="181"/>
                    <a:pt x="197" y="1083"/>
                  </a:cubicBezTo>
                  <a:cubicBezTo>
                    <a:pt x="345" y="1968"/>
                    <a:pt x="1049" y="2460"/>
                    <a:pt x="1459" y="2902"/>
                  </a:cubicBezTo>
                  <a:cubicBezTo>
                    <a:pt x="1803" y="3279"/>
                    <a:pt x="2459" y="4132"/>
                    <a:pt x="2131" y="4984"/>
                  </a:cubicBezTo>
                  <a:cubicBezTo>
                    <a:pt x="2033" y="5213"/>
                    <a:pt x="1902" y="5410"/>
                    <a:pt x="1721" y="5574"/>
                  </a:cubicBezTo>
                  <a:cubicBezTo>
                    <a:pt x="1148" y="6082"/>
                    <a:pt x="754" y="6328"/>
                    <a:pt x="443" y="6754"/>
                  </a:cubicBezTo>
                  <a:cubicBezTo>
                    <a:pt x="148" y="7164"/>
                    <a:pt x="0" y="7656"/>
                    <a:pt x="0" y="8164"/>
                  </a:cubicBezTo>
                  <a:cubicBezTo>
                    <a:pt x="0" y="8016"/>
                    <a:pt x="66" y="6951"/>
                    <a:pt x="1197" y="6148"/>
                  </a:cubicBezTo>
                  <a:cubicBezTo>
                    <a:pt x="2508" y="5230"/>
                    <a:pt x="2771" y="4312"/>
                    <a:pt x="2328" y="2919"/>
                  </a:cubicBezTo>
                  <a:cubicBezTo>
                    <a:pt x="1803" y="1296"/>
                    <a:pt x="361" y="1116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5473100" y="3251000"/>
              <a:ext cx="60875" cy="136775"/>
            </a:xfrm>
            <a:custGeom>
              <a:rect b="b" l="l" r="r" t="t"/>
              <a:pathLst>
                <a:path extrusionOk="0" h="5471" w="2435">
                  <a:moveTo>
                    <a:pt x="1429" y="0"/>
                  </a:moveTo>
                  <a:cubicBezTo>
                    <a:pt x="1399" y="0"/>
                    <a:pt x="1370" y="4"/>
                    <a:pt x="1344" y="12"/>
                  </a:cubicBezTo>
                  <a:cubicBezTo>
                    <a:pt x="1033" y="110"/>
                    <a:pt x="951" y="373"/>
                    <a:pt x="1115" y="733"/>
                  </a:cubicBezTo>
                  <a:cubicBezTo>
                    <a:pt x="1279" y="1094"/>
                    <a:pt x="1787" y="1143"/>
                    <a:pt x="1656" y="2815"/>
                  </a:cubicBezTo>
                  <a:cubicBezTo>
                    <a:pt x="1525" y="4470"/>
                    <a:pt x="0" y="5470"/>
                    <a:pt x="0" y="5470"/>
                  </a:cubicBezTo>
                  <a:cubicBezTo>
                    <a:pt x="262" y="5421"/>
                    <a:pt x="1820" y="4470"/>
                    <a:pt x="2147" y="2438"/>
                  </a:cubicBezTo>
                  <a:cubicBezTo>
                    <a:pt x="2434" y="565"/>
                    <a:pt x="1789" y="0"/>
                    <a:pt x="142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5429250" y="3213700"/>
              <a:ext cx="131550" cy="177750"/>
            </a:xfrm>
            <a:custGeom>
              <a:rect b="b" l="l" r="r" t="t"/>
              <a:pathLst>
                <a:path extrusionOk="0" h="7110" w="5262">
                  <a:moveTo>
                    <a:pt x="1681" y="1"/>
                  </a:moveTo>
                  <a:cubicBezTo>
                    <a:pt x="1291" y="1"/>
                    <a:pt x="859" y="91"/>
                    <a:pt x="476" y="389"/>
                  </a:cubicBezTo>
                  <a:cubicBezTo>
                    <a:pt x="164" y="668"/>
                    <a:pt x="0" y="1078"/>
                    <a:pt x="33" y="1488"/>
                  </a:cubicBezTo>
                  <a:cubicBezTo>
                    <a:pt x="104" y="1985"/>
                    <a:pt x="619" y="2421"/>
                    <a:pt x="1225" y="2421"/>
                  </a:cubicBezTo>
                  <a:cubicBezTo>
                    <a:pt x="1318" y="2421"/>
                    <a:pt x="1413" y="2411"/>
                    <a:pt x="1508" y="2389"/>
                  </a:cubicBezTo>
                  <a:cubicBezTo>
                    <a:pt x="1607" y="2373"/>
                    <a:pt x="1705" y="2340"/>
                    <a:pt x="1803" y="2291"/>
                  </a:cubicBezTo>
                  <a:lnTo>
                    <a:pt x="1820" y="2291"/>
                  </a:lnTo>
                  <a:lnTo>
                    <a:pt x="1836" y="2274"/>
                  </a:lnTo>
                  <a:cubicBezTo>
                    <a:pt x="2148" y="2110"/>
                    <a:pt x="2312" y="1783"/>
                    <a:pt x="2246" y="1455"/>
                  </a:cubicBezTo>
                  <a:cubicBezTo>
                    <a:pt x="2196" y="1118"/>
                    <a:pt x="1918" y="895"/>
                    <a:pt x="1607" y="895"/>
                  </a:cubicBezTo>
                  <a:cubicBezTo>
                    <a:pt x="1509" y="895"/>
                    <a:pt x="1409" y="916"/>
                    <a:pt x="1312" y="963"/>
                  </a:cubicBezTo>
                  <a:cubicBezTo>
                    <a:pt x="951" y="1160"/>
                    <a:pt x="1066" y="1717"/>
                    <a:pt x="1476" y="1766"/>
                  </a:cubicBezTo>
                  <a:cubicBezTo>
                    <a:pt x="1506" y="1774"/>
                    <a:pt x="1537" y="1778"/>
                    <a:pt x="1566" y="1778"/>
                  </a:cubicBezTo>
                  <a:cubicBezTo>
                    <a:pt x="1788" y="1778"/>
                    <a:pt x="1963" y="1572"/>
                    <a:pt x="1935" y="1340"/>
                  </a:cubicBezTo>
                  <a:cubicBezTo>
                    <a:pt x="1928" y="1300"/>
                    <a:pt x="1953" y="1266"/>
                    <a:pt x="1988" y="1266"/>
                  </a:cubicBezTo>
                  <a:cubicBezTo>
                    <a:pt x="2040" y="1266"/>
                    <a:pt x="2112" y="1341"/>
                    <a:pt x="2131" y="1586"/>
                  </a:cubicBezTo>
                  <a:cubicBezTo>
                    <a:pt x="2148" y="1717"/>
                    <a:pt x="2131" y="1848"/>
                    <a:pt x="2066" y="1963"/>
                  </a:cubicBezTo>
                  <a:cubicBezTo>
                    <a:pt x="1933" y="2184"/>
                    <a:pt x="1681" y="2312"/>
                    <a:pt x="1430" y="2312"/>
                  </a:cubicBezTo>
                  <a:cubicBezTo>
                    <a:pt x="1401" y="2312"/>
                    <a:pt x="1373" y="2310"/>
                    <a:pt x="1344" y="2307"/>
                  </a:cubicBezTo>
                  <a:cubicBezTo>
                    <a:pt x="1334" y="2308"/>
                    <a:pt x="1323" y="2308"/>
                    <a:pt x="1312" y="2308"/>
                  </a:cubicBezTo>
                  <a:cubicBezTo>
                    <a:pt x="609" y="2308"/>
                    <a:pt x="141" y="1249"/>
                    <a:pt x="787" y="619"/>
                  </a:cubicBezTo>
                  <a:cubicBezTo>
                    <a:pt x="1051" y="326"/>
                    <a:pt x="1436" y="200"/>
                    <a:pt x="1851" y="200"/>
                  </a:cubicBezTo>
                  <a:cubicBezTo>
                    <a:pt x="2365" y="200"/>
                    <a:pt x="2925" y="393"/>
                    <a:pt x="3361" y="701"/>
                  </a:cubicBezTo>
                  <a:cubicBezTo>
                    <a:pt x="5065" y="1996"/>
                    <a:pt x="4819" y="4258"/>
                    <a:pt x="4328" y="5405"/>
                  </a:cubicBezTo>
                  <a:cubicBezTo>
                    <a:pt x="4049" y="6094"/>
                    <a:pt x="3590" y="6684"/>
                    <a:pt x="3000" y="7110"/>
                  </a:cubicBezTo>
                  <a:cubicBezTo>
                    <a:pt x="3623" y="6700"/>
                    <a:pt x="4098" y="6126"/>
                    <a:pt x="4410" y="5438"/>
                  </a:cubicBezTo>
                  <a:cubicBezTo>
                    <a:pt x="4951" y="4307"/>
                    <a:pt x="5262" y="1930"/>
                    <a:pt x="3459" y="553"/>
                  </a:cubicBezTo>
                  <a:cubicBezTo>
                    <a:pt x="3098" y="307"/>
                    <a:pt x="2689" y="144"/>
                    <a:pt x="2262" y="62"/>
                  </a:cubicBezTo>
                  <a:cubicBezTo>
                    <a:pt x="2090" y="27"/>
                    <a:pt x="1891" y="1"/>
                    <a:pt x="16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5459150" y="3075500"/>
              <a:ext cx="129925" cy="205325"/>
            </a:xfrm>
            <a:custGeom>
              <a:rect b="b" l="l" r="r" t="t"/>
              <a:pathLst>
                <a:path extrusionOk="0" h="8213" w="5197">
                  <a:moveTo>
                    <a:pt x="1083" y="0"/>
                  </a:moveTo>
                  <a:cubicBezTo>
                    <a:pt x="1" y="2869"/>
                    <a:pt x="1279" y="4377"/>
                    <a:pt x="2525" y="5622"/>
                  </a:cubicBezTo>
                  <a:cubicBezTo>
                    <a:pt x="3787" y="6852"/>
                    <a:pt x="3738" y="8212"/>
                    <a:pt x="3738" y="8212"/>
                  </a:cubicBezTo>
                  <a:cubicBezTo>
                    <a:pt x="4656" y="7294"/>
                    <a:pt x="3591" y="5606"/>
                    <a:pt x="4459" y="4262"/>
                  </a:cubicBezTo>
                  <a:cubicBezTo>
                    <a:pt x="5197" y="3098"/>
                    <a:pt x="4230" y="2574"/>
                    <a:pt x="4230" y="2574"/>
                  </a:cubicBezTo>
                  <a:cubicBezTo>
                    <a:pt x="3820" y="3164"/>
                    <a:pt x="3361" y="3016"/>
                    <a:pt x="3001" y="3754"/>
                  </a:cubicBezTo>
                  <a:cubicBezTo>
                    <a:pt x="2656" y="4459"/>
                    <a:pt x="3263" y="5819"/>
                    <a:pt x="3263" y="5819"/>
                  </a:cubicBezTo>
                  <a:cubicBezTo>
                    <a:pt x="2066" y="4950"/>
                    <a:pt x="2296" y="4164"/>
                    <a:pt x="2640" y="3770"/>
                  </a:cubicBezTo>
                  <a:cubicBezTo>
                    <a:pt x="2984" y="3377"/>
                    <a:pt x="2509" y="3016"/>
                    <a:pt x="2525" y="2803"/>
                  </a:cubicBezTo>
                  <a:cubicBezTo>
                    <a:pt x="2542" y="2656"/>
                    <a:pt x="2574" y="2508"/>
                    <a:pt x="2640" y="2377"/>
                  </a:cubicBezTo>
                  <a:cubicBezTo>
                    <a:pt x="2640" y="2377"/>
                    <a:pt x="2563" y="2329"/>
                    <a:pt x="2426" y="2329"/>
                  </a:cubicBezTo>
                  <a:cubicBezTo>
                    <a:pt x="2308" y="2329"/>
                    <a:pt x="2147" y="2364"/>
                    <a:pt x="1951" y="2492"/>
                  </a:cubicBezTo>
                  <a:cubicBezTo>
                    <a:pt x="1214" y="2983"/>
                    <a:pt x="1525" y="4098"/>
                    <a:pt x="1525" y="4098"/>
                  </a:cubicBezTo>
                  <a:cubicBezTo>
                    <a:pt x="1001" y="3344"/>
                    <a:pt x="1165" y="2590"/>
                    <a:pt x="1771" y="2082"/>
                  </a:cubicBezTo>
                  <a:cubicBezTo>
                    <a:pt x="2361" y="1557"/>
                    <a:pt x="1788" y="1082"/>
                    <a:pt x="1394" y="852"/>
                  </a:cubicBezTo>
                  <a:cubicBezTo>
                    <a:pt x="1001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5398925" y="3050500"/>
              <a:ext cx="75825" cy="112700"/>
            </a:xfrm>
            <a:custGeom>
              <a:rect b="b" l="l" r="r" t="t"/>
              <a:pathLst>
                <a:path extrusionOk="0" h="4508" w="3033">
                  <a:moveTo>
                    <a:pt x="443" y="0"/>
                  </a:moveTo>
                  <a:cubicBezTo>
                    <a:pt x="443" y="1"/>
                    <a:pt x="1" y="2017"/>
                    <a:pt x="3033" y="4508"/>
                  </a:cubicBezTo>
                  <a:cubicBezTo>
                    <a:pt x="3033" y="4508"/>
                    <a:pt x="2459" y="3852"/>
                    <a:pt x="2721" y="3098"/>
                  </a:cubicBezTo>
                  <a:cubicBezTo>
                    <a:pt x="2984" y="2344"/>
                    <a:pt x="2672" y="2066"/>
                    <a:pt x="2426" y="1820"/>
                  </a:cubicBezTo>
                  <a:cubicBezTo>
                    <a:pt x="2295" y="1656"/>
                    <a:pt x="2295" y="1426"/>
                    <a:pt x="2426" y="1246"/>
                  </a:cubicBezTo>
                  <a:cubicBezTo>
                    <a:pt x="2426" y="1246"/>
                    <a:pt x="2388" y="1239"/>
                    <a:pt x="2333" y="1239"/>
                  </a:cubicBezTo>
                  <a:cubicBezTo>
                    <a:pt x="2168" y="1239"/>
                    <a:pt x="1848" y="1303"/>
                    <a:pt x="1935" y="1820"/>
                  </a:cubicBezTo>
                  <a:cubicBezTo>
                    <a:pt x="2033" y="2508"/>
                    <a:pt x="2066" y="2623"/>
                    <a:pt x="1853" y="2639"/>
                  </a:cubicBezTo>
                  <a:cubicBezTo>
                    <a:pt x="1848" y="2640"/>
                    <a:pt x="1843" y="2640"/>
                    <a:pt x="1838" y="2640"/>
                  </a:cubicBezTo>
                  <a:cubicBezTo>
                    <a:pt x="1642" y="2640"/>
                    <a:pt x="1690" y="2307"/>
                    <a:pt x="1754" y="2115"/>
                  </a:cubicBezTo>
                  <a:cubicBezTo>
                    <a:pt x="1803" y="1934"/>
                    <a:pt x="2049" y="1098"/>
                    <a:pt x="1410" y="820"/>
                  </a:cubicBezTo>
                  <a:cubicBezTo>
                    <a:pt x="754" y="525"/>
                    <a:pt x="492" y="279"/>
                    <a:pt x="44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5534975" y="3265225"/>
              <a:ext cx="90175" cy="106575"/>
            </a:xfrm>
            <a:custGeom>
              <a:rect b="b" l="l" r="r" t="t"/>
              <a:pathLst>
                <a:path extrusionOk="0" h="4263" w="3607">
                  <a:moveTo>
                    <a:pt x="1738" y="0"/>
                  </a:moveTo>
                  <a:lnTo>
                    <a:pt x="1738" y="0"/>
                  </a:lnTo>
                  <a:cubicBezTo>
                    <a:pt x="787" y="508"/>
                    <a:pt x="1066" y="1180"/>
                    <a:pt x="967" y="2475"/>
                  </a:cubicBezTo>
                  <a:cubicBezTo>
                    <a:pt x="869" y="3770"/>
                    <a:pt x="0" y="4262"/>
                    <a:pt x="0" y="4262"/>
                  </a:cubicBezTo>
                  <a:cubicBezTo>
                    <a:pt x="3606" y="2426"/>
                    <a:pt x="2295" y="771"/>
                    <a:pt x="1951" y="525"/>
                  </a:cubicBezTo>
                  <a:cubicBezTo>
                    <a:pt x="1607" y="263"/>
                    <a:pt x="1738" y="0"/>
                    <a:pt x="17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5537425" y="3331025"/>
              <a:ext cx="197125" cy="144900"/>
            </a:xfrm>
            <a:custGeom>
              <a:rect b="b" l="l" r="r" t="t"/>
              <a:pathLst>
                <a:path extrusionOk="0" h="5796" w="7885">
                  <a:moveTo>
                    <a:pt x="3221" y="1"/>
                  </a:moveTo>
                  <a:cubicBezTo>
                    <a:pt x="2841" y="1"/>
                    <a:pt x="2424" y="335"/>
                    <a:pt x="2017" y="958"/>
                  </a:cubicBezTo>
                  <a:cubicBezTo>
                    <a:pt x="1476" y="1794"/>
                    <a:pt x="1" y="1925"/>
                    <a:pt x="1" y="1925"/>
                  </a:cubicBezTo>
                  <a:cubicBezTo>
                    <a:pt x="2394" y="1974"/>
                    <a:pt x="3033" y="2597"/>
                    <a:pt x="3672" y="3351"/>
                  </a:cubicBezTo>
                  <a:cubicBezTo>
                    <a:pt x="4312" y="4105"/>
                    <a:pt x="4492" y="5334"/>
                    <a:pt x="6000" y="5711"/>
                  </a:cubicBezTo>
                  <a:cubicBezTo>
                    <a:pt x="6250" y="5771"/>
                    <a:pt x="6469" y="5795"/>
                    <a:pt x="6660" y="5795"/>
                  </a:cubicBezTo>
                  <a:cubicBezTo>
                    <a:pt x="7633" y="5795"/>
                    <a:pt x="7885" y="5154"/>
                    <a:pt x="7885" y="5154"/>
                  </a:cubicBezTo>
                  <a:lnTo>
                    <a:pt x="7885" y="5154"/>
                  </a:lnTo>
                  <a:cubicBezTo>
                    <a:pt x="7798" y="5212"/>
                    <a:pt x="7719" y="5241"/>
                    <a:pt x="7648" y="5241"/>
                  </a:cubicBezTo>
                  <a:cubicBezTo>
                    <a:pt x="7396" y="5241"/>
                    <a:pt x="7249" y="4876"/>
                    <a:pt x="7262" y="4121"/>
                  </a:cubicBezTo>
                  <a:cubicBezTo>
                    <a:pt x="7278" y="3154"/>
                    <a:pt x="6410" y="2876"/>
                    <a:pt x="5295" y="2712"/>
                  </a:cubicBezTo>
                  <a:cubicBezTo>
                    <a:pt x="4180" y="2532"/>
                    <a:pt x="3246" y="2466"/>
                    <a:pt x="3131" y="2089"/>
                  </a:cubicBezTo>
                  <a:cubicBezTo>
                    <a:pt x="3017" y="1728"/>
                    <a:pt x="3508" y="1581"/>
                    <a:pt x="4197" y="1384"/>
                  </a:cubicBezTo>
                  <a:cubicBezTo>
                    <a:pt x="4869" y="1171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18" y="589"/>
                    <a:pt x="4464" y="607"/>
                    <a:pt x="4407" y="607"/>
                  </a:cubicBezTo>
                  <a:cubicBezTo>
                    <a:pt x="4212" y="607"/>
                    <a:pt x="3991" y="392"/>
                    <a:pt x="3623" y="138"/>
                  </a:cubicBezTo>
                  <a:cubicBezTo>
                    <a:pt x="3495" y="46"/>
                    <a:pt x="3360" y="1"/>
                    <a:pt x="32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5441950" y="3390125"/>
              <a:ext cx="192200" cy="157050"/>
            </a:xfrm>
            <a:custGeom>
              <a:rect b="b" l="l" r="r" t="t"/>
              <a:pathLst>
                <a:path extrusionOk="0" h="6282" w="7688">
                  <a:moveTo>
                    <a:pt x="4322" y="1"/>
                  </a:moveTo>
                  <a:cubicBezTo>
                    <a:pt x="2726" y="1"/>
                    <a:pt x="1374" y="1109"/>
                    <a:pt x="673" y="2528"/>
                  </a:cubicBezTo>
                  <a:cubicBezTo>
                    <a:pt x="148" y="3626"/>
                    <a:pt x="0" y="4872"/>
                    <a:pt x="230" y="6052"/>
                  </a:cubicBezTo>
                  <a:lnTo>
                    <a:pt x="230" y="6085"/>
                  </a:lnTo>
                  <a:cubicBezTo>
                    <a:pt x="246" y="6150"/>
                    <a:pt x="263" y="6216"/>
                    <a:pt x="279" y="6281"/>
                  </a:cubicBezTo>
                  <a:cubicBezTo>
                    <a:pt x="246" y="6118"/>
                    <a:pt x="230" y="5954"/>
                    <a:pt x="230" y="5790"/>
                  </a:cubicBezTo>
                  <a:cubicBezTo>
                    <a:pt x="246" y="4921"/>
                    <a:pt x="410" y="4069"/>
                    <a:pt x="738" y="3249"/>
                  </a:cubicBezTo>
                  <a:cubicBezTo>
                    <a:pt x="1131" y="2249"/>
                    <a:pt x="1869" y="1413"/>
                    <a:pt x="2820" y="889"/>
                  </a:cubicBezTo>
                  <a:cubicBezTo>
                    <a:pt x="3362" y="569"/>
                    <a:pt x="4069" y="321"/>
                    <a:pt x="4769" y="321"/>
                  </a:cubicBezTo>
                  <a:cubicBezTo>
                    <a:pt x="5360" y="321"/>
                    <a:pt x="5946" y="497"/>
                    <a:pt x="6426" y="954"/>
                  </a:cubicBezTo>
                  <a:cubicBezTo>
                    <a:pt x="7491" y="1856"/>
                    <a:pt x="7147" y="3790"/>
                    <a:pt x="5934" y="4085"/>
                  </a:cubicBezTo>
                  <a:cubicBezTo>
                    <a:pt x="5805" y="4119"/>
                    <a:pt x="5671" y="4136"/>
                    <a:pt x="5539" y="4136"/>
                  </a:cubicBezTo>
                  <a:cubicBezTo>
                    <a:pt x="5099" y="4136"/>
                    <a:pt x="4669" y="3954"/>
                    <a:pt x="4443" y="3626"/>
                  </a:cubicBezTo>
                  <a:cubicBezTo>
                    <a:pt x="4147" y="3233"/>
                    <a:pt x="4147" y="2692"/>
                    <a:pt x="4410" y="2266"/>
                  </a:cubicBezTo>
                  <a:cubicBezTo>
                    <a:pt x="4599" y="1987"/>
                    <a:pt x="4911" y="1837"/>
                    <a:pt x="5230" y="1837"/>
                  </a:cubicBezTo>
                  <a:cubicBezTo>
                    <a:pt x="5379" y="1837"/>
                    <a:pt x="5531" y="1870"/>
                    <a:pt x="5672" y="1938"/>
                  </a:cubicBezTo>
                  <a:cubicBezTo>
                    <a:pt x="5836" y="2020"/>
                    <a:pt x="5951" y="2200"/>
                    <a:pt x="5951" y="2397"/>
                  </a:cubicBezTo>
                  <a:cubicBezTo>
                    <a:pt x="5951" y="2397"/>
                    <a:pt x="5951" y="2544"/>
                    <a:pt x="5852" y="2544"/>
                  </a:cubicBezTo>
                  <a:cubicBezTo>
                    <a:pt x="5754" y="2528"/>
                    <a:pt x="5787" y="2380"/>
                    <a:pt x="5524" y="2315"/>
                  </a:cubicBezTo>
                  <a:cubicBezTo>
                    <a:pt x="5500" y="2311"/>
                    <a:pt x="5476" y="2309"/>
                    <a:pt x="5453" y="2309"/>
                  </a:cubicBezTo>
                  <a:cubicBezTo>
                    <a:pt x="5189" y="2309"/>
                    <a:pt x="4972" y="2552"/>
                    <a:pt x="5033" y="2823"/>
                  </a:cubicBezTo>
                  <a:cubicBezTo>
                    <a:pt x="5074" y="2989"/>
                    <a:pt x="5312" y="3115"/>
                    <a:pt x="5553" y="3115"/>
                  </a:cubicBezTo>
                  <a:cubicBezTo>
                    <a:pt x="5692" y="3115"/>
                    <a:pt x="5832" y="3073"/>
                    <a:pt x="5934" y="2970"/>
                  </a:cubicBezTo>
                  <a:cubicBezTo>
                    <a:pt x="6000" y="2905"/>
                    <a:pt x="6049" y="2823"/>
                    <a:pt x="6082" y="2725"/>
                  </a:cubicBezTo>
                  <a:cubicBezTo>
                    <a:pt x="6180" y="2413"/>
                    <a:pt x="6049" y="2069"/>
                    <a:pt x="5770" y="1905"/>
                  </a:cubicBezTo>
                  <a:cubicBezTo>
                    <a:pt x="5597" y="1807"/>
                    <a:pt x="5409" y="1760"/>
                    <a:pt x="5225" y="1760"/>
                  </a:cubicBezTo>
                  <a:cubicBezTo>
                    <a:pt x="4886" y="1760"/>
                    <a:pt x="4556" y="1919"/>
                    <a:pt x="4344" y="2216"/>
                  </a:cubicBezTo>
                  <a:cubicBezTo>
                    <a:pt x="4033" y="2659"/>
                    <a:pt x="4033" y="3249"/>
                    <a:pt x="4344" y="3692"/>
                  </a:cubicBezTo>
                  <a:cubicBezTo>
                    <a:pt x="4649" y="4060"/>
                    <a:pt x="5101" y="4271"/>
                    <a:pt x="5572" y="4271"/>
                  </a:cubicBezTo>
                  <a:cubicBezTo>
                    <a:pt x="5709" y="4271"/>
                    <a:pt x="5847" y="4253"/>
                    <a:pt x="5983" y="4216"/>
                  </a:cubicBezTo>
                  <a:cubicBezTo>
                    <a:pt x="7327" y="3888"/>
                    <a:pt x="7688" y="1807"/>
                    <a:pt x="6557" y="807"/>
                  </a:cubicBezTo>
                  <a:cubicBezTo>
                    <a:pt x="6409" y="676"/>
                    <a:pt x="6246" y="561"/>
                    <a:pt x="6082" y="463"/>
                  </a:cubicBezTo>
                  <a:cubicBezTo>
                    <a:pt x="5590" y="184"/>
                    <a:pt x="5033" y="20"/>
                    <a:pt x="4459" y="4"/>
                  </a:cubicBezTo>
                  <a:cubicBezTo>
                    <a:pt x="4413" y="2"/>
                    <a:pt x="4367" y="1"/>
                    <a:pt x="43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5451775" y="3438300"/>
              <a:ext cx="75925" cy="81825"/>
            </a:xfrm>
            <a:custGeom>
              <a:rect b="b" l="l" r="r" t="t"/>
              <a:pathLst>
                <a:path extrusionOk="0" h="3273" w="3037">
                  <a:moveTo>
                    <a:pt x="2307" y="1"/>
                  </a:moveTo>
                  <a:cubicBezTo>
                    <a:pt x="2111" y="1"/>
                    <a:pt x="1862" y="69"/>
                    <a:pt x="1574" y="240"/>
                  </a:cubicBezTo>
                  <a:cubicBezTo>
                    <a:pt x="312" y="1011"/>
                    <a:pt x="1" y="3273"/>
                    <a:pt x="1" y="3273"/>
                  </a:cubicBezTo>
                  <a:cubicBezTo>
                    <a:pt x="1" y="3273"/>
                    <a:pt x="673" y="1175"/>
                    <a:pt x="1935" y="961"/>
                  </a:cubicBezTo>
                  <a:cubicBezTo>
                    <a:pt x="3037" y="784"/>
                    <a:pt x="2974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5549300" y="3432000"/>
              <a:ext cx="130350" cy="112950"/>
            </a:xfrm>
            <a:custGeom>
              <a:rect b="b" l="l" r="r" t="t"/>
              <a:pathLst>
                <a:path extrusionOk="0" h="4518" w="5214">
                  <a:moveTo>
                    <a:pt x="3050" y="1"/>
                  </a:moveTo>
                  <a:cubicBezTo>
                    <a:pt x="3050" y="1"/>
                    <a:pt x="3361" y="706"/>
                    <a:pt x="3033" y="1771"/>
                  </a:cubicBezTo>
                  <a:cubicBezTo>
                    <a:pt x="2689" y="2853"/>
                    <a:pt x="1837" y="3066"/>
                    <a:pt x="1214" y="3131"/>
                  </a:cubicBezTo>
                  <a:cubicBezTo>
                    <a:pt x="575" y="3197"/>
                    <a:pt x="149" y="3475"/>
                    <a:pt x="1" y="4344"/>
                  </a:cubicBezTo>
                  <a:cubicBezTo>
                    <a:pt x="149" y="4245"/>
                    <a:pt x="321" y="4194"/>
                    <a:pt x="492" y="4194"/>
                  </a:cubicBezTo>
                  <a:cubicBezTo>
                    <a:pt x="604" y="4194"/>
                    <a:pt x="716" y="4217"/>
                    <a:pt x="821" y="4262"/>
                  </a:cubicBezTo>
                  <a:cubicBezTo>
                    <a:pt x="1065" y="4380"/>
                    <a:pt x="1460" y="4518"/>
                    <a:pt x="1856" y="4518"/>
                  </a:cubicBezTo>
                  <a:cubicBezTo>
                    <a:pt x="2176" y="4518"/>
                    <a:pt x="2496" y="4428"/>
                    <a:pt x="2738" y="4164"/>
                  </a:cubicBezTo>
                  <a:cubicBezTo>
                    <a:pt x="3099" y="3754"/>
                    <a:pt x="3246" y="3213"/>
                    <a:pt x="3148" y="2672"/>
                  </a:cubicBezTo>
                  <a:cubicBezTo>
                    <a:pt x="3132" y="2382"/>
                    <a:pt x="3068" y="1852"/>
                    <a:pt x="3348" y="1852"/>
                  </a:cubicBezTo>
                  <a:cubicBezTo>
                    <a:pt x="3353" y="1852"/>
                    <a:pt x="3357" y="1853"/>
                    <a:pt x="3361" y="1853"/>
                  </a:cubicBezTo>
                  <a:cubicBezTo>
                    <a:pt x="3361" y="1853"/>
                    <a:pt x="3365" y="1852"/>
                    <a:pt x="3370" y="1852"/>
                  </a:cubicBezTo>
                  <a:cubicBezTo>
                    <a:pt x="3413" y="1852"/>
                    <a:pt x="3589" y="1878"/>
                    <a:pt x="3574" y="2295"/>
                  </a:cubicBezTo>
                  <a:cubicBezTo>
                    <a:pt x="3574" y="2754"/>
                    <a:pt x="3542" y="3049"/>
                    <a:pt x="4164" y="3230"/>
                  </a:cubicBezTo>
                  <a:cubicBezTo>
                    <a:pt x="4509" y="3328"/>
                    <a:pt x="4820" y="3492"/>
                    <a:pt x="5099" y="3721"/>
                  </a:cubicBezTo>
                  <a:cubicBezTo>
                    <a:pt x="4984" y="3508"/>
                    <a:pt x="4951" y="3262"/>
                    <a:pt x="5017" y="3033"/>
                  </a:cubicBezTo>
                  <a:cubicBezTo>
                    <a:pt x="5131" y="2705"/>
                    <a:pt x="5213" y="2099"/>
                    <a:pt x="4656" y="1705"/>
                  </a:cubicBezTo>
                  <a:cubicBezTo>
                    <a:pt x="4099" y="1312"/>
                    <a:pt x="3542" y="1066"/>
                    <a:pt x="3410" y="673"/>
                  </a:cubicBezTo>
                  <a:cubicBezTo>
                    <a:pt x="3328" y="427"/>
                    <a:pt x="3214" y="197"/>
                    <a:pt x="30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5627175" y="3507800"/>
              <a:ext cx="32400" cy="50025"/>
            </a:xfrm>
            <a:custGeom>
              <a:rect b="b" l="l" r="r" t="t"/>
              <a:pathLst>
                <a:path extrusionOk="0" h="2001" w="1296">
                  <a:moveTo>
                    <a:pt x="328" y="1"/>
                  </a:moveTo>
                  <a:cubicBezTo>
                    <a:pt x="361" y="198"/>
                    <a:pt x="328" y="394"/>
                    <a:pt x="279" y="575"/>
                  </a:cubicBezTo>
                  <a:cubicBezTo>
                    <a:pt x="197" y="837"/>
                    <a:pt x="0" y="1263"/>
                    <a:pt x="508" y="1558"/>
                  </a:cubicBezTo>
                  <a:cubicBezTo>
                    <a:pt x="1017" y="1853"/>
                    <a:pt x="1033" y="2001"/>
                    <a:pt x="1033" y="2001"/>
                  </a:cubicBezTo>
                  <a:cubicBezTo>
                    <a:pt x="1066" y="1755"/>
                    <a:pt x="1115" y="1525"/>
                    <a:pt x="1181" y="1296"/>
                  </a:cubicBezTo>
                  <a:cubicBezTo>
                    <a:pt x="1295" y="935"/>
                    <a:pt x="1131" y="525"/>
                    <a:pt x="787" y="362"/>
                  </a:cubicBezTo>
                  <a:cubicBezTo>
                    <a:pt x="346" y="100"/>
                    <a:pt x="328" y="2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5628400" y="3292000"/>
              <a:ext cx="172950" cy="122450"/>
            </a:xfrm>
            <a:custGeom>
              <a:rect b="b" l="l" r="r" t="t"/>
              <a:pathLst>
                <a:path extrusionOk="0" h="4898" w="6918">
                  <a:moveTo>
                    <a:pt x="1941" y="0"/>
                  </a:moveTo>
                  <a:cubicBezTo>
                    <a:pt x="1055" y="0"/>
                    <a:pt x="588" y="822"/>
                    <a:pt x="705" y="1372"/>
                  </a:cubicBezTo>
                  <a:cubicBezTo>
                    <a:pt x="840" y="1984"/>
                    <a:pt x="1450" y="2011"/>
                    <a:pt x="1558" y="2011"/>
                  </a:cubicBezTo>
                  <a:cubicBezTo>
                    <a:pt x="1568" y="2011"/>
                    <a:pt x="1574" y="2011"/>
                    <a:pt x="1574" y="2011"/>
                  </a:cubicBezTo>
                  <a:cubicBezTo>
                    <a:pt x="1312" y="1913"/>
                    <a:pt x="1181" y="1601"/>
                    <a:pt x="1312" y="1339"/>
                  </a:cubicBezTo>
                  <a:cubicBezTo>
                    <a:pt x="1354" y="1275"/>
                    <a:pt x="1399" y="1251"/>
                    <a:pt x="1446" y="1251"/>
                  </a:cubicBezTo>
                  <a:cubicBezTo>
                    <a:pt x="1544" y="1251"/>
                    <a:pt x="1654" y="1354"/>
                    <a:pt x="1787" y="1421"/>
                  </a:cubicBezTo>
                  <a:cubicBezTo>
                    <a:pt x="1828" y="1440"/>
                    <a:pt x="1866" y="1448"/>
                    <a:pt x="1902" y="1448"/>
                  </a:cubicBezTo>
                  <a:cubicBezTo>
                    <a:pt x="2053" y="1448"/>
                    <a:pt x="2157" y="1295"/>
                    <a:pt x="2197" y="1109"/>
                  </a:cubicBezTo>
                  <a:cubicBezTo>
                    <a:pt x="2237" y="968"/>
                    <a:pt x="2346" y="827"/>
                    <a:pt x="2534" y="827"/>
                  </a:cubicBezTo>
                  <a:cubicBezTo>
                    <a:pt x="2652" y="827"/>
                    <a:pt x="2801" y="882"/>
                    <a:pt x="2984" y="1027"/>
                  </a:cubicBezTo>
                  <a:cubicBezTo>
                    <a:pt x="3475" y="1404"/>
                    <a:pt x="3164" y="2158"/>
                    <a:pt x="3164" y="2158"/>
                  </a:cubicBezTo>
                  <a:cubicBezTo>
                    <a:pt x="3164" y="2158"/>
                    <a:pt x="3164" y="1536"/>
                    <a:pt x="2738" y="1470"/>
                  </a:cubicBezTo>
                  <a:cubicBezTo>
                    <a:pt x="2702" y="1462"/>
                    <a:pt x="2665" y="1457"/>
                    <a:pt x="2627" y="1457"/>
                  </a:cubicBezTo>
                  <a:cubicBezTo>
                    <a:pt x="2446" y="1457"/>
                    <a:pt x="2262" y="1555"/>
                    <a:pt x="2181" y="1732"/>
                  </a:cubicBezTo>
                  <a:cubicBezTo>
                    <a:pt x="2443" y="1732"/>
                    <a:pt x="2476" y="2109"/>
                    <a:pt x="2312" y="2306"/>
                  </a:cubicBezTo>
                  <a:cubicBezTo>
                    <a:pt x="2164" y="2519"/>
                    <a:pt x="2213" y="2650"/>
                    <a:pt x="2361" y="2748"/>
                  </a:cubicBezTo>
                  <a:cubicBezTo>
                    <a:pt x="2492" y="2830"/>
                    <a:pt x="2705" y="2814"/>
                    <a:pt x="2541" y="3191"/>
                  </a:cubicBezTo>
                  <a:cubicBezTo>
                    <a:pt x="2361" y="3568"/>
                    <a:pt x="1640" y="3568"/>
                    <a:pt x="1640" y="3568"/>
                  </a:cubicBezTo>
                  <a:cubicBezTo>
                    <a:pt x="1787" y="3355"/>
                    <a:pt x="1754" y="3060"/>
                    <a:pt x="1558" y="2896"/>
                  </a:cubicBezTo>
                  <a:lnTo>
                    <a:pt x="1558" y="2896"/>
                  </a:lnTo>
                  <a:cubicBezTo>
                    <a:pt x="1574" y="3076"/>
                    <a:pt x="1476" y="3240"/>
                    <a:pt x="1295" y="3289"/>
                  </a:cubicBezTo>
                  <a:cubicBezTo>
                    <a:pt x="1017" y="3371"/>
                    <a:pt x="1017" y="3289"/>
                    <a:pt x="755" y="3519"/>
                  </a:cubicBezTo>
                  <a:cubicBezTo>
                    <a:pt x="623" y="3634"/>
                    <a:pt x="435" y="3662"/>
                    <a:pt x="279" y="3662"/>
                  </a:cubicBezTo>
                  <a:cubicBezTo>
                    <a:pt x="124" y="3662"/>
                    <a:pt x="1" y="3634"/>
                    <a:pt x="1" y="3634"/>
                  </a:cubicBezTo>
                  <a:lnTo>
                    <a:pt x="1" y="3634"/>
                  </a:lnTo>
                  <a:cubicBezTo>
                    <a:pt x="181" y="3732"/>
                    <a:pt x="394" y="3798"/>
                    <a:pt x="591" y="3798"/>
                  </a:cubicBezTo>
                  <a:cubicBezTo>
                    <a:pt x="1033" y="3847"/>
                    <a:pt x="1476" y="3912"/>
                    <a:pt x="1902" y="4011"/>
                  </a:cubicBezTo>
                  <a:cubicBezTo>
                    <a:pt x="3082" y="4371"/>
                    <a:pt x="3803" y="4863"/>
                    <a:pt x="4705" y="4896"/>
                  </a:cubicBezTo>
                  <a:cubicBezTo>
                    <a:pt x="4736" y="4897"/>
                    <a:pt x="4768" y="4897"/>
                    <a:pt x="4799" y="4897"/>
                  </a:cubicBezTo>
                  <a:cubicBezTo>
                    <a:pt x="5212" y="4897"/>
                    <a:pt x="5634" y="4797"/>
                    <a:pt x="6000" y="4584"/>
                  </a:cubicBezTo>
                  <a:cubicBezTo>
                    <a:pt x="6787" y="4142"/>
                    <a:pt x="6918" y="2962"/>
                    <a:pt x="6459" y="2371"/>
                  </a:cubicBezTo>
                  <a:cubicBezTo>
                    <a:pt x="6236" y="2033"/>
                    <a:pt x="5876" y="1878"/>
                    <a:pt x="5538" y="1878"/>
                  </a:cubicBezTo>
                  <a:cubicBezTo>
                    <a:pt x="5205" y="1878"/>
                    <a:pt x="4892" y="2029"/>
                    <a:pt x="4754" y="2306"/>
                  </a:cubicBezTo>
                  <a:cubicBezTo>
                    <a:pt x="4492" y="2634"/>
                    <a:pt x="4541" y="3109"/>
                    <a:pt x="4836" y="3388"/>
                  </a:cubicBezTo>
                  <a:cubicBezTo>
                    <a:pt x="4852" y="3404"/>
                    <a:pt x="4885" y="3421"/>
                    <a:pt x="4902" y="3437"/>
                  </a:cubicBezTo>
                  <a:lnTo>
                    <a:pt x="4934" y="3470"/>
                  </a:lnTo>
                  <a:cubicBezTo>
                    <a:pt x="5036" y="3529"/>
                    <a:pt x="5163" y="3560"/>
                    <a:pt x="5286" y="3560"/>
                  </a:cubicBezTo>
                  <a:cubicBezTo>
                    <a:pt x="5540" y="3560"/>
                    <a:pt x="5781" y="3429"/>
                    <a:pt x="5770" y="3142"/>
                  </a:cubicBezTo>
                  <a:cubicBezTo>
                    <a:pt x="5784" y="2948"/>
                    <a:pt x="5627" y="2866"/>
                    <a:pt x="5451" y="2866"/>
                  </a:cubicBezTo>
                  <a:cubicBezTo>
                    <a:pt x="5196" y="2866"/>
                    <a:pt x="4900" y="3037"/>
                    <a:pt x="5016" y="3289"/>
                  </a:cubicBezTo>
                  <a:cubicBezTo>
                    <a:pt x="5016" y="3313"/>
                    <a:pt x="5016" y="3337"/>
                    <a:pt x="4993" y="3337"/>
                  </a:cubicBezTo>
                  <a:cubicBezTo>
                    <a:pt x="4967" y="3337"/>
                    <a:pt x="4914" y="3309"/>
                    <a:pt x="4803" y="3224"/>
                  </a:cubicBezTo>
                  <a:cubicBezTo>
                    <a:pt x="4688" y="3109"/>
                    <a:pt x="4623" y="2962"/>
                    <a:pt x="4623" y="2814"/>
                  </a:cubicBezTo>
                  <a:cubicBezTo>
                    <a:pt x="4623" y="2634"/>
                    <a:pt x="4688" y="2470"/>
                    <a:pt x="4803" y="2322"/>
                  </a:cubicBezTo>
                  <a:cubicBezTo>
                    <a:pt x="4928" y="2088"/>
                    <a:pt x="5195" y="1965"/>
                    <a:pt x="5483" y="1965"/>
                  </a:cubicBezTo>
                  <a:cubicBezTo>
                    <a:pt x="5798" y="1965"/>
                    <a:pt x="6138" y="2112"/>
                    <a:pt x="6344" y="2421"/>
                  </a:cubicBezTo>
                  <a:cubicBezTo>
                    <a:pt x="6360" y="2437"/>
                    <a:pt x="6360" y="2437"/>
                    <a:pt x="6360" y="2453"/>
                  </a:cubicBezTo>
                  <a:cubicBezTo>
                    <a:pt x="6590" y="2863"/>
                    <a:pt x="6573" y="3355"/>
                    <a:pt x="6328" y="3765"/>
                  </a:cubicBezTo>
                  <a:cubicBezTo>
                    <a:pt x="6046" y="4260"/>
                    <a:pt x="5403" y="4615"/>
                    <a:pt x="4566" y="4615"/>
                  </a:cubicBezTo>
                  <a:cubicBezTo>
                    <a:pt x="4183" y="4615"/>
                    <a:pt x="3759" y="4541"/>
                    <a:pt x="3312" y="4371"/>
                  </a:cubicBezTo>
                  <a:cubicBezTo>
                    <a:pt x="3262" y="4355"/>
                    <a:pt x="3033" y="4273"/>
                    <a:pt x="2885" y="4191"/>
                  </a:cubicBezTo>
                  <a:cubicBezTo>
                    <a:pt x="2476" y="3994"/>
                    <a:pt x="2033" y="3847"/>
                    <a:pt x="1574" y="3748"/>
                  </a:cubicBezTo>
                  <a:cubicBezTo>
                    <a:pt x="1738" y="3732"/>
                    <a:pt x="1935" y="3699"/>
                    <a:pt x="2148" y="3666"/>
                  </a:cubicBezTo>
                  <a:cubicBezTo>
                    <a:pt x="3885" y="3322"/>
                    <a:pt x="4148" y="847"/>
                    <a:pt x="2689" y="175"/>
                  </a:cubicBezTo>
                  <a:cubicBezTo>
                    <a:pt x="2415" y="53"/>
                    <a:pt x="2164" y="0"/>
                    <a:pt x="19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5712825" y="3357825"/>
              <a:ext cx="116800" cy="82800"/>
            </a:xfrm>
            <a:custGeom>
              <a:rect b="b" l="l" r="r" t="t"/>
              <a:pathLst>
                <a:path extrusionOk="0" h="3312" w="4672">
                  <a:moveTo>
                    <a:pt x="3819" y="1"/>
                  </a:moveTo>
                  <a:lnTo>
                    <a:pt x="3819" y="1"/>
                  </a:lnTo>
                  <a:cubicBezTo>
                    <a:pt x="3901" y="804"/>
                    <a:pt x="3557" y="1574"/>
                    <a:pt x="2901" y="2050"/>
                  </a:cubicBezTo>
                  <a:cubicBezTo>
                    <a:pt x="2494" y="2367"/>
                    <a:pt x="1997" y="2468"/>
                    <a:pt x="1530" y="2468"/>
                  </a:cubicBezTo>
                  <a:cubicBezTo>
                    <a:pt x="720" y="2468"/>
                    <a:pt x="0" y="2165"/>
                    <a:pt x="0" y="2164"/>
                  </a:cubicBezTo>
                  <a:lnTo>
                    <a:pt x="0" y="2164"/>
                  </a:lnTo>
                  <a:cubicBezTo>
                    <a:pt x="1344" y="2869"/>
                    <a:pt x="1852" y="2640"/>
                    <a:pt x="2213" y="3049"/>
                  </a:cubicBezTo>
                  <a:cubicBezTo>
                    <a:pt x="2389" y="3233"/>
                    <a:pt x="2564" y="3288"/>
                    <a:pt x="2724" y="3288"/>
                  </a:cubicBezTo>
                  <a:cubicBezTo>
                    <a:pt x="2906" y="3288"/>
                    <a:pt x="3066" y="3216"/>
                    <a:pt x="3180" y="3181"/>
                  </a:cubicBezTo>
                  <a:cubicBezTo>
                    <a:pt x="3207" y="3174"/>
                    <a:pt x="3234" y="3171"/>
                    <a:pt x="3260" y="3171"/>
                  </a:cubicBezTo>
                  <a:cubicBezTo>
                    <a:pt x="3362" y="3171"/>
                    <a:pt x="3456" y="3220"/>
                    <a:pt x="3508" y="3312"/>
                  </a:cubicBezTo>
                  <a:cubicBezTo>
                    <a:pt x="3541" y="3099"/>
                    <a:pt x="3475" y="2902"/>
                    <a:pt x="3360" y="2722"/>
                  </a:cubicBezTo>
                  <a:cubicBezTo>
                    <a:pt x="3180" y="2525"/>
                    <a:pt x="2787" y="2509"/>
                    <a:pt x="2721" y="2509"/>
                  </a:cubicBezTo>
                  <a:cubicBezTo>
                    <a:pt x="3278" y="2476"/>
                    <a:pt x="3787" y="2181"/>
                    <a:pt x="4098" y="1722"/>
                  </a:cubicBezTo>
                  <a:cubicBezTo>
                    <a:pt x="4672" y="935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5564475" y="3172475"/>
              <a:ext cx="111475" cy="157100"/>
            </a:xfrm>
            <a:custGeom>
              <a:rect b="b" l="l" r="r" t="t"/>
              <a:pathLst>
                <a:path extrusionOk="0" h="6284" w="4459">
                  <a:moveTo>
                    <a:pt x="1815" y="1"/>
                  </a:moveTo>
                  <a:cubicBezTo>
                    <a:pt x="1388" y="1"/>
                    <a:pt x="978" y="154"/>
                    <a:pt x="705" y="465"/>
                  </a:cubicBezTo>
                  <a:cubicBezTo>
                    <a:pt x="0" y="1088"/>
                    <a:pt x="427" y="2137"/>
                    <a:pt x="1017" y="2350"/>
                  </a:cubicBezTo>
                  <a:cubicBezTo>
                    <a:pt x="1148" y="2415"/>
                    <a:pt x="1287" y="2448"/>
                    <a:pt x="1424" y="2448"/>
                  </a:cubicBezTo>
                  <a:cubicBezTo>
                    <a:pt x="1562" y="2448"/>
                    <a:pt x="1697" y="2415"/>
                    <a:pt x="1820" y="2350"/>
                  </a:cubicBezTo>
                  <a:lnTo>
                    <a:pt x="1853" y="2333"/>
                  </a:lnTo>
                  <a:lnTo>
                    <a:pt x="1902" y="2301"/>
                  </a:lnTo>
                  <a:lnTo>
                    <a:pt x="1951" y="2268"/>
                  </a:lnTo>
                  <a:lnTo>
                    <a:pt x="2000" y="2219"/>
                  </a:lnTo>
                  <a:cubicBezTo>
                    <a:pt x="2033" y="2202"/>
                    <a:pt x="2049" y="2186"/>
                    <a:pt x="2066" y="2153"/>
                  </a:cubicBezTo>
                  <a:cubicBezTo>
                    <a:pt x="2230" y="1973"/>
                    <a:pt x="2312" y="1743"/>
                    <a:pt x="2279" y="1497"/>
                  </a:cubicBezTo>
                  <a:cubicBezTo>
                    <a:pt x="2236" y="1166"/>
                    <a:pt x="2025" y="1023"/>
                    <a:pt x="1830" y="1023"/>
                  </a:cubicBezTo>
                  <a:cubicBezTo>
                    <a:pt x="1726" y="1023"/>
                    <a:pt x="1626" y="1063"/>
                    <a:pt x="1558" y="1137"/>
                  </a:cubicBezTo>
                  <a:cubicBezTo>
                    <a:pt x="1394" y="1301"/>
                    <a:pt x="1427" y="1579"/>
                    <a:pt x="1640" y="1694"/>
                  </a:cubicBezTo>
                  <a:cubicBezTo>
                    <a:pt x="1716" y="1728"/>
                    <a:pt x="1786" y="1738"/>
                    <a:pt x="1845" y="1738"/>
                  </a:cubicBezTo>
                  <a:cubicBezTo>
                    <a:pt x="1924" y="1738"/>
                    <a:pt x="1986" y="1721"/>
                    <a:pt x="2030" y="1721"/>
                  </a:cubicBezTo>
                  <a:cubicBezTo>
                    <a:pt x="2080" y="1721"/>
                    <a:pt x="2105" y="1744"/>
                    <a:pt x="2099" y="1842"/>
                  </a:cubicBezTo>
                  <a:cubicBezTo>
                    <a:pt x="2082" y="2038"/>
                    <a:pt x="1967" y="2202"/>
                    <a:pt x="1787" y="2301"/>
                  </a:cubicBezTo>
                  <a:cubicBezTo>
                    <a:pt x="1684" y="2352"/>
                    <a:pt x="1571" y="2377"/>
                    <a:pt x="1456" y="2377"/>
                  </a:cubicBezTo>
                  <a:cubicBezTo>
                    <a:pt x="1317" y="2377"/>
                    <a:pt x="1176" y="2340"/>
                    <a:pt x="1050" y="2268"/>
                  </a:cubicBezTo>
                  <a:cubicBezTo>
                    <a:pt x="509" y="2055"/>
                    <a:pt x="148" y="1104"/>
                    <a:pt x="787" y="563"/>
                  </a:cubicBezTo>
                  <a:cubicBezTo>
                    <a:pt x="1033" y="317"/>
                    <a:pt x="1377" y="170"/>
                    <a:pt x="1722" y="170"/>
                  </a:cubicBezTo>
                  <a:cubicBezTo>
                    <a:pt x="2476" y="203"/>
                    <a:pt x="3295" y="760"/>
                    <a:pt x="3426" y="2219"/>
                  </a:cubicBezTo>
                  <a:cubicBezTo>
                    <a:pt x="3475" y="2760"/>
                    <a:pt x="3426" y="3317"/>
                    <a:pt x="3262" y="3841"/>
                  </a:cubicBezTo>
                  <a:cubicBezTo>
                    <a:pt x="3148" y="4300"/>
                    <a:pt x="2951" y="4743"/>
                    <a:pt x="2672" y="5136"/>
                  </a:cubicBezTo>
                  <a:cubicBezTo>
                    <a:pt x="2279" y="5628"/>
                    <a:pt x="1771" y="6021"/>
                    <a:pt x="1197" y="6284"/>
                  </a:cubicBezTo>
                  <a:cubicBezTo>
                    <a:pt x="1804" y="6038"/>
                    <a:pt x="2361" y="5644"/>
                    <a:pt x="2787" y="5120"/>
                  </a:cubicBezTo>
                  <a:cubicBezTo>
                    <a:pt x="3541" y="4268"/>
                    <a:pt x="4459" y="2251"/>
                    <a:pt x="3180" y="612"/>
                  </a:cubicBezTo>
                  <a:cubicBezTo>
                    <a:pt x="2828" y="207"/>
                    <a:pt x="2310" y="1"/>
                    <a:pt x="18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5341550" y="35754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3295" y="0"/>
                  </a:moveTo>
                  <a:cubicBezTo>
                    <a:pt x="3295" y="0"/>
                    <a:pt x="3295" y="268"/>
                    <a:pt x="3113" y="268"/>
                  </a:cubicBezTo>
                  <a:cubicBezTo>
                    <a:pt x="3098" y="268"/>
                    <a:pt x="3083" y="266"/>
                    <a:pt x="3066" y="263"/>
                  </a:cubicBezTo>
                  <a:cubicBezTo>
                    <a:pt x="2965" y="240"/>
                    <a:pt x="2825" y="180"/>
                    <a:pt x="2691" y="180"/>
                  </a:cubicBezTo>
                  <a:cubicBezTo>
                    <a:pt x="2540" y="180"/>
                    <a:pt x="2398" y="255"/>
                    <a:pt x="2328" y="541"/>
                  </a:cubicBezTo>
                  <a:cubicBezTo>
                    <a:pt x="2218" y="1062"/>
                    <a:pt x="2168" y="1642"/>
                    <a:pt x="1946" y="1642"/>
                  </a:cubicBezTo>
                  <a:cubicBezTo>
                    <a:pt x="1937" y="1642"/>
                    <a:pt x="1928" y="1641"/>
                    <a:pt x="1918" y="1640"/>
                  </a:cubicBezTo>
                  <a:lnTo>
                    <a:pt x="1886" y="1640"/>
                  </a:lnTo>
                  <a:cubicBezTo>
                    <a:pt x="1877" y="1641"/>
                    <a:pt x="1868" y="1642"/>
                    <a:pt x="1860" y="1642"/>
                  </a:cubicBezTo>
                  <a:cubicBezTo>
                    <a:pt x="1651" y="1642"/>
                    <a:pt x="1586" y="1062"/>
                    <a:pt x="1476" y="541"/>
                  </a:cubicBezTo>
                  <a:cubicBezTo>
                    <a:pt x="1406" y="252"/>
                    <a:pt x="1260" y="174"/>
                    <a:pt x="1105" y="174"/>
                  </a:cubicBezTo>
                  <a:cubicBezTo>
                    <a:pt x="970" y="174"/>
                    <a:pt x="828" y="232"/>
                    <a:pt x="722" y="263"/>
                  </a:cubicBezTo>
                  <a:cubicBezTo>
                    <a:pt x="705" y="266"/>
                    <a:pt x="690" y="268"/>
                    <a:pt x="675" y="268"/>
                  </a:cubicBezTo>
                  <a:cubicBezTo>
                    <a:pt x="495" y="268"/>
                    <a:pt x="509" y="1"/>
                    <a:pt x="509" y="0"/>
                  </a:cubicBezTo>
                  <a:lnTo>
                    <a:pt x="509" y="0"/>
                  </a:lnTo>
                  <a:cubicBezTo>
                    <a:pt x="509" y="1"/>
                    <a:pt x="279" y="83"/>
                    <a:pt x="148" y="673"/>
                  </a:cubicBezTo>
                  <a:cubicBezTo>
                    <a:pt x="1" y="1263"/>
                    <a:pt x="279" y="1492"/>
                    <a:pt x="1050" y="1853"/>
                  </a:cubicBezTo>
                  <a:cubicBezTo>
                    <a:pt x="1836" y="2230"/>
                    <a:pt x="1869" y="3508"/>
                    <a:pt x="1869" y="3508"/>
                  </a:cubicBezTo>
                  <a:lnTo>
                    <a:pt x="1902" y="3738"/>
                  </a:lnTo>
                  <a:lnTo>
                    <a:pt x="1918" y="3508"/>
                  </a:lnTo>
                  <a:cubicBezTo>
                    <a:pt x="1918" y="3508"/>
                    <a:pt x="1951" y="2213"/>
                    <a:pt x="2738" y="1853"/>
                  </a:cubicBezTo>
                  <a:cubicBezTo>
                    <a:pt x="3525" y="1492"/>
                    <a:pt x="3803" y="1263"/>
                    <a:pt x="3656" y="673"/>
                  </a:cubicBezTo>
                  <a:cubicBezTo>
                    <a:pt x="3508" y="66"/>
                    <a:pt x="3295" y="0"/>
                    <a:pt x="3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5371875" y="3510675"/>
              <a:ext cx="34450" cy="84850"/>
            </a:xfrm>
            <a:custGeom>
              <a:rect b="b" l="l" r="r" t="t"/>
              <a:pathLst>
                <a:path extrusionOk="0" h="3394" w="1378">
                  <a:moveTo>
                    <a:pt x="689" y="1"/>
                  </a:moveTo>
                  <a:lnTo>
                    <a:pt x="640" y="345"/>
                  </a:lnTo>
                  <a:cubicBezTo>
                    <a:pt x="623" y="607"/>
                    <a:pt x="525" y="869"/>
                    <a:pt x="378" y="1099"/>
                  </a:cubicBezTo>
                  <a:cubicBezTo>
                    <a:pt x="132" y="1443"/>
                    <a:pt x="1" y="1771"/>
                    <a:pt x="312" y="2164"/>
                  </a:cubicBezTo>
                  <a:cubicBezTo>
                    <a:pt x="492" y="2427"/>
                    <a:pt x="623" y="2738"/>
                    <a:pt x="656" y="3049"/>
                  </a:cubicBezTo>
                  <a:cubicBezTo>
                    <a:pt x="673" y="3131"/>
                    <a:pt x="673" y="3394"/>
                    <a:pt x="689" y="3394"/>
                  </a:cubicBezTo>
                  <a:cubicBezTo>
                    <a:pt x="689" y="3394"/>
                    <a:pt x="705" y="3131"/>
                    <a:pt x="722" y="3049"/>
                  </a:cubicBezTo>
                  <a:cubicBezTo>
                    <a:pt x="755" y="2738"/>
                    <a:pt x="886" y="2427"/>
                    <a:pt x="1066" y="2164"/>
                  </a:cubicBezTo>
                  <a:cubicBezTo>
                    <a:pt x="1377" y="1755"/>
                    <a:pt x="1246" y="1443"/>
                    <a:pt x="1000" y="1099"/>
                  </a:cubicBezTo>
                  <a:cubicBezTo>
                    <a:pt x="853" y="869"/>
                    <a:pt x="755" y="607"/>
                    <a:pt x="738" y="328"/>
                  </a:cubicBezTo>
                  <a:lnTo>
                    <a:pt x="689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5297700" y="3167175"/>
              <a:ext cx="182800" cy="128400"/>
            </a:xfrm>
            <a:custGeom>
              <a:rect b="b" l="l" r="r" t="t"/>
              <a:pathLst>
                <a:path extrusionOk="0" h="5136" w="7312">
                  <a:moveTo>
                    <a:pt x="1754" y="1"/>
                  </a:moveTo>
                  <a:cubicBezTo>
                    <a:pt x="1361" y="1"/>
                    <a:pt x="971" y="172"/>
                    <a:pt x="706" y="497"/>
                  </a:cubicBezTo>
                  <a:cubicBezTo>
                    <a:pt x="609" y="632"/>
                    <a:pt x="456" y="704"/>
                    <a:pt x="302" y="704"/>
                  </a:cubicBezTo>
                  <a:cubicBezTo>
                    <a:pt x="195" y="704"/>
                    <a:pt x="88" y="669"/>
                    <a:pt x="1" y="595"/>
                  </a:cubicBezTo>
                  <a:lnTo>
                    <a:pt x="1" y="595"/>
                  </a:lnTo>
                  <a:cubicBezTo>
                    <a:pt x="34" y="955"/>
                    <a:pt x="66" y="1021"/>
                    <a:pt x="1771" y="1742"/>
                  </a:cubicBezTo>
                  <a:cubicBezTo>
                    <a:pt x="3082" y="2283"/>
                    <a:pt x="3525" y="4250"/>
                    <a:pt x="3656" y="5135"/>
                  </a:cubicBezTo>
                  <a:cubicBezTo>
                    <a:pt x="3787" y="4250"/>
                    <a:pt x="4246" y="2283"/>
                    <a:pt x="5541" y="1742"/>
                  </a:cubicBezTo>
                  <a:cubicBezTo>
                    <a:pt x="7262" y="1021"/>
                    <a:pt x="7278" y="955"/>
                    <a:pt x="7311" y="595"/>
                  </a:cubicBezTo>
                  <a:lnTo>
                    <a:pt x="7311" y="595"/>
                  </a:lnTo>
                  <a:cubicBezTo>
                    <a:pt x="7224" y="669"/>
                    <a:pt x="7117" y="704"/>
                    <a:pt x="7010" y="704"/>
                  </a:cubicBezTo>
                  <a:cubicBezTo>
                    <a:pt x="6856" y="704"/>
                    <a:pt x="6703" y="632"/>
                    <a:pt x="6606" y="497"/>
                  </a:cubicBezTo>
                  <a:cubicBezTo>
                    <a:pt x="6341" y="172"/>
                    <a:pt x="5951" y="1"/>
                    <a:pt x="5558" y="1"/>
                  </a:cubicBezTo>
                  <a:cubicBezTo>
                    <a:pt x="5296" y="1"/>
                    <a:pt x="5033" y="77"/>
                    <a:pt x="4803" y="234"/>
                  </a:cubicBezTo>
                  <a:cubicBezTo>
                    <a:pt x="4230" y="644"/>
                    <a:pt x="3853" y="1464"/>
                    <a:pt x="3656" y="2660"/>
                  </a:cubicBezTo>
                  <a:cubicBezTo>
                    <a:pt x="3459" y="1464"/>
                    <a:pt x="3082" y="644"/>
                    <a:pt x="2509" y="234"/>
                  </a:cubicBezTo>
                  <a:cubicBezTo>
                    <a:pt x="2279" y="77"/>
                    <a:pt x="2016" y="1"/>
                    <a:pt x="17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5355900" y="3095975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28" y="1"/>
                  </a:moveTo>
                  <a:cubicBezTo>
                    <a:pt x="1246" y="148"/>
                    <a:pt x="1131" y="296"/>
                    <a:pt x="1017" y="427"/>
                  </a:cubicBezTo>
                  <a:cubicBezTo>
                    <a:pt x="558" y="853"/>
                    <a:pt x="0" y="1722"/>
                    <a:pt x="722" y="2902"/>
                  </a:cubicBezTo>
                  <a:cubicBezTo>
                    <a:pt x="1010" y="3367"/>
                    <a:pt x="1205" y="3879"/>
                    <a:pt x="1336" y="4407"/>
                  </a:cubicBezTo>
                  <a:lnTo>
                    <a:pt x="1336" y="4407"/>
                  </a:lnTo>
                  <a:cubicBezTo>
                    <a:pt x="1452" y="3879"/>
                    <a:pt x="1662" y="3367"/>
                    <a:pt x="1951" y="2902"/>
                  </a:cubicBezTo>
                  <a:cubicBezTo>
                    <a:pt x="2672" y="1722"/>
                    <a:pt x="2115" y="853"/>
                    <a:pt x="1656" y="427"/>
                  </a:cubicBezTo>
                  <a:cubicBezTo>
                    <a:pt x="1525" y="296"/>
                    <a:pt x="1426" y="148"/>
                    <a:pt x="1328" y="1"/>
                  </a:cubicBezTo>
                  <a:close/>
                  <a:moveTo>
                    <a:pt x="1336" y="4407"/>
                  </a:moveTo>
                  <a:cubicBezTo>
                    <a:pt x="1333" y="4419"/>
                    <a:pt x="1330" y="4431"/>
                    <a:pt x="1328" y="4443"/>
                  </a:cubicBezTo>
                  <a:lnTo>
                    <a:pt x="1344" y="4443"/>
                  </a:lnTo>
                  <a:cubicBezTo>
                    <a:pt x="1342" y="4431"/>
                    <a:pt x="1339" y="4419"/>
                    <a:pt x="1336" y="440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5312450" y="2991075"/>
              <a:ext cx="153300" cy="168025"/>
            </a:xfrm>
            <a:custGeom>
              <a:rect b="b" l="l" r="r" t="t"/>
              <a:pathLst>
                <a:path extrusionOk="0" h="6721" w="6132">
                  <a:moveTo>
                    <a:pt x="1617" y="0"/>
                  </a:moveTo>
                  <a:cubicBezTo>
                    <a:pt x="1217" y="0"/>
                    <a:pt x="823" y="160"/>
                    <a:pt x="591" y="460"/>
                  </a:cubicBezTo>
                  <a:cubicBezTo>
                    <a:pt x="1" y="1115"/>
                    <a:pt x="493" y="2066"/>
                    <a:pt x="1132" y="2115"/>
                  </a:cubicBezTo>
                  <a:cubicBezTo>
                    <a:pt x="1151" y="2116"/>
                    <a:pt x="1170" y="2116"/>
                    <a:pt x="1188" y="2116"/>
                  </a:cubicBezTo>
                  <a:cubicBezTo>
                    <a:pt x="1801" y="2116"/>
                    <a:pt x="2013" y="1598"/>
                    <a:pt x="1886" y="1295"/>
                  </a:cubicBezTo>
                  <a:cubicBezTo>
                    <a:pt x="1830" y="1115"/>
                    <a:pt x="1681" y="1006"/>
                    <a:pt x="1518" y="1006"/>
                  </a:cubicBezTo>
                  <a:cubicBezTo>
                    <a:pt x="1488" y="1006"/>
                    <a:pt x="1457" y="1009"/>
                    <a:pt x="1427" y="1017"/>
                  </a:cubicBezTo>
                  <a:cubicBezTo>
                    <a:pt x="1263" y="1033"/>
                    <a:pt x="1165" y="1164"/>
                    <a:pt x="1181" y="1328"/>
                  </a:cubicBezTo>
                  <a:cubicBezTo>
                    <a:pt x="1171" y="1473"/>
                    <a:pt x="1291" y="1572"/>
                    <a:pt x="1414" y="1572"/>
                  </a:cubicBezTo>
                  <a:cubicBezTo>
                    <a:pt x="1486" y="1572"/>
                    <a:pt x="1559" y="1538"/>
                    <a:pt x="1607" y="1459"/>
                  </a:cubicBezTo>
                  <a:cubicBezTo>
                    <a:pt x="1647" y="1402"/>
                    <a:pt x="1691" y="1379"/>
                    <a:pt x="1730" y="1379"/>
                  </a:cubicBezTo>
                  <a:cubicBezTo>
                    <a:pt x="1803" y="1379"/>
                    <a:pt x="1858" y="1461"/>
                    <a:pt x="1837" y="1558"/>
                  </a:cubicBezTo>
                  <a:cubicBezTo>
                    <a:pt x="1747" y="1802"/>
                    <a:pt x="1526" y="1955"/>
                    <a:pt x="1285" y="1955"/>
                  </a:cubicBezTo>
                  <a:cubicBezTo>
                    <a:pt x="1219" y="1955"/>
                    <a:pt x="1150" y="1943"/>
                    <a:pt x="1083" y="1918"/>
                  </a:cubicBezTo>
                  <a:cubicBezTo>
                    <a:pt x="673" y="1787"/>
                    <a:pt x="460" y="1050"/>
                    <a:pt x="1017" y="656"/>
                  </a:cubicBezTo>
                  <a:cubicBezTo>
                    <a:pt x="1140" y="570"/>
                    <a:pt x="1319" y="524"/>
                    <a:pt x="1519" y="524"/>
                  </a:cubicBezTo>
                  <a:cubicBezTo>
                    <a:pt x="2118" y="524"/>
                    <a:pt x="2906" y="936"/>
                    <a:pt x="2968" y="1918"/>
                  </a:cubicBezTo>
                  <a:cubicBezTo>
                    <a:pt x="2968" y="3082"/>
                    <a:pt x="2033" y="4115"/>
                    <a:pt x="1771" y="4902"/>
                  </a:cubicBezTo>
                  <a:cubicBezTo>
                    <a:pt x="1427" y="5983"/>
                    <a:pt x="1869" y="6655"/>
                    <a:pt x="1902" y="6721"/>
                  </a:cubicBezTo>
                  <a:cubicBezTo>
                    <a:pt x="1624" y="6147"/>
                    <a:pt x="1607" y="5508"/>
                    <a:pt x="1853" y="4934"/>
                  </a:cubicBezTo>
                  <a:cubicBezTo>
                    <a:pt x="2066" y="4410"/>
                    <a:pt x="2492" y="3852"/>
                    <a:pt x="2804" y="3148"/>
                  </a:cubicBezTo>
                  <a:cubicBezTo>
                    <a:pt x="2918" y="2918"/>
                    <a:pt x="3017" y="2689"/>
                    <a:pt x="3066" y="2443"/>
                  </a:cubicBezTo>
                  <a:cubicBezTo>
                    <a:pt x="3115" y="2689"/>
                    <a:pt x="3214" y="2918"/>
                    <a:pt x="3312" y="3148"/>
                  </a:cubicBezTo>
                  <a:cubicBezTo>
                    <a:pt x="3640" y="3852"/>
                    <a:pt x="4066" y="4410"/>
                    <a:pt x="4279" y="4934"/>
                  </a:cubicBezTo>
                  <a:cubicBezTo>
                    <a:pt x="4525" y="5508"/>
                    <a:pt x="4508" y="6147"/>
                    <a:pt x="4230" y="6721"/>
                  </a:cubicBezTo>
                  <a:cubicBezTo>
                    <a:pt x="4263" y="6655"/>
                    <a:pt x="4705" y="5983"/>
                    <a:pt x="4361" y="4902"/>
                  </a:cubicBezTo>
                  <a:cubicBezTo>
                    <a:pt x="4099" y="4115"/>
                    <a:pt x="3181" y="3082"/>
                    <a:pt x="3164" y="1918"/>
                  </a:cubicBezTo>
                  <a:cubicBezTo>
                    <a:pt x="3226" y="936"/>
                    <a:pt x="4014" y="524"/>
                    <a:pt x="4613" y="524"/>
                  </a:cubicBezTo>
                  <a:cubicBezTo>
                    <a:pt x="4813" y="524"/>
                    <a:pt x="4992" y="570"/>
                    <a:pt x="5115" y="656"/>
                  </a:cubicBezTo>
                  <a:cubicBezTo>
                    <a:pt x="5672" y="1050"/>
                    <a:pt x="5459" y="1787"/>
                    <a:pt x="5049" y="1918"/>
                  </a:cubicBezTo>
                  <a:cubicBezTo>
                    <a:pt x="4982" y="1943"/>
                    <a:pt x="4913" y="1955"/>
                    <a:pt x="4847" y="1955"/>
                  </a:cubicBezTo>
                  <a:cubicBezTo>
                    <a:pt x="4606" y="1955"/>
                    <a:pt x="4385" y="1802"/>
                    <a:pt x="4295" y="1558"/>
                  </a:cubicBezTo>
                  <a:cubicBezTo>
                    <a:pt x="4274" y="1461"/>
                    <a:pt x="4329" y="1379"/>
                    <a:pt x="4402" y="1379"/>
                  </a:cubicBezTo>
                  <a:cubicBezTo>
                    <a:pt x="4441" y="1379"/>
                    <a:pt x="4485" y="1402"/>
                    <a:pt x="4525" y="1459"/>
                  </a:cubicBezTo>
                  <a:cubicBezTo>
                    <a:pt x="4573" y="1538"/>
                    <a:pt x="4646" y="1572"/>
                    <a:pt x="4718" y="1572"/>
                  </a:cubicBezTo>
                  <a:cubicBezTo>
                    <a:pt x="4841" y="1572"/>
                    <a:pt x="4961" y="1473"/>
                    <a:pt x="4951" y="1328"/>
                  </a:cubicBezTo>
                  <a:cubicBezTo>
                    <a:pt x="4967" y="1164"/>
                    <a:pt x="4869" y="1033"/>
                    <a:pt x="4705" y="1017"/>
                  </a:cubicBezTo>
                  <a:cubicBezTo>
                    <a:pt x="4675" y="1009"/>
                    <a:pt x="4644" y="1006"/>
                    <a:pt x="4614" y="1006"/>
                  </a:cubicBezTo>
                  <a:cubicBezTo>
                    <a:pt x="4451" y="1006"/>
                    <a:pt x="4302" y="1115"/>
                    <a:pt x="4246" y="1295"/>
                  </a:cubicBezTo>
                  <a:cubicBezTo>
                    <a:pt x="4117" y="1602"/>
                    <a:pt x="4353" y="2115"/>
                    <a:pt x="4971" y="2115"/>
                  </a:cubicBezTo>
                  <a:cubicBezTo>
                    <a:pt x="4981" y="2115"/>
                    <a:pt x="4990" y="2115"/>
                    <a:pt x="5000" y="2115"/>
                  </a:cubicBezTo>
                  <a:cubicBezTo>
                    <a:pt x="5623" y="2082"/>
                    <a:pt x="6131" y="1115"/>
                    <a:pt x="5541" y="460"/>
                  </a:cubicBezTo>
                  <a:cubicBezTo>
                    <a:pt x="5309" y="160"/>
                    <a:pt x="4915" y="0"/>
                    <a:pt x="4514" y="0"/>
                  </a:cubicBezTo>
                  <a:cubicBezTo>
                    <a:pt x="4039" y="0"/>
                    <a:pt x="3552" y="225"/>
                    <a:pt x="3312" y="705"/>
                  </a:cubicBezTo>
                  <a:cubicBezTo>
                    <a:pt x="3197" y="886"/>
                    <a:pt x="3115" y="1082"/>
                    <a:pt x="3066" y="1279"/>
                  </a:cubicBezTo>
                  <a:cubicBezTo>
                    <a:pt x="3017" y="1082"/>
                    <a:pt x="2935" y="886"/>
                    <a:pt x="2820" y="705"/>
                  </a:cubicBezTo>
                  <a:cubicBezTo>
                    <a:pt x="2580" y="225"/>
                    <a:pt x="2093" y="0"/>
                    <a:pt x="16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7322450" y="3159500"/>
              <a:ext cx="43050" cy="60250"/>
            </a:xfrm>
            <a:custGeom>
              <a:rect b="b" l="l" r="r" t="t"/>
              <a:pathLst>
                <a:path extrusionOk="0" h="2410" w="1722">
                  <a:moveTo>
                    <a:pt x="1525" y="0"/>
                  </a:moveTo>
                  <a:cubicBezTo>
                    <a:pt x="1525" y="0"/>
                    <a:pt x="1377" y="66"/>
                    <a:pt x="1361" y="148"/>
                  </a:cubicBezTo>
                  <a:cubicBezTo>
                    <a:pt x="1344" y="246"/>
                    <a:pt x="1230" y="328"/>
                    <a:pt x="1033" y="328"/>
                  </a:cubicBezTo>
                  <a:cubicBezTo>
                    <a:pt x="836" y="328"/>
                    <a:pt x="0" y="394"/>
                    <a:pt x="66" y="2410"/>
                  </a:cubicBezTo>
                  <a:cubicBezTo>
                    <a:pt x="66" y="2410"/>
                    <a:pt x="131" y="1672"/>
                    <a:pt x="771" y="1394"/>
                  </a:cubicBezTo>
                  <a:cubicBezTo>
                    <a:pt x="1394" y="1115"/>
                    <a:pt x="1721" y="853"/>
                    <a:pt x="1607" y="459"/>
                  </a:cubicBezTo>
                  <a:cubicBezTo>
                    <a:pt x="1492" y="82"/>
                    <a:pt x="1525" y="0"/>
                    <a:pt x="15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7094200" y="3231000"/>
              <a:ext cx="227050" cy="157925"/>
            </a:xfrm>
            <a:custGeom>
              <a:rect b="b" l="l" r="r" t="t"/>
              <a:pathLst>
                <a:path extrusionOk="0" h="6317" w="9082">
                  <a:moveTo>
                    <a:pt x="2001" y="0"/>
                  </a:moveTo>
                  <a:cubicBezTo>
                    <a:pt x="1084" y="0"/>
                    <a:pt x="66" y="652"/>
                    <a:pt x="33" y="1845"/>
                  </a:cubicBezTo>
                  <a:cubicBezTo>
                    <a:pt x="0" y="2713"/>
                    <a:pt x="459" y="3533"/>
                    <a:pt x="1230" y="3943"/>
                  </a:cubicBezTo>
                  <a:cubicBezTo>
                    <a:pt x="1723" y="4200"/>
                    <a:pt x="2282" y="4302"/>
                    <a:pt x="2852" y="4302"/>
                  </a:cubicBezTo>
                  <a:cubicBezTo>
                    <a:pt x="3190" y="4302"/>
                    <a:pt x="3533" y="4266"/>
                    <a:pt x="3869" y="4205"/>
                  </a:cubicBezTo>
                  <a:cubicBezTo>
                    <a:pt x="4754" y="3959"/>
                    <a:pt x="5573" y="3631"/>
                    <a:pt x="6377" y="3418"/>
                  </a:cubicBezTo>
                  <a:cubicBezTo>
                    <a:pt x="6578" y="3370"/>
                    <a:pt x="6783" y="3345"/>
                    <a:pt x="6984" y="3345"/>
                  </a:cubicBezTo>
                  <a:cubicBezTo>
                    <a:pt x="7599" y="3345"/>
                    <a:pt x="8178" y="3576"/>
                    <a:pt x="8524" y="4057"/>
                  </a:cubicBezTo>
                  <a:cubicBezTo>
                    <a:pt x="8966" y="4631"/>
                    <a:pt x="8999" y="5582"/>
                    <a:pt x="8458" y="5975"/>
                  </a:cubicBezTo>
                  <a:cubicBezTo>
                    <a:pt x="8244" y="6137"/>
                    <a:pt x="7987" y="6212"/>
                    <a:pt x="7738" y="6212"/>
                  </a:cubicBezTo>
                  <a:cubicBezTo>
                    <a:pt x="7357" y="6212"/>
                    <a:pt x="6994" y="6037"/>
                    <a:pt x="6835" y="5729"/>
                  </a:cubicBezTo>
                  <a:cubicBezTo>
                    <a:pt x="6524" y="5221"/>
                    <a:pt x="6770" y="4582"/>
                    <a:pt x="7229" y="4451"/>
                  </a:cubicBezTo>
                  <a:cubicBezTo>
                    <a:pt x="7325" y="4413"/>
                    <a:pt x="7424" y="4394"/>
                    <a:pt x="7523" y="4394"/>
                  </a:cubicBezTo>
                  <a:cubicBezTo>
                    <a:pt x="7761" y="4394"/>
                    <a:pt x="7991" y="4504"/>
                    <a:pt x="8130" y="4713"/>
                  </a:cubicBezTo>
                  <a:cubicBezTo>
                    <a:pt x="8229" y="4893"/>
                    <a:pt x="8245" y="5107"/>
                    <a:pt x="8180" y="5287"/>
                  </a:cubicBezTo>
                  <a:cubicBezTo>
                    <a:pt x="8166" y="5314"/>
                    <a:pt x="8108" y="5397"/>
                    <a:pt x="8051" y="5397"/>
                  </a:cubicBezTo>
                  <a:cubicBezTo>
                    <a:pt x="8039" y="5397"/>
                    <a:pt x="8027" y="5394"/>
                    <a:pt x="8016" y="5385"/>
                  </a:cubicBezTo>
                  <a:cubicBezTo>
                    <a:pt x="7966" y="5320"/>
                    <a:pt x="8016" y="4975"/>
                    <a:pt x="7655" y="4926"/>
                  </a:cubicBezTo>
                  <a:cubicBezTo>
                    <a:pt x="7640" y="4924"/>
                    <a:pt x="7625" y="4923"/>
                    <a:pt x="7611" y="4923"/>
                  </a:cubicBezTo>
                  <a:cubicBezTo>
                    <a:pt x="7268" y="4923"/>
                    <a:pt x="7161" y="5473"/>
                    <a:pt x="7508" y="5615"/>
                  </a:cubicBezTo>
                  <a:cubicBezTo>
                    <a:pt x="7583" y="5652"/>
                    <a:pt x="7661" y="5670"/>
                    <a:pt x="7736" y="5670"/>
                  </a:cubicBezTo>
                  <a:cubicBezTo>
                    <a:pt x="7955" y="5670"/>
                    <a:pt x="8156" y="5523"/>
                    <a:pt x="8229" y="5303"/>
                  </a:cubicBezTo>
                  <a:lnTo>
                    <a:pt x="8229" y="5270"/>
                  </a:lnTo>
                  <a:lnTo>
                    <a:pt x="8245" y="5238"/>
                  </a:lnTo>
                  <a:lnTo>
                    <a:pt x="8245" y="5221"/>
                  </a:lnTo>
                  <a:cubicBezTo>
                    <a:pt x="8262" y="5090"/>
                    <a:pt x="8262" y="4975"/>
                    <a:pt x="8229" y="4844"/>
                  </a:cubicBezTo>
                  <a:cubicBezTo>
                    <a:pt x="8105" y="4534"/>
                    <a:pt x="7812" y="4337"/>
                    <a:pt x="7500" y="4337"/>
                  </a:cubicBezTo>
                  <a:cubicBezTo>
                    <a:pt x="7399" y="4337"/>
                    <a:pt x="7296" y="4358"/>
                    <a:pt x="7196" y="4402"/>
                  </a:cubicBezTo>
                  <a:cubicBezTo>
                    <a:pt x="6704" y="4516"/>
                    <a:pt x="6409" y="5221"/>
                    <a:pt x="6754" y="5762"/>
                  </a:cubicBezTo>
                  <a:cubicBezTo>
                    <a:pt x="6927" y="6109"/>
                    <a:pt x="7342" y="6316"/>
                    <a:pt x="7769" y="6316"/>
                  </a:cubicBezTo>
                  <a:cubicBezTo>
                    <a:pt x="8028" y="6316"/>
                    <a:pt x="8291" y="6241"/>
                    <a:pt x="8507" y="6074"/>
                  </a:cubicBezTo>
                  <a:cubicBezTo>
                    <a:pt x="8966" y="5746"/>
                    <a:pt x="9081" y="5139"/>
                    <a:pt x="8934" y="4582"/>
                  </a:cubicBezTo>
                  <a:cubicBezTo>
                    <a:pt x="8835" y="4041"/>
                    <a:pt x="8475" y="3172"/>
                    <a:pt x="7212" y="2894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38" y="2846"/>
                    <a:pt x="3897" y="3984"/>
                    <a:pt x="2312" y="3984"/>
                  </a:cubicBezTo>
                  <a:cubicBezTo>
                    <a:pt x="2088" y="3984"/>
                    <a:pt x="1864" y="3962"/>
                    <a:pt x="1639" y="3910"/>
                  </a:cubicBezTo>
                  <a:cubicBezTo>
                    <a:pt x="1557" y="3877"/>
                    <a:pt x="1476" y="3861"/>
                    <a:pt x="1377" y="3828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1"/>
                  </a:cubicBezTo>
                  <a:cubicBezTo>
                    <a:pt x="203" y="743"/>
                    <a:pt x="1174" y="111"/>
                    <a:pt x="2045" y="111"/>
                  </a:cubicBezTo>
                  <a:cubicBezTo>
                    <a:pt x="2464" y="111"/>
                    <a:pt x="2859" y="257"/>
                    <a:pt x="3115" y="566"/>
                  </a:cubicBezTo>
                  <a:cubicBezTo>
                    <a:pt x="3574" y="1009"/>
                    <a:pt x="3524" y="1779"/>
                    <a:pt x="3016" y="2172"/>
                  </a:cubicBezTo>
                  <a:cubicBezTo>
                    <a:pt x="2951" y="2238"/>
                    <a:pt x="2852" y="2271"/>
                    <a:pt x="2770" y="2304"/>
                  </a:cubicBezTo>
                  <a:cubicBezTo>
                    <a:pt x="2709" y="2316"/>
                    <a:pt x="2646" y="2322"/>
                    <a:pt x="2584" y="2322"/>
                  </a:cubicBezTo>
                  <a:cubicBezTo>
                    <a:pt x="2398" y="2322"/>
                    <a:pt x="2213" y="2267"/>
                    <a:pt x="2066" y="2156"/>
                  </a:cubicBezTo>
                  <a:cubicBezTo>
                    <a:pt x="1951" y="2074"/>
                    <a:pt x="1885" y="1910"/>
                    <a:pt x="1934" y="1779"/>
                  </a:cubicBezTo>
                  <a:lnTo>
                    <a:pt x="1934" y="1779"/>
                  </a:lnTo>
                  <a:cubicBezTo>
                    <a:pt x="2010" y="1854"/>
                    <a:pt x="2106" y="1894"/>
                    <a:pt x="2206" y="1894"/>
                  </a:cubicBezTo>
                  <a:cubicBezTo>
                    <a:pt x="2257" y="1894"/>
                    <a:pt x="2310" y="1884"/>
                    <a:pt x="2361" y="1861"/>
                  </a:cubicBezTo>
                  <a:cubicBezTo>
                    <a:pt x="2607" y="1730"/>
                    <a:pt x="2541" y="1320"/>
                    <a:pt x="2213" y="1222"/>
                  </a:cubicBezTo>
                  <a:cubicBezTo>
                    <a:pt x="2185" y="1214"/>
                    <a:pt x="2157" y="1211"/>
                    <a:pt x="2129" y="1211"/>
                  </a:cubicBezTo>
                  <a:cubicBezTo>
                    <a:pt x="1787" y="1211"/>
                    <a:pt x="1507" y="1748"/>
                    <a:pt x="1902" y="2172"/>
                  </a:cubicBezTo>
                  <a:cubicBezTo>
                    <a:pt x="2059" y="2318"/>
                    <a:pt x="2262" y="2401"/>
                    <a:pt x="2476" y="2401"/>
                  </a:cubicBezTo>
                  <a:cubicBezTo>
                    <a:pt x="2551" y="2401"/>
                    <a:pt x="2628" y="2390"/>
                    <a:pt x="2705" y="2369"/>
                  </a:cubicBezTo>
                  <a:cubicBezTo>
                    <a:pt x="2738" y="2369"/>
                    <a:pt x="2754" y="2353"/>
                    <a:pt x="2787" y="2353"/>
                  </a:cubicBezTo>
                  <a:lnTo>
                    <a:pt x="2869" y="2320"/>
                  </a:lnTo>
                  <a:lnTo>
                    <a:pt x="2902" y="2320"/>
                  </a:lnTo>
                  <a:cubicBezTo>
                    <a:pt x="3049" y="2254"/>
                    <a:pt x="3180" y="2140"/>
                    <a:pt x="3262" y="2009"/>
                  </a:cubicBezTo>
                  <a:cubicBezTo>
                    <a:pt x="3590" y="1550"/>
                    <a:pt x="3557" y="910"/>
                    <a:pt x="3164" y="501"/>
                  </a:cubicBezTo>
                  <a:cubicBezTo>
                    <a:pt x="2891" y="162"/>
                    <a:pt x="2459" y="0"/>
                    <a:pt x="20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7132725" y="3320875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5518" y="1"/>
                  </a:moveTo>
                  <a:cubicBezTo>
                    <a:pt x="5267" y="1"/>
                    <a:pt x="4968" y="44"/>
                    <a:pt x="4622" y="167"/>
                  </a:cubicBezTo>
                  <a:cubicBezTo>
                    <a:pt x="3778" y="468"/>
                    <a:pt x="2590" y="1022"/>
                    <a:pt x="1422" y="1022"/>
                  </a:cubicBezTo>
                  <a:cubicBezTo>
                    <a:pt x="936" y="1022"/>
                    <a:pt x="453" y="926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1"/>
                  </a:cubicBezTo>
                  <a:cubicBezTo>
                    <a:pt x="1955" y="1295"/>
                    <a:pt x="2186" y="1158"/>
                    <a:pt x="2324" y="1158"/>
                  </a:cubicBezTo>
                  <a:cubicBezTo>
                    <a:pt x="2372" y="1158"/>
                    <a:pt x="2409" y="1174"/>
                    <a:pt x="2442" y="1216"/>
                  </a:cubicBezTo>
                  <a:cubicBezTo>
                    <a:pt x="2506" y="1305"/>
                    <a:pt x="2403" y="1364"/>
                    <a:pt x="2255" y="1364"/>
                  </a:cubicBezTo>
                  <a:cubicBezTo>
                    <a:pt x="2211" y="1364"/>
                    <a:pt x="2163" y="1359"/>
                    <a:pt x="2115" y="1348"/>
                  </a:cubicBezTo>
                  <a:cubicBezTo>
                    <a:pt x="2062" y="1330"/>
                    <a:pt x="2007" y="1321"/>
                    <a:pt x="1952" y="1321"/>
                  </a:cubicBezTo>
                  <a:cubicBezTo>
                    <a:pt x="1856" y="1321"/>
                    <a:pt x="1762" y="1350"/>
                    <a:pt x="1688" y="1413"/>
                  </a:cubicBezTo>
                  <a:cubicBezTo>
                    <a:pt x="1513" y="1572"/>
                    <a:pt x="1709" y="2087"/>
                    <a:pt x="1376" y="2087"/>
                  </a:cubicBezTo>
                  <a:cubicBezTo>
                    <a:pt x="1366" y="2087"/>
                    <a:pt x="1355" y="2086"/>
                    <a:pt x="1344" y="2085"/>
                  </a:cubicBezTo>
                  <a:lnTo>
                    <a:pt x="1344" y="2085"/>
                  </a:lnTo>
                  <a:cubicBezTo>
                    <a:pt x="1344" y="2085"/>
                    <a:pt x="1628" y="2452"/>
                    <a:pt x="2052" y="2452"/>
                  </a:cubicBezTo>
                  <a:cubicBezTo>
                    <a:pt x="2196" y="2452"/>
                    <a:pt x="2355" y="2410"/>
                    <a:pt x="2524" y="2298"/>
                  </a:cubicBezTo>
                  <a:cubicBezTo>
                    <a:pt x="3196" y="1872"/>
                    <a:pt x="2819" y="1364"/>
                    <a:pt x="3082" y="1233"/>
                  </a:cubicBezTo>
                  <a:cubicBezTo>
                    <a:pt x="3123" y="1211"/>
                    <a:pt x="3164" y="1201"/>
                    <a:pt x="3202" y="1201"/>
                  </a:cubicBezTo>
                  <a:cubicBezTo>
                    <a:pt x="3387" y="1201"/>
                    <a:pt x="3502" y="1441"/>
                    <a:pt x="3311" y="1659"/>
                  </a:cubicBezTo>
                  <a:cubicBezTo>
                    <a:pt x="3082" y="1938"/>
                    <a:pt x="2229" y="2888"/>
                    <a:pt x="3573" y="3692"/>
                  </a:cubicBezTo>
                  <a:cubicBezTo>
                    <a:pt x="3573" y="3692"/>
                    <a:pt x="3377" y="3233"/>
                    <a:pt x="3737" y="3085"/>
                  </a:cubicBezTo>
                  <a:cubicBezTo>
                    <a:pt x="4098" y="2921"/>
                    <a:pt x="4819" y="2708"/>
                    <a:pt x="4721" y="2200"/>
                  </a:cubicBezTo>
                  <a:cubicBezTo>
                    <a:pt x="4622" y="1708"/>
                    <a:pt x="4245" y="954"/>
                    <a:pt x="4852" y="512"/>
                  </a:cubicBezTo>
                  <a:cubicBezTo>
                    <a:pt x="5199" y="242"/>
                    <a:pt x="5500" y="142"/>
                    <a:pt x="5803" y="142"/>
                  </a:cubicBezTo>
                  <a:cubicBezTo>
                    <a:pt x="6015" y="142"/>
                    <a:pt x="6228" y="191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7162625" y="3228800"/>
              <a:ext cx="90175" cy="63075"/>
            </a:xfrm>
            <a:custGeom>
              <a:rect b="b" l="l" r="r" t="t"/>
              <a:pathLst>
                <a:path extrusionOk="0" h="2523" w="3607">
                  <a:moveTo>
                    <a:pt x="1101" y="1"/>
                  </a:moveTo>
                  <a:cubicBezTo>
                    <a:pt x="505" y="1"/>
                    <a:pt x="1" y="130"/>
                    <a:pt x="1" y="130"/>
                  </a:cubicBezTo>
                  <a:cubicBezTo>
                    <a:pt x="1" y="130"/>
                    <a:pt x="951" y="195"/>
                    <a:pt x="1197" y="556"/>
                  </a:cubicBezTo>
                  <a:cubicBezTo>
                    <a:pt x="1361" y="736"/>
                    <a:pt x="1427" y="1015"/>
                    <a:pt x="1345" y="1261"/>
                  </a:cubicBezTo>
                  <a:cubicBezTo>
                    <a:pt x="1296" y="1490"/>
                    <a:pt x="1181" y="2146"/>
                    <a:pt x="2213" y="2162"/>
                  </a:cubicBezTo>
                  <a:cubicBezTo>
                    <a:pt x="3246" y="2162"/>
                    <a:pt x="3082" y="2523"/>
                    <a:pt x="3082" y="2523"/>
                  </a:cubicBezTo>
                  <a:cubicBezTo>
                    <a:pt x="3082" y="2523"/>
                    <a:pt x="3607" y="1769"/>
                    <a:pt x="2738" y="621"/>
                  </a:cubicBezTo>
                  <a:cubicBezTo>
                    <a:pt x="2364" y="125"/>
                    <a:pt x="1688" y="1"/>
                    <a:pt x="11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7127400" y="3162375"/>
              <a:ext cx="56550" cy="66800"/>
            </a:xfrm>
            <a:custGeom>
              <a:rect b="b" l="l" r="r" t="t"/>
              <a:pathLst>
                <a:path extrusionOk="0" h="2672" w="2262">
                  <a:moveTo>
                    <a:pt x="1115" y="0"/>
                  </a:moveTo>
                  <a:cubicBezTo>
                    <a:pt x="820" y="164"/>
                    <a:pt x="738" y="689"/>
                    <a:pt x="803" y="1410"/>
                  </a:cubicBezTo>
                  <a:cubicBezTo>
                    <a:pt x="869" y="2147"/>
                    <a:pt x="0" y="2606"/>
                    <a:pt x="0" y="2606"/>
                  </a:cubicBezTo>
                  <a:cubicBezTo>
                    <a:pt x="574" y="2410"/>
                    <a:pt x="1754" y="2672"/>
                    <a:pt x="2000" y="2000"/>
                  </a:cubicBezTo>
                  <a:cubicBezTo>
                    <a:pt x="2262" y="1344"/>
                    <a:pt x="1623" y="918"/>
                    <a:pt x="1262" y="721"/>
                  </a:cubicBezTo>
                  <a:cubicBezTo>
                    <a:pt x="902" y="525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7042575" y="3191050"/>
              <a:ext cx="79925" cy="107800"/>
            </a:xfrm>
            <a:custGeom>
              <a:rect b="b" l="l" r="r" t="t"/>
              <a:pathLst>
                <a:path extrusionOk="0" h="4312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92"/>
                    <a:pt x="2605" y="142"/>
                    <a:pt x="2485" y="142"/>
                  </a:cubicBezTo>
                  <a:cubicBezTo>
                    <a:pt x="2454" y="142"/>
                    <a:pt x="2423" y="138"/>
                    <a:pt x="2393" y="132"/>
                  </a:cubicBezTo>
                  <a:cubicBezTo>
                    <a:pt x="2339" y="121"/>
                    <a:pt x="2261" y="112"/>
                    <a:pt x="2170" y="112"/>
                  </a:cubicBezTo>
                  <a:cubicBezTo>
                    <a:pt x="1853" y="112"/>
                    <a:pt x="1382" y="217"/>
                    <a:pt x="1229" y="689"/>
                  </a:cubicBezTo>
                  <a:cubicBezTo>
                    <a:pt x="1049" y="1312"/>
                    <a:pt x="1197" y="1705"/>
                    <a:pt x="1410" y="1885"/>
                  </a:cubicBezTo>
                  <a:cubicBezTo>
                    <a:pt x="1623" y="2082"/>
                    <a:pt x="1623" y="2443"/>
                    <a:pt x="1475" y="2508"/>
                  </a:cubicBezTo>
                  <a:cubicBezTo>
                    <a:pt x="1441" y="2525"/>
                    <a:pt x="1406" y="2533"/>
                    <a:pt x="1372" y="2533"/>
                  </a:cubicBezTo>
                  <a:cubicBezTo>
                    <a:pt x="1209" y="2533"/>
                    <a:pt x="1066" y="2359"/>
                    <a:pt x="1147" y="2197"/>
                  </a:cubicBezTo>
                  <a:cubicBezTo>
                    <a:pt x="1235" y="1962"/>
                    <a:pt x="1048" y="1728"/>
                    <a:pt x="820" y="1728"/>
                  </a:cubicBezTo>
                  <a:cubicBezTo>
                    <a:pt x="793" y="1728"/>
                    <a:pt x="765" y="1731"/>
                    <a:pt x="738" y="1738"/>
                  </a:cubicBezTo>
                  <a:cubicBezTo>
                    <a:pt x="677" y="1745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0"/>
                  </a:cubicBezTo>
                  <a:lnTo>
                    <a:pt x="279" y="1590"/>
                  </a:lnTo>
                  <a:cubicBezTo>
                    <a:pt x="279" y="1591"/>
                    <a:pt x="0" y="2492"/>
                    <a:pt x="688" y="2935"/>
                  </a:cubicBezTo>
                  <a:cubicBezTo>
                    <a:pt x="1377" y="3361"/>
                    <a:pt x="1737" y="4049"/>
                    <a:pt x="2131" y="4311"/>
                  </a:cubicBezTo>
                  <a:cubicBezTo>
                    <a:pt x="2131" y="4311"/>
                    <a:pt x="1524" y="3361"/>
                    <a:pt x="2082" y="2492"/>
                  </a:cubicBezTo>
                  <a:cubicBezTo>
                    <a:pt x="2639" y="1623"/>
                    <a:pt x="3196" y="1345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6937650" y="3032400"/>
              <a:ext cx="202875" cy="202525"/>
            </a:xfrm>
            <a:custGeom>
              <a:rect b="b" l="l" r="r" t="t"/>
              <a:pathLst>
                <a:path extrusionOk="0" h="8101" w="8115">
                  <a:moveTo>
                    <a:pt x="2373" y="0"/>
                  </a:moveTo>
                  <a:cubicBezTo>
                    <a:pt x="2277" y="0"/>
                    <a:pt x="2179" y="7"/>
                    <a:pt x="2083" y="19"/>
                  </a:cubicBezTo>
                  <a:cubicBezTo>
                    <a:pt x="755" y="167"/>
                    <a:pt x="1" y="1986"/>
                    <a:pt x="788" y="3249"/>
                  </a:cubicBezTo>
                  <a:cubicBezTo>
                    <a:pt x="1391" y="4206"/>
                    <a:pt x="2458" y="4488"/>
                    <a:pt x="3429" y="4488"/>
                  </a:cubicBezTo>
                  <a:cubicBezTo>
                    <a:pt x="3539" y="4488"/>
                    <a:pt x="3648" y="4485"/>
                    <a:pt x="3754" y="4478"/>
                  </a:cubicBezTo>
                  <a:cubicBezTo>
                    <a:pt x="3951" y="4478"/>
                    <a:pt x="4197" y="4445"/>
                    <a:pt x="4443" y="4412"/>
                  </a:cubicBezTo>
                  <a:cubicBezTo>
                    <a:pt x="4443" y="4412"/>
                    <a:pt x="4651" y="4378"/>
                    <a:pt x="4962" y="4378"/>
                  </a:cubicBezTo>
                  <a:cubicBezTo>
                    <a:pt x="5449" y="4378"/>
                    <a:pt x="6189" y="4463"/>
                    <a:pt x="6770" y="4904"/>
                  </a:cubicBezTo>
                  <a:cubicBezTo>
                    <a:pt x="7164" y="5248"/>
                    <a:pt x="7426" y="5707"/>
                    <a:pt x="7508" y="6232"/>
                  </a:cubicBezTo>
                  <a:cubicBezTo>
                    <a:pt x="7508" y="6232"/>
                    <a:pt x="7672" y="7428"/>
                    <a:pt x="7098" y="8068"/>
                  </a:cubicBezTo>
                  <a:cubicBezTo>
                    <a:pt x="7098" y="8084"/>
                    <a:pt x="7082" y="8100"/>
                    <a:pt x="7082" y="8100"/>
                  </a:cubicBezTo>
                  <a:cubicBezTo>
                    <a:pt x="7082" y="8100"/>
                    <a:pt x="8115" y="7576"/>
                    <a:pt x="7983" y="5986"/>
                  </a:cubicBezTo>
                  <a:cubicBezTo>
                    <a:pt x="7875" y="4670"/>
                    <a:pt x="6811" y="4016"/>
                    <a:pt x="5481" y="4016"/>
                  </a:cubicBezTo>
                  <a:cubicBezTo>
                    <a:pt x="5205" y="4016"/>
                    <a:pt x="4917" y="4044"/>
                    <a:pt x="4623" y="4101"/>
                  </a:cubicBezTo>
                  <a:cubicBezTo>
                    <a:pt x="4114" y="4201"/>
                    <a:pt x="3658" y="4251"/>
                    <a:pt x="3249" y="4251"/>
                  </a:cubicBezTo>
                  <a:cubicBezTo>
                    <a:pt x="2723" y="4251"/>
                    <a:pt x="2273" y="4168"/>
                    <a:pt x="1886" y="4003"/>
                  </a:cubicBezTo>
                  <a:cubicBezTo>
                    <a:pt x="1492" y="3822"/>
                    <a:pt x="1165" y="3527"/>
                    <a:pt x="919" y="3150"/>
                  </a:cubicBezTo>
                  <a:cubicBezTo>
                    <a:pt x="198" y="2003"/>
                    <a:pt x="902" y="315"/>
                    <a:pt x="2099" y="167"/>
                  </a:cubicBezTo>
                  <a:cubicBezTo>
                    <a:pt x="2200" y="153"/>
                    <a:pt x="2302" y="145"/>
                    <a:pt x="2404" y="145"/>
                  </a:cubicBezTo>
                  <a:cubicBezTo>
                    <a:pt x="2877" y="145"/>
                    <a:pt x="3334" y="305"/>
                    <a:pt x="3591" y="642"/>
                  </a:cubicBezTo>
                  <a:cubicBezTo>
                    <a:pt x="3886" y="1036"/>
                    <a:pt x="3935" y="1560"/>
                    <a:pt x="3738" y="2003"/>
                  </a:cubicBezTo>
                  <a:cubicBezTo>
                    <a:pt x="3580" y="2345"/>
                    <a:pt x="3254" y="2549"/>
                    <a:pt x="2902" y="2549"/>
                  </a:cubicBezTo>
                  <a:cubicBezTo>
                    <a:pt x="2816" y="2549"/>
                    <a:pt x="2727" y="2537"/>
                    <a:pt x="2640" y="2511"/>
                  </a:cubicBezTo>
                  <a:cubicBezTo>
                    <a:pt x="2214" y="2413"/>
                    <a:pt x="2033" y="1970"/>
                    <a:pt x="2361" y="1921"/>
                  </a:cubicBezTo>
                  <a:cubicBezTo>
                    <a:pt x="2771" y="1855"/>
                    <a:pt x="2853" y="1511"/>
                    <a:pt x="2705" y="1216"/>
                  </a:cubicBezTo>
                  <a:cubicBezTo>
                    <a:pt x="2652" y="1097"/>
                    <a:pt x="2521" y="1031"/>
                    <a:pt x="2378" y="1031"/>
                  </a:cubicBezTo>
                  <a:cubicBezTo>
                    <a:pt x="2166" y="1031"/>
                    <a:pt x="1928" y="1173"/>
                    <a:pt x="1869" y="1495"/>
                  </a:cubicBezTo>
                  <a:cubicBezTo>
                    <a:pt x="1820" y="1773"/>
                    <a:pt x="1902" y="2052"/>
                    <a:pt x="2083" y="2249"/>
                  </a:cubicBezTo>
                  <a:cubicBezTo>
                    <a:pt x="2250" y="2441"/>
                    <a:pt x="2583" y="2603"/>
                    <a:pt x="2928" y="2603"/>
                  </a:cubicBezTo>
                  <a:cubicBezTo>
                    <a:pt x="3260" y="2603"/>
                    <a:pt x="3603" y="2453"/>
                    <a:pt x="3820" y="2036"/>
                  </a:cubicBezTo>
                  <a:cubicBezTo>
                    <a:pt x="4049" y="1577"/>
                    <a:pt x="4000" y="1003"/>
                    <a:pt x="3689" y="577"/>
                  </a:cubicBezTo>
                  <a:cubicBezTo>
                    <a:pt x="3398" y="189"/>
                    <a:pt x="2897" y="0"/>
                    <a:pt x="237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6970025" y="3148950"/>
              <a:ext cx="116825" cy="59325"/>
            </a:xfrm>
            <a:custGeom>
              <a:rect b="b" l="l" r="r" t="t"/>
              <a:pathLst>
                <a:path extrusionOk="0" h="2373" w="4673">
                  <a:moveTo>
                    <a:pt x="3580" y="1"/>
                  </a:moveTo>
                  <a:cubicBezTo>
                    <a:pt x="3284" y="1"/>
                    <a:pt x="2935" y="42"/>
                    <a:pt x="2541" y="160"/>
                  </a:cubicBezTo>
                  <a:cubicBezTo>
                    <a:pt x="1976" y="328"/>
                    <a:pt x="1497" y="391"/>
                    <a:pt x="1105" y="391"/>
                  </a:cubicBezTo>
                  <a:cubicBezTo>
                    <a:pt x="577" y="391"/>
                    <a:pt x="208" y="275"/>
                    <a:pt x="1" y="144"/>
                  </a:cubicBezTo>
                  <a:lnTo>
                    <a:pt x="1" y="144"/>
                  </a:lnTo>
                  <a:cubicBezTo>
                    <a:pt x="132" y="258"/>
                    <a:pt x="263" y="390"/>
                    <a:pt x="378" y="537"/>
                  </a:cubicBezTo>
                  <a:cubicBezTo>
                    <a:pt x="453" y="642"/>
                    <a:pt x="597" y="1393"/>
                    <a:pt x="1187" y="1393"/>
                  </a:cubicBezTo>
                  <a:cubicBezTo>
                    <a:pt x="1241" y="1393"/>
                    <a:pt x="1299" y="1387"/>
                    <a:pt x="1361" y="1373"/>
                  </a:cubicBezTo>
                  <a:cubicBezTo>
                    <a:pt x="2082" y="1226"/>
                    <a:pt x="1951" y="767"/>
                    <a:pt x="2427" y="619"/>
                  </a:cubicBezTo>
                  <a:cubicBezTo>
                    <a:pt x="2519" y="590"/>
                    <a:pt x="2598" y="578"/>
                    <a:pt x="2663" y="578"/>
                  </a:cubicBezTo>
                  <a:cubicBezTo>
                    <a:pt x="2932" y="578"/>
                    <a:pt x="2975" y="783"/>
                    <a:pt x="2869" y="849"/>
                  </a:cubicBezTo>
                  <a:cubicBezTo>
                    <a:pt x="2808" y="894"/>
                    <a:pt x="2754" y="908"/>
                    <a:pt x="2696" y="908"/>
                  </a:cubicBezTo>
                  <a:cubicBezTo>
                    <a:pt x="2629" y="908"/>
                    <a:pt x="2556" y="890"/>
                    <a:pt x="2459" y="881"/>
                  </a:cubicBezTo>
                  <a:cubicBezTo>
                    <a:pt x="2446" y="879"/>
                    <a:pt x="2430" y="877"/>
                    <a:pt x="2413" y="877"/>
                  </a:cubicBezTo>
                  <a:cubicBezTo>
                    <a:pt x="2219" y="877"/>
                    <a:pt x="1817" y="1047"/>
                    <a:pt x="1968" y="1439"/>
                  </a:cubicBezTo>
                  <a:cubicBezTo>
                    <a:pt x="2132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5" y="2111"/>
                  </a:cubicBezTo>
                  <a:cubicBezTo>
                    <a:pt x="3689" y="1865"/>
                    <a:pt x="3853" y="1406"/>
                    <a:pt x="3722" y="980"/>
                  </a:cubicBezTo>
                  <a:cubicBezTo>
                    <a:pt x="3623" y="500"/>
                    <a:pt x="3950" y="202"/>
                    <a:pt x="4430" y="202"/>
                  </a:cubicBezTo>
                  <a:cubicBezTo>
                    <a:pt x="4507" y="202"/>
                    <a:pt x="4588" y="210"/>
                    <a:pt x="4672" y="226"/>
                  </a:cubicBezTo>
                  <a:cubicBezTo>
                    <a:pt x="4672" y="226"/>
                    <a:pt x="4271" y="1"/>
                    <a:pt x="35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6999950" y="3039850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246" y="0"/>
                  </a:moveTo>
                  <a:lnTo>
                    <a:pt x="1246" y="0"/>
                  </a:lnTo>
                  <a:cubicBezTo>
                    <a:pt x="1672" y="426"/>
                    <a:pt x="1820" y="1066"/>
                    <a:pt x="1639" y="1639"/>
                  </a:cubicBezTo>
                  <a:cubicBezTo>
                    <a:pt x="1398" y="2401"/>
                    <a:pt x="880" y="2601"/>
                    <a:pt x="434" y="2601"/>
                  </a:cubicBezTo>
                  <a:cubicBezTo>
                    <a:pt x="275" y="2601"/>
                    <a:pt x="125" y="2575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29" y="3347"/>
                    <a:pt x="1008" y="3347"/>
                  </a:cubicBezTo>
                  <a:cubicBezTo>
                    <a:pt x="1037" y="3347"/>
                    <a:pt x="1068" y="3346"/>
                    <a:pt x="1099" y="3344"/>
                  </a:cubicBezTo>
                  <a:cubicBezTo>
                    <a:pt x="1934" y="3278"/>
                    <a:pt x="1885" y="2623"/>
                    <a:pt x="1869" y="2344"/>
                  </a:cubicBezTo>
                  <a:cubicBezTo>
                    <a:pt x="1869" y="2065"/>
                    <a:pt x="1853" y="1836"/>
                    <a:pt x="1967" y="1836"/>
                  </a:cubicBezTo>
                  <a:cubicBezTo>
                    <a:pt x="2066" y="1836"/>
                    <a:pt x="2098" y="1934"/>
                    <a:pt x="2033" y="2131"/>
                  </a:cubicBezTo>
                  <a:cubicBezTo>
                    <a:pt x="1967" y="2328"/>
                    <a:pt x="1820" y="2967"/>
                    <a:pt x="2918" y="3082"/>
                  </a:cubicBezTo>
                  <a:cubicBezTo>
                    <a:pt x="2787" y="2983"/>
                    <a:pt x="2754" y="2803"/>
                    <a:pt x="2852" y="2672"/>
                  </a:cubicBezTo>
                  <a:cubicBezTo>
                    <a:pt x="3000" y="2410"/>
                    <a:pt x="3229" y="1951"/>
                    <a:pt x="2492" y="1328"/>
                  </a:cubicBezTo>
                  <a:cubicBezTo>
                    <a:pt x="1771" y="705"/>
                    <a:pt x="1705" y="279"/>
                    <a:pt x="1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6916350" y="2920025"/>
              <a:ext cx="38125" cy="191950"/>
            </a:xfrm>
            <a:custGeom>
              <a:rect b="b" l="l" r="r" t="t"/>
              <a:pathLst>
                <a:path extrusionOk="0" h="7678" w="1525">
                  <a:moveTo>
                    <a:pt x="631" y="1"/>
                  </a:moveTo>
                  <a:cubicBezTo>
                    <a:pt x="565" y="1"/>
                    <a:pt x="497" y="17"/>
                    <a:pt x="427" y="56"/>
                  </a:cubicBezTo>
                  <a:cubicBezTo>
                    <a:pt x="0" y="302"/>
                    <a:pt x="345" y="843"/>
                    <a:pt x="591" y="1105"/>
                  </a:cubicBezTo>
                  <a:cubicBezTo>
                    <a:pt x="705" y="1203"/>
                    <a:pt x="771" y="1482"/>
                    <a:pt x="804" y="1859"/>
                  </a:cubicBezTo>
                  <a:cubicBezTo>
                    <a:pt x="836" y="2580"/>
                    <a:pt x="820" y="3302"/>
                    <a:pt x="738" y="4006"/>
                  </a:cubicBezTo>
                  <a:cubicBezTo>
                    <a:pt x="607" y="5367"/>
                    <a:pt x="771" y="7137"/>
                    <a:pt x="1476" y="7678"/>
                  </a:cubicBezTo>
                  <a:cubicBezTo>
                    <a:pt x="1476" y="7678"/>
                    <a:pt x="820" y="7055"/>
                    <a:pt x="968" y="5170"/>
                  </a:cubicBezTo>
                  <a:cubicBezTo>
                    <a:pt x="1066" y="3990"/>
                    <a:pt x="1427" y="2843"/>
                    <a:pt x="1492" y="1859"/>
                  </a:cubicBezTo>
                  <a:cubicBezTo>
                    <a:pt x="1525" y="1302"/>
                    <a:pt x="1459" y="794"/>
                    <a:pt x="1197" y="384"/>
                  </a:cubicBezTo>
                  <a:cubicBezTo>
                    <a:pt x="1197" y="384"/>
                    <a:pt x="949" y="1"/>
                    <a:pt x="6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6798750" y="2895075"/>
              <a:ext cx="211875" cy="254600"/>
            </a:xfrm>
            <a:custGeom>
              <a:rect b="b" l="l" r="r" t="t"/>
              <a:pathLst>
                <a:path extrusionOk="0" h="10184" w="8475">
                  <a:moveTo>
                    <a:pt x="2199" y="0"/>
                  </a:moveTo>
                  <a:cubicBezTo>
                    <a:pt x="1300" y="0"/>
                    <a:pt x="461" y="458"/>
                    <a:pt x="246" y="1169"/>
                  </a:cubicBezTo>
                  <a:cubicBezTo>
                    <a:pt x="0" y="1775"/>
                    <a:pt x="197" y="2464"/>
                    <a:pt x="721" y="2857"/>
                  </a:cubicBezTo>
                  <a:cubicBezTo>
                    <a:pt x="738" y="2873"/>
                    <a:pt x="754" y="2890"/>
                    <a:pt x="771" y="2890"/>
                  </a:cubicBezTo>
                  <a:cubicBezTo>
                    <a:pt x="999" y="3031"/>
                    <a:pt x="1257" y="3101"/>
                    <a:pt x="1516" y="3101"/>
                  </a:cubicBezTo>
                  <a:cubicBezTo>
                    <a:pt x="1798" y="3101"/>
                    <a:pt x="2080" y="3019"/>
                    <a:pt x="2328" y="2857"/>
                  </a:cubicBezTo>
                  <a:cubicBezTo>
                    <a:pt x="2492" y="2759"/>
                    <a:pt x="2606" y="2611"/>
                    <a:pt x="2656" y="2431"/>
                  </a:cubicBezTo>
                  <a:cubicBezTo>
                    <a:pt x="2800" y="2041"/>
                    <a:pt x="2499" y="1638"/>
                    <a:pt x="2111" y="1638"/>
                  </a:cubicBezTo>
                  <a:cubicBezTo>
                    <a:pt x="2059" y="1638"/>
                    <a:pt x="2005" y="1645"/>
                    <a:pt x="1951" y="1661"/>
                  </a:cubicBezTo>
                  <a:cubicBezTo>
                    <a:pt x="1623" y="1726"/>
                    <a:pt x="1426" y="2070"/>
                    <a:pt x="1557" y="2382"/>
                  </a:cubicBezTo>
                  <a:cubicBezTo>
                    <a:pt x="1629" y="2631"/>
                    <a:pt x="1889" y="2665"/>
                    <a:pt x="2027" y="2665"/>
                  </a:cubicBezTo>
                  <a:cubicBezTo>
                    <a:pt x="2080" y="2665"/>
                    <a:pt x="2115" y="2660"/>
                    <a:pt x="2115" y="2660"/>
                  </a:cubicBezTo>
                  <a:lnTo>
                    <a:pt x="2115" y="2660"/>
                  </a:lnTo>
                  <a:cubicBezTo>
                    <a:pt x="2082" y="2742"/>
                    <a:pt x="2016" y="2824"/>
                    <a:pt x="1934" y="2873"/>
                  </a:cubicBezTo>
                  <a:cubicBezTo>
                    <a:pt x="1820" y="2939"/>
                    <a:pt x="1688" y="2972"/>
                    <a:pt x="1557" y="2972"/>
                  </a:cubicBezTo>
                  <a:cubicBezTo>
                    <a:pt x="1426" y="2972"/>
                    <a:pt x="1295" y="2939"/>
                    <a:pt x="1180" y="2873"/>
                  </a:cubicBezTo>
                  <a:cubicBezTo>
                    <a:pt x="1098" y="2824"/>
                    <a:pt x="1016" y="2775"/>
                    <a:pt x="951" y="2710"/>
                  </a:cubicBezTo>
                  <a:cubicBezTo>
                    <a:pt x="508" y="2333"/>
                    <a:pt x="426" y="1087"/>
                    <a:pt x="1131" y="513"/>
                  </a:cubicBezTo>
                  <a:cubicBezTo>
                    <a:pt x="1455" y="277"/>
                    <a:pt x="1846" y="148"/>
                    <a:pt x="2243" y="148"/>
                  </a:cubicBezTo>
                  <a:cubicBezTo>
                    <a:pt x="2287" y="148"/>
                    <a:pt x="2332" y="149"/>
                    <a:pt x="2377" y="153"/>
                  </a:cubicBezTo>
                  <a:cubicBezTo>
                    <a:pt x="2524" y="169"/>
                    <a:pt x="2656" y="185"/>
                    <a:pt x="2770" y="218"/>
                  </a:cubicBezTo>
                  <a:cubicBezTo>
                    <a:pt x="3869" y="464"/>
                    <a:pt x="4590" y="1644"/>
                    <a:pt x="4819" y="2873"/>
                  </a:cubicBezTo>
                  <a:cubicBezTo>
                    <a:pt x="5065" y="4136"/>
                    <a:pt x="4819" y="5365"/>
                    <a:pt x="4885" y="6496"/>
                  </a:cubicBezTo>
                  <a:cubicBezTo>
                    <a:pt x="4836" y="7512"/>
                    <a:pt x="5229" y="8496"/>
                    <a:pt x="5967" y="9200"/>
                  </a:cubicBezTo>
                  <a:cubicBezTo>
                    <a:pt x="6671" y="9807"/>
                    <a:pt x="7557" y="10151"/>
                    <a:pt x="8474" y="10184"/>
                  </a:cubicBezTo>
                  <a:cubicBezTo>
                    <a:pt x="7573" y="10118"/>
                    <a:pt x="6704" y="9758"/>
                    <a:pt x="6032" y="9135"/>
                  </a:cubicBezTo>
                  <a:cubicBezTo>
                    <a:pt x="5327" y="8446"/>
                    <a:pt x="4967" y="7479"/>
                    <a:pt x="5032" y="6480"/>
                  </a:cubicBezTo>
                  <a:cubicBezTo>
                    <a:pt x="4967" y="5381"/>
                    <a:pt x="5229" y="4152"/>
                    <a:pt x="4983" y="2857"/>
                  </a:cubicBezTo>
                  <a:lnTo>
                    <a:pt x="4983" y="2841"/>
                  </a:lnTo>
                  <a:cubicBezTo>
                    <a:pt x="4754" y="1579"/>
                    <a:pt x="4000" y="316"/>
                    <a:pt x="2803" y="71"/>
                  </a:cubicBezTo>
                  <a:cubicBezTo>
                    <a:pt x="2603" y="23"/>
                    <a:pt x="2400" y="0"/>
                    <a:pt x="21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6789725" y="2934525"/>
              <a:ext cx="116000" cy="136900"/>
            </a:xfrm>
            <a:custGeom>
              <a:rect b="b" l="l" r="r" t="t"/>
              <a:pathLst>
                <a:path extrusionOk="0" h="5476" w="4640">
                  <a:moveTo>
                    <a:pt x="279" y="1"/>
                  </a:moveTo>
                  <a:lnTo>
                    <a:pt x="279" y="1"/>
                  </a:lnTo>
                  <a:cubicBezTo>
                    <a:pt x="83" y="394"/>
                    <a:pt x="1" y="837"/>
                    <a:pt x="66" y="1279"/>
                  </a:cubicBezTo>
                  <a:cubicBezTo>
                    <a:pt x="115" y="1902"/>
                    <a:pt x="328" y="2508"/>
                    <a:pt x="689" y="3017"/>
                  </a:cubicBezTo>
                  <a:cubicBezTo>
                    <a:pt x="1184" y="3715"/>
                    <a:pt x="1955" y="3794"/>
                    <a:pt x="2277" y="3794"/>
                  </a:cubicBezTo>
                  <a:cubicBezTo>
                    <a:pt x="2371" y="3794"/>
                    <a:pt x="2426" y="3787"/>
                    <a:pt x="2426" y="3787"/>
                  </a:cubicBezTo>
                  <a:cubicBezTo>
                    <a:pt x="2164" y="3689"/>
                    <a:pt x="2115" y="3377"/>
                    <a:pt x="2295" y="3131"/>
                  </a:cubicBezTo>
                  <a:cubicBezTo>
                    <a:pt x="2459" y="2967"/>
                    <a:pt x="2426" y="2705"/>
                    <a:pt x="2230" y="2590"/>
                  </a:cubicBezTo>
                  <a:cubicBezTo>
                    <a:pt x="2115" y="2541"/>
                    <a:pt x="1836" y="2328"/>
                    <a:pt x="2066" y="2181"/>
                  </a:cubicBezTo>
                  <a:cubicBezTo>
                    <a:pt x="2094" y="2166"/>
                    <a:pt x="2124" y="2159"/>
                    <a:pt x="2155" y="2159"/>
                  </a:cubicBezTo>
                  <a:cubicBezTo>
                    <a:pt x="2402" y="2159"/>
                    <a:pt x="2732" y="2592"/>
                    <a:pt x="2689" y="3115"/>
                  </a:cubicBezTo>
                  <a:cubicBezTo>
                    <a:pt x="2640" y="3689"/>
                    <a:pt x="2902" y="3853"/>
                    <a:pt x="3295" y="4131"/>
                  </a:cubicBezTo>
                  <a:cubicBezTo>
                    <a:pt x="3705" y="4426"/>
                    <a:pt x="3459" y="4934"/>
                    <a:pt x="3459" y="4934"/>
                  </a:cubicBezTo>
                  <a:cubicBezTo>
                    <a:pt x="4180" y="4525"/>
                    <a:pt x="4016" y="3869"/>
                    <a:pt x="3934" y="3705"/>
                  </a:cubicBezTo>
                  <a:cubicBezTo>
                    <a:pt x="3836" y="3557"/>
                    <a:pt x="3656" y="3295"/>
                    <a:pt x="3885" y="3197"/>
                  </a:cubicBezTo>
                  <a:cubicBezTo>
                    <a:pt x="3899" y="3191"/>
                    <a:pt x="3912" y="3188"/>
                    <a:pt x="3924" y="3188"/>
                  </a:cubicBezTo>
                  <a:cubicBezTo>
                    <a:pt x="4124" y="3188"/>
                    <a:pt x="4197" y="3909"/>
                    <a:pt x="4197" y="4557"/>
                  </a:cubicBezTo>
                  <a:cubicBezTo>
                    <a:pt x="4164" y="4918"/>
                    <a:pt x="4328" y="5279"/>
                    <a:pt x="4639" y="5475"/>
                  </a:cubicBezTo>
                  <a:cubicBezTo>
                    <a:pt x="4508" y="5147"/>
                    <a:pt x="4443" y="4803"/>
                    <a:pt x="4459" y="4459"/>
                  </a:cubicBezTo>
                  <a:cubicBezTo>
                    <a:pt x="4459" y="3951"/>
                    <a:pt x="4541" y="3033"/>
                    <a:pt x="3639" y="2410"/>
                  </a:cubicBezTo>
                  <a:cubicBezTo>
                    <a:pt x="2722" y="1787"/>
                    <a:pt x="1623" y="2066"/>
                    <a:pt x="837" y="1492"/>
                  </a:cubicBezTo>
                  <a:cubicBezTo>
                    <a:pt x="755" y="1443"/>
                    <a:pt x="673" y="1377"/>
                    <a:pt x="607" y="1295"/>
                  </a:cubicBezTo>
                  <a:cubicBezTo>
                    <a:pt x="296" y="951"/>
                    <a:pt x="181" y="460"/>
                    <a:pt x="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7220825" y="3076225"/>
              <a:ext cx="100000" cy="218775"/>
            </a:xfrm>
            <a:custGeom>
              <a:rect b="b" l="l" r="r" t="t"/>
              <a:pathLst>
                <a:path extrusionOk="0" h="8751" w="4000">
                  <a:moveTo>
                    <a:pt x="1941" y="0"/>
                  </a:moveTo>
                  <a:cubicBezTo>
                    <a:pt x="1780" y="0"/>
                    <a:pt x="1618" y="23"/>
                    <a:pt x="1459" y="69"/>
                  </a:cubicBezTo>
                  <a:cubicBezTo>
                    <a:pt x="689" y="266"/>
                    <a:pt x="148" y="922"/>
                    <a:pt x="82" y="1709"/>
                  </a:cubicBezTo>
                  <a:cubicBezTo>
                    <a:pt x="0" y="2495"/>
                    <a:pt x="410" y="3299"/>
                    <a:pt x="1016" y="3839"/>
                  </a:cubicBezTo>
                  <a:cubicBezTo>
                    <a:pt x="1590" y="4430"/>
                    <a:pt x="2377" y="4708"/>
                    <a:pt x="2901" y="5216"/>
                  </a:cubicBezTo>
                  <a:cubicBezTo>
                    <a:pt x="3442" y="5692"/>
                    <a:pt x="3770" y="6347"/>
                    <a:pt x="3836" y="7069"/>
                  </a:cubicBezTo>
                  <a:cubicBezTo>
                    <a:pt x="3852" y="7724"/>
                    <a:pt x="3508" y="8413"/>
                    <a:pt x="2918" y="8577"/>
                  </a:cubicBezTo>
                  <a:cubicBezTo>
                    <a:pt x="2788" y="8621"/>
                    <a:pt x="2656" y="8642"/>
                    <a:pt x="2527" y="8642"/>
                  </a:cubicBezTo>
                  <a:cubicBezTo>
                    <a:pt x="2086" y="8642"/>
                    <a:pt x="1684" y="8396"/>
                    <a:pt x="1557" y="8003"/>
                  </a:cubicBezTo>
                  <a:cubicBezTo>
                    <a:pt x="1344" y="7560"/>
                    <a:pt x="1541" y="7036"/>
                    <a:pt x="2000" y="6855"/>
                  </a:cubicBezTo>
                  <a:cubicBezTo>
                    <a:pt x="2082" y="6806"/>
                    <a:pt x="2180" y="6790"/>
                    <a:pt x="2262" y="6790"/>
                  </a:cubicBezTo>
                  <a:cubicBezTo>
                    <a:pt x="2262" y="6790"/>
                    <a:pt x="2292" y="6787"/>
                    <a:pt x="2339" y="6787"/>
                  </a:cubicBezTo>
                  <a:cubicBezTo>
                    <a:pt x="2479" y="6787"/>
                    <a:pt x="2774" y="6814"/>
                    <a:pt x="2885" y="7036"/>
                  </a:cubicBezTo>
                  <a:cubicBezTo>
                    <a:pt x="2885" y="7036"/>
                    <a:pt x="2904" y="7084"/>
                    <a:pt x="2876" y="7084"/>
                  </a:cubicBezTo>
                  <a:cubicBezTo>
                    <a:pt x="2868" y="7084"/>
                    <a:pt x="2855" y="7080"/>
                    <a:pt x="2836" y="7069"/>
                  </a:cubicBezTo>
                  <a:cubicBezTo>
                    <a:pt x="2768" y="7034"/>
                    <a:pt x="2694" y="7017"/>
                    <a:pt x="2620" y="7017"/>
                  </a:cubicBezTo>
                  <a:cubicBezTo>
                    <a:pt x="2517" y="7017"/>
                    <a:pt x="2414" y="7051"/>
                    <a:pt x="2328" y="7118"/>
                  </a:cubicBezTo>
                  <a:cubicBezTo>
                    <a:pt x="2082" y="7364"/>
                    <a:pt x="2147" y="7773"/>
                    <a:pt x="2443" y="7937"/>
                  </a:cubicBezTo>
                  <a:cubicBezTo>
                    <a:pt x="2529" y="7980"/>
                    <a:pt x="2619" y="8001"/>
                    <a:pt x="2707" y="8001"/>
                  </a:cubicBezTo>
                  <a:cubicBezTo>
                    <a:pt x="3020" y="8001"/>
                    <a:pt x="3292" y="7732"/>
                    <a:pt x="3164" y="7232"/>
                  </a:cubicBezTo>
                  <a:cubicBezTo>
                    <a:pt x="3062" y="6913"/>
                    <a:pt x="2768" y="6697"/>
                    <a:pt x="2440" y="6697"/>
                  </a:cubicBezTo>
                  <a:cubicBezTo>
                    <a:pt x="2398" y="6697"/>
                    <a:pt x="2355" y="6700"/>
                    <a:pt x="2311" y="6708"/>
                  </a:cubicBezTo>
                  <a:cubicBezTo>
                    <a:pt x="2180" y="6708"/>
                    <a:pt x="2066" y="6741"/>
                    <a:pt x="1967" y="6790"/>
                  </a:cubicBezTo>
                  <a:cubicBezTo>
                    <a:pt x="1508" y="7003"/>
                    <a:pt x="1295" y="7560"/>
                    <a:pt x="1492" y="8036"/>
                  </a:cubicBezTo>
                  <a:cubicBezTo>
                    <a:pt x="1622" y="8466"/>
                    <a:pt x="2084" y="8751"/>
                    <a:pt x="2581" y="8751"/>
                  </a:cubicBezTo>
                  <a:cubicBezTo>
                    <a:pt x="2709" y="8751"/>
                    <a:pt x="2839" y="8732"/>
                    <a:pt x="2967" y="8691"/>
                  </a:cubicBezTo>
                  <a:cubicBezTo>
                    <a:pt x="3623" y="8495"/>
                    <a:pt x="4000" y="7773"/>
                    <a:pt x="3983" y="7052"/>
                  </a:cubicBezTo>
                  <a:cubicBezTo>
                    <a:pt x="3934" y="6298"/>
                    <a:pt x="3590" y="5593"/>
                    <a:pt x="3033" y="5085"/>
                  </a:cubicBezTo>
                  <a:cubicBezTo>
                    <a:pt x="2459" y="4544"/>
                    <a:pt x="1689" y="4266"/>
                    <a:pt x="1131" y="3708"/>
                  </a:cubicBezTo>
                  <a:cubicBezTo>
                    <a:pt x="574" y="3184"/>
                    <a:pt x="181" y="2430"/>
                    <a:pt x="246" y="1709"/>
                  </a:cubicBezTo>
                  <a:cubicBezTo>
                    <a:pt x="279" y="1250"/>
                    <a:pt x="492" y="840"/>
                    <a:pt x="836" y="545"/>
                  </a:cubicBezTo>
                  <a:cubicBezTo>
                    <a:pt x="1000" y="430"/>
                    <a:pt x="1180" y="348"/>
                    <a:pt x="1361" y="283"/>
                  </a:cubicBezTo>
                  <a:cubicBezTo>
                    <a:pt x="1508" y="242"/>
                    <a:pt x="1660" y="221"/>
                    <a:pt x="1811" y="221"/>
                  </a:cubicBezTo>
                  <a:cubicBezTo>
                    <a:pt x="1963" y="221"/>
                    <a:pt x="2115" y="242"/>
                    <a:pt x="2262" y="283"/>
                  </a:cubicBezTo>
                  <a:cubicBezTo>
                    <a:pt x="3262" y="545"/>
                    <a:pt x="3590" y="1922"/>
                    <a:pt x="2918" y="2561"/>
                  </a:cubicBezTo>
                  <a:cubicBezTo>
                    <a:pt x="2787" y="2708"/>
                    <a:pt x="2606" y="2790"/>
                    <a:pt x="2410" y="2840"/>
                  </a:cubicBezTo>
                  <a:cubicBezTo>
                    <a:pt x="2351" y="2848"/>
                    <a:pt x="2294" y="2852"/>
                    <a:pt x="2240" y="2852"/>
                  </a:cubicBezTo>
                  <a:cubicBezTo>
                    <a:pt x="1773" y="2852"/>
                    <a:pt x="1515" y="2555"/>
                    <a:pt x="1574" y="2364"/>
                  </a:cubicBezTo>
                  <a:cubicBezTo>
                    <a:pt x="1574" y="2364"/>
                    <a:pt x="1574" y="2331"/>
                    <a:pt x="1639" y="2331"/>
                  </a:cubicBezTo>
                  <a:cubicBezTo>
                    <a:pt x="1650" y="2331"/>
                    <a:pt x="1671" y="2332"/>
                    <a:pt x="1698" y="2332"/>
                  </a:cubicBezTo>
                  <a:cubicBezTo>
                    <a:pt x="1835" y="2332"/>
                    <a:pt x="2142" y="2310"/>
                    <a:pt x="2279" y="2036"/>
                  </a:cubicBezTo>
                  <a:cubicBezTo>
                    <a:pt x="2398" y="1666"/>
                    <a:pt x="2110" y="1338"/>
                    <a:pt x="1771" y="1338"/>
                  </a:cubicBezTo>
                  <a:cubicBezTo>
                    <a:pt x="1690" y="1338"/>
                    <a:pt x="1607" y="1356"/>
                    <a:pt x="1525" y="1397"/>
                  </a:cubicBezTo>
                  <a:cubicBezTo>
                    <a:pt x="935" y="1791"/>
                    <a:pt x="1082" y="2692"/>
                    <a:pt x="1754" y="2889"/>
                  </a:cubicBezTo>
                  <a:cubicBezTo>
                    <a:pt x="1932" y="2969"/>
                    <a:pt x="2119" y="3007"/>
                    <a:pt x="2301" y="3007"/>
                  </a:cubicBezTo>
                  <a:cubicBezTo>
                    <a:pt x="2757" y="3007"/>
                    <a:pt x="3192" y="2769"/>
                    <a:pt x="3426" y="2348"/>
                  </a:cubicBezTo>
                  <a:cubicBezTo>
                    <a:pt x="3688" y="1807"/>
                    <a:pt x="3639" y="1168"/>
                    <a:pt x="3295" y="676"/>
                  </a:cubicBezTo>
                  <a:cubicBezTo>
                    <a:pt x="2969" y="238"/>
                    <a:pt x="2462" y="0"/>
                    <a:pt x="19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7276150" y="3159075"/>
              <a:ext cx="42575" cy="60275"/>
            </a:xfrm>
            <a:custGeom>
              <a:rect b="b" l="l" r="r" t="t"/>
              <a:pathLst>
                <a:path extrusionOk="0" h="2411" w="1703">
                  <a:moveTo>
                    <a:pt x="197" y="1"/>
                  </a:moveTo>
                  <a:cubicBezTo>
                    <a:pt x="197" y="165"/>
                    <a:pt x="164" y="329"/>
                    <a:pt x="115" y="476"/>
                  </a:cubicBezTo>
                  <a:cubicBezTo>
                    <a:pt x="0" y="870"/>
                    <a:pt x="311" y="1132"/>
                    <a:pt x="951" y="1411"/>
                  </a:cubicBezTo>
                  <a:cubicBezTo>
                    <a:pt x="1328" y="1607"/>
                    <a:pt x="1590" y="1984"/>
                    <a:pt x="1656" y="2410"/>
                  </a:cubicBezTo>
                  <a:cubicBezTo>
                    <a:pt x="1702" y="521"/>
                    <a:pt x="973" y="344"/>
                    <a:pt x="726" y="344"/>
                  </a:cubicBezTo>
                  <a:cubicBezTo>
                    <a:pt x="712" y="344"/>
                    <a:pt x="699" y="344"/>
                    <a:pt x="688" y="345"/>
                  </a:cubicBezTo>
                  <a:cubicBezTo>
                    <a:pt x="492" y="345"/>
                    <a:pt x="377" y="263"/>
                    <a:pt x="361" y="165"/>
                  </a:cubicBezTo>
                  <a:cubicBezTo>
                    <a:pt x="328" y="67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7141725" y="2981250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31"/>
                    <a:pt x="1230" y="312"/>
                    <a:pt x="1115" y="410"/>
                  </a:cubicBezTo>
                  <a:cubicBezTo>
                    <a:pt x="919" y="590"/>
                    <a:pt x="361" y="1213"/>
                    <a:pt x="755" y="1836"/>
                  </a:cubicBezTo>
                  <a:cubicBezTo>
                    <a:pt x="1197" y="2524"/>
                    <a:pt x="1787" y="2295"/>
                    <a:pt x="1984" y="2885"/>
                  </a:cubicBezTo>
                  <a:cubicBezTo>
                    <a:pt x="1984" y="2885"/>
                    <a:pt x="2066" y="3180"/>
                    <a:pt x="1869" y="3278"/>
                  </a:cubicBezTo>
                  <a:cubicBezTo>
                    <a:pt x="1839" y="3295"/>
                    <a:pt x="1810" y="3302"/>
                    <a:pt x="1783" y="3302"/>
                  </a:cubicBezTo>
                  <a:cubicBezTo>
                    <a:pt x="1644" y="3302"/>
                    <a:pt x="1541" y="3117"/>
                    <a:pt x="1541" y="2967"/>
                  </a:cubicBezTo>
                  <a:cubicBezTo>
                    <a:pt x="1476" y="2656"/>
                    <a:pt x="1230" y="2426"/>
                    <a:pt x="935" y="2393"/>
                  </a:cubicBezTo>
                  <a:cubicBezTo>
                    <a:pt x="542" y="2328"/>
                    <a:pt x="493" y="2230"/>
                    <a:pt x="492" y="2229"/>
                  </a:cubicBezTo>
                  <a:lnTo>
                    <a:pt x="492" y="2229"/>
                  </a:lnTo>
                  <a:cubicBezTo>
                    <a:pt x="542" y="2361"/>
                    <a:pt x="558" y="2508"/>
                    <a:pt x="525" y="2656"/>
                  </a:cubicBezTo>
                  <a:cubicBezTo>
                    <a:pt x="460" y="2803"/>
                    <a:pt x="165" y="3311"/>
                    <a:pt x="722" y="3688"/>
                  </a:cubicBezTo>
                  <a:cubicBezTo>
                    <a:pt x="1296" y="4065"/>
                    <a:pt x="1574" y="3868"/>
                    <a:pt x="1689" y="4508"/>
                  </a:cubicBezTo>
                  <a:cubicBezTo>
                    <a:pt x="1787" y="5147"/>
                    <a:pt x="1837" y="5917"/>
                    <a:pt x="2181" y="6245"/>
                  </a:cubicBezTo>
                  <a:cubicBezTo>
                    <a:pt x="2066" y="6180"/>
                    <a:pt x="1984" y="6081"/>
                    <a:pt x="1918" y="5967"/>
                  </a:cubicBezTo>
                  <a:cubicBezTo>
                    <a:pt x="1766" y="5630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8" y="5131"/>
                    <a:pt x="1" y="6131"/>
                    <a:pt x="935" y="6622"/>
                  </a:cubicBezTo>
                  <a:cubicBezTo>
                    <a:pt x="1869" y="7098"/>
                    <a:pt x="1804" y="6737"/>
                    <a:pt x="3082" y="7802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4" y="8699"/>
                    <a:pt x="4283" y="8697"/>
                    <a:pt x="4253" y="8697"/>
                  </a:cubicBezTo>
                  <a:cubicBezTo>
                    <a:pt x="4076" y="8697"/>
                    <a:pt x="3918" y="8779"/>
                    <a:pt x="3820" y="8933"/>
                  </a:cubicBezTo>
                  <a:cubicBezTo>
                    <a:pt x="3623" y="9228"/>
                    <a:pt x="3722" y="9638"/>
                    <a:pt x="4049" y="9802"/>
                  </a:cubicBezTo>
                  <a:cubicBezTo>
                    <a:pt x="4049" y="9802"/>
                    <a:pt x="3935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5" y="9572"/>
                    <a:pt x="4422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9" y="9427"/>
                    <a:pt x="5188" y="9329"/>
                    <a:pt x="5419" y="9329"/>
                  </a:cubicBezTo>
                  <a:cubicBezTo>
                    <a:pt x="5724" y="9329"/>
                    <a:pt x="6085" y="9500"/>
                    <a:pt x="6393" y="10032"/>
                  </a:cubicBezTo>
                  <a:cubicBezTo>
                    <a:pt x="6393" y="10032"/>
                    <a:pt x="6164" y="9228"/>
                    <a:pt x="4836" y="8688"/>
                  </a:cubicBezTo>
                  <a:cubicBezTo>
                    <a:pt x="3131" y="7983"/>
                    <a:pt x="2050" y="6278"/>
                    <a:pt x="2132" y="4426"/>
                  </a:cubicBezTo>
                  <a:cubicBezTo>
                    <a:pt x="2230" y="2197"/>
                    <a:pt x="3508" y="672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7254825" y="3186125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7188025" y="2917525"/>
              <a:ext cx="68875" cy="268625"/>
            </a:xfrm>
            <a:custGeom>
              <a:rect b="b" l="l" r="r" t="t"/>
              <a:pathLst>
                <a:path extrusionOk="0" h="10745" w="2755">
                  <a:moveTo>
                    <a:pt x="1301" y="0"/>
                  </a:moveTo>
                  <a:cubicBezTo>
                    <a:pt x="721" y="0"/>
                    <a:pt x="172" y="379"/>
                    <a:pt x="99" y="910"/>
                  </a:cubicBezTo>
                  <a:cubicBezTo>
                    <a:pt x="1" y="1418"/>
                    <a:pt x="378" y="1910"/>
                    <a:pt x="902" y="1959"/>
                  </a:cubicBezTo>
                  <a:lnTo>
                    <a:pt x="1066" y="1959"/>
                  </a:lnTo>
                  <a:cubicBezTo>
                    <a:pt x="1591" y="1926"/>
                    <a:pt x="1853" y="1336"/>
                    <a:pt x="1656" y="1074"/>
                  </a:cubicBezTo>
                  <a:cubicBezTo>
                    <a:pt x="1574" y="956"/>
                    <a:pt x="1455" y="904"/>
                    <a:pt x="1337" y="904"/>
                  </a:cubicBezTo>
                  <a:cubicBezTo>
                    <a:pt x="1129" y="904"/>
                    <a:pt x="925" y="1068"/>
                    <a:pt x="935" y="1320"/>
                  </a:cubicBezTo>
                  <a:cubicBezTo>
                    <a:pt x="968" y="1648"/>
                    <a:pt x="1312" y="1615"/>
                    <a:pt x="1345" y="1664"/>
                  </a:cubicBezTo>
                  <a:cubicBezTo>
                    <a:pt x="1394" y="1697"/>
                    <a:pt x="1345" y="1762"/>
                    <a:pt x="1345" y="1762"/>
                  </a:cubicBezTo>
                  <a:cubicBezTo>
                    <a:pt x="1312" y="1828"/>
                    <a:pt x="1247" y="1877"/>
                    <a:pt x="1181" y="1894"/>
                  </a:cubicBezTo>
                  <a:cubicBezTo>
                    <a:pt x="1148" y="1910"/>
                    <a:pt x="1132" y="1910"/>
                    <a:pt x="1116" y="1910"/>
                  </a:cubicBezTo>
                  <a:lnTo>
                    <a:pt x="1099" y="1910"/>
                  </a:lnTo>
                  <a:cubicBezTo>
                    <a:pt x="1066" y="1914"/>
                    <a:pt x="1034" y="1916"/>
                    <a:pt x="1002" y="1916"/>
                  </a:cubicBezTo>
                  <a:cubicBezTo>
                    <a:pt x="488" y="1916"/>
                    <a:pt x="74" y="1435"/>
                    <a:pt x="198" y="910"/>
                  </a:cubicBezTo>
                  <a:cubicBezTo>
                    <a:pt x="269" y="438"/>
                    <a:pt x="765" y="114"/>
                    <a:pt x="1282" y="114"/>
                  </a:cubicBezTo>
                  <a:cubicBezTo>
                    <a:pt x="1591" y="114"/>
                    <a:pt x="1909" y="230"/>
                    <a:pt x="2148" y="500"/>
                  </a:cubicBezTo>
                  <a:cubicBezTo>
                    <a:pt x="2443" y="926"/>
                    <a:pt x="2591" y="1435"/>
                    <a:pt x="2558" y="1943"/>
                  </a:cubicBezTo>
                  <a:cubicBezTo>
                    <a:pt x="2525" y="2467"/>
                    <a:pt x="2427" y="2959"/>
                    <a:pt x="2247" y="3434"/>
                  </a:cubicBezTo>
                  <a:cubicBezTo>
                    <a:pt x="1427" y="5450"/>
                    <a:pt x="525" y="7499"/>
                    <a:pt x="1148" y="8975"/>
                  </a:cubicBezTo>
                  <a:cubicBezTo>
                    <a:pt x="1689" y="10286"/>
                    <a:pt x="2591" y="10696"/>
                    <a:pt x="2673" y="10745"/>
                  </a:cubicBezTo>
                  <a:cubicBezTo>
                    <a:pt x="2001" y="10335"/>
                    <a:pt x="1493" y="9696"/>
                    <a:pt x="1247" y="8942"/>
                  </a:cubicBezTo>
                  <a:cubicBezTo>
                    <a:pt x="673" y="7516"/>
                    <a:pt x="1574" y="5549"/>
                    <a:pt x="2410" y="3500"/>
                  </a:cubicBezTo>
                  <a:cubicBezTo>
                    <a:pt x="2591" y="3008"/>
                    <a:pt x="2705" y="2484"/>
                    <a:pt x="2722" y="1959"/>
                  </a:cubicBezTo>
                  <a:cubicBezTo>
                    <a:pt x="2755" y="1402"/>
                    <a:pt x="2591" y="844"/>
                    <a:pt x="2247" y="418"/>
                  </a:cubicBezTo>
                  <a:cubicBezTo>
                    <a:pt x="1977" y="125"/>
                    <a:pt x="1634" y="0"/>
                    <a:pt x="13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7273275" y="2996000"/>
              <a:ext cx="94675" cy="93450"/>
            </a:xfrm>
            <a:custGeom>
              <a:rect b="b" l="l" r="r" t="t"/>
              <a:pathLst>
                <a:path extrusionOk="0" h="3738" w="3787">
                  <a:moveTo>
                    <a:pt x="3279" y="0"/>
                  </a:moveTo>
                  <a:cubicBezTo>
                    <a:pt x="3279" y="0"/>
                    <a:pt x="3279" y="268"/>
                    <a:pt x="3109" y="268"/>
                  </a:cubicBezTo>
                  <a:cubicBezTo>
                    <a:pt x="3096" y="268"/>
                    <a:pt x="3081" y="266"/>
                    <a:pt x="3065" y="263"/>
                  </a:cubicBezTo>
                  <a:cubicBezTo>
                    <a:pt x="2959" y="232"/>
                    <a:pt x="2817" y="173"/>
                    <a:pt x="2684" y="173"/>
                  </a:cubicBezTo>
                  <a:cubicBezTo>
                    <a:pt x="2531" y="173"/>
                    <a:pt x="2389" y="251"/>
                    <a:pt x="2328" y="541"/>
                  </a:cubicBezTo>
                  <a:cubicBezTo>
                    <a:pt x="2200" y="1068"/>
                    <a:pt x="2150" y="1641"/>
                    <a:pt x="1936" y="1641"/>
                  </a:cubicBezTo>
                  <a:cubicBezTo>
                    <a:pt x="1930" y="1641"/>
                    <a:pt x="1924" y="1640"/>
                    <a:pt x="1918" y="1639"/>
                  </a:cubicBezTo>
                  <a:lnTo>
                    <a:pt x="1869" y="1639"/>
                  </a:lnTo>
                  <a:cubicBezTo>
                    <a:pt x="1863" y="1640"/>
                    <a:pt x="1857" y="1641"/>
                    <a:pt x="1851" y="1641"/>
                  </a:cubicBezTo>
                  <a:cubicBezTo>
                    <a:pt x="1637" y="1641"/>
                    <a:pt x="1587" y="1068"/>
                    <a:pt x="1459" y="541"/>
                  </a:cubicBezTo>
                  <a:cubicBezTo>
                    <a:pt x="1389" y="251"/>
                    <a:pt x="1248" y="173"/>
                    <a:pt x="1097" y="173"/>
                  </a:cubicBezTo>
                  <a:cubicBezTo>
                    <a:pt x="966" y="173"/>
                    <a:pt x="828" y="232"/>
                    <a:pt x="722" y="263"/>
                  </a:cubicBezTo>
                  <a:cubicBezTo>
                    <a:pt x="705" y="266"/>
                    <a:pt x="689" y="268"/>
                    <a:pt x="675" y="268"/>
                  </a:cubicBezTo>
                  <a:cubicBezTo>
                    <a:pt x="494" y="268"/>
                    <a:pt x="508" y="0"/>
                    <a:pt x="508" y="0"/>
                  </a:cubicBezTo>
                  <a:lnTo>
                    <a:pt x="508" y="0"/>
                  </a:lnTo>
                  <a:cubicBezTo>
                    <a:pt x="508" y="0"/>
                    <a:pt x="279" y="66"/>
                    <a:pt x="131" y="672"/>
                  </a:cubicBezTo>
                  <a:cubicBezTo>
                    <a:pt x="0" y="1262"/>
                    <a:pt x="263" y="1492"/>
                    <a:pt x="1049" y="1852"/>
                  </a:cubicBezTo>
                  <a:cubicBezTo>
                    <a:pt x="1836" y="2229"/>
                    <a:pt x="1869" y="3508"/>
                    <a:pt x="1869" y="3508"/>
                  </a:cubicBezTo>
                  <a:lnTo>
                    <a:pt x="1885" y="3737"/>
                  </a:lnTo>
                  <a:lnTo>
                    <a:pt x="1902" y="3508"/>
                  </a:lnTo>
                  <a:cubicBezTo>
                    <a:pt x="1902" y="3508"/>
                    <a:pt x="1934" y="2213"/>
                    <a:pt x="2721" y="1852"/>
                  </a:cubicBezTo>
                  <a:cubicBezTo>
                    <a:pt x="3508" y="1492"/>
                    <a:pt x="3787" y="1262"/>
                    <a:pt x="3639" y="672"/>
                  </a:cubicBezTo>
                  <a:cubicBezTo>
                    <a:pt x="3508" y="66"/>
                    <a:pt x="3279" y="0"/>
                    <a:pt x="3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7250725" y="2907475"/>
              <a:ext cx="69700" cy="204100"/>
            </a:xfrm>
            <a:custGeom>
              <a:rect b="b" l="l" r="r" t="t"/>
              <a:pathLst>
                <a:path extrusionOk="0" h="8164" w="2788">
                  <a:moveTo>
                    <a:pt x="2099" y="1"/>
                  </a:moveTo>
                  <a:lnTo>
                    <a:pt x="2099" y="1"/>
                  </a:lnTo>
                  <a:cubicBezTo>
                    <a:pt x="2394" y="968"/>
                    <a:pt x="1312" y="1230"/>
                    <a:pt x="689" y="2361"/>
                  </a:cubicBezTo>
                  <a:cubicBezTo>
                    <a:pt x="591" y="2541"/>
                    <a:pt x="509" y="2722"/>
                    <a:pt x="443" y="2918"/>
                  </a:cubicBezTo>
                  <a:cubicBezTo>
                    <a:pt x="1" y="4295"/>
                    <a:pt x="279" y="5230"/>
                    <a:pt x="1574" y="6147"/>
                  </a:cubicBezTo>
                  <a:cubicBezTo>
                    <a:pt x="2722" y="6934"/>
                    <a:pt x="2771" y="8000"/>
                    <a:pt x="2771" y="8164"/>
                  </a:cubicBezTo>
                  <a:cubicBezTo>
                    <a:pt x="2787" y="7655"/>
                    <a:pt x="2640" y="7164"/>
                    <a:pt x="2345" y="6754"/>
                  </a:cubicBezTo>
                  <a:cubicBezTo>
                    <a:pt x="2033" y="6328"/>
                    <a:pt x="1640" y="6082"/>
                    <a:pt x="1066" y="5574"/>
                  </a:cubicBezTo>
                  <a:cubicBezTo>
                    <a:pt x="886" y="5410"/>
                    <a:pt x="738" y="5213"/>
                    <a:pt x="656" y="4984"/>
                  </a:cubicBezTo>
                  <a:cubicBezTo>
                    <a:pt x="312" y="4148"/>
                    <a:pt x="968" y="3279"/>
                    <a:pt x="1312" y="2902"/>
                  </a:cubicBezTo>
                  <a:cubicBezTo>
                    <a:pt x="1476" y="2738"/>
                    <a:pt x="1673" y="2558"/>
                    <a:pt x="1853" y="2361"/>
                  </a:cubicBezTo>
                  <a:cubicBezTo>
                    <a:pt x="2230" y="2033"/>
                    <a:pt x="2492" y="1574"/>
                    <a:pt x="2591" y="1083"/>
                  </a:cubicBezTo>
                  <a:cubicBezTo>
                    <a:pt x="2722" y="181"/>
                    <a:pt x="2099" y="1"/>
                    <a:pt x="2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6032450" y="3231000"/>
              <a:ext cx="226625" cy="158050"/>
            </a:xfrm>
            <a:custGeom>
              <a:rect b="b" l="l" r="r" t="t"/>
              <a:pathLst>
                <a:path extrusionOk="0" h="6322" w="9065">
                  <a:moveTo>
                    <a:pt x="7066" y="1"/>
                  </a:moveTo>
                  <a:cubicBezTo>
                    <a:pt x="6612" y="1"/>
                    <a:pt x="6184" y="163"/>
                    <a:pt x="5918" y="501"/>
                  </a:cubicBezTo>
                  <a:cubicBezTo>
                    <a:pt x="5524" y="910"/>
                    <a:pt x="5475" y="1550"/>
                    <a:pt x="5803" y="2009"/>
                  </a:cubicBezTo>
                  <a:cubicBezTo>
                    <a:pt x="5901" y="2140"/>
                    <a:pt x="6032" y="2254"/>
                    <a:pt x="6180" y="2320"/>
                  </a:cubicBezTo>
                  <a:lnTo>
                    <a:pt x="6213" y="2336"/>
                  </a:lnTo>
                  <a:lnTo>
                    <a:pt x="6278" y="2353"/>
                  </a:lnTo>
                  <a:cubicBezTo>
                    <a:pt x="6311" y="2369"/>
                    <a:pt x="6344" y="2369"/>
                    <a:pt x="6377" y="2369"/>
                  </a:cubicBezTo>
                  <a:cubicBezTo>
                    <a:pt x="6449" y="2390"/>
                    <a:pt x="6524" y="2401"/>
                    <a:pt x="6598" y="2401"/>
                  </a:cubicBezTo>
                  <a:cubicBezTo>
                    <a:pt x="6810" y="2401"/>
                    <a:pt x="7018" y="2318"/>
                    <a:pt x="7163" y="2172"/>
                  </a:cubicBezTo>
                  <a:cubicBezTo>
                    <a:pt x="7558" y="1748"/>
                    <a:pt x="7278" y="1211"/>
                    <a:pt x="6936" y="1211"/>
                  </a:cubicBezTo>
                  <a:cubicBezTo>
                    <a:pt x="6908" y="1211"/>
                    <a:pt x="6880" y="1214"/>
                    <a:pt x="6852" y="1222"/>
                  </a:cubicBezTo>
                  <a:cubicBezTo>
                    <a:pt x="6541" y="1320"/>
                    <a:pt x="6475" y="1730"/>
                    <a:pt x="6704" y="1861"/>
                  </a:cubicBezTo>
                  <a:cubicBezTo>
                    <a:pt x="6755" y="1884"/>
                    <a:pt x="6810" y="1894"/>
                    <a:pt x="6864" y="1894"/>
                  </a:cubicBezTo>
                  <a:cubicBezTo>
                    <a:pt x="6968" y="1894"/>
                    <a:pt x="7072" y="1854"/>
                    <a:pt x="7147" y="1779"/>
                  </a:cubicBezTo>
                  <a:lnTo>
                    <a:pt x="7147" y="1779"/>
                  </a:lnTo>
                  <a:cubicBezTo>
                    <a:pt x="7180" y="1927"/>
                    <a:pt x="7131" y="2074"/>
                    <a:pt x="6999" y="2156"/>
                  </a:cubicBezTo>
                  <a:cubicBezTo>
                    <a:pt x="6854" y="2265"/>
                    <a:pt x="6683" y="2329"/>
                    <a:pt x="6504" y="2329"/>
                  </a:cubicBezTo>
                  <a:cubicBezTo>
                    <a:pt x="6440" y="2329"/>
                    <a:pt x="6376" y="2321"/>
                    <a:pt x="6311" y="2304"/>
                  </a:cubicBezTo>
                  <a:cubicBezTo>
                    <a:pt x="6213" y="2271"/>
                    <a:pt x="6131" y="2238"/>
                    <a:pt x="6049" y="2189"/>
                  </a:cubicBezTo>
                  <a:cubicBezTo>
                    <a:pt x="5541" y="1779"/>
                    <a:pt x="5508" y="1025"/>
                    <a:pt x="5967" y="566"/>
                  </a:cubicBezTo>
                  <a:cubicBezTo>
                    <a:pt x="6222" y="257"/>
                    <a:pt x="6616" y="111"/>
                    <a:pt x="7033" y="111"/>
                  </a:cubicBezTo>
                  <a:cubicBezTo>
                    <a:pt x="7899" y="111"/>
                    <a:pt x="8862" y="743"/>
                    <a:pt x="8884" y="1861"/>
                  </a:cubicBezTo>
                  <a:cubicBezTo>
                    <a:pt x="8917" y="2664"/>
                    <a:pt x="8475" y="3418"/>
                    <a:pt x="7753" y="3795"/>
                  </a:cubicBezTo>
                  <a:lnTo>
                    <a:pt x="7704" y="3828"/>
                  </a:lnTo>
                  <a:cubicBezTo>
                    <a:pt x="7606" y="3861"/>
                    <a:pt x="7524" y="3877"/>
                    <a:pt x="7426" y="3910"/>
                  </a:cubicBezTo>
                  <a:cubicBezTo>
                    <a:pt x="7203" y="3962"/>
                    <a:pt x="6980" y="3984"/>
                    <a:pt x="6758" y="3984"/>
                  </a:cubicBezTo>
                  <a:cubicBezTo>
                    <a:pt x="5184" y="3984"/>
                    <a:pt x="3644" y="2846"/>
                    <a:pt x="2313" y="2846"/>
                  </a:cubicBezTo>
                  <a:cubicBezTo>
                    <a:pt x="2163" y="2846"/>
                    <a:pt x="2014" y="2861"/>
                    <a:pt x="1869" y="2894"/>
                  </a:cubicBezTo>
                  <a:cubicBezTo>
                    <a:pt x="607" y="3172"/>
                    <a:pt x="246" y="4057"/>
                    <a:pt x="131" y="4582"/>
                  </a:cubicBezTo>
                  <a:cubicBezTo>
                    <a:pt x="0" y="5139"/>
                    <a:pt x="99" y="5746"/>
                    <a:pt x="541" y="6074"/>
                  </a:cubicBezTo>
                  <a:cubicBezTo>
                    <a:pt x="768" y="6244"/>
                    <a:pt x="1041" y="6322"/>
                    <a:pt x="1307" y="6322"/>
                  </a:cubicBezTo>
                  <a:cubicBezTo>
                    <a:pt x="1732" y="6322"/>
                    <a:pt x="2140" y="6122"/>
                    <a:pt x="2312" y="5779"/>
                  </a:cubicBezTo>
                  <a:cubicBezTo>
                    <a:pt x="2639" y="5238"/>
                    <a:pt x="2361" y="4533"/>
                    <a:pt x="1853" y="4402"/>
                  </a:cubicBezTo>
                  <a:cubicBezTo>
                    <a:pt x="1759" y="4363"/>
                    <a:pt x="1661" y="4344"/>
                    <a:pt x="1564" y="4344"/>
                  </a:cubicBezTo>
                  <a:cubicBezTo>
                    <a:pt x="1258" y="4344"/>
                    <a:pt x="965" y="4532"/>
                    <a:pt x="853" y="4844"/>
                  </a:cubicBezTo>
                  <a:cubicBezTo>
                    <a:pt x="804" y="4975"/>
                    <a:pt x="804" y="5107"/>
                    <a:pt x="820" y="5221"/>
                  </a:cubicBezTo>
                  <a:lnTo>
                    <a:pt x="820" y="5238"/>
                  </a:lnTo>
                  <a:cubicBezTo>
                    <a:pt x="836" y="5254"/>
                    <a:pt x="836" y="5270"/>
                    <a:pt x="836" y="5287"/>
                  </a:cubicBezTo>
                  <a:cubicBezTo>
                    <a:pt x="836" y="5287"/>
                    <a:pt x="836" y="5303"/>
                    <a:pt x="836" y="5303"/>
                  </a:cubicBezTo>
                  <a:cubicBezTo>
                    <a:pt x="910" y="5537"/>
                    <a:pt x="1123" y="5679"/>
                    <a:pt x="1343" y="5679"/>
                  </a:cubicBezTo>
                  <a:cubicBezTo>
                    <a:pt x="1415" y="5679"/>
                    <a:pt x="1488" y="5664"/>
                    <a:pt x="1558" y="5631"/>
                  </a:cubicBezTo>
                  <a:cubicBezTo>
                    <a:pt x="1904" y="5489"/>
                    <a:pt x="1796" y="4923"/>
                    <a:pt x="1453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49" y="4975"/>
                    <a:pt x="1099" y="5320"/>
                    <a:pt x="1049" y="5385"/>
                  </a:cubicBezTo>
                  <a:cubicBezTo>
                    <a:pt x="1040" y="5395"/>
                    <a:pt x="1029" y="5399"/>
                    <a:pt x="1017" y="5399"/>
                  </a:cubicBezTo>
                  <a:cubicBezTo>
                    <a:pt x="966" y="5399"/>
                    <a:pt x="899" y="5327"/>
                    <a:pt x="886" y="5287"/>
                  </a:cubicBezTo>
                  <a:cubicBezTo>
                    <a:pt x="820" y="5107"/>
                    <a:pt x="836" y="4893"/>
                    <a:pt x="935" y="4713"/>
                  </a:cubicBezTo>
                  <a:cubicBezTo>
                    <a:pt x="1076" y="4512"/>
                    <a:pt x="1312" y="4397"/>
                    <a:pt x="1555" y="4397"/>
                  </a:cubicBezTo>
                  <a:cubicBezTo>
                    <a:pt x="1649" y="4397"/>
                    <a:pt x="1745" y="4414"/>
                    <a:pt x="1836" y="4451"/>
                  </a:cubicBezTo>
                  <a:cubicBezTo>
                    <a:pt x="2295" y="4582"/>
                    <a:pt x="2541" y="5221"/>
                    <a:pt x="2230" y="5729"/>
                  </a:cubicBezTo>
                  <a:cubicBezTo>
                    <a:pt x="2070" y="6038"/>
                    <a:pt x="1700" y="6219"/>
                    <a:pt x="1316" y="6219"/>
                  </a:cubicBezTo>
                  <a:cubicBezTo>
                    <a:pt x="1068" y="6219"/>
                    <a:pt x="813" y="6143"/>
                    <a:pt x="607" y="5975"/>
                  </a:cubicBezTo>
                  <a:cubicBezTo>
                    <a:pt x="66" y="5565"/>
                    <a:pt x="115" y="4648"/>
                    <a:pt x="541" y="4057"/>
                  </a:cubicBezTo>
                  <a:cubicBezTo>
                    <a:pt x="903" y="3584"/>
                    <a:pt x="1491" y="3347"/>
                    <a:pt x="2105" y="3347"/>
                  </a:cubicBezTo>
                  <a:cubicBezTo>
                    <a:pt x="2299" y="3347"/>
                    <a:pt x="2496" y="3371"/>
                    <a:pt x="2689" y="3418"/>
                  </a:cubicBezTo>
                  <a:cubicBezTo>
                    <a:pt x="3508" y="3631"/>
                    <a:pt x="4328" y="3959"/>
                    <a:pt x="5213" y="4205"/>
                  </a:cubicBezTo>
                  <a:cubicBezTo>
                    <a:pt x="5539" y="4264"/>
                    <a:pt x="5870" y="4298"/>
                    <a:pt x="6196" y="4298"/>
                  </a:cubicBezTo>
                  <a:cubicBezTo>
                    <a:pt x="6772" y="4298"/>
                    <a:pt x="7333" y="4194"/>
                    <a:pt x="7835" y="3943"/>
                  </a:cubicBezTo>
                  <a:cubicBezTo>
                    <a:pt x="8606" y="3533"/>
                    <a:pt x="9065" y="2713"/>
                    <a:pt x="9032" y="1861"/>
                  </a:cubicBezTo>
                  <a:cubicBezTo>
                    <a:pt x="8999" y="657"/>
                    <a:pt x="7979" y="1"/>
                    <a:pt x="70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5956225" y="3367250"/>
              <a:ext cx="153700" cy="154525"/>
            </a:xfrm>
            <a:custGeom>
              <a:rect b="b" l="l" r="r" t="t"/>
              <a:pathLst>
                <a:path extrusionOk="0" h="6181" w="6148">
                  <a:moveTo>
                    <a:pt x="3066" y="1"/>
                  </a:moveTo>
                  <a:cubicBezTo>
                    <a:pt x="3033" y="115"/>
                    <a:pt x="3017" y="230"/>
                    <a:pt x="3000" y="345"/>
                  </a:cubicBezTo>
                  <a:cubicBezTo>
                    <a:pt x="3000" y="345"/>
                    <a:pt x="2918" y="1263"/>
                    <a:pt x="2033" y="1378"/>
                  </a:cubicBezTo>
                  <a:cubicBezTo>
                    <a:pt x="1148" y="1492"/>
                    <a:pt x="574" y="1623"/>
                    <a:pt x="541" y="2295"/>
                  </a:cubicBezTo>
                  <a:cubicBezTo>
                    <a:pt x="511" y="2896"/>
                    <a:pt x="330" y="3222"/>
                    <a:pt x="73" y="3222"/>
                  </a:cubicBezTo>
                  <a:cubicBezTo>
                    <a:pt x="50" y="3222"/>
                    <a:pt x="25" y="3219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66" y="3762"/>
                    <a:pt x="964" y="3762"/>
                  </a:cubicBezTo>
                  <a:cubicBezTo>
                    <a:pt x="1082" y="3762"/>
                    <a:pt x="1209" y="3740"/>
                    <a:pt x="1345" y="3689"/>
                  </a:cubicBezTo>
                  <a:cubicBezTo>
                    <a:pt x="2181" y="3361"/>
                    <a:pt x="2115" y="2804"/>
                    <a:pt x="2115" y="2656"/>
                  </a:cubicBezTo>
                  <a:cubicBezTo>
                    <a:pt x="2130" y="2518"/>
                    <a:pt x="2203" y="2309"/>
                    <a:pt x="2346" y="2309"/>
                  </a:cubicBezTo>
                  <a:cubicBezTo>
                    <a:pt x="2356" y="2309"/>
                    <a:pt x="2367" y="2310"/>
                    <a:pt x="2377" y="2312"/>
                  </a:cubicBezTo>
                  <a:cubicBezTo>
                    <a:pt x="2541" y="2345"/>
                    <a:pt x="2607" y="2656"/>
                    <a:pt x="2361" y="2951"/>
                  </a:cubicBezTo>
                  <a:cubicBezTo>
                    <a:pt x="2017" y="3312"/>
                    <a:pt x="1984" y="3853"/>
                    <a:pt x="2263" y="4246"/>
                  </a:cubicBezTo>
                  <a:cubicBezTo>
                    <a:pt x="2623" y="4803"/>
                    <a:pt x="3066" y="6180"/>
                    <a:pt x="3066" y="6180"/>
                  </a:cubicBezTo>
                  <a:cubicBezTo>
                    <a:pt x="3066" y="6180"/>
                    <a:pt x="3508" y="4803"/>
                    <a:pt x="3869" y="4246"/>
                  </a:cubicBezTo>
                  <a:cubicBezTo>
                    <a:pt x="4164" y="3853"/>
                    <a:pt x="4115" y="3312"/>
                    <a:pt x="3771" y="2951"/>
                  </a:cubicBezTo>
                  <a:cubicBezTo>
                    <a:pt x="3541" y="2656"/>
                    <a:pt x="3607" y="2328"/>
                    <a:pt x="3771" y="2312"/>
                  </a:cubicBezTo>
                  <a:cubicBezTo>
                    <a:pt x="3782" y="2310"/>
                    <a:pt x="3793" y="2309"/>
                    <a:pt x="3803" y="2309"/>
                  </a:cubicBezTo>
                  <a:cubicBezTo>
                    <a:pt x="3943" y="2309"/>
                    <a:pt x="4001" y="2504"/>
                    <a:pt x="4016" y="2656"/>
                  </a:cubicBezTo>
                  <a:cubicBezTo>
                    <a:pt x="4033" y="2820"/>
                    <a:pt x="3967" y="3377"/>
                    <a:pt x="4787" y="3689"/>
                  </a:cubicBezTo>
                  <a:cubicBezTo>
                    <a:pt x="4919" y="3736"/>
                    <a:pt x="5043" y="3756"/>
                    <a:pt x="5159" y="3756"/>
                  </a:cubicBezTo>
                  <a:cubicBezTo>
                    <a:pt x="5766" y="3756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9"/>
                    <a:pt x="6096" y="3222"/>
                    <a:pt x="6071" y="3222"/>
                  </a:cubicBezTo>
                  <a:cubicBezTo>
                    <a:pt x="5801" y="3222"/>
                    <a:pt x="5620" y="2896"/>
                    <a:pt x="5590" y="2295"/>
                  </a:cubicBezTo>
                  <a:cubicBezTo>
                    <a:pt x="5557" y="1623"/>
                    <a:pt x="4984" y="1492"/>
                    <a:pt x="4098" y="1378"/>
                  </a:cubicBezTo>
                  <a:cubicBezTo>
                    <a:pt x="3230" y="1263"/>
                    <a:pt x="3148" y="345"/>
                    <a:pt x="3148" y="345"/>
                  </a:cubicBezTo>
                  <a:cubicBezTo>
                    <a:pt x="3131" y="230"/>
                    <a:pt x="3099" y="115"/>
                    <a:pt x="30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6059500" y="3320650"/>
              <a:ext cx="161475" cy="92525"/>
            </a:xfrm>
            <a:custGeom>
              <a:rect b="b" l="l" r="r" t="t"/>
              <a:pathLst>
                <a:path extrusionOk="0" h="3701" w="6459">
                  <a:moveTo>
                    <a:pt x="952" y="0"/>
                  </a:moveTo>
                  <a:cubicBezTo>
                    <a:pt x="333" y="0"/>
                    <a:pt x="0" y="258"/>
                    <a:pt x="0" y="258"/>
                  </a:cubicBezTo>
                  <a:cubicBezTo>
                    <a:pt x="225" y="186"/>
                    <a:pt x="434" y="140"/>
                    <a:pt x="643" y="140"/>
                  </a:cubicBezTo>
                  <a:cubicBezTo>
                    <a:pt x="952" y="140"/>
                    <a:pt x="1261" y="240"/>
                    <a:pt x="1623" y="504"/>
                  </a:cubicBezTo>
                  <a:cubicBezTo>
                    <a:pt x="2213" y="947"/>
                    <a:pt x="1852" y="1701"/>
                    <a:pt x="1754" y="2193"/>
                  </a:cubicBezTo>
                  <a:cubicBezTo>
                    <a:pt x="1656" y="2701"/>
                    <a:pt x="2361" y="2914"/>
                    <a:pt x="2721" y="3078"/>
                  </a:cubicBezTo>
                  <a:cubicBezTo>
                    <a:pt x="3082" y="3242"/>
                    <a:pt x="2901" y="3701"/>
                    <a:pt x="2901" y="3701"/>
                  </a:cubicBezTo>
                  <a:cubicBezTo>
                    <a:pt x="4229" y="2881"/>
                    <a:pt x="3377" y="1930"/>
                    <a:pt x="3147" y="1668"/>
                  </a:cubicBezTo>
                  <a:cubicBezTo>
                    <a:pt x="2956" y="1435"/>
                    <a:pt x="3073" y="1214"/>
                    <a:pt x="3269" y="1214"/>
                  </a:cubicBezTo>
                  <a:cubicBezTo>
                    <a:pt x="3308" y="1214"/>
                    <a:pt x="3350" y="1223"/>
                    <a:pt x="3393" y="1242"/>
                  </a:cubicBezTo>
                  <a:cubicBezTo>
                    <a:pt x="3639" y="1373"/>
                    <a:pt x="3262" y="1881"/>
                    <a:pt x="3934" y="2307"/>
                  </a:cubicBezTo>
                  <a:cubicBezTo>
                    <a:pt x="4104" y="2419"/>
                    <a:pt x="4264" y="2461"/>
                    <a:pt x="4409" y="2461"/>
                  </a:cubicBezTo>
                  <a:cubicBezTo>
                    <a:pt x="4837" y="2461"/>
                    <a:pt x="5131" y="2094"/>
                    <a:pt x="5131" y="2094"/>
                  </a:cubicBezTo>
                  <a:lnTo>
                    <a:pt x="5131" y="2094"/>
                  </a:lnTo>
                  <a:cubicBezTo>
                    <a:pt x="5125" y="2094"/>
                    <a:pt x="5119" y="2095"/>
                    <a:pt x="5113" y="2095"/>
                  </a:cubicBezTo>
                  <a:cubicBezTo>
                    <a:pt x="4744" y="2095"/>
                    <a:pt x="4948" y="1584"/>
                    <a:pt x="4770" y="1422"/>
                  </a:cubicBezTo>
                  <a:cubicBezTo>
                    <a:pt x="4696" y="1359"/>
                    <a:pt x="4601" y="1322"/>
                    <a:pt x="4508" y="1322"/>
                  </a:cubicBezTo>
                  <a:cubicBezTo>
                    <a:pt x="4457" y="1322"/>
                    <a:pt x="4407" y="1333"/>
                    <a:pt x="4360" y="1357"/>
                  </a:cubicBezTo>
                  <a:cubicBezTo>
                    <a:pt x="4313" y="1363"/>
                    <a:pt x="4269" y="1367"/>
                    <a:pt x="4228" y="1367"/>
                  </a:cubicBezTo>
                  <a:cubicBezTo>
                    <a:pt x="4068" y="1367"/>
                    <a:pt x="3967" y="1317"/>
                    <a:pt x="4032" y="1225"/>
                  </a:cubicBezTo>
                  <a:cubicBezTo>
                    <a:pt x="4063" y="1178"/>
                    <a:pt x="4098" y="1160"/>
                    <a:pt x="4145" y="1160"/>
                  </a:cubicBezTo>
                  <a:cubicBezTo>
                    <a:pt x="4279" y="1160"/>
                    <a:pt x="4513" y="1300"/>
                    <a:pt x="5032" y="1324"/>
                  </a:cubicBezTo>
                  <a:cubicBezTo>
                    <a:pt x="5069" y="1327"/>
                    <a:pt x="5105" y="1328"/>
                    <a:pt x="5140" y="1328"/>
                  </a:cubicBezTo>
                  <a:cubicBezTo>
                    <a:pt x="5905" y="1328"/>
                    <a:pt x="6458" y="685"/>
                    <a:pt x="6458" y="685"/>
                  </a:cubicBezTo>
                  <a:lnTo>
                    <a:pt x="6458" y="685"/>
                  </a:lnTo>
                  <a:cubicBezTo>
                    <a:pt x="6005" y="933"/>
                    <a:pt x="5526" y="1028"/>
                    <a:pt x="5044" y="1028"/>
                  </a:cubicBezTo>
                  <a:cubicBezTo>
                    <a:pt x="3870" y="1028"/>
                    <a:pt x="2684" y="462"/>
                    <a:pt x="1836" y="160"/>
                  </a:cubicBezTo>
                  <a:cubicBezTo>
                    <a:pt x="1497" y="42"/>
                    <a:pt x="1201" y="0"/>
                    <a:pt x="9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6100875" y="3228800"/>
              <a:ext cx="90175" cy="63500"/>
            </a:xfrm>
            <a:custGeom>
              <a:rect b="b" l="l" r="r" t="t"/>
              <a:pathLst>
                <a:path extrusionOk="0" h="2540" w="3607">
                  <a:moveTo>
                    <a:pt x="2506" y="1"/>
                  </a:moveTo>
                  <a:cubicBezTo>
                    <a:pt x="1920" y="1"/>
                    <a:pt x="1243" y="125"/>
                    <a:pt x="869" y="621"/>
                  </a:cubicBezTo>
                  <a:cubicBezTo>
                    <a:pt x="1" y="1769"/>
                    <a:pt x="525" y="2539"/>
                    <a:pt x="525" y="2539"/>
                  </a:cubicBezTo>
                  <a:cubicBezTo>
                    <a:pt x="525" y="2539"/>
                    <a:pt x="361" y="2179"/>
                    <a:pt x="1394" y="2162"/>
                  </a:cubicBezTo>
                  <a:cubicBezTo>
                    <a:pt x="2427" y="2146"/>
                    <a:pt x="2312" y="1506"/>
                    <a:pt x="2263" y="1277"/>
                  </a:cubicBezTo>
                  <a:cubicBezTo>
                    <a:pt x="2181" y="1015"/>
                    <a:pt x="2246" y="752"/>
                    <a:pt x="2410" y="556"/>
                  </a:cubicBezTo>
                  <a:cubicBezTo>
                    <a:pt x="2656" y="212"/>
                    <a:pt x="3607" y="130"/>
                    <a:pt x="3607" y="130"/>
                  </a:cubicBezTo>
                  <a:cubicBezTo>
                    <a:pt x="3607" y="130"/>
                    <a:pt x="3103" y="1"/>
                    <a:pt x="25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6170125" y="3162375"/>
              <a:ext cx="56175" cy="67225"/>
            </a:xfrm>
            <a:custGeom>
              <a:rect b="b" l="l" r="r" t="t"/>
              <a:pathLst>
                <a:path extrusionOk="0" h="2689" w="2247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18"/>
                    <a:pt x="1" y="1344"/>
                    <a:pt x="247" y="2016"/>
                  </a:cubicBezTo>
                  <a:cubicBezTo>
                    <a:pt x="493" y="2688"/>
                    <a:pt x="1673" y="2426"/>
                    <a:pt x="2246" y="2606"/>
                  </a:cubicBezTo>
                  <a:cubicBezTo>
                    <a:pt x="2246" y="2606"/>
                    <a:pt x="1378" y="2147"/>
                    <a:pt x="1443" y="1426"/>
                  </a:cubicBezTo>
                  <a:cubicBezTo>
                    <a:pt x="1509" y="705"/>
                    <a:pt x="1427" y="164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6230775" y="3191450"/>
              <a:ext cx="79925" cy="107800"/>
            </a:xfrm>
            <a:custGeom>
              <a:rect b="b" l="l" r="r" t="t"/>
              <a:pathLst>
                <a:path extrusionOk="0" h="4312" w="3197">
                  <a:moveTo>
                    <a:pt x="394" y="1"/>
                  </a:moveTo>
                  <a:cubicBezTo>
                    <a:pt x="1" y="1345"/>
                    <a:pt x="542" y="1624"/>
                    <a:pt x="1099" y="2492"/>
                  </a:cubicBezTo>
                  <a:cubicBezTo>
                    <a:pt x="1656" y="3361"/>
                    <a:pt x="1066" y="4312"/>
                    <a:pt x="1066" y="4312"/>
                  </a:cubicBezTo>
                  <a:cubicBezTo>
                    <a:pt x="1460" y="4033"/>
                    <a:pt x="1804" y="3361"/>
                    <a:pt x="2509" y="2935"/>
                  </a:cubicBezTo>
                  <a:cubicBezTo>
                    <a:pt x="3197" y="2492"/>
                    <a:pt x="2918" y="1591"/>
                    <a:pt x="2918" y="1591"/>
                  </a:cubicBezTo>
                  <a:lnTo>
                    <a:pt x="2918" y="1591"/>
                  </a:lnTo>
                  <a:cubicBezTo>
                    <a:pt x="2868" y="1704"/>
                    <a:pt x="2769" y="1750"/>
                    <a:pt x="2614" y="1750"/>
                  </a:cubicBezTo>
                  <a:cubicBezTo>
                    <a:pt x="2567" y="1750"/>
                    <a:pt x="2516" y="1746"/>
                    <a:pt x="2459" y="1738"/>
                  </a:cubicBezTo>
                  <a:cubicBezTo>
                    <a:pt x="2432" y="1731"/>
                    <a:pt x="2404" y="1728"/>
                    <a:pt x="2377" y="1728"/>
                  </a:cubicBezTo>
                  <a:cubicBezTo>
                    <a:pt x="2149" y="1728"/>
                    <a:pt x="1962" y="1963"/>
                    <a:pt x="2050" y="2197"/>
                  </a:cubicBezTo>
                  <a:cubicBezTo>
                    <a:pt x="2102" y="2421"/>
                    <a:pt x="1955" y="2528"/>
                    <a:pt x="1818" y="2528"/>
                  </a:cubicBezTo>
                  <a:cubicBezTo>
                    <a:pt x="1784" y="2528"/>
                    <a:pt x="1751" y="2522"/>
                    <a:pt x="1722" y="2509"/>
                  </a:cubicBezTo>
                  <a:cubicBezTo>
                    <a:pt x="1574" y="2443"/>
                    <a:pt x="1574" y="2066"/>
                    <a:pt x="1787" y="1886"/>
                  </a:cubicBezTo>
                  <a:cubicBezTo>
                    <a:pt x="2001" y="1706"/>
                    <a:pt x="2148" y="1312"/>
                    <a:pt x="1951" y="689"/>
                  </a:cubicBezTo>
                  <a:cubicBezTo>
                    <a:pt x="1814" y="213"/>
                    <a:pt x="1360" y="111"/>
                    <a:pt x="1044" y="111"/>
                  </a:cubicBezTo>
                  <a:cubicBezTo>
                    <a:pt x="946" y="111"/>
                    <a:pt x="862" y="120"/>
                    <a:pt x="804" y="132"/>
                  </a:cubicBezTo>
                  <a:cubicBezTo>
                    <a:pt x="770" y="139"/>
                    <a:pt x="738" y="142"/>
                    <a:pt x="706" y="142"/>
                  </a:cubicBezTo>
                  <a:cubicBezTo>
                    <a:pt x="582" y="142"/>
                    <a:pt x="472" y="92"/>
                    <a:pt x="3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6213150" y="3032525"/>
              <a:ext cx="202875" cy="202800"/>
            </a:xfrm>
            <a:custGeom>
              <a:rect b="b" l="l" r="r" t="t"/>
              <a:pathLst>
                <a:path extrusionOk="0" h="8112" w="8115">
                  <a:moveTo>
                    <a:pt x="5777" y="1"/>
                  </a:moveTo>
                  <a:cubicBezTo>
                    <a:pt x="5253" y="1"/>
                    <a:pt x="4737" y="177"/>
                    <a:pt x="4427" y="572"/>
                  </a:cubicBezTo>
                  <a:cubicBezTo>
                    <a:pt x="4115" y="998"/>
                    <a:pt x="4082" y="1555"/>
                    <a:pt x="4312" y="2031"/>
                  </a:cubicBezTo>
                  <a:cubicBezTo>
                    <a:pt x="4521" y="2448"/>
                    <a:pt x="4859" y="2598"/>
                    <a:pt x="5189" y="2598"/>
                  </a:cubicBezTo>
                  <a:cubicBezTo>
                    <a:pt x="5532" y="2598"/>
                    <a:pt x="5866" y="2436"/>
                    <a:pt x="6033" y="2244"/>
                  </a:cubicBezTo>
                  <a:cubicBezTo>
                    <a:pt x="6230" y="2047"/>
                    <a:pt x="6295" y="1768"/>
                    <a:pt x="6246" y="1490"/>
                  </a:cubicBezTo>
                  <a:cubicBezTo>
                    <a:pt x="6188" y="1168"/>
                    <a:pt x="5955" y="1026"/>
                    <a:pt x="5745" y="1026"/>
                  </a:cubicBezTo>
                  <a:cubicBezTo>
                    <a:pt x="5602" y="1026"/>
                    <a:pt x="5470" y="1092"/>
                    <a:pt x="5410" y="1211"/>
                  </a:cubicBezTo>
                  <a:cubicBezTo>
                    <a:pt x="5279" y="1506"/>
                    <a:pt x="5345" y="1850"/>
                    <a:pt x="5754" y="1916"/>
                  </a:cubicBezTo>
                  <a:cubicBezTo>
                    <a:pt x="6099" y="1965"/>
                    <a:pt x="5918" y="2408"/>
                    <a:pt x="5476" y="2506"/>
                  </a:cubicBezTo>
                  <a:cubicBezTo>
                    <a:pt x="5391" y="2531"/>
                    <a:pt x="5306" y="2543"/>
                    <a:pt x="5222" y="2543"/>
                  </a:cubicBezTo>
                  <a:cubicBezTo>
                    <a:pt x="4868" y="2543"/>
                    <a:pt x="4540" y="2329"/>
                    <a:pt x="4394" y="1998"/>
                  </a:cubicBezTo>
                  <a:cubicBezTo>
                    <a:pt x="4181" y="1555"/>
                    <a:pt x="4230" y="1031"/>
                    <a:pt x="4525" y="637"/>
                  </a:cubicBezTo>
                  <a:cubicBezTo>
                    <a:pt x="4781" y="300"/>
                    <a:pt x="5238" y="140"/>
                    <a:pt x="5712" y="140"/>
                  </a:cubicBezTo>
                  <a:cubicBezTo>
                    <a:pt x="5813" y="140"/>
                    <a:pt x="5915" y="148"/>
                    <a:pt x="6017" y="162"/>
                  </a:cubicBezTo>
                  <a:cubicBezTo>
                    <a:pt x="7230" y="293"/>
                    <a:pt x="7918" y="1998"/>
                    <a:pt x="7197" y="3145"/>
                  </a:cubicBezTo>
                  <a:cubicBezTo>
                    <a:pt x="6967" y="3506"/>
                    <a:pt x="6623" y="3801"/>
                    <a:pt x="6230" y="3998"/>
                  </a:cubicBezTo>
                  <a:cubicBezTo>
                    <a:pt x="5842" y="4163"/>
                    <a:pt x="5393" y="4246"/>
                    <a:pt x="4870" y="4246"/>
                  </a:cubicBezTo>
                  <a:cubicBezTo>
                    <a:pt x="4462" y="4246"/>
                    <a:pt x="4011" y="4196"/>
                    <a:pt x="3509" y="4096"/>
                  </a:cubicBezTo>
                  <a:cubicBezTo>
                    <a:pt x="3209" y="4039"/>
                    <a:pt x="2914" y="4010"/>
                    <a:pt x="2633" y="4010"/>
                  </a:cubicBezTo>
                  <a:cubicBezTo>
                    <a:pt x="1298" y="4010"/>
                    <a:pt x="240" y="4655"/>
                    <a:pt x="132" y="5981"/>
                  </a:cubicBezTo>
                  <a:cubicBezTo>
                    <a:pt x="1" y="7571"/>
                    <a:pt x="1050" y="8112"/>
                    <a:pt x="1050" y="8112"/>
                  </a:cubicBezTo>
                  <a:cubicBezTo>
                    <a:pt x="1050" y="8112"/>
                    <a:pt x="1034" y="8079"/>
                    <a:pt x="1017" y="8079"/>
                  </a:cubicBezTo>
                  <a:cubicBezTo>
                    <a:pt x="444" y="7423"/>
                    <a:pt x="607" y="6227"/>
                    <a:pt x="607" y="6227"/>
                  </a:cubicBezTo>
                  <a:cubicBezTo>
                    <a:pt x="689" y="5719"/>
                    <a:pt x="952" y="5243"/>
                    <a:pt x="1345" y="4915"/>
                  </a:cubicBezTo>
                  <a:cubicBezTo>
                    <a:pt x="1943" y="4462"/>
                    <a:pt x="2709" y="4378"/>
                    <a:pt x="3195" y="4378"/>
                  </a:cubicBezTo>
                  <a:cubicBezTo>
                    <a:pt x="3483" y="4378"/>
                    <a:pt x="3673" y="4407"/>
                    <a:pt x="3673" y="4407"/>
                  </a:cubicBezTo>
                  <a:cubicBezTo>
                    <a:pt x="3918" y="4440"/>
                    <a:pt x="4148" y="4456"/>
                    <a:pt x="4361" y="4473"/>
                  </a:cubicBezTo>
                  <a:cubicBezTo>
                    <a:pt x="4451" y="4477"/>
                    <a:pt x="4542" y="4479"/>
                    <a:pt x="4634" y="4479"/>
                  </a:cubicBezTo>
                  <a:cubicBezTo>
                    <a:pt x="5622" y="4479"/>
                    <a:pt x="6730" y="4218"/>
                    <a:pt x="7344" y="3244"/>
                  </a:cubicBezTo>
                  <a:cubicBezTo>
                    <a:pt x="8115" y="1981"/>
                    <a:pt x="7361" y="178"/>
                    <a:pt x="6033" y="14"/>
                  </a:cubicBezTo>
                  <a:cubicBezTo>
                    <a:pt x="5948" y="5"/>
                    <a:pt x="5862" y="1"/>
                    <a:pt x="57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6266850" y="3148950"/>
              <a:ext cx="116800" cy="59325"/>
            </a:xfrm>
            <a:custGeom>
              <a:rect b="b" l="l" r="r" t="t"/>
              <a:pathLst>
                <a:path extrusionOk="0" h="2373" w="4672">
                  <a:moveTo>
                    <a:pt x="1085" y="1"/>
                  </a:moveTo>
                  <a:cubicBezTo>
                    <a:pt x="394" y="1"/>
                    <a:pt x="0" y="226"/>
                    <a:pt x="0" y="226"/>
                  </a:cubicBezTo>
                  <a:cubicBezTo>
                    <a:pt x="84" y="210"/>
                    <a:pt x="164" y="203"/>
                    <a:pt x="240" y="203"/>
                  </a:cubicBezTo>
                  <a:cubicBezTo>
                    <a:pt x="732" y="203"/>
                    <a:pt x="1048" y="511"/>
                    <a:pt x="935" y="980"/>
                  </a:cubicBezTo>
                  <a:cubicBezTo>
                    <a:pt x="803" y="1406"/>
                    <a:pt x="967" y="1865"/>
                    <a:pt x="1312" y="2111"/>
                  </a:cubicBezTo>
                  <a:cubicBezTo>
                    <a:pt x="1639" y="2373"/>
                    <a:pt x="2541" y="2373"/>
                    <a:pt x="2541" y="2373"/>
                  </a:cubicBezTo>
                  <a:cubicBezTo>
                    <a:pt x="2279" y="2242"/>
                    <a:pt x="2524" y="1881"/>
                    <a:pt x="2688" y="1439"/>
                  </a:cubicBezTo>
                  <a:cubicBezTo>
                    <a:pt x="2844" y="1033"/>
                    <a:pt x="2422" y="880"/>
                    <a:pt x="2225" y="880"/>
                  </a:cubicBezTo>
                  <a:cubicBezTo>
                    <a:pt x="2215" y="880"/>
                    <a:pt x="2206" y="881"/>
                    <a:pt x="2197" y="881"/>
                  </a:cubicBezTo>
                  <a:cubicBezTo>
                    <a:pt x="2103" y="891"/>
                    <a:pt x="2025" y="911"/>
                    <a:pt x="1951" y="911"/>
                  </a:cubicBezTo>
                  <a:cubicBezTo>
                    <a:pt x="1896" y="911"/>
                    <a:pt x="1843" y="900"/>
                    <a:pt x="1787" y="865"/>
                  </a:cubicBezTo>
                  <a:cubicBezTo>
                    <a:pt x="1694" y="786"/>
                    <a:pt x="1740" y="578"/>
                    <a:pt x="2011" y="578"/>
                  </a:cubicBezTo>
                  <a:cubicBezTo>
                    <a:pt x="2076" y="578"/>
                    <a:pt x="2154" y="590"/>
                    <a:pt x="2246" y="619"/>
                  </a:cubicBezTo>
                  <a:cubicBezTo>
                    <a:pt x="2721" y="767"/>
                    <a:pt x="2590" y="1226"/>
                    <a:pt x="3311" y="1373"/>
                  </a:cubicBezTo>
                  <a:cubicBezTo>
                    <a:pt x="3367" y="1385"/>
                    <a:pt x="3420" y="1390"/>
                    <a:pt x="3470" y="1390"/>
                  </a:cubicBezTo>
                  <a:cubicBezTo>
                    <a:pt x="4060" y="1390"/>
                    <a:pt x="4219" y="643"/>
                    <a:pt x="4295" y="537"/>
                  </a:cubicBezTo>
                  <a:cubicBezTo>
                    <a:pt x="4409" y="390"/>
                    <a:pt x="4524" y="258"/>
                    <a:pt x="4672" y="144"/>
                  </a:cubicBezTo>
                  <a:lnTo>
                    <a:pt x="4672" y="144"/>
                  </a:lnTo>
                  <a:cubicBezTo>
                    <a:pt x="4462" y="268"/>
                    <a:pt x="4086" y="386"/>
                    <a:pt x="3547" y="386"/>
                  </a:cubicBezTo>
                  <a:cubicBezTo>
                    <a:pt x="3159" y="386"/>
                    <a:pt x="2687" y="325"/>
                    <a:pt x="2131" y="160"/>
                  </a:cubicBezTo>
                  <a:cubicBezTo>
                    <a:pt x="1733" y="42"/>
                    <a:pt x="1382" y="1"/>
                    <a:pt x="10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6273800" y="3039850"/>
              <a:ext cx="80350" cy="83700"/>
            </a:xfrm>
            <a:custGeom>
              <a:rect b="b" l="l" r="r" t="t"/>
              <a:pathLst>
                <a:path extrusionOk="0" h="3348" w="3214">
                  <a:moveTo>
                    <a:pt x="1951" y="0"/>
                  </a:moveTo>
                  <a:lnTo>
                    <a:pt x="1951" y="0"/>
                  </a:lnTo>
                  <a:cubicBezTo>
                    <a:pt x="1492" y="279"/>
                    <a:pt x="1427" y="721"/>
                    <a:pt x="722" y="1344"/>
                  </a:cubicBezTo>
                  <a:cubicBezTo>
                    <a:pt x="1" y="1951"/>
                    <a:pt x="198" y="2410"/>
                    <a:pt x="361" y="2672"/>
                  </a:cubicBezTo>
                  <a:cubicBezTo>
                    <a:pt x="460" y="2803"/>
                    <a:pt x="427" y="3000"/>
                    <a:pt x="296" y="3082"/>
                  </a:cubicBezTo>
                  <a:cubicBezTo>
                    <a:pt x="1394" y="2983"/>
                    <a:pt x="1230" y="2328"/>
                    <a:pt x="1165" y="2147"/>
                  </a:cubicBezTo>
                  <a:cubicBezTo>
                    <a:pt x="1099" y="1951"/>
                    <a:pt x="1132" y="1836"/>
                    <a:pt x="1247" y="1836"/>
                  </a:cubicBezTo>
                  <a:cubicBezTo>
                    <a:pt x="1345" y="1836"/>
                    <a:pt x="1345" y="2065"/>
                    <a:pt x="1329" y="2344"/>
                  </a:cubicBezTo>
                  <a:cubicBezTo>
                    <a:pt x="1329" y="2623"/>
                    <a:pt x="1263" y="3278"/>
                    <a:pt x="2115" y="3344"/>
                  </a:cubicBezTo>
                  <a:cubicBezTo>
                    <a:pt x="2147" y="3346"/>
                    <a:pt x="2178" y="3348"/>
                    <a:pt x="2208" y="3348"/>
                  </a:cubicBezTo>
                  <a:cubicBezTo>
                    <a:pt x="2986" y="3348"/>
                    <a:pt x="3214" y="2557"/>
                    <a:pt x="3214" y="2557"/>
                  </a:cubicBezTo>
                  <a:lnTo>
                    <a:pt x="3214" y="2557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2"/>
                    <a:pt x="1574" y="1656"/>
                  </a:cubicBezTo>
                  <a:cubicBezTo>
                    <a:pt x="1378" y="1066"/>
                    <a:pt x="1525" y="426"/>
                    <a:pt x="1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6399200" y="2920175"/>
              <a:ext cx="37725" cy="191800"/>
            </a:xfrm>
            <a:custGeom>
              <a:rect b="b" l="l" r="r" t="t"/>
              <a:pathLst>
                <a:path extrusionOk="0" h="7672" w="1509">
                  <a:moveTo>
                    <a:pt x="887" y="0"/>
                  </a:moveTo>
                  <a:cubicBezTo>
                    <a:pt x="569" y="0"/>
                    <a:pt x="328" y="378"/>
                    <a:pt x="328" y="378"/>
                  </a:cubicBezTo>
                  <a:cubicBezTo>
                    <a:pt x="50" y="788"/>
                    <a:pt x="1" y="1296"/>
                    <a:pt x="33" y="1853"/>
                  </a:cubicBezTo>
                  <a:cubicBezTo>
                    <a:pt x="99" y="2837"/>
                    <a:pt x="460" y="3984"/>
                    <a:pt x="558" y="5181"/>
                  </a:cubicBezTo>
                  <a:cubicBezTo>
                    <a:pt x="705" y="7065"/>
                    <a:pt x="50" y="7672"/>
                    <a:pt x="50" y="7672"/>
                  </a:cubicBezTo>
                  <a:cubicBezTo>
                    <a:pt x="738" y="7131"/>
                    <a:pt x="902" y="5361"/>
                    <a:pt x="771" y="4000"/>
                  </a:cubicBezTo>
                  <a:cubicBezTo>
                    <a:pt x="689" y="3296"/>
                    <a:pt x="673" y="2574"/>
                    <a:pt x="722" y="1853"/>
                  </a:cubicBezTo>
                  <a:cubicBezTo>
                    <a:pt x="755" y="1492"/>
                    <a:pt x="820" y="1214"/>
                    <a:pt x="919" y="1099"/>
                  </a:cubicBezTo>
                  <a:cubicBezTo>
                    <a:pt x="1181" y="837"/>
                    <a:pt x="1509" y="280"/>
                    <a:pt x="1082" y="50"/>
                  </a:cubicBezTo>
                  <a:cubicBezTo>
                    <a:pt x="1015" y="15"/>
                    <a:pt x="949" y="0"/>
                    <a:pt x="8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6447550" y="2933700"/>
              <a:ext cx="116000" cy="137300"/>
            </a:xfrm>
            <a:custGeom>
              <a:rect b="b" l="l" r="r" t="t"/>
              <a:pathLst>
                <a:path extrusionOk="0" h="5492" w="4640">
                  <a:moveTo>
                    <a:pt x="4344" y="1"/>
                  </a:moveTo>
                  <a:cubicBezTo>
                    <a:pt x="4443" y="460"/>
                    <a:pt x="4328" y="951"/>
                    <a:pt x="4017" y="1296"/>
                  </a:cubicBezTo>
                  <a:cubicBezTo>
                    <a:pt x="3951" y="1378"/>
                    <a:pt x="3886" y="1443"/>
                    <a:pt x="3804" y="1509"/>
                  </a:cubicBezTo>
                  <a:cubicBezTo>
                    <a:pt x="3017" y="2082"/>
                    <a:pt x="1902" y="1787"/>
                    <a:pt x="1001" y="2427"/>
                  </a:cubicBezTo>
                  <a:cubicBezTo>
                    <a:pt x="99" y="3050"/>
                    <a:pt x="197" y="3967"/>
                    <a:pt x="181" y="4476"/>
                  </a:cubicBezTo>
                  <a:cubicBezTo>
                    <a:pt x="197" y="4820"/>
                    <a:pt x="132" y="5164"/>
                    <a:pt x="1" y="5492"/>
                  </a:cubicBezTo>
                  <a:cubicBezTo>
                    <a:pt x="312" y="5295"/>
                    <a:pt x="476" y="4935"/>
                    <a:pt x="443" y="4574"/>
                  </a:cubicBezTo>
                  <a:cubicBezTo>
                    <a:pt x="443" y="3931"/>
                    <a:pt x="515" y="3202"/>
                    <a:pt x="711" y="3202"/>
                  </a:cubicBezTo>
                  <a:cubicBezTo>
                    <a:pt x="725" y="3202"/>
                    <a:pt x="740" y="3206"/>
                    <a:pt x="755" y="3213"/>
                  </a:cubicBezTo>
                  <a:cubicBezTo>
                    <a:pt x="984" y="3328"/>
                    <a:pt x="788" y="3574"/>
                    <a:pt x="706" y="3722"/>
                  </a:cubicBezTo>
                  <a:cubicBezTo>
                    <a:pt x="624" y="3886"/>
                    <a:pt x="460" y="4541"/>
                    <a:pt x="1165" y="4951"/>
                  </a:cubicBezTo>
                  <a:cubicBezTo>
                    <a:pt x="1165" y="4951"/>
                    <a:pt x="935" y="4426"/>
                    <a:pt x="1328" y="4148"/>
                  </a:cubicBezTo>
                  <a:cubicBezTo>
                    <a:pt x="1738" y="3869"/>
                    <a:pt x="2001" y="3705"/>
                    <a:pt x="1951" y="3132"/>
                  </a:cubicBezTo>
                  <a:cubicBezTo>
                    <a:pt x="1908" y="2608"/>
                    <a:pt x="2251" y="2175"/>
                    <a:pt x="2478" y="2175"/>
                  </a:cubicBezTo>
                  <a:cubicBezTo>
                    <a:pt x="2507" y="2175"/>
                    <a:pt x="2534" y="2182"/>
                    <a:pt x="2558" y="2197"/>
                  </a:cubicBezTo>
                  <a:cubicBezTo>
                    <a:pt x="2787" y="2345"/>
                    <a:pt x="2525" y="2558"/>
                    <a:pt x="2394" y="2607"/>
                  </a:cubicBezTo>
                  <a:cubicBezTo>
                    <a:pt x="2214" y="2722"/>
                    <a:pt x="2181" y="2984"/>
                    <a:pt x="2328" y="3148"/>
                  </a:cubicBezTo>
                  <a:cubicBezTo>
                    <a:pt x="2541" y="3394"/>
                    <a:pt x="2476" y="3705"/>
                    <a:pt x="2214" y="3804"/>
                  </a:cubicBezTo>
                  <a:cubicBezTo>
                    <a:pt x="2214" y="3804"/>
                    <a:pt x="2269" y="3810"/>
                    <a:pt x="2363" y="3810"/>
                  </a:cubicBezTo>
                  <a:cubicBezTo>
                    <a:pt x="2685" y="3810"/>
                    <a:pt x="3456" y="3732"/>
                    <a:pt x="3951" y="3033"/>
                  </a:cubicBezTo>
                  <a:cubicBezTo>
                    <a:pt x="4295" y="2525"/>
                    <a:pt x="4525" y="1919"/>
                    <a:pt x="4574" y="1296"/>
                  </a:cubicBezTo>
                  <a:cubicBezTo>
                    <a:pt x="4640" y="853"/>
                    <a:pt x="4541" y="394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6032850" y="3076675"/>
              <a:ext cx="100025" cy="218525"/>
            </a:xfrm>
            <a:custGeom>
              <a:rect b="b" l="l" r="r" t="t"/>
              <a:pathLst>
                <a:path extrusionOk="0" h="8741" w="4001">
                  <a:moveTo>
                    <a:pt x="2081" y="1"/>
                  </a:moveTo>
                  <a:cubicBezTo>
                    <a:pt x="1553" y="1"/>
                    <a:pt x="1050" y="245"/>
                    <a:pt x="722" y="674"/>
                  </a:cubicBezTo>
                  <a:cubicBezTo>
                    <a:pt x="378" y="1182"/>
                    <a:pt x="329" y="1822"/>
                    <a:pt x="591" y="2363"/>
                  </a:cubicBezTo>
                  <a:cubicBezTo>
                    <a:pt x="825" y="2784"/>
                    <a:pt x="1259" y="3021"/>
                    <a:pt x="1716" y="3021"/>
                  </a:cubicBezTo>
                  <a:cubicBezTo>
                    <a:pt x="1898" y="3021"/>
                    <a:pt x="2085" y="2983"/>
                    <a:pt x="2263" y="2904"/>
                  </a:cubicBezTo>
                  <a:cubicBezTo>
                    <a:pt x="2968" y="2723"/>
                    <a:pt x="3099" y="1789"/>
                    <a:pt x="2492" y="1412"/>
                  </a:cubicBezTo>
                  <a:cubicBezTo>
                    <a:pt x="2408" y="1367"/>
                    <a:pt x="2321" y="1346"/>
                    <a:pt x="2238" y="1346"/>
                  </a:cubicBezTo>
                  <a:cubicBezTo>
                    <a:pt x="1902" y="1346"/>
                    <a:pt x="1620" y="1680"/>
                    <a:pt x="1738" y="2035"/>
                  </a:cubicBezTo>
                  <a:cubicBezTo>
                    <a:pt x="1876" y="2324"/>
                    <a:pt x="2199" y="2347"/>
                    <a:pt x="2328" y="2347"/>
                  </a:cubicBezTo>
                  <a:cubicBezTo>
                    <a:pt x="2352" y="2347"/>
                    <a:pt x="2370" y="2346"/>
                    <a:pt x="2378" y="2346"/>
                  </a:cubicBezTo>
                  <a:cubicBezTo>
                    <a:pt x="2443" y="2346"/>
                    <a:pt x="2443" y="2379"/>
                    <a:pt x="2443" y="2379"/>
                  </a:cubicBezTo>
                  <a:cubicBezTo>
                    <a:pt x="2487" y="2569"/>
                    <a:pt x="2244" y="2851"/>
                    <a:pt x="1783" y="2851"/>
                  </a:cubicBezTo>
                  <a:cubicBezTo>
                    <a:pt x="1727" y="2851"/>
                    <a:pt x="1669" y="2847"/>
                    <a:pt x="1607" y="2838"/>
                  </a:cubicBezTo>
                  <a:cubicBezTo>
                    <a:pt x="1410" y="2805"/>
                    <a:pt x="1230" y="2723"/>
                    <a:pt x="1099" y="2576"/>
                  </a:cubicBezTo>
                  <a:cubicBezTo>
                    <a:pt x="411" y="1920"/>
                    <a:pt x="738" y="543"/>
                    <a:pt x="1755" y="281"/>
                  </a:cubicBezTo>
                  <a:cubicBezTo>
                    <a:pt x="1894" y="250"/>
                    <a:pt x="2037" y="234"/>
                    <a:pt x="2180" y="234"/>
                  </a:cubicBezTo>
                  <a:cubicBezTo>
                    <a:pt x="2340" y="234"/>
                    <a:pt x="2500" y="254"/>
                    <a:pt x="2656" y="297"/>
                  </a:cubicBezTo>
                  <a:cubicBezTo>
                    <a:pt x="2836" y="347"/>
                    <a:pt x="3017" y="445"/>
                    <a:pt x="3181" y="560"/>
                  </a:cubicBezTo>
                  <a:cubicBezTo>
                    <a:pt x="3525" y="838"/>
                    <a:pt x="3738" y="1264"/>
                    <a:pt x="3771" y="1707"/>
                  </a:cubicBezTo>
                  <a:cubicBezTo>
                    <a:pt x="3836" y="2445"/>
                    <a:pt x="3443" y="3182"/>
                    <a:pt x="2886" y="3723"/>
                  </a:cubicBezTo>
                  <a:cubicBezTo>
                    <a:pt x="2312" y="4248"/>
                    <a:pt x="1558" y="4559"/>
                    <a:pt x="984" y="5100"/>
                  </a:cubicBezTo>
                  <a:cubicBezTo>
                    <a:pt x="427" y="5608"/>
                    <a:pt x="83" y="6313"/>
                    <a:pt x="34" y="7067"/>
                  </a:cubicBezTo>
                  <a:cubicBezTo>
                    <a:pt x="1" y="7755"/>
                    <a:pt x="394" y="8493"/>
                    <a:pt x="1033" y="8673"/>
                  </a:cubicBezTo>
                  <a:cubicBezTo>
                    <a:pt x="1168" y="8719"/>
                    <a:pt x="1306" y="8741"/>
                    <a:pt x="1441" y="8741"/>
                  </a:cubicBezTo>
                  <a:cubicBezTo>
                    <a:pt x="1935" y="8741"/>
                    <a:pt x="2396" y="8455"/>
                    <a:pt x="2525" y="8018"/>
                  </a:cubicBezTo>
                  <a:cubicBezTo>
                    <a:pt x="2722" y="7542"/>
                    <a:pt x="2509" y="7001"/>
                    <a:pt x="2050" y="6788"/>
                  </a:cubicBezTo>
                  <a:cubicBezTo>
                    <a:pt x="1935" y="6723"/>
                    <a:pt x="1820" y="6690"/>
                    <a:pt x="1705" y="6690"/>
                  </a:cubicBezTo>
                  <a:cubicBezTo>
                    <a:pt x="1671" y="6686"/>
                    <a:pt x="1637" y="6683"/>
                    <a:pt x="1604" y="6683"/>
                  </a:cubicBezTo>
                  <a:cubicBezTo>
                    <a:pt x="1265" y="6683"/>
                    <a:pt x="957" y="6903"/>
                    <a:pt x="853" y="7231"/>
                  </a:cubicBezTo>
                  <a:cubicBezTo>
                    <a:pt x="723" y="7724"/>
                    <a:pt x="995" y="7991"/>
                    <a:pt x="1309" y="7991"/>
                  </a:cubicBezTo>
                  <a:cubicBezTo>
                    <a:pt x="1391" y="7991"/>
                    <a:pt x="1476" y="7973"/>
                    <a:pt x="1558" y="7936"/>
                  </a:cubicBezTo>
                  <a:cubicBezTo>
                    <a:pt x="1869" y="7772"/>
                    <a:pt x="1935" y="7362"/>
                    <a:pt x="1673" y="7116"/>
                  </a:cubicBezTo>
                  <a:cubicBezTo>
                    <a:pt x="1595" y="7048"/>
                    <a:pt x="1494" y="7009"/>
                    <a:pt x="1390" y="7009"/>
                  </a:cubicBezTo>
                  <a:cubicBezTo>
                    <a:pt x="1319" y="7009"/>
                    <a:pt x="1247" y="7027"/>
                    <a:pt x="1181" y="7067"/>
                  </a:cubicBezTo>
                  <a:cubicBezTo>
                    <a:pt x="1162" y="7078"/>
                    <a:pt x="1148" y="7083"/>
                    <a:pt x="1138" y="7083"/>
                  </a:cubicBezTo>
                  <a:cubicBezTo>
                    <a:pt x="1106" y="7083"/>
                    <a:pt x="1115" y="7034"/>
                    <a:pt x="1115" y="7034"/>
                  </a:cubicBezTo>
                  <a:cubicBezTo>
                    <a:pt x="1226" y="6813"/>
                    <a:pt x="1521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37" y="6788"/>
                    <a:pt x="1919" y="6805"/>
                    <a:pt x="2001" y="6837"/>
                  </a:cubicBezTo>
                  <a:cubicBezTo>
                    <a:pt x="2459" y="7034"/>
                    <a:pt x="2656" y="7559"/>
                    <a:pt x="2459" y="8001"/>
                  </a:cubicBezTo>
                  <a:cubicBezTo>
                    <a:pt x="2321" y="8379"/>
                    <a:pt x="1921" y="8631"/>
                    <a:pt x="1484" y="8631"/>
                  </a:cubicBezTo>
                  <a:cubicBezTo>
                    <a:pt x="1351" y="8631"/>
                    <a:pt x="1216" y="8608"/>
                    <a:pt x="1083" y="8559"/>
                  </a:cubicBezTo>
                  <a:cubicBezTo>
                    <a:pt x="509" y="8395"/>
                    <a:pt x="148" y="7723"/>
                    <a:pt x="181" y="7051"/>
                  </a:cubicBezTo>
                  <a:cubicBezTo>
                    <a:pt x="230" y="6346"/>
                    <a:pt x="574" y="5690"/>
                    <a:pt x="1099" y="5215"/>
                  </a:cubicBezTo>
                  <a:cubicBezTo>
                    <a:pt x="1640" y="4707"/>
                    <a:pt x="2410" y="4428"/>
                    <a:pt x="3000" y="3838"/>
                  </a:cubicBezTo>
                  <a:cubicBezTo>
                    <a:pt x="3590" y="3281"/>
                    <a:pt x="4000" y="2494"/>
                    <a:pt x="3935" y="1691"/>
                  </a:cubicBezTo>
                  <a:cubicBezTo>
                    <a:pt x="3869" y="904"/>
                    <a:pt x="3312" y="248"/>
                    <a:pt x="2558" y="68"/>
                  </a:cubicBezTo>
                  <a:cubicBezTo>
                    <a:pt x="2399" y="23"/>
                    <a:pt x="2239" y="1"/>
                    <a:pt x="20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6034900" y="3159500"/>
              <a:ext cx="42650" cy="60250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cubicBezTo>
                    <a:pt x="1509" y="0"/>
                    <a:pt x="1378" y="66"/>
                    <a:pt x="1345" y="148"/>
                  </a:cubicBezTo>
                  <a:cubicBezTo>
                    <a:pt x="1328" y="246"/>
                    <a:pt x="1214" y="328"/>
                    <a:pt x="1017" y="328"/>
                  </a:cubicBezTo>
                  <a:cubicBezTo>
                    <a:pt x="820" y="328"/>
                    <a:pt x="1" y="394"/>
                    <a:pt x="50" y="2410"/>
                  </a:cubicBezTo>
                  <a:cubicBezTo>
                    <a:pt x="50" y="2410"/>
                    <a:pt x="132" y="1672"/>
                    <a:pt x="755" y="1394"/>
                  </a:cubicBezTo>
                  <a:cubicBezTo>
                    <a:pt x="1394" y="1115"/>
                    <a:pt x="1705" y="853"/>
                    <a:pt x="1591" y="459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6052125" y="2981250"/>
              <a:ext cx="159825" cy="250800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lnTo>
                    <a:pt x="5245" y="0"/>
                  </a:lnTo>
                  <a:cubicBezTo>
                    <a:pt x="2885" y="672"/>
                    <a:pt x="4180" y="2197"/>
                    <a:pt x="4262" y="4426"/>
                  </a:cubicBezTo>
                  <a:cubicBezTo>
                    <a:pt x="4344" y="6278"/>
                    <a:pt x="3262" y="7983"/>
                    <a:pt x="1557" y="8688"/>
                  </a:cubicBezTo>
                  <a:cubicBezTo>
                    <a:pt x="230" y="9228"/>
                    <a:pt x="0" y="10032"/>
                    <a:pt x="0" y="10032"/>
                  </a:cubicBezTo>
                  <a:cubicBezTo>
                    <a:pt x="317" y="9500"/>
                    <a:pt x="672" y="9329"/>
                    <a:pt x="973" y="9329"/>
                  </a:cubicBezTo>
                  <a:cubicBezTo>
                    <a:pt x="1200" y="9329"/>
                    <a:pt x="1397" y="9427"/>
                    <a:pt x="1525" y="9540"/>
                  </a:cubicBezTo>
                  <a:cubicBezTo>
                    <a:pt x="1631" y="9641"/>
                    <a:pt x="1732" y="9673"/>
                    <a:pt x="1825" y="9673"/>
                  </a:cubicBezTo>
                  <a:cubicBezTo>
                    <a:pt x="1991" y="9673"/>
                    <a:pt x="2137" y="9573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8"/>
                    <a:pt x="2770" y="9228"/>
                    <a:pt x="2574" y="8933"/>
                  </a:cubicBezTo>
                  <a:cubicBezTo>
                    <a:pt x="2475" y="8779"/>
                    <a:pt x="2317" y="8697"/>
                    <a:pt x="2150" y="8697"/>
                  </a:cubicBezTo>
                  <a:cubicBezTo>
                    <a:pt x="2122" y="8697"/>
                    <a:pt x="2094" y="8699"/>
                    <a:pt x="2065" y="8704"/>
                  </a:cubicBezTo>
                  <a:cubicBezTo>
                    <a:pt x="2065" y="8704"/>
                    <a:pt x="2262" y="8655"/>
                    <a:pt x="3311" y="7802"/>
                  </a:cubicBezTo>
                  <a:cubicBezTo>
                    <a:pt x="4606" y="6737"/>
                    <a:pt x="4524" y="7114"/>
                    <a:pt x="5458" y="6622"/>
                  </a:cubicBezTo>
                  <a:cubicBezTo>
                    <a:pt x="6393" y="6131"/>
                    <a:pt x="6081" y="5131"/>
                    <a:pt x="6081" y="5131"/>
                  </a:cubicBezTo>
                  <a:lnTo>
                    <a:pt x="6081" y="5131"/>
                  </a:lnTo>
                  <a:cubicBezTo>
                    <a:pt x="6034" y="5257"/>
                    <a:pt x="5972" y="5443"/>
                    <a:pt x="5459" y="5443"/>
                  </a:cubicBezTo>
                  <a:cubicBezTo>
                    <a:pt x="5437" y="5443"/>
                    <a:pt x="5416" y="5443"/>
                    <a:pt x="5393" y="5442"/>
                  </a:cubicBezTo>
                  <a:cubicBezTo>
                    <a:pt x="5365" y="5440"/>
                    <a:pt x="5336" y="5439"/>
                    <a:pt x="5308" y="5439"/>
                  </a:cubicBezTo>
                  <a:cubicBezTo>
                    <a:pt x="4948" y="5439"/>
                    <a:pt x="4627" y="5632"/>
                    <a:pt x="4475" y="5967"/>
                  </a:cubicBezTo>
                  <a:cubicBezTo>
                    <a:pt x="4409" y="6081"/>
                    <a:pt x="4327" y="6180"/>
                    <a:pt x="4213" y="6245"/>
                  </a:cubicBezTo>
                  <a:cubicBezTo>
                    <a:pt x="4557" y="5917"/>
                    <a:pt x="4606" y="5147"/>
                    <a:pt x="4721" y="4508"/>
                  </a:cubicBezTo>
                  <a:cubicBezTo>
                    <a:pt x="4819" y="3868"/>
                    <a:pt x="5114" y="4065"/>
                    <a:pt x="5672" y="3688"/>
                  </a:cubicBezTo>
                  <a:cubicBezTo>
                    <a:pt x="6245" y="3295"/>
                    <a:pt x="5934" y="2803"/>
                    <a:pt x="5885" y="2656"/>
                  </a:cubicBezTo>
                  <a:cubicBezTo>
                    <a:pt x="5852" y="2524"/>
                    <a:pt x="5852" y="2361"/>
                    <a:pt x="5901" y="2229"/>
                  </a:cubicBezTo>
                  <a:lnTo>
                    <a:pt x="5901" y="2229"/>
                  </a:lnTo>
                  <a:cubicBezTo>
                    <a:pt x="5901" y="2230"/>
                    <a:pt x="5851" y="2344"/>
                    <a:pt x="5475" y="2393"/>
                  </a:cubicBezTo>
                  <a:cubicBezTo>
                    <a:pt x="5163" y="2426"/>
                    <a:pt x="4918" y="2672"/>
                    <a:pt x="4852" y="2967"/>
                  </a:cubicBezTo>
                  <a:cubicBezTo>
                    <a:pt x="4852" y="3129"/>
                    <a:pt x="4751" y="3303"/>
                    <a:pt x="4615" y="3303"/>
                  </a:cubicBezTo>
                  <a:cubicBezTo>
                    <a:pt x="4586" y="3303"/>
                    <a:pt x="4555" y="3296"/>
                    <a:pt x="4524" y="3278"/>
                  </a:cubicBezTo>
                  <a:cubicBezTo>
                    <a:pt x="4327" y="3180"/>
                    <a:pt x="4409" y="2885"/>
                    <a:pt x="4409" y="2885"/>
                  </a:cubicBezTo>
                  <a:cubicBezTo>
                    <a:pt x="4606" y="2295"/>
                    <a:pt x="5196" y="2524"/>
                    <a:pt x="5639" y="1836"/>
                  </a:cubicBezTo>
                  <a:cubicBezTo>
                    <a:pt x="6049" y="1230"/>
                    <a:pt x="5491" y="590"/>
                    <a:pt x="5278" y="410"/>
                  </a:cubicBezTo>
                  <a:cubicBezTo>
                    <a:pt x="5163" y="312"/>
                    <a:pt x="5147" y="131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6033275" y="2907475"/>
              <a:ext cx="69675" cy="204100"/>
            </a:xfrm>
            <a:custGeom>
              <a:rect b="b" l="l" r="r" t="t"/>
              <a:pathLst>
                <a:path extrusionOk="0" h="8164" w="2787">
                  <a:moveTo>
                    <a:pt x="689" y="1"/>
                  </a:moveTo>
                  <a:cubicBezTo>
                    <a:pt x="688" y="1"/>
                    <a:pt x="66" y="181"/>
                    <a:pt x="197" y="1083"/>
                  </a:cubicBezTo>
                  <a:cubicBezTo>
                    <a:pt x="295" y="1574"/>
                    <a:pt x="557" y="2017"/>
                    <a:pt x="918" y="2361"/>
                  </a:cubicBezTo>
                  <a:cubicBezTo>
                    <a:pt x="1115" y="2574"/>
                    <a:pt x="1311" y="2738"/>
                    <a:pt x="1459" y="2902"/>
                  </a:cubicBezTo>
                  <a:cubicBezTo>
                    <a:pt x="1803" y="3279"/>
                    <a:pt x="2459" y="4131"/>
                    <a:pt x="2131" y="4984"/>
                  </a:cubicBezTo>
                  <a:cubicBezTo>
                    <a:pt x="2049" y="5197"/>
                    <a:pt x="1902" y="5410"/>
                    <a:pt x="1721" y="5574"/>
                  </a:cubicBezTo>
                  <a:cubicBezTo>
                    <a:pt x="1148" y="6082"/>
                    <a:pt x="754" y="6328"/>
                    <a:pt x="443" y="6754"/>
                  </a:cubicBezTo>
                  <a:cubicBezTo>
                    <a:pt x="148" y="7164"/>
                    <a:pt x="0" y="7655"/>
                    <a:pt x="17" y="8164"/>
                  </a:cubicBezTo>
                  <a:cubicBezTo>
                    <a:pt x="17" y="8000"/>
                    <a:pt x="66" y="6934"/>
                    <a:pt x="1213" y="6147"/>
                  </a:cubicBezTo>
                  <a:cubicBezTo>
                    <a:pt x="2508" y="5230"/>
                    <a:pt x="2787" y="4295"/>
                    <a:pt x="2344" y="2918"/>
                  </a:cubicBezTo>
                  <a:cubicBezTo>
                    <a:pt x="2279" y="2722"/>
                    <a:pt x="2197" y="2541"/>
                    <a:pt x="2098" y="2361"/>
                  </a:cubicBezTo>
                  <a:cubicBezTo>
                    <a:pt x="1475" y="1230"/>
                    <a:pt x="394" y="968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5806250" y="3231000"/>
              <a:ext cx="226625" cy="158025"/>
            </a:xfrm>
            <a:custGeom>
              <a:rect b="b" l="l" r="r" t="t"/>
              <a:pathLst>
                <a:path extrusionOk="0" h="6321" w="9065">
                  <a:moveTo>
                    <a:pt x="2001" y="0"/>
                  </a:moveTo>
                  <a:cubicBezTo>
                    <a:pt x="1084" y="0"/>
                    <a:pt x="66" y="652"/>
                    <a:pt x="33" y="1845"/>
                  </a:cubicBezTo>
                  <a:cubicBezTo>
                    <a:pt x="0" y="2713"/>
                    <a:pt x="459" y="3533"/>
                    <a:pt x="1230" y="3943"/>
                  </a:cubicBezTo>
                  <a:cubicBezTo>
                    <a:pt x="1732" y="4194"/>
                    <a:pt x="2300" y="4298"/>
                    <a:pt x="2880" y="4298"/>
                  </a:cubicBezTo>
                  <a:cubicBezTo>
                    <a:pt x="3209" y="4298"/>
                    <a:pt x="3542" y="4264"/>
                    <a:pt x="3869" y="4205"/>
                  </a:cubicBezTo>
                  <a:cubicBezTo>
                    <a:pt x="4754" y="3959"/>
                    <a:pt x="5557" y="3615"/>
                    <a:pt x="6377" y="3418"/>
                  </a:cubicBezTo>
                  <a:cubicBezTo>
                    <a:pt x="6573" y="3371"/>
                    <a:pt x="6773" y="3347"/>
                    <a:pt x="6969" y="3347"/>
                  </a:cubicBezTo>
                  <a:cubicBezTo>
                    <a:pt x="7590" y="3347"/>
                    <a:pt x="8175" y="3584"/>
                    <a:pt x="8524" y="4057"/>
                  </a:cubicBezTo>
                  <a:cubicBezTo>
                    <a:pt x="8950" y="4631"/>
                    <a:pt x="8999" y="5565"/>
                    <a:pt x="8458" y="5975"/>
                  </a:cubicBezTo>
                  <a:cubicBezTo>
                    <a:pt x="8245" y="6137"/>
                    <a:pt x="7987" y="6212"/>
                    <a:pt x="7738" y="6212"/>
                  </a:cubicBezTo>
                  <a:cubicBezTo>
                    <a:pt x="7357" y="6212"/>
                    <a:pt x="6994" y="6037"/>
                    <a:pt x="6836" y="5729"/>
                  </a:cubicBezTo>
                  <a:cubicBezTo>
                    <a:pt x="6524" y="5221"/>
                    <a:pt x="6770" y="4582"/>
                    <a:pt x="7229" y="4451"/>
                  </a:cubicBezTo>
                  <a:cubicBezTo>
                    <a:pt x="7325" y="4413"/>
                    <a:pt x="7424" y="4394"/>
                    <a:pt x="7523" y="4394"/>
                  </a:cubicBezTo>
                  <a:cubicBezTo>
                    <a:pt x="7761" y="4394"/>
                    <a:pt x="7991" y="4504"/>
                    <a:pt x="8130" y="4713"/>
                  </a:cubicBezTo>
                  <a:cubicBezTo>
                    <a:pt x="8229" y="4893"/>
                    <a:pt x="8245" y="5107"/>
                    <a:pt x="8163" y="5287"/>
                  </a:cubicBezTo>
                  <a:cubicBezTo>
                    <a:pt x="8176" y="5326"/>
                    <a:pt x="8128" y="5405"/>
                    <a:pt x="8075" y="5405"/>
                  </a:cubicBezTo>
                  <a:cubicBezTo>
                    <a:pt x="8061" y="5405"/>
                    <a:pt x="8046" y="5399"/>
                    <a:pt x="8032" y="5385"/>
                  </a:cubicBezTo>
                  <a:cubicBezTo>
                    <a:pt x="7983" y="5320"/>
                    <a:pt x="8032" y="4975"/>
                    <a:pt x="7671" y="4926"/>
                  </a:cubicBezTo>
                  <a:cubicBezTo>
                    <a:pt x="7657" y="4924"/>
                    <a:pt x="7643" y="4923"/>
                    <a:pt x="7629" y="4923"/>
                  </a:cubicBezTo>
                  <a:cubicBezTo>
                    <a:pt x="7285" y="4923"/>
                    <a:pt x="7177" y="5489"/>
                    <a:pt x="7524" y="5631"/>
                  </a:cubicBezTo>
                  <a:cubicBezTo>
                    <a:pt x="7590" y="5662"/>
                    <a:pt x="7660" y="5677"/>
                    <a:pt x="7730" y="5677"/>
                  </a:cubicBezTo>
                  <a:cubicBezTo>
                    <a:pt x="7953" y="5677"/>
                    <a:pt x="8170" y="5528"/>
                    <a:pt x="8245" y="5303"/>
                  </a:cubicBezTo>
                  <a:cubicBezTo>
                    <a:pt x="8245" y="5303"/>
                    <a:pt x="8245" y="5287"/>
                    <a:pt x="8245" y="5287"/>
                  </a:cubicBezTo>
                  <a:cubicBezTo>
                    <a:pt x="8245" y="5270"/>
                    <a:pt x="8245" y="5254"/>
                    <a:pt x="8262" y="5238"/>
                  </a:cubicBezTo>
                  <a:lnTo>
                    <a:pt x="8262" y="5221"/>
                  </a:lnTo>
                  <a:cubicBezTo>
                    <a:pt x="8278" y="5107"/>
                    <a:pt x="8278" y="4975"/>
                    <a:pt x="8245" y="4844"/>
                  </a:cubicBezTo>
                  <a:cubicBezTo>
                    <a:pt x="8120" y="4532"/>
                    <a:pt x="7825" y="4344"/>
                    <a:pt x="7510" y="4344"/>
                  </a:cubicBezTo>
                  <a:cubicBezTo>
                    <a:pt x="7411" y="4344"/>
                    <a:pt x="7310" y="4363"/>
                    <a:pt x="7213" y="4402"/>
                  </a:cubicBezTo>
                  <a:cubicBezTo>
                    <a:pt x="6721" y="4516"/>
                    <a:pt x="6426" y="5221"/>
                    <a:pt x="6770" y="5762"/>
                  </a:cubicBezTo>
                  <a:cubicBezTo>
                    <a:pt x="6932" y="6117"/>
                    <a:pt x="7338" y="6321"/>
                    <a:pt x="7764" y="6321"/>
                  </a:cubicBezTo>
                  <a:cubicBezTo>
                    <a:pt x="8027" y="6321"/>
                    <a:pt x="8298" y="6243"/>
                    <a:pt x="8524" y="6074"/>
                  </a:cubicBezTo>
                  <a:cubicBezTo>
                    <a:pt x="8950" y="5729"/>
                    <a:pt x="9065" y="5139"/>
                    <a:pt x="8934" y="4582"/>
                  </a:cubicBezTo>
                  <a:cubicBezTo>
                    <a:pt x="8835" y="4041"/>
                    <a:pt x="8475" y="3172"/>
                    <a:pt x="7213" y="2894"/>
                  </a:cubicBezTo>
                  <a:cubicBezTo>
                    <a:pt x="7066" y="2861"/>
                    <a:pt x="6916" y="2846"/>
                    <a:pt x="6764" y="2846"/>
                  </a:cubicBezTo>
                  <a:cubicBezTo>
                    <a:pt x="5425" y="2846"/>
                    <a:pt x="3894" y="3984"/>
                    <a:pt x="2311" y="3984"/>
                  </a:cubicBezTo>
                  <a:cubicBezTo>
                    <a:pt x="2088" y="3984"/>
                    <a:pt x="1864" y="3962"/>
                    <a:pt x="1639" y="3910"/>
                  </a:cubicBezTo>
                  <a:cubicBezTo>
                    <a:pt x="1558" y="3877"/>
                    <a:pt x="1459" y="3861"/>
                    <a:pt x="1377" y="3828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1"/>
                  </a:cubicBezTo>
                  <a:cubicBezTo>
                    <a:pt x="203" y="743"/>
                    <a:pt x="1167" y="111"/>
                    <a:pt x="2032" y="111"/>
                  </a:cubicBezTo>
                  <a:cubicBezTo>
                    <a:pt x="2449" y="111"/>
                    <a:pt x="2843" y="257"/>
                    <a:pt x="3098" y="566"/>
                  </a:cubicBezTo>
                  <a:cubicBezTo>
                    <a:pt x="3574" y="1009"/>
                    <a:pt x="3524" y="1779"/>
                    <a:pt x="3016" y="2172"/>
                  </a:cubicBezTo>
                  <a:cubicBezTo>
                    <a:pt x="2951" y="2238"/>
                    <a:pt x="2852" y="2271"/>
                    <a:pt x="2770" y="2304"/>
                  </a:cubicBezTo>
                  <a:cubicBezTo>
                    <a:pt x="2709" y="2316"/>
                    <a:pt x="2647" y="2322"/>
                    <a:pt x="2584" y="2322"/>
                  </a:cubicBezTo>
                  <a:cubicBezTo>
                    <a:pt x="2398" y="2322"/>
                    <a:pt x="2213" y="2267"/>
                    <a:pt x="2066" y="2156"/>
                  </a:cubicBezTo>
                  <a:cubicBezTo>
                    <a:pt x="1935" y="2074"/>
                    <a:pt x="1885" y="1910"/>
                    <a:pt x="1935" y="1779"/>
                  </a:cubicBezTo>
                  <a:lnTo>
                    <a:pt x="1935" y="1779"/>
                  </a:lnTo>
                  <a:cubicBezTo>
                    <a:pt x="1999" y="1854"/>
                    <a:pt x="2099" y="1894"/>
                    <a:pt x="2202" y="1894"/>
                  </a:cubicBezTo>
                  <a:cubicBezTo>
                    <a:pt x="2256" y="1894"/>
                    <a:pt x="2310" y="1884"/>
                    <a:pt x="2361" y="1861"/>
                  </a:cubicBezTo>
                  <a:cubicBezTo>
                    <a:pt x="2607" y="1714"/>
                    <a:pt x="2525" y="1320"/>
                    <a:pt x="2213" y="1222"/>
                  </a:cubicBezTo>
                  <a:cubicBezTo>
                    <a:pt x="2185" y="1214"/>
                    <a:pt x="2157" y="1211"/>
                    <a:pt x="2129" y="1211"/>
                  </a:cubicBezTo>
                  <a:cubicBezTo>
                    <a:pt x="1787" y="1211"/>
                    <a:pt x="1507" y="1748"/>
                    <a:pt x="1902" y="2172"/>
                  </a:cubicBezTo>
                  <a:cubicBezTo>
                    <a:pt x="2059" y="2318"/>
                    <a:pt x="2262" y="2401"/>
                    <a:pt x="2469" y="2401"/>
                  </a:cubicBezTo>
                  <a:cubicBezTo>
                    <a:pt x="2542" y="2401"/>
                    <a:pt x="2616" y="2390"/>
                    <a:pt x="2689" y="2369"/>
                  </a:cubicBezTo>
                  <a:cubicBezTo>
                    <a:pt x="2721" y="2369"/>
                    <a:pt x="2754" y="2353"/>
                    <a:pt x="2787" y="2353"/>
                  </a:cubicBezTo>
                  <a:lnTo>
                    <a:pt x="2869" y="2320"/>
                  </a:lnTo>
                  <a:lnTo>
                    <a:pt x="2902" y="2320"/>
                  </a:lnTo>
                  <a:cubicBezTo>
                    <a:pt x="3049" y="2254"/>
                    <a:pt x="3180" y="2140"/>
                    <a:pt x="3262" y="2009"/>
                  </a:cubicBezTo>
                  <a:cubicBezTo>
                    <a:pt x="3590" y="1550"/>
                    <a:pt x="3557" y="910"/>
                    <a:pt x="3164" y="501"/>
                  </a:cubicBezTo>
                  <a:cubicBezTo>
                    <a:pt x="2891" y="162"/>
                    <a:pt x="2459" y="0"/>
                    <a:pt x="20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5845175" y="3320875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5505" y="1"/>
                  </a:moveTo>
                  <a:cubicBezTo>
                    <a:pt x="5253" y="1"/>
                    <a:pt x="4952" y="44"/>
                    <a:pt x="4606" y="167"/>
                  </a:cubicBezTo>
                  <a:cubicBezTo>
                    <a:pt x="3773" y="468"/>
                    <a:pt x="2589" y="1022"/>
                    <a:pt x="1422" y="1022"/>
                  </a:cubicBezTo>
                  <a:cubicBezTo>
                    <a:pt x="936" y="1022"/>
                    <a:pt x="454" y="926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67" y="1334"/>
                    <a:pt x="1330" y="1334"/>
                  </a:cubicBezTo>
                  <a:cubicBezTo>
                    <a:pt x="1356" y="1334"/>
                    <a:pt x="1383" y="1333"/>
                    <a:pt x="1410" y="1331"/>
                  </a:cubicBezTo>
                  <a:cubicBezTo>
                    <a:pt x="1934" y="1295"/>
                    <a:pt x="2169" y="1158"/>
                    <a:pt x="2301" y="1158"/>
                  </a:cubicBezTo>
                  <a:cubicBezTo>
                    <a:pt x="2347" y="1158"/>
                    <a:pt x="2381" y="1174"/>
                    <a:pt x="2410" y="1216"/>
                  </a:cubicBezTo>
                  <a:cubicBezTo>
                    <a:pt x="2486" y="1305"/>
                    <a:pt x="2386" y="1364"/>
                    <a:pt x="2239" y="1364"/>
                  </a:cubicBezTo>
                  <a:cubicBezTo>
                    <a:pt x="2195" y="1364"/>
                    <a:pt x="2147" y="1359"/>
                    <a:pt x="2099" y="1348"/>
                  </a:cubicBezTo>
                  <a:cubicBezTo>
                    <a:pt x="2046" y="1330"/>
                    <a:pt x="1991" y="1321"/>
                    <a:pt x="1936" y="1321"/>
                  </a:cubicBezTo>
                  <a:cubicBezTo>
                    <a:pt x="1840" y="1321"/>
                    <a:pt x="1746" y="1350"/>
                    <a:pt x="1672" y="1413"/>
                  </a:cubicBezTo>
                  <a:cubicBezTo>
                    <a:pt x="1495" y="1575"/>
                    <a:pt x="1699" y="2086"/>
                    <a:pt x="1330" y="2086"/>
                  </a:cubicBezTo>
                  <a:cubicBezTo>
                    <a:pt x="1324" y="2086"/>
                    <a:pt x="1318" y="2085"/>
                    <a:pt x="1312" y="2085"/>
                  </a:cubicBezTo>
                  <a:lnTo>
                    <a:pt x="1312" y="2085"/>
                  </a:lnTo>
                  <a:cubicBezTo>
                    <a:pt x="1312" y="2085"/>
                    <a:pt x="1605" y="2452"/>
                    <a:pt x="2034" y="2452"/>
                  </a:cubicBezTo>
                  <a:cubicBezTo>
                    <a:pt x="2179" y="2452"/>
                    <a:pt x="2339" y="2410"/>
                    <a:pt x="2508" y="2298"/>
                  </a:cubicBezTo>
                  <a:cubicBezTo>
                    <a:pt x="3180" y="1872"/>
                    <a:pt x="2803" y="1364"/>
                    <a:pt x="3066" y="1233"/>
                  </a:cubicBezTo>
                  <a:cubicBezTo>
                    <a:pt x="3107" y="1211"/>
                    <a:pt x="3148" y="1201"/>
                    <a:pt x="3186" y="1201"/>
                  </a:cubicBezTo>
                  <a:cubicBezTo>
                    <a:pt x="3371" y="1201"/>
                    <a:pt x="3486" y="1441"/>
                    <a:pt x="3295" y="1659"/>
                  </a:cubicBezTo>
                  <a:cubicBezTo>
                    <a:pt x="3066" y="1938"/>
                    <a:pt x="2213" y="2888"/>
                    <a:pt x="3541" y="3692"/>
                  </a:cubicBezTo>
                  <a:cubicBezTo>
                    <a:pt x="3557" y="3692"/>
                    <a:pt x="3377" y="3233"/>
                    <a:pt x="3721" y="3085"/>
                  </a:cubicBezTo>
                  <a:cubicBezTo>
                    <a:pt x="4082" y="2921"/>
                    <a:pt x="4803" y="2692"/>
                    <a:pt x="4705" y="2200"/>
                  </a:cubicBezTo>
                  <a:cubicBezTo>
                    <a:pt x="4606" y="1692"/>
                    <a:pt x="4246" y="954"/>
                    <a:pt x="4836" y="495"/>
                  </a:cubicBezTo>
                  <a:cubicBezTo>
                    <a:pt x="5192" y="236"/>
                    <a:pt x="5491" y="134"/>
                    <a:pt x="5794" y="134"/>
                  </a:cubicBezTo>
                  <a:cubicBezTo>
                    <a:pt x="6007" y="134"/>
                    <a:pt x="6222" y="184"/>
                    <a:pt x="6459" y="266"/>
                  </a:cubicBezTo>
                  <a:cubicBezTo>
                    <a:pt x="6459" y="266"/>
                    <a:pt x="6127" y="1"/>
                    <a:pt x="55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5874675" y="3228800"/>
              <a:ext cx="90600" cy="63075"/>
            </a:xfrm>
            <a:custGeom>
              <a:rect b="b" l="l" r="r" t="t"/>
              <a:pathLst>
                <a:path extrusionOk="0" h="2523" w="3624">
                  <a:moveTo>
                    <a:pt x="1107" y="1"/>
                  </a:moveTo>
                  <a:cubicBezTo>
                    <a:pt x="509" y="1"/>
                    <a:pt x="1" y="130"/>
                    <a:pt x="1" y="130"/>
                  </a:cubicBezTo>
                  <a:cubicBezTo>
                    <a:pt x="1" y="130"/>
                    <a:pt x="968" y="195"/>
                    <a:pt x="1197" y="556"/>
                  </a:cubicBezTo>
                  <a:cubicBezTo>
                    <a:pt x="1378" y="736"/>
                    <a:pt x="1427" y="1015"/>
                    <a:pt x="1361" y="1261"/>
                  </a:cubicBezTo>
                  <a:cubicBezTo>
                    <a:pt x="1312" y="1490"/>
                    <a:pt x="1197" y="2146"/>
                    <a:pt x="2230" y="2162"/>
                  </a:cubicBezTo>
                  <a:cubicBezTo>
                    <a:pt x="3263" y="2162"/>
                    <a:pt x="3099" y="2523"/>
                    <a:pt x="3099" y="2523"/>
                  </a:cubicBezTo>
                  <a:cubicBezTo>
                    <a:pt x="3099" y="2523"/>
                    <a:pt x="3623" y="1769"/>
                    <a:pt x="2738" y="621"/>
                  </a:cubicBezTo>
                  <a:cubicBezTo>
                    <a:pt x="2372" y="125"/>
                    <a:pt x="1696" y="1"/>
                    <a:pt x="11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5839450" y="3162375"/>
              <a:ext cx="56575" cy="66800"/>
            </a:xfrm>
            <a:custGeom>
              <a:rect b="b" l="l" r="r" t="t"/>
              <a:pathLst>
                <a:path extrusionOk="0" h="2672" w="2263">
                  <a:moveTo>
                    <a:pt x="1131" y="0"/>
                  </a:moveTo>
                  <a:cubicBezTo>
                    <a:pt x="836" y="148"/>
                    <a:pt x="738" y="689"/>
                    <a:pt x="803" y="1410"/>
                  </a:cubicBezTo>
                  <a:cubicBezTo>
                    <a:pt x="869" y="2147"/>
                    <a:pt x="0" y="2606"/>
                    <a:pt x="0" y="2606"/>
                  </a:cubicBezTo>
                  <a:cubicBezTo>
                    <a:pt x="590" y="2410"/>
                    <a:pt x="1754" y="2672"/>
                    <a:pt x="2016" y="2000"/>
                  </a:cubicBezTo>
                  <a:cubicBezTo>
                    <a:pt x="2262" y="1344"/>
                    <a:pt x="1639" y="918"/>
                    <a:pt x="1279" y="721"/>
                  </a:cubicBezTo>
                  <a:cubicBezTo>
                    <a:pt x="918" y="525"/>
                    <a:pt x="1131" y="0"/>
                    <a:pt x="11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5755025" y="3191450"/>
              <a:ext cx="79525" cy="107400"/>
            </a:xfrm>
            <a:custGeom>
              <a:rect b="b" l="l" r="r" t="t"/>
              <a:pathLst>
                <a:path extrusionOk="0" h="4296" w="3181">
                  <a:moveTo>
                    <a:pt x="2803" y="1"/>
                  </a:moveTo>
                  <a:lnTo>
                    <a:pt x="2803" y="1"/>
                  </a:lnTo>
                  <a:cubicBezTo>
                    <a:pt x="2713" y="79"/>
                    <a:pt x="2601" y="126"/>
                    <a:pt x="2486" y="126"/>
                  </a:cubicBezTo>
                  <a:cubicBezTo>
                    <a:pt x="2455" y="126"/>
                    <a:pt x="2424" y="122"/>
                    <a:pt x="2394" y="116"/>
                  </a:cubicBezTo>
                  <a:cubicBezTo>
                    <a:pt x="2339" y="105"/>
                    <a:pt x="2260" y="96"/>
                    <a:pt x="2169" y="96"/>
                  </a:cubicBezTo>
                  <a:cubicBezTo>
                    <a:pt x="1848" y="96"/>
                    <a:pt x="1370" y="201"/>
                    <a:pt x="1230" y="673"/>
                  </a:cubicBezTo>
                  <a:cubicBezTo>
                    <a:pt x="1049" y="1296"/>
                    <a:pt x="1181" y="1689"/>
                    <a:pt x="1394" y="1869"/>
                  </a:cubicBezTo>
                  <a:cubicBezTo>
                    <a:pt x="1623" y="2066"/>
                    <a:pt x="1623" y="2427"/>
                    <a:pt x="1459" y="2492"/>
                  </a:cubicBezTo>
                  <a:cubicBezTo>
                    <a:pt x="1430" y="2502"/>
                    <a:pt x="1397" y="2507"/>
                    <a:pt x="1363" y="2507"/>
                  </a:cubicBezTo>
                  <a:cubicBezTo>
                    <a:pt x="1223" y="2507"/>
                    <a:pt x="1069" y="2418"/>
                    <a:pt x="1148" y="2181"/>
                  </a:cubicBezTo>
                  <a:cubicBezTo>
                    <a:pt x="1221" y="1946"/>
                    <a:pt x="1045" y="1712"/>
                    <a:pt x="820" y="1712"/>
                  </a:cubicBezTo>
                  <a:cubicBezTo>
                    <a:pt x="793" y="1712"/>
                    <a:pt x="766" y="1715"/>
                    <a:pt x="738" y="1722"/>
                  </a:cubicBezTo>
                  <a:cubicBezTo>
                    <a:pt x="678" y="1729"/>
                    <a:pt x="623" y="1734"/>
                    <a:pt x="575" y="1734"/>
                  </a:cubicBezTo>
                  <a:cubicBezTo>
                    <a:pt x="413" y="1734"/>
                    <a:pt x="317" y="1688"/>
                    <a:pt x="279" y="1574"/>
                  </a:cubicBezTo>
                  <a:lnTo>
                    <a:pt x="279" y="1574"/>
                  </a:lnTo>
                  <a:cubicBezTo>
                    <a:pt x="279" y="1575"/>
                    <a:pt x="1" y="2476"/>
                    <a:pt x="689" y="2919"/>
                  </a:cubicBezTo>
                  <a:cubicBezTo>
                    <a:pt x="1377" y="3345"/>
                    <a:pt x="1754" y="4033"/>
                    <a:pt x="2131" y="4295"/>
                  </a:cubicBezTo>
                  <a:cubicBezTo>
                    <a:pt x="2131" y="4295"/>
                    <a:pt x="1525" y="3345"/>
                    <a:pt x="2082" y="2476"/>
                  </a:cubicBezTo>
                  <a:cubicBezTo>
                    <a:pt x="2639" y="1607"/>
                    <a:pt x="3180" y="1329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5650125" y="3032525"/>
              <a:ext cx="202450" cy="202800"/>
            </a:xfrm>
            <a:custGeom>
              <a:rect b="b" l="l" r="r" t="t"/>
              <a:pathLst>
                <a:path extrusionOk="0" h="8112" w="8098">
                  <a:moveTo>
                    <a:pt x="2338" y="1"/>
                  </a:moveTo>
                  <a:cubicBezTo>
                    <a:pt x="2252" y="1"/>
                    <a:pt x="2167" y="5"/>
                    <a:pt x="2082" y="14"/>
                  </a:cubicBezTo>
                  <a:cubicBezTo>
                    <a:pt x="754" y="178"/>
                    <a:pt x="0" y="1981"/>
                    <a:pt x="771" y="3244"/>
                  </a:cubicBezTo>
                  <a:cubicBezTo>
                    <a:pt x="1385" y="4218"/>
                    <a:pt x="2493" y="4479"/>
                    <a:pt x="3468" y="4479"/>
                  </a:cubicBezTo>
                  <a:cubicBezTo>
                    <a:pt x="3559" y="4479"/>
                    <a:pt x="3649" y="4477"/>
                    <a:pt x="3737" y="4473"/>
                  </a:cubicBezTo>
                  <a:cubicBezTo>
                    <a:pt x="3951" y="4473"/>
                    <a:pt x="4196" y="4440"/>
                    <a:pt x="4442" y="4407"/>
                  </a:cubicBezTo>
                  <a:cubicBezTo>
                    <a:pt x="4442" y="4407"/>
                    <a:pt x="4648" y="4373"/>
                    <a:pt x="4955" y="4373"/>
                  </a:cubicBezTo>
                  <a:cubicBezTo>
                    <a:pt x="5438" y="4373"/>
                    <a:pt x="6173" y="4458"/>
                    <a:pt x="6753" y="4899"/>
                  </a:cubicBezTo>
                  <a:cubicBezTo>
                    <a:pt x="7147" y="5243"/>
                    <a:pt x="7409" y="5702"/>
                    <a:pt x="7507" y="6227"/>
                  </a:cubicBezTo>
                  <a:cubicBezTo>
                    <a:pt x="7507" y="6227"/>
                    <a:pt x="7671" y="7423"/>
                    <a:pt x="7098" y="8063"/>
                  </a:cubicBezTo>
                  <a:lnTo>
                    <a:pt x="7098" y="8079"/>
                  </a:lnTo>
                  <a:cubicBezTo>
                    <a:pt x="7081" y="8079"/>
                    <a:pt x="7081" y="8095"/>
                    <a:pt x="7065" y="8112"/>
                  </a:cubicBezTo>
                  <a:cubicBezTo>
                    <a:pt x="7065" y="8112"/>
                    <a:pt x="8098" y="7571"/>
                    <a:pt x="7983" y="5981"/>
                  </a:cubicBezTo>
                  <a:cubicBezTo>
                    <a:pt x="7874" y="4665"/>
                    <a:pt x="6811" y="4011"/>
                    <a:pt x="5472" y="4011"/>
                  </a:cubicBezTo>
                  <a:cubicBezTo>
                    <a:pt x="5193" y="4011"/>
                    <a:pt x="4903" y="4039"/>
                    <a:pt x="4606" y="4096"/>
                  </a:cubicBezTo>
                  <a:cubicBezTo>
                    <a:pt x="4097" y="4196"/>
                    <a:pt x="3644" y="4246"/>
                    <a:pt x="3239" y="4246"/>
                  </a:cubicBezTo>
                  <a:cubicBezTo>
                    <a:pt x="2717" y="4246"/>
                    <a:pt x="2273" y="4163"/>
                    <a:pt x="1885" y="3998"/>
                  </a:cubicBezTo>
                  <a:cubicBezTo>
                    <a:pt x="1492" y="3817"/>
                    <a:pt x="1148" y="3522"/>
                    <a:pt x="918" y="3145"/>
                  </a:cubicBezTo>
                  <a:cubicBezTo>
                    <a:pt x="197" y="1998"/>
                    <a:pt x="885" y="310"/>
                    <a:pt x="2098" y="162"/>
                  </a:cubicBezTo>
                  <a:cubicBezTo>
                    <a:pt x="2197" y="148"/>
                    <a:pt x="2296" y="140"/>
                    <a:pt x="2396" y="140"/>
                  </a:cubicBezTo>
                  <a:cubicBezTo>
                    <a:pt x="2861" y="140"/>
                    <a:pt x="3320" y="300"/>
                    <a:pt x="3590" y="637"/>
                  </a:cubicBezTo>
                  <a:cubicBezTo>
                    <a:pt x="3869" y="1031"/>
                    <a:pt x="3934" y="1555"/>
                    <a:pt x="3721" y="1998"/>
                  </a:cubicBezTo>
                  <a:cubicBezTo>
                    <a:pt x="3576" y="2340"/>
                    <a:pt x="3242" y="2544"/>
                    <a:pt x="2895" y="2544"/>
                  </a:cubicBezTo>
                  <a:cubicBezTo>
                    <a:pt x="2810" y="2544"/>
                    <a:pt x="2724" y="2532"/>
                    <a:pt x="2639" y="2506"/>
                  </a:cubicBezTo>
                  <a:cubicBezTo>
                    <a:pt x="2197" y="2408"/>
                    <a:pt x="2016" y="1965"/>
                    <a:pt x="2361" y="1916"/>
                  </a:cubicBezTo>
                  <a:cubicBezTo>
                    <a:pt x="2770" y="1850"/>
                    <a:pt x="2836" y="1506"/>
                    <a:pt x="2705" y="1211"/>
                  </a:cubicBezTo>
                  <a:cubicBezTo>
                    <a:pt x="2645" y="1092"/>
                    <a:pt x="2513" y="1026"/>
                    <a:pt x="2370" y="1026"/>
                  </a:cubicBezTo>
                  <a:cubicBezTo>
                    <a:pt x="2160" y="1026"/>
                    <a:pt x="1927" y="1168"/>
                    <a:pt x="1869" y="1490"/>
                  </a:cubicBezTo>
                  <a:cubicBezTo>
                    <a:pt x="1803" y="1768"/>
                    <a:pt x="1885" y="2047"/>
                    <a:pt x="2066" y="2244"/>
                  </a:cubicBezTo>
                  <a:cubicBezTo>
                    <a:pt x="2241" y="2436"/>
                    <a:pt x="2579" y="2598"/>
                    <a:pt x="2924" y="2598"/>
                  </a:cubicBezTo>
                  <a:cubicBezTo>
                    <a:pt x="3255" y="2598"/>
                    <a:pt x="3594" y="2448"/>
                    <a:pt x="3803" y="2031"/>
                  </a:cubicBezTo>
                  <a:cubicBezTo>
                    <a:pt x="4033" y="1572"/>
                    <a:pt x="3983" y="998"/>
                    <a:pt x="3688" y="572"/>
                  </a:cubicBezTo>
                  <a:cubicBezTo>
                    <a:pt x="3378" y="177"/>
                    <a:pt x="2862" y="1"/>
                    <a:pt x="23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5682500" y="3148950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3570" y="1"/>
                  </a:moveTo>
                  <a:cubicBezTo>
                    <a:pt x="3274" y="1"/>
                    <a:pt x="2923" y="42"/>
                    <a:pt x="2524" y="160"/>
                  </a:cubicBezTo>
                  <a:cubicBezTo>
                    <a:pt x="1959" y="328"/>
                    <a:pt x="1483" y="391"/>
                    <a:pt x="1095" y="391"/>
                  </a:cubicBezTo>
                  <a:cubicBezTo>
                    <a:pt x="571" y="391"/>
                    <a:pt x="207" y="275"/>
                    <a:pt x="0" y="144"/>
                  </a:cubicBezTo>
                  <a:lnTo>
                    <a:pt x="0" y="144"/>
                  </a:lnTo>
                  <a:cubicBezTo>
                    <a:pt x="131" y="258"/>
                    <a:pt x="262" y="390"/>
                    <a:pt x="377" y="537"/>
                  </a:cubicBezTo>
                  <a:cubicBezTo>
                    <a:pt x="437" y="642"/>
                    <a:pt x="593" y="1393"/>
                    <a:pt x="1186" y="1393"/>
                  </a:cubicBezTo>
                  <a:cubicBezTo>
                    <a:pt x="1240" y="1393"/>
                    <a:pt x="1298" y="1387"/>
                    <a:pt x="1361" y="1373"/>
                  </a:cubicBezTo>
                  <a:cubicBezTo>
                    <a:pt x="2082" y="1226"/>
                    <a:pt x="1934" y="767"/>
                    <a:pt x="2426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4" y="783"/>
                    <a:pt x="2869" y="849"/>
                  </a:cubicBezTo>
                  <a:cubicBezTo>
                    <a:pt x="2808" y="894"/>
                    <a:pt x="2750" y="908"/>
                    <a:pt x="2689" y="908"/>
                  </a:cubicBezTo>
                  <a:cubicBezTo>
                    <a:pt x="2620" y="908"/>
                    <a:pt x="2546" y="890"/>
                    <a:pt x="2459" y="881"/>
                  </a:cubicBezTo>
                  <a:cubicBezTo>
                    <a:pt x="2444" y="879"/>
                    <a:pt x="2427" y="877"/>
                    <a:pt x="2409" y="877"/>
                  </a:cubicBezTo>
                  <a:cubicBezTo>
                    <a:pt x="2205" y="877"/>
                    <a:pt x="1817" y="1047"/>
                    <a:pt x="1967" y="1439"/>
                  </a:cubicBezTo>
                  <a:cubicBezTo>
                    <a:pt x="2131" y="1881"/>
                    <a:pt x="2377" y="2242"/>
                    <a:pt x="2098" y="2373"/>
                  </a:cubicBezTo>
                  <a:cubicBezTo>
                    <a:pt x="2098" y="2373"/>
                    <a:pt x="3033" y="2373"/>
                    <a:pt x="3328" y="2111"/>
                  </a:cubicBezTo>
                  <a:cubicBezTo>
                    <a:pt x="3688" y="1865"/>
                    <a:pt x="3852" y="1406"/>
                    <a:pt x="3721" y="980"/>
                  </a:cubicBezTo>
                  <a:cubicBezTo>
                    <a:pt x="3622" y="500"/>
                    <a:pt x="3937" y="202"/>
                    <a:pt x="4413" y="202"/>
                  </a:cubicBezTo>
                  <a:cubicBezTo>
                    <a:pt x="4490" y="202"/>
                    <a:pt x="4571" y="210"/>
                    <a:pt x="4655" y="226"/>
                  </a:cubicBezTo>
                  <a:cubicBezTo>
                    <a:pt x="4655" y="226"/>
                    <a:pt x="4262" y="1"/>
                    <a:pt x="357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5712400" y="3039850"/>
              <a:ext cx="80350" cy="83700"/>
            </a:xfrm>
            <a:custGeom>
              <a:rect b="b" l="l" r="r" t="t"/>
              <a:pathLst>
                <a:path extrusionOk="0" h="3348" w="3214">
                  <a:moveTo>
                    <a:pt x="1246" y="0"/>
                  </a:moveTo>
                  <a:cubicBezTo>
                    <a:pt x="1689" y="426"/>
                    <a:pt x="1837" y="1066"/>
                    <a:pt x="1640" y="1639"/>
                  </a:cubicBezTo>
                  <a:cubicBezTo>
                    <a:pt x="1398" y="2401"/>
                    <a:pt x="880" y="2601"/>
                    <a:pt x="434" y="2601"/>
                  </a:cubicBezTo>
                  <a:cubicBezTo>
                    <a:pt x="275" y="2601"/>
                    <a:pt x="126" y="2575"/>
                    <a:pt x="1" y="2541"/>
                  </a:cubicBezTo>
                  <a:lnTo>
                    <a:pt x="1" y="2541"/>
                  </a:lnTo>
                  <a:cubicBezTo>
                    <a:pt x="1" y="2541"/>
                    <a:pt x="229" y="3347"/>
                    <a:pt x="1008" y="3347"/>
                  </a:cubicBezTo>
                  <a:cubicBezTo>
                    <a:pt x="1038" y="3347"/>
                    <a:pt x="1068" y="3346"/>
                    <a:pt x="1099" y="3344"/>
                  </a:cubicBezTo>
                  <a:cubicBezTo>
                    <a:pt x="1935" y="3278"/>
                    <a:pt x="1886" y="2623"/>
                    <a:pt x="1869" y="2344"/>
                  </a:cubicBezTo>
                  <a:cubicBezTo>
                    <a:pt x="1869" y="2065"/>
                    <a:pt x="1853" y="1836"/>
                    <a:pt x="1968" y="1836"/>
                  </a:cubicBezTo>
                  <a:cubicBezTo>
                    <a:pt x="2066" y="1836"/>
                    <a:pt x="2099" y="1934"/>
                    <a:pt x="2033" y="2131"/>
                  </a:cubicBezTo>
                  <a:cubicBezTo>
                    <a:pt x="1968" y="2328"/>
                    <a:pt x="1820" y="2967"/>
                    <a:pt x="2918" y="3082"/>
                  </a:cubicBezTo>
                  <a:cubicBezTo>
                    <a:pt x="2787" y="2983"/>
                    <a:pt x="2754" y="2803"/>
                    <a:pt x="2853" y="2672"/>
                  </a:cubicBezTo>
                  <a:cubicBezTo>
                    <a:pt x="3000" y="2410"/>
                    <a:pt x="3213" y="1967"/>
                    <a:pt x="2476" y="1344"/>
                  </a:cubicBezTo>
                  <a:cubicBezTo>
                    <a:pt x="1755" y="721"/>
                    <a:pt x="1689" y="279"/>
                    <a:pt x="1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5628800" y="2920025"/>
              <a:ext cx="38975" cy="191950"/>
            </a:xfrm>
            <a:custGeom>
              <a:rect b="b" l="l" r="r" t="t"/>
              <a:pathLst>
                <a:path extrusionOk="0" h="7678" w="1559">
                  <a:moveTo>
                    <a:pt x="631" y="1"/>
                  </a:moveTo>
                  <a:cubicBezTo>
                    <a:pt x="566" y="1"/>
                    <a:pt x="497" y="17"/>
                    <a:pt x="427" y="56"/>
                  </a:cubicBezTo>
                  <a:cubicBezTo>
                    <a:pt x="1" y="302"/>
                    <a:pt x="345" y="843"/>
                    <a:pt x="591" y="1105"/>
                  </a:cubicBezTo>
                  <a:cubicBezTo>
                    <a:pt x="706" y="1203"/>
                    <a:pt x="771" y="1482"/>
                    <a:pt x="804" y="1859"/>
                  </a:cubicBezTo>
                  <a:cubicBezTo>
                    <a:pt x="837" y="2580"/>
                    <a:pt x="820" y="3302"/>
                    <a:pt x="739" y="4006"/>
                  </a:cubicBezTo>
                  <a:cubicBezTo>
                    <a:pt x="607" y="5367"/>
                    <a:pt x="771" y="7137"/>
                    <a:pt x="1476" y="7678"/>
                  </a:cubicBezTo>
                  <a:cubicBezTo>
                    <a:pt x="1476" y="7678"/>
                    <a:pt x="820" y="7055"/>
                    <a:pt x="968" y="5187"/>
                  </a:cubicBezTo>
                  <a:cubicBezTo>
                    <a:pt x="1050" y="3990"/>
                    <a:pt x="1411" y="2843"/>
                    <a:pt x="1476" y="1859"/>
                  </a:cubicBezTo>
                  <a:cubicBezTo>
                    <a:pt x="1558" y="1351"/>
                    <a:pt x="1460" y="826"/>
                    <a:pt x="1197" y="384"/>
                  </a:cubicBezTo>
                  <a:cubicBezTo>
                    <a:pt x="1197" y="384"/>
                    <a:pt x="949" y="1"/>
                    <a:pt x="6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5502175" y="2934525"/>
              <a:ext cx="116000" cy="136900"/>
            </a:xfrm>
            <a:custGeom>
              <a:rect b="b" l="l" r="r" t="t"/>
              <a:pathLst>
                <a:path extrusionOk="0" h="5476" w="4640">
                  <a:moveTo>
                    <a:pt x="296" y="1"/>
                  </a:moveTo>
                  <a:lnTo>
                    <a:pt x="296" y="1"/>
                  </a:lnTo>
                  <a:cubicBezTo>
                    <a:pt x="83" y="394"/>
                    <a:pt x="1" y="853"/>
                    <a:pt x="50" y="1295"/>
                  </a:cubicBezTo>
                  <a:cubicBezTo>
                    <a:pt x="99" y="1918"/>
                    <a:pt x="329" y="2508"/>
                    <a:pt x="673" y="3033"/>
                  </a:cubicBezTo>
                  <a:cubicBezTo>
                    <a:pt x="1166" y="3716"/>
                    <a:pt x="1942" y="3794"/>
                    <a:pt x="2271" y="3794"/>
                  </a:cubicBezTo>
                  <a:cubicBezTo>
                    <a:pt x="2369" y="3794"/>
                    <a:pt x="2427" y="3787"/>
                    <a:pt x="2427" y="3787"/>
                  </a:cubicBezTo>
                  <a:cubicBezTo>
                    <a:pt x="2148" y="3705"/>
                    <a:pt x="2099" y="3377"/>
                    <a:pt x="2296" y="3131"/>
                  </a:cubicBezTo>
                  <a:cubicBezTo>
                    <a:pt x="2443" y="2984"/>
                    <a:pt x="2411" y="2722"/>
                    <a:pt x="2230" y="2607"/>
                  </a:cubicBezTo>
                  <a:cubicBezTo>
                    <a:pt x="2099" y="2558"/>
                    <a:pt x="1837" y="2328"/>
                    <a:pt x="2066" y="2197"/>
                  </a:cubicBezTo>
                  <a:cubicBezTo>
                    <a:pt x="2094" y="2179"/>
                    <a:pt x="2125" y="2171"/>
                    <a:pt x="2158" y="2171"/>
                  </a:cubicBezTo>
                  <a:cubicBezTo>
                    <a:pt x="2393" y="2171"/>
                    <a:pt x="2716" y="2611"/>
                    <a:pt x="2673" y="3115"/>
                  </a:cubicBezTo>
                  <a:cubicBezTo>
                    <a:pt x="2624" y="3705"/>
                    <a:pt x="2902" y="3853"/>
                    <a:pt x="3312" y="4131"/>
                  </a:cubicBezTo>
                  <a:cubicBezTo>
                    <a:pt x="3722" y="4410"/>
                    <a:pt x="3460" y="4934"/>
                    <a:pt x="3460" y="4934"/>
                  </a:cubicBezTo>
                  <a:cubicBezTo>
                    <a:pt x="4181" y="4525"/>
                    <a:pt x="4017" y="3853"/>
                    <a:pt x="3935" y="3705"/>
                  </a:cubicBezTo>
                  <a:cubicBezTo>
                    <a:pt x="3853" y="3557"/>
                    <a:pt x="3673" y="3295"/>
                    <a:pt x="3886" y="3197"/>
                  </a:cubicBezTo>
                  <a:cubicBezTo>
                    <a:pt x="3901" y="3189"/>
                    <a:pt x="3915" y="3186"/>
                    <a:pt x="3929" y="3186"/>
                  </a:cubicBezTo>
                  <a:cubicBezTo>
                    <a:pt x="4128" y="3186"/>
                    <a:pt x="4212" y="3914"/>
                    <a:pt x="4197" y="4557"/>
                  </a:cubicBezTo>
                  <a:cubicBezTo>
                    <a:pt x="4164" y="4918"/>
                    <a:pt x="4328" y="5279"/>
                    <a:pt x="4640" y="5475"/>
                  </a:cubicBezTo>
                  <a:cubicBezTo>
                    <a:pt x="4509" y="5147"/>
                    <a:pt x="4443" y="4803"/>
                    <a:pt x="4459" y="4443"/>
                  </a:cubicBezTo>
                  <a:cubicBezTo>
                    <a:pt x="4459" y="3934"/>
                    <a:pt x="4541" y="3033"/>
                    <a:pt x="3640" y="2394"/>
                  </a:cubicBezTo>
                  <a:cubicBezTo>
                    <a:pt x="2722" y="1771"/>
                    <a:pt x="1624" y="2049"/>
                    <a:pt x="837" y="1492"/>
                  </a:cubicBezTo>
                  <a:cubicBezTo>
                    <a:pt x="755" y="1427"/>
                    <a:pt x="689" y="1361"/>
                    <a:pt x="607" y="1295"/>
                  </a:cubicBezTo>
                  <a:cubicBezTo>
                    <a:pt x="312" y="935"/>
                    <a:pt x="181" y="460"/>
                    <a:pt x="2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5933275" y="3076275"/>
              <a:ext cx="99600" cy="218925"/>
            </a:xfrm>
            <a:custGeom>
              <a:rect b="b" l="l" r="r" t="t"/>
              <a:pathLst>
                <a:path extrusionOk="0" h="8757" w="3984">
                  <a:moveTo>
                    <a:pt x="1919" y="0"/>
                  </a:moveTo>
                  <a:cubicBezTo>
                    <a:pt x="1762" y="0"/>
                    <a:pt x="1601" y="22"/>
                    <a:pt x="1443" y="67"/>
                  </a:cubicBezTo>
                  <a:cubicBezTo>
                    <a:pt x="689" y="248"/>
                    <a:pt x="132" y="903"/>
                    <a:pt x="66" y="1690"/>
                  </a:cubicBezTo>
                  <a:cubicBezTo>
                    <a:pt x="1" y="2493"/>
                    <a:pt x="410" y="3280"/>
                    <a:pt x="1001" y="3837"/>
                  </a:cubicBezTo>
                  <a:cubicBezTo>
                    <a:pt x="1591" y="4428"/>
                    <a:pt x="2345" y="4706"/>
                    <a:pt x="2902" y="5214"/>
                  </a:cubicBezTo>
                  <a:cubicBezTo>
                    <a:pt x="3426" y="5673"/>
                    <a:pt x="3771" y="6345"/>
                    <a:pt x="3820" y="7050"/>
                  </a:cubicBezTo>
                  <a:cubicBezTo>
                    <a:pt x="3853" y="7722"/>
                    <a:pt x="3492" y="8394"/>
                    <a:pt x="2918" y="8558"/>
                  </a:cubicBezTo>
                  <a:cubicBezTo>
                    <a:pt x="2785" y="8608"/>
                    <a:pt x="2650" y="8631"/>
                    <a:pt x="2517" y="8631"/>
                  </a:cubicBezTo>
                  <a:cubicBezTo>
                    <a:pt x="2080" y="8631"/>
                    <a:pt x="1680" y="8379"/>
                    <a:pt x="1541" y="8001"/>
                  </a:cubicBezTo>
                  <a:cubicBezTo>
                    <a:pt x="1345" y="7558"/>
                    <a:pt x="1541" y="7034"/>
                    <a:pt x="1984" y="6837"/>
                  </a:cubicBezTo>
                  <a:cubicBezTo>
                    <a:pt x="2082" y="6804"/>
                    <a:pt x="2164" y="6788"/>
                    <a:pt x="2263" y="6788"/>
                  </a:cubicBezTo>
                  <a:cubicBezTo>
                    <a:pt x="2263" y="6788"/>
                    <a:pt x="2291" y="6785"/>
                    <a:pt x="2337" y="6785"/>
                  </a:cubicBezTo>
                  <a:cubicBezTo>
                    <a:pt x="2473" y="6785"/>
                    <a:pt x="2759" y="6812"/>
                    <a:pt x="2869" y="7034"/>
                  </a:cubicBezTo>
                  <a:cubicBezTo>
                    <a:pt x="2869" y="7034"/>
                    <a:pt x="2890" y="7076"/>
                    <a:pt x="2857" y="7076"/>
                  </a:cubicBezTo>
                  <a:cubicBezTo>
                    <a:pt x="2848" y="7076"/>
                    <a:pt x="2836" y="7073"/>
                    <a:pt x="2820" y="7067"/>
                  </a:cubicBezTo>
                  <a:cubicBezTo>
                    <a:pt x="2750" y="7024"/>
                    <a:pt x="2673" y="7003"/>
                    <a:pt x="2599" y="7003"/>
                  </a:cubicBezTo>
                  <a:cubicBezTo>
                    <a:pt x="2500" y="7003"/>
                    <a:pt x="2403" y="7041"/>
                    <a:pt x="2328" y="7116"/>
                  </a:cubicBezTo>
                  <a:cubicBezTo>
                    <a:pt x="2066" y="7345"/>
                    <a:pt x="2132" y="7771"/>
                    <a:pt x="2443" y="7935"/>
                  </a:cubicBezTo>
                  <a:cubicBezTo>
                    <a:pt x="2521" y="7973"/>
                    <a:pt x="2605" y="7991"/>
                    <a:pt x="2686" y="7991"/>
                  </a:cubicBezTo>
                  <a:cubicBezTo>
                    <a:pt x="2996" y="7991"/>
                    <a:pt x="3278" y="7724"/>
                    <a:pt x="3148" y="7230"/>
                  </a:cubicBezTo>
                  <a:cubicBezTo>
                    <a:pt x="3049" y="6919"/>
                    <a:pt x="2754" y="6706"/>
                    <a:pt x="2444" y="6706"/>
                  </a:cubicBezTo>
                  <a:cubicBezTo>
                    <a:pt x="2395" y="6706"/>
                    <a:pt x="2345" y="6711"/>
                    <a:pt x="2295" y="6722"/>
                  </a:cubicBezTo>
                  <a:cubicBezTo>
                    <a:pt x="2164" y="6722"/>
                    <a:pt x="2050" y="6739"/>
                    <a:pt x="1951" y="6804"/>
                  </a:cubicBezTo>
                  <a:cubicBezTo>
                    <a:pt x="1492" y="7017"/>
                    <a:pt x="1279" y="7558"/>
                    <a:pt x="1476" y="8034"/>
                  </a:cubicBezTo>
                  <a:cubicBezTo>
                    <a:pt x="1604" y="8471"/>
                    <a:pt x="2056" y="8757"/>
                    <a:pt x="2545" y="8757"/>
                  </a:cubicBezTo>
                  <a:cubicBezTo>
                    <a:pt x="2680" y="8757"/>
                    <a:pt x="2817" y="8735"/>
                    <a:pt x="2951" y="8689"/>
                  </a:cubicBezTo>
                  <a:cubicBezTo>
                    <a:pt x="3607" y="8509"/>
                    <a:pt x="3984" y="7771"/>
                    <a:pt x="3967" y="7067"/>
                  </a:cubicBezTo>
                  <a:cubicBezTo>
                    <a:pt x="3918" y="6313"/>
                    <a:pt x="3574" y="5608"/>
                    <a:pt x="3017" y="5100"/>
                  </a:cubicBezTo>
                  <a:cubicBezTo>
                    <a:pt x="2443" y="4559"/>
                    <a:pt x="1673" y="4280"/>
                    <a:pt x="1115" y="3723"/>
                  </a:cubicBezTo>
                  <a:cubicBezTo>
                    <a:pt x="558" y="3182"/>
                    <a:pt x="165" y="2444"/>
                    <a:pt x="230" y="1707"/>
                  </a:cubicBezTo>
                  <a:cubicBezTo>
                    <a:pt x="263" y="1264"/>
                    <a:pt x="476" y="838"/>
                    <a:pt x="820" y="559"/>
                  </a:cubicBezTo>
                  <a:cubicBezTo>
                    <a:pt x="984" y="444"/>
                    <a:pt x="1164" y="346"/>
                    <a:pt x="1345" y="297"/>
                  </a:cubicBezTo>
                  <a:cubicBezTo>
                    <a:pt x="1500" y="254"/>
                    <a:pt x="1661" y="233"/>
                    <a:pt x="1818" y="233"/>
                  </a:cubicBezTo>
                  <a:cubicBezTo>
                    <a:pt x="1959" y="233"/>
                    <a:pt x="2098" y="250"/>
                    <a:pt x="2230" y="281"/>
                  </a:cubicBezTo>
                  <a:cubicBezTo>
                    <a:pt x="3263" y="543"/>
                    <a:pt x="3574" y="1920"/>
                    <a:pt x="2902" y="2575"/>
                  </a:cubicBezTo>
                  <a:cubicBezTo>
                    <a:pt x="2771" y="2706"/>
                    <a:pt x="2590" y="2805"/>
                    <a:pt x="2394" y="2838"/>
                  </a:cubicBezTo>
                  <a:cubicBezTo>
                    <a:pt x="2332" y="2846"/>
                    <a:pt x="2273" y="2850"/>
                    <a:pt x="2218" y="2850"/>
                  </a:cubicBezTo>
                  <a:cubicBezTo>
                    <a:pt x="1754" y="2850"/>
                    <a:pt x="1499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1" y="2346"/>
                    <a:pt x="1649" y="2347"/>
                    <a:pt x="1673" y="2347"/>
                  </a:cubicBezTo>
                  <a:cubicBezTo>
                    <a:pt x="1802" y="2347"/>
                    <a:pt x="2125" y="2324"/>
                    <a:pt x="2263" y="2034"/>
                  </a:cubicBezTo>
                  <a:cubicBezTo>
                    <a:pt x="2381" y="1680"/>
                    <a:pt x="2099" y="1346"/>
                    <a:pt x="1763" y="1346"/>
                  </a:cubicBezTo>
                  <a:cubicBezTo>
                    <a:pt x="1679" y="1346"/>
                    <a:pt x="1593" y="1366"/>
                    <a:pt x="1509" y="1412"/>
                  </a:cubicBezTo>
                  <a:cubicBezTo>
                    <a:pt x="919" y="1789"/>
                    <a:pt x="1050" y="2706"/>
                    <a:pt x="1738" y="2903"/>
                  </a:cubicBezTo>
                  <a:cubicBezTo>
                    <a:pt x="1916" y="2983"/>
                    <a:pt x="2103" y="3021"/>
                    <a:pt x="2285" y="3021"/>
                  </a:cubicBezTo>
                  <a:cubicBezTo>
                    <a:pt x="2741" y="3021"/>
                    <a:pt x="3176" y="2784"/>
                    <a:pt x="3410" y="2362"/>
                  </a:cubicBezTo>
                  <a:cubicBezTo>
                    <a:pt x="3672" y="1821"/>
                    <a:pt x="3623" y="1166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5988200" y="3159075"/>
              <a:ext cx="42950" cy="60275"/>
            </a:xfrm>
            <a:custGeom>
              <a:rect b="b" l="l" r="r" t="t"/>
              <a:pathLst>
                <a:path extrusionOk="0" h="2411" w="1718">
                  <a:moveTo>
                    <a:pt x="197" y="1"/>
                  </a:moveTo>
                  <a:cubicBezTo>
                    <a:pt x="213" y="165"/>
                    <a:pt x="180" y="329"/>
                    <a:pt x="115" y="476"/>
                  </a:cubicBezTo>
                  <a:cubicBezTo>
                    <a:pt x="0" y="870"/>
                    <a:pt x="328" y="1132"/>
                    <a:pt x="951" y="1411"/>
                  </a:cubicBezTo>
                  <a:cubicBezTo>
                    <a:pt x="1590" y="1689"/>
                    <a:pt x="1656" y="2410"/>
                    <a:pt x="1656" y="2410"/>
                  </a:cubicBezTo>
                  <a:cubicBezTo>
                    <a:pt x="1718" y="521"/>
                    <a:pt x="975" y="344"/>
                    <a:pt x="727" y="344"/>
                  </a:cubicBezTo>
                  <a:cubicBezTo>
                    <a:pt x="712" y="344"/>
                    <a:pt x="699" y="344"/>
                    <a:pt x="689" y="345"/>
                  </a:cubicBezTo>
                  <a:cubicBezTo>
                    <a:pt x="492" y="345"/>
                    <a:pt x="393" y="263"/>
                    <a:pt x="361" y="165"/>
                  </a:cubicBezTo>
                  <a:cubicBezTo>
                    <a:pt x="344" y="67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5853775" y="2981250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509" y="2229"/>
                  </a:moveTo>
                  <a:cubicBezTo>
                    <a:pt x="509" y="2229"/>
                    <a:pt x="509" y="2230"/>
                    <a:pt x="510" y="2231"/>
                  </a:cubicBezTo>
                  <a:lnTo>
                    <a:pt x="510" y="2231"/>
                  </a:lnTo>
                  <a:cubicBezTo>
                    <a:pt x="509" y="2231"/>
                    <a:pt x="509" y="2230"/>
                    <a:pt x="509" y="2229"/>
                  </a:cubicBezTo>
                  <a:close/>
                  <a:moveTo>
                    <a:pt x="1148" y="0"/>
                  </a:moveTo>
                  <a:lnTo>
                    <a:pt x="1148" y="0"/>
                  </a:lnTo>
                  <a:cubicBezTo>
                    <a:pt x="1246" y="131"/>
                    <a:pt x="1246" y="312"/>
                    <a:pt x="1132" y="410"/>
                  </a:cubicBezTo>
                  <a:cubicBezTo>
                    <a:pt x="919" y="590"/>
                    <a:pt x="361" y="1213"/>
                    <a:pt x="771" y="1836"/>
                  </a:cubicBezTo>
                  <a:cubicBezTo>
                    <a:pt x="1214" y="2524"/>
                    <a:pt x="1787" y="2295"/>
                    <a:pt x="2000" y="2885"/>
                  </a:cubicBezTo>
                  <a:cubicBezTo>
                    <a:pt x="2000" y="2885"/>
                    <a:pt x="2066" y="3180"/>
                    <a:pt x="1886" y="3278"/>
                  </a:cubicBezTo>
                  <a:cubicBezTo>
                    <a:pt x="1852" y="3296"/>
                    <a:pt x="1819" y="3303"/>
                    <a:pt x="1788" y="3303"/>
                  </a:cubicBezTo>
                  <a:cubicBezTo>
                    <a:pt x="1642" y="3303"/>
                    <a:pt x="1542" y="3129"/>
                    <a:pt x="1542" y="2967"/>
                  </a:cubicBezTo>
                  <a:cubicBezTo>
                    <a:pt x="1492" y="2672"/>
                    <a:pt x="1246" y="2426"/>
                    <a:pt x="935" y="2393"/>
                  </a:cubicBezTo>
                  <a:cubicBezTo>
                    <a:pt x="572" y="2348"/>
                    <a:pt x="516" y="2246"/>
                    <a:pt x="510" y="2231"/>
                  </a:cubicBezTo>
                  <a:lnTo>
                    <a:pt x="510" y="2231"/>
                  </a:lnTo>
                  <a:cubicBezTo>
                    <a:pt x="558" y="2362"/>
                    <a:pt x="558" y="2525"/>
                    <a:pt x="525" y="2656"/>
                  </a:cubicBezTo>
                  <a:cubicBezTo>
                    <a:pt x="460" y="2803"/>
                    <a:pt x="165" y="3311"/>
                    <a:pt x="738" y="3688"/>
                  </a:cubicBezTo>
                  <a:cubicBezTo>
                    <a:pt x="1296" y="4065"/>
                    <a:pt x="1591" y="3868"/>
                    <a:pt x="1689" y="4508"/>
                  </a:cubicBezTo>
                  <a:cubicBezTo>
                    <a:pt x="1787" y="5147"/>
                    <a:pt x="1853" y="5917"/>
                    <a:pt x="2197" y="6245"/>
                  </a:cubicBezTo>
                  <a:cubicBezTo>
                    <a:pt x="2082" y="6180"/>
                    <a:pt x="1984" y="6081"/>
                    <a:pt x="1919" y="5967"/>
                  </a:cubicBezTo>
                  <a:cubicBezTo>
                    <a:pt x="1770" y="5640"/>
                    <a:pt x="1461" y="5435"/>
                    <a:pt x="1125" y="5435"/>
                  </a:cubicBezTo>
                  <a:cubicBezTo>
                    <a:pt x="1089" y="5435"/>
                    <a:pt x="1053" y="5437"/>
                    <a:pt x="1017" y="5442"/>
                  </a:cubicBezTo>
                  <a:cubicBezTo>
                    <a:pt x="994" y="5443"/>
                    <a:pt x="973" y="5443"/>
                    <a:pt x="951" y="5443"/>
                  </a:cubicBezTo>
                  <a:cubicBezTo>
                    <a:pt x="438" y="5443"/>
                    <a:pt x="376" y="5257"/>
                    <a:pt x="329" y="5131"/>
                  </a:cubicBezTo>
                  <a:lnTo>
                    <a:pt x="329" y="5131"/>
                  </a:lnTo>
                  <a:cubicBezTo>
                    <a:pt x="329" y="5131"/>
                    <a:pt x="1" y="6131"/>
                    <a:pt x="935" y="6622"/>
                  </a:cubicBezTo>
                  <a:cubicBezTo>
                    <a:pt x="1886" y="7114"/>
                    <a:pt x="1804" y="6737"/>
                    <a:pt x="3099" y="7802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6" y="8699"/>
                    <a:pt x="4287" y="8697"/>
                    <a:pt x="4259" y="8697"/>
                  </a:cubicBezTo>
                  <a:cubicBezTo>
                    <a:pt x="4089" y="8697"/>
                    <a:pt x="3920" y="8779"/>
                    <a:pt x="3836" y="8933"/>
                  </a:cubicBezTo>
                  <a:cubicBezTo>
                    <a:pt x="3623" y="9228"/>
                    <a:pt x="3738" y="9638"/>
                    <a:pt x="4066" y="9802"/>
                  </a:cubicBezTo>
                  <a:cubicBezTo>
                    <a:pt x="4066" y="9802"/>
                    <a:pt x="3951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5" y="9572"/>
                    <a:pt x="4430" y="9662"/>
                    <a:pt x="4587" y="9662"/>
                  </a:cubicBezTo>
                  <a:cubicBezTo>
                    <a:pt x="4677" y="9662"/>
                    <a:pt x="4771" y="9632"/>
                    <a:pt x="4869" y="9540"/>
                  </a:cubicBezTo>
                  <a:cubicBezTo>
                    <a:pt x="4996" y="9427"/>
                    <a:pt x="5196" y="9329"/>
                    <a:pt x="5426" y="9329"/>
                  </a:cubicBezTo>
                  <a:cubicBezTo>
                    <a:pt x="5730" y="9329"/>
                    <a:pt x="6085" y="9500"/>
                    <a:pt x="6393" y="10032"/>
                  </a:cubicBezTo>
                  <a:cubicBezTo>
                    <a:pt x="6393" y="10032"/>
                    <a:pt x="6164" y="9228"/>
                    <a:pt x="4836" y="8688"/>
                  </a:cubicBezTo>
                  <a:cubicBezTo>
                    <a:pt x="3131" y="7983"/>
                    <a:pt x="2050" y="6278"/>
                    <a:pt x="2132" y="4426"/>
                  </a:cubicBezTo>
                  <a:cubicBezTo>
                    <a:pt x="2230" y="2197"/>
                    <a:pt x="3508" y="672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5900500" y="2917525"/>
              <a:ext cx="68875" cy="268625"/>
            </a:xfrm>
            <a:custGeom>
              <a:rect b="b" l="l" r="r" t="t"/>
              <a:pathLst>
                <a:path extrusionOk="0" h="10745" w="2755">
                  <a:moveTo>
                    <a:pt x="1296" y="0"/>
                  </a:moveTo>
                  <a:cubicBezTo>
                    <a:pt x="713" y="0"/>
                    <a:pt x="161" y="379"/>
                    <a:pt x="99" y="910"/>
                  </a:cubicBezTo>
                  <a:cubicBezTo>
                    <a:pt x="0" y="1418"/>
                    <a:pt x="377" y="1910"/>
                    <a:pt x="902" y="1959"/>
                  </a:cubicBezTo>
                  <a:lnTo>
                    <a:pt x="1049" y="1959"/>
                  </a:lnTo>
                  <a:cubicBezTo>
                    <a:pt x="1574" y="1926"/>
                    <a:pt x="1836" y="1336"/>
                    <a:pt x="1639" y="1074"/>
                  </a:cubicBezTo>
                  <a:cubicBezTo>
                    <a:pt x="1563" y="956"/>
                    <a:pt x="1446" y="904"/>
                    <a:pt x="1329" y="904"/>
                  </a:cubicBezTo>
                  <a:cubicBezTo>
                    <a:pt x="1121" y="904"/>
                    <a:pt x="914" y="1068"/>
                    <a:pt x="935" y="1320"/>
                  </a:cubicBezTo>
                  <a:cubicBezTo>
                    <a:pt x="951" y="1648"/>
                    <a:pt x="1295" y="1615"/>
                    <a:pt x="1344" y="1664"/>
                  </a:cubicBezTo>
                  <a:cubicBezTo>
                    <a:pt x="1377" y="1697"/>
                    <a:pt x="1344" y="1762"/>
                    <a:pt x="1344" y="1762"/>
                  </a:cubicBezTo>
                  <a:cubicBezTo>
                    <a:pt x="1295" y="1828"/>
                    <a:pt x="1230" y="1877"/>
                    <a:pt x="1164" y="1894"/>
                  </a:cubicBezTo>
                  <a:cubicBezTo>
                    <a:pt x="1148" y="1910"/>
                    <a:pt x="1131" y="1910"/>
                    <a:pt x="1115" y="1910"/>
                  </a:cubicBezTo>
                  <a:lnTo>
                    <a:pt x="1099" y="1910"/>
                  </a:lnTo>
                  <a:cubicBezTo>
                    <a:pt x="1065" y="1914"/>
                    <a:pt x="1032" y="1916"/>
                    <a:pt x="999" y="1916"/>
                  </a:cubicBezTo>
                  <a:cubicBezTo>
                    <a:pt x="473" y="1916"/>
                    <a:pt x="73" y="1435"/>
                    <a:pt x="181" y="910"/>
                  </a:cubicBezTo>
                  <a:cubicBezTo>
                    <a:pt x="263" y="438"/>
                    <a:pt x="755" y="114"/>
                    <a:pt x="1269" y="114"/>
                  </a:cubicBezTo>
                  <a:cubicBezTo>
                    <a:pt x="1577" y="114"/>
                    <a:pt x="1892" y="230"/>
                    <a:pt x="2131" y="500"/>
                  </a:cubicBezTo>
                  <a:cubicBezTo>
                    <a:pt x="2443" y="926"/>
                    <a:pt x="2590" y="1435"/>
                    <a:pt x="2541" y="1943"/>
                  </a:cubicBezTo>
                  <a:cubicBezTo>
                    <a:pt x="2525" y="2467"/>
                    <a:pt x="2410" y="2959"/>
                    <a:pt x="2230" y="3434"/>
                  </a:cubicBezTo>
                  <a:cubicBezTo>
                    <a:pt x="1410" y="5450"/>
                    <a:pt x="525" y="7499"/>
                    <a:pt x="1148" y="8975"/>
                  </a:cubicBezTo>
                  <a:cubicBezTo>
                    <a:pt x="1426" y="9729"/>
                    <a:pt x="1967" y="10351"/>
                    <a:pt x="2672" y="10745"/>
                  </a:cubicBezTo>
                  <a:cubicBezTo>
                    <a:pt x="2000" y="10335"/>
                    <a:pt x="1492" y="9696"/>
                    <a:pt x="1230" y="8942"/>
                  </a:cubicBezTo>
                  <a:cubicBezTo>
                    <a:pt x="689" y="7499"/>
                    <a:pt x="1558" y="5549"/>
                    <a:pt x="2410" y="3500"/>
                  </a:cubicBezTo>
                  <a:cubicBezTo>
                    <a:pt x="2590" y="3008"/>
                    <a:pt x="2689" y="2484"/>
                    <a:pt x="2721" y="1959"/>
                  </a:cubicBezTo>
                  <a:cubicBezTo>
                    <a:pt x="2754" y="1402"/>
                    <a:pt x="2574" y="861"/>
                    <a:pt x="2246" y="418"/>
                  </a:cubicBezTo>
                  <a:cubicBezTo>
                    <a:pt x="1977" y="125"/>
                    <a:pt x="1631" y="0"/>
                    <a:pt x="1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5985325" y="2996000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508" y="0"/>
                  </a:moveTo>
                  <a:cubicBezTo>
                    <a:pt x="508" y="0"/>
                    <a:pt x="295" y="66"/>
                    <a:pt x="148" y="672"/>
                  </a:cubicBezTo>
                  <a:cubicBezTo>
                    <a:pt x="0" y="1262"/>
                    <a:pt x="279" y="1492"/>
                    <a:pt x="1066" y="1852"/>
                  </a:cubicBezTo>
                  <a:cubicBezTo>
                    <a:pt x="1853" y="2229"/>
                    <a:pt x="1885" y="3508"/>
                    <a:pt x="1885" y="3508"/>
                  </a:cubicBezTo>
                  <a:lnTo>
                    <a:pt x="1902" y="3737"/>
                  </a:lnTo>
                  <a:lnTo>
                    <a:pt x="1918" y="3508"/>
                  </a:lnTo>
                  <a:cubicBezTo>
                    <a:pt x="1918" y="3508"/>
                    <a:pt x="1967" y="2213"/>
                    <a:pt x="2738" y="1852"/>
                  </a:cubicBezTo>
                  <a:cubicBezTo>
                    <a:pt x="3525" y="1492"/>
                    <a:pt x="3803" y="1262"/>
                    <a:pt x="3656" y="672"/>
                  </a:cubicBezTo>
                  <a:cubicBezTo>
                    <a:pt x="3525" y="66"/>
                    <a:pt x="3295" y="0"/>
                    <a:pt x="3295" y="0"/>
                  </a:cubicBezTo>
                  <a:cubicBezTo>
                    <a:pt x="3295" y="0"/>
                    <a:pt x="3295" y="268"/>
                    <a:pt x="3112" y="268"/>
                  </a:cubicBezTo>
                  <a:cubicBezTo>
                    <a:pt x="3098" y="268"/>
                    <a:pt x="3082" y="266"/>
                    <a:pt x="3066" y="263"/>
                  </a:cubicBezTo>
                  <a:cubicBezTo>
                    <a:pt x="2967" y="232"/>
                    <a:pt x="2829" y="173"/>
                    <a:pt x="2696" y="173"/>
                  </a:cubicBezTo>
                  <a:cubicBezTo>
                    <a:pt x="2544" y="173"/>
                    <a:pt x="2398" y="251"/>
                    <a:pt x="2328" y="541"/>
                  </a:cubicBezTo>
                  <a:cubicBezTo>
                    <a:pt x="2216" y="1068"/>
                    <a:pt x="2167" y="1641"/>
                    <a:pt x="1937" y="1641"/>
                  </a:cubicBezTo>
                  <a:cubicBezTo>
                    <a:pt x="1931" y="1641"/>
                    <a:pt x="1925" y="1640"/>
                    <a:pt x="1918" y="1639"/>
                  </a:cubicBezTo>
                  <a:lnTo>
                    <a:pt x="1885" y="1639"/>
                  </a:lnTo>
                  <a:cubicBezTo>
                    <a:pt x="1879" y="1640"/>
                    <a:pt x="1873" y="1641"/>
                    <a:pt x="1867" y="1641"/>
                  </a:cubicBezTo>
                  <a:cubicBezTo>
                    <a:pt x="1653" y="1641"/>
                    <a:pt x="1603" y="1068"/>
                    <a:pt x="1476" y="541"/>
                  </a:cubicBezTo>
                  <a:cubicBezTo>
                    <a:pt x="1405" y="251"/>
                    <a:pt x="1265" y="173"/>
                    <a:pt x="1114" y="173"/>
                  </a:cubicBezTo>
                  <a:cubicBezTo>
                    <a:pt x="983" y="173"/>
                    <a:pt x="845" y="232"/>
                    <a:pt x="738" y="263"/>
                  </a:cubicBezTo>
                  <a:cubicBezTo>
                    <a:pt x="721" y="266"/>
                    <a:pt x="706" y="268"/>
                    <a:pt x="691" y="268"/>
                  </a:cubicBezTo>
                  <a:cubicBezTo>
                    <a:pt x="508" y="268"/>
                    <a:pt x="508" y="0"/>
                    <a:pt x="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5963200" y="2907475"/>
              <a:ext cx="69675" cy="204100"/>
            </a:xfrm>
            <a:custGeom>
              <a:rect b="b" l="l" r="r" t="t"/>
              <a:pathLst>
                <a:path extrusionOk="0" h="8164" w="2787">
                  <a:moveTo>
                    <a:pt x="2082" y="1"/>
                  </a:moveTo>
                  <a:lnTo>
                    <a:pt x="2082" y="1"/>
                  </a:lnTo>
                  <a:cubicBezTo>
                    <a:pt x="2377" y="968"/>
                    <a:pt x="1312" y="1230"/>
                    <a:pt x="689" y="2361"/>
                  </a:cubicBezTo>
                  <a:cubicBezTo>
                    <a:pt x="590" y="2541"/>
                    <a:pt x="508" y="2722"/>
                    <a:pt x="443" y="2918"/>
                  </a:cubicBezTo>
                  <a:cubicBezTo>
                    <a:pt x="0" y="4295"/>
                    <a:pt x="262" y="5230"/>
                    <a:pt x="1574" y="6147"/>
                  </a:cubicBezTo>
                  <a:cubicBezTo>
                    <a:pt x="2705" y="6934"/>
                    <a:pt x="2770" y="8000"/>
                    <a:pt x="2770" y="8164"/>
                  </a:cubicBezTo>
                  <a:cubicBezTo>
                    <a:pt x="2787" y="7655"/>
                    <a:pt x="2623" y="7164"/>
                    <a:pt x="2328" y="6754"/>
                  </a:cubicBezTo>
                  <a:cubicBezTo>
                    <a:pt x="2033" y="6328"/>
                    <a:pt x="1623" y="6082"/>
                    <a:pt x="1049" y="5574"/>
                  </a:cubicBezTo>
                  <a:cubicBezTo>
                    <a:pt x="869" y="5410"/>
                    <a:pt x="738" y="5197"/>
                    <a:pt x="656" y="4984"/>
                  </a:cubicBezTo>
                  <a:cubicBezTo>
                    <a:pt x="312" y="4148"/>
                    <a:pt x="984" y="3279"/>
                    <a:pt x="1312" y="2902"/>
                  </a:cubicBezTo>
                  <a:cubicBezTo>
                    <a:pt x="1459" y="2738"/>
                    <a:pt x="1656" y="2558"/>
                    <a:pt x="1852" y="2361"/>
                  </a:cubicBezTo>
                  <a:cubicBezTo>
                    <a:pt x="2229" y="2017"/>
                    <a:pt x="2475" y="1574"/>
                    <a:pt x="2574" y="1083"/>
                  </a:cubicBezTo>
                  <a:cubicBezTo>
                    <a:pt x="2721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6846675" y="4089775"/>
              <a:ext cx="57825" cy="52575"/>
            </a:xfrm>
            <a:custGeom>
              <a:rect b="b" l="l" r="r" t="t"/>
              <a:pathLst>
                <a:path extrusionOk="0" h="2103" w="2313">
                  <a:moveTo>
                    <a:pt x="1784" y="1"/>
                  </a:moveTo>
                  <a:cubicBezTo>
                    <a:pt x="1314" y="1"/>
                    <a:pt x="1020" y="401"/>
                    <a:pt x="935" y="1096"/>
                  </a:cubicBezTo>
                  <a:cubicBezTo>
                    <a:pt x="919" y="1210"/>
                    <a:pt x="870" y="1325"/>
                    <a:pt x="821" y="1440"/>
                  </a:cubicBezTo>
                  <a:cubicBezTo>
                    <a:pt x="622" y="1750"/>
                    <a:pt x="254" y="1788"/>
                    <a:pt x="87" y="1788"/>
                  </a:cubicBezTo>
                  <a:cubicBezTo>
                    <a:pt x="34" y="1788"/>
                    <a:pt x="1" y="1784"/>
                    <a:pt x="1" y="1784"/>
                  </a:cubicBezTo>
                  <a:lnTo>
                    <a:pt x="1" y="1784"/>
                  </a:lnTo>
                  <a:cubicBezTo>
                    <a:pt x="121" y="1849"/>
                    <a:pt x="695" y="2102"/>
                    <a:pt x="1231" y="2102"/>
                  </a:cubicBezTo>
                  <a:cubicBezTo>
                    <a:pt x="1502" y="2102"/>
                    <a:pt x="1764" y="2037"/>
                    <a:pt x="1952" y="1850"/>
                  </a:cubicBezTo>
                  <a:cubicBezTo>
                    <a:pt x="2066" y="1735"/>
                    <a:pt x="2148" y="1587"/>
                    <a:pt x="2197" y="1440"/>
                  </a:cubicBezTo>
                  <a:cubicBezTo>
                    <a:pt x="2312" y="997"/>
                    <a:pt x="2066" y="555"/>
                    <a:pt x="1952" y="374"/>
                  </a:cubicBezTo>
                  <a:cubicBezTo>
                    <a:pt x="1870" y="260"/>
                    <a:pt x="1886" y="96"/>
                    <a:pt x="2017" y="30"/>
                  </a:cubicBezTo>
                  <a:cubicBezTo>
                    <a:pt x="1935" y="10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6745475" y="4054775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2040" y="0"/>
                  </a:moveTo>
                  <a:cubicBezTo>
                    <a:pt x="332" y="0"/>
                    <a:pt x="295" y="1081"/>
                    <a:pt x="295" y="1365"/>
                  </a:cubicBezTo>
                  <a:cubicBezTo>
                    <a:pt x="295" y="1561"/>
                    <a:pt x="181" y="1725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5" y="1952"/>
                    <a:pt x="1840" y="1306"/>
                    <a:pt x="2033" y="791"/>
                  </a:cubicBezTo>
                  <a:cubicBezTo>
                    <a:pt x="2197" y="414"/>
                    <a:pt x="2557" y="135"/>
                    <a:pt x="2967" y="86"/>
                  </a:cubicBezTo>
                  <a:cubicBezTo>
                    <a:pt x="2613" y="26"/>
                    <a:pt x="2306" y="0"/>
                    <a:pt x="204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6716775" y="4054150"/>
              <a:ext cx="36500" cy="28500"/>
            </a:xfrm>
            <a:custGeom>
              <a:rect b="b" l="l" r="r" t="t"/>
              <a:pathLst>
                <a:path extrusionOk="0" h="1140" w="1460">
                  <a:moveTo>
                    <a:pt x="478" y="0"/>
                  </a:moveTo>
                  <a:cubicBezTo>
                    <a:pt x="434" y="0"/>
                    <a:pt x="388" y="9"/>
                    <a:pt x="345" y="29"/>
                  </a:cubicBezTo>
                  <a:cubicBezTo>
                    <a:pt x="99" y="144"/>
                    <a:pt x="1" y="423"/>
                    <a:pt x="99" y="669"/>
                  </a:cubicBezTo>
                  <a:cubicBezTo>
                    <a:pt x="198" y="865"/>
                    <a:pt x="362" y="1029"/>
                    <a:pt x="575" y="1095"/>
                  </a:cubicBezTo>
                  <a:cubicBezTo>
                    <a:pt x="659" y="1125"/>
                    <a:pt x="743" y="1139"/>
                    <a:pt x="825" y="1139"/>
                  </a:cubicBezTo>
                  <a:cubicBezTo>
                    <a:pt x="968" y="1139"/>
                    <a:pt x="1106" y="1096"/>
                    <a:pt x="1230" y="1013"/>
                  </a:cubicBezTo>
                  <a:cubicBezTo>
                    <a:pt x="1378" y="882"/>
                    <a:pt x="1460" y="701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50" y="902"/>
                    <a:pt x="786" y="902"/>
                  </a:cubicBezTo>
                  <a:cubicBezTo>
                    <a:pt x="765" y="902"/>
                    <a:pt x="744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90" y="84"/>
                    <a:pt x="437" y="72"/>
                    <a:pt x="482" y="72"/>
                  </a:cubicBezTo>
                  <a:cubicBezTo>
                    <a:pt x="603" y="72"/>
                    <a:pt x="710" y="160"/>
                    <a:pt x="722" y="292"/>
                  </a:cubicBezTo>
                  <a:cubicBezTo>
                    <a:pt x="744" y="399"/>
                    <a:pt x="660" y="464"/>
                    <a:pt x="608" y="464"/>
                  </a:cubicBezTo>
                  <a:cubicBezTo>
                    <a:pt x="581" y="464"/>
                    <a:pt x="563" y="446"/>
                    <a:pt x="575" y="406"/>
                  </a:cubicBezTo>
                  <a:cubicBezTo>
                    <a:pt x="587" y="332"/>
                    <a:pt x="553" y="268"/>
                    <a:pt x="480" y="268"/>
                  </a:cubicBezTo>
                  <a:cubicBezTo>
                    <a:pt x="456" y="268"/>
                    <a:pt x="427" y="275"/>
                    <a:pt x="394" y="292"/>
                  </a:cubicBezTo>
                  <a:cubicBezTo>
                    <a:pt x="280" y="357"/>
                    <a:pt x="394" y="537"/>
                    <a:pt x="394" y="537"/>
                  </a:cubicBezTo>
                  <a:cubicBezTo>
                    <a:pt x="446" y="575"/>
                    <a:pt x="504" y="593"/>
                    <a:pt x="559" y="593"/>
                  </a:cubicBezTo>
                  <a:cubicBezTo>
                    <a:pt x="696" y="593"/>
                    <a:pt x="820" y="487"/>
                    <a:pt x="820" y="324"/>
                  </a:cubicBezTo>
                  <a:cubicBezTo>
                    <a:pt x="820" y="141"/>
                    <a:pt x="654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7175575" y="3830425"/>
              <a:ext cx="61250" cy="136775"/>
            </a:xfrm>
            <a:custGeom>
              <a:rect b="b" l="l" r="r" t="t"/>
              <a:pathLst>
                <a:path extrusionOk="0" h="5471" w="2450">
                  <a:moveTo>
                    <a:pt x="1007" y="0"/>
                  </a:moveTo>
                  <a:cubicBezTo>
                    <a:pt x="659" y="0"/>
                    <a:pt x="0" y="565"/>
                    <a:pt x="302" y="2438"/>
                  </a:cubicBezTo>
                  <a:cubicBezTo>
                    <a:pt x="614" y="4471"/>
                    <a:pt x="2187" y="5421"/>
                    <a:pt x="2449" y="5471"/>
                  </a:cubicBezTo>
                  <a:cubicBezTo>
                    <a:pt x="2449" y="5471"/>
                    <a:pt x="925" y="4487"/>
                    <a:pt x="794" y="2815"/>
                  </a:cubicBezTo>
                  <a:cubicBezTo>
                    <a:pt x="663" y="1143"/>
                    <a:pt x="1171" y="1110"/>
                    <a:pt x="1335" y="750"/>
                  </a:cubicBezTo>
                  <a:cubicBezTo>
                    <a:pt x="1482" y="389"/>
                    <a:pt x="1417" y="111"/>
                    <a:pt x="1089" y="12"/>
                  </a:cubicBezTo>
                  <a:cubicBezTo>
                    <a:pt x="1065" y="5"/>
                    <a:pt x="1037" y="0"/>
                    <a:pt x="10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7149100" y="3793125"/>
              <a:ext cx="131575" cy="177775"/>
            </a:xfrm>
            <a:custGeom>
              <a:rect b="b" l="l" r="r" t="t"/>
              <a:pathLst>
                <a:path extrusionOk="0" h="7111" w="5263">
                  <a:moveTo>
                    <a:pt x="3582" y="1"/>
                  </a:moveTo>
                  <a:cubicBezTo>
                    <a:pt x="3371" y="1"/>
                    <a:pt x="3173" y="27"/>
                    <a:pt x="3000" y="62"/>
                  </a:cubicBezTo>
                  <a:cubicBezTo>
                    <a:pt x="2574" y="127"/>
                    <a:pt x="2164" y="308"/>
                    <a:pt x="1804" y="554"/>
                  </a:cubicBezTo>
                  <a:cubicBezTo>
                    <a:pt x="1" y="1930"/>
                    <a:pt x="312" y="4291"/>
                    <a:pt x="853" y="5438"/>
                  </a:cubicBezTo>
                  <a:cubicBezTo>
                    <a:pt x="1417" y="6596"/>
                    <a:pt x="2165" y="7046"/>
                    <a:pt x="2254" y="7104"/>
                  </a:cubicBezTo>
                  <a:lnTo>
                    <a:pt x="2254" y="7104"/>
                  </a:lnTo>
                  <a:cubicBezTo>
                    <a:pt x="1668" y="6662"/>
                    <a:pt x="1212" y="6074"/>
                    <a:pt x="935" y="5405"/>
                  </a:cubicBezTo>
                  <a:cubicBezTo>
                    <a:pt x="443" y="4242"/>
                    <a:pt x="197" y="1980"/>
                    <a:pt x="1902" y="685"/>
                  </a:cubicBezTo>
                  <a:cubicBezTo>
                    <a:pt x="2337" y="376"/>
                    <a:pt x="2898" y="184"/>
                    <a:pt x="3411" y="184"/>
                  </a:cubicBezTo>
                  <a:cubicBezTo>
                    <a:pt x="3827" y="184"/>
                    <a:pt x="4212" y="310"/>
                    <a:pt x="4476" y="603"/>
                  </a:cubicBezTo>
                  <a:cubicBezTo>
                    <a:pt x="5121" y="1248"/>
                    <a:pt x="4654" y="2292"/>
                    <a:pt x="3951" y="2292"/>
                  </a:cubicBezTo>
                  <a:cubicBezTo>
                    <a:pt x="3940" y="2292"/>
                    <a:pt x="3929" y="2292"/>
                    <a:pt x="3918" y="2291"/>
                  </a:cubicBezTo>
                  <a:cubicBezTo>
                    <a:pt x="3882" y="2297"/>
                    <a:pt x="3846" y="2300"/>
                    <a:pt x="3810" y="2300"/>
                  </a:cubicBezTo>
                  <a:cubicBezTo>
                    <a:pt x="3566" y="2300"/>
                    <a:pt x="3326" y="2161"/>
                    <a:pt x="3197" y="1947"/>
                  </a:cubicBezTo>
                  <a:cubicBezTo>
                    <a:pt x="3131" y="1832"/>
                    <a:pt x="3115" y="1717"/>
                    <a:pt x="3131" y="1586"/>
                  </a:cubicBezTo>
                  <a:cubicBezTo>
                    <a:pt x="3151" y="1329"/>
                    <a:pt x="3231" y="1251"/>
                    <a:pt x="3283" y="1251"/>
                  </a:cubicBezTo>
                  <a:cubicBezTo>
                    <a:pt x="3318" y="1251"/>
                    <a:pt x="3341" y="1285"/>
                    <a:pt x="3328" y="1324"/>
                  </a:cubicBezTo>
                  <a:cubicBezTo>
                    <a:pt x="3299" y="1575"/>
                    <a:pt x="3483" y="1774"/>
                    <a:pt x="3712" y="1774"/>
                  </a:cubicBezTo>
                  <a:cubicBezTo>
                    <a:pt x="3736" y="1774"/>
                    <a:pt x="3762" y="1771"/>
                    <a:pt x="3787" y="1766"/>
                  </a:cubicBezTo>
                  <a:cubicBezTo>
                    <a:pt x="4197" y="1701"/>
                    <a:pt x="4312" y="1160"/>
                    <a:pt x="3951" y="963"/>
                  </a:cubicBezTo>
                  <a:cubicBezTo>
                    <a:pt x="3851" y="911"/>
                    <a:pt x="3749" y="888"/>
                    <a:pt x="3649" y="888"/>
                  </a:cubicBezTo>
                  <a:cubicBezTo>
                    <a:pt x="3341" y="888"/>
                    <a:pt x="3066" y="1116"/>
                    <a:pt x="3017" y="1439"/>
                  </a:cubicBezTo>
                  <a:cubicBezTo>
                    <a:pt x="2951" y="1783"/>
                    <a:pt x="3115" y="2111"/>
                    <a:pt x="3410" y="2258"/>
                  </a:cubicBezTo>
                  <a:lnTo>
                    <a:pt x="3427" y="2275"/>
                  </a:lnTo>
                  <a:lnTo>
                    <a:pt x="3443" y="2275"/>
                  </a:lnTo>
                  <a:cubicBezTo>
                    <a:pt x="3541" y="2324"/>
                    <a:pt x="3640" y="2373"/>
                    <a:pt x="3754" y="2389"/>
                  </a:cubicBezTo>
                  <a:cubicBezTo>
                    <a:pt x="3852" y="2412"/>
                    <a:pt x="3949" y="2422"/>
                    <a:pt x="4043" y="2422"/>
                  </a:cubicBezTo>
                  <a:cubicBezTo>
                    <a:pt x="4647" y="2422"/>
                    <a:pt x="5159" y="1996"/>
                    <a:pt x="5230" y="1471"/>
                  </a:cubicBezTo>
                  <a:cubicBezTo>
                    <a:pt x="5262" y="1062"/>
                    <a:pt x="5098" y="652"/>
                    <a:pt x="4787" y="390"/>
                  </a:cubicBezTo>
                  <a:cubicBezTo>
                    <a:pt x="4404" y="92"/>
                    <a:pt x="3972" y="1"/>
                    <a:pt x="3582" y="1"/>
                  </a:cubicBezTo>
                  <a:close/>
                  <a:moveTo>
                    <a:pt x="2254" y="7104"/>
                  </a:moveTo>
                  <a:cubicBezTo>
                    <a:pt x="2257" y="7106"/>
                    <a:pt x="2260" y="7108"/>
                    <a:pt x="2263" y="7110"/>
                  </a:cubicBezTo>
                  <a:cubicBezTo>
                    <a:pt x="2264" y="7110"/>
                    <a:pt x="2261" y="7108"/>
                    <a:pt x="2254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7287200" y="3675400"/>
              <a:ext cx="67225" cy="111075"/>
            </a:xfrm>
            <a:custGeom>
              <a:rect b="b" l="l" r="r" t="t"/>
              <a:pathLst>
                <a:path extrusionOk="0" h="4443" w="2689">
                  <a:moveTo>
                    <a:pt x="1345" y="1"/>
                  </a:moveTo>
                  <a:cubicBezTo>
                    <a:pt x="1263" y="148"/>
                    <a:pt x="1148" y="296"/>
                    <a:pt x="1017" y="427"/>
                  </a:cubicBezTo>
                  <a:cubicBezTo>
                    <a:pt x="574" y="853"/>
                    <a:pt x="1" y="1722"/>
                    <a:pt x="738" y="2902"/>
                  </a:cubicBezTo>
                  <a:cubicBezTo>
                    <a:pt x="1017" y="3378"/>
                    <a:pt x="1230" y="3886"/>
                    <a:pt x="1345" y="4443"/>
                  </a:cubicBezTo>
                  <a:cubicBezTo>
                    <a:pt x="1459" y="3886"/>
                    <a:pt x="1673" y="3378"/>
                    <a:pt x="1968" y="2902"/>
                  </a:cubicBezTo>
                  <a:cubicBezTo>
                    <a:pt x="2689" y="1722"/>
                    <a:pt x="2115" y="853"/>
                    <a:pt x="1673" y="427"/>
                  </a:cubicBezTo>
                  <a:cubicBezTo>
                    <a:pt x="1541" y="296"/>
                    <a:pt x="1443" y="148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7120825" y="3655325"/>
              <a:ext cx="129925" cy="205325"/>
            </a:xfrm>
            <a:custGeom>
              <a:rect b="b" l="l" r="r" t="t"/>
              <a:pathLst>
                <a:path extrusionOk="0" h="8213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80" y="624"/>
                    <a:pt x="3787" y="853"/>
                  </a:cubicBezTo>
                  <a:cubicBezTo>
                    <a:pt x="3394" y="1066"/>
                    <a:pt x="2836" y="1542"/>
                    <a:pt x="3427" y="2066"/>
                  </a:cubicBezTo>
                  <a:cubicBezTo>
                    <a:pt x="4033" y="2591"/>
                    <a:pt x="4197" y="3345"/>
                    <a:pt x="3672" y="4082"/>
                  </a:cubicBezTo>
                  <a:cubicBezTo>
                    <a:pt x="3672" y="4082"/>
                    <a:pt x="3984" y="2984"/>
                    <a:pt x="3246" y="2492"/>
                  </a:cubicBezTo>
                  <a:cubicBezTo>
                    <a:pt x="3047" y="2359"/>
                    <a:pt x="2888" y="2323"/>
                    <a:pt x="2773" y="2323"/>
                  </a:cubicBezTo>
                  <a:cubicBezTo>
                    <a:pt x="2632" y="2323"/>
                    <a:pt x="2558" y="2378"/>
                    <a:pt x="2558" y="2378"/>
                  </a:cubicBezTo>
                  <a:cubicBezTo>
                    <a:pt x="2623" y="2509"/>
                    <a:pt x="2656" y="2640"/>
                    <a:pt x="2673" y="2787"/>
                  </a:cubicBezTo>
                  <a:cubicBezTo>
                    <a:pt x="2689" y="3017"/>
                    <a:pt x="2197" y="3377"/>
                    <a:pt x="2558" y="3754"/>
                  </a:cubicBezTo>
                  <a:cubicBezTo>
                    <a:pt x="2902" y="4148"/>
                    <a:pt x="3131" y="4935"/>
                    <a:pt x="1935" y="5803"/>
                  </a:cubicBezTo>
                  <a:cubicBezTo>
                    <a:pt x="1935" y="5803"/>
                    <a:pt x="2558" y="4459"/>
                    <a:pt x="2197" y="3738"/>
                  </a:cubicBezTo>
                  <a:cubicBezTo>
                    <a:pt x="1837" y="3033"/>
                    <a:pt x="1378" y="3164"/>
                    <a:pt x="968" y="2574"/>
                  </a:cubicBezTo>
                  <a:cubicBezTo>
                    <a:pt x="968" y="2574"/>
                    <a:pt x="1" y="3099"/>
                    <a:pt x="738" y="4246"/>
                  </a:cubicBezTo>
                  <a:cubicBezTo>
                    <a:pt x="1607" y="5590"/>
                    <a:pt x="542" y="7295"/>
                    <a:pt x="1460" y="8213"/>
                  </a:cubicBezTo>
                  <a:cubicBezTo>
                    <a:pt x="1460" y="8213"/>
                    <a:pt x="1410" y="6852"/>
                    <a:pt x="2673" y="5623"/>
                  </a:cubicBezTo>
                  <a:cubicBezTo>
                    <a:pt x="3935" y="4394"/>
                    <a:pt x="5197" y="2869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7235150" y="3630325"/>
              <a:ext cx="75825" cy="112725"/>
            </a:xfrm>
            <a:custGeom>
              <a:rect b="b" l="l" r="r" t="t"/>
              <a:pathLst>
                <a:path extrusionOk="0" h="4509" w="3033">
                  <a:moveTo>
                    <a:pt x="2574" y="1"/>
                  </a:moveTo>
                  <a:lnTo>
                    <a:pt x="2574" y="1"/>
                  </a:lnTo>
                  <a:cubicBezTo>
                    <a:pt x="2542" y="263"/>
                    <a:pt x="2279" y="525"/>
                    <a:pt x="1624" y="820"/>
                  </a:cubicBezTo>
                  <a:cubicBezTo>
                    <a:pt x="968" y="1099"/>
                    <a:pt x="1214" y="1935"/>
                    <a:pt x="1279" y="2115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88" y="1300"/>
                    <a:pt x="845" y="1242"/>
                    <a:pt x="685" y="1242"/>
                  </a:cubicBezTo>
                  <a:cubicBezTo>
                    <a:pt x="638" y="1242"/>
                    <a:pt x="607" y="1247"/>
                    <a:pt x="607" y="1247"/>
                  </a:cubicBezTo>
                  <a:cubicBezTo>
                    <a:pt x="739" y="1427"/>
                    <a:pt x="739" y="1656"/>
                    <a:pt x="591" y="1820"/>
                  </a:cubicBezTo>
                  <a:cubicBezTo>
                    <a:pt x="345" y="2066"/>
                    <a:pt x="50" y="2345"/>
                    <a:pt x="312" y="3099"/>
                  </a:cubicBezTo>
                  <a:cubicBezTo>
                    <a:pt x="575" y="3853"/>
                    <a:pt x="1" y="4509"/>
                    <a:pt x="1" y="4509"/>
                  </a:cubicBezTo>
                  <a:cubicBezTo>
                    <a:pt x="3033" y="2001"/>
                    <a:pt x="2574" y="1"/>
                    <a:pt x="25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7084775" y="3844650"/>
              <a:ext cx="89750" cy="106575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lnTo>
                    <a:pt x="1869" y="1"/>
                  </a:lnTo>
                  <a:cubicBezTo>
                    <a:pt x="1869" y="1"/>
                    <a:pt x="2000" y="279"/>
                    <a:pt x="1656" y="525"/>
                  </a:cubicBezTo>
                  <a:cubicBezTo>
                    <a:pt x="1312" y="771"/>
                    <a:pt x="0" y="2443"/>
                    <a:pt x="3590" y="4262"/>
                  </a:cubicBezTo>
                  <a:cubicBezTo>
                    <a:pt x="3590" y="4262"/>
                    <a:pt x="2738" y="3771"/>
                    <a:pt x="2639" y="2476"/>
                  </a:cubicBezTo>
                  <a:cubicBezTo>
                    <a:pt x="2541" y="1197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6975775" y="3910225"/>
              <a:ext cx="196725" cy="144900"/>
            </a:xfrm>
            <a:custGeom>
              <a:rect b="b" l="l" r="r" t="t"/>
              <a:pathLst>
                <a:path extrusionOk="0" h="5796" w="7869">
                  <a:moveTo>
                    <a:pt x="4648" y="1"/>
                  </a:moveTo>
                  <a:cubicBezTo>
                    <a:pt x="4507" y="1"/>
                    <a:pt x="4372" y="44"/>
                    <a:pt x="4246" y="131"/>
                  </a:cubicBezTo>
                  <a:cubicBezTo>
                    <a:pt x="3883" y="394"/>
                    <a:pt x="3664" y="609"/>
                    <a:pt x="3478" y="609"/>
                  </a:cubicBezTo>
                  <a:cubicBezTo>
                    <a:pt x="3420" y="609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00" y="1180"/>
                    <a:pt x="3688" y="1393"/>
                  </a:cubicBezTo>
                  <a:cubicBezTo>
                    <a:pt x="4360" y="1590"/>
                    <a:pt x="4836" y="1721"/>
                    <a:pt x="4737" y="2098"/>
                  </a:cubicBezTo>
                  <a:cubicBezTo>
                    <a:pt x="4639" y="2475"/>
                    <a:pt x="3688" y="2541"/>
                    <a:pt x="2574" y="2721"/>
                  </a:cubicBezTo>
                  <a:cubicBezTo>
                    <a:pt x="1459" y="2885"/>
                    <a:pt x="574" y="3164"/>
                    <a:pt x="607" y="4131"/>
                  </a:cubicBezTo>
                  <a:cubicBezTo>
                    <a:pt x="632" y="4885"/>
                    <a:pt x="488" y="5250"/>
                    <a:pt x="237" y="5250"/>
                  </a:cubicBezTo>
                  <a:cubicBezTo>
                    <a:pt x="166" y="5250"/>
                    <a:pt x="87" y="5221"/>
                    <a:pt x="0" y="5163"/>
                  </a:cubicBezTo>
                  <a:lnTo>
                    <a:pt x="0" y="5163"/>
                  </a:lnTo>
                  <a:cubicBezTo>
                    <a:pt x="0" y="5164"/>
                    <a:pt x="249" y="5795"/>
                    <a:pt x="1194" y="5795"/>
                  </a:cubicBezTo>
                  <a:cubicBezTo>
                    <a:pt x="1388" y="5795"/>
                    <a:pt x="1612" y="5769"/>
                    <a:pt x="1869" y="5704"/>
                  </a:cubicBezTo>
                  <a:cubicBezTo>
                    <a:pt x="3377" y="5327"/>
                    <a:pt x="3557" y="4114"/>
                    <a:pt x="4196" y="3360"/>
                  </a:cubicBezTo>
                  <a:cubicBezTo>
                    <a:pt x="4836" y="2606"/>
                    <a:pt x="5475" y="1983"/>
                    <a:pt x="7868" y="1934"/>
                  </a:cubicBezTo>
                  <a:cubicBezTo>
                    <a:pt x="7868" y="1934"/>
                    <a:pt x="6409" y="1820"/>
                    <a:pt x="5852" y="951"/>
                  </a:cubicBezTo>
                  <a:cubicBezTo>
                    <a:pt x="5455" y="326"/>
                    <a:pt x="5032" y="1"/>
                    <a:pt x="46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7075750" y="3969975"/>
              <a:ext cx="192225" cy="157450"/>
            </a:xfrm>
            <a:custGeom>
              <a:rect b="b" l="l" r="r" t="t"/>
              <a:pathLst>
                <a:path extrusionOk="0" h="6298" w="7689">
                  <a:moveTo>
                    <a:pt x="3368" y="1"/>
                  </a:moveTo>
                  <a:cubicBezTo>
                    <a:pt x="3322" y="1"/>
                    <a:pt x="3276" y="1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5"/>
                    <a:pt x="1132" y="806"/>
                  </a:cubicBezTo>
                  <a:cubicBezTo>
                    <a:pt x="1" y="1806"/>
                    <a:pt x="361" y="3888"/>
                    <a:pt x="1705" y="4199"/>
                  </a:cubicBezTo>
                  <a:cubicBezTo>
                    <a:pt x="1850" y="4242"/>
                    <a:pt x="1997" y="4263"/>
                    <a:pt x="2141" y="4263"/>
                  </a:cubicBezTo>
                  <a:cubicBezTo>
                    <a:pt x="2603" y="4263"/>
                    <a:pt x="3045" y="4053"/>
                    <a:pt x="3345" y="3691"/>
                  </a:cubicBezTo>
                  <a:cubicBezTo>
                    <a:pt x="3656" y="3232"/>
                    <a:pt x="3656" y="2659"/>
                    <a:pt x="3345" y="2200"/>
                  </a:cubicBezTo>
                  <a:cubicBezTo>
                    <a:pt x="3133" y="1914"/>
                    <a:pt x="2806" y="1758"/>
                    <a:pt x="2468" y="1758"/>
                  </a:cubicBezTo>
                  <a:cubicBezTo>
                    <a:pt x="2282" y="1758"/>
                    <a:pt x="2093" y="1806"/>
                    <a:pt x="1918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6" y="3071"/>
                    <a:pt x="1994" y="3114"/>
                    <a:pt x="2132" y="3114"/>
                  </a:cubicBezTo>
                  <a:cubicBezTo>
                    <a:pt x="2374" y="3114"/>
                    <a:pt x="2614" y="2983"/>
                    <a:pt x="2656" y="2806"/>
                  </a:cubicBezTo>
                  <a:cubicBezTo>
                    <a:pt x="2715" y="2555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4" y="2314"/>
                  </a:cubicBezTo>
                  <a:cubicBezTo>
                    <a:pt x="1902" y="2380"/>
                    <a:pt x="1935" y="2528"/>
                    <a:pt x="1837" y="2528"/>
                  </a:cubicBezTo>
                  <a:cubicBezTo>
                    <a:pt x="1831" y="2528"/>
                    <a:pt x="1826" y="2529"/>
                    <a:pt x="1822" y="2529"/>
                  </a:cubicBezTo>
                  <a:cubicBezTo>
                    <a:pt x="1738" y="2529"/>
                    <a:pt x="1738" y="2396"/>
                    <a:pt x="1738" y="2396"/>
                  </a:cubicBezTo>
                  <a:cubicBezTo>
                    <a:pt x="1738" y="2200"/>
                    <a:pt x="1853" y="2019"/>
                    <a:pt x="2033" y="1937"/>
                  </a:cubicBezTo>
                  <a:cubicBezTo>
                    <a:pt x="2170" y="1864"/>
                    <a:pt x="2318" y="1829"/>
                    <a:pt x="2465" y="1829"/>
                  </a:cubicBezTo>
                  <a:cubicBezTo>
                    <a:pt x="2779" y="1829"/>
                    <a:pt x="3089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7" y="3944"/>
                    <a:pt x="2581" y="4133"/>
                    <a:pt x="2136" y="4133"/>
                  </a:cubicBezTo>
                  <a:cubicBezTo>
                    <a:pt x="2008" y="4133"/>
                    <a:pt x="1879" y="4118"/>
                    <a:pt x="1755" y="4085"/>
                  </a:cubicBezTo>
                  <a:cubicBezTo>
                    <a:pt x="542" y="3790"/>
                    <a:pt x="214" y="1855"/>
                    <a:pt x="1263" y="938"/>
                  </a:cubicBezTo>
                  <a:cubicBezTo>
                    <a:pt x="1740" y="491"/>
                    <a:pt x="2321" y="318"/>
                    <a:pt x="2910" y="318"/>
                  </a:cubicBezTo>
                  <a:cubicBezTo>
                    <a:pt x="3616" y="318"/>
                    <a:pt x="4331" y="567"/>
                    <a:pt x="4885" y="888"/>
                  </a:cubicBezTo>
                  <a:cubicBezTo>
                    <a:pt x="5820" y="1413"/>
                    <a:pt x="6557" y="2249"/>
                    <a:pt x="6951" y="3249"/>
                  </a:cubicBezTo>
                  <a:cubicBezTo>
                    <a:pt x="7278" y="4052"/>
                    <a:pt x="7442" y="4921"/>
                    <a:pt x="7459" y="5789"/>
                  </a:cubicBezTo>
                  <a:cubicBezTo>
                    <a:pt x="7459" y="5937"/>
                    <a:pt x="7442" y="6084"/>
                    <a:pt x="7426" y="6232"/>
                  </a:cubicBezTo>
                  <a:lnTo>
                    <a:pt x="7426" y="6297"/>
                  </a:lnTo>
                  <a:cubicBezTo>
                    <a:pt x="7426" y="6265"/>
                    <a:pt x="7426" y="6248"/>
                    <a:pt x="7442" y="6232"/>
                  </a:cubicBezTo>
                  <a:lnTo>
                    <a:pt x="7459" y="6084"/>
                  </a:lnTo>
                  <a:cubicBezTo>
                    <a:pt x="7459" y="6074"/>
                    <a:pt x="7459" y="6063"/>
                    <a:pt x="7459" y="6052"/>
                  </a:cubicBezTo>
                  <a:cubicBezTo>
                    <a:pt x="7688" y="4855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7182225" y="4017725"/>
              <a:ext cx="75900" cy="81825"/>
            </a:xfrm>
            <a:custGeom>
              <a:rect b="b" l="l" r="r" t="t"/>
              <a:pathLst>
                <a:path extrusionOk="0" h="3273" w="3036">
                  <a:moveTo>
                    <a:pt x="729" y="1"/>
                  </a:moveTo>
                  <a:cubicBezTo>
                    <a:pt x="62" y="1"/>
                    <a:pt x="0" y="784"/>
                    <a:pt x="1102" y="962"/>
                  </a:cubicBezTo>
                  <a:cubicBezTo>
                    <a:pt x="2347" y="1175"/>
                    <a:pt x="3036" y="3273"/>
                    <a:pt x="3036" y="3273"/>
                  </a:cubicBezTo>
                  <a:cubicBezTo>
                    <a:pt x="3036" y="3273"/>
                    <a:pt x="2741" y="1011"/>
                    <a:pt x="1462" y="241"/>
                  </a:cubicBezTo>
                  <a:cubicBezTo>
                    <a:pt x="1175" y="69"/>
                    <a:pt x="926" y="1"/>
                    <a:pt x="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7029450" y="4011425"/>
              <a:ext cx="130750" cy="112825"/>
            </a:xfrm>
            <a:custGeom>
              <a:rect b="b" l="l" r="r" t="t"/>
              <a:pathLst>
                <a:path extrusionOk="0" h="4513" w="5230">
                  <a:moveTo>
                    <a:pt x="2181" y="1"/>
                  </a:move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3"/>
                    <a:pt x="1131" y="1312"/>
                    <a:pt x="574" y="1689"/>
                  </a:cubicBezTo>
                  <a:cubicBezTo>
                    <a:pt x="0" y="2082"/>
                    <a:pt x="99" y="2689"/>
                    <a:pt x="214" y="3033"/>
                  </a:cubicBezTo>
                  <a:cubicBezTo>
                    <a:pt x="279" y="3263"/>
                    <a:pt x="246" y="3508"/>
                    <a:pt x="132" y="3722"/>
                  </a:cubicBezTo>
                  <a:cubicBezTo>
                    <a:pt x="394" y="3492"/>
                    <a:pt x="722" y="3312"/>
                    <a:pt x="1066" y="3230"/>
                  </a:cubicBezTo>
                  <a:cubicBezTo>
                    <a:pt x="1672" y="3050"/>
                    <a:pt x="1656" y="2754"/>
                    <a:pt x="1640" y="2279"/>
                  </a:cubicBezTo>
                  <a:cubicBezTo>
                    <a:pt x="1640" y="1878"/>
                    <a:pt x="1815" y="1852"/>
                    <a:pt x="1859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7" y="1852"/>
                    <a:pt x="1886" y="1852"/>
                    <a:pt x="1893" y="1852"/>
                  </a:cubicBezTo>
                  <a:cubicBezTo>
                    <a:pt x="2160" y="1852"/>
                    <a:pt x="2098" y="2386"/>
                    <a:pt x="2066" y="2673"/>
                  </a:cubicBezTo>
                  <a:cubicBezTo>
                    <a:pt x="1967" y="3197"/>
                    <a:pt x="2115" y="3754"/>
                    <a:pt x="2492" y="4164"/>
                  </a:cubicBezTo>
                  <a:cubicBezTo>
                    <a:pt x="2731" y="4425"/>
                    <a:pt x="3047" y="4513"/>
                    <a:pt x="3363" y="4513"/>
                  </a:cubicBezTo>
                  <a:cubicBezTo>
                    <a:pt x="3762" y="4513"/>
                    <a:pt x="4163" y="4372"/>
                    <a:pt x="4410" y="4262"/>
                  </a:cubicBezTo>
                  <a:cubicBezTo>
                    <a:pt x="4522" y="4214"/>
                    <a:pt x="4642" y="4189"/>
                    <a:pt x="4763" y="4189"/>
                  </a:cubicBezTo>
                  <a:cubicBezTo>
                    <a:pt x="4926" y="4189"/>
                    <a:pt x="5088" y="4234"/>
                    <a:pt x="5229" y="4328"/>
                  </a:cubicBezTo>
                  <a:cubicBezTo>
                    <a:pt x="5082" y="3459"/>
                    <a:pt x="4639" y="3197"/>
                    <a:pt x="4016" y="3131"/>
                  </a:cubicBezTo>
                  <a:cubicBezTo>
                    <a:pt x="3393" y="3066"/>
                    <a:pt x="2541" y="2853"/>
                    <a:pt x="2197" y="1771"/>
                  </a:cubicBezTo>
                  <a:cubicBezTo>
                    <a:pt x="1869" y="689"/>
                    <a:pt x="2180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7050350" y="4087250"/>
              <a:ext cx="31975" cy="50000"/>
            </a:xfrm>
            <a:custGeom>
              <a:rect b="b" l="l" r="r" t="t"/>
              <a:pathLst>
                <a:path extrusionOk="0" h="2000" w="1279">
                  <a:moveTo>
                    <a:pt x="951" y="0"/>
                  </a:moveTo>
                  <a:cubicBezTo>
                    <a:pt x="951" y="0"/>
                    <a:pt x="951" y="1"/>
                    <a:pt x="951" y="1"/>
                  </a:cubicBezTo>
                  <a:lnTo>
                    <a:pt x="951" y="1"/>
                  </a:lnTo>
                  <a:cubicBezTo>
                    <a:pt x="951" y="0"/>
                    <a:pt x="951" y="0"/>
                    <a:pt x="951" y="0"/>
                  </a:cubicBezTo>
                  <a:close/>
                  <a:moveTo>
                    <a:pt x="951" y="1"/>
                  </a:moveTo>
                  <a:cubicBezTo>
                    <a:pt x="950" y="12"/>
                    <a:pt x="926" y="113"/>
                    <a:pt x="509" y="361"/>
                  </a:cubicBezTo>
                  <a:cubicBezTo>
                    <a:pt x="164" y="541"/>
                    <a:pt x="0" y="934"/>
                    <a:pt x="115" y="1295"/>
                  </a:cubicBezTo>
                  <a:cubicBezTo>
                    <a:pt x="148" y="1377"/>
                    <a:pt x="164" y="1459"/>
                    <a:pt x="181" y="1541"/>
                  </a:cubicBezTo>
                  <a:cubicBezTo>
                    <a:pt x="230" y="1770"/>
                    <a:pt x="263" y="2000"/>
                    <a:pt x="263" y="2000"/>
                  </a:cubicBezTo>
                  <a:cubicBezTo>
                    <a:pt x="263" y="2000"/>
                    <a:pt x="263" y="1852"/>
                    <a:pt x="787" y="1557"/>
                  </a:cubicBezTo>
                  <a:cubicBezTo>
                    <a:pt x="804" y="1557"/>
                    <a:pt x="804" y="1541"/>
                    <a:pt x="820" y="1541"/>
                  </a:cubicBezTo>
                  <a:cubicBezTo>
                    <a:pt x="1279" y="1246"/>
                    <a:pt x="1099" y="836"/>
                    <a:pt x="1017" y="574"/>
                  </a:cubicBezTo>
                  <a:cubicBezTo>
                    <a:pt x="951" y="394"/>
                    <a:pt x="935" y="197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6908150" y="3872300"/>
              <a:ext cx="172950" cy="122000"/>
            </a:xfrm>
            <a:custGeom>
              <a:rect b="b" l="l" r="r" t="t"/>
              <a:pathLst>
                <a:path extrusionOk="0" h="4880" w="6918">
                  <a:moveTo>
                    <a:pt x="4972" y="0"/>
                  </a:moveTo>
                  <a:cubicBezTo>
                    <a:pt x="4750" y="0"/>
                    <a:pt x="4501" y="52"/>
                    <a:pt x="4230" y="173"/>
                  </a:cubicBezTo>
                  <a:cubicBezTo>
                    <a:pt x="2771" y="829"/>
                    <a:pt x="3033" y="3304"/>
                    <a:pt x="4771" y="3664"/>
                  </a:cubicBezTo>
                  <a:cubicBezTo>
                    <a:pt x="4984" y="3697"/>
                    <a:pt x="5180" y="3730"/>
                    <a:pt x="5344" y="3746"/>
                  </a:cubicBezTo>
                  <a:cubicBezTo>
                    <a:pt x="4885" y="3828"/>
                    <a:pt x="4459" y="3976"/>
                    <a:pt x="4033" y="4189"/>
                  </a:cubicBezTo>
                  <a:cubicBezTo>
                    <a:pt x="3885" y="4254"/>
                    <a:pt x="3656" y="4336"/>
                    <a:pt x="3607" y="4353"/>
                  </a:cubicBezTo>
                  <a:cubicBezTo>
                    <a:pt x="3152" y="4525"/>
                    <a:pt x="2723" y="4601"/>
                    <a:pt x="2336" y="4601"/>
                  </a:cubicBezTo>
                  <a:cubicBezTo>
                    <a:pt x="1507" y="4601"/>
                    <a:pt x="870" y="4254"/>
                    <a:pt x="591" y="3763"/>
                  </a:cubicBezTo>
                  <a:cubicBezTo>
                    <a:pt x="345" y="3353"/>
                    <a:pt x="328" y="2861"/>
                    <a:pt x="558" y="2435"/>
                  </a:cubicBezTo>
                  <a:cubicBezTo>
                    <a:pt x="558" y="2435"/>
                    <a:pt x="558" y="2419"/>
                    <a:pt x="558" y="2419"/>
                  </a:cubicBezTo>
                  <a:cubicBezTo>
                    <a:pt x="771" y="2104"/>
                    <a:pt x="1111" y="1957"/>
                    <a:pt x="1426" y="1957"/>
                  </a:cubicBezTo>
                  <a:cubicBezTo>
                    <a:pt x="1718" y="1957"/>
                    <a:pt x="1989" y="2084"/>
                    <a:pt x="2115" y="2320"/>
                  </a:cubicBezTo>
                  <a:cubicBezTo>
                    <a:pt x="2230" y="2451"/>
                    <a:pt x="2295" y="2615"/>
                    <a:pt x="2295" y="2796"/>
                  </a:cubicBezTo>
                  <a:cubicBezTo>
                    <a:pt x="2295" y="2943"/>
                    <a:pt x="2230" y="3091"/>
                    <a:pt x="2115" y="3205"/>
                  </a:cubicBezTo>
                  <a:cubicBezTo>
                    <a:pt x="2009" y="3302"/>
                    <a:pt x="1951" y="3333"/>
                    <a:pt x="1922" y="3333"/>
                  </a:cubicBezTo>
                  <a:cubicBezTo>
                    <a:pt x="1897" y="3333"/>
                    <a:pt x="1894" y="3310"/>
                    <a:pt x="1902" y="3287"/>
                  </a:cubicBezTo>
                  <a:cubicBezTo>
                    <a:pt x="2017" y="3028"/>
                    <a:pt x="1727" y="2859"/>
                    <a:pt x="1474" y="2859"/>
                  </a:cubicBezTo>
                  <a:cubicBezTo>
                    <a:pt x="1295" y="2859"/>
                    <a:pt x="1134" y="2943"/>
                    <a:pt x="1148" y="3140"/>
                  </a:cubicBezTo>
                  <a:cubicBezTo>
                    <a:pt x="1137" y="3414"/>
                    <a:pt x="1376" y="3542"/>
                    <a:pt x="1629" y="3542"/>
                  </a:cubicBezTo>
                  <a:cubicBezTo>
                    <a:pt x="1753" y="3542"/>
                    <a:pt x="1881" y="3511"/>
                    <a:pt x="1984" y="3451"/>
                  </a:cubicBezTo>
                  <a:cubicBezTo>
                    <a:pt x="2000" y="3451"/>
                    <a:pt x="2000" y="3435"/>
                    <a:pt x="2017" y="3435"/>
                  </a:cubicBezTo>
                  <a:cubicBezTo>
                    <a:pt x="2050" y="3419"/>
                    <a:pt x="2066" y="3402"/>
                    <a:pt x="2082" y="3386"/>
                  </a:cubicBezTo>
                  <a:lnTo>
                    <a:pt x="2099" y="3369"/>
                  </a:lnTo>
                  <a:cubicBezTo>
                    <a:pt x="2394" y="3074"/>
                    <a:pt x="2427" y="2615"/>
                    <a:pt x="2181" y="2288"/>
                  </a:cubicBezTo>
                  <a:cubicBezTo>
                    <a:pt x="2042" y="2011"/>
                    <a:pt x="1730" y="1859"/>
                    <a:pt x="1395" y="1859"/>
                  </a:cubicBezTo>
                  <a:cubicBezTo>
                    <a:pt x="1055" y="1859"/>
                    <a:pt x="691" y="2015"/>
                    <a:pt x="460" y="2353"/>
                  </a:cubicBezTo>
                  <a:cubicBezTo>
                    <a:pt x="1" y="2943"/>
                    <a:pt x="132" y="4123"/>
                    <a:pt x="935" y="4582"/>
                  </a:cubicBezTo>
                  <a:cubicBezTo>
                    <a:pt x="1300" y="4780"/>
                    <a:pt x="1722" y="4879"/>
                    <a:pt x="2135" y="4879"/>
                  </a:cubicBezTo>
                  <a:cubicBezTo>
                    <a:pt x="2167" y="4879"/>
                    <a:pt x="2198" y="4879"/>
                    <a:pt x="2230" y="4877"/>
                  </a:cubicBezTo>
                  <a:cubicBezTo>
                    <a:pt x="3131" y="4845"/>
                    <a:pt x="3853" y="4353"/>
                    <a:pt x="5033" y="3992"/>
                  </a:cubicBezTo>
                  <a:cubicBezTo>
                    <a:pt x="5459" y="3894"/>
                    <a:pt x="5902" y="3828"/>
                    <a:pt x="6344" y="3796"/>
                  </a:cubicBezTo>
                  <a:cubicBezTo>
                    <a:pt x="6541" y="3779"/>
                    <a:pt x="6737" y="3714"/>
                    <a:pt x="6918" y="3615"/>
                  </a:cubicBezTo>
                  <a:lnTo>
                    <a:pt x="6918" y="3615"/>
                  </a:lnTo>
                  <a:cubicBezTo>
                    <a:pt x="6918" y="3615"/>
                    <a:pt x="6795" y="3644"/>
                    <a:pt x="6639" y="3644"/>
                  </a:cubicBezTo>
                  <a:cubicBezTo>
                    <a:pt x="6483" y="3644"/>
                    <a:pt x="6295" y="3615"/>
                    <a:pt x="6164" y="3500"/>
                  </a:cubicBezTo>
                  <a:cubicBezTo>
                    <a:pt x="5902" y="3255"/>
                    <a:pt x="5918" y="3369"/>
                    <a:pt x="5623" y="3271"/>
                  </a:cubicBezTo>
                  <a:cubicBezTo>
                    <a:pt x="5459" y="3222"/>
                    <a:pt x="5361" y="3074"/>
                    <a:pt x="5361" y="2910"/>
                  </a:cubicBezTo>
                  <a:cubicBezTo>
                    <a:pt x="5164" y="3074"/>
                    <a:pt x="5131" y="3353"/>
                    <a:pt x="5279" y="3566"/>
                  </a:cubicBezTo>
                  <a:cubicBezTo>
                    <a:pt x="5279" y="3566"/>
                    <a:pt x="4557" y="3566"/>
                    <a:pt x="4377" y="3189"/>
                  </a:cubicBezTo>
                  <a:cubicBezTo>
                    <a:pt x="4213" y="2828"/>
                    <a:pt x="4410" y="2828"/>
                    <a:pt x="4557" y="2746"/>
                  </a:cubicBezTo>
                  <a:cubicBezTo>
                    <a:pt x="4689" y="2665"/>
                    <a:pt x="4738" y="2517"/>
                    <a:pt x="4590" y="2320"/>
                  </a:cubicBezTo>
                  <a:cubicBezTo>
                    <a:pt x="4443" y="2107"/>
                    <a:pt x="4459" y="1747"/>
                    <a:pt x="4738" y="1730"/>
                  </a:cubicBezTo>
                  <a:cubicBezTo>
                    <a:pt x="4660" y="1561"/>
                    <a:pt x="4489" y="1464"/>
                    <a:pt x="4315" y="1464"/>
                  </a:cubicBezTo>
                  <a:cubicBezTo>
                    <a:pt x="4270" y="1464"/>
                    <a:pt x="4224" y="1471"/>
                    <a:pt x="4180" y="1484"/>
                  </a:cubicBezTo>
                  <a:cubicBezTo>
                    <a:pt x="3738" y="1550"/>
                    <a:pt x="3738" y="2156"/>
                    <a:pt x="3738" y="2156"/>
                  </a:cubicBezTo>
                  <a:cubicBezTo>
                    <a:pt x="3738" y="2156"/>
                    <a:pt x="3443" y="1419"/>
                    <a:pt x="3918" y="1042"/>
                  </a:cubicBezTo>
                  <a:cubicBezTo>
                    <a:pt x="4109" y="895"/>
                    <a:pt x="4260" y="840"/>
                    <a:pt x="4378" y="840"/>
                  </a:cubicBezTo>
                  <a:cubicBezTo>
                    <a:pt x="4563" y="840"/>
                    <a:pt x="4665" y="977"/>
                    <a:pt x="4705" y="1107"/>
                  </a:cubicBezTo>
                  <a:cubicBezTo>
                    <a:pt x="4758" y="1293"/>
                    <a:pt x="4865" y="1446"/>
                    <a:pt x="5007" y="1446"/>
                  </a:cubicBezTo>
                  <a:cubicBezTo>
                    <a:pt x="5041" y="1446"/>
                    <a:pt x="5077" y="1438"/>
                    <a:pt x="5115" y="1419"/>
                  </a:cubicBezTo>
                  <a:cubicBezTo>
                    <a:pt x="5255" y="1354"/>
                    <a:pt x="5367" y="1261"/>
                    <a:pt x="5464" y="1261"/>
                  </a:cubicBezTo>
                  <a:cubicBezTo>
                    <a:pt x="5515" y="1261"/>
                    <a:pt x="5562" y="1286"/>
                    <a:pt x="5606" y="1353"/>
                  </a:cubicBezTo>
                  <a:cubicBezTo>
                    <a:pt x="5721" y="1599"/>
                    <a:pt x="5606" y="1911"/>
                    <a:pt x="5344" y="2009"/>
                  </a:cubicBezTo>
                  <a:cubicBezTo>
                    <a:pt x="5344" y="2009"/>
                    <a:pt x="5355" y="2010"/>
                    <a:pt x="5375" y="2010"/>
                  </a:cubicBezTo>
                  <a:cubicBezTo>
                    <a:pt x="5516" y="2010"/>
                    <a:pt x="6084" y="1972"/>
                    <a:pt x="6213" y="1370"/>
                  </a:cubicBezTo>
                  <a:cubicBezTo>
                    <a:pt x="6331" y="832"/>
                    <a:pt x="5861" y="0"/>
                    <a:pt x="49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6880300" y="3937675"/>
              <a:ext cx="116400" cy="82375"/>
            </a:xfrm>
            <a:custGeom>
              <a:rect b="b" l="l" r="r" t="t"/>
              <a:pathLst>
                <a:path extrusionOk="0" h="3295" w="4656">
                  <a:moveTo>
                    <a:pt x="852" y="0"/>
                  </a:moveTo>
                  <a:cubicBezTo>
                    <a:pt x="852" y="1"/>
                    <a:pt x="0" y="918"/>
                    <a:pt x="557" y="1721"/>
                  </a:cubicBezTo>
                  <a:cubicBezTo>
                    <a:pt x="885" y="2180"/>
                    <a:pt x="1393" y="2459"/>
                    <a:pt x="1951" y="2492"/>
                  </a:cubicBezTo>
                  <a:cubicBezTo>
                    <a:pt x="1885" y="2492"/>
                    <a:pt x="1475" y="2492"/>
                    <a:pt x="1311" y="2721"/>
                  </a:cubicBezTo>
                  <a:cubicBezTo>
                    <a:pt x="1180" y="2885"/>
                    <a:pt x="1131" y="3098"/>
                    <a:pt x="1164" y="3295"/>
                  </a:cubicBezTo>
                  <a:cubicBezTo>
                    <a:pt x="1218" y="3214"/>
                    <a:pt x="1316" y="3155"/>
                    <a:pt x="1422" y="3155"/>
                  </a:cubicBezTo>
                  <a:cubicBezTo>
                    <a:pt x="1445" y="3155"/>
                    <a:pt x="1468" y="3158"/>
                    <a:pt x="1492" y="3164"/>
                  </a:cubicBezTo>
                  <a:cubicBezTo>
                    <a:pt x="1600" y="3200"/>
                    <a:pt x="1762" y="3280"/>
                    <a:pt x="1949" y="3280"/>
                  </a:cubicBezTo>
                  <a:cubicBezTo>
                    <a:pt x="2103" y="3280"/>
                    <a:pt x="2273" y="3226"/>
                    <a:pt x="2442" y="3049"/>
                  </a:cubicBezTo>
                  <a:cubicBezTo>
                    <a:pt x="2836" y="2639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6"/>
                    <a:pt x="3121" y="2456"/>
                  </a:cubicBezTo>
                  <a:cubicBezTo>
                    <a:pt x="2658" y="2456"/>
                    <a:pt x="2164" y="2358"/>
                    <a:pt x="1754" y="2049"/>
                  </a:cubicBezTo>
                  <a:cubicBezTo>
                    <a:pt x="1115" y="1574"/>
                    <a:pt x="770" y="787"/>
                    <a:pt x="8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7034375" y="3752025"/>
              <a:ext cx="110650" cy="156975"/>
            </a:xfrm>
            <a:custGeom>
              <a:rect b="b" l="l" r="r" t="t"/>
              <a:pathLst>
                <a:path extrusionOk="0" h="6279" w="4426">
                  <a:moveTo>
                    <a:pt x="2630" y="0"/>
                  </a:moveTo>
                  <a:cubicBezTo>
                    <a:pt x="2138" y="0"/>
                    <a:pt x="1623" y="202"/>
                    <a:pt x="1279" y="608"/>
                  </a:cubicBezTo>
                  <a:cubicBezTo>
                    <a:pt x="0" y="2247"/>
                    <a:pt x="902" y="4263"/>
                    <a:pt x="1656" y="5115"/>
                  </a:cubicBezTo>
                  <a:cubicBezTo>
                    <a:pt x="2082" y="5640"/>
                    <a:pt x="2639" y="6033"/>
                    <a:pt x="3262" y="6279"/>
                  </a:cubicBezTo>
                  <a:cubicBezTo>
                    <a:pt x="2688" y="6017"/>
                    <a:pt x="2180" y="5623"/>
                    <a:pt x="1770" y="5132"/>
                  </a:cubicBezTo>
                  <a:cubicBezTo>
                    <a:pt x="1492" y="4738"/>
                    <a:pt x="1295" y="4312"/>
                    <a:pt x="1164" y="3853"/>
                  </a:cubicBezTo>
                  <a:cubicBezTo>
                    <a:pt x="1016" y="3312"/>
                    <a:pt x="951" y="2755"/>
                    <a:pt x="1000" y="2214"/>
                  </a:cubicBezTo>
                  <a:cubicBezTo>
                    <a:pt x="1131" y="739"/>
                    <a:pt x="1951" y="181"/>
                    <a:pt x="2705" y="165"/>
                  </a:cubicBezTo>
                  <a:cubicBezTo>
                    <a:pt x="3065" y="165"/>
                    <a:pt x="3393" y="313"/>
                    <a:pt x="3639" y="558"/>
                  </a:cubicBezTo>
                  <a:cubicBezTo>
                    <a:pt x="4278" y="1099"/>
                    <a:pt x="3918" y="2034"/>
                    <a:pt x="3377" y="2263"/>
                  </a:cubicBezTo>
                  <a:cubicBezTo>
                    <a:pt x="3258" y="2331"/>
                    <a:pt x="3131" y="2364"/>
                    <a:pt x="3002" y="2364"/>
                  </a:cubicBezTo>
                  <a:cubicBezTo>
                    <a:pt x="2881" y="2364"/>
                    <a:pt x="2758" y="2335"/>
                    <a:pt x="2639" y="2279"/>
                  </a:cubicBezTo>
                  <a:cubicBezTo>
                    <a:pt x="2475" y="2198"/>
                    <a:pt x="2344" y="2017"/>
                    <a:pt x="2328" y="1821"/>
                  </a:cubicBezTo>
                  <a:cubicBezTo>
                    <a:pt x="2322" y="1734"/>
                    <a:pt x="2343" y="1713"/>
                    <a:pt x="2389" y="1713"/>
                  </a:cubicBezTo>
                  <a:cubicBezTo>
                    <a:pt x="2433" y="1713"/>
                    <a:pt x="2499" y="1733"/>
                    <a:pt x="2584" y="1733"/>
                  </a:cubicBezTo>
                  <a:cubicBezTo>
                    <a:pt x="2643" y="1733"/>
                    <a:pt x="2711" y="1723"/>
                    <a:pt x="2787" y="1689"/>
                  </a:cubicBezTo>
                  <a:cubicBezTo>
                    <a:pt x="3000" y="1575"/>
                    <a:pt x="3033" y="1296"/>
                    <a:pt x="2869" y="1116"/>
                  </a:cubicBezTo>
                  <a:cubicBezTo>
                    <a:pt x="2801" y="1048"/>
                    <a:pt x="2702" y="1009"/>
                    <a:pt x="2599" y="1009"/>
                  </a:cubicBezTo>
                  <a:cubicBezTo>
                    <a:pt x="2404" y="1009"/>
                    <a:pt x="2196" y="1149"/>
                    <a:pt x="2164" y="1493"/>
                  </a:cubicBezTo>
                  <a:cubicBezTo>
                    <a:pt x="2131" y="1739"/>
                    <a:pt x="2197" y="1968"/>
                    <a:pt x="2361" y="2148"/>
                  </a:cubicBezTo>
                  <a:cubicBezTo>
                    <a:pt x="2377" y="2165"/>
                    <a:pt x="2410" y="2198"/>
                    <a:pt x="2426" y="2214"/>
                  </a:cubicBezTo>
                  <a:lnTo>
                    <a:pt x="2475" y="2263"/>
                  </a:lnTo>
                  <a:lnTo>
                    <a:pt x="2524" y="2296"/>
                  </a:lnTo>
                  <a:lnTo>
                    <a:pt x="2574" y="2312"/>
                  </a:lnTo>
                  <a:lnTo>
                    <a:pt x="2606" y="2345"/>
                  </a:lnTo>
                  <a:cubicBezTo>
                    <a:pt x="2729" y="2402"/>
                    <a:pt x="2865" y="2431"/>
                    <a:pt x="3002" y="2431"/>
                  </a:cubicBezTo>
                  <a:cubicBezTo>
                    <a:pt x="3139" y="2431"/>
                    <a:pt x="3278" y="2402"/>
                    <a:pt x="3410" y="2345"/>
                  </a:cubicBezTo>
                  <a:cubicBezTo>
                    <a:pt x="4000" y="2132"/>
                    <a:pt x="4426" y="1083"/>
                    <a:pt x="3721" y="444"/>
                  </a:cubicBezTo>
                  <a:cubicBezTo>
                    <a:pt x="3456" y="148"/>
                    <a:pt x="3051" y="0"/>
                    <a:pt x="26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6398375" y="4079275"/>
              <a:ext cx="38550" cy="191575"/>
            </a:xfrm>
            <a:custGeom>
              <a:rect b="b" l="l" r="r" t="t"/>
              <a:pathLst>
                <a:path extrusionOk="0" h="7663" w="1542">
                  <a:moveTo>
                    <a:pt x="908" y="0"/>
                  </a:moveTo>
                  <a:cubicBezTo>
                    <a:pt x="596" y="0"/>
                    <a:pt x="361" y="368"/>
                    <a:pt x="361" y="368"/>
                  </a:cubicBezTo>
                  <a:cubicBezTo>
                    <a:pt x="99" y="811"/>
                    <a:pt x="1" y="1335"/>
                    <a:pt x="66" y="1860"/>
                  </a:cubicBezTo>
                  <a:cubicBezTo>
                    <a:pt x="132" y="2827"/>
                    <a:pt x="493" y="3974"/>
                    <a:pt x="591" y="5171"/>
                  </a:cubicBezTo>
                  <a:cubicBezTo>
                    <a:pt x="738" y="7056"/>
                    <a:pt x="83" y="7662"/>
                    <a:pt x="83" y="7662"/>
                  </a:cubicBezTo>
                  <a:cubicBezTo>
                    <a:pt x="771" y="7122"/>
                    <a:pt x="935" y="5351"/>
                    <a:pt x="804" y="3991"/>
                  </a:cubicBezTo>
                  <a:cubicBezTo>
                    <a:pt x="722" y="3286"/>
                    <a:pt x="706" y="2565"/>
                    <a:pt x="755" y="1844"/>
                  </a:cubicBezTo>
                  <a:cubicBezTo>
                    <a:pt x="788" y="1483"/>
                    <a:pt x="853" y="1204"/>
                    <a:pt x="952" y="1090"/>
                  </a:cubicBezTo>
                  <a:cubicBezTo>
                    <a:pt x="1214" y="827"/>
                    <a:pt x="1542" y="270"/>
                    <a:pt x="1115" y="57"/>
                  </a:cubicBezTo>
                  <a:cubicBezTo>
                    <a:pt x="1044" y="17"/>
                    <a:pt x="974" y="0"/>
                    <a:pt x="9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6343050" y="4054075"/>
              <a:ext cx="212725" cy="254475"/>
            </a:xfrm>
            <a:custGeom>
              <a:rect b="b" l="l" r="r" t="t"/>
              <a:pathLst>
                <a:path extrusionOk="0" h="10179" w="8509">
                  <a:moveTo>
                    <a:pt x="6272" y="1"/>
                  </a:moveTo>
                  <a:cubicBezTo>
                    <a:pt x="6074" y="1"/>
                    <a:pt x="5873" y="21"/>
                    <a:pt x="5672" y="65"/>
                  </a:cubicBezTo>
                  <a:cubicBezTo>
                    <a:pt x="4492" y="327"/>
                    <a:pt x="3738" y="1573"/>
                    <a:pt x="3492" y="2835"/>
                  </a:cubicBezTo>
                  <a:lnTo>
                    <a:pt x="3492" y="2868"/>
                  </a:lnTo>
                  <a:cubicBezTo>
                    <a:pt x="3263" y="4163"/>
                    <a:pt x="3492" y="5376"/>
                    <a:pt x="3460" y="6474"/>
                  </a:cubicBezTo>
                  <a:cubicBezTo>
                    <a:pt x="3509" y="7474"/>
                    <a:pt x="3148" y="8441"/>
                    <a:pt x="2443" y="9129"/>
                  </a:cubicBezTo>
                  <a:cubicBezTo>
                    <a:pt x="1771" y="9752"/>
                    <a:pt x="919" y="10113"/>
                    <a:pt x="1" y="10178"/>
                  </a:cubicBezTo>
                  <a:cubicBezTo>
                    <a:pt x="919" y="10146"/>
                    <a:pt x="1804" y="9801"/>
                    <a:pt x="2509" y="9195"/>
                  </a:cubicBezTo>
                  <a:cubicBezTo>
                    <a:pt x="3246" y="8490"/>
                    <a:pt x="3640" y="7507"/>
                    <a:pt x="3591" y="6490"/>
                  </a:cubicBezTo>
                  <a:cubicBezTo>
                    <a:pt x="3656" y="5359"/>
                    <a:pt x="3427" y="4130"/>
                    <a:pt x="3673" y="2868"/>
                  </a:cubicBezTo>
                  <a:cubicBezTo>
                    <a:pt x="3902" y="1639"/>
                    <a:pt x="4607" y="475"/>
                    <a:pt x="5722" y="213"/>
                  </a:cubicBezTo>
                  <a:cubicBezTo>
                    <a:pt x="5836" y="180"/>
                    <a:pt x="5967" y="163"/>
                    <a:pt x="6099" y="147"/>
                  </a:cubicBezTo>
                  <a:cubicBezTo>
                    <a:pt x="6124" y="146"/>
                    <a:pt x="6150" y="146"/>
                    <a:pt x="6175" y="146"/>
                  </a:cubicBezTo>
                  <a:cubicBezTo>
                    <a:pt x="6605" y="146"/>
                    <a:pt x="7004" y="276"/>
                    <a:pt x="7344" y="524"/>
                  </a:cubicBezTo>
                  <a:cubicBezTo>
                    <a:pt x="8066" y="1098"/>
                    <a:pt x="7967" y="2327"/>
                    <a:pt x="7557" y="2720"/>
                  </a:cubicBezTo>
                  <a:cubicBezTo>
                    <a:pt x="7492" y="2770"/>
                    <a:pt x="7410" y="2835"/>
                    <a:pt x="7328" y="2868"/>
                  </a:cubicBezTo>
                  <a:cubicBezTo>
                    <a:pt x="7205" y="2933"/>
                    <a:pt x="7074" y="2966"/>
                    <a:pt x="6943" y="2966"/>
                  </a:cubicBezTo>
                  <a:cubicBezTo>
                    <a:pt x="6812" y="2966"/>
                    <a:pt x="6680" y="2933"/>
                    <a:pt x="6558" y="2868"/>
                  </a:cubicBezTo>
                  <a:cubicBezTo>
                    <a:pt x="6476" y="2819"/>
                    <a:pt x="6426" y="2753"/>
                    <a:pt x="6394" y="2671"/>
                  </a:cubicBezTo>
                  <a:lnTo>
                    <a:pt x="6394" y="2671"/>
                  </a:lnTo>
                  <a:cubicBezTo>
                    <a:pt x="6394" y="2671"/>
                    <a:pt x="6417" y="2674"/>
                    <a:pt x="6455" y="2674"/>
                  </a:cubicBezTo>
                  <a:cubicBezTo>
                    <a:pt x="6580" y="2674"/>
                    <a:pt x="6863" y="2645"/>
                    <a:pt x="6951" y="2393"/>
                  </a:cubicBezTo>
                  <a:cubicBezTo>
                    <a:pt x="7066" y="2081"/>
                    <a:pt x="6885" y="1737"/>
                    <a:pt x="6558" y="1671"/>
                  </a:cubicBezTo>
                  <a:cubicBezTo>
                    <a:pt x="6502" y="1655"/>
                    <a:pt x="6447" y="1648"/>
                    <a:pt x="6393" y="1648"/>
                  </a:cubicBezTo>
                  <a:cubicBezTo>
                    <a:pt x="6004" y="1648"/>
                    <a:pt x="5692" y="2039"/>
                    <a:pt x="5836" y="2442"/>
                  </a:cubicBezTo>
                  <a:cubicBezTo>
                    <a:pt x="5902" y="2606"/>
                    <a:pt x="6017" y="2770"/>
                    <a:pt x="6181" y="2868"/>
                  </a:cubicBezTo>
                  <a:cubicBezTo>
                    <a:pt x="6416" y="3028"/>
                    <a:pt x="6691" y="3106"/>
                    <a:pt x="6969" y="3106"/>
                  </a:cubicBezTo>
                  <a:cubicBezTo>
                    <a:pt x="7233" y="3106"/>
                    <a:pt x="7499" y="3036"/>
                    <a:pt x="7738" y="2901"/>
                  </a:cubicBezTo>
                  <a:cubicBezTo>
                    <a:pt x="7754" y="2884"/>
                    <a:pt x="7770" y="2884"/>
                    <a:pt x="7787" y="2868"/>
                  </a:cubicBezTo>
                  <a:cubicBezTo>
                    <a:pt x="8311" y="2475"/>
                    <a:pt x="8508" y="1786"/>
                    <a:pt x="8262" y="1180"/>
                  </a:cubicBezTo>
                  <a:cubicBezTo>
                    <a:pt x="8019" y="451"/>
                    <a:pt x="7189" y="1"/>
                    <a:pt x="62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6448775" y="4089775"/>
              <a:ext cx="58225" cy="52575"/>
            </a:xfrm>
            <a:custGeom>
              <a:rect b="b" l="l" r="r" t="t"/>
              <a:pathLst>
                <a:path extrusionOk="0" h="2103" w="2329">
                  <a:moveTo>
                    <a:pt x="540" y="1"/>
                  </a:moveTo>
                  <a:cubicBezTo>
                    <a:pt x="468" y="1"/>
                    <a:pt x="392" y="10"/>
                    <a:pt x="312" y="30"/>
                  </a:cubicBezTo>
                  <a:cubicBezTo>
                    <a:pt x="427" y="96"/>
                    <a:pt x="460" y="260"/>
                    <a:pt x="362" y="374"/>
                  </a:cubicBezTo>
                  <a:cubicBezTo>
                    <a:pt x="247" y="555"/>
                    <a:pt x="1" y="997"/>
                    <a:pt x="132" y="1440"/>
                  </a:cubicBezTo>
                  <a:cubicBezTo>
                    <a:pt x="165" y="1587"/>
                    <a:pt x="263" y="1735"/>
                    <a:pt x="378" y="1850"/>
                  </a:cubicBezTo>
                  <a:cubicBezTo>
                    <a:pt x="565" y="2037"/>
                    <a:pt x="825" y="2102"/>
                    <a:pt x="1095" y="2102"/>
                  </a:cubicBezTo>
                  <a:cubicBezTo>
                    <a:pt x="1627" y="2102"/>
                    <a:pt x="2198" y="1849"/>
                    <a:pt x="2329" y="1784"/>
                  </a:cubicBezTo>
                  <a:lnTo>
                    <a:pt x="2329" y="1784"/>
                  </a:lnTo>
                  <a:cubicBezTo>
                    <a:pt x="2328" y="1784"/>
                    <a:pt x="2296" y="1788"/>
                    <a:pt x="2242" y="1788"/>
                  </a:cubicBezTo>
                  <a:cubicBezTo>
                    <a:pt x="2076" y="1788"/>
                    <a:pt x="1708" y="1750"/>
                    <a:pt x="1509" y="1440"/>
                  </a:cubicBezTo>
                  <a:cubicBezTo>
                    <a:pt x="1443" y="1325"/>
                    <a:pt x="1411" y="1210"/>
                    <a:pt x="1394" y="1096"/>
                  </a:cubicBezTo>
                  <a:cubicBezTo>
                    <a:pt x="1309" y="401"/>
                    <a:pt x="1003" y="1"/>
                    <a:pt x="5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6534425" y="4054775"/>
              <a:ext cx="73800" cy="48800"/>
            </a:xfrm>
            <a:custGeom>
              <a:rect b="b" l="l" r="r" t="t"/>
              <a:pathLst>
                <a:path extrusionOk="0" h="1952" w="2952">
                  <a:moveTo>
                    <a:pt x="922" y="0"/>
                  </a:moveTo>
                  <a:cubicBezTo>
                    <a:pt x="657" y="0"/>
                    <a:pt x="352" y="26"/>
                    <a:pt x="1" y="86"/>
                  </a:cubicBezTo>
                  <a:cubicBezTo>
                    <a:pt x="411" y="135"/>
                    <a:pt x="771" y="414"/>
                    <a:pt x="919" y="791"/>
                  </a:cubicBezTo>
                  <a:cubicBezTo>
                    <a:pt x="1125" y="1306"/>
                    <a:pt x="1482" y="1952"/>
                    <a:pt x="2237" y="1952"/>
                  </a:cubicBezTo>
                  <a:cubicBezTo>
                    <a:pt x="2444" y="1952"/>
                    <a:pt x="2680" y="1904"/>
                    <a:pt x="2951" y="1791"/>
                  </a:cubicBezTo>
                  <a:cubicBezTo>
                    <a:pt x="2771" y="1725"/>
                    <a:pt x="2656" y="1561"/>
                    <a:pt x="2656" y="1365"/>
                  </a:cubicBezTo>
                  <a:cubicBezTo>
                    <a:pt x="2656" y="1081"/>
                    <a:pt x="2619" y="0"/>
                    <a:pt x="9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6600825" y="4054100"/>
              <a:ext cx="36075" cy="28550"/>
            </a:xfrm>
            <a:custGeom>
              <a:rect b="b" l="l" r="r" t="t"/>
              <a:pathLst>
                <a:path extrusionOk="0" h="1142" w="1443">
                  <a:moveTo>
                    <a:pt x="968" y="0"/>
                  </a:moveTo>
                  <a:cubicBezTo>
                    <a:pt x="791" y="0"/>
                    <a:pt x="636" y="133"/>
                    <a:pt x="623" y="326"/>
                  </a:cubicBezTo>
                  <a:cubicBezTo>
                    <a:pt x="623" y="489"/>
                    <a:pt x="756" y="595"/>
                    <a:pt x="897" y="595"/>
                  </a:cubicBezTo>
                  <a:cubicBezTo>
                    <a:pt x="955" y="595"/>
                    <a:pt x="1013" y="577"/>
                    <a:pt x="1066" y="539"/>
                  </a:cubicBezTo>
                  <a:cubicBezTo>
                    <a:pt x="1066" y="539"/>
                    <a:pt x="1164" y="359"/>
                    <a:pt x="1066" y="294"/>
                  </a:cubicBezTo>
                  <a:cubicBezTo>
                    <a:pt x="1037" y="277"/>
                    <a:pt x="1010" y="270"/>
                    <a:pt x="987" y="270"/>
                  </a:cubicBezTo>
                  <a:cubicBezTo>
                    <a:pt x="916" y="270"/>
                    <a:pt x="873" y="334"/>
                    <a:pt x="885" y="408"/>
                  </a:cubicBezTo>
                  <a:cubicBezTo>
                    <a:pt x="896" y="440"/>
                    <a:pt x="880" y="455"/>
                    <a:pt x="856" y="455"/>
                  </a:cubicBezTo>
                  <a:cubicBezTo>
                    <a:pt x="805" y="455"/>
                    <a:pt x="716" y="393"/>
                    <a:pt x="738" y="294"/>
                  </a:cubicBezTo>
                  <a:cubicBezTo>
                    <a:pt x="750" y="162"/>
                    <a:pt x="857" y="74"/>
                    <a:pt x="978" y="74"/>
                  </a:cubicBezTo>
                  <a:cubicBezTo>
                    <a:pt x="1023" y="74"/>
                    <a:pt x="1070" y="86"/>
                    <a:pt x="1115" y="113"/>
                  </a:cubicBezTo>
                  <a:cubicBezTo>
                    <a:pt x="1377" y="277"/>
                    <a:pt x="1295" y="851"/>
                    <a:pt x="721" y="900"/>
                  </a:cubicBezTo>
                  <a:cubicBezTo>
                    <a:pt x="707" y="901"/>
                    <a:pt x="693" y="902"/>
                    <a:pt x="680" y="902"/>
                  </a:cubicBezTo>
                  <a:cubicBezTo>
                    <a:pt x="319" y="902"/>
                    <a:pt x="0" y="507"/>
                    <a:pt x="0" y="507"/>
                  </a:cubicBezTo>
                  <a:lnTo>
                    <a:pt x="0" y="507"/>
                  </a:lnTo>
                  <a:cubicBezTo>
                    <a:pt x="0" y="703"/>
                    <a:pt x="82" y="884"/>
                    <a:pt x="213" y="1015"/>
                  </a:cubicBezTo>
                  <a:cubicBezTo>
                    <a:pt x="338" y="1098"/>
                    <a:pt x="482" y="1141"/>
                    <a:pt x="625" y="1141"/>
                  </a:cubicBezTo>
                  <a:cubicBezTo>
                    <a:pt x="708" y="1141"/>
                    <a:pt x="791" y="1127"/>
                    <a:pt x="869" y="1097"/>
                  </a:cubicBezTo>
                  <a:cubicBezTo>
                    <a:pt x="1082" y="1031"/>
                    <a:pt x="1262" y="867"/>
                    <a:pt x="1344" y="671"/>
                  </a:cubicBezTo>
                  <a:cubicBezTo>
                    <a:pt x="1443" y="425"/>
                    <a:pt x="1344" y="146"/>
                    <a:pt x="1115" y="31"/>
                  </a:cubicBezTo>
                  <a:cubicBezTo>
                    <a:pt x="1066" y="10"/>
                    <a:pt x="1016" y="0"/>
                    <a:pt x="9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6096775" y="4076475"/>
              <a:ext cx="68875" cy="268950"/>
            </a:xfrm>
            <a:custGeom>
              <a:rect b="b" l="l" r="r" t="t"/>
              <a:pathLst>
                <a:path extrusionOk="0" h="10758" w="2755">
                  <a:moveTo>
                    <a:pt x="1447" y="1"/>
                  </a:moveTo>
                  <a:cubicBezTo>
                    <a:pt x="1116" y="1"/>
                    <a:pt x="776" y="124"/>
                    <a:pt x="509" y="415"/>
                  </a:cubicBezTo>
                  <a:cubicBezTo>
                    <a:pt x="165" y="857"/>
                    <a:pt x="1" y="1415"/>
                    <a:pt x="34" y="1972"/>
                  </a:cubicBezTo>
                  <a:cubicBezTo>
                    <a:pt x="50" y="2496"/>
                    <a:pt x="148" y="3021"/>
                    <a:pt x="345" y="3513"/>
                  </a:cubicBezTo>
                  <a:cubicBezTo>
                    <a:pt x="1181" y="5562"/>
                    <a:pt x="2066" y="7512"/>
                    <a:pt x="1525" y="8955"/>
                  </a:cubicBezTo>
                  <a:cubicBezTo>
                    <a:pt x="1267" y="9696"/>
                    <a:pt x="772" y="10310"/>
                    <a:pt x="117" y="10735"/>
                  </a:cubicBezTo>
                  <a:lnTo>
                    <a:pt x="117" y="10735"/>
                  </a:lnTo>
                  <a:cubicBezTo>
                    <a:pt x="306" y="10623"/>
                    <a:pt x="1109" y="10194"/>
                    <a:pt x="1607" y="8987"/>
                  </a:cubicBezTo>
                  <a:cubicBezTo>
                    <a:pt x="2214" y="7512"/>
                    <a:pt x="1345" y="5463"/>
                    <a:pt x="509" y="3447"/>
                  </a:cubicBezTo>
                  <a:cubicBezTo>
                    <a:pt x="329" y="2972"/>
                    <a:pt x="230" y="2464"/>
                    <a:pt x="198" y="1956"/>
                  </a:cubicBezTo>
                  <a:cubicBezTo>
                    <a:pt x="165" y="1447"/>
                    <a:pt x="312" y="939"/>
                    <a:pt x="607" y="513"/>
                  </a:cubicBezTo>
                  <a:cubicBezTo>
                    <a:pt x="847" y="243"/>
                    <a:pt x="1164" y="127"/>
                    <a:pt x="1474" y="127"/>
                  </a:cubicBezTo>
                  <a:cubicBezTo>
                    <a:pt x="1993" y="127"/>
                    <a:pt x="2492" y="451"/>
                    <a:pt x="2574" y="923"/>
                  </a:cubicBezTo>
                  <a:cubicBezTo>
                    <a:pt x="2682" y="1447"/>
                    <a:pt x="2267" y="1928"/>
                    <a:pt x="1754" y="1928"/>
                  </a:cubicBezTo>
                  <a:cubicBezTo>
                    <a:pt x="1721" y="1928"/>
                    <a:pt x="1689" y="1927"/>
                    <a:pt x="1656" y="1923"/>
                  </a:cubicBezTo>
                  <a:lnTo>
                    <a:pt x="1640" y="1923"/>
                  </a:lnTo>
                  <a:cubicBezTo>
                    <a:pt x="1624" y="1923"/>
                    <a:pt x="1607" y="1923"/>
                    <a:pt x="1591" y="1906"/>
                  </a:cubicBezTo>
                  <a:cubicBezTo>
                    <a:pt x="1509" y="1890"/>
                    <a:pt x="1443" y="1841"/>
                    <a:pt x="1410" y="1775"/>
                  </a:cubicBezTo>
                  <a:cubicBezTo>
                    <a:pt x="1410" y="1775"/>
                    <a:pt x="1378" y="1710"/>
                    <a:pt x="1410" y="1660"/>
                  </a:cubicBezTo>
                  <a:cubicBezTo>
                    <a:pt x="1443" y="1628"/>
                    <a:pt x="1804" y="1660"/>
                    <a:pt x="1820" y="1333"/>
                  </a:cubicBezTo>
                  <a:cubicBezTo>
                    <a:pt x="1831" y="1081"/>
                    <a:pt x="1627" y="917"/>
                    <a:pt x="1418" y="917"/>
                  </a:cubicBezTo>
                  <a:cubicBezTo>
                    <a:pt x="1301" y="917"/>
                    <a:pt x="1182" y="969"/>
                    <a:pt x="1099" y="1087"/>
                  </a:cubicBezTo>
                  <a:cubicBezTo>
                    <a:pt x="902" y="1349"/>
                    <a:pt x="1165" y="1939"/>
                    <a:pt x="1689" y="1972"/>
                  </a:cubicBezTo>
                  <a:lnTo>
                    <a:pt x="1853" y="1972"/>
                  </a:lnTo>
                  <a:cubicBezTo>
                    <a:pt x="2378" y="1923"/>
                    <a:pt x="2755" y="1431"/>
                    <a:pt x="2656" y="906"/>
                  </a:cubicBezTo>
                  <a:cubicBezTo>
                    <a:pt x="2583" y="384"/>
                    <a:pt x="2029" y="1"/>
                    <a:pt x="1447" y="1"/>
                  </a:cubicBezTo>
                  <a:close/>
                  <a:moveTo>
                    <a:pt x="117" y="10735"/>
                  </a:moveTo>
                  <a:lnTo>
                    <a:pt x="117" y="10735"/>
                  </a:lnTo>
                  <a:cubicBezTo>
                    <a:pt x="101" y="10745"/>
                    <a:pt x="89" y="10752"/>
                    <a:pt x="83" y="10758"/>
                  </a:cubicBezTo>
                  <a:cubicBezTo>
                    <a:pt x="94" y="10750"/>
                    <a:pt x="106" y="10743"/>
                    <a:pt x="117" y="1073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6116850" y="3830425"/>
              <a:ext cx="61275" cy="136775"/>
            </a:xfrm>
            <a:custGeom>
              <a:rect b="b" l="l" r="r" t="t"/>
              <a:pathLst>
                <a:path extrusionOk="0" h="5471" w="2451">
                  <a:moveTo>
                    <a:pt x="1443" y="0"/>
                  </a:moveTo>
                  <a:cubicBezTo>
                    <a:pt x="1413" y="0"/>
                    <a:pt x="1386" y="5"/>
                    <a:pt x="1361" y="12"/>
                  </a:cubicBezTo>
                  <a:cubicBezTo>
                    <a:pt x="1034" y="127"/>
                    <a:pt x="968" y="389"/>
                    <a:pt x="1116" y="750"/>
                  </a:cubicBezTo>
                  <a:cubicBezTo>
                    <a:pt x="1280" y="1110"/>
                    <a:pt x="1788" y="1160"/>
                    <a:pt x="1657" y="2815"/>
                  </a:cubicBezTo>
                  <a:cubicBezTo>
                    <a:pt x="1525" y="4471"/>
                    <a:pt x="1" y="5471"/>
                    <a:pt x="1" y="5471"/>
                  </a:cubicBezTo>
                  <a:cubicBezTo>
                    <a:pt x="263" y="5421"/>
                    <a:pt x="1837" y="4471"/>
                    <a:pt x="2148" y="2438"/>
                  </a:cubicBezTo>
                  <a:cubicBezTo>
                    <a:pt x="2450" y="565"/>
                    <a:pt x="1792" y="0"/>
                    <a:pt x="144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6072600" y="3793525"/>
              <a:ext cx="132400" cy="177375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1" y="1"/>
                    <a:pt x="856" y="88"/>
                    <a:pt x="476" y="374"/>
                  </a:cubicBezTo>
                  <a:cubicBezTo>
                    <a:pt x="165" y="652"/>
                    <a:pt x="1" y="1062"/>
                    <a:pt x="50" y="1472"/>
                  </a:cubicBezTo>
                  <a:cubicBezTo>
                    <a:pt x="122" y="1988"/>
                    <a:pt x="658" y="2417"/>
                    <a:pt x="1263" y="2417"/>
                  </a:cubicBezTo>
                  <a:cubicBezTo>
                    <a:pt x="1349" y="2417"/>
                    <a:pt x="1437" y="2408"/>
                    <a:pt x="1525" y="2390"/>
                  </a:cubicBezTo>
                  <a:cubicBezTo>
                    <a:pt x="1623" y="2357"/>
                    <a:pt x="1738" y="2324"/>
                    <a:pt x="1820" y="2275"/>
                  </a:cubicBezTo>
                  <a:lnTo>
                    <a:pt x="1837" y="2275"/>
                  </a:lnTo>
                  <a:lnTo>
                    <a:pt x="1869" y="2259"/>
                  </a:lnTo>
                  <a:cubicBezTo>
                    <a:pt x="2164" y="2095"/>
                    <a:pt x="2328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8" y="947"/>
                  </a:cubicBezTo>
                  <a:cubicBezTo>
                    <a:pt x="968" y="1144"/>
                    <a:pt x="1066" y="1701"/>
                    <a:pt x="1476" y="1750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4"/>
                  </a:cubicBezTo>
                  <a:cubicBezTo>
                    <a:pt x="1928" y="1285"/>
                    <a:pt x="1955" y="1251"/>
                    <a:pt x="1993" y="1251"/>
                  </a:cubicBezTo>
                  <a:cubicBezTo>
                    <a:pt x="2049" y="1251"/>
                    <a:pt x="2128" y="1330"/>
                    <a:pt x="2148" y="1587"/>
                  </a:cubicBezTo>
                  <a:cubicBezTo>
                    <a:pt x="2164" y="1701"/>
                    <a:pt x="2132" y="1832"/>
                    <a:pt x="2082" y="1947"/>
                  </a:cubicBezTo>
                  <a:cubicBezTo>
                    <a:pt x="1935" y="2168"/>
                    <a:pt x="1695" y="2296"/>
                    <a:pt x="1434" y="2296"/>
                  </a:cubicBezTo>
                  <a:cubicBezTo>
                    <a:pt x="1405" y="2296"/>
                    <a:pt x="1375" y="2295"/>
                    <a:pt x="1345" y="2291"/>
                  </a:cubicBezTo>
                  <a:cubicBezTo>
                    <a:pt x="1334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4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8" y="1947"/>
                    <a:pt x="4836" y="4242"/>
                    <a:pt x="4328" y="5389"/>
                  </a:cubicBezTo>
                  <a:cubicBezTo>
                    <a:pt x="4067" y="6074"/>
                    <a:pt x="3611" y="6662"/>
                    <a:pt x="3025" y="7088"/>
                  </a:cubicBezTo>
                  <a:lnTo>
                    <a:pt x="3025" y="7088"/>
                  </a:lnTo>
                  <a:cubicBezTo>
                    <a:pt x="3115" y="7032"/>
                    <a:pt x="3862" y="6596"/>
                    <a:pt x="4410" y="5439"/>
                  </a:cubicBezTo>
                  <a:cubicBezTo>
                    <a:pt x="4951" y="4291"/>
                    <a:pt x="5295" y="1898"/>
                    <a:pt x="3459" y="538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  <a:moveTo>
                    <a:pt x="3025" y="7088"/>
                  </a:moveTo>
                  <a:cubicBezTo>
                    <a:pt x="3019" y="7092"/>
                    <a:pt x="3016" y="7094"/>
                    <a:pt x="3017" y="7094"/>
                  </a:cubicBezTo>
                  <a:cubicBezTo>
                    <a:pt x="3020" y="7092"/>
                    <a:pt x="3023" y="7090"/>
                    <a:pt x="3025" y="708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6102925" y="3655325"/>
              <a:ext cx="130350" cy="205325"/>
            </a:xfrm>
            <a:custGeom>
              <a:rect b="b" l="l" r="r" t="t"/>
              <a:pathLst>
                <a:path extrusionOk="0" h="8213" w="5214">
                  <a:moveTo>
                    <a:pt x="1099" y="1"/>
                  </a:moveTo>
                  <a:cubicBezTo>
                    <a:pt x="1" y="2853"/>
                    <a:pt x="1279" y="4377"/>
                    <a:pt x="2541" y="5623"/>
                  </a:cubicBezTo>
                  <a:cubicBezTo>
                    <a:pt x="3803" y="6852"/>
                    <a:pt x="3754" y="8213"/>
                    <a:pt x="3754" y="8213"/>
                  </a:cubicBezTo>
                  <a:cubicBezTo>
                    <a:pt x="4656" y="7278"/>
                    <a:pt x="3590" y="5590"/>
                    <a:pt x="4459" y="4246"/>
                  </a:cubicBezTo>
                  <a:cubicBezTo>
                    <a:pt x="5213" y="3099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17" y="3738"/>
                  </a:cubicBezTo>
                  <a:cubicBezTo>
                    <a:pt x="2656" y="4476"/>
                    <a:pt x="3279" y="5803"/>
                    <a:pt x="3279" y="5803"/>
                  </a:cubicBezTo>
                  <a:cubicBezTo>
                    <a:pt x="2066" y="4935"/>
                    <a:pt x="2312" y="4164"/>
                    <a:pt x="2656" y="3754"/>
                  </a:cubicBezTo>
                  <a:cubicBezTo>
                    <a:pt x="3000" y="3361"/>
                    <a:pt x="2525" y="3017"/>
                    <a:pt x="2541" y="2787"/>
                  </a:cubicBezTo>
                  <a:cubicBezTo>
                    <a:pt x="2558" y="2640"/>
                    <a:pt x="2591" y="2509"/>
                    <a:pt x="2640" y="2378"/>
                  </a:cubicBezTo>
                  <a:cubicBezTo>
                    <a:pt x="2640" y="2378"/>
                    <a:pt x="2565" y="2323"/>
                    <a:pt x="2427" y="2323"/>
                  </a:cubicBezTo>
                  <a:cubicBezTo>
                    <a:pt x="2315" y="2323"/>
                    <a:pt x="2159" y="2359"/>
                    <a:pt x="1968" y="2492"/>
                  </a:cubicBezTo>
                  <a:cubicBezTo>
                    <a:pt x="1230" y="2984"/>
                    <a:pt x="1525" y="4082"/>
                    <a:pt x="1525" y="4082"/>
                  </a:cubicBezTo>
                  <a:cubicBezTo>
                    <a:pt x="1001" y="3345"/>
                    <a:pt x="1181" y="2591"/>
                    <a:pt x="1771" y="2066"/>
                  </a:cubicBezTo>
                  <a:cubicBezTo>
                    <a:pt x="2377" y="1542"/>
                    <a:pt x="1804" y="1066"/>
                    <a:pt x="1410" y="853"/>
                  </a:cubicBezTo>
                  <a:cubicBezTo>
                    <a:pt x="1017" y="624"/>
                    <a:pt x="1099" y="1"/>
                    <a:pt x="1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6042700" y="3629925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17"/>
                    <a:pt x="3033" y="4525"/>
                  </a:cubicBezTo>
                  <a:cubicBezTo>
                    <a:pt x="3033" y="4525"/>
                    <a:pt x="2475" y="3852"/>
                    <a:pt x="2738" y="3098"/>
                  </a:cubicBezTo>
                  <a:cubicBezTo>
                    <a:pt x="3000" y="2344"/>
                    <a:pt x="2688" y="2066"/>
                    <a:pt x="2442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1" y="1253"/>
                    <a:pt x="2318" y="1253"/>
                  </a:cubicBezTo>
                  <a:cubicBezTo>
                    <a:pt x="2153" y="1253"/>
                    <a:pt x="1863" y="1321"/>
                    <a:pt x="1934" y="1820"/>
                  </a:cubicBezTo>
                  <a:cubicBezTo>
                    <a:pt x="2033" y="2508"/>
                    <a:pt x="2082" y="2623"/>
                    <a:pt x="1852" y="2640"/>
                  </a:cubicBezTo>
                  <a:cubicBezTo>
                    <a:pt x="1847" y="2640"/>
                    <a:pt x="1843" y="2640"/>
                    <a:pt x="1838" y="2640"/>
                  </a:cubicBezTo>
                  <a:cubicBezTo>
                    <a:pt x="1642" y="2640"/>
                    <a:pt x="1706" y="2307"/>
                    <a:pt x="1754" y="2115"/>
                  </a:cubicBezTo>
                  <a:cubicBezTo>
                    <a:pt x="1820" y="1935"/>
                    <a:pt x="2065" y="1099"/>
                    <a:pt x="1410" y="820"/>
                  </a:cubicBezTo>
                  <a:cubicBezTo>
                    <a:pt x="754" y="541"/>
                    <a:pt x="492" y="279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6179150" y="3844650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71" y="492"/>
                    <a:pt x="1050" y="1181"/>
                    <a:pt x="951" y="2476"/>
                  </a:cubicBezTo>
                  <a:cubicBezTo>
                    <a:pt x="853" y="3754"/>
                    <a:pt x="0" y="4262"/>
                    <a:pt x="0" y="4262"/>
                  </a:cubicBezTo>
                  <a:cubicBezTo>
                    <a:pt x="3590" y="2426"/>
                    <a:pt x="2279" y="755"/>
                    <a:pt x="1935" y="509"/>
                  </a:cubicBezTo>
                  <a:cubicBezTo>
                    <a:pt x="1590" y="263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6181200" y="3910450"/>
              <a:ext cx="196725" cy="145050"/>
            </a:xfrm>
            <a:custGeom>
              <a:rect b="b" l="l" r="r" t="t"/>
              <a:pathLst>
                <a:path extrusionOk="0" h="5802" w="7869">
                  <a:moveTo>
                    <a:pt x="3218" y="1"/>
                  </a:moveTo>
                  <a:cubicBezTo>
                    <a:pt x="2833" y="1"/>
                    <a:pt x="2408" y="335"/>
                    <a:pt x="2000" y="958"/>
                  </a:cubicBezTo>
                  <a:cubicBezTo>
                    <a:pt x="1459" y="1794"/>
                    <a:pt x="0" y="1925"/>
                    <a:pt x="0" y="1925"/>
                  </a:cubicBezTo>
                  <a:cubicBezTo>
                    <a:pt x="2377" y="1974"/>
                    <a:pt x="3016" y="2597"/>
                    <a:pt x="3656" y="3351"/>
                  </a:cubicBezTo>
                  <a:cubicBezTo>
                    <a:pt x="4295" y="4105"/>
                    <a:pt x="4475" y="5335"/>
                    <a:pt x="6000" y="5712"/>
                  </a:cubicBezTo>
                  <a:cubicBezTo>
                    <a:pt x="6253" y="5775"/>
                    <a:pt x="6474" y="5801"/>
                    <a:pt x="6666" y="5801"/>
                  </a:cubicBezTo>
                  <a:cubicBezTo>
                    <a:pt x="7618" y="5801"/>
                    <a:pt x="7868" y="5155"/>
                    <a:pt x="7868" y="5154"/>
                  </a:cubicBezTo>
                  <a:lnTo>
                    <a:pt x="7868" y="5154"/>
                  </a:lnTo>
                  <a:cubicBezTo>
                    <a:pt x="7782" y="5212"/>
                    <a:pt x="7702" y="5241"/>
                    <a:pt x="7631" y="5241"/>
                  </a:cubicBezTo>
                  <a:cubicBezTo>
                    <a:pt x="7380" y="5241"/>
                    <a:pt x="7236" y="4876"/>
                    <a:pt x="7262" y="4122"/>
                  </a:cubicBezTo>
                  <a:cubicBezTo>
                    <a:pt x="7278" y="3155"/>
                    <a:pt x="6393" y="2876"/>
                    <a:pt x="5278" y="2712"/>
                  </a:cubicBezTo>
                  <a:cubicBezTo>
                    <a:pt x="4164" y="2532"/>
                    <a:pt x="3230" y="2466"/>
                    <a:pt x="3131" y="2089"/>
                  </a:cubicBezTo>
                  <a:cubicBezTo>
                    <a:pt x="3016" y="1729"/>
                    <a:pt x="3508" y="1581"/>
                    <a:pt x="4180" y="1384"/>
                  </a:cubicBezTo>
                  <a:cubicBezTo>
                    <a:pt x="4869" y="1171"/>
                    <a:pt x="4557" y="549"/>
                    <a:pt x="4557" y="548"/>
                  </a:cubicBezTo>
                  <a:lnTo>
                    <a:pt x="4557" y="548"/>
                  </a:lnTo>
                  <a:cubicBezTo>
                    <a:pt x="4506" y="589"/>
                    <a:pt x="4454" y="607"/>
                    <a:pt x="4399" y="607"/>
                  </a:cubicBezTo>
                  <a:cubicBezTo>
                    <a:pt x="4212" y="607"/>
                    <a:pt x="3991" y="393"/>
                    <a:pt x="3623" y="139"/>
                  </a:cubicBezTo>
                  <a:cubicBezTo>
                    <a:pt x="3495" y="46"/>
                    <a:pt x="3359" y="1"/>
                    <a:pt x="32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6085725" y="3969575"/>
              <a:ext cx="192200" cy="155800"/>
            </a:xfrm>
            <a:custGeom>
              <a:rect b="b" l="l" r="r" t="t"/>
              <a:pathLst>
                <a:path extrusionOk="0" h="6232" w="7688">
                  <a:moveTo>
                    <a:pt x="4322" y="0"/>
                  </a:moveTo>
                  <a:cubicBezTo>
                    <a:pt x="2726" y="0"/>
                    <a:pt x="1374" y="1109"/>
                    <a:pt x="672" y="2527"/>
                  </a:cubicBezTo>
                  <a:cubicBezTo>
                    <a:pt x="164" y="3625"/>
                    <a:pt x="0" y="4871"/>
                    <a:pt x="246" y="6051"/>
                  </a:cubicBezTo>
                  <a:lnTo>
                    <a:pt x="246" y="6084"/>
                  </a:lnTo>
                  <a:lnTo>
                    <a:pt x="279" y="6232"/>
                  </a:lnTo>
                  <a:cubicBezTo>
                    <a:pt x="263" y="6084"/>
                    <a:pt x="246" y="5936"/>
                    <a:pt x="246" y="5773"/>
                  </a:cubicBezTo>
                  <a:cubicBezTo>
                    <a:pt x="246" y="4904"/>
                    <a:pt x="426" y="4052"/>
                    <a:pt x="754" y="3248"/>
                  </a:cubicBezTo>
                  <a:cubicBezTo>
                    <a:pt x="1148" y="2248"/>
                    <a:pt x="1885" y="1429"/>
                    <a:pt x="2820" y="904"/>
                  </a:cubicBezTo>
                  <a:cubicBezTo>
                    <a:pt x="3368" y="590"/>
                    <a:pt x="4084" y="339"/>
                    <a:pt x="4791" y="339"/>
                  </a:cubicBezTo>
                  <a:cubicBezTo>
                    <a:pt x="5374" y="339"/>
                    <a:pt x="5952" y="509"/>
                    <a:pt x="6426" y="954"/>
                  </a:cubicBezTo>
                  <a:cubicBezTo>
                    <a:pt x="7491" y="1871"/>
                    <a:pt x="7147" y="3789"/>
                    <a:pt x="5950" y="4084"/>
                  </a:cubicBezTo>
                  <a:cubicBezTo>
                    <a:pt x="5816" y="4120"/>
                    <a:pt x="5676" y="4137"/>
                    <a:pt x="5538" y="4137"/>
                  </a:cubicBezTo>
                  <a:cubicBezTo>
                    <a:pt x="5103" y="4137"/>
                    <a:pt x="4679" y="3965"/>
                    <a:pt x="4442" y="3642"/>
                  </a:cubicBezTo>
                  <a:cubicBezTo>
                    <a:pt x="4164" y="3232"/>
                    <a:pt x="4147" y="2691"/>
                    <a:pt x="4426" y="2281"/>
                  </a:cubicBezTo>
                  <a:cubicBezTo>
                    <a:pt x="4604" y="2003"/>
                    <a:pt x="4911" y="1845"/>
                    <a:pt x="5229" y="1845"/>
                  </a:cubicBezTo>
                  <a:cubicBezTo>
                    <a:pt x="5378" y="1845"/>
                    <a:pt x="5530" y="1880"/>
                    <a:pt x="5672" y="1953"/>
                  </a:cubicBezTo>
                  <a:cubicBezTo>
                    <a:pt x="5852" y="2035"/>
                    <a:pt x="5967" y="2216"/>
                    <a:pt x="5967" y="2412"/>
                  </a:cubicBezTo>
                  <a:cubicBezTo>
                    <a:pt x="5967" y="2412"/>
                    <a:pt x="5952" y="2545"/>
                    <a:pt x="5867" y="2545"/>
                  </a:cubicBezTo>
                  <a:cubicBezTo>
                    <a:pt x="5862" y="2545"/>
                    <a:pt x="5857" y="2544"/>
                    <a:pt x="5852" y="2544"/>
                  </a:cubicBezTo>
                  <a:cubicBezTo>
                    <a:pt x="5770" y="2544"/>
                    <a:pt x="5786" y="2380"/>
                    <a:pt x="5524" y="2314"/>
                  </a:cubicBezTo>
                  <a:cubicBezTo>
                    <a:pt x="5495" y="2307"/>
                    <a:pt x="5465" y="2304"/>
                    <a:pt x="5437" y="2304"/>
                  </a:cubicBezTo>
                  <a:cubicBezTo>
                    <a:pt x="5180" y="2304"/>
                    <a:pt x="4975" y="2557"/>
                    <a:pt x="5049" y="2822"/>
                  </a:cubicBezTo>
                  <a:cubicBezTo>
                    <a:pt x="5080" y="2989"/>
                    <a:pt x="5316" y="3122"/>
                    <a:pt x="5559" y="3122"/>
                  </a:cubicBezTo>
                  <a:cubicBezTo>
                    <a:pt x="5699" y="3122"/>
                    <a:pt x="5842" y="3078"/>
                    <a:pt x="5950" y="2970"/>
                  </a:cubicBezTo>
                  <a:cubicBezTo>
                    <a:pt x="6016" y="2904"/>
                    <a:pt x="6065" y="2822"/>
                    <a:pt x="6081" y="2724"/>
                  </a:cubicBezTo>
                  <a:cubicBezTo>
                    <a:pt x="6180" y="2412"/>
                    <a:pt x="6049" y="2068"/>
                    <a:pt x="5770" y="1904"/>
                  </a:cubicBezTo>
                  <a:cubicBezTo>
                    <a:pt x="5602" y="1806"/>
                    <a:pt x="5417" y="1759"/>
                    <a:pt x="5232" y="1759"/>
                  </a:cubicBezTo>
                  <a:cubicBezTo>
                    <a:pt x="4892" y="1759"/>
                    <a:pt x="4556" y="1918"/>
                    <a:pt x="4344" y="2216"/>
                  </a:cubicBezTo>
                  <a:cubicBezTo>
                    <a:pt x="4033" y="2658"/>
                    <a:pt x="4033" y="3248"/>
                    <a:pt x="4344" y="3691"/>
                  </a:cubicBezTo>
                  <a:cubicBezTo>
                    <a:pt x="4613" y="4062"/>
                    <a:pt x="5092" y="4263"/>
                    <a:pt x="5578" y="4263"/>
                  </a:cubicBezTo>
                  <a:cubicBezTo>
                    <a:pt x="5714" y="4263"/>
                    <a:pt x="5850" y="4248"/>
                    <a:pt x="5983" y="4215"/>
                  </a:cubicBezTo>
                  <a:cubicBezTo>
                    <a:pt x="7344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90" y="167"/>
                    <a:pt x="5032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6095550" y="4017725"/>
              <a:ext cx="76025" cy="81825"/>
            </a:xfrm>
            <a:custGeom>
              <a:rect b="b" l="l" r="r" t="t"/>
              <a:pathLst>
                <a:path extrusionOk="0" h="3273" w="3041">
                  <a:moveTo>
                    <a:pt x="2307" y="1"/>
                  </a:moveTo>
                  <a:cubicBezTo>
                    <a:pt x="2110" y="1"/>
                    <a:pt x="1861" y="69"/>
                    <a:pt x="1574" y="241"/>
                  </a:cubicBezTo>
                  <a:cubicBezTo>
                    <a:pt x="312" y="1011"/>
                    <a:pt x="1" y="3273"/>
                    <a:pt x="1" y="3273"/>
                  </a:cubicBezTo>
                  <a:cubicBezTo>
                    <a:pt x="1" y="3273"/>
                    <a:pt x="689" y="1175"/>
                    <a:pt x="1951" y="962"/>
                  </a:cubicBezTo>
                  <a:cubicBezTo>
                    <a:pt x="3040" y="784"/>
                    <a:pt x="2975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6193500" y="4011425"/>
              <a:ext cx="130325" cy="112975"/>
            </a:xfrm>
            <a:custGeom>
              <a:rect b="b" l="l" r="r" t="t"/>
              <a:pathLst>
                <a:path extrusionOk="0" h="4519" w="5213">
                  <a:moveTo>
                    <a:pt x="3033" y="1"/>
                  </a:moveTo>
                  <a:cubicBezTo>
                    <a:pt x="3033" y="1"/>
                    <a:pt x="3360" y="706"/>
                    <a:pt x="3016" y="1771"/>
                  </a:cubicBezTo>
                  <a:cubicBezTo>
                    <a:pt x="2688" y="2853"/>
                    <a:pt x="1836" y="3066"/>
                    <a:pt x="1197" y="3131"/>
                  </a:cubicBezTo>
                  <a:cubicBezTo>
                    <a:pt x="574" y="3197"/>
                    <a:pt x="131" y="3476"/>
                    <a:pt x="0" y="4344"/>
                  </a:cubicBezTo>
                  <a:cubicBezTo>
                    <a:pt x="138" y="4246"/>
                    <a:pt x="306" y="4195"/>
                    <a:pt x="479" y="4195"/>
                  </a:cubicBezTo>
                  <a:cubicBezTo>
                    <a:pt x="593" y="4195"/>
                    <a:pt x="709" y="4217"/>
                    <a:pt x="820" y="4262"/>
                  </a:cubicBezTo>
                  <a:cubicBezTo>
                    <a:pt x="1055" y="4380"/>
                    <a:pt x="1446" y="4518"/>
                    <a:pt x="1840" y="4518"/>
                  </a:cubicBezTo>
                  <a:cubicBezTo>
                    <a:pt x="2159" y="4518"/>
                    <a:pt x="2479" y="4428"/>
                    <a:pt x="2721" y="4164"/>
                  </a:cubicBezTo>
                  <a:cubicBezTo>
                    <a:pt x="3262" y="3574"/>
                    <a:pt x="3164" y="2968"/>
                    <a:pt x="3131" y="2673"/>
                  </a:cubicBezTo>
                  <a:cubicBezTo>
                    <a:pt x="3115" y="2398"/>
                    <a:pt x="3067" y="1853"/>
                    <a:pt x="3348" y="1853"/>
                  </a:cubicBezTo>
                  <a:cubicBezTo>
                    <a:pt x="3352" y="1853"/>
                    <a:pt x="3356" y="1853"/>
                    <a:pt x="3360" y="1853"/>
                  </a:cubicBezTo>
                  <a:cubicBezTo>
                    <a:pt x="3360" y="1853"/>
                    <a:pt x="3364" y="1852"/>
                    <a:pt x="3369" y="1852"/>
                  </a:cubicBezTo>
                  <a:cubicBezTo>
                    <a:pt x="3409" y="1852"/>
                    <a:pt x="3573" y="1878"/>
                    <a:pt x="3573" y="2296"/>
                  </a:cubicBezTo>
                  <a:cubicBezTo>
                    <a:pt x="3557" y="2754"/>
                    <a:pt x="3541" y="3050"/>
                    <a:pt x="4164" y="3230"/>
                  </a:cubicBezTo>
                  <a:cubicBezTo>
                    <a:pt x="4491" y="3328"/>
                    <a:pt x="4819" y="3492"/>
                    <a:pt x="5081" y="3722"/>
                  </a:cubicBezTo>
                  <a:cubicBezTo>
                    <a:pt x="4967" y="3508"/>
                    <a:pt x="4950" y="3263"/>
                    <a:pt x="5000" y="3033"/>
                  </a:cubicBezTo>
                  <a:cubicBezTo>
                    <a:pt x="5131" y="2705"/>
                    <a:pt x="5213" y="2099"/>
                    <a:pt x="4655" y="1705"/>
                  </a:cubicBezTo>
                  <a:cubicBezTo>
                    <a:pt x="4082" y="1312"/>
                    <a:pt x="3524" y="1066"/>
                    <a:pt x="3393" y="673"/>
                  </a:cubicBezTo>
                  <a:cubicBezTo>
                    <a:pt x="3311" y="443"/>
                    <a:pt x="3196" y="214"/>
                    <a:pt x="30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6271350" y="4087250"/>
              <a:ext cx="32000" cy="50000"/>
            </a:xfrm>
            <a:custGeom>
              <a:rect b="b" l="l" r="r" t="t"/>
              <a:pathLst>
                <a:path extrusionOk="0" h="2000" w="1280">
                  <a:moveTo>
                    <a:pt x="328" y="0"/>
                  </a:moveTo>
                  <a:cubicBezTo>
                    <a:pt x="328" y="0"/>
                    <a:pt x="328" y="0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0"/>
                    <a:pt x="328" y="0"/>
                  </a:cubicBezTo>
                  <a:close/>
                  <a:moveTo>
                    <a:pt x="328" y="1"/>
                  </a:moveTo>
                  <a:lnTo>
                    <a:pt x="328" y="1"/>
                  </a:lnTo>
                  <a:cubicBezTo>
                    <a:pt x="345" y="197"/>
                    <a:pt x="328" y="394"/>
                    <a:pt x="263" y="574"/>
                  </a:cubicBezTo>
                  <a:cubicBezTo>
                    <a:pt x="181" y="836"/>
                    <a:pt x="1" y="1246"/>
                    <a:pt x="459" y="1541"/>
                  </a:cubicBezTo>
                  <a:cubicBezTo>
                    <a:pt x="476" y="1541"/>
                    <a:pt x="476" y="1557"/>
                    <a:pt x="492" y="1557"/>
                  </a:cubicBezTo>
                  <a:cubicBezTo>
                    <a:pt x="1017" y="1852"/>
                    <a:pt x="1017" y="2000"/>
                    <a:pt x="1017" y="2000"/>
                  </a:cubicBezTo>
                  <a:cubicBezTo>
                    <a:pt x="1017" y="2000"/>
                    <a:pt x="1050" y="1770"/>
                    <a:pt x="1099" y="1541"/>
                  </a:cubicBezTo>
                  <a:cubicBezTo>
                    <a:pt x="1115" y="1459"/>
                    <a:pt x="1148" y="1377"/>
                    <a:pt x="1164" y="1295"/>
                  </a:cubicBezTo>
                  <a:cubicBezTo>
                    <a:pt x="1279" y="934"/>
                    <a:pt x="1115" y="525"/>
                    <a:pt x="771" y="361"/>
                  </a:cubicBezTo>
                  <a:cubicBezTo>
                    <a:pt x="353" y="113"/>
                    <a:pt x="330" y="12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6272575" y="3871850"/>
              <a:ext cx="172950" cy="122025"/>
            </a:xfrm>
            <a:custGeom>
              <a:rect b="b" l="l" r="r" t="t"/>
              <a:pathLst>
                <a:path extrusionOk="0" h="4881" w="6918">
                  <a:moveTo>
                    <a:pt x="1941" y="0"/>
                  </a:moveTo>
                  <a:cubicBezTo>
                    <a:pt x="1055" y="0"/>
                    <a:pt x="588" y="822"/>
                    <a:pt x="706" y="1371"/>
                  </a:cubicBezTo>
                  <a:cubicBezTo>
                    <a:pt x="825" y="1984"/>
                    <a:pt x="1434" y="2011"/>
                    <a:pt x="1542" y="2011"/>
                  </a:cubicBezTo>
                  <a:cubicBezTo>
                    <a:pt x="1552" y="2011"/>
                    <a:pt x="1558" y="2010"/>
                    <a:pt x="1558" y="2010"/>
                  </a:cubicBezTo>
                  <a:cubicBezTo>
                    <a:pt x="1296" y="1896"/>
                    <a:pt x="1181" y="1584"/>
                    <a:pt x="1312" y="1338"/>
                  </a:cubicBezTo>
                  <a:cubicBezTo>
                    <a:pt x="1357" y="1266"/>
                    <a:pt x="1403" y="1239"/>
                    <a:pt x="1453" y="1239"/>
                  </a:cubicBezTo>
                  <a:cubicBezTo>
                    <a:pt x="1549" y="1239"/>
                    <a:pt x="1658" y="1339"/>
                    <a:pt x="1787" y="1404"/>
                  </a:cubicBezTo>
                  <a:cubicBezTo>
                    <a:pt x="1831" y="1427"/>
                    <a:pt x="1872" y="1438"/>
                    <a:pt x="1909" y="1438"/>
                  </a:cubicBezTo>
                  <a:cubicBezTo>
                    <a:pt x="2056" y="1438"/>
                    <a:pt x="2158" y="1279"/>
                    <a:pt x="2197" y="1109"/>
                  </a:cubicBezTo>
                  <a:cubicBezTo>
                    <a:pt x="2237" y="968"/>
                    <a:pt x="2346" y="827"/>
                    <a:pt x="2534" y="827"/>
                  </a:cubicBezTo>
                  <a:cubicBezTo>
                    <a:pt x="2652" y="827"/>
                    <a:pt x="2801" y="882"/>
                    <a:pt x="2984" y="1027"/>
                  </a:cubicBezTo>
                  <a:cubicBezTo>
                    <a:pt x="3476" y="1404"/>
                    <a:pt x="3164" y="2142"/>
                    <a:pt x="3164" y="2142"/>
                  </a:cubicBezTo>
                  <a:cubicBezTo>
                    <a:pt x="3164" y="2142"/>
                    <a:pt x="3164" y="1535"/>
                    <a:pt x="2738" y="1470"/>
                  </a:cubicBezTo>
                  <a:cubicBezTo>
                    <a:pt x="2694" y="1457"/>
                    <a:pt x="2650" y="1451"/>
                    <a:pt x="2607" y="1451"/>
                  </a:cubicBezTo>
                  <a:cubicBezTo>
                    <a:pt x="2425" y="1451"/>
                    <a:pt x="2260" y="1556"/>
                    <a:pt x="2181" y="1715"/>
                  </a:cubicBezTo>
                  <a:cubicBezTo>
                    <a:pt x="2443" y="1715"/>
                    <a:pt x="2459" y="2092"/>
                    <a:pt x="2312" y="2306"/>
                  </a:cubicBezTo>
                  <a:cubicBezTo>
                    <a:pt x="2164" y="2502"/>
                    <a:pt x="2214" y="2650"/>
                    <a:pt x="2361" y="2732"/>
                  </a:cubicBezTo>
                  <a:cubicBezTo>
                    <a:pt x="2492" y="2814"/>
                    <a:pt x="2705" y="2814"/>
                    <a:pt x="2525" y="3191"/>
                  </a:cubicBezTo>
                  <a:cubicBezTo>
                    <a:pt x="2374" y="3537"/>
                    <a:pt x="1752" y="3551"/>
                    <a:pt x="1653" y="3551"/>
                  </a:cubicBezTo>
                  <a:cubicBezTo>
                    <a:pt x="1644" y="3551"/>
                    <a:pt x="1640" y="3551"/>
                    <a:pt x="1640" y="3551"/>
                  </a:cubicBezTo>
                  <a:cubicBezTo>
                    <a:pt x="1787" y="3355"/>
                    <a:pt x="1755" y="3060"/>
                    <a:pt x="1558" y="2896"/>
                  </a:cubicBezTo>
                  <a:lnTo>
                    <a:pt x="1558" y="2896"/>
                  </a:lnTo>
                  <a:cubicBezTo>
                    <a:pt x="1574" y="3060"/>
                    <a:pt x="1460" y="3223"/>
                    <a:pt x="1279" y="3273"/>
                  </a:cubicBezTo>
                  <a:cubicBezTo>
                    <a:pt x="1001" y="3371"/>
                    <a:pt x="1017" y="3273"/>
                    <a:pt x="738" y="3502"/>
                  </a:cubicBezTo>
                  <a:cubicBezTo>
                    <a:pt x="607" y="3617"/>
                    <a:pt x="423" y="3646"/>
                    <a:pt x="271" y="3646"/>
                  </a:cubicBezTo>
                  <a:cubicBezTo>
                    <a:pt x="120" y="3646"/>
                    <a:pt x="1" y="3617"/>
                    <a:pt x="1" y="3617"/>
                  </a:cubicBezTo>
                  <a:lnTo>
                    <a:pt x="1" y="3617"/>
                  </a:lnTo>
                  <a:cubicBezTo>
                    <a:pt x="181" y="3715"/>
                    <a:pt x="378" y="3781"/>
                    <a:pt x="574" y="3797"/>
                  </a:cubicBezTo>
                  <a:cubicBezTo>
                    <a:pt x="1017" y="3830"/>
                    <a:pt x="1460" y="3895"/>
                    <a:pt x="1886" y="3994"/>
                  </a:cubicBezTo>
                  <a:cubicBezTo>
                    <a:pt x="3066" y="4354"/>
                    <a:pt x="3787" y="4846"/>
                    <a:pt x="4689" y="4879"/>
                  </a:cubicBezTo>
                  <a:cubicBezTo>
                    <a:pt x="4720" y="4880"/>
                    <a:pt x="4752" y="4881"/>
                    <a:pt x="4784" y="4881"/>
                  </a:cubicBezTo>
                  <a:cubicBezTo>
                    <a:pt x="5196" y="4881"/>
                    <a:pt x="5618" y="4782"/>
                    <a:pt x="5984" y="4584"/>
                  </a:cubicBezTo>
                  <a:cubicBezTo>
                    <a:pt x="6770" y="4109"/>
                    <a:pt x="6918" y="2945"/>
                    <a:pt x="6459" y="2355"/>
                  </a:cubicBezTo>
                  <a:cubicBezTo>
                    <a:pt x="6228" y="2016"/>
                    <a:pt x="5864" y="1861"/>
                    <a:pt x="5524" y="1861"/>
                  </a:cubicBezTo>
                  <a:cubicBezTo>
                    <a:pt x="5188" y="1861"/>
                    <a:pt x="4876" y="2012"/>
                    <a:pt x="4738" y="2289"/>
                  </a:cubicBezTo>
                  <a:cubicBezTo>
                    <a:pt x="4492" y="2617"/>
                    <a:pt x="4525" y="3092"/>
                    <a:pt x="4820" y="3371"/>
                  </a:cubicBezTo>
                  <a:lnTo>
                    <a:pt x="4836" y="3387"/>
                  </a:lnTo>
                  <a:cubicBezTo>
                    <a:pt x="4853" y="3404"/>
                    <a:pt x="4869" y="3420"/>
                    <a:pt x="4902" y="3437"/>
                  </a:cubicBezTo>
                  <a:cubicBezTo>
                    <a:pt x="4918" y="3437"/>
                    <a:pt x="4918" y="3453"/>
                    <a:pt x="4934" y="3453"/>
                  </a:cubicBezTo>
                  <a:cubicBezTo>
                    <a:pt x="5037" y="3512"/>
                    <a:pt x="5165" y="3543"/>
                    <a:pt x="5290" y="3543"/>
                  </a:cubicBezTo>
                  <a:cubicBezTo>
                    <a:pt x="5542" y="3543"/>
                    <a:pt x="5781" y="3416"/>
                    <a:pt x="5770" y="3141"/>
                  </a:cubicBezTo>
                  <a:cubicBezTo>
                    <a:pt x="5784" y="2945"/>
                    <a:pt x="5623" y="2860"/>
                    <a:pt x="5445" y="2860"/>
                  </a:cubicBezTo>
                  <a:cubicBezTo>
                    <a:pt x="5191" y="2860"/>
                    <a:pt x="4901" y="3030"/>
                    <a:pt x="5016" y="3289"/>
                  </a:cubicBezTo>
                  <a:cubicBezTo>
                    <a:pt x="5024" y="3312"/>
                    <a:pt x="5025" y="3335"/>
                    <a:pt x="5002" y="3335"/>
                  </a:cubicBezTo>
                  <a:cubicBezTo>
                    <a:pt x="4975" y="3335"/>
                    <a:pt x="4918" y="3304"/>
                    <a:pt x="4803" y="3207"/>
                  </a:cubicBezTo>
                  <a:cubicBezTo>
                    <a:pt x="4689" y="3109"/>
                    <a:pt x="4623" y="2961"/>
                    <a:pt x="4623" y="2797"/>
                  </a:cubicBezTo>
                  <a:cubicBezTo>
                    <a:pt x="4623" y="2617"/>
                    <a:pt x="4689" y="2453"/>
                    <a:pt x="4803" y="2322"/>
                  </a:cubicBezTo>
                  <a:cubicBezTo>
                    <a:pt x="4930" y="2085"/>
                    <a:pt x="5200" y="1959"/>
                    <a:pt x="5491" y="1959"/>
                  </a:cubicBezTo>
                  <a:cubicBezTo>
                    <a:pt x="5804" y="1959"/>
                    <a:pt x="6140" y="2106"/>
                    <a:pt x="6344" y="2420"/>
                  </a:cubicBezTo>
                  <a:cubicBezTo>
                    <a:pt x="6344" y="2420"/>
                    <a:pt x="6344" y="2437"/>
                    <a:pt x="6361" y="2437"/>
                  </a:cubicBezTo>
                  <a:cubicBezTo>
                    <a:pt x="6574" y="2863"/>
                    <a:pt x="6574" y="3355"/>
                    <a:pt x="6328" y="3764"/>
                  </a:cubicBezTo>
                  <a:cubicBezTo>
                    <a:pt x="6049" y="4256"/>
                    <a:pt x="5412" y="4603"/>
                    <a:pt x="4583" y="4603"/>
                  </a:cubicBezTo>
                  <a:cubicBezTo>
                    <a:pt x="4195" y="4603"/>
                    <a:pt x="3766" y="4527"/>
                    <a:pt x="3312" y="4354"/>
                  </a:cubicBezTo>
                  <a:cubicBezTo>
                    <a:pt x="3263" y="4338"/>
                    <a:pt x="3033" y="4256"/>
                    <a:pt x="2886" y="4191"/>
                  </a:cubicBezTo>
                  <a:cubicBezTo>
                    <a:pt x="2459" y="3977"/>
                    <a:pt x="2017" y="3830"/>
                    <a:pt x="1574" y="3748"/>
                  </a:cubicBezTo>
                  <a:cubicBezTo>
                    <a:pt x="1738" y="3732"/>
                    <a:pt x="1935" y="3699"/>
                    <a:pt x="2148" y="3666"/>
                  </a:cubicBezTo>
                  <a:cubicBezTo>
                    <a:pt x="3885" y="3322"/>
                    <a:pt x="4148" y="830"/>
                    <a:pt x="2689" y="175"/>
                  </a:cubicBezTo>
                  <a:cubicBezTo>
                    <a:pt x="2415" y="52"/>
                    <a:pt x="2164" y="0"/>
                    <a:pt x="19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6356575" y="3937250"/>
              <a:ext cx="116825" cy="82800"/>
            </a:xfrm>
            <a:custGeom>
              <a:rect b="b" l="l" r="r" t="t"/>
              <a:pathLst>
                <a:path extrusionOk="0" h="3312" w="4673">
                  <a:moveTo>
                    <a:pt x="3820" y="1"/>
                  </a:moveTo>
                  <a:lnTo>
                    <a:pt x="3820" y="1"/>
                  </a:lnTo>
                  <a:cubicBezTo>
                    <a:pt x="3902" y="804"/>
                    <a:pt x="3558" y="1591"/>
                    <a:pt x="2919" y="2050"/>
                  </a:cubicBezTo>
                  <a:cubicBezTo>
                    <a:pt x="2505" y="2367"/>
                    <a:pt x="2004" y="2468"/>
                    <a:pt x="1535" y="2468"/>
                  </a:cubicBezTo>
                  <a:cubicBezTo>
                    <a:pt x="720" y="2468"/>
                    <a:pt x="1" y="2165"/>
                    <a:pt x="1" y="2165"/>
                  </a:cubicBezTo>
                  <a:lnTo>
                    <a:pt x="1" y="2165"/>
                  </a:lnTo>
                  <a:cubicBezTo>
                    <a:pt x="1345" y="2869"/>
                    <a:pt x="1853" y="2640"/>
                    <a:pt x="2214" y="3050"/>
                  </a:cubicBezTo>
                  <a:cubicBezTo>
                    <a:pt x="2389" y="3233"/>
                    <a:pt x="2565" y="3288"/>
                    <a:pt x="2724" y="3288"/>
                  </a:cubicBezTo>
                  <a:cubicBezTo>
                    <a:pt x="2907" y="3288"/>
                    <a:pt x="3067" y="3216"/>
                    <a:pt x="3181" y="3181"/>
                  </a:cubicBezTo>
                  <a:cubicBezTo>
                    <a:pt x="3208" y="3174"/>
                    <a:pt x="3234" y="3171"/>
                    <a:pt x="3261" y="3171"/>
                  </a:cubicBezTo>
                  <a:cubicBezTo>
                    <a:pt x="3363" y="3171"/>
                    <a:pt x="3456" y="3221"/>
                    <a:pt x="3509" y="3312"/>
                  </a:cubicBezTo>
                  <a:cubicBezTo>
                    <a:pt x="3541" y="3099"/>
                    <a:pt x="3492" y="2886"/>
                    <a:pt x="3361" y="2722"/>
                  </a:cubicBezTo>
                  <a:cubicBezTo>
                    <a:pt x="3181" y="2509"/>
                    <a:pt x="2787" y="2492"/>
                    <a:pt x="2722" y="2492"/>
                  </a:cubicBezTo>
                  <a:cubicBezTo>
                    <a:pt x="3279" y="2460"/>
                    <a:pt x="3787" y="2181"/>
                    <a:pt x="4115" y="1722"/>
                  </a:cubicBezTo>
                  <a:cubicBezTo>
                    <a:pt x="4672" y="935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6208250" y="3751925"/>
              <a:ext cx="111475" cy="157500"/>
            </a:xfrm>
            <a:custGeom>
              <a:rect b="b" l="l" r="r" t="t"/>
              <a:pathLst>
                <a:path extrusionOk="0" h="6300" w="4459">
                  <a:moveTo>
                    <a:pt x="1815" y="0"/>
                  </a:moveTo>
                  <a:cubicBezTo>
                    <a:pt x="1388" y="0"/>
                    <a:pt x="978" y="153"/>
                    <a:pt x="705" y="464"/>
                  </a:cubicBezTo>
                  <a:cubicBezTo>
                    <a:pt x="0" y="1103"/>
                    <a:pt x="443" y="2136"/>
                    <a:pt x="1033" y="2349"/>
                  </a:cubicBezTo>
                  <a:cubicBezTo>
                    <a:pt x="1156" y="2415"/>
                    <a:pt x="1291" y="2447"/>
                    <a:pt x="1426" y="2447"/>
                  </a:cubicBezTo>
                  <a:cubicBezTo>
                    <a:pt x="1562" y="2447"/>
                    <a:pt x="1697" y="2415"/>
                    <a:pt x="1820" y="2349"/>
                  </a:cubicBezTo>
                  <a:lnTo>
                    <a:pt x="1869" y="2333"/>
                  </a:lnTo>
                  <a:lnTo>
                    <a:pt x="1902" y="2300"/>
                  </a:lnTo>
                  <a:lnTo>
                    <a:pt x="1951" y="2267"/>
                  </a:lnTo>
                  <a:lnTo>
                    <a:pt x="2016" y="2218"/>
                  </a:lnTo>
                  <a:cubicBezTo>
                    <a:pt x="2033" y="2202"/>
                    <a:pt x="2049" y="2185"/>
                    <a:pt x="2066" y="2152"/>
                  </a:cubicBezTo>
                  <a:cubicBezTo>
                    <a:pt x="2229" y="1988"/>
                    <a:pt x="2311" y="1743"/>
                    <a:pt x="2279" y="1513"/>
                  </a:cubicBezTo>
                  <a:cubicBezTo>
                    <a:pt x="2236" y="1169"/>
                    <a:pt x="2023" y="1022"/>
                    <a:pt x="1827" y="1022"/>
                  </a:cubicBezTo>
                  <a:cubicBezTo>
                    <a:pt x="1724" y="1022"/>
                    <a:pt x="1625" y="1063"/>
                    <a:pt x="1557" y="1136"/>
                  </a:cubicBezTo>
                  <a:cubicBezTo>
                    <a:pt x="1394" y="1300"/>
                    <a:pt x="1443" y="1579"/>
                    <a:pt x="1639" y="1693"/>
                  </a:cubicBezTo>
                  <a:cubicBezTo>
                    <a:pt x="1716" y="1728"/>
                    <a:pt x="1785" y="1737"/>
                    <a:pt x="1845" y="1737"/>
                  </a:cubicBezTo>
                  <a:cubicBezTo>
                    <a:pt x="1924" y="1737"/>
                    <a:pt x="1988" y="1721"/>
                    <a:pt x="2033" y="1721"/>
                  </a:cubicBezTo>
                  <a:cubicBezTo>
                    <a:pt x="2086" y="1721"/>
                    <a:pt x="2115" y="1743"/>
                    <a:pt x="2115" y="1841"/>
                  </a:cubicBezTo>
                  <a:cubicBezTo>
                    <a:pt x="2082" y="2038"/>
                    <a:pt x="1967" y="2202"/>
                    <a:pt x="1787" y="2300"/>
                  </a:cubicBezTo>
                  <a:cubicBezTo>
                    <a:pt x="1680" y="2353"/>
                    <a:pt x="1563" y="2378"/>
                    <a:pt x="1445" y="2378"/>
                  </a:cubicBezTo>
                  <a:cubicBezTo>
                    <a:pt x="1309" y="2378"/>
                    <a:pt x="1172" y="2345"/>
                    <a:pt x="1049" y="2283"/>
                  </a:cubicBezTo>
                  <a:cubicBezTo>
                    <a:pt x="508" y="2054"/>
                    <a:pt x="148" y="1120"/>
                    <a:pt x="787" y="562"/>
                  </a:cubicBezTo>
                  <a:cubicBezTo>
                    <a:pt x="1036" y="329"/>
                    <a:pt x="1344" y="184"/>
                    <a:pt x="1683" y="184"/>
                  </a:cubicBezTo>
                  <a:cubicBezTo>
                    <a:pt x="1701" y="184"/>
                    <a:pt x="1720" y="185"/>
                    <a:pt x="1738" y="185"/>
                  </a:cubicBezTo>
                  <a:cubicBezTo>
                    <a:pt x="2492" y="218"/>
                    <a:pt x="3311" y="759"/>
                    <a:pt x="3442" y="2234"/>
                  </a:cubicBezTo>
                  <a:cubicBezTo>
                    <a:pt x="3492" y="2775"/>
                    <a:pt x="3442" y="3333"/>
                    <a:pt x="3279" y="3873"/>
                  </a:cubicBezTo>
                  <a:cubicBezTo>
                    <a:pt x="3164" y="4316"/>
                    <a:pt x="2951" y="4759"/>
                    <a:pt x="2672" y="5152"/>
                  </a:cubicBezTo>
                  <a:cubicBezTo>
                    <a:pt x="2279" y="5644"/>
                    <a:pt x="1771" y="6037"/>
                    <a:pt x="1197" y="6299"/>
                  </a:cubicBezTo>
                  <a:cubicBezTo>
                    <a:pt x="1820" y="6053"/>
                    <a:pt x="2377" y="5644"/>
                    <a:pt x="2803" y="5119"/>
                  </a:cubicBezTo>
                  <a:cubicBezTo>
                    <a:pt x="3541" y="4283"/>
                    <a:pt x="4459" y="2251"/>
                    <a:pt x="3180" y="612"/>
                  </a:cubicBezTo>
                  <a:cubicBezTo>
                    <a:pt x="2828" y="206"/>
                    <a:pt x="2310" y="0"/>
                    <a:pt x="18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5510800" y="4054075"/>
              <a:ext cx="212275" cy="254475"/>
            </a:xfrm>
            <a:custGeom>
              <a:rect b="b" l="l" r="r" t="t"/>
              <a:pathLst>
                <a:path extrusionOk="0" h="10179" w="8491">
                  <a:moveTo>
                    <a:pt x="2225" y="1"/>
                  </a:moveTo>
                  <a:cubicBezTo>
                    <a:pt x="1310" y="1"/>
                    <a:pt x="462" y="451"/>
                    <a:pt x="246" y="1180"/>
                  </a:cubicBezTo>
                  <a:cubicBezTo>
                    <a:pt x="0" y="1770"/>
                    <a:pt x="197" y="2475"/>
                    <a:pt x="721" y="2868"/>
                  </a:cubicBezTo>
                  <a:cubicBezTo>
                    <a:pt x="738" y="2868"/>
                    <a:pt x="754" y="2884"/>
                    <a:pt x="771" y="2901"/>
                  </a:cubicBezTo>
                  <a:cubicBezTo>
                    <a:pt x="998" y="3034"/>
                    <a:pt x="1256" y="3100"/>
                    <a:pt x="1514" y="3100"/>
                  </a:cubicBezTo>
                  <a:cubicBezTo>
                    <a:pt x="1796" y="3100"/>
                    <a:pt x="2080" y="3022"/>
                    <a:pt x="2328" y="2868"/>
                  </a:cubicBezTo>
                  <a:cubicBezTo>
                    <a:pt x="2492" y="2770"/>
                    <a:pt x="2606" y="2606"/>
                    <a:pt x="2656" y="2425"/>
                  </a:cubicBezTo>
                  <a:cubicBezTo>
                    <a:pt x="2800" y="2037"/>
                    <a:pt x="2501" y="1648"/>
                    <a:pt x="2115" y="1648"/>
                  </a:cubicBezTo>
                  <a:cubicBezTo>
                    <a:pt x="2062" y="1648"/>
                    <a:pt x="2007" y="1655"/>
                    <a:pt x="1951" y="1671"/>
                  </a:cubicBezTo>
                  <a:cubicBezTo>
                    <a:pt x="1623" y="1737"/>
                    <a:pt x="1443" y="2081"/>
                    <a:pt x="1557" y="2393"/>
                  </a:cubicBezTo>
                  <a:cubicBezTo>
                    <a:pt x="1639" y="2627"/>
                    <a:pt x="1889" y="2660"/>
                    <a:pt x="2024" y="2660"/>
                  </a:cubicBezTo>
                  <a:cubicBezTo>
                    <a:pt x="2079" y="2660"/>
                    <a:pt x="2115" y="2655"/>
                    <a:pt x="2115" y="2655"/>
                  </a:cubicBezTo>
                  <a:lnTo>
                    <a:pt x="2115" y="2655"/>
                  </a:lnTo>
                  <a:cubicBezTo>
                    <a:pt x="2082" y="2753"/>
                    <a:pt x="2016" y="2819"/>
                    <a:pt x="1934" y="2868"/>
                  </a:cubicBezTo>
                  <a:cubicBezTo>
                    <a:pt x="1820" y="2933"/>
                    <a:pt x="1689" y="2966"/>
                    <a:pt x="1557" y="2966"/>
                  </a:cubicBezTo>
                  <a:cubicBezTo>
                    <a:pt x="1426" y="2966"/>
                    <a:pt x="1295" y="2933"/>
                    <a:pt x="1180" y="2868"/>
                  </a:cubicBezTo>
                  <a:cubicBezTo>
                    <a:pt x="1098" y="2819"/>
                    <a:pt x="1016" y="2770"/>
                    <a:pt x="951" y="2704"/>
                  </a:cubicBezTo>
                  <a:cubicBezTo>
                    <a:pt x="525" y="2327"/>
                    <a:pt x="426" y="1081"/>
                    <a:pt x="1148" y="508"/>
                  </a:cubicBezTo>
                  <a:cubicBezTo>
                    <a:pt x="1472" y="272"/>
                    <a:pt x="1862" y="142"/>
                    <a:pt x="2259" y="142"/>
                  </a:cubicBezTo>
                  <a:cubicBezTo>
                    <a:pt x="2304" y="142"/>
                    <a:pt x="2349" y="144"/>
                    <a:pt x="2393" y="147"/>
                  </a:cubicBezTo>
                  <a:cubicBezTo>
                    <a:pt x="2524" y="163"/>
                    <a:pt x="2656" y="180"/>
                    <a:pt x="2787" y="213"/>
                  </a:cubicBezTo>
                  <a:cubicBezTo>
                    <a:pt x="3885" y="475"/>
                    <a:pt x="4590" y="1655"/>
                    <a:pt x="4819" y="2868"/>
                  </a:cubicBezTo>
                  <a:cubicBezTo>
                    <a:pt x="5065" y="4114"/>
                    <a:pt x="4819" y="5359"/>
                    <a:pt x="4901" y="6474"/>
                  </a:cubicBezTo>
                  <a:cubicBezTo>
                    <a:pt x="4852" y="7490"/>
                    <a:pt x="5245" y="8490"/>
                    <a:pt x="5983" y="9195"/>
                  </a:cubicBezTo>
                  <a:cubicBezTo>
                    <a:pt x="6688" y="9801"/>
                    <a:pt x="7573" y="10146"/>
                    <a:pt x="8491" y="10178"/>
                  </a:cubicBezTo>
                  <a:cubicBezTo>
                    <a:pt x="7589" y="10113"/>
                    <a:pt x="6721" y="9736"/>
                    <a:pt x="6049" y="9129"/>
                  </a:cubicBezTo>
                  <a:cubicBezTo>
                    <a:pt x="5344" y="8425"/>
                    <a:pt x="4983" y="7457"/>
                    <a:pt x="5032" y="6474"/>
                  </a:cubicBezTo>
                  <a:cubicBezTo>
                    <a:pt x="4983" y="5376"/>
                    <a:pt x="5229" y="4146"/>
                    <a:pt x="5000" y="2852"/>
                  </a:cubicBezTo>
                  <a:lnTo>
                    <a:pt x="5000" y="2835"/>
                  </a:lnTo>
                  <a:cubicBezTo>
                    <a:pt x="4770" y="1573"/>
                    <a:pt x="4000" y="327"/>
                    <a:pt x="2820" y="65"/>
                  </a:cubicBezTo>
                  <a:cubicBezTo>
                    <a:pt x="2622" y="21"/>
                    <a:pt x="2422" y="1"/>
                    <a:pt x="22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5559150" y="4089775"/>
              <a:ext cx="57800" cy="52575"/>
            </a:xfrm>
            <a:custGeom>
              <a:rect b="b" l="l" r="r" t="t"/>
              <a:pathLst>
                <a:path extrusionOk="0" h="2103" w="2312">
                  <a:moveTo>
                    <a:pt x="1784" y="1"/>
                  </a:moveTo>
                  <a:cubicBezTo>
                    <a:pt x="1313" y="1"/>
                    <a:pt x="1020" y="401"/>
                    <a:pt x="935" y="1096"/>
                  </a:cubicBezTo>
                  <a:cubicBezTo>
                    <a:pt x="918" y="1210"/>
                    <a:pt x="869" y="1325"/>
                    <a:pt x="820" y="1440"/>
                  </a:cubicBezTo>
                  <a:cubicBezTo>
                    <a:pt x="621" y="1750"/>
                    <a:pt x="253" y="1788"/>
                    <a:pt x="87" y="1788"/>
                  </a:cubicBezTo>
                  <a:cubicBezTo>
                    <a:pt x="33" y="1788"/>
                    <a:pt x="0" y="1784"/>
                    <a:pt x="0" y="1784"/>
                  </a:cubicBezTo>
                  <a:lnTo>
                    <a:pt x="0" y="1784"/>
                  </a:lnTo>
                  <a:cubicBezTo>
                    <a:pt x="120" y="1849"/>
                    <a:pt x="694" y="2102"/>
                    <a:pt x="1230" y="2102"/>
                  </a:cubicBezTo>
                  <a:cubicBezTo>
                    <a:pt x="1502" y="2102"/>
                    <a:pt x="1763" y="2037"/>
                    <a:pt x="1951" y="1850"/>
                  </a:cubicBezTo>
                  <a:cubicBezTo>
                    <a:pt x="2066" y="1735"/>
                    <a:pt x="2148" y="1587"/>
                    <a:pt x="2197" y="1440"/>
                  </a:cubicBezTo>
                  <a:cubicBezTo>
                    <a:pt x="2312" y="997"/>
                    <a:pt x="2066" y="555"/>
                    <a:pt x="1951" y="374"/>
                  </a:cubicBezTo>
                  <a:cubicBezTo>
                    <a:pt x="1869" y="260"/>
                    <a:pt x="1885" y="96"/>
                    <a:pt x="2017" y="30"/>
                  </a:cubicBezTo>
                  <a:cubicBezTo>
                    <a:pt x="1935" y="10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5457925" y="4054775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2040" y="0"/>
                  </a:moveTo>
                  <a:cubicBezTo>
                    <a:pt x="333" y="0"/>
                    <a:pt x="296" y="1081"/>
                    <a:pt x="296" y="1365"/>
                  </a:cubicBezTo>
                  <a:cubicBezTo>
                    <a:pt x="296" y="1561"/>
                    <a:pt x="165" y="1725"/>
                    <a:pt x="1" y="1791"/>
                  </a:cubicBezTo>
                  <a:cubicBezTo>
                    <a:pt x="268" y="1904"/>
                    <a:pt x="503" y="1952"/>
                    <a:pt x="708" y="1952"/>
                  </a:cubicBezTo>
                  <a:cubicBezTo>
                    <a:pt x="1461" y="1952"/>
                    <a:pt x="1831" y="1306"/>
                    <a:pt x="2050" y="791"/>
                  </a:cubicBezTo>
                  <a:cubicBezTo>
                    <a:pt x="2197" y="414"/>
                    <a:pt x="2558" y="135"/>
                    <a:pt x="2968" y="86"/>
                  </a:cubicBezTo>
                  <a:cubicBezTo>
                    <a:pt x="2614" y="26"/>
                    <a:pt x="2307" y="0"/>
                    <a:pt x="204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5429250" y="4054150"/>
              <a:ext cx="36075" cy="28500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9"/>
                    <a:pt x="328" y="29"/>
                  </a:cubicBezTo>
                  <a:cubicBezTo>
                    <a:pt x="99" y="144"/>
                    <a:pt x="0" y="423"/>
                    <a:pt x="99" y="669"/>
                  </a:cubicBezTo>
                  <a:cubicBezTo>
                    <a:pt x="181" y="865"/>
                    <a:pt x="361" y="1029"/>
                    <a:pt x="574" y="1095"/>
                  </a:cubicBezTo>
                  <a:cubicBezTo>
                    <a:pt x="652" y="1125"/>
                    <a:pt x="735" y="1139"/>
                    <a:pt x="818" y="1139"/>
                  </a:cubicBezTo>
                  <a:cubicBezTo>
                    <a:pt x="961" y="1139"/>
                    <a:pt x="1105" y="1096"/>
                    <a:pt x="1230" y="1013"/>
                  </a:cubicBezTo>
                  <a:cubicBezTo>
                    <a:pt x="1361" y="882"/>
                    <a:pt x="1443" y="701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35" y="902"/>
                    <a:pt x="783" y="902"/>
                  </a:cubicBezTo>
                  <a:cubicBezTo>
                    <a:pt x="763" y="902"/>
                    <a:pt x="742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85" y="84"/>
                    <a:pt x="428" y="72"/>
                    <a:pt x="471" y="72"/>
                  </a:cubicBezTo>
                  <a:cubicBezTo>
                    <a:pt x="587" y="72"/>
                    <a:pt x="698" y="160"/>
                    <a:pt x="722" y="292"/>
                  </a:cubicBezTo>
                  <a:cubicBezTo>
                    <a:pt x="732" y="399"/>
                    <a:pt x="652" y="464"/>
                    <a:pt x="599" y="464"/>
                  </a:cubicBezTo>
                  <a:cubicBezTo>
                    <a:pt x="572" y="464"/>
                    <a:pt x="552" y="446"/>
                    <a:pt x="558" y="406"/>
                  </a:cubicBezTo>
                  <a:cubicBezTo>
                    <a:pt x="582" y="332"/>
                    <a:pt x="542" y="268"/>
                    <a:pt x="472" y="268"/>
                  </a:cubicBezTo>
                  <a:cubicBezTo>
                    <a:pt x="449" y="268"/>
                    <a:pt x="422" y="275"/>
                    <a:pt x="394" y="292"/>
                  </a:cubicBezTo>
                  <a:cubicBezTo>
                    <a:pt x="263" y="357"/>
                    <a:pt x="394" y="537"/>
                    <a:pt x="394" y="537"/>
                  </a:cubicBezTo>
                  <a:cubicBezTo>
                    <a:pt x="441" y="575"/>
                    <a:pt x="497" y="593"/>
                    <a:pt x="552" y="593"/>
                  </a:cubicBezTo>
                  <a:cubicBezTo>
                    <a:pt x="687" y="593"/>
                    <a:pt x="820" y="487"/>
                    <a:pt x="820" y="324"/>
                  </a:cubicBezTo>
                  <a:cubicBezTo>
                    <a:pt x="807" y="141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6017700" y="4090100"/>
              <a:ext cx="30350" cy="84850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74" y="345"/>
                  </a:lnTo>
                  <a:cubicBezTo>
                    <a:pt x="541" y="607"/>
                    <a:pt x="443" y="870"/>
                    <a:pt x="295" y="1099"/>
                  </a:cubicBezTo>
                  <a:cubicBezTo>
                    <a:pt x="230" y="1197"/>
                    <a:pt x="164" y="1312"/>
                    <a:pt x="115" y="1427"/>
                  </a:cubicBezTo>
                  <a:cubicBezTo>
                    <a:pt x="0" y="1673"/>
                    <a:pt x="49" y="1968"/>
                    <a:pt x="230" y="2165"/>
                  </a:cubicBezTo>
                  <a:cubicBezTo>
                    <a:pt x="426" y="2427"/>
                    <a:pt x="541" y="2738"/>
                    <a:pt x="574" y="3050"/>
                  </a:cubicBezTo>
                  <a:cubicBezTo>
                    <a:pt x="590" y="3132"/>
                    <a:pt x="607" y="3394"/>
                    <a:pt x="607" y="3394"/>
                  </a:cubicBezTo>
                  <a:cubicBezTo>
                    <a:pt x="623" y="3394"/>
                    <a:pt x="623" y="3132"/>
                    <a:pt x="640" y="3050"/>
                  </a:cubicBezTo>
                  <a:cubicBezTo>
                    <a:pt x="689" y="2738"/>
                    <a:pt x="803" y="2427"/>
                    <a:pt x="1000" y="2165"/>
                  </a:cubicBezTo>
                  <a:cubicBezTo>
                    <a:pt x="1180" y="1968"/>
                    <a:pt x="1213" y="1673"/>
                    <a:pt x="1115" y="1427"/>
                  </a:cubicBezTo>
                  <a:cubicBezTo>
                    <a:pt x="1066" y="1312"/>
                    <a:pt x="1000" y="1197"/>
                    <a:pt x="918" y="1099"/>
                  </a:cubicBezTo>
                  <a:cubicBezTo>
                    <a:pt x="771" y="870"/>
                    <a:pt x="689" y="607"/>
                    <a:pt x="656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5888000" y="3830425"/>
              <a:ext cx="60875" cy="136775"/>
            </a:xfrm>
            <a:custGeom>
              <a:rect b="b" l="l" r="r" t="t"/>
              <a:pathLst>
                <a:path extrusionOk="0" h="5471" w="2435">
                  <a:moveTo>
                    <a:pt x="1006" y="0"/>
                  </a:moveTo>
                  <a:cubicBezTo>
                    <a:pt x="646" y="0"/>
                    <a:pt x="0" y="565"/>
                    <a:pt x="287" y="2438"/>
                  </a:cubicBezTo>
                  <a:cubicBezTo>
                    <a:pt x="615" y="4471"/>
                    <a:pt x="2172" y="5421"/>
                    <a:pt x="2435" y="5471"/>
                  </a:cubicBezTo>
                  <a:cubicBezTo>
                    <a:pt x="2435" y="5471"/>
                    <a:pt x="910" y="4487"/>
                    <a:pt x="779" y="2815"/>
                  </a:cubicBezTo>
                  <a:cubicBezTo>
                    <a:pt x="648" y="1143"/>
                    <a:pt x="1156" y="1110"/>
                    <a:pt x="1320" y="750"/>
                  </a:cubicBezTo>
                  <a:cubicBezTo>
                    <a:pt x="1484" y="389"/>
                    <a:pt x="1402" y="111"/>
                    <a:pt x="1090" y="12"/>
                  </a:cubicBezTo>
                  <a:cubicBezTo>
                    <a:pt x="1065" y="5"/>
                    <a:pt x="1036" y="0"/>
                    <a:pt x="10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5860750" y="3793125"/>
              <a:ext cx="132375" cy="177775"/>
            </a:xfrm>
            <a:custGeom>
              <a:rect b="b" l="l" r="r" t="t"/>
              <a:pathLst>
                <a:path extrusionOk="0" h="7111" w="5295">
                  <a:moveTo>
                    <a:pt x="3607" y="1"/>
                  </a:moveTo>
                  <a:cubicBezTo>
                    <a:pt x="3396" y="1"/>
                    <a:pt x="3199" y="27"/>
                    <a:pt x="3033" y="62"/>
                  </a:cubicBezTo>
                  <a:cubicBezTo>
                    <a:pt x="2590" y="127"/>
                    <a:pt x="2180" y="308"/>
                    <a:pt x="1836" y="554"/>
                  </a:cubicBezTo>
                  <a:cubicBezTo>
                    <a:pt x="0" y="1898"/>
                    <a:pt x="345" y="4291"/>
                    <a:pt x="886" y="5438"/>
                  </a:cubicBezTo>
                  <a:cubicBezTo>
                    <a:pt x="1181" y="6110"/>
                    <a:pt x="1656" y="6700"/>
                    <a:pt x="2279" y="7110"/>
                  </a:cubicBezTo>
                  <a:cubicBezTo>
                    <a:pt x="1689" y="6667"/>
                    <a:pt x="1230" y="6077"/>
                    <a:pt x="967" y="5405"/>
                  </a:cubicBezTo>
                  <a:cubicBezTo>
                    <a:pt x="459" y="4242"/>
                    <a:pt x="197" y="1963"/>
                    <a:pt x="1935" y="685"/>
                  </a:cubicBezTo>
                  <a:cubicBezTo>
                    <a:pt x="2361" y="376"/>
                    <a:pt x="2917" y="184"/>
                    <a:pt x="3432" y="184"/>
                  </a:cubicBezTo>
                  <a:cubicBezTo>
                    <a:pt x="3848" y="184"/>
                    <a:pt x="4237" y="310"/>
                    <a:pt x="4508" y="603"/>
                  </a:cubicBezTo>
                  <a:cubicBezTo>
                    <a:pt x="5154" y="1248"/>
                    <a:pt x="4671" y="2292"/>
                    <a:pt x="3982" y="2292"/>
                  </a:cubicBezTo>
                  <a:cubicBezTo>
                    <a:pt x="3972" y="2292"/>
                    <a:pt x="3961" y="2292"/>
                    <a:pt x="3951" y="2291"/>
                  </a:cubicBezTo>
                  <a:cubicBezTo>
                    <a:pt x="3913" y="2297"/>
                    <a:pt x="3875" y="2300"/>
                    <a:pt x="3837" y="2300"/>
                  </a:cubicBezTo>
                  <a:cubicBezTo>
                    <a:pt x="3586" y="2300"/>
                    <a:pt x="3356" y="2161"/>
                    <a:pt x="3213" y="1947"/>
                  </a:cubicBezTo>
                  <a:cubicBezTo>
                    <a:pt x="3164" y="1832"/>
                    <a:pt x="3131" y="1717"/>
                    <a:pt x="3148" y="1586"/>
                  </a:cubicBezTo>
                  <a:cubicBezTo>
                    <a:pt x="3167" y="1329"/>
                    <a:pt x="3247" y="1251"/>
                    <a:pt x="3303" y="1251"/>
                  </a:cubicBezTo>
                  <a:cubicBezTo>
                    <a:pt x="3340" y="1251"/>
                    <a:pt x="3367" y="1285"/>
                    <a:pt x="3361" y="1324"/>
                  </a:cubicBezTo>
                  <a:cubicBezTo>
                    <a:pt x="3316" y="1575"/>
                    <a:pt x="3512" y="1774"/>
                    <a:pt x="3744" y="1774"/>
                  </a:cubicBezTo>
                  <a:cubicBezTo>
                    <a:pt x="3769" y="1774"/>
                    <a:pt x="3794" y="1771"/>
                    <a:pt x="3820" y="1766"/>
                  </a:cubicBezTo>
                  <a:cubicBezTo>
                    <a:pt x="4229" y="1701"/>
                    <a:pt x="4328" y="1160"/>
                    <a:pt x="3967" y="963"/>
                  </a:cubicBezTo>
                  <a:cubicBezTo>
                    <a:pt x="3871" y="911"/>
                    <a:pt x="3771" y="888"/>
                    <a:pt x="3672" y="888"/>
                  </a:cubicBezTo>
                  <a:cubicBezTo>
                    <a:pt x="3366" y="888"/>
                    <a:pt x="3082" y="1116"/>
                    <a:pt x="3033" y="1439"/>
                  </a:cubicBezTo>
                  <a:cubicBezTo>
                    <a:pt x="2984" y="1783"/>
                    <a:pt x="3148" y="2111"/>
                    <a:pt x="3443" y="2258"/>
                  </a:cubicBezTo>
                  <a:lnTo>
                    <a:pt x="3459" y="2275"/>
                  </a:lnTo>
                  <a:lnTo>
                    <a:pt x="3475" y="2275"/>
                  </a:lnTo>
                  <a:cubicBezTo>
                    <a:pt x="3574" y="2324"/>
                    <a:pt x="3672" y="2373"/>
                    <a:pt x="3787" y="2389"/>
                  </a:cubicBezTo>
                  <a:cubicBezTo>
                    <a:pt x="3882" y="2412"/>
                    <a:pt x="3978" y="2422"/>
                    <a:pt x="4072" y="2422"/>
                  </a:cubicBezTo>
                  <a:cubicBezTo>
                    <a:pt x="4671" y="2422"/>
                    <a:pt x="5203" y="1996"/>
                    <a:pt x="5246" y="1471"/>
                  </a:cubicBezTo>
                  <a:cubicBezTo>
                    <a:pt x="5295" y="1062"/>
                    <a:pt x="5131" y="652"/>
                    <a:pt x="4819" y="390"/>
                  </a:cubicBezTo>
                  <a:cubicBezTo>
                    <a:pt x="4436" y="92"/>
                    <a:pt x="3998" y="1"/>
                    <a:pt x="36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5941475" y="3746625"/>
              <a:ext cx="182800" cy="128375"/>
            </a:xfrm>
            <a:custGeom>
              <a:rect b="b" l="l" r="r" t="t"/>
              <a:pathLst>
                <a:path extrusionOk="0" h="5135" w="7312">
                  <a:moveTo>
                    <a:pt x="1757" y="0"/>
                  </a:moveTo>
                  <a:cubicBezTo>
                    <a:pt x="1360" y="0"/>
                    <a:pt x="971" y="171"/>
                    <a:pt x="705" y="496"/>
                  </a:cubicBezTo>
                  <a:cubicBezTo>
                    <a:pt x="611" y="638"/>
                    <a:pt x="462" y="709"/>
                    <a:pt x="311" y="709"/>
                  </a:cubicBezTo>
                  <a:cubicBezTo>
                    <a:pt x="201" y="709"/>
                    <a:pt x="91" y="670"/>
                    <a:pt x="0" y="594"/>
                  </a:cubicBezTo>
                  <a:lnTo>
                    <a:pt x="0" y="594"/>
                  </a:lnTo>
                  <a:cubicBezTo>
                    <a:pt x="33" y="955"/>
                    <a:pt x="66" y="1020"/>
                    <a:pt x="1771" y="1741"/>
                  </a:cubicBezTo>
                  <a:cubicBezTo>
                    <a:pt x="3082" y="2299"/>
                    <a:pt x="3525" y="4249"/>
                    <a:pt x="3656" y="5134"/>
                  </a:cubicBezTo>
                  <a:cubicBezTo>
                    <a:pt x="3803" y="4249"/>
                    <a:pt x="4246" y="2299"/>
                    <a:pt x="5557" y="1741"/>
                  </a:cubicBezTo>
                  <a:cubicBezTo>
                    <a:pt x="7262" y="1020"/>
                    <a:pt x="7278" y="955"/>
                    <a:pt x="7311" y="594"/>
                  </a:cubicBezTo>
                  <a:lnTo>
                    <a:pt x="7311" y="594"/>
                  </a:lnTo>
                  <a:cubicBezTo>
                    <a:pt x="7221" y="670"/>
                    <a:pt x="7110" y="709"/>
                    <a:pt x="7001" y="709"/>
                  </a:cubicBezTo>
                  <a:cubicBezTo>
                    <a:pt x="6853" y="709"/>
                    <a:pt x="6708" y="638"/>
                    <a:pt x="6623" y="496"/>
                  </a:cubicBezTo>
                  <a:cubicBezTo>
                    <a:pt x="6347" y="171"/>
                    <a:pt x="5954" y="0"/>
                    <a:pt x="5559" y="0"/>
                  </a:cubicBezTo>
                  <a:cubicBezTo>
                    <a:pt x="5296" y="0"/>
                    <a:pt x="5033" y="76"/>
                    <a:pt x="4803" y="233"/>
                  </a:cubicBezTo>
                  <a:cubicBezTo>
                    <a:pt x="4229" y="643"/>
                    <a:pt x="3852" y="1463"/>
                    <a:pt x="3656" y="2659"/>
                  </a:cubicBezTo>
                  <a:cubicBezTo>
                    <a:pt x="3475" y="1463"/>
                    <a:pt x="3098" y="643"/>
                    <a:pt x="2525" y="233"/>
                  </a:cubicBezTo>
                  <a:cubicBezTo>
                    <a:pt x="2289" y="76"/>
                    <a:pt x="2021" y="0"/>
                    <a:pt x="175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5999675" y="3675400"/>
              <a:ext cx="66800" cy="111075"/>
            </a:xfrm>
            <a:custGeom>
              <a:rect b="b" l="l" r="r" t="t"/>
              <a:pathLst>
                <a:path extrusionOk="0" h="4443" w="2672">
                  <a:moveTo>
                    <a:pt x="1344" y="1"/>
                  </a:moveTo>
                  <a:cubicBezTo>
                    <a:pt x="1262" y="148"/>
                    <a:pt x="1147" y="296"/>
                    <a:pt x="1000" y="427"/>
                  </a:cubicBezTo>
                  <a:cubicBezTo>
                    <a:pt x="557" y="853"/>
                    <a:pt x="0" y="1722"/>
                    <a:pt x="721" y="2902"/>
                  </a:cubicBezTo>
                  <a:cubicBezTo>
                    <a:pt x="1016" y="3378"/>
                    <a:pt x="1213" y="3886"/>
                    <a:pt x="1344" y="4443"/>
                  </a:cubicBezTo>
                  <a:cubicBezTo>
                    <a:pt x="1459" y="3886"/>
                    <a:pt x="1672" y="3378"/>
                    <a:pt x="1951" y="2902"/>
                  </a:cubicBezTo>
                  <a:cubicBezTo>
                    <a:pt x="2672" y="1722"/>
                    <a:pt x="2115" y="853"/>
                    <a:pt x="1672" y="427"/>
                  </a:cubicBezTo>
                  <a:cubicBezTo>
                    <a:pt x="1541" y="296"/>
                    <a:pt x="1426" y="148"/>
                    <a:pt x="1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5956625" y="3570500"/>
              <a:ext cx="152875" cy="168050"/>
            </a:xfrm>
            <a:custGeom>
              <a:rect b="b" l="l" r="r" t="t"/>
              <a:pathLst>
                <a:path extrusionOk="0" h="6722" w="6115">
                  <a:moveTo>
                    <a:pt x="1900" y="6717"/>
                  </a:moveTo>
                  <a:cubicBezTo>
                    <a:pt x="1901" y="6718"/>
                    <a:pt x="1902" y="6720"/>
                    <a:pt x="1902" y="6721"/>
                  </a:cubicBezTo>
                  <a:cubicBezTo>
                    <a:pt x="1902" y="6720"/>
                    <a:pt x="1901" y="6719"/>
                    <a:pt x="1900" y="6717"/>
                  </a:cubicBezTo>
                  <a:close/>
                  <a:moveTo>
                    <a:pt x="1601" y="1"/>
                  </a:moveTo>
                  <a:cubicBezTo>
                    <a:pt x="1200" y="1"/>
                    <a:pt x="807" y="160"/>
                    <a:pt x="575" y="460"/>
                  </a:cubicBezTo>
                  <a:cubicBezTo>
                    <a:pt x="1" y="1115"/>
                    <a:pt x="476" y="2066"/>
                    <a:pt x="1132" y="2115"/>
                  </a:cubicBezTo>
                  <a:cubicBezTo>
                    <a:pt x="1151" y="2116"/>
                    <a:pt x="1169" y="2117"/>
                    <a:pt x="1187" y="2117"/>
                  </a:cubicBezTo>
                  <a:cubicBezTo>
                    <a:pt x="1784" y="2117"/>
                    <a:pt x="1997" y="1598"/>
                    <a:pt x="1870" y="1296"/>
                  </a:cubicBezTo>
                  <a:cubicBezTo>
                    <a:pt x="1828" y="1116"/>
                    <a:pt x="1669" y="1006"/>
                    <a:pt x="1502" y="1006"/>
                  </a:cubicBezTo>
                  <a:cubicBezTo>
                    <a:pt x="1472" y="1006"/>
                    <a:pt x="1441" y="1009"/>
                    <a:pt x="1411" y="1017"/>
                  </a:cubicBezTo>
                  <a:cubicBezTo>
                    <a:pt x="1263" y="1033"/>
                    <a:pt x="1148" y="1165"/>
                    <a:pt x="1165" y="1328"/>
                  </a:cubicBezTo>
                  <a:cubicBezTo>
                    <a:pt x="1154" y="1473"/>
                    <a:pt x="1274" y="1572"/>
                    <a:pt x="1402" y="1572"/>
                  </a:cubicBezTo>
                  <a:cubicBezTo>
                    <a:pt x="1476" y="1572"/>
                    <a:pt x="1553" y="1538"/>
                    <a:pt x="1607" y="1460"/>
                  </a:cubicBezTo>
                  <a:cubicBezTo>
                    <a:pt x="1647" y="1403"/>
                    <a:pt x="1689" y="1379"/>
                    <a:pt x="1726" y="1379"/>
                  </a:cubicBezTo>
                  <a:cubicBezTo>
                    <a:pt x="1795" y="1379"/>
                    <a:pt x="1847" y="1462"/>
                    <a:pt x="1837" y="1558"/>
                  </a:cubicBezTo>
                  <a:cubicBezTo>
                    <a:pt x="1747" y="1802"/>
                    <a:pt x="1516" y="1955"/>
                    <a:pt x="1271" y="1955"/>
                  </a:cubicBezTo>
                  <a:cubicBezTo>
                    <a:pt x="1203" y="1955"/>
                    <a:pt x="1134" y="1943"/>
                    <a:pt x="1066" y="1919"/>
                  </a:cubicBezTo>
                  <a:cubicBezTo>
                    <a:pt x="657" y="1787"/>
                    <a:pt x="460" y="1050"/>
                    <a:pt x="1017" y="656"/>
                  </a:cubicBezTo>
                  <a:cubicBezTo>
                    <a:pt x="1141" y="570"/>
                    <a:pt x="1319" y="524"/>
                    <a:pt x="1519" y="524"/>
                  </a:cubicBezTo>
                  <a:cubicBezTo>
                    <a:pt x="2117" y="524"/>
                    <a:pt x="2902" y="936"/>
                    <a:pt x="2951" y="1919"/>
                  </a:cubicBezTo>
                  <a:cubicBezTo>
                    <a:pt x="2951" y="3082"/>
                    <a:pt x="2017" y="4115"/>
                    <a:pt x="1771" y="4902"/>
                  </a:cubicBezTo>
                  <a:cubicBezTo>
                    <a:pt x="1417" y="5964"/>
                    <a:pt x="1853" y="6631"/>
                    <a:pt x="1900" y="6717"/>
                  </a:cubicBezTo>
                  <a:lnTo>
                    <a:pt x="1900" y="6717"/>
                  </a:lnTo>
                  <a:cubicBezTo>
                    <a:pt x="1607" y="6161"/>
                    <a:pt x="1592" y="5507"/>
                    <a:pt x="1853" y="4935"/>
                  </a:cubicBezTo>
                  <a:cubicBezTo>
                    <a:pt x="2050" y="4394"/>
                    <a:pt x="2476" y="3853"/>
                    <a:pt x="2804" y="3148"/>
                  </a:cubicBezTo>
                  <a:cubicBezTo>
                    <a:pt x="2919" y="2918"/>
                    <a:pt x="3001" y="2689"/>
                    <a:pt x="3050" y="2443"/>
                  </a:cubicBezTo>
                  <a:cubicBezTo>
                    <a:pt x="3115" y="2689"/>
                    <a:pt x="3197" y="2918"/>
                    <a:pt x="3312" y="3148"/>
                  </a:cubicBezTo>
                  <a:cubicBezTo>
                    <a:pt x="3623" y="3853"/>
                    <a:pt x="4066" y="4410"/>
                    <a:pt x="4263" y="4935"/>
                  </a:cubicBezTo>
                  <a:cubicBezTo>
                    <a:pt x="4509" y="5508"/>
                    <a:pt x="4492" y="6164"/>
                    <a:pt x="4214" y="6721"/>
                  </a:cubicBezTo>
                  <a:cubicBezTo>
                    <a:pt x="4246" y="6656"/>
                    <a:pt x="4705" y="5984"/>
                    <a:pt x="4345" y="4902"/>
                  </a:cubicBezTo>
                  <a:cubicBezTo>
                    <a:pt x="4082" y="4131"/>
                    <a:pt x="3164" y="3082"/>
                    <a:pt x="3164" y="1919"/>
                  </a:cubicBezTo>
                  <a:cubicBezTo>
                    <a:pt x="3214" y="936"/>
                    <a:pt x="3999" y="524"/>
                    <a:pt x="4597" y="524"/>
                  </a:cubicBezTo>
                  <a:cubicBezTo>
                    <a:pt x="4796" y="524"/>
                    <a:pt x="4975" y="570"/>
                    <a:pt x="5099" y="656"/>
                  </a:cubicBezTo>
                  <a:cubicBezTo>
                    <a:pt x="5656" y="1066"/>
                    <a:pt x="5459" y="1787"/>
                    <a:pt x="5033" y="1919"/>
                  </a:cubicBezTo>
                  <a:cubicBezTo>
                    <a:pt x="4969" y="1943"/>
                    <a:pt x="4903" y="1955"/>
                    <a:pt x="4837" y="1955"/>
                  </a:cubicBezTo>
                  <a:cubicBezTo>
                    <a:pt x="4600" y="1955"/>
                    <a:pt x="4369" y="1802"/>
                    <a:pt x="4279" y="1558"/>
                  </a:cubicBezTo>
                  <a:cubicBezTo>
                    <a:pt x="4258" y="1462"/>
                    <a:pt x="4313" y="1379"/>
                    <a:pt x="4386" y="1379"/>
                  </a:cubicBezTo>
                  <a:cubicBezTo>
                    <a:pt x="4425" y="1379"/>
                    <a:pt x="4469" y="1403"/>
                    <a:pt x="4509" y="1460"/>
                  </a:cubicBezTo>
                  <a:cubicBezTo>
                    <a:pt x="4557" y="1538"/>
                    <a:pt x="4630" y="1572"/>
                    <a:pt x="4703" y="1572"/>
                  </a:cubicBezTo>
                  <a:cubicBezTo>
                    <a:pt x="4827" y="1572"/>
                    <a:pt x="4951" y="1473"/>
                    <a:pt x="4951" y="1328"/>
                  </a:cubicBezTo>
                  <a:cubicBezTo>
                    <a:pt x="4968" y="1165"/>
                    <a:pt x="4853" y="1033"/>
                    <a:pt x="4705" y="1017"/>
                  </a:cubicBezTo>
                  <a:cubicBezTo>
                    <a:pt x="4672" y="1009"/>
                    <a:pt x="4640" y="1006"/>
                    <a:pt x="4608" y="1006"/>
                  </a:cubicBezTo>
                  <a:cubicBezTo>
                    <a:pt x="4434" y="1006"/>
                    <a:pt x="4285" y="1116"/>
                    <a:pt x="4230" y="1296"/>
                  </a:cubicBezTo>
                  <a:cubicBezTo>
                    <a:pt x="4101" y="1586"/>
                    <a:pt x="4353" y="2116"/>
                    <a:pt x="4956" y="2116"/>
                  </a:cubicBezTo>
                  <a:cubicBezTo>
                    <a:pt x="4965" y="2116"/>
                    <a:pt x="4975" y="2115"/>
                    <a:pt x="4984" y="2115"/>
                  </a:cubicBezTo>
                  <a:cubicBezTo>
                    <a:pt x="5607" y="2082"/>
                    <a:pt x="6115" y="1115"/>
                    <a:pt x="5525" y="460"/>
                  </a:cubicBezTo>
                  <a:cubicBezTo>
                    <a:pt x="5300" y="160"/>
                    <a:pt x="4911" y="1"/>
                    <a:pt x="4512" y="1"/>
                  </a:cubicBezTo>
                  <a:cubicBezTo>
                    <a:pt x="4039" y="1"/>
                    <a:pt x="3552" y="225"/>
                    <a:pt x="3312" y="706"/>
                  </a:cubicBezTo>
                  <a:cubicBezTo>
                    <a:pt x="3197" y="886"/>
                    <a:pt x="3099" y="1083"/>
                    <a:pt x="3050" y="1279"/>
                  </a:cubicBezTo>
                  <a:cubicBezTo>
                    <a:pt x="3001" y="1083"/>
                    <a:pt x="2919" y="886"/>
                    <a:pt x="2804" y="706"/>
                  </a:cubicBezTo>
                  <a:cubicBezTo>
                    <a:pt x="2564" y="225"/>
                    <a:pt x="2077" y="1"/>
                    <a:pt x="16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5832875" y="3655325"/>
              <a:ext cx="130350" cy="205325"/>
            </a:xfrm>
            <a:custGeom>
              <a:rect b="b" l="l" r="r" t="t"/>
              <a:pathLst>
                <a:path extrusionOk="0" h="8213" w="5214">
                  <a:moveTo>
                    <a:pt x="4115" y="1"/>
                  </a:moveTo>
                  <a:cubicBezTo>
                    <a:pt x="4115" y="1"/>
                    <a:pt x="4197" y="624"/>
                    <a:pt x="3804" y="853"/>
                  </a:cubicBezTo>
                  <a:cubicBezTo>
                    <a:pt x="3410" y="1066"/>
                    <a:pt x="2836" y="1542"/>
                    <a:pt x="3443" y="2066"/>
                  </a:cubicBezTo>
                  <a:cubicBezTo>
                    <a:pt x="4033" y="2591"/>
                    <a:pt x="4213" y="3345"/>
                    <a:pt x="3689" y="4082"/>
                  </a:cubicBezTo>
                  <a:cubicBezTo>
                    <a:pt x="3689" y="4082"/>
                    <a:pt x="3984" y="2984"/>
                    <a:pt x="3246" y="2492"/>
                  </a:cubicBezTo>
                  <a:cubicBezTo>
                    <a:pt x="3054" y="2359"/>
                    <a:pt x="2899" y="2323"/>
                    <a:pt x="2786" y="2323"/>
                  </a:cubicBezTo>
                  <a:cubicBezTo>
                    <a:pt x="2649" y="2323"/>
                    <a:pt x="2574" y="2378"/>
                    <a:pt x="2574" y="2378"/>
                  </a:cubicBezTo>
                  <a:cubicBezTo>
                    <a:pt x="2623" y="2509"/>
                    <a:pt x="2656" y="2640"/>
                    <a:pt x="2673" y="2787"/>
                  </a:cubicBezTo>
                  <a:cubicBezTo>
                    <a:pt x="2689" y="3017"/>
                    <a:pt x="2214" y="3377"/>
                    <a:pt x="2558" y="3754"/>
                  </a:cubicBezTo>
                  <a:cubicBezTo>
                    <a:pt x="2902" y="4148"/>
                    <a:pt x="3148" y="4935"/>
                    <a:pt x="1951" y="5803"/>
                  </a:cubicBezTo>
                  <a:cubicBezTo>
                    <a:pt x="1951" y="5803"/>
                    <a:pt x="2558" y="4459"/>
                    <a:pt x="2197" y="3738"/>
                  </a:cubicBezTo>
                  <a:cubicBezTo>
                    <a:pt x="1837" y="3033"/>
                    <a:pt x="1378" y="3164"/>
                    <a:pt x="968" y="2574"/>
                  </a:cubicBezTo>
                  <a:cubicBezTo>
                    <a:pt x="968" y="2574"/>
                    <a:pt x="1" y="3099"/>
                    <a:pt x="755" y="4246"/>
                  </a:cubicBezTo>
                  <a:cubicBezTo>
                    <a:pt x="1624" y="5590"/>
                    <a:pt x="542" y="7295"/>
                    <a:pt x="1476" y="8213"/>
                  </a:cubicBezTo>
                  <a:cubicBezTo>
                    <a:pt x="1476" y="8213"/>
                    <a:pt x="1410" y="6852"/>
                    <a:pt x="2673" y="5623"/>
                  </a:cubicBezTo>
                  <a:cubicBezTo>
                    <a:pt x="3935" y="4394"/>
                    <a:pt x="5213" y="2869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5947200" y="3630325"/>
              <a:ext cx="75850" cy="112725"/>
            </a:xfrm>
            <a:custGeom>
              <a:rect b="b" l="l" r="r" t="t"/>
              <a:pathLst>
                <a:path extrusionOk="0" h="4509" w="3034">
                  <a:moveTo>
                    <a:pt x="2591" y="1"/>
                  </a:moveTo>
                  <a:cubicBezTo>
                    <a:pt x="2542" y="263"/>
                    <a:pt x="2279" y="525"/>
                    <a:pt x="1640" y="820"/>
                  </a:cubicBezTo>
                  <a:cubicBezTo>
                    <a:pt x="984" y="1099"/>
                    <a:pt x="1230" y="1935"/>
                    <a:pt x="1279" y="2115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68" y="2607"/>
                    <a:pt x="1017" y="2492"/>
                    <a:pt x="1116" y="1820"/>
                  </a:cubicBezTo>
                  <a:cubicBezTo>
                    <a:pt x="1192" y="1300"/>
                    <a:pt x="856" y="1242"/>
                    <a:pt x="700" y="1242"/>
                  </a:cubicBezTo>
                  <a:cubicBezTo>
                    <a:pt x="654" y="1242"/>
                    <a:pt x="624" y="1247"/>
                    <a:pt x="624" y="1247"/>
                  </a:cubicBezTo>
                  <a:cubicBezTo>
                    <a:pt x="755" y="1427"/>
                    <a:pt x="739" y="1656"/>
                    <a:pt x="607" y="1820"/>
                  </a:cubicBezTo>
                  <a:cubicBezTo>
                    <a:pt x="362" y="2066"/>
                    <a:pt x="50" y="2345"/>
                    <a:pt x="312" y="3099"/>
                  </a:cubicBezTo>
                  <a:cubicBezTo>
                    <a:pt x="575" y="3853"/>
                    <a:pt x="1" y="4509"/>
                    <a:pt x="1" y="4509"/>
                  </a:cubicBezTo>
                  <a:cubicBezTo>
                    <a:pt x="3033" y="2001"/>
                    <a:pt x="2591" y="1"/>
                    <a:pt x="25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5797225" y="3844250"/>
              <a:ext cx="89775" cy="106975"/>
            </a:xfrm>
            <a:custGeom>
              <a:rect b="b" l="l" r="r" t="t"/>
              <a:pathLst>
                <a:path extrusionOk="0" h="4279" w="3591">
                  <a:moveTo>
                    <a:pt x="1869" y="0"/>
                  </a:moveTo>
                  <a:cubicBezTo>
                    <a:pt x="1869" y="0"/>
                    <a:pt x="2000" y="279"/>
                    <a:pt x="1640" y="525"/>
                  </a:cubicBezTo>
                  <a:cubicBezTo>
                    <a:pt x="1296" y="771"/>
                    <a:pt x="1" y="2459"/>
                    <a:pt x="3590" y="4278"/>
                  </a:cubicBezTo>
                  <a:cubicBezTo>
                    <a:pt x="3590" y="4278"/>
                    <a:pt x="2738" y="3770"/>
                    <a:pt x="2623" y="2492"/>
                  </a:cubicBezTo>
                  <a:cubicBezTo>
                    <a:pt x="2525" y="1197"/>
                    <a:pt x="2804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5687825" y="3910225"/>
              <a:ext cx="197125" cy="144900"/>
            </a:xfrm>
            <a:custGeom>
              <a:rect b="b" l="l" r="r" t="t"/>
              <a:pathLst>
                <a:path extrusionOk="0" h="5796" w="7885">
                  <a:moveTo>
                    <a:pt x="0" y="5163"/>
                  </a:moveTo>
                  <a:cubicBezTo>
                    <a:pt x="1" y="5164"/>
                    <a:pt x="1" y="5164"/>
                    <a:pt x="1" y="5164"/>
                  </a:cubicBezTo>
                  <a:lnTo>
                    <a:pt x="1" y="5164"/>
                  </a:lnTo>
                  <a:cubicBezTo>
                    <a:pt x="1" y="5164"/>
                    <a:pt x="1" y="5163"/>
                    <a:pt x="0" y="5163"/>
                  </a:cubicBezTo>
                  <a:close/>
                  <a:moveTo>
                    <a:pt x="4661" y="1"/>
                  </a:moveTo>
                  <a:cubicBezTo>
                    <a:pt x="4523" y="1"/>
                    <a:pt x="4389" y="44"/>
                    <a:pt x="4262" y="131"/>
                  </a:cubicBezTo>
                  <a:cubicBezTo>
                    <a:pt x="3887" y="394"/>
                    <a:pt x="3665" y="609"/>
                    <a:pt x="3478" y="609"/>
                  </a:cubicBezTo>
                  <a:cubicBezTo>
                    <a:pt x="3420" y="609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16" y="1180"/>
                    <a:pt x="3688" y="1393"/>
                  </a:cubicBezTo>
                  <a:cubicBezTo>
                    <a:pt x="4377" y="1590"/>
                    <a:pt x="4852" y="1721"/>
                    <a:pt x="4754" y="2098"/>
                  </a:cubicBezTo>
                  <a:cubicBezTo>
                    <a:pt x="4655" y="2475"/>
                    <a:pt x="3705" y="2541"/>
                    <a:pt x="2590" y="2721"/>
                  </a:cubicBezTo>
                  <a:cubicBezTo>
                    <a:pt x="1475" y="2885"/>
                    <a:pt x="590" y="3164"/>
                    <a:pt x="623" y="4131"/>
                  </a:cubicBezTo>
                  <a:cubicBezTo>
                    <a:pt x="649" y="4885"/>
                    <a:pt x="495" y="5250"/>
                    <a:pt x="239" y="5250"/>
                  </a:cubicBezTo>
                  <a:cubicBezTo>
                    <a:pt x="167" y="5250"/>
                    <a:pt x="88" y="5221"/>
                    <a:pt x="1" y="5164"/>
                  </a:cubicBezTo>
                  <a:lnTo>
                    <a:pt x="1" y="5164"/>
                  </a:lnTo>
                  <a:cubicBezTo>
                    <a:pt x="24" y="5188"/>
                    <a:pt x="283" y="5795"/>
                    <a:pt x="1210" y="5795"/>
                  </a:cubicBezTo>
                  <a:cubicBezTo>
                    <a:pt x="1405" y="5795"/>
                    <a:pt x="1628" y="5769"/>
                    <a:pt x="1885" y="5704"/>
                  </a:cubicBezTo>
                  <a:cubicBezTo>
                    <a:pt x="3377" y="5327"/>
                    <a:pt x="3574" y="4114"/>
                    <a:pt x="4213" y="3360"/>
                  </a:cubicBezTo>
                  <a:cubicBezTo>
                    <a:pt x="4852" y="2606"/>
                    <a:pt x="5491" y="1983"/>
                    <a:pt x="7884" y="1934"/>
                  </a:cubicBezTo>
                  <a:cubicBezTo>
                    <a:pt x="7884" y="1934"/>
                    <a:pt x="6409" y="1803"/>
                    <a:pt x="5868" y="951"/>
                  </a:cubicBezTo>
                  <a:cubicBezTo>
                    <a:pt x="5460" y="326"/>
                    <a:pt x="5042" y="1"/>
                    <a:pt x="46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5788225" y="3969975"/>
              <a:ext cx="192200" cy="155800"/>
            </a:xfrm>
            <a:custGeom>
              <a:rect b="b" l="l" r="r" t="t"/>
              <a:pathLst>
                <a:path extrusionOk="0" h="6232" w="7688">
                  <a:moveTo>
                    <a:pt x="3366" y="1"/>
                  </a:moveTo>
                  <a:cubicBezTo>
                    <a:pt x="3321" y="1"/>
                    <a:pt x="3275" y="1"/>
                    <a:pt x="3229" y="3"/>
                  </a:cubicBezTo>
                  <a:cubicBezTo>
                    <a:pt x="2656" y="20"/>
                    <a:pt x="2098" y="167"/>
                    <a:pt x="1606" y="462"/>
                  </a:cubicBezTo>
                  <a:cubicBezTo>
                    <a:pt x="1426" y="561"/>
                    <a:pt x="1279" y="675"/>
                    <a:pt x="1131" y="806"/>
                  </a:cubicBezTo>
                  <a:cubicBezTo>
                    <a:pt x="0" y="1806"/>
                    <a:pt x="344" y="3888"/>
                    <a:pt x="1705" y="4199"/>
                  </a:cubicBezTo>
                  <a:cubicBezTo>
                    <a:pt x="1843" y="4233"/>
                    <a:pt x="1985" y="4250"/>
                    <a:pt x="2127" y="4250"/>
                  </a:cubicBezTo>
                  <a:cubicBezTo>
                    <a:pt x="2607" y="4250"/>
                    <a:pt x="3078" y="4058"/>
                    <a:pt x="3344" y="3691"/>
                  </a:cubicBezTo>
                  <a:cubicBezTo>
                    <a:pt x="3639" y="3249"/>
                    <a:pt x="3639" y="2659"/>
                    <a:pt x="3344" y="2200"/>
                  </a:cubicBezTo>
                  <a:cubicBezTo>
                    <a:pt x="3133" y="1914"/>
                    <a:pt x="2798" y="1758"/>
                    <a:pt x="2460" y="1758"/>
                  </a:cubicBezTo>
                  <a:cubicBezTo>
                    <a:pt x="2274" y="1758"/>
                    <a:pt x="2087" y="1806"/>
                    <a:pt x="1918" y="1905"/>
                  </a:cubicBezTo>
                  <a:cubicBezTo>
                    <a:pt x="1639" y="2069"/>
                    <a:pt x="1492" y="2413"/>
                    <a:pt x="1606" y="2724"/>
                  </a:cubicBezTo>
                  <a:cubicBezTo>
                    <a:pt x="1623" y="2823"/>
                    <a:pt x="1672" y="2905"/>
                    <a:pt x="1738" y="2970"/>
                  </a:cubicBezTo>
                  <a:cubicBezTo>
                    <a:pt x="1845" y="3071"/>
                    <a:pt x="1987" y="3114"/>
                    <a:pt x="2127" y="3114"/>
                  </a:cubicBezTo>
                  <a:cubicBezTo>
                    <a:pt x="2371" y="3114"/>
                    <a:pt x="2608" y="2983"/>
                    <a:pt x="2639" y="2806"/>
                  </a:cubicBezTo>
                  <a:cubicBezTo>
                    <a:pt x="2711" y="2547"/>
                    <a:pt x="2504" y="2300"/>
                    <a:pt x="2253" y="2300"/>
                  </a:cubicBezTo>
                  <a:cubicBezTo>
                    <a:pt x="2218" y="2300"/>
                    <a:pt x="2183" y="2305"/>
                    <a:pt x="2147" y="2314"/>
                  </a:cubicBezTo>
                  <a:cubicBezTo>
                    <a:pt x="1885" y="2380"/>
                    <a:pt x="1902" y="2528"/>
                    <a:pt x="1820" y="2528"/>
                  </a:cubicBezTo>
                  <a:cubicBezTo>
                    <a:pt x="1814" y="2528"/>
                    <a:pt x="1809" y="2529"/>
                    <a:pt x="1805" y="2529"/>
                  </a:cubicBezTo>
                  <a:cubicBezTo>
                    <a:pt x="1721" y="2529"/>
                    <a:pt x="1721" y="2396"/>
                    <a:pt x="1721" y="2396"/>
                  </a:cubicBezTo>
                  <a:cubicBezTo>
                    <a:pt x="1721" y="2200"/>
                    <a:pt x="1820" y="2019"/>
                    <a:pt x="2000" y="1937"/>
                  </a:cubicBezTo>
                  <a:cubicBezTo>
                    <a:pt x="2141" y="1864"/>
                    <a:pt x="2293" y="1829"/>
                    <a:pt x="2443" y="1829"/>
                  </a:cubicBezTo>
                  <a:cubicBezTo>
                    <a:pt x="2762" y="1829"/>
                    <a:pt x="3073" y="1987"/>
                    <a:pt x="3262" y="2265"/>
                  </a:cubicBezTo>
                  <a:cubicBezTo>
                    <a:pt x="3524" y="2675"/>
                    <a:pt x="3524" y="3216"/>
                    <a:pt x="3229" y="3626"/>
                  </a:cubicBezTo>
                  <a:cubicBezTo>
                    <a:pt x="3003" y="3940"/>
                    <a:pt x="2574" y="4119"/>
                    <a:pt x="2135" y="4119"/>
                  </a:cubicBezTo>
                  <a:cubicBezTo>
                    <a:pt x="2002" y="4119"/>
                    <a:pt x="1868" y="4103"/>
                    <a:pt x="1738" y="4068"/>
                  </a:cubicBezTo>
                  <a:cubicBezTo>
                    <a:pt x="525" y="3773"/>
                    <a:pt x="180" y="1855"/>
                    <a:pt x="1246" y="938"/>
                  </a:cubicBezTo>
                  <a:cubicBezTo>
                    <a:pt x="1722" y="491"/>
                    <a:pt x="2302" y="322"/>
                    <a:pt x="2888" y="322"/>
                  </a:cubicBezTo>
                  <a:cubicBezTo>
                    <a:pt x="3593" y="322"/>
                    <a:pt x="4306" y="568"/>
                    <a:pt x="4852" y="872"/>
                  </a:cubicBezTo>
                  <a:cubicBezTo>
                    <a:pt x="5803" y="1413"/>
                    <a:pt x="6524" y="2249"/>
                    <a:pt x="6934" y="3249"/>
                  </a:cubicBezTo>
                  <a:cubicBezTo>
                    <a:pt x="7261" y="4052"/>
                    <a:pt x="7442" y="4921"/>
                    <a:pt x="7442" y="5789"/>
                  </a:cubicBezTo>
                  <a:cubicBezTo>
                    <a:pt x="7442" y="5937"/>
                    <a:pt x="7425" y="6084"/>
                    <a:pt x="7409" y="6232"/>
                  </a:cubicBezTo>
                  <a:lnTo>
                    <a:pt x="7442" y="6084"/>
                  </a:lnTo>
                  <a:cubicBezTo>
                    <a:pt x="7442" y="6073"/>
                    <a:pt x="7442" y="6061"/>
                    <a:pt x="7442" y="6052"/>
                  </a:cubicBezTo>
                  <a:cubicBezTo>
                    <a:pt x="7688" y="4855"/>
                    <a:pt x="7524" y="3626"/>
                    <a:pt x="6999" y="2528"/>
                  </a:cubicBezTo>
                  <a:cubicBezTo>
                    <a:pt x="6314" y="1109"/>
                    <a:pt x="4962" y="1"/>
                    <a:pt x="33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5894575" y="4017725"/>
              <a:ext cx="76025" cy="81825"/>
            </a:xfrm>
            <a:custGeom>
              <a:rect b="b" l="l" r="r" t="t"/>
              <a:pathLst>
                <a:path extrusionOk="0" h="3273" w="3041">
                  <a:moveTo>
                    <a:pt x="734" y="1"/>
                  </a:moveTo>
                  <a:cubicBezTo>
                    <a:pt x="66" y="1"/>
                    <a:pt x="1" y="784"/>
                    <a:pt x="1090" y="962"/>
                  </a:cubicBezTo>
                  <a:cubicBezTo>
                    <a:pt x="2352" y="1175"/>
                    <a:pt x="3040" y="3273"/>
                    <a:pt x="3040" y="3273"/>
                  </a:cubicBezTo>
                  <a:cubicBezTo>
                    <a:pt x="3040" y="3273"/>
                    <a:pt x="2729" y="1011"/>
                    <a:pt x="1467" y="241"/>
                  </a:cubicBezTo>
                  <a:cubicBezTo>
                    <a:pt x="1179" y="69"/>
                    <a:pt x="930" y="1"/>
                    <a:pt x="7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5741900" y="4011425"/>
              <a:ext cx="130750" cy="112825"/>
            </a:xfrm>
            <a:custGeom>
              <a:rect b="b" l="l" r="r" t="t"/>
              <a:pathLst>
                <a:path extrusionOk="0" h="4513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5" y="1689"/>
                  </a:cubicBezTo>
                  <a:cubicBezTo>
                    <a:pt x="1" y="2082"/>
                    <a:pt x="99" y="2689"/>
                    <a:pt x="214" y="3033"/>
                  </a:cubicBezTo>
                  <a:cubicBezTo>
                    <a:pt x="280" y="3263"/>
                    <a:pt x="247" y="3508"/>
                    <a:pt x="132" y="3722"/>
                  </a:cubicBezTo>
                  <a:cubicBezTo>
                    <a:pt x="394" y="3492"/>
                    <a:pt x="722" y="3312"/>
                    <a:pt x="1066" y="3230"/>
                  </a:cubicBezTo>
                  <a:cubicBezTo>
                    <a:pt x="1673" y="3050"/>
                    <a:pt x="1656" y="2754"/>
                    <a:pt x="1640" y="2279"/>
                  </a:cubicBezTo>
                  <a:cubicBezTo>
                    <a:pt x="1640" y="1878"/>
                    <a:pt x="1816" y="1852"/>
                    <a:pt x="1860" y="1852"/>
                  </a:cubicBezTo>
                  <a:cubicBezTo>
                    <a:pt x="1866" y="1852"/>
                    <a:pt x="1870" y="1853"/>
                    <a:pt x="1870" y="1853"/>
                  </a:cubicBezTo>
                  <a:cubicBezTo>
                    <a:pt x="1878" y="1852"/>
                    <a:pt x="1886" y="1852"/>
                    <a:pt x="1894" y="1852"/>
                  </a:cubicBezTo>
                  <a:cubicBezTo>
                    <a:pt x="2161" y="1852"/>
                    <a:pt x="2098" y="2386"/>
                    <a:pt x="2066" y="2673"/>
                  </a:cubicBezTo>
                  <a:cubicBezTo>
                    <a:pt x="1968" y="3197"/>
                    <a:pt x="2115" y="3754"/>
                    <a:pt x="2492" y="4164"/>
                  </a:cubicBezTo>
                  <a:cubicBezTo>
                    <a:pt x="2731" y="4425"/>
                    <a:pt x="3047" y="4513"/>
                    <a:pt x="3363" y="4513"/>
                  </a:cubicBezTo>
                  <a:cubicBezTo>
                    <a:pt x="3763" y="4513"/>
                    <a:pt x="4163" y="4372"/>
                    <a:pt x="4410" y="4262"/>
                  </a:cubicBezTo>
                  <a:cubicBezTo>
                    <a:pt x="4522" y="4214"/>
                    <a:pt x="4643" y="4189"/>
                    <a:pt x="4763" y="4189"/>
                  </a:cubicBezTo>
                  <a:cubicBezTo>
                    <a:pt x="4926" y="4189"/>
                    <a:pt x="5089" y="4234"/>
                    <a:pt x="5230" y="4328"/>
                  </a:cubicBezTo>
                  <a:cubicBezTo>
                    <a:pt x="5082" y="3459"/>
                    <a:pt x="4640" y="3197"/>
                    <a:pt x="4017" y="3131"/>
                  </a:cubicBezTo>
                  <a:cubicBezTo>
                    <a:pt x="3394" y="3066"/>
                    <a:pt x="2542" y="2853"/>
                    <a:pt x="2197" y="1771"/>
                  </a:cubicBezTo>
                  <a:cubicBezTo>
                    <a:pt x="1870" y="689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5762800" y="4087250"/>
              <a:ext cx="31575" cy="50000"/>
            </a:xfrm>
            <a:custGeom>
              <a:rect b="b" l="l" r="r" t="t"/>
              <a:pathLst>
                <a:path extrusionOk="0" h="2000" w="1263">
                  <a:moveTo>
                    <a:pt x="952" y="0"/>
                  </a:moveTo>
                  <a:cubicBezTo>
                    <a:pt x="952" y="0"/>
                    <a:pt x="935" y="99"/>
                    <a:pt x="509" y="361"/>
                  </a:cubicBezTo>
                  <a:cubicBezTo>
                    <a:pt x="165" y="541"/>
                    <a:pt x="1" y="934"/>
                    <a:pt x="116" y="1295"/>
                  </a:cubicBezTo>
                  <a:cubicBezTo>
                    <a:pt x="132" y="1377"/>
                    <a:pt x="148" y="1459"/>
                    <a:pt x="165" y="1541"/>
                  </a:cubicBezTo>
                  <a:cubicBezTo>
                    <a:pt x="214" y="1770"/>
                    <a:pt x="247" y="2000"/>
                    <a:pt x="247" y="2000"/>
                  </a:cubicBezTo>
                  <a:cubicBezTo>
                    <a:pt x="247" y="2000"/>
                    <a:pt x="247" y="1852"/>
                    <a:pt x="771" y="1557"/>
                  </a:cubicBezTo>
                  <a:cubicBezTo>
                    <a:pt x="788" y="1557"/>
                    <a:pt x="804" y="1541"/>
                    <a:pt x="820" y="1541"/>
                  </a:cubicBezTo>
                  <a:cubicBezTo>
                    <a:pt x="1263" y="1246"/>
                    <a:pt x="1083" y="836"/>
                    <a:pt x="1001" y="574"/>
                  </a:cubicBezTo>
                  <a:cubicBezTo>
                    <a:pt x="952" y="394"/>
                    <a:pt x="935" y="197"/>
                    <a:pt x="9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5620200" y="3872250"/>
              <a:ext cx="172950" cy="122050"/>
            </a:xfrm>
            <a:custGeom>
              <a:rect b="b" l="l" r="r" t="t"/>
              <a:pathLst>
                <a:path extrusionOk="0" h="4882" w="6918">
                  <a:moveTo>
                    <a:pt x="4979" y="1"/>
                  </a:moveTo>
                  <a:cubicBezTo>
                    <a:pt x="4755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87" y="3666"/>
                  </a:cubicBezTo>
                  <a:cubicBezTo>
                    <a:pt x="4984" y="3699"/>
                    <a:pt x="5197" y="3732"/>
                    <a:pt x="5361" y="3748"/>
                  </a:cubicBezTo>
                  <a:cubicBezTo>
                    <a:pt x="4902" y="3830"/>
                    <a:pt x="4459" y="3978"/>
                    <a:pt x="4049" y="4191"/>
                  </a:cubicBezTo>
                  <a:cubicBezTo>
                    <a:pt x="3902" y="4256"/>
                    <a:pt x="3656" y="4338"/>
                    <a:pt x="3623" y="4355"/>
                  </a:cubicBezTo>
                  <a:cubicBezTo>
                    <a:pt x="3164" y="4527"/>
                    <a:pt x="2731" y="4603"/>
                    <a:pt x="2341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61" y="3355"/>
                    <a:pt x="345" y="2863"/>
                    <a:pt x="558" y="2437"/>
                  </a:cubicBezTo>
                  <a:cubicBezTo>
                    <a:pt x="558" y="2437"/>
                    <a:pt x="574" y="2421"/>
                    <a:pt x="574" y="2421"/>
                  </a:cubicBezTo>
                  <a:cubicBezTo>
                    <a:pt x="787" y="2106"/>
                    <a:pt x="1123" y="1959"/>
                    <a:pt x="1436" y="1959"/>
                  </a:cubicBezTo>
                  <a:cubicBezTo>
                    <a:pt x="1727" y="1959"/>
                    <a:pt x="1997" y="2086"/>
                    <a:pt x="2132" y="2322"/>
                  </a:cubicBezTo>
                  <a:cubicBezTo>
                    <a:pt x="2230" y="2453"/>
                    <a:pt x="2295" y="2617"/>
                    <a:pt x="2295" y="2798"/>
                  </a:cubicBezTo>
                  <a:cubicBezTo>
                    <a:pt x="2295" y="2945"/>
                    <a:pt x="2230" y="3093"/>
                    <a:pt x="2132" y="3207"/>
                  </a:cubicBezTo>
                  <a:cubicBezTo>
                    <a:pt x="2017" y="3304"/>
                    <a:pt x="1955" y="3335"/>
                    <a:pt x="1924" y="3335"/>
                  </a:cubicBezTo>
                  <a:cubicBezTo>
                    <a:pt x="1897" y="3335"/>
                    <a:pt x="1895" y="3312"/>
                    <a:pt x="1902" y="3289"/>
                  </a:cubicBezTo>
                  <a:cubicBezTo>
                    <a:pt x="2027" y="3030"/>
                    <a:pt x="1735" y="2861"/>
                    <a:pt x="1479" y="2861"/>
                  </a:cubicBezTo>
                  <a:cubicBezTo>
                    <a:pt x="1298" y="2861"/>
                    <a:pt x="1135" y="2945"/>
                    <a:pt x="1148" y="3142"/>
                  </a:cubicBezTo>
                  <a:cubicBezTo>
                    <a:pt x="1137" y="3416"/>
                    <a:pt x="1384" y="3544"/>
                    <a:pt x="1636" y="3544"/>
                  </a:cubicBezTo>
                  <a:cubicBezTo>
                    <a:pt x="1761" y="3544"/>
                    <a:pt x="1887" y="3513"/>
                    <a:pt x="1984" y="3453"/>
                  </a:cubicBezTo>
                  <a:cubicBezTo>
                    <a:pt x="2000" y="3453"/>
                    <a:pt x="2017" y="3437"/>
                    <a:pt x="2033" y="3437"/>
                  </a:cubicBezTo>
                  <a:cubicBezTo>
                    <a:pt x="2050" y="3421"/>
                    <a:pt x="2066" y="3404"/>
                    <a:pt x="2099" y="3388"/>
                  </a:cubicBezTo>
                  <a:lnTo>
                    <a:pt x="2099" y="3371"/>
                  </a:lnTo>
                  <a:cubicBezTo>
                    <a:pt x="2394" y="3076"/>
                    <a:pt x="2427" y="2617"/>
                    <a:pt x="2181" y="2290"/>
                  </a:cubicBezTo>
                  <a:cubicBezTo>
                    <a:pt x="2042" y="2013"/>
                    <a:pt x="1726" y="1861"/>
                    <a:pt x="1388" y="1861"/>
                  </a:cubicBezTo>
                  <a:cubicBezTo>
                    <a:pt x="1046" y="1861"/>
                    <a:pt x="682" y="2017"/>
                    <a:pt x="460" y="2355"/>
                  </a:cubicBezTo>
                  <a:cubicBezTo>
                    <a:pt x="1" y="2945"/>
                    <a:pt x="132" y="4109"/>
                    <a:pt x="935" y="4584"/>
                  </a:cubicBezTo>
                  <a:cubicBezTo>
                    <a:pt x="1300" y="4782"/>
                    <a:pt x="1708" y="4881"/>
                    <a:pt x="2132" y="4881"/>
                  </a:cubicBezTo>
                  <a:cubicBezTo>
                    <a:pt x="2164" y="4881"/>
                    <a:pt x="2197" y="4881"/>
                    <a:pt x="2230" y="4879"/>
                  </a:cubicBezTo>
                  <a:cubicBezTo>
                    <a:pt x="3131" y="4847"/>
                    <a:pt x="3853" y="4355"/>
                    <a:pt x="5033" y="3994"/>
                  </a:cubicBezTo>
                  <a:cubicBezTo>
                    <a:pt x="5459" y="3896"/>
                    <a:pt x="5902" y="3830"/>
                    <a:pt x="6328" y="3798"/>
                  </a:cubicBezTo>
                  <a:cubicBezTo>
                    <a:pt x="6541" y="3781"/>
                    <a:pt x="6738" y="3716"/>
                    <a:pt x="6918" y="3617"/>
                  </a:cubicBezTo>
                  <a:lnTo>
                    <a:pt x="6918" y="3617"/>
                  </a:lnTo>
                  <a:cubicBezTo>
                    <a:pt x="6918" y="3617"/>
                    <a:pt x="6795" y="3646"/>
                    <a:pt x="6639" y="3646"/>
                  </a:cubicBezTo>
                  <a:cubicBezTo>
                    <a:pt x="6483" y="3646"/>
                    <a:pt x="6295" y="3617"/>
                    <a:pt x="6164" y="3502"/>
                  </a:cubicBezTo>
                  <a:cubicBezTo>
                    <a:pt x="5902" y="3257"/>
                    <a:pt x="5918" y="3371"/>
                    <a:pt x="5623" y="3273"/>
                  </a:cubicBezTo>
                  <a:cubicBezTo>
                    <a:pt x="5459" y="3224"/>
                    <a:pt x="5344" y="3076"/>
                    <a:pt x="5361" y="2912"/>
                  </a:cubicBezTo>
                  <a:lnTo>
                    <a:pt x="5361" y="2912"/>
                  </a:lnTo>
                  <a:cubicBezTo>
                    <a:pt x="5164" y="3076"/>
                    <a:pt x="5115" y="3355"/>
                    <a:pt x="5279" y="3568"/>
                  </a:cubicBezTo>
                  <a:cubicBezTo>
                    <a:pt x="5279" y="3568"/>
                    <a:pt x="4557" y="3568"/>
                    <a:pt x="4377" y="3191"/>
                  </a:cubicBezTo>
                  <a:cubicBezTo>
                    <a:pt x="4197" y="2830"/>
                    <a:pt x="4410" y="2830"/>
                    <a:pt x="4557" y="2748"/>
                  </a:cubicBezTo>
                  <a:cubicBezTo>
                    <a:pt x="4689" y="2667"/>
                    <a:pt x="4738" y="2519"/>
                    <a:pt x="4590" y="2322"/>
                  </a:cubicBezTo>
                  <a:cubicBezTo>
                    <a:pt x="4443" y="2109"/>
                    <a:pt x="4459" y="1749"/>
                    <a:pt x="4738" y="1732"/>
                  </a:cubicBezTo>
                  <a:cubicBezTo>
                    <a:pt x="4660" y="1563"/>
                    <a:pt x="4489" y="1466"/>
                    <a:pt x="4315" y="1466"/>
                  </a:cubicBezTo>
                  <a:cubicBezTo>
                    <a:pt x="4270" y="1466"/>
                    <a:pt x="4224" y="1473"/>
                    <a:pt x="4180" y="1486"/>
                  </a:cubicBezTo>
                  <a:cubicBezTo>
                    <a:pt x="3738" y="1552"/>
                    <a:pt x="3738" y="2158"/>
                    <a:pt x="3738" y="2158"/>
                  </a:cubicBezTo>
                  <a:cubicBezTo>
                    <a:pt x="3738" y="2158"/>
                    <a:pt x="3443" y="1421"/>
                    <a:pt x="3918" y="1044"/>
                  </a:cubicBezTo>
                  <a:cubicBezTo>
                    <a:pt x="4109" y="897"/>
                    <a:pt x="4260" y="842"/>
                    <a:pt x="4378" y="842"/>
                  </a:cubicBezTo>
                  <a:cubicBezTo>
                    <a:pt x="4563" y="842"/>
                    <a:pt x="4665" y="979"/>
                    <a:pt x="4705" y="1109"/>
                  </a:cubicBezTo>
                  <a:cubicBezTo>
                    <a:pt x="4758" y="1295"/>
                    <a:pt x="4865" y="1448"/>
                    <a:pt x="5007" y="1448"/>
                  </a:cubicBezTo>
                  <a:cubicBezTo>
                    <a:pt x="5041" y="1448"/>
                    <a:pt x="5077" y="1440"/>
                    <a:pt x="5115" y="1421"/>
                  </a:cubicBezTo>
                  <a:cubicBezTo>
                    <a:pt x="5255" y="1356"/>
                    <a:pt x="5367" y="1263"/>
                    <a:pt x="5464" y="1263"/>
                  </a:cubicBezTo>
                  <a:cubicBezTo>
                    <a:pt x="5515" y="1263"/>
                    <a:pt x="5562" y="1288"/>
                    <a:pt x="5607" y="1355"/>
                  </a:cubicBezTo>
                  <a:cubicBezTo>
                    <a:pt x="5721" y="1601"/>
                    <a:pt x="5607" y="1896"/>
                    <a:pt x="5361" y="2011"/>
                  </a:cubicBezTo>
                  <a:cubicBezTo>
                    <a:pt x="5361" y="2011"/>
                    <a:pt x="5366" y="2011"/>
                    <a:pt x="5377" y="2011"/>
                  </a:cubicBezTo>
                  <a:cubicBezTo>
                    <a:pt x="5484" y="2011"/>
                    <a:pt x="6095" y="1984"/>
                    <a:pt x="6229" y="1372"/>
                  </a:cubicBezTo>
                  <a:cubicBezTo>
                    <a:pt x="6347" y="822"/>
                    <a:pt x="5869" y="1"/>
                    <a:pt x="49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5592750" y="3937675"/>
              <a:ext cx="116400" cy="82375"/>
            </a:xfrm>
            <a:custGeom>
              <a:rect b="b" l="l" r="r" t="t"/>
              <a:pathLst>
                <a:path extrusionOk="0" h="3295" w="4656">
                  <a:moveTo>
                    <a:pt x="836" y="0"/>
                  </a:moveTo>
                  <a:lnTo>
                    <a:pt x="836" y="0"/>
                  </a:lnTo>
                  <a:cubicBezTo>
                    <a:pt x="836" y="1"/>
                    <a:pt x="1" y="918"/>
                    <a:pt x="558" y="1721"/>
                  </a:cubicBezTo>
                  <a:cubicBezTo>
                    <a:pt x="869" y="2180"/>
                    <a:pt x="1377" y="2459"/>
                    <a:pt x="1935" y="2492"/>
                  </a:cubicBezTo>
                  <a:cubicBezTo>
                    <a:pt x="1869" y="2492"/>
                    <a:pt x="1476" y="2492"/>
                    <a:pt x="1295" y="2721"/>
                  </a:cubicBezTo>
                  <a:cubicBezTo>
                    <a:pt x="1181" y="2885"/>
                    <a:pt x="1131" y="3098"/>
                    <a:pt x="1148" y="3295"/>
                  </a:cubicBezTo>
                  <a:cubicBezTo>
                    <a:pt x="1202" y="3214"/>
                    <a:pt x="1311" y="3155"/>
                    <a:pt x="1412" y="3155"/>
                  </a:cubicBezTo>
                  <a:cubicBezTo>
                    <a:pt x="1434" y="3155"/>
                    <a:pt x="1455" y="3158"/>
                    <a:pt x="1476" y="3164"/>
                  </a:cubicBezTo>
                  <a:cubicBezTo>
                    <a:pt x="1593" y="3200"/>
                    <a:pt x="1759" y="3280"/>
                    <a:pt x="1948" y="3280"/>
                  </a:cubicBezTo>
                  <a:cubicBezTo>
                    <a:pt x="2103" y="3280"/>
                    <a:pt x="2273" y="3226"/>
                    <a:pt x="2443" y="3049"/>
                  </a:cubicBezTo>
                  <a:cubicBezTo>
                    <a:pt x="2820" y="2639"/>
                    <a:pt x="3312" y="2869"/>
                    <a:pt x="4656" y="2164"/>
                  </a:cubicBezTo>
                  <a:cubicBezTo>
                    <a:pt x="4656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099" y="1574"/>
                    <a:pt x="754" y="787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5746000" y="3751850"/>
              <a:ext cx="111075" cy="157150"/>
            </a:xfrm>
            <a:custGeom>
              <a:rect b="b" l="l" r="r" t="t"/>
              <a:pathLst>
                <a:path extrusionOk="0" h="6286" w="4443">
                  <a:moveTo>
                    <a:pt x="2649" y="1"/>
                  </a:moveTo>
                  <a:cubicBezTo>
                    <a:pt x="2148" y="1"/>
                    <a:pt x="1625" y="207"/>
                    <a:pt x="1279" y="615"/>
                  </a:cubicBezTo>
                  <a:cubicBezTo>
                    <a:pt x="1" y="2254"/>
                    <a:pt x="902" y="4270"/>
                    <a:pt x="1656" y="5122"/>
                  </a:cubicBezTo>
                  <a:cubicBezTo>
                    <a:pt x="2083" y="5647"/>
                    <a:pt x="2640" y="6040"/>
                    <a:pt x="3279" y="6286"/>
                  </a:cubicBezTo>
                  <a:cubicBezTo>
                    <a:pt x="2705" y="6024"/>
                    <a:pt x="2197" y="5630"/>
                    <a:pt x="1787" y="5139"/>
                  </a:cubicBezTo>
                  <a:cubicBezTo>
                    <a:pt x="1509" y="4745"/>
                    <a:pt x="1312" y="4319"/>
                    <a:pt x="1181" y="3860"/>
                  </a:cubicBezTo>
                  <a:cubicBezTo>
                    <a:pt x="1033" y="3319"/>
                    <a:pt x="984" y="2762"/>
                    <a:pt x="1017" y="2221"/>
                  </a:cubicBezTo>
                  <a:cubicBezTo>
                    <a:pt x="1148" y="746"/>
                    <a:pt x="1984" y="205"/>
                    <a:pt x="2722" y="172"/>
                  </a:cubicBezTo>
                  <a:cubicBezTo>
                    <a:pt x="3082" y="172"/>
                    <a:pt x="3410" y="320"/>
                    <a:pt x="3656" y="565"/>
                  </a:cubicBezTo>
                  <a:cubicBezTo>
                    <a:pt x="4295" y="1106"/>
                    <a:pt x="3935" y="2057"/>
                    <a:pt x="3394" y="2270"/>
                  </a:cubicBezTo>
                  <a:cubicBezTo>
                    <a:pt x="3271" y="2340"/>
                    <a:pt x="3138" y="2373"/>
                    <a:pt x="3004" y="2373"/>
                  </a:cubicBezTo>
                  <a:cubicBezTo>
                    <a:pt x="2888" y="2373"/>
                    <a:pt x="2770" y="2349"/>
                    <a:pt x="2656" y="2303"/>
                  </a:cubicBezTo>
                  <a:cubicBezTo>
                    <a:pt x="2492" y="2205"/>
                    <a:pt x="2378" y="2041"/>
                    <a:pt x="2345" y="1844"/>
                  </a:cubicBezTo>
                  <a:cubicBezTo>
                    <a:pt x="2345" y="1746"/>
                    <a:pt x="2371" y="1724"/>
                    <a:pt x="2422" y="1724"/>
                  </a:cubicBezTo>
                  <a:cubicBezTo>
                    <a:pt x="2465" y="1724"/>
                    <a:pt x="2527" y="1740"/>
                    <a:pt x="2607" y="1740"/>
                  </a:cubicBezTo>
                  <a:cubicBezTo>
                    <a:pt x="2668" y="1740"/>
                    <a:pt x="2739" y="1731"/>
                    <a:pt x="2820" y="1696"/>
                  </a:cubicBezTo>
                  <a:cubicBezTo>
                    <a:pt x="3017" y="1582"/>
                    <a:pt x="3050" y="1303"/>
                    <a:pt x="2886" y="1139"/>
                  </a:cubicBezTo>
                  <a:cubicBezTo>
                    <a:pt x="2817" y="1065"/>
                    <a:pt x="2718" y="1025"/>
                    <a:pt x="2614" y="1025"/>
                  </a:cubicBezTo>
                  <a:cubicBezTo>
                    <a:pt x="2420" y="1025"/>
                    <a:pt x="2213" y="1168"/>
                    <a:pt x="2181" y="1500"/>
                  </a:cubicBezTo>
                  <a:cubicBezTo>
                    <a:pt x="2148" y="1746"/>
                    <a:pt x="2214" y="1975"/>
                    <a:pt x="2378" y="2155"/>
                  </a:cubicBezTo>
                  <a:cubicBezTo>
                    <a:pt x="2410" y="2172"/>
                    <a:pt x="2427" y="2205"/>
                    <a:pt x="2443" y="2221"/>
                  </a:cubicBezTo>
                  <a:cubicBezTo>
                    <a:pt x="2460" y="2237"/>
                    <a:pt x="2476" y="2254"/>
                    <a:pt x="2509" y="2270"/>
                  </a:cubicBezTo>
                  <a:lnTo>
                    <a:pt x="2558" y="2303"/>
                  </a:lnTo>
                  <a:lnTo>
                    <a:pt x="2591" y="2319"/>
                  </a:lnTo>
                  <a:lnTo>
                    <a:pt x="2623" y="2352"/>
                  </a:lnTo>
                  <a:cubicBezTo>
                    <a:pt x="2755" y="2418"/>
                    <a:pt x="2894" y="2450"/>
                    <a:pt x="3031" y="2450"/>
                  </a:cubicBezTo>
                  <a:cubicBezTo>
                    <a:pt x="3168" y="2450"/>
                    <a:pt x="3304" y="2418"/>
                    <a:pt x="3427" y="2352"/>
                  </a:cubicBezTo>
                  <a:cubicBezTo>
                    <a:pt x="4017" y="2139"/>
                    <a:pt x="4443" y="1090"/>
                    <a:pt x="3754" y="451"/>
                  </a:cubicBezTo>
                  <a:cubicBezTo>
                    <a:pt x="3483" y="150"/>
                    <a:pt x="3074" y="1"/>
                    <a:pt x="264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6676225" y="4969700"/>
              <a:ext cx="226625" cy="157825"/>
            </a:xfrm>
            <a:custGeom>
              <a:rect b="b" l="l" r="r" t="t"/>
              <a:pathLst>
                <a:path extrusionOk="0" h="6313" w="9065">
                  <a:moveTo>
                    <a:pt x="7076" y="0"/>
                  </a:moveTo>
                  <a:cubicBezTo>
                    <a:pt x="6621" y="0"/>
                    <a:pt x="6190" y="163"/>
                    <a:pt x="5917" y="501"/>
                  </a:cubicBezTo>
                  <a:cubicBezTo>
                    <a:pt x="5524" y="910"/>
                    <a:pt x="5475" y="1533"/>
                    <a:pt x="5803" y="1992"/>
                  </a:cubicBezTo>
                  <a:cubicBezTo>
                    <a:pt x="5901" y="2140"/>
                    <a:pt x="6032" y="2238"/>
                    <a:pt x="6180" y="2304"/>
                  </a:cubicBezTo>
                  <a:lnTo>
                    <a:pt x="6212" y="2320"/>
                  </a:lnTo>
                  <a:lnTo>
                    <a:pt x="6294" y="2336"/>
                  </a:lnTo>
                  <a:cubicBezTo>
                    <a:pt x="6311" y="2353"/>
                    <a:pt x="6344" y="2353"/>
                    <a:pt x="6376" y="2369"/>
                  </a:cubicBezTo>
                  <a:cubicBezTo>
                    <a:pt x="6445" y="2385"/>
                    <a:pt x="6516" y="2394"/>
                    <a:pt x="6586" y="2394"/>
                  </a:cubicBezTo>
                  <a:cubicBezTo>
                    <a:pt x="6801" y="2394"/>
                    <a:pt x="7015" y="2317"/>
                    <a:pt x="7163" y="2156"/>
                  </a:cubicBezTo>
                  <a:cubicBezTo>
                    <a:pt x="7554" y="1751"/>
                    <a:pt x="7284" y="1208"/>
                    <a:pt x="6958" y="1208"/>
                  </a:cubicBezTo>
                  <a:cubicBezTo>
                    <a:pt x="6929" y="1208"/>
                    <a:pt x="6898" y="1212"/>
                    <a:pt x="6868" y="1222"/>
                  </a:cubicBezTo>
                  <a:cubicBezTo>
                    <a:pt x="6540" y="1304"/>
                    <a:pt x="6475" y="1714"/>
                    <a:pt x="6704" y="1845"/>
                  </a:cubicBezTo>
                  <a:cubicBezTo>
                    <a:pt x="6758" y="1875"/>
                    <a:pt x="6817" y="1889"/>
                    <a:pt x="6875" y="1889"/>
                  </a:cubicBezTo>
                  <a:cubicBezTo>
                    <a:pt x="6975" y="1889"/>
                    <a:pt x="7074" y="1846"/>
                    <a:pt x="7147" y="1763"/>
                  </a:cubicBezTo>
                  <a:lnTo>
                    <a:pt x="7147" y="1763"/>
                  </a:lnTo>
                  <a:cubicBezTo>
                    <a:pt x="7196" y="1910"/>
                    <a:pt x="7130" y="2058"/>
                    <a:pt x="7016" y="2140"/>
                  </a:cubicBezTo>
                  <a:cubicBezTo>
                    <a:pt x="6875" y="2257"/>
                    <a:pt x="6701" y="2315"/>
                    <a:pt x="6524" y="2315"/>
                  </a:cubicBezTo>
                  <a:cubicBezTo>
                    <a:pt x="6453" y="2315"/>
                    <a:pt x="6381" y="2306"/>
                    <a:pt x="6311" y="2287"/>
                  </a:cubicBezTo>
                  <a:cubicBezTo>
                    <a:pt x="6212" y="2271"/>
                    <a:pt x="6131" y="2222"/>
                    <a:pt x="6049" y="2173"/>
                  </a:cubicBezTo>
                  <a:cubicBezTo>
                    <a:pt x="5540" y="1763"/>
                    <a:pt x="5508" y="1009"/>
                    <a:pt x="5967" y="550"/>
                  </a:cubicBezTo>
                  <a:cubicBezTo>
                    <a:pt x="6222" y="246"/>
                    <a:pt x="6617" y="102"/>
                    <a:pt x="7036" y="102"/>
                  </a:cubicBezTo>
                  <a:cubicBezTo>
                    <a:pt x="7907" y="102"/>
                    <a:pt x="8879" y="727"/>
                    <a:pt x="8901" y="1845"/>
                  </a:cubicBezTo>
                  <a:cubicBezTo>
                    <a:pt x="8917" y="2664"/>
                    <a:pt x="8474" y="3402"/>
                    <a:pt x="7770" y="3795"/>
                  </a:cubicBezTo>
                  <a:lnTo>
                    <a:pt x="7704" y="3812"/>
                  </a:lnTo>
                  <a:cubicBezTo>
                    <a:pt x="7622" y="3844"/>
                    <a:pt x="7524" y="3877"/>
                    <a:pt x="7425" y="3894"/>
                  </a:cubicBezTo>
                  <a:cubicBezTo>
                    <a:pt x="7201" y="3946"/>
                    <a:pt x="6977" y="3968"/>
                    <a:pt x="6753" y="3968"/>
                  </a:cubicBezTo>
                  <a:cubicBezTo>
                    <a:pt x="5174" y="3968"/>
                    <a:pt x="3630" y="2834"/>
                    <a:pt x="2298" y="2834"/>
                  </a:cubicBezTo>
                  <a:cubicBezTo>
                    <a:pt x="2152" y="2834"/>
                    <a:pt x="2009" y="2847"/>
                    <a:pt x="1869" y="2877"/>
                  </a:cubicBezTo>
                  <a:cubicBezTo>
                    <a:pt x="607" y="3156"/>
                    <a:pt x="246" y="4041"/>
                    <a:pt x="148" y="4582"/>
                  </a:cubicBezTo>
                  <a:cubicBezTo>
                    <a:pt x="0" y="5123"/>
                    <a:pt x="115" y="5729"/>
                    <a:pt x="557" y="6057"/>
                  </a:cubicBezTo>
                  <a:cubicBezTo>
                    <a:pt x="777" y="6233"/>
                    <a:pt x="1045" y="6313"/>
                    <a:pt x="1307" y="6313"/>
                  </a:cubicBezTo>
                  <a:cubicBezTo>
                    <a:pt x="1730" y="6313"/>
                    <a:pt x="2139" y="6106"/>
                    <a:pt x="2311" y="5762"/>
                  </a:cubicBezTo>
                  <a:cubicBezTo>
                    <a:pt x="2639" y="5221"/>
                    <a:pt x="2361" y="4516"/>
                    <a:pt x="1869" y="4402"/>
                  </a:cubicBezTo>
                  <a:cubicBezTo>
                    <a:pt x="1766" y="4356"/>
                    <a:pt x="1658" y="4335"/>
                    <a:pt x="1553" y="4335"/>
                  </a:cubicBezTo>
                  <a:cubicBezTo>
                    <a:pt x="1241" y="4335"/>
                    <a:pt x="947" y="4525"/>
                    <a:pt x="836" y="4844"/>
                  </a:cubicBezTo>
                  <a:cubicBezTo>
                    <a:pt x="803" y="4959"/>
                    <a:pt x="803" y="5090"/>
                    <a:pt x="820" y="5221"/>
                  </a:cubicBezTo>
                  <a:lnTo>
                    <a:pt x="820" y="5238"/>
                  </a:lnTo>
                  <a:lnTo>
                    <a:pt x="836" y="5270"/>
                  </a:lnTo>
                  <a:cubicBezTo>
                    <a:pt x="836" y="5287"/>
                    <a:pt x="836" y="5287"/>
                    <a:pt x="836" y="5303"/>
                  </a:cubicBezTo>
                  <a:cubicBezTo>
                    <a:pt x="910" y="5525"/>
                    <a:pt x="1113" y="5663"/>
                    <a:pt x="1334" y="5663"/>
                  </a:cubicBezTo>
                  <a:cubicBezTo>
                    <a:pt x="1408" y="5663"/>
                    <a:pt x="1484" y="5647"/>
                    <a:pt x="1557" y="5615"/>
                  </a:cubicBezTo>
                  <a:cubicBezTo>
                    <a:pt x="1904" y="5473"/>
                    <a:pt x="1796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33" y="4959"/>
                    <a:pt x="1098" y="5320"/>
                    <a:pt x="1033" y="5369"/>
                  </a:cubicBezTo>
                  <a:cubicBezTo>
                    <a:pt x="1022" y="5383"/>
                    <a:pt x="1010" y="5389"/>
                    <a:pt x="997" y="5389"/>
                  </a:cubicBezTo>
                  <a:cubicBezTo>
                    <a:pt x="951" y="5389"/>
                    <a:pt x="898" y="5313"/>
                    <a:pt x="885" y="5287"/>
                  </a:cubicBezTo>
                  <a:cubicBezTo>
                    <a:pt x="820" y="5090"/>
                    <a:pt x="836" y="4877"/>
                    <a:pt x="918" y="4713"/>
                  </a:cubicBezTo>
                  <a:cubicBezTo>
                    <a:pt x="1069" y="4504"/>
                    <a:pt x="1302" y="4394"/>
                    <a:pt x="1536" y="4394"/>
                  </a:cubicBezTo>
                  <a:cubicBezTo>
                    <a:pt x="1632" y="4394"/>
                    <a:pt x="1729" y="4413"/>
                    <a:pt x="1820" y="4451"/>
                  </a:cubicBezTo>
                  <a:cubicBezTo>
                    <a:pt x="2295" y="4566"/>
                    <a:pt x="2541" y="5221"/>
                    <a:pt x="2229" y="5713"/>
                  </a:cubicBezTo>
                  <a:cubicBezTo>
                    <a:pt x="2069" y="6024"/>
                    <a:pt x="1686" y="6207"/>
                    <a:pt x="1297" y="6207"/>
                  </a:cubicBezTo>
                  <a:cubicBezTo>
                    <a:pt x="1052" y="6207"/>
                    <a:pt x="803" y="6134"/>
                    <a:pt x="607" y="5975"/>
                  </a:cubicBezTo>
                  <a:cubicBezTo>
                    <a:pt x="66" y="5566"/>
                    <a:pt x="98" y="4631"/>
                    <a:pt x="541" y="4058"/>
                  </a:cubicBezTo>
                  <a:cubicBezTo>
                    <a:pt x="890" y="3584"/>
                    <a:pt x="1475" y="3347"/>
                    <a:pt x="2089" y="3347"/>
                  </a:cubicBezTo>
                  <a:cubicBezTo>
                    <a:pt x="2283" y="3347"/>
                    <a:pt x="2479" y="3371"/>
                    <a:pt x="2672" y="3418"/>
                  </a:cubicBezTo>
                  <a:cubicBezTo>
                    <a:pt x="3492" y="3615"/>
                    <a:pt x="4311" y="3959"/>
                    <a:pt x="5196" y="4189"/>
                  </a:cubicBezTo>
                  <a:cubicBezTo>
                    <a:pt x="5523" y="4248"/>
                    <a:pt x="5855" y="4282"/>
                    <a:pt x="6185" y="4282"/>
                  </a:cubicBezTo>
                  <a:cubicBezTo>
                    <a:pt x="6765" y="4282"/>
                    <a:pt x="7333" y="4177"/>
                    <a:pt x="7835" y="3926"/>
                  </a:cubicBezTo>
                  <a:cubicBezTo>
                    <a:pt x="8589" y="3517"/>
                    <a:pt x="9065" y="2713"/>
                    <a:pt x="9032" y="1845"/>
                  </a:cubicBezTo>
                  <a:cubicBezTo>
                    <a:pt x="8999" y="653"/>
                    <a:pt x="7988" y="0"/>
                    <a:pt x="70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6702850" y="5059175"/>
              <a:ext cx="161900" cy="92300"/>
            </a:xfrm>
            <a:custGeom>
              <a:rect b="b" l="l" r="r" t="t"/>
              <a:pathLst>
                <a:path extrusionOk="0" h="3692" w="6476">
                  <a:moveTo>
                    <a:pt x="961" y="0"/>
                  </a:moveTo>
                  <a:cubicBezTo>
                    <a:pt x="340" y="0"/>
                    <a:pt x="1" y="265"/>
                    <a:pt x="1" y="265"/>
                  </a:cubicBezTo>
                  <a:cubicBezTo>
                    <a:pt x="232" y="193"/>
                    <a:pt x="445" y="147"/>
                    <a:pt x="655" y="147"/>
                  </a:cubicBezTo>
                  <a:cubicBezTo>
                    <a:pt x="966" y="147"/>
                    <a:pt x="1271" y="247"/>
                    <a:pt x="1623" y="511"/>
                  </a:cubicBezTo>
                  <a:cubicBezTo>
                    <a:pt x="2230" y="954"/>
                    <a:pt x="1853" y="1708"/>
                    <a:pt x="1754" y="2200"/>
                  </a:cubicBezTo>
                  <a:cubicBezTo>
                    <a:pt x="1656" y="2708"/>
                    <a:pt x="2377" y="2921"/>
                    <a:pt x="2738" y="3085"/>
                  </a:cubicBezTo>
                  <a:cubicBezTo>
                    <a:pt x="3099" y="3249"/>
                    <a:pt x="2918" y="3691"/>
                    <a:pt x="2918" y="3691"/>
                  </a:cubicBezTo>
                  <a:cubicBezTo>
                    <a:pt x="4246" y="2872"/>
                    <a:pt x="3394" y="1937"/>
                    <a:pt x="3164" y="1659"/>
                  </a:cubicBezTo>
                  <a:cubicBezTo>
                    <a:pt x="2973" y="1441"/>
                    <a:pt x="3100" y="1200"/>
                    <a:pt x="3279" y="1200"/>
                  </a:cubicBezTo>
                  <a:cubicBezTo>
                    <a:pt x="3316" y="1200"/>
                    <a:pt x="3355" y="1210"/>
                    <a:pt x="3394" y="1233"/>
                  </a:cubicBezTo>
                  <a:cubicBezTo>
                    <a:pt x="3639" y="1364"/>
                    <a:pt x="3279" y="1872"/>
                    <a:pt x="3951" y="2298"/>
                  </a:cubicBezTo>
                  <a:cubicBezTo>
                    <a:pt x="4120" y="2410"/>
                    <a:pt x="4281" y="2451"/>
                    <a:pt x="4425" y="2451"/>
                  </a:cubicBezTo>
                  <a:cubicBezTo>
                    <a:pt x="4854" y="2451"/>
                    <a:pt x="5147" y="2085"/>
                    <a:pt x="5147" y="2085"/>
                  </a:cubicBezTo>
                  <a:lnTo>
                    <a:pt x="5147" y="2085"/>
                  </a:lnTo>
                  <a:cubicBezTo>
                    <a:pt x="5141" y="2085"/>
                    <a:pt x="5136" y="2085"/>
                    <a:pt x="5130" y="2085"/>
                  </a:cubicBezTo>
                  <a:cubicBezTo>
                    <a:pt x="4761" y="2085"/>
                    <a:pt x="4964" y="1574"/>
                    <a:pt x="4787" y="1413"/>
                  </a:cubicBezTo>
                  <a:cubicBezTo>
                    <a:pt x="4713" y="1350"/>
                    <a:pt x="4620" y="1320"/>
                    <a:pt x="4523" y="1320"/>
                  </a:cubicBezTo>
                  <a:cubicBezTo>
                    <a:pt x="4469" y="1320"/>
                    <a:pt x="4414" y="1330"/>
                    <a:pt x="4361" y="1347"/>
                  </a:cubicBezTo>
                  <a:cubicBezTo>
                    <a:pt x="4312" y="1359"/>
                    <a:pt x="4264" y="1364"/>
                    <a:pt x="4220" y="1364"/>
                  </a:cubicBezTo>
                  <a:cubicBezTo>
                    <a:pt x="4073" y="1364"/>
                    <a:pt x="3973" y="1305"/>
                    <a:pt x="4049" y="1216"/>
                  </a:cubicBezTo>
                  <a:cubicBezTo>
                    <a:pt x="4079" y="1174"/>
                    <a:pt x="4112" y="1158"/>
                    <a:pt x="4158" y="1158"/>
                  </a:cubicBezTo>
                  <a:cubicBezTo>
                    <a:pt x="4291" y="1158"/>
                    <a:pt x="4525" y="1294"/>
                    <a:pt x="5049" y="1331"/>
                  </a:cubicBezTo>
                  <a:cubicBezTo>
                    <a:pt x="5077" y="1333"/>
                    <a:pt x="5104" y="1333"/>
                    <a:pt x="5131" y="1333"/>
                  </a:cubicBezTo>
                  <a:cubicBezTo>
                    <a:pt x="5909" y="1333"/>
                    <a:pt x="6475" y="675"/>
                    <a:pt x="6475" y="675"/>
                  </a:cubicBezTo>
                  <a:lnTo>
                    <a:pt x="6475" y="675"/>
                  </a:lnTo>
                  <a:cubicBezTo>
                    <a:pt x="6016" y="931"/>
                    <a:pt x="5529" y="1029"/>
                    <a:pt x="5040" y="1029"/>
                  </a:cubicBezTo>
                  <a:cubicBezTo>
                    <a:pt x="3868" y="1029"/>
                    <a:pt x="2685" y="468"/>
                    <a:pt x="1853" y="167"/>
                  </a:cubicBezTo>
                  <a:cubicBezTo>
                    <a:pt x="1512" y="44"/>
                    <a:pt x="1213" y="0"/>
                    <a:pt x="9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6744650" y="4967250"/>
              <a:ext cx="90575" cy="63325"/>
            </a:xfrm>
            <a:custGeom>
              <a:rect b="b" l="l" r="r" t="t"/>
              <a:pathLst>
                <a:path extrusionOk="0" h="2533" w="3623">
                  <a:moveTo>
                    <a:pt x="2529" y="0"/>
                  </a:moveTo>
                  <a:cubicBezTo>
                    <a:pt x="1935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6" y="2139"/>
                    <a:pt x="2312" y="1500"/>
                    <a:pt x="2263" y="1271"/>
                  </a:cubicBezTo>
                  <a:cubicBezTo>
                    <a:pt x="2181" y="1008"/>
                    <a:pt x="2246" y="746"/>
                    <a:pt x="2426" y="549"/>
                  </a:cubicBezTo>
                  <a:cubicBezTo>
                    <a:pt x="2656" y="205"/>
                    <a:pt x="3623" y="123"/>
                    <a:pt x="3623" y="123"/>
                  </a:cubicBezTo>
                  <a:cubicBezTo>
                    <a:pt x="3623" y="123"/>
                    <a:pt x="3123" y="0"/>
                    <a:pt x="252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6813900" y="4900250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32" y="0"/>
                  </a:moveTo>
                  <a:cubicBezTo>
                    <a:pt x="1132" y="1"/>
                    <a:pt x="1345" y="541"/>
                    <a:pt x="984" y="738"/>
                  </a:cubicBezTo>
                  <a:cubicBezTo>
                    <a:pt x="624" y="935"/>
                    <a:pt x="1" y="1344"/>
                    <a:pt x="247" y="2017"/>
                  </a:cubicBezTo>
                  <a:cubicBezTo>
                    <a:pt x="492" y="2689"/>
                    <a:pt x="1689" y="2426"/>
                    <a:pt x="2263" y="2623"/>
                  </a:cubicBezTo>
                  <a:cubicBezTo>
                    <a:pt x="2263" y="2623"/>
                    <a:pt x="1394" y="2164"/>
                    <a:pt x="1459" y="1443"/>
                  </a:cubicBezTo>
                  <a:cubicBezTo>
                    <a:pt x="1525" y="705"/>
                    <a:pt x="1427" y="181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6874950" y="4929750"/>
              <a:ext cx="79525" cy="107800"/>
            </a:xfrm>
            <a:custGeom>
              <a:rect b="b" l="l" r="r" t="t"/>
              <a:pathLst>
                <a:path extrusionOk="0" h="4312" w="3181">
                  <a:moveTo>
                    <a:pt x="378" y="1"/>
                  </a:moveTo>
                  <a:lnTo>
                    <a:pt x="378" y="1"/>
                  </a:lnTo>
                  <a:cubicBezTo>
                    <a:pt x="1" y="1345"/>
                    <a:pt x="542" y="1607"/>
                    <a:pt x="1099" y="2476"/>
                  </a:cubicBezTo>
                  <a:cubicBezTo>
                    <a:pt x="1640" y="3361"/>
                    <a:pt x="1050" y="4311"/>
                    <a:pt x="1050" y="4311"/>
                  </a:cubicBezTo>
                  <a:cubicBezTo>
                    <a:pt x="1443" y="4049"/>
                    <a:pt x="1788" y="3361"/>
                    <a:pt x="2492" y="2918"/>
                  </a:cubicBezTo>
                  <a:cubicBezTo>
                    <a:pt x="3181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3" y="1695"/>
                    <a:pt x="2761" y="1748"/>
                    <a:pt x="2587" y="1748"/>
                  </a:cubicBezTo>
                  <a:cubicBezTo>
                    <a:pt x="2544" y="1748"/>
                    <a:pt x="2496" y="1745"/>
                    <a:pt x="2443" y="1738"/>
                  </a:cubicBezTo>
                  <a:cubicBezTo>
                    <a:pt x="2414" y="1731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1"/>
                  </a:cubicBezTo>
                  <a:cubicBezTo>
                    <a:pt x="2098" y="2413"/>
                    <a:pt x="1949" y="2513"/>
                    <a:pt x="1811" y="2513"/>
                  </a:cubicBezTo>
                  <a:cubicBezTo>
                    <a:pt x="1773" y="2513"/>
                    <a:pt x="1737" y="2506"/>
                    <a:pt x="1706" y="2492"/>
                  </a:cubicBezTo>
                  <a:cubicBezTo>
                    <a:pt x="1558" y="2426"/>
                    <a:pt x="1558" y="2066"/>
                    <a:pt x="1771" y="1886"/>
                  </a:cubicBezTo>
                  <a:cubicBezTo>
                    <a:pt x="1984" y="1705"/>
                    <a:pt x="2132" y="1312"/>
                    <a:pt x="1952" y="689"/>
                  </a:cubicBezTo>
                  <a:cubicBezTo>
                    <a:pt x="1803" y="219"/>
                    <a:pt x="1355" y="104"/>
                    <a:pt x="1039" y="104"/>
                  </a:cubicBezTo>
                  <a:cubicBezTo>
                    <a:pt x="937" y="104"/>
                    <a:pt x="848" y="116"/>
                    <a:pt x="788" y="132"/>
                  </a:cubicBezTo>
                  <a:cubicBezTo>
                    <a:pt x="769" y="134"/>
                    <a:pt x="750" y="135"/>
                    <a:pt x="731" y="135"/>
                  </a:cubicBezTo>
                  <a:cubicBezTo>
                    <a:pt x="600" y="135"/>
                    <a:pt x="464" y="86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6882325" y="4972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6856925" y="4771225"/>
              <a:ext cx="202875" cy="202400"/>
            </a:xfrm>
            <a:custGeom>
              <a:rect b="b" l="l" r="r" t="t"/>
              <a:pathLst>
                <a:path extrusionOk="0" h="8096" w="8115">
                  <a:moveTo>
                    <a:pt x="5771" y="1"/>
                  </a:moveTo>
                  <a:cubicBezTo>
                    <a:pt x="5237" y="1"/>
                    <a:pt x="4722" y="177"/>
                    <a:pt x="4426" y="572"/>
                  </a:cubicBezTo>
                  <a:cubicBezTo>
                    <a:pt x="4115" y="998"/>
                    <a:pt x="4066" y="1555"/>
                    <a:pt x="4312" y="2031"/>
                  </a:cubicBezTo>
                  <a:cubicBezTo>
                    <a:pt x="4519" y="2445"/>
                    <a:pt x="4855" y="2592"/>
                    <a:pt x="5182" y="2592"/>
                  </a:cubicBezTo>
                  <a:cubicBezTo>
                    <a:pt x="5528" y="2592"/>
                    <a:pt x="5864" y="2429"/>
                    <a:pt x="6033" y="2244"/>
                  </a:cubicBezTo>
                  <a:cubicBezTo>
                    <a:pt x="6213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62" y="1490"/>
                    <a:pt x="5344" y="1850"/>
                    <a:pt x="5754" y="1916"/>
                  </a:cubicBezTo>
                  <a:cubicBezTo>
                    <a:pt x="6098" y="1965"/>
                    <a:pt x="5918" y="2391"/>
                    <a:pt x="5475" y="2506"/>
                  </a:cubicBezTo>
                  <a:cubicBezTo>
                    <a:pt x="5391" y="2531"/>
                    <a:pt x="5306" y="2543"/>
                    <a:pt x="5222" y="2543"/>
                  </a:cubicBezTo>
                  <a:cubicBezTo>
                    <a:pt x="4867" y="2543"/>
                    <a:pt x="4536" y="2329"/>
                    <a:pt x="4377" y="1998"/>
                  </a:cubicBezTo>
                  <a:cubicBezTo>
                    <a:pt x="4181" y="1555"/>
                    <a:pt x="4230" y="1031"/>
                    <a:pt x="4525" y="637"/>
                  </a:cubicBezTo>
                  <a:cubicBezTo>
                    <a:pt x="4781" y="300"/>
                    <a:pt x="5238" y="140"/>
                    <a:pt x="5712" y="140"/>
                  </a:cubicBezTo>
                  <a:cubicBezTo>
                    <a:pt x="5813" y="140"/>
                    <a:pt x="5915" y="148"/>
                    <a:pt x="6016" y="162"/>
                  </a:cubicBezTo>
                  <a:cubicBezTo>
                    <a:pt x="7213" y="293"/>
                    <a:pt x="7918" y="1998"/>
                    <a:pt x="7197" y="3145"/>
                  </a:cubicBezTo>
                  <a:cubicBezTo>
                    <a:pt x="6951" y="3506"/>
                    <a:pt x="6623" y="3801"/>
                    <a:pt x="6229" y="3998"/>
                  </a:cubicBezTo>
                  <a:cubicBezTo>
                    <a:pt x="5842" y="4164"/>
                    <a:pt x="5393" y="4247"/>
                    <a:pt x="4869" y="4247"/>
                  </a:cubicBezTo>
                  <a:cubicBezTo>
                    <a:pt x="4462" y="4247"/>
                    <a:pt x="4010" y="4196"/>
                    <a:pt x="3508" y="4096"/>
                  </a:cubicBezTo>
                  <a:cubicBezTo>
                    <a:pt x="3203" y="4035"/>
                    <a:pt x="2903" y="4004"/>
                    <a:pt x="2616" y="4004"/>
                  </a:cubicBezTo>
                  <a:cubicBezTo>
                    <a:pt x="1290" y="4004"/>
                    <a:pt x="240" y="4660"/>
                    <a:pt x="132" y="5981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3" y="8079"/>
                    <a:pt x="1017" y="8063"/>
                  </a:cubicBezTo>
                  <a:cubicBezTo>
                    <a:pt x="443" y="7423"/>
                    <a:pt x="607" y="6227"/>
                    <a:pt x="607" y="6227"/>
                  </a:cubicBezTo>
                  <a:cubicBezTo>
                    <a:pt x="689" y="5702"/>
                    <a:pt x="951" y="5243"/>
                    <a:pt x="1345" y="4899"/>
                  </a:cubicBezTo>
                  <a:cubicBezTo>
                    <a:pt x="1926" y="4458"/>
                    <a:pt x="2666" y="4373"/>
                    <a:pt x="3154" y="4373"/>
                  </a:cubicBezTo>
                  <a:cubicBezTo>
                    <a:pt x="3464" y="4373"/>
                    <a:pt x="3672" y="4407"/>
                    <a:pt x="3672" y="4407"/>
                  </a:cubicBezTo>
                  <a:cubicBezTo>
                    <a:pt x="3918" y="4440"/>
                    <a:pt x="4148" y="4457"/>
                    <a:pt x="4361" y="4457"/>
                  </a:cubicBezTo>
                  <a:cubicBezTo>
                    <a:pt x="4467" y="4463"/>
                    <a:pt x="4576" y="4467"/>
                    <a:pt x="4686" y="4467"/>
                  </a:cubicBezTo>
                  <a:cubicBezTo>
                    <a:pt x="5657" y="4467"/>
                    <a:pt x="6724" y="4184"/>
                    <a:pt x="7328" y="3227"/>
                  </a:cubicBezTo>
                  <a:cubicBezTo>
                    <a:pt x="8114" y="1981"/>
                    <a:pt x="7344" y="178"/>
                    <a:pt x="6033" y="15"/>
                  </a:cubicBezTo>
                  <a:cubicBezTo>
                    <a:pt x="5945" y="5"/>
                    <a:pt x="5858" y="1"/>
                    <a:pt x="57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6910600" y="4887250"/>
              <a:ext cx="116825" cy="59725"/>
            </a:xfrm>
            <a:custGeom>
              <a:rect b="b" l="l" r="r" t="t"/>
              <a:pathLst>
                <a:path extrusionOk="0" h="2389" w="4673">
                  <a:moveTo>
                    <a:pt x="1099" y="0"/>
                  </a:moveTo>
                  <a:cubicBezTo>
                    <a:pt x="403" y="0"/>
                    <a:pt x="1" y="225"/>
                    <a:pt x="1" y="225"/>
                  </a:cubicBezTo>
                  <a:cubicBezTo>
                    <a:pt x="84" y="210"/>
                    <a:pt x="165" y="203"/>
                    <a:pt x="241" y="203"/>
                  </a:cubicBezTo>
                  <a:cubicBezTo>
                    <a:pt x="732" y="203"/>
                    <a:pt x="1049" y="513"/>
                    <a:pt x="935" y="996"/>
                  </a:cubicBezTo>
                  <a:cubicBezTo>
                    <a:pt x="821" y="1406"/>
                    <a:pt x="968" y="1864"/>
                    <a:pt x="1329" y="2127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42" y="1881"/>
                    <a:pt x="2706" y="1455"/>
                  </a:cubicBezTo>
                  <a:cubicBezTo>
                    <a:pt x="2861" y="1034"/>
                    <a:pt x="2439" y="880"/>
                    <a:pt x="2242" y="880"/>
                  </a:cubicBezTo>
                  <a:cubicBezTo>
                    <a:pt x="2232" y="880"/>
                    <a:pt x="2223" y="880"/>
                    <a:pt x="2214" y="881"/>
                  </a:cubicBezTo>
                  <a:cubicBezTo>
                    <a:pt x="2110" y="890"/>
                    <a:pt x="2034" y="911"/>
                    <a:pt x="1963" y="911"/>
                  </a:cubicBezTo>
                  <a:cubicBezTo>
                    <a:pt x="1910" y="911"/>
                    <a:pt x="1860" y="900"/>
                    <a:pt x="1804" y="865"/>
                  </a:cubicBezTo>
                  <a:cubicBezTo>
                    <a:pt x="1697" y="798"/>
                    <a:pt x="1743" y="580"/>
                    <a:pt x="2019" y="580"/>
                  </a:cubicBezTo>
                  <a:cubicBezTo>
                    <a:pt x="2082" y="580"/>
                    <a:pt x="2158" y="591"/>
                    <a:pt x="2247" y="619"/>
                  </a:cubicBezTo>
                  <a:cubicBezTo>
                    <a:pt x="2722" y="783"/>
                    <a:pt x="2591" y="1242"/>
                    <a:pt x="3312" y="1389"/>
                  </a:cubicBezTo>
                  <a:cubicBezTo>
                    <a:pt x="3368" y="1400"/>
                    <a:pt x="3422" y="1406"/>
                    <a:pt x="3472" y="1406"/>
                  </a:cubicBezTo>
                  <a:cubicBezTo>
                    <a:pt x="4074" y="1406"/>
                    <a:pt x="4220" y="643"/>
                    <a:pt x="4296" y="537"/>
                  </a:cubicBezTo>
                  <a:cubicBezTo>
                    <a:pt x="4410" y="389"/>
                    <a:pt x="4541" y="275"/>
                    <a:pt x="4673" y="160"/>
                  </a:cubicBezTo>
                  <a:lnTo>
                    <a:pt x="4673" y="160"/>
                  </a:lnTo>
                  <a:cubicBezTo>
                    <a:pt x="4463" y="274"/>
                    <a:pt x="4088" y="394"/>
                    <a:pt x="3553" y="394"/>
                  </a:cubicBezTo>
                  <a:cubicBezTo>
                    <a:pt x="3167" y="394"/>
                    <a:pt x="2698" y="332"/>
                    <a:pt x="2148" y="160"/>
                  </a:cubicBezTo>
                  <a:cubicBezTo>
                    <a:pt x="1750" y="42"/>
                    <a:pt x="1397" y="0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6917575" y="4778125"/>
              <a:ext cx="80350" cy="84125"/>
            </a:xfrm>
            <a:custGeom>
              <a:rect b="b" l="l" r="r" t="t"/>
              <a:pathLst>
                <a:path extrusionOk="0" h="3365" w="3214">
                  <a:moveTo>
                    <a:pt x="1951" y="1"/>
                  </a:moveTo>
                  <a:lnTo>
                    <a:pt x="1951" y="1"/>
                  </a:lnTo>
                  <a:cubicBezTo>
                    <a:pt x="1509" y="279"/>
                    <a:pt x="1443" y="722"/>
                    <a:pt x="722" y="1345"/>
                  </a:cubicBezTo>
                  <a:cubicBezTo>
                    <a:pt x="1" y="1968"/>
                    <a:pt x="214" y="2427"/>
                    <a:pt x="361" y="2689"/>
                  </a:cubicBezTo>
                  <a:cubicBezTo>
                    <a:pt x="460" y="2804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5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8" y="2618"/>
                    <a:pt x="2777" y="2618"/>
                  </a:cubicBezTo>
                  <a:cubicBezTo>
                    <a:pt x="2327" y="2618"/>
                    <a:pt x="1804" y="2418"/>
                    <a:pt x="1574" y="1656"/>
                  </a:cubicBezTo>
                  <a:cubicBezTo>
                    <a:pt x="1378" y="1083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7032725" y="4658700"/>
              <a:ext cx="48375" cy="191575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22"/>
                    <a:pt x="1312" y="5351"/>
                    <a:pt x="1181" y="3991"/>
                  </a:cubicBezTo>
                  <a:cubicBezTo>
                    <a:pt x="1050" y="2631"/>
                    <a:pt x="1066" y="1352"/>
                    <a:pt x="1328" y="1090"/>
                  </a:cubicBezTo>
                  <a:cubicBezTo>
                    <a:pt x="1591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6987250" y="4633500"/>
              <a:ext cx="213100" cy="254475"/>
            </a:xfrm>
            <a:custGeom>
              <a:rect b="b" l="l" r="r" t="t"/>
              <a:pathLst>
                <a:path extrusionOk="0" h="10179" w="8524">
                  <a:moveTo>
                    <a:pt x="6265" y="1"/>
                  </a:moveTo>
                  <a:cubicBezTo>
                    <a:pt x="6069" y="1"/>
                    <a:pt x="5869" y="22"/>
                    <a:pt x="5672" y="65"/>
                  </a:cubicBezTo>
                  <a:cubicBezTo>
                    <a:pt x="4491" y="328"/>
                    <a:pt x="3721" y="1573"/>
                    <a:pt x="3492" y="2835"/>
                  </a:cubicBezTo>
                  <a:cubicBezTo>
                    <a:pt x="3246" y="4147"/>
                    <a:pt x="3492" y="5376"/>
                    <a:pt x="3442" y="6474"/>
                  </a:cubicBezTo>
                  <a:cubicBezTo>
                    <a:pt x="3508" y="7474"/>
                    <a:pt x="3147" y="8441"/>
                    <a:pt x="2442" y="9130"/>
                  </a:cubicBezTo>
                  <a:cubicBezTo>
                    <a:pt x="1770" y="9752"/>
                    <a:pt x="902" y="10113"/>
                    <a:pt x="0" y="10179"/>
                  </a:cubicBezTo>
                  <a:cubicBezTo>
                    <a:pt x="918" y="10146"/>
                    <a:pt x="1803" y="9802"/>
                    <a:pt x="2492" y="9195"/>
                  </a:cubicBezTo>
                  <a:cubicBezTo>
                    <a:pt x="3246" y="8490"/>
                    <a:pt x="3639" y="7507"/>
                    <a:pt x="3590" y="6491"/>
                  </a:cubicBezTo>
                  <a:cubicBezTo>
                    <a:pt x="3655" y="5360"/>
                    <a:pt x="3426" y="4130"/>
                    <a:pt x="3655" y="2868"/>
                  </a:cubicBezTo>
                  <a:cubicBezTo>
                    <a:pt x="3901" y="1622"/>
                    <a:pt x="4590" y="475"/>
                    <a:pt x="5688" y="213"/>
                  </a:cubicBezTo>
                  <a:cubicBezTo>
                    <a:pt x="5819" y="180"/>
                    <a:pt x="5950" y="164"/>
                    <a:pt x="6081" y="147"/>
                  </a:cubicBezTo>
                  <a:cubicBezTo>
                    <a:pt x="6126" y="144"/>
                    <a:pt x="6171" y="142"/>
                    <a:pt x="6215" y="142"/>
                  </a:cubicBezTo>
                  <a:cubicBezTo>
                    <a:pt x="6612" y="142"/>
                    <a:pt x="7003" y="272"/>
                    <a:pt x="7327" y="508"/>
                  </a:cubicBezTo>
                  <a:cubicBezTo>
                    <a:pt x="8032" y="1082"/>
                    <a:pt x="7950" y="2327"/>
                    <a:pt x="7524" y="2704"/>
                  </a:cubicBezTo>
                  <a:cubicBezTo>
                    <a:pt x="7325" y="2882"/>
                    <a:pt x="7101" y="2955"/>
                    <a:pt x="6901" y="2955"/>
                  </a:cubicBezTo>
                  <a:cubicBezTo>
                    <a:pt x="6642" y="2955"/>
                    <a:pt x="6425" y="2831"/>
                    <a:pt x="6360" y="2655"/>
                  </a:cubicBezTo>
                  <a:lnTo>
                    <a:pt x="6360" y="2655"/>
                  </a:lnTo>
                  <a:cubicBezTo>
                    <a:pt x="6360" y="2655"/>
                    <a:pt x="6397" y="2660"/>
                    <a:pt x="6453" y="2660"/>
                  </a:cubicBezTo>
                  <a:cubicBezTo>
                    <a:pt x="6593" y="2660"/>
                    <a:pt x="6847" y="2627"/>
                    <a:pt x="6917" y="2393"/>
                  </a:cubicBezTo>
                  <a:cubicBezTo>
                    <a:pt x="7048" y="2081"/>
                    <a:pt x="6852" y="1737"/>
                    <a:pt x="6524" y="1672"/>
                  </a:cubicBezTo>
                  <a:cubicBezTo>
                    <a:pt x="6477" y="1658"/>
                    <a:pt x="6427" y="1651"/>
                    <a:pt x="6374" y="1651"/>
                  </a:cubicBezTo>
                  <a:cubicBezTo>
                    <a:pt x="6060" y="1651"/>
                    <a:pt x="5693" y="1905"/>
                    <a:pt x="5819" y="2426"/>
                  </a:cubicBezTo>
                  <a:cubicBezTo>
                    <a:pt x="5909" y="2809"/>
                    <a:pt x="6440" y="3106"/>
                    <a:pt x="6987" y="3106"/>
                  </a:cubicBezTo>
                  <a:cubicBezTo>
                    <a:pt x="7236" y="3106"/>
                    <a:pt x="7489" y="3045"/>
                    <a:pt x="7704" y="2901"/>
                  </a:cubicBezTo>
                  <a:cubicBezTo>
                    <a:pt x="8114" y="2671"/>
                    <a:pt x="8524" y="1967"/>
                    <a:pt x="8229" y="1180"/>
                  </a:cubicBezTo>
                  <a:cubicBezTo>
                    <a:pt x="8013" y="452"/>
                    <a:pt x="7176" y="1"/>
                    <a:pt x="62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7088450" y="4669200"/>
              <a:ext cx="62325" cy="52700"/>
            </a:xfrm>
            <a:custGeom>
              <a:rect b="b" l="l" r="r" t="t"/>
              <a:pathLst>
                <a:path extrusionOk="0" h="2108" w="2493">
                  <a:moveTo>
                    <a:pt x="704" y="1"/>
                  </a:moveTo>
                  <a:cubicBezTo>
                    <a:pt x="632" y="1"/>
                    <a:pt x="556" y="11"/>
                    <a:pt x="476" y="31"/>
                  </a:cubicBezTo>
                  <a:cubicBezTo>
                    <a:pt x="591" y="96"/>
                    <a:pt x="624" y="276"/>
                    <a:pt x="525" y="375"/>
                  </a:cubicBezTo>
                  <a:cubicBezTo>
                    <a:pt x="378" y="604"/>
                    <a:pt x="1" y="1309"/>
                    <a:pt x="542" y="1866"/>
                  </a:cubicBezTo>
                  <a:cubicBezTo>
                    <a:pt x="726" y="2045"/>
                    <a:pt x="981" y="2107"/>
                    <a:pt x="1247" y="2107"/>
                  </a:cubicBezTo>
                  <a:cubicBezTo>
                    <a:pt x="1787" y="2107"/>
                    <a:pt x="2372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9" y="1788"/>
                    <a:pt x="2405" y="1788"/>
                  </a:cubicBezTo>
                  <a:cubicBezTo>
                    <a:pt x="2187" y="1788"/>
                    <a:pt x="1637" y="1725"/>
                    <a:pt x="1558" y="1096"/>
                  </a:cubicBezTo>
                  <a:cubicBezTo>
                    <a:pt x="1473" y="401"/>
                    <a:pt x="1167" y="1"/>
                    <a:pt x="7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7091325" y="4672400"/>
              <a:ext cx="120500" cy="136900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66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296" y="5279"/>
                    <a:pt x="476" y="4918"/>
                    <a:pt x="443" y="4558"/>
                  </a:cubicBezTo>
                  <a:cubicBezTo>
                    <a:pt x="428" y="3915"/>
                    <a:pt x="498" y="3186"/>
                    <a:pt x="695" y="3186"/>
                  </a:cubicBezTo>
                  <a:cubicBezTo>
                    <a:pt x="709" y="3186"/>
                    <a:pt x="723" y="3190"/>
                    <a:pt x="738" y="3197"/>
                  </a:cubicBezTo>
                  <a:cubicBezTo>
                    <a:pt x="968" y="3312"/>
                    <a:pt x="787" y="3558"/>
                    <a:pt x="705" y="3705"/>
                  </a:cubicBezTo>
                  <a:cubicBezTo>
                    <a:pt x="607" y="3853"/>
                    <a:pt x="443" y="4525"/>
                    <a:pt x="1164" y="4935"/>
                  </a:cubicBezTo>
                  <a:cubicBezTo>
                    <a:pt x="1165" y="4935"/>
                    <a:pt x="1165" y="4935"/>
                    <a:pt x="1165" y="4935"/>
                  </a:cubicBezTo>
                  <a:cubicBezTo>
                    <a:pt x="1174" y="4935"/>
                    <a:pt x="957" y="4422"/>
                    <a:pt x="1345" y="4148"/>
                  </a:cubicBezTo>
                  <a:cubicBezTo>
                    <a:pt x="1754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494" y="2175"/>
                  </a:cubicBezTo>
                  <a:cubicBezTo>
                    <a:pt x="2523" y="2175"/>
                    <a:pt x="2550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30" y="2722"/>
                    <a:pt x="2197" y="2984"/>
                    <a:pt x="2345" y="3148"/>
                  </a:cubicBezTo>
                  <a:cubicBezTo>
                    <a:pt x="2558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5" y="3810"/>
                  </a:cubicBezTo>
                  <a:cubicBezTo>
                    <a:pt x="2691" y="3810"/>
                    <a:pt x="3468" y="3732"/>
                    <a:pt x="3951" y="3033"/>
                  </a:cubicBezTo>
                  <a:cubicBezTo>
                    <a:pt x="4590" y="2148"/>
                    <a:pt x="4820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7177800" y="4634225"/>
              <a:ext cx="74600" cy="48800"/>
            </a:xfrm>
            <a:custGeom>
              <a:rect b="b" l="l" r="r" t="t"/>
              <a:pathLst>
                <a:path extrusionOk="0" h="1952" w="2984">
                  <a:moveTo>
                    <a:pt x="920" y="0"/>
                  </a:moveTo>
                  <a:cubicBezTo>
                    <a:pt x="655" y="0"/>
                    <a:pt x="351" y="26"/>
                    <a:pt x="0" y="85"/>
                  </a:cubicBezTo>
                  <a:cubicBezTo>
                    <a:pt x="426" y="135"/>
                    <a:pt x="771" y="413"/>
                    <a:pt x="934" y="790"/>
                  </a:cubicBezTo>
                  <a:cubicBezTo>
                    <a:pt x="1140" y="1305"/>
                    <a:pt x="1508" y="1951"/>
                    <a:pt x="2267" y="1951"/>
                  </a:cubicBezTo>
                  <a:cubicBezTo>
                    <a:pt x="2475" y="1951"/>
                    <a:pt x="2712" y="1903"/>
                    <a:pt x="2983" y="1790"/>
                  </a:cubicBezTo>
                  <a:cubicBezTo>
                    <a:pt x="2803" y="1725"/>
                    <a:pt x="2688" y="1561"/>
                    <a:pt x="2688" y="1380"/>
                  </a:cubicBezTo>
                  <a:cubicBezTo>
                    <a:pt x="2688" y="1096"/>
                    <a:pt x="2639" y="0"/>
                    <a:pt x="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7244575" y="4633575"/>
              <a:ext cx="36500" cy="28500"/>
            </a:xfrm>
            <a:custGeom>
              <a:rect b="b" l="l" r="r" t="t"/>
              <a:pathLst>
                <a:path extrusionOk="0" h="1140" w="1460">
                  <a:moveTo>
                    <a:pt x="976" y="0"/>
                  </a:moveTo>
                  <a:cubicBezTo>
                    <a:pt x="796" y="0"/>
                    <a:pt x="637" y="142"/>
                    <a:pt x="624" y="325"/>
                  </a:cubicBezTo>
                  <a:cubicBezTo>
                    <a:pt x="624" y="488"/>
                    <a:pt x="756" y="593"/>
                    <a:pt x="898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1" y="268"/>
                    <a:pt x="988" y="268"/>
                  </a:cubicBezTo>
                  <a:cubicBezTo>
                    <a:pt x="918" y="268"/>
                    <a:pt x="878" y="333"/>
                    <a:pt x="902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7" y="391"/>
                    <a:pt x="739" y="292"/>
                  </a:cubicBezTo>
                  <a:cubicBezTo>
                    <a:pt x="750" y="160"/>
                    <a:pt x="867" y="73"/>
                    <a:pt x="986" y="73"/>
                  </a:cubicBezTo>
                  <a:cubicBezTo>
                    <a:pt x="1031" y="73"/>
                    <a:pt x="1075" y="85"/>
                    <a:pt x="1116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8" y="899"/>
                    <a:pt x="693" y="900"/>
                    <a:pt x="679" y="900"/>
                  </a:cubicBezTo>
                  <a:cubicBezTo>
                    <a:pt x="319" y="900"/>
                    <a:pt x="1" y="521"/>
                    <a:pt x="1" y="521"/>
                  </a:cubicBezTo>
                  <a:lnTo>
                    <a:pt x="1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45" y="1096"/>
                    <a:pt x="485" y="1140"/>
                    <a:pt x="627" y="1140"/>
                  </a:cubicBezTo>
                  <a:cubicBezTo>
                    <a:pt x="709" y="1140"/>
                    <a:pt x="792" y="1125"/>
                    <a:pt x="870" y="1095"/>
                  </a:cubicBezTo>
                  <a:cubicBezTo>
                    <a:pt x="1083" y="1029"/>
                    <a:pt x="1263" y="865"/>
                    <a:pt x="1345" y="669"/>
                  </a:cubicBezTo>
                  <a:cubicBezTo>
                    <a:pt x="1460" y="423"/>
                    <a:pt x="1345" y="144"/>
                    <a:pt x="1116" y="29"/>
                  </a:cubicBezTo>
                  <a:cubicBezTo>
                    <a:pt x="1069" y="10"/>
                    <a:pt x="1022" y="0"/>
                    <a:pt x="9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6677025" y="4814975"/>
              <a:ext cx="99600" cy="218525"/>
            </a:xfrm>
            <a:custGeom>
              <a:rect b="b" l="l" r="r" t="t"/>
              <a:pathLst>
                <a:path extrusionOk="0" h="8741" w="3984">
                  <a:moveTo>
                    <a:pt x="2072" y="0"/>
                  </a:moveTo>
                  <a:cubicBezTo>
                    <a:pt x="1547" y="0"/>
                    <a:pt x="1034" y="245"/>
                    <a:pt x="706" y="674"/>
                  </a:cubicBezTo>
                  <a:cubicBezTo>
                    <a:pt x="362" y="1166"/>
                    <a:pt x="312" y="1821"/>
                    <a:pt x="575" y="2362"/>
                  </a:cubicBezTo>
                  <a:cubicBezTo>
                    <a:pt x="809" y="2784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9"/>
                    <a:pt x="2476" y="1412"/>
                  </a:cubicBezTo>
                  <a:cubicBezTo>
                    <a:pt x="2392" y="1366"/>
                    <a:pt x="2305" y="1346"/>
                    <a:pt x="2222" y="1346"/>
                  </a:cubicBezTo>
                  <a:cubicBezTo>
                    <a:pt x="1886" y="1346"/>
                    <a:pt x="1604" y="1680"/>
                    <a:pt x="1722" y="2035"/>
                  </a:cubicBezTo>
                  <a:cubicBezTo>
                    <a:pt x="1860" y="2324"/>
                    <a:pt x="2182" y="2347"/>
                    <a:pt x="2311" y="2347"/>
                  </a:cubicBezTo>
                  <a:cubicBezTo>
                    <a:pt x="2336" y="2347"/>
                    <a:pt x="2353" y="2346"/>
                    <a:pt x="2361" y="2346"/>
                  </a:cubicBezTo>
                  <a:cubicBezTo>
                    <a:pt x="2427" y="2346"/>
                    <a:pt x="2427" y="2379"/>
                    <a:pt x="2427" y="2379"/>
                  </a:cubicBezTo>
                  <a:cubicBezTo>
                    <a:pt x="2485" y="2569"/>
                    <a:pt x="2230" y="2851"/>
                    <a:pt x="1767" y="2851"/>
                  </a:cubicBezTo>
                  <a:cubicBezTo>
                    <a:pt x="1711" y="2851"/>
                    <a:pt x="1652" y="2846"/>
                    <a:pt x="1591" y="2838"/>
                  </a:cubicBezTo>
                  <a:cubicBezTo>
                    <a:pt x="1394" y="2805"/>
                    <a:pt x="1230" y="2707"/>
                    <a:pt x="1083" y="2575"/>
                  </a:cubicBezTo>
                  <a:cubicBezTo>
                    <a:pt x="411" y="1920"/>
                    <a:pt x="739" y="543"/>
                    <a:pt x="1755" y="281"/>
                  </a:cubicBezTo>
                  <a:cubicBezTo>
                    <a:pt x="1902" y="240"/>
                    <a:pt x="2050" y="219"/>
                    <a:pt x="2197" y="219"/>
                  </a:cubicBezTo>
                  <a:cubicBezTo>
                    <a:pt x="2345" y="219"/>
                    <a:pt x="2492" y="240"/>
                    <a:pt x="2640" y="281"/>
                  </a:cubicBezTo>
                  <a:cubicBezTo>
                    <a:pt x="3279" y="461"/>
                    <a:pt x="3738" y="1035"/>
                    <a:pt x="3755" y="1707"/>
                  </a:cubicBezTo>
                  <a:cubicBezTo>
                    <a:pt x="3820" y="2428"/>
                    <a:pt x="3443" y="3182"/>
                    <a:pt x="2869" y="3706"/>
                  </a:cubicBezTo>
                  <a:cubicBezTo>
                    <a:pt x="2296" y="4231"/>
                    <a:pt x="1558" y="4559"/>
                    <a:pt x="984" y="5083"/>
                  </a:cubicBezTo>
                  <a:cubicBezTo>
                    <a:pt x="411" y="5591"/>
                    <a:pt x="66" y="6296"/>
                    <a:pt x="17" y="7050"/>
                  </a:cubicBezTo>
                  <a:cubicBezTo>
                    <a:pt x="1" y="7771"/>
                    <a:pt x="378" y="8493"/>
                    <a:pt x="1034" y="8673"/>
                  </a:cubicBezTo>
                  <a:cubicBezTo>
                    <a:pt x="1164" y="8719"/>
                    <a:pt x="1299" y="8740"/>
                    <a:pt x="1433" y="8740"/>
                  </a:cubicBezTo>
                  <a:cubicBezTo>
                    <a:pt x="1919" y="8740"/>
                    <a:pt x="2380" y="8455"/>
                    <a:pt x="2509" y="8017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19" y="6722"/>
                    <a:pt x="1804" y="6690"/>
                    <a:pt x="1689" y="6690"/>
                  </a:cubicBezTo>
                  <a:cubicBezTo>
                    <a:pt x="1653" y="6685"/>
                    <a:pt x="1617" y="6683"/>
                    <a:pt x="1582" y="6683"/>
                  </a:cubicBezTo>
                  <a:cubicBezTo>
                    <a:pt x="1246" y="6683"/>
                    <a:pt x="941" y="6890"/>
                    <a:pt x="837" y="7231"/>
                  </a:cubicBezTo>
                  <a:cubicBezTo>
                    <a:pt x="706" y="7714"/>
                    <a:pt x="993" y="7990"/>
                    <a:pt x="1305" y="7990"/>
                  </a:cubicBezTo>
                  <a:cubicBezTo>
                    <a:pt x="1385" y="7990"/>
                    <a:pt x="1465" y="7972"/>
                    <a:pt x="1542" y="7935"/>
                  </a:cubicBezTo>
                  <a:cubicBezTo>
                    <a:pt x="1853" y="7771"/>
                    <a:pt x="1919" y="7345"/>
                    <a:pt x="1673" y="7116"/>
                  </a:cubicBezTo>
                  <a:cubicBezTo>
                    <a:pt x="1589" y="7041"/>
                    <a:pt x="1488" y="7003"/>
                    <a:pt x="1387" y="7003"/>
                  </a:cubicBezTo>
                  <a:cubicBezTo>
                    <a:pt x="1311" y="7003"/>
                    <a:pt x="1235" y="7024"/>
                    <a:pt x="1165" y="7067"/>
                  </a:cubicBezTo>
                  <a:cubicBezTo>
                    <a:pt x="1148" y="7073"/>
                    <a:pt x="1137" y="7076"/>
                    <a:pt x="1128" y="7076"/>
                  </a:cubicBezTo>
                  <a:cubicBezTo>
                    <a:pt x="1095" y="7076"/>
                    <a:pt x="1116" y="7034"/>
                    <a:pt x="1116" y="7034"/>
                  </a:cubicBezTo>
                  <a:cubicBezTo>
                    <a:pt x="1214" y="6813"/>
                    <a:pt x="1506" y="6785"/>
                    <a:pt x="1646" y="6785"/>
                  </a:cubicBezTo>
                  <a:cubicBezTo>
                    <a:pt x="1692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2001" y="6837"/>
                  </a:cubicBezTo>
                  <a:cubicBezTo>
                    <a:pt x="2443" y="7034"/>
                    <a:pt x="2640" y="7558"/>
                    <a:pt x="2443" y="8001"/>
                  </a:cubicBezTo>
                  <a:cubicBezTo>
                    <a:pt x="2270" y="8398"/>
                    <a:pt x="1881" y="8635"/>
                    <a:pt x="1467" y="8635"/>
                  </a:cubicBezTo>
                  <a:cubicBezTo>
                    <a:pt x="1334" y="8635"/>
                    <a:pt x="1198" y="8610"/>
                    <a:pt x="1066" y="8558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73"/>
                    <a:pt x="1083" y="5214"/>
                  </a:cubicBezTo>
                  <a:cubicBezTo>
                    <a:pt x="1640" y="4706"/>
                    <a:pt x="2394" y="4428"/>
                    <a:pt x="2984" y="3838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04"/>
                    <a:pt x="3296" y="248"/>
                    <a:pt x="2542" y="68"/>
                  </a:cubicBezTo>
                  <a:cubicBezTo>
                    <a:pt x="2387" y="22"/>
                    <a:pt x="2229" y="0"/>
                    <a:pt x="20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6679075" y="4897800"/>
              <a:ext cx="42650" cy="60250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cubicBezTo>
                    <a:pt x="1509" y="0"/>
                    <a:pt x="1361" y="66"/>
                    <a:pt x="1345" y="164"/>
                  </a:cubicBezTo>
                  <a:cubicBezTo>
                    <a:pt x="1330" y="240"/>
                    <a:pt x="1230" y="330"/>
                    <a:pt x="1060" y="330"/>
                  </a:cubicBezTo>
                  <a:cubicBezTo>
                    <a:pt x="1046" y="330"/>
                    <a:pt x="1032" y="329"/>
                    <a:pt x="1017" y="328"/>
                  </a:cubicBezTo>
                  <a:cubicBezTo>
                    <a:pt x="820" y="328"/>
                    <a:pt x="1" y="393"/>
                    <a:pt x="50" y="2410"/>
                  </a:cubicBezTo>
                  <a:cubicBezTo>
                    <a:pt x="99" y="1967"/>
                    <a:pt x="361" y="1590"/>
                    <a:pt x="755" y="1393"/>
                  </a:cubicBezTo>
                  <a:cubicBezTo>
                    <a:pt x="1378" y="1115"/>
                    <a:pt x="1706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6695875" y="4719950"/>
              <a:ext cx="160250" cy="250800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56"/>
                    <a:pt x="4181" y="2180"/>
                    <a:pt x="4263" y="4409"/>
                  </a:cubicBezTo>
                  <a:cubicBezTo>
                    <a:pt x="4361" y="6262"/>
                    <a:pt x="3279" y="7966"/>
                    <a:pt x="1558" y="8688"/>
                  </a:cubicBezTo>
                  <a:cubicBezTo>
                    <a:pt x="247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17"/>
                  </a:cubicBezTo>
                  <a:cubicBezTo>
                    <a:pt x="2493" y="8782"/>
                    <a:pt x="2334" y="8691"/>
                    <a:pt x="2170" y="8691"/>
                  </a:cubicBezTo>
                  <a:cubicBezTo>
                    <a:pt x="2136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607" y="6737"/>
                    <a:pt x="4525" y="7098"/>
                    <a:pt x="5459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8" y="5424"/>
                    <a:pt x="5343" y="5422"/>
                    <a:pt x="5317" y="5422"/>
                  </a:cubicBezTo>
                  <a:cubicBezTo>
                    <a:pt x="4967" y="5422"/>
                    <a:pt x="4630" y="5629"/>
                    <a:pt x="4492" y="5950"/>
                  </a:cubicBezTo>
                  <a:cubicBezTo>
                    <a:pt x="4427" y="6065"/>
                    <a:pt x="4328" y="6163"/>
                    <a:pt x="4214" y="6245"/>
                  </a:cubicBezTo>
                  <a:cubicBezTo>
                    <a:pt x="4558" y="5917"/>
                    <a:pt x="4623" y="5131"/>
                    <a:pt x="4722" y="4491"/>
                  </a:cubicBezTo>
                  <a:cubicBezTo>
                    <a:pt x="4820" y="3852"/>
                    <a:pt x="5115" y="4065"/>
                    <a:pt x="5672" y="3672"/>
                  </a:cubicBezTo>
                  <a:cubicBezTo>
                    <a:pt x="6246" y="3295"/>
                    <a:pt x="5951" y="2787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4"/>
                    <a:pt x="4772" y="3293"/>
                    <a:pt x="4629" y="3293"/>
                  </a:cubicBezTo>
                  <a:cubicBezTo>
                    <a:pt x="4597" y="3293"/>
                    <a:pt x="4562" y="3284"/>
                    <a:pt x="4525" y="3262"/>
                  </a:cubicBezTo>
                  <a:cubicBezTo>
                    <a:pt x="4345" y="3164"/>
                    <a:pt x="4410" y="2869"/>
                    <a:pt x="4410" y="2869"/>
                  </a:cubicBezTo>
                  <a:cubicBezTo>
                    <a:pt x="4623" y="2295"/>
                    <a:pt x="5197" y="2508"/>
                    <a:pt x="5640" y="1820"/>
                  </a:cubicBezTo>
                  <a:cubicBezTo>
                    <a:pt x="6049" y="1213"/>
                    <a:pt x="5492" y="574"/>
                    <a:pt x="5279" y="410"/>
                  </a:cubicBezTo>
                  <a:cubicBezTo>
                    <a:pt x="5164" y="295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6736050" y="4656200"/>
              <a:ext cx="73375" cy="268650"/>
            </a:xfrm>
            <a:custGeom>
              <a:rect b="b" l="l" r="r" t="t"/>
              <a:pathLst>
                <a:path extrusionOk="0" h="10746" w="2935">
                  <a:moveTo>
                    <a:pt x="1637" y="1"/>
                  </a:moveTo>
                  <a:cubicBezTo>
                    <a:pt x="1303" y="1"/>
                    <a:pt x="959" y="125"/>
                    <a:pt x="689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705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3" y="7500"/>
                    <a:pt x="1525" y="5468"/>
                    <a:pt x="689" y="3435"/>
                  </a:cubicBezTo>
                  <a:cubicBezTo>
                    <a:pt x="312" y="2436"/>
                    <a:pt x="197" y="1239"/>
                    <a:pt x="803" y="501"/>
                  </a:cubicBezTo>
                  <a:cubicBezTo>
                    <a:pt x="1030" y="226"/>
                    <a:pt x="1341" y="108"/>
                    <a:pt x="1649" y="108"/>
                  </a:cubicBezTo>
                  <a:cubicBezTo>
                    <a:pt x="2165" y="108"/>
                    <a:pt x="2672" y="439"/>
                    <a:pt x="2754" y="911"/>
                  </a:cubicBezTo>
                  <a:cubicBezTo>
                    <a:pt x="2862" y="1436"/>
                    <a:pt x="2462" y="1917"/>
                    <a:pt x="1936" y="1917"/>
                  </a:cubicBezTo>
                  <a:cubicBezTo>
                    <a:pt x="1903" y="1917"/>
                    <a:pt x="1870" y="1915"/>
                    <a:pt x="1836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39" y="1813"/>
                    <a:pt x="1590" y="1747"/>
                  </a:cubicBezTo>
                  <a:cubicBezTo>
                    <a:pt x="1590" y="1747"/>
                    <a:pt x="1557" y="1698"/>
                    <a:pt x="1590" y="1649"/>
                  </a:cubicBezTo>
                  <a:cubicBezTo>
                    <a:pt x="1639" y="1616"/>
                    <a:pt x="1984" y="1632"/>
                    <a:pt x="2000" y="1321"/>
                  </a:cubicBezTo>
                  <a:cubicBezTo>
                    <a:pt x="2021" y="1069"/>
                    <a:pt x="1814" y="905"/>
                    <a:pt x="1602" y="905"/>
                  </a:cubicBezTo>
                  <a:cubicBezTo>
                    <a:pt x="1482" y="905"/>
                    <a:pt x="1361" y="957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5"/>
                  </a:cubicBezTo>
                  <a:cubicBezTo>
                    <a:pt x="2763" y="375"/>
                    <a:pt x="2216" y="1"/>
                    <a:pt x="16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6677025" y="4646175"/>
              <a:ext cx="69700" cy="203700"/>
            </a:xfrm>
            <a:custGeom>
              <a:rect b="b" l="l" r="r" t="t"/>
              <a:pathLst>
                <a:path extrusionOk="0" h="8148" w="2788">
                  <a:moveTo>
                    <a:pt x="706" y="1"/>
                  </a:moveTo>
                  <a:cubicBezTo>
                    <a:pt x="706" y="1"/>
                    <a:pt x="67" y="181"/>
                    <a:pt x="214" y="1066"/>
                  </a:cubicBezTo>
                  <a:cubicBezTo>
                    <a:pt x="345" y="1968"/>
                    <a:pt x="1066" y="2443"/>
                    <a:pt x="1476" y="2902"/>
                  </a:cubicBezTo>
                  <a:cubicBezTo>
                    <a:pt x="1804" y="3263"/>
                    <a:pt x="2476" y="4131"/>
                    <a:pt x="2132" y="4967"/>
                  </a:cubicBezTo>
                  <a:cubicBezTo>
                    <a:pt x="2050" y="5197"/>
                    <a:pt x="1919" y="5394"/>
                    <a:pt x="1738" y="5557"/>
                  </a:cubicBezTo>
                  <a:cubicBezTo>
                    <a:pt x="1148" y="6066"/>
                    <a:pt x="755" y="6328"/>
                    <a:pt x="460" y="6754"/>
                  </a:cubicBezTo>
                  <a:cubicBezTo>
                    <a:pt x="165" y="7164"/>
                    <a:pt x="1" y="7639"/>
                    <a:pt x="17" y="8147"/>
                  </a:cubicBezTo>
                  <a:cubicBezTo>
                    <a:pt x="17" y="8000"/>
                    <a:pt x="66" y="6934"/>
                    <a:pt x="1214" y="6131"/>
                  </a:cubicBezTo>
                  <a:cubicBezTo>
                    <a:pt x="2509" y="5230"/>
                    <a:pt x="2787" y="4295"/>
                    <a:pt x="2345" y="2902"/>
                  </a:cubicBezTo>
                  <a:cubicBezTo>
                    <a:pt x="1820" y="1279"/>
                    <a:pt x="362" y="1099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6761050" y="4410175"/>
              <a:ext cx="60800" cy="136450"/>
            </a:xfrm>
            <a:custGeom>
              <a:rect b="b" l="l" r="r" t="t"/>
              <a:pathLst>
                <a:path extrusionOk="0" h="5458" w="2432">
                  <a:moveTo>
                    <a:pt x="1437" y="0"/>
                  </a:moveTo>
                  <a:cubicBezTo>
                    <a:pt x="1403" y="0"/>
                    <a:pt x="1372" y="6"/>
                    <a:pt x="1344" y="16"/>
                  </a:cubicBezTo>
                  <a:cubicBezTo>
                    <a:pt x="1016" y="114"/>
                    <a:pt x="951" y="376"/>
                    <a:pt x="1115" y="737"/>
                  </a:cubicBezTo>
                  <a:cubicBezTo>
                    <a:pt x="1262" y="1098"/>
                    <a:pt x="1770" y="1147"/>
                    <a:pt x="1639" y="2802"/>
                  </a:cubicBezTo>
                  <a:cubicBezTo>
                    <a:pt x="1508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789" y="0"/>
                    <a:pt x="14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6716775" y="4372950"/>
              <a:ext cx="132400" cy="177375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2" y="1"/>
                    <a:pt x="857" y="89"/>
                    <a:pt x="476" y="374"/>
                  </a:cubicBezTo>
                  <a:cubicBezTo>
                    <a:pt x="165" y="653"/>
                    <a:pt x="1" y="1062"/>
                    <a:pt x="50" y="1472"/>
                  </a:cubicBezTo>
                  <a:cubicBezTo>
                    <a:pt x="107" y="1984"/>
                    <a:pt x="633" y="2422"/>
                    <a:pt x="1231" y="2422"/>
                  </a:cubicBezTo>
                  <a:cubicBezTo>
                    <a:pt x="1322" y="2422"/>
                    <a:pt x="1416" y="2412"/>
                    <a:pt x="1509" y="2390"/>
                  </a:cubicBezTo>
                  <a:cubicBezTo>
                    <a:pt x="1624" y="2357"/>
                    <a:pt x="1722" y="2324"/>
                    <a:pt x="1820" y="2275"/>
                  </a:cubicBezTo>
                  <a:lnTo>
                    <a:pt x="1837" y="2275"/>
                  </a:lnTo>
                  <a:lnTo>
                    <a:pt x="1853" y="2259"/>
                  </a:lnTo>
                  <a:cubicBezTo>
                    <a:pt x="2148" y="2095"/>
                    <a:pt x="2312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9" y="948"/>
                  </a:cubicBezTo>
                  <a:cubicBezTo>
                    <a:pt x="968" y="1144"/>
                    <a:pt x="1066" y="1702"/>
                    <a:pt x="1476" y="1751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5"/>
                  </a:cubicBezTo>
                  <a:cubicBezTo>
                    <a:pt x="1929" y="1286"/>
                    <a:pt x="1956" y="1252"/>
                    <a:pt x="1993" y="1252"/>
                  </a:cubicBezTo>
                  <a:cubicBezTo>
                    <a:pt x="2049" y="1252"/>
                    <a:pt x="2128" y="1330"/>
                    <a:pt x="2148" y="1587"/>
                  </a:cubicBezTo>
                  <a:cubicBezTo>
                    <a:pt x="2165" y="1702"/>
                    <a:pt x="2132" y="1833"/>
                    <a:pt x="2083" y="1947"/>
                  </a:cubicBezTo>
                  <a:cubicBezTo>
                    <a:pt x="1935" y="2168"/>
                    <a:pt x="1695" y="2297"/>
                    <a:pt x="1434" y="2297"/>
                  </a:cubicBezTo>
                  <a:cubicBezTo>
                    <a:pt x="1405" y="2297"/>
                    <a:pt x="1375" y="2295"/>
                    <a:pt x="1345" y="2292"/>
                  </a:cubicBezTo>
                  <a:cubicBezTo>
                    <a:pt x="1335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5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9" y="1947"/>
                    <a:pt x="4836" y="4242"/>
                    <a:pt x="4328" y="5390"/>
                  </a:cubicBezTo>
                  <a:cubicBezTo>
                    <a:pt x="4066" y="6078"/>
                    <a:pt x="3607" y="6668"/>
                    <a:pt x="3017" y="7094"/>
                  </a:cubicBezTo>
                  <a:cubicBezTo>
                    <a:pt x="3623" y="6684"/>
                    <a:pt x="4115" y="6111"/>
                    <a:pt x="4410" y="5439"/>
                  </a:cubicBezTo>
                  <a:cubicBezTo>
                    <a:pt x="4951" y="4291"/>
                    <a:pt x="5295" y="1898"/>
                    <a:pt x="3459" y="554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6746700" y="4234775"/>
              <a:ext cx="130325" cy="204900"/>
            </a:xfrm>
            <a:custGeom>
              <a:rect b="b" l="l" r="r" t="t"/>
              <a:pathLst>
                <a:path extrusionOk="0" h="8196" w="5213">
                  <a:moveTo>
                    <a:pt x="1082" y="0"/>
                  </a:move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590" y="5589"/>
                    <a:pt x="4475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62" y="5803"/>
                    <a:pt x="3262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25" y="2787"/>
                  </a:cubicBezTo>
                  <a:cubicBezTo>
                    <a:pt x="2541" y="2639"/>
                    <a:pt x="2574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13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0" y="836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6686450" y="4209350"/>
              <a:ext cx="75850" cy="113125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1" y="2345"/>
                    <a:pt x="2689" y="2066"/>
                    <a:pt x="2443" y="1820"/>
                  </a:cubicBezTo>
                  <a:cubicBezTo>
                    <a:pt x="2312" y="1656"/>
                    <a:pt x="2296" y="1427"/>
                    <a:pt x="2427" y="1263"/>
                  </a:cubicBezTo>
                  <a:cubicBezTo>
                    <a:pt x="2427" y="1263"/>
                    <a:pt x="2382" y="1253"/>
                    <a:pt x="2319" y="1253"/>
                  </a:cubicBezTo>
                  <a:cubicBezTo>
                    <a:pt x="2154" y="1253"/>
                    <a:pt x="1864" y="1322"/>
                    <a:pt x="1935" y="1820"/>
                  </a:cubicBezTo>
                  <a:cubicBezTo>
                    <a:pt x="2033" y="2509"/>
                    <a:pt x="2083" y="2623"/>
                    <a:pt x="1870" y="2640"/>
                  </a:cubicBezTo>
                  <a:cubicBezTo>
                    <a:pt x="1860" y="2641"/>
                    <a:pt x="1850" y="2642"/>
                    <a:pt x="1842" y="2642"/>
                  </a:cubicBezTo>
                  <a:cubicBezTo>
                    <a:pt x="1646" y="2642"/>
                    <a:pt x="1708" y="2303"/>
                    <a:pt x="1755" y="2115"/>
                  </a:cubicBezTo>
                  <a:cubicBezTo>
                    <a:pt x="1820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6822925" y="4424075"/>
              <a:ext cx="89750" cy="106575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49" y="1197"/>
                    <a:pt x="951" y="2476"/>
                  </a:cubicBezTo>
                  <a:cubicBezTo>
                    <a:pt x="853" y="3771"/>
                    <a:pt x="0" y="4262"/>
                    <a:pt x="0" y="4262"/>
                  </a:cubicBezTo>
                  <a:cubicBezTo>
                    <a:pt x="3590" y="2443"/>
                    <a:pt x="2295" y="788"/>
                    <a:pt x="1934" y="525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6824975" y="4489900"/>
              <a:ext cx="196725" cy="145025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6" y="957"/>
                  </a:cubicBezTo>
                  <a:cubicBezTo>
                    <a:pt x="1459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72" y="3367"/>
                  </a:cubicBezTo>
                  <a:cubicBezTo>
                    <a:pt x="4295" y="4121"/>
                    <a:pt x="4491" y="5334"/>
                    <a:pt x="5999" y="5711"/>
                  </a:cubicBezTo>
                  <a:cubicBezTo>
                    <a:pt x="6253" y="5774"/>
                    <a:pt x="6473" y="5801"/>
                    <a:pt x="6666" y="5801"/>
                  </a:cubicBezTo>
                  <a:cubicBezTo>
                    <a:pt x="7618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1" y="5212"/>
                    <a:pt x="7701" y="5241"/>
                    <a:pt x="7630" y="5241"/>
                  </a:cubicBezTo>
                  <a:cubicBezTo>
                    <a:pt x="7380" y="5241"/>
                    <a:pt x="7236" y="4878"/>
                    <a:pt x="7262" y="4137"/>
                  </a:cubicBezTo>
                  <a:cubicBezTo>
                    <a:pt x="7278" y="3170"/>
                    <a:pt x="6409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6" y="1728"/>
                    <a:pt x="3508" y="1580"/>
                    <a:pt x="4180" y="1384"/>
                  </a:cubicBezTo>
                  <a:cubicBezTo>
                    <a:pt x="4868" y="1187"/>
                    <a:pt x="4557" y="548"/>
                    <a:pt x="4557" y="548"/>
                  </a:cubicBezTo>
                  <a:lnTo>
                    <a:pt x="4557" y="548"/>
                  </a:lnTo>
                  <a:cubicBezTo>
                    <a:pt x="4505" y="588"/>
                    <a:pt x="4454" y="606"/>
                    <a:pt x="4399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6729500" y="4549000"/>
              <a:ext cx="192200" cy="157450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5" y="0"/>
                    <a:pt x="1373" y="1109"/>
                    <a:pt x="672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2" y="6232"/>
                    <a:pt x="279" y="6297"/>
                  </a:cubicBezTo>
                  <a:cubicBezTo>
                    <a:pt x="246" y="6133"/>
                    <a:pt x="230" y="5970"/>
                    <a:pt x="230" y="5789"/>
                  </a:cubicBezTo>
                  <a:cubicBezTo>
                    <a:pt x="230" y="4920"/>
                    <a:pt x="410" y="4068"/>
                    <a:pt x="738" y="3249"/>
                  </a:cubicBezTo>
                  <a:cubicBezTo>
                    <a:pt x="1147" y="2249"/>
                    <a:pt x="1869" y="1429"/>
                    <a:pt x="2819" y="888"/>
                  </a:cubicBezTo>
                  <a:cubicBezTo>
                    <a:pt x="3365" y="575"/>
                    <a:pt x="4076" y="326"/>
                    <a:pt x="4780" y="326"/>
                  </a:cubicBezTo>
                  <a:cubicBezTo>
                    <a:pt x="5367" y="326"/>
                    <a:pt x="5949" y="499"/>
                    <a:pt x="6425" y="954"/>
                  </a:cubicBezTo>
                  <a:cubicBezTo>
                    <a:pt x="7474" y="1872"/>
                    <a:pt x="7147" y="3773"/>
                    <a:pt x="5934" y="4085"/>
                  </a:cubicBezTo>
                  <a:cubicBezTo>
                    <a:pt x="5804" y="4119"/>
                    <a:pt x="5669" y="4135"/>
                    <a:pt x="5536" y="4135"/>
                  </a:cubicBezTo>
                  <a:cubicBezTo>
                    <a:pt x="5097" y="4135"/>
                    <a:pt x="4668" y="3956"/>
                    <a:pt x="4442" y="3642"/>
                  </a:cubicBezTo>
                  <a:cubicBezTo>
                    <a:pt x="4147" y="3232"/>
                    <a:pt x="4147" y="2691"/>
                    <a:pt x="4409" y="2265"/>
                  </a:cubicBezTo>
                  <a:cubicBezTo>
                    <a:pt x="4601" y="1994"/>
                    <a:pt x="4918" y="1840"/>
                    <a:pt x="5241" y="1840"/>
                  </a:cubicBezTo>
                  <a:cubicBezTo>
                    <a:pt x="5387" y="1840"/>
                    <a:pt x="5534" y="1871"/>
                    <a:pt x="5671" y="1937"/>
                  </a:cubicBezTo>
                  <a:cubicBezTo>
                    <a:pt x="5835" y="2036"/>
                    <a:pt x="5950" y="2200"/>
                    <a:pt x="5950" y="2396"/>
                  </a:cubicBezTo>
                  <a:cubicBezTo>
                    <a:pt x="5950" y="2396"/>
                    <a:pt x="5950" y="2545"/>
                    <a:pt x="5865" y="2545"/>
                  </a:cubicBezTo>
                  <a:cubicBezTo>
                    <a:pt x="5861" y="2545"/>
                    <a:pt x="5856" y="2545"/>
                    <a:pt x="5852" y="2544"/>
                  </a:cubicBezTo>
                  <a:cubicBezTo>
                    <a:pt x="5753" y="2527"/>
                    <a:pt x="5786" y="2396"/>
                    <a:pt x="5524" y="2331"/>
                  </a:cubicBezTo>
                  <a:cubicBezTo>
                    <a:pt x="5493" y="2324"/>
                    <a:pt x="5462" y="2320"/>
                    <a:pt x="5432" y="2320"/>
                  </a:cubicBezTo>
                  <a:cubicBezTo>
                    <a:pt x="5177" y="2320"/>
                    <a:pt x="4973" y="2558"/>
                    <a:pt x="5032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2" y="3088"/>
                    <a:pt x="5934" y="2986"/>
                  </a:cubicBezTo>
                  <a:cubicBezTo>
                    <a:pt x="5999" y="2904"/>
                    <a:pt x="6048" y="2822"/>
                    <a:pt x="6081" y="2740"/>
                  </a:cubicBezTo>
                  <a:cubicBezTo>
                    <a:pt x="6180" y="2429"/>
                    <a:pt x="6048" y="2085"/>
                    <a:pt x="5770" y="1921"/>
                  </a:cubicBezTo>
                  <a:cubicBezTo>
                    <a:pt x="5592" y="1814"/>
                    <a:pt x="5400" y="1763"/>
                    <a:pt x="5211" y="1763"/>
                  </a:cubicBezTo>
                  <a:cubicBezTo>
                    <a:pt x="4876" y="1763"/>
                    <a:pt x="4553" y="1923"/>
                    <a:pt x="4344" y="2216"/>
                  </a:cubicBezTo>
                  <a:cubicBezTo>
                    <a:pt x="4032" y="2658"/>
                    <a:pt x="4032" y="3249"/>
                    <a:pt x="4344" y="3691"/>
                  </a:cubicBezTo>
                  <a:cubicBezTo>
                    <a:pt x="4613" y="4062"/>
                    <a:pt x="5092" y="4264"/>
                    <a:pt x="5577" y="4264"/>
                  </a:cubicBezTo>
                  <a:cubicBezTo>
                    <a:pt x="5713" y="4264"/>
                    <a:pt x="5850" y="4248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6739325" y="4597175"/>
              <a:ext cx="76000" cy="81825"/>
            </a:xfrm>
            <a:custGeom>
              <a:rect b="b" l="l" r="r" t="t"/>
              <a:pathLst>
                <a:path extrusionOk="0" h="3273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6837250" y="4591275"/>
              <a:ext cx="130350" cy="112650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17" y="1771"/>
                  </a:cubicBezTo>
                  <a:cubicBezTo>
                    <a:pt x="2689" y="2852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8" y="4506"/>
                  </a:cubicBezTo>
                  <a:cubicBezTo>
                    <a:pt x="2167" y="4506"/>
                    <a:pt x="2490" y="4419"/>
                    <a:pt x="2738" y="4164"/>
                  </a:cubicBezTo>
                  <a:cubicBezTo>
                    <a:pt x="3279" y="3574"/>
                    <a:pt x="3164" y="2967"/>
                    <a:pt x="3148" y="2672"/>
                  </a:cubicBezTo>
                  <a:cubicBezTo>
                    <a:pt x="3116" y="2385"/>
                    <a:pt x="3069" y="1851"/>
                    <a:pt x="3337" y="1851"/>
                  </a:cubicBezTo>
                  <a:cubicBezTo>
                    <a:pt x="3345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58" y="2754"/>
                    <a:pt x="3541" y="3049"/>
                    <a:pt x="4164" y="3229"/>
                  </a:cubicBezTo>
                  <a:cubicBezTo>
                    <a:pt x="4509" y="3311"/>
                    <a:pt x="4820" y="3475"/>
                    <a:pt x="5082" y="3721"/>
                  </a:cubicBezTo>
                  <a:cubicBezTo>
                    <a:pt x="4968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4" y="672"/>
                  </a:cubicBezTo>
                  <a:cubicBezTo>
                    <a:pt x="3328" y="427"/>
                    <a:pt x="3197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6915125" y="4667075"/>
              <a:ext cx="32400" cy="49625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lnTo>
                    <a:pt x="328" y="1"/>
                  </a:lnTo>
                  <a:cubicBezTo>
                    <a:pt x="345" y="181"/>
                    <a:pt x="328" y="378"/>
                    <a:pt x="279" y="558"/>
                  </a:cubicBezTo>
                  <a:cubicBezTo>
                    <a:pt x="181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0" y="1296"/>
                  </a:cubicBezTo>
                  <a:cubicBezTo>
                    <a:pt x="1295" y="919"/>
                    <a:pt x="1115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6916350" y="4451100"/>
              <a:ext cx="173775" cy="122200"/>
            </a:xfrm>
            <a:custGeom>
              <a:rect b="b" l="l" r="r" t="t"/>
              <a:pathLst>
                <a:path extrusionOk="0" h="4888" w="6951">
                  <a:moveTo>
                    <a:pt x="1933" y="1"/>
                  </a:moveTo>
                  <a:cubicBezTo>
                    <a:pt x="1052" y="1"/>
                    <a:pt x="588" y="827"/>
                    <a:pt x="705" y="1362"/>
                  </a:cubicBezTo>
                  <a:cubicBezTo>
                    <a:pt x="825" y="1974"/>
                    <a:pt x="1434" y="2002"/>
                    <a:pt x="1541" y="2002"/>
                  </a:cubicBezTo>
                  <a:cubicBezTo>
                    <a:pt x="1552" y="2002"/>
                    <a:pt x="1558" y="2001"/>
                    <a:pt x="1558" y="2001"/>
                  </a:cubicBezTo>
                  <a:cubicBezTo>
                    <a:pt x="1295" y="1903"/>
                    <a:pt x="1181" y="1592"/>
                    <a:pt x="1312" y="1329"/>
                  </a:cubicBezTo>
                  <a:cubicBezTo>
                    <a:pt x="1349" y="1265"/>
                    <a:pt x="1392" y="1241"/>
                    <a:pt x="1439" y="1241"/>
                  </a:cubicBezTo>
                  <a:cubicBezTo>
                    <a:pt x="1537" y="1241"/>
                    <a:pt x="1654" y="1345"/>
                    <a:pt x="1787" y="1411"/>
                  </a:cubicBezTo>
                  <a:cubicBezTo>
                    <a:pt x="1825" y="1430"/>
                    <a:pt x="1861" y="1439"/>
                    <a:pt x="1895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37" y="959"/>
                    <a:pt x="2346" y="817"/>
                    <a:pt x="2534" y="817"/>
                  </a:cubicBezTo>
                  <a:cubicBezTo>
                    <a:pt x="2652" y="817"/>
                    <a:pt x="2801" y="873"/>
                    <a:pt x="2984" y="1018"/>
                  </a:cubicBezTo>
                  <a:cubicBezTo>
                    <a:pt x="3475" y="1395"/>
                    <a:pt x="3164" y="2149"/>
                    <a:pt x="3164" y="2149"/>
                  </a:cubicBezTo>
                  <a:cubicBezTo>
                    <a:pt x="3164" y="2149"/>
                    <a:pt x="3164" y="1526"/>
                    <a:pt x="2738" y="1477"/>
                  </a:cubicBezTo>
                  <a:cubicBezTo>
                    <a:pt x="2690" y="1463"/>
                    <a:pt x="2643" y="1457"/>
                    <a:pt x="2597" y="1457"/>
                  </a:cubicBezTo>
                  <a:cubicBezTo>
                    <a:pt x="2419" y="1457"/>
                    <a:pt x="2259" y="1554"/>
                    <a:pt x="2181" y="1723"/>
                  </a:cubicBezTo>
                  <a:cubicBezTo>
                    <a:pt x="2443" y="1723"/>
                    <a:pt x="2459" y="2100"/>
                    <a:pt x="2312" y="2296"/>
                  </a:cubicBezTo>
                  <a:cubicBezTo>
                    <a:pt x="2164" y="2509"/>
                    <a:pt x="2213" y="2641"/>
                    <a:pt x="2361" y="2739"/>
                  </a:cubicBezTo>
                  <a:cubicBezTo>
                    <a:pt x="2492" y="2821"/>
                    <a:pt x="2705" y="2804"/>
                    <a:pt x="2525" y="3181"/>
                  </a:cubicBezTo>
                  <a:cubicBezTo>
                    <a:pt x="2344" y="3558"/>
                    <a:pt x="1640" y="3558"/>
                    <a:pt x="1640" y="3558"/>
                  </a:cubicBezTo>
                  <a:cubicBezTo>
                    <a:pt x="1787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59" y="3231"/>
                    <a:pt x="1295" y="3280"/>
                  </a:cubicBezTo>
                  <a:cubicBezTo>
                    <a:pt x="1000" y="3378"/>
                    <a:pt x="1017" y="3280"/>
                    <a:pt x="754" y="3509"/>
                  </a:cubicBezTo>
                  <a:cubicBezTo>
                    <a:pt x="623" y="3624"/>
                    <a:pt x="435" y="3653"/>
                    <a:pt x="279" y="3653"/>
                  </a:cubicBezTo>
                  <a:cubicBezTo>
                    <a:pt x="123" y="3653"/>
                    <a:pt x="1" y="3624"/>
                    <a:pt x="0" y="3624"/>
                  </a:cubicBezTo>
                  <a:lnTo>
                    <a:pt x="0" y="3624"/>
                  </a:lnTo>
                  <a:cubicBezTo>
                    <a:pt x="181" y="3722"/>
                    <a:pt x="377" y="3788"/>
                    <a:pt x="574" y="3804"/>
                  </a:cubicBezTo>
                  <a:cubicBezTo>
                    <a:pt x="1017" y="3837"/>
                    <a:pt x="1459" y="3903"/>
                    <a:pt x="1885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1" y="4887"/>
                    <a:pt x="4754" y="4888"/>
                    <a:pt x="4786" y="4888"/>
                  </a:cubicBezTo>
                  <a:cubicBezTo>
                    <a:pt x="5210" y="4888"/>
                    <a:pt x="5619" y="4789"/>
                    <a:pt x="6000" y="4591"/>
                  </a:cubicBezTo>
                  <a:cubicBezTo>
                    <a:pt x="6737" y="4099"/>
                    <a:pt x="6950" y="3100"/>
                    <a:pt x="6459" y="2362"/>
                  </a:cubicBezTo>
                  <a:cubicBezTo>
                    <a:pt x="6236" y="2024"/>
                    <a:pt x="5876" y="1868"/>
                    <a:pt x="5536" y="1868"/>
                  </a:cubicBezTo>
                  <a:cubicBezTo>
                    <a:pt x="5200" y="1868"/>
                    <a:pt x="4884" y="2020"/>
                    <a:pt x="4738" y="2296"/>
                  </a:cubicBezTo>
                  <a:cubicBezTo>
                    <a:pt x="4492" y="2624"/>
                    <a:pt x="4541" y="3083"/>
                    <a:pt x="4836" y="3378"/>
                  </a:cubicBezTo>
                  <a:cubicBezTo>
                    <a:pt x="4852" y="3395"/>
                    <a:pt x="4869" y="3411"/>
                    <a:pt x="4901" y="3427"/>
                  </a:cubicBezTo>
                  <a:cubicBezTo>
                    <a:pt x="4901" y="3427"/>
                    <a:pt x="4918" y="3444"/>
                    <a:pt x="4934" y="3460"/>
                  </a:cubicBezTo>
                  <a:cubicBezTo>
                    <a:pt x="5036" y="3519"/>
                    <a:pt x="5163" y="3550"/>
                    <a:pt x="5286" y="3550"/>
                  </a:cubicBezTo>
                  <a:cubicBezTo>
                    <a:pt x="5540" y="3550"/>
                    <a:pt x="5781" y="3419"/>
                    <a:pt x="5770" y="3132"/>
                  </a:cubicBezTo>
                  <a:cubicBezTo>
                    <a:pt x="5784" y="2938"/>
                    <a:pt x="5627" y="2856"/>
                    <a:pt x="5451" y="2856"/>
                  </a:cubicBezTo>
                  <a:cubicBezTo>
                    <a:pt x="5196" y="2856"/>
                    <a:pt x="4900" y="3028"/>
                    <a:pt x="5016" y="3280"/>
                  </a:cubicBezTo>
                  <a:cubicBezTo>
                    <a:pt x="5016" y="3304"/>
                    <a:pt x="5016" y="3333"/>
                    <a:pt x="4990" y="3333"/>
                  </a:cubicBezTo>
                  <a:cubicBezTo>
                    <a:pt x="4963" y="3333"/>
                    <a:pt x="4910" y="3304"/>
                    <a:pt x="4803" y="3214"/>
                  </a:cubicBezTo>
                  <a:cubicBezTo>
                    <a:pt x="4688" y="3100"/>
                    <a:pt x="4623" y="2952"/>
                    <a:pt x="4623" y="2804"/>
                  </a:cubicBezTo>
                  <a:cubicBezTo>
                    <a:pt x="4623" y="2624"/>
                    <a:pt x="4688" y="2460"/>
                    <a:pt x="4803" y="2313"/>
                  </a:cubicBezTo>
                  <a:cubicBezTo>
                    <a:pt x="4928" y="2078"/>
                    <a:pt x="5195" y="1955"/>
                    <a:pt x="5483" y="1955"/>
                  </a:cubicBezTo>
                  <a:cubicBezTo>
                    <a:pt x="5798" y="1955"/>
                    <a:pt x="6138" y="2103"/>
                    <a:pt x="6344" y="2411"/>
                  </a:cubicBezTo>
                  <a:lnTo>
                    <a:pt x="6360" y="2444"/>
                  </a:lnTo>
                  <a:cubicBezTo>
                    <a:pt x="6573" y="2854"/>
                    <a:pt x="6557" y="3345"/>
                    <a:pt x="6328" y="3755"/>
                  </a:cubicBezTo>
                  <a:cubicBezTo>
                    <a:pt x="6048" y="4259"/>
                    <a:pt x="5409" y="4609"/>
                    <a:pt x="4579" y="4609"/>
                  </a:cubicBezTo>
                  <a:cubicBezTo>
                    <a:pt x="4192" y="4609"/>
                    <a:pt x="3764" y="4533"/>
                    <a:pt x="3312" y="4362"/>
                  </a:cubicBezTo>
                  <a:cubicBezTo>
                    <a:pt x="3262" y="4345"/>
                    <a:pt x="3033" y="4263"/>
                    <a:pt x="2885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5" y="3313"/>
                    <a:pt x="4147" y="838"/>
                    <a:pt x="2689" y="182"/>
                  </a:cubicBezTo>
                  <a:cubicBezTo>
                    <a:pt x="2411" y="55"/>
                    <a:pt x="2159" y="1"/>
                    <a:pt x="19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7000775" y="4517100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36" y="2640"/>
                    <a:pt x="2213" y="3033"/>
                  </a:cubicBezTo>
                  <a:cubicBezTo>
                    <a:pt x="2379" y="3221"/>
                    <a:pt x="2551" y="3278"/>
                    <a:pt x="2710" y="3278"/>
                  </a:cubicBezTo>
                  <a:cubicBezTo>
                    <a:pt x="2897" y="3278"/>
                    <a:pt x="3065" y="3200"/>
                    <a:pt x="3180" y="3164"/>
                  </a:cubicBezTo>
                  <a:cubicBezTo>
                    <a:pt x="3203" y="3157"/>
                    <a:pt x="3228" y="3154"/>
                    <a:pt x="3252" y="3154"/>
                  </a:cubicBezTo>
                  <a:cubicBezTo>
                    <a:pt x="3346" y="3154"/>
                    <a:pt x="3439" y="3204"/>
                    <a:pt x="3491" y="3295"/>
                  </a:cubicBezTo>
                  <a:cubicBezTo>
                    <a:pt x="3524" y="3099"/>
                    <a:pt x="3475" y="2885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6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6852025" y="4331700"/>
              <a:ext cx="111475" cy="157150"/>
            </a:xfrm>
            <a:custGeom>
              <a:rect b="b" l="l" r="r" t="t"/>
              <a:pathLst>
                <a:path extrusionOk="0" h="6286" w="4459">
                  <a:moveTo>
                    <a:pt x="1804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6" y="2139"/>
                    <a:pt x="1016" y="2352"/>
                  </a:cubicBezTo>
                  <a:cubicBezTo>
                    <a:pt x="1147" y="2417"/>
                    <a:pt x="1287" y="2450"/>
                    <a:pt x="1424" y="2450"/>
                  </a:cubicBezTo>
                  <a:cubicBezTo>
                    <a:pt x="1561" y="2450"/>
                    <a:pt x="1697" y="2417"/>
                    <a:pt x="1819" y="2352"/>
                  </a:cubicBezTo>
                  <a:lnTo>
                    <a:pt x="1852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00" y="2221"/>
                  </a:lnTo>
                  <a:cubicBezTo>
                    <a:pt x="2033" y="2204"/>
                    <a:pt x="2049" y="2171"/>
                    <a:pt x="2065" y="2155"/>
                  </a:cubicBezTo>
                  <a:cubicBezTo>
                    <a:pt x="2229" y="1975"/>
                    <a:pt x="2311" y="1745"/>
                    <a:pt x="2278" y="1499"/>
                  </a:cubicBezTo>
                  <a:cubicBezTo>
                    <a:pt x="2246" y="1167"/>
                    <a:pt x="2039" y="1024"/>
                    <a:pt x="1845" y="1024"/>
                  </a:cubicBezTo>
                  <a:cubicBezTo>
                    <a:pt x="1742" y="1024"/>
                    <a:pt x="1642" y="1065"/>
                    <a:pt x="1574" y="1139"/>
                  </a:cubicBezTo>
                  <a:cubicBezTo>
                    <a:pt x="1410" y="1303"/>
                    <a:pt x="1442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82" y="2024"/>
                    <a:pt x="1967" y="2204"/>
                    <a:pt x="1803" y="2303"/>
                  </a:cubicBezTo>
                  <a:cubicBezTo>
                    <a:pt x="1689" y="2348"/>
                    <a:pt x="1571" y="2373"/>
                    <a:pt x="1455" y="2373"/>
                  </a:cubicBezTo>
                  <a:cubicBezTo>
                    <a:pt x="1321" y="2373"/>
                    <a:pt x="1188" y="2340"/>
                    <a:pt x="1065" y="2270"/>
                  </a:cubicBezTo>
                  <a:cubicBezTo>
                    <a:pt x="525" y="2057"/>
                    <a:pt x="164" y="1106"/>
                    <a:pt x="803" y="565"/>
                  </a:cubicBezTo>
                  <a:cubicBezTo>
                    <a:pt x="1049" y="319"/>
                    <a:pt x="1377" y="172"/>
                    <a:pt x="1738" y="172"/>
                  </a:cubicBezTo>
                  <a:cubicBezTo>
                    <a:pt x="2492" y="204"/>
                    <a:pt x="3311" y="762"/>
                    <a:pt x="3442" y="2221"/>
                  </a:cubicBezTo>
                  <a:cubicBezTo>
                    <a:pt x="3491" y="2761"/>
                    <a:pt x="3426" y="3319"/>
                    <a:pt x="3278" y="3860"/>
                  </a:cubicBezTo>
                  <a:cubicBezTo>
                    <a:pt x="3147" y="4302"/>
                    <a:pt x="2950" y="4745"/>
                    <a:pt x="2688" y="5122"/>
                  </a:cubicBezTo>
                  <a:cubicBezTo>
                    <a:pt x="2278" y="5614"/>
                    <a:pt x="1770" y="6007"/>
                    <a:pt x="1197" y="6286"/>
                  </a:cubicBezTo>
                  <a:cubicBezTo>
                    <a:pt x="1819" y="6040"/>
                    <a:pt x="2360" y="5646"/>
                    <a:pt x="2787" y="5122"/>
                  </a:cubicBezTo>
                  <a:cubicBezTo>
                    <a:pt x="3541" y="4269"/>
                    <a:pt x="4458" y="2253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6450425" y="4969575"/>
              <a:ext cx="226225" cy="157775"/>
            </a:xfrm>
            <a:custGeom>
              <a:rect b="b" l="l" r="r" t="t"/>
              <a:pathLst>
                <a:path extrusionOk="0" h="6311" w="9049">
                  <a:moveTo>
                    <a:pt x="2012" y="1"/>
                  </a:moveTo>
                  <a:cubicBezTo>
                    <a:pt x="1092" y="1"/>
                    <a:pt x="66" y="653"/>
                    <a:pt x="33" y="1850"/>
                  </a:cubicBezTo>
                  <a:cubicBezTo>
                    <a:pt x="1" y="2718"/>
                    <a:pt x="476" y="3522"/>
                    <a:pt x="1230" y="3931"/>
                  </a:cubicBezTo>
                  <a:cubicBezTo>
                    <a:pt x="1742" y="4182"/>
                    <a:pt x="2308" y="4287"/>
                    <a:pt x="2885" y="4287"/>
                  </a:cubicBezTo>
                  <a:cubicBezTo>
                    <a:pt x="3212" y="4287"/>
                    <a:pt x="3542" y="4253"/>
                    <a:pt x="3869" y="4194"/>
                  </a:cubicBezTo>
                  <a:cubicBezTo>
                    <a:pt x="4754" y="3948"/>
                    <a:pt x="5574" y="3620"/>
                    <a:pt x="6377" y="3423"/>
                  </a:cubicBezTo>
                  <a:cubicBezTo>
                    <a:pt x="6583" y="3370"/>
                    <a:pt x="6792" y="3343"/>
                    <a:pt x="6996" y="3343"/>
                  </a:cubicBezTo>
                  <a:cubicBezTo>
                    <a:pt x="7607" y="3343"/>
                    <a:pt x="8180" y="3580"/>
                    <a:pt x="8524" y="4046"/>
                  </a:cubicBezTo>
                  <a:cubicBezTo>
                    <a:pt x="8950" y="4636"/>
                    <a:pt x="8999" y="5571"/>
                    <a:pt x="8458" y="5964"/>
                  </a:cubicBezTo>
                  <a:cubicBezTo>
                    <a:pt x="8245" y="6126"/>
                    <a:pt x="7987" y="6201"/>
                    <a:pt x="7738" y="6201"/>
                  </a:cubicBezTo>
                  <a:cubicBezTo>
                    <a:pt x="7357" y="6201"/>
                    <a:pt x="6994" y="6025"/>
                    <a:pt x="6836" y="5718"/>
                  </a:cubicBezTo>
                  <a:cubicBezTo>
                    <a:pt x="6524" y="5226"/>
                    <a:pt x="6770" y="4571"/>
                    <a:pt x="7229" y="4440"/>
                  </a:cubicBezTo>
                  <a:cubicBezTo>
                    <a:pt x="7321" y="4403"/>
                    <a:pt x="7416" y="4385"/>
                    <a:pt x="7511" y="4385"/>
                  </a:cubicBezTo>
                  <a:cubicBezTo>
                    <a:pt x="7754" y="4385"/>
                    <a:pt x="7989" y="4501"/>
                    <a:pt x="8131" y="4702"/>
                  </a:cubicBezTo>
                  <a:cubicBezTo>
                    <a:pt x="8229" y="4882"/>
                    <a:pt x="8245" y="5095"/>
                    <a:pt x="8180" y="5275"/>
                  </a:cubicBezTo>
                  <a:cubicBezTo>
                    <a:pt x="8167" y="5314"/>
                    <a:pt x="8113" y="5394"/>
                    <a:pt x="8059" y="5394"/>
                  </a:cubicBezTo>
                  <a:cubicBezTo>
                    <a:pt x="8045" y="5394"/>
                    <a:pt x="8030" y="5388"/>
                    <a:pt x="8016" y="5374"/>
                  </a:cubicBezTo>
                  <a:cubicBezTo>
                    <a:pt x="7967" y="5325"/>
                    <a:pt x="8016" y="4964"/>
                    <a:pt x="7655" y="4915"/>
                  </a:cubicBezTo>
                  <a:cubicBezTo>
                    <a:pt x="7641" y="4913"/>
                    <a:pt x="7626" y="4912"/>
                    <a:pt x="7613" y="4912"/>
                  </a:cubicBezTo>
                  <a:cubicBezTo>
                    <a:pt x="7269" y="4912"/>
                    <a:pt x="7161" y="5478"/>
                    <a:pt x="7508" y="5620"/>
                  </a:cubicBezTo>
                  <a:cubicBezTo>
                    <a:pt x="7581" y="5652"/>
                    <a:pt x="7656" y="5668"/>
                    <a:pt x="7729" y="5668"/>
                  </a:cubicBezTo>
                  <a:cubicBezTo>
                    <a:pt x="7951" y="5668"/>
                    <a:pt x="8155" y="5526"/>
                    <a:pt x="8229" y="5292"/>
                  </a:cubicBezTo>
                  <a:cubicBezTo>
                    <a:pt x="8229" y="5292"/>
                    <a:pt x="8229" y="5275"/>
                    <a:pt x="8229" y="5275"/>
                  </a:cubicBezTo>
                  <a:lnTo>
                    <a:pt x="8245" y="5226"/>
                  </a:lnTo>
                  <a:lnTo>
                    <a:pt x="8245" y="5210"/>
                  </a:lnTo>
                  <a:cubicBezTo>
                    <a:pt x="8262" y="5095"/>
                    <a:pt x="8262" y="4964"/>
                    <a:pt x="8229" y="4833"/>
                  </a:cubicBezTo>
                  <a:cubicBezTo>
                    <a:pt x="8104" y="4521"/>
                    <a:pt x="7809" y="4333"/>
                    <a:pt x="7494" y="4333"/>
                  </a:cubicBezTo>
                  <a:cubicBezTo>
                    <a:pt x="7395" y="4333"/>
                    <a:pt x="7294" y="4351"/>
                    <a:pt x="7196" y="4390"/>
                  </a:cubicBezTo>
                  <a:cubicBezTo>
                    <a:pt x="6705" y="4521"/>
                    <a:pt x="6410" y="5210"/>
                    <a:pt x="6754" y="5767"/>
                  </a:cubicBezTo>
                  <a:cubicBezTo>
                    <a:pt x="6925" y="6110"/>
                    <a:pt x="7327" y="6310"/>
                    <a:pt x="7747" y="6310"/>
                  </a:cubicBezTo>
                  <a:cubicBezTo>
                    <a:pt x="8010" y="6310"/>
                    <a:pt x="8281" y="6232"/>
                    <a:pt x="8508" y="6062"/>
                  </a:cubicBezTo>
                  <a:cubicBezTo>
                    <a:pt x="8950" y="5734"/>
                    <a:pt x="9049" y="5128"/>
                    <a:pt x="8917" y="4571"/>
                  </a:cubicBezTo>
                  <a:cubicBezTo>
                    <a:pt x="8835" y="4046"/>
                    <a:pt x="8458" y="3161"/>
                    <a:pt x="7213" y="2882"/>
                  </a:cubicBezTo>
                  <a:cubicBezTo>
                    <a:pt x="7067" y="2850"/>
                    <a:pt x="6919" y="2835"/>
                    <a:pt x="6768" y="2835"/>
                  </a:cubicBezTo>
                  <a:cubicBezTo>
                    <a:pt x="5438" y="2835"/>
                    <a:pt x="3897" y="3973"/>
                    <a:pt x="2312" y="3973"/>
                  </a:cubicBezTo>
                  <a:cubicBezTo>
                    <a:pt x="2089" y="3973"/>
                    <a:pt x="1864" y="3950"/>
                    <a:pt x="1640" y="3899"/>
                  </a:cubicBezTo>
                  <a:cubicBezTo>
                    <a:pt x="1558" y="3866"/>
                    <a:pt x="1459" y="3849"/>
                    <a:pt x="1377" y="3817"/>
                  </a:cubicBezTo>
                  <a:lnTo>
                    <a:pt x="1312" y="3784"/>
                  </a:lnTo>
                  <a:cubicBezTo>
                    <a:pt x="607" y="3407"/>
                    <a:pt x="164" y="2669"/>
                    <a:pt x="181" y="1850"/>
                  </a:cubicBezTo>
                  <a:cubicBezTo>
                    <a:pt x="203" y="732"/>
                    <a:pt x="1174" y="107"/>
                    <a:pt x="2045" y="107"/>
                  </a:cubicBezTo>
                  <a:cubicBezTo>
                    <a:pt x="2464" y="107"/>
                    <a:pt x="2859" y="251"/>
                    <a:pt x="3115" y="555"/>
                  </a:cubicBezTo>
                  <a:cubicBezTo>
                    <a:pt x="3574" y="1014"/>
                    <a:pt x="3525" y="1768"/>
                    <a:pt x="3033" y="2178"/>
                  </a:cubicBezTo>
                  <a:cubicBezTo>
                    <a:pt x="2951" y="2227"/>
                    <a:pt x="2853" y="2276"/>
                    <a:pt x="2771" y="2292"/>
                  </a:cubicBezTo>
                  <a:cubicBezTo>
                    <a:pt x="2700" y="2311"/>
                    <a:pt x="2629" y="2320"/>
                    <a:pt x="2558" y="2320"/>
                  </a:cubicBezTo>
                  <a:cubicBezTo>
                    <a:pt x="2380" y="2320"/>
                    <a:pt x="2206" y="2262"/>
                    <a:pt x="2066" y="2145"/>
                  </a:cubicBezTo>
                  <a:cubicBezTo>
                    <a:pt x="1935" y="2063"/>
                    <a:pt x="1886" y="1915"/>
                    <a:pt x="1935" y="1768"/>
                  </a:cubicBezTo>
                  <a:lnTo>
                    <a:pt x="1935" y="1768"/>
                  </a:lnTo>
                  <a:cubicBezTo>
                    <a:pt x="2007" y="1851"/>
                    <a:pt x="2100" y="1894"/>
                    <a:pt x="2195" y="1894"/>
                  </a:cubicBezTo>
                  <a:cubicBezTo>
                    <a:pt x="2250" y="1894"/>
                    <a:pt x="2307" y="1880"/>
                    <a:pt x="2361" y="1850"/>
                  </a:cubicBezTo>
                  <a:cubicBezTo>
                    <a:pt x="2607" y="1719"/>
                    <a:pt x="2541" y="1309"/>
                    <a:pt x="2213" y="1227"/>
                  </a:cubicBezTo>
                  <a:cubicBezTo>
                    <a:pt x="2182" y="1217"/>
                    <a:pt x="2150" y="1213"/>
                    <a:pt x="2119" y="1213"/>
                  </a:cubicBezTo>
                  <a:cubicBezTo>
                    <a:pt x="1781" y="1213"/>
                    <a:pt x="1511" y="1756"/>
                    <a:pt x="1902" y="2161"/>
                  </a:cubicBezTo>
                  <a:cubicBezTo>
                    <a:pt x="2063" y="2322"/>
                    <a:pt x="2270" y="2399"/>
                    <a:pt x="2488" y="2399"/>
                  </a:cubicBezTo>
                  <a:cubicBezTo>
                    <a:pt x="2560" y="2399"/>
                    <a:pt x="2632" y="2390"/>
                    <a:pt x="2705" y="2374"/>
                  </a:cubicBezTo>
                  <a:cubicBezTo>
                    <a:pt x="2738" y="2358"/>
                    <a:pt x="2754" y="2358"/>
                    <a:pt x="2787" y="2341"/>
                  </a:cubicBezTo>
                  <a:lnTo>
                    <a:pt x="2869" y="2325"/>
                  </a:lnTo>
                  <a:lnTo>
                    <a:pt x="2902" y="2309"/>
                  </a:lnTo>
                  <a:cubicBezTo>
                    <a:pt x="3049" y="2243"/>
                    <a:pt x="3180" y="2145"/>
                    <a:pt x="3262" y="1997"/>
                  </a:cubicBezTo>
                  <a:cubicBezTo>
                    <a:pt x="3590" y="1538"/>
                    <a:pt x="3557" y="915"/>
                    <a:pt x="3164" y="489"/>
                  </a:cubicBezTo>
                  <a:cubicBezTo>
                    <a:pt x="2893" y="159"/>
                    <a:pt x="2466" y="1"/>
                    <a:pt x="201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6488950" y="5059175"/>
              <a:ext cx="161475" cy="92700"/>
            </a:xfrm>
            <a:custGeom>
              <a:rect b="b" l="l" r="r" t="t"/>
              <a:pathLst>
                <a:path extrusionOk="0" h="3708" w="6459">
                  <a:moveTo>
                    <a:pt x="5511" y="0"/>
                  </a:moveTo>
                  <a:cubicBezTo>
                    <a:pt x="5261" y="0"/>
                    <a:pt x="4964" y="44"/>
                    <a:pt x="4623" y="167"/>
                  </a:cubicBezTo>
                  <a:cubicBezTo>
                    <a:pt x="3779" y="468"/>
                    <a:pt x="2592" y="1029"/>
                    <a:pt x="1426" y="1029"/>
                  </a:cubicBezTo>
                  <a:cubicBezTo>
                    <a:pt x="938" y="1029"/>
                    <a:pt x="454" y="931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55" y="1335"/>
                    <a:pt x="1321" y="1335"/>
                  </a:cubicBezTo>
                  <a:cubicBezTo>
                    <a:pt x="1355" y="1335"/>
                    <a:pt x="1391" y="1334"/>
                    <a:pt x="1426" y="1331"/>
                  </a:cubicBezTo>
                  <a:cubicBezTo>
                    <a:pt x="1938" y="1295"/>
                    <a:pt x="2173" y="1164"/>
                    <a:pt x="2308" y="1164"/>
                  </a:cubicBezTo>
                  <a:cubicBezTo>
                    <a:pt x="2358" y="1164"/>
                    <a:pt x="2395" y="1183"/>
                    <a:pt x="2426" y="1233"/>
                  </a:cubicBezTo>
                  <a:cubicBezTo>
                    <a:pt x="2499" y="1317"/>
                    <a:pt x="2411" y="1366"/>
                    <a:pt x="2267" y="1366"/>
                  </a:cubicBezTo>
                  <a:cubicBezTo>
                    <a:pt x="2216" y="1366"/>
                    <a:pt x="2158" y="1360"/>
                    <a:pt x="2098" y="1347"/>
                  </a:cubicBezTo>
                  <a:cubicBezTo>
                    <a:pt x="2058" y="1332"/>
                    <a:pt x="2014" y="1325"/>
                    <a:pt x="1970" y="1325"/>
                  </a:cubicBezTo>
                  <a:cubicBezTo>
                    <a:pt x="1870" y="1325"/>
                    <a:pt x="1768" y="1361"/>
                    <a:pt x="1689" y="1429"/>
                  </a:cubicBezTo>
                  <a:cubicBezTo>
                    <a:pt x="1511" y="1575"/>
                    <a:pt x="1715" y="2102"/>
                    <a:pt x="1345" y="2102"/>
                  </a:cubicBezTo>
                  <a:cubicBezTo>
                    <a:pt x="1340" y="2102"/>
                    <a:pt x="1334" y="2102"/>
                    <a:pt x="1328" y="2101"/>
                  </a:cubicBezTo>
                  <a:lnTo>
                    <a:pt x="1328" y="2101"/>
                  </a:lnTo>
                  <a:cubicBezTo>
                    <a:pt x="1328" y="2101"/>
                    <a:pt x="1614" y="2461"/>
                    <a:pt x="2047" y="2461"/>
                  </a:cubicBezTo>
                  <a:cubicBezTo>
                    <a:pt x="2192" y="2461"/>
                    <a:pt x="2352" y="2421"/>
                    <a:pt x="2525" y="2314"/>
                  </a:cubicBezTo>
                  <a:cubicBezTo>
                    <a:pt x="3197" y="1872"/>
                    <a:pt x="2820" y="1380"/>
                    <a:pt x="3065" y="1249"/>
                  </a:cubicBezTo>
                  <a:cubicBezTo>
                    <a:pt x="3111" y="1226"/>
                    <a:pt x="3156" y="1216"/>
                    <a:pt x="3197" y="1216"/>
                  </a:cubicBezTo>
                  <a:cubicBezTo>
                    <a:pt x="3389" y="1216"/>
                    <a:pt x="3501" y="1445"/>
                    <a:pt x="3311" y="1675"/>
                  </a:cubicBezTo>
                  <a:cubicBezTo>
                    <a:pt x="3082" y="1937"/>
                    <a:pt x="2230" y="2888"/>
                    <a:pt x="3557" y="3708"/>
                  </a:cubicBez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37"/>
                    <a:pt x="4819" y="2708"/>
                    <a:pt x="4721" y="2216"/>
                  </a:cubicBezTo>
                  <a:cubicBezTo>
                    <a:pt x="4623" y="1708"/>
                    <a:pt x="4246" y="954"/>
                    <a:pt x="4852" y="511"/>
                  </a:cubicBezTo>
                  <a:cubicBezTo>
                    <a:pt x="5204" y="247"/>
                    <a:pt x="5509" y="147"/>
                    <a:pt x="5817" y="147"/>
                  </a:cubicBezTo>
                  <a:cubicBezTo>
                    <a:pt x="6025" y="147"/>
                    <a:pt x="6234" y="193"/>
                    <a:pt x="6458" y="265"/>
                  </a:cubicBezTo>
                  <a:cubicBezTo>
                    <a:pt x="6458" y="265"/>
                    <a:pt x="6127" y="0"/>
                    <a:pt x="55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6518850" y="4967250"/>
              <a:ext cx="90175" cy="63325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7" y="0"/>
                    <a:pt x="1" y="123"/>
                    <a:pt x="1" y="123"/>
                  </a:cubicBezTo>
                  <a:cubicBezTo>
                    <a:pt x="1" y="123"/>
                    <a:pt x="952" y="205"/>
                    <a:pt x="1197" y="549"/>
                  </a:cubicBezTo>
                  <a:cubicBezTo>
                    <a:pt x="1361" y="746"/>
                    <a:pt x="1427" y="1025"/>
                    <a:pt x="1345" y="1271"/>
                  </a:cubicBezTo>
                  <a:cubicBezTo>
                    <a:pt x="1296" y="1500"/>
                    <a:pt x="1181" y="2156"/>
                    <a:pt x="2214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6483200" y="4900650"/>
              <a:ext cx="56575" cy="66825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20" y="165"/>
                    <a:pt x="738" y="689"/>
                    <a:pt x="804" y="1427"/>
                  </a:cubicBezTo>
                  <a:cubicBezTo>
                    <a:pt x="870" y="2164"/>
                    <a:pt x="1" y="2623"/>
                    <a:pt x="1" y="2623"/>
                  </a:cubicBezTo>
                  <a:cubicBezTo>
                    <a:pt x="591" y="2410"/>
                    <a:pt x="1771" y="2673"/>
                    <a:pt x="2017" y="2017"/>
                  </a:cubicBezTo>
                  <a:cubicBezTo>
                    <a:pt x="2263" y="1345"/>
                    <a:pt x="1624" y="919"/>
                    <a:pt x="1263" y="722"/>
                  </a:cubicBezTo>
                  <a:cubicBezTo>
                    <a:pt x="919" y="542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6398800" y="4929750"/>
              <a:ext cx="79525" cy="107400"/>
            </a:xfrm>
            <a:custGeom>
              <a:rect b="b" l="l" r="r" t="t"/>
              <a:pathLst>
                <a:path extrusionOk="0" h="4296" w="3181">
                  <a:moveTo>
                    <a:pt x="2803" y="1"/>
                  </a:moveTo>
                  <a:lnTo>
                    <a:pt x="2803" y="1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43" y="109"/>
                    <a:pt x="2272" y="103"/>
                    <a:pt x="2190" y="103"/>
                  </a:cubicBezTo>
                  <a:cubicBezTo>
                    <a:pt x="1869" y="103"/>
                    <a:pt x="1373" y="194"/>
                    <a:pt x="1230" y="689"/>
                  </a:cubicBezTo>
                  <a:cubicBezTo>
                    <a:pt x="1049" y="1295"/>
                    <a:pt x="1197" y="1689"/>
                    <a:pt x="1410" y="1886"/>
                  </a:cubicBezTo>
                  <a:cubicBezTo>
                    <a:pt x="1623" y="2066"/>
                    <a:pt x="1623" y="2443"/>
                    <a:pt x="1475" y="2492"/>
                  </a:cubicBezTo>
                  <a:cubicBezTo>
                    <a:pt x="1437" y="2510"/>
                    <a:pt x="1398" y="2518"/>
                    <a:pt x="1361" y="2518"/>
                  </a:cubicBezTo>
                  <a:cubicBezTo>
                    <a:pt x="1195" y="2518"/>
                    <a:pt x="1067" y="2355"/>
                    <a:pt x="1148" y="2181"/>
                  </a:cubicBezTo>
                  <a:cubicBezTo>
                    <a:pt x="1220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7" y="1746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0" y="2492"/>
                    <a:pt x="689" y="2918"/>
                  </a:cubicBezTo>
                  <a:cubicBezTo>
                    <a:pt x="1393" y="3361"/>
                    <a:pt x="1738" y="4033"/>
                    <a:pt x="2115" y="4295"/>
                  </a:cubicBezTo>
                  <a:cubicBezTo>
                    <a:pt x="2115" y="4295"/>
                    <a:pt x="1508" y="3344"/>
                    <a:pt x="2066" y="2476"/>
                  </a:cubicBezTo>
                  <a:cubicBezTo>
                    <a:pt x="2623" y="1607"/>
                    <a:pt x="3180" y="1345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6293900" y="4771200"/>
              <a:ext cx="202850" cy="202425"/>
            </a:xfrm>
            <a:custGeom>
              <a:rect b="b" l="l" r="r" t="t"/>
              <a:pathLst>
                <a:path extrusionOk="0" h="8097" w="8114">
                  <a:moveTo>
                    <a:pt x="2354" y="1"/>
                  </a:moveTo>
                  <a:cubicBezTo>
                    <a:pt x="2263" y="1"/>
                    <a:pt x="2172" y="6"/>
                    <a:pt x="2082" y="16"/>
                  </a:cubicBezTo>
                  <a:cubicBezTo>
                    <a:pt x="754" y="179"/>
                    <a:pt x="0" y="1982"/>
                    <a:pt x="787" y="3228"/>
                  </a:cubicBezTo>
                  <a:cubicBezTo>
                    <a:pt x="1376" y="4185"/>
                    <a:pt x="2454" y="4468"/>
                    <a:pt x="3416" y="4468"/>
                  </a:cubicBezTo>
                  <a:cubicBezTo>
                    <a:pt x="3525" y="4468"/>
                    <a:pt x="3632" y="4464"/>
                    <a:pt x="3737" y="4458"/>
                  </a:cubicBezTo>
                  <a:cubicBezTo>
                    <a:pt x="3950" y="4458"/>
                    <a:pt x="4196" y="4441"/>
                    <a:pt x="4442" y="4408"/>
                  </a:cubicBezTo>
                  <a:cubicBezTo>
                    <a:pt x="4442" y="4408"/>
                    <a:pt x="4650" y="4374"/>
                    <a:pt x="4961" y="4374"/>
                  </a:cubicBezTo>
                  <a:cubicBezTo>
                    <a:pt x="5449" y="4374"/>
                    <a:pt x="6189" y="4459"/>
                    <a:pt x="6770" y="4900"/>
                  </a:cubicBezTo>
                  <a:cubicBezTo>
                    <a:pt x="7163" y="5228"/>
                    <a:pt x="7425" y="5703"/>
                    <a:pt x="7507" y="6211"/>
                  </a:cubicBezTo>
                  <a:cubicBezTo>
                    <a:pt x="7507" y="6211"/>
                    <a:pt x="7671" y="7408"/>
                    <a:pt x="7097" y="8064"/>
                  </a:cubicBezTo>
                  <a:lnTo>
                    <a:pt x="7065" y="8096"/>
                  </a:lnTo>
                  <a:cubicBezTo>
                    <a:pt x="7065" y="8096"/>
                    <a:pt x="8114" y="7572"/>
                    <a:pt x="7983" y="5966"/>
                  </a:cubicBezTo>
                  <a:cubicBezTo>
                    <a:pt x="7875" y="4659"/>
                    <a:pt x="6826" y="4005"/>
                    <a:pt x="5499" y="4005"/>
                  </a:cubicBezTo>
                  <a:cubicBezTo>
                    <a:pt x="5212" y="4005"/>
                    <a:pt x="4912" y="4036"/>
                    <a:pt x="4606" y="4097"/>
                  </a:cubicBezTo>
                  <a:cubicBezTo>
                    <a:pt x="4097" y="4191"/>
                    <a:pt x="3637" y="4241"/>
                    <a:pt x="3224" y="4241"/>
                  </a:cubicBezTo>
                  <a:cubicBezTo>
                    <a:pt x="2705" y="4241"/>
                    <a:pt x="2259" y="4163"/>
                    <a:pt x="1885" y="3999"/>
                  </a:cubicBezTo>
                  <a:cubicBezTo>
                    <a:pt x="1492" y="3802"/>
                    <a:pt x="1147" y="3507"/>
                    <a:pt x="918" y="3146"/>
                  </a:cubicBezTo>
                  <a:cubicBezTo>
                    <a:pt x="197" y="1982"/>
                    <a:pt x="885" y="294"/>
                    <a:pt x="2098" y="147"/>
                  </a:cubicBezTo>
                  <a:cubicBezTo>
                    <a:pt x="2199" y="132"/>
                    <a:pt x="2300" y="125"/>
                    <a:pt x="2401" y="125"/>
                  </a:cubicBezTo>
                  <a:cubicBezTo>
                    <a:pt x="2875" y="125"/>
                    <a:pt x="3333" y="287"/>
                    <a:pt x="3590" y="638"/>
                  </a:cubicBezTo>
                  <a:cubicBezTo>
                    <a:pt x="3885" y="1032"/>
                    <a:pt x="3934" y="1540"/>
                    <a:pt x="3721" y="1982"/>
                  </a:cubicBezTo>
                  <a:cubicBezTo>
                    <a:pt x="3573" y="2332"/>
                    <a:pt x="3238" y="2538"/>
                    <a:pt x="2879" y="2538"/>
                  </a:cubicBezTo>
                  <a:cubicBezTo>
                    <a:pt x="2800" y="2538"/>
                    <a:pt x="2719" y="2528"/>
                    <a:pt x="2639" y="2507"/>
                  </a:cubicBezTo>
                  <a:cubicBezTo>
                    <a:pt x="2196" y="2392"/>
                    <a:pt x="2016" y="1966"/>
                    <a:pt x="2360" y="1901"/>
                  </a:cubicBezTo>
                  <a:cubicBezTo>
                    <a:pt x="2770" y="1835"/>
                    <a:pt x="2852" y="1491"/>
                    <a:pt x="2705" y="1212"/>
                  </a:cubicBezTo>
                  <a:cubicBezTo>
                    <a:pt x="2644" y="1091"/>
                    <a:pt x="2508" y="1022"/>
                    <a:pt x="2363" y="1022"/>
                  </a:cubicBezTo>
                  <a:cubicBezTo>
                    <a:pt x="2155" y="1022"/>
                    <a:pt x="1927" y="1163"/>
                    <a:pt x="1869" y="1491"/>
                  </a:cubicBezTo>
                  <a:cubicBezTo>
                    <a:pt x="1819" y="1753"/>
                    <a:pt x="1885" y="2032"/>
                    <a:pt x="2082" y="2228"/>
                  </a:cubicBezTo>
                  <a:cubicBezTo>
                    <a:pt x="2250" y="2422"/>
                    <a:pt x="2587" y="2585"/>
                    <a:pt x="2932" y="2585"/>
                  </a:cubicBezTo>
                  <a:cubicBezTo>
                    <a:pt x="3260" y="2585"/>
                    <a:pt x="3595" y="2438"/>
                    <a:pt x="3803" y="2032"/>
                  </a:cubicBezTo>
                  <a:cubicBezTo>
                    <a:pt x="4032" y="1556"/>
                    <a:pt x="4000" y="999"/>
                    <a:pt x="3688" y="556"/>
                  </a:cubicBezTo>
                  <a:cubicBezTo>
                    <a:pt x="3395" y="166"/>
                    <a:pt x="2876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6326250" y="4887425"/>
              <a:ext cx="116425" cy="59550"/>
            </a:xfrm>
            <a:custGeom>
              <a:rect b="b" l="l" r="r" t="t"/>
              <a:pathLst>
                <a:path extrusionOk="0" h="2382" w="4657">
                  <a:moveTo>
                    <a:pt x="3567" y="1"/>
                  </a:moveTo>
                  <a:cubicBezTo>
                    <a:pt x="3272" y="1"/>
                    <a:pt x="2922" y="40"/>
                    <a:pt x="2525" y="153"/>
                  </a:cubicBezTo>
                  <a:cubicBezTo>
                    <a:pt x="1971" y="319"/>
                    <a:pt x="1499" y="380"/>
                    <a:pt x="1111" y="380"/>
                  </a:cubicBezTo>
                  <a:cubicBezTo>
                    <a:pt x="581" y="380"/>
                    <a:pt x="209" y="266"/>
                    <a:pt x="1" y="153"/>
                  </a:cubicBezTo>
                  <a:lnTo>
                    <a:pt x="1" y="153"/>
                  </a:lnTo>
                  <a:cubicBezTo>
                    <a:pt x="132" y="268"/>
                    <a:pt x="263" y="382"/>
                    <a:pt x="378" y="530"/>
                  </a:cubicBezTo>
                  <a:cubicBezTo>
                    <a:pt x="454" y="636"/>
                    <a:pt x="599" y="1399"/>
                    <a:pt x="1202" y="1399"/>
                  </a:cubicBezTo>
                  <a:cubicBezTo>
                    <a:pt x="1252" y="1399"/>
                    <a:pt x="1305" y="1393"/>
                    <a:pt x="1361" y="1382"/>
                  </a:cubicBezTo>
                  <a:cubicBezTo>
                    <a:pt x="2083" y="1218"/>
                    <a:pt x="1952" y="759"/>
                    <a:pt x="2427" y="612"/>
                  </a:cubicBezTo>
                  <a:cubicBezTo>
                    <a:pt x="2516" y="584"/>
                    <a:pt x="2591" y="573"/>
                    <a:pt x="2655" y="573"/>
                  </a:cubicBezTo>
                  <a:cubicBezTo>
                    <a:pt x="2931" y="573"/>
                    <a:pt x="2976" y="791"/>
                    <a:pt x="2869" y="858"/>
                  </a:cubicBezTo>
                  <a:cubicBezTo>
                    <a:pt x="2808" y="896"/>
                    <a:pt x="2751" y="909"/>
                    <a:pt x="2690" y="909"/>
                  </a:cubicBezTo>
                  <a:cubicBezTo>
                    <a:pt x="2621" y="909"/>
                    <a:pt x="2547" y="892"/>
                    <a:pt x="2460" y="874"/>
                  </a:cubicBezTo>
                  <a:cubicBezTo>
                    <a:pt x="2451" y="873"/>
                    <a:pt x="2441" y="873"/>
                    <a:pt x="2431" y="873"/>
                  </a:cubicBezTo>
                  <a:cubicBezTo>
                    <a:pt x="2234" y="873"/>
                    <a:pt x="1812" y="1027"/>
                    <a:pt x="1968" y="1448"/>
                  </a:cubicBezTo>
                  <a:cubicBezTo>
                    <a:pt x="2132" y="1874"/>
                    <a:pt x="2361" y="2234"/>
                    <a:pt x="2115" y="2382"/>
                  </a:cubicBezTo>
                  <a:cubicBezTo>
                    <a:pt x="2115" y="2382"/>
                    <a:pt x="3033" y="2382"/>
                    <a:pt x="3345" y="2120"/>
                  </a:cubicBezTo>
                  <a:cubicBezTo>
                    <a:pt x="3705" y="1857"/>
                    <a:pt x="3853" y="1399"/>
                    <a:pt x="3722" y="989"/>
                  </a:cubicBezTo>
                  <a:cubicBezTo>
                    <a:pt x="3623" y="494"/>
                    <a:pt x="3938" y="195"/>
                    <a:pt x="4415" y="195"/>
                  </a:cubicBezTo>
                  <a:cubicBezTo>
                    <a:pt x="4491" y="195"/>
                    <a:pt x="4572" y="202"/>
                    <a:pt x="4656" y="218"/>
                  </a:cubicBezTo>
                  <a:cubicBezTo>
                    <a:pt x="4656" y="218"/>
                    <a:pt x="4261" y="1"/>
                    <a:pt x="35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6356175" y="4777725"/>
              <a:ext cx="80350" cy="84125"/>
            </a:xfrm>
            <a:custGeom>
              <a:rect b="b" l="l" r="r" t="t"/>
              <a:pathLst>
                <a:path extrusionOk="0" h="3365" w="3214">
                  <a:moveTo>
                    <a:pt x="1263" y="0"/>
                  </a:moveTo>
                  <a:lnTo>
                    <a:pt x="1263" y="0"/>
                  </a:lnTo>
                  <a:cubicBezTo>
                    <a:pt x="1689" y="443"/>
                    <a:pt x="1836" y="1082"/>
                    <a:pt x="1640" y="1656"/>
                  </a:cubicBezTo>
                  <a:cubicBezTo>
                    <a:pt x="1410" y="2417"/>
                    <a:pt x="886" y="2617"/>
                    <a:pt x="437" y="2617"/>
                  </a:cubicBezTo>
                  <a:cubicBezTo>
                    <a:pt x="276" y="2617"/>
                    <a:pt x="125" y="2592"/>
                    <a:pt x="1" y="2557"/>
                  </a:cubicBezTo>
                  <a:lnTo>
                    <a:pt x="1" y="2557"/>
                  </a:lnTo>
                  <a:cubicBezTo>
                    <a:pt x="1" y="2558"/>
                    <a:pt x="229" y="3364"/>
                    <a:pt x="1008" y="3364"/>
                  </a:cubicBezTo>
                  <a:cubicBezTo>
                    <a:pt x="1038" y="3364"/>
                    <a:pt x="1068" y="3363"/>
                    <a:pt x="1099" y="3361"/>
                  </a:cubicBezTo>
                  <a:cubicBezTo>
                    <a:pt x="1951" y="3295"/>
                    <a:pt x="1886" y="2639"/>
                    <a:pt x="1886" y="2361"/>
                  </a:cubicBezTo>
                  <a:cubicBezTo>
                    <a:pt x="1869" y="2066"/>
                    <a:pt x="1853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4" y="2344"/>
                    <a:pt x="1820" y="2984"/>
                    <a:pt x="2918" y="3098"/>
                  </a:cubicBezTo>
                  <a:cubicBezTo>
                    <a:pt x="2787" y="3000"/>
                    <a:pt x="2754" y="2820"/>
                    <a:pt x="2853" y="2689"/>
                  </a:cubicBezTo>
                  <a:cubicBezTo>
                    <a:pt x="3000" y="2443"/>
                    <a:pt x="3213" y="1984"/>
                    <a:pt x="2492" y="1361"/>
                  </a:cubicBezTo>
                  <a:cubicBezTo>
                    <a:pt x="1754" y="738"/>
                    <a:pt x="1689" y="295"/>
                    <a:pt x="1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6273000" y="4658725"/>
              <a:ext cx="47950" cy="191550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499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6153325" y="4633500"/>
              <a:ext cx="213525" cy="254475"/>
            </a:xfrm>
            <a:custGeom>
              <a:rect b="b" l="l" r="r" t="t"/>
              <a:pathLst>
                <a:path extrusionOk="0" h="10179" w="8541">
                  <a:moveTo>
                    <a:pt x="2276" y="1"/>
                  </a:moveTo>
                  <a:cubicBezTo>
                    <a:pt x="1365" y="1"/>
                    <a:pt x="525" y="452"/>
                    <a:pt x="296" y="1180"/>
                  </a:cubicBezTo>
                  <a:cubicBezTo>
                    <a:pt x="1" y="1967"/>
                    <a:pt x="411" y="2671"/>
                    <a:pt x="820" y="2901"/>
                  </a:cubicBezTo>
                  <a:cubicBezTo>
                    <a:pt x="1041" y="3045"/>
                    <a:pt x="1295" y="3106"/>
                    <a:pt x="1545" y="3106"/>
                  </a:cubicBezTo>
                  <a:cubicBezTo>
                    <a:pt x="2093" y="3106"/>
                    <a:pt x="2620" y="2809"/>
                    <a:pt x="2722" y="2426"/>
                  </a:cubicBezTo>
                  <a:cubicBezTo>
                    <a:pt x="2866" y="2037"/>
                    <a:pt x="2554" y="1648"/>
                    <a:pt x="2166" y="1648"/>
                  </a:cubicBezTo>
                  <a:cubicBezTo>
                    <a:pt x="2112" y="1648"/>
                    <a:pt x="2056" y="1656"/>
                    <a:pt x="2001" y="1672"/>
                  </a:cubicBezTo>
                  <a:cubicBezTo>
                    <a:pt x="1673" y="1737"/>
                    <a:pt x="1492" y="2081"/>
                    <a:pt x="1607" y="2393"/>
                  </a:cubicBezTo>
                  <a:cubicBezTo>
                    <a:pt x="1689" y="2627"/>
                    <a:pt x="1938" y="2660"/>
                    <a:pt x="2074" y="2660"/>
                  </a:cubicBezTo>
                  <a:cubicBezTo>
                    <a:pt x="2128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2"/>
                    <a:pt x="1625" y="2962"/>
                  </a:cubicBezTo>
                  <a:cubicBezTo>
                    <a:pt x="1428" y="2962"/>
                    <a:pt x="1205" y="2888"/>
                    <a:pt x="1001" y="2704"/>
                  </a:cubicBezTo>
                  <a:cubicBezTo>
                    <a:pt x="575" y="2327"/>
                    <a:pt x="493" y="1082"/>
                    <a:pt x="1214" y="508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7" y="213"/>
                  </a:cubicBezTo>
                  <a:cubicBezTo>
                    <a:pt x="3935" y="475"/>
                    <a:pt x="4656" y="1639"/>
                    <a:pt x="4885" y="2868"/>
                  </a:cubicBezTo>
                  <a:cubicBezTo>
                    <a:pt x="5115" y="4098"/>
                    <a:pt x="4885" y="5376"/>
                    <a:pt x="4951" y="6491"/>
                  </a:cubicBezTo>
                  <a:cubicBezTo>
                    <a:pt x="4902" y="7507"/>
                    <a:pt x="5295" y="8490"/>
                    <a:pt x="6033" y="9195"/>
                  </a:cubicBezTo>
                  <a:cubicBezTo>
                    <a:pt x="6738" y="9802"/>
                    <a:pt x="7623" y="10146"/>
                    <a:pt x="8541" y="10179"/>
                  </a:cubicBezTo>
                  <a:cubicBezTo>
                    <a:pt x="7623" y="10113"/>
                    <a:pt x="6770" y="9752"/>
                    <a:pt x="6098" y="9130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7"/>
                    <a:pt x="5033" y="2835"/>
                  </a:cubicBezTo>
                  <a:cubicBezTo>
                    <a:pt x="4803" y="1573"/>
                    <a:pt x="4049" y="328"/>
                    <a:pt x="2869" y="65"/>
                  </a:cubicBezTo>
                  <a:cubicBezTo>
                    <a:pt x="2672" y="22"/>
                    <a:pt x="2472" y="1"/>
                    <a:pt x="22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6202925" y="4669200"/>
              <a:ext cx="62300" cy="52700"/>
            </a:xfrm>
            <a:custGeom>
              <a:rect b="b" l="l" r="r" t="t"/>
              <a:pathLst>
                <a:path extrusionOk="0" h="2108" w="2492">
                  <a:moveTo>
                    <a:pt x="1783" y="1"/>
                  </a:moveTo>
                  <a:cubicBezTo>
                    <a:pt x="1313" y="1"/>
                    <a:pt x="1020" y="401"/>
                    <a:pt x="934" y="1096"/>
                  </a:cubicBezTo>
                  <a:cubicBezTo>
                    <a:pt x="853" y="1747"/>
                    <a:pt x="266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21" y="1856"/>
                    <a:pt x="702" y="2108"/>
                    <a:pt x="1241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492" y="1309"/>
                    <a:pt x="2115" y="604"/>
                    <a:pt x="1967" y="375"/>
                  </a:cubicBezTo>
                  <a:cubicBezTo>
                    <a:pt x="1869" y="276"/>
                    <a:pt x="1902" y="96"/>
                    <a:pt x="2016" y="31"/>
                  </a:cubicBezTo>
                  <a:cubicBezTo>
                    <a:pt x="1934" y="11"/>
                    <a:pt x="1857" y="1"/>
                    <a:pt x="17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6141050" y="4672825"/>
              <a:ext cx="120900" cy="136875"/>
            </a:xfrm>
            <a:custGeom>
              <a:rect b="b" l="l" r="r" t="t"/>
              <a:pathLst>
                <a:path extrusionOk="0" h="5475" w="4836">
                  <a:moveTo>
                    <a:pt x="475" y="0"/>
                  </a:moveTo>
                  <a:lnTo>
                    <a:pt x="475" y="0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6" y="3803"/>
                    <a:pt x="2606" y="3803"/>
                  </a:cubicBezTo>
                  <a:cubicBezTo>
                    <a:pt x="2344" y="3705"/>
                    <a:pt x="2295" y="3393"/>
                    <a:pt x="2475" y="3147"/>
                  </a:cubicBezTo>
                  <a:cubicBezTo>
                    <a:pt x="2639" y="2983"/>
                    <a:pt x="2606" y="2721"/>
                    <a:pt x="2426" y="2606"/>
                  </a:cubicBezTo>
                  <a:cubicBezTo>
                    <a:pt x="2295" y="2557"/>
                    <a:pt x="2033" y="2344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8"/>
                    <a:pt x="2869" y="3131"/>
                  </a:cubicBezTo>
                  <a:cubicBezTo>
                    <a:pt x="2819" y="3705"/>
                    <a:pt x="3082" y="3869"/>
                    <a:pt x="3491" y="4147"/>
                  </a:cubicBezTo>
                  <a:cubicBezTo>
                    <a:pt x="3885" y="4442"/>
                    <a:pt x="3655" y="4950"/>
                    <a:pt x="3655" y="4950"/>
                  </a:cubicBezTo>
                  <a:cubicBezTo>
                    <a:pt x="4360" y="4541"/>
                    <a:pt x="4196" y="3885"/>
                    <a:pt x="4114" y="3721"/>
                  </a:cubicBezTo>
                  <a:cubicBezTo>
                    <a:pt x="4032" y="3574"/>
                    <a:pt x="3836" y="3311"/>
                    <a:pt x="4065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60" y="4934"/>
                    <a:pt x="4524" y="5278"/>
                    <a:pt x="4836" y="5475"/>
                  </a:cubicBezTo>
                  <a:cubicBezTo>
                    <a:pt x="4704" y="5163"/>
                    <a:pt x="4639" y="4803"/>
                    <a:pt x="4655" y="4459"/>
                  </a:cubicBezTo>
                  <a:cubicBezTo>
                    <a:pt x="4639" y="3951"/>
                    <a:pt x="4737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7" y="1148"/>
                    <a:pt x="344" y="558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6101700" y="4634225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2047" y="0"/>
                  </a:moveTo>
                  <a:cubicBezTo>
                    <a:pt x="328" y="0"/>
                    <a:pt x="279" y="1096"/>
                    <a:pt x="279" y="1380"/>
                  </a:cubicBezTo>
                  <a:cubicBezTo>
                    <a:pt x="279" y="1561"/>
                    <a:pt x="164" y="1725"/>
                    <a:pt x="1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60" y="1951"/>
                    <a:pt x="1827" y="1305"/>
                    <a:pt x="2033" y="790"/>
                  </a:cubicBezTo>
                  <a:cubicBezTo>
                    <a:pt x="2197" y="413"/>
                    <a:pt x="2541" y="135"/>
                    <a:pt x="2967" y="85"/>
                  </a:cubicBezTo>
                  <a:cubicBezTo>
                    <a:pt x="2617" y="26"/>
                    <a:pt x="2312" y="0"/>
                    <a:pt x="20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6073025" y="4633575"/>
              <a:ext cx="36075" cy="28500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10"/>
                    <a:pt x="328" y="29"/>
                  </a:cubicBezTo>
                  <a:cubicBezTo>
                    <a:pt x="98" y="144"/>
                    <a:pt x="0" y="423"/>
                    <a:pt x="98" y="669"/>
                  </a:cubicBezTo>
                  <a:cubicBezTo>
                    <a:pt x="180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7" y="1140"/>
                  </a:cubicBezTo>
                  <a:cubicBezTo>
                    <a:pt x="961" y="1140"/>
                    <a:pt x="1105" y="1096"/>
                    <a:pt x="1229" y="1013"/>
                  </a:cubicBezTo>
                  <a:cubicBezTo>
                    <a:pt x="1361" y="882"/>
                    <a:pt x="1443" y="702"/>
                    <a:pt x="1443" y="521"/>
                  </a:cubicBezTo>
                  <a:lnTo>
                    <a:pt x="1443" y="521"/>
                  </a:lnTo>
                  <a:cubicBezTo>
                    <a:pt x="1442" y="521"/>
                    <a:pt x="1135" y="902"/>
                    <a:pt x="783" y="902"/>
                  </a:cubicBezTo>
                  <a:cubicBezTo>
                    <a:pt x="762" y="902"/>
                    <a:pt x="742" y="901"/>
                    <a:pt x="721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4" y="85"/>
                    <a:pt x="428" y="73"/>
                    <a:pt x="471" y="73"/>
                  </a:cubicBezTo>
                  <a:cubicBezTo>
                    <a:pt x="587" y="73"/>
                    <a:pt x="697" y="160"/>
                    <a:pt x="721" y="292"/>
                  </a:cubicBezTo>
                  <a:cubicBezTo>
                    <a:pt x="732" y="403"/>
                    <a:pt x="645" y="469"/>
                    <a:pt x="593" y="469"/>
                  </a:cubicBezTo>
                  <a:cubicBezTo>
                    <a:pt x="569" y="469"/>
                    <a:pt x="552" y="454"/>
                    <a:pt x="557" y="423"/>
                  </a:cubicBezTo>
                  <a:cubicBezTo>
                    <a:pt x="582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2" y="357"/>
                    <a:pt x="394" y="538"/>
                    <a:pt x="394" y="538"/>
                  </a:cubicBezTo>
                  <a:cubicBezTo>
                    <a:pt x="441" y="581"/>
                    <a:pt x="498" y="600"/>
                    <a:pt x="553" y="600"/>
                  </a:cubicBezTo>
                  <a:cubicBezTo>
                    <a:pt x="688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6577050" y="4814975"/>
              <a:ext cx="100000" cy="218525"/>
            </a:xfrm>
            <a:custGeom>
              <a:rect b="b" l="l" r="r" t="t"/>
              <a:pathLst>
                <a:path extrusionOk="0" h="8741" w="4000">
                  <a:moveTo>
                    <a:pt x="1919" y="0"/>
                  </a:moveTo>
                  <a:cubicBezTo>
                    <a:pt x="1761" y="0"/>
                    <a:pt x="1601" y="22"/>
                    <a:pt x="1443" y="68"/>
                  </a:cubicBezTo>
                  <a:cubicBezTo>
                    <a:pt x="689" y="248"/>
                    <a:pt x="132" y="904"/>
                    <a:pt x="66" y="1690"/>
                  </a:cubicBezTo>
                  <a:cubicBezTo>
                    <a:pt x="0" y="2493"/>
                    <a:pt x="410" y="3280"/>
                    <a:pt x="1000" y="3838"/>
                  </a:cubicBezTo>
                  <a:cubicBezTo>
                    <a:pt x="1590" y="4428"/>
                    <a:pt x="2361" y="4706"/>
                    <a:pt x="2902" y="5214"/>
                  </a:cubicBezTo>
                  <a:cubicBezTo>
                    <a:pt x="3443" y="5673"/>
                    <a:pt x="3770" y="6345"/>
                    <a:pt x="3820" y="7050"/>
                  </a:cubicBezTo>
                  <a:cubicBezTo>
                    <a:pt x="3852" y="7722"/>
                    <a:pt x="3492" y="8394"/>
                    <a:pt x="2918" y="8558"/>
                  </a:cubicBezTo>
                  <a:cubicBezTo>
                    <a:pt x="2785" y="8608"/>
                    <a:pt x="2649" y="8631"/>
                    <a:pt x="2517" y="8631"/>
                  </a:cubicBezTo>
                  <a:cubicBezTo>
                    <a:pt x="2079" y="8631"/>
                    <a:pt x="1680" y="8379"/>
                    <a:pt x="1541" y="8001"/>
                  </a:cubicBezTo>
                  <a:cubicBezTo>
                    <a:pt x="1345" y="7558"/>
                    <a:pt x="1541" y="7034"/>
                    <a:pt x="2000" y="6837"/>
                  </a:cubicBezTo>
                  <a:cubicBezTo>
                    <a:pt x="2082" y="6804"/>
                    <a:pt x="2164" y="6788"/>
                    <a:pt x="2262" y="6788"/>
                  </a:cubicBezTo>
                  <a:cubicBezTo>
                    <a:pt x="2262" y="6788"/>
                    <a:pt x="2292" y="6785"/>
                    <a:pt x="2339" y="6785"/>
                  </a:cubicBezTo>
                  <a:cubicBezTo>
                    <a:pt x="2480" y="6785"/>
                    <a:pt x="2775" y="6813"/>
                    <a:pt x="2885" y="7034"/>
                  </a:cubicBezTo>
                  <a:cubicBezTo>
                    <a:pt x="2885" y="7034"/>
                    <a:pt x="2896" y="7076"/>
                    <a:pt x="2858" y="7076"/>
                  </a:cubicBezTo>
                  <a:cubicBezTo>
                    <a:pt x="2849" y="7076"/>
                    <a:pt x="2836" y="7073"/>
                    <a:pt x="2820" y="7067"/>
                  </a:cubicBezTo>
                  <a:cubicBezTo>
                    <a:pt x="2757" y="7024"/>
                    <a:pt x="2681" y="7003"/>
                    <a:pt x="2606" y="7003"/>
                  </a:cubicBezTo>
                  <a:cubicBezTo>
                    <a:pt x="2505" y="7003"/>
                    <a:pt x="2403" y="7041"/>
                    <a:pt x="2328" y="7116"/>
                  </a:cubicBezTo>
                  <a:cubicBezTo>
                    <a:pt x="2082" y="7345"/>
                    <a:pt x="2131" y="7771"/>
                    <a:pt x="2443" y="7935"/>
                  </a:cubicBezTo>
                  <a:cubicBezTo>
                    <a:pt x="2524" y="7973"/>
                    <a:pt x="2610" y="7991"/>
                    <a:pt x="2692" y="7991"/>
                  </a:cubicBezTo>
                  <a:cubicBezTo>
                    <a:pt x="3007" y="7991"/>
                    <a:pt x="3281" y="7724"/>
                    <a:pt x="3164" y="7231"/>
                  </a:cubicBezTo>
                  <a:cubicBezTo>
                    <a:pt x="3060" y="6890"/>
                    <a:pt x="2742" y="6683"/>
                    <a:pt x="2403" y="6683"/>
                  </a:cubicBezTo>
                  <a:cubicBezTo>
                    <a:pt x="2367" y="6683"/>
                    <a:pt x="2331" y="6685"/>
                    <a:pt x="2295" y="6690"/>
                  </a:cubicBezTo>
                  <a:cubicBezTo>
                    <a:pt x="2180" y="6690"/>
                    <a:pt x="2066" y="6722"/>
                    <a:pt x="1967" y="6788"/>
                  </a:cubicBezTo>
                  <a:cubicBezTo>
                    <a:pt x="1492" y="7001"/>
                    <a:pt x="1279" y="7542"/>
                    <a:pt x="1476" y="8017"/>
                  </a:cubicBezTo>
                  <a:cubicBezTo>
                    <a:pt x="1604" y="8455"/>
                    <a:pt x="2066" y="8740"/>
                    <a:pt x="2559" y="8740"/>
                  </a:cubicBezTo>
                  <a:cubicBezTo>
                    <a:pt x="2695" y="8740"/>
                    <a:pt x="2833" y="8719"/>
                    <a:pt x="2967" y="8673"/>
                  </a:cubicBezTo>
                  <a:cubicBezTo>
                    <a:pt x="3607" y="8493"/>
                    <a:pt x="4000" y="7755"/>
                    <a:pt x="3967" y="7050"/>
                  </a:cubicBezTo>
                  <a:cubicBezTo>
                    <a:pt x="3934" y="6296"/>
                    <a:pt x="3590" y="5575"/>
                    <a:pt x="3016" y="5083"/>
                  </a:cubicBezTo>
                  <a:cubicBezTo>
                    <a:pt x="2443" y="4559"/>
                    <a:pt x="1672" y="4264"/>
                    <a:pt x="1131" y="3706"/>
                  </a:cubicBezTo>
                  <a:cubicBezTo>
                    <a:pt x="558" y="3182"/>
                    <a:pt x="164" y="2428"/>
                    <a:pt x="230" y="1707"/>
                  </a:cubicBezTo>
                  <a:cubicBezTo>
                    <a:pt x="263" y="1248"/>
                    <a:pt x="476" y="838"/>
                    <a:pt x="820" y="543"/>
                  </a:cubicBezTo>
                  <a:cubicBezTo>
                    <a:pt x="984" y="428"/>
                    <a:pt x="1164" y="346"/>
                    <a:pt x="1345" y="281"/>
                  </a:cubicBezTo>
                  <a:cubicBezTo>
                    <a:pt x="1492" y="240"/>
                    <a:pt x="1644" y="219"/>
                    <a:pt x="1795" y="219"/>
                  </a:cubicBezTo>
                  <a:cubicBezTo>
                    <a:pt x="1947" y="219"/>
                    <a:pt x="2099" y="240"/>
                    <a:pt x="2246" y="281"/>
                  </a:cubicBezTo>
                  <a:cubicBezTo>
                    <a:pt x="3262" y="543"/>
                    <a:pt x="3590" y="1920"/>
                    <a:pt x="2902" y="2575"/>
                  </a:cubicBezTo>
                  <a:cubicBezTo>
                    <a:pt x="2771" y="2707"/>
                    <a:pt x="2590" y="2805"/>
                    <a:pt x="2394" y="2838"/>
                  </a:cubicBezTo>
                  <a:cubicBezTo>
                    <a:pt x="2332" y="2846"/>
                    <a:pt x="2273" y="2851"/>
                    <a:pt x="2218" y="2851"/>
                  </a:cubicBezTo>
                  <a:cubicBezTo>
                    <a:pt x="1757" y="2851"/>
                    <a:pt x="1514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4" y="2346"/>
                    <a:pt x="1653" y="2347"/>
                    <a:pt x="1679" y="2347"/>
                  </a:cubicBezTo>
                  <a:cubicBezTo>
                    <a:pt x="1814" y="2347"/>
                    <a:pt x="2125" y="2324"/>
                    <a:pt x="2262" y="2035"/>
                  </a:cubicBezTo>
                  <a:cubicBezTo>
                    <a:pt x="2381" y="1680"/>
                    <a:pt x="2099" y="1346"/>
                    <a:pt x="1771" y="1346"/>
                  </a:cubicBezTo>
                  <a:cubicBezTo>
                    <a:pt x="1690" y="1346"/>
                    <a:pt x="1606" y="1366"/>
                    <a:pt x="1525" y="1412"/>
                  </a:cubicBezTo>
                  <a:cubicBezTo>
                    <a:pt x="902" y="1789"/>
                    <a:pt x="1049" y="2723"/>
                    <a:pt x="1754" y="2903"/>
                  </a:cubicBezTo>
                  <a:cubicBezTo>
                    <a:pt x="1924" y="2981"/>
                    <a:pt x="2103" y="3018"/>
                    <a:pt x="2280" y="3018"/>
                  </a:cubicBezTo>
                  <a:cubicBezTo>
                    <a:pt x="2734" y="3018"/>
                    <a:pt x="3174" y="2775"/>
                    <a:pt x="3410" y="2362"/>
                  </a:cubicBezTo>
                  <a:cubicBezTo>
                    <a:pt x="3672" y="1821"/>
                    <a:pt x="3623" y="1166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6631950" y="4897800"/>
              <a:ext cx="43050" cy="60250"/>
            </a:xfrm>
            <a:custGeom>
              <a:rect b="b" l="l" r="r" t="t"/>
              <a:pathLst>
                <a:path extrusionOk="0" h="2410" w="1722">
                  <a:moveTo>
                    <a:pt x="214" y="0"/>
                  </a:moveTo>
                  <a:cubicBezTo>
                    <a:pt x="214" y="0"/>
                    <a:pt x="247" y="82"/>
                    <a:pt x="116" y="475"/>
                  </a:cubicBezTo>
                  <a:cubicBezTo>
                    <a:pt x="1" y="852"/>
                    <a:pt x="329" y="1115"/>
                    <a:pt x="968" y="1393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3"/>
                    <a:pt x="886" y="328"/>
                    <a:pt x="689" y="328"/>
                  </a:cubicBezTo>
                  <a:cubicBezTo>
                    <a:pt x="675" y="329"/>
                    <a:pt x="661" y="330"/>
                    <a:pt x="647" y="330"/>
                  </a:cubicBezTo>
                  <a:cubicBezTo>
                    <a:pt x="478" y="330"/>
                    <a:pt x="392" y="240"/>
                    <a:pt x="361" y="164"/>
                  </a:cubicBezTo>
                  <a:cubicBezTo>
                    <a:pt x="345" y="66"/>
                    <a:pt x="214" y="0"/>
                    <a:pt x="2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6497975" y="4719950"/>
              <a:ext cx="159825" cy="250800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01" y="574"/>
                    <a:pt x="361" y="1197"/>
                    <a:pt x="754" y="1820"/>
                  </a:cubicBezTo>
                  <a:cubicBezTo>
                    <a:pt x="1196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69" y="3262"/>
                  </a:cubicBezTo>
                  <a:cubicBezTo>
                    <a:pt x="1835" y="3284"/>
                    <a:pt x="1802" y="3293"/>
                    <a:pt x="1772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75" y="2656"/>
                    <a:pt x="1229" y="2426"/>
                    <a:pt x="918" y="2377"/>
                  </a:cubicBezTo>
                  <a:cubicBezTo>
                    <a:pt x="541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41" y="2508"/>
                    <a:pt x="508" y="2656"/>
                  </a:cubicBezTo>
                  <a:cubicBezTo>
                    <a:pt x="459" y="2803"/>
                    <a:pt x="147" y="3295"/>
                    <a:pt x="721" y="3672"/>
                  </a:cubicBezTo>
                  <a:cubicBezTo>
                    <a:pt x="1295" y="4049"/>
                    <a:pt x="1573" y="3852"/>
                    <a:pt x="1672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67" y="6065"/>
                    <a:pt x="1918" y="5950"/>
                  </a:cubicBezTo>
                  <a:cubicBezTo>
                    <a:pt x="1765" y="5629"/>
                    <a:pt x="1441" y="5422"/>
                    <a:pt x="1079" y="5422"/>
                  </a:cubicBezTo>
                  <a:cubicBezTo>
                    <a:pt x="1053" y="5422"/>
                    <a:pt x="1026" y="5424"/>
                    <a:pt x="1000" y="5426"/>
                  </a:cubicBezTo>
                  <a:cubicBezTo>
                    <a:pt x="957" y="5428"/>
                    <a:pt x="917" y="5429"/>
                    <a:pt x="879" y="5429"/>
                  </a:cubicBezTo>
                  <a:cubicBezTo>
                    <a:pt x="416" y="5429"/>
                    <a:pt x="357" y="5252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14"/>
                    <a:pt x="934" y="6606"/>
                  </a:cubicBezTo>
                  <a:cubicBezTo>
                    <a:pt x="1869" y="7098"/>
                    <a:pt x="1787" y="6737"/>
                    <a:pt x="3081" y="7786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3" y="8695"/>
                    <a:pt x="4258" y="8691"/>
                    <a:pt x="4224" y="8691"/>
                  </a:cubicBezTo>
                  <a:cubicBezTo>
                    <a:pt x="4064" y="8691"/>
                    <a:pt x="3914" y="8782"/>
                    <a:pt x="3819" y="8917"/>
                  </a:cubicBezTo>
                  <a:cubicBezTo>
                    <a:pt x="3622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0" y="9572"/>
                  </a:cubicBezTo>
                  <a:cubicBezTo>
                    <a:pt x="4274" y="9572"/>
                    <a:pt x="4422" y="9662"/>
                    <a:pt x="4582" y="9662"/>
                  </a:cubicBezTo>
                  <a:cubicBezTo>
                    <a:pt x="4674" y="9662"/>
                    <a:pt x="4770" y="9632"/>
                    <a:pt x="4868" y="9540"/>
                  </a:cubicBezTo>
                  <a:cubicBezTo>
                    <a:pt x="4987" y="9421"/>
                    <a:pt x="5182" y="9322"/>
                    <a:pt x="5409" y="9322"/>
                  </a:cubicBezTo>
                  <a:cubicBezTo>
                    <a:pt x="5712" y="9322"/>
                    <a:pt x="6074" y="9498"/>
                    <a:pt x="6393" y="10032"/>
                  </a:cubicBezTo>
                  <a:cubicBezTo>
                    <a:pt x="6393" y="10032"/>
                    <a:pt x="6147" y="9212"/>
                    <a:pt x="4835" y="8688"/>
                  </a:cubicBezTo>
                  <a:cubicBezTo>
                    <a:pt x="3114" y="7966"/>
                    <a:pt x="2032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6544275" y="4656025"/>
              <a:ext cx="73375" cy="268825"/>
            </a:xfrm>
            <a:custGeom>
              <a:rect b="b" l="l" r="r" t="t"/>
              <a:pathLst>
                <a:path extrusionOk="0" h="10753" w="2935">
                  <a:moveTo>
                    <a:pt x="1294" y="0"/>
                  </a:moveTo>
                  <a:cubicBezTo>
                    <a:pt x="712" y="0"/>
                    <a:pt x="161" y="382"/>
                    <a:pt x="98" y="902"/>
                  </a:cubicBezTo>
                  <a:cubicBezTo>
                    <a:pt x="0" y="1459"/>
                    <a:pt x="426" y="1967"/>
                    <a:pt x="984" y="1967"/>
                  </a:cubicBezTo>
                  <a:cubicBezTo>
                    <a:pt x="991" y="1967"/>
                    <a:pt x="998" y="1967"/>
                    <a:pt x="1005" y="1967"/>
                  </a:cubicBezTo>
                  <a:cubicBezTo>
                    <a:pt x="1565" y="1967"/>
                    <a:pt x="1850" y="1341"/>
                    <a:pt x="1639" y="1082"/>
                  </a:cubicBezTo>
                  <a:cubicBezTo>
                    <a:pt x="1561" y="962"/>
                    <a:pt x="1441" y="908"/>
                    <a:pt x="1322" y="908"/>
                  </a:cubicBezTo>
                  <a:cubicBezTo>
                    <a:pt x="1116" y="908"/>
                    <a:pt x="914" y="1069"/>
                    <a:pt x="934" y="1328"/>
                  </a:cubicBezTo>
                  <a:cubicBezTo>
                    <a:pt x="951" y="1639"/>
                    <a:pt x="1295" y="1607"/>
                    <a:pt x="1344" y="1656"/>
                  </a:cubicBezTo>
                  <a:cubicBezTo>
                    <a:pt x="1377" y="1689"/>
                    <a:pt x="1344" y="1754"/>
                    <a:pt x="1344" y="1754"/>
                  </a:cubicBezTo>
                  <a:cubicBezTo>
                    <a:pt x="1295" y="1820"/>
                    <a:pt x="1229" y="1869"/>
                    <a:pt x="1164" y="1902"/>
                  </a:cubicBezTo>
                  <a:cubicBezTo>
                    <a:pt x="1148" y="1902"/>
                    <a:pt x="1131" y="1918"/>
                    <a:pt x="1115" y="1918"/>
                  </a:cubicBezTo>
                  <a:lnTo>
                    <a:pt x="1098" y="1918"/>
                  </a:lnTo>
                  <a:cubicBezTo>
                    <a:pt x="1065" y="1922"/>
                    <a:pt x="1031" y="1924"/>
                    <a:pt x="999" y="1924"/>
                  </a:cubicBezTo>
                  <a:cubicBezTo>
                    <a:pt x="473" y="1924"/>
                    <a:pt x="72" y="1443"/>
                    <a:pt x="180" y="918"/>
                  </a:cubicBezTo>
                  <a:cubicBezTo>
                    <a:pt x="252" y="446"/>
                    <a:pt x="747" y="122"/>
                    <a:pt x="1265" y="122"/>
                  </a:cubicBezTo>
                  <a:cubicBezTo>
                    <a:pt x="1574" y="122"/>
                    <a:pt x="1892" y="238"/>
                    <a:pt x="2131" y="508"/>
                  </a:cubicBezTo>
                  <a:cubicBezTo>
                    <a:pt x="2754" y="1246"/>
                    <a:pt x="2623" y="2426"/>
                    <a:pt x="2246" y="3442"/>
                  </a:cubicBezTo>
                  <a:cubicBezTo>
                    <a:pt x="1426" y="5458"/>
                    <a:pt x="541" y="7491"/>
                    <a:pt x="1148" y="8966"/>
                  </a:cubicBezTo>
                  <a:cubicBezTo>
                    <a:pt x="1426" y="9720"/>
                    <a:pt x="1967" y="10359"/>
                    <a:pt x="2672" y="10753"/>
                  </a:cubicBezTo>
                  <a:cubicBezTo>
                    <a:pt x="2000" y="10327"/>
                    <a:pt x="1492" y="9687"/>
                    <a:pt x="1229" y="8950"/>
                  </a:cubicBezTo>
                  <a:cubicBezTo>
                    <a:pt x="689" y="7507"/>
                    <a:pt x="1557" y="5557"/>
                    <a:pt x="2410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76" y="127"/>
                    <a:pt x="1630" y="0"/>
                    <a:pt x="12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6629100" y="4734275"/>
              <a:ext cx="95075" cy="93475"/>
            </a:xfrm>
            <a:custGeom>
              <a:rect b="b" l="l" r="r" t="t"/>
              <a:pathLst>
                <a:path extrusionOk="0" h="3739" w="3803">
                  <a:moveTo>
                    <a:pt x="508" y="1"/>
                  </a:moveTo>
                  <a:cubicBezTo>
                    <a:pt x="508" y="1"/>
                    <a:pt x="279" y="83"/>
                    <a:pt x="148" y="673"/>
                  </a:cubicBezTo>
                  <a:cubicBezTo>
                    <a:pt x="0" y="1279"/>
                    <a:pt x="279" y="1493"/>
                    <a:pt x="1066" y="1870"/>
                  </a:cubicBezTo>
                  <a:cubicBezTo>
                    <a:pt x="1836" y="2230"/>
                    <a:pt x="1885" y="3509"/>
                    <a:pt x="1885" y="3509"/>
                  </a:cubicBezTo>
                  <a:lnTo>
                    <a:pt x="1902" y="3738"/>
                  </a:lnTo>
                  <a:lnTo>
                    <a:pt x="1918" y="3509"/>
                  </a:lnTo>
                  <a:cubicBezTo>
                    <a:pt x="1918" y="3509"/>
                    <a:pt x="1967" y="2214"/>
                    <a:pt x="2754" y="1870"/>
                  </a:cubicBezTo>
                  <a:cubicBezTo>
                    <a:pt x="3524" y="1509"/>
                    <a:pt x="3803" y="1279"/>
                    <a:pt x="3655" y="673"/>
                  </a:cubicBezTo>
                  <a:cubicBezTo>
                    <a:pt x="3524" y="83"/>
                    <a:pt x="3295" y="1"/>
                    <a:pt x="3295" y="1"/>
                  </a:cubicBezTo>
                  <a:cubicBezTo>
                    <a:pt x="3295" y="1"/>
                    <a:pt x="3295" y="268"/>
                    <a:pt x="3112" y="268"/>
                  </a:cubicBezTo>
                  <a:cubicBezTo>
                    <a:pt x="3098" y="268"/>
                    <a:pt x="3082" y="267"/>
                    <a:pt x="3065" y="263"/>
                  </a:cubicBezTo>
                  <a:cubicBezTo>
                    <a:pt x="2957" y="240"/>
                    <a:pt x="2816" y="181"/>
                    <a:pt x="2684" y="181"/>
                  </a:cubicBezTo>
                  <a:cubicBezTo>
                    <a:pt x="2535" y="181"/>
                    <a:pt x="2397" y="256"/>
                    <a:pt x="2328" y="542"/>
                  </a:cubicBezTo>
                  <a:cubicBezTo>
                    <a:pt x="2217" y="1062"/>
                    <a:pt x="2168" y="1643"/>
                    <a:pt x="1945" y="1643"/>
                  </a:cubicBezTo>
                  <a:cubicBezTo>
                    <a:pt x="1936" y="1643"/>
                    <a:pt x="1927" y="1642"/>
                    <a:pt x="1918" y="1640"/>
                  </a:cubicBezTo>
                  <a:lnTo>
                    <a:pt x="1885" y="1640"/>
                  </a:lnTo>
                  <a:cubicBezTo>
                    <a:pt x="1876" y="1642"/>
                    <a:pt x="1868" y="1643"/>
                    <a:pt x="1859" y="1643"/>
                  </a:cubicBezTo>
                  <a:cubicBezTo>
                    <a:pt x="1651" y="1643"/>
                    <a:pt x="1586" y="1062"/>
                    <a:pt x="1475" y="542"/>
                  </a:cubicBezTo>
                  <a:cubicBezTo>
                    <a:pt x="1406" y="256"/>
                    <a:pt x="1268" y="181"/>
                    <a:pt x="1119" y="181"/>
                  </a:cubicBezTo>
                  <a:cubicBezTo>
                    <a:pt x="987" y="181"/>
                    <a:pt x="846" y="240"/>
                    <a:pt x="738" y="263"/>
                  </a:cubicBezTo>
                  <a:cubicBezTo>
                    <a:pt x="721" y="267"/>
                    <a:pt x="705" y="268"/>
                    <a:pt x="691" y="268"/>
                  </a:cubicBezTo>
                  <a:cubicBezTo>
                    <a:pt x="508" y="268"/>
                    <a:pt x="508" y="1"/>
                    <a:pt x="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6659825" y="4669550"/>
              <a:ext cx="34025" cy="84850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0" y="1770"/>
                    <a:pt x="296" y="2164"/>
                  </a:cubicBezTo>
                  <a:cubicBezTo>
                    <a:pt x="492" y="2426"/>
                    <a:pt x="607" y="2737"/>
                    <a:pt x="656" y="3065"/>
                  </a:cubicBezTo>
                  <a:cubicBezTo>
                    <a:pt x="656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4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4" y="607"/>
                    <a:pt x="722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6606975" y="4646175"/>
              <a:ext cx="69275" cy="203700"/>
            </a:xfrm>
            <a:custGeom>
              <a:rect b="b" l="l" r="r" t="t"/>
              <a:pathLst>
                <a:path extrusionOk="0" h="8148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099"/>
                    <a:pt x="967" y="1279"/>
                    <a:pt x="443" y="2902"/>
                  </a:cubicBezTo>
                  <a:cubicBezTo>
                    <a:pt x="0" y="4279"/>
                    <a:pt x="262" y="5230"/>
                    <a:pt x="1574" y="6131"/>
                  </a:cubicBezTo>
                  <a:cubicBezTo>
                    <a:pt x="2705" y="6934"/>
                    <a:pt x="2754" y="8000"/>
                    <a:pt x="2770" y="8147"/>
                  </a:cubicBezTo>
                  <a:cubicBezTo>
                    <a:pt x="2770" y="7639"/>
                    <a:pt x="2623" y="7164"/>
                    <a:pt x="2328" y="6754"/>
                  </a:cubicBezTo>
                  <a:cubicBezTo>
                    <a:pt x="2033" y="6328"/>
                    <a:pt x="1639" y="6066"/>
                    <a:pt x="1049" y="5557"/>
                  </a:cubicBezTo>
                  <a:cubicBezTo>
                    <a:pt x="869" y="5394"/>
                    <a:pt x="738" y="5197"/>
                    <a:pt x="639" y="4967"/>
                  </a:cubicBezTo>
                  <a:cubicBezTo>
                    <a:pt x="311" y="4131"/>
                    <a:pt x="967" y="3263"/>
                    <a:pt x="1311" y="2902"/>
                  </a:cubicBezTo>
                  <a:cubicBezTo>
                    <a:pt x="1721" y="2443"/>
                    <a:pt x="2426" y="1968"/>
                    <a:pt x="2573" y="1066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6531850" y="4410175"/>
              <a:ext cx="60800" cy="136450"/>
            </a:xfrm>
            <a:custGeom>
              <a:rect b="b" l="l" r="r" t="t"/>
              <a:pathLst>
                <a:path extrusionOk="0" h="5458" w="2432">
                  <a:moveTo>
                    <a:pt x="994" y="0"/>
                  </a:moveTo>
                  <a:cubicBezTo>
                    <a:pt x="642" y="0"/>
                    <a:pt x="0" y="573"/>
                    <a:pt x="284" y="2425"/>
                  </a:cubicBezTo>
                  <a:cubicBezTo>
                    <a:pt x="612" y="4458"/>
                    <a:pt x="2169" y="5409"/>
                    <a:pt x="2431" y="5458"/>
                  </a:cubicBezTo>
                  <a:cubicBezTo>
                    <a:pt x="2431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415" y="114"/>
                    <a:pt x="1087" y="16"/>
                  </a:cubicBezTo>
                  <a:cubicBezTo>
                    <a:pt x="1060" y="6"/>
                    <a:pt x="1028" y="0"/>
                    <a:pt x="9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6504925" y="4372750"/>
              <a:ext cx="131975" cy="177575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2" y="0"/>
                    <a:pt x="3184" y="25"/>
                    <a:pt x="3017" y="54"/>
                  </a:cubicBezTo>
                  <a:cubicBezTo>
                    <a:pt x="2590" y="120"/>
                    <a:pt x="2181" y="300"/>
                    <a:pt x="1820" y="546"/>
                  </a:cubicBezTo>
                  <a:cubicBezTo>
                    <a:pt x="1" y="1890"/>
                    <a:pt x="328" y="4283"/>
                    <a:pt x="869" y="5430"/>
                  </a:cubicBezTo>
                  <a:cubicBezTo>
                    <a:pt x="1164" y="6102"/>
                    <a:pt x="1656" y="6692"/>
                    <a:pt x="2263" y="7102"/>
                  </a:cubicBezTo>
                  <a:cubicBezTo>
                    <a:pt x="1672" y="6660"/>
                    <a:pt x="1230" y="6070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4" y="376"/>
                    <a:pt x="2901" y="184"/>
                    <a:pt x="3416" y="184"/>
                  </a:cubicBezTo>
                  <a:cubicBezTo>
                    <a:pt x="3832" y="184"/>
                    <a:pt x="4221" y="309"/>
                    <a:pt x="4492" y="595"/>
                  </a:cubicBezTo>
                  <a:cubicBezTo>
                    <a:pt x="5142" y="1246"/>
                    <a:pt x="4663" y="2300"/>
                    <a:pt x="3951" y="2300"/>
                  </a:cubicBezTo>
                  <a:cubicBezTo>
                    <a:pt x="3945" y="2300"/>
                    <a:pt x="3940" y="2300"/>
                    <a:pt x="3934" y="2300"/>
                  </a:cubicBezTo>
                  <a:cubicBezTo>
                    <a:pt x="3907" y="2303"/>
                    <a:pt x="3880" y="2304"/>
                    <a:pt x="3853" y="2304"/>
                  </a:cubicBezTo>
                  <a:cubicBezTo>
                    <a:pt x="3589" y="2304"/>
                    <a:pt x="3346" y="2162"/>
                    <a:pt x="3197" y="1939"/>
                  </a:cubicBezTo>
                  <a:cubicBezTo>
                    <a:pt x="3148" y="1824"/>
                    <a:pt x="3131" y="1710"/>
                    <a:pt x="3131" y="1578"/>
                  </a:cubicBezTo>
                  <a:cubicBezTo>
                    <a:pt x="3160" y="1327"/>
                    <a:pt x="3241" y="1247"/>
                    <a:pt x="3295" y="1247"/>
                  </a:cubicBezTo>
                  <a:cubicBezTo>
                    <a:pt x="3333" y="1247"/>
                    <a:pt x="3358" y="1285"/>
                    <a:pt x="3344" y="1333"/>
                  </a:cubicBezTo>
                  <a:cubicBezTo>
                    <a:pt x="3315" y="1569"/>
                    <a:pt x="3499" y="1766"/>
                    <a:pt x="3728" y="1766"/>
                  </a:cubicBezTo>
                  <a:cubicBezTo>
                    <a:pt x="3752" y="1766"/>
                    <a:pt x="3778" y="1764"/>
                    <a:pt x="3803" y="1759"/>
                  </a:cubicBezTo>
                  <a:cubicBezTo>
                    <a:pt x="4213" y="1693"/>
                    <a:pt x="4328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7" y="1110"/>
                    <a:pt x="3017" y="1447"/>
                  </a:cubicBezTo>
                  <a:cubicBezTo>
                    <a:pt x="2967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7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60" y="2419"/>
                    <a:pt x="5176" y="1986"/>
                    <a:pt x="5246" y="1480"/>
                  </a:cubicBezTo>
                  <a:cubicBezTo>
                    <a:pt x="5279" y="1054"/>
                    <a:pt x="5115" y="644"/>
                    <a:pt x="4803" y="382"/>
                  </a:cubicBezTo>
                  <a:cubicBezTo>
                    <a:pt x="4421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6585650" y="4326125"/>
              <a:ext cx="182375" cy="128300"/>
            </a:xfrm>
            <a:custGeom>
              <a:rect b="b" l="l" r="r" t="t"/>
              <a:pathLst>
                <a:path extrusionOk="0" h="5132" w="7295">
                  <a:moveTo>
                    <a:pt x="1729" y="1"/>
                  </a:moveTo>
                  <a:cubicBezTo>
                    <a:pt x="1336" y="1"/>
                    <a:pt x="952" y="172"/>
                    <a:pt x="689" y="493"/>
                  </a:cubicBezTo>
                  <a:cubicBezTo>
                    <a:pt x="604" y="635"/>
                    <a:pt x="453" y="706"/>
                    <a:pt x="303" y="706"/>
                  </a:cubicBezTo>
                  <a:cubicBezTo>
                    <a:pt x="194" y="706"/>
                    <a:pt x="84" y="668"/>
                    <a:pt x="1" y="591"/>
                  </a:cubicBezTo>
                  <a:lnTo>
                    <a:pt x="1" y="591"/>
                  </a:lnTo>
                  <a:cubicBezTo>
                    <a:pt x="33" y="952"/>
                    <a:pt x="50" y="1018"/>
                    <a:pt x="1755" y="1739"/>
                  </a:cubicBezTo>
                  <a:cubicBezTo>
                    <a:pt x="3066" y="2296"/>
                    <a:pt x="3508" y="4247"/>
                    <a:pt x="3656" y="5132"/>
                  </a:cubicBezTo>
                  <a:cubicBezTo>
                    <a:pt x="3787" y="4263"/>
                    <a:pt x="4230" y="2296"/>
                    <a:pt x="5541" y="1739"/>
                  </a:cubicBezTo>
                  <a:cubicBezTo>
                    <a:pt x="7246" y="1018"/>
                    <a:pt x="7262" y="952"/>
                    <a:pt x="7295" y="591"/>
                  </a:cubicBezTo>
                  <a:lnTo>
                    <a:pt x="7295" y="591"/>
                  </a:lnTo>
                  <a:cubicBezTo>
                    <a:pt x="7212" y="668"/>
                    <a:pt x="7102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4" y="172"/>
                    <a:pt x="5959" y="1"/>
                    <a:pt x="5567" y="1"/>
                  </a:cubicBezTo>
                  <a:cubicBezTo>
                    <a:pt x="5299" y="1"/>
                    <a:pt x="5027" y="81"/>
                    <a:pt x="4787" y="247"/>
                  </a:cubicBezTo>
                  <a:cubicBezTo>
                    <a:pt x="4213" y="657"/>
                    <a:pt x="3836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69" y="81"/>
                    <a:pt x="1997" y="1"/>
                    <a:pt x="1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6643425" y="4254850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6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1"/>
                    <a:pt x="1345" y="4442"/>
                  </a:cubicBezTo>
                  <a:cubicBezTo>
                    <a:pt x="1460" y="3901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6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6600400" y="4150150"/>
              <a:ext cx="152875" cy="167825"/>
            </a:xfrm>
            <a:custGeom>
              <a:rect b="b" l="l" r="r" t="t"/>
              <a:pathLst>
                <a:path extrusionOk="0" h="6713" w="6115">
                  <a:moveTo>
                    <a:pt x="1601" y="0"/>
                  </a:moveTo>
                  <a:cubicBezTo>
                    <a:pt x="1200" y="0"/>
                    <a:pt x="807" y="159"/>
                    <a:pt x="574" y="451"/>
                  </a:cubicBezTo>
                  <a:cubicBezTo>
                    <a:pt x="1" y="1107"/>
                    <a:pt x="476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0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00" y="998"/>
                  </a:cubicBezTo>
                  <a:cubicBezTo>
                    <a:pt x="1471" y="998"/>
                    <a:pt x="1441" y="1001"/>
                    <a:pt x="1410" y="1008"/>
                  </a:cubicBezTo>
                  <a:cubicBezTo>
                    <a:pt x="1263" y="1025"/>
                    <a:pt x="1148" y="1156"/>
                    <a:pt x="1165" y="1320"/>
                  </a:cubicBezTo>
                  <a:cubicBezTo>
                    <a:pt x="1154" y="1475"/>
                    <a:pt x="1282" y="1572"/>
                    <a:pt x="1410" y="1572"/>
                  </a:cubicBezTo>
                  <a:cubicBezTo>
                    <a:pt x="1484" y="1572"/>
                    <a:pt x="1559" y="1539"/>
                    <a:pt x="1607" y="1467"/>
                  </a:cubicBezTo>
                  <a:cubicBezTo>
                    <a:pt x="1649" y="1401"/>
                    <a:pt x="1693" y="1375"/>
                    <a:pt x="1731" y="1375"/>
                  </a:cubicBezTo>
                  <a:cubicBezTo>
                    <a:pt x="1798" y="1375"/>
                    <a:pt x="1847" y="1455"/>
                    <a:pt x="1837" y="1549"/>
                  </a:cubicBezTo>
                  <a:cubicBezTo>
                    <a:pt x="1747" y="1793"/>
                    <a:pt x="1516" y="1946"/>
                    <a:pt x="1271" y="1946"/>
                  </a:cubicBezTo>
                  <a:cubicBezTo>
                    <a:pt x="1203" y="1946"/>
                    <a:pt x="1134" y="1935"/>
                    <a:pt x="1066" y="1910"/>
                  </a:cubicBezTo>
                  <a:cubicBezTo>
                    <a:pt x="656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2" y="927"/>
                    <a:pt x="2951" y="1910"/>
                  </a:cubicBezTo>
                  <a:cubicBezTo>
                    <a:pt x="2951" y="3074"/>
                    <a:pt x="2033" y="4123"/>
                    <a:pt x="1771" y="4893"/>
                  </a:cubicBezTo>
                  <a:cubicBezTo>
                    <a:pt x="1417" y="5955"/>
                    <a:pt x="1853" y="6622"/>
                    <a:pt x="1900" y="6708"/>
                  </a:cubicBezTo>
                  <a:lnTo>
                    <a:pt x="1900" y="6708"/>
                  </a:lnTo>
                  <a:cubicBezTo>
                    <a:pt x="1607" y="6152"/>
                    <a:pt x="1591" y="5498"/>
                    <a:pt x="1853" y="4926"/>
                  </a:cubicBezTo>
                  <a:cubicBezTo>
                    <a:pt x="2050" y="4401"/>
                    <a:pt x="2492" y="3844"/>
                    <a:pt x="2804" y="3139"/>
                  </a:cubicBezTo>
                  <a:cubicBezTo>
                    <a:pt x="2918" y="2926"/>
                    <a:pt x="3000" y="2680"/>
                    <a:pt x="3066" y="2434"/>
                  </a:cubicBezTo>
                  <a:cubicBezTo>
                    <a:pt x="3115" y="2680"/>
                    <a:pt x="3197" y="2926"/>
                    <a:pt x="3312" y="3139"/>
                  </a:cubicBezTo>
                  <a:cubicBezTo>
                    <a:pt x="3623" y="3844"/>
                    <a:pt x="4066" y="4401"/>
                    <a:pt x="4263" y="4926"/>
                  </a:cubicBezTo>
                  <a:cubicBezTo>
                    <a:pt x="4524" y="5498"/>
                    <a:pt x="4508" y="6152"/>
                    <a:pt x="4216" y="6708"/>
                  </a:cubicBezTo>
                  <a:lnTo>
                    <a:pt x="4216" y="6708"/>
                  </a:lnTo>
                  <a:cubicBezTo>
                    <a:pt x="4263" y="6622"/>
                    <a:pt x="4698" y="5955"/>
                    <a:pt x="4344" y="4893"/>
                  </a:cubicBezTo>
                  <a:cubicBezTo>
                    <a:pt x="4082" y="4123"/>
                    <a:pt x="3164" y="3074"/>
                    <a:pt x="3164" y="1910"/>
                  </a:cubicBezTo>
                  <a:cubicBezTo>
                    <a:pt x="3213" y="927"/>
                    <a:pt x="3999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56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5" y="1946"/>
                  </a:cubicBezTo>
                  <a:cubicBezTo>
                    <a:pt x="4599" y="1946"/>
                    <a:pt x="4369" y="1793"/>
                    <a:pt x="4279" y="1549"/>
                  </a:cubicBezTo>
                  <a:cubicBezTo>
                    <a:pt x="4258" y="1455"/>
                    <a:pt x="4310" y="1375"/>
                    <a:pt x="4380" y="1375"/>
                  </a:cubicBezTo>
                  <a:cubicBezTo>
                    <a:pt x="4420" y="1375"/>
                    <a:pt x="4467" y="1401"/>
                    <a:pt x="4508" y="1467"/>
                  </a:cubicBezTo>
                  <a:cubicBezTo>
                    <a:pt x="4556" y="1539"/>
                    <a:pt x="4631" y="1572"/>
                    <a:pt x="4705" y="1572"/>
                  </a:cubicBezTo>
                  <a:cubicBezTo>
                    <a:pt x="4834" y="1572"/>
                    <a:pt x="4961" y="1475"/>
                    <a:pt x="4951" y="1320"/>
                  </a:cubicBezTo>
                  <a:cubicBezTo>
                    <a:pt x="4967" y="1156"/>
                    <a:pt x="4853" y="1025"/>
                    <a:pt x="4705" y="1008"/>
                  </a:cubicBezTo>
                  <a:cubicBezTo>
                    <a:pt x="4675" y="1001"/>
                    <a:pt x="4645" y="998"/>
                    <a:pt x="4615" y="998"/>
                  </a:cubicBezTo>
                  <a:cubicBezTo>
                    <a:pt x="4438" y="998"/>
                    <a:pt x="4286" y="1118"/>
                    <a:pt x="4230" y="1287"/>
                  </a:cubicBezTo>
                  <a:cubicBezTo>
                    <a:pt x="4101" y="1594"/>
                    <a:pt x="4353" y="2107"/>
                    <a:pt x="4955" y="2107"/>
                  </a:cubicBezTo>
                  <a:cubicBezTo>
                    <a:pt x="4965" y="2107"/>
                    <a:pt x="4974" y="2107"/>
                    <a:pt x="4984" y="2106"/>
                  </a:cubicBezTo>
                  <a:cubicBezTo>
                    <a:pt x="5607" y="2074"/>
                    <a:pt x="6115" y="1107"/>
                    <a:pt x="5541" y="451"/>
                  </a:cubicBezTo>
                  <a:cubicBezTo>
                    <a:pt x="5309" y="159"/>
                    <a:pt x="4915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00" y="1074"/>
                    <a:pt x="2918" y="877"/>
                    <a:pt x="2804" y="713"/>
                  </a:cubicBezTo>
                  <a:cubicBezTo>
                    <a:pt x="2563" y="224"/>
                    <a:pt x="2077" y="0"/>
                    <a:pt x="1601" y="0"/>
                  </a:cubicBezTo>
                  <a:close/>
                  <a:moveTo>
                    <a:pt x="1900" y="6708"/>
                  </a:moveTo>
                  <a:lnTo>
                    <a:pt x="1900" y="6708"/>
                  </a:lnTo>
                  <a:cubicBezTo>
                    <a:pt x="1901" y="6710"/>
                    <a:pt x="1901" y="6711"/>
                    <a:pt x="1902" y="6712"/>
                  </a:cubicBezTo>
                  <a:cubicBezTo>
                    <a:pt x="1902" y="6711"/>
                    <a:pt x="1901" y="6710"/>
                    <a:pt x="1900" y="6708"/>
                  </a:cubicBezTo>
                  <a:close/>
                  <a:moveTo>
                    <a:pt x="4216" y="6708"/>
                  </a:moveTo>
                  <a:cubicBezTo>
                    <a:pt x="4215" y="6710"/>
                    <a:pt x="4214" y="6711"/>
                    <a:pt x="4213" y="6712"/>
                  </a:cubicBezTo>
                  <a:cubicBezTo>
                    <a:pt x="4214" y="6711"/>
                    <a:pt x="4215" y="6710"/>
                    <a:pt x="4216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6476650" y="4235175"/>
              <a:ext cx="130325" cy="204925"/>
            </a:xfrm>
            <a:custGeom>
              <a:rect b="b" l="l" r="r" t="t"/>
              <a:pathLst>
                <a:path extrusionOk="0" h="8197" w="5213">
                  <a:moveTo>
                    <a:pt x="4115" y="0"/>
                  </a:moveTo>
                  <a:lnTo>
                    <a:pt x="4115" y="0"/>
                  </a:lnTo>
                  <a:cubicBezTo>
                    <a:pt x="4115" y="1"/>
                    <a:pt x="4180" y="607"/>
                    <a:pt x="3803" y="836"/>
                  </a:cubicBezTo>
                  <a:cubicBezTo>
                    <a:pt x="3410" y="1066"/>
                    <a:pt x="2836" y="1525"/>
                    <a:pt x="3443" y="2049"/>
                  </a:cubicBezTo>
                  <a:cubicBezTo>
                    <a:pt x="4033" y="2574"/>
                    <a:pt x="4197" y="3328"/>
                    <a:pt x="3689" y="4065"/>
                  </a:cubicBezTo>
                  <a:cubicBezTo>
                    <a:pt x="3689" y="4065"/>
                    <a:pt x="3984" y="2967"/>
                    <a:pt x="3246" y="2475"/>
                  </a:cubicBezTo>
                  <a:cubicBezTo>
                    <a:pt x="3054" y="2343"/>
                    <a:pt x="2896" y="2306"/>
                    <a:pt x="2779" y="2306"/>
                  </a:cubicBezTo>
                  <a:cubicBezTo>
                    <a:pt x="2637" y="2306"/>
                    <a:pt x="2558" y="2361"/>
                    <a:pt x="2558" y="2361"/>
                  </a:cubicBezTo>
                  <a:cubicBezTo>
                    <a:pt x="2623" y="2492"/>
                    <a:pt x="2656" y="2623"/>
                    <a:pt x="2689" y="2771"/>
                  </a:cubicBezTo>
                  <a:cubicBezTo>
                    <a:pt x="2689" y="2984"/>
                    <a:pt x="2213" y="3344"/>
                    <a:pt x="2558" y="3738"/>
                  </a:cubicBezTo>
                  <a:cubicBezTo>
                    <a:pt x="2918" y="4131"/>
                    <a:pt x="3148" y="4918"/>
                    <a:pt x="1951" y="5787"/>
                  </a:cubicBezTo>
                  <a:cubicBezTo>
                    <a:pt x="1951" y="5787"/>
                    <a:pt x="2558" y="4426"/>
                    <a:pt x="2197" y="3721"/>
                  </a:cubicBezTo>
                  <a:cubicBezTo>
                    <a:pt x="1836" y="2984"/>
                    <a:pt x="1377" y="3131"/>
                    <a:pt x="968" y="2541"/>
                  </a:cubicBezTo>
                  <a:cubicBezTo>
                    <a:pt x="968" y="2541"/>
                    <a:pt x="1" y="3066"/>
                    <a:pt x="738" y="4229"/>
                  </a:cubicBezTo>
                  <a:cubicBezTo>
                    <a:pt x="1607" y="5573"/>
                    <a:pt x="541" y="7262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3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6591400" y="4209775"/>
              <a:ext cx="75825" cy="112700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287"/>
                    <a:pt x="1388" y="2641"/>
                    <a:pt x="1191" y="2641"/>
                  </a:cubicBezTo>
                  <a:cubicBezTo>
                    <a:pt x="1182" y="2641"/>
                    <a:pt x="1173" y="2640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5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6441000" y="4424075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295" y="771"/>
                    <a:pt x="1" y="2443"/>
                    <a:pt x="3590" y="4262"/>
                  </a:cubicBezTo>
                  <a:cubicBezTo>
                    <a:pt x="3590" y="4262"/>
                    <a:pt x="2738" y="3771"/>
                    <a:pt x="2640" y="2476"/>
                  </a:cubicBezTo>
                  <a:cubicBezTo>
                    <a:pt x="2541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6331600" y="4489825"/>
              <a:ext cx="197125" cy="144725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3" y="609"/>
                    <a:pt x="3471" y="609"/>
                  </a:cubicBezTo>
                  <a:cubicBezTo>
                    <a:pt x="3415" y="609"/>
                    <a:pt x="3363" y="591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16" y="1174"/>
                    <a:pt x="3688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5" y="2468"/>
                    <a:pt x="3704" y="2550"/>
                    <a:pt x="2590" y="2714"/>
                  </a:cubicBezTo>
                  <a:cubicBezTo>
                    <a:pt x="1475" y="2878"/>
                    <a:pt x="590" y="3157"/>
                    <a:pt x="623" y="4124"/>
                  </a:cubicBezTo>
                  <a:cubicBezTo>
                    <a:pt x="648" y="4887"/>
                    <a:pt x="506" y="5245"/>
                    <a:pt x="250" y="5245"/>
                  </a:cubicBezTo>
                  <a:cubicBezTo>
                    <a:pt x="176" y="5245"/>
                    <a:pt x="92" y="5215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48" y="5788"/>
                    <a:pt x="1194" y="5788"/>
                  </a:cubicBezTo>
                  <a:cubicBezTo>
                    <a:pt x="1388" y="5788"/>
                    <a:pt x="1612" y="5762"/>
                    <a:pt x="1869" y="5698"/>
                  </a:cubicBezTo>
                  <a:cubicBezTo>
                    <a:pt x="3377" y="5321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84" y="1928"/>
                  </a:cubicBezTo>
                  <a:cubicBezTo>
                    <a:pt x="7884" y="1928"/>
                    <a:pt x="6409" y="1813"/>
                    <a:pt x="5868" y="960"/>
                  </a:cubicBezTo>
                  <a:cubicBezTo>
                    <a:pt x="5463" y="329"/>
                    <a:pt x="5049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6431975" y="4549400"/>
              <a:ext cx="192225" cy="157450"/>
            </a:xfrm>
            <a:custGeom>
              <a:rect b="b" l="l" r="r" t="t"/>
              <a:pathLst>
                <a:path extrusionOk="0" h="6298" w="7689">
                  <a:moveTo>
                    <a:pt x="3367" y="1"/>
                  </a:moveTo>
                  <a:cubicBezTo>
                    <a:pt x="3321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6"/>
                    <a:pt x="1132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38" y="4248"/>
                    <a:pt x="1975" y="4264"/>
                    <a:pt x="2111" y="4264"/>
                  </a:cubicBezTo>
                  <a:cubicBezTo>
                    <a:pt x="2597" y="4264"/>
                    <a:pt x="3076" y="4063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2" y="1919"/>
                    <a:pt x="2796" y="1759"/>
                    <a:pt x="2457" y="1759"/>
                  </a:cubicBezTo>
                  <a:cubicBezTo>
                    <a:pt x="2272" y="1759"/>
                    <a:pt x="2086" y="1807"/>
                    <a:pt x="1919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24" y="2823"/>
                    <a:pt x="1673" y="2905"/>
                    <a:pt x="1738" y="2970"/>
                  </a:cubicBezTo>
                  <a:cubicBezTo>
                    <a:pt x="1846" y="3078"/>
                    <a:pt x="1989" y="3123"/>
                    <a:pt x="2130" y="3123"/>
                  </a:cubicBezTo>
                  <a:cubicBezTo>
                    <a:pt x="2373" y="3123"/>
                    <a:pt x="2609" y="2989"/>
                    <a:pt x="2640" y="2823"/>
                  </a:cubicBezTo>
                  <a:cubicBezTo>
                    <a:pt x="2714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19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37" y="2020"/>
                    <a:pt x="2017" y="1938"/>
                  </a:cubicBezTo>
                  <a:cubicBezTo>
                    <a:pt x="2159" y="1864"/>
                    <a:pt x="2310" y="1829"/>
                    <a:pt x="2460" y="1829"/>
                  </a:cubicBezTo>
                  <a:cubicBezTo>
                    <a:pt x="2779" y="1829"/>
                    <a:pt x="3090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5" y="3947"/>
                    <a:pt x="2573" y="4127"/>
                    <a:pt x="2124" y="4127"/>
                  </a:cubicBezTo>
                  <a:cubicBezTo>
                    <a:pt x="2000" y="4127"/>
                    <a:pt x="1876" y="4113"/>
                    <a:pt x="1755" y="4085"/>
                  </a:cubicBezTo>
                  <a:cubicBezTo>
                    <a:pt x="542" y="3773"/>
                    <a:pt x="198" y="1856"/>
                    <a:pt x="1263" y="938"/>
                  </a:cubicBezTo>
                  <a:cubicBezTo>
                    <a:pt x="1737" y="494"/>
                    <a:pt x="2314" y="324"/>
                    <a:pt x="2897" y="324"/>
                  </a:cubicBezTo>
                  <a:cubicBezTo>
                    <a:pt x="3605" y="324"/>
                    <a:pt x="4321" y="574"/>
                    <a:pt x="4869" y="889"/>
                  </a:cubicBezTo>
                  <a:cubicBezTo>
                    <a:pt x="5820" y="1413"/>
                    <a:pt x="6541" y="2249"/>
                    <a:pt x="6951" y="3249"/>
                  </a:cubicBezTo>
                  <a:cubicBezTo>
                    <a:pt x="7279" y="4052"/>
                    <a:pt x="7459" y="4921"/>
                    <a:pt x="7459" y="5790"/>
                  </a:cubicBezTo>
                  <a:cubicBezTo>
                    <a:pt x="7459" y="5954"/>
                    <a:pt x="7443" y="6117"/>
                    <a:pt x="7410" y="6298"/>
                  </a:cubicBezTo>
                  <a:cubicBezTo>
                    <a:pt x="7422" y="6248"/>
                    <a:pt x="7435" y="6197"/>
                    <a:pt x="7447" y="6140"/>
                  </a:cubicBezTo>
                  <a:lnTo>
                    <a:pt x="7447" y="6140"/>
                  </a:lnTo>
                  <a:cubicBezTo>
                    <a:pt x="7449" y="6152"/>
                    <a:pt x="7453" y="6160"/>
                    <a:pt x="7459" y="6167"/>
                  </a:cubicBezTo>
                  <a:cubicBezTo>
                    <a:pt x="7459" y="6134"/>
                    <a:pt x="7459" y="6117"/>
                    <a:pt x="7459" y="6085"/>
                  </a:cubicBezTo>
                  <a:cubicBezTo>
                    <a:pt x="7455" y="6104"/>
                    <a:pt x="7451" y="6122"/>
                    <a:pt x="7447" y="6140"/>
                  </a:cubicBezTo>
                  <a:lnTo>
                    <a:pt x="7447" y="6140"/>
                  </a:lnTo>
                  <a:cubicBezTo>
                    <a:pt x="7445" y="6121"/>
                    <a:pt x="7449" y="6093"/>
                    <a:pt x="7459" y="6052"/>
                  </a:cubicBezTo>
                  <a:cubicBezTo>
                    <a:pt x="7688" y="4872"/>
                    <a:pt x="7541" y="3626"/>
                    <a:pt x="7016" y="2528"/>
                  </a:cubicBezTo>
                  <a:cubicBezTo>
                    <a:pt x="6315" y="1109"/>
                    <a:pt x="4963" y="1"/>
                    <a:pt x="33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6538350" y="4597175"/>
              <a:ext cx="76025" cy="81825"/>
            </a:xfrm>
            <a:custGeom>
              <a:rect b="b" l="l" r="r" t="t"/>
              <a:pathLst>
                <a:path extrusionOk="0" h="3273" w="3041">
                  <a:moveTo>
                    <a:pt x="733" y="0"/>
                  </a:moveTo>
                  <a:cubicBezTo>
                    <a:pt x="66" y="0"/>
                    <a:pt x="1" y="784"/>
                    <a:pt x="1089" y="961"/>
                  </a:cubicBezTo>
                  <a:cubicBezTo>
                    <a:pt x="2352" y="1174"/>
                    <a:pt x="3040" y="3272"/>
                    <a:pt x="3040" y="3272"/>
                  </a:cubicBezTo>
                  <a:cubicBezTo>
                    <a:pt x="3040" y="3272"/>
                    <a:pt x="2729" y="1010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6385675" y="4590850"/>
              <a:ext cx="130750" cy="112975"/>
            </a:xfrm>
            <a:custGeom>
              <a:rect b="b" l="l" r="r" t="t"/>
              <a:pathLst>
                <a:path extrusionOk="0" h="4519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4" y="1706"/>
                  </a:cubicBezTo>
                  <a:cubicBezTo>
                    <a:pt x="1" y="2083"/>
                    <a:pt x="99" y="2706"/>
                    <a:pt x="214" y="3033"/>
                  </a:cubicBezTo>
                  <a:cubicBezTo>
                    <a:pt x="279" y="3263"/>
                    <a:pt x="247" y="3509"/>
                    <a:pt x="132" y="3722"/>
                  </a:cubicBezTo>
                  <a:cubicBezTo>
                    <a:pt x="410" y="3492"/>
                    <a:pt x="722" y="3312"/>
                    <a:pt x="1066" y="3230"/>
                  </a:cubicBezTo>
                  <a:cubicBezTo>
                    <a:pt x="1673" y="3050"/>
                    <a:pt x="1656" y="2755"/>
                    <a:pt x="1656" y="2279"/>
                  </a:cubicBezTo>
                  <a:cubicBezTo>
                    <a:pt x="1642" y="1878"/>
                    <a:pt x="1816" y="1853"/>
                    <a:pt x="1859" y="1853"/>
                  </a:cubicBezTo>
                  <a:cubicBezTo>
                    <a:pt x="1866" y="1853"/>
                    <a:pt x="1869" y="1853"/>
                    <a:pt x="1869" y="1853"/>
                  </a:cubicBezTo>
                  <a:cubicBezTo>
                    <a:pt x="1878" y="1852"/>
                    <a:pt x="1886" y="1852"/>
                    <a:pt x="1894" y="1852"/>
                  </a:cubicBezTo>
                  <a:cubicBezTo>
                    <a:pt x="2161" y="1852"/>
                    <a:pt x="2098" y="2386"/>
                    <a:pt x="2066" y="2673"/>
                  </a:cubicBezTo>
                  <a:cubicBezTo>
                    <a:pt x="1968" y="3197"/>
                    <a:pt x="2115" y="3755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1"/>
                    <a:pt x="4410" y="4263"/>
                  </a:cubicBezTo>
                  <a:cubicBezTo>
                    <a:pt x="4514" y="4217"/>
                    <a:pt x="4626" y="4195"/>
                    <a:pt x="4739" y="4195"/>
                  </a:cubicBezTo>
                  <a:cubicBezTo>
                    <a:pt x="4910" y="4195"/>
                    <a:pt x="5081" y="4246"/>
                    <a:pt x="5230" y="4345"/>
                  </a:cubicBezTo>
                  <a:cubicBezTo>
                    <a:pt x="5082" y="3460"/>
                    <a:pt x="4639" y="3197"/>
                    <a:pt x="4017" y="3132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6406575" y="4667075"/>
              <a:ext cx="32400" cy="49625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71" y="1542"/>
                  </a:cubicBezTo>
                  <a:cubicBezTo>
                    <a:pt x="1296" y="1263"/>
                    <a:pt x="1099" y="837"/>
                    <a:pt x="1001" y="558"/>
                  </a:cubicBezTo>
                  <a:cubicBezTo>
                    <a:pt x="951" y="378"/>
                    <a:pt x="935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6263575" y="4451675"/>
              <a:ext cx="173750" cy="121625"/>
            </a:xfrm>
            <a:custGeom>
              <a:rect b="b" l="l" r="r" t="t"/>
              <a:pathLst>
                <a:path extrusionOk="0" h="4865" w="6950">
                  <a:moveTo>
                    <a:pt x="5010" y="1"/>
                  </a:moveTo>
                  <a:cubicBezTo>
                    <a:pt x="4786" y="1"/>
                    <a:pt x="4536" y="53"/>
                    <a:pt x="4262" y="175"/>
                  </a:cubicBezTo>
                  <a:cubicBezTo>
                    <a:pt x="2787" y="831"/>
                    <a:pt x="3065" y="3306"/>
                    <a:pt x="4803" y="3667"/>
                  </a:cubicBezTo>
                  <a:cubicBezTo>
                    <a:pt x="4999" y="3699"/>
                    <a:pt x="5213" y="3732"/>
                    <a:pt x="5376" y="3749"/>
                  </a:cubicBezTo>
                  <a:cubicBezTo>
                    <a:pt x="4917" y="3831"/>
                    <a:pt x="4475" y="3978"/>
                    <a:pt x="4065" y="4191"/>
                  </a:cubicBezTo>
                  <a:cubicBezTo>
                    <a:pt x="3918" y="4273"/>
                    <a:pt x="3672" y="4339"/>
                    <a:pt x="3639" y="4355"/>
                  </a:cubicBezTo>
                  <a:cubicBezTo>
                    <a:pt x="3185" y="4527"/>
                    <a:pt x="2755" y="4603"/>
                    <a:pt x="2368" y="4603"/>
                  </a:cubicBezTo>
                  <a:cubicBezTo>
                    <a:pt x="1539" y="4603"/>
                    <a:pt x="902" y="4256"/>
                    <a:pt x="623" y="3765"/>
                  </a:cubicBezTo>
                  <a:cubicBezTo>
                    <a:pt x="377" y="3355"/>
                    <a:pt x="361" y="2863"/>
                    <a:pt x="574" y="2454"/>
                  </a:cubicBezTo>
                  <a:cubicBezTo>
                    <a:pt x="590" y="2437"/>
                    <a:pt x="590" y="2437"/>
                    <a:pt x="590" y="2421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6"/>
                    <a:pt x="2147" y="2323"/>
                  </a:cubicBezTo>
                  <a:cubicBezTo>
                    <a:pt x="2262" y="2454"/>
                    <a:pt x="2311" y="2618"/>
                    <a:pt x="2311" y="2798"/>
                  </a:cubicBezTo>
                  <a:cubicBezTo>
                    <a:pt x="2311" y="2945"/>
                    <a:pt x="2262" y="3093"/>
                    <a:pt x="2147" y="3208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90"/>
                  </a:cubicBezTo>
                  <a:cubicBezTo>
                    <a:pt x="2035" y="3035"/>
                    <a:pt x="1743" y="2862"/>
                    <a:pt x="1489" y="2862"/>
                  </a:cubicBezTo>
                  <a:cubicBezTo>
                    <a:pt x="1318" y="2862"/>
                    <a:pt x="1164" y="2941"/>
                    <a:pt x="1164" y="3126"/>
                  </a:cubicBezTo>
                  <a:cubicBezTo>
                    <a:pt x="1153" y="3400"/>
                    <a:pt x="1392" y="3528"/>
                    <a:pt x="1645" y="3528"/>
                  </a:cubicBezTo>
                  <a:cubicBezTo>
                    <a:pt x="1769" y="3528"/>
                    <a:pt x="1897" y="3497"/>
                    <a:pt x="2000" y="3437"/>
                  </a:cubicBezTo>
                  <a:lnTo>
                    <a:pt x="2033" y="3421"/>
                  </a:lnTo>
                  <a:cubicBezTo>
                    <a:pt x="2065" y="3404"/>
                    <a:pt x="2082" y="3388"/>
                    <a:pt x="2098" y="3372"/>
                  </a:cubicBezTo>
                  <a:cubicBezTo>
                    <a:pt x="2410" y="3077"/>
                    <a:pt x="2442" y="2618"/>
                    <a:pt x="2197" y="2273"/>
                  </a:cubicBezTo>
                  <a:cubicBezTo>
                    <a:pt x="2058" y="2005"/>
                    <a:pt x="1742" y="1857"/>
                    <a:pt x="1404" y="1857"/>
                  </a:cubicBezTo>
                  <a:cubicBezTo>
                    <a:pt x="1062" y="1857"/>
                    <a:pt x="698" y="2009"/>
                    <a:pt x="475" y="2339"/>
                  </a:cubicBezTo>
                  <a:cubicBezTo>
                    <a:pt x="0" y="3093"/>
                    <a:pt x="213" y="4076"/>
                    <a:pt x="967" y="4568"/>
                  </a:cubicBezTo>
                  <a:cubicBezTo>
                    <a:pt x="1332" y="4766"/>
                    <a:pt x="1740" y="4865"/>
                    <a:pt x="2164" y="4865"/>
                  </a:cubicBezTo>
                  <a:cubicBezTo>
                    <a:pt x="2197" y="4865"/>
                    <a:pt x="2229" y="4864"/>
                    <a:pt x="2262" y="4863"/>
                  </a:cubicBezTo>
                  <a:cubicBezTo>
                    <a:pt x="3164" y="4830"/>
                    <a:pt x="3868" y="4339"/>
                    <a:pt x="5049" y="3978"/>
                  </a:cubicBezTo>
                  <a:cubicBezTo>
                    <a:pt x="5491" y="3880"/>
                    <a:pt x="5917" y="3814"/>
                    <a:pt x="6360" y="3781"/>
                  </a:cubicBezTo>
                  <a:cubicBezTo>
                    <a:pt x="6573" y="3765"/>
                    <a:pt x="6770" y="3699"/>
                    <a:pt x="6950" y="3601"/>
                  </a:cubicBezTo>
                  <a:lnTo>
                    <a:pt x="6950" y="3601"/>
                  </a:lnTo>
                  <a:cubicBezTo>
                    <a:pt x="6950" y="3601"/>
                    <a:pt x="6827" y="3630"/>
                    <a:pt x="6671" y="3630"/>
                  </a:cubicBezTo>
                  <a:cubicBezTo>
                    <a:pt x="6516" y="3630"/>
                    <a:pt x="6327" y="3601"/>
                    <a:pt x="6196" y="3486"/>
                  </a:cubicBezTo>
                  <a:cubicBezTo>
                    <a:pt x="5934" y="3257"/>
                    <a:pt x="5934" y="3339"/>
                    <a:pt x="5655" y="3257"/>
                  </a:cubicBezTo>
                  <a:cubicBezTo>
                    <a:pt x="5491" y="3208"/>
                    <a:pt x="5376" y="3060"/>
                    <a:pt x="5376" y="2896"/>
                  </a:cubicBezTo>
                  <a:cubicBezTo>
                    <a:pt x="5180" y="3060"/>
                    <a:pt x="5147" y="3339"/>
                    <a:pt x="5294" y="3552"/>
                  </a:cubicBezTo>
                  <a:cubicBezTo>
                    <a:pt x="5294" y="3552"/>
                    <a:pt x="4573" y="3552"/>
                    <a:pt x="4409" y="3175"/>
                  </a:cubicBezTo>
                  <a:cubicBezTo>
                    <a:pt x="4229" y="2814"/>
                    <a:pt x="4442" y="2814"/>
                    <a:pt x="4573" y="2732"/>
                  </a:cubicBezTo>
                  <a:cubicBezTo>
                    <a:pt x="4721" y="2650"/>
                    <a:pt x="4770" y="2503"/>
                    <a:pt x="4622" y="2306"/>
                  </a:cubicBezTo>
                  <a:cubicBezTo>
                    <a:pt x="4475" y="2093"/>
                    <a:pt x="4491" y="1732"/>
                    <a:pt x="4754" y="1716"/>
                  </a:cubicBezTo>
                  <a:cubicBezTo>
                    <a:pt x="4676" y="1547"/>
                    <a:pt x="4515" y="1450"/>
                    <a:pt x="4337" y="1450"/>
                  </a:cubicBezTo>
                  <a:cubicBezTo>
                    <a:pt x="4291" y="1450"/>
                    <a:pt x="4244" y="1457"/>
                    <a:pt x="4196" y="1470"/>
                  </a:cubicBezTo>
                  <a:cubicBezTo>
                    <a:pt x="3770" y="1536"/>
                    <a:pt x="3770" y="2142"/>
                    <a:pt x="3770" y="2142"/>
                  </a:cubicBezTo>
                  <a:cubicBezTo>
                    <a:pt x="3770" y="2142"/>
                    <a:pt x="3475" y="1405"/>
                    <a:pt x="3950" y="1028"/>
                  </a:cubicBezTo>
                  <a:cubicBezTo>
                    <a:pt x="4141" y="881"/>
                    <a:pt x="4293" y="826"/>
                    <a:pt x="4410" y="826"/>
                  </a:cubicBezTo>
                  <a:cubicBezTo>
                    <a:pt x="4596" y="826"/>
                    <a:pt x="4697" y="963"/>
                    <a:pt x="4737" y="1093"/>
                  </a:cubicBezTo>
                  <a:cubicBezTo>
                    <a:pt x="4790" y="1279"/>
                    <a:pt x="4886" y="1432"/>
                    <a:pt x="5033" y="1432"/>
                  </a:cubicBezTo>
                  <a:cubicBezTo>
                    <a:pt x="5068" y="1432"/>
                    <a:pt x="5106" y="1423"/>
                    <a:pt x="5147" y="1405"/>
                  </a:cubicBezTo>
                  <a:cubicBezTo>
                    <a:pt x="5276" y="1340"/>
                    <a:pt x="5392" y="1247"/>
                    <a:pt x="5488" y="1247"/>
                  </a:cubicBezTo>
                  <a:cubicBezTo>
                    <a:pt x="5538" y="1247"/>
                    <a:pt x="5583" y="1272"/>
                    <a:pt x="5622" y="1339"/>
                  </a:cubicBezTo>
                  <a:cubicBezTo>
                    <a:pt x="5753" y="1585"/>
                    <a:pt x="5639" y="1896"/>
                    <a:pt x="5376" y="2011"/>
                  </a:cubicBezTo>
                  <a:cubicBezTo>
                    <a:pt x="5376" y="2011"/>
                    <a:pt x="5382" y="2011"/>
                    <a:pt x="5393" y="2011"/>
                  </a:cubicBezTo>
                  <a:cubicBezTo>
                    <a:pt x="5500" y="2011"/>
                    <a:pt x="6111" y="1984"/>
                    <a:pt x="6245" y="1372"/>
                  </a:cubicBezTo>
                  <a:cubicBezTo>
                    <a:pt x="6363" y="822"/>
                    <a:pt x="5896" y="1"/>
                    <a:pt x="50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6236525" y="4517100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31" y="3099"/>
                    <a:pt x="1164" y="3312"/>
                  </a:cubicBezTo>
                  <a:cubicBezTo>
                    <a:pt x="1215" y="3223"/>
                    <a:pt x="1304" y="3164"/>
                    <a:pt x="1395" y="3164"/>
                  </a:cubicBezTo>
                  <a:cubicBezTo>
                    <a:pt x="1422" y="3164"/>
                    <a:pt x="1449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115" y="1574"/>
                    <a:pt x="771" y="787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6390175" y="4331500"/>
              <a:ext cx="111100" cy="157350"/>
            </a:xfrm>
            <a:custGeom>
              <a:rect b="b" l="l" r="r" t="t"/>
              <a:pathLst>
                <a:path extrusionOk="0" h="6294" w="4444">
                  <a:moveTo>
                    <a:pt x="2633" y="1"/>
                  </a:moveTo>
                  <a:cubicBezTo>
                    <a:pt x="2137" y="1"/>
                    <a:pt x="1621" y="203"/>
                    <a:pt x="1280" y="606"/>
                  </a:cubicBezTo>
                  <a:cubicBezTo>
                    <a:pt x="1" y="2245"/>
                    <a:pt x="903" y="4261"/>
                    <a:pt x="1657" y="5113"/>
                  </a:cubicBezTo>
                  <a:cubicBezTo>
                    <a:pt x="2083" y="5638"/>
                    <a:pt x="2640" y="6048"/>
                    <a:pt x="3279" y="6294"/>
                  </a:cubicBezTo>
                  <a:cubicBezTo>
                    <a:pt x="2689" y="6031"/>
                    <a:pt x="2181" y="5622"/>
                    <a:pt x="1788" y="5146"/>
                  </a:cubicBezTo>
                  <a:cubicBezTo>
                    <a:pt x="1509" y="4753"/>
                    <a:pt x="1296" y="4310"/>
                    <a:pt x="1165" y="3851"/>
                  </a:cubicBezTo>
                  <a:cubicBezTo>
                    <a:pt x="1017" y="3327"/>
                    <a:pt x="968" y="2769"/>
                    <a:pt x="1001" y="2212"/>
                  </a:cubicBezTo>
                  <a:cubicBezTo>
                    <a:pt x="1132" y="753"/>
                    <a:pt x="1968" y="196"/>
                    <a:pt x="2722" y="163"/>
                  </a:cubicBezTo>
                  <a:cubicBezTo>
                    <a:pt x="3066" y="180"/>
                    <a:pt x="3394" y="311"/>
                    <a:pt x="3640" y="557"/>
                  </a:cubicBezTo>
                  <a:cubicBezTo>
                    <a:pt x="4296" y="1114"/>
                    <a:pt x="3935" y="2048"/>
                    <a:pt x="3394" y="2278"/>
                  </a:cubicBezTo>
                  <a:cubicBezTo>
                    <a:pt x="3275" y="2345"/>
                    <a:pt x="3144" y="2378"/>
                    <a:pt x="3012" y="2378"/>
                  </a:cubicBezTo>
                  <a:cubicBezTo>
                    <a:pt x="2890" y="2378"/>
                    <a:pt x="2767" y="2350"/>
                    <a:pt x="2656" y="2294"/>
                  </a:cubicBezTo>
                  <a:cubicBezTo>
                    <a:pt x="2476" y="2212"/>
                    <a:pt x="2361" y="2032"/>
                    <a:pt x="2329" y="1835"/>
                  </a:cubicBezTo>
                  <a:cubicBezTo>
                    <a:pt x="2329" y="1737"/>
                    <a:pt x="2357" y="1715"/>
                    <a:pt x="2410" y="1715"/>
                  </a:cubicBezTo>
                  <a:cubicBezTo>
                    <a:pt x="2455" y="1715"/>
                    <a:pt x="2519" y="1731"/>
                    <a:pt x="2598" y="1731"/>
                  </a:cubicBezTo>
                  <a:cubicBezTo>
                    <a:pt x="2658" y="1731"/>
                    <a:pt x="2727" y="1722"/>
                    <a:pt x="2804" y="1688"/>
                  </a:cubicBezTo>
                  <a:cubicBezTo>
                    <a:pt x="3001" y="1573"/>
                    <a:pt x="3050" y="1294"/>
                    <a:pt x="2886" y="1130"/>
                  </a:cubicBezTo>
                  <a:cubicBezTo>
                    <a:pt x="2812" y="1056"/>
                    <a:pt x="2710" y="1016"/>
                    <a:pt x="2607" y="1016"/>
                  </a:cubicBezTo>
                  <a:cubicBezTo>
                    <a:pt x="2411" y="1016"/>
                    <a:pt x="2207" y="1159"/>
                    <a:pt x="2165" y="1491"/>
                  </a:cubicBezTo>
                  <a:cubicBezTo>
                    <a:pt x="2132" y="1737"/>
                    <a:pt x="2214" y="1983"/>
                    <a:pt x="2378" y="2147"/>
                  </a:cubicBezTo>
                  <a:cubicBezTo>
                    <a:pt x="2394" y="2179"/>
                    <a:pt x="2427" y="2196"/>
                    <a:pt x="2443" y="2212"/>
                  </a:cubicBezTo>
                  <a:lnTo>
                    <a:pt x="2509" y="2261"/>
                  </a:lnTo>
                  <a:lnTo>
                    <a:pt x="2558" y="2294"/>
                  </a:lnTo>
                  <a:lnTo>
                    <a:pt x="2591" y="2327"/>
                  </a:lnTo>
                  <a:lnTo>
                    <a:pt x="2624" y="2343"/>
                  </a:lnTo>
                  <a:cubicBezTo>
                    <a:pt x="2755" y="2409"/>
                    <a:pt x="2894" y="2442"/>
                    <a:pt x="3031" y="2442"/>
                  </a:cubicBezTo>
                  <a:cubicBezTo>
                    <a:pt x="3169" y="2442"/>
                    <a:pt x="3304" y="2409"/>
                    <a:pt x="3427" y="2343"/>
                  </a:cubicBezTo>
                  <a:cubicBezTo>
                    <a:pt x="4017" y="2130"/>
                    <a:pt x="4443" y="1081"/>
                    <a:pt x="3755" y="458"/>
                  </a:cubicBezTo>
                  <a:cubicBezTo>
                    <a:pt x="3480" y="153"/>
                    <a:pt x="3064" y="1"/>
                    <a:pt x="26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5388275" y="4969700"/>
              <a:ext cx="226625" cy="157825"/>
            </a:xfrm>
            <a:custGeom>
              <a:rect b="b" l="l" r="r" t="t"/>
              <a:pathLst>
                <a:path extrusionOk="0" h="6313" w="9065">
                  <a:moveTo>
                    <a:pt x="7079" y="0"/>
                  </a:moveTo>
                  <a:cubicBezTo>
                    <a:pt x="6623" y="0"/>
                    <a:pt x="6190" y="163"/>
                    <a:pt x="5917" y="501"/>
                  </a:cubicBezTo>
                  <a:cubicBezTo>
                    <a:pt x="5540" y="910"/>
                    <a:pt x="5491" y="1533"/>
                    <a:pt x="5819" y="1992"/>
                  </a:cubicBezTo>
                  <a:cubicBezTo>
                    <a:pt x="5901" y="2140"/>
                    <a:pt x="6032" y="2238"/>
                    <a:pt x="6196" y="2304"/>
                  </a:cubicBezTo>
                  <a:lnTo>
                    <a:pt x="6229" y="2320"/>
                  </a:lnTo>
                  <a:lnTo>
                    <a:pt x="6294" y="2336"/>
                  </a:lnTo>
                  <a:cubicBezTo>
                    <a:pt x="6327" y="2353"/>
                    <a:pt x="6360" y="2353"/>
                    <a:pt x="6393" y="2369"/>
                  </a:cubicBezTo>
                  <a:cubicBezTo>
                    <a:pt x="6461" y="2385"/>
                    <a:pt x="6531" y="2394"/>
                    <a:pt x="6600" y="2394"/>
                  </a:cubicBezTo>
                  <a:cubicBezTo>
                    <a:pt x="6812" y="2394"/>
                    <a:pt x="7019" y="2317"/>
                    <a:pt x="7180" y="2156"/>
                  </a:cubicBezTo>
                  <a:cubicBezTo>
                    <a:pt x="7570" y="1751"/>
                    <a:pt x="7300" y="1208"/>
                    <a:pt x="6962" y="1208"/>
                  </a:cubicBezTo>
                  <a:cubicBezTo>
                    <a:pt x="6931" y="1208"/>
                    <a:pt x="6900" y="1212"/>
                    <a:pt x="6868" y="1222"/>
                  </a:cubicBezTo>
                  <a:cubicBezTo>
                    <a:pt x="6557" y="1304"/>
                    <a:pt x="6475" y="1714"/>
                    <a:pt x="6721" y="1845"/>
                  </a:cubicBezTo>
                  <a:cubicBezTo>
                    <a:pt x="6775" y="1875"/>
                    <a:pt x="6833" y="1889"/>
                    <a:pt x="6891" y="1889"/>
                  </a:cubicBezTo>
                  <a:cubicBezTo>
                    <a:pt x="6992" y="1889"/>
                    <a:pt x="7091" y="1846"/>
                    <a:pt x="7163" y="1763"/>
                  </a:cubicBezTo>
                  <a:lnTo>
                    <a:pt x="7163" y="1763"/>
                  </a:lnTo>
                  <a:cubicBezTo>
                    <a:pt x="7196" y="1910"/>
                    <a:pt x="7147" y="2058"/>
                    <a:pt x="7016" y="2140"/>
                  </a:cubicBezTo>
                  <a:cubicBezTo>
                    <a:pt x="6875" y="2257"/>
                    <a:pt x="6701" y="2315"/>
                    <a:pt x="6524" y="2315"/>
                  </a:cubicBezTo>
                  <a:cubicBezTo>
                    <a:pt x="6453" y="2315"/>
                    <a:pt x="6381" y="2306"/>
                    <a:pt x="6311" y="2287"/>
                  </a:cubicBezTo>
                  <a:cubicBezTo>
                    <a:pt x="6229" y="2271"/>
                    <a:pt x="6147" y="2222"/>
                    <a:pt x="6065" y="2173"/>
                  </a:cubicBezTo>
                  <a:cubicBezTo>
                    <a:pt x="5557" y="1763"/>
                    <a:pt x="5524" y="1009"/>
                    <a:pt x="5983" y="550"/>
                  </a:cubicBezTo>
                  <a:cubicBezTo>
                    <a:pt x="6238" y="246"/>
                    <a:pt x="6632" y="102"/>
                    <a:pt x="7049" y="102"/>
                  </a:cubicBezTo>
                  <a:cubicBezTo>
                    <a:pt x="7915" y="102"/>
                    <a:pt x="8879" y="727"/>
                    <a:pt x="8901" y="1845"/>
                  </a:cubicBezTo>
                  <a:cubicBezTo>
                    <a:pt x="8917" y="2664"/>
                    <a:pt x="8491" y="3402"/>
                    <a:pt x="7770" y="3795"/>
                  </a:cubicBezTo>
                  <a:lnTo>
                    <a:pt x="7704" y="3812"/>
                  </a:lnTo>
                  <a:cubicBezTo>
                    <a:pt x="7622" y="3844"/>
                    <a:pt x="7524" y="3877"/>
                    <a:pt x="7442" y="3894"/>
                  </a:cubicBezTo>
                  <a:cubicBezTo>
                    <a:pt x="7215" y="3946"/>
                    <a:pt x="6990" y="3968"/>
                    <a:pt x="6765" y="3968"/>
                  </a:cubicBezTo>
                  <a:cubicBezTo>
                    <a:pt x="5178" y="3968"/>
                    <a:pt x="3643" y="2834"/>
                    <a:pt x="2302" y="2834"/>
                  </a:cubicBezTo>
                  <a:cubicBezTo>
                    <a:pt x="2155" y="2834"/>
                    <a:pt x="2011" y="2847"/>
                    <a:pt x="1869" y="2877"/>
                  </a:cubicBezTo>
                  <a:cubicBezTo>
                    <a:pt x="623" y="3156"/>
                    <a:pt x="246" y="4041"/>
                    <a:pt x="148" y="4582"/>
                  </a:cubicBezTo>
                  <a:cubicBezTo>
                    <a:pt x="0" y="5123"/>
                    <a:pt x="115" y="5729"/>
                    <a:pt x="558" y="6057"/>
                  </a:cubicBezTo>
                  <a:cubicBezTo>
                    <a:pt x="784" y="6233"/>
                    <a:pt x="1055" y="6313"/>
                    <a:pt x="1320" y="6313"/>
                  </a:cubicBezTo>
                  <a:cubicBezTo>
                    <a:pt x="1747" y="6313"/>
                    <a:pt x="2156" y="6106"/>
                    <a:pt x="2328" y="5762"/>
                  </a:cubicBezTo>
                  <a:cubicBezTo>
                    <a:pt x="2656" y="5221"/>
                    <a:pt x="2361" y="4516"/>
                    <a:pt x="1869" y="4402"/>
                  </a:cubicBezTo>
                  <a:cubicBezTo>
                    <a:pt x="1770" y="4356"/>
                    <a:pt x="1666" y="4335"/>
                    <a:pt x="1563" y="4335"/>
                  </a:cubicBezTo>
                  <a:cubicBezTo>
                    <a:pt x="1257" y="4335"/>
                    <a:pt x="963" y="4525"/>
                    <a:pt x="853" y="4844"/>
                  </a:cubicBezTo>
                  <a:cubicBezTo>
                    <a:pt x="820" y="4959"/>
                    <a:pt x="803" y="5090"/>
                    <a:pt x="820" y="5221"/>
                  </a:cubicBezTo>
                  <a:lnTo>
                    <a:pt x="820" y="5238"/>
                  </a:lnTo>
                  <a:cubicBezTo>
                    <a:pt x="836" y="5238"/>
                    <a:pt x="836" y="5254"/>
                    <a:pt x="836" y="5270"/>
                  </a:cubicBezTo>
                  <a:cubicBezTo>
                    <a:pt x="836" y="5287"/>
                    <a:pt x="836" y="5287"/>
                    <a:pt x="836" y="5303"/>
                  </a:cubicBezTo>
                  <a:cubicBezTo>
                    <a:pt x="910" y="5525"/>
                    <a:pt x="1122" y="5663"/>
                    <a:pt x="1341" y="5663"/>
                  </a:cubicBezTo>
                  <a:cubicBezTo>
                    <a:pt x="1414" y="5663"/>
                    <a:pt x="1488" y="5647"/>
                    <a:pt x="1557" y="5615"/>
                  </a:cubicBezTo>
                  <a:cubicBezTo>
                    <a:pt x="1904" y="5473"/>
                    <a:pt x="1797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49" y="4959"/>
                    <a:pt x="1098" y="5320"/>
                    <a:pt x="1049" y="5369"/>
                  </a:cubicBezTo>
                  <a:cubicBezTo>
                    <a:pt x="1039" y="5383"/>
                    <a:pt x="1027" y="5389"/>
                    <a:pt x="1014" y="5389"/>
                  </a:cubicBezTo>
                  <a:cubicBezTo>
                    <a:pt x="968" y="5389"/>
                    <a:pt x="915" y="5313"/>
                    <a:pt x="902" y="5287"/>
                  </a:cubicBezTo>
                  <a:cubicBezTo>
                    <a:pt x="820" y="5090"/>
                    <a:pt x="836" y="4877"/>
                    <a:pt x="935" y="4713"/>
                  </a:cubicBezTo>
                  <a:cubicBezTo>
                    <a:pt x="1074" y="4504"/>
                    <a:pt x="1304" y="4394"/>
                    <a:pt x="1542" y="4394"/>
                  </a:cubicBezTo>
                  <a:cubicBezTo>
                    <a:pt x="1641" y="4394"/>
                    <a:pt x="1740" y="4413"/>
                    <a:pt x="1836" y="4451"/>
                  </a:cubicBezTo>
                  <a:cubicBezTo>
                    <a:pt x="2295" y="4566"/>
                    <a:pt x="2541" y="5221"/>
                    <a:pt x="2229" y="5713"/>
                  </a:cubicBezTo>
                  <a:cubicBezTo>
                    <a:pt x="2069" y="6024"/>
                    <a:pt x="1692" y="6207"/>
                    <a:pt x="1304" y="6207"/>
                  </a:cubicBezTo>
                  <a:cubicBezTo>
                    <a:pt x="1059" y="6207"/>
                    <a:pt x="810" y="6134"/>
                    <a:pt x="607" y="5975"/>
                  </a:cubicBezTo>
                  <a:cubicBezTo>
                    <a:pt x="99" y="5566"/>
                    <a:pt x="99" y="4631"/>
                    <a:pt x="541" y="4058"/>
                  </a:cubicBezTo>
                  <a:cubicBezTo>
                    <a:pt x="887" y="3576"/>
                    <a:pt x="1475" y="3345"/>
                    <a:pt x="2088" y="3345"/>
                  </a:cubicBezTo>
                  <a:cubicBezTo>
                    <a:pt x="2288" y="3345"/>
                    <a:pt x="2491" y="3370"/>
                    <a:pt x="2688" y="3418"/>
                  </a:cubicBezTo>
                  <a:cubicBezTo>
                    <a:pt x="3492" y="3615"/>
                    <a:pt x="4311" y="3959"/>
                    <a:pt x="5213" y="4189"/>
                  </a:cubicBezTo>
                  <a:cubicBezTo>
                    <a:pt x="5542" y="4250"/>
                    <a:pt x="5881" y="4286"/>
                    <a:pt x="6217" y="4286"/>
                  </a:cubicBezTo>
                  <a:cubicBezTo>
                    <a:pt x="6783" y="4286"/>
                    <a:pt x="7342" y="4184"/>
                    <a:pt x="7835" y="3926"/>
                  </a:cubicBezTo>
                  <a:cubicBezTo>
                    <a:pt x="8606" y="3517"/>
                    <a:pt x="9065" y="2713"/>
                    <a:pt x="9032" y="1845"/>
                  </a:cubicBezTo>
                  <a:cubicBezTo>
                    <a:pt x="9010" y="653"/>
                    <a:pt x="7995" y="0"/>
                    <a:pt x="70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5415325" y="5059175"/>
              <a:ext cx="161875" cy="92300"/>
            </a:xfrm>
            <a:custGeom>
              <a:rect b="b" l="l" r="r" t="t"/>
              <a:pathLst>
                <a:path extrusionOk="0" h="3692" w="6475">
                  <a:moveTo>
                    <a:pt x="948" y="0"/>
                  </a:moveTo>
                  <a:cubicBezTo>
                    <a:pt x="332" y="0"/>
                    <a:pt x="0" y="265"/>
                    <a:pt x="0" y="265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7"/>
                    <a:pt x="1623" y="511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60" y="2921"/>
                    <a:pt x="2721" y="3085"/>
                  </a:cubicBezTo>
                  <a:cubicBezTo>
                    <a:pt x="3098" y="3249"/>
                    <a:pt x="2901" y="3691"/>
                    <a:pt x="2901" y="3691"/>
                  </a:cubicBezTo>
                  <a:cubicBezTo>
                    <a:pt x="4245" y="2872"/>
                    <a:pt x="3377" y="1937"/>
                    <a:pt x="3147" y="1659"/>
                  </a:cubicBezTo>
                  <a:cubicBezTo>
                    <a:pt x="2957" y="1441"/>
                    <a:pt x="3083" y="1200"/>
                    <a:pt x="3272" y="1200"/>
                  </a:cubicBezTo>
                  <a:cubicBezTo>
                    <a:pt x="3310" y="1200"/>
                    <a:pt x="3351" y="1210"/>
                    <a:pt x="3393" y="1233"/>
                  </a:cubicBezTo>
                  <a:cubicBezTo>
                    <a:pt x="3639" y="1364"/>
                    <a:pt x="3278" y="1872"/>
                    <a:pt x="3950" y="2298"/>
                  </a:cubicBezTo>
                  <a:cubicBezTo>
                    <a:pt x="4120" y="2410"/>
                    <a:pt x="4279" y="2451"/>
                    <a:pt x="4422" y="2451"/>
                  </a:cubicBezTo>
                  <a:cubicBezTo>
                    <a:pt x="4846" y="2451"/>
                    <a:pt x="5130" y="2085"/>
                    <a:pt x="5131" y="2085"/>
                  </a:cubicBezTo>
                  <a:lnTo>
                    <a:pt x="5131" y="2085"/>
                  </a:lnTo>
                  <a:cubicBezTo>
                    <a:pt x="5124" y="2085"/>
                    <a:pt x="5119" y="2085"/>
                    <a:pt x="5113" y="2085"/>
                  </a:cubicBezTo>
                  <a:cubicBezTo>
                    <a:pt x="4744" y="2085"/>
                    <a:pt x="4948" y="1574"/>
                    <a:pt x="4786" y="1413"/>
                  </a:cubicBezTo>
                  <a:cubicBezTo>
                    <a:pt x="4703" y="1361"/>
                    <a:pt x="4614" y="1329"/>
                    <a:pt x="4522" y="1329"/>
                  </a:cubicBezTo>
                  <a:cubicBezTo>
                    <a:pt x="4468" y="1329"/>
                    <a:pt x="4414" y="1340"/>
                    <a:pt x="4360" y="1364"/>
                  </a:cubicBezTo>
                  <a:cubicBezTo>
                    <a:pt x="4311" y="1375"/>
                    <a:pt x="4263" y="1380"/>
                    <a:pt x="4219" y="1380"/>
                  </a:cubicBezTo>
                  <a:cubicBezTo>
                    <a:pt x="4071" y="1380"/>
                    <a:pt x="3969" y="1321"/>
                    <a:pt x="4032" y="1233"/>
                  </a:cubicBezTo>
                  <a:cubicBezTo>
                    <a:pt x="4066" y="1191"/>
                    <a:pt x="4102" y="1174"/>
                    <a:pt x="4148" y="1174"/>
                  </a:cubicBezTo>
                  <a:cubicBezTo>
                    <a:pt x="4283" y="1174"/>
                    <a:pt x="4508" y="1311"/>
                    <a:pt x="5032" y="1347"/>
                  </a:cubicBezTo>
                  <a:cubicBezTo>
                    <a:pt x="5060" y="1349"/>
                    <a:pt x="5087" y="1350"/>
                    <a:pt x="5114" y="1350"/>
                  </a:cubicBezTo>
                  <a:cubicBezTo>
                    <a:pt x="5893" y="1350"/>
                    <a:pt x="6474" y="692"/>
                    <a:pt x="6475" y="692"/>
                  </a:cubicBezTo>
                  <a:lnTo>
                    <a:pt x="6475" y="692"/>
                  </a:lnTo>
                  <a:cubicBezTo>
                    <a:pt x="6017" y="940"/>
                    <a:pt x="5534" y="1035"/>
                    <a:pt x="5050" y="1035"/>
                  </a:cubicBezTo>
                  <a:cubicBezTo>
                    <a:pt x="3870" y="1035"/>
                    <a:pt x="2684" y="469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5457100" y="4967250"/>
              <a:ext cx="90200" cy="63325"/>
            </a:xfrm>
            <a:custGeom>
              <a:rect b="b" l="l" r="r" t="t"/>
              <a:pathLst>
                <a:path extrusionOk="0" h="2533" w="3608">
                  <a:moveTo>
                    <a:pt x="2521" y="0"/>
                  </a:moveTo>
                  <a:cubicBezTo>
                    <a:pt x="1931" y="0"/>
                    <a:pt x="1247" y="123"/>
                    <a:pt x="870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2" y="2172"/>
                    <a:pt x="1394" y="2156"/>
                  </a:cubicBezTo>
                  <a:cubicBezTo>
                    <a:pt x="2427" y="2139"/>
                    <a:pt x="2296" y="1500"/>
                    <a:pt x="2263" y="1271"/>
                  </a:cubicBezTo>
                  <a:cubicBezTo>
                    <a:pt x="2181" y="1008"/>
                    <a:pt x="2230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5525950" y="4900250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1"/>
                    <a:pt x="1345" y="541"/>
                    <a:pt x="1001" y="738"/>
                  </a:cubicBezTo>
                  <a:cubicBezTo>
                    <a:pt x="640" y="935"/>
                    <a:pt x="1" y="1344"/>
                    <a:pt x="263" y="2017"/>
                  </a:cubicBezTo>
                  <a:cubicBezTo>
                    <a:pt x="509" y="2689"/>
                    <a:pt x="1689" y="2426"/>
                    <a:pt x="2263" y="2623"/>
                  </a:cubicBezTo>
                  <a:cubicBezTo>
                    <a:pt x="2263" y="2623"/>
                    <a:pt x="1394" y="2164"/>
                    <a:pt x="1460" y="1443"/>
                  </a:cubicBezTo>
                  <a:cubicBezTo>
                    <a:pt x="1525" y="705"/>
                    <a:pt x="1443" y="181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5587000" y="4929750"/>
              <a:ext cx="79950" cy="107800"/>
            </a:xfrm>
            <a:custGeom>
              <a:rect b="b" l="l" r="r" t="t"/>
              <a:pathLst>
                <a:path extrusionOk="0" h="4312" w="3198">
                  <a:moveTo>
                    <a:pt x="378" y="1"/>
                  </a:moveTo>
                  <a:lnTo>
                    <a:pt x="378" y="1"/>
                  </a:lnTo>
                  <a:cubicBezTo>
                    <a:pt x="1" y="1345"/>
                    <a:pt x="542" y="1607"/>
                    <a:pt x="1099" y="2476"/>
                  </a:cubicBezTo>
                  <a:cubicBezTo>
                    <a:pt x="1657" y="3361"/>
                    <a:pt x="1050" y="4311"/>
                    <a:pt x="1050" y="4311"/>
                  </a:cubicBezTo>
                  <a:cubicBezTo>
                    <a:pt x="1460" y="4049"/>
                    <a:pt x="1804" y="3361"/>
                    <a:pt x="2492" y="2918"/>
                  </a:cubicBezTo>
                  <a:cubicBezTo>
                    <a:pt x="3197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3" y="1695"/>
                    <a:pt x="2761" y="1748"/>
                    <a:pt x="2595" y="1748"/>
                  </a:cubicBezTo>
                  <a:cubicBezTo>
                    <a:pt x="2554" y="1748"/>
                    <a:pt x="2509" y="1745"/>
                    <a:pt x="2460" y="1738"/>
                  </a:cubicBezTo>
                  <a:cubicBezTo>
                    <a:pt x="2429" y="1731"/>
                    <a:pt x="2398" y="1727"/>
                    <a:pt x="2369" y="1727"/>
                  </a:cubicBezTo>
                  <a:cubicBezTo>
                    <a:pt x="2134" y="1727"/>
                    <a:pt x="1962" y="1947"/>
                    <a:pt x="2050" y="2181"/>
                  </a:cubicBezTo>
                  <a:cubicBezTo>
                    <a:pt x="2102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58" y="2426"/>
                    <a:pt x="1558" y="2066"/>
                    <a:pt x="1788" y="1886"/>
                  </a:cubicBezTo>
                  <a:cubicBezTo>
                    <a:pt x="2001" y="1705"/>
                    <a:pt x="2148" y="1312"/>
                    <a:pt x="1952" y="689"/>
                  </a:cubicBezTo>
                  <a:cubicBezTo>
                    <a:pt x="1815" y="219"/>
                    <a:pt x="1371" y="104"/>
                    <a:pt x="1048" y="104"/>
                  </a:cubicBezTo>
                  <a:cubicBezTo>
                    <a:pt x="944" y="104"/>
                    <a:pt x="852" y="116"/>
                    <a:pt x="788" y="132"/>
                  </a:cubicBezTo>
                  <a:cubicBezTo>
                    <a:pt x="764" y="134"/>
                    <a:pt x="741" y="136"/>
                    <a:pt x="718" y="136"/>
                  </a:cubicBezTo>
                  <a:cubicBezTo>
                    <a:pt x="594" y="136"/>
                    <a:pt x="475" y="97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5568975" y="4771100"/>
              <a:ext cx="202875" cy="202525"/>
            </a:xfrm>
            <a:custGeom>
              <a:rect b="b" l="l" r="r" t="t"/>
              <a:pathLst>
                <a:path extrusionOk="0" h="8101" w="8115">
                  <a:moveTo>
                    <a:pt x="5749" y="0"/>
                  </a:moveTo>
                  <a:cubicBezTo>
                    <a:pt x="5234" y="0"/>
                    <a:pt x="4731" y="189"/>
                    <a:pt x="4426" y="577"/>
                  </a:cubicBezTo>
                  <a:cubicBezTo>
                    <a:pt x="4131" y="1003"/>
                    <a:pt x="4082" y="1560"/>
                    <a:pt x="4312" y="2036"/>
                  </a:cubicBezTo>
                  <a:cubicBezTo>
                    <a:pt x="4519" y="2450"/>
                    <a:pt x="4855" y="2597"/>
                    <a:pt x="5184" y="2597"/>
                  </a:cubicBezTo>
                  <a:cubicBezTo>
                    <a:pt x="5532" y="2597"/>
                    <a:pt x="5872" y="2434"/>
                    <a:pt x="6049" y="2249"/>
                  </a:cubicBezTo>
                  <a:cubicBezTo>
                    <a:pt x="6229" y="2036"/>
                    <a:pt x="6311" y="1757"/>
                    <a:pt x="6246" y="1495"/>
                  </a:cubicBezTo>
                  <a:cubicBezTo>
                    <a:pt x="6198" y="1167"/>
                    <a:pt x="5968" y="1026"/>
                    <a:pt x="5756" y="1026"/>
                  </a:cubicBezTo>
                  <a:cubicBezTo>
                    <a:pt x="5609" y="1026"/>
                    <a:pt x="5471" y="1095"/>
                    <a:pt x="5410" y="1216"/>
                  </a:cubicBezTo>
                  <a:cubicBezTo>
                    <a:pt x="5279" y="1495"/>
                    <a:pt x="5344" y="1855"/>
                    <a:pt x="5754" y="1921"/>
                  </a:cubicBezTo>
                  <a:cubicBezTo>
                    <a:pt x="6098" y="1970"/>
                    <a:pt x="5918" y="2396"/>
                    <a:pt x="5475" y="2511"/>
                  </a:cubicBezTo>
                  <a:cubicBezTo>
                    <a:pt x="5391" y="2536"/>
                    <a:pt x="5306" y="2548"/>
                    <a:pt x="5222" y="2548"/>
                  </a:cubicBezTo>
                  <a:cubicBezTo>
                    <a:pt x="4868" y="2548"/>
                    <a:pt x="4540" y="2334"/>
                    <a:pt x="4394" y="2003"/>
                  </a:cubicBezTo>
                  <a:cubicBezTo>
                    <a:pt x="4197" y="1560"/>
                    <a:pt x="4246" y="1036"/>
                    <a:pt x="4525" y="642"/>
                  </a:cubicBezTo>
                  <a:cubicBezTo>
                    <a:pt x="4795" y="305"/>
                    <a:pt x="5254" y="145"/>
                    <a:pt x="5719" y="145"/>
                  </a:cubicBezTo>
                  <a:cubicBezTo>
                    <a:pt x="5818" y="145"/>
                    <a:pt x="5918" y="153"/>
                    <a:pt x="6016" y="167"/>
                  </a:cubicBezTo>
                  <a:cubicBezTo>
                    <a:pt x="7229" y="298"/>
                    <a:pt x="7918" y="1986"/>
                    <a:pt x="7197" y="3150"/>
                  </a:cubicBezTo>
                  <a:cubicBezTo>
                    <a:pt x="6967" y="3511"/>
                    <a:pt x="6623" y="3806"/>
                    <a:pt x="6246" y="4003"/>
                  </a:cubicBezTo>
                  <a:cubicBezTo>
                    <a:pt x="5849" y="4169"/>
                    <a:pt x="5396" y="4252"/>
                    <a:pt x="4871" y="4252"/>
                  </a:cubicBezTo>
                  <a:cubicBezTo>
                    <a:pt x="4462" y="4252"/>
                    <a:pt x="4011" y="4201"/>
                    <a:pt x="3509" y="4101"/>
                  </a:cubicBezTo>
                  <a:cubicBezTo>
                    <a:pt x="3203" y="4040"/>
                    <a:pt x="2903" y="4009"/>
                    <a:pt x="2616" y="4009"/>
                  </a:cubicBezTo>
                  <a:cubicBezTo>
                    <a:pt x="1290" y="4009"/>
                    <a:pt x="240" y="4665"/>
                    <a:pt x="132" y="5986"/>
                  </a:cubicBezTo>
                  <a:cubicBezTo>
                    <a:pt x="1" y="7576"/>
                    <a:pt x="1050" y="8100"/>
                    <a:pt x="1050" y="8100"/>
                  </a:cubicBezTo>
                  <a:cubicBezTo>
                    <a:pt x="1050" y="8100"/>
                    <a:pt x="1033" y="8084"/>
                    <a:pt x="1017" y="8068"/>
                  </a:cubicBezTo>
                  <a:cubicBezTo>
                    <a:pt x="460" y="7428"/>
                    <a:pt x="607" y="6232"/>
                    <a:pt x="607" y="6232"/>
                  </a:cubicBezTo>
                  <a:cubicBezTo>
                    <a:pt x="706" y="5707"/>
                    <a:pt x="968" y="5248"/>
                    <a:pt x="1361" y="4904"/>
                  </a:cubicBezTo>
                  <a:cubicBezTo>
                    <a:pt x="1942" y="4463"/>
                    <a:pt x="2676" y="4378"/>
                    <a:pt x="3159" y="4378"/>
                  </a:cubicBezTo>
                  <a:cubicBezTo>
                    <a:pt x="3467" y="4378"/>
                    <a:pt x="3672" y="4412"/>
                    <a:pt x="3672" y="4412"/>
                  </a:cubicBezTo>
                  <a:cubicBezTo>
                    <a:pt x="3918" y="4445"/>
                    <a:pt x="4164" y="4462"/>
                    <a:pt x="4377" y="4462"/>
                  </a:cubicBezTo>
                  <a:cubicBezTo>
                    <a:pt x="4496" y="4471"/>
                    <a:pt x="4618" y="4476"/>
                    <a:pt x="4742" y="4476"/>
                  </a:cubicBezTo>
                  <a:cubicBezTo>
                    <a:pt x="5693" y="4476"/>
                    <a:pt x="6749" y="4175"/>
                    <a:pt x="7344" y="3232"/>
                  </a:cubicBezTo>
                  <a:cubicBezTo>
                    <a:pt x="8114" y="1986"/>
                    <a:pt x="7360" y="167"/>
                    <a:pt x="6033" y="20"/>
                  </a:cubicBezTo>
                  <a:cubicBezTo>
                    <a:pt x="5938" y="7"/>
                    <a:pt x="5843" y="0"/>
                    <a:pt x="57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5594400" y="49727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5623075" y="4887250"/>
              <a:ext cx="116800" cy="59725"/>
            </a:xfrm>
            <a:custGeom>
              <a:rect b="b" l="l" r="r" t="t"/>
              <a:pathLst>
                <a:path extrusionOk="0" h="2389" w="4672">
                  <a:moveTo>
                    <a:pt x="1086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10"/>
                    <a:pt x="164" y="203"/>
                    <a:pt x="239" y="203"/>
                  </a:cubicBezTo>
                  <a:cubicBezTo>
                    <a:pt x="728" y="203"/>
                    <a:pt x="1034" y="513"/>
                    <a:pt x="935" y="996"/>
                  </a:cubicBezTo>
                  <a:cubicBezTo>
                    <a:pt x="804" y="1406"/>
                    <a:pt x="968" y="1864"/>
                    <a:pt x="1312" y="2127"/>
                  </a:cubicBezTo>
                  <a:cubicBezTo>
                    <a:pt x="1640" y="2389"/>
                    <a:pt x="2541" y="2389"/>
                    <a:pt x="2541" y="2389"/>
                  </a:cubicBezTo>
                  <a:cubicBezTo>
                    <a:pt x="2279" y="2241"/>
                    <a:pt x="2525" y="1881"/>
                    <a:pt x="2689" y="1455"/>
                  </a:cubicBezTo>
                  <a:cubicBezTo>
                    <a:pt x="2844" y="1034"/>
                    <a:pt x="2422" y="880"/>
                    <a:pt x="2225" y="880"/>
                  </a:cubicBezTo>
                  <a:cubicBezTo>
                    <a:pt x="2215" y="880"/>
                    <a:pt x="2206" y="880"/>
                    <a:pt x="2197" y="881"/>
                  </a:cubicBezTo>
                  <a:cubicBezTo>
                    <a:pt x="2093" y="890"/>
                    <a:pt x="2017" y="911"/>
                    <a:pt x="1946" y="911"/>
                  </a:cubicBezTo>
                  <a:cubicBezTo>
                    <a:pt x="1893" y="911"/>
                    <a:pt x="1843" y="900"/>
                    <a:pt x="1787" y="865"/>
                  </a:cubicBezTo>
                  <a:cubicBezTo>
                    <a:pt x="1680" y="798"/>
                    <a:pt x="1736" y="580"/>
                    <a:pt x="2017" y="580"/>
                  </a:cubicBezTo>
                  <a:cubicBezTo>
                    <a:pt x="2081" y="580"/>
                    <a:pt x="2157" y="591"/>
                    <a:pt x="2246" y="619"/>
                  </a:cubicBezTo>
                  <a:cubicBezTo>
                    <a:pt x="2721" y="783"/>
                    <a:pt x="2574" y="1242"/>
                    <a:pt x="3311" y="1389"/>
                  </a:cubicBezTo>
                  <a:cubicBezTo>
                    <a:pt x="3367" y="1400"/>
                    <a:pt x="3419" y="1406"/>
                    <a:pt x="3468" y="1406"/>
                  </a:cubicBezTo>
                  <a:cubicBezTo>
                    <a:pt x="4060" y="1406"/>
                    <a:pt x="4218" y="643"/>
                    <a:pt x="4279" y="537"/>
                  </a:cubicBezTo>
                  <a:cubicBezTo>
                    <a:pt x="4393" y="406"/>
                    <a:pt x="4524" y="275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9" y="394"/>
                  </a:cubicBezTo>
                  <a:cubicBezTo>
                    <a:pt x="3161" y="394"/>
                    <a:pt x="2688" y="332"/>
                    <a:pt x="2131" y="160"/>
                  </a:cubicBezTo>
                  <a:cubicBezTo>
                    <a:pt x="1733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5630050" y="4778125"/>
              <a:ext cx="80325" cy="84125"/>
            </a:xfrm>
            <a:custGeom>
              <a:rect b="b" l="l" r="r" t="t"/>
              <a:pathLst>
                <a:path extrusionOk="0" h="3365" w="3213">
                  <a:moveTo>
                    <a:pt x="1934" y="1"/>
                  </a:moveTo>
                  <a:lnTo>
                    <a:pt x="1934" y="1"/>
                  </a:lnTo>
                  <a:cubicBezTo>
                    <a:pt x="1492" y="279"/>
                    <a:pt x="1426" y="722"/>
                    <a:pt x="705" y="1345"/>
                  </a:cubicBezTo>
                  <a:cubicBezTo>
                    <a:pt x="0" y="1968"/>
                    <a:pt x="197" y="2427"/>
                    <a:pt x="344" y="2689"/>
                  </a:cubicBezTo>
                  <a:cubicBezTo>
                    <a:pt x="459" y="2804"/>
                    <a:pt x="426" y="3000"/>
                    <a:pt x="295" y="3099"/>
                  </a:cubicBezTo>
                  <a:cubicBezTo>
                    <a:pt x="1377" y="2984"/>
                    <a:pt x="1229" y="2345"/>
                    <a:pt x="1164" y="2148"/>
                  </a:cubicBezTo>
                  <a:cubicBezTo>
                    <a:pt x="1098" y="1951"/>
                    <a:pt x="1131" y="1837"/>
                    <a:pt x="1246" y="1837"/>
                  </a:cubicBezTo>
                  <a:cubicBezTo>
                    <a:pt x="1361" y="1837"/>
                    <a:pt x="1344" y="2066"/>
                    <a:pt x="1328" y="2361"/>
                  </a:cubicBezTo>
                  <a:cubicBezTo>
                    <a:pt x="1328" y="2640"/>
                    <a:pt x="1262" y="3295"/>
                    <a:pt x="2115" y="3361"/>
                  </a:cubicBezTo>
                  <a:cubicBezTo>
                    <a:pt x="2146" y="3363"/>
                    <a:pt x="2176" y="3365"/>
                    <a:pt x="2205" y="3365"/>
                  </a:cubicBezTo>
                  <a:cubicBezTo>
                    <a:pt x="2984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7" y="2618"/>
                    <a:pt x="2777" y="2618"/>
                  </a:cubicBezTo>
                  <a:cubicBezTo>
                    <a:pt x="2327" y="2618"/>
                    <a:pt x="1803" y="2418"/>
                    <a:pt x="1574" y="1656"/>
                  </a:cubicBezTo>
                  <a:cubicBezTo>
                    <a:pt x="1377" y="1083"/>
                    <a:pt x="1508" y="443"/>
                    <a:pt x="19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5744775" y="4658700"/>
              <a:ext cx="48375" cy="191575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37" y="3286"/>
                    <a:pt x="984" y="5171"/>
                  </a:cubicBezTo>
                  <a:cubicBezTo>
                    <a:pt x="1132" y="7056"/>
                    <a:pt x="476" y="7663"/>
                    <a:pt x="476" y="7663"/>
                  </a:cubicBezTo>
                  <a:cubicBezTo>
                    <a:pt x="1164" y="7122"/>
                    <a:pt x="1328" y="5351"/>
                    <a:pt x="1197" y="3991"/>
                  </a:cubicBezTo>
                  <a:cubicBezTo>
                    <a:pt x="1066" y="2631"/>
                    <a:pt x="1082" y="1352"/>
                    <a:pt x="1345" y="1090"/>
                  </a:cubicBezTo>
                  <a:cubicBezTo>
                    <a:pt x="1607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5699300" y="4633350"/>
              <a:ext cx="213525" cy="254625"/>
            </a:xfrm>
            <a:custGeom>
              <a:rect b="b" l="l" r="r" t="t"/>
              <a:pathLst>
                <a:path extrusionOk="0" h="10185" w="8541">
                  <a:moveTo>
                    <a:pt x="6282" y="1"/>
                  </a:moveTo>
                  <a:cubicBezTo>
                    <a:pt x="6080" y="1"/>
                    <a:pt x="5874" y="24"/>
                    <a:pt x="5672" y="71"/>
                  </a:cubicBezTo>
                  <a:cubicBezTo>
                    <a:pt x="4491" y="334"/>
                    <a:pt x="3721" y="1579"/>
                    <a:pt x="3508" y="2841"/>
                  </a:cubicBezTo>
                  <a:cubicBezTo>
                    <a:pt x="3262" y="4153"/>
                    <a:pt x="3508" y="5382"/>
                    <a:pt x="3459" y="6480"/>
                  </a:cubicBezTo>
                  <a:cubicBezTo>
                    <a:pt x="3524" y="7480"/>
                    <a:pt x="3147" y="8447"/>
                    <a:pt x="2459" y="9136"/>
                  </a:cubicBezTo>
                  <a:cubicBezTo>
                    <a:pt x="1787" y="9758"/>
                    <a:pt x="918" y="10119"/>
                    <a:pt x="0" y="10185"/>
                  </a:cubicBezTo>
                  <a:cubicBezTo>
                    <a:pt x="935" y="10152"/>
                    <a:pt x="1820" y="9808"/>
                    <a:pt x="2508" y="9201"/>
                  </a:cubicBezTo>
                  <a:cubicBezTo>
                    <a:pt x="3246" y="8496"/>
                    <a:pt x="3655" y="7513"/>
                    <a:pt x="3606" y="6497"/>
                  </a:cubicBezTo>
                  <a:cubicBezTo>
                    <a:pt x="3672" y="5366"/>
                    <a:pt x="3426" y="4136"/>
                    <a:pt x="3672" y="2874"/>
                  </a:cubicBezTo>
                  <a:cubicBezTo>
                    <a:pt x="3918" y="1628"/>
                    <a:pt x="4590" y="465"/>
                    <a:pt x="5704" y="219"/>
                  </a:cubicBezTo>
                  <a:cubicBezTo>
                    <a:pt x="5836" y="186"/>
                    <a:pt x="5967" y="170"/>
                    <a:pt x="6098" y="153"/>
                  </a:cubicBezTo>
                  <a:cubicBezTo>
                    <a:pt x="6143" y="150"/>
                    <a:pt x="6187" y="148"/>
                    <a:pt x="6232" y="148"/>
                  </a:cubicBezTo>
                  <a:cubicBezTo>
                    <a:pt x="6629" y="148"/>
                    <a:pt x="7019" y="278"/>
                    <a:pt x="7344" y="514"/>
                  </a:cubicBezTo>
                  <a:cubicBezTo>
                    <a:pt x="8048" y="1088"/>
                    <a:pt x="7950" y="2333"/>
                    <a:pt x="7540" y="2710"/>
                  </a:cubicBezTo>
                  <a:cubicBezTo>
                    <a:pt x="7341" y="2888"/>
                    <a:pt x="7117" y="2961"/>
                    <a:pt x="6918" y="2961"/>
                  </a:cubicBezTo>
                  <a:cubicBezTo>
                    <a:pt x="6658" y="2961"/>
                    <a:pt x="6441" y="2837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13" y="2666"/>
                    <a:pt x="6467" y="2666"/>
                  </a:cubicBezTo>
                  <a:cubicBezTo>
                    <a:pt x="6603" y="2666"/>
                    <a:pt x="6852" y="2633"/>
                    <a:pt x="6934" y="2399"/>
                  </a:cubicBezTo>
                  <a:cubicBezTo>
                    <a:pt x="7065" y="2087"/>
                    <a:pt x="6868" y="1743"/>
                    <a:pt x="6540" y="1678"/>
                  </a:cubicBezTo>
                  <a:cubicBezTo>
                    <a:pt x="6491" y="1664"/>
                    <a:pt x="6439" y="1657"/>
                    <a:pt x="6386" y="1657"/>
                  </a:cubicBezTo>
                  <a:cubicBezTo>
                    <a:pt x="6065" y="1657"/>
                    <a:pt x="5709" y="1911"/>
                    <a:pt x="5836" y="2432"/>
                  </a:cubicBezTo>
                  <a:cubicBezTo>
                    <a:pt x="5926" y="2815"/>
                    <a:pt x="6449" y="3112"/>
                    <a:pt x="6996" y="3112"/>
                  </a:cubicBezTo>
                  <a:cubicBezTo>
                    <a:pt x="7246" y="3112"/>
                    <a:pt x="7500" y="3051"/>
                    <a:pt x="7721" y="2907"/>
                  </a:cubicBezTo>
                  <a:cubicBezTo>
                    <a:pt x="8130" y="2677"/>
                    <a:pt x="8540" y="1973"/>
                    <a:pt x="8245" y="1186"/>
                  </a:cubicBezTo>
                  <a:cubicBezTo>
                    <a:pt x="8030" y="462"/>
                    <a:pt x="7190" y="1"/>
                    <a:pt x="62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5800500" y="4669200"/>
              <a:ext cx="62725" cy="52700"/>
            </a:xfrm>
            <a:custGeom>
              <a:rect b="b" l="l" r="r" t="t"/>
              <a:pathLst>
                <a:path extrusionOk="0" h="2108" w="2509">
                  <a:moveTo>
                    <a:pt x="710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607" y="96"/>
                    <a:pt x="640" y="276"/>
                    <a:pt x="542" y="375"/>
                  </a:cubicBezTo>
                  <a:cubicBezTo>
                    <a:pt x="394" y="604"/>
                    <a:pt x="1" y="1309"/>
                    <a:pt x="558" y="1866"/>
                  </a:cubicBezTo>
                  <a:cubicBezTo>
                    <a:pt x="737" y="2045"/>
                    <a:pt x="989" y="2107"/>
                    <a:pt x="1253" y="2107"/>
                  </a:cubicBezTo>
                  <a:cubicBezTo>
                    <a:pt x="1789" y="2107"/>
                    <a:pt x="2377" y="1850"/>
                    <a:pt x="2509" y="1784"/>
                  </a:cubicBezTo>
                  <a:lnTo>
                    <a:pt x="2509" y="1784"/>
                  </a:lnTo>
                  <a:cubicBezTo>
                    <a:pt x="2509" y="1784"/>
                    <a:pt x="2475" y="1788"/>
                    <a:pt x="2421" y="1788"/>
                  </a:cubicBezTo>
                  <a:cubicBezTo>
                    <a:pt x="2204" y="1788"/>
                    <a:pt x="1653" y="1725"/>
                    <a:pt x="1574" y="1096"/>
                  </a:cubicBezTo>
                  <a:cubicBezTo>
                    <a:pt x="1489" y="401"/>
                    <a:pt x="1184" y="1"/>
                    <a:pt x="7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5803375" y="4672400"/>
              <a:ext cx="120925" cy="136900"/>
            </a:xfrm>
            <a:custGeom>
              <a:rect b="b" l="l" r="r" t="t"/>
              <a:pathLst>
                <a:path extrusionOk="0" h="5476" w="4837">
                  <a:moveTo>
                    <a:pt x="4361" y="1"/>
                  </a:moveTo>
                  <a:lnTo>
                    <a:pt x="4361" y="1"/>
                  </a:lnTo>
                  <a:cubicBezTo>
                    <a:pt x="4492" y="558"/>
                    <a:pt x="4279" y="1148"/>
                    <a:pt x="3820" y="1492"/>
                  </a:cubicBezTo>
                  <a:cubicBezTo>
                    <a:pt x="3017" y="2066"/>
                    <a:pt x="1918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312" y="5279"/>
                    <a:pt x="476" y="4918"/>
                    <a:pt x="443" y="4558"/>
                  </a:cubicBezTo>
                  <a:cubicBezTo>
                    <a:pt x="443" y="3915"/>
                    <a:pt x="515" y="3186"/>
                    <a:pt x="711" y="3186"/>
                  </a:cubicBezTo>
                  <a:cubicBezTo>
                    <a:pt x="725" y="3186"/>
                    <a:pt x="739" y="3190"/>
                    <a:pt x="755" y="3197"/>
                  </a:cubicBezTo>
                  <a:cubicBezTo>
                    <a:pt x="984" y="3312"/>
                    <a:pt x="787" y="3558"/>
                    <a:pt x="705" y="3705"/>
                  </a:cubicBezTo>
                  <a:cubicBezTo>
                    <a:pt x="623" y="3853"/>
                    <a:pt x="460" y="4525"/>
                    <a:pt x="1181" y="4935"/>
                  </a:cubicBezTo>
                  <a:cubicBezTo>
                    <a:pt x="1181" y="4935"/>
                    <a:pt x="1181" y="4935"/>
                    <a:pt x="1181" y="4935"/>
                  </a:cubicBezTo>
                  <a:cubicBezTo>
                    <a:pt x="1190" y="4935"/>
                    <a:pt x="958" y="4422"/>
                    <a:pt x="1361" y="4148"/>
                  </a:cubicBezTo>
                  <a:cubicBezTo>
                    <a:pt x="1771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505" y="2175"/>
                  </a:cubicBezTo>
                  <a:cubicBezTo>
                    <a:pt x="2536" y="2175"/>
                    <a:pt x="2564" y="2182"/>
                    <a:pt x="2590" y="2197"/>
                  </a:cubicBezTo>
                  <a:cubicBezTo>
                    <a:pt x="2804" y="2345"/>
                    <a:pt x="2541" y="2558"/>
                    <a:pt x="2427" y="2607"/>
                  </a:cubicBezTo>
                  <a:cubicBezTo>
                    <a:pt x="2230" y="2722"/>
                    <a:pt x="2197" y="2984"/>
                    <a:pt x="2361" y="3148"/>
                  </a:cubicBezTo>
                  <a:cubicBezTo>
                    <a:pt x="2558" y="3394"/>
                    <a:pt x="2492" y="3705"/>
                    <a:pt x="2230" y="3804"/>
                  </a:cubicBezTo>
                  <a:cubicBezTo>
                    <a:pt x="2230" y="3804"/>
                    <a:pt x="2286" y="3810"/>
                    <a:pt x="2379" y="3810"/>
                  </a:cubicBezTo>
                  <a:cubicBezTo>
                    <a:pt x="2702" y="3810"/>
                    <a:pt x="3472" y="3732"/>
                    <a:pt x="3967" y="3033"/>
                  </a:cubicBezTo>
                  <a:cubicBezTo>
                    <a:pt x="4590" y="2148"/>
                    <a:pt x="4836" y="820"/>
                    <a:pt x="43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5890650" y="4634225"/>
              <a:ext cx="73800" cy="48800"/>
            </a:xfrm>
            <a:custGeom>
              <a:rect b="b" l="l" r="r" t="t"/>
              <a:pathLst>
                <a:path extrusionOk="0" h="1952" w="2952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35"/>
                    <a:pt x="755" y="413"/>
                    <a:pt x="919" y="790"/>
                  </a:cubicBezTo>
                  <a:cubicBezTo>
                    <a:pt x="1112" y="1305"/>
                    <a:pt x="1477" y="1951"/>
                    <a:pt x="2236" y="1951"/>
                  </a:cubicBezTo>
                  <a:cubicBezTo>
                    <a:pt x="2443" y="1951"/>
                    <a:pt x="2680" y="1903"/>
                    <a:pt x="2951" y="1790"/>
                  </a:cubicBezTo>
                  <a:cubicBezTo>
                    <a:pt x="2771" y="1725"/>
                    <a:pt x="2656" y="1561"/>
                    <a:pt x="2656" y="1380"/>
                  </a:cubicBezTo>
                  <a:cubicBezTo>
                    <a:pt x="2656" y="1096"/>
                    <a:pt x="2619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5956625" y="4633575"/>
              <a:ext cx="36500" cy="28500"/>
            </a:xfrm>
            <a:custGeom>
              <a:rect b="b" l="l" r="r" t="t"/>
              <a:pathLst>
                <a:path extrusionOk="0" h="1140" w="1460">
                  <a:moveTo>
                    <a:pt x="984" y="0"/>
                  </a:moveTo>
                  <a:cubicBezTo>
                    <a:pt x="812" y="0"/>
                    <a:pt x="653" y="142"/>
                    <a:pt x="640" y="325"/>
                  </a:cubicBezTo>
                  <a:cubicBezTo>
                    <a:pt x="640" y="488"/>
                    <a:pt x="773" y="593"/>
                    <a:pt x="908" y="593"/>
                  </a:cubicBezTo>
                  <a:cubicBezTo>
                    <a:pt x="963" y="593"/>
                    <a:pt x="1019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2" y="268"/>
                    <a:pt x="990" y="268"/>
                  </a:cubicBezTo>
                  <a:cubicBezTo>
                    <a:pt x="924" y="268"/>
                    <a:pt x="890" y="333"/>
                    <a:pt x="902" y="406"/>
                  </a:cubicBezTo>
                  <a:cubicBezTo>
                    <a:pt x="913" y="439"/>
                    <a:pt x="898" y="453"/>
                    <a:pt x="873" y="453"/>
                  </a:cubicBezTo>
                  <a:cubicBezTo>
                    <a:pt x="822" y="453"/>
                    <a:pt x="733" y="391"/>
                    <a:pt x="755" y="292"/>
                  </a:cubicBezTo>
                  <a:cubicBezTo>
                    <a:pt x="767" y="160"/>
                    <a:pt x="875" y="73"/>
                    <a:pt x="995" y="73"/>
                  </a:cubicBezTo>
                  <a:cubicBezTo>
                    <a:pt x="1041" y="73"/>
                    <a:pt x="1087" y="85"/>
                    <a:pt x="1132" y="111"/>
                  </a:cubicBezTo>
                  <a:cubicBezTo>
                    <a:pt x="1394" y="275"/>
                    <a:pt x="1312" y="849"/>
                    <a:pt x="739" y="898"/>
                  </a:cubicBezTo>
                  <a:cubicBezTo>
                    <a:pt x="724" y="899"/>
                    <a:pt x="710" y="900"/>
                    <a:pt x="695" y="900"/>
                  </a:cubicBezTo>
                  <a:cubicBezTo>
                    <a:pt x="336" y="900"/>
                    <a:pt x="17" y="521"/>
                    <a:pt x="17" y="521"/>
                  </a:cubicBezTo>
                  <a:lnTo>
                    <a:pt x="17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55" y="1096"/>
                    <a:pt x="499" y="1140"/>
                    <a:pt x="642" y="1140"/>
                  </a:cubicBezTo>
                  <a:cubicBezTo>
                    <a:pt x="725" y="1140"/>
                    <a:pt x="808" y="1125"/>
                    <a:pt x="886" y="1095"/>
                  </a:cubicBezTo>
                  <a:cubicBezTo>
                    <a:pt x="1099" y="1029"/>
                    <a:pt x="1279" y="865"/>
                    <a:pt x="1361" y="669"/>
                  </a:cubicBezTo>
                  <a:cubicBezTo>
                    <a:pt x="1460" y="423"/>
                    <a:pt x="1361" y="144"/>
                    <a:pt x="1116" y="29"/>
                  </a:cubicBezTo>
                  <a:cubicBezTo>
                    <a:pt x="1072" y="10"/>
                    <a:pt x="1028" y="0"/>
                    <a:pt x="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5389075" y="4814975"/>
              <a:ext cx="100025" cy="218525"/>
            </a:xfrm>
            <a:custGeom>
              <a:rect b="b" l="l" r="r" t="t"/>
              <a:pathLst>
                <a:path extrusionOk="0" h="8741" w="4001">
                  <a:moveTo>
                    <a:pt x="2074" y="1"/>
                  </a:moveTo>
                  <a:cubicBezTo>
                    <a:pt x="1548" y="1"/>
                    <a:pt x="1034" y="248"/>
                    <a:pt x="706" y="690"/>
                  </a:cubicBezTo>
                  <a:cubicBezTo>
                    <a:pt x="362" y="1182"/>
                    <a:pt x="312" y="1821"/>
                    <a:pt x="575" y="2362"/>
                  </a:cubicBezTo>
                  <a:cubicBezTo>
                    <a:pt x="809" y="2784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9"/>
                    <a:pt x="2476" y="1412"/>
                  </a:cubicBezTo>
                  <a:cubicBezTo>
                    <a:pt x="2394" y="1371"/>
                    <a:pt x="2310" y="1352"/>
                    <a:pt x="2230" y="1352"/>
                  </a:cubicBezTo>
                  <a:cubicBezTo>
                    <a:pt x="1891" y="1352"/>
                    <a:pt x="1606" y="1680"/>
                    <a:pt x="1738" y="2051"/>
                  </a:cubicBezTo>
                  <a:cubicBezTo>
                    <a:pt x="1861" y="2324"/>
                    <a:pt x="2178" y="2347"/>
                    <a:pt x="2318" y="2347"/>
                  </a:cubicBezTo>
                  <a:cubicBezTo>
                    <a:pt x="2346" y="2347"/>
                    <a:pt x="2367" y="2346"/>
                    <a:pt x="2378" y="2346"/>
                  </a:cubicBezTo>
                  <a:cubicBezTo>
                    <a:pt x="2427" y="2346"/>
                    <a:pt x="2443" y="2379"/>
                    <a:pt x="2443" y="2379"/>
                  </a:cubicBezTo>
                  <a:cubicBezTo>
                    <a:pt x="2487" y="2570"/>
                    <a:pt x="2241" y="2866"/>
                    <a:pt x="1764" y="2866"/>
                  </a:cubicBezTo>
                  <a:cubicBezTo>
                    <a:pt x="1710" y="2866"/>
                    <a:pt x="1652" y="2863"/>
                    <a:pt x="1591" y="2854"/>
                  </a:cubicBezTo>
                  <a:cubicBezTo>
                    <a:pt x="1394" y="2805"/>
                    <a:pt x="1230" y="2723"/>
                    <a:pt x="1083" y="2575"/>
                  </a:cubicBezTo>
                  <a:cubicBezTo>
                    <a:pt x="411" y="1936"/>
                    <a:pt x="739" y="559"/>
                    <a:pt x="1755" y="297"/>
                  </a:cubicBezTo>
                  <a:cubicBezTo>
                    <a:pt x="1902" y="256"/>
                    <a:pt x="2050" y="236"/>
                    <a:pt x="2197" y="236"/>
                  </a:cubicBezTo>
                  <a:cubicBezTo>
                    <a:pt x="2345" y="236"/>
                    <a:pt x="2492" y="256"/>
                    <a:pt x="2640" y="297"/>
                  </a:cubicBezTo>
                  <a:cubicBezTo>
                    <a:pt x="2837" y="346"/>
                    <a:pt x="3017" y="428"/>
                    <a:pt x="3165" y="559"/>
                  </a:cubicBezTo>
                  <a:cubicBezTo>
                    <a:pt x="3525" y="838"/>
                    <a:pt x="3738" y="1264"/>
                    <a:pt x="3755" y="1707"/>
                  </a:cubicBezTo>
                  <a:cubicBezTo>
                    <a:pt x="3820" y="2444"/>
                    <a:pt x="3443" y="3182"/>
                    <a:pt x="2869" y="3723"/>
                  </a:cubicBezTo>
                  <a:cubicBezTo>
                    <a:pt x="2296" y="4247"/>
                    <a:pt x="1558" y="4559"/>
                    <a:pt x="984" y="5100"/>
                  </a:cubicBezTo>
                  <a:cubicBezTo>
                    <a:pt x="411" y="5591"/>
                    <a:pt x="67" y="6296"/>
                    <a:pt x="34" y="7067"/>
                  </a:cubicBezTo>
                  <a:cubicBezTo>
                    <a:pt x="1" y="7771"/>
                    <a:pt x="394" y="8493"/>
                    <a:pt x="1034" y="8673"/>
                  </a:cubicBezTo>
                  <a:cubicBezTo>
                    <a:pt x="1168" y="8719"/>
                    <a:pt x="1306" y="8740"/>
                    <a:pt x="1441" y="8740"/>
                  </a:cubicBezTo>
                  <a:cubicBezTo>
                    <a:pt x="1935" y="8740"/>
                    <a:pt x="2397" y="8455"/>
                    <a:pt x="2525" y="8017"/>
                  </a:cubicBezTo>
                  <a:cubicBezTo>
                    <a:pt x="2722" y="7542"/>
                    <a:pt x="2509" y="7001"/>
                    <a:pt x="2034" y="6788"/>
                  </a:cubicBezTo>
                  <a:cubicBezTo>
                    <a:pt x="1935" y="6722"/>
                    <a:pt x="1820" y="6690"/>
                    <a:pt x="1706" y="6690"/>
                  </a:cubicBezTo>
                  <a:cubicBezTo>
                    <a:pt x="1670" y="6685"/>
                    <a:pt x="1634" y="6683"/>
                    <a:pt x="1598" y="6683"/>
                  </a:cubicBezTo>
                  <a:cubicBezTo>
                    <a:pt x="1259" y="6683"/>
                    <a:pt x="941" y="6890"/>
                    <a:pt x="837" y="7231"/>
                  </a:cubicBezTo>
                  <a:cubicBezTo>
                    <a:pt x="719" y="7714"/>
                    <a:pt x="998" y="7990"/>
                    <a:pt x="1315" y="7990"/>
                  </a:cubicBezTo>
                  <a:cubicBezTo>
                    <a:pt x="1396" y="7990"/>
                    <a:pt x="1479" y="7972"/>
                    <a:pt x="1558" y="7935"/>
                  </a:cubicBezTo>
                  <a:cubicBezTo>
                    <a:pt x="1870" y="7771"/>
                    <a:pt x="1919" y="7345"/>
                    <a:pt x="1673" y="7116"/>
                  </a:cubicBezTo>
                  <a:cubicBezTo>
                    <a:pt x="1598" y="7041"/>
                    <a:pt x="1496" y="7003"/>
                    <a:pt x="1395" y="7003"/>
                  </a:cubicBezTo>
                  <a:cubicBezTo>
                    <a:pt x="1320" y="7003"/>
                    <a:pt x="1244" y="7024"/>
                    <a:pt x="1181" y="7067"/>
                  </a:cubicBezTo>
                  <a:cubicBezTo>
                    <a:pt x="1165" y="7073"/>
                    <a:pt x="1152" y="7076"/>
                    <a:pt x="1143" y="7076"/>
                  </a:cubicBezTo>
                  <a:cubicBezTo>
                    <a:pt x="1105" y="7076"/>
                    <a:pt x="1116" y="7034"/>
                    <a:pt x="1116" y="7034"/>
                  </a:cubicBezTo>
                  <a:cubicBezTo>
                    <a:pt x="1226" y="6813"/>
                    <a:pt x="1521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60" y="7017"/>
                    <a:pt x="2656" y="7558"/>
                    <a:pt x="2443" y="8001"/>
                  </a:cubicBezTo>
                  <a:cubicBezTo>
                    <a:pt x="2317" y="8379"/>
                    <a:pt x="1921" y="8631"/>
                    <a:pt x="1484" y="8631"/>
                  </a:cubicBezTo>
                  <a:cubicBezTo>
                    <a:pt x="1352" y="8631"/>
                    <a:pt x="1216" y="8608"/>
                    <a:pt x="1083" y="8558"/>
                  </a:cubicBezTo>
                  <a:cubicBezTo>
                    <a:pt x="493" y="8394"/>
                    <a:pt x="149" y="7722"/>
                    <a:pt x="181" y="7050"/>
                  </a:cubicBezTo>
                  <a:cubicBezTo>
                    <a:pt x="230" y="6345"/>
                    <a:pt x="558" y="5673"/>
                    <a:pt x="1099" y="5214"/>
                  </a:cubicBezTo>
                  <a:cubicBezTo>
                    <a:pt x="1640" y="4706"/>
                    <a:pt x="2411" y="4428"/>
                    <a:pt x="3001" y="3838"/>
                  </a:cubicBezTo>
                  <a:cubicBezTo>
                    <a:pt x="3591" y="3280"/>
                    <a:pt x="4000" y="2493"/>
                    <a:pt x="3935" y="1690"/>
                  </a:cubicBezTo>
                  <a:cubicBezTo>
                    <a:pt x="3869" y="904"/>
                    <a:pt x="3312" y="248"/>
                    <a:pt x="2542" y="68"/>
                  </a:cubicBezTo>
                  <a:cubicBezTo>
                    <a:pt x="2388" y="23"/>
                    <a:pt x="2230" y="1"/>
                    <a:pt x="20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5391125" y="4897800"/>
              <a:ext cx="42650" cy="60250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lnTo>
                    <a:pt x="1509" y="0"/>
                  </a:lnTo>
                  <a:cubicBezTo>
                    <a:pt x="1509" y="0"/>
                    <a:pt x="1361" y="66"/>
                    <a:pt x="1345" y="164"/>
                  </a:cubicBezTo>
                  <a:cubicBezTo>
                    <a:pt x="1330" y="240"/>
                    <a:pt x="1230" y="330"/>
                    <a:pt x="1060" y="330"/>
                  </a:cubicBezTo>
                  <a:cubicBezTo>
                    <a:pt x="1046" y="330"/>
                    <a:pt x="1032" y="329"/>
                    <a:pt x="1017" y="328"/>
                  </a:cubicBezTo>
                  <a:cubicBezTo>
                    <a:pt x="821" y="328"/>
                    <a:pt x="1" y="393"/>
                    <a:pt x="50" y="2410"/>
                  </a:cubicBezTo>
                  <a:cubicBezTo>
                    <a:pt x="50" y="2410"/>
                    <a:pt x="132" y="1672"/>
                    <a:pt x="755" y="1393"/>
                  </a:cubicBezTo>
                  <a:cubicBezTo>
                    <a:pt x="1378" y="1115"/>
                    <a:pt x="1706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5408350" y="4719950"/>
              <a:ext cx="159425" cy="250800"/>
            </a:xfrm>
            <a:custGeom>
              <a:rect b="b" l="l" r="r" t="t"/>
              <a:pathLst>
                <a:path extrusionOk="0" h="10032" w="6377">
                  <a:moveTo>
                    <a:pt x="5246" y="0"/>
                  </a:moveTo>
                  <a:lnTo>
                    <a:pt x="5246" y="0"/>
                  </a:ln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2"/>
                    <a:pt x="3279" y="7966"/>
                    <a:pt x="1574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07" y="9493"/>
                    <a:pt x="661" y="9317"/>
                    <a:pt x="964" y="9317"/>
                  </a:cubicBezTo>
                  <a:cubicBezTo>
                    <a:pt x="1196" y="9317"/>
                    <a:pt x="1397" y="9419"/>
                    <a:pt x="1525" y="9540"/>
                  </a:cubicBezTo>
                  <a:cubicBezTo>
                    <a:pt x="1629" y="9632"/>
                    <a:pt x="1726" y="9662"/>
                    <a:pt x="1818" y="9662"/>
                  </a:cubicBezTo>
                  <a:cubicBezTo>
                    <a:pt x="1978" y="9662"/>
                    <a:pt x="2120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56" y="9638"/>
                    <a:pt x="2771" y="9229"/>
                    <a:pt x="2574" y="8917"/>
                  </a:cubicBezTo>
                  <a:cubicBezTo>
                    <a:pt x="2479" y="8782"/>
                    <a:pt x="2329" y="8691"/>
                    <a:pt x="2159" y="8691"/>
                  </a:cubicBezTo>
                  <a:cubicBezTo>
                    <a:pt x="2123" y="8691"/>
                    <a:pt x="2087" y="8695"/>
                    <a:pt x="2049" y="8704"/>
                  </a:cubicBezTo>
                  <a:cubicBezTo>
                    <a:pt x="2049" y="8704"/>
                    <a:pt x="2262" y="8655"/>
                    <a:pt x="3311" y="7786"/>
                  </a:cubicBezTo>
                  <a:cubicBezTo>
                    <a:pt x="4590" y="6737"/>
                    <a:pt x="4541" y="7098"/>
                    <a:pt x="5459" y="6606"/>
                  </a:cubicBezTo>
                  <a:cubicBezTo>
                    <a:pt x="6377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29"/>
                    <a:pt x="5510" y="5429"/>
                  </a:cubicBezTo>
                  <a:cubicBezTo>
                    <a:pt x="5474" y="5429"/>
                    <a:pt x="5435" y="5428"/>
                    <a:pt x="5393" y="5426"/>
                  </a:cubicBezTo>
                  <a:cubicBezTo>
                    <a:pt x="5366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7" y="5917"/>
                    <a:pt x="4606" y="5131"/>
                    <a:pt x="4705" y="4491"/>
                  </a:cubicBezTo>
                  <a:cubicBezTo>
                    <a:pt x="4819" y="3852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6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4"/>
                    <a:pt x="4755" y="3293"/>
                    <a:pt x="4621" y="3293"/>
                  </a:cubicBezTo>
                  <a:cubicBezTo>
                    <a:pt x="4591" y="3293"/>
                    <a:pt x="4558" y="3284"/>
                    <a:pt x="4524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6" y="2295"/>
                    <a:pt x="5180" y="2508"/>
                    <a:pt x="5639" y="1820"/>
                  </a:cubicBezTo>
                  <a:cubicBezTo>
                    <a:pt x="6049" y="1213"/>
                    <a:pt x="5475" y="574"/>
                    <a:pt x="5278" y="410"/>
                  </a:cubicBezTo>
                  <a:cubicBezTo>
                    <a:pt x="5164" y="295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5448500" y="4655925"/>
              <a:ext cx="73750" cy="268925"/>
            </a:xfrm>
            <a:custGeom>
              <a:rect b="b" l="l" r="r" t="t"/>
              <a:pathLst>
                <a:path extrusionOk="0" h="10757" w="2950">
                  <a:moveTo>
                    <a:pt x="1620" y="0"/>
                  </a:moveTo>
                  <a:cubicBezTo>
                    <a:pt x="1289" y="0"/>
                    <a:pt x="950" y="123"/>
                    <a:pt x="689" y="414"/>
                  </a:cubicBezTo>
                  <a:cubicBezTo>
                    <a:pt x="1" y="1234"/>
                    <a:pt x="148" y="2463"/>
                    <a:pt x="525" y="3512"/>
                  </a:cubicBezTo>
                  <a:cubicBezTo>
                    <a:pt x="1361" y="5561"/>
                    <a:pt x="2263" y="7511"/>
                    <a:pt x="1689" y="8954"/>
                  </a:cubicBezTo>
                  <a:cubicBezTo>
                    <a:pt x="1443" y="9708"/>
                    <a:pt x="935" y="10347"/>
                    <a:pt x="247" y="10757"/>
                  </a:cubicBezTo>
                  <a:cubicBezTo>
                    <a:pt x="951" y="10380"/>
                    <a:pt x="1492" y="9741"/>
                    <a:pt x="1771" y="8987"/>
                  </a:cubicBezTo>
                  <a:cubicBezTo>
                    <a:pt x="2394" y="7511"/>
                    <a:pt x="1509" y="5479"/>
                    <a:pt x="689" y="3446"/>
                  </a:cubicBezTo>
                  <a:cubicBezTo>
                    <a:pt x="312" y="2447"/>
                    <a:pt x="181" y="1250"/>
                    <a:pt x="788" y="512"/>
                  </a:cubicBezTo>
                  <a:cubicBezTo>
                    <a:pt x="1027" y="242"/>
                    <a:pt x="1344" y="126"/>
                    <a:pt x="1654" y="126"/>
                  </a:cubicBezTo>
                  <a:cubicBezTo>
                    <a:pt x="2171" y="126"/>
                    <a:pt x="2666" y="450"/>
                    <a:pt x="2738" y="922"/>
                  </a:cubicBezTo>
                  <a:cubicBezTo>
                    <a:pt x="2846" y="1447"/>
                    <a:pt x="2446" y="1928"/>
                    <a:pt x="1934" y="1928"/>
                  </a:cubicBezTo>
                  <a:cubicBezTo>
                    <a:pt x="1902" y="1928"/>
                    <a:pt x="1869" y="1926"/>
                    <a:pt x="1837" y="1922"/>
                  </a:cubicBezTo>
                  <a:lnTo>
                    <a:pt x="1820" y="1922"/>
                  </a:lnTo>
                  <a:lnTo>
                    <a:pt x="1755" y="1906"/>
                  </a:lnTo>
                  <a:cubicBezTo>
                    <a:pt x="1689" y="1873"/>
                    <a:pt x="1623" y="1824"/>
                    <a:pt x="1591" y="1758"/>
                  </a:cubicBezTo>
                  <a:cubicBezTo>
                    <a:pt x="1591" y="1758"/>
                    <a:pt x="1542" y="1709"/>
                    <a:pt x="1591" y="1660"/>
                  </a:cubicBezTo>
                  <a:cubicBezTo>
                    <a:pt x="1623" y="1627"/>
                    <a:pt x="1984" y="1643"/>
                    <a:pt x="2000" y="1332"/>
                  </a:cubicBezTo>
                  <a:cubicBezTo>
                    <a:pt x="2011" y="1080"/>
                    <a:pt x="1807" y="916"/>
                    <a:pt x="1598" y="916"/>
                  </a:cubicBezTo>
                  <a:cubicBezTo>
                    <a:pt x="1481" y="916"/>
                    <a:pt x="1362" y="968"/>
                    <a:pt x="1279" y="1086"/>
                  </a:cubicBezTo>
                  <a:cubicBezTo>
                    <a:pt x="1069" y="1345"/>
                    <a:pt x="1370" y="1971"/>
                    <a:pt x="1914" y="1971"/>
                  </a:cubicBezTo>
                  <a:cubicBezTo>
                    <a:pt x="1921" y="1971"/>
                    <a:pt x="1928" y="1971"/>
                    <a:pt x="1935" y="1971"/>
                  </a:cubicBezTo>
                  <a:cubicBezTo>
                    <a:pt x="1944" y="1971"/>
                    <a:pt x="1952" y="1972"/>
                    <a:pt x="1961" y="1972"/>
                  </a:cubicBezTo>
                  <a:cubicBezTo>
                    <a:pt x="2522" y="1972"/>
                    <a:pt x="2949" y="1455"/>
                    <a:pt x="2836" y="906"/>
                  </a:cubicBezTo>
                  <a:cubicBezTo>
                    <a:pt x="2763" y="383"/>
                    <a:pt x="2203" y="0"/>
                    <a:pt x="16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5389500" y="4646175"/>
              <a:ext cx="69275" cy="203700"/>
            </a:xfrm>
            <a:custGeom>
              <a:rect b="b" l="l" r="r" t="t"/>
              <a:pathLst>
                <a:path extrusionOk="0" h="8148" w="2771">
                  <a:moveTo>
                    <a:pt x="689" y="1"/>
                  </a:moveTo>
                  <a:lnTo>
                    <a:pt x="689" y="1"/>
                  </a:lnTo>
                  <a:cubicBezTo>
                    <a:pt x="689" y="1"/>
                    <a:pt x="66" y="181"/>
                    <a:pt x="197" y="1066"/>
                  </a:cubicBezTo>
                  <a:cubicBezTo>
                    <a:pt x="345" y="1968"/>
                    <a:pt x="1049" y="2443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33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39"/>
                    <a:pt x="0" y="8147"/>
                  </a:cubicBezTo>
                  <a:cubicBezTo>
                    <a:pt x="0" y="8000"/>
                    <a:pt x="66" y="6934"/>
                    <a:pt x="1197" y="6131"/>
                  </a:cubicBezTo>
                  <a:cubicBezTo>
                    <a:pt x="2508" y="5230"/>
                    <a:pt x="2771" y="4295"/>
                    <a:pt x="2328" y="2902"/>
                  </a:cubicBezTo>
                  <a:cubicBezTo>
                    <a:pt x="1803" y="1279"/>
                    <a:pt x="361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5473100" y="4410175"/>
              <a:ext cx="60800" cy="136450"/>
            </a:xfrm>
            <a:custGeom>
              <a:rect b="b" l="l" r="r" t="t"/>
              <a:pathLst>
                <a:path extrusionOk="0" h="5458" w="2432">
                  <a:moveTo>
                    <a:pt x="1441" y="0"/>
                  </a:moveTo>
                  <a:cubicBezTo>
                    <a:pt x="1406" y="0"/>
                    <a:pt x="1373" y="6"/>
                    <a:pt x="1344" y="16"/>
                  </a:cubicBezTo>
                  <a:cubicBezTo>
                    <a:pt x="1033" y="114"/>
                    <a:pt x="951" y="376"/>
                    <a:pt x="1115" y="737"/>
                  </a:cubicBezTo>
                  <a:cubicBezTo>
                    <a:pt x="1279" y="1098"/>
                    <a:pt x="1787" y="1147"/>
                    <a:pt x="1656" y="2802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803" y="0"/>
                    <a:pt x="14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5429250" y="4372950"/>
              <a:ext cx="131550" cy="177375"/>
            </a:xfrm>
            <a:custGeom>
              <a:rect b="b" l="l" r="r" t="t"/>
              <a:pathLst>
                <a:path extrusionOk="0" h="7095" w="5262">
                  <a:moveTo>
                    <a:pt x="1672" y="1"/>
                  </a:moveTo>
                  <a:cubicBezTo>
                    <a:pt x="1284" y="1"/>
                    <a:pt x="856" y="89"/>
                    <a:pt x="476" y="374"/>
                  </a:cubicBezTo>
                  <a:cubicBezTo>
                    <a:pt x="164" y="653"/>
                    <a:pt x="0" y="1062"/>
                    <a:pt x="33" y="1472"/>
                  </a:cubicBezTo>
                  <a:cubicBezTo>
                    <a:pt x="104" y="1984"/>
                    <a:pt x="619" y="2422"/>
                    <a:pt x="1226" y="2422"/>
                  </a:cubicBezTo>
                  <a:cubicBezTo>
                    <a:pt x="1318" y="2422"/>
                    <a:pt x="1413" y="2412"/>
                    <a:pt x="1508" y="2390"/>
                  </a:cubicBezTo>
                  <a:cubicBezTo>
                    <a:pt x="1607" y="2357"/>
                    <a:pt x="1705" y="2324"/>
                    <a:pt x="1803" y="2275"/>
                  </a:cubicBezTo>
                  <a:lnTo>
                    <a:pt x="1820" y="2275"/>
                  </a:lnTo>
                  <a:lnTo>
                    <a:pt x="1836" y="2259"/>
                  </a:lnTo>
                  <a:cubicBezTo>
                    <a:pt x="2148" y="2095"/>
                    <a:pt x="2312" y="1767"/>
                    <a:pt x="2246" y="1439"/>
                  </a:cubicBezTo>
                  <a:cubicBezTo>
                    <a:pt x="2196" y="1102"/>
                    <a:pt x="1918" y="879"/>
                    <a:pt x="1607" y="879"/>
                  </a:cubicBezTo>
                  <a:cubicBezTo>
                    <a:pt x="1509" y="879"/>
                    <a:pt x="1409" y="901"/>
                    <a:pt x="1312" y="948"/>
                  </a:cubicBezTo>
                  <a:cubicBezTo>
                    <a:pt x="951" y="1144"/>
                    <a:pt x="1066" y="1702"/>
                    <a:pt x="1476" y="1751"/>
                  </a:cubicBezTo>
                  <a:cubicBezTo>
                    <a:pt x="1506" y="1758"/>
                    <a:pt x="1537" y="1762"/>
                    <a:pt x="1566" y="1762"/>
                  </a:cubicBezTo>
                  <a:cubicBezTo>
                    <a:pt x="1788" y="1762"/>
                    <a:pt x="1963" y="1556"/>
                    <a:pt x="1935" y="1325"/>
                  </a:cubicBezTo>
                  <a:cubicBezTo>
                    <a:pt x="1928" y="1286"/>
                    <a:pt x="1952" y="1252"/>
                    <a:pt x="1986" y="1252"/>
                  </a:cubicBezTo>
                  <a:cubicBezTo>
                    <a:pt x="2038" y="1252"/>
                    <a:pt x="2111" y="1330"/>
                    <a:pt x="2131" y="1587"/>
                  </a:cubicBezTo>
                  <a:cubicBezTo>
                    <a:pt x="2148" y="1702"/>
                    <a:pt x="2131" y="1833"/>
                    <a:pt x="2066" y="1947"/>
                  </a:cubicBezTo>
                  <a:cubicBezTo>
                    <a:pt x="1933" y="2168"/>
                    <a:pt x="1681" y="2297"/>
                    <a:pt x="1430" y="2297"/>
                  </a:cubicBezTo>
                  <a:cubicBezTo>
                    <a:pt x="1401" y="2297"/>
                    <a:pt x="1373" y="2295"/>
                    <a:pt x="1344" y="2292"/>
                  </a:cubicBezTo>
                  <a:cubicBezTo>
                    <a:pt x="1334" y="2292"/>
                    <a:pt x="1323" y="2292"/>
                    <a:pt x="1312" y="2292"/>
                  </a:cubicBezTo>
                  <a:cubicBezTo>
                    <a:pt x="609" y="2292"/>
                    <a:pt x="141" y="1233"/>
                    <a:pt x="787" y="603"/>
                  </a:cubicBezTo>
                  <a:cubicBezTo>
                    <a:pt x="1051" y="310"/>
                    <a:pt x="1436" y="184"/>
                    <a:pt x="1851" y="184"/>
                  </a:cubicBezTo>
                  <a:cubicBezTo>
                    <a:pt x="2365" y="184"/>
                    <a:pt x="2925" y="377"/>
                    <a:pt x="3361" y="685"/>
                  </a:cubicBezTo>
                  <a:cubicBezTo>
                    <a:pt x="5065" y="1980"/>
                    <a:pt x="4819" y="4242"/>
                    <a:pt x="4328" y="5390"/>
                  </a:cubicBezTo>
                  <a:cubicBezTo>
                    <a:pt x="4049" y="6078"/>
                    <a:pt x="3590" y="6668"/>
                    <a:pt x="3000" y="7094"/>
                  </a:cubicBezTo>
                  <a:cubicBezTo>
                    <a:pt x="3623" y="6684"/>
                    <a:pt x="4098" y="6111"/>
                    <a:pt x="4410" y="5439"/>
                  </a:cubicBezTo>
                  <a:cubicBezTo>
                    <a:pt x="4951" y="4291"/>
                    <a:pt x="5262" y="1915"/>
                    <a:pt x="3459" y="554"/>
                  </a:cubicBezTo>
                  <a:cubicBezTo>
                    <a:pt x="3098" y="292"/>
                    <a:pt x="2689" y="128"/>
                    <a:pt x="2262" y="62"/>
                  </a:cubicBezTo>
                  <a:cubicBezTo>
                    <a:pt x="2088" y="27"/>
                    <a:pt x="1886" y="1"/>
                    <a:pt x="16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5459150" y="4234775"/>
              <a:ext cx="129925" cy="204900"/>
            </a:xfrm>
            <a:custGeom>
              <a:rect b="b" l="l" r="r" t="t"/>
              <a:pathLst>
                <a:path extrusionOk="0" h="8196" w="5197">
                  <a:moveTo>
                    <a:pt x="1083" y="0"/>
                  </a:moveTo>
                  <a:lnTo>
                    <a:pt x="1083" y="0"/>
                  </a:lnTo>
                  <a:cubicBezTo>
                    <a:pt x="1" y="2852"/>
                    <a:pt x="1279" y="4376"/>
                    <a:pt x="2525" y="5606"/>
                  </a:cubicBezTo>
                  <a:cubicBezTo>
                    <a:pt x="3787" y="6852"/>
                    <a:pt x="3738" y="8196"/>
                    <a:pt x="3738" y="8196"/>
                  </a:cubicBezTo>
                  <a:cubicBezTo>
                    <a:pt x="4656" y="7294"/>
                    <a:pt x="3591" y="5589"/>
                    <a:pt x="4459" y="4245"/>
                  </a:cubicBezTo>
                  <a:cubicBezTo>
                    <a:pt x="5197" y="3082"/>
                    <a:pt x="4230" y="2573"/>
                    <a:pt x="4230" y="2573"/>
                  </a:cubicBezTo>
                  <a:cubicBezTo>
                    <a:pt x="3820" y="3147"/>
                    <a:pt x="3361" y="3000"/>
                    <a:pt x="3001" y="3737"/>
                  </a:cubicBezTo>
                  <a:cubicBezTo>
                    <a:pt x="2656" y="4442"/>
                    <a:pt x="3263" y="5803"/>
                    <a:pt x="3263" y="5803"/>
                  </a:cubicBezTo>
                  <a:cubicBezTo>
                    <a:pt x="2066" y="4934"/>
                    <a:pt x="2296" y="4147"/>
                    <a:pt x="2640" y="3754"/>
                  </a:cubicBezTo>
                  <a:cubicBezTo>
                    <a:pt x="2984" y="3360"/>
                    <a:pt x="2509" y="3000"/>
                    <a:pt x="2525" y="2787"/>
                  </a:cubicBezTo>
                  <a:cubicBezTo>
                    <a:pt x="2542" y="2639"/>
                    <a:pt x="2574" y="2491"/>
                    <a:pt x="2640" y="2360"/>
                  </a:cubicBezTo>
                  <a:cubicBezTo>
                    <a:pt x="2640" y="2360"/>
                    <a:pt x="2567" y="2315"/>
                    <a:pt x="2436" y="2315"/>
                  </a:cubicBezTo>
                  <a:cubicBezTo>
                    <a:pt x="2318" y="2315"/>
                    <a:pt x="2153" y="2352"/>
                    <a:pt x="1951" y="2491"/>
                  </a:cubicBezTo>
                  <a:cubicBezTo>
                    <a:pt x="1214" y="2967"/>
                    <a:pt x="1525" y="4081"/>
                    <a:pt x="1525" y="4081"/>
                  </a:cubicBezTo>
                  <a:cubicBezTo>
                    <a:pt x="1001" y="3344"/>
                    <a:pt x="1165" y="2590"/>
                    <a:pt x="1771" y="2065"/>
                  </a:cubicBezTo>
                  <a:cubicBezTo>
                    <a:pt x="2361" y="1541"/>
                    <a:pt x="1788" y="1065"/>
                    <a:pt x="1394" y="836"/>
                  </a:cubicBezTo>
                  <a:cubicBezTo>
                    <a:pt x="1001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5398925" y="4209350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443" y="1"/>
                  </a:moveTo>
                  <a:cubicBezTo>
                    <a:pt x="443" y="17"/>
                    <a:pt x="0" y="2033"/>
                    <a:pt x="3033" y="4525"/>
                  </a:cubicBezTo>
                  <a:cubicBezTo>
                    <a:pt x="3033" y="4525"/>
                    <a:pt x="2459" y="3853"/>
                    <a:pt x="2721" y="3099"/>
                  </a:cubicBezTo>
                  <a:cubicBezTo>
                    <a:pt x="2984" y="2345"/>
                    <a:pt x="2672" y="2066"/>
                    <a:pt x="2426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0" y="1253"/>
                    <a:pt x="2316" y="1253"/>
                  </a:cubicBezTo>
                  <a:cubicBezTo>
                    <a:pt x="2147" y="1253"/>
                    <a:pt x="1851" y="1322"/>
                    <a:pt x="1935" y="1820"/>
                  </a:cubicBezTo>
                  <a:cubicBezTo>
                    <a:pt x="2033" y="2509"/>
                    <a:pt x="2066" y="2623"/>
                    <a:pt x="1853" y="2640"/>
                  </a:cubicBezTo>
                  <a:cubicBezTo>
                    <a:pt x="1843" y="2641"/>
                    <a:pt x="1835" y="2642"/>
                    <a:pt x="1827" y="2642"/>
                  </a:cubicBezTo>
                  <a:cubicBezTo>
                    <a:pt x="1644" y="2642"/>
                    <a:pt x="1692" y="2303"/>
                    <a:pt x="1754" y="2115"/>
                  </a:cubicBezTo>
                  <a:cubicBezTo>
                    <a:pt x="1803" y="1935"/>
                    <a:pt x="2049" y="1099"/>
                    <a:pt x="1410" y="820"/>
                  </a:cubicBezTo>
                  <a:cubicBezTo>
                    <a:pt x="754" y="542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5534975" y="4424075"/>
              <a:ext cx="90175" cy="106575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7"/>
                    <a:pt x="967" y="2476"/>
                  </a:cubicBezTo>
                  <a:cubicBezTo>
                    <a:pt x="869" y="3771"/>
                    <a:pt x="0" y="4262"/>
                    <a:pt x="0" y="4262"/>
                  </a:cubicBezTo>
                  <a:cubicBezTo>
                    <a:pt x="3606" y="2443"/>
                    <a:pt x="2295" y="788"/>
                    <a:pt x="1951" y="525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5537425" y="4489900"/>
              <a:ext cx="197125" cy="145025"/>
            </a:xfrm>
            <a:custGeom>
              <a:rect b="b" l="l" r="r" t="t"/>
              <a:pathLst>
                <a:path extrusionOk="0" h="5801" w="7885">
                  <a:moveTo>
                    <a:pt x="3221" y="0"/>
                  </a:moveTo>
                  <a:cubicBezTo>
                    <a:pt x="2841" y="0"/>
                    <a:pt x="2424" y="334"/>
                    <a:pt x="2017" y="957"/>
                  </a:cubicBezTo>
                  <a:cubicBezTo>
                    <a:pt x="1476" y="1810"/>
                    <a:pt x="1" y="1925"/>
                    <a:pt x="1" y="1925"/>
                  </a:cubicBezTo>
                  <a:cubicBezTo>
                    <a:pt x="2394" y="1990"/>
                    <a:pt x="3033" y="2613"/>
                    <a:pt x="3672" y="3367"/>
                  </a:cubicBezTo>
                  <a:cubicBezTo>
                    <a:pt x="4312" y="4121"/>
                    <a:pt x="4492" y="5334"/>
                    <a:pt x="6000" y="5711"/>
                  </a:cubicBezTo>
                  <a:cubicBezTo>
                    <a:pt x="6256" y="5774"/>
                    <a:pt x="6479" y="5801"/>
                    <a:pt x="6673" y="5801"/>
                  </a:cubicBezTo>
                  <a:cubicBezTo>
                    <a:pt x="7635" y="5801"/>
                    <a:pt x="7885" y="5154"/>
                    <a:pt x="7885" y="5154"/>
                  </a:cubicBezTo>
                  <a:lnTo>
                    <a:pt x="7885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6" y="5241"/>
                    <a:pt x="7249" y="4878"/>
                    <a:pt x="7262" y="4137"/>
                  </a:cubicBezTo>
                  <a:cubicBezTo>
                    <a:pt x="7278" y="3170"/>
                    <a:pt x="6410" y="2892"/>
                    <a:pt x="5295" y="2711"/>
                  </a:cubicBezTo>
                  <a:cubicBezTo>
                    <a:pt x="4180" y="2531"/>
                    <a:pt x="3246" y="2465"/>
                    <a:pt x="3131" y="2088"/>
                  </a:cubicBezTo>
                  <a:cubicBezTo>
                    <a:pt x="3017" y="1728"/>
                    <a:pt x="3508" y="1580"/>
                    <a:pt x="4197" y="1384"/>
                  </a:cubicBezTo>
                  <a:cubicBezTo>
                    <a:pt x="4869" y="1187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18" y="588"/>
                    <a:pt x="4464" y="606"/>
                    <a:pt x="4407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60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5441950" y="4549000"/>
              <a:ext cx="192200" cy="157450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3" y="6232"/>
                    <a:pt x="279" y="6297"/>
                  </a:cubicBezTo>
                  <a:cubicBezTo>
                    <a:pt x="246" y="6133"/>
                    <a:pt x="230" y="5953"/>
                    <a:pt x="230" y="5789"/>
                  </a:cubicBezTo>
                  <a:cubicBezTo>
                    <a:pt x="230" y="4920"/>
                    <a:pt x="410" y="4052"/>
                    <a:pt x="722" y="3249"/>
                  </a:cubicBezTo>
                  <a:cubicBezTo>
                    <a:pt x="1131" y="2249"/>
                    <a:pt x="1869" y="1413"/>
                    <a:pt x="2820" y="888"/>
                  </a:cubicBezTo>
                  <a:cubicBezTo>
                    <a:pt x="3362" y="568"/>
                    <a:pt x="4069" y="320"/>
                    <a:pt x="4769" y="320"/>
                  </a:cubicBezTo>
                  <a:cubicBezTo>
                    <a:pt x="5360" y="320"/>
                    <a:pt x="5946" y="496"/>
                    <a:pt x="6426" y="954"/>
                  </a:cubicBezTo>
                  <a:cubicBezTo>
                    <a:pt x="7491" y="1872"/>
                    <a:pt x="7147" y="3789"/>
                    <a:pt x="5934" y="4085"/>
                  </a:cubicBezTo>
                  <a:cubicBezTo>
                    <a:pt x="5804" y="4119"/>
                    <a:pt x="5670" y="4135"/>
                    <a:pt x="5536" y="4135"/>
                  </a:cubicBezTo>
                  <a:cubicBezTo>
                    <a:pt x="5097" y="4135"/>
                    <a:pt x="4669" y="3956"/>
                    <a:pt x="4443" y="3642"/>
                  </a:cubicBezTo>
                  <a:cubicBezTo>
                    <a:pt x="4147" y="3232"/>
                    <a:pt x="4147" y="2691"/>
                    <a:pt x="4410" y="2265"/>
                  </a:cubicBezTo>
                  <a:cubicBezTo>
                    <a:pt x="4602" y="1994"/>
                    <a:pt x="4918" y="1840"/>
                    <a:pt x="5242" y="1840"/>
                  </a:cubicBezTo>
                  <a:cubicBezTo>
                    <a:pt x="5387" y="1840"/>
                    <a:pt x="5534" y="1871"/>
                    <a:pt x="5672" y="1937"/>
                  </a:cubicBezTo>
                  <a:cubicBezTo>
                    <a:pt x="5836" y="2036"/>
                    <a:pt x="5951" y="2200"/>
                    <a:pt x="5951" y="2396"/>
                  </a:cubicBezTo>
                  <a:cubicBezTo>
                    <a:pt x="5951" y="2396"/>
                    <a:pt x="5951" y="2545"/>
                    <a:pt x="5866" y="2545"/>
                  </a:cubicBezTo>
                  <a:cubicBezTo>
                    <a:pt x="5861" y="2545"/>
                    <a:pt x="5857" y="2545"/>
                    <a:pt x="5852" y="2544"/>
                  </a:cubicBezTo>
                  <a:cubicBezTo>
                    <a:pt x="5754" y="2527"/>
                    <a:pt x="5787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78" y="2320"/>
                    <a:pt x="4974" y="2558"/>
                    <a:pt x="5033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3" y="3088"/>
                    <a:pt x="5934" y="2986"/>
                  </a:cubicBezTo>
                  <a:cubicBezTo>
                    <a:pt x="6000" y="2904"/>
                    <a:pt x="6049" y="2822"/>
                    <a:pt x="6082" y="2740"/>
                  </a:cubicBezTo>
                  <a:cubicBezTo>
                    <a:pt x="6180" y="2429"/>
                    <a:pt x="6049" y="2085"/>
                    <a:pt x="5770" y="1921"/>
                  </a:cubicBezTo>
                  <a:cubicBezTo>
                    <a:pt x="5593" y="1814"/>
                    <a:pt x="5400" y="1763"/>
                    <a:pt x="5211" y="1763"/>
                  </a:cubicBezTo>
                  <a:cubicBezTo>
                    <a:pt x="4877" y="1763"/>
                    <a:pt x="4554" y="1923"/>
                    <a:pt x="4344" y="2216"/>
                  </a:cubicBezTo>
                  <a:cubicBezTo>
                    <a:pt x="4033" y="2658"/>
                    <a:pt x="4033" y="3249"/>
                    <a:pt x="4344" y="3691"/>
                  </a:cubicBezTo>
                  <a:cubicBezTo>
                    <a:pt x="4646" y="4069"/>
                    <a:pt x="5093" y="4272"/>
                    <a:pt x="5559" y="4272"/>
                  </a:cubicBezTo>
                  <a:cubicBezTo>
                    <a:pt x="5700" y="4272"/>
                    <a:pt x="5842" y="4254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5451775" y="4597175"/>
              <a:ext cx="75925" cy="81825"/>
            </a:xfrm>
            <a:custGeom>
              <a:rect b="b" l="l" r="r" t="t"/>
              <a:pathLst>
                <a:path extrusionOk="0" h="3273" w="3037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1010"/>
                    <a:pt x="1" y="3272"/>
                    <a:pt x="1" y="3272"/>
                  </a:cubicBezTo>
                  <a:cubicBezTo>
                    <a:pt x="1" y="3272"/>
                    <a:pt x="673" y="1174"/>
                    <a:pt x="1935" y="961"/>
                  </a:cubicBezTo>
                  <a:cubicBezTo>
                    <a:pt x="3037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5549300" y="4591275"/>
              <a:ext cx="130350" cy="112650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33" y="1771"/>
                  </a:cubicBezTo>
                  <a:cubicBezTo>
                    <a:pt x="2689" y="2852"/>
                    <a:pt x="1837" y="3066"/>
                    <a:pt x="1214" y="3131"/>
                  </a:cubicBezTo>
                  <a:cubicBezTo>
                    <a:pt x="575" y="3197"/>
                    <a:pt x="149" y="3459"/>
                    <a:pt x="1" y="4328"/>
                  </a:cubicBezTo>
                  <a:cubicBezTo>
                    <a:pt x="142" y="4234"/>
                    <a:pt x="305" y="4188"/>
                    <a:pt x="467" y="4188"/>
                  </a:cubicBezTo>
                  <a:cubicBezTo>
                    <a:pt x="588" y="4188"/>
                    <a:pt x="709" y="4213"/>
                    <a:pt x="821" y="4262"/>
                  </a:cubicBezTo>
                  <a:cubicBezTo>
                    <a:pt x="1066" y="4371"/>
                    <a:pt x="1463" y="4506"/>
                    <a:pt x="1860" y="4506"/>
                  </a:cubicBezTo>
                  <a:cubicBezTo>
                    <a:pt x="2179" y="4506"/>
                    <a:pt x="2498" y="4419"/>
                    <a:pt x="2738" y="4164"/>
                  </a:cubicBezTo>
                  <a:cubicBezTo>
                    <a:pt x="3099" y="3754"/>
                    <a:pt x="3246" y="3197"/>
                    <a:pt x="3148" y="2672"/>
                  </a:cubicBezTo>
                  <a:cubicBezTo>
                    <a:pt x="3132" y="2370"/>
                    <a:pt x="3070" y="1851"/>
                    <a:pt x="3336" y="1851"/>
                  </a:cubicBezTo>
                  <a:cubicBezTo>
                    <a:pt x="3344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74" y="2754"/>
                    <a:pt x="3542" y="3049"/>
                    <a:pt x="4164" y="3229"/>
                  </a:cubicBezTo>
                  <a:cubicBezTo>
                    <a:pt x="4509" y="3311"/>
                    <a:pt x="4820" y="3475"/>
                    <a:pt x="5099" y="3721"/>
                  </a:cubicBezTo>
                  <a:cubicBezTo>
                    <a:pt x="4984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99" y="1295"/>
                    <a:pt x="3542" y="1066"/>
                    <a:pt x="3410" y="672"/>
                  </a:cubicBezTo>
                  <a:cubicBezTo>
                    <a:pt x="3328" y="427"/>
                    <a:pt x="3214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5627175" y="4667075"/>
              <a:ext cx="32400" cy="49625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cubicBezTo>
                    <a:pt x="361" y="181"/>
                    <a:pt x="328" y="378"/>
                    <a:pt x="279" y="558"/>
                  </a:cubicBezTo>
                  <a:cubicBezTo>
                    <a:pt x="197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1" y="1296"/>
                  </a:cubicBezTo>
                  <a:cubicBezTo>
                    <a:pt x="1295" y="919"/>
                    <a:pt x="1131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5628400" y="4451525"/>
              <a:ext cx="172950" cy="121775"/>
            </a:xfrm>
            <a:custGeom>
              <a:rect b="b" l="l" r="r" t="t"/>
              <a:pathLst>
                <a:path extrusionOk="0" h="4871" w="6918">
                  <a:moveTo>
                    <a:pt x="1948" y="0"/>
                  </a:moveTo>
                  <a:cubicBezTo>
                    <a:pt x="1063" y="0"/>
                    <a:pt x="588" y="826"/>
                    <a:pt x="705" y="1361"/>
                  </a:cubicBezTo>
                  <a:cubicBezTo>
                    <a:pt x="840" y="1974"/>
                    <a:pt x="1450" y="2001"/>
                    <a:pt x="1558" y="2001"/>
                  </a:cubicBezTo>
                  <a:cubicBezTo>
                    <a:pt x="1568" y="2001"/>
                    <a:pt x="1574" y="2001"/>
                    <a:pt x="1574" y="2001"/>
                  </a:cubicBezTo>
                  <a:cubicBezTo>
                    <a:pt x="1312" y="1902"/>
                    <a:pt x="1197" y="1591"/>
                    <a:pt x="1312" y="1329"/>
                  </a:cubicBezTo>
                  <a:cubicBezTo>
                    <a:pt x="1354" y="1265"/>
                    <a:pt x="1401" y="1241"/>
                    <a:pt x="1450" y="1241"/>
                  </a:cubicBezTo>
                  <a:cubicBezTo>
                    <a:pt x="1553" y="1241"/>
                    <a:pt x="1671" y="1344"/>
                    <a:pt x="1804" y="1411"/>
                  </a:cubicBezTo>
                  <a:cubicBezTo>
                    <a:pt x="1841" y="1429"/>
                    <a:pt x="1877" y="1438"/>
                    <a:pt x="1911" y="1438"/>
                  </a:cubicBezTo>
                  <a:cubicBezTo>
                    <a:pt x="2054" y="1438"/>
                    <a:pt x="2160" y="1285"/>
                    <a:pt x="2213" y="1099"/>
                  </a:cubicBezTo>
                  <a:cubicBezTo>
                    <a:pt x="2244" y="958"/>
                    <a:pt x="2348" y="817"/>
                    <a:pt x="2539" y="817"/>
                  </a:cubicBezTo>
                  <a:cubicBezTo>
                    <a:pt x="2658" y="817"/>
                    <a:pt x="2811" y="872"/>
                    <a:pt x="3000" y="1017"/>
                  </a:cubicBezTo>
                  <a:cubicBezTo>
                    <a:pt x="3475" y="1394"/>
                    <a:pt x="3180" y="2148"/>
                    <a:pt x="3180" y="2148"/>
                  </a:cubicBezTo>
                  <a:cubicBezTo>
                    <a:pt x="3180" y="2148"/>
                    <a:pt x="3180" y="1525"/>
                    <a:pt x="2738" y="1476"/>
                  </a:cubicBezTo>
                  <a:cubicBezTo>
                    <a:pt x="2694" y="1463"/>
                    <a:pt x="2649" y="1456"/>
                    <a:pt x="2603" y="1456"/>
                  </a:cubicBezTo>
                  <a:cubicBezTo>
                    <a:pt x="2430" y="1456"/>
                    <a:pt x="2259" y="1553"/>
                    <a:pt x="2181" y="1722"/>
                  </a:cubicBezTo>
                  <a:cubicBezTo>
                    <a:pt x="2459" y="1722"/>
                    <a:pt x="2476" y="2099"/>
                    <a:pt x="2328" y="2296"/>
                  </a:cubicBezTo>
                  <a:cubicBezTo>
                    <a:pt x="2181" y="2509"/>
                    <a:pt x="2230" y="2640"/>
                    <a:pt x="2361" y="2738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804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61"/>
                    <a:pt x="1017" y="3263"/>
                    <a:pt x="755" y="3492"/>
                  </a:cubicBezTo>
                  <a:cubicBezTo>
                    <a:pt x="623" y="3607"/>
                    <a:pt x="435" y="3636"/>
                    <a:pt x="279" y="3636"/>
                  </a:cubicBezTo>
                  <a:cubicBezTo>
                    <a:pt x="124" y="3636"/>
                    <a:pt x="1" y="3607"/>
                    <a:pt x="1" y="3607"/>
                  </a:cubicBezTo>
                  <a:lnTo>
                    <a:pt x="1" y="3607"/>
                  </a:lnTo>
                  <a:cubicBezTo>
                    <a:pt x="181" y="3705"/>
                    <a:pt x="394" y="3771"/>
                    <a:pt x="591" y="3787"/>
                  </a:cubicBezTo>
                  <a:cubicBezTo>
                    <a:pt x="1033" y="3820"/>
                    <a:pt x="1476" y="3886"/>
                    <a:pt x="1902" y="3984"/>
                  </a:cubicBezTo>
                  <a:cubicBezTo>
                    <a:pt x="3082" y="4345"/>
                    <a:pt x="3803" y="4836"/>
                    <a:pt x="4705" y="4869"/>
                  </a:cubicBezTo>
                  <a:cubicBezTo>
                    <a:pt x="4736" y="4870"/>
                    <a:pt x="4768" y="4871"/>
                    <a:pt x="4800" y="4871"/>
                  </a:cubicBezTo>
                  <a:cubicBezTo>
                    <a:pt x="5213" y="4871"/>
                    <a:pt x="5634" y="4772"/>
                    <a:pt x="6000" y="4574"/>
                  </a:cubicBezTo>
                  <a:cubicBezTo>
                    <a:pt x="6787" y="4115"/>
                    <a:pt x="6918" y="2935"/>
                    <a:pt x="6459" y="2345"/>
                  </a:cubicBezTo>
                  <a:cubicBezTo>
                    <a:pt x="6234" y="2013"/>
                    <a:pt x="5871" y="1857"/>
                    <a:pt x="5531" y="1857"/>
                  </a:cubicBezTo>
                  <a:cubicBezTo>
                    <a:pt x="5200" y="1857"/>
                    <a:pt x="4891" y="2004"/>
                    <a:pt x="4754" y="2279"/>
                  </a:cubicBezTo>
                  <a:cubicBezTo>
                    <a:pt x="4492" y="2607"/>
                    <a:pt x="4541" y="3083"/>
                    <a:pt x="4836" y="3361"/>
                  </a:cubicBezTo>
                  <a:cubicBezTo>
                    <a:pt x="4852" y="3378"/>
                    <a:pt x="4885" y="3394"/>
                    <a:pt x="4902" y="3410"/>
                  </a:cubicBezTo>
                  <a:lnTo>
                    <a:pt x="4934" y="3443"/>
                  </a:lnTo>
                  <a:cubicBezTo>
                    <a:pt x="5037" y="3503"/>
                    <a:pt x="5165" y="3534"/>
                    <a:pt x="5289" y="3534"/>
                  </a:cubicBezTo>
                  <a:cubicBezTo>
                    <a:pt x="5542" y="3534"/>
                    <a:pt x="5781" y="3406"/>
                    <a:pt x="5770" y="3132"/>
                  </a:cubicBezTo>
                  <a:cubicBezTo>
                    <a:pt x="5784" y="2929"/>
                    <a:pt x="5625" y="2844"/>
                    <a:pt x="5447" y="2844"/>
                  </a:cubicBezTo>
                  <a:cubicBezTo>
                    <a:pt x="5193" y="2844"/>
                    <a:pt x="4901" y="3019"/>
                    <a:pt x="5016" y="3279"/>
                  </a:cubicBezTo>
                  <a:cubicBezTo>
                    <a:pt x="5016" y="3302"/>
                    <a:pt x="5016" y="3325"/>
                    <a:pt x="4995" y="3325"/>
                  </a:cubicBezTo>
                  <a:cubicBezTo>
                    <a:pt x="4971" y="3325"/>
                    <a:pt x="4918" y="3294"/>
                    <a:pt x="4803" y="3197"/>
                  </a:cubicBezTo>
                  <a:cubicBezTo>
                    <a:pt x="4688" y="3083"/>
                    <a:pt x="4623" y="2935"/>
                    <a:pt x="4623" y="2787"/>
                  </a:cubicBezTo>
                  <a:cubicBezTo>
                    <a:pt x="4623" y="2607"/>
                    <a:pt x="4688" y="2443"/>
                    <a:pt x="4803" y="2296"/>
                  </a:cubicBezTo>
                  <a:cubicBezTo>
                    <a:pt x="4927" y="2063"/>
                    <a:pt x="5192" y="1940"/>
                    <a:pt x="5477" y="1940"/>
                  </a:cubicBezTo>
                  <a:cubicBezTo>
                    <a:pt x="5794" y="1940"/>
                    <a:pt x="6137" y="2091"/>
                    <a:pt x="6344" y="2410"/>
                  </a:cubicBezTo>
                  <a:lnTo>
                    <a:pt x="6360" y="2427"/>
                  </a:lnTo>
                  <a:cubicBezTo>
                    <a:pt x="6590" y="2837"/>
                    <a:pt x="6573" y="3345"/>
                    <a:pt x="6328" y="3738"/>
                  </a:cubicBezTo>
                  <a:cubicBezTo>
                    <a:pt x="6048" y="4242"/>
                    <a:pt x="5409" y="4592"/>
                    <a:pt x="4579" y="4592"/>
                  </a:cubicBezTo>
                  <a:cubicBezTo>
                    <a:pt x="4192" y="4592"/>
                    <a:pt x="3764" y="4516"/>
                    <a:pt x="3312" y="4345"/>
                  </a:cubicBezTo>
                  <a:cubicBezTo>
                    <a:pt x="3262" y="4328"/>
                    <a:pt x="3033" y="4246"/>
                    <a:pt x="2885" y="4181"/>
                  </a:cubicBezTo>
                  <a:cubicBezTo>
                    <a:pt x="2476" y="3968"/>
                    <a:pt x="2033" y="3820"/>
                    <a:pt x="1574" y="3755"/>
                  </a:cubicBezTo>
                  <a:cubicBezTo>
                    <a:pt x="1754" y="3722"/>
                    <a:pt x="1951" y="3705"/>
                    <a:pt x="2148" y="3656"/>
                  </a:cubicBezTo>
                  <a:cubicBezTo>
                    <a:pt x="3902" y="3312"/>
                    <a:pt x="4164" y="837"/>
                    <a:pt x="2705" y="181"/>
                  </a:cubicBezTo>
                  <a:cubicBezTo>
                    <a:pt x="2428" y="54"/>
                    <a:pt x="2174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5712825" y="4517100"/>
              <a:ext cx="116800" cy="82400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lnTo>
                    <a:pt x="3819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2" y="2623"/>
                    <a:pt x="2213" y="3033"/>
                  </a:cubicBezTo>
                  <a:cubicBezTo>
                    <a:pt x="2386" y="3221"/>
                    <a:pt x="2559" y="3278"/>
                    <a:pt x="2717" y="3278"/>
                  </a:cubicBezTo>
                  <a:cubicBezTo>
                    <a:pt x="2902" y="3278"/>
                    <a:pt x="3065" y="3200"/>
                    <a:pt x="3180" y="3164"/>
                  </a:cubicBezTo>
                  <a:cubicBezTo>
                    <a:pt x="3207" y="3157"/>
                    <a:pt x="3234" y="3154"/>
                    <a:pt x="3260" y="3154"/>
                  </a:cubicBezTo>
                  <a:cubicBezTo>
                    <a:pt x="3362" y="3154"/>
                    <a:pt x="3456" y="3204"/>
                    <a:pt x="3508" y="3295"/>
                  </a:cubicBezTo>
                  <a:cubicBezTo>
                    <a:pt x="3541" y="3082"/>
                    <a:pt x="3475" y="2869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7" y="2164"/>
                    <a:pt x="4098" y="1705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5564475" y="4331700"/>
              <a:ext cx="111475" cy="157150"/>
            </a:xfrm>
            <a:custGeom>
              <a:rect b="b" l="l" r="r" t="t"/>
              <a:pathLst>
                <a:path extrusionOk="0" h="6286" w="4459">
                  <a:moveTo>
                    <a:pt x="1806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7" y="2139"/>
                    <a:pt x="1017" y="2335"/>
                  </a:cubicBezTo>
                  <a:cubicBezTo>
                    <a:pt x="1148" y="2401"/>
                    <a:pt x="1287" y="2434"/>
                    <a:pt x="1424" y="2434"/>
                  </a:cubicBezTo>
                  <a:cubicBezTo>
                    <a:pt x="1562" y="2434"/>
                    <a:pt x="1697" y="2401"/>
                    <a:pt x="1820" y="2335"/>
                  </a:cubicBezTo>
                  <a:lnTo>
                    <a:pt x="1853" y="2319"/>
                  </a:lnTo>
                  <a:lnTo>
                    <a:pt x="1902" y="2286"/>
                  </a:lnTo>
                  <a:lnTo>
                    <a:pt x="1951" y="2253"/>
                  </a:lnTo>
                  <a:lnTo>
                    <a:pt x="2000" y="2204"/>
                  </a:lnTo>
                  <a:cubicBezTo>
                    <a:pt x="2033" y="2188"/>
                    <a:pt x="2049" y="2171"/>
                    <a:pt x="2066" y="2155"/>
                  </a:cubicBezTo>
                  <a:cubicBezTo>
                    <a:pt x="2230" y="1975"/>
                    <a:pt x="2312" y="1729"/>
                    <a:pt x="2279" y="1499"/>
                  </a:cubicBezTo>
                  <a:cubicBezTo>
                    <a:pt x="2236" y="1155"/>
                    <a:pt x="2024" y="1009"/>
                    <a:pt x="1827" y="1009"/>
                  </a:cubicBezTo>
                  <a:cubicBezTo>
                    <a:pt x="1724" y="1009"/>
                    <a:pt x="1625" y="1049"/>
                    <a:pt x="1558" y="1122"/>
                  </a:cubicBezTo>
                  <a:cubicBezTo>
                    <a:pt x="1394" y="1286"/>
                    <a:pt x="1427" y="1565"/>
                    <a:pt x="1640" y="1680"/>
                  </a:cubicBezTo>
                  <a:cubicBezTo>
                    <a:pt x="1716" y="1714"/>
                    <a:pt x="1786" y="1723"/>
                    <a:pt x="1845" y="1723"/>
                  </a:cubicBezTo>
                  <a:cubicBezTo>
                    <a:pt x="1924" y="1723"/>
                    <a:pt x="1986" y="1707"/>
                    <a:pt x="2030" y="1707"/>
                  </a:cubicBezTo>
                  <a:cubicBezTo>
                    <a:pt x="2080" y="1707"/>
                    <a:pt x="2105" y="1729"/>
                    <a:pt x="2099" y="1827"/>
                  </a:cubicBezTo>
                  <a:cubicBezTo>
                    <a:pt x="2082" y="2024"/>
                    <a:pt x="1967" y="2188"/>
                    <a:pt x="1787" y="2286"/>
                  </a:cubicBezTo>
                  <a:cubicBezTo>
                    <a:pt x="1681" y="2339"/>
                    <a:pt x="1563" y="2364"/>
                    <a:pt x="1445" y="2364"/>
                  </a:cubicBezTo>
                  <a:cubicBezTo>
                    <a:pt x="1309" y="2364"/>
                    <a:pt x="1172" y="2331"/>
                    <a:pt x="1050" y="2270"/>
                  </a:cubicBezTo>
                  <a:cubicBezTo>
                    <a:pt x="509" y="2040"/>
                    <a:pt x="148" y="1106"/>
                    <a:pt x="787" y="549"/>
                  </a:cubicBezTo>
                  <a:cubicBezTo>
                    <a:pt x="1033" y="303"/>
                    <a:pt x="1377" y="155"/>
                    <a:pt x="1722" y="155"/>
                  </a:cubicBezTo>
                  <a:cubicBezTo>
                    <a:pt x="2476" y="204"/>
                    <a:pt x="3295" y="745"/>
                    <a:pt x="3426" y="2204"/>
                  </a:cubicBezTo>
                  <a:cubicBezTo>
                    <a:pt x="3475" y="2761"/>
                    <a:pt x="3426" y="3319"/>
                    <a:pt x="3262" y="3843"/>
                  </a:cubicBezTo>
                  <a:cubicBezTo>
                    <a:pt x="3148" y="4302"/>
                    <a:pt x="2951" y="4728"/>
                    <a:pt x="2672" y="5122"/>
                  </a:cubicBezTo>
                  <a:cubicBezTo>
                    <a:pt x="2279" y="5614"/>
                    <a:pt x="1771" y="6007"/>
                    <a:pt x="1197" y="6286"/>
                  </a:cubicBezTo>
                  <a:cubicBezTo>
                    <a:pt x="1804" y="6023"/>
                    <a:pt x="2361" y="5630"/>
                    <a:pt x="2787" y="5122"/>
                  </a:cubicBezTo>
                  <a:cubicBezTo>
                    <a:pt x="3541" y="4253"/>
                    <a:pt x="4459" y="2253"/>
                    <a:pt x="3180" y="614"/>
                  </a:cubicBezTo>
                  <a:cubicBezTo>
                    <a:pt x="2826" y="207"/>
                    <a:pt x="2304" y="0"/>
                    <a:pt x="18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5341550" y="4734275"/>
              <a:ext cx="95100" cy="93475"/>
            </a:xfrm>
            <a:custGeom>
              <a:rect b="b" l="l" r="r" t="t"/>
              <a:pathLst>
                <a:path extrusionOk="0" h="3739" w="3804">
                  <a:moveTo>
                    <a:pt x="3295" y="1"/>
                  </a:moveTo>
                  <a:cubicBezTo>
                    <a:pt x="3295" y="1"/>
                    <a:pt x="3295" y="268"/>
                    <a:pt x="3113" y="268"/>
                  </a:cubicBezTo>
                  <a:cubicBezTo>
                    <a:pt x="3098" y="268"/>
                    <a:pt x="3083" y="267"/>
                    <a:pt x="3066" y="263"/>
                  </a:cubicBezTo>
                  <a:cubicBezTo>
                    <a:pt x="2965" y="240"/>
                    <a:pt x="2825" y="181"/>
                    <a:pt x="2691" y="181"/>
                  </a:cubicBezTo>
                  <a:cubicBezTo>
                    <a:pt x="2540" y="181"/>
                    <a:pt x="2398" y="256"/>
                    <a:pt x="2328" y="542"/>
                  </a:cubicBezTo>
                  <a:cubicBezTo>
                    <a:pt x="2218" y="1062"/>
                    <a:pt x="2168" y="1643"/>
                    <a:pt x="1946" y="1643"/>
                  </a:cubicBezTo>
                  <a:cubicBezTo>
                    <a:pt x="1937" y="1643"/>
                    <a:pt x="1928" y="1642"/>
                    <a:pt x="1918" y="1640"/>
                  </a:cubicBezTo>
                  <a:lnTo>
                    <a:pt x="1886" y="1640"/>
                  </a:lnTo>
                  <a:cubicBezTo>
                    <a:pt x="1877" y="1642"/>
                    <a:pt x="1868" y="1643"/>
                    <a:pt x="1860" y="1643"/>
                  </a:cubicBezTo>
                  <a:cubicBezTo>
                    <a:pt x="1651" y="1643"/>
                    <a:pt x="1586" y="1062"/>
                    <a:pt x="1476" y="542"/>
                  </a:cubicBezTo>
                  <a:cubicBezTo>
                    <a:pt x="1406" y="256"/>
                    <a:pt x="1264" y="181"/>
                    <a:pt x="1111" y="181"/>
                  </a:cubicBezTo>
                  <a:cubicBezTo>
                    <a:pt x="974" y="181"/>
                    <a:pt x="830" y="240"/>
                    <a:pt x="722" y="263"/>
                  </a:cubicBezTo>
                  <a:cubicBezTo>
                    <a:pt x="705" y="267"/>
                    <a:pt x="690" y="268"/>
                    <a:pt x="675" y="268"/>
                  </a:cubicBezTo>
                  <a:cubicBezTo>
                    <a:pt x="495" y="268"/>
                    <a:pt x="509" y="1"/>
                    <a:pt x="509" y="1"/>
                  </a:cubicBezTo>
                  <a:lnTo>
                    <a:pt x="509" y="1"/>
                  </a:lnTo>
                  <a:cubicBezTo>
                    <a:pt x="509" y="1"/>
                    <a:pt x="279" y="83"/>
                    <a:pt x="148" y="673"/>
                  </a:cubicBezTo>
                  <a:cubicBezTo>
                    <a:pt x="1" y="1279"/>
                    <a:pt x="279" y="1493"/>
                    <a:pt x="1050" y="1870"/>
                  </a:cubicBezTo>
                  <a:cubicBezTo>
                    <a:pt x="1836" y="2230"/>
                    <a:pt x="1869" y="3509"/>
                    <a:pt x="1869" y="3509"/>
                  </a:cubicBezTo>
                  <a:lnTo>
                    <a:pt x="1902" y="3738"/>
                  </a:lnTo>
                  <a:lnTo>
                    <a:pt x="1918" y="3509"/>
                  </a:lnTo>
                  <a:cubicBezTo>
                    <a:pt x="1918" y="3509"/>
                    <a:pt x="1951" y="2214"/>
                    <a:pt x="2738" y="1870"/>
                  </a:cubicBezTo>
                  <a:cubicBezTo>
                    <a:pt x="3525" y="1509"/>
                    <a:pt x="3803" y="1279"/>
                    <a:pt x="3656" y="673"/>
                  </a:cubicBezTo>
                  <a:cubicBezTo>
                    <a:pt x="3508" y="83"/>
                    <a:pt x="3295" y="1"/>
                    <a:pt x="329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5371875" y="4669550"/>
              <a:ext cx="34450" cy="84850"/>
            </a:xfrm>
            <a:custGeom>
              <a:rect b="b" l="l" r="r" t="t"/>
              <a:pathLst>
                <a:path extrusionOk="0" h="3394" w="1378">
                  <a:moveTo>
                    <a:pt x="689" y="0"/>
                  </a:moveTo>
                  <a:lnTo>
                    <a:pt x="640" y="344"/>
                  </a:lnTo>
                  <a:cubicBezTo>
                    <a:pt x="623" y="607"/>
                    <a:pt x="525" y="869"/>
                    <a:pt x="378" y="1098"/>
                  </a:cubicBezTo>
                  <a:cubicBezTo>
                    <a:pt x="132" y="1459"/>
                    <a:pt x="1" y="1770"/>
                    <a:pt x="312" y="2164"/>
                  </a:cubicBezTo>
                  <a:cubicBezTo>
                    <a:pt x="492" y="2426"/>
                    <a:pt x="623" y="2737"/>
                    <a:pt x="656" y="3065"/>
                  </a:cubicBezTo>
                  <a:cubicBezTo>
                    <a:pt x="673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5" y="2737"/>
                    <a:pt x="886" y="2426"/>
                    <a:pt x="1066" y="2164"/>
                  </a:cubicBezTo>
                  <a:cubicBezTo>
                    <a:pt x="1377" y="1754"/>
                    <a:pt x="1246" y="1443"/>
                    <a:pt x="1000" y="1098"/>
                  </a:cubicBezTo>
                  <a:cubicBezTo>
                    <a:pt x="853" y="869"/>
                    <a:pt x="755" y="607"/>
                    <a:pt x="738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5297700" y="4326125"/>
              <a:ext cx="182800" cy="128300"/>
            </a:xfrm>
            <a:custGeom>
              <a:rect b="b" l="l" r="r" t="t"/>
              <a:pathLst>
                <a:path extrusionOk="0" h="5132" w="7312">
                  <a:moveTo>
                    <a:pt x="1742" y="1"/>
                  </a:moveTo>
                  <a:cubicBezTo>
                    <a:pt x="1353" y="1"/>
                    <a:pt x="968" y="172"/>
                    <a:pt x="706" y="493"/>
                  </a:cubicBezTo>
                  <a:cubicBezTo>
                    <a:pt x="611" y="635"/>
                    <a:pt x="462" y="706"/>
                    <a:pt x="312" y="706"/>
                  </a:cubicBezTo>
                  <a:cubicBezTo>
                    <a:pt x="202" y="706"/>
                    <a:pt x="91" y="668"/>
                    <a:pt x="1" y="591"/>
                  </a:cubicBezTo>
                  <a:lnTo>
                    <a:pt x="1" y="591"/>
                  </a:lnTo>
                  <a:cubicBezTo>
                    <a:pt x="34" y="952"/>
                    <a:pt x="66" y="1018"/>
                    <a:pt x="1771" y="1739"/>
                  </a:cubicBezTo>
                  <a:cubicBezTo>
                    <a:pt x="3082" y="2296"/>
                    <a:pt x="3525" y="4247"/>
                    <a:pt x="3656" y="5132"/>
                  </a:cubicBezTo>
                  <a:cubicBezTo>
                    <a:pt x="3787" y="4263"/>
                    <a:pt x="4246" y="2296"/>
                    <a:pt x="5541" y="1739"/>
                  </a:cubicBezTo>
                  <a:cubicBezTo>
                    <a:pt x="7262" y="1018"/>
                    <a:pt x="7278" y="952"/>
                    <a:pt x="7311" y="591"/>
                  </a:cubicBezTo>
                  <a:lnTo>
                    <a:pt x="7311" y="591"/>
                  </a:lnTo>
                  <a:cubicBezTo>
                    <a:pt x="7221" y="668"/>
                    <a:pt x="7110" y="706"/>
                    <a:pt x="7000" y="706"/>
                  </a:cubicBezTo>
                  <a:cubicBezTo>
                    <a:pt x="6850" y="706"/>
                    <a:pt x="6701" y="635"/>
                    <a:pt x="6606" y="493"/>
                  </a:cubicBezTo>
                  <a:cubicBezTo>
                    <a:pt x="6344" y="172"/>
                    <a:pt x="5959" y="1"/>
                    <a:pt x="5570" y="1"/>
                  </a:cubicBezTo>
                  <a:cubicBezTo>
                    <a:pt x="5304" y="1"/>
                    <a:pt x="5036" y="81"/>
                    <a:pt x="4803" y="247"/>
                  </a:cubicBezTo>
                  <a:cubicBezTo>
                    <a:pt x="4230" y="657"/>
                    <a:pt x="3853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76" y="81"/>
                    <a:pt x="2008" y="1"/>
                    <a:pt x="17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5355900" y="4254850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28" y="0"/>
                  </a:moveTo>
                  <a:cubicBezTo>
                    <a:pt x="1246" y="164"/>
                    <a:pt x="1131" y="312"/>
                    <a:pt x="1017" y="426"/>
                  </a:cubicBezTo>
                  <a:cubicBezTo>
                    <a:pt x="558" y="853"/>
                    <a:pt x="0" y="1721"/>
                    <a:pt x="722" y="2918"/>
                  </a:cubicBezTo>
                  <a:cubicBezTo>
                    <a:pt x="1010" y="3367"/>
                    <a:pt x="1205" y="3878"/>
                    <a:pt x="1336" y="4407"/>
                  </a:cubicBezTo>
                  <a:lnTo>
                    <a:pt x="1336" y="4407"/>
                  </a:lnTo>
                  <a:cubicBezTo>
                    <a:pt x="1452" y="3878"/>
                    <a:pt x="1662" y="3367"/>
                    <a:pt x="1951" y="2918"/>
                  </a:cubicBezTo>
                  <a:cubicBezTo>
                    <a:pt x="2672" y="1721"/>
                    <a:pt x="2115" y="869"/>
                    <a:pt x="1656" y="426"/>
                  </a:cubicBezTo>
                  <a:cubicBezTo>
                    <a:pt x="1525" y="312"/>
                    <a:pt x="1426" y="164"/>
                    <a:pt x="1328" y="0"/>
                  </a:cubicBezTo>
                  <a:close/>
                  <a:moveTo>
                    <a:pt x="1336" y="4407"/>
                  </a:moveTo>
                  <a:cubicBezTo>
                    <a:pt x="1333" y="4419"/>
                    <a:pt x="1330" y="4430"/>
                    <a:pt x="1328" y="4442"/>
                  </a:cubicBezTo>
                  <a:lnTo>
                    <a:pt x="1344" y="4442"/>
                  </a:lnTo>
                  <a:cubicBezTo>
                    <a:pt x="1342" y="4430"/>
                    <a:pt x="1339" y="4419"/>
                    <a:pt x="1336" y="440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5312450" y="4150150"/>
              <a:ext cx="153300" cy="167825"/>
            </a:xfrm>
            <a:custGeom>
              <a:rect b="b" l="l" r="r" t="t"/>
              <a:pathLst>
                <a:path extrusionOk="0" h="6713" w="6132">
                  <a:moveTo>
                    <a:pt x="1617" y="0"/>
                  </a:moveTo>
                  <a:cubicBezTo>
                    <a:pt x="1216" y="0"/>
                    <a:pt x="823" y="159"/>
                    <a:pt x="591" y="451"/>
                  </a:cubicBezTo>
                  <a:cubicBezTo>
                    <a:pt x="1" y="1107"/>
                    <a:pt x="493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1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11" y="998"/>
                  </a:cubicBezTo>
                  <a:cubicBezTo>
                    <a:pt x="1483" y="998"/>
                    <a:pt x="1455" y="1001"/>
                    <a:pt x="1427" y="1008"/>
                  </a:cubicBezTo>
                  <a:cubicBezTo>
                    <a:pt x="1263" y="1025"/>
                    <a:pt x="1165" y="1156"/>
                    <a:pt x="1181" y="1320"/>
                  </a:cubicBezTo>
                  <a:cubicBezTo>
                    <a:pt x="1171" y="1475"/>
                    <a:pt x="1292" y="1572"/>
                    <a:pt x="1415" y="1572"/>
                  </a:cubicBezTo>
                  <a:cubicBezTo>
                    <a:pt x="1487" y="1572"/>
                    <a:pt x="1559" y="1539"/>
                    <a:pt x="1607" y="1467"/>
                  </a:cubicBezTo>
                  <a:cubicBezTo>
                    <a:pt x="1649" y="1401"/>
                    <a:pt x="1695" y="1375"/>
                    <a:pt x="1735" y="1375"/>
                  </a:cubicBezTo>
                  <a:cubicBezTo>
                    <a:pt x="1806" y="1375"/>
                    <a:pt x="1857" y="1455"/>
                    <a:pt x="1837" y="1549"/>
                  </a:cubicBezTo>
                  <a:cubicBezTo>
                    <a:pt x="1747" y="1793"/>
                    <a:pt x="1526" y="1946"/>
                    <a:pt x="1285" y="1946"/>
                  </a:cubicBezTo>
                  <a:cubicBezTo>
                    <a:pt x="1219" y="1946"/>
                    <a:pt x="1150" y="1935"/>
                    <a:pt x="1083" y="1910"/>
                  </a:cubicBezTo>
                  <a:cubicBezTo>
                    <a:pt x="673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8" y="515"/>
                    <a:pt x="2906" y="927"/>
                    <a:pt x="2968" y="1910"/>
                  </a:cubicBezTo>
                  <a:cubicBezTo>
                    <a:pt x="2968" y="3074"/>
                    <a:pt x="2033" y="4123"/>
                    <a:pt x="1771" y="4893"/>
                  </a:cubicBezTo>
                  <a:cubicBezTo>
                    <a:pt x="1427" y="5975"/>
                    <a:pt x="1869" y="6647"/>
                    <a:pt x="1902" y="6712"/>
                  </a:cubicBezTo>
                  <a:cubicBezTo>
                    <a:pt x="1624" y="6155"/>
                    <a:pt x="1607" y="5499"/>
                    <a:pt x="1853" y="4926"/>
                  </a:cubicBezTo>
                  <a:cubicBezTo>
                    <a:pt x="2066" y="4401"/>
                    <a:pt x="2492" y="3844"/>
                    <a:pt x="2804" y="3139"/>
                  </a:cubicBezTo>
                  <a:cubicBezTo>
                    <a:pt x="2918" y="2926"/>
                    <a:pt x="3017" y="2680"/>
                    <a:pt x="3066" y="2434"/>
                  </a:cubicBezTo>
                  <a:cubicBezTo>
                    <a:pt x="3115" y="2680"/>
                    <a:pt x="3214" y="2926"/>
                    <a:pt x="3312" y="3139"/>
                  </a:cubicBezTo>
                  <a:cubicBezTo>
                    <a:pt x="3640" y="3844"/>
                    <a:pt x="4066" y="4401"/>
                    <a:pt x="4279" y="4926"/>
                  </a:cubicBezTo>
                  <a:cubicBezTo>
                    <a:pt x="4525" y="5499"/>
                    <a:pt x="4508" y="6155"/>
                    <a:pt x="4230" y="6712"/>
                  </a:cubicBezTo>
                  <a:cubicBezTo>
                    <a:pt x="4263" y="6647"/>
                    <a:pt x="4705" y="5975"/>
                    <a:pt x="4361" y="4893"/>
                  </a:cubicBezTo>
                  <a:cubicBezTo>
                    <a:pt x="4099" y="4123"/>
                    <a:pt x="3181" y="3074"/>
                    <a:pt x="3164" y="1910"/>
                  </a:cubicBezTo>
                  <a:cubicBezTo>
                    <a:pt x="3226" y="927"/>
                    <a:pt x="4014" y="515"/>
                    <a:pt x="4613" y="515"/>
                  </a:cubicBezTo>
                  <a:cubicBezTo>
                    <a:pt x="4813" y="515"/>
                    <a:pt x="4992" y="561"/>
                    <a:pt x="5115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7" y="1946"/>
                  </a:cubicBezTo>
                  <a:cubicBezTo>
                    <a:pt x="4606" y="1946"/>
                    <a:pt x="4385" y="1793"/>
                    <a:pt x="4295" y="1549"/>
                  </a:cubicBezTo>
                  <a:cubicBezTo>
                    <a:pt x="4275" y="1455"/>
                    <a:pt x="4326" y="1375"/>
                    <a:pt x="4397" y="1375"/>
                  </a:cubicBezTo>
                  <a:cubicBezTo>
                    <a:pt x="4437" y="1375"/>
                    <a:pt x="4483" y="1401"/>
                    <a:pt x="4525" y="1467"/>
                  </a:cubicBezTo>
                  <a:cubicBezTo>
                    <a:pt x="4573" y="1539"/>
                    <a:pt x="4645" y="1572"/>
                    <a:pt x="4717" y="1572"/>
                  </a:cubicBezTo>
                  <a:cubicBezTo>
                    <a:pt x="4840" y="1572"/>
                    <a:pt x="4961" y="1475"/>
                    <a:pt x="4951" y="1320"/>
                  </a:cubicBezTo>
                  <a:cubicBezTo>
                    <a:pt x="4967" y="1156"/>
                    <a:pt x="4869" y="1025"/>
                    <a:pt x="4705" y="1008"/>
                  </a:cubicBezTo>
                  <a:cubicBezTo>
                    <a:pt x="4677" y="1001"/>
                    <a:pt x="4649" y="998"/>
                    <a:pt x="4621" y="998"/>
                  </a:cubicBezTo>
                  <a:cubicBezTo>
                    <a:pt x="4455" y="998"/>
                    <a:pt x="4302" y="1118"/>
                    <a:pt x="4246" y="1287"/>
                  </a:cubicBezTo>
                  <a:cubicBezTo>
                    <a:pt x="4117" y="1594"/>
                    <a:pt x="4353" y="2107"/>
                    <a:pt x="4971" y="2107"/>
                  </a:cubicBezTo>
                  <a:cubicBezTo>
                    <a:pt x="4981" y="2107"/>
                    <a:pt x="4990" y="2107"/>
                    <a:pt x="5000" y="2106"/>
                  </a:cubicBezTo>
                  <a:cubicBezTo>
                    <a:pt x="5623" y="2074"/>
                    <a:pt x="6131" y="1107"/>
                    <a:pt x="5541" y="451"/>
                  </a:cubicBezTo>
                  <a:cubicBezTo>
                    <a:pt x="5309" y="159"/>
                    <a:pt x="4916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17" y="1074"/>
                    <a:pt x="2935" y="877"/>
                    <a:pt x="2820" y="713"/>
                  </a:cubicBezTo>
                  <a:cubicBezTo>
                    <a:pt x="2580" y="224"/>
                    <a:pt x="2093" y="0"/>
                    <a:pt x="16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7322450" y="4318350"/>
              <a:ext cx="43050" cy="60275"/>
            </a:xfrm>
            <a:custGeom>
              <a:rect b="b" l="l" r="r" t="t"/>
              <a:pathLst>
                <a:path extrusionOk="0" h="2411" w="1722">
                  <a:moveTo>
                    <a:pt x="1525" y="1"/>
                  </a:moveTo>
                  <a:cubicBezTo>
                    <a:pt x="1525" y="1"/>
                    <a:pt x="1377" y="66"/>
                    <a:pt x="1361" y="165"/>
                  </a:cubicBezTo>
                  <a:cubicBezTo>
                    <a:pt x="1346" y="241"/>
                    <a:pt x="1246" y="330"/>
                    <a:pt x="1076" y="330"/>
                  </a:cubicBezTo>
                  <a:cubicBezTo>
                    <a:pt x="1062" y="330"/>
                    <a:pt x="1048" y="330"/>
                    <a:pt x="1033" y="329"/>
                  </a:cubicBezTo>
                  <a:cubicBezTo>
                    <a:pt x="836" y="329"/>
                    <a:pt x="0" y="394"/>
                    <a:pt x="66" y="2410"/>
                  </a:cubicBezTo>
                  <a:cubicBezTo>
                    <a:pt x="66" y="2410"/>
                    <a:pt x="131" y="1673"/>
                    <a:pt x="771" y="1394"/>
                  </a:cubicBezTo>
                  <a:cubicBezTo>
                    <a:pt x="1394" y="1115"/>
                    <a:pt x="1721" y="853"/>
                    <a:pt x="1607" y="476"/>
                  </a:cubicBezTo>
                  <a:cubicBezTo>
                    <a:pt x="1492" y="83"/>
                    <a:pt x="1525" y="1"/>
                    <a:pt x="1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7094200" y="4390050"/>
              <a:ext cx="227050" cy="157875"/>
            </a:xfrm>
            <a:custGeom>
              <a:rect b="b" l="l" r="r" t="t"/>
              <a:pathLst>
                <a:path extrusionOk="0" h="6315" w="9082">
                  <a:moveTo>
                    <a:pt x="2004" y="1"/>
                  </a:moveTo>
                  <a:cubicBezTo>
                    <a:pt x="1086" y="1"/>
                    <a:pt x="66" y="649"/>
                    <a:pt x="33" y="1853"/>
                  </a:cubicBezTo>
                  <a:cubicBezTo>
                    <a:pt x="0" y="2722"/>
                    <a:pt x="459" y="3525"/>
                    <a:pt x="1230" y="3935"/>
                  </a:cubicBezTo>
                  <a:cubicBezTo>
                    <a:pt x="1723" y="4192"/>
                    <a:pt x="2282" y="4295"/>
                    <a:pt x="2852" y="4295"/>
                  </a:cubicBezTo>
                  <a:cubicBezTo>
                    <a:pt x="3190" y="4295"/>
                    <a:pt x="3533" y="4259"/>
                    <a:pt x="3869" y="4197"/>
                  </a:cubicBezTo>
                  <a:cubicBezTo>
                    <a:pt x="4754" y="3952"/>
                    <a:pt x="5573" y="3624"/>
                    <a:pt x="6377" y="3427"/>
                  </a:cubicBezTo>
                  <a:cubicBezTo>
                    <a:pt x="6582" y="3374"/>
                    <a:pt x="6791" y="3347"/>
                    <a:pt x="6996" y="3347"/>
                  </a:cubicBezTo>
                  <a:cubicBezTo>
                    <a:pt x="7607" y="3347"/>
                    <a:pt x="8180" y="3584"/>
                    <a:pt x="8524" y="4050"/>
                  </a:cubicBezTo>
                  <a:cubicBezTo>
                    <a:pt x="8966" y="4624"/>
                    <a:pt x="8999" y="5574"/>
                    <a:pt x="8458" y="5968"/>
                  </a:cubicBezTo>
                  <a:cubicBezTo>
                    <a:pt x="8244" y="6130"/>
                    <a:pt x="7987" y="6205"/>
                    <a:pt x="7738" y="6205"/>
                  </a:cubicBezTo>
                  <a:cubicBezTo>
                    <a:pt x="7357" y="6205"/>
                    <a:pt x="6994" y="6029"/>
                    <a:pt x="6835" y="5722"/>
                  </a:cubicBezTo>
                  <a:cubicBezTo>
                    <a:pt x="6524" y="5230"/>
                    <a:pt x="6770" y="4574"/>
                    <a:pt x="7229" y="4443"/>
                  </a:cubicBezTo>
                  <a:cubicBezTo>
                    <a:pt x="7321" y="4407"/>
                    <a:pt x="7416" y="4389"/>
                    <a:pt x="7510" y="4389"/>
                  </a:cubicBezTo>
                  <a:cubicBezTo>
                    <a:pt x="7753" y="4389"/>
                    <a:pt x="7989" y="4505"/>
                    <a:pt x="8130" y="4706"/>
                  </a:cubicBezTo>
                  <a:cubicBezTo>
                    <a:pt x="8229" y="4886"/>
                    <a:pt x="8245" y="5099"/>
                    <a:pt x="8180" y="5279"/>
                  </a:cubicBezTo>
                  <a:cubicBezTo>
                    <a:pt x="8166" y="5319"/>
                    <a:pt x="8110" y="5391"/>
                    <a:pt x="8054" y="5391"/>
                  </a:cubicBezTo>
                  <a:cubicBezTo>
                    <a:pt x="8041" y="5391"/>
                    <a:pt x="8028" y="5387"/>
                    <a:pt x="8016" y="5378"/>
                  </a:cubicBezTo>
                  <a:cubicBezTo>
                    <a:pt x="7966" y="5328"/>
                    <a:pt x="8016" y="4968"/>
                    <a:pt x="7655" y="4919"/>
                  </a:cubicBezTo>
                  <a:cubicBezTo>
                    <a:pt x="7640" y="4917"/>
                    <a:pt x="7626" y="4916"/>
                    <a:pt x="7612" y="4916"/>
                  </a:cubicBezTo>
                  <a:cubicBezTo>
                    <a:pt x="7269" y="4916"/>
                    <a:pt x="7161" y="5482"/>
                    <a:pt x="7508" y="5623"/>
                  </a:cubicBezTo>
                  <a:cubicBezTo>
                    <a:pt x="7581" y="5656"/>
                    <a:pt x="7656" y="5671"/>
                    <a:pt x="7729" y="5671"/>
                  </a:cubicBezTo>
                  <a:cubicBezTo>
                    <a:pt x="7951" y="5671"/>
                    <a:pt x="8155" y="5530"/>
                    <a:pt x="8229" y="5296"/>
                  </a:cubicBezTo>
                  <a:lnTo>
                    <a:pt x="8229" y="5279"/>
                  </a:lnTo>
                  <a:cubicBezTo>
                    <a:pt x="8229" y="5263"/>
                    <a:pt x="8229" y="5246"/>
                    <a:pt x="8245" y="5230"/>
                  </a:cubicBezTo>
                  <a:lnTo>
                    <a:pt x="8245" y="5214"/>
                  </a:lnTo>
                  <a:cubicBezTo>
                    <a:pt x="8262" y="5099"/>
                    <a:pt x="8262" y="4968"/>
                    <a:pt x="8229" y="4837"/>
                  </a:cubicBezTo>
                  <a:cubicBezTo>
                    <a:pt x="8104" y="4525"/>
                    <a:pt x="7808" y="4336"/>
                    <a:pt x="7494" y="4336"/>
                  </a:cubicBezTo>
                  <a:cubicBezTo>
                    <a:pt x="7395" y="4336"/>
                    <a:pt x="7294" y="4355"/>
                    <a:pt x="7196" y="4394"/>
                  </a:cubicBezTo>
                  <a:cubicBezTo>
                    <a:pt x="6704" y="4509"/>
                    <a:pt x="6409" y="5214"/>
                    <a:pt x="6754" y="5771"/>
                  </a:cubicBezTo>
                  <a:cubicBezTo>
                    <a:pt x="6925" y="6114"/>
                    <a:pt x="7333" y="6314"/>
                    <a:pt x="7754" y="6314"/>
                  </a:cubicBezTo>
                  <a:cubicBezTo>
                    <a:pt x="8018" y="6314"/>
                    <a:pt x="8287" y="6236"/>
                    <a:pt x="8507" y="6066"/>
                  </a:cubicBezTo>
                  <a:cubicBezTo>
                    <a:pt x="8966" y="5738"/>
                    <a:pt x="9081" y="5132"/>
                    <a:pt x="8934" y="4591"/>
                  </a:cubicBezTo>
                  <a:cubicBezTo>
                    <a:pt x="8835" y="4050"/>
                    <a:pt x="8475" y="3165"/>
                    <a:pt x="7212" y="2886"/>
                  </a:cubicBezTo>
                  <a:cubicBezTo>
                    <a:pt x="7067" y="2854"/>
                    <a:pt x="6919" y="2839"/>
                    <a:pt x="6768" y="2839"/>
                  </a:cubicBezTo>
                  <a:cubicBezTo>
                    <a:pt x="5438" y="2839"/>
                    <a:pt x="3897" y="3977"/>
                    <a:pt x="2312" y="3977"/>
                  </a:cubicBezTo>
                  <a:cubicBezTo>
                    <a:pt x="2088" y="3977"/>
                    <a:pt x="1864" y="3954"/>
                    <a:pt x="1639" y="3902"/>
                  </a:cubicBezTo>
                  <a:cubicBezTo>
                    <a:pt x="1557" y="3870"/>
                    <a:pt x="1476" y="3853"/>
                    <a:pt x="1377" y="3820"/>
                  </a:cubicBezTo>
                  <a:lnTo>
                    <a:pt x="1312" y="3788"/>
                  </a:lnTo>
                  <a:cubicBezTo>
                    <a:pt x="607" y="3411"/>
                    <a:pt x="164" y="2657"/>
                    <a:pt x="181" y="1853"/>
                  </a:cubicBezTo>
                  <a:cubicBezTo>
                    <a:pt x="203" y="735"/>
                    <a:pt x="1174" y="111"/>
                    <a:pt x="2045" y="111"/>
                  </a:cubicBezTo>
                  <a:cubicBezTo>
                    <a:pt x="2464" y="111"/>
                    <a:pt x="2859" y="255"/>
                    <a:pt x="3115" y="559"/>
                  </a:cubicBezTo>
                  <a:cubicBezTo>
                    <a:pt x="3574" y="1018"/>
                    <a:pt x="3524" y="1772"/>
                    <a:pt x="3016" y="2181"/>
                  </a:cubicBezTo>
                  <a:cubicBezTo>
                    <a:pt x="2951" y="2230"/>
                    <a:pt x="2852" y="2280"/>
                    <a:pt x="2770" y="2296"/>
                  </a:cubicBezTo>
                  <a:cubicBezTo>
                    <a:pt x="2706" y="2313"/>
                    <a:pt x="2640" y="2321"/>
                    <a:pt x="2575" y="2321"/>
                  </a:cubicBezTo>
                  <a:cubicBezTo>
                    <a:pt x="2391" y="2321"/>
                    <a:pt x="2211" y="2257"/>
                    <a:pt x="2066" y="2149"/>
                  </a:cubicBezTo>
                  <a:cubicBezTo>
                    <a:pt x="1951" y="2067"/>
                    <a:pt x="1885" y="1919"/>
                    <a:pt x="1934" y="1772"/>
                  </a:cubicBezTo>
                  <a:lnTo>
                    <a:pt x="1934" y="1772"/>
                  </a:lnTo>
                  <a:cubicBezTo>
                    <a:pt x="2010" y="1847"/>
                    <a:pt x="2106" y="1887"/>
                    <a:pt x="2206" y="1887"/>
                  </a:cubicBezTo>
                  <a:cubicBezTo>
                    <a:pt x="2257" y="1887"/>
                    <a:pt x="2310" y="1876"/>
                    <a:pt x="2361" y="1853"/>
                  </a:cubicBezTo>
                  <a:cubicBezTo>
                    <a:pt x="2607" y="1722"/>
                    <a:pt x="2541" y="1313"/>
                    <a:pt x="2213" y="1231"/>
                  </a:cubicBezTo>
                  <a:cubicBezTo>
                    <a:pt x="2182" y="1221"/>
                    <a:pt x="2150" y="1216"/>
                    <a:pt x="2119" y="1216"/>
                  </a:cubicBezTo>
                  <a:cubicBezTo>
                    <a:pt x="1781" y="1216"/>
                    <a:pt x="1511" y="1759"/>
                    <a:pt x="1902" y="2165"/>
                  </a:cubicBezTo>
                  <a:cubicBezTo>
                    <a:pt x="2066" y="2317"/>
                    <a:pt x="2280" y="2400"/>
                    <a:pt x="2504" y="2400"/>
                  </a:cubicBezTo>
                  <a:cubicBezTo>
                    <a:pt x="2570" y="2400"/>
                    <a:pt x="2638" y="2393"/>
                    <a:pt x="2705" y="2378"/>
                  </a:cubicBezTo>
                  <a:cubicBezTo>
                    <a:pt x="2738" y="2362"/>
                    <a:pt x="2754" y="2362"/>
                    <a:pt x="2787" y="2345"/>
                  </a:cubicBezTo>
                  <a:lnTo>
                    <a:pt x="2869" y="2329"/>
                  </a:lnTo>
                  <a:lnTo>
                    <a:pt x="2902" y="2312"/>
                  </a:lnTo>
                  <a:cubicBezTo>
                    <a:pt x="3049" y="2247"/>
                    <a:pt x="3180" y="2132"/>
                    <a:pt x="3262" y="2001"/>
                  </a:cubicBezTo>
                  <a:cubicBezTo>
                    <a:pt x="3590" y="1542"/>
                    <a:pt x="3557" y="903"/>
                    <a:pt x="3164" y="493"/>
                  </a:cubicBezTo>
                  <a:cubicBezTo>
                    <a:pt x="2892" y="161"/>
                    <a:pt x="2460" y="1"/>
                    <a:pt x="20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7132725" y="4479725"/>
              <a:ext cx="161475" cy="92725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7" y="1"/>
                    <a:pt x="4968" y="45"/>
                    <a:pt x="4622" y="168"/>
                  </a:cubicBezTo>
                  <a:cubicBezTo>
                    <a:pt x="3778" y="468"/>
                    <a:pt x="2592" y="1030"/>
                    <a:pt x="1425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2"/>
                  </a:cubicBezTo>
                  <a:cubicBezTo>
                    <a:pt x="1955" y="1295"/>
                    <a:pt x="2186" y="1159"/>
                    <a:pt x="2324" y="1159"/>
                  </a:cubicBezTo>
                  <a:cubicBezTo>
                    <a:pt x="2372" y="1159"/>
                    <a:pt x="2409" y="1175"/>
                    <a:pt x="2442" y="1217"/>
                  </a:cubicBezTo>
                  <a:cubicBezTo>
                    <a:pt x="2503" y="1315"/>
                    <a:pt x="2410" y="1367"/>
                    <a:pt x="2270" y="1367"/>
                  </a:cubicBezTo>
                  <a:cubicBezTo>
                    <a:pt x="2222" y="1367"/>
                    <a:pt x="2169" y="1361"/>
                    <a:pt x="2115" y="1348"/>
                  </a:cubicBezTo>
                  <a:cubicBezTo>
                    <a:pt x="2067" y="1332"/>
                    <a:pt x="2018" y="1325"/>
                    <a:pt x="1970" y="1325"/>
                  </a:cubicBezTo>
                  <a:cubicBezTo>
                    <a:pt x="1867" y="1325"/>
                    <a:pt x="1766" y="1358"/>
                    <a:pt x="1688" y="1414"/>
                  </a:cubicBezTo>
                  <a:cubicBezTo>
                    <a:pt x="1511" y="1575"/>
                    <a:pt x="1715" y="2102"/>
                    <a:pt x="1361" y="2102"/>
                  </a:cubicBezTo>
                  <a:cubicBezTo>
                    <a:pt x="1355" y="2102"/>
                    <a:pt x="1350" y="2102"/>
                    <a:pt x="1344" y="2102"/>
                  </a:cubicBezTo>
                  <a:lnTo>
                    <a:pt x="1344" y="2102"/>
                  </a:lnTo>
                  <a:cubicBezTo>
                    <a:pt x="1344" y="2102"/>
                    <a:pt x="1630" y="2462"/>
                    <a:pt x="2056" y="2462"/>
                  </a:cubicBezTo>
                  <a:cubicBezTo>
                    <a:pt x="2199" y="2462"/>
                    <a:pt x="2356" y="2422"/>
                    <a:pt x="2524" y="2315"/>
                  </a:cubicBezTo>
                  <a:cubicBezTo>
                    <a:pt x="3196" y="1873"/>
                    <a:pt x="2819" y="1381"/>
                    <a:pt x="3082" y="1250"/>
                  </a:cubicBezTo>
                  <a:cubicBezTo>
                    <a:pt x="3125" y="1227"/>
                    <a:pt x="3167" y="1216"/>
                    <a:pt x="3206" y="1216"/>
                  </a:cubicBezTo>
                  <a:cubicBezTo>
                    <a:pt x="3389" y="1216"/>
                    <a:pt x="3500" y="1446"/>
                    <a:pt x="3311" y="1676"/>
                  </a:cubicBezTo>
                  <a:cubicBezTo>
                    <a:pt x="3082" y="1938"/>
                    <a:pt x="2229" y="2889"/>
                    <a:pt x="3573" y="3708"/>
                  </a:cubicBezTo>
                  <a:cubicBezTo>
                    <a:pt x="3573" y="3708"/>
                    <a:pt x="3377" y="3249"/>
                    <a:pt x="3737" y="3086"/>
                  </a:cubicBezTo>
                  <a:cubicBezTo>
                    <a:pt x="4098" y="2922"/>
                    <a:pt x="4819" y="2709"/>
                    <a:pt x="4721" y="2200"/>
                  </a:cubicBezTo>
                  <a:cubicBezTo>
                    <a:pt x="4622" y="1709"/>
                    <a:pt x="4245" y="955"/>
                    <a:pt x="4852" y="512"/>
                  </a:cubicBezTo>
                  <a:cubicBezTo>
                    <a:pt x="5204" y="248"/>
                    <a:pt x="5509" y="147"/>
                    <a:pt x="5817" y="147"/>
                  </a:cubicBezTo>
                  <a:cubicBezTo>
                    <a:pt x="6025" y="147"/>
                    <a:pt x="6233" y="193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7162625" y="4387825"/>
              <a:ext cx="90175" cy="63325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6" y="0"/>
                    <a:pt x="1" y="123"/>
                    <a:pt x="1" y="123"/>
                  </a:cubicBezTo>
                  <a:cubicBezTo>
                    <a:pt x="1" y="123"/>
                    <a:pt x="951" y="205"/>
                    <a:pt x="1197" y="549"/>
                  </a:cubicBezTo>
                  <a:cubicBezTo>
                    <a:pt x="1361" y="746"/>
                    <a:pt x="1427" y="1025"/>
                    <a:pt x="1345" y="1270"/>
                  </a:cubicBezTo>
                  <a:cubicBezTo>
                    <a:pt x="1296" y="1500"/>
                    <a:pt x="1181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7127400" y="4321225"/>
              <a:ext cx="56550" cy="66825"/>
            </a:xfrm>
            <a:custGeom>
              <a:rect b="b" l="l" r="r" t="t"/>
              <a:pathLst>
                <a:path extrusionOk="0" h="2673" w="2262">
                  <a:moveTo>
                    <a:pt x="1115" y="1"/>
                  </a:moveTo>
                  <a:lnTo>
                    <a:pt x="1115" y="1"/>
                  </a:lnTo>
                  <a:cubicBezTo>
                    <a:pt x="820" y="164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74" y="2410"/>
                    <a:pt x="1754" y="2672"/>
                    <a:pt x="2000" y="2017"/>
                  </a:cubicBezTo>
                  <a:cubicBezTo>
                    <a:pt x="2262" y="1345"/>
                    <a:pt x="1623" y="918"/>
                    <a:pt x="1262" y="722"/>
                  </a:cubicBezTo>
                  <a:cubicBezTo>
                    <a:pt x="902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7042575" y="4350325"/>
              <a:ext cx="79925" cy="107375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3" y="96"/>
                  </a:cubicBezTo>
                  <a:cubicBezTo>
                    <a:pt x="1856" y="96"/>
                    <a:pt x="1383" y="203"/>
                    <a:pt x="1229" y="689"/>
                  </a:cubicBezTo>
                  <a:cubicBezTo>
                    <a:pt x="1049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1" y="2509"/>
                    <a:pt x="1406" y="2517"/>
                    <a:pt x="1372" y="2517"/>
                  </a:cubicBezTo>
                  <a:cubicBezTo>
                    <a:pt x="1209" y="2517"/>
                    <a:pt x="1066" y="2343"/>
                    <a:pt x="1147" y="2180"/>
                  </a:cubicBezTo>
                  <a:cubicBezTo>
                    <a:pt x="1235" y="1947"/>
                    <a:pt x="1050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196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6937650" y="4191650"/>
              <a:ext cx="202875" cy="202550"/>
            </a:xfrm>
            <a:custGeom>
              <a:rect b="b" l="l" r="r" t="t"/>
              <a:pathLst>
                <a:path extrusionOk="0" h="8102" w="8115">
                  <a:moveTo>
                    <a:pt x="2389" y="0"/>
                  </a:moveTo>
                  <a:cubicBezTo>
                    <a:pt x="2287" y="0"/>
                    <a:pt x="2185" y="7"/>
                    <a:pt x="2083" y="20"/>
                  </a:cubicBezTo>
                  <a:cubicBezTo>
                    <a:pt x="755" y="168"/>
                    <a:pt x="1" y="1971"/>
                    <a:pt x="788" y="3233"/>
                  </a:cubicBezTo>
                  <a:cubicBezTo>
                    <a:pt x="1382" y="4176"/>
                    <a:pt x="2426" y="4477"/>
                    <a:pt x="3386" y="4477"/>
                  </a:cubicBezTo>
                  <a:cubicBezTo>
                    <a:pt x="3510" y="4477"/>
                    <a:pt x="3634" y="4472"/>
                    <a:pt x="3754" y="4462"/>
                  </a:cubicBezTo>
                  <a:cubicBezTo>
                    <a:pt x="3951" y="4462"/>
                    <a:pt x="4197" y="4430"/>
                    <a:pt x="4443" y="4397"/>
                  </a:cubicBezTo>
                  <a:cubicBezTo>
                    <a:pt x="4443" y="4397"/>
                    <a:pt x="4633" y="4367"/>
                    <a:pt x="4920" y="4367"/>
                  </a:cubicBezTo>
                  <a:cubicBezTo>
                    <a:pt x="5407" y="4367"/>
                    <a:pt x="6173" y="4452"/>
                    <a:pt x="6770" y="4905"/>
                  </a:cubicBezTo>
                  <a:cubicBezTo>
                    <a:pt x="7164" y="5233"/>
                    <a:pt x="7426" y="5708"/>
                    <a:pt x="7508" y="6216"/>
                  </a:cubicBezTo>
                  <a:cubicBezTo>
                    <a:pt x="7508" y="6216"/>
                    <a:pt x="7672" y="7413"/>
                    <a:pt x="7098" y="8068"/>
                  </a:cubicBezTo>
                  <a:lnTo>
                    <a:pt x="7082" y="8101"/>
                  </a:lnTo>
                  <a:cubicBezTo>
                    <a:pt x="7082" y="8101"/>
                    <a:pt x="8115" y="7577"/>
                    <a:pt x="7983" y="5970"/>
                  </a:cubicBezTo>
                  <a:cubicBezTo>
                    <a:pt x="7876" y="4663"/>
                    <a:pt x="6826" y="4010"/>
                    <a:pt x="5509" y="4010"/>
                  </a:cubicBezTo>
                  <a:cubicBezTo>
                    <a:pt x="5224" y="4010"/>
                    <a:pt x="4927" y="4040"/>
                    <a:pt x="4623" y="4102"/>
                  </a:cubicBezTo>
                  <a:cubicBezTo>
                    <a:pt x="4126" y="4193"/>
                    <a:pt x="3680" y="4239"/>
                    <a:pt x="3278" y="4239"/>
                  </a:cubicBezTo>
                  <a:cubicBezTo>
                    <a:pt x="2739" y="4239"/>
                    <a:pt x="2280" y="4156"/>
                    <a:pt x="1886" y="3987"/>
                  </a:cubicBezTo>
                  <a:cubicBezTo>
                    <a:pt x="1492" y="3807"/>
                    <a:pt x="1165" y="3512"/>
                    <a:pt x="919" y="3135"/>
                  </a:cubicBezTo>
                  <a:cubicBezTo>
                    <a:pt x="198" y="1987"/>
                    <a:pt x="902" y="299"/>
                    <a:pt x="2099" y="151"/>
                  </a:cubicBezTo>
                  <a:cubicBezTo>
                    <a:pt x="2199" y="137"/>
                    <a:pt x="2301" y="130"/>
                    <a:pt x="2402" y="130"/>
                  </a:cubicBezTo>
                  <a:cubicBezTo>
                    <a:pt x="2876" y="130"/>
                    <a:pt x="3334" y="292"/>
                    <a:pt x="3591" y="643"/>
                  </a:cubicBezTo>
                  <a:cubicBezTo>
                    <a:pt x="3886" y="1037"/>
                    <a:pt x="3935" y="1545"/>
                    <a:pt x="3738" y="1987"/>
                  </a:cubicBezTo>
                  <a:cubicBezTo>
                    <a:pt x="3577" y="2336"/>
                    <a:pt x="3240" y="2543"/>
                    <a:pt x="2880" y="2543"/>
                  </a:cubicBezTo>
                  <a:cubicBezTo>
                    <a:pt x="2800" y="2543"/>
                    <a:pt x="2720" y="2533"/>
                    <a:pt x="2640" y="2512"/>
                  </a:cubicBezTo>
                  <a:cubicBezTo>
                    <a:pt x="2214" y="2397"/>
                    <a:pt x="2033" y="1971"/>
                    <a:pt x="2361" y="1905"/>
                  </a:cubicBezTo>
                  <a:cubicBezTo>
                    <a:pt x="2771" y="1840"/>
                    <a:pt x="2853" y="1496"/>
                    <a:pt x="2705" y="1200"/>
                  </a:cubicBezTo>
                  <a:cubicBezTo>
                    <a:pt x="2652" y="1088"/>
                    <a:pt x="2522" y="1023"/>
                    <a:pt x="2378" y="1023"/>
                  </a:cubicBezTo>
                  <a:cubicBezTo>
                    <a:pt x="2167" y="1023"/>
                    <a:pt x="1928" y="1163"/>
                    <a:pt x="1869" y="1496"/>
                  </a:cubicBezTo>
                  <a:cubicBezTo>
                    <a:pt x="1820" y="1758"/>
                    <a:pt x="1902" y="2036"/>
                    <a:pt x="2083" y="2233"/>
                  </a:cubicBezTo>
                  <a:cubicBezTo>
                    <a:pt x="2251" y="2427"/>
                    <a:pt x="2588" y="2590"/>
                    <a:pt x="2935" y="2590"/>
                  </a:cubicBezTo>
                  <a:cubicBezTo>
                    <a:pt x="3265" y="2590"/>
                    <a:pt x="3605" y="2443"/>
                    <a:pt x="3820" y="2036"/>
                  </a:cubicBezTo>
                  <a:cubicBezTo>
                    <a:pt x="4049" y="1561"/>
                    <a:pt x="4000" y="987"/>
                    <a:pt x="3689" y="561"/>
                  </a:cubicBezTo>
                  <a:cubicBezTo>
                    <a:pt x="3401" y="178"/>
                    <a:pt x="2907" y="0"/>
                    <a:pt x="23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6970025" y="4307825"/>
              <a:ext cx="116825" cy="59325"/>
            </a:xfrm>
            <a:custGeom>
              <a:rect b="b" l="l" r="r" t="t"/>
              <a:pathLst>
                <a:path extrusionOk="0" h="2373" w="4673">
                  <a:moveTo>
                    <a:pt x="3580" y="0"/>
                  </a:moveTo>
                  <a:cubicBezTo>
                    <a:pt x="3284" y="0"/>
                    <a:pt x="2935" y="42"/>
                    <a:pt x="2541" y="160"/>
                  </a:cubicBezTo>
                  <a:cubicBezTo>
                    <a:pt x="1970" y="329"/>
                    <a:pt x="1487" y="392"/>
                    <a:pt x="1094" y="392"/>
                  </a:cubicBezTo>
                  <a:cubicBezTo>
                    <a:pt x="572" y="392"/>
                    <a:pt x="206" y="281"/>
                    <a:pt x="1" y="160"/>
                  </a:cubicBezTo>
                  <a:lnTo>
                    <a:pt x="1" y="160"/>
                  </a:lnTo>
                  <a:cubicBezTo>
                    <a:pt x="132" y="274"/>
                    <a:pt x="263" y="389"/>
                    <a:pt x="378" y="537"/>
                  </a:cubicBezTo>
                  <a:cubicBezTo>
                    <a:pt x="453" y="643"/>
                    <a:pt x="599" y="1405"/>
                    <a:pt x="1202" y="1405"/>
                  </a:cubicBezTo>
                  <a:cubicBezTo>
                    <a:pt x="1252" y="1405"/>
                    <a:pt x="1305" y="1400"/>
                    <a:pt x="1361" y="1389"/>
                  </a:cubicBezTo>
                  <a:cubicBezTo>
                    <a:pt x="2082" y="1225"/>
                    <a:pt x="1951" y="766"/>
                    <a:pt x="2427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5" y="785"/>
                    <a:pt x="2869" y="864"/>
                  </a:cubicBezTo>
                  <a:cubicBezTo>
                    <a:pt x="2813" y="899"/>
                    <a:pt x="2763" y="910"/>
                    <a:pt x="2711" y="910"/>
                  </a:cubicBezTo>
                  <a:cubicBezTo>
                    <a:pt x="2639" y="910"/>
                    <a:pt x="2563" y="890"/>
                    <a:pt x="2459" y="881"/>
                  </a:cubicBezTo>
                  <a:cubicBezTo>
                    <a:pt x="2451" y="880"/>
                    <a:pt x="2443" y="880"/>
                    <a:pt x="2433" y="880"/>
                  </a:cubicBezTo>
                  <a:cubicBezTo>
                    <a:pt x="2249" y="880"/>
                    <a:pt x="1812" y="1033"/>
                    <a:pt x="1968" y="1438"/>
                  </a:cubicBezTo>
                  <a:cubicBezTo>
                    <a:pt x="2132" y="1881"/>
                    <a:pt x="2377" y="2241"/>
                    <a:pt x="2115" y="2372"/>
                  </a:cubicBezTo>
                  <a:cubicBezTo>
                    <a:pt x="2115" y="2372"/>
                    <a:pt x="3033" y="2372"/>
                    <a:pt x="3345" y="2127"/>
                  </a:cubicBezTo>
                  <a:cubicBezTo>
                    <a:pt x="3689" y="1864"/>
                    <a:pt x="3853" y="1405"/>
                    <a:pt x="3722" y="996"/>
                  </a:cubicBezTo>
                  <a:cubicBezTo>
                    <a:pt x="3623" y="501"/>
                    <a:pt x="3950" y="202"/>
                    <a:pt x="4430" y="202"/>
                  </a:cubicBezTo>
                  <a:cubicBezTo>
                    <a:pt x="4507" y="202"/>
                    <a:pt x="4588" y="209"/>
                    <a:pt x="4672" y="225"/>
                  </a:cubicBezTo>
                  <a:cubicBezTo>
                    <a:pt x="4672" y="225"/>
                    <a:pt x="4271" y="0"/>
                    <a:pt x="35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6999950" y="4198700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262" y="1"/>
                  </a:moveTo>
                  <a:cubicBezTo>
                    <a:pt x="1689" y="427"/>
                    <a:pt x="1836" y="1066"/>
                    <a:pt x="1639" y="1640"/>
                  </a:cubicBezTo>
                  <a:cubicBezTo>
                    <a:pt x="1410" y="2401"/>
                    <a:pt x="886" y="2601"/>
                    <a:pt x="436" y="2601"/>
                  </a:cubicBezTo>
                  <a:cubicBezTo>
                    <a:pt x="276" y="2601"/>
                    <a:pt x="125" y="2576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44" y="3348"/>
                    <a:pt x="1010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51" y="3279"/>
                    <a:pt x="1902" y="2623"/>
                    <a:pt x="1885" y="2345"/>
                  </a:cubicBezTo>
                  <a:cubicBezTo>
                    <a:pt x="1869" y="2066"/>
                    <a:pt x="1869" y="1836"/>
                    <a:pt x="1967" y="1836"/>
                  </a:cubicBezTo>
                  <a:cubicBezTo>
                    <a:pt x="2082" y="1836"/>
                    <a:pt x="2115" y="1935"/>
                    <a:pt x="2049" y="2131"/>
                  </a:cubicBezTo>
                  <a:cubicBezTo>
                    <a:pt x="1984" y="2328"/>
                    <a:pt x="1836" y="2967"/>
                    <a:pt x="2934" y="3082"/>
                  </a:cubicBezTo>
                  <a:cubicBezTo>
                    <a:pt x="2787" y="2984"/>
                    <a:pt x="2770" y="2803"/>
                    <a:pt x="2869" y="2672"/>
                  </a:cubicBezTo>
                  <a:cubicBezTo>
                    <a:pt x="3000" y="2426"/>
                    <a:pt x="3229" y="1968"/>
                    <a:pt x="2492" y="1345"/>
                  </a:cubicBezTo>
                  <a:cubicBezTo>
                    <a:pt x="1771" y="722"/>
                    <a:pt x="1705" y="279"/>
                    <a:pt x="12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6916350" y="4079275"/>
              <a:ext cx="38950" cy="191575"/>
            </a:xfrm>
            <a:custGeom>
              <a:rect b="b" l="l" r="r" t="t"/>
              <a:pathLst>
                <a:path extrusionOk="0" h="7663" w="1558">
                  <a:moveTo>
                    <a:pt x="636" y="0"/>
                  </a:moveTo>
                  <a:cubicBezTo>
                    <a:pt x="569" y="0"/>
                    <a:pt x="498" y="17"/>
                    <a:pt x="427" y="57"/>
                  </a:cubicBezTo>
                  <a:cubicBezTo>
                    <a:pt x="0" y="286"/>
                    <a:pt x="345" y="827"/>
                    <a:pt x="591" y="1090"/>
                  </a:cubicBezTo>
                  <a:cubicBezTo>
                    <a:pt x="705" y="1204"/>
                    <a:pt x="771" y="1483"/>
                    <a:pt x="804" y="1860"/>
                  </a:cubicBezTo>
                  <a:cubicBezTo>
                    <a:pt x="836" y="2565"/>
                    <a:pt x="820" y="3286"/>
                    <a:pt x="738" y="3991"/>
                  </a:cubicBezTo>
                  <a:cubicBezTo>
                    <a:pt x="607" y="5351"/>
                    <a:pt x="771" y="7122"/>
                    <a:pt x="1476" y="7662"/>
                  </a:cubicBezTo>
                  <a:cubicBezTo>
                    <a:pt x="1476" y="7662"/>
                    <a:pt x="820" y="7040"/>
                    <a:pt x="968" y="5171"/>
                  </a:cubicBezTo>
                  <a:cubicBezTo>
                    <a:pt x="1066" y="3974"/>
                    <a:pt x="1427" y="2827"/>
                    <a:pt x="1492" y="1860"/>
                  </a:cubicBezTo>
                  <a:cubicBezTo>
                    <a:pt x="1558" y="1335"/>
                    <a:pt x="1459" y="811"/>
                    <a:pt x="1197" y="368"/>
                  </a:cubicBezTo>
                  <a:cubicBezTo>
                    <a:pt x="1197" y="368"/>
                    <a:pt x="952" y="0"/>
                    <a:pt x="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6798750" y="4053925"/>
              <a:ext cx="212275" cy="254625"/>
            </a:xfrm>
            <a:custGeom>
              <a:rect b="b" l="l" r="r" t="t"/>
              <a:pathLst>
                <a:path extrusionOk="0" h="10185" w="8491">
                  <a:moveTo>
                    <a:pt x="2200" y="1"/>
                  </a:moveTo>
                  <a:cubicBezTo>
                    <a:pt x="1301" y="1"/>
                    <a:pt x="461" y="461"/>
                    <a:pt x="246" y="1186"/>
                  </a:cubicBezTo>
                  <a:cubicBezTo>
                    <a:pt x="0" y="1776"/>
                    <a:pt x="197" y="2481"/>
                    <a:pt x="721" y="2874"/>
                  </a:cubicBezTo>
                  <a:cubicBezTo>
                    <a:pt x="738" y="2874"/>
                    <a:pt x="754" y="2890"/>
                    <a:pt x="771" y="2907"/>
                  </a:cubicBezTo>
                  <a:cubicBezTo>
                    <a:pt x="998" y="3040"/>
                    <a:pt x="1256" y="3106"/>
                    <a:pt x="1514" y="3106"/>
                  </a:cubicBezTo>
                  <a:cubicBezTo>
                    <a:pt x="1796" y="3106"/>
                    <a:pt x="2080" y="3028"/>
                    <a:pt x="2328" y="2874"/>
                  </a:cubicBezTo>
                  <a:cubicBezTo>
                    <a:pt x="2492" y="2776"/>
                    <a:pt x="2606" y="2612"/>
                    <a:pt x="2656" y="2431"/>
                  </a:cubicBezTo>
                  <a:cubicBezTo>
                    <a:pt x="2800" y="2043"/>
                    <a:pt x="2501" y="1654"/>
                    <a:pt x="2115" y="1654"/>
                  </a:cubicBezTo>
                  <a:cubicBezTo>
                    <a:pt x="2062" y="1654"/>
                    <a:pt x="2007" y="1661"/>
                    <a:pt x="1951" y="1677"/>
                  </a:cubicBezTo>
                  <a:cubicBezTo>
                    <a:pt x="1623" y="1743"/>
                    <a:pt x="1426" y="2087"/>
                    <a:pt x="1557" y="2399"/>
                  </a:cubicBezTo>
                  <a:cubicBezTo>
                    <a:pt x="1628" y="2633"/>
                    <a:pt x="1882" y="2666"/>
                    <a:pt x="2021" y="2666"/>
                  </a:cubicBezTo>
                  <a:cubicBezTo>
                    <a:pt x="2077" y="2666"/>
                    <a:pt x="2115" y="2661"/>
                    <a:pt x="2115" y="2661"/>
                  </a:cubicBezTo>
                  <a:lnTo>
                    <a:pt x="2115" y="2661"/>
                  </a:lnTo>
                  <a:cubicBezTo>
                    <a:pt x="2082" y="2759"/>
                    <a:pt x="2016" y="2825"/>
                    <a:pt x="1934" y="2874"/>
                  </a:cubicBezTo>
                  <a:cubicBezTo>
                    <a:pt x="1820" y="2939"/>
                    <a:pt x="1688" y="2972"/>
                    <a:pt x="1557" y="2972"/>
                  </a:cubicBezTo>
                  <a:cubicBezTo>
                    <a:pt x="1426" y="2972"/>
                    <a:pt x="1295" y="2939"/>
                    <a:pt x="1180" y="2874"/>
                  </a:cubicBezTo>
                  <a:cubicBezTo>
                    <a:pt x="1098" y="2825"/>
                    <a:pt x="1016" y="2776"/>
                    <a:pt x="951" y="2710"/>
                  </a:cubicBezTo>
                  <a:cubicBezTo>
                    <a:pt x="508" y="2333"/>
                    <a:pt x="426" y="1087"/>
                    <a:pt x="1131" y="514"/>
                  </a:cubicBezTo>
                  <a:cubicBezTo>
                    <a:pt x="1455" y="278"/>
                    <a:pt x="1846" y="148"/>
                    <a:pt x="2243" y="148"/>
                  </a:cubicBezTo>
                  <a:cubicBezTo>
                    <a:pt x="2287" y="148"/>
                    <a:pt x="2332" y="150"/>
                    <a:pt x="2377" y="153"/>
                  </a:cubicBezTo>
                  <a:cubicBezTo>
                    <a:pt x="2524" y="169"/>
                    <a:pt x="2656" y="186"/>
                    <a:pt x="2770" y="219"/>
                  </a:cubicBezTo>
                  <a:cubicBezTo>
                    <a:pt x="3869" y="464"/>
                    <a:pt x="4590" y="1661"/>
                    <a:pt x="4819" y="2874"/>
                  </a:cubicBezTo>
                  <a:cubicBezTo>
                    <a:pt x="5065" y="4120"/>
                    <a:pt x="4819" y="5365"/>
                    <a:pt x="4885" y="6480"/>
                  </a:cubicBezTo>
                  <a:cubicBezTo>
                    <a:pt x="4836" y="7513"/>
                    <a:pt x="5245" y="8496"/>
                    <a:pt x="5983" y="9201"/>
                  </a:cubicBezTo>
                  <a:cubicBezTo>
                    <a:pt x="6671" y="9807"/>
                    <a:pt x="7557" y="10152"/>
                    <a:pt x="8491" y="10184"/>
                  </a:cubicBezTo>
                  <a:cubicBezTo>
                    <a:pt x="7573" y="10119"/>
                    <a:pt x="6721" y="9758"/>
                    <a:pt x="6049" y="9135"/>
                  </a:cubicBezTo>
                  <a:cubicBezTo>
                    <a:pt x="5344" y="8447"/>
                    <a:pt x="4967" y="7480"/>
                    <a:pt x="5032" y="6480"/>
                  </a:cubicBezTo>
                  <a:cubicBezTo>
                    <a:pt x="4967" y="5382"/>
                    <a:pt x="5229" y="4152"/>
                    <a:pt x="4983" y="2874"/>
                  </a:cubicBezTo>
                  <a:lnTo>
                    <a:pt x="4983" y="2841"/>
                  </a:lnTo>
                  <a:cubicBezTo>
                    <a:pt x="4754" y="1579"/>
                    <a:pt x="4000" y="317"/>
                    <a:pt x="2803" y="71"/>
                  </a:cubicBezTo>
                  <a:cubicBezTo>
                    <a:pt x="2603" y="23"/>
                    <a:pt x="2400" y="1"/>
                    <a:pt x="22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6789725" y="4093800"/>
              <a:ext cx="116400" cy="136900"/>
            </a:xfrm>
            <a:custGeom>
              <a:rect b="b" l="l" r="r" t="t"/>
              <a:pathLst>
                <a:path extrusionOk="0" h="5476" w="4656">
                  <a:moveTo>
                    <a:pt x="296" y="0"/>
                  </a:moveTo>
                  <a:lnTo>
                    <a:pt x="296" y="0"/>
                  </a:lnTo>
                  <a:cubicBezTo>
                    <a:pt x="83" y="394"/>
                    <a:pt x="1" y="836"/>
                    <a:pt x="50" y="1295"/>
                  </a:cubicBezTo>
                  <a:cubicBezTo>
                    <a:pt x="115" y="1918"/>
                    <a:pt x="328" y="2508"/>
                    <a:pt x="689" y="3033"/>
                  </a:cubicBezTo>
                  <a:cubicBezTo>
                    <a:pt x="1169" y="3716"/>
                    <a:pt x="1943" y="3794"/>
                    <a:pt x="2271" y="3794"/>
                  </a:cubicBezTo>
                  <a:cubicBezTo>
                    <a:pt x="2368" y="3794"/>
                    <a:pt x="2426" y="3787"/>
                    <a:pt x="2426" y="3787"/>
                  </a:cubicBezTo>
                  <a:cubicBezTo>
                    <a:pt x="2164" y="3705"/>
                    <a:pt x="2099" y="3377"/>
                    <a:pt x="2295" y="3131"/>
                  </a:cubicBezTo>
                  <a:cubicBezTo>
                    <a:pt x="2459" y="2984"/>
                    <a:pt x="2426" y="2721"/>
                    <a:pt x="2230" y="2607"/>
                  </a:cubicBezTo>
                  <a:cubicBezTo>
                    <a:pt x="2115" y="2541"/>
                    <a:pt x="1836" y="2328"/>
                    <a:pt x="2066" y="2197"/>
                  </a:cubicBezTo>
                  <a:cubicBezTo>
                    <a:pt x="2094" y="2179"/>
                    <a:pt x="2125" y="2170"/>
                    <a:pt x="2158" y="2170"/>
                  </a:cubicBezTo>
                  <a:cubicBezTo>
                    <a:pt x="2396" y="2170"/>
                    <a:pt x="2732" y="2611"/>
                    <a:pt x="2689" y="3115"/>
                  </a:cubicBezTo>
                  <a:cubicBezTo>
                    <a:pt x="2640" y="3688"/>
                    <a:pt x="2918" y="3836"/>
                    <a:pt x="3312" y="4131"/>
                  </a:cubicBezTo>
                  <a:cubicBezTo>
                    <a:pt x="3721" y="4410"/>
                    <a:pt x="3476" y="4934"/>
                    <a:pt x="3476" y="4934"/>
                  </a:cubicBezTo>
                  <a:cubicBezTo>
                    <a:pt x="4197" y="4524"/>
                    <a:pt x="4033" y="3852"/>
                    <a:pt x="3951" y="3705"/>
                  </a:cubicBezTo>
                  <a:cubicBezTo>
                    <a:pt x="3853" y="3541"/>
                    <a:pt x="3672" y="3295"/>
                    <a:pt x="3902" y="3180"/>
                  </a:cubicBezTo>
                  <a:cubicBezTo>
                    <a:pt x="3915" y="3175"/>
                    <a:pt x="3928" y="3172"/>
                    <a:pt x="3940" y="3172"/>
                  </a:cubicBezTo>
                  <a:cubicBezTo>
                    <a:pt x="4140" y="3172"/>
                    <a:pt x="4213" y="3893"/>
                    <a:pt x="4213" y="4541"/>
                  </a:cubicBezTo>
                  <a:cubicBezTo>
                    <a:pt x="4164" y="4918"/>
                    <a:pt x="4344" y="5262"/>
                    <a:pt x="4656" y="5475"/>
                  </a:cubicBezTo>
                  <a:cubicBezTo>
                    <a:pt x="4508" y="5147"/>
                    <a:pt x="4459" y="4803"/>
                    <a:pt x="4459" y="4442"/>
                  </a:cubicBezTo>
                  <a:cubicBezTo>
                    <a:pt x="4459" y="3934"/>
                    <a:pt x="4557" y="3016"/>
                    <a:pt x="3639" y="2394"/>
                  </a:cubicBezTo>
                  <a:cubicBezTo>
                    <a:pt x="2738" y="1787"/>
                    <a:pt x="1640" y="2049"/>
                    <a:pt x="837" y="1476"/>
                  </a:cubicBezTo>
                  <a:cubicBezTo>
                    <a:pt x="755" y="1426"/>
                    <a:pt x="689" y="1361"/>
                    <a:pt x="623" y="1295"/>
                  </a:cubicBezTo>
                  <a:cubicBezTo>
                    <a:pt x="312" y="935"/>
                    <a:pt x="197" y="459"/>
                    <a:pt x="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7220825" y="4235300"/>
              <a:ext cx="100000" cy="218775"/>
            </a:xfrm>
            <a:custGeom>
              <a:rect b="b" l="l" r="r" t="t"/>
              <a:pathLst>
                <a:path extrusionOk="0" h="8751" w="4000">
                  <a:moveTo>
                    <a:pt x="1916" y="1"/>
                  </a:moveTo>
                  <a:cubicBezTo>
                    <a:pt x="1763" y="1"/>
                    <a:pt x="1610" y="21"/>
                    <a:pt x="1459" y="61"/>
                  </a:cubicBezTo>
                  <a:cubicBezTo>
                    <a:pt x="689" y="258"/>
                    <a:pt x="148" y="913"/>
                    <a:pt x="82" y="1700"/>
                  </a:cubicBezTo>
                  <a:cubicBezTo>
                    <a:pt x="0" y="2503"/>
                    <a:pt x="410" y="3290"/>
                    <a:pt x="1016" y="3847"/>
                  </a:cubicBezTo>
                  <a:cubicBezTo>
                    <a:pt x="1590" y="4437"/>
                    <a:pt x="2361" y="4716"/>
                    <a:pt x="2901" y="5224"/>
                  </a:cubicBezTo>
                  <a:cubicBezTo>
                    <a:pt x="3442" y="5683"/>
                    <a:pt x="3770" y="6355"/>
                    <a:pt x="3819" y="7060"/>
                  </a:cubicBezTo>
                  <a:cubicBezTo>
                    <a:pt x="3852" y="7716"/>
                    <a:pt x="3508" y="8404"/>
                    <a:pt x="2918" y="8568"/>
                  </a:cubicBezTo>
                  <a:cubicBezTo>
                    <a:pt x="2791" y="8608"/>
                    <a:pt x="2661" y="8627"/>
                    <a:pt x="2534" y="8627"/>
                  </a:cubicBezTo>
                  <a:cubicBezTo>
                    <a:pt x="2090" y="8627"/>
                    <a:pt x="1685" y="8393"/>
                    <a:pt x="1557" y="8011"/>
                  </a:cubicBezTo>
                  <a:cubicBezTo>
                    <a:pt x="1344" y="7568"/>
                    <a:pt x="1541" y="7027"/>
                    <a:pt x="2000" y="6847"/>
                  </a:cubicBezTo>
                  <a:cubicBezTo>
                    <a:pt x="2082" y="6814"/>
                    <a:pt x="2180" y="6798"/>
                    <a:pt x="2262" y="6798"/>
                  </a:cubicBezTo>
                  <a:cubicBezTo>
                    <a:pt x="2262" y="6798"/>
                    <a:pt x="2292" y="6795"/>
                    <a:pt x="2339" y="6795"/>
                  </a:cubicBezTo>
                  <a:cubicBezTo>
                    <a:pt x="2479" y="6795"/>
                    <a:pt x="2774" y="6822"/>
                    <a:pt x="2885" y="7044"/>
                  </a:cubicBezTo>
                  <a:cubicBezTo>
                    <a:pt x="2885" y="7044"/>
                    <a:pt x="2902" y="7078"/>
                    <a:pt x="2880" y="7078"/>
                  </a:cubicBezTo>
                  <a:cubicBezTo>
                    <a:pt x="2872" y="7078"/>
                    <a:pt x="2858" y="7073"/>
                    <a:pt x="2836" y="7060"/>
                  </a:cubicBezTo>
                  <a:cubicBezTo>
                    <a:pt x="2770" y="7027"/>
                    <a:pt x="2698" y="7010"/>
                    <a:pt x="2627" y="7010"/>
                  </a:cubicBezTo>
                  <a:cubicBezTo>
                    <a:pt x="2521" y="7010"/>
                    <a:pt x="2416" y="7047"/>
                    <a:pt x="2328" y="7126"/>
                  </a:cubicBezTo>
                  <a:cubicBezTo>
                    <a:pt x="2082" y="7355"/>
                    <a:pt x="2147" y="7781"/>
                    <a:pt x="2443" y="7945"/>
                  </a:cubicBezTo>
                  <a:cubicBezTo>
                    <a:pt x="2524" y="7983"/>
                    <a:pt x="2610" y="8001"/>
                    <a:pt x="2694" y="8001"/>
                  </a:cubicBezTo>
                  <a:cubicBezTo>
                    <a:pt x="3012" y="8001"/>
                    <a:pt x="3294" y="7734"/>
                    <a:pt x="3164" y="7240"/>
                  </a:cubicBezTo>
                  <a:cubicBezTo>
                    <a:pt x="3019" y="6903"/>
                    <a:pt x="2689" y="6698"/>
                    <a:pt x="2341" y="6698"/>
                  </a:cubicBezTo>
                  <a:cubicBezTo>
                    <a:pt x="2216" y="6698"/>
                    <a:pt x="2089" y="6725"/>
                    <a:pt x="1967" y="6781"/>
                  </a:cubicBezTo>
                  <a:cubicBezTo>
                    <a:pt x="1508" y="7011"/>
                    <a:pt x="1295" y="7552"/>
                    <a:pt x="1492" y="8027"/>
                  </a:cubicBezTo>
                  <a:cubicBezTo>
                    <a:pt x="1620" y="8464"/>
                    <a:pt x="2072" y="8750"/>
                    <a:pt x="2561" y="8750"/>
                  </a:cubicBezTo>
                  <a:cubicBezTo>
                    <a:pt x="2696" y="8750"/>
                    <a:pt x="2833" y="8729"/>
                    <a:pt x="2967" y="8683"/>
                  </a:cubicBezTo>
                  <a:cubicBezTo>
                    <a:pt x="3623" y="8502"/>
                    <a:pt x="4000" y="7765"/>
                    <a:pt x="3983" y="7060"/>
                  </a:cubicBezTo>
                  <a:cubicBezTo>
                    <a:pt x="3934" y="6306"/>
                    <a:pt x="3590" y="5601"/>
                    <a:pt x="3016" y="5093"/>
                  </a:cubicBezTo>
                  <a:cubicBezTo>
                    <a:pt x="2443" y="4552"/>
                    <a:pt x="1689" y="4274"/>
                    <a:pt x="1131" y="3716"/>
                  </a:cubicBezTo>
                  <a:cubicBezTo>
                    <a:pt x="574" y="3159"/>
                    <a:pt x="181" y="2438"/>
                    <a:pt x="246" y="1716"/>
                  </a:cubicBezTo>
                  <a:cubicBezTo>
                    <a:pt x="262" y="1258"/>
                    <a:pt x="476" y="848"/>
                    <a:pt x="836" y="553"/>
                  </a:cubicBezTo>
                  <a:cubicBezTo>
                    <a:pt x="984" y="438"/>
                    <a:pt x="1164" y="340"/>
                    <a:pt x="1361" y="290"/>
                  </a:cubicBezTo>
                  <a:cubicBezTo>
                    <a:pt x="1500" y="249"/>
                    <a:pt x="1648" y="229"/>
                    <a:pt x="1797" y="229"/>
                  </a:cubicBezTo>
                  <a:cubicBezTo>
                    <a:pt x="1947" y="229"/>
                    <a:pt x="2098" y="249"/>
                    <a:pt x="2246" y="290"/>
                  </a:cubicBezTo>
                  <a:cubicBezTo>
                    <a:pt x="3262" y="553"/>
                    <a:pt x="3590" y="1930"/>
                    <a:pt x="2901" y="2585"/>
                  </a:cubicBezTo>
                  <a:cubicBezTo>
                    <a:pt x="2770" y="2716"/>
                    <a:pt x="2590" y="2815"/>
                    <a:pt x="2393" y="2847"/>
                  </a:cubicBezTo>
                  <a:cubicBezTo>
                    <a:pt x="2332" y="2856"/>
                    <a:pt x="2273" y="2860"/>
                    <a:pt x="2218" y="2860"/>
                  </a:cubicBezTo>
                  <a:cubicBezTo>
                    <a:pt x="1757" y="2860"/>
                    <a:pt x="1513" y="2577"/>
                    <a:pt x="1557" y="2372"/>
                  </a:cubicBezTo>
                  <a:cubicBezTo>
                    <a:pt x="1557" y="2372"/>
                    <a:pt x="1557" y="2356"/>
                    <a:pt x="1623" y="2356"/>
                  </a:cubicBezTo>
                  <a:cubicBezTo>
                    <a:pt x="1633" y="2356"/>
                    <a:pt x="1653" y="2357"/>
                    <a:pt x="1680" y="2357"/>
                  </a:cubicBezTo>
                  <a:cubicBezTo>
                    <a:pt x="1818" y="2357"/>
                    <a:pt x="2138" y="2333"/>
                    <a:pt x="2262" y="2044"/>
                  </a:cubicBezTo>
                  <a:cubicBezTo>
                    <a:pt x="2382" y="1685"/>
                    <a:pt x="2102" y="1347"/>
                    <a:pt x="1764" y="1347"/>
                  </a:cubicBezTo>
                  <a:cubicBezTo>
                    <a:pt x="1686" y="1347"/>
                    <a:pt x="1605" y="1365"/>
                    <a:pt x="1525" y="1405"/>
                  </a:cubicBezTo>
                  <a:cubicBezTo>
                    <a:pt x="918" y="1798"/>
                    <a:pt x="1066" y="2716"/>
                    <a:pt x="1754" y="2913"/>
                  </a:cubicBezTo>
                  <a:cubicBezTo>
                    <a:pt x="1924" y="2991"/>
                    <a:pt x="2103" y="3028"/>
                    <a:pt x="2280" y="3028"/>
                  </a:cubicBezTo>
                  <a:cubicBezTo>
                    <a:pt x="2735" y="3028"/>
                    <a:pt x="3178" y="2785"/>
                    <a:pt x="3426" y="2372"/>
                  </a:cubicBezTo>
                  <a:cubicBezTo>
                    <a:pt x="3688" y="1831"/>
                    <a:pt x="3623" y="1176"/>
                    <a:pt x="3278" y="684"/>
                  </a:cubicBezTo>
                  <a:cubicBezTo>
                    <a:pt x="2961" y="239"/>
                    <a:pt x="2445" y="1"/>
                    <a:pt x="19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7276150" y="4318350"/>
              <a:ext cx="42625" cy="60275"/>
            </a:xfrm>
            <a:custGeom>
              <a:rect b="b" l="l" r="r" t="t"/>
              <a:pathLst>
                <a:path extrusionOk="0" h="2411" w="1705">
                  <a:moveTo>
                    <a:pt x="197" y="1"/>
                  </a:moveTo>
                  <a:cubicBezTo>
                    <a:pt x="197" y="165"/>
                    <a:pt x="164" y="312"/>
                    <a:pt x="115" y="460"/>
                  </a:cubicBezTo>
                  <a:cubicBezTo>
                    <a:pt x="0" y="853"/>
                    <a:pt x="311" y="1115"/>
                    <a:pt x="951" y="1394"/>
                  </a:cubicBezTo>
                  <a:cubicBezTo>
                    <a:pt x="1328" y="1591"/>
                    <a:pt x="1590" y="1968"/>
                    <a:pt x="1656" y="2410"/>
                  </a:cubicBezTo>
                  <a:cubicBezTo>
                    <a:pt x="1705" y="394"/>
                    <a:pt x="885" y="329"/>
                    <a:pt x="688" y="329"/>
                  </a:cubicBezTo>
                  <a:cubicBezTo>
                    <a:pt x="492" y="329"/>
                    <a:pt x="377" y="247"/>
                    <a:pt x="361" y="148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7141725" y="4140525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9" y="574"/>
                    <a:pt x="361" y="1197"/>
                    <a:pt x="755" y="1819"/>
                  </a:cubicBezTo>
                  <a:cubicBezTo>
                    <a:pt x="1197" y="2508"/>
                    <a:pt x="1787" y="2295"/>
                    <a:pt x="1984" y="2868"/>
                  </a:cubicBezTo>
                  <a:cubicBezTo>
                    <a:pt x="1984" y="2868"/>
                    <a:pt x="2066" y="3164"/>
                    <a:pt x="1869" y="3262"/>
                  </a:cubicBezTo>
                  <a:cubicBezTo>
                    <a:pt x="1836" y="3283"/>
                    <a:pt x="1803" y="3293"/>
                    <a:pt x="1773" y="3293"/>
                  </a:cubicBezTo>
                  <a:cubicBezTo>
                    <a:pt x="1639" y="3293"/>
                    <a:pt x="1541" y="3113"/>
                    <a:pt x="1541" y="2967"/>
                  </a:cubicBezTo>
                  <a:cubicBezTo>
                    <a:pt x="1492" y="2655"/>
                    <a:pt x="1230" y="2426"/>
                    <a:pt x="935" y="2377"/>
                  </a:cubicBezTo>
                  <a:cubicBezTo>
                    <a:pt x="542" y="2328"/>
                    <a:pt x="493" y="2213"/>
                    <a:pt x="492" y="2213"/>
                  </a:cubicBezTo>
                  <a:lnTo>
                    <a:pt x="492" y="2213"/>
                  </a:lnTo>
                  <a:cubicBezTo>
                    <a:pt x="542" y="2360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22" y="3672"/>
                  </a:cubicBezTo>
                  <a:cubicBezTo>
                    <a:pt x="1296" y="4049"/>
                    <a:pt x="1574" y="3852"/>
                    <a:pt x="1689" y="4491"/>
                  </a:cubicBezTo>
                  <a:cubicBezTo>
                    <a:pt x="1787" y="5130"/>
                    <a:pt x="1837" y="5901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8" y="5131"/>
                    <a:pt x="1" y="6114"/>
                    <a:pt x="935" y="6606"/>
                  </a:cubicBezTo>
                  <a:cubicBezTo>
                    <a:pt x="1869" y="7097"/>
                    <a:pt x="1804" y="6737"/>
                    <a:pt x="3082" y="7786"/>
                  </a:cubicBezTo>
                  <a:cubicBezTo>
                    <a:pt x="4131" y="8655"/>
                    <a:pt x="4344" y="8687"/>
                    <a:pt x="4344" y="8687"/>
                  </a:cubicBezTo>
                  <a:cubicBezTo>
                    <a:pt x="4317" y="8683"/>
                    <a:pt x="4290" y="8681"/>
                    <a:pt x="4263" y="8681"/>
                  </a:cubicBezTo>
                  <a:cubicBezTo>
                    <a:pt x="4082" y="8681"/>
                    <a:pt x="3920" y="8774"/>
                    <a:pt x="3820" y="8917"/>
                  </a:cubicBezTo>
                  <a:cubicBezTo>
                    <a:pt x="3623" y="9228"/>
                    <a:pt x="3722" y="9638"/>
                    <a:pt x="4049" y="9786"/>
                  </a:cubicBezTo>
                  <a:cubicBezTo>
                    <a:pt x="4049" y="9786"/>
                    <a:pt x="3951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2" y="9572"/>
                    <a:pt x="4416" y="9657"/>
                    <a:pt x="4572" y="9657"/>
                  </a:cubicBezTo>
                  <a:cubicBezTo>
                    <a:pt x="4667" y="9657"/>
                    <a:pt x="4767" y="9625"/>
                    <a:pt x="4869" y="9523"/>
                  </a:cubicBezTo>
                  <a:cubicBezTo>
                    <a:pt x="4988" y="9411"/>
                    <a:pt x="5182" y="9314"/>
                    <a:pt x="5409" y="9314"/>
                  </a:cubicBezTo>
                  <a:cubicBezTo>
                    <a:pt x="5713" y="9314"/>
                    <a:pt x="6075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14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7188025" y="4076475"/>
              <a:ext cx="68875" cy="268550"/>
            </a:xfrm>
            <a:custGeom>
              <a:rect b="b" l="l" r="r" t="t"/>
              <a:pathLst>
                <a:path extrusionOk="0" h="10742" w="2755">
                  <a:moveTo>
                    <a:pt x="1309" y="1"/>
                  </a:moveTo>
                  <a:cubicBezTo>
                    <a:pt x="726" y="1"/>
                    <a:pt x="172" y="384"/>
                    <a:pt x="99" y="906"/>
                  </a:cubicBezTo>
                  <a:cubicBezTo>
                    <a:pt x="1" y="1431"/>
                    <a:pt x="378" y="1923"/>
                    <a:pt x="902" y="1972"/>
                  </a:cubicBezTo>
                  <a:lnTo>
                    <a:pt x="1066" y="1972"/>
                  </a:lnTo>
                  <a:cubicBezTo>
                    <a:pt x="1591" y="1939"/>
                    <a:pt x="1853" y="1333"/>
                    <a:pt x="1656" y="1070"/>
                  </a:cubicBezTo>
                  <a:cubicBezTo>
                    <a:pt x="1574" y="958"/>
                    <a:pt x="1454" y="907"/>
                    <a:pt x="1336" y="907"/>
                  </a:cubicBezTo>
                  <a:cubicBezTo>
                    <a:pt x="1128" y="907"/>
                    <a:pt x="925" y="1065"/>
                    <a:pt x="935" y="1316"/>
                  </a:cubicBezTo>
                  <a:cubicBezTo>
                    <a:pt x="968" y="1644"/>
                    <a:pt x="1312" y="1611"/>
                    <a:pt x="1345" y="1660"/>
                  </a:cubicBezTo>
                  <a:cubicBezTo>
                    <a:pt x="1394" y="1693"/>
                    <a:pt x="1345" y="1759"/>
                    <a:pt x="1345" y="1759"/>
                  </a:cubicBezTo>
                  <a:cubicBezTo>
                    <a:pt x="1312" y="1824"/>
                    <a:pt x="1247" y="1874"/>
                    <a:pt x="1181" y="1906"/>
                  </a:cubicBezTo>
                  <a:cubicBezTo>
                    <a:pt x="1148" y="1906"/>
                    <a:pt x="1132" y="1906"/>
                    <a:pt x="1116" y="1923"/>
                  </a:cubicBezTo>
                  <a:lnTo>
                    <a:pt x="1099" y="1923"/>
                  </a:lnTo>
                  <a:cubicBezTo>
                    <a:pt x="1067" y="1926"/>
                    <a:pt x="1036" y="1928"/>
                    <a:pt x="1005" y="1928"/>
                  </a:cubicBezTo>
                  <a:cubicBezTo>
                    <a:pt x="490" y="1928"/>
                    <a:pt x="74" y="1432"/>
                    <a:pt x="198" y="906"/>
                  </a:cubicBezTo>
                  <a:cubicBezTo>
                    <a:pt x="269" y="435"/>
                    <a:pt x="763" y="118"/>
                    <a:pt x="1280" y="118"/>
                  </a:cubicBezTo>
                  <a:cubicBezTo>
                    <a:pt x="1590" y="118"/>
                    <a:pt x="1908" y="232"/>
                    <a:pt x="2148" y="497"/>
                  </a:cubicBezTo>
                  <a:cubicBezTo>
                    <a:pt x="2443" y="923"/>
                    <a:pt x="2591" y="1431"/>
                    <a:pt x="2558" y="1956"/>
                  </a:cubicBezTo>
                  <a:cubicBezTo>
                    <a:pt x="2525" y="2464"/>
                    <a:pt x="2427" y="2955"/>
                    <a:pt x="2247" y="3447"/>
                  </a:cubicBezTo>
                  <a:cubicBezTo>
                    <a:pt x="1427" y="5463"/>
                    <a:pt x="525" y="7496"/>
                    <a:pt x="1148" y="8971"/>
                  </a:cubicBezTo>
                  <a:cubicBezTo>
                    <a:pt x="1427" y="9725"/>
                    <a:pt x="1968" y="10348"/>
                    <a:pt x="2673" y="10741"/>
                  </a:cubicBezTo>
                  <a:cubicBezTo>
                    <a:pt x="2001" y="10331"/>
                    <a:pt x="1493" y="9692"/>
                    <a:pt x="1247" y="8938"/>
                  </a:cubicBezTo>
                  <a:cubicBezTo>
                    <a:pt x="673" y="7512"/>
                    <a:pt x="1574" y="5545"/>
                    <a:pt x="2410" y="3496"/>
                  </a:cubicBezTo>
                  <a:cubicBezTo>
                    <a:pt x="2591" y="3005"/>
                    <a:pt x="2705" y="2496"/>
                    <a:pt x="2722" y="1972"/>
                  </a:cubicBezTo>
                  <a:cubicBezTo>
                    <a:pt x="2755" y="1415"/>
                    <a:pt x="2591" y="857"/>
                    <a:pt x="2247" y="415"/>
                  </a:cubicBezTo>
                  <a:cubicBezTo>
                    <a:pt x="1980" y="124"/>
                    <a:pt x="1640" y="1"/>
                    <a:pt x="13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7254825" y="434540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7273275" y="4154850"/>
              <a:ext cx="94675" cy="93450"/>
            </a:xfrm>
            <a:custGeom>
              <a:rect b="b" l="l" r="r" t="t"/>
              <a:pathLst>
                <a:path extrusionOk="0" h="3738" w="3787">
                  <a:moveTo>
                    <a:pt x="3279" y="1"/>
                  </a:moveTo>
                  <a:cubicBezTo>
                    <a:pt x="3279" y="1"/>
                    <a:pt x="3279" y="268"/>
                    <a:pt x="3109" y="268"/>
                  </a:cubicBezTo>
                  <a:cubicBezTo>
                    <a:pt x="3096" y="268"/>
                    <a:pt x="3081" y="267"/>
                    <a:pt x="3065" y="263"/>
                  </a:cubicBezTo>
                  <a:cubicBezTo>
                    <a:pt x="2957" y="240"/>
                    <a:pt x="2813" y="180"/>
                    <a:pt x="2678" y="180"/>
                  </a:cubicBezTo>
                  <a:cubicBezTo>
                    <a:pt x="2527" y="180"/>
                    <a:pt x="2389" y="255"/>
                    <a:pt x="2328" y="542"/>
                  </a:cubicBezTo>
                  <a:cubicBezTo>
                    <a:pt x="2202" y="1062"/>
                    <a:pt x="2151" y="1643"/>
                    <a:pt x="1944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5" y="1062"/>
                    <a:pt x="1459" y="542"/>
                  </a:cubicBezTo>
                  <a:cubicBezTo>
                    <a:pt x="1390" y="255"/>
                    <a:pt x="1252" y="180"/>
                    <a:pt x="1103" y="180"/>
                  </a:cubicBezTo>
                  <a:cubicBezTo>
                    <a:pt x="970" y="180"/>
                    <a:pt x="830" y="240"/>
                    <a:pt x="722" y="263"/>
                  </a:cubicBezTo>
                  <a:cubicBezTo>
                    <a:pt x="705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31" y="673"/>
                  </a:cubicBezTo>
                  <a:cubicBezTo>
                    <a:pt x="0" y="1263"/>
                    <a:pt x="263" y="1492"/>
                    <a:pt x="1049" y="1853"/>
                  </a:cubicBezTo>
                  <a:cubicBezTo>
                    <a:pt x="1836" y="2230"/>
                    <a:pt x="1869" y="3508"/>
                    <a:pt x="1869" y="3508"/>
                  </a:cubicBezTo>
                  <a:lnTo>
                    <a:pt x="1885" y="3738"/>
                  </a:lnTo>
                  <a:lnTo>
                    <a:pt x="1902" y="3508"/>
                  </a:lnTo>
                  <a:cubicBezTo>
                    <a:pt x="1902" y="3508"/>
                    <a:pt x="1934" y="2214"/>
                    <a:pt x="2721" y="1853"/>
                  </a:cubicBezTo>
                  <a:cubicBezTo>
                    <a:pt x="3508" y="1492"/>
                    <a:pt x="3787" y="1263"/>
                    <a:pt x="3639" y="673"/>
                  </a:cubicBezTo>
                  <a:cubicBezTo>
                    <a:pt x="3508" y="83"/>
                    <a:pt x="3279" y="1"/>
                    <a:pt x="3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7305650" y="4090100"/>
              <a:ext cx="30350" cy="84850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58" y="345"/>
                  </a:lnTo>
                  <a:cubicBezTo>
                    <a:pt x="525" y="607"/>
                    <a:pt x="443" y="870"/>
                    <a:pt x="295" y="1099"/>
                  </a:cubicBezTo>
                  <a:cubicBezTo>
                    <a:pt x="213" y="1197"/>
                    <a:pt x="148" y="1312"/>
                    <a:pt x="99" y="1427"/>
                  </a:cubicBezTo>
                  <a:cubicBezTo>
                    <a:pt x="0" y="1673"/>
                    <a:pt x="33" y="1968"/>
                    <a:pt x="230" y="2165"/>
                  </a:cubicBezTo>
                  <a:cubicBezTo>
                    <a:pt x="410" y="2427"/>
                    <a:pt x="525" y="2738"/>
                    <a:pt x="574" y="3050"/>
                  </a:cubicBezTo>
                  <a:cubicBezTo>
                    <a:pt x="590" y="3132"/>
                    <a:pt x="590" y="3394"/>
                    <a:pt x="607" y="3394"/>
                  </a:cubicBezTo>
                  <a:cubicBezTo>
                    <a:pt x="607" y="3394"/>
                    <a:pt x="623" y="3132"/>
                    <a:pt x="639" y="3050"/>
                  </a:cubicBezTo>
                  <a:cubicBezTo>
                    <a:pt x="672" y="2738"/>
                    <a:pt x="787" y="2427"/>
                    <a:pt x="984" y="2165"/>
                  </a:cubicBezTo>
                  <a:cubicBezTo>
                    <a:pt x="1164" y="1968"/>
                    <a:pt x="1213" y="1673"/>
                    <a:pt x="1098" y="1427"/>
                  </a:cubicBezTo>
                  <a:cubicBezTo>
                    <a:pt x="1049" y="1312"/>
                    <a:pt x="984" y="1197"/>
                    <a:pt x="918" y="1099"/>
                  </a:cubicBezTo>
                  <a:cubicBezTo>
                    <a:pt x="771" y="870"/>
                    <a:pt x="672" y="607"/>
                    <a:pt x="639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7250725" y="4066350"/>
              <a:ext cx="69700" cy="204100"/>
            </a:xfrm>
            <a:custGeom>
              <a:rect b="b" l="l" r="r" t="t"/>
              <a:pathLst>
                <a:path extrusionOk="0" h="8164" w="2788">
                  <a:moveTo>
                    <a:pt x="2099" y="0"/>
                  </a:moveTo>
                  <a:cubicBezTo>
                    <a:pt x="2394" y="984"/>
                    <a:pt x="1312" y="1230"/>
                    <a:pt x="689" y="2377"/>
                  </a:cubicBezTo>
                  <a:cubicBezTo>
                    <a:pt x="591" y="2541"/>
                    <a:pt x="509" y="2721"/>
                    <a:pt x="443" y="2918"/>
                  </a:cubicBezTo>
                  <a:cubicBezTo>
                    <a:pt x="1" y="4295"/>
                    <a:pt x="279" y="5229"/>
                    <a:pt x="1574" y="6147"/>
                  </a:cubicBezTo>
                  <a:cubicBezTo>
                    <a:pt x="2722" y="6950"/>
                    <a:pt x="2771" y="8016"/>
                    <a:pt x="2771" y="8163"/>
                  </a:cubicBezTo>
                  <a:cubicBezTo>
                    <a:pt x="2787" y="7655"/>
                    <a:pt x="2640" y="7163"/>
                    <a:pt x="2345" y="6770"/>
                  </a:cubicBezTo>
                  <a:cubicBezTo>
                    <a:pt x="2033" y="6327"/>
                    <a:pt x="1640" y="6081"/>
                    <a:pt x="1066" y="5573"/>
                  </a:cubicBezTo>
                  <a:cubicBezTo>
                    <a:pt x="886" y="5409"/>
                    <a:pt x="738" y="5213"/>
                    <a:pt x="656" y="4983"/>
                  </a:cubicBezTo>
                  <a:cubicBezTo>
                    <a:pt x="312" y="4147"/>
                    <a:pt x="968" y="3278"/>
                    <a:pt x="1312" y="2918"/>
                  </a:cubicBezTo>
                  <a:cubicBezTo>
                    <a:pt x="1476" y="2738"/>
                    <a:pt x="1673" y="2557"/>
                    <a:pt x="1853" y="2377"/>
                  </a:cubicBezTo>
                  <a:cubicBezTo>
                    <a:pt x="2230" y="2033"/>
                    <a:pt x="2492" y="1574"/>
                    <a:pt x="2591" y="1082"/>
                  </a:cubicBezTo>
                  <a:cubicBezTo>
                    <a:pt x="2722" y="197"/>
                    <a:pt x="2099" y="0"/>
                    <a:pt x="2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6032450" y="4390150"/>
              <a:ext cx="226625" cy="157775"/>
            </a:xfrm>
            <a:custGeom>
              <a:rect b="b" l="l" r="r" t="t"/>
              <a:pathLst>
                <a:path extrusionOk="0" h="6311" w="9065">
                  <a:moveTo>
                    <a:pt x="7059" y="0"/>
                  </a:moveTo>
                  <a:cubicBezTo>
                    <a:pt x="6607" y="0"/>
                    <a:pt x="6183" y="159"/>
                    <a:pt x="5918" y="489"/>
                  </a:cubicBezTo>
                  <a:cubicBezTo>
                    <a:pt x="5524" y="915"/>
                    <a:pt x="5475" y="1538"/>
                    <a:pt x="5803" y="1997"/>
                  </a:cubicBezTo>
                  <a:cubicBezTo>
                    <a:pt x="5901" y="2145"/>
                    <a:pt x="6032" y="2243"/>
                    <a:pt x="6180" y="2308"/>
                  </a:cubicBezTo>
                  <a:lnTo>
                    <a:pt x="6213" y="2325"/>
                  </a:lnTo>
                  <a:lnTo>
                    <a:pt x="6278" y="2341"/>
                  </a:lnTo>
                  <a:cubicBezTo>
                    <a:pt x="6311" y="2358"/>
                    <a:pt x="6344" y="2358"/>
                    <a:pt x="6377" y="2374"/>
                  </a:cubicBezTo>
                  <a:cubicBezTo>
                    <a:pt x="6445" y="2390"/>
                    <a:pt x="6516" y="2398"/>
                    <a:pt x="6586" y="2398"/>
                  </a:cubicBezTo>
                  <a:cubicBezTo>
                    <a:pt x="6802" y="2398"/>
                    <a:pt x="7015" y="2322"/>
                    <a:pt x="7163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5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4" y="1849"/>
                  </a:cubicBezTo>
                  <a:cubicBezTo>
                    <a:pt x="6759" y="1880"/>
                    <a:pt x="6817" y="1894"/>
                    <a:pt x="6875" y="1894"/>
                  </a:cubicBezTo>
                  <a:cubicBezTo>
                    <a:pt x="6975" y="1894"/>
                    <a:pt x="7074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6999" y="2145"/>
                  </a:cubicBezTo>
                  <a:cubicBezTo>
                    <a:pt x="6854" y="2253"/>
                    <a:pt x="6683" y="2317"/>
                    <a:pt x="6504" y="2317"/>
                  </a:cubicBezTo>
                  <a:cubicBezTo>
                    <a:pt x="6440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2" y="251"/>
                    <a:pt x="6616" y="107"/>
                    <a:pt x="7032" y="107"/>
                  </a:cubicBezTo>
                  <a:cubicBezTo>
                    <a:pt x="7898" y="107"/>
                    <a:pt x="8862" y="731"/>
                    <a:pt x="8884" y="1849"/>
                  </a:cubicBezTo>
                  <a:cubicBezTo>
                    <a:pt x="8917" y="2669"/>
                    <a:pt x="8475" y="3407"/>
                    <a:pt x="7753" y="3784"/>
                  </a:cubicBezTo>
                  <a:lnTo>
                    <a:pt x="7704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0" y="3973"/>
                    <a:pt x="6758" y="3973"/>
                  </a:cubicBezTo>
                  <a:cubicBezTo>
                    <a:pt x="5184" y="3973"/>
                    <a:pt x="3644" y="2835"/>
                    <a:pt x="2313" y="2835"/>
                  </a:cubicBezTo>
                  <a:cubicBezTo>
                    <a:pt x="2163" y="2835"/>
                    <a:pt x="2014" y="2850"/>
                    <a:pt x="1869" y="2882"/>
                  </a:cubicBezTo>
                  <a:cubicBezTo>
                    <a:pt x="607" y="3161"/>
                    <a:pt x="246" y="4046"/>
                    <a:pt x="131" y="4587"/>
                  </a:cubicBezTo>
                  <a:cubicBezTo>
                    <a:pt x="0" y="5128"/>
                    <a:pt x="99" y="5734"/>
                    <a:pt x="541" y="6062"/>
                  </a:cubicBezTo>
                  <a:cubicBezTo>
                    <a:pt x="768" y="6232"/>
                    <a:pt x="1041" y="6310"/>
                    <a:pt x="1307" y="6310"/>
                  </a:cubicBezTo>
                  <a:cubicBezTo>
                    <a:pt x="1732" y="6310"/>
                    <a:pt x="2140" y="6110"/>
                    <a:pt x="2312" y="5767"/>
                  </a:cubicBezTo>
                  <a:cubicBezTo>
                    <a:pt x="2639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8" y="4342"/>
                  </a:cubicBezTo>
                  <a:cubicBezTo>
                    <a:pt x="1254" y="4342"/>
                    <a:pt x="964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6" y="5242"/>
                    <a:pt x="836" y="5259"/>
                    <a:pt x="836" y="5275"/>
                  </a:cubicBezTo>
                  <a:cubicBezTo>
                    <a:pt x="836" y="5275"/>
                    <a:pt x="836" y="5292"/>
                    <a:pt x="836" y="5292"/>
                  </a:cubicBezTo>
                  <a:cubicBezTo>
                    <a:pt x="910" y="5526"/>
                    <a:pt x="1123" y="5667"/>
                    <a:pt x="1343" y="5667"/>
                  </a:cubicBezTo>
                  <a:cubicBezTo>
                    <a:pt x="1415" y="5667"/>
                    <a:pt x="1488" y="5652"/>
                    <a:pt x="1558" y="5619"/>
                  </a:cubicBezTo>
                  <a:cubicBezTo>
                    <a:pt x="1908" y="5476"/>
                    <a:pt x="1794" y="4913"/>
                    <a:pt x="1440" y="4913"/>
                  </a:cubicBezTo>
                  <a:cubicBezTo>
                    <a:pt x="1430" y="4913"/>
                    <a:pt x="1420" y="4914"/>
                    <a:pt x="1410" y="4915"/>
                  </a:cubicBezTo>
                  <a:cubicBezTo>
                    <a:pt x="1049" y="4964"/>
                    <a:pt x="1099" y="5324"/>
                    <a:pt x="1049" y="5374"/>
                  </a:cubicBezTo>
                  <a:cubicBezTo>
                    <a:pt x="1040" y="5383"/>
                    <a:pt x="1029" y="5387"/>
                    <a:pt x="1016" y="5387"/>
                  </a:cubicBezTo>
                  <a:cubicBezTo>
                    <a:pt x="965" y="5387"/>
                    <a:pt x="899" y="5318"/>
                    <a:pt x="886" y="5292"/>
                  </a:cubicBezTo>
                  <a:cubicBezTo>
                    <a:pt x="820" y="5095"/>
                    <a:pt x="836" y="4882"/>
                    <a:pt x="935" y="4718"/>
                  </a:cubicBezTo>
                  <a:cubicBezTo>
                    <a:pt x="1073" y="4510"/>
                    <a:pt x="1302" y="4392"/>
                    <a:pt x="1539" y="4392"/>
                  </a:cubicBezTo>
                  <a:cubicBezTo>
                    <a:pt x="1639" y="4392"/>
                    <a:pt x="1740" y="4412"/>
                    <a:pt x="1836" y="4456"/>
                  </a:cubicBezTo>
                  <a:cubicBezTo>
                    <a:pt x="2295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66" y="5570"/>
                    <a:pt x="115" y="4636"/>
                    <a:pt x="541" y="4062"/>
                  </a:cubicBezTo>
                  <a:cubicBezTo>
                    <a:pt x="890" y="3589"/>
                    <a:pt x="1485" y="3352"/>
                    <a:pt x="2103" y="3352"/>
                  </a:cubicBezTo>
                  <a:cubicBezTo>
                    <a:pt x="2298" y="3352"/>
                    <a:pt x="2496" y="3376"/>
                    <a:pt x="2689" y="3423"/>
                  </a:cubicBezTo>
                  <a:cubicBezTo>
                    <a:pt x="3492" y="3620"/>
                    <a:pt x="4328" y="3964"/>
                    <a:pt x="5196" y="4193"/>
                  </a:cubicBezTo>
                  <a:cubicBezTo>
                    <a:pt x="5523" y="4253"/>
                    <a:pt x="5856" y="4286"/>
                    <a:pt x="6185" y="4286"/>
                  </a:cubicBezTo>
                  <a:cubicBezTo>
                    <a:pt x="6765" y="4286"/>
                    <a:pt x="7333" y="4182"/>
                    <a:pt x="7835" y="3931"/>
                  </a:cubicBezTo>
                  <a:cubicBezTo>
                    <a:pt x="8606" y="3521"/>
                    <a:pt x="9065" y="2718"/>
                    <a:pt x="9048" y="1849"/>
                  </a:cubicBezTo>
                  <a:cubicBezTo>
                    <a:pt x="9004" y="653"/>
                    <a:pt x="7975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5956225" y="4526125"/>
              <a:ext cx="153700" cy="154500"/>
            </a:xfrm>
            <a:custGeom>
              <a:rect b="b" l="l" r="r" t="t"/>
              <a:pathLst>
                <a:path extrusionOk="0" h="6180" w="6148">
                  <a:moveTo>
                    <a:pt x="3066" y="0"/>
                  </a:moveTo>
                  <a:cubicBezTo>
                    <a:pt x="3033" y="115"/>
                    <a:pt x="3017" y="230"/>
                    <a:pt x="3000" y="361"/>
                  </a:cubicBezTo>
                  <a:cubicBezTo>
                    <a:pt x="3000" y="361"/>
                    <a:pt x="2918" y="1262"/>
                    <a:pt x="2033" y="1377"/>
                  </a:cubicBezTo>
                  <a:cubicBezTo>
                    <a:pt x="1148" y="1508"/>
                    <a:pt x="574" y="1623"/>
                    <a:pt x="541" y="2295"/>
                  </a:cubicBezTo>
                  <a:cubicBezTo>
                    <a:pt x="511" y="2896"/>
                    <a:pt x="330" y="3221"/>
                    <a:pt x="73" y="3221"/>
                  </a:cubicBezTo>
                  <a:cubicBezTo>
                    <a:pt x="50" y="3221"/>
                    <a:pt x="25" y="3218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66" y="3761"/>
                    <a:pt x="964" y="3761"/>
                  </a:cubicBezTo>
                  <a:cubicBezTo>
                    <a:pt x="1082" y="3761"/>
                    <a:pt x="1209" y="3740"/>
                    <a:pt x="1345" y="3688"/>
                  </a:cubicBezTo>
                  <a:cubicBezTo>
                    <a:pt x="2181" y="3360"/>
                    <a:pt x="2115" y="2819"/>
                    <a:pt x="2115" y="2656"/>
                  </a:cubicBezTo>
                  <a:cubicBezTo>
                    <a:pt x="2130" y="2518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1"/>
                  </a:cubicBezTo>
                  <a:cubicBezTo>
                    <a:pt x="2541" y="2344"/>
                    <a:pt x="2607" y="2656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80"/>
                    <a:pt x="3066" y="6180"/>
                  </a:cubicBezTo>
                  <a:cubicBezTo>
                    <a:pt x="3066" y="6180"/>
                    <a:pt x="3508" y="4803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1"/>
                  </a:cubicBezTo>
                  <a:cubicBezTo>
                    <a:pt x="3782" y="2309"/>
                    <a:pt x="3793" y="2308"/>
                    <a:pt x="3803" y="2308"/>
                  </a:cubicBezTo>
                  <a:cubicBezTo>
                    <a:pt x="3943" y="2308"/>
                    <a:pt x="4001" y="2503"/>
                    <a:pt x="4016" y="2656"/>
                  </a:cubicBezTo>
                  <a:cubicBezTo>
                    <a:pt x="4033" y="2819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8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23"/>
                    <a:pt x="4984" y="1492"/>
                    <a:pt x="4098" y="1377"/>
                  </a:cubicBezTo>
                  <a:cubicBezTo>
                    <a:pt x="3230" y="1262"/>
                    <a:pt x="3148" y="361"/>
                    <a:pt x="3148" y="361"/>
                  </a:cubicBezTo>
                  <a:cubicBezTo>
                    <a:pt x="3131" y="230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6059500" y="4479725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8"/>
                    <a:pt x="1607" y="512"/>
                  </a:cubicBezTo>
                  <a:cubicBezTo>
                    <a:pt x="2213" y="955"/>
                    <a:pt x="1836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1" y="3692"/>
                    <a:pt x="2901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34" y="2299"/>
                  </a:cubicBezTo>
                  <a:cubicBezTo>
                    <a:pt x="4104" y="2410"/>
                    <a:pt x="4264" y="2452"/>
                    <a:pt x="4409" y="2452"/>
                  </a:cubicBezTo>
                  <a:cubicBezTo>
                    <a:pt x="483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70" y="1414"/>
                  </a:cubicBezTo>
                  <a:cubicBezTo>
                    <a:pt x="4697" y="1351"/>
                    <a:pt x="4603" y="1321"/>
                    <a:pt x="4510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2" y="1217"/>
                  </a:cubicBezTo>
                  <a:cubicBezTo>
                    <a:pt x="4062" y="1175"/>
                    <a:pt x="4096" y="1159"/>
                    <a:pt x="4141" y="1159"/>
                  </a:cubicBezTo>
                  <a:cubicBezTo>
                    <a:pt x="4274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4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1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6100875" y="4387825"/>
              <a:ext cx="90175" cy="6332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63" y="1270"/>
                  </a:cubicBezTo>
                  <a:cubicBezTo>
                    <a:pt x="2181" y="1025"/>
                    <a:pt x="2246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6170125" y="4320825"/>
              <a:ext cx="56175" cy="67075"/>
            </a:xfrm>
            <a:custGeom>
              <a:rect b="b" l="l" r="r" t="t"/>
              <a:pathLst>
                <a:path extrusionOk="0" h="2683" w="2247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4"/>
                    <a:pt x="1" y="1344"/>
                    <a:pt x="247" y="2016"/>
                  </a:cubicBezTo>
                  <a:cubicBezTo>
                    <a:pt x="491" y="2683"/>
                    <a:pt x="1654" y="2430"/>
                    <a:pt x="2233" y="2602"/>
                  </a:cubicBezTo>
                  <a:lnTo>
                    <a:pt x="2233" y="2602"/>
                  </a:lnTo>
                  <a:cubicBezTo>
                    <a:pt x="2121" y="2552"/>
                    <a:pt x="1383" y="2110"/>
                    <a:pt x="1443" y="1443"/>
                  </a:cubicBezTo>
                  <a:cubicBezTo>
                    <a:pt x="1509" y="705"/>
                    <a:pt x="1427" y="180"/>
                    <a:pt x="1132" y="0"/>
                  </a:cubicBezTo>
                  <a:close/>
                  <a:moveTo>
                    <a:pt x="2233" y="2602"/>
                  </a:moveTo>
                  <a:cubicBezTo>
                    <a:pt x="2239" y="2605"/>
                    <a:pt x="2244" y="2607"/>
                    <a:pt x="2246" y="2607"/>
                  </a:cubicBezTo>
                  <a:cubicBezTo>
                    <a:pt x="2246" y="2607"/>
                    <a:pt x="2246" y="2607"/>
                    <a:pt x="2246" y="2606"/>
                  </a:cubicBezTo>
                  <a:cubicBezTo>
                    <a:pt x="2242" y="2605"/>
                    <a:pt x="2237" y="2604"/>
                    <a:pt x="2233" y="260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6230775" y="4350325"/>
              <a:ext cx="79925" cy="107800"/>
            </a:xfrm>
            <a:custGeom>
              <a:rect b="b" l="l" r="r" t="t"/>
              <a:pathLst>
                <a:path extrusionOk="0" h="4312" w="3197">
                  <a:moveTo>
                    <a:pt x="394" y="0"/>
                  </a:moveTo>
                  <a:lnTo>
                    <a:pt x="394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60" y="4049"/>
                    <a:pt x="1804" y="3361"/>
                    <a:pt x="2509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6" y="1695"/>
                    <a:pt x="2761" y="1748"/>
                    <a:pt x="2595" y="1748"/>
                  </a:cubicBezTo>
                  <a:cubicBezTo>
                    <a:pt x="2554" y="1748"/>
                    <a:pt x="2509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7" y="1727"/>
                    <a:pt x="1962" y="1947"/>
                    <a:pt x="2050" y="2180"/>
                  </a:cubicBezTo>
                  <a:cubicBezTo>
                    <a:pt x="2101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1" y="1705"/>
                    <a:pt x="2148" y="1312"/>
                    <a:pt x="1951" y="689"/>
                  </a:cubicBezTo>
                  <a:cubicBezTo>
                    <a:pt x="1811" y="203"/>
                    <a:pt x="1340" y="96"/>
                    <a:pt x="1024" y="96"/>
                  </a:cubicBezTo>
                  <a:cubicBezTo>
                    <a:pt x="935" y="96"/>
                    <a:pt x="858" y="104"/>
                    <a:pt x="804" y="115"/>
                  </a:cubicBezTo>
                  <a:cubicBezTo>
                    <a:pt x="770" y="122"/>
                    <a:pt x="736" y="125"/>
                    <a:pt x="704" y="125"/>
                  </a:cubicBezTo>
                  <a:cubicBezTo>
                    <a:pt x="581" y="125"/>
                    <a:pt x="472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6213150" y="4191775"/>
              <a:ext cx="202875" cy="202425"/>
            </a:xfrm>
            <a:custGeom>
              <a:rect b="b" l="l" r="r" t="t"/>
              <a:pathLst>
                <a:path extrusionOk="0" h="8097" w="8115">
                  <a:moveTo>
                    <a:pt x="5755" y="1"/>
                  </a:moveTo>
                  <a:cubicBezTo>
                    <a:pt x="5226" y="1"/>
                    <a:pt x="4720" y="166"/>
                    <a:pt x="4427" y="556"/>
                  </a:cubicBezTo>
                  <a:cubicBezTo>
                    <a:pt x="4115" y="999"/>
                    <a:pt x="4066" y="1556"/>
                    <a:pt x="4295" y="2031"/>
                  </a:cubicBezTo>
                  <a:cubicBezTo>
                    <a:pt x="4512" y="2441"/>
                    <a:pt x="4855" y="2587"/>
                    <a:pt x="5187" y="2587"/>
                  </a:cubicBezTo>
                  <a:cubicBezTo>
                    <a:pt x="5532" y="2587"/>
                    <a:pt x="5866" y="2428"/>
                    <a:pt x="6033" y="2245"/>
                  </a:cubicBezTo>
                  <a:cubicBezTo>
                    <a:pt x="6213" y="2031"/>
                    <a:pt x="6295" y="1753"/>
                    <a:pt x="6246" y="1491"/>
                  </a:cubicBezTo>
                  <a:cubicBezTo>
                    <a:pt x="6188" y="1162"/>
                    <a:pt x="5954" y="1022"/>
                    <a:pt x="5745" y="1022"/>
                  </a:cubicBezTo>
                  <a:cubicBezTo>
                    <a:pt x="5598" y="1022"/>
                    <a:pt x="5464" y="1091"/>
                    <a:pt x="5410" y="1212"/>
                  </a:cubicBezTo>
                  <a:cubicBezTo>
                    <a:pt x="5263" y="1491"/>
                    <a:pt x="5345" y="1851"/>
                    <a:pt x="5754" y="1900"/>
                  </a:cubicBezTo>
                  <a:cubicBezTo>
                    <a:pt x="6099" y="1966"/>
                    <a:pt x="5902" y="2392"/>
                    <a:pt x="5476" y="2507"/>
                  </a:cubicBezTo>
                  <a:cubicBezTo>
                    <a:pt x="5395" y="2528"/>
                    <a:pt x="5314" y="2538"/>
                    <a:pt x="5235" y="2538"/>
                  </a:cubicBezTo>
                  <a:cubicBezTo>
                    <a:pt x="4875" y="2538"/>
                    <a:pt x="4538" y="2334"/>
                    <a:pt x="4377" y="1999"/>
                  </a:cubicBezTo>
                  <a:cubicBezTo>
                    <a:pt x="4181" y="1556"/>
                    <a:pt x="4230" y="1032"/>
                    <a:pt x="4509" y="638"/>
                  </a:cubicBezTo>
                  <a:cubicBezTo>
                    <a:pt x="4775" y="306"/>
                    <a:pt x="5224" y="135"/>
                    <a:pt x="5691" y="135"/>
                  </a:cubicBezTo>
                  <a:cubicBezTo>
                    <a:pt x="5799" y="135"/>
                    <a:pt x="5908" y="144"/>
                    <a:pt x="6017" y="163"/>
                  </a:cubicBezTo>
                  <a:cubicBezTo>
                    <a:pt x="7213" y="294"/>
                    <a:pt x="7918" y="1999"/>
                    <a:pt x="7197" y="3146"/>
                  </a:cubicBezTo>
                  <a:cubicBezTo>
                    <a:pt x="6951" y="3507"/>
                    <a:pt x="6623" y="3802"/>
                    <a:pt x="6230" y="3998"/>
                  </a:cubicBezTo>
                  <a:cubicBezTo>
                    <a:pt x="5842" y="4164"/>
                    <a:pt x="5393" y="4247"/>
                    <a:pt x="4867" y="4247"/>
                  </a:cubicBezTo>
                  <a:cubicBezTo>
                    <a:pt x="4457" y="4247"/>
                    <a:pt x="4001" y="4197"/>
                    <a:pt x="3492" y="4097"/>
                  </a:cubicBezTo>
                  <a:cubicBezTo>
                    <a:pt x="3189" y="4036"/>
                    <a:pt x="2892" y="4005"/>
                    <a:pt x="2607" y="4005"/>
                  </a:cubicBezTo>
                  <a:cubicBezTo>
                    <a:pt x="1290" y="4005"/>
                    <a:pt x="240" y="4661"/>
                    <a:pt x="132" y="5982"/>
                  </a:cubicBezTo>
                  <a:cubicBezTo>
                    <a:pt x="1" y="7572"/>
                    <a:pt x="1034" y="8096"/>
                    <a:pt x="1034" y="8096"/>
                  </a:cubicBezTo>
                  <a:lnTo>
                    <a:pt x="1017" y="8063"/>
                  </a:lnTo>
                  <a:cubicBezTo>
                    <a:pt x="444" y="7408"/>
                    <a:pt x="607" y="6211"/>
                    <a:pt x="607" y="6211"/>
                  </a:cubicBezTo>
                  <a:cubicBezTo>
                    <a:pt x="689" y="5703"/>
                    <a:pt x="952" y="5244"/>
                    <a:pt x="1345" y="4900"/>
                  </a:cubicBezTo>
                  <a:cubicBezTo>
                    <a:pt x="1926" y="4459"/>
                    <a:pt x="2660" y="4373"/>
                    <a:pt x="3143" y="4373"/>
                  </a:cubicBezTo>
                  <a:cubicBezTo>
                    <a:pt x="3450" y="4373"/>
                    <a:pt x="3656" y="4408"/>
                    <a:pt x="3656" y="4408"/>
                  </a:cubicBezTo>
                  <a:cubicBezTo>
                    <a:pt x="3918" y="4441"/>
                    <a:pt x="4148" y="4457"/>
                    <a:pt x="4361" y="4457"/>
                  </a:cubicBezTo>
                  <a:cubicBezTo>
                    <a:pt x="4451" y="4462"/>
                    <a:pt x="4542" y="4464"/>
                    <a:pt x="4634" y="4464"/>
                  </a:cubicBezTo>
                  <a:cubicBezTo>
                    <a:pt x="5619" y="4464"/>
                    <a:pt x="6713" y="4202"/>
                    <a:pt x="7328" y="3228"/>
                  </a:cubicBezTo>
                  <a:cubicBezTo>
                    <a:pt x="8115" y="1982"/>
                    <a:pt x="7344" y="179"/>
                    <a:pt x="6033" y="15"/>
                  </a:cubicBezTo>
                  <a:cubicBezTo>
                    <a:pt x="5940" y="6"/>
                    <a:pt x="5847" y="1"/>
                    <a:pt x="57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6266850" y="4307825"/>
              <a:ext cx="116800" cy="59725"/>
            </a:xfrm>
            <a:custGeom>
              <a:rect b="b" l="l" r="r" t="t"/>
              <a:pathLst>
                <a:path extrusionOk="0" h="2389" w="4672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10"/>
                    <a:pt x="164" y="202"/>
                    <a:pt x="240" y="202"/>
                  </a:cubicBezTo>
                  <a:cubicBezTo>
                    <a:pt x="731" y="202"/>
                    <a:pt x="1048" y="513"/>
                    <a:pt x="935" y="996"/>
                  </a:cubicBezTo>
                  <a:cubicBezTo>
                    <a:pt x="803" y="1405"/>
                    <a:pt x="967" y="1864"/>
                    <a:pt x="1312" y="2127"/>
                  </a:cubicBezTo>
                  <a:cubicBezTo>
                    <a:pt x="1639" y="2389"/>
                    <a:pt x="2541" y="2389"/>
                    <a:pt x="2541" y="2389"/>
                  </a:cubicBezTo>
                  <a:cubicBezTo>
                    <a:pt x="2279" y="2241"/>
                    <a:pt x="2524" y="1881"/>
                    <a:pt x="2688" y="1454"/>
                  </a:cubicBezTo>
                  <a:cubicBezTo>
                    <a:pt x="2844" y="1034"/>
                    <a:pt x="2422" y="880"/>
                    <a:pt x="2225" y="880"/>
                  </a:cubicBezTo>
                  <a:cubicBezTo>
                    <a:pt x="2215" y="880"/>
                    <a:pt x="2205" y="880"/>
                    <a:pt x="2197" y="881"/>
                  </a:cubicBezTo>
                  <a:cubicBezTo>
                    <a:pt x="2103" y="890"/>
                    <a:pt x="2025" y="910"/>
                    <a:pt x="1951" y="910"/>
                  </a:cubicBezTo>
                  <a:cubicBezTo>
                    <a:pt x="1896" y="910"/>
                    <a:pt x="1843" y="899"/>
                    <a:pt x="1787" y="864"/>
                  </a:cubicBezTo>
                  <a:cubicBezTo>
                    <a:pt x="1693" y="784"/>
                    <a:pt x="1741" y="584"/>
                    <a:pt x="2020" y="584"/>
                  </a:cubicBezTo>
                  <a:cubicBezTo>
                    <a:pt x="2083" y="584"/>
                    <a:pt x="2158" y="594"/>
                    <a:pt x="2246" y="619"/>
                  </a:cubicBezTo>
                  <a:cubicBezTo>
                    <a:pt x="2721" y="766"/>
                    <a:pt x="2590" y="1241"/>
                    <a:pt x="3311" y="1389"/>
                  </a:cubicBezTo>
                  <a:cubicBezTo>
                    <a:pt x="3362" y="1398"/>
                    <a:pt x="3409" y="1402"/>
                    <a:pt x="3455" y="1402"/>
                  </a:cubicBezTo>
                  <a:cubicBezTo>
                    <a:pt x="4057" y="1402"/>
                    <a:pt x="4219" y="643"/>
                    <a:pt x="4295" y="537"/>
                  </a:cubicBezTo>
                  <a:cubicBezTo>
                    <a:pt x="4409" y="389"/>
                    <a:pt x="4524" y="274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9" y="394"/>
                  </a:cubicBezTo>
                  <a:cubicBezTo>
                    <a:pt x="3160" y="394"/>
                    <a:pt x="2687" y="331"/>
                    <a:pt x="2131" y="160"/>
                  </a:cubicBezTo>
                  <a:cubicBezTo>
                    <a:pt x="1733" y="42"/>
                    <a:pt x="1382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6273800" y="4198700"/>
              <a:ext cx="80350" cy="83700"/>
            </a:xfrm>
            <a:custGeom>
              <a:rect b="b" l="l" r="r" t="t"/>
              <a:pathLst>
                <a:path extrusionOk="0" h="3348" w="3214">
                  <a:moveTo>
                    <a:pt x="1951" y="1"/>
                  </a:moveTo>
                  <a:lnTo>
                    <a:pt x="1951" y="1"/>
                  </a:lnTo>
                  <a:cubicBezTo>
                    <a:pt x="1492" y="279"/>
                    <a:pt x="1427" y="722"/>
                    <a:pt x="722" y="1345"/>
                  </a:cubicBezTo>
                  <a:cubicBezTo>
                    <a:pt x="1" y="1968"/>
                    <a:pt x="198" y="2426"/>
                    <a:pt x="361" y="2689"/>
                  </a:cubicBezTo>
                  <a:cubicBezTo>
                    <a:pt x="460" y="2803"/>
                    <a:pt x="427" y="3000"/>
                    <a:pt x="296" y="3099"/>
                  </a:cubicBezTo>
                  <a:cubicBezTo>
                    <a:pt x="1394" y="2984"/>
                    <a:pt x="1230" y="2345"/>
                    <a:pt x="1165" y="2148"/>
                  </a:cubicBezTo>
                  <a:cubicBezTo>
                    <a:pt x="1099" y="1951"/>
                    <a:pt x="1132" y="1836"/>
                    <a:pt x="1247" y="1836"/>
                  </a:cubicBezTo>
                  <a:cubicBezTo>
                    <a:pt x="1345" y="1836"/>
                    <a:pt x="1345" y="2066"/>
                    <a:pt x="1329" y="2345"/>
                  </a:cubicBezTo>
                  <a:cubicBezTo>
                    <a:pt x="1329" y="2640"/>
                    <a:pt x="1263" y="3279"/>
                    <a:pt x="2115" y="3344"/>
                  </a:cubicBezTo>
                  <a:cubicBezTo>
                    <a:pt x="2147" y="3347"/>
                    <a:pt x="2178" y="3348"/>
                    <a:pt x="2208" y="3348"/>
                  </a:cubicBezTo>
                  <a:cubicBezTo>
                    <a:pt x="2986" y="3348"/>
                    <a:pt x="3214" y="2558"/>
                    <a:pt x="3214" y="2558"/>
                  </a:cubicBezTo>
                  <a:lnTo>
                    <a:pt x="3214" y="2558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3"/>
                    <a:pt x="1574" y="1656"/>
                  </a:cubicBezTo>
                  <a:cubicBezTo>
                    <a:pt x="1378" y="1082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6447550" y="4092575"/>
              <a:ext cx="116000" cy="137300"/>
            </a:xfrm>
            <a:custGeom>
              <a:rect b="b" l="l" r="r" t="t"/>
              <a:pathLst>
                <a:path extrusionOk="0" h="5492" w="4640">
                  <a:moveTo>
                    <a:pt x="4344" y="0"/>
                  </a:moveTo>
                  <a:lnTo>
                    <a:pt x="4344" y="0"/>
                  </a:lnTo>
                  <a:cubicBezTo>
                    <a:pt x="4443" y="459"/>
                    <a:pt x="4328" y="935"/>
                    <a:pt x="4017" y="1295"/>
                  </a:cubicBezTo>
                  <a:cubicBezTo>
                    <a:pt x="3951" y="1377"/>
                    <a:pt x="3886" y="1443"/>
                    <a:pt x="3804" y="1508"/>
                  </a:cubicBezTo>
                  <a:cubicBezTo>
                    <a:pt x="3017" y="2082"/>
                    <a:pt x="1902" y="1787"/>
                    <a:pt x="1001" y="2426"/>
                  </a:cubicBezTo>
                  <a:cubicBezTo>
                    <a:pt x="99" y="3049"/>
                    <a:pt x="197" y="3967"/>
                    <a:pt x="181" y="4475"/>
                  </a:cubicBezTo>
                  <a:cubicBezTo>
                    <a:pt x="197" y="4819"/>
                    <a:pt x="132" y="5163"/>
                    <a:pt x="1" y="5491"/>
                  </a:cubicBezTo>
                  <a:cubicBezTo>
                    <a:pt x="312" y="5295"/>
                    <a:pt x="476" y="4934"/>
                    <a:pt x="443" y="4573"/>
                  </a:cubicBezTo>
                  <a:cubicBezTo>
                    <a:pt x="443" y="3930"/>
                    <a:pt x="515" y="3202"/>
                    <a:pt x="711" y="3202"/>
                  </a:cubicBezTo>
                  <a:cubicBezTo>
                    <a:pt x="725" y="3202"/>
                    <a:pt x="740" y="3205"/>
                    <a:pt x="755" y="3213"/>
                  </a:cubicBezTo>
                  <a:cubicBezTo>
                    <a:pt x="984" y="3328"/>
                    <a:pt x="788" y="3574"/>
                    <a:pt x="706" y="3721"/>
                  </a:cubicBezTo>
                  <a:cubicBezTo>
                    <a:pt x="624" y="3885"/>
                    <a:pt x="460" y="4541"/>
                    <a:pt x="1165" y="4950"/>
                  </a:cubicBezTo>
                  <a:cubicBezTo>
                    <a:pt x="1165" y="4950"/>
                    <a:pt x="935" y="4426"/>
                    <a:pt x="1328" y="4147"/>
                  </a:cubicBezTo>
                  <a:cubicBezTo>
                    <a:pt x="1738" y="3869"/>
                    <a:pt x="2001" y="3705"/>
                    <a:pt x="1951" y="3131"/>
                  </a:cubicBezTo>
                  <a:cubicBezTo>
                    <a:pt x="1908" y="2608"/>
                    <a:pt x="2251" y="2175"/>
                    <a:pt x="2478" y="2175"/>
                  </a:cubicBezTo>
                  <a:cubicBezTo>
                    <a:pt x="2507" y="2175"/>
                    <a:pt x="2534" y="2182"/>
                    <a:pt x="2558" y="2197"/>
                  </a:cubicBezTo>
                  <a:cubicBezTo>
                    <a:pt x="2787" y="2344"/>
                    <a:pt x="2525" y="2557"/>
                    <a:pt x="2394" y="2606"/>
                  </a:cubicBezTo>
                  <a:cubicBezTo>
                    <a:pt x="2214" y="2721"/>
                    <a:pt x="2181" y="2983"/>
                    <a:pt x="2328" y="3147"/>
                  </a:cubicBezTo>
                  <a:cubicBezTo>
                    <a:pt x="2541" y="3393"/>
                    <a:pt x="2476" y="3705"/>
                    <a:pt x="2214" y="3803"/>
                  </a:cubicBezTo>
                  <a:cubicBezTo>
                    <a:pt x="2214" y="3803"/>
                    <a:pt x="2260" y="3808"/>
                    <a:pt x="2340" y="3808"/>
                  </a:cubicBezTo>
                  <a:cubicBezTo>
                    <a:pt x="2646" y="3808"/>
                    <a:pt x="3443" y="3736"/>
                    <a:pt x="3951" y="3033"/>
                  </a:cubicBezTo>
                  <a:cubicBezTo>
                    <a:pt x="4295" y="2524"/>
                    <a:pt x="4525" y="1918"/>
                    <a:pt x="4574" y="1295"/>
                  </a:cubicBezTo>
                  <a:cubicBezTo>
                    <a:pt x="4640" y="853"/>
                    <a:pt x="4541" y="394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6032850" y="4235550"/>
              <a:ext cx="100025" cy="218525"/>
            </a:xfrm>
            <a:custGeom>
              <a:rect b="b" l="l" r="r" t="t"/>
              <a:pathLst>
                <a:path extrusionOk="0" h="8741" w="4001">
                  <a:moveTo>
                    <a:pt x="2074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66"/>
                    <a:pt x="329" y="1821"/>
                    <a:pt x="591" y="2362"/>
                  </a:cubicBezTo>
                  <a:cubicBezTo>
                    <a:pt x="827" y="2775"/>
                    <a:pt x="1266" y="3018"/>
                    <a:pt x="1720" y="3018"/>
                  </a:cubicBezTo>
                  <a:cubicBezTo>
                    <a:pt x="1897" y="3018"/>
                    <a:pt x="2076" y="2981"/>
                    <a:pt x="2246" y="2903"/>
                  </a:cubicBezTo>
                  <a:cubicBezTo>
                    <a:pt x="2951" y="2723"/>
                    <a:pt x="3099" y="1788"/>
                    <a:pt x="2476" y="1395"/>
                  </a:cubicBezTo>
                  <a:cubicBezTo>
                    <a:pt x="2396" y="1355"/>
                    <a:pt x="2314" y="1337"/>
                    <a:pt x="2235" y="1337"/>
                  </a:cubicBezTo>
                  <a:cubicBezTo>
                    <a:pt x="1894" y="1337"/>
                    <a:pt x="1605" y="1675"/>
                    <a:pt x="1738" y="2034"/>
                  </a:cubicBezTo>
                  <a:cubicBezTo>
                    <a:pt x="1862" y="2323"/>
                    <a:pt x="2183" y="2347"/>
                    <a:pt x="2321" y="2347"/>
                  </a:cubicBezTo>
                  <a:cubicBezTo>
                    <a:pt x="2347" y="2347"/>
                    <a:pt x="2367" y="2346"/>
                    <a:pt x="2378" y="2346"/>
                  </a:cubicBezTo>
                  <a:cubicBezTo>
                    <a:pt x="2427" y="2346"/>
                    <a:pt x="2443" y="2362"/>
                    <a:pt x="2443" y="2362"/>
                  </a:cubicBezTo>
                  <a:cubicBezTo>
                    <a:pt x="2487" y="2567"/>
                    <a:pt x="2243" y="2850"/>
                    <a:pt x="1782" y="2850"/>
                  </a:cubicBezTo>
                  <a:cubicBezTo>
                    <a:pt x="1727" y="2850"/>
                    <a:pt x="1669" y="2846"/>
                    <a:pt x="1607" y="2837"/>
                  </a:cubicBezTo>
                  <a:cubicBezTo>
                    <a:pt x="1410" y="2805"/>
                    <a:pt x="1230" y="2706"/>
                    <a:pt x="1099" y="2575"/>
                  </a:cubicBezTo>
                  <a:cubicBezTo>
                    <a:pt x="411" y="1920"/>
                    <a:pt x="738" y="543"/>
                    <a:pt x="1755" y="280"/>
                  </a:cubicBezTo>
                  <a:cubicBezTo>
                    <a:pt x="1902" y="239"/>
                    <a:pt x="2054" y="219"/>
                    <a:pt x="2203" y="219"/>
                  </a:cubicBezTo>
                  <a:cubicBezTo>
                    <a:pt x="2353" y="219"/>
                    <a:pt x="2500" y="239"/>
                    <a:pt x="2640" y="280"/>
                  </a:cubicBezTo>
                  <a:cubicBezTo>
                    <a:pt x="2836" y="346"/>
                    <a:pt x="3017" y="428"/>
                    <a:pt x="3164" y="543"/>
                  </a:cubicBezTo>
                  <a:cubicBezTo>
                    <a:pt x="3525" y="838"/>
                    <a:pt x="3738" y="1248"/>
                    <a:pt x="3754" y="1706"/>
                  </a:cubicBezTo>
                  <a:cubicBezTo>
                    <a:pt x="3820" y="2428"/>
                    <a:pt x="3443" y="3182"/>
                    <a:pt x="2869" y="3706"/>
                  </a:cubicBezTo>
                  <a:cubicBezTo>
                    <a:pt x="2296" y="4231"/>
                    <a:pt x="1558" y="4559"/>
                    <a:pt x="984" y="5083"/>
                  </a:cubicBezTo>
                  <a:cubicBezTo>
                    <a:pt x="427" y="5591"/>
                    <a:pt x="83" y="6296"/>
                    <a:pt x="34" y="7050"/>
                  </a:cubicBezTo>
                  <a:cubicBezTo>
                    <a:pt x="1" y="7755"/>
                    <a:pt x="394" y="8492"/>
                    <a:pt x="1033" y="8673"/>
                  </a:cubicBezTo>
                  <a:cubicBezTo>
                    <a:pt x="1168" y="8719"/>
                    <a:pt x="1307" y="8740"/>
                    <a:pt x="1443" y="8740"/>
                  </a:cubicBezTo>
                  <a:cubicBezTo>
                    <a:pt x="1936" y="8740"/>
                    <a:pt x="2397" y="8457"/>
                    <a:pt x="2525" y="8033"/>
                  </a:cubicBezTo>
                  <a:cubicBezTo>
                    <a:pt x="2722" y="7558"/>
                    <a:pt x="2509" y="7001"/>
                    <a:pt x="2050" y="6788"/>
                  </a:cubicBezTo>
                  <a:cubicBezTo>
                    <a:pt x="1924" y="6729"/>
                    <a:pt x="1793" y="6702"/>
                    <a:pt x="1663" y="6702"/>
                  </a:cubicBezTo>
                  <a:cubicBezTo>
                    <a:pt x="1321" y="6702"/>
                    <a:pt x="996" y="6897"/>
                    <a:pt x="853" y="7230"/>
                  </a:cubicBezTo>
                  <a:cubicBezTo>
                    <a:pt x="723" y="7724"/>
                    <a:pt x="1005" y="7991"/>
                    <a:pt x="1315" y="7991"/>
                  </a:cubicBezTo>
                  <a:cubicBezTo>
                    <a:pt x="1396" y="7991"/>
                    <a:pt x="1480" y="7973"/>
                    <a:pt x="1558" y="7935"/>
                  </a:cubicBezTo>
                  <a:cubicBezTo>
                    <a:pt x="1869" y="7771"/>
                    <a:pt x="1935" y="7361"/>
                    <a:pt x="1673" y="7116"/>
                  </a:cubicBezTo>
                  <a:cubicBezTo>
                    <a:pt x="1595" y="7047"/>
                    <a:pt x="1494" y="7008"/>
                    <a:pt x="1390" y="7008"/>
                  </a:cubicBezTo>
                  <a:cubicBezTo>
                    <a:pt x="1319" y="7008"/>
                    <a:pt x="1247" y="7026"/>
                    <a:pt x="1181" y="7066"/>
                  </a:cubicBezTo>
                  <a:cubicBezTo>
                    <a:pt x="1161" y="7073"/>
                    <a:pt x="1147" y="7076"/>
                    <a:pt x="1136" y="7076"/>
                  </a:cubicBezTo>
                  <a:cubicBezTo>
                    <a:pt x="1094" y="7076"/>
                    <a:pt x="1115" y="7034"/>
                    <a:pt x="1115" y="7034"/>
                  </a:cubicBezTo>
                  <a:cubicBezTo>
                    <a:pt x="1226" y="6812"/>
                    <a:pt x="1521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59" y="7034"/>
                    <a:pt x="2656" y="7558"/>
                    <a:pt x="2443" y="8001"/>
                  </a:cubicBezTo>
                  <a:cubicBezTo>
                    <a:pt x="2317" y="8378"/>
                    <a:pt x="1920" y="8630"/>
                    <a:pt x="1483" y="8630"/>
                  </a:cubicBezTo>
                  <a:cubicBezTo>
                    <a:pt x="1351" y="8630"/>
                    <a:pt x="1216" y="8607"/>
                    <a:pt x="1083" y="8558"/>
                  </a:cubicBezTo>
                  <a:cubicBezTo>
                    <a:pt x="509" y="8361"/>
                    <a:pt x="148" y="7722"/>
                    <a:pt x="181" y="7050"/>
                  </a:cubicBezTo>
                  <a:cubicBezTo>
                    <a:pt x="230" y="6345"/>
                    <a:pt x="558" y="5673"/>
                    <a:pt x="1099" y="5214"/>
                  </a:cubicBezTo>
                  <a:cubicBezTo>
                    <a:pt x="1640" y="4706"/>
                    <a:pt x="2410" y="4427"/>
                    <a:pt x="2984" y="3837"/>
                  </a:cubicBezTo>
                  <a:cubicBezTo>
                    <a:pt x="3590" y="3280"/>
                    <a:pt x="4000" y="2493"/>
                    <a:pt x="3918" y="1690"/>
                  </a:cubicBezTo>
                  <a:cubicBezTo>
                    <a:pt x="3869" y="903"/>
                    <a:pt x="3312" y="248"/>
                    <a:pt x="2541" y="67"/>
                  </a:cubicBezTo>
                  <a:cubicBezTo>
                    <a:pt x="2387" y="22"/>
                    <a:pt x="2230" y="0"/>
                    <a:pt x="20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6034900" y="4318350"/>
              <a:ext cx="42650" cy="60275"/>
            </a:xfrm>
            <a:custGeom>
              <a:rect b="b" l="l" r="r" t="t"/>
              <a:pathLst>
                <a:path extrusionOk="0" h="2411" w="1706">
                  <a:moveTo>
                    <a:pt x="1509" y="1"/>
                  </a:moveTo>
                  <a:cubicBezTo>
                    <a:pt x="1509" y="1"/>
                    <a:pt x="1378" y="66"/>
                    <a:pt x="1345" y="165"/>
                  </a:cubicBezTo>
                  <a:cubicBezTo>
                    <a:pt x="1330" y="241"/>
                    <a:pt x="1230" y="330"/>
                    <a:pt x="1060" y="330"/>
                  </a:cubicBezTo>
                  <a:cubicBezTo>
                    <a:pt x="1046" y="330"/>
                    <a:pt x="1032" y="330"/>
                    <a:pt x="1017" y="329"/>
                  </a:cubicBezTo>
                  <a:cubicBezTo>
                    <a:pt x="820" y="329"/>
                    <a:pt x="1" y="394"/>
                    <a:pt x="50" y="2410"/>
                  </a:cubicBezTo>
                  <a:cubicBezTo>
                    <a:pt x="50" y="2410"/>
                    <a:pt x="132" y="1673"/>
                    <a:pt x="755" y="1394"/>
                  </a:cubicBezTo>
                  <a:cubicBezTo>
                    <a:pt x="1394" y="1115"/>
                    <a:pt x="1705" y="853"/>
                    <a:pt x="1591" y="476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6052125" y="4140525"/>
              <a:ext cx="159825" cy="250800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lnTo>
                    <a:pt x="5245" y="0"/>
                  </a:ln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1"/>
                    <a:pt x="3262" y="7966"/>
                    <a:pt x="1557" y="8687"/>
                  </a:cubicBezTo>
                  <a:cubicBezTo>
                    <a:pt x="230" y="9212"/>
                    <a:pt x="0" y="10031"/>
                    <a:pt x="0" y="10031"/>
                  </a:cubicBezTo>
                  <a:cubicBezTo>
                    <a:pt x="319" y="9488"/>
                    <a:pt x="675" y="9314"/>
                    <a:pt x="977" y="9314"/>
                  </a:cubicBezTo>
                  <a:cubicBezTo>
                    <a:pt x="1203" y="9314"/>
                    <a:pt x="1398" y="9411"/>
                    <a:pt x="1525" y="9523"/>
                  </a:cubicBezTo>
                  <a:cubicBezTo>
                    <a:pt x="1633" y="9625"/>
                    <a:pt x="1734" y="9657"/>
                    <a:pt x="1829" y="9657"/>
                  </a:cubicBezTo>
                  <a:cubicBezTo>
                    <a:pt x="1985" y="9657"/>
                    <a:pt x="2122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75" y="9589"/>
                    <a:pt x="2344" y="9786"/>
                    <a:pt x="2344" y="9786"/>
                  </a:cubicBezTo>
                  <a:cubicBezTo>
                    <a:pt x="2672" y="9638"/>
                    <a:pt x="2770" y="9228"/>
                    <a:pt x="2574" y="8917"/>
                  </a:cubicBezTo>
                  <a:cubicBezTo>
                    <a:pt x="2474" y="8774"/>
                    <a:pt x="2312" y="8681"/>
                    <a:pt x="2142" y="8681"/>
                  </a:cubicBezTo>
                  <a:cubicBezTo>
                    <a:pt x="2116" y="8681"/>
                    <a:pt x="2091" y="8683"/>
                    <a:pt x="2065" y="8687"/>
                  </a:cubicBezTo>
                  <a:cubicBezTo>
                    <a:pt x="2065" y="8687"/>
                    <a:pt x="2262" y="8655"/>
                    <a:pt x="3311" y="7786"/>
                  </a:cubicBezTo>
                  <a:cubicBezTo>
                    <a:pt x="4606" y="6737"/>
                    <a:pt x="4524" y="7097"/>
                    <a:pt x="5458" y="6606"/>
                  </a:cubicBezTo>
                  <a:cubicBezTo>
                    <a:pt x="6393" y="6114"/>
                    <a:pt x="6081" y="5131"/>
                    <a:pt x="6081" y="5130"/>
                  </a:cubicBezTo>
                  <a:lnTo>
                    <a:pt x="6081" y="5130"/>
                  </a:lnTo>
                  <a:cubicBezTo>
                    <a:pt x="6036" y="5252"/>
                    <a:pt x="5976" y="5429"/>
                    <a:pt x="5514" y="5429"/>
                  </a:cubicBezTo>
                  <a:cubicBezTo>
                    <a:pt x="5476" y="5429"/>
                    <a:pt x="5436" y="5428"/>
                    <a:pt x="5393" y="5426"/>
                  </a:cubicBezTo>
                  <a:cubicBezTo>
                    <a:pt x="5366" y="5423"/>
                    <a:pt x="5340" y="5422"/>
                    <a:pt x="5313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09" y="6065"/>
                    <a:pt x="4327" y="6163"/>
                    <a:pt x="4213" y="6245"/>
                  </a:cubicBezTo>
                  <a:cubicBezTo>
                    <a:pt x="4557" y="5901"/>
                    <a:pt x="4606" y="5130"/>
                    <a:pt x="4721" y="4491"/>
                  </a:cubicBezTo>
                  <a:cubicBezTo>
                    <a:pt x="4819" y="3852"/>
                    <a:pt x="5114" y="4065"/>
                    <a:pt x="5672" y="3672"/>
                  </a:cubicBezTo>
                  <a:cubicBezTo>
                    <a:pt x="6245" y="3295"/>
                    <a:pt x="5934" y="2787"/>
                    <a:pt x="5885" y="2655"/>
                  </a:cubicBezTo>
                  <a:cubicBezTo>
                    <a:pt x="5852" y="2508"/>
                    <a:pt x="5852" y="2360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3" y="2426"/>
                    <a:pt x="4918" y="2655"/>
                    <a:pt x="4852" y="2967"/>
                  </a:cubicBezTo>
                  <a:cubicBezTo>
                    <a:pt x="4852" y="3113"/>
                    <a:pt x="4754" y="3293"/>
                    <a:pt x="4621" y="3293"/>
                  </a:cubicBezTo>
                  <a:cubicBezTo>
                    <a:pt x="4590" y="3293"/>
                    <a:pt x="4558" y="3283"/>
                    <a:pt x="4524" y="3262"/>
                  </a:cubicBezTo>
                  <a:cubicBezTo>
                    <a:pt x="4327" y="3164"/>
                    <a:pt x="4409" y="2868"/>
                    <a:pt x="4409" y="2868"/>
                  </a:cubicBezTo>
                  <a:cubicBezTo>
                    <a:pt x="4606" y="2295"/>
                    <a:pt x="5196" y="2508"/>
                    <a:pt x="5639" y="1819"/>
                  </a:cubicBezTo>
                  <a:cubicBezTo>
                    <a:pt x="6049" y="1213"/>
                    <a:pt x="5491" y="574"/>
                    <a:pt x="5278" y="410"/>
                  </a:cubicBezTo>
                  <a:cubicBezTo>
                    <a:pt x="5163" y="295"/>
                    <a:pt x="5147" y="115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6098425" y="434540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6033275" y="4066350"/>
              <a:ext cx="69675" cy="204100"/>
            </a:xfrm>
            <a:custGeom>
              <a:rect b="b" l="l" r="r" t="t"/>
              <a:pathLst>
                <a:path extrusionOk="0" h="8164" w="2787">
                  <a:moveTo>
                    <a:pt x="689" y="0"/>
                  </a:moveTo>
                  <a:cubicBezTo>
                    <a:pt x="688" y="0"/>
                    <a:pt x="66" y="197"/>
                    <a:pt x="197" y="1082"/>
                  </a:cubicBezTo>
                  <a:cubicBezTo>
                    <a:pt x="295" y="1574"/>
                    <a:pt x="557" y="2033"/>
                    <a:pt x="918" y="2377"/>
                  </a:cubicBezTo>
                  <a:cubicBezTo>
                    <a:pt x="1115" y="2574"/>
                    <a:pt x="1311" y="2738"/>
                    <a:pt x="1459" y="2901"/>
                  </a:cubicBezTo>
                  <a:cubicBezTo>
                    <a:pt x="1803" y="3278"/>
                    <a:pt x="2459" y="4131"/>
                    <a:pt x="2131" y="4983"/>
                  </a:cubicBezTo>
                  <a:cubicBezTo>
                    <a:pt x="2049" y="5213"/>
                    <a:pt x="1902" y="5409"/>
                    <a:pt x="1721" y="5573"/>
                  </a:cubicBezTo>
                  <a:cubicBezTo>
                    <a:pt x="1148" y="6081"/>
                    <a:pt x="754" y="6327"/>
                    <a:pt x="443" y="6770"/>
                  </a:cubicBezTo>
                  <a:cubicBezTo>
                    <a:pt x="148" y="7163"/>
                    <a:pt x="0" y="7655"/>
                    <a:pt x="17" y="8163"/>
                  </a:cubicBezTo>
                  <a:cubicBezTo>
                    <a:pt x="17" y="8016"/>
                    <a:pt x="66" y="6950"/>
                    <a:pt x="1213" y="6147"/>
                  </a:cubicBezTo>
                  <a:cubicBezTo>
                    <a:pt x="2508" y="5229"/>
                    <a:pt x="2787" y="4311"/>
                    <a:pt x="2344" y="2918"/>
                  </a:cubicBezTo>
                  <a:cubicBezTo>
                    <a:pt x="2279" y="2721"/>
                    <a:pt x="2197" y="2541"/>
                    <a:pt x="2098" y="2377"/>
                  </a:cubicBezTo>
                  <a:cubicBezTo>
                    <a:pt x="1475" y="1246"/>
                    <a:pt x="394" y="984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5806250" y="4389875"/>
              <a:ext cx="226625" cy="158050"/>
            </a:xfrm>
            <a:custGeom>
              <a:rect b="b" l="l" r="r" t="t"/>
              <a:pathLst>
                <a:path extrusionOk="0" h="6322" w="9065">
                  <a:moveTo>
                    <a:pt x="2004" y="0"/>
                  </a:moveTo>
                  <a:cubicBezTo>
                    <a:pt x="1086" y="0"/>
                    <a:pt x="66" y="656"/>
                    <a:pt x="33" y="1860"/>
                  </a:cubicBezTo>
                  <a:cubicBezTo>
                    <a:pt x="0" y="2729"/>
                    <a:pt x="476" y="3532"/>
                    <a:pt x="1246" y="3942"/>
                  </a:cubicBezTo>
                  <a:cubicBezTo>
                    <a:pt x="1758" y="4193"/>
                    <a:pt x="2324" y="4297"/>
                    <a:pt x="2901" y="4297"/>
                  </a:cubicBezTo>
                  <a:cubicBezTo>
                    <a:pt x="3228" y="4297"/>
                    <a:pt x="3559" y="4264"/>
                    <a:pt x="3885" y="4204"/>
                  </a:cubicBezTo>
                  <a:cubicBezTo>
                    <a:pt x="4770" y="3975"/>
                    <a:pt x="5590" y="3631"/>
                    <a:pt x="6393" y="3434"/>
                  </a:cubicBezTo>
                  <a:cubicBezTo>
                    <a:pt x="6593" y="3382"/>
                    <a:pt x="6796" y="3356"/>
                    <a:pt x="6995" y="3356"/>
                  </a:cubicBezTo>
                  <a:cubicBezTo>
                    <a:pt x="7612" y="3356"/>
                    <a:pt x="8193" y="3602"/>
                    <a:pt x="8540" y="4073"/>
                  </a:cubicBezTo>
                  <a:cubicBezTo>
                    <a:pt x="8966" y="4647"/>
                    <a:pt x="9016" y="5581"/>
                    <a:pt x="8475" y="5991"/>
                  </a:cubicBezTo>
                  <a:cubicBezTo>
                    <a:pt x="8264" y="6144"/>
                    <a:pt x="8012" y="6215"/>
                    <a:pt x="7766" y="6215"/>
                  </a:cubicBezTo>
                  <a:cubicBezTo>
                    <a:pt x="7381" y="6215"/>
                    <a:pt x="7012" y="6039"/>
                    <a:pt x="6852" y="5729"/>
                  </a:cubicBezTo>
                  <a:cubicBezTo>
                    <a:pt x="6540" y="5237"/>
                    <a:pt x="6786" y="4581"/>
                    <a:pt x="7245" y="4467"/>
                  </a:cubicBezTo>
                  <a:cubicBezTo>
                    <a:pt x="7343" y="4423"/>
                    <a:pt x="7445" y="4402"/>
                    <a:pt x="7545" y="4402"/>
                  </a:cubicBezTo>
                  <a:cubicBezTo>
                    <a:pt x="7782" y="4402"/>
                    <a:pt x="8009" y="4517"/>
                    <a:pt x="8147" y="4713"/>
                  </a:cubicBezTo>
                  <a:cubicBezTo>
                    <a:pt x="8245" y="4893"/>
                    <a:pt x="8262" y="5106"/>
                    <a:pt x="8196" y="5286"/>
                  </a:cubicBezTo>
                  <a:cubicBezTo>
                    <a:pt x="8183" y="5325"/>
                    <a:pt x="8130" y="5404"/>
                    <a:pt x="8075" y="5404"/>
                  </a:cubicBezTo>
                  <a:cubicBezTo>
                    <a:pt x="8061" y="5404"/>
                    <a:pt x="8046" y="5399"/>
                    <a:pt x="8032" y="5385"/>
                  </a:cubicBezTo>
                  <a:cubicBezTo>
                    <a:pt x="7983" y="5335"/>
                    <a:pt x="8032" y="4975"/>
                    <a:pt x="7671" y="4926"/>
                  </a:cubicBezTo>
                  <a:cubicBezTo>
                    <a:pt x="7657" y="4924"/>
                    <a:pt x="7643" y="4923"/>
                    <a:pt x="7629" y="4923"/>
                  </a:cubicBezTo>
                  <a:cubicBezTo>
                    <a:pt x="7285" y="4923"/>
                    <a:pt x="7177" y="5489"/>
                    <a:pt x="7524" y="5630"/>
                  </a:cubicBezTo>
                  <a:cubicBezTo>
                    <a:pt x="7593" y="5663"/>
                    <a:pt x="7666" y="5678"/>
                    <a:pt x="7739" y="5678"/>
                  </a:cubicBezTo>
                  <a:cubicBezTo>
                    <a:pt x="7958" y="5678"/>
                    <a:pt x="8171" y="5537"/>
                    <a:pt x="8245" y="5303"/>
                  </a:cubicBezTo>
                  <a:cubicBezTo>
                    <a:pt x="8245" y="5303"/>
                    <a:pt x="8245" y="5286"/>
                    <a:pt x="8245" y="5286"/>
                  </a:cubicBezTo>
                  <a:cubicBezTo>
                    <a:pt x="8245" y="5270"/>
                    <a:pt x="8245" y="5253"/>
                    <a:pt x="8262" y="5237"/>
                  </a:cubicBezTo>
                  <a:lnTo>
                    <a:pt x="8262" y="5221"/>
                  </a:lnTo>
                  <a:cubicBezTo>
                    <a:pt x="8278" y="5106"/>
                    <a:pt x="8278" y="4975"/>
                    <a:pt x="8245" y="4844"/>
                  </a:cubicBezTo>
                  <a:cubicBezTo>
                    <a:pt x="8120" y="4532"/>
                    <a:pt x="7825" y="4343"/>
                    <a:pt x="7510" y="4343"/>
                  </a:cubicBezTo>
                  <a:cubicBezTo>
                    <a:pt x="7411" y="4343"/>
                    <a:pt x="7310" y="4362"/>
                    <a:pt x="7213" y="4401"/>
                  </a:cubicBezTo>
                  <a:cubicBezTo>
                    <a:pt x="6721" y="4532"/>
                    <a:pt x="6426" y="5221"/>
                    <a:pt x="6770" y="5778"/>
                  </a:cubicBezTo>
                  <a:cubicBezTo>
                    <a:pt x="6942" y="6121"/>
                    <a:pt x="7343" y="6321"/>
                    <a:pt x="7764" y="6321"/>
                  </a:cubicBezTo>
                  <a:cubicBezTo>
                    <a:pt x="8027" y="6321"/>
                    <a:pt x="8297" y="6243"/>
                    <a:pt x="8524" y="6073"/>
                  </a:cubicBezTo>
                  <a:cubicBezTo>
                    <a:pt x="8966" y="5745"/>
                    <a:pt x="9065" y="5139"/>
                    <a:pt x="8934" y="4581"/>
                  </a:cubicBezTo>
                  <a:cubicBezTo>
                    <a:pt x="8835" y="4057"/>
                    <a:pt x="8475" y="3172"/>
                    <a:pt x="7213" y="2893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38" y="2846"/>
                    <a:pt x="3897" y="3984"/>
                    <a:pt x="2312" y="3984"/>
                  </a:cubicBezTo>
                  <a:cubicBezTo>
                    <a:pt x="2088" y="3984"/>
                    <a:pt x="1864" y="3961"/>
                    <a:pt x="1639" y="3909"/>
                  </a:cubicBezTo>
                  <a:cubicBezTo>
                    <a:pt x="1558" y="3877"/>
                    <a:pt x="1459" y="3860"/>
                    <a:pt x="1377" y="3827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0"/>
                  </a:cubicBezTo>
                  <a:cubicBezTo>
                    <a:pt x="203" y="743"/>
                    <a:pt x="1174" y="111"/>
                    <a:pt x="2040" y="111"/>
                  </a:cubicBezTo>
                  <a:cubicBezTo>
                    <a:pt x="2456" y="111"/>
                    <a:pt x="2848" y="257"/>
                    <a:pt x="3098" y="566"/>
                  </a:cubicBezTo>
                  <a:cubicBezTo>
                    <a:pt x="3574" y="1025"/>
                    <a:pt x="3524" y="1779"/>
                    <a:pt x="3016" y="2188"/>
                  </a:cubicBezTo>
                  <a:cubicBezTo>
                    <a:pt x="2951" y="2237"/>
                    <a:pt x="2852" y="2287"/>
                    <a:pt x="2770" y="2303"/>
                  </a:cubicBezTo>
                  <a:cubicBezTo>
                    <a:pt x="2706" y="2320"/>
                    <a:pt x="2640" y="2328"/>
                    <a:pt x="2575" y="2328"/>
                  </a:cubicBezTo>
                  <a:cubicBezTo>
                    <a:pt x="2391" y="2328"/>
                    <a:pt x="2211" y="2264"/>
                    <a:pt x="2066" y="2156"/>
                  </a:cubicBezTo>
                  <a:cubicBezTo>
                    <a:pt x="1935" y="2074"/>
                    <a:pt x="1885" y="1926"/>
                    <a:pt x="1935" y="1779"/>
                  </a:cubicBezTo>
                  <a:lnTo>
                    <a:pt x="1935" y="1779"/>
                  </a:lnTo>
                  <a:cubicBezTo>
                    <a:pt x="1999" y="1854"/>
                    <a:pt x="2099" y="1894"/>
                    <a:pt x="2202" y="1894"/>
                  </a:cubicBezTo>
                  <a:cubicBezTo>
                    <a:pt x="2256" y="1894"/>
                    <a:pt x="2310" y="1883"/>
                    <a:pt x="2361" y="1860"/>
                  </a:cubicBezTo>
                  <a:cubicBezTo>
                    <a:pt x="2607" y="1729"/>
                    <a:pt x="2525" y="1320"/>
                    <a:pt x="2213" y="1221"/>
                  </a:cubicBezTo>
                  <a:cubicBezTo>
                    <a:pt x="2186" y="1214"/>
                    <a:pt x="2158" y="1211"/>
                    <a:pt x="2131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59" y="2317"/>
                    <a:pt x="2262" y="2400"/>
                    <a:pt x="2469" y="2400"/>
                  </a:cubicBezTo>
                  <a:cubicBezTo>
                    <a:pt x="2542" y="2400"/>
                    <a:pt x="2616" y="2390"/>
                    <a:pt x="2689" y="2369"/>
                  </a:cubicBezTo>
                  <a:cubicBezTo>
                    <a:pt x="2721" y="2369"/>
                    <a:pt x="2754" y="2369"/>
                    <a:pt x="2787" y="2352"/>
                  </a:cubicBezTo>
                  <a:lnTo>
                    <a:pt x="2869" y="2336"/>
                  </a:lnTo>
                  <a:lnTo>
                    <a:pt x="2902" y="2319"/>
                  </a:lnTo>
                  <a:cubicBezTo>
                    <a:pt x="3049" y="2254"/>
                    <a:pt x="3180" y="2139"/>
                    <a:pt x="3262" y="2008"/>
                  </a:cubicBezTo>
                  <a:cubicBezTo>
                    <a:pt x="3590" y="1549"/>
                    <a:pt x="3557" y="910"/>
                    <a:pt x="3164" y="500"/>
                  </a:cubicBezTo>
                  <a:cubicBezTo>
                    <a:pt x="2892" y="163"/>
                    <a:pt x="2460" y="0"/>
                    <a:pt x="20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5845175" y="4479725"/>
              <a:ext cx="161475" cy="92725"/>
            </a:xfrm>
            <a:custGeom>
              <a:rect b="b" l="l" r="r" t="t"/>
              <a:pathLst>
                <a:path extrusionOk="0" h="3709" w="6459">
                  <a:moveTo>
                    <a:pt x="5505" y="1"/>
                  </a:moveTo>
                  <a:cubicBezTo>
                    <a:pt x="5253" y="1"/>
                    <a:pt x="4952" y="45"/>
                    <a:pt x="4606" y="168"/>
                  </a:cubicBezTo>
                  <a:cubicBezTo>
                    <a:pt x="3774" y="468"/>
                    <a:pt x="2591" y="1030"/>
                    <a:pt x="1425" y="1030"/>
                  </a:cubicBezTo>
                  <a:cubicBezTo>
                    <a:pt x="938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67" y="1334"/>
                    <a:pt x="1330" y="1334"/>
                  </a:cubicBezTo>
                  <a:cubicBezTo>
                    <a:pt x="1356" y="1334"/>
                    <a:pt x="1383" y="1333"/>
                    <a:pt x="1410" y="1332"/>
                  </a:cubicBezTo>
                  <a:cubicBezTo>
                    <a:pt x="1934" y="1295"/>
                    <a:pt x="2169" y="1159"/>
                    <a:pt x="2301" y="1159"/>
                  </a:cubicBezTo>
                  <a:cubicBezTo>
                    <a:pt x="2347" y="1159"/>
                    <a:pt x="2381" y="1175"/>
                    <a:pt x="2410" y="1217"/>
                  </a:cubicBezTo>
                  <a:cubicBezTo>
                    <a:pt x="2483" y="1315"/>
                    <a:pt x="2393" y="1367"/>
                    <a:pt x="2254" y="1367"/>
                  </a:cubicBezTo>
                  <a:cubicBezTo>
                    <a:pt x="2206" y="1367"/>
                    <a:pt x="2153" y="1361"/>
                    <a:pt x="2099" y="1348"/>
                  </a:cubicBezTo>
                  <a:cubicBezTo>
                    <a:pt x="2051" y="1332"/>
                    <a:pt x="2002" y="1325"/>
                    <a:pt x="1954" y="1325"/>
                  </a:cubicBezTo>
                  <a:cubicBezTo>
                    <a:pt x="1851" y="1325"/>
                    <a:pt x="1750" y="1358"/>
                    <a:pt x="1672" y="1414"/>
                  </a:cubicBezTo>
                  <a:cubicBezTo>
                    <a:pt x="1495" y="1575"/>
                    <a:pt x="1699" y="2102"/>
                    <a:pt x="1329" y="2102"/>
                  </a:cubicBezTo>
                  <a:cubicBezTo>
                    <a:pt x="1323" y="2102"/>
                    <a:pt x="1318" y="2102"/>
                    <a:pt x="1312" y="2102"/>
                  </a:cubicBezTo>
                  <a:lnTo>
                    <a:pt x="1312" y="2102"/>
                  </a:lnTo>
                  <a:cubicBezTo>
                    <a:pt x="1312" y="2102"/>
                    <a:pt x="1607" y="2462"/>
                    <a:pt x="2038" y="2462"/>
                  </a:cubicBezTo>
                  <a:cubicBezTo>
                    <a:pt x="2182" y="2462"/>
                    <a:pt x="2340" y="2422"/>
                    <a:pt x="2508" y="2315"/>
                  </a:cubicBezTo>
                  <a:cubicBezTo>
                    <a:pt x="3180" y="1873"/>
                    <a:pt x="2803" y="1381"/>
                    <a:pt x="3066" y="1250"/>
                  </a:cubicBezTo>
                  <a:cubicBezTo>
                    <a:pt x="3109" y="1227"/>
                    <a:pt x="3151" y="1216"/>
                    <a:pt x="3190" y="1216"/>
                  </a:cubicBezTo>
                  <a:cubicBezTo>
                    <a:pt x="3373" y="1216"/>
                    <a:pt x="3484" y="1446"/>
                    <a:pt x="3295" y="1676"/>
                  </a:cubicBezTo>
                  <a:cubicBezTo>
                    <a:pt x="3066" y="1938"/>
                    <a:pt x="2213" y="2889"/>
                    <a:pt x="3541" y="3708"/>
                  </a:cubicBezTo>
                  <a:cubicBezTo>
                    <a:pt x="3557" y="3708"/>
                    <a:pt x="3377" y="3249"/>
                    <a:pt x="3721" y="3086"/>
                  </a:cubicBezTo>
                  <a:cubicBezTo>
                    <a:pt x="4082" y="2922"/>
                    <a:pt x="4803" y="2709"/>
                    <a:pt x="4705" y="2200"/>
                  </a:cubicBezTo>
                  <a:cubicBezTo>
                    <a:pt x="4606" y="1709"/>
                    <a:pt x="4246" y="955"/>
                    <a:pt x="4836" y="512"/>
                  </a:cubicBezTo>
                  <a:cubicBezTo>
                    <a:pt x="5198" y="248"/>
                    <a:pt x="5501" y="147"/>
                    <a:pt x="5809" y="147"/>
                  </a:cubicBezTo>
                  <a:cubicBezTo>
                    <a:pt x="6017" y="147"/>
                    <a:pt x="6227" y="193"/>
                    <a:pt x="6459" y="266"/>
                  </a:cubicBezTo>
                  <a:cubicBezTo>
                    <a:pt x="6459" y="266"/>
                    <a:pt x="6127" y="1"/>
                    <a:pt x="55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5874675" y="4387825"/>
              <a:ext cx="90600" cy="63325"/>
            </a:xfrm>
            <a:custGeom>
              <a:rect b="b" l="l" r="r" t="t"/>
              <a:pathLst>
                <a:path extrusionOk="0" h="2533" w="3624">
                  <a:moveTo>
                    <a:pt x="1093" y="0"/>
                  </a:moveTo>
                  <a:cubicBezTo>
                    <a:pt x="501" y="0"/>
                    <a:pt x="1" y="123"/>
                    <a:pt x="1" y="123"/>
                  </a:cubicBezTo>
                  <a:cubicBezTo>
                    <a:pt x="1" y="123"/>
                    <a:pt x="968" y="205"/>
                    <a:pt x="1197" y="549"/>
                  </a:cubicBezTo>
                  <a:cubicBezTo>
                    <a:pt x="1378" y="746"/>
                    <a:pt x="1427" y="1025"/>
                    <a:pt x="1361" y="1270"/>
                  </a:cubicBezTo>
                  <a:cubicBezTo>
                    <a:pt x="1312" y="1500"/>
                    <a:pt x="1197" y="2156"/>
                    <a:pt x="2230" y="2156"/>
                  </a:cubicBezTo>
                  <a:cubicBezTo>
                    <a:pt x="3263" y="2172"/>
                    <a:pt x="3099" y="2533"/>
                    <a:pt x="3099" y="2533"/>
                  </a:cubicBezTo>
                  <a:cubicBezTo>
                    <a:pt x="3099" y="2533"/>
                    <a:pt x="3623" y="1762"/>
                    <a:pt x="2738" y="615"/>
                  </a:cubicBezTo>
                  <a:cubicBezTo>
                    <a:pt x="2369" y="123"/>
                    <a:pt x="1685" y="0"/>
                    <a:pt x="10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5839450" y="4321225"/>
              <a:ext cx="56575" cy="66825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36" y="164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90" y="2410"/>
                    <a:pt x="1754" y="2672"/>
                    <a:pt x="2016" y="2017"/>
                  </a:cubicBezTo>
                  <a:cubicBezTo>
                    <a:pt x="2262" y="1345"/>
                    <a:pt x="1639" y="918"/>
                    <a:pt x="1279" y="722"/>
                  </a:cubicBezTo>
                  <a:cubicBezTo>
                    <a:pt x="918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5755025" y="4350325"/>
              <a:ext cx="79525" cy="107375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13" y="78"/>
                    <a:pt x="2601" y="125"/>
                    <a:pt x="2486" y="125"/>
                  </a:cubicBezTo>
                  <a:cubicBezTo>
                    <a:pt x="2455" y="125"/>
                    <a:pt x="2424" y="122"/>
                    <a:pt x="2394" y="115"/>
                  </a:cubicBezTo>
                  <a:cubicBezTo>
                    <a:pt x="2340" y="104"/>
                    <a:pt x="2262" y="96"/>
                    <a:pt x="2172" y="96"/>
                  </a:cubicBezTo>
                  <a:cubicBezTo>
                    <a:pt x="1851" y="96"/>
                    <a:pt x="1371" y="203"/>
                    <a:pt x="1230" y="689"/>
                  </a:cubicBezTo>
                  <a:cubicBezTo>
                    <a:pt x="1049" y="1295"/>
                    <a:pt x="1181" y="1689"/>
                    <a:pt x="1394" y="1885"/>
                  </a:cubicBezTo>
                  <a:cubicBezTo>
                    <a:pt x="1623" y="2066"/>
                    <a:pt x="1623" y="2426"/>
                    <a:pt x="1459" y="2492"/>
                  </a:cubicBezTo>
                  <a:cubicBezTo>
                    <a:pt x="1428" y="2506"/>
                    <a:pt x="1391" y="2513"/>
                    <a:pt x="1354" y="2513"/>
                  </a:cubicBezTo>
                  <a:cubicBezTo>
                    <a:pt x="1217" y="2513"/>
                    <a:pt x="1070" y="2413"/>
                    <a:pt x="1148" y="2180"/>
                  </a:cubicBezTo>
                  <a:cubicBezTo>
                    <a:pt x="1221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1" y="2475"/>
                    <a:pt x="689" y="2918"/>
                  </a:cubicBezTo>
                  <a:cubicBezTo>
                    <a:pt x="1377" y="3344"/>
                    <a:pt x="1722" y="4033"/>
                    <a:pt x="2115" y="4295"/>
                  </a:cubicBezTo>
                  <a:cubicBezTo>
                    <a:pt x="2115" y="4295"/>
                    <a:pt x="1525" y="3344"/>
                    <a:pt x="2082" y="2475"/>
                  </a:cubicBezTo>
                  <a:cubicBezTo>
                    <a:pt x="2623" y="1607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5650125" y="4191775"/>
              <a:ext cx="202450" cy="202425"/>
            </a:xfrm>
            <a:custGeom>
              <a:rect b="b" l="l" r="r" t="t"/>
              <a:pathLst>
                <a:path extrusionOk="0" h="8097" w="8098">
                  <a:moveTo>
                    <a:pt x="2354" y="1"/>
                  </a:moveTo>
                  <a:cubicBezTo>
                    <a:pt x="2263" y="1"/>
                    <a:pt x="2172" y="6"/>
                    <a:pt x="2082" y="15"/>
                  </a:cubicBezTo>
                  <a:cubicBezTo>
                    <a:pt x="754" y="179"/>
                    <a:pt x="0" y="1966"/>
                    <a:pt x="771" y="3228"/>
                  </a:cubicBezTo>
                  <a:cubicBezTo>
                    <a:pt x="1374" y="4185"/>
                    <a:pt x="2454" y="4468"/>
                    <a:pt x="3416" y="4468"/>
                  </a:cubicBezTo>
                  <a:cubicBezTo>
                    <a:pt x="3525" y="4468"/>
                    <a:pt x="3633" y="4464"/>
                    <a:pt x="3737" y="4457"/>
                  </a:cubicBezTo>
                  <a:cubicBezTo>
                    <a:pt x="3951" y="4457"/>
                    <a:pt x="4196" y="4425"/>
                    <a:pt x="4442" y="4392"/>
                  </a:cubicBezTo>
                  <a:cubicBezTo>
                    <a:pt x="4442" y="4392"/>
                    <a:pt x="4630" y="4362"/>
                    <a:pt x="4915" y="4362"/>
                  </a:cubicBezTo>
                  <a:cubicBezTo>
                    <a:pt x="5396" y="4362"/>
                    <a:pt x="6156" y="4447"/>
                    <a:pt x="6753" y="4900"/>
                  </a:cubicBezTo>
                  <a:cubicBezTo>
                    <a:pt x="7147" y="5228"/>
                    <a:pt x="7409" y="5703"/>
                    <a:pt x="7507" y="6211"/>
                  </a:cubicBezTo>
                  <a:cubicBezTo>
                    <a:pt x="7507" y="6211"/>
                    <a:pt x="7671" y="7408"/>
                    <a:pt x="7098" y="8063"/>
                  </a:cubicBezTo>
                  <a:lnTo>
                    <a:pt x="7065" y="8096"/>
                  </a:lnTo>
                  <a:cubicBezTo>
                    <a:pt x="7065" y="8096"/>
                    <a:pt x="8098" y="7572"/>
                    <a:pt x="7983" y="5965"/>
                  </a:cubicBezTo>
                  <a:cubicBezTo>
                    <a:pt x="7875" y="4658"/>
                    <a:pt x="6826" y="4005"/>
                    <a:pt x="5500" y="4005"/>
                  </a:cubicBezTo>
                  <a:cubicBezTo>
                    <a:pt x="5213" y="4005"/>
                    <a:pt x="4913" y="4035"/>
                    <a:pt x="4606" y="4097"/>
                  </a:cubicBezTo>
                  <a:cubicBezTo>
                    <a:pt x="4109" y="4188"/>
                    <a:pt x="3666" y="4234"/>
                    <a:pt x="3267" y="4234"/>
                  </a:cubicBezTo>
                  <a:cubicBezTo>
                    <a:pt x="2733" y="4234"/>
                    <a:pt x="2280" y="4151"/>
                    <a:pt x="1885" y="3982"/>
                  </a:cubicBezTo>
                  <a:cubicBezTo>
                    <a:pt x="1492" y="3802"/>
                    <a:pt x="1148" y="3507"/>
                    <a:pt x="918" y="3130"/>
                  </a:cubicBezTo>
                  <a:cubicBezTo>
                    <a:pt x="197" y="1982"/>
                    <a:pt x="885" y="294"/>
                    <a:pt x="2098" y="146"/>
                  </a:cubicBezTo>
                  <a:cubicBezTo>
                    <a:pt x="2196" y="132"/>
                    <a:pt x="2295" y="125"/>
                    <a:pt x="2394" y="125"/>
                  </a:cubicBezTo>
                  <a:cubicBezTo>
                    <a:pt x="2860" y="125"/>
                    <a:pt x="3320" y="287"/>
                    <a:pt x="3590" y="638"/>
                  </a:cubicBezTo>
                  <a:cubicBezTo>
                    <a:pt x="3869" y="1032"/>
                    <a:pt x="3934" y="1540"/>
                    <a:pt x="3721" y="1982"/>
                  </a:cubicBezTo>
                  <a:cubicBezTo>
                    <a:pt x="3573" y="2331"/>
                    <a:pt x="3228" y="2538"/>
                    <a:pt x="2873" y="2538"/>
                  </a:cubicBezTo>
                  <a:cubicBezTo>
                    <a:pt x="2795" y="2538"/>
                    <a:pt x="2716" y="2528"/>
                    <a:pt x="2639" y="2507"/>
                  </a:cubicBezTo>
                  <a:cubicBezTo>
                    <a:pt x="2197" y="2392"/>
                    <a:pt x="2016" y="1966"/>
                    <a:pt x="2361" y="1900"/>
                  </a:cubicBezTo>
                  <a:cubicBezTo>
                    <a:pt x="2770" y="1835"/>
                    <a:pt x="2836" y="1491"/>
                    <a:pt x="2705" y="1195"/>
                  </a:cubicBezTo>
                  <a:cubicBezTo>
                    <a:pt x="2645" y="1083"/>
                    <a:pt x="2513" y="1018"/>
                    <a:pt x="2371" y="1018"/>
                  </a:cubicBezTo>
                  <a:cubicBezTo>
                    <a:pt x="2161" y="1018"/>
                    <a:pt x="1927" y="1158"/>
                    <a:pt x="1869" y="1491"/>
                  </a:cubicBezTo>
                  <a:cubicBezTo>
                    <a:pt x="1803" y="1753"/>
                    <a:pt x="1885" y="2031"/>
                    <a:pt x="2066" y="2228"/>
                  </a:cubicBezTo>
                  <a:cubicBezTo>
                    <a:pt x="2242" y="2422"/>
                    <a:pt x="2583" y="2585"/>
                    <a:pt x="2931" y="2585"/>
                  </a:cubicBezTo>
                  <a:cubicBezTo>
                    <a:pt x="3260" y="2585"/>
                    <a:pt x="3596" y="2438"/>
                    <a:pt x="3803" y="2031"/>
                  </a:cubicBezTo>
                  <a:cubicBezTo>
                    <a:pt x="4033" y="1556"/>
                    <a:pt x="3983" y="982"/>
                    <a:pt x="3688" y="556"/>
                  </a:cubicBezTo>
                  <a:cubicBezTo>
                    <a:pt x="3381" y="166"/>
                    <a:pt x="2872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5682500" y="4307825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3570" y="0"/>
                  </a:moveTo>
                  <a:cubicBezTo>
                    <a:pt x="3274" y="0"/>
                    <a:pt x="2923" y="42"/>
                    <a:pt x="2524" y="160"/>
                  </a:cubicBezTo>
                  <a:cubicBezTo>
                    <a:pt x="1953" y="329"/>
                    <a:pt x="1473" y="392"/>
                    <a:pt x="1083" y="392"/>
                  </a:cubicBezTo>
                  <a:cubicBezTo>
                    <a:pt x="566" y="392"/>
                    <a:pt x="206" y="281"/>
                    <a:pt x="0" y="160"/>
                  </a:cubicBezTo>
                  <a:lnTo>
                    <a:pt x="0" y="160"/>
                  </a:lnTo>
                  <a:cubicBezTo>
                    <a:pt x="131" y="274"/>
                    <a:pt x="262" y="389"/>
                    <a:pt x="377" y="537"/>
                  </a:cubicBezTo>
                  <a:cubicBezTo>
                    <a:pt x="438" y="643"/>
                    <a:pt x="596" y="1405"/>
                    <a:pt x="1201" y="1405"/>
                  </a:cubicBezTo>
                  <a:cubicBezTo>
                    <a:pt x="1251" y="1405"/>
                    <a:pt x="1304" y="1400"/>
                    <a:pt x="1361" y="1389"/>
                  </a:cubicBezTo>
                  <a:cubicBezTo>
                    <a:pt x="2082" y="1225"/>
                    <a:pt x="1934" y="766"/>
                    <a:pt x="2426" y="619"/>
                  </a:cubicBezTo>
                  <a:cubicBezTo>
                    <a:pt x="2518" y="590"/>
                    <a:pt x="2596" y="578"/>
                    <a:pt x="2661" y="578"/>
                  </a:cubicBezTo>
                  <a:cubicBezTo>
                    <a:pt x="2931" y="578"/>
                    <a:pt x="2974" y="785"/>
                    <a:pt x="2869" y="864"/>
                  </a:cubicBezTo>
                  <a:cubicBezTo>
                    <a:pt x="2813" y="899"/>
                    <a:pt x="2760" y="910"/>
                    <a:pt x="2705" y="910"/>
                  </a:cubicBezTo>
                  <a:cubicBezTo>
                    <a:pt x="2631" y="910"/>
                    <a:pt x="2553" y="890"/>
                    <a:pt x="2459" y="881"/>
                  </a:cubicBezTo>
                  <a:cubicBezTo>
                    <a:pt x="2450" y="880"/>
                    <a:pt x="2440" y="880"/>
                    <a:pt x="2430" y="880"/>
                  </a:cubicBezTo>
                  <a:cubicBezTo>
                    <a:pt x="2233" y="880"/>
                    <a:pt x="1811" y="1033"/>
                    <a:pt x="1967" y="1438"/>
                  </a:cubicBezTo>
                  <a:cubicBezTo>
                    <a:pt x="2131" y="1881"/>
                    <a:pt x="2377" y="2241"/>
                    <a:pt x="2098" y="2372"/>
                  </a:cubicBezTo>
                  <a:cubicBezTo>
                    <a:pt x="2098" y="2372"/>
                    <a:pt x="3033" y="2372"/>
                    <a:pt x="3328" y="2127"/>
                  </a:cubicBezTo>
                  <a:cubicBezTo>
                    <a:pt x="3688" y="1864"/>
                    <a:pt x="3852" y="1405"/>
                    <a:pt x="3721" y="996"/>
                  </a:cubicBezTo>
                  <a:cubicBezTo>
                    <a:pt x="3622" y="501"/>
                    <a:pt x="3937" y="202"/>
                    <a:pt x="4414" y="202"/>
                  </a:cubicBezTo>
                  <a:cubicBezTo>
                    <a:pt x="4491" y="202"/>
                    <a:pt x="4571" y="209"/>
                    <a:pt x="4655" y="225"/>
                  </a:cubicBezTo>
                  <a:cubicBezTo>
                    <a:pt x="4655" y="225"/>
                    <a:pt x="4262" y="0"/>
                    <a:pt x="35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5712400" y="4198700"/>
              <a:ext cx="80350" cy="83700"/>
            </a:xfrm>
            <a:custGeom>
              <a:rect b="b" l="l" r="r" t="t"/>
              <a:pathLst>
                <a:path extrusionOk="0" h="3348" w="3214">
                  <a:moveTo>
                    <a:pt x="1246" y="1"/>
                  </a:moveTo>
                  <a:lnTo>
                    <a:pt x="1246" y="1"/>
                  </a:lnTo>
                  <a:cubicBezTo>
                    <a:pt x="1689" y="427"/>
                    <a:pt x="1837" y="1066"/>
                    <a:pt x="1640" y="1640"/>
                  </a:cubicBezTo>
                  <a:cubicBezTo>
                    <a:pt x="1398" y="2401"/>
                    <a:pt x="880" y="2601"/>
                    <a:pt x="434" y="2601"/>
                  </a:cubicBezTo>
                  <a:cubicBezTo>
                    <a:pt x="275" y="2601"/>
                    <a:pt x="126" y="2576"/>
                    <a:pt x="1" y="2541"/>
                  </a:cubicBezTo>
                  <a:lnTo>
                    <a:pt x="1" y="2541"/>
                  </a:lnTo>
                  <a:cubicBezTo>
                    <a:pt x="1" y="2541"/>
                    <a:pt x="229" y="3348"/>
                    <a:pt x="1008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35" y="3279"/>
                    <a:pt x="1886" y="2623"/>
                    <a:pt x="1869" y="2345"/>
                  </a:cubicBezTo>
                  <a:cubicBezTo>
                    <a:pt x="1869" y="2066"/>
                    <a:pt x="1853" y="1836"/>
                    <a:pt x="1968" y="1836"/>
                  </a:cubicBezTo>
                  <a:cubicBezTo>
                    <a:pt x="2066" y="1836"/>
                    <a:pt x="2099" y="1935"/>
                    <a:pt x="2033" y="2131"/>
                  </a:cubicBezTo>
                  <a:cubicBezTo>
                    <a:pt x="1968" y="2328"/>
                    <a:pt x="1820" y="2967"/>
                    <a:pt x="2918" y="3082"/>
                  </a:cubicBezTo>
                  <a:cubicBezTo>
                    <a:pt x="2787" y="2984"/>
                    <a:pt x="2754" y="2803"/>
                    <a:pt x="2853" y="2672"/>
                  </a:cubicBezTo>
                  <a:cubicBezTo>
                    <a:pt x="3000" y="2426"/>
                    <a:pt x="3213" y="1968"/>
                    <a:pt x="2476" y="1345"/>
                  </a:cubicBezTo>
                  <a:cubicBezTo>
                    <a:pt x="1755" y="722"/>
                    <a:pt x="1689" y="279"/>
                    <a:pt x="124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5628800" y="4079275"/>
              <a:ext cx="38975" cy="191575"/>
            </a:xfrm>
            <a:custGeom>
              <a:rect b="b" l="l" r="r" t="t"/>
              <a:pathLst>
                <a:path extrusionOk="0" h="7663" w="1559">
                  <a:moveTo>
                    <a:pt x="642" y="0"/>
                  </a:moveTo>
                  <a:cubicBezTo>
                    <a:pt x="574" y="0"/>
                    <a:pt x="502" y="17"/>
                    <a:pt x="427" y="57"/>
                  </a:cubicBezTo>
                  <a:cubicBezTo>
                    <a:pt x="1" y="286"/>
                    <a:pt x="345" y="827"/>
                    <a:pt x="607" y="1090"/>
                  </a:cubicBezTo>
                  <a:cubicBezTo>
                    <a:pt x="706" y="1204"/>
                    <a:pt x="771" y="1483"/>
                    <a:pt x="804" y="1860"/>
                  </a:cubicBezTo>
                  <a:cubicBezTo>
                    <a:pt x="837" y="2565"/>
                    <a:pt x="820" y="3286"/>
                    <a:pt x="755" y="3991"/>
                  </a:cubicBezTo>
                  <a:cubicBezTo>
                    <a:pt x="607" y="5351"/>
                    <a:pt x="771" y="7122"/>
                    <a:pt x="1476" y="7662"/>
                  </a:cubicBezTo>
                  <a:cubicBezTo>
                    <a:pt x="1476" y="7662"/>
                    <a:pt x="820" y="7040"/>
                    <a:pt x="968" y="5171"/>
                  </a:cubicBezTo>
                  <a:cubicBezTo>
                    <a:pt x="1050" y="3974"/>
                    <a:pt x="1411" y="2827"/>
                    <a:pt x="1493" y="1860"/>
                  </a:cubicBezTo>
                  <a:cubicBezTo>
                    <a:pt x="1558" y="1335"/>
                    <a:pt x="1460" y="811"/>
                    <a:pt x="1197" y="368"/>
                  </a:cubicBezTo>
                  <a:cubicBezTo>
                    <a:pt x="1197" y="368"/>
                    <a:pt x="963" y="0"/>
                    <a:pt x="6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5502175" y="4093800"/>
              <a:ext cx="116000" cy="136900"/>
            </a:xfrm>
            <a:custGeom>
              <a:rect b="b" l="l" r="r" t="t"/>
              <a:pathLst>
                <a:path extrusionOk="0" h="5476" w="4640">
                  <a:moveTo>
                    <a:pt x="296" y="0"/>
                  </a:moveTo>
                  <a:lnTo>
                    <a:pt x="296" y="0"/>
                  </a:lnTo>
                  <a:cubicBezTo>
                    <a:pt x="83" y="394"/>
                    <a:pt x="1" y="836"/>
                    <a:pt x="50" y="1295"/>
                  </a:cubicBezTo>
                  <a:cubicBezTo>
                    <a:pt x="99" y="1918"/>
                    <a:pt x="329" y="2508"/>
                    <a:pt x="673" y="3033"/>
                  </a:cubicBezTo>
                  <a:cubicBezTo>
                    <a:pt x="1166" y="3716"/>
                    <a:pt x="1942" y="3794"/>
                    <a:pt x="2271" y="3794"/>
                  </a:cubicBezTo>
                  <a:cubicBezTo>
                    <a:pt x="2369" y="3794"/>
                    <a:pt x="2427" y="3787"/>
                    <a:pt x="2427" y="3787"/>
                  </a:cubicBezTo>
                  <a:cubicBezTo>
                    <a:pt x="2148" y="3705"/>
                    <a:pt x="2099" y="3377"/>
                    <a:pt x="2296" y="3131"/>
                  </a:cubicBezTo>
                  <a:cubicBezTo>
                    <a:pt x="2443" y="2984"/>
                    <a:pt x="2411" y="2721"/>
                    <a:pt x="2230" y="2607"/>
                  </a:cubicBezTo>
                  <a:cubicBezTo>
                    <a:pt x="2099" y="2541"/>
                    <a:pt x="1837" y="2328"/>
                    <a:pt x="2066" y="2197"/>
                  </a:cubicBezTo>
                  <a:cubicBezTo>
                    <a:pt x="2094" y="2179"/>
                    <a:pt x="2125" y="2170"/>
                    <a:pt x="2158" y="2170"/>
                  </a:cubicBezTo>
                  <a:cubicBezTo>
                    <a:pt x="2393" y="2170"/>
                    <a:pt x="2716" y="2611"/>
                    <a:pt x="2673" y="3115"/>
                  </a:cubicBezTo>
                  <a:cubicBezTo>
                    <a:pt x="2624" y="3688"/>
                    <a:pt x="2902" y="3836"/>
                    <a:pt x="3312" y="4131"/>
                  </a:cubicBezTo>
                  <a:cubicBezTo>
                    <a:pt x="3722" y="4410"/>
                    <a:pt x="3460" y="4934"/>
                    <a:pt x="3460" y="4934"/>
                  </a:cubicBezTo>
                  <a:cubicBezTo>
                    <a:pt x="4181" y="4524"/>
                    <a:pt x="4017" y="3852"/>
                    <a:pt x="3935" y="3705"/>
                  </a:cubicBezTo>
                  <a:cubicBezTo>
                    <a:pt x="3853" y="3541"/>
                    <a:pt x="3673" y="3295"/>
                    <a:pt x="3886" y="3180"/>
                  </a:cubicBezTo>
                  <a:cubicBezTo>
                    <a:pt x="3899" y="3175"/>
                    <a:pt x="3912" y="3172"/>
                    <a:pt x="3925" y="3172"/>
                  </a:cubicBezTo>
                  <a:cubicBezTo>
                    <a:pt x="4126" y="3172"/>
                    <a:pt x="4213" y="3893"/>
                    <a:pt x="4197" y="4541"/>
                  </a:cubicBezTo>
                  <a:cubicBezTo>
                    <a:pt x="4164" y="4918"/>
                    <a:pt x="4328" y="5262"/>
                    <a:pt x="4640" y="5475"/>
                  </a:cubicBezTo>
                  <a:cubicBezTo>
                    <a:pt x="4509" y="5147"/>
                    <a:pt x="4443" y="4803"/>
                    <a:pt x="4459" y="4442"/>
                  </a:cubicBezTo>
                  <a:cubicBezTo>
                    <a:pt x="4459" y="3934"/>
                    <a:pt x="4541" y="3016"/>
                    <a:pt x="3640" y="2394"/>
                  </a:cubicBezTo>
                  <a:cubicBezTo>
                    <a:pt x="2722" y="1787"/>
                    <a:pt x="1624" y="2049"/>
                    <a:pt x="837" y="1476"/>
                  </a:cubicBezTo>
                  <a:cubicBezTo>
                    <a:pt x="755" y="1426"/>
                    <a:pt x="689" y="1361"/>
                    <a:pt x="607" y="1295"/>
                  </a:cubicBezTo>
                  <a:cubicBezTo>
                    <a:pt x="312" y="935"/>
                    <a:pt x="181" y="459"/>
                    <a:pt x="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5933275" y="4235350"/>
              <a:ext cx="99600" cy="218725"/>
            </a:xfrm>
            <a:custGeom>
              <a:rect b="b" l="l" r="r" t="t"/>
              <a:pathLst>
                <a:path extrusionOk="0" h="8749" w="3984">
                  <a:moveTo>
                    <a:pt x="1894" y="1"/>
                  </a:moveTo>
                  <a:cubicBezTo>
                    <a:pt x="1745" y="1"/>
                    <a:pt x="1593" y="20"/>
                    <a:pt x="1443" y="59"/>
                  </a:cubicBezTo>
                  <a:cubicBezTo>
                    <a:pt x="689" y="256"/>
                    <a:pt x="132" y="911"/>
                    <a:pt x="66" y="1698"/>
                  </a:cubicBezTo>
                  <a:cubicBezTo>
                    <a:pt x="1" y="2485"/>
                    <a:pt x="410" y="3288"/>
                    <a:pt x="1001" y="3845"/>
                  </a:cubicBezTo>
                  <a:cubicBezTo>
                    <a:pt x="1591" y="4435"/>
                    <a:pt x="2345" y="4714"/>
                    <a:pt x="2902" y="5206"/>
                  </a:cubicBezTo>
                  <a:cubicBezTo>
                    <a:pt x="3426" y="5681"/>
                    <a:pt x="3771" y="6353"/>
                    <a:pt x="3820" y="7058"/>
                  </a:cubicBezTo>
                  <a:cubicBezTo>
                    <a:pt x="3853" y="7714"/>
                    <a:pt x="3492" y="8402"/>
                    <a:pt x="2918" y="8566"/>
                  </a:cubicBezTo>
                  <a:cubicBezTo>
                    <a:pt x="2791" y="8606"/>
                    <a:pt x="2661" y="8625"/>
                    <a:pt x="2534" y="8625"/>
                  </a:cubicBezTo>
                  <a:cubicBezTo>
                    <a:pt x="2090" y="8625"/>
                    <a:pt x="1682" y="8391"/>
                    <a:pt x="1541" y="8009"/>
                  </a:cubicBezTo>
                  <a:cubicBezTo>
                    <a:pt x="1345" y="7566"/>
                    <a:pt x="1541" y="7042"/>
                    <a:pt x="1984" y="6845"/>
                  </a:cubicBezTo>
                  <a:cubicBezTo>
                    <a:pt x="2082" y="6812"/>
                    <a:pt x="2164" y="6796"/>
                    <a:pt x="2263" y="6796"/>
                  </a:cubicBezTo>
                  <a:cubicBezTo>
                    <a:pt x="2263" y="6796"/>
                    <a:pt x="2291" y="6793"/>
                    <a:pt x="2337" y="6793"/>
                  </a:cubicBezTo>
                  <a:cubicBezTo>
                    <a:pt x="2473" y="6793"/>
                    <a:pt x="2759" y="6820"/>
                    <a:pt x="2869" y="7042"/>
                  </a:cubicBezTo>
                  <a:cubicBezTo>
                    <a:pt x="2869" y="7042"/>
                    <a:pt x="2886" y="7076"/>
                    <a:pt x="2864" y="7076"/>
                  </a:cubicBezTo>
                  <a:cubicBezTo>
                    <a:pt x="2856" y="7076"/>
                    <a:pt x="2842" y="7071"/>
                    <a:pt x="2820" y="7058"/>
                  </a:cubicBezTo>
                  <a:cubicBezTo>
                    <a:pt x="2754" y="7025"/>
                    <a:pt x="2682" y="7008"/>
                    <a:pt x="2612" y="7008"/>
                  </a:cubicBezTo>
                  <a:cubicBezTo>
                    <a:pt x="2508" y="7008"/>
                    <a:pt x="2407" y="7045"/>
                    <a:pt x="2328" y="7124"/>
                  </a:cubicBezTo>
                  <a:cubicBezTo>
                    <a:pt x="2066" y="7353"/>
                    <a:pt x="2132" y="7779"/>
                    <a:pt x="2443" y="7943"/>
                  </a:cubicBezTo>
                  <a:cubicBezTo>
                    <a:pt x="2521" y="7981"/>
                    <a:pt x="2605" y="7999"/>
                    <a:pt x="2686" y="7999"/>
                  </a:cubicBezTo>
                  <a:cubicBezTo>
                    <a:pt x="2996" y="7999"/>
                    <a:pt x="3278" y="7732"/>
                    <a:pt x="3148" y="7238"/>
                  </a:cubicBezTo>
                  <a:cubicBezTo>
                    <a:pt x="3003" y="6901"/>
                    <a:pt x="2673" y="6696"/>
                    <a:pt x="2325" y="6696"/>
                  </a:cubicBezTo>
                  <a:cubicBezTo>
                    <a:pt x="2200" y="6696"/>
                    <a:pt x="2073" y="6723"/>
                    <a:pt x="1951" y="6779"/>
                  </a:cubicBezTo>
                  <a:cubicBezTo>
                    <a:pt x="1492" y="7009"/>
                    <a:pt x="1279" y="7550"/>
                    <a:pt x="1476" y="8025"/>
                  </a:cubicBezTo>
                  <a:cubicBezTo>
                    <a:pt x="1604" y="8462"/>
                    <a:pt x="2056" y="8748"/>
                    <a:pt x="2545" y="8748"/>
                  </a:cubicBezTo>
                  <a:cubicBezTo>
                    <a:pt x="2680" y="8748"/>
                    <a:pt x="2817" y="8727"/>
                    <a:pt x="2951" y="8681"/>
                  </a:cubicBezTo>
                  <a:cubicBezTo>
                    <a:pt x="3607" y="8500"/>
                    <a:pt x="3984" y="7763"/>
                    <a:pt x="3967" y="7058"/>
                  </a:cubicBezTo>
                  <a:cubicBezTo>
                    <a:pt x="3918" y="6304"/>
                    <a:pt x="3574" y="5599"/>
                    <a:pt x="3017" y="5091"/>
                  </a:cubicBezTo>
                  <a:cubicBezTo>
                    <a:pt x="2443" y="4550"/>
                    <a:pt x="1673" y="4272"/>
                    <a:pt x="1115" y="3714"/>
                  </a:cubicBezTo>
                  <a:cubicBezTo>
                    <a:pt x="574" y="3157"/>
                    <a:pt x="165" y="2436"/>
                    <a:pt x="230" y="1698"/>
                  </a:cubicBezTo>
                  <a:cubicBezTo>
                    <a:pt x="263" y="1256"/>
                    <a:pt x="476" y="846"/>
                    <a:pt x="820" y="551"/>
                  </a:cubicBezTo>
                  <a:cubicBezTo>
                    <a:pt x="984" y="436"/>
                    <a:pt x="1164" y="354"/>
                    <a:pt x="1345" y="288"/>
                  </a:cubicBezTo>
                  <a:cubicBezTo>
                    <a:pt x="1492" y="247"/>
                    <a:pt x="1644" y="227"/>
                    <a:pt x="1793" y="227"/>
                  </a:cubicBezTo>
                  <a:cubicBezTo>
                    <a:pt x="1943" y="227"/>
                    <a:pt x="2091" y="247"/>
                    <a:pt x="2230" y="288"/>
                  </a:cubicBezTo>
                  <a:cubicBezTo>
                    <a:pt x="3263" y="551"/>
                    <a:pt x="3574" y="1928"/>
                    <a:pt x="2902" y="2583"/>
                  </a:cubicBezTo>
                  <a:cubicBezTo>
                    <a:pt x="2771" y="2714"/>
                    <a:pt x="2590" y="2813"/>
                    <a:pt x="2394" y="2845"/>
                  </a:cubicBezTo>
                  <a:cubicBezTo>
                    <a:pt x="2332" y="2854"/>
                    <a:pt x="2274" y="2858"/>
                    <a:pt x="2218" y="2858"/>
                  </a:cubicBezTo>
                  <a:cubicBezTo>
                    <a:pt x="1754" y="2858"/>
                    <a:pt x="1499" y="2575"/>
                    <a:pt x="1558" y="2370"/>
                  </a:cubicBezTo>
                  <a:cubicBezTo>
                    <a:pt x="1558" y="2370"/>
                    <a:pt x="1558" y="2354"/>
                    <a:pt x="1623" y="2354"/>
                  </a:cubicBezTo>
                  <a:cubicBezTo>
                    <a:pt x="1631" y="2354"/>
                    <a:pt x="1649" y="2355"/>
                    <a:pt x="1673" y="2355"/>
                  </a:cubicBezTo>
                  <a:cubicBezTo>
                    <a:pt x="1802" y="2355"/>
                    <a:pt x="2125" y="2331"/>
                    <a:pt x="2263" y="2042"/>
                  </a:cubicBezTo>
                  <a:cubicBezTo>
                    <a:pt x="2382" y="1683"/>
                    <a:pt x="2091" y="1345"/>
                    <a:pt x="1749" y="1345"/>
                  </a:cubicBezTo>
                  <a:cubicBezTo>
                    <a:pt x="1670" y="1345"/>
                    <a:pt x="1589" y="1363"/>
                    <a:pt x="1509" y="1403"/>
                  </a:cubicBezTo>
                  <a:cubicBezTo>
                    <a:pt x="919" y="1796"/>
                    <a:pt x="1050" y="2714"/>
                    <a:pt x="1738" y="2895"/>
                  </a:cubicBezTo>
                  <a:cubicBezTo>
                    <a:pt x="1918" y="2980"/>
                    <a:pt x="2107" y="3020"/>
                    <a:pt x="2291" y="3020"/>
                  </a:cubicBezTo>
                  <a:cubicBezTo>
                    <a:pt x="2745" y="3020"/>
                    <a:pt x="3177" y="2778"/>
                    <a:pt x="3410" y="2370"/>
                  </a:cubicBezTo>
                  <a:cubicBezTo>
                    <a:pt x="3672" y="1829"/>
                    <a:pt x="3623" y="1174"/>
                    <a:pt x="3279" y="682"/>
                  </a:cubicBezTo>
                  <a:cubicBezTo>
                    <a:pt x="2946" y="246"/>
                    <a:pt x="2432" y="1"/>
                    <a:pt x="18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5988200" y="4318350"/>
              <a:ext cx="43050" cy="60275"/>
            </a:xfrm>
            <a:custGeom>
              <a:rect b="b" l="l" r="r" t="t"/>
              <a:pathLst>
                <a:path extrusionOk="0" h="2411" w="1722">
                  <a:moveTo>
                    <a:pt x="197" y="1"/>
                  </a:moveTo>
                  <a:lnTo>
                    <a:pt x="197" y="1"/>
                  </a:lnTo>
                  <a:cubicBezTo>
                    <a:pt x="213" y="165"/>
                    <a:pt x="180" y="312"/>
                    <a:pt x="115" y="460"/>
                  </a:cubicBezTo>
                  <a:cubicBezTo>
                    <a:pt x="0" y="853"/>
                    <a:pt x="328" y="1115"/>
                    <a:pt x="951" y="1394"/>
                  </a:cubicBezTo>
                  <a:cubicBezTo>
                    <a:pt x="1590" y="1673"/>
                    <a:pt x="1656" y="2410"/>
                    <a:pt x="1656" y="2410"/>
                  </a:cubicBezTo>
                  <a:cubicBezTo>
                    <a:pt x="1721" y="394"/>
                    <a:pt x="885" y="329"/>
                    <a:pt x="689" y="329"/>
                  </a:cubicBezTo>
                  <a:cubicBezTo>
                    <a:pt x="492" y="329"/>
                    <a:pt x="393" y="247"/>
                    <a:pt x="361" y="148"/>
                  </a:cubicBezTo>
                  <a:cubicBezTo>
                    <a:pt x="344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5853775" y="4140525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509" y="2213"/>
                  </a:moveTo>
                  <a:cubicBezTo>
                    <a:pt x="509" y="2213"/>
                    <a:pt x="509" y="2213"/>
                    <a:pt x="509" y="2213"/>
                  </a:cubicBezTo>
                  <a:lnTo>
                    <a:pt x="509" y="2213"/>
                  </a:lnTo>
                  <a:cubicBezTo>
                    <a:pt x="509" y="2213"/>
                    <a:pt x="509" y="2213"/>
                    <a:pt x="509" y="2213"/>
                  </a:cubicBezTo>
                  <a:close/>
                  <a:moveTo>
                    <a:pt x="1148" y="0"/>
                  </a:moveTo>
                  <a:cubicBezTo>
                    <a:pt x="1246" y="115"/>
                    <a:pt x="1246" y="295"/>
                    <a:pt x="1132" y="410"/>
                  </a:cubicBezTo>
                  <a:cubicBezTo>
                    <a:pt x="919" y="574"/>
                    <a:pt x="361" y="1197"/>
                    <a:pt x="771" y="1819"/>
                  </a:cubicBezTo>
                  <a:cubicBezTo>
                    <a:pt x="1214" y="2508"/>
                    <a:pt x="1787" y="2295"/>
                    <a:pt x="2000" y="2868"/>
                  </a:cubicBezTo>
                  <a:cubicBezTo>
                    <a:pt x="2000" y="2868"/>
                    <a:pt x="2066" y="3164"/>
                    <a:pt x="1886" y="3262"/>
                  </a:cubicBezTo>
                  <a:cubicBezTo>
                    <a:pt x="1849" y="3283"/>
                    <a:pt x="1814" y="3293"/>
                    <a:pt x="1781" y="3293"/>
                  </a:cubicBezTo>
                  <a:cubicBezTo>
                    <a:pt x="1639" y="3293"/>
                    <a:pt x="1542" y="3113"/>
                    <a:pt x="1542" y="2967"/>
                  </a:cubicBezTo>
                  <a:cubicBezTo>
                    <a:pt x="1492" y="2655"/>
                    <a:pt x="1246" y="2426"/>
                    <a:pt x="935" y="2377"/>
                  </a:cubicBezTo>
                  <a:cubicBezTo>
                    <a:pt x="558" y="2330"/>
                    <a:pt x="512" y="2222"/>
                    <a:pt x="509" y="2213"/>
                  </a:cubicBezTo>
                  <a:lnTo>
                    <a:pt x="509" y="2213"/>
                  </a:lnTo>
                  <a:cubicBezTo>
                    <a:pt x="558" y="2361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38" y="3672"/>
                  </a:cubicBezTo>
                  <a:cubicBezTo>
                    <a:pt x="1296" y="4049"/>
                    <a:pt x="1591" y="3852"/>
                    <a:pt x="1689" y="4491"/>
                  </a:cubicBezTo>
                  <a:cubicBezTo>
                    <a:pt x="1787" y="5130"/>
                    <a:pt x="1853" y="5901"/>
                    <a:pt x="2197" y="6245"/>
                  </a:cubicBezTo>
                  <a:cubicBezTo>
                    <a:pt x="2082" y="6163"/>
                    <a:pt x="1984" y="6065"/>
                    <a:pt x="1919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3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9" y="5131"/>
                    <a:pt x="1" y="6114"/>
                    <a:pt x="935" y="6606"/>
                  </a:cubicBezTo>
                  <a:cubicBezTo>
                    <a:pt x="1886" y="7097"/>
                    <a:pt x="1804" y="6737"/>
                    <a:pt x="3099" y="7786"/>
                  </a:cubicBezTo>
                  <a:cubicBezTo>
                    <a:pt x="4119" y="8645"/>
                    <a:pt x="4339" y="8687"/>
                    <a:pt x="4344" y="8687"/>
                  </a:cubicBezTo>
                  <a:lnTo>
                    <a:pt x="4344" y="8687"/>
                  </a:lnTo>
                  <a:cubicBezTo>
                    <a:pt x="4319" y="8683"/>
                    <a:pt x="4293" y="8681"/>
                    <a:pt x="4268" y="8681"/>
                  </a:cubicBezTo>
                  <a:cubicBezTo>
                    <a:pt x="4095" y="8681"/>
                    <a:pt x="3922" y="8774"/>
                    <a:pt x="3836" y="8917"/>
                  </a:cubicBezTo>
                  <a:cubicBezTo>
                    <a:pt x="3623" y="9228"/>
                    <a:pt x="3738" y="9638"/>
                    <a:pt x="4066" y="9786"/>
                  </a:cubicBezTo>
                  <a:cubicBezTo>
                    <a:pt x="4066" y="9786"/>
                    <a:pt x="3951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2" y="9572"/>
                    <a:pt x="4423" y="9657"/>
                    <a:pt x="4576" y="9657"/>
                  </a:cubicBezTo>
                  <a:cubicBezTo>
                    <a:pt x="4669" y="9657"/>
                    <a:pt x="4767" y="9625"/>
                    <a:pt x="4869" y="9523"/>
                  </a:cubicBezTo>
                  <a:cubicBezTo>
                    <a:pt x="4995" y="9411"/>
                    <a:pt x="5194" y="9314"/>
                    <a:pt x="5421" y="9314"/>
                  </a:cubicBezTo>
                  <a:cubicBezTo>
                    <a:pt x="5726" y="9314"/>
                    <a:pt x="6084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30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5900500" y="4076475"/>
              <a:ext cx="68875" cy="268550"/>
            </a:xfrm>
            <a:custGeom>
              <a:rect b="b" l="l" r="r" t="t"/>
              <a:pathLst>
                <a:path extrusionOk="0" h="10742" w="2755">
                  <a:moveTo>
                    <a:pt x="1304" y="1"/>
                  </a:moveTo>
                  <a:cubicBezTo>
                    <a:pt x="718" y="1"/>
                    <a:pt x="161" y="384"/>
                    <a:pt x="99" y="906"/>
                  </a:cubicBezTo>
                  <a:cubicBezTo>
                    <a:pt x="0" y="1431"/>
                    <a:pt x="377" y="1923"/>
                    <a:pt x="902" y="1972"/>
                  </a:cubicBezTo>
                  <a:lnTo>
                    <a:pt x="1049" y="1972"/>
                  </a:lnTo>
                  <a:cubicBezTo>
                    <a:pt x="1574" y="1939"/>
                    <a:pt x="1836" y="1333"/>
                    <a:pt x="1639" y="1070"/>
                  </a:cubicBezTo>
                  <a:cubicBezTo>
                    <a:pt x="1563" y="952"/>
                    <a:pt x="1446" y="900"/>
                    <a:pt x="1329" y="900"/>
                  </a:cubicBezTo>
                  <a:cubicBezTo>
                    <a:pt x="1121" y="900"/>
                    <a:pt x="914" y="1065"/>
                    <a:pt x="935" y="1316"/>
                  </a:cubicBezTo>
                  <a:cubicBezTo>
                    <a:pt x="951" y="1644"/>
                    <a:pt x="1295" y="1611"/>
                    <a:pt x="1344" y="1660"/>
                  </a:cubicBezTo>
                  <a:cubicBezTo>
                    <a:pt x="1377" y="1693"/>
                    <a:pt x="1344" y="1759"/>
                    <a:pt x="1344" y="1759"/>
                  </a:cubicBezTo>
                  <a:cubicBezTo>
                    <a:pt x="1295" y="1824"/>
                    <a:pt x="1230" y="1874"/>
                    <a:pt x="1164" y="1906"/>
                  </a:cubicBezTo>
                  <a:cubicBezTo>
                    <a:pt x="1148" y="1906"/>
                    <a:pt x="1131" y="1906"/>
                    <a:pt x="1115" y="1923"/>
                  </a:cubicBezTo>
                  <a:lnTo>
                    <a:pt x="1099" y="1923"/>
                  </a:lnTo>
                  <a:cubicBezTo>
                    <a:pt x="1073" y="1925"/>
                    <a:pt x="1047" y="1926"/>
                    <a:pt x="1022" y="1926"/>
                  </a:cubicBezTo>
                  <a:cubicBezTo>
                    <a:pt x="485" y="1926"/>
                    <a:pt x="71" y="1439"/>
                    <a:pt x="181" y="906"/>
                  </a:cubicBezTo>
                  <a:cubicBezTo>
                    <a:pt x="263" y="435"/>
                    <a:pt x="754" y="118"/>
                    <a:pt x="1267" y="118"/>
                  </a:cubicBezTo>
                  <a:cubicBezTo>
                    <a:pt x="1575" y="118"/>
                    <a:pt x="1891" y="232"/>
                    <a:pt x="2131" y="497"/>
                  </a:cubicBezTo>
                  <a:cubicBezTo>
                    <a:pt x="2443" y="923"/>
                    <a:pt x="2590" y="1431"/>
                    <a:pt x="2541" y="1956"/>
                  </a:cubicBezTo>
                  <a:cubicBezTo>
                    <a:pt x="2525" y="2464"/>
                    <a:pt x="2410" y="2955"/>
                    <a:pt x="2230" y="3447"/>
                  </a:cubicBezTo>
                  <a:cubicBezTo>
                    <a:pt x="1410" y="5463"/>
                    <a:pt x="525" y="7496"/>
                    <a:pt x="1148" y="8971"/>
                  </a:cubicBezTo>
                  <a:cubicBezTo>
                    <a:pt x="1426" y="9725"/>
                    <a:pt x="1967" y="10348"/>
                    <a:pt x="2672" y="10741"/>
                  </a:cubicBezTo>
                  <a:cubicBezTo>
                    <a:pt x="2000" y="10331"/>
                    <a:pt x="1492" y="9692"/>
                    <a:pt x="1230" y="8938"/>
                  </a:cubicBezTo>
                  <a:cubicBezTo>
                    <a:pt x="689" y="7496"/>
                    <a:pt x="1558" y="5545"/>
                    <a:pt x="2410" y="3496"/>
                  </a:cubicBezTo>
                  <a:cubicBezTo>
                    <a:pt x="2590" y="3005"/>
                    <a:pt x="2689" y="2496"/>
                    <a:pt x="2721" y="1972"/>
                  </a:cubicBezTo>
                  <a:cubicBezTo>
                    <a:pt x="2754" y="1415"/>
                    <a:pt x="2574" y="857"/>
                    <a:pt x="2246" y="415"/>
                  </a:cubicBezTo>
                  <a:cubicBezTo>
                    <a:pt x="1979" y="124"/>
                    <a:pt x="1637" y="1"/>
                    <a:pt x="13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5985325" y="4154850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508" y="1"/>
                  </a:moveTo>
                  <a:cubicBezTo>
                    <a:pt x="508" y="1"/>
                    <a:pt x="295" y="83"/>
                    <a:pt x="148" y="673"/>
                  </a:cubicBezTo>
                  <a:cubicBezTo>
                    <a:pt x="0" y="1279"/>
                    <a:pt x="279" y="1492"/>
                    <a:pt x="1066" y="1853"/>
                  </a:cubicBezTo>
                  <a:cubicBezTo>
                    <a:pt x="1853" y="2230"/>
                    <a:pt x="1885" y="3508"/>
                    <a:pt x="1885" y="3508"/>
                  </a:cubicBezTo>
                  <a:lnTo>
                    <a:pt x="1902" y="3738"/>
                  </a:lnTo>
                  <a:lnTo>
                    <a:pt x="1918" y="3508"/>
                  </a:lnTo>
                  <a:cubicBezTo>
                    <a:pt x="1918" y="3508"/>
                    <a:pt x="1967" y="2214"/>
                    <a:pt x="2738" y="1853"/>
                  </a:cubicBezTo>
                  <a:cubicBezTo>
                    <a:pt x="3525" y="1509"/>
                    <a:pt x="3803" y="1279"/>
                    <a:pt x="3656" y="673"/>
                  </a:cubicBezTo>
                  <a:cubicBezTo>
                    <a:pt x="3525" y="83"/>
                    <a:pt x="3295" y="1"/>
                    <a:pt x="3295" y="1"/>
                  </a:cubicBezTo>
                  <a:cubicBezTo>
                    <a:pt x="3295" y="1"/>
                    <a:pt x="3295" y="268"/>
                    <a:pt x="3112" y="268"/>
                  </a:cubicBezTo>
                  <a:cubicBezTo>
                    <a:pt x="3098" y="268"/>
                    <a:pt x="3082" y="267"/>
                    <a:pt x="3066" y="263"/>
                  </a:cubicBezTo>
                  <a:cubicBezTo>
                    <a:pt x="2965" y="240"/>
                    <a:pt x="2825" y="180"/>
                    <a:pt x="2691" y="180"/>
                  </a:cubicBezTo>
                  <a:cubicBezTo>
                    <a:pt x="2540" y="180"/>
                    <a:pt x="2397" y="255"/>
                    <a:pt x="2328" y="542"/>
                  </a:cubicBezTo>
                  <a:cubicBezTo>
                    <a:pt x="2218" y="1062"/>
                    <a:pt x="2168" y="1643"/>
                    <a:pt x="1946" y="1643"/>
                  </a:cubicBezTo>
                  <a:cubicBezTo>
                    <a:pt x="1937" y="1643"/>
                    <a:pt x="1928" y="1642"/>
                    <a:pt x="1918" y="1640"/>
                  </a:cubicBezTo>
                  <a:lnTo>
                    <a:pt x="1885" y="1640"/>
                  </a:lnTo>
                  <a:cubicBezTo>
                    <a:pt x="1877" y="1642"/>
                    <a:pt x="1868" y="1643"/>
                    <a:pt x="1860" y="1643"/>
                  </a:cubicBezTo>
                  <a:cubicBezTo>
                    <a:pt x="1652" y="1643"/>
                    <a:pt x="1602" y="1062"/>
                    <a:pt x="1476" y="542"/>
                  </a:cubicBezTo>
                  <a:cubicBezTo>
                    <a:pt x="1406" y="255"/>
                    <a:pt x="1268" y="180"/>
                    <a:pt x="1119" y="180"/>
                  </a:cubicBezTo>
                  <a:cubicBezTo>
                    <a:pt x="987" y="180"/>
                    <a:pt x="846" y="240"/>
                    <a:pt x="738" y="263"/>
                  </a:cubicBezTo>
                  <a:cubicBezTo>
                    <a:pt x="721" y="267"/>
                    <a:pt x="706" y="268"/>
                    <a:pt x="691" y="268"/>
                  </a:cubicBezTo>
                  <a:cubicBezTo>
                    <a:pt x="508" y="268"/>
                    <a:pt x="508" y="1"/>
                    <a:pt x="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5963200" y="4066350"/>
              <a:ext cx="69675" cy="204100"/>
            </a:xfrm>
            <a:custGeom>
              <a:rect b="b" l="l" r="r" t="t"/>
              <a:pathLst>
                <a:path extrusionOk="0" h="8164" w="2787">
                  <a:moveTo>
                    <a:pt x="2082" y="0"/>
                  </a:moveTo>
                  <a:lnTo>
                    <a:pt x="2082" y="0"/>
                  </a:lnTo>
                  <a:cubicBezTo>
                    <a:pt x="2377" y="984"/>
                    <a:pt x="1312" y="1230"/>
                    <a:pt x="689" y="2377"/>
                  </a:cubicBezTo>
                  <a:cubicBezTo>
                    <a:pt x="590" y="2541"/>
                    <a:pt x="508" y="2721"/>
                    <a:pt x="443" y="2918"/>
                  </a:cubicBezTo>
                  <a:cubicBezTo>
                    <a:pt x="0" y="4295"/>
                    <a:pt x="262" y="5229"/>
                    <a:pt x="1574" y="6147"/>
                  </a:cubicBezTo>
                  <a:cubicBezTo>
                    <a:pt x="2705" y="6950"/>
                    <a:pt x="2770" y="8016"/>
                    <a:pt x="2770" y="8163"/>
                  </a:cubicBezTo>
                  <a:cubicBezTo>
                    <a:pt x="2787" y="7655"/>
                    <a:pt x="2623" y="7163"/>
                    <a:pt x="2328" y="6770"/>
                  </a:cubicBezTo>
                  <a:cubicBezTo>
                    <a:pt x="2033" y="6327"/>
                    <a:pt x="1623" y="6081"/>
                    <a:pt x="1049" y="5573"/>
                  </a:cubicBezTo>
                  <a:cubicBezTo>
                    <a:pt x="869" y="5409"/>
                    <a:pt x="738" y="5213"/>
                    <a:pt x="656" y="4983"/>
                  </a:cubicBezTo>
                  <a:cubicBezTo>
                    <a:pt x="312" y="4147"/>
                    <a:pt x="984" y="3278"/>
                    <a:pt x="1312" y="2918"/>
                  </a:cubicBezTo>
                  <a:cubicBezTo>
                    <a:pt x="1459" y="2738"/>
                    <a:pt x="1656" y="2574"/>
                    <a:pt x="1852" y="2377"/>
                  </a:cubicBezTo>
                  <a:cubicBezTo>
                    <a:pt x="2229" y="2033"/>
                    <a:pt x="2475" y="1574"/>
                    <a:pt x="2574" y="1082"/>
                  </a:cubicBezTo>
                  <a:cubicBezTo>
                    <a:pt x="2721" y="197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7175625" y="4989600"/>
              <a:ext cx="61200" cy="136450"/>
            </a:xfrm>
            <a:custGeom>
              <a:rect b="b" l="l" r="r" t="t"/>
              <a:pathLst>
                <a:path extrusionOk="0" h="5458" w="2448">
                  <a:moveTo>
                    <a:pt x="996" y="1"/>
                  </a:moveTo>
                  <a:cubicBezTo>
                    <a:pt x="645" y="1"/>
                    <a:pt x="1" y="584"/>
                    <a:pt x="300" y="2426"/>
                  </a:cubicBezTo>
                  <a:cubicBezTo>
                    <a:pt x="612" y="4458"/>
                    <a:pt x="2185" y="5409"/>
                    <a:pt x="2447" y="5458"/>
                  </a:cubicBezTo>
                  <a:cubicBezTo>
                    <a:pt x="2447" y="5458"/>
                    <a:pt x="923" y="4474"/>
                    <a:pt x="792" y="2803"/>
                  </a:cubicBezTo>
                  <a:cubicBezTo>
                    <a:pt x="661" y="1147"/>
                    <a:pt x="1169" y="1098"/>
                    <a:pt x="1333" y="737"/>
                  </a:cubicBezTo>
                  <a:cubicBezTo>
                    <a:pt x="1480" y="377"/>
                    <a:pt x="1415" y="114"/>
                    <a:pt x="1087" y="16"/>
                  </a:cubicBezTo>
                  <a:cubicBezTo>
                    <a:pt x="1060" y="6"/>
                    <a:pt x="1029" y="1"/>
                    <a:pt x="9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7149100" y="4952000"/>
              <a:ext cx="131575" cy="177750"/>
            </a:xfrm>
            <a:custGeom>
              <a:rect b="b" l="l" r="r" t="t"/>
              <a:pathLst>
                <a:path extrusionOk="0" h="7110" w="5263">
                  <a:moveTo>
                    <a:pt x="3582" y="0"/>
                  </a:moveTo>
                  <a:cubicBezTo>
                    <a:pt x="3371" y="0"/>
                    <a:pt x="3173" y="27"/>
                    <a:pt x="3000" y="61"/>
                  </a:cubicBezTo>
                  <a:cubicBezTo>
                    <a:pt x="2574" y="143"/>
                    <a:pt x="2164" y="307"/>
                    <a:pt x="1804" y="553"/>
                  </a:cubicBezTo>
                  <a:cubicBezTo>
                    <a:pt x="1" y="1930"/>
                    <a:pt x="312" y="4290"/>
                    <a:pt x="853" y="5438"/>
                  </a:cubicBezTo>
                  <a:cubicBezTo>
                    <a:pt x="1421" y="6619"/>
                    <a:pt x="2175" y="7053"/>
                    <a:pt x="2256" y="7104"/>
                  </a:cubicBezTo>
                  <a:lnTo>
                    <a:pt x="2256" y="7104"/>
                  </a:lnTo>
                  <a:cubicBezTo>
                    <a:pt x="1669" y="6662"/>
                    <a:pt x="1213" y="6091"/>
                    <a:pt x="935" y="5405"/>
                  </a:cubicBezTo>
                  <a:cubicBezTo>
                    <a:pt x="443" y="4257"/>
                    <a:pt x="197" y="1979"/>
                    <a:pt x="1902" y="701"/>
                  </a:cubicBezTo>
                  <a:cubicBezTo>
                    <a:pt x="2340" y="390"/>
                    <a:pt x="2906" y="197"/>
                    <a:pt x="3423" y="197"/>
                  </a:cubicBezTo>
                  <a:cubicBezTo>
                    <a:pt x="3834" y="197"/>
                    <a:pt x="4214" y="319"/>
                    <a:pt x="4476" y="602"/>
                  </a:cubicBezTo>
                  <a:cubicBezTo>
                    <a:pt x="5121" y="1248"/>
                    <a:pt x="4654" y="2308"/>
                    <a:pt x="3950" y="2308"/>
                  </a:cubicBezTo>
                  <a:cubicBezTo>
                    <a:pt x="3940" y="2308"/>
                    <a:pt x="3929" y="2307"/>
                    <a:pt x="3918" y="2307"/>
                  </a:cubicBezTo>
                  <a:cubicBezTo>
                    <a:pt x="3890" y="2310"/>
                    <a:pt x="3862" y="2312"/>
                    <a:pt x="3833" y="2312"/>
                  </a:cubicBezTo>
                  <a:cubicBezTo>
                    <a:pt x="3582" y="2312"/>
                    <a:pt x="3330" y="2182"/>
                    <a:pt x="3197" y="1946"/>
                  </a:cubicBezTo>
                  <a:cubicBezTo>
                    <a:pt x="3131" y="1848"/>
                    <a:pt x="3115" y="1717"/>
                    <a:pt x="3131" y="1586"/>
                  </a:cubicBezTo>
                  <a:cubicBezTo>
                    <a:pt x="3151" y="1334"/>
                    <a:pt x="3227" y="1254"/>
                    <a:pt x="3280" y="1254"/>
                  </a:cubicBezTo>
                  <a:cubicBezTo>
                    <a:pt x="3316" y="1254"/>
                    <a:pt x="3342" y="1293"/>
                    <a:pt x="3328" y="1340"/>
                  </a:cubicBezTo>
                  <a:cubicBezTo>
                    <a:pt x="3299" y="1576"/>
                    <a:pt x="3483" y="1773"/>
                    <a:pt x="3711" y="1773"/>
                  </a:cubicBezTo>
                  <a:cubicBezTo>
                    <a:pt x="3736" y="1773"/>
                    <a:pt x="3762" y="1771"/>
                    <a:pt x="3787" y="1766"/>
                  </a:cubicBezTo>
                  <a:cubicBezTo>
                    <a:pt x="4197" y="1700"/>
                    <a:pt x="4312" y="1159"/>
                    <a:pt x="3951" y="963"/>
                  </a:cubicBezTo>
                  <a:cubicBezTo>
                    <a:pt x="3854" y="916"/>
                    <a:pt x="3753" y="894"/>
                    <a:pt x="3656" y="894"/>
                  </a:cubicBezTo>
                  <a:cubicBezTo>
                    <a:pt x="3345" y="894"/>
                    <a:pt x="3067" y="1117"/>
                    <a:pt x="3017" y="1455"/>
                  </a:cubicBezTo>
                  <a:cubicBezTo>
                    <a:pt x="2951" y="1782"/>
                    <a:pt x="3115" y="2110"/>
                    <a:pt x="3410" y="2274"/>
                  </a:cubicBezTo>
                  <a:lnTo>
                    <a:pt x="3443" y="2274"/>
                  </a:lnTo>
                  <a:cubicBezTo>
                    <a:pt x="3541" y="2323"/>
                    <a:pt x="3640" y="2372"/>
                    <a:pt x="3738" y="2389"/>
                  </a:cubicBezTo>
                  <a:cubicBezTo>
                    <a:pt x="3833" y="2411"/>
                    <a:pt x="3928" y="2421"/>
                    <a:pt x="4021" y="2421"/>
                  </a:cubicBezTo>
                  <a:cubicBezTo>
                    <a:pt x="4631" y="2421"/>
                    <a:pt x="5156" y="1983"/>
                    <a:pt x="5213" y="1471"/>
                  </a:cubicBezTo>
                  <a:cubicBezTo>
                    <a:pt x="5262" y="1061"/>
                    <a:pt x="5098" y="668"/>
                    <a:pt x="4787" y="389"/>
                  </a:cubicBezTo>
                  <a:cubicBezTo>
                    <a:pt x="4404" y="91"/>
                    <a:pt x="3972" y="0"/>
                    <a:pt x="3582" y="0"/>
                  </a:cubicBezTo>
                  <a:close/>
                  <a:moveTo>
                    <a:pt x="2256" y="7104"/>
                  </a:moveTo>
                  <a:cubicBezTo>
                    <a:pt x="2258" y="7106"/>
                    <a:pt x="2260" y="7108"/>
                    <a:pt x="2263" y="7109"/>
                  </a:cubicBezTo>
                  <a:cubicBezTo>
                    <a:pt x="2264" y="7109"/>
                    <a:pt x="2261" y="7108"/>
                    <a:pt x="2256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7287200" y="4834275"/>
              <a:ext cx="67225" cy="111075"/>
            </a:xfrm>
            <a:custGeom>
              <a:rect b="b" l="l" r="r" t="t"/>
              <a:pathLst>
                <a:path extrusionOk="0" h="4443" w="2689">
                  <a:moveTo>
                    <a:pt x="1345" y="0"/>
                  </a:moveTo>
                  <a:cubicBezTo>
                    <a:pt x="1246" y="164"/>
                    <a:pt x="1148" y="295"/>
                    <a:pt x="1017" y="427"/>
                  </a:cubicBezTo>
                  <a:cubicBezTo>
                    <a:pt x="574" y="853"/>
                    <a:pt x="1" y="1721"/>
                    <a:pt x="738" y="2902"/>
                  </a:cubicBezTo>
                  <a:cubicBezTo>
                    <a:pt x="1017" y="3377"/>
                    <a:pt x="1230" y="3902"/>
                    <a:pt x="1345" y="4442"/>
                  </a:cubicBezTo>
                  <a:cubicBezTo>
                    <a:pt x="1459" y="3902"/>
                    <a:pt x="1673" y="3377"/>
                    <a:pt x="1968" y="2902"/>
                  </a:cubicBezTo>
                  <a:cubicBezTo>
                    <a:pt x="2689" y="1721"/>
                    <a:pt x="2131" y="853"/>
                    <a:pt x="1673" y="427"/>
                  </a:cubicBezTo>
                  <a:cubicBezTo>
                    <a:pt x="1541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7120825" y="4814600"/>
              <a:ext cx="129925" cy="204925"/>
            </a:xfrm>
            <a:custGeom>
              <a:rect b="b" l="l" r="r" t="t"/>
              <a:pathLst>
                <a:path extrusionOk="0" h="8197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80" y="607"/>
                    <a:pt x="3787" y="837"/>
                  </a:cubicBezTo>
                  <a:cubicBezTo>
                    <a:pt x="3394" y="1066"/>
                    <a:pt x="2836" y="1525"/>
                    <a:pt x="3427" y="2050"/>
                  </a:cubicBezTo>
                  <a:cubicBezTo>
                    <a:pt x="4033" y="2574"/>
                    <a:pt x="4197" y="3328"/>
                    <a:pt x="3672" y="4066"/>
                  </a:cubicBezTo>
                  <a:cubicBezTo>
                    <a:pt x="3672" y="4066"/>
                    <a:pt x="3984" y="2967"/>
                    <a:pt x="3246" y="2476"/>
                  </a:cubicBezTo>
                  <a:cubicBezTo>
                    <a:pt x="3047" y="2343"/>
                    <a:pt x="2888" y="2306"/>
                    <a:pt x="2773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197" y="3361"/>
                    <a:pt x="2558" y="3754"/>
                  </a:cubicBezTo>
                  <a:cubicBezTo>
                    <a:pt x="2902" y="4148"/>
                    <a:pt x="3131" y="4918"/>
                    <a:pt x="1935" y="5803"/>
                  </a:cubicBezTo>
                  <a:cubicBezTo>
                    <a:pt x="1935" y="5803"/>
                    <a:pt x="2558" y="4443"/>
                    <a:pt x="2197" y="3738"/>
                  </a:cubicBezTo>
                  <a:cubicBezTo>
                    <a:pt x="1837" y="3033"/>
                    <a:pt x="1378" y="3148"/>
                    <a:pt x="968" y="2558"/>
                  </a:cubicBezTo>
                  <a:cubicBezTo>
                    <a:pt x="968" y="2558"/>
                    <a:pt x="1" y="3082"/>
                    <a:pt x="738" y="4230"/>
                  </a:cubicBezTo>
                  <a:cubicBezTo>
                    <a:pt x="1607" y="5574"/>
                    <a:pt x="542" y="7278"/>
                    <a:pt x="1460" y="8196"/>
                  </a:cubicBezTo>
                  <a:cubicBezTo>
                    <a:pt x="1460" y="8196"/>
                    <a:pt x="1410" y="6836"/>
                    <a:pt x="2673" y="5606"/>
                  </a:cubicBezTo>
                  <a:cubicBezTo>
                    <a:pt x="3935" y="4377"/>
                    <a:pt x="5197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7235150" y="4789200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2" y="279"/>
                    <a:pt x="2279" y="525"/>
                    <a:pt x="1624" y="820"/>
                  </a:cubicBezTo>
                  <a:cubicBezTo>
                    <a:pt x="968" y="1099"/>
                    <a:pt x="1214" y="1935"/>
                    <a:pt x="1279" y="2115"/>
                  </a:cubicBezTo>
                  <a:cubicBezTo>
                    <a:pt x="1342" y="2303"/>
                    <a:pt x="1390" y="2641"/>
                    <a:pt x="1207" y="2641"/>
                  </a:cubicBezTo>
                  <a:cubicBezTo>
                    <a:pt x="1199" y="2641"/>
                    <a:pt x="1190" y="2641"/>
                    <a:pt x="1181" y="2639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85" y="1319"/>
                    <a:pt x="869" y="1255"/>
                    <a:pt x="703" y="1255"/>
                  </a:cubicBezTo>
                  <a:cubicBezTo>
                    <a:pt x="647" y="1255"/>
                    <a:pt x="607" y="1262"/>
                    <a:pt x="607" y="1262"/>
                  </a:cubicBezTo>
                  <a:cubicBezTo>
                    <a:pt x="739" y="1426"/>
                    <a:pt x="739" y="1656"/>
                    <a:pt x="591" y="1820"/>
                  </a:cubicBezTo>
                  <a:cubicBezTo>
                    <a:pt x="345" y="2066"/>
                    <a:pt x="50" y="2344"/>
                    <a:pt x="312" y="3098"/>
                  </a:cubicBezTo>
                  <a:cubicBezTo>
                    <a:pt x="575" y="3852"/>
                    <a:pt x="1" y="4524"/>
                    <a:pt x="1" y="4524"/>
                  </a:cubicBezTo>
                  <a:cubicBezTo>
                    <a:pt x="3033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7084775" y="5003500"/>
              <a:ext cx="89750" cy="106575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lnTo>
                    <a:pt x="1869" y="1"/>
                  </a:lnTo>
                  <a:cubicBezTo>
                    <a:pt x="1869" y="1"/>
                    <a:pt x="2000" y="280"/>
                    <a:pt x="1656" y="526"/>
                  </a:cubicBezTo>
                  <a:cubicBezTo>
                    <a:pt x="1312" y="771"/>
                    <a:pt x="0" y="2443"/>
                    <a:pt x="3590" y="4263"/>
                  </a:cubicBezTo>
                  <a:cubicBezTo>
                    <a:pt x="3590" y="4263"/>
                    <a:pt x="2738" y="3771"/>
                    <a:pt x="2639" y="2476"/>
                  </a:cubicBezTo>
                  <a:cubicBezTo>
                    <a:pt x="2541" y="1198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6908150" y="5031100"/>
              <a:ext cx="172950" cy="122050"/>
            </a:xfrm>
            <a:custGeom>
              <a:rect b="b" l="l" r="r" t="t"/>
              <a:pathLst>
                <a:path extrusionOk="0" h="4882" w="6918">
                  <a:moveTo>
                    <a:pt x="4978" y="1"/>
                  </a:moveTo>
                  <a:cubicBezTo>
                    <a:pt x="4754" y="1"/>
                    <a:pt x="4504" y="53"/>
                    <a:pt x="4230" y="176"/>
                  </a:cubicBezTo>
                  <a:cubicBezTo>
                    <a:pt x="2754" y="831"/>
                    <a:pt x="3017" y="3306"/>
                    <a:pt x="4771" y="3667"/>
                  </a:cubicBezTo>
                  <a:cubicBezTo>
                    <a:pt x="4967" y="3700"/>
                    <a:pt x="5180" y="3732"/>
                    <a:pt x="5344" y="3749"/>
                  </a:cubicBezTo>
                  <a:cubicBezTo>
                    <a:pt x="4885" y="3831"/>
                    <a:pt x="4443" y="3995"/>
                    <a:pt x="4033" y="4191"/>
                  </a:cubicBezTo>
                  <a:cubicBezTo>
                    <a:pt x="3885" y="4273"/>
                    <a:pt x="3656" y="4339"/>
                    <a:pt x="3607" y="4355"/>
                  </a:cubicBezTo>
                  <a:cubicBezTo>
                    <a:pt x="3147" y="4528"/>
                    <a:pt x="2714" y="4603"/>
                    <a:pt x="2325" y="4603"/>
                  </a:cubicBezTo>
                  <a:cubicBezTo>
                    <a:pt x="1492" y="4603"/>
                    <a:pt x="859" y="4257"/>
                    <a:pt x="591" y="3765"/>
                  </a:cubicBezTo>
                  <a:cubicBezTo>
                    <a:pt x="345" y="3355"/>
                    <a:pt x="328" y="2864"/>
                    <a:pt x="542" y="2454"/>
                  </a:cubicBezTo>
                  <a:cubicBezTo>
                    <a:pt x="558" y="2437"/>
                    <a:pt x="558" y="2437"/>
                    <a:pt x="558" y="2421"/>
                  </a:cubicBezTo>
                  <a:cubicBezTo>
                    <a:pt x="771" y="2107"/>
                    <a:pt x="1107" y="1960"/>
                    <a:pt x="1420" y="1960"/>
                  </a:cubicBezTo>
                  <a:cubicBezTo>
                    <a:pt x="1710" y="1960"/>
                    <a:pt x="1981" y="2086"/>
                    <a:pt x="2115" y="2323"/>
                  </a:cubicBezTo>
                  <a:cubicBezTo>
                    <a:pt x="2230" y="2454"/>
                    <a:pt x="2279" y="2634"/>
                    <a:pt x="2279" y="2798"/>
                  </a:cubicBezTo>
                  <a:cubicBezTo>
                    <a:pt x="2279" y="2946"/>
                    <a:pt x="2230" y="3093"/>
                    <a:pt x="2115" y="3208"/>
                  </a:cubicBezTo>
                  <a:cubicBezTo>
                    <a:pt x="2001" y="3305"/>
                    <a:pt x="1943" y="3335"/>
                    <a:pt x="1914" y="3335"/>
                  </a:cubicBezTo>
                  <a:cubicBezTo>
                    <a:pt x="1889" y="3335"/>
                    <a:pt x="1886" y="3313"/>
                    <a:pt x="1886" y="3290"/>
                  </a:cubicBezTo>
                  <a:cubicBezTo>
                    <a:pt x="2011" y="3030"/>
                    <a:pt x="1724" y="2861"/>
                    <a:pt x="1469" y="2861"/>
                  </a:cubicBezTo>
                  <a:cubicBezTo>
                    <a:pt x="1289" y="2861"/>
                    <a:pt x="1125" y="2946"/>
                    <a:pt x="1132" y="3142"/>
                  </a:cubicBezTo>
                  <a:cubicBezTo>
                    <a:pt x="1132" y="3417"/>
                    <a:pt x="1374" y="3544"/>
                    <a:pt x="1628" y="3544"/>
                  </a:cubicBezTo>
                  <a:cubicBezTo>
                    <a:pt x="1753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33" y="3421"/>
                    <a:pt x="2066" y="3405"/>
                    <a:pt x="2082" y="3388"/>
                  </a:cubicBezTo>
                  <a:lnTo>
                    <a:pt x="2082" y="3372"/>
                  </a:lnTo>
                  <a:cubicBezTo>
                    <a:pt x="2394" y="3093"/>
                    <a:pt x="2427" y="2618"/>
                    <a:pt x="2181" y="2290"/>
                  </a:cubicBezTo>
                  <a:cubicBezTo>
                    <a:pt x="2042" y="2013"/>
                    <a:pt x="1726" y="1862"/>
                    <a:pt x="1388" y="1862"/>
                  </a:cubicBezTo>
                  <a:cubicBezTo>
                    <a:pt x="1046" y="1862"/>
                    <a:pt x="682" y="2017"/>
                    <a:pt x="460" y="2356"/>
                  </a:cubicBezTo>
                  <a:cubicBezTo>
                    <a:pt x="1" y="2946"/>
                    <a:pt x="132" y="4126"/>
                    <a:pt x="935" y="4585"/>
                  </a:cubicBezTo>
                  <a:cubicBezTo>
                    <a:pt x="1300" y="4783"/>
                    <a:pt x="1708" y="4882"/>
                    <a:pt x="2132" y="4882"/>
                  </a:cubicBezTo>
                  <a:cubicBezTo>
                    <a:pt x="2164" y="4882"/>
                    <a:pt x="2197" y="4881"/>
                    <a:pt x="2230" y="4880"/>
                  </a:cubicBezTo>
                  <a:cubicBezTo>
                    <a:pt x="3131" y="4847"/>
                    <a:pt x="3853" y="4355"/>
                    <a:pt x="5016" y="3995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2"/>
                    <a:pt x="6737" y="3716"/>
                    <a:pt x="6918" y="3618"/>
                  </a:cubicBezTo>
                  <a:lnTo>
                    <a:pt x="6918" y="3618"/>
                  </a:lnTo>
                  <a:cubicBezTo>
                    <a:pt x="6918" y="3618"/>
                    <a:pt x="6803" y="3644"/>
                    <a:pt x="6655" y="3644"/>
                  </a:cubicBezTo>
                  <a:cubicBezTo>
                    <a:pt x="6496" y="3644"/>
                    <a:pt x="6299" y="3614"/>
                    <a:pt x="6164" y="3487"/>
                  </a:cubicBezTo>
                  <a:cubicBezTo>
                    <a:pt x="5918" y="3257"/>
                    <a:pt x="5918" y="3355"/>
                    <a:pt x="5623" y="3257"/>
                  </a:cubicBezTo>
                  <a:cubicBezTo>
                    <a:pt x="5459" y="3224"/>
                    <a:pt x="5361" y="3060"/>
                    <a:pt x="5361" y="2896"/>
                  </a:cubicBezTo>
                  <a:cubicBezTo>
                    <a:pt x="5164" y="3060"/>
                    <a:pt x="5131" y="3355"/>
                    <a:pt x="5279" y="3552"/>
                  </a:cubicBezTo>
                  <a:cubicBezTo>
                    <a:pt x="5279" y="3552"/>
                    <a:pt x="4557" y="3552"/>
                    <a:pt x="4377" y="3191"/>
                  </a:cubicBezTo>
                  <a:cubicBezTo>
                    <a:pt x="4213" y="2814"/>
                    <a:pt x="4410" y="2814"/>
                    <a:pt x="4557" y="2733"/>
                  </a:cubicBezTo>
                  <a:cubicBezTo>
                    <a:pt x="4689" y="2651"/>
                    <a:pt x="4738" y="2519"/>
                    <a:pt x="4590" y="2306"/>
                  </a:cubicBezTo>
                  <a:cubicBezTo>
                    <a:pt x="4443" y="2093"/>
                    <a:pt x="4459" y="1733"/>
                    <a:pt x="4738" y="1733"/>
                  </a:cubicBezTo>
                  <a:cubicBezTo>
                    <a:pt x="4658" y="1560"/>
                    <a:pt x="4482" y="1452"/>
                    <a:pt x="4304" y="1452"/>
                  </a:cubicBezTo>
                  <a:cubicBezTo>
                    <a:pt x="4263" y="1452"/>
                    <a:pt x="4221" y="1458"/>
                    <a:pt x="4180" y="1470"/>
                  </a:cubicBezTo>
                  <a:cubicBezTo>
                    <a:pt x="3754" y="1552"/>
                    <a:pt x="3738" y="2159"/>
                    <a:pt x="3738" y="2159"/>
                  </a:cubicBezTo>
                  <a:cubicBezTo>
                    <a:pt x="3738" y="2159"/>
                    <a:pt x="3443" y="1405"/>
                    <a:pt x="3935" y="1028"/>
                  </a:cubicBezTo>
                  <a:cubicBezTo>
                    <a:pt x="4118" y="883"/>
                    <a:pt x="4264" y="827"/>
                    <a:pt x="4379" y="827"/>
                  </a:cubicBezTo>
                  <a:cubicBezTo>
                    <a:pt x="4562" y="827"/>
                    <a:pt x="4665" y="969"/>
                    <a:pt x="4705" y="1110"/>
                  </a:cubicBezTo>
                  <a:cubicBezTo>
                    <a:pt x="4758" y="1295"/>
                    <a:pt x="4865" y="1449"/>
                    <a:pt x="5007" y="1449"/>
                  </a:cubicBezTo>
                  <a:cubicBezTo>
                    <a:pt x="5041" y="1449"/>
                    <a:pt x="5077" y="1440"/>
                    <a:pt x="5115" y="1421"/>
                  </a:cubicBezTo>
                  <a:cubicBezTo>
                    <a:pt x="5256" y="1345"/>
                    <a:pt x="5368" y="1248"/>
                    <a:pt x="5466" y="1248"/>
                  </a:cubicBezTo>
                  <a:cubicBezTo>
                    <a:pt x="5516" y="1248"/>
                    <a:pt x="5562" y="1273"/>
                    <a:pt x="5606" y="1339"/>
                  </a:cubicBezTo>
                  <a:cubicBezTo>
                    <a:pt x="5721" y="1602"/>
                    <a:pt x="5606" y="1897"/>
                    <a:pt x="5344" y="2011"/>
                  </a:cubicBezTo>
                  <a:cubicBezTo>
                    <a:pt x="5344" y="2011"/>
                    <a:pt x="5350" y="2012"/>
                    <a:pt x="5360" y="2012"/>
                  </a:cubicBezTo>
                  <a:cubicBezTo>
                    <a:pt x="5468" y="2012"/>
                    <a:pt x="6079" y="1984"/>
                    <a:pt x="6213" y="1372"/>
                  </a:cubicBezTo>
                  <a:cubicBezTo>
                    <a:pt x="6331" y="822"/>
                    <a:pt x="5863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6880300" y="5096525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852" y="1"/>
                  </a:moveTo>
                  <a:cubicBezTo>
                    <a:pt x="852" y="1"/>
                    <a:pt x="0" y="919"/>
                    <a:pt x="557" y="1722"/>
                  </a:cubicBezTo>
                  <a:cubicBezTo>
                    <a:pt x="885" y="2181"/>
                    <a:pt x="1393" y="2459"/>
                    <a:pt x="1951" y="2492"/>
                  </a:cubicBezTo>
                  <a:cubicBezTo>
                    <a:pt x="1885" y="2492"/>
                    <a:pt x="1475" y="2492"/>
                    <a:pt x="1311" y="2722"/>
                  </a:cubicBezTo>
                  <a:cubicBezTo>
                    <a:pt x="1180" y="2886"/>
                    <a:pt x="1131" y="3099"/>
                    <a:pt x="1164" y="3312"/>
                  </a:cubicBezTo>
                  <a:cubicBezTo>
                    <a:pt x="1216" y="3221"/>
                    <a:pt x="1310" y="3171"/>
                    <a:pt x="1412" y="3171"/>
                  </a:cubicBezTo>
                  <a:cubicBezTo>
                    <a:pt x="1438" y="3171"/>
                    <a:pt x="1465" y="3174"/>
                    <a:pt x="1492" y="3181"/>
                  </a:cubicBezTo>
                  <a:cubicBezTo>
                    <a:pt x="1597" y="3216"/>
                    <a:pt x="1753" y="3288"/>
                    <a:pt x="1933" y="3288"/>
                  </a:cubicBezTo>
                  <a:cubicBezTo>
                    <a:pt x="2091" y="3288"/>
                    <a:pt x="2267" y="3233"/>
                    <a:pt x="2442" y="3050"/>
                  </a:cubicBezTo>
                  <a:cubicBezTo>
                    <a:pt x="2836" y="2640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7"/>
                    <a:pt x="3121" y="2457"/>
                  </a:cubicBezTo>
                  <a:cubicBezTo>
                    <a:pt x="2658" y="2457"/>
                    <a:pt x="2164" y="2359"/>
                    <a:pt x="1754" y="2050"/>
                  </a:cubicBezTo>
                  <a:cubicBezTo>
                    <a:pt x="1115" y="1574"/>
                    <a:pt x="770" y="804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7033550" y="4910950"/>
              <a:ext cx="111475" cy="156925"/>
            </a:xfrm>
            <a:custGeom>
              <a:rect b="b" l="l" r="r" t="t"/>
              <a:pathLst>
                <a:path extrusionOk="0" h="6277" w="4459">
                  <a:moveTo>
                    <a:pt x="2638" y="0"/>
                  </a:moveTo>
                  <a:cubicBezTo>
                    <a:pt x="2144" y="0"/>
                    <a:pt x="1630" y="202"/>
                    <a:pt x="1279" y="605"/>
                  </a:cubicBezTo>
                  <a:cubicBezTo>
                    <a:pt x="0" y="2244"/>
                    <a:pt x="918" y="4260"/>
                    <a:pt x="1656" y="5113"/>
                  </a:cubicBezTo>
                  <a:cubicBezTo>
                    <a:pt x="2098" y="5637"/>
                    <a:pt x="2639" y="6031"/>
                    <a:pt x="3262" y="6276"/>
                  </a:cubicBezTo>
                  <a:cubicBezTo>
                    <a:pt x="2705" y="6014"/>
                    <a:pt x="2197" y="5621"/>
                    <a:pt x="1803" y="5129"/>
                  </a:cubicBezTo>
                  <a:cubicBezTo>
                    <a:pt x="1525" y="4736"/>
                    <a:pt x="1312" y="4309"/>
                    <a:pt x="1197" y="3851"/>
                  </a:cubicBezTo>
                  <a:cubicBezTo>
                    <a:pt x="1033" y="3326"/>
                    <a:pt x="984" y="2769"/>
                    <a:pt x="1033" y="2211"/>
                  </a:cubicBezTo>
                  <a:cubicBezTo>
                    <a:pt x="1164" y="736"/>
                    <a:pt x="1984" y="195"/>
                    <a:pt x="2738" y="162"/>
                  </a:cubicBezTo>
                  <a:cubicBezTo>
                    <a:pt x="3082" y="162"/>
                    <a:pt x="3426" y="310"/>
                    <a:pt x="3672" y="556"/>
                  </a:cubicBezTo>
                  <a:cubicBezTo>
                    <a:pt x="4311" y="1097"/>
                    <a:pt x="3951" y="2047"/>
                    <a:pt x="3410" y="2277"/>
                  </a:cubicBezTo>
                  <a:cubicBezTo>
                    <a:pt x="3287" y="2338"/>
                    <a:pt x="3150" y="2372"/>
                    <a:pt x="3014" y="2372"/>
                  </a:cubicBezTo>
                  <a:cubicBezTo>
                    <a:pt x="2896" y="2372"/>
                    <a:pt x="2779" y="2347"/>
                    <a:pt x="2672" y="2293"/>
                  </a:cubicBezTo>
                  <a:cubicBezTo>
                    <a:pt x="2492" y="2195"/>
                    <a:pt x="2377" y="2031"/>
                    <a:pt x="2361" y="1834"/>
                  </a:cubicBezTo>
                  <a:cubicBezTo>
                    <a:pt x="2354" y="1737"/>
                    <a:pt x="2379" y="1714"/>
                    <a:pt x="2429" y="1714"/>
                  </a:cubicBezTo>
                  <a:cubicBezTo>
                    <a:pt x="2473" y="1714"/>
                    <a:pt x="2535" y="1731"/>
                    <a:pt x="2614" y="1731"/>
                  </a:cubicBezTo>
                  <a:cubicBezTo>
                    <a:pt x="2674" y="1731"/>
                    <a:pt x="2743" y="1721"/>
                    <a:pt x="2820" y="1687"/>
                  </a:cubicBezTo>
                  <a:cubicBezTo>
                    <a:pt x="3033" y="1572"/>
                    <a:pt x="3066" y="1293"/>
                    <a:pt x="2902" y="1130"/>
                  </a:cubicBezTo>
                  <a:cubicBezTo>
                    <a:pt x="2828" y="1056"/>
                    <a:pt x="2726" y="1015"/>
                    <a:pt x="2622" y="1015"/>
                  </a:cubicBezTo>
                  <a:cubicBezTo>
                    <a:pt x="2427" y="1015"/>
                    <a:pt x="2223" y="1158"/>
                    <a:pt x="2180" y="1490"/>
                  </a:cubicBezTo>
                  <a:cubicBezTo>
                    <a:pt x="2148" y="1736"/>
                    <a:pt x="2230" y="1982"/>
                    <a:pt x="2394" y="2146"/>
                  </a:cubicBezTo>
                  <a:cubicBezTo>
                    <a:pt x="2410" y="2179"/>
                    <a:pt x="2426" y="2195"/>
                    <a:pt x="2459" y="2211"/>
                  </a:cubicBezTo>
                  <a:lnTo>
                    <a:pt x="2508" y="2261"/>
                  </a:lnTo>
                  <a:lnTo>
                    <a:pt x="2557" y="2293"/>
                  </a:lnTo>
                  <a:lnTo>
                    <a:pt x="2607" y="2326"/>
                  </a:lnTo>
                  <a:lnTo>
                    <a:pt x="2639" y="2343"/>
                  </a:lnTo>
                  <a:cubicBezTo>
                    <a:pt x="2762" y="2408"/>
                    <a:pt x="2898" y="2441"/>
                    <a:pt x="3033" y="2441"/>
                  </a:cubicBezTo>
                  <a:cubicBezTo>
                    <a:pt x="3168" y="2441"/>
                    <a:pt x="3303" y="2408"/>
                    <a:pt x="3426" y="2343"/>
                  </a:cubicBezTo>
                  <a:cubicBezTo>
                    <a:pt x="4033" y="2129"/>
                    <a:pt x="4459" y="1080"/>
                    <a:pt x="3754" y="458"/>
                  </a:cubicBezTo>
                  <a:cubicBezTo>
                    <a:pt x="3480" y="153"/>
                    <a:pt x="3067" y="0"/>
                    <a:pt x="26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6116850" y="4989600"/>
              <a:ext cx="61200" cy="136450"/>
            </a:xfrm>
            <a:custGeom>
              <a:rect b="b" l="l" r="r" t="t"/>
              <a:pathLst>
                <a:path extrusionOk="0" h="5458" w="2448">
                  <a:moveTo>
                    <a:pt x="1455" y="1"/>
                  </a:moveTo>
                  <a:cubicBezTo>
                    <a:pt x="1420" y="1"/>
                    <a:pt x="1389" y="6"/>
                    <a:pt x="1361" y="16"/>
                  </a:cubicBezTo>
                  <a:cubicBezTo>
                    <a:pt x="1034" y="114"/>
                    <a:pt x="968" y="377"/>
                    <a:pt x="1116" y="737"/>
                  </a:cubicBezTo>
                  <a:cubicBezTo>
                    <a:pt x="1280" y="1098"/>
                    <a:pt x="1788" y="1147"/>
                    <a:pt x="1657" y="2803"/>
                  </a:cubicBezTo>
                  <a:cubicBezTo>
                    <a:pt x="1525" y="4474"/>
                    <a:pt x="1" y="5458"/>
                    <a:pt x="1" y="5458"/>
                  </a:cubicBezTo>
                  <a:cubicBezTo>
                    <a:pt x="263" y="5409"/>
                    <a:pt x="1837" y="4458"/>
                    <a:pt x="2148" y="2426"/>
                  </a:cubicBezTo>
                  <a:cubicBezTo>
                    <a:pt x="2447" y="573"/>
                    <a:pt x="1806" y="1"/>
                    <a:pt x="14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6073025" y="4952000"/>
              <a:ext cx="131975" cy="177750"/>
            </a:xfrm>
            <a:custGeom>
              <a:rect b="b" l="l" r="r" t="t"/>
              <a:pathLst>
                <a:path extrusionOk="0" h="7110" w="5279">
                  <a:moveTo>
                    <a:pt x="1688" y="0"/>
                  </a:moveTo>
                  <a:cubicBezTo>
                    <a:pt x="1297" y="0"/>
                    <a:pt x="859" y="91"/>
                    <a:pt x="475" y="389"/>
                  </a:cubicBezTo>
                  <a:cubicBezTo>
                    <a:pt x="164" y="668"/>
                    <a:pt x="0" y="1061"/>
                    <a:pt x="49" y="1487"/>
                  </a:cubicBezTo>
                  <a:cubicBezTo>
                    <a:pt x="106" y="1999"/>
                    <a:pt x="632" y="2437"/>
                    <a:pt x="1230" y="2437"/>
                  </a:cubicBezTo>
                  <a:cubicBezTo>
                    <a:pt x="1322" y="2437"/>
                    <a:pt x="1415" y="2427"/>
                    <a:pt x="1508" y="2405"/>
                  </a:cubicBezTo>
                  <a:cubicBezTo>
                    <a:pt x="1623" y="2372"/>
                    <a:pt x="1721" y="2340"/>
                    <a:pt x="1820" y="2290"/>
                  </a:cubicBezTo>
                  <a:lnTo>
                    <a:pt x="1836" y="2290"/>
                  </a:lnTo>
                  <a:lnTo>
                    <a:pt x="1852" y="2274"/>
                  </a:lnTo>
                  <a:cubicBezTo>
                    <a:pt x="2147" y="2110"/>
                    <a:pt x="2311" y="1782"/>
                    <a:pt x="2246" y="1455"/>
                  </a:cubicBezTo>
                  <a:cubicBezTo>
                    <a:pt x="2196" y="1117"/>
                    <a:pt x="1908" y="894"/>
                    <a:pt x="1600" y="894"/>
                  </a:cubicBezTo>
                  <a:cubicBezTo>
                    <a:pt x="1503" y="894"/>
                    <a:pt x="1405" y="916"/>
                    <a:pt x="1311" y="963"/>
                  </a:cubicBezTo>
                  <a:cubicBezTo>
                    <a:pt x="951" y="1176"/>
                    <a:pt x="1049" y="1717"/>
                    <a:pt x="1475" y="1766"/>
                  </a:cubicBezTo>
                  <a:cubicBezTo>
                    <a:pt x="1506" y="1774"/>
                    <a:pt x="1536" y="1777"/>
                    <a:pt x="1566" y="1777"/>
                  </a:cubicBezTo>
                  <a:cubicBezTo>
                    <a:pt x="1788" y="1777"/>
                    <a:pt x="1963" y="1571"/>
                    <a:pt x="1934" y="1340"/>
                  </a:cubicBezTo>
                  <a:cubicBezTo>
                    <a:pt x="1921" y="1301"/>
                    <a:pt x="1944" y="1267"/>
                    <a:pt x="1979" y="1267"/>
                  </a:cubicBezTo>
                  <a:cubicBezTo>
                    <a:pt x="2032" y="1267"/>
                    <a:pt x="2111" y="1345"/>
                    <a:pt x="2131" y="1602"/>
                  </a:cubicBezTo>
                  <a:cubicBezTo>
                    <a:pt x="2147" y="1717"/>
                    <a:pt x="2131" y="1848"/>
                    <a:pt x="2065" y="1963"/>
                  </a:cubicBezTo>
                  <a:cubicBezTo>
                    <a:pt x="1933" y="2184"/>
                    <a:pt x="1681" y="2312"/>
                    <a:pt x="1418" y="2312"/>
                  </a:cubicBezTo>
                  <a:cubicBezTo>
                    <a:pt x="1388" y="2312"/>
                    <a:pt x="1358" y="2310"/>
                    <a:pt x="1328" y="2307"/>
                  </a:cubicBezTo>
                  <a:cubicBezTo>
                    <a:pt x="1317" y="2307"/>
                    <a:pt x="1307" y="2308"/>
                    <a:pt x="1297" y="2308"/>
                  </a:cubicBezTo>
                  <a:cubicBezTo>
                    <a:pt x="609" y="2308"/>
                    <a:pt x="141" y="1248"/>
                    <a:pt x="771" y="619"/>
                  </a:cubicBezTo>
                  <a:cubicBezTo>
                    <a:pt x="1042" y="325"/>
                    <a:pt x="1431" y="199"/>
                    <a:pt x="1847" y="199"/>
                  </a:cubicBezTo>
                  <a:cubicBezTo>
                    <a:pt x="2362" y="199"/>
                    <a:pt x="2918" y="392"/>
                    <a:pt x="3344" y="701"/>
                  </a:cubicBezTo>
                  <a:cubicBezTo>
                    <a:pt x="5081" y="1979"/>
                    <a:pt x="4819" y="4257"/>
                    <a:pt x="4327" y="5421"/>
                  </a:cubicBezTo>
                  <a:cubicBezTo>
                    <a:pt x="4050" y="6090"/>
                    <a:pt x="3594" y="6677"/>
                    <a:pt x="3008" y="7103"/>
                  </a:cubicBezTo>
                  <a:lnTo>
                    <a:pt x="3008" y="7103"/>
                  </a:lnTo>
                  <a:cubicBezTo>
                    <a:pt x="3098" y="7047"/>
                    <a:pt x="3845" y="6611"/>
                    <a:pt x="4393" y="5454"/>
                  </a:cubicBezTo>
                  <a:cubicBezTo>
                    <a:pt x="4950" y="4290"/>
                    <a:pt x="5278" y="1913"/>
                    <a:pt x="3459" y="553"/>
                  </a:cubicBezTo>
                  <a:cubicBezTo>
                    <a:pt x="3098" y="307"/>
                    <a:pt x="2688" y="127"/>
                    <a:pt x="2262" y="61"/>
                  </a:cubicBezTo>
                  <a:cubicBezTo>
                    <a:pt x="2095" y="27"/>
                    <a:pt x="1899" y="0"/>
                    <a:pt x="1688" y="0"/>
                  </a:cubicBezTo>
                  <a:close/>
                  <a:moveTo>
                    <a:pt x="3008" y="7103"/>
                  </a:moveTo>
                  <a:cubicBezTo>
                    <a:pt x="3002" y="7107"/>
                    <a:pt x="2999" y="7109"/>
                    <a:pt x="3000" y="7109"/>
                  </a:cubicBezTo>
                  <a:cubicBezTo>
                    <a:pt x="3003" y="7107"/>
                    <a:pt x="3006" y="7105"/>
                    <a:pt x="3008" y="71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6102925" y="4814200"/>
              <a:ext cx="130350" cy="204900"/>
            </a:xfrm>
            <a:custGeom>
              <a:rect b="b" l="l" r="r" t="t"/>
              <a:pathLst>
                <a:path extrusionOk="0" h="8196" w="5214">
                  <a:moveTo>
                    <a:pt x="1099" y="0"/>
                  </a:moveTo>
                  <a:lnTo>
                    <a:pt x="1099" y="0"/>
                  </a:lnTo>
                  <a:cubicBezTo>
                    <a:pt x="1" y="2852"/>
                    <a:pt x="1279" y="4377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72" y="7278"/>
                    <a:pt x="3607" y="5590"/>
                    <a:pt x="4476" y="4229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17" y="3737"/>
                  </a:cubicBezTo>
                  <a:cubicBezTo>
                    <a:pt x="2656" y="4475"/>
                    <a:pt x="3279" y="5803"/>
                    <a:pt x="3279" y="5803"/>
                  </a:cubicBezTo>
                  <a:cubicBezTo>
                    <a:pt x="2066" y="4934"/>
                    <a:pt x="2312" y="4164"/>
                    <a:pt x="2656" y="3754"/>
                  </a:cubicBezTo>
                  <a:cubicBezTo>
                    <a:pt x="3000" y="3360"/>
                    <a:pt x="2525" y="3016"/>
                    <a:pt x="2541" y="2787"/>
                  </a:cubicBezTo>
                  <a:cubicBezTo>
                    <a:pt x="2558" y="2639"/>
                    <a:pt x="2591" y="2508"/>
                    <a:pt x="2640" y="2361"/>
                  </a:cubicBezTo>
                  <a:cubicBezTo>
                    <a:pt x="2640" y="2361"/>
                    <a:pt x="2572" y="2315"/>
                    <a:pt x="2445" y="2315"/>
                  </a:cubicBezTo>
                  <a:cubicBezTo>
                    <a:pt x="2331" y="2315"/>
                    <a:pt x="2170" y="2352"/>
                    <a:pt x="1968" y="2492"/>
                  </a:cubicBezTo>
                  <a:cubicBezTo>
                    <a:pt x="1230" y="2983"/>
                    <a:pt x="1525" y="4082"/>
                    <a:pt x="1525" y="4082"/>
                  </a:cubicBezTo>
                  <a:cubicBezTo>
                    <a:pt x="1001" y="3344"/>
                    <a:pt x="1181" y="2590"/>
                    <a:pt x="1771" y="2066"/>
                  </a:cubicBezTo>
                  <a:cubicBezTo>
                    <a:pt x="2377" y="1541"/>
                    <a:pt x="1804" y="1066"/>
                    <a:pt x="1410" y="836"/>
                  </a:cubicBezTo>
                  <a:cubicBezTo>
                    <a:pt x="1017" y="623"/>
                    <a:pt x="1099" y="1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6042700" y="4788775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33"/>
                    <a:pt x="3033" y="4525"/>
                  </a:cubicBezTo>
                  <a:cubicBezTo>
                    <a:pt x="3033" y="4525"/>
                    <a:pt x="2475" y="3853"/>
                    <a:pt x="2738" y="3099"/>
                  </a:cubicBezTo>
                  <a:cubicBezTo>
                    <a:pt x="3000" y="2345"/>
                    <a:pt x="2688" y="2083"/>
                    <a:pt x="2442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8" y="1256"/>
                    <a:pt x="2332" y="1256"/>
                  </a:cubicBezTo>
                  <a:cubicBezTo>
                    <a:pt x="2170" y="1256"/>
                    <a:pt x="1861" y="1319"/>
                    <a:pt x="1934" y="1820"/>
                  </a:cubicBezTo>
                  <a:cubicBezTo>
                    <a:pt x="2033" y="2509"/>
                    <a:pt x="2082" y="2624"/>
                    <a:pt x="1852" y="2640"/>
                  </a:cubicBezTo>
                  <a:cubicBezTo>
                    <a:pt x="1843" y="2641"/>
                    <a:pt x="1835" y="2642"/>
                    <a:pt x="1826" y="2642"/>
                  </a:cubicBezTo>
                  <a:cubicBezTo>
                    <a:pt x="1645" y="2642"/>
                    <a:pt x="1707" y="2304"/>
                    <a:pt x="1754" y="2115"/>
                  </a:cubicBezTo>
                  <a:cubicBezTo>
                    <a:pt x="1820" y="1935"/>
                    <a:pt x="2065" y="1099"/>
                    <a:pt x="1410" y="821"/>
                  </a:cubicBezTo>
                  <a:cubicBezTo>
                    <a:pt x="754" y="542"/>
                    <a:pt x="492" y="280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6179150" y="5003500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71" y="509"/>
                    <a:pt x="1050" y="1181"/>
                    <a:pt x="951" y="2476"/>
                  </a:cubicBezTo>
                  <a:cubicBezTo>
                    <a:pt x="853" y="3771"/>
                    <a:pt x="0" y="4263"/>
                    <a:pt x="0" y="4263"/>
                  </a:cubicBezTo>
                  <a:cubicBezTo>
                    <a:pt x="3590" y="2443"/>
                    <a:pt x="2295" y="771"/>
                    <a:pt x="1935" y="526"/>
                  </a:cubicBezTo>
                  <a:cubicBezTo>
                    <a:pt x="1590" y="280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6272175" y="5030950"/>
              <a:ext cx="173350" cy="121500"/>
            </a:xfrm>
            <a:custGeom>
              <a:rect b="b" l="l" r="r" t="t"/>
              <a:pathLst>
                <a:path extrusionOk="0" h="4860" w="6934">
                  <a:moveTo>
                    <a:pt x="1949" y="0"/>
                  </a:moveTo>
                  <a:cubicBezTo>
                    <a:pt x="1069" y="0"/>
                    <a:pt x="604" y="827"/>
                    <a:pt x="722" y="1362"/>
                  </a:cubicBezTo>
                  <a:cubicBezTo>
                    <a:pt x="836" y="1964"/>
                    <a:pt x="1403" y="2002"/>
                    <a:pt x="1543" y="2002"/>
                  </a:cubicBezTo>
                  <a:cubicBezTo>
                    <a:pt x="1563" y="2002"/>
                    <a:pt x="1574" y="2001"/>
                    <a:pt x="1574" y="2001"/>
                  </a:cubicBezTo>
                  <a:cubicBezTo>
                    <a:pt x="1312" y="1903"/>
                    <a:pt x="1197" y="1591"/>
                    <a:pt x="1328" y="1329"/>
                  </a:cubicBezTo>
                  <a:cubicBezTo>
                    <a:pt x="1371" y="1265"/>
                    <a:pt x="1415" y="1241"/>
                    <a:pt x="1462" y="1241"/>
                  </a:cubicBezTo>
                  <a:cubicBezTo>
                    <a:pt x="1560" y="1241"/>
                    <a:pt x="1671" y="1344"/>
                    <a:pt x="1803" y="1411"/>
                  </a:cubicBezTo>
                  <a:cubicBezTo>
                    <a:pt x="1844" y="1430"/>
                    <a:pt x="1883" y="1438"/>
                    <a:pt x="1918" y="1438"/>
                  </a:cubicBezTo>
                  <a:cubicBezTo>
                    <a:pt x="2069" y="1438"/>
                    <a:pt x="2173" y="1285"/>
                    <a:pt x="2213" y="1099"/>
                  </a:cubicBezTo>
                  <a:cubicBezTo>
                    <a:pt x="2253" y="958"/>
                    <a:pt x="2362" y="817"/>
                    <a:pt x="2550" y="817"/>
                  </a:cubicBezTo>
                  <a:cubicBezTo>
                    <a:pt x="2668" y="817"/>
                    <a:pt x="2817" y="872"/>
                    <a:pt x="3000" y="1017"/>
                  </a:cubicBezTo>
                  <a:cubicBezTo>
                    <a:pt x="3492" y="1394"/>
                    <a:pt x="3180" y="2148"/>
                    <a:pt x="3180" y="2148"/>
                  </a:cubicBezTo>
                  <a:cubicBezTo>
                    <a:pt x="3180" y="2148"/>
                    <a:pt x="3180" y="1526"/>
                    <a:pt x="2754" y="1476"/>
                  </a:cubicBezTo>
                  <a:cubicBezTo>
                    <a:pt x="2707" y="1463"/>
                    <a:pt x="2659" y="1456"/>
                    <a:pt x="2613" y="1456"/>
                  </a:cubicBezTo>
                  <a:cubicBezTo>
                    <a:pt x="2435" y="1456"/>
                    <a:pt x="2275" y="1553"/>
                    <a:pt x="2197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30" y="2657"/>
                    <a:pt x="2377" y="2739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77" y="3558"/>
                    <a:pt x="1656" y="3558"/>
                    <a:pt x="1656" y="3558"/>
                  </a:cubicBezTo>
                  <a:cubicBezTo>
                    <a:pt x="1803" y="3345"/>
                    <a:pt x="1771" y="3050"/>
                    <a:pt x="1574" y="2886"/>
                  </a:cubicBez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45"/>
                    <a:pt x="1017" y="3263"/>
                    <a:pt x="754" y="3493"/>
                  </a:cubicBezTo>
                  <a:cubicBezTo>
                    <a:pt x="618" y="3603"/>
                    <a:pt x="419" y="3630"/>
                    <a:pt x="260" y="3630"/>
                  </a:cubicBezTo>
                  <a:cubicBezTo>
                    <a:pt x="114" y="3630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1" y="3706"/>
                    <a:pt x="394" y="3755"/>
                    <a:pt x="590" y="3771"/>
                  </a:cubicBezTo>
                  <a:cubicBezTo>
                    <a:pt x="1033" y="3804"/>
                    <a:pt x="1476" y="3886"/>
                    <a:pt x="1902" y="3984"/>
                  </a:cubicBezTo>
                  <a:cubicBezTo>
                    <a:pt x="3082" y="4345"/>
                    <a:pt x="3803" y="4837"/>
                    <a:pt x="4688" y="4853"/>
                  </a:cubicBezTo>
                  <a:cubicBezTo>
                    <a:pt x="4746" y="4857"/>
                    <a:pt x="4804" y="4859"/>
                    <a:pt x="4862" y="4859"/>
                  </a:cubicBezTo>
                  <a:cubicBezTo>
                    <a:pt x="5262" y="4859"/>
                    <a:pt x="5656" y="4761"/>
                    <a:pt x="6000" y="4574"/>
                  </a:cubicBezTo>
                  <a:cubicBezTo>
                    <a:pt x="6786" y="4115"/>
                    <a:pt x="6934" y="2952"/>
                    <a:pt x="6475" y="2345"/>
                  </a:cubicBezTo>
                  <a:cubicBezTo>
                    <a:pt x="6244" y="2015"/>
                    <a:pt x="5880" y="1864"/>
                    <a:pt x="5540" y="1864"/>
                  </a:cubicBezTo>
                  <a:cubicBezTo>
                    <a:pt x="5204" y="1864"/>
                    <a:pt x="4892" y="2011"/>
                    <a:pt x="4754" y="2280"/>
                  </a:cubicBezTo>
                  <a:cubicBezTo>
                    <a:pt x="4508" y="2607"/>
                    <a:pt x="4541" y="3083"/>
                    <a:pt x="4836" y="3361"/>
                  </a:cubicBezTo>
                  <a:lnTo>
                    <a:pt x="4852" y="3378"/>
                  </a:lnTo>
                  <a:cubicBezTo>
                    <a:pt x="4869" y="3394"/>
                    <a:pt x="4885" y="3411"/>
                    <a:pt x="4918" y="3427"/>
                  </a:cubicBezTo>
                  <a:lnTo>
                    <a:pt x="4950" y="3460"/>
                  </a:lnTo>
                  <a:cubicBezTo>
                    <a:pt x="5052" y="3519"/>
                    <a:pt x="5179" y="3550"/>
                    <a:pt x="5302" y="3550"/>
                  </a:cubicBezTo>
                  <a:cubicBezTo>
                    <a:pt x="5556" y="3550"/>
                    <a:pt x="5797" y="3419"/>
                    <a:pt x="5786" y="3132"/>
                  </a:cubicBezTo>
                  <a:cubicBezTo>
                    <a:pt x="5800" y="2938"/>
                    <a:pt x="5644" y="2856"/>
                    <a:pt x="5467" y="2856"/>
                  </a:cubicBezTo>
                  <a:cubicBezTo>
                    <a:pt x="5213" y="2856"/>
                    <a:pt x="4916" y="3027"/>
                    <a:pt x="5032" y="3279"/>
                  </a:cubicBezTo>
                  <a:cubicBezTo>
                    <a:pt x="5040" y="3302"/>
                    <a:pt x="5041" y="3325"/>
                    <a:pt x="5018" y="3325"/>
                  </a:cubicBezTo>
                  <a:cubicBezTo>
                    <a:pt x="4991" y="3325"/>
                    <a:pt x="4934" y="3294"/>
                    <a:pt x="4819" y="3197"/>
                  </a:cubicBezTo>
                  <a:cubicBezTo>
                    <a:pt x="4705" y="3099"/>
                    <a:pt x="4639" y="2952"/>
                    <a:pt x="4639" y="2788"/>
                  </a:cubicBezTo>
                  <a:cubicBezTo>
                    <a:pt x="4639" y="2624"/>
                    <a:pt x="4705" y="2460"/>
                    <a:pt x="4819" y="2312"/>
                  </a:cubicBezTo>
                  <a:cubicBezTo>
                    <a:pt x="4945" y="2078"/>
                    <a:pt x="5212" y="1955"/>
                    <a:pt x="5499" y="1955"/>
                  </a:cubicBezTo>
                  <a:cubicBezTo>
                    <a:pt x="5814" y="1955"/>
                    <a:pt x="6154" y="2102"/>
                    <a:pt x="6360" y="2411"/>
                  </a:cubicBezTo>
                  <a:cubicBezTo>
                    <a:pt x="6360" y="2411"/>
                    <a:pt x="6360" y="2427"/>
                    <a:pt x="6377" y="2443"/>
                  </a:cubicBezTo>
                  <a:cubicBezTo>
                    <a:pt x="6590" y="2853"/>
                    <a:pt x="6590" y="3361"/>
                    <a:pt x="6344" y="3755"/>
                  </a:cubicBezTo>
                  <a:cubicBezTo>
                    <a:pt x="6064" y="4258"/>
                    <a:pt x="5426" y="4609"/>
                    <a:pt x="4595" y="4609"/>
                  </a:cubicBezTo>
                  <a:cubicBezTo>
                    <a:pt x="4209" y="4609"/>
                    <a:pt x="3781" y="4533"/>
                    <a:pt x="3328" y="4361"/>
                  </a:cubicBezTo>
                  <a:cubicBezTo>
                    <a:pt x="3279" y="4345"/>
                    <a:pt x="3049" y="4263"/>
                    <a:pt x="2902" y="4197"/>
                  </a:cubicBezTo>
                  <a:cubicBezTo>
                    <a:pt x="2475" y="3984"/>
                    <a:pt x="2033" y="3837"/>
                    <a:pt x="1590" y="3755"/>
                  </a:cubicBezTo>
                  <a:cubicBezTo>
                    <a:pt x="1754" y="3722"/>
                    <a:pt x="1951" y="3706"/>
                    <a:pt x="2164" y="3656"/>
                  </a:cubicBezTo>
                  <a:cubicBezTo>
                    <a:pt x="3901" y="3312"/>
                    <a:pt x="4164" y="837"/>
                    <a:pt x="2705" y="182"/>
                  </a:cubicBezTo>
                  <a:cubicBezTo>
                    <a:pt x="2428" y="55"/>
                    <a:pt x="2175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6357000" y="5096525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cubicBezTo>
                    <a:pt x="3885" y="788"/>
                    <a:pt x="3541" y="1574"/>
                    <a:pt x="2902" y="2050"/>
                  </a:cubicBezTo>
                  <a:cubicBezTo>
                    <a:pt x="2493" y="2357"/>
                    <a:pt x="2001" y="2456"/>
                    <a:pt x="1540" y="2456"/>
                  </a:cubicBezTo>
                  <a:cubicBezTo>
                    <a:pt x="723" y="2456"/>
                    <a:pt x="1" y="2148"/>
                    <a:pt x="0" y="2148"/>
                  </a:cubicBezTo>
                  <a:lnTo>
                    <a:pt x="0" y="2148"/>
                  </a:lnTo>
                  <a:cubicBezTo>
                    <a:pt x="1328" y="2869"/>
                    <a:pt x="1836" y="2640"/>
                    <a:pt x="2213" y="3033"/>
                  </a:cubicBezTo>
                  <a:cubicBezTo>
                    <a:pt x="2379" y="3221"/>
                    <a:pt x="2551" y="3278"/>
                    <a:pt x="2709" y="3278"/>
                  </a:cubicBezTo>
                  <a:cubicBezTo>
                    <a:pt x="2894" y="3278"/>
                    <a:pt x="3058" y="3200"/>
                    <a:pt x="3164" y="3164"/>
                  </a:cubicBezTo>
                  <a:cubicBezTo>
                    <a:pt x="3191" y="3158"/>
                    <a:pt x="3217" y="3154"/>
                    <a:pt x="3244" y="3154"/>
                  </a:cubicBezTo>
                  <a:cubicBezTo>
                    <a:pt x="3346" y="3154"/>
                    <a:pt x="3439" y="3204"/>
                    <a:pt x="3492" y="3295"/>
                  </a:cubicBezTo>
                  <a:cubicBezTo>
                    <a:pt x="3524" y="3099"/>
                    <a:pt x="3475" y="2886"/>
                    <a:pt x="3344" y="2722"/>
                  </a:cubicBezTo>
                  <a:cubicBezTo>
                    <a:pt x="3180" y="2509"/>
                    <a:pt x="2770" y="2492"/>
                    <a:pt x="2705" y="2492"/>
                  </a:cubicBezTo>
                  <a:cubicBezTo>
                    <a:pt x="3262" y="2459"/>
                    <a:pt x="3770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6208250" y="4911125"/>
              <a:ext cx="111475" cy="157150"/>
            </a:xfrm>
            <a:custGeom>
              <a:rect b="b" l="l" r="r" t="t"/>
              <a:pathLst>
                <a:path extrusionOk="0" h="6286" w="4459">
                  <a:moveTo>
                    <a:pt x="1805" y="0"/>
                  </a:moveTo>
                  <a:cubicBezTo>
                    <a:pt x="1382" y="0"/>
                    <a:pt x="976" y="149"/>
                    <a:pt x="705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1" y="2434"/>
                    <a:pt x="1426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69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16" y="2204"/>
                  </a:lnTo>
                  <a:cubicBezTo>
                    <a:pt x="2033" y="2188"/>
                    <a:pt x="2049" y="2172"/>
                    <a:pt x="2066" y="2155"/>
                  </a:cubicBezTo>
                  <a:cubicBezTo>
                    <a:pt x="2229" y="1975"/>
                    <a:pt x="2311" y="1729"/>
                    <a:pt x="2279" y="1500"/>
                  </a:cubicBezTo>
                  <a:cubicBezTo>
                    <a:pt x="2236" y="1156"/>
                    <a:pt x="2024" y="1016"/>
                    <a:pt x="1827" y="1016"/>
                  </a:cubicBezTo>
                  <a:cubicBezTo>
                    <a:pt x="1724" y="1016"/>
                    <a:pt x="1625" y="1055"/>
                    <a:pt x="1557" y="1123"/>
                  </a:cubicBezTo>
                  <a:cubicBezTo>
                    <a:pt x="1394" y="1286"/>
                    <a:pt x="1443" y="1565"/>
                    <a:pt x="1639" y="1696"/>
                  </a:cubicBezTo>
                  <a:cubicBezTo>
                    <a:pt x="1710" y="1728"/>
                    <a:pt x="1775" y="1738"/>
                    <a:pt x="1832" y="1738"/>
                  </a:cubicBezTo>
                  <a:cubicBezTo>
                    <a:pt x="1923" y="1738"/>
                    <a:pt x="1995" y="1712"/>
                    <a:pt x="2043" y="1712"/>
                  </a:cubicBezTo>
                  <a:cubicBezTo>
                    <a:pt x="2090" y="1712"/>
                    <a:pt x="2115" y="1736"/>
                    <a:pt x="2115" y="1827"/>
                  </a:cubicBezTo>
                  <a:cubicBezTo>
                    <a:pt x="2082" y="2024"/>
                    <a:pt x="1967" y="2204"/>
                    <a:pt x="1787" y="2286"/>
                  </a:cubicBezTo>
                  <a:cubicBezTo>
                    <a:pt x="1680" y="2340"/>
                    <a:pt x="1563" y="2365"/>
                    <a:pt x="1445" y="2365"/>
                  </a:cubicBezTo>
                  <a:cubicBezTo>
                    <a:pt x="1309" y="2365"/>
                    <a:pt x="1172" y="2331"/>
                    <a:pt x="1049" y="2270"/>
                  </a:cubicBezTo>
                  <a:cubicBezTo>
                    <a:pt x="508" y="2040"/>
                    <a:pt x="148" y="1106"/>
                    <a:pt x="787" y="549"/>
                  </a:cubicBezTo>
                  <a:cubicBezTo>
                    <a:pt x="1033" y="303"/>
                    <a:pt x="1377" y="172"/>
                    <a:pt x="1721" y="155"/>
                  </a:cubicBezTo>
                  <a:cubicBezTo>
                    <a:pt x="2475" y="205"/>
                    <a:pt x="3295" y="746"/>
                    <a:pt x="3442" y="2204"/>
                  </a:cubicBezTo>
                  <a:cubicBezTo>
                    <a:pt x="3475" y="2762"/>
                    <a:pt x="3426" y="3319"/>
                    <a:pt x="3279" y="3844"/>
                  </a:cubicBezTo>
                  <a:cubicBezTo>
                    <a:pt x="3147" y="4302"/>
                    <a:pt x="2934" y="4745"/>
                    <a:pt x="2672" y="5138"/>
                  </a:cubicBezTo>
                  <a:cubicBezTo>
                    <a:pt x="2262" y="5614"/>
                    <a:pt x="1754" y="6024"/>
                    <a:pt x="1180" y="6286"/>
                  </a:cubicBezTo>
                  <a:cubicBezTo>
                    <a:pt x="1803" y="6040"/>
                    <a:pt x="2361" y="5630"/>
                    <a:pt x="2803" y="5122"/>
                  </a:cubicBezTo>
                  <a:cubicBezTo>
                    <a:pt x="3541" y="4270"/>
                    <a:pt x="4459" y="2254"/>
                    <a:pt x="3180" y="614"/>
                  </a:cubicBezTo>
                  <a:cubicBezTo>
                    <a:pt x="2826" y="207"/>
                    <a:pt x="2303" y="0"/>
                    <a:pt x="18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5888050" y="4989600"/>
              <a:ext cx="60825" cy="136450"/>
            </a:xfrm>
            <a:custGeom>
              <a:rect b="b" l="l" r="r" t="t"/>
              <a:pathLst>
                <a:path extrusionOk="0" h="5458" w="2433">
                  <a:moveTo>
                    <a:pt x="994" y="1"/>
                  </a:moveTo>
                  <a:cubicBezTo>
                    <a:pt x="632" y="1"/>
                    <a:pt x="1" y="584"/>
                    <a:pt x="285" y="2426"/>
                  </a:cubicBezTo>
                  <a:cubicBezTo>
                    <a:pt x="613" y="4458"/>
                    <a:pt x="2170" y="5409"/>
                    <a:pt x="2433" y="5458"/>
                  </a:cubicBezTo>
                  <a:cubicBezTo>
                    <a:pt x="2433" y="5458"/>
                    <a:pt x="908" y="4474"/>
                    <a:pt x="777" y="2803"/>
                  </a:cubicBezTo>
                  <a:cubicBezTo>
                    <a:pt x="646" y="1147"/>
                    <a:pt x="1154" y="1098"/>
                    <a:pt x="1318" y="737"/>
                  </a:cubicBezTo>
                  <a:cubicBezTo>
                    <a:pt x="1482" y="377"/>
                    <a:pt x="1400" y="114"/>
                    <a:pt x="1088" y="16"/>
                  </a:cubicBezTo>
                  <a:cubicBezTo>
                    <a:pt x="1060" y="6"/>
                    <a:pt x="1028" y="1"/>
                    <a:pt x="9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5860750" y="4952000"/>
              <a:ext cx="132375" cy="177750"/>
            </a:xfrm>
            <a:custGeom>
              <a:rect b="b" l="l" r="r" t="t"/>
              <a:pathLst>
                <a:path extrusionOk="0" h="7110" w="5295">
                  <a:moveTo>
                    <a:pt x="3607" y="0"/>
                  </a:moveTo>
                  <a:cubicBezTo>
                    <a:pt x="3396" y="0"/>
                    <a:pt x="3199" y="27"/>
                    <a:pt x="3033" y="61"/>
                  </a:cubicBezTo>
                  <a:cubicBezTo>
                    <a:pt x="2590" y="127"/>
                    <a:pt x="2180" y="307"/>
                    <a:pt x="1836" y="553"/>
                  </a:cubicBezTo>
                  <a:cubicBezTo>
                    <a:pt x="0" y="1913"/>
                    <a:pt x="345" y="4290"/>
                    <a:pt x="886" y="5438"/>
                  </a:cubicBezTo>
                  <a:cubicBezTo>
                    <a:pt x="1181" y="6126"/>
                    <a:pt x="1656" y="6700"/>
                    <a:pt x="2279" y="7109"/>
                  </a:cubicBezTo>
                  <a:cubicBezTo>
                    <a:pt x="1689" y="6683"/>
                    <a:pt x="1230" y="6093"/>
                    <a:pt x="967" y="5405"/>
                  </a:cubicBezTo>
                  <a:cubicBezTo>
                    <a:pt x="459" y="4257"/>
                    <a:pt x="197" y="1963"/>
                    <a:pt x="1935" y="701"/>
                  </a:cubicBezTo>
                  <a:cubicBezTo>
                    <a:pt x="2361" y="383"/>
                    <a:pt x="2917" y="191"/>
                    <a:pt x="3432" y="191"/>
                  </a:cubicBezTo>
                  <a:cubicBezTo>
                    <a:pt x="3848" y="191"/>
                    <a:pt x="4237" y="317"/>
                    <a:pt x="4508" y="602"/>
                  </a:cubicBezTo>
                  <a:cubicBezTo>
                    <a:pt x="5154" y="1248"/>
                    <a:pt x="4670" y="2308"/>
                    <a:pt x="3982" y="2308"/>
                  </a:cubicBezTo>
                  <a:cubicBezTo>
                    <a:pt x="3972" y="2308"/>
                    <a:pt x="3961" y="2307"/>
                    <a:pt x="3951" y="2307"/>
                  </a:cubicBezTo>
                  <a:cubicBezTo>
                    <a:pt x="3921" y="2310"/>
                    <a:pt x="3891" y="2312"/>
                    <a:pt x="3862" y="2312"/>
                  </a:cubicBezTo>
                  <a:cubicBezTo>
                    <a:pt x="3601" y="2312"/>
                    <a:pt x="3360" y="2182"/>
                    <a:pt x="3213" y="1946"/>
                  </a:cubicBezTo>
                  <a:cubicBezTo>
                    <a:pt x="3164" y="1848"/>
                    <a:pt x="3131" y="1717"/>
                    <a:pt x="3148" y="1586"/>
                  </a:cubicBezTo>
                  <a:cubicBezTo>
                    <a:pt x="3167" y="1334"/>
                    <a:pt x="3243" y="1254"/>
                    <a:pt x="3299" y="1254"/>
                  </a:cubicBezTo>
                  <a:cubicBezTo>
                    <a:pt x="3338" y="1254"/>
                    <a:pt x="3367" y="1293"/>
                    <a:pt x="3361" y="1340"/>
                  </a:cubicBezTo>
                  <a:cubicBezTo>
                    <a:pt x="3316" y="1576"/>
                    <a:pt x="3512" y="1773"/>
                    <a:pt x="3744" y="1773"/>
                  </a:cubicBezTo>
                  <a:cubicBezTo>
                    <a:pt x="3769" y="1773"/>
                    <a:pt x="3794" y="1771"/>
                    <a:pt x="3820" y="1766"/>
                  </a:cubicBezTo>
                  <a:cubicBezTo>
                    <a:pt x="4229" y="1700"/>
                    <a:pt x="4328" y="1159"/>
                    <a:pt x="3967" y="963"/>
                  </a:cubicBezTo>
                  <a:cubicBezTo>
                    <a:pt x="3873" y="916"/>
                    <a:pt x="3775" y="894"/>
                    <a:pt x="3679" y="894"/>
                  </a:cubicBezTo>
                  <a:cubicBezTo>
                    <a:pt x="3371" y="894"/>
                    <a:pt x="3083" y="1117"/>
                    <a:pt x="3033" y="1455"/>
                  </a:cubicBezTo>
                  <a:cubicBezTo>
                    <a:pt x="2984" y="1782"/>
                    <a:pt x="3148" y="2110"/>
                    <a:pt x="3443" y="2274"/>
                  </a:cubicBezTo>
                  <a:lnTo>
                    <a:pt x="3475" y="2274"/>
                  </a:lnTo>
                  <a:cubicBezTo>
                    <a:pt x="3574" y="2323"/>
                    <a:pt x="3672" y="2372"/>
                    <a:pt x="3787" y="2389"/>
                  </a:cubicBezTo>
                  <a:cubicBezTo>
                    <a:pt x="3880" y="2411"/>
                    <a:pt x="3973" y="2421"/>
                    <a:pt x="4065" y="2421"/>
                  </a:cubicBezTo>
                  <a:cubicBezTo>
                    <a:pt x="4663" y="2421"/>
                    <a:pt x="5189" y="1983"/>
                    <a:pt x="5246" y="1471"/>
                  </a:cubicBezTo>
                  <a:cubicBezTo>
                    <a:pt x="5295" y="1061"/>
                    <a:pt x="5131" y="651"/>
                    <a:pt x="4819" y="389"/>
                  </a:cubicBezTo>
                  <a:cubicBezTo>
                    <a:pt x="4436" y="91"/>
                    <a:pt x="3998" y="0"/>
                    <a:pt x="36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5941475" y="4905600"/>
              <a:ext cx="182800" cy="128675"/>
            </a:xfrm>
            <a:custGeom>
              <a:rect b="b" l="l" r="r" t="t"/>
              <a:pathLst>
                <a:path extrusionOk="0" h="5147" w="7312">
                  <a:moveTo>
                    <a:pt x="1750" y="0"/>
                  </a:moveTo>
                  <a:cubicBezTo>
                    <a:pt x="1356" y="0"/>
                    <a:pt x="969" y="175"/>
                    <a:pt x="705" y="508"/>
                  </a:cubicBezTo>
                  <a:cubicBezTo>
                    <a:pt x="612" y="638"/>
                    <a:pt x="465" y="705"/>
                    <a:pt x="317" y="705"/>
                  </a:cubicBezTo>
                  <a:cubicBezTo>
                    <a:pt x="205" y="705"/>
                    <a:pt x="92" y="667"/>
                    <a:pt x="0" y="590"/>
                  </a:cubicBezTo>
                  <a:lnTo>
                    <a:pt x="0" y="590"/>
                  </a:lnTo>
                  <a:cubicBezTo>
                    <a:pt x="33" y="950"/>
                    <a:pt x="66" y="1016"/>
                    <a:pt x="1771" y="1737"/>
                  </a:cubicBezTo>
                  <a:cubicBezTo>
                    <a:pt x="3082" y="2294"/>
                    <a:pt x="3525" y="4261"/>
                    <a:pt x="3656" y="5146"/>
                  </a:cubicBezTo>
                  <a:cubicBezTo>
                    <a:pt x="3803" y="4261"/>
                    <a:pt x="4246" y="2294"/>
                    <a:pt x="5557" y="1737"/>
                  </a:cubicBezTo>
                  <a:cubicBezTo>
                    <a:pt x="7262" y="1016"/>
                    <a:pt x="7295" y="950"/>
                    <a:pt x="7311" y="590"/>
                  </a:cubicBezTo>
                  <a:lnTo>
                    <a:pt x="7311" y="590"/>
                  </a:lnTo>
                  <a:cubicBezTo>
                    <a:pt x="7219" y="667"/>
                    <a:pt x="7106" y="705"/>
                    <a:pt x="6996" y="705"/>
                  </a:cubicBezTo>
                  <a:cubicBezTo>
                    <a:pt x="6849" y="705"/>
                    <a:pt x="6707" y="638"/>
                    <a:pt x="6623" y="508"/>
                  </a:cubicBezTo>
                  <a:cubicBezTo>
                    <a:pt x="6349" y="175"/>
                    <a:pt x="5958" y="0"/>
                    <a:pt x="5566" y="0"/>
                  </a:cubicBezTo>
                  <a:cubicBezTo>
                    <a:pt x="5301" y="0"/>
                    <a:pt x="5035" y="80"/>
                    <a:pt x="4803" y="245"/>
                  </a:cubicBezTo>
                  <a:cubicBezTo>
                    <a:pt x="4229" y="655"/>
                    <a:pt x="3852" y="1475"/>
                    <a:pt x="3656" y="2655"/>
                  </a:cubicBezTo>
                  <a:cubicBezTo>
                    <a:pt x="3475" y="1458"/>
                    <a:pt x="3098" y="639"/>
                    <a:pt x="2525" y="245"/>
                  </a:cubicBezTo>
                  <a:cubicBezTo>
                    <a:pt x="2287" y="80"/>
                    <a:pt x="2017" y="0"/>
                    <a:pt x="17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5999675" y="4834275"/>
              <a:ext cx="66800" cy="111075"/>
            </a:xfrm>
            <a:custGeom>
              <a:rect b="b" l="l" r="r" t="t"/>
              <a:pathLst>
                <a:path extrusionOk="0" h="4443" w="2672">
                  <a:moveTo>
                    <a:pt x="1344" y="0"/>
                  </a:moveTo>
                  <a:cubicBezTo>
                    <a:pt x="1262" y="164"/>
                    <a:pt x="1147" y="312"/>
                    <a:pt x="1000" y="427"/>
                  </a:cubicBezTo>
                  <a:cubicBezTo>
                    <a:pt x="557" y="853"/>
                    <a:pt x="0" y="1721"/>
                    <a:pt x="721" y="2902"/>
                  </a:cubicBezTo>
                  <a:cubicBezTo>
                    <a:pt x="1016" y="3377"/>
                    <a:pt x="1213" y="3902"/>
                    <a:pt x="1344" y="4442"/>
                  </a:cubicBezTo>
                  <a:cubicBezTo>
                    <a:pt x="1459" y="3902"/>
                    <a:pt x="1672" y="3377"/>
                    <a:pt x="1951" y="2902"/>
                  </a:cubicBezTo>
                  <a:cubicBezTo>
                    <a:pt x="2672" y="1721"/>
                    <a:pt x="2115" y="853"/>
                    <a:pt x="1672" y="427"/>
                  </a:cubicBezTo>
                  <a:cubicBezTo>
                    <a:pt x="1541" y="295"/>
                    <a:pt x="1426" y="164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5956625" y="4729700"/>
              <a:ext cx="152875" cy="167700"/>
            </a:xfrm>
            <a:custGeom>
              <a:rect b="b" l="l" r="r" t="t"/>
              <a:pathLst>
                <a:path extrusionOk="0" h="6708" w="6115">
                  <a:moveTo>
                    <a:pt x="1900" y="6703"/>
                  </a:moveTo>
                  <a:cubicBezTo>
                    <a:pt x="1901" y="6705"/>
                    <a:pt x="1902" y="6706"/>
                    <a:pt x="1902" y="6708"/>
                  </a:cubicBezTo>
                  <a:cubicBezTo>
                    <a:pt x="1902" y="6706"/>
                    <a:pt x="1901" y="6705"/>
                    <a:pt x="1900" y="6703"/>
                  </a:cubicBezTo>
                  <a:close/>
                  <a:moveTo>
                    <a:pt x="1593" y="1"/>
                  </a:moveTo>
                  <a:cubicBezTo>
                    <a:pt x="1195" y="1"/>
                    <a:pt x="805" y="156"/>
                    <a:pt x="575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69" y="2103"/>
                    <a:pt x="1187" y="2103"/>
                  </a:cubicBezTo>
                  <a:cubicBezTo>
                    <a:pt x="1784" y="2103"/>
                    <a:pt x="1997" y="1584"/>
                    <a:pt x="1870" y="1282"/>
                  </a:cubicBezTo>
                  <a:cubicBezTo>
                    <a:pt x="1827" y="1114"/>
                    <a:pt x="1665" y="993"/>
                    <a:pt x="1495" y="993"/>
                  </a:cubicBezTo>
                  <a:cubicBezTo>
                    <a:pt x="1467" y="993"/>
                    <a:pt x="1439" y="996"/>
                    <a:pt x="1411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1"/>
                    <a:pt x="1275" y="1567"/>
                    <a:pt x="1403" y="1567"/>
                  </a:cubicBezTo>
                  <a:cubicBezTo>
                    <a:pt x="1477" y="1567"/>
                    <a:pt x="1553" y="1535"/>
                    <a:pt x="1607" y="1462"/>
                  </a:cubicBezTo>
                  <a:cubicBezTo>
                    <a:pt x="1648" y="1399"/>
                    <a:pt x="1690" y="1374"/>
                    <a:pt x="1727" y="1374"/>
                  </a:cubicBezTo>
                  <a:cubicBezTo>
                    <a:pt x="1796" y="1374"/>
                    <a:pt x="1847" y="1459"/>
                    <a:pt x="1837" y="1544"/>
                  </a:cubicBezTo>
                  <a:cubicBezTo>
                    <a:pt x="1747" y="1788"/>
                    <a:pt x="1516" y="1942"/>
                    <a:pt x="1271" y="1942"/>
                  </a:cubicBezTo>
                  <a:cubicBezTo>
                    <a:pt x="1203" y="1942"/>
                    <a:pt x="1134" y="1930"/>
                    <a:pt x="1066" y="1905"/>
                  </a:cubicBezTo>
                  <a:cubicBezTo>
                    <a:pt x="657" y="1790"/>
                    <a:pt x="460" y="1053"/>
                    <a:pt x="1017" y="659"/>
                  </a:cubicBezTo>
                  <a:cubicBezTo>
                    <a:pt x="1144" y="567"/>
                    <a:pt x="1328" y="517"/>
                    <a:pt x="1534" y="517"/>
                  </a:cubicBezTo>
                  <a:cubicBezTo>
                    <a:pt x="2130" y="517"/>
                    <a:pt x="2903" y="931"/>
                    <a:pt x="2951" y="1905"/>
                  </a:cubicBezTo>
                  <a:cubicBezTo>
                    <a:pt x="2951" y="3069"/>
                    <a:pt x="2017" y="4118"/>
                    <a:pt x="1771" y="4888"/>
                  </a:cubicBezTo>
                  <a:cubicBezTo>
                    <a:pt x="1417" y="5950"/>
                    <a:pt x="1853" y="6617"/>
                    <a:pt x="1900" y="6703"/>
                  </a:cubicBezTo>
                  <a:lnTo>
                    <a:pt x="1900" y="6703"/>
                  </a:lnTo>
                  <a:cubicBezTo>
                    <a:pt x="1607" y="6147"/>
                    <a:pt x="1592" y="5493"/>
                    <a:pt x="1853" y="4921"/>
                  </a:cubicBezTo>
                  <a:cubicBezTo>
                    <a:pt x="2050" y="4396"/>
                    <a:pt x="2476" y="3839"/>
                    <a:pt x="2804" y="3134"/>
                  </a:cubicBezTo>
                  <a:cubicBezTo>
                    <a:pt x="2919" y="2921"/>
                    <a:pt x="3001" y="2675"/>
                    <a:pt x="3050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09" y="5495"/>
                    <a:pt x="4492" y="6150"/>
                    <a:pt x="4214" y="6708"/>
                  </a:cubicBezTo>
                  <a:cubicBezTo>
                    <a:pt x="4246" y="6642"/>
                    <a:pt x="4705" y="5970"/>
                    <a:pt x="4345" y="4888"/>
                  </a:cubicBezTo>
                  <a:cubicBezTo>
                    <a:pt x="4082" y="4118"/>
                    <a:pt x="3164" y="3069"/>
                    <a:pt x="3164" y="1905"/>
                  </a:cubicBezTo>
                  <a:cubicBezTo>
                    <a:pt x="3213" y="931"/>
                    <a:pt x="3986" y="517"/>
                    <a:pt x="4582" y="517"/>
                  </a:cubicBezTo>
                  <a:cubicBezTo>
                    <a:pt x="4788" y="517"/>
                    <a:pt x="4972" y="567"/>
                    <a:pt x="5099" y="659"/>
                  </a:cubicBezTo>
                  <a:cubicBezTo>
                    <a:pt x="5656" y="1053"/>
                    <a:pt x="5459" y="1790"/>
                    <a:pt x="5033" y="1905"/>
                  </a:cubicBezTo>
                  <a:cubicBezTo>
                    <a:pt x="4969" y="1930"/>
                    <a:pt x="4903" y="1942"/>
                    <a:pt x="4837" y="1942"/>
                  </a:cubicBezTo>
                  <a:cubicBezTo>
                    <a:pt x="4600" y="1942"/>
                    <a:pt x="4369" y="1788"/>
                    <a:pt x="4279" y="1544"/>
                  </a:cubicBezTo>
                  <a:cubicBezTo>
                    <a:pt x="4258" y="1459"/>
                    <a:pt x="4312" y="1374"/>
                    <a:pt x="4385" y="1374"/>
                  </a:cubicBezTo>
                  <a:cubicBezTo>
                    <a:pt x="4424" y="1374"/>
                    <a:pt x="4468" y="1399"/>
                    <a:pt x="4509" y="1462"/>
                  </a:cubicBezTo>
                  <a:cubicBezTo>
                    <a:pt x="4557" y="1535"/>
                    <a:pt x="4629" y="1567"/>
                    <a:pt x="4702" y="1567"/>
                  </a:cubicBezTo>
                  <a:cubicBezTo>
                    <a:pt x="4826" y="1567"/>
                    <a:pt x="4951" y="1471"/>
                    <a:pt x="4951" y="1315"/>
                  </a:cubicBezTo>
                  <a:cubicBezTo>
                    <a:pt x="4968" y="1167"/>
                    <a:pt x="4853" y="1020"/>
                    <a:pt x="4705" y="1003"/>
                  </a:cubicBezTo>
                  <a:cubicBezTo>
                    <a:pt x="4675" y="996"/>
                    <a:pt x="4645" y="993"/>
                    <a:pt x="4615" y="993"/>
                  </a:cubicBezTo>
                  <a:cubicBezTo>
                    <a:pt x="4439" y="993"/>
                    <a:pt x="4286" y="1114"/>
                    <a:pt x="4230" y="1282"/>
                  </a:cubicBezTo>
                  <a:cubicBezTo>
                    <a:pt x="4103" y="1584"/>
                    <a:pt x="4346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69"/>
                    <a:pt x="6115" y="1102"/>
                    <a:pt x="5525" y="446"/>
                  </a:cubicBezTo>
                  <a:cubicBezTo>
                    <a:pt x="5302" y="156"/>
                    <a:pt x="4916" y="1"/>
                    <a:pt x="4520" y="1"/>
                  </a:cubicBezTo>
                  <a:cubicBezTo>
                    <a:pt x="4045" y="1"/>
                    <a:pt x="3554" y="225"/>
                    <a:pt x="3312" y="708"/>
                  </a:cubicBezTo>
                  <a:cubicBezTo>
                    <a:pt x="3197" y="872"/>
                    <a:pt x="3099" y="1069"/>
                    <a:pt x="3050" y="1266"/>
                  </a:cubicBezTo>
                  <a:cubicBezTo>
                    <a:pt x="3001" y="1069"/>
                    <a:pt x="2919" y="872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5832875" y="4814600"/>
              <a:ext cx="130350" cy="204925"/>
            </a:xfrm>
            <a:custGeom>
              <a:rect b="b" l="l" r="r" t="t"/>
              <a:pathLst>
                <a:path extrusionOk="0" h="8197" w="5214">
                  <a:moveTo>
                    <a:pt x="4115" y="1"/>
                  </a:moveTo>
                  <a:cubicBezTo>
                    <a:pt x="4115" y="1"/>
                    <a:pt x="4197" y="607"/>
                    <a:pt x="3804" y="837"/>
                  </a:cubicBezTo>
                  <a:cubicBezTo>
                    <a:pt x="3410" y="1066"/>
                    <a:pt x="2836" y="1525"/>
                    <a:pt x="3443" y="2050"/>
                  </a:cubicBezTo>
                  <a:cubicBezTo>
                    <a:pt x="4033" y="2574"/>
                    <a:pt x="4213" y="3328"/>
                    <a:pt x="3689" y="4066"/>
                  </a:cubicBezTo>
                  <a:cubicBezTo>
                    <a:pt x="3689" y="4066"/>
                    <a:pt x="3984" y="2967"/>
                    <a:pt x="3246" y="2476"/>
                  </a:cubicBezTo>
                  <a:cubicBezTo>
                    <a:pt x="3054" y="2343"/>
                    <a:pt x="2899" y="2306"/>
                    <a:pt x="2786" y="2306"/>
                  </a:cubicBezTo>
                  <a:cubicBezTo>
                    <a:pt x="2649" y="2306"/>
                    <a:pt x="2574" y="2361"/>
                    <a:pt x="2574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214" y="3361"/>
                    <a:pt x="2558" y="3754"/>
                  </a:cubicBezTo>
                  <a:cubicBezTo>
                    <a:pt x="2902" y="4148"/>
                    <a:pt x="3148" y="4918"/>
                    <a:pt x="1951" y="5803"/>
                  </a:cubicBezTo>
                  <a:cubicBezTo>
                    <a:pt x="1951" y="5803"/>
                    <a:pt x="2558" y="4443"/>
                    <a:pt x="2197" y="3738"/>
                  </a:cubicBezTo>
                  <a:cubicBezTo>
                    <a:pt x="1837" y="3033"/>
                    <a:pt x="1378" y="3148"/>
                    <a:pt x="968" y="2558"/>
                  </a:cubicBezTo>
                  <a:cubicBezTo>
                    <a:pt x="968" y="2558"/>
                    <a:pt x="1" y="3082"/>
                    <a:pt x="755" y="4230"/>
                  </a:cubicBezTo>
                  <a:cubicBezTo>
                    <a:pt x="1624" y="5574"/>
                    <a:pt x="542" y="7278"/>
                    <a:pt x="1476" y="8196"/>
                  </a:cubicBezTo>
                  <a:cubicBezTo>
                    <a:pt x="1476" y="8196"/>
                    <a:pt x="1410" y="6836"/>
                    <a:pt x="2673" y="5606"/>
                  </a:cubicBezTo>
                  <a:cubicBezTo>
                    <a:pt x="3935" y="4377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5947200" y="4789200"/>
              <a:ext cx="75850" cy="113125"/>
            </a:xfrm>
            <a:custGeom>
              <a:rect b="b" l="l" r="r" t="t"/>
              <a:pathLst>
                <a:path extrusionOk="0" h="4525" w="3034">
                  <a:moveTo>
                    <a:pt x="2591" y="0"/>
                  </a:moveTo>
                  <a:lnTo>
                    <a:pt x="2591" y="0"/>
                  </a:lnTo>
                  <a:cubicBezTo>
                    <a:pt x="2542" y="279"/>
                    <a:pt x="2279" y="525"/>
                    <a:pt x="1640" y="820"/>
                  </a:cubicBezTo>
                  <a:cubicBezTo>
                    <a:pt x="984" y="1099"/>
                    <a:pt x="1230" y="1935"/>
                    <a:pt x="1279" y="2115"/>
                  </a:cubicBezTo>
                  <a:cubicBezTo>
                    <a:pt x="1342" y="2303"/>
                    <a:pt x="1390" y="2641"/>
                    <a:pt x="1207" y="2641"/>
                  </a:cubicBezTo>
                  <a:cubicBezTo>
                    <a:pt x="1199" y="2641"/>
                    <a:pt x="1190" y="2641"/>
                    <a:pt x="1181" y="2639"/>
                  </a:cubicBezTo>
                  <a:cubicBezTo>
                    <a:pt x="968" y="2607"/>
                    <a:pt x="1017" y="2492"/>
                    <a:pt x="1116" y="1820"/>
                  </a:cubicBezTo>
                  <a:cubicBezTo>
                    <a:pt x="1189" y="1319"/>
                    <a:pt x="880" y="1255"/>
                    <a:pt x="717" y="1255"/>
                  </a:cubicBezTo>
                  <a:cubicBezTo>
                    <a:pt x="662" y="1255"/>
                    <a:pt x="624" y="1262"/>
                    <a:pt x="624" y="1262"/>
                  </a:cubicBezTo>
                  <a:cubicBezTo>
                    <a:pt x="755" y="1426"/>
                    <a:pt x="739" y="1656"/>
                    <a:pt x="607" y="1820"/>
                  </a:cubicBezTo>
                  <a:cubicBezTo>
                    <a:pt x="362" y="2066"/>
                    <a:pt x="50" y="2344"/>
                    <a:pt x="312" y="3098"/>
                  </a:cubicBezTo>
                  <a:cubicBezTo>
                    <a:pt x="575" y="3852"/>
                    <a:pt x="1" y="4524"/>
                    <a:pt x="1" y="4524"/>
                  </a:cubicBezTo>
                  <a:cubicBezTo>
                    <a:pt x="3033" y="2017"/>
                    <a:pt x="2591" y="1"/>
                    <a:pt x="25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5797225" y="5003500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80"/>
                    <a:pt x="1640" y="526"/>
                  </a:cubicBezTo>
                  <a:cubicBezTo>
                    <a:pt x="1296" y="771"/>
                    <a:pt x="1" y="2443"/>
                    <a:pt x="3590" y="4263"/>
                  </a:cubicBezTo>
                  <a:cubicBezTo>
                    <a:pt x="3590" y="4263"/>
                    <a:pt x="2738" y="3771"/>
                    <a:pt x="2623" y="2476"/>
                  </a:cubicBezTo>
                  <a:cubicBezTo>
                    <a:pt x="2525" y="1198"/>
                    <a:pt x="2804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5620200" y="5031100"/>
              <a:ext cx="172950" cy="122050"/>
            </a:xfrm>
            <a:custGeom>
              <a:rect b="b" l="l" r="r" t="t"/>
              <a:pathLst>
                <a:path extrusionOk="0" h="4882" w="6918">
                  <a:moveTo>
                    <a:pt x="4978" y="1"/>
                  </a:moveTo>
                  <a:cubicBezTo>
                    <a:pt x="4754" y="1"/>
                    <a:pt x="4504" y="53"/>
                    <a:pt x="4230" y="176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700"/>
                    <a:pt x="5180" y="3732"/>
                    <a:pt x="5344" y="3749"/>
                  </a:cubicBezTo>
                  <a:cubicBezTo>
                    <a:pt x="4902" y="3831"/>
                    <a:pt x="4459" y="3995"/>
                    <a:pt x="4033" y="4191"/>
                  </a:cubicBezTo>
                  <a:cubicBezTo>
                    <a:pt x="3885" y="4273"/>
                    <a:pt x="3656" y="4339"/>
                    <a:pt x="3607" y="4355"/>
                  </a:cubicBezTo>
                  <a:cubicBezTo>
                    <a:pt x="3152" y="4528"/>
                    <a:pt x="2723" y="4603"/>
                    <a:pt x="2336" y="4603"/>
                  </a:cubicBezTo>
                  <a:cubicBezTo>
                    <a:pt x="1507" y="4603"/>
                    <a:pt x="870" y="4257"/>
                    <a:pt x="591" y="3765"/>
                  </a:cubicBezTo>
                  <a:cubicBezTo>
                    <a:pt x="361" y="3355"/>
                    <a:pt x="345" y="2864"/>
                    <a:pt x="558" y="2454"/>
                  </a:cubicBezTo>
                  <a:cubicBezTo>
                    <a:pt x="558" y="2437"/>
                    <a:pt x="574" y="2437"/>
                    <a:pt x="574" y="2421"/>
                  </a:cubicBezTo>
                  <a:cubicBezTo>
                    <a:pt x="787" y="2107"/>
                    <a:pt x="1123" y="1960"/>
                    <a:pt x="1434" y="1960"/>
                  </a:cubicBezTo>
                  <a:cubicBezTo>
                    <a:pt x="1722" y="1960"/>
                    <a:pt x="1989" y="2086"/>
                    <a:pt x="2115" y="2323"/>
                  </a:cubicBezTo>
                  <a:cubicBezTo>
                    <a:pt x="2230" y="2454"/>
                    <a:pt x="2295" y="2634"/>
                    <a:pt x="2295" y="2798"/>
                  </a:cubicBezTo>
                  <a:cubicBezTo>
                    <a:pt x="2295" y="2946"/>
                    <a:pt x="2230" y="3093"/>
                    <a:pt x="2115" y="3208"/>
                  </a:cubicBezTo>
                  <a:cubicBezTo>
                    <a:pt x="2010" y="3305"/>
                    <a:pt x="1951" y="3335"/>
                    <a:pt x="1922" y="3335"/>
                  </a:cubicBezTo>
                  <a:cubicBezTo>
                    <a:pt x="1897" y="3335"/>
                    <a:pt x="1895" y="3313"/>
                    <a:pt x="1902" y="3290"/>
                  </a:cubicBezTo>
                  <a:cubicBezTo>
                    <a:pt x="2017" y="3030"/>
                    <a:pt x="1727" y="2861"/>
                    <a:pt x="1474" y="2861"/>
                  </a:cubicBezTo>
                  <a:cubicBezTo>
                    <a:pt x="1295" y="2861"/>
                    <a:pt x="1135" y="2946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3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5"/>
                    <a:pt x="2082" y="3388"/>
                  </a:cubicBezTo>
                  <a:lnTo>
                    <a:pt x="2082" y="3372"/>
                  </a:lnTo>
                  <a:cubicBezTo>
                    <a:pt x="2394" y="3093"/>
                    <a:pt x="2427" y="2618"/>
                    <a:pt x="2181" y="2290"/>
                  </a:cubicBezTo>
                  <a:cubicBezTo>
                    <a:pt x="2042" y="2013"/>
                    <a:pt x="1726" y="1862"/>
                    <a:pt x="1388" y="1862"/>
                  </a:cubicBezTo>
                  <a:cubicBezTo>
                    <a:pt x="1046" y="1862"/>
                    <a:pt x="682" y="2017"/>
                    <a:pt x="460" y="2356"/>
                  </a:cubicBezTo>
                  <a:cubicBezTo>
                    <a:pt x="1" y="2946"/>
                    <a:pt x="132" y="4109"/>
                    <a:pt x="935" y="4585"/>
                  </a:cubicBezTo>
                  <a:cubicBezTo>
                    <a:pt x="1300" y="4783"/>
                    <a:pt x="1708" y="4882"/>
                    <a:pt x="2132" y="4882"/>
                  </a:cubicBezTo>
                  <a:cubicBezTo>
                    <a:pt x="2164" y="4882"/>
                    <a:pt x="2197" y="4881"/>
                    <a:pt x="2230" y="4880"/>
                  </a:cubicBezTo>
                  <a:cubicBezTo>
                    <a:pt x="3131" y="4847"/>
                    <a:pt x="3836" y="4355"/>
                    <a:pt x="5016" y="3995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2"/>
                    <a:pt x="6738" y="3716"/>
                    <a:pt x="6918" y="3618"/>
                  </a:cubicBezTo>
                  <a:lnTo>
                    <a:pt x="6918" y="3618"/>
                  </a:lnTo>
                  <a:cubicBezTo>
                    <a:pt x="6918" y="3618"/>
                    <a:pt x="6807" y="3644"/>
                    <a:pt x="6663" y="3644"/>
                  </a:cubicBezTo>
                  <a:cubicBezTo>
                    <a:pt x="6509" y="3644"/>
                    <a:pt x="6316" y="3614"/>
                    <a:pt x="6180" y="3487"/>
                  </a:cubicBezTo>
                  <a:cubicBezTo>
                    <a:pt x="5918" y="3257"/>
                    <a:pt x="5918" y="3355"/>
                    <a:pt x="5639" y="3257"/>
                  </a:cubicBezTo>
                  <a:cubicBezTo>
                    <a:pt x="5475" y="3224"/>
                    <a:pt x="5361" y="3060"/>
                    <a:pt x="5361" y="2896"/>
                  </a:cubicBezTo>
                  <a:cubicBezTo>
                    <a:pt x="5164" y="3060"/>
                    <a:pt x="5131" y="3355"/>
                    <a:pt x="5279" y="3552"/>
                  </a:cubicBezTo>
                  <a:cubicBezTo>
                    <a:pt x="5279" y="3552"/>
                    <a:pt x="4557" y="3552"/>
                    <a:pt x="4394" y="3191"/>
                  </a:cubicBezTo>
                  <a:cubicBezTo>
                    <a:pt x="4213" y="2814"/>
                    <a:pt x="4426" y="2814"/>
                    <a:pt x="4557" y="2733"/>
                  </a:cubicBezTo>
                  <a:cubicBezTo>
                    <a:pt x="4705" y="2651"/>
                    <a:pt x="4754" y="2519"/>
                    <a:pt x="4607" y="2306"/>
                  </a:cubicBezTo>
                  <a:cubicBezTo>
                    <a:pt x="4459" y="2093"/>
                    <a:pt x="4476" y="1733"/>
                    <a:pt x="4738" y="1733"/>
                  </a:cubicBezTo>
                  <a:cubicBezTo>
                    <a:pt x="4658" y="1560"/>
                    <a:pt x="4492" y="1452"/>
                    <a:pt x="4310" y="1452"/>
                  </a:cubicBezTo>
                  <a:cubicBezTo>
                    <a:pt x="4268" y="1452"/>
                    <a:pt x="4224" y="1458"/>
                    <a:pt x="4180" y="1470"/>
                  </a:cubicBezTo>
                  <a:cubicBezTo>
                    <a:pt x="3754" y="1552"/>
                    <a:pt x="3754" y="2159"/>
                    <a:pt x="3754" y="2159"/>
                  </a:cubicBezTo>
                  <a:cubicBezTo>
                    <a:pt x="3754" y="2159"/>
                    <a:pt x="3443" y="1405"/>
                    <a:pt x="3935" y="1028"/>
                  </a:cubicBezTo>
                  <a:cubicBezTo>
                    <a:pt x="4124" y="883"/>
                    <a:pt x="4274" y="827"/>
                    <a:pt x="4391" y="827"/>
                  </a:cubicBezTo>
                  <a:cubicBezTo>
                    <a:pt x="4579" y="827"/>
                    <a:pt x="4681" y="969"/>
                    <a:pt x="4721" y="1110"/>
                  </a:cubicBezTo>
                  <a:cubicBezTo>
                    <a:pt x="4774" y="1295"/>
                    <a:pt x="4870" y="1449"/>
                    <a:pt x="5018" y="1449"/>
                  </a:cubicBezTo>
                  <a:cubicBezTo>
                    <a:pt x="5053" y="1449"/>
                    <a:pt x="5090" y="1440"/>
                    <a:pt x="5131" y="1421"/>
                  </a:cubicBezTo>
                  <a:cubicBezTo>
                    <a:pt x="5262" y="1345"/>
                    <a:pt x="5377" y="1248"/>
                    <a:pt x="5474" y="1248"/>
                  </a:cubicBezTo>
                  <a:cubicBezTo>
                    <a:pt x="5524" y="1248"/>
                    <a:pt x="5568" y="1273"/>
                    <a:pt x="5607" y="1339"/>
                  </a:cubicBezTo>
                  <a:cubicBezTo>
                    <a:pt x="5738" y="1602"/>
                    <a:pt x="5623" y="1897"/>
                    <a:pt x="5361" y="2011"/>
                  </a:cubicBezTo>
                  <a:cubicBezTo>
                    <a:pt x="5361" y="2011"/>
                    <a:pt x="5366" y="2012"/>
                    <a:pt x="5377" y="2012"/>
                  </a:cubicBezTo>
                  <a:cubicBezTo>
                    <a:pt x="5484" y="2012"/>
                    <a:pt x="6094" y="1984"/>
                    <a:pt x="6213" y="1372"/>
                  </a:cubicBezTo>
                  <a:cubicBezTo>
                    <a:pt x="6331" y="822"/>
                    <a:pt x="5863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5592750" y="5096525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lnTo>
                    <a:pt x="836" y="1"/>
                  </a:lnTo>
                  <a:cubicBezTo>
                    <a:pt x="836" y="1"/>
                    <a:pt x="1" y="919"/>
                    <a:pt x="558" y="1722"/>
                  </a:cubicBezTo>
                  <a:cubicBezTo>
                    <a:pt x="869" y="2181"/>
                    <a:pt x="1377" y="2459"/>
                    <a:pt x="1935" y="2492"/>
                  </a:cubicBezTo>
                  <a:cubicBezTo>
                    <a:pt x="1869" y="2492"/>
                    <a:pt x="1476" y="2492"/>
                    <a:pt x="1295" y="2722"/>
                  </a:cubicBezTo>
                  <a:cubicBezTo>
                    <a:pt x="1181" y="2886"/>
                    <a:pt x="1131" y="3099"/>
                    <a:pt x="1148" y="3312"/>
                  </a:cubicBezTo>
                  <a:cubicBezTo>
                    <a:pt x="1200" y="3221"/>
                    <a:pt x="1304" y="3171"/>
                    <a:pt x="1402" y="3171"/>
                  </a:cubicBezTo>
                  <a:cubicBezTo>
                    <a:pt x="1427" y="3171"/>
                    <a:pt x="1452" y="3174"/>
                    <a:pt x="1476" y="3181"/>
                  </a:cubicBezTo>
                  <a:cubicBezTo>
                    <a:pt x="1589" y="3216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50"/>
                  </a:cubicBezTo>
                  <a:cubicBezTo>
                    <a:pt x="2820" y="2640"/>
                    <a:pt x="3312" y="2869"/>
                    <a:pt x="4656" y="2164"/>
                  </a:cubicBezTo>
                  <a:cubicBezTo>
                    <a:pt x="4656" y="2164"/>
                    <a:pt x="4655" y="2164"/>
                    <a:pt x="4655" y="2164"/>
                  </a:cubicBezTo>
                  <a:cubicBezTo>
                    <a:pt x="4631" y="2164"/>
                    <a:pt x="3916" y="2457"/>
                    <a:pt x="3114" y="2457"/>
                  </a:cubicBezTo>
                  <a:cubicBezTo>
                    <a:pt x="2651" y="2457"/>
                    <a:pt x="2158" y="2359"/>
                    <a:pt x="1754" y="2050"/>
                  </a:cubicBezTo>
                  <a:cubicBezTo>
                    <a:pt x="1099" y="1574"/>
                    <a:pt x="754" y="804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5746000" y="4910950"/>
              <a:ext cx="111075" cy="156925"/>
            </a:xfrm>
            <a:custGeom>
              <a:rect b="b" l="l" r="r" t="t"/>
              <a:pathLst>
                <a:path extrusionOk="0" h="6277" w="4443">
                  <a:moveTo>
                    <a:pt x="2633" y="0"/>
                  </a:moveTo>
                  <a:cubicBezTo>
                    <a:pt x="2137" y="0"/>
                    <a:pt x="1621" y="202"/>
                    <a:pt x="1279" y="605"/>
                  </a:cubicBezTo>
                  <a:cubicBezTo>
                    <a:pt x="1" y="2244"/>
                    <a:pt x="902" y="4260"/>
                    <a:pt x="1656" y="5113"/>
                  </a:cubicBezTo>
                  <a:cubicBezTo>
                    <a:pt x="2083" y="5637"/>
                    <a:pt x="2640" y="6031"/>
                    <a:pt x="3263" y="6276"/>
                  </a:cubicBezTo>
                  <a:cubicBezTo>
                    <a:pt x="2689" y="6014"/>
                    <a:pt x="2181" y="5621"/>
                    <a:pt x="1787" y="5129"/>
                  </a:cubicBezTo>
                  <a:cubicBezTo>
                    <a:pt x="1509" y="4736"/>
                    <a:pt x="1312" y="4309"/>
                    <a:pt x="1181" y="3851"/>
                  </a:cubicBezTo>
                  <a:cubicBezTo>
                    <a:pt x="1033" y="3326"/>
                    <a:pt x="984" y="2769"/>
                    <a:pt x="1017" y="2211"/>
                  </a:cubicBezTo>
                  <a:cubicBezTo>
                    <a:pt x="1148" y="736"/>
                    <a:pt x="1984" y="195"/>
                    <a:pt x="2722" y="162"/>
                  </a:cubicBezTo>
                  <a:cubicBezTo>
                    <a:pt x="3082" y="162"/>
                    <a:pt x="3410" y="310"/>
                    <a:pt x="3656" y="556"/>
                  </a:cubicBezTo>
                  <a:cubicBezTo>
                    <a:pt x="4295" y="1097"/>
                    <a:pt x="3935" y="2047"/>
                    <a:pt x="3394" y="2277"/>
                  </a:cubicBezTo>
                  <a:cubicBezTo>
                    <a:pt x="3271" y="2338"/>
                    <a:pt x="3139" y="2372"/>
                    <a:pt x="3005" y="2372"/>
                  </a:cubicBezTo>
                  <a:cubicBezTo>
                    <a:pt x="2888" y="2372"/>
                    <a:pt x="2770" y="2347"/>
                    <a:pt x="2656" y="2293"/>
                  </a:cubicBezTo>
                  <a:cubicBezTo>
                    <a:pt x="2492" y="2195"/>
                    <a:pt x="2378" y="2031"/>
                    <a:pt x="2345" y="1834"/>
                  </a:cubicBezTo>
                  <a:cubicBezTo>
                    <a:pt x="2345" y="1737"/>
                    <a:pt x="2371" y="1714"/>
                    <a:pt x="2422" y="1714"/>
                  </a:cubicBezTo>
                  <a:cubicBezTo>
                    <a:pt x="2465" y="1714"/>
                    <a:pt x="2527" y="1731"/>
                    <a:pt x="2607" y="1731"/>
                  </a:cubicBezTo>
                  <a:cubicBezTo>
                    <a:pt x="2668" y="1731"/>
                    <a:pt x="2739" y="1721"/>
                    <a:pt x="2820" y="1687"/>
                  </a:cubicBezTo>
                  <a:cubicBezTo>
                    <a:pt x="3017" y="1572"/>
                    <a:pt x="3050" y="1293"/>
                    <a:pt x="2886" y="1130"/>
                  </a:cubicBezTo>
                  <a:cubicBezTo>
                    <a:pt x="2817" y="1056"/>
                    <a:pt x="2718" y="1015"/>
                    <a:pt x="2614" y="1015"/>
                  </a:cubicBezTo>
                  <a:cubicBezTo>
                    <a:pt x="2420" y="1015"/>
                    <a:pt x="2213" y="1158"/>
                    <a:pt x="2181" y="1490"/>
                  </a:cubicBezTo>
                  <a:cubicBezTo>
                    <a:pt x="2148" y="1736"/>
                    <a:pt x="2214" y="1982"/>
                    <a:pt x="2378" y="2146"/>
                  </a:cubicBezTo>
                  <a:cubicBezTo>
                    <a:pt x="2410" y="2179"/>
                    <a:pt x="2427" y="2195"/>
                    <a:pt x="2443" y="2211"/>
                  </a:cubicBezTo>
                  <a:cubicBezTo>
                    <a:pt x="2460" y="2228"/>
                    <a:pt x="2476" y="2244"/>
                    <a:pt x="2509" y="2261"/>
                  </a:cubicBezTo>
                  <a:lnTo>
                    <a:pt x="2558" y="2293"/>
                  </a:lnTo>
                  <a:lnTo>
                    <a:pt x="2591" y="2326"/>
                  </a:lnTo>
                  <a:lnTo>
                    <a:pt x="2623" y="2343"/>
                  </a:lnTo>
                  <a:cubicBezTo>
                    <a:pt x="2755" y="2408"/>
                    <a:pt x="2894" y="2441"/>
                    <a:pt x="3031" y="2441"/>
                  </a:cubicBezTo>
                  <a:cubicBezTo>
                    <a:pt x="3168" y="2441"/>
                    <a:pt x="3304" y="2408"/>
                    <a:pt x="3427" y="2343"/>
                  </a:cubicBezTo>
                  <a:cubicBezTo>
                    <a:pt x="4017" y="2129"/>
                    <a:pt x="4443" y="1080"/>
                    <a:pt x="3754" y="458"/>
                  </a:cubicBezTo>
                  <a:cubicBezTo>
                    <a:pt x="3480" y="153"/>
                    <a:pt x="3064" y="0"/>
                    <a:pt x="26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5111250" y="602275"/>
              <a:ext cx="38150" cy="191575"/>
            </a:xfrm>
            <a:custGeom>
              <a:rect b="b" l="l" r="r" t="t"/>
              <a:pathLst>
                <a:path extrusionOk="0" h="7663" w="1526">
                  <a:moveTo>
                    <a:pt x="885" y="0"/>
                  </a:moveTo>
                  <a:cubicBezTo>
                    <a:pt x="568" y="0"/>
                    <a:pt x="345" y="369"/>
                    <a:pt x="345" y="369"/>
                  </a:cubicBezTo>
                  <a:cubicBezTo>
                    <a:pt x="66" y="778"/>
                    <a:pt x="1" y="1286"/>
                    <a:pt x="50" y="1860"/>
                  </a:cubicBezTo>
                  <a:cubicBezTo>
                    <a:pt x="115" y="2827"/>
                    <a:pt x="476" y="3975"/>
                    <a:pt x="558" y="5171"/>
                  </a:cubicBezTo>
                  <a:cubicBezTo>
                    <a:pt x="705" y="7056"/>
                    <a:pt x="50" y="7663"/>
                    <a:pt x="50" y="7663"/>
                  </a:cubicBezTo>
                  <a:cubicBezTo>
                    <a:pt x="755" y="7122"/>
                    <a:pt x="919" y="5368"/>
                    <a:pt x="787" y="3991"/>
                  </a:cubicBezTo>
                  <a:cubicBezTo>
                    <a:pt x="705" y="3286"/>
                    <a:pt x="689" y="2565"/>
                    <a:pt x="722" y="1860"/>
                  </a:cubicBezTo>
                  <a:cubicBezTo>
                    <a:pt x="755" y="1483"/>
                    <a:pt x="820" y="1205"/>
                    <a:pt x="935" y="1106"/>
                  </a:cubicBezTo>
                  <a:cubicBezTo>
                    <a:pt x="1197" y="844"/>
                    <a:pt x="1525" y="287"/>
                    <a:pt x="1099" y="57"/>
                  </a:cubicBezTo>
                  <a:cubicBezTo>
                    <a:pt x="1024" y="17"/>
                    <a:pt x="953" y="0"/>
                    <a:pt x="8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5055125" y="576775"/>
              <a:ext cx="212700" cy="254775"/>
            </a:xfrm>
            <a:custGeom>
              <a:rect b="b" l="l" r="r" t="t"/>
              <a:pathLst>
                <a:path extrusionOk="0" h="10191" w="8508">
                  <a:moveTo>
                    <a:pt x="6312" y="1"/>
                  </a:moveTo>
                  <a:cubicBezTo>
                    <a:pt x="6106" y="1"/>
                    <a:pt x="5896" y="25"/>
                    <a:pt x="5688" y="77"/>
                  </a:cubicBezTo>
                  <a:cubicBezTo>
                    <a:pt x="4508" y="323"/>
                    <a:pt x="3737" y="1585"/>
                    <a:pt x="3508" y="2847"/>
                  </a:cubicBezTo>
                  <a:cubicBezTo>
                    <a:pt x="3508" y="2864"/>
                    <a:pt x="3508" y="2864"/>
                    <a:pt x="3508" y="2880"/>
                  </a:cubicBezTo>
                  <a:cubicBezTo>
                    <a:pt x="3262" y="4175"/>
                    <a:pt x="3508" y="5388"/>
                    <a:pt x="3459" y="6503"/>
                  </a:cubicBezTo>
                  <a:cubicBezTo>
                    <a:pt x="3524" y="7486"/>
                    <a:pt x="3147" y="8453"/>
                    <a:pt x="2459" y="9142"/>
                  </a:cubicBezTo>
                  <a:cubicBezTo>
                    <a:pt x="1770" y="9764"/>
                    <a:pt x="918" y="10125"/>
                    <a:pt x="0" y="10191"/>
                  </a:cubicBezTo>
                  <a:cubicBezTo>
                    <a:pt x="934" y="10158"/>
                    <a:pt x="1819" y="9814"/>
                    <a:pt x="2508" y="9207"/>
                  </a:cubicBezTo>
                  <a:cubicBezTo>
                    <a:pt x="3246" y="8502"/>
                    <a:pt x="3655" y="7519"/>
                    <a:pt x="3606" y="6503"/>
                  </a:cubicBezTo>
                  <a:cubicBezTo>
                    <a:pt x="3672" y="5388"/>
                    <a:pt x="3426" y="4142"/>
                    <a:pt x="3672" y="2897"/>
                  </a:cubicBezTo>
                  <a:cubicBezTo>
                    <a:pt x="3672" y="2880"/>
                    <a:pt x="3672" y="2880"/>
                    <a:pt x="3672" y="2880"/>
                  </a:cubicBezTo>
                  <a:cubicBezTo>
                    <a:pt x="3901" y="1651"/>
                    <a:pt x="4622" y="471"/>
                    <a:pt x="5721" y="225"/>
                  </a:cubicBezTo>
                  <a:cubicBezTo>
                    <a:pt x="5835" y="192"/>
                    <a:pt x="5966" y="159"/>
                    <a:pt x="6098" y="159"/>
                  </a:cubicBezTo>
                  <a:cubicBezTo>
                    <a:pt x="6142" y="156"/>
                    <a:pt x="6187" y="154"/>
                    <a:pt x="6232" y="154"/>
                  </a:cubicBezTo>
                  <a:cubicBezTo>
                    <a:pt x="6629" y="154"/>
                    <a:pt x="7019" y="284"/>
                    <a:pt x="7343" y="520"/>
                  </a:cubicBezTo>
                  <a:cubicBezTo>
                    <a:pt x="8065" y="1094"/>
                    <a:pt x="7966" y="2323"/>
                    <a:pt x="7556" y="2716"/>
                  </a:cubicBezTo>
                  <a:cubicBezTo>
                    <a:pt x="7474" y="2765"/>
                    <a:pt x="7409" y="2831"/>
                    <a:pt x="7327" y="2864"/>
                  </a:cubicBezTo>
                  <a:cubicBezTo>
                    <a:pt x="7204" y="2929"/>
                    <a:pt x="7069" y="2962"/>
                    <a:pt x="6936" y="2962"/>
                  </a:cubicBezTo>
                  <a:cubicBezTo>
                    <a:pt x="6802" y="2962"/>
                    <a:pt x="6671" y="2929"/>
                    <a:pt x="6557" y="2864"/>
                  </a:cubicBezTo>
                  <a:cubicBezTo>
                    <a:pt x="6475" y="2815"/>
                    <a:pt x="6409" y="2749"/>
                    <a:pt x="6376" y="2667"/>
                  </a:cubicBezTo>
                  <a:lnTo>
                    <a:pt x="6376" y="2667"/>
                  </a:lnTo>
                  <a:cubicBezTo>
                    <a:pt x="6376" y="2667"/>
                    <a:pt x="6401" y="2670"/>
                    <a:pt x="6440" y="2670"/>
                  </a:cubicBezTo>
                  <a:cubicBezTo>
                    <a:pt x="6569" y="2670"/>
                    <a:pt x="6858" y="2641"/>
                    <a:pt x="6934" y="2388"/>
                  </a:cubicBezTo>
                  <a:cubicBezTo>
                    <a:pt x="7065" y="2077"/>
                    <a:pt x="6868" y="1733"/>
                    <a:pt x="6557" y="1667"/>
                  </a:cubicBezTo>
                  <a:cubicBezTo>
                    <a:pt x="6508" y="1653"/>
                    <a:pt x="6455" y="1646"/>
                    <a:pt x="6402" y="1646"/>
                  </a:cubicBezTo>
                  <a:cubicBezTo>
                    <a:pt x="6077" y="1646"/>
                    <a:pt x="5709" y="1903"/>
                    <a:pt x="5835" y="2438"/>
                  </a:cubicBezTo>
                  <a:cubicBezTo>
                    <a:pt x="5885" y="2618"/>
                    <a:pt x="6016" y="2765"/>
                    <a:pt x="6180" y="2864"/>
                  </a:cubicBezTo>
                  <a:cubicBezTo>
                    <a:pt x="6418" y="3026"/>
                    <a:pt x="6697" y="3108"/>
                    <a:pt x="6979" y="3108"/>
                  </a:cubicBezTo>
                  <a:cubicBezTo>
                    <a:pt x="7239" y="3108"/>
                    <a:pt x="7501" y="3038"/>
                    <a:pt x="7737" y="2897"/>
                  </a:cubicBezTo>
                  <a:lnTo>
                    <a:pt x="7786" y="2864"/>
                  </a:lnTo>
                  <a:cubicBezTo>
                    <a:pt x="8310" y="2470"/>
                    <a:pt x="8507" y="1782"/>
                    <a:pt x="8261" y="1175"/>
                  </a:cubicBezTo>
                  <a:cubicBezTo>
                    <a:pt x="8035" y="469"/>
                    <a:pt x="7211" y="1"/>
                    <a:pt x="631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5161250" y="612775"/>
              <a:ext cx="57800" cy="52700"/>
            </a:xfrm>
            <a:custGeom>
              <a:rect b="b" l="l" r="r" t="t"/>
              <a:pathLst>
                <a:path extrusionOk="0" h="2108" w="2312">
                  <a:moveTo>
                    <a:pt x="528" y="1"/>
                  </a:moveTo>
                  <a:cubicBezTo>
                    <a:pt x="455" y="1"/>
                    <a:pt x="377" y="11"/>
                    <a:pt x="295" y="31"/>
                  </a:cubicBezTo>
                  <a:cubicBezTo>
                    <a:pt x="427" y="96"/>
                    <a:pt x="443" y="276"/>
                    <a:pt x="361" y="391"/>
                  </a:cubicBezTo>
                  <a:cubicBezTo>
                    <a:pt x="246" y="555"/>
                    <a:pt x="0" y="998"/>
                    <a:pt x="115" y="1440"/>
                  </a:cubicBezTo>
                  <a:cubicBezTo>
                    <a:pt x="164" y="1604"/>
                    <a:pt x="246" y="1752"/>
                    <a:pt x="377" y="1866"/>
                  </a:cubicBezTo>
                  <a:cubicBezTo>
                    <a:pt x="557" y="2046"/>
                    <a:pt x="810" y="2108"/>
                    <a:pt x="1075" y="2108"/>
                  </a:cubicBezTo>
                  <a:cubicBezTo>
                    <a:pt x="1609" y="2108"/>
                    <a:pt x="2191" y="1856"/>
                    <a:pt x="2312" y="1801"/>
                  </a:cubicBezTo>
                  <a:lnTo>
                    <a:pt x="2312" y="1801"/>
                  </a:lnTo>
                  <a:cubicBezTo>
                    <a:pt x="2312" y="1801"/>
                    <a:pt x="2281" y="1804"/>
                    <a:pt x="2230" y="1804"/>
                  </a:cubicBezTo>
                  <a:cubicBezTo>
                    <a:pt x="2066" y="1804"/>
                    <a:pt x="1693" y="1766"/>
                    <a:pt x="1492" y="1440"/>
                  </a:cubicBezTo>
                  <a:cubicBezTo>
                    <a:pt x="1443" y="1325"/>
                    <a:pt x="1394" y="1211"/>
                    <a:pt x="1377" y="1096"/>
                  </a:cubicBezTo>
                  <a:cubicBezTo>
                    <a:pt x="1292" y="401"/>
                    <a:pt x="999" y="1"/>
                    <a:pt x="5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5246475" y="577800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920" y="0"/>
                  </a:moveTo>
                  <a:cubicBezTo>
                    <a:pt x="656" y="0"/>
                    <a:pt x="351" y="26"/>
                    <a:pt x="1" y="85"/>
                  </a:cubicBezTo>
                  <a:cubicBezTo>
                    <a:pt x="411" y="151"/>
                    <a:pt x="755" y="413"/>
                    <a:pt x="919" y="807"/>
                  </a:cubicBezTo>
                  <a:cubicBezTo>
                    <a:pt x="1125" y="1308"/>
                    <a:pt x="1492" y="1951"/>
                    <a:pt x="2251" y="1951"/>
                  </a:cubicBezTo>
                  <a:cubicBezTo>
                    <a:pt x="2459" y="1951"/>
                    <a:pt x="2696" y="1903"/>
                    <a:pt x="2968" y="1790"/>
                  </a:cubicBezTo>
                  <a:cubicBezTo>
                    <a:pt x="2787" y="1725"/>
                    <a:pt x="2673" y="1561"/>
                    <a:pt x="2673" y="1380"/>
                  </a:cubicBezTo>
                  <a:cubicBezTo>
                    <a:pt x="2673" y="1096"/>
                    <a:pt x="2636" y="0"/>
                    <a:pt x="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5313275" y="577350"/>
              <a:ext cx="36100" cy="28300"/>
            </a:xfrm>
            <a:custGeom>
              <a:rect b="b" l="l" r="r" t="t"/>
              <a:pathLst>
                <a:path extrusionOk="0" h="1132" w="1444">
                  <a:moveTo>
                    <a:pt x="945" y="0"/>
                  </a:moveTo>
                  <a:cubicBezTo>
                    <a:pt x="772" y="0"/>
                    <a:pt x="623" y="142"/>
                    <a:pt x="623" y="333"/>
                  </a:cubicBezTo>
                  <a:cubicBezTo>
                    <a:pt x="623" y="496"/>
                    <a:pt x="748" y="601"/>
                    <a:pt x="884" y="601"/>
                  </a:cubicBezTo>
                  <a:cubicBezTo>
                    <a:pt x="940" y="601"/>
                    <a:pt x="998" y="584"/>
                    <a:pt x="1050" y="546"/>
                  </a:cubicBezTo>
                  <a:cubicBezTo>
                    <a:pt x="1050" y="546"/>
                    <a:pt x="1164" y="366"/>
                    <a:pt x="1050" y="300"/>
                  </a:cubicBezTo>
                  <a:cubicBezTo>
                    <a:pt x="1021" y="284"/>
                    <a:pt x="995" y="277"/>
                    <a:pt x="973" y="277"/>
                  </a:cubicBezTo>
                  <a:cubicBezTo>
                    <a:pt x="907" y="277"/>
                    <a:pt x="873" y="341"/>
                    <a:pt x="886" y="415"/>
                  </a:cubicBezTo>
                  <a:cubicBezTo>
                    <a:pt x="891" y="447"/>
                    <a:pt x="874" y="462"/>
                    <a:pt x="848" y="462"/>
                  </a:cubicBezTo>
                  <a:cubicBezTo>
                    <a:pt x="796" y="462"/>
                    <a:pt x="711" y="399"/>
                    <a:pt x="722" y="300"/>
                  </a:cubicBezTo>
                  <a:cubicBezTo>
                    <a:pt x="746" y="169"/>
                    <a:pt x="857" y="81"/>
                    <a:pt x="972" y="81"/>
                  </a:cubicBezTo>
                  <a:cubicBezTo>
                    <a:pt x="1015" y="81"/>
                    <a:pt x="1059" y="93"/>
                    <a:pt x="1099" y="120"/>
                  </a:cubicBezTo>
                  <a:cubicBezTo>
                    <a:pt x="1377" y="267"/>
                    <a:pt x="1312" y="857"/>
                    <a:pt x="722" y="907"/>
                  </a:cubicBezTo>
                  <a:cubicBezTo>
                    <a:pt x="708" y="908"/>
                    <a:pt x="694" y="908"/>
                    <a:pt x="680" y="908"/>
                  </a:cubicBezTo>
                  <a:cubicBezTo>
                    <a:pt x="320" y="908"/>
                    <a:pt x="1" y="513"/>
                    <a:pt x="1" y="513"/>
                  </a:cubicBezTo>
                  <a:lnTo>
                    <a:pt x="1" y="513"/>
                  </a:lnTo>
                  <a:cubicBezTo>
                    <a:pt x="1" y="694"/>
                    <a:pt x="66" y="874"/>
                    <a:pt x="214" y="1005"/>
                  </a:cubicBezTo>
                  <a:cubicBezTo>
                    <a:pt x="338" y="1088"/>
                    <a:pt x="476" y="1132"/>
                    <a:pt x="618" y="1132"/>
                  </a:cubicBezTo>
                  <a:cubicBezTo>
                    <a:pt x="701" y="1132"/>
                    <a:pt x="785" y="1117"/>
                    <a:pt x="869" y="1087"/>
                  </a:cubicBezTo>
                  <a:cubicBezTo>
                    <a:pt x="1082" y="1021"/>
                    <a:pt x="1246" y="874"/>
                    <a:pt x="1345" y="661"/>
                  </a:cubicBezTo>
                  <a:cubicBezTo>
                    <a:pt x="1443" y="415"/>
                    <a:pt x="1328" y="136"/>
                    <a:pt x="1099" y="38"/>
                  </a:cubicBezTo>
                  <a:cubicBezTo>
                    <a:pt x="1048" y="12"/>
                    <a:pt x="995" y="0"/>
                    <a:pt x="9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4810875" y="86840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4808825" y="599775"/>
              <a:ext cx="68875" cy="268650"/>
            </a:xfrm>
            <a:custGeom>
              <a:rect b="b" l="l" r="r" t="t"/>
              <a:pathLst>
                <a:path extrusionOk="0" h="10746" w="2755">
                  <a:moveTo>
                    <a:pt x="1462" y="1"/>
                  </a:moveTo>
                  <a:cubicBezTo>
                    <a:pt x="1126" y="1"/>
                    <a:pt x="779" y="125"/>
                    <a:pt x="509" y="419"/>
                  </a:cubicBezTo>
                  <a:cubicBezTo>
                    <a:pt x="165" y="846"/>
                    <a:pt x="1" y="1403"/>
                    <a:pt x="34" y="1960"/>
                  </a:cubicBezTo>
                  <a:cubicBezTo>
                    <a:pt x="50" y="2485"/>
                    <a:pt x="165" y="3009"/>
                    <a:pt x="345" y="3501"/>
                  </a:cubicBezTo>
                  <a:cubicBezTo>
                    <a:pt x="1181" y="5550"/>
                    <a:pt x="2083" y="7500"/>
                    <a:pt x="1525" y="8943"/>
                  </a:cubicBezTo>
                  <a:cubicBezTo>
                    <a:pt x="1263" y="9697"/>
                    <a:pt x="755" y="10336"/>
                    <a:pt x="83" y="10746"/>
                  </a:cubicBezTo>
                  <a:cubicBezTo>
                    <a:pt x="165" y="10697"/>
                    <a:pt x="1066" y="10303"/>
                    <a:pt x="1607" y="8976"/>
                  </a:cubicBezTo>
                  <a:cubicBezTo>
                    <a:pt x="2214" y="7500"/>
                    <a:pt x="1345" y="5468"/>
                    <a:pt x="509" y="3452"/>
                  </a:cubicBezTo>
                  <a:cubicBezTo>
                    <a:pt x="329" y="2960"/>
                    <a:pt x="230" y="2468"/>
                    <a:pt x="198" y="1960"/>
                  </a:cubicBezTo>
                  <a:cubicBezTo>
                    <a:pt x="165" y="1436"/>
                    <a:pt x="312" y="928"/>
                    <a:pt x="607" y="501"/>
                  </a:cubicBezTo>
                  <a:cubicBezTo>
                    <a:pt x="847" y="231"/>
                    <a:pt x="1164" y="115"/>
                    <a:pt x="1474" y="115"/>
                  </a:cubicBezTo>
                  <a:cubicBezTo>
                    <a:pt x="1991" y="115"/>
                    <a:pt x="2486" y="439"/>
                    <a:pt x="2558" y="911"/>
                  </a:cubicBezTo>
                  <a:cubicBezTo>
                    <a:pt x="2681" y="1436"/>
                    <a:pt x="2267" y="1917"/>
                    <a:pt x="1754" y="1917"/>
                  </a:cubicBezTo>
                  <a:cubicBezTo>
                    <a:pt x="1722" y="1917"/>
                    <a:pt x="1689" y="1915"/>
                    <a:pt x="1656" y="1911"/>
                  </a:cubicBezTo>
                  <a:lnTo>
                    <a:pt x="1640" y="1911"/>
                  </a:lnTo>
                  <a:cubicBezTo>
                    <a:pt x="1624" y="1911"/>
                    <a:pt x="1607" y="1911"/>
                    <a:pt x="1591" y="1895"/>
                  </a:cubicBezTo>
                  <a:cubicBezTo>
                    <a:pt x="1509" y="1878"/>
                    <a:pt x="1443" y="1829"/>
                    <a:pt x="1411" y="1763"/>
                  </a:cubicBezTo>
                  <a:cubicBezTo>
                    <a:pt x="1411" y="1763"/>
                    <a:pt x="1361" y="1698"/>
                    <a:pt x="1411" y="1665"/>
                  </a:cubicBezTo>
                  <a:cubicBezTo>
                    <a:pt x="1443" y="1616"/>
                    <a:pt x="1804" y="1649"/>
                    <a:pt x="1820" y="1321"/>
                  </a:cubicBezTo>
                  <a:cubicBezTo>
                    <a:pt x="1831" y="1069"/>
                    <a:pt x="1627" y="905"/>
                    <a:pt x="1418" y="905"/>
                  </a:cubicBezTo>
                  <a:cubicBezTo>
                    <a:pt x="1301" y="905"/>
                    <a:pt x="1182" y="957"/>
                    <a:pt x="1099" y="1075"/>
                  </a:cubicBezTo>
                  <a:cubicBezTo>
                    <a:pt x="902" y="1337"/>
                    <a:pt x="1181" y="1927"/>
                    <a:pt x="1689" y="1960"/>
                  </a:cubicBezTo>
                  <a:lnTo>
                    <a:pt x="1853" y="1960"/>
                  </a:lnTo>
                  <a:cubicBezTo>
                    <a:pt x="2378" y="1927"/>
                    <a:pt x="2755" y="1419"/>
                    <a:pt x="2656" y="895"/>
                  </a:cubicBezTo>
                  <a:cubicBezTo>
                    <a:pt x="2594" y="375"/>
                    <a:pt x="2044" y="1"/>
                    <a:pt x="14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4810875" y="86840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4807600" y="540925"/>
              <a:ext cx="75875" cy="81650"/>
            </a:xfrm>
            <a:custGeom>
              <a:rect b="b" l="l" r="r" t="t"/>
              <a:pathLst>
                <a:path extrusionOk="0" h="3266" w="3035">
                  <a:moveTo>
                    <a:pt x="2317" y="1"/>
                  </a:moveTo>
                  <a:cubicBezTo>
                    <a:pt x="2119" y="1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89" y="1183"/>
                    <a:pt x="1951" y="954"/>
                  </a:cubicBezTo>
                  <a:cubicBezTo>
                    <a:pt x="3035" y="778"/>
                    <a:pt x="2976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4905550" y="534450"/>
              <a:ext cx="130325" cy="112950"/>
            </a:xfrm>
            <a:custGeom>
              <a:rect b="b" l="l" r="r" t="t"/>
              <a:pathLst>
                <a:path extrusionOk="0" h="4518" w="5213">
                  <a:moveTo>
                    <a:pt x="3049" y="0"/>
                  </a:moveTo>
                  <a:lnTo>
                    <a:pt x="3049" y="0"/>
                  </a:lnTo>
                  <a:cubicBezTo>
                    <a:pt x="3049" y="0"/>
                    <a:pt x="3360" y="705"/>
                    <a:pt x="3016" y="1770"/>
                  </a:cubicBezTo>
                  <a:cubicBezTo>
                    <a:pt x="2688" y="2852"/>
                    <a:pt x="1836" y="3065"/>
                    <a:pt x="1213" y="3131"/>
                  </a:cubicBezTo>
                  <a:cubicBezTo>
                    <a:pt x="574" y="3196"/>
                    <a:pt x="148" y="3475"/>
                    <a:pt x="0" y="4344"/>
                  </a:cubicBezTo>
                  <a:cubicBezTo>
                    <a:pt x="148" y="4245"/>
                    <a:pt x="320" y="4194"/>
                    <a:pt x="491" y="4194"/>
                  </a:cubicBezTo>
                  <a:cubicBezTo>
                    <a:pt x="603" y="4194"/>
                    <a:pt x="715" y="4216"/>
                    <a:pt x="820" y="4262"/>
                  </a:cubicBezTo>
                  <a:cubicBezTo>
                    <a:pt x="1064" y="4380"/>
                    <a:pt x="1459" y="4517"/>
                    <a:pt x="1855" y="4517"/>
                  </a:cubicBezTo>
                  <a:cubicBezTo>
                    <a:pt x="2175" y="4517"/>
                    <a:pt x="2496" y="4427"/>
                    <a:pt x="2738" y="4163"/>
                  </a:cubicBezTo>
                  <a:cubicBezTo>
                    <a:pt x="3098" y="3754"/>
                    <a:pt x="3262" y="3213"/>
                    <a:pt x="3147" y="2672"/>
                  </a:cubicBezTo>
                  <a:cubicBezTo>
                    <a:pt x="3131" y="2381"/>
                    <a:pt x="3067" y="1852"/>
                    <a:pt x="3348" y="1852"/>
                  </a:cubicBezTo>
                  <a:cubicBezTo>
                    <a:pt x="3352" y="1852"/>
                    <a:pt x="3356" y="1852"/>
                    <a:pt x="3360" y="1852"/>
                  </a:cubicBezTo>
                  <a:cubicBezTo>
                    <a:pt x="3360" y="1852"/>
                    <a:pt x="3364" y="1852"/>
                    <a:pt x="3370" y="1852"/>
                  </a:cubicBezTo>
                  <a:cubicBezTo>
                    <a:pt x="3412" y="1852"/>
                    <a:pt x="3588" y="1877"/>
                    <a:pt x="3574" y="2295"/>
                  </a:cubicBezTo>
                  <a:cubicBezTo>
                    <a:pt x="3557" y="2754"/>
                    <a:pt x="3541" y="3049"/>
                    <a:pt x="4164" y="3229"/>
                  </a:cubicBezTo>
                  <a:cubicBezTo>
                    <a:pt x="4508" y="3327"/>
                    <a:pt x="4819" y="3491"/>
                    <a:pt x="5082" y="3737"/>
                  </a:cubicBezTo>
                  <a:cubicBezTo>
                    <a:pt x="4967" y="3524"/>
                    <a:pt x="4950" y="3278"/>
                    <a:pt x="5000" y="3049"/>
                  </a:cubicBezTo>
                  <a:cubicBezTo>
                    <a:pt x="5131" y="2705"/>
                    <a:pt x="5213" y="2098"/>
                    <a:pt x="4655" y="1705"/>
                  </a:cubicBezTo>
                  <a:cubicBezTo>
                    <a:pt x="4082" y="1311"/>
                    <a:pt x="3524" y="1082"/>
                    <a:pt x="3393" y="688"/>
                  </a:cubicBezTo>
                  <a:cubicBezTo>
                    <a:pt x="3328" y="443"/>
                    <a:pt x="3197" y="213"/>
                    <a:pt x="30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4983800" y="610650"/>
              <a:ext cx="31600" cy="49625"/>
            </a:xfrm>
            <a:custGeom>
              <a:rect b="b" l="l" r="r" t="t"/>
              <a:pathLst>
                <a:path extrusionOk="0" h="1985" w="1264">
                  <a:moveTo>
                    <a:pt x="312" y="1"/>
                  </a:moveTo>
                  <a:lnTo>
                    <a:pt x="312" y="1"/>
                  </a:lnTo>
                  <a:cubicBezTo>
                    <a:pt x="329" y="181"/>
                    <a:pt x="312" y="378"/>
                    <a:pt x="263" y="558"/>
                  </a:cubicBezTo>
                  <a:cubicBezTo>
                    <a:pt x="181" y="820"/>
                    <a:pt x="1" y="1230"/>
                    <a:pt x="444" y="1525"/>
                  </a:cubicBezTo>
                  <a:cubicBezTo>
                    <a:pt x="460" y="1525"/>
                    <a:pt x="476" y="1542"/>
                    <a:pt x="493" y="1558"/>
                  </a:cubicBezTo>
                  <a:cubicBezTo>
                    <a:pt x="1001" y="1853"/>
                    <a:pt x="1017" y="1984"/>
                    <a:pt x="1017" y="1984"/>
                  </a:cubicBezTo>
                  <a:cubicBezTo>
                    <a:pt x="1017" y="1984"/>
                    <a:pt x="1050" y="1755"/>
                    <a:pt x="1099" y="1525"/>
                  </a:cubicBezTo>
                  <a:cubicBezTo>
                    <a:pt x="1116" y="1443"/>
                    <a:pt x="1132" y="1361"/>
                    <a:pt x="1148" y="1296"/>
                  </a:cubicBezTo>
                  <a:cubicBezTo>
                    <a:pt x="1263" y="919"/>
                    <a:pt x="1099" y="525"/>
                    <a:pt x="771" y="345"/>
                  </a:cubicBezTo>
                  <a:cubicBezTo>
                    <a:pt x="329" y="83"/>
                    <a:pt x="312" y="1"/>
                    <a:pt x="31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4271200" y="612775"/>
              <a:ext cx="58200" cy="52700"/>
            </a:xfrm>
            <a:custGeom>
              <a:rect b="b" l="l" r="r" t="t"/>
              <a:pathLst>
                <a:path extrusionOk="0" h="2108" w="2328">
                  <a:moveTo>
                    <a:pt x="1799" y="1"/>
                  </a:moveTo>
                  <a:cubicBezTo>
                    <a:pt x="1326" y="1"/>
                    <a:pt x="1020" y="401"/>
                    <a:pt x="935" y="1096"/>
                  </a:cubicBezTo>
                  <a:cubicBezTo>
                    <a:pt x="918" y="1211"/>
                    <a:pt x="886" y="1325"/>
                    <a:pt x="820" y="1440"/>
                  </a:cubicBezTo>
                  <a:cubicBezTo>
                    <a:pt x="632" y="1766"/>
                    <a:pt x="252" y="1804"/>
                    <a:pt x="84" y="1804"/>
                  </a:cubicBezTo>
                  <a:cubicBezTo>
                    <a:pt x="32" y="1804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32" y="1856"/>
                    <a:pt x="717" y="2108"/>
                    <a:pt x="1252" y="2108"/>
                  </a:cubicBezTo>
                  <a:cubicBezTo>
                    <a:pt x="1518" y="2108"/>
                    <a:pt x="1772" y="2046"/>
                    <a:pt x="1951" y="1866"/>
                  </a:cubicBezTo>
                  <a:cubicBezTo>
                    <a:pt x="2066" y="1752"/>
                    <a:pt x="2164" y="1604"/>
                    <a:pt x="2213" y="1440"/>
                  </a:cubicBezTo>
                  <a:cubicBezTo>
                    <a:pt x="2328" y="998"/>
                    <a:pt x="2082" y="555"/>
                    <a:pt x="1967" y="391"/>
                  </a:cubicBezTo>
                  <a:cubicBezTo>
                    <a:pt x="1869" y="276"/>
                    <a:pt x="1902" y="96"/>
                    <a:pt x="2033" y="31"/>
                  </a:cubicBezTo>
                  <a:cubicBezTo>
                    <a:pt x="1951" y="11"/>
                    <a:pt x="1873" y="1"/>
                    <a:pt x="17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4169975" y="577800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2049" y="0"/>
                  </a:moveTo>
                  <a:cubicBezTo>
                    <a:pt x="337" y="0"/>
                    <a:pt x="312" y="1096"/>
                    <a:pt x="312" y="1380"/>
                  </a:cubicBezTo>
                  <a:cubicBezTo>
                    <a:pt x="312" y="1561"/>
                    <a:pt x="181" y="1741"/>
                    <a:pt x="1" y="1790"/>
                  </a:cubicBezTo>
                  <a:cubicBezTo>
                    <a:pt x="272" y="1903"/>
                    <a:pt x="510" y="1951"/>
                    <a:pt x="718" y="1951"/>
                  </a:cubicBezTo>
                  <a:cubicBezTo>
                    <a:pt x="1477" y="1951"/>
                    <a:pt x="1844" y="1308"/>
                    <a:pt x="2050" y="807"/>
                  </a:cubicBezTo>
                  <a:cubicBezTo>
                    <a:pt x="2197" y="413"/>
                    <a:pt x="2558" y="151"/>
                    <a:pt x="2968" y="85"/>
                  </a:cubicBezTo>
                  <a:cubicBezTo>
                    <a:pt x="2617" y="26"/>
                    <a:pt x="2313" y="0"/>
                    <a:pt x="20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4141300" y="577525"/>
              <a:ext cx="36075" cy="28125"/>
            </a:xfrm>
            <a:custGeom>
              <a:rect b="b" l="l" r="r" t="t"/>
              <a:pathLst>
                <a:path extrusionOk="0" h="1125" w="1443">
                  <a:moveTo>
                    <a:pt x="475" y="0"/>
                  </a:moveTo>
                  <a:cubicBezTo>
                    <a:pt x="427" y="0"/>
                    <a:pt x="377" y="10"/>
                    <a:pt x="328" y="31"/>
                  </a:cubicBezTo>
                  <a:cubicBezTo>
                    <a:pt x="99" y="146"/>
                    <a:pt x="0" y="424"/>
                    <a:pt x="99" y="670"/>
                  </a:cubicBezTo>
                  <a:cubicBezTo>
                    <a:pt x="181" y="867"/>
                    <a:pt x="361" y="1014"/>
                    <a:pt x="574" y="1080"/>
                  </a:cubicBezTo>
                  <a:cubicBezTo>
                    <a:pt x="652" y="1110"/>
                    <a:pt x="735" y="1125"/>
                    <a:pt x="818" y="1125"/>
                  </a:cubicBezTo>
                  <a:cubicBezTo>
                    <a:pt x="961" y="1125"/>
                    <a:pt x="1105" y="1081"/>
                    <a:pt x="1230" y="998"/>
                  </a:cubicBezTo>
                  <a:cubicBezTo>
                    <a:pt x="1361" y="867"/>
                    <a:pt x="1443" y="687"/>
                    <a:pt x="1443" y="506"/>
                  </a:cubicBezTo>
                  <a:lnTo>
                    <a:pt x="1443" y="506"/>
                  </a:lnTo>
                  <a:cubicBezTo>
                    <a:pt x="1443" y="506"/>
                    <a:pt x="1135" y="887"/>
                    <a:pt x="769" y="887"/>
                  </a:cubicBezTo>
                  <a:cubicBezTo>
                    <a:pt x="748" y="887"/>
                    <a:pt x="727" y="886"/>
                    <a:pt x="705" y="883"/>
                  </a:cubicBezTo>
                  <a:cubicBezTo>
                    <a:pt x="132" y="834"/>
                    <a:pt x="50" y="260"/>
                    <a:pt x="328" y="96"/>
                  </a:cubicBezTo>
                  <a:cubicBezTo>
                    <a:pt x="373" y="70"/>
                    <a:pt x="420" y="58"/>
                    <a:pt x="465" y="58"/>
                  </a:cubicBezTo>
                  <a:cubicBezTo>
                    <a:pt x="586" y="58"/>
                    <a:pt x="693" y="145"/>
                    <a:pt x="705" y="277"/>
                  </a:cubicBezTo>
                  <a:cubicBezTo>
                    <a:pt x="727" y="388"/>
                    <a:pt x="636" y="454"/>
                    <a:pt x="586" y="454"/>
                  </a:cubicBezTo>
                  <a:cubicBezTo>
                    <a:pt x="562" y="454"/>
                    <a:pt x="547" y="439"/>
                    <a:pt x="558" y="408"/>
                  </a:cubicBezTo>
                  <a:cubicBezTo>
                    <a:pt x="570" y="321"/>
                    <a:pt x="536" y="253"/>
                    <a:pt x="469" y="253"/>
                  </a:cubicBezTo>
                  <a:cubicBezTo>
                    <a:pt x="447" y="253"/>
                    <a:pt x="422" y="261"/>
                    <a:pt x="394" y="277"/>
                  </a:cubicBezTo>
                  <a:cubicBezTo>
                    <a:pt x="263" y="342"/>
                    <a:pt x="394" y="523"/>
                    <a:pt x="394" y="523"/>
                  </a:cubicBezTo>
                  <a:cubicBezTo>
                    <a:pt x="444" y="568"/>
                    <a:pt x="504" y="589"/>
                    <a:pt x="563" y="589"/>
                  </a:cubicBezTo>
                  <a:cubicBezTo>
                    <a:pt x="694" y="589"/>
                    <a:pt x="820" y="485"/>
                    <a:pt x="820" y="326"/>
                  </a:cubicBezTo>
                  <a:cubicBezTo>
                    <a:pt x="807" y="133"/>
                    <a:pt x="652" y="0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4730150" y="613125"/>
              <a:ext cx="30350" cy="84850"/>
            </a:xfrm>
            <a:custGeom>
              <a:rect b="b" l="l" r="r" t="t"/>
              <a:pathLst>
                <a:path extrusionOk="0" h="3394" w="1214">
                  <a:moveTo>
                    <a:pt x="607" y="0"/>
                  </a:moveTo>
                  <a:lnTo>
                    <a:pt x="558" y="344"/>
                  </a:lnTo>
                  <a:cubicBezTo>
                    <a:pt x="525" y="607"/>
                    <a:pt x="443" y="869"/>
                    <a:pt x="296" y="1098"/>
                  </a:cubicBezTo>
                  <a:cubicBezTo>
                    <a:pt x="214" y="1197"/>
                    <a:pt x="148" y="1311"/>
                    <a:pt x="99" y="1426"/>
                  </a:cubicBezTo>
                  <a:cubicBezTo>
                    <a:pt x="1" y="1672"/>
                    <a:pt x="34" y="1967"/>
                    <a:pt x="230" y="2164"/>
                  </a:cubicBezTo>
                  <a:cubicBezTo>
                    <a:pt x="411" y="2426"/>
                    <a:pt x="525" y="2737"/>
                    <a:pt x="574" y="3065"/>
                  </a:cubicBezTo>
                  <a:cubicBezTo>
                    <a:pt x="591" y="3147"/>
                    <a:pt x="591" y="3393"/>
                    <a:pt x="607" y="3393"/>
                  </a:cubicBezTo>
                  <a:cubicBezTo>
                    <a:pt x="607" y="3393"/>
                    <a:pt x="624" y="3131"/>
                    <a:pt x="640" y="3065"/>
                  </a:cubicBezTo>
                  <a:cubicBezTo>
                    <a:pt x="673" y="2737"/>
                    <a:pt x="788" y="2426"/>
                    <a:pt x="984" y="2164"/>
                  </a:cubicBezTo>
                  <a:cubicBezTo>
                    <a:pt x="1165" y="1967"/>
                    <a:pt x="1214" y="1672"/>
                    <a:pt x="1099" y="1426"/>
                  </a:cubicBezTo>
                  <a:cubicBezTo>
                    <a:pt x="1050" y="1311"/>
                    <a:pt x="984" y="1197"/>
                    <a:pt x="919" y="1098"/>
                  </a:cubicBezTo>
                  <a:cubicBezTo>
                    <a:pt x="771" y="869"/>
                    <a:pt x="673" y="607"/>
                    <a:pt x="640" y="344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4606850" y="540925"/>
              <a:ext cx="75800" cy="81650"/>
            </a:xfrm>
            <a:custGeom>
              <a:rect b="b" l="l" r="r" t="t"/>
              <a:pathLst>
                <a:path extrusionOk="0" h="3266" w="3032">
                  <a:moveTo>
                    <a:pt x="715" y="1"/>
                  </a:moveTo>
                  <a:cubicBezTo>
                    <a:pt x="57" y="1"/>
                    <a:pt x="1" y="778"/>
                    <a:pt x="1097" y="954"/>
                  </a:cubicBezTo>
                  <a:cubicBezTo>
                    <a:pt x="2343" y="1167"/>
                    <a:pt x="3031" y="3265"/>
                    <a:pt x="3031" y="3265"/>
                  </a:cubicBezTo>
                  <a:cubicBezTo>
                    <a:pt x="3031" y="3265"/>
                    <a:pt x="2720" y="1003"/>
                    <a:pt x="1458" y="249"/>
                  </a:cubicBezTo>
                  <a:cubicBezTo>
                    <a:pt x="1166" y="71"/>
                    <a:pt x="913" y="1"/>
                    <a:pt x="7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4454375" y="534450"/>
              <a:ext cx="130325" cy="112950"/>
            </a:xfrm>
            <a:custGeom>
              <a:rect b="b" l="l" r="r" t="t"/>
              <a:pathLst>
                <a:path extrusionOk="0" h="4518" w="5213">
                  <a:moveTo>
                    <a:pt x="2180" y="0"/>
                  </a:moveTo>
                  <a:cubicBezTo>
                    <a:pt x="2017" y="197"/>
                    <a:pt x="1902" y="426"/>
                    <a:pt x="1820" y="672"/>
                  </a:cubicBezTo>
                  <a:cubicBezTo>
                    <a:pt x="1689" y="1082"/>
                    <a:pt x="1131" y="1311"/>
                    <a:pt x="574" y="1705"/>
                  </a:cubicBezTo>
                  <a:cubicBezTo>
                    <a:pt x="0" y="2082"/>
                    <a:pt x="99" y="2705"/>
                    <a:pt x="213" y="3032"/>
                  </a:cubicBezTo>
                  <a:cubicBezTo>
                    <a:pt x="279" y="3262"/>
                    <a:pt x="246" y="3524"/>
                    <a:pt x="131" y="3737"/>
                  </a:cubicBezTo>
                  <a:cubicBezTo>
                    <a:pt x="394" y="3491"/>
                    <a:pt x="722" y="3327"/>
                    <a:pt x="1066" y="3245"/>
                  </a:cubicBezTo>
                  <a:cubicBezTo>
                    <a:pt x="1672" y="3049"/>
                    <a:pt x="1656" y="2754"/>
                    <a:pt x="1640" y="2295"/>
                  </a:cubicBezTo>
                  <a:cubicBezTo>
                    <a:pt x="1640" y="1877"/>
                    <a:pt x="1817" y="1852"/>
                    <a:pt x="1860" y="1852"/>
                  </a:cubicBezTo>
                  <a:cubicBezTo>
                    <a:pt x="1866" y="1852"/>
                    <a:pt x="1869" y="1852"/>
                    <a:pt x="1869" y="1852"/>
                  </a:cubicBezTo>
                  <a:cubicBezTo>
                    <a:pt x="1873" y="1852"/>
                    <a:pt x="1878" y="1852"/>
                    <a:pt x="1882" y="1852"/>
                  </a:cubicBezTo>
                  <a:cubicBezTo>
                    <a:pt x="2162" y="1852"/>
                    <a:pt x="2098" y="2381"/>
                    <a:pt x="2066" y="2672"/>
                  </a:cubicBezTo>
                  <a:cubicBezTo>
                    <a:pt x="2049" y="2967"/>
                    <a:pt x="1935" y="3573"/>
                    <a:pt x="2475" y="4163"/>
                  </a:cubicBezTo>
                  <a:cubicBezTo>
                    <a:pt x="2717" y="4427"/>
                    <a:pt x="3038" y="4517"/>
                    <a:pt x="3358" y="4517"/>
                  </a:cubicBezTo>
                  <a:cubicBezTo>
                    <a:pt x="3754" y="4517"/>
                    <a:pt x="4149" y="4380"/>
                    <a:pt x="4393" y="4262"/>
                  </a:cubicBezTo>
                  <a:cubicBezTo>
                    <a:pt x="4498" y="4216"/>
                    <a:pt x="4610" y="4194"/>
                    <a:pt x="4722" y="4194"/>
                  </a:cubicBezTo>
                  <a:cubicBezTo>
                    <a:pt x="4893" y="4194"/>
                    <a:pt x="5065" y="4245"/>
                    <a:pt x="5213" y="4344"/>
                  </a:cubicBezTo>
                  <a:cubicBezTo>
                    <a:pt x="5065" y="3475"/>
                    <a:pt x="4623" y="3196"/>
                    <a:pt x="4000" y="3131"/>
                  </a:cubicBezTo>
                  <a:cubicBezTo>
                    <a:pt x="3377" y="3065"/>
                    <a:pt x="2525" y="2852"/>
                    <a:pt x="2180" y="1770"/>
                  </a:cubicBezTo>
                  <a:cubicBezTo>
                    <a:pt x="1853" y="705"/>
                    <a:pt x="2180" y="0"/>
                    <a:pt x="21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4474850" y="610650"/>
              <a:ext cx="32000" cy="49625"/>
            </a:xfrm>
            <a:custGeom>
              <a:rect b="b" l="l" r="r" t="t"/>
              <a:pathLst>
                <a:path extrusionOk="0" h="1985" w="1280">
                  <a:moveTo>
                    <a:pt x="952" y="1"/>
                  </a:moveTo>
                  <a:cubicBezTo>
                    <a:pt x="952" y="1"/>
                    <a:pt x="952" y="1"/>
                    <a:pt x="952" y="1"/>
                  </a:cubicBezTo>
                  <a:lnTo>
                    <a:pt x="952" y="1"/>
                  </a:lnTo>
                  <a:cubicBezTo>
                    <a:pt x="952" y="1"/>
                    <a:pt x="952" y="1"/>
                    <a:pt x="952" y="1"/>
                  </a:cubicBezTo>
                  <a:close/>
                  <a:moveTo>
                    <a:pt x="952" y="1"/>
                  </a:moveTo>
                  <a:lnTo>
                    <a:pt x="952" y="1"/>
                  </a:lnTo>
                  <a:cubicBezTo>
                    <a:pt x="950" y="10"/>
                    <a:pt x="929" y="96"/>
                    <a:pt x="509" y="345"/>
                  </a:cubicBezTo>
                  <a:cubicBezTo>
                    <a:pt x="165" y="525"/>
                    <a:pt x="1" y="919"/>
                    <a:pt x="116" y="1296"/>
                  </a:cubicBezTo>
                  <a:cubicBezTo>
                    <a:pt x="148" y="1361"/>
                    <a:pt x="165" y="1443"/>
                    <a:pt x="181" y="1525"/>
                  </a:cubicBezTo>
                  <a:cubicBezTo>
                    <a:pt x="230" y="1755"/>
                    <a:pt x="263" y="1984"/>
                    <a:pt x="263" y="1984"/>
                  </a:cubicBezTo>
                  <a:cubicBezTo>
                    <a:pt x="263" y="1984"/>
                    <a:pt x="263" y="1853"/>
                    <a:pt x="788" y="1558"/>
                  </a:cubicBezTo>
                  <a:cubicBezTo>
                    <a:pt x="804" y="1542"/>
                    <a:pt x="804" y="1525"/>
                    <a:pt x="821" y="1525"/>
                  </a:cubicBezTo>
                  <a:cubicBezTo>
                    <a:pt x="1279" y="1230"/>
                    <a:pt x="1099" y="820"/>
                    <a:pt x="1017" y="558"/>
                  </a:cubicBezTo>
                  <a:cubicBezTo>
                    <a:pt x="952" y="378"/>
                    <a:pt x="935" y="182"/>
                    <a:pt x="9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3767575" y="576925"/>
              <a:ext cx="212300" cy="254625"/>
            </a:xfrm>
            <a:custGeom>
              <a:rect b="b" l="l" r="r" t="t"/>
              <a:pathLst>
                <a:path extrusionOk="0" h="10185" w="8492">
                  <a:moveTo>
                    <a:pt x="6282" y="1"/>
                  </a:moveTo>
                  <a:cubicBezTo>
                    <a:pt x="6080" y="1"/>
                    <a:pt x="5875" y="23"/>
                    <a:pt x="5672" y="71"/>
                  </a:cubicBezTo>
                  <a:cubicBezTo>
                    <a:pt x="4492" y="334"/>
                    <a:pt x="3738" y="1579"/>
                    <a:pt x="3508" y="2841"/>
                  </a:cubicBezTo>
                  <a:cubicBezTo>
                    <a:pt x="3492" y="2858"/>
                    <a:pt x="3492" y="2858"/>
                    <a:pt x="3492" y="2874"/>
                  </a:cubicBezTo>
                  <a:cubicBezTo>
                    <a:pt x="3262" y="4169"/>
                    <a:pt x="3492" y="5382"/>
                    <a:pt x="3443" y="6497"/>
                  </a:cubicBezTo>
                  <a:cubicBezTo>
                    <a:pt x="3508" y="7480"/>
                    <a:pt x="3148" y="8447"/>
                    <a:pt x="2459" y="9136"/>
                  </a:cubicBezTo>
                  <a:cubicBezTo>
                    <a:pt x="1771" y="9758"/>
                    <a:pt x="902" y="10119"/>
                    <a:pt x="1" y="10185"/>
                  </a:cubicBezTo>
                  <a:cubicBezTo>
                    <a:pt x="918" y="10152"/>
                    <a:pt x="1804" y="9808"/>
                    <a:pt x="2492" y="9201"/>
                  </a:cubicBezTo>
                  <a:cubicBezTo>
                    <a:pt x="3230" y="8496"/>
                    <a:pt x="3639" y="7513"/>
                    <a:pt x="3590" y="6497"/>
                  </a:cubicBezTo>
                  <a:cubicBezTo>
                    <a:pt x="3656" y="5382"/>
                    <a:pt x="3426" y="4136"/>
                    <a:pt x="3656" y="2891"/>
                  </a:cubicBezTo>
                  <a:cubicBezTo>
                    <a:pt x="3656" y="2874"/>
                    <a:pt x="3656" y="2874"/>
                    <a:pt x="3656" y="2874"/>
                  </a:cubicBezTo>
                  <a:cubicBezTo>
                    <a:pt x="3902" y="1645"/>
                    <a:pt x="4606" y="481"/>
                    <a:pt x="5705" y="219"/>
                  </a:cubicBezTo>
                  <a:cubicBezTo>
                    <a:pt x="5836" y="186"/>
                    <a:pt x="5967" y="170"/>
                    <a:pt x="6098" y="153"/>
                  </a:cubicBezTo>
                  <a:cubicBezTo>
                    <a:pt x="6143" y="150"/>
                    <a:pt x="6187" y="148"/>
                    <a:pt x="6232" y="148"/>
                  </a:cubicBezTo>
                  <a:cubicBezTo>
                    <a:pt x="6629" y="148"/>
                    <a:pt x="7020" y="278"/>
                    <a:pt x="7344" y="514"/>
                  </a:cubicBezTo>
                  <a:cubicBezTo>
                    <a:pt x="8049" y="1088"/>
                    <a:pt x="7950" y="2317"/>
                    <a:pt x="7541" y="2710"/>
                  </a:cubicBezTo>
                  <a:cubicBezTo>
                    <a:pt x="7475" y="2759"/>
                    <a:pt x="7393" y="2825"/>
                    <a:pt x="7311" y="2858"/>
                  </a:cubicBezTo>
                  <a:cubicBezTo>
                    <a:pt x="7196" y="2923"/>
                    <a:pt x="7065" y="2956"/>
                    <a:pt x="6934" y="2956"/>
                  </a:cubicBezTo>
                  <a:cubicBezTo>
                    <a:pt x="6803" y="2956"/>
                    <a:pt x="6672" y="2923"/>
                    <a:pt x="6557" y="2858"/>
                  </a:cubicBezTo>
                  <a:cubicBezTo>
                    <a:pt x="6475" y="2809"/>
                    <a:pt x="6410" y="2743"/>
                    <a:pt x="6377" y="2661"/>
                  </a:cubicBezTo>
                  <a:lnTo>
                    <a:pt x="6377" y="2661"/>
                  </a:lnTo>
                  <a:cubicBezTo>
                    <a:pt x="6377" y="2661"/>
                    <a:pt x="6400" y="2664"/>
                    <a:pt x="6438" y="2664"/>
                  </a:cubicBezTo>
                  <a:cubicBezTo>
                    <a:pt x="6564" y="2664"/>
                    <a:pt x="6846" y="2635"/>
                    <a:pt x="6934" y="2382"/>
                  </a:cubicBezTo>
                  <a:cubicBezTo>
                    <a:pt x="7049" y="2071"/>
                    <a:pt x="6868" y="1727"/>
                    <a:pt x="6541" y="1661"/>
                  </a:cubicBezTo>
                  <a:cubicBezTo>
                    <a:pt x="6485" y="1645"/>
                    <a:pt x="6430" y="1638"/>
                    <a:pt x="6377" y="1638"/>
                  </a:cubicBezTo>
                  <a:cubicBezTo>
                    <a:pt x="5991" y="1638"/>
                    <a:pt x="5692" y="2028"/>
                    <a:pt x="5836" y="2432"/>
                  </a:cubicBezTo>
                  <a:cubicBezTo>
                    <a:pt x="5885" y="2612"/>
                    <a:pt x="6000" y="2759"/>
                    <a:pt x="6164" y="2858"/>
                  </a:cubicBezTo>
                  <a:cubicBezTo>
                    <a:pt x="6411" y="3020"/>
                    <a:pt x="6694" y="3102"/>
                    <a:pt x="6975" y="3102"/>
                  </a:cubicBezTo>
                  <a:cubicBezTo>
                    <a:pt x="7235" y="3102"/>
                    <a:pt x="7493" y="3032"/>
                    <a:pt x="7721" y="2891"/>
                  </a:cubicBezTo>
                  <a:lnTo>
                    <a:pt x="7770" y="2858"/>
                  </a:lnTo>
                  <a:cubicBezTo>
                    <a:pt x="8295" y="2464"/>
                    <a:pt x="8491" y="1776"/>
                    <a:pt x="8245" y="1169"/>
                  </a:cubicBezTo>
                  <a:cubicBezTo>
                    <a:pt x="8017" y="459"/>
                    <a:pt x="7187" y="1"/>
                    <a:pt x="62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3873300" y="612775"/>
              <a:ext cx="58225" cy="52700"/>
            </a:xfrm>
            <a:custGeom>
              <a:rect b="b" l="l" r="r" t="t"/>
              <a:pathLst>
                <a:path extrusionOk="0" h="2108" w="2329">
                  <a:moveTo>
                    <a:pt x="540" y="1"/>
                  </a:moveTo>
                  <a:cubicBezTo>
                    <a:pt x="468" y="1"/>
                    <a:pt x="392" y="11"/>
                    <a:pt x="312" y="31"/>
                  </a:cubicBezTo>
                  <a:cubicBezTo>
                    <a:pt x="427" y="96"/>
                    <a:pt x="459" y="276"/>
                    <a:pt x="361" y="391"/>
                  </a:cubicBezTo>
                  <a:cubicBezTo>
                    <a:pt x="246" y="555"/>
                    <a:pt x="0" y="998"/>
                    <a:pt x="132" y="1440"/>
                  </a:cubicBezTo>
                  <a:cubicBezTo>
                    <a:pt x="164" y="1604"/>
                    <a:pt x="263" y="1752"/>
                    <a:pt x="377" y="1866"/>
                  </a:cubicBezTo>
                  <a:cubicBezTo>
                    <a:pt x="562" y="2046"/>
                    <a:pt x="818" y="2108"/>
                    <a:pt x="1083" y="2108"/>
                  </a:cubicBezTo>
                  <a:cubicBezTo>
                    <a:pt x="1619" y="2108"/>
                    <a:pt x="2197" y="1856"/>
                    <a:pt x="2328" y="1801"/>
                  </a:cubicBezTo>
                  <a:lnTo>
                    <a:pt x="2328" y="1801"/>
                  </a:lnTo>
                  <a:cubicBezTo>
                    <a:pt x="2328" y="1801"/>
                    <a:pt x="2297" y="1804"/>
                    <a:pt x="2247" y="1804"/>
                  </a:cubicBezTo>
                  <a:cubicBezTo>
                    <a:pt x="2082" y="1804"/>
                    <a:pt x="1709" y="1766"/>
                    <a:pt x="1508" y="1440"/>
                  </a:cubicBezTo>
                  <a:cubicBezTo>
                    <a:pt x="1443" y="1325"/>
                    <a:pt x="1410" y="1211"/>
                    <a:pt x="1394" y="1096"/>
                  </a:cubicBezTo>
                  <a:cubicBezTo>
                    <a:pt x="1309" y="401"/>
                    <a:pt x="1003" y="1"/>
                    <a:pt x="5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3958950" y="577800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915" y="0"/>
                  </a:moveTo>
                  <a:cubicBezTo>
                    <a:pt x="651" y="0"/>
                    <a:pt x="348" y="26"/>
                    <a:pt x="0" y="85"/>
                  </a:cubicBezTo>
                  <a:cubicBezTo>
                    <a:pt x="410" y="151"/>
                    <a:pt x="754" y="413"/>
                    <a:pt x="918" y="807"/>
                  </a:cubicBezTo>
                  <a:cubicBezTo>
                    <a:pt x="1124" y="1308"/>
                    <a:pt x="1481" y="1951"/>
                    <a:pt x="2243" y="1951"/>
                  </a:cubicBezTo>
                  <a:cubicBezTo>
                    <a:pt x="2452" y="1951"/>
                    <a:pt x="2692" y="1903"/>
                    <a:pt x="2967" y="1790"/>
                  </a:cubicBezTo>
                  <a:cubicBezTo>
                    <a:pt x="2787" y="1725"/>
                    <a:pt x="2672" y="1561"/>
                    <a:pt x="2672" y="1380"/>
                  </a:cubicBezTo>
                  <a:cubicBezTo>
                    <a:pt x="2672" y="1096"/>
                    <a:pt x="2623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4025325" y="577350"/>
              <a:ext cx="36100" cy="28300"/>
            </a:xfrm>
            <a:custGeom>
              <a:rect b="b" l="l" r="r" t="t"/>
              <a:pathLst>
                <a:path extrusionOk="0" h="1132" w="1444">
                  <a:moveTo>
                    <a:pt x="960" y="0"/>
                  </a:moveTo>
                  <a:cubicBezTo>
                    <a:pt x="782" y="0"/>
                    <a:pt x="624" y="142"/>
                    <a:pt x="624" y="333"/>
                  </a:cubicBezTo>
                  <a:cubicBezTo>
                    <a:pt x="624" y="496"/>
                    <a:pt x="756" y="601"/>
                    <a:pt x="898" y="601"/>
                  </a:cubicBezTo>
                  <a:cubicBezTo>
                    <a:pt x="955" y="601"/>
                    <a:pt x="1014" y="584"/>
                    <a:pt x="1066" y="546"/>
                  </a:cubicBezTo>
                  <a:cubicBezTo>
                    <a:pt x="1066" y="546"/>
                    <a:pt x="1181" y="366"/>
                    <a:pt x="1066" y="300"/>
                  </a:cubicBezTo>
                  <a:cubicBezTo>
                    <a:pt x="1037" y="284"/>
                    <a:pt x="1011" y="277"/>
                    <a:pt x="987" y="277"/>
                  </a:cubicBezTo>
                  <a:cubicBezTo>
                    <a:pt x="917" y="277"/>
                    <a:pt x="873" y="341"/>
                    <a:pt x="886" y="415"/>
                  </a:cubicBezTo>
                  <a:cubicBezTo>
                    <a:pt x="896" y="447"/>
                    <a:pt x="881" y="462"/>
                    <a:pt x="856" y="462"/>
                  </a:cubicBezTo>
                  <a:cubicBezTo>
                    <a:pt x="806" y="462"/>
                    <a:pt x="716" y="399"/>
                    <a:pt x="738" y="300"/>
                  </a:cubicBezTo>
                  <a:cubicBezTo>
                    <a:pt x="750" y="169"/>
                    <a:pt x="858" y="81"/>
                    <a:pt x="979" y="81"/>
                  </a:cubicBezTo>
                  <a:cubicBezTo>
                    <a:pt x="1024" y="81"/>
                    <a:pt x="1071" y="93"/>
                    <a:pt x="1115" y="120"/>
                  </a:cubicBezTo>
                  <a:cubicBezTo>
                    <a:pt x="1394" y="267"/>
                    <a:pt x="1312" y="857"/>
                    <a:pt x="738" y="907"/>
                  </a:cubicBezTo>
                  <a:cubicBezTo>
                    <a:pt x="724" y="908"/>
                    <a:pt x="709" y="908"/>
                    <a:pt x="695" y="908"/>
                  </a:cubicBezTo>
                  <a:cubicBezTo>
                    <a:pt x="321" y="908"/>
                    <a:pt x="17" y="513"/>
                    <a:pt x="17" y="513"/>
                  </a:cubicBezTo>
                  <a:lnTo>
                    <a:pt x="17" y="513"/>
                  </a:lnTo>
                  <a:cubicBezTo>
                    <a:pt x="1" y="694"/>
                    <a:pt x="83" y="874"/>
                    <a:pt x="214" y="1005"/>
                  </a:cubicBezTo>
                  <a:cubicBezTo>
                    <a:pt x="338" y="1088"/>
                    <a:pt x="483" y="1132"/>
                    <a:pt x="626" y="1132"/>
                  </a:cubicBezTo>
                  <a:cubicBezTo>
                    <a:pt x="709" y="1132"/>
                    <a:pt x="791" y="1117"/>
                    <a:pt x="869" y="1087"/>
                  </a:cubicBezTo>
                  <a:cubicBezTo>
                    <a:pt x="1082" y="1021"/>
                    <a:pt x="1263" y="874"/>
                    <a:pt x="1345" y="661"/>
                  </a:cubicBezTo>
                  <a:cubicBezTo>
                    <a:pt x="1443" y="415"/>
                    <a:pt x="1345" y="136"/>
                    <a:pt x="1115" y="38"/>
                  </a:cubicBezTo>
                  <a:cubicBezTo>
                    <a:pt x="1064" y="12"/>
                    <a:pt x="1011" y="0"/>
                    <a:pt x="96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3523350" y="86840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3521300" y="599775"/>
              <a:ext cx="68875" cy="268650"/>
            </a:xfrm>
            <a:custGeom>
              <a:rect b="b" l="l" r="r" t="t"/>
              <a:pathLst>
                <a:path extrusionOk="0" h="10746" w="2755">
                  <a:moveTo>
                    <a:pt x="1457" y="1"/>
                  </a:moveTo>
                  <a:cubicBezTo>
                    <a:pt x="1123" y="1"/>
                    <a:pt x="778" y="125"/>
                    <a:pt x="508" y="419"/>
                  </a:cubicBezTo>
                  <a:cubicBezTo>
                    <a:pt x="164" y="846"/>
                    <a:pt x="0" y="1403"/>
                    <a:pt x="33" y="1960"/>
                  </a:cubicBezTo>
                  <a:cubicBezTo>
                    <a:pt x="49" y="2485"/>
                    <a:pt x="148" y="3009"/>
                    <a:pt x="345" y="3501"/>
                  </a:cubicBezTo>
                  <a:cubicBezTo>
                    <a:pt x="1180" y="5550"/>
                    <a:pt x="2066" y="7500"/>
                    <a:pt x="1508" y="8943"/>
                  </a:cubicBezTo>
                  <a:cubicBezTo>
                    <a:pt x="1262" y="9697"/>
                    <a:pt x="754" y="10336"/>
                    <a:pt x="82" y="10746"/>
                  </a:cubicBezTo>
                  <a:cubicBezTo>
                    <a:pt x="164" y="10697"/>
                    <a:pt x="1066" y="10287"/>
                    <a:pt x="1607" y="8976"/>
                  </a:cubicBezTo>
                  <a:cubicBezTo>
                    <a:pt x="2213" y="7500"/>
                    <a:pt x="1344" y="5468"/>
                    <a:pt x="508" y="3435"/>
                  </a:cubicBezTo>
                  <a:cubicBezTo>
                    <a:pt x="328" y="2960"/>
                    <a:pt x="230" y="2468"/>
                    <a:pt x="197" y="1944"/>
                  </a:cubicBezTo>
                  <a:cubicBezTo>
                    <a:pt x="164" y="1436"/>
                    <a:pt x="312" y="928"/>
                    <a:pt x="607" y="501"/>
                  </a:cubicBezTo>
                  <a:cubicBezTo>
                    <a:pt x="846" y="231"/>
                    <a:pt x="1164" y="115"/>
                    <a:pt x="1473" y="115"/>
                  </a:cubicBezTo>
                  <a:cubicBezTo>
                    <a:pt x="1990" y="115"/>
                    <a:pt x="2486" y="439"/>
                    <a:pt x="2557" y="911"/>
                  </a:cubicBezTo>
                  <a:cubicBezTo>
                    <a:pt x="2681" y="1436"/>
                    <a:pt x="2267" y="1917"/>
                    <a:pt x="1753" y="1917"/>
                  </a:cubicBezTo>
                  <a:cubicBezTo>
                    <a:pt x="1721" y="1917"/>
                    <a:pt x="1689" y="1915"/>
                    <a:pt x="1656" y="1911"/>
                  </a:cubicBezTo>
                  <a:lnTo>
                    <a:pt x="1639" y="1911"/>
                  </a:lnTo>
                  <a:cubicBezTo>
                    <a:pt x="1623" y="1911"/>
                    <a:pt x="1590" y="1911"/>
                    <a:pt x="1574" y="1895"/>
                  </a:cubicBezTo>
                  <a:cubicBezTo>
                    <a:pt x="1508" y="1862"/>
                    <a:pt x="1443" y="1813"/>
                    <a:pt x="1410" y="1763"/>
                  </a:cubicBezTo>
                  <a:cubicBezTo>
                    <a:pt x="1410" y="1763"/>
                    <a:pt x="1361" y="1698"/>
                    <a:pt x="1410" y="1649"/>
                  </a:cubicBezTo>
                  <a:cubicBezTo>
                    <a:pt x="1443" y="1616"/>
                    <a:pt x="1787" y="1649"/>
                    <a:pt x="1820" y="1321"/>
                  </a:cubicBezTo>
                  <a:cubicBezTo>
                    <a:pt x="1830" y="1069"/>
                    <a:pt x="1619" y="905"/>
                    <a:pt x="1410" y="905"/>
                  </a:cubicBezTo>
                  <a:cubicBezTo>
                    <a:pt x="1292" y="905"/>
                    <a:pt x="1175" y="957"/>
                    <a:pt x="1099" y="1075"/>
                  </a:cubicBezTo>
                  <a:cubicBezTo>
                    <a:pt x="885" y="1337"/>
                    <a:pt x="1164" y="1927"/>
                    <a:pt x="1689" y="1960"/>
                  </a:cubicBezTo>
                  <a:lnTo>
                    <a:pt x="1836" y="1960"/>
                  </a:lnTo>
                  <a:cubicBezTo>
                    <a:pt x="2377" y="1911"/>
                    <a:pt x="2754" y="1419"/>
                    <a:pt x="2656" y="895"/>
                  </a:cubicBezTo>
                  <a:cubicBezTo>
                    <a:pt x="2583" y="375"/>
                    <a:pt x="2036" y="1"/>
                    <a:pt x="145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3520075" y="540925"/>
              <a:ext cx="75875" cy="81650"/>
            </a:xfrm>
            <a:custGeom>
              <a:rect b="b" l="l" r="r" t="t"/>
              <a:pathLst>
                <a:path extrusionOk="0" h="3266" w="3035">
                  <a:moveTo>
                    <a:pt x="2316" y="1"/>
                  </a:moveTo>
                  <a:cubicBezTo>
                    <a:pt x="2118" y="1"/>
                    <a:pt x="1866" y="71"/>
                    <a:pt x="1574" y="249"/>
                  </a:cubicBezTo>
                  <a:cubicBezTo>
                    <a:pt x="312" y="1003"/>
                    <a:pt x="0" y="3265"/>
                    <a:pt x="0" y="3265"/>
                  </a:cubicBezTo>
                  <a:cubicBezTo>
                    <a:pt x="0" y="3265"/>
                    <a:pt x="689" y="1183"/>
                    <a:pt x="1951" y="954"/>
                  </a:cubicBezTo>
                  <a:cubicBezTo>
                    <a:pt x="3034" y="778"/>
                    <a:pt x="2975" y="1"/>
                    <a:pt x="23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3618000" y="534450"/>
              <a:ext cx="130350" cy="112950"/>
            </a:xfrm>
            <a:custGeom>
              <a:rect b="b" l="l" r="r" t="t"/>
              <a:pathLst>
                <a:path extrusionOk="0" h="4518" w="5214">
                  <a:moveTo>
                    <a:pt x="3033" y="0"/>
                  </a:moveTo>
                  <a:cubicBezTo>
                    <a:pt x="3033" y="0"/>
                    <a:pt x="3344" y="705"/>
                    <a:pt x="3017" y="1770"/>
                  </a:cubicBezTo>
                  <a:cubicBezTo>
                    <a:pt x="2672" y="2852"/>
                    <a:pt x="1836" y="3065"/>
                    <a:pt x="1197" y="3131"/>
                  </a:cubicBezTo>
                  <a:cubicBezTo>
                    <a:pt x="574" y="3196"/>
                    <a:pt x="132" y="3475"/>
                    <a:pt x="1" y="4344"/>
                  </a:cubicBezTo>
                  <a:cubicBezTo>
                    <a:pt x="139" y="4245"/>
                    <a:pt x="307" y="4194"/>
                    <a:pt x="479" y="4194"/>
                  </a:cubicBezTo>
                  <a:cubicBezTo>
                    <a:pt x="593" y="4194"/>
                    <a:pt x="709" y="4216"/>
                    <a:pt x="820" y="4262"/>
                  </a:cubicBezTo>
                  <a:cubicBezTo>
                    <a:pt x="1065" y="4380"/>
                    <a:pt x="1460" y="4517"/>
                    <a:pt x="1856" y="4517"/>
                  </a:cubicBezTo>
                  <a:cubicBezTo>
                    <a:pt x="2176" y="4517"/>
                    <a:pt x="2496" y="4427"/>
                    <a:pt x="2738" y="4163"/>
                  </a:cubicBezTo>
                  <a:cubicBezTo>
                    <a:pt x="3279" y="3573"/>
                    <a:pt x="3164" y="2967"/>
                    <a:pt x="3148" y="2672"/>
                  </a:cubicBezTo>
                  <a:cubicBezTo>
                    <a:pt x="3116" y="2381"/>
                    <a:pt x="3051" y="1852"/>
                    <a:pt x="3332" y="1852"/>
                  </a:cubicBezTo>
                  <a:cubicBezTo>
                    <a:pt x="3336" y="1852"/>
                    <a:pt x="3340" y="1852"/>
                    <a:pt x="3345" y="1852"/>
                  </a:cubicBezTo>
                  <a:cubicBezTo>
                    <a:pt x="3345" y="1852"/>
                    <a:pt x="3348" y="1852"/>
                    <a:pt x="3354" y="1852"/>
                  </a:cubicBezTo>
                  <a:cubicBezTo>
                    <a:pt x="3397" y="1852"/>
                    <a:pt x="3574" y="1877"/>
                    <a:pt x="3574" y="2295"/>
                  </a:cubicBezTo>
                  <a:cubicBezTo>
                    <a:pt x="3558" y="2754"/>
                    <a:pt x="3541" y="3049"/>
                    <a:pt x="4148" y="3229"/>
                  </a:cubicBezTo>
                  <a:cubicBezTo>
                    <a:pt x="4492" y="3327"/>
                    <a:pt x="4803" y="3491"/>
                    <a:pt x="5082" y="3721"/>
                  </a:cubicBezTo>
                  <a:cubicBezTo>
                    <a:pt x="4967" y="3508"/>
                    <a:pt x="4934" y="3262"/>
                    <a:pt x="5000" y="3049"/>
                  </a:cubicBezTo>
                  <a:cubicBezTo>
                    <a:pt x="5115" y="2705"/>
                    <a:pt x="5213" y="2098"/>
                    <a:pt x="4639" y="1705"/>
                  </a:cubicBezTo>
                  <a:cubicBezTo>
                    <a:pt x="4082" y="1311"/>
                    <a:pt x="3525" y="1065"/>
                    <a:pt x="3394" y="672"/>
                  </a:cubicBezTo>
                  <a:cubicBezTo>
                    <a:pt x="3312" y="426"/>
                    <a:pt x="3197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3695875" y="610650"/>
              <a:ext cx="31975" cy="49625"/>
            </a:xfrm>
            <a:custGeom>
              <a:rect b="b" l="l" r="r" t="t"/>
              <a:pathLst>
                <a:path extrusionOk="0" h="1985" w="1279">
                  <a:moveTo>
                    <a:pt x="328" y="1"/>
                  </a:moveTo>
                  <a:cubicBezTo>
                    <a:pt x="328" y="1"/>
                    <a:pt x="328" y="1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1"/>
                    <a:pt x="328" y="1"/>
                  </a:cubicBezTo>
                  <a:close/>
                  <a:moveTo>
                    <a:pt x="328" y="1"/>
                  </a:moveTo>
                  <a:cubicBezTo>
                    <a:pt x="344" y="182"/>
                    <a:pt x="311" y="378"/>
                    <a:pt x="262" y="558"/>
                  </a:cubicBezTo>
                  <a:cubicBezTo>
                    <a:pt x="180" y="820"/>
                    <a:pt x="0" y="1230"/>
                    <a:pt x="459" y="1525"/>
                  </a:cubicBezTo>
                  <a:cubicBezTo>
                    <a:pt x="475" y="1525"/>
                    <a:pt x="475" y="1542"/>
                    <a:pt x="492" y="1558"/>
                  </a:cubicBezTo>
                  <a:cubicBezTo>
                    <a:pt x="1016" y="1853"/>
                    <a:pt x="1016" y="1984"/>
                    <a:pt x="1016" y="1984"/>
                  </a:cubicBezTo>
                  <a:cubicBezTo>
                    <a:pt x="1016" y="1984"/>
                    <a:pt x="1049" y="1755"/>
                    <a:pt x="1098" y="1525"/>
                  </a:cubicBezTo>
                  <a:cubicBezTo>
                    <a:pt x="1115" y="1443"/>
                    <a:pt x="1131" y="1361"/>
                    <a:pt x="1164" y="1296"/>
                  </a:cubicBezTo>
                  <a:cubicBezTo>
                    <a:pt x="1279" y="919"/>
                    <a:pt x="1115" y="525"/>
                    <a:pt x="770" y="345"/>
                  </a:cubicBezTo>
                  <a:cubicBezTo>
                    <a:pt x="351" y="96"/>
                    <a:pt x="329" y="10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2935300" y="577350"/>
              <a:ext cx="212300" cy="254200"/>
            </a:xfrm>
            <a:custGeom>
              <a:rect b="b" l="l" r="r" t="t"/>
              <a:pathLst>
                <a:path extrusionOk="0" h="10168" w="8492">
                  <a:moveTo>
                    <a:pt x="2209" y="0"/>
                  </a:moveTo>
                  <a:cubicBezTo>
                    <a:pt x="1300" y="0"/>
                    <a:pt x="461" y="458"/>
                    <a:pt x="247" y="1169"/>
                  </a:cubicBezTo>
                  <a:cubicBezTo>
                    <a:pt x="1" y="1775"/>
                    <a:pt x="197" y="2464"/>
                    <a:pt x="722" y="2857"/>
                  </a:cubicBezTo>
                  <a:lnTo>
                    <a:pt x="771" y="2890"/>
                  </a:lnTo>
                  <a:cubicBezTo>
                    <a:pt x="1002" y="3025"/>
                    <a:pt x="1264" y="3095"/>
                    <a:pt x="1527" y="3095"/>
                  </a:cubicBezTo>
                  <a:cubicBezTo>
                    <a:pt x="1805" y="3095"/>
                    <a:pt x="2084" y="3017"/>
                    <a:pt x="2328" y="2857"/>
                  </a:cubicBezTo>
                  <a:cubicBezTo>
                    <a:pt x="2492" y="2759"/>
                    <a:pt x="2607" y="2595"/>
                    <a:pt x="2656" y="2431"/>
                  </a:cubicBezTo>
                  <a:cubicBezTo>
                    <a:pt x="2800" y="2028"/>
                    <a:pt x="2501" y="1637"/>
                    <a:pt x="2115" y="1637"/>
                  </a:cubicBezTo>
                  <a:cubicBezTo>
                    <a:pt x="2062" y="1637"/>
                    <a:pt x="2007" y="1645"/>
                    <a:pt x="1951" y="1661"/>
                  </a:cubicBezTo>
                  <a:cubicBezTo>
                    <a:pt x="1623" y="1726"/>
                    <a:pt x="1443" y="2070"/>
                    <a:pt x="1558" y="2382"/>
                  </a:cubicBezTo>
                  <a:cubicBezTo>
                    <a:pt x="1646" y="2634"/>
                    <a:pt x="1928" y="2663"/>
                    <a:pt x="2054" y="2663"/>
                  </a:cubicBezTo>
                  <a:cubicBezTo>
                    <a:pt x="2092" y="2663"/>
                    <a:pt x="2115" y="2660"/>
                    <a:pt x="2115" y="2660"/>
                  </a:cubicBezTo>
                  <a:lnTo>
                    <a:pt x="2115" y="2660"/>
                  </a:lnTo>
                  <a:cubicBezTo>
                    <a:pt x="2082" y="2742"/>
                    <a:pt x="2017" y="2808"/>
                    <a:pt x="1951" y="2857"/>
                  </a:cubicBezTo>
                  <a:cubicBezTo>
                    <a:pt x="1828" y="2923"/>
                    <a:pt x="1693" y="2956"/>
                    <a:pt x="1560" y="2956"/>
                  </a:cubicBezTo>
                  <a:cubicBezTo>
                    <a:pt x="1427" y="2956"/>
                    <a:pt x="1296" y="2923"/>
                    <a:pt x="1181" y="2857"/>
                  </a:cubicBezTo>
                  <a:cubicBezTo>
                    <a:pt x="1099" y="2824"/>
                    <a:pt x="1017" y="2759"/>
                    <a:pt x="951" y="2710"/>
                  </a:cubicBezTo>
                  <a:cubicBezTo>
                    <a:pt x="525" y="2316"/>
                    <a:pt x="427" y="1087"/>
                    <a:pt x="1148" y="513"/>
                  </a:cubicBezTo>
                  <a:cubicBezTo>
                    <a:pt x="1472" y="263"/>
                    <a:pt x="1863" y="131"/>
                    <a:pt x="2260" y="131"/>
                  </a:cubicBezTo>
                  <a:cubicBezTo>
                    <a:pt x="2305" y="131"/>
                    <a:pt x="2349" y="133"/>
                    <a:pt x="2394" y="136"/>
                  </a:cubicBezTo>
                  <a:cubicBezTo>
                    <a:pt x="2525" y="136"/>
                    <a:pt x="2656" y="169"/>
                    <a:pt x="2787" y="202"/>
                  </a:cubicBezTo>
                  <a:cubicBezTo>
                    <a:pt x="3869" y="448"/>
                    <a:pt x="4590" y="1628"/>
                    <a:pt x="4820" y="2841"/>
                  </a:cubicBezTo>
                  <a:cubicBezTo>
                    <a:pt x="4820" y="2841"/>
                    <a:pt x="4820" y="2857"/>
                    <a:pt x="4820" y="2857"/>
                  </a:cubicBezTo>
                  <a:cubicBezTo>
                    <a:pt x="5049" y="4103"/>
                    <a:pt x="4820" y="5349"/>
                    <a:pt x="4885" y="6463"/>
                  </a:cubicBezTo>
                  <a:cubicBezTo>
                    <a:pt x="4836" y="7479"/>
                    <a:pt x="5246" y="8479"/>
                    <a:pt x="5984" y="9184"/>
                  </a:cubicBezTo>
                  <a:cubicBezTo>
                    <a:pt x="6672" y="9791"/>
                    <a:pt x="7557" y="10135"/>
                    <a:pt x="8491" y="10168"/>
                  </a:cubicBezTo>
                  <a:cubicBezTo>
                    <a:pt x="7574" y="10102"/>
                    <a:pt x="6705" y="9741"/>
                    <a:pt x="6033" y="9119"/>
                  </a:cubicBezTo>
                  <a:cubicBezTo>
                    <a:pt x="5344" y="8430"/>
                    <a:pt x="4967" y="7463"/>
                    <a:pt x="5033" y="6480"/>
                  </a:cubicBezTo>
                  <a:cubicBezTo>
                    <a:pt x="4984" y="5381"/>
                    <a:pt x="5230" y="4152"/>
                    <a:pt x="4984" y="2857"/>
                  </a:cubicBezTo>
                  <a:lnTo>
                    <a:pt x="4984" y="2841"/>
                  </a:lnTo>
                  <a:cubicBezTo>
                    <a:pt x="4754" y="1579"/>
                    <a:pt x="4000" y="333"/>
                    <a:pt x="2820" y="71"/>
                  </a:cubicBezTo>
                  <a:cubicBezTo>
                    <a:pt x="2617" y="23"/>
                    <a:pt x="2411" y="0"/>
                    <a:pt x="22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2983650" y="612775"/>
              <a:ext cx="58225" cy="52700"/>
            </a:xfrm>
            <a:custGeom>
              <a:rect b="b" l="l" r="r" t="t"/>
              <a:pathLst>
                <a:path extrusionOk="0" h="2108" w="2329">
                  <a:moveTo>
                    <a:pt x="1784" y="1"/>
                  </a:moveTo>
                  <a:cubicBezTo>
                    <a:pt x="1314" y="1"/>
                    <a:pt x="1020" y="401"/>
                    <a:pt x="935" y="1096"/>
                  </a:cubicBezTo>
                  <a:cubicBezTo>
                    <a:pt x="919" y="1211"/>
                    <a:pt x="886" y="1325"/>
                    <a:pt x="820" y="1440"/>
                  </a:cubicBezTo>
                  <a:cubicBezTo>
                    <a:pt x="620" y="1766"/>
                    <a:pt x="247" y="1804"/>
                    <a:pt x="82" y="1804"/>
                  </a:cubicBezTo>
                  <a:cubicBezTo>
                    <a:pt x="32" y="1804"/>
                    <a:pt x="1" y="1801"/>
                    <a:pt x="1" y="1801"/>
                  </a:cubicBezTo>
                  <a:lnTo>
                    <a:pt x="1" y="1801"/>
                  </a:lnTo>
                  <a:cubicBezTo>
                    <a:pt x="121" y="1856"/>
                    <a:pt x="703" y="2108"/>
                    <a:pt x="1242" y="2108"/>
                  </a:cubicBezTo>
                  <a:cubicBezTo>
                    <a:pt x="1510" y="2108"/>
                    <a:pt x="1767" y="2046"/>
                    <a:pt x="1951" y="1866"/>
                  </a:cubicBezTo>
                  <a:cubicBezTo>
                    <a:pt x="2066" y="1752"/>
                    <a:pt x="2165" y="1604"/>
                    <a:pt x="2197" y="1440"/>
                  </a:cubicBezTo>
                  <a:cubicBezTo>
                    <a:pt x="2328" y="998"/>
                    <a:pt x="2083" y="555"/>
                    <a:pt x="1968" y="391"/>
                  </a:cubicBezTo>
                  <a:cubicBezTo>
                    <a:pt x="1870" y="276"/>
                    <a:pt x="1886" y="96"/>
                    <a:pt x="2017" y="31"/>
                  </a:cubicBezTo>
                  <a:cubicBezTo>
                    <a:pt x="1935" y="11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2882025" y="577800"/>
              <a:ext cx="74625" cy="48800"/>
            </a:xfrm>
            <a:custGeom>
              <a:rect b="b" l="l" r="r" t="t"/>
              <a:pathLst>
                <a:path extrusionOk="0" h="1952" w="2985">
                  <a:moveTo>
                    <a:pt x="2065" y="0"/>
                  </a:moveTo>
                  <a:cubicBezTo>
                    <a:pt x="349" y="0"/>
                    <a:pt x="312" y="1096"/>
                    <a:pt x="312" y="1380"/>
                  </a:cubicBezTo>
                  <a:cubicBezTo>
                    <a:pt x="312" y="1561"/>
                    <a:pt x="181" y="1741"/>
                    <a:pt x="1" y="1790"/>
                  </a:cubicBezTo>
                  <a:cubicBezTo>
                    <a:pt x="272" y="1903"/>
                    <a:pt x="510" y="1951"/>
                    <a:pt x="718" y="1951"/>
                  </a:cubicBezTo>
                  <a:cubicBezTo>
                    <a:pt x="1477" y="1951"/>
                    <a:pt x="1844" y="1308"/>
                    <a:pt x="2050" y="807"/>
                  </a:cubicBezTo>
                  <a:cubicBezTo>
                    <a:pt x="2214" y="413"/>
                    <a:pt x="2558" y="151"/>
                    <a:pt x="2984" y="85"/>
                  </a:cubicBezTo>
                  <a:cubicBezTo>
                    <a:pt x="2634" y="26"/>
                    <a:pt x="2329" y="0"/>
                    <a:pt x="206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2853750" y="577350"/>
              <a:ext cx="36100" cy="28300"/>
            </a:xfrm>
            <a:custGeom>
              <a:rect b="b" l="l" r="r" t="t"/>
              <a:pathLst>
                <a:path extrusionOk="0" h="1132" w="1444">
                  <a:moveTo>
                    <a:pt x="483" y="0"/>
                  </a:moveTo>
                  <a:cubicBezTo>
                    <a:pt x="433" y="0"/>
                    <a:pt x="380" y="12"/>
                    <a:pt x="329" y="38"/>
                  </a:cubicBezTo>
                  <a:cubicBezTo>
                    <a:pt x="99" y="153"/>
                    <a:pt x="1" y="415"/>
                    <a:pt x="99" y="661"/>
                  </a:cubicBezTo>
                  <a:cubicBezTo>
                    <a:pt x="181" y="874"/>
                    <a:pt x="361" y="1021"/>
                    <a:pt x="558" y="1087"/>
                  </a:cubicBezTo>
                  <a:cubicBezTo>
                    <a:pt x="642" y="1117"/>
                    <a:pt x="726" y="1132"/>
                    <a:pt x="809" y="1132"/>
                  </a:cubicBezTo>
                  <a:cubicBezTo>
                    <a:pt x="952" y="1132"/>
                    <a:pt x="1089" y="1088"/>
                    <a:pt x="1214" y="1005"/>
                  </a:cubicBezTo>
                  <a:cubicBezTo>
                    <a:pt x="1361" y="874"/>
                    <a:pt x="1443" y="694"/>
                    <a:pt x="1443" y="513"/>
                  </a:cubicBezTo>
                  <a:lnTo>
                    <a:pt x="1443" y="513"/>
                  </a:lnTo>
                  <a:cubicBezTo>
                    <a:pt x="1443" y="513"/>
                    <a:pt x="1136" y="894"/>
                    <a:pt x="770" y="894"/>
                  </a:cubicBezTo>
                  <a:cubicBezTo>
                    <a:pt x="748" y="894"/>
                    <a:pt x="727" y="893"/>
                    <a:pt x="706" y="890"/>
                  </a:cubicBezTo>
                  <a:cubicBezTo>
                    <a:pt x="132" y="841"/>
                    <a:pt x="50" y="267"/>
                    <a:pt x="329" y="103"/>
                  </a:cubicBezTo>
                  <a:cubicBezTo>
                    <a:pt x="373" y="77"/>
                    <a:pt x="420" y="65"/>
                    <a:pt x="465" y="65"/>
                  </a:cubicBezTo>
                  <a:cubicBezTo>
                    <a:pt x="586" y="65"/>
                    <a:pt x="694" y="152"/>
                    <a:pt x="706" y="284"/>
                  </a:cubicBezTo>
                  <a:cubicBezTo>
                    <a:pt x="728" y="395"/>
                    <a:pt x="637" y="461"/>
                    <a:pt x="586" y="461"/>
                  </a:cubicBezTo>
                  <a:cubicBezTo>
                    <a:pt x="562" y="461"/>
                    <a:pt x="548" y="446"/>
                    <a:pt x="558" y="415"/>
                  </a:cubicBezTo>
                  <a:cubicBezTo>
                    <a:pt x="571" y="328"/>
                    <a:pt x="536" y="260"/>
                    <a:pt x="469" y="260"/>
                  </a:cubicBezTo>
                  <a:cubicBezTo>
                    <a:pt x="448" y="260"/>
                    <a:pt x="422" y="268"/>
                    <a:pt x="394" y="284"/>
                  </a:cubicBezTo>
                  <a:cubicBezTo>
                    <a:pt x="263" y="349"/>
                    <a:pt x="394" y="530"/>
                    <a:pt x="394" y="530"/>
                  </a:cubicBezTo>
                  <a:cubicBezTo>
                    <a:pt x="442" y="573"/>
                    <a:pt x="498" y="592"/>
                    <a:pt x="554" y="592"/>
                  </a:cubicBezTo>
                  <a:cubicBezTo>
                    <a:pt x="689" y="592"/>
                    <a:pt x="820" y="479"/>
                    <a:pt x="820" y="317"/>
                  </a:cubicBezTo>
                  <a:cubicBezTo>
                    <a:pt x="808" y="139"/>
                    <a:pt x="657" y="0"/>
                    <a:pt x="4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3442200" y="613125"/>
              <a:ext cx="30350" cy="84850"/>
            </a:xfrm>
            <a:custGeom>
              <a:rect b="b" l="l" r="r" t="t"/>
              <a:pathLst>
                <a:path extrusionOk="0" h="3394" w="1214">
                  <a:moveTo>
                    <a:pt x="607" y="0"/>
                  </a:moveTo>
                  <a:lnTo>
                    <a:pt x="574" y="344"/>
                  </a:lnTo>
                  <a:cubicBezTo>
                    <a:pt x="542" y="607"/>
                    <a:pt x="443" y="869"/>
                    <a:pt x="312" y="1098"/>
                  </a:cubicBezTo>
                  <a:cubicBezTo>
                    <a:pt x="230" y="1197"/>
                    <a:pt x="165" y="1311"/>
                    <a:pt x="116" y="1426"/>
                  </a:cubicBezTo>
                  <a:cubicBezTo>
                    <a:pt x="1" y="1672"/>
                    <a:pt x="50" y="1967"/>
                    <a:pt x="230" y="2164"/>
                  </a:cubicBezTo>
                  <a:cubicBezTo>
                    <a:pt x="427" y="2426"/>
                    <a:pt x="542" y="2737"/>
                    <a:pt x="574" y="3065"/>
                  </a:cubicBezTo>
                  <a:cubicBezTo>
                    <a:pt x="591" y="3147"/>
                    <a:pt x="607" y="3393"/>
                    <a:pt x="607" y="3393"/>
                  </a:cubicBezTo>
                  <a:cubicBezTo>
                    <a:pt x="624" y="3393"/>
                    <a:pt x="640" y="3131"/>
                    <a:pt x="640" y="3065"/>
                  </a:cubicBezTo>
                  <a:cubicBezTo>
                    <a:pt x="689" y="2737"/>
                    <a:pt x="804" y="2426"/>
                    <a:pt x="1001" y="2164"/>
                  </a:cubicBezTo>
                  <a:cubicBezTo>
                    <a:pt x="1181" y="1967"/>
                    <a:pt x="1214" y="1672"/>
                    <a:pt x="1115" y="1426"/>
                  </a:cubicBezTo>
                  <a:cubicBezTo>
                    <a:pt x="1066" y="1311"/>
                    <a:pt x="1001" y="1197"/>
                    <a:pt x="935" y="1098"/>
                  </a:cubicBezTo>
                  <a:cubicBezTo>
                    <a:pt x="771" y="869"/>
                    <a:pt x="689" y="607"/>
                    <a:pt x="656" y="344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3319225" y="540925"/>
              <a:ext cx="75875" cy="81650"/>
            </a:xfrm>
            <a:custGeom>
              <a:rect b="b" l="l" r="r" t="t"/>
              <a:pathLst>
                <a:path extrusionOk="0" h="3266" w="3035">
                  <a:moveTo>
                    <a:pt x="704" y="1"/>
                  </a:moveTo>
                  <a:cubicBezTo>
                    <a:pt x="50" y="1"/>
                    <a:pt x="1" y="778"/>
                    <a:pt x="1084" y="954"/>
                  </a:cubicBezTo>
                  <a:cubicBezTo>
                    <a:pt x="2346" y="1167"/>
                    <a:pt x="3035" y="3265"/>
                    <a:pt x="3035" y="3265"/>
                  </a:cubicBezTo>
                  <a:cubicBezTo>
                    <a:pt x="3035" y="3265"/>
                    <a:pt x="2723" y="1003"/>
                    <a:pt x="1445" y="249"/>
                  </a:cubicBezTo>
                  <a:cubicBezTo>
                    <a:pt x="1153" y="71"/>
                    <a:pt x="901" y="1"/>
                    <a:pt x="7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3166825" y="534450"/>
              <a:ext cx="129925" cy="112950"/>
            </a:xfrm>
            <a:custGeom>
              <a:rect b="b" l="l" r="r" t="t"/>
              <a:pathLst>
                <a:path extrusionOk="0" h="4518" w="5197">
                  <a:moveTo>
                    <a:pt x="2164" y="0"/>
                  </a:moveTo>
                  <a:lnTo>
                    <a:pt x="2164" y="0"/>
                  </a:lnTo>
                  <a:cubicBezTo>
                    <a:pt x="2017" y="197"/>
                    <a:pt x="1886" y="426"/>
                    <a:pt x="1804" y="672"/>
                  </a:cubicBezTo>
                  <a:cubicBezTo>
                    <a:pt x="1673" y="1082"/>
                    <a:pt x="1132" y="1311"/>
                    <a:pt x="558" y="1705"/>
                  </a:cubicBezTo>
                  <a:cubicBezTo>
                    <a:pt x="1" y="2082"/>
                    <a:pt x="83" y="2705"/>
                    <a:pt x="198" y="3032"/>
                  </a:cubicBezTo>
                  <a:cubicBezTo>
                    <a:pt x="263" y="3262"/>
                    <a:pt x="247" y="3524"/>
                    <a:pt x="132" y="3737"/>
                  </a:cubicBezTo>
                  <a:cubicBezTo>
                    <a:pt x="394" y="3491"/>
                    <a:pt x="706" y="3327"/>
                    <a:pt x="1050" y="3245"/>
                  </a:cubicBezTo>
                  <a:cubicBezTo>
                    <a:pt x="1673" y="3049"/>
                    <a:pt x="1640" y="2754"/>
                    <a:pt x="1640" y="2295"/>
                  </a:cubicBezTo>
                  <a:cubicBezTo>
                    <a:pt x="1626" y="1877"/>
                    <a:pt x="1801" y="1852"/>
                    <a:pt x="1844" y="1852"/>
                  </a:cubicBezTo>
                  <a:cubicBezTo>
                    <a:pt x="1850" y="1852"/>
                    <a:pt x="1853" y="1852"/>
                    <a:pt x="1853" y="1852"/>
                  </a:cubicBezTo>
                  <a:cubicBezTo>
                    <a:pt x="1857" y="1852"/>
                    <a:pt x="1862" y="1852"/>
                    <a:pt x="1866" y="1852"/>
                  </a:cubicBezTo>
                  <a:cubicBezTo>
                    <a:pt x="2146" y="1852"/>
                    <a:pt x="2082" y="2381"/>
                    <a:pt x="2050" y="2672"/>
                  </a:cubicBezTo>
                  <a:cubicBezTo>
                    <a:pt x="2033" y="2967"/>
                    <a:pt x="1935" y="3573"/>
                    <a:pt x="2460" y="4163"/>
                  </a:cubicBezTo>
                  <a:cubicBezTo>
                    <a:pt x="2701" y="4427"/>
                    <a:pt x="3025" y="4517"/>
                    <a:pt x="3347" y="4517"/>
                  </a:cubicBezTo>
                  <a:cubicBezTo>
                    <a:pt x="3746" y="4517"/>
                    <a:pt x="4142" y="4380"/>
                    <a:pt x="4377" y="4262"/>
                  </a:cubicBezTo>
                  <a:cubicBezTo>
                    <a:pt x="4488" y="4216"/>
                    <a:pt x="4602" y="4194"/>
                    <a:pt x="4713" y="4194"/>
                  </a:cubicBezTo>
                  <a:cubicBezTo>
                    <a:pt x="4883" y="4194"/>
                    <a:pt x="5049" y="4245"/>
                    <a:pt x="5197" y="4344"/>
                  </a:cubicBezTo>
                  <a:cubicBezTo>
                    <a:pt x="5066" y="3475"/>
                    <a:pt x="4623" y="3196"/>
                    <a:pt x="4000" y="3131"/>
                  </a:cubicBezTo>
                  <a:cubicBezTo>
                    <a:pt x="3361" y="3065"/>
                    <a:pt x="2509" y="2852"/>
                    <a:pt x="2181" y="1770"/>
                  </a:cubicBezTo>
                  <a:cubicBezTo>
                    <a:pt x="1837" y="705"/>
                    <a:pt x="2164" y="0"/>
                    <a:pt x="21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3187325" y="610650"/>
              <a:ext cx="31575" cy="49625"/>
            </a:xfrm>
            <a:custGeom>
              <a:rect b="b" l="l" r="r" t="t"/>
              <a:pathLst>
                <a:path extrusionOk="0" h="1985" w="1263">
                  <a:moveTo>
                    <a:pt x="951" y="1"/>
                  </a:moveTo>
                  <a:lnTo>
                    <a:pt x="951" y="1"/>
                  </a:lnTo>
                  <a:cubicBezTo>
                    <a:pt x="951" y="1"/>
                    <a:pt x="934" y="83"/>
                    <a:pt x="509" y="345"/>
                  </a:cubicBezTo>
                  <a:cubicBezTo>
                    <a:pt x="164" y="525"/>
                    <a:pt x="0" y="919"/>
                    <a:pt x="115" y="1296"/>
                  </a:cubicBezTo>
                  <a:cubicBezTo>
                    <a:pt x="132" y="1361"/>
                    <a:pt x="148" y="1443"/>
                    <a:pt x="164" y="1525"/>
                  </a:cubicBezTo>
                  <a:cubicBezTo>
                    <a:pt x="213" y="1755"/>
                    <a:pt x="246" y="1984"/>
                    <a:pt x="246" y="1984"/>
                  </a:cubicBezTo>
                  <a:cubicBezTo>
                    <a:pt x="246" y="1984"/>
                    <a:pt x="246" y="1853"/>
                    <a:pt x="771" y="1558"/>
                  </a:cubicBezTo>
                  <a:cubicBezTo>
                    <a:pt x="787" y="1542"/>
                    <a:pt x="804" y="1525"/>
                    <a:pt x="820" y="1525"/>
                  </a:cubicBezTo>
                  <a:cubicBezTo>
                    <a:pt x="1263" y="1230"/>
                    <a:pt x="1082" y="820"/>
                    <a:pt x="1000" y="558"/>
                  </a:cubicBezTo>
                  <a:cubicBezTo>
                    <a:pt x="951" y="378"/>
                    <a:pt x="935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5312050" y="1628550"/>
              <a:ext cx="154100" cy="154925"/>
            </a:xfrm>
            <a:custGeom>
              <a:rect b="b" l="l" r="r" t="t"/>
              <a:pathLst>
                <a:path extrusionOk="0" h="6197" w="6164">
                  <a:moveTo>
                    <a:pt x="3082" y="1"/>
                  </a:moveTo>
                  <a:cubicBezTo>
                    <a:pt x="3049" y="115"/>
                    <a:pt x="3016" y="230"/>
                    <a:pt x="3000" y="361"/>
                  </a:cubicBezTo>
                  <a:cubicBezTo>
                    <a:pt x="3000" y="361"/>
                    <a:pt x="2934" y="1263"/>
                    <a:pt x="2049" y="1394"/>
                  </a:cubicBezTo>
                  <a:cubicBezTo>
                    <a:pt x="1164" y="1509"/>
                    <a:pt x="591" y="1640"/>
                    <a:pt x="558" y="2295"/>
                  </a:cubicBezTo>
                  <a:cubicBezTo>
                    <a:pt x="528" y="2911"/>
                    <a:pt x="346" y="3238"/>
                    <a:pt x="77" y="3238"/>
                  </a:cubicBezTo>
                  <a:cubicBezTo>
                    <a:pt x="52" y="3238"/>
                    <a:pt x="27" y="3235"/>
                    <a:pt x="0" y="3230"/>
                  </a:cubicBezTo>
                  <a:lnTo>
                    <a:pt x="0" y="3230"/>
                  </a:lnTo>
                  <a:cubicBezTo>
                    <a:pt x="0" y="3230"/>
                    <a:pt x="375" y="3763"/>
                    <a:pt x="972" y="3763"/>
                  </a:cubicBezTo>
                  <a:cubicBezTo>
                    <a:pt x="1093" y="3763"/>
                    <a:pt x="1223" y="3741"/>
                    <a:pt x="1361" y="3689"/>
                  </a:cubicBezTo>
                  <a:cubicBezTo>
                    <a:pt x="2197" y="3377"/>
                    <a:pt x="2131" y="2820"/>
                    <a:pt x="2131" y="2672"/>
                  </a:cubicBezTo>
                  <a:cubicBezTo>
                    <a:pt x="2147" y="2519"/>
                    <a:pt x="2219" y="2309"/>
                    <a:pt x="2363" y="2309"/>
                  </a:cubicBezTo>
                  <a:cubicBezTo>
                    <a:pt x="2373" y="2309"/>
                    <a:pt x="2383" y="2310"/>
                    <a:pt x="2394" y="2312"/>
                  </a:cubicBezTo>
                  <a:cubicBezTo>
                    <a:pt x="2541" y="2345"/>
                    <a:pt x="2623" y="2672"/>
                    <a:pt x="2377" y="2967"/>
                  </a:cubicBezTo>
                  <a:cubicBezTo>
                    <a:pt x="2033" y="3312"/>
                    <a:pt x="2000" y="3853"/>
                    <a:pt x="2279" y="4262"/>
                  </a:cubicBezTo>
                  <a:cubicBezTo>
                    <a:pt x="2639" y="4820"/>
                    <a:pt x="3082" y="6197"/>
                    <a:pt x="3082" y="6197"/>
                  </a:cubicBezTo>
                  <a:cubicBezTo>
                    <a:pt x="3082" y="6197"/>
                    <a:pt x="3525" y="4820"/>
                    <a:pt x="3885" y="4262"/>
                  </a:cubicBezTo>
                  <a:cubicBezTo>
                    <a:pt x="4164" y="3869"/>
                    <a:pt x="4131" y="3312"/>
                    <a:pt x="3787" y="2967"/>
                  </a:cubicBezTo>
                  <a:cubicBezTo>
                    <a:pt x="3541" y="2672"/>
                    <a:pt x="3607" y="2345"/>
                    <a:pt x="3770" y="2312"/>
                  </a:cubicBezTo>
                  <a:cubicBezTo>
                    <a:pt x="3776" y="2311"/>
                    <a:pt x="3782" y="2311"/>
                    <a:pt x="3788" y="2311"/>
                  </a:cubicBezTo>
                  <a:cubicBezTo>
                    <a:pt x="3940" y="2311"/>
                    <a:pt x="4017" y="2514"/>
                    <a:pt x="4033" y="2672"/>
                  </a:cubicBezTo>
                  <a:cubicBezTo>
                    <a:pt x="4033" y="2836"/>
                    <a:pt x="3967" y="3377"/>
                    <a:pt x="4803" y="3689"/>
                  </a:cubicBezTo>
                  <a:cubicBezTo>
                    <a:pt x="4941" y="3741"/>
                    <a:pt x="5071" y="3763"/>
                    <a:pt x="5192" y="3763"/>
                  </a:cubicBezTo>
                  <a:cubicBezTo>
                    <a:pt x="5789" y="3763"/>
                    <a:pt x="6164" y="3230"/>
                    <a:pt x="6164" y="3230"/>
                  </a:cubicBezTo>
                  <a:lnTo>
                    <a:pt x="6164" y="3230"/>
                  </a:lnTo>
                  <a:cubicBezTo>
                    <a:pt x="6137" y="3235"/>
                    <a:pt x="6112" y="3238"/>
                    <a:pt x="6087" y="3238"/>
                  </a:cubicBezTo>
                  <a:cubicBezTo>
                    <a:pt x="5818" y="3238"/>
                    <a:pt x="5636" y="2911"/>
                    <a:pt x="5606" y="2295"/>
                  </a:cubicBezTo>
                  <a:cubicBezTo>
                    <a:pt x="5573" y="1640"/>
                    <a:pt x="4983" y="1509"/>
                    <a:pt x="4115" y="1394"/>
                  </a:cubicBezTo>
                  <a:cubicBezTo>
                    <a:pt x="3246" y="1263"/>
                    <a:pt x="3164" y="361"/>
                    <a:pt x="3164" y="361"/>
                  </a:cubicBezTo>
                  <a:cubicBezTo>
                    <a:pt x="3148" y="247"/>
                    <a:pt x="3115" y="115"/>
                    <a:pt x="3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5162875" y="1492700"/>
              <a:ext cx="226225" cy="157925"/>
            </a:xfrm>
            <a:custGeom>
              <a:rect b="b" l="l" r="r" t="t"/>
              <a:pathLst>
                <a:path extrusionOk="0" h="6317" w="9049">
                  <a:moveTo>
                    <a:pt x="1997" y="1"/>
                  </a:moveTo>
                  <a:cubicBezTo>
                    <a:pt x="1085" y="1"/>
                    <a:pt x="67" y="653"/>
                    <a:pt x="34" y="1845"/>
                  </a:cubicBezTo>
                  <a:cubicBezTo>
                    <a:pt x="1" y="2714"/>
                    <a:pt x="460" y="3533"/>
                    <a:pt x="1230" y="3927"/>
                  </a:cubicBezTo>
                  <a:cubicBezTo>
                    <a:pt x="1735" y="4190"/>
                    <a:pt x="2308" y="4297"/>
                    <a:pt x="2888" y="4297"/>
                  </a:cubicBezTo>
                  <a:cubicBezTo>
                    <a:pt x="3211" y="4297"/>
                    <a:pt x="3536" y="4264"/>
                    <a:pt x="3853" y="4205"/>
                  </a:cubicBezTo>
                  <a:cubicBezTo>
                    <a:pt x="4754" y="3959"/>
                    <a:pt x="5558" y="3615"/>
                    <a:pt x="6377" y="3419"/>
                  </a:cubicBezTo>
                  <a:cubicBezTo>
                    <a:pt x="6579" y="3370"/>
                    <a:pt x="6784" y="3346"/>
                    <a:pt x="6985" y="3346"/>
                  </a:cubicBezTo>
                  <a:cubicBezTo>
                    <a:pt x="7600" y="3346"/>
                    <a:pt x="8179" y="3576"/>
                    <a:pt x="8524" y="4058"/>
                  </a:cubicBezTo>
                  <a:cubicBezTo>
                    <a:pt x="8967" y="4631"/>
                    <a:pt x="9000" y="5566"/>
                    <a:pt x="8459" y="5976"/>
                  </a:cubicBezTo>
                  <a:cubicBezTo>
                    <a:pt x="8239" y="6138"/>
                    <a:pt x="7980" y="6212"/>
                    <a:pt x="7731" y="6212"/>
                  </a:cubicBezTo>
                  <a:cubicBezTo>
                    <a:pt x="7351" y="6212"/>
                    <a:pt x="6995" y="6037"/>
                    <a:pt x="6836" y="5730"/>
                  </a:cubicBezTo>
                  <a:cubicBezTo>
                    <a:pt x="6525" y="5222"/>
                    <a:pt x="6771" y="4566"/>
                    <a:pt x="7230" y="4451"/>
                  </a:cubicBezTo>
                  <a:cubicBezTo>
                    <a:pt x="7325" y="4413"/>
                    <a:pt x="7425" y="4394"/>
                    <a:pt x="7523" y="4394"/>
                  </a:cubicBezTo>
                  <a:cubicBezTo>
                    <a:pt x="7762" y="4394"/>
                    <a:pt x="7992" y="4504"/>
                    <a:pt x="8131" y="4713"/>
                  </a:cubicBezTo>
                  <a:cubicBezTo>
                    <a:pt x="8229" y="4894"/>
                    <a:pt x="8246" y="5090"/>
                    <a:pt x="8164" y="5287"/>
                  </a:cubicBezTo>
                  <a:cubicBezTo>
                    <a:pt x="8150" y="5314"/>
                    <a:pt x="8092" y="5398"/>
                    <a:pt x="8044" y="5398"/>
                  </a:cubicBezTo>
                  <a:cubicBezTo>
                    <a:pt x="8034" y="5398"/>
                    <a:pt x="8025" y="5394"/>
                    <a:pt x="8016" y="5385"/>
                  </a:cubicBezTo>
                  <a:cubicBezTo>
                    <a:pt x="7967" y="5320"/>
                    <a:pt x="8016" y="4976"/>
                    <a:pt x="7656" y="4927"/>
                  </a:cubicBezTo>
                  <a:cubicBezTo>
                    <a:pt x="7641" y="4925"/>
                    <a:pt x="7626" y="4924"/>
                    <a:pt x="7612" y="4924"/>
                  </a:cubicBezTo>
                  <a:cubicBezTo>
                    <a:pt x="7269" y="4924"/>
                    <a:pt x="7162" y="5473"/>
                    <a:pt x="7508" y="5615"/>
                  </a:cubicBezTo>
                  <a:cubicBezTo>
                    <a:pt x="7578" y="5648"/>
                    <a:pt x="7652" y="5663"/>
                    <a:pt x="7725" y="5663"/>
                  </a:cubicBezTo>
                  <a:cubicBezTo>
                    <a:pt x="7944" y="5663"/>
                    <a:pt x="8156" y="5525"/>
                    <a:pt x="8229" y="5304"/>
                  </a:cubicBezTo>
                  <a:cubicBezTo>
                    <a:pt x="8229" y="5287"/>
                    <a:pt x="8229" y="5287"/>
                    <a:pt x="8229" y="5271"/>
                  </a:cubicBezTo>
                  <a:cubicBezTo>
                    <a:pt x="8229" y="5254"/>
                    <a:pt x="8229" y="5254"/>
                    <a:pt x="8229" y="5238"/>
                  </a:cubicBezTo>
                  <a:lnTo>
                    <a:pt x="8229" y="5222"/>
                  </a:lnTo>
                  <a:cubicBezTo>
                    <a:pt x="8262" y="5090"/>
                    <a:pt x="8246" y="4959"/>
                    <a:pt x="8213" y="4845"/>
                  </a:cubicBezTo>
                  <a:cubicBezTo>
                    <a:pt x="8102" y="4535"/>
                    <a:pt x="7803" y="4337"/>
                    <a:pt x="7493" y="4337"/>
                  </a:cubicBezTo>
                  <a:cubicBezTo>
                    <a:pt x="7394" y="4337"/>
                    <a:pt x="7293" y="4358"/>
                    <a:pt x="7197" y="4402"/>
                  </a:cubicBezTo>
                  <a:cubicBezTo>
                    <a:pt x="6705" y="4517"/>
                    <a:pt x="6410" y="5222"/>
                    <a:pt x="6738" y="5762"/>
                  </a:cubicBezTo>
                  <a:cubicBezTo>
                    <a:pt x="6911" y="6110"/>
                    <a:pt x="7327" y="6317"/>
                    <a:pt x="7758" y="6317"/>
                  </a:cubicBezTo>
                  <a:cubicBezTo>
                    <a:pt x="8019" y="6317"/>
                    <a:pt x="8286" y="6241"/>
                    <a:pt x="8508" y="6074"/>
                  </a:cubicBezTo>
                  <a:cubicBezTo>
                    <a:pt x="8934" y="5730"/>
                    <a:pt x="9049" y="5140"/>
                    <a:pt x="8918" y="4582"/>
                  </a:cubicBezTo>
                  <a:cubicBezTo>
                    <a:pt x="8820" y="4041"/>
                    <a:pt x="8459" y="3156"/>
                    <a:pt x="7197" y="2878"/>
                  </a:cubicBezTo>
                  <a:cubicBezTo>
                    <a:pt x="7056" y="2848"/>
                    <a:pt x="6913" y="2834"/>
                    <a:pt x="6768" y="2834"/>
                  </a:cubicBezTo>
                  <a:cubicBezTo>
                    <a:pt x="5430" y="2834"/>
                    <a:pt x="3899" y="3973"/>
                    <a:pt x="2317" y="3973"/>
                  </a:cubicBezTo>
                  <a:cubicBezTo>
                    <a:pt x="2087" y="3973"/>
                    <a:pt x="1855" y="3949"/>
                    <a:pt x="1624" y="3894"/>
                  </a:cubicBezTo>
                  <a:cubicBezTo>
                    <a:pt x="1542" y="3877"/>
                    <a:pt x="1443" y="3845"/>
                    <a:pt x="1361" y="3812"/>
                  </a:cubicBezTo>
                  <a:lnTo>
                    <a:pt x="1296" y="3796"/>
                  </a:lnTo>
                  <a:cubicBezTo>
                    <a:pt x="575" y="3419"/>
                    <a:pt x="148" y="2665"/>
                    <a:pt x="165" y="1861"/>
                  </a:cubicBezTo>
                  <a:cubicBezTo>
                    <a:pt x="187" y="739"/>
                    <a:pt x="1159" y="106"/>
                    <a:pt x="2027" y="106"/>
                  </a:cubicBezTo>
                  <a:cubicBezTo>
                    <a:pt x="2440" y="106"/>
                    <a:pt x="2829" y="249"/>
                    <a:pt x="3083" y="550"/>
                  </a:cubicBezTo>
                  <a:cubicBezTo>
                    <a:pt x="3541" y="1009"/>
                    <a:pt x="3509" y="1763"/>
                    <a:pt x="3001" y="2173"/>
                  </a:cubicBezTo>
                  <a:cubicBezTo>
                    <a:pt x="2935" y="2222"/>
                    <a:pt x="2837" y="2271"/>
                    <a:pt x="2755" y="2288"/>
                  </a:cubicBezTo>
                  <a:cubicBezTo>
                    <a:pt x="2683" y="2307"/>
                    <a:pt x="2610" y="2316"/>
                    <a:pt x="2537" y="2316"/>
                  </a:cubicBezTo>
                  <a:cubicBezTo>
                    <a:pt x="2361" y="2316"/>
                    <a:pt x="2189" y="2261"/>
                    <a:pt x="2050" y="2156"/>
                  </a:cubicBezTo>
                  <a:cubicBezTo>
                    <a:pt x="1919" y="2058"/>
                    <a:pt x="1870" y="1911"/>
                    <a:pt x="1902" y="1763"/>
                  </a:cubicBezTo>
                  <a:lnTo>
                    <a:pt x="1902" y="1763"/>
                  </a:lnTo>
                  <a:cubicBezTo>
                    <a:pt x="1975" y="1846"/>
                    <a:pt x="2074" y="1890"/>
                    <a:pt x="2174" y="1890"/>
                  </a:cubicBezTo>
                  <a:cubicBezTo>
                    <a:pt x="2232" y="1890"/>
                    <a:pt x="2291" y="1875"/>
                    <a:pt x="2345" y="1845"/>
                  </a:cubicBezTo>
                  <a:cubicBezTo>
                    <a:pt x="2591" y="1714"/>
                    <a:pt x="2509" y="1320"/>
                    <a:pt x="2197" y="1222"/>
                  </a:cubicBezTo>
                  <a:cubicBezTo>
                    <a:pt x="2166" y="1212"/>
                    <a:pt x="2134" y="1208"/>
                    <a:pt x="2103" y="1208"/>
                  </a:cubicBezTo>
                  <a:cubicBezTo>
                    <a:pt x="1765" y="1208"/>
                    <a:pt x="1496" y="1751"/>
                    <a:pt x="1886" y="2156"/>
                  </a:cubicBezTo>
                  <a:cubicBezTo>
                    <a:pt x="2044" y="2315"/>
                    <a:pt x="2248" y="2401"/>
                    <a:pt x="2457" y="2401"/>
                  </a:cubicBezTo>
                  <a:cubicBezTo>
                    <a:pt x="2529" y="2401"/>
                    <a:pt x="2601" y="2391"/>
                    <a:pt x="2673" y="2369"/>
                  </a:cubicBezTo>
                  <a:lnTo>
                    <a:pt x="2771" y="2353"/>
                  </a:lnTo>
                  <a:lnTo>
                    <a:pt x="2853" y="2320"/>
                  </a:lnTo>
                  <a:lnTo>
                    <a:pt x="2886" y="2304"/>
                  </a:lnTo>
                  <a:cubicBezTo>
                    <a:pt x="3033" y="2238"/>
                    <a:pt x="3164" y="2140"/>
                    <a:pt x="3246" y="2009"/>
                  </a:cubicBezTo>
                  <a:cubicBezTo>
                    <a:pt x="3574" y="1534"/>
                    <a:pt x="3525" y="911"/>
                    <a:pt x="3148" y="501"/>
                  </a:cubicBezTo>
                  <a:cubicBezTo>
                    <a:pt x="2881" y="163"/>
                    <a:pt x="2452" y="1"/>
                    <a:pt x="19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5201000" y="1582175"/>
              <a:ext cx="161875" cy="92700"/>
            </a:xfrm>
            <a:custGeom>
              <a:rect b="b" l="l" r="r" t="t"/>
              <a:pathLst>
                <a:path extrusionOk="0" h="3708" w="6475">
                  <a:moveTo>
                    <a:pt x="5522" y="0"/>
                  </a:moveTo>
                  <a:cubicBezTo>
                    <a:pt x="5269" y="0"/>
                    <a:pt x="4968" y="44"/>
                    <a:pt x="4623" y="167"/>
                  </a:cubicBezTo>
                  <a:cubicBezTo>
                    <a:pt x="3779" y="468"/>
                    <a:pt x="2600" y="1029"/>
                    <a:pt x="1433" y="1029"/>
                  </a:cubicBezTo>
                  <a:cubicBezTo>
                    <a:pt x="945" y="1029"/>
                    <a:pt x="459" y="931"/>
                    <a:pt x="0" y="675"/>
                  </a:cubicBezTo>
                  <a:lnTo>
                    <a:pt x="0" y="675"/>
                  </a:lnTo>
                  <a:cubicBezTo>
                    <a:pt x="0" y="676"/>
                    <a:pt x="582" y="1334"/>
                    <a:pt x="1346" y="1334"/>
                  </a:cubicBezTo>
                  <a:cubicBezTo>
                    <a:pt x="1372" y="1334"/>
                    <a:pt x="1399" y="1333"/>
                    <a:pt x="1426" y="1331"/>
                  </a:cubicBezTo>
                  <a:cubicBezTo>
                    <a:pt x="1951" y="1295"/>
                    <a:pt x="2176" y="1158"/>
                    <a:pt x="2311" y="1158"/>
                  </a:cubicBezTo>
                  <a:cubicBezTo>
                    <a:pt x="2357" y="1158"/>
                    <a:pt x="2393" y="1174"/>
                    <a:pt x="2426" y="1216"/>
                  </a:cubicBezTo>
                  <a:cubicBezTo>
                    <a:pt x="2487" y="1314"/>
                    <a:pt x="2403" y="1366"/>
                    <a:pt x="2261" y="1366"/>
                  </a:cubicBezTo>
                  <a:cubicBezTo>
                    <a:pt x="2212" y="1366"/>
                    <a:pt x="2157" y="1360"/>
                    <a:pt x="2098" y="1348"/>
                  </a:cubicBezTo>
                  <a:cubicBezTo>
                    <a:pt x="2051" y="1330"/>
                    <a:pt x="2000" y="1321"/>
                    <a:pt x="1948" y="1321"/>
                  </a:cubicBezTo>
                  <a:cubicBezTo>
                    <a:pt x="1854" y="1321"/>
                    <a:pt x="1756" y="1350"/>
                    <a:pt x="1672" y="1413"/>
                  </a:cubicBezTo>
                  <a:cubicBezTo>
                    <a:pt x="1513" y="1572"/>
                    <a:pt x="1709" y="2087"/>
                    <a:pt x="1361" y="2087"/>
                  </a:cubicBezTo>
                  <a:cubicBezTo>
                    <a:pt x="1351" y="2087"/>
                    <a:pt x="1340" y="2086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18" y="2459"/>
                    <a:pt x="2048" y="2459"/>
                  </a:cubicBezTo>
                  <a:cubicBezTo>
                    <a:pt x="2188" y="2459"/>
                    <a:pt x="2343" y="2419"/>
                    <a:pt x="2508" y="2315"/>
                  </a:cubicBezTo>
                  <a:cubicBezTo>
                    <a:pt x="3180" y="1872"/>
                    <a:pt x="2820" y="1380"/>
                    <a:pt x="3066" y="1249"/>
                  </a:cubicBezTo>
                  <a:cubicBezTo>
                    <a:pt x="3112" y="1226"/>
                    <a:pt x="3156" y="1216"/>
                    <a:pt x="3197" y="1216"/>
                  </a:cubicBezTo>
                  <a:cubicBezTo>
                    <a:pt x="3389" y="1216"/>
                    <a:pt x="3501" y="1446"/>
                    <a:pt x="3311" y="1675"/>
                  </a:cubicBezTo>
                  <a:cubicBezTo>
                    <a:pt x="3082" y="1938"/>
                    <a:pt x="2213" y="2888"/>
                    <a:pt x="3557" y="3708"/>
                  </a:cubicBez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21"/>
                    <a:pt x="4803" y="2708"/>
                    <a:pt x="4705" y="2200"/>
                  </a:cubicBezTo>
                  <a:cubicBezTo>
                    <a:pt x="4606" y="1708"/>
                    <a:pt x="4246" y="954"/>
                    <a:pt x="4852" y="512"/>
                  </a:cubicBezTo>
                  <a:cubicBezTo>
                    <a:pt x="5199" y="242"/>
                    <a:pt x="5500" y="142"/>
                    <a:pt x="5806" y="142"/>
                  </a:cubicBezTo>
                  <a:cubicBezTo>
                    <a:pt x="6021" y="142"/>
                    <a:pt x="6238" y="191"/>
                    <a:pt x="6475" y="266"/>
                  </a:cubicBezTo>
                  <a:cubicBezTo>
                    <a:pt x="6475" y="266"/>
                    <a:pt x="6143" y="0"/>
                    <a:pt x="55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5230900" y="1490500"/>
              <a:ext cx="90200" cy="63100"/>
            </a:xfrm>
            <a:custGeom>
              <a:rect b="b" l="l" r="r" t="t"/>
              <a:pathLst>
                <a:path extrusionOk="0" h="2524" w="3608">
                  <a:moveTo>
                    <a:pt x="1101" y="1"/>
                  </a:moveTo>
                  <a:cubicBezTo>
                    <a:pt x="505" y="1"/>
                    <a:pt x="1" y="130"/>
                    <a:pt x="1" y="130"/>
                  </a:cubicBezTo>
                  <a:cubicBezTo>
                    <a:pt x="1" y="130"/>
                    <a:pt x="952" y="195"/>
                    <a:pt x="1198" y="556"/>
                  </a:cubicBezTo>
                  <a:cubicBezTo>
                    <a:pt x="1378" y="736"/>
                    <a:pt x="1427" y="1015"/>
                    <a:pt x="1345" y="1261"/>
                  </a:cubicBezTo>
                  <a:cubicBezTo>
                    <a:pt x="1312" y="1490"/>
                    <a:pt x="1181" y="2146"/>
                    <a:pt x="2214" y="2162"/>
                  </a:cubicBezTo>
                  <a:cubicBezTo>
                    <a:pt x="3263" y="2162"/>
                    <a:pt x="3083" y="2523"/>
                    <a:pt x="3083" y="2523"/>
                  </a:cubicBezTo>
                  <a:cubicBezTo>
                    <a:pt x="3083" y="2523"/>
                    <a:pt x="3607" y="1769"/>
                    <a:pt x="2738" y="622"/>
                  </a:cubicBezTo>
                  <a:cubicBezTo>
                    <a:pt x="2364" y="126"/>
                    <a:pt x="1688" y="1"/>
                    <a:pt x="11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5195675" y="1423675"/>
              <a:ext cx="56575" cy="66800"/>
            </a:xfrm>
            <a:custGeom>
              <a:rect b="b" l="l" r="r" t="t"/>
              <a:pathLst>
                <a:path extrusionOk="0" h="2672" w="2263">
                  <a:moveTo>
                    <a:pt x="1115" y="0"/>
                  </a:moveTo>
                  <a:lnTo>
                    <a:pt x="1115" y="0"/>
                  </a:lnTo>
                  <a:cubicBezTo>
                    <a:pt x="820" y="164"/>
                    <a:pt x="738" y="705"/>
                    <a:pt x="803" y="1426"/>
                  </a:cubicBezTo>
                  <a:cubicBezTo>
                    <a:pt x="869" y="2164"/>
                    <a:pt x="0" y="2606"/>
                    <a:pt x="0" y="2606"/>
                  </a:cubicBezTo>
                  <a:cubicBezTo>
                    <a:pt x="590" y="2410"/>
                    <a:pt x="1754" y="2672"/>
                    <a:pt x="2016" y="2016"/>
                  </a:cubicBezTo>
                  <a:cubicBezTo>
                    <a:pt x="2262" y="1344"/>
                    <a:pt x="1623" y="934"/>
                    <a:pt x="1262" y="738"/>
                  </a:cubicBezTo>
                  <a:cubicBezTo>
                    <a:pt x="918" y="541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5111250" y="1452750"/>
              <a:ext cx="79925" cy="107800"/>
            </a:xfrm>
            <a:custGeom>
              <a:rect b="b" l="l" r="r" t="t"/>
              <a:pathLst>
                <a:path extrusionOk="0" h="4312" w="3197">
                  <a:moveTo>
                    <a:pt x="2804" y="1"/>
                  </a:moveTo>
                  <a:lnTo>
                    <a:pt x="2804" y="1"/>
                  </a:lnTo>
                  <a:cubicBezTo>
                    <a:pt x="2721" y="97"/>
                    <a:pt x="2592" y="136"/>
                    <a:pt x="2465" y="136"/>
                  </a:cubicBezTo>
                  <a:cubicBezTo>
                    <a:pt x="2441" y="136"/>
                    <a:pt x="2417" y="135"/>
                    <a:pt x="2394" y="132"/>
                  </a:cubicBezTo>
                  <a:cubicBezTo>
                    <a:pt x="2336" y="120"/>
                    <a:pt x="2251" y="111"/>
                    <a:pt x="2154" y="111"/>
                  </a:cubicBezTo>
                  <a:cubicBezTo>
                    <a:pt x="1837" y="111"/>
                    <a:pt x="1380" y="213"/>
                    <a:pt x="1230" y="689"/>
                  </a:cubicBezTo>
                  <a:cubicBezTo>
                    <a:pt x="1050" y="1312"/>
                    <a:pt x="1197" y="1705"/>
                    <a:pt x="1410" y="1886"/>
                  </a:cubicBezTo>
                  <a:cubicBezTo>
                    <a:pt x="1623" y="2066"/>
                    <a:pt x="1623" y="2443"/>
                    <a:pt x="1476" y="2492"/>
                  </a:cubicBezTo>
                  <a:cubicBezTo>
                    <a:pt x="1442" y="2506"/>
                    <a:pt x="1409" y="2513"/>
                    <a:pt x="1377" y="2513"/>
                  </a:cubicBezTo>
                  <a:cubicBezTo>
                    <a:pt x="1220" y="2513"/>
                    <a:pt x="1096" y="2361"/>
                    <a:pt x="1164" y="2197"/>
                  </a:cubicBezTo>
                  <a:cubicBezTo>
                    <a:pt x="1252" y="1963"/>
                    <a:pt x="1065" y="1728"/>
                    <a:pt x="837" y="1728"/>
                  </a:cubicBezTo>
                  <a:cubicBezTo>
                    <a:pt x="810" y="1728"/>
                    <a:pt x="782" y="1731"/>
                    <a:pt x="755" y="1738"/>
                  </a:cubicBezTo>
                  <a:cubicBezTo>
                    <a:pt x="694" y="1746"/>
                    <a:pt x="640" y="1750"/>
                    <a:pt x="592" y="1750"/>
                  </a:cubicBezTo>
                  <a:cubicBezTo>
                    <a:pt x="430" y="1750"/>
                    <a:pt x="334" y="1704"/>
                    <a:pt x="296" y="1591"/>
                  </a:cubicBezTo>
                  <a:lnTo>
                    <a:pt x="296" y="1591"/>
                  </a:lnTo>
                  <a:cubicBezTo>
                    <a:pt x="296" y="1591"/>
                    <a:pt x="1" y="2492"/>
                    <a:pt x="705" y="2935"/>
                  </a:cubicBezTo>
                  <a:cubicBezTo>
                    <a:pt x="1394" y="3361"/>
                    <a:pt x="1755" y="4049"/>
                    <a:pt x="2132" y="4312"/>
                  </a:cubicBezTo>
                  <a:cubicBezTo>
                    <a:pt x="2132" y="4312"/>
                    <a:pt x="1541" y="3345"/>
                    <a:pt x="2099" y="2476"/>
                  </a:cubicBezTo>
                  <a:cubicBezTo>
                    <a:pt x="2640" y="1607"/>
                    <a:pt x="3197" y="1345"/>
                    <a:pt x="28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5183775" y="1495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5006350" y="1294075"/>
              <a:ext cx="202450" cy="202550"/>
            </a:xfrm>
            <a:custGeom>
              <a:rect b="b" l="l" r="r" t="t"/>
              <a:pathLst>
                <a:path extrusionOk="0" h="8102" w="8098">
                  <a:moveTo>
                    <a:pt x="2382" y="1"/>
                  </a:moveTo>
                  <a:cubicBezTo>
                    <a:pt x="2282" y="1"/>
                    <a:pt x="2182" y="7"/>
                    <a:pt x="2082" y="21"/>
                  </a:cubicBezTo>
                  <a:cubicBezTo>
                    <a:pt x="754" y="168"/>
                    <a:pt x="0" y="1988"/>
                    <a:pt x="771" y="3233"/>
                  </a:cubicBezTo>
                  <a:cubicBezTo>
                    <a:pt x="1377" y="4195"/>
                    <a:pt x="2451" y="4489"/>
                    <a:pt x="3426" y="4489"/>
                  </a:cubicBezTo>
                  <a:cubicBezTo>
                    <a:pt x="3531" y="4489"/>
                    <a:pt x="3635" y="4486"/>
                    <a:pt x="3738" y="4479"/>
                  </a:cubicBezTo>
                  <a:cubicBezTo>
                    <a:pt x="3934" y="4479"/>
                    <a:pt x="4180" y="4446"/>
                    <a:pt x="4426" y="4414"/>
                  </a:cubicBezTo>
                  <a:cubicBezTo>
                    <a:pt x="4426" y="4414"/>
                    <a:pt x="4622" y="4383"/>
                    <a:pt x="4916" y="4383"/>
                  </a:cubicBezTo>
                  <a:cubicBezTo>
                    <a:pt x="5403" y="4383"/>
                    <a:pt x="6161" y="4466"/>
                    <a:pt x="6754" y="4905"/>
                  </a:cubicBezTo>
                  <a:cubicBezTo>
                    <a:pt x="7147" y="5250"/>
                    <a:pt x="7409" y="5725"/>
                    <a:pt x="7491" y="6233"/>
                  </a:cubicBezTo>
                  <a:cubicBezTo>
                    <a:pt x="7491" y="6233"/>
                    <a:pt x="7655" y="7430"/>
                    <a:pt x="7082" y="8069"/>
                  </a:cubicBezTo>
                  <a:cubicBezTo>
                    <a:pt x="7082" y="8085"/>
                    <a:pt x="7065" y="8102"/>
                    <a:pt x="7065" y="8102"/>
                  </a:cubicBezTo>
                  <a:cubicBezTo>
                    <a:pt x="7065" y="8102"/>
                    <a:pt x="8098" y="7577"/>
                    <a:pt x="7967" y="5987"/>
                  </a:cubicBezTo>
                  <a:cubicBezTo>
                    <a:pt x="7859" y="4666"/>
                    <a:pt x="6809" y="4010"/>
                    <a:pt x="5482" y="4010"/>
                  </a:cubicBezTo>
                  <a:cubicBezTo>
                    <a:pt x="5196" y="4010"/>
                    <a:pt x="4896" y="4041"/>
                    <a:pt x="4590" y="4102"/>
                  </a:cubicBezTo>
                  <a:cubicBezTo>
                    <a:pt x="4088" y="4203"/>
                    <a:pt x="3633" y="4253"/>
                    <a:pt x="3224" y="4253"/>
                  </a:cubicBezTo>
                  <a:cubicBezTo>
                    <a:pt x="2698" y="4253"/>
                    <a:pt x="2247" y="4170"/>
                    <a:pt x="1869" y="4004"/>
                  </a:cubicBezTo>
                  <a:cubicBezTo>
                    <a:pt x="1476" y="3807"/>
                    <a:pt x="1148" y="3512"/>
                    <a:pt x="902" y="3152"/>
                  </a:cubicBezTo>
                  <a:cubicBezTo>
                    <a:pt x="181" y="1988"/>
                    <a:pt x="869" y="299"/>
                    <a:pt x="2082" y="168"/>
                  </a:cubicBezTo>
                  <a:cubicBezTo>
                    <a:pt x="2190" y="150"/>
                    <a:pt x="2299" y="141"/>
                    <a:pt x="2407" y="141"/>
                  </a:cubicBezTo>
                  <a:cubicBezTo>
                    <a:pt x="2869" y="141"/>
                    <a:pt x="3308" y="311"/>
                    <a:pt x="3574" y="644"/>
                  </a:cubicBezTo>
                  <a:cubicBezTo>
                    <a:pt x="3869" y="1037"/>
                    <a:pt x="3918" y="1562"/>
                    <a:pt x="3705" y="2004"/>
                  </a:cubicBezTo>
                  <a:cubicBezTo>
                    <a:pt x="3557" y="2339"/>
                    <a:pt x="3223" y="2543"/>
                    <a:pt x="2864" y="2543"/>
                  </a:cubicBezTo>
                  <a:cubicBezTo>
                    <a:pt x="2784" y="2543"/>
                    <a:pt x="2703" y="2533"/>
                    <a:pt x="2623" y="2512"/>
                  </a:cubicBezTo>
                  <a:cubicBezTo>
                    <a:pt x="2181" y="2398"/>
                    <a:pt x="2000" y="1971"/>
                    <a:pt x="2344" y="1922"/>
                  </a:cubicBezTo>
                  <a:cubicBezTo>
                    <a:pt x="2754" y="1857"/>
                    <a:pt x="2836" y="1512"/>
                    <a:pt x="2689" y="1217"/>
                  </a:cubicBezTo>
                  <a:cubicBezTo>
                    <a:pt x="2628" y="1096"/>
                    <a:pt x="2492" y="1027"/>
                    <a:pt x="2347" y="1027"/>
                  </a:cubicBezTo>
                  <a:cubicBezTo>
                    <a:pt x="2139" y="1027"/>
                    <a:pt x="1911" y="1168"/>
                    <a:pt x="1853" y="1496"/>
                  </a:cubicBezTo>
                  <a:cubicBezTo>
                    <a:pt x="1804" y="1758"/>
                    <a:pt x="1869" y="2037"/>
                    <a:pt x="2066" y="2250"/>
                  </a:cubicBezTo>
                  <a:cubicBezTo>
                    <a:pt x="2233" y="2434"/>
                    <a:pt x="2567" y="2592"/>
                    <a:pt x="2910" y="2592"/>
                  </a:cubicBezTo>
                  <a:cubicBezTo>
                    <a:pt x="3240" y="2592"/>
                    <a:pt x="3578" y="2446"/>
                    <a:pt x="3787" y="2037"/>
                  </a:cubicBezTo>
                  <a:cubicBezTo>
                    <a:pt x="4016" y="1562"/>
                    <a:pt x="3984" y="1004"/>
                    <a:pt x="3672" y="562"/>
                  </a:cubicBezTo>
                  <a:cubicBezTo>
                    <a:pt x="3384" y="178"/>
                    <a:pt x="2890" y="1"/>
                    <a:pt x="23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5038725" y="1410675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3563" y="0"/>
                  </a:moveTo>
                  <a:cubicBezTo>
                    <a:pt x="3267" y="0"/>
                    <a:pt x="2918" y="41"/>
                    <a:pt x="2525" y="159"/>
                  </a:cubicBezTo>
                  <a:cubicBezTo>
                    <a:pt x="1964" y="319"/>
                    <a:pt x="1489" y="378"/>
                    <a:pt x="1100" y="378"/>
                  </a:cubicBezTo>
                  <a:cubicBezTo>
                    <a:pt x="568" y="378"/>
                    <a:pt x="199" y="266"/>
                    <a:pt x="0" y="143"/>
                  </a:cubicBezTo>
                  <a:lnTo>
                    <a:pt x="0" y="143"/>
                  </a:lnTo>
                  <a:cubicBezTo>
                    <a:pt x="132" y="258"/>
                    <a:pt x="263" y="389"/>
                    <a:pt x="377" y="520"/>
                  </a:cubicBezTo>
                  <a:cubicBezTo>
                    <a:pt x="438" y="641"/>
                    <a:pt x="596" y="1389"/>
                    <a:pt x="1186" y="1389"/>
                  </a:cubicBezTo>
                  <a:cubicBezTo>
                    <a:pt x="1236" y="1389"/>
                    <a:pt x="1288" y="1384"/>
                    <a:pt x="1344" y="1372"/>
                  </a:cubicBezTo>
                  <a:cubicBezTo>
                    <a:pt x="2082" y="1225"/>
                    <a:pt x="1935" y="749"/>
                    <a:pt x="2410" y="618"/>
                  </a:cubicBezTo>
                  <a:cubicBezTo>
                    <a:pt x="2506" y="590"/>
                    <a:pt x="2587" y="578"/>
                    <a:pt x="2654" y="578"/>
                  </a:cubicBezTo>
                  <a:cubicBezTo>
                    <a:pt x="2931" y="578"/>
                    <a:pt x="2974" y="782"/>
                    <a:pt x="2869" y="848"/>
                  </a:cubicBezTo>
                  <a:cubicBezTo>
                    <a:pt x="2808" y="886"/>
                    <a:pt x="2750" y="899"/>
                    <a:pt x="2690" y="899"/>
                  </a:cubicBezTo>
                  <a:cubicBezTo>
                    <a:pt x="2620" y="899"/>
                    <a:pt x="2547" y="882"/>
                    <a:pt x="2459" y="864"/>
                  </a:cubicBezTo>
                  <a:cubicBezTo>
                    <a:pt x="2450" y="863"/>
                    <a:pt x="2441" y="863"/>
                    <a:pt x="2431" y="863"/>
                  </a:cubicBezTo>
                  <a:cubicBezTo>
                    <a:pt x="2234" y="863"/>
                    <a:pt x="1811" y="1017"/>
                    <a:pt x="1967" y="1438"/>
                  </a:cubicBezTo>
                  <a:cubicBezTo>
                    <a:pt x="2131" y="1864"/>
                    <a:pt x="2377" y="2225"/>
                    <a:pt x="2098" y="2372"/>
                  </a:cubicBezTo>
                  <a:cubicBezTo>
                    <a:pt x="2098" y="2372"/>
                    <a:pt x="3033" y="2372"/>
                    <a:pt x="3328" y="2110"/>
                  </a:cubicBezTo>
                  <a:cubicBezTo>
                    <a:pt x="3688" y="1848"/>
                    <a:pt x="3836" y="1405"/>
                    <a:pt x="3705" y="979"/>
                  </a:cubicBezTo>
                  <a:cubicBezTo>
                    <a:pt x="3607" y="504"/>
                    <a:pt x="3914" y="196"/>
                    <a:pt x="4391" y="196"/>
                  </a:cubicBezTo>
                  <a:cubicBezTo>
                    <a:pt x="4475" y="196"/>
                    <a:pt x="4563" y="206"/>
                    <a:pt x="4656" y="225"/>
                  </a:cubicBezTo>
                  <a:cubicBezTo>
                    <a:pt x="4656" y="225"/>
                    <a:pt x="4254" y="0"/>
                    <a:pt x="35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5068625" y="1301150"/>
              <a:ext cx="80350" cy="83700"/>
            </a:xfrm>
            <a:custGeom>
              <a:rect b="b" l="l" r="r" t="t"/>
              <a:pathLst>
                <a:path extrusionOk="0" h="3348" w="3214">
                  <a:moveTo>
                    <a:pt x="1263" y="0"/>
                  </a:moveTo>
                  <a:lnTo>
                    <a:pt x="1263" y="0"/>
                  </a:lnTo>
                  <a:cubicBezTo>
                    <a:pt x="1689" y="426"/>
                    <a:pt x="1837" y="1082"/>
                    <a:pt x="1640" y="1656"/>
                  </a:cubicBezTo>
                  <a:cubicBezTo>
                    <a:pt x="1395" y="2416"/>
                    <a:pt x="865" y="2608"/>
                    <a:pt x="414" y="2608"/>
                  </a:cubicBezTo>
                  <a:cubicBezTo>
                    <a:pt x="263" y="2608"/>
                    <a:pt x="121" y="2586"/>
                    <a:pt x="1" y="2557"/>
                  </a:cubicBezTo>
                  <a:lnTo>
                    <a:pt x="1" y="2557"/>
                  </a:lnTo>
                  <a:cubicBezTo>
                    <a:pt x="1" y="2557"/>
                    <a:pt x="229" y="3347"/>
                    <a:pt x="1007" y="3347"/>
                  </a:cubicBezTo>
                  <a:cubicBezTo>
                    <a:pt x="1037" y="3347"/>
                    <a:pt x="1068" y="3346"/>
                    <a:pt x="1099" y="3344"/>
                  </a:cubicBezTo>
                  <a:cubicBezTo>
                    <a:pt x="1935" y="3278"/>
                    <a:pt x="1886" y="2639"/>
                    <a:pt x="1870" y="2344"/>
                  </a:cubicBezTo>
                  <a:cubicBezTo>
                    <a:pt x="1870" y="2065"/>
                    <a:pt x="1853" y="1836"/>
                    <a:pt x="1968" y="1836"/>
                  </a:cubicBezTo>
                  <a:cubicBezTo>
                    <a:pt x="2066" y="1836"/>
                    <a:pt x="2099" y="1951"/>
                    <a:pt x="2033" y="2147"/>
                  </a:cubicBezTo>
                  <a:cubicBezTo>
                    <a:pt x="1968" y="2344"/>
                    <a:pt x="1820" y="2983"/>
                    <a:pt x="2919" y="3082"/>
                  </a:cubicBezTo>
                  <a:cubicBezTo>
                    <a:pt x="2787" y="3000"/>
                    <a:pt x="2755" y="2803"/>
                    <a:pt x="2853" y="2672"/>
                  </a:cubicBezTo>
                  <a:cubicBezTo>
                    <a:pt x="3001" y="2426"/>
                    <a:pt x="3214" y="1967"/>
                    <a:pt x="2492" y="1344"/>
                  </a:cubicBezTo>
                  <a:cubicBezTo>
                    <a:pt x="1771" y="721"/>
                    <a:pt x="1706" y="279"/>
                    <a:pt x="1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4985050" y="1181725"/>
              <a:ext cx="48375" cy="191550"/>
            </a:xfrm>
            <a:custGeom>
              <a:rect b="b" l="l" r="r" t="t"/>
              <a:pathLst>
                <a:path extrusionOk="0" h="7662" w="1935">
                  <a:moveTo>
                    <a:pt x="630" y="1"/>
                  </a:moveTo>
                  <a:cubicBezTo>
                    <a:pt x="565" y="1"/>
                    <a:pt x="496" y="17"/>
                    <a:pt x="426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8"/>
                    <a:pt x="869" y="2630"/>
                    <a:pt x="738" y="4007"/>
                  </a:cubicBezTo>
                  <a:cubicBezTo>
                    <a:pt x="607" y="5367"/>
                    <a:pt x="771" y="7137"/>
                    <a:pt x="1459" y="7662"/>
                  </a:cubicBezTo>
                  <a:cubicBezTo>
                    <a:pt x="1459" y="7662"/>
                    <a:pt x="820" y="7055"/>
                    <a:pt x="951" y="5170"/>
                  </a:cubicBezTo>
                  <a:cubicBezTo>
                    <a:pt x="1098" y="3302"/>
                    <a:pt x="1934" y="1515"/>
                    <a:pt x="1197" y="384"/>
                  </a:cubicBezTo>
                  <a:cubicBezTo>
                    <a:pt x="1197" y="384"/>
                    <a:pt x="949" y="1"/>
                    <a:pt x="6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4865800" y="1156400"/>
              <a:ext cx="213525" cy="255000"/>
            </a:xfrm>
            <a:custGeom>
              <a:rect b="b" l="l" r="r" t="t"/>
              <a:pathLst>
                <a:path extrusionOk="0" h="10200" w="8541">
                  <a:moveTo>
                    <a:pt x="2260" y="0"/>
                  </a:moveTo>
                  <a:cubicBezTo>
                    <a:pt x="1356" y="0"/>
                    <a:pt x="511" y="471"/>
                    <a:pt x="295" y="1184"/>
                  </a:cubicBezTo>
                  <a:cubicBezTo>
                    <a:pt x="0" y="1971"/>
                    <a:pt x="410" y="2676"/>
                    <a:pt x="820" y="2905"/>
                  </a:cubicBezTo>
                  <a:cubicBezTo>
                    <a:pt x="1039" y="3051"/>
                    <a:pt x="1297" y="3114"/>
                    <a:pt x="1550" y="3114"/>
                  </a:cubicBezTo>
                  <a:cubicBezTo>
                    <a:pt x="2092" y="3114"/>
                    <a:pt x="2615" y="2826"/>
                    <a:pt x="2705" y="2446"/>
                  </a:cubicBezTo>
                  <a:cubicBezTo>
                    <a:pt x="2849" y="2043"/>
                    <a:pt x="2550" y="1652"/>
                    <a:pt x="2164" y="1652"/>
                  </a:cubicBezTo>
                  <a:cubicBezTo>
                    <a:pt x="2111" y="1652"/>
                    <a:pt x="2056" y="1660"/>
                    <a:pt x="2000" y="1676"/>
                  </a:cubicBezTo>
                  <a:cubicBezTo>
                    <a:pt x="1672" y="1741"/>
                    <a:pt x="1475" y="2086"/>
                    <a:pt x="1607" y="2397"/>
                  </a:cubicBezTo>
                  <a:cubicBezTo>
                    <a:pt x="1682" y="2649"/>
                    <a:pt x="1971" y="2678"/>
                    <a:pt x="2101" y="2678"/>
                  </a:cubicBezTo>
                  <a:cubicBezTo>
                    <a:pt x="2139" y="2678"/>
                    <a:pt x="2164" y="2676"/>
                    <a:pt x="2164" y="2676"/>
                  </a:cubicBezTo>
                  <a:lnTo>
                    <a:pt x="2164" y="2676"/>
                  </a:lnTo>
                  <a:cubicBezTo>
                    <a:pt x="2099" y="2843"/>
                    <a:pt x="1882" y="2967"/>
                    <a:pt x="1623" y="2967"/>
                  </a:cubicBezTo>
                  <a:cubicBezTo>
                    <a:pt x="1424" y="2967"/>
                    <a:pt x="1200" y="2894"/>
                    <a:pt x="1000" y="2708"/>
                  </a:cubicBezTo>
                  <a:cubicBezTo>
                    <a:pt x="574" y="2331"/>
                    <a:pt x="476" y="1086"/>
                    <a:pt x="1197" y="512"/>
                  </a:cubicBezTo>
                  <a:cubicBezTo>
                    <a:pt x="1521" y="276"/>
                    <a:pt x="1911" y="146"/>
                    <a:pt x="2309" y="146"/>
                  </a:cubicBezTo>
                  <a:cubicBezTo>
                    <a:pt x="2353" y="146"/>
                    <a:pt x="2398" y="148"/>
                    <a:pt x="2443" y="151"/>
                  </a:cubicBezTo>
                  <a:cubicBezTo>
                    <a:pt x="2574" y="168"/>
                    <a:pt x="2705" y="184"/>
                    <a:pt x="2836" y="217"/>
                  </a:cubicBezTo>
                  <a:cubicBezTo>
                    <a:pt x="3934" y="463"/>
                    <a:pt x="4655" y="1659"/>
                    <a:pt x="4868" y="2889"/>
                  </a:cubicBezTo>
                  <a:cubicBezTo>
                    <a:pt x="5098" y="4118"/>
                    <a:pt x="4868" y="5380"/>
                    <a:pt x="4950" y="6495"/>
                  </a:cubicBezTo>
                  <a:cubicBezTo>
                    <a:pt x="4901" y="7511"/>
                    <a:pt x="5295" y="8495"/>
                    <a:pt x="6032" y="9199"/>
                  </a:cubicBezTo>
                  <a:cubicBezTo>
                    <a:pt x="6737" y="9822"/>
                    <a:pt x="7622" y="10166"/>
                    <a:pt x="8540" y="10199"/>
                  </a:cubicBezTo>
                  <a:cubicBezTo>
                    <a:pt x="7622" y="10134"/>
                    <a:pt x="6753" y="9757"/>
                    <a:pt x="6081" y="9134"/>
                  </a:cubicBezTo>
                  <a:cubicBezTo>
                    <a:pt x="5377" y="8429"/>
                    <a:pt x="5016" y="7462"/>
                    <a:pt x="5082" y="6478"/>
                  </a:cubicBezTo>
                  <a:cubicBezTo>
                    <a:pt x="5032" y="5380"/>
                    <a:pt x="5278" y="4135"/>
                    <a:pt x="5032" y="2840"/>
                  </a:cubicBezTo>
                  <a:cubicBezTo>
                    <a:pt x="4803" y="1577"/>
                    <a:pt x="4049" y="315"/>
                    <a:pt x="2852" y="69"/>
                  </a:cubicBezTo>
                  <a:cubicBezTo>
                    <a:pt x="2656" y="23"/>
                    <a:pt x="2457" y="0"/>
                    <a:pt x="226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4914975" y="1192325"/>
              <a:ext cx="62725" cy="52600"/>
            </a:xfrm>
            <a:custGeom>
              <a:rect b="b" l="l" r="r" t="t"/>
              <a:pathLst>
                <a:path extrusionOk="0" h="2104" w="2509">
                  <a:moveTo>
                    <a:pt x="1813" y="1"/>
                  </a:moveTo>
                  <a:cubicBezTo>
                    <a:pt x="1335" y="1"/>
                    <a:pt x="1035" y="390"/>
                    <a:pt x="935" y="1091"/>
                  </a:cubicBezTo>
                  <a:cubicBezTo>
                    <a:pt x="853" y="1742"/>
                    <a:pt x="267" y="1798"/>
                    <a:pt x="67" y="1798"/>
                  </a:cubicBezTo>
                  <a:cubicBezTo>
                    <a:pt x="25" y="1798"/>
                    <a:pt x="0" y="1796"/>
                    <a:pt x="0" y="1796"/>
                  </a:cubicBezTo>
                  <a:lnTo>
                    <a:pt x="0" y="1796"/>
                  </a:lnTo>
                  <a:cubicBezTo>
                    <a:pt x="132" y="1851"/>
                    <a:pt x="717" y="2103"/>
                    <a:pt x="1252" y="2103"/>
                  </a:cubicBezTo>
                  <a:cubicBezTo>
                    <a:pt x="1518" y="2103"/>
                    <a:pt x="1771" y="2041"/>
                    <a:pt x="1951" y="1862"/>
                  </a:cubicBezTo>
                  <a:cubicBezTo>
                    <a:pt x="2508" y="1304"/>
                    <a:pt x="2131" y="616"/>
                    <a:pt x="1967" y="386"/>
                  </a:cubicBezTo>
                  <a:cubicBezTo>
                    <a:pt x="1869" y="272"/>
                    <a:pt x="1902" y="91"/>
                    <a:pt x="2033" y="26"/>
                  </a:cubicBezTo>
                  <a:cubicBezTo>
                    <a:pt x="1956" y="9"/>
                    <a:pt x="1883" y="1"/>
                    <a:pt x="181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4853900" y="1196225"/>
              <a:ext cx="120100" cy="136900"/>
            </a:xfrm>
            <a:custGeom>
              <a:rect b="b" l="l" r="r" t="t"/>
              <a:pathLst>
                <a:path extrusionOk="0" h="5476" w="4804">
                  <a:moveTo>
                    <a:pt x="460" y="1"/>
                  </a:moveTo>
                  <a:cubicBezTo>
                    <a:pt x="1" y="804"/>
                    <a:pt x="230" y="2115"/>
                    <a:pt x="870" y="3017"/>
                  </a:cubicBezTo>
                  <a:cubicBezTo>
                    <a:pt x="1350" y="3700"/>
                    <a:pt x="2123" y="3778"/>
                    <a:pt x="2452" y="3778"/>
                  </a:cubicBezTo>
                  <a:cubicBezTo>
                    <a:pt x="2549" y="3778"/>
                    <a:pt x="2607" y="3771"/>
                    <a:pt x="2607" y="3771"/>
                  </a:cubicBezTo>
                  <a:cubicBezTo>
                    <a:pt x="2328" y="3689"/>
                    <a:pt x="2279" y="3361"/>
                    <a:pt x="2476" y="3115"/>
                  </a:cubicBezTo>
                  <a:cubicBezTo>
                    <a:pt x="2624" y="2968"/>
                    <a:pt x="2591" y="2705"/>
                    <a:pt x="2410" y="2591"/>
                  </a:cubicBezTo>
                  <a:cubicBezTo>
                    <a:pt x="2279" y="2542"/>
                    <a:pt x="2017" y="2312"/>
                    <a:pt x="2247" y="2181"/>
                  </a:cubicBezTo>
                  <a:cubicBezTo>
                    <a:pt x="2274" y="2163"/>
                    <a:pt x="2305" y="2154"/>
                    <a:pt x="2338" y="2154"/>
                  </a:cubicBezTo>
                  <a:cubicBezTo>
                    <a:pt x="2573" y="2154"/>
                    <a:pt x="2896" y="2595"/>
                    <a:pt x="2853" y="3099"/>
                  </a:cubicBezTo>
                  <a:cubicBezTo>
                    <a:pt x="2804" y="3673"/>
                    <a:pt x="3082" y="3836"/>
                    <a:pt x="3476" y="4131"/>
                  </a:cubicBezTo>
                  <a:cubicBezTo>
                    <a:pt x="3869" y="4410"/>
                    <a:pt x="3640" y="4935"/>
                    <a:pt x="3640" y="4935"/>
                  </a:cubicBezTo>
                  <a:cubicBezTo>
                    <a:pt x="4361" y="4525"/>
                    <a:pt x="4197" y="3853"/>
                    <a:pt x="4099" y="3705"/>
                  </a:cubicBezTo>
                  <a:cubicBezTo>
                    <a:pt x="4017" y="3541"/>
                    <a:pt x="3836" y="3296"/>
                    <a:pt x="4066" y="3197"/>
                  </a:cubicBezTo>
                  <a:cubicBezTo>
                    <a:pt x="4080" y="3190"/>
                    <a:pt x="4094" y="3186"/>
                    <a:pt x="4107" y="3186"/>
                  </a:cubicBezTo>
                  <a:cubicBezTo>
                    <a:pt x="4292" y="3186"/>
                    <a:pt x="4376" y="3914"/>
                    <a:pt x="4361" y="4541"/>
                  </a:cubicBezTo>
                  <a:cubicBezTo>
                    <a:pt x="4328" y="4918"/>
                    <a:pt x="4509" y="5262"/>
                    <a:pt x="4804" y="5476"/>
                  </a:cubicBezTo>
                  <a:cubicBezTo>
                    <a:pt x="4672" y="5148"/>
                    <a:pt x="4607" y="4804"/>
                    <a:pt x="4623" y="4443"/>
                  </a:cubicBezTo>
                  <a:cubicBezTo>
                    <a:pt x="4607" y="3935"/>
                    <a:pt x="4705" y="3017"/>
                    <a:pt x="3804" y="2394"/>
                  </a:cubicBezTo>
                  <a:cubicBezTo>
                    <a:pt x="2902" y="1771"/>
                    <a:pt x="1788" y="2050"/>
                    <a:pt x="1001" y="1476"/>
                  </a:cubicBezTo>
                  <a:cubicBezTo>
                    <a:pt x="542" y="1148"/>
                    <a:pt x="329" y="558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4813750" y="1157500"/>
              <a:ext cx="74200" cy="48925"/>
            </a:xfrm>
            <a:custGeom>
              <a:rect b="b" l="l" r="r" t="t"/>
              <a:pathLst>
                <a:path extrusionOk="0" h="1957" w="2968">
                  <a:moveTo>
                    <a:pt x="2029" y="0"/>
                  </a:moveTo>
                  <a:cubicBezTo>
                    <a:pt x="349" y="0"/>
                    <a:pt x="312" y="1087"/>
                    <a:pt x="312" y="1370"/>
                  </a:cubicBezTo>
                  <a:cubicBezTo>
                    <a:pt x="312" y="1566"/>
                    <a:pt x="181" y="1730"/>
                    <a:pt x="1" y="1796"/>
                  </a:cubicBezTo>
                  <a:cubicBezTo>
                    <a:pt x="272" y="1908"/>
                    <a:pt x="509" y="1957"/>
                    <a:pt x="717" y="1957"/>
                  </a:cubicBezTo>
                  <a:cubicBezTo>
                    <a:pt x="1476" y="1957"/>
                    <a:pt x="1844" y="1311"/>
                    <a:pt x="2049" y="796"/>
                  </a:cubicBezTo>
                  <a:cubicBezTo>
                    <a:pt x="2213" y="402"/>
                    <a:pt x="2558" y="140"/>
                    <a:pt x="2967" y="91"/>
                  </a:cubicBezTo>
                  <a:cubicBezTo>
                    <a:pt x="2608" y="28"/>
                    <a:pt x="2298" y="0"/>
                    <a:pt x="202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4785075" y="1156950"/>
              <a:ext cx="36475" cy="28250"/>
            </a:xfrm>
            <a:custGeom>
              <a:rect b="b" l="l" r="r" t="t"/>
              <a:pathLst>
                <a:path extrusionOk="0" h="1130" w="1459">
                  <a:moveTo>
                    <a:pt x="485" y="0"/>
                  </a:moveTo>
                  <a:cubicBezTo>
                    <a:pt x="438" y="0"/>
                    <a:pt x="390" y="10"/>
                    <a:pt x="344" y="31"/>
                  </a:cubicBezTo>
                  <a:cubicBezTo>
                    <a:pt x="115" y="146"/>
                    <a:pt x="0" y="424"/>
                    <a:pt x="99" y="654"/>
                  </a:cubicBezTo>
                  <a:cubicBezTo>
                    <a:pt x="197" y="867"/>
                    <a:pt x="361" y="1015"/>
                    <a:pt x="574" y="1080"/>
                  </a:cubicBezTo>
                  <a:cubicBezTo>
                    <a:pt x="664" y="1112"/>
                    <a:pt x="756" y="1129"/>
                    <a:pt x="846" y="1129"/>
                  </a:cubicBezTo>
                  <a:cubicBezTo>
                    <a:pt x="986" y="1129"/>
                    <a:pt x="1120" y="1088"/>
                    <a:pt x="1230" y="998"/>
                  </a:cubicBezTo>
                  <a:cubicBezTo>
                    <a:pt x="1377" y="883"/>
                    <a:pt x="1459" y="703"/>
                    <a:pt x="1459" y="506"/>
                  </a:cubicBezTo>
                  <a:lnTo>
                    <a:pt x="1459" y="506"/>
                  </a:lnTo>
                  <a:cubicBezTo>
                    <a:pt x="1459" y="507"/>
                    <a:pt x="1140" y="902"/>
                    <a:pt x="780" y="902"/>
                  </a:cubicBezTo>
                  <a:cubicBezTo>
                    <a:pt x="766" y="902"/>
                    <a:pt x="752" y="901"/>
                    <a:pt x="738" y="900"/>
                  </a:cubicBezTo>
                  <a:cubicBezTo>
                    <a:pt x="148" y="851"/>
                    <a:pt x="66" y="261"/>
                    <a:pt x="344" y="113"/>
                  </a:cubicBezTo>
                  <a:cubicBezTo>
                    <a:pt x="392" y="84"/>
                    <a:pt x="443" y="71"/>
                    <a:pt x="492" y="71"/>
                  </a:cubicBezTo>
                  <a:cubicBezTo>
                    <a:pt x="609" y="71"/>
                    <a:pt x="715" y="149"/>
                    <a:pt x="738" y="277"/>
                  </a:cubicBezTo>
                  <a:cubicBezTo>
                    <a:pt x="749" y="388"/>
                    <a:pt x="654" y="454"/>
                    <a:pt x="602" y="454"/>
                  </a:cubicBezTo>
                  <a:cubicBezTo>
                    <a:pt x="578" y="454"/>
                    <a:pt x="563" y="440"/>
                    <a:pt x="574" y="408"/>
                  </a:cubicBezTo>
                  <a:cubicBezTo>
                    <a:pt x="586" y="334"/>
                    <a:pt x="552" y="270"/>
                    <a:pt x="479" y="270"/>
                  </a:cubicBezTo>
                  <a:cubicBezTo>
                    <a:pt x="455" y="270"/>
                    <a:pt x="426" y="277"/>
                    <a:pt x="394" y="293"/>
                  </a:cubicBezTo>
                  <a:cubicBezTo>
                    <a:pt x="279" y="359"/>
                    <a:pt x="394" y="523"/>
                    <a:pt x="394" y="523"/>
                  </a:cubicBezTo>
                  <a:cubicBezTo>
                    <a:pt x="447" y="566"/>
                    <a:pt x="507" y="586"/>
                    <a:pt x="566" y="586"/>
                  </a:cubicBezTo>
                  <a:cubicBezTo>
                    <a:pt x="705" y="586"/>
                    <a:pt x="831" y="476"/>
                    <a:pt x="820" y="326"/>
                  </a:cubicBezTo>
                  <a:cubicBezTo>
                    <a:pt x="820" y="133"/>
                    <a:pt x="658" y="0"/>
                    <a:pt x="4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5289500" y="1337700"/>
              <a:ext cx="99600" cy="218800"/>
            </a:xfrm>
            <a:custGeom>
              <a:rect b="b" l="l" r="r" t="t"/>
              <a:pathLst>
                <a:path extrusionOk="0" h="8752" w="3984">
                  <a:moveTo>
                    <a:pt x="1949" y="0"/>
                  </a:moveTo>
                  <a:cubicBezTo>
                    <a:pt x="1780" y="0"/>
                    <a:pt x="1610" y="26"/>
                    <a:pt x="1443" y="79"/>
                  </a:cubicBezTo>
                  <a:cubicBezTo>
                    <a:pt x="689" y="259"/>
                    <a:pt x="132" y="915"/>
                    <a:pt x="66" y="1702"/>
                  </a:cubicBezTo>
                  <a:cubicBezTo>
                    <a:pt x="1" y="2505"/>
                    <a:pt x="411" y="3291"/>
                    <a:pt x="1001" y="3849"/>
                  </a:cubicBezTo>
                  <a:cubicBezTo>
                    <a:pt x="1591" y="4439"/>
                    <a:pt x="2361" y="4718"/>
                    <a:pt x="2902" y="5226"/>
                  </a:cubicBezTo>
                  <a:cubicBezTo>
                    <a:pt x="3427" y="5701"/>
                    <a:pt x="3755" y="6357"/>
                    <a:pt x="3820" y="7061"/>
                  </a:cubicBezTo>
                  <a:cubicBezTo>
                    <a:pt x="3836" y="7734"/>
                    <a:pt x="3492" y="8406"/>
                    <a:pt x="2919" y="8586"/>
                  </a:cubicBezTo>
                  <a:cubicBezTo>
                    <a:pt x="2792" y="8629"/>
                    <a:pt x="2663" y="8649"/>
                    <a:pt x="2536" y="8649"/>
                  </a:cubicBezTo>
                  <a:cubicBezTo>
                    <a:pt x="2086" y="8649"/>
                    <a:pt x="1669" y="8396"/>
                    <a:pt x="1542" y="8012"/>
                  </a:cubicBezTo>
                  <a:cubicBezTo>
                    <a:pt x="1329" y="7570"/>
                    <a:pt x="1542" y="7045"/>
                    <a:pt x="1984" y="6848"/>
                  </a:cubicBezTo>
                  <a:cubicBezTo>
                    <a:pt x="2083" y="6816"/>
                    <a:pt x="2165" y="6799"/>
                    <a:pt x="2263" y="6799"/>
                  </a:cubicBezTo>
                  <a:cubicBezTo>
                    <a:pt x="2263" y="6799"/>
                    <a:pt x="2292" y="6796"/>
                    <a:pt x="2337" y="6796"/>
                  </a:cubicBezTo>
                  <a:cubicBezTo>
                    <a:pt x="2473" y="6796"/>
                    <a:pt x="2759" y="6824"/>
                    <a:pt x="2869" y="7045"/>
                  </a:cubicBezTo>
                  <a:cubicBezTo>
                    <a:pt x="2869" y="7045"/>
                    <a:pt x="2889" y="7094"/>
                    <a:pt x="2860" y="7094"/>
                  </a:cubicBezTo>
                  <a:cubicBezTo>
                    <a:pt x="2852" y="7094"/>
                    <a:pt x="2839" y="7089"/>
                    <a:pt x="2820" y="7078"/>
                  </a:cubicBezTo>
                  <a:cubicBezTo>
                    <a:pt x="2754" y="7038"/>
                    <a:pt x="2682" y="7020"/>
                    <a:pt x="2610" y="7020"/>
                  </a:cubicBezTo>
                  <a:cubicBezTo>
                    <a:pt x="2505" y="7020"/>
                    <a:pt x="2400" y="7059"/>
                    <a:pt x="2312" y="7127"/>
                  </a:cubicBezTo>
                  <a:cubicBezTo>
                    <a:pt x="2066" y="7373"/>
                    <a:pt x="2132" y="7783"/>
                    <a:pt x="2443" y="7947"/>
                  </a:cubicBezTo>
                  <a:cubicBezTo>
                    <a:pt x="2522" y="7984"/>
                    <a:pt x="2605" y="8002"/>
                    <a:pt x="2686" y="8002"/>
                  </a:cubicBezTo>
                  <a:cubicBezTo>
                    <a:pt x="2996" y="8002"/>
                    <a:pt x="3278" y="7735"/>
                    <a:pt x="3148" y="7242"/>
                  </a:cubicBezTo>
                  <a:cubicBezTo>
                    <a:pt x="3046" y="6923"/>
                    <a:pt x="2752" y="6706"/>
                    <a:pt x="2424" y="6706"/>
                  </a:cubicBezTo>
                  <a:cubicBezTo>
                    <a:pt x="2382" y="6706"/>
                    <a:pt x="2339" y="6710"/>
                    <a:pt x="2296" y="6717"/>
                  </a:cubicBezTo>
                  <a:cubicBezTo>
                    <a:pt x="2181" y="6717"/>
                    <a:pt x="2066" y="6734"/>
                    <a:pt x="1951" y="6799"/>
                  </a:cubicBezTo>
                  <a:cubicBezTo>
                    <a:pt x="1493" y="7012"/>
                    <a:pt x="1279" y="7553"/>
                    <a:pt x="1476" y="8029"/>
                  </a:cubicBezTo>
                  <a:cubicBezTo>
                    <a:pt x="1605" y="8466"/>
                    <a:pt x="2066" y="8752"/>
                    <a:pt x="2552" y="8752"/>
                  </a:cubicBezTo>
                  <a:cubicBezTo>
                    <a:pt x="2685" y="8752"/>
                    <a:pt x="2821" y="8730"/>
                    <a:pt x="2951" y="8684"/>
                  </a:cubicBezTo>
                  <a:cubicBezTo>
                    <a:pt x="3607" y="8504"/>
                    <a:pt x="3984" y="7766"/>
                    <a:pt x="3968" y="7045"/>
                  </a:cubicBezTo>
                  <a:cubicBezTo>
                    <a:pt x="3918" y="6291"/>
                    <a:pt x="3574" y="5586"/>
                    <a:pt x="3017" y="5078"/>
                  </a:cubicBezTo>
                  <a:cubicBezTo>
                    <a:pt x="2443" y="4537"/>
                    <a:pt x="1689" y="4259"/>
                    <a:pt x="1132" y="3701"/>
                  </a:cubicBezTo>
                  <a:cubicBezTo>
                    <a:pt x="575" y="3144"/>
                    <a:pt x="181" y="2423"/>
                    <a:pt x="247" y="1702"/>
                  </a:cubicBezTo>
                  <a:cubicBezTo>
                    <a:pt x="263" y="1243"/>
                    <a:pt x="476" y="833"/>
                    <a:pt x="820" y="538"/>
                  </a:cubicBezTo>
                  <a:cubicBezTo>
                    <a:pt x="984" y="423"/>
                    <a:pt x="1165" y="341"/>
                    <a:pt x="1361" y="276"/>
                  </a:cubicBezTo>
                  <a:cubicBezTo>
                    <a:pt x="1501" y="235"/>
                    <a:pt x="1648" y="214"/>
                    <a:pt x="1798" y="214"/>
                  </a:cubicBezTo>
                  <a:cubicBezTo>
                    <a:pt x="1947" y="214"/>
                    <a:pt x="2099" y="235"/>
                    <a:pt x="2247" y="276"/>
                  </a:cubicBezTo>
                  <a:cubicBezTo>
                    <a:pt x="3263" y="538"/>
                    <a:pt x="3591" y="1915"/>
                    <a:pt x="2902" y="2554"/>
                  </a:cubicBezTo>
                  <a:cubicBezTo>
                    <a:pt x="2771" y="2701"/>
                    <a:pt x="2591" y="2783"/>
                    <a:pt x="2394" y="2833"/>
                  </a:cubicBezTo>
                  <a:cubicBezTo>
                    <a:pt x="2335" y="2841"/>
                    <a:pt x="2279" y="2845"/>
                    <a:pt x="2225" y="2845"/>
                  </a:cubicBezTo>
                  <a:cubicBezTo>
                    <a:pt x="1760" y="2845"/>
                    <a:pt x="1514" y="2548"/>
                    <a:pt x="1558" y="2357"/>
                  </a:cubicBezTo>
                  <a:cubicBezTo>
                    <a:pt x="1558" y="2357"/>
                    <a:pt x="1558" y="2324"/>
                    <a:pt x="1624" y="2324"/>
                  </a:cubicBezTo>
                  <a:cubicBezTo>
                    <a:pt x="1635" y="2324"/>
                    <a:pt x="1656" y="2325"/>
                    <a:pt x="1684" y="2325"/>
                  </a:cubicBezTo>
                  <a:cubicBezTo>
                    <a:pt x="1824" y="2325"/>
                    <a:pt x="2140" y="2303"/>
                    <a:pt x="2263" y="2029"/>
                  </a:cubicBezTo>
                  <a:cubicBezTo>
                    <a:pt x="2382" y="1659"/>
                    <a:pt x="2095" y="1331"/>
                    <a:pt x="1764" y="1331"/>
                  </a:cubicBezTo>
                  <a:cubicBezTo>
                    <a:pt x="1685" y="1331"/>
                    <a:pt x="1604" y="1349"/>
                    <a:pt x="1525" y="1390"/>
                  </a:cubicBezTo>
                  <a:cubicBezTo>
                    <a:pt x="902" y="1767"/>
                    <a:pt x="1050" y="2701"/>
                    <a:pt x="1755" y="2882"/>
                  </a:cubicBezTo>
                  <a:cubicBezTo>
                    <a:pt x="1928" y="2961"/>
                    <a:pt x="2111" y="3000"/>
                    <a:pt x="2292" y="3000"/>
                  </a:cubicBezTo>
                  <a:cubicBezTo>
                    <a:pt x="2742" y="3000"/>
                    <a:pt x="3176" y="2762"/>
                    <a:pt x="3410" y="2341"/>
                  </a:cubicBezTo>
                  <a:cubicBezTo>
                    <a:pt x="3673" y="1800"/>
                    <a:pt x="3623" y="1161"/>
                    <a:pt x="3279" y="669"/>
                  </a:cubicBezTo>
                  <a:cubicBezTo>
                    <a:pt x="2958" y="237"/>
                    <a:pt x="2461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5344425" y="1420800"/>
              <a:ext cx="42950" cy="60250"/>
            </a:xfrm>
            <a:custGeom>
              <a:rect b="b" l="l" r="r" t="t"/>
              <a:pathLst>
                <a:path extrusionOk="0" h="2410" w="1718">
                  <a:moveTo>
                    <a:pt x="197" y="0"/>
                  </a:moveTo>
                  <a:cubicBezTo>
                    <a:pt x="213" y="164"/>
                    <a:pt x="181" y="328"/>
                    <a:pt x="115" y="476"/>
                  </a:cubicBezTo>
                  <a:cubicBezTo>
                    <a:pt x="0" y="853"/>
                    <a:pt x="328" y="1115"/>
                    <a:pt x="951" y="1410"/>
                  </a:cubicBezTo>
                  <a:cubicBezTo>
                    <a:pt x="1328" y="1607"/>
                    <a:pt x="1607" y="1984"/>
                    <a:pt x="1656" y="2410"/>
                  </a:cubicBezTo>
                  <a:cubicBezTo>
                    <a:pt x="1718" y="514"/>
                    <a:pt x="982" y="343"/>
                    <a:pt x="730" y="343"/>
                  </a:cubicBezTo>
                  <a:cubicBezTo>
                    <a:pt x="714" y="343"/>
                    <a:pt x="700" y="344"/>
                    <a:pt x="689" y="344"/>
                  </a:cubicBezTo>
                  <a:cubicBezTo>
                    <a:pt x="492" y="344"/>
                    <a:pt x="377" y="263"/>
                    <a:pt x="361" y="164"/>
                  </a:cubicBezTo>
                  <a:cubicBezTo>
                    <a:pt x="345" y="66"/>
                    <a:pt x="197" y="0"/>
                    <a:pt x="1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5210025" y="1242950"/>
              <a:ext cx="159825" cy="250800"/>
            </a:xfrm>
            <a:custGeom>
              <a:rect b="b" l="l" r="r" t="t"/>
              <a:pathLst>
                <a:path extrusionOk="0" h="10032" w="6393">
                  <a:moveTo>
                    <a:pt x="508" y="2213"/>
                  </a:moveTo>
                  <a:cubicBezTo>
                    <a:pt x="508" y="2213"/>
                    <a:pt x="508" y="2214"/>
                    <a:pt x="508" y="2214"/>
                  </a:cubicBezTo>
                  <a:lnTo>
                    <a:pt x="508" y="2214"/>
                  </a:lnTo>
                  <a:cubicBezTo>
                    <a:pt x="508" y="2214"/>
                    <a:pt x="508" y="2213"/>
                    <a:pt x="508" y="2213"/>
                  </a:cubicBezTo>
                  <a:close/>
                  <a:moveTo>
                    <a:pt x="1147" y="0"/>
                  </a:moveTo>
                  <a:lnTo>
                    <a:pt x="1147" y="0"/>
                  </a:lnTo>
                  <a:cubicBezTo>
                    <a:pt x="1246" y="115"/>
                    <a:pt x="1246" y="296"/>
                    <a:pt x="1131" y="410"/>
                  </a:cubicBezTo>
                  <a:cubicBezTo>
                    <a:pt x="918" y="591"/>
                    <a:pt x="377" y="1213"/>
                    <a:pt x="770" y="1836"/>
                  </a:cubicBezTo>
                  <a:cubicBezTo>
                    <a:pt x="1213" y="2525"/>
                    <a:pt x="1787" y="2295"/>
                    <a:pt x="2000" y="2885"/>
                  </a:cubicBezTo>
                  <a:cubicBezTo>
                    <a:pt x="2000" y="2885"/>
                    <a:pt x="2065" y="3164"/>
                    <a:pt x="1885" y="3279"/>
                  </a:cubicBezTo>
                  <a:cubicBezTo>
                    <a:pt x="1852" y="3295"/>
                    <a:pt x="1821" y="3302"/>
                    <a:pt x="1792" y="3302"/>
                  </a:cubicBezTo>
                  <a:cubicBezTo>
                    <a:pt x="1643" y="3302"/>
                    <a:pt x="1541" y="3118"/>
                    <a:pt x="1541" y="2967"/>
                  </a:cubicBezTo>
                  <a:cubicBezTo>
                    <a:pt x="1492" y="2656"/>
                    <a:pt x="1246" y="2426"/>
                    <a:pt x="934" y="2394"/>
                  </a:cubicBezTo>
                  <a:cubicBezTo>
                    <a:pt x="558" y="2331"/>
                    <a:pt x="512" y="2223"/>
                    <a:pt x="508" y="2214"/>
                  </a:cubicBezTo>
                  <a:lnTo>
                    <a:pt x="508" y="2214"/>
                  </a:lnTo>
                  <a:cubicBezTo>
                    <a:pt x="557" y="2361"/>
                    <a:pt x="557" y="2509"/>
                    <a:pt x="524" y="2656"/>
                  </a:cubicBezTo>
                  <a:cubicBezTo>
                    <a:pt x="459" y="2803"/>
                    <a:pt x="164" y="3295"/>
                    <a:pt x="738" y="3672"/>
                  </a:cubicBezTo>
                  <a:cubicBezTo>
                    <a:pt x="1295" y="4066"/>
                    <a:pt x="1590" y="3869"/>
                    <a:pt x="1688" y="4492"/>
                  </a:cubicBezTo>
                  <a:cubicBezTo>
                    <a:pt x="1787" y="5131"/>
                    <a:pt x="1852" y="5918"/>
                    <a:pt x="2196" y="6246"/>
                  </a:cubicBezTo>
                  <a:cubicBezTo>
                    <a:pt x="2082" y="6180"/>
                    <a:pt x="1983" y="6082"/>
                    <a:pt x="1918" y="5950"/>
                  </a:cubicBezTo>
                  <a:cubicBezTo>
                    <a:pt x="1765" y="5630"/>
                    <a:pt x="1441" y="5423"/>
                    <a:pt x="1093" y="5423"/>
                  </a:cubicBezTo>
                  <a:cubicBezTo>
                    <a:pt x="1067" y="5423"/>
                    <a:pt x="1042" y="5424"/>
                    <a:pt x="1016" y="5426"/>
                  </a:cubicBezTo>
                  <a:cubicBezTo>
                    <a:pt x="973" y="5428"/>
                    <a:pt x="933" y="5430"/>
                    <a:pt x="895" y="5430"/>
                  </a:cubicBezTo>
                  <a:cubicBezTo>
                    <a:pt x="433" y="5430"/>
                    <a:pt x="373" y="5252"/>
                    <a:pt x="328" y="5131"/>
                  </a:cubicBezTo>
                  <a:lnTo>
                    <a:pt x="328" y="5131"/>
                  </a:lnTo>
                  <a:cubicBezTo>
                    <a:pt x="328" y="5131"/>
                    <a:pt x="0" y="6131"/>
                    <a:pt x="934" y="6606"/>
                  </a:cubicBezTo>
                  <a:cubicBezTo>
                    <a:pt x="1869" y="7098"/>
                    <a:pt x="1803" y="6737"/>
                    <a:pt x="3098" y="7803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5" y="8699"/>
                    <a:pt x="4287" y="8697"/>
                    <a:pt x="4258" y="8697"/>
                  </a:cubicBezTo>
                  <a:cubicBezTo>
                    <a:pt x="4088" y="8697"/>
                    <a:pt x="3920" y="8779"/>
                    <a:pt x="3836" y="8934"/>
                  </a:cubicBezTo>
                  <a:cubicBezTo>
                    <a:pt x="3622" y="9229"/>
                    <a:pt x="3737" y="9639"/>
                    <a:pt x="4065" y="9802"/>
                  </a:cubicBezTo>
                  <a:cubicBezTo>
                    <a:pt x="4065" y="9802"/>
                    <a:pt x="3950" y="9589"/>
                    <a:pt x="4131" y="9573"/>
                  </a:cubicBezTo>
                  <a:cubicBezTo>
                    <a:pt x="4137" y="9572"/>
                    <a:pt x="4144" y="9572"/>
                    <a:pt x="4150" y="9572"/>
                  </a:cubicBezTo>
                  <a:cubicBezTo>
                    <a:pt x="4274" y="9572"/>
                    <a:pt x="4422" y="9662"/>
                    <a:pt x="4587" y="9662"/>
                  </a:cubicBezTo>
                  <a:cubicBezTo>
                    <a:pt x="4681" y="9662"/>
                    <a:pt x="4781" y="9632"/>
                    <a:pt x="4885" y="9540"/>
                  </a:cubicBezTo>
                  <a:cubicBezTo>
                    <a:pt x="5004" y="9421"/>
                    <a:pt x="5198" y="9323"/>
                    <a:pt x="5424" y="9323"/>
                  </a:cubicBezTo>
                  <a:cubicBezTo>
                    <a:pt x="5726" y="9323"/>
                    <a:pt x="6083" y="9498"/>
                    <a:pt x="6393" y="10032"/>
                  </a:cubicBezTo>
                  <a:cubicBezTo>
                    <a:pt x="6393" y="10032"/>
                    <a:pt x="6163" y="9229"/>
                    <a:pt x="4835" y="8688"/>
                  </a:cubicBezTo>
                  <a:cubicBezTo>
                    <a:pt x="3131" y="7983"/>
                    <a:pt x="2049" y="6262"/>
                    <a:pt x="2131" y="4426"/>
                  </a:cubicBezTo>
                  <a:cubicBezTo>
                    <a:pt x="2229" y="2197"/>
                    <a:pt x="3508" y="673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5256325" y="1179100"/>
              <a:ext cx="73775" cy="268775"/>
            </a:xfrm>
            <a:custGeom>
              <a:rect b="b" l="l" r="r" t="t"/>
              <a:pathLst>
                <a:path extrusionOk="0" h="10751" w="2951">
                  <a:moveTo>
                    <a:pt x="1319" y="1"/>
                  </a:moveTo>
                  <a:cubicBezTo>
                    <a:pt x="733" y="1"/>
                    <a:pt x="178" y="376"/>
                    <a:pt x="115" y="899"/>
                  </a:cubicBezTo>
                  <a:cubicBezTo>
                    <a:pt x="0" y="1456"/>
                    <a:pt x="426" y="1964"/>
                    <a:pt x="1000" y="1964"/>
                  </a:cubicBezTo>
                  <a:cubicBezTo>
                    <a:pt x="1007" y="1965"/>
                    <a:pt x="1014" y="1965"/>
                    <a:pt x="1022" y="1965"/>
                  </a:cubicBezTo>
                  <a:cubicBezTo>
                    <a:pt x="1565" y="1965"/>
                    <a:pt x="1850" y="1354"/>
                    <a:pt x="1656" y="1079"/>
                  </a:cubicBezTo>
                  <a:cubicBezTo>
                    <a:pt x="1571" y="959"/>
                    <a:pt x="1450" y="905"/>
                    <a:pt x="1330" y="905"/>
                  </a:cubicBezTo>
                  <a:cubicBezTo>
                    <a:pt x="1124" y="905"/>
                    <a:pt x="924" y="1066"/>
                    <a:pt x="935" y="1325"/>
                  </a:cubicBezTo>
                  <a:cubicBezTo>
                    <a:pt x="967" y="1637"/>
                    <a:pt x="1312" y="1620"/>
                    <a:pt x="1344" y="1653"/>
                  </a:cubicBezTo>
                  <a:cubicBezTo>
                    <a:pt x="1393" y="1702"/>
                    <a:pt x="1344" y="1751"/>
                    <a:pt x="1344" y="1751"/>
                  </a:cubicBezTo>
                  <a:cubicBezTo>
                    <a:pt x="1312" y="1817"/>
                    <a:pt x="1246" y="1866"/>
                    <a:pt x="1180" y="1899"/>
                  </a:cubicBezTo>
                  <a:cubicBezTo>
                    <a:pt x="1148" y="1899"/>
                    <a:pt x="1131" y="1915"/>
                    <a:pt x="1115" y="1915"/>
                  </a:cubicBezTo>
                  <a:lnTo>
                    <a:pt x="1098" y="1915"/>
                  </a:lnTo>
                  <a:cubicBezTo>
                    <a:pt x="1066" y="1919"/>
                    <a:pt x="1033" y="1921"/>
                    <a:pt x="1001" y="1921"/>
                  </a:cubicBezTo>
                  <a:cubicBezTo>
                    <a:pt x="487" y="1921"/>
                    <a:pt x="73" y="1440"/>
                    <a:pt x="197" y="915"/>
                  </a:cubicBezTo>
                  <a:cubicBezTo>
                    <a:pt x="269" y="444"/>
                    <a:pt x="764" y="119"/>
                    <a:pt x="1281" y="119"/>
                  </a:cubicBezTo>
                  <a:cubicBezTo>
                    <a:pt x="1591" y="119"/>
                    <a:pt x="1908" y="236"/>
                    <a:pt x="2147" y="506"/>
                  </a:cubicBezTo>
                  <a:cubicBezTo>
                    <a:pt x="2770" y="1210"/>
                    <a:pt x="2623" y="2423"/>
                    <a:pt x="2246" y="3440"/>
                  </a:cubicBezTo>
                  <a:cubicBezTo>
                    <a:pt x="1426" y="5456"/>
                    <a:pt x="541" y="7505"/>
                    <a:pt x="1164" y="8980"/>
                  </a:cubicBezTo>
                  <a:cubicBezTo>
                    <a:pt x="1443" y="9734"/>
                    <a:pt x="1984" y="10357"/>
                    <a:pt x="2688" y="10750"/>
                  </a:cubicBezTo>
                  <a:cubicBezTo>
                    <a:pt x="2016" y="10324"/>
                    <a:pt x="1508" y="9701"/>
                    <a:pt x="1246" y="8947"/>
                  </a:cubicBezTo>
                  <a:cubicBezTo>
                    <a:pt x="689" y="7505"/>
                    <a:pt x="1574" y="5554"/>
                    <a:pt x="2426" y="3505"/>
                  </a:cubicBezTo>
                  <a:cubicBezTo>
                    <a:pt x="2803" y="2473"/>
                    <a:pt x="2951" y="1227"/>
                    <a:pt x="2262" y="407"/>
                  </a:cubicBezTo>
                  <a:cubicBezTo>
                    <a:pt x="1995" y="122"/>
                    <a:pt x="1652" y="1"/>
                    <a:pt x="13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5341950" y="1257300"/>
              <a:ext cx="94700" cy="93850"/>
            </a:xfrm>
            <a:custGeom>
              <a:rect b="b" l="l" r="r" t="t"/>
              <a:pathLst>
                <a:path extrusionOk="0" h="3754" w="3788">
                  <a:moveTo>
                    <a:pt x="493" y="0"/>
                  </a:moveTo>
                  <a:cubicBezTo>
                    <a:pt x="493" y="0"/>
                    <a:pt x="280" y="82"/>
                    <a:pt x="132" y="672"/>
                  </a:cubicBezTo>
                  <a:cubicBezTo>
                    <a:pt x="1" y="1279"/>
                    <a:pt x="263" y="1492"/>
                    <a:pt x="1050" y="1869"/>
                  </a:cubicBezTo>
                  <a:cubicBezTo>
                    <a:pt x="1837" y="2229"/>
                    <a:pt x="1870" y="3524"/>
                    <a:pt x="1870" y="3524"/>
                  </a:cubicBezTo>
                  <a:lnTo>
                    <a:pt x="1886" y="3754"/>
                  </a:lnTo>
                  <a:lnTo>
                    <a:pt x="1919" y="3524"/>
                  </a:lnTo>
                  <a:cubicBezTo>
                    <a:pt x="1919" y="3524"/>
                    <a:pt x="1952" y="2229"/>
                    <a:pt x="2738" y="1869"/>
                  </a:cubicBezTo>
                  <a:cubicBezTo>
                    <a:pt x="3525" y="1508"/>
                    <a:pt x="3787" y="1279"/>
                    <a:pt x="3640" y="689"/>
                  </a:cubicBezTo>
                  <a:cubicBezTo>
                    <a:pt x="3509" y="82"/>
                    <a:pt x="3279" y="0"/>
                    <a:pt x="3279" y="0"/>
                  </a:cubicBezTo>
                  <a:cubicBezTo>
                    <a:pt x="3279" y="0"/>
                    <a:pt x="3279" y="271"/>
                    <a:pt x="3107" y="271"/>
                  </a:cubicBezTo>
                  <a:cubicBezTo>
                    <a:pt x="3090" y="271"/>
                    <a:pt x="3071" y="268"/>
                    <a:pt x="3050" y="262"/>
                  </a:cubicBezTo>
                  <a:cubicBezTo>
                    <a:pt x="2951" y="240"/>
                    <a:pt x="2813" y="181"/>
                    <a:pt x="2681" y="181"/>
                  </a:cubicBezTo>
                  <a:cubicBezTo>
                    <a:pt x="2528" y="181"/>
                    <a:pt x="2382" y="259"/>
                    <a:pt x="2312" y="557"/>
                  </a:cubicBezTo>
                  <a:cubicBezTo>
                    <a:pt x="2200" y="1084"/>
                    <a:pt x="2151" y="1657"/>
                    <a:pt x="1922" y="1657"/>
                  </a:cubicBezTo>
                  <a:cubicBezTo>
                    <a:pt x="1915" y="1657"/>
                    <a:pt x="1909" y="1657"/>
                    <a:pt x="1902" y="1656"/>
                  </a:cubicBezTo>
                  <a:cubicBezTo>
                    <a:pt x="1902" y="1647"/>
                    <a:pt x="1902" y="1643"/>
                    <a:pt x="1900" y="1643"/>
                  </a:cubicBezTo>
                  <a:cubicBezTo>
                    <a:pt x="1898" y="1643"/>
                    <a:pt x="1894" y="1647"/>
                    <a:pt x="1886" y="1656"/>
                  </a:cubicBezTo>
                  <a:lnTo>
                    <a:pt x="1870" y="1656"/>
                  </a:lnTo>
                  <a:cubicBezTo>
                    <a:pt x="1863" y="1657"/>
                    <a:pt x="1857" y="1657"/>
                    <a:pt x="1852" y="1657"/>
                  </a:cubicBezTo>
                  <a:cubicBezTo>
                    <a:pt x="1637" y="1657"/>
                    <a:pt x="1587" y="1084"/>
                    <a:pt x="1460" y="557"/>
                  </a:cubicBezTo>
                  <a:cubicBezTo>
                    <a:pt x="1388" y="263"/>
                    <a:pt x="1244" y="187"/>
                    <a:pt x="1090" y="187"/>
                  </a:cubicBezTo>
                  <a:cubicBezTo>
                    <a:pt x="962" y="187"/>
                    <a:pt x="827" y="240"/>
                    <a:pt x="722" y="262"/>
                  </a:cubicBezTo>
                  <a:cubicBezTo>
                    <a:pt x="701" y="268"/>
                    <a:pt x="682" y="271"/>
                    <a:pt x="665" y="271"/>
                  </a:cubicBezTo>
                  <a:cubicBezTo>
                    <a:pt x="493" y="271"/>
                    <a:pt x="493" y="0"/>
                    <a:pt x="4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5319425" y="1169200"/>
              <a:ext cx="69275" cy="203675"/>
            </a:xfrm>
            <a:custGeom>
              <a:rect b="b" l="l" r="r" t="t"/>
              <a:pathLst>
                <a:path extrusionOk="0" h="8147" w="2771">
                  <a:moveTo>
                    <a:pt x="2066" y="0"/>
                  </a:moveTo>
                  <a:lnTo>
                    <a:pt x="2066" y="0"/>
                  </a:lnTo>
                  <a:cubicBezTo>
                    <a:pt x="2426" y="1098"/>
                    <a:pt x="968" y="1295"/>
                    <a:pt x="443" y="2918"/>
                  </a:cubicBezTo>
                  <a:cubicBezTo>
                    <a:pt x="0" y="4278"/>
                    <a:pt x="263" y="5229"/>
                    <a:pt x="1574" y="6147"/>
                  </a:cubicBezTo>
                  <a:cubicBezTo>
                    <a:pt x="2705" y="6934"/>
                    <a:pt x="2771" y="7999"/>
                    <a:pt x="2771" y="8147"/>
                  </a:cubicBezTo>
                  <a:cubicBezTo>
                    <a:pt x="2771" y="7655"/>
                    <a:pt x="2623" y="7163"/>
                    <a:pt x="2328" y="6753"/>
                  </a:cubicBezTo>
                  <a:cubicBezTo>
                    <a:pt x="2017" y="6327"/>
                    <a:pt x="1623" y="6081"/>
                    <a:pt x="1050" y="5557"/>
                  </a:cubicBezTo>
                  <a:cubicBezTo>
                    <a:pt x="869" y="5409"/>
                    <a:pt x="722" y="5196"/>
                    <a:pt x="640" y="4967"/>
                  </a:cubicBezTo>
                  <a:cubicBezTo>
                    <a:pt x="296" y="4131"/>
                    <a:pt x="968" y="3262"/>
                    <a:pt x="1295" y="2901"/>
                  </a:cubicBezTo>
                  <a:cubicBezTo>
                    <a:pt x="1705" y="2442"/>
                    <a:pt x="2426" y="1967"/>
                    <a:pt x="2558" y="1065"/>
                  </a:cubicBezTo>
                  <a:cubicBezTo>
                    <a:pt x="2705" y="180"/>
                    <a:pt x="2066" y="0"/>
                    <a:pt x="2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5244225" y="933275"/>
              <a:ext cx="60875" cy="136350"/>
            </a:xfrm>
            <a:custGeom>
              <a:rect b="b" l="l" r="r" t="t"/>
              <a:pathLst>
                <a:path extrusionOk="0" h="5454" w="2435">
                  <a:moveTo>
                    <a:pt x="1006" y="0"/>
                  </a:moveTo>
                  <a:cubicBezTo>
                    <a:pt x="646" y="0"/>
                    <a:pt x="0" y="564"/>
                    <a:pt x="287" y="2422"/>
                  </a:cubicBezTo>
                  <a:cubicBezTo>
                    <a:pt x="615" y="4454"/>
                    <a:pt x="2173" y="5421"/>
                    <a:pt x="2435" y="5454"/>
                  </a:cubicBezTo>
                  <a:cubicBezTo>
                    <a:pt x="2435" y="5454"/>
                    <a:pt x="910" y="4471"/>
                    <a:pt x="779" y="2799"/>
                  </a:cubicBezTo>
                  <a:cubicBezTo>
                    <a:pt x="648" y="1110"/>
                    <a:pt x="1156" y="1078"/>
                    <a:pt x="1320" y="717"/>
                  </a:cubicBezTo>
                  <a:cubicBezTo>
                    <a:pt x="1484" y="356"/>
                    <a:pt x="1402" y="110"/>
                    <a:pt x="1091" y="12"/>
                  </a:cubicBezTo>
                  <a:cubicBezTo>
                    <a:pt x="1065" y="4"/>
                    <a:pt x="1036" y="0"/>
                    <a:pt x="10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5217400" y="895675"/>
              <a:ext cx="131550" cy="177650"/>
            </a:xfrm>
            <a:custGeom>
              <a:rect b="b" l="l" r="r" t="t"/>
              <a:pathLst>
                <a:path extrusionOk="0" h="7106" w="5262">
                  <a:moveTo>
                    <a:pt x="3562" y="0"/>
                  </a:moveTo>
                  <a:cubicBezTo>
                    <a:pt x="3358" y="0"/>
                    <a:pt x="3166" y="24"/>
                    <a:pt x="3000" y="57"/>
                  </a:cubicBezTo>
                  <a:cubicBezTo>
                    <a:pt x="2573" y="139"/>
                    <a:pt x="2164" y="303"/>
                    <a:pt x="1819" y="549"/>
                  </a:cubicBezTo>
                  <a:cubicBezTo>
                    <a:pt x="0" y="1926"/>
                    <a:pt x="328" y="4303"/>
                    <a:pt x="869" y="5434"/>
                  </a:cubicBezTo>
                  <a:cubicBezTo>
                    <a:pt x="1164" y="6122"/>
                    <a:pt x="1639" y="6696"/>
                    <a:pt x="2262" y="7105"/>
                  </a:cubicBezTo>
                  <a:cubicBezTo>
                    <a:pt x="1672" y="6679"/>
                    <a:pt x="1213" y="6089"/>
                    <a:pt x="934" y="5401"/>
                  </a:cubicBezTo>
                  <a:cubicBezTo>
                    <a:pt x="443" y="4253"/>
                    <a:pt x="197" y="1991"/>
                    <a:pt x="1918" y="697"/>
                  </a:cubicBezTo>
                  <a:cubicBezTo>
                    <a:pt x="2344" y="388"/>
                    <a:pt x="2900" y="195"/>
                    <a:pt x="3415" y="195"/>
                  </a:cubicBezTo>
                  <a:cubicBezTo>
                    <a:pt x="3831" y="195"/>
                    <a:pt x="4220" y="321"/>
                    <a:pt x="4491" y="615"/>
                  </a:cubicBezTo>
                  <a:cubicBezTo>
                    <a:pt x="5137" y="1244"/>
                    <a:pt x="4654" y="2304"/>
                    <a:pt x="3965" y="2304"/>
                  </a:cubicBezTo>
                  <a:cubicBezTo>
                    <a:pt x="3955" y="2304"/>
                    <a:pt x="3944" y="2303"/>
                    <a:pt x="3934" y="2303"/>
                  </a:cubicBezTo>
                  <a:cubicBezTo>
                    <a:pt x="3904" y="2306"/>
                    <a:pt x="3874" y="2308"/>
                    <a:pt x="3844" y="2308"/>
                  </a:cubicBezTo>
                  <a:cubicBezTo>
                    <a:pt x="3580" y="2308"/>
                    <a:pt x="3329" y="2180"/>
                    <a:pt x="3196" y="1959"/>
                  </a:cubicBezTo>
                  <a:cubicBezTo>
                    <a:pt x="3131" y="1844"/>
                    <a:pt x="3114" y="1713"/>
                    <a:pt x="3131" y="1582"/>
                  </a:cubicBezTo>
                  <a:cubicBezTo>
                    <a:pt x="3150" y="1337"/>
                    <a:pt x="3228" y="1262"/>
                    <a:pt x="3281" y="1262"/>
                  </a:cubicBezTo>
                  <a:cubicBezTo>
                    <a:pt x="3317" y="1262"/>
                    <a:pt x="3341" y="1296"/>
                    <a:pt x="3327" y="1336"/>
                  </a:cubicBezTo>
                  <a:cubicBezTo>
                    <a:pt x="3299" y="1567"/>
                    <a:pt x="3487" y="1773"/>
                    <a:pt x="3712" y="1773"/>
                  </a:cubicBezTo>
                  <a:cubicBezTo>
                    <a:pt x="3742" y="1773"/>
                    <a:pt x="3772" y="1770"/>
                    <a:pt x="3803" y="1762"/>
                  </a:cubicBezTo>
                  <a:cubicBezTo>
                    <a:pt x="4213" y="1713"/>
                    <a:pt x="4311" y="1155"/>
                    <a:pt x="3950" y="959"/>
                  </a:cubicBezTo>
                  <a:cubicBezTo>
                    <a:pt x="3857" y="912"/>
                    <a:pt x="3758" y="890"/>
                    <a:pt x="3662" y="890"/>
                  </a:cubicBezTo>
                  <a:cubicBezTo>
                    <a:pt x="3354" y="890"/>
                    <a:pt x="3066" y="1113"/>
                    <a:pt x="3016" y="1451"/>
                  </a:cubicBezTo>
                  <a:cubicBezTo>
                    <a:pt x="2950" y="1778"/>
                    <a:pt x="3114" y="2106"/>
                    <a:pt x="3409" y="2270"/>
                  </a:cubicBezTo>
                  <a:lnTo>
                    <a:pt x="3426" y="2286"/>
                  </a:lnTo>
                  <a:lnTo>
                    <a:pt x="3442" y="2286"/>
                  </a:lnTo>
                  <a:cubicBezTo>
                    <a:pt x="3541" y="2336"/>
                    <a:pt x="3639" y="2368"/>
                    <a:pt x="3754" y="2385"/>
                  </a:cubicBezTo>
                  <a:cubicBezTo>
                    <a:pt x="3851" y="2407"/>
                    <a:pt x="3948" y="2418"/>
                    <a:pt x="4043" y="2418"/>
                  </a:cubicBezTo>
                  <a:cubicBezTo>
                    <a:pt x="4646" y="2418"/>
                    <a:pt x="5158" y="1991"/>
                    <a:pt x="5229" y="1467"/>
                  </a:cubicBezTo>
                  <a:cubicBezTo>
                    <a:pt x="5262" y="1057"/>
                    <a:pt x="5098" y="664"/>
                    <a:pt x="4786" y="385"/>
                  </a:cubicBezTo>
                  <a:cubicBezTo>
                    <a:pt x="4406" y="92"/>
                    <a:pt x="3962" y="0"/>
                    <a:pt x="35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5297700" y="849175"/>
              <a:ext cx="182800" cy="128675"/>
            </a:xfrm>
            <a:custGeom>
              <a:rect b="b" l="l" r="r" t="t"/>
              <a:pathLst>
                <a:path extrusionOk="0" h="5147" w="7312">
                  <a:moveTo>
                    <a:pt x="1747" y="0"/>
                  </a:moveTo>
                  <a:cubicBezTo>
                    <a:pt x="1356" y="0"/>
                    <a:pt x="970" y="175"/>
                    <a:pt x="706" y="508"/>
                  </a:cubicBezTo>
                  <a:cubicBezTo>
                    <a:pt x="612" y="638"/>
                    <a:pt x="466" y="705"/>
                    <a:pt x="317" y="705"/>
                  </a:cubicBezTo>
                  <a:cubicBezTo>
                    <a:pt x="205" y="705"/>
                    <a:pt x="92" y="667"/>
                    <a:pt x="1" y="590"/>
                  </a:cubicBezTo>
                  <a:lnTo>
                    <a:pt x="1" y="590"/>
                  </a:lnTo>
                  <a:cubicBezTo>
                    <a:pt x="34" y="967"/>
                    <a:pt x="50" y="1032"/>
                    <a:pt x="1771" y="1737"/>
                  </a:cubicBezTo>
                  <a:cubicBezTo>
                    <a:pt x="3082" y="2294"/>
                    <a:pt x="3525" y="4261"/>
                    <a:pt x="3656" y="5146"/>
                  </a:cubicBezTo>
                  <a:cubicBezTo>
                    <a:pt x="3787" y="4261"/>
                    <a:pt x="4246" y="2294"/>
                    <a:pt x="5541" y="1737"/>
                  </a:cubicBezTo>
                  <a:cubicBezTo>
                    <a:pt x="7262" y="1032"/>
                    <a:pt x="7278" y="967"/>
                    <a:pt x="7311" y="590"/>
                  </a:cubicBezTo>
                  <a:lnTo>
                    <a:pt x="7311" y="590"/>
                  </a:lnTo>
                  <a:cubicBezTo>
                    <a:pt x="7220" y="667"/>
                    <a:pt x="7107" y="705"/>
                    <a:pt x="6995" y="705"/>
                  </a:cubicBezTo>
                  <a:cubicBezTo>
                    <a:pt x="6846" y="705"/>
                    <a:pt x="6700" y="638"/>
                    <a:pt x="6606" y="508"/>
                  </a:cubicBezTo>
                  <a:cubicBezTo>
                    <a:pt x="6342" y="175"/>
                    <a:pt x="5956" y="0"/>
                    <a:pt x="5565" y="0"/>
                  </a:cubicBezTo>
                  <a:cubicBezTo>
                    <a:pt x="5301" y="0"/>
                    <a:pt x="5035" y="80"/>
                    <a:pt x="4803" y="245"/>
                  </a:cubicBezTo>
                  <a:cubicBezTo>
                    <a:pt x="4230" y="655"/>
                    <a:pt x="3853" y="1475"/>
                    <a:pt x="3656" y="2655"/>
                  </a:cubicBezTo>
                  <a:cubicBezTo>
                    <a:pt x="3459" y="1458"/>
                    <a:pt x="3082" y="639"/>
                    <a:pt x="2509" y="245"/>
                  </a:cubicBezTo>
                  <a:cubicBezTo>
                    <a:pt x="2277" y="80"/>
                    <a:pt x="2011" y="0"/>
                    <a:pt x="17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5355900" y="777850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28" y="0"/>
                  </a:moveTo>
                  <a:cubicBezTo>
                    <a:pt x="1246" y="164"/>
                    <a:pt x="1131" y="312"/>
                    <a:pt x="1017" y="427"/>
                  </a:cubicBezTo>
                  <a:cubicBezTo>
                    <a:pt x="558" y="853"/>
                    <a:pt x="0" y="1721"/>
                    <a:pt x="722" y="2918"/>
                  </a:cubicBezTo>
                  <a:cubicBezTo>
                    <a:pt x="1010" y="3367"/>
                    <a:pt x="1205" y="3879"/>
                    <a:pt x="1336" y="4407"/>
                  </a:cubicBezTo>
                  <a:lnTo>
                    <a:pt x="1336" y="4407"/>
                  </a:lnTo>
                  <a:cubicBezTo>
                    <a:pt x="1452" y="3879"/>
                    <a:pt x="1662" y="3367"/>
                    <a:pt x="1951" y="2918"/>
                  </a:cubicBezTo>
                  <a:cubicBezTo>
                    <a:pt x="2672" y="1721"/>
                    <a:pt x="2115" y="869"/>
                    <a:pt x="1656" y="427"/>
                  </a:cubicBezTo>
                  <a:cubicBezTo>
                    <a:pt x="1525" y="312"/>
                    <a:pt x="1426" y="164"/>
                    <a:pt x="1328" y="0"/>
                  </a:cubicBezTo>
                  <a:close/>
                  <a:moveTo>
                    <a:pt x="1336" y="4407"/>
                  </a:moveTo>
                  <a:cubicBezTo>
                    <a:pt x="1333" y="4419"/>
                    <a:pt x="1330" y="4431"/>
                    <a:pt x="1328" y="4442"/>
                  </a:cubicBezTo>
                  <a:lnTo>
                    <a:pt x="1344" y="4442"/>
                  </a:lnTo>
                  <a:cubicBezTo>
                    <a:pt x="1342" y="4431"/>
                    <a:pt x="1339" y="4419"/>
                    <a:pt x="1336" y="440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5312450" y="673275"/>
              <a:ext cx="153300" cy="167700"/>
            </a:xfrm>
            <a:custGeom>
              <a:rect b="b" l="l" r="r" t="t"/>
              <a:pathLst>
                <a:path extrusionOk="0" h="6708" w="6132">
                  <a:moveTo>
                    <a:pt x="1609" y="1"/>
                  </a:moveTo>
                  <a:cubicBezTo>
                    <a:pt x="1211" y="1"/>
                    <a:pt x="822" y="156"/>
                    <a:pt x="591" y="446"/>
                  </a:cubicBezTo>
                  <a:cubicBezTo>
                    <a:pt x="1" y="1102"/>
                    <a:pt x="493" y="2069"/>
                    <a:pt x="1132" y="2102"/>
                  </a:cubicBezTo>
                  <a:cubicBezTo>
                    <a:pt x="1151" y="2103"/>
                    <a:pt x="1170" y="2103"/>
                    <a:pt x="1188" y="2103"/>
                  </a:cubicBezTo>
                  <a:cubicBezTo>
                    <a:pt x="1801" y="2103"/>
                    <a:pt x="2013" y="1585"/>
                    <a:pt x="1886" y="1282"/>
                  </a:cubicBezTo>
                  <a:cubicBezTo>
                    <a:pt x="1830" y="1114"/>
                    <a:pt x="1677" y="993"/>
                    <a:pt x="1511" y="993"/>
                  </a:cubicBezTo>
                  <a:cubicBezTo>
                    <a:pt x="1483" y="993"/>
                    <a:pt x="1455" y="996"/>
                    <a:pt x="1427" y="1004"/>
                  </a:cubicBezTo>
                  <a:cubicBezTo>
                    <a:pt x="1263" y="1020"/>
                    <a:pt x="1165" y="1167"/>
                    <a:pt x="1181" y="1315"/>
                  </a:cubicBezTo>
                  <a:cubicBezTo>
                    <a:pt x="1171" y="1471"/>
                    <a:pt x="1292" y="1567"/>
                    <a:pt x="1415" y="1567"/>
                  </a:cubicBezTo>
                  <a:cubicBezTo>
                    <a:pt x="1487" y="1567"/>
                    <a:pt x="1559" y="1535"/>
                    <a:pt x="1607" y="1462"/>
                  </a:cubicBezTo>
                  <a:cubicBezTo>
                    <a:pt x="1647" y="1400"/>
                    <a:pt x="1691" y="1375"/>
                    <a:pt x="1729" y="1375"/>
                  </a:cubicBezTo>
                  <a:cubicBezTo>
                    <a:pt x="1802" y="1375"/>
                    <a:pt x="1858" y="1464"/>
                    <a:pt x="1837" y="1561"/>
                  </a:cubicBezTo>
                  <a:cubicBezTo>
                    <a:pt x="1747" y="1791"/>
                    <a:pt x="1527" y="1942"/>
                    <a:pt x="1287" y="1942"/>
                  </a:cubicBezTo>
                  <a:cubicBezTo>
                    <a:pt x="1220" y="1942"/>
                    <a:pt x="1151" y="1930"/>
                    <a:pt x="1083" y="1905"/>
                  </a:cubicBezTo>
                  <a:cubicBezTo>
                    <a:pt x="673" y="1790"/>
                    <a:pt x="460" y="1053"/>
                    <a:pt x="1017" y="659"/>
                  </a:cubicBezTo>
                  <a:cubicBezTo>
                    <a:pt x="1143" y="567"/>
                    <a:pt x="1328" y="517"/>
                    <a:pt x="1534" y="517"/>
                  </a:cubicBezTo>
                  <a:cubicBezTo>
                    <a:pt x="2131" y="517"/>
                    <a:pt x="2907" y="931"/>
                    <a:pt x="2968" y="1905"/>
                  </a:cubicBezTo>
                  <a:cubicBezTo>
                    <a:pt x="2968" y="3085"/>
                    <a:pt x="2033" y="4118"/>
                    <a:pt x="1771" y="4888"/>
                  </a:cubicBezTo>
                  <a:cubicBezTo>
                    <a:pt x="1427" y="5970"/>
                    <a:pt x="1869" y="6658"/>
                    <a:pt x="1902" y="6708"/>
                  </a:cubicBezTo>
                  <a:cubicBezTo>
                    <a:pt x="1624" y="6150"/>
                    <a:pt x="1607" y="5495"/>
                    <a:pt x="1853" y="4921"/>
                  </a:cubicBezTo>
                  <a:cubicBezTo>
                    <a:pt x="2066" y="4396"/>
                    <a:pt x="2492" y="3839"/>
                    <a:pt x="2820" y="3151"/>
                  </a:cubicBezTo>
                  <a:cubicBezTo>
                    <a:pt x="2918" y="2921"/>
                    <a:pt x="3017" y="2675"/>
                    <a:pt x="3066" y="2446"/>
                  </a:cubicBezTo>
                  <a:cubicBezTo>
                    <a:pt x="3115" y="2675"/>
                    <a:pt x="3214" y="2921"/>
                    <a:pt x="3328" y="3151"/>
                  </a:cubicBezTo>
                  <a:cubicBezTo>
                    <a:pt x="3640" y="3839"/>
                    <a:pt x="4066" y="4396"/>
                    <a:pt x="4279" y="4921"/>
                  </a:cubicBezTo>
                  <a:cubicBezTo>
                    <a:pt x="4525" y="5495"/>
                    <a:pt x="4508" y="6150"/>
                    <a:pt x="4230" y="6708"/>
                  </a:cubicBezTo>
                  <a:cubicBezTo>
                    <a:pt x="4263" y="6642"/>
                    <a:pt x="4705" y="5970"/>
                    <a:pt x="4361" y="4888"/>
                  </a:cubicBezTo>
                  <a:cubicBezTo>
                    <a:pt x="4099" y="4118"/>
                    <a:pt x="3181" y="3085"/>
                    <a:pt x="3164" y="1905"/>
                  </a:cubicBezTo>
                  <a:cubicBezTo>
                    <a:pt x="3225" y="931"/>
                    <a:pt x="4001" y="517"/>
                    <a:pt x="4598" y="517"/>
                  </a:cubicBezTo>
                  <a:cubicBezTo>
                    <a:pt x="4804" y="517"/>
                    <a:pt x="4989" y="567"/>
                    <a:pt x="5115" y="659"/>
                  </a:cubicBezTo>
                  <a:cubicBezTo>
                    <a:pt x="5672" y="1053"/>
                    <a:pt x="5459" y="1790"/>
                    <a:pt x="5049" y="1905"/>
                  </a:cubicBezTo>
                  <a:cubicBezTo>
                    <a:pt x="4981" y="1930"/>
                    <a:pt x="4912" y="1942"/>
                    <a:pt x="4845" y="1942"/>
                  </a:cubicBezTo>
                  <a:cubicBezTo>
                    <a:pt x="4605" y="1942"/>
                    <a:pt x="4385" y="1791"/>
                    <a:pt x="4295" y="1561"/>
                  </a:cubicBezTo>
                  <a:cubicBezTo>
                    <a:pt x="4274" y="1464"/>
                    <a:pt x="4330" y="1375"/>
                    <a:pt x="4403" y="1375"/>
                  </a:cubicBezTo>
                  <a:cubicBezTo>
                    <a:pt x="4441" y="1375"/>
                    <a:pt x="4485" y="1400"/>
                    <a:pt x="4525" y="1462"/>
                  </a:cubicBezTo>
                  <a:cubicBezTo>
                    <a:pt x="4573" y="1535"/>
                    <a:pt x="4645" y="1567"/>
                    <a:pt x="4717" y="1567"/>
                  </a:cubicBezTo>
                  <a:cubicBezTo>
                    <a:pt x="4840" y="1567"/>
                    <a:pt x="4961" y="1471"/>
                    <a:pt x="4951" y="1315"/>
                  </a:cubicBezTo>
                  <a:cubicBezTo>
                    <a:pt x="4967" y="1167"/>
                    <a:pt x="4869" y="1020"/>
                    <a:pt x="4705" y="1004"/>
                  </a:cubicBezTo>
                  <a:cubicBezTo>
                    <a:pt x="4683" y="1000"/>
                    <a:pt x="4660" y="998"/>
                    <a:pt x="4638" y="998"/>
                  </a:cubicBezTo>
                  <a:cubicBezTo>
                    <a:pt x="4465" y="998"/>
                    <a:pt x="4304" y="1108"/>
                    <a:pt x="4246" y="1282"/>
                  </a:cubicBezTo>
                  <a:cubicBezTo>
                    <a:pt x="4119" y="1585"/>
                    <a:pt x="4347" y="2103"/>
                    <a:pt x="4945" y="2103"/>
                  </a:cubicBezTo>
                  <a:cubicBezTo>
                    <a:pt x="4963" y="2103"/>
                    <a:pt x="4982" y="2103"/>
                    <a:pt x="5000" y="2102"/>
                  </a:cubicBezTo>
                  <a:cubicBezTo>
                    <a:pt x="5623" y="2069"/>
                    <a:pt x="6131" y="1102"/>
                    <a:pt x="5541" y="446"/>
                  </a:cubicBezTo>
                  <a:cubicBezTo>
                    <a:pt x="5310" y="156"/>
                    <a:pt x="4921" y="1"/>
                    <a:pt x="4523" y="1"/>
                  </a:cubicBezTo>
                  <a:cubicBezTo>
                    <a:pt x="4044" y="1"/>
                    <a:pt x="3553" y="225"/>
                    <a:pt x="3312" y="708"/>
                  </a:cubicBezTo>
                  <a:cubicBezTo>
                    <a:pt x="3197" y="872"/>
                    <a:pt x="3115" y="1069"/>
                    <a:pt x="3066" y="1282"/>
                  </a:cubicBezTo>
                  <a:cubicBezTo>
                    <a:pt x="3017" y="1069"/>
                    <a:pt x="2935" y="889"/>
                    <a:pt x="2820" y="708"/>
                  </a:cubicBezTo>
                  <a:cubicBezTo>
                    <a:pt x="2578" y="225"/>
                    <a:pt x="2088" y="1"/>
                    <a:pt x="16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5189125" y="758175"/>
              <a:ext cx="130325" cy="205325"/>
            </a:xfrm>
            <a:custGeom>
              <a:rect b="b" l="l" r="r" t="t"/>
              <a:pathLst>
                <a:path extrusionOk="0" h="8213" w="5213">
                  <a:moveTo>
                    <a:pt x="4114" y="1"/>
                  </a:moveTo>
                  <a:lnTo>
                    <a:pt x="4114" y="1"/>
                  </a:lnTo>
                  <a:cubicBezTo>
                    <a:pt x="4114" y="1"/>
                    <a:pt x="4196" y="624"/>
                    <a:pt x="3803" y="837"/>
                  </a:cubicBezTo>
                  <a:cubicBezTo>
                    <a:pt x="3409" y="1050"/>
                    <a:pt x="2836" y="1541"/>
                    <a:pt x="3426" y="2066"/>
                  </a:cubicBezTo>
                  <a:cubicBezTo>
                    <a:pt x="4032" y="2607"/>
                    <a:pt x="4196" y="3344"/>
                    <a:pt x="3688" y="4082"/>
                  </a:cubicBezTo>
                  <a:cubicBezTo>
                    <a:pt x="3688" y="4082"/>
                    <a:pt x="3983" y="2984"/>
                    <a:pt x="3246" y="2492"/>
                  </a:cubicBezTo>
                  <a:cubicBezTo>
                    <a:pt x="3044" y="2352"/>
                    <a:pt x="2879" y="2316"/>
                    <a:pt x="2761" y="2316"/>
                  </a:cubicBezTo>
                  <a:cubicBezTo>
                    <a:pt x="2630" y="2316"/>
                    <a:pt x="2557" y="2361"/>
                    <a:pt x="2557" y="2361"/>
                  </a:cubicBezTo>
                  <a:cubicBezTo>
                    <a:pt x="2623" y="2508"/>
                    <a:pt x="2655" y="2640"/>
                    <a:pt x="2672" y="2787"/>
                  </a:cubicBezTo>
                  <a:cubicBezTo>
                    <a:pt x="2688" y="3017"/>
                    <a:pt x="2213" y="3377"/>
                    <a:pt x="2557" y="3754"/>
                  </a:cubicBezTo>
                  <a:cubicBezTo>
                    <a:pt x="2901" y="4148"/>
                    <a:pt x="3147" y="4934"/>
                    <a:pt x="1934" y="5803"/>
                  </a:cubicBezTo>
                  <a:cubicBezTo>
                    <a:pt x="1934" y="5803"/>
                    <a:pt x="2557" y="4443"/>
                    <a:pt x="2196" y="3738"/>
                  </a:cubicBezTo>
                  <a:cubicBezTo>
                    <a:pt x="1819" y="3000"/>
                    <a:pt x="1377" y="3164"/>
                    <a:pt x="967" y="2574"/>
                  </a:cubicBezTo>
                  <a:cubicBezTo>
                    <a:pt x="967" y="2574"/>
                    <a:pt x="0" y="3099"/>
                    <a:pt x="754" y="4246"/>
                  </a:cubicBezTo>
                  <a:cubicBezTo>
                    <a:pt x="1623" y="5590"/>
                    <a:pt x="541" y="7278"/>
                    <a:pt x="1459" y="8213"/>
                  </a:cubicBezTo>
                  <a:cubicBezTo>
                    <a:pt x="1459" y="8213"/>
                    <a:pt x="1410" y="6852"/>
                    <a:pt x="2672" y="5623"/>
                  </a:cubicBezTo>
                  <a:cubicBezTo>
                    <a:pt x="3934" y="4393"/>
                    <a:pt x="5212" y="2853"/>
                    <a:pt x="41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5303450" y="732775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2590" y="0"/>
                  </a:moveTo>
                  <a:cubicBezTo>
                    <a:pt x="2541" y="279"/>
                    <a:pt x="2279" y="541"/>
                    <a:pt x="1623" y="820"/>
                  </a:cubicBezTo>
                  <a:cubicBezTo>
                    <a:pt x="984" y="1099"/>
                    <a:pt x="1213" y="1935"/>
                    <a:pt x="1279" y="2131"/>
                  </a:cubicBezTo>
                  <a:cubicBezTo>
                    <a:pt x="1341" y="2304"/>
                    <a:pt x="1389" y="2641"/>
                    <a:pt x="1206" y="2641"/>
                  </a:cubicBezTo>
                  <a:cubicBezTo>
                    <a:pt x="1198" y="2641"/>
                    <a:pt x="1190" y="2641"/>
                    <a:pt x="1180" y="2639"/>
                  </a:cubicBezTo>
                  <a:cubicBezTo>
                    <a:pt x="967" y="2623"/>
                    <a:pt x="1000" y="2492"/>
                    <a:pt x="1115" y="1820"/>
                  </a:cubicBezTo>
                  <a:cubicBezTo>
                    <a:pt x="1188" y="1319"/>
                    <a:pt x="870" y="1255"/>
                    <a:pt x="703" y="1255"/>
                  </a:cubicBezTo>
                  <a:cubicBezTo>
                    <a:pt x="646" y="1255"/>
                    <a:pt x="607" y="1262"/>
                    <a:pt x="607" y="1262"/>
                  </a:cubicBezTo>
                  <a:cubicBezTo>
                    <a:pt x="738" y="1426"/>
                    <a:pt x="738" y="1656"/>
                    <a:pt x="607" y="1820"/>
                  </a:cubicBezTo>
                  <a:cubicBezTo>
                    <a:pt x="344" y="2066"/>
                    <a:pt x="49" y="2344"/>
                    <a:pt x="312" y="3098"/>
                  </a:cubicBezTo>
                  <a:cubicBezTo>
                    <a:pt x="574" y="3852"/>
                    <a:pt x="0" y="4524"/>
                    <a:pt x="0" y="4524"/>
                  </a:cubicBezTo>
                  <a:cubicBezTo>
                    <a:pt x="3032" y="2017"/>
                    <a:pt x="2590" y="1"/>
                    <a:pt x="25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5153050" y="947075"/>
              <a:ext cx="90175" cy="106575"/>
            </a:xfrm>
            <a:custGeom>
              <a:rect b="b" l="l" r="r" t="t"/>
              <a:pathLst>
                <a:path extrusionOk="0" h="4263" w="3607">
                  <a:moveTo>
                    <a:pt x="1869" y="1"/>
                  </a:moveTo>
                  <a:cubicBezTo>
                    <a:pt x="1869" y="1"/>
                    <a:pt x="2000" y="280"/>
                    <a:pt x="1656" y="526"/>
                  </a:cubicBezTo>
                  <a:cubicBezTo>
                    <a:pt x="1312" y="771"/>
                    <a:pt x="1" y="2443"/>
                    <a:pt x="3607" y="4263"/>
                  </a:cubicBezTo>
                  <a:cubicBezTo>
                    <a:pt x="3607" y="4263"/>
                    <a:pt x="2754" y="3771"/>
                    <a:pt x="2640" y="2492"/>
                  </a:cubicBezTo>
                  <a:cubicBezTo>
                    <a:pt x="2541" y="1198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5044050" y="1012825"/>
              <a:ext cx="196725" cy="145100"/>
            </a:xfrm>
            <a:custGeom>
              <a:rect b="b" l="l" r="r" t="t"/>
              <a:pathLst>
                <a:path extrusionOk="0" h="5804" w="7869">
                  <a:moveTo>
                    <a:pt x="4655" y="1"/>
                  </a:moveTo>
                  <a:cubicBezTo>
                    <a:pt x="4513" y="1"/>
                    <a:pt x="4376" y="47"/>
                    <a:pt x="4246" y="141"/>
                  </a:cubicBezTo>
                  <a:cubicBezTo>
                    <a:pt x="3878" y="395"/>
                    <a:pt x="3647" y="610"/>
                    <a:pt x="3455" y="610"/>
                  </a:cubicBezTo>
                  <a:cubicBezTo>
                    <a:pt x="3399" y="610"/>
                    <a:pt x="3347" y="592"/>
                    <a:pt x="3295" y="551"/>
                  </a:cubicBezTo>
                  <a:lnTo>
                    <a:pt x="3295" y="551"/>
                  </a:lnTo>
                  <a:cubicBezTo>
                    <a:pt x="3295" y="551"/>
                    <a:pt x="3000" y="1174"/>
                    <a:pt x="3672" y="1387"/>
                  </a:cubicBezTo>
                  <a:cubicBezTo>
                    <a:pt x="4361" y="1584"/>
                    <a:pt x="4836" y="1715"/>
                    <a:pt x="4738" y="2092"/>
                  </a:cubicBezTo>
                  <a:cubicBezTo>
                    <a:pt x="4639" y="2469"/>
                    <a:pt x="3705" y="2534"/>
                    <a:pt x="2590" y="2715"/>
                  </a:cubicBezTo>
                  <a:cubicBezTo>
                    <a:pt x="1476" y="2878"/>
                    <a:pt x="591" y="3157"/>
                    <a:pt x="607" y="4141"/>
                  </a:cubicBezTo>
                  <a:cubicBezTo>
                    <a:pt x="632" y="4890"/>
                    <a:pt x="490" y="5246"/>
                    <a:pt x="242" y="5246"/>
                  </a:cubicBezTo>
                  <a:cubicBezTo>
                    <a:pt x="170" y="5246"/>
                    <a:pt x="89" y="5216"/>
                    <a:pt x="0" y="5157"/>
                  </a:cubicBezTo>
                  <a:lnTo>
                    <a:pt x="0" y="5157"/>
                  </a:lnTo>
                  <a:cubicBezTo>
                    <a:pt x="1" y="5157"/>
                    <a:pt x="250" y="5804"/>
                    <a:pt x="1203" y="5804"/>
                  </a:cubicBezTo>
                  <a:cubicBezTo>
                    <a:pt x="1395" y="5804"/>
                    <a:pt x="1616" y="5777"/>
                    <a:pt x="1869" y="5714"/>
                  </a:cubicBezTo>
                  <a:cubicBezTo>
                    <a:pt x="3377" y="5337"/>
                    <a:pt x="3557" y="4108"/>
                    <a:pt x="4197" y="3354"/>
                  </a:cubicBezTo>
                  <a:cubicBezTo>
                    <a:pt x="4836" y="2600"/>
                    <a:pt x="5475" y="1977"/>
                    <a:pt x="7868" y="1928"/>
                  </a:cubicBezTo>
                  <a:cubicBezTo>
                    <a:pt x="7868" y="1928"/>
                    <a:pt x="6409" y="1813"/>
                    <a:pt x="5852" y="961"/>
                  </a:cubicBezTo>
                  <a:cubicBezTo>
                    <a:pt x="5447" y="329"/>
                    <a:pt x="5033" y="1"/>
                    <a:pt x="46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5144025" y="1072425"/>
              <a:ext cx="192225" cy="157025"/>
            </a:xfrm>
            <a:custGeom>
              <a:rect b="b" l="l" r="r" t="t"/>
              <a:pathLst>
                <a:path extrusionOk="0" h="6281" w="7689">
                  <a:moveTo>
                    <a:pt x="3368" y="0"/>
                  </a:moveTo>
                  <a:cubicBezTo>
                    <a:pt x="3322" y="0"/>
                    <a:pt x="3276" y="1"/>
                    <a:pt x="3230" y="3"/>
                  </a:cubicBezTo>
                  <a:cubicBezTo>
                    <a:pt x="2673" y="19"/>
                    <a:pt x="2115" y="183"/>
                    <a:pt x="1624" y="462"/>
                  </a:cubicBezTo>
                  <a:cubicBezTo>
                    <a:pt x="1443" y="560"/>
                    <a:pt x="1296" y="675"/>
                    <a:pt x="1148" y="822"/>
                  </a:cubicBezTo>
                  <a:cubicBezTo>
                    <a:pt x="1" y="1806"/>
                    <a:pt x="362" y="3887"/>
                    <a:pt x="1706" y="4215"/>
                  </a:cubicBezTo>
                  <a:cubicBezTo>
                    <a:pt x="1846" y="4253"/>
                    <a:pt x="1989" y="4272"/>
                    <a:pt x="2130" y="4272"/>
                  </a:cubicBezTo>
                  <a:cubicBezTo>
                    <a:pt x="2596" y="4272"/>
                    <a:pt x="3043" y="4068"/>
                    <a:pt x="3345" y="3691"/>
                  </a:cubicBezTo>
                  <a:cubicBezTo>
                    <a:pt x="3656" y="3248"/>
                    <a:pt x="3656" y="2658"/>
                    <a:pt x="3345" y="2216"/>
                  </a:cubicBezTo>
                  <a:cubicBezTo>
                    <a:pt x="3146" y="1922"/>
                    <a:pt x="2820" y="1763"/>
                    <a:pt x="2486" y="1763"/>
                  </a:cubicBezTo>
                  <a:cubicBezTo>
                    <a:pt x="2298" y="1763"/>
                    <a:pt x="2107" y="1814"/>
                    <a:pt x="1935" y="1920"/>
                  </a:cubicBezTo>
                  <a:cubicBezTo>
                    <a:pt x="1656" y="2084"/>
                    <a:pt x="1525" y="2412"/>
                    <a:pt x="1607" y="2724"/>
                  </a:cubicBezTo>
                  <a:cubicBezTo>
                    <a:pt x="1640" y="2822"/>
                    <a:pt x="1689" y="2904"/>
                    <a:pt x="1755" y="2970"/>
                  </a:cubicBezTo>
                  <a:cubicBezTo>
                    <a:pt x="1856" y="3071"/>
                    <a:pt x="1997" y="3114"/>
                    <a:pt x="2137" y="3114"/>
                  </a:cubicBezTo>
                  <a:cubicBezTo>
                    <a:pt x="2382" y="3114"/>
                    <a:pt x="2625" y="2983"/>
                    <a:pt x="2656" y="2806"/>
                  </a:cubicBezTo>
                  <a:cubicBezTo>
                    <a:pt x="2715" y="2542"/>
                    <a:pt x="2511" y="2304"/>
                    <a:pt x="2256" y="2304"/>
                  </a:cubicBezTo>
                  <a:cubicBezTo>
                    <a:pt x="2226" y="2304"/>
                    <a:pt x="2196" y="2307"/>
                    <a:pt x="2165" y="2314"/>
                  </a:cubicBezTo>
                  <a:cubicBezTo>
                    <a:pt x="1919" y="2379"/>
                    <a:pt x="1935" y="2511"/>
                    <a:pt x="1837" y="2527"/>
                  </a:cubicBezTo>
                  <a:cubicBezTo>
                    <a:pt x="1832" y="2528"/>
                    <a:pt x="1828" y="2528"/>
                    <a:pt x="1824" y="2528"/>
                  </a:cubicBezTo>
                  <a:cubicBezTo>
                    <a:pt x="1753" y="2528"/>
                    <a:pt x="1738" y="2396"/>
                    <a:pt x="1738" y="2396"/>
                  </a:cubicBezTo>
                  <a:cubicBezTo>
                    <a:pt x="1738" y="2199"/>
                    <a:pt x="1853" y="2019"/>
                    <a:pt x="2033" y="1920"/>
                  </a:cubicBezTo>
                  <a:cubicBezTo>
                    <a:pt x="2170" y="1855"/>
                    <a:pt x="2314" y="1823"/>
                    <a:pt x="2457" y="1823"/>
                  </a:cubicBezTo>
                  <a:cubicBezTo>
                    <a:pt x="2776" y="1823"/>
                    <a:pt x="3087" y="1981"/>
                    <a:pt x="3279" y="2265"/>
                  </a:cubicBezTo>
                  <a:cubicBezTo>
                    <a:pt x="3558" y="2674"/>
                    <a:pt x="3541" y="3215"/>
                    <a:pt x="3263" y="3625"/>
                  </a:cubicBezTo>
                  <a:cubicBezTo>
                    <a:pt x="3024" y="3939"/>
                    <a:pt x="2592" y="4119"/>
                    <a:pt x="2153" y="4119"/>
                  </a:cubicBezTo>
                  <a:cubicBezTo>
                    <a:pt x="2019" y="4119"/>
                    <a:pt x="1885" y="4102"/>
                    <a:pt x="1755" y="4068"/>
                  </a:cubicBezTo>
                  <a:cubicBezTo>
                    <a:pt x="542" y="3773"/>
                    <a:pt x="214" y="1855"/>
                    <a:pt x="1263" y="937"/>
                  </a:cubicBezTo>
                  <a:cubicBezTo>
                    <a:pt x="1742" y="488"/>
                    <a:pt x="2330" y="316"/>
                    <a:pt x="2924" y="316"/>
                  </a:cubicBezTo>
                  <a:cubicBezTo>
                    <a:pt x="3630" y="316"/>
                    <a:pt x="4342" y="560"/>
                    <a:pt x="4886" y="871"/>
                  </a:cubicBezTo>
                  <a:cubicBezTo>
                    <a:pt x="5820" y="1412"/>
                    <a:pt x="6558" y="2248"/>
                    <a:pt x="6951" y="3248"/>
                  </a:cubicBezTo>
                  <a:cubicBezTo>
                    <a:pt x="7279" y="4051"/>
                    <a:pt x="7459" y="4920"/>
                    <a:pt x="7459" y="5789"/>
                  </a:cubicBezTo>
                  <a:cubicBezTo>
                    <a:pt x="7459" y="5953"/>
                    <a:pt x="7443" y="6117"/>
                    <a:pt x="7410" y="6281"/>
                  </a:cubicBezTo>
                  <a:cubicBezTo>
                    <a:pt x="7426" y="6215"/>
                    <a:pt x="7443" y="6149"/>
                    <a:pt x="7459" y="6084"/>
                  </a:cubicBezTo>
                  <a:cubicBezTo>
                    <a:pt x="7459" y="6073"/>
                    <a:pt x="7459" y="6062"/>
                    <a:pt x="7459" y="6051"/>
                  </a:cubicBezTo>
                  <a:cubicBezTo>
                    <a:pt x="7689" y="4871"/>
                    <a:pt x="7541" y="3625"/>
                    <a:pt x="7016" y="2527"/>
                  </a:cubicBezTo>
                  <a:cubicBezTo>
                    <a:pt x="6331" y="1109"/>
                    <a:pt x="4979" y="0"/>
                    <a:pt x="33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5250625" y="1120350"/>
              <a:ext cx="76200" cy="81650"/>
            </a:xfrm>
            <a:custGeom>
              <a:rect b="b" l="l" r="r" t="t"/>
              <a:pathLst>
                <a:path extrusionOk="0" h="3266" w="3048">
                  <a:moveTo>
                    <a:pt x="715" y="1"/>
                  </a:moveTo>
                  <a:cubicBezTo>
                    <a:pt x="57" y="1"/>
                    <a:pt x="1" y="778"/>
                    <a:pt x="1097" y="954"/>
                  </a:cubicBezTo>
                  <a:cubicBezTo>
                    <a:pt x="2359" y="1167"/>
                    <a:pt x="3048" y="3265"/>
                    <a:pt x="3048" y="3265"/>
                  </a:cubicBezTo>
                  <a:cubicBezTo>
                    <a:pt x="3048" y="3265"/>
                    <a:pt x="2720" y="1003"/>
                    <a:pt x="1458" y="249"/>
                  </a:cubicBezTo>
                  <a:cubicBezTo>
                    <a:pt x="1166" y="71"/>
                    <a:pt x="913" y="1"/>
                    <a:pt x="7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5098150" y="1113875"/>
              <a:ext cx="130325" cy="112950"/>
            </a:xfrm>
            <a:custGeom>
              <a:rect b="b" l="l" r="r" t="t"/>
              <a:pathLst>
                <a:path extrusionOk="0" h="4518" w="5213">
                  <a:moveTo>
                    <a:pt x="2164" y="0"/>
                  </a:moveTo>
                  <a:lnTo>
                    <a:pt x="2164" y="0"/>
                  </a:lnTo>
                  <a:cubicBezTo>
                    <a:pt x="2016" y="197"/>
                    <a:pt x="1902" y="426"/>
                    <a:pt x="1820" y="672"/>
                  </a:cubicBezTo>
                  <a:cubicBezTo>
                    <a:pt x="1688" y="1082"/>
                    <a:pt x="1131" y="1312"/>
                    <a:pt x="574" y="1705"/>
                  </a:cubicBezTo>
                  <a:cubicBezTo>
                    <a:pt x="0" y="2082"/>
                    <a:pt x="98" y="2705"/>
                    <a:pt x="213" y="3033"/>
                  </a:cubicBezTo>
                  <a:cubicBezTo>
                    <a:pt x="279" y="3262"/>
                    <a:pt x="246" y="3508"/>
                    <a:pt x="131" y="3721"/>
                  </a:cubicBezTo>
                  <a:cubicBezTo>
                    <a:pt x="410" y="3492"/>
                    <a:pt x="721" y="3328"/>
                    <a:pt x="1066" y="3229"/>
                  </a:cubicBezTo>
                  <a:cubicBezTo>
                    <a:pt x="1672" y="3049"/>
                    <a:pt x="1656" y="2754"/>
                    <a:pt x="1656" y="2295"/>
                  </a:cubicBezTo>
                  <a:cubicBezTo>
                    <a:pt x="1641" y="1877"/>
                    <a:pt x="1817" y="1852"/>
                    <a:pt x="1859" y="1852"/>
                  </a:cubicBezTo>
                  <a:cubicBezTo>
                    <a:pt x="1865" y="1852"/>
                    <a:pt x="1869" y="1852"/>
                    <a:pt x="1869" y="1852"/>
                  </a:cubicBezTo>
                  <a:cubicBezTo>
                    <a:pt x="1873" y="1852"/>
                    <a:pt x="1877" y="1852"/>
                    <a:pt x="1882" y="1852"/>
                  </a:cubicBezTo>
                  <a:cubicBezTo>
                    <a:pt x="2162" y="1852"/>
                    <a:pt x="2098" y="2381"/>
                    <a:pt x="2065" y="2672"/>
                  </a:cubicBezTo>
                  <a:cubicBezTo>
                    <a:pt x="2049" y="2967"/>
                    <a:pt x="1934" y="3574"/>
                    <a:pt x="2475" y="4164"/>
                  </a:cubicBezTo>
                  <a:cubicBezTo>
                    <a:pt x="2717" y="4427"/>
                    <a:pt x="3041" y="4518"/>
                    <a:pt x="3363" y="4518"/>
                  </a:cubicBezTo>
                  <a:cubicBezTo>
                    <a:pt x="3761" y="4518"/>
                    <a:pt x="4157" y="4380"/>
                    <a:pt x="4393" y="4262"/>
                  </a:cubicBezTo>
                  <a:cubicBezTo>
                    <a:pt x="4497" y="4216"/>
                    <a:pt x="4609" y="4194"/>
                    <a:pt x="4722" y="4194"/>
                  </a:cubicBezTo>
                  <a:cubicBezTo>
                    <a:pt x="4893" y="4194"/>
                    <a:pt x="5064" y="4245"/>
                    <a:pt x="5213" y="4344"/>
                  </a:cubicBezTo>
                  <a:cubicBezTo>
                    <a:pt x="5065" y="3459"/>
                    <a:pt x="4639" y="3197"/>
                    <a:pt x="4000" y="3131"/>
                  </a:cubicBezTo>
                  <a:cubicBezTo>
                    <a:pt x="3377" y="3065"/>
                    <a:pt x="2524" y="2852"/>
                    <a:pt x="2197" y="1770"/>
                  </a:cubicBezTo>
                  <a:cubicBezTo>
                    <a:pt x="1852" y="689"/>
                    <a:pt x="2164" y="0"/>
                    <a:pt x="21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5118625" y="1190100"/>
              <a:ext cx="32825" cy="49600"/>
            </a:xfrm>
            <a:custGeom>
              <a:rect b="b" l="l" r="r" t="t"/>
              <a:pathLst>
                <a:path extrusionOk="0" h="1984" w="1313">
                  <a:moveTo>
                    <a:pt x="968" y="0"/>
                  </a:moveTo>
                  <a:cubicBezTo>
                    <a:pt x="968" y="0"/>
                    <a:pt x="951" y="82"/>
                    <a:pt x="509" y="344"/>
                  </a:cubicBezTo>
                  <a:cubicBezTo>
                    <a:pt x="165" y="525"/>
                    <a:pt x="1" y="918"/>
                    <a:pt x="115" y="1295"/>
                  </a:cubicBezTo>
                  <a:cubicBezTo>
                    <a:pt x="181" y="1524"/>
                    <a:pt x="230" y="1754"/>
                    <a:pt x="263" y="1983"/>
                  </a:cubicBezTo>
                  <a:cubicBezTo>
                    <a:pt x="263" y="1983"/>
                    <a:pt x="263" y="1852"/>
                    <a:pt x="787" y="1557"/>
                  </a:cubicBezTo>
                  <a:cubicBezTo>
                    <a:pt x="1312" y="1262"/>
                    <a:pt x="1099" y="836"/>
                    <a:pt x="1017" y="557"/>
                  </a:cubicBezTo>
                  <a:cubicBezTo>
                    <a:pt x="968" y="377"/>
                    <a:pt x="935" y="180"/>
                    <a:pt x="9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4976425" y="974725"/>
              <a:ext cx="173375" cy="121725"/>
            </a:xfrm>
            <a:custGeom>
              <a:rect b="b" l="l" r="r" t="t"/>
              <a:pathLst>
                <a:path extrusionOk="0" h="4869" w="6935">
                  <a:moveTo>
                    <a:pt x="4974" y="1"/>
                  </a:moveTo>
                  <a:cubicBezTo>
                    <a:pt x="4750" y="1"/>
                    <a:pt x="4502" y="52"/>
                    <a:pt x="4230" y="174"/>
                  </a:cubicBezTo>
                  <a:cubicBezTo>
                    <a:pt x="2771" y="846"/>
                    <a:pt x="3033" y="3321"/>
                    <a:pt x="4771" y="3665"/>
                  </a:cubicBezTo>
                  <a:cubicBezTo>
                    <a:pt x="4984" y="3698"/>
                    <a:pt x="5181" y="3730"/>
                    <a:pt x="5361" y="3747"/>
                  </a:cubicBezTo>
                  <a:cubicBezTo>
                    <a:pt x="4902" y="3845"/>
                    <a:pt x="4459" y="3993"/>
                    <a:pt x="4050" y="4189"/>
                  </a:cubicBezTo>
                  <a:cubicBezTo>
                    <a:pt x="3886" y="4271"/>
                    <a:pt x="3656" y="4353"/>
                    <a:pt x="3607" y="4370"/>
                  </a:cubicBezTo>
                  <a:cubicBezTo>
                    <a:pt x="3159" y="4539"/>
                    <a:pt x="2736" y="4614"/>
                    <a:pt x="2353" y="4614"/>
                  </a:cubicBezTo>
                  <a:cubicBezTo>
                    <a:pt x="1516" y="4614"/>
                    <a:pt x="872" y="4258"/>
                    <a:pt x="591" y="3763"/>
                  </a:cubicBezTo>
                  <a:cubicBezTo>
                    <a:pt x="362" y="3353"/>
                    <a:pt x="345" y="2862"/>
                    <a:pt x="558" y="2452"/>
                  </a:cubicBezTo>
                  <a:cubicBezTo>
                    <a:pt x="558" y="2436"/>
                    <a:pt x="575" y="2436"/>
                    <a:pt x="575" y="2419"/>
                  </a:cubicBezTo>
                  <a:cubicBezTo>
                    <a:pt x="779" y="2105"/>
                    <a:pt x="1115" y="1958"/>
                    <a:pt x="1430" y="1958"/>
                  </a:cubicBezTo>
                  <a:cubicBezTo>
                    <a:pt x="1723" y="1958"/>
                    <a:pt x="1998" y="2084"/>
                    <a:pt x="2132" y="2321"/>
                  </a:cubicBezTo>
                  <a:cubicBezTo>
                    <a:pt x="2230" y="2452"/>
                    <a:pt x="2296" y="2632"/>
                    <a:pt x="2296" y="2796"/>
                  </a:cubicBezTo>
                  <a:cubicBezTo>
                    <a:pt x="2296" y="2960"/>
                    <a:pt x="2230" y="3108"/>
                    <a:pt x="2132" y="3206"/>
                  </a:cubicBezTo>
                  <a:cubicBezTo>
                    <a:pt x="2017" y="3303"/>
                    <a:pt x="1955" y="3333"/>
                    <a:pt x="1924" y="3333"/>
                  </a:cubicBezTo>
                  <a:cubicBezTo>
                    <a:pt x="1898" y="3333"/>
                    <a:pt x="1895" y="3311"/>
                    <a:pt x="1902" y="3288"/>
                  </a:cubicBezTo>
                  <a:cubicBezTo>
                    <a:pt x="2019" y="3036"/>
                    <a:pt x="1722" y="2864"/>
                    <a:pt x="1467" y="2864"/>
                  </a:cubicBezTo>
                  <a:cubicBezTo>
                    <a:pt x="1291" y="2864"/>
                    <a:pt x="1135" y="2946"/>
                    <a:pt x="1148" y="3140"/>
                  </a:cubicBezTo>
                  <a:cubicBezTo>
                    <a:pt x="1137" y="3420"/>
                    <a:pt x="1385" y="3555"/>
                    <a:pt x="1643" y="3555"/>
                  </a:cubicBezTo>
                  <a:cubicBezTo>
                    <a:pt x="1763" y="3555"/>
                    <a:pt x="1885" y="3525"/>
                    <a:pt x="1984" y="3468"/>
                  </a:cubicBezTo>
                  <a:lnTo>
                    <a:pt x="2017" y="3435"/>
                  </a:lnTo>
                  <a:cubicBezTo>
                    <a:pt x="2050" y="3419"/>
                    <a:pt x="2066" y="3403"/>
                    <a:pt x="2083" y="3386"/>
                  </a:cubicBezTo>
                  <a:cubicBezTo>
                    <a:pt x="2394" y="3091"/>
                    <a:pt x="2427" y="2632"/>
                    <a:pt x="2181" y="2304"/>
                  </a:cubicBezTo>
                  <a:cubicBezTo>
                    <a:pt x="2043" y="2028"/>
                    <a:pt x="1726" y="1876"/>
                    <a:pt x="1389" y="1876"/>
                  </a:cubicBezTo>
                  <a:cubicBezTo>
                    <a:pt x="1047" y="1876"/>
                    <a:pt x="683" y="2032"/>
                    <a:pt x="460" y="2370"/>
                  </a:cubicBezTo>
                  <a:cubicBezTo>
                    <a:pt x="1" y="2960"/>
                    <a:pt x="132" y="4124"/>
                    <a:pt x="935" y="4583"/>
                  </a:cubicBezTo>
                  <a:cubicBezTo>
                    <a:pt x="1274" y="4780"/>
                    <a:pt x="1660" y="4868"/>
                    <a:pt x="2054" y="4868"/>
                  </a:cubicBezTo>
                  <a:cubicBezTo>
                    <a:pt x="2118" y="4868"/>
                    <a:pt x="2182" y="4866"/>
                    <a:pt x="2247" y="4861"/>
                  </a:cubicBezTo>
                  <a:cubicBezTo>
                    <a:pt x="3148" y="4845"/>
                    <a:pt x="3869" y="4353"/>
                    <a:pt x="5049" y="3993"/>
                  </a:cubicBezTo>
                  <a:cubicBezTo>
                    <a:pt x="5476" y="3878"/>
                    <a:pt x="5918" y="3812"/>
                    <a:pt x="6361" y="3780"/>
                  </a:cubicBezTo>
                  <a:cubicBezTo>
                    <a:pt x="6557" y="3763"/>
                    <a:pt x="6754" y="3714"/>
                    <a:pt x="6934" y="3616"/>
                  </a:cubicBezTo>
                  <a:lnTo>
                    <a:pt x="6934" y="3616"/>
                  </a:lnTo>
                  <a:cubicBezTo>
                    <a:pt x="6934" y="3616"/>
                    <a:pt x="6811" y="3644"/>
                    <a:pt x="6656" y="3644"/>
                  </a:cubicBezTo>
                  <a:cubicBezTo>
                    <a:pt x="6500" y="3644"/>
                    <a:pt x="6312" y="3616"/>
                    <a:pt x="6180" y="3501"/>
                  </a:cubicBezTo>
                  <a:cubicBezTo>
                    <a:pt x="5918" y="3255"/>
                    <a:pt x="5935" y="3353"/>
                    <a:pt x="5640" y="3271"/>
                  </a:cubicBezTo>
                  <a:cubicBezTo>
                    <a:pt x="5476" y="3222"/>
                    <a:pt x="5361" y="3075"/>
                    <a:pt x="5377" y="2894"/>
                  </a:cubicBezTo>
                  <a:lnTo>
                    <a:pt x="5377" y="2894"/>
                  </a:lnTo>
                  <a:cubicBezTo>
                    <a:pt x="5181" y="3058"/>
                    <a:pt x="5131" y="3353"/>
                    <a:pt x="5295" y="3566"/>
                  </a:cubicBezTo>
                  <a:cubicBezTo>
                    <a:pt x="5295" y="3566"/>
                    <a:pt x="4574" y="3566"/>
                    <a:pt x="4394" y="3189"/>
                  </a:cubicBezTo>
                  <a:cubicBezTo>
                    <a:pt x="4230" y="2829"/>
                    <a:pt x="4427" y="2829"/>
                    <a:pt x="4574" y="2747"/>
                  </a:cubicBezTo>
                  <a:cubicBezTo>
                    <a:pt x="4705" y="2649"/>
                    <a:pt x="4754" y="2517"/>
                    <a:pt x="4607" y="2304"/>
                  </a:cubicBezTo>
                  <a:cubicBezTo>
                    <a:pt x="4459" y="2108"/>
                    <a:pt x="4476" y="1731"/>
                    <a:pt x="4754" y="1731"/>
                  </a:cubicBezTo>
                  <a:cubicBezTo>
                    <a:pt x="4676" y="1562"/>
                    <a:pt x="4505" y="1465"/>
                    <a:pt x="4332" y="1465"/>
                  </a:cubicBezTo>
                  <a:cubicBezTo>
                    <a:pt x="4286" y="1465"/>
                    <a:pt x="4241" y="1471"/>
                    <a:pt x="4197" y="1485"/>
                  </a:cubicBezTo>
                  <a:cubicBezTo>
                    <a:pt x="3755" y="1550"/>
                    <a:pt x="3755" y="2157"/>
                    <a:pt x="3755" y="2157"/>
                  </a:cubicBezTo>
                  <a:cubicBezTo>
                    <a:pt x="3755" y="2157"/>
                    <a:pt x="3459" y="1403"/>
                    <a:pt x="3935" y="1026"/>
                  </a:cubicBezTo>
                  <a:cubicBezTo>
                    <a:pt x="4124" y="881"/>
                    <a:pt x="4275" y="825"/>
                    <a:pt x="4392" y="825"/>
                  </a:cubicBezTo>
                  <a:cubicBezTo>
                    <a:pt x="4579" y="825"/>
                    <a:pt x="4681" y="967"/>
                    <a:pt x="4722" y="1108"/>
                  </a:cubicBezTo>
                  <a:cubicBezTo>
                    <a:pt x="4775" y="1293"/>
                    <a:pt x="4881" y="1447"/>
                    <a:pt x="5024" y="1447"/>
                  </a:cubicBezTo>
                  <a:cubicBezTo>
                    <a:pt x="5058" y="1447"/>
                    <a:pt x="5094" y="1438"/>
                    <a:pt x="5131" y="1419"/>
                  </a:cubicBezTo>
                  <a:cubicBezTo>
                    <a:pt x="5275" y="1353"/>
                    <a:pt x="5389" y="1249"/>
                    <a:pt x="5488" y="1249"/>
                  </a:cubicBezTo>
                  <a:cubicBezTo>
                    <a:pt x="5536" y="1249"/>
                    <a:pt x="5580" y="1273"/>
                    <a:pt x="5623" y="1337"/>
                  </a:cubicBezTo>
                  <a:cubicBezTo>
                    <a:pt x="5738" y="1600"/>
                    <a:pt x="5623" y="1911"/>
                    <a:pt x="5361" y="2009"/>
                  </a:cubicBezTo>
                  <a:cubicBezTo>
                    <a:pt x="5361" y="2009"/>
                    <a:pt x="5372" y="2010"/>
                    <a:pt x="5392" y="2010"/>
                  </a:cubicBezTo>
                  <a:cubicBezTo>
                    <a:pt x="5532" y="2010"/>
                    <a:pt x="6101" y="1972"/>
                    <a:pt x="6230" y="1370"/>
                  </a:cubicBezTo>
                  <a:cubicBezTo>
                    <a:pt x="6348" y="832"/>
                    <a:pt x="5867" y="1"/>
                    <a:pt x="49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4948975" y="1040100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837" y="1"/>
                  </a:moveTo>
                  <a:lnTo>
                    <a:pt x="837" y="1"/>
                  </a:lnTo>
                  <a:cubicBezTo>
                    <a:pt x="837" y="1"/>
                    <a:pt x="1" y="919"/>
                    <a:pt x="558" y="1722"/>
                  </a:cubicBezTo>
                  <a:cubicBezTo>
                    <a:pt x="869" y="2181"/>
                    <a:pt x="1378" y="2459"/>
                    <a:pt x="1935" y="2492"/>
                  </a:cubicBezTo>
                  <a:cubicBezTo>
                    <a:pt x="1869" y="2492"/>
                    <a:pt x="1476" y="2492"/>
                    <a:pt x="1296" y="2722"/>
                  </a:cubicBezTo>
                  <a:cubicBezTo>
                    <a:pt x="1181" y="2886"/>
                    <a:pt x="1115" y="3099"/>
                    <a:pt x="1148" y="3295"/>
                  </a:cubicBezTo>
                  <a:cubicBezTo>
                    <a:pt x="1202" y="3215"/>
                    <a:pt x="1300" y="3156"/>
                    <a:pt x="1407" y="3156"/>
                  </a:cubicBezTo>
                  <a:cubicBezTo>
                    <a:pt x="1429" y="3156"/>
                    <a:pt x="1453" y="3159"/>
                    <a:pt x="1476" y="3164"/>
                  </a:cubicBezTo>
                  <a:cubicBezTo>
                    <a:pt x="1593" y="3200"/>
                    <a:pt x="1760" y="3281"/>
                    <a:pt x="1949" y="3281"/>
                  </a:cubicBezTo>
                  <a:cubicBezTo>
                    <a:pt x="2103" y="3281"/>
                    <a:pt x="2273" y="3227"/>
                    <a:pt x="2443" y="3050"/>
                  </a:cubicBezTo>
                  <a:cubicBezTo>
                    <a:pt x="2820" y="2640"/>
                    <a:pt x="3312" y="2869"/>
                    <a:pt x="4656" y="2164"/>
                  </a:cubicBezTo>
                  <a:lnTo>
                    <a:pt x="4656" y="2164"/>
                  </a:lnTo>
                  <a:cubicBezTo>
                    <a:pt x="4656" y="2165"/>
                    <a:pt x="3936" y="2468"/>
                    <a:pt x="3126" y="2468"/>
                  </a:cubicBezTo>
                  <a:cubicBezTo>
                    <a:pt x="2659" y="2468"/>
                    <a:pt x="2162" y="2367"/>
                    <a:pt x="1755" y="2050"/>
                  </a:cubicBezTo>
                  <a:cubicBezTo>
                    <a:pt x="1099" y="1574"/>
                    <a:pt x="755" y="804"/>
                    <a:pt x="8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5102250" y="854700"/>
              <a:ext cx="111075" cy="157150"/>
            </a:xfrm>
            <a:custGeom>
              <a:rect b="b" l="l" r="r" t="t"/>
              <a:pathLst>
                <a:path extrusionOk="0" h="6286" w="4443">
                  <a:moveTo>
                    <a:pt x="2651" y="0"/>
                  </a:moveTo>
                  <a:cubicBezTo>
                    <a:pt x="2155" y="0"/>
                    <a:pt x="1633" y="207"/>
                    <a:pt x="1279" y="614"/>
                  </a:cubicBezTo>
                  <a:cubicBezTo>
                    <a:pt x="0" y="2254"/>
                    <a:pt x="918" y="4270"/>
                    <a:pt x="1672" y="5122"/>
                  </a:cubicBezTo>
                  <a:cubicBezTo>
                    <a:pt x="2098" y="5630"/>
                    <a:pt x="2655" y="6024"/>
                    <a:pt x="3278" y="6286"/>
                  </a:cubicBezTo>
                  <a:cubicBezTo>
                    <a:pt x="2688" y="6007"/>
                    <a:pt x="2180" y="5614"/>
                    <a:pt x="1787" y="5122"/>
                  </a:cubicBezTo>
                  <a:cubicBezTo>
                    <a:pt x="1508" y="4745"/>
                    <a:pt x="1295" y="4302"/>
                    <a:pt x="1180" y="3844"/>
                  </a:cubicBezTo>
                  <a:cubicBezTo>
                    <a:pt x="1033" y="3319"/>
                    <a:pt x="967" y="2762"/>
                    <a:pt x="1016" y="2204"/>
                  </a:cubicBezTo>
                  <a:cubicBezTo>
                    <a:pt x="1147" y="729"/>
                    <a:pt x="1967" y="188"/>
                    <a:pt x="2721" y="155"/>
                  </a:cubicBezTo>
                  <a:cubicBezTo>
                    <a:pt x="3082" y="155"/>
                    <a:pt x="3409" y="303"/>
                    <a:pt x="3655" y="549"/>
                  </a:cubicBezTo>
                  <a:cubicBezTo>
                    <a:pt x="4295" y="1106"/>
                    <a:pt x="3934" y="2040"/>
                    <a:pt x="3393" y="2270"/>
                  </a:cubicBezTo>
                  <a:cubicBezTo>
                    <a:pt x="3270" y="2331"/>
                    <a:pt x="3138" y="2365"/>
                    <a:pt x="3004" y="2365"/>
                  </a:cubicBezTo>
                  <a:cubicBezTo>
                    <a:pt x="2887" y="2365"/>
                    <a:pt x="2770" y="2340"/>
                    <a:pt x="2655" y="2286"/>
                  </a:cubicBezTo>
                  <a:cubicBezTo>
                    <a:pt x="2475" y="2188"/>
                    <a:pt x="2360" y="2024"/>
                    <a:pt x="2344" y="1827"/>
                  </a:cubicBezTo>
                  <a:cubicBezTo>
                    <a:pt x="2344" y="1730"/>
                    <a:pt x="2370" y="1707"/>
                    <a:pt x="2420" y="1707"/>
                  </a:cubicBezTo>
                  <a:cubicBezTo>
                    <a:pt x="2463" y="1707"/>
                    <a:pt x="2523" y="1724"/>
                    <a:pt x="2600" y="1724"/>
                  </a:cubicBezTo>
                  <a:cubicBezTo>
                    <a:pt x="2658" y="1724"/>
                    <a:pt x="2726" y="1714"/>
                    <a:pt x="2803" y="1680"/>
                  </a:cubicBezTo>
                  <a:cubicBezTo>
                    <a:pt x="3000" y="1565"/>
                    <a:pt x="3049" y="1286"/>
                    <a:pt x="2885" y="1123"/>
                  </a:cubicBezTo>
                  <a:cubicBezTo>
                    <a:pt x="2817" y="1055"/>
                    <a:pt x="2718" y="1016"/>
                    <a:pt x="2615" y="1016"/>
                  </a:cubicBezTo>
                  <a:cubicBezTo>
                    <a:pt x="2419" y="1016"/>
                    <a:pt x="2207" y="1156"/>
                    <a:pt x="2164" y="1500"/>
                  </a:cubicBezTo>
                  <a:cubicBezTo>
                    <a:pt x="2131" y="1729"/>
                    <a:pt x="2213" y="1975"/>
                    <a:pt x="2377" y="2155"/>
                  </a:cubicBezTo>
                  <a:lnTo>
                    <a:pt x="2442" y="2204"/>
                  </a:lnTo>
                  <a:cubicBezTo>
                    <a:pt x="2459" y="2221"/>
                    <a:pt x="2475" y="2237"/>
                    <a:pt x="2492" y="2254"/>
                  </a:cubicBezTo>
                  <a:lnTo>
                    <a:pt x="2541" y="2286"/>
                  </a:lnTo>
                  <a:lnTo>
                    <a:pt x="2590" y="2319"/>
                  </a:lnTo>
                  <a:lnTo>
                    <a:pt x="2623" y="2336"/>
                  </a:lnTo>
                  <a:cubicBezTo>
                    <a:pt x="2746" y="2401"/>
                    <a:pt x="2881" y="2434"/>
                    <a:pt x="3016" y="2434"/>
                  </a:cubicBezTo>
                  <a:cubicBezTo>
                    <a:pt x="3151" y="2434"/>
                    <a:pt x="3287" y="2401"/>
                    <a:pt x="3409" y="2336"/>
                  </a:cubicBezTo>
                  <a:cubicBezTo>
                    <a:pt x="4016" y="2139"/>
                    <a:pt x="4442" y="1090"/>
                    <a:pt x="3737" y="451"/>
                  </a:cubicBezTo>
                  <a:cubicBezTo>
                    <a:pt x="3474" y="149"/>
                    <a:pt x="3072" y="0"/>
                    <a:pt x="26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4100725" y="1492700"/>
              <a:ext cx="227050" cy="157925"/>
            </a:xfrm>
            <a:custGeom>
              <a:rect b="b" l="l" r="r" t="t"/>
              <a:pathLst>
                <a:path extrusionOk="0" h="6317" w="9082">
                  <a:moveTo>
                    <a:pt x="7077" y="1"/>
                  </a:moveTo>
                  <a:cubicBezTo>
                    <a:pt x="6621" y="1"/>
                    <a:pt x="6191" y="163"/>
                    <a:pt x="5918" y="501"/>
                  </a:cubicBezTo>
                  <a:cubicBezTo>
                    <a:pt x="5525" y="911"/>
                    <a:pt x="5475" y="1534"/>
                    <a:pt x="5803" y="2009"/>
                  </a:cubicBezTo>
                  <a:cubicBezTo>
                    <a:pt x="5902" y="2140"/>
                    <a:pt x="6033" y="2255"/>
                    <a:pt x="6180" y="2320"/>
                  </a:cubicBezTo>
                  <a:lnTo>
                    <a:pt x="6213" y="2320"/>
                  </a:lnTo>
                  <a:lnTo>
                    <a:pt x="6295" y="2353"/>
                  </a:lnTo>
                  <a:lnTo>
                    <a:pt x="6377" y="2369"/>
                  </a:lnTo>
                  <a:cubicBezTo>
                    <a:pt x="6449" y="2391"/>
                    <a:pt x="6524" y="2401"/>
                    <a:pt x="6599" y="2401"/>
                  </a:cubicBezTo>
                  <a:cubicBezTo>
                    <a:pt x="6811" y="2401"/>
                    <a:pt x="7022" y="2318"/>
                    <a:pt x="7180" y="2173"/>
                  </a:cubicBezTo>
                  <a:cubicBezTo>
                    <a:pt x="7571" y="1752"/>
                    <a:pt x="7301" y="1208"/>
                    <a:pt x="6963" y="1208"/>
                  </a:cubicBezTo>
                  <a:cubicBezTo>
                    <a:pt x="6932" y="1208"/>
                    <a:pt x="6900" y="1212"/>
                    <a:pt x="6869" y="1222"/>
                  </a:cubicBezTo>
                  <a:cubicBezTo>
                    <a:pt x="6541" y="1320"/>
                    <a:pt x="6475" y="1714"/>
                    <a:pt x="6705" y="1845"/>
                  </a:cubicBezTo>
                  <a:cubicBezTo>
                    <a:pt x="6759" y="1875"/>
                    <a:pt x="6817" y="1890"/>
                    <a:pt x="6875" y="1890"/>
                  </a:cubicBezTo>
                  <a:cubicBezTo>
                    <a:pt x="6976" y="1890"/>
                    <a:pt x="7075" y="1846"/>
                    <a:pt x="7147" y="1763"/>
                  </a:cubicBezTo>
                  <a:lnTo>
                    <a:pt x="7147" y="1763"/>
                  </a:lnTo>
                  <a:cubicBezTo>
                    <a:pt x="7196" y="1911"/>
                    <a:pt x="7131" y="2074"/>
                    <a:pt x="7016" y="2156"/>
                  </a:cubicBezTo>
                  <a:cubicBezTo>
                    <a:pt x="6877" y="2261"/>
                    <a:pt x="6705" y="2316"/>
                    <a:pt x="6529" y="2316"/>
                  </a:cubicBezTo>
                  <a:cubicBezTo>
                    <a:pt x="6456" y="2316"/>
                    <a:pt x="6383" y="2307"/>
                    <a:pt x="6311" y="2288"/>
                  </a:cubicBezTo>
                  <a:cubicBezTo>
                    <a:pt x="6213" y="2271"/>
                    <a:pt x="6131" y="2222"/>
                    <a:pt x="6049" y="2173"/>
                  </a:cubicBezTo>
                  <a:cubicBezTo>
                    <a:pt x="5557" y="1763"/>
                    <a:pt x="5508" y="1009"/>
                    <a:pt x="5967" y="550"/>
                  </a:cubicBezTo>
                  <a:cubicBezTo>
                    <a:pt x="6220" y="249"/>
                    <a:pt x="6612" y="106"/>
                    <a:pt x="7027" y="106"/>
                  </a:cubicBezTo>
                  <a:cubicBezTo>
                    <a:pt x="7900" y="106"/>
                    <a:pt x="8879" y="739"/>
                    <a:pt x="8901" y="1861"/>
                  </a:cubicBezTo>
                  <a:cubicBezTo>
                    <a:pt x="8918" y="2665"/>
                    <a:pt x="8475" y="3419"/>
                    <a:pt x="7770" y="3796"/>
                  </a:cubicBezTo>
                  <a:lnTo>
                    <a:pt x="7705" y="3812"/>
                  </a:lnTo>
                  <a:cubicBezTo>
                    <a:pt x="7606" y="3845"/>
                    <a:pt x="7524" y="3877"/>
                    <a:pt x="7426" y="3894"/>
                  </a:cubicBezTo>
                  <a:cubicBezTo>
                    <a:pt x="7196" y="3949"/>
                    <a:pt x="6967" y="3973"/>
                    <a:pt x="6738" y="3973"/>
                  </a:cubicBezTo>
                  <a:cubicBezTo>
                    <a:pt x="5166" y="3973"/>
                    <a:pt x="3636" y="2834"/>
                    <a:pt x="2298" y="2834"/>
                  </a:cubicBezTo>
                  <a:cubicBezTo>
                    <a:pt x="2153" y="2834"/>
                    <a:pt x="2010" y="2848"/>
                    <a:pt x="1869" y="2878"/>
                  </a:cubicBezTo>
                  <a:cubicBezTo>
                    <a:pt x="624" y="3156"/>
                    <a:pt x="263" y="4041"/>
                    <a:pt x="148" y="4582"/>
                  </a:cubicBezTo>
                  <a:cubicBezTo>
                    <a:pt x="1" y="5140"/>
                    <a:pt x="115" y="5730"/>
                    <a:pt x="558" y="6074"/>
                  </a:cubicBezTo>
                  <a:cubicBezTo>
                    <a:pt x="781" y="6241"/>
                    <a:pt x="1047" y="6317"/>
                    <a:pt x="1308" y="6317"/>
                  </a:cubicBezTo>
                  <a:cubicBezTo>
                    <a:pt x="1739" y="6317"/>
                    <a:pt x="2155" y="6110"/>
                    <a:pt x="2328" y="5762"/>
                  </a:cubicBezTo>
                  <a:cubicBezTo>
                    <a:pt x="2656" y="5222"/>
                    <a:pt x="2361" y="4517"/>
                    <a:pt x="1869" y="4402"/>
                  </a:cubicBezTo>
                  <a:cubicBezTo>
                    <a:pt x="1775" y="4363"/>
                    <a:pt x="1677" y="4344"/>
                    <a:pt x="1579" y="4344"/>
                  </a:cubicBezTo>
                  <a:cubicBezTo>
                    <a:pt x="1267" y="4344"/>
                    <a:pt x="965" y="4533"/>
                    <a:pt x="853" y="4845"/>
                  </a:cubicBezTo>
                  <a:cubicBezTo>
                    <a:pt x="820" y="4959"/>
                    <a:pt x="820" y="5090"/>
                    <a:pt x="837" y="5222"/>
                  </a:cubicBezTo>
                  <a:lnTo>
                    <a:pt x="837" y="5238"/>
                  </a:lnTo>
                  <a:cubicBezTo>
                    <a:pt x="837" y="5254"/>
                    <a:pt x="837" y="5254"/>
                    <a:pt x="853" y="5271"/>
                  </a:cubicBezTo>
                  <a:cubicBezTo>
                    <a:pt x="853" y="5287"/>
                    <a:pt x="853" y="5287"/>
                    <a:pt x="853" y="5304"/>
                  </a:cubicBezTo>
                  <a:cubicBezTo>
                    <a:pt x="927" y="5525"/>
                    <a:pt x="1130" y="5663"/>
                    <a:pt x="1351" y="5663"/>
                  </a:cubicBezTo>
                  <a:cubicBezTo>
                    <a:pt x="1425" y="5663"/>
                    <a:pt x="1500" y="5648"/>
                    <a:pt x="1574" y="5615"/>
                  </a:cubicBezTo>
                  <a:cubicBezTo>
                    <a:pt x="1920" y="5473"/>
                    <a:pt x="1813" y="4924"/>
                    <a:pt x="1471" y="4924"/>
                  </a:cubicBezTo>
                  <a:cubicBezTo>
                    <a:pt x="1456" y="4924"/>
                    <a:pt x="1442" y="4925"/>
                    <a:pt x="1427" y="4927"/>
                  </a:cubicBezTo>
                  <a:cubicBezTo>
                    <a:pt x="1050" y="4959"/>
                    <a:pt x="1115" y="5320"/>
                    <a:pt x="1066" y="5385"/>
                  </a:cubicBezTo>
                  <a:cubicBezTo>
                    <a:pt x="1055" y="5394"/>
                    <a:pt x="1043" y="5398"/>
                    <a:pt x="1031" y="5398"/>
                  </a:cubicBezTo>
                  <a:cubicBezTo>
                    <a:pt x="974" y="5398"/>
                    <a:pt x="916" y="5314"/>
                    <a:pt x="902" y="5287"/>
                  </a:cubicBezTo>
                  <a:cubicBezTo>
                    <a:pt x="837" y="5090"/>
                    <a:pt x="853" y="4894"/>
                    <a:pt x="935" y="4713"/>
                  </a:cubicBezTo>
                  <a:cubicBezTo>
                    <a:pt x="1086" y="4504"/>
                    <a:pt x="1319" y="4394"/>
                    <a:pt x="1559" y="4394"/>
                  </a:cubicBezTo>
                  <a:cubicBezTo>
                    <a:pt x="1657" y="4394"/>
                    <a:pt x="1757" y="4413"/>
                    <a:pt x="1853" y="4451"/>
                  </a:cubicBezTo>
                  <a:cubicBezTo>
                    <a:pt x="2312" y="4566"/>
                    <a:pt x="2558" y="5222"/>
                    <a:pt x="2246" y="5730"/>
                  </a:cubicBezTo>
                  <a:cubicBezTo>
                    <a:pt x="2088" y="6037"/>
                    <a:pt x="1713" y="6212"/>
                    <a:pt x="1330" y="6212"/>
                  </a:cubicBezTo>
                  <a:cubicBezTo>
                    <a:pt x="1079" y="6212"/>
                    <a:pt x="824" y="6138"/>
                    <a:pt x="624" y="5976"/>
                  </a:cubicBezTo>
                  <a:cubicBezTo>
                    <a:pt x="115" y="5566"/>
                    <a:pt x="115" y="4631"/>
                    <a:pt x="558" y="4058"/>
                  </a:cubicBezTo>
                  <a:cubicBezTo>
                    <a:pt x="910" y="3593"/>
                    <a:pt x="1502" y="3350"/>
                    <a:pt x="2121" y="3350"/>
                  </a:cubicBezTo>
                  <a:cubicBezTo>
                    <a:pt x="2309" y="3350"/>
                    <a:pt x="2501" y="3373"/>
                    <a:pt x="2689" y="3419"/>
                  </a:cubicBezTo>
                  <a:cubicBezTo>
                    <a:pt x="3508" y="3615"/>
                    <a:pt x="4328" y="3959"/>
                    <a:pt x="5213" y="4205"/>
                  </a:cubicBezTo>
                  <a:cubicBezTo>
                    <a:pt x="5536" y="4264"/>
                    <a:pt x="5865" y="4297"/>
                    <a:pt x="6190" y="4297"/>
                  </a:cubicBezTo>
                  <a:cubicBezTo>
                    <a:pt x="6774" y="4297"/>
                    <a:pt x="7347" y="4190"/>
                    <a:pt x="7852" y="3927"/>
                  </a:cubicBezTo>
                  <a:cubicBezTo>
                    <a:pt x="8606" y="3517"/>
                    <a:pt x="9081" y="2714"/>
                    <a:pt x="9049" y="1845"/>
                  </a:cubicBezTo>
                  <a:cubicBezTo>
                    <a:pt x="9005" y="653"/>
                    <a:pt x="7990" y="1"/>
                    <a:pt x="70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4024500" y="1628550"/>
              <a:ext cx="154100" cy="154925"/>
            </a:xfrm>
            <a:custGeom>
              <a:rect b="b" l="l" r="r" t="t"/>
              <a:pathLst>
                <a:path extrusionOk="0" h="6197" w="6164">
                  <a:moveTo>
                    <a:pt x="3082" y="1"/>
                  </a:moveTo>
                  <a:cubicBezTo>
                    <a:pt x="3050" y="115"/>
                    <a:pt x="3017" y="247"/>
                    <a:pt x="3000" y="361"/>
                  </a:cubicBezTo>
                  <a:cubicBezTo>
                    <a:pt x="3000" y="361"/>
                    <a:pt x="2919" y="1263"/>
                    <a:pt x="2050" y="1394"/>
                  </a:cubicBezTo>
                  <a:cubicBezTo>
                    <a:pt x="1165" y="1509"/>
                    <a:pt x="591" y="1640"/>
                    <a:pt x="558" y="2295"/>
                  </a:cubicBezTo>
                  <a:cubicBezTo>
                    <a:pt x="528" y="2911"/>
                    <a:pt x="333" y="3238"/>
                    <a:pt x="74" y="3238"/>
                  </a:cubicBezTo>
                  <a:cubicBezTo>
                    <a:pt x="50" y="3238"/>
                    <a:pt x="26" y="3235"/>
                    <a:pt x="1" y="3230"/>
                  </a:cubicBezTo>
                  <a:lnTo>
                    <a:pt x="1" y="3230"/>
                  </a:lnTo>
                  <a:cubicBezTo>
                    <a:pt x="1" y="3230"/>
                    <a:pt x="364" y="3763"/>
                    <a:pt x="967" y="3763"/>
                  </a:cubicBezTo>
                  <a:cubicBezTo>
                    <a:pt x="1089" y="3763"/>
                    <a:pt x="1221" y="3741"/>
                    <a:pt x="1361" y="3689"/>
                  </a:cubicBezTo>
                  <a:cubicBezTo>
                    <a:pt x="2181" y="3377"/>
                    <a:pt x="2115" y="2820"/>
                    <a:pt x="2132" y="2672"/>
                  </a:cubicBezTo>
                  <a:cubicBezTo>
                    <a:pt x="2147" y="2519"/>
                    <a:pt x="2205" y="2309"/>
                    <a:pt x="2347" y="2309"/>
                  </a:cubicBezTo>
                  <a:cubicBezTo>
                    <a:pt x="2357" y="2309"/>
                    <a:pt x="2367" y="2310"/>
                    <a:pt x="2378" y="2312"/>
                  </a:cubicBezTo>
                  <a:cubicBezTo>
                    <a:pt x="2542" y="2345"/>
                    <a:pt x="2607" y="2672"/>
                    <a:pt x="2378" y="2967"/>
                  </a:cubicBezTo>
                  <a:cubicBezTo>
                    <a:pt x="2033" y="3312"/>
                    <a:pt x="2001" y="3853"/>
                    <a:pt x="2279" y="4262"/>
                  </a:cubicBezTo>
                  <a:cubicBezTo>
                    <a:pt x="2640" y="4820"/>
                    <a:pt x="3082" y="6197"/>
                    <a:pt x="3082" y="6197"/>
                  </a:cubicBezTo>
                  <a:cubicBezTo>
                    <a:pt x="3082" y="6197"/>
                    <a:pt x="3525" y="4820"/>
                    <a:pt x="3886" y="4262"/>
                  </a:cubicBezTo>
                  <a:cubicBezTo>
                    <a:pt x="4181" y="3869"/>
                    <a:pt x="4131" y="3312"/>
                    <a:pt x="3787" y="2967"/>
                  </a:cubicBezTo>
                  <a:cubicBezTo>
                    <a:pt x="3558" y="2672"/>
                    <a:pt x="3623" y="2345"/>
                    <a:pt x="3771" y="2312"/>
                  </a:cubicBezTo>
                  <a:cubicBezTo>
                    <a:pt x="3777" y="2311"/>
                    <a:pt x="3783" y="2311"/>
                    <a:pt x="3789" y="2311"/>
                  </a:cubicBezTo>
                  <a:cubicBezTo>
                    <a:pt x="3941" y="2311"/>
                    <a:pt x="4017" y="2514"/>
                    <a:pt x="4033" y="2672"/>
                  </a:cubicBezTo>
                  <a:cubicBezTo>
                    <a:pt x="4033" y="2836"/>
                    <a:pt x="3968" y="3377"/>
                    <a:pt x="4804" y="3689"/>
                  </a:cubicBezTo>
                  <a:cubicBezTo>
                    <a:pt x="4941" y="3741"/>
                    <a:pt x="5071" y="3763"/>
                    <a:pt x="5192" y="3763"/>
                  </a:cubicBezTo>
                  <a:cubicBezTo>
                    <a:pt x="5790" y="3763"/>
                    <a:pt x="6164" y="3230"/>
                    <a:pt x="6164" y="3230"/>
                  </a:cubicBezTo>
                  <a:lnTo>
                    <a:pt x="6164" y="3230"/>
                  </a:lnTo>
                  <a:cubicBezTo>
                    <a:pt x="6138" y="3235"/>
                    <a:pt x="6113" y="3238"/>
                    <a:pt x="6088" y="3238"/>
                  </a:cubicBezTo>
                  <a:cubicBezTo>
                    <a:pt x="5818" y="3238"/>
                    <a:pt x="5637" y="2911"/>
                    <a:pt x="5607" y="2295"/>
                  </a:cubicBezTo>
                  <a:cubicBezTo>
                    <a:pt x="5574" y="1640"/>
                    <a:pt x="4984" y="1509"/>
                    <a:pt x="4115" y="1394"/>
                  </a:cubicBezTo>
                  <a:cubicBezTo>
                    <a:pt x="3246" y="1263"/>
                    <a:pt x="3164" y="361"/>
                    <a:pt x="3164" y="361"/>
                  </a:cubicBezTo>
                  <a:cubicBezTo>
                    <a:pt x="3148" y="247"/>
                    <a:pt x="3115" y="115"/>
                    <a:pt x="3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4127775" y="1582175"/>
              <a:ext cx="161475" cy="9270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4"/>
                    <a:pt x="1853" y="1708"/>
                    <a:pt x="1754" y="2200"/>
                  </a:cubicBezTo>
                  <a:cubicBezTo>
                    <a:pt x="1656" y="2708"/>
                    <a:pt x="2361" y="2921"/>
                    <a:pt x="2721" y="3085"/>
                  </a:cubicBezTo>
                  <a:cubicBezTo>
                    <a:pt x="3082" y="3249"/>
                    <a:pt x="2902" y="3708"/>
                    <a:pt x="2902" y="3708"/>
                  </a:cubicBezTo>
                  <a:cubicBezTo>
                    <a:pt x="4229" y="2888"/>
                    <a:pt x="3377" y="1938"/>
                    <a:pt x="3148" y="1675"/>
                  </a:cubicBezTo>
                  <a:cubicBezTo>
                    <a:pt x="2958" y="1446"/>
                    <a:pt x="3081" y="1216"/>
                    <a:pt x="3268" y="1216"/>
                  </a:cubicBezTo>
                  <a:cubicBezTo>
                    <a:pt x="3308" y="1216"/>
                    <a:pt x="3350" y="1226"/>
                    <a:pt x="3393" y="1249"/>
                  </a:cubicBezTo>
                  <a:cubicBezTo>
                    <a:pt x="3639" y="1380"/>
                    <a:pt x="3262" y="1872"/>
                    <a:pt x="3951" y="2315"/>
                  </a:cubicBezTo>
                  <a:cubicBezTo>
                    <a:pt x="4119" y="2421"/>
                    <a:pt x="4277" y="2461"/>
                    <a:pt x="4419" y="2461"/>
                  </a:cubicBezTo>
                  <a:cubicBezTo>
                    <a:pt x="4845" y="2461"/>
                    <a:pt x="5131" y="2102"/>
                    <a:pt x="5131" y="2102"/>
                  </a:cubicBezTo>
                  <a:lnTo>
                    <a:pt x="5131" y="2102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44" y="2102"/>
                    <a:pt x="4948" y="1575"/>
                    <a:pt x="4787" y="1429"/>
                  </a:cubicBezTo>
                  <a:cubicBezTo>
                    <a:pt x="4702" y="1366"/>
                    <a:pt x="4604" y="1330"/>
                    <a:pt x="4509" y="1330"/>
                  </a:cubicBezTo>
                  <a:cubicBezTo>
                    <a:pt x="4458" y="1330"/>
                    <a:pt x="4407" y="1341"/>
                    <a:pt x="4361" y="1364"/>
                  </a:cubicBezTo>
                  <a:cubicBezTo>
                    <a:pt x="4317" y="1371"/>
                    <a:pt x="4274" y="1374"/>
                    <a:pt x="4234" y="1374"/>
                  </a:cubicBezTo>
                  <a:cubicBezTo>
                    <a:pt x="4079" y="1374"/>
                    <a:pt x="3968" y="1324"/>
                    <a:pt x="4033" y="1233"/>
                  </a:cubicBezTo>
                  <a:cubicBezTo>
                    <a:pt x="4064" y="1183"/>
                    <a:pt x="4101" y="1165"/>
                    <a:pt x="4151" y="1165"/>
                  </a:cubicBezTo>
                  <a:cubicBezTo>
                    <a:pt x="4286" y="1165"/>
                    <a:pt x="4521" y="1295"/>
                    <a:pt x="5033" y="1331"/>
                  </a:cubicBezTo>
                  <a:cubicBezTo>
                    <a:pt x="5068" y="1334"/>
                    <a:pt x="5103" y="1335"/>
                    <a:pt x="5138" y="1335"/>
                  </a:cubicBezTo>
                  <a:cubicBezTo>
                    <a:pt x="5904" y="1335"/>
                    <a:pt x="6459" y="676"/>
                    <a:pt x="6459" y="675"/>
                  </a:cubicBezTo>
                  <a:lnTo>
                    <a:pt x="6459" y="675"/>
                  </a:lnTo>
                  <a:cubicBezTo>
                    <a:pt x="6000" y="931"/>
                    <a:pt x="5514" y="1029"/>
                    <a:pt x="5026" y="1029"/>
                  </a:cubicBezTo>
                  <a:cubicBezTo>
                    <a:pt x="3859" y="1029"/>
                    <a:pt x="2680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4169175" y="1490500"/>
              <a:ext cx="90575" cy="63100"/>
            </a:xfrm>
            <a:custGeom>
              <a:rect b="b" l="l" r="r" t="t"/>
              <a:pathLst>
                <a:path extrusionOk="0" h="2524" w="3623">
                  <a:moveTo>
                    <a:pt x="2514" y="1"/>
                  </a:moveTo>
                  <a:cubicBezTo>
                    <a:pt x="1923" y="1"/>
                    <a:pt x="1243" y="126"/>
                    <a:pt x="869" y="622"/>
                  </a:cubicBezTo>
                  <a:cubicBezTo>
                    <a:pt x="0" y="1769"/>
                    <a:pt x="525" y="2523"/>
                    <a:pt x="525" y="2523"/>
                  </a:cubicBezTo>
                  <a:cubicBezTo>
                    <a:pt x="525" y="2523"/>
                    <a:pt x="361" y="2162"/>
                    <a:pt x="1393" y="2162"/>
                  </a:cubicBezTo>
                  <a:cubicBezTo>
                    <a:pt x="2426" y="2146"/>
                    <a:pt x="2311" y="1490"/>
                    <a:pt x="2262" y="1261"/>
                  </a:cubicBezTo>
                  <a:cubicBezTo>
                    <a:pt x="2180" y="1015"/>
                    <a:pt x="2246" y="736"/>
                    <a:pt x="2426" y="556"/>
                  </a:cubicBezTo>
                  <a:cubicBezTo>
                    <a:pt x="2655" y="195"/>
                    <a:pt x="3622" y="130"/>
                    <a:pt x="3622" y="130"/>
                  </a:cubicBezTo>
                  <a:cubicBezTo>
                    <a:pt x="3622" y="130"/>
                    <a:pt x="3114" y="1"/>
                    <a:pt x="25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4238425" y="1423675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31" y="0"/>
                  </a:moveTo>
                  <a:cubicBezTo>
                    <a:pt x="1131" y="0"/>
                    <a:pt x="1344" y="541"/>
                    <a:pt x="984" y="738"/>
                  </a:cubicBezTo>
                  <a:cubicBezTo>
                    <a:pt x="623" y="934"/>
                    <a:pt x="0" y="1344"/>
                    <a:pt x="246" y="2016"/>
                  </a:cubicBezTo>
                  <a:cubicBezTo>
                    <a:pt x="492" y="2688"/>
                    <a:pt x="1688" y="2426"/>
                    <a:pt x="2262" y="2606"/>
                  </a:cubicBezTo>
                  <a:cubicBezTo>
                    <a:pt x="2262" y="2606"/>
                    <a:pt x="1393" y="2164"/>
                    <a:pt x="1459" y="1426"/>
                  </a:cubicBezTo>
                  <a:cubicBezTo>
                    <a:pt x="1525" y="705"/>
                    <a:pt x="1426" y="164"/>
                    <a:pt x="11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4299475" y="1452750"/>
              <a:ext cx="79525" cy="107800"/>
            </a:xfrm>
            <a:custGeom>
              <a:rect b="b" l="l" r="r" t="t"/>
              <a:pathLst>
                <a:path extrusionOk="0" h="4312" w="3181">
                  <a:moveTo>
                    <a:pt x="377" y="1"/>
                  </a:moveTo>
                  <a:cubicBezTo>
                    <a:pt x="0" y="1345"/>
                    <a:pt x="541" y="1607"/>
                    <a:pt x="1099" y="2476"/>
                  </a:cubicBezTo>
                  <a:cubicBezTo>
                    <a:pt x="1656" y="3361"/>
                    <a:pt x="1066" y="4312"/>
                    <a:pt x="1066" y="4312"/>
                  </a:cubicBezTo>
                  <a:cubicBezTo>
                    <a:pt x="1443" y="4049"/>
                    <a:pt x="1787" y="3361"/>
                    <a:pt x="2492" y="2935"/>
                  </a:cubicBezTo>
                  <a:cubicBezTo>
                    <a:pt x="3180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51" y="1704"/>
                    <a:pt x="2762" y="1750"/>
                    <a:pt x="2604" y="1750"/>
                  </a:cubicBezTo>
                  <a:cubicBezTo>
                    <a:pt x="2557" y="1750"/>
                    <a:pt x="2503" y="1746"/>
                    <a:pt x="2443" y="1738"/>
                  </a:cubicBezTo>
                  <a:cubicBezTo>
                    <a:pt x="2413" y="1731"/>
                    <a:pt x="2384" y="1728"/>
                    <a:pt x="2356" y="1728"/>
                  </a:cubicBezTo>
                  <a:cubicBezTo>
                    <a:pt x="2119" y="1728"/>
                    <a:pt x="1945" y="1961"/>
                    <a:pt x="2033" y="2181"/>
                  </a:cubicBezTo>
                  <a:cubicBezTo>
                    <a:pt x="2101" y="2357"/>
                    <a:pt x="1967" y="2533"/>
                    <a:pt x="1807" y="2533"/>
                  </a:cubicBezTo>
                  <a:cubicBezTo>
                    <a:pt x="1774" y="2533"/>
                    <a:pt x="1739" y="2526"/>
                    <a:pt x="1705" y="2509"/>
                  </a:cubicBezTo>
                  <a:cubicBezTo>
                    <a:pt x="1558" y="2443"/>
                    <a:pt x="1558" y="2066"/>
                    <a:pt x="1771" y="1886"/>
                  </a:cubicBezTo>
                  <a:cubicBezTo>
                    <a:pt x="1984" y="1705"/>
                    <a:pt x="2148" y="1312"/>
                    <a:pt x="1951" y="689"/>
                  </a:cubicBezTo>
                  <a:cubicBezTo>
                    <a:pt x="1811" y="217"/>
                    <a:pt x="1343" y="113"/>
                    <a:pt x="1018" y="113"/>
                  </a:cubicBezTo>
                  <a:cubicBezTo>
                    <a:pt x="926" y="113"/>
                    <a:pt x="845" y="121"/>
                    <a:pt x="787" y="132"/>
                  </a:cubicBezTo>
                  <a:cubicBezTo>
                    <a:pt x="768" y="134"/>
                    <a:pt x="750" y="135"/>
                    <a:pt x="731" y="135"/>
                  </a:cubicBezTo>
                  <a:cubicBezTo>
                    <a:pt x="603" y="135"/>
                    <a:pt x="478" y="87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4281450" y="1294200"/>
              <a:ext cx="203275" cy="202425"/>
            </a:xfrm>
            <a:custGeom>
              <a:rect b="b" l="l" r="r" t="t"/>
              <a:pathLst>
                <a:path extrusionOk="0" h="8097" w="8131">
                  <a:moveTo>
                    <a:pt x="5760" y="1"/>
                  </a:moveTo>
                  <a:cubicBezTo>
                    <a:pt x="5242" y="1"/>
                    <a:pt x="4733" y="166"/>
                    <a:pt x="4426" y="557"/>
                  </a:cubicBezTo>
                  <a:cubicBezTo>
                    <a:pt x="4131" y="999"/>
                    <a:pt x="4082" y="1557"/>
                    <a:pt x="4311" y="2032"/>
                  </a:cubicBezTo>
                  <a:cubicBezTo>
                    <a:pt x="4520" y="2441"/>
                    <a:pt x="4858" y="2587"/>
                    <a:pt x="5190" y="2587"/>
                  </a:cubicBezTo>
                  <a:cubicBezTo>
                    <a:pt x="5535" y="2587"/>
                    <a:pt x="5873" y="2429"/>
                    <a:pt x="6049" y="2245"/>
                  </a:cubicBezTo>
                  <a:cubicBezTo>
                    <a:pt x="6229" y="2032"/>
                    <a:pt x="6294" y="1753"/>
                    <a:pt x="6245" y="1491"/>
                  </a:cubicBezTo>
                  <a:cubicBezTo>
                    <a:pt x="6197" y="1163"/>
                    <a:pt x="5967" y="1022"/>
                    <a:pt x="5756" y="1022"/>
                  </a:cubicBezTo>
                  <a:cubicBezTo>
                    <a:pt x="5608" y="1022"/>
                    <a:pt x="5470" y="1091"/>
                    <a:pt x="5409" y="1212"/>
                  </a:cubicBezTo>
                  <a:cubicBezTo>
                    <a:pt x="5278" y="1491"/>
                    <a:pt x="5344" y="1852"/>
                    <a:pt x="5754" y="1917"/>
                  </a:cubicBezTo>
                  <a:cubicBezTo>
                    <a:pt x="6098" y="1966"/>
                    <a:pt x="5917" y="2393"/>
                    <a:pt x="5475" y="2507"/>
                  </a:cubicBezTo>
                  <a:cubicBezTo>
                    <a:pt x="5398" y="2528"/>
                    <a:pt x="5319" y="2538"/>
                    <a:pt x="5240" y="2538"/>
                  </a:cubicBezTo>
                  <a:cubicBezTo>
                    <a:pt x="4886" y="2538"/>
                    <a:pt x="4541" y="2334"/>
                    <a:pt x="4393" y="1999"/>
                  </a:cubicBezTo>
                  <a:cubicBezTo>
                    <a:pt x="4196" y="1557"/>
                    <a:pt x="4246" y="1032"/>
                    <a:pt x="4524" y="639"/>
                  </a:cubicBezTo>
                  <a:cubicBezTo>
                    <a:pt x="4794" y="301"/>
                    <a:pt x="5253" y="142"/>
                    <a:pt x="5718" y="142"/>
                  </a:cubicBezTo>
                  <a:cubicBezTo>
                    <a:pt x="5818" y="142"/>
                    <a:pt x="5918" y="149"/>
                    <a:pt x="6016" y="163"/>
                  </a:cubicBezTo>
                  <a:cubicBezTo>
                    <a:pt x="7229" y="294"/>
                    <a:pt x="7917" y="1999"/>
                    <a:pt x="7196" y="3147"/>
                  </a:cubicBezTo>
                  <a:cubicBezTo>
                    <a:pt x="6967" y="3507"/>
                    <a:pt x="6639" y="3802"/>
                    <a:pt x="6229" y="3999"/>
                  </a:cubicBezTo>
                  <a:cubicBezTo>
                    <a:pt x="5842" y="4165"/>
                    <a:pt x="5392" y="4248"/>
                    <a:pt x="4869" y="4248"/>
                  </a:cubicBezTo>
                  <a:cubicBezTo>
                    <a:pt x="4462" y="4248"/>
                    <a:pt x="4010" y="4198"/>
                    <a:pt x="3508" y="4097"/>
                  </a:cubicBezTo>
                  <a:cubicBezTo>
                    <a:pt x="3202" y="4036"/>
                    <a:pt x="2903" y="4005"/>
                    <a:pt x="2616" y="4005"/>
                  </a:cubicBezTo>
                  <a:cubicBezTo>
                    <a:pt x="1289" y="4005"/>
                    <a:pt x="239" y="4661"/>
                    <a:pt x="131" y="5982"/>
                  </a:cubicBezTo>
                  <a:cubicBezTo>
                    <a:pt x="0" y="7572"/>
                    <a:pt x="1049" y="8097"/>
                    <a:pt x="1049" y="8097"/>
                  </a:cubicBezTo>
                  <a:lnTo>
                    <a:pt x="1016" y="8064"/>
                  </a:lnTo>
                  <a:cubicBezTo>
                    <a:pt x="443" y="7425"/>
                    <a:pt x="607" y="6228"/>
                    <a:pt x="607" y="6228"/>
                  </a:cubicBezTo>
                  <a:cubicBezTo>
                    <a:pt x="689" y="5720"/>
                    <a:pt x="951" y="5245"/>
                    <a:pt x="1344" y="4900"/>
                  </a:cubicBezTo>
                  <a:cubicBezTo>
                    <a:pt x="1937" y="4461"/>
                    <a:pt x="2695" y="4378"/>
                    <a:pt x="3182" y="4378"/>
                  </a:cubicBezTo>
                  <a:cubicBezTo>
                    <a:pt x="3476" y="4378"/>
                    <a:pt x="3672" y="4409"/>
                    <a:pt x="3672" y="4409"/>
                  </a:cubicBezTo>
                  <a:cubicBezTo>
                    <a:pt x="3918" y="4441"/>
                    <a:pt x="4147" y="4458"/>
                    <a:pt x="4360" y="4474"/>
                  </a:cubicBezTo>
                  <a:cubicBezTo>
                    <a:pt x="4446" y="4478"/>
                    <a:pt x="4533" y="4480"/>
                    <a:pt x="4621" y="4480"/>
                  </a:cubicBezTo>
                  <a:cubicBezTo>
                    <a:pt x="5612" y="4480"/>
                    <a:pt x="6725" y="4208"/>
                    <a:pt x="7327" y="3245"/>
                  </a:cubicBezTo>
                  <a:cubicBezTo>
                    <a:pt x="8130" y="1983"/>
                    <a:pt x="7360" y="180"/>
                    <a:pt x="6032" y="16"/>
                  </a:cubicBezTo>
                  <a:cubicBezTo>
                    <a:pt x="5942" y="6"/>
                    <a:pt x="5851" y="1"/>
                    <a:pt x="57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4306850" y="14957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4335525" y="1410675"/>
              <a:ext cx="116425" cy="59325"/>
            </a:xfrm>
            <a:custGeom>
              <a:rect b="b" l="l" r="r" t="t"/>
              <a:pathLst>
                <a:path extrusionOk="0" h="2373" w="4657">
                  <a:moveTo>
                    <a:pt x="1086" y="0"/>
                  </a:moveTo>
                  <a:cubicBezTo>
                    <a:pt x="394" y="0"/>
                    <a:pt x="1" y="225"/>
                    <a:pt x="1" y="225"/>
                  </a:cubicBezTo>
                  <a:cubicBezTo>
                    <a:pt x="91" y="206"/>
                    <a:pt x="177" y="196"/>
                    <a:pt x="259" y="196"/>
                  </a:cubicBezTo>
                  <a:cubicBezTo>
                    <a:pt x="726" y="196"/>
                    <a:pt x="1033" y="504"/>
                    <a:pt x="935" y="979"/>
                  </a:cubicBezTo>
                  <a:cubicBezTo>
                    <a:pt x="804" y="1405"/>
                    <a:pt x="952" y="1848"/>
                    <a:pt x="1312" y="2110"/>
                  </a:cubicBezTo>
                  <a:cubicBezTo>
                    <a:pt x="1624" y="2372"/>
                    <a:pt x="2542" y="2372"/>
                    <a:pt x="2542" y="2372"/>
                  </a:cubicBezTo>
                  <a:cubicBezTo>
                    <a:pt x="2296" y="2225"/>
                    <a:pt x="2525" y="1864"/>
                    <a:pt x="2689" y="1438"/>
                  </a:cubicBezTo>
                  <a:cubicBezTo>
                    <a:pt x="2845" y="1017"/>
                    <a:pt x="2423" y="863"/>
                    <a:pt x="2226" y="863"/>
                  </a:cubicBezTo>
                  <a:cubicBezTo>
                    <a:pt x="2216" y="863"/>
                    <a:pt x="2206" y="863"/>
                    <a:pt x="2197" y="864"/>
                  </a:cubicBezTo>
                  <a:cubicBezTo>
                    <a:pt x="2110" y="882"/>
                    <a:pt x="2036" y="899"/>
                    <a:pt x="1967" y="899"/>
                  </a:cubicBezTo>
                  <a:cubicBezTo>
                    <a:pt x="1906" y="899"/>
                    <a:pt x="1849" y="886"/>
                    <a:pt x="1788" y="848"/>
                  </a:cubicBezTo>
                  <a:cubicBezTo>
                    <a:pt x="1683" y="783"/>
                    <a:pt x="1724" y="571"/>
                    <a:pt x="1986" y="571"/>
                  </a:cubicBezTo>
                  <a:cubicBezTo>
                    <a:pt x="2053" y="571"/>
                    <a:pt x="2134" y="585"/>
                    <a:pt x="2230" y="618"/>
                  </a:cubicBezTo>
                  <a:cubicBezTo>
                    <a:pt x="2722" y="766"/>
                    <a:pt x="2574" y="1225"/>
                    <a:pt x="3296" y="1372"/>
                  </a:cubicBezTo>
                  <a:cubicBezTo>
                    <a:pt x="3353" y="1384"/>
                    <a:pt x="3407" y="1389"/>
                    <a:pt x="3458" y="1389"/>
                  </a:cubicBezTo>
                  <a:cubicBezTo>
                    <a:pt x="4058" y="1389"/>
                    <a:pt x="4203" y="641"/>
                    <a:pt x="4279" y="520"/>
                  </a:cubicBezTo>
                  <a:cubicBezTo>
                    <a:pt x="4394" y="389"/>
                    <a:pt x="4525" y="258"/>
                    <a:pt x="4656" y="143"/>
                  </a:cubicBezTo>
                  <a:lnTo>
                    <a:pt x="4656" y="143"/>
                  </a:lnTo>
                  <a:cubicBezTo>
                    <a:pt x="4446" y="267"/>
                    <a:pt x="4070" y="385"/>
                    <a:pt x="3534" y="385"/>
                  </a:cubicBezTo>
                  <a:cubicBezTo>
                    <a:pt x="3149" y="385"/>
                    <a:pt x="2680" y="324"/>
                    <a:pt x="2132" y="159"/>
                  </a:cubicBezTo>
                  <a:cubicBezTo>
                    <a:pt x="1733" y="41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4341675" y="1301550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968" y="0"/>
                  </a:moveTo>
                  <a:lnTo>
                    <a:pt x="1968" y="0"/>
                  </a:lnTo>
                  <a:cubicBezTo>
                    <a:pt x="1525" y="263"/>
                    <a:pt x="1460" y="722"/>
                    <a:pt x="722" y="1328"/>
                  </a:cubicBezTo>
                  <a:cubicBezTo>
                    <a:pt x="1" y="1951"/>
                    <a:pt x="214" y="2410"/>
                    <a:pt x="361" y="2672"/>
                  </a:cubicBezTo>
                  <a:cubicBezTo>
                    <a:pt x="460" y="2803"/>
                    <a:pt x="443" y="2984"/>
                    <a:pt x="296" y="3082"/>
                  </a:cubicBezTo>
                  <a:cubicBezTo>
                    <a:pt x="1394" y="2967"/>
                    <a:pt x="1246" y="2328"/>
                    <a:pt x="1181" y="2131"/>
                  </a:cubicBezTo>
                  <a:cubicBezTo>
                    <a:pt x="1115" y="1935"/>
                    <a:pt x="1148" y="1836"/>
                    <a:pt x="1263" y="1836"/>
                  </a:cubicBezTo>
                  <a:cubicBezTo>
                    <a:pt x="1361" y="1836"/>
                    <a:pt x="1361" y="2066"/>
                    <a:pt x="1345" y="2344"/>
                  </a:cubicBezTo>
                  <a:cubicBezTo>
                    <a:pt x="1328" y="2623"/>
                    <a:pt x="1279" y="3279"/>
                    <a:pt x="2132" y="3344"/>
                  </a:cubicBezTo>
                  <a:cubicBezTo>
                    <a:pt x="2163" y="3347"/>
                    <a:pt x="2193" y="3348"/>
                    <a:pt x="2222" y="3348"/>
                  </a:cubicBezTo>
                  <a:cubicBezTo>
                    <a:pt x="3001" y="3348"/>
                    <a:pt x="3230" y="2541"/>
                    <a:pt x="3230" y="2541"/>
                  </a:cubicBezTo>
                  <a:lnTo>
                    <a:pt x="3230" y="2541"/>
                  </a:lnTo>
                  <a:cubicBezTo>
                    <a:pt x="3105" y="2576"/>
                    <a:pt x="2954" y="2601"/>
                    <a:pt x="2794" y="2601"/>
                  </a:cubicBezTo>
                  <a:cubicBezTo>
                    <a:pt x="2344" y="2601"/>
                    <a:pt x="1820" y="2401"/>
                    <a:pt x="1591" y="1640"/>
                  </a:cubicBezTo>
                  <a:cubicBezTo>
                    <a:pt x="1394" y="1066"/>
                    <a:pt x="1542" y="427"/>
                    <a:pt x="19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4457250" y="1181700"/>
              <a:ext cx="48375" cy="191575"/>
            </a:xfrm>
            <a:custGeom>
              <a:rect b="b" l="l" r="r" t="t"/>
              <a:pathLst>
                <a:path extrusionOk="0" h="7663" w="1935">
                  <a:moveTo>
                    <a:pt x="1299" y="1"/>
                  </a:moveTo>
                  <a:cubicBezTo>
                    <a:pt x="983" y="1"/>
                    <a:pt x="738" y="369"/>
                    <a:pt x="738" y="369"/>
                  </a:cubicBezTo>
                  <a:cubicBezTo>
                    <a:pt x="0" y="1516"/>
                    <a:pt x="820" y="3286"/>
                    <a:pt x="967" y="5171"/>
                  </a:cubicBezTo>
                  <a:cubicBezTo>
                    <a:pt x="1115" y="7056"/>
                    <a:pt x="459" y="7663"/>
                    <a:pt x="459" y="7663"/>
                  </a:cubicBezTo>
                  <a:cubicBezTo>
                    <a:pt x="1148" y="7138"/>
                    <a:pt x="1311" y="5368"/>
                    <a:pt x="1180" y="3991"/>
                  </a:cubicBezTo>
                  <a:cubicBezTo>
                    <a:pt x="1049" y="2631"/>
                    <a:pt x="1066" y="1369"/>
                    <a:pt x="1328" y="1106"/>
                  </a:cubicBezTo>
                  <a:cubicBezTo>
                    <a:pt x="1590" y="844"/>
                    <a:pt x="1934" y="287"/>
                    <a:pt x="1508" y="57"/>
                  </a:cubicBezTo>
                  <a:cubicBezTo>
                    <a:pt x="1436" y="17"/>
                    <a:pt x="1366" y="1"/>
                    <a:pt x="12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4411350" y="1156775"/>
              <a:ext cx="213925" cy="254200"/>
            </a:xfrm>
            <a:custGeom>
              <a:rect b="b" l="l" r="r" t="t"/>
              <a:pathLst>
                <a:path extrusionOk="0" h="10168" w="8557">
                  <a:moveTo>
                    <a:pt x="6314" y="0"/>
                  </a:moveTo>
                  <a:cubicBezTo>
                    <a:pt x="6113" y="0"/>
                    <a:pt x="5908" y="23"/>
                    <a:pt x="5704" y="71"/>
                  </a:cubicBezTo>
                  <a:cubicBezTo>
                    <a:pt x="4492" y="333"/>
                    <a:pt x="3738" y="1579"/>
                    <a:pt x="3508" y="2841"/>
                  </a:cubicBezTo>
                  <a:cubicBezTo>
                    <a:pt x="3262" y="4136"/>
                    <a:pt x="3508" y="5365"/>
                    <a:pt x="3459" y="6480"/>
                  </a:cubicBezTo>
                  <a:cubicBezTo>
                    <a:pt x="3508" y="7463"/>
                    <a:pt x="3147" y="8430"/>
                    <a:pt x="2443" y="9119"/>
                  </a:cubicBezTo>
                  <a:cubicBezTo>
                    <a:pt x="1771" y="9742"/>
                    <a:pt x="918" y="10102"/>
                    <a:pt x="0" y="10168"/>
                  </a:cubicBezTo>
                  <a:cubicBezTo>
                    <a:pt x="935" y="10135"/>
                    <a:pt x="1820" y="9791"/>
                    <a:pt x="2525" y="9184"/>
                  </a:cubicBezTo>
                  <a:cubicBezTo>
                    <a:pt x="3262" y="8480"/>
                    <a:pt x="3656" y="7496"/>
                    <a:pt x="3606" y="6480"/>
                  </a:cubicBezTo>
                  <a:cubicBezTo>
                    <a:pt x="3672" y="5365"/>
                    <a:pt x="3442" y="4120"/>
                    <a:pt x="3672" y="2874"/>
                  </a:cubicBezTo>
                  <a:cubicBezTo>
                    <a:pt x="3918" y="1612"/>
                    <a:pt x="4623" y="464"/>
                    <a:pt x="5721" y="202"/>
                  </a:cubicBezTo>
                  <a:cubicBezTo>
                    <a:pt x="5852" y="169"/>
                    <a:pt x="5983" y="153"/>
                    <a:pt x="6114" y="136"/>
                  </a:cubicBezTo>
                  <a:cubicBezTo>
                    <a:pt x="6159" y="133"/>
                    <a:pt x="6204" y="131"/>
                    <a:pt x="6248" y="131"/>
                  </a:cubicBezTo>
                  <a:cubicBezTo>
                    <a:pt x="6645" y="131"/>
                    <a:pt x="7036" y="261"/>
                    <a:pt x="7360" y="497"/>
                  </a:cubicBezTo>
                  <a:cubicBezTo>
                    <a:pt x="8065" y="1071"/>
                    <a:pt x="7983" y="2316"/>
                    <a:pt x="7573" y="2693"/>
                  </a:cubicBezTo>
                  <a:cubicBezTo>
                    <a:pt x="7367" y="2879"/>
                    <a:pt x="7138" y="2952"/>
                    <a:pt x="6937" y="2952"/>
                  </a:cubicBezTo>
                  <a:cubicBezTo>
                    <a:pt x="6675" y="2952"/>
                    <a:pt x="6458" y="2828"/>
                    <a:pt x="6393" y="2661"/>
                  </a:cubicBezTo>
                  <a:lnTo>
                    <a:pt x="6393" y="2661"/>
                  </a:lnTo>
                  <a:cubicBezTo>
                    <a:pt x="6393" y="2661"/>
                    <a:pt x="6417" y="2663"/>
                    <a:pt x="6456" y="2663"/>
                  </a:cubicBezTo>
                  <a:cubicBezTo>
                    <a:pt x="6586" y="2663"/>
                    <a:pt x="6875" y="2634"/>
                    <a:pt x="6950" y="2382"/>
                  </a:cubicBezTo>
                  <a:cubicBezTo>
                    <a:pt x="7081" y="2071"/>
                    <a:pt x="6885" y="1726"/>
                    <a:pt x="6557" y="1661"/>
                  </a:cubicBezTo>
                  <a:cubicBezTo>
                    <a:pt x="6510" y="1647"/>
                    <a:pt x="6460" y="1640"/>
                    <a:pt x="6408" y="1640"/>
                  </a:cubicBezTo>
                  <a:cubicBezTo>
                    <a:pt x="6094" y="1640"/>
                    <a:pt x="5725" y="1897"/>
                    <a:pt x="5852" y="2431"/>
                  </a:cubicBezTo>
                  <a:cubicBezTo>
                    <a:pt x="5941" y="2811"/>
                    <a:pt x="6465" y="3099"/>
                    <a:pt x="7007" y="3099"/>
                  </a:cubicBezTo>
                  <a:cubicBezTo>
                    <a:pt x="7260" y="3099"/>
                    <a:pt x="7518" y="3036"/>
                    <a:pt x="7737" y="2890"/>
                  </a:cubicBezTo>
                  <a:cubicBezTo>
                    <a:pt x="8147" y="2661"/>
                    <a:pt x="8557" y="1956"/>
                    <a:pt x="8278" y="1169"/>
                  </a:cubicBezTo>
                  <a:cubicBezTo>
                    <a:pt x="8050" y="459"/>
                    <a:pt x="7219" y="0"/>
                    <a:pt x="63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4512975" y="1192325"/>
              <a:ext cx="62300" cy="52600"/>
            </a:xfrm>
            <a:custGeom>
              <a:rect b="b" l="l" r="r" t="t"/>
              <a:pathLst>
                <a:path extrusionOk="0" h="2104" w="2492">
                  <a:moveTo>
                    <a:pt x="695" y="1"/>
                  </a:moveTo>
                  <a:cubicBezTo>
                    <a:pt x="626" y="1"/>
                    <a:pt x="553" y="9"/>
                    <a:pt x="476" y="26"/>
                  </a:cubicBezTo>
                  <a:cubicBezTo>
                    <a:pt x="590" y="91"/>
                    <a:pt x="623" y="272"/>
                    <a:pt x="525" y="386"/>
                  </a:cubicBezTo>
                  <a:cubicBezTo>
                    <a:pt x="377" y="616"/>
                    <a:pt x="0" y="1304"/>
                    <a:pt x="541" y="1862"/>
                  </a:cubicBezTo>
                  <a:cubicBezTo>
                    <a:pt x="726" y="2041"/>
                    <a:pt x="983" y="2103"/>
                    <a:pt x="1251" y="2103"/>
                  </a:cubicBezTo>
                  <a:cubicBezTo>
                    <a:pt x="1790" y="2103"/>
                    <a:pt x="2371" y="1851"/>
                    <a:pt x="2492" y="1796"/>
                  </a:cubicBezTo>
                  <a:lnTo>
                    <a:pt x="2492" y="1796"/>
                  </a:lnTo>
                  <a:cubicBezTo>
                    <a:pt x="2492" y="1796"/>
                    <a:pt x="2459" y="1800"/>
                    <a:pt x="2407" y="1800"/>
                  </a:cubicBezTo>
                  <a:cubicBezTo>
                    <a:pt x="2191" y="1800"/>
                    <a:pt x="1637" y="1736"/>
                    <a:pt x="1558" y="1091"/>
                  </a:cubicBezTo>
                  <a:cubicBezTo>
                    <a:pt x="1472" y="390"/>
                    <a:pt x="1173" y="1"/>
                    <a:pt x="69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4515850" y="1195825"/>
              <a:ext cx="120500" cy="136900"/>
            </a:xfrm>
            <a:custGeom>
              <a:rect b="b" l="l" r="r" t="t"/>
              <a:pathLst>
                <a:path extrusionOk="0" h="5476" w="4820">
                  <a:moveTo>
                    <a:pt x="4344" y="0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6" y="2049"/>
                    <a:pt x="1901" y="1771"/>
                    <a:pt x="1000" y="2394"/>
                  </a:cubicBezTo>
                  <a:cubicBezTo>
                    <a:pt x="98" y="3033"/>
                    <a:pt x="197" y="3934"/>
                    <a:pt x="180" y="4443"/>
                  </a:cubicBezTo>
                  <a:cubicBezTo>
                    <a:pt x="197" y="4803"/>
                    <a:pt x="131" y="5147"/>
                    <a:pt x="0" y="5475"/>
                  </a:cubicBezTo>
                  <a:cubicBezTo>
                    <a:pt x="295" y="5278"/>
                    <a:pt x="475" y="4934"/>
                    <a:pt x="459" y="4557"/>
                  </a:cubicBezTo>
                  <a:cubicBezTo>
                    <a:pt x="444" y="3924"/>
                    <a:pt x="516" y="3188"/>
                    <a:pt x="716" y="3188"/>
                  </a:cubicBezTo>
                  <a:cubicBezTo>
                    <a:pt x="728" y="3188"/>
                    <a:pt x="741" y="3191"/>
                    <a:pt x="754" y="3197"/>
                  </a:cubicBezTo>
                  <a:cubicBezTo>
                    <a:pt x="984" y="3312"/>
                    <a:pt x="803" y="3557"/>
                    <a:pt x="721" y="3721"/>
                  </a:cubicBezTo>
                  <a:cubicBezTo>
                    <a:pt x="623" y="3869"/>
                    <a:pt x="459" y="4541"/>
                    <a:pt x="1180" y="4951"/>
                  </a:cubicBezTo>
                  <a:cubicBezTo>
                    <a:pt x="1180" y="4951"/>
                    <a:pt x="951" y="4426"/>
                    <a:pt x="1344" y="4147"/>
                  </a:cubicBezTo>
                  <a:cubicBezTo>
                    <a:pt x="1754" y="3852"/>
                    <a:pt x="2016" y="3689"/>
                    <a:pt x="1967" y="3115"/>
                  </a:cubicBezTo>
                  <a:cubicBezTo>
                    <a:pt x="1924" y="2611"/>
                    <a:pt x="2247" y="2170"/>
                    <a:pt x="2482" y="2170"/>
                  </a:cubicBezTo>
                  <a:cubicBezTo>
                    <a:pt x="2515" y="2170"/>
                    <a:pt x="2546" y="2179"/>
                    <a:pt x="2574" y="2197"/>
                  </a:cubicBezTo>
                  <a:cubicBezTo>
                    <a:pt x="2803" y="2328"/>
                    <a:pt x="2524" y="2558"/>
                    <a:pt x="2410" y="2607"/>
                  </a:cubicBezTo>
                  <a:cubicBezTo>
                    <a:pt x="2229" y="2721"/>
                    <a:pt x="2197" y="2984"/>
                    <a:pt x="2344" y="3131"/>
                  </a:cubicBezTo>
                  <a:cubicBezTo>
                    <a:pt x="2557" y="3393"/>
                    <a:pt x="2492" y="3705"/>
                    <a:pt x="2213" y="3787"/>
                  </a:cubicBezTo>
                  <a:cubicBezTo>
                    <a:pt x="2213" y="3787"/>
                    <a:pt x="2271" y="3794"/>
                    <a:pt x="2368" y="3794"/>
                  </a:cubicBezTo>
                  <a:cubicBezTo>
                    <a:pt x="2697" y="3794"/>
                    <a:pt x="3470" y="3716"/>
                    <a:pt x="3950" y="3033"/>
                  </a:cubicBezTo>
                  <a:cubicBezTo>
                    <a:pt x="4590" y="2131"/>
                    <a:pt x="4819" y="804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4602300" y="1157225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921" y="0"/>
                  </a:moveTo>
                  <a:cubicBezTo>
                    <a:pt x="656" y="0"/>
                    <a:pt x="351" y="26"/>
                    <a:pt x="1" y="86"/>
                  </a:cubicBezTo>
                  <a:cubicBezTo>
                    <a:pt x="410" y="135"/>
                    <a:pt x="771" y="413"/>
                    <a:pt x="919" y="790"/>
                  </a:cubicBezTo>
                  <a:cubicBezTo>
                    <a:pt x="1124" y="1305"/>
                    <a:pt x="1492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787" y="1725"/>
                    <a:pt x="2672" y="1561"/>
                    <a:pt x="2672" y="1364"/>
                  </a:cubicBezTo>
                  <a:cubicBezTo>
                    <a:pt x="2687" y="1094"/>
                    <a:pt x="2639" y="0"/>
                    <a:pt x="9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4669100" y="1156775"/>
              <a:ext cx="36500" cy="28300"/>
            </a:xfrm>
            <a:custGeom>
              <a:rect b="b" l="l" r="r" t="t"/>
              <a:pathLst>
                <a:path extrusionOk="0" h="1132" w="1460">
                  <a:moveTo>
                    <a:pt x="961" y="1"/>
                  </a:moveTo>
                  <a:cubicBezTo>
                    <a:pt x="787" y="1"/>
                    <a:pt x="636" y="142"/>
                    <a:pt x="623" y="333"/>
                  </a:cubicBezTo>
                  <a:cubicBezTo>
                    <a:pt x="623" y="483"/>
                    <a:pt x="753" y="593"/>
                    <a:pt x="893" y="593"/>
                  </a:cubicBezTo>
                  <a:cubicBezTo>
                    <a:pt x="952" y="593"/>
                    <a:pt x="1013" y="573"/>
                    <a:pt x="1066" y="530"/>
                  </a:cubicBezTo>
                  <a:cubicBezTo>
                    <a:pt x="1066" y="530"/>
                    <a:pt x="1181" y="350"/>
                    <a:pt x="1066" y="284"/>
                  </a:cubicBezTo>
                  <a:cubicBezTo>
                    <a:pt x="1037" y="268"/>
                    <a:pt x="1011" y="260"/>
                    <a:pt x="987" y="260"/>
                  </a:cubicBezTo>
                  <a:cubicBezTo>
                    <a:pt x="917" y="260"/>
                    <a:pt x="877" y="325"/>
                    <a:pt x="902" y="399"/>
                  </a:cubicBezTo>
                  <a:cubicBezTo>
                    <a:pt x="908" y="438"/>
                    <a:pt x="888" y="456"/>
                    <a:pt x="860" y="456"/>
                  </a:cubicBezTo>
                  <a:cubicBezTo>
                    <a:pt x="808" y="456"/>
                    <a:pt x="727" y="391"/>
                    <a:pt x="738" y="284"/>
                  </a:cubicBezTo>
                  <a:cubicBezTo>
                    <a:pt x="750" y="153"/>
                    <a:pt x="866" y="65"/>
                    <a:pt x="986" y="65"/>
                  </a:cubicBezTo>
                  <a:cubicBezTo>
                    <a:pt x="1030" y="65"/>
                    <a:pt x="1075" y="77"/>
                    <a:pt x="1115" y="104"/>
                  </a:cubicBezTo>
                  <a:cubicBezTo>
                    <a:pt x="1394" y="268"/>
                    <a:pt x="1312" y="841"/>
                    <a:pt x="722" y="907"/>
                  </a:cubicBezTo>
                  <a:cubicBezTo>
                    <a:pt x="708" y="908"/>
                    <a:pt x="694" y="909"/>
                    <a:pt x="680" y="909"/>
                  </a:cubicBezTo>
                  <a:cubicBezTo>
                    <a:pt x="320" y="909"/>
                    <a:pt x="1" y="514"/>
                    <a:pt x="0" y="513"/>
                  </a:cubicBezTo>
                  <a:lnTo>
                    <a:pt x="0" y="513"/>
                  </a:lnTo>
                  <a:cubicBezTo>
                    <a:pt x="0" y="694"/>
                    <a:pt x="82" y="890"/>
                    <a:pt x="230" y="1005"/>
                  </a:cubicBezTo>
                  <a:cubicBezTo>
                    <a:pt x="344" y="1088"/>
                    <a:pt x="485" y="1132"/>
                    <a:pt x="626" y="1132"/>
                  </a:cubicBezTo>
                  <a:cubicBezTo>
                    <a:pt x="708" y="1132"/>
                    <a:pt x="791" y="1117"/>
                    <a:pt x="869" y="1087"/>
                  </a:cubicBezTo>
                  <a:cubicBezTo>
                    <a:pt x="1082" y="1022"/>
                    <a:pt x="1263" y="874"/>
                    <a:pt x="1345" y="661"/>
                  </a:cubicBezTo>
                  <a:cubicBezTo>
                    <a:pt x="1459" y="415"/>
                    <a:pt x="1345" y="136"/>
                    <a:pt x="1115" y="38"/>
                  </a:cubicBezTo>
                  <a:cubicBezTo>
                    <a:pt x="1064" y="12"/>
                    <a:pt x="1012" y="1"/>
                    <a:pt x="9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4101550" y="1338200"/>
              <a:ext cx="99600" cy="218500"/>
            </a:xfrm>
            <a:custGeom>
              <a:rect b="b" l="l" r="r" t="t"/>
              <a:pathLst>
                <a:path extrusionOk="0" h="8740" w="3984">
                  <a:moveTo>
                    <a:pt x="2096" y="0"/>
                  </a:moveTo>
                  <a:cubicBezTo>
                    <a:pt x="1562" y="0"/>
                    <a:pt x="1039" y="246"/>
                    <a:pt x="705" y="682"/>
                  </a:cubicBezTo>
                  <a:cubicBezTo>
                    <a:pt x="361" y="1173"/>
                    <a:pt x="312" y="1813"/>
                    <a:pt x="574" y="2370"/>
                  </a:cubicBezTo>
                  <a:cubicBezTo>
                    <a:pt x="807" y="2778"/>
                    <a:pt x="1247" y="3020"/>
                    <a:pt x="1700" y="3020"/>
                  </a:cubicBezTo>
                  <a:cubicBezTo>
                    <a:pt x="1884" y="3020"/>
                    <a:pt x="2071" y="2980"/>
                    <a:pt x="2246" y="2894"/>
                  </a:cubicBezTo>
                  <a:cubicBezTo>
                    <a:pt x="2951" y="2731"/>
                    <a:pt x="3098" y="1780"/>
                    <a:pt x="2476" y="1403"/>
                  </a:cubicBezTo>
                  <a:cubicBezTo>
                    <a:pt x="2396" y="1363"/>
                    <a:pt x="2314" y="1345"/>
                    <a:pt x="2235" y="1345"/>
                  </a:cubicBezTo>
                  <a:cubicBezTo>
                    <a:pt x="1893" y="1345"/>
                    <a:pt x="1602" y="1683"/>
                    <a:pt x="1722" y="2042"/>
                  </a:cubicBezTo>
                  <a:cubicBezTo>
                    <a:pt x="1859" y="2331"/>
                    <a:pt x="2182" y="2354"/>
                    <a:pt x="2321" y="2354"/>
                  </a:cubicBezTo>
                  <a:cubicBezTo>
                    <a:pt x="2347" y="2354"/>
                    <a:pt x="2367" y="2354"/>
                    <a:pt x="2377" y="2354"/>
                  </a:cubicBezTo>
                  <a:cubicBezTo>
                    <a:pt x="2426" y="2354"/>
                    <a:pt x="2443" y="2370"/>
                    <a:pt x="2443" y="2370"/>
                  </a:cubicBezTo>
                  <a:cubicBezTo>
                    <a:pt x="2487" y="2575"/>
                    <a:pt x="2243" y="2858"/>
                    <a:pt x="1770" y="2858"/>
                  </a:cubicBezTo>
                  <a:cubicBezTo>
                    <a:pt x="1714" y="2858"/>
                    <a:pt x="1654" y="2854"/>
                    <a:pt x="1590" y="2845"/>
                  </a:cubicBezTo>
                  <a:cubicBezTo>
                    <a:pt x="1410" y="2813"/>
                    <a:pt x="1230" y="2714"/>
                    <a:pt x="1082" y="2583"/>
                  </a:cubicBezTo>
                  <a:cubicBezTo>
                    <a:pt x="410" y="1927"/>
                    <a:pt x="738" y="551"/>
                    <a:pt x="1754" y="288"/>
                  </a:cubicBezTo>
                  <a:cubicBezTo>
                    <a:pt x="1887" y="251"/>
                    <a:pt x="2020" y="234"/>
                    <a:pt x="2153" y="234"/>
                  </a:cubicBezTo>
                  <a:cubicBezTo>
                    <a:pt x="2315" y="234"/>
                    <a:pt x="2477" y="260"/>
                    <a:pt x="2639" y="305"/>
                  </a:cubicBezTo>
                  <a:cubicBezTo>
                    <a:pt x="3279" y="469"/>
                    <a:pt x="3738" y="1059"/>
                    <a:pt x="3754" y="1714"/>
                  </a:cubicBezTo>
                  <a:cubicBezTo>
                    <a:pt x="3820" y="2452"/>
                    <a:pt x="3443" y="3190"/>
                    <a:pt x="2869" y="3730"/>
                  </a:cubicBezTo>
                  <a:cubicBezTo>
                    <a:pt x="2295" y="4255"/>
                    <a:pt x="1558" y="4566"/>
                    <a:pt x="984" y="5107"/>
                  </a:cubicBezTo>
                  <a:cubicBezTo>
                    <a:pt x="410" y="5599"/>
                    <a:pt x="66" y="6304"/>
                    <a:pt x="33" y="7074"/>
                  </a:cubicBezTo>
                  <a:cubicBezTo>
                    <a:pt x="0" y="7763"/>
                    <a:pt x="377" y="8500"/>
                    <a:pt x="1033" y="8681"/>
                  </a:cubicBezTo>
                  <a:cubicBezTo>
                    <a:pt x="1157" y="8721"/>
                    <a:pt x="1286" y="8740"/>
                    <a:pt x="1413" y="8740"/>
                  </a:cubicBezTo>
                  <a:cubicBezTo>
                    <a:pt x="1906" y="8740"/>
                    <a:pt x="2378" y="8455"/>
                    <a:pt x="2508" y="8025"/>
                  </a:cubicBezTo>
                  <a:cubicBezTo>
                    <a:pt x="2705" y="7550"/>
                    <a:pt x="2492" y="7009"/>
                    <a:pt x="2033" y="6779"/>
                  </a:cubicBezTo>
                  <a:cubicBezTo>
                    <a:pt x="1935" y="6730"/>
                    <a:pt x="1803" y="6697"/>
                    <a:pt x="1689" y="6697"/>
                  </a:cubicBezTo>
                  <a:cubicBezTo>
                    <a:pt x="1646" y="6690"/>
                    <a:pt x="1603" y="6686"/>
                    <a:pt x="1560" y="6686"/>
                  </a:cubicBezTo>
                  <a:cubicBezTo>
                    <a:pt x="1232" y="6686"/>
                    <a:pt x="938" y="6904"/>
                    <a:pt x="836" y="7238"/>
                  </a:cubicBezTo>
                  <a:cubicBezTo>
                    <a:pt x="708" y="7715"/>
                    <a:pt x="984" y="7989"/>
                    <a:pt x="1291" y="7989"/>
                  </a:cubicBezTo>
                  <a:cubicBezTo>
                    <a:pt x="1375" y="7989"/>
                    <a:pt x="1461" y="7969"/>
                    <a:pt x="1541" y="7927"/>
                  </a:cubicBezTo>
                  <a:cubicBezTo>
                    <a:pt x="1853" y="7779"/>
                    <a:pt x="1918" y="7353"/>
                    <a:pt x="1672" y="7107"/>
                  </a:cubicBezTo>
                  <a:cubicBezTo>
                    <a:pt x="1586" y="7040"/>
                    <a:pt x="1484" y="7007"/>
                    <a:pt x="1380" y="7007"/>
                  </a:cubicBezTo>
                  <a:cubicBezTo>
                    <a:pt x="1307" y="7007"/>
                    <a:pt x="1233" y="7024"/>
                    <a:pt x="1164" y="7058"/>
                  </a:cubicBezTo>
                  <a:cubicBezTo>
                    <a:pt x="1142" y="7071"/>
                    <a:pt x="1128" y="7076"/>
                    <a:pt x="1120" y="7076"/>
                  </a:cubicBezTo>
                  <a:cubicBezTo>
                    <a:pt x="1098" y="7076"/>
                    <a:pt x="1115" y="7041"/>
                    <a:pt x="1115" y="7041"/>
                  </a:cubicBezTo>
                  <a:cubicBezTo>
                    <a:pt x="1213" y="6820"/>
                    <a:pt x="1505" y="6793"/>
                    <a:pt x="1645" y="6793"/>
                  </a:cubicBezTo>
                  <a:cubicBezTo>
                    <a:pt x="1692" y="6793"/>
                    <a:pt x="1722" y="6796"/>
                    <a:pt x="1722" y="6796"/>
                  </a:cubicBezTo>
                  <a:cubicBezTo>
                    <a:pt x="1820" y="6796"/>
                    <a:pt x="1902" y="6812"/>
                    <a:pt x="2000" y="6845"/>
                  </a:cubicBezTo>
                  <a:cubicBezTo>
                    <a:pt x="2443" y="7025"/>
                    <a:pt x="2639" y="7550"/>
                    <a:pt x="2443" y="7992"/>
                  </a:cubicBezTo>
                  <a:cubicBezTo>
                    <a:pt x="2269" y="8402"/>
                    <a:pt x="1879" y="8642"/>
                    <a:pt x="1465" y="8642"/>
                  </a:cubicBezTo>
                  <a:cubicBezTo>
                    <a:pt x="1332" y="8642"/>
                    <a:pt x="1197" y="8618"/>
                    <a:pt x="1066" y="8566"/>
                  </a:cubicBezTo>
                  <a:cubicBezTo>
                    <a:pt x="492" y="8402"/>
                    <a:pt x="132" y="7714"/>
                    <a:pt x="164" y="7058"/>
                  </a:cubicBezTo>
                  <a:cubicBezTo>
                    <a:pt x="230" y="6353"/>
                    <a:pt x="558" y="5681"/>
                    <a:pt x="1082" y="5206"/>
                  </a:cubicBezTo>
                  <a:cubicBezTo>
                    <a:pt x="1640" y="4714"/>
                    <a:pt x="2394" y="4435"/>
                    <a:pt x="2984" y="3845"/>
                  </a:cubicBezTo>
                  <a:cubicBezTo>
                    <a:pt x="3574" y="3288"/>
                    <a:pt x="3984" y="2485"/>
                    <a:pt x="3918" y="1698"/>
                  </a:cubicBezTo>
                  <a:cubicBezTo>
                    <a:pt x="3852" y="911"/>
                    <a:pt x="3295" y="256"/>
                    <a:pt x="2541" y="59"/>
                  </a:cubicBezTo>
                  <a:cubicBezTo>
                    <a:pt x="2395" y="20"/>
                    <a:pt x="2245" y="0"/>
                    <a:pt x="20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4103250" y="1420800"/>
              <a:ext cx="43000" cy="60250"/>
            </a:xfrm>
            <a:custGeom>
              <a:rect b="b" l="l" r="r" t="t"/>
              <a:pathLst>
                <a:path extrusionOk="0" h="2410" w="1720">
                  <a:moveTo>
                    <a:pt x="1506" y="0"/>
                  </a:moveTo>
                  <a:lnTo>
                    <a:pt x="1506" y="0"/>
                  </a:lnTo>
                  <a:cubicBezTo>
                    <a:pt x="1506" y="0"/>
                    <a:pt x="1375" y="66"/>
                    <a:pt x="1358" y="164"/>
                  </a:cubicBezTo>
                  <a:cubicBezTo>
                    <a:pt x="1326" y="263"/>
                    <a:pt x="1227" y="344"/>
                    <a:pt x="1031" y="344"/>
                  </a:cubicBezTo>
                  <a:cubicBezTo>
                    <a:pt x="1019" y="344"/>
                    <a:pt x="1005" y="343"/>
                    <a:pt x="989" y="343"/>
                  </a:cubicBezTo>
                  <a:cubicBezTo>
                    <a:pt x="738" y="343"/>
                    <a:pt x="1" y="514"/>
                    <a:pt x="47" y="2410"/>
                  </a:cubicBezTo>
                  <a:cubicBezTo>
                    <a:pt x="113" y="1984"/>
                    <a:pt x="375" y="1607"/>
                    <a:pt x="768" y="1410"/>
                  </a:cubicBezTo>
                  <a:cubicBezTo>
                    <a:pt x="1391" y="1115"/>
                    <a:pt x="1719" y="853"/>
                    <a:pt x="1604" y="476"/>
                  </a:cubicBezTo>
                  <a:cubicBezTo>
                    <a:pt x="1490" y="99"/>
                    <a:pt x="1506" y="0"/>
                    <a:pt x="15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4120400" y="1242950"/>
              <a:ext cx="160250" cy="250800"/>
            </a:xfrm>
            <a:custGeom>
              <a:rect b="b" l="l" r="r" t="t"/>
              <a:pathLst>
                <a:path extrusionOk="0" h="10032" w="6410">
                  <a:moveTo>
                    <a:pt x="5262" y="0"/>
                  </a:moveTo>
                  <a:cubicBezTo>
                    <a:pt x="2902" y="673"/>
                    <a:pt x="4180" y="2197"/>
                    <a:pt x="4279" y="4426"/>
                  </a:cubicBezTo>
                  <a:cubicBezTo>
                    <a:pt x="4361" y="6278"/>
                    <a:pt x="3279" y="7983"/>
                    <a:pt x="1558" y="8688"/>
                  </a:cubicBezTo>
                  <a:cubicBezTo>
                    <a:pt x="246" y="9229"/>
                    <a:pt x="0" y="10032"/>
                    <a:pt x="0" y="10032"/>
                  </a:cubicBezTo>
                  <a:cubicBezTo>
                    <a:pt x="319" y="9498"/>
                    <a:pt x="675" y="9323"/>
                    <a:pt x="977" y="9323"/>
                  </a:cubicBezTo>
                  <a:cubicBezTo>
                    <a:pt x="1203" y="9323"/>
                    <a:pt x="1398" y="9421"/>
                    <a:pt x="1525" y="9540"/>
                  </a:cubicBezTo>
                  <a:cubicBezTo>
                    <a:pt x="1629" y="9632"/>
                    <a:pt x="1726" y="9662"/>
                    <a:pt x="1818" y="9662"/>
                  </a:cubicBezTo>
                  <a:cubicBezTo>
                    <a:pt x="1978" y="9662"/>
                    <a:pt x="2120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9"/>
                    <a:pt x="2771" y="9229"/>
                    <a:pt x="2574" y="8934"/>
                  </a:cubicBezTo>
                  <a:cubicBezTo>
                    <a:pt x="2479" y="8785"/>
                    <a:pt x="2328" y="8692"/>
                    <a:pt x="2168" y="8692"/>
                  </a:cubicBezTo>
                  <a:cubicBezTo>
                    <a:pt x="2134" y="8692"/>
                    <a:pt x="2100" y="8696"/>
                    <a:pt x="2066" y="8704"/>
                  </a:cubicBezTo>
                  <a:cubicBezTo>
                    <a:pt x="2066" y="8704"/>
                    <a:pt x="2262" y="8655"/>
                    <a:pt x="3311" y="7803"/>
                  </a:cubicBezTo>
                  <a:cubicBezTo>
                    <a:pt x="4606" y="6737"/>
                    <a:pt x="4524" y="7098"/>
                    <a:pt x="5459" y="6606"/>
                  </a:cubicBezTo>
                  <a:cubicBezTo>
                    <a:pt x="6409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6" y="5252"/>
                    <a:pt x="5977" y="5430"/>
                    <a:pt x="5514" y="5430"/>
                  </a:cubicBezTo>
                  <a:cubicBezTo>
                    <a:pt x="5476" y="5430"/>
                    <a:pt x="5436" y="5428"/>
                    <a:pt x="5393" y="5426"/>
                  </a:cubicBezTo>
                  <a:cubicBezTo>
                    <a:pt x="5368" y="5424"/>
                    <a:pt x="5342" y="5423"/>
                    <a:pt x="5317" y="5423"/>
                  </a:cubicBezTo>
                  <a:cubicBezTo>
                    <a:pt x="4966" y="5423"/>
                    <a:pt x="4629" y="5630"/>
                    <a:pt x="4492" y="5950"/>
                  </a:cubicBezTo>
                  <a:cubicBezTo>
                    <a:pt x="4426" y="6065"/>
                    <a:pt x="4328" y="6180"/>
                    <a:pt x="4213" y="6246"/>
                  </a:cubicBezTo>
                  <a:cubicBezTo>
                    <a:pt x="4557" y="5918"/>
                    <a:pt x="4623" y="5131"/>
                    <a:pt x="4721" y="4492"/>
                  </a:cubicBezTo>
                  <a:cubicBezTo>
                    <a:pt x="4819" y="3869"/>
                    <a:pt x="5115" y="4066"/>
                    <a:pt x="5672" y="3672"/>
                  </a:cubicBezTo>
                  <a:cubicBezTo>
                    <a:pt x="6246" y="3295"/>
                    <a:pt x="5950" y="2803"/>
                    <a:pt x="5885" y="2656"/>
                  </a:cubicBezTo>
                  <a:cubicBezTo>
                    <a:pt x="5852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94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8"/>
                    <a:pt x="4766" y="3302"/>
                    <a:pt x="4618" y="3302"/>
                  </a:cubicBezTo>
                  <a:cubicBezTo>
                    <a:pt x="4588" y="3302"/>
                    <a:pt x="4557" y="3295"/>
                    <a:pt x="4524" y="3279"/>
                  </a:cubicBezTo>
                  <a:cubicBezTo>
                    <a:pt x="4344" y="3164"/>
                    <a:pt x="4410" y="2885"/>
                    <a:pt x="4410" y="2885"/>
                  </a:cubicBezTo>
                  <a:cubicBezTo>
                    <a:pt x="4623" y="2295"/>
                    <a:pt x="5196" y="2525"/>
                    <a:pt x="5639" y="1836"/>
                  </a:cubicBezTo>
                  <a:cubicBezTo>
                    <a:pt x="6049" y="1213"/>
                    <a:pt x="5492" y="591"/>
                    <a:pt x="5278" y="410"/>
                  </a:cubicBezTo>
                  <a:cubicBezTo>
                    <a:pt x="5164" y="296"/>
                    <a:pt x="5147" y="115"/>
                    <a:pt x="52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4160550" y="1179325"/>
              <a:ext cx="73375" cy="268550"/>
            </a:xfrm>
            <a:custGeom>
              <a:rect b="b" l="l" r="r" t="t"/>
              <a:pathLst>
                <a:path extrusionOk="0" h="10742" w="2935">
                  <a:moveTo>
                    <a:pt x="1627" y="1"/>
                  </a:moveTo>
                  <a:cubicBezTo>
                    <a:pt x="1296" y="1"/>
                    <a:pt x="956" y="124"/>
                    <a:pt x="689" y="415"/>
                  </a:cubicBezTo>
                  <a:cubicBezTo>
                    <a:pt x="1" y="1234"/>
                    <a:pt x="148" y="2464"/>
                    <a:pt x="525" y="3513"/>
                  </a:cubicBezTo>
                  <a:cubicBezTo>
                    <a:pt x="1378" y="5561"/>
                    <a:pt x="2246" y="7496"/>
                    <a:pt x="1705" y="8938"/>
                  </a:cubicBezTo>
                  <a:cubicBezTo>
                    <a:pt x="1443" y="9692"/>
                    <a:pt x="935" y="10331"/>
                    <a:pt x="263" y="10741"/>
                  </a:cubicBezTo>
                  <a:cubicBezTo>
                    <a:pt x="951" y="10364"/>
                    <a:pt x="1492" y="9725"/>
                    <a:pt x="1787" y="8971"/>
                  </a:cubicBezTo>
                  <a:cubicBezTo>
                    <a:pt x="2394" y="7496"/>
                    <a:pt x="1525" y="5463"/>
                    <a:pt x="689" y="3447"/>
                  </a:cubicBezTo>
                  <a:cubicBezTo>
                    <a:pt x="312" y="2431"/>
                    <a:pt x="197" y="1251"/>
                    <a:pt x="804" y="497"/>
                  </a:cubicBezTo>
                  <a:cubicBezTo>
                    <a:pt x="1043" y="227"/>
                    <a:pt x="1358" y="110"/>
                    <a:pt x="1666" y="110"/>
                  </a:cubicBezTo>
                  <a:cubicBezTo>
                    <a:pt x="2180" y="110"/>
                    <a:pt x="2672" y="435"/>
                    <a:pt x="2755" y="906"/>
                  </a:cubicBezTo>
                  <a:cubicBezTo>
                    <a:pt x="2864" y="1439"/>
                    <a:pt x="2450" y="1926"/>
                    <a:pt x="1913" y="1926"/>
                  </a:cubicBezTo>
                  <a:cubicBezTo>
                    <a:pt x="1888" y="1926"/>
                    <a:pt x="1862" y="1925"/>
                    <a:pt x="1837" y="1923"/>
                  </a:cubicBezTo>
                  <a:lnTo>
                    <a:pt x="1820" y="1923"/>
                  </a:lnTo>
                  <a:cubicBezTo>
                    <a:pt x="1804" y="1906"/>
                    <a:pt x="1787" y="1906"/>
                    <a:pt x="1771" y="1906"/>
                  </a:cubicBezTo>
                  <a:cubicBezTo>
                    <a:pt x="1689" y="1873"/>
                    <a:pt x="1640" y="1824"/>
                    <a:pt x="1591" y="1759"/>
                  </a:cubicBezTo>
                  <a:cubicBezTo>
                    <a:pt x="1591" y="1759"/>
                    <a:pt x="1558" y="1693"/>
                    <a:pt x="1591" y="1660"/>
                  </a:cubicBezTo>
                  <a:cubicBezTo>
                    <a:pt x="1640" y="1611"/>
                    <a:pt x="1984" y="1644"/>
                    <a:pt x="2001" y="1316"/>
                  </a:cubicBezTo>
                  <a:cubicBezTo>
                    <a:pt x="2011" y="1065"/>
                    <a:pt x="1808" y="907"/>
                    <a:pt x="1599" y="907"/>
                  </a:cubicBezTo>
                  <a:cubicBezTo>
                    <a:pt x="1482" y="907"/>
                    <a:pt x="1362" y="958"/>
                    <a:pt x="1279" y="1070"/>
                  </a:cubicBezTo>
                  <a:cubicBezTo>
                    <a:pt x="1085" y="1345"/>
                    <a:pt x="1370" y="1972"/>
                    <a:pt x="1930" y="1972"/>
                  </a:cubicBezTo>
                  <a:cubicBezTo>
                    <a:pt x="1937" y="1972"/>
                    <a:pt x="1944" y="1972"/>
                    <a:pt x="1951" y="1972"/>
                  </a:cubicBezTo>
                  <a:cubicBezTo>
                    <a:pt x="2509" y="1972"/>
                    <a:pt x="2935" y="1464"/>
                    <a:pt x="2836" y="906"/>
                  </a:cubicBezTo>
                  <a:cubicBezTo>
                    <a:pt x="2763" y="383"/>
                    <a:pt x="2210" y="1"/>
                    <a:pt x="162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4101550" y="1169200"/>
              <a:ext cx="69675" cy="203675"/>
            </a:xfrm>
            <a:custGeom>
              <a:rect b="b" l="l" r="r" t="t"/>
              <a:pathLst>
                <a:path extrusionOk="0" h="8147" w="2787">
                  <a:moveTo>
                    <a:pt x="705" y="0"/>
                  </a:moveTo>
                  <a:lnTo>
                    <a:pt x="705" y="0"/>
                  </a:lnTo>
                  <a:cubicBezTo>
                    <a:pt x="705" y="0"/>
                    <a:pt x="66" y="180"/>
                    <a:pt x="214" y="1065"/>
                  </a:cubicBezTo>
                  <a:cubicBezTo>
                    <a:pt x="345" y="1967"/>
                    <a:pt x="1066" y="2442"/>
                    <a:pt x="1476" y="2901"/>
                  </a:cubicBezTo>
                  <a:cubicBezTo>
                    <a:pt x="1803" y="3278"/>
                    <a:pt x="2476" y="4131"/>
                    <a:pt x="2131" y="4967"/>
                  </a:cubicBezTo>
                  <a:cubicBezTo>
                    <a:pt x="2049" y="5196"/>
                    <a:pt x="1902" y="5409"/>
                    <a:pt x="1738" y="5573"/>
                  </a:cubicBezTo>
                  <a:cubicBezTo>
                    <a:pt x="1148" y="6081"/>
                    <a:pt x="754" y="6327"/>
                    <a:pt x="443" y="6753"/>
                  </a:cubicBezTo>
                  <a:cubicBezTo>
                    <a:pt x="164" y="7163"/>
                    <a:pt x="0" y="7655"/>
                    <a:pt x="17" y="8147"/>
                  </a:cubicBezTo>
                  <a:cubicBezTo>
                    <a:pt x="17" y="7999"/>
                    <a:pt x="66" y="6934"/>
                    <a:pt x="1213" y="6147"/>
                  </a:cubicBezTo>
                  <a:cubicBezTo>
                    <a:pt x="2508" y="5229"/>
                    <a:pt x="2787" y="4295"/>
                    <a:pt x="2344" y="2918"/>
                  </a:cubicBezTo>
                  <a:cubicBezTo>
                    <a:pt x="1820" y="1295"/>
                    <a:pt x="361" y="1098"/>
                    <a:pt x="7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4185550" y="933275"/>
              <a:ext cx="60875" cy="136350"/>
            </a:xfrm>
            <a:custGeom>
              <a:rect b="b" l="l" r="r" t="t"/>
              <a:pathLst>
                <a:path extrusionOk="0" h="5454" w="2435">
                  <a:moveTo>
                    <a:pt x="1426" y="0"/>
                  </a:moveTo>
                  <a:cubicBezTo>
                    <a:pt x="1397" y="0"/>
                    <a:pt x="1369" y="4"/>
                    <a:pt x="1345" y="12"/>
                  </a:cubicBezTo>
                  <a:cubicBezTo>
                    <a:pt x="1017" y="110"/>
                    <a:pt x="951" y="373"/>
                    <a:pt x="1115" y="733"/>
                  </a:cubicBezTo>
                  <a:cubicBezTo>
                    <a:pt x="1279" y="1094"/>
                    <a:pt x="1771" y="1143"/>
                    <a:pt x="1640" y="2799"/>
                  </a:cubicBezTo>
                  <a:cubicBezTo>
                    <a:pt x="1509" y="4471"/>
                    <a:pt x="1" y="5454"/>
                    <a:pt x="1" y="5454"/>
                  </a:cubicBezTo>
                  <a:cubicBezTo>
                    <a:pt x="263" y="5421"/>
                    <a:pt x="1820" y="4454"/>
                    <a:pt x="2148" y="2422"/>
                  </a:cubicBezTo>
                  <a:cubicBezTo>
                    <a:pt x="2435" y="564"/>
                    <a:pt x="1775" y="0"/>
                    <a:pt x="142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4141300" y="895675"/>
              <a:ext cx="131975" cy="178050"/>
            </a:xfrm>
            <a:custGeom>
              <a:rect b="b" l="l" r="r" t="t"/>
              <a:pathLst>
                <a:path extrusionOk="0" h="7122" w="5279">
                  <a:moveTo>
                    <a:pt x="1711" y="0"/>
                  </a:moveTo>
                  <a:cubicBezTo>
                    <a:pt x="1315" y="0"/>
                    <a:pt x="867" y="92"/>
                    <a:pt x="476" y="385"/>
                  </a:cubicBezTo>
                  <a:cubicBezTo>
                    <a:pt x="164" y="664"/>
                    <a:pt x="0" y="1074"/>
                    <a:pt x="50" y="1483"/>
                  </a:cubicBezTo>
                  <a:cubicBezTo>
                    <a:pt x="106" y="1995"/>
                    <a:pt x="632" y="2433"/>
                    <a:pt x="1231" y="2433"/>
                  </a:cubicBezTo>
                  <a:cubicBezTo>
                    <a:pt x="1322" y="2433"/>
                    <a:pt x="1415" y="2423"/>
                    <a:pt x="1508" y="2401"/>
                  </a:cubicBezTo>
                  <a:cubicBezTo>
                    <a:pt x="1623" y="2368"/>
                    <a:pt x="1721" y="2336"/>
                    <a:pt x="1820" y="2286"/>
                  </a:cubicBezTo>
                  <a:lnTo>
                    <a:pt x="1836" y="2286"/>
                  </a:lnTo>
                  <a:lnTo>
                    <a:pt x="1853" y="2270"/>
                  </a:lnTo>
                  <a:cubicBezTo>
                    <a:pt x="2148" y="2123"/>
                    <a:pt x="2312" y="1778"/>
                    <a:pt x="2262" y="1451"/>
                  </a:cubicBezTo>
                  <a:cubicBezTo>
                    <a:pt x="2212" y="1113"/>
                    <a:pt x="1925" y="890"/>
                    <a:pt x="1616" y="890"/>
                  </a:cubicBezTo>
                  <a:cubicBezTo>
                    <a:pt x="1520" y="890"/>
                    <a:pt x="1422" y="912"/>
                    <a:pt x="1328" y="959"/>
                  </a:cubicBezTo>
                  <a:cubicBezTo>
                    <a:pt x="967" y="1172"/>
                    <a:pt x="1066" y="1713"/>
                    <a:pt x="1476" y="1762"/>
                  </a:cubicBezTo>
                  <a:cubicBezTo>
                    <a:pt x="1506" y="1770"/>
                    <a:pt x="1537" y="1773"/>
                    <a:pt x="1567" y="1773"/>
                  </a:cubicBezTo>
                  <a:cubicBezTo>
                    <a:pt x="1791" y="1773"/>
                    <a:pt x="1978" y="1567"/>
                    <a:pt x="1935" y="1336"/>
                  </a:cubicBezTo>
                  <a:cubicBezTo>
                    <a:pt x="1928" y="1297"/>
                    <a:pt x="1955" y="1263"/>
                    <a:pt x="1992" y="1263"/>
                  </a:cubicBezTo>
                  <a:cubicBezTo>
                    <a:pt x="2049" y="1263"/>
                    <a:pt x="2128" y="1341"/>
                    <a:pt x="2148" y="1598"/>
                  </a:cubicBezTo>
                  <a:cubicBezTo>
                    <a:pt x="2164" y="1713"/>
                    <a:pt x="2131" y="1844"/>
                    <a:pt x="2082" y="1959"/>
                  </a:cubicBezTo>
                  <a:cubicBezTo>
                    <a:pt x="1935" y="2180"/>
                    <a:pt x="1695" y="2308"/>
                    <a:pt x="1434" y="2308"/>
                  </a:cubicBezTo>
                  <a:cubicBezTo>
                    <a:pt x="1404" y="2308"/>
                    <a:pt x="1374" y="2306"/>
                    <a:pt x="1344" y="2303"/>
                  </a:cubicBezTo>
                  <a:cubicBezTo>
                    <a:pt x="1334" y="2303"/>
                    <a:pt x="1323" y="2304"/>
                    <a:pt x="1313" y="2304"/>
                  </a:cubicBezTo>
                  <a:cubicBezTo>
                    <a:pt x="625" y="2304"/>
                    <a:pt x="141" y="1260"/>
                    <a:pt x="787" y="615"/>
                  </a:cubicBezTo>
                  <a:cubicBezTo>
                    <a:pt x="1058" y="321"/>
                    <a:pt x="1447" y="195"/>
                    <a:pt x="1863" y="195"/>
                  </a:cubicBezTo>
                  <a:cubicBezTo>
                    <a:pt x="2378" y="195"/>
                    <a:pt x="2935" y="388"/>
                    <a:pt x="3361" y="697"/>
                  </a:cubicBezTo>
                  <a:cubicBezTo>
                    <a:pt x="5098" y="1975"/>
                    <a:pt x="4836" y="4253"/>
                    <a:pt x="4328" y="5417"/>
                  </a:cubicBezTo>
                  <a:cubicBezTo>
                    <a:pt x="4065" y="6089"/>
                    <a:pt x="3606" y="6679"/>
                    <a:pt x="3016" y="7122"/>
                  </a:cubicBezTo>
                  <a:cubicBezTo>
                    <a:pt x="3639" y="6696"/>
                    <a:pt x="4115" y="6122"/>
                    <a:pt x="4410" y="5450"/>
                  </a:cubicBezTo>
                  <a:cubicBezTo>
                    <a:pt x="4951" y="4303"/>
                    <a:pt x="5278" y="1909"/>
                    <a:pt x="3459" y="549"/>
                  </a:cubicBezTo>
                  <a:cubicBezTo>
                    <a:pt x="3098" y="303"/>
                    <a:pt x="2689" y="139"/>
                    <a:pt x="2262" y="57"/>
                  </a:cubicBezTo>
                  <a:cubicBezTo>
                    <a:pt x="2102" y="24"/>
                    <a:pt x="1913" y="0"/>
                    <a:pt x="17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4171200" y="757775"/>
              <a:ext cx="130350" cy="205325"/>
            </a:xfrm>
            <a:custGeom>
              <a:rect b="b" l="l" r="r" t="t"/>
              <a:pathLst>
                <a:path extrusionOk="0" h="8213" w="5214">
                  <a:moveTo>
                    <a:pt x="1083" y="0"/>
                  </a:moveTo>
                  <a:cubicBezTo>
                    <a:pt x="1" y="2869"/>
                    <a:pt x="1279" y="4393"/>
                    <a:pt x="2542" y="5622"/>
                  </a:cubicBezTo>
                  <a:cubicBezTo>
                    <a:pt x="3804" y="6852"/>
                    <a:pt x="3755" y="8212"/>
                    <a:pt x="3755" y="8212"/>
                  </a:cubicBezTo>
                  <a:cubicBezTo>
                    <a:pt x="4656" y="7278"/>
                    <a:pt x="3591" y="5590"/>
                    <a:pt x="4476" y="4246"/>
                  </a:cubicBezTo>
                  <a:cubicBezTo>
                    <a:pt x="5213" y="3082"/>
                    <a:pt x="4246" y="2557"/>
                    <a:pt x="4246" y="2557"/>
                  </a:cubicBezTo>
                  <a:cubicBezTo>
                    <a:pt x="3837" y="3147"/>
                    <a:pt x="3378" y="3000"/>
                    <a:pt x="3017" y="3737"/>
                  </a:cubicBezTo>
                  <a:cubicBezTo>
                    <a:pt x="2656" y="4442"/>
                    <a:pt x="3263" y="5819"/>
                    <a:pt x="3263" y="5819"/>
                  </a:cubicBezTo>
                  <a:cubicBezTo>
                    <a:pt x="2066" y="4950"/>
                    <a:pt x="2312" y="4164"/>
                    <a:pt x="2656" y="3770"/>
                  </a:cubicBezTo>
                  <a:cubicBezTo>
                    <a:pt x="3001" y="3377"/>
                    <a:pt x="2525" y="3016"/>
                    <a:pt x="2525" y="2803"/>
                  </a:cubicBezTo>
                  <a:cubicBezTo>
                    <a:pt x="2542" y="2656"/>
                    <a:pt x="2574" y="2508"/>
                    <a:pt x="2640" y="2377"/>
                  </a:cubicBezTo>
                  <a:cubicBezTo>
                    <a:pt x="2640" y="2377"/>
                    <a:pt x="2568" y="2329"/>
                    <a:pt x="2432" y="2329"/>
                  </a:cubicBezTo>
                  <a:cubicBezTo>
                    <a:pt x="2317" y="2329"/>
                    <a:pt x="2155" y="2364"/>
                    <a:pt x="1952" y="2492"/>
                  </a:cubicBezTo>
                  <a:cubicBezTo>
                    <a:pt x="1214" y="2983"/>
                    <a:pt x="1525" y="4098"/>
                    <a:pt x="1525" y="4098"/>
                  </a:cubicBezTo>
                  <a:cubicBezTo>
                    <a:pt x="1001" y="3344"/>
                    <a:pt x="1181" y="2590"/>
                    <a:pt x="1771" y="2082"/>
                  </a:cubicBezTo>
                  <a:cubicBezTo>
                    <a:pt x="2361" y="1557"/>
                    <a:pt x="1804" y="1082"/>
                    <a:pt x="1411" y="853"/>
                  </a:cubicBezTo>
                  <a:cubicBezTo>
                    <a:pt x="1017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4111400" y="732350"/>
              <a:ext cx="75825" cy="112725"/>
            </a:xfrm>
            <a:custGeom>
              <a:rect b="b" l="l" r="r" t="t"/>
              <a:pathLst>
                <a:path extrusionOk="0" h="4509" w="3033">
                  <a:moveTo>
                    <a:pt x="442" y="1"/>
                  </a:moveTo>
                  <a:cubicBezTo>
                    <a:pt x="442" y="1"/>
                    <a:pt x="0" y="2017"/>
                    <a:pt x="3032" y="4509"/>
                  </a:cubicBezTo>
                  <a:cubicBezTo>
                    <a:pt x="3032" y="4509"/>
                    <a:pt x="2459" y="3853"/>
                    <a:pt x="2721" y="3099"/>
                  </a:cubicBezTo>
                  <a:cubicBezTo>
                    <a:pt x="2983" y="2345"/>
                    <a:pt x="2672" y="2066"/>
                    <a:pt x="2426" y="1820"/>
                  </a:cubicBezTo>
                  <a:cubicBezTo>
                    <a:pt x="2295" y="1656"/>
                    <a:pt x="2295" y="1427"/>
                    <a:pt x="2409" y="1247"/>
                  </a:cubicBezTo>
                  <a:cubicBezTo>
                    <a:pt x="2409" y="1247"/>
                    <a:pt x="2372" y="1240"/>
                    <a:pt x="2319" y="1240"/>
                  </a:cubicBezTo>
                  <a:cubicBezTo>
                    <a:pt x="2157" y="1240"/>
                    <a:pt x="1844" y="1304"/>
                    <a:pt x="1918" y="1820"/>
                  </a:cubicBezTo>
                  <a:cubicBezTo>
                    <a:pt x="2032" y="2492"/>
                    <a:pt x="2065" y="2624"/>
                    <a:pt x="1852" y="2640"/>
                  </a:cubicBezTo>
                  <a:cubicBezTo>
                    <a:pt x="1847" y="2640"/>
                    <a:pt x="1842" y="2641"/>
                    <a:pt x="1838" y="2641"/>
                  </a:cubicBezTo>
                  <a:cubicBezTo>
                    <a:pt x="1641" y="2641"/>
                    <a:pt x="1690" y="2308"/>
                    <a:pt x="1754" y="2115"/>
                  </a:cubicBezTo>
                  <a:cubicBezTo>
                    <a:pt x="1803" y="1935"/>
                    <a:pt x="2049" y="1099"/>
                    <a:pt x="1409" y="821"/>
                  </a:cubicBezTo>
                  <a:cubicBezTo>
                    <a:pt x="754" y="558"/>
                    <a:pt x="492" y="296"/>
                    <a:pt x="4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4247425" y="947075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cubicBezTo>
                    <a:pt x="788" y="509"/>
                    <a:pt x="1050" y="1198"/>
                    <a:pt x="951" y="2492"/>
                  </a:cubicBezTo>
                  <a:cubicBezTo>
                    <a:pt x="853" y="3771"/>
                    <a:pt x="1" y="4263"/>
                    <a:pt x="1" y="4263"/>
                  </a:cubicBezTo>
                  <a:cubicBezTo>
                    <a:pt x="3590" y="2443"/>
                    <a:pt x="2296" y="788"/>
                    <a:pt x="1935" y="526"/>
                  </a:cubicBezTo>
                  <a:cubicBezTo>
                    <a:pt x="1591" y="263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4249475" y="1012675"/>
              <a:ext cx="196725" cy="144875"/>
            </a:xfrm>
            <a:custGeom>
              <a:rect b="b" l="l" r="r" t="t"/>
              <a:pathLst>
                <a:path extrusionOk="0" h="5795" w="7869">
                  <a:moveTo>
                    <a:pt x="3224" y="0"/>
                  </a:moveTo>
                  <a:cubicBezTo>
                    <a:pt x="2843" y="0"/>
                    <a:pt x="2425" y="325"/>
                    <a:pt x="2017" y="950"/>
                  </a:cubicBezTo>
                  <a:cubicBezTo>
                    <a:pt x="1460" y="1803"/>
                    <a:pt x="1" y="1917"/>
                    <a:pt x="1" y="1917"/>
                  </a:cubicBezTo>
                  <a:cubicBezTo>
                    <a:pt x="2394" y="1983"/>
                    <a:pt x="3033" y="2606"/>
                    <a:pt x="3672" y="3360"/>
                  </a:cubicBezTo>
                  <a:cubicBezTo>
                    <a:pt x="4312" y="4114"/>
                    <a:pt x="4492" y="5327"/>
                    <a:pt x="6000" y="5704"/>
                  </a:cubicBezTo>
                  <a:cubicBezTo>
                    <a:pt x="6260" y="5768"/>
                    <a:pt x="6485" y="5795"/>
                    <a:pt x="6680" y="5795"/>
                  </a:cubicBezTo>
                  <a:cubicBezTo>
                    <a:pt x="7632" y="5795"/>
                    <a:pt x="7868" y="5163"/>
                    <a:pt x="7869" y="5163"/>
                  </a:cubicBezTo>
                  <a:lnTo>
                    <a:pt x="7869" y="5163"/>
                  </a:lnTo>
                  <a:cubicBezTo>
                    <a:pt x="7786" y="5221"/>
                    <a:pt x="7708" y="5250"/>
                    <a:pt x="7638" y="5250"/>
                  </a:cubicBezTo>
                  <a:cubicBezTo>
                    <a:pt x="7390" y="5250"/>
                    <a:pt x="7236" y="4884"/>
                    <a:pt x="7262" y="4130"/>
                  </a:cubicBezTo>
                  <a:cubicBezTo>
                    <a:pt x="7278" y="3163"/>
                    <a:pt x="6410" y="2884"/>
                    <a:pt x="5295" y="2704"/>
                  </a:cubicBezTo>
                  <a:cubicBezTo>
                    <a:pt x="4164" y="2540"/>
                    <a:pt x="3246" y="2458"/>
                    <a:pt x="3131" y="2098"/>
                  </a:cubicBezTo>
                  <a:cubicBezTo>
                    <a:pt x="3017" y="1721"/>
                    <a:pt x="3508" y="1590"/>
                    <a:pt x="4197" y="1376"/>
                  </a:cubicBezTo>
                  <a:cubicBezTo>
                    <a:pt x="4869" y="1180"/>
                    <a:pt x="4574" y="541"/>
                    <a:pt x="4574" y="541"/>
                  </a:cubicBezTo>
                  <a:lnTo>
                    <a:pt x="4574" y="541"/>
                  </a:lnTo>
                  <a:cubicBezTo>
                    <a:pt x="4519" y="587"/>
                    <a:pt x="4464" y="608"/>
                    <a:pt x="4405" y="608"/>
                  </a:cubicBezTo>
                  <a:cubicBezTo>
                    <a:pt x="4215" y="608"/>
                    <a:pt x="3986" y="393"/>
                    <a:pt x="3623" y="131"/>
                  </a:cubicBezTo>
                  <a:cubicBezTo>
                    <a:pt x="3496" y="43"/>
                    <a:pt x="3362" y="0"/>
                    <a:pt x="322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4154000" y="1072425"/>
              <a:ext cx="192625" cy="157425"/>
            </a:xfrm>
            <a:custGeom>
              <a:rect b="b" l="l" r="r" t="t"/>
              <a:pathLst>
                <a:path extrusionOk="0" h="6297" w="7705">
                  <a:moveTo>
                    <a:pt x="4337" y="0"/>
                  </a:moveTo>
                  <a:cubicBezTo>
                    <a:pt x="2726" y="0"/>
                    <a:pt x="1374" y="1109"/>
                    <a:pt x="689" y="2527"/>
                  </a:cubicBezTo>
                  <a:cubicBezTo>
                    <a:pt x="164" y="3625"/>
                    <a:pt x="1" y="4871"/>
                    <a:pt x="246" y="6067"/>
                  </a:cubicBezTo>
                  <a:lnTo>
                    <a:pt x="246" y="6084"/>
                  </a:lnTo>
                  <a:cubicBezTo>
                    <a:pt x="263" y="6149"/>
                    <a:pt x="279" y="6215"/>
                    <a:pt x="296" y="6297"/>
                  </a:cubicBezTo>
                  <a:cubicBezTo>
                    <a:pt x="263" y="6133"/>
                    <a:pt x="246" y="5953"/>
                    <a:pt x="246" y="5789"/>
                  </a:cubicBezTo>
                  <a:cubicBezTo>
                    <a:pt x="246" y="4920"/>
                    <a:pt x="410" y="4051"/>
                    <a:pt x="738" y="3248"/>
                  </a:cubicBezTo>
                  <a:cubicBezTo>
                    <a:pt x="1148" y="2248"/>
                    <a:pt x="1886" y="1412"/>
                    <a:pt x="2820" y="871"/>
                  </a:cubicBezTo>
                  <a:cubicBezTo>
                    <a:pt x="3372" y="560"/>
                    <a:pt x="4084" y="316"/>
                    <a:pt x="4787" y="316"/>
                  </a:cubicBezTo>
                  <a:cubicBezTo>
                    <a:pt x="5378" y="316"/>
                    <a:pt x="5963" y="488"/>
                    <a:pt x="6442" y="937"/>
                  </a:cubicBezTo>
                  <a:cubicBezTo>
                    <a:pt x="7491" y="1855"/>
                    <a:pt x="7147" y="3773"/>
                    <a:pt x="5951" y="4068"/>
                  </a:cubicBezTo>
                  <a:cubicBezTo>
                    <a:pt x="5821" y="4102"/>
                    <a:pt x="5686" y="4119"/>
                    <a:pt x="5553" y="4119"/>
                  </a:cubicBezTo>
                  <a:cubicBezTo>
                    <a:pt x="5113" y="4119"/>
                    <a:pt x="4681" y="3939"/>
                    <a:pt x="4443" y="3625"/>
                  </a:cubicBezTo>
                  <a:cubicBezTo>
                    <a:pt x="4164" y="3215"/>
                    <a:pt x="4148" y="2674"/>
                    <a:pt x="4426" y="2265"/>
                  </a:cubicBezTo>
                  <a:cubicBezTo>
                    <a:pt x="4619" y="1981"/>
                    <a:pt x="4929" y="1823"/>
                    <a:pt x="5249" y="1823"/>
                  </a:cubicBezTo>
                  <a:cubicBezTo>
                    <a:pt x="5391" y="1823"/>
                    <a:pt x="5535" y="1855"/>
                    <a:pt x="5672" y="1920"/>
                  </a:cubicBezTo>
                  <a:cubicBezTo>
                    <a:pt x="5852" y="2019"/>
                    <a:pt x="5967" y="2199"/>
                    <a:pt x="5967" y="2396"/>
                  </a:cubicBezTo>
                  <a:cubicBezTo>
                    <a:pt x="5967" y="2396"/>
                    <a:pt x="5967" y="2528"/>
                    <a:pt x="5883" y="2528"/>
                  </a:cubicBezTo>
                  <a:cubicBezTo>
                    <a:pt x="5879" y="2528"/>
                    <a:pt x="5874" y="2528"/>
                    <a:pt x="5869" y="2527"/>
                  </a:cubicBezTo>
                  <a:cubicBezTo>
                    <a:pt x="5754" y="2527"/>
                    <a:pt x="5787" y="2379"/>
                    <a:pt x="5524" y="2314"/>
                  </a:cubicBezTo>
                  <a:cubicBezTo>
                    <a:pt x="5493" y="2307"/>
                    <a:pt x="5463" y="2304"/>
                    <a:pt x="5433" y="2304"/>
                  </a:cubicBezTo>
                  <a:cubicBezTo>
                    <a:pt x="5181" y="2304"/>
                    <a:pt x="4990" y="2542"/>
                    <a:pt x="5049" y="2806"/>
                  </a:cubicBezTo>
                  <a:cubicBezTo>
                    <a:pt x="5080" y="2983"/>
                    <a:pt x="5317" y="3114"/>
                    <a:pt x="5561" y="3114"/>
                  </a:cubicBezTo>
                  <a:cubicBezTo>
                    <a:pt x="5701" y="3114"/>
                    <a:pt x="5843" y="3071"/>
                    <a:pt x="5951" y="2970"/>
                  </a:cubicBezTo>
                  <a:cubicBezTo>
                    <a:pt x="6016" y="2904"/>
                    <a:pt x="6065" y="2822"/>
                    <a:pt x="6098" y="2724"/>
                  </a:cubicBezTo>
                  <a:cubicBezTo>
                    <a:pt x="6180" y="2412"/>
                    <a:pt x="6049" y="2084"/>
                    <a:pt x="5770" y="1920"/>
                  </a:cubicBezTo>
                  <a:cubicBezTo>
                    <a:pt x="5599" y="1814"/>
                    <a:pt x="5408" y="1763"/>
                    <a:pt x="5219" y="1763"/>
                  </a:cubicBezTo>
                  <a:cubicBezTo>
                    <a:pt x="4886" y="1763"/>
                    <a:pt x="4560" y="1922"/>
                    <a:pt x="4361" y="2216"/>
                  </a:cubicBezTo>
                  <a:cubicBezTo>
                    <a:pt x="4049" y="2658"/>
                    <a:pt x="4049" y="3248"/>
                    <a:pt x="4361" y="3691"/>
                  </a:cubicBezTo>
                  <a:cubicBezTo>
                    <a:pt x="4617" y="4062"/>
                    <a:pt x="5083" y="4263"/>
                    <a:pt x="5579" y="4263"/>
                  </a:cubicBezTo>
                  <a:cubicBezTo>
                    <a:pt x="5718" y="4263"/>
                    <a:pt x="5860" y="4248"/>
                    <a:pt x="6000" y="4215"/>
                  </a:cubicBezTo>
                  <a:cubicBezTo>
                    <a:pt x="7344" y="3887"/>
                    <a:pt x="7704" y="1806"/>
                    <a:pt x="6557" y="822"/>
                  </a:cubicBezTo>
                  <a:cubicBezTo>
                    <a:pt x="6410" y="675"/>
                    <a:pt x="6262" y="560"/>
                    <a:pt x="6082" y="462"/>
                  </a:cubicBezTo>
                  <a:cubicBezTo>
                    <a:pt x="5590" y="183"/>
                    <a:pt x="5033" y="19"/>
                    <a:pt x="4475" y="3"/>
                  </a:cubicBezTo>
                  <a:cubicBezTo>
                    <a:pt x="4429" y="1"/>
                    <a:pt x="4383" y="0"/>
                    <a:pt x="43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4163825" y="1120350"/>
              <a:ext cx="75900" cy="81650"/>
            </a:xfrm>
            <a:custGeom>
              <a:rect b="b" l="l" r="r" t="t"/>
              <a:pathLst>
                <a:path extrusionOk="0" h="3266" w="3036">
                  <a:moveTo>
                    <a:pt x="2317" y="1"/>
                  </a:moveTo>
                  <a:cubicBezTo>
                    <a:pt x="2119" y="1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89" y="1167"/>
                    <a:pt x="1951" y="954"/>
                  </a:cubicBezTo>
                  <a:cubicBezTo>
                    <a:pt x="3035" y="778"/>
                    <a:pt x="2976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4261775" y="1114275"/>
              <a:ext cx="130750" cy="112550"/>
            </a:xfrm>
            <a:custGeom>
              <a:rect b="b" l="l" r="r" t="t"/>
              <a:pathLst>
                <a:path extrusionOk="0" h="4502" w="5230">
                  <a:moveTo>
                    <a:pt x="3049" y="1"/>
                  </a:moveTo>
                  <a:cubicBezTo>
                    <a:pt x="3049" y="1"/>
                    <a:pt x="3361" y="689"/>
                    <a:pt x="3033" y="1771"/>
                  </a:cubicBezTo>
                  <a:cubicBezTo>
                    <a:pt x="2689" y="2853"/>
                    <a:pt x="1836" y="3049"/>
                    <a:pt x="1197" y="3115"/>
                  </a:cubicBezTo>
                  <a:cubicBezTo>
                    <a:pt x="574" y="3181"/>
                    <a:pt x="132" y="3459"/>
                    <a:pt x="0" y="4328"/>
                  </a:cubicBezTo>
                  <a:cubicBezTo>
                    <a:pt x="149" y="4229"/>
                    <a:pt x="314" y="4178"/>
                    <a:pt x="484" y="4178"/>
                  </a:cubicBezTo>
                  <a:cubicBezTo>
                    <a:pt x="596" y="4178"/>
                    <a:pt x="709" y="4200"/>
                    <a:pt x="820" y="4246"/>
                  </a:cubicBezTo>
                  <a:cubicBezTo>
                    <a:pt x="1056" y="4364"/>
                    <a:pt x="1447" y="4502"/>
                    <a:pt x="1843" y="4502"/>
                  </a:cubicBezTo>
                  <a:cubicBezTo>
                    <a:pt x="2164" y="4502"/>
                    <a:pt x="2489" y="4411"/>
                    <a:pt x="2738" y="4148"/>
                  </a:cubicBezTo>
                  <a:cubicBezTo>
                    <a:pt x="3098" y="3738"/>
                    <a:pt x="3246" y="3197"/>
                    <a:pt x="3148" y="2656"/>
                  </a:cubicBezTo>
                  <a:cubicBezTo>
                    <a:pt x="3115" y="2365"/>
                    <a:pt x="3051" y="1836"/>
                    <a:pt x="3331" y="1836"/>
                  </a:cubicBezTo>
                  <a:cubicBezTo>
                    <a:pt x="3336" y="1836"/>
                    <a:pt x="3340" y="1836"/>
                    <a:pt x="3344" y="1836"/>
                  </a:cubicBezTo>
                  <a:cubicBezTo>
                    <a:pt x="3344" y="1836"/>
                    <a:pt x="3348" y="1836"/>
                    <a:pt x="3354" y="1836"/>
                  </a:cubicBezTo>
                  <a:cubicBezTo>
                    <a:pt x="3396" y="1836"/>
                    <a:pt x="3572" y="1861"/>
                    <a:pt x="3557" y="2279"/>
                  </a:cubicBezTo>
                  <a:cubicBezTo>
                    <a:pt x="3557" y="2738"/>
                    <a:pt x="3525" y="3033"/>
                    <a:pt x="4147" y="3213"/>
                  </a:cubicBezTo>
                  <a:cubicBezTo>
                    <a:pt x="4492" y="3312"/>
                    <a:pt x="4803" y="3476"/>
                    <a:pt x="5065" y="3705"/>
                  </a:cubicBezTo>
                  <a:cubicBezTo>
                    <a:pt x="4967" y="3492"/>
                    <a:pt x="4951" y="3262"/>
                    <a:pt x="5016" y="3033"/>
                  </a:cubicBezTo>
                  <a:cubicBezTo>
                    <a:pt x="5131" y="2705"/>
                    <a:pt x="5229" y="2082"/>
                    <a:pt x="4656" y="1705"/>
                  </a:cubicBezTo>
                  <a:cubicBezTo>
                    <a:pt x="4098" y="1312"/>
                    <a:pt x="3541" y="1066"/>
                    <a:pt x="3410" y="673"/>
                  </a:cubicBezTo>
                  <a:cubicBezTo>
                    <a:pt x="3328" y="427"/>
                    <a:pt x="3213" y="197"/>
                    <a:pt x="304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4339625" y="1190100"/>
              <a:ext cx="32000" cy="49600"/>
            </a:xfrm>
            <a:custGeom>
              <a:rect b="b" l="l" r="r" t="t"/>
              <a:pathLst>
                <a:path extrusionOk="0" h="1984" w="1280">
                  <a:moveTo>
                    <a:pt x="329" y="0"/>
                  </a:moveTo>
                  <a:lnTo>
                    <a:pt x="329" y="0"/>
                  </a:lnTo>
                  <a:cubicBezTo>
                    <a:pt x="345" y="180"/>
                    <a:pt x="329" y="377"/>
                    <a:pt x="279" y="557"/>
                  </a:cubicBezTo>
                  <a:cubicBezTo>
                    <a:pt x="181" y="836"/>
                    <a:pt x="1" y="1262"/>
                    <a:pt x="509" y="1557"/>
                  </a:cubicBezTo>
                  <a:cubicBezTo>
                    <a:pt x="1017" y="1852"/>
                    <a:pt x="1017" y="1983"/>
                    <a:pt x="1017" y="1983"/>
                  </a:cubicBezTo>
                  <a:cubicBezTo>
                    <a:pt x="1050" y="1754"/>
                    <a:pt x="1099" y="1524"/>
                    <a:pt x="1165" y="1295"/>
                  </a:cubicBezTo>
                  <a:cubicBezTo>
                    <a:pt x="1279" y="918"/>
                    <a:pt x="1115" y="525"/>
                    <a:pt x="771" y="344"/>
                  </a:cubicBezTo>
                  <a:cubicBezTo>
                    <a:pt x="345" y="82"/>
                    <a:pt x="329" y="0"/>
                    <a:pt x="32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4340850" y="974475"/>
              <a:ext cx="173375" cy="121925"/>
            </a:xfrm>
            <a:custGeom>
              <a:rect b="b" l="l" r="r" t="t"/>
              <a:pathLst>
                <a:path extrusionOk="0" h="4877" w="6935">
                  <a:moveTo>
                    <a:pt x="1961" y="1"/>
                  </a:moveTo>
                  <a:cubicBezTo>
                    <a:pt x="1071" y="1"/>
                    <a:pt x="587" y="828"/>
                    <a:pt x="706" y="1380"/>
                  </a:cubicBezTo>
                  <a:cubicBezTo>
                    <a:pt x="835" y="1982"/>
                    <a:pt x="1403" y="2020"/>
                    <a:pt x="1543" y="2020"/>
                  </a:cubicBezTo>
                  <a:cubicBezTo>
                    <a:pt x="1563" y="2020"/>
                    <a:pt x="1575" y="2019"/>
                    <a:pt x="1575" y="2019"/>
                  </a:cubicBezTo>
                  <a:cubicBezTo>
                    <a:pt x="1312" y="1905"/>
                    <a:pt x="1198" y="1610"/>
                    <a:pt x="1312" y="1347"/>
                  </a:cubicBezTo>
                  <a:cubicBezTo>
                    <a:pt x="1355" y="1283"/>
                    <a:pt x="1401" y="1259"/>
                    <a:pt x="1451" y="1259"/>
                  </a:cubicBezTo>
                  <a:cubicBezTo>
                    <a:pt x="1554" y="1259"/>
                    <a:pt x="1671" y="1363"/>
                    <a:pt x="1804" y="1429"/>
                  </a:cubicBezTo>
                  <a:cubicBezTo>
                    <a:pt x="1842" y="1448"/>
                    <a:pt x="1878" y="1457"/>
                    <a:pt x="1911" y="1457"/>
                  </a:cubicBezTo>
                  <a:cubicBezTo>
                    <a:pt x="2054" y="1457"/>
                    <a:pt x="2161" y="1303"/>
                    <a:pt x="2214" y="1118"/>
                  </a:cubicBezTo>
                  <a:cubicBezTo>
                    <a:pt x="2244" y="977"/>
                    <a:pt x="2349" y="835"/>
                    <a:pt x="2539" y="835"/>
                  </a:cubicBezTo>
                  <a:cubicBezTo>
                    <a:pt x="2658" y="835"/>
                    <a:pt x="2811" y="891"/>
                    <a:pt x="3001" y="1036"/>
                  </a:cubicBezTo>
                  <a:cubicBezTo>
                    <a:pt x="3476" y="1413"/>
                    <a:pt x="3181" y="2167"/>
                    <a:pt x="3181" y="2167"/>
                  </a:cubicBezTo>
                  <a:cubicBezTo>
                    <a:pt x="3181" y="2167"/>
                    <a:pt x="3181" y="1544"/>
                    <a:pt x="2738" y="1478"/>
                  </a:cubicBezTo>
                  <a:cubicBezTo>
                    <a:pt x="2702" y="1470"/>
                    <a:pt x="2665" y="1466"/>
                    <a:pt x="2628" y="1466"/>
                  </a:cubicBezTo>
                  <a:cubicBezTo>
                    <a:pt x="2446" y="1466"/>
                    <a:pt x="2263" y="1564"/>
                    <a:pt x="2181" y="1741"/>
                  </a:cubicBezTo>
                  <a:cubicBezTo>
                    <a:pt x="2460" y="1741"/>
                    <a:pt x="2476" y="2101"/>
                    <a:pt x="2329" y="2314"/>
                  </a:cubicBezTo>
                  <a:cubicBezTo>
                    <a:pt x="2181" y="2527"/>
                    <a:pt x="2230" y="2659"/>
                    <a:pt x="2361" y="2741"/>
                  </a:cubicBezTo>
                  <a:cubicBezTo>
                    <a:pt x="2509" y="2823"/>
                    <a:pt x="2706" y="2823"/>
                    <a:pt x="2542" y="3199"/>
                  </a:cubicBezTo>
                  <a:cubicBezTo>
                    <a:pt x="2361" y="3576"/>
                    <a:pt x="1640" y="3576"/>
                    <a:pt x="1640" y="3576"/>
                  </a:cubicBezTo>
                  <a:cubicBezTo>
                    <a:pt x="1788" y="3363"/>
                    <a:pt x="1755" y="3068"/>
                    <a:pt x="1558" y="2904"/>
                  </a:cubicBezTo>
                  <a:cubicBezTo>
                    <a:pt x="1558" y="3068"/>
                    <a:pt x="1460" y="3232"/>
                    <a:pt x="1296" y="3281"/>
                  </a:cubicBezTo>
                  <a:cubicBezTo>
                    <a:pt x="1001" y="3363"/>
                    <a:pt x="1017" y="3281"/>
                    <a:pt x="755" y="3495"/>
                  </a:cubicBezTo>
                  <a:cubicBezTo>
                    <a:pt x="624" y="3609"/>
                    <a:pt x="435" y="3638"/>
                    <a:pt x="280" y="3638"/>
                  </a:cubicBezTo>
                  <a:cubicBezTo>
                    <a:pt x="124" y="3638"/>
                    <a:pt x="1" y="3609"/>
                    <a:pt x="1" y="3609"/>
                  </a:cubicBezTo>
                  <a:lnTo>
                    <a:pt x="1" y="3609"/>
                  </a:lnTo>
                  <a:cubicBezTo>
                    <a:pt x="181" y="3708"/>
                    <a:pt x="378" y="3773"/>
                    <a:pt x="575" y="3790"/>
                  </a:cubicBezTo>
                  <a:cubicBezTo>
                    <a:pt x="1017" y="3822"/>
                    <a:pt x="1460" y="3888"/>
                    <a:pt x="1886" y="3986"/>
                  </a:cubicBezTo>
                  <a:cubicBezTo>
                    <a:pt x="3066" y="4347"/>
                    <a:pt x="3787" y="4855"/>
                    <a:pt x="4689" y="4871"/>
                  </a:cubicBezTo>
                  <a:cubicBezTo>
                    <a:pt x="4739" y="4875"/>
                    <a:pt x="4789" y="4877"/>
                    <a:pt x="4840" y="4877"/>
                  </a:cubicBezTo>
                  <a:cubicBezTo>
                    <a:pt x="5235" y="4877"/>
                    <a:pt x="5635" y="4765"/>
                    <a:pt x="5984" y="4576"/>
                  </a:cubicBezTo>
                  <a:cubicBezTo>
                    <a:pt x="6721" y="4085"/>
                    <a:pt x="6935" y="3101"/>
                    <a:pt x="6459" y="2347"/>
                  </a:cubicBezTo>
                  <a:cubicBezTo>
                    <a:pt x="6228" y="2017"/>
                    <a:pt x="5864" y="1866"/>
                    <a:pt x="5524" y="1866"/>
                  </a:cubicBezTo>
                  <a:cubicBezTo>
                    <a:pt x="5189" y="1866"/>
                    <a:pt x="4876" y="2013"/>
                    <a:pt x="4738" y="2282"/>
                  </a:cubicBezTo>
                  <a:cubicBezTo>
                    <a:pt x="4492" y="2626"/>
                    <a:pt x="4525" y="3085"/>
                    <a:pt x="4820" y="3380"/>
                  </a:cubicBezTo>
                  <a:lnTo>
                    <a:pt x="4836" y="3380"/>
                  </a:lnTo>
                  <a:cubicBezTo>
                    <a:pt x="4853" y="3396"/>
                    <a:pt x="4869" y="3413"/>
                    <a:pt x="4902" y="3429"/>
                  </a:cubicBezTo>
                  <a:lnTo>
                    <a:pt x="4935" y="3445"/>
                  </a:lnTo>
                  <a:cubicBezTo>
                    <a:pt x="5038" y="3505"/>
                    <a:pt x="5165" y="3536"/>
                    <a:pt x="5290" y="3536"/>
                  </a:cubicBezTo>
                  <a:cubicBezTo>
                    <a:pt x="5543" y="3536"/>
                    <a:pt x="5782" y="3408"/>
                    <a:pt x="5771" y="3134"/>
                  </a:cubicBezTo>
                  <a:cubicBezTo>
                    <a:pt x="5784" y="2937"/>
                    <a:pt x="5624" y="2853"/>
                    <a:pt x="5445" y="2853"/>
                  </a:cubicBezTo>
                  <a:cubicBezTo>
                    <a:pt x="5192" y="2853"/>
                    <a:pt x="4901" y="3022"/>
                    <a:pt x="5017" y="3281"/>
                  </a:cubicBezTo>
                  <a:cubicBezTo>
                    <a:pt x="5017" y="3304"/>
                    <a:pt x="5017" y="3327"/>
                    <a:pt x="4996" y="3327"/>
                  </a:cubicBezTo>
                  <a:cubicBezTo>
                    <a:pt x="4971" y="3327"/>
                    <a:pt x="4918" y="3296"/>
                    <a:pt x="4804" y="3199"/>
                  </a:cubicBezTo>
                  <a:cubicBezTo>
                    <a:pt x="4689" y="3085"/>
                    <a:pt x="4623" y="2937"/>
                    <a:pt x="4623" y="2790"/>
                  </a:cubicBezTo>
                  <a:cubicBezTo>
                    <a:pt x="4623" y="2609"/>
                    <a:pt x="4689" y="2446"/>
                    <a:pt x="4804" y="2314"/>
                  </a:cubicBezTo>
                  <a:cubicBezTo>
                    <a:pt x="4930" y="2078"/>
                    <a:pt x="5200" y="1951"/>
                    <a:pt x="5491" y="1951"/>
                  </a:cubicBezTo>
                  <a:cubicBezTo>
                    <a:pt x="5804" y="1951"/>
                    <a:pt x="6140" y="2098"/>
                    <a:pt x="6344" y="2413"/>
                  </a:cubicBezTo>
                  <a:lnTo>
                    <a:pt x="6361" y="2429"/>
                  </a:lnTo>
                  <a:cubicBezTo>
                    <a:pt x="6574" y="2855"/>
                    <a:pt x="6574" y="3347"/>
                    <a:pt x="6328" y="3740"/>
                  </a:cubicBezTo>
                  <a:cubicBezTo>
                    <a:pt x="6048" y="4244"/>
                    <a:pt x="5410" y="4595"/>
                    <a:pt x="4579" y="4595"/>
                  </a:cubicBezTo>
                  <a:cubicBezTo>
                    <a:pt x="4193" y="4595"/>
                    <a:pt x="3765" y="4519"/>
                    <a:pt x="3312" y="4347"/>
                  </a:cubicBezTo>
                  <a:cubicBezTo>
                    <a:pt x="3263" y="4330"/>
                    <a:pt x="3033" y="4249"/>
                    <a:pt x="2886" y="4183"/>
                  </a:cubicBezTo>
                  <a:cubicBezTo>
                    <a:pt x="2460" y="3970"/>
                    <a:pt x="2017" y="3822"/>
                    <a:pt x="1575" y="3740"/>
                  </a:cubicBezTo>
                  <a:cubicBezTo>
                    <a:pt x="1738" y="3724"/>
                    <a:pt x="1935" y="3691"/>
                    <a:pt x="2148" y="3642"/>
                  </a:cubicBezTo>
                  <a:cubicBezTo>
                    <a:pt x="3886" y="3298"/>
                    <a:pt x="4148" y="823"/>
                    <a:pt x="2689" y="167"/>
                  </a:cubicBezTo>
                  <a:cubicBezTo>
                    <a:pt x="2424" y="51"/>
                    <a:pt x="2180" y="1"/>
                    <a:pt x="19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4425275" y="1040100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cubicBezTo>
                    <a:pt x="3902" y="788"/>
                    <a:pt x="3558" y="1574"/>
                    <a:pt x="2902" y="2050"/>
                  </a:cubicBezTo>
                  <a:cubicBezTo>
                    <a:pt x="2494" y="2367"/>
                    <a:pt x="1997" y="2468"/>
                    <a:pt x="1530" y="2468"/>
                  </a:cubicBezTo>
                  <a:cubicBezTo>
                    <a:pt x="720" y="2468"/>
                    <a:pt x="1" y="2165"/>
                    <a:pt x="1" y="2164"/>
                  </a:cubicBezTo>
                  <a:lnTo>
                    <a:pt x="1" y="2164"/>
                  </a:lnTo>
                  <a:cubicBezTo>
                    <a:pt x="1345" y="2869"/>
                    <a:pt x="1836" y="2640"/>
                    <a:pt x="2213" y="3050"/>
                  </a:cubicBezTo>
                  <a:cubicBezTo>
                    <a:pt x="2379" y="3230"/>
                    <a:pt x="2552" y="3286"/>
                    <a:pt x="2710" y="3286"/>
                  </a:cubicBezTo>
                  <a:cubicBezTo>
                    <a:pt x="2897" y="3286"/>
                    <a:pt x="3065" y="3209"/>
                    <a:pt x="3181" y="3164"/>
                  </a:cubicBezTo>
                  <a:cubicBezTo>
                    <a:pt x="3201" y="3159"/>
                    <a:pt x="3222" y="3156"/>
                    <a:pt x="3243" y="3156"/>
                  </a:cubicBezTo>
                  <a:cubicBezTo>
                    <a:pt x="3340" y="3156"/>
                    <a:pt x="3438" y="3215"/>
                    <a:pt x="3492" y="3295"/>
                  </a:cubicBezTo>
                  <a:cubicBezTo>
                    <a:pt x="3525" y="3099"/>
                    <a:pt x="3476" y="2886"/>
                    <a:pt x="3361" y="2722"/>
                  </a:cubicBezTo>
                  <a:cubicBezTo>
                    <a:pt x="3181" y="2509"/>
                    <a:pt x="2787" y="2492"/>
                    <a:pt x="2722" y="2492"/>
                  </a:cubicBezTo>
                  <a:cubicBezTo>
                    <a:pt x="3279" y="2459"/>
                    <a:pt x="3787" y="2181"/>
                    <a:pt x="4098" y="1722"/>
                  </a:cubicBezTo>
                  <a:cubicBezTo>
                    <a:pt x="4656" y="919"/>
                    <a:pt x="3804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4276525" y="854700"/>
              <a:ext cx="111075" cy="157150"/>
            </a:xfrm>
            <a:custGeom>
              <a:rect b="b" l="l" r="r" t="t"/>
              <a:pathLst>
                <a:path extrusionOk="0" h="6286" w="4443">
                  <a:moveTo>
                    <a:pt x="1810" y="0"/>
                  </a:moveTo>
                  <a:cubicBezTo>
                    <a:pt x="1386" y="0"/>
                    <a:pt x="976" y="149"/>
                    <a:pt x="705" y="451"/>
                  </a:cubicBezTo>
                  <a:cubicBezTo>
                    <a:pt x="1" y="1090"/>
                    <a:pt x="443" y="2139"/>
                    <a:pt x="1033" y="2336"/>
                  </a:cubicBezTo>
                  <a:cubicBezTo>
                    <a:pt x="1156" y="2401"/>
                    <a:pt x="1291" y="2434"/>
                    <a:pt x="1429" y="2434"/>
                  </a:cubicBezTo>
                  <a:cubicBezTo>
                    <a:pt x="1566" y="2434"/>
                    <a:pt x="1705" y="2401"/>
                    <a:pt x="1836" y="2336"/>
                  </a:cubicBezTo>
                  <a:lnTo>
                    <a:pt x="1869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17" y="2204"/>
                  </a:lnTo>
                  <a:cubicBezTo>
                    <a:pt x="2033" y="2188"/>
                    <a:pt x="2049" y="2172"/>
                    <a:pt x="2082" y="2155"/>
                  </a:cubicBezTo>
                  <a:cubicBezTo>
                    <a:pt x="2246" y="1975"/>
                    <a:pt x="2328" y="1729"/>
                    <a:pt x="2295" y="1500"/>
                  </a:cubicBezTo>
                  <a:cubicBezTo>
                    <a:pt x="2252" y="1156"/>
                    <a:pt x="2040" y="1016"/>
                    <a:pt x="1844" y="1016"/>
                  </a:cubicBezTo>
                  <a:cubicBezTo>
                    <a:pt x="1741" y="1016"/>
                    <a:pt x="1642" y="1055"/>
                    <a:pt x="1574" y="1123"/>
                  </a:cubicBezTo>
                  <a:cubicBezTo>
                    <a:pt x="1410" y="1286"/>
                    <a:pt x="1459" y="1565"/>
                    <a:pt x="1656" y="1680"/>
                  </a:cubicBezTo>
                  <a:cubicBezTo>
                    <a:pt x="1733" y="1714"/>
                    <a:pt x="1802" y="1724"/>
                    <a:pt x="1862" y="1724"/>
                  </a:cubicBezTo>
                  <a:cubicBezTo>
                    <a:pt x="1940" y="1724"/>
                    <a:pt x="2003" y="1707"/>
                    <a:pt x="2046" y="1707"/>
                  </a:cubicBezTo>
                  <a:cubicBezTo>
                    <a:pt x="2097" y="1707"/>
                    <a:pt x="2122" y="1730"/>
                    <a:pt x="2115" y="1827"/>
                  </a:cubicBezTo>
                  <a:cubicBezTo>
                    <a:pt x="2099" y="2024"/>
                    <a:pt x="1984" y="2204"/>
                    <a:pt x="1804" y="2286"/>
                  </a:cubicBezTo>
                  <a:cubicBezTo>
                    <a:pt x="1693" y="2342"/>
                    <a:pt x="1570" y="2370"/>
                    <a:pt x="1447" y="2370"/>
                  </a:cubicBezTo>
                  <a:cubicBezTo>
                    <a:pt x="1316" y="2370"/>
                    <a:pt x="1185" y="2338"/>
                    <a:pt x="1066" y="2270"/>
                  </a:cubicBezTo>
                  <a:cubicBezTo>
                    <a:pt x="525" y="2040"/>
                    <a:pt x="164" y="1106"/>
                    <a:pt x="804" y="549"/>
                  </a:cubicBezTo>
                  <a:cubicBezTo>
                    <a:pt x="1050" y="303"/>
                    <a:pt x="1394" y="172"/>
                    <a:pt x="1738" y="155"/>
                  </a:cubicBezTo>
                  <a:cubicBezTo>
                    <a:pt x="2492" y="205"/>
                    <a:pt x="3312" y="746"/>
                    <a:pt x="3443" y="2204"/>
                  </a:cubicBezTo>
                  <a:cubicBezTo>
                    <a:pt x="3492" y="2762"/>
                    <a:pt x="3443" y="3319"/>
                    <a:pt x="3279" y="3844"/>
                  </a:cubicBezTo>
                  <a:cubicBezTo>
                    <a:pt x="3164" y="4319"/>
                    <a:pt x="2951" y="4745"/>
                    <a:pt x="2672" y="5138"/>
                  </a:cubicBezTo>
                  <a:cubicBezTo>
                    <a:pt x="2263" y="5630"/>
                    <a:pt x="1754" y="6024"/>
                    <a:pt x="1181" y="6286"/>
                  </a:cubicBezTo>
                  <a:cubicBezTo>
                    <a:pt x="1804" y="6040"/>
                    <a:pt x="2361" y="5647"/>
                    <a:pt x="2787" y="5122"/>
                  </a:cubicBezTo>
                  <a:cubicBezTo>
                    <a:pt x="3541" y="4270"/>
                    <a:pt x="4443" y="2254"/>
                    <a:pt x="3164" y="614"/>
                  </a:cubicBezTo>
                  <a:cubicBezTo>
                    <a:pt x="2827" y="207"/>
                    <a:pt x="2308" y="0"/>
                    <a:pt x="181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3874950" y="1492700"/>
              <a:ext cx="226625" cy="157925"/>
            </a:xfrm>
            <a:custGeom>
              <a:rect b="b" l="l" r="r" t="t"/>
              <a:pathLst>
                <a:path extrusionOk="0" h="6317" w="9065">
                  <a:moveTo>
                    <a:pt x="2007" y="1"/>
                  </a:moveTo>
                  <a:cubicBezTo>
                    <a:pt x="1098" y="1"/>
                    <a:pt x="77" y="653"/>
                    <a:pt x="33" y="1845"/>
                  </a:cubicBezTo>
                  <a:cubicBezTo>
                    <a:pt x="0" y="2714"/>
                    <a:pt x="459" y="3517"/>
                    <a:pt x="1229" y="3927"/>
                  </a:cubicBezTo>
                  <a:cubicBezTo>
                    <a:pt x="1735" y="4190"/>
                    <a:pt x="2307" y="4297"/>
                    <a:pt x="2891" y="4297"/>
                  </a:cubicBezTo>
                  <a:cubicBezTo>
                    <a:pt x="3217" y="4297"/>
                    <a:pt x="3546" y="4264"/>
                    <a:pt x="3868" y="4205"/>
                  </a:cubicBezTo>
                  <a:cubicBezTo>
                    <a:pt x="4754" y="3959"/>
                    <a:pt x="5557" y="3615"/>
                    <a:pt x="6376" y="3419"/>
                  </a:cubicBezTo>
                  <a:cubicBezTo>
                    <a:pt x="6573" y="3371"/>
                    <a:pt x="6772" y="3348"/>
                    <a:pt x="6968" y="3348"/>
                  </a:cubicBezTo>
                  <a:cubicBezTo>
                    <a:pt x="7589" y="3348"/>
                    <a:pt x="8175" y="3584"/>
                    <a:pt x="8524" y="4058"/>
                  </a:cubicBezTo>
                  <a:cubicBezTo>
                    <a:pt x="8950" y="4631"/>
                    <a:pt x="8999" y="5566"/>
                    <a:pt x="8458" y="5976"/>
                  </a:cubicBezTo>
                  <a:cubicBezTo>
                    <a:pt x="8238" y="6138"/>
                    <a:pt x="7979" y="6212"/>
                    <a:pt x="7731" y="6212"/>
                  </a:cubicBezTo>
                  <a:cubicBezTo>
                    <a:pt x="7350" y="6212"/>
                    <a:pt x="6994" y="6037"/>
                    <a:pt x="6835" y="5730"/>
                  </a:cubicBezTo>
                  <a:cubicBezTo>
                    <a:pt x="6524" y="5222"/>
                    <a:pt x="6770" y="4566"/>
                    <a:pt x="7229" y="4451"/>
                  </a:cubicBezTo>
                  <a:cubicBezTo>
                    <a:pt x="7324" y="4413"/>
                    <a:pt x="7424" y="4394"/>
                    <a:pt x="7522" y="4394"/>
                  </a:cubicBezTo>
                  <a:cubicBezTo>
                    <a:pt x="7761" y="4394"/>
                    <a:pt x="7991" y="4504"/>
                    <a:pt x="8130" y="4713"/>
                  </a:cubicBezTo>
                  <a:cubicBezTo>
                    <a:pt x="8228" y="4894"/>
                    <a:pt x="8245" y="5090"/>
                    <a:pt x="8163" y="5287"/>
                  </a:cubicBezTo>
                  <a:cubicBezTo>
                    <a:pt x="8149" y="5314"/>
                    <a:pt x="8091" y="5398"/>
                    <a:pt x="8043" y="5398"/>
                  </a:cubicBezTo>
                  <a:cubicBezTo>
                    <a:pt x="8033" y="5398"/>
                    <a:pt x="8024" y="5394"/>
                    <a:pt x="8015" y="5385"/>
                  </a:cubicBezTo>
                  <a:cubicBezTo>
                    <a:pt x="7966" y="5320"/>
                    <a:pt x="8015" y="4976"/>
                    <a:pt x="7655" y="4927"/>
                  </a:cubicBezTo>
                  <a:cubicBezTo>
                    <a:pt x="7640" y="4925"/>
                    <a:pt x="7625" y="4924"/>
                    <a:pt x="7611" y="4924"/>
                  </a:cubicBezTo>
                  <a:cubicBezTo>
                    <a:pt x="7268" y="4924"/>
                    <a:pt x="7161" y="5473"/>
                    <a:pt x="7507" y="5615"/>
                  </a:cubicBezTo>
                  <a:cubicBezTo>
                    <a:pt x="7577" y="5648"/>
                    <a:pt x="7651" y="5663"/>
                    <a:pt x="7724" y="5663"/>
                  </a:cubicBezTo>
                  <a:cubicBezTo>
                    <a:pt x="7943" y="5663"/>
                    <a:pt x="8155" y="5525"/>
                    <a:pt x="8228" y="5304"/>
                  </a:cubicBezTo>
                  <a:cubicBezTo>
                    <a:pt x="8228" y="5287"/>
                    <a:pt x="8228" y="5287"/>
                    <a:pt x="8228" y="5271"/>
                  </a:cubicBezTo>
                  <a:cubicBezTo>
                    <a:pt x="8228" y="5254"/>
                    <a:pt x="8228" y="5254"/>
                    <a:pt x="8245" y="5238"/>
                  </a:cubicBezTo>
                  <a:lnTo>
                    <a:pt x="8245" y="5222"/>
                  </a:lnTo>
                  <a:cubicBezTo>
                    <a:pt x="8261" y="5090"/>
                    <a:pt x="8261" y="4959"/>
                    <a:pt x="8212" y="4845"/>
                  </a:cubicBezTo>
                  <a:cubicBezTo>
                    <a:pt x="8100" y="4533"/>
                    <a:pt x="7807" y="4344"/>
                    <a:pt x="7493" y="4344"/>
                  </a:cubicBezTo>
                  <a:cubicBezTo>
                    <a:pt x="7394" y="4344"/>
                    <a:pt x="7294" y="4363"/>
                    <a:pt x="7196" y="4402"/>
                  </a:cubicBezTo>
                  <a:cubicBezTo>
                    <a:pt x="6704" y="4517"/>
                    <a:pt x="6425" y="5222"/>
                    <a:pt x="6753" y="5762"/>
                  </a:cubicBezTo>
                  <a:cubicBezTo>
                    <a:pt x="6927" y="6110"/>
                    <a:pt x="7342" y="6317"/>
                    <a:pt x="7769" y="6317"/>
                  </a:cubicBezTo>
                  <a:cubicBezTo>
                    <a:pt x="8028" y="6317"/>
                    <a:pt x="8291" y="6241"/>
                    <a:pt x="8507" y="6074"/>
                  </a:cubicBezTo>
                  <a:cubicBezTo>
                    <a:pt x="8950" y="5730"/>
                    <a:pt x="9064" y="5140"/>
                    <a:pt x="8917" y="4582"/>
                  </a:cubicBezTo>
                  <a:cubicBezTo>
                    <a:pt x="8819" y="4041"/>
                    <a:pt x="8458" y="3156"/>
                    <a:pt x="7196" y="2878"/>
                  </a:cubicBezTo>
                  <a:cubicBezTo>
                    <a:pt x="7057" y="2848"/>
                    <a:pt x="6915" y="2834"/>
                    <a:pt x="6770" y="2834"/>
                  </a:cubicBezTo>
                  <a:cubicBezTo>
                    <a:pt x="5441" y="2834"/>
                    <a:pt x="3902" y="3973"/>
                    <a:pt x="2327" y="3973"/>
                  </a:cubicBezTo>
                  <a:cubicBezTo>
                    <a:pt x="2099" y="3973"/>
                    <a:pt x="1869" y="3949"/>
                    <a:pt x="1639" y="3894"/>
                  </a:cubicBezTo>
                  <a:cubicBezTo>
                    <a:pt x="1557" y="3877"/>
                    <a:pt x="1459" y="3845"/>
                    <a:pt x="1361" y="3812"/>
                  </a:cubicBezTo>
                  <a:cubicBezTo>
                    <a:pt x="1344" y="3812"/>
                    <a:pt x="1328" y="3796"/>
                    <a:pt x="1311" y="3796"/>
                  </a:cubicBezTo>
                  <a:cubicBezTo>
                    <a:pt x="590" y="3419"/>
                    <a:pt x="148" y="2665"/>
                    <a:pt x="180" y="1861"/>
                  </a:cubicBezTo>
                  <a:cubicBezTo>
                    <a:pt x="203" y="739"/>
                    <a:pt x="1174" y="106"/>
                    <a:pt x="2043" y="106"/>
                  </a:cubicBezTo>
                  <a:cubicBezTo>
                    <a:pt x="2455" y="106"/>
                    <a:pt x="2845" y="249"/>
                    <a:pt x="3098" y="550"/>
                  </a:cubicBezTo>
                  <a:cubicBezTo>
                    <a:pt x="3557" y="1009"/>
                    <a:pt x="3524" y="1763"/>
                    <a:pt x="3016" y="2173"/>
                  </a:cubicBezTo>
                  <a:cubicBezTo>
                    <a:pt x="2934" y="2222"/>
                    <a:pt x="2852" y="2271"/>
                    <a:pt x="2754" y="2288"/>
                  </a:cubicBezTo>
                  <a:cubicBezTo>
                    <a:pt x="2687" y="2307"/>
                    <a:pt x="2617" y="2316"/>
                    <a:pt x="2547" y="2316"/>
                  </a:cubicBezTo>
                  <a:cubicBezTo>
                    <a:pt x="2377" y="2316"/>
                    <a:pt x="2205" y="2261"/>
                    <a:pt x="2065" y="2156"/>
                  </a:cubicBezTo>
                  <a:cubicBezTo>
                    <a:pt x="1934" y="2058"/>
                    <a:pt x="1885" y="1911"/>
                    <a:pt x="1918" y="1763"/>
                  </a:cubicBezTo>
                  <a:lnTo>
                    <a:pt x="1918" y="1763"/>
                  </a:lnTo>
                  <a:cubicBezTo>
                    <a:pt x="1990" y="1846"/>
                    <a:pt x="2089" y="1890"/>
                    <a:pt x="2190" y="1890"/>
                  </a:cubicBezTo>
                  <a:cubicBezTo>
                    <a:pt x="2248" y="1890"/>
                    <a:pt x="2306" y="1875"/>
                    <a:pt x="2360" y="1845"/>
                  </a:cubicBezTo>
                  <a:cubicBezTo>
                    <a:pt x="2590" y="1714"/>
                    <a:pt x="2524" y="1320"/>
                    <a:pt x="2213" y="1222"/>
                  </a:cubicBezTo>
                  <a:cubicBezTo>
                    <a:pt x="2181" y="1212"/>
                    <a:pt x="2150" y="1208"/>
                    <a:pt x="2119" y="1208"/>
                  </a:cubicBezTo>
                  <a:cubicBezTo>
                    <a:pt x="1781" y="1208"/>
                    <a:pt x="1511" y="1751"/>
                    <a:pt x="1901" y="2156"/>
                  </a:cubicBezTo>
                  <a:cubicBezTo>
                    <a:pt x="2060" y="2315"/>
                    <a:pt x="2264" y="2401"/>
                    <a:pt x="2472" y="2401"/>
                  </a:cubicBezTo>
                  <a:cubicBezTo>
                    <a:pt x="2544" y="2401"/>
                    <a:pt x="2617" y="2391"/>
                    <a:pt x="2688" y="2369"/>
                  </a:cubicBezTo>
                  <a:lnTo>
                    <a:pt x="2787" y="2353"/>
                  </a:lnTo>
                  <a:lnTo>
                    <a:pt x="2852" y="2320"/>
                  </a:lnTo>
                  <a:lnTo>
                    <a:pt x="2885" y="2304"/>
                  </a:lnTo>
                  <a:cubicBezTo>
                    <a:pt x="3049" y="2238"/>
                    <a:pt x="3164" y="2140"/>
                    <a:pt x="3262" y="2009"/>
                  </a:cubicBezTo>
                  <a:cubicBezTo>
                    <a:pt x="3590" y="1534"/>
                    <a:pt x="3541" y="911"/>
                    <a:pt x="3147" y="501"/>
                  </a:cubicBezTo>
                  <a:cubicBezTo>
                    <a:pt x="2885" y="163"/>
                    <a:pt x="2460" y="1"/>
                    <a:pt x="20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3913450" y="1582175"/>
              <a:ext cx="161475" cy="92700"/>
            </a:xfrm>
            <a:custGeom>
              <a:rect b="b" l="l" r="r" t="t"/>
              <a:pathLst>
                <a:path extrusionOk="0" h="3708" w="6459">
                  <a:moveTo>
                    <a:pt x="5512" y="0"/>
                  </a:moveTo>
                  <a:cubicBezTo>
                    <a:pt x="5261" y="0"/>
                    <a:pt x="4964" y="44"/>
                    <a:pt x="4623" y="167"/>
                  </a:cubicBezTo>
                  <a:cubicBezTo>
                    <a:pt x="3779" y="468"/>
                    <a:pt x="2593" y="1029"/>
                    <a:pt x="1426" y="1029"/>
                  </a:cubicBezTo>
                  <a:cubicBezTo>
                    <a:pt x="939" y="1029"/>
                    <a:pt x="455" y="931"/>
                    <a:pt x="1" y="675"/>
                  </a:cubicBezTo>
                  <a:lnTo>
                    <a:pt x="1" y="675"/>
                  </a:lnTo>
                  <a:cubicBezTo>
                    <a:pt x="1" y="676"/>
                    <a:pt x="567" y="1334"/>
                    <a:pt x="1345" y="1334"/>
                  </a:cubicBezTo>
                  <a:cubicBezTo>
                    <a:pt x="1372" y="1334"/>
                    <a:pt x="1399" y="1333"/>
                    <a:pt x="1427" y="1331"/>
                  </a:cubicBezTo>
                  <a:cubicBezTo>
                    <a:pt x="1951" y="1295"/>
                    <a:pt x="2185" y="1158"/>
                    <a:pt x="2318" y="1158"/>
                  </a:cubicBezTo>
                  <a:cubicBezTo>
                    <a:pt x="2364" y="1158"/>
                    <a:pt x="2397" y="1174"/>
                    <a:pt x="2427" y="1216"/>
                  </a:cubicBezTo>
                  <a:cubicBezTo>
                    <a:pt x="2500" y="1314"/>
                    <a:pt x="2410" y="1366"/>
                    <a:pt x="2264" y="1366"/>
                  </a:cubicBezTo>
                  <a:cubicBezTo>
                    <a:pt x="2214" y="1366"/>
                    <a:pt x="2158" y="1360"/>
                    <a:pt x="2099" y="1348"/>
                  </a:cubicBezTo>
                  <a:cubicBezTo>
                    <a:pt x="2052" y="1330"/>
                    <a:pt x="2001" y="1321"/>
                    <a:pt x="1948" y="1321"/>
                  </a:cubicBezTo>
                  <a:cubicBezTo>
                    <a:pt x="1854" y="1321"/>
                    <a:pt x="1757" y="1350"/>
                    <a:pt x="1673" y="1413"/>
                  </a:cubicBezTo>
                  <a:cubicBezTo>
                    <a:pt x="1514" y="1572"/>
                    <a:pt x="1710" y="2087"/>
                    <a:pt x="1362" y="2087"/>
                  </a:cubicBezTo>
                  <a:cubicBezTo>
                    <a:pt x="1351" y="2087"/>
                    <a:pt x="1340" y="2086"/>
                    <a:pt x="1329" y="2085"/>
                  </a:cubicBezTo>
                  <a:lnTo>
                    <a:pt x="1329" y="2085"/>
                  </a:lnTo>
                  <a:cubicBezTo>
                    <a:pt x="1329" y="2085"/>
                    <a:pt x="1618" y="2459"/>
                    <a:pt x="2056" y="2459"/>
                  </a:cubicBezTo>
                  <a:cubicBezTo>
                    <a:pt x="2198" y="2459"/>
                    <a:pt x="2356" y="2419"/>
                    <a:pt x="2525" y="2315"/>
                  </a:cubicBezTo>
                  <a:cubicBezTo>
                    <a:pt x="3197" y="1872"/>
                    <a:pt x="2820" y="1380"/>
                    <a:pt x="3066" y="1249"/>
                  </a:cubicBezTo>
                  <a:cubicBezTo>
                    <a:pt x="3112" y="1226"/>
                    <a:pt x="3156" y="1216"/>
                    <a:pt x="3197" y="1216"/>
                  </a:cubicBezTo>
                  <a:cubicBezTo>
                    <a:pt x="3389" y="1216"/>
                    <a:pt x="3501" y="1446"/>
                    <a:pt x="3312" y="1675"/>
                  </a:cubicBezTo>
                  <a:cubicBezTo>
                    <a:pt x="3082" y="1938"/>
                    <a:pt x="2230" y="2888"/>
                    <a:pt x="3558" y="3708"/>
                  </a:cubicBezTo>
                  <a:cubicBezTo>
                    <a:pt x="3558" y="3708"/>
                    <a:pt x="3377" y="3249"/>
                    <a:pt x="3738" y="3085"/>
                  </a:cubicBezTo>
                  <a:cubicBezTo>
                    <a:pt x="4099" y="2921"/>
                    <a:pt x="4803" y="2708"/>
                    <a:pt x="4705" y="2200"/>
                  </a:cubicBezTo>
                  <a:cubicBezTo>
                    <a:pt x="4607" y="1708"/>
                    <a:pt x="4246" y="954"/>
                    <a:pt x="4836" y="512"/>
                  </a:cubicBezTo>
                  <a:cubicBezTo>
                    <a:pt x="5193" y="242"/>
                    <a:pt x="5498" y="142"/>
                    <a:pt x="5802" y="142"/>
                  </a:cubicBezTo>
                  <a:cubicBezTo>
                    <a:pt x="6016" y="142"/>
                    <a:pt x="6229" y="191"/>
                    <a:pt x="6459" y="266"/>
                  </a:cubicBezTo>
                  <a:cubicBezTo>
                    <a:pt x="6459" y="266"/>
                    <a:pt x="6127" y="0"/>
                    <a:pt x="551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3943375" y="1490500"/>
              <a:ext cx="90575" cy="63100"/>
            </a:xfrm>
            <a:custGeom>
              <a:rect b="b" l="l" r="r" t="t"/>
              <a:pathLst>
                <a:path extrusionOk="0" h="2524" w="3623">
                  <a:moveTo>
                    <a:pt x="1101" y="1"/>
                  </a:moveTo>
                  <a:cubicBezTo>
                    <a:pt x="504" y="1"/>
                    <a:pt x="0" y="130"/>
                    <a:pt x="0" y="130"/>
                  </a:cubicBezTo>
                  <a:cubicBezTo>
                    <a:pt x="0" y="130"/>
                    <a:pt x="951" y="195"/>
                    <a:pt x="1197" y="556"/>
                  </a:cubicBezTo>
                  <a:cubicBezTo>
                    <a:pt x="1361" y="736"/>
                    <a:pt x="1426" y="1015"/>
                    <a:pt x="1344" y="1261"/>
                  </a:cubicBezTo>
                  <a:cubicBezTo>
                    <a:pt x="1295" y="1490"/>
                    <a:pt x="1181" y="2146"/>
                    <a:pt x="2213" y="2162"/>
                  </a:cubicBezTo>
                  <a:cubicBezTo>
                    <a:pt x="3246" y="2162"/>
                    <a:pt x="3082" y="2523"/>
                    <a:pt x="3082" y="2523"/>
                  </a:cubicBezTo>
                  <a:cubicBezTo>
                    <a:pt x="3082" y="2523"/>
                    <a:pt x="3623" y="1769"/>
                    <a:pt x="2738" y="622"/>
                  </a:cubicBezTo>
                  <a:cubicBezTo>
                    <a:pt x="2364" y="126"/>
                    <a:pt x="1688" y="1"/>
                    <a:pt x="11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3907725" y="1423675"/>
              <a:ext cx="56575" cy="66800"/>
            </a:xfrm>
            <a:custGeom>
              <a:rect b="b" l="l" r="r" t="t"/>
              <a:pathLst>
                <a:path extrusionOk="0" h="2672" w="2263">
                  <a:moveTo>
                    <a:pt x="1131" y="0"/>
                  </a:moveTo>
                  <a:cubicBezTo>
                    <a:pt x="836" y="164"/>
                    <a:pt x="738" y="705"/>
                    <a:pt x="804" y="1426"/>
                  </a:cubicBezTo>
                  <a:cubicBezTo>
                    <a:pt x="869" y="2164"/>
                    <a:pt x="0" y="2606"/>
                    <a:pt x="0" y="2606"/>
                  </a:cubicBezTo>
                  <a:cubicBezTo>
                    <a:pt x="590" y="2410"/>
                    <a:pt x="1771" y="2672"/>
                    <a:pt x="2016" y="2016"/>
                  </a:cubicBezTo>
                  <a:cubicBezTo>
                    <a:pt x="2262" y="1344"/>
                    <a:pt x="1639" y="934"/>
                    <a:pt x="1279" y="738"/>
                  </a:cubicBezTo>
                  <a:cubicBezTo>
                    <a:pt x="918" y="541"/>
                    <a:pt x="1131" y="0"/>
                    <a:pt x="11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3823725" y="1452750"/>
              <a:ext cx="79525" cy="107800"/>
            </a:xfrm>
            <a:custGeom>
              <a:rect b="b" l="l" r="r" t="t"/>
              <a:pathLst>
                <a:path extrusionOk="0" h="4312" w="3181">
                  <a:moveTo>
                    <a:pt x="2803" y="1"/>
                  </a:moveTo>
                  <a:lnTo>
                    <a:pt x="2803" y="1"/>
                  </a:lnTo>
                  <a:cubicBezTo>
                    <a:pt x="2706" y="97"/>
                    <a:pt x="2587" y="136"/>
                    <a:pt x="2463" y="136"/>
                  </a:cubicBezTo>
                  <a:cubicBezTo>
                    <a:pt x="2440" y="136"/>
                    <a:pt x="2417" y="135"/>
                    <a:pt x="2393" y="132"/>
                  </a:cubicBezTo>
                  <a:cubicBezTo>
                    <a:pt x="2331" y="120"/>
                    <a:pt x="2244" y="111"/>
                    <a:pt x="2144" y="111"/>
                  </a:cubicBezTo>
                  <a:cubicBezTo>
                    <a:pt x="1821" y="111"/>
                    <a:pt x="1367" y="213"/>
                    <a:pt x="1229" y="689"/>
                  </a:cubicBezTo>
                  <a:cubicBezTo>
                    <a:pt x="1033" y="1312"/>
                    <a:pt x="1180" y="1705"/>
                    <a:pt x="1393" y="1886"/>
                  </a:cubicBezTo>
                  <a:cubicBezTo>
                    <a:pt x="1623" y="2066"/>
                    <a:pt x="1623" y="2443"/>
                    <a:pt x="1459" y="2492"/>
                  </a:cubicBezTo>
                  <a:cubicBezTo>
                    <a:pt x="1423" y="2510"/>
                    <a:pt x="1387" y="2518"/>
                    <a:pt x="1352" y="2518"/>
                  </a:cubicBezTo>
                  <a:cubicBezTo>
                    <a:pt x="1194" y="2518"/>
                    <a:pt x="1064" y="2355"/>
                    <a:pt x="1131" y="2181"/>
                  </a:cubicBezTo>
                  <a:cubicBezTo>
                    <a:pt x="1206" y="1956"/>
                    <a:pt x="1035" y="1732"/>
                    <a:pt x="805" y="1732"/>
                  </a:cubicBezTo>
                  <a:cubicBezTo>
                    <a:pt x="783" y="1732"/>
                    <a:pt x="761" y="1734"/>
                    <a:pt x="738" y="1738"/>
                  </a:cubicBezTo>
                  <a:cubicBezTo>
                    <a:pt x="677" y="1746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0" y="2492"/>
                    <a:pt x="689" y="2935"/>
                  </a:cubicBezTo>
                  <a:cubicBezTo>
                    <a:pt x="1377" y="3361"/>
                    <a:pt x="1738" y="4049"/>
                    <a:pt x="2131" y="4312"/>
                  </a:cubicBezTo>
                  <a:cubicBezTo>
                    <a:pt x="2131" y="4312"/>
                    <a:pt x="1525" y="3345"/>
                    <a:pt x="2082" y="2476"/>
                  </a:cubicBezTo>
                  <a:cubicBezTo>
                    <a:pt x="2639" y="1607"/>
                    <a:pt x="3180" y="1345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3718000" y="1294200"/>
              <a:ext cx="202850" cy="202425"/>
            </a:xfrm>
            <a:custGeom>
              <a:rect b="b" l="l" r="r" t="t"/>
              <a:pathLst>
                <a:path extrusionOk="0" h="8097" w="8114">
                  <a:moveTo>
                    <a:pt x="2360" y="1"/>
                  </a:moveTo>
                  <a:cubicBezTo>
                    <a:pt x="2268" y="1"/>
                    <a:pt x="2174" y="6"/>
                    <a:pt x="2082" y="16"/>
                  </a:cubicBezTo>
                  <a:cubicBezTo>
                    <a:pt x="771" y="180"/>
                    <a:pt x="0" y="1983"/>
                    <a:pt x="787" y="3228"/>
                  </a:cubicBezTo>
                  <a:cubicBezTo>
                    <a:pt x="1404" y="4207"/>
                    <a:pt x="2519" y="4480"/>
                    <a:pt x="3497" y="4480"/>
                  </a:cubicBezTo>
                  <a:cubicBezTo>
                    <a:pt x="3584" y="4480"/>
                    <a:pt x="3670" y="4478"/>
                    <a:pt x="3754" y="4474"/>
                  </a:cubicBezTo>
                  <a:cubicBezTo>
                    <a:pt x="3967" y="4474"/>
                    <a:pt x="4213" y="4441"/>
                    <a:pt x="4459" y="4409"/>
                  </a:cubicBezTo>
                  <a:cubicBezTo>
                    <a:pt x="4459" y="4409"/>
                    <a:pt x="4652" y="4378"/>
                    <a:pt x="4943" y="4378"/>
                  </a:cubicBezTo>
                  <a:cubicBezTo>
                    <a:pt x="5426" y="4378"/>
                    <a:pt x="6177" y="4461"/>
                    <a:pt x="6770" y="4900"/>
                  </a:cubicBezTo>
                  <a:cubicBezTo>
                    <a:pt x="7163" y="5245"/>
                    <a:pt x="7425" y="5720"/>
                    <a:pt x="7524" y="6228"/>
                  </a:cubicBezTo>
                  <a:cubicBezTo>
                    <a:pt x="7524" y="6228"/>
                    <a:pt x="7688" y="7425"/>
                    <a:pt x="7114" y="8064"/>
                  </a:cubicBezTo>
                  <a:lnTo>
                    <a:pt x="7081" y="8097"/>
                  </a:lnTo>
                  <a:cubicBezTo>
                    <a:pt x="7081" y="8097"/>
                    <a:pt x="8114" y="7572"/>
                    <a:pt x="7999" y="5982"/>
                  </a:cubicBezTo>
                  <a:cubicBezTo>
                    <a:pt x="7891" y="4661"/>
                    <a:pt x="6841" y="4005"/>
                    <a:pt x="5515" y="4005"/>
                  </a:cubicBezTo>
                  <a:cubicBezTo>
                    <a:pt x="5228" y="4005"/>
                    <a:pt x="4928" y="4036"/>
                    <a:pt x="4623" y="4097"/>
                  </a:cubicBezTo>
                  <a:cubicBezTo>
                    <a:pt x="4113" y="4198"/>
                    <a:pt x="3661" y="4248"/>
                    <a:pt x="3253" y="4248"/>
                  </a:cubicBezTo>
                  <a:cubicBezTo>
                    <a:pt x="2730" y="4248"/>
                    <a:pt x="2282" y="4165"/>
                    <a:pt x="1885" y="3999"/>
                  </a:cubicBezTo>
                  <a:cubicBezTo>
                    <a:pt x="1492" y="3802"/>
                    <a:pt x="1164" y="3507"/>
                    <a:pt x="934" y="3147"/>
                  </a:cubicBezTo>
                  <a:cubicBezTo>
                    <a:pt x="197" y="1999"/>
                    <a:pt x="902" y="294"/>
                    <a:pt x="2115" y="163"/>
                  </a:cubicBezTo>
                  <a:cubicBezTo>
                    <a:pt x="2225" y="144"/>
                    <a:pt x="2337" y="134"/>
                    <a:pt x="2448" y="134"/>
                  </a:cubicBezTo>
                  <a:cubicBezTo>
                    <a:pt x="2901" y="134"/>
                    <a:pt x="3343" y="297"/>
                    <a:pt x="3606" y="639"/>
                  </a:cubicBezTo>
                  <a:cubicBezTo>
                    <a:pt x="3885" y="1032"/>
                    <a:pt x="3934" y="1557"/>
                    <a:pt x="3737" y="1999"/>
                  </a:cubicBezTo>
                  <a:cubicBezTo>
                    <a:pt x="3590" y="2334"/>
                    <a:pt x="3245" y="2538"/>
                    <a:pt x="2882" y="2538"/>
                  </a:cubicBezTo>
                  <a:cubicBezTo>
                    <a:pt x="2801" y="2538"/>
                    <a:pt x="2720" y="2528"/>
                    <a:pt x="2639" y="2507"/>
                  </a:cubicBezTo>
                  <a:cubicBezTo>
                    <a:pt x="2213" y="2393"/>
                    <a:pt x="2033" y="1966"/>
                    <a:pt x="2361" y="1917"/>
                  </a:cubicBezTo>
                  <a:cubicBezTo>
                    <a:pt x="2770" y="1852"/>
                    <a:pt x="2852" y="1507"/>
                    <a:pt x="2705" y="1212"/>
                  </a:cubicBezTo>
                  <a:cubicBezTo>
                    <a:pt x="2651" y="1091"/>
                    <a:pt x="2516" y="1022"/>
                    <a:pt x="2371" y="1022"/>
                  </a:cubicBezTo>
                  <a:cubicBezTo>
                    <a:pt x="2163" y="1022"/>
                    <a:pt x="1933" y="1163"/>
                    <a:pt x="1885" y="1491"/>
                  </a:cubicBezTo>
                  <a:cubicBezTo>
                    <a:pt x="1820" y="1753"/>
                    <a:pt x="1902" y="2032"/>
                    <a:pt x="2082" y="2245"/>
                  </a:cubicBezTo>
                  <a:cubicBezTo>
                    <a:pt x="2257" y="2429"/>
                    <a:pt x="2591" y="2587"/>
                    <a:pt x="2934" y="2587"/>
                  </a:cubicBezTo>
                  <a:cubicBezTo>
                    <a:pt x="3264" y="2587"/>
                    <a:pt x="3603" y="2441"/>
                    <a:pt x="3819" y="2032"/>
                  </a:cubicBezTo>
                  <a:cubicBezTo>
                    <a:pt x="4049" y="1557"/>
                    <a:pt x="4000" y="999"/>
                    <a:pt x="3705" y="557"/>
                  </a:cubicBezTo>
                  <a:cubicBezTo>
                    <a:pt x="3398" y="166"/>
                    <a:pt x="2889" y="1"/>
                    <a:pt x="23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3750775" y="1410675"/>
              <a:ext cx="116800" cy="59325"/>
            </a:xfrm>
            <a:custGeom>
              <a:rect b="b" l="l" r="r" t="t"/>
              <a:pathLst>
                <a:path extrusionOk="0" h="2373" w="4672">
                  <a:moveTo>
                    <a:pt x="3587" y="0"/>
                  </a:moveTo>
                  <a:cubicBezTo>
                    <a:pt x="3291" y="0"/>
                    <a:pt x="2939" y="41"/>
                    <a:pt x="2541" y="159"/>
                  </a:cubicBezTo>
                  <a:cubicBezTo>
                    <a:pt x="1981" y="319"/>
                    <a:pt x="1505" y="378"/>
                    <a:pt x="1115" y="378"/>
                  </a:cubicBezTo>
                  <a:cubicBezTo>
                    <a:pt x="582" y="378"/>
                    <a:pt x="209" y="266"/>
                    <a:pt x="0" y="143"/>
                  </a:cubicBezTo>
                  <a:lnTo>
                    <a:pt x="0" y="143"/>
                  </a:lnTo>
                  <a:cubicBezTo>
                    <a:pt x="132" y="258"/>
                    <a:pt x="263" y="389"/>
                    <a:pt x="377" y="520"/>
                  </a:cubicBezTo>
                  <a:cubicBezTo>
                    <a:pt x="453" y="641"/>
                    <a:pt x="598" y="1389"/>
                    <a:pt x="1199" y="1389"/>
                  </a:cubicBezTo>
                  <a:cubicBezTo>
                    <a:pt x="1250" y="1389"/>
                    <a:pt x="1304" y="1384"/>
                    <a:pt x="1361" y="1372"/>
                  </a:cubicBezTo>
                  <a:cubicBezTo>
                    <a:pt x="2082" y="1225"/>
                    <a:pt x="1951" y="749"/>
                    <a:pt x="2426" y="618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5" y="782"/>
                    <a:pt x="2869" y="848"/>
                  </a:cubicBezTo>
                  <a:cubicBezTo>
                    <a:pt x="2808" y="886"/>
                    <a:pt x="2754" y="899"/>
                    <a:pt x="2696" y="899"/>
                  </a:cubicBezTo>
                  <a:cubicBezTo>
                    <a:pt x="2628" y="899"/>
                    <a:pt x="2556" y="882"/>
                    <a:pt x="2459" y="864"/>
                  </a:cubicBezTo>
                  <a:cubicBezTo>
                    <a:pt x="2451" y="863"/>
                    <a:pt x="2442" y="863"/>
                    <a:pt x="2433" y="863"/>
                  </a:cubicBezTo>
                  <a:cubicBezTo>
                    <a:pt x="2249" y="863"/>
                    <a:pt x="1812" y="1017"/>
                    <a:pt x="1967" y="1438"/>
                  </a:cubicBezTo>
                  <a:cubicBezTo>
                    <a:pt x="2131" y="1864"/>
                    <a:pt x="2377" y="2225"/>
                    <a:pt x="2115" y="2372"/>
                  </a:cubicBezTo>
                  <a:cubicBezTo>
                    <a:pt x="2115" y="2372"/>
                    <a:pt x="3033" y="2372"/>
                    <a:pt x="3344" y="2110"/>
                  </a:cubicBezTo>
                  <a:cubicBezTo>
                    <a:pt x="3705" y="1848"/>
                    <a:pt x="3852" y="1405"/>
                    <a:pt x="3738" y="979"/>
                  </a:cubicBezTo>
                  <a:cubicBezTo>
                    <a:pt x="3626" y="504"/>
                    <a:pt x="3942" y="196"/>
                    <a:pt x="4413" y="196"/>
                  </a:cubicBezTo>
                  <a:cubicBezTo>
                    <a:pt x="4495" y="196"/>
                    <a:pt x="4582" y="206"/>
                    <a:pt x="4672" y="225"/>
                  </a:cubicBezTo>
                  <a:cubicBezTo>
                    <a:pt x="4672" y="225"/>
                    <a:pt x="4278" y="0"/>
                    <a:pt x="35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3780275" y="1301150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279" y="0"/>
                  </a:moveTo>
                  <a:lnTo>
                    <a:pt x="1279" y="0"/>
                  </a:lnTo>
                  <a:cubicBezTo>
                    <a:pt x="1705" y="426"/>
                    <a:pt x="1853" y="1082"/>
                    <a:pt x="1640" y="1656"/>
                  </a:cubicBezTo>
                  <a:cubicBezTo>
                    <a:pt x="1407" y="2416"/>
                    <a:pt x="871" y="2608"/>
                    <a:pt x="416" y="2608"/>
                  </a:cubicBezTo>
                  <a:cubicBezTo>
                    <a:pt x="264" y="2608"/>
                    <a:pt x="120" y="2586"/>
                    <a:pt x="1" y="2557"/>
                  </a:cubicBezTo>
                  <a:lnTo>
                    <a:pt x="1" y="2557"/>
                  </a:lnTo>
                  <a:cubicBezTo>
                    <a:pt x="1" y="2557"/>
                    <a:pt x="244" y="3347"/>
                    <a:pt x="1008" y="3347"/>
                  </a:cubicBezTo>
                  <a:cubicBezTo>
                    <a:pt x="1038" y="3347"/>
                    <a:pt x="1068" y="3346"/>
                    <a:pt x="1099" y="3344"/>
                  </a:cubicBezTo>
                  <a:cubicBezTo>
                    <a:pt x="1951" y="3278"/>
                    <a:pt x="1902" y="2639"/>
                    <a:pt x="1886" y="2344"/>
                  </a:cubicBezTo>
                  <a:cubicBezTo>
                    <a:pt x="1886" y="2065"/>
                    <a:pt x="1869" y="1836"/>
                    <a:pt x="1968" y="1836"/>
                  </a:cubicBezTo>
                  <a:cubicBezTo>
                    <a:pt x="2082" y="1836"/>
                    <a:pt x="2115" y="1951"/>
                    <a:pt x="2050" y="2147"/>
                  </a:cubicBezTo>
                  <a:cubicBezTo>
                    <a:pt x="1984" y="2344"/>
                    <a:pt x="1836" y="2983"/>
                    <a:pt x="2935" y="3082"/>
                  </a:cubicBezTo>
                  <a:cubicBezTo>
                    <a:pt x="2787" y="3000"/>
                    <a:pt x="2771" y="2803"/>
                    <a:pt x="2869" y="2672"/>
                  </a:cubicBezTo>
                  <a:cubicBezTo>
                    <a:pt x="3017" y="2426"/>
                    <a:pt x="3230" y="1967"/>
                    <a:pt x="2509" y="1344"/>
                  </a:cubicBezTo>
                  <a:cubicBezTo>
                    <a:pt x="1771" y="721"/>
                    <a:pt x="1722" y="279"/>
                    <a:pt x="1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3697500" y="1181725"/>
              <a:ext cx="47975" cy="191550"/>
            </a:xfrm>
            <a:custGeom>
              <a:rect b="b" l="l" r="r" t="t"/>
              <a:pathLst>
                <a:path extrusionOk="0" h="7662" w="1919">
                  <a:moveTo>
                    <a:pt x="620" y="1"/>
                  </a:moveTo>
                  <a:cubicBezTo>
                    <a:pt x="554" y="1"/>
                    <a:pt x="483" y="17"/>
                    <a:pt x="410" y="56"/>
                  </a:cubicBezTo>
                  <a:cubicBezTo>
                    <a:pt x="1" y="286"/>
                    <a:pt x="328" y="843"/>
                    <a:pt x="591" y="1105"/>
                  </a:cubicBezTo>
                  <a:cubicBezTo>
                    <a:pt x="853" y="1368"/>
                    <a:pt x="869" y="2630"/>
                    <a:pt x="738" y="4007"/>
                  </a:cubicBezTo>
                  <a:cubicBezTo>
                    <a:pt x="607" y="5367"/>
                    <a:pt x="755" y="7137"/>
                    <a:pt x="1459" y="7662"/>
                  </a:cubicBezTo>
                  <a:cubicBezTo>
                    <a:pt x="1459" y="7662"/>
                    <a:pt x="804" y="7055"/>
                    <a:pt x="951" y="5170"/>
                  </a:cubicBezTo>
                  <a:cubicBezTo>
                    <a:pt x="1099" y="3302"/>
                    <a:pt x="1918" y="1515"/>
                    <a:pt x="1181" y="384"/>
                  </a:cubicBezTo>
                  <a:cubicBezTo>
                    <a:pt x="1181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3577850" y="1156550"/>
              <a:ext cx="213925" cy="254850"/>
            </a:xfrm>
            <a:custGeom>
              <a:rect b="b" l="l" r="r" t="t"/>
              <a:pathLst>
                <a:path extrusionOk="0" h="10194" w="8557">
                  <a:moveTo>
                    <a:pt x="2286" y="0"/>
                  </a:moveTo>
                  <a:cubicBezTo>
                    <a:pt x="1371" y="0"/>
                    <a:pt x="526" y="461"/>
                    <a:pt x="295" y="1178"/>
                  </a:cubicBezTo>
                  <a:cubicBezTo>
                    <a:pt x="0" y="1965"/>
                    <a:pt x="410" y="2670"/>
                    <a:pt x="820" y="2899"/>
                  </a:cubicBezTo>
                  <a:cubicBezTo>
                    <a:pt x="1044" y="3045"/>
                    <a:pt x="1304" y="3108"/>
                    <a:pt x="1558" y="3108"/>
                  </a:cubicBezTo>
                  <a:cubicBezTo>
                    <a:pt x="2102" y="3108"/>
                    <a:pt x="2621" y="2820"/>
                    <a:pt x="2721" y="2440"/>
                  </a:cubicBezTo>
                  <a:cubicBezTo>
                    <a:pt x="2865" y="2037"/>
                    <a:pt x="2554" y="1646"/>
                    <a:pt x="2165" y="1646"/>
                  </a:cubicBezTo>
                  <a:cubicBezTo>
                    <a:pt x="2111" y="1646"/>
                    <a:pt x="2056" y="1654"/>
                    <a:pt x="2000" y="1670"/>
                  </a:cubicBezTo>
                  <a:cubicBezTo>
                    <a:pt x="1672" y="1735"/>
                    <a:pt x="1492" y="2080"/>
                    <a:pt x="1607" y="2391"/>
                  </a:cubicBezTo>
                  <a:cubicBezTo>
                    <a:pt x="1695" y="2643"/>
                    <a:pt x="1977" y="2672"/>
                    <a:pt x="2103" y="2672"/>
                  </a:cubicBezTo>
                  <a:cubicBezTo>
                    <a:pt x="2140" y="2672"/>
                    <a:pt x="2164" y="2670"/>
                    <a:pt x="2164" y="2670"/>
                  </a:cubicBezTo>
                  <a:lnTo>
                    <a:pt x="2164" y="2670"/>
                  </a:lnTo>
                  <a:cubicBezTo>
                    <a:pt x="2099" y="2837"/>
                    <a:pt x="1887" y="2961"/>
                    <a:pt x="1630" y="2961"/>
                  </a:cubicBezTo>
                  <a:cubicBezTo>
                    <a:pt x="1432" y="2961"/>
                    <a:pt x="1207" y="2888"/>
                    <a:pt x="1000" y="2702"/>
                  </a:cubicBezTo>
                  <a:cubicBezTo>
                    <a:pt x="574" y="2325"/>
                    <a:pt x="492" y="1080"/>
                    <a:pt x="1213" y="506"/>
                  </a:cubicBezTo>
                  <a:cubicBezTo>
                    <a:pt x="1537" y="270"/>
                    <a:pt x="1915" y="140"/>
                    <a:pt x="2309" y="140"/>
                  </a:cubicBezTo>
                  <a:cubicBezTo>
                    <a:pt x="2353" y="140"/>
                    <a:pt x="2398" y="142"/>
                    <a:pt x="2443" y="145"/>
                  </a:cubicBezTo>
                  <a:cubicBezTo>
                    <a:pt x="2574" y="162"/>
                    <a:pt x="2705" y="178"/>
                    <a:pt x="2836" y="211"/>
                  </a:cubicBezTo>
                  <a:cubicBezTo>
                    <a:pt x="3934" y="473"/>
                    <a:pt x="4655" y="1653"/>
                    <a:pt x="4885" y="2883"/>
                  </a:cubicBezTo>
                  <a:cubicBezTo>
                    <a:pt x="5114" y="4112"/>
                    <a:pt x="4885" y="5374"/>
                    <a:pt x="4951" y="6489"/>
                  </a:cubicBezTo>
                  <a:cubicBezTo>
                    <a:pt x="4901" y="7505"/>
                    <a:pt x="5311" y="8505"/>
                    <a:pt x="6049" y="9193"/>
                  </a:cubicBezTo>
                  <a:cubicBezTo>
                    <a:pt x="6737" y="9816"/>
                    <a:pt x="7622" y="10160"/>
                    <a:pt x="8557" y="10193"/>
                  </a:cubicBezTo>
                  <a:cubicBezTo>
                    <a:pt x="7639" y="10128"/>
                    <a:pt x="6770" y="9751"/>
                    <a:pt x="6098" y="9128"/>
                  </a:cubicBezTo>
                  <a:cubicBezTo>
                    <a:pt x="5393" y="8423"/>
                    <a:pt x="5032" y="7456"/>
                    <a:pt x="5082" y="6472"/>
                  </a:cubicBezTo>
                  <a:cubicBezTo>
                    <a:pt x="5032" y="5374"/>
                    <a:pt x="5278" y="4145"/>
                    <a:pt x="5049" y="2834"/>
                  </a:cubicBezTo>
                  <a:cubicBezTo>
                    <a:pt x="4803" y="1571"/>
                    <a:pt x="4049" y="326"/>
                    <a:pt x="2869" y="63"/>
                  </a:cubicBezTo>
                  <a:cubicBezTo>
                    <a:pt x="2675" y="21"/>
                    <a:pt x="2479" y="0"/>
                    <a:pt x="22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3627425" y="1192325"/>
              <a:ext cx="62725" cy="52600"/>
            </a:xfrm>
            <a:custGeom>
              <a:rect b="b" l="l" r="r" t="t"/>
              <a:pathLst>
                <a:path extrusionOk="0" h="2104" w="2509">
                  <a:moveTo>
                    <a:pt x="1797" y="1"/>
                  </a:moveTo>
                  <a:cubicBezTo>
                    <a:pt x="1319" y="1"/>
                    <a:pt x="1021" y="390"/>
                    <a:pt x="935" y="1091"/>
                  </a:cubicBezTo>
                  <a:cubicBezTo>
                    <a:pt x="854" y="1742"/>
                    <a:pt x="267" y="1798"/>
                    <a:pt x="67" y="1798"/>
                  </a:cubicBezTo>
                  <a:cubicBezTo>
                    <a:pt x="26" y="1798"/>
                    <a:pt x="1" y="1796"/>
                    <a:pt x="1" y="1796"/>
                  </a:cubicBezTo>
                  <a:lnTo>
                    <a:pt x="1" y="1796"/>
                  </a:lnTo>
                  <a:cubicBezTo>
                    <a:pt x="121" y="1851"/>
                    <a:pt x="703" y="2103"/>
                    <a:pt x="1242" y="2103"/>
                  </a:cubicBezTo>
                  <a:cubicBezTo>
                    <a:pt x="1509" y="2103"/>
                    <a:pt x="1766" y="2041"/>
                    <a:pt x="1951" y="1862"/>
                  </a:cubicBezTo>
                  <a:cubicBezTo>
                    <a:pt x="2509" y="1304"/>
                    <a:pt x="2115" y="616"/>
                    <a:pt x="1968" y="386"/>
                  </a:cubicBezTo>
                  <a:cubicBezTo>
                    <a:pt x="1869" y="272"/>
                    <a:pt x="1902" y="91"/>
                    <a:pt x="2017" y="26"/>
                  </a:cubicBezTo>
                  <a:cubicBezTo>
                    <a:pt x="1940" y="9"/>
                    <a:pt x="1867" y="1"/>
                    <a:pt x="17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3565950" y="1195825"/>
              <a:ext cx="120525" cy="137300"/>
            </a:xfrm>
            <a:custGeom>
              <a:rect b="b" l="l" r="r" t="t"/>
              <a:pathLst>
                <a:path extrusionOk="0" h="5492" w="4821">
                  <a:moveTo>
                    <a:pt x="476" y="0"/>
                  </a:moveTo>
                  <a:lnTo>
                    <a:pt x="476" y="0"/>
                  </a:lnTo>
                  <a:cubicBezTo>
                    <a:pt x="1" y="820"/>
                    <a:pt x="247" y="2131"/>
                    <a:pt x="870" y="3033"/>
                  </a:cubicBezTo>
                  <a:cubicBezTo>
                    <a:pt x="1363" y="3716"/>
                    <a:pt x="2129" y="3794"/>
                    <a:pt x="2454" y="3794"/>
                  </a:cubicBezTo>
                  <a:cubicBezTo>
                    <a:pt x="2550" y="3794"/>
                    <a:pt x="2607" y="3787"/>
                    <a:pt x="2607" y="3787"/>
                  </a:cubicBezTo>
                  <a:cubicBezTo>
                    <a:pt x="2345" y="3705"/>
                    <a:pt x="2279" y="3377"/>
                    <a:pt x="2476" y="3131"/>
                  </a:cubicBezTo>
                  <a:cubicBezTo>
                    <a:pt x="2640" y="2984"/>
                    <a:pt x="2607" y="2721"/>
                    <a:pt x="2410" y="2607"/>
                  </a:cubicBezTo>
                  <a:cubicBezTo>
                    <a:pt x="2296" y="2558"/>
                    <a:pt x="2017" y="2328"/>
                    <a:pt x="2247" y="2197"/>
                  </a:cubicBezTo>
                  <a:cubicBezTo>
                    <a:pt x="2275" y="2179"/>
                    <a:pt x="2306" y="2170"/>
                    <a:pt x="2339" y="2170"/>
                  </a:cubicBezTo>
                  <a:cubicBezTo>
                    <a:pt x="2577" y="2170"/>
                    <a:pt x="2913" y="2611"/>
                    <a:pt x="2869" y="3115"/>
                  </a:cubicBezTo>
                  <a:cubicBezTo>
                    <a:pt x="2820" y="3689"/>
                    <a:pt x="3083" y="3852"/>
                    <a:pt x="3476" y="4147"/>
                  </a:cubicBezTo>
                  <a:cubicBezTo>
                    <a:pt x="3869" y="4426"/>
                    <a:pt x="3640" y="4951"/>
                    <a:pt x="3640" y="4951"/>
                  </a:cubicBezTo>
                  <a:cubicBezTo>
                    <a:pt x="4361" y="4541"/>
                    <a:pt x="4197" y="3869"/>
                    <a:pt x="4115" y="3721"/>
                  </a:cubicBezTo>
                  <a:cubicBezTo>
                    <a:pt x="4033" y="3557"/>
                    <a:pt x="3837" y="3312"/>
                    <a:pt x="4066" y="3213"/>
                  </a:cubicBezTo>
                  <a:cubicBezTo>
                    <a:pt x="4081" y="3206"/>
                    <a:pt x="4096" y="3202"/>
                    <a:pt x="4110" y="3202"/>
                  </a:cubicBezTo>
                  <a:cubicBezTo>
                    <a:pt x="4306" y="3202"/>
                    <a:pt x="4377" y="3930"/>
                    <a:pt x="4377" y="4557"/>
                  </a:cubicBezTo>
                  <a:cubicBezTo>
                    <a:pt x="4345" y="4934"/>
                    <a:pt x="4509" y="5278"/>
                    <a:pt x="4820" y="5492"/>
                  </a:cubicBezTo>
                  <a:cubicBezTo>
                    <a:pt x="4689" y="5164"/>
                    <a:pt x="4623" y="4820"/>
                    <a:pt x="4640" y="4459"/>
                  </a:cubicBezTo>
                  <a:cubicBezTo>
                    <a:pt x="4623" y="3951"/>
                    <a:pt x="4722" y="3033"/>
                    <a:pt x="3820" y="2410"/>
                  </a:cubicBezTo>
                  <a:cubicBezTo>
                    <a:pt x="2902" y="1787"/>
                    <a:pt x="1804" y="2066"/>
                    <a:pt x="1001" y="1492"/>
                  </a:cubicBezTo>
                  <a:cubicBezTo>
                    <a:pt x="542" y="1148"/>
                    <a:pt x="329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3526225" y="1157500"/>
              <a:ext cx="74175" cy="48925"/>
            </a:xfrm>
            <a:custGeom>
              <a:rect b="b" l="l" r="r" t="t"/>
              <a:pathLst>
                <a:path extrusionOk="0" h="1957" w="2967">
                  <a:moveTo>
                    <a:pt x="2023" y="0"/>
                  </a:moveTo>
                  <a:cubicBezTo>
                    <a:pt x="332" y="0"/>
                    <a:pt x="295" y="1087"/>
                    <a:pt x="295" y="1370"/>
                  </a:cubicBezTo>
                  <a:cubicBezTo>
                    <a:pt x="295" y="1550"/>
                    <a:pt x="164" y="1730"/>
                    <a:pt x="0" y="1796"/>
                  </a:cubicBezTo>
                  <a:cubicBezTo>
                    <a:pt x="268" y="1908"/>
                    <a:pt x="502" y="1957"/>
                    <a:pt x="708" y="1957"/>
                  </a:cubicBezTo>
                  <a:cubicBezTo>
                    <a:pt x="1460" y="1957"/>
                    <a:pt x="1830" y="1311"/>
                    <a:pt x="2049" y="796"/>
                  </a:cubicBezTo>
                  <a:cubicBezTo>
                    <a:pt x="2196" y="402"/>
                    <a:pt x="2557" y="140"/>
                    <a:pt x="2967" y="91"/>
                  </a:cubicBezTo>
                  <a:cubicBezTo>
                    <a:pt x="2605" y="28"/>
                    <a:pt x="2293" y="0"/>
                    <a:pt x="20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3497525" y="1156950"/>
              <a:ext cx="36500" cy="28250"/>
            </a:xfrm>
            <a:custGeom>
              <a:rect b="b" l="l" r="r" t="t"/>
              <a:pathLst>
                <a:path extrusionOk="0" h="1130" w="1460">
                  <a:moveTo>
                    <a:pt x="483" y="0"/>
                  </a:moveTo>
                  <a:cubicBezTo>
                    <a:pt x="437" y="0"/>
                    <a:pt x="390" y="10"/>
                    <a:pt x="345" y="31"/>
                  </a:cubicBezTo>
                  <a:cubicBezTo>
                    <a:pt x="99" y="146"/>
                    <a:pt x="1" y="424"/>
                    <a:pt x="99" y="654"/>
                  </a:cubicBezTo>
                  <a:cubicBezTo>
                    <a:pt x="181" y="867"/>
                    <a:pt x="361" y="1015"/>
                    <a:pt x="574" y="1080"/>
                  </a:cubicBezTo>
                  <a:cubicBezTo>
                    <a:pt x="658" y="1112"/>
                    <a:pt x="746" y="1129"/>
                    <a:pt x="835" y="1129"/>
                  </a:cubicBezTo>
                  <a:cubicBezTo>
                    <a:pt x="972" y="1129"/>
                    <a:pt x="1110" y="1088"/>
                    <a:pt x="1230" y="998"/>
                  </a:cubicBezTo>
                  <a:cubicBezTo>
                    <a:pt x="1377" y="883"/>
                    <a:pt x="1459" y="703"/>
                    <a:pt x="1443" y="506"/>
                  </a:cubicBezTo>
                  <a:lnTo>
                    <a:pt x="1443" y="506"/>
                  </a:lnTo>
                  <a:cubicBezTo>
                    <a:pt x="1443" y="507"/>
                    <a:pt x="1124" y="902"/>
                    <a:pt x="764" y="902"/>
                  </a:cubicBezTo>
                  <a:cubicBezTo>
                    <a:pt x="750" y="902"/>
                    <a:pt x="736" y="901"/>
                    <a:pt x="722" y="900"/>
                  </a:cubicBezTo>
                  <a:cubicBezTo>
                    <a:pt x="148" y="851"/>
                    <a:pt x="66" y="261"/>
                    <a:pt x="345" y="113"/>
                  </a:cubicBezTo>
                  <a:cubicBezTo>
                    <a:pt x="388" y="84"/>
                    <a:pt x="437" y="71"/>
                    <a:pt x="484" y="71"/>
                  </a:cubicBezTo>
                  <a:cubicBezTo>
                    <a:pt x="600" y="71"/>
                    <a:pt x="710" y="149"/>
                    <a:pt x="722" y="277"/>
                  </a:cubicBezTo>
                  <a:cubicBezTo>
                    <a:pt x="733" y="388"/>
                    <a:pt x="646" y="454"/>
                    <a:pt x="594" y="454"/>
                  </a:cubicBezTo>
                  <a:cubicBezTo>
                    <a:pt x="569" y="454"/>
                    <a:pt x="553" y="440"/>
                    <a:pt x="558" y="408"/>
                  </a:cubicBezTo>
                  <a:cubicBezTo>
                    <a:pt x="583" y="334"/>
                    <a:pt x="543" y="270"/>
                    <a:pt x="473" y="270"/>
                  </a:cubicBezTo>
                  <a:cubicBezTo>
                    <a:pt x="449" y="270"/>
                    <a:pt x="423" y="277"/>
                    <a:pt x="394" y="293"/>
                  </a:cubicBezTo>
                  <a:cubicBezTo>
                    <a:pt x="263" y="359"/>
                    <a:pt x="394" y="523"/>
                    <a:pt x="394" y="523"/>
                  </a:cubicBezTo>
                  <a:cubicBezTo>
                    <a:pt x="442" y="566"/>
                    <a:pt x="499" y="586"/>
                    <a:pt x="556" y="586"/>
                  </a:cubicBezTo>
                  <a:cubicBezTo>
                    <a:pt x="690" y="586"/>
                    <a:pt x="820" y="476"/>
                    <a:pt x="820" y="326"/>
                  </a:cubicBezTo>
                  <a:cubicBezTo>
                    <a:pt x="807" y="133"/>
                    <a:pt x="653" y="0"/>
                    <a:pt x="4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4001550" y="1337750"/>
              <a:ext cx="100025" cy="218750"/>
            </a:xfrm>
            <a:custGeom>
              <a:rect b="b" l="l" r="r" t="t"/>
              <a:pathLst>
                <a:path extrusionOk="0" h="8750" w="4001">
                  <a:moveTo>
                    <a:pt x="1944" y="1"/>
                  </a:moveTo>
                  <a:cubicBezTo>
                    <a:pt x="1778" y="1"/>
                    <a:pt x="1610" y="25"/>
                    <a:pt x="1443" y="77"/>
                  </a:cubicBezTo>
                  <a:cubicBezTo>
                    <a:pt x="689" y="257"/>
                    <a:pt x="132" y="913"/>
                    <a:pt x="83" y="1700"/>
                  </a:cubicBezTo>
                  <a:cubicBezTo>
                    <a:pt x="1" y="2503"/>
                    <a:pt x="411" y="3289"/>
                    <a:pt x="1001" y="3847"/>
                  </a:cubicBezTo>
                  <a:cubicBezTo>
                    <a:pt x="1591" y="4437"/>
                    <a:pt x="2361" y="4716"/>
                    <a:pt x="2902" y="5224"/>
                  </a:cubicBezTo>
                  <a:cubicBezTo>
                    <a:pt x="3443" y="5699"/>
                    <a:pt x="3771" y="6355"/>
                    <a:pt x="3820" y="7059"/>
                  </a:cubicBezTo>
                  <a:cubicBezTo>
                    <a:pt x="3853" y="7732"/>
                    <a:pt x="3492" y="8404"/>
                    <a:pt x="2919" y="8584"/>
                  </a:cubicBezTo>
                  <a:cubicBezTo>
                    <a:pt x="2797" y="8630"/>
                    <a:pt x="2671" y="8651"/>
                    <a:pt x="2546" y="8651"/>
                  </a:cubicBezTo>
                  <a:cubicBezTo>
                    <a:pt x="2133" y="8651"/>
                    <a:pt x="1734" y="8413"/>
                    <a:pt x="1558" y="8010"/>
                  </a:cubicBezTo>
                  <a:cubicBezTo>
                    <a:pt x="1345" y="7568"/>
                    <a:pt x="1542" y="7043"/>
                    <a:pt x="2001" y="6846"/>
                  </a:cubicBezTo>
                  <a:cubicBezTo>
                    <a:pt x="2083" y="6814"/>
                    <a:pt x="2181" y="6797"/>
                    <a:pt x="2263" y="6797"/>
                  </a:cubicBezTo>
                  <a:cubicBezTo>
                    <a:pt x="2263" y="6797"/>
                    <a:pt x="2293" y="6794"/>
                    <a:pt x="2340" y="6794"/>
                  </a:cubicBezTo>
                  <a:cubicBezTo>
                    <a:pt x="2480" y="6794"/>
                    <a:pt x="2775" y="6822"/>
                    <a:pt x="2886" y="7043"/>
                  </a:cubicBezTo>
                  <a:cubicBezTo>
                    <a:pt x="2886" y="7043"/>
                    <a:pt x="2896" y="7092"/>
                    <a:pt x="2863" y="7092"/>
                  </a:cubicBezTo>
                  <a:cubicBezTo>
                    <a:pt x="2853" y="7092"/>
                    <a:pt x="2839" y="7087"/>
                    <a:pt x="2820" y="7076"/>
                  </a:cubicBezTo>
                  <a:cubicBezTo>
                    <a:pt x="2760" y="7036"/>
                    <a:pt x="2690" y="7018"/>
                    <a:pt x="2618" y="7018"/>
                  </a:cubicBezTo>
                  <a:cubicBezTo>
                    <a:pt x="2513" y="7018"/>
                    <a:pt x="2406" y="7057"/>
                    <a:pt x="2329" y="7125"/>
                  </a:cubicBezTo>
                  <a:cubicBezTo>
                    <a:pt x="2083" y="7371"/>
                    <a:pt x="2132" y="7781"/>
                    <a:pt x="2443" y="7945"/>
                  </a:cubicBezTo>
                  <a:cubicBezTo>
                    <a:pt x="2525" y="7982"/>
                    <a:pt x="2610" y="8000"/>
                    <a:pt x="2693" y="8000"/>
                  </a:cubicBezTo>
                  <a:cubicBezTo>
                    <a:pt x="3007" y="8000"/>
                    <a:pt x="3281" y="7733"/>
                    <a:pt x="3164" y="7240"/>
                  </a:cubicBezTo>
                  <a:cubicBezTo>
                    <a:pt x="3063" y="6921"/>
                    <a:pt x="2756" y="6704"/>
                    <a:pt x="2425" y="6704"/>
                  </a:cubicBezTo>
                  <a:cubicBezTo>
                    <a:pt x="2382" y="6704"/>
                    <a:pt x="2339" y="6708"/>
                    <a:pt x="2296" y="6715"/>
                  </a:cubicBezTo>
                  <a:cubicBezTo>
                    <a:pt x="2181" y="6715"/>
                    <a:pt x="2066" y="6732"/>
                    <a:pt x="1968" y="6797"/>
                  </a:cubicBezTo>
                  <a:cubicBezTo>
                    <a:pt x="1493" y="7010"/>
                    <a:pt x="1279" y="7551"/>
                    <a:pt x="1476" y="8027"/>
                  </a:cubicBezTo>
                  <a:cubicBezTo>
                    <a:pt x="1605" y="8464"/>
                    <a:pt x="2066" y="8750"/>
                    <a:pt x="2560" y="8750"/>
                  </a:cubicBezTo>
                  <a:cubicBezTo>
                    <a:pt x="2696" y="8750"/>
                    <a:pt x="2834" y="8728"/>
                    <a:pt x="2968" y="8682"/>
                  </a:cubicBezTo>
                  <a:cubicBezTo>
                    <a:pt x="3607" y="8502"/>
                    <a:pt x="4000" y="7764"/>
                    <a:pt x="3968" y="7043"/>
                  </a:cubicBezTo>
                  <a:cubicBezTo>
                    <a:pt x="3935" y="6289"/>
                    <a:pt x="3591" y="5584"/>
                    <a:pt x="3017" y="5076"/>
                  </a:cubicBezTo>
                  <a:cubicBezTo>
                    <a:pt x="2443" y="4552"/>
                    <a:pt x="1689" y="4257"/>
                    <a:pt x="1132" y="3699"/>
                  </a:cubicBezTo>
                  <a:cubicBezTo>
                    <a:pt x="575" y="3142"/>
                    <a:pt x="181" y="2421"/>
                    <a:pt x="247" y="1700"/>
                  </a:cubicBezTo>
                  <a:cubicBezTo>
                    <a:pt x="263" y="1241"/>
                    <a:pt x="476" y="831"/>
                    <a:pt x="837" y="536"/>
                  </a:cubicBezTo>
                  <a:cubicBezTo>
                    <a:pt x="984" y="421"/>
                    <a:pt x="1165" y="339"/>
                    <a:pt x="1361" y="274"/>
                  </a:cubicBezTo>
                  <a:cubicBezTo>
                    <a:pt x="1509" y="233"/>
                    <a:pt x="1656" y="212"/>
                    <a:pt x="1804" y="212"/>
                  </a:cubicBezTo>
                  <a:cubicBezTo>
                    <a:pt x="1952" y="212"/>
                    <a:pt x="2099" y="233"/>
                    <a:pt x="2247" y="274"/>
                  </a:cubicBezTo>
                  <a:cubicBezTo>
                    <a:pt x="3279" y="536"/>
                    <a:pt x="3591" y="1913"/>
                    <a:pt x="2919" y="2552"/>
                  </a:cubicBezTo>
                  <a:cubicBezTo>
                    <a:pt x="2771" y="2699"/>
                    <a:pt x="2591" y="2781"/>
                    <a:pt x="2410" y="2831"/>
                  </a:cubicBezTo>
                  <a:cubicBezTo>
                    <a:pt x="2350" y="2839"/>
                    <a:pt x="2292" y="2843"/>
                    <a:pt x="2237" y="2843"/>
                  </a:cubicBezTo>
                  <a:cubicBezTo>
                    <a:pt x="1760" y="2843"/>
                    <a:pt x="1514" y="2546"/>
                    <a:pt x="1558" y="2355"/>
                  </a:cubicBezTo>
                  <a:cubicBezTo>
                    <a:pt x="1558" y="2355"/>
                    <a:pt x="1558" y="2322"/>
                    <a:pt x="1624" y="2322"/>
                  </a:cubicBezTo>
                  <a:cubicBezTo>
                    <a:pt x="1635" y="2322"/>
                    <a:pt x="1656" y="2323"/>
                    <a:pt x="1684" y="2323"/>
                  </a:cubicBezTo>
                  <a:cubicBezTo>
                    <a:pt x="1824" y="2323"/>
                    <a:pt x="2140" y="2301"/>
                    <a:pt x="2263" y="2027"/>
                  </a:cubicBezTo>
                  <a:cubicBezTo>
                    <a:pt x="2395" y="1657"/>
                    <a:pt x="2111" y="1329"/>
                    <a:pt x="1772" y="1329"/>
                  </a:cubicBezTo>
                  <a:cubicBezTo>
                    <a:pt x="1691" y="1329"/>
                    <a:pt x="1607" y="1347"/>
                    <a:pt x="1525" y="1388"/>
                  </a:cubicBezTo>
                  <a:cubicBezTo>
                    <a:pt x="902" y="1765"/>
                    <a:pt x="1050" y="2699"/>
                    <a:pt x="1755" y="2880"/>
                  </a:cubicBezTo>
                  <a:cubicBezTo>
                    <a:pt x="1928" y="2959"/>
                    <a:pt x="2111" y="2998"/>
                    <a:pt x="2292" y="2998"/>
                  </a:cubicBezTo>
                  <a:cubicBezTo>
                    <a:pt x="2743" y="2998"/>
                    <a:pt x="3181" y="2760"/>
                    <a:pt x="3427" y="2339"/>
                  </a:cubicBezTo>
                  <a:cubicBezTo>
                    <a:pt x="3689" y="1798"/>
                    <a:pt x="3640" y="1159"/>
                    <a:pt x="3296" y="667"/>
                  </a:cubicBezTo>
                  <a:cubicBezTo>
                    <a:pt x="2960" y="244"/>
                    <a:pt x="2464" y="1"/>
                    <a:pt x="19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4056475" y="1420800"/>
              <a:ext cx="42975" cy="60250"/>
            </a:xfrm>
            <a:custGeom>
              <a:rect b="b" l="l" r="r" t="t"/>
              <a:pathLst>
                <a:path extrusionOk="0" h="2410" w="1719">
                  <a:moveTo>
                    <a:pt x="213" y="0"/>
                  </a:moveTo>
                  <a:cubicBezTo>
                    <a:pt x="213" y="0"/>
                    <a:pt x="246" y="82"/>
                    <a:pt x="115" y="476"/>
                  </a:cubicBezTo>
                  <a:cubicBezTo>
                    <a:pt x="0" y="853"/>
                    <a:pt x="328" y="1115"/>
                    <a:pt x="967" y="1410"/>
                  </a:cubicBezTo>
                  <a:cubicBezTo>
                    <a:pt x="1344" y="1607"/>
                    <a:pt x="1607" y="1984"/>
                    <a:pt x="1672" y="2410"/>
                  </a:cubicBezTo>
                  <a:cubicBezTo>
                    <a:pt x="1719" y="514"/>
                    <a:pt x="982" y="343"/>
                    <a:pt x="730" y="343"/>
                  </a:cubicBezTo>
                  <a:cubicBezTo>
                    <a:pt x="715" y="343"/>
                    <a:pt x="701" y="344"/>
                    <a:pt x="689" y="344"/>
                  </a:cubicBezTo>
                  <a:cubicBezTo>
                    <a:pt x="492" y="344"/>
                    <a:pt x="394" y="263"/>
                    <a:pt x="361" y="164"/>
                  </a:cubicBezTo>
                  <a:cubicBezTo>
                    <a:pt x="345" y="66"/>
                    <a:pt x="214" y="0"/>
                    <a:pt x="21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3922475" y="1242950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cubicBezTo>
                    <a:pt x="1246" y="115"/>
                    <a:pt x="1230" y="296"/>
                    <a:pt x="1115" y="410"/>
                  </a:cubicBezTo>
                  <a:cubicBezTo>
                    <a:pt x="902" y="591"/>
                    <a:pt x="361" y="1213"/>
                    <a:pt x="754" y="1836"/>
                  </a:cubicBezTo>
                  <a:cubicBezTo>
                    <a:pt x="1197" y="2525"/>
                    <a:pt x="1787" y="2295"/>
                    <a:pt x="1984" y="2885"/>
                  </a:cubicBezTo>
                  <a:cubicBezTo>
                    <a:pt x="1984" y="2885"/>
                    <a:pt x="2066" y="3164"/>
                    <a:pt x="1869" y="3279"/>
                  </a:cubicBezTo>
                  <a:cubicBezTo>
                    <a:pt x="1839" y="3295"/>
                    <a:pt x="1810" y="3302"/>
                    <a:pt x="1783" y="3302"/>
                  </a:cubicBezTo>
                  <a:cubicBezTo>
                    <a:pt x="1644" y="3302"/>
                    <a:pt x="1541" y="3118"/>
                    <a:pt x="1541" y="2967"/>
                  </a:cubicBezTo>
                  <a:cubicBezTo>
                    <a:pt x="1476" y="2656"/>
                    <a:pt x="1230" y="2426"/>
                    <a:pt x="918" y="2394"/>
                  </a:cubicBezTo>
                  <a:cubicBezTo>
                    <a:pt x="542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58" y="2508"/>
                    <a:pt x="525" y="2656"/>
                  </a:cubicBezTo>
                  <a:cubicBezTo>
                    <a:pt x="459" y="2803"/>
                    <a:pt x="164" y="3295"/>
                    <a:pt x="722" y="3672"/>
                  </a:cubicBezTo>
                  <a:cubicBezTo>
                    <a:pt x="1295" y="4066"/>
                    <a:pt x="1574" y="3869"/>
                    <a:pt x="1689" y="4492"/>
                  </a:cubicBezTo>
                  <a:cubicBezTo>
                    <a:pt x="1787" y="5131"/>
                    <a:pt x="1836" y="5918"/>
                    <a:pt x="2180" y="6246"/>
                  </a:cubicBezTo>
                  <a:cubicBezTo>
                    <a:pt x="2066" y="6180"/>
                    <a:pt x="1967" y="6082"/>
                    <a:pt x="1902" y="5950"/>
                  </a:cubicBezTo>
                  <a:cubicBezTo>
                    <a:pt x="1764" y="5630"/>
                    <a:pt x="1442" y="5423"/>
                    <a:pt x="1080" y="5423"/>
                  </a:cubicBezTo>
                  <a:cubicBezTo>
                    <a:pt x="1053" y="5423"/>
                    <a:pt x="1027" y="5424"/>
                    <a:pt x="1000" y="5426"/>
                  </a:cubicBezTo>
                  <a:cubicBezTo>
                    <a:pt x="957" y="5428"/>
                    <a:pt x="917" y="5430"/>
                    <a:pt x="880" y="5430"/>
                  </a:cubicBezTo>
                  <a:cubicBezTo>
                    <a:pt x="417" y="5430"/>
                    <a:pt x="357" y="5252"/>
                    <a:pt x="312" y="5131"/>
                  </a:cubicBezTo>
                  <a:lnTo>
                    <a:pt x="312" y="5131"/>
                  </a:lnTo>
                  <a:cubicBezTo>
                    <a:pt x="312" y="5131"/>
                    <a:pt x="1" y="6131"/>
                    <a:pt x="935" y="6606"/>
                  </a:cubicBezTo>
                  <a:cubicBezTo>
                    <a:pt x="1869" y="7098"/>
                    <a:pt x="1787" y="6737"/>
                    <a:pt x="3082" y="7803"/>
                  </a:cubicBezTo>
                  <a:cubicBezTo>
                    <a:pt x="4131" y="8655"/>
                    <a:pt x="4328" y="8704"/>
                    <a:pt x="4328" y="8704"/>
                  </a:cubicBezTo>
                  <a:cubicBezTo>
                    <a:pt x="4299" y="8699"/>
                    <a:pt x="4271" y="8697"/>
                    <a:pt x="4243" y="8697"/>
                  </a:cubicBezTo>
                  <a:cubicBezTo>
                    <a:pt x="4076" y="8697"/>
                    <a:pt x="3918" y="8779"/>
                    <a:pt x="3820" y="8934"/>
                  </a:cubicBezTo>
                  <a:cubicBezTo>
                    <a:pt x="3607" y="9229"/>
                    <a:pt x="3721" y="9639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1" y="9572"/>
                  </a:cubicBezTo>
                  <a:cubicBezTo>
                    <a:pt x="4274" y="9572"/>
                    <a:pt x="4422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8" y="9421"/>
                    <a:pt x="5182" y="9323"/>
                    <a:pt x="5410" y="9323"/>
                  </a:cubicBezTo>
                  <a:cubicBezTo>
                    <a:pt x="5713" y="9323"/>
                    <a:pt x="6074" y="9498"/>
                    <a:pt x="6393" y="10032"/>
                  </a:cubicBezTo>
                  <a:cubicBezTo>
                    <a:pt x="6393" y="10032"/>
                    <a:pt x="6164" y="9229"/>
                    <a:pt x="4836" y="8688"/>
                  </a:cubicBezTo>
                  <a:cubicBezTo>
                    <a:pt x="3115" y="7983"/>
                    <a:pt x="2049" y="6262"/>
                    <a:pt x="2131" y="4426"/>
                  </a:cubicBezTo>
                  <a:cubicBezTo>
                    <a:pt x="2213" y="2197"/>
                    <a:pt x="3508" y="673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3968775" y="1179200"/>
              <a:ext cx="72975" cy="268675"/>
            </a:xfrm>
            <a:custGeom>
              <a:rect b="b" l="l" r="r" t="t"/>
              <a:pathLst>
                <a:path extrusionOk="0" h="10747" w="2919">
                  <a:moveTo>
                    <a:pt x="1297" y="1"/>
                  </a:moveTo>
                  <a:cubicBezTo>
                    <a:pt x="719" y="1"/>
                    <a:pt x="172" y="375"/>
                    <a:pt x="99" y="895"/>
                  </a:cubicBezTo>
                  <a:cubicBezTo>
                    <a:pt x="1" y="1452"/>
                    <a:pt x="427" y="1960"/>
                    <a:pt x="984" y="1960"/>
                  </a:cubicBezTo>
                  <a:cubicBezTo>
                    <a:pt x="992" y="1961"/>
                    <a:pt x="999" y="1961"/>
                    <a:pt x="1006" y="1961"/>
                  </a:cubicBezTo>
                  <a:cubicBezTo>
                    <a:pt x="1565" y="1961"/>
                    <a:pt x="1850" y="1350"/>
                    <a:pt x="1656" y="1075"/>
                  </a:cubicBezTo>
                  <a:cubicBezTo>
                    <a:pt x="1573" y="957"/>
                    <a:pt x="1453" y="905"/>
                    <a:pt x="1333" y="905"/>
                  </a:cubicBezTo>
                  <a:cubicBezTo>
                    <a:pt x="1121" y="905"/>
                    <a:pt x="914" y="1069"/>
                    <a:pt x="935" y="1321"/>
                  </a:cubicBezTo>
                  <a:cubicBezTo>
                    <a:pt x="951" y="1633"/>
                    <a:pt x="1296" y="1616"/>
                    <a:pt x="1345" y="1649"/>
                  </a:cubicBezTo>
                  <a:cubicBezTo>
                    <a:pt x="1378" y="1698"/>
                    <a:pt x="1345" y="1747"/>
                    <a:pt x="1345" y="1747"/>
                  </a:cubicBezTo>
                  <a:cubicBezTo>
                    <a:pt x="1296" y="1813"/>
                    <a:pt x="1230" y="1862"/>
                    <a:pt x="1164" y="1895"/>
                  </a:cubicBezTo>
                  <a:cubicBezTo>
                    <a:pt x="1148" y="1895"/>
                    <a:pt x="1132" y="1911"/>
                    <a:pt x="1115" y="1911"/>
                  </a:cubicBezTo>
                  <a:lnTo>
                    <a:pt x="1099" y="1911"/>
                  </a:lnTo>
                  <a:cubicBezTo>
                    <a:pt x="1065" y="1915"/>
                    <a:pt x="1032" y="1917"/>
                    <a:pt x="999" y="1917"/>
                  </a:cubicBezTo>
                  <a:cubicBezTo>
                    <a:pt x="473" y="1917"/>
                    <a:pt x="73" y="1436"/>
                    <a:pt x="181" y="911"/>
                  </a:cubicBezTo>
                  <a:cubicBezTo>
                    <a:pt x="263" y="440"/>
                    <a:pt x="756" y="115"/>
                    <a:pt x="1270" y="115"/>
                  </a:cubicBezTo>
                  <a:cubicBezTo>
                    <a:pt x="1577" y="115"/>
                    <a:pt x="1892" y="232"/>
                    <a:pt x="2132" y="502"/>
                  </a:cubicBezTo>
                  <a:cubicBezTo>
                    <a:pt x="2754" y="1239"/>
                    <a:pt x="2623" y="2419"/>
                    <a:pt x="2246" y="3436"/>
                  </a:cubicBezTo>
                  <a:cubicBezTo>
                    <a:pt x="1427" y="5452"/>
                    <a:pt x="542" y="7484"/>
                    <a:pt x="1148" y="8976"/>
                  </a:cubicBezTo>
                  <a:cubicBezTo>
                    <a:pt x="1427" y="9730"/>
                    <a:pt x="1968" y="10353"/>
                    <a:pt x="2672" y="10746"/>
                  </a:cubicBezTo>
                  <a:cubicBezTo>
                    <a:pt x="2000" y="10320"/>
                    <a:pt x="1492" y="9681"/>
                    <a:pt x="1230" y="8943"/>
                  </a:cubicBezTo>
                  <a:cubicBezTo>
                    <a:pt x="689" y="7501"/>
                    <a:pt x="1574" y="5566"/>
                    <a:pt x="2410" y="3518"/>
                  </a:cubicBezTo>
                  <a:cubicBezTo>
                    <a:pt x="2787" y="2485"/>
                    <a:pt x="2918" y="1239"/>
                    <a:pt x="2246" y="420"/>
                  </a:cubicBezTo>
                  <a:cubicBezTo>
                    <a:pt x="1976" y="126"/>
                    <a:pt x="1632" y="1"/>
                    <a:pt x="12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4054025" y="1257300"/>
              <a:ext cx="95075" cy="93850"/>
            </a:xfrm>
            <a:custGeom>
              <a:rect b="b" l="l" r="r" t="t"/>
              <a:pathLst>
                <a:path extrusionOk="0" h="3754" w="3803">
                  <a:moveTo>
                    <a:pt x="525" y="0"/>
                  </a:moveTo>
                  <a:lnTo>
                    <a:pt x="525" y="0"/>
                  </a:lnTo>
                  <a:cubicBezTo>
                    <a:pt x="524" y="0"/>
                    <a:pt x="279" y="82"/>
                    <a:pt x="148" y="672"/>
                  </a:cubicBezTo>
                  <a:cubicBezTo>
                    <a:pt x="0" y="1279"/>
                    <a:pt x="279" y="1492"/>
                    <a:pt x="1065" y="1869"/>
                  </a:cubicBezTo>
                  <a:cubicBezTo>
                    <a:pt x="1836" y="2229"/>
                    <a:pt x="1885" y="3524"/>
                    <a:pt x="1885" y="3524"/>
                  </a:cubicBezTo>
                  <a:lnTo>
                    <a:pt x="1901" y="3754"/>
                  </a:lnTo>
                  <a:lnTo>
                    <a:pt x="1918" y="3524"/>
                  </a:lnTo>
                  <a:cubicBezTo>
                    <a:pt x="1918" y="3524"/>
                    <a:pt x="1951" y="2229"/>
                    <a:pt x="2737" y="1869"/>
                  </a:cubicBezTo>
                  <a:cubicBezTo>
                    <a:pt x="3524" y="1508"/>
                    <a:pt x="3803" y="1279"/>
                    <a:pt x="3655" y="672"/>
                  </a:cubicBezTo>
                  <a:cubicBezTo>
                    <a:pt x="3508" y="82"/>
                    <a:pt x="3278" y="0"/>
                    <a:pt x="3278" y="0"/>
                  </a:cubicBezTo>
                  <a:lnTo>
                    <a:pt x="3278" y="0"/>
                  </a:lnTo>
                  <a:cubicBezTo>
                    <a:pt x="3278" y="0"/>
                    <a:pt x="3292" y="271"/>
                    <a:pt x="3134" y="271"/>
                  </a:cubicBezTo>
                  <a:cubicBezTo>
                    <a:pt x="3118" y="271"/>
                    <a:pt x="3101" y="268"/>
                    <a:pt x="3082" y="262"/>
                  </a:cubicBezTo>
                  <a:cubicBezTo>
                    <a:pt x="2983" y="240"/>
                    <a:pt x="2841" y="181"/>
                    <a:pt x="2707" y="181"/>
                  </a:cubicBezTo>
                  <a:cubicBezTo>
                    <a:pt x="2552" y="181"/>
                    <a:pt x="2405" y="259"/>
                    <a:pt x="2344" y="557"/>
                  </a:cubicBezTo>
                  <a:cubicBezTo>
                    <a:pt x="2216" y="1084"/>
                    <a:pt x="2166" y="1657"/>
                    <a:pt x="1952" y="1657"/>
                  </a:cubicBezTo>
                  <a:cubicBezTo>
                    <a:pt x="1946" y="1657"/>
                    <a:pt x="1940" y="1657"/>
                    <a:pt x="1934" y="1656"/>
                  </a:cubicBezTo>
                  <a:cubicBezTo>
                    <a:pt x="1926" y="1647"/>
                    <a:pt x="1922" y="1643"/>
                    <a:pt x="1918" y="1643"/>
                  </a:cubicBezTo>
                  <a:cubicBezTo>
                    <a:pt x="1914" y="1643"/>
                    <a:pt x="1910" y="1647"/>
                    <a:pt x="1901" y="1656"/>
                  </a:cubicBezTo>
                  <a:cubicBezTo>
                    <a:pt x="1901" y="1647"/>
                    <a:pt x="1897" y="1643"/>
                    <a:pt x="1893" y="1643"/>
                  </a:cubicBezTo>
                  <a:cubicBezTo>
                    <a:pt x="1889" y="1643"/>
                    <a:pt x="1885" y="1647"/>
                    <a:pt x="1885" y="1656"/>
                  </a:cubicBezTo>
                  <a:cubicBezTo>
                    <a:pt x="1879" y="1657"/>
                    <a:pt x="1873" y="1657"/>
                    <a:pt x="1867" y="1657"/>
                  </a:cubicBezTo>
                  <a:cubicBezTo>
                    <a:pt x="1653" y="1657"/>
                    <a:pt x="1603" y="1084"/>
                    <a:pt x="1475" y="557"/>
                  </a:cubicBezTo>
                  <a:cubicBezTo>
                    <a:pt x="1405" y="259"/>
                    <a:pt x="1264" y="181"/>
                    <a:pt x="1113" y="181"/>
                  </a:cubicBezTo>
                  <a:cubicBezTo>
                    <a:pt x="983" y="181"/>
                    <a:pt x="844" y="240"/>
                    <a:pt x="738" y="262"/>
                  </a:cubicBezTo>
                  <a:cubicBezTo>
                    <a:pt x="717" y="268"/>
                    <a:pt x="698" y="271"/>
                    <a:pt x="681" y="271"/>
                  </a:cubicBezTo>
                  <a:cubicBezTo>
                    <a:pt x="511" y="271"/>
                    <a:pt x="525" y="0"/>
                    <a:pt x="5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4084350" y="1192550"/>
              <a:ext cx="34025" cy="84850"/>
            </a:xfrm>
            <a:custGeom>
              <a:rect b="b" l="l" r="r" t="t"/>
              <a:pathLst>
                <a:path extrusionOk="0" h="3394" w="1361">
                  <a:moveTo>
                    <a:pt x="688" y="0"/>
                  </a:moveTo>
                  <a:lnTo>
                    <a:pt x="639" y="345"/>
                  </a:lnTo>
                  <a:cubicBezTo>
                    <a:pt x="606" y="623"/>
                    <a:pt x="508" y="885"/>
                    <a:pt x="361" y="1115"/>
                  </a:cubicBezTo>
                  <a:cubicBezTo>
                    <a:pt x="131" y="1459"/>
                    <a:pt x="0" y="1771"/>
                    <a:pt x="295" y="2164"/>
                  </a:cubicBezTo>
                  <a:cubicBezTo>
                    <a:pt x="492" y="2443"/>
                    <a:pt x="606" y="2738"/>
                    <a:pt x="656" y="3066"/>
                  </a:cubicBezTo>
                  <a:cubicBezTo>
                    <a:pt x="656" y="3147"/>
                    <a:pt x="672" y="3393"/>
                    <a:pt x="688" y="3393"/>
                  </a:cubicBezTo>
                  <a:cubicBezTo>
                    <a:pt x="688" y="3393"/>
                    <a:pt x="705" y="3131"/>
                    <a:pt x="705" y="3066"/>
                  </a:cubicBezTo>
                  <a:cubicBezTo>
                    <a:pt x="754" y="2738"/>
                    <a:pt x="869" y="2443"/>
                    <a:pt x="1065" y="2164"/>
                  </a:cubicBezTo>
                  <a:cubicBezTo>
                    <a:pt x="1360" y="1754"/>
                    <a:pt x="1229" y="1459"/>
                    <a:pt x="1000" y="1115"/>
                  </a:cubicBezTo>
                  <a:cubicBezTo>
                    <a:pt x="852" y="885"/>
                    <a:pt x="754" y="623"/>
                    <a:pt x="721" y="345"/>
                  </a:cubicBezTo>
                  <a:lnTo>
                    <a:pt x="688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4031475" y="1169200"/>
              <a:ext cx="69700" cy="203675"/>
            </a:xfrm>
            <a:custGeom>
              <a:rect b="b" l="l" r="r" t="t"/>
              <a:pathLst>
                <a:path extrusionOk="0" h="8147" w="2788">
                  <a:moveTo>
                    <a:pt x="2082" y="0"/>
                  </a:moveTo>
                  <a:cubicBezTo>
                    <a:pt x="2426" y="1098"/>
                    <a:pt x="968" y="1295"/>
                    <a:pt x="443" y="2918"/>
                  </a:cubicBezTo>
                  <a:cubicBezTo>
                    <a:pt x="1" y="4278"/>
                    <a:pt x="279" y="5229"/>
                    <a:pt x="1574" y="6147"/>
                  </a:cubicBezTo>
                  <a:cubicBezTo>
                    <a:pt x="2721" y="6934"/>
                    <a:pt x="2771" y="7999"/>
                    <a:pt x="2771" y="8147"/>
                  </a:cubicBezTo>
                  <a:cubicBezTo>
                    <a:pt x="2787" y="7655"/>
                    <a:pt x="2623" y="7163"/>
                    <a:pt x="2344" y="6753"/>
                  </a:cubicBezTo>
                  <a:cubicBezTo>
                    <a:pt x="2033" y="6327"/>
                    <a:pt x="1640" y="6081"/>
                    <a:pt x="1050" y="5557"/>
                  </a:cubicBezTo>
                  <a:cubicBezTo>
                    <a:pt x="869" y="5409"/>
                    <a:pt x="738" y="5196"/>
                    <a:pt x="640" y="4967"/>
                  </a:cubicBezTo>
                  <a:cubicBezTo>
                    <a:pt x="312" y="4131"/>
                    <a:pt x="968" y="3262"/>
                    <a:pt x="1312" y="2901"/>
                  </a:cubicBezTo>
                  <a:cubicBezTo>
                    <a:pt x="1722" y="2442"/>
                    <a:pt x="2426" y="1967"/>
                    <a:pt x="2574" y="1065"/>
                  </a:cubicBezTo>
                  <a:cubicBezTo>
                    <a:pt x="2705" y="180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3956300" y="933275"/>
              <a:ext cx="60850" cy="136350"/>
            </a:xfrm>
            <a:custGeom>
              <a:rect b="b" l="l" r="r" t="t"/>
              <a:pathLst>
                <a:path extrusionOk="0" h="5454" w="2434">
                  <a:moveTo>
                    <a:pt x="1008" y="0"/>
                  </a:moveTo>
                  <a:cubicBezTo>
                    <a:pt x="659" y="0"/>
                    <a:pt x="1" y="564"/>
                    <a:pt x="303" y="2422"/>
                  </a:cubicBezTo>
                  <a:cubicBezTo>
                    <a:pt x="614" y="4454"/>
                    <a:pt x="2172" y="5421"/>
                    <a:pt x="2434" y="5454"/>
                  </a:cubicBezTo>
                  <a:cubicBezTo>
                    <a:pt x="2434" y="5454"/>
                    <a:pt x="926" y="4471"/>
                    <a:pt x="795" y="2799"/>
                  </a:cubicBezTo>
                  <a:cubicBezTo>
                    <a:pt x="664" y="1110"/>
                    <a:pt x="1172" y="1078"/>
                    <a:pt x="1319" y="717"/>
                  </a:cubicBezTo>
                  <a:cubicBezTo>
                    <a:pt x="1483" y="356"/>
                    <a:pt x="1418" y="110"/>
                    <a:pt x="1090" y="12"/>
                  </a:cubicBezTo>
                  <a:cubicBezTo>
                    <a:pt x="1065" y="4"/>
                    <a:pt x="1038" y="0"/>
                    <a:pt x="10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3929450" y="895675"/>
              <a:ext cx="131975" cy="177650"/>
            </a:xfrm>
            <a:custGeom>
              <a:rect b="b" l="l" r="r" t="t"/>
              <a:pathLst>
                <a:path extrusionOk="0" h="7106" w="5279">
                  <a:moveTo>
                    <a:pt x="3567" y="0"/>
                  </a:moveTo>
                  <a:cubicBezTo>
                    <a:pt x="3365" y="0"/>
                    <a:pt x="3177" y="24"/>
                    <a:pt x="3016" y="57"/>
                  </a:cubicBezTo>
                  <a:cubicBezTo>
                    <a:pt x="2590" y="139"/>
                    <a:pt x="2180" y="303"/>
                    <a:pt x="1820" y="549"/>
                  </a:cubicBezTo>
                  <a:cubicBezTo>
                    <a:pt x="0" y="1909"/>
                    <a:pt x="328" y="4303"/>
                    <a:pt x="869" y="5434"/>
                  </a:cubicBezTo>
                  <a:cubicBezTo>
                    <a:pt x="1164" y="6122"/>
                    <a:pt x="1656" y="6696"/>
                    <a:pt x="2262" y="7105"/>
                  </a:cubicBezTo>
                  <a:cubicBezTo>
                    <a:pt x="1672" y="6679"/>
                    <a:pt x="1213" y="6089"/>
                    <a:pt x="951" y="5401"/>
                  </a:cubicBezTo>
                  <a:cubicBezTo>
                    <a:pt x="443" y="4253"/>
                    <a:pt x="197" y="1959"/>
                    <a:pt x="1918" y="697"/>
                  </a:cubicBezTo>
                  <a:cubicBezTo>
                    <a:pt x="2341" y="381"/>
                    <a:pt x="2893" y="190"/>
                    <a:pt x="3404" y="190"/>
                  </a:cubicBezTo>
                  <a:cubicBezTo>
                    <a:pt x="3825" y="190"/>
                    <a:pt x="4218" y="319"/>
                    <a:pt x="4491" y="615"/>
                  </a:cubicBezTo>
                  <a:cubicBezTo>
                    <a:pt x="5137" y="1244"/>
                    <a:pt x="4670" y="2304"/>
                    <a:pt x="3966" y="2304"/>
                  </a:cubicBezTo>
                  <a:cubicBezTo>
                    <a:pt x="3955" y="2304"/>
                    <a:pt x="3945" y="2303"/>
                    <a:pt x="3934" y="2303"/>
                  </a:cubicBezTo>
                  <a:cubicBezTo>
                    <a:pt x="3904" y="2306"/>
                    <a:pt x="3874" y="2308"/>
                    <a:pt x="3845" y="2308"/>
                  </a:cubicBezTo>
                  <a:cubicBezTo>
                    <a:pt x="3584" y="2308"/>
                    <a:pt x="3344" y="2180"/>
                    <a:pt x="3196" y="1959"/>
                  </a:cubicBezTo>
                  <a:cubicBezTo>
                    <a:pt x="3147" y="1844"/>
                    <a:pt x="3131" y="1713"/>
                    <a:pt x="3131" y="1582"/>
                  </a:cubicBezTo>
                  <a:cubicBezTo>
                    <a:pt x="3160" y="1337"/>
                    <a:pt x="3242" y="1262"/>
                    <a:pt x="3296" y="1262"/>
                  </a:cubicBezTo>
                  <a:cubicBezTo>
                    <a:pt x="3333" y="1262"/>
                    <a:pt x="3357" y="1296"/>
                    <a:pt x="3344" y="1336"/>
                  </a:cubicBezTo>
                  <a:cubicBezTo>
                    <a:pt x="3301" y="1567"/>
                    <a:pt x="3487" y="1773"/>
                    <a:pt x="3712" y="1773"/>
                  </a:cubicBezTo>
                  <a:cubicBezTo>
                    <a:pt x="3742" y="1773"/>
                    <a:pt x="3772" y="1770"/>
                    <a:pt x="3803" y="1762"/>
                  </a:cubicBezTo>
                  <a:cubicBezTo>
                    <a:pt x="4213" y="1713"/>
                    <a:pt x="4311" y="1155"/>
                    <a:pt x="3950" y="959"/>
                  </a:cubicBezTo>
                  <a:cubicBezTo>
                    <a:pt x="3857" y="912"/>
                    <a:pt x="3759" y="890"/>
                    <a:pt x="3662" y="890"/>
                  </a:cubicBezTo>
                  <a:cubicBezTo>
                    <a:pt x="3354" y="890"/>
                    <a:pt x="3066" y="1113"/>
                    <a:pt x="3016" y="1451"/>
                  </a:cubicBezTo>
                  <a:cubicBezTo>
                    <a:pt x="2967" y="1778"/>
                    <a:pt x="3131" y="2106"/>
                    <a:pt x="3426" y="2270"/>
                  </a:cubicBezTo>
                  <a:lnTo>
                    <a:pt x="3442" y="2286"/>
                  </a:lnTo>
                  <a:lnTo>
                    <a:pt x="3459" y="2286"/>
                  </a:lnTo>
                  <a:cubicBezTo>
                    <a:pt x="3557" y="2336"/>
                    <a:pt x="3655" y="2368"/>
                    <a:pt x="3754" y="2385"/>
                  </a:cubicBezTo>
                  <a:cubicBezTo>
                    <a:pt x="3851" y="2407"/>
                    <a:pt x="3949" y="2418"/>
                    <a:pt x="4044" y="2418"/>
                  </a:cubicBezTo>
                  <a:cubicBezTo>
                    <a:pt x="4650" y="2418"/>
                    <a:pt x="5172" y="1991"/>
                    <a:pt x="5229" y="1467"/>
                  </a:cubicBezTo>
                  <a:cubicBezTo>
                    <a:pt x="5278" y="1057"/>
                    <a:pt x="5114" y="664"/>
                    <a:pt x="4803" y="385"/>
                  </a:cubicBezTo>
                  <a:cubicBezTo>
                    <a:pt x="4412" y="92"/>
                    <a:pt x="3964" y="0"/>
                    <a:pt x="35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4010175" y="849175"/>
              <a:ext cx="182775" cy="128675"/>
            </a:xfrm>
            <a:custGeom>
              <a:rect b="b" l="l" r="r" t="t"/>
              <a:pathLst>
                <a:path extrusionOk="0" h="5147" w="7311">
                  <a:moveTo>
                    <a:pt x="1746" y="0"/>
                  </a:moveTo>
                  <a:cubicBezTo>
                    <a:pt x="1356" y="0"/>
                    <a:pt x="969" y="175"/>
                    <a:pt x="705" y="508"/>
                  </a:cubicBezTo>
                  <a:cubicBezTo>
                    <a:pt x="612" y="638"/>
                    <a:pt x="465" y="705"/>
                    <a:pt x="317" y="705"/>
                  </a:cubicBezTo>
                  <a:cubicBezTo>
                    <a:pt x="205" y="705"/>
                    <a:pt x="92" y="667"/>
                    <a:pt x="0" y="590"/>
                  </a:cubicBezTo>
                  <a:lnTo>
                    <a:pt x="0" y="590"/>
                  </a:lnTo>
                  <a:cubicBezTo>
                    <a:pt x="33" y="967"/>
                    <a:pt x="49" y="1032"/>
                    <a:pt x="1770" y="1737"/>
                  </a:cubicBezTo>
                  <a:cubicBezTo>
                    <a:pt x="3065" y="2294"/>
                    <a:pt x="3524" y="4261"/>
                    <a:pt x="3655" y="5146"/>
                  </a:cubicBezTo>
                  <a:cubicBezTo>
                    <a:pt x="3787" y="4261"/>
                    <a:pt x="4229" y="2294"/>
                    <a:pt x="5540" y="1737"/>
                  </a:cubicBezTo>
                  <a:cubicBezTo>
                    <a:pt x="7245" y="1032"/>
                    <a:pt x="7278" y="967"/>
                    <a:pt x="7311" y="590"/>
                  </a:cubicBezTo>
                  <a:lnTo>
                    <a:pt x="7311" y="590"/>
                  </a:lnTo>
                  <a:cubicBezTo>
                    <a:pt x="7219" y="667"/>
                    <a:pt x="7106" y="705"/>
                    <a:pt x="6994" y="705"/>
                  </a:cubicBezTo>
                  <a:cubicBezTo>
                    <a:pt x="6846" y="705"/>
                    <a:pt x="6699" y="638"/>
                    <a:pt x="6606" y="508"/>
                  </a:cubicBezTo>
                  <a:cubicBezTo>
                    <a:pt x="6343" y="176"/>
                    <a:pt x="5958" y="7"/>
                    <a:pt x="5569" y="7"/>
                  </a:cubicBezTo>
                  <a:cubicBezTo>
                    <a:pt x="5303" y="7"/>
                    <a:pt x="5035" y="86"/>
                    <a:pt x="4803" y="245"/>
                  </a:cubicBezTo>
                  <a:cubicBezTo>
                    <a:pt x="4229" y="655"/>
                    <a:pt x="3852" y="1475"/>
                    <a:pt x="3655" y="2655"/>
                  </a:cubicBezTo>
                  <a:cubicBezTo>
                    <a:pt x="3459" y="1458"/>
                    <a:pt x="3082" y="639"/>
                    <a:pt x="2508" y="245"/>
                  </a:cubicBezTo>
                  <a:cubicBezTo>
                    <a:pt x="2277" y="80"/>
                    <a:pt x="2011" y="0"/>
                    <a:pt x="17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4067950" y="777850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44" y="0"/>
                  </a:moveTo>
                  <a:cubicBezTo>
                    <a:pt x="1262" y="164"/>
                    <a:pt x="1148" y="312"/>
                    <a:pt x="1017" y="427"/>
                  </a:cubicBezTo>
                  <a:cubicBezTo>
                    <a:pt x="574" y="853"/>
                    <a:pt x="0" y="1721"/>
                    <a:pt x="738" y="2918"/>
                  </a:cubicBezTo>
                  <a:cubicBezTo>
                    <a:pt x="1017" y="3377"/>
                    <a:pt x="1230" y="3902"/>
                    <a:pt x="1344" y="4442"/>
                  </a:cubicBezTo>
                  <a:cubicBezTo>
                    <a:pt x="1459" y="3902"/>
                    <a:pt x="1656" y="3377"/>
                    <a:pt x="1951" y="2918"/>
                  </a:cubicBezTo>
                  <a:cubicBezTo>
                    <a:pt x="2672" y="1721"/>
                    <a:pt x="2115" y="869"/>
                    <a:pt x="1672" y="427"/>
                  </a:cubicBezTo>
                  <a:cubicBezTo>
                    <a:pt x="1541" y="312"/>
                    <a:pt x="1426" y="164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4024925" y="673275"/>
              <a:ext cx="153275" cy="167700"/>
            </a:xfrm>
            <a:custGeom>
              <a:rect b="b" l="l" r="r" t="t"/>
              <a:pathLst>
                <a:path extrusionOk="0" h="6708" w="6131">
                  <a:moveTo>
                    <a:pt x="1594" y="1"/>
                  </a:moveTo>
                  <a:cubicBezTo>
                    <a:pt x="1194" y="1"/>
                    <a:pt x="805" y="156"/>
                    <a:pt x="574" y="446"/>
                  </a:cubicBezTo>
                  <a:cubicBezTo>
                    <a:pt x="0" y="1102"/>
                    <a:pt x="476" y="2069"/>
                    <a:pt x="1131" y="2102"/>
                  </a:cubicBezTo>
                  <a:cubicBezTo>
                    <a:pt x="1150" y="2103"/>
                    <a:pt x="1168" y="2103"/>
                    <a:pt x="1186" y="2103"/>
                  </a:cubicBezTo>
                  <a:cubicBezTo>
                    <a:pt x="1785" y="2103"/>
                    <a:pt x="2013" y="1585"/>
                    <a:pt x="1885" y="1282"/>
                  </a:cubicBezTo>
                  <a:cubicBezTo>
                    <a:pt x="1829" y="1114"/>
                    <a:pt x="1677" y="993"/>
                    <a:pt x="1500" y="993"/>
                  </a:cubicBezTo>
                  <a:cubicBezTo>
                    <a:pt x="1470" y="993"/>
                    <a:pt x="1440" y="996"/>
                    <a:pt x="1410" y="1004"/>
                  </a:cubicBezTo>
                  <a:cubicBezTo>
                    <a:pt x="1262" y="1020"/>
                    <a:pt x="1148" y="1167"/>
                    <a:pt x="1164" y="1315"/>
                  </a:cubicBezTo>
                  <a:cubicBezTo>
                    <a:pt x="1154" y="1471"/>
                    <a:pt x="1281" y="1567"/>
                    <a:pt x="1409" y="1567"/>
                  </a:cubicBezTo>
                  <a:cubicBezTo>
                    <a:pt x="1484" y="1567"/>
                    <a:pt x="1558" y="1535"/>
                    <a:pt x="1607" y="1462"/>
                  </a:cubicBezTo>
                  <a:cubicBezTo>
                    <a:pt x="1646" y="1400"/>
                    <a:pt x="1688" y="1375"/>
                    <a:pt x="1725" y="1375"/>
                  </a:cubicBezTo>
                  <a:cubicBezTo>
                    <a:pt x="1794" y="1375"/>
                    <a:pt x="1847" y="1464"/>
                    <a:pt x="1836" y="1561"/>
                  </a:cubicBezTo>
                  <a:cubicBezTo>
                    <a:pt x="1746" y="1791"/>
                    <a:pt x="1517" y="1942"/>
                    <a:pt x="1272" y="1942"/>
                  </a:cubicBezTo>
                  <a:cubicBezTo>
                    <a:pt x="1203" y="1942"/>
                    <a:pt x="1134" y="1930"/>
                    <a:pt x="1066" y="1905"/>
                  </a:cubicBezTo>
                  <a:cubicBezTo>
                    <a:pt x="656" y="1790"/>
                    <a:pt x="459" y="1053"/>
                    <a:pt x="1017" y="659"/>
                  </a:cubicBezTo>
                  <a:cubicBezTo>
                    <a:pt x="1143" y="567"/>
                    <a:pt x="1328" y="517"/>
                    <a:pt x="1533" y="517"/>
                  </a:cubicBezTo>
                  <a:cubicBezTo>
                    <a:pt x="2129" y="517"/>
                    <a:pt x="2902" y="931"/>
                    <a:pt x="2951" y="1905"/>
                  </a:cubicBezTo>
                  <a:cubicBezTo>
                    <a:pt x="2951" y="3085"/>
                    <a:pt x="2033" y="4118"/>
                    <a:pt x="1771" y="4888"/>
                  </a:cubicBezTo>
                  <a:cubicBezTo>
                    <a:pt x="1410" y="5970"/>
                    <a:pt x="1869" y="6658"/>
                    <a:pt x="1902" y="6708"/>
                  </a:cubicBezTo>
                  <a:cubicBezTo>
                    <a:pt x="1607" y="6150"/>
                    <a:pt x="1590" y="5495"/>
                    <a:pt x="1852" y="4921"/>
                  </a:cubicBezTo>
                  <a:cubicBezTo>
                    <a:pt x="2049" y="4396"/>
                    <a:pt x="2492" y="3839"/>
                    <a:pt x="2803" y="3151"/>
                  </a:cubicBezTo>
                  <a:cubicBezTo>
                    <a:pt x="2918" y="2921"/>
                    <a:pt x="3000" y="2675"/>
                    <a:pt x="3065" y="2446"/>
                  </a:cubicBezTo>
                  <a:cubicBezTo>
                    <a:pt x="3115" y="2675"/>
                    <a:pt x="3197" y="2921"/>
                    <a:pt x="3311" y="3151"/>
                  </a:cubicBezTo>
                  <a:cubicBezTo>
                    <a:pt x="3623" y="3839"/>
                    <a:pt x="4065" y="4396"/>
                    <a:pt x="4262" y="4921"/>
                  </a:cubicBezTo>
                  <a:cubicBezTo>
                    <a:pt x="4524" y="5493"/>
                    <a:pt x="4508" y="6147"/>
                    <a:pt x="4215" y="6703"/>
                  </a:cubicBezTo>
                  <a:lnTo>
                    <a:pt x="4215" y="6703"/>
                  </a:lnTo>
                  <a:cubicBezTo>
                    <a:pt x="4262" y="6617"/>
                    <a:pt x="4698" y="5950"/>
                    <a:pt x="4344" y="4888"/>
                  </a:cubicBezTo>
                  <a:cubicBezTo>
                    <a:pt x="4098" y="4118"/>
                    <a:pt x="3164" y="3085"/>
                    <a:pt x="3164" y="1905"/>
                  </a:cubicBezTo>
                  <a:cubicBezTo>
                    <a:pt x="3213" y="931"/>
                    <a:pt x="3985" y="517"/>
                    <a:pt x="4581" y="517"/>
                  </a:cubicBezTo>
                  <a:cubicBezTo>
                    <a:pt x="4787" y="517"/>
                    <a:pt x="4972" y="567"/>
                    <a:pt x="5098" y="659"/>
                  </a:cubicBezTo>
                  <a:cubicBezTo>
                    <a:pt x="5672" y="1053"/>
                    <a:pt x="5459" y="1790"/>
                    <a:pt x="5049" y="1905"/>
                  </a:cubicBezTo>
                  <a:cubicBezTo>
                    <a:pt x="4981" y="1930"/>
                    <a:pt x="4911" y="1942"/>
                    <a:pt x="4843" y="1942"/>
                  </a:cubicBezTo>
                  <a:cubicBezTo>
                    <a:pt x="4598" y="1942"/>
                    <a:pt x="4368" y="1791"/>
                    <a:pt x="4278" y="1561"/>
                  </a:cubicBezTo>
                  <a:cubicBezTo>
                    <a:pt x="4268" y="1464"/>
                    <a:pt x="4320" y="1375"/>
                    <a:pt x="4390" y="1375"/>
                  </a:cubicBezTo>
                  <a:cubicBezTo>
                    <a:pt x="4426" y="1375"/>
                    <a:pt x="4468" y="1400"/>
                    <a:pt x="4508" y="1462"/>
                  </a:cubicBezTo>
                  <a:cubicBezTo>
                    <a:pt x="4556" y="1535"/>
                    <a:pt x="4631" y="1567"/>
                    <a:pt x="4705" y="1567"/>
                  </a:cubicBezTo>
                  <a:cubicBezTo>
                    <a:pt x="4833" y="1567"/>
                    <a:pt x="4961" y="1471"/>
                    <a:pt x="4950" y="1315"/>
                  </a:cubicBezTo>
                  <a:cubicBezTo>
                    <a:pt x="4967" y="1167"/>
                    <a:pt x="4852" y="1020"/>
                    <a:pt x="4705" y="1004"/>
                  </a:cubicBezTo>
                  <a:cubicBezTo>
                    <a:pt x="4682" y="1000"/>
                    <a:pt x="4660" y="998"/>
                    <a:pt x="4637" y="998"/>
                  </a:cubicBezTo>
                  <a:cubicBezTo>
                    <a:pt x="4465" y="998"/>
                    <a:pt x="4304" y="1108"/>
                    <a:pt x="4246" y="1282"/>
                  </a:cubicBezTo>
                  <a:cubicBezTo>
                    <a:pt x="4118" y="1585"/>
                    <a:pt x="4362" y="2103"/>
                    <a:pt x="4946" y="2103"/>
                  </a:cubicBezTo>
                  <a:cubicBezTo>
                    <a:pt x="4964" y="2103"/>
                    <a:pt x="4981" y="2103"/>
                    <a:pt x="5000" y="2102"/>
                  </a:cubicBezTo>
                  <a:cubicBezTo>
                    <a:pt x="5622" y="2069"/>
                    <a:pt x="6131" y="1102"/>
                    <a:pt x="5541" y="446"/>
                  </a:cubicBezTo>
                  <a:cubicBezTo>
                    <a:pt x="5310" y="156"/>
                    <a:pt x="4920" y="1"/>
                    <a:pt x="4522" y="1"/>
                  </a:cubicBezTo>
                  <a:cubicBezTo>
                    <a:pt x="4044" y="1"/>
                    <a:pt x="3553" y="225"/>
                    <a:pt x="3311" y="708"/>
                  </a:cubicBezTo>
                  <a:cubicBezTo>
                    <a:pt x="3213" y="889"/>
                    <a:pt x="3115" y="1069"/>
                    <a:pt x="3065" y="1282"/>
                  </a:cubicBezTo>
                  <a:cubicBezTo>
                    <a:pt x="3016" y="1069"/>
                    <a:pt x="2934" y="872"/>
                    <a:pt x="2820" y="708"/>
                  </a:cubicBezTo>
                  <a:cubicBezTo>
                    <a:pt x="2569" y="225"/>
                    <a:pt x="2074" y="1"/>
                    <a:pt x="1594" y="1"/>
                  </a:cubicBezTo>
                  <a:close/>
                  <a:moveTo>
                    <a:pt x="4215" y="6703"/>
                  </a:moveTo>
                  <a:cubicBezTo>
                    <a:pt x="4214" y="6705"/>
                    <a:pt x="4213" y="6706"/>
                    <a:pt x="4213" y="6708"/>
                  </a:cubicBezTo>
                  <a:cubicBezTo>
                    <a:pt x="4214" y="6706"/>
                    <a:pt x="4214" y="6705"/>
                    <a:pt x="4215" y="67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3901575" y="758575"/>
              <a:ext cx="129925" cy="204925"/>
            </a:xfrm>
            <a:custGeom>
              <a:rect b="b" l="l" r="r" t="t"/>
              <a:pathLst>
                <a:path extrusionOk="0" h="8197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15" y="1"/>
                    <a:pt x="4115" y="1"/>
                  </a:cubicBezTo>
                  <a:cubicBezTo>
                    <a:pt x="4115" y="1"/>
                    <a:pt x="4115" y="1"/>
                    <a:pt x="4115" y="2"/>
                  </a:cubicBezTo>
                  <a:lnTo>
                    <a:pt x="4115" y="2"/>
                  </a:lnTo>
                  <a:cubicBezTo>
                    <a:pt x="4115" y="1"/>
                    <a:pt x="4115" y="1"/>
                    <a:pt x="4115" y="1"/>
                  </a:cubicBezTo>
                  <a:close/>
                  <a:moveTo>
                    <a:pt x="4115" y="2"/>
                  </a:moveTo>
                  <a:lnTo>
                    <a:pt x="4115" y="2"/>
                  </a:lnTo>
                  <a:cubicBezTo>
                    <a:pt x="4119" y="28"/>
                    <a:pt x="4167" y="615"/>
                    <a:pt x="3787" y="821"/>
                  </a:cubicBezTo>
                  <a:cubicBezTo>
                    <a:pt x="3393" y="1034"/>
                    <a:pt x="2836" y="1525"/>
                    <a:pt x="3426" y="2050"/>
                  </a:cubicBezTo>
                  <a:cubicBezTo>
                    <a:pt x="4016" y="2591"/>
                    <a:pt x="4197" y="3328"/>
                    <a:pt x="3672" y="4066"/>
                  </a:cubicBezTo>
                  <a:cubicBezTo>
                    <a:pt x="3672" y="4066"/>
                    <a:pt x="3967" y="2968"/>
                    <a:pt x="3246" y="2476"/>
                  </a:cubicBezTo>
                  <a:cubicBezTo>
                    <a:pt x="3036" y="2336"/>
                    <a:pt x="2871" y="2300"/>
                    <a:pt x="2755" y="2300"/>
                  </a:cubicBezTo>
                  <a:cubicBezTo>
                    <a:pt x="2626" y="2300"/>
                    <a:pt x="2558" y="2345"/>
                    <a:pt x="2558" y="2345"/>
                  </a:cubicBezTo>
                  <a:cubicBezTo>
                    <a:pt x="2607" y="2492"/>
                    <a:pt x="2656" y="2624"/>
                    <a:pt x="2672" y="2771"/>
                  </a:cubicBezTo>
                  <a:cubicBezTo>
                    <a:pt x="2672" y="3001"/>
                    <a:pt x="2197" y="3361"/>
                    <a:pt x="2541" y="3738"/>
                  </a:cubicBezTo>
                  <a:cubicBezTo>
                    <a:pt x="2885" y="4132"/>
                    <a:pt x="3131" y="4918"/>
                    <a:pt x="1935" y="5787"/>
                  </a:cubicBezTo>
                  <a:cubicBezTo>
                    <a:pt x="1935" y="5787"/>
                    <a:pt x="2541" y="4427"/>
                    <a:pt x="2181" y="3722"/>
                  </a:cubicBezTo>
                  <a:cubicBezTo>
                    <a:pt x="1820" y="2984"/>
                    <a:pt x="1361" y="3148"/>
                    <a:pt x="951" y="2558"/>
                  </a:cubicBezTo>
                  <a:cubicBezTo>
                    <a:pt x="951" y="2558"/>
                    <a:pt x="0" y="3083"/>
                    <a:pt x="738" y="4230"/>
                  </a:cubicBezTo>
                  <a:cubicBezTo>
                    <a:pt x="1607" y="5574"/>
                    <a:pt x="541" y="7262"/>
                    <a:pt x="1459" y="8197"/>
                  </a:cubicBezTo>
                  <a:cubicBezTo>
                    <a:pt x="1459" y="8197"/>
                    <a:pt x="1410" y="6836"/>
                    <a:pt x="2672" y="5607"/>
                  </a:cubicBezTo>
                  <a:cubicBezTo>
                    <a:pt x="3934" y="4378"/>
                    <a:pt x="5196" y="2853"/>
                    <a:pt x="4115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4015900" y="732775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1" y="279"/>
                    <a:pt x="2279" y="541"/>
                    <a:pt x="1623" y="820"/>
                  </a:cubicBezTo>
                  <a:cubicBezTo>
                    <a:pt x="968" y="1099"/>
                    <a:pt x="1214" y="1935"/>
                    <a:pt x="1279" y="2131"/>
                  </a:cubicBezTo>
                  <a:cubicBezTo>
                    <a:pt x="1326" y="2304"/>
                    <a:pt x="1388" y="2641"/>
                    <a:pt x="1192" y="2641"/>
                  </a:cubicBezTo>
                  <a:cubicBezTo>
                    <a:pt x="1184" y="2641"/>
                    <a:pt x="1174" y="2641"/>
                    <a:pt x="1164" y="2639"/>
                  </a:cubicBezTo>
                  <a:cubicBezTo>
                    <a:pt x="951" y="2623"/>
                    <a:pt x="1001" y="2492"/>
                    <a:pt x="1099" y="1820"/>
                  </a:cubicBezTo>
                  <a:cubicBezTo>
                    <a:pt x="1172" y="1319"/>
                    <a:pt x="863" y="1255"/>
                    <a:pt x="701" y="1255"/>
                  </a:cubicBezTo>
                  <a:cubicBezTo>
                    <a:pt x="645" y="1255"/>
                    <a:pt x="607" y="1262"/>
                    <a:pt x="607" y="1262"/>
                  </a:cubicBezTo>
                  <a:cubicBezTo>
                    <a:pt x="738" y="1426"/>
                    <a:pt x="722" y="1656"/>
                    <a:pt x="591" y="1820"/>
                  </a:cubicBezTo>
                  <a:cubicBezTo>
                    <a:pt x="345" y="2066"/>
                    <a:pt x="50" y="2344"/>
                    <a:pt x="296" y="3098"/>
                  </a:cubicBezTo>
                  <a:cubicBezTo>
                    <a:pt x="558" y="3852"/>
                    <a:pt x="1" y="4524"/>
                    <a:pt x="1" y="4524"/>
                  </a:cubicBezTo>
                  <a:cubicBezTo>
                    <a:pt x="3033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3865525" y="947075"/>
              <a:ext cx="89750" cy="106575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cubicBezTo>
                    <a:pt x="1869" y="1"/>
                    <a:pt x="2000" y="280"/>
                    <a:pt x="1656" y="526"/>
                  </a:cubicBezTo>
                  <a:cubicBezTo>
                    <a:pt x="1295" y="771"/>
                    <a:pt x="0" y="2443"/>
                    <a:pt x="3590" y="4263"/>
                  </a:cubicBezTo>
                  <a:cubicBezTo>
                    <a:pt x="3590" y="4263"/>
                    <a:pt x="2737" y="3771"/>
                    <a:pt x="2639" y="2492"/>
                  </a:cubicBezTo>
                  <a:cubicBezTo>
                    <a:pt x="2541" y="1198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3756100" y="1012825"/>
              <a:ext cx="196725" cy="145100"/>
            </a:xfrm>
            <a:custGeom>
              <a:rect b="b" l="l" r="r" t="t"/>
              <a:pathLst>
                <a:path extrusionOk="0" h="5804" w="7869">
                  <a:moveTo>
                    <a:pt x="4665" y="1"/>
                  </a:moveTo>
                  <a:cubicBezTo>
                    <a:pt x="4521" y="1"/>
                    <a:pt x="4380" y="47"/>
                    <a:pt x="4246" y="141"/>
                  </a:cubicBezTo>
                  <a:cubicBezTo>
                    <a:pt x="3878" y="395"/>
                    <a:pt x="3657" y="610"/>
                    <a:pt x="3470" y="610"/>
                  </a:cubicBezTo>
                  <a:cubicBezTo>
                    <a:pt x="3415" y="610"/>
                    <a:pt x="3363" y="592"/>
                    <a:pt x="3312" y="551"/>
                  </a:cubicBezTo>
                  <a:lnTo>
                    <a:pt x="3312" y="551"/>
                  </a:lnTo>
                  <a:cubicBezTo>
                    <a:pt x="3312" y="551"/>
                    <a:pt x="3000" y="1174"/>
                    <a:pt x="3689" y="1387"/>
                  </a:cubicBezTo>
                  <a:cubicBezTo>
                    <a:pt x="4361" y="1584"/>
                    <a:pt x="4852" y="1715"/>
                    <a:pt x="4738" y="2092"/>
                  </a:cubicBezTo>
                  <a:cubicBezTo>
                    <a:pt x="4639" y="2469"/>
                    <a:pt x="3705" y="2534"/>
                    <a:pt x="2590" y="2715"/>
                  </a:cubicBezTo>
                  <a:cubicBezTo>
                    <a:pt x="1476" y="2878"/>
                    <a:pt x="591" y="3157"/>
                    <a:pt x="623" y="4141"/>
                  </a:cubicBezTo>
                  <a:cubicBezTo>
                    <a:pt x="649" y="4890"/>
                    <a:pt x="507" y="5246"/>
                    <a:pt x="251" y="5246"/>
                  </a:cubicBezTo>
                  <a:cubicBezTo>
                    <a:pt x="177" y="5246"/>
                    <a:pt x="93" y="5216"/>
                    <a:pt x="1" y="5157"/>
                  </a:cubicBezTo>
                  <a:lnTo>
                    <a:pt x="1" y="5157"/>
                  </a:lnTo>
                  <a:cubicBezTo>
                    <a:pt x="1" y="5157"/>
                    <a:pt x="250" y="5804"/>
                    <a:pt x="1203" y="5804"/>
                  </a:cubicBezTo>
                  <a:cubicBezTo>
                    <a:pt x="1395" y="5804"/>
                    <a:pt x="1616" y="5777"/>
                    <a:pt x="1869" y="5714"/>
                  </a:cubicBezTo>
                  <a:cubicBezTo>
                    <a:pt x="3377" y="5337"/>
                    <a:pt x="3574" y="4108"/>
                    <a:pt x="4213" y="3354"/>
                  </a:cubicBezTo>
                  <a:cubicBezTo>
                    <a:pt x="4852" y="2600"/>
                    <a:pt x="5492" y="1977"/>
                    <a:pt x="7868" y="1928"/>
                  </a:cubicBezTo>
                  <a:cubicBezTo>
                    <a:pt x="7868" y="1928"/>
                    <a:pt x="6410" y="1813"/>
                    <a:pt x="5869" y="961"/>
                  </a:cubicBezTo>
                  <a:cubicBezTo>
                    <a:pt x="5464" y="329"/>
                    <a:pt x="5050" y="1"/>
                    <a:pt x="46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3856500" y="1072400"/>
              <a:ext cx="192200" cy="157050"/>
            </a:xfrm>
            <a:custGeom>
              <a:rect b="b" l="l" r="r" t="t"/>
              <a:pathLst>
                <a:path extrusionOk="0" h="6282" w="7688">
                  <a:moveTo>
                    <a:pt x="3370" y="1"/>
                  </a:moveTo>
                  <a:cubicBezTo>
                    <a:pt x="3323" y="1"/>
                    <a:pt x="3276" y="2"/>
                    <a:pt x="3230" y="4"/>
                  </a:cubicBezTo>
                  <a:cubicBezTo>
                    <a:pt x="2656" y="20"/>
                    <a:pt x="2099" y="184"/>
                    <a:pt x="1607" y="463"/>
                  </a:cubicBezTo>
                  <a:cubicBezTo>
                    <a:pt x="1443" y="561"/>
                    <a:pt x="1279" y="676"/>
                    <a:pt x="1131" y="823"/>
                  </a:cubicBezTo>
                  <a:cubicBezTo>
                    <a:pt x="0" y="1807"/>
                    <a:pt x="361" y="3888"/>
                    <a:pt x="1705" y="4216"/>
                  </a:cubicBezTo>
                  <a:cubicBezTo>
                    <a:pt x="1838" y="4249"/>
                    <a:pt x="1974" y="4264"/>
                    <a:pt x="2111" y="4264"/>
                  </a:cubicBezTo>
                  <a:cubicBezTo>
                    <a:pt x="2596" y="4264"/>
                    <a:pt x="3075" y="4063"/>
                    <a:pt x="3344" y="3692"/>
                  </a:cubicBezTo>
                  <a:cubicBezTo>
                    <a:pt x="3656" y="3249"/>
                    <a:pt x="3656" y="2659"/>
                    <a:pt x="3344" y="2217"/>
                  </a:cubicBezTo>
                  <a:cubicBezTo>
                    <a:pt x="3135" y="1923"/>
                    <a:pt x="2805" y="1764"/>
                    <a:pt x="2470" y="1764"/>
                  </a:cubicBezTo>
                  <a:cubicBezTo>
                    <a:pt x="2281" y="1764"/>
                    <a:pt x="2090" y="1815"/>
                    <a:pt x="1918" y="1921"/>
                  </a:cubicBezTo>
                  <a:cubicBezTo>
                    <a:pt x="1640" y="2085"/>
                    <a:pt x="1508" y="2413"/>
                    <a:pt x="1607" y="2725"/>
                  </a:cubicBezTo>
                  <a:cubicBezTo>
                    <a:pt x="1623" y="2823"/>
                    <a:pt x="1672" y="2905"/>
                    <a:pt x="1754" y="2971"/>
                  </a:cubicBezTo>
                  <a:cubicBezTo>
                    <a:pt x="1856" y="3072"/>
                    <a:pt x="1994" y="3115"/>
                    <a:pt x="2132" y="3115"/>
                  </a:cubicBezTo>
                  <a:cubicBezTo>
                    <a:pt x="2373" y="3115"/>
                    <a:pt x="2614" y="2984"/>
                    <a:pt x="2656" y="2807"/>
                  </a:cubicBezTo>
                  <a:cubicBezTo>
                    <a:pt x="2715" y="2543"/>
                    <a:pt x="2511" y="2305"/>
                    <a:pt x="2256" y="2305"/>
                  </a:cubicBezTo>
                  <a:cubicBezTo>
                    <a:pt x="2226" y="2305"/>
                    <a:pt x="2195" y="2308"/>
                    <a:pt x="2164" y="2315"/>
                  </a:cubicBezTo>
                  <a:cubicBezTo>
                    <a:pt x="1902" y="2380"/>
                    <a:pt x="1918" y="2512"/>
                    <a:pt x="1836" y="2528"/>
                  </a:cubicBezTo>
                  <a:cubicBezTo>
                    <a:pt x="1831" y="2529"/>
                    <a:pt x="1826" y="2529"/>
                    <a:pt x="1822" y="2529"/>
                  </a:cubicBezTo>
                  <a:cubicBezTo>
                    <a:pt x="1738" y="2529"/>
                    <a:pt x="1738" y="2397"/>
                    <a:pt x="1738" y="2397"/>
                  </a:cubicBezTo>
                  <a:cubicBezTo>
                    <a:pt x="1738" y="2200"/>
                    <a:pt x="1836" y="2020"/>
                    <a:pt x="2017" y="1921"/>
                  </a:cubicBezTo>
                  <a:cubicBezTo>
                    <a:pt x="2153" y="1856"/>
                    <a:pt x="2299" y="1824"/>
                    <a:pt x="2444" y="1824"/>
                  </a:cubicBezTo>
                  <a:cubicBezTo>
                    <a:pt x="2768" y="1824"/>
                    <a:pt x="3086" y="1982"/>
                    <a:pt x="3279" y="2266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20" y="3940"/>
                    <a:pt x="2591" y="4120"/>
                    <a:pt x="2152" y="4120"/>
                  </a:cubicBezTo>
                  <a:cubicBezTo>
                    <a:pt x="2019" y="4120"/>
                    <a:pt x="1884" y="4103"/>
                    <a:pt x="1754" y="4069"/>
                  </a:cubicBezTo>
                  <a:cubicBezTo>
                    <a:pt x="541" y="3774"/>
                    <a:pt x="197" y="1856"/>
                    <a:pt x="1263" y="938"/>
                  </a:cubicBezTo>
                  <a:cubicBezTo>
                    <a:pt x="1742" y="489"/>
                    <a:pt x="2326" y="317"/>
                    <a:pt x="2916" y="317"/>
                  </a:cubicBezTo>
                  <a:cubicBezTo>
                    <a:pt x="3617" y="317"/>
                    <a:pt x="4325" y="561"/>
                    <a:pt x="4869" y="872"/>
                  </a:cubicBezTo>
                  <a:cubicBezTo>
                    <a:pt x="5819" y="1413"/>
                    <a:pt x="6541" y="2249"/>
                    <a:pt x="6950" y="3249"/>
                  </a:cubicBezTo>
                  <a:cubicBezTo>
                    <a:pt x="7278" y="4052"/>
                    <a:pt x="7458" y="4921"/>
                    <a:pt x="7458" y="5790"/>
                  </a:cubicBezTo>
                  <a:cubicBezTo>
                    <a:pt x="7458" y="5954"/>
                    <a:pt x="7442" y="6118"/>
                    <a:pt x="7409" y="6282"/>
                  </a:cubicBezTo>
                  <a:cubicBezTo>
                    <a:pt x="7426" y="6216"/>
                    <a:pt x="7442" y="6150"/>
                    <a:pt x="7458" y="6085"/>
                  </a:cubicBezTo>
                  <a:lnTo>
                    <a:pt x="7458" y="6052"/>
                  </a:lnTo>
                  <a:cubicBezTo>
                    <a:pt x="7688" y="4856"/>
                    <a:pt x="7540" y="3626"/>
                    <a:pt x="7016" y="2528"/>
                  </a:cubicBezTo>
                  <a:cubicBezTo>
                    <a:pt x="6331" y="1094"/>
                    <a:pt x="4980" y="1"/>
                    <a:pt x="337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3963000" y="1120350"/>
              <a:ext cx="75875" cy="81650"/>
            </a:xfrm>
            <a:custGeom>
              <a:rect b="b" l="l" r="r" t="t"/>
              <a:pathLst>
                <a:path extrusionOk="0" h="3266" w="3035">
                  <a:moveTo>
                    <a:pt x="718" y="1"/>
                  </a:moveTo>
                  <a:cubicBezTo>
                    <a:pt x="60" y="1"/>
                    <a:pt x="0" y="778"/>
                    <a:pt x="1084" y="954"/>
                  </a:cubicBezTo>
                  <a:cubicBezTo>
                    <a:pt x="2346" y="1167"/>
                    <a:pt x="3035" y="3265"/>
                    <a:pt x="3035" y="3265"/>
                  </a:cubicBezTo>
                  <a:cubicBezTo>
                    <a:pt x="3035" y="3265"/>
                    <a:pt x="2723" y="1003"/>
                    <a:pt x="1461" y="249"/>
                  </a:cubicBezTo>
                  <a:cubicBezTo>
                    <a:pt x="1169" y="71"/>
                    <a:pt x="917" y="1"/>
                    <a:pt x="7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3810600" y="1113875"/>
              <a:ext cx="129925" cy="112950"/>
            </a:xfrm>
            <a:custGeom>
              <a:rect b="b" l="l" r="r" t="t"/>
              <a:pathLst>
                <a:path extrusionOk="0" h="4518" w="5197">
                  <a:moveTo>
                    <a:pt x="2164" y="0"/>
                  </a:moveTo>
                  <a:lnTo>
                    <a:pt x="2164" y="0"/>
                  </a:lnTo>
                  <a:cubicBezTo>
                    <a:pt x="2000" y="197"/>
                    <a:pt x="1886" y="426"/>
                    <a:pt x="1820" y="672"/>
                  </a:cubicBezTo>
                  <a:cubicBezTo>
                    <a:pt x="1689" y="1082"/>
                    <a:pt x="1132" y="1312"/>
                    <a:pt x="558" y="1705"/>
                  </a:cubicBezTo>
                  <a:cubicBezTo>
                    <a:pt x="1" y="2082"/>
                    <a:pt x="83" y="2705"/>
                    <a:pt x="214" y="3033"/>
                  </a:cubicBezTo>
                  <a:cubicBezTo>
                    <a:pt x="263" y="3262"/>
                    <a:pt x="246" y="3508"/>
                    <a:pt x="132" y="3721"/>
                  </a:cubicBezTo>
                  <a:cubicBezTo>
                    <a:pt x="394" y="3492"/>
                    <a:pt x="705" y="3328"/>
                    <a:pt x="1050" y="3229"/>
                  </a:cubicBezTo>
                  <a:cubicBezTo>
                    <a:pt x="1673" y="3049"/>
                    <a:pt x="1656" y="2754"/>
                    <a:pt x="1640" y="2295"/>
                  </a:cubicBezTo>
                  <a:cubicBezTo>
                    <a:pt x="1625" y="1877"/>
                    <a:pt x="1801" y="1852"/>
                    <a:pt x="1844" y="1852"/>
                  </a:cubicBezTo>
                  <a:cubicBezTo>
                    <a:pt x="1849" y="1852"/>
                    <a:pt x="1853" y="1852"/>
                    <a:pt x="1853" y="1852"/>
                  </a:cubicBezTo>
                  <a:cubicBezTo>
                    <a:pt x="1857" y="1852"/>
                    <a:pt x="1862" y="1852"/>
                    <a:pt x="1866" y="1852"/>
                  </a:cubicBezTo>
                  <a:cubicBezTo>
                    <a:pt x="2146" y="1852"/>
                    <a:pt x="2082" y="2381"/>
                    <a:pt x="2066" y="2672"/>
                  </a:cubicBezTo>
                  <a:cubicBezTo>
                    <a:pt x="2033" y="2967"/>
                    <a:pt x="1935" y="3574"/>
                    <a:pt x="2476" y="4164"/>
                  </a:cubicBezTo>
                  <a:cubicBezTo>
                    <a:pt x="2718" y="4427"/>
                    <a:pt x="3038" y="4518"/>
                    <a:pt x="3357" y="4518"/>
                  </a:cubicBezTo>
                  <a:cubicBezTo>
                    <a:pt x="3751" y="4518"/>
                    <a:pt x="4141" y="4380"/>
                    <a:pt x="4377" y="4262"/>
                  </a:cubicBezTo>
                  <a:cubicBezTo>
                    <a:pt x="4488" y="4216"/>
                    <a:pt x="4604" y="4194"/>
                    <a:pt x="4718" y="4194"/>
                  </a:cubicBezTo>
                  <a:cubicBezTo>
                    <a:pt x="4890" y="4194"/>
                    <a:pt x="5058" y="4245"/>
                    <a:pt x="5197" y="4344"/>
                  </a:cubicBezTo>
                  <a:cubicBezTo>
                    <a:pt x="5066" y="3459"/>
                    <a:pt x="4623" y="3197"/>
                    <a:pt x="4000" y="3131"/>
                  </a:cubicBezTo>
                  <a:cubicBezTo>
                    <a:pt x="3361" y="3065"/>
                    <a:pt x="2508" y="2852"/>
                    <a:pt x="2181" y="1770"/>
                  </a:cubicBezTo>
                  <a:cubicBezTo>
                    <a:pt x="1853" y="689"/>
                    <a:pt x="2164" y="0"/>
                    <a:pt x="21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3831100" y="1190100"/>
              <a:ext cx="32400" cy="49600"/>
            </a:xfrm>
            <a:custGeom>
              <a:rect b="b" l="l" r="r" t="t"/>
              <a:pathLst>
                <a:path extrusionOk="0" h="1984" w="1296">
                  <a:moveTo>
                    <a:pt x="951" y="0"/>
                  </a:moveTo>
                  <a:cubicBezTo>
                    <a:pt x="951" y="0"/>
                    <a:pt x="934" y="82"/>
                    <a:pt x="508" y="344"/>
                  </a:cubicBezTo>
                  <a:cubicBezTo>
                    <a:pt x="164" y="525"/>
                    <a:pt x="0" y="918"/>
                    <a:pt x="115" y="1295"/>
                  </a:cubicBezTo>
                  <a:cubicBezTo>
                    <a:pt x="180" y="1524"/>
                    <a:pt x="230" y="1754"/>
                    <a:pt x="262" y="1983"/>
                  </a:cubicBezTo>
                  <a:cubicBezTo>
                    <a:pt x="262" y="1983"/>
                    <a:pt x="262" y="1852"/>
                    <a:pt x="787" y="1557"/>
                  </a:cubicBezTo>
                  <a:cubicBezTo>
                    <a:pt x="1295" y="1262"/>
                    <a:pt x="1098" y="836"/>
                    <a:pt x="1000" y="557"/>
                  </a:cubicBezTo>
                  <a:cubicBezTo>
                    <a:pt x="951" y="377"/>
                    <a:pt x="934" y="180"/>
                    <a:pt x="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3688075" y="974775"/>
              <a:ext cx="173375" cy="122350"/>
            </a:xfrm>
            <a:custGeom>
              <a:rect b="b" l="l" r="r" t="t"/>
              <a:pathLst>
                <a:path extrusionOk="0" h="4894" w="6935">
                  <a:moveTo>
                    <a:pt x="4996" y="0"/>
                  </a:moveTo>
                  <a:cubicBezTo>
                    <a:pt x="4777" y="0"/>
                    <a:pt x="4531" y="52"/>
                    <a:pt x="4262" y="172"/>
                  </a:cubicBezTo>
                  <a:cubicBezTo>
                    <a:pt x="2804" y="844"/>
                    <a:pt x="3066" y="3319"/>
                    <a:pt x="4803" y="3663"/>
                  </a:cubicBezTo>
                  <a:cubicBezTo>
                    <a:pt x="5000" y="3696"/>
                    <a:pt x="5213" y="3728"/>
                    <a:pt x="5377" y="3745"/>
                  </a:cubicBezTo>
                  <a:cubicBezTo>
                    <a:pt x="4918" y="3843"/>
                    <a:pt x="4475" y="3991"/>
                    <a:pt x="4066" y="4187"/>
                  </a:cubicBezTo>
                  <a:cubicBezTo>
                    <a:pt x="3918" y="4269"/>
                    <a:pt x="3689" y="4351"/>
                    <a:pt x="3639" y="4368"/>
                  </a:cubicBezTo>
                  <a:cubicBezTo>
                    <a:pt x="3192" y="4537"/>
                    <a:pt x="2768" y="4612"/>
                    <a:pt x="2385" y="4612"/>
                  </a:cubicBezTo>
                  <a:cubicBezTo>
                    <a:pt x="1548" y="4612"/>
                    <a:pt x="905" y="4256"/>
                    <a:pt x="623" y="3761"/>
                  </a:cubicBezTo>
                  <a:cubicBezTo>
                    <a:pt x="378" y="3351"/>
                    <a:pt x="361" y="2860"/>
                    <a:pt x="574" y="2450"/>
                  </a:cubicBezTo>
                  <a:cubicBezTo>
                    <a:pt x="591" y="2434"/>
                    <a:pt x="591" y="2434"/>
                    <a:pt x="591" y="2417"/>
                  </a:cubicBezTo>
                  <a:cubicBezTo>
                    <a:pt x="803" y="2103"/>
                    <a:pt x="1139" y="1956"/>
                    <a:pt x="1452" y="1956"/>
                  </a:cubicBezTo>
                  <a:cubicBezTo>
                    <a:pt x="1743" y="1956"/>
                    <a:pt x="2014" y="2082"/>
                    <a:pt x="2148" y="2319"/>
                  </a:cubicBezTo>
                  <a:cubicBezTo>
                    <a:pt x="2263" y="2450"/>
                    <a:pt x="2312" y="2630"/>
                    <a:pt x="2312" y="2794"/>
                  </a:cubicBezTo>
                  <a:cubicBezTo>
                    <a:pt x="2312" y="2958"/>
                    <a:pt x="2263" y="3106"/>
                    <a:pt x="2148" y="3204"/>
                  </a:cubicBezTo>
                  <a:cubicBezTo>
                    <a:pt x="2042" y="3301"/>
                    <a:pt x="1984" y="3331"/>
                    <a:pt x="1952" y="3331"/>
                  </a:cubicBezTo>
                  <a:cubicBezTo>
                    <a:pt x="1925" y="3331"/>
                    <a:pt x="1918" y="3309"/>
                    <a:pt x="1918" y="3286"/>
                  </a:cubicBezTo>
                  <a:cubicBezTo>
                    <a:pt x="2044" y="3034"/>
                    <a:pt x="1752" y="2862"/>
                    <a:pt x="1499" y="2862"/>
                  </a:cubicBezTo>
                  <a:cubicBezTo>
                    <a:pt x="1324" y="2862"/>
                    <a:pt x="1167" y="2944"/>
                    <a:pt x="1181" y="3138"/>
                  </a:cubicBezTo>
                  <a:cubicBezTo>
                    <a:pt x="1170" y="3418"/>
                    <a:pt x="1418" y="3553"/>
                    <a:pt x="1676" y="3553"/>
                  </a:cubicBezTo>
                  <a:cubicBezTo>
                    <a:pt x="1796" y="3553"/>
                    <a:pt x="1918" y="3523"/>
                    <a:pt x="2017" y="3466"/>
                  </a:cubicBezTo>
                  <a:lnTo>
                    <a:pt x="2050" y="3433"/>
                  </a:lnTo>
                  <a:cubicBezTo>
                    <a:pt x="2066" y="3417"/>
                    <a:pt x="2099" y="3401"/>
                    <a:pt x="2115" y="3384"/>
                  </a:cubicBezTo>
                  <a:cubicBezTo>
                    <a:pt x="2410" y="3089"/>
                    <a:pt x="2459" y="2630"/>
                    <a:pt x="2197" y="2302"/>
                  </a:cubicBezTo>
                  <a:cubicBezTo>
                    <a:pt x="2059" y="2026"/>
                    <a:pt x="1746" y="1874"/>
                    <a:pt x="1411" y="1874"/>
                  </a:cubicBezTo>
                  <a:cubicBezTo>
                    <a:pt x="1071" y="1874"/>
                    <a:pt x="707" y="2030"/>
                    <a:pt x="476" y="2368"/>
                  </a:cubicBezTo>
                  <a:cubicBezTo>
                    <a:pt x="1" y="3106"/>
                    <a:pt x="214" y="4105"/>
                    <a:pt x="951" y="4581"/>
                  </a:cubicBezTo>
                  <a:cubicBezTo>
                    <a:pt x="1317" y="4794"/>
                    <a:pt x="1739" y="4894"/>
                    <a:pt x="2152" y="4894"/>
                  </a:cubicBezTo>
                  <a:cubicBezTo>
                    <a:pt x="2183" y="4894"/>
                    <a:pt x="2215" y="4893"/>
                    <a:pt x="2246" y="4892"/>
                  </a:cubicBezTo>
                  <a:cubicBezTo>
                    <a:pt x="3148" y="4859"/>
                    <a:pt x="3869" y="4368"/>
                    <a:pt x="5049" y="4007"/>
                  </a:cubicBezTo>
                  <a:cubicBezTo>
                    <a:pt x="5475" y="3909"/>
                    <a:pt x="5918" y="3843"/>
                    <a:pt x="6360" y="3794"/>
                  </a:cubicBezTo>
                  <a:cubicBezTo>
                    <a:pt x="6557" y="3778"/>
                    <a:pt x="6754" y="3728"/>
                    <a:pt x="6934" y="3630"/>
                  </a:cubicBezTo>
                  <a:lnTo>
                    <a:pt x="6934" y="3630"/>
                  </a:lnTo>
                  <a:cubicBezTo>
                    <a:pt x="6934" y="3630"/>
                    <a:pt x="6815" y="3659"/>
                    <a:pt x="6664" y="3659"/>
                  </a:cubicBezTo>
                  <a:cubicBezTo>
                    <a:pt x="6512" y="3659"/>
                    <a:pt x="6328" y="3630"/>
                    <a:pt x="6197" y="3515"/>
                  </a:cubicBezTo>
                  <a:cubicBezTo>
                    <a:pt x="5934" y="3269"/>
                    <a:pt x="5934" y="3368"/>
                    <a:pt x="5656" y="3286"/>
                  </a:cubicBezTo>
                  <a:cubicBezTo>
                    <a:pt x="5475" y="3237"/>
                    <a:pt x="5377" y="3089"/>
                    <a:pt x="5377" y="2909"/>
                  </a:cubicBezTo>
                  <a:cubicBezTo>
                    <a:pt x="5180" y="3073"/>
                    <a:pt x="5147" y="3368"/>
                    <a:pt x="5295" y="3581"/>
                  </a:cubicBezTo>
                  <a:cubicBezTo>
                    <a:pt x="5295" y="3581"/>
                    <a:pt x="4574" y="3581"/>
                    <a:pt x="4393" y="3204"/>
                  </a:cubicBezTo>
                  <a:cubicBezTo>
                    <a:pt x="4230" y="2843"/>
                    <a:pt x="4426" y="2843"/>
                    <a:pt x="4574" y="2761"/>
                  </a:cubicBezTo>
                  <a:cubicBezTo>
                    <a:pt x="4721" y="2679"/>
                    <a:pt x="4770" y="2532"/>
                    <a:pt x="4607" y="2335"/>
                  </a:cubicBezTo>
                  <a:cubicBezTo>
                    <a:pt x="4459" y="2122"/>
                    <a:pt x="4492" y="1761"/>
                    <a:pt x="4754" y="1745"/>
                  </a:cubicBezTo>
                  <a:cubicBezTo>
                    <a:pt x="4676" y="1576"/>
                    <a:pt x="4505" y="1479"/>
                    <a:pt x="4331" y="1479"/>
                  </a:cubicBezTo>
                  <a:cubicBezTo>
                    <a:pt x="4286" y="1479"/>
                    <a:pt x="4241" y="1486"/>
                    <a:pt x="4197" y="1499"/>
                  </a:cubicBezTo>
                  <a:cubicBezTo>
                    <a:pt x="3771" y="1565"/>
                    <a:pt x="3771" y="2171"/>
                    <a:pt x="3771" y="2171"/>
                  </a:cubicBezTo>
                  <a:cubicBezTo>
                    <a:pt x="3771" y="2171"/>
                    <a:pt x="3459" y="1434"/>
                    <a:pt x="3951" y="1057"/>
                  </a:cubicBezTo>
                  <a:cubicBezTo>
                    <a:pt x="4139" y="908"/>
                    <a:pt x="4291" y="851"/>
                    <a:pt x="4410" y="851"/>
                  </a:cubicBezTo>
                  <a:cubicBezTo>
                    <a:pt x="4593" y="851"/>
                    <a:pt x="4698" y="983"/>
                    <a:pt x="4738" y="1122"/>
                  </a:cubicBezTo>
                  <a:cubicBezTo>
                    <a:pt x="4791" y="1308"/>
                    <a:pt x="4887" y="1461"/>
                    <a:pt x="5034" y="1461"/>
                  </a:cubicBezTo>
                  <a:cubicBezTo>
                    <a:pt x="5069" y="1461"/>
                    <a:pt x="5107" y="1452"/>
                    <a:pt x="5147" y="1434"/>
                  </a:cubicBezTo>
                  <a:cubicBezTo>
                    <a:pt x="5277" y="1369"/>
                    <a:pt x="5385" y="1276"/>
                    <a:pt x="5481" y="1276"/>
                  </a:cubicBezTo>
                  <a:cubicBezTo>
                    <a:pt x="5531" y="1276"/>
                    <a:pt x="5578" y="1301"/>
                    <a:pt x="5623" y="1368"/>
                  </a:cubicBezTo>
                  <a:cubicBezTo>
                    <a:pt x="5738" y="1614"/>
                    <a:pt x="5623" y="1925"/>
                    <a:pt x="5361" y="2024"/>
                  </a:cubicBezTo>
                  <a:cubicBezTo>
                    <a:pt x="5361" y="2024"/>
                    <a:pt x="5372" y="2024"/>
                    <a:pt x="5392" y="2024"/>
                  </a:cubicBezTo>
                  <a:cubicBezTo>
                    <a:pt x="5532" y="2024"/>
                    <a:pt x="6100" y="1987"/>
                    <a:pt x="6229" y="1384"/>
                  </a:cubicBezTo>
                  <a:cubicBezTo>
                    <a:pt x="6348" y="845"/>
                    <a:pt x="5886" y="0"/>
                    <a:pt x="49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3661025" y="1040100"/>
              <a:ext cx="116825" cy="82400"/>
            </a:xfrm>
            <a:custGeom>
              <a:rect b="b" l="l" r="r" t="t"/>
              <a:pathLst>
                <a:path extrusionOk="0" h="3296" w="4673">
                  <a:moveTo>
                    <a:pt x="853" y="1"/>
                  </a:moveTo>
                  <a:cubicBezTo>
                    <a:pt x="853" y="1"/>
                    <a:pt x="1" y="919"/>
                    <a:pt x="574" y="1722"/>
                  </a:cubicBezTo>
                  <a:cubicBezTo>
                    <a:pt x="886" y="2181"/>
                    <a:pt x="1394" y="2459"/>
                    <a:pt x="1951" y="2492"/>
                  </a:cubicBezTo>
                  <a:cubicBezTo>
                    <a:pt x="1886" y="2492"/>
                    <a:pt x="1492" y="2492"/>
                    <a:pt x="1312" y="2722"/>
                  </a:cubicBezTo>
                  <a:cubicBezTo>
                    <a:pt x="1181" y="2886"/>
                    <a:pt x="1132" y="3099"/>
                    <a:pt x="1165" y="3295"/>
                  </a:cubicBezTo>
                  <a:cubicBezTo>
                    <a:pt x="1218" y="3215"/>
                    <a:pt x="1317" y="3156"/>
                    <a:pt x="1423" y="3156"/>
                  </a:cubicBezTo>
                  <a:cubicBezTo>
                    <a:pt x="1446" y="3156"/>
                    <a:pt x="1469" y="3159"/>
                    <a:pt x="1492" y="3164"/>
                  </a:cubicBezTo>
                  <a:cubicBezTo>
                    <a:pt x="1600" y="3200"/>
                    <a:pt x="1768" y="3281"/>
                    <a:pt x="1959" y="3281"/>
                  </a:cubicBezTo>
                  <a:cubicBezTo>
                    <a:pt x="2116" y="3281"/>
                    <a:pt x="2290" y="3227"/>
                    <a:pt x="2459" y="3050"/>
                  </a:cubicBezTo>
                  <a:cubicBezTo>
                    <a:pt x="2836" y="2640"/>
                    <a:pt x="3328" y="2869"/>
                    <a:pt x="4672" y="2164"/>
                  </a:cubicBezTo>
                  <a:lnTo>
                    <a:pt x="4672" y="2164"/>
                  </a:lnTo>
                  <a:cubicBezTo>
                    <a:pt x="4672" y="2165"/>
                    <a:pt x="3953" y="2468"/>
                    <a:pt x="3143" y="2468"/>
                  </a:cubicBezTo>
                  <a:cubicBezTo>
                    <a:pt x="2676" y="2468"/>
                    <a:pt x="2178" y="2367"/>
                    <a:pt x="1771" y="2050"/>
                  </a:cubicBezTo>
                  <a:cubicBezTo>
                    <a:pt x="1115" y="1574"/>
                    <a:pt x="771" y="804"/>
                    <a:pt x="85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3814700" y="854750"/>
              <a:ext cx="111475" cy="157100"/>
            </a:xfrm>
            <a:custGeom>
              <a:rect b="b" l="l" r="r" t="t"/>
              <a:pathLst>
                <a:path extrusionOk="0" h="6284" w="4459">
                  <a:moveTo>
                    <a:pt x="2639" y="1"/>
                  </a:moveTo>
                  <a:cubicBezTo>
                    <a:pt x="2141" y="1"/>
                    <a:pt x="1623" y="207"/>
                    <a:pt x="1279" y="612"/>
                  </a:cubicBezTo>
                  <a:cubicBezTo>
                    <a:pt x="1" y="2252"/>
                    <a:pt x="902" y="4268"/>
                    <a:pt x="1656" y="5120"/>
                  </a:cubicBezTo>
                  <a:cubicBezTo>
                    <a:pt x="2082" y="5628"/>
                    <a:pt x="2640" y="6038"/>
                    <a:pt x="3262" y="6284"/>
                  </a:cubicBezTo>
                  <a:cubicBezTo>
                    <a:pt x="2689" y="6005"/>
                    <a:pt x="2181" y="5612"/>
                    <a:pt x="1771" y="5120"/>
                  </a:cubicBezTo>
                  <a:cubicBezTo>
                    <a:pt x="1509" y="4743"/>
                    <a:pt x="1295" y="4300"/>
                    <a:pt x="1181" y="3842"/>
                  </a:cubicBezTo>
                  <a:cubicBezTo>
                    <a:pt x="1033" y="3317"/>
                    <a:pt x="968" y="2760"/>
                    <a:pt x="1017" y="2202"/>
                  </a:cubicBezTo>
                  <a:cubicBezTo>
                    <a:pt x="1148" y="727"/>
                    <a:pt x="1967" y="186"/>
                    <a:pt x="2721" y="153"/>
                  </a:cubicBezTo>
                  <a:cubicBezTo>
                    <a:pt x="3066" y="170"/>
                    <a:pt x="3394" y="301"/>
                    <a:pt x="3639" y="547"/>
                  </a:cubicBezTo>
                  <a:cubicBezTo>
                    <a:pt x="4279" y="1104"/>
                    <a:pt x="3918" y="2038"/>
                    <a:pt x="3377" y="2268"/>
                  </a:cubicBezTo>
                  <a:cubicBezTo>
                    <a:pt x="3254" y="2329"/>
                    <a:pt x="3122" y="2363"/>
                    <a:pt x="2988" y="2363"/>
                  </a:cubicBezTo>
                  <a:cubicBezTo>
                    <a:pt x="2871" y="2363"/>
                    <a:pt x="2754" y="2338"/>
                    <a:pt x="2640" y="2284"/>
                  </a:cubicBezTo>
                  <a:cubicBezTo>
                    <a:pt x="2476" y="2202"/>
                    <a:pt x="2344" y="2022"/>
                    <a:pt x="2328" y="1825"/>
                  </a:cubicBezTo>
                  <a:cubicBezTo>
                    <a:pt x="2328" y="1728"/>
                    <a:pt x="2354" y="1705"/>
                    <a:pt x="2404" y="1705"/>
                  </a:cubicBezTo>
                  <a:cubicBezTo>
                    <a:pt x="2447" y="1705"/>
                    <a:pt x="2507" y="1722"/>
                    <a:pt x="2584" y="1722"/>
                  </a:cubicBezTo>
                  <a:cubicBezTo>
                    <a:pt x="2642" y="1722"/>
                    <a:pt x="2710" y="1712"/>
                    <a:pt x="2787" y="1678"/>
                  </a:cubicBezTo>
                  <a:cubicBezTo>
                    <a:pt x="3000" y="1563"/>
                    <a:pt x="3033" y="1284"/>
                    <a:pt x="2869" y="1121"/>
                  </a:cubicBezTo>
                  <a:cubicBezTo>
                    <a:pt x="2801" y="1053"/>
                    <a:pt x="2702" y="1014"/>
                    <a:pt x="2600" y="1014"/>
                  </a:cubicBezTo>
                  <a:cubicBezTo>
                    <a:pt x="2405" y="1014"/>
                    <a:pt x="2196" y="1154"/>
                    <a:pt x="2164" y="1498"/>
                  </a:cubicBezTo>
                  <a:cubicBezTo>
                    <a:pt x="2131" y="1727"/>
                    <a:pt x="2213" y="1973"/>
                    <a:pt x="2377" y="2153"/>
                  </a:cubicBezTo>
                  <a:cubicBezTo>
                    <a:pt x="2394" y="2170"/>
                    <a:pt x="2410" y="2186"/>
                    <a:pt x="2426" y="2202"/>
                  </a:cubicBezTo>
                  <a:lnTo>
                    <a:pt x="2492" y="2252"/>
                  </a:lnTo>
                  <a:lnTo>
                    <a:pt x="2541" y="2284"/>
                  </a:lnTo>
                  <a:lnTo>
                    <a:pt x="2574" y="2317"/>
                  </a:lnTo>
                  <a:lnTo>
                    <a:pt x="2623" y="2334"/>
                  </a:lnTo>
                  <a:cubicBezTo>
                    <a:pt x="2750" y="2409"/>
                    <a:pt x="2894" y="2446"/>
                    <a:pt x="3039" y="2446"/>
                  </a:cubicBezTo>
                  <a:cubicBezTo>
                    <a:pt x="3177" y="2446"/>
                    <a:pt x="3315" y="2414"/>
                    <a:pt x="3443" y="2350"/>
                  </a:cubicBezTo>
                  <a:cubicBezTo>
                    <a:pt x="4033" y="2153"/>
                    <a:pt x="4459" y="1088"/>
                    <a:pt x="3754" y="465"/>
                  </a:cubicBezTo>
                  <a:cubicBezTo>
                    <a:pt x="3481" y="154"/>
                    <a:pt x="3068" y="1"/>
                    <a:pt x="263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2813200" y="1492700"/>
              <a:ext cx="226625" cy="157925"/>
            </a:xfrm>
            <a:custGeom>
              <a:rect b="b" l="l" r="r" t="t"/>
              <a:pathLst>
                <a:path extrusionOk="0" h="6317" w="9065">
                  <a:moveTo>
                    <a:pt x="7063" y="1"/>
                  </a:moveTo>
                  <a:cubicBezTo>
                    <a:pt x="6606" y="1"/>
                    <a:pt x="6174" y="163"/>
                    <a:pt x="5901" y="501"/>
                  </a:cubicBezTo>
                  <a:cubicBezTo>
                    <a:pt x="5524" y="911"/>
                    <a:pt x="5475" y="1534"/>
                    <a:pt x="5803" y="2009"/>
                  </a:cubicBezTo>
                  <a:cubicBezTo>
                    <a:pt x="5885" y="2140"/>
                    <a:pt x="6016" y="2255"/>
                    <a:pt x="6180" y="2320"/>
                  </a:cubicBezTo>
                  <a:lnTo>
                    <a:pt x="6212" y="2320"/>
                  </a:lnTo>
                  <a:lnTo>
                    <a:pt x="6278" y="2353"/>
                  </a:lnTo>
                  <a:lnTo>
                    <a:pt x="6376" y="2369"/>
                  </a:lnTo>
                  <a:cubicBezTo>
                    <a:pt x="6449" y="2391"/>
                    <a:pt x="6522" y="2401"/>
                    <a:pt x="6595" y="2401"/>
                  </a:cubicBezTo>
                  <a:cubicBezTo>
                    <a:pt x="6803" y="2401"/>
                    <a:pt x="7005" y="2318"/>
                    <a:pt x="7163" y="2173"/>
                  </a:cubicBezTo>
                  <a:cubicBezTo>
                    <a:pt x="7554" y="1752"/>
                    <a:pt x="7284" y="1208"/>
                    <a:pt x="6946" y="1208"/>
                  </a:cubicBezTo>
                  <a:cubicBezTo>
                    <a:pt x="6915" y="1208"/>
                    <a:pt x="6883" y="1212"/>
                    <a:pt x="6852" y="1222"/>
                  </a:cubicBezTo>
                  <a:cubicBezTo>
                    <a:pt x="6540" y="1320"/>
                    <a:pt x="6475" y="1714"/>
                    <a:pt x="6704" y="1845"/>
                  </a:cubicBezTo>
                  <a:cubicBezTo>
                    <a:pt x="6758" y="1875"/>
                    <a:pt x="6817" y="1890"/>
                    <a:pt x="6875" y="1890"/>
                  </a:cubicBezTo>
                  <a:cubicBezTo>
                    <a:pt x="6975" y="1890"/>
                    <a:pt x="7074" y="1846"/>
                    <a:pt x="7147" y="1763"/>
                  </a:cubicBezTo>
                  <a:lnTo>
                    <a:pt x="7147" y="1763"/>
                  </a:lnTo>
                  <a:cubicBezTo>
                    <a:pt x="7180" y="1911"/>
                    <a:pt x="7130" y="2074"/>
                    <a:pt x="6999" y="2156"/>
                  </a:cubicBezTo>
                  <a:cubicBezTo>
                    <a:pt x="6860" y="2261"/>
                    <a:pt x="6688" y="2316"/>
                    <a:pt x="6518" y="2316"/>
                  </a:cubicBezTo>
                  <a:cubicBezTo>
                    <a:pt x="6447" y="2316"/>
                    <a:pt x="6378" y="2307"/>
                    <a:pt x="6311" y="2288"/>
                  </a:cubicBezTo>
                  <a:cubicBezTo>
                    <a:pt x="6212" y="2271"/>
                    <a:pt x="6130" y="2222"/>
                    <a:pt x="6049" y="2173"/>
                  </a:cubicBezTo>
                  <a:cubicBezTo>
                    <a:pt x="5540" y="1763"/>
                    <a:pt x="5508" y="1009"/>
                    <a:pt x="5967" y="550"/>
                  </a:cubicBezTo>
                  <a:cubicBezTo>
                    <a:pt x="6220" y="249"/>
                    <a:pt x="6609" y="106"/>
                    <a:pt x="7022" y="106"/>
                  </a:cubicBezTo>
                  <a:cubicBezTo>
                    <a:pt x="7891" y="106"/>
                    <a:pt x="8862" y="739"/>
                    <a:pt x="8884" y="1861"/>
                  </a:cubicBezTo>
                  <a:cubicBezTo>
                    <a:pt x="8901" y="2665"/>
                    <a:pt x="8474" y="3419"/>
                    <a:pt x="7753" y="3796"/>
                  </a:cubicBezTo>
                  <a:cubicBezTo>
                    <a:pt x="7737" y="3796"/>
                    <a:pt x="7720" y="3812"/>
                    <a:pt x="7688" y="3812"/>
                  </a:cubicBezTo>
                  <a:cubicBezTo>
                    <a:pt x="7606" y="3845"/>
                    <a:pt x="7507" y="3877"/>
                    <a:pt x="7425" y="3894"/>
                  </a:cubicBezTo>
                  <a:cubicBezTo>
                    <a:pt x="7196" y="3949"/>
                    <a:pt x="6966" y="3973"/>
                    <a:pt x="6737" y="3973"/>
                  </a:cubicBezTo>
                  <a:cubicBezTo>
                    <a:pt x="5162" y="3973"/>
                    <a:pt x="3623" y="2834"/>
                    <a:pt x="2294" y="2834"/>
                  </a:cubicBezTo>
                  <a:cubicBezTo>
                    <a:pt x="2150" y="2834"/>
                    <a:pt x="2008" y="2848"/>
                    <a:pt x="1869" y="2878"/>
                  </a:cubicBezTo>
                  <a:cubicBezTo>
                    <a:pt x="607" y="3156"/>
                    <a:pt x="246" y="4041"/>
                    <a:pt x="148" y="4582"/>
                  </a:cubicBezTo>
                  <a:cubicBezTo>
                    <a:pt x="0" y="5140"/>
                    <a:pt x="98" y="5730"/>
                    <a:pt x="557" y="6074"/>
                  </a:cubicBezTo>
                  <a:cubicBezTo>
                    <a:pt x="774" y="6241"/>
                    <a:pt x="1037" y="6317"/>
                    <a:pt x="1295" y="6317"/>
                  </a:cubicBezTo>
                  <a:cubicBezTo>
                    <a:pt x="1723" y="6317"/>
                    <a:pt x="2138" y="6110"/>
                    <a:pt x="2311" y="5762"/>
                  </a:cubicBezTo>
                  <a:cubicBezTo>
                    <a:pt x="2639" y="5222"/>
                    <a:pt x="2360" y="4517"/>
                    <a:pt x="1869" y="4402"/>
                  </a:cubicBezTo>
                  <a:cubicBezTo>
                    <a:pt x="1771" y="4363"/>
                    <a:pt x="1670" y="4344"/>
                    <a:pt x="1571" y="4344"/>
                  </a:cubicBezTo>
                  <a:cubicBezTo>
                    <a:pt x="1257" y="4344"/>
                    <a:pt x="965" y="4533"/>
                    <a:pt x="852" y="4845"/>
                  </a:cubicBezTo>
                  <a:cubicBezTo>
                    <a:pt x="820" y="4959"/>
                    <a:pt x="803" y="5090"/>
                    <a:pt x="836" y="5222"/>
                  </a:cubicBezTo>
                  <a:lnTo>
                    <a:pt x="836" y="5238"/>
                  </a:lnTo>
                  <a:cubicBezTo>
                    <a:pt x="836" y="5254"/>
                    <a:pt x="836" y="5254"/>
                    <a:pt x="852" y="5271"/>
                  </a:cubicBezTo>
                  <a:cubicBezTo>
                    <a:pt x="836" y="5287"/>
                    <a:pt x="836" y="5287"/>
                    <a:pt x="852" y="5304"/>
                  </a:cubicBezTo>
                  <a:cubicBezTo>
                    <a:pt x="914" y="5525"/>
                    <a:pt x="1123" y="5663"/>
                    <a:pt x="1341" y="5663"/>
                  </a:cubicBezTo>
                  <a:cubicBezTo>
                    <a:pt x="1414" y="5663"/>
                    <a:pt x="1488" y="5648"/>
                    <a:pt x="1557" y="5615"/>
                  </a:cubicBezTo>
                  <a:cubicBezTo>
                    <a:pt x="1904" y="5473"/>
                    <a:pt x="1796" y="4924"/>
                    <a:pt x="1468" y="4924"/>
                  </a:cubicBezTo>
                  <a:cubicBezTo>
                    <a:pt x="1454" y="4924"/>
                    <a:pt x="1440" y="4925"/>
                    <a:pt x="1426" y="4927"/>
                  </a:cubicBezTo>
                  <a:cubicBezTo>
                    <a:pt x="1049" y="4959"/>
                    <a:pt x="1098" y="5320"/>
                    <a:pt x="1049" y="5385"/>
                  </a:cubicBezTo>
                  <a:cubicBezTo>
                    <a:pt x="1041" y="5394"/>
                    <a:pt x="1031" y="5398"/>
                    <a:pt x="1021" y="5398"/>
                  </a:cubicBezTo>
                  <a:cubicBezTo>
                    <a:pt x="974" y="5398"/>
                    <a:pt x="915" y="5314"/>
                    <a:pt x="902" y="5287"/>
                  </a:cubicBezTo>
                  <a:cubicBezTo>
                    <a:pt x="820" y="5090"/>
                    <a:pt x="836" y="4894"/>
                    <a:pt x="934" y="4713"/>
                  </a:cubicBezTo>
                  <a:cubicBezTo>
                    <a:pt x="1074" y="4504"/>
                    <a:pt x="1303" y="4394"/>
                    <a:pt x="1542" y="4394"/>
                  </a:cubicBezTo>
                  <a:cubicBezTo>
                    <a:pt x="1640" y="4394"/>
                    <a:pt x="1740" y="4413"/>
                    <a:pt x="1836" y="4451"/>
                  </a:cubicBezTo>
                  <a:cubicBezTo>
                    <a:pt x="2295" y="4566"/>
                    <a:pt x="2541" y="5222"/>
                    <a:pt x="2229" y="5730"/>
                  </a:cubicBezTo>
                  <a:cubicBezTo>
                    <a:pt x="2071" y="6037"/>
                    <a:pt x="1702" y="6212"/>
                    <a:pt x="1323" y="6212"/>
                  </a:cubicBezTo>
                  <a:cubicBezTo>
                    <a:pt x="1076" y="6212"/>
                    <a:pt x="824" y="6138"/>
                    <a:pt x="623" y="5976"/>
                  </a:cubicBezTo>
                  <a:cubicBezTo>
                    <a:pt x="66" y="5566"/>
                    <a:pt x="115" y="4631"/>
                    <a:pt x="541" y="4058"/>
                  </a:cubicBezTo>
                  <a:cubicBezTo>
                    <a:pt x="890" y="3584"/>
                    <a:pt x="1485" y="3348"/>
                    <a:pt x="2103" y="3348"/>
                  </a:cubicBezTo>
                  <a:cubicBezTo>
                    <a:pt x="2298" y="3348"/>
                    <a:pt x="2496" y="3371"/>
                    <a:pt x="2688" y="3419"/>
                  </a:cubicBezTo>
                  <a:cubicBezTo>
                    <a:pt x="3491" y="3615"/>
                    <a:pt x="4311" y="3959"/>
                    <a:pt x="5213" y="4205"/>
                  </a:cubicBezTo>
                  <a:cubicBezTo>
                    <a:pt x="5529" y="4264"/>
                    <a:pt x="5855" y="4297"/>
                    <a:pt x="6178" y="4297"/>
                  </a:cubicBezTo>
                  <a:cubicBezTo>
                    <a:pt x="6757" y="4297"/>
                    <a:pt x="7330" y="4190"/>
                    <a:pt x="7835" y="3927"/>
                  </a:cubicBezTo>
                  <a:cubicBezTo>
                    <a:pt x="8606" y="3533"/>
                    <a:pt x="9065" y="2714"/>
                    <a:pt x="9032" y="1845"/>
                  </a:cubicBezTo>
                  <a:cubicBezTo>
                    <a:pt x="8999" y="653"/>
                    <a:pt x="7981" y="1"/>
                    <a:pt x="706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2839825" y="1582175"/>
              <a:ext cx="161900" cy="92700"/>
            </a:xfrm>
            <a:custGeom>
              <a:rect b="b" l="l" r="r" t="t"/>
              <a:pathLst>
                <a:path extrusionOk="0" h="3708" w="6476">
                  <a:moveTo>
                    <a:pt x="961" y="0"/>
                  </a:moveTo>
                  <a:cubicBezTo>
                    <a:pt x="340" y="0"/>
                    <a:pt x="1" y="266"/>
                    <a:pt x="1" y="266"/>
                  </a:cubicBezTo>
                  <a:cubicBezTo>
                    <a:pt x="232" y="193"/>
                    <a:pt x="445" y="147"/>
                    <a:pt x="655" y="147"/>
                  </a:cubicBezTo>
                  <a:cubicBezTo>
                    <a:pt x="966" y="147"/>
                    <a:pt x="1271" y="248"/>
                    <a:pt x="1623" y="512"/>
                  </a:cubicBezTo>
                  <a:cubicBezTo>
                    <a:pt x="2213" y="954"/>
                    <a:pt x="1853" y="1708"/>
                    <a:pt x="1754" y="2200"/>
                  </a:cubicBezTo>
                  <a:cubicBezTo>
                    <a:pt x="1656" y="2708"/>
                    <a:pt x="2377" y="2921"/>
                    <a:pt x="2738" y="3085"/>
                  </a:cubicBezTo>
                  <a:cubicBezTo>
                    <a:pt x="3098" y="3249"/>
                    <a:pt x="2902" y="3708"/>
                    <a:pt x="2902" y="3708"/>
                  </a:cubicBezTo>
                  <a:cubicBezTo>
                    <a:pt x="4246" y="2888"/>
                    <a:pt x="3394" y="1938"/>
                    <a:pt x="3164" y="1675"/>
                  </a:cubicBezTo>
                  <a:cubicBezTo>
                    <a:pt x="2975" y="1446"/>
                    <a:pt x="3087" y="1216"/>
                    <a:pt x="3269" y="1216"/>
                  </a:cubicBezTo>
                  <a:cubicBezTo>
                    <a:pt x="3308" y="1216"/>
                    <a:pt x="3350" y="1226"/>
                    <a:pt x="3394" y="1249"/>
                  </a:cubicBezTo>
                  <a:cubicBezTo>
                    <a:pt x="3639" y="1380"/>
                    <a:pt x="3279" y="1872"/>
                    <a:pt x="3951" y="2315"/>
                  </a:cubicBezTo>
                  <a:cubicBezTo>
                    <a:pt x="4119" y="2421"/>
                    <a:pt x="4277" y="2461"/>
                    <a:pt x="4419" y="2461"/>
                  </a:cubicBezTo>
                  <a:cubicBezTo>
                    <a:pt x="4845" y="2461"/>
                    <a:pt x="5131" y="2102"/>
                    <a:pt x="5131" y="2102"/>
                  </a:cubicBezTo>
                  <a:lnTo>
                    <a:pt x="5131" y="2102"/>
                  </a:lnTo>
                  <a:cubicBezTo>
                    <a:pt x="5125" y="2102"/>
                    <a:pt x="5120" y="2102"/>
                    <a:pt x="5115" y="2102"/>
                  </a:cubicBezTo>
                  <a:cubicBezTo>
                    <a:pt x="4760" y="2102"/>
                    <a:pt x="4964" y="1575"/>
                    <a:pt x="4787" y="1429"/>
                  </a:cubicBezTo>
                  <a:cubicBezTo>
                    <a:pt x="4713" y="1366"/>
                    <a:pt x="4618" y="1330"/>
                    <a:pt x="4521" y="1330"/>
                  </a:cubicBezTo>
                  <a:cubicBezTo>
                    <a:pt x="4467" y="1330"/>
                    <a:pt x="4413" y="1341"/>
                    <a:pt x="4361" y="1364"/>
                  </a:cubicBezTo>
                  <a:cubicBezTo>
                    <a:pt x="4317" y="1371"/>
                    <a:pt x="4274" y="1374"/>
                    <a:pt x="4234" y="1374"/>
                  </a:cubicBezTo>
                  <a:cubicBezTo>
                    <a:pt x="4079" y="1374"/>
                    <a:pt x="3968" y="1324"/>
                    <a:pt x="4033" y="1233"/>
                  </a:cubicBezTo>
                  <a:cubicBezTo>
                    <a:pt x="4069" y="1183"/>
                    <a:pt x="4107" y="1165"/>
                    <a:pt x="4158" y="1165"/>
                  </a:cubicBezTo>
                  <a:cubicBezTo>
                    <a:pt x="4294" y="1165"/>
                    <a:pt x="4521" y="1295"/>
                    <a:pt x="5033" y="1331"/>
                  </a:cubicBezTo>
                  <a:cubicBezTo>
                    <a:pt x="5068" y="1334"/>
                    <a:pt x="5104" y="1335"/>
                    <a:pt x="5138" y="1335"/>
                  </a:cubicBezTo>
                  <a:cubicBezTo>
                    <a:pt x="5905" y="1335"/>
                    <a:pt x="6475" y="676"/>
                    <a:pt x="6475" y="675"/>
                  </a:cubicBezTo>
                  <a:lnTo>
                    <a:pt x="6475" y="675"/>
                  </a:lnTo>
                  <a:cubicBezTo>
                    <a:pt x="6016" y="931"/>
                    <a:pt x="5529" y="1029"/>
                    <a:pt x="5040" y="1029"/>
                  </a:cubicBezTo>
                  <a:cubicBezTo>
                    <a:pt x="3868" y="1029"/>
                    <a:pt x="2685" y="468"/>
                    <a:pt x="1853" y="167"/>
                  </a:cubicBezTo>
                  <a:cubicBezTo>
                    <a:pt x="1512" y="44"/>
                    <a:pt x="1213" y="0"/>
                    <a:pt x="9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2881625" y="1490500"/>
              <a:ext cx="90175" cy="63100"/>
            </a:xfrm>
            <a:custGeom>
              <a:rect b="b" l="l" r="r" t="t"/>
              <a:pathLst>
                <a:path extrusionOk="0" h="2524" w="3607">
                  <a:moveTo>
                    <a:pt x="2506" y="1"/>
                  </a:moveTo>
                  <a:cubicBezTo>
                    <a:pt x="1919" y="1"/>
                    <a:pt x="1243" y="126"/>
                    <a:pt x="869" y="622"/>
                  </a:cubicBezTo>
                  <a:cubicBezTo>
                    <a:pt x="0" y="1769"/>
                    <a:pt x="525" y="2523"/>
                    <a:pt x="525" y="2523"/>
                  </a:cubicBezTo>
                  <a:cubicBezTo>
                    <a:pt x="525" y="2523"/>
                    <a:pt x="361" y="2162"/>
                    <a:pt x="1394" y="2162"/>
                  </a:cubicBezTo>
                  <a:cubicBezTo>
                    <a:pt x="2426" y="2146"/>
                    <a:pt x="2295" y="1490"/>
                    <a:pt x="2262" y="1261"/>
                  </a:cubicBezTo>
                  <a:cubicBezTo>
                    <a:pt x="2180" y="1015"/>
                    <a:pt x="2230" y="736"/>
                    <a:pt x="2410" y="556"/>
                  </a:cubicBezTo>
                  <a:cubicBezTo>
                    <a:pt x="2656" y="195"/>
                    <a:pt x="3607" y="130"/>
                    <a:pt x="3607" y="130"/>
                  </a:cubicBezTo>
                  <a:cubicBezTo>
                    <a:pt x="3607" y="130"/>
                    <a:pt x="3103" y="1"/>
                    <a:pt x="25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2950475" y="1423675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44" y="541"/>
                    <a:pt x="1000" y="738"/>
                  </a:cubicBezTo>
                  <a:cubicBezTo>
                    <a:pt x="639" y="934"/>
                    <a:pt x="0" y="1344"/>
                    <a:pt x="262" y="2016"/>
                  </a:cubicBezTo>
                  <a:cubicBezTo>
                    <a:pt x="508" y="2688"/>
                    <a:pt x="1689" y="2426"/>
                    <a:pt x="2262" y="2606"/>
                  </a:cubicBezTo>
                  <a:cubicBezTo>
                    <a:pt x="2262" y="2606"/>
                    <a:pt x="1393" y="2164"/>
                    <a:pt x="1459" y="1426"/>
                  </a:cubicBezTo>
                  <a:cubicBezTo>
                    <a:pt x="1525" y="705"/>
                    <a:pt x="1443" y="164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3011525" y="1452750"/>
              <a:ext cx="79925" cy="107800"/>
            </a:xfrm>
            <a:custGeom>
              <a:rect b="b" l="l" r="r" t="t"/>
              <a:pathLst>
                <a:path extrusionOk="0" h="4312" w="3197">
                  <a:moveTo>
                    <a:pt x="394" y="1"/>
                  </a:moveTo>
                  <a:lnTo>
                    <a:pt x="394" y="1"/>
                  </a:lnTo>
                  <a:cubicBezTo>
                    <a:pt x="1" y="1345"/>
                    <a:pt x="541" y="1607"/>
                    <a:pt x="1099" y="2476"/>
                  </a:cubicBezTo>
                  <a:cubicBezTo>
                    <a:pt x="1656" y="3361"/>
                    <a:pt x="1066" y="4312"/>
                    <a:pt x="1066" y="4312"/>
                  </a:cubicBezTo>
                  <a:cubicBezTo>
                    <a:pt x="1443" y="4049"/>
                    <a:pt x="1787" y="3361"/>
                    <a:pt x="2492" y="2935"/>
                  </a:cubicBezTo>
                  <a:cubicBezTo>
                    <a:pt x="3197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4" y="1704"/>
                    <a:pt x="2768" y="1750"/>
                    <a:pt x="2606" y="1750"/>
                  </a:cubicBezTo>
                  <a:cubicBezTo>
                    <a:pt x="2557" y="1750"/>
                    <a:pt x="2503" y="1746"/>
                    <a:pt x="2443" y="1738"/>
                  </a:cubicBezTo>
                  <a:cubicBezTo>
                    <a:pt x="2415" y="1731"/>
                    <a:pt x="2388" y="1728"/>
                    <a:pt x="2361" y="1728"/>
                  </a:cubicBezTo>
                  <a:cubicBezTo>
                    <a:pt x="2135" y="1728"/>
                    <a:pt x="1960" y="1961"/>
                    <a:pt x="2033" y="2181"/>
                  </a:cubicBezTo>
                  <a:cubicBezTo>
                    <a:pt x="2114" y="2357"/>
                    <a:pt x="1983" y="2533"/>
                    <a:pt x="1814" y="2533"/>
                  </a:cubicBezTo>
                  <a:cubicBezTo>
                    <a:pt x="1779" y="2533"/>
                    <a:pt x="1742" y="2526"/>
                    <a:pt x="1705" y="2509"/>
                  </a:cubicBezTo>
                  <a:cubicBezTo>
                    <a:pt x="1558" y="2443"/>
                    <a:pt x="1558" y="2066"/>
                    <a:pt x="1771" y="1886"/>
                  </a:cubicBezTo>
                  <a:cubicBezTo>
                    <a:pt x="2000" y="1705"/>
                    <a:pt x="2148" y="1312"/>
                    <a:pt x="1967" y="689"/>
                  </a:cubicBezTo>
                  <a:cubicBezTo>
                    <a:pt x="1814" y="217"/>
                    <a:pt x="1343" y="113"/>
                    <a:pt x="1026" y="113"/>
                  </a:cubicBezTo>
                  <a:cubicBezTo>
                    <a:pt x="936" y="113"/>
                    <a:pt x="858" y="121"/>
                    <a:pt x="804" y="132"/>
                  </a:cubicBezTo>
                  <a:cubicBezTo>
                    <a:pt x="778" y="135"/>
                    <a:pt x="752" y="136"/>
                    <a:pt x="727" y="136"/>
                  </a:cubicBezTo>
                  <a:cubicBezTo>
                    <a:pt x="594" y="136"/>
                    <a:pt x="477" y="97"/>
                    <a:pt x="3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3018900" y="1495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2993900" y="1294075"/>
              <a:ext cx="202875" cy="202550"/>
            </a:xfrm>
            <a:custGeom>
              <a:rect b="b" l="l" r="r" t="t"/>
              <a:pathLst>
                <a:path extrusionOk="0" h="8102" w="8115">
                  <a:moveTo>
                    <a:pt x="5726" y="1"/>
                  </a:moveTo>
                  <a:cubicBezTo>
                    <a:pt x="5208" y="1"/>
                    <a:pt x="4714" y="178"/>
                    <a:pt x="4426" y="562"/>
                  </a:cubicBezTo>
                  <a:cubicBezTo>
                    <a:pt x="4115" y="1004"/>
                    <a:pt x="4066" y="1562"/>
                    <a:pt x="4295" y="2037"/>
                  </a:cubicBezTo>
                  <a:cubicBezTo>
                    <a:pt x="4512" y="2446"/>
                    <a:pt x="4855" y="2592"/>
                    <a:pt x="5186" y="2592"/>
                  </a:cubicBezTo>
                  <a:cubicBezTo>
                    <a:pt x="5532" y="2592"/>
                    <a:pt x="5865" y="2434"/>
                    <a:pt x="6033" y="2250"/>
                  </a:cubicBezTo>
                  <a:cubicBezTo>
                    <a:pt x="6213" y="2037"/>
                    <a:pt x="6295" y="1758"/>
                    <a:pt x="6246" y="1496"/>
                  </a:cubicBezTo>
                  <a:cubicBezTo>
                    <a:pt x="6188" y="1168"/>
                    <a:pt x="5954" y="1027"/>
                    <a:pt x="5744" y="1027"/>
                  </a:cubicBezTo>
                  <a:cubicBezTo>
                    <a:pt x="5598" y="1027"/>
                    <a:pt x="5464" y="1096"/>
                    <a:pt x="5410" y="1217"/>
                  </a:cubicBezTo>
                  <a:cubicBezTo>
                    <a:pt x="5262" y="1496"/>
                    <a:pt x="5344" y="1857"/>
                    <a:pt x="5754" y="1922"/>
                  </a:cubicBezTo>
                  <a:cubicBezTo>
                    <a:pt x="6098" y="1971"/>
                    <a:pt x="5902" y="2398"/>
                    <a:pt x="5475" y="2512"/>
                  </a:cubicBezTo>
                  <a:cubicBezTo>
                    <a:pt x="5395" y="2533"/>
                    <a:pt x="5314" y="2543"/>
                    <a:pt x="5234" y="2543"/>
                  </a:cubicBezTo>
                  <a:cubicBezTo>
                    <a:pt x="4875" y="2543"/>
                    <a:pt x="4538" y="2339"/>
                    <a:pt x="4377" y="2004"/>
                  </a:cubicBezTo>
                  <a:cubicBezTo>
                    <a:pt x="4180" y="1562"/>
                    <a:pt x="4230" y="1037"/>
                    <a:pt x="4508" y="644"/>
                  </a:cubicBezTo>
                  <a:cubicBezTo>
                    <a:pt x="4778" y="306"/>
                    <a:pt x="5237" y="147"/>
                    <a:pt x="5711" y="147"/>
                  </a:cubicBezTo>
                  <a:cubicBezTo>
                    <a:pt x="5813" y="147"/>
                    <a:pt x="5915" y="154"/>
                    <a:pt x="6016" y="168"/>
                  </a:cubicBezTo>
                  <a:cubicBezTo>
                    <a:pt x="7213" y="299"/>
                    <a:pt x="7901" y="1988"/>
                    <a:pt x="7196" y="3152"/>
                  </a:cubicBezTo>
                  <a:cubicBezTo>
                    <a:pt x="6951" y="3512"/>
                    <a:pt x="6623" y="3807"/>
                    <a:pt x="6229" y="4004"/>
                  </a:cubicBezTo>
                  <a:cubicBezTo>
                    <a:pt x="5842" y="4170"/>
                    <a:pt x="5393" y="4253"/>
                    <a:pt x="4866" y="4253"/>
                  </a:cubicBezTo>
                  <a:cubicBezTo>
                    <a:pt x="4457" y="4253"/>
                    <a:pt x="4001" y="4203"/>
                    <a:pt x="3492" y="4102"/>
                  </a:cubicBezTo>
                  <a:cubicBezTo>
                    <a:pt x="3189" y="4041"/>
                    <a:pt x="2892" y="4010"/>
                    <a:pt x="2607" y="4010"/>
                  </a:cubicBezTo>
                  <a:cubicBezTo>
                    <a:pt x="1290" y="4010"/>
                    <a:pt x="240" y="4666"/>
                    <a:pt x="132" y="5987"/>
                  </a:cubicBezTo>
                  <a:cubicBezTo>
                    <a:pt x="1" y="7577"/>
                    <a:pt x="1033" y="8102"/>
                    <a:pt x="1033" y="8102"/>
                  </a:cubicBezTo>
                  <a:lnTo>
                    <a:pt x="1017" y="8069"/>
                  </a:lnTo>
                  <a:cubicBezTo>
                    <a:pt x="443" y="7430"/>
                    <a:pt x="607" y="6233"/>
                    <a:pt x="607" y="6233"/>
                  </a:cubicBezTo>
                  <a:cubicBezTo>
                    <a:pt x="689" y="5725"/>
                    <a:pt x="951" y="5250"/>
                    <a:pt x="1345" y="4905"/>
                  </a:cubicBezTo>
                  <a:cubicBezTo>
                    <a:pt x="1937" y="4466"/>
                    <a:pt x="2689" y="4383"/>
                    <a:pt x="3171" y="4383"/>
                  </a:cubicBezTo>
                  <a:cubicBezTo>
                    <a:pt x="3463" y="4383"/>
                    <a:pt x="3656" y="4414"/>
                    <a:pt x="3656" y="4414"/>
                  </a:cubicBezTo>
                  <a:cubicBezTo>
                    <a:pt x="3918" y="4446"/>
                    <a:pt x="4148" y="4463"/>
                    <a:pt x="4361" y="4479"/>
                  </a:cubicBezTo>
                  <a:cubicBezTo>
                    <a:pt x="4463" y="4486"/>
                    <a:pt x="4568" y="4489"/>
                    <a:pt x="4673" y="4489"/>
                  </a:cubicBezTo>
                  <a:cubicBezTo>
                    <a:pt x="5648" y="4489"/>
                    <a:pt x="6721" y="4196"/>
                    <a:pt x="7328" y="3250"/>
                  </a:cubicBezTo>
                  <a:cubicBezTo>
                    <a:pt x="8114" y="1988"/>
                    <a:pt x="7360" y="168"/>
                    <a:pt x="6033" y="21"/>
                  </a:cubicBezTo>
                  <a:cubicBezTo>
                    <a:pt x="5931" y="7"/>
                    <a:pt x="5828" y="1"/>
                    <a:pt x="572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3047575" y="1410675"/>
              <a:ext cx="116825" cy="59325"/>
            </a:xfrm>
            <a:custGeom>
              <a:rect b="b" l="l" r="r" t="t"/>
              <a:pathLst>
                <a:path extrusionOk="0" h="2373" w="4673">
                  <a:moveTo>
                    <a:pt x="1086" y="0"/>
                  </a:moveTo>
                  <a:cubicBezTo>
                    <a:pt x="394" y="0"/>
                    <a:pt x="1" y="225"/>
                    <a:pt x="1" y="225"/>
                  </a:cubicBezTo>
                  <a:cubicBezTo>
                    <a:pt x="93" y="206"/>
                    <a:pt x="181" y="196"/>
                    <a:pt x="264" y="196"/>
                  </a:cubicBezTo>
                  <a:cubicBezTo>
                    <a:pt x="738" y="196"/>
                    <a:pt x="1033" y="504"/>
                    <a:pt x="935" y="979"/>
                  </a:cubicBezTo>
                  <a:cubicBezTo>
                    <a:pt x="804" y="1405"/>
                    <a:pt x="968" y="1848"/>
                    <a:pt x="1312" y="2110"/>
                  </a:cubicBezTo>
                  <a:cubicBezTo>
                    <a:pt x="1640" y="2372"/>
                    <a:pt x="2558" y="2372"/>
                    <a:pt x="2558" y="2372"/>
                  </a:cubicBezTo>
                  <a:cubicBezTo>
                    <a:pt x="2296" y="2225"/>
                    <a:pt x="2525" y="1864"/>
                    <a:pt x="2706" y="1438"/>
                  </a:cubicBezTo>
                  <a:cubicBezTo>
                    <a:pt x="2861" y="1017"/>
                    <a:pt x="2424" y="863"/>
                    <a:pt x="2240" y="863"/>
                  </a:cubicBezTo>
                  <a:cubicBezTo>
                    <a:pt x="2231" y="863"/>
                    <a:pt x="2222" y="863"/>
                    <a:pt x="2214" y="864"/>
                  </a:cubicBezTo>
                  <a:cubicBezTo>
                    <a:pt x="2117" y="882"/>
                    <a:pt x="2040" y="899"/>
                    <a:pt x="1971" y="899"/>
                  </a:cubicBezTo>
                  <a:cubicBezTo>
                    <a:pt x="1911" y="899"/>
                    <a:pt x="1857" y="886"/>
                    <a:pt x="1804" y="848"/>
                  </a:cubicBezTo>
                  <a:cubicBezTo>
                    <a:pt x="1699" y="783"/>
                    <a:pt x="1741" y="571"/>
                    <a:pt x="2002" y="571"/>
                  </a:cubicBezTo>
                  <a:cubicBezTo>
                    <a:pt x="2069" y="571"/>
                    <a:pt x="2150" y="585"/>
                    <a:pt x="2247" y="618"/>
                  </a:cubicBezTo>
                  <a:cubicBezTo>
                    <a:pt x="2722" y="766"/>
                    <a:pt x="2574" y="1225"/>
                    <a:pt x="3312" y="1372"/>
                  </a:cubicBezTo>
                  <a:cubicBezTo>
                    <a:pt x="3368" y="1384"/>
                    <a:pt x="3421" y="1389"/>
                    <a:pt x="3471" y="1389"/>
                  </a:cubicBezTo>
                  <a:cubicBezTo>
                    <a:pt x="4061" y="1389"/>
                    <a:pt x="4220" y="641"/>
                    <a:pt x="4295" y="520"/>
                  </a:cubicBezTo>
                  <a:cubicBezTo>
                    <a:pt x="4394" y="389"/>
                    <a:pt x="4525" y="258"/>
                    <a:pt x="4672" y="143"/>
                  </a:cubicBezTo>
                  <a:lnTo>
                    <a:pt x="4672" y="143"/>
                  </a:lnTo>
                  <a:cubicBezTo>
                    <a:pt x="4463" y="267"/>
                    <a:pt x="4087" y="385"/>
                    <a:pt x="3548" y="385"/>
                  </a:cubicBezTo>
                  <a:cubicBezTo>
                    <a:pt x="3160" y="385"/>
                    <a:pt x="2687" y="324"/>
                    <a:pt x="2132" y="159"/>
                  </a:cubicBezTo>
                  <a:cubicBezTo>
                    <a:pt x="1734" y="41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3053725" y="1301550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984" y="0"/>
                  </a:moveTo>
                  <a:cubicBezTo>
                    <a:pt x="1525" y="263"/>
                    <a:pt x="1460" y="722"/>
                    <a:pt x="738" y="1328"/>
                  </a:cubicBezTo>
                  <a:cubicBezTo>
                    <a:pt x="1" y="1951"/>
                    <a:pt x="230" y="2410"/>
                    <a:pt x="378" y="2672"/>
                  </a:cubicBezTo>
                  <a:cubicBezTo>
                    <a:pt x="476" y="2803"/>
                    <a:pt x="443" y="2984"/>
                    <a:pt x="312" y="3082"/>
                  </a:cubicBezTo>
                  <a:cubicBezTo>
                    <a:pt x="1410" y="2967"/>
                    <a:pt x="1263" y="2328"/>
                    <a:pt x="1197" y="2131"/>
                  </a:cubicBezTo>
                  <a:cubicBezTo>
                    <a:pt x="1132" y="1935"/>
                    <a:pt x="1165" y="1836"/>
                    <a:pt x="1263" y="1836"/>
                  </a:cubicBezTo>
                  <a:cubicBezTo>
                    <a:pt x="1378" y="1836"/>
                    <a:pt x="1361" y="2066"/>
                    <a:pt x="1361" y="2344"/>
                  </a:cubicBezTo>
                  <a:cubicBezTo>
                    <a:pt x="1345" y="2623"/>
                    <a:pt x="1279" y="3279"/>
                    <a:pt x="2132" y="3344"/>
                  </a:cubicBezTo>
                  <a:cubicBezTo>
                    <a:pt x="2163" y="3347"/>
                    <a:pt x="2193" y="3348"/>
                    <a:pt x="2222" y="3348"/>
                  </a:cubicBezTo>
                  <a:cubicBezTo>
                    <a:pt x="3002" y="3348"/>
                    <a:pt x="3230" y="2541"/>
                    <a:pt x="3230" y="2541"/>
                  </a:cubicBezTo>
                  <a:lnTo>
                    <a:pt x="3230" y="2541"/>
                  </a:lnTo>
                  <a:cubicBezTo>
                    <a:pt x="3105" y="2576"/>
                    <a:pt x="2954" y="2601"/>
                    <a:pt x="2794" y="2601"/>
                  </a:cubicBezTo>
                  <a:cubicBezTo>
                    <a:pt x="2344" y="2601"/>
                    <a:pt x="1820" y="2401"/>
                    <a:pt x="1591" y="1640"/>
                  </a:cubicBezTo>
                  <a:cubicBezTo>
                    <a:pt x="1394" y="1066"/>
                    <a:pt x="1542" y="427"/>
                    <a:pt x="1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3169300" y="1181700"/>
              <a:ext cx="48375" cy="191575"/>
            </a:xfrm>
            <a:custGeom>
              <a:rect b="b" l="l" r="r" t="t"/>
              <a:pathLst>
                <a:path extrusionOk="0" h="7663" w="1935">
                  <a:moveTo>
                    <a:pt x="1301" y="1"/>
                  </a:moveTo>
                  <a:cubicBezTo>
                    <a:pt x="988" y="1"/>
                    <a:pt x="754" y="369"/>
                    <a:pt x="754" y="369"/>
                  </a:cubicBezTo>
                  <a:cubicBezTo>
                    <a:pt x="0" y="1516"/>
                    <a:pt x="836" y="3286"/>
                    <a:pt x="984" y="5171"/>
                  </a:cubicBezTo>
                  <a:cubicBezTo>
                    <a:pt x="1131" y="7056"/>
                    <a:pt x="476" y="7663"/>
                    <a:pt x="476" y="7663"/>
                  </a:cubicBezTo>
                  <a:cubicBezTo>
                    <a:pt x="1164" y="7138"/>
                    <a:pt x="1328" y="5368"/>
                    <a:pt x="1197" y="3991"/>
                  </a:cubicBezTo>
                  <a:cubicBezTo>
                    <a:pt x="1066" y="2631"/>
                    <a:pt x="1082" y="1369"/>
                    <a:pt x="1344" y="1106"/>
                  </a:cubicBezTo>
                  <a:cubicBezTo>
                    <a:pt x="1607" y="844"/>
                    <a:pt x="1934" y="287"/>
                    <a:pt x="1508" y="57"/>
                  </a:cubicBezTo>
                  <a:cubicBezTo>
                    <a:pt x="1436" y="17"/>
                    <a:pt x="1367" y="1"/>
                    <a:pt x="13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3123400" y="1156350"/>
              <a:ext cx="213925" cy="254625"/>
            </a:xfrm>
            <a:custGeom>
              <a:rect b="b" l="l" r="r" t="t"/>
              <a:pathLst>
                <a:path extrusionOk="0" h="10185" w="8557">
                  <a:moveTo>
                    <a:pt x="6308" y="1"/>
                  </a:moveTo>
                  <a:cubicBezTo>
                    <a:pt x="6108" y="1"/>
                    <a:pt x="5905" y="24"/>
                    <a:pt x="5705" y="71"/>
                  </a:cubicBezTo>
                  <a:cubicBezTo>
                    <a:pt x="4492" y="334"/>
                    <a:pt x="3738" y="1596"/>
                    <a:pt x="3508" y="2858"/>
                  </a:cubicBezTo>
                  <a:cubicBezTo>
                    <a:pt x="3262" y="4153"/>
                    <a:pt x="3508" y="5382"/>
                    <a:pt x="3459" y="6497"/>
                  </a:cubicBezTo>
                  <a:cubicBezTo>
                    <a:pt x="3524" y="7480"/>
                    <a:pt x="3147" y="8447"/>
                    <a:pt x="2459" y="9136"/>
                  </a:cubicBezTo>
                  <a:cubicBezTo>
                    <a:pt x="1787" y="9759"/>
                    <a:pt x="918" y="10119"/>
                    <a:pt x="0" y="10185"/>
                  </a:cubicBezTo>
                  <a:cubicBezTo>
                    <a:pt x="935" y="10152"/>
                    <a:pt x="1820" y="9808"/>
                    <a:pt x="2508" y="9201"/>
                  </a:cubicBezTo>
                  <a:cubicBezTo>
                    <a:pt x="3246" y="8497"/>
                    <a:pt x="3656" y="7513"/>
                    <a:pt x="3606" y="6480"/>
                  </a:cubicBezTo>
                  <a:cubicBezTo>
                    <a:pt x="3672" y="5366"/>
                    <a:pt x="3426" y="4120"/>
                    <a:pt x="3672" y="2874"/>
                  </a:cubicBezTo>
                  <a:cubicBezTo>
                    <a:pt x="3918" y="1629"/>
                    <a:pt x="4623" y="465"/>
                    <a:pt x="5721" y="219"/>
                  </a:cubicBezTo>
                  <a:cubicBezTo>
                    <a:pt x="5852" y="170"/>
                    <a:pt x="5983" y="153"/>
                    <a:pt x="6114" y="153"/>
                  </a:cubicBezTo>
                  <a:cubicBezTo>
                    <a:pt x="6159" y="150"/>
                    <a:pt x="6204" y="148"/>
                    <a:pt x="6248" y="148"/>
                  </a:cubicBezTo>
                  <a:cubicBezTo>
                    <a:pt x="6645" y="148"/>
                    <a:pt x="7036" y="278"/>
                    <a:pt x="7360" y="514"/>
                  </a:cubicBezTo>
                  <a:cubicBezTo>
                    <a:pt x="8065" y="1088"/>
                    <a:pt x="7983" y="2317"/>
                    <a:pt x="7557" y="2710"/>
                  </a:cubicBezTo>
                  <a:cubicBezTo>
                    <a:pt x="7357" y="2888"/>
                    <a:pt x="7133" y="2961"/>
                    <a:pt x="6934" y="2961"/>
                  </a:cubicBezTo>
                  <a:cubicBezTo>
                    <a:pt x="6675" y="2961"/>
                    <a:pt x="6458" y="2838"/>
                    <a:pt x="6393" y="2661"/>
                  </a:cubicBezTo>
                  <a:lnTo>
                    <a:pt x="6393" y="2661"/>
                  </a:lnTo>
                  <a:cubicBezTo>
                    <a:pt x="6393" y="2661"/>
                    <a:pt x="6428" y="2666"/>
                    <a:pt x="6481" y="2666"/>
                  </a:cubicBezTo>
                  <a:cubicBezTo>
                    <a:pt x="6619" y="2666"/>
                    <a:pt x="6879" y="2632"/>
                    <a:pt x="6950" y="2383"/>
                  </a:cubicBezTo>
                  <a:cubicBezTo>
                    <a:pt x="7081" y="2071"/>
                    <a:pt x="6885" y="1727"/>
                    <a:pt x="6557" y="1678"/>
                  </a:cubicBezTo>
                  <a:cubicBezTo>
                    <a:pt x="6508" y="1663"/>
                    <a:pt x="6456" y="1656"/>
                    <a:pt x="6401" y="1656"/>
                  </a:cubicBezTo>
                  <a:cubicBezTo>
                    <a:pt x="6089" y="1656"/>
                    <a:pt x="5726" y="1901"/>
                    <a:pt x="5852" y="2432"/>
                  </a:cubicBezTo>
                  <a:cubicBezTo>
                    <a:pt x="5941" y="2811"/>
                    <a:pt x="6464" y="3107"/>
                    <a:pt x="7006" y="3107"/>
                  </a:cubicBezTo>
                  <a:cubicBezTo>
                    <a:pt x="7260" y="3107"/>
                    <a:pt x="7517" y="3042"/>
                    <a:pt x="7737" y="2891"/>
                  </a:cubicBezTo>
                  <a:cubicBezTo>
                    <a:pt x="8147" y="2678"/>
                    <a:pt x="8557" y="1973"/>
                    <a:pt x="8262" y="1170"/>
                  </a:cubicBezTo>
                  <a:cubicBezTo>
                    <a:pt x="8047" y="459"/>
                    <a:pt x="7208" y="1"/>
                    <a:pt x="63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3225025" y="1192325"/>
              <a:ext cx="62725" cy="52600"/>
            </a:xfrm>
            <a:custGeom>
              <a:rect b="b" l="l" r="r" t="t"/>
              <a:pathLst>
                <a:path extrusionOk="0" h="2104" w="2509">
                  <a:moveTo>
                    <a:pt x="696" y="1"/>
                  </a:moveTo>
                  <a:cubicBezTo>
                    <a:pt x="626" y="1"/>
                    <a:pt x="553" y="9"/>
                    <a:pt x="476" y="26"/>
                  </a:cubicBezTo>
                  <a:cubicBezTo>
                    <a:pt x="607" y="91"/>
                    <a:pt x="640" y="272"/>
                    <a:pt x="541" y="386"/>
                  </a:cubicBezTo>
                  <a:cubicBezTo>
                    <a:pt x="394" y="616"/>
                    <a:pt x="0" y="1304"/>
                    <a:pt x="558" y="1862"/>
                  </a:cubicBezTo>
                  <a:cubicBezTo>
                    <a:pt x="737" y="2041"/>
                    <a:pt x="991" y="2103"/>
                    <a:pt x="1256" y="2103"/>
                  </a:cubicBezTo>
                  <a:cubicBezTo>
                    <a:pt x="1791" y="2103"/>
                    <a:pt x="2377" y="1851"/>
                    <a:pt x="2508" y="1796"/>
                  </a:cubicBezTo>
                  <a:lnTo>
                    <a:pt x="2508" y="1796"/>
                  </a:lnTo>
                  <a:cubicBezTo>
                    <a:pt x="2508" y="1796"/>
                    <a:pt x="2476" y="1800"/>
                    <a:pt x="2423" y="1800"/>
                  </a:cubicBezTo>
                  <a:cubicBezTo>
                    <a:pt x="2208" y="1800"/>
                    <a:pt x="1653" y="1736"/>
                    <a:pt x="1574" y="1091"/>
                  </a:cubicBezTo>
                  <a:cubicBezTo>
                    <a:pt x="1488" y="390"/>
                    <a:pt x="1177" y="1"/>
                    <a:pt x="6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3227900" y="1195825"/>
              <a:ext cx="120900" cy="136900"/>
            </a:xfrm>
            <a:custGeom>
              <a:rect b="b" l="l" r="r" t="t"/>
              <a:pathLst>
                <a:path extrusionOk="0" h="5476" w="4836">
                  <a:moveTo>
                    <a:pt x="4360" y="0"/>
                  </a:moveTo>
                  <a:lnTo>
                    <a:pt x="4360" y="0"/>
                  </a:lnTo>
                  <a:cubicBezTo>
                    <a:pt x="4491" y="558"/>
                    <a:pt x="4278" y="1148"/>
                    <a:pt x="3819" y="1492"/>
                  </a:cubicBezTo>
                  <a:cubicBezTo>
                    <a:pt x="3016" y="2049"/>
                    <a:pt x="1918" y="1771"/>
                    <a:pt x="1000" y="2394"/>
                  </a:cubicBezTo>
                  <a:cubicBezTo>
                    <a:pt x="98" y="3033"/>
                    <a:pt x="197" y="3934"/>
                    <a:pt x="180" y="4443"/>
                  </a:cubicBezTo>
                  <a:cubicBezTo>
                    <a:pt x="197" y="4803"/>
                    <a:pt x="131" y="5147"/>
                    <a:pt x="0" y="5475"/>
                  </a:cubicBezTo>
                  <a:cubicBezTo>
                    <a:pt x="312" y="5278"/>
                    <a:pt x="492" y="4934"/>
                    <a:pt x="459" y="4557"/>
                  </a:cubicBezTo>
                  <a:cubicBezTo>
                    <a:pt x="459" y="3924"/>
                    <a:pt x="532" y="3188"/>
                    <a:pt x="732" y="3188"/>
                  </a:cubicBezTo>
                  <a:cubicBezTo>
                    <a:pt x="745" y="3188"/>
                    <a:pt x="757" y="3191"/>
                    <a:pt x="771" y="3197"/>
                  </a:cubicBezTo>
                  <a:cubicBezTo>
                    <a:pt x="1000" y="3312"/>
                    <a:pt x="820" y="3557"/>
                    <a:pt x="721" y="3721"/>
                  </a:cubicBezTo>
                  <a:cubicBezTo>
                    <a:pt x="639" y="3869"/>
                    <a:pt x="475" y="4541"/>
                    <a:pt x="1197" y="4951"/>
                  </a:cubicBezTo>
                  <a:cubicBezTo>
                    <a:pt x="1197" y="4951"/>
                    <a:pt x="951" y="4426"/>
                    <a:pt x="1361" y="4147"/>
                  </a:cubicBezTo>
                  <a:cubicBezTo>
                    <a:pt x="1754" y="3852"/>
                    <a:pt x="2016" y="3689"/>
                    <a:pt x="1967" y="3115"/>
                  </a:cubicBezTo>
                  <a:cubicBezTo>
                    <a:pt x="1924" y="2611"/>
                    <a:pt x="2260" y="2170"/>
                    <a:pt x="2498" y="2170"/>
                  </a:cubicBezTo>
                  <a:cubicBezTo>
                    <a:pt x="2531" y="2170"/>
                    <a:pt x="2562" y="2179"/>
                    <a:pt x="2590" y="2197"/>
                  </a:cubicBezTo>
                  <a:cubicBezTo>
                    <a:pt x="2803" y="2328"/>
                    <a:pt x="2541" y="2558"/>
                    <a:pt x="2426" y="2607"/>
                  </a:cubicBezTo>
                  <a:cubicBezTo>
                    <a:pt x="2229" y="2721"/>
                    <a:pt x="2197" y="2984"/>
                    <a:pt x="2360" y="3131"/>
                  </a:cubicBezTo>
                  <a:cubicBezTo>
                    <a:pt x="2557" y="3393"/>
                    <a:pt x="2492" y="3705"/>
                    <a:pt x="2229" y="3787"/>
                  </a:cubicBezTo>
                  <a:cubicBezTo>
                    <a:pt x="2229" y="3787"/>
                    <a:pt x="2287" y="3794"/>
                    <a:pt x="2383" y="3794"/>
                  </a:cubicBezTo>
                  <a:cubicBezTo>
                    <a:pt x="2707" y="3794"/>
                    <a:pt x="3474" y="3716"/>
                    <a:pt x="3967" y="3033"/>
                  </a:cubicBezTo>
                  <a:cubicBezTo>
                    <a:pt x="4590" y="2131"/>
                    <a:pt x="4836" y="804"/>
                    <a:pt x="436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3314775" y="1157225"/>
              <a:ext cx="74175" cy="48800"/>
            </a:xfrm>
            <a:custGeom>
              <a:rect b="b" l="l" r="r" t="t"/>
              <a:pathLst>
                <a:path extrusionOk="0" h="1952" w="2967">
                  <a:moveTo>
                    <a:pt x="920" y="0"/>
                  </a:moveTo>
                  <a:cubicBezTo>
                    <a:pt x="655" y="0"/>
                    <a:pt x="351" y="26"/>
                    <a:pt x="0" y="86"/>
                  </a:cubicBezTo>
                  <a:cubicBezTo>
                    <a:pt x="410" y="135"/>
                    <a:pt x="770" y="413"/>
                    <a:pt x="918" y="790"/>
                  </a:cubicBezTo>
                  <a:cubicBezTo>
                    <a:pt x="1124" y="1305"/>
                    <a:pt x="1492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803" y="1725"/>
                    <a:pt x="2672" y="1561"/>
                    <a:pt x="2688" y="1364"/>
                  </a:cubicBezTo>
                  <a:cubicBezTo>
                    <a:pt x="2674" y="1094"/>
                    <a:pt x="2635" y="0"/>
                    <a:pt x="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3381150" y="1156775"/>
              <a:ext cx="36500" cy="28300"/>
            </a:xfrm>
            <a:custGeom>
              <a:rect b="b" l="l" r="r" t="t"/>
              <a:pathLst>
                <a:path extrusionOk="0" h="1132" w="1460">
                  <a:moveTo>
                    <a:pt x="970" y="1"/>
                  </a:moveTo>
                  <a:cubicBezTo>
                    <a:pt x="804" y="1"/>
                    <a:pt x="652" y="142"/>
                    <a:pt x="640" y="333"/>
                  </a:cubicBezTo>
                  <a:cubicBezTo>
                    <a:pt x="640" y="483"/>
                    <a:pt x="770" y="593"/>
                    <a:pt x="904" y="593"/>
                  </a:cubicBezTo>
                  <a:cubicBezTo>
                    <a:pt x="960" y="593"/>
                    <a:pt x="1017" y="573"/>
                    <a:pt x="1066" y="530"/>
                  </a:cubicBezTo>
                  <a:cubicBezTo>
                    <a:pt x="1066" y="530"/>
                    <a:pt x="1181" y="350"/>
                    <a:pt x="1066" y="284"/>
                  </a:cubicBezTo>
                  <a:cubicBezTo>
                    <a:pt x="1037" y="268"/>
                    <a:pt x="1012" y="260"/>
                    <a:pt x="990" y="260"/>
                  </a:cubicBezTo>
                  <a:cubicBezTo>
                    <a:pt x="924" y="260"/>
                    <a:pt x="890" y="325"/>
                    <a:pt x="902" y="399"/>
                  </a:cubicBezTo>
                  <a:cubicBezTo>
                    <a:pt x="913" y="438"/>
                    <a:pt x="895" y="456"/>
                    <a:pt x="868" y="456"/>
                  </a:cubicBezTo>
                  <a:cubicBezTo>
                    <a:pt x="815" y="456"/>
                    <a:pt x="727" y="391"/>
                    <a:pt x="738" y="284"/>
                  </a:cubicBezTo>
                  <a:cubicBezTo>
                    <a:pt x="762" y="153"/>
                    <a:pt x="873" y="65"/>
                    <a:pt x="995" y="65"/>
                  </a:cubicBezTo>
                  <a:cubicBezTo>
                    <a:pt x="1040" y="65"/>
                    <a:pt x="1087" y="77"/>
                    <a:pt x="1131" y="104"/>
                  </a:cubicBezTo>
                  <a:cubicBezTo>
                    <a:pt x="1394" y="268"/>
                    <a:pt x="1312" y="841"/>
                    <a:pt x="738" y="907"/>
                  </a:cubicBezTo>
                  <a:cubicBezTo>
                    <a:pt x="724" y="908"/>
                    <a:pt x="710" y="909"/>
                    <a:pt x="696" y="909"/>
                  </a:cubicBezTo>
                  <a:cubicBezTo>
                    <a:pt x="336" y="909"/>
                    <a:pt x="17" y="514"/>
                    <a:pt x="17" y="513"/>
                  </a:cubicBezTo>
                  <a:lnTo>
                    <a:pt x="17" y="513"/>
                  </a:lnTo>
                  <a:cubicBezTo>
                    <a:pt x="0" y="694"/>
                    <a:pt x="82" y="890"/>
                    <a:pt x="230" y="1005"/>
                  </a:cubicBezTo>
                  <a:cubicBezTo>
                    <a:pt x="355" y="1088"/>
                    <a:pt x="499" y="1132"/>
                    <a:pt x="642" y="1132"/>
                  </a:cubicBezTo>
                  <a:cubicBezTo>
                    <a:pt x="725" y="1132"/>
                    <a:pt x="807" y="1117"/>
                    <a:pt x="886" y="1087"/>
                  </a:cubicBezTo>
                  <a:cubicBezTo>
                    <a:pt x="1099" y="1022"/>
                    <a:pt x="1279" y="874"/>
                    <a:pt x="1361" y="661"/>
                  </a:cubicBezTo>
                  <a:cubicBezTo>
                    <a:pt x="1459" y="415"/>
                    <a:pt x="1361" y="136"/>
                    <a:pt x="1115" y="38"/>
                  </a:cubicBezTo>
                  <a:cubicBezTo>
                    <a:pt x="1067" y="12"/>
                    <a:pt x="1018" y="1"/>
                    <a:pt x="97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2813600" y="1338150"/>
              <a:ext cx="100000" cy="218550"/>
            </a:xfrm>
            <a:custGeom>
              <a:rect b="b" l="l" r="r" t="t"/>
              <a:pathLst>
                <a:path extrusionOk="0" h="8742" w="4000">
                  <a:moveTo>
                    <a:pt x="2094" y="1"/>
                  </a:moveTo>
                  <a:cubicBezTo>
                    <a:pt x="1561" y="1"/>
                    <a:pt x="1052" y="238"/>
                    <a:pt x="722" y="684"/>
                  </a:cubicBezTo>
                  <a:cubicBezTo>
                    <a:pt x="377" y="1175"/>
                    <a:pt x="328" y="1815"/>
                    <a:pt x="591" y="2372"/>
                  </a:cubicBezTo>
                  <a:cubicBezTo>
                    <a:pt x="824" y="2781"/>
                    <a:pt x="1257" y="3015"/>
                    <a:pt x="1707" y="3015"/>
                  </a:cubicBezTo>
                  <a:cubicBezTo>
                    <a:pt x="1888" y="3015"/>
                    <a:pt x="2072" y="2977"/>
                    <a:pt x="2246" y="2896"/>
                  </a:cubicBezTo>
                  <a:cubicBezTo>
                    <a:pt x="2951" y="2733"/>
                    <a:pt x="3098" y="1782"/>
                    <a:pt x="2476" y="1405"/>
                  </a:cubicBezTo>
                  <a:cubicBezTo>
                    <a:pt x="2399" y="1365"/>
                    <a:pt x="2319" y="1347"/>
                    <a:pt x="2242" y="1347"/>
                  </a:cubicBezTo>
                  <a:cubicBezTo>
                    <a:pt x="1909" y="1347"/>
                    <a:pt x="1618" y="1685"/>
                    <a:pt x="1738" y="2044"/>
                  </a:cubicBezTo>
                  <a:cubicBezTo>
                    <a:pt x="1876" y="2333"/>
                    <a:pt x="2187" y="2356"/>
                    <a:pt x="2322" y="2356"/>
                  </a:cubicBezTo>
                  <a:cubicBezTo>
                    <a:pt x="2347" y="2356"/>
                    <a:pt x="2367" y="2356"/>
                    <a:pt x="2377" y="2356"/>
                  </a:cubicBezTo>
                  <a:cubicBezTo>
                    <a:pt x="2443" y="2356"/>
                    <a:pt x="2443" y="2372"/>
                    <a:pt x="2443" y="2372"/>
                  </a:cubicBezTo>
                  <a:cubicBezTo>
                    <a:pt x="2487" y="2577"/>
                    <a:pt x="2243" y="2860"/>
                    <a:pt x="1782" y="2860"/>
                  </a:cubicBezTo>
                  <a:cubicBezTo>
                    <a:pt x="1727" y="2860"/>
                    <a:pt x="1668" y="2856"/>
                    <a:pt x="1607" y="2847"/>
                  </a:cubicBezTo>
                  <a:cubicBezTo>
                    <a:pt x="1410" y="2815"/>
                    <a:pt x="1230" y="2716"/>
                    <a:pt x="1099" y="2585"/>
                  </a:cubicBezTo>
                  <a:cubicBezTo>
                    <a:pt x="410" y="1929"/>
                    <a:pt x="738" y="553"/>
                    <a:pt x="1754" y="290"/>
                  </a:cubicBezTo>
                  <a:cubicBezTo>
                    <a:pt x="1887" y="253"/>
                    <a:pt x="2024" y="236"/>
                    <a:pt x="2160" y="236"/>
                  </a:cubicBezTo>
                  <a:cubicBezTo>
                    <a:pt x="2327" y="236"/>
                    <a:pt x="2494" y="262"/>
                    <a:pt x="2656" y="307"/>
                  </a:cubicBezTo>
                  <a:cubicBezTo>
                    <a:pt x="2836" y="356"/>
                    <a:pt x="3016" y="438"/>
                    <a:pt x="3180" y="569"/>
                  </a:cubicBezTo>
                  <a:cubicBezTo>
                    <a:pt x="3525" y="848"/>
                    <a:pt x="3738" y="1274"/>
                    <a:pt x="3770" y="1716"/>
                  </a:cubicBezTo>
                  <a:cubicBezTo>
                    <a:pt x="3820" y="2454"/>
                    <a:pt x="3443" y="3192"/>
                    <a:pt x="2869" y="3732"/>
                  </a:cubicBezTo>
                  <a:cubicBezTo>
                    <a:pt x="2312" y="4257"/>
                    <a:pt x="1558" y="4568"/>
                    <a:pt x="984" y="5109"/>
                  </a:cubicBezTo>
                  <a:cubicBezTo>
                    <a:pt x="427" y="5601"/>
                    <a:pt x="82" y="6306"/>
                    <a:pt x="33" y="7076"/>
                  </a:cubicBezTo>
                  <a:cubicBezTo>
                    <a:pt x="0" y="7765"/>
                    <a:pt x="394" y="8502"/>
                    <a:pt x="1033" y="8683"/>
                  </a:cubicBezTo>
                  <a:cubicBezTo>
                    <a:pt x="1161" y="8723"/>
                    <a:pt x="1292" y="8742"/>
                    <a:pt x="1421" y="8742"/>
                  </a:cubicBezTo>
                  <a:cubicBezTo>
                    <a:pt x="1922" y="8742"/>
                    <a:pt x="2394" y="8457"/>
                    <a:pt x="2525" y="8027"/>
                  </a:cubicBezTo>
                  <a:cubicBezTo>
                    <a:pt x="2721" y="7552"/>
                    <a:pt x="2508" y="7011"/>
                    <a:pt x="2033" y="6781"/>
                  </a:cubicBezTo>
                  <a:cubicBezTo>
                    <a:pt x="1935" y="6732"/>
                    <a:pt x="1820" y="6699"/>
                    <a:pt x="1705" y="6699"/>
                  </a:cubicBezTo>
                  <a:cubicBezTo>
                    <a:pt x="1662" y="6692"/>
                    <a:pt x="1619" y="6688"/>
                    <a:pt x="1576" y="6688"/>
                  </a:cubicBezTo>
                  <a:cubicBezTo>
                    <a:pt x="1245" y="6688"/>
                    <a:pt x="938" y="6906"/>
                    <a:pt x="836" y="7240"/>
                  </a:cubicBezTo>
                  <a:cubicBezTo>
                    <a:pt x="720" y="7717"/>
                    <a:pt x="989" y="7991"/>
                    <a:pt x="1301" y="7991"/>
                  </a:cubicBezTo>
                  <a:cubicBezTo>
                    <a:pt x="1386" y="7991"/>
                    <a:pt x="1473" y="7971"/>
                    <a:pt x="1558" y="7929"/>
                  </a:cubicBezTo>
                  <a:cubicBezTo>
                    <a:pt x="1869" y="7781"/>
                    <a:pt x="1918" y="7355"/>
                    <a:pt x="1672" y="7109"/>
                  </a:cubicBezTo>
                  <a:cubicBezTo>
                    <a:pt x="1596" y="7042"/>
                    <a:pt x="1492" y="7009"/>
                    <a:pt x="1389" y="7009"/>
                  </a:cubicBezTo>
                  <a:cubicBezTo>
                    <a:pt x="1315" y="7009"/>
                    <a:pt x="1242" y="7026"/>
                    <a:pt x="1181" y="7060"/>
                  </a:cubicBezTo>
                  <a:cubicBezTo>
                    <a:pt x="1158" y="7073"/>
                    <a:pt x="1143" y="7078"/>
                    <a:pt x="1133" y="7078"/>
                  </a:cubicBezTo>
                  <a:cubicBezTo>
                    <a:pt x="1106" y="7078"/>
                    <a:pt x="1115" y="7043"/>
                    <a:pt x="1115" y="7043"/>
                  </a:cubicBezTo>
                  <a:cubicBezTo>
                    <a:pt x="1226" y="6822"/>
                    <a:pt x="1521" y="6795"/>
                    <a:pt x="1661" y="6795"/>
                  </a:cubicBezTo>
                  <a:cubicBezTo>
                    <a:pt x="1708" y="6795"/>
                    <a:pt x="1738" y="6798"/>
                    <a:pt x="1738" y="6798"/>
                  </a:cubicBezTo>
                  <a:cubicBezTo>
                    <a:pt x="1820" y="6798"/>
                    <a:pt x="1918" y="6814"/>
                    <a:pt x="2000" y="6847"/>
                  </a:cubicBezTo>
                  <a:cubicBezTo>
                    <a:pt x="2459" y="7027"/>
                    <a:pt x="2656" y="7552"/>
                    <a:pt x="2443" y="7994"/>
                  </a:cubicBezTo>
                  <a:cubicBezTo>
                    <a:pt x="2316" y="8387"/>
                    <a:pt x="1914" y="8633"/>
                    <a:pt x="1473" y="8633"/>
                  </a:cubicBezTo>
                  <a:cubicBezTo>
                    <a:pt x="1344" y="8633"/>
                    <a:pt x="1212" y="8612"/>
                    <a:pt x="1082" y="8568"/>
                  </a:cubicBezTo>
                  <a:cubicBezTo>
                    <a:pt x="509" y="8404"/>
                    <a:pt x="148" y="7716"/>
                    <a:pt x="181" y="7060"/>
                  </a:cubicBezTo>
                  <a:cubicBezTo>
                    <a:pt x="230" y="6355"/>
                    <a:pt x="558" y="5683"/>
                    <a:pt x="1099" y="5208"/>
                  </a:cubicBezTo>
                  <a:cubicBezTo>
                    <a:pt x="1640" y="4716"/>
                    <a:pt x="2410" y="4437"/>
                    <a:pt x="3000" y="3847"/>
                  </a:cubicBezTo>
                  <a:cubicBezTo>
                    <a:pt x="3590" y="3290"/>
                    <a:pt x="4000" y="2487"/>
                    <a:pt x="3934" y="1700"/>
                  </a:cubicBezTo>
                  <a:cubicBezTo>
                    <a:pt x="3869" y="913"/>
                    <a:pt x="3312" y="258"/>
                    <a:pt x="2558" y="61"/>
                  </a:cubicBezTo>
                  <a:cubicBezTo>
                    <a:pt x="2403" y="20"/>
                    <a:pt x="2247" y="1"/>
                    <a:pt x="20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2815725" y="1420800"/>
              <a:ext cx="42575" cy="60250"/>
            </a:xfrm>
            <a:custGeom>
              <a:rect b="b" l="l" r="r" t="t"/>
              <a:pathLst>
                <a:path extrusionOk="0" h="2410" w="1703">
                  <a:moveTo>
                    <a:pt x="1505" y="0"/>
                  </a:moveTo>
                  <a:cubicBezTo>
                    <a:pt x="1505" y="0"/>
                    <a:pt x="1358" y="66"/>
                    <a:pt x="1342" y="164"/>
                  </a:cubicBezTo>
                  <a:cubicBezTo>
                    <a:pt x="1325" y="263"/>
                    <a:pt x="1210" y="344"/>
                    <a:pt x="1014" y="344"/>
                  </a:cubicBezTo>
                  <a:cubicBezTo>
                    <a:pt x="1002" y="344"/>
                    <a:pt x="988" y="343"/>
                    <a:pt x="972" y="343"/>
                  </a:cubicBezTo>
                  <a:cubicBezTo>
                    <a:pt x="722" y="343"/>
                    <a:pt x="0" y="514"/>
                    <a:pt x="47" y="2410"/>
                  </a:cubicBezTo>
                  <a:cubicBezTo>
                    <a:pt x="96" y="1984"/>
                    <a:pt x="358" y="1607"/>
                    <a:pt x="751" y="1410"/>
                  </a:cubicBezTo>
                  <a:cubicBezTo>
                    <a:pt x="1391" y="1115"/>
                    <a:pt x="1702" y="853"/>
                    <a:pt x="1587" y="476"/>
                  </a:cubicBezTo>
                  <a:cubicBezTo>
                    <a:pt x="1473" y="99"/>
                    <a:pt x="1505" y="0"/>
                    <a:pt x="15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2832850" y="1242950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5246" y="0"/>
                  </a:moveTo>
                  <a:lnTo>
                    <a:pt x="5246" y="0"/>
                  </a:lnTo>
                  <a:cubicBezTo>
                    <a:pt x="2886" y="673"/>
                    <a:pt x="4181" y="2197"/>
                    <a:pt x="4263" y="4426"/>
                  </a:cubicBezTo>
                  <a:cubicBezTo>
                    <a:pt x="4345" y="6278"/>
                    <a:pt x="3263" y="7983"/>
                    <a:pt x="1558" y="8688"/>
                  </a:cubicBezTo>
                  <a:cubicBezTo>
                    <a:pt x="230" y="9229"/>
                    <a:pt x="1" y="10032"/>
                    <a:pt x="1" y="10032"/>
                  </a:cubicBezTo>
                  <a:cubicBezTo>
                    <a:pt x="310" y="9498"/>
                    <a:pt x="668" y="9323"/>
                    <a:pt x="972" y="9323"/>
                  </a:cubicBezTo>
                  <a:cubicBezTo>
                    <a:pt x="1200" y="9323"/>
                    <a:pt x="1399" y="9421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2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56" y="9639"/>
                    <a:pt x="2771" y="9229"/>
                    <a:pt x="2574" y="8934"/>
                  </a:cubicBezTo>
                  <a:cubicBezTo>
                    <a:pt x="2476" y="8779"/>
                    <a:pt x="2318" y="8697"/>
                    <a:pt x="2141" y="8697"/>
                  </a:cubicBezTo>
                  <a:cubicBezTo>
                    <a:pt x="2111" y="8697"/>
                    <a:pt x="2081" y="8699"/>
                    <a:pt x="2050" y="8704"/>
                  </a:cubicBezTo>
                  <a:cubicBezTo>
                    <a:pt x="2050" y="8704"/>
                    <a:pt x="2263" y="8655"/>
                    <a:pt x="3312" y="7803"/>
                  </a:cubicBezTo>
                  <a:cubicBezTo>
                    <a:pt x="4590" y="6737"/>
                    <a:pt x="4525" y="7098"/>
                    <a:pt x="5459" y="6606"/>
                  </a:cubicBezTo>
                  <a:cubicBezTo>
                    <a:pt x="6393" y="6114"/>
                    <a:pt x="6066" y="5131"/>
                    <a:pt x="6066" y="5131"/>
                  </a:cubicBezTo>
                  <a:lnTo>
                    <a:pt x="6066" y="5131"/>
                  </a:lnTo>
                  <a:cubicBezTo>
                    <a:pt x="6020" y="5252"/>
                    <a:pt x="5961" y="5430"/>
                    <a:pt x="5498" y="5430"/>
                  </a:cubicBezTo>
                  <a:cubicBezTo>
                    <a:pt x="5460" y="5430"/>
                    <a:pt x="5420" y="5428"/>
                    <a:pt x="5377" y="5426"/>
                  </a:cubicBezTo>
                  <a:cubicBezTo>
                    <a:pt x="5352" y="5424"/>
                    <a:pt x="5326" y="5423"/>
                    <a:pt x="5301" y="5423"/>
                  </a:cubicBezTo>
                  <a:cubicBezTo>
                    <a:pt x="4952" y="5423"/>
                    <a:pt x="4629" y="5630"/>
                    <a:pt x="4476" y="5950"/>
                  </a:cubicBezTo>
                  <a:cubicBezTo>
                    <a:pt x="4410" y="6082"/>
                    <a:pt x="4328" y="6180"/>
                    <a:pt x="4213" y="6246"/>
                  </a:cubicBezTo>
                  <a:cubicBezTo>
                    <a:pt x="4558" y="5918"/>
                    <a:pt x="4607" y="5131"/>
                    <a:pt x="4705" y="4492"/>
                  </a:cubicBezTo>
                  <a:cubicBezTo>
                    <a:pt x="4820" y="3869"/>
                    <a:pt x="5099" y="4066"/>
                    <a:pt x="5672" y="3672"/>
                  </a:cubicBezTo>
                  <a:cubicBezTo>
                    <a:pt x="6230" y="3295"/>
                    <a:pt x="5935" y="2803"/>
                    <a:pt x="5869" y="2656"/>
                  </a:cubicBezTo>
                  <a:cubicBezTo>
                    <a:pt x="5836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94"/>
                  </a:cubicBezTo>
                  <a:cubicBezTo>
                    <a:pt x="5164" y="2426"/>
                    <a:pt x="4902" y="2656"/>
                    <a:pt x="4853" y="2967"/>
                  </a:cubicBezTo>
                  <a:cubicBezTo>
                    <a:pt x="4853" y="3118"/>
                    <a:pt x="4750" y="3302"/>
                    <a:pt x="4611" y="3302"/>
                  </a:cubicBezTo>
                  <a:cubicBezTo>
                    <a:pt x="4584" y="3302"/>
                    <a:pt x="4555" y="3295"/>
                    <a:pt x="4525" y="3279"/>
                  </a:cubicBezTo>
                  <a:cubicBezTo>
                    <a:pt x="4328" y="3164"/>
                    <a:pt x="4410" y="2885"/>
                    <a:pt x="4410" y="2885"/>
                  </a:cubicBezTo>
                  <a:cubicBezTo>
                    <a:pt x="4607" y="2295"/>
                    <a:pt x="5181" y="2525"/>
                    <a:pt x="5640" y="1836"/>
                  </a:cubicBezTo>
                  <a:cubicBezTo>
                    <a:pt x="6049" y="1213"/>
                    <a:pt x="5476" y="591"/>
                    <a:pt x="5279" y="410"/>
                  </a:cubicBezTo>
                  <a:cubicBezTo>
                    <a:pt x="5164" y="296"/>
                    <a:pt x="5148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2879175" y="14478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2873025" y="1179325"/>
              <a:ext cx="73375" cy="268550"/>
            </a:xfrm>
            <a:custGeom>
              <a:rect b="b" l="l" r="r" t="t"/>
              <a:pathLst>
                <a:path extrusionOk="0" h="10742" w="2935">
                  <a:moveTo>
                    <a:pt x="1619" y="1"/>
                  </a:moveTo>
                  <a:cubicBezTo>
                    <a:pt x="1288" y="1"/>
                    <a:pt x="950" y="124"/>
                    <a:pt x="689" y="415"/>
                  </a:cubicBezTo>
                  <a:cubicBezTo>
                    <a:pt x="0" y="1234"/>
                    <a:pt x="148" y="2464"/>
                    <a:pt x="525" y="3513"/>
                  </a:cubicBezTo>
                  <a:cubicBezTo>
                    <a:pt x="1361" y="5561"/>
                    <a:pt x="2262" y="7512"/>
                    <a:pt x="1689" y="8938"/>
                  </a:cubicBezTo>
                  <a:cubicBezTo>
                    <a:pt x="1445" y="9685"/>
                    <a:pt x="944" y="10319"/>
                    <a:pt x="282" y="10729"/>
                  </a:cubicBezTo>
                  <a:lnTo>
                    <a:pt x="282" y="10729"/>
                  </a:lnTo>
                  <a:cubicBezTo>
                    <a:pt x="433" y="10643"/>
                    <a:pt x="1277" y="10222"/>
                    <a:pt x="1787" y="8971"/>
                  </a:cubicBezTo>
                  <a:cubicBezTo>
                    <a:pt x="2393" y="7512"/>
                    <a:pt x="1508" y="5463"/>
                    <a:pt x="689" y="3447"/>
                  </a:cubicBezTo>
                  <a:cubicBezTo>
                    <a:pt x="312" y="2431"/>
                    <a:pt x="197" y="1251"/>
                    <a:pt x="803" y="497"/>
                  </a:cubicBezTo>
                  <a:cubicBezTo>
                    <a:pt x="1030" y="221"/>
                    <a:pt x="1341" y="103"/>
                    <a:pt x="1649" y="103"/>
                  </a:cubicBezTo>
                  <a:cubicBezTo>
                    <a:pt x="2165" y="103"/>
                    <a:pt x="2672" y="434"/>
                    <a:pt x="2754" y="906"/>
                  </a:cubicBezTo>
                  <a:cubicBezTo>
                    <a:pt x="2864" y="1439"/>
                    <a:pt x="2450" y="1926"/>
                    <a:pt x="1913" y="1926"/>
                  </a:cubicBezTo>
                  <a:cubicBezTo>
                    <a:pt x="1888" y="1926"/>
                    <a:pt x="1862" y="1925"/>
                    <a:pt x="1836" y="1923"/>
                  </a:cubicBezTo>
                  <a:lnTo>
                    <a:pt x="1820" y="1923"/>
                  </a:lnTo>
                  <a:cubicBezTo>
                    <a:pt x="1803" y="1906"/>
                    <a:pt x="1787" y="1906"/>
                    <a:pt x="1770" y="1906"/>
                  </a:cubicBezTo>
                  <a:cubicBezTo>
                    <a:pt x="1689" y="1873"/>
                    <a:pt x="1639" y="1824"/>
                    <a:pt x="1590" y="1759"/>
                  </a:cubicBezTo>
                  <a:cubicBezTo>
                    <a:pt x="1590" y="1759"/>
                    <a:pt x="1557" y="1693"/>
                    <a:pt x="1590" y="1660"/>
                  </a:cubicBezTo>
                  <a:cubicBezTo>
                    <a:pt x="1623" y="1611"/>
                    <a:pt x="1984" y="1644"/>
                    <a:pt x="2000" y="1316"/>
                  </a:cubicBezTo>
                  <a:cubicBezTo>
                    <a:pt x="2010" y="1065"/>
                    <a:pt x="1807" y="907"/>
                    <a:pt x="1599" y="907"/>
                  </a:cubicBezTo>
                  <a:cubicBezTo>
                    <a:pt x="1481" y="907"/>
                    <a:pt x="1362" y="958"/>
                    <a:pt x="1279" y="1070"/>
                  </a:cubicBezTo>
                  <a:cubicBezTo>
                    <a:pt x="1085" y="1345"/>
                    <a:pt x="1370" y="1972"/>
                    <a:pt x="1929" y="1972"/>
                  </a:cubicBezTo>
                  <a:cubicBezTo>
                    <a:pt x="1936" y="1972"/>
                    <a:pt x="1944" y="1972"/>
                    <a:pt x="1951" y="1972"/>
                  </a:cubicBezTo>
                  <a:cubicBezTo>
                    <a:pt x="2508" y="1972"/>
                    <a:pt x="2934" y="1464"/>
                    <a:pt x="2836" y="906"/>
                  </a:cubicBezTo>
                  <a:cubicBezTo>
                    <a:pt x="2763" y="383"/>
                    <a:pt x="2202" y="1"/>
                    <a:pt x="1619" y="1"/>
                  </a:cubicBezTo>
                  <a:close/>
                  <a:moveTo>
                    <a:pt x="282" y="10729"/>
                  </a:moveTo>
                  <a:lnTo>
                    <a:pt x="282" y="10729"/>
                  </a:lnTo>
                  <a:cubicBezTo>
                    <a:pt x="273" y="10734"/>
                    <a:pt x="266" y="10738"/>
                    <a:pt x="262" y="10741"/>
                  </a:cubicBezTo>
                  <a:cubicBezTo>
                    <a:pt x="269" y="10737"/>
                    <a:pt x="276" y="10733"/>
                    <a:pt x="282" y="10729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2814000" y="1169200"/>
              <a:ext cx="69300" cy="203675"/>
            </a:xfrm>
            <a:custGeom>
              <a:rect b="b" l="l" r="r" t="t"/>
              <a:pathLst>
                <a:path extrusionOk="0" h="8147" w="2772">
                  <a:moveTo>
                    <a:pt x="689" y="0"/>
                  </a:moveTo>
                  <a:cubicBezTo>
                    <a:pt x="689" y="0"/>
                    <a:pt x="66" y="180"/>
                    <a:pt x="198" y="1065"/>
                  </a:cubicBezTo>
                  <a:cubicBezTo>
                    <a:pt x="345" y="1967"/>
                    <a:pt x="1050" y="2442"/>
                    <a:pt x="1460" y="2901"/>
                  </a:cubicBezTo>
                  <a:cubicBezTo>
                    <a:pt x="1804" y="3278"/>
                    <a:pt x="2460" y="4131"/>
                    <a:pt x="2115" y="4967"/>
                  </a:cubicBezTo>
                  <a:cubicBezTo>
                    <a:pt x="2033" y="5196"/>
                    <a:pt x="1902" y="5409"/>
                    <a:pt x="1722" y="5573"/>
                  </a:cubicBezTo>
                  <a:cubicBezTo>
                    <a:pt x="1148" y="6081"/>
                    <a:pt x="755" y="6327"/>
                    <a:pt x="443" y="6753"/>
                  </a:cubicBezTo>
                  <a:cubicBezTo>
                    <a:pt x="148" y="7163"/>
                    <a:pt x="1" y="7655"/>
                    <a:pt x="1" y="8147"/>
                  </a:cubicBezTo>
                  <a:cubicBezTo>
                    <a:pt x="1" y="7999"/>
                    <a:pt x="66" y="6934"/>
                    <a:pt x="1197" y="6147"/>
                  </a:cubicBezTo>
                  <a:cubicBezTo>
                    <a:pt x="2509" y="5229"/>
                    <a:pt x="2771" y="4295"/>
                    <a:pt x="2328" y="2918"/>
                  </a:cubicBezTo>
                  <a:cubicBezTo>
                    <a:pt x="1804" y="1295"/>
                    <a:pt x="361" y="1098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2897600" y="933275"/>
              <a:ext cx="61275" cy="136350"/>
            </a:xfrm>
            <a:custGeom>
              <a:rect b="b" l="l" r="r" t="t"/>
              <a:pathLst>
                <a:path extrusionOk="0" h="5454" w="2451">
                  <a:moveTo>
                    <a:pt x="1430" y="0"/>
                  </a:moveTo>
                  <a:cubicBezTo>
                    <a:pt x="1399" y="0"/>
                    <a:pt x="1371" y="4"/>
                    <a:pt x="1345" y="12"/>
                  </a:cubicBezTo>
                  <a:cubicBezTo>
                    <a:pt x="1033" y="110"/>
                    <a:pt x="968" y="373"/>
                    <a:pt x="1115" y="733"/>
                  </a:cubicBezTo>
                  <a:cubicBezTo>
                    <a:pt x="1279" y="1094"/>
                    <a:pt x="1787" y="1143"/>
                    <a:pt x="1656" y="2799"/>
                  </a:cubicBezTo>
                  <a:cubicBezTo>
                    <a:pt x="1525" y="4471"/>
                    <a:pt x="1" y="5454"/>
                    <a:pt x="1" y="5454"/>
                  </a:cubicBezTo>
                  <a:cubicBezTo>
                    <a:pt x="263" y="5421"/>
                    <a:pt x="1837" y="4454"/>
                    <a:pt x="2148" y="2422"/>
                  </a:cubicBezTo>
                  <a:cubicBezTo>
                    <a:pt x="2450" y="564"/>
                    <a:pt x="1792" y="0"/>
                    <a:pt x="14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2853750" y="895675"/>
              <a:ext cx="131575" cy="177650"/>
            </a:xfrm>
            <a:custGeom>
              <a:rect b="b" l="l" r="r" t="t"/>
              <a:pathLst>
                <a:path extrusionOk="0" h="7106" w="5263">
                  <a:moveTo>
                    <a:pt x="1701" y="0"/>
                  </a:moveTo>
                  <a:cubicBezTo>
                    <a:pt x="1301" y="0"/>
                    <a:pt x="856" y="92"/>
                    <a:pt x="476" y="385"/>
                  </a:cubicBezTo>
                  <a:cubicBezTo>
                    <a:pt x="148" y="664"/>
                    <a:pt x="1" y="1074"/>
                    <a:pt x="34" y="1483"/>
                  </a:cubicBezTo>
                  <a:cubicBezTo>
                    <a:pt x="91" y="1995"/>
                    <a:pt x="616" y="2433"/>
                    <a:pt x="1225" y="2433"/>
                  </a:cubicBezTo>
                  <a:cubicBezTo>
                    <a:pt x="1318" y="2433"/>
                    <a:pt x="1413" y="2423"/>
                    <a:pt x="1509" y="2401"/>
                  </a:cubicBezTo>
                  <a:cubicBezTo>
                    <a:pt x="1607" y="2368"/>
                    <a:pt x="1706" y="2336"/>
                    <a:pt x="1804" y="2286"/>
                  </a:cubicBezTo>
                  <a:lnTo>
                    <a:pt x="1820" y="2286"/>
                  </a:lnTo>
                  <a:lnTo>
                    <a:pt x="1837" y="2270"/>
                  </a:lnTo>
                  <a:cubicBezTo>
                    <a:pt x="2148" y="2123"/>
                    <a:pt x="2312" y="1778"/>
                    <a:pt x="2246" y="1451"/>
                  </a:cubicBezTo>
                  <a:cubicBezTo>
                    <a:pt x="2209" y="1115"/>
                    <a:pt x="1918" y="883"/>
                    <a:pt x="1608" y="883"/>
                  </a:cubicBezTo>
                  <a:cubicBezTo>
                    <a:pt x="1509" y="883"/>
                    <a:pt x="1407" y="907"/>
                    <a:pt x="1312" y="959"/>
                  </a:cubicBezTo>
                  <a:cubicBezTo>
                    <a:pt x="935" y="1155"/>
                    <a:pt x="1050" y="1713"/>
                    <a:pt x="1460" y="1762"/>
                  </a:cubicBezTo>
                  <a:cubicBezTo>
                    <a:pt x="1490" y="1770"/>
                    <a:pt x="1521" y="1773"/>
                    <a:pt x="1551" y="1773"/>
                  </a:cubicBezTo>
                  <a:cubicBezTo>
                    <a:pt x="1776" y="1773"/>
                    <a:pt x="1962" y="1567"/>
                    <a:pt x="1919" y="1336"/>
                  </a:cubicBezTo>
                  <a:cubicBezTo>
                    <a:pt x="1912" y="1289"/>
                    <a:pt x="1941" y="1250"/>
                    <a:pt x="1980" y="1250"/>
                  </a:cubicBezTo>
                  <a:cubicBezTo>
                    <a:pt x="2036" y="1250"/>
                    <a:pt x="2112" y="1330"/>
                    <a:pt x="2132" y="1582"/>
                  </a:cubicBezTo>
                  <a:cubicBezTo>
                    <a:pt x="2132" y="1713"/>
                    <a:pt x="2115" y="1828"/>
                    <a:pt x="2050" y="1942"/>
                  </a:cubicBezTo>
                  <a:cubicBezTo>
                    <a:pt x="1916" y="2165"/>
                    <a:pt x="1674" y="2307"/>
                    <a:pt x="1410" y="2307"/>
                  </a:cubicBezTo>
                  <a:cubicBezTo>
                    <a:pt x="1383" y="2307"/>
                    <a:pt x="1356" y="2306"/>
                    <a:pt x="1329" y="2303"/>
                  </a:cubicBezTo>
                  <a:cubicBezTo>
                    <a:pt x="1323" y="2303"/>
                    <a:pt x="1318" y="2303"/>
                    <a:pt x="1312" y="2303"/>
                  </a:cubicBezTo>
                  <a:cubicBezTo>
                    <a:pt x="600" y="2303"/>
                    <a:pt x="121" y="1249"/>
                    <a:pt x="771" y="598"/>
                  </a:cubicBezTo>
                  <a:cubicBezTo>
                    <a:pt x="1038" y="309"/>
                    <a:pt x="1417" y="186"/>
                    <a:pt x="1824" y="186"/>
                  </a:cubicBezTo>
                  <a:cubicBezTo>
                    <a:pt x="2341" y="186"/>
                    <a:pt x="2905" y="385"/>
                    <a:pt x="3345" y="697"/>
                  </a:cubicBezTo>
                  <a:cubicBezTo>
                    <a:pt x="5049" y="1975"/>
                    <a:pt x="4804" y="4237"/>
                    <a:pt x="4312" y="5401"/>
                  </a:cubicBezTo>
                  <a:cubicBezTo>
                    <a:pt x="4033" y="6073"/>
                    <a:pt x="3574" y="6663"/>
                    <a:pt x="3000" y="7105"/>
                  </a:cubicBezTo>
                  <a:cubicBezTo>
                    <a:pt x="3607" y="6696"/>
                    <a:pt x="4099" y="6106"/>
                    <a:pt x="4394" y="5434"/>
                  </a:cubicBezTo>
                  <a:cubicBezTo>
                    <a:pt x="4951" y="4303"/>
                    <a:pt x="5262" y="1926"/>
                    <a:pt x="3459" y="549"/>
                  </a:cubicBezTo>
                  <a:cubicBezTo>
                    <a:pt x="3099" y="303"/>
                    <a:pt x="2689" y="139"/>
                    <a:pt x="2263" y="57"/>
                  </a:cubicBezTo>
                  <a:cubicBezTo>
                    <a:pt x="2097" y="24"/>
                    <a:pt x="1905" y="0"/>
                    <a:pt x="17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2883675" y="757775"/>
              <a:ext cx="129925" cy="205325"/>
            </a:xfrm>
            <a:custGeom>
              <a:rect b="b" l="l" r="r" t="t"/>
              <a:pathLst>
                <a:path extrusionOk="0" h="8213" w="5197">
                  <a:moveTo>
                    <a:pt x="1082" y="0"/>
                  </a:moveTo>
                  <a:lnTo>
                    <a:pt x="1082" y="0"/>
                  </a:lnTo>
                  <a:cubicBezTo>
                    <a:pt x="0" y="2869"/>
                    <a:pt x="1263" y="4393"/>
                    <a:pt x="2525" y="5622"/>
                  </a:cubicBezTo>
                  <a:cubicBezTo>
                    <a:pt x="3787" y="6852"/>
                    <a:pt x="3738" y="8212"/>
                    <a:pt x="3738" y="8212"/>
                  </a:cubicBezTo>
                  <a:cubicBezTo>
                    <a:pt x="4656" y="7278"/>
                    <a:pt x="3590" y="5590"/>
                    <a:pt x="4459" y="4246"/>
                  </a:cubicBezTo>
                  <a:cubicBezTo>
                    <a:pt x="5196" y="3082"/>
                    <a:pt x="4246" y="2557"/>
                    <a:pt x="4246" y="2557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62" y="5819"/>
                    <a:pt x="3262" y="5819"/>
                  </a:cubicBezTo>
                  <a:cubicBezTo>
                    <a:pt x="2066" y="4950"/>
                    <a:pt x="2295" y="4164"/>
                    <a:pt x="2639" y="3770"/>
                  </a:cubicBezTo>
                  <a:cubicBezTo>
                    <a:pt x="2984" y="3377"/>
                    <a:pt x="2508" y="3016"/>
                    <a:pt x="2525" y="2803"/>
                  </a:cubicBezTo>
                  <a:cubicBezTo>
                    <a:pt x="2541" y="2656"/>
                    <a:pt x="2574" y="2508"/>
                    <a:pt x="2623" y="2377"/>
                  </a:cubicBezTo>
                  <a:cubicBezTo>
                    <a:pt x="2623" y="2377"/>
                    <a:pt x="2551" y="2329"/>
                    <a:pt x="2418" y="2329"/>
                  </a:cubicBezTo>
                  <a:cubicBezTo>
                    <a:pt x="2305" y="2329"/>
                    <a:pt x="2147" y="2364"/>
                    <a:pt x="1951" y="2492"/>
                  </a:cubicBezTo>
                  <a:cubicBezTo>
                    <a:pt x="1213" y="2983"/>
                    <a:pt x="1508" y="4098"/>
                    <a:pt x="1508" y="4098"/>
                  </a:cubicBezTo>
                  <a:cubicBezTo>
                    <a:pt x="984" y="3344"/>
                    <a:pt x="1164" y="2590"/>
                    <a:pt x="1754" y="2082"/>
                  </a:cubicBezTo>
                  <a:cubicBezTo>
                    <a:pt x="2361" y="1557"/>
                    <a:pt x="1787" y="1082"/>
                    <a:pt x="1394" y="853"/>
                  </a:cubicBezTo>
                  <a:cubicBezTo>
                    <a:pt x="1000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2823450" y="732350"/>
              <a:ext cx="75825" cy="112725"/>
            </a:xfrm>
            <a:custGeom>
              <a:rect b="b" l="l" r="r" t="t"/>
              <a:pathLst>
                <a:path extrusionOk="0" h="4509" w="3033">
                  <a:moveTo>
                    <a:pt x="442" y="1"/>
                  </a:moveTo>
                  <a:lnTo>
                    <a:pt x="442" y="1"/>
                  </a:lnTo>
                  <a:cubicBezTo>
                    <a:pt x="442" y="1"/>
                    <a:pt x="0" y="2017"/>
                    <a:pt x="3032" y="4509"/>
                  </a:cubicBezTo>
                  <a:cubicBezTo>
                    <a:pt x="3032" y="4509"/>
                    <a:pt x="2459" y="3853"/>
                    <a:pt x="2721" y="3099"/>
                  </a:cubicBezTo>
                  <a:cubicBezTo>
                    <a:pt x="2983" y="2345"/>
                    <a:pt x="2672" y="2066"/>
                    <a:pt x="2426" y="1820"/>
                  </a:cubicBezTo>
                  <a:cubicBezTo>
                    <a:pt x="2295" y="1656"/>
                    <a:pt x="2295" y="1427"/>
                    <a:pt x="2426" y="1247"/>
                  </a:cubicBezTo>
                  <a:cubicBezTo>
                    <a:pt x="2426" y="1247"/>
                    <a:pt x="2388" y="1240"/>
                    <a:pt x="2333" y="1240"/>
                  </a:cubicBezTo>
                  <a:cubicBezTo>
                    <a:pt x="2168" y="1240"/>
                    <a:pt x="1848" y="1304"/>
                    <a:pt x="1934" y="1820"/>
                  </a:cubicBezTo>
                  <a:cubicBezTo>
                    <a:pt x="2032" y="2492"/>
                    <a:pt x="2065" y="2624"/>
                    <a:pt x="1852" y="2640"/>
                  </a:cubicBezTo>
                  <a:cubicBezTo>
                    <a:pt x="1847" y="2640"/>
                    <a:pt x="1842" y="2641"/>
                    <a:pt x="1837" y="2641"/>
                  </a:cubicBezTo>
                  <a:cubicBezTo>
                    <a:pt x="1642" y="2641"/>
                    <a:pt x="1706" y="2324"/>
                    <a:pt x="1754" y="2132"/>
                  </a:cubicBezTo>
                  <a:cubicBezTo>
                    <a:pt x="1803" y="1919"/>
                    <a:pt x="2065" y="1099"/>
                    <a:pt x="1410" y="821"/>
                  </a:cubicBezTo>
                  <a:cubicBezTo>
                    <a:pt x="754" y="558"/>
                    <a:pt x="492" y="296"/>
                    <a:pt x="4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2959900" y="947075"/>
              <a:ext cx="89750" cy="106575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71" y="509"/>
                    <a:pt x="1049" y="1198"/>
                    <a:pt x="951" y="2492"/>
                  </a:cubicBezTo>
                  <a:cubicBezTo>
                    <a:pt x="853" y="3771"/>
                    <a:pt x="0" y="4263"/>
                    <a:pt x="0" y="4263"/>
                  </a:cubicBezTo>
                  <a:cubicBezTo>
                    <a:pt x="3590" y="2443"/>
                    <a:pt x="2279" y="788"/>
                    <a:pt x="1934" y="526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2961950" y="1012675"/>
              <a:ext cx="196700" cy="144875"/>
            </a:xfrm>
            <a:custGeom>
              <a:rect b="b" l="l" r="r" t="t"/>
              <a:pathLst>
                <a:path extrusionOk="0" h="5795" w="7868">
                  <a:moveTo>
                    <a:pt x="3221" y="0"/>
                  </a:moveTo>
                  <a:cubicBezTo>
                    <a:pt x="2836" y="0"/>
                    <a:pt x="2413" y="325"/>
                    <a:pt x="2016" y="950"/>
                  </a:cubicBezTo>
                  <a:cubicBezTo>
                    <a:pt x="1459" y="1803"/>
                    <a:pt x="0" y="1917"/>
                    <a:pt x="0" y="1917"/>
                  </a:cubicBezTo>
                  <a:cubicBezTo>
                    <a:pt x="2377" y="1983"/>
                    <a:pt x="3016" y="2606"/>
                    <a:pt x="3655" y="3360"/>
                  </a:cubicBezTo>
                  <a:cubicBezTo>
                    <a:pt x="4295" y="4114"/>
                    <a:pt x="4475" y="5327"/>
                    <a:pt x="5999" y="5704"/>
                  </a:cubicBezTo>
                  <a:cubicBezTo>
                    <a:pt x="6256" y="5768"/>
                    <a:pt x="6480" y="5795"/>
                    <a:pt x="6674" y="5795"/>
                  </a:cubicBezTo>
                  <a:cubicBezTo>
                    <a:pt x="7620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1" y="5221"/>
                    <a:pt x="7702" y="5250"/>
                    <a:pt x="7631" y="5250"/>
                  </a:cubicBezTo>
                  <a:cubicBezTo>
                    <a:pt x="7379" y="5250"/>
                    <a:pt x="7232" y="4884"/>
                    <a:pt x="7245" y="4130"/>
                  </a:cubicBezTo>
                  <a:cubicBezTo>
                    <a:pt x="7278" y="3163"/>
                    <a:pt x="6393" y="2884"/>
                    <a:pt x="5278" y="2704"/>
                  </a:cubicBezTo>
                  <a:cubicBezTo>
                    <a:pt x="4164" y="2540"/>
                    <a:pt x="3229" y="2458"/>
                    <a:pt x="3115" y="2098"/>
                  </a:cubicBezTo>
                  <a:cubicBezTo>
                    <a:pt x="3016" y="1721"/>
                    <a:pt x="3508" y="1590"/>
                    <a:pt x="4180" y="1376"/>
                  </a:cubicBezTo>
                  <a:cubicBezTo>
                    <a:pt x="4868" y="1180"/>
                    <a:pt x="4557" y="541"/>
                    <a:pt x="4557" y="541"/>
                  </a:cubicBezTo>
                  <a:lnTo>
                    <a:pt x="4557" y="541"/>
                  </a:lnTo>
                  <a:cubicBezTo>
                    <a:pt x="4502" y="587"/>
                    <a:pt x="4448" y="608"/>
                    <a:pt x="4390" y="608"/>
                  </a:cubicBezTo>
                  <a:cubicBezTo>
                    <a:pt x="4205" y="608"/>
                    <a:pt x="3985" y="393"/>
                    <a:pt x="3623" y="131"/>
                  </a:cubicBezTo>
                  <a:cubicBezTo>
                    <a:pt x="3496" y="43"/>
                    <a:pt x="3361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2866450" y="1072425"/>
              <a:ext cx="192225" cy="157425"/>
            </a:xfrm>
            <a:custGeom>
              <a:rect b="b" l="l" r="r" t="t"/>
              <a:pathLst>
                <a:path extrusionOk="0" h="6297" w="7689">
                  <a:moveTo>
                    <a:pt x="4323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5"/>
                    <a:pt x="1" y="4871"/>
                    <a:pt x="230" y="6067"/>
                  </a:cubicBezTo>
                  <a:lnTo>
                    <a:pt x="230" y="6084"/>
                  </a:lnTo>
                  <a:cubicBezTo>
                    <a:pt x="247" y="6149"/>
                    <a:pt x="263" y="6215"/>
                    <a:pt x="280" y="6297"/>
                  </a:cubicBezTo>
                  <a:cubicBezTo>
                    <a:pt x="247" y="6133"/>
                    <a:pt x="230" y="5953"/>
                    <a:pt x="230" y="5789"/>
                  </a:cubicBezTo>
                  <a:cubicBezTo>
                    <a:pt x="247" y="4920"/>
                    <a:pt x="411" y="4068"/>
                    <a:pt x="739" y="3248"/>
                  </a:cubicBezTo>
                  <a:cubicBezTo>
                    <a:pt x="1132" y="2248"/>
                    <a:pt x="1870" y="1412"/>
                    <a:pt x="2820" y="871"/>
                  </a:cubicBezTo>
                  <a:cubicBezTo>
                    <a:pt x="3364" y="560"/>
                    <a:pt x="4072" y="316"/>
                    <a:pt x="4773" y="316"/>
                  </a:cubicBezTo>
                  <a:cubicBezTo>
                    <a:pt x="5362" y="316"/>
                    <a:pt x="5947" y="488"/>
                    <a:pt x="6426" y="937"/>
                  </a:cubicBezTo>
                  <a:cubicBezTo>
                    <a:pt x="7492" y="1855"/>
                    <a:pt x="7148" y="3773"/>
                    <a:pt x="5935" y="4068"/>
                  </a:cubicBezTo>
                  <a:cubicBezTo>
                    <a:pt x="5805" y="4102"/>
                    <a:pt x="5670" y="4119"/>
                    <a:pt x="5537" y="4119"/>
                  </a:cubicBezTo>
                  <a:cubicBezTo>
                    <a:pt x="5098" y="4119"/>
                    <a:pt x="4669" y="3939"/>
                    <a:pt x="4443" y="3625"/>
                  </a:cubicBezTo>
                  <a:cubicBezTo>
                    <a:pt x="4148" y="3215"/>
                    <a:pt x="4148" y="2674"/>
                    <a:pt x="4410" y="2265"/>
                  </a:cubicBezTo>
                  <a:cubicBezTo>
                    <a:pt x="4603" y="1981"/>
                    <a:pt x="4921" y="1823"/>
                    <a:pt x="5245" y="1823"/>
                  </a:cubicBezTo>
                  <a:cubicBezTo>
                    <a:pt x="5390" y="1823"/>
                    <a:pt x="5536" y="1855"/>
                    <a:pt x="5672" y="1920"/>
                  </a:cubicBezTo>
                  <a:cubicBezTo>
                    <a:pt x="5836" y="2019"/>
                    <a:pt x="5951" y="2199"/>
                    <a:pt x="5951" y="2396"/>
                  </a:cubicBezTo>
                  <a:cubicBezTo>
                    <a:pt x="5951" y="2396"/>
                    <a:pt x="5951" y="2528"/>
                    <a:pt x="5867" y="2528"/>
                  </a:cubicBezTo>
                  <a:cubicBezTo>
                    <a:pt x="5863" y="2528"/>
                    <a:pt x="5858" y="2528"/>
                    <a:pt x="5853" y="2527"/>
                  </a:cubicBezTo>
                  <a:cubicBezTo>
                    <a:pt x="5754" y="2527"/>
                    <a:pt x="5787" y="2379"/>
                    <a:pt x="5525" y="2314"/>
                  </a:cubicBezTo>
                  <a:cubicBezTo>
                    <a:pt x="5494" y="2307"/>
                    <a:pt x="5463" y="2304"/>
                    <a:pt x="5433" y="2304"/>
                  </a:cubicBezTo>
                  <a:cubicBezTo>
                    <a:pt x="5178" y="2304"/>
                    <a:pt x="4974" y="2542"/>
                    <a:pt x="5033" y="2806"/>
                  </a:cubicBezTo>
                  <a:cubicBezTo>
                    <a:pt x="5075" y="2983"/>
                    <a:pt x="5316" y="3114"/>
                    <a:pt x="5557" y="3114"/>
                  </a:cubicBezTo>
                  <a:cubicBezTo>
                    <a:pt x="5695" y="3114"/>
                    <a:pt x="5833" y="3071"/>
                    <a:pt x="5935" y="2970"/>
                  </a:cubicBezTo>
                  <a:cubicBezTo>
                    <a:pt x="6000" y="2904"/>
                    <a:pt x="6049" y="2822"/>
                    <a:pt x="6082" y="2724"/>
                  </a:cubicBezTo>
                  <a:cubicBezTo>
                    <a:pt x="6181" y="2412"/>
                    <a:pt x="6049" y="2084"/>
                    <a:pt x="5771" y="1920"/>
                  </a:cubicBezTo>
                  <a:cubicBezTo>
                    <a:pt x="5593" y="1814"/>
                    <a:pt x="5401" y="1763"/>
                    <a:pt x="5211" y="1763"/>
                  </a:cubicBezTo>
                  <a:cubicBezTo>
                    <a:pt x="4877" y="1763"/>
                    <a:pt x="4554" y="1922"/>
                    <a:pt x="4345" y="2216"/>
                  </a:cubicBezTo>
                  <a:cubicBezTo>
                    <a:pt x="4033" y="2658"/>
                    <a:pt x="4033" y="3248"/>
                    <a:pt x="4345" y="3691"/>
                  </a:cubicBezTo>
                  <a:cubicBezTo>
                    <a:pt x="4647" y="4068"/>
                    <a:pt x="5094" y="4272"/>
                    <a:pt x="5560" y="4272"/>
                  </a:cubicBezTo>
                  <a:cubicBezTo>
                    <a:pt x="5700" y="4272"/>
                    <a:pt x="5843" y="4253"/>
                    <a:pt x="5984" y="4215"/>
                  </a:cubicBezTo>
                  <a:cubicBezTo>
                    <a:pt x="7328" y="3887"/>
                    <a:pt x="7689" y="1806"/>
                    <a:pt x="6558" y="822"/>
                  </a:cubicBezTo>
                  <a:cubicBezTo>
                    <a:pt x="6410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4" y="1"/>
                    <a:pt x="4368" y="0"/>
                    <a:pt x="43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2876300" y="1120350"/>
              <a:ext cx="75775" cy="81650"/>
            </a:xfrm>
            <a:custGeom>
              <a:rect b="b" l="l" r="r" t="t"/>
              <a:pathLst>
                <a:path extrusionOk="0" h="3266" w="3031">
                  <a:moveTo>
                    <a:pt x="2316" y="1"/>
                  </a:moveTo>
                  <a:cubicBezTo>
                    <a:pt x="2118" y="1"/>
                    <a:pt x="1866" y="71"/>
                    <a:pt x="1574" y="249"/>
                  </a:cubicBezTo>
                  <a:cubicBezTo>
                    <a:pt x="312" y="1003"/>
                    <a:pt x="0" y="3265"/>
                    <a:pt x="0" y="3265"/>
                  </a:cubicBezTo>
                  <a:cubicBezTo>
                    <a:pt x="0" y="3265"/>
                    <a:pt x="672" y="1167"/>
                    <a:pt x="1935" y="954"/>
                  </a:cubicBezTo>
                  <a:cubicBezTo>
                    <a:pt x="3031" y="778"/>
                    <a:pt x="2974" y="1"/>
                    <a:pt x="23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2973825" y="1113875"/>
              <a:ext cx="130325" cy="112950"/>
            </a:xfrm>
            <a:custGeom>
              <a:rect b="b" l="l" r="r" t="t"/>
              <a:pathLst>
                <a:path extrusionOk="0" h="4518" w="5213">
                  <a:moveTo>
                    <a:pt x="3033" y="0"/>
                  </a:moveTo>
                  <a:lnTo>
                    <a:pt x="3033" y="0"/>
                  </a:lnTo>
                  <a:cubicBezTo>
                    <a:pt x="3033" y="0"/>
                    <a:pt x="3361" y="705"/>
                    <a:pt x="3017" y="1770"/>
                  </a:cubicBezTo>
                  <a:cubicBezTo>
                    <a:pt x="2672" y="2852"/>
                    <a:pt x="1836" y="3065"/>
                    <a:pt x="1213" y="3131"/>
                  </a:cubicBezTo>
                  <a:cubicBezTo>
                    <a:pt x="574" y="3197"/>
                    <a:pt x="148" y="3475"/>
                    <a:pt x="1" y="4344"/>
                  </a:cubicBezTo>
                  <a:cubicBezTo>
                    <a:pt x="149" y="4245"/>
                    <a:pt x="320" y="4194"/>
                    <a:pt x="491" y="4194"/>
                  </a:cubicBezTo>
                  <a:cubicBezTo>
                    <a:pt x="604" y="4194"/>
                    <a:pt x="716" y="4216"/>
                    <a:pt x="820" y="4262"/>
                  </a:cubicBezTo>
                  <a:cubicBezTo>
                    <a:pt x="1065" y="4380"/>
                    <a:pt x="1460" y="4518"/>
                    <a:pt x="1855" y="4518"/>
                  </a:cubicBezTo>
                  <a:cubicBezTo>
                    <a:pt x="2175" y="4518"/>
                    <a:pt x="2496" y="4427"/>
                    <a:pt x="2738" y="4164"/>
                  </a:cubicBezTo>
                  <a:cubicBezTo>
                    <a:pt x="3279" y="3574"/>
                    <a:pt x="3180" y="2967"/>
                    <a:pt x="3148" y="2672"/>
                  </a:cubicBezTo>
                  <a:cubicBezTo>
                    <a:pt x="3131" y="2381"/>
                    <a:pt x="3068" y="1852"/>
                    <a:pt x="3348" y="1852"/>
                  </a:cubicBezTo>
                  <a:cubicBezTo>
                    <a:pt x="3352" y="1852"/>
                    <a:pt x="3356" y="1852"/>
                    <a:pt x="3361" y="1852"/>
                  </a:cubicBezTo>
                  <a:cubicBezTo>
                    <a:pt x="3361" y="1852"/>
                    <a:pt x="3364" y="1852"/>
                    <a:pt x="3370" y="1852"/>
                  </a:cubicBezTo>
                  <a:cubicBezTo>
                    <a:pt x="3413" y="1852"/>
                    <a:pt x="3588" y="1877"/>
                    <a:pt x="3574" y="2295"/>
                  </a:cubicBezTo>
                  <a:cubicBezTo>
                    <a:pt x="3557" y="2754"/>
                    <a:pt x="3541" y="3049"/>
                    <a:pt x="4164" y="3229"/>
                  </a:cubicBezTo>
                  <a:cubicBezTo>
                    <a:pt x="4508" y="3328"/>
                    <a:pt x="4820" y="3492"/>
                    <a:pt x="5082" y="3721"/>
                  </a:cubicBezTo>
                  <a:cubicBezTo>
                    <a:pt x="4967" y="3524"/>
                    <a:pt x="4951" y="3278"/>
                    <a:pt x="5000" y="3033"/>
                  </a:cubicBezTo>
                  <a:cubicBezTo>
                    <a:pt x="5131" y="2705"/>
                    <a:pt x="5213" y="2098"/>
                    <a:pt x="4656" y="1705"/>
                  </a:cubicBezTo>
                  <a:cubicBezTo>
                    <a:pt x="4082" y="1312"/>
                    <a:pt x="3525" y="1066"/>
                    <a:pt x="3394" y="672"/>
                  </a:cubicBezTo>
                  <a:cubicBezTo>
                    <a:pt x="3312" y="443"/>
                    <a:pt x="3197" y="213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3051675" y="1190100"/>
              <a:ext cx="32400" cy="49600"/>
            </a:xfrm>
            <a:custGeom>
              <a:rect b="b" l="l" r="r" t="t"/>
              <a:pathLst>
                <a:path extrusionOk="0" h="1984" w="1296">
                  <a:moveTo>
                    <a:pt x="345" y="0"/>
                  </a:moveTo>
                  <a:cubicBezTo>
                    <a:pt x="345" y="0"/>
                    <a:pt x="345" y="0"/>
                    <a:pt x="345" y="1"/>
                  </a:cubicBezTo>
                  <a:lnTo>
                    <a:pt x="345" y="1"/>
                  </a:lnTo>
                  <a:cubicBezTo>
                    <a:pt x="345" y="0"/>
                    <a:pt x="345" y="0"/>
                    <a:pt x="345" y="0"/>
                  </a:cubicBezTo>
                  <a:close/>
                  <a:moveTo>
                    <a:pt x="345" y="1"/>
                  </a:moveTo>
                  <a:cubicBezTo>
                    <a:pt x="361" y="181"/>
                    <a:pt x="329" y="377"/>
                    <a:pt x="280" y="557"/>
                  </a:cubicBezTo>
                  <a:cubicBezTo>
                    <a:pt x="198" y="836"/>
                    <a:pt x="1" y="1262"/>
                    <a:pt x="509" y="1557"/>
                  </a:cubicBezTo>
                  <a:cubicBezTo>
                    <a:pt x="1017" y="1852"/>
                    <a:pt x="1034" y="1983"/>
                    <a:pt x="1034" y="1983"/>
                  </a:cubicBezTo>
                  <a:cubicBezTo>
                    <a:pt x="1066" y="1754"/>
                    <a:pt x="1115" y="1524"/>
                    <a:pt x="1181" y="1295"/>
                  </a:cubicBezTo>
                  <a:cubicBezTo>
                    <a:pt x="1296" y="918"/>
                    <a:pt x="1132" y="525"/>
                    <a:pt x="788" y="344"/>
                  </a:cubicBezTo>
                  <a:cubicBezTo>
                    <a:pt x="368" y="95"/>
                    <a:pt x="346" y="9"/>
                    <a:pt x="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3053325" y="974475"/>
              <a:ext cx="172550" cy="121925"/>
            </a:xfrm>
            <a:custGeom>
              <a:rect b="b" l="l" r="r" t="t"/>
              <a:pathLst>
                <a:path extrusionOk="0" h="4877" w="6902">
                  <a:moveTo>
                    <a:pt x="1946" y="1"/>
                  </a:moveTo>
                  <a:cubicBezTo>
                    <a:pt x="1060" y="1"/>
                    <a:pt x="587" y="828"/>
                    <a:pt x="705" y="1380"/>
                  </a:cubicBezTo>
                  <a:cubicBezTo>
                    <a:pt x="820" y="1982"/>
                    <a:pt x="1387" y="2020"/>
                    <a:pt x="1526" y="2020"/>
                  </a:cubicBezTo>
                  <a:cubicBezTo>
                    <a:pt x="1546" y="2020"/>
                    <a:pt x="1558" y="2019"/>
                    <a:pt x="1558" y="2019"/>
                  </a:cubicBezTo>
                  <a:cubicBezTo>
                    <a:pt x="1295" y="1905"/>
                    <a:pt x="1181" y="1610"/>
                    <a:pt x="1312" y="1347"/>
                  </a:cubicBezTo>
                  <a:cubicBezTo>
                    <a:pt x="1354" y="1283"/>
                    <a:pt x="1399" y="1259"/>
                    <a:pt x="1446" y="1259"/>
                  </a:cubicBezTo>
                  <a:cubicBezTo>
                    <a:pt x="1544" y="1259"/>
                    <a:pt x="1654" y="1363"/>
                    <a:pt x="1787" y="1429"/>
                  </a:cubicBezTo>
                  <a:cubicBezTo>
                    <a:pt x="1828" y="1448"/>
                    <a:pt x="1866" y="1457"/>
                    <a:pt x="1902" y="1457"/>
                  </a:cubicBezTo>
                  <a:cubicBezTo>
                    <a:pt x="2053" y="1457"/>
                    <a:pt x="2157" y="1303"/>
                    <a:pt x="2197" y="1118"/>
                  </a:cubicBezTo>
                  <a:cubicBezTo>
                    <a:pt x="2237" y="977"/>
                    <a:pt x="2346" y="835"/>
                    <a:pt x="2534" y="835"/>
                  </a:cubicBezTo>
                  <a:cubicBezTo>
                    <a:pt x="2652" y="835"/>
                    <a:pt x="2801" y="891"/>
                    <a:pt x="2984" y="1036"/>
                  </a:cubicBezTo>
                  <a:cubicBezTo>
                    <a:pt x="3475" y="1413"/>
                    <a:pt x="3180" y="2167"/>
                    <a:pt x="3180" y="2167"/>
                  </a:cubicBezTo>
                  <a:cubicBezTo>
                    <a:pt x="3180" y="2167"/>
                    <a:pt x="3180" y="1544"/>
                    <a:pt x="2738" y="1478"/>
                  </a:cubicBezTo>
                  <a:cubicBezTo>
                    <a:pt x="2699" y="1470"/>
                    <a:pt x="2660" y="1466"/>
                    <a:pt x="2621" y="1466"/>
                  </a:cubicBezTo>
                  <a:cubicBezTo>
                    <a:pt x="2434" y="1466"/>
                    <a:pt x="2262" y="1564"/>
                    <a:pt x="2180" y="1741"/>
                  </a:cubicBezTo>
                  <a:cubicBezTo>
                    <a:pt x="2443" y="1741"/>
                    <a:pt x="2476" y="2101"/>
                    <a:pt x="2312" y="2314"/>
                  </a:cubicBezTo>
                  <a:cubicBezTo>
                    <a:pt x="2164" y="2527"/>
                    <a:pt x="2213" y="2659"/>
                    <a:pt x="2361" y="2741"/>
                  </a:cubicBezTo>
                  <a:cubicBezTo>
                    <a:pt x="2492" y="2823"/>
                    <a:pt x="2705" y="2823"/>
                    <a:pt x="2541" y="3199"/>
                  </a:cubicBezTo>
                  <a:cubicBezTo>
                    <a:pt x="2361" y="3576"/>
                    <a:pt x="1640" y="3576"/>
                    <a:pt x="1640" y="3576"/>
                  </a:cubicBezTo>
                  <a:cubicBezTo>
                    <a:pt x="1787" y="3363"/>
                    <a:pt x="1754" y="3068"/>
                    <a:pt x="1558" y="2904"/>
                  </a:cubicBezTo>
                  <a:cubicBezTo>
                    <a:pt x="1558" y="3068"/>
                    <a:pt x="1443" y="3232"/>
                    <a:pt x="1279" y="3281"/>
                  </a:cubicBezTo>
                  <a:cubicBezTo>
                    <a:pt x="1000" y="3363"/>
                    <a:pt x="1000" y="3281"/>
                    <a:pt x="738" y="3495"/>
                  </a:cubicBezTo>
                  <a:cubicBezTo>
                    <a:pt x="615" y="3609"/>
                    <a:pt x="431" y="3638"/>
                    <a:pt x="277" y="3638"/>
                  </a:cubicBezTo>
                  <a:cubicBezTo>
                    <a:pt x="123" y="3638"/>
                    <a:pt x="0" y="3609"/>
                    <a:pt x="0" y="3609"/>
                  </a:cubicBezTo>
                  <a:lnTo>
                    <a:pt x="0" y="3609"/>
                  </a:lnTo>
                  <a:cubicBezTo>
                    <a:pt x="164" y="3708"/>
                    <a:pt x="377" y="3773"/>
                    <a:pt x="574" y="3790"/>
                  </a:cubicBezTo>
                  <a:cubicBezTo>
                    <a:pt x="1017" y="3822"/>
                    <a:pt x="1459" y="3888"/>
                    <a:pt x="1885" y="3986"/>
                  </a:cubicBezTo>
                  <a:cubicBezTo>
                    <a:pt x="3066" y="4347"/>
                    <a:pt x="3787" y="4855"/>
                    <a:pt x="4688" y="4871"/>
                  </a:cubicBezTo>
                  <a:cubicBezTo>
                    <a:pt x="4738" y="4875"/>
                    <a:pt x="4789" y="4877"/>
                    <a:pt x="4839" y="4877"/>
                  </a:cubicBezTo>
                  <a:cubicBezTo>
                    <a:pt x="5234" y="4877"/>
                    <a:pt x="5634" y="4765"/>
                    <a:pt x="5983" y="4576"/>
                  </a:cubicBezTo>
                  <a:cubicBezTo>
                    <a:pt x="6770" y="4117"/>
                    <a:pt x="6901" y="2954"/>
                    <a:pt x="6459" y="2347"/>
                  </a:cubicBezTo>
                  <a:cubicBezTo>
                    <a:pt x="6228" y="2017"/>
                    <a:pt x="5864" y="1866"/>
                    <a:pt x="5523" y="1866"/>
                  </a:cubicBezTo>
                  <a:cubicBezTo>
                    <a:pt x="5188" y="1866"/>
                    <a:pt x="4876" y="2013"/>
                    <a:pt x="4738" y="2282"/>
                  </a:cubicBezTo>
                  <a:cubicBezTo>
                    <a:pt x="4475" y="2609"/>
                    <a:pt x="4524" y="3085"/>
                    <a:pt x="4819" y="3380"/>
                  </a:cubicBezTo>
                  <a:cubicBezTo>
                    <a:pt x="4836" y="3396"/>
                    <a:pt x="4869" y="3413"/>
                    <a:pt x="4885" y="3429"/>
                  </a:cubicBezTo>
                  <a:lnTo>
                    <a:pt x="4918" y="3445"/>
                  </a:lnTo>
                  <a:cubicBezTo>
                    <a:pt x="5021" y="3505"/>
                    <a:pt x="5148" y="3536"/>
                    <a:pt x="5273" y="3536"/>
                  </a:cubicBezTo>
                  <a:cubicBezTo>
                    <a:pt x="5526" y="3536"/>
                    <a:pt x="5765" y="3408"/>
                    <a:pt x="5754" y="3134"/>
                  </a:cubicBezTo>
                  <a:cubicBezTo>
                    <a:pt x="5767" y="2937"/>
                    <a:pt x="5607" y="2853"/>
                    <a:pt x="5429" y="2853"/>
                  </a:cubicBezTo>
                  <a:cubicBezTo>
                    <a:pt x="5177" y="2853"/>
                    <a:pt x="4891" y="3022"/>
                    <a:pt x="5016" y="3281"/>
                  </a:cubicBezTo>
                  <a:cubicBezTo>
                    <a:pt x="5016" y="3304"/>
                    <a:pt x="5013" y="3327"/>
                    <a:pt x="4988" y="3327"/>
                  </a:cubicBezTo>
                  <a:cubicBezTo>
                    <a:pt x="4959" y="3327"/>
                    <a:pt x="4901" y="3296"/>
                    <a:pt x="4787" y="3199"/>
                  </a:cubicBezTo>
                  <a:cubicBezTo>
                    <a:pt x="4672" y="3085"/>
                    <a:pt x="4623" y="2937"/>
                    <a:pt x="4623" y="2790"/>
                  </a:cubicBezTo>
                  <a:cubicBezTo>
                    <a:pt x="4606" y="2609"/>
                    <a:pt x="4672" y="2446"/>
                    <a:pt x="4787" y="2314"/>
                  </a:cubicBezTo>
                  <a:cubicBezTo>
                    <a:pt x="4921" y="2078"/>
                    <a:pt x="5192" y="1951"/>
                    <a:pt x="5482" y="1951"/>
                  </a:cubicBezTo>
                  <a:cubicBezTo>
                    <a:pt x="5795" y="1951"/>
                    <a:pt x="6131" y="2098"/>
                    <a:pt x="6344" y="2413"/>
                  </a:cubicBezTo>
                  <a:lnTo>
                    <a:pt x="6360" y="2429"/>
                  </a:lnTo>
                  <a:cubicBezTo>
                    <a:pt x="6573" y="2855"/>
                    <a:pt x="6557" y="3347"/>
                    <a:pt x="6311" y="3740"/>
                  </a:cubicBezTo>
                  <a:cubicBezTo>
                    <a:pt x="6031" y="4244"/>
                    <a:pt x="5393" y="4595"/>
                    <a:pt x="4562" y="4595"/>
                  </a:cubicBezTo>
                  <a:cubicBezTo>
                    <a:pt x="4176" y="4595"/>
                    <a:pt x="3748" y="4519"/>
                    <a:pt x="3295" y="4347"/>
                  </a:cubicBezTo>
                  <a:cubicBezTo>
                    <a:pt x="3246" y="4330"/>
                    <a:pt x="3016" y="4249"/>
                    <a:pt x="2869" y="4183"/>
                  </a:cubicBezTo>
                  <a:cubicBezTo>
                    <a:pt x="2459" y="3970"/>
                    <a:pt x="2017" y="3822"/>
                    <a:pt x="1558" y="3740"/>
                  </a:cubicBezTo>
                  <a:cubicBezTo>
                    <a:pt x="1738" y="3724"/>
                    <a:pt x="1918" y="3691"/>
                    <a:pt x="2131" y="3642"/>
                  </a:cubicBezTo>
                  <a:cubicBezTo>
                    <a:pt x="3869" y="3298"/>
                    <a:pt x="4131" y="823"/>
                    <a:pt x="2672" y="167"/>
                  </a:cubicBezTo>
                  <a:cubicBezTo>
                    <a:pt x="2407" y="51"/>
                    <a:pt x="2164" y="1"/>
                    <a:pt x="194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3137325" y="1040100"/>
              <a:ext cx="116825" cy="82400"/>
            </a:xfrm>
            <a:custGeom>
              <a:rect b="b" l="l" r="r" t="t"/>
              <a:pathLst>
                <a:path extrusionOk="0" h="3296" w="4673">
                  <a:moveTo>
                    <a:pt x="3820" y="1"/>
                  </a:moveTo>
                  <a:cubicBezTo>
                    <a:pt x="3902" y="788"/>
                    <a:pt x="3558" y="1574"/>
                    <a:pt x="2902" y="2050"/>
                  </a:cubicBezTo>
                  <a:cubicBezTo>
                    <a:pt x="2494" y="2367"/>
                    <a:pt x="1997" y="2468"/>
                    <a:pt x="1530" y="2468"/>
                  </a:cubicBezTo>
                  <a:cubicBezTo>
                    <a:pt x="720" y="2468"/>
                    <a:pt x="1" y="2165"/>
                    <a:pt x="1" y="2164"/>
                  </a:cubicBezTo>
                  <a:lnTo>
                    <a:pt x="1" y="2164"/>
                  </a:lnTo>
                  <a:cubicBezTo>
                    <a:pt x="1345" y="2869"/>
                    <a:pt x="1853" y="2640"/>
                    <a:pt x="2213" y="3050"/>
                  </a:cubicBezTo>
                  <a:cubicBezTo>
                    <a:pt x="2387" y="3230"/>
                    <a:pt x="2560" y="3286"/>
                    <a:pt x="2717" y="3286"/>
                  </a:cubicBezTo>
                  <a:cubicBezTo>
                    <a:pt x="2902" y="3286"/>
                    <a:pt x="3065" y="3209"/>
                    <a:pt x="3181" y="3164"/>
                  </a:cubicBezTo>
                  <a:cubicBezTo>
                    <a:pt x="3204" y="3159"/>
                    <a:pt x="3227" y="3156"/>
                    <a:pt x="3250" y="3156"/>
                  </a:cubicBezTo>
                  <a:cubicBezTo>
                    <a:pt x="3356" y="3156"/>
                    <a:pt x="3454" y="3215"/>
                    <a:pt x="3508" y="3295"/>
                  </a:cubicBezTo>
                  <a:cubicBezTo>
                    <a:pt x="3541" y="3099"/>
                    <a:pt x="3476" y="2886"/>
                    <a:pt x="3361" y="2722"/>
                  </a:cubicBezTo>
                  <a:cubicBezTo>
                    <a:pt x="3181" y="2509"/>
                    <a:pt x="2787" y="2492"/>
                    <a:pt x="2722" y="2492"/>
                  </a:cubicBezTo>
                  <a:cubicBezTo>
                    <a:pt x="3279" y="2459"/>
                    <a:pt x="3787" y="2181"/>
                    <a:pt x="4098" y="1722"/>
                  </a:cubicBezTo>
                  <a:cubicBezTo>
                    <a:pt x="4672" y="919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2988975" y="854725"/>
              <a:ext cx="111100" cy="157550"/>
            </a:xfrm>
            <a:custGeom>
              <a:rect b="b" l="l" r="r" t="t"/>
              <a:pathLst>
                <a:path extrusionOk="0" h="6302" w="4444">
                  <a:moveTo>
                    <a:pt x="1798" y="1"/>
                  </a:moveTo>
                  <a:cubicBezTo>
                    <a:pt x="1379" y="1"/>
                    <a:pt x="975" y="150"/>
                    <a:pt x="706" y="450"/>
                  </a:cubicBezTo>
                  <a:cubicBezTo>
                    <a:pt x="1" y="1089"/>
                    <a:pt x="427" y="2138"/>
                    <a:pt x="1017" y="2351"/>
                  </a:cubicBezTo>
                  <a:cubicBezTo>
                    <a:pt x="1140" y="2416"/>
                    <a:pt x="1275" y="2449"/>
                    <a:pt x="1413" y="2449"/>
                  </a:cubicBezTo>
                  <a:cubicBezTo>
                    <a:pt x="1550" y="2449"/>
                    <a:pt x="1689" y="2416"/>
                    <a:pt x="1820" y="2351"/>
                  </a:cubicBezTo>
                  <a:lnTo>
                    <a:pt x="1853" y="2335"/>
                  </a:lnTo>
                  <a:lnTo>
                    <a:pt x="1886" y="2302"/>
                  </a:lnTo>
                  <a:lnTo>
                    <a:pt x="1935" y="2269"/>
                  </a:lnTo>
                  <a:lnTo>
                    <a:pt x="2001" y="2220"/>
                  </a:lnTo>
                  <a:cubicBezTo>
                    <a:pt x="2017" y="2203"/>
                    <a:pt x="2034" y="2187"/>
                    <a:pt x="2066" y="2154"/>
                  </a:cubicBezTo>
                  <a:cubicBezTo>
                    <a:pt x="2230" y="1990"/>
                    <a:pt x="2312" y="1744"/>
                    <a:pt x="2279" y="1499"/>
                  </a:cubicBezTo>
                  <a:cubicBezTo>
                    <a:pt x="2237" y="1167"/>
                    <a:pt x="2026" y="1024"/>
                    <a:pt x="1830" y="1024"/>
                  </a:cubicBezTo>
                  <a:cubicBezTo>
                    <a:pt x="1726" y="1024"/>
                    <a:pt x="1626" y="1064"/>
                    <a:pt x="1558" y="1138"/>
                  </a:cubicBezTo>
                  <a:cubicBezTo>
                    <a:pt x="1394" y="1302"/>
                    <a:pt x="1443" y="1581"/>
                    <a:pt x="1640" y="1695"/>
                  </a:cubicBezTo>
                  <a:cubicBezTo>
                    <a:pt x="1717" y="1729"/>
                    <a:pt x="1786" y="1739"/>
                    <a:pt x="1846" y="1739"/>
                  </a:cubicBezTo>
                  <a:cubicBezTo>
                    <a:pt x="1924" y="1739"/>
                    <a:pt x="1987" y="1722"/>
                    <a:pt x="2030" y="1722"/>
                  </a:cubicBezTo>
                  <a:cubicBezTo>
                    <a:pt x="2081" y="1722"/>
                    <a:pt x="2106" y="1745"/>
                    <a:pt x="2099" y="1843"/>
                  </a:cubicBezTo>
                  <a:cubicBezTo>
                    <a:pt x="2083" y="2039"/>
                    <a:pt x="1968" y="2203"/>
                    <a:pt x="1788" y="2302"/>
                  </a:cubicBezTo>
                  <a:cubicBezTo>
                    <a:pt x="1684" y="2353"/>
                    <a:pt x="1571" y="2378"/>
                    <a:pt x="1457" y="2378"/>
                  </a:cubicBezTo>
                  <a:cubicBezTo>
                    <a:pt x="1317" y="2378"/>
                    <a:pt x="1176" y="2341"/>
                    <a:pt x="1050" y="2269"/>
                  </a:cubicBezTo>
                  <a:cubicBezTo>
                    <a:pt x="509" y="2056"/>
                    <a:pt x="149" y="1105"/>
                    <a:pt x="788" y="564"/>
                  </a:cubicBezTo>
                  <a:cubicBezTo>
                    <a:pt x="1034" y="318"/>
                    <a:pt x="1378" y="171"/>
                    <a:pt x="1722" y="171"/>
                  </a:cubicBezTo>
                  <a:cubicBezTo>
                    <a:pt x="2476" y="204"/>
                    <a:pt x="3296" y="761"/>
                    <a:pt x="3427" y="2220"/>
                  </a:cubicBezTo>
                  <a:cubicBezTo>
                    <a:pt x="3476" y="2777"/>
                    <a:pt x="3427" y="3334"/>
                    <a:pt x="3263" y="3859"/>
                  </a:cubicBezTo>
                  <a:cubicBezTo>
                    <a:pt x="3148" y="4318"/>
                    <a:pt x="2935" y="4760"/>
                    <a:pt x="2673" y="5137"/>
                  </a:cubicBezTo>
                  <a:cubicBezTo>
                    <a:pt x="2263" y="5629"/>
                    <a:pt x="1755" y="6023"/>
                    <a:pt x="1181" y="6301"/>
                  </a:cubicBezTo>
                  <a:cubicBezTo>
                    <a:pt x="1804" y="6039"/>
                    <a:pt x="2345" y="5646"/>
                    <a:pt x="2788" y="5137"/>
                  </a:cubicBezTo>
                  <a:cubicBezTo>
                    <a:pt x="3525" y="4285"/>
                    <a:pt x="4443" y="2269"/>
                    <a:pt x="3165" y="630"/>
                  </a:cubicBezTo>
                  <a:cubicBezTo>
                    <a:pt x="2817" y="211"/>
                    <a:pt x="2296" y="1"/>
                    <a:pt x="179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2796400" y="1192950"/>
              <a:ext cx="34425" cy="84450"/>
            </a:xfrm>
            <a:custGeom>
              <a:rect b="b" l="l" r="r" t="t"/>
              <a:pathLst>
                <a:path extrusionOk="0" h="3378" w="1377">
                  <a:moveTo>
                    <a:pt x="688" y="1"/>
                  </a:moveTo>
                  <a:lnTo>
                    <a:pt x="639" y="329"/>
                  </a:lnTo>
                  <a:cubicBezTo>
                    <a:pt x="623" y="607"/>
                    <a:pt x="525" y="869"/>
                    <a:pt x="377" y="1099"/>
                  </a:cubicBezTo>
                  <a:cubicBezTo>
                    <a:pt x="131" y="1443"/>
                    <a:pt x="0" y="1755"/>
                    <a:pt x="311" y="2164"/>
                  </a:cubicBezTo>
                  <a:cubicBezTo>
                    <a:pt x="492" y="2427"/>
                    <a:pt x="623" y="2722"/>
                    <a:pt x="656" y="3050"/>
                  </a:cubicBezTo>
                  <a:cubicBezTo>
                    <a:pt x="672" y="3131"/>
                    <a:pt x="672" y="3377"/>
                    <a:pt x="688" y="3377"/>
                  </a:cubicBezTo>
                  <a:cubicBezTo>
                    <a:pt x="705" y="3377"/>
                    <a:pt x="705" y="3115"/>
                    <a:pt x="721" y="3050"/>
                  </a:cubicBezTo>
                  <a:cubicBezTo>
                    <a:pt x="754" y="2722"/>
                    <a:pt x="885" y="2427"/>
                    <a:pt x="1065" y="2164"/>
                  </a:cubicBezTo>
                  <a:cubicBezTo>
                    <a:pt x="1377" y="1755"/>
                    <a:pt x="1246" y="1443"/>
                    <a:pt x="1000" y="1099"/>
                  </a:cubicBezTo>
                  <a:cubicBezTo>
                    <a:pt x="852" y="869"/>
                    <a:pt x="754" y="607"/>
                    <a:pt x="738" y="329"/>
                  </a:cubicBezTo>
                  <a:lnTo>
                    <a:pt x="688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4744900" y="913300"/>
              <a:ext cx="226650" cy="157800"/>
            </a:xfrm>
            <a:custGeom>
              <a:rect b="b" l="l" r="r" t="t"/>
              <a:pathLst>
                <a:path extrusionOk="0" h="6312" w="9066">
                  <a:moveTo>
                    <a:pt x="7058" y="0"/>
                  </a:moveTo>
                  <a:cubicBezTo>
                    <a:pt x="6603" y="0"/>
                    <a:pt x="6174" y="162"/>
                    <a:pt x="5902" y="500"/>
                  </a:cubicBezTo>
                  <a:cubicBezTo>
                    <a:pt x="5508" y="909"/>
                    <a:pt x="5476" y="1549"/>
                    <a:pt x="5803" y="2008"/>
                  </a:cubicBezTo>
                  <a:cubicBezTo>
                    <a:pt x="5885" y="2139"/>
                    <a:pt x="6033" y="2254"/>
                    <a:pt x="6180" y="2303"/>
                  </a:cubicBezTo>
                  <a:lnTo>
                    <a:pt x="6213" y="2319"/>
                  </a:lnTo>
                  <a:lnTo>
                    <a:pt x="6279" y="2352"/>
                  </a:lnTo>
                  <a:lnTo>
                    <a:pt x="6377" y="2368"/>
                  </a:lnTo>
                  <a:cubicBezTo>
                    <a:pt x="6446" y="2384"/>
                    <a:pt x="6516" y="2393"/>
                    <a:pt x="6587" y="2393"/>
                  </a:cubicBezTo>
                  <a:cubicBezTo>
                    <a:pt x="6802" y="2393"/>
                    <a:pt x="7016" y="2316"/>
                    <a:pt x="7164" y="2155"/>
                  </a:cubicBezTo>
                  <a:cubicBezTo>
                    <a:pt x="7554" y="1750"/>
                    <a:pt x="7284" y="1207"/>
                    <a:pt x="6946" y="1207"/>
                  </a:cubicBezTo>
                  <a:cubicBezTo>
                    <a:pt x="6916" y="1207"/>
                    <a:pt x="6884" y="1211"/>
                    <a:pt x="6852" y="1221"/>
                  </a:cubicBezTo>
                  <a:cubicBezTo>
                    <a:pt x="6541" y="1319"/>
                    <a:pt x="6475" y="1713"/>
                    <a:pt x="6705" y="1844"/>
                  </a:cubicBezTo>
                  <a:cubicBezTo>
                    <a:pt x="6759" y="1874"/>
                    <a:pt x="6817" y="1888"/>
                    <a:pt x="6876" y="1888"/>
                  </a:cubicBezTo>
                  <a:cubicBezTo>
                    <a:pt x="6976" y="1888"/>
                    <a:pt x="7075" y="1845"/>
                    <a:pt x="7147" y="1762"/>
                  </a:cubicBezTo>
                  <a:lnTo>
                    <a:pt x="7147" y="1762"/>
                  </a:lnTo>
                  <a:cubicBezTo>
                    <a:pt x="7197" y="1909"/>
                    <a:pt x="7131" y="2073"/>
                    <a:pt x="7016" y="2155"/>
                  </a:cubicBezTo>
                  <a:cubicBezTo>
                    <a:pt x="6865" y="2260"/>
                    <a:pt x="6698" y="2315"/>
                    <a:pt x="6526" y="2315"/>
                  </a:cubicBezTo>
                  <a:cubicBezTo>
                    <a:pt x="6455" y="2315"/>
                    <a:pt x="6383" y="2305"/>
                    <a:pt x="6311" y="2286"/>
                  </a:cubicBezTo>
                  <a:cubicBezTo>
                    <a:pt x="6213" y="2270"/>
                    <a:pt x="6131" y="2221"/>
                    <a:pt x="6049" y="2172"/>
                  </a:cubicBezTo>
                  <a:cubicBezTo>
                    <a:pt x="5541" y="1762"/>
                    <a:pt x="5508" y="1008"/>
                    <a:pt x="5967" y="549"/>
                  </a:cubicBezTo>
                  <a:cubicBezTo>
                    <a:pt x="6221" y="248"/>
                    <a:pt x="6612" y="105"/>
                    <a:pt x="7027" y="105"/>
                  </a:cubicBezTo>
                  <a:cubicBezTo>
                    <a:pt x="7900" y="105"/>
                    <a:pt x="8879" y="738"/>
                    <a:pt x="8901" y="1860"/>
                  </a:cubicBezTo>
                  <a:cubicBezTo>
                    <a:pt x="8918" y="2663"/>
                    <a:pt x="8475" y="3417"/>
                    <a:pt x="7770" y="3794"/>
                  </a:cubicBezTo>
                  <a:lnTo>
                    <a:pt x="7705" y="3811"/>
                  </a:lnTo>
                  <a:cubicBezTo>
                    <a:pt x="7606" y="3843"/>
                    <a:pt x="7524" y="3876"/>
                    <a:pt x="7426" y="3893"/>
                  </a:cubicBezTo>
                  <a:cubicBezTo>
                    <a:pt x="7202" y="3945"/>
                    <a:pt x="6977" y="3967"/>
                    <a:pt x="6754" y="3967"/>
                  </a:cubicBezTo>
                  <a:cubicBezTo>
                    <a:pt x="5175" y="3967"/>
                    <a:pt x="3631" y="2833"/>
                    <a:pt x="2299" y="2833"/>
                  </a:cubicBezTo>
                  <a:cubicBezTo>
                    <a:pt x="2153" y="2833"/>
                    <a:pt x="2010" y="2846"/>
                    <a:pt x="1869" y="2876"/>
                  </a:cubicBezTo>
                  <a:cubicBezTo>
                    <a:pt x="607" y="3155"/>
                    <a:pt x="247" y="4040"/>
                    <a:pt x="132" y="4581"/>
                  </a:cubicBezTo>
                  <a:cubicBezTo>
                    <a:pt x="1" y="5122"/>
                    <a:pt x="99" y="5728"/>
                    <a:pt x="542" y="6056"/>
                  </a:cubicBezTo>
                  <a:cubicBezTo>
                    <a:pt x="768" y="6232"/>
                    <a:pt x="1039" y="6312"/>
                    <a:pt x="1304" y="6312"/>
                  </a:cubicBezTo>
                  <a:cubicBezTo>
                    <a:pt x="1731" y="6312"/>
                    <a:pt x="2140" y="6105"/>
                    <a:pt x="2312" y="5761"/>
                  </a:cubicBezTo>
                  <a:cubicBezTo>
                    <a:pt x="2640" y="5220"/>
                    <a:pt x="2345" y="4516"/>
                    <a:pt x="1853" y="4384"/>
                  </a:cubicBezTo>
                  <a:cubicBezTo>
                    <a:pt x="1756" y="4345"/>
                    <a:pt x="1656" y="4327"/>
                    <a:pt x="1558" y="4327"/>
                  </a:cubicBezTo>
                  <a:cubicBezTo>
                    <a:pt x="1243" y="4327"/>
                    <a:pt x="949" y="4518"/>
                    <a:pt x="837" y="4843"/>
                  </a:cubicBezTo>
                  <a:cubicBezTo>
                    <a:pt x="804" y="4958"/>
                    <a:pt x="788" y="5089"/>
                    <a:pt x="820" y="5220"/>
                  </a:cubicBezTo>
                  <a:cubicBezTo>
                    <a:pt x="820" y="5237"/>
                    <a:pt x="820" y="5253"/>
                    <a:pt x="837" y="5270"/>
                  </a:cubicBezTo>
                  <a:cubicBezTo>
                    <a:pt x="837" y="5270"/>
                    <a:pt x="837" y="5286"/>
                    <a:pt x="837" y="5286"/>
                  </a:cubicBezTo>
                  <a:cubicBezTo>
                    <a:pt x="898" y="5520"/>
                    <a:pt x="1108" y="5662"/>
                    <a:pt x="1334" y="5662"/>
                  </a:cubicBezTo>
                  <a:cubicBezTo>
                    <a:pt x="1409" y="5662"/>
                    <a:pt x="1485" y="5646"/>
                    <a:pt x="1558" y="5614"/>
                  </a:cubicBezTo>
                  <a:cubicBezTo>
                    <a:pt x="1893" y="5470"/>
                    <a:pt x="1778" y="4908"/>
                    <a:pt x="1439" y="4908"/>
                  </a:cubicBezTo>
                  <a:cubicBezTo>
                    <a:pt x="1430" y="4908"/>
                    <a:pt x="1420" y="4908"/>
                    <a:pt x="1410" y="4909"/>
                  </a:cubicBezTo>
                  <a:cubicBezTo>
                    <a:pt x="1033" y="4958"/>
                    <a:pt x="1083" y="5319"/>
                    <a:pt x="1033" y="5368"/>
                  </a:cubicBezTo>
                  <a:cubicBezTo>
                    <a:pt x="1024" y="5377"/>
                    <a:pt x="1013" y="5381"/>
                    <a:pt x="1002" y="5381"/>
                  </a:cubicBezTo>
                  <a:cubicBezTo>
                    <a:pt x="955" y="5381"/>
                    <a:pt x="899" y="5309"/>
                    <a:pt x="886" y="5270"/>
                  </a:cubicBezTo>
                  <a:cubicBezTo>
                    <a:pt x="804" y="5089"/>
                    <a:pt x="820" y="4876"/>
                    <a:pt x="919" y="4696"/>
                  </a:cubicBezTo>
                  <a:cubicBezTo>
                    <a:pt x="1057" y="4500"/>
                    <a:pt x="1284" y="4385"/>
                    <a:pt x="1520" y="4385"/>
                  </a:cubicBezTo>
                  <a:cubicBezTo>
                    <a:pt x="1621" y="4385"/>
                    <a:pt x="1723" y="4406"/>
                    <a:pt x="1820" y="4450"/>
                  </a:cubicBezTo>
                  <a:cubicBezTo>
                    <a:pt x="2279" y="4565"/>
                    <a:pt x="2525" y="5220"/>
                    <a:pt x="2214" y="5712"/>
                  </a:cubicBezTo>
                  <a:cubicBezTo>
                    <a:pt x="2053" y="6023"/>
                    <a:pt x="1677" y="6206"/>
                    <a:pt x="1292" y="6206"/>
                  </a:cubicBezTo>
                  <a:cubicBezTo>
                    <a:pt x="1050" y="6206"/>
                    <a:pt x="804" y="6133"/>
                    <a:pt x="607" y="5974"/>
                  </a:cubicBezTo>
                  <a:cubicBezTo>
                    <a:pt x="50" y="5565"/>
                    <a:pt x="99" y="4630"/>
                    <a:pt x="525" y="4057"/>
                  </a:cubicBezTo>
                  <a:cubicBezTo>
                    <a:pt x="871" y="3575"/>
                    <a:pt x="1459" y="3344"/>
                    <a:pt x="2072" y="3344"/>
                  </a:cubicBezTo>
                  <a:cubicBezTo>
                    <a:pt x="2272" y="3344"/>
                    <a:pt x="2475" y="3369"/>
                    <a:pt x="2673" y="3417"/>
                  </a:cubicBezTo>
                  <a:cubicBezTo>
                    <a:pt x="3476" y="3614"/>
                    <a:pt x="4295" y="3958"/>
                    <a:pt x="5197" y="4188"/>
                  </a:cubicBezTo>
                  <a:cubicBezTo>
                    <a:pt x="5517" y="4247"/>
                    <a:pt x="5846" y="4281"/>
                    <a:pt x="6173" y="4281"/>
                  </a:cubicBezTo>
                  <a:cubicBezTo>
                    <a:pt x="6749" y="4281"/>
                    <a:pt x="7318" y="4176"/>
                    <a:pt x="7819" y="3925"/>
                  </a:cubicBezTo>
                  <a:cubicBezTo>
                    <a:pt x="8590" y="3532"/>
                    <a:pt x="9065" y="2712"/>
                    <a:pt x="9032" y="1860"/>
                  </a:cubicBezTo>
                  <a:cubicBezTo>
                    <a:pt x="8989" y="656"/>
                    <a:pt x="7972" y="0"/>
                    <a:pt x="705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4668275" y="1049125"/>
              <a:ext cx="153700" cy="154925"/>
            </a:xfrm>
            <a:custGeom>
              <a:rect b="b" l="l" r="r" t="t"/>
              <a:pathLst>
                <a:path extrusionOk="0" h="6197" w="6148">
                  <a:moveTo>
                    <a:pt x="3082" y="0"/>
                  </a:moveTo>
                  <a:cubicBezTo>
                    <a:pt x="3049" y="115"/>
                    <a:pt x="3017" y="246"/>
                    <a:pt x="3000" y="361"/>
                  </a:cubicBezTo>
                  <a:cubicBezTo>
                    <a:pt x="3000" y="361"/>
                    <a:pt x="2935" y="1263"/>
                    <a:pt x="2050" y="1377"/>
                  </a:cubicBezTo>
                  <a:cubicBezTo>
                    <a:pt x="1164" y="1508"/>
                    <a:pt x="591" y="1640"/>
                    <a:pt x="558" y="2295"/>
                  </a:cubicBezTo>
                  <a:cubicBezTo>
                    <a:pt x="527" y="2921"/>
                    <a:pt x="340" y="3235"/>
                    <a:pt x="63" y="3235"/>
                  </a:cubicBezTo>
                  <a:cubicBezTo>
                    <a:pt x="43" y="3235"/>
                    <a:pt x="22" y="3233"/>
                    <a:pt x="1" y="3229"/>
                  </a:cubicBezTo>
                  <a:lnTo>
                    <a:pt x="1" y="3229"/>
                  </a:lnTo>
                  <a:cubicBezTo>
                    <a:pt x="1" y="3230"/>
                    <a:pt x="375" y="3763"/>
                    <a:pt x="973" y="3763"/>
                  </a:cubicBezTo>
                  <a:cubicBezTo>
                    <a:pt x="1093" y="3763"/>
                    <a:pt x="1223" y="3741"/>
                    <a:pt x="1361" y="3688"/>
                  </a:cubicBezTo>
                  <a:cubicBezTo>
                    <a:pt x="2181" y="3377"/>
                    <a:pt x="2115" y="2820"/>
                    <a:pt x="2132" y="2672"/>
                  </a:cubicBezTo>
                  <a:cubicBezTo>
                    <a:pt x="2147" y="2519"/>
                    <a:pt x="2205" y="2308"/>
                    <a:pt x="2347" y="2308"/>
                  </a:cubicBezTo>
                  <a:cubicBezTo>
                    <a:pt x="2356" y="2308"/>
                    <a:pt x="2367" y="2309"/>
                    <a:pt x="2377" y="2312"/>
                  </a:cubicBezTo>
                  <a:cubicBezTo>
                    <a:pt x="2541" y="2344"/>
                    <a:pt x="2607" y="2672"/>
                    <a:pt x="2377" y="2951"/>
                  </a:cubicBezTo>
                  <a:cubicBezTo>
                    <a:pt x="2033" y="3311"/>
                    <a:pt x="1984" y="3852"/>
                    <a:pt x="2279" y="4262"/>
                  </a:cubicBezTo>
                  <a:cubicBezTo>
                    <a:pt x="2640" y="4819"/>
                    <a:pt x="3082" y="6196"/>
                    <a:pt x="3082" y="6196"/>
                  </a:cubicBezTo>
                  <a:cubicBezTo>
                    <a:pt x="3082" y="6196"/>
                    <a:pt x="3525" y="4819"/>
                    <a:pt x="3885" y="4262"/>
                  </a:cubicBezTo>
                  <a:cubicBezTo>
                    <a:pt x="4164" y="3869"/>
                    <a:pt x="4131" y="3311"/>
                    <a:pt x="3787" y="2951"/>
                  </a:cubicBezTo>
                  <a:cubicBezTo>
                    <a:pt x="3541" y="2656"/>
                    <a:pt x="3607" y="2344"/>
                    <a:pt x="3771" y="2312"/>
                  </a:cubicBezTo>
                  <a:cubicBezTo>
                    <a:pt x="3777" y="2311"/>
                    <a:pt x="3783" y="2311"/>
                    <a:pt x="3788" y="2311"/>
                  </a:cubicBezTo>
                  <a:cubicBezTo>
                    <a:pt x="3940" y="2311"/>
                    <a:pt x="4017" y="2514"/>
                    <a:pt x="4017" y="2656"/>
                  </a:cubicBezTo>
                  <a:cubicBezTo>
                    <a:pt x="4033" y="2820"/>
                    <a:pt x="3967" y="3377"/>
                    <a:pt x="4803" y="3688"/>
                  </a:cubicBezTo>
                  <a:cubicBezTo>
                    <a:pt x="4939" y="3740"/>
                    <a:pt x="5066" y="3761"/>
                    <a:pt x="5184" y="3761"/>
                  </a:cubicBezTo>
                  <a:cubicBezTo>
                    <a:pt x="5782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3" y="3219"/>
                    <a:pt x="6098" y="3221"/>
                    <a:pt x="6075" y="3221"/>
                  </a:cubicBezTo>
                  <a:cubicBezTo>
                    <a:pt x="5818" y="3221"/>
                    <a:pt x="5637" y="2896"/>
                    <a:pt x="5606" y="2295"/>
                  </a:cubicBezTo>
                  <a:cubicBezTo>
                    <a:pt x="5574" y="1640"/>
                    <a:pt x="4984" y="1508"/>
                    <a:pt x="4115" y="1377"/>
                  </a:cubicBezTo>
                  <a:cubicBezTo>
                    <a:pt x="3230" y="1263"/>
                    <a:pt x="3148" y="361"/>
                    <a:pt x="3148" y="361"/>
                  </a:cubicBezTo>
                  <a:cubicBezTo>
                    <a:pt x="3131" y="246"/>
                    <a:pt x="3115" y="115"/>
                    <a:pt x="3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4771550" y="1002750"/>
              <a:ext cx="161475" cy="9270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0" y="265"/>
                    <a:pt x="0" y="265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7"/>
                    <a:pt x="1607" y="511"/>
                  </a:cubicBezTo>
                  <a:cubicBezTo>
                    <a:pt x="2213" y="954"/>
                    <a:pt x="1836" y="1708"/>
                    <a:pt x="1738" y="2200"/>
                  </a:cubicBezTo>
                  <a:cubicBezTo>
                    <a:pt x="1639" y="2708"/>
                    <a:pt x="2377" y="2921"/>
                    <a:pt x="2738" y="3085"/>
                  </a:cubicBezTo>
                  <a:cubicBezTo>
                    <a:pt x="3082" y="3249"/>
                    <a:pt x="2902" y="3708"/>
                    <a:pt x="2902" y="3708"/>
                  </a:cubicBezTo>
                  <a:cubicBezTo>
                    <a:pt x="4246" y="2888"/>
                    <a:pt x="3377" y="1937"/>
                    <a:pt x="3147" y="1675"/>
                  </a:cubicBezTo>
                  <a:cubicBezTo>
                    <a:pt x="2972" y="1445"/>
                    <a:pt x="3086" y="1216"/>
                    <a:pt x="3269" y="1216"/>
                  </a:cubicBezTo>
                  <a:cubicBezTo>
                    <a:pt x="3308" y="1216"/>
                    <a:pt x="3350" y="1226"/>
                    <a:pt x="3393" y="1249"/>
                  </a:cubicBezTo>
                  <a:cubicBezTo>
                    <a:pt x="3639" y="1380"/>
                    <a:pt x="3279" y="1872"/>
                    <a:pt x="3951" y="2314"/>
                  </a:cubicBezTo>
                  <a:cubicBezTo>
                    <a:pt x="4119" y="2421"/>
                    <a:pt x="4276" y="2461"/>
                    <a:pt x="4418" y="2461"/>
                  </a:cubicBezTo>
                  <a:cubicBezTo>
                    <a:pt x="4845" y="2461"/>
                    <a:pt x="5131" y="2101"/>
                    <a:pt x="5131" y="2101"/>
                  </a:cubicBezTo>
                  <a:lnTo>
                    <a:pt x="5131" y="2101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44" y="2102"/>
                    <a:pt x="4948" y="1574"/>
                    <a:pt x="4787" y="1413"/>
                  </a:cubicBezTo>
                  <a:cubicBezTo>
                    <a:pt x="4709" y="1357"/>
                    <a:pt x="4608" y="1324"/>
                    <a:pt x="4505" y="1324"/>
                  </a:cubicBezTo>
                  <a:cubicBezTo>
                    <a:pt x="4457" y="1324"/>
                    <a:pt x="4408" y="1332"/>
                    <a:pt x="4360" y="1347"/>
                  </a:cubicBezTo>
                  <a:cubicBezTo>
                    <a:pt x="4306" y="1360"/>
                    <a:pt x="4253" y="1366"/>
                    <a:pt x="4205" y="1366"/>
                  </a:cubicBezTo>
                  <a:cubicBezTo>
                    <a:pt x="4065" y="1366"/>
                    <a:pt x="3972" y="1314"/>
                    <a:pt x="4033" y="1216"/>
                  </a:cubicBezTo>
                  <a:cubicBezTo>
                    <a:pt x="4066" y="1174"/>
                    <a:pt x="4102" y="1158"/>
                    <a:pt x="4148" y="1158"/>
                  </a:cubicBezTo>
                  <a:cubicBezTo>
                    <a:pt x="4283" y="1158"/>
                    <a:pt x="4508" y="1294"/>
                    <a:pt x="5032" y="1331"/>
                  </a:cubicBezTo>
                  <a:cubicBezTo>
                    <a:pt x="5060" y="1333"/>
                    <a:pt x="5087" y="1333"/>
                    <a:pt x="5115" y="1333"/>
                  </a:cubicBezTo>
                  <a:cubicBezTo>
                    <a:pt x="5892" y="1333"/>
                    <a:pt x="6458" y="675"/>
                    <a:pt x="6458" y="675"/>
                  </a:cubicBezTo>
                  <a:lnTo>
                    <a:pt x="6458" y="675"/>
                  </a:lnTo>
                  <a:cubicBezTo>
                    <a:pt x="6004" y="937"/>
                    <a:pt x="5517" y="1036"/>
                    <a:pt x="5027" y="1036"/>
                  </a:cubicBezTo>
                  <a:cubicBezTo>
                    <a:pt x="3858" y="1036"/>
                    <a:pt x="2668" y="467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4812925" y="910825"/>
              <a:ext cx="90600" cy="63325"/>
            </a:xfrm>
            <a:custGeom>
              <a:rect b="b" l="l" r="r" t="t"/>
              <a:pathLst>
                <a:path extrusionOk="0" h="2533" w="3624">
                  <a:moveTo>
                    <a:pt x="2531" y="0"/>
                  </a:moveTo>
                  <a:cubicBezTo>
                    <a:pt x="1939" y="0"/>
                    <a:pt x="1255" y="123"/>
                    <a:pt x="886" y="615"/>
                  </a:cubicBezTo>
                  <a:cubicBezTo>
                    <a:pt x="1" y="1779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410" y="2156"/>
                  </a:cubicBezTo>
                  <a:cubicBezTo>
                    <a:pt x="2459" y="2139"/>
                    <a:pt x="2328" y="1500"/>
                    <a:pt x="2279" y="1271"/>
                  </a:cubicBezTo>
                  <a:cubicBezTo>
                    <a:pt x="2197" y="1008"/>
                    <a:pt x="2263" y="746"/>
                    <a:pt x="2427" y="549"/>
                  </a:cubicBezTo>
                  <a:cubicBezTo>
                    <a:pt x="2673" y="205"/>
                    <a:pt x="3623" y="123"/>
                    <a:pt x="3623" y="123"/>
                  </a:cubicBezTo>
                  <a:cubicBezTo>
                    <a:pt x="3623" y="123"/>
                    <a:pt x="3123" y="0"/>
                    <a:pt x="25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4882175" y="844225"/>
              <a:ext cx="56575" cy="66825"/>
            </a:xfrm>
            <a:custGeom>
              <a:rect b="b" l="l" r="r" t="t"/>
              <a:pathLst>
                <a:path extrusionOk="0" h="2673" w="2263">
                  <a:moveTo>
                    <a:pt x="1148" y="1"/>
                  </a:moveTo>
                  <a:cubicBezTo>
                    <a:pt x="1148" y="1"/>
                    <a:pt x="1345" y="542"/>
                    <a:pt x="984" y="722"/>
                  </a:cubicBezTo>
                  <a:cubicBezTo>
                    <a:pt x="640" y="935"/>
                    <a:pt x="1" y="1345"/>
                    <a:pt x="247" y="2001"/>
                  </a:cubicBezTo>
                  <a:cubicBezTo>
                    <a:pt x="509" y="2673"/>
                    <a:pt x="1673" y="2410"/>
                    <a:pt x="2263" y="2607"/>
                  </a:cubicBezTo>
                  <a:cubicBezTo>
                    <a:pt x="2263" y="2607"/>
                    <a:pt x="1394" y="2148"/>
                    <a:pt x="1460" y="1427"/>
                  </a:cubicBezTo>
                  <a:cubicBezTo>
                    <a:pt x="1525" y="689"/>
                    <a:pt x="1443" y="165"/>
                    <a:pt x="11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4943250" y="873325"/>
              <a:ext cx="79925" cy="107800"/>
            </a:xfrm>
            <a:custGeom>
              <a:rect b="b" l="l" r="r" t="t"/>
              <a:pathLst>
                <a:path extrusionOk="0" h="4312" w="3197">
                  <a:moveTo>
                    <a:pt x="394" y="1"/>
                  </a:moveTo>
                  <a:cubicBezTo>
                    <a:pt x="0" y="1345"/>
                    <a:pt x="558" y="1607"/>
                    <a:pt x="1098" y="2476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43" y="4049"/>
                    <a:pt x="1787" y="3361"/>
                    <a:pt x="2492" y="2918"/>
                  </a:cubicBezTo>
                  <a:cubicBezTo>
                    <a:pt x="3196" y="2492"/>
                    <a:pt x="2902" y="1591"/>
                    <a:pt x="2901" y="1591"/>
                  </a:cubicBezTo>
                  <a:lnTo>
                    <a:pt x="2901" y="1591"/>
                  </a:lnTo>
                  <a:cubicBezTo>
                    <a:pt x="2862" y="1695"/>
                    <a:pt x="2760" y="1748"/>
                    <a:pt x="2586" y="1748"/>
                  </a:cubicBezTo>
                  <a:cubicBezTo>
                    <a:pt x="2543" y="1748"/>
                    <a:pt x="2495" y="1745"/>
                    <a:pt x="2443" y="1738"/>
                  </a:cubicBezTo>
                  <a:cubicBezTo>
                    <a:pt x="2415" y="1731"/>
                    <a:pt x="2387" y="1728"/>
                    <a:pt x="2361" y="1728"/>
                  </a:cubicBezTo>
                  <a:cubicBezTo>
                    <a:pt x="2135" y="1728"/>
                    <a:pt x="1959" y="1961"/>
                    <a:pt x="2033" y="2181"/>
                  </a:cubicBezTo>
                  <a:cubicBezTo>
                    <a:pt x="2099" y="2418"/>
                    <a:pt x="1953" y="2528"/>
                    <a:pt x="1816" y="2528"/>
                  </a:cubicBezTo>
                  <a:cubicBezTo>
                    <a:pt x="1783" y="2528"/>
                    <a:pt x="1750" y="2521"/>
                    <a:pt x="1721" y="2508"/>
                  </a:cubicBezTo>
                  <a:cubicBezTo>
                    <a:pt x="1557" y="2443"/>
                    <a:pt x="1557" y="2066"/>
                    <a:pt x="1787" y="1886"/>
                  </a:cubicBezTo>
                  <a:cubicBezTo>
                    <a:pt x="2000" y="1705"/>
                    <a:pt x="2131" y="1312"/>
                    <a:pt x="1951" y="689"/>
                  </a:cubicBezTo>
                  <a:cubicBezTo>
                    <a:pt x="1807" y="194"/>
                    <a:pt x="1322" y="103"/>
                    <a:pt x="1005" y="103"/>
                  </a:cubicBezTo>
                  <a:cubicBezTo>
                    <a:pt x="924" y="103"/>
                    <a:pt x="854" y="109"/>
                    <a:pt x="803" y="115"/>
                  </a:cubicBezTo>
                  <a:cubicBezTo>
                    <a:pt x="773" y="122"/>
                    <a:pt x="741" y="125"/>
                    <a:pt x="710" y="125"/>
                  </a:cubicBezTo>
                  <a:cubicBezTo>
                    <a:pt x="590" y="125"/>
                    <a:pt x="471" y="78"/>
                    <a:pt x="3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4925625" y="714675"/>
              <a:ext cx="202450" cy="202525"/>
            </a:xfrm>
            <a:custGeom>
              <a:rect b="b" l="l" r="r" t="t"/>
              <a:pathLst>
                <a:path extrusionOk="0" h="8101" w="8098">
                  <a:moveTo>
                    <a:pt x="5732" y="0"/>
                  </a:moveTo>
                  <a:cubicBezTo>
                    <a:pt x="5217" y="0"/>
                    <a:pt x="4714" y="189"/>
                    <a:pt x="4410" y="577"/>
                  </a:cubicBezTo>
                  <a:cubicBezTo>
                    <a:pt x="4115" y="1003"/>
                    <a:pt x="4065" y="1560"/>
                    <a:pt x="4295" y="2036"/>
                  </a:cubicBezTo>
                  <a:cubicBezTo>
                    <a:pt x="4512" y="2445"/>
                    <a:pt x="4854" y="2591"/>
                    <a:pt x="5186" y="2591"/>
                  </a:cubicBezTo>
                  <a:cubicBezTo>
                    <a:pt x="5532" y="2591"/>
                    <a:pt x="5865" y="2433"/>
                    <a:pt x="6032" y="2249"/>
                  </a:cubicBezTo>
                  <a:cubicBezTo>
                    <a:pt x="6213" y="2036"/>
                    <a:pt x="6295" y="1757"/>
                    <a:pt x="6229" y="1495"/>
                  </a:cubicBezTo>
                  <a:cubicBezTo>
                    <a:pt x="6181" y="1167"/>
                    <a:pt x="5951" y="1026"/>
                    <a:pt x="5743" y="1026"/>
                  </a:cubicBezTo>
                  <a:cubicBezTo>
                    <a:pt x="5598" y="1026"/>
                    <a:pt x="5463" y="1095"/>
                    <a:pt x="5410" y="1216"/>
                  </a:cubicBezTo>
                  <a:cubicBezTo>
                    <a:pt x="5262" y="1495"/>
                    <a:pt x="5328" y="1855"/>
                    <a:pt x="5754" y="1921"/>
                  </a:cubicBezTo>
                  <a:cubicBezTo>
                    <a:pt x="6098" y="1970"/>
                    <a:pt x="5901" y="2396"/>
                    <a:pt x="5475" y="2511"/>
                  </a:cubicBezTo>
                  <a:cubicBezTo>
                    <a:pt x="5395" y="2532"/>
                    <a:pt x="5314" y="2542"/>
                    <a:pt x="5234" y="2542"/>
                  </a:cubicBezTo>
                  <a:cubicBezTo>
                    <a:pt x="4874" y="2542"/>
                    <a:pt x="4538" y="2338"/>
                    <a:pt x="4377" y="2003"/>
                  </a:cubicBezTo>
                  <a:cubicBezTo>
                    <a:pt x="4180" y="1560"/>
                    <a:pt x="4229" y="1036"/>
                    <a:pt x="4508" y="642"/>
                  </a:cubicBezTo>
                  <a:cubicBezTo>
                    <a:pt x="4781" y="301"/>
                    <a:pt x="5248" y="130"/>
                    <a:pt x="5718" y="130"/>
                  </a:cubicBezTo>
                  <a:cubicBezTo>
                    <a:pt x="5812" y="130"/>
                    <a:pt x="5907" y="137"/>
                    <a:pt x="6000" y="151"/>
                  </a:cubicBezTo>
                  <a:cubicBezTo>
                    <a:pt x="7213" y="298"/>
                    <a:pt x="7901" y="1986"/>
                    <a:pt x="7180" y="3150"/>
                  </a:cubicBezTo>
                  <a:cubicBezTo>
                    <a:pt x="6950" y="3511"/>
                    <a:pt x="6622" y="3806"/>
                    <a:pt x="6229" y="4003"/>
                  </a:cubicBezTo>
                  <a:cubicBezTo>
                    <a:pt x="5833" y="4169"/>
                    <a:pt x="5384" y="4252"/>
                    <a:pt x="4861" y="4252"/>
                  </a:cubicBezTo>
                  <a:cubicBezTo>
                    <a:pt x="4454" y="4252"/>
                    <a:pt x="4001" y="4201"/>
                    <a:pt x="3492" y="4101"/>
                  </a:cubicBezTo>
                  <a:cubicBezTo>
                    <a:pt x="3186" y="4040"/>
                    <a:pt x="2887" y="4009"/>
                    <a:pt x="2601" y="4009"/>
                  </a:cubicBezTo>
                  <a:cubicBezTo>
                    <a:pt x="1278" y="4009"/>
                    <a:pt x="239" y="4665"/>
                    <a:pt x="132" y="5986"/>
                  </a:cubicBezTo>
                  <a:cubicBezTo>
                    <a:pt x="0" y="7576"/>
                    <a:pt x="1033" y="8100"/>
                    <a:pt x="1033" y="8100"/>
                  </a:cubicBezTo>
                  <a:cubicBezTo>
                    <a:pt x="1033" y="8100"/>
                    <a:pt x="1017" y="8084"/>
                    <a:pt x="1000" y="8068"/>
                  </a:cubicBezTo>
                  <a:cubicBezTo>
                    <a:pt x="443" y="7428"/>
                    <a:pt x="590" y="6232"/>
                    <a:pt x="590" y="6232"/>
                  </a:cubicBezTo>
                  <a:cubicBezTo>
                    <a:pt x="689" y="5707"/>
                    <a:pt x="951" y="5248"/>
                    <a:pt x="1344" y="4904"/>
                  </a:cubicBezTo>
                  <a:cubicBezTo>
                    <a:pt x="1925" y="4463"/>
                    <a:pt x="2659" y="4378"/>
                    <a:pt x="3143" y="4378"/>
                  </a:cubicBezTo>
                  <a:cubicBezTo>
                    <a:pt x="3450" y="4378"/>
                    <a:pt x="3656" y="4412"/>
                    <a:pt x="3656" y="4412"/>
                  </a:cubicBezTo>
                  <a:cubicBezTo>
                    <a:pt x="3918" y="4445"/>
                    <a:pt x="4147" y="4462"/>
                    <a:pt x="4360" y="4478"/>
                  </a:cubicBezTo>
                  <a:cubicBezTo>
                    <a:pt x="4463" y="4484"/>
                    <a:pt x="4567" y="4488"/>
                    <a:pt x="4673" y="4488"/>
                  </a:cubicBezTo>
                  <a:cubicBezTo>
                    <a:pt x="5648" y="4488"/>
                    <a:pt x="6721" y="4195"/>
                    <a:pt x="7327" y="3249"/>
                  </a:cubicBezTo>
                  <a:cubicBezTo>
                    <a:pt x="8098" y="1986"/>
                    <a:pt x="7344" y="167"/>
                    <a:pt x="6016" y="20"/>
                  </a:cubicBezTo>
                  <a:cubicBezTo>
                    <a:pt x="5922" y="7"/>
                    <a:pt x="5827" y="0"/>
                    <a:pt x="57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4979300" y="831225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1086" y="1"/>
                  </a:moveTo>
                  <a:cubicBezTo>
                    <a:pt x="394" y="1"/>
                    <a:pt x="1" y="226"/>
                    <a:pt x="1" y="226"/>
                  </a:cubicBezTo>
                  <a:cubicBezTo>
                    <a:pt x="93" y="206"/>
                    <a:pt x="181" y="197"/>
                    <a:pt x="264" y="197"/>
                  </a:cubicBezTo>
                  <a:cubicBezTo>
                    <a:pt x="738" y="197"/>
                    <a:pt x="1033" y="505"/>
                    <a:pt x="935" y="980"/>
                  </a:cubicBezTo>
                  <a:cubicBezTo>
                    <a:pt x="804" y="1390"/>
                    <a:pt x="951" y="1848"/>
                    <a:pt x="1312" y="2111"/>
                  </a:cubicBezTo>
                  <a:cubicBezTo>
                    <a:pt x="1623" y="2373"/>
                    <a:pt x="2541" y="2373"/>
                    <a:pt x="2541" y="2373"/>
                  </a:cubicBezTo>
                  <a:cubicBezTo>
                    <a:pt x="2279" y="2225"/>
                    <a:pt x="2525" y="1865"/>
                    <a:pt x="2689" y="1439"/>
                  </a:cubicBezTo>
                  <a:cubicBezTo>
                    <a:pt x="2845" y="1018"/>
                    <a:pt x="2408" y="864"/>
                    <a:pt x="2223" y="864"/>
                  </a:cubicBezTo>
                  <a:cubicBezTo>
                    <a:pt x="2214" y="864"/>
                    <a:pt x="2205" y="864"/>
                    <a:pt x="2197" y="865"/>
                  </a:cubicBezTo>
                  <a:cubicBezTo>
                    <a:pt x="2101" y="883"/>
                    <a:pt x="2028" y="900"/>
                    <a:pt x="1961" y="900"/>
                  </a:cubicBezTo>
                  <a:cubicBezTo>
                    <a:pt x="1902" y="900"/>
                    <a:pt x="1848" y="887"/>
                    <a:pt x="1787" y="849"/>
                  </a:cubicBezTo>
                  <a:cubicBezTo>
                    <a:pt x="1681" y="782"/>
                    <a:pt x="1726" y="564"/>
                    <a:pt x="2002" y="564"/>
                  </a:cubicBezTo>
                  <a:cubicBezTo>
                    <a:pt x="2065" y="564"/>
                    <a:pt x="2141" y="575"/>
                    <a:pt x="2230" y="603"/>
                  </a:cubicBezTo>
                  <a:cubicBezTo>
                    <a:pt x="2705" y="767"/>
                    <a:pt x="2574" y="1226"/>
                    <a:pt x="3295" y="1373"/>
                  </a:cubicBezTo>
                  <a:cubicBezTo>
                    <a:pt x="3351" y="1384"/>
                    <a:pt x="3403" y="1390"/>
                    <a:pt x="3452" y="1390"/>
                  </a:cubicBezTo>
                  <a:cubicBezTo>
                    <a:pt x="4044" y="1390"/>
                    <a:pt x="4203" y="627"/>
                    <a:pt x="4279" y="521"/>
                  </a:cubicBezTo>
                  <a:cubicBezTo>
                    <a:pt x="4394" y="390"/>
                    <a:pt x="4508" y="259"/>
                    <a:pt x="4656" y="144"/>
                  </a:cubicBezTo>
                  <a:lnTo>
                    <a:pt x="4656" y="144"/>
                  </a:lnTo>
                  <a:cubicBezTo>
                    <a:pt x="4447" y="267"/>
                    <a:pt x="4080" y="379"/>
                    <a:pt x="3551" y="379"/>
                  </a:cubicBezTo>
                  <a:cubicBezTo>
                    <a:pt x="3165" y="379"/>
                    <a:pt x="2692" y="319"/>
                    <a:pt x="2132" y="160"/>
                  </a:cubicBezTo>
                  <a:cubicBezTo>
                    <a:pt x="1733" y="42"/>
                    <a:pt x="1382" y="1"/>
                    <a:pt x="108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4985450" y="721700"/>
              <a:ext cx="80750" cy="84125"/>
            </a:xfrm>
            <a:custGeom>
              <a:rect b="b" l="l" r="r" t="t"/>
              <a:pathLst>
                <a:path extrusionOk="0" h="3365" w="3230">
                  <a:moveTo>
                    <a:pt x="1967" y="1"/>
                  </a:moveTo>
                  <a:cubicBezTo>
                    <a:pt x="1525" y="279"/>
                    <a:pt x="1459" y="722"/>
                    <a:pt x="722" y="1345"/>
                  </a:cubicBezTo>
                  <a:cubicBezTo>
                    <a:pt x="1" y="1968"/>
                    <a:pt x="214" y="2427"/>
                    <a:pt x="378" y="2689"/>
                  </a:cubicBezTo>
                  <a:cubicBezTo>
                    <a:pt x="476" y="2820"/>
                    <a:pt x="443" y="3000"/>
                    <a:pt x="312" y="3099"/>
                  </a:cubicBezTo>
                  <a:cubicBezTo>
                    <a:pt x="1410" y="2984"/>
                    <a:pt x="1246" y="2345"/>
                    <a:pt x="1181" y="2148"/>
                  </a:cubicBezTo>
                  <a:cubicBezTo>
                    <a:pt x="1115" y="1951"/>
                    <a:pt x="1148" y="1837"/>
                    <a:pt x="1263" y="1837"/>
                  </a:cubicBezTo>
                  <a:cubicBezTo>
                    <a:pt x="1361" y="1837"/>
                    <a:pt x="1361" y="2066"/>
                    <a:pt x="1345" y="2361"/>
                  </a:cubicBezTo>
                  <a:cubicBezTo>
                    <a:pt x="1345" y="2640"/>
                    <a:pt x="1279" y="3295"/>
                    <a:pt x="2131" y="3361"/>
                  </a:cubicBezTo>
                  <a:cubicBezTo>
                    <a:pt x="2162" y="3363"/>
                    <a:pt x="2193" y="3365"/>
                    <a:pt x="2222" y="3365"/>
                  </a:cubicBezTo>
                  <a:cubicBezTo>
                    <a:pt x="3001" y="3365"/>
                    <a:pt x="3230" y="2558"/>
                    <a:pt x="3230" y="2558"/>
                  </a:cubicBezTo>
                  <a:lnTo>
                    <a:pt x="3230" y="2558"/>
                  </a:lnTo>
                  <a:cubicBezTo>
                    <a:pt x="3108" y="2591"/>
                    <a:pt x="2962" y="2615"/>
                    <a:pt x="2806" y="2615"/>
                  </a:cubicBezTo>
                  <a:cubicBezTo>
                    <a:pt x="2354" y="2615"/>
                    <a:pt x="1822" y="2413"/>
                    <a:pt x="1590" y="1656"/>
                  </a:cubicBezTo>
                  <a:cubicBezTo>
                    <a:pt x="1394" y="1066"/>
                    <a:pt x="1541" y="427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5159600" y="616400"/>
              <a:ext cx="116000" cy="137300"/>
            </a:xfrm>
            <a:custGeom>
              <a:rect b="b" l="l" r="r" t="t"/>
              <a:pathLst>
                <a:path extrusionOk="0" h="5492" w="4640">
                  <a:moveTo>
                    <a:pt x="4361" y="0"/>
                  </a:moveTo>
                  <a:lnTo>
                    <a:pt x="4361" y="0"/>
                  </a:lnTo>
                  <a:cubicBezTo>
                    <a:pt x="4476" y="459"/>
                    <a:pt x="4345" y="935"/>
                    <a:pt x="4033" y="1295"/>
                  </a:cubicBezTo>
                  <a:cubicBezTo>
                    <a:pt x="3968" y="1361"/>
                    <a:pt x="3902" y="1426"/>
                    <a:pt x="3820" y="1492"/>
                  </a:cubicBezTo>
                  <a:cubicBezTo>
                    <a:pt x="3033" y="2049"/>
                    <a:pt x="1919" y="1771"/>
                    <a:pt x="1017" y="2410"/>
                  </a:cubicBezTo>
                  <a:cubicBezTo>
                    <a:pt x="116" y="3033"/>
                    <a:pt x="214" y="3951"/>
                    <a:pt x="198" y="4459"/>
                  </a:cubicBezTo>
                  <a:cubicBezTo>
                    <a:pt x="214" y="4803"/>
                    <a:pt x="148" y="5163"/>
                    <a:pt x="1" y="5491"/>
                  </a:cubicBezTo>
                  <a:cubicBezTo>
                    <a:pt x="312" y="5278"/>
                    <a:pt x="493" y="4934"/>
                    <a:pt x="460" y="4557"/>
                  </a:cubicBezTo>
                  <a:cubicBezTo>
                    <a:pt x="460" y="3909"/>
                    <a:pt x="518" y="3188"/>
                    <a:pt x="716" y="3188"/>
                  </a:cubicBezTo>
                  <a:cubicBezTo>
                    <a:pt x="729" y="3188"/>
                    <a:pt x="741" y="3191"/>
                    <a:pt x="755" y="3197"/>
                  </a:cubicBezTo>
                  <a:cubicBezTo>
                    <a:pt x="984" y="3311"/>
                    <a:pt x="804" y="3557"/>
                    <a:pt x="706" y="3721"/>
                  </a:cubicBezTo>
                  <a:cubicBezTo>
                    <a:pt x="624" y="3869"/>
                    <a:pt x="460" y="4541"/>
                    <a:pt x="1181" y="4950"/>
                  </a:cubicBezTo>
                  <a:cubicBezTo>
                    <a:pt x="1181" y="4950"/>
                    <a:pt x="935" y="4426"/>
                    <a:pt x="1345" y="4131"/>
                  </a:cubicBezTo>
                  <a:cubicBezTo>
                    <a:pt x="1738" y="3852"/>
                    <a:pt x="2001" y="3688"/>
                    <a:pt x="1951" y="3115"/>
                  </a:cubicBezTo>
                  <a:cubicBezTo>
                    <a:pt x="1908" y="2611"/>
                    <a:pt x="2244" y="2170"/>
                    <a:pt x="2482" y="2170"/>
                  </a:cubicBezTo>
                  <a:cubicBezTo>
                    <a:pt x="2515" y="2170"/>
                    <a:pt x="2546" y="2179"/>
                    <a:pt x="2574" y="2197"/>
                  </a:cubicBezTo>
                  <a:cubicBezTo>
                    <a:pt x="2804" y="2328"/>
                    <a:pt x="2525" y="2541"/>
                    <a:pt x="2410" y="2606"/>
                  </a:cubicBezTo>
                  <a:cubicBezTo>
                    <a:pt x="2214" y="2705"/>
                    <a:pt x="2181" y="2967"/>
                    <a:pt x="2345" y="3131"/>
                  </a:cubicBezTo>
                  <a:cubicBezTo>
                    <a:pt x="2541" y="3377"/>
                    <a:pt x="2492" y="3705"/>
                    <a:pt x="2214" y="3787"/>
                  </a:cubicBezTo>
                  <a:cubicBezTo>
                    <a:pt x="2214" y="3787"/>
                    <a:pt x="2270" y="3793"/>
                    <a:pt x="2365" y="3793"/>
                  </a:cubicBezTo>
                  <a:cubicBezTo>
                    <a:pt x="2691" y="3793"/>
                    <a:pt x="3469" y="3715"/>
                    <a:pt x="3951" y="3016"/>
                  </a:cubicBezTo>
                  <a:cubicBezTo>
                    <a:pt x="4312" y="2508"/>
                    <a:pt x="4525" y="1918"/>
                    <a:pt x="4590" y="1295"/>
                  </a:cubicBezTo>
                  <a:cubicBezTo>
                    <a:pt x="4640" y="853"/>
                    <a:pt x="4558" y="394"/>
                    <a:pt x="4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4745325" y="758550"/>
              <a:ext cx="100000" cy="218725"/>
            </a:xfrm>
            <a:custGeom>
              <a:rect b="b" l="l" r="r" t="t"/>
              <a:pathLst>
                <a:path extrusionOk="0" h="8749" w="4000">
                  <a:moveTo>
                    <a:pt x="2071" y="0"/>
                  </a:moveTo>
                  <a:cubicBezTo>
                    <a:pt x="1547" y="0"/>
                    <a:pt x="1037" y="245"/>
                    <a:pt x="721" y="674"/>
                  </a:cubicBezTo>
                  <a:cubicBezTo>
                    <a:pt x="361" y="1166"/>
                    <a:pt x="312" y="1821"/>
                    <a:pt x="590" y="2362"/>
                  </a:cubicBezTo>
                  <a:cubicBezTo>
                    <a:pt x="826" y="2775"/>
                    <a:pt x="1266" y="3018"/>
                    <a:pt x="1720" y="3018"/>
                  </a:cubicBezTo>
                  <a:cubicBezTo>
                    <a:pt x="1897" y="3018"/>
                    <a:pt x="2076" y="2981"/>
                    <a:pt x="2246" y="2903"/>
                  </a:cubicBezTo>
                  <a:cubicBezTo>
                    <a:pt x="2967" y="2723"/>
                    <a:pt x="3098" y="1772"/>
                    <a:pt x="2475" y="1395"/>
                  </a:cubicBezTo>
                  <a:cubicBezTo>
                    <a:pt x="2393" y="1354"/>
                    <a:pt x="2310" y="1336"/>
                    <a:pt x="2231" y="1336"/>
                  </a:cubicBezTo>
                  <a:cubicBezTo>
                    <a:pt x="1895" y="1336"/>
                    <a:pt x="1619" y="1664"/>
                    <a:pt x="1738" y="2035"/>
                  </a:cubicBezTo>
                  <a:cubicBezTo>
                    <a:pt x="1861" y="2308"/>
                    <a:pt x="2177" y="2330"/>
                    <a:pt x="2317" y="2330"/>
                  </a:cubicBezTo>
                  <a:cubicBezTo>
                    <a:pt x="2345" y="2330"/>
                    <a:pt x="2366" y="2330"/>
                    <a:pt x="2377" y="2330"/>
                  </a:cubicBezTo>
                  <a:cubicBezTo>
                    <a:pt x="2426" y="2330"/>
                    <a:pt x="2443" y="2362"/>
                    <a:pt x="2443" y="2362"/>
                  </a:cubicBezTo>
                  <a:cubicBezTo>
                    <a:pt x="2487" y="2553"/>
                    <a:pt x="2241" y="2850"/>
                    <a:pt x="1764" y="2850"/>
                  </a:cubicBezTo>
                  <a:cubicBezTo>
                    <a:pt x="1709" y="2850"/>
                    <a:pt x="1651" y="2846"/>
                    <a:pt x="1590" y="2838"/>
                  </a:cubicBezTo>
                  <a:cubicBezTo>
                    <a:pt x="1410" y="2805"/>
                    <a:pt x="1230" y="2707"/>
                    <a:pt x="1082" y="2575"/>
                  </a:cubicBezTo>
                  <a:cubicBezTo>
                    <a:pt x="410" y="1920"/>
                    <a:pt x="738" y="543"/>
                    <a:pt x="1754" y="281"/>
                  </a:cubicBezTo>
                  <a:cubicBezTo>
                    <a:pt x="1902" y="240"/>
                    <a:pt x="2049" y="219"/>
                    <a:pt x="2197" y="219"/>
                  </a:cubicBezTo>
                  <a:cubicBezTo>
                    <a:pt x="2344" y="219"/>
                    <a:pt x="2492" y="240"/>
                    <a:pt x="2639" y="281"/>
                  </a:cubicBezTo>
                  <a:cubicBezTo>
                    <a:pt x="2836" y="330"/>
                    <a:pt x="3016" y="428"/>
                    <a:pt x="3164" y="543"/>
                  </a:cubicBezTo>
                  <a:cubicBezTo>
                    <a:pt x="3524" y="822"/>
                    <a:pt x="3737" y="1248"/>
                    <a:pt x="3754" y="1690"/>
                  </a:cubicBezTo>
                  <a:cubicBezTo>
                    <a:pt x="3819" y="2428"/>
                    <a:pt x="3442" y="3166"/>
                    <a:pt x="2869" y="3706"/>
                  </a:cubicBezTo>
                  <a:cubicBezTo>
                    <a:pt x="2311" y="4264"/>
                    <a:pt x="1557" y="4542"/>
                    <a:pt x="984" y="5083"/>
                  </a:cubicBezTo>
                  <a:cubicBezTo>
                    <a:pt x="410" y="5575"/>
                    <a:pt x="66" y="6296"/>
                    <a:pt x="17" y="7050"/>
                  </a:cubicBezTo>
                  <a:cubicBezTo>
                    <a:pt x="0" y="7771"/>
                    <a:pt x="377" y="8509"/>
                    <a:pt x="1049" y="8689"/>
                  </a:cubicBezTo>
                  <a:cubicBezTo>
                    <a:pt x="1174" y="8730"/>
                    <a:pt x="1302" y="8749"/>
                    <a:pt x="1429" y="8749"/>
                  </a:cubicBezTo>
                  <a:cubicBezTo>
                    <a:pt x="1922" y="8749"/>
                    <a:pt x="2394" y="8464"/>
                    <a:pt x="2524" y="8034"/>
                  </a:cubicBezTo>
                  <a:cubicBezTo>
                    <a:pt x="2721" y="7558"/>
                    <a:pt x="2508" y="7017"/>
                    <a:pt x="2049" y="6788"/>
                  </a:cubicBezTo>
                  <a:cubicBezTo>
                    <a:pt x="1934" y="6739"/>
                    <a:pt x="1820" y="6706"/>
                    <a:pt x="1705" y="6706"/>
                  </a:cubicBezTo>
                  <a:cubicBezTo>
                    <a:pt x="1662" y="6699"/>
                    <a:pt x="1619" y="6695"/>
                    <a:pt x="1576" y="6695"/>
                  </a:cubicBezTo>
                  <a:cubicBezTo>
                    <a:pt x="1245" y="6695"/>
                    <a:pt x="940" y="6913"/>
                    <a:pt x="853" y="7247"/>
                  </a:cubicBezTo>
                  <a:cubicBezTo>
                    <a:pt x="724" y="7724"/>
                    <a:pt x="1000" y="7998"/>
                    <a:pt x="1307" y="7998"/>
                  </a:cubicBezTo>
                  <a:cubicBezTo>
                    <a:pt x="1391" y="7998"/>
                    <a:pt x="1477" y="7977"/>
                    <a:pt x="1557" y="7935"/>
                  </a:cubicBezTo>
                  <a:cubicBezTo>
                    <a:pt x="1869" y="7771"/>
                    <a:pt x="1934" y="7362"/>
                    <a:pt x="1672" y="7116"/>
                  </a:cubicBezTo>
                  <a:cubicBezTo>
                    <a:pt x="1596" y="7049"/>
                    <a:pt x="1497" y="7015"/>
                    <a:pt x="1395" y="7015"/>
                  </a:cubicBezTo>
                  <a:cubicBezTo>
                    <a:pt x="1323" y="7015"/>
                    <a:pt x="1249" y="7032"/>
                    <a:pt x="1180" y="7067"/>
                  </a:cubicBezTo>
                  <a:cubicBezTo>
                    <a:pt x="1161" y="7078"/>
                    <a:pt x="1149" y="7082"/>
                    <a:pt x="1140" y="7082"/>
                  </a:cubicBezTo>
                  <a:cubicBezTo>
                    <a:pt x="1112" y="7082"/>
                    <a:pt x="1131" y="7034"/>
                    <a:pt x="1131" y="7034"/>
                  </a:cubicBezTo>
                  <a:cubicBezTo>
                    <a:pt x="1230" y="6813"/>
                    <a:pt x="1512" y="6785"/>
                    <a:pt x="1648" y="6785"/>
                  </a:cubicBezTo>
                  <a:cubicBezTo>
                    <a:pt x="1693" y="6785"/>
                    <a:pt x="1721" y="6788"/>
                    <a:pt x="1721" y="6788"/>
                  </a:cubicBezTo>
                  <a:cubicBezTo>
                    <a:pt x="1820" y="6788"/>
                    <a:pt x="1918" y="6821"/>
                    <a:pt x="2000" y="6854"/>
                  </a:cubicBezTo>
                  <a:cubicBezTo>
                    <a:pt x="2443" y="7034"/>
                    <a:pt x="2656" y="7558"/>
                    <a:pt x="2443" y="8001"/>
                  </a:cubicBezTo>
                  <a:cubicBezTo>
                    <a:pt x="2316" y="8394"/>
                    <a:pt x="1914" y="8640"/>
                    <a:pt x="1473" y="8640"/>
                  </a:cubicBezTo>
                  <a:cubicBezTo>
                    <a:pt x="1344" y="8640"/>
                    <a:pt x="1212" y="8619"/>
                    <a:pt x="1082" y="8575"/>
                  </a:cubicBezTo>
                  <a:cubicBezTo>
                    <a:pt x="492" y="8411"/>
                    <a:pt x="148" y="7722"/>
                    <a:pt x="181" y="7067"/>
                  </a:cubicBezTo>
                  <a:cubicBezTo>
                    <a:pt x="230" y="6345"/>
                    <a:pt x="558" y="5690"/>
                    <a:pt x="1098" y="5214"/>
                  </a:cubicBezTo>
                  <a:cubicBezTo>
                    <a:pt x="1639" y="4706"/>
                    <a:pt x="2393" y="4428"/>
                    <a:pt x="2983" y="3838"/>
                  </a:cubicBezTo>
                  <a:cubicBezTo>
                    <a:pt x="3590" y="3297"/>
                    <a:pt x="4000" y="2493"/>
                    <a:pt x="3918" y="1707"/>
                  </a:cubicBezTo>
                  <a:cubicBezTo>
                    <a:pt x="3869" y="920"/>
                    <a:pt x="3311" y="248"/>
                    <a:pt x="2541" y="68"/>
                  </a:cubicBezTo>
                  <a:cubicBezTo>
                    <a:pt x="2386" y="22"/>
                    <a:pt x="2228" y="0"/>
                    <a:pt x="207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4746950" y="841375"/>
              <a:ext cx="43050" cy="60250"/>
            </a:xfrm>
            <a:custGeom>
              <a:rect b="b" l="l" r="r" t="t"/>
              <a:pathLst>
                <a:path extrusionOk="0" h="2410" w="1722">
                  <a:moveTo>
                    <a:pt x="1525" y="0"/>
                  </a:moveTo>
                  <a:cubicBezTo>
                    <a:pt x="1525" y="0"/>
                    <a:pt x="1394" y="66"/>
                    <a:pt x="1361" y="164"/>
                  </a:cubicBezTo>
                  <a:cubicBezTo>
                    <a:pt x="1346" y="254"/>
                    <a:pt x="1249" y="330"/>
                    <a:pt x="1083" y="330"/>
                  </a:cubicBezTo>
                  <a:cubicBezTo>
                    <a:pt x="1067" y="330"/>
                    <a:pt x="1050" y="329"/>
                    <a:pt x="1033" y="328"/>
                  </a:cubicBezTo>
                  <a:cubicBezTo>
                    <a:pt x="837" y="328"/>
                    <a:pt x="1" y="393"/>
                    <a:pt x="66" y="2410"/>
                  </a:cubicBezTo>
                  <a:cubicBezTo>
                    <a:pt x="116" y="1983"/>
                    <a:pt x="378" y="1606"/>
                    <a:pt x="771" y="1393"/>
                  </a:cubicBezTo>
                  <a:cubicBezTo>
                    <a:pt x="1410" y="1115"/>
                    <a:pt x="1722" y="852"/>
                    <a:pt x="1607" y="475"/>
                  </a:cubicBezTo>
                  <a:cubicBezTo>
                    <a:pt x="1492" y="82"/>
                    <a:pt x="1525" y="0"/>
                    <a:pt x="15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4764575" y="663525"/>
              <a:ext cx="159425" cy="250800"/>
            </a:xfrm>
            <a:custGeom>
              <a:rect b="b" l="l" r="r" t="t"/>
              <a:pathLst>
                <a:path extrusionOk="0" h="10032" w="6377">
                  <a:moveTo>
                    <a:pt x="5246" y="0"/>
                  </a:moveTo>
                  <a:cubicBezTo>
                    <a:pt x="2885" y="672"/>
                    <a:pt x="4164" y="2180"/>
                    <a:pt x="4262" y="4426"/>
                  </a:cubicBezTo>
                  <a:cubicBezTo>
                    <a:pt x="4344" y="6262"/>
                    <a:pt x="3262" y="7966"/>
                    <a:pt x="1558" y="8688"/>
                  </a:cubicBezTo>
                  <a:cubicBezTo>
                    <a:pt x="230" y="9212"/>
                    <a:pt x="1" y="10032"/>
                    <a:pt x="1" y="10032"/>
                  </a:cubicBezTo>
                  <a:cubicBezTo>
                    <a:pt x="310" y="9498"/>
                    <a:pt x="667" y="9322"/>
                    <a:pt x="969" y="9322"/>
                  </a:cubicBezTo>
                  <a:cubicBezTo>
                    <a:pt x="1195" y="9322"/>
                    <a:pt x="1389" y="9421"/>
                    <a:pt x="1509" y="9540"/>
                  </a:cubicBezTo>
                  <a:cubicBezTo>
                    <a:pt x="1612" y="9632"/>
                    <a:pt x="1712" y="9662"/>
                    <a:pt x="1807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43" y="9589"/>
                    <a:pt x="2328" y="9802"/>
                    <a:pt x="2328" y="9802"/>
                  </a:cubicBezTo>
                  <a:cubicBezTo>
                    <a:pt x="2656" y="9638"/>
                    <a:pt x="2771" y="9229"/>
                    <a:pt x="2558" y="8917"/>
                  </a:cubicBezTo>
                  <a:cubicBezTo>
                    <a:pt x="2477" y="8782"/>
                    <a:pt x="2317" y="8691"/>
                    <a:pt x="2154" y="8691"/>
                  </a:cubicBezTo>
                  <a:cubicBezTo>
                    <a:pt x="2119" y="8691"/>
                    <a:pt x="2084" y="8695"/>
                    <a:pt x="2050" y="8704"/>
                  </a:cubicBezTo>
                  <a:lnTo>
                    <a:pt x="2050" y="8704"/>
                  </a:lnTo>
                  <a:cubicBezTo>
                    <a:pt x="2058" y="8702"/>
                    <a:pt x="2283" y="8638"/>
                    <a:pt x="3295" y="7802"/>
                  </a:cubicBezTo>
                  <a:cubicBezTo>
                    <a:pt x="4590" y="6737"/>
                    <a:pt x="4525" y="7098"/>
                    <a:pt x="5459" y="6606"/>
                  </a:cubicBezTo>
                  <a:cubicBezTo>
                    <a:pt x="6377" y="6114"/>
                    <a:pt x="6065" y="5131"/>
                    <a:pt x="6065" y="5131"/>
                  </a:cubicBezTo>
                  <a:lnTo>
                    <a:pt x="6065" y="5131"/>
                  </a:lnTo>
                  <a:cubicBezTo>
                    <a:pt x="6020" y="5252"/>
                    <a:pt x="5960" y="5429"/>
                    <a:pt x="5498" y="5429"/>
                  </a:cubicBezTo>
                  <a:cubicBezTo>
                    <a:pt x="5460" y="5429"/>
                    <a:pt x="5420" y="5428"/>
                    <a:pt x="5377" y="5426"/>
                  </a:cubicBezTo>
                  <a:cubicBezTo>
                    <a:pt x="5351" y="5424"/>
                    <a:pt x="5326" y="5422"/>
                    <a:pt x="5301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10" y="6065"/>
                    <a:pt x="4312" y="6163"/>
                    <a:pt x="4213" y="6245"/>
                  </a:cubicBezTo>
                  <a:cubicBezTo>
                    <a:pt x="4541" y="5917"/>
                    <a:pt x="4607" y="5131"/>
                    <a:pt x="4705" y="4491"/>
                  </a:cubicBezTo>
                  <a:cubicBezTo>
                    <a:pt x="4803" y="3852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9" y="2656"/>
                  </a:cubicBezTo>
                  <a:cubicBezTo>
                    <a:pt x="5836" y="2508"/>
                    <a:pt x="5852" y="2361"/>
                    <a:pt x="5885" y="2213"/>
                  </a:cubicBezTo>
                  <a:lnTo>
                    <a:pt x="5885" y="2213"/>
                  </a:lnTo>
                  <a:cubicBezTo>
                    <a:pt x="5885" y="2213"/>
                    <a:pt x="5852" y="2328"/>
                    <a:pt x="5459" y="2377"/>
                  </a:cubicBezTo>
                  <a:cubicBezTo>
                    <a:pt x="5147" y="2426"/>
                    <a:pt x="4902" y="2656"/>
                    <a:pt x="4852" y="2967"/>
                  </a:cubicBezTo>
                  <a:cubicBezTo>
                    <a:pt x="4852" y="3117"/>
                    <a:pt x="4750" y="3302"/>
                    <a:pt x="4602" y="3302"/>
                  </a:cubicBezTo>
                  <a:cubicBezTo>
                    <a:pt x="4572" y="3302"/>
                    <a:pt x="4541" y="3295"/>
                    <a:pt x="4508" y="3278"/>
                  </a:cubicBezTo>
                  <a:cubicBezTo>
                    <a:pt x="4328" y="3164"/>
                    <a:pt x="4393" y="2885"/>
                    <a:pt x="4393" y="2885"/>
                  </a:cubicBezTo>
                  <a:cubicBezTo>
                    <a:pt x="4607" y="2295"/>
                    <a:pt x="5180" y="2508"/>
                    <a:pt x="5623" y="1820"/>
                  </a:cubicBezTo>
                  <a:cubicBezTo>
                    <a:pt x="6033" y="1213"/>
                    <a:pt x="5475" y="590"/>
                    <a:pt x="5279" y="410"/>
                  </a:cubicBezTo>
                  <a:cubicBezTo>
                    <a:pt x="5164" y="295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4745325" y="589750"/>
              <a:ext cx="69675" cy="203700"/>
            </a:xfrm>
            <a:custGeom>
              <a:rect b="b" l="l" r="r" t="t"/>
              <a:pathLst>
                <a:path extrusionOk="0" h="8148" w="2787">
                  <a:moveTo>
                    <a:pt x="705" y="1"/>
                  </a:moveTo>
                  <a:lnTo>
                    <a:pt x="705" y="1"/>
                  </a:lnTo>
                  <a:cubicBezTo>
                    <a:pt x="705" y="1"/>
                    <a:pt x="66" y="181"/>
                    <a:pt x="213" y="1066"/>
                  </a:cubicBezTo>
                  <a:cubicBezTo>
                    <a:pt x="312" y="1558"/>
                    <a:pt x="558" y="2017"/>
                    <a:pt x="935" y="2361"/>
                  </a:cubicBezTo>
                  <a:cubicBezTo>
                    <a:pt x="1131" y="2558"/>
                    <a:pt x="1328" y="2722"/>
                    <a:pt x="1475" y="2902"/>
                  </a:cubicBezTo>
                  <a:cubicBezTo>
                    <a:pt x="1803" y="3263"/>
                    <a:pt x="2475" y="4131"/>
                    <a:pt x="2131" y="4967"/>
                  </a:cubicBezTo>
                  <a:cubicBezTo>
                    <a:pt x="2049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56"/>
                    <a:pt x="17" y="8147"/>
                  </a:cubicBezTo>
                  <a:cubicBezTo>
                    <a:pt x="17" y="8000"/>
                    <a:pt x="66" y="6934"/>
                    <a:pt x="1213" y="6131"/>
                  </a:cubicBezTo>
                  <a:cubicBezTo>
                    <a:pt x="2524" y="5230"/>
                    <a:pt x="2787" y="4295"/>
                    <a:pt x="2344" y="2902"/>
                  </a:cubicBezTo>
                  <a:cubicBezTo>
                    <a:pt x="2279" y="2722"/>
                    <a:pt x="2197" y="2525"/>
                    <a:pt x="2098" y="2361"/>
                  </a:cubicBezTo>
                  <a:cubicBezTo>
                    <a:pt x="1475" y="1230"/>
                    <a:pt x="410" y="968"/>
                    <a:pt x="7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4518700" y="913300"/>
              <a:ext cx="226650" cy="158025"/>
            </a:xfrm>
            <a:custGeom>
              <a:rect b="b" l="l" r="r" t="t"/>
              <a:pathLst>
                <a:path extrusionOk="0" h="6321" w="9066">
                  <a:moveTo>
                    <a:pt x="2016" y="0"/>
                  </a:moveTo>
                  <a:cubicBezTo>
                    <a:pt x="1103" y="0"/>
                    <a:pt x="83" y="656"/>
                    <a:pt x="50" y="1860"/>
                  </a:cubicBezTo>
                  <a:cubicBezTo>
                    <a:pt x="1" y="2712"/>
                    <a:pt x="476" y="3532"/>
                    <a:pt x="1247" y="3942"/>
                  </a:cubicBezTo>
                  <a:cubicBezTo>
                    <a:pt x="1740" y="4199"/>
                    <a:pt x="2292" y="4301"/>
                    <a:pt x="2857" y="4301"/>
                  </a:cubicBezTo>
                  <a:cubicBezTo>
                    <a:pt x="3193" y="4301"/>
                    <a:pt x="3533" y="4265"/>
                    <a:pt x="3869" y="4204"/>
                  </a:cubicBezTo>
                  <a:cubicBezTo>
                    <a:pt x="4754" y="3958"/>
                    <a:pt x="5574" y="3630"/>
                    <a:pt x="6393" y="3417"/>
                  </a:cubicBezTo>
                  <a:cubicBezTo>
                    <a:pt x="6591" y="3369"/>
                    <a:pt x="6794" y="3344"/>
                    <a:pt x="6994" y="3344"/>
                  </a:cubicBezTo>
                  <a:cubicBezTo>
                    <a:pt x="7606" y="3344"/>
                    <a:pt x="8191" y="3575"/>
                    <a:pt x="8524" y="4057"/>
                  </a:cubicBezTo>
                  <a:cubicBezTo>
                    <a:pt x="8967" y="4630"/>
                    <a:pt x="9000" y="5581"/>
                    <a:pt x="8459" y="5974"/>
                  </a:cubicBezTo>
                  <a:cubicBezTo>
                    <a:pt x="8245" y="6136"/>
                    <a:pt x="7988" y="6211"/>
                    <a:pt x="7739" y="6211"/>
                  </a:cubicBezTo>
                  <a:cubicBezTo>
                    <a:pt x="7360" y="6211"/>
                    <a:pt x="7001" y="6036"/>
                    <a:pt x="6852" y="5728"/>
                  </a:cubicBezTo>
                  <a:cubicBezTo>
                    <a:pt x="6541" y="5237"/>
                    <a:pt x="6787" y="4581"/>
                    <a:pt x="7246" y="4450"/>
                  </a:cubicBezTo>
                  <a:cubicBezTo>
                    <a:pt x="7337" y="4413"/>
                    <a:pt x="7432" y="4396"/>
                    <a:pt x="7525" y="4396"/>
                  </a:cubicBezTo>
                  <a:cubicBezTo>
                    <a:pt x="7764" y="4396"/>
                    <a:pt x="7994" y="4511"/>
                    <a:pt x="8147" y="4712"/>
                  </a:cubicBezTo>
                  <a:cubicBezTo>
                    <a:pt x="8246" y="4893"/>
                    <a:pt x="8246" y="5106"/>
                    <a:pt x="8180" y="5286"/>
                  </a:cubicBezTo>
                  <a:cubicBezTo>
                    <a:pt x="8167" y="5326"/>
                    <a:pt x="8111" y="5398"/>
                    <a:pt x="8064" y="5398"/>
                  </a:cubicBezTo>
                  <a:cubicBezTo>
                    <a:pt x="8053" y="5398"/>
                    <a:pt x="8042" y="5394"/>
                    <a:pt x="8033" y="5384"/>
                  </a:cubicBezTo>
                  <a:cubicBezTo>
                    <a:pt x="7967" y="5319"/>
                    <a:pt x="8033" y="4974"/>
                    <a:pt x="7656" y="4925"/>
                  </a:cubicBezTo>
                  <a:cubicBezTo>
                    <a:pt x="7642" y="4923"/>
                    <a:pt x="7628" y="4922"/>
                    <a:pt x="7615" y="4922"/>
                  </a:cubicBezTo>
                  <a:cubicBezTo>
                    <a:pt x="7284" y="4922"/>
                    <a:pt x="7161" y="5488"/>
                    <a:pt x="7508" y="5630"/>
                  </a:cubicBezTo>
                  <a:cubicBezTo>
                    <a:pt x="7578" y="5661"/>
                    <a:pt x="7651" y="5676"/>
                    <a:pt x="7723" y="5676"/>
                  </a:cubicBezTo>
                  <a:cubicBezTo>
                    <a:pt x="7952" y="5676"/>
                    <a:pt x="8167" y="5527"/>
                    <a:pt x="8229" y="5302"/>
                  </a:cubicBezTo>
                  <a:lnTo>
                    <a:pt x="8229" y="5286"/>
                  </a:lnTo>
                  <a:cubicBezTo>
                    <a:pt x="8246" y="5270"/>
                    <a:pt x="8246" y="5253"/>
                    <a:pt x="8246" y="5237"/>
                  </a:cubicBezTo>
                  <a:lnTo>
                    <a:pt x="8246" y="5220"/>
                  </a:lnTo>
                  <a:cubicBezTo>
                    <a:pt x="8278" y="5106"/>
                    <a:pt x="8262" y="4974"/>
                    <a:pt x="8229" y="4843"/>
                  </a:cubicBezTo>
                  <a:cubicBezTo>
                    <a:pt x="8117" y="4531"/>
                    <a:pt x="7824" y="4343"/>
                    <a:pt x="7510" y="4343"/>
                  </a:cubicBezTo>
                  <a:cubicBezTo>
                    <a:pt x="7412" y="4343"/>
                    <a:pt x="7311" y="4362"/>
                    <a:pt x="7213" y="4401"/>
                  </a:cubicBezTo>
                  <a:cubicBezTo>
                    <a:pt x="6721" y="4516"/>
                    <a:pt x="6426" y="5220"/>
                    <a:pt x="6770" y="5778"/>
                  </a:cubicBezTo>
                  <a:cubicBezTo>
                    <a:pt x="6942" y="6121"/>
                    <a:pt x="7350" y="6321"/>
                    <a:pt x="7771" y="6321"/>
                  </a:cubicBezTo>
                  <a:cubicBezTo>
                    <a:pt x="8035" y="6321"/>
                    <a:pt x="8304" y="6243"/>
                    <a:pt x="8524" y="6073"/>
                  </a:cubicBezTo>
                  <a:cubicBezTo>
                    <a:pt x="8967" y="5745"/>
                    <a:pt x="9065" y="5138"/>
                    <a:pt x="8918" y="4581"/>
                  </a:cubicBezTo>
                  <a:cubicBezTo>
                    <a:pt x="8819" y="4040"/>
                    <a:pt x="8459" y="3171"/>
                    <a:pt x="7197" y="2893"/>
                  </a:cubicBezTo>
                  <a:cubicBezTo>
                    <a:pt x="7052" y="2860"/>
                    <a:pt x="6904" y="2845"/>
                    <a:pt x="6753" y="2845"/>
                  </a:cubicBezTo>
                  <a:cubicBezTo>
                    <a:pt x="5429" y="2845"/>
                    <a:pt x="3886" y="3979"/>
                    <a:pt x="2308" y="3979"/>
                  </a:cubicBezTo>
                  <a:cubicBezTo>
                    <a:pt x="2091" y="3979"/>
                    <a:pt x="1874" y="3958"/>
                    <a:pt x="1656" y="3909"/>
                  </a:cubicBezTo>
                  <a:cubicBezTo>
                    <a:pt x="1558" y="3876"/>
                    <a:pt x="1460" y="3860"/>
                    <a:pt x="1378" y="3827"/>
                  </a:cubicBezTo>
                  <a:lnTo>
                    <a:pt x="1312" y="3794"/>
                  </a:lnTo>
                  <a:cubicBezTo>
                    <a:pt x="591" y="3417"/>
                    <a:pt x="165" y="2663"/>
                    <a:pt x="181" y="1860"/>
                  </a:cubicBezTo>
                  <a:cubicBezTo>
                    <a:pt x="203" y="738"/>
                    <a:pt x="1182" y="105"/>
                    <a:pt x="2056" y="105"/>
                  </a:cubicBezTo>
                  <a:cubicBezTo>
                    <a:pt x="2471" y="105"/>
                    <a:pt x="2862" y="248"/>
                    <a:pt x="3115" y="549"/>
                  </a:cubicBezTo>
                  <a:cubicBezTo>
                    <a:pt x="3574" y="1008"/>
                    <a:pt x="3525" y="1762"/>
                    <a:pt x="3033" y="2172"/>
                  </a:cubicBezTo>
                  <a:cubicBezTo>
                    <a:pt x="2951" y="2221"/>
                    <a:pt x="2853" y="2270"/>
                    <a:pt x="2771" y="2286"/>
                  </a:cubicBezTo>
                  <a:cubicBezTo>
                    <a:pt x="2699" y="2305"/>
                    <a:pt x="2626" y="2315"/>
                    <a:pt x="2554" y="2315"/>
                  </a:cubicBezTo>
                  <a:cubicBezTo>
                    <a:pt x="2378" y="2315"/>
                    <a:pt x="2205" y="2260"/>
                    <a:pt x="2066" y="2155"/>
                  </a:cubicBezTo>
                  <a:cubicBezTo>
                    <a:pt x="1951" y="2057"/>
                    <a:pt x="1886" y="1909"/>
                    <a:pt x="1935" y="1762"/>
                  </a:cubicBezTo>
                  <a:lnTo>
                    <a:pt x="1935" y="1762"/>
                  </a:lnTo>
                  <a:cubicBezTo>
                    <a:pt x="2008" y="1845"/>
                    <a:pt x="2107" y="1888"/>
                    <a:pt x="2207" y="1888"/>
                  </a:cubicBezTo>
                  <a:cubicBezTo>
                    <a:pt x="2265" y="1888"/>
                    <a:pt x="2323" y="1874"/>
                    <a:pt x="2378" y="1844"/>
                  </a:cubicBezTo>
                  <a:cubicBezTo>
                    <a:pt x="2607" y="1713"/>
                    <a:pt x="2541" y="1319"/>
                    <a:pt x="2214" y="1221"/>
                  </a:cubicBezTo>
                  <a:cubicBezTo>
                    <a:pt x="2182" y="1211"/>
                    <a:pt x="2151" y="1207"/>
                    <a:pt x="2120" y="1207"/>
                  </a:cubicBezTo>
                  <a:cubicBezTo>
                    <a:pt x="1782" y="1207"/>
                    <a:pt x="1512" y="1750"/>
                    <a:pt x="1902" y="2155"/>
                  </a:cubicBezTo>
                  <a:cubicBezTo>
                    <a:pt x="2061" y="2314"/>
                    <a:pt x="2264" y="2400"/>
                    <a:pt x="2480" y="2400"/>
                  </a:cubicBezTo>
                  <a:cubicBezTo>
                    <a:pt x="2554" y="2400"/>
                    <a:pt x="2630" y="2389"/>
                    <a:pt x="2705" y="2368"/>
                  </a:cubicBezTo>
                  <a:cubicBezTo>
                    <a:pt x="2738" y="2368"/>
                    <a:pt x="2755" y="2352"/>
                    <a:pt x="2787" y="2352"/>
                  </a:cubicBezTo>
                  <a:lnTo>
                    <a:pt x="2869" y="2319"/>
                  </a:lnTo>
                  <a:lnTo>
                    <a:pt x="2902" y="2303"/>
                  </a:lnTo>
                  <a:cubicBezTo>
                    <a:pt x="3050" y="2237"/>
                    <a:pt x="3181" y="2139"/>
                    <a:pt x="3279" y="2008"/>
                  </a:cubicBezTo>
                  <a:cubicBezTo>
                    <a:pt x="3591" y="1532"/>
                    <a:pt x="3558" y="909"/>
                    <a:pt x="3164" y="500"/>
                  </a:cubicBezTo>
                  <a:cubicBezTo>
                    <a:pt x="2898" y="162"/>
                    <a:pt x="2470" y="0"/>
                    <a:pt x="201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4557225" y="1002750"/>
              <a:ext cx="161475" cy="92700"/>
            </a:xfrm>
            <a:custGeom>
              <a:rect b="b" l="l" r="r" t="t"/>
              <a:pathLst>
                <a:path extrusionOk="0" h="3708" w="6459">
                  <a:moveTo>
                    <a:pt x="5518" y="0"/>
                  </a:moveTo>
                  <a:cubicBezTo>
                    <a:pt x="5268" y="0"/>
                    <a:pt x="4969" y="44"/>
                    <a:pt x="4623" y="167"/>
                  </a:cubicBezTo>
                  <a:cubicBezTo>
                    <a:pt x="3775" y="469"/>
                    <a:pt x="2580" y="1035"/>
                    <a:pt x="1408" y="1035"/>
                  </a:cubicBezTo>
                  <a:cubicBezTo>
                    <a:pt x="927" y="1035"/>
                    <a:pt x="449" y="940"/>
                    <a:pt x="1" y="692"/>
                  </a:cubicBezTo>
                  <a:lnTo>
                    <a:pt x="1" y="692"/>
                  </a:lnTo>
                  <a:cubicBezTo>
                    <a:pt x="1" y="692"/>
                    <a:pt x="569" y="1335"/>
                    <a:pt x="1335" y="1335"/>
                  </a:cubicBezTo>
                  <a:cubicBezTo>
                    <a:pt x="1371" y="1335"/>
                    <a:pt x="1407" y="1334"/>
                    <a:pt x="1443" y="1331"/>
                  </a:cubicBezTo>
                  <a:cubicBezTo>
                    <a:pt x="1950" y="1307"/>
                    <a:pt x="2181" y="1167"/>
                    <a:pt x="2320" y="1167"/>
                  </a:cubicBezTo>
                  <a:cubicBezTo>
                    <a:pt x="2370" y="1167"/>
                    <a:pt x="2408" y="1185"/>
                    <a:pt x="2443" y="1233"/>
                  </a:cubicBezTo>
                  <a:cubicBezTo>
                    <a:pt x="2508" y="1324"/>
                    <a:pt x="2397" y="1374"/>
                    <a:pt x="2241" y="1374"/>
                  </a:cubicBezTo>
                  <a:cubicBezTo>
                    <a:pt x="2201" y="1374"/>
                    <a:pt x="2159" y="1370"/>
                    <a:pt x="2115" y="1364"/>
                  </a:cubicBezTo>
                  <a:cubicBezTo>
                    <a:pt x="2063" y="1340"/>
                    <a:pt x="2008" y="1330"/>
                    <a:pt x="1955" y="1330"/>
                  </a:cubicBezTo>
                  <a:cubicBezTo>
                    <a:pt x="1858" y="1330"/>
                    <a:pt x="1763" y="1366"/>
                    <a:pt x="1689" y="1429"/>
                  </a:cubicBezTo>
                  <a:cubicBezTo>
                    <a:pt x="1511" y="1591"/>
                    <a:pt x="1715" y="2102"/>
                    <a:pt x="1346" y="2102"/>
                  </a:cubicBezTo>
                  <a:cubicBezTo>
                    <a:pt x="1340" y="2102"/>
                    <a:pt x="1334" y="2102"/>
                    <a:pt x="1328" y="2101"/>
                  </a:cubicBezTo>
                  <a:lnTo>
                    <a:pt x="1328" y="2101"/>
                  </a:lnTo>
                  <a:cubicBezTo>
                    <a:pt x="1328" y="2101"/>
                    <a:pt x="1622" y="2468"/>
                    <a:pt x="2050" y="2468"/>
                  </a:cubicBezTo>
                  <a:cubicBezTo>
                    <a:pt x="2195" y="2468"/>
                    <a:pt x="2355" y="2426"/>
                    <a:pt x="2525" y="2314"/>
                  </a:cubicBezTo>
                  <a:cubicBezTo>
                    <a:pt x="3197" y="1888"/>
                    <a:pt x="2820" y="1380"/>
                    <a:pt x="3082" y="1249"/>
                  </a:cubicBezTo>
                  <a:cubicBezTo>
                    <a:pt x="3125" y="1226"/>
                    <a:pt x="3167" y="1216"/>
                    <a:pt x="3206" y="1216"/>
                  </a:cubicBezTo>
                  <a:cubicBezTo>
                    <a:pt x="3389" y="1216"/>
                    <a:pt x="3501" y="1445"/>
                    <a:pt x="3312" y="1675"/>
                  </a:cubicBezTo>
                  <a:cubicBezTo>
                    <a:pt x="3082" y="1937"/>
                    <a:pt x="2230" y="2888"/>
                    <a:pt x="3558" y="3708"/>
                  </a:cubicBezTo>
                  <a:cubicBezTo>
                    <a:pt x="3558" y="3708"/>
                    <a:pt x="3377" y="3249"/>
                    <a:pt x="3738" y="3085"/>
                  </a:cubicBezTo>
                  <a:cubicBezTo>
                    <a:pt x="4098" y="2937"/>
                    <a:pt x="4820" y="2708"/>
                    <a:pt x="4721" y="2216"/>
                  </a:cubicBezTo>
                  <a:cubicBezTo>
                    <a:pt x="4623" y="1708"/>
                    <a:pt x="4246" y="954"/>
                    <a:pt x="4852" y="511"/>
                  </a:cubicBezTo>
                  <a:cubicBezTo>
                    <a:pt x="5204" y="247"/>
                    <a:pt x="5510" y="147"/>
                    <a:pt x="5817" y="147"/>
                  </a:cubicBezTo>
                  <a:cubicBezTo>
                    <a:pt x="6025" y="147"/>
                    <a:pt x="6234" y="193"/>
                    <a:pt x="6459" y="265"/>
                  </a:cubicBezTo>
                  <a:cubicBezTo>
                    <a:pt x="6459" y="265"/>
                    <a:pt x="6136" y="0"/>
                    <a:pt x="55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4587150" y="911025"/>
              <a:ext cx="90175" cy="63125"/>
            </a:xfrm>
            <a:custGeom>
              <a:rect b="b" l="l" r="r" t="t"/>
              <a:pathLst>
                <a:path extrusionOk="0" h="2525" w="3607">
                  <a:moveTo>
                    <a:pt x="1115" y="0"/>
                  </a:moveTo>
                  <a:cubicBezTo>
                    <a:pt x="512" y="0"/>
                    <a:pt x="0" y="132"/>
                    <a:pt x="0" y="132"/>
                  </a:cubicBezTo>
                  <a:cubicBezTo>
                    <a:pt x="0" y="132"/>
                    <a:pt x="951" y="197"/>
                    <a:pt x="1197" y="541"/>
                  </a:cubicBezTo>
                  <a:cubicBezTo>
                    <a:pt x="1361" y="738"/>
                    <a:pt x="1426" y="1017"/>
                    <a:pt x="1344" y="1263"/>
                  </a:cubicBezTo>
                  <a:cubicBezTo>
                    <a:pt x="1295" y="1492"/>
                    <a:pt x="1180" y="2148"/>
                    <a:pt x="2213" y="2164"/>
                  </a:cubicBezTo>
                  <a:cubicBezTo>
                    <a:pt x="3246" y="2164"/>
                    <a:pt x="3082" y="2525"/>
                    <a:pt x="3082" y="2525"/>
                  </a:cubicBezTo>
                  <a:cubicBezTo>
                    <a:pt x="3082" y="2525"/>
                    <a:pt x="3606" y="1771"/>
                    <a:pt x="2738" y="607"/>
                  </a:cubicBezTo>
                  <a:cubicBezTo>
                    <a:pt x="2367" y="123"/>
                    <a:pt x="1699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4551900" y="844225"/>
              <a:ext cx="56575" cy="66825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20" y="165"/>
                    <a:pt x="738" y="689"/>
                    <a:pt x="804" y="1427"/>
                  </a:cubicBezTo>
                  <a:cubicBezTo>
                    <a:pt x="869" y="2148"/>
                    <a:pt x="1" y="2607"/>
                    <a:pt x="1" y="2607"/>
                  </a:cubicBezTo>
                  <a:cubicBezTo>
                    <a:pt x="574" y="2410"/>
                    <a:pt x="1754" y="2673"/>
                    <a:pt x="2000" y="2017"/>
                  </a:cubicBezTo>
                  <a:cubicBezTo>
                    <a:pt x="2263" y="1345"/>
                    <a:pt x="1623" y="935"/>
                    <a:pt x="1263" y="722"/>
                  </a:cubicBezTo>
                  <a:cubicBezTo>
                    <a:pt x="902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4467075" y="873325"/>
              <a:ext cx="79925" cy="107400"/>
            </a:xfrm>
            <a:custGeom>
              <a:rect b="b" l="l" r="r" t="t"/>
              <a:pathLst>
                <a:path extrusionOk="0" h="4296" w="3197">
                  <a:moveTo>
                    <a:pt x="2803" y="1"/>
                  </a:moveTo>
                  <a:cubicBezTo>
                    <a:pt x="2726" y="78"/>
                    <a:pt x="2607" y="125"/>
                    <a:pt x="2487" y="125"/>
                  </a:cubicBezTo>
                  <a:cubicBezTo>
                    <a:pt x="2456" y="125"/>
                    <a:pt x="2424" y="122"/>
                    <a:pt x="2394" y="115"/>
                  </a:cubicBezTo>
                  <a:cubicBezTo>
                    <a:pt x="2343" y="109"/>
                    <a:pt x="2273" y="103"/>
                    <a:pt x="2192" y="103"/>
                  </a:cubicBezTo>
                  <a:cubicBezTo>
                    <a:pt x="1875" y="103"/>
                    <a:pt x="1386" y="194"/>
                    <a:pt x="1230" y="689"/>
                  </a:cubicBezTo>
                  <a:cubicBezTo>
                    <a:pt x="1050" y="1312"/>
                    <a:pt x="1197" y="1705"/>
                    <a:pt x="1410" y="1886"/>
                  </a:cubicBezTo>
                  <a:cubicBezTo>
                    <a:pt x="1623" y="2066"/>
                    <a:pt x="1623" y="2443"/>
                    <a:pt x="1476" y="2492"/>
                  </a:cubicBezTo>
                  <a:cubicBezTo>
                    <a:pt x="1444" y="2506"/>
                    <a:pt x="1408" y="2513"/>
                    <a:pt x="1371" y="2513"/>
                  </a:cubicBezTo>
                  <a:cubicBezTo>
                    <a:pt x="1232" y="2513"/>
                    <a:pt x="1083" y="2413"/>
                    <a:pt x="1148" y="2181"/>
                  </a:cubicBezTo>
                  <a:cubicBezTo>
                    <a:pt x="1221" y="1947"/>
                    <a:pt x="1048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86" y="1745"/>
                    <a:pt x="638" y="1748"/>
                    <a:pt x="594" y="1748"/>
                  </a:cubicBezTo>
                  <a:cubicBezTo>
                    <a:pt x="421" y="1748"/>
                    <a:pt x="318" y="1695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1" y="2492"/>
                    <a:pt x="689" y="2918"/>
                  </a:cubicBezTo>
                  <a:cubicBezTo>
                    <a:pt x="1377" y="3344"/>
                    <a:pt x="1738" y="4033"/>
                    <a:pt x="2115" y="4295"/>
                  </a:cubicBezTo>
                  <a:cubicBezTo>
                    <a:pt x="2115" y="4295"/>
                    <a:pt x="1525" y="3344"/>
                    <a:pt x="2082" y="2476"/>
                  </a:cubicBezTo>
                  <a:cubicBezTo>
                    <a:pt x="2623" y="1607"/>
                    <a:pt x="3197" y="1345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4362175" y="714650"/>
              <a:ext cx="202625" cy="202550"/>
            </a:xfrm>
            <a:custGeom>
              <a:rect b="b" l="l" r="r" t="t"/>
              <a:pathLst>
                <a:path extrusionOk="0" h="8102" w="8105">
                  <a:moveTo>
                    <a:pt x="2383" y="0"/>
                  </a:moveTo>
                  <a:cubicBezTo>
                    <a:pt x="2282" y="0"/>
                    <a:pt x="2181" y="7"/>
                    <a:pt x="2082" y="21"/>
                  </a:cubicBezTo>
                  <a:cubicBezTo>
                    <a:pt x="754" y="168"/>
                    <a:pt x="0" y="1987"/>
                    <a:pt x="787" y="3250"/>
                  </a:cubicBezTo>
                  <a:cubicBezTo>
                    <a:pt x="1376" y="4207"/>
                    <a:pt x="2455" y="4489"/>
                    <a:pt x="3428" y="4489"/>
                  </a:cubicBezTo>
                  <a:cubicBezTo>
                    <a:pt x="3538" y="4489"/>
                    <a:pt x="3647" y="4486"/>
                    <a:pt x="3754" y="4479"/>
                  </a:cubicBezTo>
                  <a:cubicBezTo>
                    <a:pt x="3951" y="4479"/>
                    <a:pt x="4197" y="4446"/>
                    <a:pt x="4442" y="4413"/>
                  </a:cubicBezTo>
                  <a:cubicBezTo>
                    <a:pt x="4442" y="4413"/>
                    <a:pt x="4651" y="4379"/>
                    <a:pt x="4961" y="4379"/>
                  </a:cubicBezTo>
                  <a:cubicBezTo>
                    <a:pt x="5449" y="4379"/>
                    <a:pt x="6189" y="4464"/>
                    <a:pt x="6770" y="4905"/>
                  </a:cubicBezTo>
                  <a:cubicBezTo>
                    <a:pt x="7163" y="5249"/>
                    <a:pt x="7426" y="5708"/>
                    <a:pt x="7508" y="6233"/>
                  </a:cubicBezTo>
                  <a:cubicBezTo>
                    <a:pt x="7508" y="6233"/>
                    <a:pt x="7671" y="7429"/>
                    <a:pt x="7098" y="8069"/>
                  </a:cubicBezTo>
                  <a:cubicBezTo>
                    <a:pt x="7089" y="8078"/>
                    <a:pt x="7084" y="8087"/>
                    <a:pt x="7080" y="8093"/>
                  </a:cubicBezTo>
                  <a:lnTo>
                    <a:pt x="7080" y="8093"/>
                  </a:lnTo>
                  <a:cubicBezTo>
                    <a:pt x="7207" y="8022"/>
                    <a:pt x="8105" y="7465"/>
                    <a:pt x="7983" y="5987"/>
                  </a:cubicBezTo>
                  <a:cubicBezTo>
                    <a:pt x="7875" y="4666"/>
                    <a:pt x="6825" y="4010"/>
                    <a:pt x="5508" y="4010"/>
                  </a:cubicBezTo>
                  <a:cubicBezTo>
                    <a:pt x="5223" y="4010"/>
                    <a:pt x="4926" y="4041"/>
                    <a:pt x="4623" y="4102"/>
                  </a:cubicBezTo>
                  <a:cubicBezTo>
                    <a:pt x="4114" y="4202"/>
                    <a:pt x="3658" y="4253"/>
                    <a:pt x="3248" y="4253"/>
                  </a:cubicBezTo>
                  <a:cubicBezTo>
                    <a:pt x="2722" y="4253"/>
                    <a:pt x="2273" y="4170"/>
                    <a:pt x="1885" y="4004"/>
                  </a:cubicBezTo>
                  <a:cubicBezTo>
                    <a:pt x="1492" y="3807"/>
                    <a:pt x="1164" y="3512"/>
                    <a:pt x="918" y="3151"/>
                  </a:cubicBezTo>
                  <a:cubicBezTo>
                    <a:pt x="197" y="1987"/>
                    <a:pt x="885" y="299"/>
                    <a:pt x="2098" y="168"/>
                  </a:cubicBezTo>
                  <a:cubicBezTo>
                    <a:pt x="2207" y="150"/>
                    <a:pt x="2316" y="140"/>
                    <a:pt x="2424" y="140"/>
                  </a:cubicBezTo>
                  <a:cubicBezTo>
                    <a:pt x="2890" y="140"/>
                    <a:pt x="3337" y="311"/>
                    <a:pt x="3590" y="643"/>
                  </a:cubicBezTo>
                  <a:cubicBezTo>
                    <a:pt x="3885" y="1037"/>
                    <a:pt x="3934" y="1561"/>
                    <a:pt x="3738" y="2004"/>
                  </a:cubicBezTo>
                  <a:cubicBezTo>
                    <a:pt x="3577" y="2339"/>
                    <a:pt x="3240" y="2543"/>
                    <a:pt x="2880" y="2543"/>
                  </a:cubicBezTo>
                  <a:cubicBezTo>
                    <a:pt x="2801" y="2543"/>
                    <a:pt x="2720" y="2533"/>
                    <a:pt x="2639" y="2512"/>
                  </a:cubicBezTo>
                  <a:cubicBezTo>
                    <a:pt x="2197" y="2397"/>
                    <a:pt x="2033" y="1971"/>
                    <a:pt x="2361" y="1922"/>
                  </a:cubicBezTo>
                  <a:cubicBezTo>
                    <a:pt x="2770" y="1856"/>
                    <a:pt x="2852" y="1512"/>
                    <a:pt x="2705" y="1217"/>
                  </a:cubicBezTo>
                  <a:cubicBezTo>
                    <a:pt x="2644" y="1096"/>
                    <a:pt x="2509" y="1027"/>
                    <a:pt x="2363" y="1027"/>
                  </a:cubicBezTo>
                  <a:cubicBezTo>
                    <a:pt x="2155" y="1027"/>
                    <a:pt x="1927" y="1168"/>
                    <a:pt x="1869" y="1496"/>
                  </a:cubicBezTo>
                  <a:cubicBezTo>
                    <a:pt x="1820" y="1758"/>
                    <a:pt x="1902" y="2037"/>
                    <a:pt x="2082" y="2250"/>
                  </a:cubicBezTo>
                  <a:cubicBezTo>
                    <a:pt x="2249" y="2434"/>
                    <a:pt x="2583" y="2592"/>
                    <a:pt x="2926" y="2592"/>
                  </a:cubicBezTo>
                  <a:cubicBezTo>
                    <a:pt x="3256" y="2592"/>
                    <a:pt x="3594" y="2446"/>
                    <a:pt x="3803" y="2037"/>
                  </a:cubicBezTo>
                  <a:cubicBezTo>
                    <a:pt x="4049" y="1561"/>
                    <a:pt x="4000" y="1004"/>
                    <a:pt x="3688" y="561"/>
                  </a:cubicBezTo>
                  <a:cubicBezTo>
                    <a:pt x="3401" y="178"/>
                    <a:pt x="2895" y="0"/>
                    <a:pt x="2383" y="0"/>
                  </a:cubicBezTo>
                  <a:close/>
                  <a:moveTo>
                    <a:pt x="7080" y="8093"/>
                  </a:moveTo>
                  <a:cubicBezTo>
                    <a:pt x="7070" y="8099"/>
                    <a:pt x="7065" y="8101"/>
                    <a:pt x="7065" y="8101"/>
                  </a:cubicBezTo>
                  <a:cubicBezTo>
                    <a:pt x="7072" y="8101"/>
                    <a:pt x="7076" y="8098"/>
                    <a:pt x="7080" y="809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4394550" y="831225"/>
              <a:ext cx="116675" cy="59325"/>
            </a:xfrm>
            <a:custGeom>
              <a:rect b="b" l="l" r="r" t="t"/>
              <a:pathLst>
                <a:path extrusionOk="0" h="2373" w="4667">
                  <a:moveTo>
                    <a:pt x="3586" y="1"/>
                  </a:moveTo>
                  <a:cubicBezTo>
                    <a:pt x="3290" y="1"/>
                    <a:pt x="2939" y="42"/>
                    <a:pt x="2541" y="160"/>
                  </a:cubicBezTo>
                  <a:cubicBezTo>
                    <a:pt x="1975" y="321"/>
                    <a:pt x="1495" y="380"/>
                    <a:pt x="1103" y="380"/>
                  </a:cubicBezTo>
                  <a:cubicBezTo>
                    <a:pt x="576" y="380"/>
                    <a:pt x="207" y="273"/>
                    <a:pt x="0" y="160"/>
                  </a:cubicBezTo>
                  <a:lnTo>
                    <a:pt x="0" y="160"/>
                  </a:lnTo>
                  <a:cubicBezTo>
                    <a:pt x="148" y="275"/>
                    <a:pt x="262" y="390"/>
                    <a:pt x="377" y="537"/>
                  </a:cubicBezTo>
                  <a:cubicBezTo>
                    <a:pt x="452" y="642"/>
                    <a:pt x="610" y="1393"/>
                    <a:pt x="1190" y="1393"/>
                  </a:cubicBezTo>
                  <a:cubicBezTo>
                    <a:pt x="1243" y="1393"/>
                    <a:pt x="1300" y="1387"/>
                    <a:pt x="1361" y="1373"/>
                  </a:cubicBezTo>
                  <a:cubicBezTo>
                    <a:pt x="2098" y="1226"/>
                    <a:pt x="1951" y="767"/>
                    <a:pt x="2426" y="619"/>
                  </a:cubicBezTo>
                  <a:cubicBezTo>
                    <a:pt x="2518" y="591"/>
                    <a:pt x="2596" y="579"/>
                    <a:pt x="2661" y="579"/>
                  </a:cubicBezTo>
                  <a:cubicBezTo>
                    <a:pt x="2931" y="579"/>
                    <a:pt x="2974" y="786"/>
                    <a:pt x="2869" y="865"/>
                  </a:cubicBezTo>
                  <a:cubicBezTo>
                    <a:pt x="2813" y="900"/>
                    <a:pt x="2763" y="911"/>
                    <a:pt x="2710" y="911"/>
                  </a:cubicBezTo>
                  <a:cubicBezTo>
                    <a:pt x="2639" y="911"/>
                    <a:pt x="2562" y="891"/>
                    <a:pt x="2459" y="881"/>
                  </a:cubicBezTo>
                  <a:cubicBezTo>
                    <a:pt x="2451" y="881"/>
                    <a:pt x="2442" y="880"/>
                    <a:pt x="2433" y="880"/>
                  </a:cubicBezTo>
                  <a:cubicBezTo>
                    <a:pt x="2248" y="880"/>
                    <a:pt x="1811" y="1033"/>
                    <a:pt x="1967" y="1439"/>
                  </a:cubicBezTo>
                  <a:cubicBezTo>
                    <a:pt x="2131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4" y="2127"/>
                  </a:cubicBezTo>
                  <a:cubicBezTo>
                    <a:pt x="3705" y="1865"/>
                    <a:pt x="3852" y="1406"/>
                    <a:pt x="3721" y="996"/>
                  </a:cubicBezTo>
                  <a:cubicBezTo>
                    <a:pt x="3622" y="502"/>
                    <a:pt x="3937" y="202"/>
                    <a:pt x="4414" y="202"/>
                  </a:cubicBezTo>
                  <a:cubicBezTo>
                    <a:pt x="4491" y="202"/>
                    <a:pt x="4572" y="210"/>
                    <a:pt x="4655" y="226"/>
                  </a:cubicBezTo>
                  <a:cubicBezTo>
                    <a:pt x="4667" y="226"/>
                    <a:pt x="4277" y="1"/>
                    <a:pt x="358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4424450" y="721700"/>
              <a:ext cx="80750" cy="83725"/>
            </a:xfrm>
            <a:custGeom>
              <a:rect b="b" l="l" r="r" t="t"/>
              <a:pathLst>
                <a:path extrusionOk="0" h="3349" w="3230">
                  <a:moveTo>
                    <a:pt x="1263" y="1"/>
                  </a:moveTo>
                  <a:lnTo>
                    <a:pt x="1263" y="1"/>
                  </a:lnTo>
                  <a:cubicBezTo>
                    <a:pt x="1689" y="427"/>
                    <a:pt x="1837" y="1066"/>
                    <a:pt x="1640" y="1656"/>
                  </a:cubicBezTo>
                  <a:cubicBezTo>
                    <a:pt x="1395" y="2417"/>
                    <a:pt x="865" y="2608"/>
                    <a:pt x="414" y="2608"/>
                  </a:cubicBezTo>
                  <a:cubicBezTo>
                    <a:pt x="263" y="2608"/>
                    <a:pt x="120" y="2587"/>
                    <a:pt x="1" y="2558"/>
                  </a:cubicBezTo>
                  <a:lnTo>
                    <a:pt x="1" y="2558"/>
                  </a:lnTo>
                  <a:cubicBezTo>
                    <a:pt x="1" y="2558"/>
                    <a:pt x="229" y="3348"/>
                    <a:pt x="1007" y="3348"/>
                  </a:cubicBezTo>
                  <a:cubicBezTo>
                    <a:pt x="1037" y="3348"/>
                    <a:pt x="1067" y="3347"/>
                    <a:pt x="1099" y="3345"/>
                  </a:cubicBezTo>
                  <a:cubicBezTo>
                    <a:pt x="1935" y="3279"/>
                    <a:pt x="1886" y="2640"/>
                    <a:pt x="1869" y="2345"/>
                  </a:cubicBezTo>
                  <a:cubicBezTo>
                    <a:pt x="1869" y="2066"/>
                    <a:pt x="1853" y="1837"/>
                    <a:pt x="1968" y="1837"/>
                  </a:cubicBezTo>
                  <a:cubicBezTo>
                    <a:pt x="2066" y="1837"/>
                    <a:pt x="2099" y="1951"/>
                    <a:pt x="2033" y="2148"/>
                  </a:cubicBezTo>
                  <a:cubicBezTo>
                    <a:pt x="1968" y="2345"/>
                    <a:pt x="1820" y="2984"/>
                    <a:pt x="2918" y="3082"/>
                  </a:cubicBezTo>
                  <a:cubicBezTo>
                    <a:pt x="2787" y="3000"/>
                    <a:pt x="2755" y="2804"/>
                    <a:pt x="2853" y="2673"/>
                  </a:cubicBezTo>
                  <a:cubicBezTo>
                    <a:pt x="3000" y="2410"/>
                    <a:pt x="3230" y="1968"/>
                    <a:pt x="2492" y="1345"/>
                  </a:cubicBezTo>
                  <a:cubicBezTo>
                    <a:pt x="1771" y="722"/>
                    <a:pt x="1706" y="279"/>
                    <a:pt x="126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4341275" y="602275"/>
              <a:ext cx="38125" cy="191575"/>
            </a:xfrm>
            <a:custGeom>
              <a:rect b="b" l="l" r="r" t="t"/>
              <a:pathLst>
                <a:path extrusionOk="0" h="7663" w="1525">
                  <a:moveTo>
                    <a:pt x="625" y="0"/>
                  </a:moveTo>
                  <a:cubicBezTo>
                    <a:pt x="557" y="0"/>
                    <a:pt x="485" y="17"/>
                    <a:pt x="410" y="57"/>
                  </a:cubicBezTo>
                  <a:cubicBezTo>
                    <a:pt x="0" y="287"/>
                    <a:pt x="328" y="844"/>
                    <a:pt x="590" y="1106"/>
                  </a:cubicBezTo>
                  <a:cubicBezTo>
                    <a:pt x="705" y="1205"/>
                    <a:pt x="754" y="1483"/>
                    <a:pt x="787" y="1860"/>
                  </a:cubicBezTo>
                  <a:cubicBezTo>
                    <a:pt x="836" y="2565"/>
                    <a:pt x="820" y="3286"/>
                    <a:pt x="738" y="3991"/>
                  </a:cubicBezTo>
                  <a:cubicBezTo>
                    <a:pt x="607" y="5368"/>
                    <a:pt x="771" y="7122"/>
                    <a:pt x="1459" y="7663"/>
                  </a:cubicBezTo>
                  <a:cubicBezTo>
                    <a:pt x="1459" y="7663"/>
                    <a:pt x="804" y="7056"/>
                    <a:pt x="951" y="5171"/>
                  </a:cubicBezTo>
                  <a:cubicBezTo>
                    <a:pt x="1049" y="3975"/>
                    <a:pt x="1410" y="2827"/>
                    <a:pt x="1476" y="1860"/>
                  </a:cubicBezTo>
                  <a:cubicBezTo>
                    <a:pt x="1525" y="1286"/>
                    <a:pt x="1459" y="795"/>
                    <a:pt x="1181" y="369"/>
                  </a:cubicBezTo>
                  <a:cubicBezTo>
                    <a:pt x="1181" y="369"/>
                    <a:pt x="946" y="0"/>
                    <a:pt x="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4222850" y="577200"/>
              <a:ext cx="212275" cy="254350"/>
            </a:xfrm>
            <a:custGeom>
              <a:rect b="b" l="l" r="r" t="t"/>
              <a:pathLst>
                <a:path extrusionOk="0" h="10174" w="8491">
                  <a:moveTo>
                    <a:pt x="2195" y="0"/>
                  </a:moveTo>
                  <a:cubicBezTo>
                    <a:pt x="1296" y="0"/>
                    <a:pt x="473" y="468"/>
                    <a:pt x="246" y="1175"/>
                  </a:cubicBezTo>
                  <a:cubicBezTo>
                    <a:pt x="0" y="1781"/>
                    <a:pt x="197" y="2470"/>
                    <a:pt x="721" y="2863"/>
                  </a:cubicBezTo>
                  <a:lnTo>
                    <a:pt x="771" y="2896"/>
                  </a:lnTo>
                  <a:cubicBezTo>
                    <a:pt x="1010" y="3031"/>
                    <a:pt x="1276" y="3101"/>
                    <a:pt x="1541" y="3101"/>
                  </a:cubicBezTo>
                  <a:cubicBezTo>
                    <a:pt x="1821" y="3101"/>
                    <a:pt x="2100" y="3023"/>
                    <a:pt x="2344" y="2863"/>
                  </a:cubicBezTo>
                  <a:cubicBezTo>
                    <a:pt x="2492" y="2765"/>
                    <a:pt x="2623" y="2601"/>
                    <a:pt x="2672" y="2437"/>
                  </a:cubicBezTo>
                  <a:cubicBezTo>
                    <a:pt x="2816" y="2034"/>
                    <a:pt x="2505" y="1643"/>
                    <a:pt x="2116" y="1643"/>
                  </a:cubicBezTo>
                  <a:cubicBezTo>
                    <a:pt x="2062" y="1643"/>
                    <a:pt x="2007" y="1651"/>
                    <a:pt x="1951" y="1667"/>
                  </a:cubicBezTo>
                  <a:cubicBezTo>
                    <a:pt x="1623" y="1732"/>
                    <a:pt x="1443" y="2076"/>
                    <a:pt x="1574" y="2388"/>
                  </a:cubicBezTo>
                  <a:cubicBezTo>
                    <a:pt x="1649" y="2640"/>
                    <a:pt x="1939" y="2669"/>
                    <a:pt x="2068" y="2669"/>
                  </a:cubicBezTo>
                  <a:cubicBezTo>
                    <a:pt x="2107" y="2669"/>
                    <a:pt x="2131" y="2666"/>
                    <a:pt x="2131" y="2666"/>
                  </a:cubicBezTo>
                  <a:lnTo>
                    <a:pt x="2131" y="2666"/>
                  </a:lnTo>
                  <a:cubicBezTo>
                    <a:pt x="2098" y="2748"/>
                    <a:pt x="2033" y="2814"/>
                    <a:pt x="1951" y="2863"/>
                  </a:cubicBezTo>
                  <a:cubicBezTo>
                    <a:pt x="1828" y="2929"/>
                    <a:pt x="1697" y="2962"/>
                    <a:pt x="1566" y="2962"/>
                  </a:cubicBezTo>
                  <a:cubicBezTo>
                    <a:pt x="1435" y="2962"/>
                    <a:pt x="1303" y="2929"/>
                    <a:pt x="1180" y="2863"/>
                  </a:cubicBezTo>
                  <a:cubicBezTo>
                    <a:pt x="1098" y="2830"/>
                    <a:pt x="1033" y="2781"/>
                    <a:pt x="951" y="2716"/>
                  </a:cubicBezTo>
                  <a:cubicBezTo>
                    <a:pt x="525" y="2322"/>
                    <a:pt x="443" y="1093"/>
                    <a:pt x="1164" y="519"/>
                  </a:cubicBezTo>
                  <a:cubicBezTo>
                    <a:pt x="1488" y="269"/>
                    <a:pt x="1866" y="137"/>
                    <a:pt x="2261" y="137"/>
                  </a:cubicBezTo>
                  <a:cubicBezTo>
                    <a:pt x="2305" y="137"/>
                    <a:pt x="2349" y="139"/>
                    <a:pt x="2393" y="142"/>
                  </a:cubicBezTo>
                  <a:cubicBezTo>
                    <a:pt x="2525" y="142"/>
                    <a:pt x="2656" y="175"/>
                    <a:pt x="2787" y="208"/>
                  </a:cubicBezTo>
                  <a:cubicBezTo>
                    <a:pt x="3885" y="454"/>
                    <a:pt x="4606" y="1634"/>
                    <a:pt x="4819" y="2847"/>
                  </a:cubicBezTo>
                  <a:cubicBezTo>
                    <a:pt x="4819" y="2847"/>
                    <a:pt x="4819" y="2863"/>
                    <a:pt x="4819" y="2863"/>
                  </a:cubicBezTo>
                  <a:cubicBezTo>
                    <a:pt x="5082" y="4109"/>
                    <a:pt x="4819" y="5355"/>
                    <a:pt x="4901" y="6469"/>
                  </a:cubicBezTo>
                  <a:cubicBezTo>
                    <a:pt x="4852" y="7485"/>
                    <a:pt x="5245" y="8485"/>
                    <a:pt x="5983" y="9190"/>
                  </a:cubicBezTo>
                  <a:cubicBezTo>
                    <a:pt x="6688" y="9797"/>
                    <a:pt x="7573" y="10141"/>
                    <a:pt x="8491" y="10174"/>
                  </a:cubicBezTo>
                  <a:cubicBezTo>
                    <a:pt x="7589" y="10108"/>
                    <a:pt x="6721" y="9747"/>
                    <a:pt x="6049" y="9125"/>
                  </a:cubicBezTo>
                  <a:cubicBezTo>
                    <a:pt x="5344" y="8436"/>
                    <a:pt x="4983" y="7469"/>
                    <a:pt x="5049" y="6486"/>
                  </a:cubicBezTo>
                  <a:cubicBezTo>
                    <a:pt x="4983" y="5387"/>
                    <a:pt x="5245" y="4158"/>
                    <a:pt x="5000" y="2863"/>
                  </a:cubicBezTo>
                  <a:lnTo>
                    <a:pt x="5000" y="2847"/>
                  </a:lnTo>
                  <a:cubicBezTo>
                    <a:pt x="4770" y="1585"/>
                    <a:pt x="4016" y="323"/>
                    <a:pt x="2820" y="77"/>
                  </a:cubicBezTo>
                  <a:cubicBezTo>
                    <a:pt x="2612" y="25"/>
                    <a:pt x="2402" y="0"/>
                    <a:pt x="21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4214250" y="616400"/>
              <a:ext cx="115975" cy="137300"/>
            </a:xfrm>
            <a:custGeom>
              <a:rect b="b" l="l" r="r" t="t"/>
              <a:pathLst>
                <a:path extrusionOk="0" h="5492" w="4639">
                  <a:moveTo>
                    <a:pt x="295" y="0"/>
                  </a:moveTo>
                  <a:lnTo>
                    <a:pt x="295" y="0"/>
                  </a:lnTo>
                  <a:cubicBezTo>
                    <a:pt x="98" y="394"/>
                    <a:pt x="0" y="853"/>
                    <a:pt x="66" y="1295"/>
                  </a:cubicBezTo>
                  <a:cubicBezTo>
                    <a:pt x="115" y="1918"/>
                    <a:pt x="328" y="2508"/>
                    <a:pt x="688" y="3033"/>
                  </a:cubicBezTo>
                  <a:cubicBezTo>
                    <a:pt x="1182" y="3715"/>
                    <a:pt x="1948" y="3793"/>
                    <a:pt x="2272" y="3793"/>
                  </a:cubicBezTo>
                  <a:cubicBezTo>
                    <a:pt x="2369" y="3793"/>
                    <a:pt x="2426" y="3787"/>
                    <a:pt x="2426" y="3787"/>
                  </a:cubicBezTo>
                  <a:cubicBezTo>
                    <a:pt x="2164" y="3705"/>
                    <a:pt x="2115" y="3377"/>
                    <a:pt x="2295" y="3131"/>
                  </a:cubicBezTo>
                  <a:cubicBezTo>
                    <a:pt x="2459" y="2983"/>
                    <a:pt x="2426" y="2721"/>
                    <a:pt x="2246" y="2606"/>
                  </a:cubicBezTo>
                  <a:cubicBezTo>
                    <a:pt x="2115" y="2557"/>
                    <a:pt x="1852" y="2328"/>
                    <a:pt x="2082" y="2197"/>
                  </a:cubicBezTo>
                  <a:cubicBezTo>
                    <a:pt x="2110" y="2179"/>
                    <a:pt x="2141" y="2170"/>
                    <a:pt x="2173" y="2170"/>
                  </a:cubicBezTo>
                  <a:cubicBezTo>
                    <a:pt x="2408" y="2170"/>
                    <a:pt x="2731" y="2611"/>
                    <a:pt x="2688" y="3115"/>
                  </a:cubicBezTo>
                  <a:cubicBezTo>
                    <a:pt x="2639" y="3688"/>
                    <a:pt x="2901" y="3852"/>
                    <a:pt x="3311" y="4147"/>
                  </a:cubicBezTo>
                  <a:cubicBezTo>
                    <a:pt x="3704" y="4426"/>
                    <a:pt x="3459" y="4950"/>
                    <a:pt x="3459" y="4950"/>
                  </a:cubicBezTo>
                  <a:cubicBezTo>
                    <a:pt x="4180" y="4541"/>
                    <a:pt x="4016" y="3869"/>
                    <a:pt x="3934" y="3721"/>
                  </a:cubicBezTo>
                  <a:cubicBezTo>
                    <a:pt x="3852" y="3557"/>
                    <a:pt x="3655" y="3311"/>
                    <a:pt x="3885" y="3213"/>
                  </a:cubicBezTo>
                  <a:cubicBezTo>
                    <a:pt x="3900" y="3205"/>
                    <a:pt x="3915" y="3202"/>
                    <a:pt x="3929" y="3202"/>
                  </a:cubicBezTo>
                  <a:cubicBezTo>
                    <a:pt x="4127" y="3202"/>
                    <a:pt x="4212" y="3929"/>
                    <a:pt x="4196" y="4557"/>
                  </a:cubicBezTo>
                  <a:cubicBezTo>
                    <a:pt x="4163" y="4934"/>
                    <a:pt x="4327" y="5278"/>
                    <a:pt x="4639" y="5491"/>
                  </a:cubicBezTo>
                  <a:cubicBezTo>
                    <a:pt x="4508" y="5163"/>
                    <a:pt x="4442" y="4803"/>
                    <a:pt x="4458" y="4459"/>
                  </a:cubicBezTo>
                  <a:cubicBezTo>
                    <a:pt x="4458" y="3951"/>
                    <a:pt x="4540" y="3033"/>
                    <a:pt x="3639" y="2410"/>
                  </a:cubicBezTo>
                  <a:cubicBezTo>
                    <a:pt x="2721" y="1787"/>
                    <a:pt x="1623" y="2066"/>
                    <a:pt x="836" y="1492"/>
                  </a:cubicBezTo>
                  <a:cubicBezTo>
                    <a:pt x="754" y="1443"/>
                    <a:pt x="672" y="1377"/>
                    <a:pt x="607" y="1295"/>
                  </a:cubicBezTo>
                  <a:cubicBezTo>
                    <a:pt x="311" y="935"/>
                    <a:pt x="197" y="459"/>
                    <a:pt x="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4645325" y="758550"/>
              <a:ext cx="99600" cy="218950"/>
            </a:xfrm>
            <a:custGeom>
              <a:rect b="b" l="l" r="r" t="t"/>
              <a:pathLst>
                <a:path extrusionOk="0" h="8758" w="3984">
                  <a:moveTo>
                    <a:pt x="1920" y="0"/>
                  </a:moveTo>
                  <a:cubicBezTo>
                    <a:pt x="1762" y="0"/>
                    <a:pt x="1602" y="22"/>
                    <a:pt x="1443" y="68"/>
                  </a:cubicBezTo>
                  <a:cubicBezTo>
                    <a:pt x="689" y="264"/>
                    <a:pt x="132" y="920"/>
                    <a:pt x="83" y="1707"/>
                  </a:cubicBezTo>
                  <a:cubicBezTo>
                    <a:pt x="1" y="2510"/>
                    <a:pt x="411" y="3297"/>
                    <a:pt x="1001" y="3854"/>
                  </a:cubicBezTo>
                  <a:cubicBezTo>
                    <a:pt x="1591" y="4444"/>
                    <a:pt x="2361" y="4723"/>
                    <a:pt x="2902" y="5214"/>
                  </a:cubicBezTo>
                  <a:cubicBezTo>
                    <a:pt x="3443" y="5690"/>
                    <a:pt x="3771" y="6362"/>
                    <a:pt x="3820" y="7067"/>
                  </a:cubicBezTo>
                  <a:cubicBezTo>
                    <a:pt x="3853" y="7722"/>
                    <a:pt x="3508" y="8411"/>
                    <a:pt x="2918" y="8575"/>
                  </a:cubicBezTo>
                  <a:cubicBezTo>
                    <a:pt x="2786" y="8624"/>
                    <a:pt x="2651" y="8647"/>
                    <a:pt x="2519" y="8647"/>
                  </a:cubicBezTo>
                  <a:cubicBezTo>
                    <a:pt x="2082" y="8647"/>
                    <a:pt x="1684" y="8392"/>
                    <a:pt x="1558" y="8001"/>
                  </a:cubicBezTo>
                  <a:cubicBezTo>
                    <a:pt x="1345" y="7575"/>
                    <a:pt x="1542" y="7034"/>
                    <a:pt x="2000" y="6854"/>
                  </a:cubicBezTo>
                  <a:cubicBezTo>
                    <a:pt x="2082" y="6821"/>
                    <a:pt x="2181" y="6804"/>
                    <a:pt x="2263" y="6804"/>
                  </a:cubicBezTo>
                  <a:cubicBezTo>
                    <a:pt x="2263" y="6804"/>
                    <a:pt x="2292" y="6801"/>
                    <a:pt x="2339" y="6801"/>
                  </a:cubicBezTo>
                  <a:cubicBezTo>
                    <a:pt x="2479" y="6801"/>
                    <a:pt x="2771" y="6829"/>
                    <a:pt x="2869" y="7050"/>
                  </a:cubicBezTo>
                  <a:cubicBezTo>
                    <a:pt x="2869" y="7049"/>
                    <a:pt x="2869" y="7048"/>
                    <a:pt x="2870" y="7048"/>
                  </a:cubicBezTo>
                  <a:lnTo>
                    <a:pt x="2870" y="7048"/>
                  </a:lnTo>
                  <a:cubicBezTo>
                    <a:pt x="2873" y="7048"/>
                    <a:pt x="2885" y="7083"/>
                    <a:pt x="2861" y="7083"/>
                  </a:cubicBezTo>
                  <a:cubicBezTo>
                    <a:pt x="2852" y="7083"/>
                    <a:pt x="2839" y="7078"/>
                    <a:pt x="2820" y="7067"/>
                  </a:cubicBezTo>
                  <a:cubicBezTo>
                    <a:pt x="2752" y="7032"/>
                    <a:pt x="2678" y="7015"/>
                    <a:pt x="2605" y="7015"/>
                  </a:cubicBezTo>
                  <a:cubicBezTo>
                    <a:pt x="2504" y="7015"/>
                    <a:pt x="2405" y="7049"/>
                    <a:pt x="2328" y="7116"/>
                  </a:cubicBezTo>
                  <a:cubicBezTo>
                    <a:pt x="2066" y="7362"/>
                    <a:pt x="2132" y="7771"/>
                    <a:pt x="2443" y="7935"/>
                  </a:cubicBezTo>
                  <a:cubicBezTo>
                    <a:pt x="2527" y="7977"/>
                    <a:pt x="2614" y="7998"/>
                    <a:pt x="2699" y="7998"/>
                  </a:cubicBezTo>
                  <a:cubicBezTo>
                    <a:pt x="3010" y="7998"/>
                    <a:pt x="3277" y="7721"/>
                    <a:pt x="3148" y="7231"/>
                  </a:cubicBezTo>
                  <a:cubicBezTo>
                    <a:pt x="3046" y="6911"/>
                    <a:pt x="2752" y="6695"/>
                    <a:pt x="2424" y="6695"/>
                  </a:cubicBezTo>
                  <a:cubicBezTo>
                    <a:pt x="2382" y="6695"/>
                    <a:pt x="2339" y="6699"/>
                    <a:pt x="2296" y="6706"/>
                  </a:cubicBezTo>
                  <a:cubicBezTo>
                    <a:pt x="2181" y="6706"/>
                    <a:pt x="2066" y="6739"/>
                    <a:pt x="1951" y="6788"/>
                  </a:cubicBezTo>
                  <a:cubicBezTo>
                    <a:pt x="1492" y="7001"/>
                    <a:pt x="1279" y="7558"/>
                    <a:pt x="1476" y="8050"/>
                  </a:cubicBezTo>
                  <a:cubicBezTo>
                    <a:pt x="1604" y="8474"/>
                    <a:pt x="2065" y="8757"/>
                    <a:pt x="2558" y="8757"/>
                  </a:cubicBezTo>
                  <a:cubicBezTo>
                    <a:pt x="2694" y="8757"/>
                    <a:pt x="2833" y="8735"/>
                    <a:pt x="2968" y="8689"/>
                  </a:cubicBezTo>
                  <a:cubicBezTo>
                    <a:pt x="3607" y="8509"/>
                    <a:pt x="3984" y="7771"/>
                    <a:pt x="3967" y="7050"/>
                  </a:cubicBezTo>
                  <a:cubicBezTo>
                    <a:pt x="3935" y="6296"/>
                    <a:pt x="3590" y="5591"/>
                    <a:pt x="3017" y="5083"/>
                  </a:cubicBezTo>
                  <a:cubicBezTo>
                    <a:pt x="2443" y="4542"/>
                    <a:pt x="1689" y="4264"/>
                    <a:pt x="1132" y="3706"/>
                  </a:cubicBezTo>
                  <a:cubicBezTo>
                    <a:pt x="574" y="3149"/>
                    <a:pt x="181" y="2444"/>
                    <a:pt x="247" y="1707"/>
                  </a:cubicBezTo>
                  <a:cubicBezTo>
                    <a:pt x="263" y="1248"/>
                    <a:pt x="476" y="838"/>
                    <a:pt x="837" y="543"/>
                  </a:cubicBezTo>
                  <a:cubicBezTo>
                    <a:pt x="984" y="428"/>
                    <a:pt x="1165" y="346"/>
                    <a:pt x="1361" y="281"/>
                  </a:cubicBezTo>
                  <a:cubicBezTo>
                    <a:pt x="1501" y="240"/>
                    <a:pt x="1648" y="219"/>
                    <a:pt x="1798" y="219"/>
                  </a:cubicBezTo>
                  <a:cubicBezTo>
                    <a:pt x="1947" y="219"/>
                    <a:pt x="2099" y="240"/>
                    <a:pt x="2246" y="281"/>
                  </a:cubicBezTo>
                  <a:cubicBezTo>
                    <a:pt x="3263" y="559"/>
                    <a:pt x="3590" y="1920"/>
                    <a:pt x="2902" y="2575"/>
                  </a:cubicBezTo>
                  <a:cubicBezTo>
                    <a:pt x="2771" y="2723"/>
                    <a:pt x="2591" y="2805"/>
                    <a:pt x="2394" y="2838"/>
                  </a:cubicBezTo>
                  <a:cubicBezTo>
                    <a:pt x="2332" y="2847"/>
                    <a:pt x="2274" y="2851"/>
                    <a:pt x="2218" y="2851"/>
                  </a:cubicBezTo>
                  <a:cubicBezTo>
                    <a:pt x="1757" y="2851"/>
                    <a:pt x="1514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4" y="2346"/>
                    <a:pt x="1655" y="2347"/>
                    <a:pt x="1683" y="2347"/>
                  </a:cubicBezTo>
                  <a:cubicBezTo>
                    <a:pt x="1823" y="2347"/>
                    <a:pt x="2140" y="2324"/>
                    <a:pt x="2263" y="2051"/>
                  </a:cubicBezTo>
                  <a:cubicBezTo>
                    <a:pt x="2381" y="1683"/>
                    <a:pt x="2098" y="1346"/>
                    <a:pt x="1770" y="1346"/>
                  </a:cubicBezTo>
                  <a:cubicBezTo>
                    <a:pt x="1690" y="1346"/>
                    <a:pt x="1606" y="1366"/>
                    <a:pt x="1525" y="1412"/>
                  </a:cubicBezTo>
                  <a:cubicBezTo>
                    <a:pt x="919" y="1789"/>
                    <a:pt x="1066" y="2707"/>
                    <a:pt x="1755" y="2903"/>
                  </a:cubicBezTo>
                  <a:cubicBezTo>
                    <a:pt x="1928" y="2983"/>
                    <a:pt x="2111" y="3021"/>
                    <a:pt x="2291" y="3021"/>
                  </a:cubicBezTo>
                  <a:cubicBezTo>
                    <a:pt x="2742" y="3021"/>
                    <a:pt x="3176" y="2784"/>
                    <a:pt x="3410" y="2362"/>
                  </a:cubicBezTo>
                  <a:cubicBezTo>
                    <a:pt x="3672" y="1821"/>
                    <a:pt x="3623" y="1182"/>
                    <a:pt x="3279" y="674"/>
                  </a:cubicBezTo>
                  <a:cubicBezTo>
                    <a:pt x="2951" y="245"/>
                    <a:pt x="2448" y="0"/>
                    <a:pt x="1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4700650" y="841375"/>
              <a:ext cx="42650" cy="60250"/>
            </a:xfrm>
            <a:custGeom>
              <a:rect b="b" l="l" r="r" t="t"/>
              <a:pathLst>
                <a:path extrusionOk="0" h="2410" w="1706">
                  <a:moveTo>
                    <a:pt x="197" y="0"/>
                  </a:moveTo>
                  <a:cubicBezTo>
                    <a:pt x="197" y="164"/>
                    <a:pt x="164" y="328"/>
                    <a:pt x="115" y="475"/>
                  </a:cubicBezTo>
                  <a:cubicBezTo>
                    <a:pt x="1" y="852"/>
                    <a:pt x="312" y="1115"/>
                    <a:pt x="951" y="1393"/>
                  </a:cubicBezTo>
                  <a:cubicBezTo>
                    <a:pt x="1328" y="1606"/>
                    <a:pt x="1591" y="1983"/>
                    <a:pt x="1656" y="2410"/>
                  </a:cubicBezTo>
                  <a:cubicBezTo>
                    <a:pt x="1705" y="393"/>
                    <a:pt x="886" y="328"/>
                    <a:pt x="689" y="328"/>
                  </a:cubicBezTo>
                  <a:cubicBezTo>
                    <a:pt x="672" y="329"/>
                    <a:pt x="656" y="330"/>
                    <a:pt x="640" y="330"/>
                  </a:cubicBezTo>
                  <a:cubicBezTo>
                    <a:pt x="473" y="330"/>
                    <a:pt x="376" y="254"/>
                    <a:pt x="361" y="164"/>
                  </a:cubicBezTo>
                  <a:cubicBezTo>
                    <a:pt x="328" y="66"/>
                    <a:pt x="197" y="0"/>
                    <a:pt x="1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4566250" y="663525"/>
              <a:ext cx="159825" cy="250800"/>
            </a:xfrm>
            <a:custGeom>
              <a:rect b="b" l="l" r="r" t="t"/>
              <a:pathLst>
                <a:path extrusionOk="0" h="10032" w="6393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8" y="574"/>
                    <a:pt x="361" y="1197"/>
                    <a:pt x="754" y="1820"/>
                  </a:cubicBezTo>
                  <a:cubicBezTo>
                    <a:pt x="1197" y="2508"/>
                    <a:pt x="1787" y="2295"/>
                    <a:pt x="1984" y="2869"/>
                  </a:cubicBezTo>
                  <a:cubicBezTo>
                    <a:pt x="1984" y="2869"/>
                    <a:pt x="2066" y="3164"/>
                    <a:pt x="1869" y="3262"/>
                  </a:cubicBezTo>
                  <a:cubicBezTo>
                    <a:pt x="1835" y="3284"/>
                    <a:pt x="1803" y="3293"/>
                    <a:pt x="1772" y="3293"/>
                  </a:cubicBezTo>
                  <a:cubicBezTo>
                    <a:pt x="1639" y="3293"/>
                    <a:pt x="1541" y="3114"/>
                    <a:pt x="1541" y="2967"/>
                  </a:cubicBezTo>
                  <a:cubicBezTo>
                    <a:pt x="1475" y="2656"/>
                    <a:pt x="1230" y="2426"/>
                    <a:pt x="935" y="2377"/>
                  </a:cubicBezTo>
                  <a:cubicBezTo>
                    <a:pt x="541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58" y="2508"/>
                    <a:pt x="525" y="2656"/>
                  </a:cubicBezTo>
                  <a:cubicBezTo>
                    <a:pt x="459" y="2787"/>
                    <a:pt x="164" y="3295"/>
                    <a:pt x="721" y="3672"/>
                  </a:cubicBezTo>
                  <a:cubicBezTo>
                    <a:pt x="1295" y="4049"/>
                    <a:pt x="1574" y="3852"/>
                    <a:pt x="1689" y="4491"/>
                  </a:cubicBezTo>
                  <a:cubicBezTo>
                    <a:pt x="1787" y="5131"/>
                    <a:pt x="1836" y="5901"/>
                    <a:pt x="2180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5" y="5629"/>
                    <a:pt x="1441" y="5422"/>
                    <a:pt x="1093" y="5422"/>
                  </a:cubicBezTo>
                  <a:cubicBezTo>
                    <a:pt x="1067" y="5422"/>
                    <a:pt x="1042" y="5424"/>
                    <a:pt x="1016" y="5426"/>
                  </a:cubicBezTo>
                  <a:cubicBezTo>
                    <a:pt x="973" y="5428"/>
                    <a:pt x="933" y="5429"/>
                    <a:pt x="896" y="5429"/>
                  </a:cubicBezTo>
                  <a:cubicBezTo>
                    <a:pt x="433" y="5429"/>
                    <a:pt x="374" y="5252"/>
                    <a:pt x="328" y="5131"/>
                  </a:cubicBezTo>
                  <a:lnTo>
                    <a:pt x="328" y="5131"/>
                  </a:lnTo>
                  <a:cubicBezTo>
                    <a:pt x="328" y="5131"/>
                    <a:pt x="0" y="6114"/>
                    <a:pt x="935" y="6606"/>
                  </a:cubicBezTo>
                  <a:cubicBezTo>
                    <a:pt x="1869" y="7098"/>
                    <a:pt x="1803" y="6737"/>
                    <a:pt x="3082" y="7786"/>
                  </a:cubicBezTo>
                  <a:cubicBezTo>
                    <a:pt x="4131" y="8655"/>
                    <a:pt x="4344" y="8688"/>
                    <a:pt x="4344" y="8688"/>
                  </a:cubicBezTo>
                  <a:cubicBezTo>
                    <a:pt x="4316" y="8683"/>
                    <a:pt x="4289" y="8681"/>
                    <a:pt x="4262" y="8681"/>
                  </a:cubicBezTo>
                  <a:cubicBezTo>
                    <a:pt x="4081" y="8681"/>
                    <a:pt x="3919" y="8774"/>
                    <a:pt x="3819" y="8917"/>
                  </a:cubicBezTo>
                  <a:cubicBezTo>
                    <a:pt x="3623" y="9212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0" y="9572"/>
                  </a:cubicBezTo>
                  <a:cubicBezTo>
                    <a:pt x="4274" y="9572"/>
                    <a:pt x="4422" y="9662"/>
                    <a:pt x="4582" y="9662"/>
                  </a:cubicBezTo>
                  <a:cubicBezTo>
                    <a:pt x="4674" y="9662"/>
                    <a:pt x="4770" y="9632"/>
                    <a:pt x="4868" y="9540"/>
                  </a:cubicBezTo>
                  <a:cubicBezTo>
                    <a:pt x="4988" y="9421"/>
                    <a:pt x="5182" y="9322"/>
                    <a:pt x="5409" y="9322"/>
                  </a:cubicBezTo>
                  <a:cubicBezTo>
                    <a:pt x="5713" y="9322"/>
                    <a:pt x="6074" y="9498"/>
                    <a:pt x="6393" y="10032"/>
                  </a:cubicBezTo>
                  <a:cubicBezTo>
                    <a:pt x="6393" y="10032"/>
                    <a:pt x="6163" y="9212"/>
                    <a:pt x="4836" y="8688"/>
                  </a:cubicBezTo>
                  <a:cubicBezTo>
                    <a:pt x="3131" y="7966"/>
                    <a:pt x="2049" y="6262"/>
                    <a:pt x="2131" y="4409"/>
                  </a:cubicBezTo>
                  <a:cubicBezTo>
                    <a:pt x="2213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4612950" y="599775"/>
              <a:ext cx="68875" cy="268650"/>
            </a:xfrm>
            <a:custGeom>
              <a:rect b="b" l="l" r="r" t="t"/>
              <a:pathLst>
                <a:path extrusionOk="0" h="10746" w="2755">
                  <a:moveTo>
                    <a:pt x="1293" y="1"/>
                  </a:moveTo>
                  <a:cubicBezTo>
                    <a:pt x="711" y="1"/>
                    <a:pt x="162" y="375"/>
                    <a:pt x="99" y="895"/>
                  </a:cubicBezTo>
                  <a:cubicBezTo>
                    <a:pt x="1" y="1419"/>
                    <a:pt x="378" y="1911"/>
                    <a:pt x="902" y="1960"/>
                  </a:cubicBezTo>
                  <a:lnTo>
                    <a:pt x="1050" y="1960"/>
                  </a:lnTo>
                  <a:cubicBezTo>
                    <a:pt x="1574" y="1927"/>
                    <a:pt x="1837" y="1321"/>
                    <a:pt x="1640" y="1075"/>
                  </a:cubicBezTo>
                  <a:cubicBezTo>
                    <a:pt x="1562" y="955"/>
                    <a:pt x="1442" y="901"/>
                    <a:pt x="1322" y="901"/>
                  </a:cubicBezTo>
                  <a:cubicBezTo>
                    <a:pt x="1117" y="901"/>
                    <a:pt x="914" y="1062"/>
                    <a:pt x="935" y="1321"/>
                  </a:cubicBezTo>
                  <a:cubicBezTo>
                    <a:pt x="952" y="1632"/>
                    <a:pt x="1296" y="1616"/>
                    <a:pt x="1345" y="1649"/>
                  </a:cubicBezTo>
                  <a:cubicBezTo>
                    <a:pt x="1378" y="1682"/>
                    <a:pt x="1345" y="1747"/>
                    <a:pt x="1345" y="1747"/>
                  </a:cubicBezTo>
                  <a:cubicBezTo>
                    <a:pt x="1296" y="1813"/>
                    <a:pt x="1230" y="1862"/>
                    <a:pt x="1165" y="1895"/>
                  </a:cubicBezTo>
                  <a:cubicBezTo>
                    <a:pt x="1148" y="1895"/>
                    <a:pt x="1132" y="1911"/>
                    <a:pt x="1099" y="1911"/>
                  </a:cubicBezTo>
                  <a:cubicBezTo>
                    <a:pt x="1065" y="1915"/>
                    <a:pt x="1032" y="1917"/>
                    <a:pt x="999" y="1917"/>
                  </a:cubicBezTo>
                  <a:cubicBezTo>
                    <a:pt x="473" y="1917"/>
                    <a:pt x="73" y="1436"/>
                    <a:pt x="181" y="911"/>
                  </a:cubicBezTo>
                  <a:cubicBezTo>
                    <a:pt x="263" y="439"/>
                    <a:pt x="756" y="115"/>
                    <a:pt x="1270" y="115"/>
                  </a:cubicBezTo>
                  <a:cubicBezTo>
                    <a:pt x="1577" y="115"/>
                    <a:pt x="1892" y="231"/>
                    <a:pt x="2132" y="501"/>
                  </a:cubicBezTo>
                  <a:cubicBezTo>
                    <a:pt x="2443" y="911"/>
                    <a:pt x="2591" y="1436"/>
                    <a:pt x="2541" y="1944"/>
                  </a:cubicBezTo>
                  <a:cubicBezTo>
                    <a:pt x="2525" y="2452"/>
                    <a:pt x="2427" y="2960"/>
                    <a:pt x="2246" y="3452"/>
                  </a:cubicBezTo>
                  <a:cubicBezTo>
                    <a:pt x="1410" y="5468"/>
                    <a:pt x="525" y="7500"/>
                    <a:pt x="1148" y="8976"/>
                  </a:cubicBezTo>
                  <a:cubicBezTo>
                    <a:pt x="1673" y="10303"/>
                    <a:pt x="2574" y="10697"/>
                    <a:pt x="2656" y="10746"/>
                  </a:cubicBezTo>
                  <a:cubicBezTo>
                    <a:pt x="1984" y="10336"/>
                    <a:pt x="1476" y="9697"/>
                    <a:pt x="1230" y="8943"/>
                  </a:cubicBezTo>
                  <a:cubicBezTo>
                    <a:pt x="673" y="7517"/>
                    <a:pt x="1558" y="5550"/>
                    <a:pt x="2394" y="3501"/>
                  </a:cubicBezTo>
                  <a:cubicBezTo>
                    <a:pt x="2591" y="3009"/>
                    <a:pt x="2689" y="2485"/>
                    <a:pt x="2722" y="1960"/>
                  </a:cubicBezTo>
                  <a:cubicBezTo>
                    <a:pt x="2755" y="1403"/>
                    <a:pt x="2574" y="846"/>
                    <a:pt x="2246" y="419"/>
                  </a:cubicBezTo>
                  <a:cubicBezTo>
                    <a:pt x="1976" y="125"/>
                    <a:pt x="1630" y="1"/>
                    <a:pt x="12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4679750" y="86840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4697775" y="677850"/>
              <a:ext cx="95100" cy="93875"/>
            </a:xfrm>
            <a:custGeom>
              <a:rect b="b" l="l" r="r" t="t"/>
              <a:pathLst>
                <a:path extrusionOk="0" h="3755" w="3804">
                  <a:moveTo>
                    <a:pt x="3295" y="1"/>
                  </a:moveTo>
                  <a:cubicBezTo>
                    <a:pt x="3295" y="1"/>
                    <a:pt x="3295" y="268"/>
                    <a:pt x="3113" y="268"/>
                  </a:cubicBezTo>
                  <a:cubicBezTo>
                    <a:pt x="3098" y="268"/>
                    <a:pt x="3083" y="267"/>
                    <a:pt x="3066" y="263"/>
                  </a:cubicBezTo>
                  <a:cubicBezTo>
                    <a:pt x="2958" y="240"/>
                    <a:pt x="2817" y="181"/>
                    <a:pt x="2685" y="181"/>
                  </a:cubicBezTo>
                  <a:cubicBezTo>
                    <a:pt x="2536" y="181"/>
                    <a:pt x="2398" y="256"/>
                    <a:pt x="2328" y="542"/>
                  </a:cubicBezTo>
                  <a:cubicBezTo>
                    <a:pt x="2218" y="1077"/>
                    <a:pt x="2168" y="1643"/>
                    <a:pt x="1947" y="1643"/>
                  </a:cubicBezTo>
                  <a:cubicBezTo>
                    <a:pt x="1938" y="1643"/>
                    <a:pt x="1928" y="1642"/>
                    <a:pt x="1919" y="1640"/>
                  </a:cubicBezTo>
                  <a:lnTo>
                    <a:pt x="1886" y="1640"/>
                  </a:lnTo>
                  <a:cubicBezTo>
                    <a:pt x="1877" y="1642"/>
                    <a:pt x="1868" y="1643"/>
                    <a:pt x="1860" y="1643"/>
                  </a:cubicBezTo>
                  <a:cubicBezTo>
                    <a:pt x="1651" y="1643"/>
                    <a:pt x="1586" y="1077"/>
                    <a:pt x="1476" y="542"/>
                  </a:cubicBezTo>
                  <a:cubicBezTo>
                    <a:pt x="1407" y="256"/>
                    <a:pt x="1268" y="181"/>
                    <a:pt x="1120" y="181"/>
                  </a:cubicBezTo>
                  <a:cubicBezTo>
                    <a:pt x="987" y="181"/>
                    <a:pt x="846" y="240"/>
                    <a:pt x="738" y="263"/>
                  </a:cubicBezTo>
                  <a:cubicBezTo>
                    <a:pt x="718" y="269"/>
                    <a:pt x="699" y="272"/>
                    <a:pt x="682" y="272"/>
                  </a:cubicBezTo>
                  <a:cubicBezTo>
                    <a:pt x="512" y="272"/>
                    <a:pt x="525" y="1"/>
                    <a:pt x="525" y="1"/>
                  </a:cubicBezTo>
                  <a:lnTo>
                    <a:pt x="525" y="1"/>
                  </a:lnTo>
                  <a:cubicBezTo>
                    <a:pt x="525" y="1"/>
                    <a:pt x="296" y="83"/>
                    <a:pt x="148" y="673"/>
                  </a:cubicBezTo>
                  <a:cubicBezTo>
                    <a:pt x="1" y="1279"/>
                    <a:pt x="279" y="1493"/>
                    <a:pt x="1066" y="1870"/>
                  </a:cubicBezTo>
                  <a:cubicBezTo>
                    <a:pt x="1853" y="2230"/>
                    <a:pt x="1886" y="3509"/>
                    <a:pt x="1886" y="3509"/>
                  </a:cubicBezTo>
                  <a:lnTo>
                    <a:pt x="1902" y="3755"/>
                  </a:lnTo>
                  <a:lnTo>
                    <a:pt x="1919" y="3509"/>
                  </a:lnTo>
                  <a:cubicBezTo>
                    <a:pt x="1919" y="3509"/>
                    <a:pt x="1951" y="2230"/>
                    <a:pt x="2738" y="1870"/>
                  </a:cubicBezTo>
                  <a:cubicBezTo>
                    <a:pt x="3525" y="1509"/>
                    <a:pt x="3804" y="1279"/>
                    <a:pt x="3656" y="673"/>
                  </a:cubicBezTo>
                  <a:cubicBezTo>
                    <a:pt x="3525" y="83"/>
                    <a:pt x="3295" y="1"/>
                    <a:pt x="329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4675650" y="589350"/>
              <a:ext cx="69275" cy="204100"/>
            </a:xfrm>
            <a:custGeom>
              <a:rect b="b" l="l" r="r" t="t"/>
              <a:pathLst>
                <a:path extrusionOk="0" h="8164" w="2771">
                  <a:moveTo>
                    <a:pt x="2082" y="0"/>
                  </a:moveTo>
                  <a:lnTo>
                    <a:pt x="2082" y="0"/>
                  </a:lnTo>
                  <a:cubicBezTo>
                    <a:pt x="2377" y="984"/>
                    <a:pt x="1296" y="1230"/>
                    <a:pt x="673" y="2377"/>
                  </a:cubicBezTo>
                  <a:cubicBezTo>
                    <a:pt x="574" y="2541"/>
                    <a:pt x="492" y="2738"/>
                    <a:pt x="443" y="2934"/>
                  </a:cubicBezTo>
                  <a:cubicBezTo>
                    <a:pt x="1" y="4295"/>
                    <a:pt x="263" y="5246"/>
                    <a:pt x="1574" y="6147"/>
                  </a:cubicBezTo>
                  <a:cubicBezTo>
                    <a:pt x="2705" y="6950"/>
                    <a:pt x="2771" y="8016"/>
                    <a:pt x="2771" y="8163"/>
                  </a:cubicBezTo>
                  <a:cubicBezTo>
                    <a:pt x="2771" y="7672"/>
                    <a:pt x="2623" y="7180"/>
                    <a:pt x="2328" y="6770"/>
                  </a:cubicBezTo>
                  <a:cubicBezTo>
                    <a:pt x="2033" y="6344"/>
                    <a:pt x="1640" y="6082"/>
                    <a:pt x="1050" y="5573"/>
                  </a:cubicBezTo>
                  <a:cubicBezTo>
                    <a:pt x="869" y="5410"/>
                    <a:pt x="738" y="5213"/>
                    <a:pt x="656" y="4983"/>
                  </a:cubicBezTo>
                  <a:cubicBezTo>
                    <a:pt x="312" y="4147"/>
                    <a:pt x="984" y="3279"/>
                    <a:pt x="1312" y="2918"/>
                  </a:cubicBezTo>
                  <a:cubicBezTo>
                    <a:pt x="1476" y="2738"/>
                    <a:pt x="1656" y="2574"/>
                    <a:pt x="1853" y="2377"/>
                  </a:cubicBezTo>
                  <a:cubicBezTo>
                    <a:pt x="2230" y="2033"/>
                    <a:pt x="2476" y="1574"/>
                    <a:pt x="2574" y="1082"/>
                  </a:cubicBezTo>
                  <a:cubicBezTo>
                    <a:pt x="2705" y="197"/>
                    <a:pt x="2083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3456950" y="913300"/>
              <a:ext cx="226650" cy="157625"/>
            </a:xfrm>
            <a:custGeom>
              <a:rect b="b" l="l" r="r" t="t"/>
              <a:pathLst>
                <a:path extrusionOk="0" h="6305" w="9066">
                  <a:moveTo>
                    <a:pt x="7067" y="0"/>
                  </a:moveTo>
                  <a:cubicBezTo>
                    <a:pt x="6612" y="0"/>
                    <a:pt x="6185" y="162"/>
                    <a:pt x="5918" y="500"/>
                  </a:cubicBezTo>
                  <a:cubicBezTo>
                    <a:pt x="5525" y="909"/>
                    <a:pt x="5476" y="1549"/>
                    <a:pt x="5803" y="2008"/>
                  </a:cubicBezTo>
                  <a:cubicBezTo>
                    <a:pt x="5902" y="2139"/>
                    <a:pt x="6033" y="2254"/>
                    <a:pt x="6180" y="2319"/>
                  </a:cubicBezTo>
                  <a:lnTo>
                    <a:pt x="6213" y="2335"/>
                  </a:lnTo>
                  <a:lnTo>
                    <a:pt x="6279" y="2352"/>
                  </a:lnTo>
                  <a:cubicBezTo>
                    <a:pt x="6312" y="2368"/>
                    <a:pt x="6344" y="2368"/>
                    <a:pt x="6377" y="2368"/>
                  </a:cubicBezTo>
                  <a:cubicBezTo>
                    <a:pt x="6450" y="2390"/>
                    <a:pt x="6524" y="2400"/>
                    <a:pt x="6599" y="2400"/>
                  </a:cubicBezTo>
                  <a:cubicBezTo>
                    <a:pt x="6810" y="2400"/>
                    <a:pt x="7018" y="2317"/>
                    <a:pt x="7164" y="2172"/>
                  </a:cubicBezTo>
                  <a:cubicBezTo>
                    <a:pt x="7559" y="1761"/>
                    <a:pt x="7278" y="1210"/>
                    <a:pt x="6935" y="1210"/>
                  </a:cubicBezTo>
                  <a:cubicBezTo>
                    <a:pt x="6907" y="1210"/>
                    <a:pt x="6880" y="1214"/>
                    <a:pt x="6852" y="1221"/>
                  </a:cubicBezTo>
                  <a:cubicBezTo>
                    <a:pt x="6541" y="1319"/>
                    <a:pt x="6475" y="1729"/>
                    <a:pt x="6705" y="1860"/>
                  </a:cubicBezTo>
                  <a:cubicBezTo>
                    <a:pt x="6756" y="1883"/>
                    <a:pt x="6810" y="1894"/>
                    <a:pt x="6864" y="1894"/>
                  </a:cubicBezTo>
                  <a:cubicBezTo>
                    <a:pt x="6968" y="1894"/>
                    <a:pt x="7072" y="1854"/>
                    <a:pt x="7147" y="1778"/>
                  </a:cubicBezTo>
                  <a:lnTo>
                    <a:pt x="7147" y="1778"/>
                  </a:lnTo>
                  <a:cubicBezTo>
                    <a:pt x="7180" y="1926"/>
                    <a:pt x="7131" y="2073"/>
                    <a:pt x="7016" y="2155"/>
                  </a:cubicBezTo>
                  <a:cubicBezTo>
                    <a:pt x="6857" y="2266"/>
                    <a:pt x="6678" y="2321"/>
                    <a:pt x="6495" y="2321"/>
                  </a:cubicBezTo>
                  <a:cubicBezTo>
                    <a:pt x="6434" y="2321"/>
                    <a:pt x="6373" y="2315"/>
                    <a:pt x="6312" y="2303"/>
                  </a:cubicBezTo>
                  <a:cubicBezTo>
                    <a:pt x="6213" y="2270"/>
                    <a:pt x="6131" y="2237"/>
                    <a:pt x="6049" y="2188"/>
                  </a:cubicBezTo>
                  <a:cubicBezTo>
                    <a:pt x="5541" y="1778"/>
                    <a:pt x="5508" y="1024"/>
                    <a:pt x="5967" y="565"/>
                  </a:cubicBezTo>
                  <a:cubicBezTo>
                    <a:pt x="6223" y="256"/>
                    <a:pt x="6617" y="110"/>
                    <a:pt x="7033" y="110"/>
                  </a:cubicBezTo>
                  <a:cubicBezTo>
                    <a:pt x="7899" y="110"/>
                    <a:pt x="8863" y="742"/>
                    <a:pt x="8885" y="1860"/>
                  </a:cubicBezTo>
                  <a:cubicBezTo>
                    <a:pt x="8918" y="2663"/>
                    <a:pt x="8475" y="3417"/>
                    <a:pt x="7754" y="3794"/>
                  </a:cubicBezTo>
                  <a:cubicBezTo>
                    <a:pt x="7738" y="3794"/>
                    <a:pt x="7721" y="3811"/>
                    <a:pt x="7705" y="3827"/>
                  </a:cubicBezTo>
                  <a:cubicBezTo>
                    <a:pt x="7606" y="3860"/>
                    <a:pt x="7524" y="3876"/>
                    <a:pt x="7426" y="3909"/>
                  </a:cubicBezTo>
                  <a:cubicBezTo>
                    <a:pt x="7211" y="3958"/>
                    <a:pt x="6995" y="3979"/>
                    <a:pt x="6780" y="3979"/>
                  </a:cubicBezTo>
                  <a:cubicBezTo>
                    <a:pt x="5201" y="3979"/>
                    <a:pt x="3639" y="2833"/>
                    <a:pt x="2299" y="2833"/>
                  </a:cubicBezTo>
                  <a:cubicBezTo>
                    <a:pt x="2153" y="2833"/>
                    <a:pt x="2010" y="2846"/>
                    <a:pt x="1869" y="2876"/>
                  </a:cubicBezTo>
                  <a:cubicBezTo>
                    <a:pt x="607" y="3155"/>
                    <a:pt x="247" y="4040"/>
                    <a:pt x="148" y="4581"/>
                  </a:cubicBezTo>
                  <a:cubicBezTo>
                    <a:pt x="1" y="5122"/>
                    <a:pt x="116" y="5728"/>
                    <a:pt x="558" y="6056"/>
                  </a:cubicBezTo>
                  <a:cubicBezTo>
                    <a:pt x="785" y="6226"/>
                    <a:pt x="1055" y="6304"/>
                    <a:pt x="1318" y="6304"/>
                  </a:cubicBezTo>
                  <a:cubicBezTo>
                    <a:pt x="1739" y="6304"/>
                    <a:pt x="2141" y="6104"/>
                    <a:pt x="2312" y="5761"/>
                  </a:cubicBezTo>
                  <a:cubicBezTo>
                    <a:pt x="2656" y="5220"/>
                    <a:pt x="2361" y="4516"/>
                    <a:pt x="1869" y="4384"/>
                  </a:cubicBezTo>
                  <a:cubicBezTo>
                    <a:pt x="1775" y="4347"/>
                    <a:pt x="1678" y="4329"/>
                    <a:pt x="1583" y="4329"/>
                  </a:cubicBezTo>
                  <a:cubicBezTo>
                    <a:pt x="1265" y="4329"/>
                    <a:pt x="967" y="4528"/>
                    <a:pt x="853" y="4843"/>
                  </a:cubicBezTo>
                  <a:cubicBezTo>
                    <a:pt x="820" y="4958"/>
                    <a:pt x="804" y="5089"/>
                    <a:pt x="837" y="5220"/>
                  </a:cubicBezTo>
                  <a:cubicBezTo>
                    <a:pt x="837" y="5237"/>
                    <a:pt x="837" y="5253"/>
                    <a:pt x="853" y="5270"/>
                  </a:cubicBezTo>
                  <a:cubicBezTo>
                    <a:pt x="853" y="5270"/>
                    <a:pt x="853" y="5286"/>
                    <a:pt x="853" y="5286"/>
                  </a:cubicBezTo>
                  <a:cubicBezTo>
                    <a:pt x="915" y="5520"/>
                    <a:pt x="1125" y="5662"/>
                    <a:pt x="1351" y="5662"/>
                  </a:cubicBezTo>
                  <a:cubicBezTo>
                    <a:pt x="1425" y="5662"/>
                    <a:pt x="1501" y="5646"/>
                    <a:pt x="1574" y="5614"/>
                  </a:cubicBezTo>
                  <a:cubicBezTo>
                    <a:pt x="1909" y="5470"/>
                    <a:pt x="1810" y="4908"/>
                    <a:pt x="1457" y="4908"/>
                  </a:cubicBezTo>
                  <a:cubicBezTo>
                    <a:pt x="1447" y="4908"/>
                    <a:pt x="1437" y="4908"/>
                    <a:pt x="1427" y="4909"/>
                  </a:cubicBezTo>
                  <a:cubicBezTo>
                    <a:pt x="1050" y="4958"/>
                    <a:pt x="1115" y="5319"/>
                    <a:pt x="1050" y="5368"/>
                  </a:cubicBezTo>
                  <a:cubicBezTo>
                    <a:pt x="1041" y="5377"/>
                    <a:pt x="1030" y="5381"/>
                    <a:pt x="1019" y="5381"/>
                  </a:cubicBezTo>
                  <a:cubicBezTo>
                    <a:pt x="972" y="5381"/>
                    <a:pt x="916" y="5309"/>
                    <a:pt x="902" y="5270"/>
                  </a:cubicBezTo>
                  <a:cubicBezTo>
                    <a:pt x="837" y="5089"/>
                    <a:pt x="837" y="4876"/>
                    <a:pt x="935" y="4696"/>
                  </a:cubicBezTo>
                  <a:cubicBezTo>
                    <a:pt x="1085" y="4500"/>
                    <a:pt x="1307" y="4385"/>
                    <a:pt x="1540" y="4385"/>
                  </a:cubicBezTo>
                  <a:cubicBezTo>
                    <a:pt x="1638" y="4385"/>
                    <a:pt x="1739" y="4406"/>
                    <a:pt x="1837" y="4450"/>
                  </a:cubicBezTo>
                  <a:cubicBezTo>
                    <a:pt x="2296" y="4565"/>
                    <a:pt x="2542" y="5220"/>
                    <a:pt x="2230" y="5712"/>
                  </a:cubicBezTo>
                  <a:cubicBezTo>
                    <a:pt x="2079" y="6023"/>
                    <a:pt x="1701" y="6206"/>
                    <a:pt x="1313" y="6206"/>
                  </a:cubicBezTo>
                  <a:cubicBezTo>
                    <a:pt x="1069" y="6206"/>
                    <a:pt x="820" y="6133"/>
                    <a:pt x="624" y="5974"/>
                  </a:cubicBezTo>
                  <a:cubicBezTo>
                    <a:pt x="99" y="5548"/>
                    <a:pt x="116" y="4630"/>
                    <a:pt x="542" y="4057"/>
                  </a:cubicBezTo>
                  <a:cubicBezTo>
                    <a:pt x="903" y="3583"/>
                    <a:pt x="1492" y="3346"/>
                    <a:pt x="2106" y="3346"/>
                  </a:cubicBezTo>
                  <a:cubicBezTo>
                    <a:pt x="2300" y="3346"/>
                    <a:pt x="2496" y="3370"/>
                    <a:pt x="2689" y="3417"/>
                  </a:cubicBezTo>
                  <a:cubicBezTo>
                    <a:pt x="3492" y="3614"/>
                    <a:pt x="4328" y="3958"/>
                    <a:pt x="5213" y="4188"/>
                  </a:cubicBezTo>
                  <a:cubicBezTo>
                    <a:pt x="5540" y="4247"/>
                    <a:pt x="5870" y="4281"/>
                    <a:pt x="6197" y="4281"/>
                  </a:cubicBezTo>
                  <a:cubicBezTo>
                    <a:pt x="6772" y="4281"/>
                    <a:pt x="7334" y="4176"/>
                    <a:pt x="7836" y="3925"/>
                  </a:cubicBezTo>
                  <a:cubicBezTo>
                    <a:pt x="8606" y="3516"/>
                    <a:pt x="9065" y="2712"/>
                    <a:pt x="9049" y="1860"/>
                  </a:cubicBezTo>
                  <a:cubicBezTo>
                    <a:pt x="9005" y="656"/>
                    <a:pt x="7981" y="0"/>
                    <a:pt x="70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3380750" y="1049125"/>
              <a:ext cx="153675" cy="154925"/>
            </a:xfrm>
            <a:custGeom>
              <a:rect b="b" l="l" r="r" t="t"/>
              <a:pathLst>
                <a:path extrusionOk="0" h="6197" w="6147">
                  <a:moveTo>
                    <a:pt x="3065" y="0"/>
                  </a:moveTo>
                  <a:cubicBezTo>
                    <a:pt x="3032" y="115"/>
                    <a:pt x="3016" y="246"/>
                    <a:pt x="3000" y="361"/>
                  </a:cubicBezTo>
                  <a:cubicBezTo>
                    <a:pt x="3000" y="361"/>
                    <a:pt x="2918" y="1263"/>
                    <a:pt x="2033" y="1377"/>
                  </a:cubicBezTo>
                  <a:cubicBezTo>
                    <a:pt x="1164" y="1508"/>
                    <a:pt x="574" y="1640"/>
                    <a:pt x="541" y="2295"/>
                  </a:cubicBezTo>
                  <a:cubicBezTo>
                    <a:pt x="510" y="2921"/>
                    <a:pt x="323" y="3235"/>
                    <a:pt x="59" y="3235"/>
                  </a:cubicBezTo>
                  <a:cubicBezTo>
                    <a:pt x="40" y="3235"/>
                    <a:pt x="20" y="3233"/>
                    <a:pt x="0" y="3229"/>
                  </a:cubicBezTo>
                  <a:lnTo>
                    <a:pt x="0" y="3229"/>
                  </a:lnTo>
                  <a:cubicBezTo>
                    <a:pt x="0" y="3230"/>
                    <a:pt x="363" y="3763"/>
                    <a:pt x="966" y="3763"/>
                  </a:cubicBezTo>
                  <a:cubicBezTo>
                    <a:pt x="1088" y="3763"/>
                    <a:pt x="1220" y="3741"/>
                    <a:pt x="1361" y="3688"/>
                  </a:cubicBezTo>
                  <a:cubicBezTo>
                    <a:pt x="2180" y="3377"/>
                    <a:pt x="2115" y="2820"/>
                    <a:pt x="2131" y="2672"/>
                  </a:cubicBezTo>
                  <a:cubicBezTo>
                    <a:pt x="2131" y="2519"/>
                    <a:pt x="2203" y="2308"/>
                    <a:pt x="2346" y="2308"/>
                  </a:cubicBezTo>
                  <a:cubicBezTo>
                    <a:pt x="2356" y="2308"/>
                    <a:pt x="2366" y="2309"/>
                    <a:pt x="2377" y="2312"/>
                  </a:cubicBezTo>
                  <a:cubicBezTo>
                    <a:pt x="2541" y="2344"/>
                    <a:pt x="2606" y="2672"/>
                    <a:pt x="2360" y="2951"/>
                  </a:cubicBezTo>
                  <a:cubicBezTo>
                    <a:pt x="2016" y="3311"/>
                    <a:pt x="1983" y="3852"/>
                    <a:pt x="2262" y="4262"/>
                  </a:cubicBezTo>
                  <a:cubicBezTo>
                    <a:pt x="2623" y="4819"/>
                    <a:pt x="3065" y="6196"/>
                    <a:pt x="3065" y="6196"/>
                  </a:cubicBezTo>
                  <a:cubicBezTo>
                    <a:pt x="3065" y="6196"/>
                    <a:pt x="3508" y="4819"/>
                    <a:pt x="3868" y="4262"/>
                  </a:cubicBezTo>
                  <a:cubicBezTo>
                    <a:pt x="4163" y="3869"/>
                    <a:pt x="4114" y="3311"/>
                    <a:pt x="3770" y="2951"/>
                  </a:cubicBezTo>
                  <a:cubicBezTo>
                    <a:pt x="3541" y="2656"/>
                    <a:pt x="3606" y="2344"/>
                    <a:pt x="3770" y="2312"/>
                  </a:cubicBezTo>
                  <a:cubicBezTo>
                    <a:pt x="3776" y="2311"/>
                    <a:pt x="3782" y="2311"/>
                    <a:pt x="3788" y="2311"/>
                  </a:cubicBezTo>
                  <a:cubicBezTo>
                    <a:pt x="3939" y="2311"/>
                    <a:pt x="4000" y="2514"/>
                    <a:pt x="4016" y="2656"/>
                  </a:cubicBezTo>
                  <a:cubicBezTo>
                    <a:pt x="4032" y="2820"/>
                    <a:pt x="3967" y="3377"/>
                    <a:pt x="4786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9"/>
                    <a:pt x="6095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40"/>
                    <a:pt x="4983" y="1508"/>
                    <a:pt x="4098" y="1377"/>
                  </a:cubicBezTo>
                  <a:cubicBezTo>
                    <a:pt x="3229" y="1263"/>
                    <a:pt x="3147" y="361"/>
                    <a:pt x="3147" y="361"/>
                  </a:cubicBezTo>
                  <a:cubicBezTo>
                    <a:pt x="3131" y="246"/>
                    <a:pt x="3098" y="115"/>
                    <a:pt x="306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3484000" y="1002750"/>
              <a:ext cx="161475" cy="9270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1" y="265"/>
                    <a:pt x="1" y="265"/>
                  </a:cubicBezTo>
                  <a:cubicBezTo>
                    <a:pt x="226" y="193"/>
                    <a:pt x="434" y="147"/>
                    <a:pt x="642" y="147"/>
                  </a:cubicBezTo>
                  <a:cubicBezTo>
                    <a:pt x="950" y="147"/>
                    <a:pt x="1255" y="247"/>
                    <a:pt x="1607" y="511"/>
                  </a:cubicBezTo>
                  <a:cubicBezTo>
                    <a:pt x="2214" y="954"/>
                    <a:pt x="1837" y="1708"/>
                    <a:pt x="1738" y="2200"/>
                  </a:cubicBezTo>
                  <a:cubicBezTo>
                    <a:pt x="1640" y="2708"/>
                    <a:pt x="2361" y="2921"/>
                    <a:pt x="2738" y="3085"/>
                  </a:cubicBezTo>
                  <a:cubicBezTo>
                    <a:pt x="3082" y="3249"/>
                    <a:pt x="2902" y="3708"/>
                    <a:pt x="2902" y="3708"/>
                  </a:cubicBezTo>
                  <a:cubicBezTo>
                    <a:pt x="4246" y="2888"/>
                    <a:pt x="3377" y="1937"/>
                    <a:pt x="3148" y="1675"/>
                  </a:cubicBezTo>
                  <a:cubicBezTo>
                    <a:pt x="2972" y="1445"/>
                    <a:pt x="3086" y="1216"/>
                    <a:pt x="3269" y="1216"/>
                  </a:cubicBezTo>
                  <a:cubicBezTo>
                    <a:pt x="3308" y="1216"/>
                    <a:pt x="3351" y="1226"/>
                    <a:pt x="3394" y="1249"/>
                  </a:cubicBezTo>
                  <a:cubicBezTo>
                    <a:pt x="3640" y="1380"/>
                    <a:pt x="3279" y="1872"/>
                    <a:pt x="3951" y="2314"/>
                  </a:cubicBezTo>
                  <a:cubicBezTo>
                    <a:pt x="4119" y="2421"/>
                    <a:pt x="4277" y="2461"/>
                    <a:pt x="4419" y="2461"/>
                  </a:cubicBezTo>
                  <a:cubicBezTo>
                    <a:pt x="4845" y="2461"/>
                    <a:pt x="5131" y="2101"/>
                    <a:pt x="5131" y="2101"/>
                  </a:cubicBezTo>
                  <a:lnTo>
                    <a:pt x="5131" y="2101"/>
                  </a:lnTo>
                  <a:cubicBezTo>
                    <a:pt x="5125" y="2102"/>
                    <a:pt x="5120" y="2102"/>
                    <a:pt x="5114" y="2102"/>
                  </a:cubicBezTo>
                  <a:cubicBezTo>
                    <a:pt x="4745" y="2102"/>
                    <a:pt x="4965" y="1574"/>
                    <a:pt x="4787" y="1413"/>
                  </a:cubicBezTo>
                  <a:cubicBezTo>
                    <a:pt x="4709" y="1357"/>
                    <a:pt x="4608" y="1324"/>
                    <a:pt x="4506" y="1324"/>
                  </a:cubicBezTo>
                  <a:cubicBezTo>
                    <a:pt x="4457" y="1324"/>
                    <a:pt x="4408" y="1332"/>
                    <a:pt x="4361" y="1347"/>
                  </a:cubicBezTo>
                  <a:cubicBezTo>
                    <a:pt x="4306" y="1360"/>
                    <a:pt x="4253" y="1366"/>
                    <a:pt x="4205" y="1366"/>
                  </a:cubicBezTo>
                  <a:cubicBezTo>
                    <a:pt x="4065" y="1366"/>
                    <a:pt x="3972" y="1314"/>
                    <a:pt x="4033" y="1216"/>
                  </a:cubicBezTo>
                  <a:cubicBezTo>
                    <a:pt x="4067" y="1174"/>
                    <a:pt x="4102" y="1158"/>
                    <a:pt x="4149" y="1158"/>
                  </a:cubicBezTo>
                  <a:cubicBezTo>
                    <a:pt x="4284" y="1158"/>
                    <a:pt x="4509" y="1294"/>
                    <a:pt x="5033" y="1331"/>
                  </a:cubicBezTo>
                  <a:cubicBezTo>
                    <a:pt x="5060" y="1333"/>
                    <a:pt x="5088" y="1333"/>
                    <a:pt x="5115" y="1333"/>
                  </a:cubicBezTo>
                  <a:cubicBezTo>
                    <a:pt x="5893" y="1333"/>
                    <a:pt x="6459" y="675"/>
                    <a:pt x="6459" y="675"/>
                  </a:cubicBezTo>
                  <a:lnTo>
                    <a:pt x="6459" y="675"/>
                  </a:lnTo>
                  <a:cubicBezTo>
                    <a:pt x="6000" y="931"/>
                    <a:pt x="5513" y="1029"/>
                    <a:pt x="5023" y="1029"/>
                  </a:cubicBezTo>
                  <a:cubicBezTo>
                    <a:pt x="3852" y="1029"/>
                    <a:pt x="2669" y="468"/>
                    <a:pt x="1837" y="167"/>
                  </a:cubicBezTo>
                  <a:cubicBezTo>
                    <a:pt x="1496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3525400" y="911025"/>
              <a:ext cx="90175" cy="63125"/>
            </a:xfrm>
            <a:custGeom>
              <a:rect b="b" l="l" r="r" t="t"/>
              <a:pathLst>
                <a:path extrusionOk="0" h="2525" w="3607">
                  <a:moveTo>
                    <a:pt x="2491" y="0"/>
                  </a:moveTo>
                  <a:cubicBezTo>
                    <a:pt x="1908" y="0"/>
                    <a:pt x="1240" y="123"/>
                    <a:pt x="869" y="607"/>
                  </a:cubicBezTo>
                  <a:cubicBezTo>
                    <a:pt x="0" y="1771"/>
                    <a:pt x="525" y="2525"/>
                    <a:pt x="525" y="2525"/>
                  </a:cubicBezTo>
                  <a:cubicBezTo>
                    <a:pt x="525" y="2525"/>
                    <a:pt x="361" y="2164"/>
                    <a:pt x="1393" y="2164"/>
                  </a:cubicBezTo>
                  <a:cubicBezTo>
                    <a:pt x="2426" y="2148"/>
                    <a:pt x="2311" y="1492"/>
                    <a:pt x="2262" y="1263"/>
                  </a:cubicBezTo>
                  <a:cubicBezTo>
                    <a:pt x="2180" y="1017"/>
                    <a:pt x="2246" y="738"/>
                    <a:pt x="2410" y="541"/>
                  </a:cubicBezTo>
                  <a:cubicBezTo>
                    <a:pt x="2656" y="197"/>
                    <a:pt x="3606" y="132"/>
                    <a:pt x="3606" y="132"/>
                  </a:cubicBezTo>
                  <a:cubicBezTo>
                    <a:pt x="3606" y="132"/>
                    <a:pt x="3094" y="0"/>
                    <a:pt x="24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3594650" y="844225"/>
              <a:ext cx="56150" cy="66825"/>
            </a:xfrm>
            <a:custGeom>
              <a:rect b="b" l="l" r="r" t="t"/>
              <a:pathLst>
                <a:path extrusionOk="0" h="2673" w="2246">
                  <a:moveTo>
                    <a:pt x="1131" y="1"/>
                  </a:moveTo>
                  <a:lnTo>
                    <a:pt x="1131" y="1"/>
                  </a:lnTo>
                  <a:cubicBezTo>
                    <a:pt x="1131" y="1"/>
                    <a:pt x="1344" y="542"/>
                    <a:pt x="984" y="722"/>
                  </a:cubicBezTo>
                  <a:cubicBezTo>
                    <a:pt x="623" y="935"/>
                    <a:pt x="0" y="1345"/>
                    <a:pt x="246" y="2001"/>
                  </a:cubicBezTo>
                  <a:cubicBezTo>
                    <a:pt x="492" y="2673"/>
                    <a:pt x="1672" y="2410"/>
                    <a:pt x="2246" y="2607"/>
                  </a:cubicBezTo>
                  <a:cubicBezTo>
                    <a:pt x="2246" y="2607"/>
                    <a:pt x="1377" y="2148"/>
                    <a:pt x="1443" y="1427"/>
                  </a:cubicBezTo>
                  <a:cubicBezTo>
                    <a:pt x="1508" y="689"/>
                    <a:pt x="1426" y="165"/>
                    <a:pt x="11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3655700" y="873325"/>
              <a:ext cx="79925" cy="107800"/>
            </a:xfrm>
            <a:custGeom>
              <a:rect b="b" l="l" r="r" t="t"/>
              <a:pathLst>
                <a:path extrusionOk="0" h="4312" w="3197">
                  <a:moveTo>
                    <a:pt x="378" y="1"/>
                  </a:moveTo>
                  <a:lnTo>
                    <a:pt x="378" y="1"/>
                  </a:lnTo>
                  <a:cubicBezTo>
                    <a:pt x="1" y="1345"/>
                    <a:pt x="542" y="1607"/>
                    <a:pt x="1099" y="2476"/>
                  </a:cubicBezTo>
                  <a:cubicBezTo>
                    <a:pt x="1656" y="3344"/>
                    <a:pt x="1050" y="4311"/>
                    <a:pt x="1050" y="4311"/>
                  </a:cubicBezTo>
                  <a:cubicBezTo>
                    <a:pt x="1427" y="4049"/>
                    <a:pt x="1787" y="3361"/>
                    <a:pt x="2492" y="2918"/>
                  </a:cubicBezTo>
                  <a:cubicBezTo>
                    <a:pt x="3197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3" y="1695"/>
                    <a:pt x="2750" y="1748"/>
                    <a:pt x="2580" y="1748"/>
                  </a:cubicBezTo>
                  <a:cubicBezTo>
                    <a:pt x="2538" y="1748"/>
                    <a:pt x="2492" y="1745"/>
                    <a:pt x="2443" y="1738"/>
                  </a:cubicBezTo>
                  <a:cubicBezTo>
                    <a:pt x="2415" y="1731"/>
                    <a:pt x="2388" y="1728"/>
                    <a:pt x="2361" y="1728"/>
                  </a:cubicBezTo>
                  <a:cubicBezTo>
                    <a:pt x="2133" y="1728"/>
                    <a:pt x="1945" y="1961"/>
                    <a:pt x="2033" y="2181"/>
                  </a:cubicBezTo>
                  <a:cubicBezTo>
                    <a:pt x="2086" y="2418"/>
                    <a:pt x="1937" y="2528"/>
                    <a:pt x="1800" y="2528"/>
                  </a:cubicBezTo>
                  <a:cubicBezTo>
                    <a:pt x="1767" y="2528"/>
                    <a:pt x="1734" y="2521"/>
                    <a:pt x="1705" y="2508"/>
                  </a:cubicBezTo>
                  <a:cubicBezTo>
                    <a:pt x="1558" y="2443"/>
                    <a:pt x="1558" y="2066"/>
                    <a:pt x="1771" y="1886"/>
                  </a:cubicBezTo>
                  <a:cubicBezTo>
                    <a:pt x="1984" y="1705"/>
                    <a:pt x="2132" y="1312"/>
                    <a:pt x="1951" y="689"/>
                  </a:cubicBezTo>
                  <a:cubicBezTo>
                    <a:pt x="1795" y="194"/>
                    <a:pt x="1306" y="103"/>
                    <a:pt x="990" y="103"/>
                  </a:cubicBezTo>
                  <a:cubicBezTo>
                    <a:pt x="908" y="103"/>
                    <a:pt x="838" y="109"/>
                    <a:pt x="787" y="115"/>
                  </a:cubicBezTo>
                  <a:cubicBezTo>
                    <a:pt x="757" y="122"/>
                    <a:pt x="726" y="125"/>
                    <a:pt x="695" y="125"/>
                  </a:cubicBezTo>
                  <a:cubicBezTo>
                    <a:pt x="580" y="125"/>
                    <a:pt x="468" y="78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3637675" y="714800"/>
              <a:ext cx="202875" cy="202400"/>
            </a:xfrm>
            <a:custGeom>
              <a:rect b="b" l="l" r="r" t="t"/>
              <a:pathLst>
                <a:path extrusionOk="0" h="8096" w="8115">
                  <a:moveTo>
                    <a:pt x="5771" y="1"/>
                  </a:moveTo>
                  <a:cubicBezTo>
                    <a:pt x="5236" y="1"/>
                    <a:pt x="4722" y="177"/>
                    <a:pt x="4426" y="572"/>
                  </a:cubicBezTo>
                  <a:cubicBezTo>
                    <a:pt x="4131" y="998"/>
                    <a:pt x="4082" y="1555"/>
                    <a:pt x="4311" y="2031"/>
                  </a:cubicBezTo>
                  <a:cubicBezTo>
                    <a:pt x="4520" y="2440"/>
                    <a:pt x="4859" y="2586"/>
                    <a:pt x="5188" y="2586"/>
                  </a:cubicBezTo>
                  <a:cubicBezTo>
                    <a:pt x="5532" y="2586"/>
                    <a:pt x="5865" y="2428"/>
                    <a:pt x="6032" y="2244"/>
                  </a:cubicBezTo>
                  <a:cubicBezTo>
                    <a:pt x="6229" y="2031"/>
                    <a:pt x="6295" y="1752"/>
                    <a:pt x="6246" y="1490"/>
                  </a:cubicBezTo>
                  <a:cubicBezTo>
                    <a:pt x="6188" y="1162"/>
                    <a:pt x="5959" y="1021"/>
                    <a:pt x="5751" y="1021"/>
                  </a:cubicBezTo>
                  <a:cubicBezTo>
                    <a:pt x="5606" y="1021"/>
                    <a:pt x="5470" y="1090"/>
                    <a:pt x="5410" y="1211"/>
                  </a:cubicBezTo>
                  <a:cubicBezTo>
                    <a:pt x="5278" y="1490"/>
                    <a:pt x="5344" y="1850"/>
                    <a:pt x="5754" y="1916"/>
                  </a:cubicBezTo>
                  <a:cubicBezTo>
                    <a:pt x="6098" y="1965"/>
                    <a:pt x="5918" y="2391"/>
                    <a:pt x="5475" y="2506"/>
                  </a:cubicBezTo>
                  <a:cubicBezTo>
                    <a:pt x="5395" y="2527"/>
                    <a:pt x="5314" y="2537"/>
                    <a:pt x="5234" y="2537"/>
                  </a:cubicBezTo>
                  <a:cubicBezTo>
                    <a:pt x="4875" y="2537"/>
                    <a:pt x="4541" y="2333"/>
                    <a:pt x="4393" y="1998"/>
                  </a:cubicBezTo>
                  <a:cubicBezTo>
                    <a:pt x="4180" y="1555"/>
                    <a:pt x="4229" y="1031"/>
                    <a:pt x="4524" y="637"/>
                  </a:cubicBezTo>
                  <a:cubicBezTo>
                    <a:pt x="4784" y="296"/>
                    <a:pt x="5248" y="125"/>
                    <a:pt x="5728" y="125"/>
                  </a:cubicBezTo>
                  <a:cubicBezTo>
                    <a:pt x="5824" y="125"/>
                    <a:pt x="5920" y="132"/>
                    <a:pt x="6016" y="146"/>
                  </a:cubicBezTo>
                  <a:cubicBezTo>
                    <a:pt x="7229" y="293"/>
                    <a:pt x="7917" y="1998"/>
                    <a:pt x="7196" y="3145"/>
                  </a:cubicBezTo>
                  <a:cubicBezTo>
                    <a:pt x="6967" y="3506"/>
                    <a:pt x="6623" y="3801"/>
                    <a:pt x="6229" y="3998"/>
                  </a:cubicBezTo>
                  <a:cubicBezTo>
                    <a:pt x="5842" y="4164"/>
                    <a:pt x="5392" y="4247"/>
                    <a:pt x="4869" y="4247"/>
                  </a:cubicBezTo>
                  <a:cubicBezTo>
                    <a:pt x="4462" y="4247"/>
                    <a:pt x="4010" y="4196"/>
                    <a:pt x="3508" y="4096"/>
                  </a:cubicBezTo>
                  <a:cubicBezTo>
                    <a:pt x="3202" y="4035"/>
                    <a:pt x="2903" y="4004"/>
                    <a:pt x="2616" y="4004"/>
                  </a:cubicBezTo>
                  <a:cubicBezTo>
                    <a:pt x="1289" y="4004"/>
                    <a:pt x="239" y="4660"/>
                    <a:pt x="132" y="5981"/>
                  </a:cubicBezTo>
                  <a:cubicBezTo>
                    <a:pt x="0" y="7571"/>
                    <a:pt x="1049" y="8095"/>
                    <a:pt x="1049" y="8095"/>
                  </a:cubicBezTo>
                  <a:lnTo>
                    <a:pt x="1049" y="8095"/>
                  </a:lnTo>
                  <a:cubicBezTo>
                    <a:pt x="1049" y="8095"/>
                    <a:pt x="1017" y="8079"/>
                    <a:pt x="1017" y="8063"/>
                  </a:cubicBezTo>
                  <a:cubicBezTo>
                    <a:pt x="443" y="7423"/>
                    <a:pt x="607" y="6227"/>
                    <a:pt x="607" y="6227"/>
                  </a:cubicBezTo>
                  <a:cubicBezTo>
                    <a:pt x="689" y="5702"/>
                    <a:pt x="951" y="5243"/>
                    <a:pt x="1345" y="4899"/>
                  </a:cubicBezTo>
                  <a:cubicBezTo>
                    <a:pt x="1926" y="4458"/>
                    <a:pt x="2666" y="4373"/>
                    <a:pt x="3153" y="4373"/>
                  </a:cubicBezTo>
                  <a:cubicBezTo>
                    <a:pt x="3464" y="4373"/>
                    <a:pt x="3672" y="4407"/>
                    <a:pt x="3672" y="4407"/>
                  </a:cubicBezTo>
                  <a:cubicBezTo>
                    <a:pt x="3918" y="4440"/>
                    <a:pt x="4147" y="4457"/>
                    <a:pt x="4361" y="4473"/>
                  </a:cubicBezTo>
                  <a:cubicBezTo>
                    <a:pt x="4446" y="4477"/>
                    <a:pt x="4533" y="4479"/>
                    <a:pt x="4622" y="4479"/>
                  </a:cubicBezTo>
                  <a:cubicBezTo>
                    <a:pt x="5612" y="4479"/>
                    <a:pt x="6725" y="4207"/>
                    <a:pt x="7327" y="3244"/>
                  </a:cubicBezTo>
                  <a:cubicBezTo>
                    <a:pt x="8114" y="1981"/>
                    <a:pt x="7360" y="178"/>
                    <a:pt x="6032" y="15"/>
                  </a:cubicBezTo>
                  <a:cubicBezTo>
                    <a:pt x="5945" y="5"/>
                    <a:pt x="5858" y="1"/>
                    <a:pt x="57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3691350" y="831225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1086" y="1"/>
                  </a:moveTo>
                  <a:cubicBezTo>
                    <a:pt x="394" y="1"/>
                    <a:pt x="1" y="226"/>
                    <a:pt x="1" y="226"/>
                  </a:cubicBezTo>
                  <a:cubicBezTo>
                    <a:pt x="93" y="206"/>
                    <a:pt x="182" y="197"/>
                    <a:pt x="265" y="197"/>
                  </a:cubicBezTo>
                  <a:cubicBezTo>
                    <a:pt x="742" y="197"/>
                    <a:pt x="1047" y="505"/>
                    <a:pt x="935" y="980"/>
                  </a:cubicBezTo>
                  <a:cubicBezTo>
                    <a:pt x="804" y="1390"/>
                    <a:pt x="968" y="1848"/>
                    <a:pt x="1328" y="2111"/>
                  </a:cubicBezTo>
                  <a:cubicBezTo>
                    <a:pt x="1640" y="2373"/>
                    <a:pt x="2558" y="2373"/>
                    <a:pt x="2558" y="2373"/>
                  </a:cubicBezTo>
                  <a:cubicBezTo>
                    <a:pt x="2296" y="2225"/>
                    <a:pt x="2525" y="1865"/>
                    <a:pt x="2689" y="1439"/>
                  </a:cubicBezTo>
                  <a:cubicBezTo>
                    <a:pt x="2845" y="1018"/>
                    <a:pt x="2423" y="864"/>
                    <a:pt x="2226" y="864"/>
                  </a:cubicBezTo>
                  <a:cubicBezTo>
                    <a:pt x="2216" y="864"/>
                    <a:pt x="2206" y="864"/>
                    <a:pt x="2197" y="865"/>
                  </a:cubicBezTo>
                  <a:cubicBezTo>
                    <a:pt x="2110" y="883"/>
                    <a:pt x="2036" y="900"/>
                    <a:pt x="1966" y="900"/>
                  </a:cubicBezTo>
                  <a:cubicBezTo>
                    <a:pt x="1906" y="900"/>
                    <a:pt x="1848" y="887"/>
                    <a:pt x="1787" y="849"/>
                  </a:cubicBezTo>
                  <a:cubicBezTo>
                    <a:pt x="1694" y="782"/>
                    <a:pt x="1731" y="564"/>
                    <a:pt x="2003" y="564"/>
                  </a:cubicBezTo>
                  <a:cubicBezTo>
                    <a:pt x="2066" y="564"/>
                    <a:pt x="2141" y="575"/>
                    <a:pt x="2230" y="603"/>
                  </a:cubicBezTo>
                  <a:cubicBezTo>
                    <a:pt x="2722" y="767"/>
                    <a:pt x="2574" y="1226"/>
                    <a:pt x="3295" y="1373"/>
                  </a:cubicBezTo>
                  <a:cubicBezTo>
                    <a:pt x="3352" y="1384"/>
                    <a:pt x="3405" y="1390"/>
                    <a:pt x="3455" y="1390"/>
                  </a:cubicBezTo>
                  <a:cubicBezTo>
                    <a:pt x="4058" y="1390"/>
                    <a:pt x="4203" y="627"/>
                    <a:pt x="4279" y="521"/>
                  </a:cubicBezTo>
                  <a:cubicBezTo>
                    <a:pt x="4394" y="390"/>
                    <a:pt x="4525" y="259"/>
                    <a:pt x="4656" y="144"/>
                  </a:cubicBezTo>
                  <a:lnTo>
                    <a:pt x="4656" y="144"/>
                  </a:lnTo>
                  <a:cubicBezTo>
                    <a:pt x="4457" y="267"/>
                    <a:pt x="4088" y="379"/>
                    <a:pt x="3556" y="379"/>
                  </a:cubicBezTo>
                  <a:cubicBezTo>
                    <a:pt x="3168" y="379"/>
                    <a:pt x="2692" y="319"/>
                    <a:pt x="2132" y="160"/>
                  </a:cubicBezTo>
                  <a:cubicBezTo>
                    <a:pt x="1733" y="42"/>
                    <a:pt x="1382" y="1"/>
                    <a:pt x="108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2"/>
            <p:cNvSpPr/>
            <p:nvPr/>
          </p:nvSpPr>
          <p:spPr>
            <a:xfrm>
              <a:off x="3697900" y="721700"/>
              <a:ext cx="80775" cy="84125"/>
            </a:xfrm>
            <a:custGeom>
              <a:rect b="b" l="l" r="r" t="t"/>
              <a:pathLst>
                <a:path extrusionOk="0" h="3365" w="3231">
                  <a:moveTo>
                    <a:pt x="1968" y="1"/>
                  </a:moveTo>
                  <a:cubicBezTo>
                    <a:pt x="1509" y="279"/>
                    <a:pt x="1443" y="722"/>
                    <a:pt x="739" y="1345"/>
                  </a:cubicBezTo>
                  <a:cubicBezTo>
                    <a:pt x="1" y="1968"/>
                    <a:pt x="214" y="2427"/>
                    <a:pt x="378" y="2689"/>
                  </a:cubicBezTo>
                  <a:cubicBezTo>
                    <a:pt x="476" y="2820"/>
                    <a:pt x="444" y="3000"/>
                    <a:pt x="312" y="3099"/>
                  </a:cubicBezTo>
                  <a:cubicBezTo>
                    <a:pt x="1411" y="2984"/>
                    <a:pt x="1247" y="2345"/>
                    <a:pt x="1181" y="2148"/>
                  </a:cubicBezTo>
                  <a:cubicBezTo>
                    <a:pt x="1116" y="1951"/>
                    <a:pt x="1148" y="1837"/>
                    <a:pt x="1263" y="1837"/>
                  </a:cubicBezTo>
                  <a:cubicBezTo>
                    <a:pt x="1361" y="1837"/>
                    <a:pt x="1361" y="2066"/>
                    <a:pt x="1345" y="2361"/>
                  </a:cubicBezTo>
                  <a:cubicBezTo>
                    <a:pt x="1345" y="2640"/>
                    <a:pt x="1280" y="3295"/>
                    <a:pt x="2132" y="3361"/>
                  </a:cubicBezTo>
                  <a:cubicBezTo>
                    <a:pt x="2163" y="3363"/>
                    <a:pt x="2193" y="3365"/>
                    <a:pt x="2222" y="3365"/>
                  </a:cubicBezTo>
                  <a:cubicBezTo>
                    <a:pt x="3002" y="3365"/>
                    <a:pt x="3230" y="2558"/>
                    <a:pt x="3230" y="2558"/>
                  </a:cubicBezTo>
                  <a:lnTo>
                    <a:pt x="3230" y="2558"/>
                  </a:lnTo>
                  <a:cubicBezTo>
                    <a:pt x="3104" y="2591"/>
                    <a:pt x="2956" y="2615"/>
                    <a:pt x="2800" y="2615"/>
                  </a:cubicBezTo>
                  <a:cubicBezTo>
                    <a:pt x="2345" y="2615"/>
                    <a:pt x="1823" y="2413"/>
                    <a:pt x="1591" y="1656"/>
                  </a:cubicBezTo>
                  <a:cubicBezTo>
                    <a:pt x="1394" y="1066"/>
                    <a:pt x="1542" y="443"/>
                    <a:pt x="1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2"/>
            <p:cNvSpPr/>
            <p:nvPr/>
          </p:nvSpPr>
          <p:spPr>
            <a:xfrm>
              <a:off x="3823725" y="602275"/>
              <a:ext cx="37725" cy="191575"/>
            </a:xfrm>
            <a:custGeom>
              <a:rect b="b" l="l" r="r" t="t"/>
              <a:pathLst>
                <a:path extrusionOk="0" h="7663" w="1509">
                  <a:moveTo>
                    <a:pt x="884" y="0"/>
                  </a:moveTo>
                  <a:cubicBezTo>
                    <a:pt x="562" y="0"/>
                    <a:pt x="328" y="369"/>
                    <a:pt x="328" y="369"/>
                  </a:cubicBezTo>
                  <a:cubicBezTo>
                    <a:pt x="49" y="778"/>
                    <a:pt x="0" y="1286"/>
                    <a:pt x="33" y="1860"/>
                  </a:cubicBezTo>
                  <a:cubicBezTo>
                    <a:pt x="98" y="2827"/>
                    <a:pt x="459" y="3975"/>
                    <a:pt x="557" y="5171"/>
                  </a:cubicBezTo>
                  <a:cubicBezTo>
                    <a:pt x="705" y="7056"/>
                    <a:pt x="49" y="7663"/>
                    <a:pt x="49" y="7663"/>
                  </a:cubicBezTo>
                  <a:cubicBezTo>
                    <a:pt x="738" y="7122"/>
                    <a:pt x="902" y="5368"/>
                    <a:pt x="771" y="3991"/>
                  </a:cubicBezTo>
                  <a:cubicBezTo>
                    <a:pt x="689" y="3286"/>
                    <a:pt x="672" y="2565"/>
                    <a:pt x="721" y="1860"/>
                  </a:cubicBezTo>
                  <a:cubicBezTo>
                    <a:pt x="754" y="1483"/>
                    <a:pt x="820" y="1205"/>
                    <a:pt x="918" y="1106"/>
                  </a:cubicBezTo>
                  <a:cubicBezTo>
                    <a:pt x="1180" y="844"/>
                    <a:pt x="1508" y="287"/>
                    <a:pt x="1098" y="57"/>
                  </a:cubicBezTo>
                  <a:cubicBezTo>
                    <a:pt x="1024" y="17"/>
                    <a:pt x="952" y="0"/>
                    <a:pt x="8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3872075" y="616400"/>
              <a:ext cx="116000" cy="137300"/>
            </a:xfrm>
            <a:custGeom>
              <a:rect b="b" l="l" r="r" t="t"/>
              <a:pathLst>
                <a:path extrusionOk="0" h="5492" w="4640">
                  <a:moveTo>
                    <a:pt x="4360" y="0"/>
                  </a:moveTo>
                  <a:cubicBezTo>
                    <a:pt x="4459" y="459"/>
                    <a:pt x="4344" y="935"/>
                    <a:pt x="4033" y="1295"/>
                  </a:cubicBezTo>
                  <a:cubicBezTo>
                    <a:pt x="3967" y="1361"/>
                    <a:pt x="3885" y="1426"/>
                    <a:pt x="3803" y="1492"/>
                  </a:cubicBezTo>
                  <a:cubicBezTo>
                    <a:pt x="3016" y="2049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1" y="5163"/>
                    <a:pt x="0" y="5491"/>
                  </a:cubicBezTo>
                  <a:cubicBezTo>
                    <a:pt x="312" y="5278"/>
                    <a:pt x="476" y="4934"/>
                    <a:pt x="459" y="4557"/>
                  </a:cubicBezTo>
                  <a:cubicBezTo>
                    <a:pt x="459" y="3909"/>
                    <a:pt x="517" y="3188"/>
                    <a:pt x="716" y="3188"/>
                  </a:cubicBezTo>
                  <a:cubicBezTo>
                    <a:pt x="728" y="3188"/>
                    <a:pt x="741" y="3191"/>
                    <a:pt x="754" y="3197"/>
                  </a:cubicBezTo>
                  <a:cubicBezTo>
                    <a:pt x="984" y="3311"/>
                    <a:pt x="803" y="3557"/>
                    <a:pt x="705" y="3721"/>
                  </a:cubicBezTo>
                  <a:cubicBezTo>
                    <a:pt x="623" y="3869"/>
                    <a:pt x="459" y="4541"/>
                    <a:pt x="1180" y="4950"/>
                  </a:cubicBezTo>
                  <a:cubicBezTo>
                    <a:pt x="1180" y="4950"/>
                    <a:pt x="935" y="4426"/>
                    <a:pt x="1344" y="4131"/>
                  </a:cubicBezTo>
                  <a:cubicBezTo>
                    <a:pt x="1738" y="3852"/>
                    <a:pt x="2000" y="3688"/>
                    <a:pt x="1951" y="3115"/>
                  </a:cubicBezTo>
                  <a:cubicBezTo>
                    <a:pt x="1908" y="2611"/>
                    <a:pt x="2244" y="2170"/>
                    <a:pt x="2482" y="2170"/>
                  </a:cubicBezTo>
                  <a:cubicBezTo>
                    <a:pt x="2515" y="2170"/>
                    <a:pt x="2546" y="2179"/>
                    <a:pt x="2574" y="2197"/>
                  </a:cubicBezTo>
                  <a:cubicBezTo>
                    <a:pt x="2803" y="2328"/>
                    <a:pt x="2525" y="2541"/>
                    <a:pt x="2410" y="2606"/>
                  </a:cubicBezTo>
                  <a:cubicBezTo>
                    <a:pt x="2213" y="2705"/>
                    <a:pt x="2180" y="2967"/>
                    <a:pt x="2344" y="3131"/>
                  </a:cubicBezTo>
                  <a:cubicBezTo>
                    <a:pt x="2541" y="3377"/>
                    <a:pt x="2492" y="3705"/>
                    <a:pt x="2213" y="3787"/>
                  </a:cubicBezTo>
                  <a:cubicBezTo>
                    <a:pt x="2213" y="3787"/>
                    <a:pt x="2270" y="3793"/>
                    <a:pt x="2365" y="3793"/>
                  </a:cubicBezTo>
                  <a:cubicBezTo>
                    <a:pt x="2691" y="3793"/>
                    <a:pt x="3468" y="3715"/>
                    <a:pt x="3951" y="3016"/>
                  </a:cubicBezTo>
                  <a:cubicBezTo>
                    <a:pt x="4311" y="2508"/>
                    <a:pt x="4524" y="1918"/>
                    <a:pt x="4590" y="1295"/>
                  </a:cubicBezTo>
                  <a:cubicBezTo>
                    <a:pt x="4639" y="853"/>
                    <a:pt x="4557" y="394"/>
                    <a:pt x="436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3457375" y="758500"/>
              <a:ext cx="100000" cy="218775"/>
            </a:xfrm>
            <a:custGeom>
              <a:rect b="b" l="l" r="r" t="t"/>
              <a:pathLst>
                <a:path extrusionOk="0" h="8751" w="4000">
                  <a:moveTo>
                    <a:pt x="2068" y="0"/>
                  </a:moveTo>
                  <a:cubicBezTo>
                    <a:pt x="1545" y="0"/>
                    <a:pt x="1047" y="238"/>
                    <a:pt x="721" y="676"/>
                  </a:cubicBezTo>
                  <a:cubicBezTo>
                    <a:pt x="377" y="1168"/>
                    <a:pt x="328" y="1807"/>
                    <a:pt x="590" y="2348"/>
                  </a:cubicBezTo>
                  <a:cubicBezTo>
                    <a:pt x="824" y="2769"/>
                    <a:pt x="1259" y="3007"/>
                    <a:pt x="1715" y="3007"/>
                  </a:cubicBezTo>
                  <a:cubicBezTo>
                    <a:pt x="1898" y="3007"/>
                    <a:pt x="2084" y="2969"/>
                    <a:pt x="2262" y="2889"/>
                  </a:cubicBezTo>
                  <a:cubicBezTo>
                    <a:pt x="2951" y="2709"/>
                    <a:pt x="3098" y="1774"/>
                    <a:pt x="2492" y="1397"/>
                  </a:cubicBezTo>
                  <a:cubicBezTo>
                    <a:pt x="2410" y="1356"/>
                    <a:pt x="2326" y="1338"/>
                    <a:pt x="2245" y="1338"/>
                  </a:cubicBezTo>
                  <a:cubicBezTo>
                    <a:pt x="1906" y="1338"/>
                    <a:pt x="1619" y="1666"/>
                    <a:pt x="1738" y="2037"/>
                  </a:cubicBezTo>
                  <a:cubicBezTo>
                    <a:pt x="1874" y="2310"/>
                    <a:pt x="2193" y="2332"/>
                    <a:pt x="2324" y="2332"/>
                  </a:cubicBezTo>
                  <a:cubicBezTo>
                    <a:pt x="2350" y="2332"/>
                    <a:pt x="2369" y="2332"/>
                    <a:pt x="2377" y="2332"/>
                  </a:cubicBezTo>
                  <a:cubicBezTo>
                    <a:pt x="2443" y="2332"/>
                    <a:pt x="2443" y="2364"/>
                    <a:pt x="2443" y="2364"/>
                  </a:cubicBezTo>
                  <a:cubicBezTo>
                    <a:pt x="2486" y="2552"/>
                    <a:pt x="2250" y="2841"/>
                    <a:pt x="1802" y="2841"/>
                  </a:cubicBezTo>
                  <a:cubicBezTo>
                    <a:pt x="1741" y="2841"/>
                    <a:pt x="1676" y="2835"/>
                    <a:pt x="1607" y="2823"/>
                  </a:cubicBezTo>
                  <a:cubicBezTo>
                    <a:pt x="1410" y="2791"/>
                    <a:pt x="1230" y="2709"/>
                    <a:pt x="1098" y="2561"/>
                  </a:cubicBezTo>
                  <a:cubicBezTo>
                    <a:pt x="410" y="1922"/>
                    <a:pt x="754" y="545"/>
                    <a:pt x="1754" y="283"/>
                  </a:cubicBezTo>
                  <a:cubicBezTo>
                    <a:pt x="1902" y="242"/>
                    <a:pt x="2053" y="221"/>
                    <a:pt x="2205" y="221"/>
                  </a:cubicBezTo>
                  <a:cubicBezTo>
                    <a:pt x="2357" y="221"/>
                    <a:pt x="2508" y="242"/>
                    <a:pt x="2656" y="283"/>
                  </a:cubicBezTo>
                  <a:cubicBezTo>
                    <a:pt x="2836" y="332"/>
                    <a:pt x="3016" y="430"/>
                    <a:pt x="3180" y="545"/>
                  </a:cubicBezTo>
                  <a:cubicBezTo>
                    <a:pt x="3524" y="840"/>
                    <a:pt x="3737" y="1250"/>
                    <a:pt x="3770" y="1709"/>
                  </a:cubicBezTo>
                  <a:cubicBezTo>
                    <a:pt x="3836" y="2446"/>
                    <a:pt x="3459" y="3184"/>
                    <a:pt x="2885" y="3708"/>
                  </a:cubicBezTo>
                  <a:cubicBezTo>
                    <a:pt x="2328" y="4266"/>
                    <a:pt x="1574" y="4561"/>
                    <a:pt x="984" y="5085"/>
                  </a:cubicBezTo>
                  <a:cubicBezTo>
                    <a:pt x="426" y="5593"/>
                    <a:pt x="82" y="6298"/>
                    <a:pt x="33" y="7052"/>
                  </a:cubicBezTo>
                  <a:cubicBezTo>
                    <a:pt x="0" y="7773"/>
                    <a:pt x="394" y="8511"/>
                    <a:pt x="1033" y="8691"/>
                  </a:cubicBezTo>
                  <a:cubicBezTo>
                    <a:pt x="1161" y="8732"/>
                    <a:pt x="1292" y="8751"/>
                    <a:pt x="1421" y="8751"/>
                  </a:cubicBezTo>
                  <a:cubicBezTo>
                    <a:pt x="1922" y="8751"/>
                    <a:pt x="2394" y="8466"/>
                    <a:pt x="2525" y="8036"/>
                  </a:cubicBezTo>
                  <a:cubicBezTo>
                    <a:pt x="2721" y="7560"/>
                    <a:pt x="2508" y="7019"/>
                    <a:pt x="2033" y="6790"/>
                  </a:cubicBezTo>
                  <a:cubicBezTo>
                    <a:pt x="1934" y="6741"/>
                    <a:pt x="1820" y="6708"/>
                    <a:pt x="1705" y="6708"/>
                  </a:cubicBezTo>
                  <a:cubicBezTo>
                    <a:pt x="1662" y="6701"/>
                    <a:pt x="1619" y="6697"/>
                    <a:pt x="1577" y="6697"/>
                  </a:cubicBezTo>
                  <a:cubicBezTo>
                    <a:pt x="1249" y="6697"/>
                    <a:pt x="954" y="6915"/>
                    <a:pt x="853" y="7249"/>
                  </a:cubicBezTo>
                  <a:cubicBezTo>
                    <a:pt x="724" y="7726"/>
                    <a:pt x="990" y="8000"/>
                    <a:pt x="1301" y="8000"/>
                  </a:cubicBezTo>
                  <a:cubicBezTo>
                    <a:pt x="1385" y="8000"/>
                    <a:pt x="1473" y="7979"/>
                    <a:pt x="1557" y="7937"/>
                  </a:cubicBezTo>
                  <a:cubicBezTo>
                    <a:pt x="1869" y="7790"/>
                    <a:pt x="1934" y="7364"/>
                    <a:pt x="1672" y="7118"/>
                  </a:cubicBezTo>
                  <a:cubicBezTo>
                    <a:pt x="1596" y="7051"/>
                    <a:pt x="1497" y="7017"/>
                    <a:pt x="1395" y="7017"/>
                  </a:cubicBezTo>
                  <a:cubicBezTo>
                    <a:pt x="1323" y="7017"/>
                    <a:pt x="1249" y="7034"/>
                    <a:pt x="1180" y="7069"/>
                  </a:cubicBezTo>
                  <a:cubicBezTo>
                    <a:pt x="1162" y="7080"/>
                    <a:pt x="1148" y="7084"/>
                    <a:pt x="1138" y="7084"/>
                  </a:cubicBezTo>
                  <a:cubicBezTo>
                    <a:pt x="1105" y="7084"/>
                    <a:pt x="1115" y="7036"/>
                    <a:pt x="1115" y="7036"/>
                  </a:cubicBezTo>
                  <a:cubicBezTo>
                    <a:pt x="1226" y="6815"/>
                    <a:pt x="1521" y="6787"/>
                    <a:pt x="1661" y="6787"/>
                  </a:cubicBezTo>
                  <a:cubicBezTo>
                    <a:pt x="1708" y="6787"/>
                    <a:pt x="1738" y="6790"/>
                    <a:pt x="1738" y="6790"/>
                  </a:cubicBezTo>
                  <a:cubicBezTo>
                    <a:pt x="1836" y="6790"/>
                    <a:pt x="1918" y="6823"/>
                    <a:pt x="2016" y="6856"/>
                  </a:cubicBezTo>
                  <a:cubicBezTo>
                    <a:pt x="2459" y="7036"/>
                    <a:pt x="2656" y="7560"/>
                    <a:pt x="2459" y="8003"/>
                  </a:cubicBezTo>
                  <a:cubicBezTo>
                    <a:pt x="2319" y="8396"/>
                    <a:pt x="1915" y="8642"/>
                    <a:pt x="1473" y="8642"/>
                  </a:cubicBezTo>
                  <a:cubicBezTo>
                    <a:pt x="1344" y="8642"/>
                    <a:pt x="1212" y="8621"/>
                    <a:pt x="1082" y="8577"/>
                  </a:cubicBezTo>
                  <a:cubicBezTo>
                    <a:pt x="508" y="8413"/>
                    <a:pt x="148" y="7724"/>
                    <a:pt x="181" y="7069"/>
                  </a:cubicBezTo>
                  <a:cubicBezTo>
                    <a:pt x="230" y="6347"/>
                    <a:pt x="574" y="5692"/>
                    <a:pt x="1098" y="5216"/>
                  </a:cubicBezTo>
                  <a:cubicBezTo>
                    <a:pt x="1639" y="4725"/>
                    <a:pt x="2410" y="4430"/>
                    <a:pt x="3000" y="3840"/>
                  </a:cubicBezTo>
                  <a:cubicBezTo>
                    <a:pt x="3590" y="3299"/>
                    <a:pt x="4000" y="2495"/>
                    <a:pt x="3934" y="1709"/>
                  </a:cubicBezTo>
                  <a:cubicBezTo>
                    <a:pt x="3869" y="922"/>
                    <a:pt x="3311" y="250"/>
                    <a:pt x="2557" y="70"/>
                  </a:cubicBezTo>
                  <a:cubicBezTo>
                    <a:pt x="2395" y="23"/>
                    <a:pt x="2230" y="0"/>
                    <a:pt x="20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3459425" y="841375"/>
              <a:ext cx="42625" cy="60250"/>
            </a:xfrm>
            <a:custGeom>
              <a:rect b="b" l="l" r="r" t="t"/>
              <a:pathLst>
                <a:path extrusionOk="0" h="2410" w="1705">
                  <a:moveTo>
                    <a:pt x="1508" y="0"/>
                  </a:moveTo>
                  <a:cubicBezTo>
                    <a:pt x="1508" y="0"/>
                    <a:pt x="1377" y="66"/>
                    <a:pt x="1344" y="164"/>
                  </a:cubicBezTo>
                  <a:cubicBezTo>
                    <a:pt x="1329" y="254"/>
                    <a:pt x="1232" y="330"/>
                    <a:pt x="1078" y="330"/>
                  </a:cubicBezTo>
                  <a:cubicBezTo>
                    <a:pt x="1064" y="330"/>
                    <a:pt x="1048" y="329"/>
                    <a:pt x="1033" y="328"/>
                  </a:cubicBezTo>
                  <a:cubicBezTo>
                    <a:pt x="836" y="328"/>
                    <a:pt x="0" y="393"/>
                    <a:pt x="49" y="2410"/>
                  </a:cubicBezTo>
                  <a:cubicBezTo>
                    <a:pt x="115" y="1983"/>
                    <a:pt x="377" y="1606"/>
                    <a:pt x="754" y="1393"/>
                  </a:cubicBezTo>
                  <a:cubicBezTo>
                    <a:pt x="1393" y="1115"/>
                    <a:pt x="1705" y="852"/>
                    <a:pt x="1590" y="475"/>
                  </a:cubicBezTo>
                  <a:cubicBezTo>
                    <a:pt x="1475" y="82"/>
                    <a:pt x="1508" y="0"/>
                    <a:pt x="1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3476625" y="663525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5246" y="0"/>
                  </a:moveTo>
                  <a:lnTo>
                    <a:pt x="5246" y="0"/>
                  </a:lnTo>
                  <a:cubicBezTo>
                    <a:pt x="2886" y="672"/>
                    <a:pt x="4180" y="2180"/>
                    <a:pt x="4262" y="4426"/>
                  </a:cubicBezTo>
                  <a:cubicBezTo>
                    <a:pt x="4344" y="6262"/>
                    <a:pt x="3263" y="7966"/>
                    <a:pt x="1558" y="8688"/>
                  </a:cubicBezTo>
                  <a:cubicBezTo>
                    <a:pt x="230" y="9212"/>
                    <a:pt x="1" y="10032"/>
                    <a:pt x="1" y="10032"/>
                  </a:cubicBezTo>
                  <a:cubicBezTo>
                    <a:pt x="319" y="9498"/>
                    <a:pt x="675" y="9322"/>
                    <a:pt x="977" y="9322"/>
                  </a:cubicBezTo>
                  <a:cubicBezTo>
                    <a:pt x="1203" y="9322"/>
                    <a:pt x="1399" y="9421"/>
                    <a:pt x="1525" y="9540"/>
                  </a:cubicBezTo>
                  <a:cubicBezTo>
                    <a:pt x="1629" y="9632"/>
                    <a:pt x="1727" y="9662"/>
                    <a:pt x="1818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59" y="9589"/>
                    <a:pt x="2345" y="9802"/>
                    <a:pt x="2345" y="9802"/>
                  </a:cubicBezTo>
                  <a:cubicBezTo>
                    <a:pt x="2672" y="9638"/>
                    <a:pt x="2771" y="9229"/>
                    <a:pt x="2574" y="8917"/>
                  </a:cubicBezTo>
                  <a:cubicBezTo>
                    <a:pt x="2479" y="8782"/>
                    <a:pt x="2329" y="8691"/>
                    <a:pt x="2169" y="8691"/>
                  </a:cubicBezTo>
                  <a:cubicBezTo>
                    <a:pt x="2135" y="8691"/>
                    <a:pt x="2100" y="8695"/>
                    <a:pt x="2066" y="8704"/>
                  </a:cubicBezTo>
                  <a:cubicBezTo>
                    <a:pt x="2066" y="8704"/>
                    <a:pt x="2263" y="8655"/>
                    <a:pt x="3312" y="7802"/>
                  </a:cubicBezTo>
                  <a:cubicBezTo>
                    <a:pt x="4607" y="6737"/>
                    <a:pt x="4541" y="7098"/>
                    <a:pt x="5459" y="6606"/>
                  </a:cubicBezTo>
                  <a:cubicBezTo>
                    <a:pt x="6393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6" y="5252"/>
                    <a:pt x="5977" y="5429"/>
                    <a:pt x="5514" y="5429"/>
                  </a:cubicBezTo>
                  <a:cubicBezTo>
                    <a:pt x="5477" y="5429"/>
                    <a:pt x="5436" y="5428"/>
                    <a:pt x="5393" y="5426"/>
                  </a:cubicBezTo>
                  <a:cubicBezTo>
                    <a:pt x="5367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7" y="5917"/>
                    <a:pt x="4607" y="5131"/>
                    <a:pt x="4721" y="4491"/>
                  </a:cubicBezTo>
                  <a:cubicBezTo>
                    <a:pt x="4820" y="3852"/>
                    <a:pt x="5115" y="4065"/>
                    <a:pt x="5672" y="3672"/>
                  </a:cubicBezTo>
                  <a:cubicBezTo>
                    <a:pt x="6246" y="3295"/>
                    <a:pt x="5934" y="2787"/>
                    <a:pt x="5885" y="2656"/>
                  </a:cubicBezTo>
                  <a:cubicBezTo>
                    <a:pt x="5836" y="2508"/>
                    <a:pt x="5852" y="2361"/>
                    <a:pt x="5902" y="2213"/>
                  </a:cubicBezTo>
                  <a:lnTo>
                    <a:pt x="5902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4" y="2426"/>
                    <a:pt x="4918" y="2656"/>
                    <a:pt x="4852" y="2967"/>
                  </a:cubicBezTo>
                  <a:cubicBezTo>
                    <a:pt x="4852" y="3114"/>
                    <a:pt x="4755" y="3293"/>
                    <a:pt x="4621" y="3293"/>
                  </a:cubicBezTo>
                  <a:cubicBezTo>
                    <a:pt x="4591" y="3293"/>
                    <a:pt x="4558" y="3284"/>
                    <a:pt x="4525" y="3262"/>
                  </a:cubicBezTo>
                  <a:cubicBezTo>
                    <a:pt x="4328" y="3164"/>
                    <a:pt x="4394" y="2869"/>
                    <a:pt x="4394" y="2869"/>
                  </a:cubicBezTo>
                  <a:cubicBezTo>
                    <a:pt x="4607" y="2279"/>
                    <a:pt x="5180" y="2508"/>
                    <a:pt x="5623" y="1820"/>
                  </a:cubicBezTo>
                  <a:cubicBezTo>
                    <a:pt x="6033" y="1213"/>
                    <a:pt x="5475" y="574"/>
                    <a:pt x="5279" y="410"/>
                  </a:cubicBezTo>
                  <a:cubicBezTo>
                    <a:pt x="5164" y="295"/>
                    <a:pt x="5148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3457775" y="589750"/>
              <a:ext cx="69700" cy="204100"/>
            </a:xfrm>
            <a:custGeom>
              <a:rect b="b" l="l" r="r" t="t"/>
              <a:pathLst>
                <a:path extrusionOk="0" h="8164" w="2788">
                  <a:moveTo>
                    <a:pt x="705" y="1"/>
                  </a:moveTo>
                  <a:lnTo>
                    <a:pt x="705" y="1"/>
                  </a:lnTo>
                  <a:cubicBezTo>
                    <a:pt x="705" y="1"/>
                    <a:pt x="66" y="198"/>
                    <a:pt x="214" y="1083"/>
                  </a:cubicBezTo>
                  <a:cubicBezTo>
                    <a:pt x="312" y="1574"/>
                    <a:pt x="558" y="2017"/>
                    <a:pt x="935" y="2361"/>
                  </a:cubicBezTo>
                  <a:cubicBezTo>
                    <a:pt x="1115" y="2558"/>
                    <a:pt x="1312" y="2722"/>
                    <a:pt x="1459" y="2902"/>
                  </a:cubicBezTo>
                  <a:cubicBezTo>
                    <a:pt x="1804" y="3263"/>
                    <a:pt x="2459" y="4131"/>
                    <a:pt x="2132" y="4967"/>
                  </a:cubicBezTo>
                  <a:cubicBezTo>
                    <a:pt x="2050" y="5197"/>
                    <a:pt x="1902" y="5410"/>
                    <a:pt x="1738" y="5574"/>
                  </a:cubicBezTo>
                  <a:cubicBezTo>
                    <a:pt x="1148" y="6082"/>
                    <a:pt x="755" y="6328"/>
                    <a:pt x="443" y="6770"/>
                  </a:cubicBezTo>
                  <a:cubicBezTo>
                    <a:pt x="148" y="7164"/>
                    <a:pt x="1" y="7656"/>
                    <a:pt x="17" y="8164"/>
                  </a:cubicBezTo>
                  <a:cubicBezTo>
                    <a:pt x="17" y="8016"/>
                    <a:pt x="66" y="6951"/>
                    <a:pt x="1214" y="6148"/>
                  </a:cubicBezTo>
                  <a:cubicBezTo>
                    <a:pt x="2509" y="5230"/>
                    <a:pt x="2787" y="4312"/>
                    <a:pt x="2345" y="2918"/>
                  </a:cubicBezTo>
                  <a:cubicBezTo>
                    <a:pt x="2279" y="2722"/>
                    <a:pt x="2197" y="2541"/>
                    <a:pt x="2099" y="2361"/>
                  </a:cubicBezTo>
                  <a:cubicBezTo>
                    <a:pt x="1492" y="1230"/>
                    <a:pt x="410" y="968"/>
                    <a:pt x="7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3231175" y="913300"/>
              <a:ext cx="226625" cy="157800"/>
            </a:xfrm>
            <a:custGeom>
              <a:rect b="b" l="l" r="r" t="t"/>
              <a:pathLst>
                <a:path extrusionOk="0" h="6312" w="9065">
                  <a:moveTo>
                    <a:pt x="2003" y="0"/>
                  </a:moveTo>
                  <a:cubicBezTo>
                    <a:pt x="1093" y="0"/>
                    <a:pt x="77" y="656"/>
                    <a:pt x="33" y="1860"/>
                  </a:cubicBezTo>
                  <a:cubicBezTo>
                    <a:pt x="0" y="2712"/>
                    <a:pt x="459" y="3532"/>
                    <a:pt x="1230" y="3942"/>
                  </a:cubicBezTo>
                  <a:cubicBezTo>
                    <a:pt x="1742" y="4193"/>
                    <a:pt x="2308" y="4297"/>
                    <a:pt x="2884" y="4297"/>
                  </a:cubicBezTo>
                  <a:cubicBezTo>
                    <a:pt x="3212" y="4297"/>
                    <a:pt x="3542" y="4263"/>
                    <a:pt x="3869" y="4204"/>
                  </a:cubicBezTo>
                  <a:cubicBezTo>
                    <a:pt x="4754" y="3958"/>
                    <a:pt x="5573" y="3630"/>
                    <a:pt x="6376" y="3417"/>
                  </a:cubicBezTo>
                  <a:cubicBezTo>
                    <a:pt x="6573" y="3370"/>
                    <a:pt x="6773" y="3346"/>
                    <a:pt x="6969" y="3346"/>
                  </a:cubicBezTo>
                  <a:cubicBezTo>
                    <a:pt x="7589" y="3346"/>
                    <a:pt x="8175" y="3583"/>
                    <a:pt x="8524" y="4057"/>
                  </a:cubicBezTo>
                  <a:cubicBezTo>
                    <a:pt x="8950" y="4647"/>
                    <a:pt x="8999" y="5581"/>
                    <a:pt x="8458" y="5974"/>
                  </a:cubicBezTo>
                  <a:cubicBezTo>
                    <a:pt x="8244" y="6136"/>
                    <a:pt x="7987" y="6211"/>
                    <a:pt x="7738" y="6211"/>
                  </a:cubicBezTo>
                  <a:cubicBezTo>
                    <a:pt x="7357" y="6211"/>
                    <a:pt x="6994" y="6036"/>
                    <a:pt x="6835" y="5728"/>
                  </a:cubicBezTo>
                  <a:cubicBezTo>
                    <a:pt x="6524" y="5237"/>
                    <a:pt x="6770" y="4581"/>
                    <a:pt x="7229" y="4450"/>
                  </a:cubicBezTo>
                  <a:cubicBezTo>
                    <a:pt x="7324" y="4412"/>
                    <a:pt x="7423" y="4393"/>
                    <a:pt x="7520" y="4393"/>
                  </a:cubicBezTo>
                  <a:cubicBezTo>
                    <a:pt x="7755" y="4393"/>
                    <a:pt x="7979" y="4503"/>
                    <a:pt x="8130" y="4712"/>
                  </a:cubicBezTo>
                  <a:cubicBezTo>
                    <a:pt x="8229" y="4876"/>
                    <a:pt x="8245" y="5089"/>
                    <a:pt x="8163" y="5286"/>
                  </a:cubicBezTo>
                  <a:cubicBezTo>
                    <a:pt x="8150" y="5312"/>
                    <a:pt x="8097" y="5388"/>
                    <a:pt x="8051" y="5388"/>
                  </a:cubicBezTo>
                  <a:cubicBezTo>
                    <a:pt x="8038" y="5388"/>
                    <a:pt x="8026" y="5382"/>
                    <a:pt x="8016" y="5368"/>
                  </a:cubicBezTo>
                  <a:cubicBezTo>
                    <a:pt x="7966" y="5319"/>
                    <a:pt x="8016" y="4958"/>
                    <a:pt x="7639" y="4925"/>
                  </a:cubicBezTo>
                  <a:cubicBezTo>
                    <a:pt x="7624" y="4923"/>
                    <a:pt x="7610" y="4922"/>
                    <a:pt x="7597" y="4922"/>
                  </a:cubicBezTo>
                  <a:cubicBezTo>
                    <a:pt x="7268" y="4922"/>
                    <a:pt x="7161" y="5472"/>
                    <a:pt x="7491" y="5614"/>
                  </a:cubicBezTo>
                  <a:cubicBezTo>
                    <a:pt x="7565" y="5646"/>
                    <a:pt x="7642" y="5662"/>
                    <a:pt x="7717" y="5662"/>
                  </a:cubicBezTo>
                  <a:cubicBezTo>
                    <a:pt x="7942" y="5662"/>
                    <a:pt x="8151" y="5524"/>
                    <a:pt x="8212" y="5302"/>
                  </a:cubicBezTo>
                  <a:cubicBezTo>
                    <a:pt x="8212" y="5286"/>
                    <a:pt x="8212" y="5286"/>
                    <a:pt x="8212" y="5270"/>
                  </a:cubicBezTo>
                  <a:cubicBezTo>
                    <a:pt x="8229" y="5253"/>
                    <a:pt x="8229" y="5237"/>
                    <a:pt x="8229" y="5237"/>
                  </a:cubicBezTo>
                  <a:lnTo>
                    <a:pt x="8229" y="5220"/>
                  </a:lnTo>
                  <a:cubicBezTo>
                    <a:pt x="8261" y="5089"/>
                    <a:pt x="8245" y="4958"/>
                    <a:pt x="8212" y="4843"/>
                  </a:cubicBezTo>
                  <a:cubicBezTo>
                    <a:pt x="8100" y="4531"/>
                    <a:pt x="7807" y="4343"/>
                    <a:pt x="7493" y="4343"/>
                  </a:cubicBezTo>
                  <a:cubicBezTo>
                    <a:pt x="7395" y="4343"/>
                    <a:pt x="7294" y="4362"/>
                    <a:pt x="7196" y="4401"/>
                  </a:cubicBezTo>
                  <a:cubicBezTo>
                    <a:pt x="6704" y="4516"/>
                    <a:pt x="6426" y="5220"/>
                    <a:pt x="6753" y="5761"/>
                  </a:cubicBezTo>
                  <a:cubicBezTo>
                    <a:pt x="6925" y="6105"/>
                    <a:pt x="7334" y="6312"/>
                    <a:pt x="7757" y="6312"/>
                  </a:cubicBezTo>
                  <a:cubicBezTo>
                    <a:pt x="8020" y="6312"/>
                    <a:pt x="8288" y="6232"/>
                    <a:pt x="8507" y="6056"/>
                  </a:cubicBezTo>
                  <a:cubicBezTo>
                    <a:pt x="8950" y="5728"/>
                    <a:pt x="9065" y="5122"/>
                    <a:pt x="8917" y="4581"/>
                  </a:cubicBezTo>
                  <a:cubicBezTo>
                    <a:pt x="8819" y="4040"/>
                    <a:pt x="8458" y="3155"/>
                    <a:pt x="7196" y="2876"/>
                  </a:cubicBezTo>
                  <a:cubicBezTo>
                    <a:pt x="7056" y="2846"/>
                    <a:pt x="6913" y="2833"/>
                    <a:pt x="6767" y="2833"/>
                  </a:cubicBezTo>
                  <a:cubicBezTo>
                    <a:pt x="5429" y="2833"/>
                    <a:pt x="3877" y="3979"/>
                    <a:pt x="2290" y="3979"/>
                  </a:cubicBezTo>
                  <a:cubicBezTo>
                    <a:pt x="2074" y="3979"/>
                    <a:pt x="1857" y="3958"/>
                    <a:pt x="1639" y="3909"/>
                  </a:cubicBezTo>
                  <a:cubicBezTo>
                    <a:pt x="1557" y="3876"/>
                    <a:pt x="1459" y="3860"/>
                    <a:pt x="1361" y="3827"/>
                  </a:cubicBezTo>
                  <a:lnTo>
                    <a:pt x="1312" y="3794"/>
                  </a:lnTo>
                  <a:cubicBezTo>
                    <a:pt x="590" y="3417"/>
                    <a:pt x="148" y="2663"/>
                    <a:pt x="181" y="1860"/>
                  </a:cubicBezTo>
                  <a:cubicBezTo>
                    <a:pt x="203" y="738"/>
                    <a:pt x="1174" y="105"/>
                    <a:pt x="2043" y="105"/>
                  </a:cubicBezTo>
                  <a:cubicBezTo>
                    <a:pt x="2455" y="105"/>
                    <a:pt x="2845" y="248"/>
                    <a:pt x="3098" y="549"/>
                  </a:cubicBezTo>
                  <a:cubicBezTo>
                    <a:pt x="3557" y="1008"/>
                    <a:pt x="3524" y="1762"/>
                    <a:pt x="3016" y="2172"/>
                  </a:cubicBezTo>
                  <a:cubicBezTo>
                    <a:pt x="2934" y="2221"/>
                    <a:pt x="2852" y="2270"/>
                    <a:pt x="2754" y="2286"/>
                  </a:cubicBezTo>
                  <a:cubicBezTo>
                    <a:pt x="2687" y="2305"/>
                    <a:pt x="2617" y="2315"/>
                    <a:pt x="2547" y="2315"/>
                  </a:cubicBezTo>
                  <a:cubicBezTo>
                    <a:pt x="2377" y="2315"/>
                    <a:pt x="2205" y="2260"/>
                    <a:pt x="2066" y="2155"/>
                  </a:cubicBezTo>
                  <a:cubicBezTo>
                    <a:pt x="1934" y="2073"/>
                    <a:pt x="1885" y="1909"/>
                    <a:pt x="1918" y="1762"/>
                  </a:cubicBezTo>
                  <a:lnTo>
                    <a:pt x="1918" y="1762"/>
                  </a:lnTo>
                  <a:cubicBezTo>
                    <a:pt x="1991" y="1845"/>
                    <a:pt x="2090" y="1888"/>
                    <a:pt x="2190" y="1888"/>
                  </a:cubicBezTo>
                  <a:cubicBezTo>
                    <a:pt x="2248" y="1888"/>
                    <a:pt x="2307" y="1874"/>
                    <a:pt x="2361" y="1844"/>
                  </a:cubicBezTo>
                  <a:cubicBezTo>
                    <a:pt x="2590" y="1713"/>
                    <a:pt x="2525" y="1319"/>
                    <a:pt x="2213" y="1221"/>
                  </a:cubicBezTo>
                  <a:cubicBezTo>
                    <a:pt x="2181" y="1211"/>
                    <a:pt x="2150" y="1207"/>
                    <a:pt x="2119" y="1207"/>
                  </a:cubicBezTo>
                  <a:cubicBezTo>
                    <a:pt x="1781" y="1207"/>
                    <a:pt x="1511" y="1750"/>
                    <a:pt x="1902" y="2155"/>
                  </a:cubicBezTo>
                  <a:cubicBezTo>
                    <a:pt x="2060" y="2314"/>
                    <a:pt x="2264" y="2400"/>
                    <a:pt x="2472" y="2400"/>
                  </a:cubicBezTo>
                  <a:cubicBezTo>
                    <a:pt x="2544" y="2400"/>
                    <a:pt x="2617" y="2389"/>
                    <a:pt x="2688" y="2368"/>
                  </a:cubicBezTo>
                  <a:cubicBezTo>
                    <a:pt x="2721" y="2368"/>
                    <a:pt x="2754" y="2352"/>
                    <a:pt x="2787" y="2352"/>
                  </a:cubicBezTo>
                  <a:lnTo>
                    <a:pt x="2852" y="2319"/>
                  </a:lnTo>
                  <a:lnTo>
                    <a:pt x="2885" y="2303"/>
                  </a:lnTo>
                  <a:cubicBezTo>
                    <a:pt x="3049" y="2237"/>
                    <a:pt x="3164" y="2139"/>
                    <a:pt x="3262" y="2008"/>
                  </a:cubicBezTo>
                  <a:cubicBezTo>
                    <a:pt x="3590" y="1532"/>
                    <a:pt x="3541" y="909"/>
                    <a:pt x="3147" y="500"/>
                  </a:cubicBezTo>
                  <a:cubicBezTo>
                    <a:pt x="2881" y="162"/>
                    <a:pt x="2455" y="0"/>
                    <a:pt x="20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3269700" y="1002750"/>
              <a:ext cx="161475" cy="92700"/>
            </a:xfrm>
            <a:custGeom>
              <a:rect b="b" l="l" r="r" t="t"/>
              <a:pathLst>
                <a:path extrusionOk="0" h="3708" w="6459">
                  <a:moveTo>
                    <a:pt x="5505" y="0"/>
                  </a:moveTo>
                  <a:cubicBezTo>
                    <a:pt x="5252" y="0"/>
                    <a:pt x="4952" y="44"/>
                    <a:pt x="4606" y="167"/>
                  </a:cubicBezTo>
                  <a:cubicBezTo>
                    <a:pt x="3769" y="469"/>
                    <a:pt x="2578" y="1035"/>
                    <a:pt x="1407" y="1035"/>
                  </a:cubicBezTo>
                  <a:cubicBezTo>
                    <a:pt x="926" y="1035"/>
                    <a:pt x="448" y="940"/>
                    <a:pt x="0" y="692"/>
                  </a:cubicBezTo>
                  <a:lnTo>
                    <a:pt x="0" y="692"/>
                  </a:lnTo>
                  <a:cubicBezTo>
                    <a:pt x="0" y="692"/>
                    <a:pt x="554" y="1335"/>
                    <a:pt x="1304" y="1335"/>
                  </a:cubicBezTo>
                  <a:cubicBezTo>
                    <a:pt x="1339" y="1335"/>
                    <a:pt x="1374" y="1334"/>
                    <a:pt x="1410" y="1331"/>
                  </a:cubicBezTo>
                  <a:cubicBezTo>
                    <a:pt x="1929" y="1307"/>
                    <a:pt x="2163" y="1167"/>
                    <a:pt x="2297" y="1167"/>
                  </a:cubicBezTo>
                  <a:cubicBezTo>
                    <a:pt x="2344" y="1167"/>
                    <a:pt x="2379" y="1185"/>
                    <a:pt x="2410" y="1233"/>
                  </a:cubicBezTo>
                  <a:cubicBezTo>
                    <a:pt x="2488" y="1324"/>
                    <a:pt x="2379" y="1374"/>
                    <a:pt x="2224" y="1374"/>
                  </a:cubicBezTo>
                  <a:cubicBezTo>
                    <a:pt x="2184" y="1374"/>
                    <a:pt x="2142" y="1370"/>
                    <a:pt x="2098" y="1364"/>
                  </a:cubicBezTo>
                  <a:cubicBezTo>
                    <a:pt x="2046" y="1340"/>
                    <a:pt x="1992" y="1330"/>
                    <a:pt x="1938" y="1330"/>
                  </a:cubicBezTo>
                  <a:cubicBezTo>
                    <a:pt x="1841" y="1330"/>
                    <a:pt x="1746" y="1366"/>
                    <a:pt x="1672" y="1429"/>
                  </a:cubicBezTo>
                  <a:cubicBezTo>
                    <a:pt x="1494" y="1591"/>
                    <a:pt x="1698" y="2102"/>
                    <a:pt x="1329" y="2102"/>
                  </a:cubicBezTo>
                  <a:cubicBezTo>
                    <a:pt x="1323" y="2102"/>
                    <a:pt x="1317" y="2102"/>
                    <a:pt x="1311" y="2101"/>
                  </a:cubicBezTo>
                  <a:lnTo>
                    <a:pt x="1311" y="2101"/>
                  </a:lnTo>
                  <a:cubicBezTo>
                    <a:pt x="1311" y="2101"/>
                    <a:pt x="1605" y="2468"/>
                    <a:pt x="2033" y="2468"/>
                  </a:cubicBezTo>
                  <a:cubicBezTo>
                    <a:pt x="2178" y="2468"/>
                    <a:pt x="2338" y="2426"/>
                    <a:pt x="2508" y="2314"/>
                  </a:cubicBezTo>
                  <a:cubicBezTo>
                    <a:pt x="3180" y="1888"/>
                    <a:pt x="2803" y="1380"/>
                    <a:pt x="3065" y="1249"/>
                  </a:cubicBezTo>
                  <a:cubicBezTo>
                    <a:pt x="3108" y="1226"/>
                    <a:pt x="3150" y="1216"/>
                    <a:pt x="3189" y="1216"/>
                  </a:cubicBezTo>
                  <a:cubicBezTo>
                    <a:pt x="3372" y="1216"/>
                    <a:pt x="3484" y="1445"/>
                    <a:pt x="3295" y="1675"/>
                  </a:cubicBezTo>
                  <a:cubicBezTo>
                    <a:pt x="3065" y="1937"/>
                    <a:pt x="2213" y="2888"/>
                    <a:pt x="3541" y="3708"/>
                  </a:cubicBezTo>
                  <a:cubicBezTo>
                    <a:pt x="3541" y="3708"/>
                    <a:pt x="3360" y="3249"/>
                    <a:pt x="3721" y="3085"/>
                  </a:cubicBezTo>
                  <a:cubicBezTo>
                    <a:pt x="4081" y="2937"/>
                    <a:pt x="4803" y="2708"/>
                    <a:pt x="4704" y="2216"/>
                  </a:cubicBezTo>
                  <a:cubicBezTo>
                    <a:pt x="4606" y="1708"/>
                    <a:pt x="4245" y="954"/>
                    <a:pt x="4835" y="511"/>
                  </a:cubicBezTo>
                  <a:cubicBezTo>
                    <a:pt x="5197" y="247"/>
                    <a:pt x="5501" y="147"/>
                    <a:pt x="5808" y="147"/>
                  </a:cubicBezTo>
                  <a:cubicBezTo>
                    <a:pt x="6017" y="147"/>
                    <a:pt x="6227" y="193"/>
                    <a:pt x="6458" y="265"/>
                  </a:cubicBezTo>
                  <a:cubicBezTo>
                    <a:pt x="6458" y="265"/>
                    <a:pt x="6127" y="0"/>
                    <a:pt x="55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3299200" y="911025"/>
              <a:ext cx="90575" cy="63125"/>
            </a:xfrm>
            <a:custGeom>
              <a:rect b="b" l="l" r="r" t="t"/>
              <a:pathLst>
                <a:path extrusionOk="0" h="2525" w="3623">
                  <a:moveTo>
                    <a:pt x="1124" y="0"/>
                  </a:moveTo>
                  <a:cubicBezTo>
                    <a:pt x="517" y="0"/>
                    <a:pt x="0" y="132"/>
                    <a:pt x="0" y="132"/>
                  </a:cubicBezTo>
                  <a:cubicBezTo>
                    <a:pt x="0" y="132"/>
                    <a:pt x="967" y="197"/>
                    <a:pt x="1197" y="541"/>
                  </a:cubicBezTo>
                  <a:cubicBezTo>
                    <a:pt x="1377" y="738"/>
                    <a:pt x="1443" y="1017"/>
                    <a:pt x="1361" y="1263"/>
                  </a:cubicBezTo>
                  <a:cubicBezTo>
                    <a:pt x="1312" y="1492"/>
                    <a:pt x="1197" y="2148"/>
                    <a:pt x="2229" y="2164"/>
                  </a:cubicBezTo>
                  <a:cubicBezTo>
                    <a:pt x="3262" y="2164"/>
                    <a:pt x="3098" y="2525"/>
                    <a:pt x="3098" y="2525"/>
                  </a:cubicBezTo>
                  <a:cubicBezTo>
                    <a:pt x="3098" y="2525"/>
                    <a:pt x="3623" y="1771"/>
                    <a:pt x="2754" y="607"/>
                  </a:cubicBezTo>
                  <a:cubicBezTo>
                    <a:pt x="2383" y="123"/>
                    <a:pt x="1711" y="0"/>
                    <a:pt x="112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3263950" y="844225"/>
              <a:ext cx="56575" cy="66825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37" y="165"/>
                    <a:pt x="738" y="689"/>
                    <a:pt x="804" y="1427"/>
                  </a:cubicBezTo>
                  <a:cubicBezTo>
                    <a:pt x="869" y="2148"/>
                    <a:pt x="1" y="2607"/>
                    <a:pt x="1" y="2607"/>
                  </a:cubicBezTo>
                  <a:cubicBezTo>
                    <a:pt x="591" y="2410"/>
                    <a:pt x="1771" y="2673"/>
                    <a:pt x="2017" y="2017"/>
                  </a:cubicBezTo>
                  <a:cubicBezTo>
                    <a:pt x="2263" y="1345"/>
                    <a:pt x="1623" y="935"/>
                    <a:pt x="1279" y="722"/>
                  </a:cubicBezTo>
                  <a:cubicBezTo>
                    <a:pt x="919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3179550" y="873325"/>
              <a:ext cx="79500" cy="107400"/>
            </a:xfrm>
            <a:custGeom>
              <a:rect b="b" l="l" r="r" t="t"/>
              <a:pathLst>
                <a:path extrusionOk="0" h="4296" w="3180">
                  <a:moveTo>
                    <a:pt x="2803" y="1"/>
                  </a:moveTo>
                  <a:lnTo>
                    <a:pt x="2803" y="1"/>
                  </a:lnTo>
                  <a:cubicBezTo>
                    <a:pt x="2712" y="78"/>
                    <a:pt x="2601" y="125"/>
                    <a:pt x="2485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43" y="109"/>
                    <a:pt x="2272" y="103"/>
                    <a:pt x="2189" y="103"/>
                  </a:cubicBezTo>
                  <a:cubicBezTo>
                    <a:pt x="1869" y="103"/>
                    <a:pt x="1373" y="194"/>
                    <a:pt x="1229" y="689"/>
                  </a:cubicBezTo>
                  <a:cubicBezTo>
                    <a:pt x="1049" y="1312"/>
                    <a:pt x="1180" y="1705"/>
                    <a:pt x="1410" y="1886"/>
                  </a:cubicBezTo>
                  <a:cubicBezTo>
                    <a:pt x="1623" y="2066"/>
                    <a:pt x="1623" y="2443"/>
                    <a:pt x="1475" y="2492"/>
                  </a:cubicBezTo>
                  <a:cubicBezTo>
                    <a:pt x="1440" y="2506"/>
                    <a:pt x="1402" y="2513"/>
                    <a:pt x="1364" y="2513"/>
                  </a:cubicBezTo>
                  <a:cubicBezTo>
                    <a:pt x="1222" y="2513"/>
                    <a:pt x="1083" y="2413"/>
                    <a:pt x="1147" y="2181"/>
                  </a:cubicBezTo>
                  <a:cubicBezTo>
                    <a:pt x="1220" y="1947"/>
                    <a:pt x="1047" y="1727"/>
                    <a:pt x="823" y="1727"/>
                  </a:cubicBezTo>
                  <a:cubicBezTo>
                    <a:pt x="795" y="1727"/>
                    <a:pt x="767" y="1731"/>
                    <a:pt x="738" y="1738"/>
                  </a:cubicBezTo>
                  <a:cubicBezTo>
                    <a:pt x="685" y="1745"/>
                    <a:pt x="637" y="1748"/>
                    <a:pt x="594" y="1748"/>
                  </a:cubicBezTo>
                  <a:cubicBezTo>
                    <a:pt x="420" y="1748"/>
                    <a:pt x="318" y="1695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0" y="2492"/>
                    <a:pt x="688" y="2918"/>
                  </a:cubicBezTo>
                  <a:cubicBezTo>
                    <a:pt x="1377" y="3344"/>
                    <a:pt x="1737" y="4033"/>
                    <a:pt x="2114" y="4295"/>
                  </a:cubicBezTo>
                  <a:cubicBezTo>
                    <a:pt x="2114" y="4295"/>
                    <a:pt x="1524" y="3344"/>
                    <a:pt x="2082" y="2476"/>
                  </a:cubicBezTo>
                  <a:cubicBezTo>
                    <a:pt x="2623" y="1607"/>
                    <a:pt x="3180" y="1345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3074225" y="714775"/>
              <a:ext cx="202825" cy="202425"/>
            </a:xfrm>
            <a:custGeom>
              <a:rect b="b" l="l" r="r" t="t"/>
              <a:pathLst>
                <a:path extrusionOk="0" h="8097" w="8113">
                  <a:moveTo>
                    <a:pt x="2360" y="1"/>
                  </a:moveTo>
                  <a:cubicBezTo>
                    <a:pt x="2268" y="1"/>
                    <a:pt x="2175" y="6"/>
                    <a:pt x="2082" y="16"/>
                  </a:cubicBezTo>
                  <a:cubicBezTo>
                    <a:pt x="771" y="179"/>
                    <a:pt x="0" y="1982"/>
                    <a:pt x="787" y="3245"/>
                  </a:cubicBezTo>
                  <a:cubicBezTo>
                    <a:pt x="1402" y="4219"/>
                    <a:pt x="2496" y="4480"/>
                    <a:pt x="3481" y="4480"/>
                  </a:cubicBezTo>
                  <a:cubicBezTo>
                    <a:pt x="3573" y="4480"/>
                    <a:pt x="3664" y="4478"/>
                    <a:pt x="3754" y="4474"/>
                  </a:cubicBezTo>
                  <a:cubicBezTo>
                    <a:pt x="3967" y="4474"/>
                    <a:pt x="4197" y="4441"/>
                    <a:pt x="4459" y="4408"/>
                  </a:cubicBezTo>
                  <a:cubicBezTo>
                    <a:pt x="4459" y="4408"/>
                    <a:pt x="4665" y="4374"/>
                    <a:pt x="4972" y="4374"/>
                  </a:cubicBezTo>
                  <a:cubicBezTo>
                    <a:pt x="5455" y="4374"/>
                    <a:pt x="6189" y="4459"/>
                    <a:pt x="6770" y="4900"/>
                  </a:cubicBezTo>
                  <a:cubicBezTo>
                    <a:pt x="7163" y="5244"/>
                    <a:pt x="7426" y="5703"/>
                    <a:pt x="7508" y="6228"/>
                  </a:cubicBezTo>
                  <a:cubicBezTo>
                    <a:pt x="7508" y="6228"/>
                    <a:pt x="7688" y="7424"/>
                    <a:pt x="7098" y="8064"/>
                  </a:cubicBezTo>
                  <a:cubicBezTo>
                    <a:pt x="7098" y="8080"/>
                    <a:pt x="7081" y="8096"/>
                    <a:pt x="7081" y="8096"/>
                  </a:cubicBezTo>
                  <a:cubicBezTo>
                    <a:pt x="7081" y="8097"/>
                    <a:pt x="7081" y="8097"/>
                    <a:pt x="7081" y="8097"/>
                  </a:cubicBezTo>
                  <a:cubicBezTo>
                    <a:pt x="7095" y="8097"/>
                    <a:pt x="8112" y="7549"/>
                    <a:pt x="7983" y="5982"/>
                  </a:cubicBezTo>
                  <a:cubicBezTo>
                    <a:pt x="7875" y="4661"/>
                    <a:pt x="6825" y="4005"/>
                    <a:pt x="5508" y="4005"/>
                  </a:cubicBezTo>
                  <a:cubicBezTo>
                    <a:pt x="5223" y="4005"/>
                    <a:pt x="4926" y="4036"/>
                    <a:pt x="4623" y="4097"/>
                  </a:cubicBezTo>
                  <a:cubicBezTo>
                    <a:pt x="4114" y="4197"/>
                    <a:pt x="3658" y="4248"/>
                    <a:pt x="3248" y="4248"/>
                  </a:cubicBezTo>
                  <a:cubicBezTo>
                    <a:pt x="2722" y="4248"/>
                    <a:pt x="2273" y="4165"/>
                    <a:pt x="1885" y="3999"/>
                  </a:cubicBezTo>
                  <a:cubicBezTo>
                    <a:pt x="1492" y="3802"/>
                    <a:pt x="1164" y="3507"/>
                    <a:pt x="918" y="3146"/>
                  </a:cubicBezTo>
                  <a:cubicBezTo>
                    <a:pt x="197" y="1999"/>
                    <a:pt x="902" y="294"/>
                    <a:pt x="2098" y="163"/>
                  </a:cubicBezTo>
                  <a:cubicBezTo>
                    <a:pt x="2212" y="144"/>
                    <a:pt x="2326" y="134"/>
                    <a:pt x="2440" y="134"/>
                  </a:cubicBezTo>
                  <a:cubicBezTo>
                    <a:pt x="2900" y="134"/>
                    <a:pt x="3340" y="296"/>
                    <a:pt x="3590" y="638"/>
                  </a:cubicBezTo>
                  <a:cubicBezTo>
                    <a:pt x="3885" y="1032"/>
                    <a:pt x="3934" y="1556"/>
                    <a:pt x="3738" y="1999"/>
                  </a:cubicBezTo>
                  <a:cubicBezTo>
                    <a:pt x="3577" y="2334"/>
                    <a:pt x="3240" y="2538"/>
                    <a:pt x="2880" y="2538"/>
                  </a:cubicBezTo>
                  <a:cubicBezTo>
                    <a:pt x="2801" y="2538"/>
                    <a:pt x="2720" y="2528"/>
                    <a:pt x="2639" y="2507"/>
                  </a:cubicBezTo>
                  <a:cubicBezTo>
                    <a:pt x="2197" y="2392"/>
                    <a:pt x="2033" y="1966"/>
                    <a:pt x="2361" y="1917"/>
                  </a:cubicBezTo>
                  <a:cubicBezTo>
                    <a:pt x="2771" y="1851"/>
                    <a:pt x="2852" y="1507"/>
                    <a:pt x="2705" y="1212"/>
                  </a:cubicBezTo>
                  <a:cubicBezTo>
                    <a:pt x="2644" y="1091"/>
                    <a:pt x="2509" y="1022"/>
                    <a:pt x="2363" y="1022"/>
                  </a:cubicBezTo>
                  <a:cubicBezTo>
                    <a:pt x="2155" y="1022"/>
                    <a:pt x="1927" y="1163"/>
                    <a:pt x="1869" y="1491"/>
                  </a:cubicBezTo>
                  <a:cubicBezTo>
                    <a:pt x="1820" y="1753"/>
                    <a:pt x="1902" y="2032"/>
                    <a:pt x="2082" y="2245"/>
                  </a:cubicBezTo>
                  <a:cubicBezTo>
                    <a:pt x="2249" y="2429"/>
                    <a:pt x="2583" y="2587"/>
                    <a:pt x="2926" y="2587"/>
                  </a:cubicBezTo>
                  <a:cubicBezTo>
                    <a:pt x="3256" y="2587"/>
                    <a:pt x="3594" y="2441"/>
                    <a:pt x="3803" y="2032"/>
                  </a:cubicBezTo>
                  <a:cubicBezTo>
                    <a:pt x="4049" y="1556"/>
                    <a:pt x="4000" y="999"/>
                    <a:pt x="3688" y="556"/>
                  </a:cubicBezTo>
                  <a:cubicBezTo>
                    <a:pt x="3395" y="166"/>
                    <a:pt x="2889" y="1"/>
                    <a:pt x="23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3107000" y="831225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3571" y="1"/>
                  </a:moveTo>
                  <a:cubicBezTo>
                    <a:pt x="3274" y="1"/>
                    <a:pt x="2923" y="42"/>
                    <a:pt x="2525" y="160"/>
                  </a:cubicBezTo>
                  <a:cubicBezTo>
                    <a:pt x="1959" y="321"/>
                    <a:pt x="1482" y="380"/>
                    <a:pt x="1093" y="380"/>
                  </a:cubicBezTo>
                  <a:cubicBezTo>
                    <a:pt x="571" y="380"/>
                    <a:pt x="207" y="273"/>
                    <a:pt x="1" y="160"/>
                  </a:cubicBezTo>
                  <a:lnTo>
                    <a:pt x="1" y="160"/>
                  </a:lnTo>
                  <a:cubicBezTo>
                    <a:pt x="132" y="275"/>
                    <a:pt x="263" y="390"/>
                    <a:pt x="378" y="537"/>
                  </a:cubicBezTo>
                  <a:cubicBezTo>
                    <a:pt x="453" y="642"/>
                    <a:pt x="597" y="1393"/>
                    <a:pt x="1187" y="1393"/>
                  </a:cubicBezTo>
                  <a:cubicBezTo>
                    <a:pt x="1241" y="1393"/>
                    <a:pt x="1299" y="1387"/>
                    <a:pt x="1361" y="1373"/>
                  </a:cubicBezTo>
                  <a:cubicBezTo>
                    <a:pt x="2082" y="1226"/>
                    <a:pt x="1935" y="767"/>
                    <a:pt x="2427" y="619"/>
                  </a:cubicBezTo>
                  <a:cubicBezTo>
                    <a:pt x="2519" y="591"/>
                    <a:pt x="2597" y="579"/>
                    <a:pt x="2662" y="579"/>
                  </a:cubicBezTo>
                  <a:cubicBezTo>
                    <a:pt x="2931" y="579"/>
                    <a:pt x="2975" y="786"/>
                    <a:pt x="2869" y="865"/>
                  </a:cubicBezTo>
                  <a:cubicBezTo>
                    <a:pt x="2813" y="900"/>
                    <a:pt x="2760" y="911"/>
                    <a:pt x="2705" y="911"/>
                  </a:cubicBezTo>
                  <a:cubicBezTo>
                    <a:pt x="2631" y="911"/>
                    <a:pt x="2553" y="891"/>
                    <a:pt x="2459" y="881"/>
                  </a:cubicBezTo>
                  <a:cubicBezTo>
                    <a:pt x="2451" y="881"/>
                    <a:pt x="2441" y="880"/>
                    <a:pt x="2431" y="880"/>
                  </a:cubicBezTo>
                  <a:cubicBezTo>
                    <a:pt x="2234" y="880"/>
                    <a:pt x="1812" y="1033"/>
                    <a:pt x="1968" y="1439"/>
                  </a:cubicBezTo>
                  <a:cubicBezTo>
                    <a:pt x="2132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5" y="2127"/>
                  </a:cubicBezTo>
                  <a:cubicBezTo>
                    <a:pt x="3689" y="1865"/>
                    <a:pt x="3853" y="1406"/>
                    <a:pt x="3722" y="996"/>
                  </a:cubicBezTo>
                  <a:cubicBezTo>
                    <a:pt x="3609" y="502"/>
                    <a:pt x="3934" y="202"/>
                    <a:pt x="4414" y="202"/>
                  </a:cubicBezTo>
                  <a:cubicBezTo>
                    <a:pt x="4491" y="202"/>
                    <a:pt x="4572" y="210"/>
                    <a:pt x="4656" y="226"/>
                  </a:cubicBezTo>
                  <a:cubicBezTo>
                    <a:pt x="4656" y="226"/>
                    <a:pt x="4262" y="1"/>
                    <a:pt x="35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3136500" y="721300"/>
              <a:ext cx="80750" cy="84125"/>
            </a:xfrm>
            <a:custGeom>
              <a:rect b="b" l="l" r="r" t="t"/>
              <a:pathLst>
                <a:path extrusionOk="0" h="3365" w="3230">
                  <a:moveTo>
                    <a:pt x="1263" y="0"/>
                  </a:moveTo>
                  <a:lnTo>
                    <a:pt x="1263" y="0"/>
                  </a:lnTo>
                  <a:cubicBezTo>
                    <a:pt x="1689" y="443"/>
                    <a:pt x="1837" y="1082"/>
                    <a:pt x="1640" y="1672"/>
                  </a:cubicBezTo>
                  <a:cubicBezTo>
                    <a:pt x="1407" y="2433"/>
                    <a:pt x="871" y="2624"/>
                    <a:pt x="416" y="2624"/>
                  </a:cubicBezTo>
                  <a:cubicBezTo>
                    <a:pt x="264" y="2624"/>
                    <a:pt x="120" y="2603"/>
                    <a:pt x="1" y="2574"/>
                  </a:cubicBezTo>
                  <a:lnTo>
                    <a:pt x="1" y="2574"/>
                  </a:lnTo>
                  <a:cubicBezTo>
                    <a:pt x="1" y="2574"/>
                    <a:pt x="229" y="3364"/>
                    <a:pt x="1007" y="3364"/>
                  </a:cubicBezTo>
                  <a:cubicBezTo>
                    <a:pt x="1037" y="3364"/>
                    <a:pt x="1068" y="3363"/>
                    <a:pt x="1099" y="3361"/>
                  </a:cubicBezTo>
                  <a:cubicBezTo>
                    <a:pt x="1951" y="3295"/>
                    <a:pt x="1886" y="2656"/>
                    <a:pt x="1886" y="2361"/>
                  </a:cubicBezTo>
                  <a:cubicBezTo>
                    <a:pt x="1869" y="2082"/>
                    <a:pt x="1853" y="1853"/>
                    <a:pt x="1968" y="1853"/>
                  </a:cubicBezTo>
                  <a:cubicBezTo>
                    <a:pt x="2066" y="1853"/>
                    <a:pt x="2115" y="1951"/>
                    <a:pt x="2033" y="2148"/>
                  </a:cubicBezTo>
                  <a:cubicBezTo>
                    <a:pt x="1968" y="2344"/>
                    <a:pt x="1820" y="2984"/>
                    <a:pt x="2919" y="3098"/>
                  </a:cubicBezTo>
                  <a:cubicBezTo>
                    <a:pt x="2787" y="3000"/>
                    <a:pt x="2755" y="2820"/>
                    <a:pt x="2853" y="2689"/>
                  </a:cubicBezTo>
                  <a:cubicBezTo>
                    <a:pt x="3000" y="2426"/>
                    <a:pt x="3230" y="1967"/>
                    <a:pt x="2492" y="1361"/>
                  </a:cubicBezTo>
                  <a:cubicBezTo>
                    <a:pt x="1771" y="738"/>
                    <a:pt x="1706" y="295"/>
                    <a:pt x="1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3053325" y="602275"/>
              <a:ext cx="38125" cy="191575"/>
            </a:xfrm>
            <a:custGeom>
              <a:rect b="b" l="l" r="r" t="t"/>
              <a:pathLst>
                <a:path extrusionOk="0" h="7663" w="1525">
                  <a:moveTo>
                    <a:pt x="636" y="0"/>
                  </a:moveTo>
                  <a:cubicBezTo>
                    <a:pt x="569" y="0"/>
                    <a:pt x="498" y="17"/>
                    <a:pt x="427" y="57"/>
                  </a:cubicBezTo>
                  <a:cubicBezTo>
                    <a:pt x="0" y="287"/>
                    <a:pt x="345" y="844"/>
                    <a:pt x="607" y="1106"/>
                  </a:cubicBezTo>
                  <a:cubicBezTo>
                    <a:pt x="705" y="1205"/>
                    <a:pt x="771" y="1483"/>
                    <a:pt x="804" y="1860"/>
                  </a:cubicBezTo>
                  <a:cubicBezTo>
                    <a:pt x="836" y="2565"/>
                    <a:pt x="820" y="3286"/>
                    <a:pt x="738" y="3991"/>
                  </a:cubicBezTo>
                  <a:cubicBezTo>
                    <a:pt x="607" y="5368"/>
                    <a:pt x="771" y="7122"/>
                    <a:pt x="1476" y="7663"/>
                  </a:cubicBezTo>
                  <a:cubicBezTo>
                    <a:pt x="1476" y="7663"/>
                    <a:pt x="820" y="7056"/>
                    <a:pt x="968" y="5171"/>
                  </a:cubicBezTo>
                  <a:cubicBezTo>
                    <a:pt x="1049" y="3975"/>
                    <a:pt x="1410" y="2827"/>
                    <a:pt x="1476" y="1860"/>
                  </a:cubicBezTo>
                  <a:cubicBezTo>
                    <a:pt x="1525" y="1286"/>
                    <a:pt x="1459" y="795"/>
                    <a:pt x="1197" y="369"/>
                  </a:cubicBezTo>
                  <a:cubicBezTo>
                    <a:pt x="1197" y="369"/>
                    <a:pt x="952" y="0"/>
                    <a:pt x="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2926700" y="616400"/>
              <a:ext cx="116000" cy="137300"/>
            </a:xfrm>
            <a:custGeom>
              <a:rect b="b" l="l" r="r" t="t"/>
              <a:pathLst>
                <a:path extrusionOk="0" h="5492" w="4640">
                  <a:moveTo>
                    <a:pt x="296" y="0"/>
                  </a:moveTo>
                  <a:cubicBezTo>
                    <a:pt x="82" y="394"/>
                    <a:pt x="0" y="853"/>
                    <a:pt x="50" y="1295"/>
                  </a:cubicBezTo>
                  <a:cubicBezTo>
                    <a:pt x="115" y="1918"/>
                    <a:pt x="328" y="2508"/>
                    <a:pt x="689" y="3033"/>
                  </a:cubicBezTo>
                  <a:cubicBezTo>
                    <a:pt x="1169" y="3715"/>
                    <a:pt x="1943" y="3793"/>
                    <a:pt x="2271" y="3793"/>
                  </a:cubicBezTo>
                  <a:cubicBezTo>
                    <a:pt x="2368" y="3793"/>
                    <a:pt x="2426" y="3787"/>
                    <a:pt x="2426" y="3787"/>
                  </a:cubicBezTo>
                  <a:cubicBezTo>
                    <a:pt x="2148" y="3705"/>
                    <a:pt x="2099" y="3377"/>
                    <a:pt x="2295" y="3131"/>
                  </a:cubicBezTo>
                  <a:cubicBezTo>
                    <a:pt x="2443" y="2983"/>
                    <a:pt x="2426" y="2721"/>
                    <a:pt x="2230" y="2606"/>
                  </a:cubicBezTo>
                  <a:cubicBezTo>
                    <a:pt x="2115" y="2557"/>
                    <a:pt x="1836" y="2328"/>
                    <a:pt x="2066" y="2197"/>
                  </a:cubicBezTo>
                  <a:cubicBezTo>
                    <a:pt x="2094" y="2179"/>
                    <a:pt x="2125" y="2170"/>
                    <a:pt x="2158" y="2170"/>
                  </a:cubicBezTo>
                  <a:cubicBezTo>
                    <a:pt x="2396" y="2170"/>
                    <a:pt x="2732" y="2611"/>
                    <a:pt x="2689" y="3115"/>
                  </a:cubicBezTo>
                  <a:cubicBezTo>
                    <a:pt x="2640" y="3688"/>
                    <a:pt x="2902" y="3852"/>
                    <a:pt x="3295" y="4147"/>
                  </a:cubicBezTo>
                  <a:cubicBezTo>
                    <a:pt x="3689" y="4426"/>
                    <a:pt x="3459" y="4950"/>
                    <a:pt x="3459" y="4950"/>
                  </a:cubicBezTo>
                  <a:cubicBezTo>
                    <a:pt x="4180" y="4541"/>
                    <a:pt x="4016" y="3869"/>
                    <a:pt x="3934" y="3721"/>
                  </a:cubicBezTo>
                  <a:cubicBezTo>
                    <a:pt x="3836" y="3557"/>
                    <a:pt x="3656" y="3311"/>
                    <a:pt x="3885" y="3213"/>
                  </a:cubicBezTo>
                  <a:cubicBezTo>
                    <a:pt x="3900" y="3205"/>
                    <a:pt x="3915" y="3202"/>
                    <a:pt x="3929" y="3202"/>
                  </a:cubicBezTo>
                  <a:cubicBezTo>
                    <a:pt x="4125" y="3202"/>
                    <a:pt x="4196" y="3929"/>
                    <a:pt x="4180" y="4557"/>
                  </a:cubicBezTo>
                  <a:cubicBezTo>
                    <a:pt x="4148" y="4934"/>
                    <a:pt x="4328" y="5278"/>
                    <a:pt x="4639" y="5491"/>
                  </a:cubicBezTo>
                  <a:cubicBezTo>
                    <a:pt x="4492" y="5163"/>
                    <a:pt x="4426" y="4803"/>
                    <a:pt x="4443" y="4459"/>
                  </a:cubicBezTo>
                  <a:cubicBezTo>
                    <a:pt x="4443" y="3951"/>
                    <a:pt x="4541" y="3033"/>
                    <a:pt x="3623" y="2410"/>
                  </a:cubicBezTo>
                  <a:cubicBezTo>
                    <a:pt x="2721" y="1787"/>
                    <a:pt x="1640" y="2049"/>
                    <a:pt x="853" y="1492"/>
                  </a:cubicBezTo>
                  <a:cubicBezTo>
                    <a:pt x="771" y="1426"/>
                    <a:pt x="689" y="1361"/>
                    <a:pt x="623" y="1295"/>
                  </a:cubicBezTo>
                  <a:cubicBezTo>
                    <a:pt x="312" y="935"/>
                    <a:pt x="197" y="459"/>
                    <a:pt x="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3357800" y="758150"/>
              <a:ext cx="99600" cy="219350"/>
            </a:xfrm>
            <a:custGeom>
              <a:rect b="b" l="l" r="r" t="t"/>
              <a:pathLst>
                <a:path extrusionOk="0" h="8774" w="3984">
                  <a:moveTo>
                    <a:pt x="1910" y="0"/>
                  </a:moveTo>
                  <a:cubicBezTo>
                    <a:pt x="1754" y="0"/>
                    <a:pt x="1597" y="22"/>
                    <a:pt x="1443" y="67"/>
                  </a:cubicBezTo>
                  <a:cubicBezTo>
                    <a:pt x="672" y="264"/>
                    <a:pt x="115" y="920"/>
                    <a:pt x="66" y="1706"/>
                  </a:cubicBezTo>
                  <a:cubicBezTo>
                    <a:pt x="0" y="2509"/>
                    <a:pt x="410" y="3296"/>
                    <a:pt x="1000" y="3854"/>
                  </a:cubicBezTo>
                  <a:cubicBezTo>
                    <a:pt x="1590" y="4444"/>
                    <a:pt x="2344" y="4722"/>
                    <a:pt x="2901" y="5230"/>
                  </a:cubicBezTo>
                  <a:cubicBezTo>
                    <a:pt x="3426" y="5689"/>
                    <a:pt x="3754" y="6361"/>
                    <a:pt x="3819" y="7066"/>
                  </a:cubicBezTo>
                  <a:cubicBezTo>
                    <a:pt x="3836" y="7738"/>
                    <a:pt x="3492" y="8410"/>
                    <a:pt x="2918" y="8574"/>
                  </a:cubicBezTo>
                  <a:cubicBezTo>
                    <a:pt x="2786" y="8626"/>
                    <a:pt x="2650" y="8651"/>
                    <a:pt x="2517" y="8651"/>
                  </a:cubicBezTo>
                  <a:cubicBezTo>
                    <a:pt x="2104" y="8651"/>
                    <a:pt x="1714" y="8414"/>
                    <a:pt x="1541" y="8017"/>
                  </a:cubicBezTo>
                  <a:cubicBezTo>
                    <a:pt x="1328" y="7574"/>
                    <a:pt x="1541" y="7050"/>
                    <a:pt x="1984" y="6853"/>
                  </a:cubicBezTo>
                  <a:cubicBezTo>
                    <a:pt x="2065" y="6820"/>
                    <a:pt x="2164" y="6804"/>
                    <a:pt x="2262" y="6804"/>
                  </a:cubicBezTo>
                  <a:cubicBezTo>
                    <a:pt x="2262" y="6804"/>
                    <a:pt x="2291" y="6801"/>
                    <a:pt x="2336" y="6801"/>
                  </a:cubicBezTo>
                  <a:cubicBezTo>
                    <a:pt x="2472" y="6801"/>
                    <a:pt x="2758" y="6829"/>
                    <a:pt x="2869" y="7050"/>
                  </a:cubicBezTo>
                  <a:cubicBezTo>
                    <a:pt x="2869" y="7050"/>
                    <a:pt x="2888" y="7098"/>
                    <a:pt x="2860" y="7098"/>
                  </a:cubicBezTo>
                  <a:cubicBezTo>
                    <a:pt x="2851" y="7098"/>
                    <a:pt x="2838" y="7094"/>
                    <a:pt x="2819" y="7083"/>
                  </a:cubicBezTo>
                  <a:cubicBezTo>
                    <a:pt x="2751" y="7048"/>
                    <a:pt x="2677" y="7031"/>
                    <a:pt x="2603" y="7031"/>
                  </a:cubicBezTo>
                  <a:cubicBezTo>
                    <a:pt x="2500" y="7031"/>
                    <a:pt x="2397" y="7065"/>
                    <a:pt x="2311" y="7132"/>
                  </a:cubicBezTo>
                  <a:cubicBezTo>
                    <a:pt x="2065" y="7378"/>
                    <a:pt x="2115" y="7787"/>
                    <a:pt x="2426" y="7951"/>
                  </a:cubicBezTo>
                  <a:cubicBezTo>
                    <a:pt x="2510" y="7993"/>
                    <a:pt x="2598" y="8014"/>
                    <a:pt x="2684" y="8014"/>
                  </a:cubicBezTo>
                  <a:cubicBezTo>
                    <a:pt x="2999" y="8014"/>
                    <a:pt x="3276" y="7737"/>
                    <a:pt x="3147" y="7247"/>
                  </a:cubicBezTo>
                  <a:cubicBezTo>
                    <a:pt x="3046" y="6927"/>
                    <a:pt x="2752" y="6711"/>
                    <a:pt x="2412" y="6711"/>
                  </a:cubicBezTo>
                  <a:cubicBezTo>
                    <a:pt x="2368" y="6711"/>
                    <a:pt x="2324" y="6715"/>
                    <a:pt x="2279" y="6722"/>
                  </a:cubicBezTo>
                  <a:cubicBezTo>
                    <a:pt x="2164" y="6722"/>
                    <a:pt x="2049" y="6755"/>
                    <a:pt x="1951" y="6804"/>
                  </a:cubicBezTo>
                  <a:cubicBezTo>
                    <a:pt x="1475" y="7017"/>
                    <a:pt x="1262" y="7574"/>
                    <a:pt x="1475" y="8066"/>
                  </a:cubicBezTo>
                  <a:cubicBezTo>
                    <a:pt x="1604" y="8490"/>
                    <a:pt x="2054" y="8773"/>
                    <a:pt x="2543" y="8773"/>
                  </a:cubicBezTo>
                  <a:cubicBezTo>
                    <a:pt x="2678" y="8773"/>
                    <a:pt x="2816" y="8751"/>
                    <a:pt x="2951" y="8705"/>
                  </a:cubicBezTo>
                  <a:cubicBezTo>
                    <a:pt x="3606" y="8525"/>
                    <a:pt x="3983" y="7787"/>
                    <a:pt x="3967" y="7066"/>
                  </a:cubicBezTo>
                  <a:cubicBezTo>
                    <a:pt x="3918" y="6312"/>
                    <a:pt x="3573" y="5607"/>
                    <a:pt x="3016" y="5099"/>
                  </a:cubicBezTo>
                  <a:cubicBezTo>
                    <a:pt x="2442" y="4575"/>
                    <a:pt x="1672" y="4280"/>
                    <a:pt x="1115" y="3722"/>
                  </a:cubicBezTo>
                  <a:cubicBezTo>
                    <a:pt x="574" y="3165"/>
                    <a:pt x="164" y="2460"/>
                    <a:pt x="230" y="1723"/>
                  </a:cubicBezTo>
                  <a:cubicBezTo>
                    <a:pt x="262" y="1264"/>
                    <a:pt x="459" y="854"/>
                    <a:pt x="820" y="559"/>
                  </a:cubicBezTo>
                  <a:cubicBezTo>
                    <a:pt x="967" y="444"/>
                    <a:pt x="1148" y="362"/>
                    <a:pt x="1344" y="297"/>
                  </a:cubicBezTo>
                  <a:cubicBezTo>
                    <a:pt x="1484" y="256"/>
                    <a:pt x="1631" y="235"/>
                    <a:pt x="1781" y="235"/>
                  </a:cubicBezTo>
                  <a:cubicBezTo>
                    <a:pt x="1930" y="235"/>
                    <a:pt x="2082" y="256"/>
                    <a:pt x="2229" y="297"/>
                  </a:cubicBezTo>
                  <a:cubicBezTo>
                    <a:pt x="3246" y="575"/>
                    <a:pt x="3573" y="1936"/>
                    <a:pt x="2901" y="2591"/>
                  </a:cubicBezTo>
                  <a:cubicBezTo>
                    <a:pt x="2754" y="2739"/>
                    <a:pt x="2574" y="2821"/>
                    <a:pt x="2393" y="2854"/>
                  </a:cubicBezTo>
                  <a:cubicBezTo>
                    <a:pt x="2330" y="2863"/>
                    <a:pt x="2270" y="2867"/>
                    <a:pt x="2213" y="2867"/>
                  </a:cubicBezTo>
                  <a:cubicBezTo>
                    <a:pt x="1740" y="2867"/>
                    <a:pt x="1497" y="2585"/>
                    <a:pt x="1541" y="2395"/>
                  </a:cubicBezTo>
                  <a:cubicBezTo>
                    <a:pt x="1541" y="2395"/>
                    <a:pt x="1541" y="2362"/>
                    <a:pt x="1607" y="2362"/>
                  </a:cubicBezTo>
                  <a:cubicBezTo>
                    <a:pt x="1617" y="2362"/>
                    <a:pt x="1638" y="2363"/>
                    <a:pt x="1666" y="2363"/>
                  </a:cubicBezTo>
                  <a:cubicBezTo>
                    <a:pt x="1806" y="2363"/>
                    <a:pt x="2123" y="2340"/>
                    <a:pt x="2246" y="2067"/>
                  </a:cubicBezTo>
                  <a:cubicBezTo>
                    <a:pt x="2364" y="1699"/>
                    <a:pt x="2092" y="1362"/>
                    <a:pt x="1760" y="1362"/>
                  </a:cubicBezTo>
                  <a:cubicBezTo>
                    <a:pt x="1678" y="1362"/>
                    <a:pt x="1592" y="1382"/>
                    <a:pt x="1508" y="1428"/>
                  </a:cubicBezTo>
                  <a:cubicBezTo>
                    <a:pt x="902" y="1805"/>
                    <a:pt x="1049" y="2723"/>
                    <a:pt x="1738" y="2919"/>
                  </a:cubicBezTo>
                  <a:cubicBezTo>
                    <a:pt x="1911" y="2999"/>
                    <a:pt x="2094" y="3037"/>
                    <a:pt x="2275" y="3037"/>
                  </a:cubicBezTo>
                  <a:cubicBezTo>
                    <a:pt x="2726" y="3037"/>
                    <a:pt x="3164" y="2800"/>
                    <a:pt x="3410" y="2378"/>
                  </a:cubicBezTo>
                  <a:cubicBezTo>
                    <a:pt x="3672" y="1837"/>
                    <a:pt x="3623" y="1182"/>
                    <a:pt x="3278" y="690"/>
                  </a:cubicBezTo>
                  <a:cubicBezTo>
                    <a:pt x="2950" y="248"/>
                    <a:pt x="2436" y="0"/>
                    <a:pt x="191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3412700" y="841375"/>
              <a:ext cx="43050" cy="60250"/>
            </a:xfrm>
            <a:custGeom>
              <a:rect b="b" l="l" r="r" t="t"/>
              <a:pathLst>
                <a:path extrusionOk="0" h="2410" w="1722">
                  <a:moveTo>
                    <a:pt x="214" y="0"/>
                  </a:moveTo>
                  <a:cubicBezTo>
                    <a:pt x="214" y="164"/>
                    <a:pt x="181" y="328"/>
                    <a:pt x="115" y="475"/>
                  </a:cubicBezTo>
                  <a:cubicBezTo>
                    <a:pt x="1" y="852"/>
                    <a:pt x="328" y="1115"/>
                    <a:pt x="951" y="1393"/>
                  </a:cubicBezTo>
                  <a:cubicBezTo>
                    <a:pt x="1345" y="1606"/>
                    <a:pt x="1607" y="1983"/>
                    <a:pt x="1656" y="2410"/>
                  </a:cubicBezTo>
                  <a:cubicBezTo>
                    <a:pt x="1722" y="393"/>
                    <a:pt x="886" y="328"/>
                    <a:pt x="689" y="328"/>
                  </a:cubicBezTo>
                  <a:cubicBezTo>
                    <a:pt x="672" y="329"/>
                    <a:pt x="656" y="330"/>
                    <a:pt x="640" y="330"/>
                  </a:cubicBezTo>
                  <a:cubicBezTo>
                    <a:pt x="476" y="330"/>
                    <a:pt x="391" y="254"/>
                    <a:pt x="361" y="164"/>
                  </a:cubicBezTo>
                  <a:cubicBezTo>
                    <a:pt x="345" y="66"/>
                    <a:pt x="214" y="0"/>
                    <a:pt x="2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3278700" y="663525"/>
              <a:ext cx="159425" cy="250800"/>
            </a:xfrm>
            <a:custGeom>
              <a:rect b="b" l="l" r="r" t="t"/>
              <a:pathLst>
                <a:path extrusionOk="0" h="10032" w="6377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02" y="574"/>
                    <a:pt x="361" y="1197"/>
                    <a:pt x="755" y="1820"/>
                  </a:cubicBezTo>
                  <a:cubicBezTo>
                    <a:pt x="1197" y="2508"/>
                    <a:pt x="1771" y="2295"/>
                    <a:pt x="1984" y="2869"/>
                  </a:cubicBezTo>
                  <a:cubicBezTo>
                    <a:pt x="1984" y="2869"/>
                    <a:pt x="2050" y="3164"/>
                    <a:pt x="1869" y="3262"/>
                  </a:cubicBezTo>
                  <a:cubicBezTo>
                    <a:pt x="1833" y="3284"/>
                    <a:pt x="1798" y="3293"/>
                    <a:pt x="1765" y="3293"/>
                  </a:cubicBezTo>
                  <a:cubicBezTo>
                    <a:pt x="1623" y="3293"/>
                    <a:pt x="1525" y="3114"/>
                    <a:pt x="1525" y="2967"/>
                  </a:cubicBezTo>
                  <a:cubicBezTo>
                    <a:pt x="1476" y="2656"/>
                    <a:pt x="1230" y="2426"/>
                    <a:pt x="919" y="2377"/>
                  </a:cubicBezTo>
                  <a:cubicBezTo>
                    <a:pt x="542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2" y="2361"/>
                    <a:pt x="542" y="2508"/>
                    <a:pt x="509" y="2639"/>
                  </a:cubicBezTo>
                  <a:cubicBezTo>
                    <a:pt x="443" y="2787"/>
                    <a:pt x="148" y="3295"/>
                    <a:pt x="722" y="3672"/>
                  </a:cubicBezTo>
                  <a:cubicBezTo>
                    <a:pt x="1296" y="4049"/>
                    <a:pt x="1574" y="3852"/>
                    <a:pt x="1673" y="4491"/>
                  </a:cubicBezTo>
                  <a:cubicBezTo>
                    <a:pt x="1787" y="5131"/>
                    <a:pt x="1836" y="5901"/>
                    <a:pt x="2181" y="6245"/>
                  </a:cubicBezTo>
                  <a:cubicBezTo>
                    <a:pt x="2066" y="6163"/>
                    <a:pt x="1968" y="6065"/>
                    <a:pt x="1902" y="5950"/>
                  </a:cubicBezTo>
                  <a:cubicBezTo>
                    <a:pt x="1765" y="5629"/>
                    <a:pt x="1442" y="5422"/>
                    <a:pt x="1080" y="5422"/>
                  </a:cubicBezTo>
                  <a:cubicBezTo>
                    <a:pt x="1054" y="5422"/>
                    <a:pt x="1027" y="5424"/>
                    <a:pt x="1001" y="5426"/>
                  </a:cubicBezTo>
                  <a:cubicBezTo>
                    <a:pt x="976" y="5426"/>
                    <a:pt x="952" y="5427"/>
                    <a:pt x="930" y="5427"/>
                  </a:cubicBezTo>
                  <a:cubicBezTo>
                    <a:pt x="421" y="5427"/>
                    <a:pt x="359" y="5256"/>
                    <a:pt x="312" y="5131"/>
                  </a:cubicBezTo>
                  <a:lnTo>
                    <a:pt x="312" y="5131"/>
                  </a:lnTo>
                  <a:cubicBezTo>
                    <a:pt x="312" y="5131"/>
                    <a:pt x="1" y="6114"/>
                    <a:pt x="935" y="6606"/>
                  </a:cubicBezTo>
                  <a:cubicBezTo>
                    <a:pt x="1869" y="7098"/>
                    <a:pt x="1787" y="6721"/>
                    <a:pt x="3082" y="7786"/>
                  </a:cubicBezTo>
                  <a:cubicBezTo>
                    <a:pt x="4131" y="8655"/>
                    <a:pt x="4328" y="8688"/>
                    <a:pt x="4328" y="8688"/>
                  </a:cubicBezTo>
                  <a:cubicBezTo>
                    <a:pt x="4303" y="8683"/>
                    <a:pt x="4277" y="8681"/>
                    <a:pt x="4252" y="8681"/>
                  </a:cubicBezTo>
                  <a:cubicBezTo>
                    <a:pt x="4082" y="8681"/>
                    <a:pt x="3920" y="8774"/>
                    <a:pt x="3820" y="8917"/>
                  </a:cubicBezTo>
                  <a:cubicBezTo>
                    <a:pt x="3607" y="9212"/>
                    <a:pt x="3721" y="9638"/>
                    <a:pt x="4049" y="9802"/>
                  </a:cubicBezTo>
                  <a:cubicBezTo>
                    <a:pt x="4049" y="9802"/>
                    <a:pt x="3935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4" y="9572"/>
                    <a:pt x="4415" y="9662"/>
                    <a:pt x="4576" y="9662"/>
                  </a:cubicBezTo>
                  <a:cubicBezTo>
                    <a:pt x="4667" y="9662"/>
                    <a:pt x="4765" y="9632"/>
                    <a:pt x="4869" y="9540"/>
                  </a:cubicBezTo>
                  <a:cubicBezTo>
                    <a:pt x="4988" y="9421"/>
                    <a:pt x="5183" y="9322"/>
                    <a:pt x="5409" y="9322"/>
                  </a:cubicBezTo>
                  <a:cubicBezTo>
                    <a:pt x="5710" y="9322"/>
                    <a:pt x="6068" y="9498"/>
                    <a:pt x="6377" y="10032"/>
                  </a:cubicBezTo>
                  <a:cubicBezTo>
                    <a:pt x="6377" y="10032"/>
                    <a:pt x="6147" y="9212"/>
                    <a:pt x="4820" y="8688"/>
                  </a:cubicBezTo>
                  <a:cubicBezTo>
                    <a:pt x="3115" y="7966"/>
                    <a:pt x="2050" y="6262"/>
                    <a:pt x="2132" y="4426"/>
                  </a:cubicBezTo>
                  <a:cubicBezTo>
                    <a:pt x="2213" y="2180"/>
                    <a:pt x="3508" y="672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3325000" y="599775"/>
              <a:ext cx="68875" cy="268650"/>
            </a:xfrm>
            <a:custGeom>
              <a:rect b="b" l="l" r="r" t="t"/>
              <a:pathLst>
                <a:path extrusionOk="0" h="10746" w="2755">
                  <a:moveTo>
                    <a:pt x="1294" y="1"/>
                  </a:moveTo>
                  <a:cubicBezTo>
                    <a:pt x="711" y="1"/>
                    <a:pt x="162" y="375"/>
                    <a:pt x="99" y="895"/>
                  </a:cubicBezTo>
                  <a:cubicBezTo>
                    <a:pt x="1" y="1419"/>
                    <a:pt x="361" y="1911"/>
                    <a:pt x="902" y="1960"/>
                  </a:cubicBezTo>
                  <a:lnTo>
                    <a:pt x="1050" y="1960"/>
                  </a:lnTo>
                  <a:cubicBezTo>
                    <a:pt x="1574" y="1927"/>
                    <a:pt x="1837" y="1337"/>
                    <a:pt x="1640" y="1075"/>
                  </a:cubicBezTo>
                  <a:cubicBezTo>
                    <a:pt x="1556" y="955"/>
                    <a:pt x="1434" y="901"/>
                    <a:pt x="1314" y="901"/>
                  </a:cubicBezTo>
                  <a:cubicBezTo>
                    <a:pt x="1108" y="901"/>
                    <a:pt x="908" y="1062"/>
                    <a:pt x="919" y="1321"/>
                  </a:cubicBezTo>
                  <a:cubicBezTo>
                    <a:pt x="952" y="1632"/>
                    <a:pt x="1296" y="1616"/>
                    <a:pt x="1329" y="1649"/>
                  </a:cubicBezTo>
                  <a:cubicBezTo>
                    <a:pt x="1378" y="1682"/>
                    <a:pt x="1329" y="1747"/>
                    <a:pt x="1329" y="1747"/>
                  </a:cubicBezTo>
                  <a:cubicBezTo>
                    <a:pt x="1296" y="1813"/>
                    <a:pt x="1230" y="1862"/>
                    <a:pt x="1165" y="1895"/>
                  </a:cubicBezTo>
                  <a:cubicBezTo>
                    <a:pt x="1148" y="1895"/>
                    <a:pt x="1115" y="1911"/>
                    <a:pt x="1099" y="1911"/>
                  </a:cubicBezTo>
                  <a:cubicBezTo>
                    <a:pt x="1065" y="1915"/>
                    <a:pt x="1032" y="1917"/>
                    <a:pt x="999" y="1917"/>
                  </a:cubicBezTo>
                  <a:cubicBezTo>
                    <a:pt x="473" y="1917"/>
                    <a:pt x="73" y="1436"/>
                    <a:pt x="181" y="911"/>
                  </a:cubicBezTo>
                  <a:cubicBezTo>
                    <a:pt x="253" y="439"/>
                    <a:pt x="748" y="115"/>
                    <a:pt x="1265" y="115"/>
                  </a:cubicBezTo>
                  <a:cubicBezTo>
                    <a:pt x="1575" y="115"/>
                    <a:pt x="1892" y="231"/>
                    <a:pt x="2132" y="501"/>
                  </a:cubicBezTo>
                  <a:cubicBezTo>
                    <a:pt x="2443" y="911"/>
                    <a:pt x="2591" y="1436"/>
                    <a:pt x="2542" y="1944"/>
                  </a:cubicBezTo>
                  <a:cubicBezTo>
                    <a:pt x="2525" y="2452"/>
                    <a:pt x="2410" y="2960"/>
                    <a:pt x="2230" y="3435"/>
                  </a:cubicBezTo>
                  <a:cubicBezTo>
                    <a:pt x="1411" y="5468"/>
                    <a:pt x="542" y="7500"/>
                    <a:pt x="1148" y="8976"/>
                  </a:cubicBezTo>
                  <a:cubicBezTo>
                    <a:pt x="1427" y="9730"/>
                    <a:pt x="1968" y="10352"/>
                    <a:pt x="2673" y="10746"/>
                  </a:cubicBezTo>
                  <a:cubicBezTo>
                    <a:pt x="2001" y="10336"/>
                    <a:pt x="1492" y="9697"/>
                    <a:pt x="1230" y="8943"/>
                  </a:cubicBezTo>
                  <a:cubicBezTo>
                    <a:pt x="689" y="7500"/>
                    <a:pt x="1558" y="5550"/>
                    <a:pt x="2410" y="3501"/>
                  </a:cubicBezTo>
                  <a:cubicBezTo>
                    <a:pt x="2591" y="3009"/>
                    <a:pt x="2689" y="2485"/>
                    <a:pt x="2722" y="1960"/>
                  </a:cubicBezTo>
                  <a:cubicBezTo>
                    <a:pt x="2755" y="1403"/>
                    <a:pt x="2574" y="846"/>
                    <a:pt x="2246" y="419"/>
                  </a:cubicBezTo>
                  <a:cubicBezTo>
                    <a:pt x="1976" y="125"/>
                    <a:pt x="1630" y="1"/>
                    <a:pt x="12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3410250" y="677850"/>
              <a:ext cx="95100" cy="93875"/>
            </a:xfrm>
            <a:custGeom>
              <a:rect b="b" l="l" r="r" t="t"/>
              <a:pathLst>
                <a:path extrusionOk="0" h="3755" w="3804">
                  <a:moveTo>
                    <a:pt x="508" y="1"/>
                  </a:moveTo>
                  <a:cubicBezTo>
                    <a:pt x="508" y="1"/>
                    <a:pt x="279" y="83"/>
                    <a:pt x="148" y="673"/>
                  </a:cubicBezTo>
                  <a:cubicBezTo>
                    <a:pt x="0" y="1279"/>
                    <a:pt x="279" y="1493"/>
                    <a:pt x="1066" y="1870"/>
                  </a:cubicBezTo>
                  <a:cubicBezTo>
                    <a:pt x="1852" y="2230"/>
                    <a:pt x="1885" y="3509"/>
                    <a:pt x="1885" y="3509"/>
                  </a:cubicBezTo>
                  <a:lnTo>
                    <a:pt x="1902" y="3755"/>
                  </a:lnTo>
                  <a:lnTo>
                    <a:pt x="1918" y="3509"/>
                  </a:lnTo>
                  <a:cubicBezTo>
                    <a:pt x="1918" y="3509"/>
                    <a:pt x="1951" y="2230"/>
                    <a:pt x="2738" y="1870"/>
                  </a:cubicBezTo>
                  <a:cubicBezTo>
                    <a:pt x="3524" y="1509"/>
                    <a:pt x="3803" y="1279"/>
                    <a:pt x="3656" y="673"/>
                  </a:cubicBezTo>
                  <a:cubicBezTo>
                    <a:pt x="3524" y="83"/>
                    <a:pt x="3295" y="1"/>
                    <a:pt x="3295" y="1"/>
                  </a:cubicBezTo>
                  <a:cubicBezTo>
                    <a:pt x="3295" y="1"/>
                    <a:pt x="3295" y="268"/>
                    <a:pt x="3112" y="268"/>
                  </a:cubicBezTo>
                  <a:cubicBezTo>
                    <a:pt x="3098" y="268"/>
                    <a:pt x="3082" y="267"/>
                    <a:pt x="3065" y="263"/>
                  </a:cubicBezTo>
                  <a:cubicBezTo>
                    <a:pt x="2965" y="240"/>
                    <a:pt x="2825" y="181"/>
                    <a:pt x="2691" y="181"/>
                  </a:cubicBezTo>
                  <a:cubicBezTo>
                    <a:pt x="2540" y="181"/>
                    <a:pt x="2397" y="256"/>
                    <a:pt x="2328" y="542"/>
                  </a:cubicBezTo>
                  <a:cubicBezTo>
                    <a:pt x="2218" y="1077"/>
                    <a:pt x="2168" y="1643"/>
                    <a:pt x="1946" y="1643"/>
                  </a:cubicBezTo>
                  <a:cubicBezTo>
                    <a:pt x="1937" y="1643"/>
                    <a:pt x="1928" y="1642"/>
                    <a:pt x="1918" y="1640"/>
                  </a:cubicBezTo>
                  <a:lnTo>
                    <a:pt x="1885" y="1640"/>
                  </a:lnTo>
                  <a:cubicBezTo>
                    <a:pt x="1876" y="1642"/>
                    <a:pt x="1868" y="1643"/>
                    <a:pt x="1859" y="1643"/>
                  </a:cubicBezTo>
                  <a:cubicBezTo>
                    <a:pt x="1652" y="1643"/>
                    <a:pt x="1601" y="1077"/>
                    <a:pt x="1475" y="542"/>
                  </a:cubicBezTo>
                  <a:cubicBezTo>
                    <a:pt x="1406" y="256"/>
                    <a:pt x="1268" y="181"/>
                    <a:pt x="1119" y="181"/>
                  </a:cubicBezTo>
                  <a:cubicBezTo>
                    <a:pt x="987" y="181"/>
                    <a:pt x="846" y="240"/>
                    <a:pt x="738" y="263"/>
                  </a:cubicBezTo>
                  <a:cubicBezTo>
                    <a:pt x="717" y="269"/>
                    <a:pt x="698" y="272"/>
                    <a:pt x="681" y="272"/>
                  </a:cubicBezTo>
                  <a:cubicBezTo>
                    <a:pt x="508" y="272"/>
                    <a:pt x="508" y="1"/>
                    <a:pt x="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3387700" y="589350"/>
              <a:ext cx="69700" cy="204100"/>
            </a:xfrm>
            <a:custGeom>
              <a:rect b="b" l="l" r="r" t="t"/>
              <a:pathLst>
                <a:path extrusionOk="0" h="8164" w="2788">
                  <a:moveTo>
                    <a:pt x="2082" y="0"/>
                  </a:moveTo>
                  <a:cubicBezTo>
                    <a:pt x="2377" y="984"/>
                    <a:pt x="1312" y="1230"/>
                    <a:pt x="689" y="2377"/>
                  </a:cubicBezTo>
                  <a:cubicBezTo>
                    <a:pt x="574" y="2541"/>
                    <a:pt x="492" y="2738"/>
                    <a:pt x="443" y="2934"/>
                  </a:cubicBezTo>
                  <a:cubicBezTo>
                    <a:pt x="1" y="4295"/>
                    <a:pt x="263" y="5246"/>
                    <a:pt x="1574" y="6147"/>
                  </a:cubicBezTo>
                  <a:cubicBezTo>
                    <a:pt x="2705" y="6950"/>
                    <a:pt x="2771" y="8016"/>
                    <a:pt x="2771" y="8163"/>
                  </a:cubicBezTo>
                  <a:cubicBezTo>
                    <a:pt x="2787" y="7672"/>
                    <a:pt x="2623" y="7180"/>
                    <a:pt x="2328" y="6770"/>
                  </a:cubicBezTo>
                  <a:cubicBezTo>
                    <a:pt x="2033" y="6344"/>
                    <a:pt x="1640" y="6082"/>
                    <a:pt x="1050" y="5573"/>
                  </a:cubicBezTo>
                  <a:cubicBezTo>
                    <a:pt x="869" y="5410"/>
                    <a:pt x="738" y="5213"/>
                    <a:pt x="656" y="4983"/>
                  </a:cubicBezTo>
                  <a:cubicBezTo>
                    <a:pt x="312" y="4147"/>
                    <a:pt x="984" y="3279"/>
                    <a:pt x="1312" y="2918"/>
                  </a:cubicBezTo>
                  <a:cubicBezTo>
                    <a:pt x="1460" y="2738"/>
                    <a:pt x="1656" y="2574"/>
                    <a:pt x="1853" y="2377"/>
                  </a:cubicBezTo>
                  <a:cubicBezTo>
                    <a:pt x="2230" y="2033"/>
                    <a:pt x="2476" y="1574"/>
                    <a:pt x="2574" y="1082"/>
                  </a:cubicBezTo>
                  <a:cubicBezTo>
                    <a:pt x="2722" y="197"/>
                    <a:pt x="2083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5111250" y="1761175"/>
              <a:ext cx="38150" cy="191550"/>
            </a:xfrm>
            <a:custGeom>
              <a:rect b="b" l="l" r="r" t="t"/>
              <a:pathLst>
                <a:path extrusionOk="0" h="7662" w="1526">
                  <a:moveTo>
                    <a:pt x="889" y="0"/>
                  </a:moveTo>
                  <a:cubicBezTo>
                    <a:pt x="565" y="0"/>
                    <a:pt x="328" y="383"/>
                    <a:pt x="328" y="383"/>
                  </a:cubicBezTo>
                  <a:cubicBezTo>
                    <a:pt x="66" y="793"/>
                    <a:pt x="1" y="1301"/>
                    <a:pt x="33" y="1859"/>
                  </a:cubicBezTo>
                  <a:cubicBezTo>
                    <a:pt x="115" y="2826"/>
                    <a:pt x="476" y="3989"/>
                    <a:pt x="558" y="5170"/>
                  </a:cubicBezTo>
                  <a:cubicBezTo>
                    <a:pt x="705" y="7055"/>
                    <a:pt x="50" y="7661"/>
                    <a:pt x="50" y="7661"/>
                  </a:cubicBezTo>
                  <a:cubicBezTo>
                    <a:pt x="755" y="7137"/>
                    <a:pt x="919" y="5366"/>
                    <a:pt x="787" y="4006"/>
                  </a:cubicBezTo>
                  <a:cubicBezTo>
                    <a:pt x="705" y="3285"/>
                    <a:pt x="689" y="2580"/>
                    <a:pt x="722" y="1859"/>
                  </a:cubicBezTo>
                  <a:cubicBezTo>
                    <a:pt x="755" y="1482"/>
                    <a:pt x="820" y="1203"/>
                    <a:pt x="935" y="1105"/>
                  </a:cubicBezTo>
                  <a:cubicBezTo>
                    <a:pt x="1181" y="842"/>
                    <a:pt x="1525" y="285"/>
                    <a:pt x="1099" y="56"/>
                  </a:cubicBezTo>
                  <a:cubicBezTo>
                    <a:pt x="1026" y="16"/>
                    <a:pt x="956" y="0"/>
                    <a:pt x="8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5055125" y="1736200"/>
              <a:ext cx="212700" cy="254625"/>
            </a:xfrm>
            <a:custGeom>
              <a:rect b="b" l="l" r="r" t="t"/>
              <a:pathLst>
                <a:path extrusionOk="0" h="10185" w="8508">
                  <a:moveTo>
                    <a:pt x="6283" y="1"/>
                  </a:moveTo>
                  <a:cubicBezTo>
                    <a:pt x="6080" y="1"/>
                    <a:pt x="5875" y="23"/>
                    <a:pt x="5671" y="71"/>
                  </a:cubicBezTo>
                  <a:cubicBezTo>
                    <a:pt x="4491" y="317"/>
                    <a:pt x="3721" y="1579"/>
                    <a:pt x="3508" y="2841"/>
                  </a:cubicBezTo>
                  <a:lnTo>
                    <a:pt x="3508" y="2858"/>
                  </a:lnTo>
                  <a:cubicBezTo>
                    <a:pt x="3262" y="4153"/>
                    <a:pt x="3508" y="5365"/>
                    <a:pt x="3459" y="6480"/>
                  </a:cubicBezTo>
                  <a:cubicBezTo>
                    <a:pt x="3524" y="7464"/>
                    <a:pt x="3147" y="8431"/>
                    <a:pt x="2459" y="9135"/>
                  </a:cubicBezTo>
                  <a:cubicBezTo>
                    <a:pt x="1787" y="9742"/>
                    <a:pt x="918" y="10119"/>
                    <a:pt x="0" y="10185"/>
                  </a:cubicBezTo>
                  <a:cubicBezTo>
                    <a:pt x="934" y="10152"/>
                    <a:pt x="1819" y="9808"/>
                    <a:pt x="2508" y="9185"/>
                  </a:cubicBezTo>
                  <a:cubicBezTo>
                    <a:pt x="3246" y="8496"/>
                    <a:pt x="3655" y="7496"/>
                    <a:pt x="3606" y="6480"/>
                  </a:cubicBezTo>
                  <a:cubicBezTo>
                    <a:pt x="3672" y="5365"/>
                    <a:pt x="3426" y="4120"/>
                    <a:pt x="3672" y="2874"/>
                  </a:cubicBezTo>
                  <a:cubicBezTo>
                    <a:pt x="3672" y="2858"/>
                    <a:pt x="3672" y="2858"/>
                    <a:pt x="3672" y="2858"/>
                  </a:cubicBezTo>
                  <a:cubicBezTo>
                    <a:pt x="3901" y="1628"/>
                    <a:pt x="4622" y="448"/>
                    <a:pt x="5721" y="202"/>
                  </a:cubicBezTo>
                  <a:cubicBezTo>
                    <a:pt x="5835" y="169"/>
                    <a:pt x="5966" y="153"/>
                    <a:pt x="6114" y="137"/>
                  </a:cubicBezTo>
                  <a:cubicBezTo>
                    <a:pt x="6141" y="136"/>
                    <a:pt x="6169" y="135"/>
                    <a:pt x="6196" y="135"/>
                  </a:cubicBezTo>
                  <a:cubicBezTo>
                    <a:pt x="6609" y="135"/>
                    <a:pt x="7005" y="252"/>
                    <a:pt x="7343" y="514"/>
                  </a:cubicBezTo>
                  <a:cubicBezTo>
                    <a:pt x="8065" y="1087"/>
                    <a:pt x="7966" y="2317"/>
                    <a:pt x="7556" y="2710"/>
                  </a:cubicBezTo>
                  <a:cubicBezTo>
                    <a:pt x="7491" y="2759"/>
                    <a:pt x="7409" y="2808"/>
                    <a:pt x="7327" y="2858"/>
                  </a:cubicBezTo>
                  <a:cubicBezTo>
                    <a:pt x="7204" y="2923"/>
                    <a:pt x="7073" y="2956"/>
                    <a:pt x="6942" y="2956"/>
                  </a:cubicBezTo>
                  <a:cubicBezTo>
                    <a:pt x="6811" y="2956"/>
                    <a:pt x="6680" y="2923"/>
                    <a:pt x="6557" y="2858"/>
                  </a:cubicBezTo>
                  <a:cubicBezTo>
                    <a:pt x="6475" y="2808"/>
                    <a:pt x="6425" y="2743"/>
                    <a:pt x="6393" y="2661"/>
                  </a:cubicBezTo>
                  <a:lnTo>
                    <a:pt x="6393" y="2661"/>
                  </a:lnTo>
                  <a:cubicBezTo>
                    <a:pt x="6393" y="2661"/>
                    <a:pt x="6416" y="2664"/>
                    <a:pt x="6454" y="2664"/>
                  </a:cubicBezTo>
                  <a:cubicBezTo>
                    <a:pt x="6579" y="2664"/>
                    <a:pt x="6862" y="2634"/>
                    <a:pt x="6950" y="2382"/>
                  </a:cubicBezTo>
                  <a:cubicBezTo>
                    <a:pt x="7065" y="2071"/>
                    <a:pt x="6884" y="1727"/>
                    <a:pt x="6557" y="1661"/>
                  </a:cubicBezTo>
                  <a:cubicBezTo>
                    <a:pt x="6508" y="1647"/>
                    <a:pt x="6455" y="1640"/>
                    <a:pt x="6402" y="1640"/>
                  </a:cubicBezTo>
                  <a:cubicBezTo>
                    <a:pt x="6081" y="1640"/>
                    <a:pt x="5725" y="1895"/>
                    <a:pt x="5852" y="2415"/>
                  </a:cubicBezTo>
                  <a:cubicBezTo>
                    <a:pt x="5901" y="2595"/>
                    <a:pt x="6016" y="2759"/>
                    <a:pt x="6180" y="2858"/>
                  </a:cubicBezTo>
                  <a:cubicBezTo>
                    <a:pt x="6419" y="3011"/>
                    <a:pt x="6698" y="3090"/>
                    <a:pt x="6981" y="3090"/>
                  </a:cubicBezTo>
                  <a:cubicBezTo>
                    <a:pt x="7240" y="3090"/>
                    <a:pt x="7501" y="3024"/>
                    <a:pt x="7737" y="2890"/>
                  </a:cubicBezTo>
                  <a:cubicBezTo>
                    <a:pt x="7753" y="2874"/>
                    <a:pt x="7770" y="2858"/>
                    <a:pt x="7786" y="2858"/>
                  </a:cubicBezTo>
                  <a:cubicBezTo>
                    <a:pt x="8310" y="2464"/>
                    <a:pt x="8507" y="1776"/>
                    <a:pt x="8261" y="1169"/>
                  </a:cubicBezTo>
                  <a:cubicBezTo>
                    <a:pt x="8033" y="459"/>
                    <a:pt x="7192" y="1"/>
                    <a:pt x="62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5161250" y="1771775"/>
              <a:ext cx="57800" cy="52750"/>
            </a:xfrm>
            <a:custGeom>
              <a:rect b="b" l="l" r="r" t="t"/>
              <a:pathLst>
                <a:path extrusionOk="0" h="2110" w="2312">
                  <a:moveTo>
                    <a:pt x="515" y="0"/>
                  </a:moveTo>
                  <a:cubicBezTo>
                    <a:pt x="446" y="0"/>
                    <a:pt x="372" y="8"/>
                    <a:pt x="295" y="25"/>
                  </a:cubicBezTo>
                  <a:cubicBezTo>
                    <a:pt x="427" y="107"/>
                    <a:pt x="443" y="271"/>
                    <a:pt x="361" y="386"/>
                  </a:cubicBezTo>
                  <a:cubicBezTo>
                    <a:pt x="246" y="549"/>
                    <a:pt x="0" y="992"/>
                    <a:pt x="115" y="1435"/>
                  </a:cubicBezTo>
                  <a:cubicBezTo>
                    <a:pt x="164" y="1599"/>
                    <a:pt x="246" y="1746"/>
                    <a:pt x="377" y="1861"/>
                  </a:cubicBezTo>
                  <a:cubicBezTo>
                    <a:pt x="557" y="2046"/>
                    <a:pt x="810" y="2110"/>
                    <a:pt x="1075" y="2110"/>
                  </a:cubicBezTo>
                  <a:cubicBezTo>
                    <a:pt x="1609" y="2110"/>
                    <a:pt x="2191" y="1850"/>
                    <a:pt x="2312" y="1795"/>
                  </a:cubicBezTo>
                  <a:lnTo>
                    <a:pt x="2312" y="1795"/>
                  </a:lnTo>
                  <a:cubicBezTo>
                    <a:pt x="2312" y="1795"/>
                    <a:pt x="2281" y="1799"/>
                    <a:pt x="2230" y="1799"/>
                  </a:cubicBezTo>
                  <a:cubicBezTo>
                    <a:pt x="2066" y="1799"/>
                    <a:pt x="1693" y="1761"/>
                    <a:pt x="1492" y="1435"/>
                  </a:cubicBezTo>
                  <a:cubicBezTo>
                    <a:pt x="1443" y="1336"/>
                    <a:pt x="1394" y="1205"/>
                    <a:pt x="1377" y="1090"/>
                  </a:cubicBezTo>
                  <a:cubicBezTo>
                    <a:pt x="1291" y="389"/>
                    <a:pt x="993" y="0"/>
                    <a:pt x="5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5246475" y="1737050"/>
              <a:ext cx="74200" cy="48825"/>
            </a:xfrm>
            <a:custGeom>
              <a:rect b="b" l="l" r="r" t="t"/>
              <a:pathLst>
                <a:path extrusionOk="0" h="1953" w="2968">
                  <a:moveTo>
                    <a:pt x="928" y="0"/>
                  </a:moveTo>
                  <a:cubicBezTo>
                    <a:pt x="662" y="0"/>
                    <a:pt x="355" y="27"/>
                    <a:pt x="1" y="86"/>
                  </a:cubicBezTo>
                  <a:cubicBezTo>
                    <a:pt x="411" y="135"/>
                    <a:pt x="755" y="398"/>
                    <a:pt x="919" y="791"/>
                  </a:cubicBezTo>
                  <a:cubicBezTo>
                    <a:pt x="1125" y="1306"/>
                    <a:pt x="1492" y="1952"/>
                    <a:pt x="2252" y="1952"/>
                  </a:cubicBezTo>
                  <a:cubicBezTo>
                    <a:pt x="2459" y="1952"/>
                    <a:pt x="2696" y="1904"/>
                    <a:pt x="2968" y="1791"/>
                  </a:cubicBezTo>
                  <a:cubicBezTo>
                    <a:pt x="2787" y="1725"/>
                    <a:pt x="2673" y="1545"/>
                    <a:pt x="2673" y="1365"/>
                  </a:cubicBezTo>
                  <a:cubicBezTo>
                    <a:pt x="2673" y="1081"/>
                    <a:pt x="2636" y="0"/>
                    <a:pt x="9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5312875" y="1736200"/>
              <a:ext cx="36500" cy="28325"/>
            </a:xfrm>
            <a:custGeom>
              <a:rect b="b" l="l" r="r" t="t"/>
              <a:pathLst>
                <a:path extrusionOk="0" h="1133" w="1460">
                  <a:moveTo>
                    <a:pt x="968" y="1"/>
                  </a:moveTo>
                  <a:cubicBezTo>
                    <a:pt x="798" y="1"/>
                    <a:pt x="639" y="142"/>
                    <a:pt x="639" y="333"/>
                  </a:cubicBezTo>
                  <a:cubicBezTo>
                    <a:pt x="639" y="483"/>
                    <a:pt x="761" y="593"/>
                    <a:pt x="897" y="593"/>
                  </a:cubicBezTo>
                  <a:cubicBezTo>
                    <a:pt x="953" y="593"/>
                    <a:pt x="1012" y="574"/>
                    <a:pt x="1066" y="530"/>
                  </a:cubicBezTo>
                  <a:cubicBezTo>
                    <a:pt x="1066" y="530"/>
                    <a:pt x="1180" y="366"/>
                    <a:pt x="1066" y="301"/>
                  </a:cubicBezTo>
                  <a:cubicBezTo>
                    <a:pt x="1034" y="283"/>
                    <a:pt x="1007" y="275"/>
                    <a:pt x="983" y="275"/>
                  </a:cubicBezTo>
                  <a:cubicBezTo>
                    <a:pt x="921" y="275"/>
                    <a:pt x="890" y="332"/>
                    <a:pt x="902" y="415"/>
                  </a:cubicBezTo>
                  <a:cubicBezTo>
                    <a:pt x="907" y="447"/>
                    <a:pt x="890" y="462"/>
                    <a:pt x="866" y="462"/>
                  </a:cubicBezTo>
                  <a:cubicBezTo>
                    <a:pt x="814" y="462"/>
                    <a:pt x="727" y="396"/>
                    <a:pt x="738" y="284"/>
                  </a:cubicBezTo>
                  <a:cubicBezTo>
                    <a:pt x="762" y="153"/>
                    <a:pt x="873" y="65"/>
                    <a:pt x="988" y="65"/>
                  </a:cubicBezTo>
                  <a:cubicBezTo>
                    <a:pt x="1031" y="65"/>
                    <a:pt x="1075" y="77"/>
                    <a:pt x="1115" y="104"/>
                  </a:cubicBezTo>
                  <a:cubicBezTo>
                    <a:pt x="1393" y="268"/>
                    <a:pt x="1312" y="841"/>
                    <a:pt x="738" y="907"/>
                  </a:cubicBezTo>
                  <a:cubicBezTo>
                    <a:pt x="723" y="908"/>
                    <a:pt x="709" y="909"/>
                    <a:pt x="694" y="909"/>
                  </a:cubicBezTo>
                  <a:cubicBezTo>
                    <a:pt x="321" y="909"/>
                    <a:pt x="17" y="514"/>
                    <a:pt x="17" y="514"/>
                  </a:cubicBezTo>
                  <a:lnTo>
                    <a:pt x="17" y="514"/>
                  </a:lnTo>
                  <a:cubicBezTo>
                    <a:pt x="0" y="694"/>
                    <a:pt x="82" y="891"/>
                    <a:pt x="230" y="1005"/>
                  </a:cubicBezTo>
                  <a:cubicBezTo>
                    <a:pt x="354" y="1088"/>
                    <a:pt x="492" y="1132"/>
                    <a:pt x="634" y="1132"/>
                  </a:cubicBezTo>
                  <a:cubicBezTo>
                    <a:pt x="717" y="1132"/>
                    <a:pt x="801" y="1117"/>
                    <a:pt x="885" y="1087"/>
                  </a:cubicBezTo>
                  <a:cubicBezTo>
                    <a:pt x="1098" y="1022"/>
                    <a:pt x="1262" y="874"/>
                    <a:pt x="1361" y="661"/>
                  </a:cubicBezTo>
                  <a:cubicBezTo>
                    <a:pt x="1459" y="415"/>
                    <a:pt x="1344" y="137"/>
                    <a:pt x="1115" y="38"/>
                  </a:cubicBezTo>
                  <a:cubicBezTo>
                    <a:pt x="1067" y="13"/>
                    <a:pt x="1017" y="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4745325" y="1748625"/>
              <a:ext cx="69675" cy="203675"/>
            </a:xfrm>
            <a:custGeom>
              <a:rect b="b" l="l" r="r" t="t"/>
              <a:pathLst>
                <a:path extrusionOk="0" h="8147" w="2787">
                  <a:moveTo>
                    <a:pt x="705" y="0"/>
                  </a:moveTo>
                  <a:cubicBezTo>
                    <a:pt x="705" y="0"/>
                    <a:pt x="66" y="181"/>
                    <a:pt x="230" y="1082"/>
                  </a:cubicBezTo>
                  <a:cubicBezTo>
                    <a:pt x="312" y="1574"/>
                    <a:pt x="574" y="2016"/>
                    <a:pt x="951" y="2361"/>
                  </a:cubicBezTo>
                  <a:cubicBezTo>
                    <a:pt x="1131" y="2574"/>
                    <a:pt x="1328" y="2738"/>
                    <a:pt x="1475" y="2902"/>
                  </a:cubicBezTo>
                  <a:cubicBezTo>
                    <a:pt x="1820" y="3279"/>
                    <a:pt x="2475" y="4131"/>
                    <a:pt x="2147" y="4967"/>
                  </a:cubicBezTo>
                  <a:cubicBezTo>
                    <a:pt x="2049" y="5196"/>
                    <a:pt x="1918" y="5409"/>
                    <a:pt x="1738" y="5573"/>
                  </a:cubicBezTo>
                  <a:cubicBezTo>
                    <a:pt x="1148" y="6081"/>
                    <a:pt x="754" y="6327"/>
                    <a:pt x="459" y="6753"/>
                  </a:cubicBezTo>
                  <a:cubicBezTo>
                    <a:pt x="164" y="7163"/>
                    <a:pt x="0" y="7655"/>
                    <a:pt x="17" y="8147"/>
                  </a:cubicBezTo>
                  <a:cubicBezTo>
                    <a:pt x="17" y="7999"/>
                    <a:pt x="66" y="6934"/>
                    <a:pt x="1213" y="6147"/>
                  </a:cubicBezTo>
                  <a:cubicBezTo>
                    <a:pt x="2524" y="5229"/>
                    <a:pt x="2787" y="4278"/>
                    <a:pt x="2344" y="2918"/>
                  </a:cubicBezTo>
                  <a:cubicBezTo>
                    <a:pt x="2279" y="2721"/>
                    <a:pt x="2197" y="2541"/>
                    <a:pt x="2098" y="2361"/>
                  </a:cubicBezTo>
                  <a:cubicBezTo>
                    <a:pt x="1475" y="1230"/>
                    <a:pt x="410" y="967"/>
                    <a:pt x="7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4829325" y="1512700"/>
              <a:ext cx="60875" cy="136375"/>
            </a:xfrm>
            <a:custGeom>
              <a:rect b="b" l="l" r="r" t="t"/>
              <a:pathLst>
                <a:path extrusionOk="0" h="5455" w="2435">
                  <a:moveTo>
                    <a:pt x="1429" y="1"/>
                  </a:moveTo>
                  <a:cubicBezTo>
                    <a:pt x="1399" y="1"/>
                    <a:pt x="1370" y="5"/>
                    <a:pt x="1345" y="12"/>
                  </a:cubicBezTo>
                  <a:cubicBezTo>
                    <a:pt x="1033" y="111"/>
                    <a:pt x="951" y="373"/>
                    <a:pt x="1115" y="734"/>
                  </a:cubicBezTo>
                  <a:cubicBezTo>
                    <a:pt x="1279" y="1094"/>
                    <a:pt x="1787" y="1143"/>
                    <a:pt x="1656" y="2815"/>
                  </a:cubicBezTo>
                  <a:cubicBezTo>
                    <a:pt x="1525" y="4471"/>
                    <a:pt x="0" y="5454"/>
                    <a:pt x="0" y="5454"/>
                  </a:cubicBezTo>
                  <a:cubicBezTo>
                    <a:pt x="263" y="5421"/>
                    <a:pt x="1820" y="4454"/>
                    <a:pt x="2148" y="2438"/>
                  </a:cubicBezTo>
                  <a:cubicBezTo>
                    <a:pt x="2435" y="565"/>
                    <a:pt x="1789" y="1"/>
                    <a:pt x="14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4785075" y="1475400"/>
              <a:ext cx="131975" cy="177775"/>
            </a:xfrm>
            <a:custGeom>
              <a:rect b="b" l="l" r="r" t="t"/>
              <a:pathLst>
                <a:path extrusionOk="0" h="7111" w="5279">
                  <a:moveTo>
                    <a:pt x="1679" y="0"/>
                  </a:moveTo>
                  <a:cubicBezTo>
                    <a:pt x="1291" y="0"/>
                    <a:pt x="856" y="88"/>
                    <a:pt x="476" y="373"/>
                  </a:cubicBezTo>
                  <a:cubicBezTo>
                    <a:pt x="164" y="652"/>
                    <a:pt x="0" y="1062"/>
                    <a:pt x="49" y="1472"/>
                  </a:cubicBezTo>
                  <a:cubicBezTo>
                    <a:pt x="106" y="1983"/>
                    <a:pt x="632" y="2421"/>
                    <a:pt x="1241" y="2421"/>
                  </a:cubicBezTo>
                  <a:cubicBezTo>
                    <a:pt x="1334" y="2421"/>
                    <a:pt x="1429" y="2411"/>
                    <a:pt x="1525" y="2389"/>
                  </a:cubicBezTo>
                  <a:cubicBezTo>
                    <a:pt x="1623" y="2373"/>
                    <a:pt x="1721" y="2324"/>
                    <a:pt x="1820" y="2275"/>
                  </a:cubicBezTo>
                  <a:lnTo>
                    <a:pt x="1836" y="2275"/>
                  </a:lnTo>
                  <a:lnTo>
                    <a:pt x="1852" y="2258"/>
                  </a:lnTo>
                  <a:cubicBezTo>
                    <a:pt x="2147" y="2111"/>
                    <a:pt x="2311" y="1783"/>
                    <a:pt x="2262" y="1439"/>
                  </a:cubicBezTo>
                  <a:cubicBezTo>
                    <a:pt x="2213" y="1116"/>
                    <a:pt x="1929" y="888"/>
                    <a:pt x="1623" y="888"/>
                  </a:cubicBezTo>
                  <a:cubicBezTo>
                    <a:pt x="1524" y="888"/>
                    <a:pt x="1424" y="911"/>
                    <a:pt x="1328" y="963"/>
                  </a:cubicBezTo>
                  <a:cubicBezTo>
                    <a:pt x="951" y="1160"/>
                    <a:pt x="1066" y="1701"/>
                    <a:pt x="1475" y="1767"/>
                  </a:cubicBezTo>
                  <a:cubicBezTo>
                    <a:pt x="1501" y="1771"/>
                    <a:pt x="1526" y="1774"/>
                    <a:pt x="1551" y="1774"/>
                  </a:cubicBezTo>
                  <a:cubicBezTo>
                    <a:pt x="1780" y="1774"/>
                    <a:pt x="1964" y="1576"/>
                    <a:pt x="1934" y="1324"/>
                  </a:cubicBezTo>
                  <a:cubicBezTo>
                    <a:pt x="1928" y="1285"/>
                    <a:pt x="1955" y="1251"/>
                    <a:pt x="1991" y="1251"/>
                  </a:cubicBezTo>
                  <a:cubicBezTo>
                    <a:pt x="2046" y="1251"/>
                    <a:pt x="2121" y="1329"/>
                    <a:pt x="2131" y="1586"/>
                  </a:cubicBezTo>
                  <a:cubicBezTo>
                    <a:pt x="2147" y="1717"/>
                    <a:pt x="2131" y="1832"/>
                    <a:pt x="2065" y="1947"/>
                  </a:cubicBezTo>
                  <a:cubicBezTo>
                    <a:pt x="1937" y="2161"/>
                    <a:pt x="1697" y="2301"/>
                    <a:pt x="1453" y="2301"/>
                  </a:cubicBezTo>
                  <a:cubicBezTo>
                    <a:pt x="1417" y="2301"/>
                    <a:pt x="1380" y="2297"/>
                    <a:pt x="1344" y="2291"/>
                  </a:cubicBezTo>
                  <a:cubicBezTo>
                    <a:pt x="1333" y="2292"/>
                    <a:pt x="1323" y="2292"/>
                    <a:pt x="1312" y="2292"/>
                  </a:cubicBezTo>
                  <a:cubicBezTo>
                    <a:pt x="608" y="2292"/>
                    <a:pt x="141" y="1249"/>
                    <a:pt x="787" y="603"/>
                  </a:cubicBezTo>
                  <a:cubicBezTo>
                    <a:pt x="1048" y="312"/>
                    <a:pt x="1429" y="189"/>
                    <a:pt x="1840" y="189"/>
                  </a:cubicBezTo>
                  <a:cubicBezTo>
                    <a:pt x="2357" y="189"/>
                    <a:pt x="2922" y="384"/>
                    <a:pt x="3360" y="685"/>
                  </a:cubicBezTo>
                  <a:cubicBezTo>
                    <a:pt x="5065" y="1980"/>
                    <a:pt x="4819" y="4242"/>
                    <a:pt x="4327" y="5405"/>
                  </a:cubicBezTo>
                  <a:cubicBezTo>
                    <a:pt x="4049" y="6077"/>
                    <a:pt x="3590" y="6668"/>
                    <a:pt x="3000" y="7110"/>
                  </a:cubicBezTo>
                  <a:cubicBezTo>
                    <a:pt x="3623" y="6700"/>
                    <a:pt x="4098" y="6110"/>
                    <a:pt x="4409" y="5438"/>
                  </a:cubicBezTo>
                  <a:cubicBezTo>
                    <a:pt x="4950" y="4291"/>
                    <a:pt x="5278" y="1914"/>
                    <a:pt x="3459" y="554"/>
                  </a:cubicBezTo>
                  <a:cubicBezTo>
                    <a:pt x="3115" y="291"/>
                    <a:pt x="2705" y="127"/>
                    <a:pt x="2262" y="62"/>
                  </a:cubicBezTo>
                  <a:cubicBezTo>
                    <a:pt x="2093" y="27"/>
                    <a:pt x="1893" y="0"/>
                    <a:pt x="16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4814975" y="1337600"/>
              <a:ext cx="130350" cy="204925"/>
            </a:xfrm>
            <a:custGeom>
              <a:rect b="b" l="l" r="r" t="t"/>
              <a:pathLst>
                <a:path extrusionOk="0" h="8197" w="5214">
                  <a:moveTo>
                    <a:pt x="1099" y="1"/>
                  </a:moveTo>
                  <a:lnTo>
                    <a:pt x="1099" y="1"/>
                  </a:lnTo>
                  <a:cubicBezTo>
                    <a:pt x="1" y="2853"/>
                    <a:pt x="1279" y="4377"/>
                    <a:pt x="2541" y="5607"/>
                  </a:cubicBezTo>
                  <a:cubicBezTo>
                    <a:pt x="3804" y="6836"/>
                    <a:pt x="3754" y="8196"/>
                    <a:pt x="3754" y="8196"/>
                  </a:cubicBezTo>
                  <a:cubicBezTo>
                    <a:pt x="4672" y="7279"/>
                    <a:pt x="3607" y="5574"/>
                    <a:pt x="4476" y="4230"/>
                  </a:cubicBezTo>
                  <a:cubicBezTo>
                    <a:pt x="5213" y="3082"/>
                    <a:pt x="4262" y="2558"/>
                    <a:pt x="4262" y="2558"/>
                  </a:cubicBezTo>
                  <a:cubicBezTo>
                    <a:pt x="3853" y="3148"/>
                    <a:pt x="3377" y="3000"/>
                    <a:pt x="3033" y="3738"/>
                  </a:cubicBezTo>
                  <a:cubicBezTo>
                    <a:pt x="2673" y="4443"/>
                    <a:pt x="3279" y="5803"/>
                    <a:pt x="3279" y="5803"/>
                  </a:cubicBezTo>
                  <a:cubicBezTo>
                    <a:pt x="2082" y="4935"/>
                    <a:pt x="2312" y="4148"/>
                    <a:pt x="2673" y="3754"/>
                  </a:cubicBezTo>
                  <a:cubicBezTo>
                    <a:pt x="3017" y="3361"/>
                    <a:pt x="2525" y="3000"/>
                    <a:pt x="2541" y="2787"/>
                  </a:cubicBezTo>
                  <a:cubicBezTo>
                    <a:pt x="2558" y="2640"/>
                    <a:pt x="2591" y="2492"/>
                    <a:pt x="2656" y="2361"/>
                  </a:cubicBezTo>
                  <a:cubicBezTo>
                    <a:pt x="2656" y="2361"/>
                    <a:pt x="2577" y="2307"/>
                    <a:pt x="2434" y="2307"/>
                  </a:cubicBezTo>
                  <a:cubicBezTo>
                    <a:pt x="2318" y="2307"/>
                    <a:pt x="2159" y="2343"/>
                    <a:pt x="1968" y="2476"/>
                  </a:cubicBezTo>
                  <a:cubicBezTo>
                    <a:pt x="1230" y="2968"/>
                    <a:pt x="1542" y="4066"/>
                    <a:pt x="1542" y="4066"/>
                  </a:cubicBezTo>
                  <a:cubicBezTo>
                    <a:pt x="1017" y="3328"/>
                    <a:pt x="1181" y="2574"/>
                    <a:pt x="1787" y="2050"/>
                  </a:cubicBezTo>
                  <a:cubicBezTo>
                    <a:pt x="2377" y="1525"/>
                    <a:pt x="1820" y="1050"/>
                    <a:pt x="1427" y="837"/>
                  </a:cubicBezTo>
                  <a:cubicBezTo>
                    <a:pt x="1033" y="624"/>
                    <a:pt x="1099" y="1"/>
                    <a:pt x="1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4755150" y="1312200"/>
              <a:ext cx="75425" cy="112725"/>
            </a:xfrm>
            <a:custGeom>
              <a:rect b="b" l="l" r="r" t="t"/>
              <a:pathLst>
                <a:path extrusionOk="0" h="4509" w="3017">
                  <a:moveTo>
                    <a:pt x="443" y="1"/>
                  </a:moveTo>
                  <a:lnTo>
                    <a:pt x="443" y="1"/>
                  </a:lnTo>
                  <a:cubicBezTo>
                    <a:pt x="443" y="1"/>
                    <a:pt x="1" y="2001"/>
                    <a:pt x="3017" y="4508"/>
                  </a:cubicBezTo>
                  <a:cubicBezTo>
                    <a:pt x="3017" y="4508"/>
                    <a:pt x="2459" y="3836"/>
                    <a:pt x="2722" y="3082"/>
                  </a:cubicBezTo>
                  <a:cubicBezTo>
                    <a:pt x="2984" y="2328"/>
                    <a:pt x="2672" y="2050"/>
                    <a:pt x="2427" y="1804"/>
                  </a:cubicBezTo>
                  <a:cubicBezTo>
                    <a:pt x="2295" y="1640"/>
                    <a:pt x="2279" y="1410"/>
                    <a:pt x="2410" y="1246"/>
                  </a:cubicBezTo>
                  <a:cubicBezTo>
                    <a:pt x="2410" y="1246"/>
                    <a:pt x="2372" y="1239"/>
                    <a:pt x="2317" y="1239"/>
                  </a:cubicBezTo>
                  <a:cubicBezTo>
                    <a:pt x="2154" y="1239"/>
                    <a:pt x="1845" y="1303"/>
                    <a:pt x="1918" y="1804"/>
                  </a:cubicBezTo>
                  <a:cubicBezTo>
                    <a:pt x="2033" y="2492"/>
                    <a:pt x="2066" y="2607"/>
                    <a:pt x="1853" y="2623"/>
                  </a:cubicBezTo>
                  <a:cubicBezTo>
                    <a:pt x="1848" y="2624"/>
                    <a:pt x="1843" y="2624"/>
                    <a:pt x="1838" y="2624"/>
                  </a:cubicBezTo>
                  <a:cubicBezTo>
                    <a:pt x="1642" y="2624"/>
                    <a:pt x="1690" y="2291"/>
                    <a:pt x="1754" y="2099"/>
                  </a:cubicBezTo>
                  <a:cubicBezTo>
                    <a:pt x="1804" y="1918"/>
                    <a:pt x="2050" y="1082"/>
                    <a:pt x="1394" y="820"/>
                  </a:cubicBezTo>
                  <a:cubicBezTo>
                    <a:pt x="755" y="542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4891200" y="1526525"/>
              <a:ext cx="89775" cy="106975"/>
            </a:xfrm>
            <a:custGeom>
              <a:rect b="b" l="l" r="r" t="t"/>
              <a:pathLst>
                <a:path extrusionOk="0" h="4279" w="3591">
                  <a:moveTo>
                    <a:pt x="1722" y="0"/>
                  </a:moveTo>
                  <a:lnTo>
                    <a:pt x="1722" y="0"/>
                  </a:lnTo>
                  <a:cubicBezTo>
                    <a:pt x="787" y="508"/>
                    <a:pt x="1066" y="1197"/>
                    <a:pt x="951" y="2492"/>
                  </a:cubicBezTo>
                  <a:cubicBezTo>
                    <a:pt x="853" y="3770"/>
                    <a:pt x="1" y="4278"/>
                    <a:pt x="1" y="4278"/>
                  </a:cubicBezTo>
                  <a:cubicBezTo>
                    <a:pt x="3590" y="2443"/>
                    <a:pt x="2295" y="771"/>
                    <a:pt x="1951" y="525"/>
                  </a:cubicBezTo>
                  <a:cubicBezTo>
                    <a:pt x="1607" y="279"/>
                    <a:pt x="1722" y="0"/>
                    <a:pt x="17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4893250" y="1592150"/>
              <a:ext cx="197125" cy="144825"/>
            </a:xfrm>
            <a:custGeom>
              <a:rect b="b" l="l" r="r" t="t"/>
              <a:pathLst>
                <a:path extrusionOk="0" h="5793" w="7885">
                  <a:moveTo>
                    <a:pt x="3237" y="1"/>
                  </a:moveTo>
                  <a:cubicBezTo>
                    <a:pt x="2847" y="1"/>
                    <a:pt x="2428" y="332"/>
                    <a:pt x="2017" y="949"/>
                  </a:cubicBezTo>
                  <a:cubicBezTo>
                    <a:pt x="1476" y="1801"/>
                    <a:pt x="0" y="1932"/>
                    <a:pt x="0" y="1932"/>
                  </a:cubicBezTo>
                  <a:cubicBezTo>
                    <a:pt x="2394" y="1981"/>
                    <a:pt x="3033" y="2604"/>
                    <a:pt x="3672" y="3358"/>
                  </a:cubicBezTo>
                  <a:cubicBezTo>
                    <a:pt x="4311" y="4112"/>
                    <a:pt x="4492" y="5325"/>
                    <a:pt x="6000" y="5702"/>
                  </a:cubicBezTo>
                  <a:cubicBezTo>
                    <a:pt x="6259" y="5766"/>
                    <a:pt x="6485" y="5793"/>
                    <a:pt x="6681" y="5793"/>
                  </a:cubicBezTo>
                  <a:cubicBezTo>
                    <a:pt x="7636" y="5793"/>
                    <a:pt x="7885" y="5161"/>
                    <a:pt x="7885" y="5161"/>
                  </a:cubicBezTo>
                  <a:lnTo>
                    <a:pt x="7885" y="5161"/>
                  </a:lnTo>
                  <a:cubicBezTo>
                    <a:pt x="7798" y="5219"/>
                    <a:pt x="7719" y="5248"/>
                    <a:pt x="7648" y="5248"/>
                  </a:cubicBezTo>
                  <a:cubicBezTo>
                    <a:pt x="7396" y="5248"/>
                    <a:pt x="7249" y="4883"/>
                    <a:pt x="7262" y="4128"/>
                  </a:cubicBezTo>
                  <a:cubicBezTo>
                    <a:pt x="7295" y="3161"/>
                    <a:pt x="6409" y="2883"/>
                    <a:pt x="5295" y="2719"/>
                  </a:cubicBezTo>
                  <a:cubicBezTo>
                    <a:pt x="4180" y="2538"/>
                    <a:pt x="3246" y="2473"/>
                    <a:pt x="3131" y="2096"/>
                  </a:cubicBezTo>
                  <a:cubicBezTo>
                    <a:pt x="3016" y="1735"/>
                    <a:pt x="3525" y="1588"/>
                    <a:pt x="4197" y="1391"/>
                  </a:cubicBezTo>
                  <a:cubicBezTo>
                    <a:pt x="4885" y="1178"/>
                    <a:pt x="4574" y="539"/>
                    <a:pt x="4574" y="539"/>
                  </a:cubicBezTo>
                  <a:lnTo>
                    <a:pt x="4574" y="539"/>
                  </a:lnTo>
                  <a:cubicBezTo>
                    <a:pt x="4519" y="585"/>
                    <a:pt x="4465" y="606"/>
                    <a:pt x="4407" y="606"/>
                  </a:cubicBezTo>
                  <a:cubicBezTo>
                    <a:pt x="4221" y="606"/>
                    <a:pt x="4002" y="391"/>
                    <a:pt x="3639" y="129"/>
                  </a:cubicBezTo>
                  <a:cubicBezTo>
                    <a:pt x="3510" y="43"/>
                    <a:pt x="3375" y="1"/>
                    <a:pt x="32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4798175" y="1651850"/>
              <a:ext cx="192225" cy="157025"/>
            </a:xfrm>
            <a:custGeom>
              <a:rect b="b" l="l" r="r" t="t"/>
              <a:pathLst>
                <a:path extrusionOk="0" h="6281" w="7689">
                  <a:moveTo>
                    <a:pt x="4321" y="0"/>
                  </a:moveTo>
                  <a:cubicBezTo>
                    <a:pt x="2710" y="0"/>
                    <a:pt x="1358" y="1109"/>
                    <a:pt x="673" y="2527"/>
                  </a:cubicBezTo>
                  <a:cubicBezTo>
                    <a:pt x="148" y="3625"/>
                    <a:pt x="1" y="4871"/>
                    <a:pt x="230" y="6068"/>
                  </a:cubicBezTo>
                  <a:lnTo>
                    <a:pt x="230" y="6084"/>
                  </a:lnTo>
                  <a:lnTo>
                    <a:pt x="263" y="6232"/>
                  </a:lnTo>
                  <a:lnTo>
                    <a:pt x="279" y="6281"/>
                  </a:lnTo>
                  <a:lnTo>
                    <a:pt x="279" y="6232"/>
                  </a:lnTo>
                  <a:cubicBezTo>
                    <a:pt x="247" y="6084"/>
                    <a:pt x="247" y="5937"/>
                    <a:pt x="230" y="5789"/>
                  </a:cubicBezTo>
                  <a:cubicBezTo>
                    <a:pt x="247" y="4920"/>
                    <a:pt x="410" y="4052"/>
                    <a:pt x="738" y="3248"/>
                  </a:cubicBezTo>
                  <a:cubicBezTo>
                    <a:pt x="1132" y="2249"/>
                    <a:pt x="1869" y="1413"/>
                    <a:pt x="2804" y="872"/>
                  </a:cubicBezTo>
                  <a:cubicBezTo>
                    <a:pt x="3347" y="560"/>
                    <a:pt x="4060" y="316"/>
                    <a:pt x="4766" y="316"/>
                  </a:cubicBezTo>
                  <a:cubicBezTo>
                    <a:pt x="5359" y="316"/>
                    <a:pt x="5947" y="488"/>
                    <a:pt x="6426" y="937"/>
                  </a:cubicBezTo>
                  <a:cubicBezTo>
                    <a:pt x="7475" y="1855"/>
                    <a:pt x="7147" y="3773"/>
                    <a:pt x="5934" y="4068"/>
                  </a:cubicBezTo>
                  <a:cubicBezTo>
                    <a:pt x="5804" y="4102"/>
                    <a:pt x="5670" y="4119"/>
                    <a:pt x="5537" y="4119"/>
                  </a:cubicBezTo>
                  <a:cubicBezTo>
                    <a:pt x="5098" y="4119"/>
                    <a:pt x="4669" y="3940"/>
                    <a:pt x="4443" y="3625"/>
                  </a:cubicBezTo>
                  <a:cubicBezTo>
                    <a:pt x="4148" y="3216"/>
                    <a:pt x="4131" y="2675"/>
                    <a:pt x="4410" y="2265"/>
                  </a:cubicBezTo>
                  <a:cubicBezTo>
                    <a:pt x="4599" y="1986"/>
                    <a:pt x="4903" y="1829"/>
                    <a:pt x="5217" y="1829"/>
                  </a:cubicBezTo>
                  <a:cubicBezTo>
                    <a:pt x="5364" y="1829"/>
                    <a:pt x="5514" y="1864"/>
                    <a:pt x="5656" y="1937"/>
                  </a:cubicBezTo>
                  <a:cubicBezTo>
                    <a:pt x="5836" y="2019"/>
                    <a:pt x="5951" y="2199"/>
                    <a:pt x="5951" y="2396"/>
                  </a:cubicBezTo>
                  <a:cubicBezTo>
                    <a:pt x="5951" y="2396"/>
                    <a:pt x="5951" y="2528"/>
                    <a:pt x="5867" y="2528"/>
                  </a:cubicBezTo>
                  <a:cubicBezTo>
                    <a:pt x="5862" y="2528"/>
                    <a:pt x="5858" y="2528"/>
                    <a:pt x="5852" y="2527"/>
                  </a:cubicBezTo>
                  <a:cubicBezTo>
                    <a:pt x="5754" y="2527"/>
                    <a:pt x="5787" y="2380"/>
                    <a:pt x="5525" y="2314"/>
                  </a:cubicBezTo>
                  <a:cubicBezTo>
                    <a:pt x="5494" y="2307"/>
                    <a:pt x="5463" y="2304"/>
                    <a:pt x="5433" y="2304"/>
                  </a:cubicBezTo>
                  <a:cubicBezTo>
                    <a:pt x="5178" y="2304"/>
                    <a:pt x="4974" y="2542"/>
                    <a:pt x="5033" y="2806"/>
                  </a:cubicBezTo>
                  <a:cubicBezTo>
                    <a:pt x="5075" y="2983"/>
                    <a:pt x="5315" y="3114"/>
                    <a:pt x="5557" y="3114"/>
                  </a:cubicBezTo>
                  <a:cubicBezTo>
                    <a:pt x="5695" y="3114"/>
                    <a:pt x="5833" y="3071"/>
                    <a:pt x="5934" y="2970"/>
                  </a:cubicBezTo>
                  <a:cubicBezTo>
                    <a:pt x="6000" y="2904"/>
                    <a:pt x="6049" y="2822"/>
                    <a:pt x="6082" y="2724"/>
                  </a:cubicBezTo>
                  <a:cubicBezTo>
                    <a:pt x="6180" y="2412"/>
                    <a:pt x="6049" y="2085"/>
                    <a:pt x="5754" y="1921"/>
                  </a:cubicBezTo>
                  <a:cubicBezTo>
                    <a:pt x="5582" y="1814"/>
                    <a:pt x="5391" y="1763"/>
                    <a:pt x="5203" y="1763"/>
                  </a:cubicBezTo>
                  <a:cubicBezTo>
                    <a:pt x="4869" y="1763"/>
                    <a:pt x="4543" y="1923"/>
                    <a:pt x="4344" y="2216"/>
                  </a:cubicBezTo>
                  <a:cubicBezTo>
                    <a:pt x="4033" y="2658"/>
                    <a:pt x="4033" y="3248"/>
                    <a:pt x="4344" y="3691"/>
                  </a:cubicBezTo>
                  <a:cubicBezTo>
                    <a:pt x="4600" y="4062"/>
                    <a:pt x="5077" y="4264"/>
                    <a:pt x="5570" y="4264"/>
                  </a:cubicBezTo>
                  <a:cubicBezTo>
                    <a:pt x="5708" y="4264"/>
                    <a:pt x="5847" y="4248"/>
                    <a:pt x="5984" y="4215"/>
                  </a:cubicBezTo>
                  <a:cubicBezTo>
                    <a:pt x="7328" y="3888"/>
                    <a:pt x="7688" y="1806"/>
                    <a:pt x="6541" y="823"/>
                  </a:cubicBezTo>
                  <a:cubicBezTo>
                    <a:pt x="6410" y="675"/>
                    <a:pt x="6246" y="560"/>
                    <a:pt x="6065" y="478"/>
                  </a:cubicBezTo>
                  <a:cubicBezTo>
                    <a:pt x="5574" y="183"/>
                    <a:pt x="5016" y="19"/>
                    <a:pt x="4459" y="3"/>
                  </a:cubicBezTo>
                  <a:cubicBezTo>
                    <a:pt x="4413" y="1"/>
                    <a:pt x="4367" y="0"/>
                    <a:pt x="43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4807600" y="1699800"/>
              <a:ext cx="75900" cy="81625"/>
            </a:xfrm>
            <a:custGeom>
              <a:rect b="b" l="l" r="r" t="t"/>
              <a:pathLst>
                <a:path extrusionOk="0" h="3265" w="3036">
                  <a:moveTo>
                    <a:pt x="2316" y="0"/>
                  </a:moveTo>
                  <a:cubicBezTo>
                    <a:pt x="2118" y="0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89" y="1166"/>
                    <a:pt x="1951" y="970"/>
                  </a:cubicBezTo>
                  <a:cubicBezTo>
                    <a:pt x="3035" y="781"/>
                    <a:pt x="2976" y="0"/>
                    <a:pt x="231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4905550" y="1693300"/>
              <a:ext cx="130325" cy="112950"/>
            </a:xfrm>
            <a:custGeom>
              <a:rect b="b" l="l" r="r" t="t"/>
              <a:pathLst>
                <a:path extrusionOk="0" h="4518" w="5213">
                  <a:moveTo>
                    <a:pt x="3033" y="0"/>
                  </a:moveTo>
                  <a:cubicBezTo>
                    <a:pt x="3033" y="1"/>
                    <a:pt x="3344" y="705"/>
                    <a:pt x="3016" y="1787"/>
                  </a:cubicBezTo>
                  <a:cubicBezTo>
                    <a:pt x="2672" y="2853"/>
                    <a:pt x="1836" y="3066"/>
                    <a:pt x="1213" y="3131"/>
                  </a:cubicBezTo>
                  <a:cubicBezTo>
                    <a:pt x="574" y="3197"/>
                    <a:pt x="148" y="3475"/>
                    <a:pt x="0" y="4344"/>
                  </a:cubicBezTo>
                  <a:cubicBezTo>
                    <a:pt x="148" y="4245"/>
                    <a:pt x="320" y="4194"/>
                    <a:pt x="491" y="4194"/>
                  </a:cubicBezTo>
                  <a:cubicBezTo>
                    <a:pt x="603" y="4194"/>
                    <a:pt x="715" y="4217"/>
                    <a:pt x="820" y="4262"/>
                  </a:cubicBezTo>
                  <a:cubicBezTo>
                    <a:pt x="1064" y="4380"/>
                    <a:pt x="1459" y="4518"/>
                    <a:pt x="1855" y="4518"/>
                  </a:cubicBezTo>
                  <a:cubicBezTo>
                    <a:pt x="2175" y="4518"/>
                    <a:pt x="2496" y="4428"/>
                    <a:pt x="2738" y="4164"/>
                  </a:cubicBezTo>
                  <a:cubicBezTo>
                    <a:pt x="3098" y="3770"/>
                    <a:pt x="3246" y="3213"/>
                    <a:pt x="3147" y="2672"/>
                  </a:cubicBezTo>
                  <a:cubicBezTo>
                    <a:pt x="3115" y="2382"/>
                    <a:pt x="3051" y="1852"/>
                    <a:pt x="3331" y="1852"/>
                  </a:cubicBezTo>
                  <a:cubicBezTo>
                    <a:pt x="3335" y="1852"/>
                    <a:pt x="3340" y="1852"/>
                    <a:pt x="3344" y="1853"/>
                  </a:cubicBezTo>
                  <a:cubicBezTo>
                    <a:pt x="3344" y="1853"/>
                    <a:pt x="3347" y="1852"/>
                    <a:pt x="3353" y="1852"/>
                  </a:cubicBezTo>
                  <a:cubicBezTo>
                    <a:pt x="3396" y="1852"/>
                    <a:pt x="3574" y="1878"/>
                    <a:pt x="3574" y="2295"/>
                  </a:cubicBezTo>
                  <a:cubicBezTo>
                    <a:pt x="3557" y="2754"/>
                    <a:pt x="3541" y="3049"/>
                    <a:pt x="4147" y="3246"/>
                  </a:cubicBezTo>
                  <a:cubicBezTo>
                    <a:pt x="4491" y="3328"/>
                    <a:pt x="4819" y="3492"/>
                    <a:pt x="5082" y="3721"/>
                  </a:cubicBezTo>
                  <a:cubicBezTo>
                    <a:pt x="4967" y="3525"/>
                    <a:pt x="4934" y="3279"/>
                    <a:pt x="5000" y="3049"/>
                  </a:cubicBezTo>
                  <a:cubicBezTo>
                    <a:pt x="5114" y="2705"/>
                    <a:pt x="5213" y="2099"/>
                    <a:pt x="4639" y="1705"/>
                  </a:cubicBezTo>
                  <a:cubicBezTo>
                    <a:pt x="4082" y="1312"/>
                    <a:pt x="3524" y="1082"/>
                    <a:pt x="3393" y="689"/>
                  </a:cubicBezTo>
                  <a:cubicBezTo>
                    <a:pt x="3311" y="443"/>
                    <a:pt x="3197" y="214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4983800" y="1769525"/>
              <a:ext cx="31600" cy="49600"/>
            </a:xfrm>
            <a:custGeom>
              <a:rect b="b" l="l" r="r" t="t"/>
              <a:pathLst>
                <a:path extrusionOk="0" h="1984" w="1264">
                  <a:moveTo>
                    <a:pt x="312" y="0"/>
                  </a:moveTo>
                  <a:cubicBezTo>
                    <a:pt x="329" y="197"/>
                    <a:pt x="312" y="377"/>
                    <a:pt x="263" y="558"/>
                  </a:cubicBezTo>
                  <a:cubicBezTo>
                    <a:pt x="181" y="836"/>
                    <a:pt x="1" y="1230"/>
                    <a:pt x="444" y="1525"/>
                  </a:cubicBezTo>
                  <a:cubicBezTo>
                    <a:pt x="460" y="1541"/>
                    <a:pt x="476" y="1541"/>
                    <a:pt x="493" y="1557"/>
                  </a:cubicBezTo>
                  <a:cubicBezTo>
                    <a:pt x="1001" y="1852"/>
                    <a:pt x="1017" y="1984"/>
                    <a:pt x="1017" y="1984"/>
                  </a:cubicBezTo>
                  <a:cubicBezTo>
                    <a:pt x="1017" y="1984"/>
                    <a:pt x="1050" y="1754"/>
                    <a:pt x="1099" y="1525"/>
                  </a:cubicBezTo>
                  <a:cubicBezTo>
                    <a:pt x="1116" y="1443"/>
                    <a:pt x="1132" y="1361"/>
                    <a:pt x="1148" y="1295"/>
                  </a:cubicBezTo>
                  <a:cubicBezTo>
                    <a:pt x="1263" y="918"/>
                    <a:pt x="1099" y="525"/>
                    <a:pt x="771" y="344"/>
                  </a:cubicBezTo>
                  <a:cubicBezTo>
                    <a:pt x="329" y="82"/>
                    <a:pt x="312" y="0"/>
                    <a:pt x="31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4985050" y="1554100"/>
              <a:ext cx="172950" cy="121750"/>
            </a:xfrm>
            <a:custGeom>
              <a:rect b="b" l="l" r="r" t="t"/>
              <a:pathLst>
                <a:path extrusionOk="0" h="4870" w="6918">
                  <a:moveTo>
                    <a:pt x="1967" y="1"/>
                  </a:moveTo>
                  <a:cubicBezTo>
                    <a:pt x="1063" y="1"/>
                    <a:pt x="583" y="830"/>
                    <a:pt x="689" y="1372"/>
                  </a:cubicBezTo>
                  <a:cubicBezTo>
                    <a:pt x="818" y="1975"/>
                    <a:pt x="1386" y="2012"/>
                    <a:pt x="1526" y="2012"/>
                  </a:cubicBezTo>
                  <a:cubicBezTo>
                    <a:pt x="1546" y="2012"/>
                    <a:pt x="1557" y="2012"/>
                    <a:pt x="1557" y="2012"/>
                  </a:cubicBezTo>
                  <a:cubicBezTo>
                    <a:pt x="1295" y="1913"/>
                    <a:pt x="1180" y="1602"/>
                    <a:pt x="1311" y="1340"/>
                  </a:cubicBezTo>
                  <a:cubicBezTo>
                    <a:pt x="1349" y="1276"/>
                    <a:pt x="1391" y="1251"/>
                    <a:pt x="1438" y="1251"/>
                  </a:cubicBezTo>
                  <a:cubicBezTo>
                    <a:pt x="1536" y="1251"/>
                    <a:pt x="1654" y="1355"/>
                    <a:pt x="1787" y="1421"/>
                  </a:cubicBezTo>
                  <a:cubicBezTo>
                    <a:pt x="1824" y="1440"/>
                    <a:pt x="1860" y="1449"/>
                    <a:pt x="1894" y="1449"/>
                  </a:cubicBezTo>
                  <a:cubicBezTo>
                    <a:pt x="2037" y="1449"/>
                    <a:pt x="2144" y="1296"/>
                    <a:pt x="2197" y="1110"/>
                  </a:cubicBezTo>
                  <a:cubicBezTo>
                    <a:pt x="2237" y="969"/>
                    <a:pt x="2339" y="828"/>
                    <a:pt x="2527" y="828"/>
                  </a:cubicBezTo>
                  <a:cubicBezTo>
                    <a:pt x="2644" y="828"/>
                    <a:pt x="2794" y="883"/>
                    <a:pt x="2983" y="1028"/>
                  </a:cubicBezTo>
                  <a:cubicBezTo>
                    <a:pt x="3459" y="1405"/>
                    <a:pt x="3164" y="2159"/>
                    <a:pt x="3164" y="2159"/>
                  </a:cubicBezTo>
                  <a:cubicBezTo>
                    <a:pt x="3164" y="2159"/>
                    <a:pt x="3164" y="1536"/>
                    <a:pt x="2737" y="1487"/>
                  </a:cubicBezTo>
                  <a:cubicBezTo>
                    <a:pt x="2690" y="1474"/>
                    <a:pt x="2643" y="1467"/>
                    <a:pt x="2597" y="1467"/>
                  </a:cubicBezTo>
                  <a:cubicBezTo>
                    <a:pt x="2419" y="1467"/>
                    <a:pt x="2258" y="1564"/>
                    <a:pt x="2180" y="1733"/>
                  </a:cubicBezTo>
                  <a:cubicBezTo>
                    <a:pt x="2442" y="1733"/>
                    <a:pt x="2459" y="2110"/>
                    <a:pt x="2311" y="2307"/>
                  </a:cubicBezTo>
                  <a:cubicBezTo>
                    <a:pt x="2164" y="2520"/>
                    <a:pt x="2213" y="2651"/>
                    <a:pt x="2360" y="2749"/>
                  </a:cubicBezTo>
                  <a:cubicBezTo>
                    <a:pt x="2492" y="2831"/>
                    <a:pt x="2705" y="2815"/>
                    <a:pt x="2524" y="3192"/>
                  </a:cubicBezTo>
                  <a:cubicBezTo>
                    <a:pt x="2344" y="3569"/>
                    <a:pt x="1639" y="3569"/>
                    <a:pt x="1639" y="3569"/>
                  </a:cubicBezTo>
                  <a:cubicBezTo>
                    <a:pt x="1787" y="3356"/>
                    <a:pt x="1754" y="3061"/>
                    <a:pt x="1557" y="2897"/>
                  </a:cubicBezTo>
                  <a:cubicBezTo>
                    <a:pt x="1557" y="3061"/>
                    <a:pt x="1443" y="3225"/>
                    <a:pt x="1295" y="3274"/>
                  </a:cubicBezTo>
                  <a:cubicBezTo>
                    <a:pt x="1000" y="3356"/>
                    <a:pt x="1016" y="3274"/>
                    <a:pt x="754" y="3487"/>
                  </a:cubicBezTo>
                  <a:cubicBezTo>
                    <a:pt x="623" y="3602"/>
                    <a:pt x="435" y="3630"/>
                    <a:pt x="279" y="3630"/>
                  </a:cubicBezTo>
                  <a:cubicBezTo>
                    <a:pt x="123" y="3630"/>
                    <a:pt x="0" y="3602"/>
                    <a:pt x="0" y="3602"/>
                  </a:cubicBezTo>
                  <a:lnTo>
                    <a:pt x="0" y="3602"/>
                  </a:lnTo>
                  <a:cubicBezTo>
                    <a:pt x="180" y="3700"/>
                    <a:pt x="377" y="3765"/>
                    <a:pt x="574" y="3782"/>
                  </a:cubicBezTo>
                  <a:cubicBezTo>
                    <a:pt x="1016" y="3815"/>
                    <a:pt x="1459" y="3880"/>
                    <a:pt x="1885" y="3995"/>
                  </a:cubicBezTo>
                  <a:cubicBezTo>
                    <a:pt x="3065" y="4356"/>
                    <a:pt x="3787" y="4847"/>
                    <a:pt x="4688" y="4864"/>
                  </a:cubicBezTo>
                  <a:cubicBezTo>
                    <a:pt x="4738" y="4867"/>
                    <a:pt x="4789" y="4869"/>
                    <a:pt x="4839" y="4869"/>
                  </a:cubicBezTo>
                  <a:cubicBezTo>
                    <a:pt x="5234" y="4869"/>
                    <a:pt x="5634" y="4758"/>
                    <a:pt x="5983" y="4569"/>
                  </a:cubicBezTo>
                  <a:cubicBezTo>
                    <a:pt x="6786" y="4110"/>
                    <a:pt x="6917" y="2946"/>
                    <a:pt x="6458" y="2339"/>
                  </a:cubicBezTo>
                  <a:cubicBezTo>
                    <a:pt x="6227" y="2009"/>
                    <a:pt x="5863" y="1858"/>
                    <a:pt x="5523" y="1858"/>
                  </a:cubicBezTo>
                  <a:cubicBezTo>
                    <a:pt x="5188" y="1858"/>
                    <a:pt x="4876" y="2005"/>
                    <a:pt x="4737" y="2274"/>
                  </a:cubicBezTo>
                  <a:cubicBezTo>
                    <a:pt x="4475" y="2602"/>
                    <a:pt x="4524" y="3077"/>
                    <a:pt x="4819" y="3372"/>
                  </a:cubicBezTo>
                  <a:cubicBezTo>
                    <a:pt x="4852" y="3388"/>
                    <a:pt x="4868" y="3405"/>
                    <a:pt x="4885" y="3421"/>
                  </a:cubicBezTo>
                  <a:lnTo>
                    <a:pt x="4918" y="3438"/>
                  </a:lnTo>
                  <a:cubicBezTo>
                    <a:pt x="5020" y="3497"/>
                    <a:pt x="5150" y="3528"/>
                    <a:pt x="5277" y="3528"/>
                  </a:cubicBezTo>
                  <a:cubicBezTo>
                    <a:pt x="5534" y="3528"/>
                    <a:pt x="5781" y="3401"/>
                    <a:pt x="5770" y="3126"/>
                  </a:cubicBezTo>
                  <a:cubicBezTo>
                    <a:pt x="5777" y="2929"/>
                    <a:pt x="5612" y="2845"/>
                    <a:pt x="5432" y="2845"/>
                  </a:cubicBezTo>
                  <a:cubicBezTo>
                    <a:pt x="5177" y="2845"/>
                    <a:pt x="4891" y="3014"/>
                    <a:pt x="5016" y="3274"/>
                  </a:cubicBezTo>
                  <a:cubicBezTo>
                    <a:pt x="5016" y="3296"/>
                    <a:pt x="5012" y="3319"/>
                    <a:pt x="4987" y="3319"/>
                  </a:cubicBezTo>
                  <a:cubicBezTo>
                    <a:pt x="4959" y="3319"/>
                    <a:pt x="4901" y="3289"/>
                    <a:pt x="4786" y="3192"/>
                  </a:cubicBezTo>
                  <a:cubicBezTo>
                    <a:pt x="4672" y="3077"/>
                    <a:pt x="4622" y="2929"/>
                    <a:pt x="4622" y="2782"/>
                  </a:cubicBezTo>
                  <a:cubicBezTo>
                    <a:pt x="4622" y="2602"/>
                    <a:pt x="4672" y="2438"/>
                    <a:pt x="4786" y="2307"/>
                  </a:cubicBezTo>
                  <a:cubicBezTo>
                    <a:pt x="4921" y="2070"/>
                    <a:pt x="5195" y="1943"/>
                    <a:pt x="5488" y="1943"/>
                  </a:cubicBezTo>
                  <a:cubicBezTo>
                    <a:pt x="5803" y="1943"/>
                    <a:pt x="6140" y="2090"/>
                    <a:pt x="6344" y="2405"/>
                  </a:cubicBezTo>
                  <a:cubicBezTo>
                    <a:pt x="6344" y="2405"/>
                    <a:pt x="6344" y="2421"/>
                    <a:pt x="6360" y="2421"/>
                  </a:cubicBezTo>
                  <a:cubicBezTo>
                    <a:pt x="6573" y="2848"/>
                    <a:pt x="6557" y="3339"/>
                    <a:pt x="6327" y="3749"/>
                  </a:cubicBezTo>
                  <a:cubicBezTo>
                    <a:pt x="6048" y="4240"/>
                    <a:pt x="5411" y="4587"/>
                    <a:pt x="4577" y="4587"/>
                  </a:cubicBezTo>
                  <a:cubicBezTo>
                    <a:pt x="4187" y="4587"/>
                    <a:pt x="3754" y="4511"/>
                    <a:pt x="3295" y="4339"/>
                  </a:cubicBezTo>
                  <a:cubicBezTo>
                    <a:pt x="3262" y="4323"/>
                    <a:pt x="3016" y="4241"/>
                    <a:pt x="2869" y="4175"/>
                  </a:cubicBezTo>
                  <a:cubicBezTo>
                    <a:pt x="2459" y="3962"/>
                    <a:pt x="2016" y="3815"/>
                    <a:pt x="1557" y="3733"/>
                  </a:cubicBezTo>
                  <a:cubicBezTo>
                    <a:pt x="1738" y="3716"/>
                    <a:pt x="1934" y="3683"/>
                    <a:pt x="2131" y="3651"/>
                  </a:cubicBezTo>
                  <a:cubicBezTo>
                    <a:pt x="3885" y="3306"/>
                    <a:pt x="4147" y="815"/>
                    <a:pt x="2688" y="159"/>
                  </a:cubicBezTo>
                  <a:cubicBezTo>
                    <a:pt x="2425" y="48"/>
                    <a:pt x="2184" y="1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5069050" y="1619550"/>
              <a:ext cx="116400" cy="82375"/>
            </a:xfrm>
            <a:custGeom>
              <a:rect b="b" l="l" r="r" t="t"/>
              <a:pathLst>
                <a:path extrusionOk="0" h="3295" w="4656">
                  <a:moveTo>
                    <a:pt x="3820" y="0"/>
                  </a:moveTo>
                  <a:cubicBezTo>
                    <a:pt x="3901" y="803"/>
                    <a:pt x="3557" y="1574"/>
                    <a:pt x="2902" y="2049"/>
                  </a:cubicBezTo>
                  <a:cubicBezTo>
                    <a:pt x="2494" y="2366"/>
                    <a:pt x="1997" y="2467"/>
                    <a:pt x="1530" y="2467"/>
                  </a:cubicBezTo>
                  <a:cubicBezTo>
                    <a:pt x="720" y="2467"/>
                    <a:pt x="1" y="2164"/>
                    <a:pt x="0" y="2164"/>
                  </a:cubicBezTo>
                  <a:lnTo>
                    <a:pt x="0" y="2164"/>
                  </a:lnTo>
                  <a:cubicBezTo>
                    <a:pt x="1344" y="2869"/>
                    <a:pt x="1853" y="2639"/>
                    <a:pt x="2213" y="3049"/>
                  </a:cubicBezTo>
                  <a:cubicBezTo>
                    <a:pt x="2381" y="3232"/>
                    <a:pt x="2556" y="3287"/>
                    <a:pt x="2717" y="3287"/>
                  </a:cubicBezTo>
                  <a:cubicBezTo>
                    <a:pt x="2901" y="3287"/>
                    <a:pt x="3067" y="3215"/>
                    <a:pt x="3180" y="3180"/>
                  </a:cubicBezTo>
                  <a:cubicBezTo>
                    <a:pt x="3207" y="3168"/>
                    <a:pt x="3236" y="3163"/>
                    <a:pt x="3265" y="3163"/>
                  </a:cubicBezTo>
                  <a:cubicBezTo>
                    <a:pt x="3360" y="3163"/>
                    <a:pt x="3458" y="3219"/>
                    <a:pt x="3508" y="3295"/>
                  </a:cubicBezTo>
                  <a:cubicBezTo>
                    <a:pt x="3524" y="3098"/>
                    <a:pt x="3475" y="2885"/>
                    <a:pt x="3361" y="2721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9" y="2459"/>
                    <a:pt x="3787" y="2180"/>
                    <a:pt x="4098" y="1721"/>
                  </a:cubicBezTo>
                  <a:cubicBezTo>
                    <a:pt x="4655" y="918"/>
                    <a:pt x="3820" y="0"/>
                    <a:pt x="38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4920300" y="1434125"/>
              <a:ext cx="111475" cy="157175"/>
            </a:xfrm>
            <a:custGeom>
              <a:rect b="b" l="l" r="r" t="t"/>
              <a:pathLst>
                <a:path extrusionOk="0" h="6287" w="4459">
                  <a:moveTo>
                    <a:pt x="1820" y="1"/>
                  </a:moveTo>
                  <a:cubicBezTo>
                    <a:pt x="1399" y="1"/>
                    <a:pt x="993" y="150"/>
                    <a:pt x="722" y="451"/>
                  </a:cubicBezTo>
                  <a:cubicBezTo>
                    <a:pt x="0" y="1090"/>
                    <a:pt x="443" y="2139"/>
                    <a:pt x="1033" y="2352"/>
                  </a:cubicBezTo>
                  <a:cubicBezTo>
                    <a:pt x="1156" y="2410"/>
                    <a:pt x="1295" y="2438"/>
                    <a:pt x="1435" y="2438"/>
                  </a:cubicBezTo>
                  <a:cubicBezTo>
                    <a:pt x="1574" y="2438"/>
                    <a:pt x="1713" y="2410"/>
                    <a:pt x="1836" y="2352"/>
                  </a:cubicBezTo>
                  <a:lnTo>
                    <a:pt x="1869" y="2319"/>
                  </a:lnTo>
                  <a:lnTo>
                    <a:pt x="1918" y="2303"/>
                  </a:lnTo>
                  <a:lnTo>
                    <a:pt x="1967" y="2254"/>
                  </a:lnTo>
                  <a:lnTo>
                    <a:pt x="2016" y="2205"/>
                  </a:lnTo>
                  <a:lnTo>
                    <a:pt x="2082" y="2155"/>
                  </a:lnTo>
                  <a:cubicBezTo>
                    <a:pt x="2246" y="1975"/>
                    <a:pt x="2311" y="1729"/>
                    <a:pt x="2279" y="1500"/>
                  </a:cubicBezTo>
                  <a:cubicBezTo>
                    <a:pt x="2246" y="1156"/>
                    <a:pt x="2038" y="1016"/>
                    <a:pt x="1843" y="1016"/>
                  </a:cubicBezTo>
                  <a:cubicBezTo>
                    <a:pt x="1741" y="1016"/>
                    <a:pt x="1642" y="1055"/>
                    <a:pt x="1574" y="1123"/>
                  </a:cubicBezTo>
                  <a:cubicBezTo>
                    <a:pt x="1410" y="1287"/>
                    <a:pt x="1443" y="1565"/>
                    <a:pt x="1656" y="1696"/>
                  </a:cubicBezTo>
                  <a:cubicBezTo>
                    <a:pt x="1727" y="1728"/>
                    <a:pt x="1791" y="1738"/>
                    <a:pt x="1848" y="1738"/>
                  </a:cubicBezTo>
                  <a:cubicBezTo>
                    <a:pt x="1939" y="1738"/>
                    <a:pt x="2009" y="1713"/>
                    <a:pt x="2055" y="1713"/>
                  </a:cubicBezTo>
                  <a:cubicBezTo>
                    <a:pt x="2100" y="1713"/>
                    <a:pt x="2121" y="1736"/>
                    <a:pt x="2115" y="1828"/>
                  </a:cubicBezTo>
                  <a:cubicBezTo>
                    <a:pt x="2098" y="2024"/>
                    <a:pt x="1967" y="2205"/>
                    <a:pt x="1803" y="2287"/>
                  </a:cubicBezTo>
                  <a:cubicBezTo>
                    <a:pt x="1685" y="2342"/>
                    <a:pt x="1562" y="2371"/>
                    <a:pt x="1441" y="2371"/>
                  </a:cubicBezTo>
                  <a:cubicBezTo>
                    <a:pt x="1312" y="2371"/>
                    <a:pt x="1184" y="2338"/>
                    <a:pt x="1066" y="2270"/>
                  </a:cubicBezTo>
                  <a:cubicBezTo>
                    <a:pt x="525" y="2041"/>
                    <a:pt x="164" y="1106"/>
                    <a:pt x="803" y="549"/>
                  </a:cubicBezTo>
                  <a:cubicBezTo>
                    <a:pt x="1049" y="303"/>
                    <a:pt x="1377" y="172"/>
                    <a:pt x="1738" y="156"/>
                  </a:cubicBezTo>
                  <a:cubicBezTo>
                    <a:pt x="2492" y="205"/>
                    <a:pt x="3311" y="746"/>
                    <a:pt x="3442" y="2205"/>
                  </a:cubicBezTo>
                  <a:cubicBezTo>
                    <a:pt x="3492" y="2762"/>
                    <a:pt x="3426" y="3319"/>
                    <a:pt x="3279" y="3844"/>
                  </a:cubicBezTo>
                  <a:cubicBezTo>
                    <a:pt x="3147" y="4303"/>
                    <a:pt x="2951" y="4745"/>
                    <a:pt x="2672" y="5122"/>
                  </a:cubicBezTo>
                  <a:cubicBezTo>
                    <a:pt x="2279" y="5630"/>
                    <a:pt x="1771" y="6024"/>
                    <a:pt x="1197" y="6286"/>
                  </a:cubicBezTo>
                  <a:cubicBezTo>
                    <a:pt x="1803" y="6040"/>
                    <a:pt x="2361" y="5630"/>
                    <a:pt x="2787" y="5122"/>
                  </a:cubicBezTo>
                  <a:cubicBezTo>
                    <a:pt x="3541" y="4270"/>
                    <a:pt x="4459" y="2254"/>
                    <a:pt x="3180" y="615"/>
                  </a:cubicBezTo>
                  <a:cubicBezTo>
                    <a:pt x="2835" y="207"/>
                    <a:pt x="2316" y="1"/>
                    <a:pt x="1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4341275" y="1761175"/>
              <a:ext cx="38125" cy="191550"/>
            </a:xfrm>
            <a:custGeom>
              <a:rect b="b" l="l" r="r" t="t"/>
              <a:pathLst>
                <a:path extrusionOk="0" h="7662" w="1525">
                  <a:moveTo>
                    <a:pt x="620" y="0"/>
                  </a:moveTo>
                  <a:cubicBezTo>
                    <a:pt x="553" y="0"/>
                    <a:pt x="483" y="16"/>
                    <a:pt x="410" y="56"/>
                  </a:cubicBezTo>
                  <a:cubicBezTo>
                    <a:pt x="0" y="285"/>
                    <a:pt x="328" y="842"/>
                    <a:pt x="590" y="1105"/>
                  </a:cubicBezTo>
                  <a:cubicBezTo>
                    <a:pt x="705" y="1203"/>
                    <a:pt x="754" y="1482"/>
                    <a:pt x="804" y="1859"/>
                  </a:cubicBezTo>
                  <a:cubicBezTo>
                    <a:pt x="836" y="2580"/>
                    <a:pt x="820" y="3285"/>
                    <a:pt x="738" y="4006"/>
                  </a:cubicBezTo>
                  <a:cubicBezTo>
                    <a:pt x="607" y="5366"/>
                    <a:pt x="771" y="7137"/>
                    <a:pt x="1459" y="7661"/>
                  </a:cubicBezTo>
                  <a:cubicBezTo>
                    <a:pt x="1459" y="7661"/>
                    <a:pt x="804" y="7055"/>
                    <a:pt x="951" y="5170"/>
                  </a:cubicBezTo>
                  <a:cubicBezTo>
                    <a:pt x="1049" y="3973"/>
                    <a:pt x="1410" y="2826"/>
                    <a:pt x="1476" y="1859"/>
                  </a:cubicBezTo>
                  <a:cubicBezTo>
                    <a:pt x="1525" y="1301"/>
                    <a:pt x="1459" y="793"/>
                    <a:pt x="1181" y="383"/>
                  </a:cubicBezTo>
                  <a:cubicBezTo>
                    <a:pt x="1181" y="383"/>
                    <a:pt x="944" y="0"/>
                    <a:pt x="6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4222850" y="1736200"/>
              <a:ext cx="212700" cy="254625"/>
            </a:xfrm>
            <a:custGeom>
              <a:rect b="b" l="l" r="r" t="t"/>
              <a:pathLst>
                <a:path extrusionOk="0" h="10185" w="8508">
                  <a:moveTo>
                    <a:pt x="2210" y="1"/>
                  </a:moveTo>
                  <a:cubicBezTo>
                    <a:pt x="1305" y="1"/>
                    <a:pt x="474" y="459"/>
                    <a:pt x="246" y="1169"/>
                  </a:cubicBezTo>
                  <a:cubicBezTo>
                    <a:pt x="0" y="1776"/>
                    <a:pt x="197" y="2464"/>
                    <a:pt x="721" y="2858"/>
                  </a:cubicBezTo>
                  <a:cubicBezTo>
                    <a:pt x="738" y="2874"/>
                    <a:pt x="754" y="2874"/>
                    <a:pt x="787" y="2890"/>
                  </a:cubicBezTo>
                  <a:cubicBezTo>
                    <a:pt x="1015" y="3032"/>
                    <a:pt x="1273" y="3102"/>
                    <a:pt x="1533" y="3102"/>
                  </a:cubicBezTo>
                  <a:cubicBezTo>
                    <a:pt x="1814" y="3102"/>
                    <a:pt x="2097" y="3020"/>
                    <a:pt x="2344" y="2858"/>
                  </a:cubicBezTo>
                  <a:cubicBezTo>
                    <a:pt x="2492" y="2759"/>
                    <a:pt x="2623" y="2612"/>
                    <a:pt x="2672" y="2431"/>
                  </a:cubicBezTo>
                  <a:cubicBezTo>
                    <a:pt x="2816" y="2028"/>
                    <a:pt x="2505" y="1638"/>
                    <a:pt x="2116" y="1638"/>
                  </a:cubicBezTo>
                  <a:cubicBezTo>
                    <a:pt x="2062" y="1638"/>
                    <a:pt x="2007" y="1645"/>
                    <a:pt x="1951" y="1661"/>
                  </a:cubicBezTo>
                  <a:cubicBezTo>
                    <a:pt x="1639" y="1727"/>
                    <a:pt x="1443" y="2071"/>
                    <a:pt x="1574" y="2382"/>
                  </a:cubicBezTo>
                  <a:cubicBezTo>
                    <a:pt x="1649" y="2634"/>
                    <a:pt x="1939" y="2664"/>
                    <a:pt x="2068" y="2664"/>
                  </a:cubicBezTo>
                  <a:cubicBezTo>
                    <a:pt x="2107" y="2664"/>
                    <a:pt x="2131" y="2661"/>
                    <a:pt x="2131" y="2661"/>
                  </a:cubicBezTo>
                  <a:lnTo>
                    <a:pt x="2131" y="2661"/>
                  </a:lnTo>
                  <a:cubicBezTo>
                    <a:pt x="2098" y="2743"/>
                    <a:pt x="2033" y="2825"/>
                    <a:pt x="1951" y="2858"/>
                  </a:cubicBezTo>
                  <a:cubicBezTo>
                    <a:pt x="1828" y="2923"/>
                    <a:pt x="1697" y="2956"/>
                    <a:pt x="1566" y="2956"/>
                  </a:cubicBezTo>
                  <a:cubicBezTo>
                    <a:pt x="1435" y="2956"/>
                    <a:pt x="1303" y="2923"/>
                    <a:pt x="1180" y="2858"/>
                  </a:cubicBezTo>
                  <a:cubicBezTo>
                    <a:pt x="1098" y="2825"/>
                    <a:pt x="1033" y="2776"/>
                    <a:pt x="951" y="2710"/>
                  </a:cubicBezTo>
                  <a:cubicBezTo>
                    <a:pt x="525" y="2333"/>
                    <a:pt x="443" y="1087"/>
                    <a:pt x="1164" y="514"/>
                  </a:cubicBezTo>
                  <a:cubicBezTo>
                    <a:pt x="1488" y="278"/>
                    <a:pt x="1879" y="148"/>
                    <a:pt x="2276" y="148"/>
                  </a:cubicBezTo>
                  <a:cubicBezTo>
                    <a:pt x="2320" y="148"/>
                    <a:pt x="2365" y="150"/>
                    <a:pt x="2410" y="153"/>
                  </a:cubicBezTo>
                  <a:cubicBezTo>
                    <a:pt x="2541" y="153"/>
                    <a:pt x="2672" y="186"/>
                    <a:pt x="2803" y="219"/>
                  </a:cubicBezTo>
                  <a:cubicBezTo>
                    <a:pt x="3901" y="464"/>
                    <a:pt x="4606" y="1645"/>
                    <a:pt x="4836" y="2858"/>
                  </a:cubicBezTo>
                  <a:cubicBezTo>
                    <a:pt x="4836" y="2874"/>
                    <a:pt x="4836" y="2874"/>
                    <a:pt x="4836" y="2874"/>
                  </a:cubicBezTo>
                  <a:cubicBezTo>
                    <a:pt x="5082" y="4120"/>
                    <a:pt x="4836" y="5365"/>
                    <a:pt x="4901" y="6480"/>
                  </a:cubicBezTo>
                  <a:cubicBezTo>
                    <a:pt x="4852" y="7513"/>
                    <a:pt x="5262" y="8496"/>
                    <a:pt x="5999" y="9201"/>
                  </a:cubicBezTo>
                  <a:cubicBezTo>
                    <a:pt x="6688" y="9808"/>
                    <a:pt x="7573" y="10152"/>
                    <a:pt x="8507" y="10185"/>
                  </a:cubicBezTo>
                  <a:cubicBezTo>
                    <a:pt x="7589" y="10119"/>
                    <a:pt x="6721" y="9758"/>
                    <a:pt x="6049" y="9135"/>
                  </a:cubicBezTo>
                  <a:cubicBezTo>
                    <a:pt x="5360" y="8431"/>
                    <a:pt x="4983" y="7480"/>
                    <a:pt x="5049" y="6480"/>
                  </a:cubicBezTo>
                  <a:cubicBezTo>
                    <a:pt x="5000" y="5382"/>
                    <a:pt x="5262" y="4153"/>
                    <a:pt x="5000" y="2858"/>
                  </a:cubicBezTo>
                  <a:lnTo>
                    <a:pt x="5000" y="2841"/>
                  </a:lnTo>
                  <a:cubicBezTo>
                    <a:pt x="4770" y="1579"/>
                    <a:pt x="4000" y="317"/>
                    <a:pt x="2820" y="71"/>
                  </a:cubicBezTo>
                  <a:cubicBezTo>
                    <a:pt x="2616" y="23"/>
                    <a:pt x="2411" y="1"/>
                    <a:pt x="22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4271200" y="1771775"/>
              <a:ext cx="58200" cy="52575"/>
            </a:xfrm>
            <a:custGeom>
              <a:rect b="b" l="l" r="r" t="t"/>
              <a:pathLst>
                <a:path extrusionOk="0" h="2103" w="2328">
                  <a:moveTo>
                    <a:pt x="1813" y="0"/>
                  </a:moveTo>
                  <a:cubicBezTo>
                    <a:pt x="1332" y="0"/>
                    <a:pt x="1021" y="389"/>
                    <a:pt x="935" y="1090"/>
                  </a:cubicBezTo>
                  <a:cubicBezTo>
                    <a:pt x="918" y="1205"/>
                    <a:pt x="886" y="1336"/>
                    <a:pt x="820" y="1435"/>
                  </a:cubicBezTo>
                  <a:cubicBezTo>
                    <a:pt x="632" y="1761"/>
                    <a:pt x="252" y="1799"/>
                    <a:pt x="84" y="1799"/>
                  </a:cubicBezTo>
                  <a:cubicBezTo>
                    <a:pt x="32" y="1799"/>
                    <a:pt x="0" y="1795"/>
                    <a:pt x="0" y="1795"/>
                  </a:cubicBezTo>
                  <a:lnTo>
                    <a:pt x="0" y="1795"/>
                  </a:lnTo>
                  <a:cubicBezTo>
                    <a:pt x="132" y="1850"/>
                    <a:pt x="717" y="2102"/>
                    <a:pt x="1252" y="2102"/>
                  </a:cubicBezTo>
                  <a:cubicBezTo>
                    <a:pt x="1518" y="2102"/>
                    <a:pt x="1772" y="2040"/>
                    <a:pt x="1951" y="1861"/>
                  </a:cubicBezTo>
                  <a:cubicBezTo>
                    <a:pt x="2066" y="1746"/>
                    <a:pt x="2164" y="1599"/>
                    <a:pt x="2213" y="1435"/>
                  </a:cubicBezTo>
                  <a:cubicBezTo>
                    <a:pt x="2328" y="992"/>
                    <a:pt x="2082" y="549"/>
                    <a:pt x="1967" y="386"/>
                  </a:cubicBezTo>
                  <a:cubicBezTo>
                    <a:pt x="1869" y="271"/>
                    <a:pt x="1902" y="107"/>
                    <a:pt x="2033" y="25"/>
                  </a:cubicBezTo>
                  <a:cubicBezTo>
                    <a:pt x="1956" y="8"/>
                    <a:pt x="1883" y="0"/>
                    <a:pt x="181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4214250" y="1775675"/>
              <a:ext cx="115975" cy="136875"/>
            </a:xfrm>
            <a:custGeom>
              <a:rect b="b" l="l" r="r" t="t"/>
              <a:pathLst>
                <a:path extrusionOk="0" h="5475" w="4639">
                  <a:moveTo>
                    <a:pt x="295" y="0"/>
                  </a:moveTo>
                  <a:lnTo>
                    <a:pt x="295" y="0"/>
                  </a:lnTo>
                  <a:cubicBezTo>
                    <a:pt x="82" y="393"/>
                    <a:pt x="0" y="836"/>
                    <a:pt x="66" y="1279"/>
                  </a:cubicBezTo>
                  <a:cubicBezTo>
                    <a:pt x="115" y="1901"/>
                    <a:pt x="328" y="2492"/>
                    <a:pt x="688" y="3016"/>
                  </a:cubicBezTo>
                  <a:cubicBezTo>
                    <a:pt x="1182" y="3699"/>
                    <a:pt x="1948" y="3777"/>
                    <a:pt x="2272" y="3777"/>
                  </a:cubicBezTo>
                  <a:cubicBezTo>
                    <a:pt x="2369" y="3777"/>
                    <a:pt x="2426" y="3770"/>
                    <a:pt x="2426" y="3770"/>
                  </a:cubicBezTo>
                  <a:cubicBezTo>
                    <a:pt x="2164" y="3688"/>
                    <a:pt x="2115" y="3360"/>
                    <a:pt x="2295" y="3131"/>
                  </a:cubicBezTo>
                  <a:cubicBezTo>
                    <a:pt x="2459" y="2967"/>
                    <a:pt x="2426" y="2705"/>
                    <a:pt x="2246" y="2590"/>
                  </a:cubicBezTo>
                  <a:cubicBezTo>
                    <a:pt x="2115" y="2541"/>
                    <a:pt x="1852" y="2328"/>
                    <a:pt x="2082" y="2180"/>
                  </a:cubicBezTo>
                  <a:cubicBezTo>
                    <a:pt x="2108" y="2165"/>
                    <a:pt x="2136" y="2158"/>
                    <a:pt x="2167" y="2158"/>
                  </a:cubicBezTo>
                  <a:cubicBezTo>
                    <a:pt x="2402" y="2158"/>
                    <a:pt x="2732" y="2589"/>
                    <a:pt x="2688" y="3098"/>
                  </a:cubicBezTo>
                  <a:cubicBezTo>
                    <a:pt x="2639" y="3688"/>
                    <a:pt x="2901" y="3836"/>
                    <a:pt x="3311" y="4131"/>
                  </a:cubicBezTo>
                  <a:cubicBezTo>
                    <a:pt x="3704" y="4409"/>
                    <a:pt x="3459" y="4934"/>
                    <a:pt x="3459" y="4934"/>
                  </a:cubicBezTo>
                  <a:cubicBezTo>
                    <a:pt x="4180" y="4524"/>
                    <a:pt x="4016" y="3852"/>
                    <a:pt x="3934" y="3705"/>
                  </a:cubicBezTo>
                  <a:cubicBezTo>
                    <a:pt x="3852" y="3557"/>
                    <a:pt x="3655" y="3295"/>
                    <a:pt x="3885" y="3196"/>
                  </a:cubicBezTo>
                  <a:cubicBezTo>
                    <a:pt x="3898" y="3191"/>
                    <a:pt x="3911" y="3188"/>
                    <a:pt x="3924" y="3188"/>
                  </a:cubicBezTo>
                  <a:cubicBezTo>
                    <a:pt x="4125" y="3188"/>
                    <a:pt x="4212" y="3909"/>
                    <a:pt x="4196" y="4557"/>
                  </a:cubicBezTo>
                  <a:cubicBezTo>
                    <a:pt x="4163" y="4917"/>
                    <a:pt x="4327" y="5278"/>
                    <a:pt x="4639" y="5475"/>
                  </a:cubicBezTo>
                  <a:cubicBezTo>
                    <a:pt x="4508" y="5147"/>
                    <a:pt x="4442" y="4803"/>
                    <a:pt x="4458" y="4459"/>
                  </a:cubicBezTo>
                  <a:cubicBezTo>
                    <a:pt x="4458" y="3950"/>
                    <a:pt x="4540" y="3016"/>
                    <a:pt x="3639" y="2410"/>
                  </a:cubicBezTo>
                  <a:cubicBezTo>
                    <a:pt x="2721" y="1787"/>
                    <a:pt x="1623" y="2049"/>
                    <a:pt x="836" y="1492"/>
                  </a:cubicBezTo>
                  <a:cubicBezTo>
                    <a:pt x="754" y="1426"/>
                    <a:pt x="672" y="1361"/>
                    <a:pt x="607" y="1295"/>
                  </a:cubicBezTo>
                  <a:cubicBezTo>
                    <a:pt x="295" y="934"/>
                    <a:pt x="180" y="459"/>
                    <a:pt x="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4169975" y="1737050"/>
              <a:ext cx="74200" cy="48825"/>
            </a:xfrm>
            <a:custGeom>
              <a:rect b="b" l="l" r="r" t="t"/>
              <a:pathLst>
                <a:path extrusionOk="0" h="1953" w="2968">
                  <a:moveTo>
                    <a:pt x="2041" y="0"/>
                  </a:moveTo>
                  <a:cubicBezTo>
                    <a:pt x="337" y="0"/>
                    <a:pt x="312" y="1081"/>
                    <a:pt x="312" y="1365"/>
                  </a:cubicBezTo>
                  <a:cubicBezTo>
                    <a:pt x="312" y="1561"/>
                    <a:pt x="181" y="1725"/>
                    <a:pt x="1" y="1791"/>
                  </a:cubicBezTo>
                  <a:cubicBezTo>
                    <a:pt x="272" y="1904"/>
                    <a:pt x="509" y="1952"/>
                    <a:pt x="717" y="1952"/>
                  </a:cubicBezTo>
                  <a:cubicBezTo>
                    <a:pt x="1476" y="1952"/>
                    <a:pt x="1844" y="1306"/>
                    <a:pt x="2050" y="791"/>
                  </a:cubicBezTo>
                  <a:cubicBezTo>
                    <a:pt x="2197" y="398"/>
                    <a:pt x="2558" y="135"/>
                    <a:pt x="2968" y="86"/>
                  </a:cubicBezTo>
                  <a:cubicBezTo>
                    <a:pt x="2614" y="27"/>
                    <a:pt x="2307" y="0"/>
                    <a:pt x="20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4141300" y="1736375"/>
              <a:ext cx="36500" cy="28150"/>
            </a:xfrm>
            <a:custGeom>
              <a:rect b="b" l="l" r="r" t="t"/>
              <a:pathLst>
                <a:path extrusionOk="0" h="1126" w="1460">
                  <a:moveTo>
                    <a:pt x="485" y="1"/>
                  </a:moveTo>
                  <a:cubicBezTo>
                    <a:pt x="438" y="1"/>
                    <a:pt x="390" y="10"/>
                    <a:pt x="345" y="31"/>
                  </a:cubicBezTo>
                  <a:cubicBezTo>
                    <a:pt x="99" y="146"/>
                    <a:pt x="0" y="425"/>
                    <a:pt x="99" y="654"/>
                  </a:cubicBezTo>
                  <a:cubicBezTo>
                    <a:pt x="197" y="867"/>
                    <a:pt x="361" y="1015"/>
                    <a:pt x="574" y="1080"/>
                  </a:cubicBezTo>
                  <a:cubicBezTo>
                    <a:pt x="658" y="1110"/>
                    <a:pt x="742" y="1125"/>
                    <a:pt x="825" y="1125"/>
                  </a:cubicBezTo>
                  <a:cubicBezTo>
                    <a:pt x="967" y="1125"/>
                    <a:pt x="1105" y="1081"/>
                    <a:pt x="1230" y="998"/>
                  </a:cubicBezTo>
                  <a:cubicBezTo>
                    <a:pt x="1377" y="884"/>
                    <a:pt x="1459" y="703"/>
                    <a:pt x="1459" y="507"/>
                  </a:cubicBezTo>
                  <a:lnTo>
                    <a:pt x="1459" y="507"/>
                  </a:lnTo>
                  <a:cubicBezTo>
                    <a:pt x="1459" y="507"/>
                    <a:pt x="1140" y="902"/>
                    <a:pt x="765" y="902"/>
                  </a:cubicBezTo>
                  <a:cubicBezTo>
                    <a:pt x="751" y="902"/>
                    <a:pt x="736" y="901"/>
                    <a:pt x="722" y="900"/>
                  </a:cubicBezTo>
                  <a:cubicBezTo>
                    <a:pt x="148" y="834"/>
                    <a:pt x="66" y="261"/>
                    <a:pt x="345" y="113"/>
                  </a:cubicBezTo>
                  <a:cubicBezTo>
                    <a:pt x="392" y="85"/>
                    <a:pt x="443" y="71"/>
                    <a:pt x="491" y="71"/>
                  </a:cubicBezTo>
                  <a:cubicBezTo>
                    <a:pt x="608" y="71"/>
                    <a:pt x="710" y="150"/>
                    <a:pt x="722" y="277"/>
                  </a:cubicBezTo>
                  <a:cubicBezTo>
                    <a:pt x="744" y="389"/>
                    <a:pt x="653" y="455"/>
                    <a:pt x="602" y="455"/>
                  </a:cubicBezTo>
                  <a:cubicBezTo>
                    <a:pt x="578" y="455"/>
                    <a:pt x="564" y="440"/>
                    <a:pt x="574" y="408"/>
                  </a:cubicBezTo>
                  <a:cubicBezTo>
                    <a:pt x="586" y="335"/>
                    <a:pt x="553" y="270"/>
                    <a:pt x="480" y="270"/>
                  </a:cubicBezTo>
                  <a:cubicBezTo>
                    <a:pt x="455" y="270"/>
                    <a:pt x="427" y="277"/>
                    <a:pt x="394" y="294"/>
                  </a:cubicBezTo>
                  <a:cubicBezTo>
                    <a:pt x="279" y="359"/>
                    <a:pt x="394" y="523"/>
                    <a:pt x="394" y="523"/>
                  </a:cubicBezTo>
                  <a:cubicBezTo>
                    <a:pt x="447" y="567"/>
                    <a:pt x="506" y="586"/>
                    <a:pt x="563" y="586"/>
                  </a:cubicBezTo>
                  <a:cubicBezTo>
                    <a:pt x="698" y="586"/>
                    <a:pt x="820" y="476"/>
                    <a:pt x="820" y="326"/>
                  </a:cubicBezTo>
                  <a:cubicBezTo>
                    <a:pt x="820" y="133"/>
                    <a:pt x="658" y="1"/>
                    <a:pt x="4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4612550" y="1758625"/>
              <a:ext cx="68875" cy="268675"/>
            </a:xfrm>
            <a:custGeom>
              <a:rect b="b" l="l" r="r" t="t"/>
              <a:pathLst>
                <a:path extrusionOk="0" h="10747" w="2755">
                  <a:moveTo>
                    <a:pt x="1309" y="1"/>
                  </a:moveTo>
                  <a:cubicBezTo>
                    <a:pt x="725" y="1"/>
                    <a:pt x="172" y="376"/>
                    <a:pt x="99" y="895"/>
                  </a:cubicBezTo>
                  <a:cubicBezTo>
                    <a:pt x="0" y="1420"/>
                    <a:pt x="377" y="1911"/>
                    <a:pt x="902" y="1961"/>
                  </a:cubicBezTo>
                  <a:lnTo>
                    <a:pt x="1066" y="1961"/>
                  </a:lnTo>
                  <a:cubicBezTo>
                    <a:pt x="1590" y="1928"/>
                    <a:pt x="1853" y="1338"/>
                    <a:pt x="1656" y="1075"/>
                  </a:cubicBezTo>
                  <a:cubicBezTo>
                    <a:pt x="1573" y="957"/>
                    <a:pt x="1454" y="905"/>
                    <a:pt x="1337" y="905"/>
                  </a:cubicBezTo>
                  <a:cubicBezTo>
                    <a:pt x="1128" y="905"/>
                    <a:pt x="924" y="1070"/>
                    <a:pt x="935" y="1321"/>
                  </a:cubicBezTo>
                  <a:cubicBezTo>
                    <a:pt x="968" y="1633"/>
                    <a:pt x="1312" y="1616"/>
                    <a:pt x="1345" y="1649"/>
                  </a:cubicBezTo>
                  <a:cubicBezTo>
                    <a:pt x="1394" y="1698"/>
                    <a:pt x="1345" y="1748"/>
                    <a:pt x="1345" y="1748"/>
                  </a:cubicBezTo>
                  <a:cubicBezTo>
                    <a:pt x="1312" y="1813"/>
                    <a:pt x="1246" y="1862"/>
                    <a:pt x="1164" y="1895"/>
                  </a:cubicBezTo>
                  <a:cubicBezTo>
                    <a:pt x="1148" y="1895"/>
                    <a:pt x="1131" y="1911"/>
                    <a:pt x="1115" y="1911"/>
                  </a:cubicBezTo>
                  <a:lnTo>
                    <a:pt x="1099" y="1911"/>
                  </a:lnTo>
                  <a:cubicBezTo>
                    <a:pt x="1066" y="1915"/>
                    <a:pt x="1034" y="1917"/>
                    <a:pt x="1002" y="1917"/>
                  </a:cubicBezTo>
                  <a:cubicBezTo>
                    <a:pt x="489" y="1917"/>
                    <a:pt x="89" y="1436"/>
                    <a:pt x="197" y="912"/>
                  </a:cubicBezTo>
                  <a:cubicBezTo>
                    <a:pt x="269" y="440"/>
                    <a:pt x="764" y="116"/>
                    <a:pt x="1281" y="116"/>
                  </a:cubicBezTo>
                  <a:cubicBezTo>
                    <a:pt x="1591" y="116"/>
                    <a:pt x="1908" y="232"/>
                    <a:pt x="2148" y="502"/>
                  </a:cubicBezTo>
                  <a:cubicBezTo>
                    <a:pt x="2443" y="912"/>
                    <a:pt x="2590" y="1436"/>
                    <a:pt x="2557" y="1944"/>
                  </a:cubicBezTo>
                  <a:cubicBezTo>
                    <a:pt x="2525" y="2452"/>
                    <a:pt x="2426" y="2960"/>
                    <a:pt x="2246" y="3436"/>
                  </a:cubicBezTo>
                  <a:cubicBezTo>
                    <a:pt x="1426" y="5452"/>
                    <a:pt x="525" y="7501"/>
                    <a:pt x="1148" y="8976"/>
                  </a:cubicBezTo>
                  <a:cubicBezTo>
                    <a:pt x="1631" y="10147"/>
                    <a:pt x="2401" y="10586"/>
                    <a:pt x="2619" y="10713"/>
                  </a:cubicBezTo>
                  <a:lnTo>
                    <a:pt x="2619" y="10713"/>
                  </a:lnTo>
                  <a:cubicBezTo>
                    <a:pt x="1973" y="10302"/>
                    <a:pt x="1485" y="9677"/>
                    <a:pt x="1230" y="8943"/>
                  </a:cubicBezTo>
                  <a:cubicBezTo>
                    <a:pt x="672" y="7517"/>
                    <a:pt x="1574" y="5550"/>
                    <a:pt x="2410" y="3501"/>
                  </a:cubicBezTo>
                  <a:cubicBezTo>
                    <a:pt x="2590" y="3010"/>
                    <a:pt x="2705" y="2485"/>
                    <a:pt x="2721" y="1961"/>
                  </a:cubicBezTo>
                  <a:cubicBezTo>
                    <a:pt x="2754" y="1403"/>
                    <a:pt x="2590" y="846"/>
                    <a:pt x="2262" y="420"/>
                  </a:cubicBezTo>
                  <a:cubicBezTo>
                    <a:pt x="1992" y="126"/>
                    <a:pt x="1646" y="1"/>
                    <a:pt x="1309" y="1"/>
                  </a:cubicBezTo>
                  <a:close/>
                  <a:moveTo>
                    <a:pt x="2619" y="10713"/>
                  </a:moveTo>
                  <a:cubicBezTo>
                    <a:pt x="2637" y="10724"/>
                    <a:pt x="2654" y="10735"/>
                    <a:pt x="2672" y="10746"/>
                  </a:cubicBezTo>
                  <a:cubicBezTo>
                    <a:pt x="2663" y="10739"/>
                    <a:pt x="2645" y="10728"/>
                    <a:pt x="2619" y="1071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4730150" y="1772375"/>
              <a:ext cx="30350" cy="84450"/>
            </a:xfrm>
            <a:custGeom>
              <a:rect b="b" l="l" r="r" t="t"/>
              <a:pathLst>
                <a:path extrusionOk="0" h="3378" w="1214">
                  <a:moveTo>
                    <a:pt x="607" y="1"/>
                  </a:moveTo>
                  <a:lnTo>
                    <a:pt x="558" y="329"/>
                  </a:lnTo>
                  <a:cubicBezTo>
                    <a:pt x="525" y="607"/>
                    <a:pt x="443" y="870"/>
                    <a:pt x="279" y="1099"/>
                  </a:cubicBezTo>
                  <a:cubicBezTo>
                    <a:pt x="214" y="1198"/>
                    <a:pt x="148" y="1296"/>
                    <a:pt x="99" y="1411"/>
                  </a:cubicBezTo>
                  <a:cubicBezTo>
                    <a:pt x="1" y="1656"/>
                    <a:pt x="34" y="1952"/>
                    <a:pt x="230" y="2165"/>
                  </a:cubicBezTo>
                  <a:cubicBezTo>
                    <a:pt x="411" y="2427"/>
                    <a:pt x="525" y="2722"/>
                    <a:pt x="574" y="3050"/>
                  </a:cubicBezTo>
                  <a:cubicBezTo>
                    <a:pt x="591" y="3132"/>
                    <a:pt x="591" y="3378"/>
                    <a:pt x="607" y="3378"/>
                  </a:cubicBezTo>
                  <a:cubicBezTo>
                    <a:pt x="607" y="3378"/>
                    <a:pt x="624" y="3132"/>
                    <a:pt x="640" y="3050"/>
                  </a:cubicBezTo>
                  <a:cubicBezTo>
                    <a:pt x="673" y="2722"/>
                    <a:pt x="788" y="2427"/>
                    <a:pt x="984" y="2165"/>
                  </a:cubicBezTo>
                  <a:cubicBezTo>
                    <a:pt x="1165" y="1952"/>
                    <a:pt x="1214" y="1656"/>
                    <a:pt x="1099" y="1411"/>
                  </a:cubicBezTo>
                  <a:cubicBezTo>
                    <a:pt x="1050" y="1296"/>
                    <a:pt x="984" y="1198"/>
                    <a:pt x="919" y="1099"/>
                  </a:cubicBezTo>
                  <a:cubicBezTo>
                    <a:pt x="771" y="870"/>
                    <a:pt x="673" y="607"/>
                    <a:pt x="640" y="329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4675650" y="1748625"/>
              <a:ext cx="69275" cy="203675"/>
            </a:xfrm>
            <a:custGeom>
              <a:rect b="b" l="l" r="r" t="t"/>
              <a:pathLst>
                <a:path extrusionOk="0" h="8147" w="2771">
                  <a:moveTo>
                    <a:pt x="2082" y="0"/>
                  </a:moveTo>
                  <a:cubicBezTo>
                    <a:pt x="2377" y="967"/>
                    <a:pt x="1296" y="1230"/>
                    <a:pt x="673" y="2361"/>
                  </a:cubicBezTo>
                  <a:cubicBezTo>
                    <a:pt x="574" y="2541"/>
                    <a:pt x="492" y="2721"/>
                    <a:pt x="443" y="2918"/>
                  </a:cubicBezTo>
                  <a:cubicBezTo>
                    <a:pt x="1" y="4278"/>
                    <a:pt x="263" y="5229"/>
                    <a:pt x="1574" y="6147"/>
                  </a:cubicBezTo>
                  <a:cubicBezTo>
                    <a:pt x="2705" y="6934"/>
                    <a:pt x="2754" y="7999"/>
                    <a:pt x="2754" y="8147"/>
                  </a:cubicBezTo>
                  <a:cubicBezTo>
                    <a:pt x="2771" y="7655"/>
                    <a:pt x="2623" y="7163"/>
                    <a:pt x="2328" y="6753"/>
                  </a:cubicBezTo>
                  <a:cubicBezTo>
                    <a:pt x="2017" y="6327"/>
                    <a:pt x="1623" y="6081"/>
                    <a:pt x="1050" y="5573"/>
                  </a:cubicBezTo>
                  <a:cubicBezTo>
                    <a:pt x="869" y="5409"/>
                    <a:pt x="722" y="5196"/>
                    <a:pt x="640" y="4967"/>
                  </a:cubicBezTo>
                  <a:cubicBezTo>
                    <a:pt x="312" y="4147"/>
                    <a:pt x="968" y="3279"/>
                    <a:pt x="1312" y="2902"/>
                  </a:cubicBezTo>
                  <a:cubicBezTo>
                    <a:pt x="1460" y="2738"/>
                    <a:pt x="1656" y="2557"/>
                    <a:pt x="1853" y="2361"/>
                  </a:cubicBezTo>
                  <a:cubicBezTo>
                    <a:pt x="2214" y="2016"/>
                    <a:pt x="2476" y="1574"/>
                    <a:pt x="2574" y="1082"/>
                  </a:cubicBezTo>
                  <a:cubicBezTo>
                    <a:pt x="2705" y="181"/>
                    <a:pt x="2083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4600150" y="1512600"/>
              <a:ext cx="61175" cy="136475"/>
            </a:xfrm>
            <a:custGeom>
              <a:rect b="b" l="l" r="r" t="t"/>
              <a:pathLst>
                <a:path extrusionOk="0" h="5459" w="2447">
                  <a:moveTo>
                    <a:pt x="993" y="1"/>
                  </a:moveTo>
                  <a:cubicBezTo>
                    <a:pt x="642" y="1"/>
                    <a:pt x="1" y="573"/>
                    <a:pt x="300" y="2426"/>
                  </a:cubicBezTo>
                  <a:cubicBezTo>
                    <a:pt x="611" y="4458"/>
                    <a:pt x="2185" y="5409"/>
                    <a:pt x="2447" y="5458"/>
                  </a:cubicBezTo>
                  <a:cubicBezTo>
                    <a:pt x="2447" y="5458"/>
                    <a:pt x="923" y="4475"/>
                    <a:pt x="791" y="2803"/>
                  </a:cubicBezTo>
                  <a:cubicBezTo>
                    <a:pt x="660" y="1131"/>
                    <a:pt x="1168" y="1098"/>
                    <a:pt x="1332" y="738"/>
                  </a:cubicBezTo>
                  <a:cubicBezTo>
                    <a:pt x="1480" y="377"/>
                    <a:pt x="1414" y="115"/>
                    <a:pt x="1087" y="16"/>
                  </a:cubicBezTo>
                  <a:cubicBezTo>
                    <a:pt x="1059" y="6"/>
                    <a:pt x="1027" y="1"/>
                    <a:pt x="9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4573625" y="1475275"/>
              <a:ext cx="131550" cy="177475"/>
            </a:xfrm>
            <a:custGeom>
              <a:rect b="b" l="l" r="r" t="t"/>
              <a:pathLst>
                <a:path extrusionOk="0" h="7099" w="5262">
                  <a:moveTo>
                    <a:pt x="3559" y="1"/>
                  </a:moveTo>
                  <a:cubicBezTo>
                    <a:pt x="3357" y="1"/>
                    <a:pt x="3166" y="23"/>
                    <a:pt x="3000" y="50"/>
                  </a:cubicBezTo>
                  <a:cubicBezTo>
                    <a:pt x="2574" y="132"/>
                    <a:pt x="2164" y="296"/>
                    <a:pt x="1803" y="559"/>
                  </a:cubicBezTo>
                  <a:cubicBezTo>
                    <a:pt x="0" y="1919"/>
                    <a:pt x="312" y="4296"/>
                    <a:pt x="853" y="5443"/>
                  </a:cubicBezTo>
                  <a:cubicBezTo>
                    <a:pt x="1148" y="6115"/>
                    <a:pt x="1639" y="6689"/>
                    <a:pt x="2262" y="7099"/>
                  </a:cubicBezTo>
                  <a:cubicBezTo>
                    <a:pt x="1672" y="6673"/>
                    <a:pt x="1213" y="6082"/>
                    <a:pt x="951" y="5394"/>
                  </a:cubicBezTo>
                  <a:cubicBezTo>
                    <a:pt x="443" y="4230"/>
                    <a:pt x="197" y="1968"/>
                    <a:pt x="1918" y="690"/>
                  </a:cubicBezTo>
                  <a:cubicBezTo>
                    <a:pt x="2347" y="379"/>
                    <a:pt x="2909" y="186"/>
                    <a:pt x="3426" y="186"/>
                  </a:cubicBezTo>
                  <a:cubicBezTo>
                    <a:pt x="3838" y="186"/>
                    <a:pt x="4223" y="308"/>
                    <a:pt x="4491" y="591"/>
                  </a:cubicBezTo>
                  <a:cubicBezTo>
                    <a:pt x="5142" y="1242"/>
                    <a:pt x="4647" y="2296"/>
                    <a:pt x="3950" y="2296"/>
                  </a:cubicBezTo>
                  <a:cubicBezTo>
                    <a:pt x="3945" y="2296"/>
                    <a:pt x="3940" y="2296"/>
                    <a:pt x="3934" y="2296"/>
                  </a:cubicBezTo>
                  <a:cubicBezTo>
                    <a:pt x="3907" y="2299"/>
                    <a:pt x="3880" y="2301"/>
                    <a:pt x="3852" y="2301"/>
                  </a:cubicBezTo>
                  <a:cubicBezTo>
                    <a:pt x="3588" y="2301"/>
                    <a:pt x="3345" y="2159"/>
                    <a:pt x="3197" y="1935"/>
                  </a:cubicBezTo>
                  <a:cubicBezTo>
                    <a:pt x="3147" y="1821"/>
                    <a:pt x="3115" y="1706"/>
                    <a:pt x="3131" y="1575"/>
                  </a:cubicBezTo>
                  <a:cubicBezTo>
                    <a:pt x="3150" y="1323"/>
                    <a:pt x="3227" y="1243"/>
                    <a:pt x="3279" y="1243"/>
                  </a:cubicBezTo>
                  <a:cubicBezTo>
                    <a:pt x="3316" y="1243"/>
                    <a:pt x="3341" y="1282"/>
                    <a:pt x="3328" y="1329"/>
                  </a:cubicBezTo>
                  <a:cubicBezTo>
                    <a:pt x="3298" y="1566"/>
                    <a:pt x="3495" y="1762"/>
                    <a:pt x="3727" y="1762"/>
                  </a:cubicBezTo>
                  <a:cubicBezTo>
                    <a:pt x="3752" y="1762"/>
                    <a:pt x="3777" y="1760"/>
                    <a:pt x="3803" y="1755"/>
                  </a:cubicBezTo>
                  <a:cubicBezTo>
                    <a:pt x="4213" y="1690"/>
                    <a:pt x="4311" y="1149"/>
                    <a:pt x="3951" y="952"/>
                  </a:cubicBezTo>
                  <a:cubicBezTo>
                    <a:pt x="3856" y="905"/>
                    <a:pt x="3758" y="883"/>
                    <a:pt x="3661" y="883"/>
                  </a:cubicBezTo>
                  <a:cubicBezTo>
                    <a:pt x="3353" y="883"/>
                    <a:pt x="3066" y="1103"/>
                    <a:pt x="3016" y="1427"/>
                  </a:cubicBezTo>
                  <a:cubicBezTo>
                    <a:pt x="2951" y="1772"/>
                    <a:pt x="3115" y="2099"/>
                    <a:pt x="3410" y="2247"/>
                  </a:cubicBezTo>
                  <a:lnTo>
                    <a:pt x="3442" y="2263"/>
                  </a:lnTo>
                  <a:lnTo>
                    <a:pt x="3459" y="2263"/>
                  </a:lnTo>
                  <a:cubicBezTo>
                    <a:pt x="3541" y="2312"/>
                    <a:pt x="3656" y="2362"/>
                    <a:pt x="3754" y="2378"/>
                  </a:cubicBezTo>
                  <a:cubicBezTo>
                    <a:pt x="3849" y="2400"/>
                    <a:pt x="3944" y="2410"/>
                    <a:pt x="4037" y="2410"/>
                  </a:cubicBezTo>
                  <a:cubicBezTo>
                    <a:pt x="4643" y="2410"/>
                    <a:pt x="5158" y="1972"/>
                    <a:pt x="5229" y="1460"/>
                  </a:cubicBezTo>
                  <a:cubicBezTo>
                    <a:pt x="5262" y="1050"/>
                    <a:pt x="5098" y="657"/>
                    <a:pt x="4787" y="378"/>
                  </a:cubicBezTo>
                  <a:cubicBezTo>
                    <a:pt x="4396" y="85"/>
                    <a:pt x="3955" y="1"/>
                    <a:pt x="35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4653925" y="1428900"/>
              <a:ext cx="182800" cy="128375"/>
            </a:xfrm>
            <a:custGeom>
              <a:rect b="b" l="l" r="r" t="t"/>
              <a:pathLst>
                <a:path extrusionOk="0" h="5135" w="7312">
                  <a:moveTo>
                    <a:pt x="1753" y="0"/>
                  </a:moveTo>
                  <a:cubicBezTo>
                    <a:pt x="1358" y="0"/>
                    <a:pt x="965" y="171"/>
                    <a:pt x="689" y="496"/>
                  </a:cubicBezTo>
                  <a:cubicBezTo>
                    <a:pt x="604" y="628"/>
                    <a:pt x="460" y="700"/>
                    <a:pt x="311" y="700"/>
                  </a:cubicBezTo>
                  <a:cubicBezTo>
                    <a:pt x="202" y="700"/>
                    <a:pt x="91" y="661"/>
                    <a:pt x="1" y="578"/>
                  </a:cubicBezTo>
                  <a:lnTo>
                    <a:pt x="1" y="578"/>
                  </a:lnTo>
                  <a:cubicBezTo>
                    <a:pt x="34" y="955"/>
                    <a:pt x="50" y="1020"/>
                    <a:pt x="1755" y="1725"/>
                  </a:cubicBezTo>
                  <a:cubicBezTo>
                    <a:pt x="3066" y="2282"/>
                    <a:pt x="3509" y="4249"/>
                    <a:pt x="3656" y="5135"/>
                  </a:cubicBezTo>
                  <a:cubicBezTo>
                    <a:pt x="3787" y="4249"/>
                    <a:pt x="4230" y="2282"/>
                    <a:pt x="5541" y="1725"/>
                  </a:cubicBezTo>
                  <a:cubicBezTo>
                    <a:pt x="7246" y="1020"/>
                    <a:pt x="7279" y="955"/>
                    <a:pt x="7311" y="578"/>
                  </a:cubicBezTo>
                  <a:lnTo>
                    <a:pt x="7311" y="578"/>
                  </a:lnTo>
                  <a:cubicBezTo>
                    <a:pt x="7221" y="661"/>
                    <a:pt x="7110" y="700"/>
                    <a:pt x="7000" y="700"/>
                  </a:cubicBezTo>
                  <a:cubicBezTo>
                    <a:pt x="6850" y="700"/>
                    <a:pt x="6701" y="628"/>
                    <a:pt x="6607" y="496"/>
                  </a:cubicBezTo>
                  <a:cubicBezTo>
                    <a:pt x="6341" y="171"/>
                    <a:pt x="5952" y="0"/>
                    <a:pt x="5555" y="0"/>
                  </a:cubicBezTo>
                  <a:cubicBezTo>
                    <a:pt x="5291" y="0"/>
                    <a:pt x="5023" y="76"/>
                    <a:pt x="4787" y="234"/>
                  </a:cubicBezTo>
                  <a:cubicBezTo>
                    <a:pt x="4230" y="643"/>
                    <a:pt x="3837" y="1447"/>
                    <a:pt x="3656" y="2643"/>
                  </a:cubicBezTo>
                  <a:cubicBezTo>
                    <a:pt x="3460" y="1447"/>
                    <a:pt x="3083" y="627"/>
                    <a:pt x="2509" y="234"/>
                  </a:cubicBezTo>
                  <a:cubicBezTo>
                    <a:pt x="2279" y="76"/>
                    <a:pt x="2016" y="0"/>
                    <a:pt x="175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4711725" y="1357275"/>
              <a:ext cx="67225" cy="111075"/>
            </a:xfrm>
            <a:custGeom>
              <a:rect b="b" l="l" r="r" t="t"/>
              <a:pathLst>
                <a:path extrusionOk="0" h="4443" w="2689">
                  <a:moveTo>
                    <a:pt x="1344" y="1"/>
                  </a:moveTo>
                  <a:cubicBezTo>
                    <a:pt x="1262" y="165"/>
                    <a:pt x="1148" y="312"/>
                    <a:pt x="1016" y="427"/>
                  </a:cubicBezTo>
                  <a:cubicBezTo>
                    <a:pt x="574" y="853"/>
                    <a:pt x="0" y="1722"/>
                    <a:pt x="738" y="2918"/>
                  </a:cubicBezTo>
                  <a:cubicBezTo>
                    <a:pt x="1016" y="3394"/>
                    <a:pt x="1229" y="3902"/>
                    <a:pt x="1344" y="4443"/>
                  </a:cubicBezTo>
                  <a:cubicBezTo>
                    <a:pt x="1459" y="3902"/>
                    <a:pt x="1672" y="3377"/>
                    <a:pt x="1951" y="2918"/>
                  </a:cubicBezTo>
                  <a:cubicBezTo>
                    <a:pt x="2688" y="1722"/>
                    <a:pt x="2115" y="869"/>
                    <a:pt x="1672" y="427"/>
                  </a:cubicBezTo>
                  <a:cubicBezTo>
                    <a:pt x="1541" y="312"/>
                    <a:pt x="1426" y="165"/>
                    <a:pt x="1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4668700" y="1252725"/>
              <a:ext cx="152850" cy="167675"/>
            </a:xfrm>
            <a:custGeom>
              <a:rect b="b" l="l" r="r" t="t"/>
              <a:pathLst>
                <a:path extrusionOk="0" h="6707" w="6114">
                  <a:moveTo>
                    <a:pt x="1595" y="0"/>
                  </a:moveTo>
                  <a:cubicBezTo>
                    <a:pt x="1199" y="0"/>
                    <a:pt x="813" y="155"/>
                    <a:pt x="590" y="445"/>
                  </a:cubicBezTo>
                  <a:cubicBezTo>
                    <a:pt x="0" y="1101"/>
                    <a:pt x="492" y="2068"/>
                    <a:pt x="1131" y="2101"/>
                  </a:cubicBezTo>
                  <a:cubicBezTo>
                    <a:pt x="1150" y="2102"/>
                    <a:pt x="1169" y="2102"/>
                    <a:pt x="1187" y="2102"/>
                  </a:cubicBezTo>
                  <a:cubicBezTo>
                    <a:pt x="1800" y="2102"/>
                    <a:pt x="2012" y="1584"/>
                    <a:pt x="1885" y="1281"/>
                  </a:cubicBezTo>
                  <a:cubicBezTo>
                    <a:pt x="1829" y="1113"/>
                    <a:pt x="1676" y="992"/>
                    <a:pt x="1500" y="992"/>
                  </a:cubicBezTo>
                  <a:cubicBezTo>
                    <a:pt x="1470" y="992"/>
                    <a:pt x="1440" y="996"/>
                    <a:pt x="1410" y="1003"/>
                  </a:cubicBezTo>
                  <a:cubicBezTo>
                    <a:pt x="1262" y="1019"/>
                    <a:pt x="1147" y="1167"/>
                    <a:pt x="1164" y="1314"/>
                  </a:cubicBezTo>
                  <a:cubicBezTo>
                    <a:pt x="1164" y="1470"/>
                    <a:pt x="1289" y="1566"/>
                    <a:pt x="1413" y="1566"/>
                  </a:cubicBezTo>
                  <a:cubicBezTo>
                    <a:pt x="1486" y="1566"/>
                    <a:pt x="1558" y="1534"/>
                    <a:pt x="1606" y="1462"/>
                  </a:cubicBezTo>
                  <a:cubicBezTo>
                    <a:pt x="1647" y="1398"/>
                    <a:pt x="1691" y="1373"/>
                    <a:pt x="1730" y="1373"/>
                  </a:cubicBezTo>
                  <a:cubicBezTo>
                    <a:pt x="1802" y="1373"/>
                    <a:pt x="1857" y="1459"/>
                    <a:pt x="1836" y="1544"/>
                  </a:cubicBezTo>
                  <a:cubicBezTo>
                    <a:pt x="1746" y="1788"/>
                    <a:pt x="1515" y="1941"/>
                    <a:pt x="1278" y="1941"/>
                  </a:cubicBezTo>
                  <a:cubicBezTo>
                    <a:pt x="1212" y="1941"/>
                    <a:pt x="1146" y="1929"/>
                    <a:pt x="1082" y="1904"/>
                  </a:cubicBezTo>
                  <a:cubicBezTo>
                    <a:pt x="672" y="1790"/>
                    <a:pt x="459" y="1052"/>
                    <a:pt x="1016" y="659"/>
                  </a:cubicBezTo>
                  <a:cubicBezTo>
                    <a:pt x="1143" y="566"/>
                    <a:pt x="1327" y="517"/>
                    <a:pt x="1533" y="517"/>
                  </a:cubicBezTo>
                  <a:cubicBezTo>
                    <a:pt x="2129" y="517"/>
                    <a:pt x="2902" y="930"/>
                    <a:pt x="2950" y="1904"/>
                  </a:cubicBezTo>
                  <a:cubicBezTo>
                    <a:pt x="2950" y="3068"/>
                    <a:pt x="2033" y="4117"/>
                    <a:pt x="1770" y="4887"/>
                  </a:cubicBezTo>
                  <a:cubicBezTo>
                    <a:pt x="1410" y="5969"/>
                    <a:pt x="1869" y="6641"/>
                    <a:pt x="1901" y="6707"/>
                  </a:cubicBezTo>
                  <a:cubicBezTo>
                    <a:pt x="1623" y="6150"/>
                    <a:pt x="1606" y="5494"/>
                    <a:pt x="1852" y="4920"/>
                  </a:cubicBezTo>
                  <a:cubicBezTo>
                    <a:pt x="2049" y="4396"/>
                    <a:pt x="2492" y="3838"/>
                    <a:pt x="2803" y="3134"/>
                  </a:cubicBezTo>
                  <a:cubicBezTo>
                    <a:pt x="2918" y="2921"/>
                    <a:pt x="3000" y="2675"/>
                    <a:pt x="3065" y="2429"/>
                  </a:cubicBezTo>
                  <a:cubicBezTo>
                    <a:pt x="3114" y="2675"/>
                    <a:pt x="3196" y="2921"/>
                    <a:pt x="3311" y="3134"/>
                  </a:cubicBezTo>
                  <a:cubicBezTo>
                    <a:pt x="3623" y="3838"/>
                    <a:pt x="4065" y="4396"/>
                    <a:pt x="4262" y="4920"/>
                  </a:cubicBezTo>
                  <a:cubicBezTo>
                    <a:pt x="4524" y="5494"/>
                    <a:pt x="4491" y="6150"/>
                    <a:pt x="4213" y="6707"/>
                  </a:cubicBezTo>
                  <a:cubicBezTo>
                    <a:pt x="4245" y="6641"/>
                    <a:pt x="4704" y="5969"/>
                    <a:pt x="4344" y="4887"/>
                  </a:cubicBezTo>
                  <a:cubicBezTo>
                    <a:pt x="4098" y="4117"/>
                    <a:pt x="3180" y="3068"/>
                    <a:pt x="3164" y="1904"/>
                  </a:cubicBezTo>
                  <a:cubicBezTo>
                    <a:pt x="3212" y="930"/>
                    <a:pt x="3985" y="517"/>
                    <a:pt x="4581" y="517"/>
                  </a:cubicBezTo>
                  <a:cubicBezTo>
                    <a:pt x="4787" y="517"/>
                    <a:pt x="4971" y="566"/>
                    <a:pt x="5098" y="659"/>
                  </a:cubicBezTo>
                  <a:cubicBezTo>
                    <a:pt x="5671" y="1052"/>
                    <a:pt x="5458" y="1790"/>
                    <a:pt x="5049" y="1904"/>
                  </a:cubicBezTo>
                  <a:cubicBezTo>
                    <a:pt x="4981" y="1929"/>
                    <a:pt x="4912" y="1941"/>
                    <a:pt x="4844" y="1941"/>
                  </a:cubicBezTo>
                  <a:cubicBezTo>
                    <a:pt x="4599" y="1941"/>
                    <a:pt x="4368" y="1788"/>
                    <a:pt x="4278" y="1544"/>
                  </a:cubicBezTo>
                  <a:cubicBezTo>
                    <a:pt x="4268" y="1459"/>
                    <a:pt x="4319" y="1373"/>
                    <a:pt x="4388" y="1373"/>
                  </a:cubicBezTo>
                  <a:cubicBezTo>
                    <a:pt x="4425" y="1373"/>
                    <a:pt x="4467" y="1398"/>
                    <a:pt x="4508" y="1462"/>
                  </a:cubicBezTo>
                  <a:cubicBezTo>
                    <a:pt x="4562" y="1534"/>
                    <a:pt x="4638" y="1566"/>
                    <a:pt x="4712" y="1566"/>
                  </a:cubicBezTo>
                  <a:cubicBezTo>
                    <a:pt x="4840" y="1566"/>
                    <a:pt x="4961" y="1470"/>
                    <a:pt x="4950" y="1314"/>
                  </a:cubicBezTo>
                  <a:cubicBezTo>
                    <a:pt x="4967" y="1167"/>
                    <a:pt x="4852" y="1019"/>
                    <a:pt x="4704" y="1003"/>
                  </a:cubicBezTo>
                  <a:cubicBezTo>
                    <a:pt x="4676" y="996"/>
                    <a:pt x="4648" y="992"/>
                    <a:pt x="4620" y="992"/>
                  </a:cubicBezTo>
                  <a:cubicBezTo>
                    <a:pt x="4450" y="992"/>
                    <a:pt x="4288" y="1113"/>
                    <a:pt x="4245" y="1281"/>
                  </a:cubicBezTo>
                  <a:cubicBezTo>
                    <a:pt x="4118" y="1584"/>
                    <a:pt x="4346" y="2102"/>
                    <a:pt x="4929" y="2102"/>
                  </a:cubicBezTo>
                  <a:cubicBezTo>
                    <a:pt x="4947" y="2102"/>
                    <a:pt x="4965" y="2102"/>
                    <a:pt x="4983" y="2101"/>
                  </a:cubicBezTo>
                  <a:cubicBezTo>
                    <a:pt x="5622" y="2068"/>
                    <a:pt x="6114" y="1101"/>
                    <a:pt x="5540" y="445"/>
                  </a:cubicBezTo>
                  <a:cubicBezTo>
                    <a:pt x="5310" y="155"/>
                    <a:pt x="4920" y="0"/>
                    <a:pt x="4522" y="0"/>
                  </a:cubicBezTo>
                  <a:cubicBezTo>
                    <a:pt x="4044" y="0"/>
                    <a:pt x="3553" y="224"/>
                    <a:pt x="3311" y="708"/>
                  </a:cubicBezTo>
                  <a:cubicBezTo>
                    <a:pt x="3196" y="872"/>
                    <a:pt x="3114" y="1068"/>
                    <a:pt x="3065" y="1265"/>
                  </a:cubicBezTo>
                  <a:cubicBezTo>
                    <a:pt x="3016" y="1068"/>
                    <a:pt x="2918" y="872"/>
                    <a:pt x="2803" y="708"/>
                  </a:cubicBezTo>
                  <a:cubicBezTo>
                    <a:pt x="2561" y="224"/>
                    <a:pt x="2070" y="0"/>
                    <a:pt x="15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4544925" y="1337600"/>
              <a:ext cx="130350" cy="204925"/>
            </a:xfrm>
            <a:custGeom>
              <a:rect b="b" l="l" r="r" t="t"/>
              <a:pathLst>
                <a:path extrusionOk="0" h="8197" w="5214">
                  <a:moveTo>
                    <a:pt x="4131" y="1"/>
                  </a:moveTo>
                  <a:cubicBezTo>
                    <a:pt x="4131" y="1"/>
                    <a:pt x="4197" y="624"/>
                    <a:pt x="3804" y="837"/>
                  </a:cubicBezTo>
                  <a:cubicBezTo>
                    <a:pt x="3427" y="1050"/>
                    <a:pt x="2853" y="1542"/>
                    <a:pt x="3443" y="2050"/>
                  </a:cubicBezTo>
                  <a:cubicBezTo>
                    <a:pt x="4050" y="2574"/>
                    <a:pt x="4213" y="3328"/>
                    <a:pt x="3689" y="4066"/>
                  </a:cubicBezTo>
                  <a:cubicBezTo>
                    <a:pt x="3689" y="4066"/>
                    <a:pt x="4000" y="2968"/>
                    <a:pt x="3263" y="2476"/>
                  </a:cubicBezTo>
                  <a:cubicBezTo>
                    <a:pt x="3059" y="2348"/>
                    <a:pt x="2898" y="2313"/>
                    <a:pt x="2782" y="2313"/>
                  </a:cubicBezTo>
                  <a:cubicBezTo>
                    <a:pt x="2646" y="2313"/>
                    <a:pt x="2574" y="2361"/>
                    <a:pt x="2574" y="2361"/>
                  </a:cubicBezTo>
                  <a:cubicBezTo>
                    <a:pt x="2640" y="2492"/>
                    <a:pt x="2673" y="2640"/>
                    <a:pt x="2689" y="2787"/>
                  </a:cubicBezTo>
                  <a:cubicBezTo>
                    <a:pt x="2705" y="3000"/>
                    <a:pt x="2214" y="3361"/>
                    <a:pt x="2574" y="3754"/>
                  </a:cubicBezTo>
                  <a:cubicBezTo>
                    <a:pt x="2919" y="4148"/>
                    <a:pt x="3148" y="4918"/>
                    <a:pt x="1951" y="5803"/>
                  </a:cubicBezTo>
                  <a:cubicBezTo>
                    <a:pt x="1951" y="5803"/>
                    <a:pt x="2574" y="4443"/>
                    <a:pt x="2214" y="3738"/>
                  </a:cubicBezTo>
                  <a:cubicBezTo>
                    <a:pt x="1837" y="3000"/>
                    <a:pt x="1394" y="3148"/>
                    <a:pt x="968" y="2558"/>
                  </a:cubicBezTo>
                  <a:cubicBezTo>
                    <a:pt x="968" y="2558"/>
                    <a:pt x="1" y="3082"/>
                    <a:pt x="755" y="4230"/>
                  </a:cubicBezTo>
                  <a:cubicBezTo>
                    <a:pt x="1624" y="5590"/>
                    <a:pt x="542" y="7279"/>
                    <a:pt x="1460" y="8196"/>
                  </a:cubicBezTo>
                  <a:cubicBezTo>
                    <a:pt x="1460" y="8196"/>
                    <a:pt x="1411" y="6836"/>
                    <a:pt x="2673" y="5607"/>
                  </a:cubicBezTo>
                  <a:cubicBezTo>
                    <a:pt x="3935" y="4377"/>
                    <a:pt x="5213" y="2853"/>
                    <a:pt x="41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4659675" y="1312200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2574" y="1"/>
                  </a:moveTo>
                  <a:lnTo>
                    <a:pt x="2574" y="1"/>
                  </a:lnTo>
                  <a:cubicBezTo>
                    <a:pt x="2541" y="279"/>
                    <a:pt x="2279" y="542"/>
                    <a:pt x="1623" y="820"/>
                  </a:cubicBezTo>
                  <a:cubicBezTo>
                    <a:pt x="968" y="1099"/>
                    <a:pt x="1213" y="1935"/>
                    <a:pt x="1279" y="2131"/>
                  </a:cubicBezTo>
                  <a:cubicBezTo>
                    <a:pt x="1342" y="2304"/>
                    <a:pt x="1389" y="2642"/>
                    <a:pt x="1207" y="2642"/>
                  </a:cubicBezTo>
                  <a:cubicBezTo>
                    <a:pt x="1198" y="2642"/>
                    <a:pt x="1190" y="2641"/>
                    <a:pt x="1181" y="2640"/>
                  </a:cubicBezTo>
                  <a:cubicBezTo>
                    <a:pt x="951" y="2623"/>
                    <a:pt x="1000" y="2508"/>
                    <a:pt x="1099" y="1820"/>
                  </a:cubicBezTo>
                  <a:cubicBezTo>
                    <a:pt x="1184" y="1319"/>
                    <a:pt x="869" y="1255"/>
                    <a:pt x="703" y="1255"/>
                  </a:cubicBezTo>
                  <a:cubicBezTo>
                    <a:pt x="646" y="1255"/>
                    <a:pt x="607" y="1263"/>
                    <a:pt x="607" y="1263"/>
                  </a:cubicBezTo>
                  <a:cubicBezTo>
                    <a:pt x="738" y="1427"/>
                    <a:pt x="738" y="1673"/>
                    <a:pt x="591" y="1820"/>
                  </a:cubicBezTo>
                  <a:cubicBezTo>
                    <a:pt x="345" y="2066"/>
                    <a:pt x="50" y="2345"/>
                    <a:pt x="312" y="3099"/>
                  </a:cubicBezTo>
                  <a:cubicBezTo>
                    <a:pt x="574" y="3853"/>
                    <a:pt x="0" y="4525"/>
                    <a:pt x="0" y="4525"/>
                  </a:cubicBezTo>
                  <a:cubicBezTo>
                    <a:pt x="3033" y="2017"/>
                    <a:pt x="2574" y="1"/>
                    <a:pt x="25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4509275" y="1526925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lnTo>
                    <a:pt x="1869" y="1"/>
                  </a:lnTo>
                  <a:cubicBezTo>
                    <a:pt x="1870" y="1"/>
                    <a:pt x="1871" y="1"/>
                    <a:pt x="1872" y="2"/>
                  </a:cubicBezTo>
                  <a:lnTo>
                    <a:pt x="1872" y="2"/>
                  </a:lnTo>
                  <a:cubicBezTo>
                    <a:pt x="1871" y="1"/>
                    <a:pt x="1870" y="1"/>
                    <a:pt x="1869" y="1"/>
                  </a:cubicBezTo>
                  <a:close/>
                  <a:moveTo>
                    <a:pt x="1872" y="2"/>
                  </a:moveTo>
                  <a:cubicBezTo>
                    <a:pt x="1894" y="22"/>
                    <a:pt x="1987" y="273"/>
                    <a:pt x="1656" y="509"/>
                  </a:cubicBezTo>
                  <a:cubicBezTo>
                    <a:pt x="1312" y="755"/>
                    <a:pt x="1" y="2427"/>
                    <a:pt x="3591" y="4262"/>
                  </a:cubicBezTo>
                  <a:cubicBezTo>
                    <a:pt x="3591" y="4262"/>
                    <a:pt x="2738" y="3754"/>
                    <a:pt x="2640" y="2476"/>
                  </a:cubicBezTo>
                  <a:cubicBezTo>
                    <a:pt x="2542" y="1182"/>
                    <a:pt x="2820" y="494"/>
                    <a:pt x="1872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4400275" y="1592275"/>
              <a:ext cx="196725" cy="145075"/>
            </a:xfrm>
            <a:custGeom>
              <a:rect b="b" l="l" r="r" t="t"/>
              <a:pathLst>
                <a:path extrusionOk="0" h="5803" w="7869">
                  <a:moveTo>
                    <a:pt x="4655" y="0"/>
                  </a:moveTo>
                  <a:cubicBezTo>
                    <a:pt x="4513" y="0"/>
                    <a:pt x="4376" y="46"/>
                    <a:pt x="4246" y="140"/>
                  </a:cubicBezTo>
                  <a:cubicBezTo>
                    <a:pt x="3865" y="394"/>
                    <a:pt x="3642" y="609"/>
                    <a:pt x="3453" y="609"/>
                  </a:cubicBezTo>
                  <a:cubicBezTo>
                    <a:pt x="3399" y="609"/>
                    <a:pt x="3347" y="591"/>
                    <a:pt x="3295" y="550"/>
                  </a:cubicBezTo>
                  <a:lnTo>
                    <a:pt x="3295" y="550"/>
                  </a:lnTo>
                  <a:cubicBezTo>
                    <a:pt x="3295" y="550"/>
                    <a:pt x="3000" y="1173"/>
                    <a:pt x="3672" y="1386"/>
                  </a:cubicBezTo>
                  <a:cubicBezTo>
                    <a:pt x="4361" y="1583"/>
                    <a:pt x="4836" y="1714"/>
                    <a:pt x="4738" y="2091"/>
                  </a:cubicBezTo>
                  <a:cubicBezTo>
                    <a:pt x="4639" y="2468"/>
                    <a:pt x="3689" y="2533"/>
                    <a:pt x="2574" y="2714"/>
                  </a:cubicBezTo>
                  <a:cubicBezTo>
                    <a:pt x="1460" y="2894"/>
                    <a:pt x="574" y="3156"/>
                    <a:pt x="607" y="4140"/>
                  </a:cubicBezTo>
                  <a:cubicBezTo>
                    <a:pt x="633" y="4889"/>
                    <a:pt x="491" y="5245"/>
                    <a:pt x="242" y="5245"/>
                  </a:cubicBezTo>
                  <a:cubicBezTo>
                    <a:pt x="170" y="5245"/>
                    <a:pt x="89" y="5215"/>
                    <a:pt x="1" y="5156"/>
                  </a:cubicBezTo>
                  <a:lnTo>
                    <a:pt x="1" y="5156"/>
                  </a:lnTo>
                  <a:cubicBezTo>
                    <a:pt x="1" y="5156"/>
                    <a:pt x="250" y="5803"/>
                    <a:pt x="1203" y="5803"/>
                  </a:cubicBezTo>
                  <a:cubicBezTo>
                    <a:pt x="1395" y="5803"/>
                    <a:pt x="1616" y="5777"/>
                    <a:pt x="1869" y="5713"/>
                  </a:cubicBezTo>
                  <a:cubicBezTo>
                    <a:pt x="3377" y="5336"/>
                    <a:pt x="3558" y="4107"/>
                    <a:pt x="4197" y="3353"/>
                  </a:cubicBezTo>
                  <a:cubicBezTo>
                    <a:pt x="4836" y="2599"/>
                    <a:pt x="5475" y="1976"/>
                    <a:pt x="7869" y="1927"/>
                  </a:cubicBezTo>
                  <a:cubicBezTo>
                    <a:pt x="7869" y="1927"/>
                    <a:pt x="6393" y="1812"/>
                    <a:pt x="5852" y="960"/>
                  </a:cubicBezTo>
                  <a:cubicBezTo>
                    <a:pt x="5447" y="328"/>
                    <a:pt x="5033" y="0"/>
                    <a:pt x="465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4500675" y="1651850"/>
              <a:ext cx="192225" cy="155800"/>
            </a:xfrm>
            <a:custGeom>
              <a:rect b="b" l="l" r="r" t="t"/>
              <a:pathLst>
                <a:path extrusionOk="0" h="6232" w="7689">
                  <a:moveTo>
                    <a:pt x="3367" y="0"/>
                  </a:moveTo>
                  <a:cubicBezTo>
                    <a:pt x="3321" y="0"/>
                    <a:pt x="3275" y="1"/>
                    <a:pt x="3230" y="3"/>
                  </a:cubicBezTo>
                  <a:cubicBezTo>
                    <a:pt x="2656" y="19"/>
                    <a:pt x="2099" y="183"/>
                    <a:pt x="1607" y="478"/>
                  </a:cubicBezTo>
                  <a:cubicBezTo>
                    <a:pt x="1427" y="560"/>
                    <a:pt x="1279" y="675"/>
                    <a:pt x="1132" y="823"/>
                  </a:cubicBezTo>
                  <a:cubicBezTo>
                    <a:pt x="1" y="1806"/>
                    <a:pt x="345" y="3888"/>
                    <a:pt x="1705" y="4215"/>
                  </a:cubicBezTo>
                  <a:cubicBezTo>
                    <a:pt x="1842" y="4254"/>
                    <a:pt x="1983" y="4272"/>
                    <a:pt x="2123" y="4272"/>
                  </a:cubicBezTo>
                  <a:cubicBezTo>
                    <a:pt x="2586" y="4272"/>
                    <a:pt x="3042" y="4069"/>
                    <a:pt x="3344" y="3691"/>
                  </a:cubicBezTo>
                  <a:cubicBezTo>
                    <a:pt x="3639" y="3248"/>
                    <a:pt x="3639" y="2658"/>
                    <a:pt x="3344" y="2216"/>
                  </a:cubicBezTo>
                  <a:cubicBezTo>
                    <a:pt x="3135" y="1923"/>
                    <a:pt x="2805" y="1763"/>
                    <a:pt x="2470" y="1763"/>
                  </a:cubicBezTo>
                  <a:cubicBezTo>
                    <a:pt x="2281" y="1763"/>
                    <a:pt x="2090" y="1814"/>
                    <a:pt x="1918" y="1921"/>
                  </a:cubicBezTo>
                  <a:cubicBezTo>
                    <a:pt x="1640" y="2085"/>
                    <a:pt x="1509" y="2412"/>
                    <a:pt x="1607" y="2724"/>
                  </a:cubicBezTo>
                  <a:cubicBezTo>
                    <a:pt x="1623" y="2822"/>
                    <a:pt x="1673" y="2904"/>
                    <a:pt x="1738" y="2970"/>
                  </a:cubicBezTo>
                  <a:cubicBezTo>
                    <a:pt x="1845" y="3071"/>
                    <a:pt x="1987" y="3114"/>
                    <a:pt x="2127" y="3114"/>
                  </a:cubicBezTo>
                  <a:cubicBezTo>
                    <a:pt x="2371" y="3114"/>
                    <a:pt x="2608" y="2983"/>
                    <a:pt x="2640" y="2806"/>
                  </a:cubicBezTo>
                  <a:cubicBezTo>
                    <a:pt x="2713" y="2542"/>
                    <a:pt x="2511" y="2304"/>
                    <a:pt x="2256" y="2304"/>
                  </a:cubicBezTo>
                  <a:cubicBezTo>
                    <a:pt x="2226" y="2304"/>
                    <a:pt x="2195" y="2307"/>
                    <a:pt x="2164" y="2314"/>
                  </a:cubicBezTo>
                  <a:cubicBezTo>
                    <a:pt x="1902" y="2380"/>
                    <a:pt x="1918" y="2511"/>
                    <a:pt x="1836" y="2527"/>
                  </a:cubicBezTo>
                  <a:cubicBezTo>
                    <a:pt x="1831" y="2528"/>
                    <a:pt x="1826" y="2528"/>
                    <a:pt x="1822" y="2528"/>
                  </a:cubicBezTo>
                  <a:cubicBezTo>
                    <a:pt x="1736" y="2528"/>
                    <a:pt x="1722" y="2396"/>
                    <a:pt x="1722" y="2396"/>
                  </a:cubicBezTo>
                  <a:cubicBezTo>
                    <a:pt x="1722" y="2199"/>
                    <a:pt x="1836" y="2019"/>
                    <a:pt x="2017" y="1937"/>
                  </a:cubicBezTo>
                  <a:cubicBezTo>
                    <a:pt x="2158" y="1864"/>
                    <a:pt x="2308" y="1829"/>
                    <a:pt x="2456" y="1829"/>
                  </a:cubicBezTo>
                  <a:cubicBezTo>
                    <a:pt x="2770" y="1829"/>
                    <a:pt x="3073" y="1986"/>
                    <a:pt x="3262" y="2265"/>
                  </a:cubicBezTo>
                  <a:cubicBezTo>
                    <a:pt x="3541" y="2675"/>
                    <a:pt x="3525" y="3216"/>
                    <a:pt x="3246" y="3625"/>
                  </a:cubicBezTo>
                  <a:cubicBezTo>
                    <a:pt x="3007" y="3940"/>
                    <a:pt x="2576" y="4119"/>
                    <a:pt x="2136" y="4119"/>
                  </a:cubicBezTo>
                  <a:cubicBezTo>
                    <a:pt x="2002" y="4119"/>
                    <a:pt x="1868" y="4102"/>
                    <a:pt x="1738" y="4068"/>
                  </a:cubicBezTo>
                  <a:cubicBezTo>
                    <a:pt x="525" y="3773"/>
                    <a:pt x="197" y="1855"/>
                    <a:pt x="1263" y="937"/>
                  </a:cubicBezTo>
                  <a:cubicBezTo>
                    <a:pt x="1734" y="488"/>
                    <a:pt x="2318" y="316"/>
                    <a:pt x="2909" y="316"/>
                  </a:cubicBezTo>
                  <a:cubicBezTo>
                    <a:pt x="3613" y="316"/>
                    <a:pt x="4325" y="560"/>
                    <a:pt x="4869" y="872"/>
                  </a:cubicBezTo>
                  <a:cubicBezTo>
                    <a:pt x="5803" y="1413"/>
                    <a:pt x="6541" y="2249"/>
                    <a:pt x="6934" y="3248"/>
                  </a:cubicBezTo>
                  <a:cubicBezTo>
                    <a:pt x="7262" y="4052"/>
                    <a:pt x="7426" y="4920"/>
                    <a:pt x="7442" y="5789"/>
                  </a:cubicBezTo>
                  <a:cubicBezTo>
                    <a:pt x="7442" y="5937"/>
                    <a:pt x="7426" y="6084"/>
                    <a:pt x="7409" y="6232"/>
                  </a:cubicBezTo>
                  <a:lnTo>
                    <a:pt x="7442" y="6084"/>
                  </a:lnTo>
                  <a:cubicBezTo>
                    <a:pt x="7442" y="6079"/>
                    <a:pt x="7442" y="6073"/>
                    <a:pt x="7442" y="6068"/>
                  </a:cubicBezTo>
                  <a:cubicBezTo>
                    <a:pt x="7688" y="4871"/>
                    <a:pt x="7524" y="3625"/>
                    <a:pt x="7000" y="2527"/>
                  </a:cubicBezTo>
                  <a:cubicBezTo>
                    <a:pt x="6314" y="1109"/>
                    <a:pt x="4963" y="0"/>
                    <a:pt x="33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4606850" y="1699800"/>
              <a:ext cx="75800" cy="81625"/>
            </a:xfrm>
            <a:custGeom>
              <a:rect b="b" l="l" r="r" t="t"/>
              <a:pathLst>
                <a:path extrusionOk="0" h="3265" w="3032">
                  <a:moveTo>
                    <a:pt x="716" y="0"/>
                  </a:moveTo>
                  <a:cubicBezTo>
                    <a:pt x="57" y="0"/>
                    <a:pt x="0" y="781"/>
                    <a:pt x="1097" y="970"/>
                  </a:cubicBezTo>
                  <a:cubicBezTo>
                    <a:pt x="2343" y="1166"/>
                    <a:pt x="3031" y="3265"/>
                    <a:pt x="3031" y="3265"/>
                  </a:cubicBezTo>
                  <a:cubicBezTo>
                    <a:pt x="3031" y="3265"/>
                    <a:pt x="2720" y="1003"/>
                    <a:pt x="1458" y="249"/>
                  </a:cubicBezTo>
                  <a:cubicBezTo>
                    <a:pt x="1166" y="71"/>
                    <a:pt x="914" y="0"/>
                    <a:pt x="71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4454375" y="1693300"/>
              <a:ext cx="130325" cy="112950"/>
            </a:xfrm>
            <a:custGeom>
              <a:rect b="b" l="l" r="r" t="t"/>
              <a:pathLst>
                <a:path extrusionOk="0" h="4518" w="5213">
                  <a:moveTo>
                    <a:pt x="2164" y="0"/>
                  </a:moveTo>
                  <a:lnTo>
                    <a:pt x="2164" y="0"/>
                  </a:ln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2"/>
                    <a:pt x="1131" y="1328"/>
                    <a:pt x="574" y="1705"/>
                  </a:cubicBezTo>
                  <a:cubicBezTo>
                    <a:pt x="0" y="2082"/>
                    <a:pt x="99" y="2705"/>
                    <a:pt x="213" y="3049"/>
                  </a:cubicBezTo>
                  <a:cubicBezTo>
                    <a:pt x="279" y="3262"/>
                    <a:pt x="246" y="3508"/>
                    <a:pt x="131" y="3721"/>
                  </a:cubicBezTo>
                  <a:cubicBezTo>
                    <a:pt x="394" y="3492"/>
                    <a:pt x="722" y="3328"/>
                    <a:pt x="1066" y="3230"/>
                  </a:cubicBezTo>
                  <a:cubicBezTo>
                    <a:pt x="1672" y="3049"/>
                    <a:pt x="1656" y="2754"/>
                    <a:pt x="1640" y="2295"/>
                  </a:cubicBezTo>
                  <a:cubicBezTo>
                    <a:pt x="1640" y="1878"/>
                    <a:pt x="1817" y="1852"/>
                    <a:pt x="1860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3" y="1852"/>
                    <a:pt x="1878" y="1852"/>
                    <a:pt x="1882" y="1852"/>
                  </a:cubicBezTo>
                  <a:cubicBezTo>
                    <a:pt x="2162" y="1852"/>
                    <a:pt x="2098" y="2382"/>
                    <a:pt x="2066" y="2672"/>
                  </a:cubicBezTo>
                  <a:cubicBezTo>
                    <a:pt x="2049" y="2967"/>
                    <a:pt x="1935" y="3574"/>
                    <a:pt x="2475" y="4164"/>
                  </a:cubicBezTo>
                  <a:cubicBezTo>
                    <a:pt x="2717" y="4428"/>
                    <a:pt x="3038" y="4518"/>
                    <a:pt x="3358" y="4518"/>
                  </a:cubicBezTo>
                  <a:cubicBezTo>
                    <a:pt x="3754" y="4518"/>
                    <a:pt x="4149" y="4380"/>
                    <a:pt x="4393" y="4262"/>
                  </a:cubicBezTo>
                  <a:cubicBezTo>
                    <a:pt x="4498" y="4217"/>
                    <a:pt x="4610" y="4194"/>
                    <a:pt x="4722" y="4194"/>
                  </a:cubicBezTo>
                  <a:cubicBezTo>
                    <a:pt x="4893" y="4194"/>
                    <a:pt x="5065" y="4245"/>
                    <a:pt x="5213" y="4344"/>
                  </a:cubicBezTo>
                  <a:cubicBezTo>
                    <a:pt x="5065" y="3475"/>
                    <a:pt x="4623" y="3197"/>
                    <a:pt x="4000" y="3131"/>
                  </a:cubicBezTo>
                  <a:cubicBezTo>
                    <a:pt x="3377" y="3066"/>
                    <a:pt x="2525" y="2853"/>
                    <a:pt x="2180" y="1771"/>
                  </a:cubicBezTo>
                  <a:cubicBezTo>
                    <a:pt x="1853" y="705"/>
                    <a:pt x="2164" y="1"/>
                    <a:pt x="21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4474850" y="1769525"/>
              <a:ext cx="32000" cy="49600"/>
            </a:xfrm>
            <a:custGeom>
              <a:rect b="b" l="l" r="r" t="t"/>
              <a:pathLst>
                <a:path extrusionOk="0" h="1984" w="1280">
                  <a:moveTo>
                    <a:pt x="952" y="0"/>
                  </a:moveTo>
                  <a:lnTo>
                    <a:pt x="952" y="0"/>
                  </a:lnTo>
                  <a:cubicBezTo>
                    <a:pt x="952" y="0"/>
                    <a:pt x="952" y="1"/>
                    <a:pt x="952" y="1"/>
                  </a:cubicBezTo>
                  <a:lnTo>
                    <a:pt x="952" y="1"/>
                  </a:lnTo>
                  <a:cubicBezTo>
                    <a:pt x="952" y="0"/>
                    <a:pt x="952" y="0"/>
                    <a:pt x="952" y="0"/>
                  </a:cubicBezTo>
                  <a:close/>
                  <a:moveTo>
                    <a:pt x="952" y="1"/>
                  </a:moveTo>
                  <a:cubicBezTo>
                    <a:pt x="951" y="8"/>
                    <a:pt x="931" y="95"/>
                    <a:pt x="509" y="344"/>
                  </a:cubicBezTo>
                  <a:cubicBezTo>
                    <a:pt x="165" y="525"/>
                    <a:pt x="1" y="918"/>
                    <a:pt x="116" y="1295"/>
                  </a:cubicBezTo>
                  <a:cubicBezTo>
                    <a:pt x="148" y="1377"/>
                    <a:pt x="165" y="1443"/>
                    <a:pt x="181" y="1525"/>
                  </a:cubicBezTo>
                  <a:cubicBezTo>
                    <a:pt x="230" y="1754"/>
                    <a:pt x="263" y="1984"/>
                    <a:pt x="263" y="1984"/>
                  </a:cubicBezTo>
                  <a:cubicBezTo>
                    <a:pt x="263" y="1984"/>
                    <a:pt x="263" y="1852"/>
                    <a:pt x="788" y="1557"/>
                  </a:cubicBezTo>
                  <a:cubicBezTo>
                    <a:pt x="804" y="1541"/>
                    <a:pt x="804" y="1541"/>
                    <a:pt x="821" y="1525"/>
                  </a:cubicBezTo>
                  <a:cubicBezTo>
                    <a:pt x="1279" y="1230"/>
                    <a:pt x="1099" y="836"/>
                    <a:pt x="1017" y="558"/>
                  </a:cubicBezTo>
                  <a:cubicBezTo>
                    <a:pt x="952" y="377"/>
                    <a:pt x="935" y="197"/>
                    <a:pt x="9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4332675" y="1554575"/>
              <a:ext cx="172950" cy="122075"/>
            </a:xfrm>
            <a:custGeom>
              <a:rect b="b" l="l" r="r" t="t"/>
              <a:pathLst>
                <a:path extrusionOk="0" h="4883" w="6918">
                  <a:moveTo>
                    <a:pt x="4970" y="0"/>
                  </a:moveTo>
                  <a:cubicBezTo>
                    <a:pt x="4748" y="0"/>
                    <a:pt x="4501" y="52"/>
                    <a:pt x="4229" y="173"/>
                  </a:cubicBezTo>
                  <a:cubicBezTo>
                    <a:pt x="2770" y="829"/>
                    <a:pt x="3033" y="3304"/>
                    <a:pt x="4770" y="3664"/>
                  </a:cubicBezTo>
                  <a:cubicBezTo>
                    <a:pt x="4983" y="3697"/>
                    <a:pt x="5180" y="3730"/>
                    <a:pt x="5344" y="3746"/>
                  </a:cubicBezTo>
                  <a:cubicBezTo>
                    <a:pt x="4901" y="3828"/>
                    <a:pt x="4459" y="3976"/>
                    <a:pt x="4032" y="4189"/>
                  </a:cubicBezTo>
                  <a:cubicBezTo>
                    <a:pt x="3885" y="4255"/>
                    <a:pt x="3655" y="4337"/>
                    <a:pt x="3606" y="4353"/>
                  </a:cubicBezTo>
                  <a:cubicBezTo>
                    <a:pt x="3152" y="4525"/>
                    <a:pt x="2722" y="4601"/>
                    <a:pt x="2335" y="4601"/>
                  </a:cubicBezTo>
                  <a:cubicBezTo>
                    <a:pt x="1506" y="4601"/>
                    <a:pt x="869" y="4254"/>
                    <a:pt x="590" y="3763"/>
                  </a:cubicBezTo>
                  <a:cubicBezTo>
                    <a:pt x="344" y="3353"/>
                    <a:pt x="344" y="2861"/>
                    <a:pt x="557" y="2435"/>
                  </a:cubicBezTo>
                  <a:cubicBezTo>
                    <a:pt x="557" y="2435"/>
                    <a:pt x="557" y="2419"/>
                    <a:pt x="574" y="2419"/>
                  </a:cubicBezTo>
                  <a:cubicBezTo>
                    <a:pt x="786" y="2104"/>
                    <a:pt x="1122" y="1957"/>
                    <a:pt x="1436" y="1957"/>
                  </a:cubicBezTo>
                  <a:cubicBezTo>
                    <a:pt x="1726" y="1957"/>
                    <a:pt x="1997" y="2084"/>
                    <a:pt x="2131" y="2320"/>
                  </a:cubicBezTo>
                  <a:cubicBezTo>
                    <a:pt x="2229" y="2452"/>
                    <a:pt x="2295" y="2615"/>
                    <a:pt x="2295" y="2796"/>
                  </a:cubicBezTo>
                  <a:cubicBezTo>
                    <a:pt x="2295" y="2943"/>
                    <a:pt x="2229" y="3091"/>
                    <a:pt x="2131" y="3206"/>
                  </a:cubicBezTo>
                  <a:cubicBezTo>
                    <a:pt x="2008" y="3302"/>
                    <a:pt x="1946" y="3333"/>
                    <a:pt x="1918" y="3333"/>
                  </a:cubicBezTo>
                  <a:cubicBezTo>
                    <a:pt x="1893" y="3333"/>
                    <a:pt x="1894" y="3310"/>
                    <a:pt x="1902" y="3287"/>
                  </a:cubicBezTo>
                  <a:cubicBezTo>
                    <a:pt x="2017" y="3028"/>
                    <a:pt x="1727" y="2859"/>
                    <a:pt x="1473" y="2859"/>
                  </a:cubicBezTo>
                  <a:cubicBezTo>
                    <a:pt x="1294" y="2859"/>
                    <a:pt x="1134" y="2943"/>
                    <a:pt x="1148" y="3140"/>
                  </a:cubicBezTo>
                  <a:cubicBezTo>
                    <a:pt x="1137" y="3414"/>
                    <a:pt x="1376" y="3542"/>
                    <a:pt x="1628" y="3542"/>
                  </a:cubicBezTo>
                  <a:cubicBezTo>
                    <a:pt x="1753" y="3542"/>
                    <a:pt x="1881" y="3511"/>
                    <a:pt x="1983" y="3451"/>
                  </a:cubicBezTo>
                  <a:lnTo>
                    <a:pt x="2016" y="3435"/>
                  </a:lnTo>
                  <a:cubicBezTo>
                    <a:pt x="2049" y="3419"/>
                    <a:pt x="2065" y="3402"/>
                    <a:pt x="2082" y="3386"/>
                  </a:cubicBezTo>
                  <a:lnTo>
                    <a:pt x="2098" y="3386"/>
                  </a:lnTo>
                  <a:cubicBezTo>
                    <a:pt x="2393" y="3091"/>
                    <a:pt x="2426" y="2632"/>
                    <a:pt x="2180" y="2288"/>
                  </a:cubicBezTo>
                  <a:cubicBezTo>
                    <a:pt x="2042" y="2019"/>
                    <a:pt x="1730" y="1872"/>
                    <a:pt x="1394" y="1872"/>
                  </a:cubicBezTo>
                  <a:cubicBezTo>
                    <a:pt x="1054" y="1872"/>
                    <a:pt x="690" y="2023"/>
                    <a:pt x="459" y="2353"/>
                  </a:cubicBezTo>
                  <a:cubicBezTo>
                    <a:pt x="0" y="2960"/>
                    <a:pt x="131" y="4123"/>
                    <a:pt x="934" y="4582"/>
                  </a:cubicBezTo>
                  <a:cubicBezTo>
                    <a:pt x="1283" y="4771"/>
                    <a:pt x="1684" y="4883"/>
                    <a:pt x="2078" y="4883"/>
                  </a:cubicBezTo>
                  <a:cubicBezTo>
                    <a:pt x="2129" y="4883"/>
                    <a:pt x="2179" y="4881"/>
                    <a:pt x="2229" y="4877"/>
                  </a:cubicBezTo>
                  <a:cubicBezTo>
                    <a:pt x="3131" y="4861"/>
                    <a:pt x="3852" y="4369"/>
                    <a:pt x="5032" y="4009"/>
                  </a:cubicBezTo>
                  <a:cubicBezTo>
                    <a:pt x="5458" y="3894"/>
                    <a:pt x="5901" y="3828"/>
                    <a:pt x="6344" y="3796"/>
                  </a:cubicBezTo>
                  <a:cubicBezTo>
                    <a:pt x="6540" y="3779"/>
                    <a:pt x="6737" y="3714"/>
                    <a:pt x="6917" y="3615"/>
                  </a:cubicBezTo>
                  <a:lnTo>
                    <a:pt x="6917" y="3615"/>
                  </a:lnTo>
                  <a:cubicBezTo>
                    <a:pt x="6917" y="3615"/>
                    <a:pt x="6791" y="3650"/>
                    <a:pt x="6632" y="3650"/>
                  </a:cubicBezTo>
                  <a:cubicBezTo>
                    <a:pt x="6483" y="3650"/>
                    <a:pt x="6307" y="3620"/>
                    <a:pt x="6180" y="3501"/>
                  </a:cubicBezTo>
                  <a:cubicBezTo>
                    <a:pt x="5917" y="3271"/>
                    <a:pt x="5917" y="3369"/>
                    <a:pt x="5639" y="3287"/>
                  </a:cubicBezTo>
                  <a:cubicBezTo>
                    <a:pt x="5475" y="3238"/>
                    <a:pt x="5360" y="3074"/>
                    <a:pt x="5360" y="2910"/>
                  </a:cubicBezTo>
                  <a:cubicBezTo>
                    <a:pt x="5163" y="3074"/>
                    <a:pt x="5131" y="3369"/>
                    <a:pt x="5278" y="3583"/>
                  </a:cubicBezTo>
                  <a:cubicBezTo>
                    <a:pt x="5278" y="3583"/>
                    <a:pt x="4557" y="3583"/>
                    <a:pt x="4377" y="3206"/>
                  </a:cubicBezTo>
                  <a:cubicBezTo>
                    <a:pt x="4213" y="2829"/>
                    <a:pt x="4409" y="2845"/>
                    <a:pt x="4557" y="2747"/>
                  </a:cubicBezTo>
                  <a:cubicBezTo>
                    <a:pt x="4704" y="2665"/>
                    <a:pt x="4754" y="2533"/>
                    <a:pt x="4590" y="2320"/>
                  </a:cubicBezTo>
                  <a:cubicBezTo>
                    <a:pt x="4442" y="2107"/>
                    <a:pt x="4475" y="1747"/>
                    <a:pt x="4737" y="1747"/>
                  </a:cubicBezTo>
                  <a:cubicBezTo>
                    <a:pt x="4656" y="1570"/>
                    <a:pt x="4472" y="1472"/>
                    <a:pt x="4290" y="1472"/>
                  </a:cubicBezTo>
                  <a:cubicBezTo>
                    <a:pt x="4253" y="1472"/>
                    <a:pt x="4216" y="1476"/>
                    <a:pt x="4180" y="1484"/>
                  </a:cubicBezTo>
                  <a:cubicBezTo>
                    <a:pt x="3754" y="1566"/>
                    <a:pt x="3737" y="2173"/>
                    <a:pt x="3737" y="2173"/>
                  </a:cubicBezTo>
                  <a:cubicBezTo>
                    <a:pt x="3737" y="2173"/>
                    <a:pt x="3442" y="1419"/>
                    <a:pt x="3934" y="1042"/>
                  </a:cubicBezTo>
                  <a:cubicBezTo>
                    <a:pt x="4117" y="897"/>
                    <a:pt x="4266" y="842"/>
                    <a:pt x="4384" y="842"/>
                  </a:cubicBezTo>
                  <a:cubicBezTo>
                    <a:pt x="4572" y="842"/>
                    <a:pt x="4681" y="983"/>
                    <a:pt x="4721" y="1124"/>
                  </a:cubicBezTo>
                  <a:cubicBezTo>
                    <a:pt x="4774" y="1309"/>
                    <a:pt x="4870" y="1463"/>
                    <a:pt x="5017" y="1463"/>
                  </a:cubicBezTo>
                  <a:cubicBezTo>
                    <a:pt x="5052" y="1463"/>
                    <a:pt x="5090" y="1454"/>
                    <a:pt x="5131" y="1435"/>
                  </a:cubicBezTo>
                  <a:cubicBezTo>
                    <a:pt x="5263" y="1369"/>
                    <a:pt x="5374" y="1265"/>
                    <a:pt x="5472" y="1265"/>
                  </a:cubicBezTo>
                  <a:cubicBezTo>
                    <a:pt x="5519" y="1265"/>
                    <a:pt x="5563" y="1289"/>
                    <a:pt x="5606" y="1353"/>
                  </a:cubicBezTo>
                  <a:cubicBezTo>
                    <a:pt x="5721" y="1616"/>
                    <a:pt x="5606" y="1911"/>
                    <a:pt x="5344" y="2025"/>
                  </a:cubicBezTo>
                  <a:cubicBezTo>
                    <a:pt x="5344" y="2025"/>
                    <a:pt x="5355" y="2026"/>
                    <a:pt x="5375" y="2026"/>
                  </a:cubicBezTo>
                  <a:cubicBezTo>
                    <a:pt x="5515" y="2026"/>
                    <a:pt x="6083" y="1988"/>
                    <a:pt x="6212" y="1386"/>
                  </a:cubicBezTo>
                  <a:cubicBezTo>
                    <a:pt x="6331" y="835"/>
                    <a:pt x="5860" y="0"/>
                    <a:pt x="49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4304800" y="1619550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853" y="0"/>
                  </a:moveTo>
                  <a:cubicBezTo>
                    <a:pt x="853" y="0"/>
                    <a:pt x="1" y="934"/>
                    <a:pt x="558" y="1721"/>
                  </a:cubicBezTo>
                  <a:cubicBezTo>
                    <a:pt x="886" y="2180"/>
                    <a:pt x="1394" y="2475"/>
                    <a:pt x="1951" y="2508"/>
                  </a:cubicBezTo>
                  <a:cubicBezTo>
                    <a:pt x="1886" y="2508"/>
                    <a:pt x="1492" y="2508"/>
                    <a:pt x="1312" y="2721"/>
                  </a:cubicBezTo>
                  <a:cubicBezTo>
                    <a:pt x="1181" y="2901"/>
                    <a:pt x="1132" y="3098"/>
                    <a:pt x="1164" y="3311"/>
                  </a:cubicBezTo>
                  <a:cubicBezTo>
                    <a:pt x="1216" y="3220"/>
                    <a:pt x="1310" y="3170"/>
                    <a:pt x="1412" y="3170"/>
                  </a:cubicBezTo>
                  <a:cubicBezTo>
                    <a:pt x="1439" y="3170"/>
                    <a:pt x="1465" y="3173"/>
                    <a:pt x="1492" y="3180"/>
                  </a:cubicBezTo>
                  <a:cubicBezTo>
                    <a:pt x="1598" y="3215"/>
                    <a:pt x="1762" y="3294"/>
                    <a:pt x="1950" y="3294"/>
                  </a:cubicBezTo>
                  <a:cubicBezTo>
                    <a:pt x="2109" y="3294"/>
                    <a:pt x="2286" y="3237"/>
                    <a:pt x="2459" y="3049"/>
                  </a:cubicBezTo>
                  <a:cubicBezTo>
                    <a:pt x="2836" y="2639"/>
                    <a:pt x="3328" y="2885"/>
                    <a:pt x="4656" y="2164"/>
                  </a:cubicBezTo>
                  <a:lnTo>
                    <a:pt x="4656" y="2164"/>
                  </a:lnTo>
                  <a:cubicBezTo>
                    <a:pt x="4655" y="2164"/>
                    <a:pt x="3943" y="2467"/>
                    <a:pt x="3133" y="2467"/>
                  </a:cubicBezTo>
                  <a:cubicBezTo>
                    <a:pt x="2667" y="2467"/>
                    <a:pt x="2168" y="2366"/>
                    <a:pt x="1754" y="2049"/>
                  </a:cubicBezTo>
                  <a:cubicBezTo>
                    <a:pt x="1115" y="1574"/>
                    <a:pt x="771" y="803"/>
                    <a:pt x="85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4458475" y="1434125"/>
              <a:ext cx="111075" cy="157175"/>
            </a:xfrm>
            <a:custGeom>
              <a:rect b="b" l="l" r="r" t="t"/>
              <a:pathLst>
                <a:path extrusionOk="0" h="6287" w="4443">
                  <a:moveTo>
                    <a:pt x="2651" y="1"/>
                  </a:moveTo>
                  <a:cubicBezTo>
                    <a:pt x="2155" y="1"/>
                    <a:pt x="1633" y="207"/>
                    <a:pt x="1279" y="615"/>
                  </a:cubicBezTo>
                  <a:cubicBezTo>
                    <a:pt x="0" y="2254"/>
                    <a:pt x="918" y="4270"/>
                    <a:pt x="1656" y="5122"/>
                  </a:cubicBezTo>
                  <a:cubicBezTo>
                    <a:pt x="2098" y="5630"/>
                    <a:pt x="2639" y="6024"/>
                    <a:pt x="3262" y="6286"/>
                  </a:cubicBezTo>
                  <a:cubicBezTo>
                    <a:pt x="2688" y="6007"/>
                    <a:pt x="2180" y="5614"/>
                    <a:pt x="1787" y="5122"/>
                  </a:cubicBezTo>
                  <a:cubicBezTo>
                    <a:pt x="1508" y="4745"/>
                    <a:pt x="1295" y="4303"/>
                    <a:pt x="1180" y="3844"/>
                  </a:cubicBezTo>
                  <a:cubicBezTo>
                    <a:pt x="1017" y="3319"/>
                    <a:pt x="967" y="2762"/>
                    <a:pt x="1017" y="2205"/>
                  </a:cubicBezTo>
                  <a:cubicBezTo>
                    <a:pt x="1148" y="746"/>
                    <a:pt x="1967" y="188"/>
                    <a:pt x="2721" y="156"/>
                  </a:cubicBezTo>
                  <a:cubicBezTo>
                    <a:pt x="3065" y="172"/>
                    <a:pt x="3410" y="303"/>
                    <a:pt x="3656" y="549"/>
                  </a:cubicBezTo>
                  <a:cubicBezTo>
                    <a:pt x="4295" y="1106"/>
                    <a:pt x="3934" y="2041"/>
                    <a:pt x="3393" y="2270"/>
                  </a:cubicBezTo>
                  <a:cubicBezTo>
                    <a:pt x="3270" y="2332"/>
                    <a:pt x="3133" y="2365"/>
                    <a:pt x="2997" y="2365"/>
                  </a:cubicBezTo>
                  <a:cubicBezTo>
                    <a:pt x="2879" y="2365"/>
                    <a:pt x="2762" y="2340"/>
                    <a:pt x="2656" y="2287"/>
                  </a:cubicBezTo>
                  <a:cubicBezTo>
                    <a:pt x="2475" y="2188"/>
                    <a:pt x="2361" y="2024"/>
                    <a:pt x="2344" y="1828"/>
                  </a:cubicBezTo>
                  <a:cubicBezTo>
                    <a:pt x="2338" y="1730"/>
                    <a:pt x="2362" y="1707"/>
                    <a:pt x="2413" y="1707"/>
                  </a:cubicBezTo>
                  <a:cubicBezTo>
                    <a:pt x="2456" y="1707"/>
                    <a:pt x="2519" y="1724"/>
                    <a:pt x="2597" y="1724"/>
                  </a:cubicBezTo>
                  <a:cubicBezTo>
                    <a:pt x="2657" y="1724"/>
                    <a:pt x="2726" y="1714"/>
                    <a:pt x="2803" y="1680"/>
                  </a:cubicBezTo>
                  <a:cubicBezTo>
                    <a:pt x="3016" y="1565"/>
                    <a:pt x="3049" y="1287"/>
                    <a:pt x="2885" y="1123"/>
                  </a:cubicBezTo>
                  <a:cubicBezTo>
                    <a:pt x="2812" y="1055"/>
                    <a:pt x="2711" y="1016"/>
                    <a:pt x="2608" y="1016"/>
                  </a:cubicBezTo>
                  <a:cubicBezTo>
                    <a:pt x="2412" y="1016"/>
                    <a:pt x="2207" y="1156"/>
                    <a:pt x="2164" y="1500"/>
                  </a:cubicBezTo>
                  <a:cubicBezTo>
                    <a:pt x="2131" y="1729"/>
                    <a:pt x="2213" y="1975"/>
                    <a:pt x="2377" y="2155"/>
                  </a:cubicBezTo>
                  <a:cubicBezTo>
                    <a:pt x="2393" y="2172"/>
                    <a:pt x="2410" y="2188"/>
                    <a:pt x="2443" y="2205"/>
                  </a:cubicBezTo>
                  <a:lnTo>
                    <a:pt x="2492" y="2254"/>
                  </a:lnTo>
                  <a:lnTo>
                    <a:pt x="2541" y="2287"/>
                  </a:lnTo>
                  <a:lnTo>
                    <a:pt x="2590" y="2319"/>
                  </a:lnTo>
                  <a:lnTo>
                    <a:pt x="2623" y="2336"/>
                  </a:lnTo>
                  <a:cubicBezTo>
                    <a:pt x="2746" y="2401"/>
                    <a:pt x="2881" y="2434"/>
                    <a:pt x="3016" y="2434"/>
                  </a:cubicBezTo>
                  <a:cubicBezTo>
                    <a:pt x="3152" y="2434"/>
                    <a:pt x="3287" y="2401"/>
                    <a:pt x="3410" y="2336"/>
                  </a:cubicBezTo>
                  <a:cubicBezTo>
                    <a:pt x="4000" y="2139"/>
                    <a:pt x="4442" y="1090"/>
                    <a:pt x="3738" y="451"/>
                  </a:cubicBezTo>
                  <a:cubicBezTo>
                    <a:pt x="3474" y="150"/>
                    <a:pt x="3072" y="1"/>
                    <a:pt x="26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3823725" y="1761175"/>
              <a:ext cx="37725" cy="191550"/>
            </a:xfrm>
            <a:custGeom>
              <a:rect b="b" l="l" r="r" t="t"/>
              <a:pathLst>
                <a:path extrusionOk="0" h="7662" w="1509">
                  <a:moveTo>
                    <a:pt x="889" y="0"/>
                  </a:moveTo>
                  <a:cubicBezTo>
                    <a:pt x="565" y="0"/>
                    <a:pt x="328" y="383"/>
                    <a:pt x="328" y="383"/>
                  </a:cubicBezTo>
                  <a:cubicBezTo>
                    <a:pt x="49" y="793"/>
                    <a:pt x="0" y="1301"/>
                    <a:pt x="33" y="1859"/>
                  </a:cubicBezTo>
                  <a:cubicBezTo>
                    <a:pt x="98" y="2826"/>
                    <a:pt x="459" y="3989"/>
                    <a:pt x="557" y="5170"/>
                  </a:cubicBezTo>
                  <a:cubicBezTo>
                    <a:pt x="705" y="7055"/>
                    <a:pt x="49" y="7661"/>
                    <a:pt x="49" y="7661"/>
                  </a:cubicBezTo>
                  <a:cubicBezTo>
                    <a:pt x="738" y="7137"/>
                    <a:pt x="902" y="5366"/>
                    <a:pt x="771" y="4006"/>
                  </a:cubicBezTo>
                  <a:cubicBezTo>
                    <a:pt x="689" y="3285"/>
                    <a:pt x="672" y="2580"/>
                    <a:pt x="721" y="1859"/>
                  </a:cubicBezTo>
                  <a:cubicBezTo>
                    <a:pt x="754" y="1482"/>
                    <a:pt x="820" y="1203"/>
                    <a:pt x="918" y="1105"/>
                  </a:cubicBezTo>
                  <a:cubicBezTo>
                    <a:pt x="1180" y="842"/>
                    <a:pt x="1508" y="285"/>
                    <a:pt x="1098" y="56"/>
                  </a:cubicBezTo>
                  <a:cubicBezTo>
                    <a:pt x="1026" y="16"/>
                    <a:pt x="955" y="0"/>
                    <a:pt x="8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3767575" y="1736200"/>
              <a:ext cx="212300" cy="254225"/>
            </a:xfrm>
            <a:custGeom>
              <a:rect b="b" l="l" r="r" t="t"/>
              <a:pathLst>
                <a:path extrusionOk="0" h="10169" w="8492">
                  <a:moveTo>
                    <a:pt x="6282" y="1"/>
                  </a:moveTo>
                  <a:cubicBezTo>
                    <a:pt x="6080" y="1"/>
                    <a:pt x="5875" y="23"/>
                    <a:pt x="5672" y="71"/>
                  </a:cubicBezTo>
                  <a:cubicBezTo>
                    <a:pt x="4492" y="333"/>
                    <a:pt x="3738" y="1579"/>
                    <a:pt x="3492" y="2841"/>
                  </a:cubicBezTo>
                  <a:lnTo>
                    <a:pt x="3492" y="2858"/>
                  </a:lnTo>
                  <a:cubicBezTo>
                    <a:pt x="3262" y="4153"/>
                    <a:pt x="3492" y="5365"/>
                    <a:pt x="3459" y="6480"/>
                  </a:cubicBezTo>
                  <a:cubicBezTo>
                    <a:pt x="3508" y="7464"/>
                    <a:pt x="3148" y="8431"/>
                    <a:pt x="2459" y="9135"/>
                  </a:cubicBezTo>
                  <a:cubicBezTo>
                    <a:pt x="1771" y="9742"/>
                    <a:pt x="902" y="10119"/>
                    <a:pt x="1" y="10168"/>
                  </a:cubicBezTo>
                  <a:cubicBezTo>
                    <a:pt x="918" y="10152"/>
                    <a:pt x="1804" y="9808"/>
                    <a:pt x="2492" y="9185"/>
                  </a:cubicBezTo>
                  <a:cubicBezTo>
                    <a:pt x="3230" y="8496"/>
                    <a:pt x="3639" y="7496"/>
                    <a:pt x="3590" y="6480"/>
                  </a:cubicBezTo>
                  <a:cubicBezTo>
                    <a:pt x="3656" y="5365"/>
                    <a:pt x="3426" y="4120"/>
                    <a:pt x="3656" y="2874"/>
                  </a:cubicBezTo>
                  <a:cubicBezTo>
                    <a:pt x="3656" y="2858"/>
                    <a:pt x="3656" y="2858"/>
                    <a:pt x="3656" y="2858"/>
                  </a:cubicBezTo>
                  <a:cubicBezTo>
                    <a:pt x="3885" y="1628"/>
                    <a:pt x="4606" y="464"/>
                    <a:pt x="5705" y="202"/>
                  </a:cubicBezTo>
                  <a:cubicBezTo>
                    <a:pt x="5836" y="169"/>
                    <a:pt x="5967" y="153"/>
                    <a:pt x="6098" y="137"/>
                  </a:cubicBezTo>
                  <a:cubicBezTo>
                    <a:pt x="6126" y="136"/>
                    <a:pt x="6153" y="135"/>
                    <a:pt x="6181" y="135"/>
                  </a:cubicBezTo>
                  <a:cubicBezTo>
                    <a:pt x="6595" y="135"/>
                    <a:pt x="7006" y="251"/>
                    <a:pt x="7344" y="497"/>
                  </a:cubicBezTo>
                  <a:cubicBezTo>
                    <a:pt x="8049" y="1071"/>
                    <a:pt x="7950" y="2317"/>
                    <a:pt x="7541" y="2694"/>
                  </a:cubicBezTo>
                  <a:cubicBezTo>
                    <a:pt x="7475" y="2759"/>
                    <a:pt x="7393" y="2808"/>
                    <a:pt x="7311" y="2858"/>
                  </a:cubicBezTo>
                  <a:cubicBezTo>
                    <a:pt x="7196" y="2923"/>
                    <a:pt x="7065" y="2956"/>
                    <a:pt x="6934" y="2956"/>
                  </a:cubicBezTo>
                  <a:cubicBezTo>
                    <a:pt x="6803" y="2956"/>
                    <a:pt x="6672" y="2923"/>
                    <a:pt x="6557" y="2858"/>
                  </a:cubicBezTo>
                  <a:cubicBezTo>
                    <a:pt x="6475" y="2808"/>
                    <a:pt x="6410" y="2743"/>
                    <a:pt x="6377" y="2645"/>
                  </a:cubicBezTo>
                  <a:lnTo>
                    <a:pt x="6377" y="2645"/>
                  </a:lnTo>
                  <a:cubicBezTo>
                    <a:pt x="6377" y="2645"/>
                    <a:pt x="6414" y="2650"/>
                    <a:pt x="6470" y="2650"/>
                  </a:cubicBezTo>
                  <a:cubicBezTo>
                    <a:pt x="6610" y="2650"/>
                    <a:pt x="6864" y="2616"/>
                    <a:pt x="6934" y="2382"/>
                  </a:cubicBezTo>
                  <a:cubicBezTo>
                    <a:pt x="7065" y="2071"/>
                    <a:pt x="6868" y="1727"/>
                    <a:pt x="6541" y="1661"/>
                  </a:cubicBezTo>
                  <a:cubicBezTo>
                    <a:pt x="6485" y="1645"/>
                    <a:pt x="6430" y="1638"/>
                    <a:pt x="6376" y="1638"/>
                  </a:cubicBezTo>
                  <a:cubicBezTo>
                    <a:pt x="5990" y="1638"/>
                    <a:pt x="5692" y="2026"/>
                    <a:pt x="5836" y="2415"/>
                  </a:cubicBezTo>
                  <a:cubicBezTo>
                    <a:pt x="5885" y="2595"/>
                    <a:pt x="6000" y="2759"/>
                    <a:pt x="6164" y="2858"/>
                  </a:cubicBezTo>
                  <a:cubicBezTo>
                    <a:pt x="6411" y="3011"/>
                    <a:pt x="6695" y="3090"/>
                    <a:pt x="6977" y="3090"/>
                  </a:cubicBezTo>
                  <a:cubicBezTo>
                    <a:pt x="7236" y="3090"/>
                    <a:pt x="7493" y="3024"/>
                    <a:pt x="7721" y="2890"/>
                  </a:cubicBezTo>
                  <a:cubicBezTo>
                    <a:pt x="7737" y="2874"/>
                    <a:pt x="7754" y="2858"/>
                    <a:pt x="7786" y="2858"/>
                  </a:cubicBezTo>
                  <a:cubicBezTo>
                    <a:pt x="8295" y="2464"/>
                    <a:pt x="8491" y="1776"/>
                    <a:pt x="8245" y="1169"/>
                  </a:cubicBezTo>
                  <a:cubicBezTo>
                    <a:pt x="8017" y="459"/>
                    <a:pt x="7187" y="1"/>
                    <a:pt x="62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3873300" y="1771775"/>
              <a:ext cx="58225" cy="52750"/>
            </a:xfrm>
            <a:custGeom>
              <a:rect b="b" l="l" r="r" t="t"/>
              <a:pathLst>
                <a:path extrusionOk="0" h="2110" w="2329">
                  <a:moveTo>
                    <a:pt x="527" y="0"/>
                  </a:moveTo>
                  <a:cubicBezTo>
                    <a:pt x="458" y="0"/>
                    <a:pt x="387" y="8"/>
                    <a:pt x="312" y="25"/>
                  </a:cubicBezTo>
                  <a:cubicBezTo>
                    <a:pt x="427" y="107"/>
                    <a:pt x="459" y="271"/>
                    <a:pt x="361" y="386"/>
                  </a:cubicBezTo>
                  <a:cubicBezTo>
                    <a:pt x="246" y="549"/>
                    <a:pt x="0" y="992"/>
                    <a:pt x="132" y="1435"/>
                  </a:cubicBezTo>
                  <a:cubicBezTo>
                    <a:pt x="164" y="1599"/>
                    <a:pt x="263" y="1746"/>
                    <a:pt x="377" y="1861"/>
                  </a:cubicBezTo>
                  <a:cubicBezTo>
                    <a:pt x="562" y="2046"/>
                    <a:pt x="818" y="2110"/>
                    <a:pt x="1083" y="2110"/>
                  </a:cubicBezTo>
                  <a:cubicBezTo>
                    <a:pt x="1619" y="2110"/>
                    <a:pt x="2197" y="1850"/>
                    <a:pt x="2328" y="1795"/>
                  </a:cubicBezTo>
                  <a:lnTo>
                    <a:pt x="2328" y="1795"/>
                  </a:lnTo>
                  <a:cubicBezTo>
                    <a:pt x="2328" y="1795"/>
                    <a:pt x="2297" y="1799"/>
                    <a:pt x="2247" y="1799"/>
                  </a:cubicBezTo>
                  <a:cubicBezTo>
                    <a:pt x="2082" y="1799"/>
                    <a:pt x="1709" y="1761"/>
                    <a:pt x="1508" y="1435"/>
                  </a:cubicBezTo>
                  <a:cubicBezTo>
                    <a:pt x="1443" y="1336"/>
                    <a:pt x="1410" y="1205"/>
                    <a:pt x="1394" y="1090"/>
                  </a:cubicBezTo>
                  <a:cubicBezTo>
                    <a:pt x="1308" y="389"/>
                    <a:pt x="997" y="0"/>
                    <a:pt x="52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3958525" y="1737050"/>
              <a:ext cx="74625" cy="48825"/>
            </a:xfrm>
            <a:custGeom>
              <a:rect b="b" l="l" r="r" t="t"/>
              <a:pathLst>
                <a:path extrusionOk="0" h="1953" w="2985">
                  <a:moveTo>
                    <a:pt x="928" y="0"/>
                  </a:moveTo>
                  <a:cubicBezTo>
                    <a:pt x="662" y="0"/>
                    <a:pt x="355" y="27"/>
                    <a:pt x="1" y="86"/>
                  </a:cubicBezTo>
                  <a:cubicBezTo>
                    <a:pt x="411" y="135"/>
                    <a:pt x="771" y="398"/>
                    <a:pt x="935" y="791"/>
                  </a:cubicBezTo>
                  <a:cubicBezTo>
                    <a:pt x="1141" y="1306"/>
                    <a:pt x="1499" y="1952"/>
                    <a:pt x="2262" y="1952"/>
                  </a:cubicBezTo>
                  <a:cubicBezTo>
                    <a:pt x="2470" y="1952"/>
                    <a:pt x="2709" y="1904"/>
                    <a:pt x="2984" y="1791"/>
                  </a:cubicBezTo>
                  <a:cubicBezTo>
                    <a:pt x="2804" y="1725"/>
                    <a:pt x="2689" y="1545"/>
                    <a:pt x="2689" y="1365"/>
                  </a:cubicBezTo>
                  <a:cubicBezTo>
                    <a:pt x="2675" y="1081"/>
                    <a:pt x="2636" y="0"/>
                    <a:pt x="9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4025325" y="1736200"/>
              <a:ext cx="36100" cy="28325"/>
            </a:xfrm>
            <a:custGeom>
              <a:rect b="b" l="l" r="r" t="t"/>
              <a:pathLst>
                <a:path extrusionOk="0" h="1133" w="1444">
                  <a:moveTo>
                    <a:pt x="962" y="1"/>
                  </a:moveTo>
                  <a:cubicBezTo>
                    <a:pt x="787" y="1"/>
                    <a:pt x="636" y="142"/>
                    <a:pt x="624" y="333"/>
                  </a:cubicBezTo>
                  <a:cubicBezTo>
                    <a:pt x="624" y="483"/>
                    <a:pt x="754" y="593"/>
                    <a:pt x="894" y="593"/>
                  </a:cubicBezTo>
                  <a:cubicBezTo>
                    <a:pt x="952" y="593"/>
                    <a:pt x="1013" y="574"/>
                    <a:pt x="1066" y="530"/>
                  </a:cubicBezTo>
                  <a:cubicBezTo>
                    <a:pt x="1066" y="530"/>
                    <a:pt x="1181" y="366"/>
                    <a:pt x="1066" y="301"/>
                  </a:cubicBezTo>
                  <a:cubicBezTo>
                    <a:pt x="1035" y="283"/>
                    <a:pt x="1006" y="275"/>
                    <a:pt x="981" y="275"/>
                  </a:cubicBezTo>
                  <a:cubicBezTo>
                    <a:pt x="914" y="275"/>
                    <a:pt x="874" y="332"/>
                    <a:pt x="886" y="415"/>
                  </a:cubicBezTo>
                  <a:cubicBezTo>
                    <a:pt x="896" y="447"/>
                    <a:pt x="882" y="462"/>
                    <a:pt x="858" y="462"/>
                  </a:cubicBezTo>
                  <a:cubicBezTo>
                    <a:pt x="807" y="462"/>
                    <a:pt x="716" y="396"/>
                    <a:pt x="738" y="284"/>
                  </a:cubicBezTo>
                  <a:cubicBezTo>
                    <a:pt x="750" y="153"/>
                    <a:pt x="858" y="65"/>
                    <a:pt x="979" y="65"/>
                  </a:cubicBezTo>
                  <a:cubicBezTo>
                    <a:pt x="1024" y="65"/>
                    <a:pt x="1071" y="77"/>
                    <a:pt x="1115" y="104"/>
                  </a:cubicBezTo>
                  <a:cubicBezTo>
                    <a:pt x="1378" y="268"/>
                    <a:pt x="1296" y="841"/>
                    <a:pt x="722" y="907"/>
                  </a:cubicBezTo>
                  <a:cubicBezTo>
                    <a:pt x="708" y="908"/>
                    <a:pt x="694" y="909"/>
                    <a:pt x="680" y="909"/>
                  </a:cubicBezTo>
                  <a:cubicBezTo>
                    <a:pt x="320" y="909"/>
                    <a:pt x="1" y="514"/>
                    <a:pt x="1" y="514"/>
                  </a:cubicBezTo>
                  <a:lnTo>
                    <a:pt x="1" y="514"/>
                  </a:lnTo>
                  <a:cubicBezTo>
                    <a:pt x="1" y="694"/>
                    <a:pt x="83" y="891"/>
                    <a:pt x="214" y="1005"/>
                  </a:cubicBezTo>
                  <a:cubicBezTo>
                    <a:pt x="338" y="1088"/>
                    <a:pt x="483" y="1132"/>
                    <a:pt x="626" y="1132"/>
                  </a:cubicBezTo>
                  <a:cubicBezTo>
                    <a:pt x="709" y="1132"/>
                    <a:pt x="791" y="1117"/>
                    <a:pt x="869" y="1087"/>
                  </a:cubicBezTo>
                  <a:cubicBezTo>
                    <a:pt x="1082" y="1022"/>
                    <a:pt x="1263" y="874"/>
                    <a:pt x="1345" y="661"/>
                  </a:cubicBezTo>
                  <a:cubicBezTo>
                    <a:pt x="1443" y="415"/>
                    <a:pt x="1345" y="137"/>
                    <a:pt x="1115" y="38"/>
                  </a:cubicBezTo>
                  <a:cubicBezTo>
                    <a:pt x="1064" y="13"/>
                    <a:pt x="1012" y="1"/>
                    <a:pt x="9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3457775" y="1748625"/>
              <a:ext cx="69275" cy="203675"/>
            </a:xfrm>
            <a:custGeom>
              <a:rect b="b" l="l" r="r" t="t"/>
              <a:pathLst>
                <a:path extrusionOk="0" h="8147" w="2771">
                  <a:moveTo>
                    <a:pt x="689" y="0"/>
                  </a:moveTo>
                  <a:cubicBezTo>
                    <a:pt x="689" y="0"/>
                    <a:pt x="689" y="1"/>
                    <a:pt x="689" y="1"/>
                  </a:cubicBezTo>
                  <a:lnTo>
                    <a:pt x="689" y="1"/>
                  </a:lnTo>
                  <a:cubicBezTo>
                    <a:pt x="690" y="0"/>
                    <a:pt x="690" y="0"/>
                    <a:pt x="689" y="0"/>
                  </a:cubicBezTo>
                  <a:close/>
                  <a:moveTo>
                    <a:pt x="689" y="1"/>
                  </a:moveTo>
                  <a:lnTo>
                    <a:pt x="689" y="1"/>
                  </a:lnTo>
                  <a:cubicBezTo>
                    <a:pt x="670" y="11"/>
                    <a:pt x="70" y="206"/>
                    <a:pt x="197" y="1082"/>
                  </a:cubicBezTo>
                  <a:cubicBezTo>
                    <a:pt x="296" y="1574"/>
                    <a:pt x="558" y="2016"/>
                    <a:pt x="919" y="2361"/>
                  </a:cubicBezTo>
                  <a:cubicBezTo>
                    <a:pt x="1115" y="2574"/>
                    <a:pt x="1312" y="2738"/>
                    <a:pt x="1459" y="2902"/>
                  </a:cubicBezTo>
                  <a:cubicBezTo>
                    <a:pt x="1804" y="3279"/>
                    <a:pt x="2459" y="4131"/>
                    <a:pt x="2132" y="4967"/>
                  </a:cubicBezTo>
                  <a:cubicBezTo>
                    <a:pt x="2050" y="5196"/>
                    <a:pt x="1902" y="5409"/>
                    <a:pt x="1722" y="5573"/>
                  </a:cubicBezTo>
                  <a:cubicBezTo>
                    <a:pt x="1148" y="6081"/>
                    <a:pt x="755" y="6327"/>
                    <a:pt x="443" y="6753"/>
                  </a:cubicBezTo>
                  <a:cubicBezTo>
                    <a:pt x="148" y="7163"/>
                    <a:pt x="1" y="7655"/>
                    <a:pt x="17" y="8147"/>
                  </a:cubicBezTo>
                  <a:cubicBezTo>
                    <a:pt x="17" y="7999"/>
                    <a:pt x="66" y="6934"/>
                    <a:pt x="1197" y="6147"/>
                  </a:cubicBezTo>
                  <a:cubicBezTo>
                    <a:pt x="2509" y="5229"/>
                    <a:pt x="2771" y="4278"/>
                    <a:pt x="2328" y="2918"/>
                  </a:cubicBezTo>
                  <a:cubicBezTo>
                    <a:pt x="2279" y="2721"/>
                    <a:pt x="2197" y="2541"/>
                    <a:pt x="2099" y="2361"/>
                  </a:cubicBezTo>
                  <a:cubicBezTo>
                    <a:pt x="1476" y="1230"/>
                    <a:pt x="394" y="967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3541375" y="1512700"/>
              <a:ext cx="61250" cy="136375"/>
            </a:xfrm>
            <a:custGeom>
              <a:rect b="b" l="l" r="r" t="t"/>
              <a:pathLst>
                <a:path extrusionOk="0" h="5455" w="2450">
                  <a:moveTo>
                    <a:pt x="1442" y="1"/>
                  </a:moveTo>
                  <a:cubicBezTo>
                    <a:pt x="1413" y="1"/>
                    <a:pt x="1385" y="5"/>
                    <a:pt x="1361" y="12"/>
                  </a:cubicBezTo>
                  <a:cubicBezTo>
                    <a:pt x="1033" y="111"/>
                    <a:pt x="968" y="373"/>
                    <a:pt x="1131" y="734"/>
                  </a:cubicBezTo>
                  <a:cubicBezTo>
                    <a:pt x="1279" y="1094"/>
                    <a:pt x="1787" y="1143"/>
                    <a:pt x="1656" y="2815"/>
                  </a:cubicBezTo>
                  <a:cubicBezTo>
                    <a:pt x="1525" y="4471"/>
                    <a:pt x="0" y="5454"/>
                    <a:pt x="0" y="5454"/>
                  </a:cubicBezTo>
                  <a:cubicBezTo>
                    <a:pt x="263" y="5421"/>
                    <a:pt x="1836" y="4454"/>
                    <a:pt x="2148" y="2438"/>
                  </a:cubicBezTo>
                  <a:cubicBezTo>
                    <a:pt x="2450" y="565"/>
                    <a:pt x="1791" y="1"/>
                    <a:pt x="14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3497525" y="1475400"/>
              <a:ext cx="131975" cy="177775"/>
            </a:xfrm>
            <a:custGeom>
              <a:rect b="b" l="l" r="r" t="t"/>
              <a:pathLst>
                <a:path extrusionOk="0" h="7111" w="5279">
                  <a:moveTo>
                    <a:pt x="1672" y="0"/>
                  </a:moveTo>
                  <a:cubicBezTo>
                    <a:pt x="1284" y="0"/>
                    <a:pt x="856" y="88"/>
                    <a:pt x="476" y="373"/>
                  </a:cubicBezTo>
                  <a:cubicBezTo>
                    <a:pt x="165" y="652"/>
                    <a:pt x="1" y="1062"/>
                    <a:pt x="33" y="1472"/>
                  </a:cubicBezTo>
                  <a:cubicBezTo>
                    <a:pt x="90" y="1983"/>
                    <a:pt x="616" y="2421"/>
                    <a:pt x="1225" y="2421"/>
                  </a:cubicBezTo>
                  <a:cubicBezTo>
                    <a:pt x="1318" y="2421"/>
                    <a:pt x="1413" y="2411"/>
                    <a:pt x="1509" y="2389"/>
                  </a:cubicBezTo>
                  <a:cubicBezTo>
                    <a:pt x="1607" y="2373"/>
                    <a:pt x="1722" y="2324"/>
                    <a:pt x="1804" y="2275"/>
                  </a:cubicBezTo>
                  <a:lnTo>
                    <a:pt x="1820" y="2275"/>
                  </a:lnTo>
                  <a:lnTo>
                    <a:pt x="1853" y="2258"/>
                  </a:lnTo>
                  <a:cubicBezTo>
                    <a:pt x="2148" y="2111"/>
                    <a:pt x="2312" y="1783"/>
                    <a:pt x="2246" y="1439"/>
                  </a:cubicBezTo>
                  <a:cubicBezTo>
                    <a:pt x="2197" y="1116"/>
                    <a:pt x="1913" y="888"/>
                    <a:pt x="1607" y="888"/>
                  </a:cubicBezTo>
                  <a:cubicBezTo>
                    <a:pt x="1508" y="888"/>
                    <a:pt x="1408" y="911"/>
                    <a:pt x="1312" y="963"/>
                  </a:cubicBezTo>
                  <a:cubicBezTo>
                    <a:pt x="951" y="1160"/>
                    <a:pt x="1050" y="1701"/>
                    <a:pt x="1459" y="1767"/>
                  </a:cubicBezTo>
                  <a:cubicBezTo>
                    <a:pt x="1485" y="1771"/>
                    <a:pt x="1510" y="1774"/>
                    <a:pt x="1535" y="1774"/>
                  </a:cubicBezTo>
                  <a:cubicBezTo>
                    <a:pt x="1767" y="1774"/>
                    <a:pt x="1963" y="1576"/>
                    <a:pt x="1918" y="1324"/>
                  </a:cubicBezTo>
                  <a:cubicBezTo>
                    <a:pt x="1912" y="1285"/>
                    <a:pt x="1939" y="1251"/>
                    <a:pt x="1976" y="1251"/>
                  </a:cubicBezTo>
                  <a:cubicBezTo>
                    <a:pt x="2032" y="1251"/>
                    <a:pt x="2112" y="1329"/>
                    <a:pt x="2131" y="1586"/>
                  </a:cubicBezTo>
                  <a:cubicBezTo>
                    <a:pt x="2148" y="1717"/>
                    <a:pt x="2115" y="1832"/>
                    <a:pt x="2066" y="1947"/>
                  </a:cubicBezTo>
                  <a:cubicBezTo>
                    <a:pt x="1923" y="2161"/>
                    <a:pt x="1693" y="2301"/>
                    <a:pt x="1442" y="2301"/>
                  </a:cubicBezTo>
                  <a:cubicBezTo>
                    <a:pt x="1404" y="2301"/>
                    <a:pt x="1366" y="2297"/>
                    <a:pt x="1328" y="2291"/>
                  </a:cubicBezTo>
                  <a:cubicBezTo>
                    <a:pt x="1318" y="2292"/>
                    <a:pt x="1307" y="2292"/>
                    <a:pt x="1297" y="2292"/>
                  </a:cubicBezTo>
                  <a:cubicBezTo>
                    <a:pt x="608" y="2292"/>
                    <a:pt x="125" y="1249"/>
                    <a:pt x="771" y="603"/>
                  </a:cubicBezTo>
                  <a:cubicBezTo>
                    <a:pt x="1049" y="310"/>
                    <a:pt x="1439" y="184"/>
                    <a:pt x="1854" y="184"/>
                  </a:cubicBezTo>
                  <a:cubicBezTo>
                    <a:pt x="2367" y="184"/>
                    <a:pt x="2918" y="377"/>
                    <a:pt x="3344" y="685"/>
                  </a:cubicBezTo>
                  <a:cubicBezTo>
                    <a:pt x="5082" y="1963"/>
                    <a:pt x="4820" y="4242"/>
                    <a:pt x="4312" y="5405"/>
                  </a:cubicBezTo>
                  <a:cubicBezTo>
                    <a:pt x="4049" y="6077"/>
                    <a:pt x="3590" y="6668"/>
                    <a:pt x="3000" y="7110"/>
                  </a:cubicBezTo>
                  <a:cubicBezTo>
                    <a:pt x="3607" y="6700"/>
                    <a:pt x="4098" y="6110"/>
                    <a:pt x="4393" y="5438"/>
                  </a:cubicBezTo>
                  <a:cubicBezTo>
                    <a:pt x="4951" y="4291"/>
                    <a:pt x="5279" y="1898"/>
                    <a:pt x="3459" y="554"/>
                  </a:cubicBezTo>
                  <a:cubicBezTo>
                    <a:pt x="3099" y="291"/>
                    <a:pt x="2689" y="127"/>
                    <a:pt x="2263" y="62"/>
                  </a:cubicBezTo>
                  <a:cubicBezTo>
                    <a:pt x="2088" y="27"/>
                    <a:pt x="1886" y="0"/>
                    <a:pt x="16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3527450" y="1337600"/>
              <a:ext cx="130325" cy="204925"/>
            </a:xfrm>
            <a:custGeom>
              <a:rect b="b" l="l" r="r" t="t"/>
              <a:pathLst>
                <a:path extrusionOk="0" h="8197" w="5213">
                  <a:moveTo>
                    <a:pt x="1098" y="1"/>
                  </a:moveTo>
                  <a:cubicBezTo>
                    <a:pt x="0" y="2853"/>
                    <a:pt x="1279" y="4377"/>
                    <a:pt x="2541" y="5607"/>
                  </a:cubicBezTo>
                  <a:cubicBezTo>
                    <a:pt x="3803" y="6836"/>
                    <a:pt x="3754" y="8196"/>
                    <a:pt x="3754" y="8196"/>
                  </a:cubicBezTo>
                  <a:cubicBezTo>
                    <a:pt x="4655" y="7279"/>
                    <a:pt x="3590" y="5574"/>
                    <a:pt x="4459" y="4230"/>
                  </a:cubicBezTo>
                  <a:cubicBezTo>
                    <a:pt x="5213" y="3082"/>
                    <a:pt x="4246" y="2558"/>
                    <a:pt x="4246" y="2558"/>
                  </a:cubicBezTo>
                  <a:cubicBezTo>
                    <a:pt x="3836" y="3148"/>
                    <a:pt x="3377" y="3000"/>
                    <a:pt x="3016" y="3738"/>
                  </a:cubicBezTo>
                  <a:cubicBezTo>
                    <a:pt x="2672" y="4443"/>
                    <a:pt x="3278" y="5803"/>
                    <a:pt x="3278" y="5803"/>
                  </a:cubicBezTo>
                  <a:cubicBezTo>
                    <a:pt x="2065" y="4935"/>
                    <a:pt x="2311" y="4148"/>
                    <a:pt x="2656" y="3754"/>
                  </a:cubicBezTo>
                  <a:cubicBezTo>
                    <a:pt x="3000" y="3361"/>
                    <a:pt x="2524" y="3000"/>
                    <a:pt x="2541" y="2787"/>
                  </a:cubicBezTo>
                  <a:cubicBezTo>
                    <a:pt x="2557" y="2640"/>
                    <a:pt x="2590" y="2492"/>
                    <a:pt x="2639" y="2361"/>
                  </a:cubicBezTo>
                  <a:cubicBezTo>
                    <a:pt x="2639" y="2361"/>
                    <a:pt x="2565" y="2307"/>
                    <a:pt x="2424" y="2307"/>
                  </a:cubicBezTo>
                  <a:cubicBezTo>
                    <a:pt x="2309" y="2307"/>
                    <a:pt x="2150" y="2343"/>
                    <a:pt x="1951" y="2476"/>
                  </a:cubicBezTo>
                  <a:cubicBezTo>
                    <a:pt x="1230" y="2968"/>
                    <a:pt x="1525" y="4066"/>
                    <a:pt x="1525" y="4066"/>
                  </a:cubicBezTo>
                  <a:cubicBezTo>
                    <a:pt x="1000" y="3328"/>
                    <a:pt x="1180" y="2574"/>
                    <a:pt x="1770" y="2050"/>
                  </a:cubicBezTo>
                  <a:cubicBezTo>
                    <a:pt x="2377" y="1525"/>
                    <a:pt x="1803" y="1050"/>
                    <a:pt x="1410" y="837"/>
                  </a:cubicBezTo>
                  <a:cubicBezTo>
                    <a:pt x="1017" y="624"/>
                    <a:pt x="1098" y="1"/>
                    <a:pt x="109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3467200" y="1312200"/>
              <a:ext cx="75850" cy="112725"/>
            </a:xfrm>
            <a:custGeom>
              <a:rect b="b" l="l" r="r" t="t"/>
              <a:pathLst>
                <a:path extrusionOk="0" h="4509" w="3034">
                  <a:moveTo>
                    <a:pt x="460" y="1"/>
                  </a:moveTo>
                  <a:lnTo>
                    <a:pt x="460" y="1"/>
                  </a:lnTo>
                  <a:cubicBezTo>
                    <a:pt x="460" y="1"/>
                    <a:pt x="1" y="2001"/>
                    <a:pt x="3033" y="4508"/>
                  </a:cubicBezTo>
                  <a:cubicBezTo>
                    <a:pt x="3033" y="4508"/>
                    <a:pt x="2476" y="3836"/>
                    <a:pt x="2722" y="3082"/>
                  </a:cubicBezTo>
                  <a:cubicBezTo>
                    <a:pt x="2984" y="2328"/>
                    <a:pt x="2689" y="2050"/>
                    <a:pt x="2443" y="1804"/>
                  </a:cubicBezTo>
                  <a:cubicBezTo>
                    <a:pt x="2295" y="1640"/>
                    <a:pt x="2295" y="1410"/>
                    <a:pt x="2427" y="1246"/>
                  </a:cubicBezTo>
                  <a:cubicBezTo>
                    <a:pt x="2427" y="1246"/>
                    <a:pt x="2388" y="1239"/>
                    <a:pt x="2333" y="1239"/>
                  </a:cubicBezTo>
                  <a:cubicBezTo>
                    <a:pt x="2171" y="1239"/>
                    <a:pt x="1862" y="1303"/>
                    <a:pt x="1935" y="1804"/>
                  </a:cubicBezTo>
                  <a:cubicBezTo>
                    <a:pt x="2033" y="2492"/>
                    <a:pt x="2082" y="2607"/>
                    <a:pt x="1853" y="2623"/>
                  </a:cubicBezTo>
                  <a:cubicBezTo>
                    <a:pt x="1848" y="2624"/>
                    <a:pt x="1843" y="2624"/>
                    <a:pt x="1839" y="2624"/>
                  </a:cubicBezTo>
                  <a:cubicBezTo>
                    <a:pt x="1643" y="2624"/>
                    <a:pt x="1706" y="2291"/>
                    <a:pt x="1755" y="2099"/>
                  </a:cubicBezTo>
                  <a:cubicBezTo>
                    <a:pt x="1820" y="1918"/>
                    <a:pt x="2066" y="1082"/>
                    <a:pt x="1410" y="820"/>
                  </a:cubicBezTo>
                  <a:cubicBezTo>
                    <a:pt x="755" y="542"/>
                    <a:pt x="492" y="279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3603650" y="1526525"/>
              <a:ext cx="89775" cy="106975"/>
            </a:xfrm>
            <a:custGeom>
              <a:rect b="b" l="l" r="r" t="t"/>
              <a:pathLst>
                <a:path extrusionOk="0" h="4279" w="3591">
                  <a:moveTo>
                    <a:pt x="1722" y="0"/>
                  </a:moveTo>
                  <a:lnTo>
                    <a:pt x="1722" y="0"/>
                  </a:lnTo>
                  <a:cubicBezTo>
                    <a:pt x="771" y="508"/>
                    <a:pt x="1050" y="1197"/>
                    <a:pt x="952" y="2492"/>
                  </a:cubicBezTo>
                  <a:cubicBezTo>
                    <a:pt x="853" y="3770"/>
                    <a:pt x="1" y="4278"/>
                    <a:pt x="1" y="4278"/>
                  </a:cubicBezTo>
                  <a:cubicBezTo>
                    <a:pt x="3591" y="2443"/>
                    <a:pt x="2279" y="771"/>
                    <a:pt x="1935" y="525"/>
                  </a:cubicBezTo>
                  <a:cubicBezTo>
                    <a:pt x="1591" y="279"/>
                    <a:pt x="1722" y="0"/>
                    <a:pt x="17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3605700" y="1592150"/>
              <a:ext cx="196725" cy="144825"/>
            </a:xfrm>
            <a:custGeom>
              <a:rect b="b" l="l" r="r" t="t"/>
              <a:pathLst>
                <a:path extrusionOk="0" h="5793" w="7869">
                  <a:moveTo>
                    <a:pt x="3228" y="1"/>
                  </a:moveTo>
                  <a:cubicBezTo>
                    <a:pt x="2842" y="1"/>
                    <a:pt x="2416" y="332"/>
                    <a:pt x="2017" y="949"/>
                  </a:cubicBezTo>
                  <a:cubicBezTo>
                    <a:pt x="1460" y="1801"/>
                    <a:pt x="1" y="1932"/>
                    <a:pt x="1" y="1932"/>
                  </a:cubicBezTo>
                  <a:cubicBezTo>
                    <a:pt x="2394" y="1981"/>
                    <a:pt x="3033" y="2604"/>
                    <a:pt x="3673" y="3358"/>
                  </a:cubicBezTo>
                  <a:cubicBezTo>
                    <a:pt x="4312" y="4112"/>
                    <a:pt x="4492" y="5325"/>
                    <a:pt x="6000" y="5702"/>
                  </a:cubicBezTo>
                  <a:cubicBezTo>
                    <a:pt x="6257" y="5766"/>
                    <a:pt x="6481" y="5793"/>
                    <a:pt x="6675" y="5793"/>
                  </a:cubicBezTo>
                  <a:cubicBezTo>
                    <a:pt x="7620" y="5793"/>
                    <a:pt x="7869" y="5161"/>
                    <a:pt x="7869" y="5161"/>
                  </a:cubicBezTo>
                  <a:lnTo>
                    <a:pt x="7869" y="5161"/>
                  </a:lnTo>
                  <a:cubicBezTo>
                    <a:pt x="7782" y="5219"/>
                    <a:pt x="7703" y="5248"/>
                    <a:pt x="7632" y="5248"/>
                  </a:cubicBezTo>
                  <a:cubicBezTo>
                    <a:pt x="7381" y="5248"/>
                    <a:pt x="7237" y="4883"/>
                    <a:pt x="7262" y="4128"/>
                  </a:cubicBezTo>
                  <a:cubicBezTo>
                    <a:pt x="7279" y="3161"/>
                    <a:pt x="6394" y="2883"/>
                    <a:pt x="5279" y="2719"/>
                  </a:cubicBezTo>
                  <a:cubicBezTo>
                    <a:pt x="4164" y="2538"/>
                    <a:pt x="3230" y="2473"/>
                    <a:pt x="3132" y="2096"/>
                  </a:cubicBezTo>
                  <a:cubicBezTo>
                    <a:pt x="3017" y="1735"/>
                    <a:pt x="3509" y="1588"/>
                    <a:pt x="4197" y="1391"/>
                  </a:cubicBezTo>
                  <a:cubicBezTo>
                    <a:pt x="4869" y="1178"/>
                    <a:pt x="4574" y="539"/>
                    <a:pt x="4574" y="539"/>
                  </a:cubicBezTo>
                  <a:lnTo>
                    <a:pt x="4574" y="539"/>
                  </a:lnTo>
                  <a:cubicBezTo>
                    <a:pt x="4516" y="585"/>
                    <a:pt x="4458" y="606"/>
                    <a:pt x="4398" y="606"/>
                  </a:cubicBezTo>
                  <a:cubicBezTo>
                    <a:pt x="4205" y="606"/>
                    <a:pt x="3986" y="391"/>
                    <a:pt x="3623" y="129"/>
                  </a:cubicBezTo>
                  <a:cubicBezTo>
                    <a:pt x="3499" y="43"/>
                    <a:pt x="3366" y="1"/>
                    <a:pt x="32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3510225" y="1652250"/>
              <a:ext cx="192225" cy="157050"/>
            </a:xfrm>
            <a:custGeom>
              <a:rect b="b" l="l" r="r" t="t"/>
              <a:pathLst>
                <a:path extrusionOk="0" h="6282" w="7689">
                  <a:moveTo>
                    <a:pt x="4322" y="1"/>
                  </a:moveTo>
                  <a:cubicBezTo>
                    <a:pt x="2725" y="1"/>
                    <a:pt x="1358" y="1109"/>
                    <a:pt x="673" y="2528"/>
                  </a:cubicBezTo>
                  <a:cubicBezTo>
                    <a:pt x="148" y="3626"/>
                    <a:pt x="1" y="4855"/>
                    <a:pt x="230" y="6052"/>
                  </a:cubicBezTo>
                  <a:lnTo>
                    <a:pt x="230" y="6084"/>
                  </a:lnTo>
                  <a:lnTo>
                    <a:pt x="263" y="6232"/>
                  </a:lnTo>
                  <a:lnTo>
                    <a:pt x="279" y="6281"/>
                  </a:lnTo>
                  <a:lnTo>
                    <a:pt x="279" y="6232"/>
                  </a:lnTo>
                  <a:cubicBezTo>
                    <a:pt x="263" y="6084"/>
                    <a:pt x="247" y="5921"/>
                    <a:pt x="230" y="5773"/>
                  </a:cubicBezTo>
                  <a:cubicBezTo>
                    <a:pt x="247" y="4904"/>
                    <a:pt x="411" y="4036"/>
                    <a:pt x="738" y="3232"/>
                  </a:cubicBezTo>
                  <a:cubicBezTo>
                    <a:pt x="1148" y="2233"/>
                    <a:pt x="1869" y="1397"/>
                    <a:pt x="2820" y="856"/>
                  </a:cubicBezTo>
                  <a:cubicBezTo>
                    <a:pt x="3366" y="551"/>
                    <a:pt x="4079" y="305"/>
                    <a:pt x="4784" y="305"/>
                  </a:cubicBezTo>
                  <a:cubicBezTo>
                    <a:pt x="5370" y="305"/>
                    <a:pt x="5950" y="475"/>
                    <a:pt x="6426" y="921"/>
                  </a:cubicBezTo>
                  <a:cubicBezTo>
                    <a:pt x="7492" y="1839"/>
                    <a:pt x="7147" y="3757"/>
                    <a:pt x="5951" y="4052"/>
                  </a:cubicBezTo>
                  <a:cubicBezTo>
                    <a:pt x="5821" y="4086"/>
                    <a:pt x="5686" y="4103"/>
                    <a:pt x="5553" y="4103"/>
                  </a:cubicBezTo>
                  <a:cubicBezTo>
                    <a:pt x="5113" y="4103"/>
                    <a:pt x="4682" y="3924"/>
                    <a:pt x="4443" y="3609"/>
                  </a:cubicBezTo>
                  <a:cubicBezTo>
                    <a:pt x="4164" y="3200"/>
                    <a:pt x="4148" y="2659"/>
                    <a:pt x="4410" y="2249"/>
                  </a:cubicBezTo>
                  <a:cubicBezTo>
                    <a:pt x="4600" y="1970"/>
                    <a:pt x="4910" y="1813"/>
                    <a:pt x="5229" y="1813"/>
                  </a:cubicBezTo>
                  <a:cubicBezTo>
                    <a:pt x="5379" y="1813"/>
                    <a:pt x="5531" y="1848"/>
                    <a:pt x="5672" y="1921"/>
                  </a:cubicBezTo>
                  <a:cubicBezTo>
                    <a:pt x="5852" y="2003"/>
                    <a:pt x="5967" y="2183"/>
                    <a:pt x="5967" y="2380"/>
                  </a:cubicBezTo>
                  <a:cubicBezTo>
                    <a:pt x="5967" y="2380"/>
                    <a:pt x="5967" y="2512"/>
                    <a:pt x="5870" y="2512"/>
                  </a:cubicBezTo>
                  <a:cubicBezTo>
                    <a:pt x="5864" y="2512"/>
                    <a:pt x="5858" y="2512"/>
                    <a:pt x="5852" y="2511"/>
                  </a:cubicBezTo>
                  <a:cubicBezTo>
                    <a:pt x="5754" y="2511"/>
                    <a:pt x="5787" y="2364"/>
                    <a:pt x="5525" y="2298"/>
                  </a:cubicBezTo>
                  <a:cubicBezTo>
                    <a:pt x="5494" y="2291"/>
                    <a:pt x="5463" y="2288"/>
                    <a:pt x="5433" y="2288"/>
                  </a:cubicBezTo>
                  <a:cubicBezTo>
                    <a:pt x="5178" y="2288"/>
                    <a:pt x="4976" y="2526"/>
                    <a:pt x="5049" y="2790"/>
                  </a:cubicBezTo>
                  <a:cubicBezTo>
                    <a:pt x="5081" y="2967"/>
                    <a:pt x="5317" y="3098"/>
                    <a:pt x="5562" y="3098"/>
                  </a:cubicBezTo>
                  <a:cubicBezTo>
                    <a:pt x="5701" y="3098"/>
                    <a:pt x="5843" y="3055"/>
                    <a:pt x="5951" y="2954"/>
                  </a:cubicBezTo>
                  <a:cubicBezTo>
                    <a:pt x="6016" y="2888"/>
                    <a:pt x="6066" y="2806"/>
                    <a:pt x="6082" y="2708"/>
                  </a:cubicBezTo>
                  <a:cubicBezTo>
                    <a:pt x="6180" y="2396"/>
                    <a:pt x="6049" y="2069"/>
                    <a:pt x="5787" y="1905"/>
                  </a:cubicBezTo>
                  <a:cubicBezTo>
                    <a:pt x="5611" y="1799"/>
                    <a:pt x="5417" y="1748"/>
                    <a:pt x="5227" y="1748"/>
                  </a:cubicBezTo>
                  <a:cubicBezTo>
                    <a:pt x="4886" y="1748"/>
                    <a:pt x="4555" y="1911"/>
                    <a:pt x="4344" y="2216"/>
                  </a:cubicBezTo>
                  <a:cubicBezTo>
                    <a:pt x="4033" y="2659"/>
                    <a:pt x="4033" y="3249"/>
                    <a:pt x="4344" y="3691"/>
                  </a:cubicBezTo>
                  <a:cubicBezTo>
                    <a:pt x="4610" y="4059"/>
                    <a:pt x="5082" y="4250"/>
                    <a:pt x="5562" y="4250"/>
                  </a:cubicBezTo>
                  <a:cubicBezTo>
                    <a:pt x="5703" y="4250"/>
                    <a:pt x="5846" y="4233"/>
                    <a:pt x="5984" y="4199"/>
                  </a:cubicBezTo>
                  <a:cubicBezTo>
                    <a:pt x="7328" y="3888"/>
                    <a:pt x="7688" y="1806"/>
                    <a:pt x="6557" y="807"/>
                  </a:cubicBezTo>
                  <a:cubicBezTo>
                    <a:pt x="6410" y="675"/>
                    <a:pt x="6246" y="561"/>
                    <a:pt x="6082" y="462"/>
                  </a:cubicBezTo>
                  <a:cubicBezTo>
                    <a:pt x="5590" y="167"/>
                    <a:pt x="5033" y="20"/>
                    <a:pt x="4459" y="3"/>
                  </a:cubicBezTo>
                  <a:cubicBezTo>
                    <a:pt x="4413" y="2"/>
                    <a:pt x="4368" y="1"/>
                    <a:pt x="43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3520075" y="1699800"/>
              <a:ext cx="75875" cy="81625"/>
            </a:xfrm>
            <a:custGeom>
              <a:rect b="b" l="l" r="r" t="t"/>
              <a:pathLst>
                <a:path extrusionOk="0" h="3265" w="3035">
                  <a:moveTo>
                    <a:pt x="2315" y="0"/>
                  </a:moveTo>
                  <a:cubicBezTo>
                    <a:pt x="2117" y="0"/>
                    <a:pt x="1865" y="71"/>
                    <a:pt x="1574" y="249"/>
                  </a:cubicBezTo>
                  <a:cubicBezTo>
                    <a:pt x="312" y="1003"/>
                    <a:pt x="0" y="3265"/>
                    <a:pt x="0" y="3265"/>
                  </a:cubicBezTo>
                  <a:cubicBezTo>
                    <a:pt x="0" y="3265"/>
                    <a:pt x="689" y="1166"/>
                    <a:pt x="1951" y="970"/>
                  </a:cubicBezTo>
                  <a:cubicBezTo>
                    <a:pt x="3035" y="781"/>
                    <a:pt x="2975" y="0"/>
                    <a:pt x="23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3618000" y="1693300"/>
              <a:ext cx="129925" cy="112950"/>
            </a:xfrm>
            <a:custGeom>
              <a:rect b="b" l="l" r="r" t="t"/>
              <a:pathLst>
                <a:path extrusionOk="0" h="4518" w="5197">
                  <a:moveTo>
                    <a:pt x="3033" y="0"/>
                  </a:moveTo>
                  <a:cubicBezTo>
                    <a:pt x="3033" y="1"/>
                    <a:pt x="3344" y="705"/>
                    <a:pt x="3000" y="1787"/>
                  </a:cubicBezTo>
                  <a:cubicBezTo>
                    <a:pt x="2672" y="2853"/>
                    <a:pt x="1836" y="3066"/>
                    <a:pt x="1197" y="3131"/>
                  </a:cubicBezTo>
                  <a:cubicBezTo>
                    <a:pt x="574" y="3197"/>
                    <a:pt x="132" y="3475"/>
                    <a:pt x="1" y="4344"/>
                  </a:cubicBezTo>
                  <a:cubicBezTo>
                    <a:pt x="139" y="4245"/>
                    <a:pt x="307" y="4194"/>
                    <a:pt x="479" y="4194"/>
                  </a:cubicBezTo>
                  <a:cubicBezTo>
                    <a:pt x="593" y="4194"/>
                    <a:pt x="709" y="4217"/>
                    <a:pt x="820" y="4262"/>
                  </a:cubicBezTo>
                  <a:cubicBezTo>
                    <a:pt x="1056" y="4380"/>
                    <a:pt x="1447" y="4518"/>
                    <a:pt x="1841" y="4518"/>
                  </a:cubicBezTo>
                  <a:cubicBezTo>
                    <a:pt x="2159" y="4518"/>
                    <a:pt x="2480" y="4428"/>
                    <a:pt x="2722" y="4164"/>
                  </a:cubicBezTo>
                  <a:cubicBezTo>
                    <a:pt x="3263" y="3574"/>
                    <a:pt x="3164" y="2967"/>
                    <a:pt x="3131" y="2672"/>
                  </a:cubicBezTo>
                  <a:cubicBezTo>
                    <a:pt x="3115" y="2382"/>
                    <a:pt x="3051" y="1852"/>
                    <a:pt x="3332" y="1852"/>
                  </a:cubicBezTo>
                  <a:cubicBezTo>
                    <a:pt x="3336" y="1852"/>
                    <a:pt x="3340" y="1852"/>
                    <a:pt x="3345" y="1853"/>
                  </a:cubicBezTo>
                  <a:cubicBezTo>
                    <a:pt x="3345" y="1853"/>
                    <a:pt x="3348" y="1852"/>
                    <a:pt x="3354" y="1852"/>
                  </a:cubicBezTo>
                  <a:cubicBezTo>
                    <a:pt x="3397" y="1852"/>
                    <a:pt x="3572" y="1878"/>
                    <a:pt x="3558" y="2295"/>
                  </a:cubicBezTo>
                  <a:cubicBezTo>
                    <a:pt x="3558" y="2754"/>
                    <a:pt x="3525" y="3049"/>
                    <a:pt x="4148" y="3246"/>
                  </a:cubicBezTo>
                  <a:cubicBezTo>
                    <a:pt x="4492" y="3328"/>
                    <a:pt x="4803" y="3492"/>
                    <a:pt x="5066" y="3721"/>
                  </a:cubicBezTo>
                  <a:cubicBezTo>
                    <a:pt x="4951" y="3525"/>
                    <a:pt x="4934" y="3279"/>
                    <a:pt x="5000" y="3049"/>
                  </a:cubicBezTo>
                  <a:cubicBezTo>
                    <a:pt x="5115" y="2705"/>
                    <a:pt x="5197" y="2099"/>
                    <a:pt x="4639" y="1705"/>
                  </a:cubicBezTo>
                  <a:cubicBezTo>
                    <a:pt x="4066" y="1312"/>
                    <a:pt x="3525" y="1082"/>
                    <a:pt x="3394" y="689"/>
                  </a:cubicBezTo>
                  <a:cubicBezTo>
                    <a:pt x="3312" y="443"/>
                    <a:pt x="3181" y="214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3695875" y="1769525"/>
              <a:ext cx="31975" cy="49600"/>
            </a:xfrm>
            <a:custGeom>
              <a:rect b="b" l="l" r="r" t="t"/>
              <a:pathLst>
                <a:path extrusionOk="0" h="1984" w="1279">
                  <a:moveTo>
                    <a:pt x="328" y="0"/>
                  </a:moveTo>
                  <a:cubicBezTo>
                    <a:pt x="328" y="0"/>
                    <a:pt x="328" y="0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0"/>
                    <a:pt x="328" y="0"/>
                  </a:cubicBezTo>
                  <a:close/>
                  <a:moveTo>
                    <a:pt x="328" y="1"/>
                  </a:moveTo>
                  <a:lnTo>
                    <a:pt x="328" y="1"/>
                  </a:lnTo>
                  <a:cubicBezTo>
                    <a:pt x="344" y="197"/>
                    <a:pt x="328" y="377"/>
                    <a:pt x="262" y="558"/>
                  </a:cubicBezTo>
                  <a:cubicBezTo>
                    <a:pt x="180" y="836"/>
                    <a:pt x="0" y="1230"/>
                    <a:pt x="459" y="1525"/>
                  </a:cubicBezTo>
                  <a:cubicBezTo>
                    <a:pt x="475" y="1541"/>
                    <a:pt x="475" y="1541"/>
                    <a:pt x="492" y="1557"/>
                  </a:cubicBezTo>
                  <a:cubicBezTo>
                    <a:pt x="1016" y="1852"/>
                    <a:pt x="1016" y="1984"/>
                    <a:pt x="1016" y="1984"/>
                  </a:cubicBezTo>
                  <a:cubicBezTo>
                    <a:pt x="1016" y="1984"/>
                    <a:pt x="1049" y="1754"/>
                    <a:pt x="1098" y="1525"/>
                  </a:cubicBezTo>
                  <a:cubicBezTo>
                    <a:pt x="1115" y="1443"/>
                    <a:pt x="1147" y="1361"/>
                    <a:pt x="1164" y="1295"/>
                  </a:cubicBezTo>
                  <a:cubicBezTo>
                    <a:pt x="1279" y="918"/>
                    <a:pt x="1115" y="525"/>
                    <a:pt x="770" y="344"/>
                  </a:cubicBezTo>
                  <a:cubicBezTo>
                    <a:pt x="349" y="95"/>
                    <a:pt x="329" y="8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3697100" y="1554100"/>
              <a:ext cx="173350" cy="121750"/>
            </a:xfrm>
            <a:custGeom>
              <a:rect b="b" l="l" r="r" t="t"/>
              <a:pathLst>
                <a:path extrusionOk="0" h="4870" w="6934">
                  <a:moveTo>
                    <a:pt x="1959" y="1"/>
                  </a:moveTo>
                  <a:cubicBezTo>
                    <a:pt x="1064" y="1"/>
                    <a:pt x="586" y="830"/>
                    <a:pt x="705" y="1372"/>
                  </a:cubicBezTo>
                  <a:cubicBezTo>
                    <a:pt x="834" y="1975"/>
                    <a:pt x="1402" y="2012"/>
                    <a:pt x="1542" y="2012"/>
                  </a:cubicBezTo>
                  <a:cubicBezTo>
                    <a:pt x="1562" y="2012"/>
                    <a:pt x="1574" y="2012"/>
                    <a:pt x="1574" y="2012"/>
                  </a:cubicBezTo>
                  <a:cubicBezTo>
                    <a:pt x="1295" y="1913"/>
                    <a:pt x="1180" y="1602"/>
                    <a:pt x="1312" y="1340"/>
                  </a:cubicBezTo>
                  <a:cubicBezTo>
                    <a:pt x="1354" y="1276"/>
                    <a:pt x="1399" y="1251"/>
                    <a:pt x="1446" y="1251"/>
                  </a:cubicBezTo>
                  <a:cubicBezTo>
                    <a:pt x="1544" y="1251"/>
                    <a:pt x="1654" y="1355"/>
                    <a:pt x="1787" y="1421"/>
                  </a:cubicBezTo>
                  <a:cubicBezTo>
                    <a:pt x="1828" y="1440"/>
                    <a:pt x="1866" y="1449"/>
                    <a:pt x="1902" y="1449"/>
                  </a:cubicBezTo>
                  <a:cubicBezTo>
                    <a:pt x="2053" y="1449"/>
                    <a:pt x="2157" y="1296"/>
                    <a:pt x="2197" y="1110"/>
                  </a:cubicBezTo>
                  <a:cubicBezTo>
                    <a:pt x="2237" y="969"/>
                    <a:pt x="2346" y="828"/>
                    <a:pt x="2534" y="828"/>
                  </a:cubicBezTo>
                  <a:cubicBezTo>
                    <a:pt x="2652" y="828"/>
                    <a:pt x="2800" y="883"/>
                    <a:pt x="2983" y="1028"/>
                  </a:cubicBezTo>
                  <a:cubicBezTo>
                    <a:pt x="3475" y="1405"/>
                    <a:pt x="3164" y="2159"/>
                    <a:pt x="3164" y="2159"/>
                  </a:cubicBezTo>
                  <a:cubicBezTo>
                    <a:pt x="3164" y="2159"/>
                    <a:pt x="3164" y="1536"/>
                    <a:pt x="2738" y="1487"/>
                  </a:cubicBezTo>
                  <a:cubicBezTo>
                    <a:pt x="2690" y="1474"/>
                    <a:pt x="2643" y="1467"/>
                    <a:pt x="2597" y="1467"/>
                  </a:cubicBezTo>
                  <a:cubicBezTo>
                    <a:pt x="2419" y="1467"/>
                    <a:pt x="2258" y="1564"/>
                    <a:pt x="2180" y="1733"/>
                  </a:cubicBezTo>
                  <a:cubicBezTo>
                    <a:pt x="2443" y="1733"/>
                    <a:pt x="2475" y="2110"/>
                    <a:pt x="2328" y="2307"/>
                  </a:cubicBezTo>
                  <a:cubicBezTo>
                    <a:pt x="2180" y="2520"/>
                    <a:pt x="2213" y="2651"/>
                    <a:pt x="2361" y="2749"/>
                  </a:cubicBezTo>
                  <a:cubicBezTo>
                    <a:pt x="2492" y="2831"/>
                    <a:pt x="2705" y="2815"/>
                    <a:pt x="2541" y="3192"/>
                  </a:cubicBezTo>
                  <a:cubicBezTo>
                    <a:pt x="2361" y="3569"/>
                    <a:pt x="1639" y="3569"/>
                    <a:pt x="1639" y="3569"/>
                  </a:cubicBezTo>
                  <a:cubicBezTo>
                    <a:pt x="1787" y="3356"/>
                    <a:pt x="1754" y="3061"/>
                    <a:pt x="1557" y="2897"/>
                  </a:cubicBezTo>
                  <a:cubicBezTo>
                    <a:pt x="1557" y="3077"/>
                    <a:pt x="1443" y="3225"/>
                    <a:pt x="1279" y="3274"/>
                  </a:cubicBezTo>
                  <a:cubicBezTo>
                    <a:pt x="1000" y="3356"/>
                    <a:pt x="1000" y="3274"/>
                    <a:pt x="738" y="3503"/>
                  </a:cubicBezTo>
                  <a:cubicBezTo>
                    <a:pt x="601" y="3614"/>
                    <a:pt x="407" y="3641"/>
                    <a:pt x="253" y="3641"/>
                  </a:cubicBezTo>
                  <a:cubicBezTo>
                    <a:pt x="110" y="3641"/>
                    <a:pt x="0" y="3618"/>
                    <a:pt x="0" y="3618"/>
                  </a:cubicBezTo>
                  <a:lnTo>
                    <a:pt x="0" y="3618"/>
                  </a:lnTo>
                  <a:cubicBezTo>
                    <a:pt x="164" y="3716"/>
                    <a:pt x="377" y="3765"/>
                    <a:pt x="574" y="3782"/>
                  </a:cubicBezTo>
                  <a:cubicBezTo>
                    <a:pt x="1016" y="3815"/>
                    <a:pt x="1459" y="3897"/>
                    <a:pt x="1885" y="3995"/>
                  </a:cubicBezTo>
                  <a:cubicBezTo>
                    <a:pt x="3065" y="4356"/>
                    <a:pt x="3787" y="4847"/>
                    <a:pt x="4688" y="4864"/>
                  </a:cubicBezTo>
                  <a:cubicBezTo>
                    <a:pt x="4738" y="4867"/>
                    <a:pt x="4789" y="4869"/>
                    <a:pt x="4839" y="4869"/>
                  </a:cubicBezTo>
                  <a:cubicBezTo>
                    <a:pt x="5234" y="4869"/>
                    <a:pt x="5634" y="4758"/>
                    <a:pt x="5983" y="4569"/>
                  </a:cubicBezTo>
                  <a:cubicBezTo>
                    <a:pt x="6721" y="4077"/>
                    <a:pt x="6934" y="3093"/>
                    <a:pt x="6458" y="2339"/>
                  </a:cubicBezTo>
                  <a:cubicBezTo>
                    <a:pt x="6227" y="2009"/>
                    <a:pt x="5863" y="1858"/>
                    <a:pt x="5523" y="1858"/>
                  </a:cubicBezTo>
                  <a:cubicBezTo>
                    <a:pt x="5188" y="1858"/>
                    <a:pt x="4876" y="2005"/>
                    <a:pt x="4737" y="2274"/>
                  </a:cubicBezTo>
                  <a:cubicBezTo>
                    <a:pt x="4475" y="2618"/>
                    <a:pt x="4524" y="3077"/>
                    <a:pt x="4819" y="3372"/>
                  </a:cubicBezTo>
                  <a:cubicBezTo>
                    <a:pt x="4836" y="3388"/>
                    <a:pt x="4868" y="3405"/>
                    <a:pt x="4885" y="3421"/>
                  </a:cubicBezTo>
                  <a:lnTo>
                    <a:pt x="4918" y="3438"/>
                  </a:lnTo>
                  <a:cubicBezTo>
                    <a:pt x="5020" y="3497"/>
                    <a:pt x="5148" y="3528"/>
                    <a:pt x="5273" y="3528"/>
                  </a:cubicBezTo>
                  <a:cubicBezTo>
                    <a:pt x="5525" y="3528"/>
                    <a:pt x="5765" y="3401"/>
                    <a:pt x="5754" y="3126"/>
                  </a:cubicBezTo>
                  <a:cubicBezTo>
                    <a:pt x="5767" y="2929"/>
                    <a:pt x="5607" y="2845"/>
                    <a:pt x="5429" y="2845"/>
                  </a:cubicBezTo>
                  <a:cubicBezTo>
                    <a:pt x="5177" y="2845"/>
                    <a:pt x="4891" y="3014"/>
                    <a:pt x="5016" y="3274"/>
                  </a:cubicBezTo>
                  <a:cubicBezTo>
                    <a:pt x="5016" y="3296"/>
                    <a:pt x="5016" y="3319"/>
                    <a:pt x="4993" y="3319"/>
                  </a:cubicBezTo>
                  <a:cubicBezTo>
                    <a:pt x="4967" y="3319"/>
                    <a:pt x="4910" y="3289"/>
                    <a:pt x="4786" y="3192"/>
                  </a:cubicBezTo>
                  <a:cubicBezTo>
                    <a:pt x="4672" y="3093"/>
                    <a:pt x="4606" y="2946"/>
                    <a:pt x="4623" y="2782"/>
                  </a:cubicBezTo>
                  <a:cubicBezTo>
                    <a:pt x="4606" y="2618"/>
                    <a:pt x="4672" y="2438"/>
                    <a:pt x="4786" y="2307"/>
                  </a:cubicBezTo>
                  <a:cubicBezTo>
                    <a:pt x="4921" y="2070"/>
                    <a:pt x="5191" y="1943"/>
                    <a:pt x="5482" y="1943"/>
                  </a:cubicBezTo>
                  <a:cubicBezTo>
                    <a:pt x="5795" y="1943"/>
                    <a:pt x="6131" y="2090"/>
                    <a:pt x="6344" y="2405"/>
                  </a:cubicBezTo>
                  <a:cubicBezTo>
                    <a:pt x="6344" y="2405"/>
                    <a:pt x="6344" y="2421"/>
                    <a:pt x="6360" y="2421"/>
                  </a:cubicBezTo>
                  <a:cubicBezTo>
                    <a:pt x="6573" y="2848"/>
                    <a:pt x="6557" y="3339"/>
                    <a:pt x="6311" y="3749"/>
                  </a:cubicBezTo>
                  <a:cubicBezTo>
                    <a:pt x="6032" y="4240"/>
                    <a:pt x="5395" y="4587"/>
                    <a:pt x="4566" y="4587"/>
                  </a:cubicBezTo>
                  <a:cubicBezTo>
                    <a:pt x="4179" y="4587"/>
                    <a:pt x="3749" y="4511"/>
                    <a:pt x="3295" y="4339"/>
                  </a:cubicBezTo>
                  <a:cubicBezTo>
                    <a:pt x="3246" y="4323"/>
                    <a:pt x="3016" y="4257"/>
                    <a:pt x="2869" y="4175"/>
                  </a:cubicBezTo>
                  <a:cubicBezTo>
                    <a:pt x="2459" y="3962"/>
                    <a:pt x="2016" y="3815"/>
                    <a:pt x="1557" y="3733"/>
                  </a:cubicBezTo>
                  <a:cubicBezTo>
                    <a:pt x="1738" y="3716"/>
                    <a:pt x="1918" y="3683"/>
                    <a:pt x="2131" y="3651"/>
                  </a:cubicBezTo>
                  <a:cubicBezTo>
                    <a:pt x="3869" y="3306"/>
                    <a:pt x="4131" y="831"/>
                    <a:pt x="2672" y="159"/>
                  </a:cubicBezTo>
                  <a:cubicBezTo>
                    <a:pt x="2412" y="48"/>
                    <a:pt x="2173" y="1"/>
                    <a:pt x="19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3781500" y="1619550"/>
              <a:ext cx="116400" cy="82375"/>
            </a:xfrm>
            <a:custGeom>
              <a:rect b="b" l="l" r="r" t="t"/>
              <a:pathLst>
                <a:path extrusionOk="0" h="3295" w="4656">
                  <a:moveTo>
                    <a:pt x="3804" y="0"/>
                  </a:moveTo>
                  <a:lnTo>
                    <a:pt x="3804" y="0"/>
                  </a:lnTo>
                  <a:cubicBezTo>
                    <a:pt x="3886" y="803"/>
                    <a:pt x="3541" y="1574"/>
                    <a:pt x="2902" y="2049"/>
                  </a:cubicBezTo>
                  <a:cubicBezTo>
                    <a:pt x="2489" y="2366"/>
                    <a:pt x="1990" y="2467"/>
                    <a:pt x="1523" y="2467"/>
                  </a:cubicBezTo>
                  <a:cubicBezTo>
                    <a:pt x="714" y="2467"/>
                    <a:pt x="1" y="2164"/>
                    <a:pt x="1" y="2164"/>
                  </a:cubicBezTo>
                  <a:lnTo>
                    <a:pt x="1" y="2164"/>
                  </a:lnTo>
                  <a:cubicBezTo>
                    <a:pt x="1329" y="2869"/>
                    <a:pt x="1837" y="2639"/>
                    <a:pt x="2214" y="3049"/>
                  </a:cubicBezTo>
                  <a:cubicBezTo>
                    <a:pt x="2382" y="3232"/>
                    <a:pt x="2557" y="3287"/>
                    <a:pt x="2716" y="3287"/>
                  </a:cubicBezTo>
                  <a:cubicBezTo>
                    <a:pt x="2898" y="3287"/>
                    <a:pt x="3059" y="3215"/>
                    <a:pt x="3164" y="3180"/>
                  </a:cubicBezTo>
                  <a:cubicBezTo>
                    <a:pt x="3195" y="3168"/>
                    <a:pt x="3226" y="3163"/>
                    <a:pt x="3255" y="3163"/>
                  </a:cubicBezTo>
                  <a:cubicBezTo>
                    <a:pt x="3353" y="3163"/>
                    <a:pt x="3442" y="3219"/>
                    <a:pt x="3492" y="3295"/>
                  </a:cubicBezTo>
                  <a:cubicBezTo>
                    <a:pt x="3525" y="3098"/>
                    <a:pt x="3476" y="2885"/>
                    <a:pt x="3345" y="2721"/>
                  </a:cubicBezTo>
                  <a:cubicBezTo>
                    <a:pt x="3181" y="2508"/>
                    <a:pt x="2771" y="2492"/>
                    <a:pt x="2705" y="2492"/>
                  </a:cubicBezTo>
                  <a:cubicBezTo>
                    <a:pt x="3263" y="2459"/>
                    <a:pt x="3771" y="2180"/>
                    <a:pt x="4099" y="1721"/>
                  </a:cubicBezTo>
                  <a:cubicBezTo>
                    <a:pt x="4656" y="918"/>
                    <a:pt x="3804" y="0"/>
                    <a:pt x="3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3632750" y="1434125"/>
              <a:ext cx="111075" cy="157175"/>
            </a:xfrm>
            <a:custGeom>
              <a:rect b="b" l="l" r="r" t="t"/>
              <a:pathLst>
                <a:path extrusionOk="0" h="6287" w="4443">
                  <a:moveTo>
                    <a:pt x="1810" y="1"/>
                  </a:moveTo>
                  <a:cubicBezTo>
                    <a:pt x="1386" y="1"/>
                    <a:pt x="977" y="150"/>
                    <a:pt x="706" y="451"/>
                  </a:cubicBezTo>
                  <a:cubicBezTo>
                    <a:pt x="1" y="1090"/>
                    <a:pt x="443" y="2139"/>
                    <a:pt x="1033" y="2352"/>
                  </a:cubicBezTo>
                  <a:cubicBezTo>
                    <a:pt x="1156" y="2410"/>
                    <a:pt x="1292" y="2438"/>
                    <a:pt x="1427" y="2438"/>
                  </a:cubicBezTo>
                  <a:cubicBezTo>
                    <a:pt x="1562" y="2438"/>
                    <a:pt x="1697" y="2410"/>
                    <a:pt x="1820" y="2352"/>
                  </a:cubicBezTo>
                  <a:lnTo>
                    <a:pt x="1869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17" y="2205"/>
                  </a:lnTo>
                  <a:cubicBezTo>
                    <a:pt x="2033" y="2188"/>
                    <a:pt x="2050" y="2172"/>
                    <a:pt x="2066" y="2155"/>
                  </a:cubicBezTo>
                  <a:cubicBezTo>
                    <a:pt x="2230" y="1975"/>
                    <a:pt x="2312" y="1729"/>
                    <a:pt x="2279" y="1500"/>
                  </a:cubicBezTo>
                  <a:cubicBezTo>
                    <a:pt x="2236" y="1156"/>
                    <a:pt x="2024" y="1016"/>
                    <a:pt x="1828" y="1016"/>
                  </a:cubicBezTo>
                  <a:cubicBezTo>
                    <a:pt x="1725" y="1016"/>
                    <a:pt x="1626" y="1055"/>
                    <a:pt x="1558" y="1123"/>
                  </a:cubicBezTo>
                  <a:cubicBezTo>
                    <a:pt x="1394" y="1287"/>
                    <a:pt x="1443" y="1565"/>
                    <a:pt x="1640" y="1696"/>
                  </a:cubicBezTo>
                  <a:cubicBezTo>
                    <a:pt x="1711" y="1728"/>
                    <a:pt x="1775" y="1738"/>
                    <a:pt x="1832" y="1738"/>
                  </a:cubicBezTo>
                  <a:cubicBezTo>
                    <a:pt x="1923" y="1738"/>
                    <a:pt x="1995" y="1713"/>
                    <a:pt x="2043" y="1713"/>
                  </a:cubicBezTo>
                  <a:cubicBezTo>
                    <a:pt x="2090" y="1713"/>
                    <a:pt x="2115" y="1736"/>
                    <a:pt x="2115" y="1828"/>
                  </a:cubicBezTo>
                  <a:cubicBezTo>
                    <a:pt x="2082" y="2024"/>
                    <a:pt x="1968" y="2205"/>
                    <a:pt x="1787" y="2287"/>
                  </a:cubicBezTo>
                  <a:cubicBezTo>
                    <a:pt x="1677" y="2342"/>
                    <a:pt x="1554" y="2371"/>
                    <a:pt x="1431" y="2371"/>
                  </a:cubicBezTo>
                  <a:cubicBezTo>
                    <a:pt x="1300" y="2371"/>
                    <a:pt x="1168" y="2338"/>
                    <a:pt x="1050" y="2270"/>
                  </a:cubicBezTo>
                  <a:cubicBezTo>
                    <a:pt x="509" y="2041"/>
                    <a:pt x="148" y="1106"/>
                    <a:pt x="788" y="549"/>
                  </a:cubicBezTo>
                  <a:cubicBezTo>
                    <a:pt x="1033" y="303"/>
                    <a:pt x="1378" y="172"/>
                    <a:pt x="1722" y="156"/>
                  </a:cubicBezTo>
                  <a:cubicBezTo>
                    <a:pt x="2476" y="205"/>
                    <a:pt x="3295" y="746"/>
                    <a:pt x="3443" y="2205"/>
                  </a:cubicBezTo>
                  <a:cubicBezTo>
                    <a:pt x="3476" y="2762"/>
                    <a:pt x="3427" y="3319"/>
                    <a:pt x="3279" y="3844"/>
                  </a:cubicBezTo>
                  <a:cubicBezTo>
                    <a:pt x="3148" y="4303"/>
                    <a:pt x="2935" y="4745"/>
                    <a:pt x="2673" y="5122"/>
                  </a:cubicBezTo>
                  <a:cubicBezTo>
                    <a:pt x="2263" y="5630"/>
                    <a:pt x="1755" y="6024"/>
                    <a:pt x="1181" y="6286"/>
                  </a:cubicBezTo>
                  <a:cubicBezTo>
                    <a:pt x="1804" y="6040"/>
                    <a:pt x="2361" y="5647"/>
                    <a:pt x="2787" y="5122"/>
                  </a:cubicBezTo>
                  <a:cubicBezTo>
                    <a:pt x="3541" y="4270"/>
                    <a:pt x="4443" y="2254"/>
                    <a:pt x="3164" y="615"/>
                  </a:cubicBezTo>
                  <a:cubicBezTo>
                    <a:pt x="2828" y="207"/>
                    <a:pt x="2309" y="1"/>
                    <a:pt x="18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3053725" y="1761175"/>
              <a:ext cx="37725" cy="191550"/>
            </a:xfrm>
            <a:custGeom>
              <a:rect b="b" l="l" r="r" t="t"/>
              <a:pathLst>
                <a:path extrusionOk="0" h="7662" w="1509">
                  <a:moveTo>
                    <a:pt x="620" y="0"/>
                  </a:moveTo>
                  <a:cubicBezTo>
                    <a:pt x="554" y="0"/>
                    <a:pt x="483" y="16"/>
                    <a:pt x="411" y="56"/>
                  </a:cubicBezTo>
                  <a:cubicBezTo>
                    <a:pt x="1" y="285"/>
                    <a:pt x="329" y="842"/>
                    <a:pt x="591" y="1105"/>
                  </a:cubicBezTo>
                  <a:cubicBezTo>
                    <a:pt x="689" y="1203"/>
                    <a:pt x="755" y="1482"/>
                    <a:pt x="788" y="1859"/>
                  </a:cubicBezTo>
                  <a:cubicBezTo>
                    <a:pt x="820" y="2580"/>
                    <a:pt x="804" y="3285"/>
                    <a:pt x="738" y="4006"/>
                  </a:cubicBezTo>
                  <a:cubicBezTo>
                    <a:pt x="607" y="5366"/>
                    <a:pt x="755" y="7137"/>
                    <a:pt x="1460" y="7661"/>
                  </a:cubicBezTo>
                  <a:cubicBezTo>
                    <a:pt x="1460" y="7661"/>
                    <a:pt x="804" y="7055"/>
                    <a:pt x="952" y="5170"/>
                  </a:cubicBezTo>
                  <a:cubicBezTo>
                    <a:pt x="1033" y="3973"/>
                    <a:pt x="1410" y="2826"/>
                    <a:pt x="1476" y="1859"/>
                  </a:cubicBezTo>
                  <a:cubicBezTo>
                    <a:pt x="1509" y="1301"/>
                    <a:pt x="1443" y="793"/>
                    <a:pt x="1181" y="383"/>
                  </a:cubicBezTo>
                  <a:cubicBezTo>
                    <a:pt x="1181" y="383"/>
                    <a:pt x="944" y="0"/>
                    <a:pt x="6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2935300" y="1736200"/>
              <a:ext cx="212300" cy="254225"/>
            </a:xfrm>
            <a:custGeom>
              <a:rect b="b" l="l" r="r" t="t"/>
              <a:pathLst>
                <a:path extrusionOk="0" h="10169" w="8492">
                  <a:moveTo>
                    <a:pt x="2209" y="1"/>
                  </a:moveTo>
                  <a:cubicBezTo>
                    <a:pt x="1300" y="1"/>
                    <a:pt x="461" y="459"/>
                    <a:pt x="247" y="1169"/>
                  </a:cubicBezTo>
                  <a:cubicBezTo>
                    <a:pt x="1" y="1776"/>
                    <a:pt x="197" y="2464"/>
                    <a:pt x="722" y="2858"/>
                  </a:cubicBezTo>
                  <a:cubicBezTo>
                    <a:pt x="738" y="2874"/>
                    <a:pt x="755" y="2874"/>
                    <a:pt x="771" y="2890"/>
                  </a:cubicBezTo>
                  <a:cubicBezTo>
                    <a:pt x="999" y="3032"/>
                    <a:pt x="1257" y="3102"/>
                    <a:pt x="1517" y="3102"/>
                  </a:cubicBezTo>
                  <a:cubicBezTo>
                    <a:pt x="1798" y="3102"/>
                    <a:pt x="2081" y="3020"/>
                    <a:pt x="2328" y="2858"/>
                  </a:cubicBezTo>
                  <a:cubicBezTo>
                    <a:pt x="2492" y="2759"/>
                    <a:pt x="2607" y="2612"/>
                    <a:pt x="2656" y="2431"/>
                  </a:cubicBezTo>
                  <a:cubicBezTo>
                    <a:pt x="2800" y="2028"/>
                    <a:pt x="2501" y="1638"/>
                    <a:pt x="2115" y="1638"/>
                  </a:cubicBezTo>
                  <a:cubicBezTo>
                    <a:pt x="2062" y="1638"/>
                    <a:pt x="2007" y="1645"/>
                    <a:pt x="1951" y="1661"/>
                  </a:cubicBezTo>
                  <a:cubicBezTo>
                    <a:pt x="1623" y="1727"/>
                    <a:pt x="1443" y="2071"/>
                    <a:pt x="1558" y="2382"/>
                  </a:cubicBezTo>
                  <a:cubicBezTo>
                    <a:pt x="1646" y="2634"/>
                    <a:pt x="1928" y="2664"/>
                    <a:pt x="2054" y="2664"/>
                  </a:cubicBezTo>
                  <a:cubicBezTo>
                    <a:pt x="2092" y="2664"/>
                    <a:pt x="2115" y="2661"/>
                    <a:pt x="2115" y="2661"/>
                  </a:cubicBezTo>
                  <a:lnTo>
                    <a:pt x="2115" y="2661"/>
                  </a:lnTo>
                  <a:cubicBezTo>
                    <a:pt x="2082" y="2743"/>
                    <a:pt x="2017" y="2808"/>
                    <a:pt x="1951" y="2858"/>
                  </a:cubicBezTo>
                  <a:cubicBezTo>
                    <a:pt x="1828" y="2923"/>
                    <a:pt x="1693" y="2956"/>
                    <a:pt x="1560" y="2956"/>
                  </a:cubicBezTo>
                  <a:cubicBezTo>
                    <a:pt x="1427" y="2956"/>
                    <a:pt x="1296" y="2923"/>
                    <a:pt x="1181" y="2858"/>
                  </a:cubicBezTo>
                  <a:cubicBezTo>
                    <a:pt x="1099" y="2825"/>
                    <a:pt x="1017" y="2776"/>
                    <a:pt x="951" y="2710"/>
                  </a:cubicBezTo>
                  <a:cubicBezTo>
                    <a:pt x="525" y="2333"/>
                    <a:pt x="427" y="1087"/>
                    <a:pt x="1148" y="514"/>
                  </a:cubicBezTo>
                  <a:cubicBezTo>
                    <a:pt x="1472" y="278"/>
                    <a:pt x="1863" y="148"/>
                    <a:pt x="2260" y="148"/>
                  </a:cubicBezTo>
                  <a:cubicBezTo>
                    <a:pt x="2304" y="148"/>
                    <a:pt x="2349" y="150"/>
                    <a:pt x="2394" y="153"/>
                  </a:cubicBezTo>
                  <a:cubicBezTo>
                    <a:pt x="2525" y="153"/>
                    <a:pt x="2656" y="186"/>
                    <a:pt x="2787" y="219"/>
                  </a:cubicBezTo>
                  <a:cubicBezTo>
                    <a:pt x="3885" y="481"/>
                    <a:pt x="4590" y="1645"/>
                    <a:pt x="4820" y="2858"/>
                  </a:cubicBezTo>
                  <a:cubicBezTo>
                    <a:pt x="4820" y="2874"/>
                    <a:pt x="4820" y="2874"/>
                    <a:pt x="4820" y="2874"/>
                  </a:cubicBezTo>
                  <a:cubicBezTo>
                    <a:pt x="5066" y="4120"/>
                    <a:pt x="4820" y="5365"/>
                    <a:pt x="4902" y="6480"/>
                  </a:cubicBezTo>
                  <a:cubicBezTo>
                    <a:pt x="4853" y="7513"/>
                    <a:pt x="5246" y="8496"/>
                    <a:pt x="5984" y="9201"/>
                  </a:cubicBezTo>
                  <a:cubicBezTo>
                    <a:pt x="6688" y="9808"/>
                    <a:pt x="7574" y="10152"/>
                    <a:pt x="8491" y="10168"/>
                  </a:cubicBezTo>
                  <a:cubicBezTo>
                    <a:pt x="7574" y="10119"/>
                    <a:pt x="6705" y="9742"/>
                    <a:pt x="6033" y="9135"/>
                  </a:cubicBezTo>
                  <a:cubicBezTo>
                    <a:pt x="5328" y="8431"/>
                    <a:pt x="4967" y="7464"/>
                    <a:pt x="5033" y="6480"/>
                  </a:cubicBezTo>
                  <a:cubicBezTo>
                    <a:pt x="4967" y="5382"/>
                    <a:pt x="5213" y="4153"/>
                    <a:pt x="4984" y="2858"/>
                  </a:cubicBezTo>
                  <a:lnTo>
                    <a:pt x="4984" y="2841"/>
                  </a:lnTo>
                  <a:cubicBezTo>
                    <a:pt x="4754" y="1579"/>
                    <a:pt x="4000" y="333"/>
                    <a:pt x="2820" y="71"/>
                  </a:cubicBezTo>
                  <a:cubicBezTo>
                    <a:pt x="2617" y="23"/>
                    <a:pt x="2411" y="1"/>
                    <a:pt x="22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2983650" y="1771775"/>
              <a:ext cx="58225" cy="52575"/>
            </a:xfrm>
            <a:custGeom>
              <a:rect b="b" l="l" r="r" t="t"/>
              <a:pathLst>
                <a:path extrusionOk="0" h="2103" w="2329">
                  <a:moveTo>
                    <a:pt x="1798" y="0"/>
                  </a:moveTo>
                  <a:cubicBezTo>
                    <a:pt x="1319" y="0"/>
                    <a:pt x="1021" y="389"/>
                    <a:pt x="935" y="1090"/>
                  </a:cubicBezTo>
                  <a:cubicBezTo>
                    <a:pt x="919" y="1205"/>
                    <a:pt x="870" y="1336"/>
                    <a:pt x="820" y="1435"/>
                  </a:cubicBezTo>
                  <a:cubicBezTo>
                    <a:pt x="620" y="1761"/>
                    <a:pt x="247" y="1799"/>
                    <a:pt x="82" y="1799"/>
                  </a:cubicBezTo>
                  <a:cubicBezTo>
                    <a:pt x="32" y="1799"/>
                    <a:pt x="1" y="1795"/>
                    <a:pt x="1" y="1795"/>
                  </a:cubicBezTo>
                  <a:lnTo>
                    <a:pt x="1" y="1795"/>
                  </a:lnTo>
                  <a:cubicBezTo>
                    <a:pt x="121" y="1850"/>
                    <a:pt x="703" y="2102"/>
                    <a:pt x="1242" y="2102"/>
                  </a:cubicBezTo>
                  <a:cubicBezTo>
                    <a:pt x="1510" y="2102"/>
                    <a:pt x="1767" y="2040"/>
                    <a:pt x="1951" y="1861"/>
                  </a:cubicBezTo>
                  <a:cubicBezTo>
                    <a:pt x="2066" y="1746"/>
                    <a:pt x="2148" y="1599"/>
                    <a:pt x="2197" y="1435"/>
                  </a:cubicBezTo>
                  <a:cubicBezTo>
                    <a:pt x="2328" y="992"/>
                    <a:pt x="2066" y="549"/>
                    <a:pt x="1951" y="386"/>
                  </a:cubicBezTo>
                  <a:cubicBezTo>
                    <a:pt x="1870" y="271"/>
                    <a:pt x="1886" y="107"/>
                    <a:pt x="2017" y="25"/>
                  </a:cubicBezTo>
                  <a:cubicBezTo>
                    <a:pt x="1940" y="8"/>
                    <a:pt x="1867" y="0"/>
                    <a:pt x="17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2926700" y="1775675"/>
              <a:ext cx="116000" cy="136875"/>
            </a:xfrm>
            <a:custGeom>
              <a:rect b="b" l="l" r="r" t="t"/>
              <a:pathLst>
                <a:path extrusionOk="0" h="5475" w="4640">
                  <a:moveTo>
                    <a:pt x="279" y="0"/>
                  </a:moveTo>
                  <a:cubicBezTo>
                    <a:pt x="82" y="393"/>
                    <a:pt x="0" y="836"/>
                    <a:pt x="50" y="1279"/>
                  </a:cubicBezTo>
                  <a:cubicBezTo>
                    <a:pt x="115" y="1901"/>
                    <a:pt x="328" y="2492"/>
                    <a:pt x="689" y="3016"/>
                  </a:cubicBezTo>
                  <a:cubicBezTo>
                    <a:pt x="1169" y="3699"/>
                    <a:pt x="1943" y="3777"/>
                    <a:pt x="2271" y="3777"/>
                  </a:cubicBezTo>
                  <a:cubicBezTo>
                    <a:pt x="2368" y="3777"/>
                    <a:pt x="2426" y="3770"/>
                    <a:pt x="2426" y="3770"/>
                  </a:cubicBezTo>
                  <a:cubicBezTo>
                    <a:pt x="2148" y="3688"/>
                    <a:pt x="2099" y="3360"/>
                    <a:pt x="2295" y="3131"/>
                  </a:cubicBezTo>
                  <a:cubicBezTo>
                    <a:pt x="2443" y="2967"/>
                    <a:pt x="2426" y="2705"/>
                    <a:pt x="2230" y="2590"/>
                  </a:cubicBezTo>
                  <a:cubicBezTo>
                    <a:pt x="2115" y="2541"/>
                    <a:pt x="1836" y="2328"/>
                    <a:pt x="2066" y="2180"/>
                  </a:cubicBezTo>
                  <a:cubicBezTo>
                    <a:pt x="2092" y="2165"/>
                    <a:pt x="2121" y="2158"/>
                    <a:pt x="2151" y="2158"/>
                  </a:cubicBezTo>
                  <a:cubicBezTo>
                    <a:pt x="2389" y="2158"/>
                    <a:pt x="2732" y="2589"/>
                    <a:pt x="2689" y="3098"/>
                  </a:cubicBezTo>
                  <a:cubicBezTo>
                    <a:pt x="2640" y="3688"/>
                    <a:pt x="2902" y="3836"/>
                    <a:pt x="3295" y="4131"/>
                  </a:cubicBezTo>
                  <a:cubicBezTo>
                    <a:pt x="3689" y="4409"/>
                    <a:pt x="3459" y="4934"/>
                    <a:pt x="3459" y="4934"/>
                  </a:cubicBezTo>
                  <a:cubicBezTo>
                    <a:pt x="4180" y="4524"/>
                    <a:pt x="4016" y="3852"/>
                    <a:pt x="3934" y="3705"/>
                  </a:cubicBezTo>
                  <a:cubicBezTo>
                    <a:pt x="3836" y="3557"/>
                    <a:pt x="3656" y="3295"/>
                    <a:pt x="3885" y="3196"/>
                  </a:cubicBezTo>
                  <a:cubicBezTo>
                    <a:pt x="3899" y="3191"/>
                    <a:pt x="3912" y="3188"/>
                    <a:pt x="3924" y="3188"/>
                  </a:cubicBezTo>
                  <a:cubicBezTo>
                    <a:pt x="4124" y="3188"/>
                    <a:pt x="4196" y="3909"/>
                    <a:pt x="4180" y="4557"/>
                  </a:cubicBezTo>
                  <a:cubicBezTo>
                    <a:pt x="4148" y="4917"/>
                    <a:pt x="4328" y="5278"/>
                    <a:pt x="4639" y="5475"/>
                  </a:cubicBezTo>
                  <a:cubicBezTo>
                    <a:pt x="4492" y="5147"/>
                    <a:pt x="4443" y="4803"/>
                    <a:pt x="4443" y="4459"/>
                  </a:cubicBezTo>
                  <a:cubicBezTo>
                    <a:pt x="4443" y="3950"/>
                    <a:pt x="4541" y="3016"/>
                    <a:pt x="3623" y="2410"/>
                  </a:cubicBezTo>
                  <a:cubicBezTo>
                    <a:pt x="2721" y="1787"/>
                    <a:pt x="1623" y="2049"/>
                    <a:pt x="820" y="1492"/>
                  </a:cubicBezTo>
                  <a:cubicBezTo>
                    <a:pt x="738" y="1426"/>
                    <a:pt x="673" y="1361"/>
                    <a:pt x="607" y="1295"/>
                  </a:cubicBezTo>
                  <a:cubicBezTo>
                    <a:pt x="296" y="934"/>
                    <a:pt x="181" y="459"/>
                    <a:pt x="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2882025" y="1737050"/>
              <a:ext cx="74625" cy="48825"/>
            </a:xfrm>
            <a:custGeom>
              <a:rect b="b" l="l" r="r" t="t"/>
              <a:pathLst>
                <a:path extrusionOk="0" h="1953" w="2985">
                  <a:moveTo>
                    <a:pt x="2057" y="0"/>
                  </a:moveTo>
                  <a:cubicBezTo>
                    <a:pt x="349" y="0"/>
                    <a:pt x="312" y="1081"/>
                    <a:pt x="312" y="1365"/>
                  </a:cubicBezTo>
                  <a:cubicBezTo>
                    <a:pt x="312" y="1561"/>
                    <a:pt x="181" y="1725"/>
                    <a:pt x="1" y="1791"/>
                  </a:cubicBezTo>
                  <a:cubicBezTo>
                    <a:pt x="272" y="1904"/>
                    <a:pt x="509" y="1952"/>
                    <a:pt x="717" y="1952"/>
                  </a:cubicBezTo>
                  <a:cubicBezTo>
                    <a:pt x="1476" y="1952"/>
                    <a:pt x="1844" y="1306"/>
                    <a:pt x="2050" y="791"/>
                  </a:cubicBezTo>
                  <a:cubicBezTo>
                    <a:pt x="2214" y="398"/>
                    <a:pt x="2558" y="135"/>
                    <a:pt x="2984" y="86"/>
                  </a:cubicBezTo>
                  <a:cubicBezTo>
                    <a:pt x="2630" y="27"/>
                    <a:pt x="2323" y="0"/>
                    <a:pt x="205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2853750" y="1736375"/>
              <a:ext cx="36100" cy="28150"/>
            </a:xfrm>
            <a:custGeom>
              <a:rect b="b" l="l" r="r" t="t"/>
              <a:pathLst>
                <a:path extrusionOk="0" h="1126" w="1444">
                  <a:moveTo>
                    <a:pt x="476" y="1"/>
                  </a:moveTo>
                  <a:cubicBezTo>
                    <a:pt x="427" y="1"/>
                    <a:pt x="378" y="10"/>
                    <a:pt x="329" y="31"/>
                  </a:cubicBezTo>
                  <a:cubicBezTo>
                    <a:pt x="99" y="146"/>
                    <a:pt x="1" y="425"/>
                    <a:pt x="99" y="654"/>
                  </a:cubicBezTo>
                  <a:cubicBezTo>
                    <a:pt x="181" y="867"/>
                    <a:pt x="361" y="1015"/>
                    <a:pt x="575" y="1080"/>
                  </a:cubicBezTo>
                  <a:cubicBezTo>
                    <a:pt x="653" y="1110"/>
                    <a:pt x="735" y="1125"/>
                    <a:pt x="818" y="1125"/>
                  </a:cubicBezTo>
                  <a:cubicBezTo>
                    <a:pt x="961" y="1125"/>
                    <a:pt x="1106" y="1081"/>
                    <a:pt x="1230" y="998"/>
                  </a:cubicBezTo>
                  <a:cubicBezTo>
                    <a:pt x="1361" y="884"/>
                    <a:pt x="1443" y="703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4" y="902"/>
                    <a:pt x="764" y="902"/>
                  </a:cubicBezTo>
                  <a:cubicBezTo>
                    <a:pt x="750" y="902"/>
                    <a:pt x="736" y="901"/>
                    <a:pt x="722" y="900"/>
                  </a:cubicBezTo>
                  <a:cubicBezTo>
                    <a:pt x="148" y="834"/>
                    <a:pt x="66" y="261"/>
                    <a:pt x="345" y="113"/>
                  </a:cubicBezTo>
                  <a:cubicBezTo>
                    <a:pt x="388" y="85"/>
                    <a:pt x="435" y="71"/>
                    <a:pt x="482" y="71"/>
                  </a:cubicBezTo>
                  <a:cubicBezTo>
                    <a:pt x="594" y="71"/>
                    <a:pt x="699" y="150"/>
                    <a:pt x="722" y="277"/>
                  </a:cubicBezTo>
                  <a:cubicBezTo>
                    <a:pt x="733" y="389"/>
                    <a:pt x="646" y="455"/>
                    <a:pt x="594" y="455"/>
                  </a:cubicBezTo>
                  <a:cubicBezTo>
                    <a:pt x="570" y="455"/>
                    <a:pt x="553" y="440"/>
                    <a:pt x="558" y="408"/>
                  </a:cubicBezTo>
                  <a:cubicBezTo>
                    <a:pt x="583" y="335"/>
                    <a:pt x="543" y="270"/>
                    <a:pt x="473" y="270"/>
                  </a:cubicBezTo>
                  <a:cubicBezTo>
                    <a:pt x="450" y="270"/>
                    <a:pt x="423" y="277"/>
                    <a:pt x="394" y="294"/>
                  </a:cubicBezTo>
                  <a:cubicBezTo>
                    <a:pt x="263" y="359"/>
                    <a:pt x="394" y="523"/>
                    <a:pt x="394" y="523"/>
                  </a:cubicBezTo>
                  <a:cubicBezTo>
                    <a:pt x="443" y="567"/>
                    <a:pt x="500" y="586"/>
                    <a:pt x="556" y="586"/>
                  </a:cubicBezTo>
                  <a:cubicBezTo>
                    <a:pt x="690" y="586"/>
                    <a:pt x="820" y="476"/>
                    <a:pt x="820" y="326"/>
                  </a:cubicBezTo>
                  <a:cubicBezTo>
                    <a:pt x="808" y="133"/>
                    <a:pt x="653" y="1"/>
                    <a:pt x="4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3325000" y="1758525"/>
              <a:ext cx="68475" cy="268775"/>
            </a:xfrm>
            <a:custGeom>
              <a:rect b="b" l="l" r="r" t="t"/>
              <a:pathLst>
                <a:path extrusionOk="0" h="10751" w="2739">
                  <a:moveTo>
                    <a:pt x="1299" y="1"/>
                  </a:moveTo>
                  <a:cubicBezTo>
                    <a:pt x="718" y="1"/>
                    <a:pt x="162" y="377"/>
                    <a:pt x="99" y="899"/>
                  </a:cubicBezTo>
                  <a:cubicBezTo>
                    <a:pt x="1" y="1424"/>
                    <a:pt x="378" y="1915"/>
                    <a:pt x="902" y="1965"/>
                  </a:cubicBezTo>
                  <a:lnTo>
                    <a:pt x="1050" y="1965"/>
                  </a:lnTo>
                  <a:cubicBezTo>
                    <a:pt x="1574" y="1932"/>
                    <a:pt x="1837" y="1342"/>
                    <a:pt x="1640" y="1079"/>
                  </a:cubicBezTo>
                  <a:cubicBezTo>
                    <a:pt x="1563" y="961"/>
                    <a:pt x="1446" y="909"/>
                    <a:pt x="1329" y="909"/>
                  </a:cubicBezTo>
                  <a:cubicBezTo>
                    <a:pt x="1121" y="909"/>
                    <a:pt x="914" y="1074"/>
                    <a:pt x="935" y="1325"/>
                  </a:cubicBezTo>
                  <a:cubicBezTo>
                    <a:pt x="952" y="1637"/>
                    <a:pt x="1296" y="1620"/>
                    <a:pt x="1345" y="1653"/>
                  </a:cubicBezTo>
                  <a:cubicBezTo>
                    <a:pt x="1378" y="1702"/>
                    <a:pt x="1345" y="1752"/>
                    <a:pt x="1345" y="1752"/>
                  </a:cubicBezTo>
                  <a:cubicBezTo>
                    <a:pt x="1296" y="1817"/>
                    <a:pt x="1230" y="1866"/>
                    <a:pt x="1165" y="1899"/>
                  </a:cubicBezTo>
                  <a:cubicBezTo>
                    <a:pt x="1148" y="1899"/>
                    <a:pt x="1132" y="1915"/>
                    <a:pt x="1115" y="1915"/>
                  </a:cubicBezTo>
                  <a:lnTo>
                    <a:pt x="1099" y="1915"/>
                  </a:lnTo>
                  <a:cubicBezTo>
                    <a:pt x="1065" y="1919"/>
                    <a:pt x="1032" y="1921"/>
                    <a:pt x="999" y="1921"/>
                  </a:cubicBezTo>
                  <a:cubicBezTo>
                    <a:pt x="473" y="1921"/>
                    <a:pt x="73" y="1440"/>
                    <a:pt x="181" y="916"/>
                  </a:cubicBezTo>
                  <a:cubicBezTo>
                    <a:pt x="263" y="444"/>
                    <a:pt x="756" y="120"/>
                    <a:pt x="1270" y="120"/>
                  </a:cubicBezTo>
                  <a:cubicBezTo>
                    <a:pt x="1577" y="120"/>
                    <a:pt x="1892" y="236"/>
                    <a:pt x="2132" y="506"/>
                  </a:cubicBezTo>
                  <a:cubicBezTo>
                    <a:pt x="2443" y="916"/>
                    <a:pt x="2591" y="1440"/>
                    <a:pt x="2542" y="1948"/>
                  </a:cubicBezTo>
                  <a:cubicBezTo>
                    <a:pt x="2525" y="2456"/>
                    <a:pt x="2410" y="2964"/>
                    <a:pt x="2230" y="3440"/>
                  </a:cubicBezTo>
                  <a:cubicBezTo>
                    <a:pt x="1411" y="5456"/>
                    <a:pt x="525" y="7505"/>
                    <a:pt x="1148" y="8980"/>
                  </a:cubicBezTo>
                  <a:cubicBezTo>
                    <a:pt x="1427" y="9734"/>
                    <a:pt x="1968" y="10357"/>
                    <a:pt x="2673" y="10750"/>
                  </a:cubicBezTo>
                  <a:cubicBezTo>
                    <a:pt x="2001" y="10341"/>
                    <a:pt x="1492" y="9701"/>
                    <a:pt x="1230" y="8947"/>
                  </a:cubicBezTo>
                  <a:cubicBezTo>
                    <a:pt x="673" y="7505"/>
                    <a:pt x="1558" y="5554"/>
                    <a:pt x="2394" y="3505"/>
                  </a:cubicBezTo>
                  <a:cubicBezTo>
                    <a:pt x="2591" y="3014"/>
                    <a:pt x="2689" y="2489"/>
                    <a:pt x="2705" y="1965"/>
                  </a:cubicBezTo>
                  <a:cubicBezTo>
                    <a:pt x="2738" y="1407"/>
                    <a:pt x="2574" y="850"/>
                    <a:pt x="2230" y="407"/>
                  </a:cubicBezTo>
                  <a:cubicBezTo>
                    <a:pt x="1969" y="122"/>
                    <a:pt x="1630" y="1"/>
                    <a:pt x="12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3442625" y="1772375"/>
              <a:ext cx="30350" cy="84450"/>
            </a:xfrm>
            <a:custGeom>
              <a:rect b="b" l="l" r="r" t="t"/>
              <a:pathLst>
                <a:path extrusionOk="0" h="3378" w="1214">
                  <a:moveTo>
                    <a:pt x="590" y="1"/>
                  </a:moveTo>
                  <a:lnTo>
                    <a:pt x="557" y="329"/>
                  </a:lnTo>
                  <a:cubicBezTo>
                    <a:pt x="525" y="607"/>
                    <a:pt x="426" y="870"/>
                    <a:pt x="295" y="1099"/>
                  </a:cubicBezTo>
                  <a:cubicBezTo>
                    <a:pt x="213" y="1198"/>
                    <a:pt x="148" y="1296"/>
                    <a:pt x="99" y="1411"/>
                  </a:cubicBezTo>
                  <a:cubicBezTo>
                    <a:pt x="0" y="1656"/>
                    <a:pt x="33" y="1952"/>
                    <a:pt x="230" y="2165"/>
                  </a:cubicBezTo>
                  <a:cubicBezTo>
                    <a:pt x="410" y="2427"/>
                    <a:pt x="525" y="2722"/>
                    <a:pt x="574" y="3050"/>
                  </a:cubicBezTo>
                  <a:cubicBezTo>
                    <a:pt x="590" y="3132"/>
                    <a:pt x="590" y="3378"/>
                    <a:pt x="607" y="3378"/>
                  </a:cubicBezTo>
                  <a:cubicBezTo>
                    <a:pt x="607" y="3378"/>
                    <a:pt x="623" y="3132"/>
                    <a:pt x="639" y="3050"/>
                  </a:cubicBezTo>
                  <a:cubicBezTo>
                    <a:pt x="672" y="2722"/>
                    <a:pt x="787" y="2427"/>
                    <a:pt x="984" y="2165"/>
                  </a:cubicBezTo>
                  <a:cubicBezTo>
                    <a:pt x="1164" y="1952"/>
                    <a:pt x="1213" y="1656"/>
                    <a:pt x="1098" y="1411"/>
                  </a:cubicBezTo>
                  <a:cubicBezTo>
                    <a:pt x="1049" y="1296"/>
                    <a:pt x="984" y="1198"/>
                    <a:pt x="902" y="1099"/>
                  </a:cubicBezTo>
                  <a:cubicBezTo>
                    <a:pt x="754" y="870"/>
                    <a:pt x="656" y="607"/>
                    <a:pt x="623" y="329"/>
                  </a:cubicBezTo>
                  <a:lnTo>
                    <a:pt x="59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3387700" y="1748625"/>
              <a:ext cx="69700" cy="203675"/>
            </a:xfrm>
            <a:custGeom>
              <a:rect b="b" l="l" r="r" t="t"/>
              <a:pathLst>
                <a:path extrusionOk="0" h="8147" w="2788">
                  <a:moveTo>
                    <a:pt x="2082" y="0"/>
                  </a:moveTo>
                  <a:lnTo>
                    <a:pt x="2082" y="0"/>
                  </a:lnTo>
                  <a:cubicBezTo>
                    <a:pt x="2377" y="967"/>
                    <a:pt x="1312" y="1230"/>
                    <a:pt x="689" y="2361"/>
                  </a:cubicBezTo>
                  <a:cubicBezTo>
                    <a:pt x="591" y="2541"/>
                    <a:pt x="509" y="2721"/>
                    <a:pt x="443" y="2918"/>
                  </a:cubicBezTo>
                  <a:cubicBezTo>
                    <a:pt x="1" y="4278"/>
                    <a:pt x="263" y="5229"/>
                    <a:pt x="1574" y="6147"/>
                  </a:cubicBezTo>
                  <a:cubicBezTo>
                    <a:pt x="2705" y="6934"/>
                    <a:pt x="2771" y="7999"/>
                    <a:pt x="2771" y="8147"/>
                  </a:cubicBezTo>
                  <a:cubicBezTo>
                    <a:pt x="2787" y="7655"/>
                    <a:pt x="2623" y="7163"/>
                    <a:pt x="2328" y="6753"/>
                  </a:cubicBezTo>
                  <a:cubicBezTo>
                    <a:pt x="2033" y="6327"/>
                    <a:pt x="1640" y="6081"/>
                    <a:pt x="1050" y="5573"/>
                  </a:cubicBezTo>
                  <a:cubicBezTo>
                    <a:pt x="869" y="5409"/>
                    <a:pt x="738" y="5196"/>
                    <a:pt x="656" y="4967"/>
                  </a:cubicBezTo>
                  <a:cubicBezTo>
                    <a:pt x="312" y="4147"/>
                    <a:pt x="984" y="3279"/>
                    <a:pt x="1312" y="2902"/>
                  </a:cubicBezTo>
                  <a:cubicBezTo>
                    <a:pt x="1460" y="2738"/>
                    <a:pt x="1656" y="2557"/>
                    <a:pt x="1853" y="2361"/>
                  </a:cubicBezTo>
                  <a:cubicBezTo>
                    <a:pt x="2230" y="2016"/>
                    <a:pt x="2476" y="1574"/>
                    <a:pt x="2574" y="1082"/>
                  </a:cubicBezTo>
                  <a:cubicBezTo>
                    <a:pt x="2722" y="181"/>
                    <a:pt x="2083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3312575" y="1512600"/>
              <a:ext cx="60825" cy="136475"/>
            </a:xfrm>
            <a:custGeom>
              <a:rect b="b" l="l" r="r" t="t"/>
              <a:pathLst>
                <a:path extrusionOk="0" h="5459" w="2433">
                  <a:moveTo>
                    <a:pt x="991" y="1"/>
                  </a:moveTo>
                  <a:cubicBezTo>
                    <a:pt x="629" y="1"/>
                    <a:pt x="1" y="573"/>
                    <a:pt x="285" y="2426"/>
                  </a:cubicBezTo>
                  <a:cubicBezTo>
                    <a:pt x="613" y="4458"/>
                    <a:pt x="2170" y="5409"/>
                    <a:pt x="2432" y="5458"/>
                  </a:cubicBezTo>
                  <a:cubicBezTo>
                    <a:pt x="2432" y="5458"/>
                    <a:pt x="908" y="4475"/>
                    <a:pt x="777" y="2803"/>
                  </a:cubicBezTo>
                  <a:cubicBezTo>
                    <a:pt x="645" y="1131"/>
                    <a:pt x="1154" y="1098"/>
                    <a:pt x="1317" y="738"/>
                  </a:cubicBezTo>
                  <a:cubicBezTo>
                    <a:pt x="1481" y="377"/>
                    <a:pt x="1399" y="115"/>
                    <a:pt x="1088" y="16"/>
                  </a:cubicBezTo>
                  <a:cubicBezTo>
                    <a:pt x="1059" y="6"/>
                    <a:pt x="1026" y="1"/>
                    <a:pt x="9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3285250" y="1475275"/>
              <a:ext cx="131975" cy="177475"/>
            </a:xfrm>
            <a:custGeom>
              <a:rect b="b" l="l" r="r" t="t"/>
              <a:pathLst>
                <a:path extrusionOk="0" h="7099" w="5279">
                  <a:moveTo>
                    <a:pt x="3585" y="1"/>
                  </a:moveTo>
                  <a:cubicBezTo>
                    <a:pt x="3383" y="1"/>
                    <a:pt x="3194" y="23"/>
                    <a:pt x="3033" y="50"/>
                  </a:cubicBezTo>
                  <a:cubicBezTo>
                    <a:pt x="2591" y="132"/>
                    <a:pt x="2181" y="296"/>
                    <a:pt x="1837" y="559"/>
                  </a:cubicBezTo>
                  <a:cubicBezTo>
                    <a:pt x="1" y="1903"/>
                    <a:pt x="345" y="4296"/>
                    <a:pt x="886" y="5443"/>
                  </a:cubicBezTo>
                  <a:cubicBezTo>
                    <a:pt x="1181" y="6115"/>
                    <a:pt x="1656" y="6689"/>
                    <a:pt x="2279" y="7099"/>
                  </a:cubicBezTo>
                  <a:cubicBezTo>
                    <a:pt x="1689" y="6673"/>
                    <a:pt x="1230" y="6082"/>
                    <a:pt x="968" y="5394"/>
                  </a:cubicBezTo>
                  <a:cubicBezTo>
                    <a:pt x="460" y="4247"/>
                    <a:pt x="198" y="1952"/>
                    <a:pt x="1935" y="690"/>
                  </a:cubicBezTo>
                  <a:cubicBezTo>
                    <a:pt x="2358" y="375"/>
                    <a:pt x="2910" y="183"/>
                    <a:pt x="3422" y="183"/>
                  </a:cubicBezTo>
                  <a:cubicBezTo>
                    <a:pt x="3842" y="183"/>
                    <a:pt x="4235" y="312"/>
                    <a:pt x="4509" y="608"/>
                  </a:cubicBezTo>
                  <a:cubicBezTo>
                    <a:pt x="5154" y="1238"/>
                    <a:pt x="4671" y="2297"/>
                    <a:pt x="3983" y="2297"/>
                  </a:cubicBezTo>
                  <a:cubicBezTo>
                    <a:pt x="3972" y="2297"/>
                    <a:pt x="3962" y="2297"/>
                    <a:pt x="3951" y="2296"/>
                  </a:cubicBezTo>
                  <a:cubicBezTo>
                    <a:pt x="3921" y="2299"/>
                    <a:pt x="3891" y="2301"/>
                    <a:pt x="3862" y="2301"/>
                  </a:cubicBezTo>
                  <a:cubicBezTo>
                    <a:pt x="3601" y="2301"/>
                    <a:pt x="3361" y="2173"/>
                    <a:pt x="3214" y="1952"/>
                  </a:cubicBezTo>
                  <a:cubicBezTo>
                    <a:pt x="3164" y="1837"/>
                    <a:pt x="3132" y="1706"/>
                    <a:pt x="3148" y="1591"/>
                  </a:cubicBezTo>
                  <a:cubicBezTo>
                    <a:pt x="3168" y="1334"/>
                    <a:pt x="3247" y="1256"/>
                    <a:pt x="3304" y="1256"/>
                  </a:cubicBezTo>
                  <a:cubicBezTo>
                    <a:pt x="3341" y="1256"/>
                    <a:pt x="3368" y="1290"/>
                    <a:pt x="3361" y="1329"/>
                  </a:cubicBezTo>
                  <a:cubicBezTo>
                    <a:pt x="3318" y="1561"/>
                    <a:pt x="3504" y="1766"/>
                    <a:pt x="3729" y="1766"/>
                  </a:cubicBezTo>
                  <a:cubicBezTo>
                    <a:pt x="3759" y="1766"/>
                    <a:pt x="3789" y="1763"/>
                    <a:pt x="3820" y="1755"/>
                  </a:cubicBezTo>
                  <a:cubicBezTo>
                    <a:pt x="4230" y="1706"/>
                    <a:pt x="4328" y="1149"/>
                    <a:pt x="3968" y="952"/>
                  </a:cubicBezTo>
                  <a:cubicBezTo>
                    <a:pt x="3874" y="905"/>
                    <a:pt x="3776" y="883"/>
                    <a:pt x="3679" y="883"/>
                  </a:cubicBezTo>
                  <a:cubicBezTo>
                    <a:pt x="3371" y="883"/>
                    <a:pt x="3083" y="1106"/>
                    <a:pt x="3033" y="1444"/>
                  </a:cubicBezTo>
                  <a:cubicBezTo>
                    <a:pt x="2968" y="1772"/>
                    <a:pt x="3132" y="2099"/>
                    <a:pt x="3427" y="2263"/>
                  </a:cubicBezTo>
                  <a:lnTo>
                    <a:pt x="3459" y="2280"/>
                  </a:lnTo>
                  <a:lnTo>
                    <a:pt x="3476" y="2280"/>
                  </a:lnTo>
                  <a:cubicBezTo>
                    <a:pt x="3558" y="2329"/>
                    <a:pt x="3673" y="2362"/>
                    <a:pt x="3771" y="2394"/>
                  </a:cubicBezTo>
                  <a:cubicBezTo>
                    <a:pt x="3861" y="2413"/>
                    <a:pt x="3950" y="2422"/>
                    <a:pt x="4038" y="2422"/>
                  </a:cubicBezTo>
                  <a:cubicBezTo>
                    <a:pt x="4654" y="2422"/>
                    <a:pt x="5189" y="1991"/>
                    <a:pt x="5246" y="1460"/>
                  </a:cubicBezTo>
                  <a:cubicBezTo>
                    <a:pt x="5279" y="1067"/>
                    <a:pt x="5131" y="657"/>
                    <a:pt x="4820" y="378"/>
                  </a:cubicBezTo>
                  <a:cubicBezTo>
                    <a:pt x="4429" y="85"/>
                    <a:pt x="3981" y="1"/>
                    <a:pt x="35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3366000" y="1428900"/>
              <a:ext cx="182775" cy="128375"/>
            </a:xfrm>
            <a:custGeom>
              <a:rect b="b" l="l" r="r" t="t"/>
              <a:pathLst>
                <a:path extrusionOk="0" h="5135" w="7311">
                  <a:moveTo>
                    <a:pt x="1756" y="0"/>
                  </a:moveTo>
                  <a:cubicBezTo>
                    <a:pt x="1360" y="0"/>
                    <a:pt x="970" y="171"/>
                    <a:pt x="705" y="496"/>
                  </a:cubicBezTo>
                  <a:cubicBezTo>
                    <a:pt x="610" y="628"/>
                    <a:pt x="462" y="700"/>
                    <a:pt x="312" y="700"/>
                  </a:cubicBezTo>
                  <a:cubicBezTo>
                    <a:pt x="201" y="700"/>
                    <a:pt x="90" y="661"/>
                    <a:pt x="0" y="578"/>
                  </a:cubicBezTo>
                  <a:lnTo>
                    <a:pt x="0" y="578"/>
                  </a:lnTo>
                  <a:cubicBezTo>
                    <a:pt x="33" y="955"/>
                    <a:pt x="66" y="1020"/>
                    <a:pt x="1770" y="1725"/>
                  </a:cubicBezTo>
                  <a:cubicBezTo>
                    <a:pt x="3082" y="2282"/>
                    <a:pt x="3524" y="4249"/>
                    <a:pt x="3655" y="5135"/>
                  </a:cubicBezTo>
                  <a:cubicBezTo>
                    <a:pt x="3803" y="4249"/>
                    <a:pt x="4245" y="2282"/>
                    <a:pt x="5557" y="1725"/>
                  </a:cubicBezTo>
                  <a:cubicBezTo>
                    <a:pt x="7261" y="1020"/>
                    <a:pt x="7278" y="955"/>
                    <a:pt x="7311" y="578"/>
                  </a:cubicBezTo>
                  <a:lnTo>
                    <a:pt x="7311" y="578"/>
                  </a:lnTo>
                  <a:cubicBezTo>
                    <a:pt x="7220" y="661"/>
                    <a:pt x="7109" y="700"/>
                    <a:pt x="7000" y="700"/>
                  </a:cubicBezTo>
                  <a:cubicBezTo>
                    <a:pt x="6852" y="700"/>
                    <a:pt x="6707" y="628"/>
                    <a:pt x="6622" y="496"/>
                  </a:cubicBezTo>
                  <a:cubicBezTo>
                    <a:pt x="6347" y="171"/>
                    <a:pt x="5953" y="0"/>
                    <a:pt x="5559" y="0"/>
                  </a:cubicBezTo>
                  <a:cubicBezTo>
                    <a:pt x="5296" y="0"/>
                    <a:pt x="5032" y="76"/>
                    <a:pt x="4803" y="234"/>
                  </a:cubicBezTo>
                  <a:cubicBezTo>
                    <a:pt x="4229" y="643"/>
                    <a:pt x="3852" y="1447"/>
                    <a:pt x="3655" y="2643"/>
                  </a:cubicBezTo>
                  <a:cubicBezTo>
                    <a:pt x="3475" y="1447"/>
                    <a:pt x="3098" y="627"/>
                    <a:pt x="2524" y="234"/>
                  </a:cubicBezTo>
                  <a:cubicBezTo>
                    <a:pt x="2288" y="76"/>
                    <a:pt x="2021" y="0"/>
                    <a:pt x="175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3424175" y="1357275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45" y="1"/>
                  </a:moveTo>
                  <a:cubicBezTo>
                    <a:pt x="1246" y="165"/>
                    <a:pt x="1148" y="312"/>
                    <a:pt x="1017" y="427"/>
                  </a:cubicBezTo>
                  <a:cubicBezTo>
                    <a:pt x="574" y="853"/>
                    <a:pt x="1" y="1722"/>
                    <a:pt x="722" y="2918"/>
                  </a:cubicBezTo>
                  <a:cubicBezTo>
                    <a:pt x="1017" y="3394"/>
                    <a:pt x="1214" y="3902"/>
                    <a:pt x="1328" y="4443"/>
                  </a:cubicBezTo>
                  <a:cubicBezTo>
                    <a:pt x="1459" y="3902"/>
                    <a:pt x="1656" y="3377"/>
                    <a:pt x="1951" y="2918"/>
                  </a:cubicBezTo>
                  <a:cubicBezTo>
                    <a:pt x="2672" y="1722"/>
                    <a:pt x="2115" y="869"/>
                    <a:pt x="1672" y="427"/>
                  </a:cubicBezTo>
                  <a:cubicBezTo>
                    <a:pt x="1541" y="312"/>
                    <a:pt x="1427" y="165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3381150" y="1252725"/>
              <a:ext cx="152875" cy="167675"/>
            </a:xfrm>
            <a:custGeom>
              <a:rect b="b" l="l" r="r" t="t"/>
              <a:pathLst>
                <a:path extrusionOk="0" h="6707" w="6115">
                  <a:moveTo>
                    <a:pt x="1592" y="0"/>
                  </a:moveTo>
                  <a:cubicBezTo>
                    <a:pt x="1194" y="0"/>
                    <a:pt x="805" y="155"/>
                    <a:pt x="574" y="445"/>
                  </a:cubicBezTo>
                  <a:cubicBezTo>
                    <a:pt x="0" y="1101"/>
                    <a:pt x="476" y="2068"/>
                    <a:pt x="1131" y="2101"/>
                  </a:cubicBezTo>
                  <a:cubicBezTo>
                    <a:pt x="1150" y="2102"/>
                    <a:pt x="1168" y="2102"/>
                    <a:pt x="1186" y="2102"/>
                  </a:cubicBezTo>
                  <a:cubicBezTo>
                    <a:pt x="1784" y="2102"/>
                    <a:pt x="1996" y="1584"/>
                    <a:pt x="1869" y="1281"/>
                  </a:cubicBezTo>
                  <a:cubicBezTo>
                    <a:pt x="1827" y="1113"/>
                    <a:pt x="1664" y="992"/>
                    <a:pt x="1495" y="992"/>
                  </a:cubicBezTo>
                  <a:cubicBezTo>
                    <a:pt x="1467" y="992"/>
                    <a:pt x="1438" y="996"/>
                    <a:pt x="1410" y="1003"/>
                  </a:cubicBezTo>
                  <a:cubicBezTo>
                    <a:pt x="1246" y="1019"/>
                    <a:pt x="1148" y="1167"/>
                    <a:pt x="1164" y="1314"/>
                  </a:cubicBezTo>
                  <a:cubicBezTo>
                    <a:pt x="1154" y="1470"/>
                    <a:pt x="1275" y="1566"/>
                    <a:pt x="1402" y="1566"/>
                  </a:cubicBezTo>
                  <a:cubicBezTo>
                    <a:pt x="1476" y="1566"/>
                    <a:pt x="1553" y="1534"/>
                    <a:pt x="1607" y="1462"/>
                  </a:cubicBezTo>
                  <a:cubicBezTo>
                    <a:pt x="1647" y="1398"/>
                    <a:pt x="1689" y="1373"/>
                    <a:pt x="1726" y="1373"/>
                  </a:cubicBezTo>
                  <a:cubicBezTo>
                    <a:pt x="1793" y="1373"/>
                    <a:pt x="1841" y="1459"/>
                    <a:pt x="1820" y="1544"/>
                  </a:cubicBezTo>
                  <a:cubicBezTo>
                    <a:pt x="1743" y="1788"/>
                    <a:pt x="1515" y="1941"/>
                    <a:pt x="1270" y="1941"/>
                  </a:cubicBezTo>
                  <a:cubicBezTo>
                    <a:pt x="1203" y="1941"/>
                    <a:pt x="1133" y="1929"/>
                    <a:pt x="1066" y="1904"/>
                  </a:cubicBezTo>
                  <a:cubicBezTo>
                    <a:pt x="656" y="1790"/>
                    <a:pt x="459" y="1052"/>
                    <a:pt x="1017" y="659"/>
                  </a:cubicBezTo>
                  <a:cubicBezTo>
                    <a:pt x="1139" y="566"/>
                    <a:pt x="1320" y="517"/>
                    <a:pt x="1524" y="517"/>
                  </a:cubicBezTo>
                  <a:cubicBezTo>
                    <a:pt x="2114" y="517"/>
                    <a:pt x="2890" y="930"/>
                    <a:pt x="2951" y="1904"/>
                  </a:cubicBezTo>
                  <a:cubicBezTo>
                    <a:pt x="2951" y="3068"/>
                    <a:pt x="2017" y="4117"/>
                    <a:pt x="1771" y="4887"/>
                  </a:cubicBezTo>
                  <a:cubicBezTo>
                    <a:pt x="1410" y="5969"/>
                    <a:pt x="1853" y="6641"/>
                    <a:pt x="1885" y="6707"/>
                  </a:cubicBezTo>
                  <a:cubicBezTo>
                    <a:pt x="1607" y="6150"/>
                    <a:pt x="1590" y="5494"/>
                    <a:pt x="1836" y="4920"/>
                  </a:cubicBezTo>
                  <a:cubicBezTo>
                    <a:pt x="2049" y="4396"/>
                    <a:pt x="2476" y="3838"/>
                    <a:pt x="2803" y="3134"/>
                  </a:cubicBezTo>
                  <a:cubicBezTo>
                    <a:pt x="2918" y="2921"/>
                    <a:pt x="3000" y="2675"/>
                    <a:pt x="3049" y="2429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8"/>
                    <a:pt x="4049" y="4396"/>
                    <a:pt x="4262" y="4920"/>
                  </a:cubicBezTo>
                  <a:cubicBezTo>
                    <a:pt x="4508" y="5494"/>
                    <a:pt x="4492" y="6150"/>
                    <a:pt x="4213" y="6707"/>
                  </a:cubicBezTo>
                  <a:cubicBezTo>
                    <a:pt x="4246" y="6641"/>
                    <a:pt x="4705" y="5969"/>
                    <a:pt x="4344" y="4887"/>
                  </a:cubicBezTo>
                  <a:cubicBezTo>
                    <a:pt x="4082" y="4117"/>
                    <a:pt x="3164" y="3068"/>
                    <a:pt x="3148" y="1904"/>
                  </a:cubicBezTo>
                  <a:cubicBezTo>
                    <a:pt x="3209" y="930"/>
                    <a:pt x="3985" y="517"/>
                    <a:pt x="4581" y="517"/>
                  </a:cubicBezTo>
                  <a:cubicBezTo>
                    <a:pt x="4787" y="517"/>
                    <a:pt x="4972" y="566"/>
                    <a:pt x="5098" y="659"/>
                  </a:cubicBezTo>
                  <a:cubicBezTo>
                    <a:pt x="5655" y="1052"/>
                    <a:pt x="5459" y="1790"/>
                    <a:pt x="5033" y="1904"/>
                  </a:cubicBezTo>
                  <a:cubicBezTo>
                    <a:pt x="4969" y="1929"/>
                    <a:pt x="4902" y="1941"/>
                    <a:pt x="4836" y="1941"/>
                  </a:cubicBezTo>
                  <a:cubicBezTo>
                    <a:pt x="4599" y="1941"/>
                    <a:pt x="4368" y="1788"/>
                    <a:pt x="4279" y="1544"/>
                  </a:cubicBezTo>
                  <a:cubicBezTo>
                    <a:pt x="4257" y="1459"/>
                    <a:pt x="4312" y="1373"/>
                    <a:pt x="4384" y="1373"/>
                  </a:cubicBezTo>
                  <a:cubicBezTo>
                    <a:pt x="4423" y="1373"/>
                    <a:pt x="4468" y="1398"/>
                    <a:pt x="4508" y="1462"/>
                  </a:cubicBezTo>
                  <a:cubicBezTo>
                    <a:pt x="4556" y="1534"/>
                    <a:pt x="4629" y="1566"/>
                    <a:pt x="4701" y="1566"/>
                  </a:cubicBezTo>
                  <a:cubicBezTo>
                    <a:pt x="4826" y="1566"/>
                    <a:pt x="4951" y="1470"/>
                    <a:pt x="4951" y="1314"/>
                  </a:cubicBezTo>
                  <a:cubicBezTo>
                    <a:pt x="4967" y="1167"/>
                    <a:pt x="4852" y="1019"/>
                    <a:pt x="4705" y="1003"/>
                  </a:cubicBezTo>
                  <a:cubicBezTo>
                    <a:pt x="4674" y="996"/>
                    <a:pt x="4644" y="992"/>
                    <a:pt x="4615" y="992"/>
                  </a:cubicBezTo>
                  <a:cubicBezTo>
                    <a:pt x="4438" y="992"/>
                    <a:pt x="4286" y="1113"/>
                    <a:pt x="4229" y="1281"/>
                  </a:cubicBezTo>
                  <a:cubicBezTo>
                    <a:pt x="4102" y="1584"/>
                    <a:pt x="4346" y="2102"/>
                    <a:pt x="4930" y="2102"/>
                  </a:cubicBezTo>
                  <a:cubicBezTo>
                    <a:pt x="4947" y="2102"/>
                    <a:pt x="4965" y="2102"/>
                    <a:pt x="4983" y="2101"/>
                  </a:cubicBezTo>
                  <a:cubicBezTo>
                    <a:pt x="5606" y="2068"/>
                    <a:pt x="6114" y="1101"/>
                    <a:pt x="5524" y="445"/>
                  </a:cubicBezTo>
                  <a:cubicBezTo>
                    <a:pt x="5301" y="155"/>
                    <a:pt x="4916" y="0"/>
                    <a:pt x="4520" y="0"/>
                  </a:cubicBezTo>
                  <a:cubicBezTo>
                    <a:pt x="4044" y="0"/>
                    <a:pt x="3553" y="224"/>
                    <a:pt x="3312" y="708"/>
                  </a:cubicBezTo>
                  <a:cubicBezTo>
                    <a:pt x="3197" y="872"/>
                    <a:pt x="3098" y="1068"/>
                    <a:pt x="3049" y="1265"/>
                  </a:cubicBezTo>
                  <a:cubicBezTo>
                    <a:pt x="3000" y="1068"/>
                    <a:pt x="2918" y="872"/>
                    <a:pt x="2803" y="708"/>
                  </a:cubicBezTo>
                  <a:cubicBezTo>
                    <a:pt x="2562" y="224"/>
                    <a:pt x="2071" y="0"/>
                    <a:pt x="15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3257400" y="1337600"/>
              <a:ext cx="130325" cy="204925"/>
            </a:xfrm>
            <a:custGeom>
              <a:rect b="b" l="l" r="r" t="t"/>
              <a:pathLst>
                <a:path extrusionOk="0" h="8197" w="5213">
                  <a:moveTo>
                    <a:pt x="4131" y="1"/>
                  </a:moveTo>
                  <a:cubicBezTo>
                    <a:pt x="4115" y="1"/>
                    <a:pt x="4196" y="624"/>
                    <a:pt x="3803" y="837"/>
                  </a:cubicBezTo>
                  <a:cubicBezTo>
                    <a:pt x="3410" y="1050"/>
                    <a:pt x="2852" y="1542"/>
                    <a:pt x="3442" y="2050"/>
                  </a:cubicBezTo>
                  <a:cubicBezTo>
                    <a:pt x="4033" y="2574"/>
                    <a:pt x="4213" y="3328"/>
                    <a:pt x="3688" y="4066"/>
                  </a:cubicBezTo>
                  <a:cubicBezTo>
                    <a:pt x="3688" y="4066"/>
                    <a:pt x="3983" y="2968"/>
                    <a:pt x="3262" y="2476"/>
                  </a:cubicBezTo>
                  <a:cubicBezTo>
                    <a:pt x="3059" y="2348"/>
                    <a:pt x="2897" y="2313"/>
                    <a:pt x="2781" y="2313"/>
                  </a:cubicBezTo>
                  <a:cubicBezTo>
                    <a:pt x="2646" y="2313"/>
                    <a:pt x="2574" y="2361"/>
                    <a:pt x="2574" y="2361"/>
                  </a:cubicBezTo>
                  <a:cubicBezTo>
                    <a:pt x="2623" y="2492"/>
                    <a:pt x="2672" y="2640"/>
                    <a:pt x="2672" y="2787"/>
                  </a:cubicBezTo>
                  <a:cubicBezTo>
                    <a:pt x="2688" y="3000"/>
                    <a:pt x="2213" y="3361"/>
                    <a:pt x="2557" y="3754"/>
                  </a:cubicBezTo>
                  <a:cubicBezTo>
                    <a:pt x="2902" y="4148"/>
                    <a:pt x="3147" y="4918"/>
                    <a:pt x="1951" y="5803"/>
                  </a:cubicBezTo>
                  <a:cubicBezTo>
                    <a:pt x="1951" y="5803"/>
                    <a:pt x="2557" y="4443"/>
                    <a:pt x="2197" y="3738"/>
                  </a:cubicBezTo>
                  <a:cubicBezTo>
                    <a:pt x="1836" y="3000"/>
                    <a:pt x="1377" y="3148"/>
                    <a:pt x="967" y="2558"/>
                  </a:cubicBezTo>
                  <a:cubicBezTo>
                    <a:pt x="967" y="2558"/>
                    <a:pt x="0" y="3082"/>
                    <a:pt x="754" y="4230"/>
                  </a:cubicBezTo>
                  <a:cubicBezTo>
                    <a:pt x="1623" y="5590"/>
                    <a:pt x="541" y="7279"/>
                    <a:pt x="1476" y="8196"/>
                  </a:cubicBezTo>
                  <a:cubicBezTo>
                    <a:pt x="1476" y="8196"/>
                    <a:pt x="1426" y="6836"/>
                    <a:pt x="2688" y="5607"/>
                  </a:cubicBezTo>
                  <a:cubicBezTo>
                    <a:pt x="3934" y="4377"/>
                    <a:pt x="5213" y="2853"/>
                    <a:pt x="41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3371725" y="1312200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2590" y="1"/>
                  </a:moveTo>
                  <a:lnTo>
                    <a:pt x="2590" y="1"/>
                  </a:lnTo>
                  <a:cubicBezTo>
                    <a:pt x="2541" y="279"/>
                    <a:pt x="2279" y="542"/>
                    <a:pt x="1640" y="820"/>
                  </a:cubicBezTo>
                  <a:cubicBezTo>
                    <a:pt x="984" y="1099"/>
                    <a:pt x="1230" y="1935"/>
                    <a:pt x="1279" y="2131"/>
                  </a:cubicBezTo>
                  <a:cubicBezTo>
                    <a:pt x="1342" y="2304"/>
                    <a:pt x="1404" y="2642"/>
                    <a:pt x="1209" y="2642"/>
                  </a:cubicBezTo>
                  <a:cubicBezTo>
                    <a:pt x="1200" y="2642"/>
                    <a:pt x="1191" y="2641"/>
                    <a:pt x="1181" y="2640"/>
                  </a:cubicBezTo>
                  <a:cubicBezTo>
                    <a:pt x="968" y="2623"/>
                    <a:pt x="1017" y="2508"/>
                    <a:pt x="1115" y="1820"/>
                  </a:cubicBezTo>
                  <a:cubicBezTo>
                    <a:pt x="1188" y="1319"/>
                    <a:pt x="879" y="1255"/>
                    <a:pt x="717" y="1255"/>
                  </a:cubicBezTo>
                  <a:cubicBezTo>
                    <a:pt x="662" y="1255"/>
                    <a:pt x="623" y="1263"/>
                    <a:pt x="623" y="1263"/>
                  </a:cubicBezTo>
                  <a:cubicBezTo>
                    <a:pt x="754" y="1427"/>
                    <a:pt x="738" y="1673"/>
                    <a:pt x="607" y="1820"/>
                  </a:cubicBezTo>
                  <a:cubicBezTo>
                    <a:pt x="361" y="2066"/>
                    <a:pt x="50" y="2345"/>
                    <a:pt x="312" y="3099"/>
                  </a:cubicBezTo>
                  <a:cubicBezTo>
                    <a:pt x="574" y="3853"/>
                    <a:pt x="0" y="4525"/>
                    <a:pt x="0" y="4525"/>
                  </a:cubicBezTo>
                  <a:cubicBezTo>
                    <a:pt x="3033" y="2017"/>
                    <a:pt x="2590" y="1"/>
                    <a:pt x="259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3221750" y="1526925"/>
              <a:ext cx="89750" cy="106575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cubicBezTo>
                    <a:pt x="1869" y="1"/>
                    <a:pt x="2000" y="263"/>
                    <a:pt x="1639" y="509"/>
                  </a:cubicBezTo>
                  <a:cubicBezTo>
                    <a:pt x="1295" y="755"/>
                    <a:pt x="0" y="2427"/>
                    <a:pt x="3590" y="4262"/>
                  </a:cubicBezTo>
                  <a:cubicBezTo>
                    <a:pt x="3590" y="4262"/>
                    <a:pt x="2738" y="3754"/>
                    <a:pt x="2639" y="2476"/>
                  </a:cubicBezTo>
                  <a:cubicBezTo>
                    <a:pt x="2525" y="1181"/>
                    <a:pt x="2803" y="492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3112325" y="1592275"/>
              <a:ext cx="196725" cy="145075"/>
            </a:xfrm>
            <a:custGeom>
              <a:rect b="b" l="l" r="r" t="t"/>
              <a:pathLst>
                <a:path extrusionOk="0" h="5803" w="7869">
                  <a:moveTo>
                    <a:pt x="4658" y="0"/>
                  </a:moveTo>
                  <a:cubicBezTo>
                    <a:pt x="4514" y="0"/>
                    <a:pt x="4376" y="46"/>
                    <a:pt x="4246" y="140"/>
                  </a:cubicBezTo>
                  <a:cubicBezTo>
                    <a:pt x="3878" y="394"/>
                    <a:pt x="3657" y="609"/>
                    <a:pt x="3470" y="609"/>
                  </a:cubicBezTo>
                  <a:cubicBezTo>
                    <a:pt x="3415" y="609"/>
                    <a:pt x="3364" y="591"/>
                    <a:pt x="3312" y="550"/>
                  </a:cubicBezTo>
                  <a:lnTo>
                    <a:pt x="3312" y="550"/>
                  </a:lnTo>
                  <a:cubicBezTo>
                    <a:pt x="3312" y="550"/>
                    <a:pt x="3000" y="1173"/>
                    <a:pt x="3689" y="1386"/>
                  </a:cubicBezTo>
                  <a:cubicBezTo>
                    <a:pt x="4361" y="1583"/>
                    <a:pt x="4836" y="1714"/>
                    <a:pt x="4738" y="2091"/>
                  </a:cubicBezTo>
                  <a:cubicBezTo>
                    <a:pt x="4640" y="2468"/>
                    <a:pt x="3705" y="2533"/>
                    <a:pt x="2591" y="2714"/>
                  </a:cubicBezTo>
                  <a:cubicBezTo>
                    <a:pt x="1476" y="2894"/>
                    <a:pt x="591" y="3156"/>
                    <a:pt x="624" y="4140"/>
                  </a:cubicBezTo>
                  <a:cubicBezTo>
                    <a:pt x="649" y="4889"/>
                    <a:pt x="497" y="5245"/>
                    <a:pt x="244" y="5245"/>
                  </a:cubicBezTo>
                  <a:cubicBezTo>
                    <a:pt x="171" y="5245"/>
                    <a:pt x="89" y="5215"/>
                    <a:pt x="1" y="5156"/>
                  </a:cubicBezTo>
                  <a:lnTo>
                    <a:pt x="1" y="5156"/>
                  </a:lnTo>
                  <a:cubicBezTo>
                    <a:pt x="1" y="5156"/>
                    <a:pt x="251" y="5803"/>
                    <a:pt x="1203" y="5803"/>
                  </a:cubicBezTo>
                  <a:cubicBezTo>
                    <a:pt x="1395" y="5803"/>
                    <a:pt x="1616" y="5777"/>
                    <a:pt x="1869" y="5713"/>
                  </a:cubicBezTo>
                  <a:cubicBezTo>
                    <a:pt x="3377" y="5336"/>
                    <a:pt x="3574" y="4107"/>
                    <a:pt x="4213" y="3353"/>
                  </a:cubicBezTo>
                  <a:cubicBezTo>
                    <a:pt x="4853" y="2599"/>
                    <a:pt x="5492" y="1976"/>
                    <a:pt x="7869" y="1927"/>
                  </a:cubicBezTo>
                  <a:cubicBezTo>
                    <a:pt x="7869" y="1927"/>
                    <a:pt x="6410" y="1812"/>
                    <a:pt x="5852" y="960"/>
                  </a:cubicBezTo>
                  <a:cubicBezTo>
                    <a:pt x="5459" y="328"/>
                    <a:pt x="5040" y="0"/>
                    <a:pt x="465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3212725" y="1651850"/>
              <a:ext cx="192225" cy="157025"/>
            </a:xfrm>
            <a:custGeom>
              <a:rect b="b" l="l" r="r" t="t"/>
              <a:pathLst>
                <a:path extrusionOk="0" h="6281" w="7689">
                  <a:moveTo>
                    <a:pt x="3367" y="0"/>
                  </a:moveTo>
                  <a:cubicBezTo>
                    <a:pt x="3321" y="0"/>
                    <a:pt x="3276" y="1"/>
                    <a:pt x="3230" y="3"/>
                  </a:cubicBezTo>
                  <a:cubicBezTo>
                    <a:pt x="2656" y="19"/>
                    <a:pt x="2099" y="183"/>
                    <a:pt x="1607" y="478"/>
                  </a:cubicBezTo>
                  <a:cubicBezTo>
                    <a:pt x="1427" y="560"/>
                    <a:pt x="1279" y="675"/>
                    <a:pt x="1132" y="823"/>
                  </a:cubicBezTo>
                  <a:cubicBezTo>
                    <a:pt x="1" y="1806"/>
                    <a:pt x="345" y="3888"/>
                    <a:pt x="1705" y="4215"/>
                  </a:cubicBezTo>
                  <a:cubicBezTo>
                    <a:pt x="1838" y="4248"/>
                    <a:pt x="1975" y="4264"/>
                    <a:pt x="2111" y="4264"/>
                  </a:cubicBezTo>
                  <a:cubicBezTo>
                    <a:pt x="2597" y="4264"/>
                    <a:pt x="3076" y="4062"/>
                    <a:pt x="3344" y="3691"/>
                  </a:cubicBezTo>
                  <a:cubicBezTo>
                    <a:pt x="3640" y="3248"/>
                    <a:pt x="3640" y="2658"/>
                    <a:pt x="3344" y="2216"/>
                  </a:cubicBezTo>
                  <a:cubicBezTo>
                    <a:pt x="3135" y="1923"/>
                    <a:pt x="2805" y="1763"/>
                    <a:pt x="2470" y="1763"/>
                  </a:cubicBezTo>
                  <a:cubicBezTo>
                    <a:pt x="2281" y="1763"/>
                    <a:pt x="2090" y="1814"/>
                    <a:pt x="1918" y="1921"/>
                  </a:cubicBezTo>
                  <a:cubicBezTo>
                    <a:pt x="1640" y="2085"/>
                    <a:pt x="1509" y="2412"/>
                    <a:pt x="1607" y="2724"/>
                  </a:cubicBezTo>
                  <a:cubicBezTo>
                    <a:pt x="1623" y="2822"/>
                    <a:pt x="1673" y="2904"/>
                    <a:pt x="1738" y="2970"/>
                  </a:cubicBezTo>
                  <a:cubicBezTo>
                    <a:pt x="1845" y="3071"/>
                    <a:pt x="1988" y="3114"/>
                    <a:pt x="2127" y="3114"/>
                  </a:cubicBezTo>
                  <a:cubicBezTo>
                    <a:pt x="2371" y="3114"/>
                    <a:pt x="2608" y="2983"/>
                    <a:pt x="2640" y="2806"/>
                  </a:cubicBezTo>
                  <a:cubicBezTo>
                    <a:pt x="2713" y="2542"/>
                    <a:pt x="2511" y="2304"/>
                    <a:pt x="2256" y="2304"/>
                  </a:cubicBezTo>
                  <a:cubicBezTo>
                    <a:pt x="2226" y="2304"/>
                    <a:pt x="2195" y="2307"/>
                    <a:pt x="2164" y="2314"/>
                  </a:cubicBezTo>
                  <a:cubicBezTo>
                    <a:pt x="1902" y="2380"/>
                    <a:pt x="1918" y="2511"/>
                    <a:pt x="1820" y="2527"/>
                  </a:cubicBezTo>
                  <a:cubicBezTo>
                    <a:pt x="1816" y="2528"/>
                    <a:pt x="1812" y="2528"/>
                    <a:pt x="1808" y="2528"/>
                  </a:cubicBezTo>
                  <a:cubicBezTo>
                    <a:pt x="1736" y="2528"/>
                    <a:pt x="1722" y="2396"/>
                    <a:pt x="1722" y="2396"/>
                  </a:cubicBezTo>
                  <a:cubicBezTo>
                    <a:pt x="1722" y="2199"/>
                    <a:pt x="1836" y="2019"/>
                    <a:pt x="2017" y="1937"/>
                  </a:cubicBezTo>
                  <a:cubicBezTo>
                    <a:pt x="2158" y="1864"/>
                    <a:pt x="2310" y="1829"/>
                    <a:pt x="2459" y="1829"/>
                  </a:cubicBezTo>
                  <a:cubicBezTo>
                    <a:pt x="2777" y="1829"/>
                    <a:pt x="3084" y="1986"/>
                    <a:pt x="3263" y="2265"/>
                  </a:cubicBezTo>
                  <a:cubicBezTo>
                    <a:pt x="3541" y="2675"/>
                    <a:pt x="3525" y="3216"/>
                    <a:pt x="3246" y="3625"/>
                  </a:cubicBezTo>
                  <a:cubicBezTo>
                    <a:pt x="3007" y="3940"/>
                    <a:pt x="2576" y="4119"/>
                    <a:pt x="2136" y="4119"/>
                  </a:cubicBezTo>
                  <a:cubicBezTo>
                    <a:pt x="2002" y="4119"/>
                    <a:pt x="1868" y="4102"/>
                    <a:pt x="1738" y="4068"/>
                  </a:cubicBezTo>
                  <a:cubicBezTo>
                    <a:pt x="542" y="3773"/>
                    <a:pt x="197" y="1855"/>
                    <a:pt x="1263" y="937"/>
                  </a:cubicBezTo>
                  <a:cubicBezTo>
                    <a:pt x="1731" y="491"/>
                    <a:pt x="2308" y="321"/>
                    <a:pt x="2893" y="321"/>
                  </a:cubicBezTo>
                  <a:cubicBezTo>
                    <a:pt x="3597" y="321"/>
                    <a:pt x="4314" y="567"/>
                    <a:pt x="4869" y="872"/>
                  </a:cubicBezTo>
                  <a:cubicBezTo>
                    <a:pt x="5803" y="1413"/>
                    <a:pt x="6541" y="2249"/>
                    <a:pt x="6934" y="3248"/>
                  </a:cubicBezTo>
                  <a:cubicBezTo>
                    <a:pt x="7262" y="4052"/>
                    <a:pt x="7442" y="4920"/>
                    <a:pt x="7442" y="5789"/>
                  </a:cubicBezTo>
                  <a:cubicBezTo>
                    <a:pt x="7442" y="5937"/>
                    <a:pt x="7426" y="6084"/>
                    <a:pt x="7410" y="6232"/>
                  </a:cubicBezTo>
                  <a:lnTo>
                    <a:pt x="7410" y="6281"/>
                  </a:lnTo>
                  <a:cubicBezTo>
                    <a:pt x="7410" y="6264"/>
                    <a:pt x="7410" y="6248"/>
                    <a:pt x="7426" y="6232"/>
                  </a:cubicBezTo>
                  <a:lnTo>
                    <a:pt x="7442" y="6084"/>
                  </a:lnTo>
                  <a:lnTo>
                    <a:pt x="7442" y="6068"/>
                  </a:lnTo>
                  <a:cubicBezTo>
                    <a:pt x="7688" y="4871"/>
                    <a:pt x="7541" y="3625"/>
                    <a:pt x="7016" y="2527"/>
                  </a:cubicBezTo>
                  <a:cubicBezTo>
                    <a:pt x="6315" y="1109"/>
                    <a:pt x="4963" y="0"/>
                    <a:pt x="33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3319225" y="1699800"/>
              <a:ext cx="75875" cy="81625"/>
            </a:xfrm>
            <a:custGeom>
              <a:rect b="b" l="l" r="r" t="t"/>
              <a:pathLst>
                <a:path extrusionOk="0" h="3265" w="3035">
                  <a:moveTo>
                    <a:pt x="720" y="0"/>
                  </a:moveTo>
                  <a:cubicBezTo>
                    <a:pt x="60" y="0"/>
                    <a:pt x="0" y="781"/>
                    <a:pt x="1084" y="970"/>
                  </a:cubicBezTo>
                  <a:cubicBezTo>
                    <a:pt x="2346" y="1166"/>
                    <a:pt x="3035" y="3265"/>
                    <a:pt x="3035" y="3265"/>
                  </a:cubicBezTo>
                  <a:cubicBezTo>
                    <a:pt x="3035" y="3265"/>
                    <a:pt x="2723" y="1003"/>
                    <a:pt x="1461" y="249"/>
                  </a:cubicBezTo>
                  <a:cubicBezTo>
                    <a:pt x="1170" y="71"/>
                    <a:pt x="918" y="0"/>
                    <a:pt x="7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3166825" y="1693300"/>
              <a:ext cx="129925" cy="112950"/>
            </a:xfrm>
            <a:custGeom>
              <a:rect b="b" l="l" r="r" t="t"/>
              <a:pathLst>
                <a:path extrusionOk="0" h="4518" w="5197">
                  <a:moveTo>
                    <a:pt x="2164" y="0"/>
                  </a:moveTo>
                  <a:lnTo>
                    <a:pt x="2164" y="0"/>
                  </a:lnTo>
                  <a:cubicBezTo>
                    <a:pt x="2001" y="197"/>
                    <a:pt x="1886" y="427"/>
                    <a:pt x="1804" y="673"/>
                  </a:cubicBezTo>
                  <a:cubicBezTo>
                    <a:pt x="1673" y="1082"/>
                    <a:pt x="1132" y="1328"/>
                    <a:pt x="558" y="1705"/>
                  </a:cubicBezTo>
                  <a:cubicBezTo>
                    <a:pt x="1" y="2082"/>
                    <a:pt x="83" y="2705"/>
                    <a:pt x="198" y="3049"/>
                  </a:cubicBezTo>
                  <a:cubicBezTo>
                    <a:pt x="263" y="3262"/>
                    <a:pt x="230" y="3508"/>
                    <a:pt x="132" y="3721"/>
                  </a:cubicBezTo>
                  <a:cubicBezTo>
                    <a:pt x="394" y="3492"/>
                    <a:pt x="706" y="3328"/>
                    <a:pt x="1050" y="3230"/>
                  </a:cubicBezTo>
                  <a:cubicBezTo>
                    <a:pt x="1673" y="3049"/>
                    <a:pt x="1640" y="2754"/>
                    <a:pt x="1640" y="2295"/>
                  </a:cubicBezTo>
                  <a:cubicBezTo>
                    <a:pt x="1626" y="1878"/>
                    <a:pt x="1801" y="1852"/>
                    <a:pt x="1844" y="1852"/>
                  </a:cubicBezTo>
                  <a:cubicBezTo>
                    <a:pt x="1850" y="1852"/>
                    <a:pt x="1853" y="1853"/>
                    <a:pt x="1853" y="1853"/>
                  </a:cubicBezTo>
                  <a:cubicBezTo>
                    <a:pt x="1857" y="1852"/>
                    <a:pt x="1862" y="1852"/>
                    <a:pt x="1866" y="1852"/>
                  </a:cubicBezTo>
                  <a:cubicBezTo>
                    <a:pt x="2146" y="1852"/>
                    <a:pt x="2082" y="2382"/>
                    <a:pt x="2050" y="2672"/>
                  </a:cubicBezTo>
                  <a:cubicBezTo>
                    <a:pt x="2033" y="2967"/>
                    <a:pt x="1935" y="3574"/>
                    <a:pt x="2460" y="4164"/>
                  </a:cubicBezTo>
                  <a:cubicBezTo>
                    <a:pt x="2701" y="4428"/>
                    <a:pt x="3025" y="4518"/>
                    <a:pt x="3347" y="4518"/>
                  </a:cubicBezTo>
                  <a:cubicBezTo>
                    <a:pt x="3746" y="4518"/>
                    <a:pt x="4142" y="4380"/>
                    <a:pt x="4377" y="4262"/>
                  </a:cubicBezTo>
                  <a:cubicBezTo>
                    <a:pt x="4488" y="4217"/>
                    <a:pt x="4602" y="4194"/>
                    <a:pt x="4713" y="4194"/>
                  </a:cubicBezTo>
                  <a:cubicBezTo>
                    <a:pt x="4883" y="4194"/>
                    <a:pt x="5049" y="4245"/>
                    <a:pt x="5197" y="4344"/>
                  </a:cubicBezTo>
                  <a:cubicBezTo>
                    <a:pt x="5066" y="3475"/>
                    <a:pt x="4623" y="3197"/>
                    <a:pt x="4000" y="3131"/>
                  </a:cubicBezTo>
                  <a:cubicBezTo>
                    <a:pt x="3361" y="3066"/>
                    <a:pt x="2509" y="2853"/>
                    <a:pt x="2181" y="1771"/>
                  </a:cubicBezTo>
                  <a:cubicBezTo>
                    <a:pt x="1837" y="705"/>
                    <a:pt x="2164" y="1"/>
                    <a:pt x="21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3187325" y="1769525"/>
              <a:ext cx="31575" cy="49600"/>
            </a:xfrm>
            <a:custGeom>
              <a:rect b="b" l="l" r="r" t="t"/>
              <a:pathLst>
                <a:path extrusionOk="0" h="1984" w="1263">
                  <a:moveTo>
                    <a:pt x="951" y="0"/>
                  </a:moveTo>
                  <a:cubicBezTo>
                    <a:pt x="951" y="0"/>
                    <a:pt x="934" y="82"/>
                    <a:pt x="509" y="344"/>
                  </a:cubicBezTo>
                  <a:cubicBezTo>
                    <a:pt x="164" y="525"/>
                    <a:pt x="0" y="918"/>
                    <a:pt x="115" y="1295"/>
                  </a:cubicBezTo>
                  <a:cubicBezTo>
                    <a:pt x="132" y="1377"/>
                    <a:pt x="148" y="1443"/>
                    <a:pt x="164" y="1525"/>
                  </a:cubicBezTo>
                  <a:cubicBezTo>
                    <a:pt x="213" y="1754"/>
                    <a:pt x="246" y="1984"/>
                    <a:pt x="246" y="1984"/>
                  </a:cubicBezTo>
                  <a:cubicBezTo>
                    <a:pt x="246" y="1984"/>
                    <a:pt x="246" y="1852"/>
                    <a:pt x="771" y="1557"/>
                  </a:cubicBezTo>
                  <a:cubicBezTo>
                    <a:pt x="787" y="1541"/>
                    <a:pt x="804" y="1541"/>
                    <a:pt x="820" y="1525"/>
                  </a:cubicBezTo>
                  <a:cubicBezTo>
                    <a:pt x="1263" y="1230"/>
                    <a:pt x="1082" y="836"/>
                    <a:pt x="1000" y="558"/>
                  </a:cubicBezTo>
                  <a:cubicBezTo>
                    <a:pt x="951" y="377"/>
                    <a:pt x="935" y="197"/>
                    <a:pt x="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3044300" y="1554575"/>
              <a:ext cx="173375" cy="122075"/>
            </a:xfrm>
            <a:custGeom>
              <a:rect b="b" l="l" r="r" t="t"/>
              <a:pathLst>
                <a:path extrusionOk="0" h="4883" w="6935">
                  <a:moveTo>
                    <a:pt x="4987" y="0"/>
                  </a:moveTo>
                  <a:cubicBezTo>
                    <a:pt x="4766" y="0"/>
                    <a:pt x="4518" y="52"/>
                    <a:pt x="4246" y="173"/>
                  </a:cubicBezTo>
                  <a:cubicBezTo>
                    <a:pt x="2787" y="829"/>
                    <a:pt x="3050" y="3304"/>
                    <a:pt x="4803" y="3664"/>
                  </a:cubicBezTo>
                  <a:cubicBezTo>
                    <a:pt x="5000" y="3697"/>
                    <a:pt x="5213" y="3730"/>
                    <a:pt x="5377" y="3746"/>
                  </a:cubicBezTo>
                  <a:cubicBezTo>
                    <a:pt x="4918" y="3828"/>
                    <a:pt x="4476" y="3976"/>
                    <a:pt x="4066" y="4189"/>
                  </a:cubicBezTo>
                  <a:cubicBezTo>
                    <a:pt x="3918" y="4255"/>
                    <a:pt x="3672" y="4337"/>
                    <a:pt x="3640" y="4353"/>
                  </a:cubicBezTo>
                  <a:cubicBezTo>
                    <a:pt x="3180" y="4525"/>
                    <a:pt x="2747" y="4601"/>
                    <a:pt x="2357" y="4601"/>
                  </a:cubicBezTo>
                  <a:cubicBezTo>
                    <a:pt x="1523" y="4601"/>
                    <a:pt x="887" y="4254"/>
                    <a:pt x="607" y="3763"/>
                  </a:cubicBezTo>
                  <a:cubicBezTo>
                    <a:pt x="378" y="3353"/>
                    <a:pt x="361" y="2861"/>
                    <a:pt x="575" y="2435"/>
                  </a:cubicBezTo>
                  <a:cubicBezTo>
                    <a:pt x="575" y="2435"/>
                    <a:pt x="591" y="2419"/>
                    <a:pt x="591" y="2419"/>
                  </a:cubicBezTo>
                  <a:cubicBezTo>
                    <a:pt x="795" y="2104"/>
                    <a:pt x="1131" y="1957"/>
                    <a:pt x="1447" y="1957"/>
                  </a:cubicBezTo>
                  <a:cubicBezTo>
                    <a:pt x="1739" y="1957"/>
                    <a:pt x="2014" y="2084"/>
                    <a:pt x="2148" y="2320"/>
                  </a:cubicBezTo>
                  <a:cubicBezTo>
                    <a:pt x="2263" y="2452"/>
                    <a:pt x="2312" y="2615"/>
                    <a:pt x="2312" y="2796"/>
                  </a:cubicBezTo>
                  <a:cubicBezTo>
                    <a:pt x="2312" y="2943"/>
                    <a:pt x="2246" y="3091"/>
                    <a:pt x="2148" y="3206"/>
                  </a:cubicBezTo>
                  <a:cubicBezTo>
                    <a:pt x="2034" y="3302"/>
                    <a:pt x="1976" y="3333"/>
                    <a:pt x="1947" y="3333"/>
                  </a:cubicBezTo>
                  <a:cubicBezTo>
                    <a:pt x="1922" y="3333"/>
                    <a:pt x="1919" y="3310"/>
                    <a:pt x="1919" y="3287"/>
                  </a:cubicBezTo>
                  <a:cubicBezTo>
                    <a:pt x="2043" y="3028"/>
                    <a:pt x="1752" y="2859"/>
                    <a:pt x="1495" y="2859"/>
                  </a:cubicBezTo>
                  <a:cubicBezTo>
                    <a:pt x="1314" y="2859"/>
                    <a:pt x="1151" y="2943"/>
                    <a:pt x="1165" y="3140"/>
                  </a:cubicBezTo>
                  <a:cubicBezTo>
                    <a:pt x="1154" y="3414"/>
                    <a:pt x="1400" y="3542"/>
                    <a:pt x="1658" y="3542"/>
                  </a:cubicBezTo>
                  <a:cubicBezTo>
                    <a:pt x="1785" y="3542"/>
                    <a:pt x="1914" y="3511"/>
                    <a:pt x="2017" y="3451"/>
                  </a:cubicBezTo>
                  <a:lnTo>
                    <a:pt x="2050" y="3435"/>
                  </a:lnTo>
                  <a:cubicBezTo>
                    <a:pt x="2066" y="3419"/>
                    <a:pt x="2083" y="3402"/>
                    <a:pt x="2115" y="3386"/>
                  </a:cubicBezTo>
                  <a:cubicBezTo>
                    <a:pt x="2410" y="3091"/>
                    <a:pt x="2443" y="2615"/>
                    <a:pt x="2197" y="2288"/>
                  </a:cubicBezTo>
                  <a:cubicBezTo>
                    <a:pt x="2059" y="2019"/>
                    <a:pt x="1747" y="1872"/>
                    <a:pt x="1411" y="1872"/>
                  </a:cubicBezTo>
                  <a:cubicBezTo>
                    <a:pt x="1071" y="1872"/>
                    <a:pt x="707" y="2023"/>
                    <a:pt x="476" y="2353"/>
                  </a:cubicBezTo>
                  <a:cubicBezTo>
                    <a:pt x="1" y="3107"/>
                    <a:pt x="198" y="4091"/>
                    <a:pt x="952" y="4582"/>
                  </a:cubicBezTo>
                  <a:cubicBezTo>
                    <a:pt x="1300" y="4771"/>
                    <a:pt x="1688" y="4883"/>
                    <a:pt x="2091" y="4883"/>
                  </a:cubicBezTo>
                  <a:cubicBezTo>
                    <a:pt x="2143" y="4883"/>
                    <a:pt x="2194" y="4881"/>
                    <a:pt x="2246" y="4877"/>
                  </a:cubicBezTo>
                  <a:cubicBezTo>
                    <a:pt x="3148" y="4861"/>
                    <a:pt x="3869" y="4369"/>
                    <a:pt x="5049" y="4009"/>
                  </a:cubicBezTo>
                  <a:cubicBezTo>
                    <a:pt x="5476" y="3894"/>
                    <a:pt x="5918" y="3828"/>
                    <a:pt x="6361" y="3796"/>
                  </a:cubicBezTo>
                  <a:cubicBezTo>
                    <a:pt x="6557" y="3779"/>
                    <a:pt x="6754" y="3714"/>
                    <a:pt x="6934" y="3615"/>
                  </a:cubicBezTo>
                  <a:lnTo>
                    <a:pt x="6934" y="3615"/>
                  </a:lnTo>
                  <a:cubicBezTo>
                    <a:pt x="6934" y="3615"/>
                    <a:pt x="6803" y="3650"/>
                    <a:pt x="6641" y="3650"/>
                  </a:cubicBezTo>
                  <a:cubicBezTo>
                    <a:pt x="6488" y="3650"/>
                    <a:pt x="6307" y="3620"/>
                    <a:pt x="6180" y="3501"/>
                  </a:cubicBezTo>
                  <a:cubicBezTo>
                    <a:pt x="5918" y="3271"/>
                    <a:pt x="5934" y="3369"/>
                    <a:pt x="5639" y="3287"/>
                  </a:cubicBezTo>
                  <a:cubicBezTo>
                    <a:pt x="5476" y="3238"/>
                    <a:pt x="5361" y="3074"/>
                    <a:pt x="5377" y="2910"/>
                  </a:cubicBezTo>
                  <a:lnTo>
                    <a:pt x="5377" y="2910"/>
                  </a:lnTo>
                  <a:cubicBezTo>
                    <a:pt x="5180" y="3074"/>
                    <a:pt x="5131" y="3369"/>
                    <a:pt x="5295" y="3583"/>
                  </a:cubicBezTo>
                  <a:cubicBezTo>
                    <a:pt x="5295" y="3583"/>
                    <a:pt x="4574" y="3583"/>
                    <a:pt x="4394" y="3206"/>
                  </a:cubicBezTo>
                  <a:cubicBezTo>
                    <a:pt x="4230" y="2829"/>
                    <a:pt x="4426" y="2845"/>
                    <a:pt x="4574" y="2747"/>
                  </a:cubicBezTo>
                  <a:cubicBezTo>
                    <a:pt x="4705" y="2665"/>
                    <a:pt x="4754" y="2533"/>
                    <a:pt x="4607" y="2320"/>
                  </a:cubicBezTo>
                  <a:cubicBezTo>
                    <a:pt x="4459" y="2107"/>
                    <a:pt x="4476" y="1747"/>
                    <a:pt x="4754" y="1747"/>
                  </a:cubicBezTo>
                  <a:cubicBezTo>
                    <a:pt x="4673" y="1570"/>
                    <a:pt x="4489" y="1472"/>
                    <a:pt x="4308" y="1472"/>
                  </a:cubicBezTo>
                  <a:cubicBezTo>
                    <a:pt x="4270" y="1472"/>
                    <a:pt x="4233" y="1476"/>
                    <a:pt x="4197" y="1484"/>
                  </a:cubicBezTo>
                  <a:cubicBezTo>
                    <a:pt x="3754" y="1566"/>
                    <a:pt x="3754" y="2173"/>
                    <a:pt x="3754" y="2173"/>
                  </a:cubicBezTo>
                  <a:cubicBezTo>
                    <a:pt x="3754" y="2173"/>
                    <a:pt x="3459" y="1419"/>
                    <a:pt x="3935" y="1042"/>
                  </a:cubicBezTo>
                  <a:cubicBezTo>
                    <a:pt x="4124" y="897"/>
                    <a:pt x="4274" y="842"/>
                    <a:pt x="4392" y="842"/>
                  </a:cubicBezTo>
                  <a:cubicBezTo>
                    <a:pt x="4579" y="842"/>
                    <a:pt x="4681" y="983"/>
                    <a:pt x="4722" y="1124"/>
                  </a:cubicBezTo>
                  <a:cubicBezTo>
                    <a:pt x="4775" y="1309"/>
                    <a:pt x="4881" y="1463"/>
                    <a:pt x="5024" y="1463"/>
                  </a:cubicBezTo>
                  <a:cubicBezTo>
                    <a:pt x="5058" y="1463"/>
                    <a:pt x="5094" y="1454"/>
                    <a:pt x="5131" y="1435"/>
                  </a:cubicBezTo>
                  <a:cubicBezTo>
                    <a:pt x="5275" y="1369"/>
                    <a:pt x="5389" y="1265"/>
                    <a:pt x="5488" y="1265"/>
                  </a:cubicBezTo>
                  <a:cubicBezTo>
                    <a:pt x="5536" y="1265"/>
                    <a:pt x="5580" y="1289"/>
                    <a:pt x="5623" y="1353"/>
                  </a:cubicBezTo>
                  <a:cubicBezTo>
                    <a:pt x="5738" y="1616"/>
                    <a:pt x="5623" y="1911"/>
                    <a:pt x="5361" y="2025"/>
                  </a:cubicBezTo>
                  <a:cubicBezTo>
                    <a:pt x="5361" y="2025"/>
                    <a:pt x="5372" y="2026"/>
                    <a:pt x="5392" y="2026"/>
                  </a:cubicBezTo>
                  <a:cubicBezTo>
                    <a:pt x="5532" y="2026"/>
                    <a:pt x="6100" y="1988"/>
                    <a:pt x="6230" y="1386"/>
                  </a:cubicBezTo>
                  <a:cubicBezTo>
                    <a:pt x="6348" y="835"/>
                    <a:pt x="5877" y="0"/>
                    <a:pt x="49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3017275" y="1619550"/>
              <a:ext cx="116400" cy="82375"/>
            </a:xfrm>
            <a:custGeom>
              <a:rect b="b" l="l" r="r" t="t"/>
              <a:pathLst>
                <a:path extrusionOk="0" h="3295" w="4656">
                  <a:moveTo>
                    <a:pt x="4655" y="2147"/>
                  </a:moveTo>
                  <a:lnTo>
                    <a:pt x="4655" y="2147"/>
                  </a:lnTo>
                  <a:cubicBezTo>
                    <a:pt x="4647" y="2152"/>
                    <a:pt x="4639" y="2156"/>
                    <a:pt x="4631" y="2160"/>
                  </a:cubicBezTo>
                  <a:lnTo>
                    <a:pt x="4631" y="2160"/>
                  </a:lnTo>
                  <a:cubicBezTo>
                    <a:pt x="4647" y="2153"/>
                    <a:pt x="4655" y="2148"/>
                    <a:pt x="4655" y="2147"/>
                  </a:cubicBezTo>
                  <a:close/>
                  <a:moveTo>
                    <a:pt x="836" y="0"/>
                  </a:moveTo>
                  <a:cubicBezTo>
                    <a:pt x="836" y="0"/>
                    <a:pt x="0" y="934"/>
                    <a:pt x="557" y="1721"/>
                  </a:cubicBezTo>
                  <a:cubicBezTo>
                    <a:pt x="869" y="2180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1"/>
                  </a:cubicBezTo>
                  <a:cubicBezTo>
                    <a:pt x="1180" y="2885"/>
                    <a:pt x="1131" y="3098"/>
                    <a:pt x="1147" y="3295"/>
                  </a:cubicBezTo>
                  <a:cubicBezTo>
                    <a:pt x="1200" y="3203"/>
                    <a:pt x="1293" y="3154"/>
                    <a:pt x="1395" y="3154"/>
                  </a:cubicBezTo>
                  <a:cubicBezTo>
                    <a:pt x="1422" y="3154"/>
                    <a:pt x="1448" y="3157"/>
                    <a:pt x="1475" y="3164"/>
                  </a:cubicBezTo>
                  <a:cubicBezTo>
                    <a:pt x="1590" y="3199"/>
                    <a:pt x="1753" y="3278"/>
                    <a:pt x="1938" y="3278"/>
                  </a:cubicBezTo>
                  <a:cubicBezTo>
                    <a:pt x="2096" y="3278"/>
                    <a:pt x="2269" y="3221"/>
                    <a:pt x="2442" y="3032"/>
                  </a:cubicBezTo>
                  <a:cubicBezTo>
                    <a:pt x="2817" y="2641"/>
                    <a:pt x="3305" y="2866"/>
                    <a:pt x="4631" y="2160"/>
                  </a:cubicBezTo>
                  <a:lnTo>
                    <a:pt x="4631" y="2160"/>
                  </a:lnTo>
                  <a:cubicBezTo>
                    <a:pt x="4499" y="2220"/>
                    <a:pt x="3846" y="2466"/>
                    <a:pt x="3120" y="2466"/>
                  </a:cubicBezTo>
                  <a:cubicBezTo>
                    <a:pt x="2655" y="2466"/>
                    <a:pt x="2160" y="2365"/>
                    <a:pt x="1754" y="2049"/>
                  </a:cubicBezTo>
                  <a:cubicBezTo>
                    <a:pt x="1098" y="1574"/>
                    <a:pt x="754" y="803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3170925" y="1434125"/>
              <a:ext cx="110675" cy="157175"/>
            </a:xfrm>
            <a:custGeom>
              <a:rect b="b" l="l" r="r" t="t"/>
              <a:pathLst>
                <a:path extrusionOk="0" h="6287" w="4427">
                  <a:moveTo>
                    <a:pt x="2646" y="1"/>
                  </a:moveTo>
                  <a:cubicBezTo>
                    <a:pt x="2148" y="1"/>
                    <a:pt x="1625" y="207"/>
                    <a:pt x="1279" y="615"/>
                  </a:cubicBezTo>
                  <a:cubicBezTo>
                    <a:pt x="1" y="2254"/>
                    <a:pt x="902" y="4270"/>
                    <a:pt x="1656" y="5122"/>
                  </a:cubicBezTo>
                  <a:cubicBezTo>
                    <a:pt x="2082" y="5630"/>
                    <a:pt x="2640" y="6040"/>
                    <a:pt x="3263" y="6286"/>
                  </a:cubicBezTo>
                  <a:cubicBezTo>
                    <a:pt x="2689" y="6007"/>
                    <a:pt x="2181" y="5614"/>
                    <a:pt x="1771" y="5122"/>
                  </a:cubicBezTo>
                  <a:cubicBezTo>
                    <a:pt x="1492" y="4745"/>
                    <a:pt x="1296" y="4303"/>
                    <a:pt x="1165" y="3844"/>
                  </a:cubicBezTo>
                  <a:cubicBezTo>
                    <a:pt x="1017" y="3319"/>
                    <a:pt x="968" y="2762"/>
                    <a:pt x="1001" y="2205"/>
                  </a:cubicBezTo>
                  <a:cubicBezTo>
                    <a:pt x="1132" y="746"/>
                    <a:pt x="1968" y="188"/>
                    <a:pt x="2722" y="156"/>
                  </a:cubicBezTo>
                  <a:cubicBezTo>
                    <a:pt x="3066" y="156"/>
                    <a:pt x="3394" y="303"/>
                    <a:pt x="3640" y="549"/>
                  </a:cubicBezTo>
                  <a:cubicBezTo>
                    <a:pt x="4279" y="1106"/>
                    <a:pt x="3935" y="2041"/>
                    <a:pt x="3394" y="2270"/>
                  </a:cubicBezTo>
                  <a:cubicBezTo>
                    <a:pt x="3271" y="2332"/>
                    <a:pt x="3134" y="2365"/>
                    <a:pt x="2995" y="2365"/>
                  </a:cubicBezTo>
                  <a:cubicBezTo>
                    <a:pt x="2875" y="2365"/>
                    <a:pt x="2754" y="2340"/>
                    <a:pt x="2640" y="2287"/>
                  </a:cubicBezTo>
                  <a:cubicBezTo>
                    <a:pt x="2476" y="2205"/>
                    <a:pt x="2361" y="2024"/>
                    <a:pt x="2328" y="1828"/>
                  </a:cubicBezTo>
                  <a:cubicBezTo>
                    <a:pt x="2328" y="1730"/>
                    <a:pt x="2354" y="1707"/>
                    <a:pt x="2405" y="1707"/>
                  </a:cubicBezTo>
                  <a:cubicBezTo>
                    <a:pt x="2449" y="1707"/>
                    <a:pt x="2511" y="1724"/>
                    <a:pt x="2591" y="1724"/>
                  </a:cubicBezTo>
                  <a:cubicBezTo>
                    <a:pt x="2651" y="1724"/>
                    <a:pt x="2723" y="1714"/>
                    <a:pt x="2804" y="1680"/>
                  </a:cubicBezTo>
                  <a:cubicBezTo>
                    <a:pt x="3000" y="1565"/>
                    <a:pt x="3033" y="1287"/>
                    <a:pt x="2869" y="1123"/>
                  </a:cubicBezTo>
                  <a:cubicBezTo>
                    <a:pt x="2801" y="1055"/>
                    <a:pt x="2703" y="1016"/>
                    <a:pt x="2600" y="1016"/>
                  </a:cubicBezTo>
                  <a:cubicBezTo>
                    <a:pt x="2405" y="1016"/>
                    <a:pt x="2197" y="1156"/>
                    <a:pt x="2164" y="1500"/>
                  </a:cubicBezTo>
                  <a:cubicBezTo>
                    <a:pt x="2132" y="1729"/>
                    <a:pt x="2197" y="1975"/>
                    <a:pt x="2361" y="2155"/>
                  </a:cubicBezTo>
                  <a:cubicBezTo>
                    <a:pt x="2394" y="2172"/>
                    <a:pt x="2410" y="2188"/>
                    <a:pt x="2427" y="2205"/>
                  </a:cubicBezTo>
                  <a:cubicBezTo>
                    <a:pt x="2443" y="2221"/>
                    <a:pt x="2459" y="2237"/>
                    <a:pt x="2492" y="2254"/>
                  </a:cubicBezTo>
                  <a:lnTo>
                    <a:pt x="2541" y="2287"/>
                  </a:lnTo>
                  <a:lnTo>
                    <a:pt x="2574" y="2319"/>
                  </a:lnTo>
                  <a:lnTo>
                    <a:pt x="2607" y="2336"/>
                  </a:lnTo>
                  <a:cubicBezTo>
                    <a:pt x="2738" y="2401"/>
                    <a:pt x="2877" y="2434"/>
                    <a:pt x="3015" y="2434"/>
                  </a:cubicBezTo>
                  <a:cubicBezTo>
                    <a:pt x="3152" y="2434"/>
                    <a:pt x="3287" y="2401"/>
                    <a:pt x="3410" y="2336"/>
                  </a:cubicBezTo>
                  <a:cubicBezTo>
                    <a:pt x="4000" y="2139"/>
                    <a:pt x="4426" y="1090"/>
                    <a:pt x="3738" y="451"/>
                  </a:cubicBezTo>
                  <a:cubicBezTo>
                    <a:pt x="3474" y="150"/>
                    <a:pt x="3069" y="1"/>
                    <a:pt x="264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5162475" y="2651575"/>
              <a:ext cx="226625" cy="158025"/>
            </a:xfrm>
            <a:custGeom>
              <a:rect b="b" l="l" r="r" t="t"/>
              <a:pathLst>
                <a:path extrusionOk="0" h="6321" w="9065">
                  <a:moveTo>
                    <a:pt x="2002" y="0"/>
                  </a:moveTo>
                  <a:cubicBezTo>
                    <a:pt x="1084" y="0"/>
                    <a:pt x="66" y="652"/>
                    <a:pt x="33" y="1844"/>
                  </a:cubicBezTo>
                  <a:cubicBezTo>
                    <a:pt x="1" y="2713"/>
                    <a:pt x="460" y="3533"/>
                    <a:pt x="1230" y="3926"/>
                  </a:cubicBezTo>
                  <a:cubicBezTo>
                    <a:pt x="1735" y="4189"/>
                    <a:pt x="2308" y="4297"/>
                    <a:pt x="2892" y="4297"/>
                  </a:cubicBezTo>
                  <a:cubicBezTo>
                    <a:pt x="3217" y="4297"/>
                    <a:pt x="3546" y="4263"/>
                    <a:pt x="3869" y="4205"/>
                  </a:cubicBezTo>
                  <a:cubicBezTo>
                    <a:pt x="4754" y="3959"/>
                    <a:pt x="5557" y="3615"/>
                    <a:pt x="6377" y="3418"/>
                  </a:cubicBezTo>
                  <a:cubicBezTo>
                    <a:pt x="6579" y="3370"/>
                    <a:pt x="6783" y="3345"/>
                    <a:pt x="6984" y="3345"/>
                  </a:cubicBezTo>
                  <a:cubicBezTo>
                    <a:pt x="7599" y="3345"/>
                    <a:pt x="8178" y="3575"/>
                    <a:pt x="8524" y="4057"/>
                  </a:cubicBezTo>
                  <a:cubicBezTo>
                    <a:pt x="8967" y="4631"/>
                    <a:pt x="8999" y="5565"/>
                    <a:pt x="8459" y="5975"/>
                  </a:cubicBezTo>
                  <a:cubicBezTo>
                    <a:pt x="8245" y="6137"/>
                    <a:pt x="7987" y="6212"/>
                    <a:pt x="7738" y="6212"/>
                  </a:cubicBezTo>
                  <a:cubicBezTo>
                    <a:pt x="7357" y="6212"/>
                    <a:pt x="6994" y="6036"/>
                    <a:pt x="6836" y="5729"/>
                  </a:cubicBezTo>
                  <a:cubicBezTo>
                    <a:pt x="6524" y="5221"/>
                    <a:pt x="6770" y="4565"/>
                    <a:pt x="7229" y="4451"/>
                  </a:cubicBezTo>
                  <a:cubicBezTo>
                    <a:pt x="7325" y="4412"/>
                    <a:pt x="7425" y="4394"/>
                    <a:pt x="7523" y="4394"/>
                  </a:cubicBezTo>
                  <a:cubicBezTo>
                    <a:pt x="7762" y="4394"/>
                    <a:pt x="7991" y="4504"/>
                    <a:pt x="8131" y="4713"/>
                  </a:cubicBezTo>
                  <a:cubicBezTo>
                    <a:pt x="8229" y="4893"/>
                    <a:pt x="8245" y="5090"/>
                    <a:pt x="8163" y="5287"/>
                  </a:cubicBezTo>
                  <a:cubicBezTo>
                    <a:pt x="8163" y="5326"/>
                    <a:pt x="8110" y="5398"/>
                    <a:pt x="8063" y="5398"/>
                  </a:cubicBezTo>
                  <a:cubicBezTo>
                    <a:pt x="8052" y="5398"/>
                    <a:pt x="8042" y="5394"/>
                    <a:pt x="8032" y="5385"/>
                  </a:cubicBezTo>
                  <a:cubicBezTo>
                    <a:pt x="7983" y="5319"/>
                    <a:pt x="8032" y="4975"/>
                    <a:pt x="7672" y="4926"/>
                  </a:cubicBezTo>
                  <a:cubicBezTo>
                    <a:pt x="7657" y="4924"/>
                    <a:pt x="7642" y="4923"/>
                    <a:pt x="7628" y="4923"/>
                  </a:cubicBezTo>
                  <a:cubicBezTo>
                    <a:pt x="7285" y="4923"/>
                    <a:pt x="7178" y="5473"/>
                    <a:pt x="7524" y="5631"/>
                  </a:cubicBezTo>
                  <a:cubicBezTo>
                    <a:pt x="7591" y="5662"/>
                    <a:pt x="7661" y="5676"/>
                    <a:pt x="7730" y="5676"/>
                  </a:cubicBezTo>
                  <a:cubicBezTo>
                    <a:pt x="7953" y="5676"/>
                    <a:pt x="8170" y="5528"/>
                    <a:pt x="8245" y="5303"/>
                  </a:cubicBezTo>
                  <a:cubicBezTo>
                    <a:pt x="8245" y="5287"/>
                    <a:pt x="8245" y="5287"/>
                    <a:pt x="8245" y="5287"/>
                  </a:cubicBezTo>
                  <a:cubicBezTo>
                    <a:pt x="8245" y="5270"/>
                    <a:pt x="8245" y="5254"/>
                    <a:pt x="8245" y="5237"/>
                  </a:cubicBezTo>
                  <a:lnTo>
                    <a:pt x="8245" y="5221"/>
                  </a:lnTo>
                  <a:cubicBezTo>
                    <a:pt x="8278" y="5090"/>
                    <a:pt x="8262" y="4975"/>
                    <a:pt x="8229" y="4844"/>
                  </a:cubicBezTo>
                  <a:cubicBezTo>
                    <a:pt x="8117" y="4532"/>
                    <a:pt x="7815" y="4344"/>
                    <a:pt x="7503" y="4344"/>
                  </a:cubicBezTo>
                  <a:cubicBezTo>
                    <a:pt x="7405" y="4344"/>
                    <a:pt x="7307" y="4362"/>
                    <a:pt x="7213" y="4401"/>
                  </a:cubicBezTo>
                  <a:cubicBezTo>
                    <a:pt x="6721" y="4516"/>
                    <a:pt x="6426" y="5221"/>
                    <a:pt x="6754" y="5762"/>
                  </a:cubicBezTo>
                  <a:cubicBezTo>
                    <a:pt x="6926" y="6116"/>
                    <a:pt x="7336" y="6321"/>
                    <a:pt x="7763" y="6321"/>
                  </a:cubicBezTo>
                  <a:cubicBezTo>
                    <a:pt x="8028" y="6321"/>
                    <a:pt x="8299" y="6242"/>
                    <a:pt x="8524" y="6073"/>
                  </a:cubicBezTo>
                  <a:cubicBezTo>
                    <a:pt x="8950" y="5729"/>
                    <a:pt x="9065" y="5139"/>
                    <a:pt x="8934" y="4582"/>
                  </a:cubicBezTo>
                  <a:cubicBezTo>
                    <a:pt x="8836" y="4041"/>
                    <a:pt x="8475" y="3172"/>
                    <a:pt x="7213" y="2893"/>
                  </a:cubicBezTo>
                  <a:cubicBezTo>
                    <a:pt x="7066" y="2861"/>
                    <a:pt x="6916" y="2846"/>
                    <a:pt x="6764" y="2846"/>
                  </a:cubicBezTo>
                  <a:cubicBezTo>
                    <a:pt x="5431" y="2846"/>
                    <a:pt x="3908" y="3972"/>
                    <a:pt x="2333" y="3972"/>
                  </a:cubicBezTo>
                  <a:cubicBezTo>
                    <a:pt x="2103" y="3972"/>
                    <a:pt x="1872" y="3948"/>
                    <a:pt x="1640" y="3893"/>
                  </a:cubicBezTo>
                  <a:cubicBezTo>
                    <a:pt x="1558" y="3877"/>
                    <a:pt x="1459" y="3844"/>
                    <a:pt x="1377" y="3828"/>
                  </a:cubicBezTo>
                  <a:lnTo>
                    <a:pt x="1312" y="3795"/>
                  </a:lnTo>
                  <a:cubicBezTo>
                    <a:pt x="591" y="3418"/>
                    <a:pt x="164" y="2664"/>
                    <a:pt x="181" y="1861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7"/>
                    <a:pt x="3099" y="566"/>
                  </a:cubicBezTo>
                  <a:cubicBezTo>
                    <a:pt x="3557" y="1008"/>
                    <a:pt x="3525" y="1762"/>
                    <a:pt x="3017" y="2172"/>
                  </a:cubicBezTo>
                  <a:cubicBezTo>
                    <a:pt x="2951" y="2238"/>
                    <a:pt x="2853" y="2271"/>
                    <a:pt x="2771" y="2303"/>
                  </a:cubicBezTo>
                  <a:cubicBezTo>
                    <a:pt x="2709" y="2316"/>
                    <a:pt x="2647" y="2322"/>
                    <a:pt x="2585" y="2322"/>
                  </a:cubicBezTo>
                  <a:cubicBezTo>
                    <a:pt x="2398" y="2322"/>
                    <a:pt x="2213" y="2266"/>
                    <a:pt x="2066" y="2156"/>
                  </a:cubicBezTo>
                  <a:cubicBezTo>
                    <a:pt x="1935" y="2074"/>
                    <a:pt x="1886" y="1910"/>
                    <a:pt x="1918" y="1779"/>
                  </a:cubicBezTo>
                  <a:lnTo>
                    <a:pt x="1918" y="1779"/>
                  </a:lnTo>
                  <a:cubicBezTo>
                    <a:pt x="1994" y="1854"/>
                    <a:pt x="2097" y="1894"/>
                    <a:pt x="2201" y="1894"/>
                  </a:cubicBezTo>
                  <a:cubicBezTo>
                    <a:pt x="2256" y="1894"/>
                    <a:pt x="2310" y="1883"/>
                    <a:pt x="2361" y="1861"/>
                  </a:cubicBezTo>
                  <a:cubicBezTo>
                    <a:pt x="2607" y="1713"/>
                    <a:pt x="2525" y="1320"/>
                    <a:pt x="2213" y="1222"/>
                  </a:cubicBezTo>
                  <a:cubicBezTo>
                    <a:pt x="2185" y="1214"/>
                    <a:pt x="2157" y="1211"/>
                    <a:pt x="2129" y="1211"/>
                  </a:cubicBezTo>
                  <a:cubicBezTo>
                    <a:pt x="1787" y="1211"/>
                    <a:pt x="1508" y="1748"/>
                    <a:pt x="1902" y="2172"/>
                  </a:cubicBezTo>
                  <a:cubicBezTo>
                    <a:pt x="2060" y="2318"/>
                    <a:pt x="2262" y="2400"/>
                    <a:pt x="2470" y="2400"/>
                  </a:cubicBezTo>
                  <a:cubicBezTo>
                    <a:pt x="2543" y="2400"/>
                    <a:pt x="2616" y="2390"/>
                    <a:pt x="2689" y="2369"/>
                  </a:cubicBezTo>
                  <a:cubicBezTo>
                    <a:pt x="2722" y="2369"/>
                    <a:pt x="2754" y="2353"/>
                    <a:pt x="2787" y="2353"/>
                  </a:cubicBezTo>
                  <a:lnTo>
                    <a:pt x="2869" y="2320"/>
                  </a:lnTo>
                  <a:lnTo>
                    <a:pt x="2902" y="2320"/>
                  </a:lnTo>
                  <a:cubicBezTo>
                    <a:pt x="3049" y="2254"/>
                    <a:pt x="3180" y="2139"/>
                    <a:pt x="3262" y="2008"/>
                  </a:cubicBezTo>
                  <a:cubicBezTo>
                    <a:pt x="3590" y="1533"/>
                    <a:pt x="3541" y="910"/>
                    <a:pt x="3164" y="500"/>
                  </a:cubicBezTo>
                  <a:cubicBezTo>
                    <a:pt x="2891" y="162"/>
                    <a:pt x="2459" y="0"/>
                    <a:pt x="200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5201000" y="2741450"/>
              <a:ext cx="161875" cy="92300"/>
            </a:xfrm>
            <a:custGeom>
              <a:rect b="b" l="l" r="r" t="t"/>
              <a:pathLst>
                <a:path extrusionOk="0" h="3692" w="6475">
                  <a:moveTo>
                    <a:pt x="5522" y="0"/>
                  </a:moveTo>
                  <a:cubicBezTo>
                    <a:pt x="5269" y="0"/>
                    <a:pt x="4968" y="44"/>
                    <a:pt x="4623" y="167"/>
                  </a:cubicBezTo>
                  <a:cubicBezTo>
                    <a:pt x="3775" y="457"/>
                    <a:pt x="2590" y="1019"/>
                    <a:pt x="1418" y="1019"/>
                  </a:cubicBezTo>
                  <a:cubicBezTo>
                    <a:pt x="935" y="1019"/>
                    <a:pt x="455" y="924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82" y="1333"/>
                    <a:pt x="1346" y="1333"/>
                  </a:cubicBezTo>
                  <a:cubicBezTo>
                    <a:pt x="1372" y="1333"/>
                    <a:pt x="1399" y="1333"/>
                    <a:pt x="1426" y="1331"/>
                  </a:cubicBezTo>
                  <a:cubicBezTo>
                    <a:pt x="1951" y="1294"/>
                    <a:pt x="2176" y="1158"/>
                    <a:pt x="2311" y="1158"/>
                  </a:cubicBezTo>
                  <a:cubicBezTo>
                    <a:pt x="2357" y="1158"/>
                    <a:pt x="2393" y="1174"/>
                    <a:pt x="2426" y="1216"/>
                  </a:cubicBezTo>
                  <a:cubicBezTo>
                    <a:pt x="2489" y="1305"/>
                    <a:pt x="2397" y="1364"/>
                    <a:pt x="2246" y="1364"/>
                  </a:cubicBezTo>
                  <a:cubicBezTo>
                    <a:pt x="2201" y="1364"/>
                    <a:pt x="2151" y="1359"/>
                    <a:pt x="2098" y="1347"/>
                  </a:cubicBezTo>
                  <a:cubicBezTo>
                    <a:pt x="2051" y="1330"/>
                    <a:pt x="2000" y="1321"/>
                    <a:pt x="1948" y="1321"/>
                  </a:cubicBezTo>
                  <a:cubicBezTo>
                    <a:pt x="1854" y="1321"/>
                    <a:pt x="1756" y="1350"/>
                    <a:pt x="1672" y="1413"/>
                  </a:cubicBezTo>
                  <a:cubicBezTo>
                    <a:pt x="1511" y="1574"/>
                    <a:pt x="1715" y="2085"/>
                    <a:pt x="1346" y="2085"/>
                  </a:cubicBezTo>
                  <a:cubicBezTo>
                    <a:pt x="1340" y="2085"/>
                    <a:pt x="1334" y="2085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12" y="2451"/>
                    <a:pt x="2036" y="2451"/>
                  </a:cubicBezTo>
                  <a:cubicBezTo>
                    <a:pt x="2180" y="2451"/>
                    <a:pt x="2339" y="2410"/>
                    <a:pt x="2508" y="2298"/>
                  </a:cubicBezTo>
                  <a:cubicBezTo>
                    <a:pt x="3180" y="1872"/>
                    <a:pt x="2820" y="1364"/>
                    <a:pt x="3066" y="1233"/>
                  </a:cubicBezTo>
                  <a:cubicBezTo>
                    <a:pt x="3107" y="1214"/>
                    <a:pt x="3148" y="1206"/>
                    <a:pt x="3185" y="1206"/>
                  </a:cubicBezTo>
                  <a:cubicBezTo>
                    <a:pt x="3384" y="1206"/>
                    <a:pt x="3504" y="1438"/>
                    <a:pt x="3311" y="1659"/>
                  </a:cubicBezTo>
                  <a:cubicBezTo>
                    <a:pt x="3082" y="1937"/>
                    <a:pt x="2213" y="2888"/>
                    <a:pt x="3557" y="3691"/>
                  </a:cubicBezTo>
                  <a:cubicBezTo>
                    <a:pt x="3574" y="3691"/>
                    <a:pt x="3377" y="3232"/>
                    <a:pt x="3738" y="3068"/>
                  </a:cubicBezTo>
                  <a:cubicBezTo>
                    <a:pt x="4098" y="2921"/>
                    <a:pt x="4819" y="2691"/>
                    <a:pt x="4721" y="2200"/>
                  </a:cubicBezTo>
                  <a:cubicBezTo>
                    <a:pt x="4623" y="1692"/>
                    <a:pt x="4246" y="938"/>
                    <a:pt x="4852" y="495"/>
                  </a:cubicBezTo>
                  <a:cubicBezTo>
                    <a:pt x="5198" y="235"/>
                    <a:pt x="5499" y="134"/>
                    <a:pt x="5805" y="134"/>
                  </a:cubicBezTo>
                  <a:cubicBezTo>
                    <a:pt x="6020" y="134"/>
                    <a:pt x="6238" y="184"/>
                    <a:pt x="6475" y="266"/>
                  </a:cubicBezTo>
                  <a:cubicBezTo>
                    <a:pt x="6475" y="266"/>
                    <a:pt x="6143" y="0"/>
                    <a:pt x="55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5230900" y="2649375"/>
              <a:ext cx="90200" cy="63475"/>
            </a:xfrm>
            <a:custGeom>
              <a:rect b="b" l="l" r="r" t="t"/>
              <a:pathLst>
                <a:path extrusionOk="0" h="2539" w="3608">
                  <a:moveTo>
                    <a:pt x="1101" y="0"/>
                  </a:moveTo>
                  <a:cubicBezTo>
                    <a:pt x="505" y="0"/>
                    <a:pt x="1" y="129"/>
                    <a:pt x="1" y="129"/>
                  </a:cubicBezTo>
                  <a:cubicBezTo>
                    <a:pt x="1" y="129"/>
                    <a:pt x="952" y="211"/>
                    <a:pt x="1198" y="556"/>
                  </a:cubicBezTo>
                  <a:cubicBezTo>
                    <a:pt x="1378" y="752"/>
                    <a:pt x="1427" y="1015"/>
                    <a:pt x="1345" y="1277"/>
                  </a:cubicBezTo>
                  <a:cubicBezTo>
                    <a:pt x="1312" y="1506"/>
                    <a:pt x="1181" y="2146"/>
                    <a:pt x="2214" y="2162"/>
                  </a:cubicBezTo>
                  <a:cubicBezTo>
                    <a:pt x="3263" y="2178"/>
                    <a:pt x="3083" y="2539"/>
                    <a:pt x="3083" y="2539"/>
                  </a:cubicBezTo>
                  <a:cubicBezTo>
                    <a:pt x="3083" y="2539"/>
                    <a:pt x="3607" y="1769"/>
                    <a:pt x="2738" y="621"/>
                  </a:cubicBezTo>
                  <a:cubicBezTo>
                    <a:pt x="2364" y="125"/>
                    <a:pt x="1688" y="0"/>
                    <a:pt x="11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5195675" y="2582525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15" y="0"/>
                  </a:moveTo>
                  <a:lnTo>
                    <a:pt x="1115" y="0"/>
                  </a:lnTo>
                  <a:cubicBezTo>
                    <a:pt x="820" y="164"/>
                    <a:pt x="738" y="705"/>
                    <a:pt x="803" y="1443"/>
                  </a:cubicBezTo>
                  <a:cubicBezTo>
                    <a:pt x="869" y="2181"/>
                    <a:pt x="0" y="2623"/>
                    <a:pt x="0" y="2623"/>
                  </a:cubicBezTo>
                  <a:cubicBezTo>
                    <a:pt x="590" y="2410"/>
                    <a:pt x="1754" y="2689"/>
                    <a:pt x="2016" y="2017"/>
                  </a:cubicBezTo>
                  <a:cubicBezTo>
                    <a:pt x="2262" y="1361"/>
                    <a:pt x="1623" y="935"/>
                    <a:pt x="1262" y="738"/>
                  </a:cubicBezTo>
                  <a:cubicBezTo>
                    <a:pt x="918" y="541"/>
                    <a:pt x="1115" y="1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5110850" y="2611625"/>
              <a:ext cx="79925" cy="107800"/>
            </a:xfrm>
            <a:custGeom>
              <a:rect b="b" l="l" r="r" t="t"/>
              <a:pathLst>
                <a:path extrusionOk="0" h="4312" w="3197">
                  <a:moveTo>
                    <a:pt x="2820" y="0"/>
                  </a:moveTo>
                  <a:lnTo>
                    <a:pt x="2820" y="0"/>
                  </a:lnTo>
                  <a:cubicBezTo>
                    <a:pt x="2728" y="92"/>
                    <a:pt x="2616" y="141"/>
                    <a:pt x="2500" y="141"/>
                  </a:cubicBezTo>
                  <a:cubicBezTo>
                    <a:pt x="2470" y="141"/>
                    <a:pt x="2440" y="138"/>
                    <a:pt x="2410" y="131"/>
                  </a:cubicBezTo>
                  <a:cubicBezTo>
                    <a:pt x="2348" y="120"/>
                    <a:pt x="2261" y="110"/>
                    <a:pt x="2161" y="110"/>
                  </a:cubicBezTo>
                  <a:cubicBezTo>
                    <a:pt x="1838" y="110"/>
                    <a:pt x="1384" y="213"/>
                    <a:pt x="1246" y="689"/>
                  </a:cubicBezTo>
                  <a:cubicBezTo>
                    <a:pt x="1049" y="1312"/>
                    <a:pt x="1197" y="1705"/>
                    <a:pt x="1410" y="1885"/>
                  </a:cubicBezTo>
                  <a:cubicBezTo>
                    <a:pt x="1623" y="2066"/>
                    <a:pt x="1623" y="2443"/>
                    <a:pt x="1475" y="2508"/>
                  </a:cubicBezTo>
                  <a:cubicBezTo>
                    <a:pt x="1441" y="2525"/>
                    <a:pt x="1407" y="2533"/>
                    <a:pt x="1374" y="2533"/>
                  </a:cubicBezTo>
                  <a:cubicBezTo>
                    <a:pt x="1214" y="2533"/>
                    <a:pt x="1080" y="2357"/>
                    <a:pt x="1148" y="2180"/>
                  </a:cubicBezTo>
                  <a:cubicBezTo>
                    <a:pt x="1236" y="1960"/>
                    <a:pt x="1048" y="1728"/>
                    <a:pt x="820" y="1728"/>
                  </a:cubicBezTo>
                  <a:cubicBezTo>
                    <a:pt x="793" y="1728"/>
                    <a:pt x="766" y="1731"/>
                    <a:pt x="738" y="1738"/>
                  </a:cubicBezTo>
                  <a:cubicBezTo>
                    <a:pt x="685" y="1744"/>
                    <a:pt x="638" y="1748"/>
                    <a:pt x="594" y="1748"/>
                  </a:cubicBezTo>
                  <a:cubicBezTo>
                    <a:pt x="421" y="1748"/>
                    <a:pt x="322" y="1695"/>
                    <a:pt x="295" y="1590"/>
                  </a:cubicBezTo>
                  <a:lnTo>
                    <a:pt x="295" y="1590"/>
                  </a:lnTo>
                  <a:cubicBezTo>
                    <a:pt x="295" y="1590"/>
                    <a:pt x="0" y="2492"/>
                    <a:pt x="705" y="2918"/>
                  </a:cubicBezTo>
                  <a:cubicBezTo>
                    <a:pt x="1394" y="3360"/>
                    <a:pt x="1738" y="4049"/>
                    <a:pt x="2131" y="4311"/>
                  </a:cubicBezTo>
                  <a:cubicBezTo>
                    <a:pt x="2131" y="4311"/>
                    <a:pt x="1541" y="3344"/>
                    <a:pt x="2082" y="2475"/>
                  </a:cubicBezTo>
                  <a:cubicBezTo>
                    <a:pt x="2639" y="1607"/>
                    <a:pt x="3197" y="1344"/>
                    <a:pt x="28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5005950" y="2452975"/>
              <a:ext cx="202850" cy="202925"/>
            </a:xfrm>
            <a:custGeom>
              <a:rect b="b" l="l" r="r" t="t"/>
              <a:pathLst>
                <a:path extrusionOk="0" h="8117" w="8114">
                  <a:moveTo>
                    <a:pt x="2367" y="0"/>
                  </a:moveTo>
                  <a:cubicBezTo>
                    <a:pt x="2272" y="0"/>
                    <a:pt x="2176" y="6"/>
                    <a:pt x="2082" y="19"/>
                  </a:cubicBezTo>
                  <a:cubicBezTo>
                    <a:pt x="754" y="167"/>
                    <a:pt x="0" y="1986"/>
                    <a:pt x="787" y="3232"/>
                  </a:cubicBezTo>
                  <a:cubicBezTo>
                    <a:pt x="1391" y="4204"/>
                    <a:pt x="2458" y="4488"/>
                    <a:pt x="3429" y="4488"/>
                  </a:cubicBezTo>
                  <a:cubicBezTo>
                    <a:pt x="3539" y="4488"/>
                    <a:pt x="3647" y="4484"/>
                    <a:pt x="3754" y="4478"/>
                  </a:cubicBezTo>
                  <a:cubicBezTo>
                    <a:pt x="3950" y="4478"/>
                    <a:pt x="4196" y="4461"/>
                    <a:pt x="4442" y="4428"/>
                  </a:cubicBezTo>
                  <a:cubicBezTo>
                    <a:pt x="4442" y="4428"/>
                    <a:pt x="4650" y="4394"/>
                    <a:pt x="4961" y="4394"/>
                  </a:cubicBezTo>
                  <a:cubicBezTo>
                    <a:pt x="5449" y="4394"/>
                    <a:pt x="6189" y="4479"/>
                    <a:pt x="6770" y="4920"/>
                  </a:cubicBezTo>
                  <a:cubicBezTo>
                    <a:pt x="7163" y="5248"/>
                    <a:pt x="7425" y="5723"/>
                    <a:pt x="7507" y="6232"/>
                  </a:cubicBezTo>
                  <a:cubicBezTo>
                    <a:pt x="7507" y="6232"/>
                    <a:pt x="7671" y="7428"/>
                    <a:pt x="7098" y="8084"/>
                  </a:cubicBezTo>
                  <a:cubicBezTo>
                    <a:pt x="7098" y="8084"/>
                    <a:pt x="7081" y="8100"/>
                    <a:pt x="7081" y="8117"/>
                  </a:cubicBezTo>
                  <a:cubicBezTo>
                    <a:pt x="7081" y="8117"/>
                    <a:pt x="8114" y="7592"/>
                    <a:pt x="7983" y="5986"/>
                  </a:cubicBezTo>
                  <a:cubicBezTo>
                    <a:pt x="7874" y="4669"/>
                    <a:pt x="6811" y="4016"/>
                    <a:pt x="5471" y="4016"/>
                  </a:cubicBezTo>
                  <a:cubicBezTo>
                    <a:pt x="5193" y="4016"/>
                    <a:pt x="4902" y="4044"/>
                    <a:pt x="4606" y="4101"/>
                  </a:cubicBezTo>
                  <a:cubicBezTo>
                    <a:pt x="4104" y="4201"/>
                    <a:pt x="3649" y="4251"/>
                    <a:pt x="3240" y="4251"/>
                  </a:cubicBezTo>
                  <a:cubicBezTo>
                    <a:pt x="2714" y="4251"/>
                    <a:pt x="2263" y="4168"/>
                    <a:pt x="1885" y="4002"/>
                  </a:cubicBezTo>
                  <a:cubicBezTo>
                    <a:pt x="1492" y="3822"/>
                    <a:pt x="1164" y="3527"/>
                    <a:pt x="918" y="3150"/>
                  </a:cubicBezTo>
                  <a:cubicBezTo>
                    <a:pt x="197" y="2003"/>
                    <a:pt x="885" y="314"/>
                    <a:pt x="2098" y="167"/>
                  </a:cubicBezTo>
                  <a:cubicBezTo>
                    <a:pt x="2199" y="152"/>
                    <a:pt x="2301" y="145"/>
                    <a:pt x="2402" y="145"/>
                  </a:cubicBezTo>
                  <a:cubicBezTo>
                    <a:pt x="2872" y="145"/>
                    <a:pt x="3320" y="305"/>
                    <a:pt x="3590" y="642"/>
                  </a:cubicBezTo>
                  <a:cubicBezTo>
                    <a:pt x="3885" y="1035"/>
                    <a:pt x="3934" y="1560"/>
                    <a:pt x="3721" y="2003"/>
                  </a:cubicBezTo>
                  <a:cubicBezTo>
                    <a:pt x="3576" y="2344"/>
                    <a:pt x="3252" y="2549"/>
                    <a:pt x="2902" y="2549"/>
                  </a:cubicBezTo>
                  <a:cubicBezTo>
                    <a:pt x="2815" y="2549"/>
                    <a:pt x="2727" y="2537"/>
                    <a:pt x="2639" y="2511"/>
                  </a:cubicBezTo>
                  <a:cubicBezTo>
                    <a:pt x="2197" y="2412"/>
                    <a:pt x="2016" y="1970"/>
                    <a:pt x="2360" y="1921"/>
                  </a:cubicBezTo>
                  <a:cubicBezTo>
                    <a:pt x="2770" y="1855"/>
                    <a:pt x="2852" y="1511"/>
                    <a:pt x="2705" y="1216"/>
                  </a:cubicBezTo>
                  <a:cubicBezTo>
                    <a:pt x="2645" y="1096"/>
                    <a:pt x="2513" y="1031"/>
                    <a:pt x="2370" y="1031"/>
                  </a:cubicBezTo>
                  <a:cubicBezTo>
                    <a:pt x="2160" y="1031"/>
                    <a:pt x="1927" y="1173"/>
                    <a:pt x="1869" y="1494"/>
                  </a:cubicBezTo>
                  <a:cubicBezTo>
                    <a:pt x="1820" y="1773"/>
                    <a:pt x="1885" y="2052"/>
                    <a:pt x="2082" y="2248"/>
                  </a:cubicBezTo>
                  <a:cubicBezTo>
                    <a:pt x="2249" y="2441"/>
                    <a:pt x="2582" y="2603"/>
                    <a:pt x="2925" y="2603"/>
                  </a:cubicBezTo>
                  <a:cubicBezTo>
                    <a:pt x="3255" y="2603"/>
                    <a:pt x="3594" y="2453"/>
                    <a:pt x="3803" y="2035"/>
                  </a:cubicBezTo>
                  <a:cubicBezTo>
                    <a:pt x="4032" y="1560"/>
                    <a:pt x="4000" y="1003"/>
                    <a:pt x="3688" y="577"/>
                  </a:cubicBezTo>
                  <a:cubicBezTo>
                    <a:pt x="3397" y="189"/>
                    <a:pt x="2885" y="0"/>
                    <a:pt x="23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5183775" y="2654650"/>
              <a:ext cx="25" cy="425"/>
            </a:xfrm>
            <a:custGeom>
              <a:rect b="b" l="l" r="r" t="t"/>
              <a:pathLst>
                <a:path extrusionOk="0" h="17" w="1">
                  <a:moveTo>
                    <a:pt x="1" y="17"/>
                  </a:moveTo>
                  <a:lnTo>
                    <a:pt x="1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5038725" y="2569525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3563" y="1"/>
                  </a:moveTo>
                  <a:cubicBezTo>
                    <a:pt x="3267" y="1"/>
                    <a:pt x="2918" y="42"/>
                    <a:pt x="2525" y="160"/>
                  </a:cubicBezTo>
                  <a:cubicBezTo>
                    <a:pt x="1969" y="324"/>
                    <a:pt x="1497" y="386"/>
                    <a:pt x="1110" y="386"/>
                  </a:cubicBezTo>
                  <a:cubicBezTo>
                    <a:pt x="573" y="386"/>
                    <a:pt x="201" y="267"/>
                    <a:pt x="0" y="143"/>
                  </a:cubicBezTo>
                  <a:lnTo>
                    <a:pt x="0" y="143"/>
                  </a:lnTo>
                  <a:cubicBezTo>
                    <a:pt x="132" y="258"/>
                    <a:pt x="263" y="389"/>
                    <a:pt x="377" y="520"/>
                  </a:cubicBezTo>
                  <a:cubicBezTo>
                    <a:pt x="438" y="641"/>
                    <a:pt x="596" y="1390"/>
                    <a:pt x="1186" y="1390"/>
                  </a:cubicBezTo>
                  <a:cubicBezTo>
                    <a:pt x="1236" y="1390"/>
                    <a:pt x="1288" y="1384"/>
                    <a:pt x="1344" y="1373"/>
                  </a:cubicBezTo>
                  <a:cubicBezTo>
                    <a:pt x="2082" y="1225"/>
                    <a:pt x="1935" y="750"/>
                    <a:pt x="2410" y="619"/>
                  </a:cubicBezTo>
                  <a:cubicBezTo>
                    <a:pt x="2506" y="590"/>
                    <a:pt x="2587" y="578"/>
                    <a:pt x="2654" y="578"/>
                  </a:cubicBezTo>
                  <a:cubicBezTo>
                    <a:pt x="2931" y="578"/>
                    <a:pt x="2974" y="782"/>
                    <a:pt x="2869" y="848"/>
                  </a:cubicBezTo>
                  <a:cubicBezTo>
                    <a:pt x="2811" y="892"/>
                    <a:pt x="2756" y="906"/>
                    <a:pt x="2699" y="906"/>
                  </a:cubicBezTo>
                  <a:cubicBezTo>
                    <a:pt x="2627" y="906"/>
                    <a:pt x="2551" y="883"/>
                    <a:pt x="2459" y="865"/>
                  </a:cubicBezTo>
                  <a:cubicBezTo>
                    <a:pt x="2450" y="864"/>
                    <a:pt x="2441" y="863"/>
                    <a:pt x="2431" y="863"/>
                  </a:cubicBezTo>
                  <a:cubicBezTo>
                    <a:pt x="2234" y="863"/>
                    <a:pt x="1811" y="1018"/>
                    <a:pt x="1967" y="1438"/>
                  </a:cubicBezTo>
                  <a:cubicBezTo>
                    <a:pt x="2131" y="1865"/>
                    <a:pt x="2377" y="2225"/>
                    <a:pt x="2098" y="2373"/>
                  </a:cubicBezTo>
                  <a:cubicBezTo>
                    <a:pt x="2098" y="2373"/>
                    <a:pt x="3033" y="2373"/>
                    <a:pt x="3328" y="2110"/>
                  </a:cubicBezTo>
                  <a:cubicBezTo>
                    <a:pt x="3688" y="1848"/>
                    <a:pt x="3836" y="1406"/>
                    <a:pt x="3705" y="979"/>
                  </a:cubicBezTo>
                  <a:cubicBezTo>
                    <a:pt x="3607" y="505"/>
                    <a:pt x="3914" y="197"/>
                    <a:pt x="4391" y="197"/>
                  </a:cubicBezTo>
                  <a:cubicBezTo>
                    <a:pt x="4475" y="197"/>
                    <a:pt x="4563" y="206"/>
                    <a:pt x="4656" y="225"/>
                  </a:cubicBezTo>
                  <a:cubicBezTo>
                    <a:pt x="4656" y="225"/>
                    <a:pt x="4254" y="1"/>
                    <a:pt x="356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5068625" y="2460000"/>
              <a:ext cx="80350" cy="84125"/>
            </a:xfrm>
            <a:custGeom>
              <a:rect b="b" l="l" r="r" t="t"/>
              <a:pathLst>
                <a:path extrusionOk="0" h="3365" w="3214">
                  <a:moveTo>
                    <a:pt x="1263" y="0"/>
                  </a:moveTo>
                  <a:cubicBezTo>
                    <a:pt x="1689" y="443"/>
                    <a:pt x="1837" y="1082"/>
                    <a:pt x="1640" y="1656"/>
                  </a:cubicBezTo>
                  <a:cubicBezTo>
                    <a:pt x="1398" y="2417"/>
                    <a:pt x="880" y="2617"/>
                    <a:pt x="435" y="2617"/>
                  </a:cubicBezTo>
                  <a:cubicBezTo>
                    <a:pt x="276" y="2617"/>
                    <a:pt x="126" y="2592"/>
                    <a:pt x="1" y="2558"/>
                  </a:cubicBezTo>
                  <a:lnTo>
                    <a:pt x="1" y="2558"/>
                  </a:lnTo>
                  <a:cubicBezTo>
                    <a:pt x="1" y="2558"/>
                    <a:pt x="229" y="3364"/>
                    <a:pt x="1009" y="3364"/>
                  </a:cubicBezTo>
                  <a:cubicBezTo>
                    <a:pt x="1038" y="3364"/>
                    <a:pt x="1068" y="3363"/>
                    <a:pt x="1099" y="3361"/>
                  </a:cubicBezTo>
                  <a:cubicBezTo>
                    <a:pt x="1935" y="3295"/>
                    <a:pt x="1886" y="2639"/>
                    <a:pt x="1870" y="2361"/>
                  </a:cubicBezTo>
                  <a:cubicBezTo>
                    <a:pt x="1870" y="2066"/>
                    <a:pt x="1853" y="1836"/>
                    <a:pt x="1968" y="1836"/>
                  </a:cubicBezTo>
                  <a:cubicBezTo>
                    <a:pt x="2066" y="1836"/>
                    <a:pt x="2099" y="1951"/>
                    <a:pt x="2033" y="2148"/>
                  </a:cubicBezTo>
                  <a:cubicBezTo>
                    <a:pt x="1968" y="2344"/>
                    <a:pt x="1820" y="2984"/>
                    <a:pt x="2919" y="3098"/>
                  </a:cubicBezTo>
                  <a:cubicBezTo>
                    <a:pt x="2787" y="3000"/>
                    <a:pt x="2755" y="2803"/>
                    <a:pt x="2853" y="2689"/>
                  </a:cubicBezTo>
                  <a:cubicBezTo>
                    <a:pt x="3001" y="2426"/>
                    <a:pt x="3214" y="1967"/>
                    <a:pt x="2492" y="1345"/>
                  </a:cubicBezTo>
                  <a:cubicBezTo>
                    <a:pt x="1771" y="722"/>
                    <a:pt x="1706" y="279"/>
                    <a:pt x="1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4985050" y="2340575"/>
              <a:ext cx="48375" cy="191575"/>
            </a:xfrm>
            <a:custGeom>
              <a:rect b="b" l="l" r="r" t="t"/>
              <a:pathLst>
                <a:path extrusionOk="0" h="7663" w="1935">
                  <a:moveTo>
                    <a:pt x="635" y="0"/>
                  </a:moveTo>
                  <a:cubicBezTo>
                    <a:pt x="568" y="0"/>
                    <a:pt x="498" y="17"/>
                    <a:pt x="426" y="57"/>
                  </a:cubicBezTo>
                  <a:cubicBezTo>
                    <a:pt x="0" y="286"/>
                    <a:pt x="328" y="827"/>
                    <a:pt x="590" y="1089"/>
                  </a:cubicBezTo>
                  <a:cubicBezTo>
                    <a:pt x="852" y="1352"/>
                    <a:pt x="869" y="2630"/>
                    <a:pt x="738" y="3991"/>
                  </a:cubicBezTo>
                  <a:cubicBezTo>
                    <a:pt x="607" y="5351"/>
                    <a:pt x="771" y="7138"/>
                    <a:pt x="1459" y="7662"/>
                  </a:cubicBezTo>
                  <a:cubicBezTo>
                    <a:pt x="1459" y="7662"/>
                    <a:pt x="820" y="7056"/>
                    <a:pt x="951" y="5171"/>
                  </a:cubicBezTo>
                  <a:cubicBezTo>
                    <a:pt x="1098" y="3286"/>
                    <a:pt x="1934" y="1499"/>
                    <a:pt x="1197" y="368"/>
                  </a:cubicBezTo>
                  <a:cubicBezTo>
                    <a:pt x="1197" y="368"/>
                    <a:pt x="951" y="0"/>
                    <a:pt x="63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4865800" y="2315625"/>
              <a:ext cx="213525" cy="254625"/>
            </a:xfrm>
            <a:custGeom>
              <a:rect b="b" l="l" r="r" t="t"/>
              <a:pathLst>
                <a:path extrusionOk="0" h="10185" w="8541">
                  <a:moveTo>
                    <a:pt x="2257" y="1"/>
                  </a:moveTo>
                  <a:cubicBezTo>
                    <a:pt x="1349" y="1"/>
                    <a:pt x="510" y="459"/>
                    <a:pt x="295" y="1170"/>
                  </a:cubicBezTo>
                  <a:cubicBezTo>
                    <a:pt x="0" y="1973"/>
                    <a:pt x="410" y="2678"/>
                    <a:pt x="820" y="2891"/>
                  </a:cubicBezTo>
                  <a:cubicBezTo>
                    <a:pt x="1039" y="3037"/>
                    <a:pt x="1297" y="3100"/>
                    <a:pt x="1550" y="3100"/>
                  </a:cubicBezTo>
                  <a:cubicBezTo>
                    <a:pt x="2092" y="3100"/>
                    <a:pt x="2615" y="2811"/>
                    <a:pt x="2705" y="2432"/>
                  </a:cubicBezTo>
                  <a:cubicBezTo>
                    <a:pt x="2849" y="2028"/>
                    <a:pt x="2550" y="1638"/>
                    <a:pt x="2164" y="1638"/>
                  </a:cubicBezTo>
                  <a:cubicBezTo>
                    <a:pt x="2111" y="1638"/>
                    <a:pt x="2056" y="1645"/>
                    <a:pt x="2000" y="1661"/>
                  </a:cubicBezTo>
                  <a:cubicBezTo>
                    <a:pt x="1672" y="1727"/>
                    <a:pt x="1475" y="2071"/>
                    <a:pt x="1607" y="2383"/>
                  </a:cubicBezTo>
                  <a:cubicBezTo>
                    <a:pt x="1682" y="2635"/>
                    <a:pt x="1971" y="2664"/>
                    <a:pt x="2101" y="2664"/>
                  </a:cubicBezTo>
                  <a:cubicBezTo>
                    <a:pt x="2139" y="2664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099" y="2837"/>
                    <a:pt x="1882" y="2961"/>
                    <a:pt x="1622" y="2961"/>
                  </a:cubicBezTo>
                  <a:cubicBezTo>
                    <a:pt x="1423" y="2961"/>
                    <a:pt x="1199" y="2888"/>
                    <a:pt x="1000" y="2710"/>
                  </a:cubicBezTo>
                  <a:cubicBezTo>
                    <a:pt x="574" y="2317"/>
                    <a:pt x="476" y="1088"/>
                    <a:pt x="1197" y="514"/>
                  </a:cubicBezTo>
                  <a:cubicBezTo>
                    <a:pt x="1537" y="266"/>
                    <a:pt x="1951" y="136"/>
                    <a:pt x="2369" y="136"/>
                  </a:cubicBezTo>
                  <a:cubicBezTo>
                    <a:pt x="2393" y="136"/>
                    <a:pt x="2418" y="136"/>
                    <a:pt x="2443" y="137"/>
                  </a:cubicBezTo>
                  <a:cubicBezTo>
                    <a:pt x="2574" y="153"/>
                    <a:pt x="2705" y="170"/>
                    <a:pt x="2836" y="202"/>
                  </a:cubicBezTo>
                  <a:cubicBezTo>
                    <a:pt x="3934" y="448"/>
                    <a:pt x="4655" y="1645"/>
                    <a:pt x="4868" y="2874"/>
                  </a:cubicBezTo>
                  <a:cubicBezTo>
                    <a:pt x="5098" y="4104"/>
                    <a:pt x="4868" y="5366"/>
                    <a:pt x="4950" y="6480"/>
                  </a:cubicBezTo>
                  <a:cubicBezTo>
                    <a:pt x="4901" y="7497"/>
                    <a:pt x="5295" y="8496"/>
                    <a:pt x="6032" y="9201"/>
                  </a:cubicBezTo>
                  <a:cubicBezTo>
                    <a:pt x="6737" y="9808"/>
                    <a:pt x="7622" y="10152"/>
                    <a:pt x="8540" y="10185"/>
                  </a:cubicBezTo>
                  <a:cubicBezTo>
                    <a:pt x="7622" y="10119"/>
                    <a:pt x="6770" y="9759"/>
                    <a:pt x="6098" y="9136"/>
                  </a:cubicBezTo>
                  <a:cubicBezTo>
                    <a:pt x="5393" y="8431"/>
                    <a:pt x="5032" y="7464"/>
                    <a:pt x="5082" y="6480"/>
                  </a:cubicBezTo>
                  <a:cubicBezTo>
                    <a:pt x="5032" y="5366"/>
                    <a:pt x="5295" y="4136"/>
                    <a:pt x="5049" y="2841"/>
                  </a:cubicBezTo>
                  <a:cubicBezTo>
                    <a:pt x="4819" y="1579"/>
                    <a:pt x="4049" y="317"/>
                    <a:pt x="2869" y="71"/>
                  </a:cubicBezTo>
                  <a:cubicBezTo>
                    <a:pt x="2666" y="24"/>
                    <a:pt x="2460" y="1"/>
                    <a:pt x="225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4914975" y="2351225"/>
              <a:ext cx="62725" cy="52725"/>
            </a:xfrm>
            <a:custGeom>
              <a:rect b="b" l="l" r="r" t="t"/>
              <a:pathLst>
                <a:path extrusionOk="0" h="2109" w="2509">
                  <a:moveTo>
                    <a:pt x="1819" y="0"/>
                  </a:moveTo>
                  <a:cubicBezTo>
                    <a:pt x="1337" y="0"/>
                    <a:pt x="1035" y="400"/>
                    <a:pt x="935" y="1090"/>
                  </a:cubicBezTo>
                  <a:cubicBezTo>
                    <a:pt x="856" y="1735"/>
                    <a:pt x="301" y="1798"/>
                    <a:pt x="85" y="1798"/>
                  </a:cubicBezTo>
                  <a:cubicBezTo>
                    <a:pt x="33" y="1798"/>
                    <a:pt x="0" y="1794"/>
                    <a:pt x="0" y="1794"/>
                  </a:cubicBezTo>
                  <a:lnTo>
                    <a:pt x="0" y="1794"/>
                  </a:lnTo>
                  <a:cubicBezTo>
                    <a:pt x="132" y="1849"/>
                    <a:pt x="717" y="2109"/>
                    <a:pt x="1252" y="2109"/>
                  </a:cubicBezTo>
                  <a:cubicBezTo>
                    <a:pt x="1518" y="2109"/>
                    <a:pt x="1771" y="2045"/>
                    <a:pt x="1951" y="1860"/>
                  </a:cubicBezTo>
                  <a:cubicBezTo>
                    <a:pt x="2508" y="1319"/>
                    <a:pt x="2131" y="614"/>
                    <a:pt x="1967" y="385"/>
                  </a:cubicBezTo>
                  <a:cubicBezTo>
                    <a:pt x="1869" y="270"/>
                    <a:pt x="1902" y="106"/>
                    <a:pt x="2033" y="24"/>
                  </a:cubicBezTo>
                  <a:cubicBezTo>
                    <a:pt x="1958" y="8"/>
                    <a:pt x="1886" y="0"/>
                    <a:pt x="18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4853900" y="2355100"/>
              <a:ext cx="120100" cy="136900"/>
            </a:xfrm>
            <a:custGeom>
              <a:rect b="b" l="l" r="r" t="t"/>
              <a:pathLst>
                <a:path extrusionOk="0" h="5476" w="4804">
                  <a:moveTo>
                    <a:pt x="460" y="0"/>
                  </a:moveTo>
                  <a:lnTo>
                    <a:pt x="460" y="0"/>
                  </a:lnTo>
                  <a:cubicBezTo>
                    <a:pt x="1" y="804"/>
                    <a:pt x="230" y="2131"/>
                    <a:pt x="870" y="3016"/>
                  </a:cubicBezTo>
                  <a:cubicBezTo>
                    <a:pt x="1352" y="3715"/>
                    <a:pt x="2130" y="3793"/>
                    <a:pt x="2456" y="3793"/>
                  </a:cubicBezTo>
                  <a:cubicBezTo>
                    <a:pt x="2551" y="3793"/>
                    <a:pt x="2607" y="3787"/>
                    <a:pt x="2607" y="3787"/>
                  </a:cubicBezTo>
                  <a:cubicBezTo>
                    <a:pt x="2328" y="3688"/>
                    <a:pt x="2279" y="3377"/>
                    <a:pt x="2476" y="3131"/>
                  </a:cubicBezTo>
                  <a:cubicBezTo>
                    <a:pt x="2624" y="2967"/>
                    <a:pt x="2591" y="2705"/>
                    <a:pt x="2410" y="2590"/>
                  </a:cubicBezTo>
                  <a:cubicBezTo>
                    <a:pt x="2279" y="2541"/>
                    <a:pt x="2017" y="2328"/>
                    <a:pt x="2247" y="2180"/>
                  </a:cubicBezTo>
                  <a:cubicBezTo>
                    <a:pt x="2273" y="2166"/>
                    <a:pt x="2301" y="2158"/>
                    <a:pt x="2331" y="2158"/>
                  </a:cubicBezTo>
                  <a:cubicBezTo>
                    <a:pt x="2566" y="2158"/>
                    <a:pt x="2897" y="2591"/>
                    <a:pt x="2853" y="3115"/>
                  </a:cubicBezTo>
                  <a:cubicBezTo>
                    <a:pt x="2804" y="3688"/>
                    <a:pt x="3082" y="3852"/>
                    <a:pt x="3476" y="4131"/>
                  </a:cubicBezTo>
                  <a:cubicBezTo>
                    <a:pt x="3869" y="4410"/>
                    <a:pt x="3640" y="4934"/>
                    <a:pt x="3640" y="4934"/>
                  </a:cubicBezTo>
                  <a:cubicBezTo>
                    <a:pt x="4361" y="4524"/>
                    <a:pt x="4197" y="3852"/>
                    <a:pt x="4099" y="3705"/>
                  </a:cubicBezTo>
                  <a:cubicBezTo>
                    <a:pt x="4017" y="3557"/>
                    <a:pt x="3836" y="3295"/>
                    <a:pt x="4066" y="3197"/>
                  </a:cubicBezTo>
                  <a:cubicBezTo>
                    <a:pt x="4078" y="3191"/>
                    <a:pt x="4090" y="3188"/>
                    <a:pt x="4102" y="3188"/>
                  </a:cubicBezTo>
                  <a:cubicBezTo>
                    <a:pt x="4290" y="3188"/>
                    <a:pt x="4376" y="3909"/>
                    <a:pt x="4361" y="4557"/>
                  </a:cubicBezTo>
                  <a:cubicBezTo>
                    <a:pt x="4328" y="4918"/>
                    <a:pt x="4492" y="5278"/>
                    <a:pt x="4804" y="5475"/>
                  </a:cubicBezTo>
                  <a:cubicBezTo>
                    <a:pt x="4672" y="5147"/>
                    <a:pt x="4607" y="4803"/>
                    <a:pt x="4623" y="4459"/>
                  </a:cubicBezTo>
                  <a:cubicBezTo>
                    <a:pt x="4607" y="3951"/>
                    <a:pt x="4705" y="3033"/>
                    <a:pt x="3804" y="2410"/>
                  </a:cubicBezTo>
                  <a:cubicBezTo>
                    <a:pt x="2902" y="1787"/>
                    <a:pt x="1788" y="2049"/>
                    <a:pt x="1001" y="1492"/>
                  </a:cubicBezTo>
                  <a:cubicBezTo>
                    <a:pt x="542" y="1148"/>
                    <a:pt x="329" y="558"/>
                    <a:pt x="46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4813750" y="2316475"/>
              <a:ext cx="74200" cy="48825"/>
            </a:xfrm>
            <a:custGeom>
              <a:rect b="b" l="l" r="r" t="t"/>
              <a:pathLst>
                <a:path extrusionOk="0" h="1953" w="2968">
                  <a:moveTo>
                    <a:pt x="2046" y="1"/>
                  </a:moveTo>
                  <a:cubicBezTo>
                    <a:pt x="349" y="1"/>
                    <a:pt x="312" y="1081"/>
                    <a:pt x="312" y="1365"/>
                  </a:cubicBezTo>
                  <a:cubicBezTo>
                    <a:pt x="312" y="1562"/>
                    <a:pt x="181" y="1726"/>
                    <a:pt x="1" y="1791"/>
                  </a:cubicBezTo>
                  <a:cubicBezTo>
                    <a:pt x="272" y="1904"/>
                    <a:pt x="509" y="1952"/>
                    <a:pt x="717" y="1952"/>
                  </a:cubicBezTo>
                  <a:cubicBezTo>
                    <a:pt x="1476" y="1952"/>
                    <a:pt x="1844" y="1306"/>
                    <a:pt x="2049" y="791"/>
                  </a:cubicBezTo>
                  <a:cubicBezTo>
                    <a:pt x="2213" y="398"/>
                    <a:pt x="2558" y="136"/>
                    <a:pt x="2967" y="87"/>
                  </a:cubicBezTo>
                  <a:cubicBezTo>
                    <a:pt x="2616" y="27"/>
                    <a:pt x="2311" y="1"/>
                    <a:pt x="204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4785075" y="2315800"/>
              <a:ext cx="36475" cy="28550"/>
            </a:xfrm>
            <a:custGeom>
              <a:rect b="b" l="l" r="r" t="t"/>
              <a:pathLst>
                <a:path extrusionOk="0" h="1142" w="1459">
                  <a:moveTo>
                    <a:pt x="485" y="1"/>
                  </a:moveTo>
                  <a:cubicBezTo>
                    <a:pt x="438" y="1"/>
                    <a:pt x="390" y="11"/>
                    <a:pt x="344" y="32"/>
                  </a:cubicBezTo>
                  <a:cubicBezTo>
                    <a:pt x="115" y="146"/>
                    <a:pt x="0" y="425"/>
                    <a:pt x="99" y="671"/>
                  </a:cubicBezTo>
                  <a:cubicBezTo>
                    <a:pt x="197" y="868"/>
                    <a:pt x="361" y="1031"/>
                    <a:pt x="574" y="1097"/>
                  </a:cubicBezTo>
                  <a:cubicBezTo>
                    <a:pt x="658" y="1127"/>
                    <a:pt x="744" y="1142"/>
                    <a:pt x="829" y="1142"/>
                  </a:cubicBezTo>
                  <a:cubicBezTo>
                    <a:pt x="975" y="1142"/>
                    <a:pt x="1115" y="1098"/>
                    <a:pt x="1230" y="1015"/>
                  </a:cubicBezTo>
                  <a:cubicBezTo>
                    <a:pt x="1377" y="884"/>
                    <a:pt x="1459" y="704"/>
                    <a:pt x="1459" y="507"/>
                  </a:cubicBezTo>
                  <a:lnTo>
                    <a:pt x="1459" y="507"/>
                  </a:lnTo>
                  <a:cubicBezTo>
                    <a:pt x="1459" y="507"/>
                    <a:pt x="1140" y="902"/>
                    <a:pt x="780" y="902"/>
                  </a:cubicBezTo>
                  <a:cubicBezTo>
                    <a:pt x="766" y="902"/>
                    <a:pt x="752" y="902"/>
                    <a:pt x="738" y="900"/>
                  </a:cubicBezTo>
                  <a:cubicBezTo>
                    <a:pt x="148" y="851"/>
                    <a:pt x="66" y="261"/>
                    <a:pt x="344" y="114"/>
                  </a:cubicBezTo>
                  <a:cubicBezTo>
                    <a:pt x="389" y="87"/>
                    <a:pt x="436" y="75"/>
                    <a:pt x="481" y="75"/>
                  </a:cubicBezTo>
                  <a:cubicBezTo>
                    <a:pt x="603" y="75"/>
                    <a:pt x="714" y="162"/>
                    <a:pt x="738" y="294"/>
                  </a:cubicBezTo>
                  <a:cubicBezTo>
                    <a:pt x="749" y="393"/>
                    <a:pt x="656" y="455"/>
                    <a:pt x="604" y="455"/>
                  </a:cubicBezTo>
                  <a:cubicBezTo>
                    <a:pt x="579" y="455"/>
                    <a:pt x="563" y="441"/>
                    <a:pt x="574" y="409"/>
                  </a:cubicBezTo>
                  <a:cubicBezTo>
                    <a:pt x="586" y="335"/>
                    <a:pt x="552" y="270"/>
                    <a:pt x="479" y="270"/>
                  </a:cubicBezTo>
                  <a:cubicBezTo>
                    <a:pt x="455" y="270"/>
                    <a:pt x="426" y="277"/>
                    <a:pt x="394" y="294"/>
                  </a:cubicBezTo>
                  <a:cubicBezTo>
                    <a:pt x="279" y="359"/>
                    <a:pt x="394" y="540"/>
                    <a:pt x="394" y="540"/>
                  </a:cubicBezTo>
                  <a:cubicBezTo>
                    <a:pt x="446" y="578"/>
                    <a:pt x="505" y="595"/>
                    <a:pt x="562" y="595"/>
                  </a:cubicBezTo>
                  <a:cubicBezTo>
                    <a:pt x="702" y="595"/>
                    <a:pt x="831" y="490"/>
                    <a:pt x="820" y="327"/>
                  </a:cubicBezTo>
                  <a:cubicBezTo>
                    <a:pt x="820" y="133"/>
                    <a:pt x="658" y="1"/>
                    <a:pt x="4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5289500" y="2496775"/>
              <a:ext cx="99600" cy="218600"/>
            </a:xfrm>
            <a:custGeom>
              <a:rect b="b" l="l" r="r" t="t"/>
              <a:pathLst>
                <a:path extrusionOk="0" h="8744" w="3984">
                  <a:moveTo>
                    <a:pt x="1928" y="1"/>
                  </a:moveTo>
                  <a:cubicBezTo>
                    <a:pt x="1766" y="1"/>
                    <a:pt x="1603" y="24"/>
                    <a:pt x="1443" y="70"/>
                  </a:cubicBezTo>
                  <a:cubicBezTo>
                    <a:pt x="689" y="267"/>
                    <a:pt x="132" y="923"/>
                    <a:pt x="66" y="1693"/>
                  </a:cubicBezTo>
                  <a:cubicBezTo>
                    <a:pt x="1" y="2496"/>
                    <a:pt x="411" y="3283"/>
                    <a:pt x="1001" y="3840"/>
                  </a:cubicBezTo>
                  <a:cubicBezTo>
                    <a:pt x="1591" y="4430"/>
                    <a:pt x="2361" y="4709"/>
                    <a:pt x="2902" y="5217"/>
                  </a:cubicBezTo>
                  <a:cubicBezTo>
                    <a:pt x="3427" y="5692"/>
                    <a:pt x="3755" y="6348"/>
                    <a:pt x="3820" y="7053"/>
                  </a:cubicBezTo>
                  <a:cubicBezTo>
                    <a:pt x="3836" y="7725"/>
                    <a:pt x="3492" y="8397"/>
                    <a:pt x="2919" y="8577"/>
                  </a:cubicBezTo>
                  <a:cubicBezTo>
                    <a:pt x="2792" y="8621"/>
                    <a:pt x="2663" y="8641"/>
                    <a:pt x="2536" y="8641"/>
                  </a:cubicBezTo>
                  <a:cubicBezTo>
                    <a:pt x="2086" y="8641"/>
                    <a:pt x="1669" y="8387"/>
                    <a:pt x="1542" y="8004"/>
                  </a:cubicBezTo>
                  <a:cubicBezTo>
                    <a:pt x="1329" y="7561"/>
                    <a:pt x="1542" y="7037"/>
                    <a:pt x="1984" y="6840"/>
                  </a:cubicBezTo>
                  <a:cubicBezTo>
                    <a:pt x="2083" y="6807"/>
                    <a:pt x="2165" y="6791"/>
                    <a:pt x="2263" y="6791"/>
                  </a:cubicBezTo>
                  <a:cubicBezTo>
                    <a:pt x="2263" y="6791"/>
                    <a:pt x="2292" y="6788"/>
                    <a:pt x="2337" y="6788"/>
                  </a:cubicBezTo>
                  <a:cubicBezTo>
                    <a:pt x="2473" y="6788"/>
                    <a:pt x="2759" y="6815"/>
                    <a:pt x="2869" y="7037"/>
                  </a:cubicBezTo>
                  <a:cubicBezTo>
                    <a:pt x="2869" y="7037"/>
                    <a:pt x="2889" y="7085"/>
                    <a:pt x="2860" y="7085"/>
                  </a:cubicBezTo>
                  <a:cubicBezTo>
                    <a:pt x="2852" y="7085"/>
                    <a:pt x="2839" y="7081"/>
                    <a:pt x="2820" y="7069"/>
                  </a:cubicBezTo>
                  <a:cubicBezTo>
                    <a:pt x="2752" y="7035"/>
                    <a:pt x="2678" y="7018"/>
                    <a:pt x="2604" y="7018"/>
                  </a:cubicBezTo>
                  <a:cubicBezTo>
                    <a:pt x="2501" y="7018"/>
                    <a:pt x="2398" y="7052"/>
                    <a:pt x="2312" y="7119"/>
                  </a:cubicBezTo>
                  <a:cubicBezTo>
                    <a:pt x="2066" y="7364"/>
                    <a:pt x="2132" y="7774"/>
                    <a:pt x="2443" y="7938"/>
                  </a:cubicBezTo>
                  <a:cubicBezTo>
                    <a:pt x="2522" y="7976"/>
                    <a:pt x="2605" y="7994"/>
                    <a:pt x="2686" y="7994"/>
                  </a:cubicBezTo>
                  <a:cubicBezTo>
                    <a:pt x="2996" y="7994"/>
                    <a:pt x="3278" y="7727"/>
                    <a:pt x="3148" y="7233"/>
                  </a:cubicBezTo>
                  <a:cubicBezTo>
                    <a:pt x="3046" y="6914"/>
                    <a:pt x="2752" y="6698"/>
                    <a:pt x="2424" y="6698"/>
                  </a:cubicBezTo>
                  <a:cubicBezTo>
                    <a:pt x="2382" y="6698"/>
                    <a:pt x="2339" y="6701"/>
                    <a:pt x="2296" y="6709"/>
                  </a:cubicBezTo>
                  <a:cubicBezTo>
                    <a:pt x="2181" y="6709"/>
                    <a:pt x="2066" y="6742"/>
                    <a:pt x="1951" y="6791"/>
                  </a:cubicBezTo>
                  <a:cubicBezTo>
                    <a:pt x="1493" y="7004"/>
                    <a:pt x="1279" y="7561"/>
                    <a:pt x="1476" y="8036"/>
                  </a:cubicBezTo>
                  <a:cubicBezTo>
                    <a:pt x="1605" y="8460"/>
                    <a:pt x="2065" y="8743"/>
                    <a:pt x="2550" y="8743"/>
                  </a:cubicBezTo>
                  <a:cubicBezTo>
                    <a:pt x="2684" y="8743"/>
                    <a:pt x="2820" y="8722"/>
                    <a:pt x="2951" y="8676"/>
                  </a:cubicBezTo>
                  <a:cubicBezTo>
                    <a:pt x="3607" y="8495"/>
                    <a:pt x="3984" y="7758"/>
                    <a:pt x="3968" y="7053"/>
                  </a:cubicBezTo>
                  <a:cubicBezTo>
                    <a:pt x="3918" y="6299"/>
                    <a:pt x="3574" y="5594"/>
                    <a:pt x="3017" y="5086"/>
                  </a:cubicBezTo>
                  <a:cubicBezTo>
                    <a:pt x="2443" y="4545"/>
                    <a:pt x="1689" y="4266"/>
                    <a:pt x="1132" y="3709"/>
                  </a:cubicBezTo>
                  <a:cubicBezTo>
                    <a:pt x="558" y="3185"/>
                    <a:pt x="181" y="2431"/>
                    <a:pt x="247" y="1709"/>
                  </a:cubicBezTo>
                  <a:cubicBezTo>
                    <a:pt x="263" y="1250"/>
                    <a:pt x="476" y="841"/>
                    <a:pt x="820" y="546"/>
                  </a:cubicBezTo>
                  <a:cubicBezTo>
                    <a:pt x="984" y="431"/>
                    <a:pt x="1165" y="349"/>
                    <a:pt x="1361" y="283"/>
                  </a:cubicBezTo>
                  <a:cubicBezTo>
                    <a:pt x="1508" y="240"/>
                    <a:pt x="1665" y="220"/>
                    <a:pt x="1823" y="220"/>
                  </a:cubicBezTo>
                  <a:cubicBezTo>
                    <a:pt x="1964" y="220"/>
                    <a:pt x="2107" y="236"/>
                    <a:pt x="2247" y="267"/>
                  </a:cubicBezTo>
                  <a:cubicBezTo>
                    <a:pt x="3263" y="546"/>
                    <a:pt x="3591" y="1906"/>
                    <a:pt x="2902" y="2562"/>
                  </a:cubicBezTo>
                  <a:cubicBezTo>
                    <a:pt x="2771" y="2709"/>
                    <a:pt x="2591" y="2791"/>
                    <a:pt x="2394" y="2840"/>
                  </a:cubicBezTo>
                  <a:cubicBezTo>
                    <a:pt x="2335" y="2849"/>
                    <a:pt x="2279" y="2853"/>
                    <a:pt x="2225" y="2853"/>
                  </a:cubicBezTo>
                  <a:cubicBezTo>
                    <a:pt x="1760" y="2853"/>
                    <a:pt x="1514" y="2556"/>
                    <a:pt x="1558" y="2365"/>
                  </a:cubicBezTo>
                  <a:cubicBezTo>
                    <a:pt x="1558" y="2365"/>
                    <a:pt x="1558" y="2332"/>
                    <a:pt x="1624" y="2332"/>
                  </a:cubicBezTo>
                  <a:cubicBezTo>
                    <a:pt x="1635" y="2332"/>
                    <a:pt x="1656" y="2333"/>
                    <a:pt x="1684" y="2333"/>
                  </a:cubicBezTo>
                  <a:cubicBezTo>
                    <a:pt x="1824" y="2333"/>
                    <a:pt x="2140" y="2310"/>
                    <a:pt x="2263" y="2037"/>
                  </a:cubicBezTo>
                  <a:cubicBezTo>
                    <a:pt x="2381" y="1669"/>
                    <a:pt x="2099" y="1332"/>
                    <a:pt x="1770" y="1332"/>
                  </a:cubicBezTo>
                  <a:cubicBezTo>
                    <a:pt x="1690" y="1332"/>
                    <a:pt x="1606" y="1353"/>
                    <a:pt x="1525" y="1398"/>
                  </a:cubicBezTo>
                  <a:cubicBezTo>
                    <a:pt x="902" y="1775"/>
                    <a:pt x="1050" y="2709"/>
                    <a:pt x="1755" y="2890"/>
                  </a:cubicBezTo>
                  <a:cubicBezTo>
                    <a:pt x="1928" y="2969"/>
                    <a:pt x="2111" y="3007"/>
                    <a:pt x="2292" y="3007"/>
                  </a:cubicBezTo>
                  <a:cubicBezTo>
                    <a:pt x="2742" y="3007"/>
                    <a:pt x="3176" y="2770"/>
                    <a:pt x="3410" y="2349"/>
                  </a:cubicBezTo>
                  <a:cubicBezTo>
                    <a:pt x="3673" y="1808"/>
                    <a:pt x="3623" y="1168"/>
                    <a:pt x="3279" y="660"/>
                  </a:cubicBezTo>
                  <a:cubicBezTo>
                    <a:pt x="2954" y="235"/>
                    <a:pt x="2448" y="1"/>
                    <a:pt x="19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5344425" y="2579650"/>
              <a:ext cx="42950" cy="60275"/>
            </a:xfrm>
            <a:custGeom>
              <a:rect b="b" l="l" r="r" t="t"/>
              <a:pathLst>
                <a:path extrusionOk="0" h="2411" w="1718">
                  <a:moveTo>
                    <a:pt x="197" y="1"/>
                  </a:moveTo>
                  <a:cubicBezTo>
                    <a:pt x="213" y="165"/>
                    <a:pt x="181" y="329"/>
                    <a:pt x="115" y="476"/>
                  </a:cubicBezTo>
                  <a:cubicBezTo>
                    <a:pt x="0" y="869"/>
                    <a:pt x="328" y="1132"/>
                    <a:pt x="951" y="1410"/>
                  </a:cubicBezTo>
                  <a:cubicBezTo>
                    <a:pt x="1328" y="1607"/>
                    <a:pt x="1607" y="1984"/>
                    <a:pt x="1656" y="2410"/>
                  </a:cubicBezTo>
                  <a:cubicBezTo>
                    <a:pt x="1718" y="521"/>
                    <a:pt x="975" y="343"/>
                    <a:pt x="727" y="343"/>
                  </a:cubicBezTo>
                  <a:cubicBezTo>
                    <a:pt x="712" y="343"/>
                    <a:pt x="700" y="344"/>
                    <a:pt x="689" y="345"/>
                  </a:cubicBezTo>
                  <a:cubicBezTo>
                    <a:pt x="492" y="345"/>
                    <a:pt x="377" y="263"/>
                    <a:pt x="361" y="165"/>
                  </a:cubicBezTo>
                  <a:cubicBezTo>
                    <a:pt x="345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5210025" y="2401800"/>
              <a:ext cx="159825" cy="250825"/>
            </a:xfrm>
            <a:custGeom>
              <a:rect b="b" l="l" r="r" t="t"/>
              <a:pathLst>
                <a:path extrusionOk="0" h="10033" w="6393">
                  <a:moveTo>
                    <a:pt x="1147" y="1"/>
                  </a:moveTo>
                  <a:lnTo>
                    <a:pt x="1147" y="1"/>
                  </a:lnTo>
                  <a:cubicBezTo>
                    <a:pt x="1246" y="116"/>
                    <a:pt x="1229" y="296"/>
                    <a:pt x="1115" y="411"/>
                  </a:cubicBezTo>
                  <a:cubicBezTo>
                    <a:pt x="918" y="591"/>
                    <a:pt x="361" y="1214"/>
                    <a:pt x="770" y="1837"/>
                  </a:cubicBezTo>
                  <a:cubicBezTo>
                    <a:pt x="1213" y="2525"/>
                    <a:pt x="1787" y="2296"/>
                    <a:pt x="2000" y="2886"/>
                  </a:cubicBezTo>
                  <a:cubicBezTo>
                    <a:pt x="2000" y="2886"/>
                    <a:pt x="2065" y="3164"/>
                    <a:pt x="1885" y="3279"/>
                  </a:cubicBezTo>
                  <a:cubicBezTo>
                    <a:pt x="1852" y="3295"/>
                    <a:pt x="1821" y="3303"/>
                    <a:pt x="1792" y="3303"/>
                  </a:cubicBezTo>
                  <a:cubicBezTo>
                    <a:pt x="1643" y="3303"/>
                    <a:pt x="1541" y="3118"/>
                    <a:pt x="1541" y="2968"/>
                  </a:cubicBezTo>
                  <a:cubicBezTo>
                    <a:pt x="1492" y="2656"/>
                    <a:pt x="1229" y="2427"/>
                    <a:pt x="934" y="2394"/>
                  </a:cubicBezTo>
                  <a:cubicBezTo>
                    <a:pt x="541" y="2329"/>
                    <a:pt x="508" y="2230"/>
                    <a:pt x="508" y="2230"/>
                  </a:cubicBezTo>
                  <a:lnTo>
                    <a:pt x="508" y="2230"/>
                  </a:lnTo>
                  <a:cubicBezTo>
                    <a:pt x="541" y="2361"/>
                    <a:pt x="557" y="2509"/>
                    <a:pt x="524" y="2656"/>
                  </a:cubicBezTo>
                  <a:cubicBezTo>
                    <a:pt x="459" y="2804"/>
                    <a:pt x="164" y="3296"/>
                    <a:pt x="721" y="3689"/>
                  </a:cubicBezTo>
                  <a:cubicBezTo>
                    <a:pt x="1295" y="4066"/>
                    <a:pt x="1590" y="3869"/>
                    <a:pt x="1688" y="4509"/>
                  </a:cubicBezTo>
                  <a:cubicBezTo>
                    <a:pt x="1787" y="5131"/>
                    <a:pt x="1852" y="5918"/>
                    <a:pt x="2180" y="6246"/>
                  </a:cubicBezTo>
                  <a:cubicBezTo>
                    <a:pt x="2065" y="6180"/>
                    <a:pt x="1983" y="6082"/>
                    <a:pt x="1918" y="5951"/>
                  </a:cubicBezTo>
                  <a:cubicBezTo>
                    <a:pt x="1765" y="5630"/>
                    <a:pt x="1441" y="5423"/>
                    <a:pt x="1093" y="5423"/>
                  </a:cubicBezTo>
                  <a:cubicBezTo>
                    <a:pt x="1067" y="5423"/>
                    <a:pt x="1042" y="5424"/>
                    <a:pt x="1016" y="5426"/>
                  </a:cubicBezTo>
                  <a:cubicBezTo>
                    <a:pt x="973" y="5429"/>
                    <a:pt x="933" y="5430"/>
                    <a:pt x="895" y="5430"/>
                  </a:cubicBezTo>
                  <a:cubicBezTo>
                    <a:pt x="433" y="5430"/>
                    <a:pt x="373" y="5253"/>
                    <a:pt x="328" y="5131"/>
                  </a:cubicBezTo>
                  <a:lnTo>
                    <a:pt x="328" y="5131"/>
                  </a:lnTo>
                  <a:cubicBezTo>
                    <a:pt x="328" y="5132"/>
                    <a:pt x="0" y="6131"/>
                    <a:pt x="934" y="6607"/>
                  </a:cubicBezTo>
                  <a:cubicBezTo>
                    <a:pt x="1869" y="7098"/>
                    <a:pt x="1803" y="6738"/>
                    <a:pt x="3082" y="7803"/>
                  </a:cubicBezTo>
                  <a:cubicBezTo>
                    <a:pt x="4131" y="8656"/>
                    <a:pt x="4344" y="8705"/>
                    <a:pt x="4344" y="8705"/>
                  </a:cubicBezTo>
                  <a:cubicBezTo>
                    <a:pt x="4313" y="8700"/>
                    <a:pt x="4283" y="8698"/>
                    <a:pt x="4253" y="8698"/>
                  </a:cubicBezTo>
                  <a:cubicBezTo>
                    <a:pt x="4076" y="8698"/>
                    <a:pt x="3920" y="8780"/>
                    <a:pt x="3836" y="8934"/>
                  </a:cubicBezTo>
                  <a:cubicBezTo>
                    <a:pt x="3622" y="9229"/>
                    <a:pt x="3737" y="9639"/>
                    <a:pt x="4065" y="9803"/>
                  </a:cubicBezTo>
                  <a:cubicBezTo>
                    <a:pt x="4065" y="9803"/>
                    <a:pt x="3934" y="9590"/>
                    <a:pt x="4131" y="9573"/>
                  </a:cubicBezTo>
                  <a:cubicBezTo>
                    <a:pt x="4137" y="9573"/>
                    <a:pt x="4144" y="9573"/>
                    <a:pt x="4150" y="9573"/>
                  </a:cubicBezTo>
                  <a:cubicBezTo>
                    <a:pt x="4274" y="9573"/>
                    <a:pt x="4422" y="9662"/>
                    <a:pt x="4582" y="9662"/>
                  </a:cubicBezTo>
                  <a:cubicBezTo>
                    <a:pt x="4674" y="9662"/>
                    <a:pt x="4770" y="9633"/>
                    <a:pt x="4868" y="9541"/>
                  </a:cubicBezTo>
                  <a:cubicBezTo>
                    <a:pt x="4995" y="9428"/>
                    <a:pt x="5195" y="9330"/>
                    <a:pt x="5425" y="9330"/>
                  </a:cubicBezTo>
                  <a:cubicBezTo>
                    <a:pt x="5729" y="9330"/>
                    <a:pt x="6085" y="9501"/>
                    <a:pt x="6393" y="10032"/>
                  </a:cubicBezTo>
                  <a:cubicBezTo>
                    <a:pt x="6393" y="10032"/>
                    <a:pt x="6163" y="9229"/>
                    <a:pt x="4835" y="8688"/>
                  </a:cubicBezTo>
                  <a:cubicBezTo>
                    <a:pt x="3131" y="7983"/>
                    <a:pt x="2049" y="6262"/>
                    <a:pt x="2131" y="4427"/>
                  </a:cubicBezTo>
                  <a:cubicBezTo>
                    <a:pt x="2229" y="2197"/>
                    <a:pt x="3508" y="673"/>
                    <a:pt x="114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5256325" y="2337975"/>
              <a:ext cx="73775" cy="268750"/>
            </a:xfrm>
            <a:custGeom>
              <a:rect b="b" l="l" r="r" t="t"/>
              <a:pathLst>
                <a:path extrusionOk="0" h="10750" w="2951">
                  <a:moveTo>
                    <a:pt x="1322" y="1"/>
                  </a:moveTo>
                  <a:cubicBezTo>
                    <a:pt x="735" y="1"/>
                    <a:pt x="178" y="381"/>
                    <a:pt x="115" y="915"/>
                  </a:cubicBezTo>
                  <a:cubicBezTo>
                    <a:pt x="0" y="1456"/>
                    <a:pt x="426" y="1964"/>
                    <a:pt x="1000" y="1964"/>
                  </a:cubicBezTo>
                  <a:cubicBezTo>
                    <a:pt x="1007" y="1964"/>
                    <a:pt x="1014" y="1964"/>
                    <a:pt x="1022" y="1964"/>
                  </a:cubicBezTo>
                  <a:cubicBezTo>
                    <a:pt x="1565" y="1964"/>
                    <a:pt x="1850" y="1354"/>
                    <a:pt x="1656" y="1079"/>
                  </a:cubicBezTo>
                  <a:cubicBezTo>
                    <a:pt x="1573" y="961"/>
                    <a:pt x="1454" y="908"/>
                    <a:pt x="1337" y="908"/>
                  </a:cubicBezTo>
                  <a:cubicBezTo>
                    <a:pt x="1128" y="908"/>
                    <a:pt x="924" y="1073"/>
                    <a:pt x="935" y="1325"/>
                  </a:cubicBezTo>
                  <a:cubicBezTo>
                    <a:pt x="967" y="1636"/>
                    <a:pt x="1312" y="1620"/>
                    <a:pt x="1344" y="1652"/>
                  </a:cubicBezTo>
                  <a:cubicBezTo>
                    <a:pt x="1393" y="1702"/>
                    <a:pt x="1344" y="1751"/>
                    <a:pt x="1344" y="1751"/>
                  </a:cubicBezTo>
                  <a:cubicBezTo>
                    <a:pt x="1312" y="1816"/>
                    <a:pt x="1246" y="1866"/>
                    <a:pt x="1180" y="1898"/>
                  </a:cubicBezTo>
                  <a:cubicBezTo>
                    <a:pt x="1148" y="1915"/>
                    <a:pt x="1131" y="1915"/>
                    <a:pt x="1115" y="1915"/>
                  </a:cubicBezTo>
                  <a:lnTo>
                    <a:pt x="1098" y="1915"/>
                  </a:lnTo>
                  <a:cubicBezTo>
                    <a:pt x="1066" y="1919"/>
                    <a:pt x="1033" y="1920"/>
                    <a:pt x="1001" y="1920"/>
                  </a:cubicBezTo>
                  <a:cubicBezTo>
                    <a:pt x="487" y="1920"/>
                    <a:pt x="73" y="1439"/>
                    <a:pt x="197" y="915"/>
                  </a:cubicBezTo>
                  <a:cubicBezTo>
                    <a:pt x="269" y="443"/>
                    <a:pt x="764" y="119"/>
                    <a:pt x="1281" y="119"/>
                  </a:cubicBezTo>
                  <a:cubicBezTo>
                    <a:pt x="1591" y="119"/>
                    <a:pt x="1908" y="235"/>
                    <a:pt x="2147" y="505"/>
                  </a:cubicBezTo>
                  <a:cubicBezTo>
                    <a:pt x="2770" y="1226"/>
                    <a:pt x="2623" y="2423"/>
                    <a:pt x="2246" y="3439"/>
                  </a:cubicBezTo>
                  <a:cubicBezTo>
                    <a:pt x="1426" y="5455"/>
                    <a:pt x="541" y="7504"/>
                    <a:pt x="1164" y="8979"/>
                  </a:cubicBezTo>
                  <a:cubicBezTo>
                    <a:pt x="1443" y="9733"/>
                    <a:pt x="1984" y="10356"/>
                    <a:pt x="2688" y="10750"/>
                  </a:cubicBezTo>
                  <a:cubicBezTo>
                    <a:pt x="2016" y="10340"/>
                    <a:pt x="1508" y="9701"/>
                    <a:pt x="1246" y="8947"/>
                  </a:cubicBezTo>
                  <a:cubicBezTo>
                    <a:pt x="689" y="7504"/>
                    <a:pt x="1574" y="5554"/>
                    <a:pt x="2426" y="3505"/>
                  </a:cubicBezTo>
                  <a:cubicBezTo>
                    <a:pt x="2803" y="2472"/>
                    <a:pt x="2951" y="1226"/>
                    <a:pt x="2262" y="407"/>
                  </a:cubicBezTo>
                  <a:cubicBezTo>
                    <a:pt x="1996" y="122"/>
                    <a:pt x="1654" y="1"/>
                    <a:pt x="13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5341950" y="2416575"/>
              <a:ext cx="94700" cy="93450"/>
            </a:xfrm>
            <a:custGeom>
              <a:rect b="b" l="l" r="r" t="t"/>
              <a:pathLst>
                <a:path extrusionOk="0" h="3738" w="3788">
                  <a:moveTo>
                    <a:pt x="493" y="0"/>
                  </a:moveTo>
                  <a:cubicBezTo>
                    <a:pt x="493" y="0"/>
                    <a:pt x="280" y="66"/>
                    <a:pt x="132" y="672"/>
                  </a:cubicBezTo>
                  <a:cubicBezTo>
                    <a:pt x="1" y="1262"/>
                    <a:pt x="263" y="1492"/>
                    <a:pt x="1050" y="1852"/>
                  </a:cubicBezTo>
                  <a:cubicBezTo>
                    <a:pt x="1837" y="2213"/>
                    <a:pt x="1870" y="3508"/>
                    <a:pt x="1870" y="3508"/>
                  </a:cubicBezTo>
                  <a:lnTo>
                    <a:pt x="1886" y="3737"/>
                  </a:lnTo>
                  <a:lnTo>
                    <a:pt x="1919" y="3508"/>
                  </a:lnTo>
                  <a:cubicBezTo>
                    <a:pt x="1919" y="3508"/>
                    <a:pt x="1952" y="2213"/>
                    <a:pt x="2738" y="1852"/>
                  </a:cubicBezTo>
                  <a:cubicBezTo>
                    <a:pt x="3525" y="1492"/>
                    <a:pt x="3787" y="1262"/>
                    <a:pt x="3640" y="672"/>
                  </a:cubicBezTo>
                  <a:cubicBezTo>
                    <a:pt x="3509" y="66"/>
                    <a:pt x="3279" y="0"/>
                    <a:pt x="3279" y="0"/>
                  </a:cubicBezTo>
                  <a:cubicBezTo>
                    <a:pt x="3279" y="0"/>
                    <a:pt x="3279" y="268"/>
                    <a:pt x="3097" y="268"/>
                  </a:cubicBezTo>
                  <a:cubicBezTo>
                    <a:pt x="3082" y="268"/>
                    <a:pt x="3067" y="266"/>
                    <a:pt x="3050" y="262"/>
                  </a:cubicBezTo>
                  <a:cubicBezTo>
                    <a:pt x="2951" y="232"/>
                    <a:pt x="2813" y="173"/>
                    <a:pt x="2681" y="173"/>
                  </a:cubicBezTo>
                  <a:cubicBezTo>
                    <a:pt x="2528" y="173"/>
                    <a:pt x="2382" y="251"/>
                    <a:pt x="2312" y="541"/>
                  </a:cubicBezTo>
                  <a:cubicBezTo>
                    <a:pt x="2200" y="1067"/>
                    <a:pt x="2151" y="1640"/>
                    <a:pt x="1922" y="1640"/>
                  </a:cubicBezTo>
                  <a:cubicBezTo>
                    <a:pt x="1915" y="1640"/>
                    <a:pt x="1909" y="1640"/>
                    <a:pt x="1902" y="1639"/>
                  </a:cubicBezTo>
                  <a:lnTo>
                    <a:pt x="1870" y="1639"/>
                  </a:lnTo>
                  <a:cubicBezTo>
                    <a:pt x="1863" y="1640"/>
                    <a:pt x="1857" y="1640"/>
                    <a:pt x="1852" y="1640"/>
                  </a:cubicBezTo>
                  <a:cubicBezTo>
                    <a:pt x="1637" y="1640"/>
                    <a:pt x="1587" y="1067"/>
                    <a:pt x="1460" y="541"/>
                  </a:cubicBezTo>
                  <a:cubicBezTo>
                    <a:pt x="1390" y="251"/>
                    <a:pt x="1249" y="173"/>
                    <a:pt x="1098" y="173"/>
                  </a:cubicBezTo>
                  <a:cubicBezTo>
                    <a:pt x="967" y="173"/>
                    <a:pt x="829" y="232"/>
                    <a:pt x="722" y="262"/>
                  </a:cubicBezTo>
                  <a:cubicBezTo>
                    <a:pt x="705" y="266"/>
                    <a:pt x="690" y="268"/>
                    <a:pt x="675" y="268"/>
                  </a:cubicBezTo>
                  <a:cubicBezTo>
                    <a:pt x="493" y="268"/>
                    <a:pt x="493" y="0"/>
                    <a:pt x="4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5319425" y="2328050"/>
              <a:ext cx="69275" cy="204100"/>
            </a:xfrm>
            <a:custGeom>
              <a:rect b="b" l="l" r="r" t="t"/>
              <a:pathLst>
                <a:path extrusionOk="0" h="8164" w="2771">
                  <a:moveTo>
                    <a:pt x="2066" y="1"/>
                  </a:moveTo>
                  <a:lnTo>
                    <a:pt x="2066" y="1"/>
                  </a:lnTo>
                  <a:cubicBezTo>
                    <a:pt x="2426" y="1115"/>
                    <a:pt x="968" y="1295"/>
                    <a:pt x="443" y="2918"/>
                  </a:cubicBezTo>
                  <a:cubicBezTo>
                    <a:pt x="0" y="4295"/>
                    <a:pt x="263" y="5229"/>
                    <a:pt x="1574" y="6147"/>
                  </a:cubicBezTo>
                  <a:cubicBezTo>
                    <a:pt x="2705" y="6934"/>
                    <a:pt x="2771" y="7999"/>
                    <a:pt x="2771" y="8163"/>
                  </a:cubicBezTo>
                  <a:cubicBezTo>
                    <a:pt x="2771" y="7655"/>
                    <a:pt x="2623" y="7163"/>
                    <a:pt x="2328" y="6754"/>
                  </a:cubicBezTo>
                  <a:cubicBezTo>
                    <a:pt x="2017" y="6328"/>
                    <a:pt x="1623" y="6082"/>
                    <a:pt x="1050" y="5574"/>
                  </a:cubicBezTo>
                  <a:cubicBezTo>
                    <a:pt x="869" y="5410"/>
                    <a:pt x="722" y="5197"/>
                    <a:pt x="640" y="4983"/>
                  </a:cubicBezTo>
                  <a:cubicBezTo>
                    <a:pt x="296" y="4147"/>
                    <a:pt x="968" y="3279"/>
                    <a:pt x="1295" y="2902"/>
                  </a:cubicBezTo>
                  <a:cubicBezTo>
                    <a:pt x="1705" y="2443"/>
                    <a:pt x="2426" y="1967"/>
                    <a:pt x="2558" y="1082"/>
                  </a:cubicBezTo>
                  <a:cubicBezTo>
                    <a:pt x="2705" y="181"/>
                    <a:pt x="2066" y="1"/>
                    <a:pt x="20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5244225" y="2092125"/>
              <a:ext cx="60875" cy="136775"/>
            </a:xfrm>
            <a:custGeom>
              <a:rect b="b" l="l" r="r" t="t"/>
              <a:pathLst>
                <a:path extrusionOk="0" h="5471" w="2435">
                  <a:moveTo>
                    <a:pt x="1006" y="1"/>
                  </a:moveTo>
                  <a:cubicBezTo>
                    <a:pt x="646" y="1"/>
                    <a:pt x="0" y="565"/>
                    <a:pt x="287" y="2438"/>
                  </a:cubicBezTo>
                  <a:cubicBezTo>
                    <a:pt x="615" y="4455"/>
                    <a:pt x="2173" y="5422"/>
                    <a:pt x="2435" y="5471"/>
                  </a:cubicBezTo>
                  <a:cubicBezTo>
                    <a:pt x="2435" y="5471"/>
                    <a:pt x="910" y="4471"/>
                    <a:pt x="779" y="2815"/>
                  </a:cubicBezTo>
                  <a:cubicBezTo>
                    <a:pt x="648" y="1144"/>
                    <a:pt x="1156" y="1094"/>
                    <a:pt x="1320" y="734"/>
                  </a:cubicBezTo>
                  <a:cubicBezTo>
                    <a:pt x="1484" y="373"/>
                    <a:pt x="1402" y="111"/>
                    <a:pt x="1091" y="13"/>
                  </a:cubicBezTo>
                  <a:cubicBezTo>
                    <a:pt x="1065" y="5"/>
                    <a:pt x="1036" y="1"/>
                    <a:pt x="10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5217400" y="2054825"/>
              <a:ext cx="131550" cy="177350"/>
            </a:xfrm>
            <a:custGeom>
              <a:rect b="b" l="l" r="r" t="t"/>
              <a:pathLst>
                <a:path extrusionOk="0" h="7094" w="5262">
                  <a:moveTo>
                    <a:pt x="3594" y="0"/>
                  </a:moveTo>
                  <a:cubicBezTo>
                    <a:pt x="3378" y="0"/>
                    <a:pt x="3174" y="27"/>
                    <a:pt x="3000" y="62"/>
                  </a:cubicBezTo>
                  <a:cubicBezTo>
                    <a:pt x="2573" y="128"/>
                    <a:pt x="2164" y="292"/>
                    <a:pt x="1819" y="554"/>
                  </a:cubicBezTo>
                  <a:cubicBezTo>
                    <a:pt x="0" y="1914"/>
                    <a:pt x="328" y="4291"/>
                    <a:pt x="869" y="5438"/>
                  </a:cubicBezTo>
                  <a:cubicBezTo>
                    <a:pt x="1164" y="6110"/>
                    <a:pt x="1639" y="6684"/>
                    <a:pt x="2262" y="7094"/>
                  </a:cubicBezTo>
                  <a:cubicBezTo>
                    <a:pt x="1672" y="6668"/>
                    <a:pt x="1213" y="6078"/>
                    <a:pt x="934" y="5389"/>
                  </a:cubicBezTo>
                  <a:cubicBezTo>
                    <a:pt x="443" y="4242"/>
                    <a:pt x="197" y="1980"/>
                    <a:pt x="1918" y="685"/>
                  </a:cubicBezTo>
                  <a:cubicBezTo>
                    <a:pt x="2344" y="377"/>
                    <a:pt x="2900" y="184"/>
                    <a:pt x="3415" y="184"/>
                  </a:cubicBezTo>
                  <a:cubicBezTo>
                    <a:pt x="3831" y="184"/>
                    <a:pt x="4220" y="310"/>
                    <a:pt x="4491" y="603"/>
                  </a:cubicBezTo>
                  <a:cubicBezTo>
                    <a:pt x="5137" y="1233"/>
                    <a:pt x="4654" y="2292"/>
                    <a:pt x="3965" y="2292"/>
                  </a:cubicBezTo>
                  <a:cubicBezTo>
                    <a:pt x="3955" y="2292"/>
                    <a:pt x="3944" y="2292"/>
                    <a:pt x="3934" y="2291"/>
                  </a:cubicBezTo>
                  <a:cubicBezTo>
                    <a:pt x="3904" y="2295"/>
                    <a:pt x="3874" y="2296"/>
                    <a:pt x="3844" y="2296"/>
                  </a:cubicBezTo>
                  <a:cubicBezTo>
                    <a:pt x="3580" y="2296"/>
                    <a:pt x="3329" y="2168"/>
                    <a:pt x="3196" y="1947"/>
                  </a:cubicBezTo>
                  <a:cubicBezTo>
                    <a:pt x="3131" y="1832"/>
                    <a:pt x="3114" y="1701"/>
                    <a:pt x="3131" y="1586"/>
                  </a:cubicBezTo>
                  <a:cubicBezTo>
                    <a:pt x="3151" y="1329"/>
                    <a:pt x="3230" y="1251"/>
                    <a:pt x="3283" y="1251"/>
                  </a:cubicBezTo>
                  <a:cubicBezTo>
                    <a:pt x="3317" y="1251"/>
                    <a:pt x="3340" y="1285"/>
                    <a:pt x="3327" y="1324"/>
                  </a:cubicBezTo>
                  <a:cubicBezTo>
                    <a:pt x="3299" y="1556"/>
                    <a:pt x="3487" y="1762"/>
                    <a:pt x="3712" y="1762"/>
                  </a:cubicBezTo>
                  <a:cubicBezTo>
                    <a:pt x="3742" y="1762"/>
                    <a:pt x="3772" y="1758"/>
                    <a:pt x="3803" y="1750"/>
                  </a:cubicBezTo>
                  <a:cubicBezTo>
                    <a:pt x="4213" y="1701"/>
                    <a:pt x="4311" y="1144"/>
                    <a:pt x="3950" y="947"/>
                  </a:cubicBezTo>
                  <a:cubicBezTo>
                    <a:pt x="3857" y="900"/>
                    <a:pt x="3758" y="879"/>
                    <a:pt x="3662" y="879"/>
                  </a:cubicBezTo>
                  <a:cubicBezTo>
                    <a:pt x="3354" y="879"/>
                    <a:pt x="3066" y="1102"/>
                    <a:pt x="3016" y="1439"/>
                  </a:cubicBezTo>
                  <a:cubicBezTo>
                    <a:pt x="2950" y="1767"/>
                    <a:pt x="3114" y="2095"/>
                    <a:pt x="3409" y="2259"/>
                  </a:cubicBezTo>
                  <a:lnTo>
                    <a:pt x="3426" y="2275"/>
                  </a:lnTo>
                  <a:lnTo>
                    <a:pt x="3442" y="2275"/>
                  </a:lnTo>
                  <a:cubicBezTo>
                    <a:pt x="3541" y="2324"/>
                    <a:pt x="3639" y="2357"/>
                    <a:pt x="3754" y="2390"/>
                  </a:cubicBezTo>
                  <a:cubicBezTo>
                    <a:pt x="3849" y="2411"/>
                    <a:pt x="3943" y="2422"/>
                    <a:pt x="4036" y="2422"/>
                  </a:cubicBezTo>
                  <a:cubicBezTo>
                    <a:pt x="4642" y="2422"/>
                    <a:pt x="5158" y="1982"/>
                    <a:pt x="5229" y="1455"/>
                  </a:cubicBezTo>
                  <a:cubicBezTo>
                    <a:pt x="5262" y="1062"/>
                    <a:pt x="5098" y="652"/>
                    <a:pt x="4786" y="374"/>
                  </a:cubicBezTo>
                  <a:cubicBezTo>
                    <a:pt x="4416" y="88"/>
                    <a:pt x="3985" y="0"/>
                    <a:pt x="35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5297700" y="2008325"/>
              <a:ext cx="182800" cy="128375"/>
            </a:xfrm>
            <a:custGeom>
              <a:rect b="b" l="l" r="r" t="t"/>
              <a:pathLst>
                <a:path extrusionOk="0" h="5135" w="7312">
                  <a:moveTo>
                    <a:pt x="1754" y="0"/>
                  </a:moveTo>
                  <a:cubicBezTo>
                    <a:pt x="1361" y="0"/>
                    <a:pt x="971" y="172"/>
                    <a:pt x="706" y="496"/>
                  </a:cubicBezTo>
                  <a:cubicBezTo>
                    <a:pt x="611" y="628"/>
                    <a:pt x="462" y="701"/>
                    <a:pt x="312" y="701"/>
                  </a:cubicBezTo>
                  <a:cubicBezTo>
                    <a:pt x="202" y="701"/>
                    <a:pt x="91" y="661"/>
                    <a:pt x="1" y="578"/>
                  </a:cubicBezTo>
                  <a:lnTo>
                    <a:pt x="1" y="578"/>
                  </a:lnTo>
                  <a:cubicBezTo>
                    <a:pt x="34" y="955"/>
                    <a:pt x="50" y="1021"/>
                    <a:pt x="1771" y="1742"/>
                  </a:cubicBezTo>
                  <a:cubicBezTo>
                    <a:pt x="3082" y="2283"/>
                    <a:pt x="3525" y="4250"/>
                    <a:pt x="3656" y="5135"/>
                  </a:cubicBezTo>
                  <a:cubicBezTo>
                    <a:pt x="3787" y="4250"/>
                    <a:pt x="4246" y="2283"/>
                    <a:pt x="5541" y="1742"/>
                  </a:cubicBezTo>
                  <a:cubicBezTo>
                    <a:pt x="7262" y="1021"/>
                    <a:pt x="7278" y="955"/>
                    <a:pt x="7311" y="578"/>
                  </a:cubicBezTo>
                  <a:lnTo>
                    <a:pt x="7311" y="578"/>
                  </a:lnTo>
                  <a:cubicBezTo>
                    <a:pt x="7221" y="661"/>
                    <a:pt x="7110" y="701"/>
                    <a:pt x="7000" y="701"/>
                  </a:cubicBezTo>
                  <a:cubicBezTo>
                    <a:pt x="6850" y="701"/>
                    <a:pt x="6701" y="628"/>
                    <a:pt x="6606" y="496"/>
                  </a:cubicBezTo>
                  <a:cubicBezTo>
                    <a:pt x="6341" y="172"/>
                    <a:pt x="5951" y="0"/>
                    <a:pt x="5558" y="0"/>
                  </a:cubicBezTo>
                  <a:cubicBezTo>
                    <a:pt x="5296" y="0"/>
                    <a:pt x="5033" y="76"/>
                    <a:pt x="4803" y="234"/>
                  </a:cubicBezTo>
                  <a:cubicBezTo>
                    <a:pt x="4230" y="644"/>
                    <a:pt x="3853" y="1447"/>
                    <a:pt x="3656" y="2660"/>
                  </a:cubicBezTo>
                  <a:cubicBezTo>
                    <a:pt x="3459" y="1447"/>
                    <a:pt x="3082" y="627"/>
                    <a:pt x="2509" y="234"/>
                  </a:cubicBezTo>
                  <a:cubicBezTo>
                    <a:pt x="2279" y="76"/>
                    <a:pt x="2016" y="0"/>
                    <a:pt x="175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5355900" y="1936700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28" y="1"/>
                  </a:moveTo>
                  <a:cubicBezTo>
                    <a:pt x="1246" y="165"/>
                    <a:pt x="1131" y="312"/>
                    <a:pt x="1017" y="427"/>
                  </a:cubicBezTo>
                  <a:cubicBezTo>
                    <a:pt x="558" y="853"/>
                    <a:pt x="0" y="1722"/>
                    <a:pt x="722" y="2919"/>
                  </a:cubicBezTo>
                  <a:cubicBezTo>
                    <a:pt x="1010" y="3383"/>
                    <a:pt x="1205" y="3880"/>
                    <a:pt x="1336" y="4407"/>
                  </a:cubicBezTo>
                  <a:lnTo>
                    <a:pt x="1336" y="4407"/>
                  </a:lnTo>
                  <a:cubicBezTo>
                    <a:pt x="1452" y="3880"/>
                    <a:pt x="1662" y="3383"/>
                    <a:pt x="1951" y="2919"/>
                  </a:cubicBezTo>
                  <a:cubicBezTo>
                    <a:pt x="2672" y="1722"/>
                    <a:pt x="2115" y="870"/>
                    <a:pt x="1656" y="427"/>
                  </a:cubicBezTo>
                  <a:cubicBezTo>
                    <a:pt x="1525" y="312"/>
                    <a:pt x="1426" y="165"/>
                    <a:pt x="1328" y="1"/>
                  </a:cubicBezTo>
                  <a:close/>
                  <a:moveTo>
                    <a:pt x="1336" y="4407"/>
                  </a:moveTo>
                  <a:cubicBezTo>
                    <a:pt x="1333" y="4419"/>
                    <a:pt x="1330" y="4431"/>
                    <a:pt x="1328" y="4443"/>
                  </a:cubicBezTo>
                  <a:lnTo>
                    <a:pt x="1344" y="4443"/>
                  </a:lnTo>
                  <a:cubicBezTo>
                    <a:pt x="1342" y="4431"/>
                    <a:pt x="1339" y="4419"/>
                    <a:pt x="1336" y="440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5189125" y="1917450"/>
              <a:ext cx="130325" cy="204925"/>
            </a:xfrm>
            <a:custGeom>
              <a:rect b="b" l="l" r="r" t="t"/>
              <a:pathLst>
                <a:path extrusionOk="0" h="8197" w="5213">
                  <a:moveTo>
                    <a:pt x="4130" y="0"/>
                  </a:moveTo>
                  <a:cubicBezTo>
                    <a:pt x="4116" y="0"/>
                    <a:pt x="4191" y="626"/>
                    <a:pt x="3803" y="820"/>
                  </a:cubicBezTo>
                  <a:cubicBezTo>
                    <a:pt x="3409" y="1033"/>
                    <a:pt x="2836" y="1508"/>
                    <a:pt x="3426" y="2049"/>
                  </a:cubicBezTo>
                  <a:cubicBezTo>
                    <a:pt x="4032" y="2590"/>
                    <a:pt x="4196" y="3328"/>
                    <a:pt x="3688" y="4066"/>
                  </a:cubicBezTo>
                  <a:cubicBezTo>
                    <a:pt x="3688" y="4066"/>
                    <a:pt x="3983" y="2967"/>
                    <a:pt x="3246" y="2476"/>
                  </a:cubicBezTo>
                  <a:cubicBezTo>
                    <a:pt x="3054" y="2343"/>
                    <a:pt x="2895" y="2306"/>
                    <a:pt x="2779" y="2306"/>
                  </a:cubicBezTo>
                  <a:cubicBezTo>
                    <a:pt x="2636" y="2306"/>
                    <a:pt x="2557" y="2361"/>
                    <a:pt x="2557" y="2361"/>
                  </a:cubicBezTo>
                  <a:cubicBezTo>
                    <a:pt x="2623" y="2492"/>
                    <a:pt x="2655" y="2623"/>
                    <a:pt x="2672" y="2771"/>
                  </a:cubicBezTo>
                  <a:cubicBezTo>
                    <a:pt x="2688" y="3000"/>
                    <a:pt x="2213" y="3361"/>
                    <a:pt x="2557" y="3738"/>
                  </a:cubicBezTo>
                  <a:cubicBezTo>
                    <a:pt x="2901" y="4131"/>
                    <a:pt x="3147" y="4918"/>
                    <a:pt x="1934" y="5787"/>
                  </a:cubicBezTo>
                  <a:cubicBezTo>
                    <a:pt x="1934" y="5787"/>
                    <a:pt x="2557" y="4426"/>
                    <a:pt x="2196" y="3721"/>
                  </a:cubicBezTo>
                  <a:cubicBezTo>
                    <a:pt x="1819" y="2984"/>
                    <a:pt x="1377" y="3148"/>
                    <a:pt x="967" y="2558"/>
                  </a:cubicBezTo>
                  <a:cubicBezTo>
                    <a:pt x="967" y="2558"/>
                    <a:pt x="0" y="3082"/>
                    <a:pt x="754" y="4229"/>
                  </a:cubicBezTo>
                  <a:cubicBezTo>
                    <a:pt x="1623" y="5574"/>
                    <a:pt x="541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2" y="2853"/>
                    <a:pt x="4131" y="0"/>
                  </a:cubicBezTo>
                  <a:cubicBezTo>
                    <a:pt x="4130" y="0"/>
                    <a:pt x="4130" y="0"/>
                    <a:pt x="41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5303450" y="1892050"/>
              <a:ext cx="75825" cy="112700"/>
            </a:xfrm>
            <a:custGeom>
              <a:rect b="b" l="l" r="r" t="t"/>
              <a:pathLst>
                <a:path extrusionOk="0" h="4508" w="3033">
                  <a:moveTo>
                    <a:pt x="2590" y="0"/>
                  </a:moveTo>
                  <a:lnTo>
                    <a:pt x="2590" y="0"/>
                  </a:lnTo>
                  <a:cubicBezTo>
                    <a:pt x="2541" y="262"/>
                    <a:pt x="2279" y="525"/>
                    <a:pt x="1623" y="820"/>
                  </a:cubicBezTo>
                  <a:cubicBezTo>
                    <a:pt x="984" y="1098"/>
                    <a:pt x="1213" y="1934"/>
                    <a:pt x="1279" y="2115"/>
                  </a:cubicBezTo>
                  <a:cubicBezTo>
                    <a:pt x="1341" y="2303"/>
                    <a:pt x="1389" y="2641"/>
                    <a:pt x="1206" y="2641"/>
                  </a:cubicBezTo>
                  <a:cubicBezTo>
                    <a:pt x="1198" y="2641"/>
                    <a:pt x="1190" y="2641"/>
                    <a:pt x="1180" y="2639"/>
                  </a:cubicBezTo>
                  <a:cubicBezTo>
                    <a:pt x="967" y="2606"/>
                    <a:pt x="1000" y="2492"/>
                    <a:pt x="1115" y="1820"/>
                  </a:cubicBezTo>
                  <a:cubicBezTo>
                    <a:pt x="1191" y="1300"/>
                    <a:pt x="845" y="1241"/>
                    <a:pt x="685" y="1241"/>
                  </a:cubicBezTo>
                  <a:cubicBezTo>
                    <a:pt x="638" y="1241"/>
                    <a:pt x="607" y="1246"/>
                    <a:pt x="607" y="1246"/>
                  </a:cubicBezTo>
                  <a:cubicBezTo>
                    <a:pt x="738" y="1426"/>
                    <a:pt x="738" y="1656"/>
                    <a:pt x="607" y="1820"/>
                  </a:cubicBezTo>
                  <a:cubicBezTo>
                    <a:pt x="344" y="2066"/>
                    <a:pt x="49" y="2344"/>
                    <a:pt x="312" y="3098"/>
                  </a:cubicBezTo>
                  <a:cubicBezTo>
                    <a:pt x="574" y="3852"/>
                    <a:pt x="0" y="4508"/>
                    <a:pt x="0" y="4508"/>
                  </a:cubicBezTo>
                  <a:cubicBezTo>
                    <a:pt x="3032" y="2000"/>
                    <a:pt x="2590" y="1"/>
                    <a:pt x="25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5153050" y="2106350"/>
              <a:ext cx="90175" cy="106575"/>
            </a:xfrm>
            <a:custGeom>
              <a:rect b="b" l="l" r="r" t="t"/>
              <a:pathLst>
                <a:path extrusionOk="0" h="4263" w="3607">
                  <a:moveTo>
                    <a:pt x="1869" y="1"/>
                  </a:moveTo>
                  <a:cubicBezTo>
                    <a:pt x="1869" y="1"/>
                    <a:pt x="2000" y="263"/>
                    <a:pt x="1656" y="509"/>
                  </a:cubicBezTo>
                  <a:cubicBezTo>
                    <a:pt x="1312" y="755"/>
                    <a:pt x="1" y="2427"/>
                    <a:pt x="3607" y="4263"/>
                  </a:cubicBezTo>
                  <a:cubicBezTo>
                    <a:pt x="3607" y="4263"/>
                    <a:pt x="2754" y="3771"/>
                    <a:pt x="2640" y="2476"/>
                  </a:cubicBezTo>
                  <a:cubicBezTo>
                    <a:pt x="2541" y="1181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5044050" y="2171750"/>
              <a:ext cx="196725" cy="145050"/>
            </a:xfrm>
            <a:custGeom>
              <a:rect b="b" l="l" r="r" t="t"/>
              <a:pathLst>
                <a:path extrusionOk="0" h="5802" w="7869">
                  <a:moveTo>
                    <a:pt x="4648" y="1"/>
                  </a:moveTo>
                  <a:cubicBezTo>
                    <a:pt x="4509" y="1"/>
                    <a:pt x="4374" y="46"/>
                    <a:pt x="4246" y="139"/>
                  </a:cubicBezTo>
                  <a:cubicBezTo>
                    <a:pt x="3881" y="403"/>
                    <a:pt x="3651" y="609"/>
                    <a:pt x="3460" y="609"/>
                  </a:cubicBezTo>
                  <a:cubicBezTo>
                    <a:pt x="3403" y="609"/>
                    <a:pt x="3348" y="590"/>
                    <a:pt x="3295" y="548"/>
                  </a:cubicBezTo>
                  <a:lnTo>
                    <a:pt x="3295" y="548"/>
                  </a:lnTo>
                  <a:cubicBezTo>
                    <a:pt x="3295" y="548"/>
                    <a:pt x="3000" y="1188"/>
                    <a:pt x="3672" y="1384"/>
                  </a:cubicBezTo>
                  <a:cubicBezTo>
                    <a:pt x="4361" y="1581"/>
                    <a:pt x="4836" y="1712"/>
                    <a:pt x="4738" y="2089"/>
                  </a:cubicBezTo>
                  <a:cubicBezTo>
                    <a:pt x="4639" y="2466"/>
                    <a:pt x="3705" y="2532"/>
                    <a:pt x="2590" y="2712"/>
                  </a:cubicBezTo>
                  <a:cubicBezTo>
                    <a:pt x="1476" y="2892"/>
                    <a:pt x="591" y="3155"/>
                    <a:pt x="607" y="4138"/>
                  </a:cubicBezTo>
                  <a:cubicBezTo>
                    <a:pt x="632" y="4888"/>
                    <a:pt x="490" y="5243"/>
                    <a:pt x="242" y="5243"/>
                  </a:cubicBezTo>
                  <a:cubicBezTo>
                    <a:pt x="170" y="5243"/>
                    <a:pt x="89" y="5213"/>
                    <a:pt x="0" y="5154"/>
                  </a:cubicBezTo>
                  <a:lnTo>
                    <a:pt x="0" y="5154"/>
                  </a:lnTo>
                  <a:cubicBezTo>
                    <a:pt x="1" y="5154"/>
                    <a:pt x="250" y="5801"/>
                    <a:pt x="1203" y="5801"/>
                  </a:cubicBezTo>
                  <a:cubicBezTo>
                    <a:pt x="1395" y="5801"/>
                    <a:pt x="1616" y="5775"/>
                    <a:pt x="1869" y="5712"/>
                  </a:cubicBezTo>
                  <a:cubicBezTo>
                    <a:pt x="3377" y="5335"/>
                    <a:pt x="3557" y="4122"/>
                    <a:pt x="4197" y="3368"/>
                  </a:cubicBezTo>
                  <a:cubicBezTo>
                    <a:pt x="4836" y="2614"/>
                    <a:pt x="5475" y="1991"/>
                    <a:pt x="7868" y="1925"/>
                  </a:cubicBezTo>
                  <a:cubicBezTo>
                    <a:pt x="7868" y="1925"/>
                    <a:pt x="6409" y="1810"/>
                    <a:pt x="5852" y="958"/>
                  </a:cubicBezTo>
                  <a:cubicBezTo>
                    <a:pt x="5445" y="335"/>
                    <a:pt x="5028" y="1"/>
                    <a:pt x="46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5144025" y="2231650"/>
              <a:ext cx="192225" cy="156675"/>
            </a:xfrm>
            <a:custGeom>
              <a:rect b="b" l="l" r="r" t="t"/>
              <a:pathLst>
                <a:path extrusionOk="0" h="6267" w="7689">
                  <a:moveTo>
                    <a:pt x="3401" y="0"/>
                  </a:moveTo>
                  <a:cubicBezTo>
                    <a:pt x="3344" y="0"/>
                    <a:pt x="3287" y="2"/>
                    <a:pt x="3230" y="5"/>
                  </a:cubicBezTo>
                  <a:cubicBezTo>
                    <a:pt x="2673" y="5"/>
                    <a:pt x="2115" y="168"/>
                    <a:pt x="1624" y="464"/>
                  </a:cubicBezTo>
                  <a:cubicBezTo>
                    <a:pt x="1443" y="545"/>
                    <a:pt x="1296" y="677"/>
                    <a:pt x="1148" y="808"/>
                  </a:cubicBezTo>
                  <a:cubicBezTo>
                    <a:pt x="1" y="1791"/>
                    <a:pt x="362" y="3873"/>
                    <a:pt x="1706" y="4201"/>
                  </a:cubicBezTo>
                  <a:cubicBezTo>
                    <a:pt x="1846" y="4239"/>
                    <a:pt x="1989" y="4257"/>
                    <a:pt x="2130" y="4257"/>
                  </a:cubicBezTo>
                  <a:cubicBezTo>
                    <a:pt x="2596" y="4257"/>
                    <a:pt x="3043" y="4054"/>
                    <a:pt x="3345" y="3676"/>
                  </a:cubicBezTo>
                  <a:cubicBezTo>
                    <a:pt x="3656" y="3234"/>
                    <a:pt x="3656" y="2644"/>
                    <a:pt x="3345" y="2201"/>
                  </a:cubicBezTo>
                  <a:cubicBezTo>
                    <a:pt x="3146" y="1908"/>
                    <a:pt x="2820" y="1748"/>
                    <a:pt x="2486" y="1748"/>
                  </a:cubicBezTo>
                  <a:cubicBezTo>
                    <a:pt x="2298" y="1748"/>
                    <a:pt x="2107" y="1799"/>
                    <a:pt x="1935" y="1906"/>
                  </a:cubicBezTo>
                  <a:cubicBezTo>
                    <a:pt x="1656" y="2070"/>
                    <a:pt x="1525" y="2398"/>
                    <a:pt x="1607" y="2709"/>
                  </a:cubicBezTo>
                  <a:cubicBezTo>
                    <a:pt x="1640" y="2807"/>
                    <a:pt x="1689" y="2889"/>
                    <a:pt x="1755" y="2955"/>
                  </a:cubicBezTo>
                  <a:cubicBezTo>
                    <a:pt x="1856" y="3056"/>
                    <a:pt x="1997" y="3099"/>
                    <a:pt x="2137" y="3099"/>
                  </a:cubicBezTo>
                  <a:cubicBezTo>
                    <a:pt x="2382" y="3099"/>
                    <a:pt x="2625" y="2968"/>
                    <a:pt x="2656" y="2791"/>
                  </a:cubicBezTo>
                  <a:cubicBezTo>
                    <a:pt x="2715" y="2540"/>
                    <a:pt x="2509" y="2290"/>
                    <a:pt x="2252" y="2290"/>
                  </a:cubicBezTo>
                  <a:cubicBezTo>
                    <a:pt x="2223" y="2290"/>
                    <a:pt x="2194" y="2293"/>
                    <a:pt x="2165" y="2299"/>
                  </a:cubicBezTo>
                  <a:cubicBezTo>
                    <a:pt x="1919" y="2365"/>
                    <a:pt x="1935" y="2512"/>
                    <a:pt x="1837" y="2512"/>
                  </a:cubicBezTo>
                  <a:cubicBezTo>
                    <a:pt x="1832" y="2513"/>
                    <a:pt x="1828" y="2514"/>
                    <a:pt x="1824" y="2514"/>
                  </a:cubicBezTo>
                  <a:cubicBezTo>
                    <a:pt x="1753" y="2514"/>
                    <a:pt x="1738" y="2381"/>
                    <a:pt x="1738" y="2381"/>
                  </a:cubicBezTo>
                  <a:cubicBezTo>
                    <a:pt x="1738" y="2185"/>
                    <a:pt x="1853" y="2004"/>
                    <a:pt x="2033" y="1922"/>
                  </a:cubicBezTo>
                  <a:cubicBezTo>
                    <a:pt x="2175" y="1849"/>
                    <a:pt x="2325" y="1814"/>
                    <a:pt x="2473" y="1814"/>
                  </a:cubicBezTo>
                  <a:cubicBezTo>
                    <a:pt x="2787" y="1814"/>
                    <a:pt x="3090" y="1971"/>
                    <a:pt x="3279" y="2250"/>
                  </a:cubicBezTo>
                  <a:cubicBezTo>
                    <a:pt x="3558" y="2660"/>
                    <a:pt x="3541" y="3201"/>
                    <a:pt x="3263" y="3611"/>
                  </a:cubicBezTo>
                  <a:cubicBezTo>
                    <a:pt x="3021" y="3929"/>
                    <a:pt x="2582" y="4118"/>
                    <a:pt x="2137" y="4118"/>
                  </a:cubicBezTo>
                  <a:cubicBezTo>
                    <a:pt x="2008" y="4118"/>
                    <a:pt x="1880" y="4103"/>
                    <a:pt x="1755" y="4070"/>
                  </a:cubicBezTo>
                  <a:cubicBezTo>
                    <a:pt x="542" y="3775"/>
                    <a:pt x="214" y="1840"/>
                    <a:pt x="1263" y="922"/>
                  </a:cubicBezTo>
                  <a:cubicBezTo>
                    <a:pt x="1742" y="473"/>
                    <a:pt x="2330" y="301"/>
                    <a:pt x="2924" y="301"/>
                  </a:cubicBezTo>
                  <a:cubicBezTo>
                    <a:pt x="3630" y="301"/>
                    <a:pt x="4342" y="545"/>
                    <a:pt x="4886" y="857"/>
                  </a:cubicBezTo>
                  <a:cubicBezTo>
                    <a:pt x="5820" y="1398"/>
                    <a:pt x="6558" y="2234"/>
                    <a:pt x="6951" y="3234"/>
                  </a:cubicBezTo>
                  <a:cubicBezTo>
                    <a:pt x="7279" y="4037"/>
                    <a:pt x="7459" y="4906"/>
                    <a:pt x="7459" y="5774"/>
                  </a:cubicBezTo>
                  <a:cubicBezTo>
                    <a:pt x="7459" y="5938"/>
                    <a:pt x="7443" y="6102"/>
                    <a:pt x="7410" y="6266"/>
                  </a:cubicBezTo>
                  <a:cubicBezTo>
                    <a:pt x="7426" y="6217"/>
                    <a:pt x="7443" y="6151"/>
                    <a:pt x="7459" y="6069"/>
                  </a:cubicBezTo>
                  <a:cubicBezTo>
                    <a:pt x="7459" y="6059"/>
                    <a:pt x="7459" y="6048"/>
                    <a:pt x="7459" y="6037"/>
                  </a:cubicBezTo>
                  <a:cubicBezTo>
                    <a:pt x="7689" y="4856"/>
                    <a:pt x="7541" y="3611"/>
                    <a:pt x="7016" y="2512"/>
                  </a:cubicBezTo>
                  <a:cubicBezTo>
                    <a:pt x="6336" y="1104"/>
                    <a:pt x="4998" y="0"/>
                    <a:pt x="34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5250500" y="2279450"/>
              <a:ext cx="76325" cy="81400"/>
            </a:xfrm>
            <a:custGeom>
              <a:rect b="b" l="l" r="r" t="t"/>
              <a:pathLst>
                <a:path extrusionOk="0" h="3256" w="3053">
                  <a:moveTo>
                    <a:pt x="730" y="0"/>
                  </a:moveTo>
                  <a:cubicBezTo>
                    <a:pt x="63" y="0"/>
                    <a:pt x="0" y="784"/>
                    <a:pt x="1102" y="961"/>
                  </a:cubicBezTo>
                  <a:cubicBezTo>
                    <a:pt x="2364" y="1158"/>
                    <a:pt x="3053" y="3256"/>
                    <a:pt x="3053" y="3256"/>
                  </a:cubicBezTo>
                  <a:cubicBezTo>
                    <a:pt x="3053" y="3256"/>
                    <a:pt x="2725" y="994"/>
                    <a:pt x="1463" y="240"/>
                  </a:cubicBezTo>
                  <a:cubicBezTo>
                    <a:pt x="1175" y="68"/>
                    <a:pt x="926" y="0"/>
                    <a:pt x="7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5098150" y="2273150"/>
              <a:ext cx="130325" cy="112650"/>
            </a:xfrm>
            <a:custGeom>
              <a:rect b="b" l="l" r="r" t="t"/>
              <a:pathLst>
                <a:path extrusionOk="0" h="4506" w="5213">
                  <a:moveTo>
                    <a:pt x="2180" y="0"/>
                  </a:moveTo>
                  <a:lnTo>
                    <a:pt x="2180" y="0"/>
                  </a:lnTo>
                  <a:cubicBezTo>
                    <a:pt x="2016" y="197"/>
                    <a:pt x="1902" y="426"/>
                    <a:pt x="1820" y="672"/>
                  </a:cubicBezTo>
                  <a:cubicBezTo>
                    <a:pt x="1688" y="1082"/>
                    <a:pt x="1131" y="1311"/>
                    <a:pt x="574" y="1688"/>
                  </a:cubicBezTo>
                  <a:cubicBezTo>
                    <a:pt x="0" y="2065"/>
                    <a:pt x="98" y="2688"/>
                    <a:pt x="213" y="3032"/>
                  </a:cubicBezTo>
                  <a:cubicBezTo>
                    <a:pt x="279" y="3262"/>
                    <a:pt x="246" y="3508"/>
                    <a:pt x="131" y="3705"/>
                  </a:cubicBezTo>
                  <a:cubicBezTo>
                    <a:pt x="410" y="3475"/>
                    <a:pt x="721" y="3311"/>
                    <a:pt x="1066" y="3229"/>
                  </a:cubicBezTo>
                  <a:cubicBezTo>
                    <a:pt x="1688" y="3049"/>
                    <a:pt x="1656" y="2754"/>
                    <a:pt x="1656" y="2278"/>
                  </a:cubicBezTo>
                  <a:cubicBezTo>
                    <a:pt x="1641" y="1877"/>
                    <a:pt x="1815" y="1852"/>
                    <a:pt x="1859" y="1852"/>
                  </a:cubicBezTo>
                  <a:cubicBezTo>
                    <a:pt x="1865" y="1852"/>
                    <a:pt x="1869" y="1852"/>
                    <a:pt x="1869" y="1852"/>
                  </a:cubicBezTo>
                  <a:cubicBezTo>
                    <a:pt x="1877" y="1851"/>
                    <a:pt x="1885" y="1851"/>
                    <a:pt x="1893" y="1851"/>
                  </a:cubicBezTo>
                  <a:cubicBezTo>
                    <a:pt x="2160" y="1851"/>
                    <a:pt x="2098" y="2385"/>
                    <a:pt x="2082" y="2672"/>
                  </a:cubicBezTo>
                  <a:cubicBezTo>
                    <a:pt x="2049" y="2967"/>
                    <a:pt x="1951" y="3573"/>
                    <a:pt x="2492" y="4163"/>
                  </a:cubicBezTo>
                  <a:cubicBezTo>
                    <a:pt x="2732" y="4419"/>
                    <a:pt x="3051" y="4505"/>
                    <a:pt x="3368" y="4505"/>
                  </a:cubicBezTo>
                  <a:cubicBezTo>
                    <a:pt x="3764" y="4505"/>
                    <a:pt x="4157" y="4371"/>
                    <a:pt x="4393" y="4262"/>
                  </a:cubicBezTo>
                  <a:cubicBezTo>
                    <a:pt x="4512" y="4213"/>
                    <a:pt x="4633" y="4188"/>
                    <a:pt x="4753" y="4188"/>
                  </a:cubicBezTo>
                  <a:cubicBezTo>
                    <a:pt x="4914" y="4188"/>
                    <a:pt x="5071" y="4233"/>
                    <a:pt x="5213" y="4327"/>
                  </a:cubicBezTo>
                  <a:cubicBezTo>
                    <a:pt x="5081" y="3459"/>
                    <a:pt x="4639" y="3196"/>
                    <a:pt x="4016" y="3131"/>
                  </a:cubicBezTo>
                  <a:cubicBezTo>
                    <a:pt x="3377" y="3065"/>
                    <a:pt x="2524" y="2836"/>
                    <a:pt x="2197" y="1770"/>
                  </a:cubicBezTo>
                  <a:cubicBezTo>
                    <a:pt x="1852" y="689"/>
                    <a:pt x="2180" y="0"/>
                    <a:pt x="21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5118625" y="2348950"/>
              <a:ext cx="32825" cy="49600"/>
            </a:xfrm>
            <a:custGeom>
              <a:rect b="b" l="l" r="r" t="t"/>
              <a:pathLst>
                <a:path extrusionOk="0" h="1984" w="1313">
                  <a:moveTo>
                    <a:pt x="968" y="0"/>
                  </a:moveTo>
                  <a:cubicBezTo>
                    <a:pt x="968" y="1"/>
                    <a:pt x="951" y="83"/>
                    <a:pt x="509" y="345"/>
                  </a:cubicBezTo>
                  <a:cubicBezTo>
                    <a:pt x="165" y="525"/>
                    <a:pt x="1" y="935"/>
                    <a:pt x="115" y="1295"/>
                  </a:cubicBezTo>
                  <a:cubicBezTo>
                    <a:pt x="181" y="1525"/>
                    <a:pt x="230" y="1754"/>
                    <a:pt x="263" y="1984"/>
                  </a:cubicBezTo>
                  <a:cubicBezTo>
                    <a:pt x="263" y="1984"/>
                    <a:pt x="263" y="1853"/>
                    <a:pt x="787" y="1558"/>
                  </a:cubicBezTo>
                  <a:cubicBezTo>
                    <a:pt x="1312" y="1263"/>
                    <a:pt x="1099" y="836"/>
                    <a:pt x="1017" y="574"/>
                  </a:cubicBezTo>
                  <a:cubicBezTo>
                    <a:pt x="968" y="377"/>
                    <a:pt x="935" y="197"/>
                    <a:pt x="9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4976425" y="2133800"/>
              <a:ext cx="173375" cy="121900"/>
            </a:xfrm>
            <a:custGeom>
              <a:rect b="b" l="l" r="r" t="t"/>
              <a:pathLst>
                <a:path extrusionOk="0" h="4876" w="6935">
                  <a:moveTo>
                    <a:pt x="4986" y="0"/>
                  </a:moveTo>
                  <a:cubicBezTo>
                    <a:pt x="4760" y="0"/>
                    <a:pt x="4507" y="55"/>
                    <a:pt x="4230" y="181"/>
                  </a:cubicBezTo>
                  <a:cubicBezTo>
                    <a:pt x="2771" y="837"/>
                    <a:pt x="3033" y="3312"/>
                    <a:pt x="4771" y="3656"/>
                  </a:cubicBezTo>
                  <a:cubicBezTo>
                    <a:pt x="4984" y="3705"/>
                    <a:pt x="5181" y="3738"/>
                    <a:pt x="5361" y="3755"/>
                  </a:cubicBezTo>
                  <a:cubicBezTo>
                    <a:pt x="4902" y="3837"/>
                    <a:pt x="4459" y="3984"/>
                    <a:pt x="4050" y="4197"/>
                  </a:cubicBezTo>
                  <a:cubicBezTo>
                    <a:pt x="3886" y="4263"/>
                    <a:pt x="3656" y="4345"/>
                    <a:pt x="3607" y="4361"/>
                  </a:cubicBezTo>
                  <a:cubicBezTo>
                    <a:pt x="3154" y="4533"/>
                    <a:pt x="2726" y="4609"/>
                    <a:pt x="2340" y="4609"/>
                  </a:cubicBezTo>
                  <a:cubicBezTo>
                    <a:pt x="1509" y="4609"/>
                    <a:pt x="871" y="4258"/>
                    <a:pt x="591" y="3755"/>
                  </a:cubicBezTo>
                  <a:cubicBezTo>
                    <a:pt x="362" y="3361"/>
                    <a:pt x="345" y="2853"/>
                    <a:pt x="558" y="2443"/>
                  </a:cubicBezTo>
                  <a:cubicBezTo>
                    <a:pt x="558" y="2443"/>
                    <a:pt x="575" y="2427"/>
                    <a:pt x="575" y="2411"/>
                  </a:cubicBezTo>
                  <a:cubicBezTo>
                    <a:pt x="780" y="2102"/>
                    <a:pt x="1120" y="1955"/>
                    <a:pt x="1438" y="1955"/>
                  </a:cubicBezTo>
                  <a:cubicBezTo>
                    <a:pt x="1728" y="1955"/>
                    <a:pt x="1999" y="2078"/>
                    <a:pt x="2132" y="2312"/>
                  </a:cubicBezTo>
                  <a:cubicBezTo>
                    <a:pt x="2230" y="2460"/>
                    <a:pt x="2296" y="2624"/>
                    <a:pt x="2296" y="2804"/>
                  </a:cubicBezTo>
                  <a:cubicBezTo>
                    <a:pt x="2296" y="2951"/>
                    <a:pt x="2230" y="3099"/>
                    <a:pt x="2132" y="3214"/>
                  </a:cubicBezTo>
                  <a:cubicBezTo>
                    <a:pt x="2025" y="3304"/>
                    <a:pt x="1964" y="3333"/>
                    <a:pt x="1931" y="3333"/>
                  </a:cubicBezTo>
                  <a:cubicBezTo>
                    <a:pt x="1898" y="3333"/>
                    <a:pt x="1894" y="3304"/>
                    <a:pt x="1902" y="3279"/>
                  </a:cubicBezTo>
                  <a:cubicBezTo>
                    <a:pt x="2019" y="3027"/>
                    <a:pt x="1722" y="2856"/>
                    <a:pt x="1467" y="2856"/>
                  </a:cubicBezTo>
                  <a:cubicBezTo>
                    <a:pt x="1291" y="2856"/>
                    <a:pt x="1135" y="2938"/>
                    <a:pt x="1148" y="3132"/>
                  </a:cubicBezTo>
                  <a:cubicBezTo>
                    <a:pt x="1137" y="3411"/>
                    <a:pt x="1385" y="3546"/>
                    <a:pt x="1643" y="3546"/>
                  </a:cubicBezTo>
                  <a:cubicBezTo>
                    <a:pt x="1763" y="3546"/>
                    <a:pt x="1885" y="3517"/>
                    <a:pt x="1984" y="3460"/>
                  </a:cubicBezTo>
                  <a:lnTo>
                    <a:pt x="2017" y="3427"/>
                  </a:lnTo>
                  <a:cubicBezTo>
                    <a:pt x="2050" y="3410"/>
                    <a:pt x="2066" y="3394"/>
                    <a:pt x="2083" y="3378"/>
                  </a:cubicBezTo>
                  <a:cubicBezTo>
                    <a:pt x="2394" y="3099"/>
                    <a:pt x="2427" y="2624"/>
                    <a:pt x="2181" y="2296"/>
                  </a:cubicBezTo>
                  <a:cubicBezTo>
                    <a:pt x="2044" y="2021"/>
                    <a:pt x="1731" y="1874"/>
                    <a:pt x="1396" y="1874"/>
                  </a:cubicBezTo>
                  <a:cubicBezTo>
                    <a:pt x="1052" y="1874"/>
                    <a:pt x="684" y="2029"/>
                    <a:pt x="460" y="2361"/>
                  </a:cubicBezTo>
                  <a:cubicBezTo>
                    <a:pt x="1" y="2951"/>
                    <a:pt x="132" y="4132"/>
                    <a:pt x="935" y="4591"/>
                  </a:cubicBezTo>
                  <a:cubicBezTo>
                    <a:pt x="1279" y="4777"/>
                    <a:pt x="1673" y="4875"/>
                    <a:pt x="2073" y="4875"/>
                  </a:cubicBezTo>
                  <a:cubicBezTo>
                    <a:pt x="2131" y="4875"/>
                    <a:pt x="2189" y="4873"/>
                    <a:pt x="2247" y="4869"/>
                  </a:cubicBezTo>
                  <a:cubicBezTo>
                    <a:pt x="3148" y="4853"/>
                    <a:pt x="3869" y="4345"/>
                    <a:pt x="5049" y="3984"/>
                  </a:cubicBezTo>
                  <a:cubicBezTo>
                    <a:pt x="5476" y="3886"/>
                    <a:pt x="5918" y="3820"/>
                    <a:pt x="6361" y="3787"/>
                  </a:cubicBezTo>
                  <a:cubicBezTo>
                    <a:pt x="6557" y="3771"/>
                    <a:pt x="6754" y="3705"/>
                    <a:pt x="6934" y="3607"/>
                  </a:cubicBezTo>
                  <a:lnTo>
                    <a:pt x="6934" y="3607"/>
                  </a:lnTo>
                  <a:cubicBezTo>
                    <a:pt x="6934" y="3607"/>
                    <a:pt x="6803" y="3642"/>
                    <a:pt x="6641" y="3642"/>
                  </a:cubicBezTo>
                  <a:cubicBezTo>
                    <a:pt x="6488" y="3642"/>
                    <a:pt x="6307" y="3611"/>
                    <a:pt x="6180" y="3492"/>
                  </a:cubicBezTo>
                  <a:cubicBezTo>
                    <a:pt x="5918" y="3263"/>
                    <a:pt x="5935" y="3361"/>
                    <a:pt x="5640" y="3263"/>
                  </a:cubicBezTo>
                  <a:cubicBezTo>
                    <a:pt x="5476" y="3230"/>
                    <a:pt x="5361" y="3066"/>
                    <a:pt x="5377" y="2902"/>
                  </a:cubicBezTo>
                  <a:lnTo>
                    <a:pt x="5377" y="2902"/>
                  </a:lnTo>
                  <a:cubicBezTo>
                    <a:pt x="5181" y="3066"/>
                    <a:pt x="5131" y="3361"/>
                    <a:pt x="5295" y="3558"/>
                  </a:cubicBezTo>
                  <a:cubicBezTo>
                    <a:pt x="5295" y="3558"/>
                    <a:pt x="4574" y="3558"/>
                    <a:pt x="4394" y="3197"/>
                  </a:cubicBezTo>
                  <a:cubicBezTo>
                    <a:pt x="4230" y="2820"/>
                    <a:pt x="4427" y="2820"/>
                    <a:pt x="4574" y="2738"/>
                  </a:cubicBezTo>
                  <a:cubicBezTo>
                    <a:pt x="4705" y="2656"/>
                    <a:pt x="4754" y="2525"/>
                    <a:pt x="4607" y="2312"/>
                  </a:cubicBezTo>
                  <a:cubicBezTo>
                    <a:pt x="4459" y="2099"/>
                    <a:pt x="4476" y="1739"/>
                    <a:pt x="4754" y="1722"/>
                  </a:cubicBezTo>
                  <a:cubicBezTo>
                    <a:pt x="4675" y="1563"/>
                    <a:pt x="4499" y="1458"/>
                    <a:pt x="4322" y="1458"/>
                  </a:cubicBezTo>
                  <a:cubicBezTo>
                    <a:pt x="4280" y="1458"/>
                    <a:pt x="4238" y="1464"/>
                    <a:pt x="4197" y="1476"/>
                  </a:cubicBezTo>
                  <a:cubicBezTo>
                    <a:pt x="3755" y="1542"/>
                    <a:pt x="3755" y="2165"/>
                    <a:pt x="3755" y="2165"/>
                  </a:cubicBezTo>
                  <a:cubicBezTo>
                    <a:pt x="3755" y="2165"/>
                    <a:pt x="3459" y="1411"/>
                    <a:pt x="3935" y="1034"/>
                  </a:cubicBezTo>
                  <a:cubicBezTo>
                    <a:pt x="4124" y="889"/>
                    <a:pt x="4275" y="833"/>
                    <a:pt x="4392" y="833"/>
                  </a:cubicBezTo>
                  <a:cubicBezTo>
                    <a:pt x="4579" y="833"/>
                    <a:pt x="4681" y="975"/>
                    <a:pt x="4722" y="1116"/>
                  </a:cubicBezTo>
                  <a:cubicBezTo>
                    <a:pt x="4775" y="1301"/>
                    <a:pt x="4881" y="1455"/>
                    <a:pt x="5024" y="1455"/>
                  </a:cubicBezTo>
                  <a:cubicBezTo>
                    <a:pt x="5058" y="1455"/>
                    <a:pt x="5094" y="1446"/>
                    <a:pt x="5131" y="1427"/>
                  </a:cubicBezTo>
                  <a:cubicBezTo>
                    <a:pt x="5273" y="1351"/>
                    <a:pt x="5385" y="1253"/>
                    <a:pt x="5483" y="1253"/>
                  </a:cubicBezTo>
                  <a:cubicBezTo>
                    <a:pt x="5533" y="1253"/>
                    <a:pt x="5579" y="1279"/>
                    <a:pt x="5623" y="1345"/>
                  </a:cubicBezTo>
                  <a:cubicBezTo>
                    <a:pt x="5738" y="1607"/>
                    <a:pt x="5623" y="1902"/>
                    <a:pt x="5361" y="2017"/>
                  </a:cubicBezTo>
                  <a:cubicBezTo>
                    <a:pt x="5361" y="2017"/>
                    <a:pt x="5367" y="2017"/>
                    <a:pt x="5377" y="2017"/>
                  </a:cubicBezTo>
                  <a:cubicBezTo>
                    <a:pt x="5485" y="2017"/>
                    <a:pt x="6095" y="1990"/>
                    <a:pt x="6230" y="1378"/>
                  </a:cubicBezTo>
                  <a:cubicBezTo>
                    <a:pt x="6347" y="830"/>
                    <a:pt x="5872" y="0"/>
                    <a:pt x="49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4948975" y="2198975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837" y="0"/>
                  </a:moveTo>
                  <a:lnTo>
                    <a:pt x="837" y="0"/>
                  </a:lnTo>
                  <a:cubicBezTo>
                    <a:pt x="837" y="0"/>
                    <a:pt x="1" y="918"/>
                    <a:pt x="558" y="1721"/>
                  </a:cubicBezTo>
                  <a:cubicBezTo>
                    <a:pt x="869" y="2180"/>
                    <a:pt x="1378" y="2459"/>
                    <a:pt x="1935" y="2492"/>
                  </a:cubicBezTo>
                  <a:cubicBezTo>
                    <a:pt x="1869" y="2492"/>
                    <a:pt x="1476" y="2492"/>
                    <a:pt x="1296" y="2721"/>
                  </a:cubicBezTo>
                  <a:cubicBezTo>
                    <a:pt x="1181" y="2885"/>
                    <a:pt x="1115" y="3098"/>
                    <a:pt x="1148" y="3311"/>
                  </a:cubicBezTo>
                  <a:cubicBezTo>
                    <a:pt x="1200" y="3220"/>
                    <a:pt x="1294" y="3170"/>
                    <a:pt x="1396" y="3170"/>
                  </a:cubicBezTo>
                  <a:cubicBezTo>
                    <a:pt x="1422" y="3170"/>
                    <a:pt x="1449" y="3173"/>
                    <a:pt x="1476" y="3180"/>
                  </a:cubicBezTo>
                  <a:cubicBezTo>
                    <a:pt x="1590" y="3215"/>
                    <a:pt x="1750" y="3288"/>
                    <a:pt x="1932" y="3288"/>
                  </a:cubicBezTo>
                  <a:cubicBezTo>
                    <a:pt x="2092" y="3288"/>
                    <a:pt x="2267" y="3232"/>
                    <a:pt x="2443" y="3049"/>
                  </a:cubicBezTo>
                  <a:cubicBezTo>
                    <a:pt x="2820" y="2639"/>
                    <a:pt x="3312" y="2869"/>
                    <a:pt x="4656" y="2164"/>
                  </a:cubicBezTo>
                  <a:lnTo>
                    <a:pt x="4656" y="2164"/>
                  </a:lnTo>
                  <a:cubicBezTo>
                    <a:pt x="4656" y="2164"/>
                    <a:pt x="3936" y="2467"/>
                    <a:pt x="3126" y="2467"/>
                  </a:cubicBezTo>
                  <a:cubicBezTo>
                    <a:pt x="2659" y="2467"/>
                    <a:pt x="2162" y="2367"/>
                    <a:pt x="1755" y="2049"/>
                  </a:cubicBezTo>
                  <a:cubicBezTo>
                    <a:pt x="1099" y="1590"/>
                    <a:pt x="755" y="803"/>
                    <a:pt x="8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5102250" y="2013625"/>
              <a:ext cx="111075" cy="157100"/>
            </a:xfrm>
            <a:custGeom>
              <a:rect b="b" l="l" r="r" t="t"/>
              <a:pathLst>
                <a:path extrusionOk="0" h="6284" w="4443">
                  <a:moveTo>
                    <a:pt x="2644" y="0"/>
                  </a:moveTo>
                  <a:cubicBezTo>
                    <a:pt x="2149" y="0"/>
                    <a:pt x="1631" y="207"/>
                    <a:pt x="1279" y="612"/>
                  </a:cubicBezTo>
                  <a:cubicBezTo>
                    <a:pt x="0" y="2235"/>
                    <a:pt x="918" y="4267"/>
                    <a:pt x="1672" y="5119"/>
                  </a:cubicBezTo>
                  <a:cubicBezTo>
                    <a:pt x="2098" y="5628"/>
                    <a:pt x="2655" y="6037"/>
                    <a:pt x="3278" y="6283"/>
                  </a:cubicBezTo>
                  <a:cubicBezTo>
                    <a:pt x="2688" y="6021"/>
                    <a:pt x="2180" y="5611"/>
                    <a:pt x="1787" y="5136"/>
                  </a:cubicBezTo>
                  <a:cubicBezTo>
                    <a:pt x="1508" y="4742"/>
                    <a:pt x="1295" y="4300"/>
                    <a:pt x="1180" y="3841"/>
                  </a:cubicBezTo>
                  <a:cubicBezTo>
                    <a:pt x="1033" y="3316"/>
                    <a:pt x="967" y="2759"/>
                    <a:pt x="1016" y="2218"/>
                  </a:cubicBezTo>
                  <a:cubicBezTo>
                    <a:pt x="1147" y="743"/>
                    <a:pt x="1967" y="202"/>
                    <a:pt x="2721" y="169"/>
                  </a:cubicBezTo>
                  <a:cubicBezTo>
                    <a:pt x="3082" y="169"/>
                    <a:pt x="3409" y="317"/>
                    <a:pt x="3655" y="563"/>
                  </a:cubicBezTo>
                  <a:cubicBezTo>
                    <a:pt x="4295" y="1104"/>
                    <a:pt x="3934" y="2054"/>
                    <a:pt x="3393" y="2267"/>
                  </a:cubicBezTo>
                  <a:cubicBezTo>
                    <a:pt x="3267" y="2340"/>
                    <a:pt x="3131" y="2377"/>
                    <a:pt x="2993" y="2377"/>
                  </a:cubicBezTo>
                  <a:cubicBezTo>
                    <a:pt x="2880" y="2377"/>
                    <a:pt x="2766" y="2352"/>
                    <a:pt x="2655" y="2300"/>
                  </a:cubicBezTo>
                  <a:cubicBezTo>
                    <a:pt x="2492" y="2202"/>
                    <a:pt x="2360" y="2038"/>
                    <a:pt x="2344" y="1841"/>
                  </a:cubicBezTo>
                  <a:cubicBezTo>
                    <a:pt x="2344" y="1743"/>
                    <a:pt x="2370" y="1721"/>
                    <a:pt x="2420" y="1721"/>
                  </a:cubicBezTo>
                  <a:cubicBezTo>
                    <a:pt x="2463" y="1721"/>
                    <a:pt x="2523" y="1738"/>
                    <a:pt x="2600" y="1738"/>
                  </a:cubicBezTo>
                  <a:cubicBezTo>
                    <a:pt x="2658" y="1738"/>
                    <a:pt x="2726" y="1728"/>
                    <a:pt x="2803" y="1694"/>
                  </a:cubicBezTo>
                  <a:cubicBezTo>
                    <a:pt x="3016" y="1579"/>
                    <a:pt x="3049" y="1300"/>
                    <a:pt x="2885" y="1136"/>
                  </a:cubicBezTo>
                  <a:cubicBezTo>
                    <a:pt x="2817" y="1062"/>
                    <a:pt x="2717" y="1022"/>
                    <a:pt x="2614" y="1022"/>
                  </a:cubicBezTo>
                  <a:cubicBezTo>
                    <a:pt x="2419" y="1022"/>
                    <a:pt x="2212" y="1165"/>
                    <a:pt x="2180" y="1497"/>
                  </a:cubicBezTo>
                  <a:cubicBezTo>
                    <a:pt x="2147" y="1743"/>
                    <a:pt x="2213" y="1972"/>
                    <a:pt x="2377" y="2153"/>
                  </a:cubicBezTo>
                  <a:lnTo>
                    <a:pt x="2442" y="2218"/>
                  </a:lnTo>
                  <a:cubicBezTo>
                    <a:pt x="2459" y="2235"/>
                    <a:pt x="2475" y="2251"/>
                    <a:pt x="2508" y="2267"/>
                  </a:cubicBezTo>
                  <a:lnTo>
                    <a:pt x="2557" y="2300"/>
                  </a:lnTo>
                  <a:lnTo>
                    <a:pt x="2590" y="2333"/>
                  </a:lnTo>
                  <a:lnTo>
                    <a:pt x="2623" y="2349"/>
                  </a:lnTo>
                  <a:cubicBezTo>
                    <a:pt x="2746" y="2415"/>
                    <a:pt x="2881" y="2448"/>
                    <a:pt x="3018" y="2448"/>
                  </a:cubicBezTo>
                  <a:cubicBezTo>
                    <a:pt x="3155" y="2448"/>
                    <a:pt x="3295" y="2415"/>
                    <a:pt x="3426" y="2349"/>
                  </a:cubicBezTo>
                  <a:cubicBezTo>
                    <a:pt x="4016" y="2136"/>
                    <a:pt x="4442" y="1087"/>
                    <a:pt x="3754" y="464"/>
                  </a:cubicBezTo>
                  <a:cubicBezTo>
                    <a:pt x="3481" y="153"/>
                    <a:pt x="3071" y="0"/>
                    <a:pt x="26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4100725" y="2651575"/>
              <a:ext cx="227050" cy="158050"/>
            </a:xfrm>
            <a:custGeom>
              <a:rect b="b" l="l" r="r" t="t"/>
              <a:pathLst>
                <a:path extrusionOk="0" h="6322" w="9082">
                  <a:moveTo>
                    <a:pt x="7077" y="0"/>
                  </a:moveTo>
                  <a:cubicBezTo>
                    <a:pt x="6621" y="0"/>
                    <a:pt x="6191" y="162"/>
                    <a:pt x="5918" y="500"/>
                  </a:cubicBezTo>
                  <a:cubicBezTo>
                    <a:pt x="5525" y="910"/>
                    <a:pt x="5475" y="1533"/>
                    <a:pt x="5803" y="2008"/>
                  </a:cubicBezTo>
                  <a:cubicBezTo>
                    <a:pt x="5902" y="2139"/>
                    <a:pt x="6033" y="2254"/>
                    <a:pt x="6180" y="2320"/>
                  </a:cubicBezTo>
                  <a:lnTo>
                    <a:pt x="6213" y="2320"/>
                  </a:lnTo>
                  <a:lnTo>
                    <a:pt x="6295" y="2353"/>
                  </a:lnTo>
                  <a:cubicBezTo>
                    <a:pt x="6311" y="2353"/>
                    <a:pt x="6344" y="2369"/>
                    <a:pt x="6377" y="2369"/>
                  </a:cubicBezTo>
                  <a:cubicBezTo>
                    <a:pt x="6449" y="2390"/>
                    <a:pt x="6524" y="2400"/>
                    <a:pt x="6599" y="2400"/>
                  </a:cubicBezTo>
                  <a:cubicBezTo>
                    <a:pt x="6811" y="2400"/>
                    <a:pt x="7022" y="2318"/>
                    <a:pt x="7180" y="2172"/>
                  </a:cubicBezTo>
                  <a:cubicBezTo>
                    <a:pt x="7571" y="1752"/>
                    <a:pt x="7301" y="1207"/>
                    <a:pt x="6963" y="1207"/>
                  </a:cubicBezTo>
                  <a:cubicBezTo>
                    <a:pt x="6932" y="1207"/>
                    <a:pt x="6900" y="1212"/>
                    <a:pt x="6869" y="1222"/>
                  </a:cubicBezTo>
                  <a:cubicBezTo>
                    <a:pt x="6541" y="1320"/>
                    <a:pt x="6475" y="1713"/>
                    <a:pt x="6705" y="1861"/>
                  </a:cubicBezTo>
                  <a:cubicBezTo>
                    <a:pt x="6755" y="1883"/>
                    <a:pt x="6810" y="1894"/>
                    <a:pt x="6865" y="1894"/>
                  </a:cubicBezTo>
                  <a:cubicBezTo>
                    <a:pt x="6970" y="1894"/>
                    <a:pt x="7078" y="1854"/>
                    <a:pt x="7164" y="1779"/>
                  </a:cubicBezTo>
                  <a:lnTo>
                    <a:pt x="7164" y="1779"/>
                  </a:lnTo>
                  <a:cubicBezTo>
                    <a:pt x="7196" y="1926"/>
                    <a:pt x="7147" y="2074"/>
                    <a:pt x="7016" y="2156"/>
                  </a:cubicBezTo>
                  <a:cubicBezTo>
                    <a:pt x="6871" y="2265"/>
                    <a:pt x="6691" y="2329"/>
                    <a:pt x="6507" y="2329"/>
                  </a:cubicBezTo>
                  <a:cubicBezTo>
                    <a:pt x="6442" y="2329"/>
                    <a:pt x="6376" y="2321"/>
                    <a:pt x="6311" y="2303"/>
                  </a:cubicBezTo>
                  <a:cubicBezTo>
                    <a:pt x="6229" y="2287"/>
                    <a:pt x="6131" y="2238"/>
                    <a:pt x="6065" y="2189"/>
                  </a:cubicBezTo>
                  <a:cubicBezTo>
                    <a:pt x="5557" y="1779"/>
                    <a:pt x="5508" y="1025"/>
                    <a:pt x="5983" y="566"/>
                  </a:cubicBezTo>
                  <a:cubicBezTo>
                    <a:pt x="6239" y="263"/>
                    <a:pt x="6633" y="118"/>
                    <a:pt x="7049" y="118"/>
                  </a:cubicBezTo>
                  <a:cubicBezTo>
                    <a:pt x="7915" y="118"/>
                    <a:pt x="8879" y="743"/>
                    <a:pt x="8901" y="1861"/>
                  </a:cubicBezTo>
                  <a:cubicBezTo>
                    <a:pt x="8918" y="2664"/>
                    <a:pt x="8491" y="3418"/>
                    <a:pt x="7770" y="3795"/>
                  </a:cubicBezTo>
                  <a:lnTo>
                    <a:pt x="7705" y="3828"/>
                  </a:lnTo>
                  <a:cubicBezTo>
                    <a:pt x="7623" y="3861"/>
                    <a:pt x="7524" y="3877"/>
                    <a:pt x="7442" y="3910"/>
                  </a:cubicBezTo>
                  <a:cubicBezTo>
                    <a:pt x="7218" y="3961"/>
                    <a:pt x="6994" y="3984"/>
                    <a:pt x="6771" y="3984"/>
                  </a:cubicBezTo>
                  <a:cubicBezTo>
                    <a:pt x="5188" y="3984"/>
                    <a:pt x="3657" y="2846"/>
                    <a:pt x="2317" y="2846"/>
                  </a:cubicBezTo>
                  <a:cubicBezTo>
                    <a:pt x="2166" y="2846"/>
                    <a:pt x="2016" y="2861"/>
                    <a:pt x="1869" y="2893"/>
                  </a:cubicBezTo>
                  <a:cubicBezTo>
                    <a:pt x="624" y="3172"/>
                    <a:pt x="263" y="4057"/>
                    <a:pt x="148" y="4598"/>
                  </a:cubicBezTo>
                  <a:cubicBezTo>
                    <a:pt x="1" y="5139"/>
                    <a:pt x="115" y="5746"/>
                    <a:pt x="558" y="6073"/>
                  </a:cubicBezTo>
                  <a:cubicBezTo>
                    <a:pt x="785" y="6243"/>
                    <a:pt x="1058" y="6322"/>
                    <a:pt x="1324" y="6322"/>
                  </a:cubicBezTo>
                  <a:cubicBezTo>
                    <a:pt x="1749" y="6322"/>
                    <a:pt x="2157" y="6121"/>
                    <a:pt x="2328" y="5778"/>
                  </a:cubicBezTo>
                  <a:cubicBezTo>
                    <a:pt x="2656" y="5237"/>
                    <a:pt x="2361" y="4533"/>
                    <a:pt x="1869" y="4401"/>
                  </a:cubicBezTo>
                  <a:cubicBezTo>
                    <a:pt x="1774" y="4364"/>
                    <a:pt x="1677" y="4346"/>
                    <a:pt x="1581" y="4346"/>
                  </a:cubicBezTo>
                  <a:cubicBezTo>
                    <a:pt x="1264" y="4346"/>
                    <a:pt x="966" y="4542"/>
                    <a:pt x="853" y="4844"/>
                  </a:cubicBezTo>
                  <a:cubicBezTo>
                    <a:pt x="820" y="4975"/>
                    <a:pt x="820" y="5106"/>
                    <a:pt x="837" y="5237"/>
                  </a:cubicBezTo>
                  <a:cubicBezTo>
                    <a:pt x="837" y="5254"/>
                    <a:pt x="837" y="5270"/>
                    <a:pt x="853" y="5287"/>
                  </a:cubicBezTo>
                  <a:cubicBezTo>
                    <a:pt x="853" y="5287"/>
                    <a:pt x="853" y="5303"/>
                    <a:pt x="853" y="5303"/>
                  </a:cubicBezTo>
                  <a:cubicBezTo>
                    <a:pt x="927" y="5537"/>
                    <a:pt x="1131" y="5679"/>
                    <a:pt x="1353" y="5679"/>
                  </a:cubicBezTo>
                  <a:cubicBezTo>
                    <a:pt x="1426" y="5679"/>
                    <a:pt x="1501" y="5663"/>
                    <a:pt x="1574" y="5631"/>
                  </a:cubicBezTo>
                  <a:cubicBezTo>
                    <a:pt x="1925" y="5487"/>
                    <a:pt x="1810" y="4925"/>
                    <a:pt x="1457" y="4925"/>
                  </a:cubicBezTo>
                  <a:cubicBezTo>
                    <a:pt x="1447" y="4925"/>
                    <a:pt x="1437" y="4925"/>
                    <a:pt x="1427" y="4926"/>
                  </a:cubicBezTo>
                  <a:cubicBezTo>
                    <a:pt x="1050" y="4975"/>
                    <a:pt x="1115" y="5336"/>
                    <a:pt x="1066" y="5385"/>
                  </a:cubicBezTo>
                  <a:cubicBezTo>
                    <a:pt x="1052" y="5399"/>
                    <a:pt x="1037" y="5405"/>
                    <a:pt x="1023" y="5405"/>
                  </a:cubicBezTo>
                  <a:cubicBezTo>
                    <a:pt x="969" y="5405"/>
                    <a:pt x="915" y="5325"/>
                    <a:pt x="902" y="5287"/>
                  </a:cubicBezTo>
                  <a:cubicBezTo>
                    <a:pt x="837" y="5106"/>
                    <a:pt x="853" y="4893"/>
                    <a:pt x="935" y="4713"/>
                  </a:cubicBezTo>
                  <a:cubicBezTo>
                    <a:pt x="1085" y="4517"/>
                    <a:pt x="1315" y="4402"/>
                    <a:pt x="1552" y="4402"/>
                  </a:cubicBezTo>
                  <a:cubicBezTo>
                    <a:pt x="1653" y="4402"/>
                    <a:pt x="1755" y="4423"/>
                    <a:pt x="1853" y="4467"/>
                  </a:cubicBezTo>
                  <a:cubicBezTo>
                    <a:pt x="2312" y="4582"/>
                    <a:pt x="2558" y="5237"/>
                    <a:pt x="2246" y="5729"/>
                  </a:cubicBezTo>
                  <a:cubicBezTo>
                    <a:pt x="2086" y="6041"/>
                    <a:pt x="1703" y="6223"/>
                    <a:pt x="1314" y="6223"/>
                  </a:cubicBezTo>
                  <a:cubicBezTo>
                    <a:pt x="1069" y="6223"/>
                    <a:pt x="820" y="6150"/>
                    <a:pt x="624" y="5991"/>
                  </a:cubicBezTo>
                  <a:cubicBezTo>
                    <a:pt x="115" y="5565"/>
                    <a:pt x="132" y="4647"/>
                    <a:pt x="558" y="4074"/>
                  </a:cubicBezTo>
                  <a:cubicBezTo>
                    <a:pt x="907" y="3587"/>
                    <a:pt x="1494" y="3347"/>
                    <a:pt x="2116" y="3347"/>
                  </a:cubicBezTo>
                  <a:cubicBezTo>
                    <a:pt x="2311" y="3347"/>
                    <a:pt x="2509" y="3371"/>
                    <a:pt x="2705" y="3418"/>
                  </a:cubicBezTo>
                  <a:cubicBezTo>
                    <a:pt x="3525" y="3631"/>
                    <a:pt x="4344" y="3959"/>
                    <a:pt x="5213" y="4205"/>
                  </a:cubicBezTo>
                  <a:cubicBezTo>
                    <a:pt x="5536" y="4263"/>
                    <a:pt x="5865" y="4297"/>
                    <a:pt x="6190" y="4297"/>
                  </a:cubicBezTo>
                  <a:cubicBezTo>
                    <a:pt x="6774" y="4297"/>
                    <a:pt x="7347" y="4189"/>
                    <a:pt x="7852" y="3926"/>
                  </a:cubicBezTo>
                  <a:cubicBezTo>
                    <a:pt x="8606" y="3516"/>
                    <a:pt x="9081" y="2713"/>
                    <a:pt x="9049" y="1844"/>
                  </a:cubicBezTo>
                  <a:cubicBezTo>
                    <a:pt x="9005" y="652"/>
                    <a:pt x="7990" y="0"/>
                    <a:pt x="70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4024500" y="2787825"/>
              <a:ext cx="154100" cy="154500"/>
            </a:xfrm>
            <a:custGeom>
              <a:rect b="b" l="l" r="r" t="t"/>
              <a:pathLst>
                <a:path extrusionOk="0" h="6180" w="6164">
                  <a:moveTo>
                    <a:pt x="3082" y="0"/>
                  </a:moveTo>
                  <a:cubicBezTo>
                    <a:pt x="3033" y="115"/>
                    <a:pt x="3017" y="230"/>
                    <a:pt x="3000" y="345"/>
                  </a:cubicBezTo>
                  <a:cubicBezTo>
                    <a:pt x="3000" y="345"/>
                    <a:pt x="2919" y="1246"/>
                    <a:pt x="2050" y="1377"/>
                  </a:cubicBezTo>
                  <a:cubicBezTo>
                    <a:pt x="1165" y="1492"/>
                    <a:pt x="591" y="1623"/>
                    <a:pt x="558" y="2295"/>
                  </a:cubicBezTo>
                  <a:cubicBezTo>
                    <a:pt x="528" y="2896"/>
                    <a:pt x="333" y="3221"/>
                    <a:pt x="74" y="3221"/>
                  </a:cubicBezTo>
                  <a:cubicBezTo>
                    <a:pt x="50" y="3221"/>
                    <a:pt x="26" y="3219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60" y="3752"/>
                    <a:pt x="958" y="3752"/>
                  </a:cubicBezTo>
                  <a:cubicBezTo>
                    <a:pt x="1082" y="3752"/>
                    <a:pt x="1217" y="3729"/>
                    <a:pt x="1361" y="3672"/>
                  </a:cubicBezTo>
                  <a:cubicBezTo>
                    <a:pt x="2181" y="3361"/>
                    <a:pt x="2115" y="2803"/>
                    <a:pt x="2132" y="2656"/>
                  </a:cubicBezTo>
                  <a:cubicBezTo>
                    <a:pt x="2147" y="2503"/>
                    <a:pt x="2205" y="2308"/>
                    <a:pt x="2345" y="2308"/>
                  </a:cubicBezTo>
                  <a:cubicBezTo>
                    <a:pt x="2355" y="2308"/>
                    <a:pt x="2366" y="2309"/>
                    <a:pt x="2378" y="2312"/>
                  </a:cubicBezTo>
                  <a:cubicBezTo>
                    <a:pt x="2542" y="2344"/>
                    <a:pt x="2607" y="2656"/>
                    <a:pt x="2378" y="2951"/>
                  </a:cubicBezTo>
                  <a:cubicBezTo>
                    <a:pt x="2033" y="3295"/>
                    <a:pt x="2001" y="3852"/>
                    <a:pt x="2279" y="4246"/>
                  </a:cubicBezTo>
                  <a:cubicBezTo>
                    <a:pt x="2640" y="4803"/>
                    <a:pt x="3082" y="6180"/>
                    <a:pt x="3082" y="6180"/>
                  </a:cubicBezTo>
                  <a:cubicBezTo>
                    <a:pt x="3082" y="6180"/>
                    <a:pt x="3525" y="4803"/>
                    <a:pt x="3886" y="4246"/>
                  </a:cubicBezTo>
                  <a:cubicBezTo>
                    <a:pt x="4181" y="3852"/>
                    <a:pt x="4131" y="3295"/>
                    <a:pt x="3787" y="2951"/>
                  </a:cubicBezTo>
                  <a:cubicBezTo>
                    <a:pt x="3558" y="2656"/>
                    <a:pt x="3623" y="2328"/>
                    <a:pt x="3787" y="2312"/>
                  </a:cubicBezTo>
                  <a:cubicBezTo>
                    <a:pt x="3798" y="2309"/>
                    <a:pt x="3807" y="2308"/>
                    <a:pt x="3817" y="2308"/>
                  </a:cubicBezTo>
                  <a:cubicBezTo>
                    <a:pt x="3946" y="2308"/>
                    <a:pt x="4018" y="2503"/>
                    <a:pt x="4033" y="2656"/>
                  </a:cubicBezTo>
                  <a:cubicBezTo>
                    <a:pt x="4033" y="2820"/>
                    <a:pt x="3984" y="3377"/>
                    <a:pt x="4804" y="3672"/>
                  </a:cubicBezTo>
                  <a:cubicBezTo>
                    <a:pt x="4941" y="3724"/>
                    <a:pt x="5071" y="3746"/>
                    <a:pt x="5192" y="3746"/>
                  </a:cubicBezTo>
                  <a:cubicBezTo>
                    <a:pt x="5790" y="3746"/>
                    <a:pt x="6164" y="3213"/>
                    <a:pt x="6164" y="3213"/>
                  </a:cubicBezTo>
                  <a:lnTo>
                    <a:pt x="6164" y="3213"/>
                  </a:lnTo>
                  <a:cubicBezTo>
                    <a:pt x="6138" y="3219"/>
                    <a:pt x="6112" y="3221"/>
                    <a:pt x="6087" y="3221"/>
                  </a:cubicBezTo>
                  <a:cubicBezTo>
                    <a:pt x="5815" y="3221"/>
                    <a:pt x="5620" y="2896"/>
                    <a:pt x="5590" y="2295"/>
                  </a:cubicBezTo>
                  <a:cubicBezTo>
                    <a:pt x="5558" y="1623"/>
                    <a:pt x="4984" y="1492"/>
                    <a:pt x="4115" y="1377"/>
                  </a:cubicBezTo>
                  <a:cubicBezTo>
                    <a:pt x="3230" y="1263"/>
                    <a:pt x="3148" y="345"/>
                    <a:pt x="3148" y="345"/>
                  </a:cubicBezTo>
                  <a:cubicBezTo>
                    <a:pt x="3132" y="230"/>
                    <a:pt x="3115" y="115"/>
                    <a:pt x="3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4127775" y="2741450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948" y="0"/>
                  </a:moveTo>
                  <a:cubicBezTo>
                    <a:pt x="332" y="0"/>
                    <a:pt x="0" y="266"/>
                    <a:pt x="0" y="266"/>
                  </a:cubicBezTo>
                  <a:cubicBezTo>
                    <a:pt x="231" y="184"/>
                    <a:pt x="444" y="134"/>
                    <a:pt x="659" y="134"/>
                  </a:cubicBezTo>
                  <a:cubicBezTo>
                    <a:pt x="962" y="134"/>
                    <a:pt x="1267" y="235"/>
                    <a:pt x="1623" y="495"/>
                  </a:cubicBezTo>
                  <a:cubicBezTo>
                    <a:pt x="2213" y="938"/>
                    <a:pt x="1853" y="1692"/>
                    <a:pt x="1754" y="2200"/>
                  </a:cubicBezTo>
                  <a:cubicBezTo>
                    <a:pt x="1656" y="2691"/>
                    <a:pt x="2361" y="2921"/>
                    <a:pt x="2721" y="3068"/>
                  </a:cubicBezTo>
                  <a:cubicBezTo>
                    <a:pt x="3098" y="3232"/>
                    <a:pt x="2902" y="3691"/>
                    <a:pt x="2902" y="3691"/>
                  </a:cubicBezTo>
                  <a:cubicBezTo>
                    <a:pt x="4246" y="2872"/>
                    <a:pt x="3377" y="1937"/>
                    <a:pt x="3148" y="1659"/>
                  </a:cubicBezTo>
                  <a:cubicBezTo>
                    <a:pt x="2958" y="1429"/>
                    <a:pt x="3081" y="1199"/>
                    <a:pt x="3268" y="1199"/>
                  </a:cubicBezTo>
                  <a:cubicBezTo>
                    <a:pt x="3308" y="1199"/>
                    <a:pt x="3350" y="1210"/>
                    <a:pt x="3393" y="1233"/>
                  </a:cubicBezTo>
                  <a:cubicBezTo>
                    <a:pt x="3639" y="1364"/>
                    <a:pt x="3262" y="1872"/>
                    <a:pt x="3951" y="2298"/>
                  </a:cubicBezTo>
                  <a:cubicBezTo>
                    <a:pt x="4120" y="2410"/>
                    <a:pt x="4280" y="2451"/>
                    <a:pt x="4423" y="2451"/>
                  </a:cubicBezTo>
                  <a:cubicBezTo>
                    <a:pt x="4847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5" y="2085"/>
                    <a:pt x="5119" y="2085"/>
                    <a:pt x="5113" y="2085"/>
                  </a:cubicBezTo>
                  <a:cubicBezTo>
                    <a:pt x="4744" y="2085"/>
                    <a:pt x="4948" y="1574"/>
                    <a:pt x="4787" y="1413"/>
                  </a:cubicBezTo>
                  <a:cubicBezTo>
                    <a:pt x="4703" y="1350"/>
                    <a:pt x="4605" y="1321"/>
                    <a:pt x="4511" y="1321"/>
                  </a:cubicBezTo>
                  <a:cubicBezTo>
                    <a:pt x="4459" y="1321"/>
                    <a:pt x="4408" y="1330"/>
                    <a:pt x="4361" y="1347"/>
                  </a:cubicBezTo>
                  <a:cubicBezTo>
                    <a:pt x="4312" y="1359"/>
                    <a:pt x="4264" y="1364"/>
                    <a:pt x="4220" y="1364"/>
                  </a:cubicBezTo>
                  <a:cubicBezTo>
                    <a:pt x="4072" y="1364"/>
                    <a:pt x="3970" y="1305"/>
                    <a:pt x="4033" y="1216"/>
                  </a:cubicBezTo>
                  <a:cubicBezTo>
                    <a:pt x="4062" y="1174"/>
                    <a:pt x="4096" y="1158"/>
                    <a:pt x="4142" y="1158"/>
                  </a:cubicBezTo>
                  <a:cubicBezTo>
                    <a:pt x="4274" y="1158"/>
                    <a:pt x="4508" y="1294"/>
                    <a:pt x="5033" y="1331"/>
                  </a:cubicBezTo>
                  <a:cubicBezTo>
                    <a:pt x="5060" y="1333"/>
                    <a:pt x="5088" y="1333"/>
                    <a:pt x="5115" y="1333"/>
                  </a:cubicBezTo>
                  <a:cubicBezTo>
                    <a:pt x="5892" y="1333"/>
                    <a:pt x="6459" y="675"/>
                    <a:pt x="6459" y="675"/>
                  </a:cubicBezTo>
                  <a:lnTo>
                    <a:pt x="6459" y="675"/>
                  </a:lnTo>
                  <a:cubicBezTo>
                    <a:pt x="6001" y="926"/>
                    <a:pt x="5516" y="1022"/>
                    <a:pt x="5029" y="1022"/>
                  </a:cubicBezTo>
                  <a:cubicBezTo>
                    <a:pt x="3861" y="1022"/>
                    <a:pt x="2681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4169175" y="2649375"/>
              <a:ext cx="90575" cy="63075"/>
            </a:xfrm>
            <a:custGeom>
              <a:rect b="b" l="l" r="r" t="t"/>
              <a:pathLst>
                <a:path extrusionOk="0" h="2523" w="3623">
                  <a:moveTo>
                    <a:pt x="2514" y="0"/>
                  </a:moveTo>
                  <a:cubicBezTo>
                    <a:pt x="1923" y="0"/>
                    <a:pt x="1243" y="125"/>
                    <a:pt x="869" y="621"/>
                  </a:cubicBezTo>
                  <a:cubicBezTo>
                    <a:pt x="0" y="1769"/>
                    <a:pt x="525" y="2523"/>
                    <a:pt x="525" y="2523"/>
                  </a:cubicBezTo>
                  <a:cubicBezTo>
                    <a:pt x="525" y="2523"/>
                    <a:pt x="361" y="2178"/>
                    <a:pt x="1393" y="2162"/>
                  </a:cubicBezTo>
                  <a:cubicBezTo>
                    <a:pt x="2426" y="2146"/>
                    <a:pt x="2311" y="1490"/>
                    <a:pt x="2262" y="1260"/>
                  </a:cubicBezTo>
                  <a:cubicBezTo>
                    <a:pt x="2180" y="1015"/>
                    <a:pt x="2246" y="752"/>
                    <a:pt x="2426" y="556"/>
                  </a:cubicBezTo>
                  <a:cubicBezTo>
                    <a:pt x="2655" y="211"/>
                    <a:pt x="3622" y="129"/>
                    <a:pt x="3622" y="129"/>
                  </a:cubicBezTo>
                  <a:cubicBezTo>
                    <a:pt x="3622" y="129"/>
                    <a:pt x="3114" y="0"/>
                    <a:pt x="25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4238425" y="2582525"/>
              <a:ext cx="56575" cy="66675"/>
            </a:xfrm>
            <a:custGeom>
              <a:rect b="b" l="l" r="r" t="t"/>
              <a:pathLst>
                <a:path extrusionOk="0" h="2667" w="2263">
                  <a:moveTo>
                    <a:pt x="1131" y="0"/>
                  </a:moveTo>
                  <a:lnTo>
                    <a:pt x="1131" y="0"/>
                  </a:lnTo>
                  <a:cubicBezTo>
                    <a:pt x="1131" y="1"/>
                    <a:pt x="1344" y="525"/>
                    <a:pt x="984" y="722"/>
                  </a:cubicBezTo>
                  <a:cubicBezTo>
                    <a:pt x="623" y="918"/>
                    <a:pt x="0" y="1345"/>
                    <a:pt x="246" y="2017"/>
                  </a:cubicBezTo>
                  <a:cubicBezTo>
                    <a:pt x="490" y="2667"/>
                    <a:pt x="1669" y="2430"/>
                    <a:pt x="2248" y="2602"/>
                  </a:cubicBezTo>
                  <a:lnTo>
                    <a:pt x="2248" y="2602"/>
                  </a:lnTo>
                  <a:cubicBezTo>
                    <a:pt x="2137" y="2553"/>
                    <a:pt x="1398" y="2109"/>
                    <a:pt x="1459" y="1427"/>
                  </a:cubicBezTo>
                  <a:cubicBezTo>
                    <a:pt x="1525" y="705"/>
                    <a:pt x="1426" y="164"/>
                    <a:pt x="1131" y="0"/>
                  </a:cubicBezTo>
                  <a:close/>
                  <a:moveTo>
                    <a:pt x="2248" y="2602"/>
                  </a:moveTo>
                  <a:lnTo>
                    <a:pt x="2248" y="2602"/>
                  </a:lnTo>
                  <a:cubicBezTo>
                    <a:pt x="2255" y="2606"/>
                    <a:pt x="2260" y="2607"/>
                    <a:pt x="2261" y="2607"/>
                  </a:cubicBezTo>
                  <a:cubicBezTo>
                    <a:pt x="2262" y="2607"/>
                    <a:pt x="2262" y="2607"/>
                    <a:pt x="2262" y="2607"/>
                  </a:cubicBezTo>
                  <a:cubicBezTo>
                    <a:pt x="2258" y="2605"/>
                    <a:pt x="2253" y="2604"/>
                    <a:pt x="2248" y="260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4299075" y="2612025"/>
              <a:ext cx="79925" cy="107400"/>
            </a:xfrm>
            <a:custGeom>
              <a:rect b="b" l="l" r="r" t="t"/>
              <a:pathLst>
                <a:path extrusionOk="0" h="4296" w="3197">
                  <a:moveTo>
                    <a:pt x="377" y="1"/>
                  </a:moveTo>
                  <a:cubicBezTo>
                    <a:pt x="0" y="1328"/>
                    <a:pt x="541" y="1607"/>
                    <a:pt x="1098" y="2476"/>
                  </a:cubicBezTo>
                  <a:cubicBezTo>
                    <a:pt x="1656" y="3344"/>
                    <a:pt x="1065" y="4295"/>
                    <a:pt x="1065" y="4295"/>
                  </a:cubicBezTo>
                  <a:cubicBezTo>
                    <a:pt x="1459" y="4033"/>
                    <a:pt x="1803" y="3361"/>
                    <a:pt x="2508" y="2918"/>
                  </a:cubicBezTo>
                  <a:cubicBezTo>
                    <a:pt x="3196" y="2476"/>
                    <a:pt x="2918" y="1574"/>
                    <a:pt x="2918" y="1574"/>
                  </a:cubicBezTo>
                  <a:lnTo>
                    <a:pt x="2918" y="1574"/>
                  </a:lnTo>
                  <a:cubicBezTo>
                    <a:pt x="2865" y="1693"/>
                    <a:pt x="2770" y="1748"/>
                    <a:pt x="2598" y="1748"/>
                  </a:cubicBezTo>
                  <a:cubicBezTo>
                    <a:pt x="2557" y="1748"/>
                    <a:pt x="2510" y="1745"/>
                    <a:pt x="2459" y="1738"/>
                  </a:cubicBezTo>
                  <a:cubicBezTo>
                    <a:pt x="2423" y="1728"/>
                    <a:pt x="2389" y="1723"/>
                    <a:pt x="2355" y="1723"/>
                  </a:cubicBezTo>
                  <a:cubicBezTo>
                    <a:pt x="2127" y="1723"/>
                    <a:pt x="1963" y="1952"/>
                    <a:pt x="2049" y="2181"/>
                  </a:cubicBezTo>
                  <a:cubicBezTo>
                    <a:pt x="2117" y="2343"/>
                    <a:pt x="1983" y="2517"/>
                    <a:pt x="1824" y="2517"/>
                  </a:cubicBezTo>
                  <a:cubicBezTo>
                    <a:pt x="1790" y="2517"/>
                    <a:pt x="1755" y="2509"/>
                    <a:pt x="1721" y="2492"/>
                  </a:cubicBezTo>
                  <a:cubicBezTo>
                    <a:pt x="1574" y="2427"/>
                    <a:pt x="1574" y="2050"/>
                    <a:pt x="1787" y="1886"/>
                  </a:cubicBezTo>
                  <a:cubicBezTo>
                    <a:pt x="2000" y="1705"/>
                    <a:pt x="2147" y="1296"/>
                    <a:pt x="1951" y="689"/>
                  </a:cubicBezTo>
                  <a:cubicBezTo>
                    <a:pt x="1810" y="203"/>
                    <a:pt x="1339" y="96"/>
                    <a:pt x="1015" y="96"/>
                  </a:cubicBezTo>
                  <a:cubicBezTo>
                    <a:pt x="924" y="96"/>
                    <a:pt x="844" y="105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4306850" y="2654650"/>
              <a:ext cx="25" cy="425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4281450" y="2453100"/>
              <a:ext cx="203275" cy="202800"/>
            </a:xfrm>
            <a:custGeom>
              <a:rect b="b" l="l" r="r" t="t"/>
              <a:pathLst>
                <a:path extrusionOk="0" h="8112" w="8131">
                  <a:moveTo>
                    <a:pt x="5776" y="0"/>
                  </a:moveTo>
                  <a:cubicBezTo>
                    <a:pt x="5252" y="0"/>
                    <a:pt x="4736" y="177"/>
                    <a:pt x="4426" y="572"/>
                  </a:cubicBezTo>
                  <a:cubicBezTo>
                    <a:pt x="4131" y="998"/>
                    <a:pt x="4082" y="1555"/>
                    <a:pt x="4311" y="2030"/>
                  </a:cubicBezTo>
                  <a:cubicBezTo>
                    <a:pt x="4520" y="2448"/>
                    <a:pt x="4859" y="2598"/>
                    <a:pt x="5190" y="2598"/>
                  </a:cubicBezTo>
                  <a:cubicBezTo>
                    <a:pt x="5536" y="2598"/>
                    <a:pt x="5873" y="2436"/>
                    <a:pt x="6049" y="2243"/>
                  </a:cubicBezTo>
                  <a:cubicBezTo>
                    <a:pt x="6229" y="2047"/>
                    <a:pt x="6294" y="1768"/>
                    <a:pt x="6245" y="1489"/>
                  </a:cubicBezTo>
                  <a:cubicBezTo>
                    <a:pt x="6197" y="1169"/>
                    <a:pt x="5964" y="1033"/>
                    <a:pt x="5752" y="1033"/>
                  </a:cubicBezTo>
                  <a:cubicBezTo>
                    <a:pt x="5606" y="1033"/>
                    <a:pt x="5469" y="1097"/>
                    <a:pt x="5409" y="1211"/>
                  </a:cubicBezTo>
                  <a:cubicBezTo>
                    <a:pt x="5278" y="1506"/>
                    <a:pt x="5344" y="1850"/>
                    <a:pt x="5754" y="1916"/>
                  </a:cubicBezTo>
                  <a:cubicBezTo>
                    <a:pt x="6098" y="1965"/>
                    <a:pt x="5917" y="2407"/>
                    <a:pt x="5475" y="2506"/>
                  </a:cubicBezTo>
                  <a:cubicBezTo>
                    <a:pt x="5394" y="2531"/>
                    <a:pt x="5310" y="2543"/>
                    <a:pt x="5228" y="2543"/>
                  </a:cubicBezTo>
                  <a:cubicBezTo>
                    <a:pt x="4878" y="2543"/>
                    <a:pt x="4539" y="2329"/>
                    <a:pt x="4393" y="1998"/>
                  </a:cubicBezTo>
                  <a:cubicBezTo>
                    <a:pt x="4196" y="1555"/>
                    <a:pt x="4246" y="1030"/>
                    <a:pt x="4524" y="637"/>
                  </a:cubicBezTo>
                  <a:cubicBezTo>
                    <a:pt x="4794" y="300"/>
                    <a:pt x="5253" y="140"/>
                    <a:pt x="5718" y="140"/>
                  </a:cubicBezTo>
                  <a:cubicBezTo>
                    <a:pt x="5818" y="140"/>
                    <a:pt x="5918" y="147"/>
                    <a:pt x="6016" y="162"/>
                  </a:cubicBezTo>
                  <a:cubicBezTo>
                    <a:pt x="7229" y="293"/>
                    <a:pt x="7917" y="1998"/>
                    <a:pt x="7196" y="3145"/>
                  </a:cubicBezTo>
                  <a:cubicBezTo>
                    <a:pt x="6967" y="3506"/>
                    <a:pt x="6639" y="3801"/>
                    <a:pt x="6229" y="3997"/>
                  </a:cubicBezTo>
                  <a:cubicBezTo>
                    <a:pt x="5842" y="4163"/>
                    <a:pt x="5392" y="4246"/>
                    <a:pt x="4869" y="4246"/>
                  </a:cubicBezTo>
                  <a:cubicBezTo>
                    <a:pt x="4462" y="4246"/>
                    <a:pt x="4010" y="4196"/>
                    <a:pt x="3508" y="4096"/>
                  </a:cubicBezTo>
                  <a:cubicBezTo>
                    <a:pt x="3208" y="4038"/>
                    <a:pt x="2914" y="4010"/>
                    <a:pt x="2632" y="4010"/>
                  </a:cubicBezTo>
                  <a:cubicBezTo>
                    <a:pt x="1298" y="4010"/>
                    <a:pt x="240" y="4654"/>
                    <a:pt x="131" y="5981"/>
                  </a:cubicBezTo>
                  <a:cubicBezTo>
                    <a:pt x="0" y="7571"/>
                    <a:pt x="1049" y="8112"/>
                    <a:pt x="1049" y="8112"/>
                  </a:cubicBezTo>
                  <a:cubicBezTo>
                    <a:pt x="1049" y="8112"/>
                    <a:pt x="1033" y="8079"/>
                    <a:pt x="1016" y="8079"/>
                  </a:cubicBezTo>
                  <a:cubicBezTo>
                    <a:pt x="443" y="7423"/>
                    <a:pt x="607" y="6227"/>
                    <a:pt x="607" y="6227"/>
                  </a:cubicBezTo>
                  <a:cubicBezTo>
                    <a:pt x="689" y="5718"/>
                    <a:pt x="951" y="5243"/>
                    <a:pt x="1344" y="4915"/>
                  </a:cubicBezTo>
                  <a:cubicBezTo>
                    <a:pt x="1925" y="4474"/>
                    <a:pt x="2665" y="4389"/>
                    <a:pt x="3153" y="4389"/>
                  </a:cubicBezTo>
                  <a:cubicBezTo>
                    <a:pt x="3464" y="4389"/>
                    <a:pt x="3672" y="4423"/>
                    <a:pt x="3672" y="4423"/>
                  </a:cubicBezTo>
                  <a:cubicBezTo>
                    <a:pt x="3918" y="4440"/>
                    <a:pt x="4147" y="4456"/>
                    <a:pt x="4360" y="4473"/>
                  </a:cubicBezTo>
                  <a:cubicBezTo>
                    <a:pt x="4450" y="4477"/>
                    <a:pt x="4541" y="4479"/>
                    <a:pt x="4634" y="4479"/>
                  </a:cubicBezTo>
                  <a:cubicBezTo>
                    <a:pt x="5621" y="4479"/>
                    <a:pt x="6728" y="4218"/>
                    <a:pt x="7327" y="3243"/>
                  </a:cubicBezTo>
                  <a:cubicBezTo>
                    <a:pt x="8130" y="1981"/>
                    <a:pt x="7360" y="178"/>
                    <a:pt x="6032" y="14"/>
                  </a:cubicBezTo>
                  <a:cubicBezTo>
                    <a:pt x="5947" y="5"/>
                    <a:pt x="5862" y="0"/>
                    <a:pt x="57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4335525" y="2569525"/>
              <a:ext cx="116425" cy="59325"/>
            </a:xfrm>
            <a:custGeom>
              <a:rect b="b" l="l" r="r" t="t"/>
              <a:pathLst>
                <a:path extrusionOk="0" h="2373" w="4657">
                  <a:moveTo>
                    <a:pt x="1086" y="1"/>
                  </a:moveTo>
                  <a:cubicBezTo>
                    <a:pt x="394" y="1"/>
                    <a:pt x="1" y="225"/>
                    <a:pt x="1" y="225"/>
                  </a:cubicBezTo>
                  <a:cubicBezTo>
                    <a:pt x="85" y="210"/>
                    <a:pt x="166" y="202"/>
                    <a:pt x="243" y="202"/>
                  </a:cubicBezTo>
                  <a:cubicBezTo>
                    <a:pt x="719" y="202"/>
                    <a:pt x="1034" y="499"/>
                    <a:pt x="935" y="979"/>
                  </a:cubicBezTo>
                  <a:cubicBezTo>
                    <a:pt x="804" y="1406"/>
                    <a:pt x="952" y="1865"/>
                    <a:pt x="1312" y="2110"/>
                  </a:cubicBezTo>
                  <a:cubicBezTo>
                    <a:pt x="1624" y="2373"/>
                    <a:pt x="2542" y="2373"/>
                    <a:pt x="2542" y="2373"/>
                  </a:cubicBezTo>
                  <a:cubicBezTo>
                    <a:pt x="2296" y="2242"/>
                    <a:pt x="2525" y="1881"/>
                    <a:pt x="2689" y="1438"/>
                  </a:cubicBezTo>
                  <a:cubicBezTo>
                    <a:pt x="2840" y="1047"/>
                    <a:pt x="2451" y="877"/>
                    <a:pt x="2247" y="877"/>
                  </a:cubicBezTo>
                  <a:cubicBezTo>
                    <a:pt x="2229" y="877"/>
                    <a:pt x="2212" y="878"/>
                    <a:pt x="2197" y="881"/>
                  </a:cubicBezTo>
                  <a:cubicBezTo>
                    <a:pt x="2110" y="890"/>
                    <a:pt x="2036" y="908"/>
                    <a:pt x="1967" y="908"/>
                  </a:cubicBezTo>
                  <a:cubicBezTo>
                    <a:pt x="1906" y="908"/>
                    <a:pt x="1849" y="894"/>
                    <a:pt x="1788" y="848"/>
                  </a:cubicBezTo>
                  <a:cubicBezTo>
                    <a:pt x="1683" y="783"/>
                    <a:pt x="1724" y="572"/>
                    <a:pt x="1986" y="572"/>
                  </a:cubicBezTo>
                  <a:cubicBezTo>
                    <a:pt x="2053" y="572"/>
                    <a:pt x="2134" y="586"/>
                    <a:pt x="2230" y="619"/>
                  </a:cubicBezTo>
                  <a:cubicBezTo>
                    <a:pt x="2722" y="766"/>
                    <a:pt x="2574" y="1225"/>
                    <a:pt x="3296" y="1373"/>
                  </a:cubicBezTo>
                  <a:cubicBezTo>
                    <a:pt x="3353" y="1384"/>
                    <a:pt x="3407" y="1390"/>
                    <a:pt x="3458" y="1390"/>
                  </a:cubicBezTo>
                  <a:cubicBezTo>
                    <a:pt x="4058" y="1390"/>
                    <a:pt x="4203" y="641"/>
                    <a:pt x="4279" y="520"/>
                  </a:cubicBezTo>
                  <a:cubicBezTo>
                    <a:pt x="4394" y="389"/>
                    <a:pt x="4525" y="258"/>
                    <a:pt x="4656" y="143"/>
                  </a:cubicBezTo>
                  <a:lnTo>
                    <a:pt x="4656" y="143"/>
                  </a:lnTo>
                  <a:cubicBezTo>
                    <a:pt x="4446" y="267"/>
                    <a:pt x="4070" y="386"/>
                    <a:pt x="3534" y="386"/>
                  </a:cubicBezTo>
                  <a:cubicBezTo>
                    <a:pt x="3149" y="386"/>
                    <a:pt x="2680" y="324"/>
                    <a:pt x="2132" y="160"/>
                  </a:cubicBezTo>
                  <a:cubicBezTo>
                    <a:pt x="1733" y="42"/>
                    <a:pt x="1382" y="1"/>
                    <a:pt x="108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4341675" y="2460400"/>
              <a:ext cx="80750" cy="83725"/>
            </a:xfrm>
            <a:custGeom>
              <a:rect b="b" l="l" r="r" t="t"/>
              <a:pathLst>
                <a:path extrusionOk="0" h="3349" w="3230">
                  <a:moveTo>
                    <a:pt x="1968" y="1"/>
                  </a:moveTo>
                  <a:cubicBezTo>
                    <a:pt x="1525" y="280"/>
                    <a:pt x="1460" y="722"/>
                    <a:pt x="722" y="1345"/>
                  </a:cubicBezTo>
                  <a:cubicBezTo>
                    <a:pt x="1" y="1951"/>
                    <a:pt x="214" y="2410"/>
                    <a:pt x="361" y="2673"/>
                  </a:cubicBezTo>
                  <a:cubicBezTo>
                    <a:pt x="460" y="2804"/>
                    <a:pt x="443" y="3000"/>
                    <a:pt x="296" y="3082"/>
                  </a:cubicBezTo>
                  <a:cubicBezTo>
                    <a:pt x="1394" y="2984"/>
                    <a:pt x="1246" y="2328"/>
                    <a:pt x="1181" y="2132"/>
                  </a:cubicBezTo>
                  <a:cubicBezTo>
                    <a:pt x="1115" y="1951"/>
                    <a:pt x="1148" y="1837"/>
                    <a:pt x="1263" y="1837"/>
                  </a:cubicBezTo>
                  <a:cubicBezTo>
                    <a:pt x="1361" y="1837"/>
                    <a:pt x="1361" y="2066"/>
                    <a:pt x="1345" y="2345"/>
                  </a:cubicBezTo>
                  <a:cubicBezTo>
                    <a:pt x="1328" y="2623"/>
                    <a:pt x="1279" y="3279"/>
                    <a:pt x="2132" y="3345"/>
                  </a:cubicBezTo>
                  <a:cubicBezTo>
                    <a:pt x="2163" y="3347"/>
                    <a:pt x="2194" y="3348"/>
                    <a:pt x="2224" y="3348"/>
                  </a:cubicBezTo>
                  <a:cubicBezTo>
                    <a:pt x="3002" y="3348"/>
                    <a:pt x="3230" y="2558"/>
                    <a:pt x="3230" y="2558"/>
                  </a:cubicBezTo>
                  <a:lnTo>
                    <a:pt x="3230" y="2558"/>
                  </a:lnTo>
                  <a:cubicBezTo>
                    <a:pt x="3108" y="2591"/>
                    <a:pt x="2962" y="2615"/>
                    <a:pt x="2807" y="2615"/>
                  </a:cubicBezTo>
                  <a:cubicBezTo>
                    <a:pt x="2354" y="2615"/>
                    <a:pt x="1823" y="2413"/>
                    <a:pt x="1591" y="1656"/>
                  </a:cubicBezTo>
                  <a:cubicBezTo>
                    <a:pt x="1394" y="1066"/>
                    <a:pt x="1542" y="443"/>
                    <a:pt x="1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4457250" y="2340600"/>
              <a:ext cx="48375" cy="191550"/>
            </a:xfrm>
            <a:custGeom>
              <a:rect b="b" l="l" r="r" t="t"/>
              <a:pathLst>
                <a:path extrusionOk="0" h="7662" w="1935">
                  <a:moveTo>
                    <a:pt x="1304" y="0"/>
                  </a:moveTo>
                  <a:cubicBezTo>
                    <a:pt x="986" y="0"/>
                    <a:pt x="738" y="384"/>
                    <a:pt x="738" y="384"/>
                  </a:cubicBezTo>
                  <a:cubicBezTo>
                    <a:pt x="0" y="1515"/>
                    <a:pt x="820" y="3301"/>
                    <a:pt x="967" y="5170"/>
                  </a:cubicBezTo>
                  <a:cubicBezTo>
                    <a:pt x="1115" y="7055"/>
                    <a:pt x="459" y="7661"/>
                    <a:pt x="459" y="7661"/>
                  </a:cubicBezTo>
                  <a:cubicBezTo>
                    <a:pt x="1164" y="7120"/>
                    <a:pt x="1311" y="5350"/>
                    <a:pt x="1180" y="3990"/>
                  </a:cubicBezTo>
                  <a:cubicBezTo>
                    <a:pt x="1049" y="2629"/>
                    <a:pt x="1066" y="1351"/>
                    <a:pt x="1328" y="1088"/>
                  </a:cubicBezTo>
                  <a:cubicBezTo>
                    <a:pt x="1590" y="826"/>
                    <a:pt x="1934" y="285"/>
                    <a:pt x="1508" y="56"/>
                  </a:cubicBezTo>
                  <a:cubicBezTo>
                    <a:pt x="1438" y="17"/>
                    <a:pt x="1370" y="0"/>
                    <a:pt x="13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4411350" y="2315775"/>
              <a:ext cx="213925" cy="254475"/>
            </a:xfrm>
            <a:custGeom>
              <a:rect b="b" l="l" r="r" t="t"/>
              <a:pathLst>
                <a:path extrusionOk="0" h="10179" w="8557">
                  <a:moveTo>
                    <a:pt x="6267" y="1"/>
                  </a:moveTo>
                  <a:cubicBezTo>
                    <a:pt x="6070" y="1"/>
                    <a:pt x="5870" y="22"/>
                    <a:pt x="5672" y="65"/>
                  </a:cubicBezTo>
                  <a:cubicBezTo>
                    <a:pt x="4492" y="328"/>
                    <a:pt x="3738" y="1573"/>
                    <a:pt x="3508" y="2835"/>
                  </a:cubicBezTo>
                  <a:cubicBezTo>
                    <a:pt x="3262" y="4130"/>
                    <a:pt x="3508" y="5360"/>
                    <a:pt x="3459" y="6474"/>
                  </a:cubicBezTo>
                  <a:cubicBezTo>
                    <a:pt x="3508" y="7458"/>
                    <a:pt x="3147" y="8425"/>
                    <a:pt x="2443" y="9130"/>
                  </a:cubicBezTo>
                  <a:cubicBezTo>
                    <a:pt x="1771" y="9736"/>
                    <a:pt x="918" y="10113"/>
                    <a:pt x="0" y="10179"/>
                  </a:cubicBezTo>
                  <a:cubicBezTo>
                    <a:pt x="935" y="10146"/>
                    <a:pt x="1820" y="9802"/>
                    <a:pt x="2525" y="9195"/>
                  </a:cubicBezTo>
                  <a:cubicBezTo>
                    <a:pt x="3262" y="8490"/>
                    <a:pt x="3656" y="7491"/>
                    <a:pt x="3606" y="6474"/>
                  </a:cubicBezTo>
                  <a:cubicBezTo>
                    <a:pt x="3672" y="5360"/>
                    <a:pt x="3442" y="4114"/>
                    <a:pt x="3672" y="2868"/>
                  </a:cubicBezTo>
                  <a:cubicBezTo>
                    <a:pt x="3918" y="1606"/>
                    <a:pt x="4623" y="459"/>
                    <a:pt x="5721" y="196"/>
                  </a:cubicBezTo>
                  <a:cubicBezTo>
                    <a:pt x="5852" y="164"/>
                    <a:pt x="5983" y="147"/>
                    <a:pt x="6114" y="131"/>
                  </a:cubicBezTo>
                  <a:cubicBezTo>
                    <a:pt x="6142" y="130"/>
                    <a:pt x="6169" y="129"/>
                    <a:pt x="6197" y="129"/>
                  </a:cubicBezTo>
                  <a:cubicBezTo>
                    <a:pt x="6611" y="129"/>
                    <a:pt x="7022" y="247"/>
                    <a:pt x="7360" y="508"/>
                  </a:cubicBezTo>
                  <a:cubicBezTo>
                    <a:pt x="8065" y="1082"/>
                    <a:pt x="7983" y="2311"/>
                    <a:pt x="7573" y="2704"/>
                  </a:cubicBezTo>
                  <a:cubicBezTo>
                    <a:pt x="7370" y="2880"/>
                    <a:pt x="7145" y="2950"/>
                    <a:pt x="6946" y="2950"/>
                  </a:cubicBezTo>
                  <a:cubicBezTo>
                    <a:pt x="6680" y="2950"/>
                    <a:pt x="6459" y="2824"/>
                    <a:pt x="6393" y="2655"/>
                  </a:cubicBezTo>
                  <a:lnTo>
                    <a:pt x="6393" y="2655"/>
                  </a:lnTo>
                  <a:cubicBezTo>
                    <a:pt x="6393" y="2655"/>
                    <a:pt x="6417" y="2658"/>
                    <a:pt x="6456" y="2658"/>
                  </a:cubicBezTo>
                  <a:cubicBezTo>
                    <a:pt x="6586" y="2658"/>
                    <a:pt x="6875" y="2629"/>
                    <a:pt x="6950" y="2377"/>
                  </a:cubicBezTo>
                  <a:cubicBezTo>
                    <a:pt x="7081" y="2065"/>
                    <a:pt x="6885" y="1721"/>
                    <a:pt x="6557" y="1655"/>
                  </a:cubicBezTo>
                  <a:cubicBezTo>
                    <a:pt x="6514" y="1645"/>
                    <a:pt x="6469" y="1639"/>
                    <a:pt x="6422" y="1639"/>
                  </a:cubicBezTo>
                  <a:cubicBezTo>
                    <a:pt x="6105" y="1639"/>
                    <a:pt x="5724" y="1883"/>
                    <a:pt x="5852" y="2426"/>
                  </a:cubicBezTo>
                  <a:cubicBezTo>
                    <a:pt x="5941" y="2805"/>
                    <a:pt x="6465" y="3094"/>
                    <a:pt x="7007" y="3094"/>
                  </a:cubicBezTo>
                  <a:cubicBezTo>
                    <a:pt x="7260" y="3094"/>
                    <a:pt x="7518" y="3031"/>
                    <a:pt x="7737" y="2885"/>
                  </a:cubicBezTo>
                  <a:cubicBezTo>
                    <a:pt x="8147" y="2672"/>
                    <a:pt x="8557" y="1967"/>
                    <a:pt x="8278" y="1164"/>
                  </a:cubicBezTo>
                  <a:cubicBezTo>
                    <a:pt x="8022" y="449"/>
                    <a:pt x="7178" y="1"/>
                    <a:pt x="62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4512975" y="2351225"/>
              <a:ext cx="62300" cy="52725"/>
            </a:xfrm>
            <a:custGeom>
              <a:rect b="b" l="l" r="r" t="t"/>
              <a:pathLst>
                <a:path extrusionOk="0" h="2109" w="2492">
                  <a:moveTo>
                    <a:pt x="690" y="0"/>
                  </a:moveTo>
                  <a:cubicBezTo>
                    <a:pt x="622" y="0"/>
                    <a:pt x="551" y="8"/>
                    <a:pt x="476" y="24"/>
                  </a:cubicBezTo>
                  <a:cubicBezTo>
                    <a:pt x="590" y="106"/>
                    <a:pt x="623" y="270"/>
                    <a:pt x="525" y="385"/>
                  </a:cubicBezTo>
                  <a:cubicBezTo>
                    <a:pt x="377" y="614"/>
                    <a:pt x="0" y="1303"/>
                    <a:pt x="541" y="1860"/>
                  </a:cubicBezTo>
                  <a:cubicBezTo>
                    <a:pt x="726" y="2045"/>
                    <a:pt x="983" y="2109"/>
                    <a:pt x="1251" y="2109"/>
                  </a:cubicBezTo>
                  <a:cubicBezTo>
                    <a:pt x="1790" y="2109"/>
                    <a:pt x="2371" y="1849"/>
                    <a:pt x="2492" y="1794"/>
                  </a:cubicBezTo>
                  <a:lnTo>
                    <a:pt x="2492" y="1794"/>
                  </a:lnTo>
                  <a:cubicBezTo>
                    <a:pt x="2492" y="1794"/>
                    <a:pt x="2459" y="1798"/>
                    <a:pt x="2407" y="1798"/>
                  </a:cubicBezTo>
                  <a:cubicBezTo>
                    <a:pt x="2191" y="1798"/>
                    <a:pt x="1637" y="1735"/>
                    <a:pt x="1558" y="1090"/>
                  </a:cubicBezTo>
                  <a:cubicBezTo>
                    <a:pt x="1471" y="400"/>
                    <a:pt x="1171" y="0"/>
                    <a:pt x="6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4515850" y="2354275"/>
              <a:ext cx="120500" cy="137300"/>
            </a:xfrm>
            <a:custGeom>
              <a:rect b="b" l="l" r="r" t="t"/>
              <a:pathLst>
                <a:path extrusionOk="0" h="5492" w="4820">
                  <a:moveTo>
                    <a:pt x="4344" y="1"/>
                  </a:moveTo>
                  <a:lnTo>
                    <a:pt x="4344" y="1"/>
                  </a:lnTo>
                  <a:cubicBezTo>
                    <a:pt x="4491" y="558"/>
                    <a:pt x="4278" y="1164"/>
                    <a:pt x="3819" y="1509"/>
                  </a:cubicBezTo>
                  <a:cubicBezTo>
                    <a:pt x="3016" y="2066"/>
                    <a:pt x="1918" y="1787"/>
                    <a:pt x="1016" y="2426"/>
                  </a:cubicBezTo>
                  <a:cubicBezTo>
                    <a:pt x="98" y="3049"/>
                    <a:pt x="213" y="3967"/>
                    <a:pt x="197" y="4475"/>
                  </a:cubicBezTo>
                  <a:cubicBezTo>
                    <a:pt x="197" y="4820"/>
                    <a:pt x="131" y="5164"/>
                    <a:pt x="0" y="5492"/>
                  </a:cubicBezTo>
                  <a:cubicBezTo>
                    <a:pt x="312" y="5295"/>
                    <a:pt x="475" y="4934"/>
                    <a:pt x="443" y="4574"/>
                  </a:cubicBezTo>
                  <a:cubicBezTo>
                    <a:pt x="443" y="3931"/>
                    <a:pt x="514" y="3202"/>
                    <a:pt x="711" y="3202"/>
                  </a:cubicBezTo>
                  <a:cubicBezTo>
                    <a:pt x="724" y="3202"/>
                    <a:pt x="739" y="3206"/>
                    <a:pt x="754" y="3213"/>
                  </a:cubicBezTo>
                  <a:cubicBezTo>
                    <a:pt x="984" y="3328"/>
                    <a:pt x="803" y="3574"/>
                    <a:pt x="705" y="3721"/>
                  </a:cubicBezTo>
                  <a:cubicBezTo>
                    <a:pt x="623" y="3869"/>
                    <a:pt x="459" y="4541"/>
                    <a:pt x="1180" y="4951"/>
                  </a:cubicBezTo>
                  <a:cubicBezTo>
                    <a:pt x="1180" y="4951"/>
                    <a:pt x="934" y="4426"/>
                    <a:pt x="1344" y="4148"/>
                  </a:cubicBezTo>
                  <a:cubicBezTo>
                    <a:pt x="1738" y="3869"/>
                    <a:pt x="2000" y="3705"/>
                    <a:pt x="1951" y="3131"/>
                  </a:cubicBezTo>
                  <a:cubicBezTo>
                    <a:pt x="1907" y="2608"/>
                    <a:pt x="2250" y="2175"/>
                    <a:pt x="2488" y="2175"/>
                  </a:cubicBezTo>
                  <a:cubicBezTo>
                    <a:pt x="2519" y="2175"/>
                    <a:pt x="2548" y="2182"/>
                    <a:pt x="2574" y="2197"/>
                  </a:cubicBezTo>
                  <a:cubicBezTo>
                    <a:pt x="2787" y="2344"/>
                    <a:pt x="2524" y="2558"/>
                    <a:pt x="2410" y="2607"/>
                  </a:cubicBezTo>
                  <a:cubicBezTo>
                    <a:pt x="2213" y="2721"/>
                    <a:pt x="2180" y="2984"/>
                    <a:pt x="2344" y="3148"/>
                  </a:cubicBezTo>
                  <a:cubicBezTo>
                    <a:pt x="2541" y="3394"/>
                    <a:pt x="2475" y="3705"/>
                    <a:pt x="2213" y="3803"/>
                  </a:cubicBezTo>
                  <a:cubicBezTo>
                    <a:pt x="2213" y="3803"/>
                    <a:pt x="2269" y="3810"/>
                    <a:pt x="2362" y="3810"/>
                  </a:cubicBezTo>
                  <a:cubicBezTo>
                    <a:pt x="2685" y="3810"/>
                    <a:pt x="3455" y="3731"/>
                    <a:pt x="3950" y="3033"/>
                  </a:cubicBezTo>
                  <a:cubicBezTo>
                    <a:pt x="4573" y="2148"/>
                    <a:pt x="4819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4602300" y="2316500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921" y="0"/>
                  </a:moveTo>
                  <a:cubicBezTo>
                    <a:pt x="656" y="0"/>
                    <a:pt x="351" y="26"/>
                    <a:pt x="1" y="86"/>
                  </a:cubicBezTo>
                  <a:cubicBezTo>
                    <a:pt x="410" y="135"/>
                    <a:pt x="771" y="397"/>
                    <a:pt x="919" y="790"/>
                  </a:cubicBezTo>
                  <a:cubicBezTo>
                    <a:pt x="1124" y="1305"/>
                    <a:pt x="1492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787" y="1725"/>
                    <a:pt x="2672" y="1561"/>
                    <a:pt x="2672" y="1364"/>
                  </a:cubicBezTo>
                  <a:cubicBezTo>
                    <a:pt x="2687" y="1094"/>
                    <a:pt x="2639" y="0"/>
                    <a:pt x="9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4669100" y="2315800"/>
              <a:ext cx="36500" cy="28150"/>
            </a:xfrm>
            <a:custGeom>
              <a:rect b="b" l="l" r="r" t="t"/>
              <a:pathLst>
                <a:path extrusionOk="0" h="1126" w="1460">
                  <a:moveTo>
                    <a:pt x="968" y="1"/>
                  </a:moveTo>
                  <a:cubicBezTo>
                    <a:pt x="791" y="1"/>
                    <a:pt x="636" y="133"/>
                    <a:pt x="623" y="327"/>
                  </a:cubicBezTo>
                  <a:cubicBezTo>
                    <a:pt x="623" y="477"/>
                    <a:pt x="753" y="586"/>
                    <a:pt x="893" y="586"/>
                  </a:cubicBezTo>
                  <a:cubicBezTo>
                    <a:pt x="952" y="586"/>
                    <a:pt x="1013" y="567"/>
                    <a:pt x="1066" y="523"/>
                  </a:cubicBezTo>
                  <a:cubicBezTo>
                    <a:pt x="1066" y="523"/>
                    <a:pt x="1181" y="359"/>
                    <a:pt x="1066" y="294"/>
                  </a:cubicBezTo>
                  <a:cubicBezTo>
                    <a:pt x="1037" y="277"/>
                    <a:pt x="1011" y="270"/>
                    <a:pt x="987" y="270"/>
                  </a:cubicBezTo>
                  <a:cubicBezTo>
                    <a:pt x="917" y="270"/>
                    <a:pt x="877" y="335"/>
                    <a:pt x="902" y="409"/>
                  </a:cubicBezTo>
                  <a:cubicBezTo>
                    <a:pt x="907" y="440"/>
                    <a:pt x="891" y="455"/>
                    <a:pt x="866" y="455"/>
                  </a:cubicBezTo>
                  <a:cubicBezTo>
                    <a:pt x="814" y="455"/>
                    <a:pt x="727" y="389"/>
                    <a:pt x="738" y="277"/>
                  </a:cubicBezTo>
                  <a:cubicBezTo>
                    <a:pt x="750" y="146"/>
                    <a:pt x="866" y="58"/>
                    <a:pt x="986" y="58"/>
                  </a:cubicBezTo>
                  <a:cubicBezTo>
                    <a:pt x="1030" y="58"/>
                    <a:pt x="1075" y="70"/>
                    <a:pt x="1115" y="97"/>
                  </a:cubicBezTo>
                  <a:cubicBezTo>
                    <a:pt x="1394" y="261"/>
                    <a:pt x="1312" y="835"/>
                    <a:pt x="722" y="900"/>
                  </a:cubicBezTo>
                  <a:cubicBezTo>
                    <a:pt x="708" y="902"/>
                    <a:pt x="694" y="902"/>
                    <a:pt x="680" y="902"/>
                  </a:cubicBezTo>
                  <a:cubicBezTo>
                    <a:pt x="320" y="902"/>
                    <a:pt x="1" y="507"/>
                    <a:pt x="0" y="507"/>
                  </a:cubicBezTo>
                  <a:lnTo>
                    <a:pt x="0" y="507"/>
                  </a:lnTo>
                  <a:cubicBezTo>
                    <a:pt x="0" y="704"/>
                    <a:pt x="82" y="884"/>
                    <a:pt x="230" y="999"/>
                  </a:cubicBezTo>
                  <a:cubicBezTo>
                    <a:pt x="344" y="1082"/>
                    <a:pt x="485" y="1125"/>
                    <a:pt x="626" y="1125"/>
                  </a:cubicBezTo>
                  <a:cubicBezTo>
                    <a:pt x="708" y="1125"/>
                    <a:pt x="791" y="1111"/>
                    <a:pt x="869" y="1081"/>
                  </a:cubicBezTo>
                  <a:cubicBezTo>
                    <a:pt x="1082" y="1015"/>
                    <a:pt x="1263" y="868"/>
                    <a:pt x="1345" y="654"/>
                  </a:cubicBezTo>
                  <a:cubicBezTo>
                    <a:pt x="1459" y="425"/>
                    <a:pt x="1345" y="146"/>
                    <a:pt x="1115" y="32"/>
                  </a:cubicBezTo>
                  <a:cubicBezTo>
                    <a:pt x="1066" y="11"/>
                    <a:pt x="1016" y="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4101550" y="2497250"/>
              <a:ext cx="99600" cy="218525"/>
            </a:xfrm>
            <a:custGeom>
              <a:rect b="b" l="l" r="r" t="t"/>
              <a:pathLst>
                <a:path extrusionOk="0" h="8741" w="3984">
                  <a:moveTo>
                    <a:pt x="2071" y="1"/>
                  </a:moveTo>
                  <a:cubicBezTo>
                    <a:pt x="1546" y="1"/>
                    <a:pt x="1033" y="245"/>
                    <a:pt x="705" y="674"/>
                  </a:cubicBezTo>
                  <a:cubicBezTo>
                    <a:pt x="361" y="1166"/>
                    <a:pt x="312" y="1822"/>
                    <a:pt x="574" y="2362"/>
                  </a:cubicBezTo>
                  <a:cubicBezTo>
                    <a:pt x="808" y="2784"/>
                    <a:pt x="1251" y="3021"/>
                    <a:pt x="1706" y="3021"/>
                  </a:cubicBezTo>
                  <a:cubicBezTo>
                    <a:pt x="1888" y="3021"/>
                    <a:pt x="2073" y="2983"/>
                    <a:pt x="2246" y="2903"/>
                  </a:cubicBezTo>
                  <a:cubicBezTo>
                    <a:pt x="2951" y="2723"/>
                    <a:pt x="3098" y="1789"/>
                    <a:pt x="2476" y="1412"/>
                  </a:cubicBezTo>
                  <a:cubicBezTo>
                    <a:pt x="2391" y="1366"/>
                    <a:pt x="2305" y="1346"/>
                    <a:pt x="2222" y="1346"/>
                  </a:cubicBezTo>
                  <a:cubicBezTo>
                    <a:pt x="1885" y="1346"/>
                    <a:pt x="1603" y="1680"/>
                    <a:pt x="1722" y="2035"/>
                  </a:cubicBezTo>
                  <a:cubicBezTo>
                    <a:pt x="1859" y="2324"/>
                    <a:pt x="2182" y="2347"/>
                    <a:pt x="2321" y="2347"/>
                  </a:cubicBezTo>
                  <a:cubicBezTo>
                    <a:pt x="2347" y="2347"/>
                    <a:pt x="2367" y="2346"/>
                    <a:pt x="2377" y="2346"/>
                  </a:cubicBezTo>
                  <a:cubicBezTo>
                    <a:pt x="2426" y="2346"/>
                    <a:pt x="2443" y="2379"/>
                    <a:pt x="2443" y="2379"/>
                  </a:cubicBezTo>
                  <a:cubicBezTo>
                    <a:pt x="2487" y="2569"/>
                    <a:pt x="2243" y="2851"/>
                    <a:pt x="1771" y="2851"/>
                  </a:cubicBezTo>
                  <a:cubicBezTo>
                    <a:pt x="1714" y="2851"/>
                    <a:pt x="1654" y="2847"/>
                    <a:pt x="1590" y="2838"/>
                  </a:cubicBezTo>
                  <a:cubicBezTo>
                    <a:pt x="1410" y="2805"/>
                    <a:pt x="1230" y="2707"/>
                    <a:pt x="1082" y="2576"/>
                  </a:cubicBezTo>
                  <a:cubicBezTo>
                    <a:pt x="410" y="1920"/>
                    <a:pt x="738" y="543"/>
                    <a:pt x="1754" y="281"/>
                  </a:cubicBezTo>
                  <a:cubicBezTo>
                    <a:pt x="1894" y="250"/>
                    <a:pt x="2033" y="233"/>
                    <a:pt x="2172" y="233"/>
                  </a:cubicBezTo>
                  <a:cubicBezTo>
                    <a:pt x="2328" y="233"/>
                    <a:pt x="2484" y="254"/>
                    <a:pt x="2639" y="297"/>
                  </a:cubicBezTo>
                  <a:cubicBezTo>
                    <a:pt x="3279" y="477"/>
                    <a:pt x="3738" y="1051"/>
                    <a:pt x="3754" y="1707"/>
                  </a:cubicBezTo>
                  <a:cubicBezTo>
                    <a:pt x="3820" y="2444"/>
                    <a:pt x="3443" y="3182"/>
                    <a:pt x="2869" y="3723"/>
                  </a:cubicBezTo>
                  <a:cubicBezTo>
                    <a:pt x="2312" y="4280"/>
                    <a:pt x="1558" y="4559"/>
                    <a:pt x="984" y="5100"/>
                  </a:cubicBezTo>
                  <a:cubicBezTo>
                    <a:pt x="410" y="5608"/>
                    <a:pt x="66" y="6313"/>
                    <a:pt x="33" y="7067"/>
                  </a:cubicBezTo>
                  <a:cubicBezTo>
                    <a:pt x="0" y="7755"/>
                    <a:pt x="377" y="8493"/>
                    <a:pt x="1033" y="8673"/>
                  </a:cubicBezTo>
                  <a:cubicBezTo>
                    <a:pt x="1164" y="8719"/>
                    <a:pt x="1299" y="8741"/>
                    <a:pt x="1432" y="8741"/>
                  </a:cubicBezTo>
                  <a:cubicBezTo>
                    <a:pt x="1918" y="8741"/>
                    <a:pt x="2380" y="8455"/>
                    <a:pt x="2508" y="8017"/>
                  </a:cubicBezTo>
                  <a:cubicBezTo>
                    <a:pt x="2705" y="7542"/>
                    <a:pt x="2492" y="7001"/>
                    <a:pt x="2033" y="6788"/>
                  </a:cubicBezTo>
                  <a:cubicBezTo>
                    <a:pt x="1935" y="6723"/>
                    <a:pt x="1803" y="6690"/>
                    <a:pt x="1689" y="6690"/>
                  </a:cubicBezTo>
                  <a:cubicBezTo>
                    <a:pt x="1655" y="6685"/>
                    <a:pt x="1621" y="6683"/>
                    <a:pt x="1587" y="6683"/>
                  </a:cubicBezTo>
                  <a:cubicBezTo>
                    <a:pt x="1249" y="6683"/>
                    <a:pt x="941" y="6903"/>
                    <a:pt x="836" y="7231"/>
                  </a:cubicBezTo>
                  <a:cubicBezTo>
                    <a:pt x="706" y="7714"/>
                    <a:pt x="992" y="7990"/>
                    <a:pt x="1305" y="7990"/>
                  </a:cubicBezTo>
                  <a:cubicBezTo>
                    <a:pt x="1384" y="7990"/>
                    <a:pt x="1465" y="7972"/>
                    <a:pt x="1541" y="7935"/>
                  </a:cubicBezTo>
                  <a:cubicBezTo>
                    <a:pt x="1853" y="7772"/>
                    <a:pt x="1918" y="7345"/>
                    <a:pt x="1672" y="7116"/>
                  </a:cubicBezTo>
                  <a:cubicBezTo>
                    <a:pt x="1585" y="7048"/>
                    <a:pt x="1480" y="7008"/>
                    <a:pt x="1375" y="7008"/>
                  </a:cubicBezTo>
                  <a:cubicBezTo>
                    <a:pt x="1303" y="7008"/>
                    <a:pt x="1231" y="7027"/>
                    <a:pt x="1164" y="7067"/>
                  </a:cubicBezTo>
                  <a:cubicBezTo>
                    <a:pt x="1148" y="7073"/>
                    <a:pt x="1136" y="7076"/>
                    <a:pt x="1128" y="7076"/>
                  </a:cubicBezTo>
                  <a:cubicBezTo>
                    <a:pt x="1094" y="7076"/>
                    <a:pt x="1115" y="7034"/>
                    <a:pt x="1115" y="7034"/>
                  </a:cubicBezTo>
                  <a:cubicBezTo>
                    <a:pt x="1213" y="6813"/>
                    <a:pt x="1505" y="6785"/>
                    <a:pt x="1645" y="6785"/>
                  </a:cubicBezTo>
                  <a:cubicBezTo>
                    <a:pt x="1692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2000" y="6837"/>
                  </a:cubicBezTo>
                  <a:cubicBezTo>
                    <a:pt x="2443" y="7034"/>
                    <a:pt x="2639" y="7558"/>
                    <a:pt x="2443" y="8001"/>
                  </a:cubicBezTo>
                  <a:cubicBezTo>
                    <a:pt x="2269" y="8398"/>
                    <a:pt x="1880" y="8635"/>
                    <a:pt x="1467" y="8635"/>
                  </a:cubicBezTo>
                  <a:cubicBezTo>
                    <a:pt x="1334" y="8635"/>
                    <a:pt x="1198" y="8610"/>
                    <a:pt x="1066" y="8558"/>
                  </a:cubicBezTo>
                  <a:cubicBezTo>
                    <a:pt x="492" y="8394"/>
                    <a:pt x="132" y="7722"/>
                    <a:pt x="164" y="7050"/>
                  </a:cubicBezTo>
                  <a:cubicBezTo>
                    <a:pt x="230" y="6346"/>
                    <a:pt x="558" y="5673"/>
                    <a:pt x="1082" y="5215"/>
                  </a:cubicBezTo>
                  <a:cubicBezTo>
                    <a:pt x="1640" y="4706"/>
                    <a:pt x="2394" y="4428"/>
                    <a:pt x="2984" y="3838"/>
                  </a:cubicBezTo>
                  <a:cubicBezTo>
                    <a:pt x="3574" y="3280"/>
                    <a:pt x="3984" y="2494"/>
                    <a:pt x="3918" y="1690"/>
                  </a:cubicBezTo>
                  <a:cubicBezTo>
                    <a:pt x="3852" y="904"/>
                    <a:pt x="3295" y="248"/>
                    <a:pt x="2541" y="68"/>
                  </a:cubicBezTo>
                  <a:cubicBezTo>
                    <a:pt x="2386" y="22"/>
                    <a:pt x="2228" y="1"/>
                    <a:pt x="20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4103250" y="2579650"/>
              <a:ext cx="43000" cy="60275"/>
            </a:xfrm>
            <a:custGeom>
              <a:rect b="b" l="l" r="r" t="t"/>
              <a:pathLst>
                <a:path extrusionOk="0" h="2411" w="1720">
                  <a:moveTo>
                    <a:pt x="1506" y="1"/>
                  </a:moveTo>
                  <a:cubicBezTo>
                    <a:pt x="1506" y="1"/>
                    <a:pt x="1375" y="66"/>
                    <a:pt x="1358" y="165"/>
                  </a:cubicBezTo>
                  <a:cubicBezTo>
                    <a:pt x="1326" y="263"/>
                    <a:pt x="1227" y="345"/>
                    <a:pt x="1031" y="345"/>
                  </a:cubicBezTo>
                  <a:cubicBezTo>
                    <a:pt x="1020" y="344"/>
                    <a:pt x="1007" y="343"/>
                    <a:pt x="993" y="343"/>
                  </a:cubicBezTo>
                  <a:cubicBezTo>
                    <a:pt x="744" y="343"/>
                    <a:pt x="1" y="521"/>
                    <a:pt x="47" y="2410"/>
                  </a:cubicBezTo>
                  <a:cubicBezTo>
                    <a:pt x="113" y="1984"/>
                    <a:pt x="375" y="1607"/>
                    <a:pt x="768" y="1410"/>
                  </a:cubicBezTo>
                  <a:cubicBezTo>
                    <a:pt x="1391" y="1132"/>
                    <a:pt x="1719" y="853"/>
                    <a:pt x="1604" y="476"/>
                  </a:cubicBezTo>
                  <a:cubicBezTo>
                    <a:pt x="1490" y="99"/>
                    <a:pt x="1506" y="1"/>
                    <a:pt x="15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4120400" y="2401800"/>
              <a:ext cx="160250" cy="250825"/>
            </a:xfrm>
            <a:custGeom>
              <a:rect b="b" l="l" r="r" t="t"/>
              <a:pathLst>
                <a:path extrusionOk="0" h="10033" w="6410">
                  <a:moveTo>
                    <a:pt x="5901" y="2214"/>
                  </a:moveTo>
                  <a:cubicBezTo>
                    <a:pt x="5901" y="2214"/>
                    <a:pt x="5901" y="2214"/>
                    <a:pt x="5901" y="2214"/>
                  </a:cubicBezTo>
                  <a:lnTo>
                    <a:pt x="5901" y="2214"/>
                  </a:lnTo>
                  <a:cubicBezTo>
                    <a:pt x="5901" y="2214"/>
                    <a:pt x="5901" y="2214"/>
                    <a:pt x="5901" y="2214"/>
                  </a:cubicBezTo>
                  <a:close/>
                  <a:moveTo>
                    <a:pt x="5262" y="1"/>
                  </a:moveTo>
                  <a:lnTo>
                    <a:pt x="5262" y="1"/>
                  </a:lnTo>
                  <a:cubicBezTo>
                    <a:pt x="2902" y="657"/>
                    <a:pt x="4180" y="2181"/>
                    <a:pt x="4279" y="4410"/>
                  </a:cubicBezTo>
                  <a:cubicBezTo>
                    <a:pt x="4361" y="6279"/>
                    <a:pt x="3279" y="7983"/>
                    <a:pt x="1558" y="8705"/>
                  </a:cubicBezTo>
                  <a:cubicBezTo>
                    <a:pt x="246" y="9229"/>
                    <a:pt x="0" y="10032"/>
                    <a:pt x="0" y="10032"/>
                  </a:cubicBezTo>
                  <a:cubicBezTo>
                    <a:pt x="318" y="9501"/>
                    <a:pt x="672" y="9330"/>
                    <a:pt x="973" y="9330"/>
                  </a:cubicBezTo>
                  <a:cubicBezTo>
                    <a:pt x="1201" y="9330"/>
                    <a:pt x="1398" y="9428"/>
                    <a:pt x="1525" y="9541"/>
                  </a:cubicBezTo>
                  <a:cubicBezTo>
                    <a:pt x="1632" y="9641"/>
                    <a:pt x="1732" y="9674"/>
                    <a:pt x="1826" y="9674"/>
                  </a:cubicBezTo>
                  <a:cubicBezTo>
                    <a:pt x="1991" y="9674"/>
                    <a:pt x="2137" y="9573"/>
                    <a:pt x="2262" y="9573"/>
                  </a:cubicBezTo>
                  <a:cubicBezTo>
                    <a:pt x="2459" y="9590"/>
                    <a:pt x="2344" y="9803"/>
                    <a:pt x="2344" y="9803"/>
                  </a:cubicBezTo>
                  <a:cubicBezTo>
                    <a:pt x="2672" y="9639"/>
                    <a:pt x="2771" y="9229"/>
                    <a:pt x="2574" y="8934"/>
                  </a:cubicBezTo>
                  <a:cubicBezTo>
                    <a:pt x="2493" y="8785"/>
                    <a:pt x="2333" y="8692"/>
                    <a:pt x="2169" y="8692"/>
                  </a:cubicBezTo>
                  <a:cubicBezTo>
                    <a:pt x="2135" y="8692"/>
                    <a:pt x="2100" y="8696"/>
                    <a:pt x="2066" y="8705"/>
                  </a:cubicBezTo>
                  <a:lnTo>
                    <a:pt x="2066" y="8705"/>
                  </a:lnTo>
                  <a:cubicBezTo>
                    <a:pt x="2074" y="8702"/>
                    <a:pt x="2299" y="8639"/>
                    <a:pt x="3311" y="7787"/>
                  </a:cubicBezTo>
                  <a:cubicBezTo>
                    <a:pt x="4606" y="6738"/>
                    <a:pt x="4541" y="7098"/>
                    <a:pt x="5475" y="6607"/>
                  </a:cubicBezTo>
                  <a:cubicBezTo>
                    <a:pt x="6409" y="6115"/>
                    <a:pt x="6082" y="5132"/>
                    <a:pt x="6082" y="5131"/>
                  </a:cubicBezTo>
                  <a:lnTo>
                    <a:pt x="6082" y="5131"/>
                  </a:lnTo>
                  <a:cubicBezTo>
                    <a:pt x="6036" y="5253"/>
                    <a:pt x="5977" y="5430"/>
                    <a:pt x="5514" y="5430"/>
                  </a:cubicBezTo>
                  <a:cubicBezTo>
                    <a:pt x="5476" y="5430"/>
                    <a:pt x="5436" y="5429"/>
                    <a:pt x="5393" y="5426"/>
                  </a:cubicBezTo>
                  <a:cubicBezTo>
                    <a:pt x="5368" y="5424"/>
                    <a:pt x="5342" y="5423"/>
                    <a:pt x="5317" y="5423"/>
                  </a:cubicBezTo>
                  <a:cubicBezTo>
                    <a:pt x="4966" y="5423"/>
                    <a:pt x="4629" y="5630"/>
                    <a:pt x="4492" y="5951"/>
                  </a:cubicBezTo>
                  <a:cubicBezTo>
                    <a:pt x="4426" y="6066"/>
                    <a:pt x="4328" y="6164"/>
                    <a:pt x="4229" y="6246"/>
                  </a:cubicBezTo>
                  <a:cubicBezTo>
                    <a:pt x="4557" y="5918"/>
                    <a:pt x="4623" y="5131"/>
                    <a:pt x="4721" y="4492"/>
                  </a:cubicBezTo>
                  <a:cubicBezTo>
                    <a:pt x="4819" y="3853"/>
                    <a:pt x="5115" y="4066"/>
                    <a:pt x="5672" y="3673"/>
                  </a:cubicBezTo>
                  <a:cubicBezTo>
                    <a:pt x="6246" y="3296"/>
                    <a:pt x="5950" y="2787"/>
                    <a:pt x="5885" y="2656"/>
                  </a:cubicBezTo>
                  <a:cubicBezTo>
                    <a:pt x="5852" y="2509"/>
                    <a:pt x="5852" y="2362"/>
                    <a:pt x="5901" y="2214"/>
                  </a:cubicBezTo>
                  <a:lnTo>
                    <a:pt x="5901" y="2214"/>
                  </a:lnTo>
                  <a:cubicBezTo>
                    <a:pt x="5898" y="2223"/>
                    <a:pt x="5852" y="2331"/>
                    <a:pt x="5475" y="2378"/>
                  </a:cubicBezTo>
                  <a:cubicBezTo>
                    <a:pt x="5164" y="2427"/>
                    <a:pt x="4918" y="2656"/>
                    <a:pt x="4869" y="2968"/>
                  </a:cubicBezTo>
                  <a:cubicBezTo>
                    <a:pt x="4869" y="3114"/>
                    <a:pt x="4771" y="3294"/>
                    <a:pt x="4629" y="3294"/>
                  </a:cubicBezTo>
                  <a:cubicBezTo>
                    <a:pt x="4596" y="3294"/>
                    <a:pt x="4561" y="3284"/>
                    <a:pt x="4524" y="3263"/>
                  </a:cubicBezTo>
                  <a:cubicBezTo>
                    <a:pt x="4344" y="3164"/>
                    <a:pt x="4410" y="2886"/>
                    <a:pt x="4410" y="2886"/>
                  </a:cubicBezTo>
                  <a:cubicBezTo>
                    <a:pt x="4623" y="2296"/>
                    <a:pt x="5196" y="2509"/>
                    <a:pt x="5639" y="1820"/>
                  </a:cubicBezTo>
                  <a:cubicBezTo>
                    <a:pt x="6049" y="1214"/>
                    <a:pt x="5492" y="575"/>
                    <a:pt x="5295" y="411"/>
                  </a:cubicBezTo>
                  <a:cubicBezTo>
                    <a:pt x="5164" y="296"/>
                    <a:pt x="5164" y="116"/>
                    <a:pt x="52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4160550" y="2338475"/>
              <a:ext cx="73375" cy="268650"/>
            </a:xfrm>
            <a:custGeom>
              <a:rect b="b" l="l" r="r" t="t"/>
              <a:pathLst>
                <a:path extrusionOk="0" h="10746" w="2935">
                  <a:moveTo>
                    <a:pt x="1638" y="1"/>
                  </a:moveTo>
                  <a:cubicBezTo>
                    <a:pt x="1304" y="1"/>
                    <a:pt x="959" y="125"/>
                    <a:pt x="689" y="419"/>
                  </a:cubicBezTo>
                  <a:cubicBezTo>
                    <a:pt x="1" y="1239"/>
                    <a:pt x="148" y="2468"/>
                    <a:pt x="525" y="3501"/>
                  </a:cubicBezTo>
                  <a:cubicBezTo>
                    <a:pt x="1378" y="5550"/>
                    <a:pt x="2246" y="7500"/>
                    <a:pt x="1705" y="8943"/>
                  </a:cubicBezTo>
                  <a:cubicBezTo>
                    <a:pt x="1443" y="9681"/>
                    <a:pt x="935" y="10320"/>
                    <a:pt x="263" y="10746"/>
                  </a:cubicBezTo>
                  <a:cubicBezTo>
                    <a:pt x="951" y="10353"/>
                    <a:pt x="1492" y="9713"/>
                    <a:pt x="1787" y="8959"/>
                  </a:cubicBezTo>
                  <a:cubicBezTo>
                    <a:pt x="2394" y="7500"/>
                    <a:pt x="1525" y="5452"/>
                    <a:pt x="689" y="3435"/>
                  </a:cubicBezTo>
                  <a:cubicBezTo>
                    <a:pt x="312" y="2419"/>
                    <a:pt x="197" y="1239"/>
                    <a:pt x="804" y="501"/>
                  </a:cubicBezTo>
                  <a:cubicBezTo>
                    <a:pt x="1045" y="229"/>
                    <a:pt x="1364" y="111"/>
                    <a:pt x="1674" y="111"/>
                  </a:cubicBezTo>
                  <a:cubicBezTo>
                    <a:pt x="2185" y="111"/>
                    <a:pt x="2673" y="432"/>
                    <a:pt x="2755" y="911"/>
                  </a:cubicBezTo>
                  <a:cubicBezTo>
                    <a:pt x="2863" y="1436"/>
                    <a:pt x="2462" y="1917"/>
                    <a:pt x="1936" y="1917"/>
                  </a:cubicBezTo>
                  <a:cubicBezTo>
                    <a:pt x="1904" y="1917"/>
                    <a:pt x="1870" y="1915"/>
                    <a:pt x="1837" y="1911"/>
                  </a:cubicBezTo>
                  <a:lnTo>
                    <a:pt x="1820" y="1911"/>
                  </a:lnTo>
                  <a:cubicBezTo>
                    <a:pt x="1804" y="1911"/>
                    <a:pt x="1787" y="1895"/>
                    <a:pt x="1771" y="1895"/>
                  </a:cubicBezTo>
                  <a:cubicBezTo>
                    <a:pt x="1689" y="1862"/>
                    <a:pt x="1640" y="1813"/>
                    <a:pt x="1591" y="1747"/>
                  </a:cubicBezTo>
                  <a:cubicBezTo>
                    <a:pt x="1591" y="1747"/>
                    <a:pt x="1558" y="1698"/>
                    <a:pt x="1591" y="1649"/>
                  </a:cubicBezTo>
                  <a:cubicBezTo>
                    <a:pt x="1640" y="1616"/>
                    <a:pt x="1984" y="1632"/>
                    <a:pt x="2001" y="1321"/>
                  </a:cubicBezTo>
                  <a:cubicBezTo>
                    <a:pt x="2011" y="1069"/>
                    <a:pt x="1807" y="905"/>
                    <a:pt x="1598" y="905"/>
                  </a:cubicBezTo>
                  <a:cubicBezTo>
                    <a:pt x="1481" y="905"/>
                    <a:pt x="1362" y="957"/>
                    <a:pt x="1279" y="1075"/>
                  </a:cubicBezTo>
                  <a:cubicBezTo>
                    <a:pt x="1085" y="1334"/>
                    <a:pt x="1370" y="1961"/>
                    <a:pt x="1930" y="1961"/>
                  </a:cubicBezTo>
                  <a:cubicBezTo>
                    <a:pt x="1937" y="1961"/>
                    <a:pt x="1944" y="1960"/>
                    <a:pt x="1951" y="1960"/>
                  </a:cubicBezTo>
                  <a:cubicBezTo>
                    <a:pt x="2509" y="1960"/>
                    <a:pt x="2935" y="1452"/>
                    <a:pt x="2836" y="895"/>
                  </a:cubicBezTo>
                  <a:cubicBezTo>
                    <a:pt x="2764" y="375"/>
                    <a:pt x="2217" y="1"/>
                    <a:pt x="16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4101550" y="2328425"/>
              <a:ext cx="69675" cy="203725"/>
            </a:xfrm>
            <a:custGeom>
              <a:rect b="b" l="l" r="r" t="t"/>
              <a:pathLst>
                <a:path extrusionOk="0" h="8149" w="2787">
                  <a:moveTo>
                    <a:pt x="702" y="1"/>
                  </a:moveTo>
                  <a:cubicBezTo>
                    <a:pt x="656" y="1"/>
                    <a:pt x="72" y="201"/>
                    <a:pt x="214" y="1067"/>
                  </a:cubicBezTo>
                  <a:cubicBezTo>
                    <a:pt x="345" y="1952"/>
                    <a:pt x="1066" y="2428"/>
                    <a:pt x="1476" y="2887"/>
                  </a:cubicBezTo>
                  <a:cubicBezTo>
                    <a:pt x="1803" y="3264"/>
                    <a:pt x="2476" y="4116"/>
                    <a:pt x="2131" y="4968"/>
                  </a:cubicBezTo>
                  <a:cubicBezTo>
                    <a:pt x="2049" y="5182"/>
                    <a:pt x="1902" y="5395"/>
                    <a:pt x="1738" y="5559"/>
                  </a:cubicBezTo>
                  <a:cubicBezTo>
                    <a:pt x="1148" y="6067"/>
                    <a:pt x="754" y="6313"/>
                    <a:pt x="443" y="6739"/>
                  </a:cubicBezTo>
                  <a:cubicBezTo>
                    <a:pt x="148" y="7148"/>
                    <a:pt x="0" y="7640"/>
                    <a:pt x="17" y="8148"/>
                  </a:cubicBezTo>
                  <a:cubicBezTo>
                    <a:pt x="17" y="8001"/>
                    <a:pt x="66" y="6935"/>
                    <a:pt x="1213" y="6132"/>
                  </a:cubicBezTo>
                  <a:cubicBezTo>
                    <a:pt x="2508" y="5231"/>
                    <a:pt x="2787" y="4280"/>
                    <a:pt x="2344" y="2903"/>
                  </a:cubicBezTo>
                  <a:cubicBezTo>
                    <a:pt x="1820" y="1280"/>
                    <a:pt x="361" y="1100"/>
                    <a:pt x="705" y="2"/>
                  </a:cubicBezTo>
                  <a:cubicBezTo>
                    <a:pt x="705" y="1"/>
                    <a:pt x="704" y="1"/>
                    <a:pt x="7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4185550" y="2092125"/>
              <a:ext cx="60875" cy="136775"/>
            </a:xfrm>
            <a:custGeom>
              <a:rect b="b" l="l" r="r" t="t"/>
              <a:pathLst>
                <a:path extrusionOk="0" h="5471" w="2435">
                  <a:moveTo>
                    <a:pt x="1426" y="1"/>
                  </a:moveTo>
                  <a:cubicBezTo>
                    <a:pt x="1397" y="1"/>
                    <a:pt x="1369" y="5"/>
                    <a:pt x="1345" y="13"/>
                  </a:cubicBezTo>
                  <a:cubicBezTo>
                    <a:pt x="1017" y="111"/>
                    <a:pt x="951" y="373"/>
                    <a:pt x="1115" y="734"/>
                  </a:cubicBezTo>
                  <a:cubicBezTo>
                    <a:pt x="1279" y="1094"/>
                    <a:pt x="1771" y="1144"/>
                    <a:pt x="1640" y="2815"/>
                  </a:cubicBezTo>
                  <a:cubicBezTo>
                    <a:pt x="1509" y="4471"/>
                    <a:pt x="1" y="5471"/>
                    <a:pt x="1" y="5471"/>
                  </a:cubicBezTo>
                  <a:cubicBezTo>
                    <a:pt x="263" y="5422"/>
                    <a:pt x="1820" y="4471"/>
                    <a:pt x="2148" y="2438"/>
                  </a:cubicBezTo>
                  <a:cubicBezTo>
                    <a:pt x="2435" y="565"/>
                    <a:pt x="1775" y="1"/>
                    <a:pt x="142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4141300" y="2054825"/>
              <a:ext cx="131975" cy="177775"/>
            </a:xfrm>
            <a:custGeom>
              <a:rect b="b" l="l" r="r" t="t"/>
              <a:pathLst>
                <a:path extrusionOk="0" h="7111" w="5279">
                  <a:moveTo>
                    <a:pt x="1679" y="0"/>
                  </a:moveTo>
                  <a:cubicBezTo>
                    <a:pt x="1291" y="0"/>
                    <a:pt x="856" y="88"/>
                    <a:pt x="476" y="374"/>
                  </a:cubicBezTo>
                  <a:cubicBezTo>
                    <a:pt x="164" y="652"/>
                    <a:pt x="0" y="1062"/>
                    <a:pt x="50" y="1472"/>
                  </a:cubicBezTo>
                  <a:cubicBezTo>
                    <a:pt x="106" y="1984"/>
                    <a:pt x="632" y="2422"/>
                    <a:pt x="1231" y="2422"/>
                  </a:cubicBezTo>
                  <a:cubicBezTo>
                    <a:pt x="1322" y="2422"/>
                    <a:pt x="1415" y="2411"/>
                    <a:pt x="1508" y="2390"/>
                  </a:cubicBezTo>
                  <a:cubicBezTo>
                    <a:pt x="1623" y="2373"/>
                    <a:pt x="1721" y="2324"/>
                    <a:pt x="1820" y="2275"/>
                  </a:cubicBezTo>
                  <a:lnTo>
                    <a:pt x="1853" y="2275"/>
                  </a:lnTo>
                  <a:cubicBezTo>
                    <a:pt x="2148" y="2111"/>
                    <a:pt x="2312" y="1783"/>
                    <a:pt x="2262" y="1455"/>
                  </a:cubicBezTo>
                  <a:cubicBezTo>
                    <a:pt x="2212" y="1118"/>
                    <a:pt x="1925" y="895"/>
                    <a:pt x="1616" y="895"/>
                  </a:cubicBezTo>
                  <a:cubicBezTo>
                    <a:pt x="1520" y="895"/>
                    <a:pt x="1422" y="917"/>
                    <a:pt x="1328" y="964"/>
                  </a:cubicBezTo>
                  <a:cubicBezTo>
                    <a:pt x="967" y="1160"/>
                    <a:pt x="1066" y="1701"/>
                    <a:pt x="1476" y="1767"/>
                  </a:cubicBezTo>
                  <a:cubicBezTo>
                    <a:pt x="1501" y="1772"/>
                    <a:pt x="1527" y="1774"/>
                    <a:pt x="1552" y="1774"/>
                  </a:cubicBezTo>
                  <a:cubicBezTo>
                    <a:pt x="1783" y="1774"/>
                    <a:pt x="1979" y="1577"/>
                    <a:pt x="1935" y="1341"/>
                  </a:cubicBezTo>
                  <a:cubicBezTo>
                    <a:pt x="1928" y="1294"/>
                    <a:pt x="1957" y="1255"/>
                    <a:pt x="1996" y="1255"/>
                  </a:cubicBezTo>
                  <a:cubicBezTo>
                    <a:pt x="2052" y="1255"/>
                    <a:pt x="2128" y="1335"/>
                    <a:pt x="2148" y="1586"/>
                  </a:cubicBezTo>
                  <a:cubicBezTo>
                    <a:pt x="2164" y="1718"/>
                    <a:pt x="2131" y="1832"/>
                    <a:pt x="2082" y="1947"/>
                  </a:cubicBezTo>
                  <a:cubicBezTo>
                    <a:pt x="1939" y="2161"/>
                    <a:pt x="1710" y="2301"/>
                    <a:pt x="1458" y="2301"/>
                  </a:cubicBezTo>
                  <a:cubicBezTo>
                    <a:pt x="1420" y="2301"/>
                    <a:pt x="1383" y="2298"/>
                    <a:pt x="1344" y="2291"/>
                  </a:cubicBezTo>
                  <a:cubicBezTo>
                    <a:pt x="1334" y="2292"/>
                    <a:pt x="1323" y="2292"/>
                    <a:pt x="1313" y="2292"/>
                  </a:cubicBezTo>
                  <a:cubicBezTo>
                    <a:pt x="625" y="2292"/>
                    <a:pt x="141" y="1249"/>
                    <a:pt x="787" y="603"/>
                  </a:cubicBezTo>
                  <a:cubicBezTo>
                    <a:pt x="1057" y="312"/>
                    <a:pt x="1443" y="185"/>
                    <a:pt x="1856" y="185"/>
                  </a:cubicBezTo>
                  <a:cubicBezTo>
                    <a:pt x="2373" y="185"/>
                    <a:pt x="2933" y="383"/>
                    <a:pt x="3361" y="701"/>
                  </a:cubicBezTo>
                  <a:cubicBezTo>
                    <a:pt x="5098" y="1963"/>
                    <a:pt x="4836" y="4258"/>
                    <a:pt x="4328" y="5406"/>
                  </a:cubicBezTo>
                  <a:cubicBezTo>
                    <a:pt x="4065" y="6078"/>
                    <a:pt x="3606" y="6668"/>
                    <a:pt x="3016" y="7110"/>
                  </a:cubicBezTo>
                  <a:cubicBezTo>
                    <a:pt x="3639" y="6701"/>
                    <a:pt x="4115" y="6110"/>
                    <a:pt x="4410" y="5438"/>
                  </a:cubicBezTo>
                  <a:cubicBezTo>
                    <a:pt x="4951" y="4291"/>
                    <a:pt x="5278" y="1898"/>
                    <a:pt x="3459" y="554"/>
                  </a:cubicBezTo>
                  <a:cubicBezTo>
                    <a:pt x="3098" y="292"/>
                    <a:pt x="2689" y="128"/>
                    <a:pt x="2262" y="62"/>
                  </a:cubicBezTo>
                  <a:cubicBezTo>
                    <a:pt x="2093" y="27"/>
                    <a:pt x="1894" y="0"/>
                    <a:pt x="16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4171200" y="1916625"/>
              <a:ext cx="130350" cy="205325"/>
            </a:xfrm>
            <a:custGeom>
              <a:rect b="b" l="l" r="r" t="t"/>
              <a:pathLst>
                <a:path extrusionOk="0" h="8213" w="5214">
                  <a:moveTo>
                    <a:pt x="1083" y="1"/>
                  </a:moveTo>
                  <a:lnTo>
                    <a:pt x="1083" y="1"/>
                  </a:lnTo>
                  <a:cubicBezTo>
                    <a:pt x="1" y="2869"/>
                    <a:pt x="1279" y="4394"/>
                    <a:pt x="2542" y="5623"/>
                  </a:cubicBezTo>
                  <a:cubicBezTo>
                    <a:pt x="3804" y="6852"/>
                    <a:pt x="3755" y="8213"/>
                    <a:pt x="3755" y="8213"/>
                  </a:cubicBezTo>
                  <a:cubicBezTo>
                    <a:pt x="4656" y="7295"/>
                    <a:pt x="3591" y="5607"/>
                    <a:pt x="4476" y="4246"/>
                  </a:cubicBezTo>
                  <a:cubicBezTo>
                    <a:pt x="5213" y="3099"/>
                    <a:pt x="4246" y="2574"/>
                    <a:pt x="4246" y="2574"/>
                  </a:cubicBezTo>
                  <a:cubicBezTo>
                    <a:pt x="3837" y="3164"/>
                    <a:pt x="3378" y="3017"/>
                    <a:pt x="3017" y="3754"/>
                  </a:cubicBezTo>
                  <a:cubicBezTo>
                    <a:pt x="2656" y="4459"/>
                    <a:pt x="3263" y="5820"/>
                    <a:pt x="3263" y="5820"/>
                  </a:cubicBezTo>
                  <a:cubicBezTo>
                    <a:pt x="2066" y="4951"/>
                    <a:pt x="2312" y="4164"/>
                    <a:pt x="2656" y="3771"/>
                  </a:cubicBezTo>
                  <a:cubicBezTo>
                    <a:pt x="3001" y="3377"/>
                    <a:pt x="2525" y="3017"/>
                    <a:pt x="2525" y="2804"/>
                  </a:cubicBezTo>
                  <a:cubicBezTo>
                    <a:pt x="2542" y="2656"/>
                    <a:pt x="2574" y="2509"/>
                    <a:pt x="2640" y="2377"/>
                  </a:cubicBezTo>
                  <a:cubicBezTo>
                    <a:pt x="2640" y="2377"/>
                    <a:pt x="2566" y="2323"/>
                    <a:pt x="2425" y="2323"/>
                  </a:cubicBezTo>
                  <a:cubicBezTo>
                    <a:pt x="2310" y="2323"/>
                    <a:pt x="2151" y="2359"/>
                    <a:pt x="1952" y="2492"/>
                  </a:cubicBezTo>
                  <a:cubicBezTo>
                    <a:pt x="1214" y="2984"/>
                    <a:pt x="1525" y="4082"/>
                    <a:pt x="1525" y="4082"/>
                  </a:cubicBezTo>
                  <a:cubicBezTo>
                    <a:pt x="1001" y="3345"/>
                    <a:pt x="1181" y="2591"/>
                    <a:pt x="1771" y="2066"/>
                  </a:cubicBezTo>
                  <a:cubicBezTo>
                    <a:pt x="2361" y="1558"/>
                    <a:pt x="1804" y="1066"/>
                    <a:pt x="1411" y="837"/>
                  </a:cubicBezTo>
                  <a:cubicBezTo>
                    <a:pt x="1017" y="607"/>
                    <a:pt x="1083" y="1"/>
                    <a:pt x="10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4111400" y="1891625"/>
              <a:ext cx="75825" cy="112725"/>
            </a:xfrm>
            <a:custGeom>
              <a:rect b="b" l="l" r="r" t="t"/>
              <a:pathLst>
                <a:path extrusionOk="0" h="4509" w="3033">
                  <a:moveTo>
                    <a:pt x="442" y="1"/>
                  </a:moveTo>
                  <a:cubicBezTo>
                    <a:pt x="442" y="1"/>
                    <a:pt x="0" y="2017"/>
                    <a:pt x="3032" y="4508"/>
                  </a:cubicBezTo>
                  <a:cubicBezTo>
                    <a:pt x="3032" y="4508"/>
                    <a:pt x="2459" y="3836"/>
                    <a:pt x="2721" y="3082"/>
                  </a:cubicBezTo>
                  <a:cubicBezTo>
                    <a:pt x="2983" y="2328"/>
                    <a:pt x="2672" y="2066"/>
                    <a:pt x="2426" y="1804"/>
                  </a:cubicBezTo>
                  <a:cubicBezTo>
                    <a:pt x="2295" y="1640"/>
                    <a:pt x="2295" y="1410"/>
                    <a:pt x="2409" y="1247"/>
                  </a:cubicBezTo>
                  <a:cubicBezTo>
                    <a:pt x="2409" y="1247"/>
                    <a:pt x="2371" y="1239"/>
                    <a:pt x="2316" y="1239"/>
                  </a:cubicBezTo>
                  <a:cubicBezTo>
                    <a:pt x="2154" y="1239"/>
                    <a:pt x="1844" y="1303"/>
                    <a:pt x="1918" y="1804"/>
                  </a:cubicBezTo>
                  <a:cubicBezTo>
                    <a:pt x="2032" y="2492"/>
                    <a:pt x="2065" y="2607"/>
                    <a:pt x="1852" y="2623"/>
                  </a:cubicBezTo>
                  <a:cubicBezTo>
                    <a:pt x="1843" y="2625"/>
                    <a:pt x="1834" y="2626"/>
                    <a:pt x="1826" y="2626"/>
                  </a:cubicBezTo>
                  <a:cubicBezTo>
                    <a:pt x="1643" y="2626"/>
                    <a:pt x="1691" y="2287"/>
                    <a:pt x="1754" y="2099"/>
                  </a:cubicBezTo>
                  <a:cubicBezTo>
                    <a:pt x="1803" y="1919"/>
                    <a:pt x="2049" y="1083"/>
                    <a:pt x="1409" y="820"/>
                  </a:cubicBezTo>
                  <a:cubicBezTo>
                    <a:pt x="754" y="542"/>
                    <a:pt x="492" y="279"/>
                    <a:pt x="4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4247425" y="2106350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88" y="509"/>
                    <a:pt x="1050" y="1181"/>
                    <a:pt x="951" y="2476"/>
                  </a:cubicBezTo>
                  <a:cubicBezTo>
                    <a:pt x="853" y="3771"/>
                    <a:pt x="1" y="4263"/>
                    <a:pt x="1" y="4263"/>
                  </a:cubicBezTo>
                  <a:cubicBezTo>
                    <a:pt x="3590" y="2427"/>
                    <a:pt x="2296" y="771"/>
                    <a:pt x="1935" y="509"/>
                  </a:cubicBezTo>
                  <a:cubicBezTo>
                    <a:pt x="1591" y="263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4249475" y="2171600"/>
              <a:ext cx="196725" cy="144825"/>
            </a:xfrm>
            <a:custGeom>
              <a:rect b="b" l="l" r="r" t="t"/>
              <a:pathLst>
                <a:path extrusionOk="0" h="5793" w="7869">
                  <a:moveTo>
                    <a:pt x="3230" y="0"/>
                  </a:moveTo>
                  <a:cubicBezTo>
                    <a:pt x="2848" y="0"/>
                    <a:pt x="2428" y="331"/>
                    <a:pt x="2017" y="948"/>
                  </a:cubicBezTo>
                  <a:cubicBezTo>
                    <a:pt x="1460" y="1800"/>
                    <a:pt x="1" y="1931"/>
                    <a:pt x="1" y="1931"/>
                  </a:cubicBezTo>
                  <a:cubicBezTo>
                    <a:pt x="2394" y="1980"/>
                    <a:pt x="3033" y="2603"/>
                    <a:pt x="3672" y="3357"/>
                  </a:cubicBezTo>
                  <a:cubicBezTo>
                    <a:pt x="4312" y="4111"/>
                    <a:pt x="4492" y="5341"/>
                    <a:pt x="6000" y="5701"/>
                  </a:cubicBezTo>
                  <a:cubicBezTo>
                    <a:pt x="6260" y="5765"/>
                    <a:pt x="6485" y="5792"/>
                    <a:pt x="6680" y="5792"/>
                  </a:cubicBezTo>
                  <a:cubicBezTo>
                    <a:pt x="7632" y="5792"/>
                    <a:pt x="7868" y="5160"/>
                    <a:pt x="7869" y="5160"/>
                  </a:cubicBezTo>
                  <a:lnTo>
                    <a:pt x="7869" y="5160"/>
                  </a:lnTo>
                  <a:cubicBezTo>
                    <a:pt x="7786" y="5218"/>
                    <a:pt x="7708" y="5247"/>
                    <a:pt x="7638" y="5247"/>
                  </a:cubicBezTo>
                  <a:cubicBezTo>
                    <a:pt x="7390" y="5247"/>
                    <a:pt x="7236" y="4882"/>
                    <a:pt x="7262" y="4128"/>
                  </a:cubicBezTo>
                  <a:cubicBezTo>
                    <a:pt x="7278" y="3177"/>
                    <a:pt x="6410" y="2882"/>
                    <a:pt x="5295" y="2718"/>
                  </a:cubicBezTo>
                  <a:cubicBezTo>
                    <a:pt x="4164" y="2538"/>
                    <a:pt x="3246" y="2472"/>
                    <a:pt x="3131" y="2095"/>
                  </a:cubicBezTo>
                  <a:cubicBezTo>
                    <a:pt x="3017" y="1735"/>
                    <a:pt x="3508" y="1587"/>
                    <a:pt x="4197" y="1390"/>
                  </a:cubicBezTo>
                  <a:cubicBezTo>
                    <a:pt x="4869" y="1177"/>
                    <a:pt x="4574" y="538"/>
                    <a:pt x="4574" y="538"/>
                  </a:cubicBezTo>
                  <a:lnTo>
                    <a:pt x="4574" y="538"/>
                  </a:lnTo>
                  <a:cubicBezTo>
                    <a:pt x="4519" y="585"/>
                    <a:pt x="4464" y="605"/>
                    <a:pt x="4405" y="605"/>
                  </a:cubicBezTo>
                  <a:cubicBezTo>
                    <a:pt x="4215" y="605"/>
                    <a:pt x="3986" y="391"/>
                    <a:pt x="3623" y="128"/>
                  </a:cubicBezTo>
                  <a:cubicBezTo>
                    <a:pt x="3498" y="42"/>
                    <a:pt x="3367" y="0"/>
                    <a:pt x="32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4154000" y="2231650"/>
              <a:ext cx="192625" cy="157075"/>
            </a:xfrm>
            <a:custGeom>
              <a:rect b="b" l="l" r="r" t="t"/>
              <a:pathLst>
                <a:path extrusionOk="0" h="6283" w="7705">
                  <a:moveTo>
                    <a:pt x="4305" y="0"/>
                  </a:moveTo>
                  <a:cubicBezTo>
                    <a:pt x="2708" y="0"/>
                    <a:pt x="1370" y="1104"/>
                    <a:pt x="689" y="2512"/>
                  </a:cubicBezTo>
                  <a:cubicBezTo>
                    <a:pt x="164" y="3611"/>
                    <a:pt x="1" y="4856"/>
                    <a:pt x="246" y="6053"/>
                  </a:cubicBezTo>
                  <a:lnTo>
                    <a:pt x="246" y="6069"/>
                  </a:lnTo>
                  <a:cubicBezTo>
                    <a:pt x="263" y="6151"/>
                    <a:pt x="279" y="6217"/>
                    <a:pt x="296" y="6282"/>
                  </a:cubicBezTo>
                  <a:cubicBezTo>
                    <a:pt x="263" y="6119"/>
                    <a:pt x="246" y="5955"/>
                    <a:pt x="246" y="5774"/>
                  </a:cubicBezTo>
                  <a:cubicBezTo>
                    <a:pt x="246" y="4906"/>
                    <a:pt x="410" y="4053"/>
                    <a:pt x="738" y="3250"/>
                  </a:cubicBezTo>
                  <a:cubicBezTo>
                    <a:pt x="1148" y="2234"/>
                    <a:pt x="1886" y="1398"/>
                    <a:pt x="2820" y="873"/>
                  </a:cubicBezTo>
                  <a:cubicBezTo>
                    <a:pt x="3377" y="559"/>
                    <a:pt x="4097" y="308"/>
                    <a:pt x="4806" y="308"/>
                  </a:cubicBezTo>
                  <a:cubicBezTo>
                    <a:pt x="5391" y="308"/>
                    <a:pt x="5968" y="478"/>
                    <a:pt x="6442" y="922"/>
                  </a:cubicBezTo>
                  <a:cubicBezTo>
                    <a:pt x="7491" y="1840"/>
                    <a:pt x="7147" y="3758"/>
                    <a:pt x="5951" y="4070"/>
                  </a:cubicBezTo>
                  <a:cubicBezTo>
                    <a:pt x="5825" y="4099"/>
                    <a:pt x="5696" y="4114"/>
                    <a:pt x="5567" y="4114"/>
                  </a:cubicBezTo>
                  <a:cubicBezTo>
                    <a:pt x="5122" y="4114"/>
                    <a:pt x="4684" y="3941"/>
                    <a:pt x="4443" y="3611"/>
                  </a:cubicBezTo>
                  <a:cubicBezTo>
                    <a:pt x="4164" y="3201"/>
                    <a:pt x="4148" y="2660"/>
                    <a:pt x="4426" y="2250"/>
                  </a:cubicBezTo>
                  <a:cubicBezTo>
                    <a:pt x="4616" y="1971"/>
                    <a:pt x="4919" y="1814"/>
                    <a:pt x="5233" y="1814"/>
                  </a:cubicBezTo>
                  <a:cubicBezTo>
                    <a:pt x="5380" y="1814"/>
                    <a:pt x="5530" y="1849"/>
                    <a:pt x="5672" y="1922"/>
                  </a:cubicBezTo>
                  <a:cubicBezTo>
                    <a:pt x="5852" y="2004"/>
                    <a:pt x="5967" y="2185"/>
                    <a:pt x="5967" y="2381"/>
                  </a:cubicBezTo>
                  <a:cubicBezTo>
                    <a:pt x="5967" y="2381"/>
                    <a:pt x="5967" y="2514"/>
                    <a:pt x="5883" y="2514"/>
                  </a:cubicBezTo>
                  <a:cubicBezTo>
                    <a:pt x="5879" y="2514"/>
                    <a:pt x="5874" y="2513"/>
                    <a:pt x="5869" y="2512"/>
                  </a:cubicBezTo>
                  <a:cubicBezTo>
                    <a:pt x="5754" y="2512"/>
                    <a:pt x="5787" y="2365"/>
                    <a:pt x="5524" y="2299"/>
                  </a:cubicBezTo>
                  <a:cubicBezTo>
                    <a:pt x="5495" y="2293"/>
                    <a:pt x="5466" y="2290"/>
                    <a:pt x="5437" y="2290"/>
                  </a:cubicBezTo>
                  <a:cubicBezTo>
                    <a:pt x="5183" y="2290"/>
                    <a:pt x="4990" y="2540"/>
                    <a:pt x="5049" y="2791"/>
                  </a:cubicBezTo>
                  <a:cubicBezTo>
                    <a:pt x="5080" y="2968"/>
                    <a:pt x="5317" y="3099"/>
                    <a:pt x="5561" y="3099"/>
                  </a:cubicBezTo>
                  <a:cubicBezTo>
                    <a:pt x="5701" y="3099"/>
                    <a:pt x="5843" y="3056"/>
                    <a:pt x="5951" y="2955"/>
                  </a:cubicBezTo>
                  <a:cubicBezTo>
                    <a:pt x="6016" y="2889"/>
                    <a:pt x="6065" y="2807"/>
                    <a:pt x="6098" y="2709"/>
                  </a:cubicBezTo>
                  <a:cubicBezTo>
                    <a:pt x="6180" y="2398"/>
                    <a:pt x="6049" y="2070"/>
                    <a:pt x="5770" y="1906"/>
                  </a:cubicBezTo>
                  <a:cubicBezTo>
                    <a:pt x="5599" y="1799"/>
                    <a:pt x="5408" y="1748"/>
                    <a:pt x="5219" y="1748"/>
                  </a:cubicBezTo>
                  <a:cubicBezTo>
                    <a:pt x="4886" y="1748"/>
                    <a:pt x="4560" y="1908"/>
                    <a:pt x="4361" y="2201"/>
                  </a:cubicBezTo>
                  <a:cubicBezTo>
                    <a:pt x="4049" y="2644"/>
                    <a:pt x="4049" y="3234"/>
                    <a:pt x="4361" y="3676"/>
                  </a:cubicBezTo>
                  <a:cubicBezTo>
                    <a:pt x="4617" y="4048"/>
                    <a:pt x="5083" y="4249"/>
                    <a:pt x="5579" y="4249"/>
                  </a:cubicBezTo>
                  <a:cubicBezTo>
                    <a:pt x="5718" y="4249"/>
                    <a:pt x="5860" y="4233"/>
                    <a:pt x="6000" y="4201"/>
                  </a:cubicBezTo>
                  <a:cubicBezTo>
                    <a:pt x="7344" y="3873"/>
                    <a:pt x="7704" y="1791"/>
                    <a:pt x="6557" y="808"/>
                  </a:cubicBezTo>
                  <a:cubicBezTo>
                    <a:pt x="6410" y="677"/>
                    <a:pt x="6262" y="545"/>
                    <a:pt x="6082" y="464"/>
                  </a:cubicBezTo>
                  <a:cubicBezTo>
                    <a:pt x="5590" y="168"/>
                    <a:pt x="5033" y="5"/>
                    <a:pt x="4475" y="5"/>
                  </a:cubicBezTo>
                  <a:cubicBezTo>
                    <a:pt x="4418" y="2"/>
                    <a:pt x="4361" y="0"/>
                    <a:pt x="43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4163825" y="2279450"/>
              <a:ext cx="76025" cy="81400"/>
            </a:xfrm>
            <a:custGeom>
              <a:rect b="b" l="l" r="r" t="t"/>
              <a:pathLst>
                <a:path extrusionOk="0" h="3256" w="3041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994"/>
                    <a:pt x="1" y="3256"/>
                    <a:pt x="1" y="3256"/>
                  </a:cubicBezTo>
                  <a:cubicBezTo>
                    <a:pt x="1" y="3256"/>
                    <a:pt x="689" y="1158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4261775" y="2273150"/>
              <a:ext cx="129925" cy="112550"/>
            </a:xfrm>
            <a:custGeom>
              <a:rect b="b" l="l" r="r" t="t"/>
              <a:pathLst>
                <a:path extrusionOk="0" h="4502" w="5197">
                  <a:moveTo>
                    <a:pt x="3033" y="0"/>
                  </a:moveTo>
                  <a:cubicBezTo>
                    <a:pt x="3033" y="0"/>
                    <a:pt x="3344" y="689"/>
                    <a:pt x="3000" y="1770"/>
                  </a:cubicBezTo>
                  <a:cubicBezTo>
                    <a:pt x="2672" y="2836"/>
                    <a:pt x="1836" y="3049"/>
                    <a:pt x="1197" y="3114"/>
                  </a:cubicBezTo>
                  <a:cubicBezTo>
                    <a:pt x="574" y="3180"/>
                    <a:pt x="132" y="3459"/>
                    <a:pt x="0" y="4327"/>
                  </a:cubicBezTo>
                  <a:cubicBezTo>
                    <a:pt x="149" y="4229"/>
                    <a:pt x="314" y="4177"/>
                    <a:pt x="484" y="4177"/>
                  </a:cubicBezTo>
                  <a:cubicBezTo>
                    <a:pt x="596" y="4177"/>
                    <a:pt x="709" y="4200"/>
                    <a:pt x="820" y="4245"/>
                  </a:cubicBezTo>
                  <a:cubicBezTo>
                    <a:pt x="1056" y="4363"/>
                    <a:pt x="1447" y="4501"/>
                    <a:pt x="1843" y="4501"/>
                  </a:cubicBezTo>
                  <a:cubicBezTo>
                    <a:pt x="2164" y="4501"/>
                    <a:pt x="2489" y="4411"/>
                    <a:pt x="2738" y="4147"/>
                  </a:cubicBezTo>
                  <a:cubicBezTo>
                    <a:pt x="3098" y="3754"/>
                    <a:pt x="3246" y="3196"/>
                    <a:pt x="3148" y="2672"/>
                  </a:cubicBezTo>
                  <a:cubicBezTo>
                    <a:pt x="3115" y="2381"/>
                    <a:pt x="3051" y="1852"/>
                    <a:pt x="3331" y="1852"/>
                  </a:cubicBezTo>
                  <a:cubicBezTo>
                    <a:pt x="3336" y="1852"/>
                    <a:pt x="3340" y="1852"/>
                    <a:pt x="3344" y="1852"/>
                  </a:cubicBezTo>
                  <a:cubicBezTo>
                    <a:pt x="3344" y="1852"/>
                    <a:pt x="3348" y="1852"/>
                    <a:pt x="3354" y="1852"/>
                  </a:cubicBezTo>
                  <a:cubicBezTo>
                    <a:pt x="3398" y="1852"/>
                    <a:pt x="3572" y="1877"/>
                    <a:pt x="3557" y="2278"/>
                  </a:cubicBezTo>
                  <a:cubicBezTo>
                    <a:pt x="3557" y="2754"/>
                    <a:pt x="3525" y="3049"/>
                    <a:pt x="4147" y="3229"/>
                  </a:cubicBezTo>
                  <a:cubicBezTo>
                    <a:pt x="4492" y="3311"/>
                    <a:pt x="4803" y="3475"/>
                    <a:pt x="5065" y="3721"/>
                  </a:cubicBezTo>
                  <a:cubicBezTo>
                    <a:pt x="4967" y="3508"/>
                    <a:pt x="4934" y="3262"/>
                    <a:pt x="5000" y="3032"/>
                  </a:cubicBezTo>
                  <a:cubicBezTo>
                    <a:pt x="5115" y="2688"/>
                    <a:pt x="5196" y="2082"/>
                    <a:pt x="4639" y="1688"/>
                  </a:cubicBezTo>
                  <a:cubicBezTo>
                    <a:pt x="4082" y="1295"/>
                    <a:pt x="3525" y="1066"/>
                    <a:pt x="3393" y="672"/>
                  </a:cubicBezTo>
                  <a:cubicBezTo>
                    <a:pt x="3311" y="426"/>
                    <a:pt x="3180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4339625" y="2348950"/>
              <a:ext cx="32000" cy="49600"/>
            </a:xfrm>
            <a:custGeom>
              <a:rect b="b" l="l" r="r" t="t"/>
              <a:pathLst>
                <a:path extrusionOk="0" h="1984" w="1280">
                  <a:moveTo>
                    <a:pt x="329" y="0"/>
                  </a:moveTo>
                  <a:lnTo>
                    <a:pt x="329" y="0"/>
                  </a:lnTo>
                  <a:cubicBezTo>
                    <a:pt x="345" y="197"/>
                    <a:pt x="329" y="377"/>
                    <a:pt x="279" y="574"/>
                  </a:cubicBezTo>
                  <a:cubicBezTo>
                    <a:pt x="181" y="836"/>
                    <a:pt x="1" y="1263"/>
                    <a:pt x="509" y="1558"/>
                  </a:cubicBezTo>
                  <a:cubicBezTo>
                    <a:pt x="1017" y="1853"/>
                    <a:pt x="1017" y="1984"/>
                    <a:pt x="1017" y="1984"/>
                  </a:cubicBezTo>
                  <a:cubicBezTo>
                    <a:pt x="1050" y="1754"/>
                    <a:pt x="1099" y="1525"/>
                    <a:pt x="1165" y="1295"/>
                  </a:cubicBezTo>
                  <a:cubicBezTo>
                    <a:pt x="1279" y="935"/>
                    <a:pt x="1115" y="525"/>
                    <a:pt x="771" y="345"/>
                  </a:cubicBezTo>
                  <a:cubicBezTo>
                    <a:pt x="345" y="83"/>
                    <a:pt x="329" y="1"/>
                    <a:pt x="32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4340850" y="2133375"/>
              <a:ext cx="173375" cy="121925"/>
            </a:xfrm>
            <a:custGeom>
              <a:rect b="b" l="l" r="r" t="t"/>
              <a:pathLst>
                <a:path extrusionOk="0" h="4877" w="6935">
                  <a:moveTo>
                    <a:pt x="1967" y="1"/>
                  </a:moveTo>
                  <a:cubicBezTo>
                    <a:pt x="1073" y="1"/>
                    <a:pt x="587" y="838"/>
                    <a:pt x="706" y="1379"/>
                  </a:cubicBezTo>
                  <a:cubicBezTo>
                    <a:pt x="835" y="1981"/>
                    <a:pt x="1403" y="2019"/>
                    <a:pt x="1543" y="2019"/>
                  </a:cubicBezTo>
                  <a:cubicBezTo>
                    <a:pt x="1563" y="2019"/>
                    <a:pt x="1575" y="2018"/>
                    <a:pt x="1575" y="2018"/>
                  </a:cubicBezTo>
                  <a:cubicBezTo>
                    <a:pt x="1312" y="1919"/>
                    <a:pt x="1198" y="1608"/>
                    <a:pt x="1312" y="1362"/>
                  </a:cubicBezTo>
                  <a:cubicBezTo>
                    <a:pt x="1357" y="1289"/>
                    <a:pt x="1406" y="1263"/>
                    <a:pt x="1458" y="1263"/>
                  </a:cubicBezTo>
                  <a:cubicBezTo>
                    <a:pt x="1559" y="1263"/>
                    <a:pt x="1674" y="1363"/>
                    <a:pt x="1804" y="1428"/>
                  </a:cubicBezTo>
                  <a:cubicBezTo>
                    <a:pt x="1842" y="1447"/>
                    <a:pt x="1878" y="1455"/>
                    <a:pt x="1911" y="1455"/>
                  </a:cubicBezTo>
                  <a:cubicBezTo>
                    <a:pt x="2054" y="1455"/>
                    <a:pt x="2161" y="1302"/>
                    <a:pt x="2214" y="1116"/>
                  </a:cubicBezTo>
                  <a:cubicBezTo>
                    <a:pt x="2244" y="978"/>
                    <a:pt x="2345" y="845"/>
                    <a:pt x="2529" y="845"/>
                  </a:cubicBezTo>
                  <a:cubicBezTo>
                    <a:pt x="2650" y="845"/>
                    <a:pt x="2806" y="902"/>
                    <a:pt x="3001" y="1051"/>
                  </a:cubicBezTo>
                  <a:cubicBezTo>
                    <a:pt x="3476" y="1428"/>
                    <a:pt x="3181" y="2165"/>
                    <a:pt x="3181" y="2165"/>
                  </a:cubicBezTo>
                  <a:cubicBezTo>
                    <a:pt x="3181" y="2165"/>
                    <a:pt x="3181" y="1559"/>
                    <a:pt x="2738" y="1493"/>
                  </a:cubicBezTo>
                  <a:cubicBezTo>
                    <a:pt x="2694" y="1480"/>
                    <a:pt x="2649" y="1473"/>
                    <a:pt x="2604" y="1473"/>
                  </a:cubicBezTo>
                  <a:cubicBezTo>
                    <a:pt x="2430" y="1473"/>
                    <a:pt x="2259" y="1570"/>
                    <a:pt x="2181" y="1739"/>
                  </a:cubicBezTo>
                  <a:cubicBezTo>
                    <a:pt x="2460" y="1739"/>
                    <a:pt x="2476" y="2116"/>
                    <a:pt x="2329" y="2313"/>
                  </a:cubicBezTo>
                  <a:cubicBezTo>
                    <a:pt x="2181" y="2526"/>
                    <a:pt x="2230" y="2673"/>
                    <a:pt x="2361" y="2755"/>
                  </a:cubicBezTo>
                  <a:cubicBezTo>
                    <a:pt x="2509" y="2837"/>
                    <a:pt x="2706" y="2821"/>
                    <a:pt x="2542" y="3198"/>
                  </a:cubicBezTo>
                  <a:cubicBezTo>
                    <a:pt x="2361" y="3575"/>
                    <a:pt x="1640" y="3575"/>
                    <a:pt x="1640" y="3575"/>
                  </a:cubicBezTo>
                  <a:cubicBezTo>
                    <a:pt x="1788" y="3362"/>
                    <a:pt x="1755" y="3067"/>
                    <a:pt x="1558" y="2903"/>
                  </a:cubicBezTo>
                  <a:cubicBezTo>
                    <a:pt x="1558" y="3083"/>
                    <a:pt x="1460" y="3231"/>
                    <a:pt x="1296" y="3280"/>
                  </a:cubicBezTo>
                  <a:cubicBezTo>
                    <a:pt x="1001" y="3362"/>
                    <a:pt x="1017" y="3280"/>
                    <a:pt x="755" y="3509"/>
                  </a:cubicBezTo>
                  <a:cubicBezTo>
                    <a:pt x="624" y="3624"/>
                    <a:pt x="435" y="3653"/>
                    <a:pt x="280" y="3653"/>
                  </a:cubicBezTo>
                  <a:cubicBezTo>
                    <a:pt x="124" y="3653"/>
                    <a:pt x="1" y="3624"/>
                    <a:pt x="1" y="3624"/>
                  </a:cubicBezTo>
                  <a:lnTo>
                    <a:pt x="1" y="3624"/>
                  </a:lnTo>
                  <a:cubicBezTo>
                    <a:pt x="181" y="3722"/>
                    <a:pt x="378" y="3772"/>
                    <a:pt x="575" y="3788"/>
                  </a:cubicBezTo>
                  <a:cubicBezTo>
                    <a:pt x="1017" y="3821"/>
                    <a:pt x="1460" y="3903"/>
                    <a:pt x="1886" y="4001"/>
                  </a:cubicBezTo>
                  <a:cubicBezTo>
                    <a:pt x="3066" y="4362"/>
                    <a:pt x="3787" y="4853"/>
                    <a:pt x="4689" y="4870"/>
                  </a:cubicBezTo>
                  <a:cubicBezTo>
                    <a:pt x="4744" y="4874"/>
                    <a:pt x="4800" y="4876"/>
                    <a:pt x="4855" y="4876"/>
                  </a:cubicBezTo>
                  <a:cubicBezTo>
                    <a:pt x="5245" y="4876"/>
                    <a:pt x="5640" y="4776"/>
                    <a:pt x="5984" y="4575"/>
                  </a:cubicBezTo>
                  <a:cubicBezTo>
                    <a:pt x="6721" y="4099"/>
                    <a:pt x="6935" y="3100"/>
                    <a:pt x="6459" y="2362"/>
                  </a:cubicBezTo>
                  <a:cubicBezTo>
                    <a:pt x="6227" y="2021"/>
                    <a:pt x="5859" y="1866"/>
                    <a:pt x="5517" y="1866"/>
                  </a:cubicBezTo>
                  <a:cubicBezTo>
                    <a:pt x="5184" y="1866"/>
                    <a:pt x="4876" y="2013"/>
                    <a:pt x="4738" y="2280"/>
                  </a:cubicBezTo>
                  <a:cubicBezTo>
                    <a:pt x="4492" y="2624"/>
                    <a:pt x="4525" y="3083"/>
                    <a:pt x="4820" y="3378"/>
                  </a:cubicBezTo>
                  <a:lnTo>
                    <a:pt x="4836" y="3378"/>
                  </a:lnTo>
                  <a:cubicBezTo>
                    <a:pt x="4853" y="3395"/>
                    <a:pt x="4869" y="3411"/>
                    <a:pt x="4902" y="3427"/>
                  </a:cubicBezTo>
                  <a:lnTo>
                    <a:pt x="4935" y="3460"/>
                  </a:lnTo>
                  <a:cubicBezTo>
                    <a:pt x="5034" y="3517"/>
                    <a:pt x="5156" y="3547"/>
                    <a:pt x="5276" y="3547"/>
                  </a:cubicBezTo>
                  <a:cubicBezTo>
                    <a:pt x="5534" y="3547"/>
                    <a:pt x="5782" y="3412"/>
                    <a:pt x="5771" y="3132"/>
                  </a:cubicBezTo>
                  <a:cubicBezTo>
                    <a:pt x="5784" y="2938"/>
                    <a:pt x="5628" y="2856"/>
                    <a:pt x="5452" y="2856"/>
                  </a:cubicBezTo>
                  <a:cubicBezTo>
                    <a:pt x="5197" y="2856"/>
                    <a:pt x="4900" y="3028"/>
                    <a:pt x="5017" y="3280"/>
                  </a:cubicBezTo>
                  <a:cubicBezTo>
                    <a:pt x="5017" y="3303"/>
                    <a:pt x="5017" y="3325"/>
                    <a:pt x="4996" y="3325"/>
                  </a:cubicBezTo>
                  <a:cubicBezTo>
                    <a:pt x="4971" y="3325"/>
                    <a:pt x="4918" y="3295"/>
                    <a:pt x="4804" y="3198"/>
                  </a:cubicBezTo>
                  <a:cubicBezTo>
                    <a:pt x="4689" y="3100"/>
                    <a:pt x="4623" y="2952"/>
                    <a:pt x="4623" y="2788"/>
                  </a:cubicBezTo>
                  <a:cubicBezTo>
                    <a:pt x="4623" y="2624"/>
                    <a:pt x="4689" y="2444"/>
                    <a:pt x="4804" y="2313"/>
                  </a:cubicBezTo>
                  <a:cubicBezTo>
                    <a:pt x="4930" y="2076"/>
                    <a:pt x="5200" y="1950"/>
                    <a:pt x="5491" y="1950"/>
                  </a:cubicBezTo>
                  <a:cubicBezTo>
                    <a:pt x="5804" y="1950"/>
                    <a:pt x="6140" y="2097"/>
                    <a:pt x="6344" y="2411"/>
                  </a:cubicBezTo>
                  <a:lnTo>
                    <a:pt x="6361" y="2444"/>
                  </a:lnTo>
                  <a:cubicBezTo>
                    <a:pt x="6574" y="2854"/>
                    <a:pt x="6574" y="3345"/>
                    <a:pt x="6328" y="3755"/>
                  </a:cubicBezTo>
                  <a:cubicBezTo>
                    <a:pt x="6049" y="4247"/>
                    <a:pt x="5412" y="4594"/>
                    <a:pt x="4583" y="4594"/>
                  </a:cubicBezTo>
                  <a:cubicBezTo>
                    <a:pt x="4196" y="4594"/>
                    <a:pt x="3766" y="4518"/>
                    <a:pt x="3312" y="4345"/>
                  </a:cubicBezTo>
                  <a:cubicBezTo>
                    <a:pt x="3263" y="4329"/>
                    <a:pt x="3033" y="4263"/>
                    <a:pt x="2886" y="4181"/>
                  </a:cubicBezTo>
                  <a:cubicBezTo>
                    <a:pt x="2460" y="3985"/>
                    <a:pt x="2017" y="3821"/>
                    <a:pt x="1575" y="3739"/>
                  </a:cubicBezTo>
                  <a:cubicBezTo>
                    <a:pt x="1738" y="3722"/>
                    <a:pt x="1935" y="3690"/>
                    <a:pt x="2148" y="3657"/>
                  </a:cubicBezTo>
                  <a:cubicBezTo>
                    <a:pt x="3886" y="3313"/>
                    <a:pt x="4148" y="838"/>
                    <a:pt x="2689" y="166"/>
                  </a:cubicBezTo>
                  <a:cubicBezTo>
                    <a:pt x="2426" y="50"/>
                    <a:pt x="2184" y="1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4425275" y="2198975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3803" y="0"/>
                  </a:moveTo>
                  <a:lnTo>
                    <a:pt x="3803" y="0"/>
                  </a:lnTo>
                  <a:cubicBezTo>
                    <a:pt x="3902" y="803"/>
                    <a:pt x="3558" y="1590"/>
                    <a:pt x="2902" y="2066"/>
                  </a:cubicBezTo>
                  <a:cubicBezTo>
                    <a:pt x="2499" y="2373"/>
                    <a:pt x="2009" y="2472"/>
                    <a:pt x="1547" y="2472"/>
                  </a:cubicBezTo>
                  <a:cubicBezTo>
                    <a:pt x="730" y="2472"/>
                    <a:pt x="1" y="2164"/>
                    <a:pt x="1" y="2164"/>
                  </a:cubicBezTo>
                  <a:lnTo>
                    <a:pt x="1" y="2164"/>
                  </a:lnTo>
                  <a:cubicBezTo>
                    <a:pt x="1345" y="2885"/>
                    <a:pt x="1836" y="2639"/>
                    <a:pt x="2213" y="3049"/>
                  </a:cubicBezTo>
                  <a:cubicBezTo>
                    <a:pt x="2381" y="3232"/>
                    <a:pt x="2557" y="3288"/>
                    <a:pt x="2717" y="3288"/>
                  </a:cubicBezTo>
                  <a:cubicBezTo>
                    <a:pt x="2902" y="3288"/>
                    <a:pt x="3067" y="3215"/>
                    <a:pt x="3181" y="3180"/>
                  </a:cubicBezTo>
                  <a:cubicBezTo>
                    <a:pt x="3204" y="3173"/>
                    <a:pt x="3228" y="3170"/>
                    <a:pt x="3252" y="3170"/>
                  </a:cubicBezTo>
                  <a:cubicBezTo>
                    <a:pt x="3346" y="3170"/>
                    <a:pt x="3440" y="3220"/>
                    <a:pt x="3492" y="3311"/>
                  </a:cubicBezTo>
                  <a:cubicBezTo>
                    <a:pt x="3525" y="3098"/>
                    <a:pt x="3476" y="2885"/>
                    <a:pt x="3361" y="2721"/>
                  </a:cubicBezTo>
                  <a:cubicBezTo>
                    <a:pt x="3181" y="2508"/>
                    <a:pt x="2787" y="2508"/>
                    <a:pt x="2722" y="2508"/>
                  </a:cubicBezTo>
                  <a:cubicBezTo>
                    <a:pt x="3279" y="2459"/>
                    <a:pt x="3787" y="2180"/>
                    <a:pt x="4098" y="1721"/>
                  </a:cubicBezTo>
                  <a:cubicBezTo>
                    <a:pt x="4656" y="918"/>
                    <a:pt x="3804" y="0"/>
                    <a:pt x="3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4276525" y="2013625"/>
              <a:ext cx="111075" cy="157100"/>
            </a:xfrm>
            <a:custGeom>
              <a:rect b="b" l="l" r="r" t="t"/>
              <a:pathLst>
                <a:path extrusionOk="0" h="6284" w="4443">
                  <a:moveTo>
                    <a:pt x="1819" y="0"/>
                  </a:moveTo>
                  <a:cubicBezTo>
                    <a:pt x="1392" y="0"/>
                    <a:pt x="978" y="153"/>
                    <a:pt x="705" y="464"/>
                  </a:cubicBezTo>
                  <a:cubicBezTo>
                    <a:pt x="1" y="1087"/>
                    <a:pt x="443" y="2136"/>
                    <a:pt x="1033" y="2349"/>
                  </a:cubicBezTo>
                  <a:cubicBezTo>
                    <a:pt x="1156" y="2415"/>
                    <a:pt x="1291" y="2448"/>
                    <a:pt x="1429" y="2448"/>
                  </a:cubicBezTo>
                  <a:cubicBezTo>
                    <a:pt x="1566" y="2448"/>
                    <a:pt x="1705" y="2415"/>
                    <a:pt x="1836" y="2349"/>
                  </a:cubicBezTo>
                  <a:lnTo>
                    <a:pt x="1869" y="2333"/>
                  </a:lnTo>
                  <a:lnTo>
                    <a:pt x="1902" y="2300"/>
                  </a:lnTo>
                  <a:lnTo>
                    <a:pt x="1951" y="2267"/>
                  </a:lnTo>
                  <a:lnTo>
                    <a:pt x="2017" y="2218"/>
                  </a:lnTo>
                  <a:cubicBezTo>
                    <a:pt x="2033" y="2202"/>
                    <a:pt x="2049" y="2185"/>
                    <a:pt x="2082" y="2153"/>
                  </a:cubicBezTo>
                  <a:cubicBezTo>
                    <a:pt x="2246" y="1989"/>
                    <a:pt x="2328" y="1743"/>
                    <a:pt x="2295" y="1497"/>
                  </a:cubicBezTo>
                  <a:cubicBezTo>
                    <a:pt x="2253" y="1165"/>
                    <a:pt x="2042" y="1022"/>
                    <a:pt x="1846" y="1022"/>
                  </a:cubicBezTo>
                  <a:cubicBezTo>
                    <a:pt x="1742" y="1022"/>
                    <a:pt x="1642" y="1062"/>
                    <a:pt x="1574" y="1136"/>
                  </a:cubicBezTo>
                  <a:cubicBezTo>
                    <a:pt x="1410" y="1300"/>
                    <a:pt x="1459" y="1579"/>
                    <a:pt x="1656" y="1694"/>
                  </a:cubicBezTo>
                  <a:cubicBezTo>
                    <a:pt x="1733" y="1728"/>
                    <a:pt x="1802" y="1738"/>
                    <a:pt x="1862" y="1738"/>
                  </a:cubicBezTo>
                  <a:cubicBezTo>
                    <a:pt x="1940" y="1738"/>
                    <a:pt x="2003" y="1721"/>
                    <a:pt x="2046" y="1721"/>
                  </a:cubicBezTo>
                  <a:cubicBezTo>
                    <a:pt x="2097" y="1721"/>
                    <a:pt x="2122" y="1743"/>
                    <a:pt x="2115" y="1841"/>
                  </a:cubicBezTo>
                  <a:cubicBezTo>
                    <a:pt x="2099" y="2038"/>
                    <a:pt x="1984" y="2202"/>
                    <a:pt x="1804" y="2300"/>
                  </a:cubicBezTo>
                  <a:cubicBezTo>
                    <a:pt x="1700" y="2352"/>
                    <a:pt x="1587" y="2377"/>
                    <a:pt x="1473" y="2377"/>
                  </a:cubicBezTo>
                  <a:cubicBezTo>
                    <a:pt x="1333" y="2377"/>
                    <a:pt x="1192" y="2340"/>
                    <a:pt x="1066" y="2267"/>
                  </a:cubicBezTo>
                  <a:cubicBezTo>
                    <a:pt x="525" y="2054"/>
                    <a:pt x="164" y="1104"/>
                    <a:pt x="804" y="563"/>
                  </a:cubicBezTo>
                  <a:cubicBezTo>
                    <a:pt x="1050" y="317"/>
                    <a:pt x="1394" y="169"/>
                    <a:pt x="1738" y="169"/>
                  </a:cubicBezTo>
                  <a:cubicBezTo>
                    <a:pt x="2492" y="202"/>
                    <a:pt x="3312" y="759"/>
                    <a:pt x="3443" y="2218"/>
                  </a:cubicBezTo>
                  <a:cubicBezTo>
                    <a:pt x="3492" y="2759"/>
                    <a:pt x="3443" y="3316"/>
                    <a:pt x="3279" y="3841"/>
                  </a:cubicBezTo>
                  <a:cubicBezTo>
                    <a:pt x="3164" y="4300"/>
                    <a:pt x="2951" y="4742"/>
                    <a:pt x="2672" y="5119"/>
                  </a:cubicBezTo>
                  <a:cubicBezTo>
                    <a:pt x="2263" y="5611"/>
                    <a:pt x="1754" y="6021"/>
                    <a:pt x="1181" y="6283"/>
                  </a:cubicBezTo>
                  <a:cubicBezTo>
                    <a:pt x="1804" y="6037"/>
                    <a:pt x="2361" y="5644"/>
                    <a:pt x="2787" y="5119"/>
                  </a:cubicBezTo>
                  <a:cubicBezTo>
                    <a:pt x="3541" y="4267"/>
                    <a:pt x="4443" y="2235"/>
                    <a:pt x="3164" y="612"/>
                  </a:cubicBezTo>
                  <a:cubicBezTo>
                    <a:pt x="2829" y="207"/>
                    <a:pt x="2315" y="0"/>
                    <a:pt x="18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3874950" y="2651575"/>
              <a:ext cx="226625" cy="158025"/>
            </a:xfrm>
            <a:custGeom>
              <a:rect b="b" l="l" r="r" t="t"/>
              <a:pathLst>
                <a:path extrusionOk="0" h="6321" w="9065">
                  <a:moveTo>
                    <a:pt x="2001" y="0"/>
                  </a:moveTo>
                  <a:cubicBezTo>
                    <a:pt x="1084" y="0"/>
                    <a:pt x="66" y="652"/>
                    <a:pt x="33" y="1844"/>
                  </a:cubicBezTo>
                  <a:cubicBezTo>
                    <a:pt x="0" y="2713"/>
                    <a:pt x="459" y="3533"/>
                    <a:pt x="1229" y="3942"/>
                  </a:cubicBezTo>
                  <a:cubicBezTo>
                    <a:pt x="1731" y="4193"/>
                    <a:pt x="2300" y="4298"/>
                    <a:pt x="2880" y="4298"/>
                  </a:cubicBezTo>
                  <a:cubicBezTo>
                    <a:pt x="3209" y="4298"/>
                    <a:pt x="3542" y="4264"/>
                    <a:pt x="3868" y="4205"/>
                  </a:cubicBezTo>
                  <a:cubicBezTo>
                    <a:pt x="4754" y="3959"/>
                    <a:pt x="5557" y="3631"/>
                    <a:pt x="6376" y="3418"/>
                  </a:cubicBezTo>
                  <a:cubicBezTo>
                    <a:pt x="6573" y="3371"/>
                    <a:pt x="6772" y="3347"/>
                    <a:pt x="6968" y="3347"/>
                  </a:cubicBezTo>
                  <a:cubicBezTo>
                    <a:pt x="7589" y="3347"/>
                    <a:pt x="8175" y="3584"/>
                    <a:pt x="8524" y="4057"/>
                  </a:cubicBezTo>
                  <a:cubicBezTo>
                    <a:pt x="8950" y="4647"/>
                    <a:pt x="8999" y="5582"/>
                    <a:pt x="8458" y="5975"/>
                  </a:cubicBezTo>
                  <a:cubicBezTo>
                    <a:pt x="8238" y="6137"/>
                    <a:pt x="7979" y="6212"/>
                    <a:pt x="7731" y="6212"/>
                  </a:cubicBezTo>
                  <a:cubicBezTo>
                    <a:pt x="7350" y="6212"/>
                    <a:pt x="6994" y="6036"/>
                    <a:pt x="6835" y="5729"/>
                  </a:cubicBezTo>
                  <a:cubicBezTo>
                    <a:pt x="6524" y="5221"/>
                    <a:pt x="6770" y="4582"/>
                    <a:pt x="7229" y="4451"/>
                  </a:cubicBezTo>
                  <a:cubicBezTo>
                    <a:pt x="7324" y="4412"/>
                    <a:pt x="7424" y="4394"/>
                    <a:pt x="7522" y="4394"/>
                  </a:cubicBezTo>
                  <a:cubicBezTo>
                    <a:pt x="7761" y="4394"/>
                    <a:pt x="7991" y="4504"/>
                    <a:pt x="8130" y="4713"/>
                  </a:cubicBezTo>
                  <a:cubicBezTo>
                    <a:pt x="8228" y="4893"/>
                    <a:pt x="8245" y="5106"/>
                    <a:pt x="8163" y="5287"/>
                  </a:cubicBezTo>
                  <a:cubicBezTo>
                    <a:pt x="8163" y="5326"/>
                    <a:pt x="8109" y="5398"/>
                    <a:pt x="8063" y="5398"/>
                  </a:cubicBezTo>
                  <a:cubicBezTo>
                    <a:pt x="8052" y="5398"/>
                    <a:pt x="8041" y="5394"/>
                    <a:pt x="8032" y="5385"/>
                  </a:cubicBezTo>
                  <a:cubicBezTo>
                    <a:pt x="7966" y="5319"/>
                    <a:pt x="8032" y="4975"/>
                    <a:pt x="7655" y="4926"/>
                  </a:cubicBezTo>
                  <a:cubicBezTo>
                    <a:pt x="7640" y="4924"/>
                    <a:pt x="7625" y="4923"/>
                    <a:pt x="7611" y="4923"/>
                  </a:cubicBezTo>
                  <a:cubicBezTo>
                    <a:pt x="7268" y="4923"/>
                    <a:pt x="7161" y="5473"/>
                    <a:pt x="7507" y="5631"/>
                  </a:cubicBezTo>
                  <a:cubicBezTo>
                    <a:pt x="7577" y="5662"/>
                    <a:pt x="7650" y="5676"/>
                    <a:pt x="7720" y="5676"/>
                  </a:cubicBezTo>
                  <a:cubicBezTo>
                    <a:pt x="7945" y="5676"/>
                    <a:pt x="8154" y="5528"/>
                    <a:pt x="8228" y="5303"/>
                  </a:cubicBezTo>
                  <a:cubicBezTo>
                    <a:pt x="8228" y="5287"/>
                    <a:pt x="8228" y="5287"/>
                    <a:pt x="8228" y="5287"/>
                  </a:cubicBezTo>
                  <a:cubicBezTo>
                    <a:pt x="8228" y="5270"/>
                    <a:pt x="8245" y="5254"/>
                    <a:pt x="8245" y="5237"/>
                  </a:cubicBezTo>
                  <a:lnTo>
                    <a:pt x="8245" y="5221"/>
                  </a:lnTo>
                  <a:cubicBezTo>
                    <a:pt x="8261" y="5090"/>
                    <a:pt x="8261" y="4975"/>
                    <a:pt x="8228" y="4844"/>
                  </a:cubicBezTo>
                  <a:cubicBezTo>
                    <a:pt x="8104" y="4532"/>
                    <a:pt x="7808" y="4344"/>
                    <a:pt x="7501" y="4344"/>
                  </a:cubicBezTo>
                  <a:cubicBezTo>
                    <a:pt x="7404" y="4344"/>
                    <a:pt x="7306" y="4362"/>
                    <a:pt x="7212" y="4401"/>
                  </a:cubicBezTo>
                  <a:cubicBezTo>
                    <a:pt x="6720" y="4516"/>
                    <a:pt x="6425" y="5221"/>
                    <a:pt x="6753" y="5762"/>
                  </a:cubicBezTo>
                  <a:cubicBezTo>
                    <a:pt x="6925" y="6116"/>
                    <a:pt x="7335" y="6321"/>
                    <a:pt x="7763" y="6321"/>
                  </a:cubicBezTo>
                  <a:cubicBezTo>
                    <a:pt x="8027" y="6321"/>
                    <a:pt x="8298" y="6242"/>
                    <a:pt x="8524" y="6073"/>
                  </a:cubicBezTo>
                  <a:cubicBezTo>
                    <a:pt x="8950" y="5729"/>
                    <a:pt x="9064" y="5139"/>
                    <a:pt x="8933" y="4582"/>
                  </a:cubicBezTo>
                  <a:cubicBezTo>
                    <a:pt x="8835" y="4041"/>
                    <a:pt x="8474" y="3172"/>
                    <a:pt x="7212" y="2893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43" y="2846"/>
                    <a:pt x="3910" y="3972"/>
                    <a:pt x="2333" y="3972"/>
                  </a:cubicBezTo>
                  <a:cubicBezTo>
                    <a:pt x="2102" y="3972"/>
                    <a:pt x="1871" y="3948"/>
                    <a:pt x="1639" y="3893"/>
                  </a:cubicBezTo>
                  <a:cubicBezTo>
                    <a:pt x="1557" y="3877"/>
                    <a:pt x="1459" y="3844"/>
                    <a:pt x="1377" y="3828"/>
                  </a:cubicBezTo>
                  <a:cubicBezTo>
                    <a:pt x="1361" y="3828"/>
                    <a:pt x="1328" y="3811"/>
                    <a:pt x="1311" y="3795"/>
                  </a:cubicBezTo>
                  <a:cubicBezTo>
                    <a:pt x="590" y="3418"/>
                    <a:pt x="164" y="2664"/>
                    <a:pt x="180" y="1861"/>
                  </a:cubicBezTo>
                  <a:cubicBezTo>
                    <a:pt x="202" y="743"/>
                    <a:pt x="1174" y="111"/>
                    <a:pt x="2039" y="111"/>
                  </a:cubicBezTo>
                  <a:cubicBezTo>
                    <a:pt x="2456" y="111"/>
                    <a:pt x="2848" y="257"/>
                    <a:pt x="3098" y="566"/>
                  </a:cubicBezTo>
                  <a:cubicBezTo>
                    <a:pt x="3573" y="1008"/>
                    <a:pt x="3524" y="1762"/>
                    <a:pt x="3016" y="2172"/>
                  </a:cubicBezTo>
                  <a:cubicBezTo>
                    <a:pt x="2950" y="2238"/>
                    <a:pt x="2852" y="2271"/>
                    <a:pt x="2770" y="2303"/>
                  </a:cubicBezTo>
                  <a:cubicBezTo>
                    <a:pt x="2709" y="2316"/>
                    <a:pt x="2646" y="2322"/>
                    <a:pt x="2584" y="2322"/>
                  </a:cubicBezTo>
                  <a:cubicBezTo>
                    <a:pt x="2397" y="2322"/>
                    <a:pt x="2213" y="2266"/>
                    <a:pt x="2065" y="2156"/>
                  </a:cubicBezTo>
                  <a:cubicBezTo>
                    <a:pt x="1934" y="2074"/>
                    <a:pt x="1885" y="1910"/>
                    <a:pt x="1934" y="1779"/>
                  </a:cubicBezTo>
                  <a:lnTo>
                    <a:pt x="1934" y="1779"/>
                  </a:lnTo>
                  <a:cubicBezTo>
                    <a:pt x="1999" y="1854"/>
                    <a:pt x="2099" y="1894"/>
                    <a:pt x="2202" y="1894"/>
                  </a:cubicBezTo>
                  <a:cubicBezTo>
                    <a:pt x="2255" y="1894"/>
                    <a:pt x="2310" y="1883"/>
                    <a:pt x="2360" y="1861"/>
                  </a:cubicBezTo>
                  <a:cubicBezTo>
                    <a:pt x="2606" y="1713"/>
                    <a:pt x="2541" y="1320"/>
                    <a:pt x="2213" y="1222"/>
                  </a:cubicBezTo>
                  <a:cubicBezTo>
                    <a:pt x="2185" y="1214"/>
                    <a:pt x="2157" y="1211"/>
                    <a:pt x="2129" y="1211"/>
                  </a:cubicBezTo>
                  <a:cubicBezTo>
                    <a:pt x="1786" y="1211"/>
                    <a:pt x="1507" y="1748"/>
                    <a:pt x="1901" y="2172"/>
                  </a:cubicBezTo>
                  <a:cubicBezTo>
                    <a:pt x="2059" y="2318"/>
                    <a:pt x="2262" y="2400"/>
                    <a:pt x="2476" y="2400"/>
                  </a:cubicBezTo>
                  <a:cubicBezTo>
                    <a:pt x="2551" y="2400"/>
                    <a:pt x="2628" y="2390"/>
                    <a:pt x="2705" y="2369"/>
                  </a:cubicBezTo>
                  <a:cubicBezTo>
                    <a:pt x="2721" y="2369"/>
                    <a:pt x="2754" y="2353"/>
                    <a:pt x="2787" y="2353"/>
                  </a:cubicBezTo>
                  <a:lnTo>
                    <a:pt x="2869" y="2320"/>
                  </a:lnTo>
                  <a:lnTo>
                    <a:pt x="2901" y="2320"/>
                  </a:lnTo>
                  <a:cubicBezTo>
                    <a:pt x="3049" y="2254"/>
                    <a:pt x="3180" y="2139"/>
                    <a:pt x="3262" y="2008"/>
                  </a:cubicBezTo>
                  <a:cubicBezTo>
                    <a:pt x="3590" y="1533"/>
                    <a:pt x="3557" y="910"/>
                    <a:pt x="3164" y="500"/>
                  </a:cubicBezTo>
                  <a:cubicBezTo>
                    <a:pt x="2891" y="162"/>
                    <a:pt x="2459" y="0"/>
                    <a:pt x="20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3913450" y="2741450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5512" y="0"/>
                  </a:moveTo>
                  <a:cubicBezTo>
                    <a:pt x="5261" y="0"/>
                    <a:pt x="4964" y="44"/>
                    <a:pt x="4623" y="167"/>
                  </a:cubicBezTo>
                  <a:cubicBezTo>
                    <a:pt x="3776" y="457"/>
                    <a:pt x="2583" y="1019"/>
                    <a:pt x="1411" y="1019"/>
                  </a:cubicBezTo>
                  <a:cubicBezTo>
                    <a:pt x="929" y="1019"/>
                    <a:pt x="450" y="924"/>
                    <a:pt x="1" y="675"/>
                  </a:cubicBezTo>
                  <a:lnTo>
                    <a:pt x="1" y="675"/>
                  </a:lnTo>
                  <a:cubicBezTo>
                    <a:pt x="1" y="675"/>
                    <a:pt x="567" y="1333"/>
                    <a:pt x="1345" y="1333"/>
                  </a:cubicBezTo>
                  <a:cubicBezTo>
                    <a:pt x="1372" y="1333"/>
                    <a:pt x="1399" y="1333"/>
                    <a:pt x="1427" y="1331"/>
                  </a:cubicBezTo>
                  <a:cubicBezTo>
                    <a:pt x="1951" y="1294"/>
                    <a:pt x="2185" y="1158"/>
                    <a:pt x="2318" y="1158"/>
                  </a:cubicBezTo>
                  <a:cubicBezTo>
                    <a:pt x="2364" y="1158"/>
                    <a:pt x="2397" y="1174"/>
                    <a:pt x="2427" y="1216"/>
                  </a:cubicBezTo>
                  <a:cubicBezTo>
                    <a:pt x="2503" y="1305"/>
                    <a:pt x="2403" y="1364"/>
                    <a:pt x="2248" y="1364"/>
                  </a:cubicBezTo>
                  <a:cubicBezTo>
                    <a:pt x="2202" y="1364"/>
                    <a:pt x="2152" y="1359"/>
                    <a:pt x="2099" y="1347"/>
                  </a:cubicBezTo>
                  <a:cubicBezTo>
                    <a:pt x="2052" y="1330"/>
                    <a:pt x="2001" y="1321"/>
                    <a:pt x="1948" y="1321"/>
                  </a:cubicBezTo>
                  <a:cubicBezTo>
                    <a:pt x="1854" y="1321"/>
                    <a:pt x="1757" y="1350"/>
                    <a:pt x="1673" y="1413"/>
                  </a:cubicBezTo>
                  <a:cubicBezTo>
                    <a:pt x="1511" y="1574"/>
                    <a:pt x="1715" y="2085"/>
                    <a:pt x="1346" y="2085"/>
                  </a:cubicBezTo>
                  <a:cubicBezTo>
                    <a:pt x="1340" y="2085"/>
                    <a:pt x="1335" y="2085"/>
                    <a:pt x="1329" y="2085"/>
                  </a:cubicBezTo>
                  <a:lnTo>
                    <a:pt x="1329" y="2085"/>
                  </a:lnTo>
                  <a:cubicBezTo>
                    <a:pt x="1329" y="2085"/>
                    <a:pt x="1613" y="2451"/>
                    <a:pt x="2044" y="2451"/>
                  </a:cubicBezTo>
                  <a:cubicBezTo>
                    <a:pt x="2189" y="2451"/>
                    <a:pt x="2351" y="2410"/>
                    <a:pt x="2525" y="2298"/>
                  </a:cubicBezTo>
                  <a:cubicBezTo>
                    <a:pt x="3197" y="1872"/>
                    <a:pt x="2820" y="1364"/>
                    <a:pt x="3066" y="1233"/>
                  </a:cubicBezTo>
                  <a:cubicBezTo>
                    <a:pt x="3108" y="1214"/>
                    <a:pt x="3148" y="1206"/>
                    <a:pt x="3186" y="1206"/>
                  </a:cubicBezTo>
                  <a:cubicBezTo>
                    <a:pt x="3385" y="1206"/>
                    <a:pt x="3505" y="1438"/>
                    <a:pt x="3312" y="1659"/>
                  </a:cubicBezTo>
                  <a:cubicBezTo>
                    <a:pt x="3082" y="1937"/>
                    <a:pt x="2230" y="2888"/>
                    <a:pt x="3558" y="3691"/>
                  </a:cubicBezTo>
                  <a:cubicBezTo>
                    <a:pt x="3558" y="3691"/>
                    <a:pt x="3377" y="3232"/>
                    <a:pt x="3738" y="3068"/>
                  </a:cubicBezTo>
                  <a:cubicBezTo>
                    <a:pt x="4099" y="2921"/>
                    <a:pt x="4803" y="2691"/>
                    <a:pt x="4705" y="2200"/>
                  </a:cubicBezTo>
                  <a:cubicBezTo>
                    <a:pt x="4607" y="1692"/>
                    <a:pt x="4246" y="938"/>
                    <a:pt x="4836" y="495"/>
                  </a:cubicBezTo>
                  <a:cubicBezTo>
                    <a:pt x="5192" y="235"/>
                    <a:pt x="5497" y="134"/>
                    <a:pt x="5801" y="134"/>
                  </a:cubicBezTo>
                  <a:cubicBezTo>
                    <a:pt x="6015" y="134"/>
                    <a:pt x="6229" y="184"/>
                    <a:pt x="6459" y="266"/>
                  </a:cubicBezTo>
                  <a:cubicBezTo>
                    <a:pt x="6459" y="266"/>
                    <a:pt x="6127" y="0"/>
                    <a:pt x="551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3943375" y="2649375"/>
              <a:ext cx="90575" cy="63475"/>
            </a:xfrm>
            <a:custGeom>
              <a:rect b="b" l="l" r="r" t="t"/>
              <a:pathLst>
                <a:path extrusionOk="0" h="2539" w="3623">
                  <a:moveTo>
                    <a:pt x="1101" y="0"/>
                  </a:moveTo>
                  <a:cubicBezTo>
                    <a:pt x="504" y="0"/>
                    <a:pt x="0" y="129"/>
                    <a:pt x="0" y="129"/>
                  </a:cubicBezTo>
                  <a:cubicBezTo>
                    <a:pt x="0" y="129"/>
                    <a:pt x="951" y="211"/>
                    <a:pt x="1197" y="556"/>
                  </a:cubicBezTo>
                  <a:cubicBezTo>
                    <a:pt x="1361" y="752"/>
                    <a:pt x="1426" y="1015"/>
                    <a:pt x="1344" y="1277"/>
                  </a:cubicBezTo>
                  <a:cubicBezTo>
                    <a:pt x="1295" y="1506"/>
                    <a:pt x="1181" y="2146"/>
                    <a:pt x="2213" y="2162"/>
                  </a:cubicBezTo>
                  <a:cubicBezTo>
                    <a:pt x="3246" y="2178"/>
                    <a:pt x="3082" y="2539"/>
                    <a:pt x="3082" y="2539"/>
                  </a:cubicBezTo>
                  <a:cubicBezTo>
                    <a:pt x="3082" y="2539"/>
                    <a:pt x="3623" y="1769"/>
                    <a:pt x="2738" y="621"/>
                  </a:cubicBezTo>
                  <a:cubicBezTo>
                    <a:pt x="2364" y="125"/>
                    <a:pt x="1688" y="0"/>
                    <a:pt x="11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3907725" y="2582525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31" y="0"/>
                  </a:moveTo>
                  <a:cubicBezTo>
                    <a:pt x="836" y="164"/>
                    <a:pt x="738" y="705"/>
                    <a:pt x="804" y="1443"/>
                  </a:cubicBezTo>
                  <a:cubicBezTo>
                    <a:pt x="869" y="2181"/>
                    <a:pt x="0" y="2623"/>
                    <a:pt x="0" y="2623"/>
                  </a:cubicBezTo>
                  <a:cubicBezTo>
                    <a:pt x="590" y="2410"/>
                    <a:pt x="1771" y="2689"/>
                    <a:pt x="2016" y="2017"/>
                  </a:cubicBezTo>
                  <a:cubicBezTo>
                    <a:pt x="2262" y="1361"/>
                    <a:pt x="1639" y="935"/>
                    <a:pt x="1279" y="738"/>
                  </a:cubicBezTo>
                  <a:cubicBezTo>
                    <a:pt x="918" y="541"/>
                    <a:pt x="1131" y="1"/>
                    <a:pt x="11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3823300" y="2611625"/>
              <a:ext cx="79525" cy="107800"/>
            </a:xfrm>
            <a:custGeom>
              <a:rect b="b" l="l" r="r" t="t"/>
              <a:pathLst>
                <a:path extrusionOk="0" h="4312" w="3181">
                  <a:moveTo>
                    <a:pt x="2804" y="0"/>
                  </a:moveTo>
                  <a:lnTo>
                    <a:pt x="2804" y="0"/>
                  </a:lnTo>
                  <a:cubicBezTo>
                    <a:pt x="2725" y="92"/>
                    <a:pt x="2606" y="141"/>
                    <a:pt x="2486" y="141"/>
                  </a:cubicBezTo>
                  <a:cubicBezTo>
                    <a:pt x="2455" y="141"/>
                    <a:pt x="2424" y="138"/>
                    <a:pt x="2394" y="131"/>
                  </a:cubicBezTo>
                  <a:cubicBezTo>
                    <a:pt x="2336" y="120"/>
                    <a:pt x="2251" y="110"/>
                    <a:pt x="2152" y="110"/>
                  </a:cubicBezTo>
                  <a:cubicBezTo>
                    <a:pt x="1831" y="110"/>
                    <a:pt x="1368" y="213"/>
                    <a:pt x="1230" y="689"/>
                  </a:cubicBezTo>
                  <a:cubicBezTo>
                    <a:pt x="1050" y="1312"/>
                    <a:pt x="1197" y="1705"/>
                    <a:pt x="1410" y="1885"/>
                  </a:cubicBezTo>
                  <a:cubicBezTo>
                    <a:pt x="1623" y="2066"/>
                    <a:pt x="1623" y="2443"/>
                    <a:pt x="1476" y="2508"/>
                  </a:cubicBezTo>
                  <a:cubicBezTo>
                    <a:pt x="1439" y="2525"/>
                    <a:pt x="1402" y="2533"/>
                    <a:pt x="1367" y="2533"/>
                  </a:cubicBezTo>
                  <a:cubicBezTo>
                    <a:pt x="1199" y="2533"/>
                    <a:pt x="1067" y="2357"/>
                    <a:pt x="1148" y="2180"/>
                  </a:cubicBezTo>
                  <a:cubicBezTo>
                    <a:pt x="1221" y="1960"/>
                    <a:pt x="1046" y="1728"/>
                    <a:pt x="820" y="1728"/>
                  </a:cubicBezTo>
                  <a:cubicBezTo>
                    <a:pt x="794" y="1728"/>
                    <a:pt x="766" y="1731"/>
                    <a:pt x="738" y="1738"/>
                  </a:cubicBezTo>
                  <a:cubicBezTo>
                    <a:pt x="686" y="1744"/>
                    <a:pt x="638" y="1748"/>
                    <a:pt x="595" y="1748"/>
                  </a:cubicBezTo>
                  <a:cubicBezTo>
                    <a:pt x="421" y="1748"/>
                    <a:pt x="319" y="1695"/>
                    <a:pt x="279" y="1590"/>
                  </a:cubicBezTo>
                  <a:lnTo>
                    <a:pt x="279" y="1590"/>
                  </a:lnTo>
                  <a:cubicBezTo>
                    <a:pt x="279" y="1590"/>
                    <a:pt x="1" y="2492"/>
                    <a:pt x="689" y="2918"/>
                  </a:cubicBezTo>
                  <a:cubicBezTo>
                    <a:pt x="1394" y="3360"/>
                    <a:pt x="1738" y="4049"/>
                    <a:pt x="2132" y="4311"/>
                  </a:cubicBezTo>
                  <a:cubicBezTo>
                    <a:pt x="2132" y="4311"/>
                    <a:pt x="1525" y="3344"/>
                    <a:pt x="2082" y="2475"/>
                  </a:cubicBezTo>
                  <a:cubicBezTo>
                    <a:pt x="2640" y="1607"/>
                    <a:pt x="3181" y="1344"/>
                    <a:pt x="2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3718000" y="2453100"/>
              <a:ext cx="202850" cy="202800"/>
            </a:xfrm>
            <a:custGeom>
              <a:rect b="b" l="l" r="r" t="t"/>
              <a:pathLst>
                <a:path extrusionOk="0" h="8112" w="8114">
                  <a:moveTo>
                    <a:pt x="2344" y="0"/>
                  </a:moveTo>
                  <a:cubicBezTo>
                    <a:pt x="2257" y="0"/>
                    <a:pt x="2169" y="5"/>
                    <a:pt x="2082" y="14"/>
                  </a:cubicBezTo>
                  <a:cubicBezTo>
                    <a:pt x="771" y="178"/>
                    <a:pt x="0" y="1981"/>
                    <a:pt x="787" y="3227"/>
                  </a:cubicBezTo>
                  <a:cubicBezTo>
                    <a:pt x="1402" y="4216"/>
                    <a:pt x="2510" y="4479"/>
                    <a:pt x="3485" y="4479"/>
                  </a:cubicBezTo>
                  <a:cubicBezTo>
                    <a:pt x="3576" y="4479"/>
                    <a:pt x="3666" y="4477"/>
                    <a:pt x="3754" y="4473"/>
                  </a:cubicBezTo>
                  <a:cubicBezTo>
                    <a:pt x="3967" y="4473"/>
                    <a:pt x="4213" y="4456"/>
                    <a:pt x="4459" y="4423"/>
                  </a:cubicBezTo>
                  <a:cubicBezTo>
                    <a:pt x="4459" y="4423"/>
                    <a:pt x="4664" y="4389"/>
                    <a:pt x="4972" y="4389"/>
                  </a:cubicBezTo>
                  <a:cubicBezTo>
                    <a:pt x="5455" y="4389"/>
                    <a:pt x="6189" y="4474"/>
                    <a:pt x="6770" y="4915"/>
                  </a:cubicBezTo>
                  <a:cubicBezTo>
                    <a:pt x="7163" y="5243"/>
                    <a:pt x="7425" y="5718"/>
                    <a:pt x="7524" y="6227"/>
                  </a:cubicBezTo>
                  <a:cubicBezTo>
                    <a:pt x="7524" y="6227"/>
                    <a:pt x="7688" y="7423"/>
                    <a:pt x="7114" y="8079"/>
                  </a:cubicBezTo>
                  <a:lnTo>
                    <a:pt x="7081" y="8112"/>
                  </a:lnTo>
                  <a:cubicBezTo>
                    <a:pt x="7081" y="8112"/>
                    <a:pt x="8114" y="7587"/>
                    <a:pt x="7999" y="5981"/>
                  </a:cubicBezTo>
                  <a:cubicBezTo>
                    <a:pt x="7891" y="4664"/>
                    <a:pt x="6827" y="4011"/>
                    <a:pt x="5488" y="4011"/>
                  </a:cubicBezTo>
                  <a:cubicBezTo>
                    <a:pt x="5209" y="4011"/>
                    <a:pt x="4919" y="4039"/>
                    <a:pt x="4623" y="4096"/>
                  </a:cubicBezTo>
                  <a:cubicBezTo>
                    <a:pt x="4113" y="4196"/>
                    <a:pt x="3661" y="4246"/>
                    <a:pt x="3253" y="4246"/>
                  </a:cubicBezTo>
                  <a:cubicBezTo>
                    <a:pt x="2730" y="4246"/>
                    <a:pt x="2282" y="4163"/>
                    <a:pt x="1885" y="3997"/>
                  </a:cubicBezTo>
                  <a:cubicBezTo>
                    <a:pt x="1492" y="3817"/>
                    <a:pt x="1164" y="3522"/>
                    <a:pt x="934" y="3145"/>
                  </a:cubicBezTo>
                  <a:cubicBezTo>
                    <a:pt x="197" y="1998"/>
                    <a:pt x="902" y="309"/>
                    <a:pt x="2115" y="162"/>
                  </a:cubicBezTo>
                  <a:cubicBezTo>
                    <a:pt x="2213" y="147"/>
                    <a:pt x="2313" y="140"/>
                    <a:pt x="2412" y="140"/>
                  </a:cubicBezTo>
                  <a:cubicBezTo>
                    <a:pt x="2877" y="140"/>
                    <a:pt x="3336" y="300"/>
                    <a:pt x="3606" y="637"/>
                  </a:cubicBezTo>
                  <a:cubicBezTo>
                    <a:pt x="3885" y="1030"/>
                    <a:pt x="3934" y="1555"/>
                    <a:pt x="3737" y="1998"/>
                  </a:cubicBezTo>
                  <a:cubicBezTo>
                    <a:pt x="3593" y="2339"/>
                    <a:pt x="3258" y="2544"/>
                    <a:pt x="2903" y="2544"/>
                  </a:cubicBezTo>
                  <a:cubicBezTo>
                    <a:pt x="2816" y="2544"/>
                    <a:pt x="2727" y="2532"/>
                    <a:pt x="2639" y="2506"/>
                  </a:cubicBezTo>
                  <a:cubicBezTo>
                    <a:pt x="2213" y="2407"/>
                    <a:pt x="2033" y="1965"/>
                    <a:pt x="2361" y="1916"/>
                  </a:cubicBezTo>
                  <a:cubicBezTo>
                    <a:pt x="2770" y="1850"/>
                    <a:pt x="2852" y="1506"/>
                    <a:pt x="2705" y="1211"/>
                  </a:cubicBezTo>
                  <a:cubicBezTo>
                    <a:pt x="2652" y="1091"/>
                    <a:pt x="2521" y="1026"/>
                    <a:pt x="2378" y="1026"/>
                  </a:cubicBezTo>
                  <a:cubicBezTo>
                    <a:pt x="2168" y="1026"/>
                    <a:pt x="1934" y="1168"/>
                    <a:pt x="1885" y="1489"/>
                  </a:cubicBezTo>
                  <a:cubicBezTo>
                    <a:pt x="1820" y="1768"/>
                    <a:pt x="1902" y="2047"/>
                    <a:pt x="2082" y="2243"/>
                  </a:cubicBezTo>
                  <a:cubicBezTo>
                    <a:pt x="2257" y="2436"/>
                    <a:pt x="2591" y="2598"/>
                    <a:pt x="2934" y="2598"/>
                  </a:cubicBezTo>
                  <a:cubicBezTo>
                    <a:pt x="3264" y="2598"/>
                    <a:pt x="3602" y="2448"/>
                    <a:pt x="3819" y="2030"/>
                  </a:cubicBezTo>
                  <a:cubicBezTo>
                    <a:pt x="4049" y="1555"/>
                    <a:pt x="4000" y="998"/>
                    <a:pt x="3705" y="572"/>
                  </a:cubicBezTo>
                  <a:cubicBezTo>
                    <a:pt x="3394" y="177"/>
                    <a:pt x="2878" y="0"/>
                    <a:pt x="2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3750775" y="2569525"/>
              <a:ext cx="116800" cy="59325"/>
            </a:xfrm>
            <a:custGeom>
              <a:rect b="b" l="l" r="r" t="t"/>
              <a:pathLst>
                <a:path extrusionOk="0" h="2373" w="4672">
                  <a:moveTo>
                    <a:pt x="3587" y="1"/>
                  </a:moveTo>
                  <a:cubicBezTo>
                    <a:pt x="3291" y="1"/>
                    <a:pt x="2939" y="42"/>
                    <a:pt x="2541" y="160"/>
                  </a:cubicBezTo>
                  <a:cubicBezTo>
                    <a:pt x="1986" y="324"/>
                    <a:pt x="1513" y="386"/>
                    <a:pt x="1125" y="386"/>
                  </a:cubicBezTo>
                  <a:cubicBezTo>
                    <a:pt x="586" y="386"/>
                    <a:pt x="210" y="267"/>
                    <a:pt x="0" y="143"/>
                  </a:cubicBezTo>
                  <a:lnTo>
                    <a:pt x="0" y="143"/>
                  </a:lnTo>
                  <a:cubicBezTo>
                    <a:pt x="132" y="258"/>
                    <a:pt x="263" y="389"/>
                    <a:pt x="377" y="520"/>
                  </a:cubicBezTo>
                  <a:cubicBezTo>
                    <a:pt x="453" y="641"/>
                    <a:pt x="598" y="1390"/>
                    <a:pt x="1199" y="1390"/>
                  </a:cubicBezTo>
                  <a:cubicBezTo>
                    <a:pt x="1250" y="1390"/>
                    <a:pt x="1304" y="1384"/>
                    <a:pt x="1361" y="1373"/>
                  </a:cubicBezTo>
                  <a:cubicBezTo>
                    <a:pt x="2082" y="1225"/>
                    <a:pt x="1951" y="750"/>
                    <a:pt x="2426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5" y="782"/>
                    <a:pt x="2869" y="848"/>
                  </a:cubicBezTo>
                  <a:cubicBezTo>
                    <a:pt x="2811" y="892"/>
                    <a:pt x="2759" y="906"/>
                    <a:pt x="2704" y="906"/>
                  </a:cubicBezTo>
                  <a:cubicBezTo>
                    <a:pt x="2635" y="906"/>
                    <a:pt x="2560" y="883"/>
                    <a:pt x="2459" y="865"/>
                  </a:cubicBezTo>
                  <a:cubicBezTo>
                    <a:pt x="2451" y="864"/>
                    <a:pt x="2442" y="863"/>
                    <a:pt x="2433" y="863"/>
                  </a:cubicBezTo>
                  <a:cubicBezTo>
                    <a:pt x="2249" y="863"/>
                    <a:pt x="1812" y="1018"/>
                    <a:pt x="1967" y="1438"/>
                  </a:cubicBezTo>
                  <a:cubicBezTo>
                    <a:pt x="2131" y="1865"/>
                    <a:pt x="2377" y="2225"/>
                    <a:pt x="2115" y="2373"/>
                  </a:cubicBezTo>
                  <a:cubicBezTo>
                    <a:pt x="2115" y="2373"/>
                    <a:pt x="3033" y="2373"/>
                    <a:pt x="3344" y="2110"/>
                  </a:cubicBezTo>
                  <a:cubicBezTo>
                    <a:pt x="3705" y="1848"/>
                    <a:pt x="3852" y="1406"/>
                    <a:pt x="3738" y="979"/>
                  </a:cubicBezTo>
                  <a:cubicBezTo>
                    <a:pt x="3626" y="505"/>
                    <a:pt x="3942" y="197"/>
                    <a:pt x="4413" y="197"/>
                  </a:cubicBezTo>
                  <a:cubicBezTo>
                    <a:pt x="4495" y="197"/>
                    <a:pt x="4582" y="206"/>
                    <a:pt x="4672" y="225"/>
                  </a:cubicBezTo>
                  <a:cubicBezTo>
                    <a:pt x="4672" y="225"/>
                    <a:pt x="4278" y="1"/>
                    <a:pt x="358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3780275" y="2460000"/>
              <a:ext cx="80750" cy="84125"/>
            </a:xfrm>
            <a:custGeom>
              <a:rect b="b" l="l" r="r" t="t"/>
              <a:pathLst>
                <a:path extrusionOk="0" h="3365" w="3230">
                  <a:moveTo>
                    <a:pt x="1279" y="0"/>
                  </a:moveTo>
                  <a:lnTo>
                    <a:pt x="1279" y="0"/>
                  </a:lnTo>
                  <a:cubicBezTo>
                    <a:pt x="1705" y="443"/>
                    <a:pt x="1853" y="1082"/>
                    <a:pt x="1640" y="1656"/>
                  </a:cubicBezTo>
                  <a:cubicBezTo>
                    <a:pt x="1410" y="2417"/>
                    <a:pt x="887" y="2617"/>
                    <a:pt x="437" y="2617"/>
                  </a:cubicBezTo>
                  <a:cubicBezTo>
                    <a:pt x="276" y="2617"/>
                    <a:pt x="126" y="2592"/>
                    <a:pt x="1" y="2558"/>
                  </a:cubicBezTo>
                  <a:lnTo>
                    <a:pt x="1" y="2558"/>
                  </a:lnTo>
                  <a:cubicBezTo>
                    <a:pt x="1" y="2558"/>
                    <a:pt x="244" y="3364"/>
                    <a:pt x="1010" y="3364"/>
                  </a:cubicBezTo>
                  <a:cubicBezTo>
                    <a:pt x="1039" y="3364"/>
                    <a:pt x="1068" y="3363"/>
                    <a:pt x="1099" y="3361"/>
                  </a:cubicBezTo>
                  <a:cubicBezTo>
                    <a:pt x="1951" y="3295"/>
                    <a:pt x="1902" y="2639"/>
                    <a:pt x="1886" y="2361"/>
                  </a:cubicBezTo>
                  <a:cubicBezTo>
                    <a:pt x="1886" y="2066"/>
                    <a:pt x="1869" y="1836"/>
                    <a:pt x="1968" y="1836"/>
                  </a:cubicBezTo>
                  <a:cubicBezTo>
                    <a:pt x="2082" y="1836"/>
                    <a:pt x="2115" y="1951"/>
                    <a:pt x="2050" y="2148"/>
                  </a:cubicBezTo>
                  <a:cubicBezTo>
                    <a:pt x="1984" y="2344"/>
                    <a:pt x="1836" y="2984"/>
                    <a:pt x="2935" y="3098"/>
                  </a:cubicBezTo>
                  <a:cubicBezTo>
                    <a:pt x="2787" y="3000"/>
                    <a:pt x="2771" y="2803"/>
                    <a:pt x="2869" y="2689"/>
                  </a:cubicBezTo>
                  <a:cubicBezTo>
                    <a:pt x="3017" y="2426"/>
                    <a:pt x="3230" y="1967"/>
                    <a:pt x="2509" y="1345"/>
                  </a:cubicBezTo>
                  <a:cubicBezTo>
                    <a:pt x="1771" y="722"/>
                    <a:pt x="1722" y="279"/>
                    <a:pt x="1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3697500" y="2340575"/>
              <a:ext cx="47975" cy="191575"/>
            </a:xfrm>
            <a:custGeom>
              <a:rect b="b" l="l" r="r" t="t"/>
              <a:pathLst>
                <a:path extrusionOk="0" h="7663" w="1919">
                  <a:moveTo>
                    <a:pt x="625" y="0"/>
                  </a:moveTo>
                  <a:cubicBezTo>
                    <a:pt x="557" y="0"/>
                    <a:pt x="485" y="17"/>
                    <a:pt x="410" y="57"/>
                  </a:cubicBezTo>
                  <a:cubicBezTo>
                    <a:pt x="1" y="286"/>
                    <a:pt x="328" y="827"/>
                    <a:pt x="591" y="1089"/>
                  </a:cubicBezTo>
                  <a:cubicBezTo>
                    <a:pt x="853" y="1352"/>
                    <a:pt x="869" y="2630"/>
                    <a:pt x="738" y="3991"/>
                  </a:cubicBezTo>
                  <a:cubicBezTo>
                    <a:pt x="607" y="5351"/>
                    <a:pt x="755" y="7138"/>
                    <a:pt x="1459" y="7662"/>
                  </a:cubicBezTo>
                  <a:cubicBezTo>
                    <a:pt x="1459" y="7662"/>
                    <a:pt x="804" y="7056"/>
                    <a:pt x="951" y="5171"/>
                  </a:cubicBezTo>
                  <a:cubicBezTo>
                    <a:pt x="1099" y="3286"/>
                    <a:pt x="1918" y="1499"/>
                    <a:pt x="1181" y="368"/>
                  </a:cubicBezTo>
                  <a:cubicBezTo>
                    <a:pt x="1181" y="368"/>
                    <a:pt x="946" y="0"/>
                    <a:pt x="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3577850" y="2315775"/>
              <a:ext cx="213925" cy="254475"/>
            </a:xfrm>
            <a:custGeom>
              <a:rect b="b" l="l" r="r" t="t"/>
              <a:pathLst>
                <a:path extrusionOk="0" h="10179" w="8557">
                  <a:moveTo>
                    <a:pt x="2274" y="1"/>
                  </a:moveTo>
                  <a:cubicBezTo>
                    <a:pt x="1363" y="1"/>
                    <a:pt x="525" y="449"/>
                    <a:pt x="295" y="1164"/>
                  </a:cubicBezTo>
                  <a:cubicBezTo>
                    <a:pt x="0" y="1967"/>
                    <a:pt x="410" y="2672"/>
                    <a:pt x="820" y="2885"/>
                  </a:cubicBezTo>
                  <a:cubicBezTo>
                    <a:pt x="1044" y="3031"/>
                    <a:pt x="1304" y="3094"/>
                    <a:pt x="1558" y="3094"/>
                  </a:cubicBezTo>
                  <a:cubicBezTo>
                    <a:pt x="2102" y="3094"/>
                    <a:pt x="2621" y="2805"/>
                    <a:pt x="2721" y="2426"/>
                  </a:cubicBezTo>
                  <a:cubicBezTo>
                    <a:pt x="2865" y="2022"/>
                    <a:pt x="2554" y="1632"/>
                    <a:pt x="2165" y="1632"/>
                  </a:cubicBezTo>
                  <a:cubicBezTo>
                    <a:pt x="2111" y="1632"/>
                    <a:pt x="2056" y="1639"/>
                    <a:pt x="2000" y="1655"/>
                  </a:cubicBezTo>
                  <a:cubicBezTo>
                    <a:pt x="1672" y="1721"/>
                    <a:pt x="1492" y="2065"/>
                    <a:pt x="1607" y="2377"/>
                  </a:cubicBezTo>
                  <a:cubicBezTo>
                    <a:pt x="1695" y="2629"/>
                    <a:pt x="1977" y="2658"/>
                    <a:pt x="2103" y="2658"/>
                  </a:cubicBezTo>
                  <a:cubicBezTo>
                    <a:pt x="2140" y="2658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1"/>
                    <a:pt x="1887" y="2955"/>
                    <a:pt x="1629" y="2955"/>
                  </a:cubicBezTo>
                  <a:cubicBezTo>
                    <a:pt x="1432" y="2955"/>
                    <a:pt x="1207" y="2882"/>
                    <a:pt x="1000" y="2704"/>
                  </a:cubicBezTo>
                  <a:cubicBezTo>
                    <a:pt x="574" y="2311"/>
                    <a:pt x="492" y="1082"/>
                    <a:pt x="1213" y="508"/>
                  </a:cubicBezTo>
                  <a:cubicBezTo>
                    <a:pt x="1554" y="260"/>
                    <a:pt x="1953" y="130"/>
                    <a:pt x="2369" y="130"/>
                  </a:cubicBezTo>
                  <a:cubicBezTo>
                    <a:pt x="2393" y="130"/>
                    <a:pt x="2418" y="130"/>
                    <a:pt x="2443" y="131"/>
                  </a:cubicBezTo>
                  <a:cubicBezTo>
                    <a:pt x="2574" y="147"/>
                    <a:pt x="2705" y="164"/>
                    <a:pt x="2836" y="196"/>
                  </a:cubicBezTo>
                  <a:cubicBezTo>
                    <a:pt x="3934" y="459"/>
                    <a:pt x="4655" y="1639"/>
                    <a:pt x="4885" y="2868"/>
                  </a:cubicBezTo>
                  <a:cubicBezTo>
                    <a:pt x="5114" y="4098"/>
                    <a:pt x="4885" y="5360"/>
                    <a:pt x="4951" y="6474"/>
                  </a:cubicBezTo>
                  <a:cubicBezTo>
                    <a:pt x="4901" y="7491"/>
                    <a:pt x="5311" y="8490"/>
                    <a:pt x="6049" y="9195"/>
                  </a:cubicBezTo>
                  <a:cubicBezTo>
                    <a:pt x="6737" y="9802"/>
                    <a:pt x="7622" y="10146"/>
                    <a:pt x="8557" y="10179"/>
                  </a:cubicBezTo>
                  <a:cubicBezTo>
                    <a:pt x="7639" y="10113"/>
                    <a:pt x="6770" y="9753"/>
                    <a:pt x="6098" y="9130"/>
                  </a:cubicBezTo>
                  <a:cubicBezTo>
                    <a:pt x="5393" y="8425"/>
                    <a:pt x="5032" y="7458"/>
                    <a:pt x="5098" y="6474"/>
                  </a:cubicBezTo>
                  <a:cubicBezTo>
                    <a:pt x="5049" y="5360"/>
                    <a:pt x="5295" y="4130"/>
                    <a:pt x="5049" y="2835"/>
                  </a:cubicBezTo>
                  <a:cubicBezTo>
                    <a:pt x="4819" y="1573"/>
                    <a:pt x="4065" y="328"/>
                    <a:pt x="2869" y="65"/>
                  </a:cubicBezTo>
                  <a:cubicBezTo>
                    <a:pt x="2671" y="22"/>
                    <a:pt x="2471" y="1"/>
                    <a:pt x="22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3627425" y="2351225"/>
              <a:ext cx="62725" cy="52725"/>
            </a:xfrm>
            <a:custGeom>
              <a:rect b="b" l="l" r="r" t="t"/>
              <a:pathLst>
                <a:path extrusionOk="0" h="2109" w="2509">
                  <a:moveTo>
                    <a:pt x="1803" y="0"/>
                  </a:moveTo>
                  <a:cubicBezTo>
                    <a:pt x="1321" y="0"/>
                    <a:pt x="1021" y="400"/>
                    <a:pt x="935" y="1090"/>
                  </a:cubicBezTo>
                  <a:cubicBezTo>
                    <a:pt x="856" y="1735"/>
                    <a:pt x="301" y="1798"/>
                    <a:pt x="86" y="1798"/>
                  </a:cubicBezTo>
                  <a:cubicBezTo>
                    <a:pt x="33" y="1798"/>
                    <a:pt x="1" y="1794"/>
                    <a:pt x="1" y="1794"/>
                  </a:cubicBezTo>
                  <a:lnTo>
                    <a:pt x="1" y="1794"/>
                  </a:lnTo>
                  <a:cubicBezTo>
                    <a:pt x="121" y="1849"/>
                    <a:pt x="703" y="2109"/>
                    <a:pt x="1242" y="2109"/>
                  </a:cubicBezTo>
                  <a:cubicBezTo>
                    <a:pt x="1509" y="2109"/>
                    <a:pt x="1766" y="2045"/>
                    <a:pt x="1951" y="1860"/>
                  </a:cubicBezTo>
                  <a:cubicBezTo>
                    <a:pt x="2509" y="1319"/>
                    <a:pt x="2115" y="614"/>
                    <a:pt x="1968" y="385"/>
                  </a:cubicBezTo>
                  <a:cubicBezTo>
                    <a:pt x="1869" y="270"/>
                    <a:pt x="1902" y="106"/>
                    <a:pt x="2017" y="24"/>
                  </a:cubicBezTo>
                  <a:cubicBezTo>
                    <a:pt x="1942" y="8"/>
                    <a:pt x="1870" y="0"/>
                    <a:pt x="1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3565950" y="2355100"/>
              <a:ext cx="120525" cy="136900"/>
            </a:xfrm>
            <a:custGeom>
              <a:rect b="b" l="l" r="r" t="t"/>
              <a:pathLst>
                <a:path extrusionOk="0" h="5476" w="4821">
                  <a:moveTo>
                    <a:pt x="460" y="0"/>
                  </a:moveTo>
                  <a:lnTo>
                    <a:pt x="460" y="0"/>
                  </a:lnTo>
                  <a:cubicBezTo>
                    <a:pt x="1" y="804"/>
                    <a:pt x="247" y="2131"/>
                    <a:pt x="870" y="3016"/>
                  </a:cubicBezTo>
                  <a:cubicBezTo>
                    <a:pt x="1365" y="3715"/>
                    <a:pt x="2136" y="3793"/>
                    <a:pt x="2458" y="3793"/>
                  </a:cubicBezTo>
                  <a:cubicBezTo>
                    <a:pt x="2551" y="3793"/>
                    <a:pt x="2607" y="3787"/>
                    <a:pt x="2607" y="3787"/>
                  </a:cubicBezTo>
                  <a:cubicBezTo>
                    <a:pt x="2345" y="3688"/>
                    <a:pt x="2279" y="3377"/>
                    <a:pt x="2476" y="3131"/>
                  </a:cubicBezTo>
                  <a:cubicBezTo>
                    <a:pt x="2640" y="2967"/>
                    <a:pt x="2607" y="2705"/>
                    <a:pt x="2410" y="2590"/>
                  </a:cubicBezTo>
                  <a:cubicBezTo>
                    <a:pt x="2296" y="2541"/>
                    <a:pt x="2017" y="2328"/>
                    <a:pt x="2247" y="2180"/>
                  </a:cubicBezTo>
                  <a:cubicBezTo>
                    <a:pt x="2273" y="2166"/>
                    <a:pt x="2301" y="2158"/>
                    <a:pt x="2332" y="2158"/>
                  </a:cubicBezTo>
                  <a:cubicBezTo>
                    <a:pt x="2570" y="2158"/>
                    <a:pt x="2913" y="2591"/>
                    <a:pt x="2869" y="3115"/>
                  </a:cubicBezTo>
                  <a:cubicBezTo>
                    <a:pt x="2820" y="3688"/>
                    <a:pt x="3083" y="3852"/>
                    <a:pt x="3476" y="4131"/>
                  </a:cubicBezTo>
                  <a:cubicBezTo>
                    <a:pt x="3869" y="4410"/>
                    <a:pt x="3640" y="4934"/>
                    <a:pt x="3640" y="4934"/>
                  </a:cubicBezTo>
                  <a:cubicBezTo>
                    <a:pt x="4361" y="4524"/>
                    <a:pt x="4197" y="3852"/>
                    <a:pt x="4115" y="3705"/>
                  </a:cubicBezTo>
                  <a:cubicBezTo>
                    <a:pt x="4033" y="3557"/>
                    <a:pt x="3837" y="3295"/>
                    <a:pt x="4066" y="3197"/>
                  </a:cubicBezTo>
                  <a:cubicBezTo>
                    <a:pt x="4079" y="3191"/>
                    <a:pt x="4092" y="3188"/>
                    <a:pt x="4105" y="3188"/>
                  </a:cubicBezTo>
                  <a:cubicBezTo>
                    <a:pt x="4305" y="3188"/>
                    <a:pt x="4377" y="3909"/>
                    <a:pt x="4377" y="4557"/>
                  </a:cubicBezTo>
                  <a:cubicBezTo>
                    <a:pt x="4345" y="4918"/>
                    <a:pt x="4509" y="5278"/>
                    <a:pt x="4820" y="5475"/>
                  </a:cubicBezTo>
                  <a:cubicBezTo>
                    <a:pt x="4689" y="5147"/>
                    <a:pt x="4623" y="4803"/>
                    <a:pt x="4640" y="4459"/>
                  </a:cubicBezTo>
                  <a:cubicBezTo>
                    <a:pt x="4623" y="3951"/>
                    <a:pt x="4722" y="3033"/>
                    <a:pt x="3820" y="2410"/>
                  </a:cubicBezTo>
                  <a:cubicBezTo>
                    <a:pt x="2902" y="1787"/>
                    <a:pt x="1804" y="2049"/>
                    <a:pt x="1001" y="1492"/>
                  </a:cubicBezTo>
                  <a:cubicBezTo>
                    <a:pt x="542" y="1148"/>
                    <a:pt x="329" y="558"/>
                    <a:pt x="46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3526225" y="2316475"/>
              <a:ext cx="74175" cy="48825"/>
            </a:xfrm>
            <a:custGeom>
              <a:rect b="b" l="l" r="r" t="t"/>
              <a:pathLst>
                <a:path extrusionOk="0" h="1953" w="2967">
                  <a:moveTo>
                    <a:pt x="2040" y="1"/>
                  </a:moveTo>
                  <a:cubicBezTo>
                    <a:pt x="332" y="1"/>
                    <a:pt x="295" y="1081"/>
                    <a:pt x="295" y="1365"/>
                  </a:cubicBezTo>
                  <a:cubicBezTo>
                    <a:pt x="295" y="1562"/>
                    <a:pt x="164" y="1726"/>
                    <a:pt x="0" y="1791"/>
                  </a:cubicBezTo>
                  <a:cubicBezTo>
                    <a:pt x="268" y="1904"/>
                    <a:pt x="502" y="1952"/>
                    <a:pt x="708" y="1952"/>
                  </a:cubicBezTo>
                  <a:cubicBezTo>
                    <a:pt x="1460" y="1952"/>
                    <a:pt x="1830" y="1306"/>
                    <a:pt x="2049" y="791"/>
                  </a:cubicBezTo>
                  <a:cubicBezTo>
                    <a:pt x="2196" y="398"/>
                    <a:pt x="2557" y="136"/>
                    <a:pt x="2967" y="87"/>
                  </a:cubicBezTo>
                  <a:cubicBezTo>
                    <a:pt x="2613" y="27"/>
                    <a:pt x="2306" y="1"/>
                    <a:pt x="20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3497525" y="2315800"/>
              <a:ext cx="36500" cy="28550"/>
            </a:xfrm>
            <a:custGeom>
              <a:rect b="b" l="l" r="r" t="t"/>
              <a:pathLst>
                <a:path extrusionOk="0" h="1142" w="1460">
                  <a:moveTo>
                    <a:pt x="483" y="1"/>
                  </a:moveTo>
                  <a:cubicBezTo>
                    <a:pt x="437" y="1"/>
                    <a:pt x="390" y="11"/>
                    <a:pt x="345" y="32"/>
                  </a:cubicBezTo>
                  <a:cubicBezTo>
                    <a:pt x="99" y="146"/>
                    <a:pt x="1" y="425"/>
                    <a:pt x="99" y="671"/>
                  </a:cubicBezTo>
                  <a:cubicBezTo>
                    <a:pt x="181" y="868"/>
                    <a:pt x="361" y="1031"/>
                    <a:pt x="574" y="1097"/>
                  </a:cubicBezTo>
                  <a:cubicBezTo>
                    <a:pt x="652" y="1127"/>
                    <a:pt x="735" y="1142"/>
                    <a:pt x="818" y="1142"/>
                  </a:cubicBezTo>
                  <a:cubicBezTo>
                    <a:pt x="961" y="1142"/>
                    <a:pt x="1105" y="1098"/>
                    <a:pt x="1230" y="1015"/>
                  </a:cubicBezTo>
                  <a:cubicBezTo>
                    <a:pt x="1377" y="884"/>
                    <a:pt x="1459" y="704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4" y="902"/>
                    <a:pt x="764" y="902"/>
                  </a:cubicBezTo>
                  <a:cubicBezTo>
                    <a:pt x="750" y="902"/>
                    <a:pt x="736" y="902"/>
                    <a:pt x="722" y="900"/>
                  </a:cubicBezTo>
                  <a:cubicBezTo>
                    <a:pt x="148" y="851"/>
                    <a:pt x="66" y="261"/>
                    <a:pt x="345" y="114"/>
                  </a:cubicBezTo>
                  <a:cubicBezTo>
                    <a:pt x="385" y="87"/>
                    <a:pt x="430" y="75"/>
                    <a:pt x="474" y="75"/>
                  </a:cubicBezTo>
                  <a:cubicBezTo>
                    <a:pt x="594" y="75"/>
                    <a:pt x="710" y="162"/>
                    <a:pt x="722" y="294"/>
                  </a:cubicBezTo>
                  <a:cubicBezTo>
                    <a:pt x="733" y="393"/>
                    <a:pt x="647" y="455"/>
                    <a:pt x="595" y="455"/>
                  </a:cubicBezTo>
                  <a:cubicBezTo>
                    <a:pt x="570" y="455"/>
                    <a:pt x="553" y="441"/>
                    <a:pt x="558" y="409"/>
                  </a:cubicBezTo>
                  <a:cubicBezTo>
                    <a:pt x="583" y="335"/>
                    <a:pt x="543" y="270"/>
                    <a:pt x="473" y="270"/>
                  </a:cubicBezTo>
                  <a:cubicBezTo>
                    <a:pt x="449" y="270"/>
                    <a:pt x="423" y="277"/>
                    <a:pt x="394" y="294"/>
                  </a:cubicBezTo>
                  <a:cubicBezTo>
                    <a:pt x="263" y="359"/>
                    <a:pt x="394" y="540"/>
                    <a:pt x="394" y="540"/>
                  </a:cubicBezTo>
                  <a:cubicBezTo>
                    <a:pt x="441" y="578"/>
                    <a:pt x="497" y="595"/>
                    <a:pt x="552" y="595"/>
                  </a:cubicBezTo>
                  <a:cubicBezTo>
                    <a:pt x="688" y="595"/>
                    <a:pt x="820" y="490"/>
                    <a:pt x="820" y="327"/>
                  </a:cubicBezTo>
                  <a:cubicBezTo>
                    <a:pt x="807" y="133"/>
                    <a:pt x="653" y="1"/>
                    <a:pt x="4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4001550" y="2496775"/>
              <a:ext cx="100025" cy="218600"/>
            </a:xfrm>
            <a:custGeom>
              <a:rect b="b" l="l" r="r" t="t"/>
              <a:pathLst>
                <a:path extrusionOk="0" h="8744" w="4001">
                  <a:moveTo>
                    <a:pt x="1935" y="1"/>
                  </a:moveTo>
                  <a:cubicBezTo>
                    <a:pt x="1772" y="1"/>
                    <a:pt x="1607" y="24"/>
                    <a:pt x="1443" y="70"/>
                  </a:cubicBezTo>
                  <a:cubicBezTo>
                    <a:pt x="689" y="267"/>
                    <a:pt x="132" y="923"/>
                    <a:pt x="83" y="1693"/>
                  </a:cubicBezTo>
                  <a:cubicBezTo>
                    <a:pt x="1" y="2496"/>
                    <a:pt x="411" y="3283"/>
                    <a:pt x="1001" y="3840"/>
                  </a:cubicBezTo>
                  <a:cubicBezTo>
                    <a:pt x="1591" y="4430"/>
                    <a:pt x="2361" y="4709"/>
                    <a:pt x="2902" y="5217"/>
                  </a:cubicBezTo>
                  <a:cubicBezTo>
                    <a:pt x="3443" y="5692"/>
                    <a:pt x="3771" y="6348"/>
                    <a:pt x="3820" y="7053"/>
                  </a:cubicBezTo>
                  <a:cubicBezTo>
                    <a:pt x="3853" y="7725"/>
                    <a:pt x="3492" y="8397"/>
                    <a:pt x="2919" y="8577"/>
                  </a:cubicBezTo>
                  <a:cubicBezTo>
                    <a:pt x="2797" y="8623"/>
                    <a:pt x="2671" y="8645"/>
                    <a:pt x="2546" y="8645"/>
                  </a:cubicBezTo>
                  <a:cubicBezTo>
                    <a:pt x="2133" y="8645"/>
                    <a:pt x="1734" y="8406"/>
                    <a:pt x="1558" y="8004"/>
                  </a:cubicBezTo>
                  <a:cubicBezTo>
                    <a:pt x="1345" y="7561"/>
                    <a:pt x="1542" y="7037"/>
                    <a:pt x="2001" y="6840"/>
                  </a:cubicBezTo>
                  <a:cubicBezTo>
                    <a:pt x="2083" y="6807"/>
                    <a:pt x="2181" y="6791"/>
                    <a:pt x="2263" y="6791"/>
                  </a:cubicBezTo>
                  <a:cubicBezTo>
                    <a:pt x="2263" y="6791"/>
                    <a:pt x="2293" y="6788"/>
                    <a:pt x="2340" y="6788"/>
                  </a:cubicBezTo>
                  <a:cubicBezTo>
                    <a:pt x="2480" y="6788"/>
                    <a:pt x="2775" y="6815"/>
                    <a:pt x="2886" y="7037"/>
                  </a:cubicBezTo>
                  <a:cubicBezTo>
                    <a:pt x="2886" y="7037"/>
                    <a:pt x="2896" y="7085"/>
                    <a:pt x="2863" y="7085"/>
                  </a:cubicBezTo>
                  <a:cubicBezTo>
                    <a:pt x="2853" y="7085"/>
                    <a:pt x="2839" y="7081"/>
                    <a:pt x="2820" y="7069"/>
                  </a:cubicBezTo>
                  <a:cubicBezTo>
                    <a:pt x="2759" y="7035"/>
                    <a:pt x="2686" y="7018"/>
                    <a:pt x="2612" y="7018"/>
                  </a:cubicBezTo>
                  <a:cubicBezTo>
                    <a:pt x="2509" y="7018"/>
                    <a:pt x="2405" y="7052"/>
                    <a:pt x="2329" y="7119"/>
                  </a:cubicBezTo>
                  <a:cubicBezTo>
                    <a:pt x="2083" y="7364"/>
                    <a:pt x="2132" y="7774"/>
                    <a:pt x="2443" y="7938"/>
                  </a:cubicBezTo>
                  <a:cubicBezTo>
                    <a:pt x="2525" y="7976"/>
                    <a:pt x="2610" y="7994"/>
                    <a:pt x="2693" y="7994"/>
                  </a:cubicBezTo>
                  <a:cubicBezTo>
                    <a:pt x="3007" y="7994"/>
                    <a:pt x="3281" y="7727"/>
                    <a:pt x="3164" y="7233"/>
                  </a:cubicBezTo>
                  <a:cubicBezTo>
                    <a:pt x="3063" y="6914"/>
                    <a:pt x="2756" y="6698"/>
                    <a:pt x="2425" y="6698"/>
                  </a:cubicBezTo>
                  <a:cubicBezTo>
                    <a:pt x="2382" y="6698"/>
                    <a:pt x="2339" y="6701"/>
                    <a:pt x="2296" y="6709"/>
                  </a:cubicBezTo>
                  <a:cubicBezTo>
                    <a:pt x="2181" y="6709"/>
                    <a:pt x="2066" y="6742"/>
                    <a:pt x="1968" y="6791"/>
                  </a:cubicBezTo>
                  <a:cubicBezTo>
                    <a:pt x="1493" y="7004"/>
                    <a:pt x="1279" y="7561"/>
                    <a:pt x="1476" y="8036"/>
                  </a:cubicBezTo>
                  <a:cubicBezTo>
                    <a:pt x="1605" y="8460"/>
                    <a:pt x="2065" y="8743"/>
                    <a:pt x="2558" y="8743"/>
                  </a:cubicBezTo>
                  <a:cubicBezTo>
                    <a:pt x="2695" y="8743"/>
                    <a:pt x="2833" y="8722"/>
                    <a:pt x="2968" y="8676"/>
                  </a:cubicBezTo>
                  <a:cubicBezTo>
                    <a:pt x="3607" y="8495"/>
                    <a:pt x="4000" y="7758"/>
                    <a:pt x="3968" y="7053"/>
                  </a:cubicBezTo>
                  <a:cubicBezTo>
                    <a:pt x="3935" y="6299"/>
                    <a:pt x="3591" y="5594"/>
                    <a:pt x="3017" y="5086"/>
                  </a:cubicBezTo>
                  <a:cubicBezTo>
                    <a:pt x="2443" y="4545"/>
                    <a:pt x="1689" y="4266"/>
                    <a:pt x="1132" y="3709"/>
                  </a:cubicBezTo>
                  <a:cubicBezTo>
                    <a:pt x="558" y="3185"/>
                    <a:pt x="181" y="2431"/>
                    <a:pt x="247" y="1709"/>
                  </a:cubicBezTo>
                  <a:cubicBezTo>
                    <a:pt x="263" y="1250"/>
                    <a:pt x="476" y="841"/>
                    <a:pt x="837" y="546"/>
                  </a:cubicBezTo>
                  <a:cubicBezTo>
                    <a:pt x="984" y="431"/>
                    <a:pt x="1165" y="333"/>
                    <a:pt x="1361" y="283"/>
                  </a:cubicBezTo>
                  <a:cubicBezTo>
                    <a:pt x="1517" y="240"/>
                    <a:pt x="1673" y="220"/>
                    <a:pt x="1829" y="220"/>
                  </a:cubicBezTo>
                  <a:cubicBezTo>
                    <a:pt x="1968" y="220"/>
                    <a:pt x="2107" y="236"/>
                    <a:pt x="2247" y="267"/>
                  </a:cubicBezTo>
                  <a:cubicBezTo>
                    <a:pt x="3279" y="546"/>
                    <a:pt x="3591" y="1906"/>
                    <a:pt x="2919" y="2562"/>
                  </a:cubicBezTo>
                  <a:cubicBezTo>
                    <a:pt x="2771" y="2709"/>
                    <a:pt x="2591" y="2791"/>
                    <a:pt x="2410" y="2840"/>
                  </a:cubicBezTo>
                  <a:cubicBezTo>
                    <a:pt x="2350" y="2849"/>
                    <a:pt x="2292" y="2853"/>
                    <a:pt x="2237" y="2853"/>
                  </a:cubicBezTo>
                  <a:cubicBezTo>
                    <a:pt x="1760" y="2853"/>
                    <a:pt x="1514" y="2556"/>
                    <a:pt x="1558" y="2365"/>
                  </a:cubicBezTo>
                  <a:cubicBezTo>
                    <a:pt x="1558" y="2365"/>
                    <a:pt x="1558" y="2332"/>
                    <a:pt x="1624" y="2332"/>
                  </a:cubicBezTo>
                  <a:cubicBezTo>
                    <a:pt x="1635" y="2332"/>
                    <a:pt x="1656" y="2333"/>
                    <a:pt x="1684" y="2333"/>
                  </a:cubicBezTo>
                  <a:cubicBezTo>
                    <a:pt x="1824" y="2333"/>
                    <a:pt x="2140" y="2310"/>
                    <a:pt x="2263" y="2037"/>
                  </a:cubicBezTo>
                  <a:cubicBezTo>
                    <a:pt x="2394" y="1669"/>
                    <a:pt x="2114" y="1332"/>
                    <a:pt x="1778" y="1332"/>
                  </a:cubicBezTo>
                  <a:cubicBezTo>
                    <a:pt x="1696" y="1332"/>
                    <a:pt x="1610" y="1353"/>
                    <a:pt x="1525" y="1398"/>
                  </a:cubicBezTo>
                  <a:cubicBezTo>
                    <a:pt x="902" y="1775"/>
                    <a:pt x="1050" y="2709"/>
                    <a:pt x="1755" y="2890"/>
                  </a:cubicBezTo>
                  <a:cubicBezTo>
                    <a:pt x="1928" y="2969"/>
                    <a:pt x="2111" y="3007"/>
                    <a:pt x="2292" y="3007"/>
                  </a:cubicBezTo>
                  <a:cubicBezTo>
                    <a:pt x="2743" y="3007"/>
                    <a:pt x="3181" y="2770"/>
                    <a:pt x="3427" y="2349"/>
                  </a:cubicBezTo>
                  <a:cubicBezTo>
                    <a:pt x="3689" y="1808"/>
                    <a:pt x="3640" y="1168"/>
                    <a:pt x="3296" y="660"/>
                  </a:cubicBezTo>
                  <a:cubicBezTo>
                    <a:pt x="2958" y="235"/>
                    <a:pt x="2458" y="1"/>
                    <a:pt x="193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4056475" y="2579650"/>
              <a:ext cx="42975" cy="60275"/>
            </a:xfrm>
            <a:custGeom>
              <a:rect b="b" l="l" r="r" t="t"/>
              <a:pathLst>
                <a:path extrusionOk="0" h="2411" w="1719">
                  <a:moveTo>
                    <a:pt x="213" y="1"/>
                  </a:moveTo>
                  <a:lnTo>
                    <a:pt x="213" y="1"/>
                  </a:lnTo>
                  <a:cubicBezTo>
                    <a:pt x="213" y="1"/>
                    <a:pt x="246" y="99"/>
                    <a:pt x="115" y="476"/>
                  </a:cubicBezTo>
                  <a:cubicBezTo>
                    <a:pt x="0" y="869"/>
                    <a:pt x="328" y="1132"/>
                    <a:pt x="967" y="1410"/>
                  </a:cubicBezTo>
                  <a:cubicBezTo>
                    <a:pt x="1344" y="1607"/>
                    <a:pt x="1607" y="1984"/>
                    <a:pt x="1672" y="2410"/>
                  </a:cubicBezTo>
                  <a:cubicBezTo>
                    <a:pt x="1719" y="521"/>
                    <a:pt x="975" y="343"/>
                    <a:pt x="727" y="343"/>
                  </a:cubicBezTo>
                  <a:cubicBezTo>
                    <a:pt x="712" y="343"/>
                    <a:pt x="700" y="344"/>
                    <a:pt x="689" y="345"/>
                  </a:cubicBezTo>
                  <a:cubicBezTo>
                    <a:pt x="492" y="345"/>
                    <a:pt x="394" y="263"/>
                    <a:pt x="361" y="165"/>
                  </a:cubicBezTo>
                  <a:cubicBezTo>
                    <a:pt x="345" y="66"/>
                    <a:pt x="214" y="1"/>
                    <a:pt x="21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3922475" y="2401800"/>
              <a:ext cx="159425" cy="250825"/>
            </a:xfrm>
            <a:custGeom>
              <a:rect b="b" l="l" r="r" t="t"/>
              <a:pathLst>
                <a:path extrusionOk="0" h="10033" w="6377">
                  <a:moveTo>
                    <a:pt x="1131" y="1"/>
                  </a:moveTo>
                  <a:lnTo>
                    <a:pt x="1131" y="1"/>
                  </a:lnTo>
                  <a:cubicBezTo>
                    <a:pt x="1230" y="132"/>
                    <a:pt x="1213" y="312"/>
                    <a:pt x="1099" y="411"/>
                  </a:cubicBezTo>
                  <a:cubicBezTo>
                    <a:pt x="902" y="591"/>
                    <a:pt x="361" y="1214"/>
                    <a:pt x="771" y="1837"/>
                  </a:cubicBezTo>
                  <a:cubicBezTo>
                    <a:pt x="1213" y="2525"/>
                    <a:pt x="1787" y="2296"/>
                    <a:pt x="2000" y="2886"/>
                  </a:cubicBezTo>
                  <a:cubicBezTo>
                    <a:pt x="2000" y="2886"/>
                    <a:pt x="2066" y="3164"/>
                    <a:pt x="1885" y="3279"/>
                  </a:cubicBezTo>
                  <a:cubicBezTo>
                    <a:pt x="1853" y="3295"/>
                    <a:pt x="1822" y="3303"/>
                    <a:pt x="1792" y="3303"/>
                  </a:cubicBezTo>
                  <a:cubicBezTo>
                    <a:pt x="1644" y="3303"/>
                    <a:pt x="1541" y="3118"/>
                    <a:pt x="1541" y="2968"/>
                  </a:cubicBezTo>
                  <a:cubicBezTo>
                    <a:pt x="1492" y="2656"/>
                    <a:pt x="1230" y="2427"/>
                    <a:pt x="935" y="2394"/>
                  </a:cubicBezTo>
                  <a:cubicBezTo>
                    <a:pt x="542" y="2329"/>
                    <a:pt x="509" y="2230"/>
                    <a:pt x="509" y="2230"/>
                  </a:cubicBezTo>
                  <a:lnTo>
                    <a:pt x="509" y="2230"/>
                  </a:lnTo>
                  <a:cubicBezTo>
                    <a:pt x="541" y="2361"/>
                    <a:pt x="558" y="2509"/>
                    <a:pt x="525" y="2656"/>
                  </a:cubicBezTo>
                  <a:cubicBezTo>
                    <a:pt x="459" y="2804"/>
                    <a:pt x="164" y="3296"/>
                    <a:pt x="722" y="3689"/>
                  </a:cubicBezTo>
                  <a:cubicBezTo>
                    <a:pt x="1295" y="4066"/>
                    <a:pt x="1590" y="3869"/>
                    <a:pt x="1689" y="4509"/>
                  </a:cubicBezTo>
                  <a:cubicBezTo>
                    <a:pt x="1787" y="5131"/>
                    <a:pt x="1853" y="5918"/>
                    <a:pt x="2180" y="6246"/>
                  </a:cubicBezTo>
                  <a:cubicBezTo>
                    <a:pt x="2066" y="6180"/>
                    <a:pt x="1984" y="6082"/>
                    <a:pt x="1918" y="5951"/>
                  </a:cubicBezTo>
                  <a:cubicBezTo>
                    <a:pt x="1765" y="5630"/>
                    <a:pt x="1442" y="5423"/>
                    <a:pt x="1093" y="5423"/>
                  </a:cubicBezTo>
                  <a:cubicBezTo>
                    <a:pt x="1068" y="5423"/>
                    <a:pt x="1042" y="5424"/>
                    <a:pt x="1017" y="5426"/>
                  </a:cubicBezTo>
                  <a:cubicBezTo>
                    <a:pt x="974" y="5429"/>
                    <a:pt x="933" y="5430"/>
                    <a:pt x="896" y="5430"/>
                  </a:cubicBezTo>
                  <a:cubicBezTo>
                    <a:pt x="433" y="5430"/>
                    <a:pt x="374" y="5253"/>
                    <a:pt x="328" y="5131"/>
                  </a:cubicBezTo>
                  <a:lnTo>
                    <a:pt x="328" y="5131"/>
                  </a:lnTo>
                  <a:cubicBezTo>
                    <a:pt x="328" y="5132"/>
                    <a:pt x="1" y="6131"/>
                    <a:pt x="935" y="6607"/>
                  </a:cubicBezTo>
                  <a:cubicBezTo>
                    <a:pt x="1869" y="7098"/>
                    <a:pt x="1803" y="6738"/>
                    <a:pt x="3082" y="7803"/>
                  </a:cubicBezTo>
                  <a:cubicBezTo>
                    <a:pt x="4131" y="8656"/>
                    <a:pt x="4344" y="8705"/>
                    <a:pt x="4344" y="8705"/>
                  </a:cubicBezTo>
                  <a:cubicBezTo>
                    <a:pt x="4313" y="8700"/>
                    <a:pt x="4283" y="8698"/>
                    <a:pt x="4253" y="8698"/>
                  </a:cubicBezTo>
                  <a:cubicBezTo>
                    <a:pt x="4076" y="8698"/>
                    <a:pt x="3920" y="8780"/>
                    <a:pt x="3836" y="8934"/>
                  </a:cubicBezTo>
                  <a:cubicBezTo>
                    <a:pt x="3623" y="9229"/>
                    <a:pt x="3721" y="9639"/>
                    <a:pt x="4049" y="9803"/>
                  </a:cubicBezTo>
                  <a:cubicBezTo>
                    <a:pt x="4049" y="9803"/>
                    <a:pt x="3918" y="9606"/>
                    <a:pt x="4115" y="9573"/>
                  </a:cubicBezTo>
                  <a:cubicBezTo>
                    <a:pt x="4121" y="9573"/>
                    <a:pt x="4128" y="9573"/>
                    <a:pt x="4134" y="9573"/>
                  </a:cubicBezTo>
                  <a:cubicBezTo>
                    <a:pt x="4258" y="9573"/>
                    <a:pt x="4406" y="9662"/>
                    <a:pt x="4566" y="9662"/>
                  </a:cubicBezTo>
                  <a:cubicBezTo>
                    <a:pt x="4658" y="9662"/>
                    <a:pt x="4754" y="9633"/>
                    <a:pt x="4852" y="9541"/>
                  </a:cubicBezTo>
                  <a:cubicBezTo>
                    <a:pt x="4979" y="9428"/>
                    <a:pt x="5179" y="9330"/>
                    <a:pt x="5409" y="9330"/>
                  </a:cubicBezTo>
                  <a:cubicBezTo>
                    <a:pt x="5713" y="9330"/>
                    <a:pt x="6069" y="9501"/>
                    <a:pt x="6377" y="10032"/>
                  </a:cubicBezTo>
                  <a:cubicBezTo>
                    <a:pt x="6377" y="10032"/>
                    <a:pt x="6147" y="9229"/>
                    <a:pt x="4819" y="8688"/>
                  </a:cubicBezTo>
                  <a:cubicBezTo>
                    <a:pt x="3115" y="7983"/>
                    <a:pt x="2033" y="6279"/>
                    <a:pt x="2115" y="4427"/>
                  </a:cubicBezTo>
                  <a:cubicBezTo>
                    <a:pt x="2213" y="2197"/>
                    <a:pt x="3492" y="673"/>
                    <a:pt x="11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3968775" y="2337975"/>
              <a:ext cx="72975" cy="268750"/>
            </a:xfrm>
            <a:custGeom>
              <a:rect b="b" l="l" r="r" t="t"/>
              <a:pathLst>
                <a:path extrusionOk="0" h="10750" w="2919">
                  <a:moveTo>
                    <a:pt x="1310" y="1"/>
                  </a:moveTo>
                  <a:cubicBezTo>
                    <a:pt x="727" y="1"/>
                    <a:pt x="172" y="381"/>
                    <a:pt x="99" y="915"/>
                  </a:cubicBezTo>
                  <a:cubicBezTo>
                    <a:pt x="1" y="1456"/>
                    <a:pt x="427" y="1964"/>
                    <a:pt x="984" y="1964"/>
                  </a:cubicBezTo>
                  <a:cubicBezTo>
                    <a:pt x="992" y="1964"/>
                    <a:pt x="999" y="1964"/>
                    <a:pt x="1006" y="1964"/>
                  </a:cubicBezTo>
                  <a:cubicBezTo>
                    <a:pt x="1565" y="1964"/>
                    <a:pt x="1850" y="1354"/>
                    <a:pt x="1656" y="1079"/>
                  </a:cubicBezTo>
                  <a:cubicBezTo>
                    <a:pt x="1573" y="961"/>
                    <a:pt x="1453" y="908"/>
                    <a:pt x="1333" y="908"/>
                  </a:cubicBezTo>
                  <a:cubicBezTo>
                    <a:pt x="1121" y="908"/>
                    <a:pt x="914" y="1073"/>
                    <a:pt x="935" y="1325"/>
                  </a:cubicBezTo>
                  <a:cubicBezTo>
                    <a:pt x="951" y="1636"/>
                    <a:pt x="1296" y="1620"/>
                    <a:pt x="1345" y="1652"/>
                  </a:cubicBezTo>
                  <a:cubicBezTo>
                    <a:pt x="1378" y="1702"/>
                    <a:pt x="1345" y="1751"/>
                    <a:pt x="1345" y="1751"/>
                  </a:cubicBezTo>
                  <a:cubicBezTo>
                    <a:pt x="1296" y="1816"/>
                    <a:pt x="1230" y="1866"/>
                    <a:pt x="1164" y="1898"/>
                  </a:cubicBezTo>
                  <a:cubicBezTo>
                    <a:pt x="1148" y="1915"/>
                    <a:pt x="1132" y="1915"/>
                    <a:pt x="1115" y="1915"/>
                  </a:cubicBezTo>
                  <a:lnTo>
                    <a:pt x="1099" y="1915"/>
                  </a:lnTo>
                  <a:cubicBezTo>
                    <a:pt x="1065" y="1919"/>
                    <a:pt x="1032" y="1920"/>
                    <a:pt x="999" y="1920"/>
                  </a:cubicBezTo>
                  <a:cubicBezTo>
                    <a:pt x="473" y="1920"/>
                    <a:pt x="73" y="1439"/>
                    <a:pt x="181" y="915"/>
                  </a:cubicBezTo>
                  <a:cubicBezTo>
                    <a:pt x="263" y="443"/>
                    <a:pt x="756" y="119"/>
                    <a:pt x="1270" y="119"/>
                  </a:cubicBezTo>
                  <a:cubicBezTo>
                    <a:pt x="1577" y="119"/>
                    <a:pt x="1892" y="235"/>
                    <a:pt x="2132" y="505"/>
                  </a:cubicBezTo>
                  <a:cubicBezTo>
                    <a:pt x="2754" y="1243"/>
                    <a:pt x="2623" y="2423"/>
                    <a:pt x="2246" y="3439"/>
                  </a:cubicBezTo>
                  <a:cubicBezTo>
                    <a:pt x="1427" y="5455"/>
                    <a:pt x="542" y="7504"/>
                    <a:pt x="1148" y="8979"/>
                  </a:cubicBezTo>
                  <a:cubicBezTo>
                    <a:pt x="1427" y="9733"/>
                    <a:pt x="1968" y="10356"/>
                    <a:pt x="2672" y="10750"/>
                  </a:cubicBezTo>
                  <a:cubicBezTo>
                    <a:pt x="2000" y="10323"/>
                    <a:pt x="1492" y="9701"/>
                    <a:pt x="1230" y="8947"/>
                  </a:cubicBezTo>
                  <a:cubicBezTo>
                    <a:pt x="689" y="7504"/>
                    <a:pt x="1558" y="5554"/>
                    <a:pt x="2410" y="3505"/>
                  </a:cubicBezTo>
                  <a:cubicBezTo>
                    <a:pt x="2787" y="2472"/>
                    <a:pt x="2918" y="1226"/>
                    <a:pt x="2246" y="407"/>
                  </a:cubicBezTo>
                  <a:cubicBezTo>
                    <a:pt x="1980" y="122"/>
                    <a:pt x="1640" y="1"/>
                    <a:pt x="13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4054025" y="2416575"/>
              <a:ext cx="95075" cy="93450"/>
            </a:xfrm>
            <a:custGeom>
              <a:rect b="b" l="l" r="r" t="t"/>
              <a:pathLst>
                <a:path extrusionOk="0" h="3738" w="3803">
                  <a:moveTo>
                    <a:pt x="525" y="0"/>
                  </a:moveTo>
                  <a:cubicBezTo>
                    <a:pt x="524" y="0"/>
                    <a:pt x="279" y="66"/>
                    <a:pt x="148" y="672"/>
                  </a:cubicBezTo>
                  <a:cubicBezTo>
                    <a:pt x="0" y="1262"/>
                    <a:pt x="279" y="1492"/>
                    <a:pt x="1065" y="1852"/>
                  </a:cubicBezTo>
                  <a:cubicBezTo>
                    <a:pt x="1836" y="2213"/>
                    <a:pt x="1885" y="3508"/>
                    <a:pt x="1885" y="3508"/>
                  </a:cubicBezTo>
                  <a:lnTo>
                    <a:pt x="1901" y="3737"/>
                  </a:lnTo>
                  <a:lnTo>
                    <a:pt x="1918" y="3508"/>
                  </a:lnTo>
                  <a:cubicBezTo>
                    <a:pt x="1918" y="3508"/>
                    <a:pt x="1951" y="2213"/>
                    <a:pt x="2737" y="1852"/>
                  </a:cubicBezTo>
                  <a:cubicBezTo>
                    <a:pt x="3524" y="1492"/>
                    <a:pt x="3803" y="1262"/>
                    <a:pt x="3655" y="672"/>
                  </a:cubicBezTo>
                  <a:cubicBezTo>
                    <a:pt x="3508" y="66"/>
                    <a:pt x="3278" y="0"/>
                    <a:pt x="3278" y="0"/>
                  </a:cubicBezTo>
                  <a:lnTo>
                    <a:pt x="3278" y="0"/>
                  </a:lnTo>
                  <a:cubicBezTo>
                    <a:pt x="3278" y="0"/>
                    <a:pt x="3292" y="255"/>
                    <a:pt x="3136" y="255"/>
                  </a:cubicBezTo>
                  <a:cubicBezTo>
                    <a:pt x="3120" y="255"/>
                    <a:pt x="3102" y="252"/>
                    <a:pt x="3082" y="246"/>
                  </a:cubicBezTo>
                  <a:cubicBezTo>
                    <a:pt x="2985" y="223"/>
                    <a:pt x="2847" y="171"/>
                    <a:pt x="2715" y="171"/>
                  </a:cubicBezTo>
                  <a:cubicBezTo>
                    <a:pt x="2557" y="171"/>
                    <a:pt x="2406" y="246"/>
                    <a:pt x="2344" y="541"/>
                  </a:cubicBezTo>
                  <a:cubicBezTo>
                    <a:pt x="2216" y="1067"/>
                    <a:pt x="2166" y="1640"/>
                    <a:pt x="1952" y="1640"/>
                  </a:cubicBezTo>
                  <a:cubicBezTo>
                    <a:pt x="1946" y="1640"/>
                    <a:pt x="1940" y="1640"/>
                    <a:pt x="1934" y="1639"/>
                  </a:cubicBezTo>
                  <a:lnTo>
                    <a:pt x="1885" y="1639"/>
                  </a:lnTo>
                  <a:cubicBezTo>
                    <a:pt x="1879" y="1640"/>
                    <a:pt x="1873" y="1640"/>
                    <a:pt x="1867" y="1640"/>
                  </a:cubicBezTo>
                  <a:cubicBezTo>
                    <a:pt x="1653" y="1640"/>
                    <a:pt x="1603" y="1067"/>
                    <a:pt x="1475" y="541"/>
                  </a:cubicBezTo>
                  <a:cubicBezTo>
                    <a:pt x="1404" y="246"/>
                    <a:pt x="1259" y="171"/>
                    <a:pt x="1106" y="171"/>
                  </a:cubicBezTo>
                  <a:cubicBezTo>
                    <a:pt x="977" y="171"/>
                    <a:pt x="842" y="223"/>
                    <a:pt x="738" y="246"/>
                  </a:cubicBezTo>
                  <a:cubicBezTo>
                    <a:pt x="716" y="252"/>
                    <a:pt x="696" y="255"/>
                    <a:pt x="679" y="255"/>
                  </a:cubicBezTo>
                  <a:cubicBezTo>
                    <a:pt x="511" y="255"/>
                    <a:pt x="525" y="0"/>
                    <a:pt x="5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4084350" y="2351825"/>
              <a:ext cx="34025" cy="84425"/>
            </a:xfrm>
            <a:custGeom>
              <a:rect b="b" l="l" r="r" t="t"/>
              <a:pathLst>
                <a:path extrusionOk="0" h="3377" w="1361">
                  <a:moveTo>
                    <a:pt x="688" y="0"/>
                  </a:moveTo>
                  <a:lnTo>
                    <a:pt x="639" y="328"/>
                  </a:lnTo>
                  <a:cubicBezTo>
                    <a:pt x="606" y="607"/>
                    <a:pt x="508" y="869"/>
                    <a:pt x="361" y="1098"/>
                  </a:cubicBezTo>
                  <a:cubicBezTo>
                    <a:pt x="131" y="1443"/>
                    <a:pt x="0" y="1754"/>
                    <a:pt x="295" y="2164"/>
                  </a:cubicBezTo>
                  <a:cubicBezTo>
                    <a:pt x="492" y="2426"/>
                    <a:pt x="606" y="2721"/>
                    <a:pt x="656" y="3049"/>
                  </a:cubicBezTo>
                  <a:cubicBezTo>
                    <a:pt x="656" y="3131"/>
                    <a:pt x="672" y="3377"/>
                    <a:pt x="688" y="3377"/>
                  </a:cubicBezTo>
                  <a:cubicBezTo>
                    <a:pt x="688" y="3377"/>
                    <a:pt x="705" y="3131"/>
                    <a:pt x="705" y="3049"/>
                  </a:cubicBezTo>
                  <a:cubicBezTo>
                    <a:pt x="754" y="2721"/>
                    <a:pt x="869" y="2426"/>
                    <a:pt x="1065" y="2164"/>
                  </a:cubicBezTo>
                  <a:cubicBezTo>
                    <a:pt x="1360" y="1754"/>
                    <a:pt x="1229" y="1443"/>
                    <a:pt x="1000" y="1098"/>
                  </a:cubicBezTo>
                  <a:cubicBezTo>
                    <a:pt x="852" y="869"/>
                    <a:pt x="754" y="607"/>
                    <a:pt x="721" y="328"/>
                  </a:cubicBezTo>
                  <a:lnTo>
                    <a:pt x="688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4031475" y="2328050"/>
              <a:ext cx="69700" cy="204100"/>
            </a:xfrm>
            <a:custGeom>
              <a:rect b="b" l="l" r="r" t="t"/>
              <a:pathLst>
                <a:path extrusionOk="0" h="8164" w="2788">
                  <a:moveTo>
                    <a:pt x="2082" y="1"/>
                  </a:moveTo>
                  <a:lnTo>
                    <a:pt x="2082" y="1"/>
                  </a:lnTo>
                  <a:cubicBezTo>
                    <a:pt x="2426" y="1115"/>
                    <a:pt x="968" y="1295"/>
                    <a:pt x="443" y="2918"/>
                  </a:cubicBezTo>
                  <a:cubicBezTo>
                    <a:pt x="1" y="4295"/>
                    <a:pt x="279" y="5229"/>
                    <a:pt x="1574" y="6147"/>
                  </a:cubicBezTo>
                  <a:cubicBezTo>
                    <a:pt x="2721" y="6934"/>
                    <a:pt x="2771" y="7999"/>
                    <a:pt x="2771" y="8163"/>
                  </a:cubicBezTo>
                  <a:cubicBezTo>
                    <a:pt x="2787" y="7655"/>
                    <a:pt x="2623" y="7163"/>
                    <a:pt x="2344" y="6754"/>
                  </a:cubicBezTo>
                  <a:cubicBezTo>
                    <a:pt x="2033" y="6328"/>
                    <a:pt x="1640" y="6082"/>
                    <a:pt x="1050" y="5574"/>
                  </a:cubicBezTo>
                  <a:cubicBezTo>
                    <a:pt x="869" y="5410"/>
                    <a:pt x="738" y="5197"/>
                    <a:pt x="640" y="4983"/>
                  </a:cubicBezTo>
                  <a:cubicBezTo>
                    <a:pt x="312" y="4147"/>
                    <a:pt x="968" y="3279"/>
                    <a:pt x="1312" y="2902"/>
                  </a:cubicBezTo>
                  <a:cubicBezTo>
                    <a:pt x="1722" y="2443"/>
                    <a:pt x="2426" y="1967"/>
                    <a:pt x="2574" y="1082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3956300" y="2092125"/>
              <a:ext cx="60850" cy="136775"/>
            </a:xfrm>
            <a:custGeom>
              <a:rect b="b" l="l" r="r" t="t"/>
              <a:pathLst>
                <a:path extrusionOk="0" h="5471" w="2434">
                  <a:moveTo>
                    <a:pt x="1008" y="1"/>
                  </a:moveTo>
                  <a:cubicBezTo>
                    <a:pt x="659" y="1"/>
                    <a:pt x="1" y="565"/>
                    <a:pt x="303" y="2438"/>
                  </a:cubicBezTo>
                  <a:cubicBezTo>
                    <a:pt x="614" y="4455"/>
                    <a:pt x="2172" y="5422"/>
                    <a:pt x="2434" y="5471"/>
                  </a:cubicBezTo>
                  <a:cubicBezTo>
                    <a:pt x="2434" y="5471"/>
                    <a:pt x="926" y="4471"/>
                    <a:pt x="795" y="2815"/>
                  </a:cubicBezTo>
                  <a:cubicBezTo>
                    <a:pt x="664" y="1144"/>
                    <a:pt x="1172" y="1094"/>
                    <a:pt x="1319" y="734"/>
                  </a:cubicBezTo>
                  <a:cubicBezTo>
                    <a:pt x="1483" y="373"/>
                    <a:pt x="1418" y="111"/>
                    <a:pt x="1090" y="13"/>
                  </a:cubicBezTo>
                  <a:cubicBezTo>
                    <a:pt x="1065" y="5"/>
                    <a:pt x="1038" y="1"/>
                    <a:pt x="10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3929450" y="2054825"/>
              <a:ext cx="131975" cy="177350"/>
            </a:xfrm>
            <a:custGeom>
              <a:rect b="b" l="l" r="r" t="t"/>
              <a:pathLst>
                <a:path extrusionOk="0" h="7094" w="5279">
                  <a:moveTo>
                    <a:pt x="3599" y="0"/>
                  </a:moveTo>
                  <a:cubicBezTo>
                    <a:pt x="3385" y="0"/>
                    <a:pt x="3185" y="27"/>
                    <a:pt x="3016" y="62"/>
                  </a:cubicBezTo>
                  <a:cubicBezTo>
                    <a:pt x="2590" y="128"/>
                    <a:pt x="2180" y="292"/>
                    <a:pt x="1820" y="554"/>
                  </a:cubicBezTo>
                  <a:cubicBezTo>
                    <a:pt x="0" y="1898"/>
                    <a:pt x="328" y="4291"/>
                    <a:pt x="869" y="5438"/>
                  </a:cubicBezTo>
                  <a:cubicBezTo>
                    <a:pt x="1164" y="6110"/>
                    <a:pt x="1656" y="6684"/>
                    <a:pt x="2262" y="7094"/>
                  </a:cubicBezTo>
                  <a:cubicBezTo>
                    <a:pt x="1672" y="6668"/>
                    <a:pt x="1213" y="6078"/>
                    <a:pt x="951" y="5389"/>
                  </a:cubicBezTo>
                  <a:cubicBezTo>
                    <a:pt x="443" y="4242"/>
                    <a:pt x="197" y="1947"/>
                    <a:pt x="1918" y="685"/>
                  </a:cubicBezTo>
                  <a:cubicBezTo>
                    <a:pt x="2341" y="370"/>
                    <a:pt x="2893" y="178"/>
                    <a:pt x="3404" y="178"/>
                  </a:cubicBezTo>
                  <a:cubicBezTo>
                    <a:pt x="3825" y="178"/>
                    <a:pt x="4218" y="307"/>
                    <a:pt x="4491" y="603"/>
                  </a:cubicBezTo>
                  <a:cubicBezTo>
                    <a:pt x="5137" y="1233"/>
                    <a:pt x="4670" y="2292"/>
                    <a:pt x="3966" y="2292"/>
                  </a:cubicBezTo>
                  <a:cubicBezTo>
                    <a:pt x="3955" y="2292"/>
                    <a:pt x="3945" y="2292"/>
                    <a:pt x="3934" y="2291"/>
                  </a:cubicBezTo>
                  <a:cubicBezTo>
                    <a:pt x="3904" y="2295"/>
                    <a:pt x="3874" y="2296"/>
                    <a:pt x="3845" y="2296"/>
                  </a:cubicBezTo>
                  <a:cubicBezTo>
                    <a:pt x="3584" y="2296"/>
                    <a:pt x="3344" y="2168"/>
                    <a:pt x="3196" y="1947"/>
                  </a:cubicBezTo>
                  <a:cubicBezTo>
                    <a:pt x="3147" y="1832"/>
                    <a:pt x="3131" y="1701"/>
                    <a:pt x="3131" y="1586"/>
                  </a:cubicBezTo>
                  <a:cubicBezTo>
                    <a:pt x="3160" y="1329"/>
                    <a:pt x="3244" y="1251"/>
                    <a:pt x="3298" y="1251"/>
                  </a:cubicBezTo>
                  <a:cubicBezTo>
                    <a:pt x="3334" y="1251"/>
                    <a:pt x="3357" y="1285"/>
                    <a:pt x="3344" y="1324"/>
                  </a:cubicBezTo>
                  <a:cubicBezTo>
                    <a:pt x="3301" y="1556"/>
                    <a:pt x="3487" y="1762"/>
                    <a:pt x="3712" y="1762"/>
                  </a:cubicBezTo>
                  <a:cubicBezTo>
                    <a:pt x="3742" y="1762"/>
                    <a:pt x="3772" y="1758"/>
                    <a:pt x="3803" y="1750"/>
                  </a:cubicBezTo>
                  <a:cubicBezTo>
                    <a:pt x="4213" y="1701"/>
                    <a:pt x="4311" y="1144"/>
                    <a:pt x="3950" y="947"/>
                  </a:cubicBezTo>
                  <a:cubicBezTo>
                    <a:pt x="3857" y="900"/>
                    <a:pt x="3759" y="879"/>
                    <a:pt x="3662" y="879"/>
                  </a:cubicBezTo>
                  <a:cubicBezTo>
                    <a:pt x="3354" y="879"/>
                    <a:pt x="3066" y="1102"/>
                    <a:pt x="3016" y="1439"/>
                  </a:cubicBezTo>
                  <a:cubicBezTo>
                    <a:pt x="2967" y="1767"/>
                    <a:pt x="3131" y="2095"/>
                    <a:pt x="3426" y="2259"/>
                  </a:cubicBezTo>
                  <a:lnTo>
                    <a:pt x="3442" y="2275"/>
                  </a:lnTo>
                  <a:lnTo>
                    <a:pt x="3459" y="2275"/>
                  </a:lnTo>
                  <a:cubicBezTo>
                    <a:pt x="3557" y="2324"/>
                    <a:pt x="3655" y="2357"/>
                    <a:pt x="3754" y="2390"/>
                  </a:cubicBezTo>
                  <a:cubicBezTo>
                    <a:pt x="3849" y="2411"/>
                    <a:pt x="3944" y="2422"/>
                    <a:pt x="4037" y="2422"/>
                  </a:cubicBezTo>
                  <a:cubicBezTo>
                    <a:pt x="4646" y="2422"/>
                    <a:pt x="5172" y="1982"/>
                    <a:pt x="5229" y="1455"/>
                  </a:cubicBezTo>
                  <a:cubicBezTo>
                    <a:pt x="5278" y="1062"/>
                    <a:pt x="5114" y="652"/>
                    <a:pt x="4803" y="374"/>
                  </a:cubicBezTo>
                  <a:cubicBezTo>
                    <a:pt x="4422" y="88"/>
                    <a:pt x="3987" y="0"/>
                    <a:pt x="35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4010175" y="2008325"/>
              <a:ext cx="182775" cy="128375"/>
            </a:xfrm>
            <a:custGeom>
              <a:rect b="b" l="l" r="r" t="t"/>
              <a:pathLst>
                <a:path extrusionOk="0" h="5135" w="7311">
                  <a:moveTo>
                    <a:pt x="1753" y="0"/>
                  </a:moveTo>
                  <a:cubicBezTo>
                    <a:pt x="1360" y="0"/>
                    <a:pt x="971" y="172"/>
                    <a:pt x="705" y="496"/>
                  </a:cubicBezTo>
                  <a:cubicBezTo>
                    <a:pt x="611" y="628"/>
                    <a:pt x="462" y="701"/>
                    <a:pt x="312" y="701"/>
                  </a:cubicBezTo>
                  <a:cubicBezTo>
                    <a:pt x="201" y="701"/>
                    <a:pt x="91" y="661"/>
                    <a:pt x="0" y="578"/>
                  </a:cubicBezTo>
                  <a:lnTo>
                    <a:pt x="0" y="578"/>
                  </a:lnTo>
                  <a:cubicBezTo>
                    <a:pt x="33" y="955"/>
                    <a:pt x="49" y="1021"/>
                    <a:pt x="1770" y="1742"/>
                  </a:cubicBezTo>
                  <a:cubicBezTo>
                    <a:pt x="3065" y="2283"/>
                    <a:pt x="3524" y="4250"/>
                    <a:pt x="3655" y="5135"/>
                  </a:cubicBezTo>
                  <a:cubicBezTo>
                    <a:pt x="3787" y="4250"/>
                    <a:pt x="4229" y="2283"/>
                    <a:pt x="5540" y="1742"/>
                  </a:cubicBezTo>
                  <a:cubicBezTo>
                    <a:pt x="7245" y="1021"/>
                    <a:pt x="7278" y="955"/>
                    <a:pt x="7311" y="578"/>
                  </a:cubicBezTo>
                  <a:lnTo>
                    <a:pt x="7311" y="578"/>
                  </a:lnTo>
                  <a:cubicBezTo>
                    <a:pt x="7220" y="661"/>
                    <a:pt x="7109" y="701"/>
                    <a:pt x="6999" y="701"/>
                  </a:cubicBezTo>
                  <a:cubicBezTo>
                    <a:pt x="6849" y="701"/>
                    <a:pt x="6700" y="628"/>
                    <a:pt x="6606" y="496"/>
                  </a:cubicBezTo>
                  <a:cubicBezTo>
                    <a:pt x="6340" y="172"/>
                    <a:pt x="5951" y="0"/>
                    <a:pt x="5558" y="0"/>
                  </a:cubicBezTo>
                  <a:cubicBezTo>
                    <a:pt x="5296" y="0"/>
                    <a:pt x="5032" y="76"/>
                    <a:pt x="4803" y="234"/>
                  </a:cubicBezTo>
                  <a:cubicBezTo>
                    <a:pt x="4229" y="644"/>
                    <a:pt x="3852" y="1447"/>
                    <a:pt x="3655" y="2660"/>
                  </a:cubicBezTo>
                  <a:cubicBezTo>
                    <a:pt x="3459" y="1447"/>
                    <a:pt x="3082" y="627"/>
                    <a:pt x="2508" y="234"/>
                  </a:cubicBezTo>
                  <a:cubicBezTo>
                    <a:pt x="2279" y="76"/>
                    <a:pt x="2015" y="0"/>
                    <a:pt x="175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4067950" y="1936700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44" y="1"/>
                  </a:moveTo>
                  <a:cubicBezTo>
                    <a:pt x="1262" y="165"/>
                    <a:pt x="1148" y="312"/>
                    <a:pt x="1017" y="427"/>
                  </a:cubicBezTo>
                  <a:cubicBezTo>
                    <a:pt x="574" y="853"/>
                    <a:pt x="0" y="1722"/>
                    <a:pt x="738" y="2919"/>
                  </a:cubicBezTo>
                  <a:cubicBezTo>
                    <a:pt x="1017" y="3394"/>
                    <a:pt x="1230" y="3902"/>
                    <a:pt x="1344" y="4443"/>
                  </a:cubicBezTo>
                  <a:cubicBezTo>
                    <a:pt x="1459" y="3902"/>
                    <a:pt x="1656" y="3394"/>
                    <a:pt x="1951" y="2919"/>
                  </a:cubicBezTo>
                  <a:cubicBezTo>
                    <a:pt x="2672" y="1722"/>
                    <a:pt x="2115" y="870"/>
                    <a:pt x="1672" y="427"/>
                  </a:cubicBezTo>
                  <a:cubicBezTo>
                    <a:pt x="1541" y="312"/>
                    <a:pt x="1426" y="165"/>
                    <a:pt x="1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4024925" y="1832150"/>
              <a:ext cx="152875" cy="167700"/>
            </a:xfrm>
            <a:custGeom>
              <a:rect b="b" l="l" r="r" t="t"/>
              <a:pathLst>
                <a:path extrusionOk="0" h="6708" w="6115">
                  <a:moveTo>
                    <a:pt x="1899" y="6703"/>
                  </a:moveTo>
                  <a:cubicBezTo>
                    <a:pt x="1900" y="6704"/>
                    <a:pt x="1901" y="6706"/>
                    <a:pt x="1902" y="6707"/>
                  </a:cubicBezTo>
                  <a:cubicBezTo>
                    <a:pt x="1901" y="6706"/>
                    <a:pt x="1900" y="6704"/>
                    <a:pt x="1899" y="6703"/>
                  </a:cubicBezTo>
                  <a:close/>
                  <a:moveTo>
                    <a:pt x="1592" y="0"/>
                  </a:moveTo>
                  <a:cubicBezTo>
                    <a:pt x="1194" y="0"/>
                    <a:pt x="805" y="155"/>
                    <a:pt x="574" y="446"/>
                  </a:cubicBezTo>
                  <a:cubicBezTo>
                    <a:pt x="0" y="1101"/>
                    <a:pt x="476" y="2068"/>
                    <a:pt x="1131" y="2101"/>
                  </a:cubicBezTo>
                  <a:cubicBezTo>
                    <a:pt x="1150" y="2102"/>
                    <a:pt x="1168" y="2103"/>
                    <a:pt x="1186" y="2103"/>
                  </a:cubicBezTo>
                  <a:cubicBezTo>
                    <a:pt x="1784" y="2103"/>
                    <a:pt x="1996" y="1584"/>
                    <a:pt x="1869" y="1282"/>
                  </a:cubicBezTo>
                  <a:cubicBezTo>
                    <a:pt x="1827" y="1113"/>
                    <a:pt x="1676" y="993"/>
                    <a:pt x="1500" y="993"/>
                  </a:cubicBezTo>
                  <a:cubicBezTo>
                    <a:pt x="1470" y="993"/>
                    <a:pt x="1440" y="996"/>
                    <a:pt x="1410" y="1003"/>
                  </a:cubicBezTo>
                  <a:cubicBezTo>
                    <a:pt x="1262" y="1019"/>
                    <a:pt x="1148" y="1167"/>
                    <a:pt x="1164" y="1314"/>
                  </a:cubicBezTo>
                  <a:cubicBezTo>
                    <a:pt x="1164" y="1470"/>
                    <a:pt x="1289" y="1567"/>
                    <a:pt x="1414" y="1567"/>
                  </a:cubicBezTo>
                  <a:cubicBezTo>
                    <a:pt x="1486" y="1567"/>
                    <a:pt x="1558" y="1534"/>
                    <a:pt x="1607" y="1462"/>
                  </a:cubicBezTo>
                  <a:cubicBezTo>
                    <a:pt x="1646" y="1399"/>
                    <a:pt x="1688" y="1374"/>
                    <a:pt x="1725" y="1374"/>
                  </a:cubicBezTo>
                  <a:cubicBezTo>
                    <a:pt x="1794" y="1374"/>
                    <a:pt x="1847" y="1464"/>
                    <a:pt x="1836" y="1560"/>
                  </a:cubicBezTo>
                  <a:cubicBezTo>
                    <a:pt x="1746" y="1791"/>
                    <a:pt x="1517" y="1941"/>
                    <a:pt x="1272" y="1941"/>
                  </a:cubicBezTo>
                  <a:cubicBezTo>
                    <a:pt x="1203" y="1941"/>
                    <a:pt x="1134" y="1930"/>
                    <a:pt x="1066" y="1904"/>
                  </a:cubicBezTo>
                  <a:cubicBezTo>
                    <a:pt x="656" y="1790"/>
                    <a:pt x="459" y="1052"/>
                    <a:pt x="1017" y="659"/>
                  </a:cubicBezTo>
                  <a:cubicBezTo>
                    <a:pt x="1143" y="566"/>
                    <a:pt x="1328" y="517"/>
                    <a:pt x="1533" y="517"/>
                  </a:cubicBezTo>
                  <a:cubicBezTo>
                    <a:pt x="2129" y="517"/>
                    <a:pt x="2902" y="930"/>
                    <a:pt x="2951" y="1904"/>
                  </a:cubicBezTo>
                  <a:cubicBezTo>
                    <a:pt x="2951" y="3085"/>
                    <a:pt x="2016" y="4117"/>
                    <a:pt x="1771" y="4888"/>
                  </a:cubicBezTo>
                  <a:cubicBezTo>
                    <a:pt x="1417" y="5950"/>
                    <a:pt x="1852" y="6617"/>
                    <a:pt x="1899" y="6703"/>
                  </a:cubicBezTo>
                  <a:lnTo>
                    <a:pt x="1899" y="6703"/>
                  </a:lnTo>
                  <a:cubicBezTo>
                    <a:pt x="1607" y="6146"/>
                    <a:pt x="1591" y="5493"/>
                    <a:pt x="1852" y="4920"/>
                  </a:cubicBezTo>
                  <a:cubicBezTo>
                    <a:pt x="2049" y="4396"/>
                    <a:pt x="2492" y="3839"/>
                    <a:pt x="2803" y="3134"/>
                  </a:cubicBezTo>
                  <a:cubicBezTo>
                    <a:pt x="2918" y="2921"/>
                    <a:pt x="3000" y="2675"/>
                    <a:pt x="3049" y="2429"/>
                  </a:cubicBezTo>
                  <a:cubicBezTo>
                    <a:pt x="3115" y="2675"/>
                    <a:pt x="3197" y="2921"/>
                    <a:pt x="3311" y="3134"/>
                  </a:cubicBezTo>
                  <a:cubicBezTo>
                    <a:pt x="3623" y="3839"/>
                    <a:pt x="4065" y="4396"/>
                    <a:pt x="4262" y="4920"/>
                  </a:cubicBezTo>
                  <a:cubicBezTo>
                    <a:pt x="4524" y="5494"/>
                    <a:pt x="4508" y="6150"/>
                    <a:pt x="4213" y="6707"/>
                  </a:cubicBezTo>
                  <a:cubicBezTo>
                    <a:pt x="4246" y="6658"/>
                    <a:pt x="4705" y="5970"/>
                    <a:pt x="4344" y="4888"/>
                  </a:cubicBezTo>
                  <a:cubicBezTo>
                    <a:pt x="4082" y="4117"/>
                    <a:pt x="3164" y="3068"/>
                    <a:pt x="3164" y="1904"/>
                  </a:cubicBezTo>
                  <a:cubicBezTo>
                    <a:pt x="3213" y="930"/>
                    <a:pt x="3985" y="517"/>
                    <a:pt x="4581" y="517"/>
                  </a:cubicBezTo>
                  <a:cubicBezTo>
                    <a:pt x="4787" y="517"/>
                    <a:pt x="4972" y="566"/>
                    <a:pt x="5098" y="659"/>
                  </a:cubicBezTo>
                  <a:cubicBezTo>
                    <a:pt x="5655" y="1052"/>
                    <a:pt x="5459" y="1790"/>
                    <a:pt x="5049" y="1904"/>
                  </a:cubicBezTo>
                  <a:cubicBezTo>
                    <a:pt x="4981" y="1930"/>
                    <a:pt x="4911" y="1941"/>
                    <a:pt x="4843" y="1941"/>
                  </a:cubicBezTo>
                  <a:cubicBezTo>
                    <a:pt x="4598" y="1941"/>
                    <a:pt x="4368" y="1791"/>
                    <a:pt x="4278" y="1560"/>
                  </a:cubicBezTo>
                  <a:cubicBezTo>
                    <a:pt x="4257" y="1464"/>
                    <a:pt x="4313" y="1374"/>
                    <a:pt x="4386" y="1374"/>
                  </a:cubicBezTo>
                  <a:cubicBezTo>
                    <a:pt x="4424" y="1374"/>
                    <a:pt x="4468" y="1399"/>
                    <a:pt x="4508" y="1462"/>
                  </a:cubicBezTo>
                  <a:cubicBezTo>
                    <a:pt x="4556" y="1534"/>
                    <a:pt x="4628" y="1567"/>
                    <a:pt x="4701" y="1567"/>
                  </a:cubicBezTo>
                  <a:cubicBezTo>
                    <a:pt x="4826" y="1567"/>
                    <a:pt x="4950" y="1470"/>
                    <a:pt x="4950" y="1314"/>
                  </a:cubicBezTo>
                  <a:cubicBezTo>
                    <a:pt x="4967" y="1167"/>
                    <a:pt x="4852" y="1019"/>
                    <a:pt x="4705" y="1003"/>
                  </a:cubicBezTo>
                  <a:cubicBezTo>
                    <a:pt x="4674" y="996"/>
                    <a:pt x="4644" y="993"/>
                    <a:pt x="4615" y="993"/>
                  </a:cubicBezTo>
                  <a:cubicBezTo>
                    <a:pt x="4438" y="993"/>
                    <a:pt x="4285" y="1113"/>
                    <a:pt x="4229" y="1282"/>
                  </a:cubicBezTo>
                  <a:cubicBezTo>
                    <a:pt x="4102" y="1584"/>
                    <a:pt x="4345" y="2103"/>
                    <a:pt x="4930" y="2103"/>
                  </a:cubicBezTo>
                  <a:cubicBezTo>
                    <a:pt x="4947" y="2103"/>
                    <a:pt x="4965" y="2102"/>
                    <a:pt x="4983" y="2101"/>
                  </a:cubicBezTo>
                  <a:cubicBezTo>
                    <a:pt x="5606" y="2068"/>
                    <a:pt x="6114" y="1101"/>
                    <a:pt x="5541" y="446"/>
                  </a:cubicBezTo>
                  <a:cubicBezTo>
                    <a:pt x="5310" y="155"/>
                    <a:pt x="4920" y="0"/>
                    <a:pt x="4522" y="0"/>
                  </a:cubicBezTo>
                  <a:cubicBezTo>
                    <a:pt x="4044" y="0"/>
                    <a:pt x="3553" y="225"/>
                    <a:pt x="3311" y="708"/>
                  </a:cubicBezTo>
                  <a:cubicBezTo>
                    <a:pt x="3197" y="888"/>
                    <a:pt x="3115" y="1069"/>
                    <a:pt x="3065" y="1282"/>
                  </a:cubicBezTo>
                  <a:cubicBezTo>
                    <a:pt x="3000" y="1069"/>
                    <a:pt x="2918" y="888"/>
                    <a:pt x="2803" y="708"/>
                  </a:cubicBezTo>
                  <a:cubicBezTo>
                    <a:pt x="2562" y="225"/>
                    <a:pt x="2071" y="0"/>
                    <a:pt x="15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3901575" y="1917450"/>
              <a:ext cx="129925" cy="204925"/>
            </a:xfrm>
            <a:custGeom>
              <a:rect b="b" l="l" r="r" t="t"/>
              <a:pathLst>
                <a:path extrusionOk="0" h="8197" w="5197">
                  <a:moveTo>
                    <a:pt x="4115" y="0"/>
                  </a:moveTo>
                  <a:lnTo>
                    <a:pt x="4115" y="0"/>
                  </a:lnTo>
                  <a:cubicBezTo>
                    <a:pt x="4115" y="0"/>
                    <a:pt x="4115" y="0"/>
                    <a:pt x="4115" y="0"/>
                  </a:cubicBezTo>
                  <a:cubicBezTo>
                    <a:pt x="4115" y="1"/>
                    <a:pt x="4115" y="1"/>
                    <a:pt x="4115" y="1"/>
                  </a:cubicBezTo>
                  <a:lnTo>
                    <a:pt x="4115" y="1"/>
                  </a:lnTo>
                  <a:cubicBezTo>
                    <a:pt x="4115" y="0"/>
                    <a:pt x="4115" y="0"/>
                    <a:pt x="4115" y="0"/>
                  </a:cubicBezTo>
                  <a:close/>
                  <a:moveTo>
                    <a:pt x="4115" y="1"/>
                  </a:moveTo>
                  <a:lnTo>
                    <a:pt x="4115" y="1"/>
                  </a:lnTo>
                  <a:cubicBezTo>
                    <a:pt x="4119" y="27"/>
                    <a:pt x="4167" y="630"/>
                    <a:pt x="3787" y="820"/>
                  </a:cubicBezTo>
                  <a:cubicBezTo>
                    <a:pt x="3393" y="1033"/>
                    <a:pt x="2836" y="1508"/>
                    <a:pt x="3426" y="2049"/>
                  </a:cubicBezTo>
                  <a:cubicBezTo>
                    <a:pt x="4016" y="2590"/>
                    <a:pt x="4197" y="3328"/>
                    <a:pt x="3672" y="4066"/>
                  </a:cubicBezTo>
                  <a:cubicBezTo>
                    <a:pt x="3672" y="4066"/>
                    <a:pt x="3967" y="2967"/>
                    <a:pt x="3246" y="2476"/>
                  </a:cubicBezTo>
                  <a:cubicBezTo>
                    <a:pt x="3047" y="2343"/>
                    <a:pt x="2887" y="2306"/>
                    <a:pt x="2772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07" y="2492"/>
                    <a:pt x="2656" y="2623"/>
                    <a:pt x="2672" y="2771"/>
                  </a:cubicBezTo>
                  <a:cubicBezTo>
                    <a:pt x="2672" y="3000"/>
                    <a:pt x="2197" y="3361"/>
                    <a:pt x="2541" y="3738"/>
                  </a:cubicBezTo>
                  <a:cubicBezTo>
                    <a:pt x="2885" y="4131"/>
                    <a:pt x="3131" y="4918"/>
                    <a:pt x="1935" y="5787"/>
                  </a:cubicBezTo>
                  <a:cubicBezTo>
                    <a:pt x="1935" y="5787"/>
                    <a:pt x="2541" y="4426"/>
                    <a:pt x="2181" y="3721"/>
                  </a:cubicBezTo>
                  <a:cubicBezTo>
                    <a:pt x="1820" y="2984"/>
                    <a:pt x="1361" y="3148"/>
                    <a:pt x="951" y="2558"/>
                  </a:cubicBezTo>
                  <a:cubicBezTo>
                    <a:pt x="951" y="2558"/>
                    <a:pt x="0" y="3082"/>
                    <a:pt x="738" y="4229"/>
                  </a:cubicBezTo>
                  <a:cubicBezTo>
                    <a:pt x="1607" y="5574"/>
                    <a:pt x="541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196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4015900" y="1892050"/>
              <a:ext cx="75825" cy="112700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68" y="1098"/>
                    <a:pt x="1214" y="1934"/>
                    <a:pt x="1279" y="2115"/>
                  </a:cubicBezTo>
                  <a:cubicBezTo>
                    <a:pt x="1326" y="2303"/>
                    <a:pt x="1388" y="2641"/>
                    <a:pt x="1192" y="2641"/>
                  </a:cubicBezTo>
                  <a:cubicBezTo>
                    <a:pt x="1184" y="2641"/>
                    <a:pt x="1174" y="2641"/>
                    <a:pt x="1164" y="2639"/>
                  </a:cubicBezTo>
                  <a:cubicBezTo>
                    <a:pt x="951" y="2606"/>
                    <a:pt x="1001" y="2492"/>
                    <a:pt x="1099" y="1820"/>
                  </a:cubicBezTo>
                  <a:cubicBezTo>
                    <a:pt x="1175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2" y="1656"/>
                    <a:pt x="591" y="1820"/>
                  </a:cubicBezTo>
                  <a:cubicBezTo>
                    <a:pt x="345" y="2066"/>
                    <a:pt x="50" y="2344"/>
                    <a:pt x="296" y="3098"/>
                  </a:cubicBezTo>
                  <a:cubicBezTo>
                    <a:pt x="558" y="3852"/>
                    <a:pt x="1" y="4508"/>
                    <a:pt x="1" y="4508"/>
                  </a:cubicBezTo>
                  <a:cubicBezTo>
                    <a:pt x="3033" y="2000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3865525" y="2106350"/>
              <a:ext cx="89750" cy="106575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lnTo>
                    <a:pt x="1869" y="1"/>
                  </a:lnTo>
                  <a:cubicBezTo>
                    <a:pt x="1869" y="1"/>
                    <a:pt x="2000" y="263"/>
                    <a:pt x="1656" y="509"/>
                  </a:cubicBezTo>
                  <a:cubicBezTo>
                    <a:pt x="1295" y="755"/>
                    <a:pt x="0" y="2427"/>
                    <a:pt x="3590" y="4263"/>
                  </a:cubicBezTo>
                  <a:cubicBezTo>
                    <a:pt x="3590" y="4263"/>
                    <a:pt x="2737" y="3771"/>
                    <a:pt x="2639" y="2476"/>
                  </a:cubicBezTo>
                  <a:cubicBezTo>
                    <a:pt x="2541" y="1181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3756100" y="2171750"/>
              <a:ext cx="196725" cy="145050"/>
            </a:xfrm>
            <a:custGeom>
              <a:rect b="b" l="l" r="r" t="t"/>
              <a:pathLst>
                <a:path extrusionOk="0" h="5802" w="7869">
                  <a:moveTo>
                    <a:pt x="4658" y="1"/>
                  </a:moveTo>
                  <a:cubicBezTo>
                    <a:pt x="4516" y="1"/>
                    <a:pt x="4378" y="46"/>
                    <a:pt x="4246" y="139"/>
                  </a:cubicBezTo>
                  <a:cubicBezTo>
                    <a:pt x="3881" y="403"/>
                    <a:pt x="3661" y="609"/>
                    <a:pt x="3475" y="609"/>
                  </a:cubicBezTo>
                  <a:cubicBezTo>
                    <a:pt x="3418" y="609"/>
                    <a:pt x="3365" y="590"/>
                    <a:pt x="3312" y="548"/>
                  </a:cubicBezTo>
                  <a:lnTo>
                    <a:pt x="3312" y="548"/>
                  </a:lnTo>
                  <a:cubicBezTo>
                    <a:pt x="3312" y="548"/>
                    <a:pt x="3000" y="1188"/>
                    <a:pt x="3689" y="1384"/>
                  </a:cubicBezTo>
                  <a:cubicBezTo>
                    <a:pt x="4361" y="1581"/>
                    <a:pt x="4852" y="1712"/>
                    <a:pt x="4738" y="2089"/>
                  </a:cubicBezTo>
                  <a:cubicBezTo>
                    <a:pt x="4639" y="2466"/>
                    <a:pt x="3705" y="2532"/>
                    <a:pt x="2590" y="2712"/>
                  </a:cubicBezTo>
                  <a:cubicBezTo>
                    <a:pt x="1476" y="2892"/>
                    <a:pt x="591" y="3155"/>
                    <a:pt x="623" y="4138"/>
                  </a:cubicBezTo>
                  <a:cubicBezTo>
                    <a:pt x="649" y="4888"/>
                    <a:pt x="507" y="5243"/>
                    <a:pt x="251" y="5243"/>
                  </a:cubicBezTo>
                  <a:cubicBezTo>
                    <a:pt x="177" y="5243"/>
                    <a:pt x="93" y="5213"/>
                    <a:pt x="1" y="5154"/>
                  </a:cubicBezTo>
                  <a:lnTo>
                    <a:pt x="1" y="5154"/>
                  </a:lnTo>
                  <a:cubicBezTo>
                    <a:pt x="1" y="5154"/>
                    <a:pt x="250" y="5801"/>
                    <a:pt x="1203" y="5801"/>
                  </a:cubicBezTo>
                  <a:cubicBezTo>
                    <a:pt x="1395" y="5801"/>
                    <a:pt x="1616" y="5775"/>
                    <a:pt x="1869" y="5712"/>
                  </a:cubicBezTo>
                  <a:cubicBezTo>
                    <a:pt x="3377" y="5335"/>
                    <a:pt x="3574" y="4122"/>
                    <a:pt x="4213" y="3368"/>
                  </a:cubicBezTo>
                  <a:cubicBezTo>
                    <a:pt x="4852" y="2614"/>
                    <a:pt x="5492" y="1991"/>
                    <a:pt x="7868" y="1925"/>
                  </a:cubicBezTo>
                  <a:cubicBezTo>
                    <a:pt x="7868" y="1925"/>
                    <a:pt x="6410" y="1810"/>
                    <a:pt x="5869" y="958"/>
                  </a:cubicBezTo>
                  <a:cubicBezTo>
                    <a:pt x="5461" y="335"/>
                    <a:pt x="5045" y="1"/>
                    <a:pt x="46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3856500" y="2231275"/>
              <a:ext cx="192200" cy="157050"/>
            </a:xfrm>
            <a:custGeom>
              <a:rect b="b" l="l" r="r" t="t"/>
              <a:pathLst>
                <a:path extrusionOk="0" h="6282" w="7688">
                  <a:moveTo>
                    <a:pt x="3368" y="0"/>
                  </a:moveTo>
                  <a:cubicBezTo>
                    <a:pt x="3322" y="0"/>
                    <a:pt x="3276" y="1"/>
                    <a:pt x="3230" y="3"/>
                  </a:cubicBezTo>
                  <a:cubicBezTo>
                    <a:pt x="2656" y="20"/>
                    <a:pt x="2099" y="183"/>
                    <a:pt x="1607" y="479"/>
                  </a:cubicBezTo>
                  <a:cubicBezTo>
                    <a:pt x="1443" y="560"/>
                    <a:pt x="1279" y="692"/>
                    <a:pt x="1131" y="823"/>
                  </a:cubicBezTo>
                  <a:cubicBezTo>
                    <a:pt x="0" y="1806"/>
                    <a:pt x="361" y="3888"/>
                    <a:pt x="1705" y="4216"/>
                  </a:cubicBezTo>
                  <a:cubicBezTo>
                    <a:pt x="1838" y="4248"/>
                    <a:pt x="1974" y="4264"/>
                    <a:pt x="2111" y="4264"/>
                  </a:cubicBezTo>
                  <a:cubicBezTo>
                    <a:pt x="2596" y="4264"/>
                    <a:pt x="3075" y="4063"/>
                    <a:pt x="3344" y="3691"/>
                  </a:cubicBezTo>
                  <a:cubicBezTo>
                    <a:pt x="3656" y="3249"/>
                    <a:pt x="3656" y="2659"/>
                    <a:pt x="3344" y="2216"/>
                  </a:cubicBezTo>
                  <a:cubicBezTo>
                    <a:pt x="3135" y="1923"/>
                    <a:pt x="2805" y="1763"/>
                    <a:pt x="2470" y="1763"/>
                  </a:cubicBezTo>
                  <a:cubicBezTo>
                    <a:pt x="2281" y="1763"/>
                    <a:pt x="2090" y="1814"/>
                    <a:pt x="1918" y="1921"/>
                  </a:cubicBezTo>
                  <a:cubicBezTo>
                    <a:pt x="1640" y="2085"/>
                    <a:pt x="1508" y="2413"/>
                    <a:pt x="1607" y="2724"/>
                  </a:cubicBezTo>
                  <a:cubicBezTo>
                    <a:pt x="1623" y="2822"/>
                    <a:pt x="1672" y="2904"/>
                    <a:pt x="1754" y="2970"/>
                  </a:cubicBezTo>
                  <a:cubicBezTo>
                    <a:pt x="1856" y="3071"/>
                    <a:pt x="1994" y="3114"/>
                    <a:pt x="2132" y="3114"/>
                  </a:cubicBezTo>
                  <a:cubicBezTo>
                    <a:pt x="2373" y="3114"/>
                    <a:pt x="2614" y="2983"/>
                    <a:pt x="2656" y="2806"/>
                  </a:cubicBezTo>
                  <a:cubicBezTo>
                    <a:pt x="2715" y="2555"/>
                    <a:pt x="2508" y="2305"/>
                    <a:pt x="2252" y="2305"/>
                  </a:cubicBezTo>
                  <a:cubicBezTo>
                    <a:pt x="2223" y="2305"/>
                    <a:pt x="2194" y="2308"/>
                    <a:pt x="2164" y="2314"/>
                  </a:cubicBezTo>
                  <a:cubicBezTo>
                    <a:pt x="1902" y="2380"/>
                    <a:pt x="1918" y="2527"/>
                    <a:pt x="1836" y="2527"/>
                  </a:cubicBezTo>
                  <a:cubicBezTo>
                    <a:pt x="1831" y="2528"/>
                    <a:pt x="1826" y="2529"/>
                    <a:pt x="1822" y="2529"/>
                  </a:cubicBezTo>
                  <a:cubicBezTo>
                    <a:pt x="1738" y="2529"/>
                    <a:pt x="1738" y="2396"/>
                    <a:pt x="1738" y="2396"/>
                  </a:cubicBezTo>
                  <a:cubicBezTo>
                    <a:pt x="1738" y="2200"/>
                    <a:pt x="1836" y="2019"/>
                    <a:pt x="2017" y="1937"/>
                  </a:cubicBezTo>
                  <a:cubicBezTo>
                    <a:pt x="2158" y="1864"/>
                    <a:pt x="2310" y="1829"/>
                    <a:pt x="2460" y="1829"/>
                  </a:cubicBezTo>
                  <a:cubicBezTo>
                    <a:pt x="2778" y="1829"/>
                    <a:pt x="3089" y="1986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5" y="3947"/>
                    <a:pt x="2572" y="4127"/>
                    <a:pt x="2124" y="4127"/>
                  </a:cubicBezTo>
                  <a:cubicBezTo>
                    <a:pt x="2000" y="4127"/>
                    <a:pt x="1875" y="4113"/>
                    <a:pt x="1754" y="4085"/>
                  </a:cubicBezTo>
                  <a:cubicBezTo>
                    <a:pt x="541" y="3773"/>
                    <a:pt x="197" y="1855"/>
                    <a:pt x="1263" y="937"/>
                  </a:cubicBezTo>
                  <a:cubicBezTo>
                    <a:pt x="1739" y="491"/>
                    <a:pt x="2319" y="322"/>
                    <a:pt x="2905" y="322"/>
                  </a:cubicBezTo>
                  <a:cubicBezTo>
                    <a:pt x="3610" y="322"/>
                    <a:pt x="4322" y="567"/>
                    <a:pt x="4869" y="872"/>
                  </a:cubicBezTo>
                  <a:cubicBezTo>
                    <a:pt x="5819" y="1413"/>
                    <a:pt x="6541" y="2249"/>
                    <a:pt x="6950" y="3249"/>
                  </a:cubicBezTo>
                  <a:cubicBezTo>
                    <a:pt x="7278" y="4052"/>
                    <a:pt x="7458" y="4921"/>
                    <a:pt x="7458" y="5789"/>
                  </a:cubicBezTo>
                  <a:cubicBezTo>
                    <a:pt x="7458" y="5953"/>
                    <a:pt x="7442" y="6117"/>
                    <a:pt x="7409" y="6281"/>
                  </a:cubicBezTo>
                  <a:cubicBezTo>
                    <a:pt x="7426" y="6232"/>
                    <a:pt x="7442" y="6166"/>
                    <a:pt x="7458" y="6084"/>
                  </a:cubicBezTo>
                  <a:lnTo>
                    <a:pt x="7458" y="6052"/>
                  </a:lnTo>
                  <a:cubicBezTo>
                    <a:pt x="7688" y="4871"/>
                    <a:pt x="7540" y="3626"/>
                    <a:pt x="7016" y="2527"/>
                  </a:cubicBezTo>
                  <a:cubicBezTo>
                    <a:pt x="6331" y="1109"/>
                    <a:pt x="4979" y="0"/>
                    <a:pt x="33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3962875" y="2279450"/>
              <a:ext cx="76000" cy="81400"/>
            </a:xfrm>
            <a:custGeom>
              <a:rect b="b" l="l" r="r" t="t"/>
              <a:pathLst>
                <a:path extrusionOk="0" h="3256" w="3040">
                  <a:moveTo>
                    <a:pt x="733" y="0"/>
                  </a:moveTo>
                  <a:cubicBezTo>
                    <a:pt x="65" y="0"/>
                    <a:pt x="0" y="784"/>
                    <a:pt x="1089" y="961"/>
                  </a:cubicBezTo>
                  <a:cubicBezTo>
                    <a:pt x="2351" y="1158"/>
                    <a:pt x="3040" y="3256"/>
                    <a:pt x="3040" y="3256"/>
                  </a:cubicBezTo>
                  <a:cubicBezTo>
                    <a:pt x="3040" y="3256"/>
                    <a:pt x="2728" y="994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3810600" y="2272725"/>
              <a:ext cx="129925" cy="112975"/>
            </a:xfrm>
            <a:custGeom>
              <a:rect b="b" l="l" r="r" t="t"/>
              <a:pathLst>
                <a:path extrusionOk="0" h="4519" w="5197">
                  <a:moveTo>
                    <a:pt x="2164" y="1"/>
                  </a:moveTo>
                  <a:lnTo>
                    <a:pt x="2164" y="1"/>
                  </a:lnTo>
                  <a:cubicBezTo>
                    <a:pt x="2000" y="214"/>
                    <a:pt x="1886" y="443"/>
                    <a:pt x="1820" y="689"/>
                  </a:cubicBezTo>
                  <a:cubicBezTo>
                    <a:pt x="1689" y="1099"/>
                    <a:pt x="1132" y="1328"/>
                    <a:pt x="558" y="1705"/>
                  </a:cubicBezTo>
                  <a:cubicBezTo>
                    <a:pt x="1" y="2082"/>
                    <a:pt x="83" y="2705"/>
                    <a:pt x="214" y="3049"/>
                  </a:cubicBezTo>
                  <a:cubicBezTo>
                    <a:pt x="263" y="3279"/>
                    <a:pt x="246" y="3525"/>
                    <a:pt x="132" y="3722"/>
                  </a:cubicBezTo>
                  <a:cubicBezTo>
                    <a:pt x="394" y="3492"/>
                    <a:pt x="705" y="3328"/>
                    <a:pt x="1050" y="3246"/>
                  </a:cubicBezTo>
                  <a:cubicBezTo>
                    <a:pt x="1673" y="3049"/>
                    <a:pt x="1656" y="2754"/>
                    <a:pt x="1640" y="2295"/>
                  </a:cubicBezTo>
                  <a:cubicBezTo>
                    <a:pt x="1624" y="1867"/>
                    <a:pt x="1823" y="1853"/>
                    <a:pt x="1850" y="1853"/>
                  </a:cubicBezTo>
                  <a:cubicBezTo>
                    <a:pt x="1852" y="1853"/>
                    <a:pt x="1853" y="1853"/>
                    <a:pt x="1853" y="1853"/>
                  </a:cubicBezTo>
                  <a:cubicBezTo>
                    <a:pt x="1857" y="1853"/>
                    <a:pt x="1862" y="1853"/>
                    <a:pt x="1866" y="1853"/>
                  </a:cubicBezTo>
                  <a:cubicBezTo>
                    <a:pt x="2146" y="1853"/>
                    <a:pt x="2082" y="2382"/>
                    <a:pt x="2066" y="2672"/>
                  </a:cubicBezTo>
                  <a:cubicBezTo>
                    <a:pt x="2033" y="2968"/>
                    <a:pt x="1935" y="3574"/>
                    <a:pt x="2476" y="4164"/>
                  </a:cubicBezTo>
                  <a:cubicBezTo>
                    <a:pt x="2718" y="4428"/>
                    <a:pt x="3038" y="4518"/>
                    <a:pt x="3357" y="4518"/>
                  </a:cubicBezTo>
                  <a:cubicBezTo>
                    <a:pt x="3751" y="4518"/>
                    <a:pt x="4141" y="4380"/>
                    <a:pt x="4377" y="4262"/>
                  </a:cubicBezTo>
                  <a:cubicBezTo>
                    <a:pt x="4488" y="4217"/>
                    <a:pt x="4604" y="4194"/>
                    <a:pt x="4718" y="4194"/>
                  </a:cubicBezTo>
                  <a:cubicBezTo>
                    <a:pt x="4890" y="4194"/>
                    <a:pt x="5058" y="4246"/>
                    <a:pt x="5197" y="4344"/>
                  </a:cubicBezTo>
                  <a:cubicBezTo>
                    <a:pt x="5066" y="3476"/>
                    <a:pt x="4623" y="3197"/>
                    <a:pt x="4000" y="3131"/>
                  </a:cubicBezTo>
                  <a:cubicBezTo>
                    <a:pt x="3361" y="3066"/>
                    <a:pt x="2508" y="2853"/>
                    <a:pt x="2181" y="1771"/>
                  </a:cubicBezTo>
                  <a:cubicBezTo>
                    <a:pt x="1853" y="706"/>
                    <a:pt x="2164" y="1"/>
                    <a:pt x="216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3831100" y="2348950"/>
              <a:ext cx="32400" cy="49600"/>
            </a:xfrm>
            <a:custGeom>
              <a:rect b="b" l="l" r="r" t="t"/>
              <a:pathLst>
                <a:path extrusionOk="0" h="1984" w="1296">
                  <a:moveTo>
                    <a:pt x="951" y="0"/>
                  </a:moveTo>
                  <a:lnTo>
                    <a:pt x="951" y="0"/>
                  </a:lnTo>
                  <a:cubicBezTo>
                    <a:pt x="951" y="1"/>
                    <a:pt x="934" y="83"/>
                    <a:pt x="508" y="345"/>
                  </a:cubicBezTo>
                  <a:cubicBezTo>
                    <a:pt x="164" y="525"/>
                    <a:pt x="0" y="935"/>
                    <a:pt x="115" y="1295"/>
                  </a:cubicBezTo>
                  <a:cubicBezTo>
                    <a:pt x="180" y="1525"/>
                    <a:pt x="230" y="1754"/>
                    <a:pt x="262" y="1984"/>
                  </a:cubicBezTo>
                  <a:cubicBezTo>
                    <a:pt x="262" y="1984"/>
                    <a:pt x="262" y="1853"/>
                    <a:pt x="771" y="1558"/>
                  </a:cubicBezTo>
                  <a:cubicBezTo>
                    <a:pt x="1295" y="1263"/>
                    <a:pt x="1098" y="836"/>
                    <a:pt x="1000" y="574"/>
                  </a:cubicBezTo>
                  <a:cubicBezTo>
                    <a:pt x="951" y="377"/>
                    <a:pt x="934" y="197"/>
                    <a:pt x="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3688075" y="2133850"/>
              <a:ext cx="173375" cy="122150"/>
            </a:xfrm>
            <a:custGeom>
              <a:rect b="b" l="l" r="r" t="t"/>
              <a:pathLst>
                <a:path extrusionOk="0" h="4886" w="6935">
                  <a:moveTo>
                    <a:pt x="5009" y="0"/>
                  </a:moveTo>
                  <a:cubicBezTo>
                    <a:pt x="4787" y="0"/>
                    <a:pt x="4537" y="54"/>
                    <a:pt x="4262" y="179"/>
                  </a:cubicBezTo>
                  <a:cubicBezTo>
                    <a:pt x="2804" y="835"/>
                    <a:pt x="3066" y="3310"/>
                    <a:pt x="4803" y="3654"/>
                  </a:cubicBezTo>
                  <a:cubicBezTo>
                    <a:pt x="5000" y="3703"/>
                    <a:pt x="5213" y="3736"/>
                    <a:pt x="5377" y="3753"/>
                  </a:cubicBezTo>
                  <a:cubicBezTo>
                    <a:pt x="4918" y="3835"/>
                    <a:pt x="4475" y="3982"/>
                    <a:pt x="4066" y="4195"/>
                  </a:cubicBezTo>
                  <a:cubicBezTo>
                    <a:pt x="3918" y="4261"/>
                    <a:pt x="3689" y="4343"/>
                    <a:pt x="3639" y="4359"/>
                  </a:cubicBezTo>
                  <a:cubicBezTo>
                    <a:pt x="3187" y="4531"/>
                    <a:pt x="2759" y="4607"/>
                    <a:pt x="2372" y="4607"/>
                  </a:cubicBezTo>
                  <a:cubicBezTo>
                    <a:pt x="1542" y="4607"/>
                    <a:pt x="903" y="4256"/>
                    <a:pt x="623" y="3753"/>
                  </a:cubicBezTo>
                  <a:cubicBezTo>
                    <a:pt x="378" y="3359"/>
                    <a:pt x="361" y="2851"/>
                    <a:pt x="574" y="2441"/>
                  </a:cubicBezTo>
                  <a:cubicBezTo>
                    <a:pt x="591" y="2441"/>
                    <a:pt x="591" y="2425"/>
                    <a:pt x="591" y="2409"/>
                  </a:cubicBezTo>
                  <a:cubicBezTo>
                    <a:pt x="805" y="2100"/>
                    <a:pt x="1145" y="1953"/>
                    <a:pt x="1460" y="1953"/>
                  </a:cubicBezTo>
                  <a:cubicBezTo>
                    <a:pt x="1748" y="1953"/>
                    <a:pt x="2015" y="2076"/>
                    <a:pt x="2148" y="2310"/>
                  </a:cubicBezTo>
                  <a:cubicBezTo>
                    <a:pt x="2263" y="2458"/>
                    <a:pt x="2312" y="2622"/>
                    <a:pt x="2312" y="2802"/>
                  </a:cubicBezTo>
                  <a:cubicBezTo>
                    <a:pt x="2312" y="2949"/>
                    <a:pt x="2263" y="3097"/>
                    <a:pt x="2148" y="3212"/>
                  </a:cubicBezTo>
                  <a:cubicBezTo>
                    <a:pt x="2050" y="3302"/>
                    <a:pt x="1992" y="3331"/>
                    <a:pt x="1959" y="3331"/>
                  </a:cubicBezTo>
                  <a:cubicBezTo>
                    <a:pt x="1927" y="3331"/>
                    <a:pt x="1918" y="3302"/>
                    <a:pt x="1918" y="3277"/>
                  </a:cubicBezTo>
                  <a:cubicBezTo>
                    <a:pt x="2044" y="3025"/>
                    <a:pt x="1752" y="2854"/>
                    <a:pt x="1499" y="2854"/>
                  </a:cubicBezTo>
                  <a:cubicBezTo>
                    <a:pt x="1324" y="2854"/>
                    <a:pt x="1167" y="2936"/>
                    <a:pt x="1181" y="3130"/>
                  </a:cubicBezTo>
                  <a:cubicBezTo>
                    <a:pt x="1170" y="3409"/>
                    <a:pt x="1418" y="3544"/>
                    <a:pt x="1676" y="3544"/>
                  </a:cubicBezTo>
                  <a:cubicBezTo>
                    <a:pt x="1796" y="3544"/>
                    <a:pt x="1918" y="3515"/>
                    <a:pt x="2017" y="3458"/>
                  </a:cubicBezTo>
                  <a:lnTo>
                    <a:pt x="2050" y="3425"/>
                  </a:lnTo>
                  <a:cubicBezTo>
                    <a:pt x="2066" y="3408"/>
                    <a:pt x="2099" y="3392"/>
                    <a:pt x="2115" y="3376"/>
                  </a:cubicBezTo>
                  <a:cubicBezTo>
                    <a:pt x="2410" y="3097"/>
                    <a:pt x="2459" y="2622"/>
                    <a:pt x="2197" y="2294"/>
                  </a:cubicBezTo>
                  <a:cubicBezTo>
                    <a:pt x="2060" y="2019"/>
                    <a:pt x="1751" y="1872"/>
                    <a:pt x="1418" y="1872"/>
                  </a:cubicBezTo>
                  <a:cubicBezTo>
                    <a:pt x="1076" y="1872"/>
                    <a:pt x="709" y="2027"/>
                    <a:pt x="476" y="2359"/>
                  </a:cubicBezTo>
                  <a:cubicBezTo>
                    <a:pt x="1" y="3097"/>
                    <a:pt x="214" y="4097"/>
                    <a:pt x="951" y="4589"/>
                  </a:cubicBezTo>
                  <a:cubicBezTo>
                    <a:pt x="1317" y="4786"/>
                    <a:pt x="1738" y="4885"/>
                    <a:pt x="2151" y="4885"/>
                  </a:cubicBezTo>
                  <a:cubicBezTo>
                    <a:pt x="2183" y="4885"/>
                    <a:pt x="2215" y="4885"/>
                    <a:pt x="2246" y="4884"/>
                  </a:cubicBezTo>
                  <a:cubicBezTo>
                    <a:pt x="3148" y="4851"/>
                    <a:pt x="3869" y="4359"/>
                    <a:pt x="5049" y="3999"/>
                  </a:cubicBezTo>
                  <a:cubicBezTo>
                    <a:pt x="5475" y="3900"/>
                    <a:pt x="5918" y="3835"/>
                    <a:pt x="6360" y="3802"/>
                  </a:cubicBezTo>
                  <a:cubicBezTo>
                    <a:pt x="6557" y="3785"/>
                    <a:pt x="6754" y="3720"/>
                    <a:pt x="6934" y="3622"/>
                  </a:cubicBezTo>
                  <a:lnTo>
                    <a:pt x="6934" y="3622"/>
                  </a:lnTo>
                  <a:cubicBezTo>
                    <a:pt x="6934" y="3622"/>
                    <a:pt x="6815" y="3650"/>
                    <a:pt x="6664" y="3650"/>
                  </a:cubicBezTo>
                  <a:cubicBezTo>
                    <a:pt x="6512" y="3650"/>
                    <a:pt x="6328" y="3622"/>
                    <a:pt x="6197" y="3507"/>
                  </a:cubicBezTo>
                  <a:cubicBezTo>
                    <a:pt x="5934" y="3277"/>
                    <a:pt x="5934" y="3359"/>
                    <a:pt x="5656" y="3277"/>
                  </a:cubicBezTo>
                  <a:cubicBezTo>
                    <a:pt x="5475" y="3228"/>
                    <a:pt x="5377" y="3081"/>
                    <a:pt x="5377" y="2917"/>
                  </a:cubicBezTo>
                  <a:cubicBezTo>
                    <a:pt x="5180" y="3081"/>
                    <a:pt x="5147" y="3359"/>
                    <a:pt x="5295" y="3572"/>
                  </a:cubicBezTo>
                  <a:cubicBezTo>
                    <a:pt x="5295" y="3572"/>
                    <a:pt x="4574" y="3572"/>
                    <a:pt x="4393" y="3212"/>
                  </a:cubicBezTo>
                  <a:cubicBezTo>
                    <a:pt x="4230" y="2835"/>
                    <a:pt x="4426" y="2835"/>
                    <a:pt x="4574" y="2753"/>
                  </a:cubicBezTo>
                  <a:cubicBezTo>
                    <a:pt x="4721" y="2671"/>
                    <a:pt x="4770" y="2523"/>
                    <a:pt x="4607" y="2327"/>
                  </a:cubicBezTo>
                  <a:cubicBezTo>
                    <a:pt x="4459" y="2114"/>
                    <a:pt x="4492" y="1753"/>
                    <a:pt x="4754" y="1737"/>
                  </a:cubicBezTo>
                  <a:cubicBezTo>
                    <a:pt x="4675" y="1578"/>
                    <a:pt x="4499" y="1472"/>
                    <a:pt x="4322" y="1472"/>
                  </a:cubicBezTo>
                  <a:cubicBezTo>
                    <a:pt x="4280" y="1472"/>
                    <a:pt x="4238" y="1478"/>
                    <a:pt x="4197" y="1491"/>
                  </a:cubicBezTo>
                  <a:cubicBezTo>
                    <a:pt x="3771" y="1556"/>
                    <a:pt x="3771" y="2163"/>
                    <a:pt x="3771" y="2163"/>
                  </a:cubicBezTo>
                  <a:cubicBezTo>
                    <a:pt x="3771" y="2163"/>
                    <a:pt x="3459" y="1425"/>
                    <a:pt x="3951" y="1048"/>
                  </a:cubicBezTo>
                  <a:cubicBezTo>
                    <a:pt x="4135" y="902"/>
                    <a:pt x="4285" y="847"/>
                    <a:pt x="4404" y="847"/>
                  </a:cubicBezTo>
                  <a:cubicBezTo>
                    <a:pt x="4590" y="847"/>
                    <a:pt x="4698" y="983"/>
                    <a:pt x="4738" y="1114"/>
                  </a:cubicBezTo>
                  <a:cubicBezTo>
                    <a:pt x="4791" y="1299"/>
                    <a:pt x="4887" y="1453"/>
                    <a:pt x="5034" y="1453"/>
                  </a:cubicBezTo>
                  <a:cubicBezTo>
                    <a:pt x="5069" y="1453"/>
                    <a:pt x="5107" y="1444"/>
                    <a:pt x="5147" y="1425"/>
                  </a:cubicBezTo>
                  <a:cubicBezTo>
                    <a:pt x="5277" y="1360"/>
                    <a:pt x="5385" y="1267"/>
                    <a:pt x="5481" y="1267"/>
                  </a:cubicBezTo>
                  <a:cubicBezTo>
                    <a:pt x="5531" y="1267"/>
                    <a:pt x="5578" y="1292"/>
                    <a:pt x="5623" y="1360"/>
                  </a:cubicBezTo>
                  <a:cubicBezTo>
                    <a:pt x="5738" y="1605"/>
                    <a:pt x="5623" y="1917"/>
                    <a:pt x="5361" y="2015"/>
                  </a:cubicBezTo>
                  <a:cubicBezTo>
                    <a:pt x="5361" y="2015"/>
                    <a:pt x="5372" y="2016"/>
                    <a:pt x="5392" y="2016"/>
                  </a:cubicBezTo>
                  <a:cubicBezTo>
                    <a:pt x="5532" y="2016"/>
                    <a:pt x="6100" y="1978"/>
                    <a:pt x="6229" y="1376"/>
                  </a:cubicBezTo>
                  <a:cubicBezTo>
                    <a:pt x="6347" y="839"/>
                    <a:pt x="5890" y="0"/>
                    <a:pt x="50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3661025" y="2198975"/>
              <a:ext cx="116825" cy="82800"/>
            </a:xfrm>
            <a:custGeom>
              <a:rect b="b" l="l" r="r" t="t"/>
              <a:pathLst>
                <a:path extrusionOk="0" h="3312" w="4673">
                  <a:moveTo>
                    <a:pt x="853" y="0"/>
                  </a:moveTo>
                  <a:cubicBezTo>
                    <a:pt x="853" y="0"/>
                    <a:pt x="1" y="918"/>
                    <a:pt x="574" y="1721"/>
                  </a:cubicBezTo>
                  <a:cubicBezTo>
                    <a:pt x="886" y="2180"/>
                    <a:pt x="1394" y="2459"/>
                    <a:pt x="1951" y="2492"/>
                  </a:cubicBezTo>
                  <a:cubicBezTo>
                    <a:pt x="1886" y="2492"/>
                    <a:pt x="1492" y="2492"/>
                    <a:pt x="1312" y="2721"/>
                  </a:cubicBezTo>
                  <a:cubicBezTo>
                    <a:pt x="1181" y="2885"/>
                    <a:pt x="1132" y="3098"/>
                    <a:pt x="1165" y="3311"/>
                  </a:cubicBezTo>
                  <a:cubicBezTo>
                    <a:pt x="1217" y="3220"/>
                    <a:pt x="1310" y="3170"/>
                    <a:pt x="1413" y="3170"/>
                  </a:cubicBezTo>
                  <a:cubicBezTo>
                    <a:pt x="1439" y="3170"/>
                    <a:pt x="1466" y="3173"/>
                    <a:pt x="1492" y="3180"/>
                  </a:cubicBezTo>
                  <a:cubicBezTo>
                    <a:pt x="1597" y="3215"/>
                    <a:pt x="1758" y="3288"/>
                    <a:pt x="1943" y="3288"/>
                  </a:cubicBezTo>
                  <a:cubicBezTo>
                    <a:pt x="2104" y="3288"/>
                    <a:pt x="2284" y="3232"/>
                    <a:pt x="2459" y="3049"/>
                  </a:cubicBezTo>
                  <a:cubicBezTo>
                    <a:pt x="2836" y="2639"/>
                    <a:pt x="3328" y="2869"/>
                    <a:pt x="4672" y="2164"/>
                  </a:cubicBezTo>
                  <a:lnTo>
                    <a:pt x="4672" y="2164"/>
                  </a:lnTo>
                  <a:cubicBezTo>
                    <a:pt x="4672" y="2164"/>
                    <a:pt x="3953" y="2467"/>
                    <a:pt x="3143" y="2467"/>
                  </a:cubicBezTo>
                  <a:cubicBezTo>
                    <a:pt x="2676" y="2467"/>
                    <a:pt x="2178" y="2367"/>
                    <a:pt x="1771" y="2049"/>
                  </a:cubicBezTo>
                  <a:cubicBezTo>
                    <a:pt x="1115" y="1590"/>
                    <a:pt x="771" y="803"/>
                    <a:pt x="85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3814700" y="2013625"/>
              <a:ext cx="111075" cy="157100"/>
            </a:xfrm>
            <a:custGeom>
              <a:rect b="b" l="l" r="r" t="t"/>
              <a:pathLst>
                <a:path extrusionOk="0" h="6284" w="4443">
                  <a:moveTo>
                    <a:pt x="2639" y="0"/>
                  </a:moveTo>
                  <a:cubicBezTo>
                    <a:pt x="2141" y="0"/>
                    <a:pt x="1623" y="207"/>
                    <a:pt x="1279" y="612"/>
                  </a:cubicBezTo>
                  <a:cubicBezTo>
                    <a:pt x="1" y="2235"/>
                    <a:pt x="902" y="4267"/>
                    <a:pt x="1656" y="5119"/>
                  </a:cubicBezTo>
                  <a:cubicBezTo>
                    <a:pt x="2082" y="5644"/>
                    <a:pt x="2640" y="6037"/>
                    <a:pt x="3262" y="6283"/>
                  </a:cubicBezTo>
                  <a:cubicBezTo>
                    <a:pt x="2689" y="6021"/>
                    <a:pt x="2181" y="5611"/>
                    <a:pt x="1771" y="5136"/>
                  </a:cubicBezTo>
                  <a:cubicBezTo>
                    <a:pt x="1492" y="4742"/>
                    <a:pt x="1295" y="4300"/>
                    <a:pt x="1164" y="3841"/>
                  </a:cubicBezTo>
                  <a:cubicBezTo>
                    <a:pt x="1017" y="3316"/>
                    <a:pt x="968" y="2759"/>
                    <a:pt x="1017" y="2218"/>
                  </a:cubicBezTo>
                  <a:cubicBezTo>
                    <a:pt x="1148" y="743"/>
                    <a:pt x="1967" y="202"/>
                    <a:pt x="2721" y="169"/>
                  </a:cubicBezTo>
                  <a:cubicBezTo>
                    <a:pt x="3066" y="169"/>
                    <a:pt x="3394" y="317"/>
                    <a:pt x="3656" y="563"/>
                  </a:cubicBezTo>
                  <a:cubicBezTo>
                    <a:pt x="4295" y="1104"/>
                    <a:pt x="3934" y="2054"/>
                    <a:pt x="3394" y="2267"/>
                  </a:cubicBezTo>
                  <a:cubicBezTo>
                    <a:pt x="3267" y="2340"/>
                    <a:pt x="3126" y="2377"/>
                    <a:pt x="2987" y="2377"/>
                  </a:cubicBezTo>
                  <a:cubicBezTo>
                    <a:pt x="2872" y="2377"/>
                    <a:pt x="2759" y="2352"/>
                    <a:pt x="2656" y="2300"/>
                  </a:cubicBezTo>
                  <a:cubicBezTo>
                    <a:pt x="2476" y="2202"/>
                    <a:pt x="2361" y="2038"/>
                    <a:pt x="2328" y="1841"/>
                  </a:cubicBezTo>
                  <a:cubicBezTo>
                    <a:pt x="2328" y="1743"/>
                    <a:pt x="2357" y="1721"/>
                    <a:pt x="2410" y="1721"/>
                  </a:cubicBezTo>
                  <a:cubicBezTo>
                    <a:pt x="2455" y="1721"/>
                    <a:pt x="2518" y="1738"/>
                    <a:pt x="2597" y="1738"/>
                  </a:cubicBezTo>
                  <a:cubicBezTo>
                    <a:pt x="2658" y="1738"/>
                    <a:pt x="2727" y="1728"/>
                    <a:pt x="2803" y="1694"/>
                  </a:cubicBezTo>
                  <a:cubicBezTo>
                    <a:pt x="3000" y="1579"/>
                    <a:pt x="3049" y="1300"/>
                    <a:pt x="2885" y="1136"/>
                  </a:cubicBezTo>
                  <a:cubicBezTo>
                    <a:pt x="2811" y="1062"/>
                    <a:pt x="2710" y="1022"/>
                    <a:pt x="2606" y="1022"/>
                  </a:cubicBezTo>
                  <a:cubicBezTo>
                    <a:pt x="2411" y="1022"/>
                    <a:pt x="2207" y="1165"/>
                    <a:pt x="2164" y="1497"/>
                  </a:cubicBezTo>
                  <a:cubicBezTo>
                    <a:pt x="2131" y="1743"/>
                    <a:pt x="2213" y="1989"/>
                    <a:pt x="2377" y="2153"/>
                  </a:cubicBezTo>
                  <a:cubicBezTo>
                    <a:pt x="2394" y="2185"/>
                    <a:pt x="2426" y="2202"/>
                    <a:pt x="2443" y="2218"/>
                  </a:cubicBezTo>
                  <a:lnTo>
                    <a:pt x="2508" y="2267"/>
                  </a:lnTo>
                  <a:lnTo>
                    <a:pt x="2558" y="2300"/>
                  </a:lnTo>
                  <a:lnTo>
                    <a:pt x="2590" y="2333"/>
                  </a:lnTo>
                  <a:lnTo>
                    <a:pt x="2623" y="2349"/>
                  </a:lnTo>
                  <a:cubicBezTo>
                    <a:pt x="2754" y="2415"/>
                    <a:pt x="2894" y="2448"/>
                    <a:pt x="3031" y="2448"/>
                  </a:cubicBezTo>
                  <a:cubicBezTo>
                    <a:pt x="3168" y="2448"/>
                    <a:pt x="3303" y="2415"/>
                    <a:pt x="3426" y="2349"/>
                  </a:cubicBezTo>
                  <a:cubicBezTo>
                    <a:pt x="4016" y="2136"/>
                    <a:pt x="4443" y="1087"/>
                    <a:pt x="3754" y="464"/>
                  </a:cubicBezTo>
                  <a:cubicBezTo>
                    <a:pt x="3481" y="153"/>
                    <a:pt x="3068" y="0"/>
                    <a:pt x="263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2812775" y="2651575"/>
              <a:ext cx="227050" cy="157925"/>
            </a:xfrm>
            <a:custGeom>
              <a:rect b="b" l="l" r="r" t="t"/>
              <a:pathLst>
                <a:path extrusionOk="0" h="6317" w="9082">
                  <a:moveTo>
                    <a:pt x="7080" y="0"/>
                  </a:moveTo>
                  <a:cubicBezTo>
                    <a:pt x="6623" y="0"/>
                    <a:pt x="6191" y="162"/>
                    <a:pt x="5918" y="500"/>
                  </a:cubicBezTo>
                  <a:cubicBezTo>
                    <a:pt x="5541" y="910"/>
                    <a:pt x="5492" y="1533"/>
                    <a:pt x="5820" y="2008"/>
                  </a:cubicBezTo>
                  <a:cubicBezTo>
                    <a:pt x="5902" y="2139"/>
                    <a:pt x="6033" y="2254"/>
                    <a:pt x="6197" y="2320"/>
                  </a:cubicBezTo>
                  <a:lnTo>
                    <a:pt x="6229" y="2320"/>
                  </a:lnTo>
                  <a:lnTo>
                    <a:pt x="6295" y="2353"/>
                  </a:lnTo>
                  <a:cubicBezTo>
                    <a:pt x="6328" y="2353"/>
                    <a:pt x="6361" y="2369"/>
                    <a:pt x="6393" y="2369"/>
                  </a:cubicBezTo>
                  <a:cubicBezTo>
                    <a:pt x="6466" y="2390"/>
                    <a:pt x="6539" y="2400"/>
                    <a:pt x="6612" y="2400"/>
                  </a:cubicBezTo>
                  <a:cubicBezTo>
                    <a:pt x="6820" y="2400"/>
                    <a:pt x="7022" y="2318"/>
                    <a:pt x="7180" y="2172"/>
                  </a:cubicBezTo>
                  <a:cubicBezTo>
                    <a:pt x="7571" y="1752"/>
                    <a:pt x="7301" y="1207"/>
                    <a:pt x="6963" y="1207"/>
                  </a:cubicBezTo>
                  <a:cubicBezTo>
                    <a:pt x="6932" y="1207"/>
                    <a:pt x="6900" y="1212"/>
                    <a:pt x="6869" y="1222"/>
                  </a:cubicBezTo>
                  <a:cubicBezTo>
                    <a:pt x="6557" y="1320"/>
                    <a:pt x="6492" y="1713"/>
                    <a:pt x="6721" y="1861"/>
                  </a:cubicBezTo>
                  <a:cubicBezTo>
                    <a:pt x="6772" y="1883"/>
                    <a:pt x="6826" y="1894"/>
                    <a:pt x="6881" y="1894"/>
                  </a:cubicBezTo>
                  <a:cubicBezTo>
                    <a:pt x="6985" y="1894"/>
                    <a:pt x="7088" y="1854"/>
                    <a:pt x="7164" y="1779"/>
                  </a:cubicBezTo>
                  <a:lnTo>
                    <a:pt x="7164" y="1779"/>
                  </a:lnTo>
                  <a:cubicBezTo>
                    <a:pt x="7197" y="1910"/>
                    <a:pt x="7147" y="2074"/>
                    <a:pt x="7016" y="2156"/>
                  </a:cubicBezTo>
                  <a:cubicBezTo>
                    <a:pt x="6869" y="2266"/>
                    <a:pt x="6684" y="2322"/>
                    <a:pt x="6504" y="2322"/>
                  </a:cubicBezTo>
                  <a:cubicBezTo>
                    <a:pt x="6445" y="2322"/>
                    <a:pt x="6385" y="2316"/>
                    <a:pt x="6328" y="2303"/>
                  </a:cubicBezTo>
                  <a:cubicBezTo>
                    <a:pt x="6229" y="2271"/>
                    <a:pt x="6147" y="2238"/>
                    <a:pt x="6066" y="2172"/>
                  </a:cubicBezTo>
                  <a:cubicBezTo>
                    <a:pt x="5557" y="1762"/>
                    <a:pt x="5525" y="1008"/>
                    <a:pt x="5984" y="550"/>
                  </a:cubicBezTo>
                  <a:cubicBezTo>
                    <a:pt x="6237" y="249"/>
                    <a:pt x="6626" y="106"/>
                    <a:pt x="7039" y="106"/>
                  </a:cubicBezTo>
                  <a:cubicBezTo>
                    <a:pt x="7908" y="106"/>
                    <a:pt x="8879" y="738"/>
                    <a:pt x="8901" y="1861"/>
                  </a:cubicBezTo>
                  <a:cubicBezTo>
                    <a:pt x="8918" y="2664"/>
                    <a:pt x="8491" y="3418"/>
                    <a:pt x="7770" y="3795"/>
                  </a:cubicBezTo>
                  <a:cubicBezTo>
                    <a:pt x="7754" y="3795"/>
                    <a:pt x="7737" y="3811"/>
                    <a:pt x="7705" y="3811"/>
                  </a:cubicBezTo>
                  <a:cubicBezTo>
                    <a:pt x="7623" y="3844"/>
                    <a:pt x="7524" y="3877"/>
                    <a:pt x="7442" y="3893"/>
                  </a:cubicBezTo>
                  <a:cubicBezTo>
                    <a:pt x="7211" y="3948"/>
                    <a:pt x="6979" y="3972"/>
                    <a:pt x="6749" y="3972"/>
                  </a:cubicBezTo>
                  <a:cubicBezTo>
                    <a:pt x="5174" y="3972"/>
                    <a:pt x="3651" y="2846"/>
                    <a:pt x="2318" y="2846"/>
                  </a:cubicBezTo>
                  <a:cubicBezTo>
                    <a:pt x="2166" y="2846"/>
                    <a:pt x="2016" y="2861"/>
                    <a:pt x="1869" y="2893"/>
                  </a:cubicBezTo>
                  <a:cubicBezTo>
                    <a:pt x="624" y="3172"/>
                    <a:pt x="263" y="4041"/>
                    <a:pt x="148" y="4582"/>
                  </a:cubicBezTo>
                  <a:cubicBezTo>
                    <a:pt x="1" y="5139"/>
                    <a:pt x="115" y="5729"/>
                    <a:pt x="558" y="6073"/>
                  </a:cubicBezTo>
                  <a:cubicBezTo>
                    <a:pt x="781" y="6240"/>
                    <a:pt x="1047" y="6316"/>
                    <a:pt x="1308" y="6316"/>
                  </a:cubicBezTo>
                  <a:cubicBezTo>
                    <a:pt x="1740" y="6316"/>
                    <a:pt x="2155" y="6109"/>
                    <a:pt x="2328" y="5762"/>
                  </a:cubicBezTo>
                  <a:cubicBezTo>
                    <a:pt x="2656" y="5221"/>
                    <a:pt x="2361" y="4516"/>
                    <a:pt x="1869" y="4401"/>
                  </a:cubicBezTo>
                  <a:cubicBezTo>
                    <a:pt x="1775" y="4362"/>
                    <a:pt x="1678" y="4344"/>
                    <a:pt x="1581" y="4344"/>
                  </a:cubicBezTo>
                  <a:cubicBezTo>
                    <a:pt x="1273" y="4344"/>
                    <a:pt x="978" y="4532"/>
                    <a:pt x="853" y="4844"/>
                  </a:cubicBezTo>
                  <a:cubicBezTo>
                    <a:pt x="820" y="4959"/>
                    <a:pt x="820" y="5090"/>
                    <a:pt x="837" y="5221"/>
                  </a:cubicBezTo>
                  <a:lnTo>
                    <a:pt x="837" y="5237"/>
                  </a:lnTo>
                  <a:cubicBezTo>
                    <a:pt x="837" y="5254"/>
                    <a:pt x="853" y="5270"/>
                    <a:pt x="853" y="5270"/>
                  </a:cubicBezTo>
                  <a:cubicBezTo>
                    <a:pt x="853" y="5287"/>
                    <a:pt x="853" y="5287"/>
                    <a:pt x="853" y="5303"/>
                  </a:cubicBezTo>
                  <a:cubicBezTo>
                    <a:pt x="928" y="5528"/>
                    <a:pt x="1136" y="5676"/>
                    <a:pt x="1362" y="5676"/>
                  </a:cubicBezTo>
                  <a:cubicBezTo>
                    <a:pt x="1432" y="5676"/>
                    <a:pt x="1504" y="5662"/>
                    <a:pt x="1574" y="5631"/>
                  </a:cubicBezTo>
                  <a:cubicBezTo>
                    <a:pt x="1921" y="5473"/>
                    <a:pt x="1813" y="4923"/>
                    <a:pt x="1471" y="4923"/>
                  </a:cubicBezTo>
                  <a:cubicBezTo>
                    <a:pt x="1456" y="4923"/>
                    <a:pt x="1442" y="4924"/>
                    <a:pt x="1427" y="4926"/>
                  </a:cubicBezTo>
                  <a:cubicBezTo>
                    <a:pt x="1050" y="4959"/>
                    <a:pt x="1115" y="5319"/>
                    <a:pt x="1066" y="5385"/>
                  </a:cubicBezTo>
                  <a:cubicBezTo>
                    <a:pt x="1055" y="5393"/>
                    <a:pt x="1043" y="5397"/>
                    <a:pt x="1031" y="5397"/>
                  </a:cubicBezTo>
                  <a:cubicBezTo>
                    <a:pt x="974" y="5397"/>
                    <a:pt x="916" y="5314"/>
                    <a:pt x="902" y="5287"/>
                  </a:cubicBezTo>
                  <a:cubicBezTo>
                    <a:pt x="837" y="5090"/>
                    <a:pt x="853" y="4893"/>
                    <a:pt x="951" y="4713"/>
                  </a:cubicBezTo>
                  <a:cubicBezTo>
                    <a:pt x="1091" y="4504"/>
                    <a:pt x="1320" y="4394"/>
                    <a:pt x="1559" y="4394"/>
                  </a:cubicBezTo>
                  <a:cubicBezTo>
                    <a:pt x="1657" y="4394"/>
                    <a:pt x="1757" y="4412"/>
                    <a:pt x="1853" y="4451"/>
                  </a:cubicBezTo>
                  <a:cubicBezTo>
                    <a:pt x="2312" y="4582"/>
                    <a:pt x="2558" y="5221"/>
                    <a:pt x="2246" y="5729"/>
                  </a:cubicBezTo>
                  <a:cubicBezTo>
                    <a:pt x="2088" y="6036"/>
                    <a:pt x="1713" y="6212"/>
                    <a:pt x="1330" y="6212"/>
                  </a:cubicBezTo>
                  <a:cubicBezTo>
                    <a:pt x="1079" y="6212"/>
                    <a:pt x="824" y="6137"/>
                    <a:pt x="624" y="5975"/>
                  </a:cubicBezTo>
                  <a:cubicBezTo>
                    <a:pt x="83" y="5565"/>
                    <a:pt x="115" y="4631"/>
                    <a:pt x="558" y="4057"/>
                  </a:cubicBezTo>
                  <a:cubicBezTo>
                    <a:pt x="907" y="3584"/>
                    <a:pt x="1502" y="3347"/>
                    <a:pt x="2120" y="3347"/>
                  </a:cubicBezTo>
                  <a:cubicBezTo>
                    <a:pt x="2315" y="3347"/>
                    <a:pt x="2513" y="3371"/>
                    <a:pt x="2705" y="3418"/>
                  </a:cubicBezTo>
                  <a:cubicBezTo>
                    <a:pt x="3525" y="3631"/>
                    <a:pt x="4328" y="3959"/>
                    <a:pt x="5230" y="4205"/>
                  </a:cubicBezTo>
                  <a:cubicBezTo>
                    <a:pt x="5546" y="4263"/>
                    <a:pt x="5872" y="4297"/>
                    <a:pt x="6195" y="4297"/>
                  </a:cubicBezTo>
                  <a:cubicBezTo>
                    <a:pt x="6774" y="4297"/>
                    <a:pt x="7347" y="4189"/>
                    <a:pt x="7852" y="3926"/>
                  </a:cubicBezTo>
                  <a:cubicBezTo>
                    <a:pt x="8623" y="3533"/>
                    <a:pt x="9082" y="2713"/>
                    <a:pt x="9049" y="1844"/>
                  </a:cubicBezTo>
                  <a:cubicBezTo>
                    <a:pt x="9016" y="652"/>
                    <a:pt x="7998" y="0"/>
                    <a:pt x="70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2736975" y="2787825"/>
              <a:ext cx="153700" cy="154500"/>
            </a:xfrm>
            <a:custGeom>
              <a:rect b="b" l="l" r="r" t="t"/>
              <a:pathLst>
                <a:path extrusionOk="0" h="6180" w="6148">
                  <a:moveTo>
                    <a:pt x="3065" y="0"/>
                  </a:moveTo>
                  <a:cubicBezTo>
                    <a:pt x="3033" y="115"/>
                    <a:pt x="3000" y="230"/>
                    <a:pt x="3000" y="345"/>
                  </a:cubicBezTo>
                  <a:cubicBezTo>
                    <a:pt x="3000" y="345"/>
                    <a:pt x="2918" y="1246"/>
                    <a:pt x="2033" y="1377"/>
                  </a:cubicBezTo>
                  <a:cubicBezTo>
                    <a:pt x="1148" y="1492"/>
                    <a:pt x="574" y="1623"/>
                    <a:pt x="541" y="2279"/>
                  </a:cubicBezTo>
                  <a:cubicBezTo>
                    <a:pt x="511" y="2895"/>
                    <a:pt x="330" y="3221"/>
                    <a:pt x="73" y="3221"/>
                  </a:cubicBezTo>
                  <a:cubicBezTo>
                    <a:pt x="49" y="3221"/>
                    <a:pt x="25" y="3219"/>
                    <a:pt x="0" y="3213"/>
                  </a:cubicBezTo>
                  <a:lnTo>
                    <a:pt x="0" y="3213"/>
                  </a:lnTo>
                  <a:cubicBezTo>
                    <a:pt x="0" y="3213"/>
                    <a:pt x="363" y="3746"/>
                    <a:pt x="957" y="3746"/>
                  </a:cubicBezTo>
                  <a:cubicBezTo>
                    <a:pt x="1077" y="3746"/>
                    <a:pt x="1207" y="3724"/>
                    <a:pt x="1344" y="3672"/>
                  </a:cubicBezTo>
                  <a:cubicBezTo>
                    <a:pt x="2180" y="3361"/>
                    <a:pt x="2115" y="2803"/>
                    <a:pt x="2115" y="2656"/>
                  </a:cubicBezTo>
                  <a:cubicBezTo>
                    <a:pt x="2130" y="2503"/>
                    <a:pt x="2203" y="2292"/>
                    <a:pt x="2346" y="2292"/>
                  </a:cubicBezTo>
                  <a:cubicBezTo>
                    <a:pt x="2356" y="2292"/>
                    <a:pt x="2366" y="2293"/>
                    <a:pt x="2377" y="2295"/>
                  </a:cubicBezTo>
                  <a:cubicBezTo>
                    <a:pt x="2541" y="2328"/>
                    <a:pt x="2607" y="2656"/>
                    <a:pt x="2377" y="2951"/>
                  </a:cubicBezTo>
                  <a:cubicBezTo>
                    <a:pt x="2033" y="3295"/>
                    <a:pt x="1984" y="3836"/>
                    <a:pt x="2279" y="4246"/>
                  </a:cubicBezTo>
                  <a:cubicBezTo>
                    <a:pt x="2639" y="4803"/>
                    <a:pt x="3082" y="6180"/>
                    <a:pt x="3082" y="6180"/>
                  </a:cubicBezTo>
                  <a:cubicBezTo>
                    <a:pt x="3082" y="6180"/>
                    <a:pt x="3524" y="4803"/>
                    <a:pt x="3885" y="4246"/>
                  </a:cubicBezTo>
                  <a:cubicBezTo>
                    <a:pt x="4164" y="3836"/>
                    <a:pt x="4131" y="3295"/>
                    <a:pt x="3787" y="2951"/>
                  </a:cubicBezTo>
                  <a:cubicBezTo>
                    <a:pt x="3541" y="2656"/>
                    <a:pt x="3606" y="2328"/>
                    <a:pt x="3770" y="2295"/>
                  </a:cubicBezTo>
                  <a:cubicBezTo>
                    <a:pt x="3776" y="2295"/>
                    <a:pt x="3782" y="2294"/>
                    <a:pt x="3788" y="2294"/>
                  </a:cubicBezTo>
                  <a:cubicBezTo>
                    <a:pt x="3940" y="2294"/>
                    <a:pt x="4017" y="2498"/>
                    <a:pt x="4033" y="2656"/>
                  </a:cubicBezTo>
                  <a:cubicBezTo>
                    <a:pt x="4033" y="2820"/>
                    <a:pt x="3967" y="3361"/>
                    <a:pt x="4803" y="3672"/>
                  </a:cubicBezTo>
                  <a:cubicBezTo>
                    <a:pt x="4941" y="3724"/>
                    <a:pt x="5070" y="3746"/>
                    <a:pt x="5190" y="3746"/>
                  </a:cubicBezTo>
                  <a:cubicBezTo>
                    <a:pt x="5784" y="3746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9"/>
                    <a:pt x="6095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23"/>
                    <a:pt x="4967" y="1492"/>
                    <a:pt x="4098" y="1377"/>
                  </a:cubicBezTo>
                  <a:cubicBezTo>
                    <a:pt x="3229" y="1263"/>
                    <a:pt x="3147" y="345"/>
                    <a:pt x="3147" y="345"/>
                  </a:cubicBezTo>
                  <a:cubicBezTo>
                    <a:pt x="3131" y="230"/>
                    <a:pt x="3098" y="115"/>
                    <a:pt x="306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2839825" y="2741450"/>
              <a:ext cx="161900" cy="92300"/>
            </a:xfrm>
            <a:custGeom>
              <a:rect b="b" l="l" r="r" t="t"/>
              <a:pathLst>
                <a:path extrusionOk="0" h="3692" w="6476">
                  <a:moveTo>
                    <a:pt x="961" y="0"/>
                  </a:moveTo>
                  <a:cubicBezTo>
                    <a:pt x="340" y="0"/>
                    <a:pt x="1" y="266"/>
                    <a:pt x="1" y="266"/>
                  </a:cubicBezTo>
                  <a:cubicBezTo>
                    <a:pt x="238" y="184"/>
                    <a:pt x="455" y="134"/>
                    <a:pt x="671" y="134"/>
                  </a:cubicBezTo>
                  <a:cubicBezTo>
                    <a:pt x="976" y="134"/>
                    <a:pt x="1277" y="235"/>
                    <a:pt x="1623" y="495"/>
                  </a:cubicBezTo>
                  <a:cubicBezTo>
                    <a:pt x="2213" y="938"/>
                    <a:pt x="1853" y="1692"/>
                    <a:pt x="1754" y="2200"/>
                  </a:cubicBezTo>
                  <a:cubicBezTo>
                    <a:pt x="1656" y="2691"/>
                    <a:pt x="2377" y="2921"/>
                    <a:pt x="2738" y="3068"/>
                  </a:cubicBezTo>
                  <a:cubicBezTo>
                    <a:pt x="3098" y="3232"/>
                    <a:pt x="2902" y="3691"/>
                    <a:pt x="2902" y="3691"/>
                  </a:cubicBezTo>
                  <a:cubicBezTo>
                    <a:pt x="4246" y="2872"/>
                    <a:pt x="3394" y="1937"/>
                    <a:pt x="3164" y="1659"/>
                  </a:cubicBezTo>
                  <a:cubicBezTo>
                    <a:pt x="2975" y="1429"/>
                    <a:pt x="3087" y="1199"/>
                    <a:pt x="3269" y="1199"/>
                  </a:cubicBezTo>
                  <a:cubicBezTo>
                    <a:pt x="3308" y="1199"/>
                    <a:pt x="3350" y="1210"/>
                    <a:pt x="3394" y="1233"/>
                  </a:cubicBezTo>
                  <a:cubicBezTo>
                    <a:pt x="3656" y="1364"/>
                    <a:pt x="3279" y="1872"/>
                    <a:pt x="3951" y="2298"/>
                  </a:cubicBezTo>
                  <a:cubicBezTo>
                    <a:pt x="4120" y="2410"/>
                    <a:pt x="4280" y="2451"/>
                    <a:pt x="4423" y="2451"/>
                  </a:cubicBezTo>
                  <a:cubicBezTo>
                    <a:pt x="4847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5" y="2085"/>
                    <a:pt x="5120" y="2085"/>
                    <a:pt x="5114" y="2085"/>
                  </a:cubicBezTo>
                  <a:cubicBezTo>
                    <a:pt x="4760" y="2085"/>
                    <a:pt x="4964" y="1574"/>
                    <a:pt x="4787" y="1413"/>
                  </a:cubicBezTo>
                  <a:cubicBezTo>
                    <a:pt x="4713" y="1350"/>
                    <a:pt x="4619" y="1321"/>
                    <a:pt x="4523" y="1321"/>
                  </a:cubicBezTo>
                  <a:cubicBezTo>
                    <a:pt x="4469" y="1321"/>
                    <a:pt x="4414" y="1330"/>
                    <a:pt x="4361" y="1347"/>
                  </a:cubicBezTo>
                  <a:cubicBezTo>
                    <a:pt x="4312" y="1359"/>
                    <a:pt x="4264" y="1364"/>
                    <a:pt x="4220" y="1364"/>
                  </a:cubicBezTo>
                  <a:cubicBezTo>
                    <a:pt x="4072" y="1364"/>
                    <a:pt x="3970" y="1305"/>
                    <a:pt x="4033" y="1216"/>
                  </a:cubicBezTo>
                  <a:cubicBezTo>
                    <a:pt x="4066" y="1174"/>
                    <a:pt x="4102" y="1158"/>
                    <a:pt x="4149" y="1158"/>
                  </a:cubicBezTo>
                  <a:cubicBezTo>
                    <a:pt x="4283" y="1158"/>
                    <a:pt x="4508" y="1294"/>
                    <a:pt x="5033" y="1331"/>
                  </a:cubicBezTo>
                  <a:cubicBezTo>
                    <a:pt x="5060" y="1333"/>
                    <a:pt x="5088" y="1333"/>
                    <a:pt x="5115" y="1333"/>
                  </a:cubicBezTo>
                  <a:cubicBezTo>
                    <a:pt x="5893" y="1333"/>
                    <a:pt x="6475" y="675"/>
                    <a:pt x="6475" y="675"/>
                  </a:cubicBezTo>
                  <a:lnTo>
                    <a:pt x="6475" y="675"/>
                  </a:lnTo>
                  <a:cubicBezTo>
                    <a:pt x="6017" y="926"/>
                    <a:pt x="5531" y="1022"/>
                    <a:pt x="5043" y="1022"/>
                  </a:cubicBezTo>
                  <a:cubicBezTo>
                    <a:pt x="3870" y="1022"/>
                    <a:pt x="2686" y="468"/>
                    <a:pt x="1853" y="167"/>
                  </a:cubicBezTo>
                  <a:cubicBezTo>
                    <a:pt x="1512" y="44"/>
                    <a:pt x="1213" y="0"/>
                    <a:pt x="9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2881625" y="2649375"/>
              <a:ext cx="90175" cy="63075"/>
            </a:xfrm>
            <a:custGeom>
              <a:rect b="b" l="l" r="r" t="t"/>
              <a:pathLst>
                <a:path extrusionOk="0" h="2523" w="3607">
                  <a:moveTo>
                    <a:pt x="2506" y="0"/>
                  </a:moveTo>
                  <a:cubicBezTo>
                    <a:pt x="1919" y="0"/>
                    <a:pt x="1243" y="125"/>
                    <a:pt x="869" y="621"/>
                  </a:cubicBezTo>
                  <a:cubicBezTo>
                    <a:pt x="0" y="1769"/>
                    <a:pt x="525" y="2523"/>
                    <a:pt x="525" y="2523"/>
                  </a:cubicBezTo>
                  <a:cubicBezTo>
                    <a:pt x="525" y="2523"/>
                    <a:pt x="361" y="2178"/>
                    <a:pt x="1394" y="2162"/>
                  </a:cubicBezTo>
                  <a:cubicBezTo>
                    <a:pt x="2426" y="2146"/>
                    <a:pt x="2295" y="1490"/>
                    <a:pt x="2262" y="1260"/>
                  </a:cubicBezTo>
                  <a:cubicBezTo>
                    <a:pt x="2180" y="1015"/>
                    <a:pt x="2230" y="752"/>
                    <a:pt x="2410" y="556"/>
                  </a:cubicBezTo>
                  <a:cubicBezTo>
                    <a:pt x="2656" y="211"/>
                    <a:pt x="3607" y="129"/>
                    <a:pt x="3607" y="129"/>
                  </a:cubicBezTo>
                  <a:cubicBezTo>
                    <a:pt x="3607" y="129"/>
                    <a:pt x="3103" y="0"/>
                    <a:pt x="25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2950475" y="2582525"/>
              <a:ext cx="56575" cy="66675"/>
            </a:xfrm>
            <a:custGeom>
              <a:rect b="b" l="l" r="r" t="t"/>
              <a:pathLst>
                <a:path extrusionOk="0" h="2667" w="2263">
                  <a:moveTo>
                    <a:pt x="1148" y="0"/>
                  </a:moveTo>
                  <a:lnTo>
                    <a:pt x="1148" y="0"/>
                  </a:lnTo>
                  <a:cubicBezTo>
                    <a:pt x="1148" y="1"/>
                    <a:pt x="1344" y="525"/>
                    <a:pt x="1000" y="722"/>
                  </a:cubicBezTo>
                  <a:cubicBezTo>
                    <a:pt x="639" y="918"/>
                    <a:pt x="0" y="1345"/>
                    <a:pt x="262" y="2017"/>
                  </a:cubicBezTo>
                  <a:cubicBezTo>
                    <a:pt x="506" y="2667"/>
                    <a:pt x="1670" y="2430"/>
                    <a:pt x="2248" y="2602"/>
                  </a:cubicBezTo>
                  <a:lnTo>
                    <a:pt x="2248" y="2602"/>
                  </a:lnTo>
                  <a:cubicBezTo>
                    <a:pt x="2137" y="2553"/>
                    <a:pt x="1398" y="2109"/>
                    <a:pt x="1459" y="1427"/>
                  </a:cubicBezTo>
                  <a:cubicBezTo>
                    <a:pt x="1525" y="705"/>
                    <a:pt x="1443" y="164"/>
                    <a:pt x="1148" y="0"/>
                  </a:cubicBezTo>
                  <a:close/>
                  <a:moveTo>
                    <a:pt x="2248" y="2602"/>
                  </a:moveTo>
                  <a:cubicBezTo>
                    <a:pt x="2255" y="2606"/>
                    <a:pt x="2260" y="2607"/>
                    <a:pt x="2261" y="2607"/>
                  </a:cubicBezTo>
                  <a:cubicBezTo>
                    <a:pt x="2262" y="2607"/>
                    <a:pt x="2262" y="2607"/>
                    <a:pt x="2262" y="2607"/>
                  </a:cubicBezTo>
                  <a:cubicBezTo>
                    <a:pt x="2258" y="2605"/>
                    <a:pt x="2253" y="2604"/>
                    <a:pt x="2248" y="260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3011525" y="2612025"/>
              <a:ext cx="79925" cy="107400"/>
            </a:xfrm>
            <a:custGeom>
              <a:rect b="b" l="l" r="r" t="t"/>
              <a:pathLst>
                <a:path extrusionOk="0" h="4296" w="3197">
                  <a:moveTo>
                    <a:pt x="378" y="1"/>
                  </a:moveTo>
                  <a:lnTo>
                    <a:pt x="378" y="1"/>
                  </a:lnTo>
                  <a:cubicBezTo>
                    <a:pt x="1" y="1328"/>
                    <a:pt x="541" y="1607"/>
                    <a:pt x="1099" y="2476"/>
                  </a:cubicBezTo>
                  <a:cubicBezTo>
                    <a:pt x="1656" y="3344"/>
                    <a:pt x="1050" y="4295"/>
                    <a:pt x="1050" y="4295"/>
                  </a:cubicBezTo>
                  <a:cubicBezTo>
                    <a:pt x="1459" y="4033"/>
                    <a:pt x="1804" y="3361"/>
                    <a:pt x="2492" y="2918"/>
                  </a:cubicBezTo>
                  <a:cubicBezTo>
                    <a:pt x="3197" y="2476"/>
                    <a:pt x="2902" y="1574"/>
                    <a:pt x="2902" y="1574"/>
                  </a:cubicBezTo>
                  <a:lnTo>
                    <a:pt x="2902" y="1574"/>
                  </a:lnTo>
                  <a:cubicBezTo>
                    <a:pt x="2862" y="1693"/>
                    <a:pt x="2759" y="1748"/>
                    <a:pt x="2593" y="1748"/>
                  </a:cubicBezTo>
                  <a:cubicBezTo>
                    <a:pt x="2552" y="1748"/>
                    <a:pt x="2507" y="1745"/>
                    <a:pt x="2459" y="1738"/>
                  </a:cubicBezTo>
                  <a:cubicBezTo>
                    <a:pt x="2424" y="1728"/>
                    <a:pt x="2389" y="1723"/>
                    <a:pt x="2356" y="1723"/>
                  </a:cubicBezTo>
                  <a:cubicBezTo>
                    <a:pt x="2128" y="1723"/>
                    <a:pt x="1964" y="1952"/>
                    <a:pt x="2049" y="2181"/>
                  </a:cubicBezTo>
                  <a:cubicBezTo>
                    <a:pt x="2117" y="2343"/>
                    <a:pt x="1983" y="2517"/>
                    <a:pt x="1824" y="2517"/>
                  </a:cubicBezTo>
                  <a:cubicBezTo>
                    <a:pt x="1790" y="2517"/>
                    <a:pt x="1756" y="2509"/>
                    <a:pt x="1722" y="2492"/>
                  </a:cubicBezTo>
                  <a:cubicBezTo>
                    <a:pt x="1558" y="2427"/>
                    <a:pt x="1558" y="2050"/>
                    <a:pt x="1787" y="1886"/>
                  </a:cubicBezTo>
                  <a:cubicBezTo>
                    <a:pt x="2000" y="1705"/>
                    <a:pt x="2148" y="1296"/>
                    <a:pt x="1951" y="689"/>
                  </a:cubicBezTo>
                  <a:cubicBezTo>
                    <a:pt x="1810" y="203"/>
                    <a:pt x="1340" y="96"/>
                    <a:pt x="1016" y="96"/>
                  </a:cubicBezTo>
                  <a:cubicBezTo>
                    <a:pt x="924" y="96"/>
                    <a:pt x="845" y="105"/>
                    <a:pt x="787" y="115"/>
                  </a:cubicBezTo>
                  <a:cubicBezTo>
                    <a:pt x="756" y="122"/>
                    <a:pt x="726" y="125"/>
                    <a:pt x="695" y="125"/>
                  </a:cubicBezTo>
                  <a:cubicBezTo>
                    <a:pt x="580" y="125"/>
                    <a:pt x="468" y="78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2993900" y="2452975"/>
              <a:ext cx="202875" cy="202925"/>
            </a:xfrm>
            <a:custGeom>
              <a:rect b="b" l="l" r="r" t="t"/>
              <a:pathLst>
                <a:path extrusionOk="0" h="8117" w="8115">
                  <a:moveTo>
                    <a:pt x="5742" y="0"/>
                  </a:moveTo>
                  <a:cubicBezTo>
                    <a:pt x="5218" y="0"/>
                    <a:pt x="4717" y="189"/>
                    <a:pt x="4426" y="577"/>
                  </a:cubicBezTo>
                  <a:cubicBezTo>
                    <a:pt x="4115" y="1003"/>
                    <a:pt x="4066" y="1560"/>
                    <a:pt x="4295" y="2035"/>
                  </a:cubicBezTo>
                  <a:cubicBezTo>
                    <a:pt x="4512" y="2453"/>
                    <a:pt x="4855" y="2603"/>
                    <a:pt x="5187" y="2603"/>
                  </a:cubicBezTo>
                  <a:cubicBezTo>
                    <a:pt x="5532" y="2603"/>
                    <a:pt x="5866" y="2441"/>
                    <a:pt x="6033" y="2248"/>
                  </a:cubicBezTo>
                  <a:cubicBezTo>
                    <a:pt x="6213" y="2052"/>
                    <a:pt x="6295" y="1773"/>
                    <a:pt x="6246" y="1494"/>
                  </a:cubicBezTo>
                  <a:cubicBezTo>
                    <a:pt x="6188" y="1174"/>
                    <a:pt x="5951" y="1038"/>
                    <a:pt x="5740" y="1038"/>
                  </a:cubicBezTo>
                  <a:cubicBezTo>
                    <a:pt x="5596" y="1038"/>
                    <a:pt x="5463" y="1102"/>
                    <a:pt x="5410" y="1216"/>
                  </a:cubicBezTo>
                  <a:cubicBezTo>
                    <a:pt x="5262" y="1511"/>
                    <a:pt x="5344" y="1855"/>
                    <a:pt x="5754" y="1921"/>
                  </a:cubicBezTo>
                  <a:cubicBezTo>
                    <a:pt x="6098" y="1970"/>
                    <a:pt x="5902" y="2412"/>
                    <a:pt x="5475" y="2511"/>
                  </a:cubicBezTo>
                  <a:cubicBezTo>
                    <a:pt x="5391" y="2536"/>
                    <a:pt x="5306" y="2548"/>
                    <a:pt x="5222" y="2548"/>
                  </a:cubicBezTo>
                  <a:cubicBezTo>
                    <a:pt x="4867" y="2548"/>
                    <a:pt x="4536" y="2334"/>
                    <a:pt x="4377" y="2003"/>
                  </a:cubicBezTo>
                  <a:cubicBezTo>
                    <a:pt x="4180" y="1560"/>
                    <a:pt x="4230" y="1035"/>
                    <a:pt x="4508" y="642"/>
                  </a:cubicBezTo>
                  <a:cubicBezTo>
                    <a:pt x="4778" y="305"/>
                    <a:pt x="5237" y="145"/>
                    <a:pt x="5711" y="145"/>
                  </a:cubicBezTo>
                  <a:cubicBezTo>
                    <a:pt x="5813" y="145"/>
                    <a:pt x="5915" y="152"/>
                    <a:pt x="6016" y="167"/>
                  </a:cubicBezTo>
                  <a:cubicBezTo>
                    <a:pt x="7213" y="298"/>
                    <a:pt x="7901" y="2003"/>
                    <a:pt x="7196" y="3150"/>
                  </a:cubicBezTo>
                  <a:cubicBezTo>
                    <a:pt x="6951" y="3511"/>
                    <a:pt x="6623" y="3806"/>
                    <a:pt x="6229" y="4002"/>
                  </a:cubicBezTo>
                  <a:cubicBezTo>
                    <a:pt x="5842" y="4168"/>
                    <a:pt x="5393" y="4251"/>
                    <a:pt x="4866" y="4251"/>
                  </a:cubicBezTo>
                  <a:cubicBezTo>
                    <a:pt x="4457" y="4251"/>
                    <a:pt x="4001" y="4201"/>
                    <a:pt x="3492" y="4101"/>
                  </a:cubicBezTo>
                  <a:cubicBezTo>
                    <a:pt x="3195" y="4043"/>
                    <a:pt x="2903" y="4015"/>
                    <a:pt x="2623" y="4015"/>
                  </a:cubicBezTo>
                  <a:cubicBezTo>
                    <a:pt x="1298" y="4015"/>
                    <a:pt x="240" y="4659"/>
                    <a:pt x="132" y="5986"/>
                  </a:cubicBezTo>
                  <a:cubicBezTo>
                    <a:pt x="1" y="7576"/>
                    <a:pt x="1033" y="8117"/>
                    <a:pt x="1033" y="8117"/>
                  </a:cubicBezTo>
                  <a:cubicBezTo>
                    <a:pt x="1033" y="8117"/>
                    <a:pt x="1017" y="8084"/>
                    <a:pt x="1017" y="8084"/>
                  </a:cubicBezTo>
                  <a:cubicBezTo>
                    <a:pt x="443" y="7428"/>
                    <a:pt x="607" y="6232"/>
                    <a:pt x="607" y="6232"/>
                  </a:cubicBezTo>
                  <a:cubicBezTo>
                    <a:pt x="689" y="5723"/>
                    <a:pt x="951" y="5248"/>
                    <a:pt x="1345" y="4920"/>
                  </a:cubicBezTo>
                  <a:cubicBezTo>
                    <a:pt x="1926" y="4479"/>
                    <a:pt x="2660" y="4394"/>
                    <a:pt x="3143" y="4394"/>
                  </a:cubicBezTo>
                  <a:cubicBezTo>
                    <a:pt x="3450" y="4394"/>
                    <a:pt x="3656" y="4428"/>
                    <a:pt x="3656" y="4428"/>
                  </a:cubicBezTo>
                  <a:cubicBezTo>
                    <a:pt x="3918" y="4445"/>
                    <a:pt x="4148" y="4478"/>
                    <a:pt x="4361" y="4478"/>
                  </a:cubicBezTo>
                  <a:cubicBezTo>
                    <a:pt x="4467" y="4484"/>
                    <a:pt x="4576" y="4488"/>
                    <a:pt x="4686" y="4488"/>
                  </a:cubicBezTo>
                  <a:cubicBezTo>
                    <a:pt x="5657" y="4488"/>
                    <a:pt x="6724" y="4205"/>
                    <a:pt x="7328" y="3248"/>
                  </a:cubicBezTo>
                  <a:cubicBezTo>
                    <a:pt x="8114" y="1986"/>
                    <a:pt x="7360" y="167"/>
                    <a:pt x="6033" y="19"/>
                  </a:cubicBezTo>
                  <a:cubicBezTo>
                    <a:pt x="5936" y="6"/>
                    <a:pt x="5839" y="0"/>
                    <a:pt x="57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3018900" y="2654650"/>
              <a:ext cx="25" cy="425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3047575" y="2569525"/>
              <a:ext cx="116825" cy="59325"/>
            </a:xfrm>
            <a:custGeom>
              <a:rect b="b" l="l" r="r" t="t"/>
              <a:pathLst>
                <a:path extrusionOk="0" h="2373" w="4673">
                  <a:moveTo>
                    <a:pt x="1086" y="1"/>
                  </a:moveTo>
                  <a:cubicBezTo>
                    <a:pt x="394" y="1"/>
                    <a:pt x="1" y="225"/>
                    <a:pt x="1" y="225"/>
                  </a:cubicBezTo>
                  <a:cubicBezTo>
                    <a:pt x="87" y="210"/>
                    <a:pt x="170" y="202"/>
                    <a:pt x="248" y="202"/>
                  </a:cubicBezTo>
                  <a:cubicBezTo>
                    <a:pt x="732" y="202"/>
                    <a:pt x="1034" y="499"/>
                    <a:pt x="935" y="979"/>
                  </a:cubicBezTo>
                  <a:cubicBezTo>
                    <a:pt x="804" y="1406"/>
                    <a:pt x="968" y="1865"/>
                    <a:pt x="1312" y="2110"/>
                  </a:cubicBezTo>
                  <a:cubicBezTo>
                    <a:pt x="1640" y="2373"/>
                    <a:pt x="2558" y="2373"/>
                    <a:pt x="2558" y="2373"/>
                  </a:cubicBezTo>
                  <a:cubicBezTo>
                    <a:pt x="2296" y="2242"/>
                    <a:pt x="2525" y="1881"/>
                    <a:pt x="2706" y="1438"/>
                  </a:cubicBezTo>
                  <a:cubicBezTo>
                    <a:pt x="2856" y="1047"/>
                    <a:pt x="2454" y="877"/>
                    <a:pt x="2260" y="877"/>
                  </a:cubicBezTo>
                  <a:cubicBezTo>
                    <a:pt x="2243" y="877"/>
                    <a:pt x="2227" y="878"/>
                    <a:pt x="2214" y="881"/>
                  </a:cubicBezTo>
                  <a:cubicBezTo>
                    <a:pt x="2118" y="890"/>
                    <a:pt x="2040" y="908"/>
                    <a:pt x="1971" y="908"/>
                  </a:cubicBezTo>
                  <a:cubicBezTo>
                    <a:pt x="1911" y="908"/>
                    <a:pt x="1857" y="894"/>
                    <a:pt x="1804" y="848"/>
                  </a:cubicBezTo>
                  <a:cubicBezTo>
                    <a:pt x="1699" y="783"/>
                    <a:pt x="1741" y="572"/>
                    <a:pt x="2002" y="572"/>
                  </a:cubicBezTo>
                  <a:cubicBezTo>
                    <a:pt x="2069" y="572"/>
                    <a:pt x="2150" y="586"/>
                    <a:pt x="2247" y="619"/>
                  </a:cubicBezTo>
                  <a:cubicBezTo>
                    <a:pt x="2722" y="766"/>
                    <a:pt x="2574" y="1225"/>
                    <a:pt x="3312" y="1373"/>
                  </a:cubicBezTo>
                  <a:cubicBezTo>
                    <a:pt x="3368" y="1384"/>
                    <a:pt x="3421" y="1390"/>
                    <a:pt x="3471" y="1390"/>
                  </a:cubicBezTo>
                  <a:cubicBezTo>
                    <a:pt x="4061" y="1390"/>
                    <a:pt x="4220" y="641"/>
                    <a:pt x="4295" y="520"/>
                  </a:cubicBezTo>
                  <a:cubicBezTo>
                    <a:pt x="4410" y="389"/>
                    <a:pt x="4525" y="258"/>
                    <a:pt x="4672" y="143"/>
                  </a:cubicBezTo>
                  <a:lnTo>
                    <a:pt x="4672" y="143"/>
                  </a:lnTo>
                  <a:cubicBezTo>
                    <a:pt x="4463" y="267"/>
                    <a:pt x="4087" y="386"/>
                    <a:pt x="3548" y="386"/>
                  </a:cubicBezTo>
                  <a:cubicBezTo>
                    <a:pt x="3160" y="386"/>
                    <a:pt x="2687" y="324"/>
                    <a:pt x="2132" y="160"/>
                  </a:cubicBezTo>
                  <a:cubicBezTo>
                    <a:pt x="1734" y="42"/>
                    <a:pt x="1382" y="1"/>
                    <a:pt x="108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3053725" y="2460400"/>
              <a:ext cx="80750" cy="83725"/>
            </a:xfrm>
            <a:custGeom>
              <a:rect b="b" l="l" r="r" t="t"/>
              <a:pathLst>
                <a:path extrusionOk="0" h="3349" w="3230">
                  <a:moveTo>
                    <a:pt x="1984" y="1"/>
                  </a:moveTo>
                  <a:cubicBezTo>
                    <a:pt x="1525" y="280"/>
                    <a:pt x="1460" y="722"/>
                    <a:pt x="738" y="1345"/>
                  </a:cubicBezTo>
                  <a:cubicBezTo>
                    <a:pt x="1" y="1951"/>
                    <a:pt x="230" y="2410"/>
                    <a:pt x="378" y="2673"/>
                  </a:cubicBezTo>
                  <a:cubicBezTo>
                    <a:pt x="476" y="2804"/>
                    <a:pt x="443" y="3000"/>
                    <a:pt x="312" y="3082"/>
                  </a:cubicBezTo>
                  <a:cubicBezTo>
                    <a:pt x="1410" y="2984"/>
                    <a:pt x="1263" y="2328"/>
                    <a:pt x="1197" y="2132"/>
                  </a:cubicBezTo>
                  <a:cubicBezTo>
                    <a:pt x="1132" y="1951"/>
                    <a:pt x="1165" y="1837"/>
                    <a:pt x="1263" y="1837"/>
                  </a:cubicBezTo>
                  <a:cubicBezTo>
                    <a:pt x="1378" y="1837"/>
                    <a:pt x="1361" y="2066"/>
                    <a:pt x="1361" y="2345"/>
                  </a:cubicBezTo>
                  <a:cubicBezTo>
                    <a:pt x="1345" y="2623"/>
                    <a:pt x="1279" y="3279"/>
                    <a:pt x="2132" y="3345"/>
                  </a:cubicBezTo>
                  <a:cubicBezTo>
                    <a:pt x="2163" y="3347"/>
                    <a:pt x="2194" y="3348"/>
                    <a:pt x="2224" y="3348"/>
                  </a:cubicBezTo>
                  <a:cubicBezTo>
                    <a:pt x="3002" y="3348"/>
                    <a:pt x="3230" y="2558"/>
                    <a:pt x="3230" y="2558"/>
                  </a:cubicBezTo>
                  <a:lnTo>
                    <a:pt x="3230" y="2558"/>
                  </a:lnTo>
                  <a:cubicBezTo>
                    <a:pt x="3108" y="2591"/>
                    <a:pt x="2962" y="2615"/>
                    <a:pt x="2807" y="2615"/>
                  </a:cubicBezTo>
                  <a:cubicBezTo>
                    <a:pt x="2354" y="2615"/>
                    <a:pt x="1823" y="2413"/>
                    <a:pt x="1591" y="1656"/>
                  </a:cubicBezTo>
                  <a:cubicBezTo>
                    <a:pt x="1394" y="1066"/>
                    <a:pt x="1542" y="427"/>
                    <a:pt x="19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3169300" y="2340600"/>
              <a:ext cx="48375" cy="191550"/>
            </a:xfrm>
            <a:custGeom>
              <a:rect b="b" l="l" r="r" t="t"/>
              <a:pathLst>
                <a:path extrusionOk="0" h="7662" w="1935">
                  <a:moveTo>
                    <a:pt x="1305" y="0"/>
                  </a:moveTo>
                  <a:cubicBezTo>
                    <a:pt x="991" y="0"/>
                    <a:pt x="754" y="384"/>
                    <a:pt x="754" y="384"/>
                  </a:cubicBezTo>
                  <a:cubicBezTo>
                    <a:pt x="0" y="1515"/>
                    <a:pt x="836" y="3301"/>
                    <a:pt x="984" y="5170"/>
                  </a:cubicBezTo>
                  <a:cubicBezTo>
                    <a:pt x="1131" y="7055"/>
                    <a:pt x="476" y="7661"/>
                    <a:pt x="476" y="7661"/>
                  </a:cubicBezTo>
                  <a:cubicBezTo>
                    <a:pt x="1164" y="7120"/>
                    <a:pt x="1328" y="5350"/>
                    <a:pt x="1197" y="3990"/>
                  </a:cubicBezTo>
                  <a:cubicBezTo>
                    <a:pt x="1066" y="2629"/>
                    <a:pt x="1082" y="1351"/>
                    <a:pt x="1344" y="1088"/>
                  </a:cubicBezTo>
                  <a:cubicBezTo>
                    <a:pt x="1607" y="826"/>
                    <a:pt x="1934" y="285"/>
                    <a:pt x="1508" y="56"/>
                  </a:cubicBezTo>
                  <a:cubicBezTo>
                    <a:pt x="1438" y="17"/>
                    <a:pt x="1370" y="0"/>
                    <a:pt x="13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3123400" y="2315625"/>
              <a:ext cx="213925" cy="254625"/>
            </a:xfrm>
            <a:custGeom>
              <a:rect b="b" l="l" r="r" t="t"/>
              <a:pathLst>
                <a:path extrusionOk="0" h="10185" w="8557">
                  <a:moveTo>
                    <a:pt x="6292" y="1"/>
                  </a:moveTo>
                  <a:cubicBezTo>
                    <a:pt x="6092" y="1"/>
                    <a:pt x="5888" y="24"/>
                    <a:pt x="5688" y="71"/>
                  </a:cubicBezTo>
                  <a:cubicBezTo>
                    <a:pt x="4492" y="317"/>
                    <a:pt x="3721" y="1579"/>
                    <a:pt x="3508" y="2841"/>
                  </a:cubicBezTo>
                  <a:cubicBezTo>
                    <a:pt x="3262" y="4136"/>
                    <a:pt x="3508" y="5366"/>
                    <a:pt x="3459" y="6480"/>
                  </a:cubicBezTo>
                  <a:cubicBezTo>
                    <a:pt x="3524" y="7464"/>
                    <a:pt x="3147" y="8431"/>
                    <a:pt x="2459" y="9136"/>
                  </a:cubicBezTo>
                  <a:cubicBezTo>
                    <a:pt x="1787" y="9742"/>
                    <a:pt x="918" y="10119"/>
                    <a:pt x="0" y="10185"/>
                  </a:cubicBezTo>
                  <a:cubicBezTo>
                    <a:pt x="935" y="10152"/>
                    <a:pt x="1820" y="9808"/>
                    <a:pt x="2508" y="9201"/>
                  </a:cubicBezTo>
                  <a:cubicBezTo>
                    <a:pt x="3246" y="8496"/>
                    <a:pt x="3656" y="7497"/>
                    <a:pt x="3606" y="6480"/>
                  </a:cubicBezTo>
                  <a:cubicBezTo>
                    <a:pt x="3672" y="5366"/>
                    <a:pt x="3426" y="4120"/>
                    <a:pt x="3672" y="2874"/>
                  </a:cubicBezTo>
                  <a:cubicBezTo>
                    <a:pt x="3918" y="1629"/>
                    <a:pt x="4606" y="448"/>
                    <a:pt x="5721" y="202"/>
                  </a:cubicBezTo>
                  <a:cubicBezTo>
                    <a:pt x="5852" y="170"/>
                    <a:pt x="5983" y="153"/>
                    <a:pt x="6114" y="137"/>
                  </a:cubicBezTo>
                  <a:cubicBezTo>
                    <a:pt x="6142" y="136"/>
                    <a:pt x="6169" y="135"/>
                    <a:pt x="6197" y="135"/>
                  </a:cubicBezTo>
                  <a:cubicBezTo>
                    <a:pt x="6611" y="135"/>
                    <a:pt x="7022" y="253"/>
                    <a:pt x="7360" y="514"/>
                  </a:cubicBezTo>
                  <a:cubicBezTo>
                    <a:pt x="8065" y="1088"/>
                    <a:pt x="7983" y="2317"/>
                    <a:pt x="7557" y="2710"/>
                  </a:cubicBezTo>
                  <a:cubicBezTo>
                    <a:pt x="7360" y="2886"/>
                    <a:pt x="7140" y="2956"/>
                    <a:pt x="6943" y="2956"/>
                  </a:cubicBezTo>
                  <a:cubicBezTo>
                    <a:pt x="6680" y="2956"/>
                    <a:pt x="6459" y="2830"/>
                    <a:pt x="6393" y="2661"/>
                  </a:cubicBezTo>
                  <a:lnTo>
                    <a:pt x="6393" y="2661"/>
                  </a:lnTo>
                  <a:cubicBezTo>
                    <a:pt x="6393" y="2661"/>
                    <a:pt x="6417" y="2664"/>
                    <a:pt x="6456" y="2664"/>
                  </a:cubicBezTo>
                  <a:cubicBezTo>
                    <a:pt x="6586" y="2664"/>
                    <a:pt x="6875" y="2635"/>
                    <a:pt x="6950" y="2383"/>
                  </a:cubicBezTo>
                  <a:cubicBezTo>
                    <a:pt x="7081" y="2071"/>
                    <a:pt x="6885" y="1727"/>
                    <a:pt x="6557" y="1661"/>
                  </a:cubicBezTo>
                  <a:cubicBezTo>
                    <a:pt x="6512" y="1651"/>
                    <a:pt x="6465" y="1645"/>
                    <a:pt x="6417" y="1645"/>
                  </a:cubicBezTo>
                  <a:cubicBezTo>
                    <a:pt x="6092" y="1645"/>
                    <a:pt x="5724" y="1889"/>
                    <a:pt x="5852" y="2432"/>
                  </a:cubicBezTo>
                  <a:cubicBezTo>
                    <a:pt x="5941" y="2811"/>
                    <a:pt x="6465" y="3100"/>
                    <a:pt x="7007" y="3100"/>
                  </a:cubicBezTo>
                  <a:cubicBezTo>
                    <a:pt x="7260" y="3100"/>
                    <a:pt x="7518" y="3037"/>
                    <a:pt x="7737" y="2891"/>
                  </a:cubicBezTo>
                  <a:cubicBezTo>
                    <a:pt x="8147" y="2678"/>
                    <a:pt x="8557" y="1973"/>
                    <a:pt x="8262" y="1170"/>
                  </a:cubicBezTo>
                  <a:cubicBezTo>
                    <a:pt x="8034" y="459"/>
                    <a:pt x="7192" y="1"/>
                    <a:pt x="629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3225025" y="2351225"/>
              <a:ext cx="62725" cy="52725"/>
            </a:xfrm>
            <a:custGeom>
              <a:rect b="b" l="l" r="r" t="t"/>
              <a:pathLst>
                <a:path extrusionOk="0" h="2109" w="2509">
                  <a:moveTo>
                    <a:pt x="691" y="0"/>
                  </a:moveTo>
                  <a:cubicBezTo>
                    <a:pt x="622" y="0"/>
                    <a:pt x="551" y="8"/>
                    <a:pt x="476" y="24"/>
                  </a:cubicBezTo>
                  <a:cubicBezTo>
                    <a:pt x="607" y="106"/>
                    <a:pt x="640" y="270"/>
                    <a:pt x="541" y="385"/>
                  </a:cubicBezTo>
                  <a:cubicBezTo>
                    <a:pt x="394" y="614"/>
                    <a:pt x="0" y="1303"/>
                    <a:pt x="558" y="1860"/>
                  </a:cubicBezTo>
                  <a:cubicBezTo>
                    <a:pt x="737" y="2045"/>
                    <a:pt x="991" y="2109"/>
                    <a:pt x="1256" y="2109"/>
                  </a:cubicBezTo>
                  <a:cubicBezTo>
                    <a:pt x="1792" y="2109"/>
                    <a:pt x="2377" y="1849"/>
                    <a:pt x="2508" y="1794"/>
                  </a:cubicBezTo>
                  <a:lnTo>
                    <a:pt x="2508" y="1794"/>
                  </a:lnTo>
                  <a:cubicBezTo>
                    <a:pt x="2508" y="1794"/>
                    <a:pt x="2476" y="1798"/>
                    <a:pt x="2423" y="1798"/>
                  </a:cubicBezTo>
                  <a:cubicBezTo>
                    <a:pt x="2208" y="1798"/>
                    <a:pt x="1653" y="1735"/>
                    <a:pt x="1574" y="1090"/>
                  </a:cubicBezTo>
                  <a:cubicBezTo>
                    <a:pt x="1488" y="400"/>
                    <a:pt x="1175" y="0"/>
                    <a:pt x="6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3228300" y="2354275"/>
              <a:ext cx="120100" cy="137300"/>
            </a:xfrm>
            <a:custGeom>
              <a:rect b="b" l="l" r="r" t="t"/>
              <a:pathLst>
                <a:path extrusionOk="0" h="5492" w="4804">
                  <a:moveTo>
                    <a:pt x="4328" y="1"/>
                  </a:moveTo>
                  <a:lnTo>
                    <a:pt x="4328" y="1"/>
                  </a:lnTo>
                  <a:cubicBezTo>
                    <a:pt x="4475" y="558"/>
                    <a:pt x="4262" y="1164"/>
                    <a:pt x="3803" y="1509"/>
                  </a:cubicBezTo>
                  <a:cubicBezTo>
                    <a:pt x="3017" y="2066"/>
                    <a:pt x="1902" y="1787"/>
                    <a:pt x="1000" y="2426"/>
                  </a:cubicBezTo>
                  <a:cubicBezTo>
                    <a:pt x="99" y="3049"/>
                    <a:pt x="197" y="3967"/>
                    <a:pt x="181" y="4475"/>
                  </a:cubicBezTo>
                  <a:cubicBezTo>
                    <a:pt x="197" y="4820"/>
                    <a:pt x="132" y="5164"/>
                    <a:pt x="1" y="5492"/>
                  </a:cubicBezTo>
                  <a:cubicBezTo>
                    <a:pt x="312" y="5295"/>
                    <a:pt x="476" y="4934"/>
                    <a:pt x="443" y="4574"/>
                  </a:cubicBezTo>
                  <a:cubicBezTo>
                    <a:pt x="428" y="3931"/>
                    <a:pt x="513" y="3202"/>
                    <a:pt x="711" y="3202"/>
                  </a:cubicBezTo>
                  <a:cubicBezTo>
                    <a:pt x="725" y="3202"/>
                    <a:pt x="739" y="3206"/>
                    <a:pt x="755" y="3213"/>
                  </a:cubicBezTo>
                  <a:cubicBezTo>
                    <a:pt x="984" y="3328"/>
                    <a:pt x="787" y="3574"/>
                    <a:pt x="705" y="3721"/>
                  </a:cubicBezTo>
                  <a:cubicBezTo>
                    <a:pt x="607" y="3869"/>
                    <a:pt x="443" y="4541"/>
                    <a:pt x="1164" y="4951"/>
                  </a:cubicBezTo>
                  <a:cubicBezTo>
                    <a:pt x="1164" y="4951"/>
                    <a:pt x="935" y="4426"/>
                    <a:pt x="1328" y="4148"/>
                  </a:cubicBezTo>
                  <a:cubicBezTo>
                    <a:pt x="1738" y="3869"/>
                    <a:pt x="2000" y="3705"/>
                    <a:pt x="1951" y="3131"/>
                  </a:cubicBezTo>
                  <a:cubicBezTo>
                    <a:pt x="1907" y="2608"/>
                    <a:pt x="2238" y="2175"/>
                    <a:pt x="2473" y="2175"/>
                  </a:cubicBezTo>
                  <a:cubicBezTo>
                    <a:pt x="2503" y="2175"/>
                    <a:pt x="2532" y="2182"/>
                    <a:pt x="2558" y="2197"/>
                  </a:cubicBezTo>
                  <a:cubicBezTo>
                    <a:pt x="2787" y="2344"/>
                    <a:pt x="2525" y="2558"/>
                    <a:pt x="2394" y="2607"/>
                  </a:cubicBezTo>
                  <a:cubicBezTo>
                    <a:pt x="2213" y="2721"/>
                    <a:pt x="2181" y="2984"/>
                    <a:pt x="2328" y="3148"/>
                  </a:cubicBezTo>
                  <a:cubicBezTo>
                    <a:pt x="2541" y="3394"/>
                    <a:pt x="2476" y="3705"/>
                    <a:pt x="2197" y="3803"/>
                  </a:cubicBezTo>
                  <a:cubicBezTo>
                    <a:pt x="2197" y="3803"/>
                    <a:pt x="2254" y="3810"/>
                    <a:pt x="2348" y="3810"/>
                  </a:cubicBezTo>
                  <a:cubicBezTo>
                    <a:pt x="2674" y="3810"/>
                    <a:pt x="3452" y="3731"/>
                    <a:pt x="3934" y="3033"/>
                  </a:cubicBezTo>
                  <a:cubicBezTo>
                    <a:pt x="4574" y="2148"/>
                    <a:pt x="4803" y="820"/>
                    <a:pt x="4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3314775" y="2316500"/>
              <a:ext cx="74175" cy="48800"/>
            </a:xfrm>
            <a:custGeom>
              <a:rect b="b" l="l" r="r" t="t"/>
              <a:pathLst>
                <a:path extrusionOk="0" h="1952" w="2967">
                  <a:moveTo>
                    <a:pt x="920" y="0"/>
                  </a:moveTo>
                  <a:cubicBezTo>
                    <a:pt x="655" y="0"/>
                    <a:pt x="351" y="26"/>
                    <a:pt x="0" y="86"/>
                  </a:cubicBezTo>
                  <a:cubicBezTo>
                    <a:pt x="410" y="135"/>
                    <a:pt x="770" y="397"/>
                    <a:pt x="918" y="790"/>
                  </a:cubicBezTo>
                  <a:cubicBezTo>
                    <a:pt x="1124" y="1305"/>
                    <a:pt x="1492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803" y="1725"/>
                    <a:pt x="2672" y="1561"/>
                    <a:pt x="2688" y="1364"/>
                  </a:cubicBezTo>
                  <a:cubicBezTo>
                    <a:pt x="2674" y="1094"/>
                    <a:pt x="2635" y="0"/>
                    <a:pt x="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3381150" y="2315800"/>
              <a:ext cx="36500" cy="28150"/>
            </a:xfrm>
            <a:custGeom>
              <a:rect b="b" l="l" r="r" t="t"/>
              <a:pathLst>
                <a:path extrusionOk="0" h="1126" w="1460">
                  <a:moveTo>
                    <a:pt x="977" y="1"/>
                  </a:moveTo>
                  <a:cubicBezTo>
                    <a:pt x="807" y="1"/>
                    <a:pt x="653" y="133"/>
                    <a:pt x="640" y="327"/>
                  </a:cubicBezTo>
                  <a:cubicBezTo>
                    <a:pt x="640" y="477"/>
                    <a:pt x="770" y="586"/>
                    <a:pt x="904" y="586"/>
                  </a:cubicBezTo>
                  <a:cubicBezTo>
                    <a:pt x="960" y="586"/>
                    <a:pt x="1017" y="567"/>
                    <a:pt x="1066" y="523"/>
                  </a:cubicBezTo>
                  <a:cubicBezTo>
                    <a:pt x="1066" y="523"/>
                    <a:pt x="1181" y="359"/>
                    <a:pt x="1066" y="294"/>
                  </a:cubicBezTo>
                  <a:cubicBezTo>
                    <a:pt x="1037" y="277"/>
                    <a:pt x="1012" y="270"/>
                    <a:pt x="990" y="270"/>
                  </a:cubicBezTo>
                  <a:cubicBezTo>
                    <a:pt x="924" y="270"/>
                    <a:pt x="890" y="335"/>
                    <a:pt x="902" y="409"/>
                  </a:cubicBezTo>
                  <a:cubicBezTo>
                    <a:pt x="913" y="440"/>
                    <a:pt x="898" y="455"/>
                    <a:pt x="873" y="455"/>
                  </a:cubicBezTo>
                  <a:cubicBezTo>
                    <a:pt x="822" y="455"/>
                    <a:pt x="727" y="389"/>
                    <a:pt x="738" y="277"/>
                  </a:cubicBezTo>
                  <a:cubicBezTo>
                    <a:pt x="762" y="146"/>
                    <a:pt x="873" y="58"/>
                    <a:pt x="995" y="58"/>
                  </a:cubicBezTo>
                  <a:cubicBezTo>
                    <a:pt x="1040" y="58"/>
                    <a:pt x="1087" y="70"/>
                    <a:pt x="1131" y="97"/>
                  </a:cubicBezTo>
                  <a:cubicBezTo>
                    <a:pt x="1394" y="261"/>
                    <a:pt x="1312" y="835"/>
                    <a:pt x="738" y="900"/>
                  </a:cubicBezTo>
                  <a:cubicBezTo>
                    <a:pt x="724" y="902"/>
                    <a:pt x="710" y="902"/>
                    <a:pt x="696" y="902"/>
                  </a:cubicBezTo>
                  <a:cubicBezTo>
                    <a:pt x="336" y="902"/>
                    <a:pt x="17" y="507"/>
                    <a:pt x="17" y="507"/>
                  </a:cubicBezTo>
                  <a:lnTo>
                    <a:pt x="17" y="507"/>
                  </a:lnTo>
                  <a:cubicBezTo>
                    <a:pt x="0" y="704"/>
                    <a:pt x="82" y="884"/>
                    <a:pt x="230" y="999"/>
                  </a:cubicBezTo>
                  <a:cubicBezTo>
                    <a:pt x="355" y="1082"/>
                    <a:pt x="499" y="1125"/>
                    <a:pt x="642" y="1125"/>
                  </a:cubicBezTo>
                  <a:cubicBezTo>
                    <a:pt x="725" y="1125"/>
                    <a:pt x="807" y="1111"/>
                    <a:pt x="886" y="1081"/>
                  </a:cubicBezTo>
                  <a:cubicBezTo>
                    <a:pt x="1099" y="1015"/>
                    <a:pt x="1279" y="868"/>
                    <a:pt x="1361" y="654"/>
                  </a:cubicBezTo>
                  <a:cubicBezTo>
                    <a:pt x="1459" y="425"/>
                    <a:pt x="1361" y="146"/>
                    <a:pt x="1115" y="32"/>
                  </a:cubicBezTo>
                  <a:cubicBezTo>
                    <a:pt x="1070" y="11"/>
                    <a:pt x="1023" y="1"/>
                    <a:pt x="9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2813600" y="2497250"/>
              <a:ext cx="100000" cy="218525"/>
            </a:xfrm>
            <a:custGeom>
              <a:rect b="b" l="l" r="r" t="t"/>
              <a:pathLst>
                <a:path extrusionOk="0" h="8741" w="4000">
                  <a:moveTo>
                    <a:pt x="2081" y="1"/>
                  </a:moveTo>
                  <a:cubicBezTo>
                    <a:pt x="1553" y="1"/>
                    <a:pt x="1050" y="245"/>
                    <a:pt x="722" y="674"/>
                  </a:cubicBezTo>
                  <a:cubicBezTo>
                    <a:pt x="377" y="1166"/>
                    <a:pt x="328" y="1822"/>
                    <a:pt x="591" y="2362"/>
                  </a:cubicBezTo>
                  <a:cubicBezTo>
                    <a:pt x="826" y="2775"/>
                    <a:pt x="1266" y="3018"/>
                    <a:pt x="1720" y="3018"/>
                  </a:cubicBezTo>
                  <a:cubicBezTo>
                    <a:pt x="1897" y="3018"/>
                    <a:pt x="2076" y="2981"/>
                    <a:pt x="2246" y="2903"/>
                  </a:cubicBezTo>
                  <a:cubicBezTo>
                    <a:pt x="2951" y="2723"/>
                    <a:pt x="3098" y="1789"/>
                    <a:pt x="2476" y="1412"/>
                  </a:cubicBezTo>
                  <a:cubicBezTo>
                    <a:pt x="2394" y="1366"/>
                    <a:pt x="2311" y="1346"/>
                    <a:pt x="2230" y="1346"/>
                  </a:cubicBezTo>
                  <a:cubicBezTo>
                    <a:pt x="1902" y="1346"/>
                    <a:pt x="1620" y="1680"/>
                    <a:pt x="1738" y="2035"/>
                  </a:cubicBezTo>
                  <a:cubicBezTo>
                    <a:pt x="1876" y="2324"/>
                    <a:pt x="2187" y="2347"/>
                    <a:pt x="2322" y="2347"/>
                  </a:cubicBezTo>
                  <a:cubicBezTo>
                    <a:pt x="2347" y="2347"/>
                    <a:pt x="2367" y="2346"/>
                    <a:pt x="2377" y="2346"/>
                  </a:cubicBezTo>
                  <a:cubicBezTo>
                    <a:pt x="2443" y="2346"/>
                    <a:pt x="2443" y="2379"/>
                    <a:pt x="2443" y="2379"/>
                  </a:cubicBezTo>
                  <a:cubicBezTo>
                    <a:pt x="2487" y="2569"/>
                    <a:pt x="2243" y="2851"/>
                    <a:pt x="1782" y="2851"/>
                  </a:cubicBezTo>
                  <a:cubicBezTo>
                    <a:pt x="1727" y="2851"/>
                    <a:pt x="1668" y="2847"/>
                    <a:pt x="1607" y="2838"/>
                  </a:cubicBezTo>
                  <a:cubicBezTo>
                    <a:pt x="1410" y="2805"/>
                    <a:pt x="1230" y="2707"/>
                    <a:pt x="1099" y="2576"/>
                  </a:cubicBezTo>
                  <a:cubicBezTo>
                    <a:pt x="410" y="1920"/>
                    <a:pt x="738" y="543"/>
                    <a:pt x="1754" y="281"/>
                  </a:cubicBezTo>
                  <a:cubicBezTo>
                    <a:pt x="1894" y="250"/>
                    <a:pt x="2037" y="233"/>
                    <a:pt x="2180" y="233"/>
                  </a:cubicBezTo>
                  <a:cubicBezTo>
                    <a:pt x="2340" y="233"/>
                    <a:pt x="2500" y="254"/>
                    <a:pt x="2656" y="297"/>
                  </a:cubicBezTo>
                  <a:cubicBezTo>
                    <a:pt x="2836" y="346"/>
                    <a:pt x="3016" y="445"/>
                    <a:pt x="3180" y="559"/>
                  </a:cubicBezTo>
                  <a:cubicBezTo>
                    <a:pt x="3525" y="838"/>
                    <a:pt x="3738" y="1264"/>
                    <a:pt x="3770" y="1707"/>
                  </a:cubicBezTo>
                  <a:cubicBezTo>
                    <a:pt x="3820" y="2444"/>
                    <a:pt x="3443" y="3182"/>
                    <a:pt x="2869" y="3723"/>
                  </a:cubicBezTo>
                  <a:cubicBezTo>
                    <a:pt x="2328" y="4280"/>
                    <a:pt x="1558" y="4559"/>
                    <a:pt x="984" y="5100"/>
                  </a:cubicBezTo>
                  <a:cubicBezTo>
                    <a:pt x="427" y="5608"/>
                    <a:pt x="82" y="6313"/>
                    <a:pt x="33" y="7067"/>
                  </a:cubicBezTo>
                  <a:cubicBezTo>
                    <a:pt x="0" y="7755"/>
                    <a:pt x="394" y="8493"/>
                    <a:pt x="1033" y="8673"/>
                  </a:cubicBezTo>
                  <a:cubicBezTo>
                    <a:pt x="1167" y="8719"/>
                    <a:pt x="1305" y="8741"/>
                    <a:pt x="1441" y="8741"/>
                  </a:cubicBezTo>
                  <a:cubicBezTo>
                    <a:pt x="1935" y="8741"/>
                    <a:pt x="2396" y="8455"/>
                    <a:pt x="2525" y="8017"/>
                  </a:cubicBezTo>
                  <a:cubicBezTo>
                    <a:pt x="2721" y="7542"/>
                    <a:pt x="2508" y="7001"/>
                    <a:pt x="2033" y="6788"/>
                  </a:cubicBezTo>
                  <a:cubicBezTo>
                    <a:pt x="1935" y="6723"/>
                    <a:pt x="1820" y="6690"/>
                    <a:pt x="1705" y="6690"/>
                  </a:cubicBezTo>
                  <a:cubicBezTo>
                    <a:pt x="1671" y="6685"/>
                    <a:pt x="1637" y="6683"/>
                    <a:pt x="1603" y="6683"/>
                  </a:cubicBezTo>
                  <a:cubicBezTo>
                    <a:pt x="1262" y="6683"/>
                    <a:pt x="941" y="6903"/>
                    <a:pt x="836" y="7231"/>
                  </a:cubicBezTo>
                  <a:cubicBezTo>
                    <a:pt x="719" y="7714"/>
                    <a:pt x="997" y="7990"/>
                    <a:pt x="1315" y="7990"/>
                  </a:cubicBezTo>
                  <a:cubicBezTo>
                    <a:pt x="1395" y="7990"/>
                    <a:pt x="1478" y="7972"/>
                    <a:pt x="1558" y="7935"/>
                  </a:cubicBezTo>
                  <a:cubicBezTo>
                    <a:pt x="1869" y="7772"/>
                    <a:pt x="1918" y="7345"/>
                    <a:pt x="1672" y="7116"/>
                  </a:cubicBezTo>
                  <a:cubicBezTo>
                    <a:pt x="1595" y="7048"/>
                    <a:pt x="1488" y="7008"/>
                    <a:pt x="1383" y="7008"/>
                  </a:cubicBezTo>
                  <a:cubicBezTo>
                    <a:pt x="1311" y="7008"/>
                    <a:pt x="1241" y="7027"/>
                    <a:pt x="1181" y="7067"/>
                  </a:cubicBezTo>
                  <a:cubicBezTo>
                    <a:pt x="1164" y="7073"/>
                    <a:pt x="1152" y="7076"/>
                    <a:pt x="1142" y="7076"/>
                  </a:cubicBezTo>
                  <a:cubicBezTo>
                    <a:pt x="1105" y="7076"/>
                    <a:pt x="1115" y="7034"/>
                    <a:pt x="1115" y="7034"/>
                  </a:cubicBezTo>
                  <a:cubicBezTo>
                    <a:pt x="1226" y="6813"/>
                    <a:pt x="1521" y="6785"/>
                    <a:pt x="1661" y="6785"/>
                  </a:cubicBezTo>
                  <a:cubicBezTo>
                    <a:pt x="1708" y="6785"/>
                    <a:pt x="1738" y="6788"/>
                    <a:pt x="1738" y="6788"/>
                  </a:cubicBezTo>
                  <a:cubicBezTo>
                    <a:pt x="1820" y="6788"/>
                    <a:pt x="1918" y="6804"/>
                    <a:pt x="2000" y="6837"/>
                  </a:cubicBezTo>
                  <a:cubicBezTo>
                    <a:pt x="2459" y="7018"/>
                    <a:pt x="2656" y="7558"/>
                    <a:pt x="2443" y="8001"/>
                  </a:cubicBezTo>
                  <a:cubicBezTo>
                    <a:pt x="2317" y="8379"/>
                    <a:pt x="1920" y="8631"/>
                    <a:pt x="1483" y="8631"/>
                  </a:cubicBezTo>
                  <a:cubicBezTo>
                    <a:pt x="1351" y="8631"/>
                    <a:pt x="1215" y="8608"/>
                    <a:pt x="1082" y="8558"/>
                  </a:cubicBezTo>
                  <a:cubicBezTo>
                    <a:pt x="509" y="8394"/>
                    <a:pt x="148" y="7722"/>
                    <a:pt x="181" y="7050"/>
                  </a:cubicBezTo>
                  <a:cubicBezTo>
                    <a:pt x="230" y="6346"/>
                    <a:pt x="558" y="5673"/>
                    <a:pt x="1099" y="5215"/>
                  </a:cubicBezTo>
                  <a:cubicBezTo>
                    <a:pt x="1640" y="4706"/>
                    <a:pt x="2410" y="4428"/>
                    <a:pt x="3000" y="3838"/>
                  </a:cubicBezTo>
                  <a:cubicBezTo>
                    <a:pt x="3590" y="3280"/>
                    <a:pt x="4000" y="2494"/>
                    <a:pt x="3934" y="1690"/>
                  </a:cubicBezTo>
                  <a:cubicBezTo>
                    <a:pt x="3869" y="904"/>
                    <a:pt x="3312" y="248"/>
                    <a:pt x="2558" y="68"/>
                  </a:cubicBezTo>
                  <a:cubicBezTo>
                    <a:pt x="2399" y="22"/>
                    <a:pt x="2239" y="1"/>
                    <a:pt x="20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2815725" y="2579650"/>
              <a:ext cx="42575" cy="60275"/>
            </a:xfrm>
            <a:custGeom>
              <a:rect b="b" l="l" r="r" t="t"/>
              <a:pathLst>
                <a:path extrusionOk="0" h="2411" w="1703">
                  <a:moveTo>
                    <a:pt x="1505" y="1"/>
                  </a:moveTo>
                  <a:cubicBezTo>
                    <a:pt x="1505" y="1"/>
                    <a:pt x="1358" y="66"/>
                    <a:pt x="1342" y="165"/>
                  </a:cubicBezTo>
                  <a:cubicBezTo>
                    <a:pt x="1325" y="263"/>
                    <a:pt x="1210" y="345"/>
                    <a:pt x="1014" y="345"/>
                  </a:cubicBezTo>
                  <a:cubicBezTo>
                    <a:pt x="1003" y="344"/>
                    <a:pt x="990" y="343"/>
                    <a:pt x="976" y="343"/>
                  </a:cubicBezTo>
                  <a:cubicBezTo>
                    <a:pt x="729" y="343"/>
                    <a:pt x="0" y="521"/>
                    <a:pt x="47" y="2410"/>
                  </a:cubicBezTo>
                  <a:cubicBezTo>
                    <a:pt x="96" y="1984"/>
                    <a:pt x="358" y="1607"/>
                    <a:pt x="751" y="1410"/>
                  </a:cubicBezTo>
                  <a:cubicBezTo>
                    <a:pt x="1391" y="1132"/>
                    <a:pt x="1702" y="853"/>
                    <a:pt x="1587" y="476"/>
                  </a:cubicBezTo>
                  <a:cubicBezTo>
                    <a:pt x="1473" y="99"/>
                    <a:pt x="1505" y="1"/>
                    <a:pt x="15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2832850" y="2401800"/>
              <a:ext cx="159850" cy="250825"/>
            </a:xfrm>
            <a:custGeom>
              <a:rect b="b" l="l" r="r" t="t"/>
              <a:pathLst>
                <a:path extrusionOk="0" h="10033" w="6394">
                  <a:moveTo>
                    <a:pt x="5246" y="1"/>
                  </a:moveTo>
                  <a:lnTo>
                    <a:pt x="5246" y="1"/>
                  </a:lnTo>
                  <a:cubicBezTo>
                    <a:pt x="2886" y="673"/>
                    <a:pt x="4181" y="2197"/>
                    <a:pt x="4263" y="4427"/>
                  </a:cubicBezTo>
                  <a:cubicBezTo>
                    <a:pt x="4345" y="6279"/>
                    <a:pt x="3263" y="7983"/>
                    <a:pt x="1558" y="8705"/>
                  </a:cubicBezTo>
                  <a:cubicBezTo>
                    <a:pt x="230" y="9229"/>
                    <a:pt x="1" y="10032"/>
                    <a:pt x="1" y="10032"/>
                  </a:cubicBezTo>
                  <a:cubicBezTo>
                    <a:pt x="309" y="9501"/>
                    <a:pt x="664" y="9330"/>
                    <a:pt x="968" y="9330"/>
                  </a:cubicBezTo>
                  <a:cubicBezTo>
                    <a:pt x="1198" y="9330"/>
                    <a:pt x="1398" y="9428"/>
                    <a:pt x="1525" y="9541"/>
                  </a:cubicBezTo>
                  <a:cubicBezTo>
                    <a:pt x="1626" y="9641"/>
                    <a:pt x="1725" y="9674"/>
                    <a:pt x="1819" y="9674"/>
                  </a:cubicBezTo>
                  <a:cubicBezTo>
                    <a:pt x="1985" y="9674"/>
                    <a:pt x="2137" y="9573"/>
                    <a:pt x="2263" y="9573"/>
                  </a:cubicBezTo>
                  <a:cubicBezTo>
                    <a:pt x="2460" y="9590"/>
                    <a:pt x="2345" y="9803"/>
                    <a:pt x="2345" y="9803"/>
                  </a:cubicBezTo>
                  <a:cubicBezTo>
                    <a:pt x="2656" y="9639"/>
                    <a:pt x="2771" y="9229"/>
                    <a:pt x="2574" y="8934"/>
                  </a:cubicBezTo>
                  <a:cubicBezTo>
                    <a:pt x="2476" y="8780"/>
                    <a:pt x="2318" y="8698"/>
                    <a:pt x="2141" y="8698"/>
                  </a:cubicBezTo>
                  <a:cubicBezTo>
                    <a:pt x="2111" y="8698"/>
                    <a:pt x="2081" y="8700"/>
                    <a:pt x="2050" y="8705"/>
                  </a:cubicBezTo>
                  <a:cubicBezTo>
                    <a:pt x="2050" y="8705"/>
                    <a:pt x="2263" y="8672"/>
                    <a:pt x="3312" y="7803"/>
                  </a:cubicBezTo>
                  <a:cubicBezTo>
                    <a:pt x="4590" y="6738"/>
                    <a:pt x="4525" y="7115"/>
                    <a:pt x="5459" y="6623"/>
                  </a:cubicBezTo>
                  <a:cubicBezTo>
                    <a:pt x="6393" y="6131"/>
                    <a:pt x="6066" y="5132"/>
                    <a:pt x="6066" y="5131"/>
                  </a:cubicBezTo>
                  <a:lnTo>
                    <a:pt x="6066" y="5131"/>
                  </a:lnTo>
                  <a:cubicBezTo>
                    <a:pt x="6018" y="5257"/>
                    <a:pt x="5956" y="5444"/>
                    <a:pt x="5443" y="5444"/>
                  </a:cubicBezTo>
                  <a:cubicBezTo>
                    <a:pt x="5422" y="5444"/>
                    <a:pt x="5400" y="5443"/>
                    <a:pt x="5377" y="5443"/>
                  </a:cubicBezTo>
                  <a:cubicBezTo>
                    <a:pt x="5341" y="5438"/>
                    <a:pt x="5305" y="5436"/>
                    <a:pt x="5270" y="5436"/>
                  </a:cubicBezTo>
                  <a:cubicBezTo>
                    <a:pt x="4933" y="5436"/>
                    <a:pt x="4624" y="5641"/>
                    <a:pt x="4476" y="5967"/>
                  </a:cubicBezTo>
                  <a:cubicBezTo>
                    <a:pt x="4410" y="6082"/>
                    <a:pt x="4328" y="6180"/>
                    <a:pt x="4213" y="6262"/>
                  </a:cubicBezTo>
                  <a:cubicBezTo>
                    <a:pt x="4558" y="5918"/>
                    <a:pt x="4607" y="5148"/>
                    <a:pt x="4705" y="4509"/>
                  </a:cubicBezTo>
                  <a:cubicBezTo>
                    <a:pt x="4820" y="3869"/>
                    <a:pt x="5099" y="4066"/>
                    <a:pt x="5672" y="3689"/>
                  </a:cubicBezTo>
                  <a:cubicBezTo>
                    <a:pt x="6230" y="3296"/>
                    <a:pt x="5935" y="2804"/>
                    <a:pt x="5869" y="2656"/>
                  </a:cubicBezTo>
                  <a:cubicBezTo>
                    <a:pt x="5836" y="2525"/>
                    <a:pt x="5853" y="2361"/>
                    <a:pt x="5902" y="2230"/>
                  </a:cubicBezTo>
                  <a:lnTo>
                    <a:pt x="5902" y="2230"/>
                  </a:lnTo>
                  <a:cubicBezTo>
                    <a:pt x="5902" y="2230"/>
                    <a:pt x="5852" y="2345"/>
                    <a:pt x="5476" y="2394"/>
                  </a:cubicBezTo>
                  <a:cubicBezTo>
                    <a:pt x="5164" y="2427"/>
                    <a:pt x="4902" y="2673"/>
                    <a:pt x="4853" y="2968"/>
                  </a:cubicBezTo>
                  <a:cubicBezTo>
                    <a:pt x="4853" y="3130"/>
                    <a:pt x="4752" y="3304"/>
                    <a:pt x="4615" y="3304"/>
                  </a:cubicBezTo>
                  <a:cubicBezTo>
                    <a:pt x="4587" y="3304"/>
                    <a:pt x="4556" y="3296"/>
                    <a:pt x="4525" y="3279"/>
                  </a:cubicBezTo>
                  <a:cubicBezTo>
                    <a:pt x="4328" y="3181"/>
                    <a:pt x="4410" y="2886"/>
                    <a:pt x="4410" y="2886"/>
                  </a:cubicBezTo>
                  <a:cubicBezTo>
                    <a:pt x="4607" y="2296"/>
                    <a:pt x="5181" y="2525"/>
                    <a:pt x="5640" y="1837"/>
                  </a:cubicBezTo>
                  <a:cubicBezTo>
                    <a:pt x="6049" y="1230"/>
                    <a:pt x="5476" y="591"/>
                    <a:pt x="5279" y="411"/>
                  </a:cubicBezTo>
                  <a:cubicBezTo>
                    <a:pt x="5164" y="312"/>
                    <a:pt x="5148" y="132"/>
                    <a:pt x="524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2873025" y="2338475"/>
              <a:ext cx="72950" cy="268650"/>
            </a:xfrm>
            <a:custGeom>
              <a:rect b="b" l="l" r="r" t="t"/>
              <a:pathLst>
                <a:path extrusionOk="0" h="10746" w="2918">
                  <a:moveTo>
                    <a:pt x="1625" y="1"/>
                  </a:moveTo>
                  <a:cubicBezTo>
                    <a:pt x="1289" y="1"/>
                    <a:pt x="942" y="125"/>
                    <a:pt x="672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62" y="7500"/>
                    <a:pt x="1689" y="8943"/>
                  </a:cubicBezTo>
                  <a:cubicBezTo>
                    <a:pt x="1443" y="9697"/>
                    <a:pt x="918" y="10336"/>
                    <a:pt x="246" y="10746"/>
                  </a:cubicBezTo>
                  <a:cubicBezTo>
                    <a:pt x="951" y="10353"/>
                    <a:pt x="1492" y="9730"/>
                    <a:pt x="1770" y="8959"/>
                  </a:cubicBezTo>
                  <a:cubicBezTo>
                    <a:pt x="2393" y="7500"/>
                    <a:pt x="1508" y="5452"/>
                    <a:pt x="689" y="3435"/>
                  </a:cubicBezTo>
                  <a:cubicBezTo>
                    <a:pt x="312" y="2419"/>
                    <a:pt x="181" y="1239"/>
                    <a:pt x="787" y="501"/>
                  </a:cubicBezTo>
                  <a:cubicBezTo>
                    <a:pt x="1016" y="223"/>
                    <a:pt x="1333" y="104"/>
                    <a:pt x="1645" y="104"/>
                  </a:cubicBezTo>
                  <a:cubicBezTo>
                    <a:pt x="2162" y="104"/>
                    <a:pt x="2666" y="431"/>
                    <a:pt x="2738" y="911"/>
                  </a:cubicBezTo>
                  <a:cubicBezTo>
                    <a:pt x="2846" y="1436"/>
                    <a:pt x="2445" y="1917"/>
                    <a:pt x="1933" y="1917"/>
                  </a:cubicBezTo>
                  <a:cubicBezTo>
                    <a:pt x="1901" y="1917"/>
                    <a:pt x="1869" y="1915"/>
                    <a:pt x="1836" y="1911"/>
                  </a:cubicBezTo>
                  <a:lnTo>
                    <a:pt x="1820" y="1911"/>
                  </a:lnTo>
                  <a:cubicBezTo>
                    <a:pt x="1803" y="1911"/>
                    <a:pt x="1770" y="1895"/>
                    <a:pt x="1754" y="1895"/>
                  </a:cubicBezTo>
                  <a:cubicBezTo>
                    <a:pt x="1689" y="1862"/>
                    <a:pt x="1623" y="1813"/>
                    <a:pt x="1590" y="1747"/>
                  </a:cubicBezTo>
                  <a:cubicBezTo>
                    <a:pt x="1590" y="1747"/>
                    <a:pt x="1541" y="1698"/>
                    <a:pt x="1590" y="1649"/>
                  </a:cubicBezTo>
                  <a:cubicBezTo>
                    <a:pt x="1623" y="1616"/>
                    <a:pt x="1984" y="1632"/>
                    <a:pt x="2000" y="1321"/>
                  </a:cubicBezTo>
                  <a:cubicBezTo>
                    <a:pt x="2010" y="1069"/>
                    <a:pt x="1806" y="905"/>
                    <a:pt x="1598" y="905"/>
                  </a:cubicBezTo>
                  <a:cubicBezTo>
                    <a:pt x="1480" y="905"/>
                    <a:pt x="1361" y="957"/>
                    <a:pt x="1279" y="1075"/>
                  </a:cubicBezTo>
                  <a:cubicBezTo>
                    <a:pt x="1068" y="1334"/>
                    <a:pt x="1369" y="1961"/>
                    <a:pt x="1913" y="1961"/>
                  </a:cubicBezTo>
                  <a:cubicBezTo>
                    <a:pt x="1920" y="1961"/>
                    <a:pt x="1927" y="1960"/>
                    <a:pt x="1934" y="1960"/>
                  </a:cubicBezTo>
                  <a:cubicBezTo>
                    <a:pt x="2492" y="1960"/>
                    <a:pt x="2918" y="1452"/>
                    <a:pt x="2820" y="895"/>
                  </a:cubicBezTo>
                  <a:cubicBezTo>
                    <a:pt x="2757" y="375"/>
                    <a:pt x="2207" y="1"/>
                    <a:pt x="16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2814000" y="2328425"/>
              <a:ext cx="69300" cy="203725"/>
            </a:xfrm>
            <a:custGeom>
              <a:rect b="b" l="l" r="r" t="t"/>
              <a:pathLst>
                <a:path extrusionOk="0" h="8149" w="2772">
                  <a:moveTo>
                    <a:pt x="686" y="1"/>
                  </a:moveTo>
                  <a:cubicBezTo>
                    <a:pt x="641" y="1"/>
                    <a:pt x="72" y="201"/>
                    <a:pt x="198" y="1067"/>
                  </a:cubicBezTo>
                  <a:cubicBezTo>
                    <a:pt x="345" y="1952"/>
                    <a:pt x="1050" y="2428"/>
                    <a:pt x="1460" y="2887"/>
                  </a:cubicBezTo>
                  <a:cubicBezTo>
                    <a:pt x="1804" y="3264"/>
                    <a:pt x="2460" y="4116"/>
                    <a:pt x="2115" y="4968"/>
                  </a:cubicBezTo>
                  <a:cubicBezTo>
                    <a:pt x="2033" y="5182"/>
                    <a:pt x="1902" y="5395"/>
                    <a:pt x="1722" y="5559"/>
                  </a:cubicBezTo>
                  <a:cubicBezTo>
                    <a:pt x="1148" y="6067"/>
                    <a:pt x="755" y="6313"/>
                    <a:pt x="443" y="6739"/>
                  </a:cubicBezTo>
                  <a:cubicBezTo>
                    <a:pt x="148" y="7148"/>
                    <a:pt x="1" y="7640"/>
                    <a:pt x="1" y="8148"/>
                  </a:cubicBezTo>
                  <a:cubicBezTo>
                    <a:pt x="1" y="8001"/>
                    <a:pt x="66" y="6935"/>
                    <a:pt x="1197" y="6132"/>
                  </a:cubicBezTo>
                  <a:cubicBezTo>
                    <a:pt x="2509" y="5231"/>
                    <a:pt x="2771" y="4280"/>
                    <a:pt x="2328" y="2903"/>
                  </a:cubicBezTo>
                  <a:cubicBezTo>
                    <a:pt x="1804" y="1280"/>
                    <a:pt x="361" y="1100"/>
                    <a:pt x="689" y="2"/>
                  </a:cubicBezTo>
                  <a:cubicBezTo>
                    <a:pt x="689" y="1"/>
                    <a:pt x="688" y="1"/>
                    <a:pt x="68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2897600" y="2092125"/>
              <a:ext cx="61275" cy="136775"/>
            </a:xfrm>
            <a:custGeom>
              <a:rect b="b" l="l" r="r" t="t"/>
              <a:pathLst>
                <a:path extrusionOk="0" h="5471" w="2451">
                  <a:moveTo>
                    <a:pt x="1430" y="1"/>
                  </a:moveTo>
                  <a:cubicBezTo>
                    <a:pt x="1399" y="1"/>
                    <a:pt x="1370" y="5"/>
                    <a:pt x="1345" y="13"/>
                  </a:cubicBezTo>
                  <a:cubicBezTo>
                    <a:pt x="1033" y="111"/>
                    <a:pt x="968" y="373"/>
                    <a:pt x="1115" y="734"/>
                  </a:cubicBezTo>
                  <a:cubicBezTo>
                    <a:pt x="1279" y="1094"/>
                    <a:pt x="1787" y="1144"/>
                    <a:pt x="1656" y="2815"/>
                  </a:cubicBezTo>
                  <a:cubicBezTo>
                    <a:pt x="1525" y="4471"/>
                    <a:pt x="1" y="5471"/>
                    <a:pt x="1" y="5471"/>
                  </a:cubicBezTo>
                  <a:cubicBezTo>
                    <a:pt x="263" y="5422"/>
                    <a:pt x="1837" y="4471"/>
                    <a:pt x="2148" y="2438"/>
                  </a:cubicBezTo>
                  <a:cubicBezTo>
                    <a:pt x="2450" y="565"/>
                    <a:pt x="1792" y="1"/>
                    <a:pt x="14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2853750" y="2054825"/>
              <a:ext cx="131575" cy="177775"/>
            </a:xfrm>
            <a:custGeom>
              <a:rect b="b" l="l" r="r" t="t"/>
              <a:pathLst>
                <a:path extrusionOk="0" h="7111" w="5263">
                  <a:moveTo>
                    <a:pt x="1669" y="0"/>
                  </a:moveTo>
                  <a:cubicBezTo>
                    <a:pt x="1277" y="0"/>
                    <a:pt x="846" y="88"/>
                    <a:pt x="476" y="374"/>
                  </a:cubicBezTo>
                  <a:cubicBezTo>
                    <a:pt x="148" y="652"/>
                    <a:pt x="1" y="1062"/>
                    <a:pt x="34" y="1472"/>
                  </a:cubicBezTo>
                  <a:cubicBezTo>
                    <a:pt x="91" y="1984"/>
                    <a:pt x="616" y="2422"/>
                    <a:pt x="1225" y="2422"/>
                  </a:cubicBezTo>
                  <a:cubicBezTo>
                    <a:pt x="1318" y="2422"/>
                    <a:pt x="1413" y="2411"/>
                    <a:pt x="1509" y="2390"/>
                  </a:cubicBezTo>
                  <a:cubicBezTo>
                    <a:pt x="1607" y="2373"/>
                    <a:pt x="1706" y="2324"/>
                    <a:pt x="1804" y="2275"/>
                  </a:cubicBezTo>
                  <a:lnTo>
                    <a:pt x="1837" y="2275"/>
                  </a:lnTo>
                  <a:cubicBezTo>
                    <a:pt x="2148" y="2111"/>
                    <a:pt x="2312" y="1783"/>
                    <a:pt x="2246" y="1455"/>
                  </a:cubicBezTo>
                  <a:cubicBezTo>
                    <a:pt x="2196" y="1118"/>
                    <a:pt x="1918" y="895"/>
                    <a:pt x="1607" y="895"/>
                  </a:cubicBezTo>
                  <a:cubicBezTo>
                    <a:pt x="1510" y="895"/>
                    <a:pt x="1410" y="917"/>
                    <a:pt x="1312" y="964"/>
                  </a:cubicBezTo>
                  <a:cubicBezTo>
                    <a:pt x="952" y="1160"/>
                    <a:pt x="1066" y="1701"/>
                    <a:pt x="1476" y="1767"/>
                  </a:cubicBezTo>
                  <a:cubicBezTo>
                    <a:pt x="1502" y="1772"/>
                    <a:pt x="1527" y="1774"/>
                    <a:pt x="1552" y="1774"/>
                  </a:cubicBezTo>
                  <a:cubicBezTo>
                    <a:pt x="1781" y="1774"/>
                    <a:pt x="1965" y="1577"/>
                    <a:pt x="1935" y="1341"/>
                  </a:cubicBezTo>
                  <a:cubicBezTo>
                    <a:pt x="1928" y="1294"/>
                    <a:pt x="1955" y="1255"/>
                    <a:pt x="1990" y="1255"/>
                  </a:cubicBezTo>
                  <a:cubicBezTo>
                    <a:pt x="2042" y="1255"/>
                    <a:pt x="2112" y="1335"/>
                    <a:pt x="2132" y="1586"/>
                  </a:cubicBezTo>
                  <a:cubicBezTo>
                    <a:pt x="2148" y="1718"/>
                    <a:pt x="2132" y="1832"/>
                    <a:pt x="2066" y="1947"/>
                  </a:cubicBezTo>
                  <a:cubicBezTo>
                    <a:pt x="1938" y="2161"/>
                    <a:pt x="1697" y="2301"/>
                    <a:pt x="1453" y="2301"/>
                  </a:cubicBezTo>
                  <a:cubicBezTo>
                    <a:pt x="1417" y="2301"/>
                    <a:pt x="1381" y="2298"/>
                    <a:pt x="1345" y="2291"/>
                  </a:cubicBezTo>
                  <a:cubicBezTo>
                    <a:pt x="1334" y="2292"/>
                    <a:pt x="1323" y="2292"/>
                    <a:pt x="1312" y="2292"/>
                  </a:cubicBezTo>
                  <a:cubicBezTo>
                    <a:pt x="609" y="2292"/>
                    <a:pt x="142" y="1249"/>
                    <a:pt x="788" y="603"/>
                  </a:cubicBezTo>
                  <a:cubicBezTo>
                    <a:pt x="1055" y="314"/>
                    <a:pt x="1433" y="191"/>
                    <a:pt x="1839" y="191"/>
                  </a:cubicBezTo>
                  <a:cubicBezTo>
                    <a:pt x="2355" y="191"/>
                    <a:pt x="2914" y="390"/>
                    <a:pt x="3345" y="701"/>
                  </a:cubicBezTo>
                  <a:cubicBezTo>
                    <a:pt x="5066" y="1980"/>
                    <a:pt x="4820" y="4242"/>
                    <a:pt x="4328" y="5406"/>
                  </a:cubicBezTo>
                  <a:cubicBezTo>
                    <a:pt x="4050" y="6078"/>
                    <a:pt x="3591" y="6668"/>
                    <a:pt x="3000" y="7110"/>
                  </a:cubicBezTo>
                  <a:cubicBezTo>
                    <a:pt x="3623" y="6701"/>
                    <a:pt x="4099" y="6110"/>
                    <a:pt x="4410" y="5438"/>
                  </a:cubicBezTo>
                  <a:cubicBezTo>
                    <a:pt x="4951" y="4291"/>
                    <a:pt x="5262" y="1914"/>
                    <a:pt x="3459" y="554"/>
                  </a:cubicBezTo>
                  <a:cubicBezTo>
                    <a:pt x="3099" y="292"/>
                    <a:pt x="2689" y="128"/>
                    <a:pt x="2263" y="62"/>
                  </a:cubicBezTo>
                  <a:cubicBezTo>
                    <a:pt x="2088" y="27"/>
                    <a:pt x="1884" y="0"/>
                    <a:pt x="16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2883675" y="1916625"/>
              <a:ext cx="129925" cy="205325"/>
            </a:xfrm>
            <a:custGeom>
              <a:rect b="b" l="l" r="r" t="t"/>
              <a:pathLst>
                <a:path extrusionOk="0" h="8213" w="5197">
                  <a:moveTo>
                    <a:pt x="1099" y="1"/>
                  </a:moveTo>
                  <a:lnTo>
                    <a:pt x="1099" y="1"/>
                  </a:lnTo>
                  <a:cubicBezTo>
                    <a:pt x="0" y="2869"/>
                    <a:pt x="1263" y="4394"/>
                    <a:pt x="2525" y="5623"/>
                  </a:cubicBezTo>
                  <a:cubicBezTo>
                    <a:pt x="3787" y="6852"/>
                    <a:pt x="3738" y="8213"/>
                    <a:pt x="3738" y="8213"/>
                  </a:cubicBezTo>
                  <a:cubicBezTo>
                    <a:pt x="4656" y="7295"/>
                    <a:pt x="3590" y="5607"/>
                    <a:pt x="4459" y="4246"/>
                  </a:cubicBezTo>
                  <a:cubicBezTo>
                    <a:pt x="5196" y="3099"/>
                    <a:pt x="4246" y="2574"/>
                    <a:pt x="4246" y="2574"/>
                  </a:cubicBezTo>
                  <a:cubicBezTo>
                    <a:pt x="3836" y="3164"/>
                    <a:pt x="3377" y="3017"/>
                    <a:pt x="3016" y="3754"/>
                  </a:cubicBezTo>
                  <a:cubicBezTo>
                    <a:pt x="2656" y="4459"/>
                    <a:pt x="3262" y="5820"/>
                    <a:pt x="3262" y="5820"/>
                  </a:cubicBezTo>
                  <a:cubicBezTo>
                    <a:pt x="2066" y="4951"/>
                    <a:pt x="2312" y="4164"/>
                    <a:pt x="2656" y="3771"/>
                  </a:cubicBezTo>
                  <a:cubicBezTo>
                    <a:pt x="3000" y="3377"/>
                    <a:pt x="2525" y="3017"/>
                    <a:pt x="2541" y="2804"/>
                  </a:cubicBezTo>
                  <a:cubicBezTo>
                    <a:pt x="2541" y="2656"/>
                    <a:pt x="2590" y="2509"/>
                    <a:pt x="2639" y="2377"/>
                  </a:cubicBezTo>
                  <a:cubicBezTo>
                    <a:pt x="2639" y="2377"/>
                    <a:pt x="2565" y="2323"/>
                    <a:pt x="2424" y="2323"/>
                  </a:cubicBezTo>
                  <a:cubicBezTo>
                    <a:pt x="2309" y="2323"/>
                    <a:pt x="2150" y="2359"/>
                    <a:pt x="1951" y="2492"/>
                  </a:cubicBezTo>
                  <a:cubicBezTo>
                    <a:pt x="1213" y="2984"/>
                    <a:pt x="1525" y="4082"/>
                    <a:pt x="1525" y="4082"/>
                  </a:cubicBezTo>
                  <a:cubicBezTo>
                    <a:pt x="1000" y="3345"/>
                    <a:pt x="1181" y="2591"/>
                    <a:pt x="1771" y="2066"/>
                  </a:cubicBezTo>
                  <a:cubicBezTo>
                    <a:pt x="2361" y="1558"/>
                    <a:pt x="1803" y="1066"/>
                    <a:pt x="1410" y="837"/>
                  </a:cubicBezTo>
                  <a:cubicBezTo>
                    <a:pt x="1017" y="607"/>
                    <a:pt x="1099" y="1"/>
                    <a:pt x="1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2823450" y="1891625"/>
              <a:ext cx="75825" cy="112725"/>
            </a:xfrm>
            <a:custGeom>
              <a:rect b="b" l="l" r="r" t="t"/>
              <a:pathLst>
                <a:path extrusionOk="0" h="4509" w="3033">
                  <a:moveTo>
                    <a:pt x="442" y="1"/>
                  </a:moveTo>
                  <a:lnTo>
                    <a:pt x="442" y="1"/>
                  </a:lnTo>
                  <a:cubicBezTo>
                    <a:pt x="442" y="1"/>
                    <a:pt x="0" y="2017"/>
                    <a:pt x="3032" y="4508"/>
                  </a:cubicBezTo>
                  <a:cubicBezTo>
                    <a:pt x="3032" y="4508"/>
                    <a:pt x="2459" y="3836"/>
                    <a:pt x="2721" y="3082"/>
                  </a:cubicBezTo>
                  <a:cubicBezTo>
                    <a:pt x="2983" y="2328"/>
                    <a:pt x="2672" y="2066"/>
                    <a:pt x="2426" y="1804"/>
                  </a:cubicBezTo>
                  <a:cubicBezTo>
                    <a:pt x="2295" y="1640"/>
                    <a:pt x="2295" y="1410"/>
                    <a:pt x="2426" y="1247"/>
                  </a:cubicBezTo>
                  <a:cubicBezTo>
                    <a:pt x="2426" y="1247"/>
                    <a:pt x="2387" y="1239"/>
                    <a:pt x="2330" y="1239"/>
                  </a:cubicBezTo>
                  <a:cubicBezTo>
                    <a:pt x="2164" y="1239"/>
                    <a:pt x="1849" y="1303"/>
                    <a:pt x="1934" y="1804"/>
                  </a:cubicBezTo>
                  <a:cubicBezTo>
                    <a:pt x="2032" y="2492"/>
                    <a:pt x="2065" y="2607"/>
                    <a:pt x="1852" y="2623"/>
                  </a:cubicBezTo>
                  <a:cubicBezTo>
                    <a:pt x="1843" y="2625"/>
                    <a:pt x="1834" y="2626"/>
                    <a:pt x="1826" y="2626"/>
                  </a:cubicBezTo>
                  <a:cubicBezTo>
                    <a:pt x="1643" y="2626"/>
                    <a:pt x="1691" y="2287"/>
                    <a:pt x="1754" y="2099"/>
                  </a:cubicBezTo>
                  <a:cubicBezTo>
                    <a:pt x="1803" y="1919"/>
                    <a:pt x="2065" y="1083"/>
                    <a:pt x="1410" y="820"/>
                  </a:cubicBezTo>
                  <a:cubicBezTo>
                    <a:pt x="754" y="542"/>
                    <a:pt x="492" y="279"/>
                    <a:pt x="4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2959900" y="2106350"/>
              <a:ext cx="89750" cy="106575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71" y="509"/>
                    <a:pt x="1049" y="1181"/>
                    <a:pt x="951" y="2476"/>
                  </a:cubicBezTo>
                  <a:cubicBezTo>
                    <a:pt x="853" y="3771"/>
                    <a:pt x="0" y="4263"/>
                    <a:pt x="0" y="4263"/>
                  </a:cubicBezTo>
                  <a:cubicBezTo>
                    <a:pt x="3590" y="2427"/>
                    <a:pt x="2279" y="771"/>
                    <a:pt x="1934" y="509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2961950" y="2171600"/>
              <a:ext cx="196700" cy="144825"/>
            </a:xfrm>
            <a:custGeom>
              <a:rect b="b" l="l" r="r" t="t"/>
              <a:pathLst>
                <a:path extrusionOk="0" h="5793" w="7868">
                  <a:moveTo>
                    <a:pt x="3227" y="0"/>
                  </a:moveTo>
                  <a:cubicBezTo>
                    <a:pt x="2841" y="0"/>
                    <a:pt x="2415" y="331"/>
                    <a:pt x="2016" y="948"/>
                  </a:cubicBezTo>
                  <a:cubicBezTo>
                    <a:pt x="1459" y="1800"/>
                    <a:pt x="0" y="1931"/>
                    <a:pt x="0" y="1931"/>
                  </a:cubicBezTo>
                  <a:cubicBezTo>
                    <a:pt x="2377" y="1980"/>
                    <a:pt x="3016" y="2603"/>
                    <a:pt x="3655" y="3357"/>
                  </a:cubicBezTo>
                  <a:cubicBezTo>
                    <a:pt x="4295" y="4111"/>
                    <a:pt x="4475" y="5341"/>
                    <a:pt x="5999" y="5701"/>
                  </a:cubicBezTo>
                  <a:cubicBezTo>
                    <a:pt x="6256" y="5765"/>
                    <a:pt x="6480" y="5792"/>
                    <a:pt x="6674" y="5792"/>
                  </a:cubicBezTo>
                  <a:cubicBezTo>
                    <a:pt x="7620" y="5792"/>
                    <a:pt x="7868" y="5160"/>
                    <a:pt x="7868" y="5160"/>
                  </a:cubicBezTo>
                  <a:lnTo>
                    <a:pt x="7868" y="5160"/>
                  </a:lnTo>
                  <a:cubicBezTo>
                    <a:pt x="7781" y="5218"/>
                    <a:pt x="7702" y="5247"/>
                    <a:pt x="7631" y="5247"/>
                  </a:cubicBezTo>
                  <a:cubicBezTo>
                    <a:pt x="7379" y="5247"/>
                    <a:pt x="7232" y="4882"/>
                    <a:pt x="7245" y="4128"/>
                  </a:cubicBezTo>
                  <a:cubicBezTo>
                    <a:pt x="7278" y="3177"/>
                    <a:pt x="6393" y="2882"/>
                    <a:pt x="5278" y="2718"/>
                  </a:cubicBezTo>
                  <a:cubicBezTo>
                    <a:pt x="4164" y="2538"/>
                    <a:pt x="3229" y="2472"/>
                    <a:pt x="3115" y="2095"/>
                  </a:cubicBezTo>
                  <a:cubicBezTo>
                    <a:pt x="3016" y="1735"/>
                    <a:pt x="3508" y="1587"/>
                    <a:pt x="4180" y="1390"/>
                  </a:cubicBezTo>
                  <a:cubicBezTo>
                    <a:pt x="4868" y="1177"/>
                    <a:pt x="4557" y="538"/>
                    <a:pt x="4557" y="538"/>
                  </a:cubicBezTo>
                  <a:lnTo>
                    <a:pt x="4557" y="538"/>
                  </a:lnTo>
                  <a:cubicBezTo>
                    <a:pt x="4502" y="585"/>
                    <a:pt x="4448" y="605"/>
                    <a:pt x="4390" y="605"/>
                  </a:cubicBezTo>
                  <a:cubicBezTo>
                    <a:pt x="4205" y="605"/>
                    <a:pt x="3985" y="391"/>
                    <a:pt x="3623" y="128"/>
                  </a:cubicBezTo>
                  <a:cubicBezTo>
                    <a:pt x="3498" y="42"/>
                    <a:pt x="3365" y="0"/>
                    <a:pt x="322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2866450" y="2231650"/>
              <a:ext cx="192225" cy="157075"/>
            </a:xfrm>
            <a:custGeom>
              <a:rect b="b" l="l" r="r" t="t"/>
              <a:pathLst>
                <a:path extrusionOk="0" h="6283" w="7689">
                  <a:moveTo>
                    <a:pt x="4290" y="0"/>
                  </a:moveTo>
                  <a:cubicBezTo>
                    <a:pt x="2708" y="0"/>
                    <a:pt x="1370" y="1104"/>
                    <a:pt x="673" y="2512"/>
                  </a:cubicBezTo>
                  <a:cubicBezTo>
                    <a:pt x="148" y="3611"/>
                    <a:pt x="1" y="4856"/>
                    <a:pt x="230" y="6053"/>
                  </a:cubicBezTo>
                  <a:lnTo>
                    <a:pt x="230" y="6069"/>
                  </a:lnTo>
                  <a:cubicBezTo>
                    <a:pt x="247" y="6151"/>
                    <a:pt x="263" y="6217"/>
                    <a:pt x="280" y="6282"/>
                  </a:cubicBezTo>
                  <a:cubicBezTo>
                    <a:pt x="247" y="6119"/>
                    <a:pt x="230" y="5955"/>
                    <a:pt x="230" y="5774"/>
                  </a:cubicBezTo>
                  <a:cubicBezTo>
                    <a:pt x="247" y="4906"/>
                    <a:pt x="411" y="4053"/>
                    <a:pt x="739" y="3250"/>
                  </a:cubicBezTo>
                  <a:cubicBezTo>
                    <a:pt x="1132" y="2234"/>
                    <a:pt x="1870" y="1398"/>
                    <a:pt x="2820" y="873"/>
                  </a:cubicBezTo>
                  <a:cubicBezTo>
                    <a:pt x="3366" y="551"/>
                    <a:pt x="4077" y="303"/>
                    <a:pt x="4781" y="303"/>
                  </a:cubicBezTo>
                  <a:cubicBezTo>
                    <a:pt x="5368" y="303"/>
                    <a:pt x="5950" y="475"/>
                    <a:pt x="6426" y="922"/>
                  </a:cubicBezTo>
                  <a:cubicBezTo>
                    <a:pt x="7492" y="1840"/>
                    <a:pt x="7148" y="3775"/>
                    <a:pt x="5935" y="4070"/>
                  </a:cubicBezTo>
                  <a:cubicBezTo>
                    <a:pt x="5806" y="4104"/>
                    <a:pt x="5672" y="4120"/>
                    <a:pt x="5539" y="4120"/>
                  </a:cubicBezTo>
                  <a:cubicBezTo>
                    <a:pt x="5100" y="4120"/>
                    <a:pt x="4670" y="3938"/>
                    <a:pt x="4443" y="3611"/>
                  </a:cubicBezTo>
                  <a:cubicBezTo>
                    <a:pt x="4148" y="3201"/>
                    <a:pt x="4148" y="2660"/>
                    <a:pt x="4410" y="2250"/>
                  </a:cubicBezTo>
                  <a:cubicBezTo>
                    <a:pt x="4600" y="1971"/>
                    <a:pt x="4911" y="1821"/>
                    <a:pt x="5230" y="1821"/>
                  </a:cubicBezTo>
                  <a:cubicBezTo>
                    <a:pt x="5380" y="1821"/>
                    <a:pt x="5531" y="1854"/>
                    <a:pt x="5672" y="1922"/>
                  </a:cubicBezTo>
                  <a:cubicBezTo>
                    <a:pt x="5836" y="2004"/>
                    <a:pt x="5951" y="2185"/>
                    <a:pt x="5951" y="2381"/>
                  </a:cubicBezTo>
                  <a:cubicBezTo>
                    <a:pt x="5951" y="2381"/>
                    <a:pt x="5951" y="2514"/>
                    <a:pt x="5867" y="2514"/>
                  </a:cubicBezTo>
                  <a:cubicBezTo>
                    <a:pt x="5863" y="2514"/>
                    <a:pt x="5858" y="2513"/>
                    <a:pt x="5853" y="2512"/>
                  </a:cubicBezTo>
                  <a:cubicBezTo>
                    <a:pt x="5754" y="2512"/>
                    <a:pt x="5787" y="2365"/>
                    <a:pt x="5525" y="2299"/>
                  </a:cubicBezTo>
                  <a:cubicBezTo>
                    <a:pt x="5495" y="2293"/>
                    <a:pt x="5466" y="2290"/>
                    <a:pt x="5437" y="2290"/>
                  </a:cubicBezTo>
                  <a:cubicBezTo>
                    <a:pt x="5181" y="2290"/>
                    <a:pt x="4974" y="2540"/>
                    <a:pt x="5033" y="2791"/>
                  </a:cubicBezTo>
                  <a:cubicBezTo>
                    <a:pt x="5075" y="2968"/>
                    <a:pt x="5316" y="3099"/>
                    <a:pt x="5557" y="3099"/>
                  </a:cubicBezTo>
                  <a:cubicBezTo>
                    <a:pt x="5695" y="3099"/>
                    <a:pt x="5833" y="3056"/>
                    <a:pt x="5935" y="2955"/>
                  </a:cubicBezTo>
                  <a:cubicBezTo>
                    <a:pt x="6000" y="2889"/>
                    <a:pt x="6049" y="2807"/>
                    <a:pt x="6082" y="2709"/>
                  </a:cubicBezTo>
                  <a:cubicBezTo>
                    <a:pt x="6181" y="2398"/>
                    <a:pt x="6049" y="2070"/>
                    <a:pt x="5771" y="1906"/>
                  </a:cubicBezTo>
                  <a:cubicBezTo>
                    <a:pt x="5593" y="1799"/>
                    <a:pt x="5401" y="1748"/>
                    <a:pt x="5211" y="1748"/>
                  </a:cubicBezTo>
                  <a:cubicBezTo>
                    <a:pt x="4877" y="1748"/>
                    <a:pt x="4554" y="1908"/>
                    <a:pt x="4345" y="2201"/>
                  </a:cubicBezTo>
                  <a:cubicBezTo>
                    <a:pt x="4033" y="2644"/>
                    <a:pt x="4033" y="3234"/>
                    <a:pt x="4345" y="3676"/>
                  </a:cubicBezTo>
                  <a:cubicBezTo>
                    <a:pt x="4647" y="4054"/>
                    <a:pt x="5094" y="4257"/>
                    <a:pt x="5560" y="4257"/>
                  </a:cubicBezTo>
                  <a:cubicBezTo>
                    <a:pt x="5700" y="4257"/>
                    <a:pt x="5843" y="4239"/>
                    <a:pt x="5984" y="4201"/>
                  </a:cubicBezTo>
                  <a:cubicBezTo>
                    <a:pt x="7328" y="3873"/>
                    <a:pt x="7689" y="1791"/>
                    <a:pt x="6558" y="808"/>
                  </a:cubicBezTo>
                  <a:cubicBezTo>
                    <a:pt x="6410" y="677"/>
                    <a:pt x="6246" y="545"/>
                    <a:pt x="6082" y="464"/>
                  </a:cubicBezTo>
                  <a:cubicBezTo>
                    <a:pt x="5590" y="168"/>
                    <a:pt x="5033" y="5"/>
                    <a:pt x="4459" y="5"/>
                  </a:cubicBezTo>
                  <a:cubicBezTo>
                    <a:pt x="4403" y="2"/>
                    <a:pt x="4346" y="0"/>
                    <a:pt x="42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2876300" y="2279450"/>
              <a:ext cx="75925" cy="81400"/>
            </a:xfrm>
            <a:custGeom>
              <a:rect b="b" l="l" r="r" t="t"/>
              <a:pathLst>
                <a:path extrusionOk="0" h="3256" w="3037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994"/>
                    <a:pt x="0" y="3256"/>
                    <a:pt x="0" y="3256"/>
                  </a:cubicBezTo>
                  <a:cubicBezTo>
                    <a:pt x="0" y="3256"/>
                    <a:pt x="672" y="1158"/>
                    <a:pt x="1935" y="961"/>
                  </a:cubicBezTo>
                  <a:cubicBezTo>
                    <a:pt x="3036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2973825" y="2273150"/>
              <a:ext cx="130325" cy="112550"/>
            </a:xfrm>
            <a:custGeom>
              <a:rect b="b" l="l" r="r" t="t"/>
              <a:pathLst>
                <a:path extrusionOk="0" h="4502" w="5213">
                  <a:moveTo>
                    <a:pt x="3033" y="0"/>
                  </a:moveTo>
                  <a:cubicBezTo>
                    <a:pt x="3033" y="0"/>
                    <a:pt x="3361" y="689"/>
                    <a:pt x="3017" y="1770"/>
                  </a:cubicBezTo>
                  <a:cubicBezTo>
                    <a:pt x="2672" y="2836"/>
                    <a:pt x="1836" y="3049"/>
                    <a:pt x="1213" y="3114"/>
                  </a:cubicBezTo>
                  <a:cubicBezTo>
                    <a:pt x="574" y="3180"/>
                    <a:pt x="148" y="3459"/>
                    <a:pt x="1" y="4327"/>
                  </a:cubicBezTo>
                  <a:cubicBezTo>
                    <a:pt x="149" y="4229"/>
                    <a:pt x="320" y="4177"/>
                    <a:pt x="491" y="4177"/>
                  </a:cubicBezTo>
                  <a:cubicBezTo>
                    <a:pt x="604" y="4177"/>
                    <a:pt x="716" y="4200"/>
                    <a:pt x="820" y="4245"/>
                  </a:cubicBezTo>
                  <a:cubicBezTo>
                    <a:pt x="1065" y="4363"/>
                    <a:pt x="1460" y="4501"/>
                    <a:pt x="1855" y="4501"/>
                  </a:cubicBezTo>
                  <a:cubicBezTo>
                    <a:pt x="2175" y="4501"/>
                    <a:pt x="2496" y="4411"/>
                    <a:pt x="2738" y="4147"/>
                  </a:cubicBezTo>
                  <a:cubicBezTo>
                    <a:pt x="3279" y="3573"/>
                    <a:pt x="3180" y="2951"/>
                    <a:pt x="3148" y="2672"/>
                  </a:cubicBezTo>
                  <a:cubicBezTo>
                    <a:pt x="3131" y="2381"/>
                    <a:pt x="3068" y="1852"/>
                    <a:pt x="3348" y="1852"/>
                  </a:cubicBezTo>
                  <a:cubicBezTo>
                    <a:pt x="3352" y="1852"/>
                    <a:pt x="3356" y="1852"/>
                    <a:pt x="3361" y="1852"/>
                  </a:cubicBezTo>
                  <a:cubicBezTo>
                    <a:pt x="3361" y="1852"/>
                    <a:pt x="3364" y="1852"/>
                    <a:pt x="3371" y="1852"/>
                  </a:cubicBezTo>
                  <a:cubicBezTo>
                    <a:pt x="3414" y="1852"/>
                    <a:pt x="3588" y="1877"/>
                    <a:pt x="3574" y="2278"/>
                  </a:cubicBezTo>
                  <a:cubicBezTo>
                    <a:pt x="3557" y="2754"/>
                    <a:pt x="3541" y="3049"/>
                    <a:pt x="4164" y="3229"/>
                  </a:cubicBezTo>
                  <a:cubicBezTo>
                    <a:pt x="4508" y="3311"/>
                    <a:pt x="4820" y="3475"/>
                    <a:pt x="5082" y="3721"/>
                  </a:cubicBezTo>
                  <a:cubicBezTo>
                    <a:pt x="4967" y="3508"/>
                    <a:pt x="4951" y="3262"/>
                    <a:pt x="5000" y="3032"/>
                  </a:cubicBezTo>
                  <a:cubicBezTo>
                    <a:pt x="5131" y="2688"/>
                    <a:pt x="5213" y="2082"/>
                    <a:pt x="4656" y="1688"/>
                  </a:cubicBezTo>
                  <a:cubicBezTo>
                    <a:pt x="4082" y="1295"/>
                    <a:pt x="3525" y="1066"/>
                    <a:pt x="3394" y="672"/>
                  </a:cubicBezTo>
                  <a:cubicBezTo>
                    <a:pt x="3312" y="426"/>
                    <a:pt x="3197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3051675" y="2348950"/>
              <a:ext cx="32400" cy="49600"/>
            </a:xfrm>
            <a:custGeom>
              <a:rect b="b" l="l" r="r" t="t"/>
              <a:pathLst>
                <a:path extrusionOk="0" h="1984" w="1296">
                  <a:moveTo>
                    <a:pt x="345" y="0"/>
                  </a:moveTo>
                  <a:cubicBezTo>
                    <a:pt x="345" y="0"/>
                    <a:pt x="345" y="1"/>
                    <a:pt x="345" y="1"/>
                  </a:cubicBezTo>
                  <a:lnTo>
                    <a:pt x="345" y="1"/>
                  </a:lnTo>
                  <a:cubicBezTo>
                    <a:pt x="345" y="1"/>
                    <a:pt x="345" y="1"/>
                    <a:pt x="345" y="0"/>
                  </a:cubicBezTo>
                  <a:close/>
                  <a:moveTo>
                    <a:pt x="345" y="1"/>
                  </a:moveTo>
                  <a:cubicBezTo>
                    <a:pt x="361" y="197"/>
                    <a:pt x="329" y="378"/>
                    <a:pt x="280" y="574"/>
                  </a:cubicBezTo>
                  <a:cubicBezTo>
                    <a:pt x="198" y="836"/>
                    <a:pt x="1" y="1263"/>
                    <a:pt x="509" y="1558"/>
                  </a:cubicBezTo>
                  <a:cubicBezTo>
                    <a:pt x="1017" y="1853"/>
                    <a:pt x="1034" y="1984"/>
                    <a:pt x="1034" y="1984"/>
                  </a:cubicBezTo>
                  <a:cubicBezTo>
                    <a:pt x="1066" y="1754"/>
                    <a:pt x="1115" y="1525"/>
                    <a:pt x="1181" y="1295"/>
                  </a:cubicBezTo>
                  <a:cubicBezTo>
                    <a:pt x="1296" y="935"/>
                    <a:pt x="1132" y="525"/>
                    <a:pt x="788" y="345"/>
                  </a:cubicBezTo>
                  <a:cubicBezTo>
                    <a:pt x="366" y="95"/>
                    <a:pt x="346" y="9"/>
                    <a:pt x="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3052925" y="2133375"/>
              <a:ext cx="172950" cy="121925"/>
            </a:xfrm>
            <a:custGeom>
              <a:rect b="b" l="l" r="r" t="t"/>
              <a:pathLst>
                <a:path extrusionOk="0" h="4877" w="6918">
                  <a:moveTo>
                    <a:pt x="1968" y="1"/>
                  </a:moveTo>
                  <a:cubicBezTo>
                    <a:pt x="1078" y="1"/>
                    <a:pt x="603" y="838"/>
                    <a:pt x="721" y="1379"/>
                  </a:cubicBezTo>
                  <a:cubicBezTo>
                    <a:pt x="836" y="1981"/>
                    <a:pt x="1403" y="2019"/>
                    <a:pt x="1542" y="2019"/>
                  </a:cubicBezTo>
                  <a:cubicBezTo>
                    <a:pt x="1562" y="2019"/>
                    <a:pt x="1574" y="2018"/>
                    <a:pt x="1574" y="2018"/>
                  </a:cubicBezTo>
                  <a:cubicBezTo>
                    <a:pt x="1311" y="1919"/>
                    <a:pt x="1197" y="1608"/>
                    <a:pt x="1328" y="1362"/>
                  </a:cubicBezTo>
                  <a:cubicBezTo>
                    <a:pt x="1367" y="1289"/>
                    <a:pt x="1412" y="1263"/>
                    <a:pt x="1462" y="1263"/>
                  </a:cubicBezTo>
                  <a:cubicBezTo>
                    <a:pt x="1558" y="1263"/>
                    <a:pt x="1673" y="1363"/>
                    <a:pt x="1803" y="1428"/>
                  </a:cubicBezTo>
                  <a:cubicBezTo>
                    <a:pt x="1841" y="1447"/>
                    <a:pt x="1877" y="1455"/>
                    <a:pt x="1910" y="1455"/>
                  </a:cubicBezTo>
                  <a:cubicBezTo>
                    <a:pt x="2053" y="1455"/>
                    <a:pt x="2160" y="1302"/>
                    <a:pt x="2213" y="1116"/>
                  </a:cubicBezTo>
                  <a:cubicBezTo>
                    <a:pt x="2252" y="978"/>
                    <a:pt x="2358" y="845"/>
                    <a:pt x="2540" y="845"/>
                  </a:cubicBezTo>
                  <a:cubicBezTo>
                    <a:pt x="2660" y="845"/>
                    <a:pt x="2812" y="902"/>
                    <a:pt x="3000" y="1051"/>
                  </a:cubicBezTo>
                  <a:cubicBezTo>
                    <a:pt x="3491" y="1428"/>
                    <a:pt x="3180" y="2165"/>
                    <a:pt x="3180" y="2165"/>
                  </a:cubicBezTo>
                  <a:cubicBezTo>
                    <a:pt x="3180" y="2165"/>
                    <a:pt x="3180" y="1559"/>
                    <a:pt x="2754" y="1493"/>
                  </a:cubicBezTo>
                  <a:cubicBezTo>
                    <a:pt x="2706" y="1480"/>
                    <a:pt x="2659" y="1473"/>
                    <a:pt x="2613" y="1473"/>
                  </a:cubicBezTo>
                  <a:cubicBezTo>
                    <a:pt x="2435" y="1473"/>
                    <a:pt x="2275" y="1570"/>
                    <a:pt x="2196" y="1739"/>
                  </a:cubicBezTo>
                  <a:cubicBezTo>
                    <a:pt x="2459" y="1739"/>
                    <a:pt x="2475" y="2116"/>
                    <a:pt x="2328" y="2313"/>
                  </a:cubicBezTo>
                  <a:cubicBezTo>
                    <a:pt x="2180" y="2526"/>
                    <a:pt x="2229" y="2673"/>
                    <a:pt x="2377" y="2755"/>
                  </a:cubicBezTo>
                  <a:cubicBezTo>
                    <a:pt x="2508" y="2837"/>
                    <a:pt x="2721" y="2821"/>
                    <a:pt x="2541" y="3198"/>
                  </a:cubicBezTo>
                  <a:cubicBezTo>
                    <a:pt x="2377" y="3575"/>
                    <a:pt x="1656" y="3575"/>
                    <a:pt x="1656" y="3575"/>
                  </a:cubicBezTo>
                  <a:cubicBezTo>
                    <a:pt x="1803" y="3362"/>
                    <a:pt x="1770" y="3067"/>
                    <a:pt x="1574" y="2903"/>
                  </a:cubicBezTo>
                  <a:cubicBezTo>
                    <a:pt x="1574" y="3083"/>
                    <a:pt x="1459" y="3231"/>
                    <a:pt x="1295" y="3280"/>
                  </a:cubicBezTo>
                  <a:cubicBezTo>
                    <a:pt x="1016" y="3362"/>
                    <a:pt x="1016" y="3280"/>
                    <a:pt x="754" y="3509"/>
                  </a:cubicBezTo>
                  <a:cubicBezTo>
                    <a:pt x="623" y="3624"/>
                    <a:pt x="434" y="3653"/>
                    <a:pt x="279" y="3653"/>
                  </a:cubicBezTo>
                  <a:cubicBezTo>
                    <a:pt x="123" y="3653"/>
                    <a:pt x="0" y="3624"/>
                    <a:pt x="0" y="3624"/>
                  </a:cubicBezTo>
                  <a:lnTo>
                    <a:pt x="0" y="3624"/>
                  </a:lnTo>
                  <a:cubicBezTo>
                    <a:pt x="180" y="3722"/>
                    <a:pt x="377" y="3772"/>
                    <a:pt x="590" y="3788"/>
                  </a:cubicBezTo>
                  <a:cubicBezTo>
                    <a:pt x="1033" y="3821"/>
                    <a:pt x="1459" y="3903"/>
                    <a:pt x="1901" y="4001"/>
                  </a:cubicBezTo>
                  <a:cubicBezTo>
                    <a:pt x="3082" y="4362"/>
                    <a:pt x="3786" y="4853"/>
                    <a:pt x="4688" y="4870"/>
                  </a:cubicBezTo>
                  <a:cubicBezTo>
                    <a:pt x="4745" y="4874"/>
                    <a:pt x="4802" y="4876"/>
                    <a:pt x="4859" y="4876"/>
                  </a:cubicBezTo>
                  <a:cubicBezTo>
                    <a:pt x="5257" y="4876"/>
                    <a:pt x="5641" y="4776"/>
                    <a:pt x="5999" y="4575"/>
                  </a:cubicBezTo>
                  <a:cubicBezTo>
                    <a:pt x="6786" y="4116"/>
                    <a:pt x="6917" y="2952"/>
                    <a:pt x="6458" y="2362"/>
                  </a:cubicBezTo>
                  <a:cubicBezTo>
                    <a:pt x="6234" y="2021"/>
                    <a:pt x="5871" y="1866"/>
                    <a:pt x="5529" y="1866"/>
                  </a:cubicBezTo>
                  <a:cubicBezTo>
                    <a:pt x="5196" y="1866"/>
                    <a:pt x="4883" y="2013"/>
                    <a:pt x="4737" y="2280"/>
                  </a:cubicBezTo>
                  <a:cubicBezTo>
                    <a:pt x="4491" y="2624"/>
                    <a:pt x="4524" y="3083"/>
                    <a:pt x="4835" y="3378"/>
                  </a:cubicBezTo>
                  <a:cubicBezTo>
                    <a:pt x="4852" y="3395"/>
                    <a:pt x="4868" y="3411"/>
                    <a:pt x="4901" y="3427"/>
                  </a:cubicBezTo>
                  <a:lnTo>
                    <a:pt x="4934" y="3460"/>
                  </a:lnTo>
                  <a:cubicBezTo>
                    <a:pt x="5033" y="3517"/>
                    <a:pt x="5155" y="3547"/>
                    <a:pt x="5275" y="3547"/>
                  </a:cubicBezTo>
                  <a:cubicBezTo>
                    <a:pt x="5533" y="3547"/>
                    <a:pt x="5781" y="3412"/>
                    <a:pt x="5770" y="3132"/>
                  </a:cubicBezTo>
                  <a:cubicBezTo>
                    <a:pt x="5783" y="2938"/>
                    <a:pt x="5627" y="2856"/>
                    <a:pt x="5451" y="2856"/>
                  </a:cubicBezTo>
                  <a:cubicBezTo>
                    <a:pt x="5196" y="2856"/>
                    <a:pt x="4899" y="3028"/>
                    <a:pt x="5016" y="3280"/>
                  </a:cubicBezTo>
                  <a:cubicBezTo>
                    <a:pt x="5016" y="3303"/>
                    <a:pt x="5016" y="3325"/>
                    <a:pt x="4995" y="3325"/>
                  </a:cubicBezTo>
                  <a:cubicBezTo>
                    <a:pt x="4970" y="3325"/>
                    <a:pt x="4917" y="3295"/>
                    <a:pt x="4803" y="3198"/>
                  </a:cubicBezTo>
                  <a:cubicBezTo>
                    <a:pt x="4688" y="3100"/>
                    <a:pt x="4622" y="2952"/>
                    <a:pt x="4622" y="2788"/>
                  </a:cubicBezTo>
                  <a:cubicBezTo>
                    <a:pt x="4622" y="2624"/>
                    <a:pt x="4688" y="2444"/>
                    <a:pt x="4803" y="2313"/>
                  </a:cubicBezTo>
                  <a:cubicBezTo>
                    <a:pt x="4929" y="2076"/>
                    <a:pt x="5199" y="1950"/>
                    <a:pt x="5490" y="1950"/>
                  </a:cubicBezTo>
                  <a:cubicBezTo>
                    <a:pt x="5803" y="1950"/>
                    <a:pt x="6139" y="2097"/>
                    <a:pt x="6343" y="2411"/>
                  </a:cubicBezTo>
                  <a:lnTo>
                    <a:pt x="6360" y="2444"/>
                  </a:lnTo>
                  <a:cubicBezTo>
                    <a:pt x="6573" y="2854"/>
                    <a:pt x="6573" y="3345"/>
                    <a:pt x="6327" y="3755"/>
                  </a:cubicBezTo>
                  <a:cubicBezTo>
                    <a:pt x="6048" y="4247"/>
                    <a:pt x="5411" y="4594"/>
                    <a:pt x="4582" y="4594"/>
                  </a:cubicBezTo>
                  <a:cubicBezTo>
                    <a:pt x="4195" y="4594"/>
                    <a:pt x="3765" y="4518"/>
                    <a:pt x="3311" y="4345"/>
                  </a:cubicBezTo>
                  <a:cubicBezTo>
                    <a:pt x="3262" y="4329"/>
                    <a:pt x="3032" y="4263"/>
                    <a:pt x="2885" y="4181"/>
                  </a:cubicBezTo>
                  <a:cubicBezTo>
                    <a:pt x="2459" y="3985"/>
                    <a:pt x="2016" y="3821"/>
                    <a:pt x="1574" y="3739"/>
                  </a:cubicBezTo>
                  <a:cubicBezTo>
                    <a:pt x="1738" y="3722"/>
                    <a:pt x="1934" y="3690"/>
                    <a:pt x="2147" y="3657"/>
                  </a:cubicBezTo>
                  <a:cubicBezTo>
                    <a:pt x="3885" y="3313"/>
                    <a:pt x="4147" y="838"/>
                    <a:pt x="2688" y="166"/>
                  </a:cubicBezTo>
                  <a:cubicBezTo>
                    <a:pt x="2425" y="50"/>
                    <a:pt x="2184" y="1"/>
                    <a:pt x="1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3137325" y="2198975"/>
              <a:ext cx="116825" cy="82800"/>
            </a:xfrm>
            <a:custGeom>
              <a:rect b="b" l="l" r="r" t="t"/>
              <a:pathLst>
                <a:path extrusionOk="0" h="3312" w="4673">
                  <a:moveTo>
                    <a:pt x="3820" y="0"/>
                  </a:moveTo>
                  <a:lnTo>
                    <a:pt x="3820" y="0"/>
                  </a:lnTo>
                  <a:cubicBezTo>
                    <a:pt x="3902" y="803"/>
                    <a:pt x="3558" y="1590"/>
                    <a:pt x="2902" y="2066"/>
                  </a:cubicBezTo>
                  <a:cubicBezTo>
                    <a:pt x="2499" y="2373"/>
                    <a:pt x="2009" y="2472"/>
                    <a:pt x="1547" y="2472"/>
                  </a:cubicBezTo>
                  <a:cubicBezTo>
                    <a:pt x="730" y="2472"/>
                    <a:pt x="1" y="2164"/>
                    <a:pt x="1" y="2164"/>
                  </a:cubicBezTo>
                  <a:lnTo>
                    <a:pt x="1" y="2164"/>
                  </a:lnTo>
                  <a:cubicBezTo>
                    <a:pt x="1345" y="2885"/>
                    <a:pt x="1853" y="2639"/>
                    <a:pt x="2213" y="3049"/>
                  </a:cubicBezTo>
                  <a:cubicBezTo>
                    <a:pt x="2389" y="3232"/>
                    <a:pt x="2565" y="3288"/>
                    <a:pt x="2724" y="3288"/>
                  </a:cubicBezTo>
                  <a:cubicBezTo>
                    <a:pt x="2906" y="3288"/>
                    <a:pt x="3067" y="3215"/>
                    <a:pt x="3181" y="3180"/>
                  </a:cubicBezTo>
                  <a:cubicBezTo>
                    <a:pt x="3207" y="3173"/>
                    <a:pt x="3234" y="3170"/>
                    <a:pt x="3260" y="3170"/>
                  </a:cubicBezTo>
                  <a:cubicBezTo>
                    <a:pt x="3363" y="3170"/>
                    <a:pt x="3456" y="3220"/>
                    <a:pt x="3508" y="3311"/>
                  </a:cubicBezTo>
                  <a:cubicBezTo>
                    <a:pt x="3541" y="3098"/>
                    <a:pt x="3476" y="2885"/>
                    <a:pt x="3361" y="2721"/>
                  </a:cubicBezTo>
                  <a:cubicBezTo>
                    <a:pt x="3181" y="2508"/>
                    <a:pt x="2787" y="2508"/>
                    <a:pt x="2722" y="2508"/>
                  </a:cubicBezTo>
                  <a:cubicBezTo>
                    <a:pt x="3279" y="2459"/>
                    <a:pt x="3787" y="2180"/>
                    <a:pt x="4098" y="1721"/>
                  </a:cubicBezTo>
                  <a:cubicBezTo>
                    <a:pt x="4672" y="918"/>
                    <a:pt x="3820" y="0"/>
                    <a:pt x="38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2988975" y="2013625"/>
              <a:ext cx="111500" cy="157100"/>
            </a:xfrm>
            <a:custGeom>
              <a:rect b="b" l="l" r="r" t="t"/>
              <a:pathLst>
                <a:path extrusionOk="0" h="6284" w="4460">
                  <a:moveTo>
                    <a:pt x="1815" y="0"/>
                  </a:moveTo>
                  <a:cubicBezTo>
                    <a:pt x="1389" y="0"/>
                    <a:pt x="979" y="153"/>
                    <a:pt x="706" y="464"/>
                  </a:cubicBezTo>
                  <a:cubicBezTo>
                    <a:pt x="1" y="1087"/>
                    <a:pt x="427" y="2136"/>
                    <a:pt x="1034" y="2349"/>
                  </a:cubicBezTo>
                  <a:cubicBezTo>
                    <a:pt x="1157" y="2415"/>
                    <a:pt x="1292" y="2448"/>
                    <a:pt x="1427" y="2448"/>
                  </a:cubicBezTo>
                  <a:cubicBezTo>
                    <a:pt x="1562" y="2448"/>
                    <a:pt x="1697" y="2415"/>
                    <a:pt x="1820" y="2349"/>
                  </a:cubicBezTo>
                  <a:lnTo>
                    <a:pt x="1853" y="2333"/>
                  </a:lnTo>
                  <a:lnTo>
                    <a:pt x="1902" y="2300"/>
                  </a:lnTo>
                  <a:lnTo>
                    <a:pt x="1952" y="2267"/>
                  </a:lnTo>
                  <a:lnTo>
                    <a:pt x="2001" y="2218"/>
                  </a:lnTo>
                  <a:cubicBezTo>
                    <a:pt x="2034" y="2202"/>
                    <a:pt x="2050" y="2185"/>
                    <a:pt x="2066" y="2153"/>
                  </a:cubicBezTo>
                  <a:cubicBezTo>
                    <a:pt x="2230" y="1989"/>
                    <a:pt x="2312" y="1743"/>
                    <a:pt x="2279" y="1497"/>
                  </a:cubicBezTo>
                  <a:cubicBezTo>
                    <a:pt x="2247" y="1165"/>
                    <a:pt x="2040" y="1022"/>
                    <a:pt x="1846" y="1022"/>
                  </a:cubicBezTo>
                  <a:cubicBezTo>
                    <a:pt x="1743" y="1022"/>
                    <a:pt x="1643" y="1062"/>
                    <a:pt x="1575" y="1136"/>
                  </a:cubicBezTo>
                  <a:cubicBezTo>
                    <a:pt x="1411" y="1300"/>
                    <a:pt x="1443" y="1579"/>
                    <a:pt x="1657" y="1694"/>
                  </a:cubicBezTo>
                  <a:cubicBezTo>
                    <a:pt x="1733" y="1728"/>
                    <a:pt x="1802" y="1738"/>
                    <a:pt x="1862" y="1738"/>
                  </a:cubicBezTo>
                  <a:cubicBezTo>
                    <a:pt x="1941" y="1738"/>
                    <a:pt x="2003" y="1721"/>
                    <a:pt x="2047" y="1721"/>
                  </a:cubicBezTo>
                  <a:cubicBezTo>
                    <a:pt x="2097" y="1721"/>
                    <a:pt x="2122" y="1743"/>
                    <a:pt x="2115" y="1841"/>
                  </a:cubicBezTo>
                  <a:cubicBezTo>
                    <a:pt x="2083" y="2038"/>
                    <a:pt x="1968" y="2202"/>
                    <a:pt x="1804" y="2300"/>
                  </a:cubicBezTo>
                  <a:cubicBezTo>
                    <a:pt x="1693" y="2352"/>
                    <a:pt x="1579" y="2377"/>
                    <a:pt x="1467" y="2377"/>
                  </a:cubicBezTo>
                  <a:cubicBezTo>
                    <a:pt x="1329" y="2377"/>
                    <a:pt x="1193" y="2340"/>
                    <a:pt x="1066" y="2267"/>
                  </a:cubicBezTo>
                  <a:cubicBezTo>
                    <a:pt x="526" y="2054"/>
                    <a:pt x="165" y="1104"/>
                    <a:pt x="804" y="563"/>
                  </a:cubicBezTo>
                  <a:cubicBezTo>
                    <a:pt x="1050" y="317"/>
                    <a:pt x="1378" y="169"/>
                    <a:pt x="1738" y="169"/>
                  </a:cubicBezTo>
                  <a:cubicBezTo>
                    <a:pt x="2492" y="202"/>
                    <a:pt x="3312" y="759"/>
                    <a:pt x="3443" y="2218"/>
                  </a:cubicBezTo>
                  <a:cubicBezTo>
                    <a:pt x="3492" y="2759"/>
                    <a:pt x="3427" y="3316"/>
                    <a:pt x="3279" y="3841"/>
                  </a:cubicBezTo>
                  <a:cubicBezTo>
                    <a:pt x="3148" y="4300"/>
                    <a:pt x="2951" y="4742"/>
                    <a:pt x="2673" y="5119"/>
                  </a:cubicBezTo>
                  <a:cubicBezTo>
                    <a:pt x="2279" y="5611"/>
                    <a:pt x="1755" y="6021"/>
                    <a:pt x="1181" y="6283"/>
                  </a:cubicBezTo>
                  <a:cubicBezTo>
                    <a:pt x="1804" y="6037"/>
                    <a:pt x="2361" y="5628"/>
                    <a:pt x="2788" y="5119"/>
                  </a:cubicBezTo>
                  <a:cubicBezTo>
                    <a:pt x="3542" y="4267"/>
                    <a:pt x="4459" y="2235"/>
                    <a:pt x="3181" y="612"/>
                  </a:cubicBezTo>
                  <a:cubicBezTo>
                    <a:pt x="2829" y="207"/>
                    <a:pt x="2311" y="0"/>
                    <a:pt x="18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2796400" y="2351825"/>
              <a:ext cx="34425" cy="84425"/>
            </a:xfrm>
            <a:custGeom>
              <a:rect b="b" l="l" r="r" t="t"/>
              <a:pathLst>
                <a:path extrusionOk="0" h="3377" w="1377">
                  <a:moveTo>
                    <a:pt x="688" y="0"/>
                  </a:moveTo>
                  <a:lnTo>
                    <a:pt x="639" y="328"/>
                  </a:lnTo>
                  <a:cubicBezTo>
                    <a:pt x="623" y="607"/>
                    <a:pt x="525" y="869"/>
                    <a:pt x="377" y="1098"/>
                  </a:cubicBezTo>
                  <a:cubicBezTo>
                    <a:pt x="131" y="1443"/>
                    <a:pt x="0" y="1754"/>
                    <a:pt x="311" y="2164"/>
                  </a:cubicBezTo>
                  <a:cubicBezTo>
                    <a:pt x="492" y="2426"/>
                    <a:pt x="623" y="2738"/>
                    <a:pt x="656" y="3049"/>
                  </a:cubicBezTo>
                  <a:cubicBezTo>
                    <a:pt x="672" y="3131"/>
                    <a:pt x="672" y="3377"/>
                    <a:pt x="688" y="3377"/>
                  </a:cubicBezTo>
                  <a:cubicBezTo>
                    <a:pt x="705" y="3377"/>
                    <a:pt x="705" y="3131"/>
                    <a:pt x="721" y="3049"/>
                  </a:cubicBezTo>
                  <a:cubicBezTo>
                    <a:pt x="754" y="2738"/>
                    <a:pt x="885" y="2426"/>
                    <a:pt x="1065" y="2164"/>
                  </a:cubicBezTo>
                  <a:cubicBezTo>
                    <a:pt x="1377" y="1754"/>
                    <a:pt x="1246" y="1443"/>
                    <a:pt x="1000" y="1098"/>
                  </a:cubicBezTo>
                  <a:cubicBezTo>
                    <a:pt x="852" y="869"/>
                    <a:pt x="754" y="607"/>
                    <a:pt x="738" y="328"/>
                  </a:cubicBezTo>
                  <a:lnTo>
                    <a:pt x="688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2736975" y="1832150"/>
              <a:ext cx="152875" cy="167700"/>
            </a:xfrm>
            <a:custGeom>
              <a:rect b="b" l="l" r="r" t="t"/>
              <a:pathLst>
                <a:path extrusionOk="0" h="6708" w="6115">
                  <a:moveTo>
                    <a:pt x="1592" y="0"/>
                  </a:moveTo>
                  <a:cubicBezTo>
                    <a:pt x="1194" y="0"/>
                    <a:pt x="805" y="155"/>
                    <a:pt x="574" y="446"/>
                  </a:cubicBezTo>
                  <a:cubicBezTo>
                    <a:pt x="0" y="1101"/>
                    <a:pt x="476" y="2068"/>
                    <a:pt x="1131" y="2101"/>
                  </a:cubicBezTo>
                  <a:cubicBezTo>
                    <a:pt x="1150" y="2102"/>
                    <a:pt x="1169" y="2103"/>
                    <a:pt x="1188" y="2103"/>
                  </a:cubicBezTo>
                  <a:cubicBezTo>
                    <a:pt x="1800" y="2103"/>
                    <a:pt x="2012" y="1584"/>
                    <a:pt x="1869" y="1282"/>
                  </a:cubicBezTo>
                  <a:cubicBezTo>
                    <a:pt x="1827" y="1113"/>
                    <a:pt x="1676" y="993"/>
                    <a:pt x="1500" y="993"/>
                  </a:cubicBezTo>
                  <a:cubicBezTo>
                    <a:pt x="1471" y="993"/>
                    <a:pt x="1440" y="996"/>
                    <a:pt x="1410" y="1003"/>
                  </a:cubicBezTo>
                  <a:cubicBezTo>
                    <a:pt x="1262" y="1019"/>
                    <a:pt x="1148" y="1167"/>
                    <a:pt x="1164" y="1314"/>
                  </a:cubicBezTo>
                  <a:cubicBezTo>
                    <a:pt x="1164" y="1470"/>
                    <a:pt x="1289" y="1567"/>
                    <a:pt x="1414" y="1567"/>
                  </a:cubicBezTo>
                  <a:cubicBezTo>
                    <a:pt x="1486" y="1567"/>
                    <a:pt x="1559" y="1534"/>
                    <a:pt x="1607" y="1462"/>
                  </a:cubicBezTo>
                  <a:cubicBezTo>
                    <a:pt x="1646" y="1399"/>
                    <a:pt x="1688" y="1374"/>
                    <a:pt x="1725" y="1374"/>
                  </a:cubicBezTo>
                  <a:cubicBezTo>
                    <a:pt x="1795" y="1374"/>
                    <a:pt x="1847" y="1464"/>
                    <a:pt x="1836" y="1560"/>
                  </a:cubicBezTo>
                  <a:cubicBezTo>
                    <a:pt x="1746" y="1791"/>
                    <a:pt x="1517" y="1941"/>
                    <a:pt x="1272" y="1941"/>
                  </a:cubicBezTo>
                  <a:cubicBezTo>
                    <a:pt x="1203" y="1941"/>
                    <a:pt x="1134" y="1930"/>
                    <a:pt x="1066" y="1904"/>
                  </a:cubicBezTo>
                  <a:cubicBezTo>
                    <a:pt x="656" y="1790"/>
                    <a:pt x="459" y="1052"/>
                    <a:pt x="1017" y="659"/>
                  </a:cubicBezTo>
                  <a:cubicBezTo>
                    <a:pt x="1143" y="566"/>
                    <a:pt x="1328" y="517"/>
                    <a:pt x="1533" y="517"/>
                  </a:cubicBezTo>
                  <a:cubicBezTo>
                    <a:pt x="2129" y="517"/>
                    <a:pt x="2902" y="930"/>
                    <a:pt x="2951" y="1904"/>
                  </a:cubicBezTo>
                  <a:cubicBezTo>
                    <a:pt x="2951" y="3085"/>
                    <a:pt x="2033" y="4117"/>
                    <a:pt x="1771" y="4888"/>
                  </a:cubicBezTo>
                  <a:cubicBezTo>
                    <a:pt x="1410" y="5970"/>
                    <a:pt x="1869" y="6642"/>
                    <a:pt x="1902" y="6707"/>
                  </a:cubicBezTo>
                  <a:cubicBezTo>
                    <a:pt x="1623" y="6150"/>
                    <a:pt x="1607" y="5494"/>
                    <a:pt x="1853" y="4920"/>
                  </a:cubicBezTo>
                  <a:cubicBezTo>
                    <a:pt x="2049" y="4396"/>
                    <a:pt x="2492" y="3839"/>
                    <a:pt x="2803" y="3134"/>
                  </a:cubicBezTo>
                  <a:cubicBezTo>
                    <a:pt x="2918" y="2921"/>
                    <a:pt x="3000" y="2675"/>
                    <a:pt x="3065" y="2429"/>
                  </a:cubicBezTo>
                  <a:cubicBezTo>
                    <a:pt x="3115" y="2675"/>
                    <a:pt x="3197" y="2921"/>
                    <a:pt x="3311" y="3150"/>
                  </a:cubicBezTo>
                  <a:cubicBezTo>
                    <a:pt x="3623" y="3855"/>
                    <a:pt x="4049" y="4396"/>
                    <a:pt x="4262" y="4920"/>
                  </a:cubicBezTo>
                  <a:cubicBezTo>
                    <a:pt x="4508" y="5494"/>
                    <a:pt x="4492" y="6150"/>
                    <a:pt x="4213" y="6707"/>
                  </a:cubicBezTo>
                  <a:cubicBezTo>
                    <a:pt x="4246" y="6658"/>
                    <a:pt x="4705" y="5986"/>
                    <a:pt x="4344" y="4904"/>
                  </a:cubicBezTo>
                  <a:cubicBezTo>
                    <a:pt x="4098" y="4117"/>
                    <a:pt x="3164" y="3085"/>
                    <a:pt x="3164" y="1904"/>
                  </a:cubicBezTo>
                  <a:cubicBezTo>
                    <a:pt x="3213" y="935"/>
                    <a:pt x="3997" y="526"/>
                    <a:pt x="4594" y="526"/>
                  </a:cubicBezTo>
                  <a:cubicBezTo>
                    <a:pt x="4795" y="526"/>
                    <a:pt x="4974" y="572"/>
                    <a:pt x="5098" y="659"/>
                  </a:cubicBezTo>
                  <a:cubicBezTo>
                    <a:pt x="5672" y="1052"/>
                    <a:pt x="5459" y="1790"/>
                    <a:pt x="5049" y="1921"/>
                  </a:cubicBezTo>
                  <a:cubicBezTo>
                    <a:pt x="4984" y="1941"/>
                    <a:pt x="4918" y="1951"/>
                    <a:pt x="4853" y="1951"/>
                  </a:cubicBezTo>
                  <a:cubicBezTo>
                    <a:pt x="4605" y="1951"/>
                    <a:pt x="4369" y="1807"/>
                    <a:pt x="4278" y="1560"/>
                  </a:cubicBezTo>
                  <a:cubicBezTo>
                    <a:pt x="4268" y="1464"/>
                    <a:pt x="4320" y="1374"/>
                    <a:pt x="4390" y="1374"/>
                  </a:cubicBezTo>
                  <a:cubicBezTo>
                    <a:pt x="4427" y="1374"/>
                    <a:pt x="4468" y="1399"/>
                    <a:pt x="4508" y="1462"/>
                  </a:cubicBezTo>
                  <a:cubicBezTo>
                    <a:pt x="4556" y="1534"/>
                    <a:pt x="4628" y="1567"/>
                    <a:pt x="4701" y="1567"/>
                  </a:cubicBezTo>
                  <a:cubicBezTo>
                    <a:pt x="4826" y="1567"/>
                    <a:pt x="4950" y="1470"/>
                    <a:pt x="4950" y="1314"/>
                  </a:cubicBezTo>
                  <a:cubicBezTo>
                    <a:pt x="4967" y="1167"/>
                    <a:pt x="4852" y="1019"/>
                    <a:pt x="4705" y="1003"/>
                  </a:cubicBezTo>
                  <a:cubicBezTo>
                    <a:pt x="4680" y="999"/>
                    <a:pt x="4656" y="997"/>
                    <a:pt x="4633" y="997"/>
                  </a:cubicBezTo>
                  <a:cubicBezTo>
                    <a:pt x="4449" y="997"/>
                    <a:pt x="4289" y="1107"/>
                    <a:pt x="4246" y="1282"/>
                  </a:cubicBezTo>
                  <a:cubicBezTo>
                    <a:pt x="4118" y="1584"/>
                    <a:pt x="4346" y="2103"/>
                    <a:pt x="4930" y="2103"/>
                  </a:cubicBezTo>
                  <a:cubicBezTo>
                    <a:pt x="4947" y="2103"/>
                    <a:pt x="4965" y="2102"/>
                    <a:pt x="4983" y="2101"/>
                  </a:cubicBezTo>
                  <a:cubicBezTo>
                    <a:pt x="5606" y="2085"/>
                    <a:pt x="6114" y="1101"/>
                    <a:pt x="5541" y="446"/>
                  </a:cubicBezTo>
                  <a:cubicBezTo>
                    <a:pt x="5310" y="155"/>
                    <a:pt x="4920" y="0"/>
                    <a:pt x="4522" y="0"/>
                  </a:cubicBezTo>
                  <a:cubicBezTo>
                    <a:pt x="4044" y="0"/>
                    <a:pt x="3553" y="225"/>
                    <a:pt x="3311" y="708"/>
                  </a:cubicBezTo>
                  <a:cubicBezTo>
                    <a:pt x="3197" y="872"/>
                    <a:pt x="3115" y="1069"/>
                    <a:pt x="3065" y="1282"/>
                  </a:cubicBezTo>
                  <a:cubicBezTo>
                    <a:pt x="3000" y="1069"/>
                    <a:pt x="2918" y="888"/>
                    <a:pt x="2803" y="708"/>
                  </a:cubicBezTo>
                  <a:cubicBezTo>
                    <a:pt x="2562" y="225"/>
                    <a:pt x="2071" y="0"/>
                    <a:pt x="15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4744900" y="2072125"/>
              <a:ext cx="226650" cy="157950"/>
            </a:xfrm>
            <a:custGeom>
              <a:rect b="b" l="l" r="r" t="t"/>
              <a:pathLst>
                <a:path extrusionOk="0" h="6318" w="9066">
                  <a:moveTo>
                    <a:pt x="7048" y="1"/>
                  </a:moveTo>
                  <a:cubicBezTo>
                    <a:pt x="6590" y="1"/>
                    <a:pt x="6158" y="163"/>
                    <a:pt x="5885" y="501"/>
                  </a:cubicBezTo>
                  <a:cubicBezTo>
                    <a:pt x="5508" y="911"/>
                    <a:pt x="5459" y="1534"/>
                    <a:pt x="5787" y="2009"/>
                  </a:cubicBezTo>
                  <a:cubicBezTo>
                    <a:pt x="5885" y="2140"/>
                    <a:pt x="6000" y="2255"/>
                    <a:pt x="6164" y="2321"/>
                  </a:cubicBezTo>
                  <a:lnTo>
                    <a:pt x="6197" y="2321"/>
                  </a:lnTo>
                  <a:lnTo>
                    <a:pt x="6262" y="2353"/>
                  </a:lnTo>
                  <a:lnTo>
                    <a:pt x="6361" y="2370"/>
                  </a:lnTo>
                  <a:cubicBezTo>
                    <a:pt x="6433" y="2391"/>
                    <a:pt x="6507" y="2401"/>
                    <a:pt x="6580" y="2401"/>
                  </a:cubicBezTo>
                  <a:cubicBezTo>
                    <a:pt x="6787" y="2401"/>
                    <a:pt x="6990" y="2319"/>
                    <a:pt x="7147" y="2173"/>
                  </a:cubicBezTo>
                  <a:cubicBezTo>
                    <a:pt x="7542" y="1748"/>
                    <a:pt x="7263" y="1211"/>
                    <a:pt x="6920" y="1211"/>
                  </a:cubicBezTo>
                  <a:cubicBezTo>
                    <a:pt x="6892" y="1211"/>
                    <a:pt x="6864" y="1215"/>
                    <a:pt x="6836" y="1222"/>
                  </a:cubicBezTo>
                  <a:cubicBezTo>
                    <a:pt x="6525" y="1321"/>
                    <a:pt x="6459" y="1714"/>
                    <a:pt x="6688" y="1862"/>
                  </a:cubicBezTo>
                  <a:cubicBezTo>
                    <a:pt x="6739" y="1884"/>
                    <a:pt x="6794" y="1895"/>
                    <a:pt x="6848" y="1895"/>
                  </a:cubicBezTo>
                  <a:cubicBezTo>
                    <a:pt x="6952" y="1895"/>
                    <a:pt x="7056" y="1855"/>
                    <a:pt x="7131" y="1780"/>
                  </a:cubicBezTo>
                  <a:lnTo>
                    <a:pt x="7131" y="1780"/>
                  </a:lnTo>
                  <a:cubicBezTo>
                    <a:pt x="7164" y="1911"/>
                    <a:pt x="7115" y="2075"/>
                    <a:pt x="6984" y="2157"/>
                  </a:cubicBezTo>
                  <a:cubicBezTo>
                    <a:pt x="6836" y="2267"/>
                    <a:pt x="6652" y="2323"/>
                    <a:pt x="6472" y="2323"/>
                  </a:cubicBezTo>
                  <a:cubicBezTo>
                    <a:pt x="6412" y="2323"/>
                    <a:pt x="6352" y="2316"/>
                    <a:pt x="6295" y="2304"/>
                  </a:cubicBezTo>
                  <a:cubicBezTo>
                    <a:pt x="6197" y="2271"/>
                    <a:pt x="6115" y="2239"/>
                    <a:pt x="6033" y="2173"/>
                  </a:cubicBezTo>
                  <a:cubicBezTo>
                    <a:pt x="5525" y="1763"/>
                    <a:pt x="5492" y="1009"/>
                    <a:pt x="5951" y="567"/>
                  </a:cubicBezTo>
                  <a:cubicBezTo>
                    <a:pt x="6206" y="258"/>
                    <a:pt x="6600" y="112"/>
                    <a:pt x="7017" y="112"/>
                  </a:cubicBezTo>
                  <a:cubicBezTo>
                    <a:pt x="7883" y="112"/>
                    <a:pt x="8846" y="744"/>
                    <a:pt x="8869" y="1862"/>
                  </a:cubicBezTo>
                  <a:cubicBezTo>
                    <a:pt x="8901" y="2665"/>
                    <a:pt x="8459" y="3419"/>
                    <a:pt x="7738" y="3796"/>
                  </a:cubicBezTo>
                  <a:lnTo>
                    <a:pt x="7688" y="3812"/>
                  </a:lnTo>
                  <a:cubicBezTo>
                    <a:pt x="7590" y="3845"/>
                    <a:pt x="7508" y="3878"/>
                    <a:pt x="7410" y="3894"/>
                  </a:cubicBezTo>
                  <a:cubicBezTo>
                    <a:pt x="7182" y="3949"/>
                    <a:pt x="6954" y="3973"/>
                    <a:pt x="6726" y="3973"/>
                  </a:cubicBezTo>
                  <a:cubicBezTo>
                    <a:pt x="5162" y="3973"/>
                    <a:pt x="3624" y="2835"/>
                    <a:pt x="2295" y="2835"/>
                  </a:cubicBezTo>
                  <a:cubicBezTo>
                    <a:pt x="2151" y="2835"/>
                    <a:pt x="2009" y="2848"/>
                    <a:pt x="1869" y="2878"/>
                  </a:cubicBezTo>
                  <a:cubicBezTo>
                    <a:pt x="607" y="3173"/>
                    <a:pt x="247" y="4042"/>
                    <a:pt x="132" y="4583"/>
                  </a:cubicBezTo>
                  <a:cubicBezTo>
                    <a:pt x="1" y="5140"/>
                    <a:pt x="99" y="5730"/>
                    <a:pt x="542" y="6074"/>
                  </a:cubicBezTo>
                  <a:cubicBezTo>
                    <a:pt x="764" y="6241"/>
                    <a:pt x="1031" y="6317"/>
                    <a:pt x="1292" y="6317"/>
                  </a:cubicBezTo>
                  <a:cubicBezTo>
                    <a:pt x="1723" y="6317"/>
                    <a:pt x="2138" y="6110"/>
                    <a:pt x="2312" y="5763"/>
                  </a:cubicBezTo>
                  <a:cubicBezTo>
                    <a:pt x="2640" y="5222"/>
                    <a:pt x="2345" y="4517"/>
                    <a:pt x="1853" y="4402"/>
                  </a:cubicBezTo>
                  <a:cubicBezTo>
                    <a:pt x="1753" y="4358"/>
                    <a:pt x="1650" y="4338"/>
                    <a:pt x="1549" y="4338"/>
                  </a:cubicBezTo>
                  <a:cubicBezTo>
                    <a:pt x="1238" y="4338"/>
                    <a:pt x="948" y="4535"/>
                    <a:pt x="837" y="4845"/>
                  </a:cubicBezTo>
                  <a:cubicBezTo>
                    <a:pt x="804" y="4960"/>
                    <a:pt x="788" y="5091"/>
                    <a:pt x="820" y="5222"/>
                  </a:cubicBezTo>
                  <a:lnTo>
                    <a:pt x="820" y="5238"/>
                  </a:lnTo>
                  <a:cubicBezTo>
                    <a:pt x="820" y="5255"/>
                    <a:pt x="820" y="5255"/>
                    <a:pt x="837" y="5271"/>
                  </a:cubicBezTo>
                  <a:cubicBezTo>
                    <a:pt x="837" y="5287"/>
                    <a:pt x="837" y="5287"/>
                    <a:pt x="837" y="5304"/>
                  </a:cubicBezTo>
                  <a:cubicBezTo>
                    <a:pt x="898" y="5525"/>
                    <a:pt x="1107" y="5663"/>
                    <a:pt x="1332" y="5663"/>
                  </a:cubicBezTo>
                  <a:cubicBezTo>
                    <a:pt x="1407" y="5663"/>
                    <a:pt x="1484" y="5648"/>
                    <a:pt x="1558" y="5615"/>
                  </a:cubicBezTo>
                  <a:cubicBezTo>
                    <a:pt x="1889" y="5474"/>
                    <a:pt x="1781" y="4924"/>
                    <a:pt x="1452" y="4924"/>
                  </a:cubicBezTo>
                  <a:cubicBezTo>
                    <a:pt x="1439" y="4924"/>
                    <a:pt x="1425" y="4925"/>
                    <a:pt x="1410" y="4927"/>
                  </a:cubicBezTo>
                  <a:cubicBezTo>
                    <a:pt x="1033" y="4960"/>
                    <a:pt x="1083" y="5320"/>
                    <a:pt x="1033" y="5386"/>
                  </a:cubicBezTo>
                  <a:cubicBezTo>
                    <a:pt x="1025" y="5394"/>
                    <a:pt x="1016" y="5398"/>
                    <a:pt x="1006" y="5398"/>
                  </a:cubicBezTo>
                  <a:cubicBezTo>
                    <a:pt x="958" y="5398"/>
                    <a:pt x="900" y="5314"/>
                    <a:pt x="886" y="5287"/>
                  </a:cubicBezTo>
                  <a:cubicBezTo>
                    <a:pt x="804" y="5091"/>
                    <a:pt x="820" y="4894"/>
                    <a:pt x="919" y="4714"/>
                  </a:cubicBezTo>
                  <a:cubicBezTo>
                    <a:pt x="1058" y="4505"/>
                    <a:pt x="1288" y="4394"/>
                    <a:pt x="1526" y="4394"/>
                  </a:cubicBezTo>
                  <a:cubicBezTo>
                    <a:pt x="1625" y="4394"/>
                    <a:pt x="1725" y="4413"/>
                    <a:pt x="1820" y="4451"/>
                  </a:cubicBezTo>
                  <a:cubicBezTo>
                    <a:pt x="2279" y="4566"/>
                    <a:pt x="2525" y="5222"/>
                    <a:pt x="2214" y="5730"/>
                  </a:cubicBezTo>
                  <a:cubicBezTo>
                    <a:pt x="2055" y="6037"/>
                    <a:pt x="1687" y="6213"/>
                    <a:pt x="1308" y="6213"/>
                  </a:cubicBezTo>
                  <a:cubicBezTo>
                    <a:pt x="1060" y="6213"/>
                    <a:pt x="808" y="6138"/>
                    <a:pt x="607" y="5976"/>
                  </a:cubicBezTo>
                  <a:cubicBezTo>
                    <a:pt x="50" y="5566"/>
                    <a:pt x="99" y="4632"/>
                    <a:pt x="525" y="4058"/>
                  </a:cubicBezTo>
                  <a:cubicBezTo>
                    <a:pt x="874" y="3585"/>
                    <a:pt x="1469" y="3348"/>
                    <a:pt x="2087" y="3348"/>
                  </a:cubicBezTo>
                  <a:cubicBezTo>
                    <a:pt x="2282" y="3348"/>
                    <a:pt x="2480" y="3372"/>
                    <a:pt x="2673" y="3419"/>
                  </a:cubicBezTo>
                  <a:cubicBezTo>
                    <a:pt x="3476" y="3615"/>
                    <a:pt x="4295" y="3960"/>
                    <a:pt x="5197" y="4206"/>
                  </a:cubicBezTo>
                  <a:cubicBezTo>
                    <a:pt x="5514" y="4264"/>
                    <a:pt x="5839" y="4298"/>
                    <a:pt x="6162" y="4298"/>
                  </a:cubicBezTo>
                  <a:cubicBezTo>
                    <a:pt x="6742" y="4298"/>
                    <a:pt x="7314" y="4190"/>
                    <a:pt x="7819" y="3927"/>
                  </a:cubicBezTo>
                  <a:cubicBezTo>
                    <a:pt x="8590" y="3533"/>
                    <a:pt x="9065" y="2714"/>
                    <a:pt x="9016" y="1845"/>
                  </a:cubicBezTo>
                  <a:cubicBezTo>
                    <a:pt x="8983" y="653"/>
                    <a:pt x="7965" y="1"/>
                    <a:pt x="70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4668275" y="2207975"/>
              <a:ext cx="153700" cy="154925"/>
            </a:xfrm>
            <a:custGeom>
              <a:rect b="b" l="l" r="r" t="t"/>
              <a:pathLst>
                <a:path extrusionOk="0" h="6197" w="6148">
                  <a:moveTo>
                    <a:pt x="3082" y="1"/>
                  </a:moveTo>
                  <a:cubicBezTo>
                    <a:pt x="3049" y="116"/>
                    <a:pt x="3017" y="247"/>
                    <a:pt x="3000" y="361"/>
                  </a:cubicBezTo>
                  <a:cubicBezTo>
                    <a:pt x="3000" y="361"/>
                    <a:pt x="2935" y="1263"/>
                    <a:pt x="2050" y="1394"/>
                  </a:cubicBezTo>
                  <a:cubicBezTo>
                    <a:pt x="1164" y="1509"/>
                    <a:pt x="591" y="1640"/>
                    <a:pt x="558" y="2296"/>
                  </a:cubicBezTo>
                  <a:cubicBezTo>
                    <a:pt x="528" y="2911"/>
                    <a:pt x="347" y="3238"/>
                    <a:pt x="77" y="3238"/>
                  </a:cubicBezTo>
                  <a:cubicBezTo>
                    <a:pt x="52" y="3238"/>
                    <a:pt x="27" y="3235"/>
                    <a:pt x="1" y="3230"/>
                  </a:cubicBezTo>
                  <a:lnTo>
                    <a:pt x="1" y="3230"/>
                  </a:lnTo>
                  <a:cubicBezTo>
                    <a:pt x="1" y="3230"/>
                    <a:pt x="371" y="3769"/>
                    <a:pt x="963" y="3769"/>
                  </a:cubicBezTo>
                  <a:cubicBezTo>
                    <a:pt x="1087" y="3769"/>
                    <a:pt x="1220" y="3745"/>
                    <a:pt x="1361" y="3689"/>
                  </a:cubicBezTo>
                  <a:cubicBezTo>
                    <a:pt x="2181" y="3377"/>
                    <a:pt x="2115" y="2820"/>
                    <a:pt x="2132" y="2673"/>
                  </a:cubicBezTo>
                  <a:cubicBezTo>
                    <a:pt x="2147" y="2520"/>
                    <a:pt x="2205" y="2325"/>
                    <a:pt x="2345" y="2325"/>
                  </a:cubicBezTo>
                  <a:cubicBezTo>
                    <a:pt x="2355" y="2325"/>
                    <a:pt x="2366" y="2326"/>
                    <a:pt x="2377" y="2328"/>
                  </a:cubicBezTo>
                  <a:cubicBezTo>
                    <a:pt x="2541" y="2361"/>
                    <a:pt x="2607" y="2673"/>
                    <a:pt x="2377" y="2968"/>
                  </a:cubicBezTo>
                  <a:cubicBezTo>
                    <a:pt x="2033" y="3312"/>
                    <a:pt x="1984" y="3869"/>
                    <a:pt x="2279" y="4263"/>
                  </a:cubicBezTo>
                  <a:cubicBezTo>
                    <a:pt x="2640" y="4820"/>
                    <a:pt x="3082" y="6197"/>
                    <a:pt x="3082" y="6197"/>
                  </a:cubicBezTo>
                  <a:cubicBezTo>
                    <a:pt x="3082" y="6197"/>
                    <a:pt x="3525" y="4820"/>
                    <a:pt x="3885" y="4263"/>
                  </a:cubicBezTo>
                  <a:cubicBezTo>
                    <a:pt x="4164" y="3869"/>
                    <a:pt x="4131" y="3312"/>
                    <a:pt x="3787" y="2968"/>
                  </a:cubicBezTo>
                  <a:cubicBezTo>
                    <a:pt x="3541" y="2673"/>
                    <a:pt x="3607" y="2345"/>
                    <a:pt x="3771" y="2328"/>
                  </a:cubicBezTo>
                  <a:cubicBezTo>
                    <a:pt x="3782" y="2326"/>
                    <a:pt x="3793" y="2325"/>
                    <a:pt x="3804" y="2325"/>
                  </a:cubicBezTo>
                  <a:cubicBezTo>
                    <a:pt x="3946" y="2325"/>
                    <a:pt x="4017" y="2520"/>
                    <a:pt x="4017" y="2673"/>
                  </a:cubicBezTo>
                  <a:cubicBezTo>
                    <a:pt x="4033" y="2837"/>
                    <a:pt x="3967" y="3394"/>
                    <a:pt x="4803" y="3689"/>
                  </a:cubicBezTo>
                  <a:cubicBezTo>
                    <a:pt x="4941" y="3741"/>
                    <a:pt x="5071" y="3763"/>
                    <a:pt x="5191" y="3763"/>
                  </a:cubicBezTo>
                  <a:cubicBezTo>
                    <a:pt x="5784" y="3763"/>
                    <a:pt x="6147" y="3230"/>
                    <a:pt x="6147" y="3230"/>
                  </a:cubicBezTo>
                  <a:lnTo>
                    <a:pt x="6147" y="3230"/>
                  </a:lnTo>
                  <a:cubicBezTo>
                    <a:pt x="6123" y="3235"/>
                    <a:pt x="6099" y="3238"/>
                    <a:pt x="6075" y="3238"/>
                  </a:cubicBezTo>
                  <a:cubicBezTo>
                    <a:pt x="5818" y="3238"/>
                    <a:pt x="5637" y="2911"/>
                    <a:pt x="5606" y="2296"/>
                  </a:cubicBezTo>
                  <a:cubicBezTo>
                    <a:pt x="5574" y="1640"/>
                    <a:pt x="4984" y="1509"/>
                    <a:pt x="4115" y="1394"/>
                  </a:cubicBezTo>
                  <a:cubicBezTo>
                    <a:pt x="3230" y="1263"/>
                    <a:pt x="3148" y="361"/>
                    <a:pt x="3148" y="361"/>
                  </a:cubicBezTo>
                  <a:cubicBezTo>
                    <a:pt x="3131" y="247"/>
                    <a:pt x="3115" y="132"/>
                    <a:pt x="3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4771550" y="2161600"/>
              <a:ext cx="161475" cy="92725"/>
            </a:xfrm>
            <a:custGeom>
              <a:rect b="b" l="l" r="r" t="t"/>
              <a:pathLst>
                <a:path extrusionOk="0" h="3709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4"/>
                    <a:pt x="1852" y="1708"/>
                    <a:pt x="1738" y="2200"/>
                  </a:cubicBezTo>
                  <a:cubicBezTo>
                    <a:pt x="1639" y="2708"/>
                    <a:pt x="2377" y="2938"/>
                    <a:pt x="2738" y="3085"/>
                  </a:cubicBezTo>
                  <a:cubicBezTo>
                    <a:pt x="3082" y="3249"/>
                    <a:pt x="2902" y="3708"/>
                    <a:pt x="2902" y="3708"/>
                  </a:cubicBezTo>
                  <a:cubicBezTo>
                    <a:pt x="4246" y="2889"/>
                    <a:pt x="3377" y="1938"/>
                    <a:pt x="3147" y="1676"/>
                  </a:cubicBezTo>
                  <a:cubicBezTo>
                    <a:pt x="2972" y="1446"/>
                    <a:pt x="3086" y="1216"/>
                    <a:pt x="3269" y="1216"/>
                  </a:cubicBezTo>
                  <a:cubicBezTo>
                    <a:pt x="3308" y="1216"/>
                    <a:pt x="3350" y="1226"/>
                    <a:pt x="3393" y="1249"/>
                  </a:cubicBezTo>
                  <a:cubicBezTo>
                    <a:pt x="3639" y="1381"/>
                    <a:pt x="3279" y="1872"/>
                    <a:pt x="3951" y="2315"/>
                  </a:cubicBezTo>
                  <a:cubicBezTo>
                    <a:pt x="4120" y="2427"/>
                    <a:pt x="4279" y="2468"/>
                    <a:pt x="4422" y="2468"/>
                  </a:cubicBezTo>
                  <a:cubicBezTo>
                    <a:pt x="4847" y="2468"/>
                    <a:pt x="5131" y="2102"/>
                    <a:pt x="5131" y="2102"/>
                  </a:cubicBezTo>
                  <a:lnTo>
                    <a:pt x="5131" y="2102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44" y="2102"/>
                    <a:pt x="4948" y="1575"/>
                    <a:pt x="4787" y="1430"/>
                  </a:cubicBezTo>
                  <a:cubicBezTo>
                    <a:pt x="4712" y="1366"/>
                    <a:pt x="4618" y="1330"/>
                    <a:pt x="4520" y="1330"/>
                  </a:cubicBezTo>
                  <a:cubicBezTo>
                    <a:pt x="4467" y="1330"/>
                    <a:pt x="4413" y="1341"/>
                    <a:pt x="4360" y="1364"/>
                  </a:cubicBezTo>
                  <a:cubicBezTo>
                    <a:pt x="4317" y="1371"/>
                    <a:pt x="4274" y="1374"/>
                    <a:pt x="4234" y="1374"/>
                  </a:cubicBezTo>
                  <a:cubicBezTo>
                    <a:pt x="4079" y="1374"/>
                    <a:pt x="3967" y="1324"/>
                    <a:pt x="4033" y="1233"/>
                  </a:cubicBezTo>
                  <a:cubicBezTo>
                    <a:pt x="4068" y="1184"/>
                    <a:pt x="4107" y="1165"/>
                    <a:pt x="4158" y="1165"/>
                  </a:cubicBezTo>
                  <a:cubicBezTo>
                    <a:pt x="4294" y="1165"/>
                    <a:pt x="4521" y="1296"/>
                    <a:pt x="5032" y="1331"/>
                  </a:cubicBezTo>
                  <a:cubicBezTo>
                    <a:pt x="5068" y="1334"/>
                    <a:pt x="5103" y="1336"/>
                    <a:pt x="5138" y="1336"/>
                  </a:cubicBezTo>
                  <a:cubicBezTo>
                    <a:pt x="5903" y="1336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2" y="1030"/>
                    <a:pt x="2668" y="468"/>
                    <a:pt x="1836" y="168"/>
                  </a:cubicBezTo>
                  <a:cubicBezTo>
                    <a:pt x="1495" y="44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4812925" y="2069950"/>
              <a:ext cx="90600" cy="63075"/>
            </a:xfrm>
            <a:custGeom>
              <a:rect b="b" l="l" r="r" t="t"/>
              <a:pathLst>
                <a:path extrusionOk="0" h="2523" w="3624">
                  <a:moveTo>
                    <a:pt x="2517" y="0"/>
                  </a:moveTo>
                  <a:cubicBezTo>
                    <a:pt x="1928" y="0"/>
                    <a:pt x="1252" y="125"/>
                    <a:pt x="886" y="621"/>
                  </a:cubicBezTo>
                  <a:cubicBezTo>
                    <a:pt x="1" y="1768"/>
                    <a:pt x="525" y="2522"/>
                    <a:pt x="525" y="2522"/>
                  </a:cubicBezTo>
                  <a:cubicBezTo>
                    <a:pt x="525" y="2522"/>
                    <a:pt x="361" y="2162"/>
                    <a:pt x="1394" y="2162"/>
                  </a:cubicBezTo>
                  <a:cubicBezTo>
                    <a:pt x="2427" y="2145"/>
                    <a:pt x="2312" y="1490"/>
                    <a:pt x="2279" y="1260"/>
                  </a:cubicBezTo>
                  <a:cubicBezTo>
                    <a:pt x="2197" y="1014"/>
                    <a:pt x="2246" y="752"/>
                    <a:pt x="2427" y="555"/>
                  </a:cubicBezTo>
                  <a:cubicBezTo>
                    <a:pt x="2656" y="195"/>
                    <a:pt x="3623" y="129"/>
                    <a:pt x="3623" y="129"/>
                  </a:cubicBezTo>
                  <a:cubicBezTo>
                    <a:pt x="3623" y="129"/>
                    <a:pt x="3115" y="0"/>
                    <a:pt x="25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4882175" y="2003100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45" y="541"/>
                    <a:pt x="984" y="738"/>
                  </a:cubicBezTo>
                  <a:cubicBezTo>
                    <a:pt x="640" y="935"/>
                    <a:pt x="1" y="1344"/>
                    <a:pt x="247" y="2016"/>
                  </a:cubicBezTo>
                  <a:cubicBezTo>
                    <a:pt x="509" y="2688"/>
                    <a:pt x="1673" y="2426"/>
                    <a:pt x="2263" y="2623"/>
                  </a:cubicBezTo>
                  <a:cubicBezTo>
                    <a:pt x="2263" y="2623"/>
                    <a:pt x="1394" y="2164"/>
                    <a:pt x="1460" y="1426"/>
                  </a:cubicBezTo>
                  <a:cubicBezTo>
                    <a:pt x="1525" y="705"/>
                    <a:pt x="1443" y="164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4943250" y="2032200"/>
              <a:ext cx="79925" cy="107775"/>
            </a:xfrm>
            <a:custGeom>
              <a:rect b="b" l="l" r="r" t="t"/>
              <a:pathLst>
                <a:path extrusionOk="0" h="4311" w="3197">
                  <a:moveTo>
                    <a:pt x="394" y="0"/>
                  </a:moveTo>
                  <a:lnTo>
                    <a:pt x="394" y="0"/>
                  </a:lnTo>
                  <a:cubicBezTo>
                    <a:pt x="0" y="1344"/>
                    <a:pt x="558" y="1606"/>
                    <a:pt x="1098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43" y="4049"/>
                    <a:pt x="1787" y="3360"/>
                    <a:pt x="2492" y="2934"/>
                  </a:cubicBezTo>
                  <a:cubicBezTo>
                    <a:pt x="3196" y="2492"/>
                    <a:pt x="2902" y="1590"/>
                    <a:pt x="2901" y="1590"/>
                  </a:cubicBezTo>
                  <a:lnTo>
                    <a:pt x="2901" y="1590"/>
                  </a:lnTo>
                  <a:cubicBezTo>
                    <a:pt x="2864" y="1704"/>
                    <a:pt x="2767" y="1749"/>
                    <a:pt x="2606" y="1749"/>
                  </a:cubicBezTo>
                  <a:cubicBezTo>
                    <a:pt x="2557" y="1749"/>
                    <a:pt x="2503" y="1745"/>
                    <a:pt x="2443" y="1737"/>
                  </a:cubicBezTo>
                  <a:cubicBezTo>
                    <a:pt x="2415" y="1731"/>
                    <a:pt x="2388" y="1727"/>
                    <a:pt x="2361" y="1727"/>
                  </a:cubicBezTo>
                  <a:cubicBezTo>
                    <a:pt x="2135" y="1727"/>
                    <a:pt x="1959" y="1962"/>
                    <a:pt x="2033" y="2196"/>
                  </a:cubicBezTo>
                  <a:cubicBezTo>
                    <a:pt x="2114" y="2359"/>
                    <a:pt x="1983" y="2533"/>
                    <a:pt x="1824" y="2533"/>
                  </a:cubicBezTo>
                  <a:cubicBezTo>
                    <a:pt x="1790" y="2533"/>
                    <a:pt x="1755" y="2525"/>
                    <a:pt x="1721" y="2508"/>
                  </a:cubicBezTo>
                  <a:cubicBezTo>
                    <a:pt x="1557" y="2442"/>
                    <a:pt x="1557" y="2065"/>
                    <a:pt x="1787" y="1885"/>
                  </a:cubicBezTo>
                  <a:cubicBezTo>
                    <a:pt x="2000" y="1705"/>
                    <a:pt x="2131" y="1311"/>
                    <a:pt x="1951" y="688"/>
                  </a:cubicBezTo>
                  <a:cubicBezTo>
                    <a:pt x="1813" y="212"/>
                    <a:pt x="1359" y="110"/>
                    <a:pt x="1043" y="110"/>
                  </a:cubicBezTo>
                  <a:cubicBezTo>
                    <a:pt x="946" y="110"/>
                    <a:pt x="861" y="120"/>
                    <a:pt x="803" y="131"/>
                  </a:cubicBezTo>
                  <a:cubicBezTo>
                    <a:pt x="780" y="134"/>
                    <a:pt x="756" y="135"/>
                    <a:pt x="732" y="135"/>
                  </a:cubicBezTo>
                  <a:cubicBezTo>
                    <a:pt x="606" y="135"/>
                    <a:pt x="476" y="97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4925625" y="1873500"/>
              <a:ext cx="202875" cy="202975"/>
            </a:xfrm>
            <a:custGeom>
              <a:rect b="b" l="l" r="r" t="t"/>
              <a:pathLst>
                <a:path extrusionOk="0" h="8119" w="8115">
                  <a:moveTo>
                    <a:pt x="5728" y="1"/>
                  </a:moveTo>
                  <a:cubicBezTo>
                    <a:pt x="5209" y="1"/>
                    <a:pt x="4714" y="180"/>
                    <a:pt x="4426" y="578"/>
                  </a:cubicBezTo>
                  <a:cubicBezTo>
                    <a:pt x="4115" y="1004"/>
                    <a:pt x="4065" y="1562"/>
                    <a:pt x="4295" y="2037"/>
                  </a:cubicBezTo>
                  <a:cubicBezTo>
                    <a:pt x="4510" y="2452"/>
                    <a:pt x="4850" y="2599"/>
                    <a:pt x="5180" y="2599"/>
                  </a:cubicBezTo>
                  <a:cubicBezTo>
                    <a:pt x="5527" y="2599"/>
                    <a:pt x="5864" y="2435"/>
                    <a:pt x="6032" y="2250"/>
                  </a:cubicBezTo>
                  <a:cubicBezTo>
                    <a:pt x="6213" y="2037"/>
                    <a:pt x="6295" y="1758"/>
                    <a:pt x="6229" y="1496"/>
                  </a:cubicBezTo>
                  <a:cubicBezTo>
                    <a:pt x="6181" y="1168"/>
                    <a:pt x="5951" y="1028"/>
                    <a:pt x="5743" y="1028"/>
                  </a:cubicBezTo>
                  <a:cubicBezTo>
                    <a:pt x="5598" y="1028"/>
                    <a:pt x="5463" y="1096"/>
                    <a:pt x="5410" y="1218"/>
                  </a:cubicBezTo>
                  <a:cubicBezTo>
                    <a:pt x="5262" y="1496"/>
                    <a:pt x="5328" y="1857"/>
                    <a:pt x="5754" y="1922"/>
                  </a:cubicBezTo>
                  <a:cubicBezTo>
                    <a:pt x="6098" y="1972"/>
                    <a:pt x="5901" y="2398"/>
                    <a:pt x="5475" y="2512"/>
                  </a:cubicBezTo>
                  <a:cubicBezTo>
                    <a:pt x="5395" y="2533"/>
                    <a:pt x="5314" y="2543"/>
                    <a:pt x="5234" y="2543"/>
                  </a:cubicBezTo>
                  <a:cubicBezTo>
                    <a:pt x="4874" y="2543"/>
                    <a:pt x="4538" y="2340"/>
                    <a:pt x="4377" y="2004"/>
                  </a:cubicBezTo>
                  <a:cubicBezTo>
                    <a:pt x="4180" y="1562"/>
                    <a:pt x="4229" y="1037"/>
                    <a:pt x="4508" y="644"/>
                  </a:cubicBezTo>
                  <a:cubicBezTo>
                    <a:pt x="4778" y="306"/>
                    <a:pt x="5237" y="147"/>
                    <a:pt x="5702" y="147"/>
                  </a:cubicBezTo>
                  <a:cubicBezTo>
                    <a:pt x="5802" y="147"/>
                    <a:pt x="5901" y="154"/>
                    <a:pt x="6000" y="169"/>
                  </a:cubicBezTo>
                  <a:cubicBezTo>
                    <a:pt x="7213" y="300"/>
                    <a:pt x="7901" y="1988"/>
                    <a:pt x="7180" y="3152"/>
                  </a:cubicBezTo>
                  <a:cubicBezTo>
                    <a:pt x="6950" y="3512"/>
                    <a:pt x="6622" y="3807"/>
                    <a:pt x="6229" y="4004"/>
                  </a:cubicBezTo>
                  <a:cubicBezTo>
                    <a:pt x="5833" y="4170"/>
                    <a:pt x="5384" y="4253"/>
                    <a:pt x="4861" y="4253"/>
                  </a:cubicBezTo>
                  <a:cubicBezTo>
                    <a:pt x="4454" y="4253"/>
                    <a:pt x="4001" y="4203"/>
                    <a:pt x="3492" y="4102"/>
                  </a:cubicBezTo>
                  <a:cubicBezTo>
                    <a:pt x="3186" y="4041"/>
                    <a:pt x="2887" y="4011"/>
                    <a:pt x="2601" y="4011"/>
                  </a:cubicBezTo>
                  <a:cubicBezTo>
                    <a:pt x="1278" y="4011"/>
                    <a:pt x="239" y="4667"/>
                    <a:pt x="132" y="5987"/>
                  </a:cubicBezTo>
                  <a:cubicBezTo>
                    <a:pt x="0" y="7577"/>
                    <a:pt x="1033" y="8118"/>
                    <a:pt x="1033" y="8118"/>
                  </a:cubicBezTo>
                  <a:cubicBezTo>
                    <a:pt x="1033" y="8118"/>
                    <a:pt x="1017" y="8085"/>
                    <a:pt x="1000" y="8069"/>
                  </a:cubicBezTo>
                  <a:cubicBezTo>
                    <a:pt x="427" y="7430"/>
                    <a:pt x="590" y="6233"/>
                    <a:pt x="590" y="6233"/>
                  </a:cubicBezTo>
                  <a:cubicBezTo>
                    <a:pt x="672" y="5725"/>
                    <a:pt x="935" y="5250"/>
                    <a:pt x="1344" y="4906"/>
                  </a:cubicBezTo>
                  <a:cubicBezTo>
                    <a:pt x="1920" y="4479"/>
                    <a:pt x="2652" y="4395"/>
                    <a:pt x="3140" y="4395"/>
                  </a:cubicBezTo>
                  <a:cubicBezTo>
                    <a:pt x="3458" y="4395"/>
                    <a:pt x="3672" y="4430"/>
                    <a:pt x="3672" y="4430"/>
                  </a:cubicBezTo>
                  <a:cubicBezTo>
                    <a:pt x="3918" y="4463"/>
                    <a:pt x="4147" y="4479"/>
                    <a:pt x="4360" y="4479"/>
                  </a:cubicBezTo>
                  <a:cubicBezTo>
                    <a:pt x="4467" y="4486"/>
                    <a:pt x="4576" y="4490"/>
                    <a:pt x="4686" y="4490"/>
                  </a:cubicBezTo>
                  <a:cubicBezTo>
                    <a:pt x="5657" y="4490"/>
                    <a:pt x="6724" y="4207"/>
                    <a:pt x="7327" y="3250"/>
                  </a:cubicBezTo>
                  <a:cubicBezTo>
                    <a:pt x="8114" y="1988"/>
                    <a:pt x="7360" y="169"/>
                    <a:pt x="6032" y="21"/>
                  </a:cubicBezTo>
                  <a:cubicBezTo>
                    <a:pt x="5931" y="8"/>
                    <a:pt x="5829" y="1"/>
                    <a:pt x="57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4979300" y="1990100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1086" y="0"/>
                  </a:moveTo>
                  <a:cubicBezTo>
                    <a:pt x="394" y="0"/>
                    <a:pt x="1" y="225"/>
                    <a:pt x="1" y="225"/>
                  </a:cubicBezTo>
                  <a:cubicBezTo>
                    <a:pt x="87" y="209"/>
                    <a:pt x="170" y="202"/>
                    <a:pt x="248" y="202"/>
                  </a:cubicBezTo>
                  <a:cubicBezTo>
                    <a:pt x="731" y="202"/>
                    <a:pt x="1034" y="499"/>
                    <a:pt x="935" y="979"/>
                  </a:cubicBezTo>
                  <a:cubicBezTo>
                    <a:pt x="804" y="1405"/>
                    <a:pt x="968" y="1848"/>
                    <a:pt x="1312" y="2110"/>
                  </a:cubicBezTo>
                  <a:cubicBezTo>
                    <a:pt x="1640" y="2372"/>
                    <a:pt x="2541" y="2372"/>
                    <a:pt x="2541" y="2372"/>
                  </a:cubicBezTo>
                  <a:cubicBezTo>
                    <a:pt x="2279" y="2225"/>
                    <a:pt x="2525" y="1864"/>
                    <a:pt x="2689" y="1438"/>
                  </a:cubicBezTo>
                  <a:cubicBezTo>
                    <a:pt x="2845" y="1017"/>
                    <a:pt x="2422" y="863"/>
                    <a:pt x="2226" y="863"/>
                  </a:cubicBezTo>
                  <a:cubicBezTo>
                    <a:pt x="2215" y="863"/>
                    <a:pt x="2206" y="864"/>
                    <a:pt x="2197" y="864"/>
                  </a:cubicBezTo>
                  <a:cubicBezTo>
                    <a:pt x="2101" y="882"/>
                    <a:pt x="2028" y="900"/>
                    <a:pt x="1961" y="900"/>
                  </a:cubicBezTo>
                  <a:cubicBezTo>
                    <a:pt x="1902" y="900"/>
                    <a:pt x="1848" y="886"/>
                    <a:pt x="1787" y="848"/>
                  </a:cubicBezTo>
                  <a:cubicBezTo>
                    <a:pt x="1683" y="783"/>
                    <a:pt x="1724" y="572"/>
                    <a:pt x="1986" y="572"/>
                  </a:cubicBezTo>
                  <a:cubicBezTo>
                    <a:pt x="2052" y="572"/>
                    <a:pt x="2133" y="585"/>
                    <a:pt x="2230" y="619"/>
                  </a:cubicBezTo>
                  <a:cubicBezTo>
                    <a:pt x="2705" y="766"/>
                    <a:pt x="2574" y="1225"/>
                    <a:pt x="3295" y="1373"/>
                  </a:cubicBezTo>
                  <a:cubicBezTo>
                    <a:pt x="3353" y="1384"/>
                    <a:pt x="3407" y="1389"/>
                    <a:pt x="3457" y="1389"/>
                  </a:cubicBezTo>
                  <a:cubicBezTo>
                    <a:pt x="4058" y="1389"/>
                    <a:pt x="4203" y="641"/>
                    <a:pt x="4279" y="520"/>
                  </a:cubicBezTo>
                  <a:cubicBezTo>
                    <a:pt x="4394" y="389"/>
                    <a:pt x="4525" y="258"/>
                    <a:pt x="4656" y="143"/>
                  </a:cubicBezTo>
                  <a:lnTo>
                    <a:pt x="4656" y="143"/>
                  </a:lnTo>
                  <a:cubicBezTo>
                    <a:pt x="4446" y="267"/>
                    <a:pt x="4076" y="386"/>
                    <a:pt x="3541" y="386"/>
                  </a:cubicBezTo>
                  <a:cubicBezTo>
                    <a:pt x="3157" y="386"/>
                    <a:pt x="2687" y="324"/>
                    <a:pt x="2132" y="160"/>
                  </a:cubicBezTo>
                  <a:cubicBezTo>
                    <a:pt x="1733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4985450" y="1880975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967" y="1"/>
                  </a:moveTo>
                  <a:lnTo>
                    <a:pt x="1967" y="1"/>
                  </a:lnTo>
                  <a:cubicBezTo>
                    <a:pt x="1525" y="279"/>
                    <a:pt x="1459" y="722"/>
                    <a:pt x="722" y="1328"/>
                  </a:cubicBezTo>
                  <a:cubicBezTo>
                    <a:pt x="1" y="1951"/>
                    <a:pt x="214" y="2410"/>
                    <a:pt x="378" y="2672"/>
                  </a:cubicBezTo>
                  <a:cubicBezTo>
                    <a:pt x="476" y="2804"/>
                    <a:pt x="443" y="2984"/>
                    <a:pt x="312" y="3082"/>
                  </a:cubicBezTo>
                  <a:cubicBezTo>
                    <a:pt x="1410" y="2967"/>
                    <a:pt x="1246" y="2328"/>
                    <a:pt x="1181" y="2132"/>
                  </a:cubicBezTo>
                  <a:cubicBezTo>
                    <a:pt x="1115" y="1935"/>
                    <a:pt x="1148" y="1836"/>
                    <a:pt x="1263" y="1836"/>
                  </a:cubicBezTo>
                  <a:cubicBezTo>
                    <a:pt x="1361" y="1836"/>
                    <a:pt x="1361" y="2066"/>
                    <a:pt x="1345" y="2345"/>
                  </a:cubicBezTo>
                  <a:cubicBezTo>
                    <a:pt x="1345" y="2623"/>
                    <a:pt x="1279" y="3279"/>
                    <a:pt x="2131" y="3344"/>
                  </a:cubicBezTo>
                  <a:cubicBezTo>
                    <a:pt x="2162" y="3347"/>
                    <a:pt x="2193" y="3348"/>
                    <a:pt x="2222" y="3348"/>
                  </a:cubicBezTo>
                  <a:cubicBezTo>
                    <a:pt x="3001" y="3348"/>
                    <a:pt x="3230" y="2541"/>
                    <a:pt x="3230" y="2541"/>
                  </a:cubicBezTo>
                  <a:lnTo>
                    <a:pt x="3230" y="2541"/>
                  </a:lnTo>
                  <a:cubicBezTo>
                    <a:pt x="3105" y="2576"/>
                    <a:pt x="2954" y="2601"/>
                    <a:pt x="2794" y="2601"/>
                  </a:cubicBezTo>
                  <a:cubicBezTo>
                    <a:pt x="2344" y="2601"/>
                    <a:pt x="1820" y="2401"/>
                    <a:pt x="1590" y="1640"/>
                  </a:cubicBezTo>
                  <a:cubicBezTo>
                    <a:pt x="1394" y="1066"/>
                    <a:pt x="1541" y="427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5159600" y="1774850"/>
              <a:ext cx="116000" cy="137300"/>
            </a:xfrm>
            <a:custGeom>
              <a:rect b="b" l="l" r="r" t="t"/>
              <a:pathLst>
                <a:path extrusionOk="0" h="5492" w="4640">
                  <a:moveTo>
                    <a:pt x="4345" y="0"/>
                  </a:moveTo>
                  <a:lnTo>
                    <a:pt x="4345" y="0"/>
                  </a:lnTo>
                  <a:cubicBezTo>
                    <a:pt x="4459" y="459"/>
                    <a:pt x="4328" y="935"/>
                    <a:pt x="4017" y="1295"/>
                  </a:cubicBezTo>
                  <a:cubicBezTo>
                    <a:pt x="3951" y="1377"/>
                    <a:pt x="3886" y="1443"/>
                    <a:pt x="3820" y="1508"/>
                  </a:cubicBezTo>
                  <a:cubicBezTo>
                    <a:pt x="3033" y="2066"/>
                    <a:pt x="1919" y="1787"/>
                    <a:pt x="1017" y="2426"/>
                  </a:cubicBezTo>
                  <a:cubicBezTo>
                    <a:pt x="116" y="3049"/>
                    <a:pt x="214" y="3967"/>
                    <a:pt x="198" y="4475"/>
                  </a:cubicBezTo>
                  <a:cubicBezTo>
                    <a:pt x="198" y="4819"/>
                    <a:pt x="148" y="5164"/>
                    <a:pt x="1" y="5491"/>
                  </a:cubicBezTo>
                  <a:cubicBezTo>
                    <a:pt x="312" y="5295"/>
                    <a:pt x="493" y="4934"/>
                    <a:pt x="460" y="4573"/>
                  </a:cubicBezTo>
                  <a:cubicBezTo>
                    <a:pt x="460" y="3931"/>
                    <a:pt x="517" y="3202"/>
                    <a:pt x="711" y="3202"/>
                  </a:cubicBezTo>
                  <a:cubicBezTo>
                    <a:pt x="725" y="3202"/>
                    <a:pt x="740" y="3205"/>
                    <a:pt x="755" y="3213"/>
                  </a:cubicBezTo>
                  <a:cubicBezTo>
                    <a:pt x="984" y="3311"/>
                    <a:pt x="804" y="3574"/>
                    <a:pt x="706" y="3721"/>
                  </a:cubicBezTo>
                  <a:cubicBezTo>
                    <a:pt x="624" y="3869"/>
                    <a:pt x="460" y="4541"/>
                    <a:pt x="1181" y="4950"/>
                  </a:cubicBezTo>
                  <a:cubicBezTo>
                    <a:pt x="1181" y="4950"/>
                    <a:pt x="935" y="4426"/>
                    <a:pt x="1345" y="4147"/>
                  </a:cubicBezTo>
                  <a:cubicBezTo>
                    <a:pt x="1738" y="3869"/>
                    <a:pt x="2001" y="3705"/>
                    <a:pt x="1951" y="3115"/>
                  </a:cubicBezTo>
                  <a:cubicBezTo>
                    <a:pt x="1908" y="2611"/>
                    <a:pt x="2244" y="2170"/>
                    <a:pt x="2482" y="2170"/>
                  </a:cubicBezTo>
                  <a:cubicBezTo>
                    <a:pt x="2515" y="2170"/>
                    <a:pt x="2546" y="2179"/>
                    <a:pt x="2574" y="2197"/>
                  </a:cubicBezTo>
                  <a:cubicBezTo>
                    <a:pt x="2804" y="2344"/>
                    <a:pt x="2525" y="2557"/>
                    <a:pt x="2410" y="2607"/>
                  </a:cubicBezTo>
                  <a:cubicBezTo>
                    <a:pt x="2214" y="2721"/>
                    <a:pt x="2181" y="2984"/>
                    <a:pt x="2345" y="3131"/>
                  </a:cubicBezTo>
                  <a:cubicBezTo>
                    <a:pt x="2541" y="3393"/>
                    <a:pt x="2492" y="3705"/>
                    <a:pt x="2214" y="3787"/>
                  </a:cubicBezTo>
                  <a:cubicBezTo>
                    <a:pt x="2214" y="3787"/>
                    <a:pt x="2272" y="3794"/>
                    <a:pt x="2369" y="3794"/>
                  </a:cubicBezTo>
                  <a:cubicBezTo>
                    <a:pt x="2698" y="3794"/>
                    <a:pt x="3471" y="3716"/>
                    <a:pt x="3951" y="3033"/>
                  </a:cubicBezTo>
                  <a:cubicBezTo>
                    <a:pt x="4312" y="2508"/>
                    <a:pt x="4525" y="1918"/>
                    <a:pt x="4590" y="1295"/>
                  </a:cubicBezTo>
                  <a:cubicBezTo>
                    <a:pt x="4640" y="853"/>
                    <a:pt x="4558" y="394"/>
                    <a:pt x="4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4745325" y="1917775"/>
              <a:ext cx="100000" cy="218400"/>
            </a:xfrm>
            <a:custGeom>
              <a:rect b="b" l="l" r="r" t="t"/>
              <a:pathLst>
                <a:path extrusionOk="0" h="8736" w="4000">
                  <a:moveTo>
                    <a:pt x="2059" y="0"/>
                  </a:moveTo>
                  <a:cubicBezTo>
                    <a:pt x="1539" y="0"/>
                    <a:pt x="1034" y="238"/>
                    <a:pt x="721" y="676"/>
                  </a:cubicBezTo>
                  <a:cubicBezTo>
                    <a:pt x="377" y="1168"/>
                    <a:pt x="312" y="1823"/>
                    <a:pt x="590" y="2364"/>
                  </a:cubicBezTo>
                  <a:cubicBezTo>
                    <a:pt x="826" y="2777"/>
                    <a:pt x="1266" y="3020"/>
                    <a:pt x="1720" y="3020"/>
                  </a:cubicBezTo>
                  <a:cubicBezTo>
                    <a:pt x="1897" y="3020"/>
                    <a:pt x="2076" y="2983"/>
                    <a:pt x="2246" y="2905"/>
                  </a:cubicBezTo>
                  <a:cubicBezTo>
                    <a:pt x="2951" y="2725"/>
                    <a:pt x="3098" y="1791"/>
                    <a:pt x="2475" y="1397"/>
                  </a:cubicBezTo>
                  <a:cubicBezTo>
                    <a:pt x="2395" y="1357"/>
                    <a:pt x="2314" y="1339"/>
                    <a:pt x="2236" y="1339"/>
                  </a:cubicBezTo>
                  <a:cubicBezTo>
                    <a:pt x="1898" y="1339"/>
                    <a:pt x="1618" y="1677"/>
                    <a:pt x="1738" y="2036"/>
                  </a:cubicBezTo>
                  <a:cubicBezTo>
                    <a:pt x="1862" y="2326"/>
                    <a:pt x="2182" y="2349"/>
                    <a:pt x="2320" y="2349"/>
                  </a:cubicBezTo>
                  <a:cubicBezTo>
                    <a:pt x="2347" y="2349"/>
                    <a:pt x="2366" y="2348"/>
                    <a:pt x="2377" y="2348"/>
                  </a:cubicBezTo>
                  <a:cubicBezTo>
                    <a:pt x="2426" y="2348"/>
                    <a:pt x="2443" y="2381"/>
                    <a:pt x="2443" y="2381"/>
                  </a:cubicBezTo>
                  <a:cubicBezTo>
                    <a:pt x="2486" y="2571"/>
                    <a:pt x="2243" y="2852"/>
                    <a:pt x="1782" y="2852"/>
                  </a:cubicBezTo>
                  <a:cubicBezTo>
                    <a:pt x="1727" y="2852"/>
                    <a:pt x="1668" y="2848"/>
                    <a:pt x="1607" y="2840"/>
                  </a:cubicBezTo>
                  <a:cubicBezTo>
                    <a:pt x="1410" y="2807"/>
                    <a:pt x="1230" y="2708"/>
                    <a:pt x="1098" y="2577"/>
                  </a:cubicBezTo>
                  <a:cubicBezTo>
                    <a:pt x="410" y="1922"/>
                    <a:pt x="738" y="545"/>
                    <a:pt x="1754" y="283"/>
                  </a:cubicBezTo>
                  <a:cubicBezTo>
                    <a:pt x="1887" y="246"/>
                    <a:pt x="2023" y="229"/>
                    <a:pt x="2158" y="229"/>
                  </a:cubicBezTo>
                  <a:cubicBezTo>
                    <a:pt x="2323" y="229"/>
                    <a:pt x="2486" y="254"/>
                    <a:pt x="2639" y="299"/>
                  </a:cubicBezTo>
                  <a:cubicBezTo>
                    <a:pt x="2836" y="348"/>
                    <a:pt x="3016" y="446"/>
                    <a:pt x="3164" y="561"/>
                  </a:cubicBezTo>
                  <a:cubicBezTo>
                    <a:pt x="3524" y="840"/>
                    <a:pt x="3737" y="1266"/>
                    <a:pt x="3754" y="1709"/>
                  </a:cubicBezTo>
                  <a:cubicBezTo>
                    <a:pt x="3819" y="2446"/>
                    <a:pt x="3442" y="3184"/>
                    <a:pt x="2869" y="3725"/>
                  </a:cubicBezTo>
                  <a:cubicBezTo>
                    <a:pt x="2295" y="4249"/>
                    <a:pt x="1557" y="4561"/>
                    <a:pt x="984" y="5102"/>
                  </a:cubicBezTo>
                  <a:cubicBezTo>
                    <a:pt x="410" y="5593"/>
                    <a:pt x="66" y="6314"/>
                    <a:pt x="33" y="7068"/>
                  </a:cubicBezTo>
                  <a:cubicBezTo>
                    <a:pt x="0" y="7757"/>
                    <a:pt x="377" y="8495"/>
                    <a:pt x="1049" y="8675"/>
                  </a:cubicBezTo>
                  <a:cubicBezTo>
                    <a:pt x="1177" y="8716"/>
                    <a:pt x="1309" y="8736"/>
                    <a:pt x="1439" y="8736"/>
                  </a:cubicBezTo>
                  <a:cubicBezTo>
                    <a:pt x="1928" y="8736"/>
                    <a:pt x="2395" y="8459"/>
                    <a:pt x="2524" y="8019"/>
                  </a:cubicBezTo>
                  <a:cubicBezTo>
                    <a:pt x="2721" y="7544"/>
                    <a:pt x="2508" y="7003"/>
                    <a:pt x="2049" y="6773"/>
                  </a:cubicBezTo>
                  <a:cubicBezTo>
                    <a:pt x="1934" y="6724"/>
                    <a:pt x="1820" y="6691"/>
                    <a:pt x="1705" y="6691"/>
                  </a:cubicBezTo>
                  <a:cubicBezTo>
                    <a:pt x="1669" y="6687"/>
                    <a:pt x="1633" y="6684"/>
                    <a:pt x="1597" y="6684"/>
                  </a:cubicBezTo>
                  <a:cubicBezTo>
                    <a:pt x="1258" y="6684"/>
                    <a:pt x="942" y="6891"/>
                    <a:pt x="853" y="7232"/>
                  </a:cubicBezTo>
                  <a:cubicBezTo>
                    <a:pt x="723" y="7726"/>
                    <a:pt x="1004" y="7993"/>
                    <a:pt x="1315" y="7993"/>
                  </a:cubicBezTo>
                  <a:cubicBezTo>
                    <a:pt x="1396" y="7993"/>
                    <a:pt x="1479" y="7975"/>
                    <a:pt x="1557" y="7937"/>
                  </a:cubicBezTo>
                  <a:cubicBezTo>
                    <a:pt x="1869" y="7773"/>
                    <a:pt x="1934" y="7347"/>
                    <a:pt x="1672" y="7118"/>
                  </a:cubicBezTo>
                  <a:cubicBezTo>
                    <a:pt x="1594" y="7039"/>
                    <a:pt x="1492" y="7002"/>
                    <a:pt x="1388" y="7002"/>
                  </a:cubicBezTo>
                  <a:cubicBezTo>
                    <a:pt x="1318" y="7002"/>
                    <a:pt x="1246" y="7019"/>
                    <a:pt x="1180" y="7052"/>
                  </a:cubicBezTo>
                  <a:cubicBezTo>
                    <a:pt x="1158" y="7066"/>
                    <a:pt x="1144" y="7070"/>
                    <a:pt x="1136" y="7070"/>
                  </a:cubicBezTo>
                  <a:cubicBezTo>
                    <a:pt x="1114" y="7070"/>
                    <a:pt x="1131" y="7036"/>
                    <a:pt x="1131" y="7036"/>
                  </a:cubicBezTo>
                  <a:cubicBezTo>
                    <a:pt x="1230" y="6814"/>
                    <a:pt x="1512" y="6787"/>
                    <a:pt x="1648" y="6787"/>
                  </a:cubicBezTo>
                  <a:cubicBezTo>
                    <a:pt x="1693" y="6787"/>
                    <a:pt x="1721" y="6790"/>
                    <a:pt x="1721" y="6790"/>
                  </a:cubicBezTo>
                  <a:cubicBezTo>
                    <a:pt x="1820" y="6790"/>
                    <a:pt x="1918" y="6806"/>
                    <a:pt x="2000" y="6839"/>
                  </a:cubicBezTo>
                  <a:cubicBezTo>
                    <a:pt x="2443" y="7019"/>
                    <a:pt x="2656" y="7544"/>
                    <a:pt x="2443" y="8003"/>
                  </a:cubicBezTo>
                  <a:cubicBezTo>
                    <a:pt x="2316" y="8383"/>
                    <a:pt x="1915" y="8626"/>
                    <a:pt x="1475" y="8626"/>
                  </a:cubicBezTo>
                  <a:cubicBezTo>
                    <a:pt x="1345" y="8626"/>
                    <a:pt x="1212" y="8605"/>
                    <a:pt x="1082" y="8560"/>
                  </a:cubicBezTo>
                  <a:cubicBezTo>
                    <a:pt x="492" y="8396"/>
                    <a:pt x="148" y="7708"/>
                    <a:pt x="181" y="7052"/>
                  </a:cubicBezTo>
                  <a:cubicBezTo>
                    <a:pt x="230" y="6347"/>
                    <a:pt x="558" y="5675"/>
                    <a:pt x="1098" y="5200"/>
                  </a:cubicBezTo>
                  <a:cubicBezTo>
                    <a:pt x="1639" y="4708"/>
                    <a:pt x="2393" y="4430"/>
                    <a:pt x="2983" y="3839"/>
                  </a:cubicBezTo>
                  <a:cubicBezTo>
                    <a:pt x="3590" y="3282"/>
                    <a:pt x="4000" y="2495"/>
                    <a:pt x="3918" y="1692"/>
                  </a:cubicBezTo>
                  <a:cubicBezTo>
                    <a:pt x="3852" y="905"/>
                    <a:pt x="3311" y="250"/>
                    <a:pt x="2541" y="69"/>
                  </a:cubicBezTo>
                  <a:cubicBezTo>
                    <a:pt x="2382" y="23"/>
                    <a:pt x="2220" y="0"/>
                    <a:pt x="2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4746950" y="2000625"/>
              <a:ext cx="43050" cy="60275"/>
            </a:xfrm>
            <a:custGeom>
              <a:rect b="b" l="l" r="r" t="t"/>
              <a:pathLst>
                <a:path extrusionOk="0" h="2411" w="1722">
                  <a:moveTo>
                    <a:pt x="1525" y="1"/>
                  </a:moveTo>
                  <a:cubicBezTo>
                    <a:pt x="1525" y="1"/>
                    <a:pt x="1394" y="50"/>
                    <a:pt x="1361" y="165"/>
                  </a:cubicBezTo>
                  <a:cubicBezTo>
                    <a:pt x="1346" y="241"/>
                    <a:pt x="1247" y="331"/>
                    <a:pt x="1076" y="331"/>
                  </a:cubicBezTo>
                  <a:cubicBezTo>
                    <a:pt x="1062" y="331"/>
                    <a:pt x="1048" y="330"/>
                    <a:pt x="1033" y="329"/>
                  </a:cubicBezTo>
                  <a:cubicBezTo>
                    <a:pt x="837" y="329"/>
                    <a:pt x="1" y="394"/>
                    <a:pt x="66" y="2410"/>
                  </a:cubicBezTo>
                  <a:cubicBezTo>
                    <a:pt x="66" y="2410"/>
                    <a:pt x="132" y="1673"/>
                    <a:pt x="771" y="1394"/>
                  </a:cubicBezTo>
                  <a:cubicBezTo>
                    <a:pt x="1394" y="1116"/>
                    <a:pt x="1722" y="853"/>
                    <a:pt x="1607" y="476"/>
                  </a:cubicBezTo>
                  <a:cubicBezTo>
                    <a:pt x="1492" y="83"/>
                    <a:pt x="1525" y="1"/>
                    <a:pt x="1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4764575" y="1822375"/>
              <a:ext cx="159425" cy="250825"/>
            </a:xfrm>
            <a:custGeom>
              <a:rect b="b" l="l" r="r" t="t"/>
              <a:pathLst>
                <a:path extrusionOk="0" h="10033" w="6377">
                  <a:moveTo>
                    <a:pt x="5246" y="1"/>
                  </a:moveTo>
                  <a:lnTo>
                    <a:pt x="5246" y="1"/>
                  </a:lnTo>
                  <a:cubicBezTo>
                    <a:pt x="2885" y="673"/>
                    <a:pt x="4164" y="2197"/>
                    <a:pt x="4262" y="4426"/>
                  </a:cubicBezTo>
                  <a:cubicBezTo>
                    <a:pt x="4344" y="6279"/>
                    <a:pt x="3262" y="7983"/>
                    <a:pt x="1558" y="8688"/>
                  </a:cubicBezTo>
                  <a:cubicBezTo>
                    <a:pt x="230" y="9229"/>
                    <a:pt x="1" y="10032"/>
                    <a:pt x="1" y="10032"/>
                  </a:cubicBezTo>
                  <a:cubicBezTo>
                    <a:pt x="308" y="9500"/>
                    <a:pt x="664" y="9330"/>
                    <a:pt x="965" y="9330"/>
                  </a:cubicBezTo>
                  <a:cubicBezTo>
                    <a:pt x="1192" y="9330"/>
                    <a:pt x="1389" y="9427"/>
                    <a:pt x="1509" y="9540"/>
                  </a:cubicBezTo>
                  <a:cubicBezTo>
                    <a:pt x="1612" y="9633"/>
                    <a:pt x="1712" y="9662"/>
                    <a:pt x="1807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50" y="9572"/>
                    <a:pt x="2256" y="9573"/>
                    <a:pt x="2263" y="9573"/>
                  </a:cubicBezTo>
                  <a:cubicBezTo>
                    <a:pt x="2443" y="9590"/>
                    <a:pt x="2328" y="9803"/>
                    <a:pt x="2328" y="9803"/>
                  </a:cubicBezTo>
                  <a:cubicBezTo>
                    <a:pt x="2656" y="9639"/>
                    <a:pt x="2771" y="9229"/>
                    <a:pt x="2558" y="8934"/>
                  </a:cubicBezTo>
                  <a:cubicBezTo>
                    <a:pt x="2473" y="8780"/>
                    <a:pt x="2305" y="8697"/>
                    <a:pt x="2135" y="8697"/>
                  </a:cubicBezTo>
                  <a:cubicBezTo>
                    <a:pt x="2107" y="8697"/>
                    <a:pt x="2078" y="8700"/>
                    <a:pt x="2050" y="8704"/>
                  </a:cubicBezTo>
                  <a:cubicBezTo>
                    <a:pt x="2050" y="8704"/>
                    <a:pt x="2263" y="8655"/>
                    <a:pt x="3295" y="7803"/>
                  </a:cubicBezTo>
                  <a:cubicBezTo>
                    <a:pt x="4590" y="6738"/>
                    <a:pt x="4525" y="7098"/>
                    <a:pt x="5459" y="6623"/>
                  </a:cubicBezTo>
                  <a:cubicBezTo>
                    <a:pt x="6377" y="6131"/>
                    <a:pt x="6065" y="5131"/>
                    <a:pt x="6065" y="5131"/>
                  </a:cubicBezTo>
                  <a:lnTo>
                    <a:pt x="6065" y="5131"/>
                  </a:lnTo>
                  <a:cubicBezTo>
                    <a:pt x="6020" y="5252"/>
                    <a:pt x="5960" y="5430"/>
                    <a:pt x="5498" y="5430"/>
                  </a:cubicBezTo>
                  <a:cubicBezTo>
                    <a:pt x="5460" y="5430"/>
                    <a:pt x="5420" y="5429"/>
                    <a:pt x="5377" y="5426"/>
                  </a:cubicBezTo>
                  <a:cubicBezTo>
                    <a:pt x="5351" y="5424"/>
                    <a:pt x="5326" y="5423"/>
                    <a:pt x="5301" y="5423"/>
                  </a:cubicBezTo>
                  <a:cubicBezTo>
                    <a:pt x="4952" y="5423"/>
                    <a:pt x="4628" y="5631"/>
                    <a:pt x="4475" y="5967"/>
                  </a:cubicBezTo>
                  <a:cubicBezTo>
                    <a:pt x="4410" y="6082"/>
                    <a:pt x="4312" y="6180"/>
                    <a:pt x="4213" y="6246"/>
                  </a:cubicBezTo>
                  <a:cubicBezTo>
                    <a:pt x="4541" y="5918"/>
                    <a:pt x="4607" y="5148"/>
                    <a:pt x="4705" y="4508"/>
                  </a:cubicBezTo>
                  <a:cubicBezTo>
                    <a:pt x="4803" y="3869"/>
                    <a:pt x="5098" y="4066"/>
                    <a:pt x="5672" y="3689"/>
                  </a:cubicBezTo>
                  <a:cubicBezTo>
                    <a:pt x="6229" y="3295"/>
                    <a:pt x="5934" y="2804"/>
                    <a:pt x="5869" y="2656"/>
                  </a:cubicBezTo>
                  <a:cubicBezTo>
                    <a:pt x="5836" y="2509"/>
                    <a:pt x="5852" y="2361"/>
                    <a:pt x="5885" y="2230"/>
                  </a:cubicBezTo>
                  <a:lnTo>
                    <a:pt x="5885" y="2230"/>
                  </a:lnTo>
                  <a:cubicBezTo>
                    <a:pt x="5885" y="2230"/>
                    <a:pt x="5852" y="2328"/>
                    <a:pt x="5459" y="2394"/>
                  </a:cubicBezTo>
                  <a:cubicBezTo>
                    <a:pt x="5147" y="2427"/>
                    <a:pt x="4902" y="2656"/>
                    <a:pt x="4852" y="2968"/>
                  </a:cubicBezTo>
                  <a:cubicBezTo>
                    <a:pt x="4852" y="3118"/>
                    <a:pt x="4750" y="3303"/>
                    <a:pt x="4602" y="3303"/>
                  </a:cubicBezTo>
                  <a:cubicBezTo>
                    <a:pt x="4572" y="3303"/>
                    <a:pt x="4541" y="3295"/>
                    <a:pt x="4508" y="3279"/>
                  </a:cubicBezTo>
                  <a:cubicBezTo>
                    <a:pt x="4328" y="3164"/>
                    <a:pt x="4393" y="2886"/>
                    <a:pt x="4393" y="2886"/>
                  </a:cubicBezTo>
                  <a:cubicBezTo>
                    <a:pt x="4607" y="2295"/>
                    <a:pt x="5180" y="2525"/>
                    <a:pt x="5623" y="1837"/>
                  </a:cubicBezTo>
                  <a:cubicBezTo>
                    <a:pt x="6033" y="1214"/>
                    <a:pt x="5475" y="591"/>
                    <a:pt x="5279" y="410"/>
                  </a:cubicBezTo>
                  <a:cubicBezTo>
                    <a:pt x="5164" y="312"/>
                    <a:pt x="5147" y="132"/>
                    <a:pt x="524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4808825" y="1758750"/>
              <a:ext cx="68475" cy="268950"/>
            </a:xfrm>
            <a:custGeom>
              <a:rect b="b" l="l" r="r" t="t"/>
              <a:pathLst>
                <a:path extrusionOk="0" h="10758" w="2739">
                  <a:moveTo>
                    <a:pt x="1447" y="1"/>
                  </a:moveTo>
                  <a:cubicBezTo>
                    <a:pt x="1116" y="1"/>
                    <a:pt x="776" y="124"/>
                    <a:pt x="509" y="415"/>
                  </a:cubicBezTo>
                  <a:cubicBezTo>
                    <a:pt x="165" y="857"/>
                    <a:pt x="1" y="1415"/>
                    <a:pt x="34" y="1972"/>
                  </a:cubicBezTo>
                  <a:cubicBezTo>
                    <a:pt x="50" y="2497"/>
                    <a:pt x="148" y="3021"/>
                    <a:pt x="345" y="3513"/>
                  </a:cubicBezTo>
                  <a:cubicBezTo>
                    <a:pt x="1197" y="5545"/>
                    <a:pt x="2083" y="7512"/>
                    <a:pt x="1525" y="8955"/>
                  </a:cubicBezTo>
                  <a:cubicBezTo>
                    <a:pt x="1263" y="9692"/>
                    <a:pt x="755" y="10332"/>
                    <a:pt x="83" y="10758"/>
                  </a:cubicBezTo>
                  <a:cubicBezTo>
                    <a:pt x="788" y="10364"/>
                    <a:pt x="1329" y="9725"/>
                    <a:pt x="1607" y="8971"/>
                  </a:cubicBezTo>
                  <a:cubicBezTo>
                    <a:pt x="2214" y="7512"/>
                    <a:pt x="1345" y="5463"/>
                    <a:pt x="509" y="3447"/>
                  </a:cubicBezTo>
                  <a:cubicBezTo>
                    <a:pt x="329" y="2972"/>
                    <a:pt x="230" y="2464"/>
                    <a:pt x="198" y="1956"/>
                  </a:cubicBezTo>
                  <a:cubicBezTo>
                    <a:pt x="165" y="1431"/>
                    <a:pt x="312" y="923"/>
                    <a:pt x="607" y="513"/>
                  </a:cubicBezTo>
                  <a:cubicBezTo>
                    <a:pt x="848" y="235"/>
                    <a:pt x="1168" y="116"/>
                    <a:pt x="1481" y="116"/>
                  </a:cubicBezTo>
                  <a:cubicBezTo>
                    <a:pt x="1997" y="116"/>
                    <a:pt x="2493" y="443"/>
                    <a:pt x="2574" y="923"/>
                  </a:cubicBezTo>
                  <a:cubicBezTo>
                    <a:pt x="2682" y="1448"/>
                    <a:pt x="2267" y="1929"/>
                    <a:pt x="1754" y="1929"/>
                  </a:cubicBezTo>
                  <a:cubicBezTo>
                    <a:pt x="1722" y="1929"/>
                    <a:pt x="1689" y="1927"/>
                    <a:pt x="1656" y="1923"/>
                  </a:cubicBezTo>
                  <a:lnTo>
                    <a:pt x="1640" y="1923"/>
                  </a:lnTo>
                  <a:cubicBezTo>
                    <a:pt x="1624" y="1906"/>
                    <a:pt x="1607" y="1906"/>
                    <a:pt x="1591" y="1890"/>
                  </a:cubicBezTo>
                  <a:cubicBezTo>
                    <a:pt x="1509" y="1874"/>
                    <a:pt x="1443" y="1824"/>
                    <a:pt x="1411" y="1759"/>
                  </a:cubicBezTo>
                  <a:cubicBezTo>
                    <a:pt x="1411" y="1759"/>
                    <a:pt x="1378" y="1693"/>
                    <a:pt x="1411" y="1661"/>
                  </a:cubicBezTo>
                  <a:cubicBezTo>
                    <a:pt x="1443" y="1611"/>
                    <a:pt x="1804" y="1644"/>
                    <a:pt x="1820" y="1316"/>
                  </a:cubicBezTo>
                  <a:cubicBezTo>
                    <a:pt x="1831" y="1065"/>
                    <a:pt x="1627" y="900"/>
                    <a:pt x="1418" y="900"/>
                  </a:cubicBezTo>
                  <a:cubicBezTo>
                    <a:pt x="1301" y="900"/>
                    <a:pt x="1182" y="952"/>
                    <a:pt x="1099" y="1070"/>
                  </a:cubicBezTo>
                  <a:cubicBezTo>
                    <a:pt x="902" y="1333"/>
                    <a:pt x="1181" y="1939"/>
                    <a:pt x="1689" y="1972"/>
                  </a:cubicBezTo>
                  <a:lnTo>
                    <a:pt x="1853" y="1972"/>
                  </a:lnTo>
                  <a:cubicBezTo>
                    <a:pt x="2378" y="1923"/>
                    <a:pt x="2738" y="1431"/>
                    <a:pt x="2656" y="907"/>
                  </a:cubicBezTo>
                  <a:cubicBezTo>
                    <a:pt x="2583" y="384"/>
                    <a:pt x="2029" y="1"/>
                    <a:pt x="144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4518700" y="2072125"/>
              <a:ext cx="226650" cy="157950"/>
            </a:xfrm>
            <a:custGeom>
              <a:rect b="b" l="l" r="r" t="t"/>
              <a:pathLst>
                <a:path extrusionOk="0" h="6318" w="9066">
                  <a:moveTo>
                    <a:pt x="2009" y="1"/>
                  </a:moveTo>
                  <a:cubicBezTo>
                    <a:pt x="1101" y="1"/>
                    <a:pt x="83" y="653"/>
                    <a:pt x="50" y="1845"/>
                  </a:cubicBezTo>
                  <a:cubicBezTo>
                    <a:pt x="1" y="2714"/>
                    <a:pt x="476" y="3533"/>
                    <a:pt x="1247" y="3943"/>
                  </a:cubicBezTo>
                  <a:cubicBezTo>
                    <a:pt x="1740" y="4200"/>
                    <a:pt x="2292" y="4303"/>
                    <a:pt x="2857" y="4303"/>
                  </a:cubicBezTo>
                  <a:cubicBezTo>
                    <a:pt x="3193" y="4303"/>
                    <a:pt x="3533" y="4267"/>
                    <a:pt x="3869" y="4206"/>
                  </a:cubicBezTo>
                  <a:cubicBezTo>
                    <a:pt x="4754" y="3960"/>
                    <a:pt x="5574" y="3632"/>
                    <a:pt x="6393" y="3419"/>
                  </a:cubicBezTo>
                  <a:cubicBezTo>
                    <a:pt x="6591" y="3370"/>
                    <a:pt x="6794" y="3346"/>
                    <a:pt x="6994" y="3346"/>
                  </a:cubicBezTo>
                  <a:cubicBezTo>
                    <a:pt x="7606" y="3346"/>
                    <a:pt x="8191" y="3576"/>
                    <a:pt x="8524" y="4058"/>
                  </a:cubicBezTo>
                  <a:cubicBezTo>
                    <a:pt x="8967" y="4632"/>
                    <a:pt x="9000" y="5566"/>
                    <a:pt x="8459" y="5976"/>
                  </a:cubicBezTo>
                  <a:cubicBezTo>
                    <a:pt x="8245" y="6138"/>
                    <a:pt x="7988" y="6213"/>
                    <a:pt x="7739" y="6213"/>
                  </a:cubicBezTo>
                  <a:cubicBezTo>
                    <a:pt x="7360" y="6213"/>
                    <a:pt x="7001" y="6037"/>
                    <a:pt x="6852" y="5730"/>
                  </a:cubicBezTo>
                  <a:cubicBezTo>
                    <a:pt x="6541" y="5222"/>
                    <a:pt x="6787" y="4583"/>
                    <a:pt x="7246" y="4451"/>
                  </a:cubicBezTo>
                  <a:cubicBezTo>
                    <a:pt x="7341" y="4413"/>
                    <a:pt x="7440" y="4394"/>
                    <a:pt x="7537" y="4394"/>
                  </a:cubicBezTo>
                  <a:cubicBezTo>
                    <a:pt x="7771" y="4394"/>
                    <a:pt x="7996" y="4505"/>
                    <a:pt x="8147" y="4714"/>
                  </a:cubicBezTo>
                  <a:cubicBezTo>
                    <a:pt x="8246" y="4894"/>
                    <a:pt x="8246" y="5091"/>
                    <a:pt x="8180" y="5287"/>
                  </a:cubicBezTo>
                  <a:cubicBezTo>
                    <a:pt x="8167" y="5314"/>
                    <a:pt x="8108" y="5398"/>
                    <a:pt x="8060" y="5398"/>
                  </a:cubicBezTo>
                  <a:cubicBezTo>
                    <a:pt x="8050" y="5398"/>
                    <a:pt x="8041" y="5394"/>
                    <a:pt x="8033" y="5386"/>
                  </a:cubicBezTo>
                  <a:cubicBezTo>
                    <a:pt x="7967" y="5320"/>
                    <a:pt x="8033" y="4976"/>
                    <a:pt x="7656" y="4927"/>
                  </a:cubicBezTo>
                  <a:cubicBezTo>
                    <a:pt x="7641" y="4925"/>
                    <a:pt x="7627" y="4924"/>
                    <a:pt x="7614" y="4924"/>
                  </a:cubicBezTo>
                  <a:cubicBezTo>
                    <a:pt x="7284" y="4924"/>
                    <a:pt x="7162" y="5474"/>
                    <a:pt x="7508" y="5615"/>
                  </a:cubicBezTo>
                  <a:cubicBezTo>
                    <a:pt x="7582" y="5648"/>
                    <a:pt x="7659" y="5663"/>
                    <a:pt x="7734" y="5663"/>
                  </a:cubicBezTo>
                  <a:cubicBezTo>
                    <a:pt x="7959" y="5663"/>
                    <a:pt x="8168" y="5525"/>
                    <a:pt x="8229" y="5304"/>
                  </a:cubicBezTo>
                  <a:lnTo>
                    <a:pt x="8229" y="5271"/>
                  </a:lnTo>
                  <a:cubicBezTo>
                    <a:pt x="8246" y="5271"/>
                    <a:pt x="8246" y="5255"/>
                    <a:pt x="8246" y="5238"/>
                  </a:cubicBezTo>
                  <a:lnTo>
                    <a:pt x="8246" y="5222"/>
                  </a:lnTo>
                  <a:cubicBezTo>
                    <a:pt x="8278" y="5091"/>
                    <a:pt x="8262" y="4960"/>
                    <a:pt x="8229" y="4845"/>
                  </a:cubicBezTo>
                  <a:cubicBezTo>
                    <a:pt x="8117" y="4533"/>
                    <a:pt x="7824" y="4344"/>
                    <a:pt x="7510" y="4344"/>
                  </a:cubicBezTo>
                  <a:cubicBezTo>
                    <a:pt x="7412" y="4344"/>
                    <a:pt x="7311" y="4363"/>
                    <a:pt x="7213" y="4402"/>
                  </a:cubicBezTo>
                  <a:cubicBezTo>
                    <a:pt x="6721" y="4517"/>
                    <a:pt x="6426" y="5222"/>
                    <a:pt x="6770" y="5763"/>
                  </a:cubicBezTo>
                  <a:cubicBezTo>
                    <a:pt x="6944" y="6110"/>
                    <a:pt x="7359" y="6317"/>
                    <a:pt x="7786" y="6317"/>
                  </a:cubicBezTo>
                  <a:cubicBezTo>
                    <a:pt x="8045" y="6317"/>
                    <a:pt x="8308" y="6241"/>
                    <a:pt x="8524" y="6074"/>
                  </a:cubicBezTo>
                  <a:cubicBezTo>
                    <a:pt x="8967" y="5730"/>
                    <a:pt x="9065" y="5140"/>
                    <a:pt x="8918" y="4583"/>
                  </a:cubicBezTo>
                  <a:cubicBezTo>
                    <a:pt x="8819" y="4042"/>
                    <a:pt x="8459" y="3173"/>
                    <a:pt x="7197" y="2894"/>
                  </a:cubicBezTo>
                  <a:cubicBezTo>
                    <a:pt x="7051" y="2862"/>
                    <a:pt x="6903" y="2847"/>
                    <a:pt x="6752" y="2847"/>
                  </a:cubicBezTo>
                  <a:cubicBezTo>
                    <a:pt x="5428" y="2847"/>
                    <a:pt x="3896" y="3973"/>
                    <a:pt x="2329" y="3973"/>
                  </a:cubicBezTo>
                  <a:cubicBezTo>
                    <a:pt x="2100" y="3973"/>
                    <a:pt x="1870" y="3949"/>
                    <a:pt x="1640" y="3894"/>
                  </a:cubicBezTo>
                  <a:cubicBezTo>
                    <a:pt x="1542" y="3878"/>
                    <a:pt x="1460" y="3845"/>
                    <a:pt x="1361" y="3812"/>
                  </a:cubicBezTo>
                  <a:lnTo>
                    <a:pt x="1312" y="3796"/>
                  </a:lnTo>
                  <a:cubicBezTo>
                    <a:pt x="591" y="3419"/>
                    <a:pt x="148" y="2665"/>
                    <a:pt x="181" y="1862"/>
                  </a:cubicBezTo>
                  <a:cubicBezTo>
                    <a:pt x="203" y="744"/>
                    <a:pt x="1167" y="112"/>
                    <a:pt x="2033" y="112"/>
                  </a:cubicBezTo>
                  <a:cubicBezTo>
                    <a:pt x="2449" y="112"/>
                    <a:pt x="2843" y="258"/>
                    <a:pt x="3099" y="567"/>
                  </a:cubicBezTo>
                  <a:cubicBezTo>
                    <a:pt x="3558" y="1009"/>
                    <a:pt x="3525" y="1763"/>
                    <a:pt x="3017" y="2173"/>
                  </a:cubicBezTo>
                  <a:cubicBezTo>
                    <a:pt x="2935" y="2239"/>
                    <a:pt x="2853" y="2271"/>
                    <a:pt x="2755" y="2304"/>
                  </a:cubicBezTo>
                  <a:cubicBezTo>
                    <a:pt x="2697" y="2316"/>
                    <a:pt x="2638" y="2323"/>
                    <a:pt x="2578" y="2323"/>
                  </a:cubicBezTo>
                  <a:cubicBezTo>
                    <a:pt x="2398" y="2323"/>
                    <a:pt x="2214" y="2267"/>
                    <a:pt x="2066" y="2157"/>
                  </a:cubicBezTo>
                  <a:cubicBezTo>
                    <a:pt x="1935" y="2075"/>
                    <a:pt x="1886" y="1911"/>
                    <a:pt x="1919" y="1780"/>
                  </a:cubicBezTo>
                  <a:lnTo>
                    <a:pt x="1919" y="1780"/>
                  </a:lnTo>
                  <a:cubicBezTo>
                    <a:pt x="1994" y="1855"/>
                    <a:pt x="2098" y="1895"/>
                    <a:pt x="2202" y="1895"/>
                  </a:cubicBezTo>
                  <a:cubicBezTo>
                    <a:pt x="2256" y="1895"/>
                    <a:pt x="2311" y="1884"/>
                    <a:pt x="2361" y="1862"/>
                  </a:cubicBezTo>
                  <a:cubicBezTo>
                    <a:pt x="2591" y="1714"/>
                    <a:pt x="2525" y="1321"/>
                    <a:pt x="2214" y="1222"/>
                  </a:cubicBezTo>
                  <a:cubicBezTo>
                    <a:pt x="2185" y="1215"/>
                    <a:pt x="2157" y="1211"/>
                    <a:pt x="2130" y="1211"/>
                  </a:cubicBezTo>
                  <a:cubicBezTo>
                    <a:pt x="1787" y="1211"/>
                    <a:pt x="1508" y="1748"/>
                    <a:pt x="1902" y="2173"/>
                  </a:cubicBezTo>
                  <a:cubicBezTo>
                    <a:pt x="2060" y="2319"/>
                    <a:pt x="2262" y="2401"/>
                    <a:pt x="2470" y="2401"/>
                  </a:cubicBezTo>
                  <a:cubicBezTo>
                    <a:pt x="2543" y="2401"/>
                    <a:pt x="2616" y="2391"/>
                    <a:pt x="2689" y="2370"/>
                  </a:cubicBezTo>
                  <a:cubicBezTo>
                    <a:pt x="2722" y="2370"/>
                    <a:pt x="2755" y="2353"/>
                    <a:pt x="2787" y="2353"/>
                  </a:cubicBezTo>
                  <a:lnTo>
                    <a:pt x="2853" y="2321"/>
                  </a:lnTo>
                  <a:lnTo>
                    <a:pt x="2886" y="2321"/>
                  </a:lnTo>
                  <a:cubicBezTo>
                    <a:pt x="3050" y="2255"/>
                    <a:pt x="3164" y="2140"/>
                    <a:pt x="3263" y="2009"/>
                  </a:cubicBezTo>
                  <a:cubicBezTo>
                    <a:pt x="3591" y="1534"/>
                    <a:pt x="3541" y="911"/>
                    <a:pt x="3148" y="501"/>
                  </a:cubicBezTo>
                  <a:cubicBezTo>
                    <a:pt x="2886" y="163"/>
                    <a:pt x="2461" y="1"/>
                    <a:pt x="20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4557225" y="2162025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5518" y="0"/>
                  </a:moveTo>
                  <a:cubicBezTo>
                    <a:pt x="5268" y="0"/>
                    <a:pt x="4969" y="44"/>
                    <a:pt x="4623" y="167"/>
                  </a:cubicBezTo>
                  <a:cubicBezTo>
                    <a:pt x="3775" y="457"/>
                    <a:pt x="2582" y="1019"/>
                    <a:pt x="1411" y="1019"/>
                  </a:cubicBezTo>
                  <a:cubicBezTo>
                    <a:pt x="929" y="1019"/>
                    <a:pt x="450" y="924"/>
                    <a:pt x="1" y="675"/>
                  </a:cubicBezTo>
                  <a:lnTo>
                    <a:pt x="1" y="675"/>
                  </a:lnTo>
                  <a:cubicBezTo>
                    <a:pt x="1" y="675"/>
                    <a:pt x="582" y="1333"/>
                    <a:pt x="1361" y="1333"/>
                  </a:cubicBezTo>
                  <a:cubicBezTo>
                    <a:pt x="1388" y="1333"/>
                    <a:pt x="1415" y="1332"/>
                    <a:pt x="1443" y="1331"/>
                  </a:cubicBezTo>
                  <a:cubicBezTo>
                    <a:pt x="1951" y="1294"/>
                    <a:pt x="2183" y="1151"/>
                    <a:pt x="2322" y="1151"/>
                  </a:cubicBezTo>
                  <a:cubicBezTo>
                    <a:pt x="2371" y="1151"/>
                    <a:pt x="2409" y="1169"/>
                    <a:pt x="2443" y="1216"/>
                  </a:cubicBezTo>
                  <a:cubicBezTo>
                    <a:pt x="2506" y="1304"/>
                    <a:pt x="2404" y="1364"/>
                    <a:pt x="2256" y="1364"/>
                  </a:cubicBezTo>
                  <a:cubicBezTo>
                    <a:pt x="2212" y="1364"/>
                    <a:pt x="2164" y="1358"/>
                    <a:pt x="2115" y="1347"/>
                  </a:cubicBezTo>
                  <a:cubicBezTo>
                    <a:pt x="2062" y="1329"/>
                    <a:pt x="2007" y="1320"/>
                    <a:pt x="1953" y="1320"/>
                  </a:cubicBezTo>
                  <a:cubicBezTo>
                    <a:pt x="1856" y="1320"/>
                    <a:pt x="1762" y="1350"/>
                    <a:pt x="1689" y="1413"/>
                  </a:cubicBezTo>
                  <a:cubicBezTo>
                    <a:pt x="1511" y="1574"/>
                    <a:pt x="1715" y="2085"/>
                    <a:pt x="1346" y="2085"/>
                  </a:cubicBezTo>
                  <a:cubicBezTo>
                    <a:pt x="1340" y="2085"/>
                    <a:pt x="1334" y="2085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22" y="2451"/>
                    <a:pt x="2050" y="2451"/>
                  </a:cubicBezTo>
                  <a:cubicBezTo>
                    <a:pt x="2195" y="2451"/>
                    <a:pt x="2355" y="2410"/>
                    <a:pt x="2525" y="2298"/>
                  </a:cubicBezTo>
                  <a:cubicBezTo>
                    <a:pt x="3197" y="1872"/>
                    <a:pt x="2820" y="1364"/>
                    <a:pt x="3082" y="1232"/>
                  </a:cubicBezTo>
                  <a:cubicBezTo>
                    <a:pt x="3124" y="1210"/>
                    <a:pt x="3164" y="1200"/>
                    <a:pt x="3202" y="1200"/>
                  </a:cubicBezTo>
                  <a:cubicBezTo>
                    <a:pt x="3387" y="1200"/>
                    <a:pt x="3502" y="1441"/>
                    <a:pt x="3312" y="1659"/>
                  </a:cubicBezTo>
                  <a:cubicBezTo>
                    <a:pt x="3082" y="1937"/>
                    <a:pt x="2230" y="2872"/>
                    <a:pt x="3558" y="3691"/>
                  </a:cubicBezTo>
                  <a:cubicBezTo>
                    <a:pt x="3558" y="3691"/>
                    <a:pt x="3377" y="3232"/>
                    <a:pt x="3738" y="3085"/>
                  </a:cubicBezTo>
                  <a:cubicBezTo>
                    <a:pt x="4098" y="2921"/>
                    <a:pt x="4820" y="2691"/>
                    <a:pt x="4721" y="2199"/>
                  </a:cubicBezTo>
                  <a:cubicBezTo>
                    <a:pt x="4623" y="1691"/>
                    <a:pt x="4246" y="937"/>
                    <a:pt x="4852" y="495"/>
                  </a:cubicBezTo>
                  <a:cubicBezTo>
                    <a:pt x="5199" y="235"/>
                    <a:pt x="5500" y="133"/>
                    <a:pt x="5802" y="133"/>
                  </a:cubicBezTo>
                  <a:cubicBezTo>
                    <a:pt x="6015" y="133"/>
                    <a:pt x="6228" y="184"/>
                    <a:pt x="6459" y="265"/>
                  </a:cubicBezTo>
                  <a:cubicBezTo>
                    <a:pt x="6459" y="265"/>
                    <a:pt x="6136" y="0"/>
                    <a:pt x="55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4587150" y="2069950"/>
              <a:ext cx="90175" cy="63075"/>
            </a:xfrm>
            <a:custGeom>
              <a:rect b="b" l="l" r="r" t="t"/>
              <a:pathLst>
                <a:path extrusionOk="0" h="2523" w="3607">
                  <a:moveTo>
                    <a:pt x="1100" y="0"/>
                  </a:moveTo>
                  <a:cubicBezTo>
                    <a:pt x="504" y="0"/>
                    <a:pt x="0" y="129"/>
                    <a:pt x="0" y="129"/>
                  </a:cubicBezTo>
                  <a:cubicBezTo>
                    <a:pt x="0" y="129"/>
                    <a:pt x="951" y="195"/>
                    <a:pt x="1197" y="555"/>
                  </a:cubicBezTo>
                  <a:cubicBezTo>
                    <a:pt x="1361" y="752"/>
                    <a:pt x="1426" y="1014"/>
                    <a:pt x="1344" y="1260"/>
                  </a:cubicBezTo>
                  <a:cubicBezTo>
                    <a:pt x="1295" y="1490"/>
                    <a:pt x="1180" y="2145"/>
                    <a:pt x="2213" y="2162"/>
                  </a:cubicBezTo>
                  <a:cubicBezTo>
                    <a:pt x="3246" y="2162"/>
                    <a:pt x="3082" y="2522"/>
                    <a:pt x="3082" y="2522"/>
                  </a:cubicBezTo>
                  <a:cubicBezTo>
                    <a:pt x="3082" y="2522"/>
                    <a:pt x="3606" y="1768"/>
                    <a:pt x="2738" y="621"/>
                  </a:cubicBezTo>
                  <a:cubicBezTo>
                    <a:pt x="2364" y="125"/>
                    <a:pt x="1687" y="0"/>
                    <a:pt x="11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4551900" y="2003100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15" y="0"/>
                  </a:moveTo>
                  <a:lnTo>
                    <a:pt x="1115" y="0"/>
                  </a:lnTo>
                  <a:cubicBezTo>
                    <a:pt x="820" y="164"/>
                    <a:pt x="738" y="705"/>
                    <a:pt x="804" y="1426"/>
                  </a:cubicBezTo>
                  <a:cubicBezTo>
                    <a:pt x="869" y="2164"/>
                    <a:pt x="1" y="2623"/>
                    <a:pt x="1" y="2623"/>
                  </a:cubicBezTo>
                  <a:cubicBezTo>
                    <a:pt x="574" y="2410"/>
                    <a:pt x="1754" y="2688"/>
                    <a:pt x="2000" y="2016"/>
                  </a:cubicBezTo>
                  <a:cubicBezTo>
                    <a:pt x="2263" y="1361"/>
                    <a:pt x="1623" y="935"/>
                    <a:pt x="1263" y="738"/>
                  </a:cubicBezTo>
                  <a:cubicBezTo>
                    <a:pt x="902" y="541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4467075" y="2032200"/>
              <a:ext cx="79925" cy="107375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1" y="97"/>
                    <a:pt x="2591" y="135"/>
                    <a:pt x="2465" y="135"/>
                  </a:cubicBezTo>
                  <a:cubicBezTo>
                    <a:pt x="2441" y="135"/>
                    <a:pt x="2417" y="134"/>
                    <a:pt x="2394" y="131"/>
                  </a:cubicBezTo>
                  <a:cubicBezTo>
                    <a:pt x="2336" y="120"/>
                    <a:pt x="2251" y="110"/>
                    <a:pt x="2154" y="110"/>
                  </a:cubicBezTo>
                  <a:cubicBezTo>
                    <a:pt x="1837" y="110"/>
                    <a:pt x="1380" y="212"/>
                    <a:pt x="1230" y="688"/>
                  </a:cubicBezTo>
                  <a:cubicBezTo>
                    <a:pt x="1050" y="1311"/>
                    <a:pt x="1197" y="1705"/>
                    <a:pt x="1410" y="1885"/>
                  </a:cubicBezTo>
                  <a:cubicBezTo>
                    <a:pt x="1623" y="2065"/>
                    <a:pt x="1623" y="2442"/>
                    <a:pt x="1476" y="2491"/>
                  </a:cubicBezTo>
                  <a:cubicBezTo>
                    <a:pt x="1440" y="2509"/>
                    <a:pt x="1403" y="2518"/>
                    <a:pt x="1368" y="2518"/>
                  </a:cubicBezTo>
                  <a:cubicBezTo>
                    <a:pt x="1211" y="2518"/>
                    <a:pt x="1081" y="2354"/>
                    <a:pt x="1148" y="2180"/>
                  </a:cubicBezTo>
                  <a:cubicBezTo>
                    <a:pt x="1221" y="1947"/>
                    <a:pt x="1048" y="1727"/>
                    <a:pt x="824" y="1727"/>
                  </a:cubicBezTo>
                  <a:cubicBezTo>
                    <a:pt x="796" y="1727"/>
                    <a:pt x="767" y="1730"/>
                    <a:pt x="738" y="1737"/>
                  </a:cubicBezTo>
                  <a:cubicBezTo>
                    <a:pt x="686" y="1744"/>
                    <a:pt x="638" y="1747"/>
                    <a:pt x="594" y="1747"/>
                  </a:cubicBezTo>
                  <a:cubicBezTo>
                    <a:pt x="421" y="1747"/>
                    <a:pt x="318" y="1695"/>
                    <a:pt x="279" y="1590"/>
                  </a:cubicBezTo>
                  <a:lnTo>
                    <a:pt x="279" y="1590"/>
                  </a:lnTo>
                  <a:cubicBezTo>
                    <a:pt x="279" y="1590"/>
                    <a:pt x="1" y="2492"/>
                    <a:pt x="689" y="2918"/>
                  </a:cubicBezTo>
                  <a:cubicBezTo>
                    <a:pt x="1377" y="3360"/>
                    <a:pt x="1738" y="4049"/>
                    <a:pt x="2115" y="4295"/>
                  </a:cubicBezTo>
                  <a:cubicBezTo>
                    <a:pt x="2115" y="4295"/>
                    <a:pt x="1525" y="3344"/>
                    <a:pt x="2082" y="2475"/>
                  </a:cubicBezTo>
                  <a:cubicBezTo>
                    <a:pt x="2623" y="1606"/>
                    <a:pt x="3197" y="1360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4362175" y="1873525"/>
              <a:ext cx="202875" cy="202525"/>
            </a:xfrm>
            <a:custGeom>
              <a:rect b="b" l="l" r="r" t="t"/>
              <a:pathLst>
                <a:path extrusionOk="0" h="8101" w="8115">
                  <a:moveTo>
                    <a:pt x="2368" y="1"/>
                  </a:moveTo>
                  <a:cubicBezTo>
                    <a:pt x="2272" y="1"/>
                    <a:pt x="2177" y="7"/>
                    <a:pt x="2082" y="20"/>
                  </a:cubicBezTo>
                  <a:cubicBezTo>
                    <a:pt x="754" y="168"/>
                    <a:pt x="0" y="1987"/>
                    <a:pt x="787" y="3233"/>
                  </a:cubicBezTo>
                  <a:cubicBezTo>
                    <a:pt x="1365" y="4186"/>
                    <a:pt x="2413" y="4477"/>
                    <a:pt x="3371" y="4477"/>
                  </a:cubicBezTo>
                  <a:cubicBezTo>
                    <a:pt x="3501" y="4477"/>
                    <a:pt x="3629" y="4472"/>
                    <a:pt x="3754" y="4462"/>
                  </a:cubicBezTo>
                  <a:cubicBezTo>
                    <a:pt x="3951" y="4462"/>
                    <a:pt x="4197" y="4446"/>
                    <a:pt x="4442" y="4413"/>
                  </a:cubicBezTo>
                  <a:cubicBezTo>
                    <a:pt x="4442" y="4413"/>
                    <a:pt x="4651" y="4378"/>
                    <a:pt x="4961" y="4378"/>
                  </a:cubicBezTo>
                  <a:cubicBezTo>
                    <a:pt x="5449" y="4378"/>
                    <a:pt x="6189" y="4464"/>
                    <a:pt x="6770" y="4905"/>
                  </a:cubicBezTo>
                  <a:cubicBezTo>
                    <a:pt x="7163" y="5249"/>
                    <a:pt x="7426" y="5708"/>
                    <a:pt x="7508" y="6216"/>
                  </a:cubicBezTo>
                  <a:cubicBezTo>
                    <a:pt x="7508" y="6216"/>
                    <a:pt x="7671" y="7412"/>
                    <a:pt x="7098" y="8068"/>
                  </a:cubicBezTo>
                  <a:cubicBezTo>
                    <a:pt x="7081" y="8084"/>
                    <a:pt x="7081" y="8084"/>
                    <a:pt x="7065" y="8101"/>
                  </a:cubicBezTo>
                  <a:cubicBezTo>
                    <a:pt x="7065" y="8101"/>
                    <a:pt x="8114" y="7576"/>
                    <a:pt x="7983" y="5970"/>
                  </a:cubicBezTo>
                  <a:cubicBezTo>
                    <a:pt x="7875" y="4663"/>
                    <a:pt x="6826" y="4010"/>
                    <a:pt x="5500" y="4010"/>
                  </a:cubicBezTo>
                  <a:cubicBezTo>
                    <a:pt x="5213" y="4010"/>
                    <a:pt x="4913" y="4040"/>
                    <a:pt x="4606" y="4101"/>
                  </a:cubicBezTo>
                  <a:cubicBezTo>
                    <a:pt x="4116" y="4192"/>
                    <a:pt x="3674" y="4239"/>
                    <a:pt x="3274" y="4239"/>
                  </a:cubicBezTo>
                  <a:cubicBezTo>
                    <a:pt x="2738" y="4239"/>
                    <a:pt x="2280" y="4156"/>
                    <a:pt x="1885" y="3987"/>
                  </a:cubicBezTo>
                  <a:cubicBezTo>
                    <a:pt x="1492" y="3806"/>
                    <a:pt x="1148" y="3511"/>
                    <a:pt x="918" y="3134"/>
                  </a:cubicBezTo>
                  <a:cubicBezTo>
                    <a:pt x="197" y="1987"/>
                    <a:pt x="885" y="299"/>
                    <a:pt x="2098" y="151"/>
                  </a:cubicBezTo>
                  <a:cubicBezTo>
                    <a:pt x="2196" y="137"/>
                    <a:pt x="2295" y="129"/>
                    <a:pt x="2394" y="129"/>
                  </a:cubicBezTo>
                  <a:cubicBezTo>
                    <a:pt x="2860" y="129"/>
                    <a:pt x="3320" y="291"/>
                    <a:pt x="3590" y="643"/>
                  </a:cubicBezTo>
                  <a:cubicBezTo>
                    <a:pt x="3869" y="1036"/>
                    <a:pt x="3918" y="1544"/>
                    <a:pt x="3721" y="1987"/>
                  </a:cubicBezTo>
                  <a:cubicBezTo>
                    <a:pt x="3573" y="2336"/>
                    <a:pt x="3239" y="2542"/>
                    <a:pt x="2879" y="2542"/>
                  </a:cubicBezTo>
                  <a:cubicBezTo>
                    <a:pt x="2800" y="2542"/>
                    <a:pt x="2719" y="2532"/>
                    <a:pt x="2639" y="2511"/>
                  </a:cubicBezTo>
                  <a:cubicBezTo>
                    <a:pt x="2197" y="2397"/>
                    <a:pt x="2016" y="1971"/>
                    <a:pt x="2361" y="1905"/>
                  </a:cubicBezTo>
                  <a:cubicBezTo>
                    <a:pt x="2770" y="1839"/>
                    <a:pt x="2836" y="1495"/>
                    <a:pt x="2705" y="1200"/>
                  </a:cubicBezTo>
                  <a:cubicBezTo>
                    <a:pt x="2646" y="1082"/>
                    <a:pt x="2515" y="1016"/>
                    <a:pt x="2374" y="1016"/>
                  </a:cubicBezTo>
                  <a:cubicBezTo>
                    <a:pt x="2163" y="1016"/>
                    <a:pt x="1928" y="1162"/>
                    <a:pt x="1869" y="1495"/>
                  </a:cubicBezTo>
                  <a:cubicBezTo>
                    <a:pt x="1820" y="1757"/>
                    <a:pt x="1885" y="2036"/>
                    <a:pt x="2066" y="2233"/>
                  </a:cubicBezTo>
                  <a:cubicBezTo>
                    <a:pt x="2242" y="2426"/>
                    <a:pt x="2583" y="2590"/>
                    <a:pt x="2931" y="2590"/>
                  </a:cubicBezTo>
                  <a:cubicBezTo>
                    <a:pt x="3260" y="2590"/>
                    <a:pt x="3596" y="2443"/>
                    <a:pt x="3803" y="2036"/>
                  </a:cubicBezTo>
                  <a:cubicBezTo>
                    <a:pt x="4033" y="1561"/>
                    <a:pt x="3983" y="1003"/>
                    <a:pt x="3688" y="561"/>
                  </a:cubicBezTo>
                  <a:cubicBezTo>
                    <a:pt x="3384" y="188"/>
                    <a:pt x="2881" y="1"/>
                    <a:pt x="2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4394550" y="1990100"/>
              <a:ext cx="116675" cy="59325"/>
            </a:xfrm>
            <a:custGeom>
              <a:rect b="b" l="l" r="r" t="t"/>
              <a:pathLst>
                <a:path extrusionOk="0" h="2373" w="4667">
                  <a:moveTo>
                    <a:pt x="3586" y="0"/>
                  </a:moveTo>
                  <a:cubicBezTo>
                    <a:pt x="3290" y="0"/>
                    <a:pt x="2939" y="42"/>
                    <a:pt x="2541" y="160"/>
                  </a:cubicBezTo>
                  <a:cubicBezTo>
                    <a:pt x="1985" y="324"/>
                    <a:pt x="1513" y="386"/>
                    <a:pt x="1125" y="386"/>
                  </a:cubicBezTo>
                  <a:cubicBezTo>
                    <a:pt x="586" y="386"/>
                    <a:pt x="210" y="267"/>
                    <a:pt x="0" y="143"/>
                  </a:cubicBezTo>
                  <a:lnTo>
                    <a:pt x="0" y="143"/>
                  </a:lnTo>
                  <a:cubicBezTo>
                    <a:pt x="148" y="258"/>
                    <a:pt x="262" y="389"/>
                    <a:pt x="377" y="520"/>
                  </a:cubicBezTo>
                  <a:cubicBezTo>
                    <a:pt x="453" y="641"/>
                    <a:pt x="612" y="1389"/>
                    <a:pt x="1202" y="1389"/>
                  </a:cubicBezTo>
                  <a:cubicBezTo>
                    <a:pt x="1252" y="1389"/>
                    <a:pt x="1305" y="1384"/>
                    <a:pt x="1361" y="1373"/>
                  </a:cubicBezTo>
                  <a:cubicBezTo>
                    <a:pt x="2098" y="1225"/>
                    <a:pt x="1951" y="766"/>
                    <a:pt x="2426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4" y="782"/>
                    <a:pt x="2869" y="848"/>
                  </a:cubicBezTo>
                  <a:cubicBezTo>
                    <a:pt x="2808" y="894"/>
                    <a:pt x="2754" y="908"/>
                    <a:pt x="2695" y="908"/>
                  </a:cubicBezTo>
                  <a:cubicBezTo>
                    <a:pt x="2628" y="908"/>
                    <a:pt x="2555" y="890"/>
                    <a:pt x="2459" y="881"/>
                  </a:cubicBezTo>
                  <a:cubicBezTo>
                    <a:pt x="2445" y="878"/>
                    <a:pt x="2430" y="877"/>
                    <a:pt x="2412" y="877"/>
                  </a:cubicBezTo>
                  <a:cubicBezTo>
                    <a:pt x="2219" y="877"/>
                    <a:pt x="1817" y="1047"/>
                    <a:pt x="1967" y="1438"/>
                  </a:cubicBezTo>
                  <a:cubicBezTo>
                    <a:pt x="2131" y="1881"/>
                    <a:pt x="2377" y="2225"/>
                    <a:pt x="2115" y="2372"/>
                  </a:cubicBezTo>
                  <a:cubicBezTo>
                    <a:pt x="2115" y="2372"/>
                    <a:pt x="3033" y="2372"/>
                    <a:pt x="3344" y="2110"/>
                  </a:cubicBezTo>
                  <a:cubicBezTo>
                    <a:pt x="3705" y="1848"/>
                    <a:pt x="3852" y="1405"/>
                    <a:pt x="3721" y="979"/>
                  </a:cubicBezTo>
                  <a:cubicBezTo>
                    <a:pt x="3622" y="499"/>
                    <a:pt x="3937" y="202"/>
                    <a:pt x="4414" y="202"/>
                  </a:cubicBezTo>
                  <a:cubicBezTo>
                    <a:pt x="4490" y="202"/>
                    <a:pt x="4571" y="209"/>
                    <a:pt x="4655" y="225"/>
                  </a:cubicBezTo>
                  <a:cubicBezTo>
                    <a:pt x="4667" y="225"/>
                    <a:pt x="4277" y="0"/>
                    <a:pt x="35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4424450" y="1880575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263" y="0"/>
                  </a:moveTo>
                  <a:cubicBezTo>
                    <a:pt x="1689" y="443"/>
                    <a:pt x="1837" y="1082"/>
                    <a:pt x="1640" y="1656"/>
                  </a:cubicBezTo>
                  <a:cubicBezTo>
                    <a:pt x="1398" y="2417"/>
                    <a:pt x="880" y="2617"/>
                    <a:pt x="434" y="2617"/>
                  </a:cubicBezTo>
                  <a:cubicBezTo>
                    <a:pt x="275" y="2617"/>
                    <a:pt x="126" y="2592"/>
                    <a:pt x="1" y="2557"/>
                  </a:cubicBezTo>
                  <a:lnTo>
                    <a:pt x="1" y="2557"/>
                  </a:lnTo>
                  <a:cubicBezTo>
                    <a:pt x="1" y="2557"/>
                    <a:pt x="229" y="3348"/>
                    <a:pt x="1007" y="3348"/>
                  </a:cubicBezTo>
                  <a:cubicBezTo>
                    <a:pt x="1037" y="3348"/>
                    <a:pt x="1067" y="3347"/>
                    <a:pt x="1099" y="3344"/>
                  </a:cubicBezTo>
                  <a:cubicBezTo>
                    <a:pt x="1935" y="3279"/>
                    <a:pt x="1886" y="2639"/>
                    <a:pt x="1869" y="2344"/>
                  </a:cubicBezTo>
                  <a:cubicBezTo>
                    <a:pt x="1869" y="2066"/>
                    <a:pt x="1853" y="1836"/>
                    <a:pt x="1968" y="1836"/>
                  </a:cubicBezTo>
                  <a:cubicBezTo>
                    <a:pt x="2066" y="1836"/>
                    <a:pt x="2099" y="1951"/>
                    <a:pt x="2033" y="2148"/>
                  </a:cubicBezTo>
                  <a:cubicBezTo>
                    <a:pt x="1968" y="2344"/>
                    <a:pt x="1820" y="2983"/>
                    <a:pt x="2918" y="3098"/>
                  </a:cubicBezTo>
                  <a:cubicBezTo>
                    <a:pt x="2787" y="3000"/>
                    <a:pt x="2755" y="2820"/>
                    <a:pt x="2853" y="2688"/>
                  </a:cubicBezTo>
                  <a:cubicBezTo>
                    <a:pt x="3000" y="2426"/>
                    <a:pt x="3230" y="1967"/>
                    <a:pt x="2492" y="1344"/>
                  </a:cubicBezTo>
                  <a:cubicBezTo>
                    <a:pt x="1771" y="721"/>
                    <a:pt x="1706" y="279"/>
                    <a:pt x="1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4645325" y="1917350"/>
              <a:ext cx="99600" cy="218575"/>
            </a:xfrm>
            <a:custGeom>
              <a:rect b="b" l="l" r="r" t="t"/>
              <a:pathLst>
                <a:path extrusionOk="0" h="8743" w="3984">
                  <a:moveTo>
                    <a:pt x="1942" y="1"/>
                  </a:moveTo>
                  <a:cubicBezTo>
                    <a:pt x="1781" y="1"/>
                    <a:pt x="1619" y="23"/>
                    <a:pt x="1460" y="70"/>
                  </a:cubicBezTo>
                  <a:cubicBezTo>
                    <a:pt x="689" y="267"/>
                    <a:pt x="148" y="922"/>
                    <a:pt x="83" y="1693"/>
                  </a:cubicBezTo>
                  <a:cubicBezTo>
                    <a:pt x="1" y="2496"/>
                    <a:pt x="411" y="3283"/>
                    <a:pt x="1017" y="3840"/>
                  </a:cubicBezTo>
                  <a:cubicBezTo>
                    <a:pt x="1607" y="4430"/>
                    <a:pt x="2361" y="4709"/>
                    <a:pt x="2902" y="5217"/>
                  </a:cubicBezTo>
                  <a:cubicBezTo>
                    <a:pt x="3443" y="5692"/>
                    <a:pt x="3771" y="6348"/>
                    <a:pt x="3836" y="7053"/>
                  </a:cubicBezTo>
                  <a:cubicBezTo>
                    <a:pt x="3853" y="7725"/>
                    <a:pt x="3508" y="8397"/>
                    <a:pt x="2935" y="8577"/>
                  </a:cubicBezTo>
                  <a:cubicBezTo>
                    <a:pt x="2805" y="8620"/>
                    <a:pt x="2673" y="8641"/>
                    <a:pt x="2545" y="8641"/>
                  </a:cubicBezTo>
                  <a:cubicBezTo>
                    <a:pt x="2093" y="8641"/>
                    <a:pt x="1686" y="8387"/>
                    <a:pt x="1558" y="8003"/>
                  </a:cubicBezTo>
                  <a:cubicBezTo>
                    <a:pt x="1345" y="7561"/>
                    <a:pt x="1542" y="7036"/>
                    <a:pt x="2000" y="6840"/>
                  </a:cubicBezTo>
                  <a:cubicBezTo>
                    <a:pt x="2082" y="6807"/>
                    <a:pt x="2181" y="6790"/>
                    <a:pt x="2263" y="6790"/>
                  </a:cubicBezTo>
                  <a:cubicBezTo>
                    <a:pt x="2263" y="6790"/>
                    <a:pt x="2292" y="6787"/>
                    <a:pt x="2339" y="6787"/>
                  </a:cubicBezTo>
                  <a:cubicBezTo>
                    <a:pt x="2479" y="6787"/>
                    <a:pt x="2771" y="6815"/>
                    <a:pt x="2869" y="7036"/>
                  </a:cubicBezTo>
                  <a:cubicBezTo>
                    <a:pt x="2869" y="7036"/>
                    <a:pt x="2889" y="7085"/>
                    <a:pt x="2860" y="7085"/>
                  </a:cubicBezTo>
                  <a:cubicBezTo>
                    <a:pt x="2852" y="7085"/>
                    <a:pt x="2839" y="7080"/>
                    <a:pt x="2820" y="7069"/>
                  </a:cubicBezTo>
                  <a:cubicBezTo>
                    <a:pt x="2752" y="7035"/>
                    <a:pt x="2678" y="7018"/>
                    <a:pt x="2605" y="7018"/>
                  </a:cubicBezTo>
                  <a:cubicBezTo>
                    <a:pt x="2504" y="7018"/>
                    <a:pt x="2405" y="7051"/>
                    <a:pt x="2328" y="7118"/>
                  </a:cubicBezTo>
                  <a:cubicBezTo>
                    <a:pt x="2066" y="7364"/>
                    <a:pt x="2132" y="7774"/>
                    <a:pt x="2443" y="7938"/>
                  </a:cubicBezTo>
                  <a:cubicBezTo>
                    <a:pt x="2525" y="7975"/>
                    <a:pt x="2610" y="7994"/>
                    <a:pt x="2692" y="7994"/>
                  </a:cubicBezTo>
                  <a:cubicBezTo>
                    <a:pt x="3006" y="7994"/>
                    <a:pt x="3278" y="7727"/>
                    <a:pt x="3148" y="7233"/>
                  </a:cubicBezTo>
                  <a:cubicBezTo>
                    <a:pt x="3046" y="6914"/>
                    <a:pt x="2752" y="6697"/>
                    <a:pt x="2424" y="6697"/>
                  </a:cubicBezTo>
                  <a:cubicBezTo>
                    <a:pt x="2382" y="6697"/>
                    <a:pt x="2339" y="6701"/>
                    <a:pt x="2296" y="6708"/>
                  </a:cubicBezTo>
                  <a:cubicBezTo>
                    <a:pt x="2181" y="6708"/>
                    <a:pt x="2066" y="6725"/>
                    <a:pt x="1951" y="6790"/>
                  </a:cubicBezTo>
                  <a:cubicBezTo>
                    <a:pt x="1492" y="7004"/>
                    <a:pt x="1279" y="7544"/>
                    <a:pt x="1476" y="8020"/>
                  </a:cubicBezTo>
                  <a:cubicBezTo>
                    <a:pt x="1605" y="8457"/>
                    <a:pt x="2066" y="8743"/>
                    <a:pt x="2552" y="8743"/>
                  </a:cubicBezTo>
                  <a:cubicBezTo>
                    <a:pt x="2685" y="8743"/>
                    <a:pt x="2820" y="8721"/>
                    <a:pt x="2951" y="8675"/>
                  </a:cubicBezTo>
                  <a:cubicBezTo>
                    <a:pt x="3607" y="8495"/>
                    <a:pt x="3984" y="7758"/>
                    <a:pt x="3967" y="7053"/>
                  </a:cubicBezTo>
                  <a:cubicBezTo>
                    <a:pt x="3935" y="6299"/>
                    <a:pt x="3590" y="5594"/>
                    <a:pt x="3017" y="5086"/>
                  </a:cubicBezTo>
                  <a:cubicBezTo>
                    <a:pt x="2443" y="4545"/>
                    <a:pt x="1689" y="4266"/>
                    <a:pt x="1132" y="3709"/>
                  </a:cubicBezTo>
                  <a:cubicBezTo>
                    <a:pt x="574" y="3152"/>
                    <a:pt x="181" y="2430"/>
                    <a:pt x="247" y="1693"/>
                  </a:cubicBezTo>
                  <a:cubicBezTo>
                    <a:pt x="263" y="1250"/>
                    <a:pt x="476" y="824"/>
                    <a:pt x="837" y="545"/>
                  </a:cubicBezTo>
                  <a:cubicBezTo>
                    <a:pt x="984" y="431"/>
                    <a:pt x="1165" y="332"/>
                    <a:pt x="1361" y="283"/>
                  </a:cubicBezTo>
                  <a:cubicBezTo>
                    <a:pt x="1508" y="240"/>
                    <a:pt x="1665" y="219"/>
                    <a:pt x="1823" y="219"/>
                  </a:cubicBezTo>
                  <a:cubicBezTo>
                    <a:pt x="1964" y="219"/>
                    <a:pt x="2107" y="236"/>
                    <a:pt x="2246" y="267"/>
                  </a:cubicBezTo>
                  <a:cubicBezTo>
                    <a:pt x="3263" y="545"/>
                    <a:pt x="3590" y="1906"/>
                    <a:pt x="2902" y="2562"/>
                  </a:cubicBezTo>
                  <a:cubicBezTo>
                    <a:pt x="2771" y="2709"/>
                    <a:pt x="2591" y="2791"/>
                    <a:pt x="2410" y="2824"/>
                  </a:cubicBezTo>
                  <a:cubicBezTo>
                    <a:pt x="2339" y="2836"/>
                    <a:pt x="2272" y="2841"/>
                    <a:pt x="2209" y="2841"/>
                  </a:cubicBezTo>
                  <a:cubicBezTo>
                    <a:pt x="1750" y="2841"/>
                    <a:pt x="1515" y="2552"/>
                    <a:pt x="1558" y="2365"/>
                  </a:cubicBezTo>
                  <a:cubicBezTo>
                    <a:pt x="1558" y="2365"/>
                    <a:pt x="1558" y="2332"/>
                    <a:pt x="1623" y="2332"/>
                  </a:cubicBezTo>
                  <a:cubicBezTo>
                    <a:pt x="1634" y="2332"/>
                    <a:pt x="1654" y="2333"/>
                    <a:pt x="1680" y="2333"/>
                  </a:cubicBezTo>
                  <a:cubicBezTo>
                    <a:pt x="1818" y="2333"/>
                    <a:pt x="2139" y="2310"/>
                    <a:pt x="2263" y="2021"/>
                  </a:cubicBezTo>
                  <a:cubicBezTo>
                    <a:pt x="2381" y="1666"/>
                    <a:pt x="2109" y="1332"/>
                    <a:pt x="1777" y="1332"/>
                  </a:cubicBezTo>
                  <a:cubicBezTo>
                    <a:pt x="1695" y="1332"/>
                    <a:pt x="1610" y="1352"/>
                    <a:pt x="1525" y="1398"/>
                  </a:cubicBezTo>
                  <a:cubicBezTo>
                    <a:pt x="919" y="1775"/>
                    <a:pt x="1066" y="2693"/>
                    <a:pt x="1755" y="2889"/>
                  </a:cubicBezTo>
                  <a:cubicBezTo>
                    <a:pt x="1928" y="2969"/>
                    <a:pt x="2111" y="3007"/>
                    <a:pt x="2292" y="3007"/>
                  </a:cubicBezTo>
                  <a:cubicBezTo>
                    <a:pt x="2743" y="3007"/>
                    <a:pt x="3181" y="2770"/>
                    <a:pt x="3427" y="2348"/>
                  </a:cubicBezTo>
                  <a:cubicBezTo>
                    <a:pt x="3689" y="1808"/>
                    <a:pt x="3623" y="1168"/>
                    <a:pt x="3279" y="660"/>
                  </a:cubicBezTo>
                  <a:cubicBezTo>
                    <a:pt x="2954" y="235"/>
                    <a:pt x="2457" y="1"/>
                    <a:pt x="19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4700650" y="2000225"/>
              <a:ext cx="42575" cy="60275"/>
            </a:xfrm>
            <a:custGeom>
              <a:rect b="b" l="l" r="r" t="t"/>
              <a:pathLst>
                <a:path extrusionOk="0" h="2411" w="1703">
                  <a:moveTo>
                    <a:pt x="197" y="1"/>
                  </a:moveTo>
                  <a:cubicBezTo>
                    <a:pt x="197" y="164"/>
                    <a:pt x="164" y="328"/>
                    <a:pt x="115" y="476"/>
                  </a:cubicBezTo>
                  <a:cubicBezTo>
                    <a:pt x="1" y="853"/>
                    <a:pt x="312" y="1115"/>
                    <a:pt x="951" y="1410"/>
                  </a:cubicBezTo>
                  <a:cubicBezTo>
                    <a:pt x="1574" y="1689"/>
                    <a:pt x="1656" y="2410"/>
                    <a:pt x="1656" y="2410"/>
                  </a:cubicBezTo>
                  <a:cubicBezTo>
                    <a:pt x="1703" y="521"/>
                    <a:pt x="973" y="343"/>
                    <a:pt x="727" y="343"/>
                  </a:cubicBezTo>
                  <a:cubicBezTo>
                    <a:pt x="713" y="343"/>
                    <a:pt x="700" y="344"/>
                    <a:pt x="689" y="345"/>
                  </a:cubicBezTo>
                  <a:cubicBezTo>
                    <a:pt x="492" y="345"/>
                    <a:pt x="378" y="263"/>
                    <a:pt x="361" y="164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4566250" y="1822375"/>
              <a:ext cx="159825" cy="250825"/>
            </a:xfrm>
            <a:custGeom>
              <a:rect b="b" l="l" r="r" t="t"/>
              <a:pathLst>
                <a:path extrusionOk="0" h="10033" w="6393">
                  <a:moveTo>
                    <a:pt x="1148" y="1"/>
                  </a:moveTo>
                  <a:lnTo>
                    <a:pt x="1148" y="1"/>
                  </a:lnTo>
                  <a:cubicBezTo>
                    <a:pt x="1246" y="115"/>
                    <a:pt x="1230" y="296"/>
                    <a:pt x="1115" y="410"/>
                  </a:cubicBezTo>
                  <a:cubicBezTo>
                    <a:pt x="918" y="591"/>
                    <a:pt x="361" y="1214"/>
                    <a:pt x="754" y="1837"/>
                  </a:cubicBezTo>
                  <a:cubicBezTo>
                    <a:pt x="1197" y="2525"/>
                    <a:pt x="1787" y="2295"/>
                    <a:pt x="1984" y="2886"/>
                  </a:cubicBezTo>
                  <a:cubicBezTo>
                    <a:pt x="1984" y="2886"/>
                    <a:pt x="2066" y="3164"/>
                    <a:pt x="1869" y="3279"/>
                  </a:cubicBezTo>
                  <a:cubicBezTo>
                    <a:pt x="1839" y="3295"/>
                    <a:pt x="1810" y="3303"/>
                    <a:pt x="1782" y="3303"/>
                  </a:cubicBezTo>
                  <a:cubicBezTo>
                    <a:pt x="1644" y="3303"/>
                    <a:pt x="1541" y="3118"/>
                    <a:pt x="1541" y="2968"/>
                  </a:cubicBezTo>
                  <a:cubicBezTo>
                    <a:pt x="1475" y="2656"/>
                    <a:pt x="1230" y="2427"/>
                    <a:pt x="935" y="2394"/>
                  </a:cubicBezTo>
                  <a:cubicBezTo>
                    <a:pt x="541" y="2328"/>
                    <a:pt x="492" y="2214"/>
                    <a:pt x="492" y="2214"/>
                  </a:cubicBezTo>
                  <a:lnTo>
                    <a:pt x="492" y="2214"/>
                  </a:lnTo>
                  <a:cubicBezTo>
                    <a:pt x="541" y="2361"/>
                    <a:pt x="558" y="2509"/>
                    <a:pt x="525" y="2656"/>
                  </a:cubicBezTo>
                  <a:cubicBezTo>
                    <a:pt x="459" y="2804"/>
                    <a:pt x="164" y="3295"/>
                    <a:pt x="721" y="3672"/>
                  </a:cubicBezTo>
                  <a:cubicBezTo>
                    <a:pt x="1295" y="4066"/>
                    <a:pt x="1574" y="3853"/>
                    <a:pt x="1689" y="4492"/>
                  </a:cubicBezTo>
                  <a:cubicBezTo>
                    <a:pt x="1787" y="5131"/>
                    <a:pt x="1836" y="5918"/>
                    <a:pt x="2180" y="6246"/>
                  </a:cubicBezTo>
                  <a:cubicBezTo>
                    <a:pt x="2066" y="6180"/>
                    <a:pt x="1984" y="6082"/>
                    <a:pt x="1918" y="5967"/>
                  </a:cubicBezTo>
                  <a:cubicBezTo>
                    <a:pt x="1765" y="5631"/>
                    <a:pt x="1441" y="5423"/>
                    <a:pt x="1079" y="5423"/>
                  </a:cubicBezTo>
                  <a:cubicBezTo>
                    <a:pt x="1053" y="5423"/>
                    <a:pt x="1027" y="5424"/>
                    <a:pt x="1000" y="5426"/>
                  </a:cubicBezTo>
                  <a:cubicBezTo>
                    <a:pt x="958" y="5429"/>
                    <a:pt x="919" y="5430"/>
                    <a:pt x="883" y="5430"/>
                  </a:cubicBezTo>
                  <a:cubicBezTo>
                    <a:pt x="433" y="5430"/>
                    <a:pt x="372" y="5252"/>
                    <a:pt x="312" y="5131"/>
                  </a:cubicBezTo>
                  <a:lnTo>
                    <a:pt x="312" y="5131"/>
                  </a:lnTo>
                  <a:cubicBezTo>
                    <a:pt x="312" y="5131"/>
                    <a:pt x="0" y="6131"/>
                    <a:pt x="935" y="6623"/>
                  </a:cubicBezTo>
                  <a:cubicBezTo>
                    <a:pt x="1869" y="7098"/>
                    <a:pt x="1803" y="6738"/>
                    <a:pt x="3082" y="7803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3" y="8700"/>
                    <a:pt x="4283" y="8697"/>
                    <a:pt x="4253" y="8697"/>
                  </a:cubicBezTo>
                  <a:cubicBezTo>
                    <a:pt x="4076" y="8697"/>
                    <a:pt x="3918" y="8780"/>
                    <a:pt x="3819" y="8934"/>
                  </a:cubicBezTo>
                  <a:cubicBezTo>
                    <a:pt x="3623" y="9229"/>
                    <a:pt x="3721" y="9639"/>
                    <a:pt x="4049" y="9803"/>
                  </a:cubicBezTo>
                  <a:cubicBezTo>
                    <a:pt x="4049" y="9803"/>
                    <a:pt x="3934" y="9590"/>
                    <a:pt x="4131" y="9573"/>
                  </a:cubicBezTo>
                  <a:cubicBezTo>
                    <a:pt x="4137" y="9573"/>
                    <a:pt x="4144" y="9572"/>
                    <a:pt x="4150" y="9572"/>
                  </a:cubicBezTo>
                  <a:cubicBezTo>
                    <a:pt x="4274" y="9572"/>
                    <a:pt x="4422" y="9662"/>
                    <a:pt x="4582" y="9662"/>
                  </a:cubicBezTo>
                  <a:cubicBezTo>
                    <a:pt x="4674" y="9662"/>
                    <a:pt x="4770" y="9633"/>
                    <a:pt x="4868" y="9540"/>
                  </a:cubicBezTo>
                  <a:cubicBezTo>
                    <a:pt x="4988" y="9427"/>
                    <a:pt x="5185" y="9330"/>
                    <a:pt x="5413" y="9330"/>
                  </a:cubicBezTo>
                  <a:cubicBezTo>
                    <a:pt x="5716" y="9330"/>
                    <a:pt x="6076" y="9500"/>
                    <a:pt x="6393" y="10032"/>
                  </a:cubicBezTo>
                  <a:cubicBezTo>
                    <a:pt x="6393" y="10032"/>
                    <a:pt x="6163" y="9229"/>
                    <a:pt x="4836" y="8688"/>
                  </a:cubicBezTo>
                  <a:cubicBezTo>
                    <a:pt x="3131" y="7983"/>
                    <a:pt x="2049" y="6262"/>
                    <a:pt x="2131" y="4426"/>
                  </a:cubicBezTo>
                  <a:cubicBezTo>
                    <a:pt x="2213" y="2181"/>
                    <a:pt x="3508" y="673"/>
                    <a:pt x="11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4679350" y="2027275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4697775" y="1836725"/>
              <a:ext cx="95100" cy="93850"/>
            </a:xfrm>
            <a:custGeom>
              <a:rect b="b" l="l" r="r" t="t"/>
              <a:pathLst>
                <a:path extrusionOk="0" h="3754" w="3804">
                  <a:moveTo>
                    <a:pt x="509" y="0"/>
                  </a:moveTo>
                  <a:cubicBezTo>
                    <a:pt x="509" y="0"/>
                    <a:pt x="296" y="82"/>
                    <a:pt x="148" y="689"/>
                  </a:cubicBezTo>
                  <a:cubicBezTo>
                    <a:pt x="1" y="1279"/>
                    <a:pt x="279" y="1508"/>
                    <a:pt x="1066" y="1869"/>
                  </a:cubicBezTo>
                  <a:cubicBezTo>
                    <a:pt x="1853" y="2230"/>
                    <a:pt x="1886" y="3525"/>
                    <a:pt x="1886" y="3525"/>
                  </a:cubicBezTo>
                  <a:lnTo>
                    <a:pt x="1902" y="3754"/>
                  </a:lnTo>
                  <a:lnTo>
                    <a:pt x="1919" y="3525"/>
                  </a:lnTo>
                  <a:cubicBezTo>
                    <a:pt x="1919" y="3525"/>
                    <a:pt x="1951" y="2230"/>
                    <a:pt x="2738" y="1869"/>
                  </a:cubicBezTo>
                  <a:cubicBezTo>
                    <a:pt x="3525" y="1508"/>
                    <a:pt x="3804" y="1279"/>
                    <a:pt x="3656" y="689"/>
                  </a:cubicBezTo>
                  <a:cubicBezTo>
                    <a:pt x="3525" y="82"/>
                    <a:pt x="3295" y="0"/>
                    <a:pt x="3295" y="0"/>
                  </a:cubicBezTo>
                  <a:cubicBezTo>
                    <a:pt x="3295" y="0"/>
                    <a:pt x="3295" y="271"/>
                    <a:pt x="3123" y="271"/>
                  </a:cubicBezTo>
                  <a:cubicBezTo>
                    <a:pt x="3106" y="271"/>
                    <a:pt x="3087" y="269"/>
                    <a:pt x="3066" y="263"/>
                  </a:cubicBezTo>
                  <a:cubicBezTo>
                    <a:pt x="2959" y="240"/>
                    <a:pt x="2821" y="182"/>
                    <a:pt x="2690" y="182"/>
                  </a:cubicBezTo>
                  <a:cubicBezTo>
                    <a:pt x="2539" y="182"/>
                    <a:pt x="2399" y="259"/>
                    <a:pt x="2328" y="558"/>
                  </a:cubicBezTo>
                  <a:cubicBezTo>
                    <a:pt x="2217" y="1084"/>
                    <a:pt x="2167" y="1657"/>
                    <a:pt x="1938" y="1657"/>
                  </a:cubicBezTo>
                  <a:cubicBezTo>
                    <a:pt x="1932" y="1657"/>
                    <a:pt x="1925" y="1657"/>
                    <a:pt x="1919" y="1656"/>
                  </a:cubicBezTo>
                  <a:cubicBezTo>
                    <a:pt x="1919" y="1648"/>
                    <a:pt x="1915" y="1644"/>
                    <a:pt x="1910" y="1644"/>
                  </a:cubicBezTo>
                  <a:cubicBezTo>
                    <a:pt x="1906" y="1644"/>
                    <a:pt x="1902" y="1648"/>
                    <a:pt x="1902" y="1656"/>
                  </a:cubicBezTo>
                  <a:lnTo>
                    <a:pt x="1886" y="1656"/>
                  </a:lnTo>
                  <a:cubicBezTo>
                    <a:pt x="1880" y="1657"/>
                    <a:pt x="1874" y="1657"/>
                    <a:pt x="1868" y="1657"/>
                  </a:cubicBezTo>
                  <a:cubicBezTo>
                    <a:pt x="1653" y="1657"/>
                    <a:pt x="1588" y="1084"/>
                    <a:pt x="1476" y="558"/>
                  </a:cubicBezTo>
                  <a:cubicBezTo>
                    <a:pt x="1406" y="259"/>
                    <a:pt x="1265" y="182"/>
                    <a:pt x="1114" y="182"/>
                  </a:cubicBezTo>
                  <a:cubicBezTo>
                    <a:pt x="983" y="182"/>
                    <a:pt x="845" y="240"/>
                    <a:pt x="738" y="263"/>
                  </a:cubicBezTo>
                  <a:cubicBezTo>
                    <a:pt x="718" y="269"/>
                    <a:pt x="699" y="271"/>
                    <a:pt x="681" y="271"/>
                  </a:cubicBezTo>
                  <a:cubicBezTo>
                    <a:pt x="509" y="271"/>
                    <a:pt x="509" y="0"/>
                    <a:pt x="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3456950" y="2072125"/>
              <a:ext cx="226650" cy="157950"/>
            </a:xfrm>
            <a:custGeom>
              <a:rect b="b" l="l" r="r" t="t"/>
              <a:pathLst>
                <a:path extrusionOk="0" h="6318" w="9066">
                  <a:moveTo>
                    <a:pt x="7069" y="1"/>
                  </a:moveTo>
                  <a:cubicBezTo>
                    <a:pt x="6614" y="1"/>
                    <a:pt x="6185" y="163"/>
                    <a:pt x="5918" y="501"/>
                  </a:cubicBezTo>
                  <a:cubicBezTo>
                    <a:pt x="5525" y="911"/>
                    <a:pt x="5476" y="1534"/>
                    <a:pt x="5803" y="2009"/>
                  </a:cubicBezTo>
                  <a:cubicBezTo>
                    <a:pt x="5902" y="2140"/>
                    <a:pt x="6033" y="2255"/>
                    <a:pt x="6180" y="2321"/>
                  </a:cubicBezTo>
                  <a:lnTo>
                    <a:pt x="6213" y="2321"/>
                  </a:lnTo>
                  <a:lnTo>
                    <a:pt x="6279" y="2353"/>
                  </a:lnTo>
                  <a:cubicBezTo>
                    <a:pt x="6312" y="2353"/>
                    <a:pt x="6344" y="2370"/>
                    <a:pt x="6377" y="2370"/>
                  </a:cubicBezTo>
                  <a:cubicBezTo>
                    <a:pt x="6450" y="2391"/>
                    <a:pt x="6524" y="2401"/>
                    <a:pt x="6599" y="2401"/>
                  </a:cubicBezTo>
                  <a:cubicBezTo>
                    <a:pt x="6810" y="2401"/>
                    <a:pt x="7018" y="2319"/>
                    <a:pt x="7164" y="2173"/>
                  </a:cubicBezTo>
                  <a:cubicBezTo>
                    <a:pt x="7558" y="1748"/>
                    <a:pt x="7279" y="1211"/>
                    <a:pt x="6936" y="1211"/>
                  </a:cubicBezTo>
                  <a:cubicBezTo>
                    <a:pt x="6909" y="1211"/>
                    <a:pt x="6881" y="1215"/>
                    <a:pt x="6852" y="1222"/>
                  </a:cubicBezTo>
                  <a:cubicBezTo>
                    <a:pt x="6541" y="1321"/>
                    <a:pt x="6475" y="1714"/>
                    <a:pt x="6705" y="1862"/>
                  </a:cubicBezTo>
                  <a:cubicBezTo>
                    <a:pt x="6756" y="1884"/>
                    <a:pt x="6810" y="1895"/>
                    <a:pt x="6864" y="1895"/>
                  </a:cubicBezTo>
                  <a:cubicBezTo>
                    <a:pt x="6968" y="1895"/>
                    <a:pt x="7072" y="1855"/>
                    <a:pt x="7147" y="1780"/>
                  </a:cubicBezTo>
                  <a:lnTo>
                    <a:pt x="7147" y="1780"/>
                  </a:lnTo>
                  <a:cubicBezTo>
                    <a:pt x="7180" y="1911"/>
                    <a:pt x="7131" y="2075"/>
                    <a:pt x="7016" y="2157"/>
                  </a:cubicBezTo>
                  <a:cubicBezTo>
                    <a:pt x="6857" y="2267"/>
                    <a:pt x="6678" y="2323"/>
                    <a:pt x="6495" y="2323"/>
                  </a:cubicBezTo>
                  <a:cubicBezTo>
                    <a:pt x="6434" y="2323"/>
                    <a:pt x="6373" y="2316"/>
                    <a:pt x="6312" y="2304"/>
                  </a:cubicBezTo>
                  <a:cubicBezTo>
                    <a:pt x="6213" y="2271"/>
                    <a:pt x="6131" y="2239"/>
                    <a:pt x="6049" y="2173"/>
                  </a:cubicBezTo>
                  <a:cubicBezTo>
                    <a:pt x="5541" y="1780"/>
                    <a:pt x="5508" y="1009"/>
                    <a:pt x="5967" y="567"/>
                  </a:cubicBezTo>
                  <a:cubicBezTo>
                    <a:pt x="6223" y="258"/>
                    <a:pt x="6617" y="112"/>
                    <a:pt x="7033" y="112"/>
                  </a:cubicBezTo>
                  <a:cubicBezTo>
                    <a:pt x="7899" y="112"/>
                    <a:pt x="8863" y="744"/>
                    <a:pt x="8885" y="1862"/>
                  </a:cubicBezTo>
                  <a:cubicBezTo>
                    <a:pt x="8918" y="2665"/>
                    <a:pt x="8475" y="3419"/>
                    <a:pt x="7754" y="3796"/>
                  </a:cubicBezTo>
                  <a:lnTo>
                    <a:pt x="7705" y="3812"/>
                  </a:lnTo>
                  <a:cubicBezTo>
                    <a:pt x="7606" y="3845"/>
                    <a:pt x="7524" y="3878"/>
                    <a:pt x="7426" y="3894"/>
                  </a:cubicBezTo>
                  <a:cubicBezTo>
                    <a:pt x="7198" y="3949"/>
                    <a:pt x="6970" y="3973"/>
                    <a:pt x="6742" y="3973"/>
                  </a:cubicBezTo>
                  <a:cubicBezTo>
                    <a:pt x="5175" y="3973"/>
                    <a:pt x="3626" y="2835"/>
                    <a:pt x="2295" y="2835"/>
                  </a:cubicBezTo>
                  <a:cubicBezTo>
                    <a:pt x="2151" y="2835"/>
                    <a:pt x="2009" y="2848"/>
                    <a:pt x="1869" y="2878"/>
                  </a:cubicBezTo>
                  <a:cubicBezTo>
                    <a:pt x="607" y="3173"/>
                    <a:pt x="247" y="4042"/>
                    <a:pt x="148" y="4583"/>
                  </a:cubicBezTo>
                  <a:cubicBezTo>
                    <a:pt x="1" y="5140"/>
                    <a:pt x="116" y="5730"/>
                    <a:pt x="558" y="6074"/>
                  </a:cubicBezTo>
                  <a:cubicBezTo>
                    <a:pt x="781" y="6241"/>
                    <a:pt x="1045" y="6317"/>
                    <a:pt x="1303" y="6317"/>
                  </a:cubicBezTo>
                  <a:cubicBezTo>
                    <a:pt x="1730" y="6317"/>
                    <a:pt x="2138" y="6110"/>
                    <a:pt x="2312" y="5763"/>
                  </a:cubicBezTo>
                  <a:cubicBezTo>
                    <a:pt x="2656" y="5222"/>
                    <a:pt x="2361" y="4517"/>
                    <a:pt x="1869" y="4402"/>
                  </a:cubicBezTo>
                  <a:cubicBezTo>
                    <a:pt x="1772" y="4363"/>
                    <a:pt x="1671" y="4344"/>
                    <a:pt x="1572" y="4344"/>
                  </a:cubicBezTo>
                  <a:cubicBezTo>
                    <a:pt x="1258" y="4344"/>
                    <a:pt x="966" y="4533"/>
                    <a:pt x="853" y="4845"/>
                  </a:cubicBezTo>
                  <a:cubicBezTo>
                    <a:pt x="820" y="4960"/>
                    <a:pt x="804" y="5091"/>
                    <a:pt x="837" y="5222"/>
                  </a:cubicBezTo>
                  <a:lnTo>
                    <a:pt x="837" y="5238"/>
                  </a:lnTo>
                  <a:cubicBezTo>
                    <a:pt x="837" y="5255"/>
                    <a:pt x="837" y="5255"/>
                    <a:pt x="853" y="5271"/>
                  </a:cubicBezTo>
                  <a:cubicBezTo>
                    <a:pt x="853" y="5287"/>
                    <a:pt x="853" y="5287"/>
                    <a:pt x="853" y="5304"/>
                  </a:cubicBezTo>
                  <a:cubicBezTo>
                    <a:pt x="915" y="5525"/>
                    <a:pt x="1124" y="5663"/>
                    <a:pt x="1349" y="5663"/>
                  </a:cubicBezTo>
                  <a:cubicBezTo>
                    <a:pt x="1424" y="5663"/>
                    <a:pt x="1501" y="5648"/>
                    <a:pt x="1574" y="5615"/>
                  </a:cubicBezTo>
                  <a:cubicBezTo>
                    <a:pt x="1905" y="5474"/>
                    <a:pt x="1812" y="4924"/>
                    <a:pt x="1471" y="4924"/>
                  </a:cubicBezTo>
                  <a:cubicBezTo>
                    <a:pt x="1457" y="4924"/>
                    <a:pt x="1442" y="4925"/>
                    <a:pt x="1427" y="4927"/>
                  </a:cubicBezTo>
                  <a:cubicBezTo>
                    <a:pt x="1050" y="4960"/>
                    <a:pt x="1115" y="5320"/>
                    <a:pt x="1050" y="5386"/>
                  </a:cubicBezTo>
                  <a:cubicBezTo>
                    <a:pt x="1041" y="5394"/>
                    <a:pt x="1032" y="5398"/>
                    <a:pt x="1022" y="5398"/>
                  </a:cubicBezTo>
                  <a:cubicBezTo>
                    <a:pt x="974" y="5398"/>
                    <a:pt x="916" y="5314"/>
                    <a:pt x="902" y="5287"/>
                  </a:cubicBezTo>
                  <a:cubicBezTo>
                    <a:pt x="837" y="5091"/>
                    <a:pt x="837" y="4894"/>
                    <a:pt x="935" y="4714"/>
                  </a:cubicBezTo>
                  <a:cubicBezTo>
                    <a:pt x="1086" y="4505"/>
                    <a:pt x="1311" y="4394"/>
                    <a:pt x="1546" y="4394"/>
                  </a:cubicBezTo>
                  <a:cubicBezTo>
                    <a:pt x="1643" y="4394"/>
                    <a:pt x="1741" y="4413"/>
                    <a:pt x="1837" y="4451"/>
                  </a:cubicBezTo>
                  <a:cubicBezTo>
                    <a:pt x="2296" y="4566"/>
                    <a:pt x="2542" y="5222"/>
                    <a:pt x="2230" y="5730"/>
                  </a:cubicBezTo>
                  <a:cubicBezTo>
                    <a:pt x="2081" y="6037"/>
                    <a:pt x="1711" y="6213"/>
                    <a:pt x="1329" y="6213"/>
                  </a:cubicBezTo>
                  <a:cubicBezTo>
                    <a:pt x="1079" y="6213"/>
                    <a:pt x="825" y="6138"/>
                    <a:pt x="624" y="5976"/>
                  </a:cubicBezTo>
                  <a:cubicBezTo>
                    <a:pt x="99" y="5566"/>
                    <a:pt x="116" y="4632"/>
                    <a:pt x="542" y="4058"/>
                  </a:cubicBezTo>
                  <a:cubicBezTo>
                    <a:pt x="906" y="3593"/>
                    <a:pt x="1501" y="3350"/>
                    <a:pt x="2121" y="3350"/>
                  </a:cubicBezTo>
                  <a:cubicBezTo>
                    <a:pt x="2310" y="3350"/>
                    <a:pt x="2501" y="3373"/>
                    <a:pt x="2689" y="3419"/>
                  </a:cubicBezTo>
                  <a:cubicBezTo>
                    <a:pt x="3492" y="3615"/>
                    <a:pt x="4328" y="3960"/>
                    <a:pt x="5213" y="4206"/>
                  </a:cubicBezTo>
                  <a:cubicBezTo>
                    <a:pt x="5536" y="4264"/>
                    <a:pt x="5863" y="4298"/>
                    <a:pt x="6186" y="4298"/>
                  </a:cubicBezTo>
                  <a:cubicBezTo>
                    <a:pt x="6765" y="4298"/>
                    <a:pt x="7331" y="4190"/>
                    <a:pt x="7836" y="3927"/>
                  </a:cubicBezTo>
                  <a:cubicBezTo>
                    <a:pt x="8606" y="3533"/>
                    <a:pt x="9065" y="2714"/>
                    <a:pt x="9033" y="1845"/>
                  </a:cubicBezTo>
                  <a:cubicBezTo>
                    <a:pt x="9000" y="653"/>
                    <a:pt x="7982" y="1"/>
                    <a:pt x="70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3380750" y="2207975"/>
              <a:ext cx="153675" cy="154925"/>
            </a:xfrm>
            <a:custGeom>
              <a:rect b="b" l="l" r="r" t="t"/>
              <a:pathLst>
                <a:path extrusionOk="0" h="6197" w="6147">
                  <a:moveTo>
                    <a:pt x="3065" y="1"/>
                  </a:moveTo>
                  <a:cubicBezTo>
                    <a:pt x="3032" y="116"/>
                    <a:pt x="3016" y="247"/>
                    <a:pt x="3000" y="361"/>
                  </a:cubicBezTo>
                  <a:cubicBezTo>
                    <a:pt x="3000" y="361"/>
                    <a:pt x="2918" y="1263"/>
                    <a:pt x="2033" y="1394"/>
                  </a:cubicBezTo>
                  <a:cubicBezTo>
                    <a:pt x="1164" y="1509"/>
                    <a:pt x="574" y="1640"/>
                    <a:pt x="541" y="2296"/>
                  </a:cubicBezTo>
                  <a:cubicBezTo>
                    <a:pt x="511" y="2911"/>
                    <a:pt x="330" y="3238"/>
                    <a:pt x="72" y="3238"/>
                  </a:cubicBezTo>
                  <a:cubicBezTo>
                    <a:pt x="49" y="3238"/>
                    <a:pt x="25" y="3235"/>
                    <a:pt x="0" y="3230"/>
                  </a:cubicBezTo>
                  <a:lnTo>
                    <a:pt x="0" y="3230"/>
                  </a:lnTo>
                  <a:cubicBezTo>
                    <a:pt x="0" y="3230"/>
                    <a:pt x="359" y="3769"/>
                    <a:pt x="957" y="3769"/>
                  </a:cubicBezTo>
                  <a:cubicBezTo>
                    <a:pt x="1082" y="3769"/>
                    <a:pt x="1216" y="3745"/>
                    <a:pt x="1361" y="3689"/>
                  </a:cubicBezTo>
                  <a:cubicBezTo>
                    <a:pt x="2180" y="3377"/>
                    <a:pt x="2115" y="2820"/>
                    <a:pt x="2131" y="2673"/>
                  </a:cubicBezTo>
                  <a:cubicBezTo>
                    <a:pt x="2131" y="2520"/>
                    <a:pt x="2202" y="2325"/>
                    <a:pt x="2344" y="2325"/>
                  </a:cubicBezTo>
                  <a:cubicBezTo>
                    <a:pt x="2354" y="2325"/>
                    <a:pt x="2365" y="2326"/>
                    <a:pt x="2377" y="2328"/>
                  </a:cubicBezTo>
                  <a:cubicBezTo>
                    <a:pt x="2541" y="2361"/>
                    <a:pt x="2606" y="2673"/>
                    <a:pt x="2360" y="2968"/>
                  </a:cubicBezTo>
                  <a:cubicBezTo>
                    <a:pt x="2016" y="3312"/>
                    <a:pt x="1983" y="3869"/>
                    <a:pt x="2262" y="4263"/>
                  </a:cubicBezTo>
                  <a:cubicBezTo>
                    <a:pt x="2623" y="4820"/>
                    <a:pt x="3065" y="6197"/>
                    <a:pt x="3065" y="6197"/>
                  </a:cubicBezTo>
                  <a:cubicBezTo>
                    <a:pt x="3065" y="6197"/>
                    <a:pt x="3508" y="4820"/>
                    <a:pt x="3868" y="4263"/>
                  </a:cubicBezTo>
                  <a:cubicBezTo>
                    <a:pt x="4163" y="3869"/>
                    <a:pt x="4114" y="3312"/>
                    <a:pt x="3770" y="2968"/>
                  </a:cubicBezTo>
                  <a:cubicBezTo>
                    <a:pt x="3541" y="2673"/>
                    <a:pt x="3606" y="2345"/>
                    <a:pt x="3770" y="2328"/>
                  </a:cubicBezTo>
                  <a:cubicBezTo>
                    <a:pt x="3782" y="2326"/>
                    <a:pt x="3792" y="2325"/>
                    <a:pt x="3803" y="2325"/>
                  </a:cubicBezTo>
                  <a:cubicBezTo>
                    <a:pt x="3943" y="2325"/>
                    <a:pt x="4001" y="2520"/>
                    <a:pt x="4016" y="2673"/>
                  </a:cubicBezTo>
                  <a:cubicBezTo>
                    <a:pt x="4032" y="2837"/>
                    <a:pt x="3967" y="3394"/>
                    <a:pt x="4786" y="3689"/>
                  </a:cubicBezTo>
                  <a:cubicBezTo>
                    <a:pt x="4924" y="3741"/>
                    <a:pt x="5054" y="3763"/>
                    <a:pt x="5175" y="3763"/>
                  </a:cubicBezTo>
                  <a:cubicBezTo>
                    <a:pt x="5773" y="3763"/>
                    <a:pt x="6147" y="3230"/>
                    <a:pt x="6147" y="3230"/>
                  </a:cubicBezTo>
                  <a:lnTo>
                    <a:pt x="6147" y="3230"/>
                  </a:lnTo>
                  <a:cubicBezTo>
                    <a:pt x="6121" y="3235"/>
                    <a:pt x="6095" y="3238"/>
                    <a:pt x="6071" y="3238"/>
                  </a:cubicBezTo>
                  <a:cubicBezTo>
                    <a:pt x="5801" y="3238"/>
                    <a:pt x="5620" y="2911"/>
                    <a:pt x="5590" y="2296"/>
                  </a:cubicBezTo>
                  <a:cubicBezTo>
                    <a:pt x="5557" y="1640"/>
                    <a:pt x="4983" y="1509"/>
                    <a:pt x="4098" y="1394"/>
                  </a:cubicBezTo>
                  <a:cubicBezTo>
                    <a:pt x="3229" y="1263"/>
                    <a:pt x="3147" y="361"/>
                    <a:pt x="3147" y="361"/>
                  </a:cubicBezTo>
                  <a:cubicBezTo>
                    <a:pt x="3131" y="247"/>
                    <a:pt x="3098" y="132"/>
                    <a:pt x="30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3484000" y="2161600"/>
              <a:ext cx="161475" cy="92725"/>
            </a:xfrm>
            <a:custGeom>
              <a:rect b="b" l="l" r="r" t="t"/>
              <a:pathLst>
                <a:path extrusionOk="0" h="3709" w="6459">
                  <a:moveTo>
                    <a:pt x="948" y="1"/>
                  </a:moveTo>
                  <a:cubicBezTo>
                    <a:pt x="332" y="1"/>
                    <a:pt x="1" y="266"/>
                    <a:pt x="1" y="266"/>
                  </a:cubicBezTo>
                  <a:cubicBezTo>
                    <a:pt x="226" y="193"/>
                    <a:pt x="434" y="147"/>
                    <a:pt x="642" y="147"/>
                  </a:cubicBezTo>
                  <a:cubicBezTo>
                    <a:pt x="950" y="147"/>
                    <a:pt x="1255" y="248"/>
                    <a:pt x="1607" y="512"/>
                  </a:cubicBezTo>
                  <a:cubicBezTo>
                    <a:pt x="2214" y="954"/>
                    <a:pt x="1837" y="1708"/>
                    <a:pt x="1738" y="2200"/>
                  </a:cubicBezTo>
                  <a:cubicBezTo>
                    <a:pt x="1640" y="2708"/>
                    <a:pt x="2361" y="2938"/>
                    <a:pt x="2738" y="3085"/>
                  </a:cubicBezTo>
                  <a:cubicBezTo>
                    <a:pt x="3082" y="3249"/>
                    <a:pt x="2902" y="3708"/>
                    <a:pt x="2902" y="3708"/>
                  </a:cubicBezTo>
                  <a:cubicBezTo>
                    <a:pt x="4246" y="2889"/>
                    <a:pt x="3377" y="1938"/>
                    <a:pt x="3148" y="1676"/>
                  </a:cubicBezTo>
                  <a:cubicBezTo>
                    <a:pt x="2972" y="1446"/>
                    <a:pt x="3086" y="1216"/>
                    <a:pt x="3269" y="1216"/>
                  </a:cubicBezTo>
                  <a:cubicBezTo>
                    <a:pt x="3308" y="1216"/>
                    <a:pt x="3351" y="1226"/>
                    <a:pt x="3394" y="1249"/>
                  </a:cubicBezTo>
                  <a:cubicBezTo>
                    <a:pt x="3640" y="1381"/>
                    <a:pt x="3279" y="1872"/>
                    <a:pt x="3951" y="2315"/>
                  </a:cubicBezTo>
                  <a:cubicBezTo>
                    <a:pt x="4121" y="2427"/>
                    <a:pt x="4280" y="2468"/>
                    <a:pt x="4423" y="2468"/>
                  </a:cubicBezTo>
                  <a:cubicBezTo>
                    <a:pt x="4847" y="2468"/>
                    <a:pt x="5131" y="2102"/>
                    <a:pt x="5131" y="2102"/>
                  </a:cubicBezTo>
                  <a:lnTo>
                    <a:pt x="5131" y="2102"/>
                  </a:lnTo>
                  <a:cubicBezTo>
                    <a:pt x="5125" y="2102"/>
                    <a:pt x="5120" y="2102"/>
                    <a:pt x="5114" y="2102"/>
                  </a:cubicBezTo>
                  <a:cubicBezTo>
                    <a:pt x="4745" y="2102"/>
                    <a:pt x="4965" y="1575"/>
                    <a:pt x="4787" y="1430"/>
                  </a:cubicBezTo>
                  <a:cubicBezTo>
                    <a:pt x="4713" y="1366"/>
                    <a:pt x="4618" y="1330"/>
                    <a:pt x="4521" y="1330"/>
                  </a:cubicBezTo>
                  <a:cubicBezTo>
                    <a:pt x="4467" y="1330"/>
                    <a:pt x="4413" y="1341"/>
                    <a:pt x="4361" y="1364"/>
                  </a:cubicBezTo>
                  <a:cubicBezTo>
                    <a:pt x="4317" y="1371"/>
                    <a:pt x="4274" y="1374"/>
                    <a:pt x="4235" y="1374"/>
                  </a:cubicBezTo>
                  <a:cubicBezTo>
                    <a:pt x="4079" y="1374"/>
                    <a:pt x="3968" y="1324"/>
                    <a:pt x="4033" y="1233"/>
                  </a:cubicBezTo>
                  <a:cubicBezTo>
                    <a:pt x="4069" y="1184"/>
                    <a:pt x="4107" y="1165"/>
                    <a:pt x="4159" y="1165"/>
                  </a:cubicBezTo>
                  <a:cubicBezTo>
                    <a:pt x="4295" y="1165"/>
                    <a:pt x="4521" y="1296"/>
                    <a:pt x="5033" y="1331"/>
                  </a:cubicBezTo>
                  <a:cubicBezTo>
                    <a:pt x="5068" y="1334"/>
                    <a:pt x="5104" y="1336"/>
                    <a:pt x="5139" y="1336"/>
                  </a:cubicBezTo>
                  <a:cubicBezTo>
                    <a:pt x="5904" y="1336"/>
                    <a:pt x="6459" y="676"/>
                    <a:pt x="6459" y="676"/>
                  </a:cubicBezTo>
                  <a:lnTo>
                    <a:pt x="6459" y="676"/>
                  </a:lnTo>
                  <a:cubicBezTo>
                    <a:pt x="6000" y="932"/>
                    <a:pt x="5513" y="1030"/>
                    <a:pt x="5023" y="1030"/>
                  </a:cubicBezTo>
                  <a:cubicBezTo>
                    <a:pt x="3852" y="1030"/>
                    <a:pt x="2669" y="468"/>
                    <a:pt x="1837" y="168"/>
                  </a:cubicBezTo>
                  <a:cubicBezTo>
                    <a:pt x="1496" y="44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3525400" y="2069950"/>
              <a:ext cx="90175" cy="63075"/>
            </a:xfrm>
            <a:custGeom>
              <a:rect b="b" l="l" r="r" t="t"/>
              <a:pathLst>
                <a:path extrusionOk="0" h="2523" w="3607">
                  <a:moveTo>
                    <a:pt x="2506" y="0"/>
                  </a:moveTo>
                  <a:cubicBezTo>
                    <a:pt x="1919" y="0"/>
                    <a:pt x="1243" y="125"/>
                    <a:pt x="869" y="621"/>
                  </a:cubicBezTo>
                  <a:cubicBezTo>
                    <a:pt x="0" y="1768"/>
                    <a:pt x="525" y="2522"/>
                    <a:pt x="525" y="2522"/>
                  </a:cubicBezTo>
                  <a:cubicBezTo>
                    <a:pt x="525" y="2522"/>
                    <a:pt x="361" y="2162"/>
                    <a:pt x="1393" y="2162"/>
                  </a:cubicBezTo>
                  <a:cubicBezTo>
                    <a:pt x="2426" y="2145"/>
                    <a:pt x="2311" y="1490"/>
                    <a:pt x="2262" y="1260"/>
                  </a:cubicBezTo>
                  <a:cubicBezTo>
                    <a:pt x="2180" y="1014"/>
                    <a:pt x="2246" y="752"/>
                    <a:pt x="2410" y="555"/>
                  </a:cubicBezTo>
                  <a:cubicBezTo>
                    <a:pt x="2656" y="195"/>
                    <a:pt x="3606" y="129"/>
                    <a:pt x="3606" y="129"/>
                  </a:cubicBezTo>
                  <a:cubicBezTo>
                    <a:pt x="3606" y="129"/>
                    <a:pt x="3102" y="0"/>
                    <a:pt x="25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3594225" y="2003100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61" y="541"/>
                    <a:pt x="1001" y="738"/>
                  </a:cubicBezTo>
                  <a:cubicBezTo>
                    <a:pt x="640" y="935"/>
                    <a:pt x="1" y="1344"/>
                    <a:pt x="263" y="2016"/>
                  </a:cubicBezTo>
                  <a:cubicBezTo>
                    <a:pt x="509" y="2688"/>
                    <a:pt x="1689" y="2426"/>
                    <a:pt x="2263" y="2623"/>
                  </a:cubicBezTo>
                  <a:cubicBezTo>
                    <a:pt x="2263" y="2623"/>
                    <a:pt x="1394" y="2164"/>
                    <a:pt x="1460" y="1426"/>
                  </a:cubicBezTo>
                  <a:cubicBezTo>
                    <a:pt x="1525" y="705"/>
                    <a:pt x="1443" y="164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3655700" y="2032200"/>
              <a:ext cx="79925" cy="107775"/>
            </a:xfrm>
            <a:custGeom>
              <a:rect b="b" l="l" r="r" t="t"/>
              <a:pathLst>
                <a:path extrusionOk="0" h="4311" w="3197">
                  <a:moveTo>
                    <a:pt x="378" y="0"/>
                  </a:moveTo>
                  <a:lnTo>
                    <a:pt x="378" y="0"/>
                  </a:lnTo>
                  <a:cubicBezTo>
                    <a:pt x="1" y="1344"/>
                    <a:pt x="542" y="1606"/>
                    <a:pt x="1099" y="2475"/>
                  </a:cubicBezTo>
                  <a:cubicBezTo>
                    <a:pt x="1656" y="3344"/>
                    <a:pt x="1050" y="4311"/>
                    <a:pt x="1050" y="4311"/>
                  </a:cubicBezTo>
                  <a:cubicBezTo>
                    <a:pt x="1427" y="4049"/>
                    <a:pt x="1787" y="3360"/>
                    <a:pt x="2492" y="2934"/>
                  </a:cubicBezTo>
                  <a:cubicBezTo>
                    <a:pt x="3197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64" y="1704"/>
                    <a:pt x="2758" y="1749"/>
                    <a:pt x="2599" y="1749"/>
                  </a:cubicBezTo>
                  <a:cubicBezTo>
                    <a:pt x="2552" y="1749"/>
                    <a:pt x="2500" y="1745"/>
                    <a:pt x="2443" y="1737"/>
                  </a:cubicBezTo>
                  <a:cubicBezTo>
                    <a:pt x="2415" y="1731"/>
                    <a:pt x="2388" y="1727"/>
                    <a:pt x="2361" y="1727"/>
                  </a:cubicBezTo>
                  <a:cubicBezTo>
                    <a:pt x="2133" y="1727"/>
                    <a:pt x="1945" y="1962"/>
                    <a:pt x="2033" y="2196"/>
                  </a:cubicBezTo>
                  <a:cubicBezTo>
                    <a:pt x="2101" y="2359"/>
                    <a:pt x="1967" y="2533"/>
                    <a:pt x="1808" y="2533"/>
                  </a:cubicBezTo>
                  <a:cubicBezTo>
                    <a:pt x="1774" y="2533"/>
                    <a:pt x="1740" y="2525"/>
                    <a:pt x="1705" y="2508"/>
                  </a:cubicBezTo>
                  <a:cubicBezTo>
                    <a:pt x="1558" y="2442"/>
                    <a:pt x="1558" y="2065"/>
                    <a:pt x="1771" y="1885"/>
                  </a:cubicBezTo>
                  <a:cubicBezTo>
                    <a:pt x="1984" y="1705"/>
                    <a:pt x="2132" y="1311"/>
                    <a:pt x="1951" y="688"/>
                  </a:cubicBezTo>
                  <a:cubicBezTo>
                    <a:pt x="1801" y="212"/>
                    <a:pt x="1344" y="110"/>
                    <a:pt x="1028" y="110"/>
                  </a:cubicBezTo>
                  <a:cubicBezTo>
                    <a:pt x="930" y="110"/>
                    <a:pt x="845" y="120"/>
                    <a:pt x="787" y="131"/>
                  </a:cubicBezTo>
                  <a:cubicBezTo>
                    <a:pt x="764" y="134"/>
                    <a:pt x="741" y="135"/>
                    <a:pt x="718" y="135"/>
                  </a:cubicBezTo>
                  <a:cubicBezTo>
                    <a:pt x="594" y="135"/>
                    <a:pt x="474" y="97"/>
                    <a:pt x="3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3637675" y="1873650"/>
              <a:ext cx="202875" cy="202825"/>
            </a:xfrm>
            <a:custGeom>
              <a:rect b="b" l="l" r="r" t="t"/>
              <a:pathLst>
                <a:path extrusionOk="0" h="8113" w="8115">
                  <a:moveTo>
                    <a:pt x="5762" y="0"/>
                  </a:moveTo>
                  <a:cubicBezTo>
                    <a:pt x="5243" y="0"/>
                    <a:pt x="4733" y="167"/>
                    <a:pt x="4426" y="572"/>
                  </a:cubicBezTo>
                  <a:cubicBezTo>
                    <a:pt x="4115" y="998"/>
                    <a:pt x="4082" y="1556"/>
                    <a:pt x="4311" y="2031"/>
                  </a:cubicBezTo>
                  <a:cubicBezTo>
                    <a:pt x="4519" y="2446"/>
                    <a:pt x="4854" y="2593"/>
                    <a:pt x="5182" y="2593"/>
                  </a:cubicBezTo>
                  <a:cubicBezTo>
                    <a:pt x="5527" y="2593"/>
                    <a:pt x="5864" y="2429"/>
                    <a:pt x="6032" y="2244"/>
                  </a:cubicBezTo>
                  <a:cubicBezTo>
                    <a:pt x="6229" y="2031"/>
                    <a:pt x="6295" y="1752"/>
                    <a:pt x="6246" y="1490"/>
                  </a:cubicBezTo>
                  <a:cubicBezTo>
                    <a:pt x="6188" y="1162"/>
                    <a:pt x="5959" y="1022"/>
                    <a:pt x="5751" y="1022"/>
                  </a:cubicBezTo>
                  <a:cubicBezTo>
                    <a:pt x="5606" y="1022"/>
                    <a:pt x="5470" y="1090"/>
                    <a:pt x="5410" y="1212"/>
                  </a:cubicBezTo>
                  <a:cubicBezTo>
                    <a:pt x="5278" y="1490"/>
                    <a:pt x="5344" y="1851"/>
                    <a:pt x="5754" y="1916"/>
                  </a:cubicBezTo>
                  <a:cubicBezTo>
                    <a:pt x="6098" y="1966"/>
                    <a:pt x="5918" y="2392"/>
                    <a:pt x="5475" y="2506"/>
                  </a:cubicBezTo>
                  <a:cubicBezTo>
                    <a:pt x="5395" y="2527"/>
                    <a:pt x="5314" y="2537"/>
                    <a:pt x="5234" y="2537"/>
                  </a:cubicBezTo>
                  <a:cubicBezTo>
                    <a:pt x="4875" y="2537"/>
                    <a:pt x="4541" y="2334"/>
                    <a:pt x="4393" y="1998"/>
                  </a:cubicBezTo>
                  <a:cubicBezTo>
                    <a:pt x="4180" y="1556"/>
                    <a:pt x="4229" y="1031"/>
                    <a:pt x="4524" y="638"/>
                  </a:cubicBezTo>
                  <a:cubicBezTo>
                    <a:pt x="4781" y="300"/>
                    <a:pt x="5238" y="141"/>
                    <a:pt x="5711" y="141"/>
                  </a:cubicBezTo>
                  <a:cubicBezTo>
                    <a:pt x="5813" y="141"/>
                    <a:pt x="5915" y="148"/>
                    <a:pt x="6016" y="163"/>
                  </a:cubicBezTo>
                  <a:cubicBezTo>
                    <a:pt x="7229" y="294"/>
                    <a:pt x="7917" y="1998"/>
                    <a:pt x="7196" y="3146"/>
                  </a:cubicBezTo>
                  <a:cubicBezTo>
                    <a:pt x="6967" y="3506"/>
                    <a:pt x="6623" y="3801"/>
                    <a:pt x="6229" y="3998"/>
                  </a:cubicBezTo>
                  <a:cubicBezTo>
                    <a:pt x="5842" y="4164"/>
                    <a:pt x="5392" y="4247"/>
                    <a:pt x="4869" y="4247"/>
                  </a:cubicBezTo>
                  <a:cubicBezTo>
                    <a:pt x="4462" y="4247"/>
                    <a:pt x="4010" y="4197"/>
                    <a:pt x="3508" y="4096"/>
                  </a:cubicBezTo>
                  <a:cubicBezTo>
                    <a:pt x="3202" y="4035"/>
                    <a:pt x="2903" y="4005"/>
                    <a:pt x="2616" y="4005"/>
                  </a:cubicBezTo>
                  <a:cubicBezTo>
                    <a:pt x="1289" y="4005"/>
                    <a:pt x="239" y="4661"/>
                    <a:pt x="132" y="5981"/>
                  </a:cubicBezTo>
                  <a:cubicBezTo>
                    <a:pt x="0" y="7571"/>
                    <a:pt x="1033" y="8112"/>
                    <a:pt x="1033" y="8112"/>
                  </a:cubicBezTo>
                  <a:cubicBezTo>
                    <a:pt x="1033" y="8112"/>
                    <a:pt x="1017" y="8079"/>
                    <a:pt x="1017" y="8063"/>
                  </a:cubicBezTo>
                  <a:cubicBezTo>
                    <a:pt x="443" y="7424"/>
                    <a:pt x="607" y="6227"/>
                    <a:pt x="607" y="6227"/>
                  </a:cubicBezTo>
                  <a:cubicBezTo>
                    <a:pt x="689" y="5719"/>
                    <a:pt x="951" y="5244"/>
                    <a:pt x="1345" y="4900"/>
                  </a:cubicBezTo>
                  <a:cubicBezTo>
                    <a:pt x="1937" y="4460"/>
                    <a:pt x="2695" y="4378"/>
                    <a:pt x="3182" y="4378"/>
                  </a:cubicBezTo>
                  <a:cubicBezTo>
                    <a:pt x="3477" y="4378"/>
                    <a:pt x="3672" y="4408"/>
                    <a:pt x="3672" y="4408"/>
                  </a:cubicBezTo>
                  <a:cubicBezTo>
                    <a:pt x="3918" y="4441"/>
                    <a:pt x="4147" y="4457"/>
                    <a:pt x="4361" y="4473"/>
                  </a:cubicBezTo>
                  <a:cubicBezTo>
                    <a:pt x="4446" y="4477"/>
                    <a:pt x="4533" y="4480"/>
                    <a:pt x="4621" y="4480"/>
                  </a:cubicBezTo>
                  <a:cubicBezTo>
                    <a:pt x="5609" y="4480"/>
                    <a:pt x="6710" y="4207"/>
                    <a:pt x="7327" y="3244"/>
                  </a:cubicBezTo>
                  <a:cubicBezTo>
                    <a:pt x="8114" y="1982"/>
                    <a:pt x="7360" y="179"/>
                    <a:pt x="6032" y="15"/>
                  </a:cubicBezTo>
                  <a:cubicBezTo>
                    <a:pt x="5943" y="5"/>
                    <a:pt x="5852" y="0"/>
                    <a:pt x="57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3691350" y="1990100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1086" y="0"/>
                  </a:moveTo>
                  <a:cubicBezTo>
                    <a:pt x="394" y="0"/>
                    <a:pt x="1" y="225"/>
                    <a:pt x="1" y="225"/>
                  </a:cubicBezTo>
                  <a:cubicBezTo>
                    <a:pt x="87" y="209"/>
                    <a:pt x="170" y="202"/>
                    <a:pt x="248" y="202"/>
                  </a:cubicBezTo>
                  <a:cubicBezTo>
                    <a:pt x="735" y="202"/>
                    <a:pt x="1048" y="499"/>
                    <a:pt x="935" y="979"/>
                  </a:cubicBezTo>
                  <a:cubicBezTo>
                    <a:pt x="804" y="1405"/>
                    <a:pt x="968" y="1848"/>
                    <a:pt x="1328" y="2110"/>
                  </a:cubicBezTo>
                  <a:cubicBezTo>
                    <a:pt x="1640" y="2372"/>
                    <a:pt x="2558" y="2372"/>
                    <a:pt x="2558" y="2372"/>
                  </a:cubicBezTo>
                  <a:cubicBezTo>
                    <a:pt x="2296" y="2225"/>
                    <a:pt x="2525" y="1864"/>
                    <a:pt x="2689" y="1438"/>
                  </a:cubicBezTo>
                  <a:cubicBezTo>
                    <a:pt x="2845" y="1017"/>
                    <a:pt x="2423" y="863"/>
                    <a:pt x="2226" y="863"/>
                  </a:cubicBezTo>
                  <a:cubicBezTo>
                    <a:pt x="2216" y="863"/>
                    <a:pt x="2206" y="864"/>
                    <a:pt x="2197" y="864"/>
                  </a:cubicBezTo>
                  <a:cubicBezTo>
                    <a:pt x="2110" y="882"/>
                    <a:pt x="2036" y="900"/>
                    <a:pt x="1966" y="900"/>
                  </a:cubicBezTo>
                  <a:cubicBezTo>
                    <a:pt x="1906" y="900"/>
                    <a:pt x="1848" y="886"/>
                    <a:pt x="1787" y="848"/>
                  </a:cubicBezTo>
                  <a:cubicBezTo>
                    <a:pt x="1696" y="783"/>
                    <a:pt x="1729" y="572"/>
                    <a:pt x="1987" y="572"/>
                  </a:cubicBezTo>
                  <a:cubicBezTo>
                    <a:pt x="2053" y="572"/>
                    <a:pt x="2133" y="585"/>
                    <a:pt x="2230" y="619"/>
                  </a:cubicBezTo>
                  <a:cubicBezTo>
                    <a:pt x="2722" y="766"/>
                    <a:pt x="2574" y="1225"/>
                    <a:pt x="3295" y="1373"/>
                  </a:cubicBezTo>
                  <a:cubicBezTo>
                    <a:pt x="3353" y="1384"/>
                    <a:pt x="3407" y="1389"/>
                    <a:pt x="3457" y="1389"/>
                  </a:cubicBezTo>
                  <a:cubicBezTo>
                    <a:pt x="4058" y="1389"/>
                    <a:pt x="4203" y="641"/>
                    <a:pt x="4279" y="520"/>
                  </a:cubicBezTo>
                  <a:cubicBezTo>
                    <a:pt x="4394" y="389"/>
                    <a:pt x="4525" y="258"/>
                    <a:pt x="4656" y="143"/>
                  </a:cubicBezTo>
                  <a:lnTo>
                    <a:pt x="4656" y="143"/>
                  </a:lnTo>
                  <a:cubicBezTo>
                    <a:pt x="4456" y="267"/>
                    <a:pt x="4084" y="386"/>
                    <a:pt x="3546" y="386"/>
                  </a:cubicBezTo>
                  <a:cubicBezTo>
                    <a:pt x="3160" y="386"/>
                    <a:pt x="2687" y="324"/>
                    <a:pt x="2132" y="160"/>
                  </a:cubicBezTo>
                  <a:cubicBezTo>
                    <a:pt x="1733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3697900" y="1880975"/>
              <a:ext cx="80775" cy="83700"/>
            </a:xfrm>
            <a:custGeom>
              <a:rect b="b" l="l" r="r" t="t"/>
              <a:pathLst>
                <a:path extrusionOk="0" h="3348" w="3231">
                  <a:moveTo>
                    <a:pt x="1968" y="1"/>
                  </a:moveTo>
                  <a:lnTo>
                    <a:pt x="1968" y="1"/>
                  </a:lnTo>
                  <a:cubicBezTo>
                    <a:pt x="1509" y="279"/>
                    <a:pt x="1443" y="722"/>
                    <a:pt x="739" y="1328"/>
                  </a:cubicBezTo>
                  <a:cubicBezTo>
                    <a:pt x="1" y="1951"/>
                    <a:pt x="214" y="2410"/>
                    <a:pt x="378" y="2672"/>
                  </a:cubicBezTo>
                  <a:cubicBezTo>
                    <a:pt x="476" y="2804"/>
                    <a:pt x="444" y="2984"/>
                    <a:pt x="312" y="3082"/>
                  </a:cubicBezTo>
                  <a:cubicBezTo>
                    <a:pt x="1411" y="2967"/>
                    <a:pt x="1247" y="2328"/>
                    <a:pt x="1181" y="2132"/>
                  </a:cubicBezTo>
                  <a:cubicBezTo>
                    <a:pt x="1116" y="1935"/>
                    <a:pt x="1148" y="1836"/>
                    <a:pt x="1263" y="1836"/>
                  </a:cubicBezTo>
                  <a:cubicBezTo>
                    <a:pt x="1361" y="1836"/>
                    <a:pt x="1361" y="2066"/>
                    <a:pt x="1345" y="2345"/>
                  </a:cubicBezTo>
                  <a:cubicBezTo>
                    <a:pt x="1345" y="2623"/>
                    <a:pt x="1280" y="3279"/>
                    <a:pt x="2132" y="3344"/>
                  </a:cubicBezTo>
                  <a:cubicBezTo>
                    <a:pt x="2163" y="3347"/>
                    <a:pt x="2193" y="3348"/>
                    <a:pt x="2222" y="3348"/>
                  </a:cubicBezTo>
                  <a:cubicBezTo>
                    <a:pt x="3002" y="3348"/>
                    <a:pt x="3230" y="2541"/>
                    <a:pt x="3230" y="2541"/>
                  </a:cubicBezTo>
                  <a:lnTo>
                    <a:pt x="3230" y="2541"/>
                  </a:lnTo>
                  <a:cubicBezTo>
                    <a:pt x="3105" y="2576"/>
                    <a:pt x="2954" y="2601"/>
                    <a:pt x="2794" y="2601"/>
                  </a:cubicBezTo>
                  <a:cubicBezTo>
                    <a:pt x="2344" y="2601"/>
                    <a:pt x="1821" y="2401"/>
                    <a:pt x="1591" y="1640"/>
                  </a:cubicBezTo>
                  <a:cubicBezTo>
                    <a:pt x="1394" y="1066"/>
                    <a:pt x="1542" y="427"/>
                    <a:pt x="1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3872075" y="1774850"/>
              <a:ext cx="115575" cy="137300"/>
            </a:xfrm>
            <a:custGeom>
              <a:rect b="b" l="l" r="r" t="t"/>
              <a:pathLst>
                <a:path extrusionOk="0" h="5492" w="4623">
                  <a:moveTo>
                    <a:pt x="4328" y="0"/>
                  </a:moveTo>
                  <a:lnTo>
                    <a:pt x="4328" y="0"/>
                  </a:lnTo>
                  <a:cubicBezTo>
                    <a:pt x="4442" y="459"/>
                    <a:pt x="4311" y="935"/>
                    <a:pt x="4000" y="1295"/>
                  </a:cubicBezTo>
                  <a:cubicBezTo>
                    <a:pt x="3951" y="1377"/>
                    <a:pt x="3885" y="1443"/>
                    <a:pt x="3803" y="1508"/>
                  </a:cubicBezTo>
                  <a:cubicBezTo>
                    <a:pt x="3016" y="2066"/>
                    <a:pt x="1902" y="1787"/>
                    <a:pt x="1000" y="2426"/>
                  </a:cubicBezTo>
                  <a:cubicBezTo>
                    <a:pt x="99" y="3049"/>
                    <a:pt x="197" y="3967"/>
                    <a:pt x="181" y="4475"/>
                  </a:cubicBezTo>
                  <a:cubicBezTo>
                    <a:pt x="197" y="4819"/>
                    <a:pt x="131" y="5164"/>
                    <a:pt x="0" y="5491"/>
                  </a:cubicBezTo>
                  <a:cubicBezTo>
                    <a:pt x="295" y="5295"/>
                    <a:pt x="476" y="4934"/>
                    <a:pt x="443" y="4573"/>
                  </a:cubicBezTo>
                  <a:cubicBezTo>
                    <a:pt x="443" y="3931"/>
                    <a:pt x="500" y="3202"/>
                    <a:pt x="695" y="3202"/>
                  </a:cubicBezTo>
                  <a:cubicBezTo>
                    <a:pt x="708" y="3202"/>
                    <a:pt x="723" y="3205"/>
                    <a:pt x="738" y="3213"/>
                  </a:cubicBezTo>
                  <a:cubicBezTo>
                    <a:pt x="967" y="3311"/>
                    <a:pt x="787" y="3574"/>
                    <a:pt x="705" y="3721"/>
                  </a:cubicBezTo>
                  <a:cubicBezTo>
                    <a:pt x="607" y="3869"/>
                    <a:pt x="443" y="4541"/>
                    <a:pt x="1164" y="4950"/>
                  </a:cubicBezTo>
                  <a:cubicBezTo>
                    <a:pt x="1164" y="4950"/>
                    <a:pt x="935" y="4426"/>
                    <a:pt x="1328" y="4147"/>
                  </a:cubicBezTo>
                  <a:cubicBezTo>
                    <a:pt x="1738" y="3869"/>
                    <a:pt x="2000" y="3705"/>
                    <a:pt x="1951" y="3115"/>
                  </a:cubicBezTo>
                  <a:cubicBezTo>
                    <a:pt x="1908" y="2611"/>
                    <a:pt x="2231" y="2170"/>
                    <a:pt x="2466" y="2170"/>
                  </a:cubicBezTo>
                  <a:cubicBezTo>
                    <a:pt x="2498" y="2170"/>
                    <a:pt x="2529" y="2179"/>
                    <a:pt x="2557" y="2197"/>
                  </a:cubicBezTo>
                  <a:cubicBezTo>
                    <a:pt x="2787" y="2344"/>
                    <a:pt x="2508" y="2557"/>
                    <a:pt x="2393" y="2607"/>
                  </a:cubicBezTo>
                  <a:cubicBezTo>
                    <a:pt x="2213" y="2721"/>
                    <a:pt x="2180" y="2984"/>
                    <a:pt x="2328" y="3131"/>
                  </a:cubicBezTo>
                  <a:cubicBezTo>
                    <a:pt x="2541" y="3393"/>
                    <a:pt x="2475" y="3705"/>
                    <a:pt x="2197" y="3787"/>
                  </a:cubicBezTo>
                  <a:cubicBezTo>
                    <a:pt x="2197" y="3787"/>
                    <a:pt x="2255" y="3794"/>
                    <a:pt x="2352" y="3794"/>
                  </a:cubicBezTo>
                  <a:cubicBezTo>
                    <a:pt x="2681" y="3794"/>
                    <a:pt x="3454" y="3716"/>
                    <a:pt x="3934" y="3033"/>
                  </a:cubicBezTo>
                  <a:cubicBezTo>
                    <a:pt x="4295" y="2508"/>
                    <a:pt x="4508" y="1918"/>
                    <a:pt x="4573" y="1295"/>
                  </a:cubicBezTo>
                  <a:cubicBezTo>
                    <a:pt x="4623" y="853"/>
                    <a:pt x="4541" y="394"/>
                    <a:pt x="43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3457375" y="1917825"/>
              <a:ext cx="100000" cy="218350"/>
            </a:xfrm>
            <a:custGeom>
              <a:rect b="b" l="l" r="r" t="t"/>
              <a:pathLst>
                <a:path extrusionOk="0" h="8734" w="4000">
                  <a:moveTo>
                    <a:pt x="2081" y="0"/>
                  </a:moveTo>
                  <a:cubicBezTo>
                    <a:pt x="1553" y="0"/>
                    <a:pt x="1050" y="245"/>
                    <a:pt x="721" y="674"/>
                  </a:cubicBezTo>
                  <a:cubicBezTo>
                    <a:pt x="377" y="1166"/>
                    <a:pt x="328" y="1821"/>
                    <a:pt x="590" y="2362"/>
                  </a:cubicBezTo>
                  <a:cubicBezTo>
                    <a:pt x="826" y="2775"/>
                    <a:pt x="1266" y="3018"/>
                    <a:pt x="1726" y="3018"/>
                  </a:cubicBezTo>
                  <a:cubicBezTo>
                    <a:pt x="1905" y="3018"/>
                    <a:pt x="2088" y="2981"/>
                    <a:pt x="2262" y="2903"/>
                  </a:cubicBezTo>
                  <a:cubicBezTo>
                    <a:pt x="2967" y="2723"/>
                    <a:pt x="3098" y="1789"/>
                    <a:pt x="2492" y="1395"/>
                  </a:cubicBezTo>
                  <a:cubicBezTo>
                    <a:pt x="2412" y="1355"/>
                    <a:pt x="2330" y="1337"/>
                    <a:pt x="2251" y="1337"/>
                  </a:cubicBezTo>
                  <a:cubicBezTo>
                    <a:pt x="1909" y="1337"/>
                    <a:pt x="1618" y="1675"/>
                    <a:pt x="1738" y="2034"/>
                  </a:cubicBezTo>
                  <a:cubicBezTo>
                    <a:pt x="1875" y="2324"/>
                    <a:pt x="2198" y="2347"/>
                    <a:pt x="2327" y="2347"/>
                  </a:cubicBezTo>
                  <a:cubicBezTo>
                    <a:pt x="2352" y="2347"/>
                    <a:pt x="2369" y="2346"/>
                    <a:pt x="2377" y="2346"/>
                  </a:cubicBezTo>
                  <a:cubicBezTo>
                    <a:pt x="2443" y="2346"/>
                    <a:pt x="2443" y="2379"/>
                    <a:pt x="2443" y="2379"/>
                  </a:cubicBezTo>
                  <a:cubicBezTo>
                    <a:pt x="2486" y="2569"/>
                    <a:pt x="2243" y="2850"/>
                    <a:pt x="1782" y="2850"/>
                  </a:cubicBezTo>
                  <a:cubicBezTo>
                    <a:pt x="1727" y="2850"/>
                    <a:pt x="1668" y="2846"/>
                    <a:pt x="1607" y="2838"/>
                  </a:cubicBezTo>
                  <a:cubicBezTo>
                    <a:pt x="1410" y="2805"/>
                    <a:pt x="1246" y="2706"/>
                    <a:pt x="1098" y="2575"/>
                  </a:cubicBezTo>
                  <a:cubicBezTo>
                    <a:pt x="410" y="1920"/>
                    <a:pt x="754" y="543"/>
                    <a:pt x="1754" y="281"/>
                  </a:cubicBezTo>
                  <a:cubicBezTo>
                    <a:pt x="1887" y="244"/>
                    <a:pt x="2023" y="227"/>
                    <a:pt x="2160" y="227"/>
                  </a:cubicBezTo>
                  <a:cubicBezTo>
                    <a:pt x="2326" y="227"/>
                    <a:pt x="2494" y="252"/>
                    <a:pt x="2656" y="297"/>
                  </a:cubicBezTo>
                  <a:cubicBezTo>
                    <a:pt x="2836" y="346"/>
                    <a:pt x="3016" y="444"/>
                    <a:pt x="3180" y="559"/>
                  </a:cubicBezTo>
                  <a:cubicBezTo>
                    <a:pt x="3524" y="838"/>
                    <a:pt x="3737" y="1264"/>
                    <a:pt x="3770" y="1707"/>
                  </a:cubicBezTo>
                  <a:cubicBezTo>
                    <a:pt x="3836" y="2444"/>
                    <a:pt x="3459" y="3182"/>
                    <a:pt x="2885" y="3723"/>
                  </a:cubicBezTo>
                  <a:cubicBezTo>
                    <a:pt x="2311" y="4247"/>
                    <a:pt x="1574" y="4559"/>
                    <a:pt x="984" y="5100"/>
                  </a:cubicBezTo>
                  <a:cubicBezTo>
                    <a:pt x="426" y="5591"/>
                    <a:pt x="82" y="6312"/>
                    <a:pt x="33" y="7066"/>
                  </a:cubicBezTo>
                  <a:cubicBezTo>
                    <a:pt x="0" y="7755"/>
                    <a:pt x="394" y="8493"/>
                    <a:pt x="1033" y="8673"/>
                  </a:cubicBezTo>
                  <a:cubicBezTo>
                    <a:pt x="1164" y="8714"/>
                    <a:pt x="1299" y="8734"/>
                    <a:pt x="1431" y="8734"/>
                  </a:cubicBezTo>
                  <a:cubicBezTo>
                    <a:pt x="1928" y="8734"/>
                    <a:pt x="2395" y="8457"/>
                    <a:pt x="2525" y="8017"/>
                  </a:cubicBezTo>
                  <a:cubicBezTo>
                    <a:pt x="2721" y="7542"/>
                    <a:pt x="2508" y="7001"/>
                    <a:pt x="2033" y="6771"/>
                  </a:cubicBezTo>
                  <a:cubicBezTo>
                    <a:pt x="1934" y="6722"/>
                    <a:pt x="1820" y="6689"/>
                    <a:pt x="1705" y="6689"/>
                  </a:cubicBezTo>
                  <a:cubicBezTo>
                    <a:pt x="1669" y="6685"/>
                    <a:pt x="1633" y="6682"/>
                    <a:pt x="1598" y="6682"/>
                  </a:cubicBezTo>
                  <a:cubicBezTo>
                    <a:pt x="1261" y="6682"/>
                    <a:pt x="956" y="6889"/>
                    <a:pt x="853" y="7230"/>
                  </a:cubicBezTo>
                  <a:cubicBezTo>
                    <a:pt x="723" y="7724"/>
                    <a:pt x="994" y="7991"/>
                    <a:pt x="1308" y="7991"/>
                  </a:cubicBezTo>
                  <a:cubicBezTo>
                    <a:pt x="1390" y="7991"/>
                    <a:pt x="1476" y="7973"/>
                    <a:pt x="1557" y="7935"/>
                  </a:cubicBezTo>
                  <a:cubicBezTo>
                    <a:pt x="1869" y="7771"/>
                    <a:pt x="1934" y="7345"/>
                    <a:pt x="1672" y="7116"/>
                  </a:cubicBezTo>
                  <a:cubicBezTo>
                    <a:pt x="1594" y="7037"/>
                    <a:pt x="1492" y="7000"/>
                    <a:pt x="1388" y="7000"/>
                  </a:cubicBezTo>
                  <a:cubicBezTo>
                    <a:pt x="1318" y="7000"/>
                    <a:pt x="1247" y="7017"/>
                    <a:pt x="1180" y="7050"/>
                  </a:cubicBezTo>
                  <a:cubicBezTo>
                    <a:pt x="1158" y="7064"/>
                    <a:pt x="1143" y="7068"/>
                    <a:pt x="1133" y="7068"/>
                  </a:cubicBezTo>
                  <a:cubicBezTo>
                    <a:pt x="1106" y="7068"/>
                    <a:pt x="1115" y="7034"/>
                    <a:pt x="1115" y="7034"/>
                  </a:cubicBezTo>
                  <a:cubicBezTo>
                    <a:pt x="1226" y="6812"/>
                    <a:pt x="1521" y="6785"/>
                    <a:pt x="1661" y="6785"/>
                  </a:cubicBezTo>
                  <a:cubicBezTo>
                    <a:pt x="1708" y="6785"/>
                    <a:pt x="1738" y="6788"/>
                    <a:pt x="1738" y="6788"/>
                  </a:cubicBezTo>
                  <a:cubicBezTo>
                    <a:pt x="1836" y="6788"/>
                    <a:pt x="1918" y="6804"/>
                    <a:pt x="2016" y="6837"/>
                  </a:cubicBezTo>
                  <a:cubicBezTo>
                    <a:pt x="2459" y="7034"/>
                    <a:pt x="2656" y="7558"/>
                    <a:pt x="2459" y="8001"/>
                  </a:cubicBezTo>
                  <a:cubicBezTo>
                    <a:pt x="2320" y="8381"/>
                    <a:pt x="1916" y="8624"/>
                    <a:pt x="1475" y="8624"/>
                  </a:cubicBezTo>
                  <a:cubicBezTo>
                    <a:pt x="1345" y="8624"/>
                    <a:pt x="1212" y="8603"/>
                    <a:pt x="1082" y="8558"/>
                  </a:cubicBezTo>
                  <a:cubicBezTo>
                    <a:pt x="508" y="8394"/>
                    <a:pt x="148" y="7706"/>
                    <a:pt x="181" y="7050"/>
                  </a:cubicBezTo>
                  <a:cubicBezTo>
                    <a:pt x="230" y="6345"/>
                    <a:pt x="574" y="5673"/>
                    <a:pt x="1098" y="5198"/>
                  </a:cubicBezTo>
                  <a:cubicBezTo>
                    <a:pt x="1639" y="4706"/>
                    <a:pt x="2410" y="4428"/>
                    <a:pt x="3000" y="3837"/>
                  </a:cubicBezTo>
                  <a:cubicBezTo>
                    <a:pt x="3590" y="3280"/>
                    <a:pt x="4000" y="2493"/>
                    <a:pt x="3934" y="1690"/>
                  </a:cubicBezTo>
                  <a:cubicBezTo>
                    <a:pt x="3869" y="903"/>
                    <a:pt x="3311" y="248"/>
                    <a:pt x="2557" y="67"/>
                  </a:cubicBezTo>
                  <a:cubicBezTo>
                    <a:pt x="2399" y="22"/>
                    <a:pt x="2239" y="0"/>
                    <a:pt x="20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3459425" y="2000625"/>
              <a:ext cx="42625" cy="60275"/>
            </a:xfrm>
            <a:custGeom>
              <a:rect b="b" l="l" r="r" t="t"/>
              <a:pathLst>
                <a:path extrusionOk="0" h="2411" w="1705">
                  <a:moveTo>
                    <a:pt x="1508" y="1"/>
                  </a:moveTo>
                  <a:cubicBezTo>
                    <a:pt x="1508" y="1"/>
                    <a:pt x="1377" y="50"/>
                    <a:pt x="1344" y="165"/>
                  </a:cubicBezTo>
                  <a:cubicBezTo>
                    <a:pt x="1329" y="241"/>
                    <a:pt x="1230" y="331"/>
                    <a:pt x="1072" y="331"/>
                  </a:cubicBezTo>
                  <a:cubicBezTo>
                    <a:pt x="1059" y="331"/>
                    <a:pt x="1046" y="330"/>
                    <a:pt x="1033" y="329"/>
                  </a:cubicBezTo>
                  <a:cubicBezTo>
                    <a:pt x="836" y="329"/>
                    <a:pt x="0" y="394"/>
                    <a:pt x="49" y="2410"/>
                  </a:cubicBezTo>
                  <a:cubicBezTo>
                    <a:pt x="49" y="2410"/>
                    <a:pt x="131" y="1673"/>
                    <a:pt x="754" y="1394"/>
                  </a:cubicBezTo>
                  <a:cubicBezTo>
                    <a:pt x="1393" y="1116"/>
                    <a:pt x="1705" y="853"/>
                    <a:pt x="1590" y="476"/>
                  </a:cubicBezTo>
                  <a:cubicBezTo>
                    <a:pt x="1475" y="83"/>
                    <a:pt x="1508" y="1"/>
                    <a:pt x="1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3476625" y="1822375"/>
              <a:ext cx="159850" cy="250825"/>
            </a:xfrm>
            <a:custGeom>
              <a:rect b="b" l="l" r="r" t="t"/>
              <a:pathLst>
                <a:path extrusionOk="0" h="10033" w="6394">
                  <a:moveTo>
                    <a:pt x="5246" y="1"/>
                  </a:moveTo>
                  <a:lnTo>
                    <a:pt x="5246" y="1"/>
                  </a:lnTo>
                  <a:cubicBezTo>
                    <a:pt x="2886" y="673"/>
                    <a:pt x="4180" y="2197"/>
                    <a:pt x="4262" y="4426"/>
                  </a:cubicBezTo>
                  <a:cubicBezTo>
                    <a:pt x="4344" y="6279"/>
                    <a:pt x="3263" y="7983"/>
                    <a:pt x="1558" y="8688"/>
                  </a:cubicBezTo>
                  <a:cubicBezTo>
                    <a:pt x="230" y="9229"/>
                    <a:pt x="1" y="10032"/>
                    <a:pt x="1" y="10032"/>
                  </a:cubicBezTo>
                  <a:cubicBezTo>
                    <a:pt x="318" y="9500"/>
                    <a:pt x="672" y="9330"/>
                    <a:pt x="973" y="9330"/>
                  </a:cubicBezTo>
                  <a:cubicBezTo>
                    <a:pt x="1201" y="9330"/>
                    <a:pt x="1398" y="9427"/>
                    <a:pt x="1525" y="9540"/>
                  </a:cubicBezTo>
                  <a:cubicBezTo>
                    <a:pt x="1629" y="9633"/>
                    <a:pt x="1727" y="9662"/>
                    <a:pt x="1818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3"/>
                    <a:pt x="2263" y="9573"/>
                  </a:cubicBezTo>
                  <a:cubicBezTo>
                    <a:pt x="2459" y="9590"/>
                    <a:pt x="2345" y="9803"/>
                    <a:pt x="2345" y="9803"/>
                  </a:cubicBezTo>
                  <a:cubicBezTo>
                    <a:pt x="2672" y="9639"/>
                    <a:pt x="2771" y="9229"/>
                    <a:pt x="2574" y="8934"/>
                  </a:cubicBezTo>
                  <a:cubicBezTo>
                    <a:pt x="2476" y="8780"/>
                    <a:pt x="2318" y="8697"/>
                    <a:pt x="2151" y="8697"/>
                  </a:cubicBezTo>
                  <a:cubicBezTo>
                    <a:pt x="2123" y="8697"/>
                    <a:pt x="2094" y="8700"/>
                    <a:pt x="2066" y="8704"/>
                  </a:cubicBezTo>
                  <a:cubicBezTo>
                    <a:pt x="2066" y="8704"/>
                    <a:pt x="2263" y="8655"/>
                    <a:pt x="3312" y="7803"/>
                  </a:cubicBezTo>
                  <a:cubicBezTo>
                    <a:pt x="4607" y="6738"/>
                    <a:pt x="4541" y="7098"/>
                    <a:pt x="5459" y="6623"/>
                  </a:cubicBezTo>
                  <a:cubicBezTo>
                    <a:pt x="6393" y="6131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6" y="5252"/>
                    <a:pt x="5977" y="5430"/>
                    <a:pt x="5514" y="5430"/>
                  </a:cubicBezTo>
                  <a:cubicBezTo>
                    <a:pt x="5477" y="5430"/>
                    <a:pt x="5436" y="5429"/>
                    <a:pt x="5393" y="5426"/>
                  </a:cubicBezTo>
                  <a:cubicBezTo>
                    <a:pt x="5367" y="5424"/>
                    <a:pt x="5340" y="5423"/>
                    <a:pt x="5314" y="5423"/>
                  </a:cubicBezTo>
                  <a:cubicBezTo>
                    <a:pt x="4952" y="5423"/>
                    <a:pt x="4628" y="5631"/>
                    <a:pt x="4475" y="5967"/>
                  </a:cubicBezTo>
                  <a:cubicBezTo>
                    <a:pt x="4410" y="6082"/>
                    <a:pt x="4328" y="6180"/>
                    <a:pt x="4213" y="6246"/>
                  </a:cubicBezTo>
                  <a:cubicBezTo>
                    <a:pt x="4557" y="5918"/>
                    <a:pt x="4607" y="5148"/>
                    <a:pt x="4721" y="4508"/>
                  </a:cubicBezTo>
                  <a:cubicBezTo>
                    <a:pt x="4820" y="3869"/>
                    <a:pt x="5115" y="4066"/>
                    <a:pt x="5672" y="3689"/>
                  </a:cubicBezTo>
                  <a:cubicBezTo>
                    <a:pt x="6246" y="3295"/>
                    <a:pt x="5934" y="2804"/>
                    <a:pt x="5885" y="2656"/>
                  </a:cubicBezTo>
                  <a:cubicBezTo>
                    <a:pt x="5852" y="2509"/>
                    <a:pt x="5852" y="2361"/>
                    <a:pt x="5902" y="2230"/>
                  </a:cubicBezTo>
                  <a:lnTo>
                    <a:pt x="5902" y="2230"/>
                  </a:lnTo>
                  <a:cubicBezTo>
                    <a:pt x="5901" y="2230"/>
                    <a:pt x="5852" y="2328"/>
                    <a:pt x="5475" y="2394"/>
                  </a:cubicBezTo>
                  <a:cubicBezTo>
                    <a:pt x="5164" y="2427"/>
                    <a:pt x="4918" y="2656"/>
                    <a:pt x="4852" y="2968"/>
                  </a:cubicBezTo>
                  <a:cubicBezTo>
                    <a:pt x="4852" y="3118"/>
                    <a:pt x="4750" y="3303"/>
                    <a:pt x="4611" y="3303"/>
                  </a:cubicBezTo>
                  <a:cubicBezTo>
                    <a:pt x="4584" y="3303"/>
                    <a:pt x="4555" y="3295"/>
                    <a:pt x="4525" y="3279"/>
                  </a:cubicBezTo>
                  <a:cubicBezTo>
                    <a:pt x="4328" y="3164"/>
                    <a:pt x="4410" y="2886"/>
                    <a:pt x="4410" y="2886"/>
                  </a:cubicBezTo>
                  <a:cubicBezTo>
                    <a:pt x="4607" y="2295"/>
                    <a:pt x="5197" y="2525"/>
                    <a:pt x="5639" y="1837"/>
                  </a:cubicBezTo>
                  <a:cubicBezTo>
                    <a:pt x="6033" y="1214"/>
                    <a:pt x="5492" y="591"/>
                    <a:pt x="5279" y="410"/>
                  </a:cubicBezTo>
                  <a:cubicBezTo>
                    <a:pt x="5164" y="312"/>
                    <a:pt x="5148" y="132"/>
                    <a:pt x="524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3521300" y="1758750"/>
              <a:ext cx="68450" cy="268550"/>
            </a:xfrm>
            <a:custGeom>
              <a:rect b="b" l="l" r="r" t="t"/>
              <a:pathLst>
                <a:path extrusionOk="0" h="10742" w="2738">
                  <a:moveTo>
                    <a:pt x="1439" y="1"/>
                  </a:moveTo>
                  <a:cubicBezTo>
                    <a:pt x="1108" y="1"/>
                    <a:pt x="770" y="124"/>
                    <a:pt x="508" y="415"/>
                  </a:cubicBezTo>
                  <a:cubicBezTo>
                    <a:pt x="164" y="857"/>
                    <a:pt x="0" y="1415"/>
                    <a:pt x="33" y="1972"/>
                  </a:cubicBezTo>
                  <a:cubicBezTo>
                    <a:pt x="49" y="2497"/>
                    <a:pt x="148" y="3021"/>
                    <a:pt x="345" y="3513"/>
                  </a:cubicBezTo>
                  <a:cubicBezTo>
                    <a:pt x="1180" y="5545"/>
                    <a:pt x="2066" y="7496"/>
                    <a:pt x="1525" y="8955"/>
                  </a:cubicBezTo>
                  <a:cubicBezTo>
                    <a:pt x="1262" y="9692"/>
                    <a:pt x="754" y="10332"/>
                    <a:pt x="82" y="10741"/>
                  </a:cubicBezTo>
                  <a:cubicBezTo>
                    <a:pt x="164" y="10692"/>
                    <a:pt x="1066" y="10299"/>
                    <a:pt x="1607" y="8971"/>
                  </a:cubicBezTo>
                  <a:cubicBezTo>
                    <a:pt x="2213" y="7496"/>
                    <a:pt x="1344" y="5463"/>
                    <a:pt x="508" y="3447"/>
                  </a:cubicBezTo>
                  <a:cubicBezTo>
                    <a:pt x="328" y="2972"/>
                    <a:pt x="230" y="2464"/>
                    <a:pt x="197" y="1956"/>
                  </a:cubicBezTo>
                  <a:cubicBezTo>
                    <a:pt x="164" y="1431"/>
                    <a:pt x="312" y="923"/>
                    <a:pt x="607" y="513"/>
                  </a:cubicBezTo>
                  <a:cubicBezTo>
                    <a:pt x="848" y="235"/>
                    <a:pt x="1168" y="116"/>
                    <a:pt x="1479" y="116"/>
                  </a:cubicBezTo>
                  <a:cubicBezTo>
                    <a:pt x="1994" y="116"/>
                    <a:pt x="2486" y="443"/>
                    <a:pt x="2557" y="923"/>
                  </a:cubicBezTo>
                  <a:cubicBezTo>
                    <a:pt x="2681" y="1448"/>
                    <a:pt x="2267" y="1929"/>
                    <a:pt x="1753" y="1929"/>
                  </a:cubicBezTo>
                  <a:cubicBezTo>
                    <a:pt x="1721" y="1929"/>
                    <a:pt x="1689" y="1927"/>
                    <a:pt x="1656" y="1923"/>
                  </a:cubicBezTo>
                  <a:lnTo>
                    <a:pt x="1639" y="1923"/>
                  </a:lnTo>
                  <a:cubicBezTo>
                    <a:pt x="1623" y="1906"/>
                    <a:pt x="1607" y="1906"/>
                    <a:pt x="1574" y="1890"/>
                  </a:cubicBezTo>
                  <a:cubicBezTo>
                    <a:pt x="1508" y="1874"/>
                    <a:pt x="1443" y="1824"/>
                    <a:pt x="1410" y="1759"/>
                  </a:cubicBezTo>
                  <a:cubicBezTo>
                    <a:pt x="1410" y="1759"/>
                    <a:pt x="1361" y="1693"/>
                    <a:pt x="1410" y="1661"/>
                  </a:cubicBezTo>
                  <a:cubicBezTo>
                    <a:pt x="1443" y="1611"/>
                    <a:pt x="1803" y="1644"/>
                    <a:pt x="1820" y="1316"/>
                  </a:cubicBezTo>
                  <a:cubicBezTo>
                    <a:pt x="1830" y="1065"/>
                    <a:pt x="1627" y="907"/>
                    <a:pt x="1419" y="907"/>
                  </a:cubicBezTo>
                  <a:cubicBezTo>
                    <a:pt x="1301" y="907"/>
                    <a:pt x="1181" y="958"/>
                    <a:pt x="1099" y="1070"/>
                  </a:cubicBezTo>
                  <a:cubicBezTo>
                    <a:pt x="885" y="1333"/>
                    <a:pt x="1164" y="1939"/>
                    <a:pt x="1689" y="1972"/>
                  </a:cubicBezTo>
                  <a:lnTo>
                    <a:pt x="1853" y="1972"/>
                  </a:lnTo>
                  <a:cubicBezTo>
                    <a:pt x="2377" y="1923"/>
                    <a:pt x="2738" y="1431"/>
                    <a:pt x="2656" y="907"/>
                  </a:cubicBezTo>
                  <a:cubicBezTo>
                    <a:pt x="2583" y="384"/>
                    <a:pt x="2022" y="1"/>
                    <a:pt x="143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3523350" y="2027275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3231175" y="2072125"/>
              <a:ext cx="226625" cy="157950"/>
            </a:xfrm>
            <a:custGeom>
              <a:rect b="b" l="l" r="r" t="t"/>
              <a:pathLst>
                <a:path extrusionOk="0" h="6318" w="9065">
                  <a:moveTo>
                    <a:pt x="2000" y="1"/>
                  </a:moveTo>
                  <a:cubicBezTo>
                    <a:pt x="1091" y="1"/>
                    <a:pt x="77" y="653"/>
                    <a:pt x="33" y="1845"/>
                  </a:cubicBezTo>
                  <a:cubicBezTo>
                    <a:pt x="0" y="2714"/>
                    <a:pt x="459" y="3533"/>
                    <a:pt x="1230" y="3943"/>
                  </a:cubicBezTo>
                  <a:cubicBezTo>
                    <a:pt x="1742" y="4194"/>
                    <a:pt x="2308" y="4298"/>
                    <a:pt x="2884" y="4298"/>
                  </a:cubicBezTo>
                  <a:cubicBezTo>
                    <a:pt x="3212" y="4298"/>
                    <a:pt x="3542" y="4265"/>
                    <a:pt x="3869" y="4206"/>
                  </a:cubicBezTo>
                  <a:cubicBezTo>
                    <a:pt x="4754" y="3960"/>
                    <a:pt x="5573" y="3615"/>
                    <a:pt x="6376" y="3419"/>
                  </a:cubicBezTo>
                  <a:cubicBezTo>
                    <a:pt x="6573" y="3372"/>
                    <a:pt x="6773" y="3348"/>
                    <a:pt x="6969" y="3348"/>
                  </a:cubicBezTo>
                  <a:cubicBezTo>
                    <a:pt x="7589" y="3348"/>
                    <a:pt x="8175" y="3585"/>
                    <a:pt x="8524" y="4058"/>
                  </a:cubicBezTo>
                  <a:cubicBezTo>
                    <a:pt x="8950" y="4632"/>
                    <a:pt x="8999" y="5566"/>
                    <a:pt x="8458" y="5976"/>
                  </a:cubicBezTo>
                  <a:cubicBezTo>
                    <a:pt x="8244" y="6138"/>
                    <a:pt x="7987" y="6213"/>
                    <a:pt x="7738" y="6213"/>
                  </a:cubicBezTo>
                  <a:cubicBezTo>
                    <a:pt x="7357" y="6213"/>
                    <a:pt x="6994" y="6037"/>
                    <a:pt x="6835" y="5730"/>
                  </a:cubicBezTo>
                  <a:cubicBezTo>
                    <a:pt x="6524" y="5222"/>
                    <a:pt x="6770" y="4583"/>
                    <a:pt x="7229" y="4451"/>
                  </a:cubicBezTo>
                  <a:cubicBezTo>
                    <a:pt x="7324" y="4413"/>
                    <a:pt x="7424" y="4394"/>
                    <a:pt x="7523" y="4394"/>
                  </a:cubicBezTo>
                  <a:cubicBezTo>
                    <a:pt x="7761" y="4394"/>
                    <a:pt x="7991" y="4505"/>
                    <a:pt x="8130" y="4714"/>
                  </a:cubicBezTo>
                  <a:cubicBezTo>
                    <a:pt x="8229" y="4894"/>
                    <a:pt x="8245" y="5091"/>
                    <a:pt x="8163" y="5287"/>
                  </a:cubicBezTo>
                  <a:cubicBezTo>
                    <a:pt x="8163" y="5314"/>
                    <a:pt x="8107" y="5398"/>
                    <a:pt x="8050" y="5398"/>
                  </a:cubicBezTo>
                  <a:cubicBezTo>
                    <a:pt x="8039" y="5398"/>
                    <a:pt x="8027" y="5394"/>
                    <a:pt x="8016" y="5386"/>
                  </a:cubicBezTo>
                  <a:cubicBezTo>
                    <a:pt x="7966" y="5320"/>
                    <a:pt x="8016" y="4976"/>
                    <a:pt x="7655" y="4927"/>
                  </a:cubicBezTo>
                  <a:cubicBezTo>
                    <a:pt x="7640" y="4925"/>
                    <a:pt x="7625" y="4924"/>
                    <a:pt x="7611" y="4924"/>
                  </a:cubicBezTo>
                  <a:cubicBezTo>
                    <a:pt x="7268" y="4924"/>
                    <a:pt x="7161" y="5474"/>
                    <a:pt x="7507" y="5615"/>
                  </a:cubicBezTo>
                  <a:cubicBezTo>
                    <a:pt x="7577" y="5648"/>
                    <a:pt x="7651" y="5663"/>
                    <a:pt x="7724" y="5663"/>
                  </a:cubicBezTo>
                  <a:cubicBezTo>
                    <a:pt x="7943" y="5663"/>
                    <a:pt x="8155" y="5525"/>
                    <a:pt x="8229" y="5304"/>
                  </a:cubicBezTo>
                  <a:cubicBezTo>
                    <a:pt x="8229" y="5287"/>
                    <a:pt x="8229" y="5287"/>
                    <a:pt x="8229" y="5271"/>
                  </a:cubicBezTo>
                  <a:cubicBezTo>
                    <a:pt x="8229" y="5271"/>
                    <a:pt x="8229" y="5255"/>
                    <a:pt x="8245" y="5238"/>
                  </a:cubicBezTo>
                  <a:lnTo>
                    <a:pt x="8245" y="5222"/>
                  </a:lnTo>
                  <a:cubicBezTo>
                    <a:pt x="8261" y="5091"/>
                    <a:pt x="8261" y="4960"/>
                    <a:pt x="8212" y="4845"/>
                  </a:cubicBezTo>
                  <a:cubicBezTo>
                    <a:pt x="8100" y="4533"/>
                    <a:pt x="7807" y="4344"/>
                    <a:pt x="7501" y="4344"/>
                  </a:cubicBezTo>
                  <a:cubicBezTo>
                    <a:pt x="7404" y="4344"/>
                    <a:pt x="7306" y="4363"/>
                    <a:pt x="7212" y="4402"/>
                  </a:cubicBezTo>
                  <a:cubicBezTo>
                    <a:pt x="6704" y="4517"/>
                    <a:pt x="6426" y="5222"/>
                    <a:pt x="6753" y="5763"/>
                  </a:cubicBezTo>
                  <a:cubicBezTo>
                    <a:pt x="6927" y="6110"/>
                    <a:pt x="7342" y="6317"/>
                    <a:pt x="7773" y="6317"/>
                  </a:cubicBezTo>
                  <a:cubicBezTo>
                    <a:pt x="8034" y="6317"/>
                    <a:pt x="8301" y="6241"/>
                    <a:pt x="8524" y="6074"/>
                  </a:cubicBezTo>
                  <a:cubicBezTo>
                    <a:pt x="8950" y="5730"/>
                    <a:pt x="9065" y="5140"/>
                    <a:pt x="8934" y="4583"/>
                  </a:cubicBezTo>
                  <a:cubicBezTo>
                    <a:pt x="8819" y="4042"/>
                    <a:pt x="8458" y="3173"/>
                    <a:pt x="7196" y="2894"/>
                  </a:cubicBezTo>
                  <a:cubicBezTo>
                    <a:pt x="7051" y="2862"/>
                    <a:pt x="6902" y="2847"/>
                    <a:pt x="6751" y="2847"/>
                  </a:cubicBezTo>
                  <a:cubicBezTo>
                    <a:pt x="5427" y="2847"/>
                    <a:pt x="3895" y="3973"/>
                    <a:pt x="2328" y="3973"/>
                  </a:cubicBezTo>
                  <a:cubicBezTo>
                    <a:pt x="2099" y="3973"/>
                    <a:pt x="1869" y="3949"/>
                    <a:pt x="1639" y="3894"/>
                  </a:cubicBezTo>
                  <a:cubicBezTo>
                    <a:pt x="1541" y="3878"/>
                    <a:pt x="1459" y="3845"/>
                    <a:pt x="1361" y="3812"/>
                  </a:cubicBezTo>
                  <a:lnTo>
                    <a:pt x="1312" y="3796"/>
                  </a:lnTo>
                  <a:cubicBezTo>
                    <a:pt x="590" y="3419"/>
                    <a:pt x="148" y="2665"/>
                    <a:pt x="181" y="1862"/>
                  </a:cubicBezTo>
                  <a:cubicBezTo>
                    <a:pt x="203" y="744"/>
                    <a:pt x="1166" y="112"/>
                    <a:pt x="2032" y="112"/>
                  </a:cubicBezTo>
                  <a:cubicBezTo>
                    <a:pt x="2449" y="112"/>
                    <a:pt x="2843" y="258"/>
                    <a:pt x="3098" y="567"/>
                  </a:cubicBezTo>
                  <a:cubicBezTo>
                    <a:pt x="3557" y="1009"/>
                    <a:pt x="3524" y="1763"/>
                    <a:pt x="3016" y="2173"/>
                  </a:cubicBezTo>
                  <a:cubicBezTo>
                    <a:pt x="2934" y="2239"/>
                    <a:pt x="2852" y="2271"/>
                    <a:pt x="2754" y="2304"/>
                  </a:cubicBezTo>
                  <a:cubicBezTo>
                    <a:pt x="2697" y="2316"/>
                    <a:pt x="2637" y="2323"/>
                    <a:pt x="2577" y="2323"/>
                  </a:cubicBezTo>
                  <a:cubicBezTo>
                    <a:pt x="2397" y="2323"/>
                    <a:pt x="2213" y="2267"/>
                    <a:pt x="2066" y="2157"/>
                  </a:cubicBezTo>
                  <a:cubicBezTo>
                    <a:pt x="1934" y="2075"/>
                    <a:pt x="1885" y="1911"/>
                    <a:pt x="1918" y="1780"/>
                  </a:cubicBezTo>
                  <a:lnTo>
                    <a:pt x="1918" y="1780"/>
                  </a:lnTo>
                  <a:cubicBezTo>
                    <a:pt x="1993" y="1855"/>
                    <a:pt x="2097" y="1895"/>
                    <a:pt x="2201" y="1895"/>
                  </a:cubicBezTo>
                  <a:cubicBezTo>
                    <a:pt x="2256" y="1895"/>
                    <a:pt x="2310" y="1884"/>
                    <a:pt x="2361" y="1862"/>
                  </a:cubicBezTo>
                  <a:cubicBezTo>
                    <a:pt x="2590" y="1714"/>
                    <a:pt x="2525" y="1321"/>
                    <a:pt x="2213" y="1222"/>
                  </a:cubicBezTo>
                  <a:cubicBezTo>
                    <a:pt x="2185" y="1215"/>
                    <a:pt x="2157" y="1211"/>
                    <a:pt x="2129" y="1211"/>
                  </a:cubicBezTo>
                  <a:cubicBezTo>
                    <a:pt x="1787" y="1211"/>
                    <a:pt x="1507" y="1748"/>
                    <a:pt x="1902" y="2173"/>
                  </a:cubicBezTo>
                  <a:cubicBezTo>
                    <a:pt x="2059" y="2319"/>
                    <a:pt x="2262" y="2401"/>
                    <a:pt x="2469" y="2401"/>
                  </a:cubicBezTo>
                  <a:cubicBezTo>
                    <a:pt x="2542" y="2401"/>
                    <a:pt x="2616" y="2391"/>
                    <a:pt x="2688" y="2370"/>
                  </a:cubicBezTo>
                  <a:cubicBezTo>
                    <a:pt x="2721" y="2370"/>
                    <a:pt x="2754" y="2353"/>
                    <a:pt x="2787" y="2353"/>
                  </a:cubicBezTo>
                  <a:lnTo>
                    <a:pt x="2852" y="2321"/>
                  </a:lnTo>
                  <a:lnTo>
                    <a:pt x="2885" y="2321"/>
                  </a:lnTo>
                  <a:cubicBezTo>
                    <a:pt x="3049" y="2255"/>
                    <a:pt x="3164" y="2140"/>
                    <a:pt x="3262" y="2009"/>
                  </a:cubicBezTo>
                  <a:cubicBezTo>
                    <a:pt x="3590" y="1534"/>
                    <a:pt x="3541" y="911"/>
                    <a:pt x="3147" y="501"/>
                  </a:cubicBezTo>
                  <a:cubicBezTo>
                    <a:pt x="2880" y="163"/>
                    <a:pt x="2453" y="1"/>
                    <a:pt x="20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3269700" y="2162025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5505" y="0"/>
                  </a:moveTo>
                  <a:cubicBezTo>
                    <a:pt x="5252" y="0"/>
                    <a:pt x="4952" y="44"/>
                    <a:pt x="4606" y="167"/>
                  </a:cubicBezTo>
                  <a:cubicBezTo>
                    <a:pt x="3770" y="457"/>
                    <a:pt x="2580" y="1019"/>
                    <a:pt x="1410" y="1019"/>
                  </a:cubicBezTo>
                  <a:cubicBezTo>
                    <a:pt x="928" y="1019"/>
                    <a:pt x="449" y="924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66" y="1333"/>
                    <a:pt x="1329" y="1333"/>
                  </a:cubicBezTo>
                  <a:cubicBezTo>
                    <a:pt x="1356" y="1333"/>
                    <a:pt x="1383" y="1332"/>
                    <a:pt x="1410" y="1331"/>
                  </a:cubicBezTo>
                  <a:cubicBezTo>
                    <a:pt x="1930" y="1294"/>
                    <a:pt x="2165" y="1151"/>
                    <a:pt x="2298" y="1151"/>
                  </a:cubicBezTo>
                  <a:cubicBezTo>
                    <a:pt x="2345" y="1151"/>
                    <a:pt x="2380" y="1169"/>
                    <a:pt x="2410" y="1216"/>
                  </a:cubicBezTo>
                  <a:cubicBezTo>
                    <a:pt x="2485" y="1304"/>
                    <a:pt x="2386" y="1364"/>
                    <a:pt x="2239" y="1364"/>
                  </a:cubicBezTo>
                  <a:cubicBezTo>
                    <a:pt x="2195" y="1364"/>
                    <a:pt x="2147" y="1358"/>
                    <a:pt x="2098" y="1347"/>
                  </a:cubicBezTo>
                  <a:cubicBezTo>
                    <a:pt x="2045" y="1329"/>
                    <a:pt x="1990" y="1320"/>
                    <a:pt x="1936" y="1320"/>
                  </a:cubicBezTo>
                  <a:cubicBezTo>
                    <a:pt x="1839" y="1320"/>
                    <a:pt x="1746" y="1350"/>
                    <a:pt x="1672" y="1413"/>
                  </a:cubicBezTo>
                  <a:cubicBezTo>
                    <a:pt x="1494" y="1574"/>
                    <a:pt x="1698" y="2085"/>
                    <a:pt x="1329" y="2085"/>
                  </a:cubicBezTo>
                  <a:cubicBezTo>
                    <a:pt x="1323" y="2085"/>
                    <a:pt x="1317" y="2085"/>
                    <a:pt x="1311" y="2085"/>
                  </a:cubicBezTo>
                  <a:lnTo>
                    <a:pt x="1311" y="2085"/>
                  </a:lnTo>
                  <a:cubicBezTo>
                    <a:pt x="1311" y="2085"/>
                    <a:pt x="1605" y="2451"/>
                    <a:pt x="2033" y="2451"/>
                  </a:cubicBezTo>
                  <a:cubicBezTo>
                    <a:pt x="2178" y="2451"/>
                    <a:pt x="2338" y="2410"/>
                    <a:pt x="2508" y="2298"/>
                  </a:cubicBezTo>
                  <a:cubicBezTo>
                    <a:pt x="3180" y="1872"/>
                    <a:pt x="2803" y="1364"/>
                    <a:pt x="3065" y="1232"/>
                  </a:cubicBezTo>
                  <a:cubicBezTo>
                    <a:pt x="3107" y="1210"/>
                    <a:pt x="3148" y="1200"/>
                    <a:pt x="3185" y="1200"/>
                  </a:cubicBezTo>
                  <a:cubicBezTo>
                    <a:pt x="3371" y="1200"/>
                    <a:pt x="3485" y="1441"/>
                    <a:pt x="3295" y="1659"/>
                  </a:cubicBezTo>
                  <a:cubicBezTo>
                    <a:pt x="3065" y="1937"/>
                    <a:pt x="2213" y="2872"/>
                    <a:pt x="3541" y="3691"/>
                  </a:cubicBezTo>
                  <a:cubicBezTo>
                    <a:pt x="3541" y="3691"/>
                    <a:pt x="3360" y="3232"/>
                    <a:pt x="3721" y="3085"/>
                  </a:cubicBezTo>
                  <a:cubicBezTo>
                    <a:pt x="4081" y="2921"/>
                    <a:pt x="4803" y="2691"/>
                    <a:pt x="4704" y="2199"/>
                  </a:cubicBezTo>
                  <a:cubicBezTo>
                    <a:pt x="4606" y="1691"/>
                    <a:pt x="4245" y="937"/>
                    <a:pt x="4835" y="495"/>
                  </a:cubicBezTo>
                  <a:cubicBezTo>
                    <a:pt x="5191" y="235"/>
                    <a:pt x="5491" y="133"/>
                    <a:pt x="5793" y="133"/>
                  </a:cubicBezTo>
                  <a:cubicBezTo>
                    <a:pt x="6006" y="133"/>
                    <a:pt x="6221" y="184"/>
                    <a:pt x="6458" y="265"/>
                  </a:cubicBezTo>
                  <a:cubicBezTo>
                    <a:pt x="6458" y="265"/>
                    <a:pt x="6127" y="0"/>
                    <a:pt x="55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3299200" y="2069950"/>
              <a:ext cx="90575" cy="63075"/>
            </a:xfrm>
            <a:custGeom>
              <a:rect b="b" l="l" r="r" t="t"/>
              <a:pathLst>
                <a:path extrusionOk="0" h="2523" w="3623">
                  <a:moveTo>
                    <a:pt x="1109" y="0"/>
                  </a:moveTo>
                  <a:cubicBezTo>
                    <a:pt x="508" y="0"/>
                    <a:pt x="0" y="129"/>
                    <a:pt x="0" y="129"/>
                  </a:cubicBezTo>
                  <a:cubicBezTo>
                    <a:pt x="0" y="129"/>
                    <a:pt x="967" y="195"/>
                    <a:pt x="1197" y="555"/>
                  </a:cubicBezTo>
                  <a:cubicBezTo>
                    <a:pt x="1377" y="752"/>
                    <a:pt x="1443" y="1014"/>
                    <a:pt x="1361" y="1260"/>
                  </a:cubicBezTo>
                  <a:cubicBezTo>
                    <a:pt x="1312" y="1490"/>
                    <a:pt x="1197" y="2145"/>
                    <a:pt x="2229" y="2162"/>
                  </a:cubicBezTo>
                  <a:cubicBezTo>
                    <a:pt x="3262" y="2162"/>
                    <a:pt x="3098" y="2522"/>
                    <a:pt x="3098" y="2522"/>
                  </a:cubicBezTo>
                  <a:cubicBezTo>
                    <a:pt x="3098" y="2522"/>
                    <a:pt x="3623" y="1768"/>
                    <a:pt x="2754" y="621"/>
                  </a:cubicBezTo>
                  <a:cubicBezTo>
                    <a:pt x="2380" y="125"/>
                    <a:pt x="1700" y="0"/>
                    <a:pt x="11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3263950" y="2003100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15" y="0"/>
                  </a:moveTo>
                  <a:lnTo>
                    <a:pt x="1115" y="0"/>
                  </a:lnTo>
                  <a:cubicBezTo>
                    <a:pt x="837" y="164"/>
                    <a:pt x="738" y="705"/>
                    <a:pt x="804" y="1426"/>
                  </a:cubicBezTo>
                  <a:cubicBezTo>
                    <a:pt x="869" y="2164"/>
                    <a:pt x="1" y="2623"/>
                    <a:pt x="1" y="2623"/>
                  </a:cubicBezTo>
                  <a:cubicBezTo>
                    <a:pt x="591" y="2410"/>
                    <a:pt x="1771" y="2688"/>
                    <a:pt x="2017" y="2016"/>
                  </a:cubicBezTo>
                  <a:cubicBezTo>
                    <a:pt x="2263" y="1361"/>
                    <a:pt x="1640" y="935"/>
                    <a:pt x="1279" y="738"/>
                  </a:cubicBezTo>
                  <a:cubicBezTo>
                    <a:pt x="919" y="541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3179550" y="2032200"/>
              <a:ext cx="79500" cy="107375"/>
            </a:xfrm>
            <a:custGeom>
              <a:rect b="b" l="l" r="r" t="t"/>
              <a:pathLst>
                <a:path extrusionOk="0" h="4295" w="3180">
                  <a:moveTo>
                    <a:pt x="2803" y="0"/>
                  </a:moveTo>
                  <a:lnTo>
                    <a:pt x="2803" y="0"/>
                  </a:lnTo>
                  <a:cubicBezTo>
                    <a:pt x="2706" y="97"/>
                    <a:pt x="2586" y="135"/>
                    <a:pt x="2463" y="135"/>
                  </a:cubicBezTo>
                  <a:cubicBezTo>
                    <a:pt x="2440" y="135"/>
                    <a:pt x="2416" y="134"/>
                    <a:pt x="2393" y="131"/>
                  </a:cubicBezTo>
                  <a:cubicBezTo>
                    <a:pt x="2335" y="120"/>
                    <a:pt x="2250" y="110"/>
                    <a:pt x="2151" y="110"/>
                  </a:cubicBezTo>
                  <a:cubicBezTo>
                    <a:pt x="1830" y="110"/>
                    <a:pt x="1367" y="212"/>
                    <a:pt x="1229" y="688"/>
                  </a:cubicBezTo>
                  <a:cubicBezTo>
                    <a:pt x="1049" y="1311"/>
                    <a:pt x="1180" y="1705"/>
                    <a:pt x="1410" y="1885"/>
                  </a:cubicBezTo>
                  <a:cubicBezTo>
                    <a:pt x="1623" y="2065"/>
                    <a:pt x="1623" y="2442"/>
                    <a:pt x="1475" y="2491"/>
                  </a:cubicBezTo>
                  <a:cubicBezTo>
                    <a:pt x="1436" y="2509"/>
                    <a:pt x="1397" y="2518"/>
                    <a:pt x="1360" y="2518"/>
                  </a:cubicBezTo>
                  <a:cubicBezTo>
                    <a:pt x="1195" y="2518"/>
                    <a:pt x="1067" y="2354"/>
                    <a:pt x="1147" y="2180"/>
                  </a:cubicBezTo>
                  <a:cubicBezTo>
                    <a:pt x="1220" y="1947"/>
                    <a:pt x="1047" y="1727"/>
                    <a:pt x="823" y="1727"/>
                  </a:cubicBezTo>
                  <a:cubicBezTo>
                    <a:pt x="795" y="1727"/>
                    <a:pt x="767" y="1730"/>
                    <a:pt x="738" y="1737"/>
                  </a:cubicBezTo>
                  <a:cubicBezTo>
                    <a:pt x="685" y="1744"/>
                    <a:pt x="637" y="1747"/>
                    <a:pt x="594" y="1747"/>
                  </a:cubicBezTo>
                  <a:cubicBezTo>
                    <a:pt x="420" y="1747"/>
                    <a:pt x="318" y="1695"/>
                    <a:pt x="279" y="1590"/>
                  </a:cubicBezTo>
                  <a:lnTo>
                    <a:pt x="279" y="1590"/>
                  </a:lnTo>
                  <a:cubicBezTo>
                    <a:pt x="279" y="1590"/>
                    <a:pt x="0" y="2492"/>
                    <a:pt x="688" y="2918"/>
                  </a:cubicBezTo>
                  <a:cubicBezTo>
                    <a:pt x="1377" y="3360"/>
                    <a:pt x="1737" y="4049"/>
                    <a:pt x="2114" y="4295"/>
                  </a:cubicBezTo>
                  <a:cubicBezTo>
                    <a:pt x="2114" y="4295"/>
                    <a:pt x="1524" y="3344"/>
                    <a:pt x="2082" y="2475"/>
                  </a:cubicBezTo>
                  <a:cubicBezTo>
                    <a:pt x="2623" y="1606"/>
                    <a:pt x="3180" y="1360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3074225" y="1873675"/>
              <a:ext cx="202825" cy="202400"/>
            </a:xfrm>
            <a:custGeom>
              <a:rect b="b" l="l" r="r" t="t"/>
              <a:pathLst>
                <a:path extrusionOk="0" h="8096" w="8113">
                  <a:moveTo>
                    <a:pt x="2345" y="0"/>
                  </a:moveTo>
                  <a:cubicBezTo>
                    <a:pt x="2258" y="0"/>
                    <a:pt x="2170" y="5"/>
                    <a:pt x="2082" y="14"/>
                  </a:cubicBezTo>
                  <a:cubicBezTo>
                    <a:pt x="771" y="178"/>
                    <a:pt x="0" y="1981"/>
                    <a:pt x="787" y="3227"/>
                  </a:cubicBezTo>
                  <a:cubicBezTo>
                    <a:pt x="1388" y="4194"/>
                    <a:pt x="2448" y="4467"/>
                    <a:pt x="3415" y="4467"/>
                  </a:cubicBezTo>
                  <a:cubicBezTo>
                    <a:pt x="3530" y="4467"/>
                    <a:pt x="3643" y="4463"/>
                    <a:pt x="3754" y="4456"/>
                  </a:cubicBezTo>
                  <a:cubicBezTo>
                    <a:pt x="3967" y="4456"/>
                    <a:pt x="4197" y="4440"/>
                    <a:pt x="4459" y="4407"/>
                  </a:cubicBezTo>
                  <a:cubicBezTo>
                    <a:pt x="4459" y="4407"/>
                    <a:pt x="4665" y="4372"/>
                    <a:pt x="4972" y="4372"/>
                  </a:cubicBezTo>
                  <a:cubicBezTo>
                    <a:pt x="5455" y="4372"/>
                    <a:pt x="6189" y="4458"/>
                    <a:pt x="6770" y="4899"/>
                  </a:cubicBezTo>
                  <a:cubicBezTo>
                    <a:pt x="7163" y="5243"/>
                    <a:pt x="7426" y="5702"/>
                    <a:pt x="7508" y="6210"/>
                  </a:cubicBezTo>
                  <a:cubicBezTo>
                    <a:pt x="7508" y="6210"/>
                    <a:pt x="7688" y="7406"/>
                    <a:pt x="7098" y="8062"/>
                  </a:cubicBezTo>
                  <a:cubicBezTo>
                    <a:pt x="7098" y="8078"/>
                    <a:pt x="7081" y="8078"/>
                    <a:pt x="7081" y="8095"/>
                  </a:cubicBezTo>
                  <a:cubicBezTo>
                    <a:pt x="7081" y="8095"/>
                    <a:pt x="7081" y="8095"/>
                    <a:pt x="7081" y="8095"/>
                  </a:cubicBezTo>
                  <a:cubicBezTo>
                    <a:pt x="7095" y="8095"/>
                    <a:pt x="8112" y="7547"/>
                    <a:pt x="7983" y="5964"/>
                  </a:cubicBezTo>
                  <a:cubicBezTo>
                    <a:pt x="7875" y="4657"/>
                    <a:pt x="6826" y="4004"/>
                    <a:pt x="5509" y="4004"/>
                  </a:cubicBezTo>
                  <a:cubicBezTo>
                    <a:pt x="5224" y="4004"/>
                    <a:pt x="4926" y="4034"/>
                    <a:pt x="4623" y="4095"/>
                  </a:cubicBezTo>
                  <a:cubicBezTo>
                    <a:pt x="4126" y="4186"/>
                    <a:pt x="3679" y="4233"/>
                    <a:pt x="3277" y="4233"/>
                  </a:cubicBezTo>
                  <a:cubicBezTo>
                    <a:pt x="2739" y="4233"/>
                    <a:pt x="2280" y="4150"/>
                    <a:pt x="1885" y="3981"/>
                  </a:cubicBezTo>
                  <a:cubicBezTo>
                    <a:pt x="1492" y="3800"/>
                    <a:pt x="1164" y="3505"/>
                    <a:pt x="918" y="3128"/>
                  </a:cubicBezTo>
                  <a:cubicBezTo>
                    <a:pt x="197" y="1981"/>
                    <a:pt x="902" y="293"/>
                    <a:pt x="2098" y="145"/>
                  </a:cubicBezTo>
                  <a:cubicBezTo>
                    <a:pt x="2199" y="131"/>
                    <a:pt x="2301" y="123"/>
                    <a:pt x="2401" y="123"/>
                  </a:cubicBezTo>
                  <a:cubicBezTo>
                    <a:pt x="2876" y="123"/>
                    <a:pt x="3333" y="285"/>
                    <a:pt x="3590" y="637"/>
                  </a:cubicBezTo>
                  <a:cubicBezTo>
                    <a:pt x="3885" y="1030"/>
                    <a:pt x="3934" y="1538"/>
                    <a:pt x="3738" y="1981"/>
                  </a:cubicBezTo>
                  <a:cubicBezTo>
                    <a:pt x="3576" y="2330"/>
                    <a:pt x="3239" y="2536"/>
                    <a:pt x="2879" y="2536"/>
                  </a:cubicBezTo>
                  <a:cubicBezTo>
                    <a:pt x="2800" y="2536"/>
                    <a:pt x="2719" y="2526"/>
                    <a:pt x="2639" y="2505"/>
                  </a:cubicBezTo>
                  <a:cubicBezTo>
                    <a:pt x="2197" y="2391"/>
                    <a:pt x="2033" y="1965"/>
                    <a:pt x="2361" y="1899"/>
                  </a:cubicBezTo>
                  <a:cubicBezTo>
                    <a:pt x="2771" y="1833"/>
                    <a:pt x="2852" y="1489"/>
                    <a:pt x="2705" y="1194"/>
                  </a:cubicBezTo>
                  <a:cubicBezTo>
                    <a:pt x="2646" y="1076"/>
                    <a:pt x="2515" y="1010"/>
                    <a:pt x="2374" y="1010"/>
                  </a:cubicBezTo>
                  <a:cubicBezTo>
                    <a:pt x="2163" y="1010"/>
                    <a:pt x="1928" y="1156"/>
                    <a:pt x="1869" y="1489"/>
                  </a:cubicBezTo>
                  <a:cubicBezTo>
                    <a:pt x="1820" y="1751"/>
                    <a:pt x="1902" y="2030"/>
                    <a:pt x="2082" y="2227"/>
                  </a:cubicBezTo>
                  <a:cubicBezTo>
                    <a:pt x="2250" y="2420"/>
                    <a:pt x="2587" y="2584"/>
                    <a:pt x="2933" y="2584"/>
                  </a:cubicBezTo>
                  <a:cubicBezTo>
                    <a:pt x="3260" y="2584"/>
                    <a:pt x="3596" y="2437"/>
                    <a:pt x="3803" y="2030"/>
                  </a:cubicBezTo>
                  <a:cubicBezTo>
                    <a:pt x="4049" y="1555"/>
                    <a:pt x="4000" y="997"/>
                    <a:pt x="3688" y="555"/>
                  </a:cubicBezTo>
                  <a:cubicBezTo>
                    <a:pt x="3393" y="175"/>
                    <a:pt x="2879" y="0"/>
                    <a:pt x="2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3107000" y="1990100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3571" y="0"/>
                  </a:moveTo>
                  <a:cubicBezTo>
                    <a:pt x="3274" y="0"/>
                    <a:pt x="2923" y="42"/>
                    <a:pt x="2525" y="160"/>
                  </a:cubicBezTo>
                  <a:cubicBezTo>
                    <a:pt x="1969" y="324"/>
                    <a:pt x="1500" y="386"/>
                    <a:pt x="1115" y="386"/>
                  </a:cubicBezTo>
                  <a:cubicBezTo>
                    <a:pt x="581" y="386"/>
                    <a:pt x="210" y="267"/>
                    <a:pt x="1" y="143"/>
                  </a:cubicBezTo>
                  <a:lnTo>
                    <a:pt x="1" y="143"/>
                  </a:lnTo>
                  <a:cubicBezTo>
                    <a:pt x="132" y="258"/>
                    <a:pt x="263" y="389"/>
                    <a:pt x="378" y="520"/>
                  </a:cubicBezTo>
                  <a:cubicBezTo>
                    <a:pt x="453" y="641"/>
                    <a:pt x="599" y="1389"/>
                    <a:pt x="1199" y="1389"/>
                  </a:cubicBezTo>
                  <a:cubicBezTo>
                    <a:pt x="1250" y="1389"/>
                    <a:pt x="1304" y="1384"/>
                    <a:pt x="1361" y="1373"/>
                  </a:cubicBezTo>
                  <a:cubicBezTo>
                    <a:pt x="2082" y="1225"/>
                    <a:pt x="1935" y="766"/>
                    <a:pt x="2427" y="619"/>
                  </a:cubicBezTo>
                  <a:cubicBezTo>
                    <a:pt x="2519" y="590"/>
                    <a:pt x="2597" y="578"/>
                    <a:pt x="2663" y="578"/>
                  </a:cubicBezTo>
                  <a:cubicBezTo>
                    <a:pt x="2932" y="578"/>
                    <a:pt x="2975" y="782"/>
                    <a:pt x="2869" y="848"/>
                  </a:cubicBezTo>
                  <a:cubicBezTo>
                    <a:pt x="2808" y="894"/>
                    <a:pt x="2750" y="908"/>
                    <a:pt x="2690" y="908"/>
                  </a:cubicBezTo>
                  <a:cubicBezTo>
                    <a:pt x="2620" y="908"/>
                    <a:pt x="2547" y="890"/>
                    <a:pt x="2459" y="881"/>
                  </a:cubicBezTo>
                  <a:cubicBezTo>
                    <a:pt x="2445" y="878"/>
                    <a:pt x="2428" y="877"/>
                    <a:pt x="2409" y="877"/>
                  </a:cubicBezTo>
                  <a:cubicBezTo>
                    <a:pt x="2205" y="877"/>
                    <a:pt x="1817" y="1047"/>
                    <a:pt x="1968" y="1438"/>
                  </a:cubicBezTo>
                  <a:cubicBezTo>
                    <a:pt x="2132" y="1881"/>
                    <a:pt x="2377" y="2225"/>
                    <a:pt x="2115" y="2372"/>
                  </a:cubicBezTo>
                  <a:cubicBezTo>
                    <a:pt x="2115" y="2372"/>
                    <a:pt x="3033" y="2372"/>
                    <a:pt x="3345" y="2110"/>
                  </a:cubicBezTo>
                  <a:cubicBezTo>
                    <a:pt x="3689" y="1848"/>
                    <a:pt x="3853" y="1405"/>
                    <a:pt x="3722" y="979"/>
                  </a:cubicBezTo>
                  <a:cubicBezTo>
                    <a:pt x="3609" y="499"/>
                    <a:pt x="3933" y="202"/>
                    <a:pt x="4413" y="202"/>
                  </a:cubicBezTo>
                  <a:cubicBezTo>
                    <a:pt x="4490" y="202"/>
                    <a:pt x="4572" y="209"/>
                    <a:pt x="4656" y="225"/>
                  </a:cubicBezTo>
                  <a:cubicBezTo>
                    <a:pt x="4656" y="225"/>
                    <a:pt x="4262" y="0"/>
                    <a:pt x="357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3136500" y="1880575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279" y="0"/>
                  </a:moveTo>
                  <a:lnTo>
                    <a:pt x="1279" y="0"/>
                  </a:lnTo>
                  <a:cubicBezTo>
                    <a:pt x="1706" y="443"/>
                    <a:pt x="1837" y="1082"/>
                    <a:pt x="1640" y="1656"/>
                  </a:cubicBezTo>
                  <a:cubicBezTo>
                    <a:pt x="1410" y="2417"/>
                    <a:pt x="887" y="2617"/>
                    <a:pt x="437" y="2617"/>
                  </a:cubicBezTo>
                  <a:cubicBezTo>
                    <a:pt x="277" y="2617"/>
                    <a:pt x="126" y="2592"/>
                    <a:pt x="1" y="2557"/>
                  </a:cubicBezTo>
                  <a:lnTo>
                    <a:pt x="1" y="2557"/>
                  </a:lnTo>
                  <a:cubicBezTo>
                    <a:pt x="1" y="2557"/>
                    <a:pt x="229" y="3348"/>
                    <a:pt x="1007" y="3348"/>
                  </a:cubicBezTo>
                  <a:cubicBezTo>
                    <a:pt x="1037" y="3348"/>
                    <a:pt x="1068" y="3347"/>
                    <a:pt x="1099" y="3344"/>
                  </a:cubicBezTo>
                  <a:cubicBezTo>
                    <a:pt x="1951" y="3279"/>
                    <a:pt x="1902" y="2639"/>
                    <a:pt x="1886" y="2344"/>
                  </a:cubicBezTo>
                  <a:cubicBezTo>
                    <a:pt x="1869" y="2066"/>
                    <a:pt x="1869" y="1836"/>
                    <a:pt x="1968" y="1836"/>
                  </a:cubicBezTo>
                  <a:cubicBezTo>
                    <a:pt x="2083" y="1836"/>
                    <a:pt x="2115" y="1951"/>
                    <a:pt x="2050" y="2148"/>
                  </a:cubicBezTo>
                  <a:cubicBezTo>
                    <a:pt x="1984" y="2344"/>
                    <a:pt x="1837" y="2983"/>
                    <a:pt x="2935" y="3098"/>
                  </a:cubicBezTo>
                  <a:cubicBezTo>
                    <a:pt x="2787" y="3000"/>
                    <a:pt x="2755" y="2820"/>
                    <a:pt x="2853" y="2688"/>
                  </a:cubicBezTo>
                  <a:cubicBezTo>
                    <a:pt x="3017" y="2426"/>
                    <a:pt x="3230" y="1967"/>
                    <a:pt x="2509" y="1344"/>
                  </a:cubicBezTo>
                  <a:cubicBezTo>
                    <a:pt x="1771" y="721"/>
                    <a:pt x="1706" y="279"/>
                    <a:pt x="1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3357800" y="1917350"/>
              <a:ext cx="100000" cy="218575"/>
            </a:xfrm>
            <a:custGeom>
              <a:rect b="b" l="l" r="r" t="t"/>
              <a:pathLst>
                <a:path extrusionOk="0" h="8743" w="4000">
                  <a:moveTo>
                    <a:pt x="1934" y="1"/>
                  </a:moveTo>
                  <a:cubicBezTo>
                    <a:pt x="1771" y="1"/>
                    <a:pt x="1606" y="23"/>
                    <a:pt x="1443" y="70"/>
                  </a:cubicBezTo>
                  <a:cubicBezTo>
                    <a:pt x="689" y="267"/>
                    <a:pt x="131" y="922"/>
                    <a:pt x="66" y="1693"/>
                  </a:cubicBezTo>
                  <a:cubicBezTo>
                    <a:pt x="0" y="2496"/>
                    <a:pt x="410" y="3283"/>
                    <a:pt x="1000" y="3840"/>
                  </a:cubicBezTo>
                  <a:cubicBezTo>
                    <a:pt x="1590" y="4430"/>
                    <a:pt x="2361" y="4709"/>
                    <a:pt x="2901" y="5217"/>
                  </a:cubicBezTo>
                  <a:cubicBezTo>
                    <a:pt x="3426" y="5692"/>
                    <a:pt x="3770" y="6348"/>
                    <a:pt x="3819" y="7053"/>
                  </a:cubicBezTo>
                  <a:cubicBezTo>
                    <a:pt x="3852" y="7725"/>
                    <a:pt x="3492" y="8397"/>
                    <a:pt x="2918" y="8577"/>
                  </a:cubicBezTo>
                  <a:cubicBezTo>
                    <a:pt x="2792" y="8623"/>
                    <a:pt x="2663" y="8645"/>
                    <a:pt x="2536" y="8645"/>
                  </a:cubicBezTo>
                  <a:cubicBezTo>
                    <a:pt x="2116" y="8645"/>
                    <a:pt x="1717" y="8406"/>
                    <a:pt x="1541" y="8003"/>
                  </a:cubicBezTo>
                  <a:cubicBezTo>
                    <a:pt x="1344" y="7561"/>
                    <a:pt x="1541" y="7036"/>
                    <a:pt x="1984" y="6840"/>
                  </a:cubicBezTo>
                  <a:cubicBezTo>
                    <a:pt x="2082" y="6807"/>
                    <a:pt x="2164" y="6790"/>
                    <a:pt x="2262" y="6790"/>
                  </a:cubicBezTo>
                  <a:cubicBezTo>
                    <a:pt x="2262" y="6790"/>
                    <a:pt x="2291" y="6787"/>
                    <a:pt x="2336" y="6787"/>
                  </a:cubicBezTo>
                  <a:cubicBezTo>
                    <a:pt x="2472" y="6787"/>
                    <a:pt x="2758" y="6815"/>
                    <a:pt x="2869" y="7036"/>
                  </a:cubicBezTo>
                  <a:cubicBezTo>
                    <a:pt x="2869" y="7036"/>
                    <a:pt x="2888" y="7085"/>
                    <a:pt x="2860" y="7085"/>
                  </a:cubicBezTo>
                  <a:cubicBezTo>
                    <a:pt x="2851" y="7085"/>
                    <a:pt x="2838" y="7080"/>
                    <a:pt x="2819" y="7069"/>
                  </a:cubicBezTo>
                  <a:cubicBezTo>
                    <a:pt x="2751" y="7035"/>
                    <a:pt x="2677" y="7018"/>
                    <a:pt x="2605" y="7018"/>
                  </a:cubicBezTo>
                  <a:cubicBezTo>
                    <a:pt x="2503" y="7018"/>
                    <a:pt x="2404" y="7051"/>
                    <a:pt x="2328" y="7118"/>
                  </a:cubicBezTo>
                  <a:cubicBezTo>
                    <a:pt x="2065" y="7364"/>
                    <a:pt x="2131" y="7774"/>
                    <a:pt x="2442" y="7938"/>
                  </a:cubicBezTo>
                  <a:cubicBezTo>
                    <a:pt x="2521" y="7975"/>
                    <a:pt x="2604" y="7994"/>
                    <a:pt x="2685" y="7994"/>
                  </a:cubicBezTo>
                  <a:cubicBezTo>
                    <a:pt x="2995" y="7994"/>
                    <a:pt x="3277" y="7727"/>
                    <a:pt x="3147" y="7233"/>
                  </a:cubicBezTo>
                  <a:cubicBezTo>
                    <a:pt x="3046" y="6914"/>
                    <a:pt x="2752" y="6697"/>
                    <a:pt x="2424" y="6697"/>
                  </a:cubicBezTo>
                  <a:cubicBezTo>
                    <a:pt x="2381" y="6697"/>
                    <a:pt x="2338" y="6701"/>
                    <a:pt x="2295" y="6708"/>
                  </a:cubicBezTo>
                  <a:cubicBezTo>
                    <a:pt x="2180" y="6708"/>
                    <a:pt x="2065" y="6725"/>
                    <a:pt x="1951" y="6790"/>
                  </a:cubicBezTo>
                  <a:cubicBezTo>
                    <a:pt x="1492" y="7004"/>
                    <a:pt x="1279" y="7544"/>
                    <a:pt x="1475" y="8020"/>
                  </a:cubicBezTo>
                  <a:cubicBezTo>
                    <a:pt x="1604" y="8457"/>
                    <a:pt x="2066" y="8743"/>
                    <a:pt x="2551" y="8743"/>
                  </a:cubicBezTo>
                  <a:cubicBezTo>
                    <a:pt x="2685" y="8743"/>
                    <a:pt x="2820" y="8721"/>
                    <a:pt x="2951" y="8675"/>
                  </a:cubicBezTo>
                  <a:cubicBezTo>
                    <a:pt x="3606" y="8495"/>
                    <a:pt x="4000" y="7758"/>
                    <a:pt x="3967" y="7053"/>
                  </a:cubicBezTo>
                  <a:cubicBezTo>
                    <a:pt x="3934" y="6299"/>
                    <a:pt x="3590" y="5594"/>
                    <a:pt x="3016" y="5086"/>
                  </a:cubicBezTo>
                  <a:cubicBezTo>
                    <a:pt x="2442" y="4561"/>
                    <a:pt x="1688" y="4266"/>
                    <a:pt x="1131" y="3709"/>
                  </a:cubicBezTo>
                  <a:cubicBezTo>
                    <a:pt x="574" y="3152"/>
                    <a:pt x="180" y="2430"/>
                    <a:pt x="246" y="1693"/>
                  </a:cubicBezTo>
                  <a:cubicBezTo>
                    <a:pt x="262" y="1250"/>
                    <a:pt x="476" y="824"/>
                    <a:pt x="820" y="545"/>
                  </a:cubicBezTo>
                  <a:cubicBezTo>
                    <a:pt x="984" y="431"/>
                    <a:pt x="1164" y="332"/>
                    <a:pt x="1361" y="283"/>
                  </a:cubicBezTo>
                  <a:cubicBezTo>
                    <a:pt x="1508" y="240"/>
                    <a:pt x="1664" y="219"/>
                    <a:pt x="1822" y="219"/>
                  </a:cubicBezTo>
                  <a:cubicBezTo>
                    <a:pt x="1964" y="219"/>
                    <a:pt x="2106" y="236"/>
                    <a:pt x="2246" y="267"/>
                  </a:cubicBezTo>
                  <a:cubicBezTo>
                    <a:pt x="3262" y="545"/>
                    <a:pt x="3590" y="1906"/>
                    <a:pt x="2918" y="2562"/>
                  </a:cubicBezTo>
                  <a:cubicBezTo>
                    <a:pt x="2770" y="2709"/>
                    <a:pt x="2590" y="2791"/>
                    <a:pt x="2410" y="2824"/>
                  </a:cubicBezTo>
                  <a:cubicBezTo>
                    <a:pt x="2339" y="2836"/>
                    <a:pt x="2272" y="2841"/>
                    <a:pt x="2209" y="2841"/>
                  </a:cubicBezTo>
                  <a:cubicBezTo>
                    <a:pt x="1750" y="2841"/>
                    <a:pt x="1514" y="2552"/>
                    <a:pt x="1557" y="2365"/>
                  </a:cubicBezTo>
                  <a:cubicBezTo>
                    <a:pt x="1557" y="2365"/>
                    <a:pt x="1557" y="2332"/>
                    <a:pt x="1623" y="2332"/>
                  </a:cubicBezTo>
                  <a:cubicBezTo>
                    <a:pt x="1633" y="2332"/>
                    <a:pt x="1653" y="2333"/>
                    <a:pt x="1679" y="2333"/>
                  </a:cubicBezTo>
                  <a:cubicBezTo>
                    <a:pt x="1818" y="2333"/>
                    <a:pt x="2138" y="2310"/>
                    <a:pt x="2262" y="2021"/>
                  </a:cubicBezTo>
                  <a:cubicBezTo>
                    <a:pt x="2380" y="1666"/>
                    <a:pt x="2109" y="1332"/>
                    <a:pt x="1777" y="1332"/>
                  </a:cubicBezTo>
                  <a:cubicBezTo>
                    <a:pt x="1695" y="1332"/>
                    <a:pt x="1609" y="1352"/>
                    <a:pt x="1525" y="1398"/>
                  </a:cubicBezTo>
                  <a:cubicBezTo>
                    <a:pt x="918" y="1775"/>
                    <a:pt x="1066" y="2693"/>
                    <a:pt x="1754" y="2889"/>
                  </a:cubicBezTo>
                  <a:cubicBezTo>
                    <a:pt x="1928" y="2969"/>
                    <a:pt x="2110" y="3007"/>
                    <a:pt x="2291" y="3007"/>
                  </a:cubicBezTo>
                  <a:cubicBezTo>
                    <a:pt x="2741" y="3007"/>
                    <a:pt x="3176" y="2770"/>
                    <a:pt x="3410" y="2348"/>
                  </a:cubicBezTo>
                  <a:cubicBezTo>
                    <a:pt x="3672" y="1808"/>
                    <a:pt x="3623" y="1168"/>
                    <a:pt x="3278" y="660"/>
                  </a:cubicBezTo>
                  <a:cubicBezTo>
                    <a:pt x="2953" y="235"/>
                    <a:pt x="2457" y="1"/>
                    <a:pt x="19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3412700" y="2000225"/>
              <a:ext cx="42975" cy="60275"/>
            </a:xfrm>
            <a:custGeom>
              <a:rect b="b" l="l" r="r" t="t"/>
              <a:pathLst>
                <a:path extrusionOk="0" h="2411" w="1719">
                  <a:moveTo>
                    <a:pt x="214" y="1"/>
                  </a:moveTo>
                  <a:cubicBezTo>
                    <a:pt x="214" y="164"/>
                    <a:pt x="181" y="328"/>
                    <a:pt x="115" y="476"/>
                  </a:cubicBezTo>
                  <a:cubicBezTo>
                    <a:pt x="1" y="853"/>
                    <a:pt x="328" y="1115"/>
                    <a:pt x="951" y="1410"/>
                  </a:cubicBezTo>
                  <a:cubicBezTo>
                    <a:pt x="1591" y="1689"/>
                    <a:pt x="1656" y="2410"/>
                    <a:pt x="1656" y="2410"/>
                  </a:cubicBezTo>
                  <a:cubicBezTo>
                    <a:pt x="1718" y="521"/>
                    <a:pt x="975" y="343"/>
                    <a:pt x="727" y="343"/>
                  </a:cubicBezTo>
                  <a:cubicBezTo>
                    <a:pt x="713" y="343"/>
                    <a:pt x="700" y="344"/>
                    <a:pt x="689" y="345"/>
                  </a:cubicBezTo>
                  <a:cubicBezTo>
                    <a:pt x="492" y="345"/>
                    <a:pt x="394" y="263"/>
                    <a:pt x="361" y="164"/>
                  </a:cubicBezTo>
                  <a:cubicBezTo>
                    <a:pt x="345" y="66"/>
                    <a:pt x="214" y="1"/>
                    <a:pt x="2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3278300" y="1822375"/>
              <a:ext cx="160250" cy="250825"/>
            </a:xfrm>
            <a:custGeom>
              <a:rect b="b" l="l" r="r" t="t"/>
              <a:pathLst>
                <a:path extrusionOk="0" h="10033" w="6410">
                  <a:moveTo>
                    <a:pt x="1164" y="1"/>
                  </a:moveTo>
                  <a:lnTo>
                    <a:pt x="1164" y="1"/>
                  </a:lnTo>
                  <a:cubicBezTo>
                    <a:pt x="1262" y="115"/>
                    <a:pt x="1246" y="296"/>
                    <a:pt x="1131" y="410"/>
                  </a:cubicBezTo>
                  <a:cubicBezTo>
                    <a:pt x="935" y="591"/>
                    <a:pt x="377" y="1214"/>
                    <a:pt x="787" y="1837"/>
                  </a:cubicBezTo>
                  <a:cubicBezTo>
                    <a:pt x="1213" y="2525"/>
                    <a:pt x="1803" y="2295"/>
                    <a:pt x="2016" y="2886"/>
                  </a:cubicBezTo>
                  <a:cubicBezTo>
                    <a:pt x="2016" y="2886"/>
                    <a:pt x="2082" y="3164"/>
                    <a:pt x="1885" y="3279"/>
                  </a:cubicBezTo>
                  <a:cubicBezTo>
                    <a:pt x="1855" y="3295"/>
                    <a:pt x="1826" y="3303"/>
                    <a:pt x="1799" y="3303"/>
                  </a:cubicBezTo>
                  <a:cubicBezTo>
                    <a:pt x="1660" y="3303"/>
                    <a:pt x="1557" y="3118"/>
                    <a:pt x="1557" y="2968"/>
                  </a:cubicBezTo>
                  <a:cubicBezTo>
                    <a:pt x="1492" y="2656"/>
                    <a:pt x="1246" y="2427"/>
                    <a:pt x="951" y="2394"/>
                  </a:cubicBezTo>
                  <a:cubicBezTo>
                    <a:pt x="558" y="2328"/>
                    <a:pt x="508" y="2214"/>
                    <a:pt x="508" y="2214"/>
                  </a:cubicBezTo>
                  <a:lnTo>
                    <a:pt x="508" y="2214"/>
                  </a:lnTo>
                  <a:cubicBezTo>
                    <a:pt x="558" y="2361"/>
                    <a:pt x="574" y="2509"/>
                    <a:pt x="541" y="2656"/>
                  </a:cubicBezTo>
                  <a:cubicBezTo>
                    <a:pt x="476" y="2804"/>
                    <a:pt x="181" y="3295"/>
                    <a:pt x="738" y="3672"/>
                  </a:cubicBezTo>
                  <a:cubicBezTo>
                    <a:pt x="1312" y="4066"/>
                    <a:pt x="1590" y="3853"/>
                    <a:pt x="1705" y="4492"/>
                  </a:cubicBezTo>
                  <a:cubicBezTo>
                    <a:pt x="1803" y="5131"/>
                    <a:pt x="1852" y="5918"/>
                    <a:pt x="2197" y="6246"/>
                  </a:cubicBezTo>
                  <a:cubicBezTo>
                    <a:pt x="2082" y="6180"/>
                    <a:pt x="1984" y="6082"/>
                    <a:pt x="1918" y="5967"/>
                  </a:cubicBezTo>
                  <a:cubicBezTo>
                    <a:pt x="1765" y="5631"/>
                    <a:pt x="1441" y="5423"/>
                    <a:pt x="1093" y="5423"/>
                  </a:cubicBezTo>
                  <a:cubicBezTo>
                    <a:pt x="1067" y="5423"/>
                    <a:pt x="1042" y="5424"/>
                    <a:pt x="1017" y="5426"/>
                  </a:cubicBezTo>
                  <a:cubicBezTo>
                    <a:pt x="973" y="5429"/>
                    <a:pt x="933" y="5430"/>
                    <a:pt x="896" y="5430"/>
                  </a:cubicBezTo>
                  <a:cubicBezTo>
                    <a:pt x="433" y="5430"/>
                    <a:pt x="374" y="5252"/>
                    <a:pt x="328" y="5131"/>
                  </a:cubicBezTo>
                  <a:lnTo>
                    <a:pt x="328" y="5131"/>
                  </a:lnTo>
                  <a:cubicBezTo>
                    <a:pt x="328" y="5131"/>
                    <a:pt x="0" y="6131"/>
                    <a:pt x="935" y="6623"/>
                  </a:cubicBezTo>
                  <a:cubicBezTo>
                    <a:pt x="1885" y="7098"/>
                    <a:pt x="1803" y="6738"/>
                    <a:pt x="3098" y="7803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6" y="8700"/>
                    <a:pt x="4287" y="8697"/>
                    <a:pt x="4258" y="8697"/>
                  </a:cubicBezTo>
                  <a:cubicBezTo>
                    <a:pt x="4088" y="8697"/>
                    <a:pt x="3920" y="8780"/>
                    <a:pt x="3836" y="8934"/>
                  </a:cubicBezTo>
                  <a:cubicBezTo>
                    <a:pt x="3623" y="9229"/>
                    <a:pt x="3737" y="9639"/>
                    <a:pt x="4065" y="9803"/>
                  </a:cubicBezTo>
                  <a:cubicBezTo>
                    <a:pt x="4065" y="9803"/>
                    <a:pt x="3951" y="9590"/>
                    <a:pt x="4147" y="9573"/>
                  </a:cubicBezTo>
                  <a:cubicBezTo>
                    <a:pt x="4154" y="9573"/>
                    <a:pt x="4160" y="9572"/>
                    <a:pt x="4167" y="9572"/>
                  </a:cubicBezTo>
                  <a:cubicBezTo>
                    <a:pt x="4290" y="9572"/>
                    <a:pt x="4431" y="9662"/>
                    <a:pt x="4592" y="9662"/>
                  </a:cubicBezTo>
                  <a:cubicBezTo>
                    <a:pt x="4683" y="9662"/>
                    <a:pt x="4781" y="9633"/>
                    <a:pt x="4885" y="9540"/>
                  </a:cubicBezTo>
                  <a:cubicBezTo>
                    <a:pt x="5005" y="9427"/>
                    <a:pt x="5201" y="9330"/>
                    <a:pt x="5430" y="9330"/>
                  </a:cubicBezTo>
                  <a:cubicBezTo>
                    <a:pt x="5732" y="9330"/>
                    <a:pt x="6092" y="9500"/>
                    <a:pt x="6409" y="10032"/>
                  </a:cubicBezTo>
                  <a:cubicBezTo>
                    <a:pt x="6409" y="10032"/>
                    <a:pt x="6163" y="9229"/>
                    <a:pt x="4852" y="8688"/>
                  </a:cubicBezTo>
                  <a:cubicBezTo>
                    <a:pt x="3131" y="7967"/>
                    <a:pt x="2066" y="6262"/>
                    <a:pt x="2148" y="4426"/>
                  </a:cubicBezTo>
                  <a:cubicBezTo>
                    <a:pt x="2229" y="2181"/>
                    <a:pt x="3524" y="673"/>
                    <a:pt x="116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3410250" y="1836725"/>
              <a:ext cx="95100" cy="93850"/>
            </a:xfrm>
            <a:custGeom>
              <a:rect b="b" l="l" r="r" t="t"/>
              <a:pathLst>
                <a:path extrusionOk="0" h="3754" w="3804">
                  <a:moveTo>
                    <a:pt x="508" y="0"/>
                  </a:moveTo>
                  <a:cubicBezTo>
                    <a:pt x="508" y="0"/>
                    <a:pt x="279" y="82"/>
                    <a:pt x="148" y="689"/>
                  </a:cubicBezTo>
                  <a:cubicBezTo>
                    <a:pt x="0" y="1279"/>
                    <a:pt x="279" y="1508"/>
                    <a:pt x="1066" y="1869"/>
                  </a:cubicBezTo>
                  <a:cubicBezTo>
                    <a:pt x="1852" y="2230"/>
                    <a:pt x="1885" y="3525"/>
                    <a:pt x="1885" y="3525"/>
                  </a:cubicBezTo>
                  <a:lnTo>
                    <a:pt x="1902" y="3754"/>
                  </a:lnTo>
                  <a:lnTo>
                    <a:pt x="1918" y="3525"/>
                  </a:lnTo>
                  <a:cubicBezTo>
                    <a:pt x="1918" y="3525"/>
                    <a:pt x="1951" y="2230"/>
                    <a:pt x="2738" y="1869"/>
                  </a:cubicBezTo>
                  <a:cubicBezTo>
                    <a:pt x="3524" y="1508"/>
                    <a:pt x="3803" y="1279"/>
                    <a:pt x="3656" y="689"/>
                  </a:cubicBezTo>
                  <a:cubicBezTo>
                    <a:pt x="3524" y="82"/>
                    <a:pt x="3295" y="0"/>
                    <a:pt x="3295" y="0"/>
                  </a:cubicBezTo>
                  <a:cubicBezTo>
                    <a:pt x="3295" y="0"/>
                    <a:pt x="3295" y="271"/>
                    <a:pt x="3123" y="271"/>
                  </a:cubicBezTo>
                  <a:cubicBezTo>
                    <a:pt x="3105" y="271"/>
                    <a:pt x="3086" y="269"/>
                    <a:pt x="3065" y="263"/>
                  </a:cubicBezTo>
                  <a:cubicBezTo>
                    <a:pt x="2967" y="240"/>
                    <a:pt x="2829" y="182"/>
                    <a:pt x="2696" y="182"/>
                  </a:cubicBezTo>
                  <a:cubicBezTo>
                    <a:pt x="2544" y="182"/>
                    <a:pt x="2398" y="259"/>
                    <a:pt x="2328" y="558"/>
                  </a:cubicBezTo>
                  <a:cubicBezTo>
                    <a:pt x="2216" y="1084"/>
                    <a:pt x="2167" y="1657"/>
                    <a:pt x="1937" y="1657"/>
                  </a:cubicBezTo>
                  <a:cubicBezTo>
                    <a:pt x="1931" y="1657"/>
                    <a:pt x="1925" y="1657"/>
                    <a:pt x="1918" y="1656"/>
                  </a:cubicBezTo>
                  <a:cubicBezTo>
                    <a:pt x="1918" y="1648"/>
                    <a:pt x="1914" y="1644"/>
                    <a:pt x="1910" y="1644"/>
                  </a:cubicBezTo>
                  <a:cubicBezTo>
                    <a:pt x="1906" y="1644"/>
                    <a:pt x="1902" y="1648"/>
                    <a:pt x="1902" y="1656"/>
                  </a:cubicBezTo>
                  <a:lnTo>
                    <a:pt x="1885" y="1656"/>
                  </a:lnTo>
                  <a:cubicBezTo>
                    <a:pt x="1879" y="1657"/>
                    <a:pt x="1873" y="1657"/>
                    <a:pt x="1867" y="1657"/>
                  </a:cubicBezTo>
                  <a:cubicBezTo>
                    <a:pt x="1653" y="1657"/>
                    <a:pt x="1603" y="1084"/>
                    <a:pt x="1475" y="558"/>
                  </a:cubicBezTo>
                  <a:cubicBezTo>
                    <a:pt x="1405" y="259"/>
                    <a:pt x="1264" y="182"/>
                    <a:pt x="1114" y="182"/>
                  </a:cubicBezTo>
                  <a:cubicBezTo>
                    <a:pt x="983" y="182"/>
                    <a:pt x="844" y="240"/>
                    <a:pt x="738" y="263"/>
                  </a:cubicBezTo>
                  <a:cubicBezTo>
                    <a:pt x="717" y="269"/>
                    <a:pt x="698" y="271"/>
                    <a:pt x="681" y="271"/>
                  </a:cubicBezTo>
                  <a:cubicBezTo>
                    <a:pt x="508" y="271"/>
                    <a:pt x="508" y="0"/>
                    <a:pt x="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5111250" y="2920175"/>
              <a:ext cx="38150" cy="191800"/>
            </a:xfrm>
            <a:custGeom>
              <a:rect b="b" l="l" r="r" t="t"/>
              <a:pathLst>
                <a:path extrusionOk="0" h="7672" w="1526">
                  <a:moveTo>
                    <a:pt x="896" y="0"/>
                  </a:moveTo>
                  <a:cubicBezTo>
                    <a:pt x="569" y="0"/>
                    <a:pt x="328" y="378"/>
                    <a:pt x="328" y="378"/>
                  </a:cubicBezTo>
                  <a:cubicBezTo>
                    <a:pt x="66" y="788"/>
                    <a:pt x="1" y="1296"/>
                    <a:pt x="33" y="1853"/>
                  </a:cubicBezTo>
                  <a:cubicBezTo>
                    <a:pt x="115" y="2837"/>
                    <a:pt x="476" y="3984"/>
                    <a:pt x="558" y="5181"/>
                  </a:cubicBezTo>
                  <a:cubicBezTo>
                    <a:pt x="705" y="7065"/>
                    <a:pt x="50" y="7672"/>
                    <a:pt x="50" y="7672"/>
                  </a:cubicBezTo>
                  <a:cubicBezTo>
                    <a:pt x="755" y="7131"/>
                    <a:pt x="919" y="5361"/>
                    <a:pt x="787" y="4000"/>
                  </a:cubicBezTo>
                  <a:cubicBezTo>
                    <a:pt x="705" y="3296"/>
                    <a:pt x="689" y="2574"/>
                    <a:pt x="722" y="1853"/>
                  </a:cubicBezTo>
                  <a:cubicBezTo>
                    <a:pt x="755" y="1492"/>
                    <a:pt x="820" y="1214"/>
                    <a:pt x="935" y="1099"/>
                  </a:cubicBezTo>
                  <a:cubicBezTo>
                    <a:pt x="1181" y="837"/>
                    <a:pt x="1525" y="280"/>
                    <a:pt x="1099" y="50"/>
                  </a:cubicBezTo>
                  <a:cubicBezTo>
                    <a:pt x="1029" y="15"/>
                    <a:pt x="961" y="0"/>
                    <a:pt x="8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5055125" y="2895075"/>
              <a:ext cx="212700" cy="254600"/>
            </a:xfrm>
            <a:custGeom>
              <a:rect b="b" l="l" r="r" t="t"/>
              <a:pathLst>
                <a:path extrusionOk="0" h="10184" w="8508">
                  <a:moveTo>
                    <a:pt x="6283" y="0"/>
                  </a:moveTo>
                  <a:cubicBezTo>
                    <a:pt x="6080" y="0"/>
                    <a:pt x="5875" y="23"/>
                    <a:pt x="5671" y="71"/>
                  </a:cubicBezTo>
                  <a:cubicBezTo>
                    <a:pt x="4491" y="316"/>
                    <a:pt x="3721" y="1579"/>
                    <a:pt x="3508" y="2841"/>
                  </a:cubicBezTo>
                  <a:lnTo>
                    <a:pt x="3508" y="2857"/>
                  </a:lnTo>
                  <a:cubicBezTo>
                    <a:pt x="3262" y="4152"/>
                    <a:pt x="3508" y="5381"/>
                    <a:pt x="3459" y="6480"/>
                  </a:cubicBezTo>
                  <a:cubicBezTo>
                    <a:pt x="3524" y="7463"/>
                    <a:pt x="3147" y="8430"/>
                    <a:pt x="2459" y="9135"/>
                  </a:cubicBezTo>
                  <a:cubicBezTo>
                    <a:pt x="1787" y="9741"/>
                    <a:pt x="918" y="10118"/>
                    <a:pt x="0" y="10184"/>
                  </a:cubicBezTo>
                  <a:cubicBezTo>
                    <a:pt x="934" y="10151"/>
                    <a:pt x="1819" y="9807"/>
                    <a:pt x="2508" y="9200"/>
                  </a:cubicBezTo>
                  <a:cubicBezTo>
                    <a:pt x="3246" y="8496"/>
                    <a:pt x="3655" y="7496"/>
                    <a:pt x="3606" y="6480"/>
                  </a:cubicBezTo>
                  <a:cubicBezTo>
                    <a:pt x="3672" y="5365"/>
                    <a:pt x="3426" y="4119"/>
                    <a:pt x="3672" y="2873"/>
                  </a:cubicBezTo>
                  <a:cubicBezTo>
                    <a:pt x="3672" y="2873"/>
                    <a:pt x="3672" y="2857"/>
                    <a:pt x="3672" y="2857"/>
                  </a:cubicBezTo>
                  <a:cubicBezTo>
                    <a:pt x="3901" y="1628"/>
                    <a:pt x="4622" y="464"/>
                    <a:pt x="5721" y="218"/>
                  </a:cubicBezTo>
                  <a:cubicBezTo>
                    <a:pt x="5835" y="169"/>
                    <a:pt x="5966" y="153"/>
                    <a:pt x="6114" y="153"/>
                  </a:cubicBezTo>
                  <a:cubicBezTo>
                    <a:pt x="6159" y="149"/>
                    <a:pt x="6203" y="148"/>
                    <a:pt x="6248" y="148"/>
                  </a:cubicBezTo>
                  <a:cubicBezTo>
                    <a:pt x="6642" y="148"/>
                    <a:pt x="7019" y="277"/>
                    <a:pt x="7343" y="513"/>
                  </a:cubicBezTo>
                  <a:cubicBezTo>
                    <a:pt x="8065" y="1087"/>
                    <a:pt x="7966" y="2316"/>
                    <a:pt x="7556" y="2710"/>
                  </a:cubicBezTo>
                  <a:cubicBezTo>
                    <a:pt x="7491" y="2759"/>
                    <a:pt x="7409" y="2824"/>
                    <a:pt x="7327" y="2857"/>
                  </a:cubicBezTo>
                  <a:cubicBezTo>
                    <a:pt x="7204" y="2923"/>
                    <a:pt x="7073" y="2955"/>
                    <a:pt x="6942" y="2955"/>
                  </a:cubicBezTo>
                  <a:cubicBezTo>
                    <a:pt x="6811" y="2955"/>
                    <a:pt x="6680" y="2923"/>
                    <a:pt x="6557" y="2857"/>
                  </a:cubicBezTo>
                  <a:cubicBezTo>
                    <a:pt x="6475" y="2808"/>
                    <a:pt x="6425" y="2742"/>
                    <a:pt x="6393" y="2660"/>
                  </a:cubicBezTo>
                  <a:lnTo>
                    <a:pt x="6393" y="2660"/>
                  </a:lnTo>
                  <a:cubicBezTo>
                    <a:pt x="6393" y="2660"/>
                    <a:pt x="6416" y="2663"/>
                    <a:pt x="6454" y="2663"/>
                  </a:cubicBezTo>
                  <a:cubicBezTo>
                    <a:pt x="6579" y="2663"/>
                    <a:pt x="6862" y="2634"/>
                    <a:pt x="6950" y="2382"/>
                  </a:cubicBezTo>
                  <a:cubicBezTo>
                    <a:pt x="7065" y="2070"/>
                    <a:pt x="6884" y="1726"/>
                    <a:pt x="6557" y="1661"/>
                  </a:cubicBezTo>
                  <a:cubicBezTo>
                    <a:pt x="6508" y="1647"/>
                    <a:pt x="6456" y="1640"/>
                    <a:pt x="6402" y="1640"/>
                  </a:cubicBezTo>
                  <a:cubicBezTo>
                    <a:pt x="6081" y="1640"/>
                    <a:pt x="5725" y="1896"/>
                    <a:pt x="5852" y="2431"/>
                  </a:cubicBezTo>
                  <a:cubicBezTo>
                    <a:pt x="5901" y="2611"/>
                    <a:pt x="6016" y="2759"/>
                    <a:pt x="6180" y="2857"/>
                  </a:cubicBezTo>
                  <a:cubicBezTo>
                    <a:pt x="6418" y="3019"/>
                    <a:pt x="6697" y="3101"/>
                    <a:pt x="6979" y="3101"/>
                  </a:cubicBezTo>
                  <a:cubicBezTo>
                    <a:pt x="7239" y="3101"/>
                    <a:pt x="7501" y="3031"/>
                    <a:pt x="7737" y="2890"/>
                  </a:cubicBezTo>
                  <a:cubicBezTo>
                    <a:pt x="7753" y="2873"/>
                    <a:pt x="7770" y="2873"/>
                    <a:pt x="7786" y="2857"/>
                  </a:cubicBezTo>
                  <a:cubicBezTo>
                    <a:pt x="8310" y="2464"/>
                    <a:pt x="8507" y="1775"/>
                    <a:pt x="8261" y="1169"/>
                  </a:cubicBezTo>
                  <a:cubicBezTo>
                    <a:pt x="8033" y="458"/>
                    <a:pt x="7192" y="0"/>
                    <a:pt x="62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5161250" y="2930650"/>
              <a:ext cx="57800" cy="52825"/>
            </a:xfrm>
            <a:custGeom>
              <a:rect b="b" l="l" r="r" t="t"/>
              <a:pathLst>
                <a:path extrusionOk="0" h="2113" w="2312">
                  <a:moveTo>
                    <a:pt x="510" y="0"/>
                  </a:moveTo>
                  <a:cubicBezTo>
                    <a:pt x="442" y="0"/>
                    <a:pt x="370" y="8"/>
                    <a:pt x="295" y="24"/>
                  </a:cubicBezTo>
                  <a:cubicBezTo>
                    <a:pt x="427" y="106"/>
                    <a:pt x="443" y="270"/>
                    <a:pt x="361" y="385"/>
                  </a:cubicBezTo>
                  <a:cubicBezTo>
                    <a:pt x="246" y="565"/>
                    <a:pt x="0" y="992"/>
                    <a:pt x="115" y="1434"/>
                  </a:cubicBezTo>
                  <a:cubicBezTo>
                    <a:pt x="164" y="1598"/>
                    <a:pt x="246" y="1746"/>
                    <a:pt x="377" y="1860"/>
                  </a:cubicBezTo>
                  <a:cubicBezTo>
                    <a:pt x="559" y="2048"/>
                    <a:pt x="818" y="2113"/>
                    <a:pt x="1087" y="2113"/>
                  </a:cubicBezTo>
                  <a:cubicBezTo>
                    <a:pt x="1618" y="2113"/>
                    <a:pt x="2192" y="1860"/>
                    <a:pt x="2312" y="1795"/>
                  </a:cubicBezTo>
                  <a:lnTo>
                    <a:pt x="2312" y="1795"/>
                  </a:lnTo>
                  <a:cubicBezTo>
                    <a:pt x="2312" y="1795"/>
                    <a:pt x="2281" y="1798"/>
                    <a:pt x="2230" y="1798"/>
                  </a:cubicBezTo>
                  <a:cubicBezTo>
                    <a:pt x="2066" y="1798"/>
                    <a:pt x="1693" y="1760"/>
                    <a:pt x="1492" y="1434"/>
                  </a:cubicBezTo>
                  <a:cubicBezTo>
                    <a:pt x="1443" y="1336"/>
                    <a:pt x="1394" y="1221"/>
                    <a:pt x="1377" y="1090"/>
                  </a:cubicBezTo>
                  <a:cubicBezTo>
                    <a:pt x="1291" y="400"/>
                    <a:pt x="991" y="0"/>
                    <a:pt x="51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5246475" y="2895900"/>
              <a:ext cx="74200" cy="48825"/>
            </a:xfrm>
            <a:custGeom>
              <a:rect b="b" l="l" r="r" t="t"/>
              <a:pathLst>
                <a:path extrusionOk="0" h="1953" w="2968">
                  <a:moveTo>
                    <a:pt x="928" y="1"/>
                  </a:moveTo>
                  <a:cubicBezTo>
                    <a:pt x="662" y="1"/>
                    <a:pt x="355" y="27"/>
                    <a:pt x="1" y="87"/>
                  </a:cubicBezTo>
                  <a:cubicBezTo>
                    <a:pt x="411" y="136"/>
                    <a:pt x="755" y="415"/>
                    <a:pt x="919" y="792"/>
                  </a:cubicBezTo>
                  <a:cubicBezTo>
                    <a:pt x="1125" y="1306"/>
                    <a:pt x="1492" y="1952"/>
                    <a:pt x="2252" y="1952"/>
                  </a:cubicBezTo>
                  <a:cubicBezTo>
                    <a:pt x="2459" y="1952"/>
                    <a:pt x="2696" y="1904"/>
                    <a:pt x="2968" y="1791"/>
                  </a:cubicBezTo>
                  <a:cubicBezTo>
                    <a:pt x="2787" y="1726"/>
                    <a:pt x="2673" y="1562"/>
                    <a:pt x="2673" y="1365"/>
                  </a:cubicBezTo>
                  <a:cubicBezTo>
                    <a:pt x="2673" y="1082"/>
                    <a:pt x="2636" y="1"/>
                    <a:pt x="9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5312875" y="2895225"/>
              <a:ext cx="36500" cy="28275"/>
            </a:xfrm>
            <a:custGeom>
              <a:rect b="b" l="l" r="r" t="t"/>
              <a:pathLst>
                <a:path extrusionOk="0" h="1131" w="1460">
                  <a:moveTo>
                    <a:pt x="975" y="1"/>
                  </a:moveTo>
                  <a:cubicBezTo>
                    <a:pt x="802" y="1"/>
                    <a:pt x="639" y="133"/>
                    <a:pt x="639" y="327"/>
                  </a:cubicBezTo>
                  <a:cubicBezTo>
                    <a:pt x="639" y="486"/>
                    <a:pt x="757" y="590"/>
                    <a:pt x="890" y="590"/>
                  </a:cubicBezTo>
                  <a:cubicBezTo>
                    <a:pt x="948" y="590"/>
                    <a:pt x="1010" y="569"/>
                    <a:pt x="1066" y="524"/>
                  </a:cubicBezTo>
                  <a:cubicBezTo>
                    <a:pt x="1066" y="524"/>
                    <a:pt x="1180" y="360"/>
                    <a:pt x="1066" y="294"/>
                  </a:cubicBezTo>
                  <a:cubicBezTo>
                    <a:pt x="1037" y="278"/>
                    <a:pt x="1011" y="270"/>
                    <a:pt x="989" y="270"/>
                  </a:cubicBezTo>
                  <a:cubicBezTo>
                    <a:pt x="923" y="270"/>
                    <a:pt x="889" y="335"/>
                    <a:pt x="902" y="409"/>
                  </a:cubicBezTo>
                  <a:cubicBezTo>
                    <a:pt x="907" y="440"/>
                    <a:pt x="890" y="455"/>
                    <a:pt x="866" y="455"/>
                  </a:cubicBezTo>
                  <a:cubicBezTo>
                    <a:pt x="814" y="455"/>
                    <a:pt x="727" y="389"/>
                    <a:pt x="738" y="278"/>
                  </a:cubicBezTo>
                  <a:cubicBezTo>
                    <a:pt x="761" y="150"/>
                    <a:pt x="866" y="72"/>
                    <a:pt x="978" y="72"/>
                  </a:cubicBezTo>
                  <a:cubicBezTo>
                    <a:pt x="1024" y="72"/>
                    <a:pt x="1072" y="85"/>
                    <a:pt x="1115" y="114"/>
                  </a:cubicBezTo>
                  <a:cubicBezTo>
                    <a:pt x="1393" y="261"/>
                    <a:pt x="1312" y="851"/>
                    <a:pt x="738" y="901"/>
                  </a:cubicBezTo>
                  <a:cubicBezTo>
                    <a:pt x="723" y="902"/>
                    <a:pt x="709" y="902"/>
                    <a:pt x="694" y="902"/>
                  </a:cubicBezTo>
                  <a:cubicBezTo>
                    <a:pt x="321" y="902"/>
                    <a:pt x="17" y="507"/>
                    <a:pt x="17" y="507"/>
                  </a:cubicBezTo>
                  <a:lnTo>
                    <a:pt x="17" y="507"/>
                  </a:lnTo>
                  <a:cubicBezTo>
                    <a:pt x="0" y="704"/>
                    <a:pt x="82" y="884"/>
                    <a:pt x="230" y="1015"/>
                  </a:cubicBezTo>
                  <a:cubicBezTo>
                    <a:pt x="347" y="1094"/>
                    <a:pt x="476" y="1131"/>
                    <a:pt x="610" y="1131"/>
                  </a:cubicBezTo>
                  <a:cubicBezTo>
                    <a:pt x="700" y="1131"/>
                    <a:pt x="793" y="1114"/>
                    <a:pt x="885" y="1081"/>
                  </a:cubicBezTo>
                  <a:cubicBezTo>
                    <a:pt x="1098" y="1032"/>
                    <a:pt x="1262" y="868"/>
                    <a:pt x="1361" y="671"/>
                  </a:cubicBezTo>
                  <a:cubicBezTo>
                    <a:pt x="1459" y="425"/>
                    <a:pt x="1344" y="147"/>
                    <a:pt x="1115" y="32"/>
                  </a:cubicBezTo>
                  <a:cubicBezTo>
                    <a:pt x="1069" y="11"/>
                    <a:pt x="1021" y="1"/>
                    <a:pt x="9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4810875" y="318655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4808825" y="2917900"/>
              <a:ext cx="68475" cy="268675"/>
            </a:xfrm>
            <a:custGeom>
              <a:rect b="b" l="l" r="r" t="t"/>
              <a:pathLst>
                <a:path extrusionOk="0" h="10747" w="2739">
                  <a:moveTo>
                    <a:pt x="1451" y="1"/>
                  </a:moveTo>
                  <a:cubicBezTo>
                    <a:pt x="1116" y="1"/>
                    <a:pt x="773" y="126"/>
                    <a:pt x="509" y="420"/>
                  </a:cubicBezTo>
                  <a:cubicBezTo>
                    <a:pt x="165" y="862"/>
                    <a:pt x="1" y="1403"/>
                    <a:pt x="34" y="1960"/>
                  </a:cubicBezTo>
                  <a:cubicBezTo>
                    <a:pt x="50" y="2485"/>
                    <a:pt x="148" y="3010"/>
                    <a:pt x="345" y="3501"/>
                  </a:cubicBezTo>
                  <a:cubicBezTo>
                    <a:pt x="1181" y="5550"/>
                    <a:pt x="2083" y="7517"/>
                    <a:pt x="1509" y="8943"/>
                  </a:cubicBezTo>
                  <a:cubicBezTo>
                    <a:pt x="1263" y="9697"/>
                    <a:pt x="755" y="10336"/>
                    <a:pt x="83" y="10746"/>
                  </a:cubicBezTo>
                  <a:cubicBezTo>
                    <a:pt x="788" y="10353"/>
                    <a:pt x="1329" y="9730"/>
                    <a:pt x="1607" y="8976"/>
                  </a:cubicBezTo>
                  <a:cubicBezTo>
                    <a:pt x="2214" y="7501"/>
                    <a:pt x="1345" y="5452"/>
                    <a:pt x="509" y="3436"/>
                  </a:cubicBezTo>
                  <a:cubicBezTo>
                    <a:pt x="329" y="2960"/>
                    <a:pt x="230" y="2452"/>
                    <a:pt x="198" y="1944"/>
                  </a:cubicBezTo>
                  <a:cubicBezTo>
                    <a:pt x="165" y="1436"/>
                    <a:pt x="312" y="911"/>
                    <a:pt x="607" y="502"/>
                  </a:cubicBezTo>
                  <a:cubicBezTo>
                    <a:pt x="849" y="229"/>
                    <a:pt x="1170" y="111"/>
                    <a:pt x="1482" y="111"/>
                  </a:cubicBezTo>
                  <a:cubicBezTo>
                    <a:pt x="1996" y="111"/>
                    <a:pt x="2487" y="432"/>
                    <a:pt x="2558" y="911"/>
                  </a:cubicBezTo>
                  <a:cubicBezTo>
                    <a:pt x="2681" y="1436"/>
                    <a:pt x="2267" y="1917"/>
                    <a:pt x="1754" y="1917"/>
                  </a:cubicBezTo>
                  <a:cubicBezTo>
                    <a:pt x="1722" y="1917"/>
                    <a:pt x="1689" y="1915"/>
                    <a:pt x="1656" y="1911"/>
                  </a:cubicBezTo>
                  <a:lnTo>
                    <a:pt x="1640" y="1911"/>
                  </a:lnTo>
                  <a:cubicBezTo>
                    <a:pt x="1624" y="1911"/>
                    <a:pt x="1607" y="1895"/>
                    <a:pt x="1591" y="1895"/>
                  </a:cubicBezTo>
                  <a:cubicBezTo>
                    <a:pt x="1509" y="1862"/>
                    <a:pt x="1443" y="1813"/>
                    <a:pt x="1411" y="1747"/>
                  </a:cubicBezTo>
                  <a:cubicBezTo>
                    <a:pt x="1411" y="1747"/>
                    <a:pt x="1361" y="1698"/>
                    <a:pt x="1411" y="1649"/>
                  </a:cubicBezTo>
                  <a:cubicBezTo>
                    <a:pt x="1443" y="1616"/>
                    <a:pt x="1804" y="1633"/>
                    <a:pt x="1820" y="1321"/>
                  </a:cubicBezTo>
                  <a:cubicBezTo>
                    <a:pt x="1831" y="1062"/>
                    <a:pt x="1631" y="901"/>
                    <a:pt x="1425" y="901"/>
                  </a:cubicBezTo>
                  <a:cubicBezTo>
                    <a:pt x="1305" y="901"/>
                    <a:pt x="1183" y="955"/>
                    <a:pt x="1099" y="1075"/>
                  </a:cubicBezTo>
                  <a:cubicBezTo>
                    <a:pt x="902" y="1338"/>
                    <a:pt x="1181" y="1928"/>
                    <a:pt x="1689" y="1960"/>
                  </a:cubicBezTo>
                  <a:lnTo>
                    <a:pt x="1853" y="1960"/>
                  </a:lnTo>
                  <a:cubicBezTo>
                    <a:pt x="2378" y="1911"/>
                    <a:pt x="2738" y="1420"/>
                    <a:pt x="2656" y="895"/>
                  </a:cubicBezTo>
                  <a:cubicBezTo>
                    <a:pt x="2584" y="375"/>
                    <a:pt x="2030" y="1"/>
                    <a:pt x="14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4810875" y="318655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4829325" y="2671550"/>
              <a:ext cx="60875" cy="136800"/>
            </a:xfrm>
            <a:custGeom>
              <a:rect b="b" l="l" r="r" t="t"/>
              <a:pathLst>
                <a:path extrusionOk="0" h="5472" w="2435">
                  <a:moveTo>
                    <a:pt x="1429" y="1"/>
                  </a:moveTo>
                  <a:cubicBezTo>
                    <a:pt x="1399" y="1"/>
                    <a:pt x="1370" y="5"/>
                    <a:pt x="1345" y="13"/>
                  </a:cubicBezTo>
                  <a:cubicBezTo>
                    <a:pt x="1033" y="111"/>
                    <a:pt x="951" y="373"/>
                    <a:pt x="1115" y="734"/>
                  </a:cubicBezTo>
                  <a:cubicBezTo>
                    <a:pt x="1279" y="1111"/>
                    <a:pt x="1787" y="1144"/>
                    <a:pt x="1656" y="2816"/>
                  </a:cubicBezTo>
                  <a:cubicBezTo>
                    <a:pt x="1525" y="4471"/>
                    <a:pt x="0" y="5471"/>
                    <a:pt x="0" y="5471"/>
                  </a:cubicBezTo>
                  <a:cubicBezTo>
                    <a:pt x="263" y="5422"/>
                    <a:pt x="1820" y="4471"/>
                    <a:pt x="2148" y="2439"/>
                  </a:cubicBezTo>
                  <a:cubicBezTo>
                    <a:pt x="2435" y="565"/>
                    <a:pt x="1789" y="1"/>
                    <a:pt x="14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4785075" y="2634275"/>
              <a:ext cx="131975" cy="177750"/>
            </a:xfrm>
            <a:custGeom>
              <a:rect b="b" l="l" r="r" t="t"/>
              <a:pathLst>
                <a:path extrusionOk="0" h="7110" w="5279">
                  <a:moveTo>
                    <a:pt x="1688" y="0"/>
                  </a:moveTo>
                  <a:cubicBezTo>
                    <a:pt x="1297" y="0"/>
                    <a:pt x="859" y="91"/>
                    <a:pt x="476" y="389"/>
                  </a:cubicBezTo>
                  <a:cubicBezTo>
                    <a:pt x="164" y="651"/>
                    <a:pt x="0" y="1061"/>
                    <a:pt x="49" y="1471"/>
                  </a:cubicBezTo>
                  <a:cubicBezTo>
                    <a:pt x="106" y="1983"/>
                    <a:pt x="632" y="2421"/>
                    <a:pt x="1241" y="2421"/>
                  </a:cubicBezTo>
                  <a:cubicBezTo>
                    <a:pt x="1334" y="2421"/>
                    <a:pt x="1429" y="2411"/>
                    <a:pt x="1525" y="2389"/>
                  </a:cubicBezTo>
                  <a:cubicBezTo>
                    <a:pt x="1623" y="2373"/>
                    <a:pt x="1721" y="2323"/>
                    <a:pt x="1820" y="2274"/>
                  </a:cubicBezTo>
                  <a:lnTo>
                    <a:pt x="1852" y="2274"/>
                  </a:lnTo>
                  <a:cubicBezTo>
                    <a:pt x="2147" y="2110"/>
                    <a:pt x="2311" y="1782"/>
                    <a:pt x="2262" y="1455"/>
                  </a:cubicBezTo>
                  <a:cubicBezTo>
                    <a:pt x="2212" y="1117"/>
                    <a:pt x="1924" y="894"/>
                    <a:pt x="1616" y="894"/>
                  </a:cubicBezTo>
                  <a:cubicBezTo>
                    <a:pt x="1520" y="894"/>
                    <a:pt x="1421" y="916"/>
                    <a:pt x="1328" y="963"/>
                  </a:cubicBezTo>
                  <a:cubicBezTo>
                    <a:pt x="951" y="1160"/>
                    <a:pt x="1066" y="1700"/>
                    <a:pt x="1475" y="1766"/>
                  </a:cubicBezTo>
                  <a:cubicBezTo>
                    <a:pt x="1506" y="1774"/>
                    <a:pt x="1536" y="1777"/>
                    <a:pt x="1566" y="1777"/>
                  </a:cubicBezTo>
                  <a:cubicBezTo>
                    <a:pt x="1788" y="1777"/>
                    <a:pt x="1963" y="1571"/>
                    <a:pt x="1934" y="1340"/>
                  </a:cubicBezTo>
                  <a:cubicBezTo>
                    <a:pt x="1928" y="1293"/>
                    <a:pt x="1957" y="1254"/>
                    <a:pt x="1995" y="1254"/>
                  </a:cubicBezTo>
                  <a:cubicBezTo>
                    <a:pt x="2049" y="1254"/>
                    <a:pt x="2121" y="1334"/>
                    <a:pt x="2131" y="1586"/>
                  </a:cubicBezTo>
                  <a:cubicBezTo>
                    <a:pt x="2147" y="1717"/>
                    <a:pt x="2131" y="1848"/>
                    <a:pt x="2065" y="1946"/>
                  </a:cubicBezTo>
                  <a:cubicBezTo>
                    <a:pt x="1933" y="2182"/>
                    <a:pt x="1681" y="2312"/>
                    <a:pt x="1429" y="2312"/>
                  </a:cubicBezTo>
                  <a:cubicBezTo>
                    <a:pt x="1401" y="2312"/>
                    <a:pt x="1372" y="2310"/>
                    <a:pt x="1344" y="2307"/>
                  </a:cubicBezTo>
                  <a:cubicBezTo>
                    <a:pt x="1339" y="2307"/>
                    <a:pt x="1333" y="2307"/>
                    <a:pt x="1328" y="2307"/>
                  </a:cubicBezTo>
                  <a:cubicBezTo>
                    <a:pt x="616" y="2307"/>
                    <a:pt x="136" y="1253"/>
                    <a:pt x="787" y="602"/>
                  </a:cubicBezTo>
                  <a:cubicBezTo>
                    <a:pt x="1048" y="319"/>
                    <a:pt x="1429" y="197"/>
                    <a:pt x="1840" y="197"/>
                  </a:cubicBezTo>
                  <a:cubicBezTo>
                    <a:pt x="2357" y="197"/>
                    <a:pt x="2922" y="390"/>
                    <a:pt x="3360" y="701"/>
                  </a:cubicBezTo>
                  <a:cubicBezTo>
                    <a:pt x="5065" y="1979"/>
                    <a:pt x="4819" y="4257"/>
                    <a:pt x="4327" y="5405"/>
                  </a:cubicBezTo>
                  <a:cubicBezTo>
                    <a:pt x="4049" y="6093"/>
                    <a:pt x="3590" y="6683"/>
                    <a:pt x="3000" y="7110"/>
                  </a:cubicBezTo>
                  <a:cubicBezTo>
                    <a:pt x="3623" y="6700"/>
                    <a:pt x="4098" y="6126"/>
                    <a:pt x="4409" y="5438"/>
                  </a:cubicBezTo>
                  <a:cubicBezTo>
                    <a:pt x="4950" y="4290"/>
                    <a:pt x="5278" y="1930"/>
                    <a:pt x="3459" y="553"/>
                  </a:cubicBezTo>
                  <a:cubicBezTo>
                    <a:pt x="3115" y="291"/>
                    <a:pt x="2705" y="127"/>
                    <a:pt x="2262" y="61"/>
                  </a:cubicBezTo>
                  <a:cubicBezTo>
                    <a:pt x="2096" y="27"/>
                    <a:pt x="1899" y="0"/>
                    <a:pt x="16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4814975" y="2496475"/>
              <a:ext cx="130350" cy="204900"/>
            </a:xfrm>
            <a:custGeom>
              <a:rect b="b" l="l" r="r" t="t"/>
              <a:pathLst>
                <a:path extrusionOk="0" h="8196" w="5214">
                  <a:moveTo>
                    <a:pt x="1099" y="0"/>
                  </a:moveTo>
                  <a:lnTo>
                    <a:pt x="1099" y="0"/>
                  </a:lnTo>
                  <a:cubicBezTo>
                    <a:pt x="1" y="2869"/>
                    <a:pt x="1279" y="4377"/>
                    <a:pt x="2541" y="5606"/>
                  </a:cubicBezTo>
                  <a:cubicBezTo>
                    <a:pt x="3804" y="6835"/>
                    <a:pt x="3754" y="8196"/>
                    <a:pt x="3754" y="8196"/>
                  </a:cubicBezTo>
                  <a:cubicBezTo>
                    <a:pt x="4672" y="7278"/>
                    <a:pt x="3607" y="5590"/>
                    <a:pt x="4476" y="4229"/>
                  </a:cubicBezTo>
                  <a:cubicBezTo>
                    <a:pt x="5213" y="3082"/>
                    <a:pt x="4262" y="2557"/>
                    <a:pt x="4262" y="2557"/>
                  </a:cubicBezTo>
                  <a:cubicBezTo>
                    <a:pt x="3853" y="3147"/>
                    <a:pt x="3377" y="3000"/>
                    <a:pt x="3033" y="3738"/>
                  </a:cubicBezTo>
                  <a:cubicBezTo>
                    <a:pt x="2673" y="4475"/>
                    <a:pt x="3279" y="5803"/>
                    <a:pt x="3279" y="5803"/>
                  </a:cubicBezTo>
                  <a:cubicBezTo>
                    <a:pt x="2082" y="4934"/>
                    <a:pt x="2312" y="4147"/>
                    <a:pt x="2673" y="3754"/>
                  </a:cubicBezTo>
                  <a:cubicBezTo>
                    <a:pt x="3017" y="3361"/>
                    <a:pt x="2525" y="3000"/>
                    <a:pt x="2541" y="2787"/>
                  </a:cubicBezTo>
                  <a:cubicBezTo>
                    <a:pt x="2558" y="2639"/>
                    <a:pt x="2591" y="2492"/>
                    <a:pt x="2656" y="2361"/>
                  </a:cubicBezTo>
                  <a:cubicBezTo>
                    <a:pt x="2656" y="2361"/>
                    <a:pt x="2580" y="2313"/>
                    <a:pt x="2442" y="2313"/>
                  </a:cubicBezTo>
                  <a:cubicBezTo>
                    <a:pt x="2325" y="2313"/>
                    <a:pt x="2164" y="2347"/>
                    <a:pt x="1968" y="2475"/>
                  </a:cubicBezTo>
                  <a:cubicBezTo>
                    <a:pt x="1230" y="2967"/>
                    <a:pt x="1542" y="4065"/>
                    <a:pt x="1542" y="4065"/>
                  </a:cubicBezTo>
                  <a:cubicBezTo>
                    <a:pt x="1017" y="3328"/>
                    <a:pt x="1181" y="2574"/>
                    <a:pt x="1787" y="2049"/>
                  </a:cubicBezTo>
                  <a:cubicBezTo>
                    <a:pt x="2377" y="1525"/>
                    <a:pt x="1820" y="1049"/>
                    <a:pt x="1427" y="836"/>
                  </a:cubicBezTo>
                  <a:cubicBezTo>
                    <a:pt x="1033" y="623"/>
                    <a:pt x="1099" y="1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4755150" y="2471075"/>
              <a:ext cx="75425" cy="112700"/>
            </a:xfrm>
            <a:custGeom>
              <a:rect b="b" l="l" r="r" t="t"/>
              <a:pathLst>
                <a:path extrusionOk="0" h="4508" w="3017">
                  <a:moveTo>
                    <a:pt x="443" y="0"/>
                  </a:moveTo>
                  <a:lnTo>
                    <a:pt x="443" y="0"/>
                  </a:lnTo>
                  <a:cubicBezTo>
                    <a:pt x="443" y="0"/>
                    <a:pt x="1" y="2016"/>
                    <a:pt x="3017" y="4508"/>
                  </a:cubicBezTo>
                  <a:cubicBezTo>
                    <a:pt x="3017" y="4508"/>
                    <a:pt x="2459" y="3836"/>
                    <a:pt x="2722" y="3082"/>
                  </a:cubicBezTo>
                  <a:cubicBezTo>
                    <a:pt x="2984" y="2328"/>
                    <a:pt x="2672" y="2065"/>
                    <a:pt x="2427" y="1803"/>
                  </a:cubicBezTo>
                  <a:cubicBezTo>
                    <a:pt x="2295" y="1639"/>
                    <a:pt x="2279" y="1410"/>
                    <a:pt x="2410" y="1246"/>
                  </a:cubicBezTo>
                  <a:cubicBezTo>
                    <a:pt x="2410" y="1246"/>
                    <a:pt x="2372" y="1238"/>
                    <a:pt x="2317" y="1238"/>
                  </a:cubicBezTo>
                  <a:cubicBezTo>
                    <a:pt x="2154" y="1238"/>
                    <a:pt x="1845" y="1302"/>
                    <a:pt x="1918" y="1803"/>
                  </a:cubicBezTo>
                  <a:cubicBezTo>
                    <a:pt x="2033" y="2492"/>
                    <a:pt x="2066" y="2606"/>
                    <a:pt x="1853" y="2623"/>
                  </a:cubicBezTo>
                  <a:cubicBezTo>
                    <a:pt x="1844" y="2624"/>
                    <a:pt x="1835" y="2625"/>
                    <a:pt x="1827" y="2625"/>
                  </a:cubicBezTo>
                  <a:cubicBezTo>
                    <a:pt x="1644" y="2625"/>
                    <a:pt x="1692" y="2286"/>
                    <a:pt x="1754" y="2098"/>
                  </a:cubicBezTo>
                  <a:cubicBezTo>
                    <a:pt x="1804" y="1918"/>
                    <a:pt x="2050" y="1098"/>
                    <a:pt x="1394" y="820"/>
                  </a:cubicBezTo>
                  <a:cubicBezTo>
                    <a:pt x="755" y="541"/>
                    <a:pt x="492" y="279"/>
                    <a:pt x="44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4891200" y="2685800"/>
              <a:ext cx="89775" cy="106550"/>
            </a:xfrm>
            <a:custGeom>
              <a:rect b="b" l="l" r="r" t="t"/>
              <a:pathLst>
                <a:path extrusionOk="0" h="4262" w="3591">
                  <a:moveTo>
                    <a:pt x="1722" y="0"/>
                  </a:moveTo>
                  <a:lnTo>
                    <a:pt x="1722" y="0"/>
                  </a:lnTo>
                  <a:cubicBezTo>
                    <a:pt x="787" y="508"/>
                    <a:pt x="1066" y="1180"/>
                    <a:pt x="951" y="2475"/>
                  </a:cubicBezTo>
                  <a:cubicBezTo>
                    <a:pt x="853" y="3770"/>
                    <a:pt x="1" y="4262"/>
                    <a:pt x="1" y="4262"/>
                  </a:cubicBezTo>
                  <a:cubicBezTo>
                    <a:pt x="3590" y="2426"/>
                    <a:pt x="2295" y="770"/>
                    <a:pt x="1951" y="525"/>
                  </a:cubicBezTo>
                  <a:cubicBezTo>
                    <a:pt x="1607" y="279"/>
                    <a:pt x="1722" y="0"/>
                    <a:pt x="17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4893250" y="2751200"/>
              <a:ext cx="197125" cy="145025"/>
            </a:xfrm>
            <a:custGeom>
              <a:rect b="b" l="l" r="r" t="t"/>
              <a:pathLst>
                <a:path extrusionOk="0" h="5801" w="7885">
                  <a:moveTo>
                    <a:pt x="3227" y="0"/>
                  </a:moveTo>
                  <a:cubicBezTo>
                    <a:pt x="2840" y="0"/>
                    <a:pt x="2424" y="334"/>
                    <a:pt x="2017" y="957"/>
                  </a:cubicBezTo>
                  <a:cubicBezTo>
                    <a:pt x="1476" y="1810"/>
                    <a:pt x="0" y="1924"/>
                    <a:pt x="0" y="1924"/>
                  </a:cubicBezTo>
                  <a:cubicBezTo>
                    <a:pt x="2394" y="1990"/>
                    <a:pt x="3033" y="2613"/>
                    <a:pt x="3672" y="3367"/>
                  </a:cubicBezTo>
                  <a:cubicBezTo>
                    <a:pt x="4311" y="4121"/>
                    <a:pt x="4492" y="5334"/>
                    <a:pt x="6000" y="5711"/>
                  </a:cubicBezTo>
                  <a:cubicBezTo>
                    <a:pt x="6256" y="5774"/>
                    <a:pt x="6479" y="5800"/>
                    <a:pt x="6673" y="5800"/>
                  </a:cubicBezTo>
                  <a:cubicBezTo>
                    <a:pt x="7635" y="5800"/>
                    <a:pt x="7885" y="5154"/>
                    <a:pt x="7885" y="5154"/>
                  </a:cubicBezTo>
                  <a:lnTo>
                    <a:pt x="7885" y="5154"/>
                  </a:lnTo>
                  <a:cubicBezTo>
                    <a:pt x="7796" y="5213"/>
                    <a:pt x="7715" y="5242"/>
                    <a:pt x="7643" y="5242"/>
                  </a:cubicBezTo>
                  <a:cubicBezTo>
                    <a:pt x="7394" y="5242"/>
                    <a:pt x="7249" y="4887"/>
                    <a:pt x="7262" y="4137"/>
                  </a:cubicBezTo>
                  <a:cubicBezTo>
                    <a:pt x="7295" y="3170"/>
                    <a:pt x="6409" y="2892"/>
                    <a:pt x="5295" y="2711"/>
                  </a:cubicBezTo>
                  <a:cubicBezTo>
                    <a:pt x="4180" y="2531"/>
                    <a:pt x="3246" y="2465"/>
                    <a:pt x="3131" y="2105"/>
                  </a:cubicBezTo>
                  <a:cubicBezTo>
                    <a:pt x="3033" y="1728"/>
                    <a:pt x="3508" y="1597"/>
                    <a:pt x="4197" y="1384"/>
                  </a:cubicBezTo>
                  <a:cubicBezTo>
                    <a:pt x="4885" y="1187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22" y="588"/>
                    <a:pt x="4470" y="606"/>
                    <a:pt x="4416" y="606"/>
                  </a:cubicBezTo>
                  <a:cubicBezTo>
                    <a:pt x="4228" y="606"/>
                    <a:pt x="4008" y="392"/>
                    <a:pt x="3639" y="138"/>
                  </a:cubicBezTo>
                  <a:cubicBezTo>
                    <a:pt x="3507" y="45"/>
                    <a:pt x="3369" y="0"/>
                    <a:pt x="322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4797775" y="2811075"/>
              <a:ext cx="192625" cy="155450"/>
            </a:xfrm>
            <a:custGeom>
              <a:rect b="b" l="l" r="r" t="t"/>
              <a:pathLst>
                <a:path extrusionOk="0" h="6218" w="7705">
                  <a:moveTo>
                    <a:pt x="4305" y="1"/>
                  </a:moveTo>
                  <a:cubicBezTo>
                    <a:pt x="2708" y="1"/>
                    <a:pt x="1369" y="1104"/>
                    <a:pt x="689" y="2529"/>
                  </a:cubicBezTo>
                  <a:cubicBezTo>
                    <a:pt x="164" y="3627"/>
                    <a:pt x="0" y="4857"/>
                    <a:pt x="246" y="6053"/>
                  </a:cubicBezTo>
                  <a:lnTo>
                    <a:pt x="246" y="6086"/>
                  </a:lnTo>
                  <a:lnTo>
                    <a:pt x="279" y="6217"/>
                  </a:lnTo>
                  <a:cubicBezTo>
                    <a:pt x="263" y="6070"/>
                    <a:pt x="246" y="5922"/>
                    <a:pt x="246" y="5775"/>
                  </a:cubicBezTo>
                  <a:cubicBezTo>
                    <a:pt x="263" y="4906"/>
                    <a:pt x="426" y="4053"/>
                    <a:pt x="754" y="3234"/>
                  </a:cubicBezTo>
                  <a:cubicBezTo>
                    <a:pt x="1148" y="2234"/>
                    <a:pt x="1885" y="1398"/>
                    <a:pt x="2820" y="874"/>
                  </a:cubicBezTo>
                  <a:cubicBezTo>
                    <a:pt x="3365" y="552"/>
                    <a:pt x="4081" y="303"/>
                    <a:pt x="4790" y="303"/>
                  </a:cubicBezTo>
                  <a:cubicBezTo>
                    <a:pt x="5380" y="303"/>
                    <a:pt x="5965" y="476"/>
                    <a:pt x="6442" y="923"/>
                  </a:cubicBezTo>
                  <a:cubicBezTo>
                    <a:pt x="7491" y="1841"/>
                    <a:pt x="7163" y="3775"/>
                    <a:pt x="5950" y="4070"/>
                  </a:cubicBezTo>
                  <a:cubicBezTo>
                    <a:pt x="5821" y="4104"/>
                    <a:pt x="5688" y="4121"/>
                    <a:pt x="5555" y="4121"/>
                  </a:cubicBezTo>
                  <a:cubicBezTo>
                    <a:pt x="5115" y="4121"/>
                    <a:pt x="4685" y="3938"/>
                    <a:pt x="4459" y="3611"/>
                  </a:cubicBezTo>
                  <a:cubicBezTo>
                    <a:pt x="4164" y="3201"/>
                    <a:pt x="4147" y="2677"/>
                    <a:pt x="4426" y="2250"/>
                  </a:cubicBezTo>
                  <a:cubicBezTo>
                    <a:pt x="4616" y="1971"/>
                    <a:pt x="4919" y="1822"/>
                    <a:pt x="5233" y="1822"/>
                  </a:cubicBezTo>
                  <a:cubicBezTo>
                    <a:pt x="5381" y="1822"/>
                    <a:pt x="5530" y="1855"/>
                    <a:pt x="5672" y="1923"/>
                  </a:cubicBezTo>
                  <a:cubicBezTo>
                    <a:pt x="5852" y="2005"/>
                    <a:pt x="5967" y="2185"/>
                    <a:pt x="5967" y="2382"/>
                  </a:cubicBezTo>
                  <a:cubicBezTo>
                    <a:pt x="5967" y="2382"/>
                    <a:pt x="5967" y="2529"/>
                    <a:pt x="5868" y="2529"/>
                  </a:cubicBezTo>
                  <a:cubicBezTo>
                    <a:pt x="5770" y="2513"/>
                    <a:pt x="5803" y="2365"/>
                    <a:pt x="5541" y="2300"/>
                  </a:cubicBezTo>
                  <a:cubicBezTo>
                    <a:pt x="5511" y="2293"/>
                    <a:pt x="5482" y="2290"/>
                    <a:pt x="5453" y="2290"/>
                  </a:cubicBezTo>
                  <a:cubicBezTo>
                    <a:pt x="5196" y="2290"/>
                    <a:pt x="4990" y="2542"/>
                    <a:pt x="5049" y="2808"/>
                  </a:cubicBezTo>
                  <a:cubicBezTo>
                    <a:pt x="5090" y="2974"/>
                    <a:pt x="5329" y="3100"/>
                    <a:pt x="5569" y="3100"/>
                  </a:cubicBezTo>
                  <a:cubicBezTo>
                    <a:pt x="5708" y="3100"/>
                    <a:pt x="5848" y="3058"/>
                    <a:pt x="5950" y="2955"/>
                  </a:cubicBezTo>
                  <a:cubicBezTo>
                    <a:pt x="6016" y="2890"/>
                    <a:pt x="6065" y="2808"/>
                    <a:pt x="6098" y="2709"/>
                  </a:cubicBezTo>
                  <a:cubicBezTo>
                    <a:pt x="6196" y="2398"/>
                    <a:pt x="6065" y="2070"/>
                    <a:pt x="5770" y="1906"/>
                  </a:cubicBezTo>
                  <a:cubicBezTo>
                    <a:pt x="5601" y="1807"/>
                    <a:pt x="5414" y="1760"/>
                    <a:pt x="5228" y="1760"/>
                  </a:cubicBezTo>
                  <a:cubicBezTo>
                    <a:pt x="4892" y="1760"/>
                    <a:pt x="4561" y="1916"/>
                    <a:pt x="4360" y="2201"/>
                  </a:cubicBezTo>
                  <a:cubicBezTo>
                    <a:pt x="4049" y="2644"/>
                    <a:pt x="4049" y="3234"/>
                    <a:pt x="4360" y="3693"/>
                  </a:cubicBezTo>
                  <a:cubicBezTo>
                    <a:pt x="4616" y="4051"/>
                    <a:pt x="5091" y="4249"/>
                    <a:pt x="5583" y="4249"/>
                  </a:cubicBezTo>
                  <a:cubicBezTo>
                    <a:pt x="5722" y="4249"/>
                    <a:pt x="5862" y="4233"/>
                    <a:pt x="6000" y="4201"/>
                  </a:cubicBezTo>
                  <a:cubicBezTo>
                    <a:pt x="7344" y="3890"/>
                    <a:pt x="7704" y="1808"/>
                    <a:pt x="6557" y="808"/>
                  </a:cubicBezTo>
                  <a:cubicBezTo>
                    <a:pt x="6426" y="677"/>
                    <a:pt x="6262" y="546"/>
                    <a:pt x="6081" y="464"/>
                  </a:cubicBezTo>
                  <a:cubicBezTo>
                    <a:pt x="5590" y="169"/>
                    <a:pt x="5032" y="5"/>
                    <a:pt x="4475" y="5"/>
                  </a:cubicBezTo>
                  <a:cubicBezTo>
                    <a:pt x="4418" y="2"/>
                    <a:pt x="4361" y="1"/>
                    <a:pt x="43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4807600" y="2858875"/>
              <a:ext cx="76025" cy="81425"/>
            </a:xfrm>
            <a:custGeom>
              <a:rect b="b" l="l" r="r" t="t"/>
              <a:pathLst>
                <a:path extrusionOk="0" h="3257" w="3041">
                  <a:moveTo>
                    <a:pt x="2307" y="0"/>
                  </a:moveTo>
                  <a:cubicBezTo>
                    <a:pt x="2111" y="0"/>
                    <a:pt x="1861" y="68"/>
                    <a:pt x="1574" y="240"/>
                  </a:cubicBezTo>
                  <a:cubicBezTo>
                    <a:pt x="312" y="994"/>
                    <a:pt x="1" y="3256"/>
                    <a:pt x="1" y="3256"/>
                  </a:cubicBezTo>
                  <a:cubicBezTo>
                    <a:pt x="1" y="3256"/>
                    <a:pt x="689" y="1158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4905550" y="2852575"/>
              <a:ext cx="130325" cy="112825"/>
            </a:xfrm>
            <a:custGeom>
              <a:rect b="b" l="l" r="r" t="t"/>
              <a:pathLst>
                <a:path extrusionOk="0" h="4513" w="5213">
                  <a:moveTo>
                    <a:pt x="3049" y="0"/>
                  </a:moveTo>
                  <a:cubicBezTo>
                    <a:pt x="3049" y="1"/>
                    <a:pt x="3360" y="705"/>
                    <a:pt x="3016" y="1771"/>
                  </a:cubicBezTo>
                  <a:cubicBezTo>
                    <a:pt x="2688" y="2852"/>
                    <a:pt x="1836" y="3065"/>
                    <a:pt x="1213" y="3131"/>
                  </a:cubicBezTo>
                  <a:cubicBezTo>
                    <a:pt x="574" y="3197"/>
                    <a:pt x="148" y="3475"/>
                    <a:pt x="0" y="4344"/>
                  </a:cubicBezTo>
                  <a:cubicBezTo>
                    <a:pt x="148" y="4245"/>
                    <a:pt x="320" y="4194"/>
                    <a:pt x="491" y="4194"/>
                  </a:cubicBezTo>
                  <a:cubicBezTo>
                    <a:pt x="603" y="4194"/>
                    <a:pt x="715" y="4216"/>
                    <a:pt x="820" y="4262"/>
                  </a:cubicBezTo>
                  <a:cubicBezTo>
                    <a:pt x="1067" y="4372"/>
                    <a:pt x="1467" y="4512"/>
                    <a:pt x="1867" y="4512"/>
                  </a:cubicBezTo>
                  <a:cubicBezTo>
                    <a:pt x="2183" y="4512"/>
                    <a:pt x="2499" y="4424"/>
                    <a:pt x="2738" y="4164"/>
                  </a:cubicBezTo>
                  <a:cubicBezTo>
                    <a:pt x="3098" y="3754"/>
                    <a:pt x="3246" y="3213"/>
                    <a:pt x="3147" y="2672"/>
                  </a:cubicBezTo>
                  <a:cubicBezTo>
                    <a:pt x="3131" y="2381"/>
                    <a:pt x="3067" y="1852"/>
                    <a:pt x="3348" y="1852"/>
                  </a:cubicBezTo>
                  <a:cubicBezTo>
                    <a:pt x="3352" y="1852"/>
                    <a:pt x="3356" y="1852"/>
                    <a:pt x="3360" y="1853"/>
                  </a:cubicBezTo>
                  <a:cubicBezTo>
                    <a:pt x="3360" y="1853"/>
                    <a:pt x="3364" y="1852"/>
                    <a:pt x="3370" y="1852"/>
                  </a:cubicBezTo>
                  <a:cubicBezTo>
                    <a:pt x="3414" y="1852"/>
                    <a:pt x="3588" y="1877"/>
                    <a:pt x="3574" y="2279"/>
                  </a:cubicBezTo>
                  <a:cubicBezTo>
                    <a:pt x="3574" y="2754"/>
                    <a:pt x="3541" y="3049"/>
                    <a:pt x="4164" y="3229"/>
                  </a:cubicBezTo>
                  <a:cubicBezTo>
                    <a:pt x="4508" y="3328"/>
                    <a:pt x="4819" y="3492"/>
                    <a:pt x="5082" y="3721"/>
                  </a:cubicBezTo>
                  <a:cubicBezTo>
                    <a:pt x="4983" y="3508"/>
                    <a:pt x="4950" y="3262"/>
                    <a:pt x="5016" y="3033"/>
                  </a:cubicBezTo>
                  <a:cubicBezTo>
                    <a:pt x="5131" y="2705"/>
                    <a:pt x="5213" y="2098"/>
                    <a:pt x="4655" y="1705"/>
                  </a:cubicBezTo>
                  <a:cubicBezTo>
                    <a:pt x="4098" y="1312"/>
                    <a:pt x="3541" y="1066"/>
                    <a:pt x="3410" y="672"/>
                  </a:cubicBezTo>
                  <a:cubicBezTo>
                    <a:pt x="3328" y="426"/>
                    <a:pt x="3197" y="197"/>
                    <a:pt x="30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4983800" y="2928375"/>
              <a:ext cx="31600" cy="50025"/>
            </a:xfrm>
            <a:custGeom>
              <a:rect b="b" l="l" r="r" t="t"/>
              <a:pathLst>
                <a:path extrusionOk="0" h="2001" w="1264">
                  <a:moveTo>
                    <a:pt x="312" y="1"/>
                  </a:moveTo>
                  <a:cubicBezTo>
                    <a:pt x="329" y="197"/>
                    <a:pt x="312" y="378"/>
                    <a:pt x="263" y="574"/>
                  </a:cubicBezTo>
                  <a:cubicBezTo>
                    <a:pt x="181" y="837"/>
                    <a:pt x="1" y="1246"/>
                    <a:pt x="444" y="1525"/>
                  </a:cubicBezTo>
                  <a:cubicBezTo>
                    <a:pt x="460" y="1541"/>
                    <a:pt x="476" y="1541"/>
                    <a:pt x="493" y="1558"/>
                  </a:cubicBezTo>
                  <a:cubicBezTo>
                    <a:pt x="1001" y="1853"/>
                    <a:pt x="1017" y="2000"/>
                    <a:pt x="1017" y="2000"/>
                  </a:cubicBezTo>
                  <a:cubicBezTo>
                    <a:pt x="1017" y="2000"/>
                    <a:pt x="1050" y="1771"/>
                    <a:pt x="1099" y="1525"/>
                  </a:cubicBezTo>
                  <a:cubicBezTo>
                    <a:pt x="1116" y="1443"/>
                    <a:pt x="1132" y="1378"/>
                    <a:pt x="1148" y="1296"/>
                  </a:cubicBezTo>
                  <a:cubicBezTo>
                    <a:pt x="1263" y="935"/>
                    <a:pt x="1099" y="525"/>
                    <a:pt x="771" y="345"/>
                  </a:cubicBezTo>
                  <a:cubicBezTo>
                    <a:pt x="329" y="99"/>
                    <a:pt x="312" y="1"/>
                    <a:pt x="31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4984625" y="2712800"/>
              <a:ext cx="172950" cy="121925"/>
            </a:xfrm>
            <a:custGeom>
              <a:rect b="b" l="l" r="r" t="t"/>
              <a:pathLst>
                <a:path extrusionOk="0" h="4877" w="6918">
                  <a:moveTo>
                    <a:pt x="1968" y="1"/>
                  </a:moveTo>
                  <a:cubicBezTo>
                    <a:pt x="1078" y="1"/>
                    <a:pt x="600" y="838"/>
                    <a:pt x="706" y="1379"/>
                  </a:cubicBezTo>
                  <a:cubicBezTo>
                    <a:pt x="835" y="1981"/>
                    <a:pt x="1403" y="2019"/>
                    <a:pt x="1543" y="2019"/>
                  </a:cubicBezTo>
                  <a:cubicBezTo>
                    <a:pt x="1563" y="2019"/>
                    <a:pt x="1574" y="2018"/>
                    <a:pt x="1574" y="2018"/>
                  </a:cubicBezTo>
                  <a:cubicBezTo>
                    <a:pt x="1312" y="1920"/>
                    <a:pt x="1197" y="1608"/>
                    <a:pt x="1328" y="1346"/>
                  </a:cubicBezTo>
                  <a:cubicBezTo>
                    <a:pt x="1366" y="1282"/>
                    <a:pt x="1408" y="1258"/>
                    <a:pt x="1455" y="1258"/>
                  </a:cubicBezTo>
                  <a:cubicBezTo>
                    <a:pt x="1553" y="1258"/>
                    <a:pt x="1671" y="1362"/>
                    <a:pt x="1804" y="1428"/>
                  </a:cubicBezTo>
                  <a:cubicBezTo>
                    <a:pt x="1841" y="1447"/>
                    <a:pt x="1877" y="1455"/>
                    <a:pt x="1911" y="1455"/>
                  </a:cubicBezTo>
                  <a:cubicBezTo>
                    <a:pt x="2054" y="1455"/>
                    <a:pt x="2161" y="1302"/>
                    <a:pt x="2214" y="1116"/>
                  </a:cubicBezTo>
                  <a:cubicBezTo>
                    <a:pt x="2254" y="975"/>
                    <a:pt x="2356" y="834"/>
                    <a:pt x="2544" y="834"/>
                  </a:cubicBezTo>
                  <a:cubicBezTo>
                    <a:pt x="2661" y="834"/>
                    <a:pt x="2811" y="889"/>
                    <a:pt x="3000" y="1035"/>
                  </a:cubicBezTo>
                  <a:cubicBezTo>
                    <a:pt x="3476" y="1412"/>
                    <a:pt x="3181" y="2166"/>
                    <a:pt x="3181" y="2166"/>
                  </a:cubicBezTo>
                  <a:cubicBezTo>
                    <a:pt x="3181" y="2166"/>
                    <a:pt x="3181" y="1543"/>
                    <a:pt x="2754" y="1493"/>
                  </a:cubicBezTo>
                  <a:cubicBezTo>
                    <a:pt x="2707" y="1480"/>
                    <a:pt x="2660" y="1473"/>
                    <a:pt x="2614" y="1473"/>
                  </a:cubicBezTo>
                  <a:cubicBezTo>
                    <a:pt x="2436" y="1473"/>
                    <a:pt x="2275" y="1570"/>
                    <a:pt x="2197" y="1739"/>
                  </a:cubicBezTo>
                  <a:cubicBezTo>
                    <a:pt x="2459" y="1739"/>
                    <a:pt x="2476" y="2116"/>
                    <a:pt x="2328" y="2313"/>
                  </a:cubicBezTo>
                  <a:cubicBezTo>
                    <a:pt x="2181" y="2526"/>
                    <a:pt x="2230" y="2657"/>
                    <a:pt x="2377" y="2756"/>
                  </a:cubicBezTo>
                  <a:cubicBezTo>
                    <a:pt x="2509" y="2838"/>
                    <a:pt x="2722" y="2821"/>
                    <a:pt x="2541" y="3198"/>
                  </a:cubicBezTo>
                  <a:cubicBezTo>
                    <a:pt x="2361" y="3575"/>
                    <a:pt x="1656" y="3575"/>
                    <a:pt x="1656" y="3575"/>
                  </a:cubicBezTo>
                  <a:cubicBezTo>
                    <a:pt x="1804" y="3362"/>
                    <a:pt x="1771" y="3067"/>
                    <a:pt x="1574" y="2903"/>
                  </a:cubicBezTo>
                  <a:cubicBezTo>
                    <a:pt x="1574" y="3083"/>
                    <a:pt x="1460" y="3231"/>
                    <a:pt x="1296" y="3280"/>
                  </a:cubicBezTo>
                  <a:cubicBezTo>
                    <a:pt x="1017" y="3362"/>
                    <a:pt x="1017" y="3280"/>
                    <a:pt x="755" y="3510"/>
                  </a:cubicBezTo>
                  <a:cubicBezTo>
                    <a:pt x="618" y="3620"/>
                    <a:pt x="420" y="3647"/>
                    <a:pt x="261" y="3647"/>
                  </a:cubicBezTo>
                  <a:cubicBezTo>
                    <a:pt x="114" y="3647"/>
                    <a:pt x="1" y="3624"/>
                    <a:pt x="1" y="3624"/>
                  </a:cubicBezTo>
                  <a:lnTo>
                    <a:pt x="1" y="3624"/>
                  </a:lnTo>
                  <a:cubicBezTo>
                    <a:pt x="181" y="3723"/>
                    <a:pt x="378" y="3772"/>
                    <a:pt x="591" y="3788"/>
                  </a:cubicBezTo>
                  <a:cubicBezTo>
                    <a:pt x="1033" y="3821"/>
                    <a:pt x="1460" y="3903"/>
                    <a:pt x="1902" y="4001"/>
                  </a:cubicBezTo>
                  <a:cubicBezTo>
                    <a:pt x="3082" y="4362"/>
                    <a:pt x="3787" y="4854"/>
                    <a:pt x="4689" y="4870"/>
                  </a:cubicBezTo>
                  <a:cubicBezTo>
                    <a:pt x="4746" y="4874"/>
                    <a:pt x="4803" y="4876"/>
                    <a:pt x="4860" y="4876"/>
                  </a:cubicBezTo>
                  <a:cubicBezTo>
                    <a:pt x="5257" y="4876"/>
                    <a:pt x="5639" y="4776"/>
                    <a:pt x="5984" y="4575"/>
                  </a:cubicBezTo>
                  <a:cubicBezTo>
                    <a:pt x="6787" y="4116"/>
                    <a:pt x="6918" y="2952"/>
                    <a:pt x="6459" y="2346"/>
                  </a:cubicBezTo>
                  <a:cubicBezTo>
                    <a:pt x="6236" y="2016"/>
                    <a:pt x="5876" y="1864"/>
                    <a:pt x="5536" y="1864"/>
                  </a:cubicBezTo>
                  <a:cubicBezTo>
                    <a:pt x="5201" y="1864"/>
                    <a:pt x="4884" y="2012"/>
                    <a:pt x="4738" y="2280"/>
                  </a:cubicBezTo>
                  <a:cubicBezTo>
                    <a:pt x="4492" y="2624"/>
                    <a:pt x="4525" y="3083"/>
                    <a:pt x="4836" y="3378"/>
                  </a:cubicBezTo>
                  <a:cubicBezTo>
                    <a:pt x="4853" y="3395"/>
                    <a:pt x="4869" y="3411"/>
                    <a:pt x="4902" y="3428"/>
                  </a:cubicBezTo>
                  <a:lnTo>
                    <a:pt x="4935" y="3444"/>
                  </a:lnTo>
                  <a:cubicBezTo>
                    <a:pt x="5037" y="3504"/>
                    <a:pt x="5165" y="3535"/>
                    <a:pt x="5290" y="3535"/>
                  </a:cubicBezTo>
                  <a:cubicBezTo>
                    <a:pt x="5542" y="3535"/>
                    <a:pt x="5781" y="3407"/>
                    <a:pt x="5770" y="3133"/>
                  </a:cubicBezTo>
                  <a:cubicBezTo>
                    <a:pt x="5784" y="2936"/>
                    <a:pt x="5624" y="2851"/>
                    <a:pt x="5445" y="2851"/>
                  </a:cubicBezTo>
                  <a:cubicBezTo>
                    <a:pt x="5191" y="2851"/>
                    <a:pt x="4901" y="3021"/>
                    <a:pt x="5016" y="3280"/>
                  </a:cubicBezTo>
                  <a:cubicBezTo>
                    <a:pt x="5016" y="3303"/>
                    <a:pt x="5016" y="3326"/>
                    <a:pt x="4995" y="3326"/>
                  </a:cubicBezTo>
                  <a:cubicBezTo>
                    <a:pt x="4971" y="3326"/>
                    <a:pt x="4918" y="3295"/>
                    <a:pt x="4803" y="3198"/>
                  </a:cubicBezTo>
                  <a:cubicBezTo>
                    <a:pt x="4689" y="3100"/>
                    <a:pt x="4623" y="2952"/>
                    <a:pt x="4623" y="2788"/>
                  </a:cubicBezTo>
                  <a:cubicBezTo>
                    <a:pt x="4623" y="2624"/>
                    <a:pt x="4689" y="2444"/>
                    <a:pt x="4803" y="2313"/>
                  </a:cubicBezTo>
                  <a:cubicBezTo>
                    <a:pt x="4930" y="2076"/>
                    <a:pt x="5200" y="1950"/>
                    <a:pt x="5491" y="1950"/>
                  </a:cubicBezTo>
                  <a:cubicBezTo>
                    <a:pt x="5804" y="1950"/>
                    <a:pt x="6140" y="2097"/>
                    <a:pt x="6344" y="2411"/>
                  </a:cubicBezTo>
                  <a:cubicBezTo>
                    <a:pt x="6344" y="2411"/>
                    <a:pt x="6361" y="2428"/>
                    <a:pt x="6361" y="2428"/>
                  </a:cubicBezTo>
                  <a:cubicBezTo>
                    <a:pt x="6574" y="2854"/>
                    <a:pt x="6557" y="3346"/>
                    <a:pt x="6328" y="3755"/>
                  </a:cubicBezTo>
                  <a:cubicBezTo>
                    <a:pt x="6049" y="4247"/>
                    <a:pt x="5412" y="4594"/>
                    <a:pt x="4583" y="4594"/>
                  </a:cubicBezTo>
                  <a:cubicBezTo>
                    <a:pt x="4196" y="4594"/>
                    <a:pt x="3766" y="4518"/>
                    <a:pt x="3312" y="4346"/>
                  </a:cubicBezTo>
                  <a:cubicBezTo>
                    <a:pt x="3263" y="4329"/>
                    <a:pt x="3033" y="4264"/>
                    <a:pt x="2886" y="4182"/>
                  </a:cubicBezTo>
                  <a:cubicBezTo>
                    <a:pt x="2459" y="3969"/>
                    <a:pt x="2017" y="3821"/>
                    <a:pt x="1558" y="3739"/>
                  </a:cubicBezTo>
                  <a:cubicBezTo>
                    <a:pt x="1738" y="3723"/>
                    <a:pt x="1935" y="3690"/>
                    <a:pt x="2148" y="3657"/>
                  </a:cubicBezTo>
                  <a:cubicBezTo>
                    <a:pt x="3885" y="3313"/>
                    <a:pt x="4148" y="838"/>
                    <a:pt x="2689" y="166"/>
                  </a:cubicBezTo>
                  <a:cubicBezTo>
                    <a:pt x="2426" y="50"/>
                    <a:pt x="2185" y="1"/>
                    <a:pt x="1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5069050" y="2778400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3820" y="0"/>
                  </a:moveTo>
                  <a:lnTo>
                    <a:pt x="3820" y="0"/>
                  </a:lnTo>
                  <a:cubicBezTo>
                    <a:pt x="3901" y="804"/>
                    <a:pt x="3557" y="1574"/>
                    <a:pt x="2902" y="2049"/>
                  </a:cubicBezTo>
                  <a:cubicBezTo>
                    <a:pt x="2494" y="2367"/>
                    <a:pt x="1997" y="2468"/>
                    <a:pt x="1530" y="2468"/>
                  </a:cubicBezTo>
                  <a:cubicBezTo>
                    <a:pt x="720" y="2468"/>
                    <a:pt x="1" y="2164"/>
                    <a:pt x="0" y="2164"/>
                  </a:cubicBezTo>
                  <a:lnTo>
                    <a:pt x="0" y="2164"/>
                  </a:lnTo>
                  <a:cubicBezTo>
                    <a:pt x="1344" y="2869"/>
                    <a:pt x="1853" y="2639"/>
                    <a:pt x="2213" y="3049"/>
                  </a:cubicBezTo>
                  <a:cubicBezTo>
                    <a:pt x="2376" y="3226"/>
                    <a:pt x="2545" y="3281"/>
                    <a:pt x="2701" y="3281"/>
                  </a:cubicBezTo>
                  <a:cubicBezTo>
                    <a:pt x="2892" y="3281"/>
                    <a:pt x="3063" y="3200"/>
                    <a:pt x="3180" y="3164"/>
                  </a:cubicBezTo>
                  <a:cubicBezTo>
                    <a:pt x="3201" y="3158"/>
                    <a:pt x="3222" y="3155"/>
                    <a:pt x="3244" y="3155"/>
                  </a:cubicBezTo>
                  <a:cubicBezTo>
                    <a:pt x="3345" y="3155"/>
                    <a:pt x="3454" y="3214"/>
                    <a:pt x="3508" y="3295"/>
                  </a:cubicBezTo>
                  <a:cubicBezTo>
                    <a:pt x="3524" y="3098"/>
                    <a:pt x="3475" y="2885"/>
                    <a:pt x="3361" y="2721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9" y="2459"/>
                    <a:pt x="3787" y="2181"/>
                    <a:pt x="4098" y="1722"/>
                  </a:cubicBezTo>
                  <a:cubicBezTo>
                    <a:pt x="4655" y="935"/>
                    <a:pt x="3820" y="1"/>
                    <a:pt x="38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4920300" y="2593000"/>
              <a:ext cx="111475" cy="157150"/>
            </a:xfrm>
            <a:custGeom>
              <a:rect b="b" l="l" r="r" t="t"/>
              <a:pathLst>
                <a:path extrusionOk="0" h="6286" w="4459">
                  <a:moveTo>
                    <a:pt x="1820" y="0"/>
                  </a:moveTo>
                  <a:cubicBezTo>
                    <a:pt x="1399" y="0"/>
                    <a:pt x="993" y="149"/>
                    <a:pt x="722" y="450"/>
                  </a:cubicBezTo>
                  <a:cubicBezTo>
                    <a:pt x="0" y="1089"/>
                    <a:pt x="443" y="2139"/>
                    <a:pt x="1033" y="2352"/>
                  </a:cubicBezTo>
                  <a:cubicBezTo>
                    <a:pt x="1156" y="2417"/>
                    <a:pt x="1295" y="2450"/>
                    <a:pt x="1435" y="2450"/>
                  </a:cubicBezTo>
                  <a:cubicBezTo>
                    <a:pt x="1574" y="2450"/>
                    <a:pt x="1713" y="2417"/>
                    <a:pt x="1836" y="2352"/>
                  </a:cubicBezTo>
                  <a:lnTo>
                    <a:pt x="1869" y="2319"/>
                  </a:lnTo>
                  <a:lnTo>
                    <a:pt x="1918" y="2302"/>
                  </a:lnTo>
                  <a:lnTo>
                    <a:pt x="1967" y="2270"/>
                  </a:lnTo>
                  <a:lnTo>
                    <a:pt x="2016" y="2220"/>
                  </a:lnTo>
                  <a:lnTo>
                    <a:pt x="2082" y="2155"/>
                  </a:lnTo>
                  <a:cubicBezTo>
                    <a:pt x="2246" y="1975"/>
                    <a:pt x="2311" y="1745"/>
                    <a:pt x="2279" y="1499"/>
                  </a:cubicBezTo>
                  <a:cubicBezTo>
                    <a:pt x="2247" y="1167"/>
                    <a:pt x="2040" y="1024"/>
                    <a:pt x="1845" y="1024"/>
                  </a:cubicBezTo>
                  <a:cubicBezTo>
                    <a:pt x="1742" y="1024"/>
                    <a:pt x="1642" y="1065"/>
                    <a:pt x="1574" y="1139"/>
                  </a:cubicBezTo>
                  <a:cubicBezTo>
                    <a:pt x="1410" y="1303"/>
                    <a:pt x="1443" y="1581"/>
                    <a:pt x="1656" y="1696"/>
                  </a:cubicBezTo>
                  <a:cubicBezTo>
                    <a:pt x="1733" y="1730"/>
                    <a:pt x="1802" y="1740"/>
                    <a:pt x="1862" y="1740"/>
                  </a:cubicBezTo>
                  <a:cubicBezTo>
                    <a:pt x="1940" y="1740"/>
                    <a:pt x="2003" y="1723"/>
                    <a:pt x="2046" y="1723"/>
                  </a:cubicBezTo>
                  <a:cubicBezTo>
                    <a:pt x="2097" y="1723"/>
                    <a:pt x="2121" y="1746"/>
                    <a:pt x="2115" y="1843"/>
                  </a:cubicBezTo>
                  <a:cubicBezTo>
                    <a:pt x="2098" y="2040"/>
                    <a:pt x="1967" y="2204"/>
                    <a:pt x="1803" y="2302"/>
                  </a:cubicBezTo>
                  <a:cubicBezTo>
                    <a:pt x="1689" y="2348"/>
                    <a:pt x="1572" y="2373"/>
                    <a:pt x="1455" y="2373"/>
                  </a:cubicBezTo>
                  <a:cubicBezTo>
                    <a:pt x="1321" y="2373"/>
                    <a:pt x="1189" y="2340"/>
                    <a:pt x="1066" y="2270"/>
                  </a:cubicBezTo>
                  <a:cubicBezTo>
                    <a:pt x="525" y="2040"/>
                    <a:pt x="164" y="1106"/>
                    <a:pt x="803" y="565"/>
                  </a:cubicBezTo>
                  <a:cubicBezTo>
                    <a:pt x="1049" y="319"/>
                    <a:pt x="1377" y="172"/>
                    <a:pt x="1738" y="172"/>
                  </a:cubicBezTo>
                  <a:cubicBezTo>
                    <a:pt x="2492" y="204"/>
                    <a:pt x="3311" y="745"/>
                    <a:pt x="3442" y="2220"/>
                  </a:cubicBezTo>
                  <a:cubicBezTo>
                    <a:pt x="3492" y="2761"/>
                    <a:pt x="3426" y="3319"/>
                    <a:pt x="3279" y="3860"/>
                  </a:cubicBezTo>
                  <a:cubicBezTo>
                    <a:pt x="3147" y="4319"/>
                    <a:pt x="2951" y="4745"/>
                    <a:pt x="2672" y="5138"/>
                  </a:cubicBezTo>
                  <a:cubicBezTo>
                    <a:pt x="2279" y="5630"/>
                    <a:pt x="1771" y="6023"/>
                    <a:pt x="1197" y="6285"/>
                  </a:cubicBezTo>
                  <a:cubicBezTo>
                    <a:pt x="1803" y="6040"/>
                    <a:pt x="2361" y="5646"/>
                    <a:pt x="2787" y="5122"/>
                  </a:cubicBezTo>
                  <a:cubicBezTo>
                    <a:pt x="3541" y="4269"/>
                    <a:pt x="4459" y="2253"/>
                    <a:pt x="3180" y="614"/>
                  </a:cubicBezTo>
                  <a:cubicBezTo>
                    <a:pt x="2835" y="206"/>
                    <a:pt x="2316" y="0"/>
                    <a:pt x="18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4271200" y="2930650"/>
              <a:ext cx="58200" cy="52825"/>
            </a:xfrm>
            <a:custGeom>
              <a:rect b="b" l="l" r="r" t="t"/>
              <a:pathLst>
                <a:path extrusionOk="0" h="2113" w="2328">
                  <a:moveTo>
                    <a:pt x="1818" y="0"/>
                  </a:moveTo>
                  <a:cubicBezTo>
                    <a:pt x="1334" y="0"/>
                    <a:pt x="1021" y="400"/>
                    <a:pt x="935" y="1090"/>
                  </a:cubicBezTo>
                  <a:cubicBezTo>
                    <a:pt x="918" y="1221"/>
                    <a:pt x="886" y="1336"/>
                    <a:pt x="820" y="1434"/>
                  </a:cubicBezTo>
                  <a:cubicBezTo>
                    <a:pt x="632" y="1760"/>
                    <a:pt x="252" y="1798"/>
                    <a:pt x="84" y="1798"/>
                  </a:cubicBezTo>
                  <a:cubicBezTo>
                    <a:pt x="32" y="1798"/>
                    <a:pt x="0" y="1795"/>
                    <a:pt x="0" y="1795"/>
                  </a:cubicBezTo>
                  <a:lnTo>
                    <a:pt x="0" y="1795"/>
                  </a:lnTo>
                  <a:cubicBezTo>
                    <a:pt x="131" y="1860"/>
                    <a:pt x="709" y="2113"/>
                    <a:pt x="1241" y="2113"/>
                  </a:cubicBezTo>
                  <a:cubicBezTo>
                    <a:pt x="1511" y="2113"/>
                    <a:pt x="1769" y="2048"/>
                    <a:pt x="1951" y="1860"/>
                  </a:cubicBezTo>
                  <a:cubicBezTo>
                    <a:pt x="2066" y="1746"/>
                    <a:pt x="2164" y="1598"/>
                    <a:pt x="2213" y="1434"/>
                  </a:cubicBezTo>
                  <a:cubicBezTo>
                    <a:pt x="2328" y="992"/>
                    <a:pt x="2082" y="565"/>
                    <a:pt x="1967" y="385"/>
                  </a:cubicBezTo>
                  <a:cubicBezTo>
                    <a:pt x="1869" y="270"/>
                    <a:pt x="1902" y="106"/>
                    <a:pt x="2033" y="24"/>
                  </a:cubicBezTo>
                  <a:cubicBezTo>
                    <a:pt x="1958" y="8"/>
                    <a:pt x="1886" y="0"/>
                    <a:pt x="18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4169975" y="2895900"/>
              <a:ext cx="74200" cy="48825"/>
            </a:xfrm>
            <a:custGeom>
              <a:rect b="b" l="l" r="r" t="t"/>
              <a:pathLst>
                <a:path extrusionOk="0" h="1953" w="2968">
                  <a:moveTo>
                    <a:pt x="2040" y="1"/>
                  </a:moveTo>
                  <a:cubicBezTo>
                    <a:pt x="333" y="1"/>
                    <a:pt x="296" y="1082"/>
                    <a:pt x="296" y="1365"/>
                  </a:cubicBezTo>
                  <a:cubicBezTo>
                    <a:pt x="296" y="1562"/>
                    <a:pt x="181" y="1726"/>
                    <a:pt x="1" y="1791"/>
                  </a:cubicBezTo>
                  <a:cubicBezTo>
                    <a:pt x="272" y="1904"/>
                    <a:pt x="509" y="1952"/>
                    <a:pt x="717" y="1952"/>
                  </a:cubicBezTo>
                  <a:cubicBezTo>
                    <a:pt x="1475" y="1952"/>
                    <a:pt x="1840" y="1306"/>
                    <a:pt x="2033" y="792"/>
                  </a:cubicBezTo>
                  <a:cubicBezTo>
                    <a:pt x="2197" y="415"/>
                    <a:pt x="2558" y="136"/>
                    <a:pt x="2968" y="87"/>
                  </a:cubicBezTo>
                  <a:cubicBezTo>
                    <a:pt x="2614" y="27"/>
                    <a:pt x="2307" y="1"/>
                    <a:pt x="20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4141300" y="2895225"/>
              <a:ext cx="36500" cy="28550"/>
            </a:xfrm>
            <a:custGeom>
              <a:rect b="b" l="l" r="r" t="t"/>
              <a:pathLst>
                <a:path extrusionOk="0" h="1142" w="1460">
                  <a:moveTo>
                    <a:pt x="485" y="1"/>
                  </a:moveTo>
                  <a:cubicBezTo>
                    <a:pt x="438" y="1"/>
                    <a:pt x="390" y="11"/>
                    <a:pt x="345" y="32"/>
                  </a:cubicBezTo>
                  <a:cubicBezTo>
                    <a:pt x="99" y="147"/>
                    <a:pt x="0" y="425"/>
                    <a:pt x="99" y="671"/>
                  </a:cubicBezTo>
                  <a:cubicBezTo>
                    <a:pt x="197" y="868"/>
                    <a:pt x="361" y="1032"/>
                    <a:pt x="574" y="1097"/>
                  </a:cubicBezTo>
                  <a:cubicBezTo>
                    <a:pt x="658" y="1127"/>
                    <a:pt x="742" y="1142"/>
                    <a:pt x="825" y="1142"/>
                  </a:cubicBezTo>
                  <a:cubicBezTo>
                    <a:pt x="967" y="1142"/>
                    <a:pt x="1105" y="1098"/>
                    <a:pt x="1230" y="1015"/>
                  </a:cubicBezTo>
                  <a:cubicBezTo>
                    <a:pt x="1377" y="884"/>
                    <a:pt x="1459" y="704"/>
                    <a:pt x="1459" y="507"/>
                  </a:cubicBezTo>
                  <a:lnTo>
                    <a:pt x="1459" y="507"/>
                  </a:lnTo>
                  <a:cubicBezTo>
                    <a:pt x="1459" y="507"/>
                    <a:pt x="1140" y="902"/>
                    <a:pt x="765" y="902"/>
                  </a:cubicBezTo>
                  <a:cubicBezTo>
                    <a:pt x="751" y="902"/>
                    <a:pt x="736" y="902"/>
                    <a:pt x="722" y="901"/>
                  </a:cubicBezTo>
                  <a:cubicBezTo>
                    <a:pt x="148" y="851"/>
                    <a:pt x="66" y="261"/>
                    <a:pt x="345" y="114"/>
                  </a:cubicBezTo>
                  <a:cubicBezTo>
                    <a:pt x="389" y="87"/>
                    <a:pt x="436" y="75"/>
                    <a:pt x="481" y="75"/>
                  </a:cubicBezTo>
                  <a:cubicBezTo>
                    <a:pt x="602" y="75"/>
                    <a:pt x="710" y="163"/>
                    <a:pt x="722" y="294"/>
                  </a:cubicBezTo>
                  <a:cubicBezTo>
                    <a:pt x="744" y="393"/>
                    <a:pt x="654" y="456"/>
                    <a:pt x="604" y="456"/>
                  </a:cubicBezTo>
                  <a:cubicBezTo>
                    <a:pt x="579" y="456"/>
                    <a:pt x="563" y="441"/>
                    <a:pt x="574" y="409"/>
                  </a:cubicBezTo>
                  <a:cubicBezTo>
                    <a:pt x="586" y="335"/>
                    <a:pt x="553" y="270"/>
                    <a:pt x="480" y="270"/>
                  </a:cubicBezTo>
                  <a:cubicBezTo>
                    <a:pt x="455" y="270"/>
                    <a:pt x="427" y="278"/>
                    <a:pt x="394" y="294"/>
                  </a:cubicBezTo>
                  <a:cubicBezTo>
                    <a:pt x="279" y="360"/>
                    <a:pt x="394" y="540"/>
                    <a:pt x="394" y="540"/>
                  </a:cubicBezTo>
                  <a:cubicBezTo>
                    <a:pt x="446" y="578"/>
                    <a:pt x="503" y="595"/>
                    <a:pt x="559" y="595"/>
                  </a:cubicBezTo>
                  <a:cubicBezTo>
                    <a:pt x="696" y="595"/>
                    <a:pt x="820" y="490"/>
                    <a:pt x="820" y="327"/>
                  </a:cubicBezTo>
                  <a:cubicBezTo>
                    <a:pt x="820" y="133"/>
                    <a:pt x="658" y="1"/>
                    <a:pt x="4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4730150" y="2931250"/>
              <a:ext cx="30350" cy="84450"/>
            </a:xfrm>
            <a:custGeom>
              <a:rect b="b" l="l" r="r" t="t"/>
              <a:pathLst>
                <a:path extrusionOk="0" h="3378" w="1214">
                  <a:moveTo>
                    <a:pt x="607" y="0"/>
                  </a:moveTo>
                  <a:lnTo>
                    <a:pt x="558" y="328"/>
                  </a:lnTo>
                  <a:cubicBezTo>
                    <a:pt x="525" y="607"/>
                    <a:pt x="443" y="869"/>
                    <a:pt x="296" y="1099"/>
                  </a:cubicBezTo>
                  <a:cubicBezTo>
                    <a:pt x="214" y="1197"/>
                    <a:pt x="148" y="1295"/>
                    <a:pt x="99" y="1410"/>
                  </a:cubicBezTo>
                  <a:cubicBezTo>
                    <a:pt x="1" y="1656"/>
                    <a:pt x="34" y="1951"/>
                    <a:pt x="230" y="2164"/>
                  </a:cubicBezTo>
                  <a:cubicBezTo>
                    <a:pt x="411" y="2426"/>
                    <a:pt x="525" y="2738"/>
                    <a:pt x="574" y="3049"/>
                  </a:cubicBezTo>
                  <a:cubicBezTo>
                    <a:pt x="591" y="3131"/>
                    <a:pt x="591" y="3377"/>
                    <a:pt x="607" y="3377"/>
                  </a:cubicBezTo>
                  <a:cubicBezTo>
                    <a:pt x="607" y="3377"/>
                    <a:pt x="624" y="3131"/>
                    <a:pt x="640" y="3049"/>
                  </a:cubicBezTo>
                  <a:cubicBezTo>
                    <a:pt x="673" y="2738"/>
                    <a:pt x="788" y="2426"/>
                    <a:pt x="984" y="2164"/>
                  </a:cubicBezTo>
                  <a:cubicBezTo>
                    <a:pt x="1165" y="1951"/>
                    <a:pt x="1214" y="1656"/>
                    <a:pt x="1099" y="1410"/>
                  </a:cubicBezTo>
                  <a:cubicBezTo>
                    <a:pt x="1050" y="1295"/>
                    <a:pt x="984" y="1197"/>
                    <a:pt x="919" y="1099"/>
                  </a:cubicBezTo>
                  <a:cubicBezTo>
                    <a:pt x="771" y="869"/>
                    <a:pt x="673" y="607"/>
                    <a:pt x="640" y="328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4600075" y="2671550"/>
              <a:ext cx="61250" cy="136800"/>
            </a:xfrm>
            <a:custGeom>
              <a:rect b="b" l="l" r="r" t="t"/>
              <a:pathLst>
                <a:path extrusionOk="0" h="5472" w="2450">
                  <a:moveTo>
                    <a:pt x="1008" y="1"/>
                  </a:moveTo>
                  <a:cubicBezTo>
                    <a:pt x="659" y="1"/>
                    <a:pt x="1" y="565"/>
                    <a:pt x="303" y="2439"/>
                  </a:cubicBezTo>
                  <a:cubicBezTo>
                    <a:pt x="614" y="4471"/>
                    <a:pt x="2188" y="5422"/>
                    <a:pt x="2450" y="5471"/>
                  </a:cubicBezTo>
                  <a:cubicBezTo>
                    <a:pt x="2450" y="5471"/>
                    <a:pt x="926" y="4488"/>
                    <a:pt x="794" y="2816"/>
                  </a:cubicBezTo>
                  <a:cubicBezTo>
                    <a:pt x="663" y="1144"/>
                    <a:pt x="1171" y="1095"/>
                    <a:pt x="1335" y="734"/>
                  </a:cubicBezTo>
                  <a:cubicBezTo>
                    <a:pt x="1483" y="373"/>
                    <a:pt x="1417" y="111"/>
                    <a:pt x="1090" y="13"/>
                  </a:cubicBezTo>
                  <a:cubicBezTo>
                    <a:pt x="1065" y="5"/>
                    <a:pt x="1038" y="1"/>
                    <a:pt x="10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4573625" y="2634275"/>
              <a:ext cx="131550" cy="177750"/>
            </a:xfrm>
            <a:custGeom>
              <a:rect b="b" l="l" r="r" t="t"/>
              <a:pathLst>
                <a:path extrusionOk="0" h="7110" w="5262">
                  <a:moveTo>
                    <a:pt x="3581" y="0"/>
                  </a:moveTo>
                  <a:cubicBezTo>
                    <a:pt x="3371" y="0"/>
                    <a:pt x="3172" y="27"/>
                    <a:pt x="3000" y="61"/>
                  </a:cubicBezTo>
                  <a:cubicBezTo>
                    <a:pt x="2574" y="127"/>
                    <a:pt x="2164" y="291"/>
                    <a:pt x="1803" y="553"/>
                  </a:cubicBezTo>
                  <a:cubicBezTo>
                    <a:pt x="0" y="1930"/>
                    <a:pt x="312" y="4290"/>
                    <a:pt x="853" y="5438"/>
                  </a:cubicBezTo>
                  <a:cubicBezTo>
                    <a:pt x="1148" y="6110"/>
                    <a:pt x="1639" y="6683"/>
                    <a:pt x="2262" y="7110"/>
                  </a:cubicBezTo>
                  <a:cubicBezTo>
                    <a:pt x="1672" y="6667"/>
                    <a:pt x="1213" y="6077"/>
                    <a:pt x="935" y="5405"/>
                  </a:cubicBezTo>
                  <a:cubicBezTo>
                    <a:pt x="443" y="4241"/>
                    <a:pt x="197" y="1979"/>
                    <a:pt x="1902" y="684"/>
                  </a:cubicBezTo>
                  <a:cubicBezTo>
                    <a:pt x="2337" y="376"/>
                    <a:pt x="2897" y="183"/>
                    <a:pt x="3411" y="183"/>
                  </a:cubicBezTo>
                  <a:cubicBezTo>
                    <a:pt x="3826" y="183"/>
                    <a:pt x="4211" y="309"/>
                    <a:pt x="4475" y="602"/>
                  </a:cubicBezTo>
                  <a:cubicBezTo>
                    <a:pt x="5121" y="1232"/>
                    <a:pt x="4653" y="2291"/>
                    <a:pt x="3950" y="2291"/>
                  </a:cubicBezTo>
                  <a:cubicBezTo>
                    <a:pt x="3939" y="2291"/>
                    <a:pt x="3928" y="2291"/>
                    <a:pt x="3918" y="2291"/>
                  </a:cubicBezTo>
                  <a:cubicBezTo>
                    <a:pt x="3889" y="2294"/>
                    <a:pt x="3861" y="2296"/>
                    <a:pt x="3833" y="2296"/>
                  </a:cubicBezTo>
                  <a:cubicBezTo>
                    <a:pt x="3581" y="2296"/>
                    <a:pt x="3329" y="2167"/>
                    <a:pt x="3197" y="1946"/>
                  </a:cubicBezTo>
                  <a:cubicBezTo>
                    <a:pt x="3131" y="1832"/>
                    <a:pt x="3115" y="1700"/>
                    <a:pt x="3131" y="1586"/>
                  </a:cubicBezTo>
                  <a:cubicBezTo>
                    <a:pt x="3151" y="1329"/>
                    <a:pt x="3230" y="1251"/>
                    <a:pt x="3283" y="1251"/>
                  </a:cubicBezTo>
                  <a:cubicBezTo>
                    <a:pt x="3318" y="1251"/>
                    <a:pt x="3341" y="1284"/>
                    <a:pt x="3328" y="1323"/>
                  </a:cubicBezTo>
                  <a:cubicBezTo>
                    <a:pt x="3299" y="1555"/>
                    <a:pt x="3474" y="1761"/>
                    <a:pt x="3696" y="1761"/>
                  </a:cubicBezTo>
                  <a:cubicBezTo>
                    <a:pt x="3726" y="1761"/>
                    <a:pt x="3756" y="1757"/>
                    <a:pt x="3787" y="1750"/>
                  </a:cubicBezTo>
                  <a:cubicBezTo>
                    <a:pt x="4196" y="1700"/>
                    <a:pt x="4311" y="1160"/>
                    <a:pt x="3951" y="946"/>
                  </a:cubicBezTo>
                  <a:cubicBezTo>
                    <a:pt x="3853" y="900"/>
                    <a:pt x="3753" y="878"/>
                    <a:pt x="3656" y="878"/>
                  </a:cubicBezTo>
                  <a:cubicBezTo>
                    <a:pt x="3345" y="878"/>
                    <a:pt x="3066" y="1101"/>
                    <a:pt x="3016" y="1438"/>
                  </a:cubicBezTo>
                  <a:cubicBezTo>
                    <a:pt x="2951" y="1766"/>
                    <a:pt x="3115" y="2094"/>
                    <a:pt x="3410" y="2258"/>
                  </a:cubicBezTo>
                  <a:lnTo>
                    <a:pt x="3426" y="2274"/>
                  </a:lnTo>
                  <a:lnTo>
                    <a:pt x="3442" y="2274"/>
                  </a:lnTo>
                  <a:cubicBezTo>
                    <a:pt x="3541" y="2323"/>
                    <a:pt x="3639" y="2356"/>
                    <a:pt x="3754" y="2389"/>
                  </a:cubicBezTo>
                  <a:cubicBezTo>
                    <a:pt x="3849" y="2411"/>
                    <a:pt x="3944" y="2421"/>
                    <a:pt x="4037" y="2421"/>
                  </a:cubicBezTo>
                  <a:cubicBezTo>
                    <a:pt x="4643" y="2421"/>
                    <a:pt x="5158" y="1983"/>
                    <a:pt x="5229" y="1471"/>
                  </a:cubicBezTo>
                  <a:cubicBezTo>
                    <a:pt x="5262" y="1061"/>
                    <a:pt x="5098" y="651"/>
                    <a:pt x="4787" y="389"/>
                  </a:cubicBezTo>
                  <a:cubicBezTo>
                    <a:pt x="4403" y="91"/>
                    <a:pt x="3972" y="0"/>
                    <a:pt x="35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4653925" y="2587750"/>
              <a:ext cx="182800" cy="128400"/>
            </a:xfrm>
            <a:custGeom>
              <a:rect b="b" l="l" r="r" t="t"/>
              <a:pathLst>
                <a:path extrusionOk="0" h="5136" w="7312">
                  <a:moveTo>
                    <a:pt x="1753" y="1"/>
                  </a:moveTo>
                  <a:cubicBezTo>
                    <a:pt x="1358" y="1"/>
                    <a:pt x="965" y="172"/>
                    <a:pt x="689" y="496"/>
                  </a:cubicBezTo>
                  <a:cubicBezTo>
                    <a:pt x="604" y="628"/>
                    <a:pt x="460" y="701"/>
                    <a:pt x="311" y="701"/>
                  </a:cubicBezTo>
                  <a:cubicBezTo>
                    <a:pt x="202" y="701"/>
                    <a:pt x="91" y="662"/>
                    <a:pt x="1" y="578"/>
                  </a:cubicBezTo>
                  <a:lnTo>
                    <a:pt x="1" y="578"/>
                  </a:lnTo>
                  <a:cubicBezTo>
                    <a:pt x="34" y="955"/>
                    <a:pt x="50" y="1021"/>
                    <a:pt x="1755" y="1742"/>
                  </a:cubicBezTo>
                  <a:cubicBezTo>
                    <a:pt x="3066" y="2283"/>
                    <a:pt x="3509" y="4250"/>
                    <a:pt x="3656" y="5135"/>
                  </a:cubicBezTo>
                  <a:cubicBezTo>
                    <a:pt x="3787" y="4250"/>
                    <a:pt x="4230" y="2283"/>
                    <a:pt x="5541" y="1742"/>
                  </a:cubicBezTo>
                  <a:cubicBezTo>
                    <a:pt x="7246" y="1021"/>
                    <a:pt x="7279" y="955"/>
                    <a:pt x="7311" y="578"/>
                  </a:cubicBezTo>
                  <a:lnTo>
                    <a:pt x="7311" y="578"/>
                  </a:lnTo>
                  <a:cubicBezTo>
                    <a:pt x="7221" y="662"/>
                    <a:pt x="7110" y="701"/>
                    <a:pt x="7000" y="701"/>
                  </a:cubicBezTo>
                  <a:cubicBezTo>
                    <a:pt x="6850" y="701"/>
                    <a:pt x="6701" y="628"/>
                    <a:pt x="6607" y="496"/>
                  </a:cubicBezTo>
                  <a:cubicBezTo>
                    <a:pt x="6341" y="172"/>
                    <a:pt x="5952" y="1"/>
                    <a:pt x="5555" y="1"/>
                  </a:cubicBezTo>
                  <a:cubicBezTo>
                    <a:pt x="5291" y="1"/>
                    <a:pt x="5023" y="77"/>
                    <a:pt x="4787" y="234"/>
                  </a:cubicBezTo>
                  <a:cubicBezTo>
                    <a:pt x="4230" y="644"/>
                    <a:pt x="3837" y="1463"/>
                    <a:pt x="3656" y="2660"/>
                  </a:cubicBezTo>
                  <a:cubicBezTo>
                    <a:pt x="3476" y="1463"/>
                    <a:pt x="3083" y="644"/>
                    <a:pt x="2509" y="234"/>
                  </a:cubicBezTo>
                  <a:cubicBezTo>
                    <a:pt x="2279" y="77"/>
                    <a:pt x="2016" y="1"/>
                    <a:pt x="175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4711725" y="2516550"/>
              <a:ext cx="67225" cy="110675"/>
            </a:xfrm>
            <a:custGeom>
              <a:rect b="b" l="l" r="r" t="t"/>
              <a:pathLst>
                <a:path extrusionOk="0" h="4427" w="2689">
                  <a:moveTo>
                    <a:pt x="1344" y="0"/>
                  </a:moveTo>
                  <a:cubicBezTo>
                    <a:pt x="1262" y="148"/>
                    <a:pt x="1148" y="296"/>
                    <a:pt x="1016" y="427"/>
                  </a:cubicBezTo>
                  <a:cubicBezTo>
                    <a:pt x="574" y="853"/>
                    <a:pt x="0" y="1722"/>
                    <a:pt x="738" y="2902"/>
                  </a:cubicBezTo>
                  <a:cubicBezTo>
                    <a:pt x="1016" y="3377"/>
                    <a:pt x="1229" y="3885"/>
                    <a:pt x="1344" y="4426"/>
                  </a:cubicBezTo>
                  <a:cubicBezTo>
                    <a:pt x="1459" y="3885"/>
                    <a:pt x="1672" y="3377"/>
                    <a:pt x="1951" y="2902"/>
                  </a:cubicBezTo>
                  <a:cubicBezTo>
                    <a:pt x="2688" y="1722"/>
                    <a:pt x="2115" y="853"/>
                    <a:pt x="1672" y="427"/>
                  </a:cubicBezTo>
                  <a:cubicBezTo>
                    <a:pt x="1541" y="296"/>
                    <a:pt x="1426" y="148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4668700" y="2411575"/>
              <a:ext cx="152850" cy="167700"/>
            </a:xfrm>
            <a:custGeom>
              <a:rect b="b" l="l" r="r" t="t"/>
              <a:pathLst>
                <a:path extrusionOk="0" h="6708" w="6114">
                  <a:moveTo>
                    <a:pt x="1595" y="1"/>
                  </a:moveTo>
                  <a:cubicBezTo>
                    <a:pt x="1199" y="1"/>
                    <a:pt x="813" y="156"/>
                    <a:pt x="590" y="446"/>
                  </a:cubicBezTo>
                  <a:cubicBezTo>
                    <a:pt x="0" y="1102"/>
                    <a:pt x="492" y="2069"/>
                    <a:pt x="1131" y="2101"/>
                  </a:cubicBezTo>
                  <a:cubicBezTo>
                    <a:pt x="1150" y="2102"/>
                    <a:pt x="1169" y="2103"/>
                    <a:pt x="1187" y="2103"/>
                  </a:cubicBezTo>
                  <a:cubicBezTo>
                    <a:pt x="1800" y="2103"/>
                    <a:pt x="2012" y="1584"/>
                    <a:pt x="1885" y="1282"/>
                  </a:cubicBezTo>
                  <a:cubicBezTo>
                    <a:pt x="1829" y="1113"/>
                    <a:pt x="1676" y="993"/>
                    <a:pt x="1500" y="993"/>
                  </a:cubicBezTo>
                  <a:cubicBezTo>
                    <a:pt x="1470" y="993"/>
                    <a:pt x="1440" y="996"/>
                    <a:pt x="1410" y="1003"/>
                  </a:cubicBezTo>
                  <a:cubicBezTo>
                    <a:pt x="1262" y="1020"/>
                    <a:pt x="1147" y="1167"/>
                    <a:pt x="1164" y="1315"/>
                  </a:cubicBezTo>
                  <a:cubicBezTo>
                    <a:pt x="1164" y="1470"/>
                    <a:pt x="1289" y="1567"/>
                    <a:pt x="1413" y="1567"/>
                  </a:cubicBezTo>
                  <a:cubicBezTo>
                    <a:pt x="1486" y="1567"/>
                    <a:pt x="1558" y="1534"/>
                    <a:pt x="1606" y="1462"/>
                  </a:cubicBezTo>
                  <a:cubicBezTo>
                    <a:pt x="1646" y="1400"/>
                    <a:pt x="1690" y="1375"/>
                    <a:pt x="1729" y="1375"/>
                  </a:cubicBezTo>
                  <a:cubicBezTo>
                    <a:pt x="1802" y="1375"/>
                    <a:pt x="1857" y="1464"/>
                    <a:pt x="1836" y="1560"/>
                  </a:cubicBezTo>
                  <a:cubicBezTo>
                    <a:pt x="1747" y="1801"/>
                    <a:pt x="1522" y="1943"/>
                    <a:pt x="1289" y="1943"/>
                  </a:cubicBezTo>
                  <a:cubicBezTo>
                    <a:pt x="1219" y="1943"/>
                    <a:pt x="1149" y="1931"/>
                    <a:pt x="1082" y="1905"/>
                  </a:cubicBezTo>
                  <a:cubicBezTo>
                    <a:pt x="672" y="1790"/>
                    <a:pt x="459" y="1052"/>
                    <a:pt x="1016" y="659"/>
                  </a:cubicBezTo>
                  <a:cubicBezTo>
                    <a:pt x="1140" y="572"/>
                    <a:pt x="1319" y="526"/>
                    <a:pt x="1520" y="526"/>
                  </a:cubicBezTo>
                  <a:cubicBezTo>
                    <a:pt x="2117" y="526"/>
                    <a:pt x="2901" y="935"/>
                    <a:pt x="2950" y="1905"/>
                  </a:cubicBezTo>
                  <a:cubicBezTo>
                    <a:pt x="2950" y="3085"/>
                    <a:pt x="2033" y="4118"/>
                    <a:pt x="1770" y="4888"/>
                  </a:cubicBezTo>
                  <a:cubicBezTo>
                    <a:pt x="1410" y="5986"/>
                    <a:pt x="1869" y="6658"/>
                    <a:pt x="1901" y="6707"/>
                  </a:cubicBezTo>
                  <a:cubicBezTo>
                    <a:pt x="1623" y="6150"/>
                    <a:pt x="1606" y="5494"/>
                    <a:pt x="1852" y="4921"/>
                  </a:cubicBezTo>
                  <a:cubicBezTo>
                    <a:pt x="2049" y="4396"/>
                    <a:pt x="2492" y="3839"/>
                    <a:pt x="2803" y="3150"/>
                  </a:cubicBezTo>
                  <a:cubicBezTo>
                    <a:pt x="2918" y="2921"/>
                    <a:pt x="3000" y="2691"/>
                    <a:pt x="3065" y="2446"/>
                  </a:cubicBezTo>
                  <a:cubicBezTo>
                    <a:pt x="3114" y="2691"/>
                    <a:pt x="3196" y="2921"/>
                    <a:pt x="3311" y="3150"/>
                  </a:cubicBezTo>
                  <a:cubicBezTo>
                    <a:pt x="3623" y="3839"/>
                    <a:pt x="4065" y="4396"/>
                    <a:pt x="4262" y="4921"/>
                  </a:cubicBezTo>
                  <a:cubicBezTo>
                    <a:pt x="4524" y="5494"/>
                    <a:pt x="4491" y="6150"/>
                    <a:pt x="4213" y="6707"/>
                  </a:cubicBezTo>
                  <a:cubicBezTo>
                    <a:pt x="4245" y="6658"/>
                    <a:pt x="4704" y="5986"/>
                    <a:pt x="4344" y="4888"/>
                  </a:cubicBezTo>
                  <a:cubicBezTo>
                    <a:pt x="4098" y="4118"/>
                    <a:pt x="3180" y="3085"/>
                    <a:pt x="3164" y="1905"/>
                  </a:cubicBezTo>
                  <a:cubicBezTo>
                    <a:pt x="3213" y="935"/>
                    <a:pt x="3997" y="526"/>
                    <a:pt x="4594" y="526"/>
                  </a:cubicBezTo>
                  <a:cubicBezTo>
                    <a:pt x="4795" y="526"/>
                    <a:pt x="4974" y="572"/>
                    <a:pt x="5098" y="659"/>
                  </a:cubicBezTo>
                  <a:cubicBezTo>
                    <a:pt x="5671" y="1052"/>
                    <a:pt x="5458" y="1790"/>
                    <a:pt x="5049" y="1905"/>
                  </a:cubicBezTo>
                  <a:cubicBezTo>
                    <a:pt x="4977" y="1931"/>
                    <a:pt x="4904" y="1943"/>
                    <a:pt x="4833" y="1943"/>
                  </a:cubicBezTo>
                  <a:cubicBezTo>
                    <a:pt x="4592" y="1943"/>
                    <a:pt x="4367" y="1801"/>
                    <a:pt x="4278" y="1560"/>
                  </a:cubicBezTo>
                  <a:cubicBezTo>
                    <a:pt x="4267" y="1464"/>
                    <a:pt x="4320" y="1375"/>
                    <a:pt x="4389" y="1375"/>
                  </a:cubicBezTo>
                  <a:cubicBezTo>
                    <a:pt x="4426" y="1375"/>
                    <a:pt x="4468" y="1400"/>
                    <a:pt x="4508" y="1462"/>
                  </a:cubicBezTo>
                  <a:cubicBezTo>
                    <a:pt x="4562" y="1534"/>
                    <a:pt x="4638" y="1567"/>
                    <a:pt x="4712" y="1567"/>
                  </a:cubicBezTo>
                  <a:cubicBezTo>
                    <a:pt x="4840" y="1567"/>
                    <a:pt x="4961" y="1470"/>
                    <a:pt x="4950" y="1315"/>
                  </a:cubicBezTo>
                  <a:cubicBezTo>
                    <a:pt x="4967" y="1167"/>
                    <a:pt x="4852" y="1020"/>
                    <a:pt x="4704" y="1003"/>
                  </a:cubicBezTo>
                  <a:cubicBezTo>
                    <a:pt x="4676" y="996"/>
                    <a:pt x="4648" y="993"/>
                    <a:pt x="4620" y="993"/>
                  </a:cubicBezTo>
                  <a:cubicBezTo>
                    <a:pt x="4450" y="993"/>
                    <a:pt x="4288" y="1113"/>
                    <a:pt x="4245" y="1282"/>
                  </a:cubicBezTo>
                  <a:cubicBezTo>
                    <a:pt x="4118" y="1584"/>
                    <a:pt x="4346" y="2103"/>
                    <a:pt x="4929" y="2103"/>
                  </a:cubicBezTo>
                  <a:cubicBezTo>
                    <a:pt x="4947" y="2103"/>
                    <a:pt x="4965" y="2102"/>
                    <a:pt x="4983" y="2101"/>
                  </a:cubicBezTo>
                  <a:cubicBezTo>
                    <a:pt x="5622" y="2069"/>
                    <a:pt x="6114" y="1102"/>
                    <a:pt x="5540" y="446"/>
                  </a:cubicBezTo>
                  <a:cubicBezTo>
                    <a:pt x="5310" y="156"/>
                    <a:pt x="4920" y="1"/>
                    <a:pt x="4522" y="1"/>
                  </a:cubicBezTo>
                  <a:cubicBezTo>
                    <a:pt x="4044" y="1"/>
                    <a:pt x="3553" y="225"/>
                    <a:pt x="3311" y="708"/>
                  </a:cubicBezTo>
                  <a:cubicBezTo>
                    <a:pt x="3196" y="888"/>
                    <a:pt x="3114" y="1069"/>
                    <a:pt x="3065" y="1282"/>
                  </a:cubicBezTo>
                  <a:cubicBezTo>
                    <a:pt x="3016" y="1069"/>
                    <a:pt x="2918" y="888"/>
                    <a:pt x="2803" y="708"/>
                  </a:cubicBezTo>
                  <a:cubicBezTo>
                    <a:pt x="2561" y="225"/>
                    <a:pt x="2070" y="1"/>
                    <a:pt x="159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4544925" y="2496875"/>
              <a:ext cx="130350" cy="204925"/>
            </a:xfrm>
            <a:custGeom>
              <a:rect b="b" l="l" r="r" t="t"/>
              <a:pathLst>
                <a:path extrusionOk="0" h="8197" w="5214">
                  <a:moveTo>
                    <a:pt x="4131" y="0"/>
                  </a:moveTo>
                  <a:lnTo>
                    <a:pt x="4131" y="0"/>
                  </a:lnTo>
                  <a:cubicBezTo>
                    <a:pt x="4131" y="0"/>
                    <a:pt x="4131" y="0"/>
                    <a:pt x="4131" y="1"/>
                  </a:cubicBezTo>
                  <a:cubicBezTo>
                    <a:pt x="4132" y="1"/>
                    <a:pt x="4132" y="1"/>
                    <a:pt x="4132" y="1"/>
                  </a:cubicBezTo>
                  <a:lnTo>
                    <a:pt x="4132" y="1"/>
                  </a:lnTo>
                  <a:cubicBezTo>
                    <a:pt x="4132" y="1"/>
                    <a:pt x="4132" y="0"/>
                    <a:pt x="4131" y="0"/>
                  </a:cubicBezTo>
                  <a:close/>
                  <a:moveTo>
                    <a:pt x="4132" y="1"/>
                  </a:moveTo>
                  <a:lnTo>
                    <a:pt x="4132" y="1"/>
                  </a:lnTo>
                  <a:cubicBezTo>
                    <a:pt x="4135" y="27"/>
                    <a:pt x="4183" y="615"/>
                    <a:pt x="3804" y="820"/>
                  </a:cubicBezTo>
                  <a:cubicBezTo>
                    <a:pt x="3427" y="1050"/>
                    <a:pt x="2853" y="1525"/>
                    <a:pt x="3443" y="2050"/>
                  </a:cubicBezTo>
                  <a:cubicBezTo>
                    <a:pt x="4050" y="2558"/>
                    <a:pt x="4213" y="3328"/>
                    <a:pt x="3689" y="4066"/>
                  </a:cubicBezTo>
                  <a:cubicBezTo>
                    <a:pt x="3689" y="4066"/>
                    <a:pt x="4000" y="2951"/>
                    <a:pt x="3263" y="2476"/>
                  </a:cubicBezTo>
                  <a:cubicBezTo>
                    <a:pt x="3053" y="2336"/>
                    <a:pt x="2888" y="2299"/>
                    <a:pt x="2771" y="2299"/>
                  </a:cubicBezTo>
                  <a:cubicBezTo>
                    <a:pt x="2642" y="2299"/>
                    <a:pt x="2574" y="2345"/>
                    <a:pt x="2574" y="2345"/>
                  </a:cubicBezTo>
                  <a:cubicBezTo>
                    <a:pt x="2640" y="2476"/>
                    <a:pt x="2673" y="2623"/>
                    <a:pt x="2689" y="2771"/>
                  </a:cubicBezTo>
                  <a:cubicBezTo>
                    <a:pt x="2705" y="2984"/>
                    <a:pt x="2214" y="3345"/>
                    <a:pt x="2574" y="3738"/>
                  </a:cubicBezTo>
                  <a:cubicBezTo>
                    <a:pt x="2919" y="4131"/>
                    <a:pt x="3148" y="4918"/>
                    <a:pt x="1951" y="5787"/>
                  </a:cubicBezTo>
                  <a:cubicBezTo>
                    <a:pt x="1951" y="5787"/>
                    <a:pt x="2574" y="4426"/>
                    <a:pt x="2214" y="3722"/>
                  </a:cubicBezTo>
                  <a:cubicBezTo>
                    <a:pt x="1853" y="3017"/>
                    <a:pt x="1394" y="3131"/>
                    <a:pt x="968" y="2558"/>
                  </a:cubicBezTo>
                  <a:cubicBezTo>
                    <a:pt x="968" y="2558"/>
                    <a:pt x="1" y="3066"/>
                    <a:pt x="755" y="4230"/>
                  </a:cubicBezTo>
                  <a:cubicBezTo>
                    <a:pt x="1624" y="5574"/>
                    <a:pt x="542" y="7262"/>
                    <a:pt x="1460" y="8196"/>
                  </a:cubicBezTo>
                  <a:cubicBezTo>
                    <a:pt x="1460" y="8196"/>
                    <a:pt x="1411" y="6836"/>
                    <a:pt x="2673" y="5607"/>
                  </a:cubicBezTo>
                  <a:cubicBezTo>
                    <a:pt x="3935" y="4377"/>
                    <a:pt x="5213" y="2853"/>
                    <a:pt x="41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4659675" y="2471075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lnTo>
                    <a:pt x="2574" y="0"/>
                  </a:lnTo>
                  <a:cubicBezTo>
                    <a:pt x="2541" y="279"/>
                    <a:pt x="2279" y="541"/>
                    <a:pt x="1623" y="820"/>
                  </a:cubicBezTo>
                  <a:cubicBezTo>
                    <a:pt x="968" y="1115"/>
                    <a:pt x="1213" y="1934"/>
                    <a:pt x="1279" y="2131"/>
                  </a:cubicBezTo>
                  <a:cubicBezTo>
                    <a:pt x="1343" y="2307"/>
                    <a:pt x="1392" y="2656"/>
                    <a:pt x="1194" y="2656"/>
                  </a:cubicBezTo>
                  <a:cubicBezTo>
                    <a:pt x="1190" y="2656"/>
                    <a:pt x="1185" y="2656"/>
                    <a:pt x="1181" y="2655"/>
                  </a:cubicBezTo>
                  <a:cubicBezTo>
                    <a:pt x="951" y="2623"/>
                    <a:pt x="1000" y="2508"/>
                    <a:pt x="1099" y="1836"/>
                  </a:cubicBezTo>
                  <a:cubicBezTo>
                    <a:pt x="1187" y="1316"/>
                    <a:pt x="845" y="1257"/>
                    <a:pt x="685" y="1257"/>
                  </a:cubicBezTo>
                  <a:cubicBezTo>
                    <a:pt x="638" y="1257"/>
                    <a:pt x="607" y="1262"/>
                    <a:pt x="607" y="1262"/>
                  </a:cubicBezTo>
                  <a:cubicBezTo>
                    <a:pt x="738" y="1426"/>
                    <a:pt x="738" y="1672"/>
                    <a:pt x="591" y="1836"/>
                  </a:cubicBezTo>
                  <a:cubicBezTo>
                    <a:pt x="345" y="2082"/>
                    <a:pt x="50" y="2360"/>
                    <a:pt x="312" y="3114"/>
                  </a:cubicBezTo>
                  <a:cubicBezTo>
                    <a:pt x="574" y="3868"/>
                    <a:pt x="0" y="4524"/>
                    <a:pt x="0" y="4524"/>
                  </a:cubicBezTo>
                  <a:cubicBezTo>
                    <a:pt x="3033" y="2016"/>
                    <a:pt x="2574" y="0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4509275" y="2685800"/>
              <a:ext cx="89775" cy="106550"/>
            </a:xfrm>
            <a:custGeom>
              <a:rect b="b" l="l" r="r" t="t"/>
              <a:pathLst>
                <a:path extrusionOk="0" h="4262" w="3591">
                  <a:moveTo>
                    <a:pt x="1869" y="0"/>
                  </a:moveTo>
                  <a:cubicBezTo>
                    <a:pt x="1869" y="0"/>
                    <a:pt x="2001" y="279"/>
                    <a:pt x="1656" y="525"/>
                  </a:cubicBezTo>
                  <a:cubicBezTo>
                    <a:pt x="1312" y="770"/>
                    <a:pt x="1" y="2426"/>
                    <a:pt x="3591" y="4262"/>
                  </a:cubicBezTo>
                  <a:cubicBezTo>
                    <a:pt x="3591" y="4262"/>
                    <a:pt x="2738" y="3770"/>
                    <a:pt x="2640" y="2475"/>
                  </a:cubicBezTo>
                  <a:cubicBezTo>
                    <a:pt x="2541" y="1180"/>
                    <a:pt x="2820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4400275" y="2751200"/>
              <a:ext cx="197125" cy="145025"/>
            </a:xfrm>
            <a:custGeom>
              <a:rect b="b" l="l" r="r" t="t"/>
              <a:pathLst>
                <a:path extrusionOk="0" h="5801" w="7885">
                  <a:moveTo>
                    <a:pt x="4658" y="0"/>
                  </a:moveTo>
                  <a:cubicBezTo>
                    <a:pt x="4516" y="0"/>
                    <a:pt x="4378" y="45"/>
                    <a:pt x="4246" y="138"/>
                  </a:cubicBezTo>
                  <a:cubicBezTo>
                    <a:pt x="3881" y="402"/>
                    <a:pt x="3661" y="608"/>
                    <a:pt x="3475" y="608"/>
                  </a:cubicBezTo>
                  <a:cubicBezTo>
                    <a:pt x="3418" y="608"/>
                    <a:pt x="3365" y="589"/>
                    <a:pt x="3312" y="548"/>
                  </a:cubicBezTo>
                  <a:lnTo>
                    <a:pt x="3312" y="548"/>
                  </a:lnTo>
                  <a:cubicBezTo>
                    <a:pt x="3312" y="548"/>
                    <a:pt x="3000" y="1187"/>
                    <a:pt x="3689" y="1384"/>
                  </a:cubicBezTo>
                  <a:cubicBezTo>
                    <a:pt x="4361" y="1597"/>
                    <a:pt x="4853" y="1728"/>
                    <a:pt x="4738" y="2105"/>
                  </a:cubicBezTo>
                  <a:cubicBezTo>
                    <a:pt x="4639" y="2482"/>
                    <a:pt x="3705" y="2547"/>
                    <a:pt x="2591" y="2711"/>
                  </a:cubicBezTo>
                  <a:cubicBezTo>
                    <a:pt x="1476" y="2875"/>
                    <a:pt x="591" y="3170"/>
                    <a:pt x="607" y="4137"/>
                  </a:cubicBezTo>
                  <a:cubicBezTo>
                    <a:pt x="632" y="4884"/>
                    <a:pt x="492" y="5249"/>
                    <a:pt x="246" y="5249"/>
                  </a:cubicBezTo>
                  <a:cubicBezTo>
                    <a:pt x="173" y="5249"/>
                    <a:pt x="91" y="5217"/>
                    <a:pt x="1" y="5154"/>
                  </a:cubicBezTo>
                  <a:lnTo>
                    <a:pt x="1" y="5154"/>
                  </a:lnTo>
                  <a:cubicBezTo>
                    <a:pt x="1" y="5154"/>
                    <a:pt x="250" y="5800"/>
                    <a:pt x="1203" y="5800"/>
                  </a:cubicBezTo>
                  <a:cubicBezTo>
                    <a:pt x="1395" y="5800"/>
                    <a:pt x="1616" y="5774"/>
                    <a:pt x="1869" y="5711"/>
                  </a:cubicBezTo>
                  <a:cubicBezTo>
                    <a:pt x="3377" y="5334"/>
                    <a:pt x="3558" y="4121"/>
                    <a:pt x="4197" y="3367"/>
                  </a:cubicBezTo>
                  <a:cubicBezTo>
                    <a:pt x="4836" y="2613"/>
                    <a:pt x="5475" y="1990"/>
                    <a:pt x="7885" y="1924"/>
                  </a:cubicBezTo>
                  <a:cubicBezTo>
                    <a:pt x="7885" y="1924"/>
                    <a:pt x="6410" y="1810"/>
                    <a:pt x="5869" y="957"/>
                  </a:cubicBezTo>
                  <a:cubicBezTo>
                    <a:pt x="5461" y="334"/>
                    <a:pt x="5045" y="0"/>
                    <a:pt x="465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4500275" y="2811075"/>
              <a:ext cx="192200" cy="155450"/>
            </a:xfrm>
            <a:custGeom>
              <a:rect b="b" l="l" r="r" t="t"/>
              <a:pathLst>
                <a:path extrusionOk="0" h="6218" w="7688">
                  <a:moveTo>
                    <a:pt x="3400" y="1"/>
                  </a:moveTo>
                  <a:cubicBezTo>
                    <a:pt x="3343" y="1"/>
                    <a:pt x="3286" y="2"/>
                    <a:pt x="3229" y="5"/>
                  </a:cubicBezTo>
                  <a:cubicBezTo>
                    <a:pt x="2656" y="5"/>
                    <a:pt x="2115" y="169"/>
                    <a:pt x="1623" y="464"/>
                  </a:cubicBezTo>
                  <a:cubicBezTo>
                    <a:pt x="1443" y="546"/>
                    <a:pt x="1279" y="677"/>
                    <a:pt x="1148" y="808"/>
                  </a:cubicBezTo>
                  <a:cubicBezTo>
                    <a:pt x="0" y="1808"/>
                    <a:pt x="361" y="3873"/>
                    <a:pt x="1705" y="4201"/>
                  </a:cubicBezTo>
                  <a:cubicBezTo>
                    <a:pt x="1846" y="4239"/>
                    <a:pt x="1990" y="4258"/>
                    <a:pt x="2131" y="4258"/>
                  </a:cubicBezTo>
                  <a:cubicBezTo>
                    <a:pt x="2596" y="4258"/>
                    <a:pt x="3042" y="4057"/>
                    <a:pt x="3344" y="3693"/>
                  </a:cubicBezTo>
                  <a:cubicBezTo>
                    <a:pt x="3655" y="3234"/>
                    <a:pt x="3655" y="2644"/>
                    <a:pt x="3344" y="2201"/>
                  </a:cubicBezTo>
                  <a:cubicBezTo>
                    <a:pt x="3133" y="1916"/>
                    <a:pt x="2805" y="1760"/>
                    <a:pt x="2472" y="1760"/>
                  </a:cubicBezTo>
                  <a:cubicBezTo>
                    <a:pt x="2289" y="1760"/>
                    <a:pt x="2103" y="1807"/>
                    <a:pt x="1934" y="1906"/>
                  </a:cubicBezTo>
                  <a:cubicBezTo>
                    <a:pt x="1639" y="2070"/>
                    <a:pt x="1508" y="2398"/>
                    <a:pt x="1607" y="2709"/>
                  </a:cubicBezTo>
                  <a:cubicBezTo>
                    <a:pt x="1639" y="2808"/>
                    <a:pt x="1689" y="2890"/>
                    <a:pt x="1754" y="2955"/>
                  </a:cubicBezTo>
                  <a:cubicBezTo>
                    <a:pt x="1856" y="3058"/>
                    <a:pt x="1996" y="3100"/>
                    <a:pt x="2136" y="3100"/>
                  </a:cubicBezTo>
                  <a:cubicBezTo>
                    <a:pt x="2376" y="3100"/>
                    <a:pt x="2614" y="2974"/>
                    <a:pt x="2656" y="2808"/>
                  </a:cubicBezTo>
                  <a:cubicBezTo>
                    <a:pt x="2715" y="2542"/>
                    <a:pt x="2508" y="2290"/>
                    <a:pt x="2251" y="2290"/>
                  </a:cubicBezTo>
                  <a:cubicBezTo>
                    <a:pt x="2223" y="2290"/>
                    <a:pt x="2193" y="2293"/>
                    <a:pt x="2164" y="2300"/>
                  </a:cubicBezTo>
                  <a:cubicBezTo>
                    <a:pt x="1902" y="2365"/>
                    <a:pt x="1934" y="2513"/>
                    <a:pt x="1836" y="2529"/>
                  </a:cubicBezTo>
                  <a:cubicBezTo>
                    <a:pt x="1738" y="2529"/>
                    <a:pt x="1738" y="2382"/>
                    <a:pt x="1738" y="2382"/>
                  </a:cubicBezTo>
                  <a:cubicBezTo>
                    <a:pt x="1738" y="2185"/>
                    <a:pt x="1852" y="2005"/>
                    <a:pt x="2016" y="1923"/>
                  </a:cubicBezTo>
                  <a:cubicBezTo>
                    <a:pt x="2158" y="1855"/>
                    <a:pt x="2309" y="1822"/>
                    <a:pt x="2459" y="1822"/>
                  </a:cubicBezTo>
                  <a:cubicBezTo>
                    <a:pt x="2778" y="1822"/>
                    <a:pt x="3089" y="1971"/>
                    <a:pt x="3278" y="2250"/>
                  </a:cubicBezTo>
                  <a:cubicBezTo>
                    <a:pt x="3541" y="2677"/>
                    <a:pt x="3541" y="3201"/>
                    <a:pt x="3246" y="3611"/>
                  </a:cubicBezTo>
                  <a:cubicBezTo>
                    <a:pt x="3017" y="3929"/>
                    <a:pt x="2580" y="4119"/>
                    <a:pt x="2136" y="4119"/>
                  </a:cubicBezTo>
                  <a:cubicBezTo>
                    <a:pt x="2008" y="4119"/>
                    <a:pt x="1879" y="4103"/>
                    <a:pt x="1754" y="4070"/>
                  </a:cubicBezTo>
                  <a:cubicBezTo>
                    <a:pt x="541" y="3775"/>
                    <a:pt x="213" y="1841"/>
                    <a:pt x="1262" y="923"/>
                  </a:cubicBezTo>
                  <a:cubicBezTo>
                    <a:pt x="1739" y="476"/>
                    <a:pt x="2321" y="303"/>
                    <a:pt x="2909" y="303"/>
                  </a:cubicBezTo>
                  <a:cubicBezTo>
                    <a:pt x="3615" y="303"/>
                    <a:pt x="4330" y="552"/>
                    <a:pt x="4885" y="874"/>
                  </a:cubicBezTo>
                  <a:cubicBezTo>
                    <a:pt x="5819" y="1398"/>
                    <a:pt x="6557" y="2234"/>
                    <a:pt x="6950" y="3234"/>
                  </a:cubicBezTo>
                  <a:cubicBezTo>
                    <a:pt x="7278" y="4053"/>
                    <a:pt x="7442" y="4906"/>
                    <a:pt x="7458" y="5775"/>
                  </a:cubicBezTo>
                  <a:cubicBezTo>
                    <a:pt x="7458" y="5922"/>
                    <a:pt x="7442" y="6070"/>
                    <a:pt x="7425" y="6217"/>
                  </a:cubicBezTo>
                  <a:lnTo>
                    <a:pt x="7458" y="6086"/>
                  </a:lnTo>
                  <a:cubicBezTo>
                    <a:pt x="7458" y="6075"/>
                    <a:pt x="7458" y="6064"/>
                    <a:pt x="7458" y="6053"/>
                  </a:cubicBezTo>
                  <a:cubicBezTo>
                    <a:pt x="7688" y="4857"/>
                    <a:pt x="7540" y="3627"/>
                    <a:pt x="7016" y="2529"/>
                  </a:cubicBezTo>
                  <a:cubicBezTo>
                    <a:pt x="6335" y="1104"/>
                    <a:pt x="4997" y="1"/>
                    <a:pt x="34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4606850" y="2859050"/>
              <a:ext cx="75800" cy="81650"/>
            </a:xfrm>
            <a:custGeom>
              <a:rect b="b" l="l" r="r" t="t"/>
              <a:pathLst>
                <a:path extrusionOk="0" h="3266" w="3032">
                  <a:moveTo>
                    <a:pt x="715" y="1"/>
                  </a:moveTo>
                  <a:cubicBezTo>
                    <a:pt x="57" y="1"/>
                    <a:pt x="1" y="778"/>
                    <a:pt x="1097" y="954"/>
                  </a:cubicBezTo>
                  <a:cubicBezTo>
                    <a:pt x="2343" y="1167"/>
                    <a:pt x="3031" y="3265"/>
                    <a:pt x="3031" y="3265"/>
                  </a:cubicBezTo>
                  <a:cubicBezTo>
                    <a:pt x="3031" y="3265"/>
                    <a:pt x="2720" y="987"/>
                    <a:pt x="1458" y="249"/>
                  </a:cubicBezTo>
                  <a:cubicBezTo>
                    <a:pt x="1166" y="71"/>
                    <a:pt x="913" y="1"/>
                    <a:pt x="7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4454375" y="2852575"/>
              <a:ext cx="130325" cy="112650"/>
            </a:xfrm>
            <a:custGeom>
              <a:rect b="b" l="l" r="r" t="t"/>
              <a:pathLst>
                <a:path extrusionOk="0" h="4506" w="5213">
                  <a:moveTo>
                    <a:pt x="2164" y="0"/>
                  </a:moveTo>
                  <a:cubicBezTo>
                    <a:pt x="2017" y="197"/>
                    <a:pt x="1885" y="426"/>
                    <a:pt x="1803" y="672"/>
                  </a:cubicBezTo>
                  <a:cubicBezTo>
                    <a:pt x="1672" y="1082"/>
                    <a:pt x="1131" y="1312"/>
                    <a:pt x="558" y="1689"/>
                  </a:cubicBezTo>
                  <a:cubicBezTo>
                    <a:pt x="0" y="2082"/>
                    <a:pt x="82" y="2688"/>
                    <a:pt x="197" y="3033"/>
                  </a:cubicBezTo>
                  <a:cubicBezTo>
                    <a:pt x="263" y="3262"/>
                    <a:pt x="230" y="3508"/>
                    <a:pt x="131" y="3721"/>
                  </a:cubicBezTo>
                  <a:cubicBezTo>
                    <a:pt x="394" y="3475"/>
                    <a:pt x="705" y="3311"/>
                    <a:pt x="1049" y="3229"/>
                  </a:cubicBezTo>
                  <a:cubicBezTo>
                    <a:pt x="1672" y="3033"/>
                    <a:pt x="1640" y="2754"/>
                    <a:pt x="1640" y="2279"/>
                  </a:cubicBezTo>
                  <a:cubicBezTo>
                    <a:pt x="1625" y="1861"/>
                    <a:pt x="1801" y="1836"/>
                    <a:pt x="1843" y="1836"/>
                  </a:cubicBezTo>
                  <a:cubicBezTo>
                    <a:pt x="1849" y="1836"/>
                    <a:pt x="1853" y="1836"/>
                    <a:pt x="1853" y="1836"/>
                  </a:cubicBezTo>
                  <a:cubicBezTo>
                    <a:pt x="1857" y="1836"/>
                    <a:pt x="1861" y="1836"/>
                    <a:pt x="1866" y="1836"/>
                  </a:cubicBezTo>
                  <a:cubicBezTo>
                    <a:pt x="2146" y="1836"/>
                    <a:pt x="2082" y="2365"/>
                    <a:pt x="2066" y="2656"/>
                  </a:cubicBezTo>
                  <a:cubicBezTo>
                    <a:pt x="1951" y="3197"/>
                    <a:pt x="2115" y="3754"/>
                    <a:pt x="2475" y="4164"/>
                  </a:cubicBezTo>
                  <a:cubicBezTo>
                    <a:pt x="2724" y="4419"/>
                    <a:pt x="3046" y="4506"/>
                    <a:pt x="3366" y="4506"/>
                  </a:cubicBezTo>
                  <a:cubicBezTo>
                    <a:pt x="3764" y="4506"/>
                    <a:pt x="4157" y="4371"/>
                    <a:pt x="4393" y="4262"/>
                  </a:cubicBezTo>
                  <a:cubicBezTo>
                    <a:pt x="4505" y="4213"/>
                    <a:pt x="4626" y="4188"/>
                    <a:pt x="4746" y="4188"/>
                  </a:cubicBezTo>
                  <a:cubicBezTo>
                    <a:pt x="4909" y="4188"/>
                    <a:pt x="5072" y="4234"/>
                    <a:pt x="5213" y="4328"/>
                  </a:cubicBezTo>
                  <a:cubicBezTo>
                    <a:pt x="5065" y="3459"/>
                    <a:pt x="4639" y="3197"/>
                    <a:pt x="4000" y="3131"/>
                  </a:cubicBezTo>
                  <a:cubicBezTo>
                    <a:pt x="3377" y="3065"/>
                    <a:pt x="2525" y="2836"/>
                    <a:pt x="2197" y="1771"/>
                  </a:cubicBezTo>
                  <a:cubicBezTo>
                    <a:pt x="1853" y="689"/>
                    <a:pt x="2164" y="1"/>
                    <a:pt x="21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4474850" y="2928375"/>
              <a:ext cx="32000" cy="50025"/>
            </a:xfrm>
            <a:custGeom>
              <a:rect b="b" l="l" r="r" t="t"/>
              <a:pathLst>
                <a:path extrusionOk="0" h="2001" w="1280">
                  <a:moveTo>
                    <a:pt x="952" y="1"/>
                  </a:moveTo>
                  <a:cubicBezTo>
                    <a:pt x="952" y="1"/>
                    <a:pt x="952" y="1"/>
                    <a:pt x="952" y="2"/>
                  </a:cubicBezTo>
                  <a:lnTo>
                    <a:pt x="952" y="2"/>
                  </a:lnTo>
                  <a:cubicBezTo>
                    <a:pt x="952" y="1"/>
                    <a:pt x="952" y="1"/>
                    <a:pt x="952" y="1"/>
                  </a:cubicBezTo>
                  <a:close/>
                  <a:moveTo>
                    <a:pt x="952" y="2"/>
                  </a:moveTo>
                  <a:cubicBezTo>
                    <a:pt x="950" y="12"/>
                    <a:pt x="927" y="113"/>
                    <a:pt x="509" y="345"/>
                  </a:cubicBezTo>
                  <a:cubicBezTo>
                    <a:pt x="165" y="525"/>
                    <a:pt x="1" y="935"/>
                    <a:pt x="116" y="1296"/>
                  </a:cubicBezTo>
                  <a:cubicBezTo>
                    <a:pt x="132" y="1378"/>
                    <a:pt x="148" y="1443"/>
                    <a:pt x="165" y="1525"/>
                  </a:cubicBezTo>
                  <a:cubicBezTo>
                    <a:pt x="214" y="1771"/>
                    <a:pt x="247" y="2000"/>
                    <a:pt x="247" y="2000"/>
                  </a:cubicBezTo>
                  <a:cubicBezTo>
                    <a:pt x="247" y="2000"/>
                    <a:pt x="247" y="1853"/>
                    <a:pt x="771" y="1558"/>
                  </a:cubicBezTo>
                  <a:cubicBezTo>
                    <a:pt x="788" y="1541"/>
                    <a:pt x="804" y="1541"/>
                    <a:pt x="821" y="1525"/>
                  </a:cubicBezTo>
                  <a:cubicBezTo>
                    <a:pt x="1279" y="1246"/>
                    <a:pt x="1099" y="837"/>
                    <a:pt x="1001" y="574"/>
                  </a:cubicBezTo>
                  <a:cubicBezTo>
                    <a:pt x="952" y="378"/>
                    <a:pt x="935" y="198"/>
                    <a:pt x="952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4332675" y="2713275"/>
              <a:ext cx="172950" cy="122150"/>
            </a:xfrm>
            <a:custGeom>
              <a:rect b="b" l="l" r="r" t="t"/>
              <a:pathLst>
                <a:path extrusionOk="0" h="4886" w="6918">
                  <a:moveTo>
                    <a:pt x="4977" y="0"/>
                  </a:moveTo>
                  <a:cubicBezTo>
                    <a:pt x="4753" y="0"/>
                    <a:pt x="4503" y="54"/>
                    <a:pt x="4229" y="180"/>
                  </a:cubicBezTo>
                  <a:cubicBezTo>
                    <a:pt x="2770" y="835"/>
                    <a:pt x="3033" y="3310"/>
                    <a:pt x="4770" y="3655"/>
                  </a:cubicBezTo>
                  <a:cubicBezTo>
                    <a:pt x="4983" y="3704"/>
                    <a:pt x="5180" y="3736"/>
                    <a:pt x="5344" y="3753"/>
                  </a:cubicBezTo>
                  <a:cubicBezTo>
                    <a:pt x="4901" y="3835"/>
                    <a:pt x="4459" y="3982"/>
                    <a:pt x="4032" y="4195"/>
                  </a:cubicBezTo>
                  <a:cubicBezTo>
                    <a:pt x="3885" y="4261"/>
                    <a:pt x="3655" y="4343"/>
                    <a:pt x="3606" y="4359"/>
                  </a:cubicBezTo>
                  <a:cubicBezTo>
                    <a:pt x="3153" y="4531"/>
                    <a:pt x="2725" y="4607"/>
                    <a:pt x="2339" y="4607"/>
                  </a:cubicBezTo>
                  <a:cubicBezTo>
                    <a:pt x="1508" y="4607"/>
                    <a:pt x="870" y="4256"/>
                    <a:pt x="590" y="3753"/>
                  </a:cubicBezTo>
                  <a:cubicBezTo>
                    <a:pt x="344" y="3359"/>
                    <a:pt x="344" y="2851"/>
                    <a:pt x="557" y="2442"/>
                  </a:cubicBezTo>
                  <a:cubicBezTo>
                    <a:pt x="557" y="2442"/>
                    <a:pt x="557" y="2425"/>
                    <a:pt x="574" y="2425"/>
                  </a:cubicBezTo>
                  <a:cubicBezTo>
                    <a:pt x="788" y="2109"/>
                    <a:pt x="1127" y="1957"/>
                    <a:pt x="1442" y="1957"/>
                  </a:cubicBezTo>
                  <a:cubicBezTo>
                    <a:pt x="1730" y="1957"/>
                    <a:pt x="1998" y="2084"/>
                    <a:pt x="2131" y="2327"/>
                  </a:cubicBezTo>
                  <a:cubicBezTo>
                    <a:pt x="2229" y="2458"/>
                    <a:pt x="2295" y="2622"/>
                    <a:pt x="2295" y="2802"/>
                  </a:cubicBezTo>
                  <a:cubicBezTo>
                    <a:pt x="2295" y="2950"/>
                    <a:pt x="2229" y="3097"/>
                    <a:pt x="2131" y="3212"/>
                  </a:cubicBezTo>
                  <a:cubicBezTo>
                    <a:pt x="2008" y="3309"/>
                    <a:pt x="1946" y="3339"/>
                    <a:pt x="1918" y="3339"/>
                  </a:cubicBezTo>
                  <a:cubicBezTo>
                    <a:pt x="1893" y="3339"/>
                    <a:pt x="1894" y="3317"/>
                    <a:pt x="1902" y="3294"/>
                  </a:cubicBezTo>
                  <a:cubicBezTo>
                    <a:pt x="2017" y="3034"/>
                    <a:pt x="1724" y="2858"/>
                    <a:pt x="1470" y="2858"/>
                  </a:cubicBezTo>
                  <a:cubicBezTo>
                    <a:pt x="1293" y="2858"/>
                    <a:pt x="1134" y="2944"/>
                    <a:pt x="1148" y="3146"/>
                  </a:cubicBezTo>
                  <a:cubicBezTo>
                    <a:pt x="1137" y="3421"/>
                    <a:pt x="1376" y="3548"/>
                    <a:pt x="1628" y="3548"/>
                  </a:cubicBezTo>
                  <a:cubicBezTo>
                    <a:pt x="1753" y="3548"/>
                    <a:pt x="1881" y="3517"/>
                    <a:pt x="1983" y="3458"/>
                  </a:cubicBezTo>
                  <a:lnTo>
                    <a:pt x="2016" y="3425"/>
                  </a:lnTo>
                  <a:cubicBezTo>
                    <a:pt x="2049" y="3409"/>
                    <a:pt x="2065" y="3392"/>
                    <a:pt x="2082" y="3376"/>
                  </a:cubicBezTo>
                  <a:lnTo>
                    <a:pt x="2098" y="3376"/>
                  </a:lnTo>
                  <a:cubicBezTo>
                    <a:pt x="2393" y="3097"/>
                    <a:pt x="2426" y="2622"/>
                    <a:pt x="2180" y="2294"/>
                  </a:cubicBezTo>
                  <a:cubicBezTo>
                    <a:pt x="2043" y="2019"/>
                    <a:pt x="1734" y="1872"/>
                    <a:pt x="1401" y="1872"/>
                  </a:cubicBezTo>
                  <a:cubicBezTo>
                    <a:pt x="1059" y="1872"/>
                    <a:pt x="692" y="2027"/>
                    <a:pt x="459" y="2360"/>
                  </a:cubicBezTo>
                  <a:cubicBezTo>
                    <a:pt x="0" y="2966"/>
                    <a:pt x="131" y="4130"/>
                    <a:pt x="934" y="4589"/>
                  </a:cubicBezTo>
                  <a:cubicBezTo>
                    <a:pt x="1300" y="4787"/>
                    <a:pt x="1722" y="4886"/>
                    <a:pt x="2134" y="4886"/>
                  </a:cubicBezTo>
                  <a:cubicBezTo>
                    <a:pt x="2166" y="4886"/>
                    <a:pt x="2198" y="4885"/>
                    <a:pt x="2229" y="4884"/>
                  </a:cubicBezTo>
                  <a:cubicBezTo>
                    <a:pt x="3131" y="4867"/>
                    <a:pt x="3852" y="4359"/>
                    <a:pt x="5032" y="3999"/>
                  </a:cubicBezTo>
                  <a:cubicBezTo>
                    <a:pt x="5458" y="3900"/>
                    <a:pt x="5901" y="3835"/>
                    <a:pt x="6344" y="3802"/>
                  </a:cubicBezTo>
                  <a:cubicBezTo>
                    <a:pt x="6540" y="3786"/>
                    <a:pt x="6737" y="3720"/>
                    <a:pt x="6917" y="3622"/>
                  </a:cubicBezTo>
                  <a:lnTo>
                    <a:pt x="6917" y="3622"/>
                  </a:lnTo>
                  <a:cubicBezTo>
                    <a:pt x="6917" y="3622"/>
                    <a:pt x="6791" y="3657"/>
                    <a:pt x="6632" y="3657"/>
                  </a:cubicBezTo>
                  <a:cubicBezTo>
                    <a:pt x="6483" y="3657"/>
                    <a:pt x="6307" y="3626"/>
                    <a:pt x="6180" y="3507"/>
                  </a:cubicBezTo>
                  <a:cubicBezTo>
                    <a:pt x="5917" y="3278"/>
                    <a:pt x="5917" y="3376"/>
                    <a:pt x="5639" y="3278"/>
                  </a:cubicBezTo>
                  <a:cubicBezTo>
                    <a:pt x="5458" y="3228"/>
                    <a:pt x="5360" y="3081"/>
                    <a:pt x="5360" y="2917"/>
                  </a:cubicBezTo>
                  <a:cubicBezTo>
                    <a:pt x="5163" y="3081"/>
                    <a:pt x="5131" y="3376"/>
                    <a:pt x="5278" y="3573"/>
                  </a:cubicBezTo>
                  <a:cubicBezTo>
                    <a:pt x="5278" y="3573"/>
                    <a:pt x="4557" y="3573"/>
                    <a:pt x="4377" y="3212"/>
                  </a:cubicBezTo>
                  <a:cubicBezTo>
                    <a:pt x="4213" y="2835"/>
                    <a:pt x="4409" y="2835"/>
                    <a:pt x="4557" y="2753"/>
                  </a:cubicBezTo>
                  <a:cubicBezTo>
                    <a:pt x="4704" y="2671"/>
                    <a:pt x="4754" y="2540"/>
                    <a:pt x="4590" y="2327"/>
                  </a:cubicBezTo>
                  <a:cubicBezTo>
                    <a:pt x="4442" y="2114"/>
                    <a:pt x="4475" y="1753"/>
                    <a:pt x="4737" y="1737"/>
                  </a:cubicBezTo>
                  <a:cubicBezTo>
                    <a:pt x="4658" y="1578"/>
                    <a:pt x="4482" y="1472"/>
                    <a:pt x="4305" y="1472"/>
                  </a:cubicBezTo>
                  <a:cubicBezTo>
                    <a:pt x="4263" y="1472"/>
                    <a:pt x="4221" y="1478"/>
                    <a:pt x="4180" y="1491"/>
                  </a:cubicBezTo>
                  <a:cubicBezTo>
                    <a:pt x="3754" y="1556"/>
                    <a:pt x="3737" y="2163"/>
                    <a:pt x="3737" y="2163"/>
                  </a:cubicBezTo>
                  <a:cubicBezTo>
                    <a:pt x="3737" y="2163"/>
                    <a:pt x="3442" y="1425"/>
                    <a:pt x="3934" y="1048"/>
                  </a:cubicBezTo>
                  <a:cubicBezTo>
                    <a:pt x="4117" y="903"/>
                    <a:pt x="4266" y="848"/>
                    <a:pt x="4384" y="848"/>
                  </a:cubicBezTo>
                  <a:cubicBezTo>
                    <a:pt x="4572" y="848"/>
                    <a:pt x="4681" y="989"/>
                    <a:pt x="4721" y="1130"/>
                  </a:cubicBezTo>
                  <a:cubicBezTo>
                    <a:pt x="4773" y="1300"/>
                    <a:pt x="4867" y="1459"/>
                    <a:pt x="5010" y="1459"/>
                  </a:cubicBezTo>
                  <a:cubicBezTo>
                    <a:pt x="5047" y="1459"/>
                    <a:pt x="5087" y="1449"/>
                    <a:pt x="5131" y="1425"/>
                  </a:cubicBezTo>
                  <a:cubicBezTo>
                    <a:pt x="5260" y="1361"/>
                    <a:pt x="5368" y="1267"/>
                    <a:pt x="5464" y="1267"/>
                  </a:cubicBezTo>
                  <a:cubicBezTo>
                    <a:pt x="5514" y="1267"/>
                    <a:pt x="5561" y="1293"/>
                    <a:pt x="5606" y="1360"/>
                  </a:cubicBezTo>
                  <a:cubicBezTo>
                    <a:pt x="5721" y="1606"/>
                    <a:pt x="5606" y="1917"/>
                    <a:pt x="5344" y="2032"/>
                  </a:cubicBezTo>
                  <a:cubicBezTo>
                    <a:pt x="5344" y="2032"/>
                    <a:pt x="5349" y="2032"/>
                    <a:pt x="5360" y="2032"/>
                  </a:cubicBezTo>
                  <a:cubicBezTo>
                    <a:pt x="5467" y="2032"/>
                    <a:pt x="6078" y="2005"/>
                    <a:pt x="6212" y="1393"/>
                  </a:cubicBezTo>
                  <a:cubicBezTo>
                    <a:pt x="6330" y="843"/>
                    <a:pt x="5863" y="0"/>
                    <a:pt x="49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4304800" y="2778800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853" y="1"/>
                  </a:moveTo>
                  <a:cubicBezTo>
                    <a:pt x="853" y="1"/>
                    <a:pt x="1" y="919"/>
                    <a:pt x="558" y="1706"/>
                  </a:cubicBezTo>
                  <a:cubicBezTo>
                    <a:pt x="886" y="2165"/>
                    <a:pt x="1394" y="2460"/>
                    <a:pt x="1951" y="2492"/>
                  </a:cubicBezTo>
                  <a:cubicBezTo>
                    <a:pt x="1886" y="2492"/>
                    <a:pt x="1492" y="2492"/>
                    <a:pt x="1312" y="2705"/>
                  </a:cubicBezTo>
                  <a:cubicBezTo>
                    <a:pt x="1181" y="2886"/>
                    <a:pt x="1132" y="3082"/>
                    <a:pt x="1164" y="3296"/>
                  </a:cubicBezTo>
                  <a:cubicBezTo>
                    <a:pt x="1216" y="3204"/>
                    <a:pt x="1310" y="3154"/>
                    <a:pt x="1412" y="3154"/>
                  </a:cubicBezTo>
                  <a:cubicBezTo>
                    <a:pt x="1439" y="3154"/>
                    <a:pt x="1465" y="3158"/>
                    <a:pt x="1492" y="3164"/>
                  </a:cubicBezTo>
                  <a:cubicBezTo>
                    <a:pt x="1597" y="3199"/>
                    <a:pt x="1758" y="3272"/>
                    <a:pt x="1943" y="3272"/>
                  </a:cubicBezTo>
                  <a:cubicBezTo>
                    <a:pt x="2104" y="3272"/>
                    <a:pt x="2284" y="3217"/>
                    <a:pt x="2459" y="3033"/>
                  </a:cubicBezTo>
                  <a:cubicBezTo>
                    <a:pt x="2836" y="2623"/>
                    <a:pt x="3328" y="2869"/>
                    <a:pt x="4656" y="2148"/>
                  </a:cubicBezTo>
                  <a:lnTo>
                    <a:pt x="4656" y="2148"/>
                  </a:lnTo>
                  <a:cubicBezTo>
                    <a:pt x="4655" y="2148"/>
                    <a:pt x="3933" y="2456"/>
                    <a:pt x="3116" y="2456"/>
                  </a:cubicBezTo>
                  <a:cubicBezTo>
                    <a:pt x="2655" y="2456"/>
                    <a:pt x="2163" y="2358"/>
                    <a:pt x="1754" y="2050"/>
                  </a:cubicBezTo>
                  <a:cubicBezTo>
                    <a:pt x="1115" y="1574"/>
                    <a:pt x="771" y="788"/>
                    <a:pt x="85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4458475" y="2593000"/>
              <a:ext cx="111075" cy="157150"/>
            </a:xfrm>
            <a:custGeom>
              <a:rect b="b" l="l" r="r" t="t"/>
              <a:pathLst>
                <a:path extrusionOk="0" h="6286" w="4443">
                  <a:moveTo>
                    <a:pt x="2651" y="0"/>
                  </a:moveTo>
                  <a:cubicBezTo>
                    <a:pt x="2155" y="0"/>
                    <a:pt x="1633" y="206"/>
                    <a:pt x="1279" y="614"/>
                  </a:cubicBezTo>
                  <a:cubicBezTo>
                    <a:pt x="0" y="2253"/>
                    <a:pt x="918" y="4269"/>
                    <a:pt x="1656" y="5122"/>
                  </a:cubicBezTo>
                  <a:cubicBezTo>
                    <a:pt x="2098" y="5630"/>
                    <a:pt x="2639" y="6040"/>
                    <a:pt x="3262" y="6285"/>
                  </a:cubicBezTo>
                  <a:cubicBezTo>
                    <a:pt x="2688" y="6023"/>
                    <a:pt x="2180" y="5630"/>
                    <a:pt x="1787" y="5138"/>
                  </a:cubicBezTo>
                  <a:cubicBezTo>
                    <a:pt x="1508" y="4745"/>
                    <a:pt x="1295" y="4302"/>
                    <a:pt x="1180" y="3860"/>
                  </a:cubicBezTo>
                  <a:cubicBezTo>
                    <a:pt x="1017" y="3319"/>
                    <a:pt x="967" y="2761"/>
                    <a:pt x="1017" y="2220"/>
                  </a:cubicBezTo>
                  <a:cubicBezTo>
                    <a:pt x="1148" y="745"/>
                    <a:pt x="1967" y="188"/>
                    <a:pt x="2721" y="172"/>
                  </a:cubicBezTo>
                  <a:cubicBezTo>
                    <a:pt x="3065" y="172"/>
                    <a:pt x="3410" y="303"/>
                    <a:pt x="3656" y="565"/>
                  </a:cubicBezTo>
                  <a:cubicBezTo>
                    <a:pt x="4295" y="1106"/>
                    <a:pt x="3934" y="2040"/>
                    <a:pt x="3393" y="2270"/>
                  </a:cubicBezTo>
                  <a:cubicBezTo>
                    <a:pt x="3275" y="2337"/>
                    <a:pt x="3143" y="2370"/>
                    <a:pt x="3012" y="2370"/>
                  </a:cubicBezTo>
                  <a:cubicBezTo>
                    <a:pt x="2889" y="2370"/>
                    <a:pt x="2767" y="2341"/>
                    <a:pt x="2656" y="2286"/>
                  </a:cubicBezTo>
                  <a:cubicBezTo>
                    <a:pt x="2475" y="2204"/>
                    <a:pt x="2361" y="2024"/>
                    <a:pt x="2344" y="1827"/>
                  </a:cubicBezTo>
                  <a:cubicBezTo>
                    <a:pt x="2338" y="1741"/>
                    <a:pt x="2360" y="1719"/>
                    <a:pt x="2405" y="1719"/>
                  </a:cubicBezTo>
                  <a:cubicBezTo>
                    <a:pt x="2449" y="1719"/>
                    <a:pt x="2515" y="1740"/>
                    <a:pt x="2600" y="1740"/>
                  </a:cubicBezTo>
                  <a:cubicBezTo>
                    <a:pt x="2659" y="1740"/>
                    <a:pt x="2727" y="1730"/>
                    <a:pt x="2803" y="1696"/>
                  </a:cubicBezTo>
                  <a:cubicBezTo>
                    <a:pt x="3016" y="1565"/>
                    <a:pt x="3049" y="1286"/>
                    <a:pt x="2885" y="1122"/>
                  </a:cubicBezTo>
                  <a:cubicBezTo>
                    <a:pt x="2812" y="1054"/>
                    <a:pt x="2711" y="1016"/>
                    <a:pt x="2608" y="1016"/>
                  </a:cubicBezTo>
                  <a:cubicBezTo>
                    <a:pt x="2412" y="1016"/>
                    <a:pt x="2207" y="1155"/>
                    <a:pt x="2164" y="1499"/>
                  </a:cubicBezTo>
                  <a:cubicBezTo>
                    <a:pt x="2131" y="1729"/>
                    <a:pt x="2213" y="1975"/>
                    <a:pt x="2377" y="2155"/>
                  </a:cubicBezTo>
                  <a:cubicBezTo>
                    <a:pt x="2393" y="2171"/>
                    <a:pt x="2410" y="2188"/>
                    <a:pt x="2443" y="2220"/>
                  </a:cubicBezTo>
                  <a:lnTo>
                    <a:pt x="2492" y="2270"/>
                  </a:lnTo>
                  <a:lnTo>
                    <a:pt x="2541" y="2302"/>
                  </a:lnTo>
                  <a:lnTo>
                    <a:pt x="2590" y="2319"/>
                  </a:lnTo>
                  <a:lnTo>
                    <a:pt x="2623" y="2352"/>
                  </a:lnTo>
                  <a:cubicBezTo>
                    <a:pt x="2746" y="2409"/>
                    <a:pt x="2881" y="2438"/>
                    <a:pt x="3016" y="2438"/>
                  </a:cubicBezTo>
                  <a:cubicBezTo>
                    <a:pt x="3152" y="2438"/>
                    <a:pt x="3287" y="2409"/>
                    <a:pt x="3410" y="2352"/>
                  </a:cubicBezTo>
                  <a:cubicBezTo>
                    <a:pt x="4000" y="2139"/>
                    <a:pt x="4442" y="1089"/>
                    <a:pt x="3738" y="450"/>
                  </a:cubicBezTo>
                  <a:cubicBezTo>
                    <a:pt x="3474" y="149"/>
                    <a:pt x="3072" y="0"/>
                    <a:pt x="26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3767575" y="2895200"/>
              <a:ext cx="212300" cy="254475"/>
            </a:xfrm>
            <a:custGeom>
              <a:rect b="b" l="l" r="r" t="t"/>
              <a:pathLst>
                <a:path extrusionOk="0" h="10179" w="8492">
                  <a:moveTo>
                    <a:pt x="6267" y="1"/>
                  </a:moveTo>
                  <a:cubicBezTo>
                    <a:pt x="6070" y="1"/>
                    <a:pt x="5870" y="22"/>
                    <a:pt x="5672" y="66"/>
                  </a:cubicBezTo>
                  <a:cubicBezTo>
                    <a:pt x="4492" y="328"/>
                    <a:pt x="3738" y="1574"/>
                    <a:pt x="3492" y="2836"/>
                  </a:cubicBezTo>
                  <a:lnTo>
                    <a:pt x="3492" y="2852"/>
                  </a:lnTo>
                  <a:cubicBezTo>
                    <a:pt x="3262" y="4147"/>
                    <a:pt x="3492" y="5376"/>
                    <a:pt x="3459" y="6475"/>
                  </a:cubicBezTo>
                  <a:cubicBezTo>
                    <a:pt x="3508" y="7458"/>
                    <a:pt x="3148" y="8425"/>
                    <a:pt x="2459" y="9130"/>
                  </a:cubicBezTo>
                  <a:cubicBezTo>
                    <a:pt x="1771" y="9753"/>
                    <a:pt x="902" y="10113"/>
                    <a:pt x="1" y="10179"/>
                  </a:cubicBezTo>
                  <a:cubicBezTo>
                    <a:pt x="918" y="10146"/>
                    <a:pt x="1804" y="9802"/>
                    <a:pt x="2492" y="9195"/>
                  </a:cubicBezTo>
                  <a:cubicBezTo>
                    <a:pt x="3230" y="8491"/>
                    <a:pt x="3639" y="7491"/>
                    <a:pt x="3590" y="6475"/>
                  </a:cubicBezTo>
                  <a:cubicBezTo>
                    <a:pt x="3656" y="5360"/>
                    <a:pt x="3426" y="4114"/>
                    <a:pt x="3656" y="2868"/>
                  </a:cubicBezTo>
                  <a:cubicBezTo>
                    <a:pt x="3656" y="2868"/>
                    <a:pt x="3656" y="2852"/>
                    <a:pt x="3656" y="2852"/>
                  </a:cubicBezTo>
                  <a:cubicBezTo>
                    <a:pt x="3885" y="1623"/>
                    <a:pt x="4606" y="459"/>
                    <a:pt x="5705" y="213"/>
                  </a:cubicBezTo>
                  <a:cubicBezTo>
                    <a:pt x="5836" y="180"/>
                    <a:pt x="5967" y="148"/>
                    <a:pt x="6098" y="148"/>
                  </a:cubicBezTo>
                  <a:cubicBezTo>
                    <a:pt x="6143" y="144"/>
                    <a:pt x="6187" y="143"/>
                    <a:pt x="6232" y="143"/>
                  </a:cubicBezTo>
                  <a:cubicBezTo>
                    <a:pt x="6629" y="143"/>
                    <a:pt x="7020" y="272"/>
                    <a:pt x="7344" y="508"/>
                  </a:cubicBezTo>
                  <a:cubicBezTo>
                    <a:pt x="8049" y="1082"/>
                    <a:pt x="7950" y="2311"/>
                    <a:pt x="7541" y="2705"/>
                  </a:cubicBezTo>
                  <a:cubicBezTo>
                    <a:pt x="7475" y="2754"/>
                    <a:pt x="7393" y="2819"/>
                    <a:pt x="7311" y="2852"/>
                  </a:cubicBezTo>
                  <a:cubicBezTo>
                    <a:pt x="7196" y="2918"/>
                    <a:pt x="7065" y="2950"/>
                    <a:pt x="6934" y="2950"/>
                  </a:cubicBezTo>
                  <a:cubicBezTo>
                    <a:pt x="6803" y="2950"/>
                    <a:pt x="6672" y="2918"/>
                    <a:pt x="6557" y="2852"/>
                  </a:cubicBezTo>
                  <a:cubicBezTo>
                    <a:pt x="6475" y="2803"/>
                    <a:pt x="6410" y="2737"/>
                    <a:pt x="6377" y="2655"/>
                  </a:cubicBezTo>
                  <a:lnTo>
                    <a:pt x="6377" y="2655"/>
                  </a:lnTo>
                  <a:cubicBezTo>
                    <a:pt x="6377" y="2655"/>
                    <a:pt x="6401" y="2658"/>
                    <a:pt x="6440" y="2658"/>
                  </a:cubicBezTo>
                  <a:cubicBezTo>
                    <a:pt x="6569" y="2658"/>
                    <a:pt x="6858" y="2629"/>
                    <a:pt x="6934" y="2377"/>
                  </a:cubicBezTo>
                  <a:cubicBezTo>
                    <a:pt x="7065" y="2065"/>
                    <a:pt x="6868" y="1721"/>
                    <a:pt x="6541" y="1656"/>
                  </a:cubicBezTo>
                  <a:cubicBezTo>
                    <a:pt x="6485" y="1640"/>
                    <a:pt x="6430" y="1632"/>
                    <a:pt x="6377" y="1632"/>
                  </a:cubicBezTo>
                  <a:cubicBezTo>
                    <a:pt x="5991" y="1632"/>
                    <a:pt x="5692" y="2023"/>
                    <a:pt x="5836" y="2426"/>
                  </a:cubicBezTo>
                  <a:cubicBezTo>
                    <a:pt x="5885" y="2606"/>
                    <a:pt x="6000" y="2754"/>
                    <a:pt x="6164" y="2852"/>
                  </a:cubicBezTo>
                  <a:cubicBezTo>
                    <a:pt x="6411" y="3014"/>
                    <a:pt x="6694" y="3096"/>
                    <a:pt x="6975" y="3096"/>
                  </a:cubicBezTo>
                  <a:cubicBezTo>
                    <a:pt x="7235" y="3096"/>
                    <a:pt x="7493" y="3026"/>
                    <a:pt x="7721" y="2885"/>
                  </a:cubicBezTo>
                  <a:cubicBezTo>
                    <a:pt x="7737" y="2868"/>
                    <a:pt x="7754" y="2868"/>
                    <a:pt x="7786" y="2852"/>
                  </a:cubicBezTo>
                  <a:cubicBezTo>
                    <a:pt x="8295" y="2459"/>
                    <a:pt x="8491" y="1770"/>
                    <a:pt x="8245" y="1164"/>
                  </a:cubicBezTo>
                  <a:cubicBezTo>
                    <a:pt x="8016" y="449"/>
                    <a:pt x="7177" y="1"/>
                    <a:pt x="62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3873300" y="2930650"/>
              <a:ext cx="58225" cy="52825"/>
            </a:xfrm>
            <a:custGeom>
              <a:rect b="b" l="l" r="r" t="t"/>
              <a:pathLst>
                <a:path extrusionOk="0" h="2113" w="2329">
                  <a:moveTo>
                    <a:pt x="521" y="0"/>
                  </a:moveTo>
                  <a:cubicBezTo>
                    <a:pt x="455" y="0"/>
                    <a:pt x="385" y="8"/>
                    <a:pt x="312" y="24"/>
                  </a:cubicBezTo>
                  <a:cubicBezTo>
                    <a:pt x="427" y="106"/>
                    <a:pt x="459" y="270"/>
                    <a:pt x="361" y="385"/>
                  </a:cubicBezTo>
                  <a:cubicBezTo>
                    <a:pt x="246" y="565"/>
                    <a:pt x="0" y="992"/>
                    <a:pt x="132" y="1434"/>
                  </a:cubicBezTo>
                  <a:cubicBezTo>
                    <a:pt x="164" y="1598"/>
                    <a:pt x="263" y="1746"/>
                    <a:pt x="377" y="1860"/>
                  </a:cubicBezTo>
                  <a:cubicBezTo>
                    <a:pt x="565" y="2048"/>
                    <a:pt x="825" y="2113"/>
                    <a:pt x="1095" y="2113"/>
                  </a:cubicBezTo>
                  <a:cubicBezTo>
                    <a:pt x="1627" y="2113"/>
                    <a:pt x="2198" y="1860"/>
                    <a:pt x="2328" y="1795"/>
                  </a:cubicBezTo>
                  <a:lnTo>
                    <a:pt x="2328" y="1795"/>
                  </a:lnTo>
                  <a:cubicBezTo>
                    <a:pt x="2328" y="1795"/>
                    <a:pt x="2297" y="1798"/>
                    <a:pt x="2247" y="1798"/>
                  </a:cubicBezTo>
                  <a:cubicBezTo>
                    <a:pt x="2082" y="1798"/>
                    <a:pt x="1709" y="1760"/>
                    <a:pt x="1508" y="1434"/>
                  </a:cubicBezTo>
                  <a:cubicBezTo>
                    <a:pt x="1443" y="1336"/>
                    <a:pt x="1410" y="1221"/>
                    <a:pt x="1394" y="1090"/>
                  </a:cubicBezTo>
                  <a:cubicBezTo>
                    <a:pt x="1308" y="400"/>
                    <a:pt x="995" y="0"/>
                    <a:pt x="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3958950" y="2895900"/>
              <a:ext cx="73775" cy="48825"/>
            </a:xfrm>
            <a:custGeom>
              <a:rect b="b" l="l" r="r" t="t"/>
              <a:pathLst>
                <a:path extrusionOk="0" h="1953" w="2951">
                  <a:moveTo>
                    <a:pt x="922" y="1"/>
                  </a:moveTo>
                  <a:cubicBezTo>
                    <a:pt x="657" y="1"/>
                    <a:pt x="352" y="27"/>
                    <a:pt x="0" y="87"/>
                  </a:cubicBezTo>
                  <a:cubicBezTo>
                    <a:pt x="410" y="136"/>
                    <a:pt x="771" y="415"/>
                    <a:pt x="918" y="792"/>
                  </a:cubicBezTo>
                  <a:cubicBezTo>
                    <a:pt x="1124" y="1306"/>
                    <a:pt x="1482" y="1952"/>
                    <a:pt x="2237" y="1952"/>
                  </a:cubicBezTo>
                  <a:cubicBezTo>
                    <a:pt x="2443" y="1952"/>
                    <a:pt x="2680" y="1904"/>
                    <a:pt x="2951" y="1791"/>
                  </a:cubicBezTo>
                  <a:cubicBezTo>
                    <a:pt x="2770" y="1726"/>
                    <a:pt x="2656" y="1562"/>
                    <a:pt x="2656" y="1365"/>
                  </a:cubicBezTo>
                  <a:cubicBezTo>
                    <a:pt x="2656" y="1082"/>
                    <a:pt x="2619" y="1"/>
                    <a:pt x="9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4025325" y="2895225"/>
              <a:ext cx="36100" cy="28275"/>
            </a:xfrm>
            <a:custGeom>
              <a:rect b="b" l="l" r="r" t="t"/>
              <a:pathLst>
                <a:path extrusionOk="0" h="1131" w="1444">
                  <a:moveTo>
                    <a:pt x="968" y="1"/>
                  </a:moveTo>
                  <a:cubicBezTo>
                    <a:pt x="791" y="1"/>
                    <a:pt x="636" y="133"/>
                    <a:pt x="624" y="327"/>
                  </a:cubicBezTo>
                  <a:cubicBezTo>
                    <a:pt x="624" y="486"/>
                    <a:pt x="749" y="590"/>
                    <a:pt x="886" y="590"/>
                  </a:cubicBezTo>
                  <a:cubicBezTo>
                    <a:pt x="947" y="590"/>
                    <a:pt x="1011" y="569"/>
                    <a:pt x="1066" y="524"/>
                  </a:cubicBezTo>
                  <a:cubicBezTo>
                    <a:pt x="1066" y="524"/>
                    <a:pt x="1181" y="360"/>
                    <a:pt x="1066" y="294"/>
                  </a:cubicBezTo>
                  <a:cubicBezTo>
                    <a:pt x="1037" y="278"/>
                    <a:pt x="1011" y="270"/>
                    <a:pt x="987" y="270"/>
                  </a:cubicBezTo>
                  <a:cubicBezTo>
                    <a:pt x="917" y="270"/>
                    <a:pt x="873" y="335"/>
                    <a:pt x="886" y="409"/>
                  </a:cubicBezTo>
                  <a:cubicBezTo>
                    <a:pt x="896" y="440"/>
                    <a:pt x="882" y="455"/>
                    <a:pt x="858" y="455"/>
                  </a:cubicBezTo>
                  <a:cubicBezTo>
                    <a:pt x="807" y="455"/>
                    <a:pt x="716" y="389"/>
                    <a:pt x="738" y="278"/>
                  </a:cubicBezTo>
                  <a:cubicBezTo>
                    <a:pt x="750" y="150"/>
                    <a:pt x="852" y="72"/>
                    <a:pt x="969" y="72"/>
                  </a:cubicBezTo>
                  <a:cubicBezTo>
                    <a:pt x="1017" y="72"/>
                    <a:pt x="1067" y="85"/>
                    <a:pt x="1115" y="114"/>
                  </a:cubicBezTo>
                  <a:cubicBezTo>
                    <a:pt x="1378" y="261"/>
                    <a:pt x="1296" y="851"/>
                    <a:pt x="722" y="901"/>
                  </a:cubicBezTo>
                  <a:cubicBezTo>
                    <a:pt x="708" y="902"/>
                    <a:pt x="694" y="902"/>
                    <a:pt x="680" y="902"/>
                  </a:cubicBezTo>
                  <a:cubicBezTo>
                    <a:pt x="320" y="902"/>
                    <a:pt x="1" y="507"/>
                    <a:pt x="1" y="507"/>
                  </a:cubicBezTo>
                  <a:lnTo>
                    <a:pt x="1" y="507"/>
                  </a:lnTo>
                  <a:cubicBezTo>
                    <a:pt x="1" y="704"/>
                    <a:pt x="83" y="884"/>
                    <a:pt x="214" y="1015"/>
                  </a:cubicBezTo>
                  <a:cubicBezTo>
                    <a:pt x="331" y="1094"/>
                    <a:pt x="466" y="1131"/>
                    <a:pt x="601" y="1131"/>
                  </a:cubicBezTo>
                  <a:cubicBezTo>
                    <a:pt x="692" y="1131"/>
                    <a:pt x="783" y="1114"/>
                    <a:pt x="869" y="1081"/>
                  </a:cubicBezTo>
                  <a:cubicBezTo>
                    <a:pt x="1082" y="1032"/>
                    <a:pt x="1263" y="868"/>
                    <a:pt x="1345" y="671"/>
                  </a:cubicBezTo>
                  <a:cubicBezTo>
                    <a:pt x="1443" y="425"/>
                    <a:pt x="1345" y="147"/>
                    <a:pt x="1115" y="32"/>
                  </a:cubicBezTo>
                  <a:cubicBezTo>
                    <a:pt x="1066" y="11"/>
                    <a:pt x="1016" y="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3523350" y="3186125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3520875" y="2917900"/>
              <a:ext cx="68875" cy="268250"/>
            </a:xfrm>
            <a:custGeom>
              <a:rect b="b" l="l" r="r" t="t"/>
              <a:pathLst>
                <a:path extrusionOk="0" h="10730" w="2755">
                  <a:moveTo>
                    <a:pt x="1462" y="1"/>
                  </a:moveTo>
                  <a:cubicBezTo>
                    <a:pt x="1126" y="1"/>
                    <a:pt x="779" y="126"/>
                    <a:pt x="509" y="420"/>
                  </a:cubicBezTo>
                  <a:cubicBezTo>
                    <a:pt x="165" y="862"/>
                    <a:pt x="1" y="1403"/>
                    <a:pt x="34" y="1960"/>
                  </a:cubicBezTo>
                  <a:cubicBezTo>
                    <a:pt x="66" y="2485"/>
                    <a:pt x="165" y="3010"/>
                    <a:pt x="345" y="3501"/>
                  </a:cubicBezTo>
                  <a:cubicBezTo>
                    <a:pt x="1197" y="5550"/>
                    <a:pt x="2066" y="7501"/>
                    <a:pt x="1525" y="8943"/>
                  </a:cubicBezTo>
                  <a:cubicBezTo>
                    <a:pt x="1265" y="9691"/>
                    <a:pt x="763" y="10310"/>
                    <a:pt x="115" y="10720"/>
                  </a:cubicBezTo>
                  <a:lnTo>
                    <a:pt x="115" y="10720"/>
                  </a:lnTo>
                  <a:cubicBezTo>
                    <a:pt x="254" y="10639"/>
                    <a:pt x="1093" y="10222"/>
                    <a:pt x="1607" y="8976"/>
                  </a:cubicBezTo>
                  <a:cubicBezTo>
                    <a:pt x="2230" y="7501"/>
                    <a:pt x="1345" y="5452"/>
                    <a:pt x="525" y="3436"/>
                  </a:cubicBezTo>
                  <a:cubicBezTo>
                    <a:pt x="345" y="2960"/>
                    <a:pt x="230" y="2452"/>
                    <a:pt x="214" y="1944"/>
                  </a:cubicBezTo>
                  <a:cubicBezTo>
                    <a:pt x="165" y="1436"/>
                    <a:pt x="312" y="911"/>
                    <a:pt x="624" y="502"/>
                  </a:cubicBezTo>
                  <a:cubicBezTo>
                    <a:pt x="865" y="229"/>
                    <a:pt x="1186" y="111"/>
                    <a:pt x="1498" y="111"/>
                  </a:cubicBezTo>
                  <a:cubicBezTo>
                    <a:pt x="2012" y="111"/>
                    <a:pt x="2503" y="432"/>
                    <a:pt x="2574" y="911"/>
                  </a:cubicBezTo>
                  <a:cubicBezTo>
                    <a:pt x="2682" y="1436"/>
                    <a:pt x="2282" y="1917"/>
                    <a:pt x="1756" y="1917"/>
                  </a:cubicBezTo>
                  <a:cubicBezTo>
                    <a:pt x="1723" y="1917"/>
                    <a:pt x="1690" y="1915"/>
                    <a:pt x="1656" y="1911"/>
                  </a:cubicBezTo>
                  <a:cubicBezTo>
                    <a:pt x="1624" y="1911"/>
                    <a:pt x="1607" y="1895"/>
                    <a:pt x="1591" y="1895"/>
                  </a:cubicBezTo>
                  <a:cubicBezTo>
                    <a:pt x="1525" y="1862"/>
                    <a:pt x="1460" y="1813"/>
                    <a:pt x="1411" y="1747"/>
                  </a:cubicBezTo>
                  <a:cubicBezTo>
                    <a:pt x="1411" y="1747"/>
                    <a:pt x="1378" y="1698"/>
                    <a:pt x="1411" y="1649"/>
                  </a:cubicBezTo>
                  <a:cubicBezTo>
                    <a:pt x="1460" y="1616"/>
                    <a:pt x="1804" y="1633"/>
                    <a:pt x="1820" y="1321"/>
                  </a:cubicBezTo>
                  <a:cubicBezTo>
                    <a:pt x="1841" y="1070"/>
                    <a:pt x="1634" y="905"/>
                    <a:pt x="1426" y="905"/>
                  </a:cubicBezTo>
                  <a:cubicBezTo>
                    <a:pt x="1309" y="905"/>
                    <a:pt x="1192" y="957"/>
                    <a:pt x="1116" y="1075"/>
                  </a:cubicBezTo>
                  <a:cubicBezTo>
                    <a:pt x="902" y="1338"/>
                    <a:pt x="1181" y="1928"/>
                    <a:pt x="1706" y="1960"/>
                  </a:cubicBezTo>
                  <a:lnTo>
                    <a:pt x="1853" y="1960"/>
                  </a:lnTo>
                  <a:cubicBezTo>
                    <a:pt x="2378" y="1911"/>
                    <a:pt x="2755" y="1420"/>
                    <a:pt x="2656" y="895"/>
                  </a:cubicBezTo>
                  <a:cubicBezTo>
                    <a:pt x="2594" y="375"/>
                    <a:pt x="2044" y="1"/>
                    <a:pt x="1462" y="1"/>
                  </a:cubicBezTo>
                  <a:close/>
                  <a:moveTo>
                    <a:pt x="115" y="10720"/>
                  </a:moveTo>
                  <a:lnTo>
                    <a:pt x="115" y="10720"/>
                  </a:lnTo>
                  <a:cubicBezTo>
                    <a:pt x="108" y="10724"/>
                    <a:pt x="103" y="10727"/>
                    <a:pt x="99" y="10730"/>
                  </a:cubicBezTo>
                  <a:cubicBezTo>
                    <a:pt x="105" y="10726"/>
                    <a:pt x="110" y="10723"/>
                    <a:pt x="115" y="1072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3541375" y="2671550"/>
              <a:ext cx="61250" cy="136800"/>
            </a:xfrm>
            <a:custGeom>
              <a:rect b="b" l="l" r="r" t="t"/>
              <a:pathLst>
                <a:path extrusionOk="0" h="5472" w="2450">
                  <a:moveTo>
                    <a:pt x="1442" y="1"/>
                  </a:moveTo>
                  <a:cubicBezTo>
                    <a:pt x="1413" y="1"/>
                    <a:pt x="1385" y="5"/>
                    <a:pt x="1361" y="13"/>
                  </a:cubicBezTo>
                  <a:cubicBezTo>
                    <a:pt x="1033" y="111"/>
                    <a:pt x="968" y="373"/>
                    <a:pt x="1131" y="734"/>
                  </a:cubicBezTo>
                  <a:cubicBezTo>
                    <a:pt x="1279" y="1111"/>
                    <a:pt x="1787" y="1144"/>
                    <a:pt x="1656" y="2816"/>
                  </a:cubicBezTo>
                  <a:cubicBezTo>
                    <a:pt x="1525" y="4471"/>
                    <a:pt x="0" y="5471"/>
                    <a:pt x="0" y="5471"/>
                  </a:cubicBezTo>
                  <a:cubicBezTo>
                    <a:pt x="263" y="5422"/>
                    <a:pt x="1836" y="4471"/>
                    <a:pt x="2148" y="2439"/>
                  </a:cubicBezTo>
                  <a:cubicBezTo>
                    <a:pt x="2450" y="565"/>
                    <a:pt x="1791" y="1"/>
                    <a:pt x="14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3497525" y="2634275"/>
              <a:ext cx="131975" cy="177750"/>
            </a:xfrm>
            <a:custGeom>
              <a:rect b="b" l="l" r="r" t="t"/>
              <a:pathLst>
                <a:path extrusionOk="0" h="7110" w="5279">
                  <a:moveTo>
                    <a:pt x="1681" y="0"/>
                  </a:moveTo>
                  <a:cubicBezTo>
                    <a:pt x="1291" y="0"/>
                    <a:pt x="859" y="91"/>
                    <a:pt x="476" y="389"/>
                  </a:cubicBezTo>
                  <a:cubicBezTo>
                    <a:pt x="165" y="651"/>
                    <a:pt x="1" y="1061"/>
                    <a:pt x="33" y="1471"/>
                  </a:cubicBezTo>
                  <a:cubicBezTo>
                    <a:pt x="90" y="1983"/>
                    <a:pt x="616" y="2421"/>
                    <a:pt x="1225" y="2421"/>
                  </a:cubicBezTo>
                  <a:cubicBezTo>
                    <a:pt x="1318" y="2421"/>
                    <a:pt x="1413" y="2411"/>
                    <a:pt x="1509" y="2389"/>
                  </a:cubicBezTo>
                  <a:cubicBezTo>
                    <a:pt x="1607" y="2373"/>
                    <a:pt x="1722" y="2323"/>
                    <a:pt x="1804" y="2274"/>
                  </a:cubicBezTo>
                  <a:lnTo>
                    <a:pt x="1853" y="2274"/>
                  </a:lnTo>
                  <a:cubicBezTo>
                    <a:pt x="2148" y="2110"/>
                    <a:pt x="2312" y="1782"/>
                    <a:pt x="2246" y="1455"/>
                  </a:cubicBezTo>
                  <a:cubicBezTo>
                    <a:pt x="2196" y="1117"/>
                    <a:pt x="1908" y="894"/>
                    <a:pt x="1600" y="894"/>
                  </a:cubicBezTo>
                  <a:cubicBezTo>
                    <a:pt x="1504" y="894"/>
                    <a:pt x="1406" y="916"/>
                    <a:pt x="1312" y="963"/>
                  </a:cubicBezTo>
                  <a:cubicBezTo>
                    <a:pt x="951" y="1160"/>
                    <a:pt x="1050" y="1700"/>
                    <a:pt x="1459" y="1766"/>
                  </a:cubicBezTo>
                  <a:cubicBezTo>
                    <a:pt x="1490" y="1774"/>
                    <a:pt x="1521" y="1777"/>
                    <a:pt x="1551" y="1777"/>
                  </a:cubicBezTo>
                  <a:cubicBezTo>
                    <a:pt x="1775" y="1777"/>
                    <a:pt x="1962" y="1571"/>
                    <a:pt x="1918" y="1340"/>
                  </a:cubicBezTo>
                  <a:cubicBezTo>
                    <a:pt x="1912" y="1293"/>
                    <a:pt x="1941" y="1254"/>
                    <a:pt x="1980" y="1254"/>
                  </a:cubicBezTo>
                  <a:cubicBezTo>
                    <a:pt x="2036" y="1254"/>
                    <a:pt x="2112" y="1334"/>
                    <a:pt x="2131" y="1586"/>
                  </a:cubicBezTo>
                  <a:cubicBezTo>
                    <a:pt x="2148" y="1717"/>
                    <a:pt x="2115" y="1848"/>
                    <a:pt x="2066" y="1946"/>
                  </a:cubicBezTo>
                  <a:cubicBezTo>
                    <a:pt x="1919" y="2182"/>
                    <a:pt x="1678" y="2312"/>
                    <a:pt x="1417" y="2312"/>
                  </a:cubicBezTo>
                  <a:cubicBezTo>
                    <a:pt x="1388" y="2312"/>
                    <a:pt x="1358" y="2310"/>
                    <a:pt x="1328" y="2307"/>
                  </a:cubicBezTo>
                  <a:cubicBezTo>
                    <a:pt x="1323" y="2307"/>
                    <a:pt x="1318" y="2307"/>
                    <a:pt x="1312" y="2307"/>
                  </a:cubicBezTo>
                  <a:cubicBezTo>
                    <a:pt x="616" y="2307"/>
                    <a:pt x="120" y="1253"/>
                    <a:pt x="771" y="602"/>
                  </a:cubicBezTo>
                  <a:cubicBezTo>
                    <a:pt x="1049" y="317"/>
                    <a:pt x="1439" y="191"/>
                    <a:pt x="1854" y="191"/>
                  </a:cubicBezTo>
                  <a:cubicBezTo>
                    <a:pt x="2367" y="191"/>
                    <a:pt x="2918" y="383"/>
                    <a:pt x="3344" y="701"/>
                  </a:cubicBezTo>
                  <a:cubicBezTo>
                    <a:pt x="5082" y="1963"/>
                    <a:pt x="4820" y="4257"/>
                    <a:pt x="4312" y="5405"/>
                  </a:cubicBezTo>
                  <a:cubicBezTo>
                    <a:pt x="4049" y="6077"/>
                    <a:pt x="3590" y="6667"/>
                    <a:pt x="3017" y="7110"/>
                  </a:cubicBezTo>
                  <a:cubicBezTo>
                    <a:pt x="3623" y="6683"/>
                    <a:pt x="4115" y="6110"/>
                    <a:pt x="4410" y="5438"/>
                  </a:cubicBezTo>
                  <a:cubicBezTo>
                    <a:pt x="4951" y="4290"/>
                    <a:pt x="5279" y="1897"/>
                    <a:pt x="3459" y="553"/>
                  </a:cubicBezTo>
                  <a:cubicBezTo>
                    <a:pt x="3099" y="291"/>
                    <a:pt x="2689" y="127"/>
                    <a:pt x="2263" y="61"/>
                  </a:cubicBezTo>
                  <a:cubicBezTo>
                    <a:pt x="2090" y="27"/>
                    <a:pt x="1892" y="0"/>
                    <a:pt x="16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3527450" y="2496475"/>
              <a:ext cx="130325" cy="204900"/>
            </a:xfrm>
            <a:custGeom>
              <a:rect b="b" l="l" r="r" t="t"/>
              <a:pathLst>
                <a:path extrusionOk="0" h="8196" w="5213">
                  <a:moveTo>
                    <a:pt x="1098" y="0"/>
                  </a:moveTo>
                  <a:lnTo>
                    <a:pt x="1098" y="0"/>
                  </a:lnTo>
                  <a:cubicBezTo>
                    <a:pt x="0" y="2869"/>
                    <a:pt x="1279" y="4377"/>
                    <a:pt x="2541" y="5606"/>
                  </a:cubicBezTo>
                  <a:cubicBezTo>
                    <a:pt x="3803" y="6835"/>
                    <a:pt x="3754" y="8196"/>
                    <a:pt x="3754" y="8196"/>
                  </a:cubicBezTo>
                  <a:cubicBezTo>
                    <a:pt x="4655" y="7278"/>
                    <a:pt x="3590" y="5590"/>
                    <a:pt x="4459" y="4229"/>
                  </a:cubicBezTo>
                  <a:cubicBezTo>
                    <a:pt x="5213" y="3082"/>
                    <a:pt x="4246" y="2557"/>
                    <a:pt x="4246" y="2557"/>
                  </a:cubicBezTo>
                  <a:cubicBezTo>
                    <a:pt x="3836" y="3147"/>
                    <a:pt x="3377" y="3000"/>
                    <a:pt x="3016" y="3738"/>
                  </a:cubicBezTo>
                  <a:cubicBezTo>
                    <a:pt x="2656" y="4475"/>
                    <a:pt x="3278" y="5803"/>
                    <a:pt x="3278" y="5803"/>
                  </a:cubicBezTo>
                  <a:cubicBezTo>
                    <a:pt x="2065" y="4934"/>
                    <a:pt x="2311" y="4147"/>
                    <a:pt x="2656" y="3754"/>
                  </a:cubicBezTo>
                  <a:cubicBezTo>
                    <a:pt x="3000" y="3361"/>
                    <a:pt x="2524" y="3000"/>
                    <a:pt x="2541" y="2787"/>
                  </a:cubicBezTo>
                  <a:cubicBezTo>
                    <a:pt x="2557" y="2639"/>
                    <a:pt x="2590" y="2492"/>
                    <a:pt x="2639" y="2361"/>
                  </a:cubicBezTo>
                  <a:cubicBezTo>
                    <a:pt x="2639" y="2361"/>
                    <a:pt x="2567" y="2313"/>
                    <a:pt x="2431" y="2313"/>
                  </a:cubicBezTo>
                  <a:cubicBezTo>
                    <a:pt x="2316" y="2313"/>
                    <a:pt x="2154" y="2347"/>
                    <a:pt x="1951" y="2475"/>
                  </a:cubicBezTo>
                  <a:cubicBezTo>
                    <a:pt x="1230" y="2967"/>
                    <a:pt x="1525" y="4065"/>
                    <a:pt x="1525" y="4065"/>
                  </a:cubicBezTo>
                  <a:cubicBezTo>
                    <a:pt x="1000" y="3328"/>
                    <a:pt x="1180" y="2574"/>
                    <a:pt x="1770" y="2049"/>
                  </a:cubicBezTo>
                  <a:cubicBezTo>
                    <a:pt x="2377" y="1525"/>
                    <a:pt x="1803" y="1049"/>
                    <a:pt x="1410" y="836"/>
                  </a:cubicBezTo>
                  <a:cubicBezTo>
                    <a:pt x="1017" y="623"/>
                    <a:pt x="1098" y="1"/>
                    <a:pt x="10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3467200" y="2471075"/>
              <a:ext cx="75850" cy="112700"/>
            </a:xfrm>
            <a:custGeom>
              <a:rect b="b" l="l" r="r" t="t"/>
              <a:pathLst>
                <a:path extrusionOk="0" h="4508" w="3034">
                  <a:moveTo>
                    <a:pt x="460" y="0"/>
                  </a:moveTo>
                  <a:lnTo>
                    <a:pt x="460" y="0"/>
                  </a:lnTo>
                  <a:cubicBezTo>
                    <a:pt x="460" y="0"/>
                    <a:pt x="1" y="2016"/>
                    <a:pt x="3033" y="4508"/>
                  </a:cubicBezTo>
                  <a:cubicBezTo>
                    <a:pt x="3033" y="4508"/>
                    <a:pt x="2476" y="3836"/>
                    <a:pt x="2722" y="3082"/>
                  </a:cubicBezTo>
                  <a:cubicBezTo>
                    <a:pt x="2984" y="2328"/>
                    <a:pt x="2689" y="2065"/>
                    <a:pt x="2443" y="1803"/>
                  </a:cubicBezTo>
                  <a:cubicBezTo>
                    <a:pt x="2295" y="1639"/>
                    <a:pt x="2295" y="1410"/>
                    <a:pt x="2427" y="1246"/>
                  </a:cubicBezTo>
                  <a:cubicBezTo>
                    <a:pt x="2427" y="1246"/>
                    <a:pt x="2388" y="1238"/>
                    <a:pt x="2333" y="1238"/>
                  </a:cubicBezTo>
                  <a:cubicBezTo>
                    <a:pt x="2171" y="1238"/>
                    <a:pt x="1862" y="1302"/>
                    <a:pt x="1935" y="1803"/>
                  </a:cubicBezTo>
                  <a:cubicBezTo>
                    <a:pt x="2033" y="2492"/>
                    <a:pt x="2082" y="2606"/>
                    <a:pt x="1853" y="2623"/>
                  </a:cubicBezTo>
                  <a:cubicBezTo>
                    <a:pt x="1844" y="2624"/>
                    <a:pt x="1835" y="2625"/>
                    <a:pt x="1827" y="2625"/>
                  </a:cubicBezTo>
                  <a:cubicBezTo>
                    <a:pt x="1645" y="2625"/>
                    <a:pt x="1707" y="2286"/>
                    <a:pt x="1755" y="2098"/>
                  </a:cubicBezTo>
                  <a:cubicBezTo>
                    <a:pt x="1820" y="1918"/>
                    <a:pt x="2066" y="1098"/>
                    <a:pt x="1410" y="820"/>
                  </a:cubicBezTo>
                  <a:cubicBezTo>
                    <a:pt x="755" y="541"/>
                    <a:pt x="492" y="279"/>
                    <a:pt x="46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3603650" y="2685800"/>
              <a:ext cx="89775" cy="106550"/>
            </a:xfrm>
            <a:custGeom>
              <a:rect b="b" l="l" r="r" t="t"/>
              <a:pathLst>
                <a:path extrusionOk="0" h="4262" w="3591">
                  <a:moveTo>
                    <a:pt x="1722" y="0"/>
                  </a:moveTo>
                  <a:lnTo>
                    <a:pt x="1722" y="0"/>
                  </a:lnTo>
                  <a:cubicBezTo>
                    <a:pt x="771" y="508"/>
                    <a:pt x="1050" y="1180"/>
                    <a:pt x="952" y="2475"/>
                  </a:cubicBezTo>
                  <a:cubicBezTo>
                    <a:pt x="853" y="3770"/>
                    <a:pt x="1" y="4262"/>
                    <a:pt x="1" y="4262"/>
                  </a:cubicBezTo>
                  <a:cubicBezTo>
                    <a:pt x="3591" y="2426"/>
                    <a:pt x="2279" y="770"/>
                    <a:pt x="1935" y="525"/>
                  </a:cubicBezTo>
                  <a:cubicBezTo>
                    <a:pt x="1591" y="279"/>
                    <a:pt x="1722" y="0"/>
                    <a:pt x="17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3605700" y="2751200"/>
              <a:ext cx="196725" cy="145025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3" y="334"/>
                    <a:pt x="2017" y="957"/>
                  </a:cubicBezTo>
                  <a:cubicBezTo>
                    <a:pt x="1460" y="1810"/>
                    <a:pt x="1" y="1924"/>
                    <a:pt x="1" y="1924"/>
                  </a:cubicBezTo>
                  <a:cubicBezTo>
                    <a:pt x="2394" y="1990"/>
                    <a:pt x="3033" y="2613"/>
                    <a:pt x="3673" y="3367"/>
                  </a:cubicBezTo>
                  <a:cubicBezTo>
                    <a:pt x="4312" y="4121"/>
                    <a:pt x="4492" y="5334"/>
                    <a:pt x="6000" y="5711"/>
                  </a:cubicBezTo>
                  <a:cubicBezTo>
                    <a:pt x="6253" y="5774"/>
                    <a:pt x="6474" y="5800"/>
                    <a:pt x="6666" y="5800"/>
                  </a:cubicBezTo>
                  <a:cubicBezTo>
                    <a:pt x="7619" y="5800"/>
                    <a:pt x="7869" y="5154"/>
                    <a:pt x="7869" y="5154"/>
                  </a:cubicBezTo>
                  <a:lnTo>
                    <a:pt x="7869" y="5154"/>
                  </a:lnTo>
                  <a:cubicBezTo>
                    <a:pt x="7780" y="5213"/>
                    <a:pt x="7699" y="5242"/>
                    <a:pt x="7627" y="5242"/>
                  </a:cubicBezTo>
                  <a:cubicBezTo>
                    <a:pt x="7379" y="5242"/>
                    <a:pt x="7237" y="4887"/>
                    <a:pt x="7262" y="4137"/>
                  </a:cubicBezTo>
                  <a:cubicBezTo>
                    <a:pt x="7279" y="3170"/>
                    <a:pt x="6410" y="2892"/>
                    <a:pt x="5295" y="2711"/>
                  </a:cubicBezTo>
                  <a:cubicBezTo>
                    <a:pt x="4181" y="2531"/>
                    <a:pt x="3246" y="2465"/>
                    <a:pt x="3132" y="2105"/>
                  </a:cubicBezTo>
                  <a:cubicBezTo>
                    <a:pt x="3017" y="1728"/>
                    <a:pt x="3509" y="1597"/>
                    <a:pt x="4197" y="1384"/>
                  </a:cubicBezTo>
                  <a:cubicBezTo>
                    <a:pt x="4869" y="1187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19" y="588"/>
                    <a:pt x="4464" y="606"/>
                    <a:pt x="4407" y="606"/>
                  </a:cubicBezTo>
                  <a:cubicBezTo>
                    <a:pt x="4212" y="606"/>
                    <a:pt x="3992" y="392"/>
                    <a:pt x="3623" y="138"/>
                  </a:cubicBezTo>
                  <a:cubicBezTo>
                    <a:pt x="3496" y="45"/>
                    <a:pt x="3360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3510225" y="2811075"/>
              <a:ext cx="192225" cy="157075"/>
            </a:xfrm>
            <a:custGeom>
              <a:rect b="b" l="l" r="r" t="t"/>
              <a:pathLst>
                <a:path extrusionOk="0" h="6283" w="7689">
                  <a:moveTo>
                    <a:pt x="4290" y="1"/>
                  </a:moveTo>
                  <a:cubicBezTo>
                    <a:pt x="2708" y="1"/>
                    <a:pt x="1369" y="1104"/>
                    <a:pt x="673" y="2529"/>
                  </a:cubicBezTo>
                  <a:cubicBezTo>
                    <a:pt x="148" y="3627"/>
                    <a:pt x="1" y="4857"/>
                    <a:pt x="230" y="6053"/>
                  </a:cubicBezTo>
                  <a:lnTo>
                    <a:pt x="230" y="6086"/>
                  </a:lnTo>
                  <a:lnTo>
                    <a:pt x="263" y="6217"/>
                  </a:lnTo>
                  <a:lnTo>
                    <a:pt x="279" y="6283"/>
                  </a:lnTo>
                  <a:lnTo>
                    <a:pt x="279" y="6217"/>
                  </a:lnTo>
                  <a:cubicBezTo>
                    <a:pt x="247" y="6070"/>
                    <a:pt x="247" y="5922"/>
                    <a:pt x="230" y="5775"/>
                  </a:cubicBezTo>
                  <a:cubicBezTo>
                    <a:pt x="247" y="4906"/>
                    <a:pt x="411" y="4037"/>
                    <a:pt x="738" y="3234"/>
                  </a:cubicBezTo>
                  <a:cubicBezTo>
                    <a:pt x="1148" y="2234"/>
                    <a:pt x="1869" y="1398"/>
                    <a:pt x="2820" y="874"/>
                  </a:cubicBezTo>
                  <a:cubicBezTo>
                    <a:pt x="3368" y="559"/>
                    <a:pt x="4084" y="308"/>
                    <a:pt x="4792" y="308"/>
                  </a:cubicBezTo>
                  <a:cubicBezTo>
                    <a:pt x="5375" y="308"/>
                    <a:pt x="5952" y="478"/>
                    <a:pt x="6426" y="923"/>
                  </a:cubicBezTo>
                  <a:cubicBezTo>
                    <a:pt x="7492" y="1841"/>
                    <a:pt x="7147" y="3758"/>
                    <a:pt x="5951" y="4070"/>
                  </a:cubicBezTo>
                  <a:cubicBezTo>
                    <a:pt x="5825" y="4099"/>
                    <a:pt x="5696" y="4114"/>
                    <a:pt x="5567" y="4114"/>
                  </a:cubicBezTo>
                  <a:cubicBezTo>
                    <a:pt x="5122" y="4114"/>
                    <a:pt x="4684" y="3941"/>
                    <a:pt x="4443" y="3611"/>
                  </a:cubicBezTo>
                  <a:cubicBezTo>
                    <a:pt x="4164" y="3201"/>
                    <a:pt x="4148" y="2677"/>
                    <a:pt x="4410" y="2250"/>
                  </a:cubicBezTo>
                  <a:cubicBezTo>
                    <a:pt x="4600" y="1972"/>
                    <a:pt x="4910" y="1814"/>
                    <a:pt x="5229" y="1814"/>
                  </a:cubicBezTo>
                  <a:cubicBezTo>
                    <a:pt x="5379" y="1814"/>
                    <a:pt x="5531" y="1849"/>
                    <a:pt x="5672" y="1923"/>
                  </a:cubicBezTo>
                  <a:cubicBezTo>
                    <a:pt x="5852" y="2005"/>
                    <a:pt x="5967" y="2185"/>
                    <a:pt x="5967" y="2382"/>
                  </a:cubicBezTo>
                  <a:cubicBezTo>
                    <a:pt x="5967" y="2382"/>
                    <a:pt x="5967" y="2529"/>
                    <a:pt x="5852" y="2529"/>
                  </a:cubicBezTo>
                  <a:cubicBezTo>
                    <a:pt x="5754" y="2513"/>
                    <a:pt x="5787" y="2365"/>
                    <a:pt x="5525" y="2300"/>
                  </a:cubicBezTo>
                  <a:cubicBezTo>
                    <a:pt x="5495" y="2293"/>
                    <a:pt x="5466" y="2290"/>
                    <a:pt x="5437" y="2290"/>
                  </a:cubicBezTo>
                  <a:cubicBezTo>
                    <a:pt x="5181" y="2290"/>
                    <a:pt x="4976" y="2542"/>
                    <a:pt x="5049" y="2808"/>
                  </a:cubicBezTo>
                  <a:cubicBezTo>
                    <a:pt x="5080" y="2974"/>
                    <a:pt x="5316" y="3107"/>
                    <a:pt x="5560" y="3107"/>
                  </a:cubicBezTo>
                  <a:cubicBezTo>
                    <a:pt x="5700" y="3107"/>
                    <a:pt x="5843" y="3063"/>
                    <a:pt x="5951" y="2955"/>
                  </a:cubicBezTo>
                  <a:cubicBezTo>
                    <a:pt x="6016" y="2890"/>
                    <a:pt x="6066" y="2808"/>
                    <a:pt x="6082" y="2709"/>
                  </a:cubicBezTo>
                  <a:cubicBezTo>
                    <a:pt x="6180" y="2398"/>
                    <a:pt x="6049" y="2070"/>
                    <a:pt x="5770" y="1906"/>
                  </a:cubicBezTo>
                  <a:cubicBezTo>
                    <a:pt x="5599" y="1800"/>
                    <a:pt x="5408" y="1749"/>
                    <a:pt x="5219" y="1749"/>
                  </a:cubicBezTo>
                  <a:cubicBezTo>
                    <a:pt x="4884" y="1749"/>
                    <a:pt x="4554" y="1908"/>
                    <a:pt x="4344" y="2201"/>
                  </a:cubicBezTo>
                  <a:cubicBezTo>
                    <a:pt x="4033" y="2644"/>
                    <a:pt x="4033" y="3234"/>
                    <a:pt x="4344" y="3693"/>
                  </a:cubicBezTo>
                  <a:cubicBezTo>
                    <a:pt x="4613" y="4051"/>
                    <a:pt x="5091" y="4249"/>
                    <a:pt x="5576" y="4249"/>
                  </a:cubicBezTo>
                  <a:cubicBezTo>
                    <a:pt x="5713" y="4249"/>
                    <a:pt x="5850" y="4233"/>
                    <a:pt x="5984" y="4201"/>
                  </a:cubicBezTo>
                  <a:cubicBezTo>
                    <a:pt x="7344" y="3873"/>
                    <a:pt x="7688" y="1808"/>
                    <a:pt x="6557" y="808"/>
                  </a:cubicBezTo>
                  <a:cubicBezTo>
                    <a:pt x="6410" y="677"/>
                    <a:pt x="6246" y="546"/>
                    <a:pt x="6082" y="464"/>
                  </a:cubicBezTo>
                  <a:cubicBezTo>
                    <a:pt x="5590" y="169"/>
                    <a:pt x="5033" y="5"/>
                    <a:pt x="4459" y="5"/>
                  </a:cubicBezTo>
                  <a:cubicBezTo>
                    <a:pt x="4403" y="2"/>
                    <a:pt x="4346" y="1"/>
                    <a:pt x="429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3520075" y="2858875"/>
              <a:ext cx="76000" cy="81425"/>
            </a:xfrm>
            <a:custGeom>
              <a:rect b="b" l="l" r="r" t="t"/>
              <a:pathLst>
                <a:path extrusionOk="0" h="3257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994"/>
                    <a:pt x="0" y="3256"/>
                    <a:pt x="0" y="3256"/>
                  </a:cubicBezTo>
                  <a:cubicBezTo>
                    <a:pt x="0" y="3256"/>
                    <a:pt x="689" y="1158"/>
                    <a:pt x="1951" y="961"/>
                  </a:cubicBezTo>
                  <a:cubicBezTo>
                    <a:pt x="3040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3618000" y="2852575"/>
              <a:ext cx="130350" cy="112825"/>
            </a:xfrm>
            <a:custGeom>
              <a:rect b="b" l="l" r="r" t="t"/>
              <a:pathLst>
                <a:path extrusionOk="0" h="4513" w="5214">
                  <a:moveTo>
                    <a:pt x="3033" y="0"/>
                  </a:moveTo>
                  <a:lnTo>
                    <a:pt x="3033" y="0"/>
                  </a:lnTo>
                  <a:cubicBezTo>
                    <a:pt x="3033" y="0"/>
                    <a:pt x="3344" y="705"/>
                    <a:pt x="3017" y="1771"/>
                  </a:cubicBezTo>
                  <a:cubicBezTo>
                    <a:pt x="2672" y="2852"/>
                    <a:pt x="1836" y="3065"/>
                    <a:pt x="1197" y="3131"/>
                  </a:cubicBezTo>
                  <a:cubicBezTo>
                    <a:pt x="574" y="3197"/>
                    <a:pt x="132" y="3475"/>
                    <a:pt x="1" y="4344"/>
                  </a:cubicBezTo>
                  <a:cubicBezTo>
                    <a:pt x="139" y="4245"/>
                    <a:pt x="307" y="4194"/>
                    <a:pt x="479" y="4194"/>
                  </a:cubicBezTo>
                  <a:cubicBezTo>
                    <a:pt x="593" y="4194"/>
                    <a:pt x="709" y="4216"/>
                    <a:pt x="820" y="4262"/>
                  </a:cubicBezTo>
                  <a:cubicBezTo>
                    <a:pt x="1058" y="4372"/>
                    <a:pt x="1454" y="4512"/>
                    <a:pt x="1852" y="4512"/>
                  </a:cubicBezTo>
                  <a:cubicBezTo>
                    <a:pt x="2167" y="4512"/>
                    <a:pt x="2483" y="4424"/>
                    <a:pt x="2722" y="4164"/>
                  </a:cubicBezTo>
                  <a:cubicBezTo>
                    <a:pt x="3263" y="3574"/>
                    <a:pt x="3164" y="2967"/>
                    <a:pt x="3131" y="2672"/>
                  </a:cubicBezTo>
                  <a:cubicBezTo>
                    <a:pt x="3115" y="2381"/>
                    <a:pt x="3067" y="1852"/>
                    <a:pt x="3332" y="1852"/>
                  </a:cubicBezTo>
                  <a:cubicBezTo>
                    <a:pt x="3336" y="1852"/>
                    <a:pt x="3340" y="1852"/>
                    <a:pt x="3345" y="1853"/>
                  </a:cubicBezTo>
                  <a:cubicBezTo>
                    <a:pt x="3345" y="1853"/>
                    <a:pt x="3348" y="1852"/>
                    <a:pt x="3354" y="1852"/>
                  </a:cubicBezTo>
                  <a:cubicBezTo>
                    <a:pt x="3398" y="1852"/>
                    <a:pt x="3574" y="1877"/>
                    <a:pt x="3574" y="2279"/>
                  </a:cubicBezTo>
                  <a:cubicBezTo>
                    <a:pt x="3558" y="2754"/>
                    <a:pt x="3541" y="3049"/>
                    <a:pt x="4164" y="3229"/>
                  </a:cubicBezTo>
                  <a:cubicBezTo>
                    <a:pt x="4492" y="3328"/>
                    <a:pt x="4820" y="3492"/>
                    <a:pt x="5082" y="3721"/>
                  </a:cubicBezTo>
                  <a:cubicBezTo>
                    <a:pt x="4967" y="3508"/>
                    <a:pt x="4934" y="3262"/>
                    <a:pt x="5000" y="3033"/>
                  </a:cubicBezTo>
                  <a:cubicBezTo>
                    <a:pt x="5131" y="2705"/>
                    <a:pt x="5213" y="2098"/>
                    <a:pt x="4639" y="1705"/>
                  </a:cubicBezTo>
                  <a:cubicBezTo>
                    <a:pt x="4082" y="1312"/>
                    <a:pt x="3525" y="1066"/>
                    <a:pt x="3394" y="672"/>
                  </a:cubicBezTo>
                  <a:cubicBezTo>
                    <a:pt x="3312" y="426"/>
                    <a:pt x="3197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3695875" y="2928375"/>
              <a:ext cx="31975" cy="50025"/>
            </a:xfrm>
            <a:custGeom>
              <a:rect b="b" l="l" r="r" t="t"/>
              <a:pathLst>
                <a:path extrusionOk="0" h="2001" w="1279">
                  <a:moveTo>
                    <a:pt x="328" y="1"/>
                  </a:moveTo>
                  <a:cubicBezTo>
                    <a:pt x="328" y="1"/>
                    <a:pt x="328" y="1"/>
                    <a:pt x="328" y="2"/>
                  </a:cubicBezTo>
                  <a:lnTo>
                    <a:pt x="328" y="2"/>
                  </a:lnTo>
                  <a:cubicBezTo>
                    <a:pt x="328" y="1"/>
                    <a:pt x="328" y="1"/>
                    <a:pt x="328" y="1"/>
                  </a:cubicBezTo>
                  <a:close/>
                  <a:moveTo>
                    <a:pt x="328" y="2"/>
                  </a:moveTo>
                  <a:cubicBezTo>
                    <a:pt x="344" y="198"/>
                    <a:pt x="328" y="378"/>
                    <a:pt x="262" y="574"/>
                  </a:cubicBezTo>
                  <a:cubicBezTo>
                    <a:pt x="180" y="837"/>
                    <a:pt x="0" y="1246"/>
                    <a:pt x="459" y="1525"/>
                  </a:cubicBezTo>
                  <a:cubicBezTo>
                    <a:pt x="475" y="1541"/>
                    <a:pt x="475" y="1558"/>
                    <a:pt x="492" y="1558"/>
                  </a:cubicBezTo>
                  <a:cubicBezTo>
                    <a:pt x="1016" y="1853"/>
                    <a:pt x="1016" y="2000"/>
                    <a:pt x="1016" y="2000"/>
                  </a:cubicBezTo>
                  <a:cubicBezTo>
                    <a:pt x="1016" y="2000"/>
                    <a:pt x="1049" y="1771"/>
                    <a:pt x="1098" y="1525"/>
                  </a:cubicBezTo>
                  <a:cubicBezTo>
                    <a:pt x="1115" y="1443"/>
                    <a:pt x="1147" y="1378"/>
                    <a:pt x="1164" y="1296"/>
                  </a:cubicBezTo>
                  <a:cubicBezTo>
                    <a:pt x="1279" y="935"/>
                    <a:pt x="1115" y="525"/>
                    <a:pt x="770" y="345"/>
                  </a:cubicBezTo>
                  <a:cubicBezTo>
                    <a:pt x="353" y="113"/>
                    <a:pt x="329" y="12"/>
                    <a:pt x="328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3697100" y="2712800"/>
              <a:ext cx="172950" cy="121900"/>
            </a:xfrm>
            <a:custGeom>
              <a:rect b="b" l="l" r="r" t="t"/>
              <a:pathLst>
                <a:path extrusionOk="0" h="4876" w="6918">
                  <a:moveTo>
                    <a:pt x="1951" y="1"/>
                  </a:moveTo>
                  <a:cubicBezTo>
                    <a:pt x="1062" y="1"/>
                    <a:pt x="586" y="838"/>
                    <a:pt x="705" y="1379"/>
                  </a:cubicBezTo>
                  <a:cubicBezTo>
                    <a:pt x="834" y="1981"/>
                    <a:pt x="1402" y="2019"/>
                    <a:pt x="1542" y="2019"/>
                  </a:cubicBezTo>
                  <a:cubicBezTo>
                    <a:pt x="1562" y="2019"/>
                    <a:pt x="1574" y="2018"/>
                    <a:pt x="1574" y="2018"/>
                  </a:cubicBezTo>
                  <a:cubicBezTo>
                    <a:pt x="1295" y="1920"/>
                    <a:pt x="1180" y="1608"/>
                    <a:pt x="1312" y="1346"/>
                  </a:cubicBezTo>
                  <a:cubicBezTo>
                    <a:pt x="1354" y="1282"/>
                    <a:pt x="1399" y="1258"/>
                    <a:pt x="1446" y="1258"/>
                  </a:cubicBezTo>
                  <a:cubicBezTo>
                    <a:pt x="1544" y="1258"/>
                    <a:pt x="1654" y="1362"/>
                    <a:pt x="1787" y="1428"/>
                  </a:cubicBezTo>
                  <a:cubicBezTo>
                    <a:pt x="1828" y="1447"/>
                    <a:pt x="1866" y="1455"/>
                    <a:pt x="1902" y="1455"/>
                  </a:cubicBezTo>
                  <a:cubicBezTo>
                    <a:pt x="2053" y="1455"/>
                    <a:pt x="2157" y="1302"/>
                    <a:pt x="2197" y="1116"/>
                  </a:cubicBezTo>
                  <a:cubicBezTo>
                    <a:pt x="2237" y="975"/>
                    <a:pt x="2346" y="834"/>
                    <a:pt x="2534" y="834"/>
                  </a:cubicBezTo>
                  <a:cubicBezTo>
                    <a:pt x="2652" y="834"/>
                    <a:pt x="2800" y="889"/>
                    <a:pt x="2983" y="1035"/>
                  </a:cubicBezTo>
                  <a:cubicBezTo>
                    <a:pt x="3475" y="1412"/>
                    <a:pt x="3164" y="2166"/>
                    <a:pt x="3164" y="2166"/>
                  </a:cubicBezTo>
                  <a:cubicBezTo>
                    <a:pt x="3164" y="2166"/>
                    <a:pt x="3164" y="1543"/>
                    <a:pt x="2738" y="1493"/>
                  </a:cubicBezTo>
                  <a:cubicBezTo>
                    <a:pt x="2690" y="1480"/>
                    <a:pt x="2643" y="1473"/>
                    <a:pt x="2597" y="1473"/>
                  </a:cubicBezTo>
                  <a:cubicBezTo>
                    <a:pt x="2419" y="1473"/>
                    <a:pt x="2258" y="1570"/>
                    <a:pt x="2180" y="1739"/>
                  </a:cubicBezTo>
                  <a:cubicBezTo>
                    <a:pt x="2443" y="1739"/>
                    <a:pt x="2475" y="2116"/>
                    <a:pt x="2328" y="2313"/>
                  </a:cubicBezTo>
                  <a:cubicBezTo>
                    <a:pt x="2180" y="2526"/>
                    <a:pt x="2213" y="2657"/>
                    <a:pt x="2361" y="2756"/>
                  </a:cubicBezTo>
                  <a:cubicBezTo>
                    <a:pt x="2492" y="2838"/>
                    <a:pt x="2705" y="2821"/>
                    <a:pt x="2541" y="3198"/>
                  </a:cubicBezTo>
                  <a:cubicBezTo>
                    <a:pt x="2361" y="3575"/>
                    <a:pt x="1639" y="3575"/>
                    <a:pt x="1639" y="3575"/>
                  </a:cubicBezTo>
                  <a:cubicBezTo>
                    <a:pt x="1787" y="3362"/>
                    <a:pt x="1754" y="3067"/>
                    <a:pt x="1557" y="2903"/>
                  </a:cubicBezTo>
                  <a:cubicBezTo>
                    <a:pt x="1557" y="3083"/>
                    <a:pt x="1443" y="3231"/>
                    <a:pt x="1279" y="3280"/>
                  </a:cubicBezTo>
                  <a:cubicBezTo>
                    <a:pt x="1000" y="3362"/>
                    <a:pt x="1000" y="3280"/>
                    <a:pt x="738" y="3510"/>
                  </a:cubicBezTo>
                  <a:cubicBezTo>
                    <a:pt x="601" y="3620"/>
                    <a:pt x="407" y="3647"/>
                    <a:pt x="253" y="3647"/>
                  </a:cubicBezTo>
                  <a:cubicBezTo>
                    <a:pt x="110" y="3647"/>
                    <a:pt x="0" y="3624"/>
                    <a:pt x="0" y="3624"/>
                  </a:cubicBezTo>
                  <a:lnTo>
                    <a:pt x="0" y="3624"/>
                  </a:lnTo>
                  <a:cubicBezTo>
                    <a:pt x="164" y="3723"/>
                    <a:pt x="377" y="3772"/>
                    <a:pt x="574" y="3788"/>
                  </a:cubicBezTo>
                  <a:cubicBezTo>
                    <a:pt x="1016" y="3821"/>
                    <a:pt x="1459" y="3903"/>
                    <a:pt x="1885" y="4001"/>
                  </a:cubicBezTo>
                  <a:cubicBezTo>
                    <a:pt x="3065" y="4362"/>
                    <a:pt x="3787" y="4854"/>
                    <a:pt x="4688" y="4870"/>
                  </a:cubicBezTo>
                  <a:cubicBezTo>
                    <a:pt x="4738" y="4874"/>
                    <a:pt x="4789" y="4876"/>
                    <a:pt x="4839" y="4876"/>
                  </a:cubicBezTo>
                  <a:cubicBezTo>
                    <a:pt x="5234" y="4876"/>
                    <a:pt x="5634" y="4764"/>
                    <a:pt x="5983" y="4575"/>
                  </a:cubicBezTo>
                  <a:cubicBezTo>
                    <a:pt x="6770" y="4116"/>
                    <a:pt x="6917" y="2952"/>
                    <a:pt x="6458" y="2346"/>
                  </a:cubicBezTo>
                  <a:cubicBezTo>
                    <a:pt x="6227" y="2016"/>
                    <a:pt x="5863" y="1864"/>
                    <a:pt x="5523" y="1864"/>
                  </a:cubicBezTo>
                  <a:cubicBezTo>
                    <a:pt x="5188" y="1864"/>
                    <a:pt x="4876" y="2012"/>
                    <a:pt x="4737" y="2280"/>
                  </a:cubicBezTo>
                  <a:cubicBezTo>
                    <a:pt x="4475" y="2624"/>
                    <a:pt x="4524" y="3083"/>
                    <a:pt x="4819" y="3378"/>
                  </a:cubicBezTo>
                  <a:cubicBezTo>
                    <a:pt x="4836" y="3395"/>
                    <a:pt x="4868" y="3411"/>
                    <a:pt x="4885" y="3428"/>
                  </a:cubicBezTo>
                  <a:lnTo>
                    <a:pt x="4918" y="3444"/>
                  </a:lnTo>
                  <a:cubicBezTo>
                    <a:pt x="5020" y="3504"/>
                    <a:pt x="5148" y="3535"/>
                    <a:pt x="5273" y="3535"/>
                  </a:cubicBezTo>
                  <a:cubicBezTo>
                    <a:pt x="5525" y="3535"/>
                    <a:pt x="5765" y="3407"/>
                    <a:pt x="5754" y="3133"/>
                  </a:cubicBezTo>
                  <a:cubicBezTo>
                    <a:pt x="5767" y="2936"/>
                    <a:pt x="5607" y="2851"/>
                    <a:pt x="5429" y="2851"/>
                  </a:cubicBezTo>
                  <a:cubicBezTo>
                    <a:pt x="5177" y="2851"/>
                    <a:pt x="4891" y="3021"/>
                    <a:pt x="5016" y="3280"/>
                  </a:cubicBezTo>
                  <a:cubicBezTo>
                    <a:pt x="5016" y="3303"/>
                    <a:pt x="5016" y="3326"/>
                    <a:pt x="4993" y="3326"/>
                  </a:cubicBezTo>
                  <a:cubicBezTo>
                    <a:pt x="4967" y="3326"/>
                    <a:pt x="4910" y="3295"/>
                    <a:pt x="4786" y="3198"/>
                  </a:cubicBezTo>
                  <a:cubicBezTo>
                    <a:pt x="4672" y="3100"/>
                    <a:pt x="4606" y="2952"/>
                    <a:pt x="4623" y="2788"/>
                  </a:cubicBezTo>
                  <a:cubicBezTo>
                    <a:pt x="4606" y="2624"/>
                    <a:pt x="4672" y="2444"/>
                    <a:pt x="4786" y="2313"/>
                  </a:cubicBezTo>
                  <a:cubicBezTo>
                    <a:pt x="4921" y="2076"/>
                    <a:pt x="5191" y="1950"/>
                    <a:pt x="5482" y="1950"/>
                  </a:cubicBezTo>
                  <a:cubicBezTo>
                    <a:pt x="5795" y="1950"/>
                    <a:pt x="6131" y="2097"/>
                    <a:pt x="6344" y="2411"/>
                  </a:cubicBezTo>
                  <a:cubicBezTo>
                    <a:pt x="6344" y="2411"/>
                    <a:pt x="6344" y="2428"/>
                    <a:pt x="6360" y="2428"/>
                  </a:cubicBezTo>
                  <a:cubicBezTo>
                    <a:pt x="6573" y="2854"/>
                    <a:pt x="6557" y="3346"/>
                    <a:pt x="6311" y="3755"/>
                  </a:cubicBezTo>
                  <a:cubicBezTo>
                    <a:pt x="6032" y="4247"/>
                    <a:pt x="5395" y="4594"/>
                    <a:pt x="4566" y="4594"/>
                  </a:cubicBezTo>
                  <a:cubicBezTo>
                    <a:pt x="4179" y="4594"/>
                    <a:pt x="3749" y="4518"/>
                    <a:pt x="3295" y="4346"/>
                  </a:cubicBezTo>
                  <a:cubicBezTo>
                    <a:pt x="3246" y="4329"/>
                    <a:pt x="3016" y="4264"/>
                    <a:pt x="2869" y="4182"/>
                  </a:cubicBezTo>
                  <a:cubicBezTo>
                    <a:pt x="2459" y="3969"/>
                    <a:pt x="2016" y="3821"/>
                    <a:pt x="1557" y="3739"/>
                  </a:cubicBezTo>
                  <a:cubicBezTo>
                    <a:pt x="1738" y="3723"/>
                    <a:pt x="1918" y="3690"/>
                    <a:pt x="2131" y="3657"/>
                  </a:cubicBezTo>
                  <a:cubicBezTo>
                    <a:pt x="3869" y="3313"/>
                    <a:pt x="4131" y="838"/>
                    <a:pt x="2672" y="166"/>
                  </a:cubicBezTo>
                  <a:cubicBezTo>
                    <a:pt x="2409" y="50"/>
                    <a:pt x="2168" y="1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3781500" y="2778400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3804" y="0"/>
                  </a:moveTo>
                  <a:lnTo>
                    <a:pt x="3804" y="0"/>
                  </a:lnTo>
                  <a:cubicBezTo>
                    <a:pt x="3886" y="804"/>
                    <a:pt x="3541" y="1574"/>
                    <a:pt x="2902" y="2049"/>
                  </a:cubicBezTo>
                  <a:cubicBezTo>
                    <a:pt x="2489" y="2367"/>
                    <a:pt x="1990" y="2468"/>
                    <a:pt x="1523" y="2468"/>
                  </a:cubicBezTo>
                  <a:cubicBezTo>
                    <a:pt x="714" y="2468"/>
                    <a:pt x="1" y="2164"/>
                    <a:pt x="1" y="2164"/>
                  </a:cubicBezTo>
                  <a:lnTo>
                    <a:pt x="1" y="2164"/>
                  </a:lnTo>
                  <a:cubicBezTo>
                    <a:pt x="1329" y="2869"/>
                    <a:pt x="1837" y="2639"/>
                    <a:pt x="2214" y="3049"/>
                  </a:cubicBezTo>
                  <a:cubicBezTo>
                    <a:pt x="2376" y="3226"/>
                    <a:pt x="2545" y="3281"/>
                    <a:pt x="2700" y="3281"/>
                  </a:cubicBezTo>
                  <a:cubicBezTo>
                    <a:pt x="2889" y="3281"/>
                    <a:pt x="3056" y="3200"/>
                    <a:pt x="3164" y="3164"/>
                  </a:cubicBezTo>
                  <a:cubicBezTo>
                    <a:pt x="3188" y="3158"/>
                    <a:pt x="3211" y="3155"/>
                    <a:pt x="3234" y="3155"/>
                  </a:cubicBezTo>
                  <a:cubicBezTo>
                    <a:pt x="3340" y="3155"/>
                    <a:pt x="3438" y="3214"/>
                    <a:pt x="3492" y="3295"/>
                  </a:cubicBezTo>
                  <a:cubicBezTo>
                    <a:pt x="3525" y="3098"/>
                    <a:pt x="3476" y="2885"/>
                    <a:pt x="3345" y="2721"/>
                  </a:cubicBezTo>
                  <a:cubicBezTo>
                    <a:pt x="3181" y="2508"/>
                    <a:pt x="2771" y="2492"/>
                    <a:pt x="2705" y="2492"/>
                  </a:cubicBezTo>
                  <a:cubicBezTo>
                    <a:pt x="3263" y="2459"/>
                    <a:pt x="3771" y="2181"/>
                    <a:pt x="4099" y="1722"/>
                  </a:cubicBezTo>
                  <a:cubicBezTo>
                    <a:pt x="4656" y="935"/>
                    <a:pt x="3804" y="1"/>
                    <a:pt x="3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3632750" y="2593000"/>
              <a:ext cx="111075" cy="157150"/>
            </a:xfrm>
            <a:custGeom>
              <a:rect b="b" l="l" r="r" t="t"/>
              <a:pathLst>
                <a:path extrusionOk="0" h="6286" w="4443">
                  <a:moveTo>
                    <a:pt x="1810" y="0"/>
                  </a:moveTo>
                  <a:cubicBezTo>
                    <a:pt x="1386" y="0"/>
                    <a:pt x="977" y="149"/>
                    <a:pt x="706" y="450"/>
                  </a:cubicBezTo>
                  <a:cubicBezTo>
                    <a:pt x="1" y="1089"/>
                    <a:pt x="443" y="2139"/>
                    <a:pt x="1033" y="2352"/>
                  </a:cubicBezTo>
                  <a:cubicBezTo>
                    <a:pt x="1156" y="2417"/>
                    <a:pt x="1292" y="2450"/>
                    <a:pt x="1427" y="2450"/>
                  </a:cubicBezTo>
                  <a:cubicBezTo>
                    <a:pt x="1562" y="2450"/>
                    <a:pt x="1697" y="2417"/>
                    <a:pt x="1820" y="2352"/>
                  </a:cubicBezTo>
                  <a:lnTo>
                    <a:pt x="1869" y="2319"/>
                  </a:lnTo>
                  <a:lnTo>
                    <a:pt x="1902" y="2302"/>
                  </a:lnTo>
                  <a:lnTo>
                    <a:pt x="1951" y="2270"/>
                  </a:lnTo>
                  <a:lnTo>
                    <a:pt x="2017" y="2220"/>
                  </a:lnTo>
                  <a:cubicBezTo>
                    <a:pt x="2033" y="2204"/>
                    <a:pt x="2050" y="2171"/>
                    <a:pt x="2066" y="2155"/>
                  </a:cubicBezTo>
                  <a:cubicBezTo>
                    <a:pt x="2230" y="1975"/>
                    <a:pt x="2312" y="1745"/>
                    <a:pt x="2279" y="1499"/>
                  </a:cubicBezTo>
                  <a:cubicBezTo>
                    <a:pt x="2236" y="1167"/>
                    <a:pt x="2026" y="1024"/>
                    <a:pt x="1830" y="1024"/>
                  </a:cubicBezTo>
                  <a:cubicBezTo>
                    <a:pt x="1726" y="1024"/>
                    <a:pt x="1626" y="1065"/>
                    <a:pt x="1558" y="1139"/>
                  </a:cubicBezTo>
                  <a:cubicBezTo>
                    <a:pt x="1394" y="1303"/>
                    <a:pt x="1443" y="1581"/>
                    <a:pt x="1640" y="1696"/>
                  </a:cubicBezTo>
                  <a:cubicBezTo>
                    <a:pt x="1717" y="1730"/>
                    <a:pt x="1786" y="1740"/>
                    <a:pt x="1846" y="1740"/>
                  </a:cubicBezTo>
                  <a:cubicBezTo>
                    <a:pt x="1925" y="1740"/>
                    <a:pt x="1988" y="1723"/>
                    <a:pt x="2034" y="1723"/>
                  </a:cubicBezTo>
                  <a:cubicBezTo>
                    <a:pt x="2087" y="1723"/>
                    <a:pt x="2115" y="1746"/>
                    <a:pt x="2115" y="1843"/>
                  </a:cubicBezTo>
                  <a:cubicBezTo>
                    <a:pt x="2082" y="2040"/>
                    <a:pt x="1968" y="2204"/>
                    <a:pt x="1787" y="2302"/>
                  </a:cubicBezTo>
                  <a:cubicBezTo>
                    <a:pt x="1681" y="2348"/>
                    <a:pt x="1564" y="2373"/>
                    <a:pt x="1446" y="2373"/>
                  </a:cubicBezTo>
                  <a:cubicBezTo>
                    <a:pt x="1310" y="2373"/>
                    <a:pt x="1173" y="2340"/>
                    <a:pt x="1050" y="2270"/>
                  </a:cubicBezTo>
                  <a:cubicBezTo>
                    <a:pt x="509" y="2040"/>
                    <a:pt x="148" y="1106"/>
                    <a:pt x="788" y="565"/>
                  </a:cubicBezTo>
                  <a:cubicBezTo>
                    <a:pt x="1033" y="319"/>
                    <a:pt x="1378" y="172"/>
                    <a:pt x="1722" y="172"/>
                  </a:cubicBezTo>
                  <a:cubicBezTo>
                    <a:pt x="2476" y="204"/>
                    <a:pt x="3295" y="745"/>
                    <a:pt x="3443" y="2220"/>
                  </a:cubicBezTo>
                  <a:cubicBezTo>
                    <a:pt x="3476" y="2761"/>
                    <a:pt x="3427" y="3319"/>
                    <a:pt x="3279" y="3860"/>
                  </a:cubicBezTo>
                  <a:cubicBezTo>
                    <a:pt x="3148" y="4319"/>
                    <a:pt x="2935" y="4745"/>
                    <a:pt x="2673" y="5138"/>
                  </a:cubicBezTo>
                  <a:cubicBezTo>
                    <a:pt x="2263" y="5630"/>
                    <a:pt x="1755" y="6023"/>
                    <a:pt x="1181" y="6285"/>
                  </a:cubicBezTo>
                  <a:cubicBezTo>
                    <a:pt x="1804" y="6040"/>
                    <a:pt x="2361" y="5646"/>
                    <a:pt x="2787" y="5122"/>
                  </a:cubicBezTo>
                  <a:cubicBezTo>
                    <a:pt x="3541" y="4269"/>
                    <a:pt x="4443" y="2253"/>
                    <a:pt x="3164" y="614"/>
                  </a:cubicBezTo>
                  <a:cubicBezTo>
                    <a:pt x="2828" y="206"/>
                    <a:pt x="2309" y="0"/>
                    <a:pt x="181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2935300" y="2895200"/>
              <a:ext cx="212300" cy="254475"/>
            </a:xfrm>
            <a:custGeom>
              <a:rect b="b" l="l" r="r" t="t"/>
              <a:pathLst>
                <a:path extrusionOk="0" h="10179" w="8492">
                  <a:moveTo>
                    <a:pt x="2215" y="1"/>
                  </a:moveTo>
                  <a:cubicBezTo>
                    <a:pt x="1310" y="1"/>
                    <a:pt x="462" y="449"/>
                    <a:pt x="247" y="1164"/>
                  </a:cubicBezTo>
                  <a:cubicBezTo>
                    <a:pt x="1" y="1770"/>
                    <a:pt x="197" y="2459"/>
                    <a:pt x="722" y="2852"/>
                  </a:cubicBezTo>
                  <a:cubicBezTo>
                    <a:pt x="738" y="2868"/>
                    <a:pt x="755" y="2885"/>
                    <a:pt x="771" y="2885"/>
                  </a:cubicBezTo>
                  <a:cubicBezTo>
                    <a:pt x="999" y="3026"/>
                    <a:pt x="1257" y="3096"/>
                    <a:pt x="1517" y="3096"/>
                  </a:cubicBezTo>
                  <a:cubicBezTo>
                    <a:pt x="1798" y="3096"/>
                    <a:pt x="2081" y="3014"/>
                    <a:pt x="2328" y="2852"/>
                  </a:cubicBezTo>
                  <a:cubicBezTo>
                    <a:pt x="2492" y="2754"/>
                    <a:pt x="2607" y="2606"/>
                    <a:pt x="2656" y="2426"/>
                  </a:cubicBezTo>
                  <a:cubicBezTo>
                    <a:pt x="2801" y="2036"/>
                    <a:pt x="2499" y="1633"/>
                    <a:pt x="2111" y="1633"/>
                  </a:cubicBezTo>
                  <a:cubicBezTo>
                    <a:pt x="2059" y="1633"/>
                    <a:pt x="2006" y="1640"/>
                    <a:pt x="1951" y="1656"/>
                  </a:cubicBezTo>
                  <a:cubicBezTo>
                    <a:pt x="1623" y="1721"/>
                    <a:pt x="1443" y="2065"/>
                    <a:pt x="1558" y="2377"/>
                  </a:cubicBezTo>
                  <a:cubicBezTo>
                    <a:pt x="1641" y="2626"/>
                    <a:pt x="1896" y="2660"/>
                    <a:pt x="2030" y="2660"/>
                  </a:cubicBezTo>
                  <a:cubicBezTo>
                    <a:pt x="2082" y="2660"/>
                    <a:pt x="2115" y="2655"/>
                    <a:pt x="2115" y="2655"/>
                  </a:cubicBezTo>
                  <a:lnTo>
                    <a:pt x="2115" y="2655"/>
                  </a:lnTo>
                  <a:cubicBezTo>
                    <a:pt x="2082" y="2737"/>
                    <a:pt x="2017" y="2819"/>
                    <a:pt x="1951" y="2868"/>
                  </a:cubicBezTo>
                  <a:cubicBezTo>
                    <a:pt x="1828" y="2934"/>
                    <a:pt x="1693" y="2967"/>
                    <a:pt x="1560" y="2967"/>
                  </a:cubicBezTo>
                  <a:cubicBezTo>
                    <a:pt x="1427" y="2967"/>
                    <a:pt x="1296" y="2934"/>
                    <a:pt x="1181" y="2868"/>
                  </a:cubicBezTo>
                  <a:cubicBezTo>
                    <a:pt x="1099" y="2819"/>
                    <a:pt x="1017" y="2770"/>
                    <a:pt x="951" y="2705"/>
                  </a:cubicBezTo>
                  <a:cubicBezTo>
                    <a:pt x="525" y="2328"/>
                    <a:pt x="427" y="1082"/>
                    <a:pt x="1148" y="508"/>
                  </a:cubicBezTo>
                  <a:cubicBezTo>
                    <a:pt x="1472" y="272"/>
                    <a:pt x="1863" y="143"/>
                    <a:pt x="2260" y="143"/>
                  </a:cubicBezTo>
                  <a:cubicBezTo>
                    <a:pt x="2304" y="143"/>
                    <a:pt x="2349" y="144"/>
                    <a:pt x="2394" y="148"/>
                  </a:cubicBezTo>
                  <a:cubicBezTo>
                    <a:pt x="2525" y="164"/>
                    <a:pt x="2656" y="180"/>
                    <a:pt x="2787" y="213"/>
                  </a:cubicBezTo>
                  <a:cubicBezTo>
                    <a:pt x="3885" y="475"/>
                    <a:pt x="4590" y="1639"/>
                    <a:pt x="4820" y="2868"/>
                  </a:cubicBezTo>
                  <a:cubicBezTo>
                    <a:pt x="5066" y="4131"/>
                    <a:pt x="4820" y="5360"/>
                    <a:pt x="4902" y="6491"/>
                  </a:cubicBezTo>
                  <a:cubicBezTo>
                    <a:pt x="4853" y="7507"/>
                    <a:pt x="5246" y="8491"/>
                    <a:pt x="5984" y="9195"/>
                  </a:cubicBezTo>
                  <a:cubicBezTo>
                    <a:pt x="6688" y="9802"/>
                    <a:pt x="7574" y="10146"/>
                    <a:pt x="8491" y="10179"/>
                  </a:cubicBezTo>
                  <a:cubicBezTo>
                    <a:pt x="7574" y="10113"/>
                    <a:pt x="6705" y="9753"/>
                    <a:pt x="6033" y="9130"/>
                  </a:cubicBezTo>
                  <a:cubicBezTo>
                    <a:pt x="5328" y="8425"/>
                    <a:pt x="4967" y="7458"/>
                    <a:pt x="5033" y="6475"/>
                  </a:cubicBezTo>
                  <a:cubicBezTo>
                    <a:pt x="4967" y="5376"/>
                    <a:pt x="5213" y="4147"/>
                    <a:pt x="4984" y="2852"/>
                  </a:cubicBezTo>
                  <a:lnTo>
                    <a:pt x="4984" y="2836"/>
                  </a:lnTo>
                  <a:cubicBezTo>
                    <a:pt x="4754" y="1574"/>
                    <a:pt x="4000" y="328"/>
                    <a:pt x="2804" y="66"/>
                  </a:cubicBezTo>
                  <a:cubicBezTo>
                    <a:pt x="2609" y="22"/>
                    <a:pt x="2410" y="1"/>
                    <a:pt x="22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2983650" y="2930650"/>
              <a:ext cx="58225" cy="52825"/>
            </a:xfrm>
            <a:custGeom>
              <a:rect b="b" l="l" r="r" t="t"/>
              <a:pathLst>
                <a:path extrusionOk="0" h="2113" w="2329">
                  <a:moveTo>
                    <a:pt x="1803" y="0"/>
                  </a:moveTo>
                  <a:cubicBezTo>
                    <a:pt x="1322" y="0"/>
                    <a:pt x="1021" y="400"/>
                    <a:pt x="935" y="1090"/>
                  </a:cubicBezTo>
                  <a:cubicBezTo>
                    <a:pt x="919" y="1221"/>
                    <a:pt x="870" y="1336"/>
                    <a:pt x="820" y="1434"/>
                  </a:cubicBezTo>
                  <a:cubicBezTo>
                    <a:pt x="620" y="1760"/>
                    <a:pt x="247" y="1798"/>
                    <a:pt x="82" y="1798"/>
                  </a:cubicBezTo>
                  <a:cubicBezTo>
                    <a:pt x="32" y="1798"/>
                    <a:pt x="1" y="1795"/>
                    <a:pt x="1" y="1795"/>
                  </a:cubicBezTo>
                  <a:lnTo>
                    <a:pt x="1" y="1795"/>
                  </a:lnTo>
                  <a:cubicBezTo>
                    <a:pt x="121" y="1860"/>
                    <a:pt x="695" y="2113"/>
                    <a:pt x="1230" y="2113"/>
                  </a:cubicBezTo>
                  <a:cubicBezTo>
                    <a:pt x="1502" y="2113"/>
                    <a:pt x="1764" y="2048"/>
                    <a:pt x="1951" y="1860"/>
                  </a:cubicBezTo>
                  <a:cubicBezTo>
                    <a:pt x="2066" y="1746"/>
                    <a:pt x="2148" y="1598"/>
                    <a:pt x="2197" y="1434"/>
                  </a:cubicBezTo>
                  <a:cubicBezTo>
                    <a:pt x="2328" y="992"/>
                    <a:pt x="2066" y="565"/>
                    <a:pt x="1951" y="385"/>
                  </a:cubicBezTo>
                  <a:cubicBezTo>
                    <a:pt x="1870" y="270"/>
                    <a:pt x="1886" y="106"/>
                    <a:pt x="2017" y="24"/>
                  </a:cubicBezTo>
                  <a:cubicBezTo>
                    <a:pt x="1942" y="8"/>
                    <a:pt x="1871" y="0"/>
                    <a:pt x="1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2882450" y="2895900"/>
              <a:ext cx="73775" cy="48825"/>
            </a:xfrm>
            <a:custGeom>
              <a:rect b="b" l="l" r="r" t="t"/>
              <a:pathLst>
                <a:path extrusionOk="0" h="1953" w="2951">
                  <a:moveTo>
                    <a:pt x="2029" y="1"/>
                  </a:moveTo>
                  <a:cubicBezTo>
                    <a:pt x="332" y="1"/>
                    <a:pt x="295" y="1082"/>
                    <a:pt x="295" y="1365"/>
                  </a:cubicBezTo>
                  <a:cubicBezTo>
                    <a:pt x="295" y="1562"/>
                    <a:pt x="181" y="1726"/>
                    <a:pt x="0" y="1791"/>
                  </a:cubicBezTo>
                  <a:cubicBezTo>
                    <a:pt x="268" y="1904"/>
                    <a:pt x="502" y="1952"/>
                    <a:pt x="708" y="1952"/>
                  </a:cubicBezTo>
                  <a:cubicBezTo>
                    <a:pt x="1459" y="1952"/>
                    <a:pt x="1827" y="1306"/>
                    <a:pt x="2033" y="792"/>
                  </a:cubicBezTo>
                  <a:cubicBezTo>
                    <a:pt x="2197" y="415"/>
                    <a:pt x="2541" y="136"/>
                    <a:pt x="2951" y="87"/>
                  </a:cubicBezTo>
                  <a:cubicBezTo>
                    <a:pt x="2599" y="27"/>
                    <a:pt x="2294" y="1"/>
                    <a:pt x="20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2853750" y="2895225"/>
              <a:ext cx="36100" cy="28550"/>
            </a:xfrm>
            <a:custGeom>
              <a:rect b="b" l="l" r="r" t="t"/>
              <a:pathLst>
                <a:path extrusionOk="0" h="1142" w="1444">
                  <a:moveTo>
                    <a:pt x="476" y="1"/>
                  </a:moveTo>
                  <a:cubicBezTo>
                    <a:pt x="427" y="1"/>
                    <a:pt x="378" y="11"/>
                    <a:pt x="329" y="32"/>
                  </a:cubicBezTo>
                  <a:cubicBezTo>
                    <a:pt x="99" y="147"/>
                    <a:pt x="1" y="425"/>
                    <a:pt x="99" y="671"/>
                  </a:cubicBezTo>
                  <a:cubicBezTo>
                    <a:pt x="181" y="868"/>
                    <a:pt x="361" y="1032"/>
                    <a:pt x="575" y="1097"/>
                  </a:cubicBezTo>
                  <a:cubicBezTo>
                    <a:pt x="653" y="1127"/>
                    <a:pt x="735" y="1142"/>
                    <a:pt x="818" y="1142"/>
                  </a:cubicBezTo>
                  <a:cubicBezTo>
                    <a:pt x="961" y="1142"/>
                    <a:pt x="1106" y="1098"/>
                    <a:pt x="1230" y="1015"/>
                  </a:cubicBezTo>
                  <a:cubicBezTo>
                    <a:pt x="1361" y="884"/>
                    <a:pt x="1443" y="704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4" y="902"/>
                    <a:pt x="764" y="902"/>
                  </a:cubicBezTo>
                  <a:cubicBezTo>
                    <a:pt x="750" y="902"/>
                    <a:pt x="736" y="902"/>
                    <a:pt x="722" y="901"/>
                  </a:cubicBezTo>
                  <a:cubicBezTo>
                    <a:pt x="148" y="851"/>
                    <a:pt x="66" y="261"/>
                    <a:pt x="345" y="114"/>
                  </a:cubicBezTo>
                  <a:cubicBezTo>
                    <a:pt x="385" y="87"/>
                    <a:pt x="429" y="75"/>
                    <a:pt x="472" y="75"/>
                  </a:cubicBezTo>
                  <a:cubicBezTo>
                    <a:pt x="587" y="75"/>
                    <a:pt x="698" y="163"/>
                    <a:pt x="722" y="294"/>
                  </a:cubicBezTo>
                  <a:cubicBezTo>
                    <a:pt x="733" y="393"/>
                    <a:pt x="648" y="456"/>
                    <a:pt x="595" y="456"/>
                  </a:cubicBezTo>
                  <a:cubicBezTo>
                    <a:pt x="570" y="456"/>
                    <a:pt x="553" y="441"/>
                    <a:pt x="558" y="409"/>
                  </a:cubicBezTo>
                  <a:cubicBezTo>
                    <a:pt x="583" y="335"/>
                    <a:pt x="543" y="270"/>
                    <a:pt x="473" y="270"/>
                  </a:cubicBezTo>
                  <a:cubicBezTo>
                    <a:pt x="450" y="270"/>
                    <a:pt x="423" y="278"/>
                    <a:pt x="394" y="294"/>
                  </a:cubicBezTo>
                  <a:cubicBezTo>
                    <a:pt x="263" y="360"/>
                    <a:pt x="394" y="540"/>
                    <a:pt x="394" y="540"/>
                  </a:cubicBezTo>
                  <a:cubicBezTo>
                    <a:pt x="442" y="578"/>
                    <a:pt x="497" y="595"/>
                    <a:pt x="552" y="595"/>
                  </a:cubicBezTo>
                  <a:cubicBezTo>
                    <a:pt x="688" y="595"/>
                    <a:pt x="820" y="490"/>
                    <a:pt x="820" y="327"/>
                  </a:cubicBezTo>
                  <a:cubicBezTo>
                    <a:pt x="808" y="133"/>
                    <a:pt x="653" y="1"/>
                    <a:pt x="4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3442200" y="2931250"/>
              <a:ext cx="30350" cy="84450"/>
            </a:xfrm>
            <a:custGeom>
              <a:rect b="b" l="l" r="r" t="t"/>
              <a:pathLst>
                <a:path extrusionOk="0" h="3378" w="1214">
                  <a:moveTo>
                    <a:pt x="607" y="0"/>
                  </a:moveTo>
                  <a:lnTo>
                    <a:pt x="574" y="328"/>
                  </a:lnTo>
                  <a:cubicBezTo>
                    <a:pt x="542" y="607"/>
                    <a:pt x="443" y="869"/>
                    <a:pt x="296" y="1099"/>
                  </a:cubicBezTo>
                  <a:cubicBezTo>
                    <a:pt x="230" y="1197"/>
                    <a:pt x="165" y="1295"/>
                    <a:pt x="116" y="1410"/>
                  </a:cubicBezTo>
                  <a:cubicBezTo>
                    <a:pt x="1" y="1672"/>
                    <a:pt x="50" y="1951"/>
                    <a:pt x="230" y="2164"/>
                  </a:cubicBezTo>
                  <a:cubicBezTo>
                    <a:pt x="427" y="2426"/>
                    <a:pt x="542" y="2738"/>
                    <a:pt x="574" y="3049"/>
                  </a:cubicBezTo>
                  <a:cubicBezTo>
                    <a:pt x="591" y="3131"/>
                    <a:pt x="607" y="3377"/>
                    <a:pt x="607" y="3377"/>
                  </a:cubicBezTo>
                  <a:cubicBezTo>
                    <a:pt x="624" y="3377"/>
                    <a:pt x="640" y="3131"/>
                    <a:pt x="640" y="3049"/>
                  </a:cubicBezTo>
                  <a:cubicBezTo>
                    <a:pt x="689" y="2738"/>
                    <a:pt x="804" y="2426"/>
                    <a:pt x="1001" y="2164"/>
                  </a:cubicBezTo>
                  <a:cubicBezTo>
                    <a:pt x="1181" y="1951"/>
                    <a:pt x="1214" y="1672"/>
                    <a:pt x="1115" y="1410"/>
                  </a:cubicBezTo>
                  <a:cubicBezTo>
                    <a:pt x="1066" y="1295"/>
                    <a:pt x="1001" y="1197"/>
                    <a:pt x="935" y="1099"/>
                  </a:cubicBezTo>
                  <a:cubicBezTo>
                    <a:pt x="771" y="869"/>
                    <a:pt x="689" y="607"/>
                    <a:pt x="656" y="328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3312500" y="2671550"/>
              <a:ext cx="60900" cy="136800"/>
            </a:xfrm>
            <a:custGeom>
              <a:rect b="b" l="l" r="r" t="t"/>
              <a:pathLst>
                <a:path extrusionOk="0" h="5472" w="2436">
                  <a:moveTo>
                    <a:pt x="1006" y="1"/>
                  </a:moveTo>
                  <a:cubicBezTo>
                    <a:pt x="647" y="1"/>
                    <a:pt x="1" y="565"/>
                    <a:pt x="288" y="2439"/>
                  </a:cubicBezTo>
                  <a:cubicBezTo>
                    <a:pt x="616" y="4471"/>
                    <a:pt x="2173" y="5422"/>
                    <a:pt x="2435" y="5471"/>
                  </a:cubicBezTo>
                  <a:cubicBezTo>
                    <a:pt x="2435" y="5471"/>
                    <a:pt x="911" y="4488"/>
                    <a:pt x="780" y="2816"/>
                  </a:cubicBezTo>
                  <a:cubicBezTo>
                    <a:pt x="648" y="1144"/>
                    <a:pt x="1157" y="1095"/>
                    <a:pt x="1320" y="734"/>
                  </a:cubicBezTo>
                  <a:cubicBezTo>
                    <a:pt x="1484" y="373"/>
                    <a:pt x="1402" y="111"/>
                    <a:pt x="1091" y="13"/>
                  </a:cubicBezTo>
                  <a:cubicBezTo>
                    <a:pt x="1065" y="5"/>
                    <a:pt x="1037" y="1"/>
                    <a:pt x="10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3285250" y="2634275"/>
              <a:ext cx="132400" cy="177750"/>
            </a:xfrm>
            <a:custGeom>
              <a:rect b="b" l="l" r="r" t="t"/>
              <a:pathLst>
                <a:path extrusionOk="0" h="7110" w="5296">
                  <a:moveTo>
                    <a:pt x="3608" y="0"/>
                  </a:moveTo>
                  <a:cubicBezTo>
                    <a:pt x="3397" y="0"/>
                    <a:pt x="3200" y="27"/>
                    <a:pt x="3033" y="61"/>
                  </a:cubicBezTo>
                  <a:cubicBezTo>
                    <a:pt x="2591" y="127"/>
                    <a:pt x="2181" y="291"/>
                    <a:pt x="1837" y="553"/>
                  </a:cubicBezTo>
                  <a:cubicBezTo>
                    <a:pt x="1" y="1897"/>
                    <a:pt x="345" y="4290"/>
                    <a:pt x="886" y="5438"/>
                  </a:cubicBezTo>
                  <a:cubicBezTo>
                    <a:pt x="1181" y="6110"/>
                    <a:pt x="1656" y="6683"/>
                    <a:pt x="2279" y="7110"/>
                  </a:cubicBezTo>
                  <a:cubicBezTo>
                    <a:pt x="1689" y="6667"/>
                    <a:pt x="1230" y="6077"/>
                    <a:pt x="968" y="5405"/>
                  </a:cubicBezTo>
                  <a:cubicBezTo>
                    <a:pt x="460" y="4241"/>
                    <a:pt x="198" y="1963"/>
                    <a:pt x="1935" y="684"/>
                  </a:cubicBezTo>
                  <a:cubicBezTo>
                    <a:pt x="2361" y="376"/>
                    <a:pt x="2917" y="183"/>
                    <a:pt x="3432" y="183"/>
                  </a:cubicBezTo>
                  <a:cubicBezTo>
                    <a:pt x="3848" y="183"/>
                    <a:pt x="4237" y="309"/>
                    <a:pt x="4509" y="602"/>
                  </a:cubicBezTo>
                  <a:cubicBezTo>
                    <a:pt x="5154" y="1232"/>
                    <a:pt x="4671" y="2291"/>
                    <a:pt x="3983" y="2291"/>
                  </a:cubicBezTo>
                  <a:cubicBezTo>
                    <a:pt x="3972" y="2291"/>
                    <a:pt x="3962" y="2291"/>
                    <a:pt x="3951" y="2291"/>
                  </a:cubicBezTo>
                  <a:cubicBezTo>
                    <a:pt x="3921" y="2294"/>
                    <a:pt x="3891" y="2296"/>
                    <a:pt x="3862" y="2296"/>
                  </a:cubicBezTo>
                  <a:cubicBezTo>
                    <a:pt x="3601" y="2296"/>
                    <a:pt x="3361" y="2167"/>
                    <a:pt x="3214" y="1946"/>
                  </a:cubicBezTo>
                  <a:cubicBezTo>
                    <a:pt x="3164" y="1832"/>
                    <a:pt x="3132" y="1700"/>
                    <a:pt x="3148" y="1586"/>
                  </a:cubicBezTo>
                  <a:cubicBezTo>
                    <a:pt x="3168" y="1329"/>
                    <a:pt x="3247" y="1251"/>
                    <a:pt x="3304" y="1251"/>
                  </a:cubicBezTo>
                  <a:cubicBezTo>
                    <a:pt x="3341" y="1251"/>
                    <a:pt x="3368" y="1284"/>
                    <a:pt x="3361" y="1323"/>
                  </a:cubicBezTo>
                  <a:cubicBezTo>
                    <a:pt x="3318" y="1555"/>
                    <a:pt x="3504" y="1761"/>
                    <a:pt x="3729" y="1761"/>
                  </a:cubicBezTo>
                  <a:cubicBezTo>
                    <a:pt x="3759" y="1761"/>
                    <a:pt x="3789" y="1757"/>
                    <a:pt x="3820" y="1750"/>
                  </a:cubicBezTo>
                  <a:cubicBezTo>
                    <a:pt x="4230" y="1700"/>
                    <a:pt x="4328" y="1160"/>
                    <a:pt x="3968" y="946"/>
                  </a:cubicBezTo>
                  <a:cubicBezTo>
                    <a:pt x="3874" y="900"/>
                    <a:pt x="3776" y="878"/>
                    <a:pt x="3679" y="878"/>
                  </a:cubicBezTo>
                  <a:cubicBezTo>
                    <a:pt x="3371" y="878"/>
                    <a:pt x="3083" y="1101"/>
                    <a:pt x="3033" y="1438"/>
                  </a:cubicBezTo>
                  <a:cubicBezTo>
                    <a:pt x="2968" y="1766"/>
                    <a:pt x="3132" y="2094"/>
                    <a:pt x="3427" y="2258"/>
                  </a:cubicBezTo>
                  <a:lnTo>
                    <a:pt x="3459" y="2274"/>
                  </a:lnTo>
                  <a:lnTo>
                    <a:pt x="3476" y="2274"/>
                  </a:lnTo>
                  <a:cubicBezTo>
                    <a:pt x="3558" y="2323"/>
                    <a:pt x="3673" y="2356"/>
                    <a:pt x="3771" y="2389"/>
                  </a:cubicBezTo>
                  <a:cubicBezTo>
                    <a:pt x="3866" y="2411"/>
                    <a:pt x="3961" y="2421"/>
                    <a:pt x="4054" y="2421"/>
                  </a:cubicBezTo>
                  <a:cubicBezTo>
                    <a:pt x="4664" y="2421"/>
                    <a:pt x="5189" y="1983"/>
                    <a:pt x="5246" y="1471"/>
                  </a:cubicBezTo>
                  <a:cubicBezTo>
                    <a:pt x="5295" y="1061"/>
                    <a:pt x="5131" y="651"/>
                    <a:pt x="4820" y="389"/>
                  </a:cubicBezTo>
                  <a:cubicBezTo>
                    <a:pt x="4437" y="91"/>
                    <a:pt x="3998" y="0"/>
                    <a:pt x="36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3366000" y="2587750"/>
              <a:ext cx="182775" cy="128400"/>
            </a:xfrm>
            <a:custGeom>
              <a:rect b="b" l="l" r="r" t="t"/>
              <a:pathLst>
                <a:path extrusionOk="0" h="5136" w="7311">
                  <a:moveTo>
                    <a:pt x="1756" y="1"/>
                  </a:moveTo>
                  <a:cubicBezTo>
                    <a:pt x="1360" y="1"/>
                    <a:pt x="970" y="172"/>
                    <a:pt x="705" y="496"/>
                  </a:cubicBezTo>
                  <a:cubicBezTo>
                    <a:pt x="610" y="628"/>
                    <a:pt x="462" y="701"/>
                    <a:pt x="312" y="701"/>
                  </a:cubicBezTo>
                  <a:cubicBezTo>
                    <a:pt x="201" y="701"/>
                    <a:pt x="90" y="662"/>
                    <a:pt x="0" y="578"/>
                  </a:cubicBezTo>
                  <a:lnTo>
                    <a:pt x="0" y="578"/>
                  </a:lnTo>
                  <a:cubicBezTo>
                    <a:pt x="33" y="955"/>
                    <a:pt x="66" y="1021"/>
                    <a:pt x="1770" y="1742"/>
                  </a:cubicBezTo>
                  <a:cubicBezTo>
                    <a:pt x="3082" y="2283"/>
                    <a:pt x="3524" y="4250"/>
                    <a:pt x="3655" y="5135"/>
                  </a:cubicBezTo>
                  <a:cubicBezTo>
                    <a:pt x="3803" y="4250"/>
                    <a:pt x="4245" y="2283"/>
                    <a:pt x="5557" y="1742"/>
                  </a:cubicBezTo>
                  <a:cubicBezTo>
                    <a:pt x="7261" y="1021"/>
                    <a:pt x="7278" y="955"/>
                    <a:pt x="7311" y="578"/>
                  </a:cubicBezTo>
                  <a:lnTo>
                    <a:pt x="7311" y="578"/>
                  </a:lnTo>
                  <a:cubicBezTo>
                    <a:pt x="7220" y="662"/>
                    <a:pt x="7109" y="701"/>
                    <a:pt x="7000" y="701"/>
                  </a:cubicBezTo>
                  <a:cubicBezTo>
                    <a:pt x="6852" y="701"/>
                    <a:pt x="6707" y="628"/>
                    <a:pt x="6622" y="496"/>
                  </a:cubicBezTo>
                  <a:cubicBezTo>
                    <a:pt x="6347" y="172"/>
                    <a:pt x="5953" y="1"/>
                    <a:pt x="5559" y="1"/>
                  </a:cubicBezTo>
                  <a:cubicBezTo>
                    <a:pt x="5296" y="1"/>
                    <a:pt x="5032" y="77"/>
                    <a:pt x="4803" y="234"/>
                  </a:cubicBezTo>
                  <a:cubicBezTo>
                    <a:pt x="4229" y="644"/>
                    <a:pt x="3852" y="1463"/>
                    <a:pt x="3655" y="2660"/>
                  </a:cubicBezTo>
                  <a:cubicBezTo>
                    <a:pt x="3475" y="1463"/>
                    <a:pt x="3098" y="644"/>
                    <a:pt x="2524" y="234"/>
                  </a:cubicBezTo>
                  <a:cubicBezTo>
                    <a:pt x="2288" y="77"/>
                    <a:pt x="2021" y="1"/>
                    <a:pt x="175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3424175" y="2516550"/>
              <a:ext cx="66825" cy="110675"/>
            </a:xfrm>
            <a:custGeom>
              <a:rect b="b" l="l" r="r" t="t"/>
              <a:pathLst>
                <a:path extrusionOk="0" h="4427" w="2673">
                  <a:moveTo>
                    <a:pt x="1345" y="0"/>
                  </a:moveTo>
                  <a:cubicBezTo>
                    <a:pt x="1246" y="148"/>
                    <a:pt x="1148" y="296"/>
                    <a:pt x="1017" y="427"/>
                  </a:cubicBezTo>
                  <a:cubicBezTo>
                    <a:pt x="574" y="853"/>
                    <a:pt x="1" y="1722"/>
                    <a:pt x="722" y="2902"/>
                  </a:cubicBezTo>
                  <a:cubicBezTo>
                    <a:pt x="1017" y="3377"/>
                    <a:pt x="1214" y="3885"/>
                    <a:pt x="1328" y="4426"/>
                  </a:cubicBezTo>
                  <a:cubicBezTo>
                    <a:pt x="1459" y="3885"/>
                    <a:pt x="1656" y="3377"/>
                    <a:pt x="1951" y="2902"/>
                  </a:cubicBezTo>
                  <a:cubicBezTo>
                    <a:pt x="2672" y="1722"/>
                    <a:pt x="2115" y="853"/>
                    <a:pt x="1672" y="427"/>
                  </a:cubicBezTo>
                  <a:cubicBezTo>
                    <a:pt x="1541" y="296"/>
                    <a:pt x="1427" y="148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3381150" y="2411575"/>
              <a:ext cx="152875" cy="167700"/>
            </a:xfrm>
            <a:custGeom>
              <a:rect b="b" l="l" r="r" t="t"/>
              <a:pathLst>
                <a:path extrusionOk="0" h="6708" w="6115">
                  <a:moveTo>
                    <a:pt x="1592" y="1"/>
                  </a:moveTo>
                  <a:cubicBezTo>
                    <a:pt x="1194" y="1"/>
                    <a:pt x="805" y="156"/>
                    <a:pt x="574" y="446"/>
                  </a:cubicBezTo>
                  <a:cubicBezTo>
                    <a:pt x="0" y="1102"/>
                    <a:pt x="476" y="2069"/>
                    <a:pt x="1131" y="2101"/>
                  </a:cubicBezTo>
                  <a:cubicBezTo>
                    <a:pt x="1150" y="2102"/>
                    <a:pt x="1168" y="2103"/>
                    <a:pt x="1186" y="2103"/>
                  </a:cubicBezTo>
                  <a:cubicBezTo>
                    <a:pt x="1784" y="2103"/>
                    <a:pt x="1996" y="1584"/>
                    <a:pt x="1869" y="1282"/>
                  </a:cubicBezTo>
                  <a:cubicBezTo>
                    <a:pt x="1827" y="1113"/>
                    <a:pt x="1664" y="993"/>
                    <a:pt x="1495" y="993"/>
                  </a:cubicBezTo>
                  <a:cubicBezTo>
                    <a:pt x="1467" y="993"/>
                    <a:pt x="1438" y="996"/>
                    <a:pt x="1410" y="1003"/>
                  </a:cubicBezTo>
                  <a:cubicBezTo>
                    <a:pt x="1246" y="1020"/>
                    <a:pt x="1148" y="1167"/>
                    <a:pt x="1164" y="1315"/>
                  </a:cubicBezTo>
                  <a:cubicBezTo>
                    <a:pt x="1154" y="1470"/>
                    <a:pt x="1275" y="1567"/>
                    <a:pt x="1402" y="1567"/>
                  </a:cubicBezTo>
                  <a:cubicBezTo>
                    <a:pt x="1476" y="1567"/>
                    <a:pt x="1553" y="1534"/>
                    <a:pt x="1607" y="1462"/>
                  </a:cubicBezTo>
                  <a:cubicBezTo>
                    <a:pt x="1647" y="1400"/>
                    <a:pt x="1688" y="1375"/>
                    <a:pt x="1724" y="1375"/>
                  </a:cubicBezTo>
                  <a:cubicBezTo>
                    <a:pt x="1793" y="1375"/>
                    <a:pt x="1841" y="1464"/>
                    <a:pt x="1820" y="1560"/>
                  </a:cubicBezTo>
                  <a:cubicBezTo>
                    <a:pt x="1744" y="1801"/>
                    <a:pt x="1522" y="1943"/>
                    <a:pt x="1281" y="1943"/>
                  </a:cubicBezTo>
                  <a:cubicBezTo>
                    <a:pt x="1210" y="1943"/>
                    <a:pt x="1137" y="1931"/>
                    <a:pt x="1066" y="1905"/>
                  </a:cubicBezTo>
                  <a:cubicBezTo>
                    <a:pt x="656" y="1790"/>
                    <a:pt x="459" y="1052"/>
                    <a:pt x="1017" y="659"/>
                  </a:cubicBezTo>
                  <a:cubicBezTo>
                    <a:pt x="1136" y="572"/>
                    <a:pt x="1313" y="526"/>
                    <a:pt x="1511" y="526"/>
                  </a:cubicBezTo>
                  <a:cubicBezTo>
                    <a:pt x="2103" y="526"/>
                    <a:pt x="2890" y="935"/>
                    <a:pt x="2951" y="1905"/>
                  </a:cubicBezTo>
                  <a:cubicBezTo>
                    <a:pt x="2951" y="3085"/>
                    <a:pt x="2017" y="4118"/>
                    <a:pt x="1771" y="4888"/>
                  </a:cubicBezTo>
                  <a:cubicBezTo>
                    <a:pt x="1410" y="5986"/>
                    <a:pt x="1853" y="6658"/>
                    <a:pt x="1885" y="6707"/>
                  </a:cubicBezTo>
                  <a:cubicBezTo>
                    <a:pt x="1607" y="6150"/>
                    <a:pt x="1590" y="5494"/>
                    <a:pt x="1836" y="4921"/>
                  </a:cubicBezTo>
                  <a:cubicBezTo>
                    <a:pt x="2049" y="4396"/>
                    <a:pt x="2476" y="3839"/>
                    <a:pt x="2803" y="3150"/>
                  </a:cubicBezTo>
                  <a:cubicBezTo>
                    <a:pt x="2918" y="2921"/>
                    <a:pt x="3000" y="2691"/>
                    <a:pt x="3049" y="2446"/>
                  </a:cubicBezTo>
                  <a:cubicBezTo>
                    <a:pt x="3115" y="2691"/>
                    <a:pt x="3197" y="2921"/>
                    <a:pt x="3312" y="3150"/>
                  </a:cubicBezTo>
                  <a:cubicBezTo>
                    <a:pt x="3623" y="3839"/>
                    <a:pt x="4049" y="4396"/>
                    <a:pt x="4262" y="4921"/>
                  </a:cubicBezTo>
                  <a:cubicBezTo>
                    <a:pt x="4508" y="5494"/>
                    <a:pt x="4492" y="6150"/>
                    <a:pt x="4213" y="6707"/>
                  </a:cubicBezTo>
                  <a:cubicBezTo>
                    <a:pt x="4246" y="6658"/>
                    <a:pt x="4705" y="5986"/>
                    <a:pt x="4344" y="4888"/>
                  </a:cubicBezTo>
                  <a:cubicBezTo>
                    <a:pt x="4082" y="4118"/>
                    <a:pt x="3164" y="3085"/>
                    <a:pt x="3148" y="1905"/>
                  </a:cubicBezTo>
                  <a:cubicBezTo>
                    <a:pt x="3209" y="935"/>
                    <a:pt x="3996" y="526"/>
                    <a:pt x="4594" y="526"/>
                  </a:cubicBezTo>
                  <a:cubicBezTo>
                    <a:pt x="4795" y="526"/>
                    <a:pt x="4975" y="572"/>
                    <a:pt x="5098" y="659"/>
                  </a:cubicBezTo>
                  <a:cubicBezTo>
                    <a:pt x="5655" y="1052"/>
                    <a:pt x="5459" y="1790"/>
                    <a:pt x="5033" y="1905"/>
                  </a:cubicBezTo>
                  <a:cubicBezTo>
                    <a:pt x="4965" y="1931"/>
                    <a:pt x="4895" y="1943"/>
                    <a:pt x="4826" y="1943"/>
                  </a:cubicBezTo>
                  <a:cubicBezTo>
                    <a:pt x="4592" y="1943"/>
                    <a:pt x="4367" y="1801"/>
                    <a:pt x="4279" y="1560"/>
                  </a:cubicBezTo>
                  <a:cubicBezTo>
                    <a:pt x="4257" y="1464"/>
                    <a:pt x="4313" y="1375"/>
                    <a:pt x="4386" y="1375"/>
                  </a:cubicBezTo>
                  <a:cubicBezTo>
                    <a:pt x="4425" y="1375"/>
                    <a:pt x="4468" y="1400"/>
                    <a:pt x="4508" y="1462"/>
                  </a:cubicBezTo>
                  <a:cubicBezTo>
                    <a:pt x="4556" y="1534"/>
                    <a:pt x="4629" y="1567"/>
                    <a:pt x="4701" y="1567"/>
                  </a:cubicBezTo>
                  <a:cubicBezTo>
                    <a:pt x="4826" y="1567"/>
                    <a:pt x="4951" y="1470"/>
                    <a:pt x="4951" y="1315"/>
                  </a:cubicBezTo>
                  <a:cubicBezTo>
                    <a:pt x="4967" y="1167"/>
                    <a:pt x="4852" y="1020"/>
                    <a:pt x="4705" y="1003"/>
                  </a:cubicBezTo>
                  <a:cubicBezTo>
                    <a:pt x="4674" y="996"/>
                    <a:pt x="4644" y="993"/>
                    <a:pt x="4615" y="993"/>
                  </a:cubicBezTo>
                  <a:cubicBezTo>
                    <a:pt x="4438" y="993"/>
                    <a:pt x="4286" y="1113"/>
                    <a:pt x="4229" y="1282"/>
                  </a:cubicBezTo>
                  <a:cubicBezTo>
                    <a:pt x="4102" y="1584"/>
                    <a:pt x="4346" y="2103"/>
                    <a:pt x="4930" y="2103"/>
                  </a:cubicBezTo>
                  <a:cubicBezTo>
                    <a:pt x="4947" y="2103"/>
                    <a:pt x="4965" y="2102"/>
                    <a:pt x="4983" y="2101"/>
                  </a:cubicBezTo>
                  <a:cubicBezTo>
                    <a:pt x="5606" y="2069"/>
                    <a:pt x="6114" y="1102"/>
                    <a:pt x="5524" y="446"/>
                  </a:cubicBezTo>
                  <a:cubicBezTo>
                    <a:pt x="5301" y="156"/>
                    <a:pt x="4916" y="1"/>
                    <a:pt x="4520" y="1"/>
                  </a:cubicBezTo>
                  <a:cubicBezTo>
                    <a:pt x="4044" y="1"/>
                    <a:pt x="3553" y="225"/>
                    <a:pt x="3312" y="708"/>
                  </a:cubicBezTo>
                  <a:cubicBezTo>
                    <a:pt x="3197" y="888"/>
                    <a:pt x="3098" y="1069"/>
                    <a:pt x="3049" y="1282"/>
                  </a:cubicBezTo>
                  <a:cubicBezTo>
                    <a:pt x="3000" y="1069"/>
                    <a:pt x="2918" y="888"/>
                    <a:pt x="2803" y="708"/>
                  </a:cubicBezTo>
                  <a:cubicBezTo>
                    <a:pt x="2562" y="225"/>
                    <a:pt x="2071" y="1"/>
                    <a:pt x="159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3257400" y="2496875"/>
              <a:ext cx="130325" cy="204925"/>
            </a:xfrm>
            <a:custGeom>
              <a:rect b="b" l="l" r="r" t="t"/>
              <a:pathLst>
                <a:path extrusionOk="0" h="8197" w="5213">
                  <a:moveTo>
                    <a:pt x="4130" y="0"/>
                  </a:moveTo>
                  <a:cubicBezTo>
                    <a:pt x="4117" y="0"/>
                    <a:pt x="4191" y="610"/>
                    <a:pt x="3803" y="820"/>
                  </a:cubicBezTo>
                  <a:cubicBezTo>
                    <a:pt x="3410" y="1050"/>
                    <a:pt x="2852" y="1525"/>
                    <a:pt x="3442" y="2050"/>
                  </a:cubicBezTo>
                  <a:cubicBezTo>
                    <a:pt x="4033" y="2558"/>
                    <a:pt x="4213" y="3328"/>
                    <a:pt x="3688" y="4066"/>
                  </a:cubicBezTo>
                  <a:cubicBezTo>
                    <a:pt x="3688" y="4066"/>
                    <a:pt x="3983" y="2951"/>
                    <a:pt x="3262" y="2476"/>
                  </a:cubicBezTo>
                  <a:cubicBezTo>
                    <a:pt x="3053" y="2336"/>
                    <a:pt x="2887" y="2299"/>
                    <a:pt x="2771" y="2299"/>
                  </a:cubicBezTo>
                  <a:cubicBezTo>
                    <a:pt x="2642" y="2299"/>
                    <a:pt x="2574" y="2345"/>
                    <a:pt x="2574" y="2345"/>
                  </a:cubicBezTo>
                  <a:cubicBezTo>
                    <a:pt x="2623" y="2476"/>
                    <a:pt x="2672" y="2623"/>
                    <a:pt x="2672" y="2771"/>
                  </a:cubicBezTo>
                  <a:cubicBezTo>
                    <a:pt x="2688" y="2984"/>
                    <a:pt x="2213" y="3345"/>
                    <a:pt x="2557" y="3738"/>
                  </a:cubicBezTo>
                  <a:cubicBezTo>
                    <a:pt x="2902" y="4131"/>
                    <a:pt x="3147" y="4918"/>
                    <a:pt x="1951" y="5787"/>
                  </a:cubicBezTo>
                  <a:cubicBezTo>
                    <a:pt x="1951" y="5787"/>
                    <a:pt x="2557" y="4426"/>
                    <a:pt x="2197" y="3722"/>
                  </a:cubicBezTo>
                  <a:cubicBezTo>
                    <a:pt x="1836" y="3017"/>
                    <a:pt x="1377" y="3131"/>
                    <a:pt x="967" y="2558"/>
                  </a:cubicBezTo>
                  <a:cubicBezTo>
                    <a:pt x="967" y="2558"/>
                    <a:pt x="0" y="3066"/>
                    <a:pt x="754" y="4230"/>
                  </a:cubicBezTo>
                  <a:cubicBezTo>
                    <a:pt x="1623" y="5574"/>
                    <a:pt x="541" y="7262"/>
                    <a:pt x="1476" y="8196"/>
                  </a:cubicBezTo>
                  <a:cubicBezTo>
                    <a:pt x="1476" y="8196"/>
                    <a:pt x="1426" y="6836"/>
                    <a:pt x="2688" y="5607"/>
                  </a:cubicBezTo>
                  <a:cubicBezTo>
                    <a:pt x="3934" y="4377"/>
                    <a:pt x="5213" y="2853"/>
                    <a:pt x="4131" y="1"/>
                  </a:cubicBezTo>
                  <a:cubicBezTo>
                    <a:pt x="4131" y="0"/>
                    <a:pt x="4131" y="0"/>
                    <a:pt x="41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3371725" y="2471075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2590" y="0"/>
                  </a:moveTo>
                  <a:lnTo>
                    <a:pt x="2590" y="0"/>
                  </a:lnTo>
                  <a:cubicBezTo>
                    <a:pt x="2541" y="279"/>
                    <a:pt x="2279" y="541"/>
                    <a:pt x="1640" y="820"/>
                  </a:cubicBezTo>
                  <a:cubicBezTo>
                    <a:pt x="984" y="1115"/>
                    <a:pt x="1230" y="1934"/>
                    <a:pt x="1279" y="2131"/>
                  </a:cubicBezTo>
                  <a:cubicBezTo>
                    <a:pt x="1343" y="2307"/>
                    <a:pt x="1407" y="2656"/>
                    <a:pt x="1195" y="2656"/>
                  </a:cubicBezTo>
                  <a:cubicBezTo>
                    <a:pt x="1191" y="2656"/>
                    <a:pt x="1186" y="2656"/>
                    <a:pt x="1181" y="2655"/>
                  </a:cubicBezTo>
                  <a:cubicBezTo>
                    <a:pt x="968" y="2623"/>
                    <a:pt x="1017" y="2508"/>
                    <a:pt x="1115" y="1836"/>
                  </a:cubicBezTo>
                  <a:cubicBezTo>
                    <a:pt x="1191" y="1316"/>
                    <a:pt x="855" y="1257"/>
                    <a:pt x="699" y="1257"/>
                  </a:cubicBezTo>
                  <a:cubicBezTo>
                    <a:pt x="654" y="1257"/>
                    <a:pt x="623" y="1262"/>
                    <a:pt x="623" y="1262"/>
                  </a:cubicBezTo>
                  <a:cubicBezTo>
                    <a:pt x="754" y="1426"/>
                    <a:pt x="738" y="1672"/>
                    <a:pt x="607" y="1836"/>
                  </a:cubicBezTo>
                  <a:cubicBezTo>
                    <a:pt x="361" y="2082"/>
                    <a:pt x="50" y="2360"/>
                    <a:pt x="312" y="3114"/>
                  </a:cubicBezTo>
                  <a:cubicBezTo>
                    <a:pt x="574" y="3868"/>
                    <a:pt x="0" y="4524"/>
                    <a:pt x="0" y="4524"/>
                  </a:cubicBezTo>
                  <a:cubicBezTo>
                    <a:pt x="3033" y="2016"/>
                    <a:pt x="2590" y="0"/>
                    <a:pt x="25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3221750" y="2685800"/>
              <a:ext cx="89750" cy="106550"/>
            </a:xfrm>
            <a:custGeom>
              <a:rect b="b" l="l" r="r" t="t"/>
              <a:pathLst>
                <a:path extrusionOk="0" h="4262" w="3590">
                  <a:moveTo>
                    <a:pt x="1869" y="0"/>
                  </a:moveTo>
                  <a:cubicBezTo>
                    <a:pt x="1869" y="0"/>
                    <a:pt x="2000" y="279"/>
                    <a:pt x="1639" y="525"/>
                  </a:cubicBezTo>
                  <a:cubicBezTo>
                    <a:pt x="1295" y="770"/>
                    <a:pt x="0" y="2426"/>
                    <a:pt x="3590" y="4262"/>
                  </a:cubicBezTo>
                  <a:cubicBezTo>
                    <a:pt x="3590" y="4262"/>
                    <a:pt x="2738" y="3770"/>
                    <a:pt x="2639" y="2475"/>
                  </a:cubicBezTo>
                  <a:cubicBezTo>
                    <a:pt x="2525" y="1180"/>
                    <a:pt x="2803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3112325" y="2751200"/>
              <a:ext cx="197125" cy="145025"/>
            </a:xfrm>
            <a:custGeom>
              <a:rect b="b" l="l" r="r" t="t"/>
              <a:pathLst>
                <a:path extrusionOk="0" h="5801" w="7885">
                  <a:moveTo>
                    <a:pt x="4665" y="0"/>
                  </a:moveTo>
                  <a:cubicBezTo>
                    <a:pt x="4525" y="0"/>
                    <a:pt x="4390" y="45"/>
                    <a:pt x="4263" y="138"/>
                  </a:cubicBezTo>
                  <a:cubicBezTo>
                    <a:pt x="3885" y="402"/>
                    <a:pt x="3662" y="608"/>
                    <a:pt x="3475" y="608"/>
                  </a:cubicBezTo>
                  <a:cubicBezTo>
                    <a:pt x="3418" y="608"/>
                    <a:pt x="3365" y="589"/>
                    <a:pt x="3312" y="548"/>
                  </a:cubicBezTo>
                  <a:lnTo>
                    <a:pt x="3312" y="548"/>
                  </a:lnTo>
                  <a:cubicBezTo>
                    <a:pt x="3312" y="548"/>
                    <a:pt x="3000" y="1187"/>
                    <a:pt x="3689" y="1384"/>
                  </a:cubicBezTo>
                  <a:cubicBezTo>
                    <a:pt x="4377" y="1597"/>
                    <a:pt x="4853" y="1728"/>
                    <a:pt x="4754" y="2105"/>
                  </a:cubicBezTo>
                  <a:cubicBezTo>
                    <a:pt x="4640" y="2482"/>
                    <a:pt x="3705" y="2547"/>
                    <a:pt x="2591" y="2711"/>
                  </a:cubicBezTo>
                  <a:cubicBezTo>
                    <a:pt x="1476" y="2875"/>
                    <a:pt x="591" y="3170"/>
                    <a:pt x="624" y="4137"/>
                  </a:cubicBezTo>
                  <a:cubicBezTo>
                    <a:pt x="649" y="4884"/>
                    <a:pt x="499" y="5249"/>
                    <a:pt x="248" y="5249"/>
                  </a:cubicBezTo>
                  <a:cubicBezTo>
                    <a:pt x="174" y="5249"/>
                    <a:pt x="91" y="5217"/>
                    <a:pt x="1" y="5154"/>
                  </a:cubicBezTo>
                  <a:lnTo>
                    <a:pt x="1" y="5154"/>
                  </a:lnTo>
                  <a:cubicBezTo>
                    <a:pt x="1" y="5154"/>
                    <a:pt x="251" y="5800"/>
                    <a:pt x="1203" y="5800"/>
                  </a:cubicBezTo>
                  <a:cubicBezTo>
                    <a:pt x="1395" y="5800"/>
                    <a:pt x="1616" y="5774"/>
                    <a:pt x="1869" y="5711"/>
                  </a:cubicBezTo>
                  <a:cubicBezTo>
                    <a:pt x="3377" y="5334"/>
                    <a:pt x="3574" y="4121"/>
                    <a:pt x="4213" y="3367"/>
                  </a:cubicBezTo>
                  <a:cubicBezTo>
                    <a:pt x="4853" y="2613"/>
                    <a:pt x="5492" y="1990"/>
                    <a:pt x="7885" y="1924"/>
                  </a:cubicBezTo>
                  <a:cubicBezTo>
                    <a:pt x="7885" y="1924"/>
                    <a:pt x="6410" y="1810"/>
                    <a:pt x="5869" y="957"/>
                  </a:cubicBezTo>
                  <a:cubicBezTo>
                    <a:pt x="5461" y="334"/>
                    <a:pt x="5045" y="0"/>
                    <a:pt x="466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3212725" y="2811075"/>
              <a:ext cx="192225" cy="157075"/>
            </a:xfrm>
            <a:custGeom>
              <a:rect b="b" l="l" r="r" t="t"/>
              <a:pathLst>
                <a:path extrusionOk="0" h="6283" w="7689">
                  <a:moveTo>
                    <a:pt x="3399" y="1"/>
                  </a:moveTo>
                  <a:cubicBezTo>
                    <a:pt x="3343" y="1"/>
                    <a:pt x="3286" y="2"/>
                    <a:pt x="3230" y="5"/>
                  </a:cubicBezTo>
                  <a:cubicBezTo>
                    <a:pt x="2656" y="5"/>
                    <a:pt x="2099" y="169"/>
                    <a:pt x="1607" y="464"/>
                  </a:cubicBezTo>
                  <a:cubicBezTo>
                    <a:pt x="1427" y="546"/>
                    <a:pt x="1279" y="677"/>
                    <a:pt x="1132" y="808"/>
                  </a:cubicBezTo>
                  <a:cubicBezTo>
                    <a:pt x="1" y="1808"/>
                    <a:pt x="345" y="3873"/>
                    <a:pt x="1705" y="4201"/>
                  </a:cubicBezTo>
                  <a:cubicBezTo>
                    <a:pt x="1839" y="4233"/>
                    <a:pt x="1976" y="4249"/>
                    <a:pt x="2113" y="4249"/>
                  </a:cubicBezTo>
                  <a:cubicBezTo>
                    <a:pt x="2598" y="4249"/>
                    <a:pt x="3076" y="4051"/>
                    <a:pt x="3344" y="3693"/>
                  </a:cubicBezTo>
                  <a:cubicBezTo>
                    <a:pt x="3640" y="3234"/>
                    <a:pt x="3640" y="2644"/>
                    <a:pt x="3344" y="2201"/>
                  </a:cubicBezTo>
                  <a:cubicBezTo>
                    <a:pt x="3135" y="1908"/>
                    <a:pt x="2805" y="1749"/>
                    <a:pt x="2470" y="1749"/>
                  </a:cubicBezTo>
                  <a:cubicBezTo>
                    <a:pt x="2281" y="1749"/>
                    <a:pt x="2090" y="1800"/>
                    <a:pt x="1918" y="1906"/>
                  </a:cubicBezTo>
                  <a:cubicBezTo>
                    <a:pt x="1640" y="2070"/>
                    <a:pt x="1509" y="2398"/>
                    <a:pt x="1607" y="2709"/>
                  </a:cubicBezTo>
                  <a:cubicBezTo>
                    <a:pt x="1623" y="2808"/>
                    <a:pt x="1673" y="2890"/>
                    <a:pt x="1738" y="2955"/>
                  </a:cubicBezTo>
                  <a:cubicBezTo>
                    <a:pt x="1846" y="3063"/>
                    <a:pt x="1989" y="3107"/>
                    <a:pt x="2129" y="3107"/>
                  </a:cubicBezTo>
                  <a:cubicBezTo>
                    <a:pt x="2373" y="3107"/>
                    <a:pt x="2608" y="2974"/>
                    <a:pt x="2640" y="2808"/>
                  </a:cubicBezTo>
                  <a:cubicBezTo>
                    <a:pt x="2713" y="2542"/>
                    <a:pt x="2508" y="2290"/>
                    <a:pt x="2252" y="2290"/>
                  </a:cubicBezTo>
                  <a:cubicBezTo>
                    <a:pt x="2223" y="2290"/>
                    <a:pt x="2194" y="2293"/>
                    <a:pt x="2164" y="2300"/>
                  </a:cubicBezTo>
                  <a:cubicBezTo>
                    <a:pt x="1902" y="2365"/>
                    <a:pt x="1918" y="2513"/>
                    <a:pt x="1820" y="2529"/>
                  </a:cubicBezTo>
                  <a:cubicBezTo>
                    <a:pt x="1738" y="2529"/>
                    <a:pt x="1722" y="2382"/>
                    <a:pt x="1722" y="2382"/>
                  </a:cubicBezTo>
                  <a:cubicBezTo>
                    <a:pt x="1722" y="2185"/>
                    <a:pt x="1836" y="2005"/>
                    <a:pt x="2017" y="1923"/>
                  </a:cubicBezTo>
                  <a:cubicBezTo>
                    <a:pt x="2158" y="1849"/>
                    <a:pt x="2310" y="1814"/>
                    <a:pt x="2459" y="1814"/>
                  </a:cubicBezTo>
                  <a:cubicBezTo>
                    <a:pt x="2777" y="1814"/>
                    <a:pt x="3084" y="1972"/>
                    <a:pt x="3263" y="2250"/>
                  </a:cubicBezTo>
                  <a:cubicBezTo>
                    <a:pt x="3541" y="2660"/>
                    <a:pt x="3525" y="3201"/>
                    <a:pt x="3246" y="3611"/>
                  </a:cubicBezTo>
                  <a:cubicBezTo>
                    <a:pt x="3002" y="3932"/>
                    <a:pt x="2557" y="4112"/>
                    <a:pt x="2108" y="4112"/>
                  </a:cubicBezTo>
                  <a:cubicBezTo>
                    <a:pt x="1984" y="4112"/>
                    <a:pt x="1859" y="4098"/>
                    <a:pt x="1738" y="4070"/>
                  </a:cubicBezTo>
                  <a:cubicBezTo>
                    <a:pt x="542" y="3758"/>
                    <a:pt x="197" y="1841"/>
                    <a:pt x="1263" y="923"/>
                  </a:cubicBezTo>
                  <a:cubicBezTo>
                    <a:pt x="1729" y="478"/>
                    <a:pt x="2303" y="308"/>
                    <a:pt x="2885" y="308"/>
                  </a:cubicBezTo>
                  <a:cubicBezTo>
                    <a:pt x="3592" y="308"/>
                    <a:pt x="4312" y="559"/>
                    <a:pt x="4869" y="874"/>
                  </a:cubicBezTo>
                  <a:cubicBezTo>
                    <a:pt x="5803" y="1398"/>
                    <a:pt x="6541" y="2234"/>
                    <a:pt x="6951" y="3234"/>
                  </a:cubicBezTo>
                  <a:cubicBezTo>
                    <a:pt x="7278" y="4037"/>
                    <a:pt x="7442" y="4906"/>
                    <a:pt x="7459" y="5775"/>
                  </a:cubicBezTo>
                  <a:cubicBezTo>
                    <a:pt x="7442" y="5922"/>
                    <a:pt x="7442" y="6070"/>
                    <a:pt x="7410" y="6217"/>
                  </a:cubicBezTo>
                  <a:lnTo>
                    <a:pt x="7410" y="6283"/>
                  </a:lnTo>
                  <a:cubicBezTo>
                    <a:pt x="7410" y="6250"/>
                    <a:pt x="7426" y="6233"/>
                    <a:pt x="7426" y="6217"/>
                  </a:cubicBezTo>
                  <a:lnTo>
                    <a:pt x="7446" y="6126"/>
                  </a:lnTo>
                  <a:lnTo>
                    <a:pt x="7446" y="6126"/>
                  </a:lnTo>
                  <a:cubicBezTo>
                    <a:pt x="7449" y="6137"/>
                    <a:pt x="7452" y="6145"/>
                    <a:pt x="7459" y="6152"/>
                  </a:cubicBezTo>
                  <a:cubicBezTo>
                    <a:pt x="7459" y="6135"/>
                    <a:pt x="7459" y="6102"/>
                    <a:pt x="7459" y="6070"/>
                  </a:cubicBezTo>
                  <a:lnTo>
                    <a:pt x="7446" y="6126"/>
                  </a:lnTo>
                  <a:lnTo>
                    <a:pt x="7446" y="6126"/>
                  </a:lnTo>
                  <a:cubicBezTo>
                    <a:pt x="7442" y="6108"/>
                    <a:pt x="7442" y="6084"/>
                    <a:pt x="7442" y="6053"/>
                  </a:cubicBezTo>
                  <a:cubicBezTo>
                    <a:pt x="7688" y="4857"/>
                    <a:pt x="7524" y="3627"/>
                    <a:pt x="7000" y="2529"/>
                  </a:cubicBezTo>
                  <a:cubicBezTo>
                    <a:pt x="6319" y="1104"/>
                    <a:pt x="4981" y="1"/>
                    <a:pt x="33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3319225" y="2859050"/>
              <a:ext cx="75875" cy="81650"/>
            </a:xfrm>
            <a:custGeom>
              <a:rect b="b" l="l" r="r" t="t"/>
              <a:pathLst>
                <a:path extrusionOk="0" h="3266" w="3035">
                  <a:moveTo>
                    <a:pt x="719" y="1"/>
                  </a:moveTo>
                  <a:cubicBezTo>
                    <a:pt x="60" y="1"/>
                    <a:pt x="1" y="778"/>
                    <a:pt x="1084" y="954"/>
                  </a:cubicBezTo>
                  <a:cubicBezTo>
                    <a:pt x="2346" y="1167"/>
                    <a:pt x="3035" y="3265"/>
                    <a:pt x="3035" y="3265"/>
                  </a:cubicBezTo>
                  <a:cubicBezTo>
                    <a:pt x="3035" y="3265"/>
                    <a:pt x="2723" y="987"/>
                    <a:pt x="1461" y="249"/>
                  </a:cubicBezTo>
                  <a:cubicBezTo>
                    <a:pt x="1169" y="71"/>
                    <a:pt x="917" y="1"/>
                    <a:pt x="7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3166425" y="2852575"/>
              <a:ext cx="130750" cy="112650"/>
            </a:xfrm>
            <a:custGeom>
              <a:rect b="b" l="l" r="r" t="t"/>
              <a:pathLst>
                <a:path extrusionOk="0" h="4506" w="5230">
                  <a:moveTo>
                    <a:pt x="2180" y="0"/>
                  </a:moveTo>
                  <a:lnTo>
                    <a:pt x="2180" y="0"/>
                  </a:lnTo>
                  <a:cubicBezTo>
                    <a:pt x="2017" y="197"/>
                    <a:pt x="1902" y="426"/>
                    <a:pt x="1820" y="672"/>
                  </a:cubicBezTo>
                  <a:cubicBezTo>
                    <a:pt x="1689" y="1082"/>
                    <a:pt x="1131" y="1312"/>
                    <a:pt x="574" y="1689"/>
                  </a:cubicBezTo>
                  <a:cubicBezTo>
                    <a:pt x="0" y="2082"/>
                    <a:pt x="99" y="2688"/>
                    <a:pt x="214" y="3033"/>
                  </a:cubicBezTo>
                  <a:cubicBezTo>
                    <a:pt x="279" y="3262"/>
                    <a:pt x="246" y="3508"/>
                    <a:pt x="132" y="3721"/>
                  </a:cubicBezTo>
                  <a:cubicBezTo>
                    <a:pt x="394" y="3475"/>
                    <a:pt x="722" y="3311"/>
                    <a:pt x="1066" y="3229"/>
                  </a:cubicBezTo>
                  <a:cubicBezTo>
                    <a:pt x="1672" y="3033"/>
                    <a:pt x="1656" y="2754"/>
                    <a:pt x="1640" y="2279"/>
                  </a:cubicBezTo>
                  <a:cubicBezTo>
                    <a:pt x="1640" y="1861"/>
                    <a:pt x="1817" y="1836"/>
                    <a:pt x="1860" y="1836"/>
                  </a:cubicBezTo>
                  <a:cubicBezTo>
                    <a:pt x="1866" y="1836"/>
                    <a:pt x="1869" y="1836"/>
                    <a:pt x="1869" y="1836"/>
                  </a:cubicBezTo>
                  <a:cubicBezTo>
                    <a:pt x="1873" y="1836"/>
                    <a:pt x="1878" y="1836"/>
                    <a:pt x="1882" y="1836"/>
                  </a:cubicBezTo>
                  <a:cubicBezTo>
                    <a:pt x="2162" y="1836"/>
                    <a:pt x="2098" y="2365"/>
                    <a:pt x="2066" y="2656"/>
                  </a:cubicBezTo>
                  <a:cubicBezTo>
                    <a:pt x="1967" y="3197"/>
                    <a:pt x="2115" y="3754"/>
                    <a:pt x="2492" y="4164"/>
                  </a:cubicBezTo>
                  <a:cubicBezTo>
                    <a:pt x="2733" y="4419"/>
                    <a:pt x="3051" y="4506"/>
                    <a:pt x="3370" y="4506"/>
                  </a:cubicBezTo>
                  <a:cubicBezTo>
                    <a:pt x="3767" y="4506"/>
                    <a:pt x="4164" y="4371"/>
                    <a:pt x="4410" y="4262"/>
                  </a:cubicBezTo>
                  <a:cubicBezTo>
                    <a:pt x="4519" y="4207"/>
                    <a:pt x="4637" y="4181"/>
                    <a:pt x="4755" y="4181"/>
                  </a:cubicBezTo>
                  <a:cubicBezTo>
                    <a:pt x="4921" y="4181"/>
                    <a:pt x="5086" y="4232"/>
                    <a:pt x="5229" y="4328"/>
                  </a:cubicBezTo>
                  <a:cubicBezTo>
                    <a:pt x="5082" y="3459"/>
                    <a:pt x="4639" y="3197"/>
                    <a:pt x="4016" y="3131"/>
                  </a:cubicBezTo>
                  <a:cubicBezTo>
                    <a:pt x="3393" y="3065"/>
                    <a:pt x="2541" y="2836"/>
                    <a:pt x="2197" y="1771"/>
                  </a:cubicBezTo>
                  <a:cubicBezTo>
                    <a:pt x="1869" y="689"/>
                    <a:pt x="2180" y="0"/>
                    <a:pt x="21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3187325" y="2928375"/>
              <a:ext cx="31975" cy="50025"/>
            </a:xfrm>
            <a:custGeom>
              <a:rect b="b" l="l" r="r" t="t"/>
              <a:pathLst>
                <a:path extrusionOk="0" h="2001" w="1279">
                  <a:moveTo>
                    <a:pt x="951" y="1"/>
                  </a:moveTo>
                  <a:lnTo>
                    <a:pt x="951" y="1"/>
                  </a:lnTo>
                  <a:cubicBezTo>
                    <a:pt x="951" y="1"/>
                    <a:pt x="951" y="1"/>
                    <a:pt x="951" y="2"/>
                  </a:cubicBezTo>
                  <a:lnTo>
                    <a:pt x="951" y="2"/>
                  </a:lnTo>
                  <a:cubicBezTo>
                    <a:pt x="951" y="1"/>
                    <a:pt x="951" y="1"/>
                    <a:pt x="951" y="1"/>
                  </a:cubicBezTo>
                  <a:close/>
                  <a:moveTo>
                    <a:pt x="951" y="2"/>
                  </a:moveTo>
                  <a:cubicBezTo>
                    <a:pt x="950" y="12"/>
                    <a:pt x="926" y="113"/>
                    <a:pt x="509" y="345"/>
                  </a:cubicBezTo>
                  <a:cubicBezTo>
                    <a:pt x="164" y="525"/>
                    <a:pt x="0" y="935"/>
                    <a:pt x="115" y="1296"/>
                  </a:cubicBezTo>
                  <a:cubicBezTo>
                    <a:pt x="132" y="1378"/>
                    <a:pt x="148" y="1443"/>
                    <a:pt x="164" y="1525"/>
                  </a:cubicBezTo>
                  <a:cubicBezTo>
                    <a:pt x="213" y="1771"/>
                    <a:pt x="246" y="2000"/>
                    <a:pt x="246" y="2000"/>
                  </a:cubicBezTo>
                  <a:cubicBezTo>
                    <a:pt x="246" y="2000"/>
                    <a:pt x="246" y="1853"/>
                    <a:pt x="771" y="1558"/>
                  </a:cubicBezTo>
                  <a:cubicBezTo>
                    <a:pt x="787" y="1541"/>
                    <a:pt x="804" y="1541"/>
                    <a:pt x="820" y="1525"/>
                  </a:cubicBezTo>
                  <a:cubicBezTo>
                    <a:pt x="1279" y="1246"/>
                    <a:pt x="1082" y="837"/>
                    <a:pt x="1000" y="574"/>
                  </a:cubicBezTo>
                  <a:cubicBezTo>
                    <a:pt x="951" y="378"/>
                    <a:pt x="935" y="198"/>
                    <a:pt x="951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3044725" y="2713275"/>
              <a:ext cx="172950" cy="122150"/>
            </a:xfrm>
            <a:custGeom>
              <a:rect b="b" l="l" r="r" t="t"/>
              <a:pathLst>
                <a:path extrusionOk="0" h="4886" w="6918">
                  <a:moveTo>
                    <a:pt x="4977" y="0"/>
                  </a:moveTo>
                  <a:cubicBezTo>
                    <a:pt x="4753" y="0"/>
                    <a:pt x="4503" y="54"/>
                    <a:pt x="4229" y="180"/>
                  </a:cubicBezTo>
                  <a:cubicBezTo>
                    <a:pt x="2770" y="835"/>
                    <a:pt x="3033" y="3310"/>
                    <a:pt x="4786" y="3655"/>
                  </a:cubicBezTo>
                  <a:cubicBezTo>
                    <a:pt x="4983" y="3704"/>
                    <a:pt x="5196" y="3736"/>
                    <a:pt x="5360" y="3753"/>
                  </a:cubicBezTo>
                  <a:cubicBezTo>
                    <a:pt x="4901" y="3835"/>
                    <a:pt x="4459" y="3982"/>
                    <a:pt x="4049" y="4195"/>
                  </a:cubicBezTo>
                  <a:cubicBezTo>
                    <a:pt x="3901" y="4261"/>
                    <a:pt x="3655" y="4343"/>
                    <a:pt x="3623" y="4359"/>
                  </a:cubicBezTo>
                  <a:cubicBezTo>
                    <a:pt x="3165" y="4531"/>
                    <a:pt x="2733" y="4607"/>
                    <a:pt x="2344" y="4607"/>
                  </a:cubicBezTo>
                  <a:cubicBezTo>
                    <a:pt x="1508" y="4607"/>
                    <a:pt x="870" y="4256"/>
                    <a:pt x="590" y="3753"/>
                  </a:cubicBezTo>
                  <a:cubicBezTo>
                    <a:pt x="361" y="3359"/>
                    <a:pt x="344" y="2851"/>
                    <a:pt x="558" y="2442"/>
                  </a:cubicBezTo>
                  <a:cubicBezTo>
                    <a:pt x="558" y="2442"/>
                    <a:pt x="574" y="2425"/>
                    <a:pt x="574" y="2425"/>
                  </a:cubicBezTo>
                  <a:cubicBezTo>
                    <a:pt x="779" y="2109"/>
                    <a:pt x="1119" y="1957"/>
                    <a:pt x="1436" y="1957"/>
                  </a:cubicBezTo>
                  <a:cubicBezTo>
                    <a:pt x="1726" y="1957"/>
                    <a:pt x="1998" y="2084"/>
                    <a:pt x="2131" y="2327"/>
                  </a:cubicBezTo>
                  <a:cubicBezTo>
                    <a:pt x="2246" y="2458"/>
                    <a:pt x="2295" y="2622"/>
                    <a:pt x="2295" y="2802"/>
                  </a:cubicBezTo>
                  <a:cubicBezTo>
                    <a:pt x="2295" y="2950"/>
                    <a:pt x="2229" y="3097"/>
                    <a:pt x="2131" y="3212"/>
                  </a:cubicBezTo>
                  <a:cubicBezTo>
                    <a:pt x="2017" y="3309"/>
                    <a:pt x="1959" y="3339"/>
                    <a:pt x="1930" y="3339"/>
                  </a:cubicBezTo>
                  <a:cubicBezTo>
                    <a:pt x="1905" y="3339"/>
                    <a:pt x="1902" y="3317"/>
                    <a:pt x="1902" y="3294"/>
                  </a:cubicBezTo>
                  <a:cubicBezTo>
                    <a:pt x="2027" y="3034"/>
                    <a:pt x="1732" y="2858"/>
                    <a:pt x="1475" y="2858"/>
                  </a:cubicBezTo>
                  <a:cubicBezTo>
                    <a:pt x="1296" y="2858"/>
                    <a:pt x="1134" y="2944"/>
                    <a:pt x="1148" y="3146"/>
                  </a:cubicBezTo>
                  <a:cubicBezTo>
                    <a:pt x="1137" y="3421"/>
                    <a:pt x="1383" y="3548"/>
                    <a:pt x="1641" y="3548"/>
                  </a:cubicBezTo>
                  <a:cubicBezTo>
                    <a:pt x="1768" y="3548"/>
                    <a:pt x="1897" y="3517"/>
                    <a:pt x="2000" y="3458"/>
                  </a:cubicBezTo>
                  <a:lnTo>
                    <a:pt x="2033" y="3425"/>
                  </a:lnTo>
                  <a:cubicBezTo>
                    <a:pt x="2049" y="3409"/>
                    <a:pt x="2066" y="3392"/>
                    <a:pt x="2098" y="3376"/>
                  </a:cubicBezTo>
                  <a:cubicBezTo>
                    <a:pt x="2393" y="3097"/>
                    <a:pt x="2426" y="2622"/>
                    <a:pt x="2180" y="2294"/>
                  </a:cubicBezTo>
                  <a:cubicBezTo>
                    <a:pt x="2043" y="2019"/>
                    <a:pt x="1734" y="1872"/>
                    <a:pt x="1401" y="1872"/>
                  </a:cubicBezTo>
                  <a:cubicBezTo>
                    <a:pt x="1059" y="1872"/>
                    <a:pt x="692" y="2027"/>
                    <a:pt x="459" y="2360"/>
                  </a:cubicBezTo>
                  <a:cubicBezTo>
                    <a:pt x="0" y="2966"/>
                    <a:pt x="148" y="4113"/>
                    <a:pt x="935" y="4589"/>
                  </a:cubicBezTo>
                  <a:cubicBezTo>
                    <a:pt x="1300" y="4787"/>
                    <a:pt x="1707" y="4886"/>
                    <a:pt x="2131" y="4886"/>
                  </a:cubicBezTo>
                  <a:cubicBezTo>
                    <a:pt x="2164" y="4886"/>
                    <a:pt x="2197" y="4885"/>
                    <a:pt x="2229" y="4884"/>
                  </a:cubicBezTo>
                  <a:cubicBezTo>
                    <a:pt x="3131" y="4867"/>
                    <a:pt x="3852" y="4359"/>
                    <a:pt x="5032" y="3999"/>
                  </a:cubicBezTo>
                  <a:cubicBezTo>
                    <a:pt x="5459" y="3900"/>
                    <a:pt x="5901" y="3835"/>
                    <a:pt x="6344" y="3802"/>
                  </a:cubicBezTo>
                  <a:cubicBezTo>
                    <a:pt x="6540" y="3786"/>
                    <a:pt x="6737" y="3720"/>
                    <a:pt x="6917" y="3622"/>
                  </a:cubicBezTo>
                  <a:lnTo>
                    <a:pt x="6917" y="3622"/>
                  </a:lnTo>
                  <a:cubicBezTo>
                    <a:pt x="6917" y="3622"/>
                    <a:pt x="6786" y="3657"/>
                    <a:pt x="6624" y="3657"/>
                  </a:cubicBezTo>
                  <a:cubicBezTo>
                    <a:pt x="6471" y="3657"/>
                    <a:pt x="6290" y="3626"/>
                    <a:pt x="6163" y="3507"/>
                  </a:cubicBezTo>
                  <a:cubicBezTo>
                    <a:pt x="5901" y="3278"/>
                    <a:pt x="5917" y="3376"/>
                    <a:pt x="5622" y="3278"/>
                  </a:cubicBezTo>
                  <a:cubicBezTo>
                    <a:pt x="5459" y="3228"/>
                    <a:pt x="5344" y="3081"/>
                    <a:pt x="5360" y="2917"/>
                  </a:cubicBezTo>
                  <a:lnTo>
                    <a:pt x="5360" y="2917"/>
                  </a:lnTo>
                  <a:cubicBezTo>
                    <a:pt x="5163" y="3081"/>
                    <a:pt x="5114" y="3376"/>
                    <a:pt x="5278" y="3573"/>
                  </a:cubicBezTo>
                  <a:cubicBezTo>
                    <a:pt x="5278" y="3573"/>
                    <a:pt x="4557" y="3573"/>
                    <a:pt x="4377" y="3212"/>
                  </a:cubicBezTo>
                  <a:cubicBezTo>
                    <a:pt x="4213" y="2835"/>
                    <a:pt x="4409" y="2835"/>
                    <a:pt x="4557" y="2753"/>
                  </a:cubicBezTo>
                  <a:cubicBezTo>
                    <a:pt x="4688" y="2671"/>
                    <a:pt x="4737" y="2540"/>
                    <a:pt x="4590" y="2327"/>
                  </a:cubicBezTo>
                  <a:cubicBezTo>
                    <a:pt x="4442" y="2114"/>
                    <a:pt x="4459" y="1753"/>
                    <a:pt x="4737" y="1737"/>
                  </a:cubicBezTo>
                  <a:cubicBezTo>
                    <a:pt x="4658" y="1578"/>
                    <a:pt x="4482" y="1472"/>
                    <a:pt x="4305" y="1472"/>
                  </a:cubicBezTo>
                  <a:cubicBezTo>
                    <a:pt x="4263" y="1472"/>
                    <a:pt x="4221" y="1478"/>
                    <a:pt x="4180" y="1491"/>
                  </a:cubicBezTo>
                  <a:cubicBezTo>
                    <a:pt x="3737" y="1556"/>
                    <a:pt x="3737" y="2163"/>
                    <a:pt x="3737" y="2163"/>
                  </a:cubicBezTo>
                  <a:cubicBezTo>
                    <a:pt x="3737" y="2163"/>
                    <a:pt x="3442" y="1425"/>
                    <a:pt x="3918" y="1048"/>
                  </a:cubicBezTo>
                  <a:cubicBezTo>
                    <a:pt x="4107" y="903"/>
                    <a:pt x="4257" y="848"/>
                    <a:pt x="4375" y="848"/>
                  </a:cubicBezTo>
                  <a:cubicBezTo>
                    <a:pt x="4562" y="848"/>
                    <a:pt x="4664" y="989"/>
                    <a:pt x="4705" y="1130"/>
                  </a:cubicBezTo>
                  <a:cubicBezTo>
                    <a:pt x="4757" y="1300"/>
                    <a:pt x="4861" y="1459"/>
                    <a:pt x="5000" y="1459"/>
                  </a:cubicBezTo>
                  <a:cubicBezTo>
                    <a:pt x="5036" y="1459"/>
                    <a:pt x="5074" y="1449"/>
                    <a:pt x="5114" y="1425"/>
                  </a:cubicBezTo>
                  <a:cubicBezTo>
                    <a:pt x="5255" y="1361"/>
                    <a:pt x="5366" y="1267"/>
                    <a:pt x="5464" y="1267"/>
                  </a:cubicBezTo>
                  <a:cubicBezTo>
                    <a:pt x="5514" y="1267"/>
                    <a:pt x="5561" y="1293"/>
                    <a:pt x="5606" y="1360"/>
                  </a:cubicBezTo>
                  <a:cubicBezTo>
                    <a:pt x="5721" y="1606"/>
                    <a:pt x="5606" y="1917"/>
                    <a:pt x="5344" y="2032"/>
                  </a:cubicBezTo>
                  <a:cubicBezTo>
                    <a:pt x="5344" y="2032"/>
                    <a:pt x="5349" y="2032"/>
                    <a:pt x="5360" y="2032"/>
                  </a:cubicBezTo>
                  <a:cubicBezTo>
                    <a:pt x="5467" y="2032"/>
                    <a:pt x="6078" y="2005"/>
                    <a:pt x="6213" y="1393"/>
                  </a:cubicBezTo>
                  <a:cubicBezTo>
                    <a:pt x="6330" y="843"/>
                    <a:pt x="5863" y="0"/>
                    <a:pt x="49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3017275" y="2778800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836" y="1"/>
                  </a:moveTo>
                  <a:cubicBezTo>
                    <a:pt x="836" y="1"/>
                    <a:pt x="0" y="919"/>
                    <a:pt x="557" y="1706"/>
                  </a:cubicBezTo>
                  <a:cubicBezTo>
                    <a:pt x="869" y="2165"/>
                    <a:pt x="1377" y="2460"/>
                    <a:pt x="1934" y="2492"/>
                  </a:cubicBezTo>
                  <a:cubicBezTo>
                    <a:pt x="1869" y="2492"/>
                    <a:pt x="1475" y="2492"/>
                    <a:pt x="1295" y="2705"/>
                  </a:cubicBezTo>
                  <a:cubicBezTo>
                    <a:pt x="1180" y="2886"/>
                    <a:pt x="1131" y="3082"/>
                    <a:pt x="1147" y="3296"/>
                  </a:cubicBezTo>
                  <a:cubicBezTo>
                    <a:pt x="1200" y="3204"/>
                    <a:pt x="1304" y="3154"/>
                    <a:pt x="1402" y="3154"/>
                  </a:cubicBezTo>
                  <a:cubicBezTo>
                    <a:pt x="1427" y="3154"/>
                    <a:pt x="1452" y="3158"/>
                    <a:pt x="1475" y="3164"/>
                  </a:cubicBezTo>
                  <a:cubicBezTo>
                    <a:pt x="1589" y="3199"/>
                    <a:pt x="1749" y="3272"/>
                    <a:pt x="1932" y="3272"/>
                  </a:cubicBezTo>
                  <a:cubicBezTo>
                    <a:pt x="2091" y="3272"/>
                    <a:pt x="2267" y="3217"/>
                    <a:pt x="2442" y="3033"/>
                  </a:cubicBezTo>
                  <a:cubicBezTo>
                    <a:pt x="2819" y="2623"/>
                    <a:pt x="3311" y="2869"/>
                    <a:pt x="4655" y="2148"/>
                  </a:cubicBezTo>
                  <a:lnTo>
                    <a:pt x="4655" y="2148"/>
                  </a:lnTo>
                  <a:cubicBezTo>
                    <a:pt x="4655" y="2148"/>
                    <a:pt x="3926" y="2456"/>
                    <a:pt x="3108" y="2456"/>
                  </a:cubicBezTo>
                  <a:cubicBezTo>
                    <a:pt x="2646" y="2456"/>
                    <a:pt x="2156" y="2358"/>
                    <a:pt x="1754" y="2050"/>
                  </a:cubicBezTo>
                  <a:cubicBezTo>
                    <a:pt x="1098" y="1574"/>
                    <a:pt x="754" y="788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3170925" y="2593000"/>
              <a:ext cx="110675" cy="157150"/>
            </a:xfrm>
            <a:custGeom>
              <a:rect b="b" l="l" r="r" t="t"/>
              <a:pathLst>
                <a:path extrusionOk="0" h="6286" w="4427">
                  <a:moveTo>
                    <a:pt x="2646" y="0"/>
                  </a:moveTo>
                  <a:cubicBezTo>
                    <a:pt x="2148" y="0"/>
                    <a:pt x="1625" y="206"/>
                    <a:pt x="1279" y="614"/>
                  </a:cubicBezTo>
                  <a:cubicBezTo>
                    <a:pt x="1" y="2253"/>
                    <a:pt x="902" y="4269"/>
                    <a:pt x="1656" y="5122"/>
                  </a:cubicBezTo>
                  <a:cubicBezTo>
                    <a:pt x="2082" y="5646"/>
                    <a:pt x="2640" y="6040"/>
                    <a:pt x="3263" y="6285"/>
                  </a:cubicBezTo>
                  <a:cubicBezTo>
                    <a:pt x="2689" y="6023"/>
                    <a:pt x="2181" y="5630"/>
                    <a:pt x="1771" y="5138"/>
                  </a:cubicBezTo>
                  <a:cubicBezTo>
                    <a:pt x="1492" y="4745"/>
                    <a:pt x="1296" y="4302"/>
                    <a:pt x="1165" y="3860"/>
                  </a:cubicBezTo>
                  <a:cubicBezTo>
                    <a:pt x="1017" y="3319"/>
                    <a:pt x="968" y="2761"/>
                    <a:pt x="1001" y="2220"/>
                  </a:cubicBezTo>
                  <a:cubicBezTo>
                    <a:pt x="1132" y="745"/>
                    <a:pt x="1968" y="188"/>
                    <a:pt x="2722" y="172"/>
                  </a:cubicBezTo>
                  <a:cubicBezTo>
                    <a:pt x="3066" y="172"/>
                    <a:pt x="3394" y="303"/>
                    <a:pt x="3640" y="565"/>
                  </a:cubicBezTo>
                  <a:cubicBezTo>
                    <a:pt x="4279" y="1106"/>
                    <a:pt x="3935" y="2040"/>
                    <a:pt x="3394" y="2270"/>
                  </a:cubicBezTo>
                  <a:cubicBezTo>
                    <a:pt x="3275" y="2337"/>
                    <a:pt x="3143" y="2370"/>
                    <a:pt x="3010" y="2370"/>
                  </a:cubicBezTo>
                  <a:cubicBezTo>
                    <a:pt x="2885" y="2370"/>
                    <a:pt x="2759" y="2341"/>
                    <a:pt x="2640" y="2286"/>
                  </a:cubicBezTo>
                  <a:cubicBezTo>
                    <a:pt x="2476" y="2204"/>
                    <a:pt x="2361" y="2024"/>
                    <a:pt x="2328" y="1827"/>
                  </a:cubicBezTo>
                  <a:cubicBezTo>
                    <a:pt x="2328" y="1741"/>
                    <a:pt x="2352" y="1719"/>
                    <a:pt x="2397" y="1719"/>
                  </a:cubicBezTo>
                  <a:cubicBezTo>
                    <a:pt x="2442" y="1719"/>
                    <a:pt x="2507" y="1740"/>
                    <a:pt x="2593" y="1740"/>
                  </a:cubicBezTo>
                  <a:cubicBezTo>
                    <a:pt x="2653" y="1740"/>
                    <a:pt x="2724" y="1730"/>
                    <a:pt x="2804" y="1696"/>
                  </a:cubicBezTo>
                  <a:cubicBezTo>
                    <a:pt x="3000" y="1565"/>
                    <a:pt x="3033" y="1286"/>
                    <a:pt x="2869" y="1122"/>
                  </a:cubicBezTo>
                  <a:cubicBezTo>
                    <a:pt x="2801" y="1054"/>
                    <a:pt x="2703" y="1016"/>
                    <a:pt x="2600" y="1016"/>
                  </a:cubicBezTo>
                  <a:cubicBezTo>
                    <a:pt x="2405" y="1016"/>
                    <a:pt x="2197" y="1155"/>
                    <a:pt x="2164" y="1499"/>
                  </a:cubicBezTo>
                  <a:cubicBezTo>
                    <a:pt x="2132" y="1729"/>
                    <a:pt x="2197" y="1975"/>
                    <a:pt x="2361" y="2155"/>
                  </a:cubicBezTo>
                  <a:cubicBezTo>
                    <a:pt x="2394" y="2171"/>
                    <a:pt x="2410" y="2188"/>
                    <a:pt x="2427" y="2220"/>
                  </a:cubicBezTo>
                  <a:cubicBezTo>
                    <a:pt x="2443" y="2237"/>
                    <a:pt x="2459" y="2253"/>
                    <a:pt x="2492" y="2270"/>
                  </a:cubicBezTo>
                  <a:lnTo>
                    <a:pt x="2541" y="2302"/>
                  </a:lnTo>
                  <a:lnTo>
                    <a:pt x="2574" y="2319"/>
                  </a:lnTo>
                  <a:lnTo>
                    <a:pt x="2607" y="2352"/>
                  </a:lnTo>
                  <a:cubicBezTo>
                    <a:pt x="2738" y="2409"/>
                    <a:pt x="2877" y="2438"/>
                    <a:pt x="3015" y="2438"/>
                  </a:cubicBezTo>
                  <a:cubicBezTo>
                    <a:pt x="3152" y="2438"/>
                    <a:pt x="3287" y="2409"/>
                    <a:pt x="3410" y="2352"/>
                  </a:cubicBezTo>
                  <a:cubicBezTo>
                    <a:pt x="4000" y="2139"/>
                    <a:pt x="4426" y="1089"/>
                    <a:pt x="3738" y="450"/>
                  </a:cubicBezTo>
                  <a:cubicBezTo>
                    <a:pt x="3474" y="149"/>
                    <a:pt x="3069" y="0"/>
                    <a:pt x="26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5162475" y="3810425"/>
              <a:ext cx="226625" cy="158075"/>
            </a:xfrm>
            <a:custGeom>
              <a:rect b="b" l="l" r="r" t="t"/>
              <a:pathLst>
                <a:path extrusionOk="0" h="6323" w="9065">
                  <a:moveTo>
                    <a:pt x="2002" y="1"/>
                  </a:moveTo>
                  <a:cubicBezTo>
                    <a:pt x="1084" y="1"/>
                    <a:pt x="66" y="653"/>
                    <a:pt x="33" y="1845"/>
                  </a:cubicBezTo>
                  <a:cubicBezTo>
                    <a:pt x="1" y="2714"/>
                    <a:pt x="460" y="3533"/>
                    <a:pt x="1230" y="3943"/>
                  </a:cubicBezTo>
                  <a:cubicBezTo>
                    <a:pt x="1724" y="4200"/>
                    <a:pt x="2282" y="4302"/>
                    <a:pt x="2852" y="4302"/>
                  </a:cubicBezTo>
                  <a:cubicBezTo>
                    <a:pt x="3190" y="4302"/>
                    <a:pt x="3533" y="4266"/>
                    <a:pt x="3869" y="4205"/>
                  </a:cubicBezTo>
                  <a:cubicBezTo>
                    <a:pt x="4754" y="3959"/>
                    <a:pt x="5557" y="3632"/>
                    <a:pt x="6377" y="3418"/>
                  </a:cubicBezTo>
                  <a:cubicBezTo>
                    <a:pt x="6579" y="3370"/>
                    <a:pt x="6783" y="3345"/>
                    <a:pt x="6984" y="3345"/>
                  </a:cubicBezTo>
                  <a:cubicBezTo>
                    <a:pt x="7599" y="3345"/>
                    <a:pt x="8178" y="3576"/>
                    <a:pt x="8524" y="4058"/>
                  </a:cubicBezTo>
                  <a:cubicBezTo>
                    <a:pt x="8967" y="4631"/>
                    <a:pt x="8999" y="5582"/>
                    <a:pt x="8459" y="5975"/>
                  </a:cubicBezTo>
                  <a:cubicBezTo>
                    <a:pt x="8245" y="6137"/>
                    <a:pt x="7987" y="6212"/>
                    <a:pt x="7738" y="6212"/>
                  </a:cubicBezTo>
                  <a:cubicBezTo>
                    <a:pt x="7357" y="6212"/>
                    <a:pt x="6994" y="6037"/>
                    <a:pt x="6836" y="5730"/>
                  </a:cubicBezTo>
                  <a:cubicBezTo>
                    <a:pt x="6524" y="5238"/>
                    <a:pt x="6770" y="4582"/>
                    <a:pt x="7229" y="4451"/>
                  </a:cubicBezTo>
                  <a:cubicBezTo>
                    <a:pt x="7321" y="4414"/>
                    <a:pt x="7416" y="4397"/>
                    <a:pt x="7511" y="4397"/>
                  </a:cubicBezTo>
                  <a:cubicBezTo>
                    <a:pt x="7754" y="4397"/>
                    <a:pt x="7989" y="4513"/>
                    <a:pt x="8131" y="4713"/>
                  </a:cubicBezTo>
                  <a:cubicBezTo>
                    <a:pt x="8229" y="4894"/>
                    <a:pt x="8245" y="5107"/>
                    <a:pt x="8163" y="5287"/>
                  </a:cubicBezTo>
                  <a:cubicBezTo>
                    <a:pt x="8163" y="5326"/>
                    <a:pt x="8113" y="5405"/>
                    <a:pt x="8067" y="5405"/>
                  </a:cubicBezTo>
                  <a:cubicBezTo>
                    <a:pt x="8055" y="5405"/>
                    <a:pt x="8043" y="5399"/>
                    <a:pt x="8032" y="5385"/>
                  </a:cubicBezTo>
                  <a:cubicBezTo>
                    <a:pt x="7983" y="5336"/>
                    <a:pt x="8032" y="4976"/>
                    <a:pt x="7672" y="4926"/>
                  </a:cubicBezTo>
                  <a:cubicBezTo>
                    <a:pt x="7657" y="4925"/>
                    <a:pt x="7643" y="4924"/>
                    <a:pt x="7629" y="4924"/>
                  </a:cubicBezTo>
                  <a:cubicBezTo>
                    <a:pt x="7285" y="4924"/>
                    <a:pt x="7178" y="5489"/>
                    <a:pt x="7524" y="5631"/>
                  </a:cubicBezTo>
                  <a:cubicBezTo>
                    <a:pt x="7593" y="5664"/>
                    <a:pt x="7666" y="5679"/>
                    <a:pt x="7739" y="5679"/>
                  </a:cubicBezTo>
                  <a:cubicBezTo>
                    <a:pt x="7958" y="5679"/>
                    <a:pt x="8171" y="5538"/>
                    <a:pt x="8245" y="5303"/>
                  </a:cubicBezTo>
                  <a:cubicBezTo>
                    <a:pt x="8245" y="5303"/>
                    <a:pt x="8245" y="5287"/>
                    <a:pt x="8245" y="5287"/>
                  </a:cubicBezTo>
                  <a:cubicBezTo>
                    <a:pt x="8245" y="5271"/>
                    <a:pt x="8245" y="5254"/>
                    <a:pt x="8245" y="5238"/>
                  </a:cubicBezTo>
                  <a:lnTo>
                    <a:pt x="8245" y="5221"/>
                  </a:lnTo>
                  <a:cubicBezTo>
                    <a:pt x="8278" y="5107"/>
                    <a:pt x="8262" y="4976"/>
                    <a:pt x="8229" y="4844"/>
                  </a:cubicBezTo>
                  <a:cubicBezTo>
                    <a:pt x="8117" y="4533"/>
                    <a:pt x="7815" y="4344"/>
                    <a:pt x="7503" y="4344"/>
                  </a:cubicBezTo>
                  <a:cubicBezTo>
                    <a:pt x="7405" y="4344"/>
                    <a:pt x="7307" y="4363"/>
                    <a:pt x="7213" y="4402"/>
                  </a:cubicBezTo>
                  <a:cubicBezTo>
                    <a:pt x="6721" y="4533"/>
                    <a:pt x="6426" y="5221"/>
                    <a:pt x="6754" y="5779"/>
                  </a:cubicBezTo>
                  <a:cubicBezTo>
                    <a:pt x="6925" y="6122"/>
                    <a:pt x="7333" y="6322"/>
                    <a:pt x="7759" y="6322"/>
                  </a:cubicBezTo>
                  <a:cubicBezTo>
                    <a:pt x="8024" y="6322"/>
                    <a:pt x="8297" y="6244"/>
                    <a:pt x="8524" y="6074"/>
                  </a:cubicBezTo>
                  <a:cubicBezTo>
                    <a:pt x="8950" y="5746"/>
                    <a:pt x="9065" y="5140"/>
                    <a:pt x="8934" y="4582"/>
                  </a:cubicBezTo>
                  <a:cubicBezTo>
                    <a:pt x="8836" y="4058"/>
                    <a:pt x="8475" y="3173"/>
                    <a:pt x="7213" y="2894"/>
                  </a:cubicBezTo>
                  <a:cubicBezTo>
                    <a:pt x="7066" y="2861"/>
                    <a:pt x="6917" y="2847"/>
                    <a:pt x="6765" y="2847"/>
                  </a:cubicBezTo>
                  <a:cubicBezTo>
                    <a:pt x="5425" y="2847"/>
                    <a:pt x="3894" y="3984"/>
                    <a:pt x="2311" y="3984"/>
                  </a:cubicBezTo>
                  <a:cubicBezTo>
                    <a:pt x="2088" y="3984"/>
                    <a:pt x="1864" y="3962"/>
                    <a:pt x="1640" y="3910"/>
                  </a:cubicBezTo>
                  <a:cubicBezTo>
                    <a:pt x="1558" y="3877"/>
                    <a:pt x="1459" y="3861"/>
                    <a:pt x="1377" y="3828"/>
                  </a:cubicBezTo>
                  <a:cubicBezTo>
                    <a:pt x="1345" y="3812"/>
                    <a:pt x="1328" y="3812"/>
                    <a:pt x="1312" y="3795"/>
                  </a:cubicBezTo>
                  <a:cubicBezTo>
                    <a:pt x="591" y="3418"/>
                    <a:pt x="164" y="2664"/>
                    <a:pt x="181" y="1861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8"/>
                    <a:pt x="3099" y="566"/>
                  </a:cubicBezTo>
                  <a:cubicBezTo>
                    <a:pt x="3557" y="1025"/>
                    <a:pt x="3525" y="1779"/>
                    <a:pt x="3017" y="2173"/>
                  </a:cubicBezTo>
                  <a:cubicBezTo>
                    <a:pt x="2951" y="2238"/>
                    <a:pt x="2853" y="2271"/>
                    <a:pt x="2771" y="2304"/>
                  </a:cubicBezTo>
                  <a:cubicBezTo>
                    <a:pt x="2706" y="2321"/>
                    <a:pt x="2640" y="2329"/>
                    <a:pt x="2575" y="2329"/>
                  </a:cubicBezTo>
                  <a:cubicBezTo>
                    <a:pt x="2391" y="2329"/>
                    <a:pt x="2211" y="2265"/>
                    <a:pt x="2066" y="2156"/>
                  </a:cubicBezTo>
                  <a:cubicBezTo>
                    <a:pt x="1935" y="2074"/>
                    <a:pt x="1886" y="1927"/>
                    <a:pt x="1918" y="1779"/>
                  </a:cubicBezTo>
                  <a:lnTo>
                    <a:pt x="1918" y="1779"/>
                  </a:lnTo>
                  <a:cubicBezTo>
                    <a:pt x="1994" y="1855"/>
                    <a:pt x="2097" y="1895"/>
                    <a:pt x="2201" y="1895"/>
                  </a:cubicBezTo>
                  <a:cubicBezTo>
                    <a:pt x="2256" y="1895"/>
                    <a:pt x="2310" y="1884"/>
                    <a:pt x="2361" y="1861"/>
                  </a:cubicBezTo>
                  <a:cubicBezTo>
                    <a:pt x="2607" y="1730"/>
                    <a:pt x="2525" y="1320"/>
                    <a:pt x="2213" y="1222"/>
                  </a:cubicBezTo>
                  <a:cubicBezTo>
                    <a:pt x="2185" y="1215"/>
                    <a:pt x="2157" y="1211"/>
                    <a:pt x="2129" y="1211"/>
                  </a:cubicBezTo>
                  <a:cubicBezTo>
                    <a:pt x="1787" y="1211"/>
                    <a:pt x="1508" y="1748"/>
                    <a:pt x="1902" y="2173"/>
                  </a:cubicBezTo>
                  <a:cubicBezTo>
                    <a:pt x="2060" y="2318"/>
                    <a:pt x="2262" y="2401"/>
                    <a:pt x="2470" y="2401"/>
                  </a:cubicBezTo>
                  <a:cubicBezTo>
                    <a:pt x="2543" y="2401"/>
                    <a:pt x="2616" y="2391"/>
                    <a:pt x="2689" y="2369"/>
                  </a:cubicBezTo>
                  <a:cubicBezTo>
                    <a:pt x="2722" y="2369"/>
                    <a:pt x="2754" y="2369"/>
                    <a:pt x="2787" y="2353"/>
                  </a:cubicBezTo>
                  <a:lnTo>
                    <a:pt x="2869" y="2337"/>
                  </a:lnTo>
                  <a:lnTo>
                    <a:pt x="2902" y="2320"/>
                  </a:lnTo>
                  <a:cubicBezTo>
                    <a:pt x="3049" y="2255"/>
                    <a:pt x="3180" y="2140"/>
                    <a:pt x="3262" y="2009"/>
                  </a:cubicBezTo>
                  <a:cubicBezTo>
                    <a:pt x="3590" y="1550"/>
                    <a:pt x="3541" y="911"/>
                    <a:pt x="3164" y="501"/>
                  </a:cubicBezTo>
                  <a:cubicBezTo>
                    <a:pt x="2891" y="163"/>
                    <a:pt x="2459" y="1"/>
                    <a:pt x="20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5201000" y="3900300"/>
              <a:ext cx="161875" cy="92725"/>
            </a:xfrm>
            <a:custGeom>
              <a:rect b="b" l="l" r="r" t="t"/>
              <a:pathLst>
                <a:path extrusionOk="0" h="3709" w="6475">
                  <a:moveTo>
                    <a:pt x="5522" y="1"/>
                  </a:moveTo>
                  <a:cubicBezTo>
                    <a:pt x="5269" y="1"/>
                    <a:pt x="4968" y="45"/>
                    <a:pt x="4623" y="168"/>
                  </a:cubicBezTo>
                  <a:cubicBezTo>
                    <a:pt x="3779" y="468"/>
                    <a:pt x="2600" y="1030"/>
                    <a:pt x="1433" y="1030"/>
                  </a:cubicBezTo>
                  <a:cubicBezTo>
                    <a:pt x="945" y="1030"/>
                    <a:pt x="459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46" y="1334"/>
                  </a:cubicBezTo>
                  <a:cubicBezTo>
                    <a:pt x="1372" y="1334"/>
                    <a:pt x="1399" y="1333"/>
                    <a:pt x="1426" y="1331"/>
                  </a:cubicBezTo>
                  <a:cubicBezTo>
                    <a:pt x="1951" y="1295"/>
                    <a:pt x="2176" y="1159"/>
                    <a:pt x="2311" y="1159"/>
                  </a:cubicBezTo>
                  <a:cubicBezTo>
                    <a:pt x="2357" y="1159"/>
                    <a:pt x="2393" y="1175"/>
                    <a:pt x="2426" y="1217"/>
                  </a:cubicBezTo>
                  <a:cubicBezTo>
                    <a:pt x="2487" y="1314"/>
                    <a:pt x="2403" y="1367"/>
                    <a:pt x="2261" y="1367"/>
                  </a:cubicBezTo>
                  <a:cubicBezTo>
                    <a:pt x="2212" y="1367"/>
                    <a:pt x="2157" y="1360"/>
                    <a:pt x="2098" y="1348"/>
                  </a:cubicBezTo>
                  <a:cubicBezTo>
                    <a:pt x="2051" y="1330"/>
                    <a:pt x="2000" y="1321"/>
                    <a:pt x="1948" y="1321"/>
                  </a:cubicBezTo>
                  <a:cubicBezTo>
                    <a:pt x="1854" y="1321"/>
                    <a:pt x="1756" y="1350"/>
                    <a:pt x="1672" y="1413"/>
                  </a:cubicBezTo>
                  <a:cubicBezTo>
                    <a:pt x="1513" y="1573"/>
                    <a:pt x="1709" y="2087"/>
                    <a:pt x="1361" y="2087"/>
                  </a:cubicBezTo>
                  <a:cubicBezTo>
                    <a:pt x="1351" y="2087"/>
                    <a:pt x="1340" y="2086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18" y="2459"/>
                    <a:pt x="2048" y="2459"/>
                  </a:cubicBezTo>
                  <a:cubicBezTo>
                    <a:pt x="2188" y="2459"/>
                    <a:pt x="2343" y="2419"/>
                    <a:pt x="2508" y="2315"/>
                  </a:cubicBezTo>
                  <a:cubicBezTo>
                    <a:pt x="3180" y="1872"/>
                    <a:pt x="2820" y="1381"/>
                    <a:pt x="3066" y="1249"/>
                  </a:cubicBezTo>
                  <a:cubicBezTo>
                    <a:pt x="3112" y="1226"/>
                    <a:pt x="3156" y="1216"/>
                    <a:pt x="3197" y="1216"/>
                  </a:cubicBezTo>
                  <a:cubicBezTo>
                    <a:pt x="3389" y="1216"/>
                    <a:pt x="3501" y="1446"/>
                    <a:pt x="3311" y="1676"/>
                  </a:cubicBezTo>
                  <a:cubicBezTo>
                    <a:pt x="3082" y="1938"/>
                    <a:pt x="2213" y="2889"/>
                    <a:pt x="3557" y="3708"/>
                  </a:cubicBezTo>
                  <a:cubicBezTo>
                    <a:pt x="3574" y="3708"/>
                    <a:pt x="3377" y="3249"/>
                    <a:pt x="3738" y="3085"/>
                  </a:cubicBezTo>
                  <a:cubicBezTo>
                    <a:pt x="4098" y="2921"/>
                    <a:pt x="4819" y="2708"/>
                    <a:pt x="4721" y="2200"/>
                  </a:cubicBezTo>
                  <a:cubicBezTo>
                    <a:pt x="4623" y="1708"/>
                    <a:pt x="4246" y="954"/>
                    <a:pt x="4852" y="512"/>
                  </a:cubicBezTo>
                  <a:cubicBezTo>
                    <a:pt x="5199" y="242"/>
                    <a:pt x="5500" y="142"/>
                    <a:pt x="5806" y="142"/>
                  </a:cubicBezTo>
                  <a:cubicBezTo>
                    <a:pt x="6021" y="142"/>
                    <a:pt x="6238" y="192"/>
                    <a:pt x="6475" y="266"/>
                  </a:cubicBezTo>
                  <a:cubicBezTo>
                    <a:pt x="6475" y="266"/>
                    <a:pt x="6143" y="1"/>
                    <a:pt x="55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5230900" y="3808375"/>
              <a:ext cx="90200" cy="63350"/>
            </a:xfrm>
            <a:custGeom>
              <a:rect b="b" l="l" r="r" t="t"/>
              <a:pathLst>
                <a:path extrusionOk="0" h="2534" w="3608">
                  <a:moveTo>
                    <a:pt x="1087" y="1"/>
                  </a:moveTo>
                  <a:cubicBezTo>
                    <a:pt x="497" y="1"/>
                    <a:pt x="1" y="124"/>
                    <a:pt x="1" y="124"/>
                  </a:cubicBezTo>
                  <a:cubicBezTo>
                    <a:pt x="1" y="124"/>
                    <a:pt x="952" y="206"/>
                    <a:pt x="1198" y="550"/>
                  </a:cubicBezTo>
                  <a:cubicBezTo>
                    <a:pt x="1378" y="747"/>
                    <a:pt x="1427" y="1025"/>
                    <a:pt x="1345" y="1271"/>
                  </a:cubicBezTo>
                  <a:cubicBezTo>
                    <a:pt x="1312" y="1501"/>
                    <a:pt x="1181" y="2156"/>
                    <a:pt x="2214" y="2156"/>
                  </a:cubicBezTo>
                  <a:cubicBezTo>
                    <a:pt x="3263" y="2173"/>
                    <a:pt x="3083" y="2533"/>
                    <a:pt x="3083" y="2533"/>
                  </a:cubicBezTo>
                  <a:cubicBezTo>
                    <a:pt x="3083" y="2533"/>
                    <a:pt x="3607" y="1763"/>
                    <a:pt x="2738" y="616"/>
                  </a:cubicBezTo>
                  <a:cubicBezTo>
                    <a:pt x="2361" y="124"/>
                    <a:pt x="1677" y="1"/>
                    <a:pt x="108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5195675" y="3741800"/>
              <a:ext cx="56575" cy="66825"/>
            </a:xfrm>
            <a:custGeom>
              <a:rect b="b" l="l" r="r" t="t"/>
              <a:pathLst>
                <a:path extrusionOk="0" h="2673" w="2263">
                  <a:moveTo>
                    <a:pt x="1115" y="0"/>
                  </a:moveTo>
                  <a:lnTo>
                    <a:pt x="1115" y="0"/>
                  </a:lnTo>
                  <a:cubicBezTo>
                    <a:pt x="820" y="164"/>
                    <a:pt x="738" y="705"/>
                    <a:pt x="803" y="1443"/>
                  </a:cubicBezTo>
                  <a:cubicBezTo>
                    <a:pt x="869" y="2180"/>
                    <a:pt x="0" y="2623"/>
                    <a:pt x="0" y="2623"/>
                  </a:cubicBezTo>
                  <a:cubicBezTo>
                    <a:pt x="590" y="2410"/>
                    <a:pt x="1754" y="2672"/>
                    <a:pt x="2016" y="2016"/>
                  </a:cubicBezTo>
                  <a:cubicBezTo>
                    <a:pt x="2262" y="1361"/>
                    <a:pt x="1623" y="935"/>
                    <a:pt x="1262" y="738"/>
                  </a:cubicBezTo>
                  <a:cubicBezTo>
                    <a:pt x="918" y="541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5110850" y="3770900"/>
              <a:ext cx="79925" cy="107375"/>
            </a:xfrm>
            <a:custGeom>
              <a:rect b="b" l="l" r="r" t="t"/>
              <a:pathLst>
                <a:path extrusionOk="0" h="4295" w="3197">
                  <a:moveTo>
                    <a:pt x="2820" y="0"/>
                  </a:moveTo>
                  <a:cubicBezTo>
                    <a:pt x="2729" y="78"/>
                    <a:pt x="2617" y="125"/>
                    <a:pt x="2502" y="125"/>
                  </a:cubicBezTo>
                  <a:cubicBezTo>
                    <a:pt x="2471" y="125"/>
                    <a:pt x="2441" y="122"/>
                    <a:pt x="2410" y="115"/>
                  </a:cubicBezTo>
                  <a:cubicBezTo>
                    <a:pt x="2352" y="104"/>
                    <a:pt x="2273" y="96"/>
                    <a:pt x="2182" y="96"/>
                  </a:cubicBezTo>
                  <a:cubicBezTo>
                    <a:pt x="1857" y="96"/>
                    <a:pt x="1387" y="202"/>
                    <a:pt x="1246" y="689"/>
                  </a:cubicBezTo>
                  <a:cubicBezTo>
                    <a:pt x="1049" y="1295"/>
                    <a:pt x="1197" y="1688"/>
                    <a:pt x="1410" y="1869"/>
                  </a:cubicBezTo>
                  <a:cubicBezTo>
                    <a:pt x="1623" y="2065"/>
                    <a:pt x="1623" y="2426"/>
                    <a:pt x="1475" y="2492"/>
                  </a:cubicBezTo>
                  <a:cubicBezTo>
                    <a:pt x="1441" y="2509"/>
                    <a:pt x="1407" y="2516"/>
                    <a:pt x="1373" y="2516"/>
                  </a:cubicBezTo>
                  <a:cubicBezTo>
                    <a:pt x="1214" y="2516"/>
                    <a:pt x="1080" y="2343"/>
                    <a:pt x="1148" y="2180"/>
                  </a:cubicBezTo>
                  <a:cubicBezTo>
                    <a:pt x="1236" y="1946"/>
                    <a:pt x="1048" y="1711"/>
                    <a:pt x="820" y="1711"/>
                  </a:cubicBezTo>
                  <a:cubicBezTo>
                    <a:pt x="793" y="1711"/>
                    <a:pt x="766" y="1714"/>
                    <a:pt x="738" y="1721"/>
                  </a:cubicBezTo>
                  <a:cubicBezTo>
                    <a:pt x="678" y="1729"/>
                    <a:pt x="623" y="1733"/>
                    <a:pt x="575" y="1733"/>
                  </a:cubicBezTo>
                  <a:cubicBezTo>
                    <a:pt x="414" y="1733"/>
                    <a:pt x="321" y="1687"/>
                    <a:pt x="295" y="1574"/>
                  </a:cubicBezTo>
                  <a:lnTo>
                    <a:pt x="295" y="1574"/>
                  </a:lnTo>
                  <a:cubicBezTo>
                    <a:pt x="295" y="1574"/>
                    <a:pt x="0" y="2475"/>
                    <a:pt x="705" y="2918"/>
                  </a:cubicBezTo>
                  <a:cubicBezTo>
                    <a:pt x="1394" y="3344"/>
                    <a:pt x="1738" y="4032"/>
                    <a:pt x="2131" y="4295"/>
                  </a:cubicBezTo>
                  <a:cubicBezTo>
                    <a:pt x="2131" y="4295"/>
                    <a:pt x="1541" y="3344"/>
                    <a:pt x="2082" y="2475"/>
                  </a:cubicBezTo>
                  <a:cubicBezTo>
                    <a:pt x="2639" y="1606"/>
                    <a:pt x="3197" y="1328"/>
                    <a:pt x="28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5005950" y="3612075"/>
              <a:ext cx="202850" cy="202275"/>
            </a:xfrm>
            <a:custGeom>
              <a:rect b="b" l="l" r="r" t="t"/>
              <a:pathLst>
                <a:path extrusionOk="0" h="8091" w="8114">
                  <a:moveTo>
                    <a:pt x="2411" y="0"/>
                  </a:moveTo>
                  <a:cubicBezTo>
                    <a:pt x="2302" y="0"/>
                    <a:pt x="2192" y="9"/>
                    <a:pt x="2082" y="26"/>
                  </a:cubicBezTo>
                  <a:cubicBezTo>
                    <a:pt x="770" y="157"/>
                    <a:pt x="0" y="1977"/>
                    <a:pt x="787" y="3239"/>
                  </a:cubicBezTo>
                  <a:cubicBezTo>
                    <a:pt x="1391" y="4196"/>
                    <a:pt x="2457" y="4478"/>
                    <a:pt x="3429" y="4478"/>
                  </a:cubicBezTo>
                  <a:cubicBezTo>
                    <a:pt x="3538" y="4478"/>
                    <a:pt x="3647" y="4475"/>
                    <a:pt x="3754" y="4468"/>
                  </a:cubicBezTo>
                  <a:cubicBezTo>
                    <a:pt x="3950" y="4468"/>
                    <a:pt x="4196" y="4435"/>
                    <a:pt x="4442" y="4403"/>
                  </a:cubicBezTo>
                  <a:cubicBezTo>
                    <a:pt x="4442" y="4403"/>
                    <a:pt x="4638" y="4372"/>
                    <a:pt x="4932" y="4372"/>
                  </a:cubicBezTo>
                  <a:cubicBezTo>
                    <a:pt x="5419" y="4372"/>
                    <a:pt x="6177" y="4455"/>
                    <a:pt x="6770" y="4894"/>
                  </a:cubicBezTo>
                  <a:cubicBezTo>
                    <a:pt x="7163" y="5239"/>
                    <a:pt x="7425" y="5697"/>
                    <a:pt x="7507" y="6222"/>
                  </a:cubicBezTo>
                  <a:cubicBezTo>
                    <a:pt x="7507" y="6222"/>
                    <a:pt x="7671" y="7419"/>
                    <a:pt x="7098" y="8058"/>
                  </a:cubicBezTo>
                  <a:cubicBezTo>
                    <a:pt x="7098" y="8074"/>
                    <a:pt x="7081" y="8091"/>
                    <a:pt x="7081" y="8091"/>
                  </a:cubicBezTo>
                  <a:cubicBezTo>
                    <a:pt x="7081" y="8091"/>
                    <a:pt x="8114" y="7582"/>
                    <a:pt x="7983" y="5976"/>
                  </a:cubicBezTo>
                  <a:cubicBezTo>
                    <a:pt x="7874" y="4660"/>
                    <a:pt x="6822" y="4006"/>
                    <a:pt x="5486" y="4006"/>
                  </a:cubicBezTo>
                  <a:cubicBezTo>
                    <a:pt x="5209" y="4006"/>
                    <a:pt x="4919" y="4035"/>
                    <a:pt x="4622" y="4091"/>
                  </a:cubicBezTo>
                  <a:cubicBezTo>
                    <a:pt x="4113" y="4192"/>
                    <a:pt x="3657" y="4242"/>
                    <a:pt x="3248" y="4242"/>
                  </a:cubicBezTo>
                  <a:cubicBezTo>
                    <a:pt x="2722" y="4242"/>
                    <a:pt x="2272" y="4159"/>
                    <a:pt x="1885" y="3993"/>
                  </a:cubicBezTo>
                  <a:cubicBezTo>
                    <a:pt x="1492" y="3812"/>
                    <a:pt x="1164" y="3517"/>
                    <a:pt x="934" y="3140"/>
                  </a:cubicBezTo>
                  <a:cubicBezTo>
                    <a:pt x="213" y="1993"/>
                    <a:pt x="902" y="305"/>
                    <a:pt x="2098" y="157"/>
                  </a:cubicBezTo>
                  <a:cubicBezTo>
                    <a:pt x="2199" y="143"/>
                    <a:pt x="2302" y="135"/>
                    <a:pt x="2403" y="135"/>
                  </a:cubicBezTo>
                  <a:cubicBezTo>
                    <a:pt x="2877" y="135"/>
                    <a:pt x="3336" y="295"/>
                    <a:pt x="3606" y="633"/>
                  </a:cubicBezTo>
                  <a:cubicBezTo>
                    <a:pt x="3885" y="1026"/>
                    <a:pt x="3934" y="1550"/>
                    <a:pt x="3737" y="1993"/>
                  </a:cubicBezTo>
                  <a:cubicBezTo>
                    <a:pt x="3580" y="2335"/>
                    <a:pt x="3253" y="2540"/>
                    <a:pt x="2902" y="2540"/>
                  </a:cubicBezTo>
                  <a:cubicBezTo>
                    <a:pt x="2815" y="2540"/>
                    <a:pt x="2727" y="2527"/>
                    <a:pt x="2639" y="2501"/>
                  </a:cubicBezTo>
                  <a:cubicBezTo>
                    <a:pt x="2213" y="2403"/>
                    <a:pt x="2033" y="1960"/>
                    <a:pt x="2360" y="1911"/>
                  </a:cubicBezTo>
                  <a:cubicBezTo>
                    <a:pt x="2770" y="1846"/>
                    <a:pt x="2852" y="1501"/>
                    <a:pt x="2705" y="1206"/>
                  </a:cubicBezTo>
                  <a:cubicBezTo>
                    <a:pt x="2652" y="1087"/>
                    <a:pt x="2521" y="1021"/>
                    <a:pt x="2378" y="1021"/>
                  </a:cubicBezTo>
                  <a:cubicBezTo>
                    <a:pt x="2168" y="1021"/>
                    <a:pt x="1934" y="1163"/>
                    <a:pt x="1885" y="1485"/>
                  </a:cubicBezTo>
                  <a:cubicBezTo>
                    <a:pt x="1820" y="1764"/>
                    <a:pt x="1901" y="2042"/>
                    <a:pt x="2082" y="2239"/>
                  </a:cubicBezTo>
                  <a:cubicBezTo>
                    <a:pt x="2250" y="2432"/>
                    <a:pt x="2587" y="2596"/>
                    <a:pt x="2935" y="2596"/>
                  </a:cubicBezTo>
                  <a:cubicBezTo>
                    <a:pt x="3264" y="2596"/>
                    <a:pt x="3604" y="2449"/>
                    <a:pt x="3819" y="2042"/>
                  </a:cubicBezTo>
                  <a:cubicBezTo>
                    <a:pt x="4049" y="1567"/>
                    <a:pt x="4000" y="993"/>
                    <a:pt x="3688" y="567"/>
                  </a:cubicBezTo>
                  <a:cubicBezTo>
                    <a:pt x="3405" y="189"/>
                    <a:pt x="2921" y="0"/>
                    <a:pt x="24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5183775" y="38139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5038725" y="3728400"/>
              <a:ext cx="116400" cy="59725"/>
            </a:xfrm>
            <a:custGeom>
              <a:rect b="b" l="l" r="r" t="t"/>
              <a:pathLst>
                <a:path extrusionOk="0" h="2389" w="4656">
                  <a:moveTo>
                    <a:pt x="3570" y="0"/>
                  </a:moveTo>
                  <a:cubicBezTo>
                    <a:pt x="3274" y="0"/>
                    <a:pt x="2923" y="41"/>
                    <a:pt x="2525" y="159"/>
                  </a:cubicBezTo>
                  <a:cubicBezTo>
                    <a:pt x="1964" y="326"/>
                    <a:pt x="1487" y="386"/>
                    <a:pt x="1098" y="386"/>
                  </a:cubicBezTo>
                  <a:cubicBezTo>
                    <a:pt x="567" y="386"/>
                    <a:pt x="199" y="273"/>
                    <a:pt x="0" y="159"/>
                  </a:cubicBezTo>
                  <a:lnTo>
                    <a:pt x="0" y="159"/>
                  </a:lnTo>
                  <a:cubicBezTo>
                    <a:pt x="132" y="274"/>
                    <a:pt x="263" y="389"/>
                    <a:pt x="377" y="536"/>
                  </a:cubicBezTo>
                  <a:cubicBezTo>
                    <a:pt x="437" y="641"/>
                    <a:pt x="594" y="1392"/>
                    <a:pt x="1173" y="1392"/>
                  </a:cubicBezTo>
                  <a:cubicBezTo>
                    <a:pt x="1227" y="1392"/>
                    <a:pt x="1284" y="1386"/>
                    <a:pt x="1344" y="1372"/>
                  </a:cubicBezTo>
                  <a:cubicBezTo>
                    <a:pt x="2082" y="1225"/>
                    <a:pt x="1935" y="766"/>
                    <a:pt x="2410" y="618"/>
                  </a:cubicBezTo>
                  <a:cubicBezTo>
                    <a:pt x="2505" y="590"/>
                    <a:pt x="2586" y="578"/>
                    <a:pt x="2653" y="578"/>
                  </a:cubicBezTo>
                  <a:cubicBezTo>
                    <a:pt x="2931" y="578"/>
                    <a:pt x="2975" y="785"/>
                    <a:pt x="2869" y="864"/>
                  </a:cubicBezTo>
                  <a:cubicBezTo>
                    <a:pt x="2813" y="899"/>
                    <a:pt x="2760" y="910"/>
                    <a:pt x="2705" y="910"/>
                  </a:cubicBezTo>
                  <a:cubicBezTo>
                    <a:pt x="2631" y="910"/>
                    <a:pt x="2553" y="890"/>
                    <a:pt x="2459" y="881"/>
                  </a:cubicBezTo>
                  <a:cubicBezTo>
                    <a:pt x="2444" y="878"/>
                    <a:pt x="2427" y="876"/>
                    <a:pt x="2409" y="876"/>
                  </a:cubicBezTo>
                  <a:cubicBezTo>
                    <a:pt x="2205" y="876"/>
                    <a:pt x="1817" y="1047"/>
                    <a:pt x="1967" y="1438"/>
                  </a:cubicBezTo>
                  <a:cubicBezTo>
                    <a:pt x="2131" y="1880"/>
                    <a:pt x="2377" y="2241"/>
                    <a:pt x="2098" y="2389"/>
                  </a:cubicBezTo>
                  <a:cubicBezTo>
                    <a:pt x="2098" y="2389"/>
                    <a:pt x="3033" y="2389"/>
                    <a:pt x="3328" y="2126"/>
                  </a:cubicBezTo>
                  <a:cubicBezTo>
                    <a:pt x="3688" y="1864"/>
                    <a:pt x="3836" y="1405"/>
                    <a:pt x="3705" y="995"/>
                  </a:cubicBezTo>
                  <a:cubicBezTo>
                    <a:pt x="3620" y="501"/>
                    <a:pt x="3949" y="201"/>
                    <a:pt x="4419" y="201"/>
                  </a:cubicBezTo>
                  <a:cubicBezTo>
                    <a:pt x="4495" y="201"/>
                    <a:pt x="4574" y="209"/>
                    <a:pt x="4656" y="225"/>
                  </a:cubicBezTo>
                  <a:cubicBezTo>
                    <a:pt x="4656" y="225"/>
                    <a:pt x="4262" y="0"/>
                    <a:pt x="35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5068625" y="3618850"/>
              <a:ext cx="80350" cy="84125"/>
            </a:xfrm>
            <a:custGeom>
              <a:rect b="b" l="l" r="r" t="t"/>
              <a:pathLst>
                <a:path extrusionOk="0" h="3365" w="3214">
                  <a:moveTo>
                    <a:pt x="1247" y="1"/>
                  </a:moveTo>
                  <a:lnTo>
                    <a:pt x="1247" y="1"/>
                  </a:lnTo>
                  <a:cubicBezTo>
                    <a:pt x="1673" y="444"/>
                    <a:pt x="1820" y="1083"/>
                    <a:pt x="1640" y="1656"/>
                  </a:cubicBezTo>
                  <a:cubicBezTo>
                    <a:pt x="1398" y="2418"/>
                    <a:pt x="880" y="2618"/>
                    <a:pt x="435" y="2618"/>
                  </a:cubicBezTo>
                  <a:cubicBezTo>
                    <a:pt x="276" y="2618"/>
                    <a:pt x="126" y="2592"/>
                    <a:pt x="1" y="2558"/>
                  </a:cubicBezTo>
                  <a:lnTo>
                    <a:pt x="1" y="2558"/>
                  </a:lnTo>
                  <a:cubicBezTo>
                    <a:pt x="1" y="2558"/>
                    <a:pt x="229" y="3365"/>
                    <a:pt x="1009" y="3365"/>
                  </a:cubicBezTo>
                  <a:cubicBezTo>
                    <a:pt x="1038" y="3365"/>
                    <a:pt x="1068" y="3364"/>
                    <a:pt x="1099" y="3361"/>
                  </a:cubicBezTo>
                  <a:cubicBezTo>
                    <a:pt x="1935" y="3296"/>
                    <a:pt x="1886" y="2640"/>
                    <a:pt x="1870" y="2361"/>
                  </a:cubicBezTo>
                  <a:cubicBezTo>
                    <a:pt x="1870" y="2083"/>
                    <a:pt x="1853" y="1853"/>
                    <a:pt x="1968" y="1853"/>
                  </a:cubicBezTo>
                  <a:cubicBezTo>
                    <a:pt x="2066" y="1853"/>
                    <a:pt x="2099" y="1952"/>
                    <a:pt x="2033" y="2148"/>
                  </a:cubicBezTo>
                  <a:cubicBezTo>
                    <a:pt x="1968" y="2345"/>
                    <a:pt x="1820" y="2984"/>
                    <a:pt x="2919" y="3099"/>
                  </a:cubicBezTo>
                  <a:cubicBezTo>
                    <a:pt x="2787" y="3001"/>
                    <a:pt x="2755" y="2820"/>
                    <a:pt x="2853" y="2689"/>
                  </a:cubicBezTo>
                  <a:cubicBezTo>
                    <a:pt x="3001" y="2427"/>
                    <a:pt x="3214" y="1984"/>
                    <a:pt x="2476" y="1361"/>
                  </a:cubicBezTo>
                  <a:cubicBezTo>
                    <a:pt x="1755" y="739"/>
                    <a:pt x="1689" y="296"/>
                    <a:pt x="124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4985050" y="3499700"/>
              <a:ext cx="48375" cy="191725"/>
            </a:xfrm>
            <a:custGeom>
              <a:rect b="b" l="l" r="r" t="t"/>
              <a:pathLst>
                <a:path extrusionOk="0" h="7669" w="1935">
                  <a:moveTo>
                    <a:pt x="642" y="0"/>
                  </a:moveTo>
                  <a:cubicBezTo>
                    <a:pt x="573" y="0"/>
                    <a:pt x="500" y="18"/>
                    <a:pt x="426" y="63"/>
                  </a:cubicBezTo>
                  <a:cubicBezTo>
                    <a:pt x="0" y="292"/>
                    <a:pt x="328" y="833"/>
                    <a:pt x="590" y="1095"/>
                  </a:cubicBezTo>
                  <a:cubicBezTo>
                    <a:pt x="852" y="1358"/>
                    <a:pt x="869" y="2636"/>
                    <a:pt x="738" y="3997"/>
                  </a:cubicBezTo>
                  <a:cubicBezTo>
                    <a:pt x="607" y="5357"/>
                    <a:pt x="771" y="7127"/>
                    <a:pt x="1459" y="7668"/>
                  </a:cubicBezTo>
                  <a:cubicBezTo>
                    <a:pt x="1459" y="7668"/>
                    <a:pt x="820" y="7045"/>
                    <a:pt x="951" y="5177"/>
                  </a:cubicBezTo>
                  <a:cubicBezTo>
                    <a:pt x="1098" y="3292"/>
                    <a:pt x="1934" y="1505"/>
                    <a:pt x="1197" y="374"/>
                  </a:cubicBezTo>
                  <a:cubicBezTo>
                    <a:pt x="1197" y="374"/>
                    <a:pt x="955" y="0"/>
                    <a:pt x="6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4865800" y="3474500"/>
              <a:ext cx="213525" cy="254625"/>
            </a:xfrm>
            <a:custGeom>
              <a:rect b="b" l="l" r="r" t="t"/>
              <a:pathLst>
                <a:path extrusionOk="0" h="10185" w="8541">
                  <a:moveTo>
                    <a:pt x="2248" y="0"/>
                  </a:moveTo>
                  <a:cubicBezTo>
                    <a:pt x="1349" y="0"/>
                    <a:pt x="510" y="459"/>
                    <a:pt x="295" y="1169"/>
                  </a:cubicBezTo>
                  <a:cubicBezTo>
                    <a:pt x="0" y="1972"/>
                    <a:pt x="410" y="2677"/>
                    <a:pt x="820" y="2890"/>
                  </a:cubicBezTo>
                  <a:cubicBezTo>
                    <a:pt x="1039" y="3042"/>
                    <a:pt x="1297" y="3107"/>
                    <a:pt x="1551" y="3107"/>
                  </a:cubicBezTo>
                  <a:cubicBezTo>
                    <a:pt x="2093" y="3107"/>
                    <a:pt x="2616" y="2811"/>
                    <a:pt x="2705" y="2431"/>
                  </a:cubicBezTo>
                  <a:cubicBezTo>
                    <a:pt x="2849" y="2042"/>
                    <a:pt x="2550" y="1654"/>
                    <a:pt x="2164" y="1654"/>
                  </a:cubicBezTo>
                  <a:cubicBezTo>
                    <a:pt x="2111" y="1654"/>
                    <a:pt x="2056" y="1661"/>
                    <a:pt x="2000" y="1677"/>
                  </a:cubicBezTo>
                  <a:cubicBezTo>
                    <a:pt x="1672" y="1743"/>
                    <a:pt x="1475" y="2087"/>
                    <a:pt x="1607" y="2382"/>
                  </a:cubicBezTo>
                  <a:cubicBezTo>
                    <a:pt x="1678" y="2631"/>
                    <a:pt x="1938" y="2666"/>
                    <a:pt x="2076" y="2666"/>
                  </a:cubicBezTo>
                  <a:cubicBezTo>
                    <a:pt x="2129" y="2666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099" y="2838"/>
                    <a:pt x="1879" y="2967"/>
                    <a:pt x="1618" y="2967"/>
                  </a:cubicBezTo>
                  <a:cubicBezTo>
                    <a:pt x="1420" y="2967"/>
                    <a:pt x="1198" y="2893"/>
                    <a:pt x="1000" y="2710"/>
                  </a:cubicBezTo>
                  <a:cubicBezTo>
                    <a:pt x="574" y="2333"/>
                    <a:pt x="476" y="1087"/>
                    <a:pt x="1197" y="513"/>
                  </a:cubicBezTo>
                  <a:cubicBezTo>
                    <a:pt x="1521" y="278"/>
                    <a:pt x="1911" y="148"/>
                    <a:pt x="2309" y="148"/>
                  </a:cubicBezTo>
                  <a:cubicBezTo>
                    <a:pt x="2353" y="148"/>
                    <a:pt x="2398" y="149"/>
                    <a:pt x="2443" y="153"/>
                  </a:cubicBezTo>
                  <a:cubicBezTo>
                    <a:pt x="2574" y="153"/>
                    <a:pt x="2705" y="186"/>
                    <a:pt x="2836" y="218"/>
                  </a:cubicBezTo>
                  <a:cubicBezTo>
                    <a:pt x="3934" y="464"/>
                    <a:pt x="4655" y="1644"/>
                    <a:pt x="4868" y="2874"/>
                  </a:cubicBezTo>
                  <a:cubicBezTo>
                    <a:pt x="5098" y="4103"/>
                    <a:pt x="4868" y="5365"/>
                    <a:pt x="4950" y="6496"/>
                  </a:cubicBezTo>
                  <a:cubicBezTo>
                    <a:pt x="4901" y="7512"/>
                    <a:pt x="5295" y="8496"/>
                    <a:pt x="6032" y="9201"/>
                  </a:cubicBezTo>
                  <a:cubicBezTo>
                    <a:pt x="6737" y="9807"/>
                    <a:pt x="7622" y="10151"/>
                    <a:pt x="8540" y="10184"/>
                  </a:cubicBezTo>
                  <a:cubicBezTo>
                    <a:pt x="7622" y="10119"/>
                    <a:pt x="6770" y="9758"/>
                    <a:pt x="6098" y="9135"/>
                  </a:cubicBezTo>
                  <a:cubicBezTo>
                    <a:pt x="5393" y="8447"/>
                    <a:pt x="5016" y="7480"/>
                    <a:pt x="5082" y="6480"/>
                  </a:cubicBezTo>
                  <a:cubicBezTo>
                    <a:pt x="5032" y="5382"/>
                    <a:pt x="5278" y="4136"/>
                    <a:pt x="5032" y="2841"/>
                  </a:cubicBezTo>
                  <a:cubicBezTo>
                    <a:pt x="4803" y="1579"/>
                    <a:pt x="4049" y="317"/>
                    <a:pt x="2852" y="71"/>
                  </a:cubicBezTo>
                  <a:cubicBezTo>
                    <a:pt x="2652" y="23"/>
                    <a:pt x="2449" y="0"/>
                    <a:pt x="22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4914975" y="3510075"/>
              <a:ext cx="62725" cy="52850"/>
            </a:xfrm>
            <a:custGeom>
              <a:rect b="b" l="l" r="r" t="t"/>
              <a:pathLst>
                <a:path extrusionOk="0" h="2114" w="2509">
                  <a:moveTo>
                    <a:pt x="1819" y="1"/>
                  </a:moveTo>
                  <a:cubicBezTo>
                    <a:pt x="1337" y="1"/>
                    <a:pt x="1035" y="400"/>
                    <a:pt x="935" y="1090"/>
                  </a:cubicBezTo>
                  <a:cubicBezTo>
                    <a:pt x="856" y="1735"/>
                    <a:pt x="301" y="1799"/>
                    <a:pt x="85" y="1799"/>
                  </a:cubicBezTo>
                  <a:cubicBezTo>
                    <a:pt x="33" y="1799"/>
                    <a:pt x="0" y="1795"/>
                    <a:pt x="0" y="1795"/>
                  </a:cubicBezTo>
                  <a:lnTo>
                    <a:pt x="0" y="1795"/>
                  </a:lnTo>
                  <a:cubicBezTo>
                    <a:pt x="131" y="1860"/>
                    <a:pt x="709" y="2113"/>
                    <a:pt x="1241" y="2113"/>
                  </a:cubicBezTo>
                  <a:cubicBezTo>
                    <a:pt x="1511" y="2113"/>
                    <a:pt x="1769" y="2048"/>
                    <a:pt x="1951" y="1860"/>
                  </a:cubicBezTo>
                  <a:cubicBezTo>
                    <a:pt x="2508" y="1320"/>
                    <a:pt x="2131" y="615"/>
                    <a:pt x="1967" y="385"/>
                  </a:cubicBezTo>
                  <a:cubicBezTo>
                    <a:pt x="1869" y="271"/>
                    <a:pt x="1902" y="107"/>
                    <a:pt x="2033" y="25"/>
                  </a:cubicBezTo>
                  <a:cubicBezTo>
                    <a:pt x="1958" y="8"/>
                    <a:pt x="1886" y="1"/>
                    <a:pt x="1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4853500" y="3513950"/>
              <a:ext cx="120900" cy="136900"/>
            </a:xfrm>
            <a:custGeom>
              <a:rect b="b" l="l" r="r" t="t"/>
              <a:pathLst>
                <a:path extrusionOk="0" h="5476" w="4836">
                  <a:moveTo>
                    <a:pt x="476" y="1"/>
                  </a:moveTo>
                  <a:lnTo>
                    <a:pt x="476" y="1"/>
                  </a:lnTo>
                  <a:cubicBezTo>
                    <a:pt x="1" y="820"/>
                    <a:pt x="246" y="2148"/>
                    <a:pt x="869" y="3033"/>
                  </a:cubicBezTo>
                  <a:cubicBezTo>
                    <a:pt x="1362" y="3716"/>
                    <a:pt x="2129" y="3794"/>
                    <a:pt x="2453" y="3794"/>
                  </a:cubicBezTo>
                  <a:cubicBezTo>
                    <a:pt x="2549" y="3794"/>
                    <a:pt x="2607" y="3787"/>
                    <a:pt x="2607" y="3787"/>
                  </a:cubicBezTo>
                  <a:cubicBezTo>
                    <a:pt x="2344" y="3705"/>
                    <a:pt x="2295" y="3377"/>
                    <a:pt x="2476" y="3148"/>
                  </a:cubicBezTo>
                  <a:cubicBezTo>
                    <a:pt x="2640" y="2984"/>
                    <a:pt x="2607" y="2722"/>
                    <a:pt x="2426" y="2607"/>
                  </a:cubicBezTo>
                  <a:cubicBezTo>
                    <a:pt x="2295" y="2558"/>
                    <a:pt x="2033" y="2345"/>
                    <a:pt x="2263" y="2197"/>
                  </a:cubicBezTo>
                  <a:cubicBezTo>
                    <a:pt x="2289" y="2182"/>
                    <a:pt x="2317" y="2175"/>
                    <a:pt x="2347" y="2175"/>
                  </a:cubicBezTo>
                  <a:cubicBezTo>
                    <a:pt x="2583" y="2175"/>
                    <a:pt x="2913" y="2607"/>
                    <a:pt x="2869" y="3115"/>
                  </a:cubicBezTo>
                  <a:cubicBezTo>
                    <a:pt x="2820" y="3705"/>
                    <a:pt x="3082" y="3869"/>
                    <a:pt x="3492" y="4148"/>
                  </a:cubicBezTo>
                  <a:cubicBezTo>
                    <a:pt x="3885" y="4426"/>
                    <a:pt x="3639" y="4951"/>
                    <a:pt x="3639" y="4951"/>
                  </a:cubicBezTo>
                  <a:cubicBezTo>
                    <a:pt x="4361" y="4541"/>
                    <a:pt x="4197" y="3869"/>
                    <a:pt x="4115" y="3722"/>
                  </a:cubicBezTo>
                  <a:cubicBezTo>
                    <a:pt x="4033" y="3574"/>
                    <a:pt x="3836" y="3312"/>
                    <a:pt x="4066" y="3213"/>
                  </a:cubicBezTo>
                  <a:cubicBezTo>
                    <a:pt x="4079" y="3208"/>
                    <a:pt x="4092" y="3205"/>
                    <a:pt x="4104" y="3205"/>
                  </a:cubicBezTo>
                  <a:cubicBezTo>
                    <a:pt x="4306" y="3205"/>
                    <a:pt x="4392" y="3926"/>
                    <a:pt x="4377" y="4574"/>
                  </a:cubicBezTo>
                  <a:cubicBezTo>
                    <a:pt x="4344" y="4935"/>
                    <a:pt x="4525" y="5279"/>
                    <a:pt x="4836" y="5475"/>
                  </a:cubicBezTo>
                  <a:cubicBezTo>
                    <a:pt x="4705" y="5148"/>
                    <a:pt x="4639" y="4803"/>
                    <a:pt x="4656" y="4459"/>
                  </a:cubicBezTo>
                  <a:cubicBezTo>
                    <a:pt x="4639" y="3935"/>
                    <a:pt x="4738" y="3017"/>
                    <a:pt x="3836" y="2410"/>
                  </a:cubicBezTo>
                  <a:cubicBezTo>
                    <a:pt x="2918" y="1787"/>
                    <a:pt x="1820" y="2050"/>
                    <a:pt x="1033" y="1492"/>
                  </a:cubicBezTo>
                  <a:cubicBezTo>
                    <a:pt x="558" y="1148"/>
                    <a:pt x="345" y="558"/>
                    <a:pt x="4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4814150" y="3475325"/>
              <a:ext cx="73800" cy="48825"/>
            </a:xfrm>
            <a:custGeom>
              <a:rect b="b" l="l" r="r" t="t"/>
              <a:pathLst>
                <a:path extrusionOk="0" h="1953" w="2952">
                  <a:moveTo>
                    <a:pt x="2025" y="1"/>
                  </a:moveTo>
                  <a:cubicBezTo>
                    <a:pt x="321" y="1"/>
                    <a:pt x="296" y="1082"/>
                    <a:pt x="296" y="1365"/>
                  </a:cubicBezTo>
                  <a:cubicBezTo>
                    <a:pt x="296" y="1562"/>
                    <a:pt x="165" y="1726"/>
                    <a:pt x="1" y="1792"/>
                  </a:cubicBezTo>
                  <a:cubicBezTo>
                    <a:pt x="269" y="1904"/>
                    <a:pt x="503" y="1953"/>
                    <a:pt x="709" y="1953"/>
                  </a:cubicBezTo>
                  <a:cubicBezTo>
                    <a:pt x="1460" y="1953"/>
                    <a:pt x="1828" y="1307"/>
                    <a:pt x="2033" y="792"/>
                  </a:cubicBezTo>
                  <a:cubicBezTo>
                    <a:pt x="2181" y="415"/>
                    <a:pt x="2542" y="136"/>
                    <a:pt x="2951" y="87"/>
                  </a:cubicBezTo>
                  <a:cubicBezTo>
                    <a:pt x="2598" y="27"/>
                    <a:pt x="2291" y="1"/>
                    <a:pt x="20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4785075" y="3474675"/>
              <a:ext cx="36475" cy="28550"/>
            </a:xfrm>
            <a:custGeom>
              <a:rect b="b" l="l" r="r" t="t"/>
              <a:pathLst>
                <a:path extrusionOk="0" h="1142" w="1459">
                  <a:moveTo>
                    <a:pt x="485" y="0"/>
                  </a:moveTo>
                  <a:cubicBezTo>
                    <a:pt x="438" y="0"/>
                    <a:pt x="390" y="10"/>
                    <a:pt x="344" y="31"/>
                  </a:cubicBezTo>
                  <a:cubicBezTo>
                    <a:pt x="115" y="146"/>
                    <a:pt x="0" y="424"/>
                    <a:pt x="99" y="670"/>
                  </a:cubicBezTo>
                  <a:cubicBezTo>
                    <a:pt x="197" y="867"/>
                    <a:pt x="361" y="1031"/>
                    <a:pt x="574" y="1096"/>
                  </a:cubicBezTo>
                  <a:cubicBezTo>
                    <a:pt x="658" y="1127"/>
                    <a:pt x="744" y="1141"/>
                    <a:pt x="829" y="1141"/>
                  </a:cubicBezTo>
                  <a:cubicBezTo>
                    <a:pt x="975" y="1141"/>
                    <a:pt x="1115" y="1098"/>
                    <a:pt x="1230" y="1014"/>
                  </a:cubicBezTo>
                  <a:cubicBezTo>
                    <a:pt x="1377" y="883"/>
                    <a:pt x="1459" y="703"/>
                    <a:pt x="1459" y="506"/>
                  </a:cubicBezTo>
                  <a:lnTo>
                    <a:pt x="1459" y="506"/>
                  </a:lnTo>
                  <a:cubicBezTo>
                    <a:pt x="1459" y="506"/>
                    <a:pt x="1140" y="902"/>
                    <a:pt x="780" y="902"/>
                  </a:cubicBezTo>
                  <a:cubicBezTo>
                    <a:pt x="766" y="902"/>
                    <a:pt x="752" y="901"/>
                    <a:pt x="738" y="900"/>
                  </a:cubicBezTo>
                  <a:cubicBezTo>
                    <a:pt x="148" y="851"/>
                    <a:pt x="66" y="260"/>
                    <a:pt x="344" y="113"/>
                  </a:cubicBezTo>
                  <a:cubicBezTo>
                    <a:pt x="389" y="86"/>
                    <a:pt x="436" y="74"/>
                    <a:pt x="481" y="74"/>
                  </a:cubicBezTo>
                  <a:cubicBezTo>
                    <a:pt x="603" y="74"/>
                    <a:pt x="714" y="162"/>
                    <a:pt x="738" y="293"/>
                  </a:cubicBezTo>
                  <a:cubicBezTo>
                    <a:pt x="749" y="401"/>
                    <a:pt x="661" y="466"/>
                    <a:pt x="608" y="466"/>
                  </a:cubicBezTo>
                  <a:cubicBezTo>
                    <a:pt x="581" y="466"/>
                    <a:pt x="563" y="448"/>
                    <a:pt x="574" y="408"/>
                  </a:cubicBezTo>
                  <a:cubicBezTo>
                    <a:pt x="586" y="334"/>
                    <a:pt x="552" y="270"/>
                    <a:pt x="479" y="270"/>
                  </a:cubicBezTo>
                  <a:cubicBezTo>
                    <a:pt x="455" y="270"/>
                    <a:pt x="426" y="277"/>
                    <a:pt x="394" y="293"/>
                  </a:cubicBezTo>
                  <a:cubicBezTo>
                    <a:pt x="279" y="359"/>
                    <a:pt x="394" y="539"/>
                    <a:pt x="394" y="539"/>
                  </a:cubicBezTo>
                  <a:cubicBezTo>
                    <a:pt x="446" y="577"/>
                    <a:pt x="505" y="594"/>
                    <a:pt x="562" y="594"/>
                  </a:cubicBezTo>
                  <a:cubicBezTo>
                    <a:pt x="702" y="594"/>
                    <a:pt x="831" y="489"/>
                    <a:pt x="820" y="326"/>
                  </a:cubicBezTo>
                  <a:cubicBezTo>
                    <a:pt x="820" y="133"/>
                    <a:pt x="658" y="0"/>
                    <a:pt x="4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5289500" y="3655700"/>
              <a:ext cx="99600" cy="218900"/>
            </a:xfrm>
            <a:custGeom>
              <a:rect b="b" l="l" r="r" t="t"/>
              <a:pathLst>
                <a:path extrusionOk="0" h="8756" w="3984">
                  <a:moveTo>
                    <a:pt x="1911" y="1"/>
                  </a:moveTo>
                  <a:cubicBezTo>
                    <a:pt x="1755" y="1"/>
                    <a:pt x="1597" y="23"/>
                    <a:pt x="1443" y="68"/>
                  </a:cubicBezTo>
                  <a:cubicBezTo>
                    <a:pt x="689" y="264"/>
                    <a:pt x="132" y="920"/>
                    <a:pt x="66" y="1707"/>
                  </a:cubicBezTo>
                  <a:cubicBezTo>
                    <a:pt x="1" y="2494"/>
                    <a:pt x="411" y="3297"/>
                    <a:pt x="1001" y="3854"/>
                  </a:cubicBezTo>
                  <a:cubicBezTo>
                    <a:pt x="1591" y="4444"/>
                    <a:pt x="2361" y="4723"/>
                    <a:pt x="2902" y="5215"/>
                  </a:cubicBezTo>
                  <a:cubicBezTo>
                    <a:pt x="3427" y="5690"/>
                    <a:pt x="3755" y="6362"/>
                    <a:pt x="3820" y="7067"/>
                  </a:cubicBezTo>
                  <a:cubicBezTo>
                    <a:pt x="3836" y="7722"/>
                    <a:pt x="3492" y="8411"/>
                    <a:pt x="2919" y="8575"/>
                  </a:cubicBezTo>
                  <a:cubicBezTo>
                    <a:pt x="2786" y="8624"/>
                    <a:pt x="2650" y="8647"/>
                    <a:pt x="2517" y="8647"/>
                  </a:cubicBezTo>
                  <a:cubicBezTo>
                    <a:pt x="2075" y="8647"/>
                    <a:pt x="1668" y="8392"/>
                    <a:pt x="1542" y="8001"/>
                  </a:cubicBezTo>
                  <a:cubicBezTo>
                    <a:pt x="1329" y="7559"/>
                    <a:pt x="1542" y="7034"/>
                    <a:pt x="1984" y="6854"/>
                  </a:cubicBezTo>
                  <a:cubicBezTo>
                    <a:pt x="2066" y="6821"/>
                    <a:pt x="2165" y="6805"/>
                    <a:pt x="2263" y="6805"/>
                  </a:cubicBezTo>
                  <a:cubicBezTo>
                    <a:pt x="2263" y="6805"/>
                    <a:pt x="2292" y="6801"/>
                    <a:pt x="2337" y="6801"/>
                  </a:cubicBezTo>
                  <a:cubicBezTo>
                    <a:pt x="2473" y="6801"/>
                    <a:pt x="2759" y="6829"/>
                    <a:pt x="2869" y="7050"/>
                  </a:cubicBezTo>
                  <a:cubicBezTo>
                    <a:pt x="2869" y="7050"/>
                    <a:pt x="2887" y="7085"/>
                    <a:pt x="2865" y="7085"/>
                  </a:cubicBezTo>
                  <a:cubicBezTo>
                    <a:pt x="2856" y="7085"/>
                    <a:pt x="2843" y="7080"/>
                    <a:pt x="2820" y="7067"/>
                  </a:cubicBezTo>
                  <a:cubicBezTo>
                    <a:pt x="2752" y="7033"/>
                    <a:pt x="2678" y="7016"/>
                    <a:pt x="2604" y="7016"/>
                  </a:cubicBezTo>
                  <a:cubicBezTo>
                    <a:pt x="2501" y="7016"/>
                    <a:pt x="2398" y="7049"/>
                    <a:pt x="2312" y="7116"/>
                  </a:cubicBezTo>
                  <a:cubicBezTo>
                    <a:pt x="2066" y="7362"/>
                    <a:pt x="2132" y="7788"/>
                    <a:pt x="2443" y="7936"/>
                  </a:cubicBezTo>
                  <a:cubicBezTo>
                    <a:pt x="2526" y="7979"/>
                    <a:pt x="2614" y="8000"/>
                    <a:pt x="2700" y="8000"/>
                  </a:cubicBezTo>
                  <a:cubicBezTo>
                    <a:pt x="3004" y="8000"/>
                    <a:pt x="3276" y="7733"/>
                    <a:pt x="3148" y="7247"/>
                  </a:cubicBezTo>
                  <a:cubicBezTo>
                    <a:pt x="3046" y="6913"/>
                    <a:pt x="2752" y="6695"/>
                    <a:pt x="2424" y="6695"/>
                  </a:cubicBezTo>
                  <a:cubicBezTo>
                    <a:pt x="2382" y="6695"/>
                    <a:pt x="2339" y="6699"/>
                    <a:pt x="2296" y="6706"/>
                  </a:cubicBezTo>
                  <a:cubicBezTo>
                    <a:pt x="2181" y="6706"/>
                    <a:pt x="2066" y="6739"/>
                    <a:pt x="1951" y="6788"/>
                  </a:cubicBezTo>
                  <a:cubicBezTo>
                    <a:pt x="1493" y="7018"/>
                    <a:pt x="1279" y="7559"/>
                    <a:pt x="1476" y="8034"/>
                  </a:cubicBezTo>
                  <a:cubicBezTo>
                    <a:pt x="1606" y="8461"/>
                    <a:pt x="2072" y="8755"/>
                    <a:pt x="2561" y="8755"/>
                  </a:cubicBezTo>
                  <a:cubicBezTo>
                    <a:pt x="2692" y="8755"/>
                    <a:pt x="2824" y="8734"/>
                    <a:pt x="2951" y="8690"/>
                  </a:cubicBezTo>
                  <a:cubicBezTo>
                    <a:pt x="3607" y="8509"/>
                    <a:pt x="3984" y="7772"/>
                    <a:pt x="3968" y="7050"/>
                  </a:cubicBezTo>
                  <a:cubicBezTo>
                    <a:pt x="3918" y="6296"/>
                    <a:pt x="3574" y="5592"/>
                    <a:pt x="3001" y="5100"/>
                  </a:cubicBezTo>
                  <a:cubicBezTo>
                    <a:pt x="2427" y="4559"/>
                    <a:pt x="1673" y="4280"/>
                    <a:pt x="1116" y="3723"/>
                  </a:cubicBezTo>
                  <a:cubicBezTo>
                    <a:pt x="558" y="3166"/>
                    <a:pt x="165" y="2444"/>
                    <a:pt x="230" y="1723"/>
                  </a:cubicBezTo>
                  <a:cubicBezTo>
                    <a:pt x="247" y="1264"/>
                    <a:pt x="460" y="838"/>
                    <a:pt x="820" y="559"/>
                  </a:cubicBezTo>
                  <a:cubicBezTo>
                    <a:pt x="968" y="445"/>
                    <a:pt x="1148" y="346"/>
                    <a:pt x="1345" y="297"/>
                  </a:cubicBezTo>
                  <a:cubicBezTo>
                    <a:pt x="1493" y="256"/>
                    <a:pt x="1640" y="236"/>
                    <a:pt x="1788" y="236"/>
                  </a:cubicBezTo>
                  <a:cubicBezTo>
                    <a:pt x="1935" y="236"/>
                    <a:pt x="2083" y="256"/>
                    <a:pt x="2230" y="297"/>
                  </a:cubicBezTo>
                  <a:cubicBezTo>
                    <a:pt x="3263" y="559"/>
                    <a:pt x="3574" y="1936"/>
                    <a:pt x="2902" y="2592"/>
                  </a:cubicBezTo>
                  <a:cubicBezTo>
                    <a:pt x="2755" y="2723"/>
                    <a:pt x="2574" y="2821"/>
                    <a:pt x="2394" y="2854"/>
                  </a:cubicBezTo>
                  <a:cubicBezTo>
                    <a:pt x="2331" y="2863"/>
                    <a:pt x="2271" y="2867"/>
                    <a:pt x="2214" y="2867"/>
                  </a:cubicBezTo>
                  <a:cubicBezTo>
                    <a:pt x="1742" y="2867"/>
                    <a:pt x="1500" y="2584"/>
                    <a:pt x="1558" y="2379"/>
                  </a:cubicBezTo>
                  <a:cubicBezTo>
                    <a:pt x="1558" y="2379"/>
                    <a:pt x="1558" y="2363"/>
                    <a:pt x="1607" y="2363"/>
                  </a:cubicBezTo>
                  <a:cubicBezTo>
                    <a:pt x="1618" y="2363"/>
                    <a:pt x="1637" y="2363"/>
                    <a:pt x="1664" y="2363"/>
                  </a:cubicBezTo>
                  <a:cubicBezTo>
                    <a:pt x="1802" y="2363"/>
                    <a:pt x="2125" y="2340"/>
                    <a:pt x="2263" y="2051"/>
                  </a:cubicBezTo>
                  <a:cubicBezTo>
                    <a:pt x="2369" y="1692"/>
                    <a:pt x="2087" y="1354"/>
                    <a:pt x="1748" y="1354"/>
                  </a:cubicBezTo>
                  <a:cubicBezTo>
                    <a:pt x="1670" y="1354"/>
                    <a:pt x="1589" y="1372"/>
                    <a:pt x="1509" y="1412"/>
                  </a:cubicBezTo>
                  <a:cubicBezTo>
                    <a:pt x="886" y="1789"/>
                    <a:pt x="1034" y="2740"/>
                    <a:pt x="1738" y="2903"/>
                  </a:cubicBezTo>
                  <a:cubicBezTo>
                    <a:pt x="1913" y="2984"/>
                    <a:pt x="2097" y="3022"/>
                    <a:pt x="2278" y="3022"/>
                  </a:cubicBezTo>
                  <a:cubicBezTo>
                    <a:pt x="2728" y="3022"/>
                    <a:pt x="3165" y="2788"/>
                    <a:pt x="3410" y="2379"/>
                  </a:cubicBezTo>
                  <a:cubicBezTo>
                    <a:pt x="3673" y="1822"/>
                    <a:pt x="3623" y="1182"/>
                    <a:pt x="3279" y="691"/>
                  </a:cubicBezTo>
                  <a:cubicBezTo>
                    <a:pt x="2951" y="248"/>
                    <a:pt x="2437" y="1"/>
                    <a:pt x="191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5344425" y="3738925"/>
              <a:ext cx="43050" cy="60275"/>
            </a:xfrm>
            <a:custGeom>
              <a:rect b="b" l="l" r="r" t="t"/>
              <a:pathLst>
                <a:path extrusionOk="0" h="2411" w="1722">
                  <a:moveTo>
                    <a:pt x="197" y="1"/>
                  </a:moveTo>
                  <a:cubicBezTo>
                    <a:pt x="213" y="148"/>
                    <a:pt x="181" y="312"/>
                    <a:pt x="115" y="460"/>
                  </a:cubicBezTo>
                  <a:cubicBezTo>
                    <a:pt x="0" y="853"/>
                    <a:pt x="328" y="1115"/>
                    <a:pt x="951" y="1394"/>
                  </a:cubicBezTo>
                  <a:cubicBezTo>
                    <a:pt x="1344" y="1591"/>
                    <a:pt x="1607" y="1968"/>
                    <a:pt x="1656" y="2410"/>
                  </a:cubicBezTo>
                  <a:cubicBezTo>
                    <a:pt x="1721" y="394"/>
                    <a:pt x="885" y="328"/>
                    <a:pt x="689" y="328"/>
                  </a:cubicBezTo>
                  <a:cubicBezTo>
                    <a:pt x="674" y="330"/>
                    <a:pt x="660" y="330"/>
                    <a:pt x="646" y="330"/>
                  </a:cubicBezTo>
                  <a:cubicBezTo>
                    <a:pt x="476" y="330"/>
                    <a:pt x="376" y="239"/>
                    <a:pt x="361" y="148"/>
                  </a:cubicBezTo>
                  <a:cubicBezTo>
                    <a:pt x="345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5210025" y="3560675"/>
              <a:ext cx="159825" cy="250800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lnTo>
                    <a:pt x="1147" y="0"/>
                  </a:lnTo>
                  <a:cubicBezTo>
                    <a:pt x="1246" y="132"/>
                    <a:pt x="1229" y="312"/>
                    <a:pt x="1115" y="410"/>
                  </a:cubicBezTo>
                  <a:cubicBezTo>
                    <a:pt x="918" y="590"/>
                    <a:pt x="361" y="1213"/>
                    <a:pt x="754" y="1836"/>
                  </a:cubicBezTo>
                  <a:cubicBezTo>
                    <a:pt x="1213" y="2525"/>
                    <a:pt x="1787" y="2295"/>
                    <a:pt x="1983" y="2885"/>
                  </a:cubicBezTo>
                  <a:cubicBezTo>
                    <a:pt x="1983" y="2885"/>
                    <a:pt x="2065" y="3180"/>
                    <a:pt x="1885" y="3279"/>
                  </a:cubicBezTo>
                  <a:cubicBezTo>
                    <a:pt x="1851" y="3296"/>
                    <a:pt x="1818" y="3303"/>
                    <a:pt x="1787" y="3303"/>
                  </a:cubicBezTo>
                  <a:cubicBezTo>
                    <a:pt x="1641" y="3303"/>
                    <a:pt x="1541" y="3130"/>
                    <a:pt x="1541" y="2967"/>
                  </a:cubicBezTo>
                  <a:cubicBezTo>
                    <a:pt x="1492" y="2672"/>
                    <a:pt x="1229" y="2443"/>
                    <a:pt x="934" y="2394"/>
                  </a:cubicBezTo>
                  <a:cubicBezTo>
                    <a:pt x="541" y="2344"/>
                    <a:pt x="508" y="2230"/>
                    <a:pt x="508" y="2230"/>
                  </a:cubicBezTo>
                  <a:lnTo>
                    <a:pt x="508" y="2230"/>
                  </a:lnTo>
                  <a:cubicBezTo>
                    <a:pt x="541" y="2377"/>
                    <a:pt x="557" y="2525"/>
                    <a:pt x="524" y="2656"/>
                  </a:cubicBezTo>
                  <a:cubicBezTo>
                    <a:pt x="459" y="2803"/>
                    <a:pt x="164" y="3311"/>
                    <a:pt x="721" y="3688"/>
                  </a:cubicBezTo>
                  <a:cubicBezTo>
                    <a:pt x="1295" y="4065"/>
                    <a:pt x="1574" y="3869"/>
                    <a:pt x="1688" y="4508"/>
                  </a:cubicBezTo>
                  <a:cubicBezTo>
                    <a:pt x="1787" y="5147"/>
                    <a:pt x="1836" y="5918"/>
                    <a:pt x="2180" y="6245"/>
                  </a:cubicBezTo>
                  <a:cubicBezTo>
                    <a:pt x="2065" y="6180"/>
                    <a:pt x="1983" y="6082"/>
                    <a:pt x="1918" y="5967"/>
                  </a:cubicBezTo>
                  <a:cubicBezTo>
                    <a:pt x="1766" y="5632"/>
                    <a:pt x="1444" y="5439"/>
                    <a:pt x="1098" y="5439"/>
                  </a:cubicBezTo>
                  <a:cubicBezTo>
                    <a:pt x="1071" y="5439"/>
                    <a:pt x="1043" y="5440"/>
                    <a:pt x="1016" y="5442"/>
                  </a:cubicBezTo>
                  <a:cubicBezTo>
                    <a:pt x="994" y="5443"/>
                    <a:pt x="972" y="5443"/>
                    <a:pt x="951" y="5443"/>
                  </a:cubicBezTo>
                  <a:cubicBezTo>
                    <a:pt x="437" y="5443"/>
                    <a:pt x="375" y="5257"/>
                    <a:pt x="328" y="5131"/>
                  </a:cubicBezTo>
                  <a:lnTo>
                    <a:pt x="328" y="5131"/>
                  </a:lnTo>
                  <a:cubicBezTo>
                    <a:pt x="328" y="5131"/>
                    <a:pt x="0" y="6131"/>
                    <a:pt x="934" y="6622"/>
                  </a:cubicBezTo>
                  <a:cubicBezTo>
                    <a:pt x="1869" y="7114"/>
                    <a:pt x="1803" y="6737"/>
                    <a:pt x="3082" y="7803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3" y="8699"/>
                    <a:pt x="4283" y="8697"/>
                    <a:pt x="4253" y="8697"/>
                  </a:cubicBezTo>
                  <a:cubicBezTo>
                    <a:pt x="4076" y="8697"/>
                    <a:pt x="3920" y="8779"/>
                    <a:pt x="3836" y="8934"/>
                  </a:cubicBezTo>
                  <a:cubicBezTo>
                    <a:pt x="3622" y="9229"/>
                    <a:pt x="3737" y="9655"/>
                    <a:pt x="4065" y="9802"/>
                  </a:cubicBezTo>
                  <a:cubicBezTo>
                    <a:pt x="4065" y="9802"/>
                    <a:pt x="3934" y="9589"/>
                    <a:pt x="4131" y="9573"/>
                  </a:cubicBezTo>
                  <a:cubicBezTo>
                    <a:pt x="4267" y="9573"/>
                    <a:pt x="4416" y="9673"/>
                    <a:pt x="4579" y="9673"/>
                  </a:cubicBezTo>
                  <a:cubicBezTo>
                    <a:pt x="4671" y="9673"/>
                    <a:pt x="4767" y="9641"/>
                    <a:pt x="4868" y="9540"/>
                  </a:cubicBezTo>
                  <a:cubicBezTo>
                    <a:pt x="4995" y="9427"/>
                    <a:pt x="5195" y="9329"/>
                    <a:pt x="5425" y="9329"/>
                  </a:cubicBezTo>
                  <a:cubicBezTo>
                    <a:pt x="5729" y="9329"/>
                    <a:pt x="6085" y="9500"/>
                    <a:pt x="6393" y="10032"/>
                  </a:cubicBezTo>
                  <a:cubicBezTo>
                    <a:pt x="6393" y="10032"/>
                    <a:pt x="6163" y="9229"/>
                    <a:pt x="4835" y="8704"/>
                  </a:cubicBezTo>
                  <a:cubicBezTo>
                    <a:pt x="3131" y="7983"/>
                    <a:pt x="2049" y="6278"/>
                    <a:pt x="2131" y="4426"/>
                  </a:cubicBezTo>
                  <a:cubicBezTo>
                    <a:pt x="2213" y="2197"/>
                    <a:pt x="3508" y="672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5256375" y="3496950"/>
              <a:ext cx="73325" cy="268650"/>
            </a:xfrm>
            <a:custGeom>
              <a:rect b="b" l="l" r="r" t="t"/>
              <a:pathLst>
                <a:path extrusionOk="0" h="10746" w="2933">
                  <a:moveTo>
                    <a:pt x="1306" y="0"/>
                  </a:moveTo>
                  <a:cubicBezTo>
                    <a:pt x="727" y="0"/>
                    <a:pt x="175" y="379"/>
                    <a:pt x="113" y="910"/>
                  </a:cubicBezTo>
                  <a:cubicBezTo>
                    <a:pt x="0" y="1459"/>
                    <a:pt x="411" y="1960"/>
                    <a:pt x="971" y="1960"/>
                  </a:cubicBezTo>
                  <a:cubicBezTo>
                    <a:pt x="980" y="1960"/>
                    <a:pt x="989" y="1960"/>
                    <a:pt x="998" y="1959"/>
                  </a:cubicBezTo>
                  <a:cubicBezTo>
                    <a:pt x="1012" y="1960"/>
                    <a:pt x="1026" y="1961"/>
                    <a:pt x="1039" y="1961"/>
                  </a:cubicBezTo>
                  <a:cubicBezTo>
                    <a:pt x="1570" y="1961"/>
                    <a:pt x="1846" y="1346"/>
                    <a:pt x="1654" y="1074"/>
                  </a:cubicBezTo>
                  <a:cubicBezTo>
                    <a:pt x="1571" y="956"/>
                    <a:pt x="1452" y="904"/>
                    <a:pt x="1335" y="904"/>
                  </a:cubicBezTo>
                  <a:cubicBezTo>
                    <a:pt x="1126" y="904"/>
                    <a:pt x="922" y="1068"/>
                    <a:pt x="933" y="1320"/>
                  </a:cubicBezTo>
                  <a:cubicBezTo>
                    <a:pt x="965" y="1648"/>
                    <a:pt x="1310" y="1615"/>
                    <a:pt x="1342" y="1664"/>
                  </a:cubicBezTo>
                  <a:cubicBezTo>
                    <a:pt x="1391" y="1697"/>
                    <a:pt x="1342" y="1763"/>
                    <a:pt x="1342" y="1763"/>
                  </a:cubicBezTo>
                  <a:cubicBezTo>
                    <a:pt x="1310" y="1828"/>
                    <a:pt x="1244" y="1877"/>
                    <a:pt x="1178" y="1894"/>
                  </a:cubicBezTo>
                  <a:cubicBezTo>
                    <a:pt x="1146" y="1910"/>
                    <a:pt x="1129" y="1910"/>
                    <a:pt x="1113" y="1927"/>
                  </a:cubicBezTo>
                  <a:lnTo>
                    <a:pt x="1096" y="1927"/>
                  </a:lnTo>
                  <a:cubicBezTo>
                    <a:pt x="1065" y="1930"/>
                    <a:pt x="1033" y="1932"/>
                    <a:pt x="1002" y="1932"/>
                  </a:cubicBezTo>
                  <a:cubicBezTo>
                    <a:pt x="487" y="1932"/>
                    <a:pt x="71" y="1436"/>
                    <a:pt x="195" y="910"/>
                  </a:cubicBezTo>
                  <a:cubicBezTo>
                    <a:pt x="267" y="439"/>
                    <a:pt x="761" y="122"/>
                    <a:pt x="1277" y="122"/>
                  </a:cubicBezTo>
                  <a:cubicBezTo>
                    <a:pt x="1587" y="122"/>
                    <a:pt x="1906" y="236"/>
                    <a:pt x="2145" y="500"/>
                  </a:cubicBezTo>
                  <a:cubicBezTo>
                    <a:pt x="2768" y="1222"/>
                    <a:pt x="2621" y="2435"/>
                    <a:pt x="2244" y="3451"/>
                  </a:cubicBezTo>
                  <a:cubicBezTo>
                    <a:pt x="1424" y="5467"/>
                    <a:pt x="539" y="7500"/>
                    <a:pt x="1162" y="8975"/>
                  </a:cubicBezTo>
                  <a:cubicBezTo>
                    <a:pt x="1441" y="9729"/>
                    <a:pt x="1982" y="10368"/>
                    <a:pt x="2686" y="10745"/>
                  </a:cubicBezTo>
                  <a:cubicBezTo>
                    <a:pt x="2014" y="10335"/>
                    <a:pt x="1506" y="9696"/>
                    <a:pt x="1244" y="8942"/>
                  </a:cubicBezTo>
                  <a:cubicBezTo>
                    <a:pt x="687" y="7516"/>
                    <a:pt x="1572" y="5549"/>
                    <a:pt x="2424" y="3500"/>
                  </a:cubicBezTo>
                  <a:cubicBezTo>
                    <a:pt x="2785" y="2484"/>
                    <a:pt x="2932" y="1238"/>
                    <a:pt x="2244" y="419"/>
                  </a:cubicBezTo>
                  <a:cubicBezTo>
                    <a:pt x="1981" y="125"/>
                    <a:pt x="1639" y="0"/>
                    <a:pt x="13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5319025" y="3486900"/>
              <a:ext cx="69675" cy="204100"/>
            </a:xfrm>
            <a:custGeom>
              <a:rect b="b" l="l" r="r" t="t"/>
              <a:pathLst>
                <a:path extrusionOk="0" h="8164" w="2787">
                  <a:moveTo>
                    <a:pt x="2082" y="1"/>
                  </a:moveTo>
                  <a:lnTo>
                    <a:pt x="2082" y="1"/>
                  </a:lnTo>
                  <a:cubicBezTo>
                    <a:pt x="2426" y="1116"/>
                    <a:pt x="967" y="1296"/>
                    <a:pt x="443" y="2919"/>
                  </a:cubicBezTo>
                  <a:cubicBezTo>
                    <a:pt x="0" y="4295"/>
                    <a:pt x="279" y="5230"/>
                    <a:pt x="1574" y="6148"/>
                  </a:cubicBezTo>
                  <a:cubicBezTo>
                    <a:pt x="2721" y="6951"/>
                    <a:pt x="2770" y="8016"/>
                    <a:pt x="2770" y="8164"/>
                  </a:cubicBezTo>
                  <a:cubicBezTo>
                    <a:pt x="2787" y="7656"/>
                    <a:pt x="2639" y="7164"/>
                    <a:pt x="2344" y="6771"/>
                  </a:cubicBezTo>
                  <a:cubicBezTo>
                    <a:pt x="2033" y="6328"/>
                    <a:pt x="1639" y="6082"/>
                    <a:pt x="1066" y="5574"/>
                  </a:cubicBezTo>
                  <a:cubicBezTo>
                    <a:pt x="885" y="5410"/>
                    <a:pt x="738" y="5213"/>
                    <a:pt x="656" y="4984"/>
                  </a:cubicBezTo>
                  <a:cubicBezTo>
                    <a:pt x="312" y="4148"/>
                    <a:pt x="984" y="3279"/>
                    <a:pt x="1311" y="2902"/>
                  </a:cubicBezTo>
                  <a:cubicBezTo>
                    <a:pt x="1721" y="2460"/>
                    <a:pt x="2442" y="1968"/>
                    <a:pt x="2574" y="1083"/>
                  </a:cubicBezTo>
                  <a:cubicBezTo>
                    <a:pt x="2721" y="198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5244225" y="3251000"/>
              <a:ext cx="60875" cy="136775"/>
            </a:xfrm>
            <a:custGeom>
              <a:rect b="b" l="l" r="r" t="t"/>
              <a:pathLst>
                <a:path extrusionOk="0" h="5471" w="2435">
                  <a:moveTo>
                    <a:pt x="1006" y="0"/>
                  </a:moveTo>
                  <a:cubicBezTo>
                    <a:pt x="646" y="0"/>
                    <a:pt x="0" y="565"/>
                    <a:pt x="287" y="2438"/>
                  </a:cubicBezTo>
                  <a:cubicBezTo>
                    <a:pt x="615" y="4470"/>
                    <a:pt x="2173" y="5421"/>
                    <a:pt x="2435" y="5470"/>
                  </a:cubicBezTo>
                  <a:cubicBezTo>
                    <a:pt x="2435" y="5470"/>
                    <a:pt x="910" y="4487"/>
                    <a:pt x="779" y="2815"/>
                  </a:cubicBezTo>
                  <a:cubicBezTo>
                    <a:pt x="648" y="1143"/>
                    <a:pt x="1156" y="1094"/>
                    <a:pt x="1320" y="733"/>
                  </a:cubicBezTo>
                  <a:cubicBezTo>
                    <a:pt x="1484" y="373"/>
                    <a:pt x="1402" y="110"/>
                    <a:pt x="1091" y="12"/>
                  </a:cubicBezTo>
                  <a:cubicBezTo>
                    <a:pt x="1065" y="4"/>
                    <a:pt x="1036" y="0"/>
                    <a:pt x="10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5217400" y="3213700"/>
              <a:ext cx="131550" cy="177750"/>
            </a:xfrm>
            <a:custGeom>
              <a:rect b="b" l="l" r="r" t="t"/>
              <a:pathLst>
                <a:path extrusionOk="0" h="7110" w="5262">
                  <a:moveTo>
                    <a:pt x="3585" y="1"/>
                  </a:moveTo>
                  <a:cubicBezTo>
                    <a:pt x="3373" y="1"/>
                    <a:pt x="3172" y="27"/>
                    <a:pt x="3000" y="62"/>
                  </a:cubicBezTo>
                  <a:cubicBezTo>
                    <a:pt x="2573" y="127"/>
                    <a:pt x="2164" y="307"/>
                    <a:pt x="1819" y="553"/>
                  </a:cubicBezTo>
                  <a:cubicBezTo>
                    <a:pt x="0" y="1930"/>
                    <a:pt x="328" y="4291"/>
                    <a:pt x="869" y="5438"/>
                  </a:cubicBezTo>
                  <a:cubicBezTo>
                    <a:pt x="1164" y="6110"/>
                    <a:pt x="1639" y="6684"/>
                    <a:pt x="2262" y="7110"/>
                  </a:cubicBezTo>
                  <a:cubicBezTo>
                    <a:pt x="1672" y="6667"/>
                    <a:pt x="1213" y="6077"/>
                    <a:pt x="934" y="5405"/>
                  </a:cubicBezTo>
                  <a:cubicBezTo>
                    <a:pt x="443" y="4241"/>
                    <a:pt x="197" y="1979"/>
                    <a:pt x="1918" y="684"/>
                  </a:cubicBezTo>
                  <a:cubicBezTo>
                    <a:pt x="2344" y="376"/>
                    <a:pt x="2900" y="183"/>
                    <a:pt x="3415" y="183"/>
                  </a:cubicBezTo>
                  <a:cubicBezTo>
                    <a:pt x="3831" y="183"/>
                    <a:pt x="4220" y="309"/>
                    <a:pt x="4491" y="602"/>
                  </a:cubicBezTo>
                  <a:cubicBezTo>
                    <a:pt x="5137" y="1248"/>
                    <a:pt x="4654" y="2292"/>
                    <a:pt x="3966" y="2292"/>
                  </a:cubicBezTo>
                  <a:cubicBezTo>
                    <a:pt x="3955" y="2292"/>
                    <a:pt x="3945" y="2291"/>
                    <a:pt x="3934" y="2291"/>
                  </a:cubicBezTo>
                  <a:cubicBezTo>
                    <a:pt x="3904" y="2294"/>
                    <a:pt x="3874" y="2296"/>
                    <a:pt x="3844" y="2296"/>
                  </a:cubicBezTo>
                  <a:cubicBezTo>
                    <a:pt x="3580" y="2296"/>
                    <a:pt x="3329" y="2167"/>
                    <a:pt x="3196" y="1947"/>
                  </a:cubicBezTo>
                  <a:cubicBezTo>
                    <a:pt x="3131" y="1832"/>
                    <a:pt x="3114" y="1701"/>
                    <a:pt x="3131" y="1586"/>
                  </a:cubicBezTo>
                  <a:cubicBezTo>
                    <a:pt x="3151" y="1329"/>
                    <a:pt x="3230" y="1251"/>
                    <a:pt x="3283" y="1251"/>
                  </a:cubicBezTo>
                  <a:cubicBezTo>
                    <a:pt x="3317" y="1251"/>
                    <a:pt x="3340" y="1285"/>
                    <a:pt x="3327" y="1324"/>
                  </a:cubicBezTo>
                  <a:cubicBezTo>
                    <a:pt x="3298" y="1575"/>
                    <a:pt x="3495" y="1773"/>
                    <a:pt x="3727" y="1773"/>
                  </a:cubicBezTo>
                  <a:cubicBezTo>
                    <a:pt x="3752" y="1773"/>
                    <a:pt x="3777" y="1771"/>
                    <a:pt x="3803" y="1766"/>
                  </a:cubicBezTo>
                  <a:cubicBezTo>
                    <a:pt x="4213" y="1701"/>
                    <a:pt x="4311" y="1160"/>
                    <a:pt x="3950" y="947"/>
                  </a:cubicBezTo>
                  <a:cubicBezTo>
                    <a:pt x="3859" y="901"/>
                    <a:pt x="3764" y="880"/>
                    <a:pt x="3670" y="880"/>
                  </a:cubicBezTo>
                  <a:cubicBezTo>
                    <a:pt x="3359" y="880"/>
                    <a:pt x="3066" y="1111"/>
                    <a:pt x="3016" y="1438"/>
                  </a:cubicBezTo>
                  <a:cubicBezTo>
                    <a:pt x="2950" y="1766"/>
                    <a:pt x="3114" y="2110"/>
                    <a:pt x="3409" y="2258"/>
                  </a:cubicBezTo>
                  <a:lnTo>
                    <a:pt x="3426" y="2274"/>
                  </a:lnTo>
                  <a:lnTo>
                    <a:pt x="3442" y="2274"/>
                  </a:lnTo>
                  <a:cubicBezTo>
                    <a:pt x="3541" y="2324"/>
                    <a:pt x="3639" y="2356"/>
                    <a:pt x="3754" y="2389"/>
                  </a:cubicBezTo>
                  <a:cubicBezTo>
                    <a:pt x="3849" y="2411"/>
                    <a:pt x="3944" y="2421"/>
                    <a:pt x="4037" y="2421"/>
                  </a:cubicBezTo>
                  <a:cubicBezTo>
                    <a:pt x="4646" y="2421"/>
                    <a:pt x="5172" y="1983"/>
                    <a:pt x="5229" y="1471"/>
                  </a:cubicBezTo>
                  <a:cubicBezTo>
                    <a:pt x="5262" y="1061"/>
                    <a:pt x="5114" y="652"/>
                    <a:pt x="4786" y="389"/>
                  </a:cubicBezTo>
                  <a:cubicBezTo>
                    <a:pt x="4414" y="91"/>
                    <a:pt x="3979" y="1"/>
                    <a:pt x="35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5189125" y="3075900"/>
              <a:ext cx="130325" cy="205325"/>
            </a:xfrm>
            <a:custGeom>
              <a:rect b="b" l="l" r="r" t="t"/>
              <a:pathLst>
                <a:path extrusionOk="0" h="8213" w="5213">
                  <a:moveTo>
                    <a:pt x="4114" y="1"/>
                  </a:moveTo>
                  <a:lnTo>
                    <a:pt x="4114" y="1"/>
                  </a:lnTo>
                  <a:cubicBezTo>
                    <a:pt x="4114" y="1"/>
                    <a:pt x="4180" y="623"/>
                    <a:pt x="3803" y="853"/>
                  </a:cubicBezTo>
                  <a:cubicBezTo>
                    <a:pt x="3409" y="1066"/>
                    <a:pt x="2836" y="1541"/>
                    <a:pt x="3426" y="2082"/>
                  </a:cubicBezTo>
                  <a:cubicBezTo>
                    <a:pt x="4032" y="2607"/>
                    <a:pt x="4196" y="3344"/>
                    <a:pt x="3688" y="4082"/>
                  </a:cubicBezTo>
                  <a:cubicBezTo>
                    <a:pt x="3688" y="4082"/>
                    <a:pt x="3983" y="2984"/>
                    <a:pt x="3246" y="2492"/>
                  </a:cubicBezTo>
                  <a:cubicBezTo>
                    <a:pt x="3050" y="2364"/>
                    <a:pt x="2888" y="2329"/>
                    <a:pt x="2771" y="2329"/>
                  </a:cubicBezTo>
                  <a:cubicBezTo>
                    <a:pt x="2634" y="2329"/>
                    <a:pt x="2557" y="2377"/>
                    <a:pt x="2557" y="2377"/>
                  </a:cubicBezTo>
                  <a:cubicBezTo>
                    <a:pt x="2623" y="2508"/>
                    <a:pt x="2655" y="2656"/>
                    <a:pt x="2672" y="2803"/>
                  </a:cubicBezTo>
                  <a:cubicBezTo>
                    <a:pt x="2688" y="3017"/>
                    <a:pt x="2213" y="3377"/>
                    <a:pt x="2557" y="3771"/>
                  </a:cubicBezTo>
                  <a:cubicBezTo>
                    <a:pt x="2901" y="4164"/>
                    <a:pt x="3147" y="4951"/>
                    <a:pt x="1934" y="5819"/>
                  </a:cubicBezTo>
                  <a:cubicBezTo>
                    <a:pt x="1934" y="5819"/>
                    <a:pt x="2557" y="4459"/>
                    <a:pt x="2196" y="3754"/>
                  </a:cubicBezTo>
                  <a:cubicBezTo>
                    <a:pt x="1819" y="3017"/>
                    <a:pt x="1377" y="3164"/>
                    <a:pt x="967" y="2574"/>
                  </a:cubicBezTo>
                  <a:cubicBezTo>
                    <a:pt x="967" y="2574"/>
                    <a:pt x="0" y="3098"/>
                    <a:pt x="754" y="4246"/>
                  </a:cubicBezTo>
                  <a:cubicBezTo>
                    <a:pt x="1623" y="5606"/>
                    <a:pt x="541" y="7295"/>
                    <a:pt x="1459" y="8213"/>
                  </a:cubicBezTo>
                  <a:cubicBezTo>
                    <a:pt x="1459" y="8213"/>
                    <a:pt x="1410" y="6868"/>
                    <a:pt x="2672" y="5623"/>
                  </a:cubicBezTo>
                  <a:cubicBezTo>
                    <a:pt x="3934" y="4393"/>
                    <a:pt x="5212" y="2853"/>
                    <a:pt x="41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5303450" y="3050500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2590" y="0"/>
                  </a:moveTo>
                  <a:cubicBezTo>
                    <a:pt x="2541" y="279"/>
                    <a:pt x="2279" y="541"/>
                    <a:pt x="1623" y="820"/>
                  </a:cubicBezTo>
                  <a:cubicBezTo>
                    <a:pt x="984" y="1115"/>
                    <a:pt x="1213" y="1951"/>
                    <a:pt x="1279" y="2131"/>
                  </a:cubicBezTo>
                  <a:cubicBezTo>
                    <a:pt x="1341" y="2319"/>
                    <a:pt x="1389" y="2658"/>
                    <a:pt x="1206" y="2658"/>
                  </a:cubicBezTo>
                  <a:cubicBezTo>
                    <a:pt x="1198" y="2658"/>
                    <a:pt x="1190" y="2657"/>
                    <a:pt x="1180" y="2656"/>
                  </a:cubicBezTo>
                  <a:cubicBezTo>
                    <a:pt x="967" y="2623"/>
                    <a:pt x="1000" y="2508"/>
                    <a:pt x="1115" y="1836"/>
                  </a:cubicBezTo>
                  <a:cubicBezTo>
                    <a:pt x="1191" y="1316"/>
                    <a:pt x="845" y="1257"/>
                    <a:pt x="685" y="1257"/>
                  </a:cubicBezTo>
                  <a:cubicBezTo>
                    <a:pt x="638" y="1257"/>
                    <a:pt x="607" y="1262"/>
                    <a:pt x="607" y="1262"/>
                  </a:cubicBezTo>
                  <a:cubicBezTo>
                    <a:pt x="738" y="1426"/>
                    <a:pt x="738" y="1672"/>
                    <a:pt x="607" y="1836"/>
                  </a:cubicBezTo>
                  <a:cubicBezTo>
                    <a:pt x="344" y="2082"/>
                    <a:pt x="49" y="2361"/>
                    <a:pt x="312" y="3115"/>
                  </a:cubicBezTo>
                  <a:cubicBezTo>
                    <a:pt x="574" y="3852"/>
                    <a:pt x="0" y="4524"/>
                    <a:pt x="0" y="4524"/>
                  </a:cubicBezTo>
                  <a:cubicBezTo>
                    <a:pt x="3032" y="2017"/>
                    <a:pt x="2590" y="1"/>
                    <a:pt x="25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5153050" y="3265225"/>
              <a:ext cx="90175" cy="106575"/>
            </a:xfrm>
            <a:custGeom>
              <a:rect b="b" l="l" r="r" t="t"/>
              <a:pathLst>
                <a:path extrusionOk="0" h="4263" w="3607">
                  <a:moveTo>
                    <a:pt x="1869" y="0"/>
                  </a:moveTo>
                  <a:cubicBezTo>
                    <a:pt x="1869" y="0"/>
                    <a:pt x="2000" y="279"/>
                    <a:pt x="1656" y="525"/>
                  </a:cubicBezTo>
                  <a:cubicBezTo>
                    <a:pt x="1312" y="771"/>
                    <a:pt x="1" y="2426"/>
                    <a:pt x="3607" y="4262"/>
                  </a:cubicBezTo>
                  <a:cubicBezTo>
                    <a:pt x="3607" y="4262"/>
                    <a:pt x="2754" y="3770"/>
                    <a:pt x="2640" y="2475"/>
                  </a:cubicBezTo>
                  <a:cubicBezTo>
                    <a:pt x="2541" y="1180"/>
                    <a:pt x="2820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5044050" y="3330800"/>
              <a:ext cx="196725" cy="144875"/>
            </a:xfrm>
            <a:custGeom>
              <a:rect b="b" l="l" r="r" t="t"/>
              <a:pathLst>
                <a:path extrusionOk="0" h="5795" w="7869">
                  <a:moveTo>
                    <a:pt x="4648" y="0"/>
                  </a:moveTo>
                  <a:cubicBezTo>
                    <a:pt x="4508" y="0"/>
                    <a:pt x="4373" y="44"/>
                    <a:pt x="4246" y="131"/>
                  </a:cubicBezTo>
                  <a:cubicBezTo>
                    <a:pt x="3883" y="394"/>
                    <a:pt x="3664" y="608"/>
                    <a:pt x="3478" y="608"/>
                  </a:cubicBezTo>
                  <a:cubicBezTo>
                    <a:pt x="3421" y="608"/>
                    <a:pt x="3366" y="588"/>
                    <a:pt x="3312" y="541"/>
                  </a:cubicBezTo>
                  <a:lnTo>
                    <a:pt x="3312" y="541"/>
                  </a:lnTo>
                  <a:cubicBezTo>
                    <a:pt x="3311" y="541"/>
                    <a:pt x="3000" y="1180"/>
                    <a:pt x="3689" y="1393"/>
                  </a:cubicBezTo>
                  <a:cubicBezTo>
                    <a:pt x="4361" y="1590"/>
                    <a:pt x="4836" y="1721"/>
                    <a:pt x="4738" y="2098"/>
                  </a:cubicBezTo>
                  <a:cubicBezTo>
                    <a:pt x="4639" y="2475"/>
                    <a:pt x="3705" y="2541"/>
                    <a:pt x="2574" y="2704"/>
                  </a:cubicBezTo>
                  <a:cubicBezTo>
                    <a:pt x="1459" y="2885"/>
                    <a:pt x="591" y="3163"/>
                    <a:pt x="607" y="4130"/>
                  </a:cubicBezTo>
                  <a:cubicBezTo>
                    <a:pt x="633" y="4885"/>
                    <a:pt x="489" y="5250"/>
                    <a:pt x="238" y="5250"/>
                  </a:cubicBezTo>
                  <a:cubicBezTo>
                    <a:pt x="167" y="5250"/>
                    <a:pt x="87" y="5221"/>
                    <a:pt x="0" y="5163"/>
                  </a:cubicBezTo>
                  <a:lnTo>
                    <a:pt x="0" y="5163"/>
                  </a:lnTo>
                  <a:cubicBezTo>
                    <a:pt x="1" y="5163"/>
                    <a:pt x="249" y="5795"/>
                    <a:pt x="1194" y="5795"/>
                  </a:cubicBezTo>
                  <a:cubicBezTo>
                    <a:pt x="1389" y="5795"/>
                    <a:pt x="1612" y="5768"/>
                    <a:pt x="1869" y="5704"/>
                  </a:cubicBezTo>
                  <a:cubicBezTo>
                    <a:pt x="3377" y="5327"/>
                    <a:pt x="3557" y="4114"/>
                    <a:pt x="4197" y="3360"/>
                  </a:cubicBezTo>
                  <a:cubicBezTo>
                    <a:pt x="4836" y="2606"/>
                    <a:pt x="5492" y="1983"/>
                    <a:pt x="7868" y="1934"/>
                  </a:cubicBezTo>
                  <a:cubicBezTo>
                    <a:pt x="7868" y="1934"/>
                    <a:pt x="6409" y="1803"/>
                    <a:pt x="5852" y="951"/>
                  </a:cubicBezTo>
                  <a:cubicBezTo>
                    <a:pt x="5456" y="326"/>
                    <a:pt x="5033" y="0"/>
                    <a:pt x="46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5144025" y="3390500"/>
              <a:ext cx="192225" cy="157075"/>
            </a:xfrm>
            <a:custGeom>
              <a:rect b="b" l="l" r="r" t="t"/>
              <a:pathLst>
                <a:path extrusionOk="0" h="6283" w="7689">
                  <a:moveTo>
                    <a:pt x="3401" y="1"/>
                  </a:moveTo>
                  <a:cubicBezTo>
                    <a:pt x="3344" y="1"/>
                    <a:pt x="3287" y="2"/>
                    <a:pt x="3230" y="5"/>
                  </a:cubicBezTo>
                  <a:cubicBezTo>
                    <a:pt x="2656" y="21"/>
                    <a:pt x="2099" y="169"/>
                    <a:pt x="1624" y="464"/>
                  </a:cubicBezTo>
                  <a:cubicBezTo>
                    <a:pt x="1443" y="562"/>
                    <a:pt x="1279" y="677"/>
                    <a:pt x="1148" y="808"/>
                  </a:cubicBezTo>
                  <a:cubicBezTo>
                    <a:pt x="1" y="1808"/>
                    <a:pt x="362" y="3890"/>
                    <a:pt x="1706" y="4201"/>
                  </a:cubicBezTo>
                  <a:cubicBezTo>
                    <a:pt x="1847" y="4239"/>
                    <a:pt x="1991" y="4258"/>
                    <a:pt x="2132" y="4258"/>
                  </a:cubicBezTo>
                  <a:cubicBezTo>
                    <a:pt x="2597" y="4258"/>
                    <a:pt x="3043" y="4057"/>
                    <a:pt x="3345" y="3693"/>
                  </a:cubicBezTo>
                  <a:cubicBezTo>
                    <a:pt x="3656" y="3234"/>
                    <a:pt x="3656" y="2660"/>
                    <a:pt x="3345" y="2201"/>
                  </a:cubicBezTo>
                  <a:cubicBezTo>
                    <a:pt x="3133" y="1916"/>
                    <a:pt x="2806" y="1760"/>
                    <a:pt x="2473" y="1760"/>
                  </a:cubicBezTo>
                  <a:cubicBezTo>
                    <a:pt x="2289" y="1760"/>
                    <a:pt x="2104" y="1807"/>
                    <a:pt x="1935" y="1906"/>
                  </a:cubicBezTo>
                  <a:cubicBezTo>
                    <a:pt x="1640" y="2070"/>
                    <a:pt x="1509" y="2415"/>
                    <a:pt x="1607" y="2726"/>
                  </a:cubicBezTo>
                  <a:cubicBezTo>
                    <a:pt x="1640" y="2824"/>
                    <a:pt x="1689" y="2906"/>
                    <a:pt x="1755" y="2972"/>
                  </a:cubicBezTo>
                  <a:cubicBezTo>
                    <a:pt x="1856" y="3073"/>
                    <a:pt x="1995" y="3116"/>
                    <a:pt x="2133" y="3116"/>
                  </a:cubicBezTo>
                  <a:cubicBezTo>
                    <a:pt x="2374" y="3116"/>
                    <a:pt x="2615" y="2985"/>
                    <a:pt x="2656" y="2808"/>
                  </a:cubicBezTo>
                  <a:cubicBezTo>
                    <a:pt x="2715" y="2544"/>
                    <a:pt x="2511" y="2306"/>
                    <a:pt x="2256" y="2306"/>
                  </a:cubicBezTo>
                  <a:cubicBezTo>
                    <a:pt x="2226" y="2306"/>
                    <a:pt x="2196" y="2309"/>
                    <a:pt x="2165" y="2316"/>
                  </a:cubicBezTo>
                  <a:cubicBezTo>
                    <a:pt x="1902" y="2382"/>
                    <a:pt x="1935" y="2529"/>
                    <a:pt x="1837" y="2529"/>
                  </a:cubicBezTo>
                  <a:cubicBezTo>
                    <a:pt x="1832" y="2530"/>
                    <a:pt x="1827" y="2531"/>
                    <a:pt x="1822" y="2531"/>
                  </a:cubicBezTo>
                  <a:cubicBezTo>
                    <a:pt x="1738" y="2531"/>
                    <a:pt x="1738" y="2398"/>
                    <a:pt x="1738" y="2398"/>
                  </a:cubicBezTo>
                  <a:cubicBezTo>
                    <a:pt x="1738" y="2201"/>
                    <a:pt x="1853" y="2021"/>
                    <a:pt x="2017" y="1939"/>
                  </a:cubicBezTo>
                  <a:cubicBezTo>
                    <a:pt x="2159" y="1866"/>
                    <a:pt x="2310" y="1831"/>
                    <a:pt x="2460" y="1831"/>
                  </a:cubicBezTo>
                  <a:cubicBezTo>
                    <a:pt x="2779" y="1831"/>
                    <a:pt x="3090" y="1988"/>
                    <a:pt x="3279" y="2267"/>
                  </a:cubicBezTo>
                  <a:cubicBezTo>
                    <a:pt x="3541" y="2677"/>
                    <a:pt x="3541" y="3218"/>
                    <a:pt x="3246" y="3627"/>
                  </a:cubicBezTo>
                  <a:cubicBezTo>
                    <a:pt x="3020" y="3942"/>
                    <a:pt x="2592" y="4121"/>
                    <a:pt x="2153" y="4121"/>
                  </a:cubicBezTo>
                  <a:cubicBezTo>
                    <a:pt x="2019" y="4121"/>
                    <a:pt x="1885" y="4104"/>
                    <a:pt x="1755" y="4070"/>
                  </a:cubicBezTo>
                  <a:cubicBezTo>
                    <a:pt x="542" y="3775"/>
                    <a:pt x="214" y="1857"/>
                    <a:pt x="1263" y="939"/>
                  </a:cubicBezTo>
                  <a:cubicBezTo>
                    <a:pt x="1742" y="490"/>
                    <a:pt x="2327" y="318"/>
                    <a:pt x="2918" y="318"/>
                  </a:cubicBezTo>
                  <a:cubicBezTo>
                    <a:pt x="3621" y="318"/>
                    <a:pt x="4333" y="562"/>
                    <a:pt x="4886" y="874"/>
                  </a:cubicBezTo>
                  <a:cubicBezTo>
                    <a:pt x="5820" y="1415"/>
                    <a:pt x="6558" y="2251"/>
                    <a:pt x="6951" y="3250"/>
                  </a:cubicBezTo>
                  <a:cubicBezTo>
                    <a:pt x="7279" y="4054"/>
                    <a:pt x="7443" y="4922"/>
                    <a:pt x="7459" y="5791"/>
                  </a:cubicBezTo>
                  <a:cubicBezTo>
                    <a:pt x="7459" y="5955"/>
                    <a:pt x="7443" y="6119"/>
                    <a:pt x="7410" y="6283"/>
                  </a:cubicBezTo>
                  <a:cubicBezTo>
                    <a:pt x="7426" y="6234"/>
                    <a:pt x="7443" y="6152"/>
                    <a:pt x="7459" y="6086"/>
                  </a:cubicBezTo>
                  <a:cubicBezTo>
                    <a:pt x="7459" y="6075"/>
                    <a:pt x="7459" y="6064"/>
                    <a:pt x="7459" y="6053"/>
                  </a:cubicBezTo>
                  <a:cubicBezTo>
                    <a:pt x="7689" y="4857"/>
                    <a:pt x="7541" y="3627"/>
                    <a:pt x="7016" y="2529"/>
                  </a:cubicBezTo>
                  <a:cubicBezTo>
                    <a:pt x="6336" y="1105"/>
                    <a:pt x="4998" y="1"/>
                    <a:pt x="34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5250500" y="3438300"/>
              <a:ext cx="76325" cy="81825"/>
            </a:xfrm>
            <a:custGeom>
              <a:rect b="b" l="l" r="r" t="t"/>
              <a:pathLst>
                <a:path extrusionOk="0" h="3273" w="3053">
                  <a:moveTo>
                    <a:pt x="730" y="1"/>
                  </a:moveTo>
                  <a:cubicBezTo>
                    <a:pt x="63" y="1"/>
                    <a:pt x="0" y="784"/>
                    <a:pt x="1102" y="961"/>
                  </a:cubicBezTo>
                  <a:cubicBezTo>
                    <a:pt x="2364" y="1158"/>
                    <a:pt x="3053" y="3273"/>
                    <a:pt x="3053" y="3273"/>
                  </a:cubicBezTo>
                  <a:cubicBezTo>
                    <a:pt x="3053" y="3273"/>
                    <a:pt x="2725" y="994"/>
                    <a:pt x="1463" y="240"/>
                  </a:cubicBezTo>
                  <a:cubicBezTo>
                    <a:pt x="1175" y="69"/>
                    <a:pt x="926" y="1"/>
                    <a:pt x="7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5098150" y="3432000"/>
              <a:ext cx="130325" cy="112950"/>
            </a:xfrm>
            <a:custGeom>
              <a:rect b="b" l="l" r="r" t="t"/>
              <a:pathLst>
                <a:path extrusionOk="0" h="4518" w="5213">
                  <a:moveTo>
                    <a:pt x="2180" y="1"/>
                  </a:moveTo>
                  <a:lnTo>
                    <a:pt x="2180" y="1"/>
                  </a:lnTo>
                  <a:cubicBezTo>
                    <a:pt x="2016" y="197"/>
                    <a:pt x="1885" y="427"/>
                    <a:pt x="1820" y="673"/>
                  </a:cubicBezTo>
                  <a:cubicBezTo>
                    <a:pt x="1688" y="1082"/>
                    <a:pt x="1131" y="1312"/>
                    <a:pt x="557" y="1705"/>
                  </a:cubicBezTo>
                  <a:cubicBezTo>
                    <a:pt x="0" y="2082"/>
                    <a:pt x="82" y="2705"/>
                    <a:pt x="213" y="3033"/>
                  </a:cubicBezTo>
                  <a:cubicBezTo>
                    <a:pt x="262" y="3262"/>
                    <a:pt x="246" y="3508"/>
                    <a:pt x="131" y="3721"/>
                  </a:cubicBezTo>
                  <a:cubicBezTo>
                    <a:pt x="394" y="3492"/>
                    <a:pt x="705" y="3328"/>
                    <a:pt x="1049" y="3230"/>
                  </a:cubicBezTo>
                  <a:cubicBezTo>
                    <a:pt x="1672" y="3049"/>
                    <a:pt x="1656" y="2754"/>
                    <a:pt x="1639" y="2279"/>
                  </a:cubicBezTo>
                  <a:cubicBezTo>
                    <a:pt x="1625" y="1877"/>
                    <a:pt x="1799" y="1852"/>
                    <a:pt x="1843" y="1852"/>
                  </a:cubicBezTo>
                  <a:cubicBezTo>
                    <a:pt x="1849" y="1852"/>
                    <a:pt x="1852" y="1853"/>
                    <a:pt x="1852" y="1853"/>
                  </a:cubicBezTo>
                  <a:cubicBezTo>
                    <a:pt x="1857" y="1853"/>
                    <a:pt x="1861" y="1852"/>
                    <a:pt x="1865" y="1852"/>
                  </a:cubicBezTo>
                  <a:cubicBezTo>
                    <a:pt x="2145" y="1852"/>
                    <a:pt x="2082" y="2382"/>
                    <a:pt x="2065" y="2672"/>
                  </a:cubicBezTo>
                  <a:cubicBezTo>
                    <a:pt x="2033" y="2967"/>
                    <a:pt x="1934" y="3574"/>
                    <a:pt x="2492" y="4164"/>
                  </a:cubicBezTo>
                  <a:cubicBezTo>
                    <a:pt x="2733" y="4428"/>
                    <a:pt x="3054" y="4518"/>
                    <a:pt x="3373" y="4518"/>
                  </a:cubicBezTo>
                  <a:cubicBezTo>
                    <a:pt x="3766" y="4518"/>
                    <a:pt x="4157" y="4380"/>
                    <a:pt x="4393" y="4262"/>
                  </a:cubicBezTo>
                  <a:cubicBezTo>
                    <a:pt x="4504" y="4217"/>
                    <a:pt x="4617" y="4194"/>
                    <a:pt x="4729" y="4194"/>
                  </a:cubicBezTo>
                  <a:cubicBezTo>
                    <a:pt x="4899" y="4194"/>
                    <a:pt x="5064" y="4245"/>
                    <a:pt x="5213" y="4344"/>
                  </a:cubicBezTo>
                  <a:cubicBezTo>
                    <a:pt x="5081" y="3475"/>
                    <a:pt x="4639" y="3197"/>
                    <a:pt x="4016" y="3131"/>
                  </a:cubicBezTo>
                  <a:cubicBezTo>
                    <a:pt x="3377" y="3066"/>
                    <a:pt x="2524" y="2853"/>
                    <a:pt x="2197" y="1771"/>
                  </a:cubicBezTo>
                  <a:cubicBezTo>
                    <a:pt x="1852" y="706"/>
                    <a:pt x="2180" y="1"/>
                    <a:pt x="21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5118625" y="3507800"/>
              <a:ext cx="32825" cy="50025"/>
            </a:xfrm>
            <a:custGeom>
              <a:rect b="b" l="l" r="r" t="t"/>
              <a:pathLst>
                <a:path extrusionOk="0" h="2001" w="1313">
                  <a:moveTo>
                    <a:pt x="968" y="1"/>
                  </a:moveTo>
                  <a:cubicBezTo>
                    <a:pt x="968" y="2"/>
                    <a:pt x="950" y="100"/>
                    <a:pt x="509" y="362"/>
                  </a:cubicBezTo>
                  <a:cubicBezTo>
                    <a:pt x="165" y="525"/>
                    <a:pt x="1" y="935"/>
                    <a:pt x="115" y="1296"/>
                  </a:cubicBezTo>
                  <a:cubicBezTo>
                    <a:pt x="181" y="1525"/>
                    <a:pt x="230" y="1755"/>
                    <a:pt x="263" y="2001"/>
                  </a:cubicBezTo>
                  <a:cubicBezTo>
                    <a:pt x="263" y="2001"/>
                    <a:pt x="263" y="1853"/>
                    <a:pt x="787" y="1558"/>
                  </a:cubicBezTo>
                  <a:cubicBezTo>
                    <a:pt x="1312" y="1263"/>
                    <a:pt x="1099" y="837"/>
                    <a:pt x="1017" y="575"/>
                  </a:cubicBezTo>
                  <a:cubicBezTo>
                    <a:pt x="968" y="394"/>
                    <a:pt x="935" y="198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4976425" y="3292825"/>
              <a:ext cx="172975" cy="122125"/>
            </a:xfrm>
            <a:custGeom>
              <a:rect b="b" l="l" r="r" t="t"/>
              <a:pathLst>
                <a:path extrusionOk="0" h="4885" w="6919">
                  <a:moveTo>
                    <a:pt x="4979" y="0"/>
                  </a:moveTo>
                  <a:cubicBezTo>
                    <a:pt x="4755" y="0"/>
                    <a:pt x="4504" y="52"/>
                    <a:pt x="4230" y="175"/>
                  </a:cubicBezTo>
                  <a:cubicBezTo>
                    <a:pt x="2771" y="830"/>
                    <a:pt x="3033" y="3306"/>
                    <a:pt x="4771" y="3650"/>
                  </a:cubicBezTo>
                  <a:cubicBezTo>
                    <a:pt x="4984" y="3699"/>
                    <a:pt x="5181" y="3732"/>
                    <a:pt x="5361" y="3748"/>
                  </a:cubicBezTo>
                  <a:cubicBezTo>
                    <a:pt x="4902" y="3830"/>
                    <a:pt x="4459" y="3978"/>
                    <a:pt x="4050" y="4191"/>
                  </a:cubicBezTo>
                  <a:cubicBezTo>
                    <a:pt x="3886" y="4256"/>
                    <a:pt x="3656" y="4338"/>
                    <a:pt x="3607" y="4355"/>
                  </a:cubicBezTo>
                  <a:cubicBezTo>
                    <a:pt x="3154" y="4526"/>
                    <a:pt x="2726" y="4602"/>
                    <a:pt x="2340" y="4602"/>
                  </a:cubicBezTo>
                  <a:cubicBezTo>
                    <a:pt x="1509" y="4602"/>
                    <a:pt x="871" y="4252"/>
                    <a:pt x="591" y="3748"/>
                  </a:cubicBezTo>
                  <a:cubicBezTo>
                    <a:pt x="362" y="3355"/>
                    <a:pt x="345" y="2847"/>
                    <a:pt x="558" y="2437"/>
                  </a:cubicBezTo>
                  <a:cubicBezTo>
                    <a:pt x="558" y="2437"/>
                    <a:pt x="575" y="2420"/>
                    <a:pt x="575" y="2420"/>
                  </a:cubicBezTo>
                  <a:cubicBezTo>
                    <a:pt x="779" y="2106"/>
                    <a:pt x="1115" y="1959"/>
                    <a:pt x="1430" y="1959"/>
                  </a:cubicBezTo>
                  <a:cubicBezTo>
                    <a:pt x="1723" y="1959"/>
                    <a:pt x="1998" y="2085"/>
                    <a:pt x="2132" y="2322"/>
                  </a:cubicBezTo>
                  <a:cubicBezTo>
                    <a:pt x="2230" y="2453"/>
                    <a:pt x="2296" y="2617"/>
                    <a:pt x="2296" y="2797"/>
                  </a:cubicBezTo>
                  <a:cubicBezTo>
                    <a:pt x="2296" y="2945"/>
                    <a:pt x="2230" y="3092"/>
                    <a:pt x="2132" y="3207"/>
                  </a:cubicBezTo>
                  <a:cubicBezTo>
                    <a:pt x="2017" y="3304"/>
                    <a:pt x="1955" y="3335"/>
                    <a:pt x="1924" y="3335"/>
                  </a:cubicBezTo>
                  <a:cubicBezTo>
                    <a:pt x="1898" y="3335"/>
                    <a:pt x="1895" y="3312"/>
                    <a:pt x="1902" y="3289"/>
                  </a:cubicBezTo>
                  <a:cubicBezTo>
                    <a:pt x="2018" y="3029"/>
                    <a:pt x="1725" y="2853"/>
                    <a:pt x="1471" y="2853"/>
                  </a:cubicBezTo>
                  <a:cubicBezTo>
                    <a:pt x="1293" y="2853"/>
                    <a:pt x="1135" y="2939"/>
                    <a:pt x="1148" y="3142"/>
                  </a:cubicBezTo>
                  <a:cubicBezTo>
                    <a:pt x="1137" y="3416"/>
                    <a:pt x="1376" y="3544"/>
                    <a:pt x="1629" y="3544"/>
                  </a:cubicBezTo>
                  <a:cubicBezTo>
                    <a:pt x="1754" y="3544"/>
                    <a:pt x="1881" y="3513"/>
                    <a:pt x="1984" y="3453"/>
                  </a:cubicBezTo>
                  <a:lnTo>
                    <a:pt x="2017" y="3437"/>
                  </a:lnTo>
                  <a:cubicBezTo>
                    <a:pt x="2050" y="3420"/>
                    <a:pt x="2066" y="3404"/>
                    <a:pt x="2083" y="3388"/>
                  </a:cubicBezTo>
                  <a:cubicBezTo>
                    <a:pt x="2394" y="3092"/>
                    <a:pt x="2427" y="2617"/>
                    <a:pt x="2181" y="2289"/>
                  </a:cubicBezTo>
                  <a:cubicBezTo>
                    <a:pt x="2043" y="2021"/>
                    <a:pt x="1726" y="1873"/>
                    <a:pt x="1389" y="1873"/>
                  </a:cubicBezTo>
                  <a:cubicBezTo>
                    <a:pt x="1047" y="1873"/>
                    <a:pt x="683" y="2025"/>
                    <a:pt x="460" y="2355"/>
                  </a:cubicBezTo>
                  <a:cubicBezTo>
                    <a:pt x="1" y="2961"/>
                    <a:pt x="132" y="4125"/>
                    <a:pt x="935" y="4584"/>
                  </a:cubicBezTo>
                  <a:cubicBezTo>
                    <a:pt x="1284" y="4773"/>
                    <a:pt x="1672" y="4885"/>
                    <a:pt x="2075" y="4885"/>
                  </a:cubicBezTo>
                  <a:cubicBezTo>
                    <a:pt x="2126" y="4885"/>
                    <a:pt x="2178" y="4883"/>
                    <a:pt x="2230" y="4879"/>
                  </a:cubicBezTo>
                  <a:cubicBezTo>
                    <a:pt x="3132" y="4863"/>
                    <a:pt x="3853" y="4355"/>
                    <a:pt x="5017" y="3994"/>
                  </a:cubicBezTo>
                  <a:cubicBezTo>
                    <a:pt x="5459" y="3896"/>
                    <a:pt x="5885" y="3830"/>
                    <a:pt x="6328" y="3797"/>
                  </a:cubicBezTo>
                  <a:cubicBezTo>
                    <a:pt x="6541" y="3781"/>
                    <a:pt x="6738" y="3715"/>
                    <a:pt x="6918" y="3617"/>
                  </a:cubicBezTo>
                  <a:lnTo>
                    <a:pt x="6918" y="3617"/>
                  </a:lnTo>
                  <a:cubicBezTo>
                    <a:pt x="6918" y="3617"/>
                    <a:pt x="6787" y="3652"/>
                    <a:pt x="6624" y="3652"/>
                  </a:cubicBezTo>
                  <a:cubicBezTo>
                    <a:pt x="6472" y="3652"/>
                    <a:pt x="6291" y="3621"/>
                    <a:pt x="6164" y="3502"/>
                  </a:cubicBezTo>
                  <a:cubicBezTo>
                    <a:pt x="5902" y="3273"/>
                    <a:pt x="5918" y="3371"/>
                    <a:pt x="5623" y="3273"/>
                  </a:cubicBezTo>
                  <a:cubicBezTo>
                    <a:pt x="5459" y="3240"/>
                    <a:pt x="5344" y="3076"/>
                    <a:pt x="5361" y="2912"/>
                  </a:cubicBezTo>
                  <a:lnTo>
                    <a:pt x="5361" y="2912"/>
                  </a:lnTo>
                  <a:cubicBezTo>
                    <a:pt x="5148" y="3076"/>
                    <a:pt x="5115" y="3371"/>
                    <a:pt x="5263" y="3568"/>
                  </a:cubicBezTo>
                  <a:cubicBezTo>
                    <a:pt x="5263" y="3568"/>
                    <a:pt x="4558" y="3568"/>
                    <a:pt x="4377" y="3207"/>
                  </a:cubicBezTo>
                  <a:cubicBezTo>
                    <a:pt x="4197" y="2830"/>
                    <a:pt x="4410" y="2830"/>
                    <a:pt x="4558" y="2748"/>
                  </a:cubicBezTo>
                  <a:cubicBezTo>
                    <a:pt x="4689" y="2666"/>
                    <a:pt x="4738" y="2535"/>
                    <a:pt x="4590" y="2322"/>
                  </a:cubicBezTo>
                  <a:cubicBezTo>
                    <a:pt x="4443" y="2109"/>
                    <a:pt x="4459" y="1748"/>
                    <a:pt x="4722" y="1748"/>
                  </a:cubicBezTo>
                  <a:cubicBezTo>
                    <a:pt x="4642" y="1576"/>
                    <a:pt x="4476" y="1468"/>
                    <a:pt x="4303" y="1468"/>
                  </a:cubicBezTo>
                  <a:cubicBezTo>
                    <a:pt x="4262" y="1468"/>
                    <a:pt x="4221" y="1474"/>
                    <a:pt x="4181" y="1486"/>
                  </a:cubicBezTo>
                  <a:cubicBezTo>
                    <a:pt x="3738" y="1568"/>
                    <a:pt x="3738" y="2175"/>
                    <a:pt x="3738" y="2175"/>
                  </a:cubicBezTo>
                  <a:cubicBezTo>
                    <a:pt x="3738" y="2175"/>
                    <a:pt x="3443" y="1421"/>
                    <a:pt x="3918" y="1044"/>
                  </a:cubicBezTo>
                  <a:cubicBezTo>
                    <a:pt x="4108" y="898"/>
                    <a:pt x="4258" y="843"/>
                    <a:pt x="4375" y="843"/>
                  </a:cubicBezTo>
                  <a:cubicBezTo>
                    <a:pt x="4563" y="843"/>
                    <a:pt x="4665" y="984"/>
                    <a:pt x="4705" y="1126"/>
                  </a:cubicBezTo>
                  <a:cubicBezTo>
                    <a:pt x="4758" y="1311"/>
                    <a:pt x="4865" y="1464"/>
                    <a:pt x="5008" y="1464"/>
                  </a:cubicBezTo>
                  <a:cubicBezTo>
                    <a:pt x="5041" y="1464"/>
                    <a:pt x="5077" y="1456"/>
                    <a:pt x="5115" y="1437"/>
                  </a:cubicBezTo>
                  <a:cubicBezTo>
                    <a:pt x="5259" y="1371"/>
                    <a:pt x="5373" y="1267"/>
                    <a:pt x="5467" y="1267"/>
                  </a:cubicBezTo>
                  <a:cubicBezTo>
                    <a:pt x="5512" y="1267"/>
                    <a:pt x="5553" y="1291"/>
                    <a:pt x="5590" y="1355"/>
                  </a:cubicBezTo>
                  <a:cubicBezTo>
                    <a:pt x="5705" y="1601"/>
                    <a:pt x="5607" y="1896"/>
                    <a:pt x="5361" y="1994"/>
                  </a:cubicBezTo>
                  <a:cubicBezTo>
                    <a:pt x="5361" y="1994"/>
                    <a:pt x="5372" y="1995"/>
                    <a:pt x="5392" y="1995"/>
                  </a:cubicBezTo>
                  <a:cubicBezTo>
                    <a:pt x="5532" y="1995"/>
                    <a:pt x="6101" y="1957"/>
                    <a:pt x="6230" y="1355"/>
                  </a:cubicBezTo>
                  <a:cubicBezTo>
                    <a:pt x="6334" y="819"/>
                    <a:pt x="5865" y="0"/>
                    <a:pt x="49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4948975" y="3358250"/>
              <a:ext cx="116400" cy="82375"/>
            </a:xfrm>
            <a:custGeom>
              <a:rect b="b" l="l" r="r" t="t"/>
              <a:pathLst>
                <a:path extrusionOk="0" h="3295" w="4656">
                  <a:moveTo>
                    <a:pt x="837" y="0"/>
                  </a:moveTo>
                  <a:cubicBezTo>
                    <a:pt x="837" y="0"/>
                    <a:pt x="1" y="918"/>
                    <a:pt x="558" y="1705"/>
                  </a:cubicBezTo>
                  <a:cubicBezTo>
                    <a:pt x="869" y="2164"/>
                    <a:pt x="1378" y="2459"/>
                    <a:pt x="1935" y="2492"/>
                  </a:cubicBezTo>
                  <a:cubicBezTo>
                    <a:pt x="1869" y="2492"/>
                    <a:pt x="1476" y="2492"/>
                    <a:pt x="1296" y="2721"/>
                  </a:cubicBezTo>
                  <a:cubicBezTo>
                    <a:pt x="1181" y="2885"/>
                    <a:pt x="1115" y="3098"/>
                    <a:pt x="1148" y="3295"/>
                  </a:cubicBezTo>
                  <a:cubicBezTo>
                    <a:pt x="1200" y="3203"/>
                    <a:pt x="1294" y="3154"/>
                    <a:pt x="1396" y="3154"/>
                  </a:cubicBezTo>
                  <a:cubicBezTo>
                    <a:pt x="1422" y="3154"/>
                    <a:pt x="1449" y="3157"/>
                    <a:pt x="1476" y="3164"/>
                  </a:cubicBezTo>
                  <a:cubicBezTo>
                    <a:pt x="1591" y="3199"/>
                    <a:pt x="1754" y="3278"/>
                    <a:pt x="1939" y="3278"/>
                  </a:cubicBezTo>
                  <a:cubicBezTo>
                    <a:pt x="2097" y="3278"/>
                    <a:pt x="2270" y="3221"/>
                    <a:pt x="2443" y="3032"/>
                  </a:cubicBezTo>
                  <a:cubicBezTo>
                    <a:pt x="2820" y="2639"/>
                    <a:pt x="3312" y="2869"/>
                    <a:pt x="4656" y="2147"/>
                  </a:cubicBezTo>
                  <a:lnTo>
                    <a:pt x="4656" y="2147"/>
                  </a:lnTo>
                  <a:cubicBezTo>
                    <a:pt x="4656" y="2147"/>
                    <a:pt x="3926" y="2455"/>
                    <a:pt x="3109" y="2455"/>
                  </a:cubicBezTo>
                  <a:cubicBezTo>
                    <a:pt x="2647" y="2455"/>
                    <a:pt x="2157" y="2357"/>
                    <a:pt x="1755" y="2049"/>
                  </a:cubicBezTo>
                  <a:cubicBezTo>
                    <a:pt x="1099" y="1574"/>
                    <a:pt x="755" y="787"/>
                    <a:pt x="8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5102250" y="3172425"/>
              <a:ext cx="111075" cy="157150"/>
            </a:xfrm>
            <a:custGeom>
              <a:rect b="b" l="l" r="r" t="t"/>
              <a:pathLst>
                <a:path extrusionOk="0" h="6286" w="4443">
                  <a:moveTo>
                    <a:pt x="2648" y="0"/>
                  </a:moveTo>
                  <a:cubicBezTo>
                    <a:pt x="2147" y="0"/>
                    <a:pt x="1624" y="207"/>
                    <a:pt x="1279" y="614"/>
                  </a:cubicBezTo>
                  <a:cubicBezTo>
                    <a:pt x="0" y="2253"/>
                    <a:pt x="902" y="4270"/>
                    <a:pt x="1656" y="5122"/>
                  </a:cubicBezTo>
                  <a:cubicBezTo>
                    <a:pt x="2082" y="5630"/>
                    <a:pt x="2639" y="6040"/>
                    <a:pt x="3262" y="6286"/>
                  </a:cubicBezTo>
                  <a:cubicBezTo>
                    <a:pt x="2688" y="6023"/>
                    <a:pt x="2180" y="5630"/>
                    <a:pt x="1770" y="5138"/>
                  </a:cubicBezTo>
                  <a:cubicBezTo>
                    <a:pt x="1492" y="4745"/>
                    <a:pt x="1295" y="4319"/>
                    <a:pt x="1164" y="3843"/>
                  </a:cubicBezTo>
                  <a:cubicBezTo>
                    <a:pt x="1016" y="3319"/>
                    <a:pt x="967" y="2778"/>
                    <a:pt x="1000" y="2221"/>
                  </a:cubicBezTo>
                  <a:cubicBezTo>
                    <a:pt x="1131" y="745"/>
                    <a:pt x="1967" y="205"/>
                    <a:pt x="2721" y="172"/>
                  </a:cubicBezTo>
                  <a:cubicBezTo>
                    <a:pt x="3065" y="172"/>
                    <a:pt x="3393" y="319"/>
                    <a:pt x="3639" y="565"/>
                  </a:cubicBezTo>
                  <a:cubicBezTo>
                    <a:pt x="4278" y="1106"/>
                    <a:pt x="3934" y="2057"/>
                    <a:pt x="3393" y="2286"/>
                  </a:cubicBezTo>
                  <a:cubicBezTo>
                    <a:pt x="3270" y="2348"/>
                    <a:pt x="3133" y="2381"/>
                    <a:pt x="2995" y="2381"/>
                  </a:cubicBezTo>
                  <a:cubicBezTo>
                    <a:pt x="2875" y="2381"/>
                    <a:pt x="2753" y="2356"/>
                    <a:pt x="2639" y="2303"/>
                  </a:cubicBezTo>
                  <a:cubicBezTo>
                    <a:pt x="2475" y="2204"/>
                    <a:pt x="2360" y="2040"/>
                    <a:pt x="2344" y="1844"/>
                  </a:cubicBezTo>
                  <a:cubicBezTo>
                    <a:pt x="2344" y="1746"/>
                    <a:pt x="2370" y="1723"/>
                    <a:pt x="2420" y="1723"/>
                  </a:cubicBezTo>
                  <a:cubicBezTo>
                    <a:pt x="2463" y="1723"/>
                    <a:pt x="2523" y="1740"/>
                    <a:pt x="2600" y="1740"/>
                  </a:cubicBezTo>
                  <a:cubicBezTo>
                    <a:pt x="2658" y="1740"/>
                    <a:pt x="2726" y="1730"/>
                    <a:pt x="2803" y="1696"/>
                  </a:cubicBezTo>
                  <a:cubicBezTo>
                    <a:pt x="3016" y="1581"/>
                    <a:pt x="3049" y="1303"/>
                    <a:pt x="2885" y="1139"/>
                  </a:cubicBezTo>
                  <a:cubicBezTo>
                    <a:pt x="2817" y="1065"/>
                    <a:pt x="2717" y="1025"/>
                    <a:pt x="2614" y="1025"/>
                  </a:cubicBezTo>
                  <a:cubicBezTo>
                    <a:pt x="2419" y="1025"/>
                    <a:pt x="2212" y="1168"/>
                    <a:pt x="2180" y="1499"/>
                  </a:cubicBezTo>
                  <a:cubicBezTo>
                    <a:pt x="2147" y="1745"/>
                    <a:pt x="2213" y="1975"/>
                    <a:pt x="2377" y="2155"/>
                  </a:cubicBezTo>
                  <a:lnTo>
                    <a:pt x="2442" y="2221"/>
                  </a:lnTo>
                  <a:cubicBezTo>
                    <a:pt x="2459" y="2237"/>
                    <a:pt x="2475" y="2253"/>
                    <a:pt x="2508" y="2270"/>
                  </a:cubicBezTo>
                  <a:lnTo>
                    <a:pt x="2541" y="2303"/>
                  </a:lnTo>
                  <a:lnTo>
                    <a:pt x="2590" y="2319"/>
                  </a:lnTo>
                  <a:lnTo>
                    <a:pt x="2623" y="2352"/>
                  </a:lnTo>
                  <a:cubicBezTo>
                    <a:pt x="2746" y="2417"/>
                    <a:pt x="2881" y="2450"/>
                    <a:pt x="3018" y="2450"/>
                  </a:cubicBezTo>
                  <a:cubicBezTo>
                    <a:pt x="3155" y="2450"/>
                    <a:pt x="3295" y="2417"/>
                    <a:pt x="3426" y="2352"/>
                  </a:cubicBezTo>
                  <a:cubicBezTo>
                    <a:pt x="4016" y="2139"/>
                    <a:pt x="4442" y="1090"/>
                    <a:pt x="3754" y="450"/>
                  </a:cubicBezTo>
                  <a:cubicBezTo>
                    <a:pt x="3483" y="149"/>
                    <a:pt x="3073" y="0"/>
                    <a:pt x="26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4100725" y="3810725"/>
              <a:ext cx="227050" cy="157775"/>
            </a:xfrm>
            <a:custGeom>
              <a:rect b="b" l="l" r="r" t="t"/>
              <a:pathLst>
                <a:path extrusionOk="0" h="6311" w="9082">
                  <a:moveTo>
                    <a:pt x="7066" y="0"/>
                  </a:moveTo>
                  <a:cubicBezTo>
                    <a:pt x="6615" y="0"/>
                    <a:pt x="6189" y="159"/>
                    <a:pt x="5918" y="489"/>
                  </a:cubicBezTo>
                  <a:cubicBezTo>
                    <a:pt x="5525" y="899"/>
                    <a:pt x="5475" y="1538"/>
                    <a:pt x="5803" y="1997"/>
                  </a:cubicBezTo>
                  <a:cubicBezTo>
                    <a:pt x="5902" y="2128"/>
                    <a:pt x="6033" y="2243"/>
                    <a:pt x="6180" y="2308"/>
                  </a:cubicBezTo>
                  <a:lnTo>
                    <a:pt x="6213" y="2325"/>
                  </a:lnTo>
                  <a:lnTo>
                    <a:pt x="6295" y="2341"/>
                  </a:lnTo>
                  <a:cubicBezTo>
                    <a:pt x="6311" y="2357"/>
                    <a:pt x="6344" y="2357"/>
                    <a:pt x="6377" y="2374"/>
                  </a:cubicBezTo>
                  <a:cubicBezTo>
                    <a:pt x="6440" y="2389"/>
                    <a:pt x="6506" y="2396"/>
                    <a:pt x="6571" y="2396"/>
                  </a:cubicBezTo>
                  <a:cubicBezTo>
                    <a:pt x="6792" y="2396"/>
                    <a:pt x="7016" y="2313"/>
                    <a:pt x="7180" y="2161"/>
                  </a:cubicBezTo>
                  <a:cubicBezTo>
                    <a:pt x="7575" y="1750"/>
                    <a:pt x="7294" y="1199"/>
                    <a:pt x="6951" y="1199"/>
                  </a:cubicBezTo>
                  <a:cubicBezTo>
                    <a:pt x="6924" y="1199"/>
                    <a:pt x="6896" y="1203"/>
                    <a:pt x="6869" y="1210"/>
                  </a:cubicBezTo>
                  <a:cubicBezTo>
                    <a:pt x="6541" y="1308"/>
                    <a:pt x="6475" y="1718"/>
                    <a:pt x="6705" y="1849"/>
                  </a:cubicBezTo>
                  <a:cubicBezTo>
                    <a:pt x="6755" y="1872"/>
                    <a:pt x="6810" y="1883"/>
                    <a:pt x="6864" y="1883"/>
                  </a:cubicBezTo>
                  <a:cubicBezTo>
                    <a:pt x="6968" y="1883"/>
                    <a:pt x="7072" y="1843"/>
                    <a:pt x="7147" y="1767"/>
                  </a:cubicBezTo>
                  <a:lnTo>
                    <a:pt x="7147" y="1767"/>
                  </a:lnTo>
                  <a:cubicBezTo>
                    <a:pt x="7196" y="1915"/>
                    <a:pt x="7131" y="2062"/>
                    <a:pt x="7016" y="2144"/>
                  </a:cubicBezTo>
                  <a:cubicBezTo>
                    <a:pt x="6871" y="2253"/>
                    <a:pt x="6691" y="2317"/>
                    <a:pt x="6507" y="2317"/>
                  </a:cubicBezTo>
                  <a:cubicBezTo>
                    <a:pt x="6442" y="2317"/>
                    <a:pt x="6376" y="2309"/>
                    <a:pt x="6311" y="2292"/>
                  </a:cubicBezTo>
                  <a:cubicBezTo>
                    <a:pt x="6213" y="2259"/>
                    <a:pt x="6131" y="2226"/>
                    <a:pt x="6049" y="2177"/>
                  </a:cubicBezTo>
                  <a:cubicBezTo>
                    <a:pt x="5557" y="1767"/>
                    <a:pt x="5508" y="1013"/>
                    <a:pt x="5967" y="554"/>
                  </a:cubicBezTo>
                  <a:cubicBezTo>
                    <a:pt x="6223" y="251"/>
                    <a:pt x="6618" y="107"/>
                    <a:pt x="7037" y="107"/>
                  </a:cubicBezTo>
                  <a:cubicBezTo>
                    <a:pt x="7907" y="107"/>
                    <a:pt x="8879" y="731"/>
                    <a:pt x="8901" y="1849"/>
                  </a:cubicBezTo>
                  <a:cubicBezTo>
                    <a:pt x="8918" y="2652"/>
                    <a:pt x="8475" y="3406"/>
                    <a:pt x="7770" y="3783"/>
                  </a:cubicBezTo>
                  <a:lnTo>
                    <a:pt x="7705" y="3816"/>
                  </a:lnTo>
                  <a:cubicBezTo>
                    <a:pt x="7606" y="3849"/>
                    <a:pt x="7524" y="3865"/>
                    <a:pt x="7426" y="3898"/>
                  </a:cubicBezTo>
                  <a:cubicBezTo>
                    <a:pt x="7203" y="3950"/>
                    <a:pt x="6980" y="3972"/>
                    <a:pt x="6759" y="3972"/>
                  </a:cubicBezTo>
                  <a:cubicBezTo>
                    <a:pt x="5184" y="3972"/>
                    <a:pt x="3644" y="2835"/>
                    <a:pt x="2314" y="2835"/>
                  </a:cubicBezTo>
                  <a:cubicBezTo>
                    <a:pt x="2163" y="2835"/>
                    <a:pt x="2015" y="2849"/>
                    <a:pt x="1869" y="2882"/>
                  </a:cubicBezTo>
                  <a:cubicBezTo>
                    <a:pt x="607" y="3161"/>
                    <a:pt x="247" y="4046"/>
                    <a:pt x="148" y="4587"/>
                  </a:cubicBezTo>
                  <a:cubicBezTo>
                    <a:pt x="1" y="5128"/>
                    <a:pt x="115" y="5734"/>
                    <a:pt x="558" y="6062"/>
                  </a:cubicBezTo>
                  <a:cubicBezTo>
                    <a:pt x="779" y="6232"/>
                    <a:pt x="1048" y="6310"/>
                    <a:pt x="1311" y="6310"/>
                  </a:cubicBezTo>
                  <a:cubicBezTo>
                    <a:pt x="1733" y="6310"/>
                    <a:pt x="2140" y="6110"/>
                    <a:pt x="2312" y="5767"/>
                  </a:cubicBezTo>
                  <a:cubicBezTo>
                    <a:pt x="2640" y="5226"/>
                    <a:pt x="2361" y="4521"/>
                    <a:pt x="1869" y="4390"/>
                  </a:cubicBezTo>
                  <a:cubicBezTo>
                    <a:pt x="1774" y="4352"/>
                    <a:pt x="1677" y="4334"/>
                    <a:pt x="1581" y="4334"/>
                  </a:cubicBezTo>
                  <a:cubicBezTo>
                    <a:pt x="1264" y="4334"/>
                    <a:pt x="966" y="4530"/>
                    <a:pt x="853" y="4832"/>
                  </a:cubicBezTo>
                  <a:cubicBezTo>
                    <a:pt x="820" y="4964"/>
                    <a:pt x="804" y="5095"/>
                    <a:pt x="837" y="5226"/>
                  </a:cubicBezTo>
                  <a:cubicBezTo>
                    <a:pt x="837" y="5242"/>
                    <a:pt x="837" y="5259"/>
                    <a:pt x="853" y="5275"/>
                  </a:cubicBezTo>
                  <a:cubicBezTo>
                    <a:pt x="853" y="5275"/>
                    <a:pt x="853" y="5291"/>
                    <a:pt x="853" y="5291"/>
                  </a:cubicBezTo>
                  <a:cubicBezTo>
                    <a:pt x="915" y="5526"/>
                    <a:pt x="1125" y="5667"/>
                    <a:pt x="1350" y="5667"/>
                  </a:cubicBezTo>
                  <a:cubicBezTo>
                    <a:pt x="1425" y="5667"/>
                    <a:pt x="1501" y="5652"/>
                    <a:pt x="1574" y="5619"/>
                  </a:cubicBezTo>
                  <a:cubicBezTo>
                    <a:pt x="1909" y="5476"/>
                    <a:pt x="1794" y="4913"/>
                    <a:pt x="1455" y="4913"/>
                  </a:cubicBezTo>
                  <a:cubicBezTo>
                    <a:pt x="1446" y="4913"/>
                    <a:pt x="1436" y="4914"/>
                    <a:pt x="1427" y="4914"/>
                  </a:cubicBezTo>
                  <a:cubicBezTo>
                    <a:pt x="1050" y="4964"/>
                    <a:pt x="1099" y="5324"/>
                    <a:pt x="1050" y="5373"/>
                  </a:cubicBezTo>
                  <a:cubicBezTo>
                    <a:pt x="1039" y="5387"/>
                    <a:pt x="1027" y="5393"/>
                    <a:pt x="1015" y="5393"/>
                  </a:cubicBezTo>
                  <a:cubicBezTo>
                    <a:pt x="969" y="5393"/>
                    <a:pt x="915" y="5314"/>
                    <a:pt x="902" y="5275"/>
                  </a:cubicBezTo>
                  <a:cubicBezTo>
                    <a:pt x="820" y="5095"/>
                    <a:pt x="837" y="4882"/>
                    <a:pt x="935" y="4701"/>
                  </a:cubicBezTo>
                  <a:cubicBezTo>
                    <a:pt x="1073" y="4506"/>
                    <a:pt x="1300" y="4391"/>
                    <a:pt x="1536" y="4391"/>
                  </a:cubicBezTo>
                  <a:cubicBezTo>
                    <a:pt x="1637" y="4391"/>
                    <a:pt x="1739" y="4412"/>
                    <a:pt x="1836" y="4455"/>
                  </a:cubicBezTo>
                  <a:cubicBezTo>
                    <a:pt x="2295" y="4570"/>
                    <a:pt x="2541" y="5226"/>
                    <a:pt x="2230" y="5718"/>
                  </a:cubicBezTo>
                  <a:cubicBezTo>
                    <a:pt x="2079" y="6029"/>
                    <a:pt x="1701" y="6211"/>
                    <a:pt x="1313" y="6211"/>
                  </a:cubicBezTo>
                  <a:cubicBezTo>
                    <a:pt x="1069" y="6211"/>
                    <a:pt x="820" y="6138"/>
                    <a:pt x="624" y="5980"/>
                  </a:cubicBezTo>
                  <a:cubicBezTo>
                    <a:pt x="99" y="5554"/>
                    <a:pt x="115" y="4636"/>
                    <a:pt x="558" y="4062"/>
                  </a:cubicBezTo>
                  <a:cubicBezTo>
                    <a:pt x="902" y="3583"/>
                    <a:pt x="1477" y="3343"/>
                    <a:pt x="2088" y="3343"/>
                  </a:cubicBezTo>
                  <a:cubicBezTo>
                    <a:pt x="2292" y="3343"/>
                    <a:pt x="2500" y="3370"/>
                    <a:pt x="2705" y="3423"/>
                  </a:cubicBezTo>
                  <a:cubicBezTo>
                    <a:pt x="3525" y="3620"/>
                    <a:pt x="4344" y="3947"/>
                    <a:pt x="5213" y="4193"/>
                  </a:cubicBezTo>
                  <a:cubicBezTo>
                    <a:pt x="5539" y="4253"/>
                    <a:pt x="5872" y="4286"/>
                    <a:pt x="6202" y="4286"/>
                  </a:cubicBezTo>
                  <a:cubicBezTo>
                    <a:pt x="6782" y="4286"/>
                    <a:pt x="7350" y="4182"/>
                    <a:pt x="7852" y="3931"/>
                  </a:cubicBezTo>
                  <a:cubicBezTo>
                    <a:pt x="8606" y="3521"/>
                    <a:pt x="9081" y="2718"/>
                    <a:pt x="9049" y="1849"/>
                  </a:cubicBezTo>
                  <a:cubicBezTo>
                    <a:pt x="9005" y="653"/>
                    <a:pt x="7983" y="0"/>
                    <a:pt x="7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4024500" y="3946675"/>
              <a:ext cx="154100" cy="154525"/>
            </a:xfrm>
            <a:custGeom>
              <a:rect b="b" l="l" r="r" t="t"/>
              <a:pathLst>
                <a:path extrusionOk="0" h="6181" w="6164">
                  <a:moveTo>
                    <a:pt x="3082" y="1"/>
                  </a:moveTo>
                  <a:cubicBezTo>
                    <a:pt x="3033" y="116"/>
                    <a:pt x="3017" y="230"/>
                    <a:pt x="3000" y="362"/>
                  </a:cubicBezTo>
                  <a:cubicBezTo>
                    <a:pt x="3000" y="362"/>
                    <a:pt x="2919" y="1263"/>
                    <a:pt x="2050" y="1378"/>
                  </a:cubicBezTo>
                  <a:cubicBezTo>
                    <a:pt x="1165" y="1509"/>
                    <a:pt x="591" y="1624"/>
                    <a:pt x="558" y="2296"/>
                  </a:cubicBezTo>
                  <a:cubicBezTo>
                    <a:pt x="528" y="2896"/>
                    <a:pt x="333" y="3222"/>
                    <a:pt x="74" y="3222"/>
                  </a:cubicBezTo>
                  <a:cubicBezTo>
                    <a:pt x="50" y="3222"/>
                    <a:pt x="26" y="3219"/>
                    <a:pt x="1" y="3214"/>
                  </a:cubicBezTo>
                  <a:lnTo>
                    <a:pt x="1" y="3214"/>
                  </a:lnTo>
                  <a:cubicBezTo>
                    <a:pt x="1" y="3214"/>
                    <a:pt x="366" y="3762"/>
                    <a:pt x="973" y="3762"/>
                  </a:cubicBezTo>
                  <a:cubicBezTo>
                    <a:pt x="1094" y="3762"/>
                    <a:pt x="1223" y="3740"/>
                    <a:pt x="1361" y="3689"/>
                  </a:cubicBezTo>
                  <a:cubicBezTo>
                    <a:pt x="2181" y="3361"/>
                    <a:pt x="2115" y="2820"/>
                    <a:pt x="2132" y="2656"/>
                  </a:cubicBezTo>
                  <a:cubicBezTo>
                    <a:pt x="2147" y="2518"/>
                    <a:pt x="2205" y="2309"/>
                    <a:pt x="2347" y="2309"/>
                  </a:cubicBezTo>
                  <a:cubicBezTo>
                    <a:pt x="2357" y="2309"/>
                    <a:pt x="2367" y="2310"/>
                    <a:pt x="2378" y="2312"/>
                  </a:cubicBezTo>
                  <a:cubicBezTo>
                    <a:pt x="2542" y="2345"/>
                    <a:pt x="2607" y="2656"/>
                    <a:pt x="2378" y="2951"/>
                  </a:cubicBezTo>
                  <a:cubicBezTo>
                    <a:pt x="2033" y="3312"/>
                    <a:pt x="2001" y="3853"/>
                    <a:pt x="2279" y="4263"/>
                  </a:cubicBezTo>
                  <a:cubicBezTo>
                    <a:pt x="2640" y="4820"/>
                    <a:pt x="3082" y="6180"/>
                    <a:pt x="3082" y="6180"/>
                  </a:cubicBezTo>
                  <a:cubicBezTo>
                    <a:pt x="3082" y="6180"/>
                    <a:pt x="3525" y="4804"/>
                    <a:pt x="3886" y="4263"/>
                  </a:cubicBezTo>
                  <a:cubicBezTo>
                    <a:pt x="4181" y="3853"/>
                    <a:pt x="4131" y="3312"/>
                    <a:pt x="3787" y="2951"/>
                  </a:cubicBezTo>
                  <a:cubicBezTo>
                    <a:pt x="3558" y="2656"/>
                    <a:pt x="3623" y="2345"/>
                    <a:pt x="3787" y="2312"/>
                  </a:cubicBezTo>
                  <a:cubicBezTo>
                    <a:pt x="3798" y="2310"/>
                    <a:pt x="3807" y="2309"/>
                    <a:pt x="3817" y="2309"/>
                  </a:cubicBezTo>
                  <a:cubicBezTo>
                    <a:pt x="3946" y="2309"/>
                    <a:pt x="4018" y="2504"/>
                    <a:pt x="4033" y="2656"/>
                  </a:cubicBezTo>
                  <a:cubicBezTo>
                    <a:pt x="4033" y="2820"/>
                    <a:pt x="3984" y="3378"/>
                    <a:pt x="4804" y="3689"/>
                  </a:cubicBezTo>
                  <a:cubicBezTo>
                    <a:pt x="4935" y="3736"/>
                    <a:pt x="5060" y="3756"/>
                    <a:pt x="5176" y="3756"/>
                  </a:cubicBezTo>
                  <a:cubicBezTo>
                    <a:pt x="5783" y="3756"/>
                    <a:pt x="6164" y="3214"/>
                    <a:pt x="6164" y="3214"/>
                  </a:cubicBezTo>
                  <a:lnTo>
                    <a:pt x="6164" y="3214"/>
                  </a:lnTo>
                  <a:cubicBezTo>
                    <a:pt x="6138" y="3219"/>
                    <a:pt x="6112" y="3222"/>
                    <a:pt x="6087" y="3222"/>
                  </a:cubicBezTo>
                  <a:cubicBezTo>
                    <a:pt x="5815" y="3222"/>
                    <a:pt x="5620" y="2896"/>
                    <a:pt x="5590" y="2296"/>
                  </a:cubicBezTo>
                  <a:cubicBezTo>
                    <a:pt x="5558" y="1624"/>
                    <a:pt x="4984" y="1493"/>
                    <a:pt x="4115" y="1378"/>
                  </a:cubicBezTo>
                  <a:cubicBezTo>
                    <a:pt x="3230" y="1263"/>
                    <a:pt x="3148" y="362"/>
                    <a:pt x="3148" y="362"/>
                  </a:cubicBezTo>
                  <a:cubicBezTo>
                    <a:pt x="3132" y="230"/>
                    <a:pt x="3115" y="116"/>
                    <a:pt x="3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4127775" y="3900300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30" y="192"/>
                    <a:pt x="444" y="142"/>
                    <a:pt x="657" y="142"/>
                  </a:cubicBezTo>
                  <a:cubicBezTo>
                    <a:pt x="962" y="142"/>
                    <a:pt x="1267" y="242"/>
                    <a:pt x="1623" y="512"/>
                  </a:cubicBezTo>
                  <a:cubicBezTo>
                    <a:pt x="2213" y="954"/>
                    <a:pt x="1853" y="1708"/>
                    <a:pt x="1754" y="2200"/>
                  </a:cubicBezTo>
                  <a:cubicBezTo>
                    <a:pt x="1656" y="2708"/>
                    <a:pt x="2361" y="2921"/>
                    <a:pt x="2721" y="3085"/>
                  </a:cubicBezTo>
                  <a:cubicBezTo>
                    <a:pt x="3098" y="3249"/>
                    <a:pt x="2902" y="3692"/>
                    <a:pt x="2902" y="3692"/>
                  </a:cubicBezTo>
                  <a:cubicBezTo>
                    <a:pt x="4246" y="2872"/>
                    <a:pt x="3377" y="1938"/>
                    <a:pt x="3148" y="1659"/>
                  </a:cubicBezTo>
                  <a:cubicBezTo>
                    <a:pt x="2959" y="1443"/>
                    <a:pt x="3081" y="1216"/>
                    <a:pt x="3268" y="1216"/>
                  </a:cubicBezTo>
                  <a:cubicBezTo>
                    <a:pt x="3307" y="1216"/>
                    <a:pt x="3350" y="1226"/>
                    <a:pt x="3393" y="1249"/>
                  </a:cubicBezTo>
                  <a:cubicBezTo>
                    <a:pt x="3639" y="1381"/>
                    <a:pt x="3262" y="1872"/>
                    <a:pt x="3951" y="2315"/>
                  </a:cubicBezTo>
                  <a:cubicBezTo>
                    <a:pt x="4116" y="2419"/>
                    <a:pt x="4271" y="2459"/>
                    <a:pt x="4411" y="2459"/>
                  </a:cubicBezTo>
                  <a:cubicBezTo>
                    <a:pt x="4842" y="2459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19" y="2086"/>
                    <a:pt x="5108" y="2087"/>
                    <a:pt x="5098" y="2087"/>
                  </a:cubicBezTo>
                  <a:cubicBezTo>
                    <a:pt x="4750" y="2087"/>
                    <a:pt x="4946" y="1573"/>
                    <a:pt x="4787" y="1413"/>
                  </a:cubicBezTo>
                  <a:cubicBezTo>
                    <a:pt x="4703" y="1350"/>
                    <a:pt x="4605" y="1321"/>
                    <a:pt x="4511" y="1321"/>
                  </a:cubicBezTo>
                  <a:cubicBezTo>
                    <a:pt x="4459" y="1321"/>
                    <a:pt x="4408" y="1330"/>
                    <a:pt x="4361" y="1348"/>
                  </a:cubicBezTo>
                  <a:cubicBezTo>
                    <a:pt x="4306" y="1360"/>
                    <a:pt x="4253" y="1367"/>
                    <a:pt x="4205" y="1367"/>
                  </a:cubicBezTo>
                  <a:cubicBezTo>
                    <a:pt x="4065" y="1367"/>
                    <a:pt x="3972" y="1314"/>
                    <a:pt x="4033" y="1217"/>
                  </a:cubicBezTo>
                  <a:cubicBezTo>
                    <a:pt x="4062" y="1175"/>
                    <a:pt x="4096" y="1159"/>
                    <a:pt x="4142" y="1159"/>
                  </a:cubicBezTo>
                  <a:cubicBezTo>
                    <a:pt x="4274" y="1159"/>
                    <a:pt x="4508" y="1295"/>
                    <a:pt x="5033" y="1331"/>
                  </a:cubicBezTo>
                  <a:cubicBezTo>
                    <a:pt x="5060" y="1333"/>
                    <a:pt x="5088" y="1334"/>
                    <a:pt x="5115" y="1334"/>
                  </a:cubicBezTo>
                  <a:cubicBezTo>
                    <a:pt x="5892" y="1334"/>
                    <a:pt x="6459" y="676"/>
                    <a:pt x="6459" y="676"/>
                  </a:cubicBezTo>
                  <a:lnTo>
                    <a:pt x="6459" y="676"/>
                  </a:lnTo>
                  <a:cubicBezTo>
                    <a:pt x="6000" y="932"/>
                    <a:pt x="5514" y="1030"/>
                    <a:pt x="5026" y="1030"/>
                  </a:cubicBezTo>
                  <a:cubicBezTo>
                    <a:pt x="3859" y="1030"/>
                    <a:pt x="2680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4169175" y="3808375"/>
              <a:ext cx="90575" cy="63350"/>
            </a:xfrm>
            <a:custGeom>
              <a:rect b="b" l="l" r="r" t="t"/>
              <a:pathLst>
                <a:path extrusionOk="0" h="2534" w="3623">
                  <a:moveTo>
                    <a:pt x="2528" y="1"/>
                  </a:moveTo>
                  <a:cubicBezTo>
                    <a:pt x="1934" y="1"/>
                    <a:pt x="1246" y="124"/>
                    <a:pt x="869" y="616"/>
                  </a:cubicBezTo>
                  <a:cubicBezTo>
                    <a:pt x="0" y="1763"/>
                    <a:pt x="525" y="2533"/>
                    <a:pt x="525" y="2533"/>
                  </a:cubicBezTo>
                  <a:cubicBezTo>
                    <a:pt x="525" y="2533"/>
                    <a:pt x="361" y="2173"/>
                    <a:pt x="1393" y="2156"/>
                  </a:cubicBezTo>
                  <a:cubicBezTo>
                    <a:pt x="2426" y="2156"/>
                    <a:pt x="2311" y="1501"/>
                    <a:pt x="2262" y="1271"/>
                  </a:cubicBezTo>
                  <a:cubicBezTo>
                    <a:pt x="2180" y="1025"/>
                    <a:pt x="2246" y="747"/>
                    <a:pt x="2426" y="550"/>
                  </a:cubicBezTo>
                  <a:cubicBezTo>
                    <a:pt x="2655" y="206"/>
                    <a:pt x="3622" y="124"/>
                    <a:pt x="3622" y="124"/>
                  </a:cubicBezTo>
                  <a:cubicBezTo>
                    <a:pt x="3622" y="124"/>
                    <a:pt x="3123" y="1"/>
                    <a:pt x="25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4238425" y="3741375"/>
              <a:ext cx="56575" cy="67100"/>
            </a:xfrm>
            <a:custGeom>
              <a:rect b="b" l="l" r="r" t="t"/>
              <a:pathLst>
                <a:path extrusionOk="0" h="2684" w="2263">
                  <a:moveTo>
                    <a:pt x="1131" y="1"/>
                  </a:moveTo>
                  <a:cubicBezTo>
                    <a:pt x="1131" y="1"/>
                    <a:pt x="1344" y="542"/>
                    <a:pt x="984" y="739"/>
                  </a:cubicBezTo>
                  <a:cubicBezTo>
                    <a:pt x="623" y="919"/>
                    <a:pt x="0" y="1345"/>
                    <a:pt x="246" y="2017"/>
                  </a:cubicBezTo>
                  <a:cubicBezTo>
                    <a:pt x="490" y="2684"/>
                    <a:pt x="1669" y="2431"/>
                    <a:pt x="2248" y="2603"/>
                  </a:cubicBezTo>
                  <a:lnTo>
                    <a:pt x="2248" y="2603"/>
                  </a:lnTo>
                  <a:cubicBezTo>
                    <a:pt x="2137" y="2553"/>
                    <a:pt x="1398" y="2110"/>
                    <a:pt x="1459" y="1443"/>
                  </a:cubicBezTo>
                  <a:cubicBezTo>
                    <a:pt x="1525" y="706"/>
                    <a:pt x="1426" y="181"/>
                    <a:pt x="1131" y="1"/>
                  </a:cubicBezTo>
                  <a:close/>
                  <a:moveTo>
                    <a:pt x="2248" y="2603"/>
                  </a:moveTo>
                  <a:cubicBezTo>
                    <a:pt x="2255" y="2606"/>
                    <a:pt x="2260" y="2608"/>
                    <a:pt x="2261" y="2608"/>
                  </a:cubicBezTo>
                  <a:cubicBezTo>
                    <a:pt x="2262" y="2608"/>
                    <a:pt x="2262" y="2607"/>
                    <a:pt x="2262" y="2607"/>
                  </a:cubicBezTo>
                  <a:cubicBezTo>
                    <a:pt x="2258" y="2606"/>
                    <a:pt x="2253" y="2604"/>
                    <a:pt x="2248" y="26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4299075" y="3770900"/>
              <a:ext cx="79925" cy="107775"/>
            </a:xfrm>
            <a:custGeom>
              <a:rect b="b" l="l" r="r" t="t"/>
              <a:pathLst>
                <a:path extrusionOk="0" h="4311" w="3197">
                  <a:moveTo>
                    <a:pt x="377" y="0"/>
                  </a:moveTo>
                  <a:cubicBezTo>
                    <a:pt x="0" y="1344"/>
                    <a:pt x="541" y="1606"/>
                    <a:pt x="1098" y="2475"/>
                  </a:cubicBezTo>
                  <a:cubicBezTo>
                    <a:pt x="1656" y="3344"/>
                    <a:pt x="1065" y="4311"/>
                    <a:pt x="1065" y="4311"/>
                  </a:cubicBezTo>
                  <a:cubicBezTo>
                    <a:pt x="1459" y="4032"/>
                    <a:pt x="1803" y="3360"/>
                    <a:pt x="2508" y="2918"/>
                  </a:cubicBezTo>
                  <a:cubicBezTo>
                    <a:pt x="3196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5" y="1695"/>
                    <a:pt x="2771" y="1747"/>
                    <a:pt x="2601" y="1747"/>
                  </a:cubicBezTo>
                  <a:cubicBezTo>
                    <a:pt x="2558" y="1747"/>
                    <a:pt x="2511" y="1744"/>
                    <a:pt x="2459" y="1738"/>
                  </a:cubicBezTo>
                  <a:cubicBezTo>
                    <a:pt x="2428" y="1730"/>
                    <a:pt x="2397" y="1727"/>
                    <a:pt x="2368" y="1727"/>
                  </a:cubicBezTo>
                  <a:cubicBezTo>
                    <a:pt x="2133" y="1727"/>
                    <a:pt x="1962" y="1947"/>
                    <a:pt x="2049" y="2180"/>
                  </a:cubicBezTo>
                  <a:cubicBezTo>
                    <a:pt x="2116" y="2354"/>
                    <a:pt x="1986" y="2518"/>
                    <a:pt x="1829" y="2518"/>
                  </a:cubicBezTo>
                  <a:cubicBezTo>
                    <a:pt x="1793" y="2518"/>
                    <a:pt x="1757" y="2510"/>
                    <a:pt x="1721" y="2492"/>
                  </a:cubicBezTo>
                  <a:cubicBezTo>
                    <a:pt x="1574" y="2426"/>
                    <a:pt x="1574" y="2065"/>
                    <a:pt x="1787" y="1885"/>
                  </a:cubicBezTo>
                  <a:cubicBezTo>
                    <a:pt x="2000" y="1705"/>
                    <a:pt x="2147" y="1311"/>
                    <a:pt x="1951" y="689"/>
                  </a:cubicBezTo>
                  <a:cubicBezTo>
                    <a:pt x="1810" y="202"/>
                    <a:pt x="1339" y="96"/>
                    <a:pt x="1015" y="96"/>
                  </a:cubicBezTo>
                  <a:cubicBezTo>
                    <a:pt x="924" y="96"/>
                    <a:pt x="844" y="104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4306850" y="38139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4281675" y="3612200"/>
              <a:ext cx="202625" cy="202550"/>
            </a:xfrm>
            <a:custGeom>
              <a:rect b="b" l="l" r="r" t="t"/>
              <a:pathLst>
                <a:path extrusionOk="0" h="8102" w="8105">
                  <a:moveTo>
                    <a:pt x="5717" y="1"/>
                  </a:moveTo>
                  <a:cubicBezTo>
                    <a:pt x="5199" y="1"/>
                    <a:pt x="4705" y="178"/>
                    <a:pt x="4417" y="562"/>
                  </a:cubicBezTo>
                  <a:cubicBezTo>
                    <a:pt x="4105" y="1005"/>
                    <a:pt x="4056" y="1562"/>
                    <a:pt x="4302" y="2037"/>
                  </a:cubicBezTo>
                  <a:cubicBezTo>
                    <a:pt x="4510" y="2444"/>
                    <a:pt x="4845" y="2591"/>
                    <a:pt x="5173" y="2591"/>
                  </a:cubicBezTo>
                  <a:cubicBezTo>
                    <a:pt x="5518" y="2591"/>
                    <a:pt x="5855" y="2427"/>
                    <a:pt x="6023" y="2234"/>
                  </a:cubicBezTo>
                  <a:cubicBezTo>
                    <a:pt x="6204" y="2037"/>
                    <a:pt x="6285" y="1759"/>
                    <a:pt x="6236" y="1496"/>
                  </a:cubicBezTo>
                  <a:cubicBezTo>
                    <a:pt x="6178" y="1168"/>
                    <a:pt x="5950" y="1028"/>
                    <a:pt x="5742" y="1028"/>
                  </a:cubicBezTo>
                  <a:cubicBezTo>
                    <a:pt x="5597" y="1028"/>
                    <a:pt x="5461" y="1096"/>
                    <a:pt x="5400" y="1218"/>
                  </a:cubicBezTo>
                  <a:cubicBezTo>
                    <a:pt x="5253" y="1496"/>
                    <a:pt x="5335" y="1841"/>
                    <a:pt x="5745" y="1906"/>
                  </a:cubicBezTo>
                  <a:cubicBezTo>
                    <a:pt x="6089" y="1972"/>
                    <a:pt x="5908" y="2398"/>
                    <a:pt x="5466" y="2513"/>
                  </a:cubicBezTo>
                  <a:cubicBezTo>
                    <a:pt x="5386" y="2533"/>
                    <a:pt x="5305" y="2543"/>
                    <a:pt x="5225" y="2543"/>
                  </a:cubicBezTo>
                  <a:cubicBezTo>
                    <a:pt x="4865" y="2543"/>
                    <a:pt x="4529" y="2340"/>
                    <a:pt x="4368" y="2004"/>
                  </a:cubicBezTo>
                  <a:cubicBezTo>
                    <a:pt x="4171" y="1562"/>
                    <a:pt x="4220" y="1037"/>
                    <a:pt x="4515" y="644"/>
                  </a:cubicBezTo>
                  <a:cubicBezTo>
                    <a:pt x="4775" y="302"/>
                    <a:pt x="5239" y="132"/>
                    <a:pt x="5719" y="132"/>
                  </a:cubicBezTo>
                  <a:cubicBezTo>
                    <a:pt x="5815" y="132"/>
                    <a:pt x="5911" y="139"/>
                    <a:pt x="6007" y="152"/>
                  </a:cubicBezTo>
                  <a:cubicBezTo>
                    <a:pt x="7203" y="300"/>
                    <a:pt x="7908" y="2004"/>
                    <a:pt x="7187" y="3152"/>
                  </a:cubicBezTo>
                  <a:cubicBezTo>
                    <a:pt x="6941" y="3512"/>
                    <a:pt x="6613" y="3807"/>
                    <a:pt x="6220" y="4004"/>
                  </a:cubicBezTo>
                  <a:cubicBezTo>
                    <a:pt x="5837" y="4168"/>
                    <a:pt x="5392" y="4246"/>
                    <a:pt x="4873" y="4246"/>
                  </a:cubicBezTo>
                  <a:cubicBezTo>
                    <a:pt x="4460" y="4246"/>
                    <a:pt x="3998" y="4197"/>
                    <a:pt x="3483" y="4103"/>
                  </a:cubicBezTo>
                  <a:cubicBezTo>
                    <a:pt x="3179" y="4041"/>
                    <a:pt x="2882" y="4011"/>
                    <a:pt x="2596" y="4011"/>
                  </a:cubicBezTo>
                  <a:cubicBezTo>
                    <a:pt x="1279" y="4011"/>
                    <a:pt x="230" y="4664"/>
                    <a:pt x="122" y="5971"/>
                  </a:cubicBezTo>
                  <a:cubicBezTo>
                    <a:pt x="0" y="7464"/>
                    <a:pt x="898" y="8023"/>
                    <a:pt x="1025" y="8094"/>
                  </a:cubicBezTo>
                  <a:lnTo>
                    <a:pt x="1025" y="8094"/>
                  </a:lnTo>
                  <a:cubicBezTo>
                    <a:pt x="1021" y="8088"/>
                    <a:pt x="1017" y="8078"/>
                    <a:pt x="1007" y="8069"/>
                  </a:cubicBezTo>
                  <a:cubicBezTo>
                    <a:pt x="434" y="7414"/>
                    <a:pt x="598" y="6217"/>
                    <a:pt x="598" y="6217"/>
                  </a:cubicBezTo>
                  <a:cubicBezTo>
                    <a:pt x="680" y="5709"/>
                    <a:pt x="942" y="5234"/>
                    <a:pt x="1335" y="4906"/>
                  </a:cubicBezTo>
                  <a:cubicBezTo>
                    <a:pt x="1916" y="4465"/>
                    <a:pt x="2656" y="4379"/>
                    <a:pt x="3144" y="4379"/>
                  </a:cubicBezTo>
                  <a:cubicBezTo>
                    <a:pt x="3455" y="4379"/>
                    <a:pt x="3663" y="4414"/>
                    <a:pt x="3663" y="4414"/>
                  </a:cubicBezTo>
                  <a:cubicBezTo>
                    <a:pt x="3909" y="4447"/>
                    <a:pt x="4138" y="4463"/>
                    <a:pt x="4351" y="4463"/>
                  </a:cubicBezTo>
                  <a:cubicBezTo>
                    <a:pt x="4441" y="4467"/>
                    <a:pt x="4532" y="4470"/>
                    <a:pt x="4624" y="4470"/>
                  </a:cubicBezTo>
                  <a:cubicBezTo>
                    <a:pt x="5609" y="4470"/>
                    <a:pt x="6704" y="4208"/>
                    <a:pt x="7318" y="3234"/>
                  </a:cubicBezTo>
                  <a:cubicBezTo>
                    <a:pt x="8105" y="1988"/>
                    <a:pt x="7351" y="185"/>
                    <a:pt x="6023" y="21"/>
                  </a:cubicBezTo>
                  <a:cubicBezTo>
                    <a:pt x="5921" y="8"/>
                    <a:pt x="5819" y="1"/>
                    <a:pt x="5717" y="1"/>
                  </a:cubicBezTo>
                  <a:close/>
                  <a:moveTo>
                    <a:pt x="1025" y="8094"/>
                  </a:moveTo>
                  <a:lnTo>
                    <a:pt x="1025" y="8094"/>
                  </a:lnTo>
                  <a:cubicBezTo>
                    <a:pt x="1029" y="8099"/>
                    <a:pt x="1033" y="8102"/>
                    <a:pt x="1040" y="8102"/>
                  </a:cubicBezTo>
                  <a:cubicBezTo>
                    <a:pt x="1040" y="8102"/>
                    <a:pt x="1035" y="8099"/>
                    <a:pt x="1025" y="809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4335525" y="3728400"/>
              <a:ext cx="116425" cy="59725"/>
            </a:xfrm>
            <a:custGeom>
              <a:rect b="b" l="l" r="r" t="t"/>
              <a:pathLst>
                <a:path extrusionOk="0" h="2389" w="4657">
                  <a:moveTo>
                    <a:pt x="1086" y="0"/>
                  </a:moveTo>
                  <a:cubicBezTo>
                    <a:pt x="394" y="0"/>
                    <a:pt x="1" y="225"/>
                    <a:pt x="1" y="225"/>
                  </a:cubicBezTo>
                  <a:cubicBezTo>
                    <a:pt x="82" y="210"/>
                    <a:pt x="160" y="202"/>
                    <a:pt x="235" y="202"/>
                  </a:cubicBezTo>
                  <a:cubicBezTo>
                    <a:pt x="716" y="202"/>
                    <a:pt x="1035" y="513"/>
                    <a:pt x="935" y="995"/>
                  </a:cubicBezTo>
                  <a:cubicBezTo>
                    <a:pt x="804" y="1405"/>
                    <a:pt x="952" y="1864"/>
                    <a:pt x="1312" y="2126"/>
                  </a:cubicBezTo>
                  <a:cubicBezTo>
                    <a:pt x="1624" y="2389"/>
                    <a:pt x="2542" y="2389"/>
                    <a:pt x="2542" y="2389"/>
                  </a:cubicBezTo>
                  <a:cubicBezTo>
                    <a:pt x="2296" y="2241"/>
                    <a:pt x="2525" y="1880"/>
                    <a:pt x="2689" y="1438"/>
                  </a:cubicBezTo>
                  <a:cubicBezTo>
                    <a:pt x="2845" y="1033"/>
                    <a:pt x="2423" y="879"/>
                    <a:pt x="2226" y="879"/>
                  </a:cubicBezTo>
                  <a:cubicBezTo>
                    <a:pt x="2216" y="879"/>
                    <a:pt x="2206" y="880"/>
                    <a:pt x="2197" y="881"/>
                  </a:cubicBezTo>
                  <a:cubicBezTo>
                    <a:pt x="2103" y="890"/>
                    <a:pt x="2025" y="910"/>
                    <a:pt x="1951" y="910"/>
                  </a:cubicBezTo>
                  <a:cubicBezTo>
                    <a:pt x="1896" y="910"/>
                    <a:pt x="1843" y="899"/>
                    <a:pt x="1788" y="864"/>
                  </a:cubicBezTo>
                  <a:cubicBezTo>
                    <a:pt x="1682" y="785"/>
                    <a:pt x="1725" y="578"/>
                    <a:pt x="1995" y="578"/>
                  </a:cubicBezTo>
                  <a:cubicBezTo>
                    <a:pt x="2060" y="578"/>
                    <a:pt x="2138" y="590"/>
                    <a:pt x="2230" y="618"/>
                  </a:cubicBezTo>
                  <a:cubicBezTo>
                    <a:pt x="2705" y="766"/>
                    <a:pt x="2574" y="1225"/>
                    <a:pt x="3296" y="1372"/>
                  </a:cubicBezTo>
                  <a:cubicBezTo>
                    <a:pt x="3353" y="1384"/>
                    <a:pt x="3407" y="1389"/>
                    <a:pt x="3458" y="1389"/>
                  </a:cubicBezTo>
                  <a:cubicBezTo>
                    <a:pt x="4058" y="1389"/>
                    <a:pt x="4203" y="642"/>
                    <a:pt x="4279" y="536"/>
                  </a:cubicBezTo>
                  <a:cubicBezTo>
                    <a:pt x="4394" y="389"/>
                    <a:pt x="4525" y="274"/>
                    <a:pt x="4656" y="159"/>
                  </a:cubicBezTo>
                  <a:lnTo>
                    <a:pt x="4656" y="159"/>
                  </a:lnTo>
                  <a:cubicBezTo>
                    <a:pt x="4447" y="274"/>
                    <a:pt x="4071" y="393"/>
                    <a:pt x="3536" y="393"/>
                  </a:cubicBezTo>
                  <a:cubicBezTo>
                    <a:pt x="3150" y="393"/>
                    <a:pt x="2681" y="331"/>
                    <a:pt x="2132" y="159"/>
                  </a:cubicBezTo>
                  <a:cubicBezTo>
                    <a:pt x="1733" y="41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4342100" y="3619275"/>
              <a:ext cx="80325" cy="83700"/>
            </a:xfrm>
            <a:custGeom>
              <a:rect b="b" l="l" r="r" t="t"/>
              <a:pathLst>
                <a:path extrusionOk="0" h="3348" w="3213">
                  <a:moveTo>
                    <a:pt x="1951" y="0"/>
                  </a:moveTo>
                  <a:lnTo>
                    <a:pt x="1951" y="0"/>
                  </a:lnTo>
                  <a:cubicBezTo>
                    <a:pt x="1508" y="279"/>
                    <a:pt x="1443" y="722"/>
                    <a:pt x="721" y="1344"/>
                  </a:cubicBezTo>
                  <a:cubicBezTo>
                    <a:pt x="0" y="1967"/>
                    <a:pt x="213" y="2426"/>
                    <a:pt x="361" y="2672"/>
                  </a:cubicBezTo>
                  <a:cubicBezTo>
                    <a:pt x="459" y="2803"/>
                    <a:pt x="426" y="3000"/>
                    <a:pt x="295" y="3082"/>
                  </a:cubicBezTo>
                  <a:cubicBezTo>
                    <a:pt x="1393" y="2984"/>
                    <a:pt x="1246" y="2344"/>
                    <a:pt x="1180" y="2148"/>
                  </a:cubicBezTo>
                  <a:cubicBezTo>
                    <a:pt x="1115" y="1951"/>
                    <a:pt x="1148" y="1836"/>
                    <a:pt x="1246" y="1836"/>
                  </a:cubicBezTo>
                  <a:cubicBezTo>
                    <a:pt x="1361" y="1836"/>
                    <a:pt x="1344" y="2066"/>
                    <a:pt x="1344" y="2344"/>
                  </a:cubicBezTo>
                  <a:cubicBezTo>
                    <a:pt x="1328" y="2639"/>
                    <a:pt x="1279" y="3279"/>
                    <a:pt x="2115" y="3344"/>
                  </a:cubicBezTo>
                  <a:cubicBezTo>
                    <a:pt x="2146" y="3347"/>
                    <a:pt x="2177" y="3348"/>
                    <a:pt x="2207" y="3348"/>
                  </a:cubicBezTo>
                  <a:cubicBezTo>
                    <a:pt x="2985" y="3348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91" y="2591"/>
                    <a:pt x="2945" y="2615"/>
                    <a:pt x="2790" y="2615"/>
                  </a:cubicBezTo>
                  <a:cubicBezTo>
                    <a:pt x="2337" y="2615"/>
                    <a:pt x="1806" y="2412"/>
                    <a:pt x="1574" y="1656"/>
                  </a:cubicBezTo>
                  <a:cubicBezTo>
                    <a:pt x="1377" y="1082"/>
                    <a:pt x="1525" y="427"/>
                    <a:pt x="1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4457250" y="3499825"/>
              <a:ext cx="48375" cy="191600"/>
            </a:xfrm>
            <a:custGeom>
              <a:rect b="b" l="l" r="r" t="t"/>
              <a:pathLst>
                <a:path extrusionOk="0" h="7664" w="1935">
                  <a:moveTo>
                    <a:pt x="1293" y="1"/>
                  </a:moveTo>
                  <a:cubicBezTo>
                    <a:pt x="972" y="1"/>
                    <a:pt x="738" y="369"/>
                    <a:pt x="738" y="369"/>
                  </a:cubicBezTo>
                  <a:cubicBezTo>
                    <a:pt x="0" y="1500"/>
                    <a:pt x="820" y="3287"/>
                    <a:pt x="967" y="5172"/>
                  </a:cubicBezTo>
                  <a:cubicBezTo>
                    <a:pt x="1115" y="7040"/>
                    <a:pt x="459" y="7663"/>
                    <a:pt x="459" y="7663"/>
                  </a:cubicBezTo>
                  <a:cubicBezTo>
                    <a:pt x="1164" y="7122"/>
                    <a:pt x="1311" y="5352"/>
                    <a:pt x="1180" y="3992"/>
                  </a:cubicBezTo>
                  <a:cubicBezTo>
                    <a:pt x="1049" y="2631"/>
                    <a:pt x="1066" y="1353"/>
                    <a:pt x="1328" y="1090"/>
                  </a:cubicBezTo>
                  <a:cubicBezTo>
                    <a:pt x="1590" y="828"/>
                    <a:pt x="1934" y="271"/>
                    <a:pt x="1508" y="58"/>
                  </a:cubicBezTo>
                  <a:cubicBezTo>
                    <a:pt x="1434" y="18"/>
                    <a:pt x="1361" y="1"/>
                    <a:pt x="12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4411350" y="3474650"/>
              <a:ext cx="213925" cy="254475"/>
            </a:xfrm>
            <a:custGeom>
              <a:rect b="b" l="l" r="r" t="t"/>
              <a:pathLst>
                <a:path extrusionOk="0" h="10179" w="8557">
                  <a:moveTo>
                    <a:pt x="6267" y="0"/>
                  </a:moveTo>
                  <a:cubicBezTo>
                    <a:pt x="6070" y="0"/>
                    <a:pt x="5870" y="21"/>
                    <a:pt x="5672" y="65"/>
                  </a:cubicBezTo>
                  <a:cubicBezTo>
                    <a:pt x="4492" y="327"/>
                    <a:pt x="3738" y="1573"/>
                    <a:pt x="3508" y="2835"/>
                  </a:cubicBezTo>
                  <a:cubicBezTo>
                    <a:pt x="3262" y="4146"/>
                    <a:pt x="3508" y="5376"/>
                    <a:pt x="3459" y="6474"/>
                  </a:cubicBezTo>
                  <a:cubicBezTo>
                    <a:pt x="3508" y="7457"/>
                    <a:pt x="3147" y="8424"/>
                    <a:pt x="2443" y="9129"/>
                  </a:cubicBezTo>
                  <a:cubicBezTo>
                    <a:pt x="1771" y="9752"/>
                    <a:pt x="918" y="10113"/>
                    <a:pt x="0" y="10178"/>
                  </a:cubicBezTo>
                  <a:cubicBezTo>
                    <a:pt x="918" y="10145"/>
                    <a:pt x="1803" y="9801"/>
                    <a:pt x="2508" y="9195"/>
                  </a:cubicBezTo>
                  <a:cubicBezTo>
                    <a:pt x="3246" y="8490"/>
                    <a:pt x="3639" y="7506"/>
                    <a:pt x="3590" y="6474"/>
                  </a:cubicBezTo>
                  <a:cubicBezTo>
                    <a:pt x="3672" y="5359"/>
                    <a:pt x="3426" y="4113"/>
                    <a:pt x="3672" y="2868"/>
                  </a:cubicBezTo>
                  <a:cubicBezTo>
                    <a:pt x="3901" y="1622"/>
                    <a:pt x="4606" y="475"/>
                    <a:pt x="5721" y="212"/>
                  </a:cubicBezTo>
                  <a:cubicBezTo>
                    <a:pt x="5836" y="180"/>
                    <a:pt x="5967" y="147"/>
                    <a:pt x="6114" y="147"/>
                  </a:cubicBezTo>
                  <a:cubicBezTo>
                    <a:pt x="6159" y="143"/>
                    <a:pt x="6203" y="142"/>
                    <a:pt x="6248" y="142"/>
                  </a:cubicBezTo>
                  <a:cubicBezTo>
                    <a:pt x="6642" y="142"/>
                    <a:pt x="7019" y="272"/>
                    <a:pt x="7344" y="507"/>
                  </a:cubicBezTo>
                  <a:cubicBezTo>
                    <a:pt x="8065" y="1081"/>
                    <a:pt x="7983" y="2310"/>
                    <a:pt x="7557" y="2704"/>
                  </a:cubicBezTo>
                  <a:cubicBezTo>
                    <a:pt x="7350" y="2882"/>
                    <a:pt x="7125" y="2955"/>
                    <a:pt x="6928" y="2955"/>
                  </a:cubicBezTo>
                  <a:cubicBezTo>
                    <a:pt x="6670" y="2955"/>
                    <a:pt x="6458" y="2831"/>
                    <a:pt x="6393" y="2655"/>
                  </a:cubicBezTo>
                  <a:lnTo>
                    <a:pt x="6393" y="2655"/>
                  </a:lnTo>
                  <a:cubicBezTo>
                    <a:pt x="6393" y="2655"/>
                    <a:pt x="6427" y="2660"/>
                    <a:pt x="6478" y="2660"/>
                  </a:cubicBezTo>
                  <a:cubicBezTo>
                    <a:pt x="6612" y="2660"/>
                    <a:pt x="6867" y="2625"/>
                    <a:pt x="6950" y="2376"/>
                  </a:cubicBezTo>
                  <a:cubicBezTo>
                    <a:pt x="7065" y="2065"/>
                    <a:pt x="6885" y="1720"/>
                    <a:pt x="6557" y="1671"/>
                  </a:cubicBezTo>
                  <a:cubicBezTo>
                    <a:pt x="6501" y="1655"/>
                    <a:pt x="6446" y="1648"/>
                    <a:pt x="6392" y="1648"/>
                  </a:cubicBezTo>
                  <a:cubicBezTo>
                    <a:pt x="6007" y="1648"/>
                    <a:pt x="5708" y="2036"/>
                    <a:pt x="5852" y="2425"/>
                  </a:cubicBezTo>
                  <a:cubicBezTo>
                    <a:pt x="5941" y="2805"/>
                    <a:pt x="6457" y="3093"/>
                    <a:pt x="6999" y="3093"/>
                  </a:cubicBezTo>
                  <a:cubicBezTo>
                    <a:pt x="7253" y="3093"/>
                    <a:pt x="7512" y="3030"/>
                    <a:pt x="7737" y="2884"/>
                  </a:cubicBezTo>
                  <a:cubicBezTo>
                    <a:pt x="8147" y="2671"/>
                    <a:pt x="8557" y="1966"/>
                    <a:pt x="8262" y="1163"/>
                  </a:cubicBezTo>
                  <a:cubicBezTo>
                    <a:pt x="8019" y="449"/>
                    <a:pt x="7178" y="0"/>
                    <a:pt x="62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4512975" y="3510075"/>
              <a:ext cx="62300" cy="52750"/>
            </a:xfrm>
            <a:custGeom>
              <a:rect b="b" l="l" r="r" t="t"/>
              <a:pathLst>
                <a:path extrusionOk="0" h="2110" w="2492">
                  <a:moveTo>
                    <a:pt x="690" y="1"/>
                  </a:moveTo>
                  <a:cubicBezTo>
                    <a:pt x="622" y="1"/>
                    <a:pt x="551" y="8"/>
                    <a:pt x="476" y="25"/>
                  </a:cubicBezTo>
                  <a:cubicBezTo>
                    <a:pt x="590" y="107"/>
                    <a:pt x="623" y="271"/>
                    <a:pt x="525" y="385"/>
                  </a:cubicBezTo>
                  <a:cubicBezTo>
                    <a:pt x="377" y="615"/>
                    <a:pt x="0" y="1320"/>
                    <a:pt x="541" y="1860"/>
                  </a:cubicBezTo>
                  <a:cubicBezTo>
                    <a:pt x="726" y="2045"/>
                    <a:pt x="983" y="2109"/>
                    <a:pt x="1251" y="2109"/>
                  </a:cubicBezTo>
                  <a:cubicBezTo>
                    <a:pt x="1790" y="2109"/>
                    <a:pt x="2371" y="1850"/>
                    <a:pt x="2492" y="1795"/>
                  </a:cubicBezTo>
                  <a:lnTo>
                    <a:pt x="2492" y="1795"/>
                  </a:lnTo>
                  <a:cubicBezTo>
                    <a:pt x="2492" y="1795"/>
                    <a:pt x="2459" y="1799"/>
                    <a:pt x="2407" y="1799"/>
                  </a:cubicBezTo>
                  <a:cubicBezTo>
                    <a:pt x="2191" y="1799"/>
                    <a:pt x="1637" y="1735"/>
                    <a:pt x="1558" y="1090"/>
                  </a:cubicBezTo>
                  <a:cubicBezTo>
                    <a:pt x="1471" y="400"/>
                    <a:pt x="1171" y="1"/>
                    <a:pt x="69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4515850" y="3513150"/>
              <a:ext cx="120500" cy="137300"/>
            </a:xfrm>
            <a:custGeom>
              <a:rect b="b" l="l" r="r" t="t"/>
              <a:pathLst>
                <a:path extrusionOk="0" h="5492" w="4820">
                  <a:moveTo>
                    <a:pt x="4344" y="0"/>
                  </a:moveTo>
                  <a:lnTo>
                    <a:pt x="4344" y="0"/>
                  </a:lnTo>
                  <a:cubicBezTo>
                    <a:pt x="4491" y="557"/>
                    <a:pt x="4278" y="1164"/>
                    <a:pt x="3819" y="1508"/>
                  </a:cubicBezTo>
                  <a:cubicBezTo>
                    <a:pt x="3016" y="2082"/>
                    <a:pt x="1918" y="1787"/>
                    <a:pt x="1016" y="2426"/>
                  </a:cubicBezTo>
                  <a:cubicBezTo>
                    <a:pt x="98" y="3049"/>
                    <a:pt x="213" y="3967"/>
                    <a:pt x="197" y="4475"/>
                  </a:cubicBezTo>
                  <a:cubicBezTo>
                    <a:pt x="197" y="4819"/>
                    <a:pt x="131" y="5180"/>
                    <a:pt x="0" y="5491"/>
                  </a:cubicBezTo>
                  <a:cubicBezTo>
                    <a:pt x="312" y="5294"/>
                    <a:pt x="475" y="4934"/>
                    <a:pt x="443" y="4573"/>
                  </a:cubicBezTo>
                  <a:cubicBezTo>
                    <a:pt x="443" y="3925"/>
                    <a:pt x="515" y="3204"/>
                    <a:pt x="715" y="3204"/>
                  </a:cubicBezTo>
                  <a:cubicBezTo>
                    <a:pt x="728" y="3204"/>
                    <a:pt x="741" y="3207"/>
                    <a:pt x="754" y="3213"/>
                  </a:cubicBezTo>
                  <a:cubicBezTo>
                    <a:pt x="984" y="3327"/>
                    <a:pt x="803" y="3573"/>
                    <a:pt x="705" y="3721"/>
                  </a:cubicBezTo>
                  <a:cubicBezTo>
                    <a:pt x="623" y="3885"/>
                    <a:pt x="459" y="4540"/>
                    <a:pt x="1180" y="4950"/>
                  </a:cubicBezTo>
                  <a:cubicBezTo>
                    <a:pt x="1180" y="4950"/>
                    <a:pt x="934" y="4426"/>
                    <a:pt x="1344" y="4147"/>
                  </a:cubicBezTo>
                  <a:cubicBezTo>
                    <a:pt x="1738" y="3868"/>
                    <a:pt x="2000" y="3704"/>
                    <a:pt x="1951" y="3131"/>
                  </a:cubicBezTo>
                  <a:cubicBezTo>
                    <a:pt x="1907" y="2608"/>
                    <a:pt x="2250" y="2175"/>
                    <a:pt x="2488" y="2175"/>
                  </a:cubicBezTo>
                  <a:cubicBezTo>
                    <a:pt x="2519" y="2175"/>
                    <a:pt x="2548" y="2182"/>
                    <a:pt x="2574" y="2196"/>
                  </a:cubicBezTo>
                  <a:cubicBezTo>
                    <a:pt x="2787" y="2344"/>
                    <a:pt x="2524" y="2557"/>
                    <a:pt x="2410" y="2606"/>
                  </a:cubicBezTo>
                  <a:cubicBezTo>
                    <a:pt x="2213" y="2721"/>
                    <a:pt x="2180" y="2983"/>
                    <a:pt x="2344" y="3147"/>
                  </a:cubicBezTo>
                  <a:cubicBezTo>
                    <a:pt x="2541" y="3393"/>
                    <a:pt x="2475" y="3704"/>
                    <a:pt x="2213" y="3803"/>
                  </a:cubicBezTo>
                  <a:cubicBezTo>
                    <a:pt x="2213" y="3803"/>
                    <a:pt x="2269" y="3809"/>
                    <a:pt x="2362" y="3809"/>
                  </a:cubicBezTo>
                  <a:cubicBezTo>
                    <a:pt x="2685" y="3809"/>
                    <a:pt x="3455" y="3731"/>
                    <a:pt x="3950" y="3032"/>
                  </a:cubicBezTo>
                  <a:cubicBezTo>
                    <a:pt x="4573" y="2147"/>
                    <a:pt x="4819" y="820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4602725" y="3475325"/>
              <a:ext cx="74175" cy="48825"/>
            </a:xfrm>
            <a:custGeom>
              <a:rect b="b" l="l" r="r" t="t"/>
              <a:pathLst>
                <a:path extrusionOk="0" h="1953" w="2967">
                  <a:moveTo>
                    <a:pt x="922" y="1"/>
                  </a:moveTo>
                  <a:cubicBezTo>
                    <a:pt x="657" y="1"/>
                    <a:pt x="352" y="27"/>
                    <a:pt x="0" y="87"/>
                  </a:cubicBezTo>
                  <a:cubicBezTo>
                    <a:pt x="410" y="136"/>
                    <a:pt x="754" y="415"/>
                    <a:pt x="918" y="792"/>
                  </a:cubicBezTo>
                  <a:cubicBezTo>
                    <a:pt x="1124" y="1307"/>
                    <a:pt x="1491" y="1953"/>
                    <a:pt x="2251" y="1953"/>
                  </a:cubicBezTo>
                  <a:cubicBezTo>
                    <a:pt x="2459" y="1953"/>
                    <a:pt x="2696" y="1904"/>
                    <a:pt x="2967" y="1792"/>
                  </a:cubicBezTo>
                  <a:cubicBezTo>
                    <a:pt x="2787" y="1726"/>
                    <a:pt x="2672" y="1562"/>
                    <a:pt x="2672" y="1365"/>
                  </a:cubicBezTo>
                  <a:cubicBezTo>
                    <a:pt x="2672" y="1082"/>
                    <a:pt x="2623" y="1"/>
                    <a:pt x="9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4669100" y="3474675"/>
              <a:ext cx="36500" cy="28450"/>
            </a:xfrm>
            <a:custGeom>
              <a:rect b="b" l="l" r="r" t="t"/>
              <a:pathLst>
                <a:path extrusionOk="0" h="1138" w="1460">
                  <a:moveTo>
                    <a:pt x="968" y="0"/>
                  </a:moveTo>
                  <a:cubicBezTo>
                    <a:pt x="791" y="0"/>
                    <a:pt x="636" y="133"/>
                    <a:pt x="623" y="326"/>
                  </a:cubicBezTo>
                  <a:cubicBezTo>
                    <a:pt x="623" y="485"/>
                    <a:pt x="749" y="589"/>
                    <a:pt x="886" y="589"/>
                  </a:cubicBezTo>
                  <a:cubicBezTo>
                    <a:pt x="947" y="589"/>
                    <a:pt x="1010" y="568"/>
                    <a:pt x="1066" y="523"/>
                  </a:cubicBezTo>
                  <a:cubicBezTo>
                    <a:pt x="1066" y="523"/>
                    <a:pt x="1181" y="359"/>
                    <a:pt x="1066" y="293"/>
                  </a:cubicBezTo>
                  <a:cubicBezTo>
                    <a:pt x="1037" y="277"/>
                    <a:pt x="1011" y="270"/>
                    <a:pt x="987" y="270"/>
                  </a:cubicBezTo>
                  <a:cubicBezTo>
                    <a:pt x="917" y="270"/>
                    <a:pt x="877" y="334"/>
                    <a:pt x="902" y="408"/>
                  </a:cubicBezTo>
                  <a:cubicBezTo>
                    <a:pt x="907" y="440"/>
                    <a:pt x="891" y="454"/>
                    <a:pt x="866" y="454"/>
                  </a:cubicBezTo>
                  <a:cubicBezTo>
                    <a:pt x="814" y="454"/>
                    <a:pt x="727" y="388"/>
                    <a:pt x="738" y="277"/>
                  </a:cubicBezTo>
                  <a:cubicBezTo>
                    <a:pt x="750" y="158"/>
                    <a:pt x="865" y="74"/>
                    <a:pt x="984" y="74"/>
                  </a:cubicBezTo>
                  <a:cubicBezTo>
                    <a:pt x="1029" y="74"/>
                    <a:pt x="1074" y="86"/>
                    <a:pt x="1115" y="113"/>
                  </a:cubicBezTo>
                  <a:cubicBezTo>
                    <a:pt x="1394" y="260"/>
                    <a:pt x="1312" y="851"/>
                    <a:pt x="722" y="900"/>
                  </a:cubicBezTo>
                  <a:cubicBezTo>
                    <a:pt x="708" y="901"/>
                    <a:pt x="694" y="902"/>
                    <a:pt x="680" y="902"/>
                  </a:cubicBezTo>
                  <a:cubicBezTo>
                    <a:pt x="320" y="902"/>
                    <a:pt x="1" y="506"/>
                    <a:pt x="0" y="506"/>
                  </a:cubicBezTo>
                  <a:lnTo>
                    <a:pt x="0" y="506"/>
                  </a:lnTo>
                  <a:cubicBezTo>
                    <a:pt x="0" y="703"/>
                    <a:pt x="82" y="883"/>
                    <a:pt x="230" y="1014"/>
                  </a:cubicBezTo>
                  <a:cubicBezTo>
                    <a:pt x="339" y="1094"/>
                    <a:pt x="472" y="1137"/>
                    <a:pt x="608" y="1137"/>
                  </a:cubicBezTo>
                  <a:cubicBezTo>
                    <a:pt x="696" y="1137"/>
                    <a:pt x="785" y="1119"/>
                    <a:pt x="869" y="1080"/>
                  </a:cubicBezTo>
                  <a:cubicBezTo>
                    <a:pt x="1082" y="1031"/>
                    <a:pt x="1263" y="867"/>
                    <a:pt x="1345" y="670"/>
                  </a:cubicBezTo>
                  <a:cubicBezTo>
                    <a:pt x="1459" y="424"/>
                    <a:pt x="1345" y="146"/>
                    <a:pt x="1115" y="31"/>
                  </a:cubicBezTo>
                  <a:cubicBezTo>
                    <a:pt x="1066" y="10"/>
                    <a:pt x="1016" y="0"/>
                    <a:pt x="9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4101550" y="3656125"/>
              <a:ext cx="99600" cy="218525"/>
            </a:xfrm>
            <a:custGeom>
              <a:rect b="b" l="l" r="r" t="t"/>
              <a:pathLst>
                <a:path extrusionOk="0" h="8741" w="3984">
                  <a:moveTo>
                    <a:pt x="2071" y="0"/>
                  </a:moveTo>
                  <a:cubicBezTo>
                    <a:pt x="1546" y="0"/>
                    <a:pt x="1033" y="245"/>
                    <a:pt x="705" y="674"/>
                  </a:cubicBezTo>
                  <a:cubicBezTo>
                    <a:pt x="361" y="1182"/>
                    <a:pt x="312" y="1821"/>
                    <a:pt x="574" y="2362"/>
                  </a:cubicBezTo>
                  <a:cubicBezTo>
                    <a:pt x="808" y="2783"/>
                    <a:pt x="1251" y="3021"/>
                    <a:pt x="1706" y="3021"/>
                  </a:cubicBezTo>
                  <a:cubicBezTo>
                    <a:pt x="1888" y="3021"/>
                    <a:pt x="2073" y="2983"/>
                    <a:pt x="2246" y="2903"/>
                  </a:cubicBezTo>
                  <a:cubicBezTo>
                    <a:pt x="2951" y="2723"/>
                    <a:pt x="3098" y="1788"/>
                    <a:pt x="2476" y="1411"/>
                  </a:cubicBezTo>
                  <a:cubicBezTo>
                    <a:pt x="2391" y="1366"/>
                    <a:pt x="2305" y="1345"/>
                    <a:pt x="2222" y="1345"/>
                  </a:cubicBezTo>
                  <a:cubicBezTo>
                    <a:pt x="1886" y="1345"/>
                    <a:pt x="1603" y="1682"/>
                    <a:pt x="1722" y="2050"/>
                  </a:cubicBezTo>
                  <a:cubicBezTo>
                    <a:pt x="1858" y="2324"/>
                    <a:pt x="2177" y="2346"/>
                    <a:pt x="2317" y="2346"/>
                  </a:cubicBezTo>
                  <a:cubicBezTo>
                    <a:pt x="2345" y="2346"/>
                    <a:pt x="2366" y="2346"/>
                    <a:pt x="2377" y="2346"/>
                  </a:cubicBezTo>
                  <a:cubicBezTo>
                    <a:pt x="2426" y="2346"/>
                    <a:pt x="2443" y="2378"/>
                    <a:pt x="2443" y="2378"/>
                  </a:cubicBezTo>
                  <a:cubicBezTo>
                    <a:pt x="2486" y="2566"/>
                    <a:pt x="2250" y="2855"/>
                    <a:pt x="1791" y="2855"/>
                  </a:cubicBezTo>
                  <a:cubicBezTo>
                    <a:pt x="1729" y="2855"/>
                    <a:pt x="1662" y="2849"/>
                    <a:pt x="1590" y="2837"/>
                  </a:cubicBezTo>
                  <a:cubicBezTo>
                    <a:pt x="1410" y="2804"/>
                    <a:pt x="1230" y="2723"/>
                    <a:pt x="1082" y="2575"/>
                  </a:cubicBezTo>
                  <a:cubicBezTo>
                    <a:pt x="410" y="1936"/>
                    <a:pt x="738" y="559"/>
                    <a:pt x="1754" y="297"/>
                  </a:cubicBezTo>
                  <a:cubicBezTo>
                    <a:pt x="1902" y="256"/>
                    <a:pt x="2049" y="235"/>
                    <a:pt x="2197" y="235"/>
                  </a:cubicBezTo>
                  <a:cubicBezTo>
                    <a:pt x="2344" y="235"/>
                    <a:pt x="2492" y="256"/>
                    <a:pt x="2639" y="297"/>
                  </a:cubicBezTo>
                  <a:cubicBezTo>
                    <a:pt x="3279" y="461"/>
                    <a:pt x="3738" y="1034"/>
                    <a:pt x="3754" y="1706"/>
                  </a:cubicBezTo>
                  <a:cubicBezTo>
                    <a:pt x="3820" y="2444"/>
                    <a:pt x="3443" y="3181"/>
                    <a:pt x="2869" y="3706"/>
                  </a:cubicBezTo>
                  <a:cubicBezTo>
                    <a:pt x="2295" y="4247"/>
                    <a:pt x="1558" y="4558"/>
                    <a:pt x="984" y="5083"/>
                  </a:cubicBezTo>
                  <a:cubicBezTo>
                    <a:pt x="410" y="5591"/>
                    <a:pt x="66" y="6296"/>
                    <a:pt x="33" y="7066"/>
                  </a:cubicBezTo>
                  <a:cubicBezTo>
                    <a:pt x="0" y="7755"/>
                    <a:pt x="377" y="8492"/>
                    <a:pt x="1033" y="8673"/>
                  </a:cubicBezTo>
                  <a:cubicBezTo>
                    <a:pt x="1164" y="8719"/>
                    <a:pt x="1300" y="8740"/>
                    <a:pt x="1434" y="8740"/>
                  </a:cubicBezTo>
                  <a:cubicBezTo>
                    <a:pt x="1919" y="8740"/>
                    <a:pt x="2380" y="8457"/>
                    <a:pt x="2508" y="8033"/>
                  </a:cubicBezTo>
                  <a:cubicBezTo>
                    <a:pt x="2705" y="7542"/>
                    <a:pt x="2492" y="7001"/>
                    <a:pt x="2033" y="6788"/>
                  </a:cubicBezTo>
                  <a:cubicBezTo>
                    <a:pt x="1935" y="6722"/>
                    <a:pt x="1803" y="6706"/>
                    <a:pt x="1689" y="6706"/>
                  </a:cubicBezTo>
                  <a:cubicBezTo>
                    <a:pt x="1645" y="6698"/>
                    <a:pt x="1602" y="6694"/>
                    <a:pt x="1560" y="6694"/>
                  </a:cubicBezTo>
                  <a:cubicBezTo>
                    <a:pt x="1232" y="6694"/>
                    <a:pt x="938" y="6911"/>
                    <a:pt x="836" y="7230"/>
                  </a:cubicBezTo>
                  <a:cubicBezTo>
                    <a:pt x="707" y="7724"/>
                    <a:pt x="988" y="7991"/>
                    <a:pt x="1298" y="7991"/>
                  </a:cubicBezTo>
                  <a:cubicBezTo>
                    <a:pt x="1380" y="7991"/>
                    <a:pt x="1463" y="7972"/>
                    <a:pt x="1541" y="7935"/>
                  </a:cubicBezTo>
                  <a:cubicBezTo>
                    <a:pt x="1853" y="7771"/>
                    <a:pt x="1918" y="7361"/>
                    <a:pt x="1672" y="7115"/>
                  </a:cubicBezTo>
                  <a:cubicBezTo>
                    <a:pt x="1586" y="7048"/>
                    <a:pt x="1484" y="7015"/>
                    <a:pt x="1380" y="7015"/>
                  </a:cubicBezTo>
                  <a:cubicBezTo>
                    <a:pt x="1307" y="7015"/>
                    <a:pt x="1233" y="7032"/>
                    <a:pt x="1164" y="7066"/>
                  </a:cubicBezTo>
                  <a:cubicBezTo>
                    <a:pt x="1145" y="7078"/>
                    <a:pt x="1133" y="7082"/>
                    <a:pt x="1124" y="7082"/>
                  </a:cubicBezTo>
                  <a:cubicBezTo>
                    <a:pt x="1096" y="7082"/>
                    <a:pt x="1115" y="7033"/>
                    <a:pt x="1115" y="7033"/>
                  </a:cubicBezTo>
                  <a:cubicBezTo>
                    <a:pt x="1213" y="6812"/>
                    <a:pt x="1505" y="6784"/>
                    <a:pt x="1645" y="6784"/>
                  </a:cubicBezTo>
                  <a:cubicBezTo>
                    <a:pt x="1692" y="6784"/>
                    <a:pt x="1722" y="6788"/>
                    <a:pt x="1722" y="6788"/>
                  </a:cubicBezTo>
                  <a:cubicBezTo>
                    <a:pt x="1820" y="6788"/>
                    <a:pt x="1918" y="6804"/>
                    <a:pt x="2000" y="6837"/>
                  </a:cubicBezTo>
                  <a:cubicBezTo>
                    <a:pt x="2443" y="7033"/>
                    <a:pt x="2639" y="7558"/>
                    <a:pt x="2443" y="8000"/>
                  </a:cubicBezTo>
                  <a:cubicBezTo>
                    <a:pt x="2267" y="8403"/>
                    <a:pt x="1868" y="8642"/>
                    <a:pt x="1448" y="8642"/>
                  </a:cubicBezTo>
                  <a:cubicBezTo>
                    <a:pt x="1321" y="8642"/>
                    <a:pt x="1191" y="8620"/>
                    <a:pt x="1066" y="8574"/>
                  </a:cubicBezTo>
                  <a:cubicBezTo>
                    <a:pt x="492" y="8394"/>
                    <a:pt x="132" y="7722"/>
                    <a:pt x="164" y="7050"/>
                  </a:cubicBezTo>
                  <a:cubicBezTo>
                    <a:pt x="230" y="6345"/>
                    <a:pt x="558" y="5689"/>
                    <a:pt x="1082" y="5214"/>
                  </a:cubicBezTo>
                  <a:cubicBezTo>
                    <a:pt x="1640" y="4706"/>
                    <a:pt x="2394" y="4427"/>
                    <a:pt x="2984" y="3837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2" y="919"/>
                    <a:pt x="3295" y="264"/>
                    <a:pt x="2541" y="67"/>
                  </a:cubicBezTo>
                  <a:cubicBezTo>
                    <a:pt x="2386" y="22"/>
                    <a:pt x="2228" y="0"/>
                    <a:pt x="207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4103200" y="3738925"/>
              <a:ext cx="43050" cy="60275"/>
            </a:xfrm>
            <a:custGeom>
              <a:rect b="b" l="l" r="r" t="t"/>
              <a:pathLst>
                <a:path extrusionOk="0" h="2411" w="1722">
                  <a:moveTo>
                    <a:pt x="1508" y="1"/>
                  </a:moveTo>
                  <a:cubicBezTo>
                    <a:pt x="1508" y="1"/>
                    <a:pt x="1377" y="66"/>
                    <a:pt x="1360" y="148"/>
                  </a:cubicBezTo>
                  <a:cubicBezTo>
                    <a:pt x="1328" y="246"/>
                    <a:pt x="1229" y="328"/>
                    <a:pt x="1033" y="328"/>
                  </a:cubicBezTo>
                  <a:cubicBezTo>
                    <a:pt x="836" y="328"/>
                    <a:pt x="0" y="394"/>
                    <a:pt x="49" y="2410"/>
                  </a:cubicBezTo>
                  <a:cubicBezTo>
                    <a:pt x="49" y="2410"/>
                    <a:pt x="131" y="1672"/>
                    <a:pt x="770" y="1394"/>
                  </a:cubicBezTo>
                  <a:cubicBezTo>
                    <a:pt x="1393" y="1115"/>
                    <a:pt x="1721" y="853"/>
                    <a:pt x="1606" y="460"/>
                  </a:cubicBezTo>
                  <a:cubicBezTo>
                    <a:pt x="1492" y="83"/>
                    <a:pt x="1508" y="1"/>
                    <a:pt x="1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4120800" y="3560675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5885" y="2230"/>
                  </a:moveTo>
                  <a:cubicBezTo>
                    <a:pt x="5885" y="2230"/>
                    <a:pt x="5885" y="2230"/>
                    <a:pt x="5885" y="2230"/>
                  </a:cubicBezTo>
                  <a:lnTo>
                    <a:pt x="5885" y="2230"/>
                  </a:lnTo>
                  <a:cubicBezTo>
                    <a:pt x="5885" y="2230"/>
                    <a:pt x="5885" y="2230"/>
                    <a:pt x="5885" y="2230"/>
                  </a:cubicBezTo>
                  <a:close/>
                  <a:moveTo>
                    <a:pt x="5246" y="0"/>
                  </a:moveTo>
                  <a:lnTo>
                    <a:pt x="5246" y="0"/>
                  </a:lnTo>
                  <a:cubicBezTo>
                    <a:pt x="2886" y="672"/>
                    <a:pt x="4164" y="2197"/>
                    <a:pt x="4263" y="4426"/>
                  </a:cubicBezTo>
                  <a:cubicBezTo>
                    <a:pt x="4345" y="6278"/>
                    <a:pt x="3263" y="7983"/>
                    <a:pt x="1558" y="8704"/>
                  </a:cubicBezTo>
                  <a:cubicBezTo>
                    <a:pt x="230" y="9229"/>
                    <a:pt x="1" y="10032"/>
                    <a:pt x="1" y="10032"/>
                  </a:cubicBezTo>
                  <a:cubicBezTo>
                    <a:pt x="318" y="9500"/>
                    <a:pt x="672" y="9329"/>
                    <a:pt x="973" y="9329"/>
                  </a:cubicBezTo>
                  <a:cubicBezTo>
                    <a:pt x="1201" y="9329"/>
                    <a:pt x="1398" y="9427"/>
                    <a:pt x="1525" y="9540"/>
                  </a:cubicBezTo>
                  <a:cubicBezTo>
                    <a:pt x="1632" y="9641"/>
                    <a:pt x="1732" y="9673"/>
                    <a:pt x="1826" y="9673"/>
                  </a:cubicBezTo>
                  <a:cubicBezTo>
                    <a:pt x="1992" y="9673"/>
                    <a:pt x="2137" y="9573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34"/>
                  </a:cubicBezTo>
                  <a:cubicBezTo>
                    <a:pt x="2476" y="8779"/>
                    <a:pt x="2306" y="8697"/>
                    <a:pt x="2136" y="8697"/>
                  </a:cubicBezTo>
                  <a:cubicBezTo>
                    <a:pt x="2107" y="8697"/>
                    <a:pt x="2078" y="8699"/>
                    <a:pt x="2050" y="8704"/>
                  </a:cubicBezTo>
                  <a:cubicBezTo>
                    <a:pt x="2050" y="8704"/>
                    <a:pt x="2263" y="8655"/>
                    <a:pt x="3295" y="7803"/>
                  </a:cubicBezTo>
                  <a:cubicBezTo>
                    <a:pt x="4590" y="6754"/>
                    <a:pt x="4525" y="7114"/>
                    <a:pt x="5459" y="6622"/>
                  </a:cubicBezTo>
                  <a:cubicBezTo>
                    <a:pt x="6393" y="6131"/>
                    <a:pt x="6066" y="5147"/>
                    <a:pt x="6066" y="5147"/>
                  </a:cubicBezTo>
                  <a:lnTo>
                    <a:pt x="6066" y="5147"/>
                  </a:lnTo>
                  <a:cubicBezTo>
                    <a:pt x="6018" y="5257"/>
                    <a:pt x="5956" y="5443"/>
                    <a:pt x="5443" y="5443"/>
                  </a:cubicBezTo>
                  <a:cubicBezTo>
                    <a:pt x="5422" y="5443"/>
                    <a:pt x="5400" y="5443"/>
                    <a:pt x="5377" y="5442"/>
                  </a:cubicBezTo>
                  <a:cubicBezTo>
                    <a:pt x="5350" y="5440"/>
                    <a:pt x="5323" y="5439"/>
                    <a:pt x="5296" y="5439"/>
                  </a:cubicBezTo>
                  <a:cubicBezTo>
                    <a:pt x="4947" y="5439"/>
                    <a:pt x="4613" y="5632"/>
                    <a:pt x="4476" y="5967"/>
                  </a:cubicBezTo>
                  <a:cubicBezTo>
                    <a:pt x="4410" y="6082"/>
                    <a:pt x="4312" y="6180"/>
                    <a:pt x="4213" y="6262"/>
                  </a:cubicBezTo>
                  <a:cubicBezTo>
                    <a:pt x="4541" y="5918"/>
                    <a:pt x="4607" y="5147"/>
                    <a:pt x="4705" y="4508"/>
                  </a:cubicBezTo>
                  <a:cubicBezTo>
                    <a:pt x="4803" y="3869"/>
                    <a:pt x="5099" y="4082"/>
                    <a:pt x="5656" y="3688"/>
                  </a:cubicBezTo>
                  <a:cubicBezTo>
                    <a:pt x="6230" y="3311"/>
                    <a:pt x="5934" y="2803"/>
                    <a:pt x="5869" y="2672"/>
                  </a:cubicBezTo>
                  <a:cubicBezTo>
                    <a:pt x="5836" y="2525"/>
                    <a:pt x="5836" y="2378"/>
                    <a:pt x="5885" y="2230"/>
                  </a:cubicBezTo>
                  <a:lnTo>
                    <a:pt x="5885" y="2230"/>
                  </a:lnTo>
                  <a:cubicBezTo>
                    <a:pt x="5882" y="2239"/>
                    <a:pt x="5836" y="2346"/>
                    <a:pt x="5459" y="2394"/>
                  </a:cubicBezTo>
                  <a:cubicBezTo>
                    <a:pt x="5148" y="2426"/>
                    <a:pt x="4902" y="2672"/>
                    <a:pt x="4853" y="2984"/>
                  </a:cubicBezTo>
                  <a:cubicBezTo>
                    <a:pt x="4853" y="3130"/>
                    <a:pt x="4755" y="3309"/>
                    <a:pt x="4613" y="3309"/>
                  </a:cubicBezTo>
                  <a:cubicBezTo>
                    <a:pt x="4580" y="3309"/>
                    <a:pt x="4545" y="3300"/>
                    <a:pt x="4508" y="3279"/>
                  </a:cubicBezTo>
                  <a:cubicBezTo>
                    <a:pt x="4328" y="3180"/>
                    <a:pt x="4394" y="2885"/>
                    <a:pt x="4394" y="2885"/>
                  </a:cubicBezTo>
                  <a:cubicBezTo>
                    <a:pt x="4607" y="2295"/>
                    <a:pt x="5180" y="2525"/>
                    <a:pt x="5623" y="1836"/>
                  </a:cubicBezTo>
                  <a:cubicBezTo>
                    <a:pt x="6033" y="1230"/>
                    <a:pt x="5476" y="590"/>
                    <a:pt x="5279" y="410"/>
                  </a:cubicBezTo>
                  <a:cubicBezTo>
                    <a:pt x="5148" y="312"/>
                    <a:pt x="5148" y="132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4160550" y="3497350"/>
              <a:ext cx="73375" cy="268650"/>
            </a:xfrm>
            <a:custGeom>
              <a:rect b="b" l="l" r="r" t="t"/>
              <a:pathLst>
                <a:path extrusionOk="0" h="10746" w="2935">
                  <a:moveTo>
                    <a:pt x="1638" y="0"/>
                  </a:moveTo>
                  <a:cubicBezTo>
                    <a:pt x="1304" y="0"/>
                    <a:pt x="959" y="125"/>
                    <a:pt x="689" y="419"/>
                  </a:cubicBezTo>
                  <a:cubicBezTo>
                    <a:pt x="1" y="1238"/>
                    <a:pt x="148" y="2468"/>
                    <a:pt x="525" y="3500"/>
                  </a:cubicBezTo>
                  <a:cubicBezTo>
                    <a:pt x="1361" y="5549"/>
                    <a:pt x="2246" y="7500"/>
                    <a:pt x="1705" y="8959"/>
                  </a:cubicBezTo>
                  <a:cubicBezTo>
                    <a:pt x="1443" y="9696"/>
                    <a:pt x="935" y="10336"/>
                    <a:pt x="263" y="10745"/>
                  </a:cubicBezTo>
                  <a:cubicBezTo>
                    <a:pt x="951" y="10352"/>
                    <a:pt x="1492" y="9729"/>
                    <a:pt x="1787" y="8975"/>
                  </a:cubicBezTo>
                  <a:cubicBezTo>
                    <a:pt x="2394" y="7500"/>
                    <a:pt x="1525" y="5451"/>
                    <a:pt x="689" y="3435"/>
                  </a:cubicBezTo>
                  <a:cubicBezTo>
                    <a:pt x="312" y="2435"/>
                    <a:pt x="197" y="1238"/>
                    <a:pt x="804" y="501"/>
                  </a:cubicBezTo>
                  <a:cubicBezTo>
                    <a:pt x="1043" y="231"/>
                    <a:pt x="1358" y="115"/>
                    <a:pt x="1666" y="115"/>
                  </a:cubicBezTo>
                  <a:cubicBezTo>
                    <a:pt x="2180" y="115"/>
                    <a:pt x="2672" y="439"/>
                    <a:pt x="2755" y="911"/>
                  </a:cubicBezTo>
                  <a:cubicBezTo>
                    <a:pt x="2863" y="1435"/>
                    <a:pt x="2462" y="1916"/>
                    <a:pt x="1936" y="1916"/>
                  </a:cubicBezTo>
                  <a:cubicBezTo>
                    <a:pt x="1904" y="1916"/>
                    <a:pt x="1870" y="1914"/>
                    <a:pt x="1837" y="1911"/>
                  </a:cubicBezTo>
                  <a:lnTo>
                    <a:pt x="1820" y="1911"/>
                  </a:lnTo>
                  <a:cubicBezTo>
                    <a:pt x="1804" y="1911"/>
                    <a:pt x="1787" y="1894"/>
                    <a:pt x="1771" y="1894"/>
                  </a:cubicBezTo>
                  <a:cubicBezTo>
                    <a:pt x="1689" y="1861"/>
                    <a:pt x="1640" y="1812"/>
                    <a:pt x="1591" y="1747"/>
                  </a:cubicBezTo>
                  <a:cubicBezTo>
                    <a:pt x="1591" y="1747"/>
                    <a:pt x="1558" y="1697"/>
                    <a:pt x="1591" y="1648"/>
                  </a:cubicBezTo>
                  <a:cubicBezTo>
                    <a:pt x="1640" y="1615"/>
                    <a:pt x="1984" y="1632"/>
                    <a:pt x="2001" y="1320"/>
                  </a:cubicBezTo>
                  <a:cubicBezTo>
                    <a:pt x="2011" y="1069"/>
                    <a:pt x="1807" y="904"/>
                    <a:pt x="1598" y="904"/>
                  </a:cubicBezTo>
                  <a:cubicBezTo>
                    <a:pt x="1481" y="904"/>
                    <a:pt x="1362" y="956"/>
                    <a:pt x="1279" y="1075"/>
                  </a:cubicBezTo>
                  <a:cubicBezTo>
                    <a:pt x="1085" y="1334"/>
                    <a:pt x="1370" y="1960"/>
                    <a:pt x="1930" y="1960"/>
                  </a:cubicBezTo>
                  <a:cubicBezTo>
                    <a:pt x="1937" y="1960"/>
                    <a:pt x="1944" y="1960"/>
                    <a:pt x="1951" y="1960"/>
                  </a:cubicBezTo>
                  <a:cubicBezTo>
                    <a:pt x="2509" y="1960"/>
                    <a:pt x="2935" y="1452"/>
                    <a:pt x="2836" y="894"/>
                  </a:cubicBezTo>
                  <a:cubicBezTo>
                    <a:pt x="2764" y="375"/>
                    <a:pt x="2217" y="0"/>
                    <a:pt x="16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4101550" y="3486900"/>
              <a:ext cx="69675" cy="204100"/>
            </a:xfrm>
            <a:custGeom>
              <a:rect b="b" l="l" r="r" t="t"/>
              <a:pathLst>
                <a:path extrusionOk="0" h="8164" w="2787">
                  <a:moveTo>
                    <a:pt x="705" y="1"/>
                  </a:moveTo>
                  <a:cubicBezTo>
                    <a:pt x="705" y="1"/>
                    <a:pt x="66" y="181"/>
                    <a:pt x="214" y="1083"/>
                  </a:cubicBezTo>
                  <a:cubicBezTo>
                    <a:pt x="361" y="1968"/>
                    <a:pt x="1066" y="2460"/>
                    <a:pt x="1476" y="2902"/>
                  </a:cubicBezTo>
                  <a:cubicBezTo>
                    <a:pt x="1803" y="3279"/>
                    <a:pt x="2476" y="4132"/>
                    <a:pt x="2131" y="4984"/>
                  </a:cubicBezTo>
                  <a:cubicBezTo>
                    <a:pt x="2049" y="5213"/>
                    <a:pt x="1918" y="5410"/>
                    <a:pt x="1738" y="5574"/>
                  </a:cubicBezTo>
                  <a:cubicBezTo>
                    <a:pt x="1148" y="6082"/>
                    <a:pt x="754" y="6328"/>
                    <a:pt x="459" y="6754"/>
                  </a:cubicBezTo>
                  <a:cubicBezTo>
                    <a:pt x="164" y="7164"/>
                    <a:pt x="0" y="7656"/>
                    <a:pt x="17" y="8164"/>
                  </a:cubicBezTo>
                  <a:cubicBezTo>
                    <a:pt x="17" y="8016"/>
                    <a:pt x="66" y="6951"/>
                    <a:pt x="1213" y="6148"/>
                  </a:cubicBezTo>
                  <a:cubicBezTo>
                    <a:pt x="2508" y="5230"/>
                    <a:pt x="2787" y="4312"/>
                    <a:pt x="2344" y="2919"/>
                  </a:cubicBezTo>
                  <a:cubicBezTo>
                    <a:pt x="1820" y="1296"/>
                    <a:pt x="361" y="1116"/>
                    <a:pt x="7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4185550" y="3251000"/>
              <a:ext cx="60875" cy="136775"/>
            </a:xfrm>
            <a:custGeom>
              <a:rect b="b" l="l" r="r" t="t"/>
              <a:pathLst>
                <a:path extrusionOk="0" h="5471" w="2435">
                  <a:moveTo>
                    <a:pt x="1426" y="0"/>
                  </a:moveTo>
                  <a:cubicBezTo>
                    <a:pt x="1397" y="0"/>
                    <a:pt x="1369" y="4"/>
                    <a:pt x="1345" y="12"/>
                  </a:cubicBezTo>
                  <a:cubicBezTo>
                    <a:pt x="1017" y="110"/>
                    <a:pt x="951" y="373"/>
                    <a:pt x="1115" y="733"/>
                  </a:cubicBezTo>
                  <a:cubicBezTo>
                    <a:pt x="1279" y="1094"/>
                    <a:pt x="1771" y="1143"/>
                    <a:pt x="1640" y="2815"/>
                  </a:cubicBezTo>
                  <a:cubicBezTo>
                    <a:pt x="1509" y="4470"/>
                    <a:pt x="1" y="5470"/>
                    <a:pt x="1" y="5470"/>
                  </a:cubicBezTo>
                  <a:cubicBezTo>
                    <a:pt x="263" y="5421"/>
                    <a:pt x="1820" y="4470"/>
                    <a:pt x="2148" y="2438"/>
                  </a:cubicBezTo>
                  <a:cubicBezTo>
                    <a:pt x="2435" y="565"/>
                    <a:pt x="1775" y="0"/>
                    <a:pt x="142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4141300" y="3213700"/>
              <a:ext cx="132375" cy="177750"/>
            </a:xfrm>
            <a:custGeom>
              <a:rect b="b" l="l" r="r" t="t"/>
              <a:pathLst>
                <a:path extrusionOk="0" h="7110" w="5295">
                  <a:moveTo>
                    <a:pt x="1693" y="1"/>
                  </a:moveTo>
                  <a:cubicBezTo>
                    <a:pt x="1297" y="1"/>
                    <a:pt x="859" y="91"/>
                    <a:pt x="476" y="389"/>
                  </a:cubicBezTo>
                  <a:cubicBezTo>
                    <a:pt x="164" y="668"/>
                    <a:pt x="0" y="1078"/>
                    <a:pt x="50" y="1488"/>
                  </a:cubicBezTo>
                  <a:cubicBezTo>
                    <a:pt x="106" y="1985"/>
                    <a:pt x="632" y="2421"/>
                    <a:pt x="1230" y="2421"/>
                  </a:cubicBezTo>
                  <a:cubicBezTo>
                    <a:pt x="1322" y="2421"/>
                    <a:pt x="1415" y="2411"/>
                    <a:pt x="1508" y="2389"/>
                  </a:cubicBezTo>
                  <a:cubicBezTo>
                    <a:pt x="1623" y="2373"/>
                    <a:pt x="1721" y="2340"/>
                    <a:pt x="1820" y="2291"/>
                  </a:cubicBezTo>
                  <a:lnTo>
                    <a:pt x="1836" y="2291"/>
                  </a:lnTo>
                  <a:lnTo>
                    <a:pt x="1853" y="2274"/>
                  </a:lnTo>
                  <a:cubicBezTo>
                    <a:pt x="2148" y="2110"/>
                    <a:pt x="2312" y="1783"/>
                    <a:pt x="2262" y="1455"/>
                  </a:cubicBezTo>
                  <a:cubicBezTo>
                    <a:pt x="2212" y="1118"/>
                    <a:pt x="1925" y="895"/>
                    <a:pt x="1616" y="895"/>
                  </a:cubicBezTo>
                  <a:cubicBezTo>
                    <a:pt x="1520" y="895"/>
                    <a:pt x="1422" y="916"/>
                    <a:pt x="1328" y="963"/>
                  </a:cubicBezTo>
                  <a:cubicBezTo>
                    <a:pt x="967" y="1160"/>
                    <a:pt x="1066" y="1717"/>
                    <a:pt x="1476" y="1766"/>
                  </a:cubicBezTo>
                  <a:cubicBezTo>
                    <a:pt x="1506" y="1774"/>
                    <a:pt x="1537" y="1778"/>
                    <a:pt x="1567" y="1778"/>
                  </a:cubicBezTo>
                  <a:cubicBezTo>
                    <a:pt x="1791" y="1778"/>
                    <a:pt x="1978" y="1572"/>
                    <a:pt x="1935" y="1340"/>
                  </a:cubicBezTo>
                  <a:cubicBezTo>
                    <a:pt x="1928" y="1300"/>
                    <a:pt x="1956" y="1266"/>
                    <a:pt x="1994" y="1266"/>
                  </a:cubicBezTo>
                  <a:cubicBezTo>
                    <a:pt x="2050" y="1266"/>
                    <a:pt x="2128" y="1341"/>
                    <a:pt x="2148" y="1586"/>
                  </a:cubicBezTo>
                  <a:cubicBezTo>
                    <a:pt x="2164" y="1717"/>
                    <a:pt x="2131" y="1848"/>
                    <a:pt x="2082" y="1963"/>
                  </a:cubicBezTo>
                  <a:cubicBezTo>
                    <a:pt x="1935" y="2184"/>
                    <a:pt x="1695" y="2312"/>
                    <a:pt x="1434" y="2312"/>
                  </a:cubicBezTo>
                  <a:cubicBezTo>
                    <a:pt x="1404" y="2312"/>
                    <a:pt x="1374" y="2310"/>
                    <a:pt x="1344" y="2307"/>
                  </a:cubicBezTo>
                  <a:cubicBezTo>
                    <a:pt x="1334" y="2308"/>
                    <a:pt x="1324" y="2308"/>
                    <a:pt x="1313" y="2308"/>
                  </a:cubicBezTo>
                  <a:cubicBezTo>
                    <a:pt x="625" y="2308"/>
                    <a:pt x="141" y="1249"/>
                    <a:pt x="787" y="619"/>
                  </a:cubicBezTo>
                  <a:cubicBezTo>
                    <a:pt x="1061" y="323"/>
                    <a:pt x="1454" y="194"/>
                    <a:pt x="1874" y="194"/>
                  </a:cubicBezTo>
                  <a:cubicBezTo>
                    <a:pt x="2386" y="194"/>
                    <a:pt x="2938" y="386"/>
                    <a:pt x="3361" y="701"/>
                  </a:cubicBezTo>
                  <a:cubicBezTo>
                    <a:pt x="5098" y="1963"/>
                    <a:pt x="4836" y="4258"/>
                    <a:pt x="4328" y="5405"/>
                  </a:cubicBezTo>
                  <a:cubicBezTo>
                    <a:pt x="4065" y="6094"/>
                    <a:pt x="3606" y="6684"/>
                    <a:pt x="3016" y="7110"/>
                  </a:cubicBezTo>
                  <a:cubicBezTo>
                    <a:pt x="3623" y="6700"/>
                    <a:pt x="4115" y="6126"/>
                    <a:pt x="4410" y="5438"/>
                  </a:cubicBezTo>
                  <a:cubicBezTo>
                    <a:pt x="4951" y="4307"/>
                    <a:pt x="5295" y="1914"/>
                    <a:pt x="3459" y="553"/>
                  </a:cubicBezTo>
                  <a:cubicBezTo>
                    <a:pt x="3115" y="307"/>
                    <a:pt x="2705" y="144"/>
                    <a:pt x="2279" y="62"/>
                  </a:cubicBezTo>
                  <a:cubicBezTo>
                    <a:pt x="2106" y="27"/>
                    <a:pt x="1906" y="1"/>
                    <a:pt x="16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4171200" y="3075500"/>
              <a:ext cx="130350" cy="205325"/>
            </a:xfrm>
            <a:custGeom>
              <a:rect b="b" l="l" r="r" t="t"/>
              <a:pathLst>
                <a:path extrusionOk="0" h="8213" w="5214">
                  <a:moveTo>
                    <a:pt x="1083" y="0"/>
                  </a:moveTo>
                  <a:lnTo>
                    <a:pt x="1083" y="0"/>
                  </a:lnTo>
                  <a:cubicBezTo>
                    <a:pt x="1" y="2869"/>
                    <a:pt x="1279" y="4377"/>
                    <a:pt x="2542" y="5622"/>
                  </a:cubicBezTo>
                  <a:cubicBezTo>
                    <a:pt x="3804" y="6852"/>
                    <a:pt x="3755" y="8212"/>
                    <a:pt x="3755" y="8212"/>
                  </a:cubicBezTo>
                  <a:cubicBezTo>
                    <a:pt x="4656" y="7294"/>
                    <a:pt x="3591" y="5606"/>
                    <a:pt x="4476" y="4262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7" y="3164"/>
                    <a:pt x="3378" y="3016"/>
                    <a:pt x="3017" y="3754"/>
                  </a:cubicBezTo>
                  <a:cubicBezTo>
                    <a:pt x="2656" y="4459"/>
                    <a:pt x="3263" y="5819"/>
                    <a:pt x="3263" y="5819"/>
                  </a:cubicBezTo>
                  <a:cubicBezTo>
                    <a:pt x="2066" y="4950"/>
                    <a:pt x="2312" y="4164"/>
                    <a:pt x="2656" y="3770"/>
                  </a:cubicBezTo>
                  <a:cubicBezTo>
                    <a:pt x="3001" y="3377"/>
                    <a:pt x="2525" y="3016"/>
                    <a:pt x="2525" y="2803"/>
                  </a:cubicBezTo>
                  <a:cubicBezTo>
                    <a:pt x="2542" y="2656"/>
                    <a:pt x="2574" y="2508"/>
                    <a:pt x="2640" y="2377"/>
                  </a:cubicBezTo>
                  <a:cubicBezTo>
                    <a:pt x="2640" y="2377"/>
                    <a:pt x="2568" y="2329"/>
                    <a:pt x="2432" y="2329"/>
                  </a:cubicBezTo>
                  <a:cubicBezTo>
                    <a:pt x="2317" y="2329"/>
                    <a:pt x="2155" y="2364"/>
                    <a:pt x="1952" y="2492"/>
                  </a:cubicBezTo>
                  <a:cubicBezTo>
                    <a:pt x="1214" y="2983"/>
                    <a:pt x="1525" y="4098"/>
                    <a:pt x="1525" y="4098"/>
                  </a:cubicBezTo>
                  <a:cubicBezTo>
                    <a:pt x="1001" y="3344"/>
                    <a:pt x="1181" y="2590"/>
                    <a:pt x="1771" y="2082"/>
                  </a:cubicBezTo>
                  <a:cubicBezTo>
                    <a:pt x="2361" y="1557"/>
                    <a:pt x="1804" y="1082"/>
                    <a:pt x="1411" y="852"/>
                  </a:cubicBezTo>
                  <a:cubicBezTo>
                    <a:pt x="1017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4110975" y="3050500"/>
              <a:ext cx="75825" cy="112700"/>
            </a:xfrm>
            <a:custGeom>
              <a:rect b="b" l="l" r="r" t="t"/>
              <a:pathLst>
                <a:path extrusionOk="0" h="4508" w="3033">
                  <a:moveTo>
                    <a:pt x="459" y="0"/>
                  </a:moveTo>
                  <a:lnTo>
                    <a:pt x="459" y="0"/>
                  </a:lnTo>
                  <a:cubicBezTo>
                    <a:pt x="459" y="1"/>
                    <a:pt x="1" y="2017"/>
                    <a:pt x="3033" y="4508"/>
                  </a:cubicBezTo>
                  <a:cubicBezTo>
                    <a:pt x="3033" y="4508"/>
                    <a:pt x="2476" y="3852"/>
                    <a:pt x="2738" y="3098"/>
                  </a:cubicBezTo>
                  <a:cubicBezTo>
                    <a:pt x="3000" y="2344"/>
                    <a:pt x="2689" y="2066"/>
                    <a:pt x="2443" y="1820"/>
                  </a:cubicBezTo>
                  <a:cubicBezTo>
                    <a:pt x="2312" y="1656"/>
                    <a:pt x="2295" y="1426"/>
                    <a:pt x="2426" y="1246"/>
                  </a:cubicBezTo>
                  <a:cubicBezTo>
                    <a:pt x="2426" y="1246"/>
                    <a:pt x="2389" y="1239"/>
                    <a:pt x="2336" y="1239"/>
                  </a:cubicBezTo>
                  <a:cubicBezTo>
                    <a:pt x="2174" y="1239"/>
                    <a:pt x="1861" y="1303"/>
                    <a:pt x="1935" y="1820"/>
                  </a:cubicBezTo>
                  <a:cubicBezTo>
                    <a:pt x="2033" y="2508"/>
                    <a:pt x="2082" y="2623"/>
                    <a:pt x="1869" y="2639"/>
                  </a:cubicBezTo>
                  <a:cubicBezTo>
                    <a:pt x="1864" y="2640"/>
                    <a:pt x="1859" y="2640"/>
                    <a:pt x="1854" y="2640"/>
                  </a:cubicBezTo>
                  <a:cubicBezTo>
                    <a:pt x="1643" y="2640"/>
                    <a:pt x="1706" y="2307"/>
                    <a:pt x="1754" y="2115"/>
                  </a:cubicBezTo>
                  <a:cubicBezTo>
                    <a:pt x="1820" y="1934"/>
                    <a:pt x="2066" y="1098"/>
                    <a:pt x="1410" y="820"/>
                  </a:cubicBezTo>
                  <a:cubicBezTo>
                    <a:pt x="754" y="525"/>
                    <a:pt x="492" y="279"/>
                    <a:pt x="4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4247425" y="3265225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722" y="0"/>
                  </a:moveTo>
                  <a:cubicBezTo>
                    <a:pt x="788" y="508"/>
                    <a:pt x="1050" y="1180"/>
                    <a:pt x="951" y="2475"/>
                  </a:cubicBezTo>
                  <a:cubicBezTo>
                    <a:pt x="853" y="3770"/>
                    <a:pt x="1" y="4262"/>
                    <a:pt x="1" y="4262"/>
                  </a:cubicBezTo>
                  <a:cubicBezTo>
                    <a:pt x="3590" y="2426"/>
                    <a:pt x="2296" y="771"/>
                    <a:pt x="1935" y="525"/>
                  </a:cubicBezTo>
                  <a:cubicBezTo>
                    <a:pt x="1591" y="263"/>
                    <a:pt x="1722" y="0"/>
                    <a:pt x="17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4249900" y="3330800"/>
              <a:ext cx="196300" cy="144875"/>
            </a:xfrm>
            <a:custGeom>
              <a:rect b="b" l="l" r="r" t="t"/>
              <a:pathLst>
                <a:path extrusionOk="0" h="5795" w="7852">
                  <a:moveTo>
                    <a:pt x="3221" y="0"/>
                  </a:moveTo>
                  <a:cubicBezTo>
                    <a:pt x="2836" y="0"/>
                    <a:pt x="2413" y="326"/>
                    <a:pt x="2016" y="951"/>
                  </a:cubicBezTo>
                  <a:cubicBezTo>
                    <a:pt x="1459" y="1803"/>
                    <a:pt x="0" y="1918"/>
                    <a:pt x="0" y="1918"/>
                  </a:cubicBezTo>
                  <a:cubicBezTo>
                    <a:pt x="2393" y="1983"/>
                    <a:pt x="3032" y="2606"/>
                    <a:pt x="3672" y="3360"/>
                  </a:cubicBezTo>
                  <a:cubicBezTo>
                    <a:pt x="4295" y="4114"/>
                    <a:pt x="4491" y="5327"/>
                    <a:pt x="5999" y="5704"/>
                  </a:cubicBezTo>
                  <a:cubicBezTo>
                    <a:pt x="6256" y="5768"/>
                    <a:pt x="6479" y="5795"/>
                    <a:pt x="6673" y="5795"/>
                  </a:cubicBezTo>
                  <a:cubicBezTo>
                    <a:pt x="7615" y="5795"/>
                    <a:pt x="7851" y="5163"/>
                    <a:pt x="7852" y="5163"/>
                  </a:cubicBezTo>
                  <a:lnTo>
                    <a:pt x="7852" y="5163"/>
                  </a:lnTo>
                  <a:cubicBezTo>
                    <a:pt x="7769" y="5221"/>
                    <a:pt x="7691" y="5250"/>
                    <a:pt x="7621" y="5250"/>
                  </a:cubicBezTo>
                  <a:cubicBezTo>
                    <a:pt x="7373" y="5250"/>
                    <a:pt x="7219" y="4885"/>
                    <a:pt x="7245" y="4130"/>
                  </a:cubicBezTo>
                  <a:cubicBezTo>
                    <a:pt x="7261" y="3163"/>
                    <a:pt x="6393" y="2885"/>
                    <a:pt x="5294" y="2704"/>
                  </a:cubicBezTo>
                  <a:cubicBezTo>
                    <a:pt x="4180" y="2541"/>
                    <a:pt x="3246" y="2459"/>
                    <a:pt x="3131" y="2098"/>
                  </a:cubicBezTo>
                  <a:cubicBezTo>
                    <a:pt x="3016" y="1721"/>
                    <a:pt x="3508" y="1590"/>
                    <a:pt x="4180" y="1377"/>
                  </a:cubicBezTo>
                  <a:cubicBezTo>
                    <a:pt x="4868" y="1180"/>
                    <a:pt x="4557" y="541"/>
                    <a:pt x="4557" y="541"/>
                  </a:cubicBezTo>
                  <a:lnTo>
                    <a:pt x="4557" y="541"/>
                  </a:lnTo>
                  <a:cubicBezTo>
                    <a:pt x="4502" y="588"/>
                    <a:pt x="4448" y="608"/>
                    <a:pt x="4390" y="608"/>
                  </a:cubicBezTo>
                  <a:cubicBezTo>
                    <a:pt x="4205" y="608"/>
                    <a:pt x="3985" y="394"/>
                    <a:pt x="3623" y="131"/>
                  </a:cubicBezTo>
                  <a:cubicBezTo>
                    <a:pt x="3496" y="44"/>
                    <a:pt x="3361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4154000" y="3390125"/>
              <a:ext cx="192625" cy="157050"/>
            </a:xfrm>
            <a:custGeom>
              <a:rect b="b" l="l" r="r" t="t"/>
              <a:pathLst>
                <a:path extrusionOk="0" h="6282" w="7705">
                  <a:moveTo>
                    <a:pt x="4337" y="1"/>
                  </a:moveTo>
                  <a:cubicBezTo>
                    <a:pt x="2726" y="1"/>
                    <a:pt x="1374" y="1109"/>
                    <a:pt x="689" y="2528"/>
                  </a:cubicBezTo>
                  <a:cubicBezTo>
                    <a:pt x="164" y="3626"/>
                    <a:pt x="1" y="4872"/>
                    <a:pt x="246" y="6052"/>
                  </a:cubicBezTo>
                  <a:lnTo>
                    <a:pt x="246" y="6085"/>
                  </a:lnTo>
                  <a:cubicBezTo>
                    <a:pt x="263" y="6150"/>
                    <a:pt x="279" y="6216"/>
                    <a:pt x="296" y="6281"/>
                  </a:cubicBezTo>
                  <a:cubicBezTo>
                    <a:pt x="263" y="6118"/>
                    <a:pt x="246" y="5954"/>
                    <a:pt x="246" y="5790"/>
                  </a:cubicBezTo>
                  <a:cubicBezTo>
                    <a:pt x="246" y="4921"/>
                    <a:pt x="410" y="4052"/>
                    <a:pt x="738" y="3249"/>
                  </a:cubicBezTo>
                  <a:cubicBezTo>
                    <a:pt x="1148" y="2249"/>
                    <a:pt x="1886" y="1413"/>
                    <a:pt x="2820" y="889"/>
                  </a:cubicBezTo>
                  <a:cubicBezTo>
                    <a:pt x="3374" y="576"/>
                    <a:pt x="4089" y="326"/>
                    <a:pt x="4795" y="326"/>
                  </a:cubicBezTo>
                  <a:cubicBezTo>
                    <a:pt x="5383" y="326"/>
                    <a:pt x="5965" y="500"/>
                    <a:pt x="6442" y="954"/>
                  </a:cubicBezTo>
                  <a:cubicBezTo>
                    <a:pt x="7491" y="1856"/>
                    <a:pt x="7147" y="3774"/>
                    <a:pt x="5951" y="4085"/>
                  </a:cubicBezTo>
                  <a:cubicBezTo>
                    <a:pt x="5825" y="4115"/>
                    <a:pt x="5696" y="4129"/>
                    <a:pt x="5567" y="4129"/>
                  </a:cubicBezTo>
                  <a:cubicBezTo>
                    <a:pt x="5122" y="4129"/>
                    <a:pt x="4684" y="3956"/>
                    <a:pt x="4443" y="3626"/>
                  </a:cubicBezTo>
                  <a:cubicBezTo>
                    <a:pt x="4164" y="3233"/>
                    <a:pt x="4148" y="2692"/>
                    <a:pt x="4426" y="2266"/>
                  </a:cubicBezTo>
                  <a:cubicBezTo>
                    <a:pt x="4616" y="1987"/>
                    <a:pt x="4920" y="1837"/>
                    <a:pt x="5234" y="1837"/>
                  </a:cubicBezTo>
                  <a:cubicBezTo>
                    <a:pt x="5381" y="1837"/>
                    <a:pt x="5531" y="1870"/>
                    <a:pt x="5672" y="1938"/>
                  </a:cubicBezTo>
                  <a:cubicBezTo>
                    <a:pt x="5852" y="2020"/>
                    <a:pt x="5967" y="2200"/>
                    <a:pt x="5967" y="2397"/>
                  </a:cubicBezTo>
                  <a:cubicBezTo>
                    <a:pt x="5967" y="2397"/>
                    <a:pt x="5967" y="2544"/>
                    <a:pt x="5869" y="2544"/>
                  </a:cubicBezTo>
                  <a:cubicBezTo>
                    <a:pt x="5754" y="2528"/>
                    <a:pt x="5787" y="2380"/>
                    <a:pt x="5524" y="2315"/>
                  </a:cubicBezTo>
                  <a:cubicBezTo>
                    <a:pt x="5500" y="2311"/>
                    <a:pt x="5476" y="2309"/>
                    <a:pt x="5453" y="2309"/>
                  </a:cubicBezTo>
                  <a:cubicBezTo>
                    <a:pt x="5191" y="2309"/>
                    <a:pt x="4989" y="2552"/>
                    <a:pt x="5049" y="2823"/>
                  </a:cubicBezTo>
                  <a:cubicBezTo>
                    <a:pt x="5080" y="2989"/>
                    <a:pt x="5316" y="3123"/>
                    <a:pt x="5559" y="3123"/>
                  </a:cubicBezTo>
                  <a:cubicBezTo>
                    <a:pt x="5700" y="3123"/>
                    <a:pt x="5843" y="3078"/>
                    <a:pt x="5951" y="2970"/>
                  </a:cubicBezTo>
                  <a:cubicBezTo>
                    <a:pt x="6016" y="2905"/>
                    <a:pt x="6065" y="2823"/>
                    <a:pt x="6098" y="2725"/>
                  </a:cubicBezTo>
                  <a:cubicBezTo>
                    <a:pt x="6196" y="2413"/>
                    <a:pt x="6049" y="2085"/>
                    <a:pt x="5770" y="1905"/>
                  </a:cubicBezTo>
                  <a:cubicBezTo>
                    <a:pt x="5603" y="1807"/>
                    <a:pt x="5417" y="1760"/>
                    <a:pt x="5233" y="1760"/>
                  </a:cubicBezTo>
                  <a:cubicBezTo>
                    <a:pt x="4895" y="1760"/>
                    <a:pt x="4562" y="1919"/>
                    <a:pt x="4361" y="2216"/>
                  </a:cubicBezTo>
                  <a:cubicBezTo>
                    <a:pt x="4049" y="2659"/>
                    <a:pt x="4049" y="3249"/>
                    <a:pt x="4361" y="3692"/>
                  </a:cubicBezTo>
                  <a:cubicBezTo>
                    <a:pt x="4617" y="4063"/>
                    <a:pt x="5083" y="4264"/>
                    <a:pt x="5579" y="4264"/>
                  </a:cubicBezTo>
                  <a:cubicBezTo>
                    <a:pt x="5718" y="4264"/>
                    <a:pt x="5860" y="4248"/>
                    <a:pt x="6000" y="4216"/>
                  </a:cubicBezTo>
                  <a:cubicBezTo>
                    <a:pt x="7344" y="3888"/>
                    <a:pt x="7704" y="1807"/>
                    <a:pt x="6557" y="807"/>
                  </a:cubicBezTo>
                  <a:cubicBezTo>
                    <a:pt x="6410" y="676"/>
                    <a:pt x="6262" y="561"/>
                    <a:pt x="6082" y="463"/>
                  </a:cubicBezTo>
                  <a:cubicBezTo>
                    <a:pt x="5590" y="184"/>
                    <a:pt x="5033" y="20"/>
                    <a:pt x="4475" y="4"/>
                  </a:cubicBezTo>
                  <a:cubicBezTo>
                    <a:pt x="4429" y="2"/>
                    <a:pt x="4383" y="1"/>
                    <a:pt x="43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4163825" y="3438300"/>
              <a:ext cx="76025" cy="81825"/>
            </a:xfrm>
            <a:custGeom>
              <a:rect b="b" l="l" r="r" t="t"/>
              <a:pathLst>
                <a:path extrusionOk="0" h="3273" w="3041">
                  <a:moveTo>
                    <a:pt x="2307" y="1"/>
                  </a:moveTo>
                  <a:cubicBezTo>
                    <a:pt x="2111" y="1"/>
                    <a:pt x="1862" y="69"/>
                    <a:pt x="1574" y="240"/>
                  </a:cubicBezTo>
                  <a:cubicBezTo>
                    <a:pt x="312" y="1011"/>
                    <a:pt x="1" y="3273"/>
                    <a:pt x="1" y="3273"/>
                  </a:cubicBezTo>
                  <a:cubicBezTo>
                    <a:pt x="1" y="3273"/>
                    <a:pt x="689" y="1175"/>
                    <a:pt x="1951" y="961"/>
                  </a:cubicBezTo>
                  <a:cubicBezTo>
                    <a:pt x="3040" y="784"/>
                    <a:pt x="2975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4261775" y="3432000"/>
              <a:ext cx="130325" cy="112950"/>
            </a:xfrm>
            <a:custGeom>
              <a:rect b="b" l="l" r="r" t="t"/>
              <a:pathLst>
                <a:path extrusionOk="0" h="4518" w="5213">
                  <a:moveTo>
                    <a:pt x="3033" y="1"/>
                  </a:moveTo>
                  <a:cubicBezTo>
                    <a:pt x="3033" y="1"/>
                    <a:pt x="3361" y="706"/>
                    <a:pt x="3016" y="1771"/>
                  </a:cubicBezTo>
                  <a:cubicBezTo>
                    <a:pt x="2672" y="2853"/>
                    <a:pt x="1836" y="3066"/>
                    <a:pt x="1197" y="3131"/>
                  </a:cubicBezTo>
                  <a:cubicBezTo>
                    <a:pt x="574" y="3197"/>
                    <a:pt x="132" y="3475"/>
                    <a:pt x="0" y="4344"/>
                  </a:cubicBezTo>
                  <a:cubicBezTo>
                    <a:pt x="149" y="4245"/>
                    <a:pt x="314" y="4194"/>
                    <a:pt x="484" y="4194"/>
                  </a:cubicBezTo>
                  <a:cubicBezTo>
                    <a:pt x="596" y="4194"/>
                    <a:pt x="709" y="4217"/>
                    <a:pt x="820" y="4262"/>
                  </a:cubicBezTo>
                  <a:cubicBezTo>
                    <a:pt x="1056" y="4380"/>
                    <a:pt x="1447" y="4518"/>
                    <a:pt x="1840" y="4518"/>
                  </a:cubicBezTo>
                  <a:cubicBezTo>
                    <a:pt x="2159" y="4518"/>
                    <a:pt x="2480" y="4428"/>
                    <a:pt x="2721" y="4164"/>
                  </a:cubicBezTo>
                  <a:cubicBezTo>
                    <a:pt x="3098" y="3754"/>
                    <a:pt x="3246" y="3213"/>
                    <a:pt x="3131" y="2672"/>
                  </a:cubicBezTo>
                  <a:cubicBezTo>
                    <a:pt x="3131" y="2382"/>
                    <a:pt x="3068" y="1852"/>
                    <a:pt x="3348" y="1852"/>
                  </a:cubicBezTo>
                  <a:cubicBezTo>
                    <a:pt x="3352" y="1852"/>
                    <a:pt x="3356" y="1853"/>
                    <a:pt x="3361" y="1853"/>
                  </a:cubicBezTo>
                  <a:cubicBezTo>
                    <a:pt x="3361" y="1853"/>
                    <a:pt x="3364" y="1852"/>
                    <a:pt x="3370" y="1852"/>
                  </a:cubicBezTo>
                  <a:cubicBezTo>
                    <a:pt x="3413" y="1852"/>
                    <a:pt x="3588" y="1878"/>
                    <a:pt x="3574" y="2295"/>
                  </a:cubicBezTo>
                  <a:cubicBezTo>
                    <a:pt x="3557" y="2754"/>
                    <a:pt x="3541" y="3049"/>
                    <a:pt x="4164" y="3230"/>
                  </a:cubicBezTo>
                  <a:cubicBezTo>
                    <a:pt x="4508" y="3328"/>
                    <a:pt x="4819" y="3492"/>
                    <a:pt x="5082" y="3721"/>
                  </a:cubicBezTo>
                  <a:cubicBezTo>
                    <a:pt x="4967" y="3508"/>
                    <a:pt x="4951" y="3262"/>
                    <a:pt x="5000" y="3033"/>
                  </a:cubicBezTo>
                  <a:cubicBezTo>
                    <a:pt x="5131" y="2705"/>
                    <a:pt x="5213" y="2099"/>
                    <a:pt x="4656" y="1705"/>
                  </a:cubicBezTo>
                  <a:cubicBezTo>
                    <a:pt x="4082" y="1312"/>
                    <a:pt x="3525" y="1066"/>
                    <a:pt x="3393" y="673"/>
                  </a:cubicBezTo>
                  <a:cubicBezTo>
                    <a:pt x="3328" y="427"/>
                    <a:pt x="3197" y="197"/>
                    <a:pt x="30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4339625" y="3507800"/>
              <a:ext cx="32000" cy="50025"/>
            </a:xfrm>
            <a:custGeom>
              <a:rect b="b" l="l" r="r" t="t"/>
              <a:pathLst>
                <a:path extrusionOk="0" h="2001" w="1280">
                  <a:moveTo>
                    <a:pt x="329" y="1"/>
                  </a:moveTo>
                  <a:cubicBezTo>
                    <a:pt x="345" y="198"/>
                    <a:pt x="329" y="394"/>
                    <a:pt x="279" y="575"/>
                  </a:cubicBezTo>
                  <a:cubicBezTo>
                    <a:pt x="181" y="837"/>
                    <a:pt x="1" y="1263"/>
                    <a:pt x="509" y="1558"/>
                  </a:cubicBezTo>
                  <a:cubicBezTo>
                    <a:pt x="1017" y="1853"/>
                    <a:pt x="1017" y="2001"/>
                    <a:pt x="1017" y="2001"/>
                  </a:cubicBezTo>
                  <a:cubicBezTo>
                    <a:pt x="1050" y="1755"/>
                    <a:pt x="1099" y="1525"/>
                    <a:pt x="1165" y="1296"/>
                  </a:cubicBezTo>
                  <a:cubicBezTo>
                    <a:pt x="1279" y="935"/>
                    <a:pt x="1115" y="525"/>
                    <a:pt x="771" y="362"/>
                  </a:cubicBezTo>
                  <a:cubicBezTo>
                    <a:pt x="345" y="99"/>
                    <a:pt x="329" y="1"/>
                    <a:pt x="3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4340850" y="3292000"/>
              <a:ext cx="173375" cy="122450"/>
            </a:xfrm>
            <a:custGeom>
              <a:rect b="b" l="l" r="r" t="t"/>
              <a:pathLst>
                <a:path extrusionOk="0" h="4898" w="6935">
                  <a:moveTo>
                    <a:pt x="1948" y="0"/>
                  </a:moveTo>
                  <a:cubicBezTo>
                    <a:pt x="1066" y="0"/>
                    <a:pt x="588" y="822"/>
                    <a:pt x="706" y="1372"/>
                  </a:cubicBezTo>
                  <a:cubicBezTo>
                    <a:pt x="840" y="1984"/>
                    <a:pt x="1451" y="2011"/>
                    <a:pt x="1558" y="2011"/>
                  </a:cubicBezTo>
                  <a:cubicBezTo>
                    <a:pt x="1569" y="2011"/>
                    <a:pt x="1575" y="2011"/>
                    <a:pt x="1575" y="2011"/>
                  </a:cubicBezTo>
                  <a:cubicBezTo>
                    <a:pt x="1312" y="1913"/>
                    <a:pt x="1198" y="1601"/>
                    <a:pt x="1312" y="1339"/>
                  </a:cubicBezTo>
                  <a:cubicBezTo>
                    <a:pt x="1355" y="1275"/>
                    <a:pt x="1401" y="1251"/>
                    <a:pt x="1451" y="1251"/>
                  </a:cubicBezTo>
                  <a:cubicBezTo>
                    <a:pt x="1554" y="1251"/>
                    <a:pt x="1671" y="1354"/>
                    <a:pt x="1804" y="1421"/>
                  </a:cubicBezTo>
                  <a:cubicBezTo>
                    <a:pt x="1842" y="1440"/>
                    <a:pt x="1878" y="1448"/>
                    <a:pt x="1911" y="1448"/>
                  </a:cubicBezTo>
                  <a:cubicBezTo>
                    <a:pt x="2054" y="1448"/>
                    <a:pt x="2161" y="1295"/>
                    <a:pt x="2214" y="1109"/>
                  </a:cubicBezTo>
                  <a:cubicBezTo>
                    <a:pt x="2244" y="968"/>
                    <a:pt x="2349" y="827"/>
                    <a:pt x="2539" y="827"/>
                  </a:cubicBezTo>
                  <a:cubicBezTo>
                    <a:pt x="2658" y="827"/>
                    <a:pt x="2811" y="882"/>
                    <a:pt x="3001" y="1027"/>
                  </a:cubicBezTo>
                  <a:cubicBezTo>
                    <a:pt x="3476" y="1404"/>
                    <a:pt x="3181" y="2158"/>
                    <a:pt x="3181" y="2158"/>
                  </a:cubicBezTo>
                  <a:cubicBezTo>
                    <a:pt x="3181" y="2158"/>
                    <a:pt x="3181" y="1536"/>
                    <a:pt x="2738" y="1470"/>
                  </a:cubicBezTo>
                  <a:cubicBezTo>
                    <a:pt x="2702" y="1462"/>
                    <a:pt x="2665" y="1457"/>
                    <a:pt x="2628" y="1457"/>
                  </a:cubicBezTo>
                  <a:cubicBezTo>
                    <a:pt x="2446" y="1457"/>
                    <a:pt x="2263" y="1555"/>
                    <a:pt x="2181" y="1732"/>
                  </a:cubicBezTo>
                  <a:cubicBezTo>
                    <a:pt x="2460" y="1732"/>
                    <a:pt x="2476" y="2109"/>
                    <a:pt x="2329" y="2306"/>
                  </a:cubicBezTo>
                  <a:cubicBezTo>
                    <a:pt x="2181" y="2519"/>
                    <a:pt x="2230" y="2650"/>
                    <a:pt x="2361" y="2748"/>
                  </a:cubicBezTo>
                  <a:cubicBezTo>
                    <a:pt x="2509" y="2830"/>
                    <a:pt x="2706" y="2814"/>
                    <a:pt x="2542" y="3191"/>
                  </a:cubicBezTo>
                  <a:cubicBezTo>
                    <a:pt x="2361" y="3568"/>
                    <a:pt x="1640" y="3568"/>
                    <a:pt x="1640" y="3568"/>
                  </a:cubicBezTo>
                  <a:cubicBezTo>
                    <a:pt x="1788" y="3355"/>
                    <a:pt x="1755" y="3060"/>
                    <a:pt x="1558" y="2896"/>
                  </a:cubicBezTo>
                  <a:lnTo>
                    <a:pt x="1558" y="2896"/>
                  </a:lnTo>
                  <a:cubicBezTo>
                    <a:pt x="1575" y="3076"/>
                    <a:pt x="1460" y="3240"/>
                    <a:pt x="1296" y="3289"/>
                  </a:cubicBezTo>
                  <a:cubicBezTo>
                    <a:pt x="1001" y="3371"/>
                    <a:pt x="1017" y="3289"/>
                    <a:pt x="755" y="3519"/>
                  </a:cubicBezTo>
                  <a:cubicBezTo>
                    <a:pt x="624" y="3634"/>
                    <a:pt x="435" y="3662"/>
                    <a:pt x="280" y="3662"/>
                  </a:cubicBezTo>
                  <a:cubicBezTo>
                    <a:pt x="124" y="3662"/>
                    <a:pt x="1" y="3634"/>
                    <a:pt x="1" y="3634"/>
                  </a:cubicBezTo>
                  <a:lnTo>
                    <a:pt x="1" y="3634"/>
                  </a:lnTo>
                  <a:cubicBezTo>
                    <a:pt x="181" y="3732"/>
                    <a:pt x="378" y="3798"/>
                    <a:pt x="591" y="3798"/>
                  </a:cubicBezTo>
                  <a:cubicBezTo>
                    <a:pt x="1017" y="3847"/>
                    <a:pt x="1460" y="3912"/>
                    <a:pt x="1902" y="4011"/>
                  </a:cubicBezTo>
                  <a:cubicBezTo>
                    <a:pt x="3066" y="4371"/>
                    <a:pt x="3787" y="4863"/>
                    <a:pt x="4689" y="4896"/>
                  </a:cubicBezTo>
                  <a:cubicBezTo>
                    <a:pt x="4722" y="4897"/>
                    <a:pt x="4754" y="4897"/>
                    <a:pt x="4786" y="4897"/>
                  </a:cubicBezTo>
                  <a:cubicBezTo>
                    <a:pt x="5211" y="4897"/>
                    <a:pt x="5618" y="4797"/>
                    <a:pt x="5984" y="4584"/>
                  </a:cubicBezTo>
                  <a:cubicBezTo>
                    <a:pt x="6738" y="4109"/>
                    <a:pt x="6935" y="3109"/>
                    <a:pt x="6459" y="2371"/>
                  </a:cubicBezTo>
                  <a:cubicBezTo>
                    <a:pt x="6236" y="2033"/>
                    <a:pt x="5877" y="1878"/>
                    <a:pt x="5537" y="1878"/>
                  </a:cubicBezTo>
                  <a:cubicBezTo>
                    <a:pt x="5201" y="1878"/>
                    <a:pt x="4885" y="2029"/>
                    <a:pt x="4738" y="2306"/>
                  </a:cubicBezTo>
                  <a:cubicBezTo>
                    <a:pt x="4492" y="2634"/>
                    <a:pt x="4525" y="3093"/>
                    <a:pt x="4836" y="3388"/>
                  </a:cubicBezTo>
                  <a:cubicBezTo>
                    <a:pt x="4853" y="3404"/>
                    <a:pt x="4886" y="3421"/>
                    <a:pt x="4902" y="3437"/>
                  </a:cubicBezTo>
                  <a:lnTo>
                    <a:pt x="4935" y="3470"/>
                  </a:lnTo>
                  <a:cubicBezTo>
                    <a:pt x="5037" y="3529"/>
                    <a:pt x="5163" y="3560"/>
                    <a:pt x="5287" y="3560"/>
                  </a:cubicBezTo>
                  <a:cubicBezTo>
                    <a:pt x="5542" y="3560"/>
                    <a:pt x="5787" y="3429"/>
                    <a:pt x="5787" y="3142"/>
                  </a:cubicBezTo>
                  <a:cubicBezTo>
                    <a:pt x="5794" y="2948"/>
                    <a:pt x="5634" y="2866"/>
                    <a:pt x="5456" y="2866"/>
                  </a:cubicBezTo>
                  <a:cubicBezTo>
                    <a:pt x="5200" y="2866"/>
                    <a:pt x="4907" y="3037"/>
                    <a:pt x="5033" y="3289"/>
                  </a:cubicBezTo>
                  <a:cubicBezTo>
                    <a:pt x="5033" y="3313"/>
                    <a:pt x="5033" y="3337"/>
                    <a:pt x="5008" y="3337"/>
                  </a:cubicBezTo>
                  <a:cubicBezTo>
                    <a:pt x="4980" y="3337"/>
                    <a:pt x="4923" y="3309"/>
                    <a:pt x="4804" y="3224"/>
                  </a:cubicBezTo>
                  <a:cubicBezTo>
                    <a:pt x="4689" y="3109"/>
                    <a:pt x="4640" y="2962"/>
                    <a:pt x="4640" y="2814"/>
                  </a:cubicBezTo>
                  <a:cubicBezTo>
                    <a:pt x="4640" y="2634"/>
                    <a:pt x="4689" y="2470"/>
                    <a:pt x="4804" y="2322"/>
                  </a:cubicBezTo>
                  <a:cubicBezTo>
                    <a:pt x="4937" y="2088"/>
                    <a:pt x="5204" y="1965"/>
                    <a:pt x="5492" y="1965"/>
                  </a:cubicBezTo>
                  <a:cubicBezTo>
                    <a:pt x="5807" y="1965"/>
                    <a:pt x="6147" y="2112"/>
                    <a:pt x="6361" y="2421"/>
                  </a:cubicBezTo>
                  <a:cubicBezTo>
                    <a:pt x="6361" y="2437"/>
                    <a:pt x="6361" y="2437"/>
                    <a:pt x="6377" y="2453"/>
                  </a:cubicBezTo>
                  <a:cubicBezTo>
                    <a:pt x="6590" y="2863"/>
                    <a:pt x="6574" y="3355"/>
                    <a:pt x="6328" y="3765"/>
                  </a:cubicBezTo>
                  <a:cubicBezTo>
                    <a:pt x="6047" y="4260"/>
                    <a:pt x="5403" y="4615"/>
                    <a:pt x="4566" y="4615"/>
                  </a:cubicBezTo>
                  <a:cubicBezTo>
                    <a:pt x="4183" y="4615"/>
                    <a:pt x="3760" y="4541"/>
                    <a:pt x="3312" y="4371"/>
                  </a:cubicBezTo>
                  <a:cubicBezTo>
                    <a:pt x="3263" y="4355"/>
                    <a:pt x="3033" y="4273"/>
                    <a:pt x="2886" y="4191"/>
                  </a:cubicBezTo>
                  <a:cubicBezTo>
                    <a:pt x="2476" y="3994"/>
                    <a:pt x="2033" y="3847"/>
                    <a:pt x="1575" y="3748"/>
                  </a:cubicBezTo>
                  <a:cubicBezTo>
                    <a:pt x="1755" y="3732"/>
                    <a:pt x="1935" y="3699"/>
                    <a:pt x="2148" y="3666"/>
                  </a:cubicBezTo>
                  <a:cubicBezTo>
                    <a:pt x="3902" y="3322"/>
                    <a:pt x="4164" y="847"/>
                    <a:pt x="2689" y="175"/>
                  </a:cubicBezTo>
                  <a:cubicBezTo>
                    <a:pt x="2418" y="53"/>
                    <a:pt x="2170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4425275" y="3357825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3803" y="1"/>
                  </a:moveTo>
                  <a:lnTo>
                    <a:pt x="3803" y="1"/>
                  </a:lnTo>
                  <a:cubicBezTo>
                    <a:pt x="3902" y="804"/>
                    <a:pt x="3541" y="1574"/>
                    <a:pt x="2902" y="2050"/>
                  </a:cubicBezTo>
                  <a:cubicBezTo>
                    <a:pt x="2488" y="2367"/>
                    <a:pt x="1990" y="2468"/>
                    <a:pt x="1523" y="2468"/>
                  </a:cubicBezTo>
                  <a:cubicBezTo>
                    <a:pt x="713" y="2468"/>
                    <a:pt x="1" y="2164"/>
                    <a:pt x="1" y="2164"/>
                  </a:cubicBezTo>
                  <a:lnTo>
                    <a:pt x="1" y="2164"/>
                  </a:lnTo>
                  <a:cubicBezTo>
                    <a:pt x="1345" y="2869"/>
                    <a:pt x="1836" y="2640"/>
                    <a:pt x="2213" y="3049"/>
                  </a:cubicBezTo>
                  <a:cubicBezTo>
                    <a:pt x="2381" y="3233"/>
                    <a:pt x="2557" y="3288"/>
                    <a:pt x="2717" y="3288"/>
                  </a:cubicBezTo>
                  <a:cubicBezTo>
                    <a:pt x="2902" y="3288"/>
                    <a:pt x="3067" y="3216"/>
                    <a:pt x="3181" y="3181"/>
                  </a:cubicBezTo>
                  <a:cubicBezTo>
                    <a:pt x="3204" y="3174"/>
                    <a:pt x="3228" y="3171"/>
                    <a:pt x="3252" y="3171"/>
                  </a:cubicBezTo>
                  <a:cubicBezTo>
                    <a:pt x="3346" y="3171"/>
                    <a:pt x="3440" y="3220"/>
                    <a:pt x="3492" y="3312"/>
                  </a:cubicBezTo>
                  <a:cubicBezTo>
                    <a:pt x="3525" y="3099"/>
                    <a:pt x="3476" y="2902"/>
                    <a:pt x="3361" y="2722"/>
                  </a:cubicBezTo>
                  <a:cubicBezTo>
                    <a:pt x="3181" y="2525"/>
                    <a:pt x="2787" y="2509"/>
                    <a:pt x="2722" y="2509"/>
                  </a:cubicBezTo>
                  <a:cubicBezTo>
                    <a:pt x="3279" y="2476"/>
                    <a:pt x="3787" y="2181"/>
                    <a:pt x="4098" y="1722"/>
                  </a:cubicBezTo>
                  <a:cubicBezTo>
                    <a:pt x="4656" y="935"/>
                    <a:pt x="3804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4276525" y="3172475"/>
              <a:ext cx="111475" cy="157100"/>
            </a:xfrm>
            <a:custGeom>
              <a:rect b="b" l="l" r="r" t="t"/>
              <a:pathLst>
                <a:path extrusionOk="0" h="6284" w="4459">
                  <a:moveTo>
                    <a:pt x="1821" y="1"/>
                  </a:moveTo>
                  <a:cubicBezTo>
                    <a:pt x="1392" y="1"/>
                    <a:pt x="978" y="154"/>
                    <a:pt x="705" y="465"/>
                  </a:cubicBezTo>
                  <a:cubicBezTo>
                    <a:pt x="1" y="1088"/>
                    <a:pt x="443" y="2137"/>
                    <a:pt x="1033" y="2350"/>
                  </a:cubicBezTo>
                  <a:cubicBezTo>
                    <a:pt x="1156" y="2415"/>
                    <a:pt x="1291" y="2448"/>
                    <a:pt x="1429" y="2448"/>
                  </a:cubicBezTo>
                  <a:cubicBezTo>
                    <a:pt x="1566" y="2448"/>
                    <a:pt x="1705" y="2415"/>
                    <a:pt x="1836" y="2350"/>
                  </a:cubicBezTo>
                  <a:lnTo>
                    <a:pt x="1869" y="2333"/>
                  </a:lnTo>
                  <a:lnTo>
                    <a:pt x="1902" y="2301"/>
                  </a:lnTo>
                  <a:lnTo>
                    <a:pt x="1951" y="2268"/>
                  </a:lnTo>
                  <a:lnTo>
                    <a:pt x="2017" y="2219"/>
                  </a:lnTo>
                  <a:cubicBezTo>
                    <a:pt x="2033" y="2202"/>
                    <a:pt x="2049" y="2186"/>
                    <a:pt x="2082" y="2153"/>
                  </a:cubicBezTo>
                  <a:cubicBezTo>
                    <a:pt x="2246" y="1989"/>
                    <a:pt x="2328" y="1743"/>
                    <a:pt x="2295" y="1497"/>
                  </a:cubicBezTo>
                  <a:cubicBezTo>
                    <a:pt x="2253" y="1166"/>
                    <a:pt x="2042" y="1023"/>
                    <a:pt x="1846" y="1023"/>
                  </a:cubicBezTo>
                  <a:cubicBezTo>
                    <a:pt x="1742" y="1023"/>
                    <a:pt x="1642" y="1063"/>
                    <a:pt x="1574" y="1137"/>
                  </a:cubicBezTo>
                  <a:cubicBezTo>
                    <a:pt x="1410" y="1301"/>
                    <a:pt x="1459" y="1579"/>
                    <a:pt x="1656" y="1694"/>
                  </a:cubicBezTo>
                  <a:cubicBezTo>
                    <a:pt x="1733" y="1728"/>
                    <a:pt x="1802" y="1738"/>
                    <a:pt x="1862" y="1738"/>
                  </a:cubicBezTo>
                  <a:cubicBezTo>
                    <a:pt x="1940" y="1738"/>
                    <a:pt x="2003" y="1721"/>
                    <a:pt x="2046" y="1721"/>
                  </a:cubicBezTo>
                  <a:cubicBezTo>
                    <a:pt x="2097" y="1721"/>
                    <a:pt x="2122" y="1744"/>
                    <a:pt x="2115" y="1842"/>
                  </a:cubicBezTo>
                  <a:cubicBezTo>
                    <a:pt x="2099" y="2038"/>
                    <a:pt x="1984" y="2202"/>
                    <a:pt x="1804" y="2301"/>
                  </a:cubicBezTo>
                  <a:cubicBezTo>
                    <a:pt x="1700" y="2352"/>
                    <a:pt x="1587" y="2377"/>
                    <a:pt x="1473" y="2377"/>
                  </a:cubicBezTo>
                  <a:cubicBezTo>
                    <a:pt x="1333" y="2377"/>
                    <a:pt x="1192" y="2340"/>
                    <a:pt x="1066" y="2268"/>
                  </a:cubicBezTo>
                  <a:cubicBezTo>
                    <a:pt x="525" y="2055"/>
                    <a:pt x="164" y="1104"/>
                    <a:pt x="804" y="563"/>
                  </a:cubicBezTo>
                  <a:cubicBezTo>
                    <a:pt x="1050" y="317"/>
                    <a:pt x="1394" y="170"/>
                    <a:pt x="1738" y="170"/>
                  </a:cubicBezTo>
                  <a:cubicBezTo>
                    <a:pt x="2492" y="203"/>
                    <a:pt x="3312" y="760"/>
                    <a:pt x="3443" y="2219"/>
                  </a:cubicBezTo>
                  <a:cubicBezTo>
                    <a:pt x="3492" y="2760"/>
                    <a:pt x="3443" y="3317"/>
                    <a:pt x="3279" y="3841"/>
                  </a:cubicBezTo>
                  <a:cubicBezTo>
                    <a:pt x="3164" y="4300"/>
                    <a:pt x="2951" y="4743"/>
                    <a:pt x="2689" y="5136"/>
                  </a:cubicBezTo>
                  <a:cubicBezTo>
                    <a:pt x="2279" y="5628"/>
                    <a:pt x="1771" y="6021"/>
                    <a:pt x="1197" y="6284"/>
                  </a:cubicBezTo>
                  <a:cubicBezTo>
                    <a:pt x="1820" y="6038"/>
                    <a:pt x="2377" y="5644"/>
                    <a:pt x="2803" y="5120"/>
                  </a:cubicBezTo>
                  <a:cubicBezTo>
                    <a:pt x="3557" y="4268"/>
                    <a:pt x="4459" y="2251"/>
                    <a:pt x="3180" y="612"/>
                  </a:cubicBezTo>
                  <a:cubicBezTo>
                    <a:pt x="2837" y="207"/>
                    <a:pt x="2318" y="1"/>
                    <a:pt x="18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3875350" y="3810825"/>
              <a:ext cx="226225" cy="157675"/>
            </a:xfrm>
            <a:custGeom>
              <a:rect b="b" l="l" r="r" t="t"/>
              <a:pathLst>
                <a:path extrusionOk="0" h="6307" w="9049">
                  <a:moveTo>
                    <a:pt x="1989" y="1"/>
                  </a:moveTo>
                  <a:cubicBezTo>
                    <a:pt x="1075" y="1"/>
                    <a:pt x="61" y="653"/>
                    <a:pt x="17" y="1845"/>
                  </a:cubicBezTo>
                  <a:cubicBezTo>
                    <a:pt x="0" y="2714"/>
                    <a:pt x="459" y="3517"/>
                    <a:pt x="1213" y="3927"/>
                  </a:cubicBezTo>
                  <a:cubicBezTo>
                    <a:pt x="1715" y="4178"/>
                    <a:pt x="2284" y="4282"/>
                    <a:pt x="2864" y="4282"/>
                  </a:cubicBezTo>
                  <a:cubicBezTo>
                    <a:pt x="3193" y="4282"/>
                    <a:pt x="3526" y="4249"/>
                    <a:pt x="3852" y="4189"/>
                  </a:cubicBezTo>
                  <a:cubicBezTo>
                    <a:pt x="4738" y="3943"/>
                    <a:pt x="5541" y="3616"/>
                    <a:pt x="6360" y="3419"/>
                  </a:cubicBezTo>
                  <a:cubicBezTo>
                    <a:pt x="6566" y="3365"/>
                    <a:pt x="6775" y="3339"/>
                    <a:pt x="6980" y="3339"/>
                  </a:cubicBezTo>
                  <a:cubicBezTo>
                    <a:pt x="7590" y="3339"/>
                    <a:pt x="8164" y="3575"/>
                    <a:pt x="8508" y="4042"/>
                  </a:cubicBezTo>
                  <a:cubicBezTo>
                    <a:pt x="8934" y="4632"/>
                    <a:pt x="8983" y="5566"/>
                    <a:pt x="8442" y="5959"/>
                  </a:cubicBezTo>
                  <a:cubicBezTo>
                    <a:pt x="8222" y="6121"/>
                    <a:pt x="7963" y="6196"/>
                    <a:pt x="7715" y="6196"/>
                  </a:cubicBezTo>
                  <a:cubicBezTo>
                    <a:pt x="7334" y="6196"/>
                    <a:pt x="6978" y="6021"/>
                    <a:pt x="6819" y="5714"/>
                  </a:cubicBezTo>
                  <a:cubicBezTo>
                    <a:pt x="6508" y="5222"/>
                    <a:pt x="6754" y="4566"/>
                    <a:pt x="7213" y="4435"/>
                  </a:cubicBezTo>
                  <a:cubicBezTo>
                    <a:pt x="7304" y="4398"/>
                    <a:pt x="7400" y="4381"/>
                    <a:pt x="7494" y="4381"/>
                  </a:cubicBezTo>
                  <a:cubicBezTo>
                    <a:pt x="7737" y="4381"/>
                    <a:pt x="7972" y="4497"/>
                    <a:pt x="8114" y="4697"/>
                  </a:cubicBezTo>
                  <a:cubicBezTo>
                    <a:pt x="8212" y="4878"/>
                    <a:pt x="8229" y="5091"/>
                    <a:pt x="8147" y="5271"/>
                  </a:cubicBezTo>
                  <a:cubicBezTo>
                    <a:pt x="8147" y="5310"/>
                    <a:pt x="8096" y="5389"/>
                    <a:pt x="8050" y="5389"/>
                  </a:cubicBezTo>
                  <a:cubicBezTo>
                    <a:pt x="8038" y="5389"/>
                    <a:pt x="8026" y="5383"/>
                    <a:pt x="8016" y="5369"/>
                  </a:cubicBezTo>
                  <a:cubicBezTo>
                    <a:pt x="7950" y="5320"/>
                    <a:pt x="8016" y="4960"/>
                    <a:pt x="7639" y="4910"/>
                  </a:cubicBezTo>
                  <a:cubicBezTo>
                    <a:pt x="7624" y="4909"/>
                    <a:pt x="7610" y="4908"/>
                    <a:pt x="7596" y="4908"/>
                  </a:cubicBezTo>
                  <a:cubicBezTo>
                    <a:pt x="7252" y="4908"/>
                    <a:pt x="7145" y="5473"/>
                    <a:pt x="7491" y="5615"/>
                  </a:cubicBezTo>
                  <a:cubicBezTo>
                    <a:pt x="7564" y="5648"/>
                    <a:pt x="7640" y="5663"/>
                    <a:pt x="7713" y="5663"/>
                  </a:cubicBezTo>
                  <a:cubicBezTo>
                    <a:pt x="7935" y="5663"/>
                    <a:pt x="8139" y="5522"/>
                    <a:pt x="8212" y="5287"/>
                  </a:cubicBezTo>
                  <a:cubicBezTo>
                    <a:pt x="8212" y="5287"/>
                    <a:pt x="8212" y="5271"/>
                    <a:pt x="8212" y="5271"/>
                  </a:cubicBezTo>
                  <a:cubicBezTo>
                    <a:pt x="8212" y="5255"/>
                    <a:pt x="8229" y="5238"/>
                    <a:pt x="8229" y="5222"/>
                  </a:cubicBezTo>
                  <a:lnTo>
                    <a:pt x="8229" y="5205"/>
                  </a:lnTo>
                  <a:cubicBezTo>
                    <a:pt x="8245" y="5091"/>
                    <a:pt x="8245" y="4960"/>
                    <a:pt x="8212" y="4828"/>
                  </a:cubicBezTo>
                  <a:cubicBezTo>
                    <a:pt x="8088" y="4517"/>
                    <a:pt x="7792" y="4328"/>
                    <a:pt x="7485" y="4328"/>
                  </a:cubicBezTo>
                  <a:cubicBezTo>
                    <a:pt x="7388" y="4328"/>
                    <a:pt x="7290" y="4347"/>
                    <a:pt x="7196" y="4386"/>
                  </a:cubicBezTo>
                  <a:cubicBezTo>
                    <a:pt x="6704" y="4517"/>
                    <a:pt x="6409" y="5205"/>
                    <a:pt x="6737" y="5763"/>
                  </a:cubicBezTo>
                  <a:cubicBezTo>
                    <a:pt x="6909" y="6106"/>
                    <a:pt x="7316" y="6306"/>
                    <a:pt x="7742" y="6306"/>
                  </a:cubicBezTo>
                  <a:cubicBezTo>
                    <a:pt x="8008" y="6306"/>
                    <a:pt x="8281" y="6228"/>
                    <a:pt x="8508" y="6058"/>
                  </a:cubicBezTo>
                  <a:cubicBezTo>
                    <a:pt x="8934" y="5730"/>
                    <a:pt x="9048" y="5124"/>
                    <a:pt x="8917" y="4566"/>
                  </a:cubicBezTo>
                  <a:cubicBezTo>
                    <a:pt x="8819" y="4042"/>
                    <a:pt x="8458" y="3157"/>
                    <a:pt x="7196" y="2878"/>
                  </a:cubicBezTo>
                  <a:cubicBezTo>
                    <a:pt x="7051" y="2845"/>
                    <a:pt x="6903" y="2831"/>
                    <a:pt x="6752" y="2831"/>
                  </a:cubicBezTo>
                  <a:cubicBezTo>
                    <a:pt x="5421" y="2831"/>
                    <a:pt x="3880" y="3968"/>
                    <a:pt x="2295" y="3968"/>
                  </a:cubicBezTo>
                  <a:cubicBezTo>
                    <a:pt x="2072" y="3968"/>
                    <a:pt x="1848" y="3946"/>
                    <a:pt x="1623" y="3894"/>
                  </a:cubicBezTo>
                  <a:cubicBezTo>
                    <a:pt x="1541" y="3861"/>
                    <a:pt x="1443" y="3845"/>
                    <a:pt x="1361" y="3812"/>
                  </a:cubicBezTo>
                  <a:lnTo>
                    <a:pt x="1295" y="3779"/>
                  </a:lnTo>
                  <a:cubicBezTo>
                    <a:pt x="574" y="3402"/>
                    <a:pt x="148" y="2648"/>
                    <a:pt x="164" y="1845"/>
                  </a:cubicBezTo>
                  <a:cubicBezTo>
                    <a:pt x="186" y="727"/>
                    <a:pt x="1158" y="95"/>
                    <a:pt x="2023" y="95"/>
                  </a:cubicBezTo>
                  <a:cubicBezTo>
                    <a:pt x="2440" y="95"/>
                    <a:pt x="2832" y="242"/>
                    <a:pt x="3082" y="550"/>
                  </a:cubicBezTo>
                  <a:cubicBezTo>
                    <a:pt x="3557" y="1009"/>
                    <a:pt x="3508" y="1763"/>
                    <a:pt x="3000" y="2157"/>
                  </a:cubicBezTo>
                  <a:cubicBezTo>
                    <a:pt x="2934" y="2222"/>
                    <a:pt x="2836" y="2255"/>
                    <a:pt x="2754" y="2288"/>
                  </a:cubicBezTo>
                  <a:cubicBezTo>
                    <a:pt x="2690" y="2305"/>
                    <a:pt x="2624" y="2313"/>
                    <a:pt x="2558" y="2313"/>
                  </a:cubicBezTo>
                  <a:cubicBezTo>
                    <a:pt x="2375" y="2313"/>
                    <a:pt x="2194" y="2249"/>
                    <a:pt x="2049" y="2140"/>
                  </a:cubicBezTo>
                  <a:cubicBezTo>
                    <a:pt x="1918" y="2058"/>
                    <a:pt x="1869" y="1911"/>
                    <a:pt x="1918" y="1763"/>
                  </a:cubicBezTo>
                  <a:lnTo>
                    <a:pt x="1918" y="1763"/>
                  </a:lnTo>
                  <a:cubicBezTo>
                    <a:pt x="1983" y="1839"/>
                    <a:pt x="2083" y="1879"/>
                    <a:pt x="2186" y="1879"/>
                  </a:cubicBezTo>
                  <a:cubicBezTo>
                    <a:pt x="2239" y="1879"/>
                    <a:pt x="2294" y="1868"/>
                    <a:pt x="2344" y="1845"/>
                  </a:cubicBezTo>
                  <a:cubicBezTo>
                    <a:pt x="2590" y="1714"/>
                    <a:pt x="2525" y="1304"/>
                    <a:pt x="2197" y="1206"/>
                  </a:cubicBezTo>
                  <a:cubicBezTo>
                    <a:pt x="2169" y="1199"/>
                    <a:pt x="2141" y="1195"/>
                    <a:pt x="2113" y="1195"/>
                  </a:cubicBezTo>
                  <a:cubicBezTo>
                    <a:pt x="1770" y="1195"/>
                    <a:pt x="1491" y="1732"/>
                    <a:pt x="1885" y="2157"/>
                  </a:cubicBezTo>
                  <a:cubicBezTo>
                    <a:pt x="2043" y="2302"/>
                    <a:pt x="2246" y="2385"/>
                    <a:pt x="2460" y="2385"/>
                  </a:cubicBezTo>
                  <a:cubicBezTo>
                    <a:pt x="2535" y="2385"/>
                    <a:pt x="2612" y="2375"/>
                    <a:pt x="2689" y="2353"/>
                  </a:cubicBezTo>
                  <a:cubicBezTo>
                    <a:pt x="2705" y="2353"/>
                    <a:pt x="2738" y="2353"/>
                    <a:pt x="2771" y="2337"/>
                  </a:cubicBezTo>
                  <a:lnTo>
                    <a:pt x="2853" y="2337"/>
                  </a:lnTo>
                  <a:lnTo>
                    <a:pt x="2885" y="2321"/>
                  </a:lnTo>
                  <a:cubicBezTo>
                    <a:pt x="3033" y="2255"/>
                    <a:pt x="3164" y="2140"/>
                    <a:pt x="3262" y="2009"/>
                  </a:cubicBezTo>
                  <a:cubicBezTo>
                    <a:pt x="3590" y="1550"/>
                    <a:pt x="3541" y="911"/>
                    <a:pt x="3148" y="501"/>
                  </a:cubicBezTo>
                  <a:cubicBezTo>
                    <a:pt x="2875" y="163"/>
                    <a:pt x="2444" y="1"/>
                    <a:pt x="19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3913450" y="3900300"/>
              <a:ext cx="161475" cy="92725"/>
            </a:xfrm>
            <a:custGeom>
              <a:rect b="b" l="l" r="r" t="t"/>
              <a:pathLst>
                <a:path extrusionOk="0" h="3709" w="6459">
                  <a:moveTo>
                    <a:pt x="5512" y="1"/>
                  </a:moveTo>
                  <a:cubicBezTo>
                    <a:pt x="5261" y="1"/>
                    <a:pt x="4964" y="45"/>
                    <a:pt x="4623" y="168"/>
                  </a:cubicBezTo>
                  <a:cubicBezTo>
                    <a:pt x="3779" y="468"/>
                    <a:pt x="2593" y="1030"/>
                    <a:pt x="1426" y="1030"/>
                  </a:cubicBezTo>
                  <a:cubicBezTo>
                    <a:pt x="939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67" y="1334"/>
                    <a:pt x="1345" y="1334"/>
                  </a:cubicBezTo>
                  <a:cubicBezTo>
                    <a:pt x="1372" y="1334"/>
                    <a:pt x="1399" y="1333"/>
                    <a:pt x="1427" y="1331"/>
                  </a:cubicBezTo>
                  <a:cubicBezTo>
                    <a:pt x="1951" y="1295"/>
                    <a:pt x="2185" y="1159"/>
                    <a:pt x="2318" y="1159"/>
                  </a:cubicBezTo>
                  <a:cubicBezTo>
                    <a:pt x="2364" y="1159"/>
                    <a:pt x="2397" y="1175"/>
                    <a:pt x="2427" y="1217"/>
                  </a:cubicBezTo>
                  <a:cubicBezTo>
                    <a:pt x="2500" y="1314"/>
                    <a:pt x="2410" y="1367"/>
                    <a:pt x="2264" y="1367"/>
                  </a:cubicBezTo>
                  <a:cubicBezTo>
                    <a:pt x="2214" y="1367"/>
                    <a:pt x="2158" y="1360"/>
                    <a:pt x="2099" y="1348"/>
                  </a:cubicBezTo>
                  <a:cubicBezTo>
                    <a:pt x="2052" y="1330"/>
                    <a:pt x="2001" y="1321"/>
                    <a:pt x="1948" y="1321"/>
                  </a:cubicBezTo>
                  <a:cubicBezTo>
                    <a:pt x="1854" y="1321"/>
                    <a:pt x="1757" y="1350"/>
                    <a:pt x="1673" y="1413"/>
                  </a:cubicBezTo>
                  <a:cubicBezTo>
                    <a:pt x="1514" y="1573"/>
                    <a:pt x="1710" y="2087"/>
                    <a:pt x="1362" y="2087"/>
                  </a:cubicBezTo>
                  <a:cubicBezTo>
                    <a:pt x="1351" y="2087"/>
                    <a:pt x="1340" y="2086"/>
                    <a:pt x="1329" y="2085"/>
                  </a:cubicBezTo>
                  <a:lnTo>
                    <a:pt x="1329" y="2085"/>
                  </a:lnTo>
                  <a:cubicBezTo>
                    <a:pt x="1329" y="2085"/>
                    <a:pt x="1618" y="2459"/>
                    <a:pt x="2056" y="2459"/>
                  </a:cubicBezTo>
                  <a:cubicBezTo>
                    <a:pt x="2198" y="2459"/>
                    <a:pt x="2356" y="2419"/>
                    <a:pt x="2525" y="2315"/>
                  </a:cubicBezTo>
                  <a:cubicBezTo>
                    <a:pt x="3197" y="1872"/>
                    <a:pt x="2820" y="1381"/>
                    <a:pt x="3066" y="1249"/>
                  </a:cubicBezTo>
                  <a:cubicBezTo>
                    <a:pt x="3112" y="1226"/>
                    <a:pt x="3156" y="1216"/>
                    <a:pt x="3197" y="1216"/>
                  </a:cubicBezTo>
                  <a:cubicBezTo>
                    <a:pt x="3389" y="1216"/>
                    <a:pt x="3501" y="1446"/>
                    <a:pt x="3312" y="1676"/>
                  </a:cubicBezTo>
                  <a:cubicBezTo>
                    <a:pt x="3082" y="1938"/>
                    <a:pt x="2230" y="2889"/>
                    <a:pt x="3558" y="3708"/>
                  </a:cubicBezTo>
                  <a:cubicBezTo>
                    <a:pt x="3558" y="3708"/>
                    <a:pt x="3377" y="3249"/>
                    <a:pt x="3738" y="3085"/>
                  </a:cubicBezTo>
                  <a:cubicBezTo>
                    <a:pt x="4099" y="2921"/>
                    <a:pt x="4803" y="2708"/>
                    <a:pt x="4705" y="2200"/>
                  </a:cubicBezTo>
                  <a:cubicBezTo>
                    <a:pt x="4607" y="1708"/>
                    <a:pt x="4246" y="954"/>
                    <a:pt x="4836" y="512"/>
                  </a:cubicBezTo>
                  <a:cubicBezTo>
                    <a:pt x="5193" y="242"/>
                    <a:pt x="5498" y="142"/>
                    <a:pt x="5802" y="142"/>
                  </a:cubicBezTo>
                  <a:cubicBezTo>
                    <a:pt x="6016" y="142"/>
                    <a:pt x="6229" y="192"/>
                    <a:pt x="6459" y="266"/>
                  </a:cubicBezTo>
                  <a:cubicBezTo>
                    <a:pt x="6459" y="266"/>
                    <a:pt x="6127" y="1"/>
                    <a:pt x="551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3943375" y="3808375"/>
              <a:ext cx="90575" cy="63350"/>
            </a:xfrm>
            <a:custGeom>
              <a:rect b="b" l="l" r="r" t="t"/>
              <a:pathLst>
                <a:path extrusionOk="0" h="2534" w="3623">
                  <a:moveTo>
                    <a:pt x="1086" y="1"/>
                  </a:moveTo>
                  <a:cubicBezTo>
                    <a:pt x="496" y="1"/>
                    <a:pt x="0" y="124"/>
                    <a:pt x="0" y="124"/>
                  </a:cubicBezTo>
                  <a:cubicBezTo>
                    <a:pt x="0" y="124"/>
                    <a:pt x="951" y="206"/>
                    <a:pt x="1197" y="550"/>
                  </a:cubicBezTo>
                  <a:cubicBezTo>
                    <a:pt x="1361" y="747"/>
                    <a:pt x="1426" y="1025"/>
                    <a:pt x="1344" y="1271"/>
                  </a:cubicBezTo>
                  <a:cubicBezTo>
                    <a:pt x="1295" y="1501"/>
                    <a:pt x="1181" y="2156"/>
                    <a:pt x="2213" y="2156"/>
                  </a:cubicBezTo>
                  <a:cubicBezTo>
                    <a:pt x="3246" y="2173"/>
                    <a:pt x="3082" y="2533"/>
                    <a:pt x="3082" y="2533"/>
                  </a:cubicBezTo>
                  <a:cubicBezTo>
                    <a:pt x="3082" y="2533"/>
                    <a:pt x="3623" y="1763"/>
                    <a:pt x="2738" y="616"/>
                  </a:cubicBezTo>
                  <a:cubicBezTo>
                    <a:pt x="2361" y="124"/>
                    <a:pt x="1676" y="1"/>
                    <a:pt x="108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3907725" y="3741800"/>
              <a:ext cx="56575" cy="66825"/>
            </a:xfrm>
            <a:custGeom>
              <a:rect b="b" l="l" r="r" t="t"/>
              <a:pathLst>
                <a:path extrusionOk="0" h="2673" w="2263">
                  <a:moveTo>
                    <a:pt x="1131" y="0"/>
                  </a:moveTo>
                  <a:lnTo>
                    <a:pt x="1131" y="0"/>
                  </a:lnTo>
                  <a:cubicBezTo>
                    <a:pt x="836" y="164"/>
                    <a:pt x="738" y="705"/>
                    <a:pt x="804" y="1443"/>
                  </a:cubicBezTo>
                  <a:cubicBezTo>
                    <a:pt x="869" y="2180"/>
                    <a:pt x="0" y="2623"/>
                    <a:pt x="0" y="2623"/>
                  </a:cubicBezTo>
                  <a:cubicBezTo>
                    <a:pt x="590" y="2410"/>
                    <a:pt x="1771" y="2672"/>
                    <a:pt x="2016" y="2016"/>
                  </a:cubicBezTo>
                  <a:cubicBezTo>
                    <a:pt x="2262" y="1361"/>
                    <a:pt x="1639" y="935"/>
                    <a:pt x="1279" y="738"/>
                  </a:cubicBezTo>
                  <a:cubicBezTo>
                    <a:pt x="918" y="541"/>
                    <a:pt x="1131" y="0"/>
                    <a:pt x="11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3823300" y="3770900"/>
              <a:ext cx="79525" cy="107375"/>
            </a:xfrm>
            <a:custGeom>
              <a:rect b="b" l="l" r="r" t="t"/>
              <a:pathLst>
                <a:path extrusionOk="0" h="4295" w="3181">
                  <a:moveTo>
                    <a:pt x="2804" y="0"/>
                  </a:moveTo>
                  <a:cubicBezTo>
                    <a:pt x="2726" y="78"/>
                    <a:pt x="2607" y="125"/>
                    <a:pt x="2488" y="125"/>
                  </a:cubicBezTo>
                  <a:cubicBezTo>
                    <a:pt x="2456" y="125"/>
                    <a:pt x="2425" y="122"/>
                    <a:pt x="2394" y="115"/>
                  </a:cubicBezTo>
                  <a:cubicBezTo>
                    <a:pt x="2340" y="104"/>
                    <a:pt x="2262" y="96"/>
                    <a:pt x="2172" y="96"/>
                  </a:cubicBezTo>
                  <a:cubicBezTo>
                    <a:pt x="1851" y="96"/>
                    <a:pt x="1371" y="202"/>
                    <a:pt x="1230" y="689"/>
                  </a:cubicBezTo>
                  <a:cubicBezTo>
                    <a:pt x="1050" y="1295"/>
                    <a:pt x="1197" y="1688"/>
                    <a:pt x="1410" y="1869"/>
                  </a:cubicBezTo>
                  <a:cubicBezTo>
                    <a:pt x="1623" y="2065"/>
                    <a:pt x="1623" y="2426"/>
                    <a:pt x="1476" y="2492"/>
                  </a:cubicBezTo>
                  <a:cubicBezTo>
                    <a:pt x="1439" y="2509"/>
                    <a:pt x="1402" y="2516"/>
                    <a:pt x="1366" y="2516"/>
                  </a:cubicBezTo>
                  <a:cubicBezTo>
                    <a:pt x="1198" y="2516"/>
                    <a:pt x="1067" y="2343"/>
                    <a:pt x="1148" y="2180"/>
                  </a:cubicBezTo>
                  <a:cubicBezTo>
                    <a:pt x="1221" y="1946"/>
                    <a:pt x="1046" y="1711"/>
                    <a:pt x="820" y="1711"/>
                  </a:cubicBezTo>
                  <a:cubicBezTo>
                    <a:pt x="793" y="1711"/>
                    <a:pt x="766" y="1714"/>
                    <a:pt x="738" y="1721"/>
                  </a:cubicBezTo>
                  <a:cubicBezTo>
                    <a:pt x="678" y="1729"/>
                    <a:pt x="624" y="1733"/>
                    <a:pt x="575" y="1733"/>
                  </a:cubicBezTo>
                  <a:cubicBezTo>
                    <a:pt x="413" y="1733"/>
                    <a:pt x="317" y="1687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1" y="2475"/>
                    <a:pt x="689" y="2918"/>
                  </a:cubicBezTo>
                  <a:cubicBezTo>
                    <a:pt x="1394" y="3344"/>
                    <a:pt x="1738" y="4032"/>
                    <a:pt x="2132" y="4295"/>
                  </a:cubicBezTo>
                  <a:cubicBezTo>
                    <a:pt x="2132" y="4295"/>
                    <a:pt x="1525" y="3344"/>
                    <a:pt x="2082" y="2475"/>
                  </a:cubicBezTo>
                  <a:cubicBezTo>
                    <a:pt x="2640" y="1606"/>
                    <a:pt x="3181" y="1328"/>
                    <a:pt x="2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3718400" y="3612200"/>
              <a:ext cx="202875" cy="202150"/>
            </a:xfrm>
            <a:custGeom>
              <a:rect b="b" l="l" r="r" t="t"/>
              <a:pathLst>
                <a:path extrusionOk="0" h="8086" w="8115">
                  <a:moveTo>
                    <a:pt x="2382" y="1"/>
                  </a:moveTo>
                  <a:cubicBezTo>
                    <a:pt x="2282" y="1"/>
                    <a:pt x="2182" y="8"/>
                    <a:pt x="2082" y="21"/>
                  </a:cubicBezTo>
                  <a:cubicBezTo>
                    <a:pt x="755" y="169"/>
                    <a:pt x="1" y="1972"/>
                    <a:pt x="771" y="3234"/>
                  </a:cubicBezTo>
                  <a:cubicBezTo>
                    <a:pt x="1375" y="4191"/>
                    <a:pt x="2455" y="4473"/>
                    <a:pt x="3417" y="4473"/>
                  </a:cubicBezTo>
                  <a:cubicBezTo>
                    <a:pt x="3525" y="4473"/>
                    <a:pt x="3633" y="4470"/>
                    <a:pt x="3738" y="4463"/>
                  </a:cubicBezTo>
                  <a:cubicBezTo>
                    <a:pt x="3951" y="4463"/>
                    <a:pt x="4197" y="4430"/>
                    <a:pt x="4443" y="4398"/>
                  </a:cubicBezTo>
                  <a:cubicBezTo>
                    <a:pt x="4443" y="4398"/>
                    <a:pt x="4638" y="4367"/>
                    <a:pt x="4933" y="4367"/>
                  </a:cubicBezTo>
                  <a:cubicBezTo>
                    <a:pt x="5420" y="4367"/>
                    <a:pt x="6178" y="4450"/>
                    <a:pt x="6770" y="4889"/>
                  </a:cubicBezTo>
                  <a:cubicBezTo>
                    <a:pt x="7164" y="5234"/>
                    <a:pt x="7426" y="5692"/>
                    <a:pt x="7508" y="6217"/>
                  </a:cubicBezTo>
                  <a:cubicBezTo>
                    <a:pt x="7508" y="6217"/>
                    <a:pt x="7672" y="7414"/>
                    <a:pt x="7098" y="8053"/>
                  </a:cubicBezTo>
                  <a:lnTo>
                    <a:pt x="7065" y="8086"/>
                  </a:lnTo>
                  <a:cubicBezTo>
                    <a:pt x="7065" y="8086"/>
                    <a:pt x="8114" y="7577"/>
                    <a:pt x="7983" y="5971"/>
                  </a:cubicBezTo>
                  <a:cubicBezTo>
                    <a:pt x="7875" y="4655"/>
                    <a:pt x="6811" y="4001"/>
                    <a:pt x="5472" y="4001"/>
                  </a:cubicBezTo>
                  <a:cubicBezTo>
                    <a:pt x="5193" y="4001"/>
                    <a:pt x="4903" y="4030"/>
                    <a:pt x="4607" y="4086"/>
                  </a:cubicBezTo>
                  <a:cubicBezTo>
                    <a:pt x="4105" y="4187"/>
                    <a:pt x="3653" y="4237"/>
                    <a:pt x="3246" y="4237"/>
                  </a:cubicBezTo>
                  <a:cubicBezTo>
                    <a:pt x="2722" y="4237"/>
                    <a:pt x="2273" y="4154"/>
                    <a:pt x="1886" y="3988"/>
                  </a:cubicBezTo>
                  <a:cubicBezTo>
                    <a:pt x="1492" y="3807"/>
                    <a:pt x="1148" y="3512"/>
                    <a:pt x="918" y="3135"/>
                  </a:cubicBezTo>
                  <a:cubicBezTo>
                    <a:pt x="197" y="1988"/>
                    <a:pt x="886" y="300"/>
                    <a:pt x="2099" y="152"/>
                  </a:cubicBezTo>
                  <a:cubicBezTo>
                    <a:pt x="2200" y="138"/>
                    <a:pt x="2302" y="130"/>
                    <a:pt x="2403" y="130"/>
                  </a:cubicBezTo>
                  <a:cubicBezTo>
                    <a:pt x="2877" y="130"/>
                    <a:pt x="3334" y="290"/>
                    <a:pt x="3590" y="628"/>
                  </a:cubicBezTo>
                  <a:cubicBezTo>
                    <a:pt x="3885" y="1021"/>
                    <a:pt x="3934" y="1545"/>
                    <a:pt x="3721" y="1988"/>
                  </a:cubicBezTo>
                  <a:cubicBezTo>
                    <a:pt x="3577" y="2330"/>
                    <a:pt x="3253" y="2535"/>
                    <a:pt x="2902" y="2535"/>
                  </a:cubicBezTo>
                  <a:cubicBezTo>
                    <a:pt x="2815" y="2535"/>
                    <a:pt x="2727" y="2522"/>
                    <a:pt x="2640" y="2496"/>
                  </a:cubicBezTo>
                  <a:cubicBezTo>
                    <a:pt x="2197" y="2398"/>
                    <a:pt x="2017" y="1955"/>
                    <a:pt x="2361" y="1906"/>
                  </a:cubicBezTo>
                  <a:cubicBezTo>
                    <a:pt x="2771" y="1841"/>
                    <a:pt x="2836" y="1496"/>
                    <a:pt x="2705" y="1201"/>
                  </a:cubicBezTo>
                  <a:cubicBezTo>
                    <a:pt x="2645" y="1082"/>
                    <a:pt x="2513" y="1016"/>
                    <a:pt x="2370" y="1016"/>
                  </a:cubicBezTo>
                  <a:cubicBezTo>
                    <a:pt x="2160" y="1016"/>
                    <a:pt x="1928" y="1158"/>
                    <a:pt x="1869" y="1480"/>
                  </a:cubicBezTo>
                  <a:cubicBezTo>
                    <a:pt x="1820" y="1759"/>
                    <a:pt x="1886" y="2037"/>
                    <a:pt x="2082" y="2234"/>
                  </a:cubicBezTo>
                  <a:cubicBezTo>
                    <a:pt x="2251" y="2427"/>
                    <a:pt x="2587" y="2591"/>
                    <a:pt x="2933" y="2591"/>
                  </a:cubicBezTo>
                  <a:cubicBezTo>
                    <a:pt x="3260" y="2591"/>
                    <a:pt x="3596" y="2444"/>
                    <a:pt x="3803" y="2037"/>
                  </a:cubicBezTo>
                  <a:cubicBezTo>
                    <a:pt x="4033" y="1562"/>
                    <a:pt x="4000" y="988"/>
                    <a:pt x="3689" y="562"/>
                  </a:cubicBezTo>
                  <a:cubicBezTo>
                    <a:pt x="3387" y="178"/>
                    <a:pt x="2891" y="1"/>
                    <a:pt x="23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3750775" y="3728400"/>
              <a:ext cx="116800" cy="59725"/>
            </a:xfrm>
            <a:custGeom>
              <a:rect b="b" l="l" r="r" t="t"/>
              <a:pathLst>
                <a:path extrusionOk="0" h="2389" w="4672">
                  <a:moveTo>
                    <a:pt x="3580" y="0"/>
                  </a:moveTo>
                  <a:cubicBezTo>
                    <a:pt x="3284" y="0"/>
                    <a:pt x="2935" y="41"/>
                    <a:pt x="2541" y="159"/>
                  </a:cubicBezTo>
                  <a:cubicBezTo>
                    <a:pt x="1980" y="326"/>
                    <a:pt x="1504" y="386"/>
                    <a:pt x="1114" y="386"/>
                  </a:cubicBezTo>
                  <a:cubicBezTo>
                    <a:pt x="581" y="386"/>
                    <a:pt x="209" y="273"/>
                    <a:pt x="0" y="159"/>
                  </a:cubicBezTo>
                  <a:lnTo>
                    <a:pt x="0" y="159"/>
                  </a:lnTo>
                  <a:cubicBezTo>
                    <a:pt x="132" y="274"/>
                    <a:pt x="263" y="389"/>
                    <a:pt x="377" y="536"/>
                  </a:cubicBezTo>
                  <a:cubicBezTo>
                    <a:pt x="453" y="641"/>
                    <a:pt x="596" y="1392"/>
                    <a:pt x="1186" y="1392"/>
                  </a:cubicBezTo>
                  <a:cubicBezTo>
                    <a:pt x="1241" y="1392"/>
                    <a:pt x="1299" y="1386"/>
                    <a:pt x="1361" y="1372"/>
                  </a:cubicBezTo>
                  <a:cubicBezTo>
                    <a:pt x="2082" y="1225"/>
                    <a:pt x="1951" y="766"/>
                    <a:pt x="2426" y="618"/>
                  </a:cubicBezTo>
                  <a:cubicBezTo>
                    <a:pt x="2518" y="590"/>
                    <a:pt x="2596" y="578"/>
                    <a:pt x="2661" y="578"/>
                  </a:cubicBezTo>
                  <a:cubicBezTo>
                    <a:pt x="2931" y="578"/>
                    <a:pt x="2975" y="785"/>
                    <a:pt x="2869" y="864"/>
                  </a:cubicBezTo>
                  <a:cubicBezTo>
                    <a:pt x="2813" y="899"/>
                    <a:pt x="2763" y="910"/>
                    <a:pt x="2710" y="910"/>
                  </a:cubicBezTo>
                  <a:cubicBezTo>
                    <a:pt x="2639" y="910"/>
                    <a:pt x="2563" y="890"/>
                    <a:pt x="2459" y="881"/>
                  </a:cubicBezTo>
                  <a:cubicBezTo>
                    <a:pt x="2446" y="878"/>
                    <a:pt x="2430" y="876"/>
                    <a:pt x="2413" y="876"/>
                  </a:cubicBezTo>
                  <a:cubicBezTo>
                    <a:pt x="2219" y="876"/>
                    <a:pt x="1817" y="1047"/>
                    <a:pt x="1967" y="1438"/>
                  </a:cubicBezTo>
                  <a:cubicBezTo>
                    <a:pt x="2131" y="1880"/>
                    <a:pt x="2377" y="2241"/>
                    <a:pt x="2115" y="2389"/>
                  </a:cubicBezTo>
                  <a:cubicBezTo>
                    <a:pt x="2115" y="2389"/>
                    <a:pt x="3033" y="2389"/>
                    <a:pt x="3344" y="2126"/>
                  </a:cubicBezTo>
                  <a:cubicBezTo>
                    <a:pt x="3705" y="1864"/>
                    <a:pt x="3852" y="1405"/>
                    <a:pt x="3738" y="995"/>
                  </a:cubicBezTo>
                  <a:cubicBezTo>
                    <a:pt x="3625" y="501"/>
                    <a:pt x="3938" y="201"/>
                    <a:pt x="4425" y="201"/>
                  </a:cubicBezTo>
                  <a:cubicBezTo>
                    <a:pt x="4503" y="201"/>
                    <a:pt x="4586" y="209"/>
                    <a:pt x="4672" y="225"/>
                  </a:cubicBezTo>
                  <a:cubicBezTo>
                    <a:pt x="4672" y="225"/>
                    <a:pt x="4270" y="0"/>
                    <a:pt x="35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3780700" y="3618850"/>
              <a:ext cx="80325" cy="84125"/>
            </a:xfrm>
            <a:custGeom>
              <a:rect b="b" l="l" r="r" t="t"/>
              <a:pathLst>
                <a:path extrusionOk="0" h="3365" w="3213">
                  <a:moveTo>
                    <a:pt x="1262" y="1"/>
                  </a:moveTo>
                  <a:lnTo>
                    <a:pt x="1262" y="1"/>
                  </a:lnTo>
                  <a:cubicBezTo>
                    <a:pt x="1688" y="444"/>
                    <a:pt x="1836" y="1083"/>
                    <a:pt x="1639" y="1656"/>
                  </a:cubicBezTo>
                  <a:cubicBezTo>
                    <a:pt x="1410" y="2418"/>
                    <a:pt x="886" y="2618"/>
                    <a:pt x="436" y="2618"/>
                  </a:cubicBezTo>
                  <a:cubicBezTo>
                    <a:pt x="276" y="2618"/>
                    <a:pt x="125" y="2592"/>
                    <a:pt x="0" y="2558"/>
                  </a:cubicBezTo>
                  <a:lnTo>
                    <a:pt x="0" y="2558"/>
                  </a:lnTo>
                  <a:cubicBezTo>
                    <a:pt x="0" y="2558"/>
                    <a:pt x="228" y="3365"/>
                    <a:pt x="1008" y="3365"/>
                  </a:cubicBezTo>
                  <a:cubicBezTo>
                    <a:pt x="1037" y="3365"/>
                    <a:pt x="1067" y="3364"/>
                    <a:pt x="1098" y="3361"/>
                  </a:cubicBezTo>
                  <a:cubicBezTo>
                    <a:pt x="1951" y="3296"/>
                    <a:pt x="1885" y="2640"/>
                    <a:pt x="1885" y="2361"/>
                  </a:cubicBezTo>
                  <a:cubicBezTo>
                    <a:pt x="1869" y="2083"/>
                    <a:pt x="1852" y="1853"/>
                    <a:pt x="1967" y="1853"/>
                  </a:cubicBezTo>
                  <a:cubicBezTo>
                    <a:pt x="2082" y="1853"/>
                    <a:pt x="2115" y="1952"/>
                    <a:pt x="2049" y="2148"/>
                  </a:cubicBezTo>
                  <a:cubicBezTo>
                    <a:pt x="1983" y="2345"/>
                    <a:pt x="1819" y="2984"/>
                    <a:pt x="2918" y="3099"/>
                  </a:cubicBezTo>
                  <a:cubicBezTo>
                    <a:pt x="2787" y="3001"/>
                    <a:pt x="2754" y="2820"/>
                    <a:pt x="2869" y="2689"/>
                  </a:cubicBezTo>
                  <a:cubicBezTo>
                    <a:pt x="3000" y="2427"/>
                    <a:pt x="3213" y="1984"/>
                    <a:pt x="2492" y="1361"/>
                  </a:cubicBezTo>
                  <a:cubicBezTo>
                    <a:pt x="1754" y="739"/>
                    <a:pt x="1688" y="296"/>
                    <a:pt x="12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3697500" y="3499700"/>
              <a:ext cx="47975" cy="191725"/>
            </a:xfrm>
            <a:custGeom>
              <a:rect b="b" l="l" r="r" t="t"/>
              <a:pathLst>
                <a:path extrusionOk="0" h="7669" w="1919">
                  <a:moveTo>
                    <a:pt x="632" y="0"/>
                  </a:moveTo>
                  <a:cubicBezTo>
                    <a:pt x="562" y="0"/>
                    <a:pt x="487" y="18"/>
                    <a:pt x="410" y="63"/>
                  </a:cubicBezTo>
                  <a:cubicBezTo>
                    <a:pt x="1" y="292"/>
                    <a:pt x="328" y="833"/>
                    <a:pt x="591" y="1095"/>
                  </a:cubicBezTo>
                  <a:cubicBezTo>
                    <a:pt x="853" y="1358"/>
                    <a:pt x="869" y="2636"/>
                    <a:pt x="738" y="3997"/>
                  </a:cubicBezTo>
                  <a:cubicBezTo>
                    <a:pt x="607" y="5357"/>
                    <a:pt x="755" y="7127"/>
                    <a:pt x="1459" y="7668"/>
                  </a:cubicBezTo>
                  <a:cubicBezTo>
                    <a:pt x="1459" y="7668"/>
                    <a:pt x="804" y="7045"/>
                    <a:pt x="951" y="5177"/>
                  </a:cubicBezTo>
                  <a:cubicBezTo>
                    <a:pt x="1099" y="3292"/>
                    <a:pt x="1918" y="1505"/>
                    <a:pt x="1181" y="374"/>
                  </a:cubicBezTo>
                  <a:cubicBezTo>
                    <a:pt x="1181" y="374"/>
                    <a:pt x="950" y="0"/>
                    <a:pt x="6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3577850" y="3474650"/>
              <a:ext cx="213925" cy="254475"/>
            </a:xfrm>
            <a:custGeom>
              <a:rect b="b" l="l" r="r" t="t"/>
              <a:pathLst>
                <a:path extrusionOk="0" h="10179" w="8557">
                  <a:moveTo>
                    <a:pt x="2274" y="0"/>
                  </a:moveTo>
                  <a:cubicBezTo>
                    <a:pt x="1363" y="0"/>
                    <a:pt x="525" y="449"/>
                    <a:pt x="295" y="1163"/>
                  </a:cubicBezTo>
                  <a:cubicBezTo>
                    <a:pt x="0" y="1966"/>
                    <a:pt x="410" y="2671"/>
                    <a:pt x="820" y="2884"/>
                  </a:cubicBezTo>
                  <a:cubicBezTo>
                    <a:pt x="1045" y="3036"/>
                    <a:pt x="1305" y="3101"/>
                    <a:pt x="1559" y="3101"/>
                  </a:cubicBezTo>
                  <a:cubicBezTo>
                    <a:pt x="2102" y="3101"/>
                    <a:pt x="2621" y="2805"/>
                    <a:pt x="2721" y="2425"/>
                  </a:cubicBezTo>
                  <a:cubicBezTo>
                    <a:pt x="2851" y="2036"/>
                    <a:pt x="2551" y="1648"/>
                    <a:pt x="2165" y="1648"/>
                  </a:cubicBezTo>
                  <a:cubicBezTo>
                    <a:pt x="2111" y="1648"/>
                    <a:pt x="2056" y="1655"/>
                    <a:pt x="2000" y="1671"/>
                  </a:cubicBezTo>
                  <a:cubicBezTo>
                    <a:pt x="1672" y="1737"/>
                    <a:pt x="1492" y="2081"/>
                    <a:pt x="1607" y="2376"/>
                  </a:cubicBezTo>
                  <a:cubicBezTo>
                    <a:pt x="1690" y="2625"/>
                    <a:pt x="1945" y="2660"/>
                    <a:pt x="2079" y="2660"/>
                  </a:cubicBezTo>
                  <a:cubicBezTo>
                    <a:pt x="2130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1"/>
                    <a:pt x="1625" y="2961"/>
                  </a:cubicBezTo>
                  <a:cubicBezTo>
                    <a:pt x="1428" y="2961"/>
                    <a:pt x="1205" y="2887"/>
                    <a:pt x="1000" y="2704"/>
                  </a:cubicBezTo>
                  <a:cubicBezTo>
                    <a:pt x="574" y="2327"/>
                    <a:pt x="492" y="1081"/>
                    <a:pt x="1213" y="507"/>
                  </a:cubicBezTo>
                  <a:cubicBezTo>
                    <a:pt x="1537" y="272"/>
                    <a:pt x="1915" y="142"/>
                    <a:pt x="2309" y="142"/>
                  </a:cubicBezTo>
                  <a:cubicBezTo>
                    <a:pt x="2353" y="142"/>
                    <a:pt x="2398" y="143"/>
                    <a:pt x="2443" y="147"/>
                  </a:cubicBezTo>
                  <a:cubicBezTo>
                    <a:pt x="2574" y="147"/>
                    <a:pt x="2705" y="180"/>
                    <a:pt x="2836" y="212"/>
                  </a:cubicBezTo>
                  <a:cubicBezTo>
                    <a:pt x="3934" y="475"/>
                    <a:pt x="4655" y="1638"/>
                    <a:pt x="4885" y="2868"/>
                  </a:cubicBezTo>
                  <a:cubicBezTo>
                    <a:pt x="5114" y="4097"/>
                    <a:pt x="4885" y="5359"/>
                    <a:pt x="4951" y="6490"/>
                  </a:cubicBezTo>
                  <a:cubicBezTo>
                    <a:pt x="4901" y="7506"/>
                    <a:pt x="5311" y="8490"/>
                    <a:pt x="6049" y="9195"/>
                  </a:cubicBezTo>
                  <a:cubicBezTo>
                    <a:pt x="6737" y="9801"/>
                    <a:pt x="7622" y="10145"/>
                    <a:pt x="8557" y="10178"/>
                  </a:cubicBezTo>
                  <a:cubicBezTo>
                    <a:pt x="7639" y="10113"/>
                    <a:pt x="6770" y="9752"/>
                    <a:pt x="6098" y="9129"/>
                  </a:cubicBezTo>
                  <a:cubicBezTo>
                    <a:pt x="5393" y="8441"/>
                    <a:pt x="5032" y="7474"/>
                    <a:pt x="5082" y="6474"/>
                  </a:cubicBezTo>
                  <a:cubicBezTo>
                    <a:pt x="5032" y="5376"/>
                    <a:pt x="5278" y="4146"/>
                    <a:pt x="5049" y="2835"/>
                  </a:cubicBezTo>
                  <a:cubicBezTo>
                    <a:pt x="4803" y="1573"/>
                    <a:pt x="4049" y="327"/>
                    <a:pt x="2869" y="65"/>
                  </a:cubicBezTo>
                  <a:cubicBezTo>
                    <a:pt x="2671" y="21"/>
                    <a:pt x="2471" y="0"/>
                    <a:pt x="22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3627425" y="3510075"/>
              <a:ext cx="62725" cy="52850"/>
            </a:xfrm>
            <a:custGeom>
              <a:rect b="b" l="l" r="r" t="t"/>
              <a:pathLst>
                <a:path extrusionOk="0" h="2114" w="2509">
                  <a:moveTo>
                    <a:pt x="1803" y="1"/>
                  </a:moveTo>
                  <a:cubicBezTo>
                    <a:pt x="1321" y="1"/>
                    <a:pt x="1021" y="400"/>
                    <a:pt x="935" y="1090"/>
                  </a:cubicBezTo>
                  <a:cubicBezTo>
                    <a:pt x="856" y="1735"/>
                    <a:pt x="301" y="1799"/>
                    <a:pt x="86" y="1799"/>
                  </a:cubicBezTo>
                  <a:cubicBezTo>
                    <a:pt x="33" y="1799"/>
                    <a:pt x="1" y="1795"/>
                    <a:pt x="1" y="1795"/>
                  </a:cubicBezTo>
                  <a:lnTo>
                    <a:pt x="1" y="1795"/>
                  </a:lnTo>
                  <a:cubicBezTo>
                    <a:pt x="120" y="1860"/>
                    <a:pt x="695" y="2113"/>
                    <a:pt x="1230" y="2113"/>
                  </a:cubicBezTo>
                  <a:cubicBezTo>
                    <a:pt x="1502" y="2113"/>
                    <a:pt x="1764" y="2048"/>
                    <a:pt x="1951" y="1860"/>
                  </a:cubicBezTo>
                  <a:cubicBezTo>
                    <a:pt x="2509" y="1320"/>
                    <a:pt x="2115" y="615"/>
                    <a:pt x="1968" y="385"/>
                  </a:cubicBezTo>
                  <a:cubicBezTo>
                    <a:pt x="1869" y="271"/>
                    <a:pt x="1902" y="107"/>
                    <a:pt x="2017" y="25"/>
                  </a:cubicBezTo>
                  <a:cubicBezTo>
                    <a:pt x="1942" y="8"/>
                    <a:pt x="1870" y="1"/>
                    <a:pt x="1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3565950" y="3513950"/>
              <a:ext cx="120525" cy="136900"/>
            </a:xfrm>
            <a:custGeom>
              <a:rect b="b" l="l" r="r" t="t"/>
              <a:pathLst>
                <a:path extrusionOk="0" h="5476" w="4821">
                  <a:moveTo>
                    <a:pt x="476" y="1"/>
                  </a:moveTo>
                  <a:cubicBezTo>
                    <a:pt x="1" y="820"/>
                    <a:pt x="230" y="2148"/>
                    <a:pt x="870" y="3033"/>
                  </a:cubicBezTo>
                  <a:cubicBezTo>
                    <a:pt x="1350" y="3716"/>
                    <a:pt x="2123" y="3794"/>
                    <a:pt x="2452" y="3794"/>
                  </a:cubicBezTo>
                  <a:cubicBezTo>
                    <a:pt x="2549" y="3794"/>
                    <a:pt x="2607" y="3787"/>
                    <a:pt x="2607" y="3787"/>
                  </a:cubicBezTo>
                  <a:cubicBezTo>
                    <a:pt x="2329" y="3705"/>
                    <a:pt x="2279" y="3377"/>
                    <a:pt x="2476" y="3148"/>
                  </a:cubicBezTo>
                  <a:cubicBezTo>
                    <a:pt x="2624" y="2984"/>
                    <a:pt x="2607" y="2722"/>
                    <a:pt x="2410" y="2607"/>
                  </a:cubicBezTo>
                  <a:cubicBezTo>
                    <a:pt x="2296" y="2558"/>
                    <a:pt x="2017" y="2345"/>
                    <a:pt x="2247" y="2197"/>
                  </a:cubicBezTo>
                  <a:cubicBezTo>
                    <a:pt x="2273" y="2182"/>
                    <a:pt x="2301" y="2175"/>
                    <a:pt x="2332" y="2175"/>
                  </a:cubicBezTo>
                  <a:cubicBezTo>
                    <a:pt x="2570" y="2175"/>
                    <a:pt x="2913" y="2607"/>
                    <a:pt x="2869" y="3115"/>
                  </a:cubicBezTo>
                  <a:cubicBezTo>
                    <a:pt x="2820" y="3705"/>
                    <a:pt x="3083" y="3869"/>
                    <a:pt x="3476" y="4148"/>
                  </a:cubicBezTo>
                  <a:cubicBezTo>
                    <a:pt x="3869" y="4426"/>
                    <a:pt x="3640" y="4951"/>
                    <a:pt x="3640" y="4951"/>
                  </a:cubicBezTo>
                  <a:cubicBezTo>
                    <a:pt x="4361" y="4541"/>
                    <a:pt x="4197" y="3869"/>
                    <a:pt x="4115" y="3722"/>
                  </a:cubicBezTo>
                  <a:cubicBezTo>
                    <a:pt x="4017" y="3574"/>
                    <a:pt x="3837" y="3312"/>
                    <a:pt x="4066" y="3213"/>
                  </a:cubicBezTo>
                  <a:cubicBezTo>
                    <a:pt x="4079" y="3208"/>
                    <a:pt x="4092" y="3205"/>
                    <a:pt x="4105" y="3205"/>
                  </a:cubicBezTo>
                  <a:cubicBezTo>
                    <a:pt x="4305" y="3205"/>
                    <a:pt x="4376" y="3926"/>
                    <a:pt x="4361" y="4574"/>
                  </a:cubicBezTo>
                  <a:cubicBezTo>
                    <a:pt x="4345" y="4935"/>
                    <a:pt x="4525" y="5279"/>
                    <a:pt x="4820" y="5475"/>
                  </a:cubicBezTo>
                  <a:cubicBezTo>
                    <a:pt x="4689" y="5148"/>
                    <a:pt x="4623" y="4803"/>
                    <a:pt x="4640" y="4459"/>
                  </a:cubicBezTo>
                  <a:cubicBezTo>
                    <a:pt x="4640" y="3935"/>
                    <a:pt x="4738" y="3017"/>
                    <a:pt x="3820" y="2410"/>
                  </a:cubicBezTo>
                  <a:cubicBezTo>
                    <a:pt x="2919" y="1787"/>
                    <a:pt x="1820" y="2050"/>
                    <a:pt x="1017" y="1492"/>
                  </a:cubicBezTo>
                  <a:cubicBezTo>
                    <a:pt x="558" y="1148"/>
                    <a:pt x="345" y="558"/>
                    <a:pt x="4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3526225" y="3475325"/>
              <a:ext cx="74175" cy="48825"/>
            </a:xfrm>
            <a:custGeom>
              <a:rect b="b" l="l" r="r" t="t"/>
              <a:pathLst>
                <a:path extrusionOk="0" h="1953" w="2967">
                  <a:moveTo>
                    <a:pt x="2039" y="1"/>
                  </a:moveTo>
                  <a:cubicBezTo>
                    <a:pt x="328" y="1"/>
                    <a:pt x="279" y="1082"/>
                    <a:pt x="279" y="1365"/>
                  </a:cubicBezTo>
                  <a:cubicBezTo>
                    <a:pt x="279" y="1562"/>
                    <a:pt x="164" y="1726"/>
                    <a:pt x="0" y="1792"/>
                  </a:cubicBezTo>
                  <a:cubicBezTo>
                    <a:pt x="268" y="1904"/>
                    <a:pt x="502" y="1953"/>
                    <a:pt x="708" y="1953"/>
                  </a:cubicBezTo>
                  <a:cubicBezTo>
                    <a:pt x="1459" y="1953"/>
                    <a:pt x="1827" y="1307"/>
                    <a:pt x="2033" y="792"/>
                  </a:cubicBezTo>
                  <a:cubicBezTo>
                    <a:pt x="2196" y="415"/>
                    <a:pt x="2541" y="136"/>
                    <a:pt x="2967" y="87"/>
                  </a:cubicBezTo>
                  <a:cubicBezTo>
                    <a:pt x="2613" y="27"/>
                    <a:pt x="2306" y="1"/>
                    <a:pt x="203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3497525" y="3474675"/>
              <a:ext cx="36500" cy="28550"/>
            </a:xfrm>
            <a:custGeom>
              <a:rect b="b" l="l" r="r" t="t"/>
              <a:pathLst>
                <a:path extrusionOk="0" h="1142" w="1460">
                  <a:moveTo>
                    <a:pt x="483" y="0"/>
                  </a:moveTo>
                  <a:cubicBezTo>
                    <a:pt x="437" y="0"/>
                    <a:pt x="390" y="10"/>
                    <a:pt x="345" y="31"/>
                  </a:cubicBezTo>
                  <a:cubicBezTo>
                    <a:pt x="99" y="146"/>
                    <a:pt x="1" y="424"/>
                    <a:pt x="99" y="670"/>
                  </a:cubicBezTo>
                  <a:cubicBezTo>
                    <a:pt x="181" y="867"/>
                    <a:pt x="361" y="1031"/>
                    <a:pt x="574" y="1096"/>
                  </a:cubicBezTo>
                  <a:cubicBezTo>
                    <a:pt x="652" y="1127"/>
                    <a:pt x="735" y="1141"/>
                    <a:pt x="818" y="1141"/>
                  </a:cubicBezTo>
                  <a:cubicBezTo>
                    <a:pt x="961" y="1141"/>
                    <a:pt x="1105" y="1098"/>
                    <a:pt x="1230" y="1014"/>
                  </a:cubicBezTo>
                  <a:cubicBezTo>
                    <a:pt x="1377" y="883"/>
                    <a:pt x="1459" y="703"/>
                    <a:pt x="1443" y="506"/>
                  </a:cubicBezTo>
                  <a:lnTo>
                    <a:pt x="1443" y="506"/>
                  </a:lnTo>
                  <a:cubicBezTo>
                    <a:pt x="1443" y="506"/>
                    <a:pt x="1124" y="902"/>
                    <a:pt x="764" y="902"/>
                  </a:cubicBezTo>
                  <a:cubicBezTo>
                    <a:pt x="750" y="902"/>
                    <a:pt x="736" y="901"/>
                    <a:pt x="722" y="900"/>
                  </a:cubicBezTo>
                  <a:cubicBezTo>
                    <a:pt x="148" y="851"/>
                    <a:pt x="66" y="260"/>
                    <a:pt x="345" y="113"/>
                  </a:cubicBezTo>
                  <a:cubicBezTo>
                    <a:pt x="385" y="86"/>
                    <a:pt x="430" y="74"/>
                    <a:pt x="474" y="74"/>
                  </a:cubicBezTo>
                  <a:cubicBezTo>
                    <a:pt x="594" y="74"/>
                    <a:pt x="710" y="162"/>
                    <a:pt x="722" y="293"/>
                  </a:cubicBezTo>
                  <a:cubicBezTo>
                    <a:pt x="733" y="401"/>
                    <a:pt x="652" y="466"/>
                    <a:pt x="600" y="466"/>
                  </a:cubicBezTo>
                  <a:cubicBezTo>
                    <a:pt x="572" y="466"/>
                    <a:pt x="552" y="448"/>
                    <a:pt x="558" y="408"/>
                  </a:cubicBezTo>
                  <a:cubicBezTo>
                    <a:pt x="583" y="334"/>
                    <a:pt x="543" y="270"/>
                    <a:pt x="473" y="270"/>
                  </a:cubicBezTo>
                  <a:cubicBezTo>
                    <a:pt x="449" y="270"/>
                    <a:pt x="423" y="277"/>
                    <a:pt x="394" y="293"/>
                  </a:cubicBezTo>
                  <a:cubicBezTo>
                    <a:pt x="263" y="359"/>
                    <a:pt x="394" y="539"/>
                    <a:pt x="394" y="539"/>
                  </a:cubicBezTo>
                  <a:cubicBezTo>
                    <a:pt x="441" y="577"/>
                    <a:pt x="497" y="594"/>
                    <a:pt x="552" y="594"/>
                  </a:cubicBezTo>
                  <a:cubicBezTo>
                    <a:pt x="688" y="594"/>
                    <a:pt x="820" y="489"/>
                    <a:pt x="820" y="326"/>
                  </a:cubicBezTo>
                  <a:cubicBezTo>
                    <a:pt x="807" y="133"/>
                    <a:pt x="653" y="0"/>
                    <a:pt x="4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4001550" y="3655925"/>
              <a:ext cx="100025" cy="218675"/>
            </a:xfrm>
            <a:custGeom>
              <a:rect b="b" l="l" r="r" t="t"/>
              <a:pathLst>
                <a:path extrusionOk="0" h="8747" w="4001">
                  <a:moveTo>
                    <a:pt x="1895" y="0"/>
                  </a:moveTo>
                  <a:cubicBezTo>
                    <a:pt x="1745" y="0"/>
                    <a:pt x="1593" y="19"/>
                    <a:pt x="1443" y="59"/>
                  </a:cubicBezTo>
                  <a:cubicBezTo>
                    <a:pt x="689" y="255"/>
                    <a:pt x="132" y="911"/>
                    <a:pt x="67" y="1698"/>
                  </a:cubicBezTo>
                  <a:cubicBezTo>
                    <a:pt x="1" y="2485"/>
                    <a:pt x="411" y="3288"/>
                    <a:pt x="1001" y="3845"/>
                  </a:cubicBezTo>
                  <a:cubicBezTo>
                    <a:pt x="1591" y="4435"/>
                    <a:pt x="2361" y="4714"/>
                    <a:pt x="2902" y="5206"/>
                  </a:cubicBezTo>
                  <a:cubicBezTo>
                    <a:pt x="3443" y="5681"/>
                    <a:pt x="3771" y="6353"/>
                    <a:pt x="3820" y="7058"/>
                  </a:cubicBezTo>
                  <a:cubicBezTo>
                    <a:pt x="3853" y="7713"/>
                    <a:pt x="3492" y="8402"/>
                    <a:pt x="2919" y="8566"/>
                  </a:cubicBezTo>
                  <a:cubicBezTo>
                    <a:pt x="2791" y="8617"/>
                    <a:pt x="2659" y="8642"/>
                    <a:pt x="2529" y="8642"/>
                  </a:cubicBezTo>
                  <a:cubicBezTo>
                    <a:pt x="2122" y="8642"/>
                    <a:pt x="1732" y="8402"/>
                    <a:pt x="1558" y="7992"/>
                  </a:cubicBezTo>
                  <a:cubicBezTo>
                    <a:pt x="1345" y="7550"/>
                    <a:pt x="1542" y="7025"/>
                    <a:pt x="2001" y="6845"/>
                  </a:cubicBezTo>
                  <a:cubicBezTo>
                    <a:pt x="2083" y="6812"/>
                    <a:pt x="2181" y="6796"/>
                    <a:pt x="2263" y="6796"/>
                  </a:cubicBezTo>
                  <a:cubicBezTo>
                    <a:pt x="2263" y="6796"/>
                    <a:pt x="2293" y="6792"/>
                    <a:pt x="2340" y="6792"/>
                  </a:cubicBezTo>
                  <a:cubicBezTo>
                    <a:pt x="2480" y="6792"/>
                    <a:pt x="2775" y="6820"/>
                    <a:pt x="2886" y="7041"/>
                  </a:cubicBezTo>
                  <a:cubicBezTo>
                    <a:pt x="2886" y="7041"/>
                    <a:pt x="2894" y="7076"/>
                    <a:pt x="2868" y="7076"/>
                  </a:cubicBezTo>
                  <a:cubicBezTo>
                    <a:pt x="2858" y="7076"/>
                    <a:pt x="2843" y="7071"/>
                    <a:pt x="2820" y="7058"/>
                  </a:cubicBezTo>
                  <a:cubicBezTo>
                    <a:pt x="2759" y="7024"/>
                    <a:pt x="2686" y="7007"/>
                    <a:pt x="2612" y="7007"/>
                  </a:cubicBezTo>
                  <a:cubicBezTo>
                    <a:pt x="2509" y="7007"/>
                    <a:pt x="2405" y="7040"/>
                    <a:pt x="2329" y="7107"/>
                  </a:cubicBezTo>
                  <a:cubicBezTo>
                    <a:pt x="2083" y="7353"/>
                    <a:pt x="2132" y="7779"/>
                    <a:pt x="2443" y="7927"/>
                  </a:cubicBezTo>
                  <a:cubicBezTo>
                    <a:pt x="2530" y="7970"/>
                    <a:pt x="2620" y="7991"/>
                    <a:pt x="2707" y="7991"/>
                  </a:cubicBezTo>
                  <a:cubicBezTo>
                    <a:pt x="3015" y="7991"/>
                    <a:pt x="3280" y="7724"/>
                    <a:pt x="3164" y="7238"/>
                  </a:cubicBezTo>
                  <a:cubicBezTo>
                    <a:pt x="3063" y="6904"/>
                    <a:pt x="2756" y="6686"/>
                    <a:pt x="2425" y="6686"/>
                  </a:cubicBezTo>
                  <a:cubicBezTo>
                    <a:pt x="2382" y="6686"/>
                    <a:pt x="2339" y="6690"/>
                    <a:pt x="2296" y="6697"/>
                  </a:cubicBezTo>
                  <a:cubicBezTo>
                    <a:pt x="2181" y="6697"/>
                    <a:pt x="2066" y="6730"/>
                    <a:pt x="1968" y="6779"/>
                  </a:cubicBezTo>
                  <a:cubicBezTo>
                    <a:pt x="1493" y="7009"/>
                    <a:pt x="1279" y="7550"/>
                    <a:pt x="1476" y="8025"/>
                  </a:cubicBezTo>
                  <a:cubicBezTo>
                    <a:pt x="1606" y="8452"/>
                    <a:pt x="2072" y="8746"/>
                    <a:pt x="2570" y="8746"/>
                  </a:cubicBezTo>
                  <a:cubicBezTo>
                    <a:pt x="2702" y="8746"/>
                    <a:pt x="2837" y="8725"/>
                    <a:pt x="2968" y="8681"/>
                  </a:cubicBezTo>
                  <a:cubicBezTo>
                    <a:pt x="3607" y="8500"/>
                    <a:pt x="4000" y="7763"/>
                    <a:pt x="3968" y="7041"/>
                  </a:cubicBezTo>
                  <a:cubicBezTo>
                    <a:pt x="3918" y="6287"/>
                    <a:pt x="3574" y="5583"/>
                    <a:pt x="3017" y="5091"/>
                  </a:cubicBezTo>
                  <a:cubicBezTo>
                    <a:pt x="2443" y="4550"/>
                    <a:pt x="1673" y="4271"/>
                    <a:pt x="1132" y="3714"/>
                  </a:cubicBezTo>
                  <a:cubicBezTo>
                    <a:pt x="575" y="3157"/>
                    <a:pt x="181" y="2435"/>
                    <a:pt x="230" y="1714"/>
                  </a:cubicBezTo>
                  <a:cubicBezTo>
                    <a:pt x="263" y="1255"/>
                    <a:pt x="476" y="829"/>
                    <a:pt x="821" y="550"/>
                  </a:cubicBezTo>
                  <a:cubicBezTo>
                    <a:pt x="984" y="436"/>
                    <a:pt x="1165" y="337"/>
                    <a:pt x="1345" y="288"/>
                  </a:cubicBezTo>
                  <a:cubicBezTo>
                    <a:pt x="1493" y="247"/>
                    <a:pt x="1644" y="227"/>
                    <a:pt x="1796" y="227"/>
                  </a:cubicBezTo>
                  <a:cubicBezTo>
                    <a:pt x="1947" y="227"/>
                    <a:pt x="2099" y="247"/>
                    <a:pt x="2247" y="288"/>
                  </a:cubicBezTo>
                  <a:cubicBezTo>
                    <a:pt x="3263" y="550"/>
                    <a:pt x="3591" y="1927"/>
                    <a:pt x="2902" y="2583"/>
                  </a:cubicBezTo>
                  <a:cubicBezTo>
                    <a:pt x="2771" y="2714"/>
                    <a:pt x="2591" y="2812"/>
                    <a:pt x="2394" y="2845"/>
                  </a:cubicBezTo>
                  <a:cubicBezTo>
                    <a:pt x="2333" y="2854"/>
                    <a:pt x="2274" y="2858"/>
                    <a:pt x="2219" y="2858"/>
                  </a:cubicBezTo>
                  <a:cubicBezTo>
                    <a:pt x="1758" y="2858"/>
                    <a:pt x="1514" y="2575"/>
                    <a:pt x="1558" y="2370"/>
                  </a:cubicBezTo>
                  <a:cubicBezTo>
                    <a:pt x="1558" y="2370"/>
                    <a:pt x="1558" y="2354"/>
                    <a:pt x="1624" y="2354"/>
                  </a:cubicBezTo>
                  <a:cubicBezTo>
                    <a:pt x="1634" y="2354"/>
                    <a:pt x="1653" y="2354"/>
                    <a:pt x="1679" y="2354"/>
                  </a:cubicBezTo>
                  <a:cubicBezTo>
                    <a:pt x="1814" y="2354"/>
                    <a:pt x="2125" y="2331"/>
                    <a:pt x="2263" y="2042"/>
                  </a:cubicBezTo>
                  <a:cubicBezTo>
                    <a:pt x="2383" y="1683"/>
                    <a:pt x="2092" y="1345"/>
                    <a:pt x="1759" y="1345"/>
                  </a:cubicBezTo>
                  <a:cubicBezTo>
                    <a:pt x="1682" y="1345"/>
                    <a:pt x="1602" y="1363"/>
                    <a:pt x="1525" y="1403"/>
                  </a:cubicBezTo>
                  <a:cubicBezTo>
                    <a:pt x="902" y="1780"/>
                    <a:pt x="1050" y="2731"/>
                    <a:pt x="1755" y="2894"/>
                  </a:cubicBezTo>
                  <a:cubicBezTo>
                    <a:pt x="1929" y="2975"/>
                    <a:pt x="2113" y="3013"/>
                    <a:pt x="2294" y="3013"/>
                  </a:cubicBezTo>
                  <a:cubicBezTo>
                    <a:pt x="2744" y="3013"/>
                    <a:pt x="3177" y="2779"/>
                    <a:pt x="3410" y="2370"/>
                  </a:cubicBezTo>
                  <a:cubicBezTo>
                    <a:pt x="3673" y="1813"/>
                    <a:pt x="3623" y="1173"/>
                    <a:pt x="3279" y="682"/>
                  </a:cubicBezTo>
                  <a:cubicBezTo>
                    <a:pt x="2946" y="246"/>
                    <a:pt x="2432" y="0"/>
                    <a:pt x="18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4056475" y="3738925"/>
              <a:ext cx="43050" cy="60275"/>
            </a:xfrm>
            <a:custGeom>
              <a:rect b="b" l="l" r="r" t="t"/>
              <a:pathLst>
                <a:path extrusionOk="0" h="2411" w="1722">
                  <a:moveTo>
                    <a:pt x="213" y="1"/>
                  </a:moveTo>
                  <a:cubicBezTo>
                    <a:pt x="213" y="1"/>
                    <a:pt x="246" y="83"/>
                    <a:pt x="115" y="460"/>
                  </a:cubicBezTo>
                  <a:cubicBezTo>
                    <a:pt x="0" y="853"/>
                    <a:pt x="328" y="1115"/>
                    <a:pt x="967" y="1394"/>
                  </a:cubicBezTo>
                  <a:cubicBezTo>
                    <a:pt x="1590" y="1672"/>
                    <a:pt x="1672" y="2410"/>
                    <a:pt x="1672" y="2410"/>
                  </a:cubicBezTo>
                  <a:cubicBezTo>
                    <a:pt x="1721" y="394"/>
                    <a:pt x="886" y="328"/>
                    <a:pt x="689" y="328"/>
                  </a:cubicBezTo>
                  <a:cubicBezTo>
                    <a:pt x="674" y="330"/>
                    <a:pt x="660" y="330"/>
                    <a:pt x="647" y="330"/>
                  </a:cubicBezTo>
                  <a:cubicBezTo>
                    <a:pt x="478" y="330"/>
                    <a:pt x="391" y="239"/>
                    <a:pt x="361" y="148"/>
                  </a:cubicBezTo>
                  <a:cubicBezTo>
                    <a:pt x="345" y="66"/>
                    <a:pt x="214" y="1"/>
                    <a:pt x="21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3922475" y="3560675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1131" y="0"/>
                  </a:moveTo>
                  <a:lnTo>
                    <a:pt x="1131" y="0"/>
                  </a:lnTo>
                  <a:cubicBezTo>
                    <a:pt x="1246" y="132"/>
                    <a:pt x="1230" y="312"/>
                    <a:pt x="1115" y="410"/>
                  </a:cubicBezTo>
                  <a:cubicBezTo>
                    <a:pt x="902" y="590"/>
                    <a:pt x="361" y="1213"/>
                    <a:pt x="754" y="1836"/>
                  </a:cubicBezTo>
                  <a:cubicBezTo>
                    <a:pt x="1197" y="2525"/>
                    <a:pt x="1787" y="2295"/>
                    <a:pt x="1984" y="2885"/>
                  </a:cubicBezTo>
                  <a:cubicBezTo>
                    <a:pt x="1984" y="2885"/>
                    <a:pt x="2066" y="3180"/>
                    <a:pt x="1869" y="3279"/>
                  </a:cubicBezTo>
                  <a:cubicBezTo>
                    <a:pt x="1838" y="3296"/>
                    <a:pt x="1807" y="3303"/>
                    <a:pt x="1779" y="3303"/>
                  </a:cubicBezTo>
                  <a:cubicBezTo>
                    <a:pt x="1642" y="3303"/>
                    <a:pt x="1541" y="3130"/>
                    <a:pt x="1541" y="2967"/>
                  </a:cubicBezTo>
                  <a:cubicBezTo>
                    <a:pt x="1476" y="2672"/>
                    <a:pt x="1230" y="2443"/>
                    <a:pt x="918" y="2394"/>
                  </a:cubicBezTo>
                  <a:cubicBezTo>
                    <a:pt x="542" y="2344"/>
                    <a:pt x="492" y="2230"/>
                    <a:pt x="492" y="2230"/>
                  </a:cubicBezTo>
                  <a:lnTo>
                    <a:pt x="492" y="2230"/>
                  </a:lnTo>
                  <a:cubicBezTo>
                    <a:pt x="541" y="2377"/>
                    <a:pt x="541" y="2525"/>
                    <a:pt x="525" y="2656"/>
                  </a:cubicBezTo>
                  <a:cubicBezTo>
                    <a:pt x="443" y="2803"/>
                    <a:pt x="148" y="3311"/>
                    <a:pt x="722" y="3688"/>
                  </a:cubicBezTo>
                  <a:cubicBezTo>
                    <a:pt x="1295" y="4065"/>
                    <a:pt x="1574" y="3869"/>
                    <a:pt x="1672" y="4508"/>
                  </a:cubicBezTo>
                  <a:cubicBezTo>
                    <a:pt x="1787" y="5147"/>
                    <a:pt x="1836" y="5918"/>
                    <a:pt x="2180" y="6245"/>
                  </a:cubicBezTo>
                  <a:cubicBezTo>
                    <a:pt x="2066" y="6180"/>
                    <a:pt x="1967" y="6082"/>
                    <a:pt x="1918" y="5967"/>
                  </a:cubicBezTo>
                  <a:cubicBezTo>
                    <a:pt x="1766" y="5632"/>
                    <a:pt x="1445" y="5439"/>
                    <a:pt x="1085" y="5439"/>
                  </a:cubicBezTo>
                  <a:cubicBezTo>
                    <a:pt x="1057" y="5439"/>
                    <a:pt x="1029" y="5440"/>
                    <a:pt x="1000" y="5442"/>
                  </a:cubicBezTo>
                  <a:cubicBezTo>
                    <a:pt x="978" y="5443"/>
                    <a:pt x="956" y="5443"/>
                    <a:pt x="935" y="5443"/>
                  </a:cubicBezTo>
                  <a:cubicBezTo>
                    <a:pt x="421" y="5443"/>
                    <a:pt x="359" y="5257"/>
                    <a:pt x="312" y="5131"/>
                  </a:cubicBezTo>
                  <a:lnTo>
                    <a:pt x="312" y="5131"/>
                  </a:lnTo>
                  <a:cubicBezTo>
                    <a:pt x="312" y="5131"/>
                    <a:pt x="1" y="6131"/>
                    <a:pt x="935" y="6622"/>
                  </a:cubicBezTo>
                  <a:cubicBezTo>
                    <a:pt x="1869" y="7114"/>
                    <a:pt x="1787" y="6737"/>
                    <a:pt x="3082" y="7803"/>
                  </a:cubicBezTo>
                  <a:cubicBezTo>
                    <a:pt x="4131" y="8655"/>
                    <a:pt x="4328" y="8704"/>
                    <a:pt x="4328" y="8704"/>
                  </a:cubicBezTo>
                  <a:cubicBezTo>
                    <a:pt x="4299" y="8699"/>
                    <a:pt x="4271" y="8697"/>
                    <a:pt x="4243" y="8697"/>
                  </a:cubicBezTo>
                  <a:cubicBezTo>
                    <a:pt x="4076" y="8697"/>
                    <a:pt x="3918" y="8779"/>
                    <a:pt x="3820" y="8934"/>
                  </a:cubicBezTo>
                  <a:cubicBezTo>
                    <a:pt x="3623" y="9229"/>
                    <a:pt x="3721" y="9655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257" y="9573"/>
                    <a:pt x="4409" y="9673"/>
                    <a:pt x="4575" y="9673"/>
                  </a:cubicBezTo>
                  <a:cubicBezTo>
                    <a:pt x="4669" y="9673"/>
                    <a:pt x="4768" y="9641"/>
                    <a:pt x="4869" y="9540"/>
                  </a:cubicBezTo>
                  <a:cubicBezTo>
                    <a:pt x="4989" y="9427"/>
                    <a:pt x="5185" y="9329"/>
                    <a:pt x="5414" y="9329"/>
                  </a:cubicBezTo>
                  <a:cubicBezTo>
                    <a:pt x="5716" y="9329"/>
                    <a:pt x="6076" y="9500"/>
                    <a:pt x="6393" y="10032"/>
                  </a:cubicBezTo>
                  <a:cubicBezTo>
                    <a:pt x="6393" y="10032"/>
                    <a:pt x="6164" y="9229"/>
                    <a:pt x="4836" y="8704"/>
                  </a:cubicBezTo>
                  <a:cubicBezTo>
                    <a:pt x="3115" y="7983"/>
                    <a:pt x="2033" y="6278"/>
                    <a:pt x="2131" y="4426"/>
                  </a:cubicBezTo>
                  <a:cubicBezTo>
                    <a:pt x="2213" y="2197"/>
                    <a:pt x="3508" y="672"/>
                    <a:pt x="11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3968825" y="3496950"/>
              <a:ext cx="73325" cy="268650"/>
            </a:xfrm>
            <a:custGeom>
              <a:rect b="b" l="l" r="r" t="t"/>
              <a:pathLst>
                <a:path extrusionOk="0" h="10746" w="2933">
                  <a:moveTo>
                    <a:pt x="1299" y="0"/>
                  </a:moveTo>
                  <a:cubicBezTo>
                    <a:pt x="719" y="0"/>
                    <a:pt x="170" y="379"/>
                    <a:pt x="97" y="910"/>
                  </a:cubicBezTo>
                  <a:cubicBezTo>
                    <a:pt x="0" y="1443"/>
                    <a:pt x="412" y="1960"/>
                    <a:pt x="957" y="1960"/>
                  </a:cubicBezTo>
                  <a:cubicBezTo>
                    <a:pt x="965" y="1960"/>
                    <a:pt x="974" y="1960"/>
                    <a:pt x="982" y="1959"/>
                  </a:cubicBezTo>
                  <a:cubicBezTo>
                    <a:pt x="996" y="1960"/>
                    <a:pt x="1010" y="1961"/>
                    <a:pt x="1024" y="1961"/>
                  </a:cubicBezTo>
                  <a:cubicBezTo>
                    <a:pt x="1570" y="1961"/>
                    <a:pt x="1846" y="1346"/>
                    <a:pt x="1654" y="1074"/>
                  </a:cubicBezTo>
                  <a:cubicBezTo>
                    <a:pt x="1571" y="956"/>
                    <a:pt x="1451" y="904"/>
                    <a:pt x="1331" y="904"/>
                  </a:cubicBezTo>
                  <a:cubicBezTo>
                    <a:pt x="1119" y="904"/>
                    <a:pt x="912" y="1068"/>
                    <a:pt x="933" y="1320"/>
                  </a:cubicBezTo>
                  <a:cubicBezTo>
                    <a:pt x="949" y="1648"/>
                    <a:pt x="1294" y="1615"/>
                    <a:pt x="1343" y="1664"/>
                  </a:cubicBezTo>
                  <a:cubicBezTo>
                    <a:pt x="1376" y="1697"/>
                    <a:pt x="1343" y="1763"/>
                    <a:pt x="1343" y="1763"/>
                  </a:cubicBezTo>
                  <a:cubicBezTo>
                    <a:pt x="1294" y="1828"/>
                    <a:pt x="1228" y="1877"/>
                    <a:pt x="1162" y="1894"/>
                  </a:cubicBezTo>
                  <a:cubicBezTo>
                    <a:pt x="1146" y="1910"/>
                    <a:pt x="1130" y="1910"/>
                    <a:pt x="1113" y="1927"/>
                  </a:cubicBezTo>
                  <a:lnTo>
                    <a:pt x="1097" y="1927"/>
                  </a:lnTo>
                  <a:cubicBezTo>
                    <a:pt x="1064" y="1930"/>
                    <a:pt x="1032" y="1932"/>
                    <a:pt x="1000" y="1932"/>
                  </a:cubicBezTo>
                  <a:cubicBezTo>
                    <a:pt x="473" y="1932"/>
                    <a:pt x="71" y="1436"/>
                    <a:pt x="179" y="910"/>
                  </a:cubicBezTo>
                  <a:cubicBezTo>
                    <a:pt x="261" y="439"/>
                    <a:pt x="752" y="122"/>
                    <a:pt x="1266" y="122"/>
                  </a:cubicBezTo>
                  <a:cubicBezTo>
                    <a:pt x="1574" y="122"/>
                    <a:pt x="1890" y="236"/>
                    <a:pt x="2130" y="500"/>
                  </a:cubicBezTo>
                  <a:cubicBezTo>
                    <a:pt x="2752" y="1254"/>
                    <a:pt x="2621" y="2435"/>
                    <a:pt x="2244" y="3451"/>
                  </a:cubicBezTo>
                  <a:cubicBezTo>
                    <a:pt x="1425" y="5467"/>
                    <a:pt x="540" y="7500"/>
                    <a:pt x="1146" y="8975"/>
                  </a:cubicBezTo>
                  <a:cubicBezTo>
                    <a:pt x="1425" y="9729"/>
                    <a:pt x="1966" y="10352"/>
                    <a:pt x="2670" y="10745"/>
                  </a:cubicBezTo>
                  <a:cubicBezTo>
                    <a:pt x="1998" y="10335"/>
                    <a:pt x="1490" y="9696"/>
                    <a:pt x="1228" y="8942"/>
                  </a:cubicBezTo>
                  <a:cubicBezTo>
                    <a:pt x="687" y="7500"/>
                    <a:pt x="1556" y="5549"/>
                    <a:pt x="2408" y="3500"/>
                  </a:cubicBezTo>
                  <a:cubicBezTo>
                    <a:pt x="2785" y="2484"/>
                    <a:pt x="2933" y="1238"/>
                    <a:pt x="2244" y="419"/>
                  </a:cubicBezTo>
                  <a:cubicBezTo>
                    <a:pt x="1975" y="125"/>
                    <a:pt x="1632" y="0"/>
                    <a:pt x="12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4054025" y="3575425"/>
              <a:ext cx="94675" cy="93450"/>
            </a:xfrm>
            <a:custGeom>
              <a:rect b="b" l="l" r="r" t="t"/>
              <a:pathLst>
                <a:path extrusionOk="0" h="3738" w="3787">
                  <a:moveTo>
                    <a:pt x="3278" y="0"/>
                  </a:moveTo>
                  <a:lnTo>
                    <a:pt x="3278" y="0"/>
                  </a:lnTo>
                  <a:cubicBezTo>
                    <a:pt x="3278" y="1"/>
                    <a:pt x="3292" y="268"/>
                    <a:pt x="3112" y="268"/>
                  </a:cubicBezTo>
                  <a:cubicBezTo>
                    <a:pt x="3097" y="268"/>
                    <a:pt x="3082" y="266"/>
                    <a:pt x="3065" y="263"/>
                  </a:cubicBezTo>
                  <a:cubicBezTo>
                    <a:pt x="2965" y="240"/>
                    <a:pt x="2825" y="180"/>
                    <a:pt x="2690" y="180"/>
                  </a:cubicBezTo>
                  <a:cubicBezTo>
                    <a:pt x="2540" y="180"/>
                    <a:pt x="2397" y="255"/>
                    <a:pt x="2328" y="541"/>
                  </a:cubicBezTo>
                  <a:cubicBezTo>
                    <a:pt x="2202" y="1062"/>
                    <a:pt x="2166" y="1642"/>
                    <a:pt x="1945" y="1642"/>
                  </a:cubicBezTo>
                  <a:cubicBezTo>
                    <a:pt x="1936" y="1642"/>
                    <a:pt x="1927" y="1641"/>
                    <a:pt x="1918" y="1640"/>
                  </a:cubicBezTo>
                  <a:lnTo>
                    <a:pt x="1885" y="1640"/>
                  </a:lnTo>
                  <a:cubicBezTo>
                    <a:pt x="1876" y="1641"/>
                    <a:pt x="1868" y="1642"/>
                    <a:pt x="1859" y="1642"/>
                  </a:cubicBezTo>
                  <a:cubicBezTo>
                    <a:pt x="1650" y="1642"/>
                    <a:pt x="1586" y="1062"/>
                    <a:pt x="1475" y="541"/>
                  </a:cubicBezTo>
                  <a:cubicBezTo>
                    <a:pt x="1405" y="252"/>
                    <a:pt x="1260" y="174"/>
                    <a:pt x="1104" y="174"/>
                  </a:cubicBezTo>
                  <a:cubicBezTo>
                    <a:pt x="970" y="174"/>
                    <a:pt x="828" y="232"/>
                    <a:pt x="721" y="263"/>
                  </a:cubicBezTo>
                  <a:cubicBezTo>
                    <a:pt x="704" y="266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0"/>
                  </a:cubicBezTo>
                  <a:lnTo>
                    <a:pt x="508" y="0"/>
                  </a:lnTo>
                  <a:cubicBezTo>
                    <a:pt x="508" y="1"/>
                    <a:pt x="279" y="83"/>
                    <a:pt x="148" y="673"/>
                  </a:cubicBezTo>
                  <a:cubicBezTo>
                    <a:pt x="0" y="1263"/>
                    <a:pt x="279" y="1492"/>
                    <a:pt x="1049" y="1853"/>
                  </a:cubicBezTo>
                  <a:cubicBezTo>
                    <a:pt x="1836" y="2230"/>
                    <a:pt x="1869" y="3508"/>
                    <a:pt x="1869" y="3508"/>
                  </a:cubicBezTo>
                  <a:lnTo>
                    <a:pt x="1901" y="3738"/>
                  </a:lnTo>
                  <a:lnTo>
                    <a:pt x="1918" y="3508"/>
                  </a:lnTo>
                  <a:cubicBezTo>
                    <a:pt x="1918" y="3508"/>
                    <a:pt x="1951" y="2213"/>
                    <a:pt x="2737" y="1853"/>
                  </a:cubicBezTo>
                  <a:cubicBezTo>
                    <a:pt x="3524" y="1492"/>
                    <a:pt x="3786" y="1263"/>
                    <a:pt x="3655" y="673"/>
                  </a:cubicBezTo>
                  <a:cubicBezTo>
                    <a:pt x="3508" y="66"/>
                    <a:pt x="3278" y="0"/>
                    <a:pt x="32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4084350" y="3510675"/>
              <a:ext cx="34025" cy="84450"/>
            </a:xfrm>
            <a:custGeom>
              <a:rect b="b" l="l" r="r" t="t"/>
              <a:pathLst>
                <a:path extrusionOk="0" h="3378" w="1361">
                  <a:moveTo>
                    <a:pt x="688" y="1"/>
                  </a:moveTo>
                  <a:lnTo>
                    <a:pt x="639" y="328"/>
                  </a:lnTo>
                  <a:cubicBezTo>
                    <a:pt x="606" y="607"/>
                    <a:pt x="508" y="869"/>
                    <a:pt x="361" y="1099"/>
                  </a:cubicBezTo>
                  <a:cubicBezTo>
                    <a:pt x="131" y="1443"/>
                    <a:pt x="0" y="1755"/>
                    <a:pt x="295" y="2164"/>
                  </a:cubicBezTo>
                  <a:cubicBezTo>
                    <a:pt x="492" y="2427"/>
                    <a:pt x="606" y="2738"/>
                    <a:pt x="656" y="3049"/>
                  </a:cubicBezTo>
                  <a:cubicBezTo>
                    <a:pt x="656" y="3131"/>
                    <a:pt x="672" y="3377"/>
                    <a:pt x="688" y="3377"/>
                  </a:cubicBezTo>
                  <a:cubicBezTo>
                    <a:pt x="688" y="3377"/>
                    <a:pt x="705" y="3131"/>
                    <a:pt x="721" y="3049"/>
                  </a:cubicBezTo>
                  <a:cubicBezTo>
                    <a:pt x="754" y="2738"/>
                    <a:pt x="869" y="2427"/>
                    <a:pt x="1065" y="2164"/>
                  </a:cubicBezTo>
                  <a:cubicBezTo>
                    <a:pt x="1360" y="1755"/>
                    <a:pt x="1229" y="1443"/>
                    <a:pt x="1000" y="1099"/>
                  </a:cubicBezTo>
                  <a:cubicBezTo>
                    <a:pt x="852" y="869"/>
                    <a:pt x="754" y="607"/>
                    <a:pt x="721" y="328"/>
                  </a:cubicBezTo>
                  <a:lnTo>
                    <a:pt x="688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4031475" y="3486900"/>
              <a:ext cx="69700" cy="204100"/>
            </a:xfrm>
            <a:custGeom>
              <a:rect b="b" l="l" r="r" t="t"/>
              <a:pathLst>
                <a:path extrusionOk="0" h="8164" w="2788">
                  <a:moveTo>
                    <a:pt x="2082" y="1"/>
                  </a:moveTo>
                  <a:lnTo>
                    <a:pt x="2082" y="1"/>
                  </a:lnTo>
                  <a:cubicBezTo>
                    <a:pt x="2426" y="1116"/>
                    <a:pt x="968" y="1296"/>
                    <a:pt x="443" y="2919"/>
                  </a:cubicBezTo>
                  <a:cubicBezTo>
                    <a:pt x="1" y="4295"/>
                    <a:pt x="263" y="5230"/>
                    <a:pt x="1574" y="6148"/>
                  </a:cubicBezTo>
                  <a:cubicBezTo>
                    <a:pt x="2721" y="6951"/>
                    <a:pt x="2771" y="8016"/>
                    <a:pt x="2771" y="8164"/>
                  </a:cubicBezTo>
                  <a:cubicBezTo>
                    <a:pt x="2787" y="7656"/>
                    <a:pt x="2640" y="7164"/>
                    <a:pt x="2344" y="6771"/>
                  </a:cubicBezTo>
                  <a:cubicBezTo>
                    <a:pt x="2033" y="6328"/>
                    <a:pt x="1640" y="6082"/>
                    <a:pt x="1066" y="5574"/>
                  </a:cubicBezTo>
                  <a:cubicBezTo>
                    <a:pt x="886" y="5410"/>
                    <a:pt x="738" y="5213"/>
                    <a:pt x="656" y="4984"/>
                  </a:cubicBezTo>
                  <a:cubicBezTo>
                    <a:pt x="312" y="4148"/>
                    <a:pt x="984" y="3279"/>
                    <a:pt x="1312" y="2902"/>
                  </a:cubicBezTo>
                  <a:cubicBezTo>
                    <a:pt x="1722" y="2460"/>
                    <a:pt x="2426" y="1968"/>
                    <a:pt x="2574" y="1083"/>
                  </a:cubicBezTo>
                  <a:cubicBezTo>
                    <a:pt x="2721" y="198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3956300" y="3251000"/>
              <a:ext cx="60850" cy="136775"/>
            </a:xfrm>
            <a:custGeom>
              <a:rect b="b" l="l" r="r" t="t"/>
              <a:pathLst>
                <a:path extrusionOk="0" h="5471" w="2434">
                  <a:moveTo>
                    <a:pt x="1008" y="0"/>
                  </a:moveTo>
                  <a:cubicBezTo>
                    <a:pt x="659" y="0"/>
                    <a:pt x="1" y="565"/>
                    <a:pt x="303" y="2438"/>
                  </a:cubicBezTo>
                  <a:cubicBezTo>
                    <a:pt x="614" y="4470"/>
                    <a:pt x="2172" y="5421"/>
                    <a:pt x="2434" y="5470"/>
                  </a:cubicBezTo>
                  <a:cubicBezTo>
                    <a:pt x="2434" y="5470"/>
                    <a:pt x="926" y="4487"/>
                    <a:pt x="795" y="2815"/>
                  </a:cubicBezTo>
                  <a:cubicBezTo>
                    <a:pt x="664" y="1143"/>
                    <a:pt x="1172" y="1094"/>
                    <a:pt x="1319" y="733"/>
                  </a:cubicBezTo>
                  <a:cubicBezTo>
                    <a:pt x="1483" y="373"/>
                    <a:pt x="1418" y="110"/>
                    <a:pt x="1090" y="12"/>
                  </a:cubicBezTo>
                  <a:cubicBezTo>
                    <a:pt x="1065" y="4"/>
                    <a:pt x="1038" y="0"/>
                    <a:pt x="10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3929450" y="3213700"/>
              <a:ext cx="131975" cy="177750"/>
            </a:xfrm>
            <a:custGeom>
              <a:rect b="b" l="l" r="r" t="t"/>
              <a:pathLst>
                <a:path extrusionOk="0" h="7110" w="5279">
                  <a:moveTo>
                    <a:pt x="3590" y="1"/>
                  </a:moveTo>
                  <a:cubicBezTo>
                    <a:pt x="3380" y="1"/>
                    <a:pt x="3183" y="27"/>
                    <a:pt x="3016" y="62"/>
                  </a:cubicBezTo>
                  <a:cubicBezTo>
                    <a:pt x="2590" y="127"/>
                    <a:pt x="2180" y="291"/>
                    <a:pt x="1820" y="553"/>
                  </a:cubicBezTo>
                  <a:cubicBezTo>
                    <a:pt x="0" y="1897"/>
                    <a:pt x="328" y="4291"/>
                    <a:pt x="869" y="5438"/>
                  </a:cubicBezTo>
                  <a:cubicBezTo>
                    <a:pt x="1164" y="6110"/>
                    <a:pt x="1656" y="6700"/>
                    <a:pt x="2262" y="7110"/>
                  </a:cubicBezTo>
                  <a:cubicBezTo>
                    <a:pt x="1672" y="6667"/>
                    <a:pt x="1213" y="6077"/>
                    <a:pt x="951" y="5405"/>
                  </a:cubicBezTo>
                  <a:cubicBezTo>
                    <a:pt x="443" y="4241"/>
                    <a:pt x="197" y="1963"/>
                    <a:pt x="1918" y="684"/>
                  </a:cubicBezTo>
                  <a:cubicBezTo>
                    <a:pt x="2344" y="376"/>
                    <a:pt x="2900" y="183"/>
                    <a:pt x="3415" y="183"/>
                  </a:cubicBezTo>
                  <a:cubicBezTo>
                    <a:pt x="3831" y="183"/>
                    <a:pt x="4220" y="309"/>
                    <a:pt x="4491" y="602"/>
                  </a:cubicBezTo>
                  <a:cubicBezTo>
                    <a:pt x="5137" y="1248"/>
                    <a:pt x="4670" y="2292"/>
                    <a:pt x="3966" y="2292"/>
                  </a:cubicBezTo>
                  <a:cubicBezTo>
                    <a:pt x="3956" y="2292"/>
                    <a:pt x="3945" y="2291"/>
                    <a:pt x="3934" y="2291"/>
                  </a:cubicBezTo>
                  <a:cubicBezTo>
                    <a:pt x="3904" y="2294"/>
                    <a:pt x="3874" y="2296"/>
                    <a:pt x="3845" y="2296"/>
                  </a:cubicBezTo>
                  <a:cubicBezTo>
                    <a:pt x="3584" y="2296"/>
                    <a:pt x="3344" y="2167"/>
                    <a:pt x="3196" y="1947"/>
                  </a:cubicBezTo>
                  <a:cubicBezTo>
                    <a:pt x="3147" y="1832"/>
                    <a:pt x="3131" y="1701"/>
                    <a:pt x="3131" y="1586"/>
                  </a:cubicBezTo>
                  <a:cubicBezTo>
                    <a:pt x="3160" y="1329"/>
                    <a:pt x="3244" y="1251"/>
                    <a:pt x="3298" y="1251"/>
                  </a:cubicBezTo>
                  <a:cubicBezTo>
                    <a:pt x="3334" y="1251"/>
                    <a:pt x="3357" y="1285"/>
                    <a:pt x="3344" y="1324"/>
                  </a:cubicBezTo>
                  <a:cubicBezTo>
                    <a:pt x="3299" y="1562"/>
                    <a:pt x="3498" y="1773"/>
                    <a:pt x="3731" y="1773"/>
                  </a:cubicBezTo>
                  <a:cubicBezTo>
                    <a:pt x="3755" y="1773"/>
                    <a:pt x="3779" y="1771"/>
                    <a:pt x="3803" y="1766"/>
                  </a:cubicBezTo>
                  <a:cubicBezTo>
                    <a:pt x="4213" y="1701"/>
                    <a:pt x="4311" y="1160"/>
                    <a:pt x="3950" y="947"/>
                  </a:cubicBezTo>
                  <a:cubicBezTo>
                    <a:pt x="3859" y="901"/>
                    <a:pt x="3764" y="880"/>
                    <a:pt x="3670" y="880"/>
                  </a:cubicBezTo>
                  <a:cubicBezTo>
                    <a:pt x="3359" y="880"/>
                    <a:pt x="3066" y="1111"/>
                    <a:pt x="3016" y="1438"/>
                  </a:cubicBezTo>
                  <a:cubicBezTo>
                    <a:pt x="2967" y="1766"/>
                    <a:pt x="3131" y="2110"/>
                    <a:pt x="3426" y="2258"/>
                  </a:cubicBezTo>
                  <a:lnTo>
                    <a:pt x="3442" y="2274"/>
                  </a:lnTo>
                  <a:lnTo>
                    <a:pt x="3459" y="2274"/>
                  </a:lnTo>
                  <a:cubicBezTo>
                    <a:pt x="3557" y="2324"/>
                    <a:pt x="3655" y="2356"/>
                    <a:pt x="3754" y="2389"/>
                  </a:cubicBezTo>
                  <a:cubicBezTo>
                    <a:pt x="3849" y="2411"/>
                    <a:pt x="3944" y="2421"/>
                    <a:pt x="4037" y="2421"/>
                  </a:cubicBezTo>
                  <a:cubicBezTo>
                    <a:pt x="4646" y="2421"/>
                    <a:pt x="5172" y="1983"/>
                    <a:pt x="5229" y="1471"/>
                  </a:cubicBezTo>
                  <a:cubicBezTo>
                    <a:pt x="5278" y="1061"/>
                    <a:pt x="5114" y="652"/>
                    <a:pt x="4803" y="389"/>
                  </a:cubicBezTo>
                  <a:cubicBezTo>
                    <a:pt x="4420" y="91"/>
                    <a:pt x="3981" y="1"/>
                    <a:pt x="359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4010175" y="3167175"/>
              <a:ext cx="182375" cy="128400"/>
            </a:xfrm>
            <a:custGeom>
              <a:rect b="b" l="l" r="r" t="t"/>
              <a:pathLst>
                <a:path extrusionOk="0" h="5136" w="7295">
                  <a:moveTo>
                    <a:pt x="1740" y="1"/>
                  </a:moveTo>
                  <a:cubicBezTo>
                    <a:pt x="1344" y="1"/>
                    <a:pt x="954" y="172"/>
                    <a:pt x="689" y="497"/>
                  </a:cubicBezTo>
                  <a:cubicBezTo>
                    <a:pt x="602" y="632"/>
                    <a:pt x="447" y="704"/>
                    <a:pt x="294" y="704"/>
                  </a:cubicBezTo>
                  <a:cubicBezTo>
                    <a:pt x="187" y="704"/>
                    <a:pt x="81" y="669"/>
                    <a:pt x="0" y="595"/>
                  </a:cubicBezTo>
                  <a:lnTo>
                    <a:pt x="0" y="595"/>
                  </a:lnTo>
                  <a:cubicBezTo>
                    <a:pt x="33" y="955"/>
                    <a:pt x="49" y="1021"/>
                    <a:pt x="1754" y="1742"/>
                  </a:cubicBezTo>
                  <a:cubicBezTo>
                    <a:pt x="3065" y="2283"/>
                    <a:pt x="3508" y="4250"/>
                    <a:pt x="3655" y="5135"/>
                  </a:cubicBezTo>
                  <a:cubicBezTo>
                    <a:pt x="3787" y="4250"/>
                    <a:pt x="4229" y="2283"/>
                    <a:pt x="5540" y="1742"/>
                  </a:cubicBezTo>
                  <a:cubicBezTo>
                    <a:pt x="7245" y="1021"/>
                    <a:pt x="7262" y="955"/>
                    <a:pt x="7294" y="595"/>
                  </a:cubicBezTo>
                  <a:lnTo>
                    <a:pt x="7294" y="595"/>
                  </a:lnTo>
                  <a:cubicBezTo>
                    <a:pt x="7213" y="669"/>
                    <a:pt x="7108" y="704"/>
                    <a:pt x="7001" y="704"/>
                  </a:cubicBezTo>
                  <a:cubicBezTo>
                    <a:pt x="6848" y="704"/>
                    <a:pt x="6693" y="632"/>
                    <a:pt x="6606" y="497"/>
                  </a:cubicBezTo>
                  <a:cubicBezTo>
                    <a:pt x="6340" y="172"/>
                    <a:pt x="5951" y="1"/>
                    <a:pt x="5554" y="1"/>
                  </a:cubicBezTo>
                  <a:cubicBezTo>
                    <a:pt x="5290" y="1"/>
                    <a:pt x="5022" y="77"/>
                    <a:pt x="4786" y="234"/>
                  </a:cubicBezTo>
                  <a:cubicBezTo>
                    <a:pt x="4213" y="644"/>
                    <a:pt x="3836" y="1464"/>
                    <a:pt x="3655" y="2660"/>
                  </a:cubicBezTo>
                  <a:cubicBezTo>
                    <a:pt x="3459" y="1464"/>
                    <a:pt x="3082" y="644"/>
                    <a:pt x="2508" y="234"/>
                  </a:cubicBezTo>
                  <a:cubicBezTo>
                    <a:pt x="2272" y="77"/>
                    <a:pt x="2005" y="1"/>
                    <a:pt x="17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4067950" y="3095975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44" y="1"/>
                  </a:moveTo>
                  <a:cubicBezTo>
                    <a:pt x="1262" y="148"/>
                    <a:pt x="1148" y="296"/>
                    <a:pt x="1017" y="427"/>
                  </a:cubicBezTo>
                  <a:cubicBezTo>
                    <a:pt x="574" y="853"/>
                    <a:pt x="0" y="1722"/>
                    <a:pt x="738" y="2902"/>
                  </a:cubicBezTo>
                  <a:cubicBezTo>
                    <a:pt x="1017" y="3377"/>
                    <a:pt x="1230" y="3902"/>
                    <a:pt x="1344" y="4443"/>
                  </a:cubicBezTo>
                  <a:cubicBezTo>
                    <a:pt x="1459" y="3902"/>
                    <a:pt x="1656" y="3377"/>
                    <a:pt x="1951" y="2902"/>
                  </a:cubicBezTo>
                  <a:cubicBezTo>
                    <a:pt x="2672" y="1722"/>
                    <a:pt x="2115" y="853"/>
                    <a:pt x="1672" y="427"/>
                  </a:cubicBezTo>
                  <a:cubicBezTo>
                    <a:pt x="1541" y="296"/>
                    <a:pt x="1426" y="148"/>
                    <a:pt x="1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4024925" y="2991075"/>
              <a:ext cx="152875" cy="167625"/>
            </a:xfrm>
            <a:custGeom>
              <a:rect b="b" l="l" r="r" t="t"/>
              <a:pathLst>
                <a:path extrusionOk="0" h="6705" w="6115">
                  <a:moveTo>
                    <a:pt x="1601" y="0"/>
                  </a:moveTo>
                  <a:cubicBezTo>
                    <a:pt x="1200" y="0"/>
                    <a:pt x="806" y="160"/>
                    <a:pt x="574" y="460"/>
                  </a:cubicBezTo>
                  <a:cubicBezTo>
                    <a:pt x="0" y="1115"/>
                    <a:pt x="476" y="2066"/>
                    <a:pt x="1131" y="2115"/>
                  </a:cubicBezTo>
                  <a:cubicBezTo>
                    <a:pt x="1150" y="2116"/>
                    <a:pt x="1168" y="2116"/>
                    <a:pt x="1186" y="2116"/>
                  </a:cubicBezTo>
                  <a:cubicBezTo>
                    <a:pt x="1784" y="2116"/>
                    <a:pt x="1996" y="1598"/>
                    <a:pt x="1869" y="1295"/>
                  </a:cubicBezTo>
                  <a:cubicBezTo>
                    <a:pt x="1827" y="1115"/>
                    <a:pt x="1680" y="1006"/>
                    <a:pt x="1507" y="1006"/>
                  </a:cubicBezTo>
                  <a:cubicBezTo>
                    <a:pt x="1475" y="1006"/>
                    <a:pt x="1443" y="1009"/>
                    <a:pt x="1410" y="1017"/>
                  </a:cubicBezTo>
                  <a:cubicBezTo>
                    <a:pt x="1262" y="1033"/>
                    <a:pt x="1164" y="1164"/>
                    <a:pt x="1180" y="1312"/>
                  </a:cubicBezTo>
                  <a:cubicBezTo>
                    <a:pt x="1170" y="1467"/>
                    <a:pt x="1291" y="1564"/>
                    <a:pt x="1414" y="1564"/>
                  </a:cubicBezTo>
                  <a:cubicBezTo>
                    <a:pt x="1486" y="1564"/>
                    <a:pt x="1558" y="1532"/>
                    <a:pt x="1607" y="1459"/>
                  </a:cubicBezTo>
                  <a:cubicBezTo>
                    <a:pt x="1646" y="1397"/>
                    <a:pt x="1690" y="1372"/>
                    <a:pt x="1729" y="1372"/>
                  </a:cubicBezTo>
                  <a:cubicBezTo>
                    <a:pt x="1802" y="1372"/>
                    <a:pt x="1858" y="1461"/>
                    <a:pt x="1836" y="1558"/>
                  </a:cubicBezTo>
                  <a:cubicBezTo>
                    <a:pt x="1746" y="1788"/>
                    <a:pt x="1527" y="1939"/>
                    <a:pt x="1286" y="1939"/>
                  </a:cubicBezTo>
                  <a:cubicBezTo>
                    <a:pt x="1219" y="1939"/>
                    <a:pt x="1150" y="1927"/>
                    <a:pt x="1082" y="1902"/>
                  </a:cubicBezTo>
                  <a:cubicBezTo>
                    <a:pt x="672" y="1787"/>
                    <a:pt x="459" y="1050"/>
                    <a:pt x="1017" y="656"/>
                  </a:cubicBezTo>
                  <a:cubicBezTo>
                    <a:pt x="1143" y="564"/>
                    <a:pt x="1328" y="514"/>
                    <a:pt x="1534" y="514"/>
                  </a:cubicBezTo>
                  <a:cubicBezTo>
                    <a:pt x="2130" y="514"/>
                    <a:pt x="2906" y="927"/>
                    <a:pt x="2967" y="1902"/>
                  </a:cubicBezTo>
                  <a:cubicBezTo>
                    <a:pt x="2967" y="3082"/>
                    <a:pt x="2033" y="4115"/>
                    <a:pt x="1771" y="4885"/>
                  </a:cubicBezTo>
                  <a:cubicBezTo>
                    <a:pt x="1426" y="5967"/>
                    <a:pt x="1869" y="6655"/>
                    <a:pt x="1902" y="6705"/>
                  </a:cubicBezTo>
                  <a:cubicBezTo>
                    <a:pt x="1623" y="6147"/>
                    <a:pt x="1607" y="5492"/>
                    <a:pt x="1852" y="4918"/>
                  </a:cubicBezTo>
                  <a:cubicBezTo>
                    <a:pt x="2066" y="4393"/>
                    <a:pt x="2492" y="3836"/>
                    <a:pt x="2803" y="3131"/>
                  </a:cubicBezTo>
                  <a:cubicBezTo>
                    <a:pt x="2918" y="2918"/>
                    <a:pt x="3000" y="2672"/>
                    <a:pt x="3065" y="2426"/>
                  </a:cubicBezTo>
                  <a:cubicBezTo>
                    <a:pt x="3115" y="2672"/>
                    <a:pt x="3213" y="2918"/>
                    <a:pt x="3311" y="3131"/>
                  </a:cubicBezTo>
                  <a:cubicBezTo>
                    <a:pt x="3639" y="3836"/>
                    <a:pt x="4065" y="4393"/>
                    <a:pt x="4278" y="4918"/>
                  </a:cubicBezTo>
                  <a:cubicBezTo>
                    <a:pt x="4521" y="5485"/>
                    <a:pt x="4508" y="6131"/>
                    <a:pt x="4239" y="6684"/>
                  </a:cubicBezTo>
                  <a:lnTo>
                    <a:pt x="4239" y="6684"/>
                  </a:lnTo>
                  <a:cubicBezTo>
                    <a:pt x="4309" y="6555"/>
                    <a:pt x="4678" y="5904"/>
                    <a:pt x="4344" y="4902"/>
                  </a:cubicBezTo>
                  <a:cubicBezTo>
                    <a:pt x="4098" y="4115"/>
                    <a:pt x="3164" y="3082"/>
                    <a:pt x="3164" y="1918"/>
                  </a:cubicBezTo>
                  <a:cubicBezTo>
                    <a:pt x="3213" y="936"/>
                    <a:pt x="3998" y="524"/>
                    <a:pt x="4596" y="524"/>
                  </a:cubicBezTo>
                  <a:cubicBezTo>
                    <a:pt x="4796" y="524"/>
                    <a:pt x="4975" y="570"/>
                    <a:pt x="5098" y="656"/>
                  </a:cubicBezTo>
                  <a:cubicBezTo>
                    <a:pt x="5672" y="1050"/>
                    <a:pt x="5459" y="1787"/>
                    <a:pt x="5049" y="1918"/>
                  </a:cubicBezTo>
                  <a:cubicBezTo>
                    <a:pt x="4981" y="1943"/>
                    <a:pt x="4912" y="1955"/>
                    <a:pt x="4844" y="1955"/>
                  </a:cubicBezTo>
                  <a:cubicBezTo>
                    <a:pt x="4599" y="1955"/>
                    <a:pt x="4368" y="1802"/>
                    <a:pt x="4278" y="1558"/>
                  </a:cubicBezTo>
                  <a:cubicBezTo>
                    <a:pt x="4268" y="1461"/>
                    <a:pt x="4320" y="1379"/>
                    <a:pt x="4389" y="1379"/>
                  </a:cubicBezTo>
                  <a:cubicBezTo>
                    <a:pt x="4426" y="1379"/>
                    <a:pt x="4468" y="1402"/>
                    <a:pt x="4508" y="1459"/>
                  </a:cubicBezTo>
                  <a:cubicBezTo>
                    <a:pt x="4556" y="1538"/>
                    <a:pt x="4632" y="1572"/>
                    <a:pt x="4706" y="1572"/>
                  </a:cubicBezTo>
                  <a:cubicBezTo>
                    <a:pt x="4834" y="1572"/>
                    <a:pt x="4961" y="1473"/>
                    <a:pt x="4950" y="1328"/>
                  </a:cubicBezTo>
                  <a:cubicBezTo>
                    <a:pt x="4967" y="1164"/>
                    <a:pt x="4852" y="1033"/>
                    <a:pt x="4705" y="1017"/>
                  </a:cubicBezTo>
                  <a:cubicBezTo>
                    <a:pt x="4672" y="1009"/>
                    <a:pt x="4639" y="1006"/>
                    <a:pt x="4607" y="1006"/>
                  </a:cubicBezTo>
                  <a:cubicBezTo>
                    <a:pt x="4434" y="1006"/>
                    <a:pt x="4285" y="1115"/>
                    <a:pt x="4229" y="1295"/>
                  </a:cubicBezTo>
                  <a:cubicBezTo>
                    <a:pt x="4116" y="1602"/>
                    <a:pt x="4353" y="2115"/>
                    <a:pt x="4955" y="2115"/>
                  </a:cubicBezTo>
                  <a:cubicBezTo>
                    <a:pt x="4964" y="2115"/>
                    <a:pt x="4974" y="2115"/>
                    <a:pt x="4983" y="2115"/>
                  </a:cubicBezTo>
                  <a:cubicBezTo>
                    <a:pt x="5606" y="2082"/>
                    <a:pt x="6114" y="1115"/>
                    <a:pt x="5541" y="460"/>
                  </a:cubicBezTo>
                  <a:cubicBezTo>
                    <a:pt x="5308" y="160"/>
                    <a:pt x="4915" y="0"/>
                    <a:pt x="4514" y="0"/>
                  </a:cubicBezTo>
                  <a:cubicBezTo>
                    <a:pt x="4038" y="0"/>
                    <a:pt x="3552" y="225"/>
                    <a:pt x="3311" y="705"/>
                  </a:cubicBezTo>
                  <a:cubicBezTo>
                    <a:pt x="3197" y="886"/>
                    <a:pt x="3115" y="1082"/>
                    <a:pt x="3065" y="1279"/>
                  </a:cubicBezTo>
                  <a:cubicBezTo>
                    <a:pt x="3000" y="1082"/>
                    <a:pt x="2918" y="886"/>
                    <a:pt x="2803" y="705"/>
                  </a:cubicBezTo>
                  <a:cubicBezTo>
                    <a:pt x="2563" y="225"/>
                    <a:pt x="2076" y="0"/>
                    <a:pt x="1601" y="0"/>
                  </a:cubicBezTo>
                  <a:close/>
                  <a:moveTo>
                    <a:pt x="4239" y="6684"/>
                  </a:moveTo>
                  <a:cubicBezTo>
                    <a:pt x="4234" y="6694"/>
                    <a:pt x="4230" y="6701"/>
                    <a:pt x="4229" y="6705"/>
                  </a:cubicBezTo>
                  <a:cubicBezTo>
                    <a:pt x="4233" y="6698"/>
                    <a:pt x="4236" y="6691"/>
                    <a:pt x="4239" y="668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2"/>
            <p:cNvSpPr/>
            <p:nvPr/>
          </p:nvSpPr>
          <p:spPr>
            <a:xfrm>
              <a:off x="3901575" y="3075900"/>
              <a:ext cx="129925" cy="205325"/>
            </a:xfrm>
            <a:custGeom>
              <a:rect b="b" l="l" r="r" t="t"/>
              <a:pathLst>
                <a:path extrusionOk="0" h="8213" w="5197">
                  <a:moveTo>
                    <a:pt x="4115" y="1"/>
                  </a:moveTo>
                  <a:cubicBezTo>
                    <a:pt x="4115" y="1"/>
                    <a:pt x="4180" y="623"/>
                    <a:pt x="3787" y="853"/>
                  </a:cubicBezTo>
                  <a:cubicBezTo>
                    <a:pt x="3393" y="1066"/>
                    <a:pt x="2836" y="1541"/>
                    <a:pt x="3426" y="2082"/>
                  </a:cubicBezTo>
                  <a:cubicBezTo>
                    <a:pt x="4016" y="2607"/>
                    <a:pt x="4197" y="3344"/>
                    <a:pt x="3672" y="4082"/>
                  </a:cubicBezTo>
                  <a:cubicBezTo>
                    <a:pt x="3672" y="4082"/>
                    <a:pt x="3967" y="2984"/>
                    <a:pt x="3246" y="2492"/>
                  </a:cubicBezTo>
                  <a:cubicBezTo>
                    <a:pt x="3043" y="2364"/>
                    <a:pt x="2881" y="2329"/>
                    <a:pt x="2765" y="2329"/>
                  </a:cubicBezTo>
                  <a:cubicBezTo>
                    <a:pt x="2629" y="2329"/>
                    <a:pt x="2558" y="2377"/>
                    <a:pt x="2558" y="2377"/>
                  </a:cubicBezTo>
                  <a:cubicBezTo>
                    <a:pt x="2607" y="2508"/>
                    <a:pt x="2656" y="2656"/>
                    <a:pt x="2672" y="2803"/>
                  </a:cubicBezTo>
                  <a:cubicBezTo>
                    <a:pt x="2672" y="3017"/>
                    <a:pt x="2197" y="3377"/>
                    <a:pt x="2541" y="3771"/>
                  </a:cubicBezTo>
                  <a:cubicBezTo>
                    <a:pt x="2902" y="4164"/>
                    <a:pt x="3131" y="4951"/>
                    <a:pt x="1935" y="5819"/>
                  </a:cubicBezTo>
                  <a:cubicBezTo>
                    <a:pt x="1935" y="5819"/>
                    <a:pt x="2541" y="4459"/>
                    <a:pt x="2181" y="3754"/>
                  </a:cubicBezTo>
                  <a:cubicBezTo>
                    <a:pt x="1820" y="3017"/>
                    <a:pt x="1361" y="3164"/>
                    <a:pt x="951" y="2574"/>
                  </a:cubicBezTo>
                  <a:cubicBezTo>
                    <a:pt x="951" y="2574"/>
                    <a:pt x="0" y="3098"/>
                    <a:pt x="738" y="4246"/>
                  </a:cubicBezTo>
                  <a:cubicBezTo>
                    <a:pt x="1607" y="5606"/>
                    <a:pt x="541" y="7295"/>
                    <a:pt x="1459" y="8213"/>
                  </a:cubicBezTo>
                  <a:cubicBezTo>
                    <a:pt x="1459" y="8213"/>
                    <a:pt x="1410" y="6868"/>
                    <a:pt x="2672" y="5623"/>
                  </a:cubicBezTo>
                  <a:cubicBezTo>
                    <a:pt x="3934" y="4393"/>
                    <a:pt x="5197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2"/>
            <p:cNvSpPr/>
            <p:nvPr/>
          </p:nvSpPr>
          <p:spPr>
            <a:xfrm>
              <a:off x="4015900" y="3050500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1" y="279"/>
                    <a:pt x="2279" y="541"/>
                    <a:pt x="1623" y="820"/>
                  </a:cubicBezTo>
                  <a:cubicBezTo>
                    <a:pt x="968" y="1115"/>
                    <a:pt x="1214" y="1951"/>
                    <a:pt x="1279" y="2131"/>
                  </a:cubicBezTo>
                  <a:cubicBezTo>
                    <a:pt x="1326" y="2319"/>
                    <a:pt x="1388" y="2658"/>
                    <a:pt x="1192" y="2658"/>
                  </a:cubicBezTo>
                  <a:cubicBezTo>
                    <a:pt x="1184" y="2658"/>
                    <a:pt x="1174" y="2657"/>
                    <a:pt x="1164" y="2656"/>
                  </a:cubicBezTo>
                  <a:cubicBezTo>
                    <a:pt x="951" y="2623"/>
                    <a:pt x="1001" y="2508"/>
                    <a:pt x="1099" y="1836"/>
                  </a:cubicBezTo>
                  <a:cubicBezTo>
                    <a:pt x="1175" y="1316"/>
                    <a:pt x="839" y="1257"/>
                    <a:pt x="683" y="1257"/>
                  </a:cubicBezTo>
                  <a:cubicBezTo>
                    <a:pt x="637" y="1257"/>
                    <a:pt x="607" y="1262"/>
                    <a:pt x="607" y="1262"/>
                  </a:cubicBezTo>
                  <a:cubicBezTo>
                    <a:pt x="738" y="1426"/>
                    <a:pt x="722" y="1672"/>
                    <a:pt x="591" y="1836"/>
                  </a:cubicBezTo>
                  <a:cubicBezTo>
                    <a:pt x="345" y="2082"/>
                    <a:pt x="50" y="2361"/>
                    <a:pt x="296" y="3115"/>
                  </a:cubicBezTo>
                  <a:cubicBezTo>
                    <a:pt x="558" y="3852"/>
                    <a:pt x="1" y="4524"/>
                    <a:pt x="1" y="4524"/>
                  </a:cubicBezTo>
                  <a:cubicBezTo>
                    <a:pt x="3033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3865525" y="3265225"/>
              <a:ext cx="89750" cy="106575"/>
            </a:xfrm>
            <a:custGeom>
              <a:rect b="b" l="l" r="r" t="t"/>
              <a:pathLst>
                <a:path extrusionOk="0" h="4263" w="3590">
                  <a:moveTo>
                    <a:pt x="1869" y="0"/>
                  </a:moveTo>
                  <a:lnTo>
                    <a:pt x="1869" y="0"/>
                  </a:lnTo>
                  <a:cubicBezTo>
                    <a:pt x="1869" y="0"/>
                    <a:pt x="2000" y="279"/>
                    <a:pt x="1639" y="525"/>
                  </a:cubicBezTo>
                  <a:cubicBezTo>
                    <a:pt x="1295" y="771"/>
                    <a:pt x="0" y="2426"/>
                    <a:pt x="3590" y="4262"/>
                  </a:cubicBezTo>
                  <a:cubicBezTo>
                    <a:pt x="3590" y="4262"/>
                    <a:pt x="2737" y="3770"/>
                    <a:pt x="2639" y="2475"/>
                  </a:cubicBezTo>
                  <a:cubicBezTo>
                    <a:pt x="2524" y="1180"/>
                    <a:pt x="2803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3756100" y="3330800"/>
              <a:ext cx="197125" cy="144875"/>
            </a:xfrm>
            <a:custGeom>
              <a:rect b="b" l="l" r="r" t="t"/>
              <a:pathLst>
                <a:path extrusionOk="0" h="5795" w="7885">
                  <a:moveTo>
                    <a:pt x="4662" y="0"/>
                  </a:moveTo>
                  <a:cubicBezTo>
                    <a:pt x="4523" y="0"/>
                    <a:pt x="4389" y="44"/>
                    <a:pt x="4262" y="131"/>
                  </a:cubicBezTo>
                  <a:cubicBezTo>
                    <a:pt x="3900" y="394"/>
                    <a:pt x="3671" y="608"/>
                    <a:pt x="3481" y="608"/>
                  </a:cubicBezTo>
                  <a:cubicBezTo>
                    <a:pt x="3421" y="608"/>
                    <a:pt x="3366" y="588"/>
                    <a:pt x="3312" y="541"/>
                  </a:cubicBezTo>
                  <a:lnTo>
                    <a:pt x="3312" y="541"/>
                  </a:lnTo>
                  <a:cubicBezTo>
                    <a:pt x="3312" y="541"/>
                    <a:pt x="3017" y="1180"/>
                    <a:pt x="3689" y="1393"/>
                  </a:cubicBezTo>
                  <a:cubicBezTo>
                    <a:pt x="4377" y="1590"/>
                    <a:pt x="4852" y="1721"/>
                    <a:pt x="4754" y="2098"/>
                  </a:cubicBezTo>
                  <a:cubicBezTo>
                    <a:pt x="4656" y="2475"/>
                    <a:pt x="3705" y="2541"/>
                    <a:pt x="2590" y="2704"/>
                  </a:cubicBezTo>
                  <a:cubicBezTo>
                    <a:pt x="1476" y="2885"/>
                    <a:pt x="591" y="3163"/>
                    <a:pt x="623" y="4130"/>
                  </a:cubicBezTo>
                  <a:cubicBezTo>
                    <a:pt x="636" y="4885"/>
                    <a:pt x="499" y="5250"/>
                    <a:pt x="244" y="5250"/>
                  </a:cubicBezTo>
                  <a:cubicBezTo>
                    <a:pt x="172" y="5250"/>
                    <a:pt x="91" y="5221"/>
                    <a:pt x="1" y="5163"/>
                  </a:cubicBezTo>
                  <a:lnTo>
                    <a:pt x="1" y="5163"/>
                  </a:lnTo>
                  <a:cubicBezTo>
                    <a:pt x="1" y="5163"/>
                    <a:pt x="249" y="5795"/>
                    <a:pt x="1194" y="5795"/>
                  </a:cubicBezTo>
                  <a:cubicBezTo>
                    <a:pt x="1389" y="5795"/>
                    <a:pt x="1612" y="5768"/>
                    <a:pt x="1869" y="5704"/>
                  </a:cubicBezTo>
                  <a:cubicBezTo>
                    <a:pt x="3377" y="5327"/>
                    <a:pt x="3574" y="4114"/>
                    <a:pt x="4213" y="3360"/>
                  </a:cubicBezTo>
                  <a:cubicBezTo>
                    <a:pt x="4852" y="2606"/>
                    <a:pt x="5492" y="1983"/>
                    <a:pt x="7885" y="1934"/>
                  </a:cubicBezTo>
                  <a:cubicBezTo>
                    <a:pt x="7885" y="1934"/>
                    <a:pt x="6426" y="1803"/>
                    <a:pt x="5869" y="951"/>
                  </a:cubicBezTo>
                  <a:cubicBezTo>
                    <a:pt x="5460" y="326"/>
                    <a:pt x="5043" y="0"/>
                    <a:pt x="46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3856500" y="3390500"/>
              <a:ext cx="192200" cy="157075"/>
            </a:xfrm>
            <a:custGeom>
              <a:rect b="b" l="l" r="r" t="t"/>
              <a:pathLst>
                <a:path extrusionOk="0" h="6283" w="7688">
                  <a:moveTo>
                    <a:pt x="3399" y="1"/>
                  </a:moveTo>
                  <a:cubicBezTo>
                    <a:pt x="3342" y="1"/>
                    <a:pt x="3286" y="2"/>
                    <a:pt x="3230" y="5"/>
                  </a:cubicBezTo>
                  <a:cubicBezTo>
                    <a:pt x="2656" y="21"/>
                    <a:pt x="2099" y="169"/>
                    <a:pt x="1607" y="464"/>
                  </a:cubicBezTo>
                  <a:cubicBezTo>
                    <a:pt x="1443" y="562"/>
                    <a:pt x="1279" y="677"/>
                    <a:pt x="1131" y="808"/>
                  </a:cubicBezTo>
                  <a:cubicBezTo>
                    <a:pt x="0" y="1808"/>
                    <a:pt x="361" y="3890"/>
                    <a:pt x="1705" y="4201"/>
                  </a:cubicBezTo>
                  <a:cubicBezTo>
                    <a:pt x="1843" y="4235"/>
                    <a:pt x="1985" y="4251"/>
                    <a:pt x="2127" y="4251"/>
                  </a:cubicBezTo>
                  <a:cubicBezTo>
                    <a:pt x="2607" y="4251"/>
                    <a:pt x="3078" y="4060"/>
                    <a:pt x="3344" y="3693"/>
                  </a:cubicBezTo>
                  <a:cubicBezTo>
                    <a:pt x="3656" y="3234"/>
                    <a:pt x="3656" y="2660"/>
                    <a:pt x="3344" y="2201"/>
                  </a:cubicBezTo>
                  <a:cubicBezTo>
                    <a:pt x="3133" y="1916"/>
                    <a:pt x="2799" y="1760"/>
                    <a:pt x="2461" y="1760"/>
                  </a:cubicBezTo>
                  <a:cubicBezTo>
                    <a:pt x="2274" y="1760"/>
                    <a:pt x="2087" y="1807"/>
                    <a:pt x="1918" y="1906"/>
                  </a:cubicBezTo>
                  <a:cubicBezTo>
                    <a:pt x="1640" y="2070"/>
                    <a:pt x="1508" y="2415"/>
                    <a:pt x="1607" y="2726"/>
                  </a:cubicBezTo>
                  <a:cubicBezTo>
                    <a:pt x="1623" y="2824"/>
                    <a:pt x="1672" y="2906"/>
                    <a:pt x="1754" y="2972"/>
                  </a:cubicBezTo>
                  <a:cubicBezTo>
                    <a:pt x="1856" y="3073"/>
                    <a:pt x="1994" y="3116"/>
                    <a:pt x="2132" y="3116"/>
                  </a:cubicBezTo>
                  <a:cubicBezTo>
                    <a:pt x="2373" y="3116"/>
                    <a:pt x="2614" y="2985"/>
                    <a:pt x="2656" y="2808"/>
                  </a:cubicBezTo>
                  <a:cubicBezTo>
                    <a:pt x="2715" y="2544"/>
                    <a:pt x="2511" y="2306"/>
                    <a:pt x="2256" y="2306"/>
                  </a:cubicBezTo>
                  <a:cubicBezTo>
                    <a:pt x="2226" y="2306"/>
                    <a:pt x="2195" y="2309"/>
                    <a:pt x="2164" y="2316"/>
                  </a:cubicBezTo>
                  <a:cubicBezTo>
                    <a:pt x="1902" y="2382"/>
                    <a:pt x="1918" y="2529"/>
                    <a:pt x="1836" y="2529"/>
                  </a:cubicBezTo>
                  <a:cubicBezTo>
                    <a:pt x="1831" y="2530"/>
                    <a:pt x="1826" y="2531"/>
                    <a:pt x="1822" y="2531"/>
                  </a:cubicBezTo>
                  <a:cubicBezTo>
                    <a:pt x="1738" y="2531"/>
                    <a:pt x="1738" y="2398"/>
                    <a:pt x="1738" y="2398"/>
                  </a:cubicBezTo>
                  <a:cubicBezTo>
                    <a:pt x="1738" y="2201"/>
                    <a:pt x="1836" y="2021"/>
                    <a:pt x="2017" y="1939"/>
                  </a:cubicBezTo>
                  <a:cubicBezTo>
                    <a:pt x="2158" y="1866"/>
                    <a:pt x="2310" y="1831"/>
                    <a:pt x="2460" y="1831"/>
                  </a:cubicBezTo>
                  <a:cubicBezTo>
                    <a:pt x="2778" y="1831"/>
                    <a:pt x="3089" y="1988"/>
                    <a:pt x="3279" y="2267"/>
                  </a:cubicBezTo>
                  <a:cubicBezTo>
                    <a:pt x="3541" y="2677"/>
                    <a:pt x="3541" y="3218"/>
                    <a:pt x="3246" y="3627"/>
                  </a:cubicBezTo>
                  <a:cubicBezTo>
                    <a:pt x="3020" y="3942"/>
                    <a:pt x="2591" y="4121"/>
                    <a:pt x="2152" y="4121"/>
                  </a:cubicBezTo>
                  <a:cubicBezTo>
                    <a:pt x="2019" y="4121"/>
                    <a:pt x="1884" y="4104"/>
                    <a:pt x="1754" y="4070"/>
                  </a:cubicBezTo>
                  <a:cubicBezTo>
                    <a:pt x="541" y="3775"/>
                    <a:pt x="197" y="1857"/>
                    <a:pt x="1263" y="939"/>
                  </a:cubicBezTo>
                  <a:cubicBezTo>
                    <a:pt x="1739" y="493"/>
                    <a:pt x="2319" y="324"/>
                    <a:pt x="2905" y="324"/>
                  </a:cubicBezTo>
                  <a:cubicBezTo>
                    <a:pt x="3610" y="324"/>
                    <a:pt x="4322" y="569"/>
                    <a:pt x="4869" y="874"/>
                  </a:cubicBezTo>
                  <a:cubicBezTo>
                    <a:pt x="5819" y="1415"/>
                    <a:pt x="6541" y="2251"/>
                    <a:pt x="6950" y="3250"/>
                  </a:cubicBezTo>
                  <a:cubicBezTo>
                    <a:pt x="7278" y="4054"/>
                    <a:pt x="7458" y="4922"/>
                    <a:pt x="7458" y="5791"/>
                  </a:cubicBezTo>
                  <a:cubicBezTo>
                    <a:pt x="7458" y="5955"/>
                    <a:pt x="7442" y="6119"/>
                    <a:pt x="7409" y="6283"/>
                  </a:cubicBezTo>
                  <a:cubicBezTo>
                    <a:pt x="7422" y="6244"/>
                    <a:pt x="7435" y="6186"/>
                    <a:pt x="7448" y="6131"/>
                  </a:cubicBezTo>
                  <a:lnTo>
                    <a:pt x="7448" y="6131"/>
                  </a:lnTo>
                  <a:cubicBezTo>
                    <a:pt x="7450" y="6140"/>
                    <a:pt x="7453" y="6146"/>
                    <a:pt x="7458" y="6152"/>
                  </a:cubicBezTo>
                  <a:cubicBezTo>
                    <a:pt x="7458" y="6135"/>
                    <a:pt x="7458" y="6103"/>
                    <a:pt x="7458" y="6086"/>
                  </a:cubicBezTo>
                  <a:cubicBezTo>
                    <a:pt x="7455" y="6100"/>
                    <a:pt x="7451" y="6116"/>
                    <a:pt x="7448" y="6131"/>
                  </a:cubicBezTo>
                  <a:lnTo>
                    <a:pt x="7448" y="6131"/>
                  </a:lnTo>
                  <a:cubicBezTo>
                    <a:pt x="7444" y="6113"/>
                    <a:pt x="7447" y="6087"/>
                    <a:pt x="7458" y="6053"/>
                  </a:cubicBezTo>
                  <a:cubicBezTo>
                    <a:pt x="7688" y="4857"/>
                    <a:pt x="7540" y="3627"/>
                    <a:pt x="7016" y="2529"/>
                  </a:cubicBezTo>
                  <a:cubicBezTo>
                    <a:pt x="6319" y="1105"/>
                    <a:pt x="4981" y="1"/>
                    <a:pt x="33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3962875" y="3438300"/>
              <a:ext cx="76000" cy="81825"/>
            </a:xfrm>
            <a:custGeom>
              <a:rect b="b" l="l" r="r" t="t"/>
              <a:pathLst>
                <a:path extrusionOk="0" h="3273" w="3040">
                  <a:moveTo>
                    <a:pt x="733" y="1"/>
                  </a:moveTo>
                  <a:cubicBezTo>
                    <a:pt x="65" y="1"/>
                    <a:pt x="0" y="784"/>
                    <a:pt x="1089" y="961"/>
                  </a:cubicBezTo>
                  <a:cubicBezTo>
                    <a:pt x="2351" y="1158"/>
                    <a:pt x="3040" y="3273"/>
                    <a:pt x="3040" y="3273"/>
                  </a:cubicBezTo>
                  <a:cubicBezTo>
                    <a:pt x="3040" y="3273"/>
                    <a:pt x="2728" y="994"/>
                    <a:pt x="1466" y="240"/>
                  </a:cubicBezTo>
                  <a:cubicBezTo>
                    <a:pt x="1179" y="69"/>
                    <a:pt x="930" y="1"/>
                    <a:pt x="7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3810200" y="3432000"/>
              <a:ext cx="130750" cy="112950"/>
            </a:xfrm>
            <a:custGeom>
              <a:rect b="b" l="l" r="r" t="t"/>
              <a:pathLst>
                <a:path extrusionOk="0" h="4518" w="5230">
                  <a:moveTo>
                    <a:pt x="2180" y="1"/>
                  </a:moveTo>
                  <a:cubicBezTo>
                    <a:pt x="2016" y="197"/>
                    <a:pt x="1902" y="427"/>
                    <a:pt x="1820" y="673"/>
                  </a:cubicBezTo>
                  <a:cubicBezTo>
                    <a:pt x="1689" y="1082"/>
                    <a:pt x="1131" y="1312"/>
                    <a:pt x="574" y="1705"/>
                  </a:cubicBezTo>
                  <a:cubicBezTo>
                    <a:pt x="0" y="2082"/>
                    <a:pt x="99" y="2705"/>
                    <a:pt x="213" y="3033"/>
                  </a:cubicBezTo>
                  <a:cubicBezTo>
                    <a:pt x="279" y="3262"/>
                    <a:pt x="246" y="3508"/>
                    <a:pt x="131" y="3721"/>
                  </a:cubicBezTo>
                  <a:cubicBezTo>
                    <a:pt x="410" y="3492"/>
                    <a:pt x="721" y="3328"/>
                    <a:pt x="1066" y="3230"/>
                  </a:cubicBezTo>
                  <a:cubicBezTo>
                    <a:pt x="1672" y="3049"/>
                    <a:pt x="1656" y="2754"/>
                    <a:pt x="1656" y="2279"/>
                  </a:cubicBezTo>
                  <a:cubicBezTo>
                    <a:pt x="1641" y="1877"/>
                    <a:pt x="1815" y="1852"/>
                    <a:pt x="1859" y="1852"/>
                  </a:cubicBezTo>
                  <a:cubicBezTo>
                    <a:pt x="1865" y="1852"/>
                    <a:pt x="1869" y="1853"/>
                    <a:pt x="1869" y="1853"/>
                  </a:cubicBezTo>
                  <a:cubicBezTo>
                    <a:pt x="1873" y="1853"/>
                    <a:pt x="1878" y="1852"/>
                    <a:pt x="1882" y="1852"/>
                  </a:cubicBezTo>
                  <a:cubicBezTo>
                    <a:pt x="2162" y="1852"/>
                    <a:pt x="2098" y="2382"/>
                    <a:pt x="2066" y="2672"/>
                  </a:cubicBezTo>
                  <a:cubicBezTo>
                    <a:pt x="2049" y="2967"/>
                    <a:pt x="1951" y="3574"/>
                    <a:pt x="2492" y="4164"/>
                  </a:cubicBezTo>
                  <a:cubicBezTo>
                    <a:pt x="2734" y="4428"/>
                    <a:pt x="3054" y="4518"/>
                    <a:pt x="3374" y="4518"/>
                  </a:cubicBezTo>
                  <a:cubicBezTo>
                    <a:pt x="3770" y="4518"/>
                    <a:pt x="4165" y="4380"/>
                    <a:pt x="4409" y="4262"/>
                  </a:cubicBezTo>
                  <a:cubicBezTo>
                    <a:pt x="4514" y="4217"/>
                    <a:pt x="4626" y="4194"/>
                    <a:pt x="4738" y="4194"/>
                  </a:cubicBezTo>
                  <a:cubicBezTo>
                    <a:pt x="4909" y="4194"/>
                    <a:pt x="5081" y="4245"/>
                    <a:pt x="5229" y="4344"/>
                  </a:cubicBezTo>
                  <a:cubicBezTo>
                    <a:pt x="5082" y="3475"/>
                    <a:pt x="4655" y="3197"/>
                    <a:pt x="4016" y="3131"/>
                  </a:cubicBezTo>
                  <a:cubicBezTo>
                    <a:pt x="3393" y="3066"/>
                    <a:pt x="2541" y="2853"/>
                    <a:pt x="2197" y="1771"/>
                  </a:cubicBezTo>
                  <a:cubicBezTo>
                    <a:pt x="1869" y="706"/>
                    <a:pt x="2180" y="1"/>
                    <a:pt x="21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3831100" y="3507800"/>
              <a:ext cx="32400" cy="50025"/>
            </a:xfrm>
            <a:custGeom>
              <a:rect b="b" l="l" r="r" t="t"/>
              <a:pathLst>
                <a:path extrusionOk="0" h="2001" w="1296">
                  <a:moveTo>
                    <a:pt x="951" y="1"/>
                  </a:moveTo>
                  <a:lnTo>
                    <a:pt x="951" y="1"/>
                  </a:lnTo>
                  <a:cubicBezTo>
                    <a:pt x="951" y="1"/>
                    <a:pt x="934" y="99"/>
                    <a:pt x="508" y="362"/>
                  </a:cubicBezTo>
                  <a:cubicBezTo>
                    <a:pt x="164" y="525"/>
                    <a:pt x="0" y="935"/>
                    <a:pt x="115" y="1296"/>
                  </a:cubicBezTo>
                  <a:cubicBezTo>
                    <a:pt x="180" y="1525"/>
                    <a:pt x="230" y="1755"/>
                    <a:pt x="262" y="2001"/>
                  </a:cubicBezTo>
                  <a:cubicBezTo>
                    <a:pt x="262" y="2001"/>
                    <a:pt x="262" y="1853"/>
                    <a:pt x="771" y="1558"/>
                  </a:cubicBezTo>
                  <a:cubicBezTo>
                    <a:pt x="1295" y="1263"/>
                    <a:pt x="1098" y="837"/>
                    <a:pt x="1000" y="575"/>
                  </a:cubicBezTo>
                  <a:cubicBezTo>
                    <a:pt x="951" y="394"/>
                    <a:pt x="934" y="198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3688075" y="3292825"/>
              <a:ext cx="173375" cy="122025"/>
            </a:xfrm>
            <a:custGeom>
              <a:rect b="b" l="l" r="r" t="t"/>
              <a:pathLst>
                <a:path extrusionOk="0" h="4881" w="6935">
                  <a:moveTo>
                    <a:pt x="5011" y="0"/>
                  </a:moveTo>
                  <a:cubicBezTo>
                    <a:pt x="4787" y="0"/>
                    <a:pt x="4537" y="52"/>
                    <a:pt x="4262" y="175"/>
                  </a:cubicBezTo>
                  <a:cubicBezTo>
                    <a:pt x="2804" y="830"/>
                    <a:pt x="3066" y="3306"/>
                    <a:pt x="4803" y="3650"/>
                  </a:cubicBezTo>
                  <a:cubicBezTo>
                    <a:pt x="5000" y="3699"/>
                    <a:pt x="5213" y="3732"/>
                    <a:pt x="5377" y="3748"/>
                  </a:cubicBezTo>
                  <a:cubicBezTo>
                    <a:pt x="4918" y="3830"/>
                    <a:pt x="4475" y="3978"/>
                    <a:pt x="4066" y="4191"/>
                  </a:cubicBezTo>
                  <a:cubicBezTo>
                    <a:pt x="3918" y="4256"/>
                    <a:pt x="3689" y="4338"/>
                    <a:pt x="3639" y="4355"/>
                  </a:cubicBezTo>
                  <a:cubicBezTo>
                    <a:pt x="3187" y="4526"/>
                    <a:pt x="2759" y="4602"/>
                    <a:pt x="2372" y="4602"/>
                  </a:cubicBezTo>
                  <a:cubicBezTo>
                    <a:pt x="1542" y="4602"/>
                    <a:pt x="903" y="4252"/>
                    <a:pt x="623" y="3748"/>
                  </a:cubicBezTo>
                  <a:cubicBezTo>
                    <a:pt x="378" y="3355"/>
                    <a:pt x="361" y="2847"/>
                    <a:pt x="574" y="2437"/>
                  </a:cubicBezTo>
                  <a:cubicBezTo>
                    <a:pt x="591" y="2437"/>
                    <a:pt x="591" y="2420"/>
                    <a:pt x="591" y="2420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3" y="1959"/>
                    <a:pt x="2014" y="2085"/>
                    <a:pt x="2148" y="2322"/>
                  </a:cubicBezTo>
                  <a:cubicBezTo>
                    <a:pt x="2263" y="2453"/>
                    <a:pt x="2312" y="2617"/>
                    <a:pt x="2312" y="2797"/>
                  </a:cubicBezTo>
                  <a:cubicBezTo>
                    <a:pt x="2312" y="2945"/>
                    <a:pt x="2263" y="3092"/>
                    <a:pt x="2148" y="3207"/>
                  </a:cubicBezTo>
                  <a:cubicBezTo>
                    <a:pt x="2042" y="3304"/>
                    <a:pt x="1984" y="3335"/>
                    <a:pt x="1952" y="3335"/>
                  </a:cubicBezTo>
                  <a:cubicBezTo>
                    <a:pt x="1925" y="3335"/>
                    <a:pt x="1918" y="3312"/>
                    <a:pt x="1918" y="3289"/>
                  </a:cubicBezTo>
                  <a:cubicBezTo>
                    <a:pt x="2044" y="3029"/>
                    <a:pt x="1755" y="2853"/>
                    <a:pt x="1502" y="2853"/>
                  </a:cubicBezTo>
                  <a:cubicBezTo>
                    <a:pt x="1326" y="2853"/>
                    <a:pt x="1167" y="2939"/>
                    <a:pt x="1181" y="3142"/>
                  </a:cubicBezTo>
                  <a:cubicBezTo>
                    <a:pt x="1170" y="3416"/>
                    <a:pt x="1409" y="3544"/>
                    <a:pt x="1662" y="3544"/>
                  </a:cubicBezTo>
                  <a:cubicBezTo>
                    <a:pt x="1786" y="3544"/>
                    <a:pt x="1914" y="3513"/>
                    <a:pt x="2017" y="3453"/>
                  </a:cubicBezTo>
                  <a:lnTo>
                    <a:pt x="2050" y="3437"/>
                  </a:lnTo>
                  <a:cubicBezTo>
                    <a:pt x="2066" y="3420"/>
                    <a:pt x="2099" y="3404"/>
                    <a:pt x="2115" y="3388"/>
                  </a:cubicBezTo>
                  <a:cubicBezTo>
                    <a:pt x="2410" y="3092"/>
                    <a:pt x="2459" y="2617"/>
                    <a:pt x="2197" y="2289"/>
                  </a:cubicBezTo>
                  <a:cubicBezTo>
                    <a:pt x="2059" y="2021"/>
                    <a:pt x="1746" y="1873"/>
                    <a:pt x="1411" y="1873"/>
                  </a:cubicBezTo>
                  <a:cubicBezTo>
                    <a:pt x="1071" y="1873"/>
                    <a:pt x="707" y="2025"/>
                    <a:pt x="476" y="2355"/>
                  </a:cubicBezTo>
                  <a:cubicBezTo>
                    <a:pt x="1" y="3092"/>
                    <a:pt x="214" y="4092"/>
                    <a:pt x="951" y="4584"/>
                  </a:cubicBezTo>
                  <a:cubicBezTo>
                    <a:pt x="1317" y="4782"/>
                    <a:pt x="1738" y="4881"/>
                    <a:pt x="2151" y="4881"/>
                  </a:cubicBezTo>
                  <a:cubicBezTo>
                    <a:pt x="2183" y="4881"/>
                    <a:pt x="2215" y="4880"/>
                    <a:pt x="2246" y="4879"/>
                  </a:cubicBezTo>
                  <a:cubicBezTo>
                    <a:pt x="3148" y="4863"/>
                    <a:pt x="3869" y="4355"/>
                    <a:pt x="5049" y="3994"/>
                  </a:cubicBezTo>
                  <a:cubicBezTo>
                    <a:pt x="5475" y="3896"/>
                    <a:pt x="5918" y="3830"/>
                    <a:pt x="6360" y="3797"/>
                  </a:cubicBezTo>
                  <a:cubicBezTo>
                    <a:pt x="6557" y="3781"/>
                    <a:pt x="6754" y="3715"/>
                    <a:pt x="6934" y="3617"/>
                  </a:cubicBezTo>
                  <a:lnTo>
                    <a:pt x="6934" y="3617"/>
                  </a:lnTo>
                  <a:cubicBezTo>
                    <a:pt x="6934" y="3617"/>
                    <a:pt x="6807" y="3652"/>
                    <a:pt x="6649" y="3652"/>
                  </a:cubicBezTo>
                  <a:cubicBezTo>
                    <a:pt x="6500" y="3652"/>
                    <a:pt x="6323" y="3621"/>
                    <a:pt x="6197" y="3502"/>
                  </a:cubicBezTo>
                  <a:cubicBezTo>
                    <a:pt x="5934" y="3273"/>
                    <a:pt x="5934" y="3371"/>
                    <a:pt x="5656" y="3273"/>
                  </a:cubicBezTo>
                  <a:cubicBezTo>
                    <a:pt x="5475" y="3240"/>
                    <a:pt x="5377" y="3076"/>
                    <a:pt x="5377" y="2912"/>
                  </a:cubicBezTo>
                  <a:cubicBezTo>
                    <a:pt x="5180" y="3076"/>
                    <a:pt x="5147" y="3371"/>
                    <a:pt x="5295" y="3568"/>
                  </a:cubicBezTo>
                  <a:cubicBezTo>
                    <a:pt x="5295" y="3568"/>
                    <a:pt x="4574" y="3568"/>
                    <a:pt x="4393" y="3207"/>
                  </a:cubicBezTo>
                  <a:cubicBezTo>
                    <a:pt x="4230" y="2830"/>
                    <a:pt x="4426" y="2830"/>
                    <a:pt x="4574" y="2748"/>
                  </a:cubicBezTo>
                  <a:cubicBezTo>
                    <a:pt x="4721" y="2666"/>
                    <a:pt x="4770" y="2535"/>
                    <a:pt x="4607" y="2322"/>
                  </a:cubicBezTo>
                  <a:cubicBezTo>
                    <a:pt x="4459" y="2109"/>
                    <a:pt x="4492" y="1748"/>
                    <a:pt x="4754" y="1748"/>
                  </a:cubicBezTo>
                  <a:cubicBezTo>
                    <a:pt x="4674" y="1576"/>
                    <a:pt x="4498" y="1468"/>
                    <a:pt x="4321" y="1468"/>
                  </a:cubicBezTo>
                  <a:cubicBezTo>
                    <a:pt x="4279" y="1468"/>
                    <a:pt x="4237" y="1474"/>
                    <a:pt x="4197" y="1486"/>
                  </a:cubicBezTo>
                  <a:cubicBezTo>
                    <a:pt x="3771" y="1568"/>
                    <a:pt x="3771" y="2175"/>
                    <a:pt x="3771" y="2175"/>
                  </a:cubicBezTo>
                  <a:cubicBezTo>
                    <a:pt x="3771" y="2175"/>
                    <a:pt x="3459" y="1421"/>
                    <a:pt x="3951" y="1044"/>
                  </a:cubicBezTo>
                  <a:cubicBezTo>
                    <a:pt x="4134" y="898"/>
                    <a:pt x="4283" y="843"/>
                    <a:pt x="4401" y="843"/>
                  </a:cubicBezTo>
                  <a:cubicBezTo>
                    <a:pt x="4589" y="843"/>
                    <a:pt x="4697" y="984"/>
                    <a:pt x="4738" y="1126"/>
                  </a:cubicBezTo>
                  <a:cubicBezTo>
                    <a:pt x="4791" y="1311"/>
                    <a:pt x="4887" y="1464"/>
                    <a:pt x="5034" y="1464"/>
                  </a:cubicBezTo>
                  <a:cubicBezTo>
                    <a:pt x="5069" y="1464"/>
                    <a:pt x="5107" y="1456"/>
                    <a:pt x="5147" y="1437"/>
                  </a:cubicBezTo>
                  <a:cubicBezTo>
                    <a:pt x="5280" y="1371"/>
                    <a:pt x="5391" y="1267"/>
                    <a:pt x="5489" y="1267"/>
                  </a:cubicBezTo>
                  <a:cubicBezTo>
                    <a:pt x="5536" y="1267"/>
                    <a:pt x="5580" y="1291"/>
                    <a:pt x="5623" y="1355"/>
                  </a:cubicBezTo>
                  <a:cubicBezTo>
                    <a:pt x="5738" y="1601"/>
                    <a:pt x="5623" y="1896"/>
                    <a:pt x="5377" y="1994"/>
                  </a:cubicBezTo>
                  <a:cubicBezTo>
                    <a:pt x="5377" y="1994"/>
                    <a:pt x="5388" y="1995"/>
                    <a:pt x="5408" y="1995"/>
                  </a:cubicBezTo>
                  <a:cubicBezTo>
                    <a:pt x="5548" y="1995"/>
                    <a:pt x="6117" y="1957"/>
                    <a:pt x="6246" y="1355"/>
                  </a:cubicBezTo>
                  <a:cubicBezTo>
                    <a:pt x="6363" y="819"/>
                    <a:pt x="5896" y="0"/>
                    <a:pt x="50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3661025" y="3358250"/>
              <a:ext cx="116425" cy="82375"/>
            </a:xfrm>
            <a:custGeom>
              <a:rect b="b" l="l" r="r" t="t"/>
              <a:pathLst>
                <a:path extrusionOk="0" h="3295" w="4657">
                  <a:moveTo>
                    <a:pt x="4656" y="2147"/>
                  </a:moveTo>
                  <a:lnTo>
                    <a:pt x="4656" y="2147"/>
                  </a:lnTo>
                  <a:cubicBezTo>
                    <a:pt x="4654" y="2148"/>
                    <a:pt x="4652" y="2149"/>
                    <a:pt x="4650" y="2150"/>
                  </a:cubicBezTo>
                  <a:lnTo>
                    <a:pt x="4650" y="2150"/>
                  </a:lnTo>
                  <a:cubicBezTo>
                    <a:pt x="4655" y="2148"/>
                    <a:pt x="4657" y="2147"/>
                    <a:pt x="4656" y="2147"/>
                  </a:cubicBezTo>
                  <a:close/>
                  <a:moveTo>
                    <a:pt x="837" y="0"/>
                  </a:moveTo>
                  <a:cubicBezTo>
                    <a:pt x="837" y="0"/>
                    <a:pt x="1" y="918"/>
                    <a:pt x="558" y="1705"/>
                  </a:cubicBezTo>
                  <a:cubicBezTo>
                    <a:pt x="870" y="2164"/>
                    <a:pt x="1378" y="2459"/>
                    <a:pt x="1935" y="2492"/>
                  </a:cubicBezTo>
                  <a:cubicBezTo>
                    <a:pt x="1869" y="2492"/>
                    <a:pt x="1476" y="2492"/>
                    <a:pt x="1296" y="2721"/>
                  </a:cubicBezTo>
                  <a:cubicBezTo>
                    <a:pt x="1181" y="2885"/>
                    <a:pt x="1132" y="3098"/>
                    <a:pt x="1165" y="3295"/>
                  </a:cubicBezTo>
                  <a:cubicBezTo>
                    <a:pt x="1217" y="3203"/>
                    <a:pt x="1310" y="3154"/>
                    <a:pt x="1404" y="3154"/>
                  </a:cubicBezTo>
                  <a:cubicBezTo>
                    <a:pt x="1428" y="3154"/>
                    <a:pt x="1453" y="3157"/>
                    <a:pt x="1476" y="3164"/>
                  </a:cubicBezTo>
                  <a:cubicBezTo>
                    <a:pt x="1591" y="3199"/>
                    <a:pt x="1754" y="3278"/>
                    <a:pt x="1939" y="3278"/>
                  </a:cubicBezTo>
                  <a:cubicBezTo>
                    <a:pt x="2097" y="3278"/>
                    <a:pt x="2270" y="3221"/>
                    <a:pt x="2443" y="3032"/>
                  </a:cubicBezTo>
                  <a:cubicBezTo>
                    <a:pt x="2820" y="2640"/>
                    <a:pt x="3310" y="2868"/>
                    <a:pt x="4650" y="2150"/>
                  </a:cubicBezTo>
                  <a:lnTo>
                    <a:pt x="4650" y="2150"/>
                  </a:lnTo>
                  <a:cubicBezTo>
                    <a:pt x="4580" y="2182"/>
                    <a:pt x="3886" y="2455"/>
                    <a:pt x="3113" y="2455"/>
                  </a:cubicBezTo>
                  <a:cubicBezTo>
                    <a:pt x="2649" y="2455"/>
                    <a:pt x="2157" y="2357"/>
                    <a:pt x="1755" y="2049"/>
                  </a:cubicBezTo>
                  <a:cubicBezTo>
                    <a:pt x="1115" y="1574"/>
                    <a:pt x="771" y="787"/>
                    <a:pt x="8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3814700" y="3172425"/>
              <a:ext cx="111075" cy="157150"/>
            </a:xfrm>
            <a:custGeom>
              <a:rect b="b" l="l" r="r" t="t"/>
              <a:pathLst>
                <a:path extrusionOk="0" h="6286" w="4443">
                  <a:moveTo>
                    <a:pt x="2648" y="0"/>
                  </a:moveTo>
                  <a:cubicBezTo>
                    <a:pt x="2148" y="0"/>
                    <a:pt x="1625" y="207"/>
                    <a:pt x="1279" y="614"/>
                  </a:cubicBezTo>
                  <a:cubicBezTo>
                    <a:pt x="1" y="2253"/>
                    <a:pt x="902" y="4270"/>
                    <a:pt x="1656" y="5122"/>
                  </a:cubicBezTo>
                  <a:cubicBezTo>
                    <a:pt x="2082" y="5646"/>
                    <a:pt x="2640" y="6040"/>
                    <a:pt x="3262" y="6286"/>
                  </a:cubicBezTo>
                  <a:cubicBezTo>
                    <a:pt x="2689" y="6023"/>
                    <a:pt x="2181" y="5630"/>
                    <a:pt x="1771" y="5138"/>
                  </a:cubicBezTo>
                  <a:cubicBezTo>
                    <a:pt x="1492" y="4745"/>
                    <a:pt x="1295" y="4319"/>
                    <a:pt x="1164" y="3843"/>
                  </a:cubicBezTo>
                  <a:cubicBezTo>
                    <a:pt x="1017" y="3319"/>
                    <a:pt x="968" y="2778"/>
                    <a:pt x="1000" y="2221"/>
                  </a:cubicBezTo>
                  <a:cubicBezTo>
                    <a:pt x="1132" y="745"/>
                    <a:pt x="1967" y="205"/>
                    <a:pt x="2721" y="172"/>
                  </a:cubicBezTo>
                  <a:cubicBezTo>
                    <a:pt x="3066" y="172"/>
                    <a:pt x="3394" y="319"/>
                    <a:pt x="3639" y="565"/>
                  </a:cubicBezTo>
                  <a:cubicBezTo>
                    <a:pt x="4295" y="1106"/>
                    <a:pt x="3934" y="2057"/>
                    <a:pt x="3394" y="2286"/>
                  </a:cubicBezTo>
                  <a:cubicBezTo>
                    <a:pt x="3271" y="2348"/>
                    <a:pt x="3134" y="2381"/>
                    <a:pt x="2998" y="2381"/>
                  </a:cubicBezTo>
                  <a:cubicBezTo>
                    <a:pt x="2880" y="2381"/>
                    <a:pt x="2762" y="2356"/>
                    <a:pt x="2656" y="2303"/>
                  </a:cubicBezTo>
                  <a:cubicBezTo>
                    <a:pt x="2476" y="2204"/>
                    <a:pt x="2361" y="2040"/>
                    <a:pt x="2328" y="1844"/>
                  </a:cubicBezTo>
                  <a:cubicBezTo>
                    <a:pt x="2328" y="1746"/>
                    <a:pt x="2357" y="1723"/>
                    <a:pt x="2410" y="1723"/>
                  </a:cubicBezTo>
                  <a:cubicBezTo>
                    <a:pt x="2455" y="1723"/>
                    <a:pt x="2518" y="1740"/>
                    <a:pt x="2597" y="1740"/>
                  </a:cubicBezTo>
                  <a:cubicBezTo>
                    <a:pt x="2658" y="1740"/>
                    <a:pt x="2727" y="1730"/>
                    <a:pt x="2803" y="1696"/>
                  </a:cubicBezTo>
                  <a:cubicBezTo>
                    <a:pt x="3000" y="1581"/>
                    <a:pt x="3049" y="1303"/>
                    <a:pt x="2885" y="1139"/>
                  </a:cubicBezTo>
                  <a:cubicBezTo>
                    <a:pt x="2811" y="1065"/>
                    <a:pt x="2710" y="1025"/>
                    <a:pt x="2606" y="1025"/>
                  </a:cubicBezTo>
                  <a:cubicBezTo>
                    <a:pt x="2411" y="1025"/>
                    <a:pt x="2207" y="1168"/>
                    <a:pt x="2164" y="1499"/>
                  </a:cubicBezTo>
                  <a:cubicBezTo>
                    <a:pt x="2131" y="1745"/>
                    <a:pt x="2213" y="1975"/>
                    <a:pt x="2377" y="2155"/>
                  </a:cubicBezTo>
                  <a:cubicBezTo>
                    <a:pt x="2394" y="2172"/>
                    <a:pt x="2426" y="2204"/>
                    <a:pt x="2443" y="2221"/>
                  </a:cubicBezTo>
                  <a:lnTo>
                    <a:pt x="2492" y="2270"/>
                  </a:lnTo>
                  <a:lnTo>
                    <a:pt x="2541" y="2303"/>
                  </a:lnTo>
                  <a:lnTo>
                    <a:pt x="2590" y="2319"/>
                  </a:lnTo>
                  <a:lnTo>
                    <a:pt x="2623" y="2352"/>
                  </a:lnTo>
                  <a:cubicBezTo>
                    <a:pt x="2754" y="2417"/>
                    <a:pt x="2894" y="2450"/>
                    <a:pt x="3031" y="2450"/>
                  </a:cubicBezTo>
                  <a:cubicBezTo>
                    <a:pt x="3168" y="2450"/>
                    <a:pt x="3303" y="2417"/>
                    <a:pt x="3426" y="2352"/>
                  </a:cubicBezTo>
                  <a:cubicBezTo>
                    <a:pt x="4016" y="2139"/>
                    <a:pt x="4443" y="1090"/>
                    <a:pt x="3754" y="450"/>
                  </a:cubicBezTo>
                  <a:cubicBezTo>
                    <a:pt x="3483" y="149"/>
                    <a:pt x="3074" y="0"/>
                    <a:pt x="26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2812775" y="3810725"/>
              <a:ext cx="227050" cy="157950"/>
            </a:xfrm>
            <a:custGeom>
              <a:rect b="b" l="l" r="r" t="t"/>
              <a:pathLst>
                <a:path extrusionOk="0" h="6318" w="9082">
                  <a:moveTo>
                    <a:pt x="7070" y="0"/>
                  </a:moveTo>
                  <a:cubicBezTo>
                    <a:pt x="6616" y="0"/>
                    <a:pt x="6189" y="159"/>
                    <a:pt x="5918" y="489"/>
                  </a:cubicBezTo>
                  <a:cubicBezTo>
                    <a:pt x="5541" y="899"/>
                    <a:pt x="5492" y="1538"/>
                    <a:pt x="5820" y="1997"/>
                  </a:cubicBezTo>
                  <a:cubicBezTo>
                    <a:pt x="5902" y="2128"/>
                    <a:pt x="6033" y="2243"/>
                    <a:pt x="6197" y="2308"/>
                  </a:cubicBezTo>
                  <a:lnTo>
                    <a:pt x="6229" y="2325"/>
                  </a:lnTo>
                  <a:lnTo>
                    <a:pt x="6295" y="2341"/>
                  </a:lnTo>
                  <a:cubicBezTo>
                    <a:pt x="6328" y="2357"/>
                    <a:pt x="6361" y="2357"/>
                    <a:pt x="6393" y="2374"/>
                  </a:cubicBezTo>
                  <a:cubicBezTo>
                    <a:pt x="6457" y="2389"/>
                    <a:pt x="6521" y="2396"/>
                    <a:pt x="6585" y="2396"/>
                  </a:cubicBezTo>
                  <a:cubicBezTo>
                    <a:pt x="6802" y="2396"/>
                    <a:pt x="7016" y="2313"/>
                    <a:pt x="7180" y="2161"/>
                  </a:cubicBezTo>
                  <a:cubicBezTo>
                    <a:pt x="7575" y="1750"/>
                    <a:pt x="7294" y="1199"/>
                    <a:pt x="6951" y="1199"/>
                  </a:cubicBezTo>
                  <a:cubicBezTo>
                    <a:pt x="6924" y="1199"/>
                    <a:pt x="6896" y="1203"/>
                    <a:pt x="6869" y="1210"/>
                  </a:cubicBezTo>
                  <a:cubicBezTo>
                    <a:pt x="6557" y="1308"/>
                    <a:pt x="6492" y="1718"/>
                    <a:pt x="6721" y="1849"/>
                  </a:cubicBezTo>
                  <a:cubicBezTo>
                    <a:pt x="6772" y="1872"/>
                    <a:pt x="6826" y="1883"/>
                    <a:pt x="6881" y="1883"/>
                  </a:cubicBezTo>
                  <a:cubicBezTo>
                    <a:pt x="6985" y="1883"/>
                    <a:pt x="7088" y="1843"/>
                    <a:pt x="7164" y="1767"/>
                  </a:cubicBezTo>
                  <a:lnTo>
                    <a:pt x="7164" y="1767"/>
                  </a:lnTo>
                  <a:cubicBezTo>
                    <a:pt x="7197" y="1915"/>
                    <a:pt x="7147" y="2062"/>
                    <a:pt x="7016" y="2144"/>
                  </a:cubicBezTo>
                  <a:cubicBezTo>
                    <a:pt x="6871" y="2253"/>
                    <a:pt x="6691" y="2317"/>
                    <a:pt x="6514" y="2317"/>
                  </a:cubicBezTo>
                  <a:cubicBezTo>
                    <a:pt x="6451" y="2317"/>
                    <a:pt x="6388" y="2309"/>
                    <a:pt x="6328" y="2292"/>
                  </a:cubicBezTo>
                  <a:cubicBezTo>
                    <a:pt x="6229" y="2259"/>
                    <a:pt x="6147" y="2226"/>
                    <a:pt x="6066" y="2177"/>
                  </a:cubicBezTo>
                  <a:cubicBezTo>
                    <a:pt x="5557" y="1767"/>
                    <a:pt x="5525" y="1013"/>
                    <a:pt x="5984" y="554"/>
                  </a:cubicBezTo>
                  <a:cubicBezTo>
                    <a:pt x="6239" y="251"/>
                    <a:pt x="6633" y="107"/>
                    <a:pt x="7049" y="107"/>
                  </a:cubicBezTo>
                  <a:cubicBezTo>
                    <a:pt x="7915" y="107"/>
                    <a:pt x="8879" y="731"/>
                    <a:pt x="8901" y="1849"/>
                  </a:cubicBezTo>
                  <a:cubicBezTo>
                    <a:pt x="8934" y="2652"/>
                    <a:pt x="8491" y="3406"/>
                    <a:pt x="7770" y="3783"/>
                  </a:cubicBezTo>
                  <a:cubicBezTo>
                    <a:pt x="7754" y="3800"/>
                    <a:pt x="7737" y="3800"/>
                    <a:pt x="7705" y="3816"/>
                  </a:cubicBezTo>
                  <a:cubicBezTo>
                    <a:pt x="7623" y="3849"/>
                    <a:pt x="7541" y="3865"/>
                    <a:pt x="7442" y="3898"/>
                  </a:cubicBezTo>
                  <a:cubicBezTo>
                    <a:pt x="7218" y="3950"/>
                    <a:pt x="6994" y="3972"/>
                    <a:pt x="6771" y="3972"/>
                  </a:cubicBezTo>
                  <a:cubicBezTo>
                    <a:pt x="5188" y="3972"/>
                    <a:pt x="3657" y="2835"/>
                    <a:pt x="2318" y="2835"/>
                  </a:cubicBezTo>
                  <a:cubicBezTo>
                    <a:pt x="2166" y="2835"/>
                    <a:pt x="2016" y="2849"/>
                    <a:pt x="1869" y="2882"/>
                  </a:cubicBezTo>
                  <a:cubicBezTo>
                    <a:pt x="624" y="3161"/>
                    <a:pt x="263" y="4046"/>
                    <a:pt x="148" y="4587"/>
                  </a:cubicBezTo>
                  <a:cubicBezTo>
                    <a:pt x="1" y="5128"/>
                    <a:pt x="115" y="5734"/>
                    <a:pt x="558" y="6062"/>
                  </a:cubicBezTo>
                  <a:cubicBezTo>
                    <a:pt x="784" y="6238"/>
                    <a:pt x="1056" y="6317"/>
                    <a:pt x="1321" y="6317"/>
                  </a:cubicBezTo>
                  <a:cubicBezTo>
                    <a:pt x="1747" y="6317"/>
                    <a:pt x="2156" y="6111"/>
                    <a:pt x="2328" y="5767"/>
                  </a:cubicBezTo>
                  <a:cubicBezTo>
                    <a:pt x="2656" y="5226"/>
                    <a:pt x="2361" y="4521"/>
                    <a:pt x="1869" y="4390"/>
                  </a:cubicBezTo>
                  <a:cubicBezTo>
                    <a:pt x="1778" y="4352"/>
                    <a:pt x="1684" y="4334"/>
                    <a:pt x="1590" y="4334"/>
                  </a:cubicBezTo>
                  <a:cubicBezTo>
                    <a:pt x="1279" y="4334"/>
                    <a:pt x="979" y="4530"/>
                    <a:pt x="853" y="4832"/>
                  </a:cubicBezTo>
                  <a:cubicBezTo>
                    <a:pt x="820" y="4964"/>
                    <a:pt x="820" y="5095"/>
                    <a:pt x="837" y="5226"/>
                  </a:cubicBezTo>
                  <a:cubicBezTo>
                    <a:pt x="837" y="5242"/>
                    <a:pt x="853" y="5259"/>
                    <a:pt x="853" y="5275"/>
                  </a:cubicBezTo>
                  <a:cubicBezTo>
                    <a:pt x="853" y="5275"/>
                    <a:pt x="853" y="5291"/>
                    <a:pt x="853" y="5291"/>
                  </a:cubicBezTo>
                  <a:cubicBezTo>
                    <a:pt x="927" y="5526"/>
                    <a:pt x="1131" y="5667"/>
                    <a:pt x="1353" y="5667"/>
                  </a:cubicBezTo>
                  <a:cubicBezTo>
                    <a:pt x="1426" y="5667"/>
                    <a:pt x="1501" y="5652"/>
                    <a:pt x="1574" y="5619"/>
                  </a:cubicBezTo>
                  <a:cubicBezTo>
                    <a:pt x="1925" y="5476"/>
                    <a:pt x="1810" y="4913"/>
                    <a:pt x="1457" y="4913"/>
                  </a:cubicBezTo>
                  <a:cubicBezTo>
                    <a:pt x="1447" y="4913"/>
                    <a:pt x="1437" y="4914"/>
                    <a:pt x="1427" y="4914"/>
                  </a:cubicBezTo>
                  <a:cubicBezTo>
                    <a:pt x="1050" y="4964"/>
                    <a:pt x="1115" y="5324"/>
                    <a:pt x="1066" y="5373"/>
                  </a:cubicBezTo>
                  <a:cubicBezTo>
                    <a:pt x="1052" y="5387"/>
                    <a:pt x="1038" y="5393"/>
                    <a:pt x="1023" y="5393"/>
                  </a:cubicBezTo>
                  <a:cubicBezTo>
                    <a:pt x="969" y="5393"/>
                    <a:pt x="915" y="5314"/>
                    <a:pt x="902" y="5275"/>
                  </a:cubicBezTo>
                  <a:cubicBezTo>
                    <a:pt x="837" y="5095"/>
                    <a:pt x="853" y="4882"/>
                    <a:pt x="951" y="4701"/>
                  </a:cubicBezTo>
                  <a:cubicBezTo>
                    <a:pt x="1090" y="4506"/>
                    <a:pt x="1316" y="4391"/>
                    <a:pt x="1553" y="4391"/>
                  </a:cubicBezTo>
                  <a:cubicBezTo>
                    <a:pt x="1653" y="4391"/>
                    <a:pt x="1755" y="4412"/>
                    <a:pt x="1853" y="4455"/>
                  </a:cubicBezTo>
                  <a:cubicBezTo>
                    <a:pt x="2312" y="4570"/>
                    <a:pt x="2558" y="5226"/>
                    <a:pt x="2246" y="5718"/>
                  </a:cubicBezTo>
                  <a:cubicBezTo>
                    <a:pt x="2086" y="6029"/>
                    <a:pt x="1703" y="6211"/>
                    <a:pt x="1314" y="6211"/>
                  </a:cubicBezTo>
                  <a:cubicBezTo>
                    <a:pt x="1069" y="6211"/>
                    <a:pt x="820" y="6138"/>
                    <a:pt x="624" y="5980"/>
                  </a:cubicBezTo>
                  <a:cubicBezTo>
                    <a:pt x="83" y="5570"/>
                    <a:pt x="115" y="4636"/>
                    <a:pt x="558" y="4062"/>
                  </a:cubicBezTo>
                  <a:cubicBezTo>
                    <a:pt x="904" y="3580"/>
                    <a:pt x="1492" y="3350"/>
                    <a:pt x="2105" y="3350"/>
                  </a:cubicBezTo>
                  <a:cubicBezTo>
                    <a:pt x="2305" y="3350"/>
                    <a:pt x="2508" y="3374"/>
                    <a:pt x="2705" y="3423"/>
                  </a:cubicBezTo>
                  <a:cubicBezTo>
                    <a:pt x="3525" y="3620"/>
                    <a:pt x="4328" y="3947"/>
                    <a:pt x="5230" y="4193"/>
                  </a:cubicBezTo>
                  <a:cubicBezTo>
                    <a:pt x="5550" y="4253"/>
                    <a:pt x="5879" y="4286"/>
                    <a:pt x="6206" y="4286"/>
                  </a:cubicBezTo>
                  <a:cubicBezTo>
                    <a:pt x="6782" y="4286"/>
                    <a:pt x="7350" y="4182"/>
                    <a:pt x="7852" y="3931"/>
                  </a:cubicBezTo>
                  <a:cubicBezTo>
                    <a:pt x="8623" y="3521"/>
                    <a:pt x="9082" y="2718"/>
                    <a:pt x="9049" y="1849"/>
                  </a:cubicBezTo>
                  <a:cubicBezTo>
                    <a:pt x="9016" y="653"/>
                    <a:pt x="7990" y="0"/>
                    <a:pt x="70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2736975" y="3946675"/>
              <a:ext cx="153700" cy="154525"/>
            </a:xfrm>
            <a:custGeom>
              <a:rect b="b" l="l" r="r" t="t"/>
              <a:pathLst>
                <a:path extrusionOk="0" h="6181" w="6148">
                  <a:moveTo>
                    <a:pt x="3065" y="1"/>
                  </a:moveTo>
                  <a:cubicBezTo>
                    <a:pt x="3033" y="116"/>
                    <a:pt x="3000" y="230"/>
                    <a:pt x="3000" y="345"/>
                  </a:cubicBezTo>
                  <a:cubicBezTo>
                    <a:pt x="3000" y="345"/>
                    <a:pt x="2918" y="1247"/>
                    <a:pt x="2033" y="1378"/>
                  </a:cubicBezTo>
                  <a:cubicBezTo>
                    <a:pt x="1148" y="1493"/>
                    <a:pt x="574" y="1624"/>
                    <a:pt x="541" y="2296"/>
                  </a:cubicBezTo>
                  <a:cubicBezTo>
                    <a:pt x="511" y="2896"/>
                    <a:pt x="330" y="3222"/>
                    <a:pt x="73" y="3222"/>
                  </a:cubicBezTo>
                  <a:cubicBezTo>
                    <a:pt x="49" y="3222"/>
                    <a:pt x="25" y="3219"/>
                    <a:pt x="0" y="3214"/>
                  </a:cubicBezTo>
                  <a:lnTo>
                    <a:pt x="0" y="3214"/>
                  </a:lnTo>
                  <a:cubicBezTo>
                    <a:pt x="0" y="3214"/>
                    <a:pt x="360" y="3753"/>
                    <a:pt x="948" y="3753"/>
                  </a:cubicBezTo>
                  <a:cubicBezTo>
                    <a:pt x="1071" y="3753"/>
                    <a:pt x="1203" y="3729"/>
                    <a:pt x="1344" y="3673"/>
                  </a:cubicBezTo>
                  <a:cubicBezTo>
                    <a:pt x="2180" y="3361"/>
                    <a:pt x="2115" y="2804"/>
                    <a:pt x="2115" y="2656"/>
                  </a:cubicBezTo>
                  <a:cubicBezTo>
                    <a:pt x="2130" y="2518"/>
                    <a:pt x="2203" y="2309"/>
                    <a:pt x="2346" y="2309"/>
                  </a:cubicBezTo>
                  <a:cubicBezTo>
                    <a:pt x="2356" y="2309"/>
                    <a:pt x="2366" y="2310"/>
                    <a:pt x="2377" y="2312"/>
                  </a:cubicBezTo>
                  <a:cubicBezTo>
                    <a:pt x="2541" y="2345"/>
                    <a:pt x="2607" y="2656"/>
                    <a:pt x="2377" y="2951"/>
                  </a:cubicBezTo>
                  <a:cubicBezTo>
                    <a:pt x="2033" y="3296"/>
                    <a:pt x="1984" y="3853"/>
                    <a:pt x="2279" y="4246"/>
                  </a:cubicBezTo>
                  <a:cubicBezTo>
                    <a:pt x="2639" y="4804"/>
                    <a:pt x="3082" y="6180"/>
                    <a:pt x="3082" y="6180"/>
                  </a:cubicBezTo>
                  <a:cubicBezTo>
                    <a:pt x="3082" y="6180"/>
                    <a:pt x="3524" y="4804"/>
                    <a:pt x="3885" y="4246"/>
                  </a:cubicBezTo>
                  <a:cubicBezTo>
                    <a:pt x="4164" y="3853"/>
                    <a:pt x="4131" y="3296"/>
                    <a:pt x="3787" y="2951"/>
                  </a:cubicBezTo>
                  <a:cubicBezTo>
                    <a:pt x="3541" y="2656"/>
                    <a:pt x="3606" y="2329"/>
                    <a:pt x="3770" y="2312"/>
                  </a:cubicBezTo>
                  <a:cubicBezTo>
                    <a:pt x="3782" y="2310"/>
                    <a:pt x="3793" y="2309"/>
                    <a:pt x="3803" y="2309"/>
                  </a:cubicBezTo>
                  <a:cubicBezTo>
                    <a:pt x="3945" y="2309"/>
                    <a:pt x="4017" y="2504"/>
                    <a:pt x="4033" y="2656"/>
                  </a:cubicBezTo>
                  <a:cubicBezTo>
                    <a:pt x="4033" y="2820"/>
                    <a:pt x="3967" y="3378"/>
                    <a:pt x="4803" y="3673"/>
                  </a:cubicBezTo>
                  <a:cubicBezTo>
                    <a:pt x="4941" y="3725"/>
                    <a:pt x="5070" y="3747"/>
                    <a:pt x="5190" y="3747"/>
                  </a:cubicBezTo>
                  <a:cubicBezTo>
                    <a:pt x="5784" y="3747"/>
                    <a:pt x="6147" y="3214"/>
                    <a:pt x="6147" y="3214"/>
                  </a:cubicBezTo>
                  <a:lnTo>
                    <a:pt x="6147" y="3214"/>
                  </a:lnTo>
                  <a:cubicBezTo>
                    <a:pt x="6121" y="3219"/>
                    <a:pt x="6095" y="3222"/>
                    <a:pt x="6071" y="3222"/>
                  </a:cubicBezTo>
                  <a:cubicBezTo>
                    <a:pt x="5801" y="3222"/>
                    <a:pt x="5620" y="2896"/>
                    <a:pt x="5590" y="2296"/>
                  </a:cubicBezTo>
                  <a:cubicBezTo>
                    <a:pt x="5557" y="1624"/>
                    <a:pt x="4967" y="1493"/>
                    <a:pt x="4098" y="1378"/>
                  </a:cubicBezTo>
                  <a:cubicBezTo>
                    <a:pt x="3229" y="1263"/>
                    <a:pt x="3147" y="362"/>
                    <a:pt x="3147" y="362"/>
                  </a:cubicBezTo>
                  <a:cubicBezTo>
                    <a:pt x="3131" y="230"/>
                    <a:pt x="3098" y="116"/>
                    <a:pt x="30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2839825" y="3900300"/>
              <a:ext cx="161900" cy="92300"/>
            </a:xfrm>
            <a:custGeom>
              <a:rect b="b" l="l" r="r" t="t"/>
              <a:pathLst>
                <a:path extrusionOk="0" h="3692" w="6476">
                  <a:moveTo>
                    <a:pt x="961" y="1"/>
                  </a:moveTo>
                  <a:cubicBezTo>
                    <a:pt x="340" y="1"/>
                    <a:pt x="1" y="266"/>
                    <a:pt x="1" y="266"/>
                  </a:cubicBezTo>
                  <a:cubicBezTo>
                    <a:pt x="237" y="192"/>
                    <a:pt x="454" y="142"/>
                    <a:pt x="669" y="142"/>
                  </a:cubicBezTo>
                  <a:cubicBezTo>
                    <a:pt x="975" y="142"/>
                    <a:pt x="1277" y="242"/>
                    <a:pt x="1623" y="512"/>
                  </a:cubicBezTo>
                  <a:cubicBezTo>
                    <a:pt x="2213" y="954"/>
                    <a:pt x="1853" y="1708"/>
                    <a:pt x="1754" y="2200"/>
                  </a:cubicBezTo>
                  <a:cubicBezTo>
                    <a:pt x="1656" y="2708"/>
                    <a:pt x="2377" y="2921"/>
                    <a:pt x="2738" y="3085"/>
                  </a:cubicBezTo>
                  <a:cubicBezTo>
                    <a:pt x="3098" y="3249"/>
                    <a:pt x="2902" y="3692"/>
                    <a:pt x="2902" y="3692"/>
                  </a:cubicBezTo>
                  <a:cubicBezTo>
                    <a:pt x="4246" y="2872"/>
                    <a:pt x="3394" y="1938"/>
                    <a:pt x="3164" y="1659"/>
                  </a:cubicBezTo>
                  <a:cubicBezTo>
                    <a:pt x="2975" y="1443"/>
                    <a:pt x="3086" y="1216"/>
                    <a:pt x="3269" y="1216"/>
                  </a:cubicBezTo>
                  <a:cubicBezTo>
                    <a:pt x="3308" y="1216"/>
                    <a:pt x="3350" y="1226"/>
                    <a:pt x="3394" y="1249"/>
                  </a:cubicBezTo>
                  <a:cubicBezTo>
                    <a:pt x="3656" y="1381"/>
                    <a:pt x="3279" y="1872"/>
                    <a:pt x="3951" y="2315"/>
                  </a:cubicBezTo>
                  <a:cubicBezTo>
                    <a:pt x="4116" y="2419"/>
                    <a:pt x="4271" y="2459"/>
                    <a:pt x="4411" y="2459"/>
                  </a:cubicBezTo>
                  <a:cubicBezTo>
                    <a:pt x="4842" y="2459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0" y="2086"/>
                    <a:pt x="5109" y="2087"/>
                    <a:pt x="5099" y="2087"/>
                  </a:cubicBezTo>
                  <a:cubicBezTo>
                    <a:pt x="4766" y="2087"/>
                    <a:pt x="4962" y="1573"/>
                    <a:pt x="4787" y="1413"/>
                  </a:cubicBezTo>
                  <a:cubicBezTo>
                    <a:pt x="4713" y="1350"/>
                    <a:pt x="4619" y="1321"/>
                    <a:pt x="4523" y="1321"/>
                  </a:cubicBezTo>
                  <a:cubicBezTo>
                    <a:pt x="4469" y="1321"/>
                    <a:pt x="4414" y="1330"/>
                    <a:pt x="4361" y="1348"/>
                  </a:cubicBezTo>
                  <a:cubicBezTo>
                    <a:pt x="4306" y="1360"/>
                    <a:pt x="4253" y="1367"/>
                    <a:pt x="4205" y="1367"/>
                  </a:cubicBezTo>
                  <a:cubicBezTo>
                    <a:pt x="4065" y="1367"/>
                    <a:pt x="3972" y="1314"/>
                    <a:pt x="4033" y="1217"/>
                  </a:cubicBezTo>
                  <a:cubicBezTo>
                    <a:pt x="4066" y="1175"/>
                    <a:pt x="4102" y="1159"/>
                    <a:pt x="4149" y="1159"/>
                  </a:cubicBezTo>
                  <a:cubicBezTo>
                    <a:pt x="4283" y="1159"/>
                    <a:pt x="4508" y="1295"/>
                    <a:pt x="5033" y="1331"/>
                  </a:cubicBezTo>
                  <a:cubicBezTo>
                    <a:pt x="5060" y="1333"/>
                    <a:pt x="5088" y="1334"/>
                    <a:pt x="5115" y="1334"/>
                  </a:cubicBezTo>
                  <a:cubicBezTo>
                    <a:pt x="5893" y="1334"/>
                    <a:pt x="6475" y="676"/>
                    <a:pt x="6475" y="676"/>
                  </a:cubicBezTo>
                  <a:lnTo>
                    <a:pt x="6475" y="676"/>
                  </a:lnTo>
                  <a:cubicBezTo>
                    <a:pt x="6016" y="932"/>
                    <a:pt x="5529" y="1030"/>
                    <a:pt x="5040" y="1030"/>
                  </a:cubicBezTo>
                  <a:cubicBezTo>
                    <a:pt x="3868" y="1030"/>
                    <a:pt x="2685" y="468"/>
                    <a:pt x="1853" y="168"/>
                  </a:cubicBezTo>
                  <a:cubicBezTo>
                    <a:pt x="1512" y="45"/>
                    <a:pt x="1213" y="1"/>
                    <a:pt x="9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2881625" y="3808375"/>
              <a:ext cx="90175" cy="63350"/>
            </a:xfrm>
            <a:custGeom>
              <a:rect b="b" l="l" r="r" t="t"/>
              <a:pathLst>
                <a:path extrusionOk="0" h="2534" w="3607">
                  <a:moveTo>
                    <a:pt x="2521" y="1"/>
                  </a:moveTo>
                  <a:cubicBezTo>
                    <a:pt x="1931" y="1"/>
                    <a:pt x="1246" y="124"/>
                    <a:pt x="869" y="616"/>
                  </a:cubicBezTo>
                  <a:cubicBezTo>
                    <a:pt x="0" y="1763"/>
                    <a:pt x="525" y="2533"/>
                    <a:pt x="525" y="2533"/>
                  </a:cubicBezTo>
                  <a:cubicBezTo>
                    <a:pt x="525" y="2533"/>
                    <a:pt x="361" y="2173"/>
                    <a:pt x="1394" y="2156"/>
                  </a:cubicBezTo>
                  <a:cubicBezTo>
                    <a:pt x="2426" y="2156"/>
                    <a:pt x="2295" y="1501"/>
                    <a:pt x="2262" y="1271"/>
                  </a:cubicBezTo>
                  <a:cubicBezTo>
                    <a:pt x="2180" y="1025"/>
                    <a:pt x="2230" y="747"/>
                    <a:pt x="2410" y="550"/>
                  </a:cubicBezTo>
                  <a:cubicBezTo>
                    <a:pt x="2656" y="206"/>
                    <a:pt x="3607" y="124"/>
                    <a:pt x="3607" y="124"/>
                  </a:cubicBezTo>
                  <a:cubicBezTo>
                    <a:pt x="3607" y="124"/>
                    <a:pt x="3111" y="1"/>
                    <a:pt x="25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2950475" y="3741375"/>
              <a:ext cx="56575" cy="67100"/>
            </a:xfrm>
            <a:custGeom>
              <a:rect b="b" l="l" r="r" t="t"/>
              <a:pathLst>
                <a:path extrusionOk="0" h="2684" w="2263">
                  <a:moveTo>
                    <a:pt x="1148" y="1"/>
                  </a:moveTo>
                  <a:cubicBezTo>
                    <a:pt x="1148" y="1"/>
                    <a:pt x="1344" y="542"/>
                    <a:pt x="1000" y="739"/>
                  </a:cubicBezTo>
                  <a:cubicBezTo>
                    <a:pt x="639" y="919"/>
                    <a:pt x="0" y="1345"/>
                    <a:pt x="262" y="2017"/>
                  </a:cubicBezTo>
                  <a:cubicBezTo>
                    <a:pt x="506" y="2684"/>
                    <a:pt x="1670" y="2431"/>
                    <a:pt x="2248" y="2603"/>
                  </a:cubicBezTo>
                  <a:lnTo>
                    <a:pt x="2248" y="2603"/>
                  </a:lnTo>
                  <a:cubicBezTo>
                    <a:pt x="2137" y="2553"/>
                    <a:pt x="1398" y="2110"/>
                    <a:pt x="1459" y="1443"/>
                  </a:cubicBezTo>
                  <a:cubicBezTo>
                    <a:pt x="1525" y="706"/>
                    <a:pt x="1443" y="181"/>
                    <a:pt x="1148" y="1"/>
                  </a:cubicBezTo>
                  <a:close/>
                  <a:moveTo>
                    <a:pt x="2248" y="2603"/>
                  </a:moveTo>
                  <a:cubicBezTo>
                    <a:pt x="2255" y="2606"/>
                    <a:pt x="2260" y="2608"/>
                    <a:pt x="2261" y="2608"/>
                  </a:cubicBezTo>
                  <a:cubicBezTo>
                    <a:pt x="2262" y="2608"/>
                    <a:pt x="2262" y="2607"/>
                    <a:pt x="2262" y="2607"/>
                  </a:cubicBezTo>
                  <a:cubicBezTo>
                    <a:pt x="2258" y="2606"/>
                    <a:pt x="2253" y="2604"/>
                    <a:pt x="2248" y="26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3011525" y="3770900"/>
              <a:ext cx="79925" cy="107775"/>
            </a:xfrm>
            <a:custGeom>
              <a:rect b="b" l="l" r="r" t="t"/>
              <a:pathLst>
                <a:path extrusionOk="0" h="4311" w="3197">
                  <a:moveTo>
                    <a:pt x="378" y="0"/>
                  </a:moveTo>
                  <a:cubicBezTo>
                    <a:pt x="1" y="1344"/>
                    <a:pt x="541" y="1606"/>
                    <a:pt x="1099" y="2475"/>
                  </a:cubicBezTo>
                  <a:cubicBezTo>
                    <a:pt x="1656" y="3344"/>
                    <a:pt x="1050" y="4311"/>
                    <a:pt x="1050" y="4311"/>
                  </a:cubicBezTo>
                  <a:cubicBezTo>
                    <a:pt x="1459" y="4032"/>
                    <a:pt x="1804" y="3360"/>
                    <a:pt x="2492" y="2918"/>
                  </a:cubicBezTo>
                  <a:cubicBezTo>
                    <a:pt x="3197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62" y="1695"/>
                    <a:pt x="2760" y="1747"/>
                    <a:pt x="2595" y="1747"/>
                  </a:cubicBezTo>
                  <a:cubicBezTo>
                    <a:pt x="2554" y="1747"/>
                    <a:pt x="2508" y="1744"/>
                    <a:pt x="2459" y="1738"/>
                  </a:cubicBezTo>
                  <a:cubicBezTo>
                    <a:pt x="2428" y="1730"/>
                    <a:pt x="2398" y="1727"/>
                    <a:pt x="2369" y="1727"/>
                  </a:cubicBezTo>
                  <a:cubicBezTo>
                    <a:pt x="2134" y="1727"/>
                    <a:pt x="1962" y="1947"/>
                    <a:pt x="2049" y="2180"/>
                  </a:cubicBezTo>
                  <a:cubicBezTo>
                    <a:pt x="2116" y="2354"/>
                    <a:pt x="1986" y="2518"/>
                    <a:pt x="1829" y="2518"/>
                  </a:cubicBezTo>
                  <a:cubicBezTo>
                    <a:pt x="1794" y="2518"/>
                    <a:pt x="1757" y="2510"/>
                    <a:pt x="1722" y="2492"/>
                  </a:cubicBezTo>
                  <a:cubicBezTo>
                    <a:pt x="1558" y="2426"/>
                    <a:pt x="1558" y="2065"/>
                    <a:pt x="1787" y="1885"/>
                  </a:cubicBezTo>
                  <a:cubicBezTo>
                    <a:pt x="2000" y="1705"/>
                    <a:pt x="2148" y="1311"/>
                    <a:pt x="1951" y="689"/>
                  </a:cubicBezTo>
                  <a:cubicBezTo>
                    <a:pt x="1810" y="202"/>
                    <a:pt x="1340" y="96"/>
                    <a:pt x="1016" y="96"/>
                  </a:cubicBezTo>
                  <a:cubicBezTo>
                    <a:pt x="924" y="96"/>
                    <a:pt x="845" y="104"/>
                    <a:pt x="787" y="115"/>
                  </a:cubicBezTo>
                  <a:cubicBezTo>
                    <a:pt x="756" y="122"/>
                    <a:pt x="726" y="125"/>
                    <a:pt x="695" y="125"/>
                  </a:cubicBezTo>
                  <a:cubicBezTo>
                    <a:pt x="580" y="125"/>
                    <a:pt x="468" y="78"/>
                    <a:pt x="3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2993500" y="3612200"/>
              <a:ext cx="202850" cy="202550"/>
            </a:xfrm>
            <a:custGeom>
              <a:rect b="b" l="l" r="r" t="t"/>
              <a:pathLst>
                <a:path extrusionOk="0" h="8102" w="8114">
                  <a:moveTo>
                    <a:pt x="5733" y="1"/>
                  </a:moveTo>
                  <a:cubicBezTo>
                    <a:pt x="5224" y="1"/>
                    <a:pt x="4727" y="178"/>
                    <a:pt x="4426" y="562"/>
                  </a:cubicBezTo>
                  <a:cubicBezTo>
                    <a:pt x="4131" y="1005"/>
                    <a:pt x="4082" y="1562"/>
                    <a:pt x="4311" y="2037"/>
                  </a:cubicBezTo>
                  <a:cubicBezTo>
                    <a:pt x="4519" y="2444"/>
                    <a:pt x="4854" y="2591"/>
                    <a:pt x="5184" y="2591"/>
                  </a:cubicBezTo>
                  <a:cubicBezTo>
                    <a:pt x="5531" y="2591"/>
                    <a:pt x="5872" y="2427"/>
                    <a:pt x="6049" y="2234"/>
                  </a:cubicBezTo>
                  <a:cubicBezTo>
                    <a:pt x="6229" y="2037"/>
                    <a:pt x="6311" y="1759"/>
                    <a:pt x="6245" y="1496"/>
                  </a:cubicBezTo>
                  <a:cubicBezTo>
                    <a:pt x="6187" y="1168"/>
                    <a:pt x="5959" y="1028"/>
                    <a:pt x="5751" y="1028"/>
                  </a:cubicBezTo>
                  <a:cubicBezTo>
                    <a:pt x="5606" y="1028"/>
                    <a:pt x="5470" y="1096"/>
                    <a:pt x="5409" y="1218"/>
                  </a:cubicBezTo>
                  <a:cubicBezTo>
                    <a:pt x="5278" y="1496"/>
                    <a:pt x="5344" y="1841"/>
                    <a:pt x="5754" y="1906"/>
                  </a:cubicBezTo>
                  <a:cubicBezTo>
                    <a:pt x="6098" y="1972"/>
                    <a:pt x="5918" y="2398"/>
                    <a:pt x="5475" y="2513"/>
                  </a:cubicBezTo>
                  <a:cubicBezTo>
                    <a:pt x="5398" y="2533"/>
                    <a:pt x="5319" y="2543"/>
                    <a:pt x="5240" y="2543"/>
                  </a:cubicBezTo>
                  <a:cubicBezTo>
                    <a:pt x="4886" y="2543"/>
                    <a:pt x="4541" y="2340"/>
                    <a:pt x="4393" y="2004"/>
                  </a:cubicBezTo>
                  <a:cubicBezTo>
                    <a:pt x="4196" y="1562"/>
                    <a:pt x="4246" y="1037"/>
                    <a:pt x="4524" y="644"/>
                  </a:cubicBezTo>
                  <a:cubicBezTo>
                    <a:pt x="4794" y="306"/>
                    <a:pt x="5253" y="147"/>
                    <a:pt x="5718" y="147"/>
                  </a:cubicBezTo>
                  <a:cubicBezTo>
                    <a:pt x="5818" y="147"/>
                    <a:pt x="5918" y="154"/>
                    <a:pt x="6016" y="169"/>
                  </a:cubicBezTo>
                  <a:cubicBezTo>
                    <a:pt x="7229" y="300"/>
                    <a:pt x="7917" y="1988"/>
                    <a:pt x="7196" y="3152"/>
                  </a:cubicBezTo>
                  <a:cubicBezTo>
                    <a:pt x="6967" y="3512"/>
                    <a:pt x="6622" y="3807"/>
                    <a:pt x="6229" y="4004"/>
                  </a:cubicBezTo>
                  <a:cubicBezTo>
                    <a:pt x="5842" y="4170"/>
                    <a:pt x="5392" y="4253"/>
                    <a:pt x="4869" y="4253"/>
                  </a:cubicBezTo>
                  <a:cubicBezTo>
                    <a:pt x="4462" y="4253"/>
                    <a:pt x="4010" y="4203"/>
                    <a:pt x="3508" y="4103"/>
                  </a:cubicBezTo>
                  <a:cubicBezTo>
                    <a:pt x="3202" y="4041"/>
                    <a:pt x="2903" y="4011"/>
                    <a:pt x="2616" y="4011"/>
                  </a:cubicBezTo>
                  <a:cubicBezTo>
                    <a:pt x="1289" y="4011"/>
                    <a:pt x="239" y="4667"/>
                    <a:pt x="131" y="5987"/>
                  </a:cubicBezTo>
                  <a:cubicBezTo>
                    <a:pt x="0" y="7577"/>
                    <a:pt x="1049" y="8102"/>
                    <a:pt x="1049" y="8102"/>
                  </a:cubicBezTo>
                  <a:cubicBezTo>
                    <a:pt x="1049" y="8102"/>
                    <a:pt x="1033" y="8086"/>
                    <a:pt x="1017" y="8069"/>
                  </a:cubicBezTo>
                  <a:cubicBezTo>
                    <a:pt x="459" y="7414"/>
                    <a:pt x="607" y="6217"/>
                    <a:pt x="607" y="6217"/>
                  </a:cubicBezTo>
                  <a:cubicBezTo>
                    <a:pt x="705" y="5709"/>
                    <a:pt x="967" y="5234"/>
                    <a:pt x="1361" y="4906"/>
                  </a:cubicBezTo>
                  <a:cubicBezTo>
                    <a:pt x="1942" y="4465"/>
                    <a:pt x="2676" y="4379"/>
                    <a:pt x="3159" y="4379"/>
                  </a:cubicBezTo>
                  <a:cubicBezTo>
                    <a:pt x="3466" y="4379"/>
                    <a:pt x="3672" y="4414"/>
                    <a:pt x="3672" y="4414"/>
                  </a:cubicBezTo>
                  <a:cubicBezTo>
                    <a:pt x="3934" y="4447"/>
                    <a:pt x="4164" y="4463"/>
                    <a:pt x="4377" y="4463"/>
                  </a:cubicBezTo>
                  <a:cubicBezTo>
                    <a:pt x="4483" y="4470"/>
                    <a:pt x="4592" y="4473"/>
                    <a:pt x="4702" y="4473"/>
                  </a:cubicBezTo>
                  <a:cubicBezTo>
                    <a:pt x="5673" y="4473"/>
                    <a:pt x="6740" y="4191"/>
                    <a:pt x="7344" y="3234"/>
                  </a:cubicBezTo>
                  <a:cubicBezTo>
                    <a:pt x="8114" y="1988"/>
                    <a:pt x="7360" y="169"/>
                    <a:pt x="6032" y="21"/>
                  </a:cubicBezTo>
                  <a:cubicBezTo>
                    <a:pt x="5933" y="8"/>
                    <a:pt x="5833" y="1"/>
                    <a:pt x="57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3018900" y="38139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3047575" y="3728400"/>
              <a:ext cx="116825" cy="59725"/>
            </a:xfrm>
            <a:custGeom>
              <a:rect b="b" l="l" r="r" t="t"/>
              <a:pathLst>
                <a:path extrusionOk="0" h="2389" w="4673">
                  <a:moveTo>
                    <a:pt x="1086" y="0"/>
                  </a:moveTo>
                  <a:cubicBezTo>
                    <a:pt x="394" y="0"/>
                    <a:pt x="1" y="225"/>
                    <a:pt x="1" y="225"/>
                  </a:cubicBezTo>
                  <a:cubicBezTo>
                    <a:pt x="84" y="210"/>
                    <a:pt x="164" y="202"/>
                    <a:pt x="240" y="202"/>
                  </a:cubicBezTo>
                  <a:cubicBezTo>
                    <a:pt x="728" y="202"/>
                    <a:pt x="1035" y="513"/>
                    <a:pt x="935" y="995"/>
                  </a:cubicBezTo>
                  <a:cubicBezTo>
                    <a:pt x="804" y="1405"/>
                    <a:pt x="968" y="1864"/>
                    <a:pt x="1312" y="2126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25" y="1880"/>
                    <a:pt x="2706" y="1438"/>
                  </a:cubicBezTo>
                  <a:cubicBezTo>
                    <a:pt x="2861" y="1033"/>
                    <a:pt x="2424" y="879"/>
                    <a:pt x="2240" y="879"/>
                  </a:cubicBezTo>
                  <a:cubicBezTo>
                    <a:pt x="2231" y="879"/>
                    <a:pt x="2222" y="880"/>
                    <a:pt x="2214" y="881"/>
                  </a:cubicBezTo>
                  <a:cubicBezTo>
                    <a:pt x="2110" y="890"/>
                    <a:pt x="2028" y="910"/>
                    <a:pt x="1956" y="910"/>
                  </a:cubicBezTo>
                  <a:cubicBezTo>
                    <a:pt x="1902" y="910"/>
                    <a:pt x="1853" y="899"/>
                    <a:pt x="1804" y="864"/>
                  </a:cubicBezTo>
                  <a:cubicBezTo>
                    <a:pt x="1698" y="785"/>
                    <a:pt x="1742" y="578"/>
                    <a:pt x="2012" y="578"/>
                  </a:cubicBezTo>
                  <a:cubicBezTo>
                    <a:pt x="2076" y="578"/>
                    <a:pt x="2154" y="590"/>
                    <a:pt x="2247" y="618"/>
                  </a:cubicBezTo>
                  <a:cubicBezTo>
                    <a:pt x="2722" y="766"/>
                    <a:pt x="2574" y="1225"/>
                    <a:pt x="3312" y="1372"/>
                  </a:cubicBezTo>
                  <a:cubicBezTo>
                    <a:pt x="3368" y="1384"/>
                    <a:pt x="3421" y="1389"/>
                    <a:pt x="3471" y="1389"/>
                  </a:cubicBezTo>
                  <a:cubicBezTo>
                    <a:pt x="4061" y="1389"/>
                    <a:pt x="4219" y="642"/>
                    <a:pt x="4279" y="536"/>
                  </a:cubicBezTo>
                  <a:cubicBezTo>
                    <a:pt x="4394" y="389"/>
                    <a:pt x="4525" y="274"/>
                    <a:pt x="4672" y="159"/>
                  </a:cubicBezTo>
                  <a:lnTo>
                    <a:pt x="4672" y="159"/>
                  </a:lnTo>
                  <a:cubicBezTo>
                    <a:pt x="4463" y="274"/>
                    <a:pt x="4088" y="393"/>
                    <a:pt x="3549" y="393"/>
                  </a:cubicBezTo>
                  <a:cubicBezTo>
                    <a:pt x="3161" y="393"/>
                    <a:pt x="2688" y="331"/>
                    <a:pt x="2132" y="159"/>
                  </a:cubicBezTo>
                  <a:cubicBezTo>
                    <a:pt x="1734" y="41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3054550" y="3619275"/>
              <a:ext cx="80350" cy="83700"/>
            </a:xfrm>
            <a:custGeom>
              <a:rect b="b" l="l" r="r" t="t"/>
              <a:pathLst>
                <a:path extrusionOk="0" h="3348" w="3214">
                  <a:moveTo>
                    <a:pt x="1935" y="0"/>
                  </a:moveTo>
                  <a:lnTo>
                    <a:pt x="1935" y="0"/>
                  </a:lnTo>
                  <a:cubicBezTo>
                    <a:pt x="1492" y="279"/>
                    <a:pt x="1427" y="722"/>
                    <a:pt x="705" y="1344"/>
                  </a:cubicBezTo>
                  <a:cubicBezTo>
                    <a:pt x="1" y="1967"/>
                    <a:pt x="197" y="2426"/>
                    <a:pt x="345" y="2672"/>
                  </a:cubicBezTo>
                  <a:cubicBezTo>
                    <a:pt x="460" y="2803"/>
                    <a:pt x="427" y="3000"/>
                    <a:pt x="296" y="3082"/>
                  </a:cubicBezTo>
                  <a:cubicBezTo>
                    <a:pt x="1377" y="2984"/>
                    <a:pt x="1230" y="2344"/>
                    <a:pt x="1164" y="2148"/>
                  </a:cubicBezTo>
                  <a:cubicBezTo>
                    <a:pt x="1099" y="1951"/>
                    <a:pt x="1132" y="1836"/>
                    <a:pt x="1246" y="1836"/>
                  </a:cubicBezTo>
                  <a:cubicBezTo>
                    <a:pt x="1361" y="1836"/>
                    <a:pt x="1345" y="2066"/>
                    <a:pt x="1328" y="2344"/>
                  </a:cubicBezTo>
                  <a:cubicBezTo>
                    <a:pt x="1312" y="2639"/>
                    <a:pt x="1263" y="3279"/>
                    <a:pt x="2115" y="3344"/>
                  </a:cubicBezTo>
                  <a:cubicBezTo>
                    <a:pt x="2147" y="3347"/>
                    <a:pt x="2177" y="3348"/>
                    <a:pt x="2207" y="3348"/>
                  </a:cubicBezTo>
                  <a:cubicBezTo>
                    <a:pt x="2985" y="3348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7" y="2615"/>
                    <a:pt x="1806" y="2412"/>
                    <a:pt x="1574" y="1656"/>
                  </a:cubicBezTo>
                  <a:cubicBezTo>
                    <a:pt x="1377" y="1082"/>
                    <a:pt x="1509" y="427"/>
                    <a:pt x="193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3169300" y="3499825"/>
              <a:ext cx="48375" cy="191600"/>
            </a:xfrm>
            <a:custGeom>
              <a:rect b="b" l="l" r="r" t="t"/>
              <a:pathLst>
                <a:path extrusionOk="0" h="7664" w="1935">
                  <a:moveTo>
                    <a:pt x="1301" y="1"/>
                  </a:moveTo>
                  <a:cubicBezTo>
                    <a:pt x="988" y="1"/>
                    <a:pt x="754" y="369"/>
                    <a:pt x="754" y="369"/>
                  </a:cubicBezTo>
                  <a:cubicBezTo>
                    <a:pt x="0" y="1500"/>
                    <a:pt x="836" y="3287"/>
                    <a:pt x="984" y="5172"/>
                  </a:cubicBezTo>
                  <a:cubicBezTo>
                    <a:pt x="1131" y="7040"/>
                    <a:pt x="476" y="7663"/>
                    <a:pt x="476" y="7663"/>
                  </a:cubicBezTo>
                  <a:cubicBezTo>
                    <a:pt x="1164" y="7122"/>
                    <a:pt x="1328" y="5352"/>
                    <a:pt x="1197" y="3992"/>
                  </a:cubicBezTo>
                  <a:cubicBezTo>
                    <a:pt x="1066" y="2631"/>
                    <a:pt x="1082" y="1353"/>
                    <a:pt x="1344" y="1090"/>
                  </a:cubicBezTo>
                  <a:cubicBezTo>
                    <a:pt x="1607" y="828"/>
                    <a:pt x="1934" y="271"/>
                    <a:pt x="1508" y="58"/>
                  </a:cubicBezTo>
                  <a:cubicBezTo>
                    <a:pt x="1436" y="18"/>
                    <a:pt x="1367" y="1"/>
                    <a:pt x="13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3123400" y="3474500"/>
              <a:ext cx="213925" cy="254625"/>
            </a:xfrm>
            <a:custGeom>
              <a:rect b="b" l="l" r="r" t="t"/>
              <a:pathLst>
                <a:path extrusionOk="0" h="10185" w="8557">
                  <a:moveTo>
                    <a:pt x="6292" y="0"/>
                  </a:moveTo>
                  <a:cubicBezTo>
                    <a:pt x="6092" y="0"/>
                    <a:pt x="5888" y="23"/>
                    <a:pt x="5688" y="71"/>
                  </a:cubicBezTo>
                  <a:cubicBezTo>
                    <a:pt x="4492" y="317"/>
                    <a:pt x="3721" y="1579"/>
                    <a:pt x="3508" y="2841"/>
                  </a:cubicBezTo>
                  <a:cubicBezTo>
                    <a:pt x="3262" y="4136"/>
                    <a:pt x="3508" y="5382"/>
                    <a:pt x="3459" y="6480"/>
                  </a:cubicBezTo>
                  <a:cubicBezTo>
                    <a:pt x="3524" y="7463"/>
                    <a:pt x="3147" y="8430"/>
                    <a:pt x="2459" y="9135"/>
                  </a:cubicBezTo>
                  <a:cubicBezTo>
                    <a:pt x="1787" y="9758"/>
                    <a:pt x="918" y="10119"/>
                    <a:pt x="0" y="10184"/>
                  </a:cubicBezTo>
                  <a:cubicBezTo>
                    <a:pt x="935" y="10151"/>
                    <a:pt x="1820" y="9807"/>
                    <a:pt x="2508" y="9201"/>
                  </a:cubicBezTo>
                  <a:cubicBezTo>
                    <a:pt x="3246" y="8496"/>
                    <a:pt x="3656" y="7512"/>
                    <a:pt x="3606" y="6480"/>
                  </a:cubicBezTo>
                  <a:cubicBezTo>
                    <a:pt x="3672" y="5365"/>
                    <a:pt x="3426" y="4119"/>
                    <a:pt x="3672" y="2874"/>
                  </a:cubicBezTo>
                  <a:cubicBezTo>
                    <a:pt x="3918" y="1628"/>
                    <a:pt x="4606" y="464"/>
                    <a:pt x="5721" y="218"/>
                  </a:cubicBezTo>
                  <a:cubicBezTo>
                    <a:pt x="5852" y="169"/>
                    <a:pt x="5983" y="153"/>
                    <a:pt x="6114" y="153"/>
                  </a:cubicBezTo>
                  <a:cubicBezTo>
                    <a:pt x="6159" y="149"/>
                    <a:pt x="6204" y="148"/>
                    <a:pt x="6248" y="148"/>
                  </a:cubicBezTo>
                  <a:cubicBezTo>
                    <a:pt x="6645" y="148"/>
                    <a:pt x="7036" y="278"/>
                    <a:pt x="7360" y="513"/>
                  </a:cubicBezTo>
                  <a:cubicBezTo>
                    <a:pt x="8065" y="1087"/>
                    <a:pt x="7983" y="2316"/>
                    <a:pt x="7557" y="2710"/>
                  </a:cubicBezTo>
                  <a:cubicBezTo>
                    <a:pt x="7357" y="2888"/>
                    <a:pt x="7133" y="2961"/>
                    <a:pt x="6934" y="2961"/>
                  </a:cubicBezTo>
                  <a:cubicBezTo>
                    <a:pt x="6675" y="2961"/>
                    <a:pt x="6458" y="2837"/>
                    <a:pt x="6393" y="2661"/>
                  </a:cubicBezTo>
                  <a:lnTo>
                    <a:pt x="6393" y="2661"/>
                  </a:lnTo>
                  <a:cubicBezTo>
                    <a:pt x="6393" y="2661"/>
                    <a:pt x="6428" y="2666"/>
                    <a:pt x="6481" y="2666"/>
                  </a:cubicBezTo>
                  <a:cubicBezTo>
                    <a:pt x="6619" y="2666"/>
                    <a:pt x="6879" y="2631"/>
                    <a:pt x="6950" y="2382"/>
                  </a:cubicBezTo>
                  <a:cubicBezTo>
                    <a:pt x="7081" y="2071"/>
                    <a:pt x="6885" y="1726"/>
                    <a:pt x="6557" y="1677"/>
                  </a:cubicBezTo>
                  <a:cubicBezTo>
                    <a:pt x="6501" y="1661"/>
                    <a:pt x="6446" y="1654"/>
                    <a:pt x="6392" y="1654"/>
                  </a:cubicBezTo>
                  <a:cubicBezTo>
                    <a:pt x="6007" y="1654"/>
                    <a:pt x="5708" y="2042"/>
                    <a:pt x="5852" y="2431"/>
                  </a:cubicBezTo>
                  <a:cubicBezTo>
                    <a:pt x="5941" y="2811"/>
                    <a:pt x="6465" y="3099"/>
                    <a:pt x="7007" y="3099"/>
                  </a:cubicBezTo>
                  <a:cubicBezTo>
                    <a:pt x="7260" y="3099"/>
                    <a:pt x="7518" y="3036"/>
                    <a:pt x="7737" y="2890"/>
                  </a:cubicBezTo>
                  <a:cubicBezTo>
                    <a:pt x="8147" y="2677"/>
                    <a:pt x="8557" y="1972"/>
                    <a:pt x="8262" y="1169"/>
                  </a:cubicBezTo>
                  <a:cubicBezTo>
                    <a:pt x="8034" y="459"/>
                    <a:pt x="7192" y="0"/>
                    <a:pt x="62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3225025" y="3510075"/>
              <a:ext cx="62725" cy="52750"/>
            </a:xfrm>
            <a:custGeom>
              <a:rect b="b" l="l" r="r" t="t"/>
              <a:pathLst>
                <a:path extrusionOk="0" h="2110" w="2509">
                  <a:moveTo>
                    <a:pt x="691" y="1"/>
                  </a:moveTo>
                  <a:cubicBezTo>
                    <a:pt x="622" y="1"/>
                    <a:pt x="551" y="8"/>
                    <a:pt x="476" y="25"/>
                  </a:cubicBezTo>
                  <a:cubicBezTo>
                    <a:pt x="607" y="107"/>
                    <a:pt x="640" y="271"/>
                    <a:pt x="541" y="385"/>
                  </a:cubicBezTo>
                  <a:cubicBezTo>
                    <a:pt x="394" y="615"/>
                    <a:pt x="0" y="1320"/>
                    <a:pt x="558" y="1860"/>
                  </a:cubicBezTo>
                  <a:cubicBezTo>
                    <a:pt x="737" y="2045"/>
                    <a:pt x="991" y="2109"/>
                    <a:pt x="1256" y="2109"/>
                  </a:cubicBezTo>
                  <a:cubicBezTo>
                    <a:pt x="1792" y="2109"/>
                    <a:pt x="2377" y="1850"/>
                    <a:pt x="2508" y="1795"/>
                  </a:cubicBezTo>
                  <a:lnTo>
                    <a:pt x="2508" y="1795"/>
                  </a:lnTo>
                  <a:cubicBezTo>
                    <a:pt x="2508" y="1795"/>
                    <a:pt x="2476" y="1799"/>
                    <a:pt x="2423" y="1799"/>
                  </a:cubicBezTo>
                  <a:cubicBezTo>
                    <a:pt x="2208" y="1799"/>
                    <a:pt x="1653" y="1735"/>
                    <a:pt x="1574" y="1090"/>
                  </a:cubicBezTo>
                  <a:cubicBezTo>
                    <a:pt x="1488" y="400"/>
                    <a:pt x="1175" y="1"/>
                    <a:pt x="6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3228300" y="3513150"/>
              <a:ext cx="120100" cy="137300"/>
            </a:xfrm>
            <a:custGeom>
              <a:rect b="b" l="l" r="r" t="t"/>
              <a:pathLst>
                <a:path extrusionOk="0" h="5492" w="4804">
                  <a:moveTo>
                    <a:pt x="4328" y="0"/>
                  </a:moveTo>
                  <a:lnTo>
                    <a:pt x="4328" y="0"/>
                  </a:lnTo>
                  <a:cubicBezTo>
                    <a:pt x="4475" y="557"/>
                    <a:pt x="4279" y="1164"/>
                    <a:pt x="3803" y="1508"/>
                  </a:cubicBezTo>
                  <a:cubicBezTo>
                    <a:pt x="3017" y="2082"/>
                    <a:pt x="1902" y="1787"/>
                    <a:pt x="1000" y="2426"/>
                  </a:cubicBezTo>
                  <a:cubicBezTo>
                    <a:pt x="99" y="3049"/>
                    <a:pt x="197" y="3967"/>
                    <a:pt x="181" y="4475"/>
                  </a:cubicBezTo>
                  <a:cubicBezTo>
                    <a:pt x="197" y="4819"/>
                    <a:pt x="132" y="5180"/>
                    <a:pt x="1" y="5491"/>
                  </a:cubicBezTo>
                  <a:cubicBezTo>
                    <a:pt x="312" y="5294"/>
                    <a:pt x="476" y="4934"/>
                    <a:pt x="443" y="4573"/>
                  </a:cubicBezTo>
                  <a:cubicBezTo>
                    <a:pt x="428" y="3925"/>
                    <a:pt x="514" y="3204"/>
                    <a:pt x="716" y="3204"/>
                  </a:cubicBezTo>
                  <a:cubicBezTo>
                    <a:pt x="728" y="3204"/>
                    <a:pt x="741" y="3207"/>
                    <a:pt x="755" y="3213"/>
                  </a:cubicBezTo>
                  <a:cubicBezTo>
                    <a:pt x="984" y="3327"/>
                    <a:pt x="787" y="3573"/>
                    <a:pt x="705" y="3721"/>
                  </a:cubicBezTo>
                  <a:cubicBezTo>
                    <a:pt x="607" y="3885"/>
                    <a:pt x="443" y="4540"/>
                    <a:pt x="1164" y="4950"/>
                  </a:cubicBezTo>
                  <a:cubicBezTo>
                    <a:pt x="1164" y="4950"/>
                    <a:pt x="935" y="4426"/>
                    <a:pt x="1328" y="4147"/>
                  </a:cubicBezTo>
                  <a:cubicBezTo>
                    <a:pt x="1738" y="3868"/>
                    <a:pt x="2000" y="3704"/>
                    <a:pt x="1951" y="3131"/>
                  </a:cubicBezTo>
                  <a:cubicBezTo>
                    <a:pt x="1907" y="2608"/>
                    <a:pt x="2238" y="2175"/>
                    <a:pt x="2473" y="2175"/>
                  </a:cubicBezTo>
                  <a:cubicBezTo>
                    <a:pt x="2503" y="2175"/>
                    <a:pt x="2532" y="2182"/>
                    <a:pt x="2558" y="2196"/>
                  </a:cubicBezTo>
                  <a:cubicBezTo>
                    <a:pt x="2787" y="2344"/>
                    <a:pt x="2525" y="2557"/>
                    <a:pt x="2394" y="2606"/>
                  </a:cubicBezTo>
                  <a:cubicBezTo>
                    <a:pt x="2213" y="2721"/>
                    <a:pt x="2181" y="2983"/>
                    <a:pt x="2328" y="3147"/>
                  </a:cubicBezTo>
                  <a:cubicBezTo>
                    <a:pt x="2541" y="3393"/>
                    <a:pt x="2476" y="3704"/>
                    <a:pt x="2197" y="3803"/>
                  </a:cubicBezTo>
                  <a:cubicBezTo>
                    <a:pt x="2197" y="3803"/>
                    <a:pt x="2254" y="3809"/>
                    <a:pt x="2348" y="3809"/>
                  </a:cubicBezTo>
                  <a:cubicBezTo>
                    <a:pt x="2674" y="3809"/>
                    <a:pt x="3452" y="3731"/>
                    <a:pt x="3934" y="3032"/>
                  </a:cubicBezTo>
                  <a:cubicBezTo>
                    <a:pt x="4574" y="2147"/>
                    <a:pt x="4803" y="820"/>
                    <a:pt x="43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3314775" y="3475325"/>
              <a:ext cx="74175" cy="48825"/>
            </a:xfrm>
            <a:custGeom>
              <a:rect b="b" l="l" r="r" t="t"/>
              <a:pathLst>
                <a:path extrusionOk="0" h="1953" w="2967">
                  <a:moveTo>
                    <a:pt x="927" y="1"/>
                  </a:moveTo>
                  <a:cubicBezTo>
                    <a:pt x="661" y="1"/>
                    <a:pt x="354" y="27"/>
                    <a:pt x="0" y="87"/>
                  </a:cubicBezTo>
                  <a:cubicBezTo>
                    <a:pt x="410" y="136"/>
                    <a:pt x="770" y="415"/>
                    <a:pt x="918" y="792"/>
                  </a:cubicBezTo>
                  <a:cubicBezTo>
                    <a:pt x="1124" y="1307"/>
                    <a:pt x="1502" y="1953"/>
                    <a:pt x="2257" y="1953"/>
                  </a:cubicBezTo>
                  <a:cubicBezTo>
                    <a:pt x="2464" y="1953"/>
                    <a:pt x="2699" y="1904"/>
                    <a:pt x="2967" y="1792"/>
                  </a:cubicBezTo>
                  <a:cubicBezTo>
                    <a:pt x="2787" y="1726"/>
                    <a:pt x="2672" y="1562"/>
                    <a:pt x="2672" y="1365"/>
                  </a:cubicBezTo>
                  <a:cubicBezTo>
                    <a:pt x="2672" y="1082"/>
                    <a:pt x="2635" y="1"/>
                    <a:pt x="92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3381150" y="3474675"/>
              <a:ext cx="36500" cy="28450"/>
            </a:xfrm>
            <a:custGeom>
              <a:rect b="b" l="l" r="r" t="t"/>
              <a:pathLst>
                <a:path extrusionOk="0" h="1138" w="1460">
                  <a:moveTo>
                    <a:pt x="977" y="0"/>
                  </a:moveTo>
                  <a:cubicBezTo>
                    <a:pt x="807" y="0"/>
                    <a:pt x="653" y="133"/>
                    <a:pt x="640" y="326"/>
                  </a:cubicBezTo>
                  <a:cubicBezTo>
                    <a:pt x="640" y="485"/>
                    <a:pt x="765" y="589"/>
                    <a:pt x="897" y="589"/>
                  </a:cubicBezTo>
                  <a:cubicBezTo>
                    <a:pt x="956" y="589"/>
                    <a:pt x="1015" y="568"/>
                    <a:pt x="1066" y="523"/>
                  </a:cubicBezTo>
                  <a:cubicBezTo>
                    <a:pt x="1066" y="523"/>
                    <a:pt x="1181" y="359"/>
                    <a:pt x="1066" y="293"/>
                  </a:cubicBezTo>
                  <a:cubicBezTo>
                    <a:pt x="1037" y="277"/>
                    <a:pt x="1012" y="270"/>
                    <a:pt x="990" y="270"/>
                  </a:cubicBezTo>
                  <a:cubicBezTo>
                    <a:pt x="924" y="270"/>
                    <a:pt x="890" y="334"/>
                    <a:pt x="902" y="408"/>
                  </a:cubicBezTo>
                  <a:cubicBezTo>
                    <a:pt x="913" y="440"/>
                    <a:pt x="898" y="454"/>
                    <a:pt x="873" y="454"/>
                  </a:cubicBezTo>
                  <a:cubicBezTo>
                    <a:pt x="822" y="454"/>
                    <a:pt x="727" y="388"/>
                    <a:pt x="738" y="277"/>
                  </a:cubicBezTo>
                  <a:cubicBezTo>
                    <a:pt x="762" y="158"/>
                    <a:pt x="872" y="74"/>
                    <a:pt x="993" y="74"/>
                  </a:cubicBezTo>
                  <a:cubicBezTo>
                    <a:pt x="1039" y="74"/>
                    <a:pt x="1086" y="86"/>
                    <a:pt x="1131" y="113"/>
                  </a:cubicBezTo>
                  <a:cubicBezTo>
                    <a:pt x="1394" y="260"/>
                    <a:pt x="1312" y="851"/>
                    <a:pt x="738" y="900"/>
                  </a:cubicBezTo>
                  <a:cubicBezTo>
                    <a:pt x="724" y="901"/>
                    <a:pt x="710" y="902"/>
                    <a:pt x="696" y="902"/>
                  </a:cubicBezTo>
                  <a:cubicBezTo>
                    <a:pt x="336" y="902"/>
                    <a:pt x="17" y="506"/>
                    <a:pt x="17" y="506"/>
                  </a:cubicBezTo>
                  <a:lnTo>
                    <a:pt x="17" y="506"/>
                  </a:lnTo>
                  <a:cubicBezTo>
                    <a:pt x="0" y="703"/>
                    <a:pt x="82" y="883"/>
                    <a:pt x="230" y="1014"/>
                  </a:cubicBezTo>
                  <a:cubicBezTo>
                    <a:pt x="349" y="1094"/>
                    <a:pt x="486" y="1137"/>
                    <a:pt x="623" y="1137"/>
                  </a:cubicBezTo>
                  <a:cubicBezTo>
                    <a:pt x="712" y="1137"/>
                    <a:pt x="802" y="1119"/>
                    <a:pt x="886" y="1080"/>
                  </a:cubicBezTo>
                  <a:cubicBezTo>
                    <a:pt x="1099" y="1031"/>
                    <a:pt x="1279" y="867"/>
                    <a:pt x="1361" y="670"/>
                  </a:cubicBezTo>
                  <a:cubicBezTo>
                    <a:pt x="1459" y="424"/>
                    <a:pt x="1361" y="146"/>
                    <a:pt x="1115" y="31"/>
                  </a:cubicBezTo>
                  <a:cubicBezTo>
                    <a:pt x="1070" y="10"/>
                    <a:pt x="1023" y="0"/>
                    <a:pt x="9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2813600" y="3656125"/>
              <a:ext cx="100000" cy="218525"/>
            </a:xfrm>
            <a:custGeom>
              <a:rect b="b" l="l" r="r" t="t"/>
              <a:pathLst>
                <a:path extrusionOk="0" h="8741" w="4000">
                  <a:moveTo>
                    <a:pt x="2081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7" y="1182"/>
                    <a:pt x="328" y="1821"/>
                    <a:pt x="591" y="2362"/>
                  </a:cubicBezTo>
                  <a:cubicBezTo>
                    <a:pt x="825" y="2783"/>
                    <a:pt x="1259" y="3021"/>
                    <a:pt x="1709" y="3021"/>
                  </a:cubicBezTo>
                  <a:cubicBezTo>
                    <a:pt x="1890" y="3021"/>
                    <a:pt x="2073" y="2983"/>
                    <a:pt x="2246" y="2903"/>
                  </a:cubicBezTo>
                  <a:cubicBezTo>
                    <a:pt x="2951" y="2723"/>
                    <a:pt x="3098" y="1788"/>
                    <a:pt x="2476" y="1411"/>
                  </a:cubicBezTo>
                  <a:cubicBezTo>
                    <a:pt x="2397" y="1370"/>
                    <a:pt x="2316" y="1352"/>
                    <a:pt x="2237" y="1352"/>
                  </a:cubicBezTo>
                  <a:cubicBezTo>
                    <a:pt x="1906" y="1352"/>
                    <a:pt x="1619" y="1680"/>
                    <a:pt x="1738" y="2050"/>
                  </a:cubicBezTo>
                  <a:cubicBezTo>
                    <a:pt x="1875" y="2324"/>
                    <a:pt x="2182" y="2346"/>
                    <a:pt x="2318" y="2346"/>
                  </a:cubicBezTo>
                  <a:cubicBezTo>
                    <a:pt x="2346" y="2346"/>
                    <a:pt x="2366" y="2346"/>
                    <a:pt x="2377" y="2346"/>
                  </a:cubicBezTo>
                  <a:cubicBezTo>
                    <a:pt x="2443" y="2346"/>
                    <a:pt x="2443" y="2378"/>
                    <a:pt x="2443" y="2378"/>
                  </a:cubicBezTo>
                  <a:cubicBezTo>
                    <a:pt x="2486" y="2566"/>
                    <a:pt x="2250" y="2855"/>
                    <a:pt x="1803" y="2855"/>
                  </a:cubicBezTo>
                  <a:cubicBezTo>
                    <a:pt x="1741" y="2855"/>
                    <a:pt x="1676" y="2849"/>
                    <a:pt x="1607" y="2837"/>
                  </a:cubicBezTo>
                  <a:cubicBezTo>
                    <a:pt x="1410" y="2804"/>
                    <a:pt x="1230" y="2723"/>
                    <a:pt x="1099" y="2575"/>
                  </a:cubicBezTo>
                  <a:cubicBezTo>
                    <a:pt x="410" y="1936"/>
                    <a:pt x="738" y="559"/>
                    <a:pt x="1754" y="297"/>
                  </a:cubicBezTo>
                  <a:cubicBezTo>
                    <a:pt x="1902" y="256"/>
                    <a:pt x="2054" y="235"/>
                    <a:pt x="2205" y="235"/>
                  </a:cubicBezTo>
                  <a:cubicBezTo>
                    <a:pt x="2357" y="235"/>
                    <a:pt x="2508" y="256"/>
                    <a:pt x="2656" y="297"/>
                  </a:cubicBezTo>
                  <a:cubicBezTo>
                    <a:pt x="2836" y="346"/>
                    <a:pt x="3016" y="428"/>
                    <a:pt x="3180" y="559"/>
                  </a:cubicBezTo>
                  <a:cubicBezTo>
                    <a:pt x="3525" y="838"/>
                    <a:pt x="3738" y="1264"/>
                    <a:pt x="3770" y="1706"/>
                  </a:cubicBezTo>
                  <a:cubicBezTo>
                    <a:pt x="3820" y="2444"/>
                    <a:pt x="3443" y="3181"/>
                    <a:pt x="2869" y="3706"/>
                  </a:cubicBezTo>
                  <a:cubicBezTo>
                    <a:pt x="2312" y="4247"/>
                    <a:pt x="1558" y="4558"/>
                    <a:pt x="984" y="5083"/>
                  </a:cubicBezTo>
                  <a:cubicBezTo>
                    <a:pt x="427" y="5591"/>
                    <a:pt x="82" y="6296"/>
                    <a:pt x="33" y="7066"/>
                  </a:cubicBezTo>
                  <a:cubicBezTo>
                    <a:pt x="0" y="7755"/>
                    <a:pt x="394" y="8492"/>
                    <a:pt x="1033" y="8673"/>
                  </a:cubicBezTo>
                  <a:cubicBezTo>
                    <a:pt x="1168" y="8719"/>
                    <a:pt x="1306" y="8740"/>
                    <a:pt x="1442" y="8740"/>
                  </a:cubicBezTo>
                  <a:cubicBezTo>
                    <a:pt x="1936" y="8740"/>
                    <a:pt x="2396" y="8457"/>
                    <a:pt x="2525" y="8033"/>
                  </a:cubicBezTo>
                  <a:cubicBezTo>
                    <a:pt x="2721" y="7542"/>
                    <a:pt x="2508" y="7001"/>
                    <a:pt x="2033" y="6788"/>
                  </a:cubicBezTo>
                  <a:cubicBezTo>
                    <a:pt x="1935" y="6722"/>
                    <a:pt x="1820" y="6706"/>
                    <a:pt x="1705" y="6706"/>
                  </a:cubicBezTo>
                  <a:cubicBezTo>
                    <a:pt x="1662" y="6698"/>
                    <a:pt x="1619" y="6694"/>
                    <a:pt x="1576" y="6694"/>
                  </a:cubicBezTo>
                  <a:cubicBezTo>
                    <a:pt x="1245" y="6694"/>
                    <a:pt x="938" y="6911"/>
                    <a:pt x="836" y="7230"/>
                  </a:cubicBezTo>
                  <a:cubicBezTo>
                    <a:pt x="720" y="7724"/>
                    <a:pt x="994" y="7991"/>
                    <a:pt x="1308" y="7991"/>
                  </a:cubicBezTo>
                  <a:cubicBezTo>
                    <a:pt x="1391" y="7991"/>
                    <a:pt x="1476" y="7972"/>
                    <a:pt x="1558" y="7935"/>
                  </a:cubicBezTo>
                  <a:cubicBezTo>
                    <a:pt x="1869" y="7771"/>
                    <a:pt x="1918" y="7361"/>
                    <a:pt x="1672" y="7115"/>
                  </a:cubicBezTo>
                  <a:cubicBezTo>
                    <a:pt x="1596" y="7048"/>
                    <a:pt x="1492" y="7015"/>
                    <a:pt x="1389" y="7015"/>
                  </a:cubicBezTo>
                  <a:cubicBezTo>
                    <a:pt x="1315" y="7015"/>
                    <a:pt x="1242" y="7032"/>
                    <a:pt x="1181" y="7066"/>
                  </a:cubicBezTo>
                  <a:cubicBezTo>
                    <a:pt x="1162" y="7078"/>
                    <a:pt x="1148" y="7082"/>
                    <a:pt x="1138" y="7082"/>
                  </a:cubicBezTo>
                  <a:cubicBezTo>
                    <a:pt x="1105" y="7082"/>
                    <a:pt x="1115" y="7033"/>
                    <a:pt x="1115" y="7033"/>
                  </a:cubicBezTo>
                  <a:cubicBezTo>
                    <a:pt x="1226" y="6812"/>
                    <a:pt x="1521" y="6784"/>
                    <a:pt x="1661" y="6784"/>
                  </a:cubicBezTo>
                  <a:cubicBezTo>
                    <a:pt x="1708" y="6784"/>
                    <a:pt x="1738" y="6788"/>
                    <a:pt x="1738" y="6788"/>
                  </a:cubicBezTo>
                  <a:cubicBezTo>
                    <a:pt x="1820" y="6788"/>
                    <a:pt x="1918" y="6804"/>
                    <a:pt x="2000" y="6837"/>
                  </a:cubicBezTo>
                  <a:cubicBezTo>
                    <a:pt x="2459" y="7033"/>
                    <a:pt x="2656" y="7558"/>
                    <a:pt x="2443" y="8000"/>
                  </a:cubicBezTo>
                  <a:cubicBezTo>
                    <a:pt x="2315" y="8384"/>
                    <a:pt x="1908" y="8638"/>
                    <a:pt x="1463" y="8638"/>
                  </a:cubicBezTo>
                  <a:cubicBezTo>
                    <a:pt x="1337" y="8638"/>
                    <a:pt x="1209" y="8618"/>
                    <a:pt x="1082" y="8574"/>
                  </a:cubicBezTo>
                  <a:cubicBezTo>
                    <a:pt x="509" y="8394"/>
                    <a:pt x="148" y="7722"/>
                    <a:pt x="181" y="7050"/>
                  </a:cubicBezTo>
                  <a:cubicBezTo>
                    <a:pt x="230" y="6345"/>
                    <a:pt x="558" y="5689"/>
                    <a:pt x="1099" y="5214"/>
                  </a:cubicBezTo>
                  <a:cubicBezTo>
                    <a:pt x="1640" y="4706"/>
                    <a:pt x="2410" y="4427"/>
                    <a:pt x="3000" y="3837"/>
                  </a:cubicBezTo>
                  <a:cubicBezTo>
                    <a:pt x="3590" y="3280"/>
                    <a:pt x="4000" y="2493"/>
                    <a:pt x="3934" y="1690"/>
                  </a:cubicBezTo>
                  <a:cubicBezTo>
                    <a:pt x="3869" y="919"/>
                    <a:pt x="3312" y="264"/>
                    <a:pt x="2558" y="67"/>
                  </a:cubicBezTo>
                  <a:cubicBezTo>
                    <a:pt x="2399" y="22"/>
                    <a:pt x="2239" y="0"/>
                    <a:pt x="20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2815650" y="3738925"/>
              <a:ext cx="42650" cy="60275"/>
            </a:xfrm>
            <a:custGeom>
              <a:rect b="b" l="l" r="r" t="t"/>
              <a:pathLst>
                <a:path extrusionOk="0" h="2411" w="1706">
                  <a:moveTo>
                    <a:pt x="1508" y="1"/>
                  </a:moveTo>
                  <a:lnTo>
                    <a:pt x="1508" y="1"/>
                  </a:lnTo>
                  <a:cubicBezTo>
                    <a:pt x="1508" y="1"/>
                    <a:pt x="1361" y="66"/>
                    <a:pt x="1345" y="148"/>
                  </a:cubicBezTo>
                  <a:cubicBezTo>
                    <a:pt x="1328" y="246"/>
                    <a:pt x="1213" y="328"/>
                    <a:pt x="1017" y="328"/>
                  </a:cubicBezTo>
                  <a:cubicBezTo>
                    <a:pt x="820" y="328"/>
                    <a:pt x="0" y="394"/>
                    <a:pt x="50" y="2410"/>
                  </a:cubicBezTo>
                  <a:cubicBezTo>
                    <a:pt x="50" y="2410"/>
                    <a:pt x="132" y="1672"/>
                    <a:pt x="754" y="1394"/>
                  </a:cubicBezTo>
                  <a:cubicBezTo>
                    <a:pt x="1377" y="1115"/>
                    <a:pt x="1705" y="853"/>
                    <a:pt x="1590" y="460"/>
                  </a:cubicBezTo>
                  <a:cubicBezTo>
                    <a:pt x="1476" y="83"/>
                    <a:pt x="1508" y="1"/>
                    <a:pt x="1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2832850" y="3560675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5246" y="0"/>
                  </a:moveTo>
                  <a:lnTo>
                    <a:pt x="5246" y="0"/>
                  </a:lnTo>
                  <a:cubicBezTo>
                    <a:pt x="2886" y="672"/>
                    <a:pt x="4181" y="2197"/>
                    <a:pt x="4263" y="4426"/>
                  </a:cubicBezTo>
                  <a:cubicBezTo>
                    <a:pt x="4345" y="6278"/>
                    <a:pt x="3263" y="7983"/>
                    <a:pt x="1558" y="8704"/>
                  </a:cubicBezTo>
                  <a:cubicBezTo>
                    <a:pt x="230" y="9229"/>
                    <a:pt x="1" y="10032"/>
                    <a:pt x="1" y="10032"/>
                  </a:cubicBezTo>
                  <a:cubicBezTo>
                    <a:pt x="318" y="9500"/>
                    <a:pt x="678" y="9329"/>
                    <a:pt x="980" y="9329"/>
                  </a:cubicBezTo>
                  <a:cubicBezTo>
                    <a:pt x="1209" y="9329"/>
                    <a:pt x="1405" y="9427"/>
                    <a:pt x="1525" y="9540"/>
                  </a:cubicBezTo>
                  <a:cubicBezTo>
                    <a:pt x="1626" y="9641"/>
                    <a:pt x="1725" y="9673"/>
                    <a:pt x="1819" y="9673"/>
                  </a:cubicBezTo>
                  <a:cubicBezTo>
                    <a:pt x="1985" y="9673"/>
                    <a:pt x="2137" y="9573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56" y="9638"/>
                    <a:pt x="2771" y="9229"/>
                    <a:pt x="2574" y="8934"/>
                  </a:cubicBezTo>
                  <a:cubicBezTo>
                    <a:pt x="2476" y="8779"/>
                    <a:pt x="2318" y="8697"/>
                    <a:pt x="2141" y="8697"/>
                  </a:cubicBezTo>
                  <a:cubicBezTo>
                    <a:pt x="2111" y="8697"/>
                    <a:pt x="2081" y="8699"/>
                    <a:pt x="2050" y="8704"/>
                  </a:cubicBezTo>
                  <a:cubicBezTo>
                    <a:pt x="2050" y="8704"/>
                    <a:pt x="2263" y="8655"/>
                    <a:pt x="3312" y="7803"/>
                  </a:cubicBezTo>
                  <a:cubicBezTo>
                    <a:pt x="4590" y="6754"/>
                    <a:pt x="4525" y="7114"/>
                    <a:pt x="5459" y="6622"/>
                  </a:cubicBezTo>
                  <a:cubicBezTo>
                    <a:pt x="6393" y="6131"/>
                    <a:pt x="6082" y="5147"/>
                    <a:pt x="6082" y="5147"/>
                  </a:cubicBezTo>
                  <a:lnTo>
                    <a:pt x="6082" y="5147"/>
                  </a:lnTo>
                  <a:cubicBezTo>
                    <a:pt x="6019" y="5257"/>
                    <a:pt x="5956" y="5443"/>
                    <a:pt x="5457" y="5443"/>
                  </a:cubicBezTo>
                  <a:cubicBezTo>
                    <a:pt x="5437" y="5443"/>
                    <a:pt x="5416" y="5443"/>
                    <a:pt x="5394" y="5442"/>
                  </a:cubicBezTo>
                  <a:cubicBezTo>
                    <a:pt x="5365" y="5440"/>
                    <a:pt x="5337" y="5439"/>
                    <a:pt x="5309" y="5439"/>
                  </a:cubicBezTo>
                  <a:cubicBezTo>
                    <a:pt x="4949" y="5439"/>
                    <a:pt x="4628" y="5632"/>
                    <a:pt x="4476" y="5967"/>
                  </a:cubicBezTo>
                  <a:cubicBezTo>
                    <a:pt x="4410" y="6082"/>
                    <a:pt x="4328" y="6180"/>
                    <a:pt x="4213" y="6262"/>
                  </a:cubicBezTo>
                  <a:cubicBezTo>
                    <a:pt x="4558" y="5918"/>
                    <a:pt x="4607" y="5147"/>
                    <a:pt x="4705" y="4508"/>
                  </a:cubicBezTo>
                  <a:cubicBezTo>
                    <a:pt x="4820" y="3869"/>
                    <a:pt x="5099" y="4082"/>
                    <a:pt x="5672" y="3688"/>
                  </a:cubicBezTo>
                  <a:cubicBezTo>
                    <a:pt x="6230" y="3311"/>
                    <a:pt x="5935" y="2803"/>
                    <a:pt x="5869" y="2672"/>
                  </a:cubicBezTo>
                  <a:cubicBezTo>
                    <a:pt x="5836" y="2525"/>
                    <a:pt x="5853" y="2377"/>
                    <a:pt x="5902" y="2230"/>
                  </a:cubicBezTo>
                  <a:lnTo>
                    <a:pt x="5902" y="2230"/>
                  </a:lnTo>
                  <a:cubicBezTo>
                    <a:pt x="5902" y="2230"/>
                    <a:pt x="5852" y="2344"/>
                    <a:pt x="5476" y="2394"/>
                  </a:cubicBezTo>
                  <a:cubicBezTo>
                    <a:pt x="5164" y="2426"/>
                    <a:pt x="4902" y="2672"/>
                    <a:pt x="4853" y="2984"/>
                  </a:cubicBezTo>
                  <a:cubicBezTo>
                    <a:pt x="4853" y="3130"/>
                    <a:pt x="4755" y="3309"/>
                    <a:pt x="4622" y="3309"/>
                  </a:cubicBezTo>
                  <a:cubicBezTo>
                    <a:pt x="4591" y="3309"/>
                    <a:pt x="4559" y="3300"/>
                    <a:pt x="4525" y="3279"/>
                  </a:cubicBezTo>
                  <a:cubicBezTo>
                    <a:pt x="4328" y="3180"/>
                    <a:pt x="4410" y="2885"/>
                    <a:pt x="4410" y="2885"/>
                  </a:cubicBezTo>
                  <a:cubicBezTo>
                    <a:pt x="4607" y="2295"/>
                    <a:pt x="5181" y="2525"/>
                    <a:pt x="5640" y="1836"/>
                  </a:cubicBezTo>
                  <a:cubicBezTo>
                    <a:pt x="6049" y="1230"/>
                    <a:pt x="5476" y="590"/>
                    <a:pt x="5279" y="410"/>
                  </a:cubicBezTo>
                  <a:cubicBezTo>
                    <a:pt x="5164" y="312"/>
                    <a:pt x="5148" y="132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2873025" y="3497350"/>
              <a:ext cx="72950" cy="268650"/>
            </a:xfrm>
            <a:custGeom>
              <a:rect b="b" l="l" r="r" t="t"/>
              <a:pathLst>
                <a:path extrusionOk="0" h="10746" w="2918">
                  <a:moveTo>
                    <a:pt x="1625" y="0"/>
                  </a:moveTo>
                  <a:cubicBezTo>
                    <a:pt x="1289" y="0"/>
                    <a:pt x="942" y="125"/>
                    <a:pt x="672" y="419"/>
                  </a:cubicBezTo>
                  <a:cubicBezTo>
                    <a:pt x="0" y="1238"/>
                    <a:pt x="131" y="2468"/>
                    <a:pt x="508" y="3500"/>
                  </a:cubicBezTo>
                  <a:cubicBezTo>
                    <a:pt x="1361" y="5549"/>
                    <a:pt x="2246" y="7516"/>
                    <a:pt x="1689" y="8959"/>
                  </a:cubicBezTo>
                  <a:cubicBezTo>
                    <a:pt x="1443" y="9696"/>
                    <a:pt x="918" y="10336"/>
                    <a:pt x="246" y="10745"/>
                  </a:cubicBezTo>
                  <a:cubicBezTo>
                    <a:pt x="328" y="10696"/>
                    <a:pt x="1230" y="10286"/>
                    <a:pt x="1770" y="8975"/>
                  </a:cubicBezTo>
                  <a:cubicBezTo>
                    <a:pt x="2393" y="7500"/>
                    <a:pt x="1508" y="5451"/>
                    <a:pt x="689" y="3435"/>
                  </a:cubicBezTo>
                  <a:cubicBezTo>
                    <a:pt x="312" y="2435"/>
                    <a:pt x="181" y="1238"/>
                    <a:pt x="787" y="501"/>
                  </a:cubicBezTo>
                  <a:cubicBezTo>
                    <a:pt x="1014" y="225"/>
                    <a:pt x="1327" y="108"/>
                    <a:pt x="1637" y="108"/>
                  </a:cubicBezTo>
                  <a:cubicBezTo>
                    <a:pt x="2157" y="108"/>
                    <a:pt x="2666" y="438"/>
                    <a:pt x="2738" y="911"/>
                  </a:cubicBezTo>
                  <a:cubicBezTo>
                    <a:pt x="2846" y="1435"/>
                    <a:pt x="2445" y="1916"/>
                    <a:pt x="1933" y="1916"/>
                  </a:cubicBezTo>
                  <a:cubicBezTo>
                    <a:pt x="1901" y="1916"/>
                    <a:pt x="1869" y="1914"/>
                    <a:pt x="1836" y="1911"/>
                  </a:cubicBezTo>
                  <a:lnTo>
                    <a:pt x="1820" y="1911"/>
                  </a:lnTo>
                  <a:cubicBezTo>
                    <a:pt x="1803" y="1911"/>
                    <a:pt x="1770" y="1894"/>
                    <a:pt x="1754" y="1894"/>
                  </a:cubicBezTo>
                  <a:cubicBezTo>
                    <a:pt x="1689" y="1861"/>
                    <a:pt x="1623" y="1812"/>
                    <a:pt x="1590" y="1747"/>
                  </a:cubicBezTo>
                  <a:cubicBezTo>
                    <a:pt x="1590" y="1747"/>
                    <a:pt x="1541" y="1697"/>
                    <a:pt x="1590" y="1648"/>
                  </a:cubicBezTo>
                  <a:cubicBezTo>
                    <a:pt x="1623" y="1615"/>
                    <a:pt x="1967" y="1632"/>
                    <a:pt x="2000" y="1320"/>
                  </a:cubicBezTo>
                  <a:cubicBezTo>
                    <a:pt x="2010" y="1069"/>
                    <a:pt x="1806" y="904"/>
                    <a:pt x="1598" y="904"/>
                  </a:cubicBezTo>
                  <a:cubicBezTo>
                    <a:pt x="1480" y="904"/>
                    <a:pt x="1361" y="956"/>
                    <a:pt x="1279" y="1075"/>
                  </a:cubicBezTo>
                  <a:cubicBezTo>
                    <a:pt x="1068" y="1334"/>
                    <a:pt x="1353" y="1960"/>
                    <a:pt x="1913" y="1960"/>
                  </a:cubicBezTo>
                  <a:cubicBezTo>
                    <a:pt x="1920" y="1960"/>
                    <a:pt x="1927" y="1960"/>
                    <a:pt x="1934" y="1960"/>
                  </a:cubicBezTo>
                  <a:cubicBezTo>
                    <a:pt x="2492" y="1960"/>
                    <a:pt x="2918" y="1452"/>
                    <a:pt x="2820" y="894"/>
                  </a:cubicBezTo>
                  <a:cubicBezTo>
                    <a:pt x="2757" y="375"/>
                    <a:pt x="2207" y="0"/>
                    <a:pt x="1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2879175" y="37659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2814000" y="3486900"/>
              <a:ext cx="69300" cy="204100"/>
            </a:xfrm>
            <a:custGeom>
              <a:rect b="b" l="l" r="r" t="t"/>
              <a:pathLst>
                <a:path extrusionOk="0" h="8164" w="2772">
                  <a:moveTo>
                    <a:pt x="689" y="1"/>
                  </a:moveTo>
                  <a:cubicBezTo>
                    <a:pt x="689" y="1"/>
                    <a:pt x="66" y="181"/>
                    <a:pt x="198" y="1083"/>
                  </a:cubicBezTo>
                  <a:cubicBezTo>
                    <a:pt x="345" y="1968"/>
                    <a:pt x="1050" y="2460"/>
                    <a:pt x="1460" y="2902"/>
                  </a:cubicBezTo>
                  <a:cubicBezTo>
                    <a:pt x="1804" y="3279"/>
                    <a:pt x="2460" y="4132"/>
                    <a:pt x="2132" y="4984"/>
                  </a:cubicBezTo>
                  <a:cubicBezTo>
                    <a:pt x="2033" y="5213"/>
                    <a:pt x="1902" y="5410"/>
                    <a:pt x="1722" y="5574"/>
                  </a:cubicBezTo>
                  <a:cubicBezTo>
                    <a:pt x="1148" y="6082"/>
                    <a:pt x="755" y="6328"/>
                    <a:pt x="443" y="6754"/>
                  </a:cubicBezTo>
                  <a:cubicBezTo>
                    <a:pt x="148" y="7164"/>
                    <a:pt x="1" y="7656"/>
                    <a:pt x="1" y="8164"/>
                  </a:cubicBezTo>
                  <a:cubicBezTo>
                    <a:pt x="1" y="8016"/>
                    <a:pt x="66" y="6951"/>
                    <a:pt x="1197" y="6148"/>
                  </a:cubicBezTo>
                  <a:cubicBezTo>
                    <a:pt x="2509" y="5230"/>
                    <a:pt x="2771" y="4312"/>
                    <a:pt x="2328" y="2919"/>
                  </a:cubicBezTo>
                  <a:cubicBezTo>
                    <a:pt x="1804" y="1296"/>
                    <a:pt x="361" y="1116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2897600" y="3251000"/>
              <a:ext cx="61275" cy="136775"/>
            </a:xfrm>
            <a:custGeom>
              <a:rect b="b" l="l" r="r" t="t"/>
              <a:pathLst>
                <a:path extrusionOk="0" h="5471" w="2451">
                  <a:moveTo>
                    <a:pt x="1430" y="0"/>
                  </a:moveTo>
                  <a:cubicBezTo>
                    <a:pt x="1399" y="0"/>
                    <a:pt x="1370" y="4"/>
                    <a:pt x="1345" y="12"/>
                  </a:cubicBezTo>
                  <a:cubicBezTo>
                    <a:pt x="1033" y="110"/>
                    <a:pt x="968" y="373"/>
                    <a:pt x="1115" y="733"/>
                  </a:cubicBezTo>
                  <a:cubicBezTo>
                    <a:pt x="1279" y="1094"/>
                    <a:pt x="1787" y="1143"/>
                    <a:pt x="1656" y="2815"/>
                  </a:cubicBezTo>
                  <a:cubicBezTo>
                    <a:pt x="1525" y="4470"/>
                    <a:pt x="1" y="5470"/>
                    <a:pt x="1" y="5470"/>
                  </a:cubicBezTo>
                  <a:cubicBezTo>
                    <a:pt x="263" y="5421"/>
                    <a:pt x="1837" y="4470"/>
                    <a:pt x="2148" y="2438"/>
                  </a:cubicBezTo>
                  <a:cubicBezTo>
                    <a:pt x="2450" y="565"/>
                    <a:pt x="1792" y="0"/>
                    <a:pt x="14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2853750" y="3213700"/>
              <a:ext cx="131575" cy="177750"/>
            </a:xfrm>
            <a:custGeom>
              <a:rect b="b" l="l" r="r" t="t"/>
              <a:pathLst>
                <a:path extrusionOk="0" h="7110" w="5263">
                  <a:moveTo>
                    <a:pt x="1681" y="1"/>
                  </a:moveTo>
                  <a:cubicBezTo>
                    <a:pt x="1291" y="1"/>
                    <a:pt x="859" y="91"/>
                    <a:pt x="476" y="389"/>
                  </a:cubicBezTo>
                  <a:cubicBezTo>
                    <a:pt x="165" y="668"/>
                    <a:pt x="1" y="1078"/>
                    <a:pt x="34" y="1488"/>
                  </a:cubicBezTo>
                  <a:cubicBezTo>
                    <a:pt x="90" y="1985"/>
                    <a:pt x="616" y="2421"/>
                    <a:pt x="1225" y="2421"/>
                  </a:cubicBezTo>
                  <a:cubicBezTo>
                    <a:pt x="1318" y="2421"/>
                    <a:pt x="1413" y="2411"/>
                    <a:pt x="1509" y="2389"/>
                  </a:cubicBezTo>
                  <a:cubicBezTo>
                    <a:pt x="1607" y="2373"/>
                    <a:pt x="1722" y="2340"/>
                    <a:pt x="1804" y="2291"/>
                  </a:cubicBezTo>
                  <a:lnTo>
                    <a:pt x="1820" y="2291"/>
                  </a:lnTo>
                  <a:lnTo>
                    <a:pt x="1853" y="2274"/>
                  </a:lnTo>
                  <a:cubicBezTo>
                    <a:pt x="2148" y="2110"/>
                    <a:pt x="2312" y="1783"/>
                    <a:pt x="2263" y="1455"/>
                  </a:cubicBezTo>
                  <a:cubicBezTo>
                    <a:pt x="2213" y="1118"/>
                    <a:pt x="1925" y="895"/>
                    <a:pt x="1617" y="895"/>
                  </a:cubicBezTo>
                  <a:cubicBezTo>
                    <a:pt x="1520" y="895"/>
                    <a:pt x="1422" y="916"/>
                    <a:pt x="1329" y="963"/>
                  </a:cubicBezTo>
                  <a:cubicBezTo>
                    <a:pt x="952" y="1160"/>
                    <a:pt x="1066" y="1717"/>
                    <a:pt x="1476" y="1766"/>
                  </a:cubicBezTo>
                  <a:cubicBezTo>
                    <a:pt x="1507" y="1774"/>
                    <a:pt x="1537" y="1778"/>
                    <a:pt x="1567" y="1778"/>
                  </a:cubicBezTo>
                  <a:cubicBezTo>
                    <a:pt x="1792" y="1778"/>
                    <a:pt x="1978" y="1572"/>
                    <a:pt x="1935" y="1340"/>
                  </a:cubicBezTo>
                  <a:cubicBezTo>
                    <a:pt x="1928" y="1300"/>
                    <a:pt x="1956" y="1266"/>
                    <a:pt x="1994" y="1266"/>
                  </a:cubicBezTo>
                  <a:cubicBezTo>
                    <a:pt x="2051" y="1266"/>
                    <a:pt x="2129" y="1341"/>
                    <a:pt x="2148" y="1586"/>
                  </a:cubicBezTo>
                  <a:cubicBezTo>
                    <a:pt x="2148" y="1717"/>
                    <a:pt x="2132" y="1848"/>
                    <a:pt x="2083" y="1963"/>
                  </a:cubicBezTo>
                  <a:cubicBezTo>
                    <a:pt x="1935" y="2184"/>
                    <a:pt x="1695" y="2312"/>
                    <a:pt x="1434" y="2312"/>
                  </a:cubicBezTo>
                  <a:cubicBezTo>
                    <a:pt x="1405" y="2312"/>
                    <a:pt x="1375" y="2310"/>
                    <a:pt x="1345" y="2307"/>
                  </a:cubicBezTo>
                  <a:cubicBezTo>
                    <a:pt x="1334" y="2308"/>
                    <a:pt x="1324" y="2308"/>
                    <a:pt x="1313" y="2308"/>
                  </a:cubicBezTo>
                  <a:cubicBezTo>
                    <a:pt x="609" y="2308"/>
                    <a:pt x="142" y="1249"/>
                    <a:pt x="788" y="619"/>
                  </a:cubicBezTo>
                  <a:cubicBezTo>
                    <a:pt x="1059" y="326"/>
                    <a:pt x="1444" y="200"/>
                    <a:pt x="1858" y="200"/>
                  </a:cubicBezTo>
                  <a:cubicBezTo>
                    <a:pt x="2371" y="200"/>
                    <a:pt x="2926" y="393"/>
                    <a:pt x="3361" y="701"/>
                  </a:cubicBezTo>
                  <a:cubicBezTo>
                    <a:pt x="5066" y="1996"/>
                    <a:pt x="4820" y="4258"/>
                    <a:pt x="4328" y="5405"/>
                  </a:cubicBezTo>
                  <a:cubicBezTo>
                    <a:pt x="4050" y="6094"/>
                    <a:pt x="3591" y="6684"/>
                    <a:pt x="3017" y="7110"/>
                  </a:cubicBezTo>
                  <a:cubicBezTo>
                    <a:pt x="3623" y="6700"/>
                    <a:pt x="4115" y="6126"/>
                    <a:pt x="4410" y="5438"/>
                  </a:cubicBezTo>
                  <a:cubicBezTo>
                    <a:pt x="4951" y="4307"/>
                    <a:pt x="5262" y="1930"/>
                    <a:pt x="3459" y="553"/>
                  </a:cubicBezTo>
                  <a:cubicBezTo>
                    <a:pt x="3099" y="307"/>
                    <a:pt x="2689" y="144"/>
                    <a:pt x="2263" y="62"/>
                  </a:cubicBezTo>
                  <a:cubicBezTo>
                    <a:pt x="2090" y="27"/>
                    <a:pt x="1892" y="1"/>
                    <a:pt x="16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2883675" y="3075500"/>
              <a:ext cx="129925" cy="205325"/>
            </a:xfrm>
            <a:custGeom>
              <a:rect b="b" l="l" r="r" t="t"/>
              <a:pathLst>
                <a:path extrusionOk="0" h="8213" w="5197">
                  <a:moveTo>
                    <a:pt x="1099" y="0"/>
                  </a:moveTo>
                  <a:lnTo>
                    <a:pt x="1099" y="0"/>
                  </a:lnTo>
                  <a:cubicBezTo>
                    <a:pt x="0" y="2869"/>
                    <a:pt x="1279" y="4377"/>
                    <a:pt x="2541" y="5622"/>
                  </a:cubicBezTo>
                  <a:cubicBezTo>
                    <a:pt x="3803" y="6852"/>
                    <a:pt x="3754" y="8212"/>
                    <a:pt x="3754" y="8212"/>
                  </a:cubicBezTo>
                  <a:cubicBezTo>
                    <a:pt x="4656" y="7294"/>
                    <a:pt x="3590" y="5606"/>
                    <a:pt x="4459" y="4262"/>
                  </a:cubicBezTo>
                  <a:cubicBezTo>
                    <a:pt x="5196" y="3098"/>
                    <a:pt x="4246" y="2574"/>
                    <a:pt x="4246" y="2574"/>
                  </a:cubicBezTo>
                  <a:cubicBezTo>
                    <a:pt x="3836" y="3164"/>
                    <a:pt x="3377" y="3016"/>
                    <a:pt x="3016" y="3754"/>
                  </a:cubicBezTo>
                  <a:cubicBezTo>
                    <a:pt x="2656" y="4459"/>
                    <a:pt x="3262" y="5819"/>
                    <a:pt x="3262" y="5819"/>
                  </a:cubicBezTo>
                  <a:cubicBezTo>
                    <a:pt x="2066" y="4950"/>
                    <a:pt x="2312" y="4164"/>
                    <a:pt x="2656" y="3770"/>
                  </a:cubicBezTo>
                  <a:cubicBezTo>
                    <a:pt x="3000" y="3377"/>
                    <a:pt x="2525" y="3016"/>
                    <a:pt x="2541" y="2803"/>
                  </a:cubicBezTo>
                  <a:cubicBezTo>
                    <a:pt x="2541" y="2656"/>
                    <a:pt x="2590" y="2508"/>
                    <a:pt x="2639" y="2377"/>
                  </a:cubicBezTo>
                  <a:cubicBezTo>
                    <a:pt x="2639" y="2377"/>
                    <a:pt x="2568" y="2329"/>
                    <a:pt x="2432" y="2329"/>
                  </a:cubicBezTo>
                  <a:cubicBezTo>
                    <a:pt x="2316" y="2329"/>
                    <a:pt x="2154" y="2364"/>
                    <a:pt x="1951" y="2492"/>
                  </a:cubicBezTo>
                  <a:cubicBezTo>
                    <a:pt x="1213" y="2983"/>
                    <a:pt x="1525" y="4098"/>
                    <a:pt x="1525" y="4098"/>
                  </a:cubicBezTo>
                  <a:cubicBezTo>
                    <a:pt x="1000" y="3344"/>
                    <a:pt x="1181" y="2590"/>
                    <a:pt x="1771" y="2082"/>
                  </a:cubicBezTo>
                  <a:cubicBezTo>
                    <a:pt x="2361" y="1557"/>
                    <a:pt x="1803" y="1082"/>
                    <a:pt x="1410" y="852"/>
                  </a:cubicBezTo>
                  <a:cubicBezTo>
                    <a:pt x="1017" y="623"/>
                    <a:pt x="1099" y="0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2823450" y="3050500"/>
              <a:ext cx="75825" cy="112700"/>
            </a:xfrm>
            <a:custGeom>
              <a:rect b="b" l="l" r="r" t="t"/>
              <a:pathLst>
                <a:path extrusionOk="0" h="4508" w="3033">
                  <a:moveTo>
                    <a:pt x="442" y="0"/>
                  </a:moveTo>
                  <a:lnTo>
                    <a:pt x="442" y="0"/>
                  </a:lnTo>
                  <a:cubicBezTo>
                    <a:pt x="442" y="1"/>
                    <a:pt x="0" y="2017"/>
                    <a:pt x="3032" y="4508"/>
                  </a:cubicBezTo>
                  <a:cubicBezTo>
                    <a:pt x="3032" y="4508"/>
                    <a:pt x="2459" y="3852"/>
                    <a:pt x="2721" y="3098"/>
                  </a:cubicBezTo>
                  <a:cubicBezTo>
                    <a:pt x="2983" y="2344"/>
                    <a:pt x="2672" y="2066"/>
                    <a:pt x="2426" y="1820"/>
                  </a:cubicBezTo>
                  <a:cubicBezTo>
                    <a:pt x="2295" y="1656"/>
                    <a:pt x="2295" y="1426"/>
                    <a:pt x="2426" y="1246"/>
                  </a:cubicBezTo>
                  <a:cubicBezTo>
                    <a:pt x="2426" y="1246"/>
                    <a:pt x="2388" y="1239"/>
                    <a:pt x="2333" y="1239"/>
                  </a:cubicBezTo>
                  <a:cubicBezTo>
                    <a:pt x="2168" y="1239"/>
                    <a:pt x="1848" y="1303"/>
                    <a:pt x="1934" y="1820"/>
                  </a:cubicBezTo>
                  <a:cubicBezTo>
                    <a:pt x="2032" y="2508"/>
                    <a:pt x="2065" y="2623"/>
                    <a:pt x="1852" y="2639"/>
                  </a:cubicBezTo>
                  <a:cubicBezTo>
                    <a:pt x="1847" y="2640"/>
                    <a:pt x="1842" y="2640"/>
                    <a:pt x="1838" y="2640"/>
                  </a:cubicBezTo>
                  <a:cubicBezTo>
                    <a:pt x="1641" y="2640"/>
                    <a:pt x="1690" y="2307"/>
                    <a:pt x="1754" y="2115"/>
                  </a:cubicBezTo>
                  <a:cubicBezTo>
                    <a:pt x="1803" y="1934"/>
                    <a:pt x="2065" y="1098"/>
                    <a:pt x="1410" y="820"/>
                  </a:cubicBezTo>
                  <a:cubicBezTo>
                    <a:pt x="754" y="525"/>
                    <a:pt x="492" y="279"/>
                    <a:pt x="4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2959475" y="3265225"/>
              <a:ext cx="90175" cy="106575"/>
            </a:xfrm>
            <a:custGeom>
              <a:rect b="b" l="l" r="r" t="t"/>
              <a:pathLst>
                <a:path extrusionOk="0" h="4263" w="3607">
                  <a:moveTo>
                    <a:pt x="1738" y="0"/>
                  </a:moveTo>
                  <a:lnTo>
                    <a:pt x="1738" y="0"/>
                  </a:lnTo>
                  <a:cubicBezTo>
                    <a:pt x="788" y="508"/>
                    <a:pt x="1066" y="1180"/>
                    <a:pt x="968" y="2475"/>
                  </a:cubicBezTo>
                  <a:cubicBezTo>
                    <a:pt x="870" y="3770"/>
                    <a:pt x="1" y="4262"/>
                    <a:pt x="1" y="4262"/>
                  </a:cubicBezTo>
                  <a:cubicBezTo>
                    <a:pt x="3607" y="2426"/>
                    <a:pt x="2296" y="771"/>
                    <a:pt x="1951" y="525"/>
                  </a:cubicBezTo>
                  <a:cubicBezTo>
                    <a:pt x="1607" y="263"/>
                    <a:pt x="1738" y="0"/>
                    <a:pt x="17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2961525" y="3331025"/>
              <a:ext cx="197125" cy="144900"/>
            </a:xfrm>
            <a:custGeom>
              <a:rect b="b" l="l" r="r" t="t"/>
              <a:pathLst>
                <a:path extrusionOk="0" h="5796" w="7885">
                  <a:moveTo>
                    <a:pt x="3227" y="1"/>
                  </a:moveTo>
                  <a:cubicBezTo>
                    <a:pt x="2841" y="1"/>
                    <a:pt x="2424" y="335"/>
                    <a:pt x="2017" y="958"/>
                  </a:cubicBezTo>
                  <a:cubicBezTo>
                    <a:pt x="1476" y="1794"/>
                    <a:pt x="1" y="1925"/>
                    <a:pt x="1" y="1925"/>
                  </a:cubicBezTo>
                  <a:cubicBezTo>
                    <a:pt x="2394" y="1974"/>
                    <a:pt x="3033" y="2597"/>
                    <a:pt x="3672" y="3351"/>
                  </a:cubicBezTo>
                  <a:cubicBezTo>
                    <a:pt x="4312" y="4105"/>
                    <a:pt x="4492" y="5334"/>
                    <a:pt x="6000" y="5711"/>
                  </a:cubicBezTo>
                  <a:cubicBezTo>
                    <a:pt x="6250" y="5771"/>
                    <a:pt x="6469" y="5795"/>
                    <a:pt x="6660" y="5795"/>
                  </a:cubicBezTo>
                  <a:cubicBezTo>
                    <a:pt x="7633" y="5795"/>
                    <a:pt x="7885" y="5154"/>
                    <a:pt x="7885" y="5154"/>
                  </a:cubicBezTo>
                  <a:lnTo>
                    <a:pt x="7885" y="5154"/>
                  </a:lnTo>
                  <a:cubicBezTo>
                    <a:pt x="7798" y="5212"/>
                    <a:pt x="7719" y="5241"/>
                    <a:pt x="7648" y="5241"/>
                  </a:cubicBezTo>
                  <a:cubicBezTo>
                    <a:pt x="7396" y="5241"/>
                    <a:pt x="7249" y="4876"/>
                    <a:pt x="7262" y="4121"/>
                  </a:cubicBezTo>
                  <a:cubicBezTo>
                    <a:pt x="7295" y="3154"/>
                    <a:pt x="6410" y="2876"/>
                    <a:pt x="5295" y="2712"/>
                  </a:cubicBezTo>
                  <a:cubicBezTo>
                    <a:pt x="4181" y="2532"/>
                    <a:pt x="3246" y="2466"/>
                    <a:pt x="3132" y="2089"/>
                  </a:cubicBezTo>
                  <a:cubicBezTo>
                    <a:pt x="3033" y="1728"/>
                    <a:pt x="3509" y="1581"/>
                    <a:pt x="4197" y="1384"/>
                  </a:cubicBezTo>
                  <a:cubicBezTo>
                    <a:pt x="4885" y="1171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22" y="589"/>
                    <a:pt x="4471" y="607"/>
                    <a:pt x="4416" y="607"/>
                  </a:cubicBezTo>
                  <a:cubicBezTo>
                    <a:pt x="4229" y="607"/>
                    <a:pt x="4008" y="392"/>
                    <a:pt x="3640" y="138"/>
                  </a:cubicBezTo>
                  <a:cubicBezTo>
                    <a:pt x="3507" y="46"/>
                    <a:pt x="3369" y="1"/>
                    <a:pt x="322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2866450" y="3390125"/>
              <a:ext cx="192225" cy="157050"/>
            </a:xfrm>
            <a:custGeom>
              <a:rect b="b" l="l" r="r" t="t"/>
              <a:pathLst>
                <a:path extrusionOk="0" h="6282" w="7689">
                  <a:moveTo>
                    <a:pt x="4323" y="1"/>
                  </a:moveTo>
                  <a:cubicBezTo>
                    <a:pt x="2726" y="1"/>
                    <a:pt x="1374" y="1109"/>
                    <a:pt x="673" y="2528"/>
                  </a:cubicBezTo>
                  <a:cubicBezTo>
                    <a:pt x="148" y="3626"/>
                    <a:pt x="1" y="4872"/>
                    <a:pt x="230" y="6052"/>
                  </a:cubicBezTo>
                  <a:lnTo>
                    <a:pt x="230" y="6085"/>
                  </a:lnTo>
                  <a:cubicBezTo>
                    <a:pt x="247" y="6150"/>
                    <a:pt x="263" y="6216"/>
                    <a:pt x="280" y="6281"/>
                  </a:cubicBezTo>
                  <a:cubicBezTo>
                    <a:pt x="247" y="6118"/>
                    <a:pt x="230" y="5954"/>
                    <a:pt x="230" y="5790"/>
                  </a:cubicBezTo>
                  <a:cubicBezTo>
                    <a:pt x="247" y="4921"/>
                    <a:pt x="411" y="4069"/>
                    <a:pt x="739" y="3249"/>
                  </a:cubicBezTo>
                  <a:cubicBezTo>
                    <a:pt x="1132" y="2249"/>
                    <a:pt x="1870" y="1413"/>
                    <a:pt x="2820" y="889"/>
                  </a:cubicBezTo>
                  <a:cubicBezTo>
                    <a:pt x="3363" y="569"/>
                    <a:pt x="4069" y="321"/>
                    <a:pt x="4770" y="321"/>
                  </a:cubicBezTo>
                  <a:cubicBezTo>
                    <a:pt x="5360" y="321"/>
                    <a:pt x="5947" y="497"/>
                    <a:pt x="6426" y="954"/>
                  </a:cubicBezTo>
                  <a:cubicBezTo>
                    <a:pt x="7492" y="1856"/>
                    <a:pt x="7148" y="3790"/>
                    <a:pt x="5935" y="4085"/>
                  </a:cubicBezTo>
                  <a:cubicBezTo>
                    <a:pt x="5806" y="4119"/>
                    <a:pt x="5672" y="4136"/>
                    <a:pt x="5539" y="4136"/>
                  </a:cubicBezTo>
                  <a:cubicBezTo>
                    <a:pt x="5100" y="4136"/>
                    <a:pt x="4670" y="3954"/>
                    <a:pt x="4443" y="3626"/>
                  </a:cubicBezTo>
                  <a:cubicBezTo>
                    <a:pt x="4148" y="3233"/>
                    <a:pt x="4148" y="2692"/>
                    <a:pt x="4410" y="2266"/>
                  </a:cubicBezTo>
                  <a:cubicBezTo>
                    <a:pt x="4600" y="1987"/>
                    <a:pt x="4911" y="1837"/>
                    <a:pt x="5230" y="1837"/>
                  </a:cubicBezTo>
                  <a:cubicBezTo>
                    <a:pt x="5380" y="1837"/>
                    <a:pt x="5531" y="1870"/>
                    <a:pt x="5672" y="1938"/>
                  </a:cubicBezTo>
                  <a:cubicBezTo>
                    <a:pt x="5836" y="2020"/>
                    <a:pt x="5951" y="2200"/>
                    <a:pt x="5951" y="2397"/>
                  </a:cubicBezTo>
                  <a:cubicBezTo>
                    <a:pt x="5951" y="2397"/>
                    <a:pt x="5951" y="2544"/>
                    <a:pt x="5853" y="2544"/>
                  </a:cubicBezTo>
                  <a:cubicBezTo>
                    <a:pt x="5754" y="2528"/>
                    <a:pt x="5787" y="2380"/>
                    <a:pt x="5525" y="2315"/>
                  </a:cubicBezTo>
                  <a:cubicBezTo>
                    <a:pt x="5501" y="2311"/>
                    <a:pt x="5477" y="2309"/>
                    <a:pt x="5453" y="2309"/>
                  </a:cubicBezTo>
                  <a:cubicBezTo>
                    <a:pt x="5189" y="2309"/>
                    <a:pt x="4973" y="2552"/>
                    <a:pt x="5033" y="2823"/>
                  </a:cubicBezTo>
                  <a:cubicBezTo>
                    <a:pt x="5075" y="2989"/>
                    <a:pt x="5313" y="3115"/>
                    <a:pt x="5553" y="3115"/>
                  </a:cubicBezTo>
                  <a:cubicBezTo>
                    <a:pt x="5692" y="3115"/>
                    <a:pt x="5832" y="3073"/>
                    <a:pt x="5935" y="2970"/>
                  </a:cubicBezTo>
                  <a:cubicBezTo>
                    <a:pt x="6000" y="2905"/>
                    <a:pt x="6049" y="2823"/>
                    <a:pt x="6082" y="2725"/>
                  </a:cubicBezTo>
                  <a:cubicBezTo>
                    <a:pt x="6181" y="2413"/>
                    <a:pt x="6049" y="2069"/>
                    <a:pt x="5771" y="1905"/>
                  </a:cubicBezTo>
                  <a:cubicBezTo>
                    <a:pt x="5597" y="1807"/>
                    <a:pt x="5410" y="1760"/>
                    <a:pt x="5225" y="1760"/>
                  </a:cubicBezTo>
                  <a:cubicBezTo>
                    <a:pt x="4886" y="1760"/>
                    <a:pt x="4557" y="1919"/>
                    <a:pt x="4345" y="2216"/>
                  </a:cubicBezTo>
                  <a:cubicBezTo>
                    <a:pt x="4033" y="2659"/>
                    <a:pt x="4033" y="3249"/>
                    <a:pt x="4345" y="3692"/>
                  </a:cubicBezTo>
                  <a:cubicBezTo>
                    <a:pt x="4650" y="4060"/>
                    <a:pt x="5102" y="4271"/>
                    <a:pt x="5572" y="4271"/>
                  </a:cubicBezTo>
                  <a:cubicBezTo>
                    <a:pt x="5709" y="4271"/>
                    <a:pt x="5847" y="4253"/>
                    <a:pt x="5984" y="4216"/>
                  </a:cubicBezTo>
                  <a:cubicBezTo>
                    <a:pt x="7328" y="3888"/>
                    <a:pt x="7689" y="1807"/>
                    <a:pt x="6558" y="807"/>
                  </a:cubicBezTo>
                  <a:cubicBezTo>
                    <a:pt x="6410" y="676"/>
                    <a:pt x="6246" y="561"/>
                    <a:pt x="6082" y="463"/>
                  </a:cubicBezTo>
                  <a:cubicBezTo>
                    <a:pt x="5590" y="184"/>
                    <a:pt x="5033" y="20"/>
                    <a:pt x="4459" y="4"/>
                  </a:cubicBezTo>
                  <a:cubicBezTo>
                    <a:pt x="4414" y="2"/>
                    <a:pt x="4368" y="1"/>
                    <a:pt x="432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2876300" y="3438300"/>
              <a:ext cx="75925" cy="81825"/>
            </a:xfrm>
            <a:custGeom>
              <a:rect b="b" l="l" r="r" t="t"/>
              <a:pathLst>
                <a:path extrusionOk="0" h="3273" w="3037">
                  <a:moveTo>
                    <a:pt x="2307" y="1"/>
                  </a:moveTo>
                  <a:cubicBezTo>
                    <a:pt x="2110" y="1"/>
                    <a:pt x="1861" y="69"/>
                    <a:pt x="1574" y="240"/>
                  </a:cubicBezTo>
                  <a:cubicBezTo>
                    <a:pt x="312" y="1011"/>
                    <a:pt x="0" y="3273"/>
                    <a:pt x="0" y="3273"/>
                  </a:cubicBezTo>
                  <a:cubicBezTo>
                    <a:pt x="0" y="3273"/>
                    <a:pt x="672" y="1175"/>
                    <a:pt x="1935" y="961"/>
                  </a:cubicBezTo>
                  <a:cubicBezTo>
                    <a:pt x="3036" y="784"/>
                    <a:pt x="2974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2973825" y="3432000"/>
              <a:ext cx="130325" cy="112950"/>
            </a:xfrm>
            <a:custGeom>
              <a:rect b="b" l="l" r="r" t="t"/>
              <a:pathLst>
                <a:path extrusionOk="0" h="4518" w="5213">
                  <a:moveTo>
                    <a:pt x="3049" y="1"/>
                  </a:moveTo>
                  <a:lnTo>
                    <a:pt x="3049" y="1"/>
                  </a:lnTo>
                  <a:cubicBezTo>
                    <a:pt x="3049" y="1"/>
                    <a:pt x="3361" y="705"/>
                    <a:pt x="3033" y="1771"/>
                  </a:cubicBezTo>
                  <a:cubicBezTo>
                    <a:pt x="2689" y="2853"/>
                    <a:pt x="1836" y="3066"/>
                    <a:pt x="1213" y="3131"/>
                  </a:cubicBezTo>
                  <a:cubicBezTo>
                    <a:pt x="574" y="3197"/>
                    <a:pt x="148" y="3475"/>
                    <a:pt x="1" y="4344"/>
                  </a:cubicBezTo>
                  <a:cubicBezTo>
                    <a:pt x="149" y="4245"/>
                    <a:pt x="320" y="4194"/>
                    <a:pt x="491" y="4194"/>
                  </a:cubicBezTo>
                  <a:cubicBezTo>
                    <a:pt x="604" y="4194"/>
                    <a:pt x="716" y="4217"/>
                    <a:pt x="820" y="4262"/>
                  </a:cubicBezTo>
                  <a:cubicBezTo>
                    <a:pt x="1065" y="4380"/>
                    <a:pt x="1460" y="4518"/>
                    <a:pt x="1855" y="4518"/>
                  </a:cubicBezTo>
                  <a:cubicBezTo>
                    <a:pt x="2175" y="4518"/>
                    <a:pt x="2496" y="4428"/>
                    <a:pt x="2738" y="4164"/>
                  </a:cubicBezTo>
                  <a:cubicBezTo>
                    <a:pt x="3279" y="3574"/>
                    <a:pt x="3180" y="2967"/>
                    <a:pt x="3148" y="2672"/>
                  </a:cubicBezTo>
                  <a:cubicBezTo>
                    <a:pt x="3115" y="2382"/>
                    <a:pt x="3067" y="1852"/>
                    <a:pt x="3348" y="1852"/>
                  </a:cubicBezTo>
                  <a:cubicBezTo>
                    <a:pt x="3352" y="1852"/>
                    <a:pt x="3356" y="1853"/>
                    <a:pt x="3361" y="1853"/>
                  </a:cubicBezTo>
                  <a:cubicBezTo>
                    <a:pt x="3361" y="1853"/>
                    <a:pt x="3364" y="1852"/>
                    <a:pt x="3370" y="1852"/>
                  </a:cubicBezTo>
                  <a:cubicBezTo>
                    <a:pt x="3413" y="1852"/>
                    <a:pt x="3588" y="1878"/>
                    <a:pt x="3574" y="2295"/>
                  </a:cubicBezTo>
                  <a:cubicBezTo>
                    <a:pt x="3574" y="2754"/>
                    <a:pt x="3557" y="3049"/>
                    <a:pt x="4164" y="3230"/>
                  </a:cubicBezTo>
                  <a:cubicBezTo>
                    <a:pt x="4508" y="3328"/>
                    <a:pt x="4820" y="3492"/>
                    <a:pt x="5098" y="3721"/>
                  </a:cubicBezTo>
                  <a:cubicBezTo>
                    <a:pt x="4983" y="3508"/>
                    <a:pt x="4951" y="3262"/>
                    <a:pt x="5016" y="3033"/>
                  </a:cubicBezTo>
                  <a:cubicBezTo>
                    <a:pt x="5131" y="2705"/>
                    <a:pt x="5213" y="2099"/>
                    <a:pt x="4656" y="1705"/>
                  </a:cubicBezTo>
                  <a:cubicBezTo>
                    <a:pt x="4098" y="1312"/>
                    <a:pt x="3541" y="1066"/>
                    <a:pt x="3410" y="673"/>
                  </a:cubicBezTo>
                  <a:cubicBezTo>
                    <a:pt x="3328" y="427"/>
                    <a:pt x="3213" y="197"/>
                    <a:pt x="304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3051675" y="3507800"/>
              <a:ext cx="32400" cy="50025"/>
            </a:xfrm>
            <a:custGeom>
              <a:rect b="b" l="l" r="r" t="t"/>
              <a:pathLst>
                <a:path extrusionOk="0" h="2001" w="1296">
                  <a:moveTo>
                    <a:pt x="345" y="1"/>
                  </a:moveTo>
                  <a:cubicBezTo>
                    <a:pt x="345" y="1"/>
                    <a:pt x="345" y="1"/>
                    <a:pt x="345" y="2"/>
                  </a:cubicBezTo>
                  <a:lnTo>
                    <a:pt x="345" y="2"/>
                  </a:lnTo>
                  <a:cubicBezTo>
                    <a:pt x="345" y="2"/>
                    <a:pt x="345" y="1"/>
                    <a:pt x="345" y="1"/>
                  </a:cubicBezTo>
                  <a:close/>
                  <a:moveTo>
                    <a:pt x="345" y="2"/>
                  </a:moveTo>
                  <a:cubicBezTo>
                    <a:pt x="361" y="198"/>
                    <a:pt x="329" y="395"/>
                    <a:pt x="280" y="575"/>
                  </a:cubicBezTo>
                  <a:cubicBezTo>
                    <a:pt x="198" y="837"/>
                    <a:pt x="1" y="1263"/>
                    <a:pt x="509" y="1558"/>
                  </a:cubicBezTo>
                  <a:cubicBezTo>
                    <a:pt x="1017" y="1853"/>
                    <a:pt x="1034" y="2001"/>
                    <a:pt x="1034" y="2001"/>
                  </a:cubicBezTo>
                  <a:cubicBezTo>
                    <a:pt x="1066" y="1755"/>
                    <a:pt x="1115" y="1525"/>
                    <a:pt x="1181" y="1296"/>
                  </a:cubicBezTo>
                  <a:cubicBezTo>
                    <a:pt x="1296" y="935"/>
                    <a:pt x="1132" y="525"/>
                    <a:pt x="788" y="362"/>
                  </a:cubicBezTo>
                  <a:cubicBezTo>
                    <a:pt x="370" y="114"/>
                    <a:pt x="346" y="12"/>
                    <a:pt x="345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3053325" y="3292000"/>
              <a:ext cx="172550" cy="122450"/>
            </a:xfrm>
            <a:custGeom>
              <a:rect b="b" l="l" r="r" t="t"/>
              <a:pathLst>
                <a:path extrusionOk="0" h="4898" w="6902">
                  <a:moveTo>
                    <a:pt x="1924" y="0"/>
                  </a:moveTo>
                  <a:cubicBezTo>
                    <a:pt x="1038" y="0"/>
                    <a:pt x="571" y="822"/>
                    <a:pt x="689" y="1372"/>
                  </a:cubicBezTo>
                  <a:cubicBezTo>
                    <a:pt x="823" y="1984"/>
                    <a:pt x="1434" y="2011"/>
                    <a:pt x="1541" y="2011"/>
                  </a:cubicBezTo>
                  <a:cubicBezTo>
                    <a:pt x="1552" y="2011"/>
                    <a:pt x="1558" y="2011"/>
                    <a:pt x="1558" y="2011"/>
                  </a:cubicBezTo>
                  <a:cubicBezTo>
                    <a:pt x="1312" y="1896"/>
                    <a:pt x="1197" y="1601"/>
                    <a:pt x="1312" y="1372"/>
                  </a:cubicBezTo>
                  <a:cubicBezTo>
                    <a:pt x="1356" y="1299"/>
                    <a:pt x="1403" y="1272"/>
                    <a:pt x="1453" y="1272"/>
                  </a:cubicBezTo>
                  <a:cubicBezTo>
                    <a:pt x="1549" y="1272"/>
                    <a:pt x="1657" y="1372"/>
                    <a:pt x="1787" y="1437"/>
                  </a:cubicBezTo>
                  <a:cubicBezTo>
                    <a:pt x="1828" y="1456"/>
                    <a:pt x="1866" y="1465"/>
                    <a:pt x="1902" y="1465"/>
                  </a:cubicBezTo>
                  <a:cubicBezTo>
                    <a:pt x="2053" y="1465"/>
                    <a:pt x="2157" y="1311"/>
                    <a:pt x="2197" y="1126"/>
                  </a:cubicBezTo>
                  <a:cubicBezTo>
                    <a:pt x="2236" y="987"/>
                    <a:pt x="2342" y="854"/>
                    <a:pt x="2524" y="854"/>
                  </a:cubicBezTo>
                  <a:cubicBezTo>
                    <a:pt x="2644" y="854"/>
                    <a:pt x="2796" y="911"/>
                    <a:pt x="2984" y="1060"/>
                  </a:cubicBezTo>
                  <a:cubicBezTo>
                    <a:pt x="3475" y="1437"/>
                    <a:pt x="3180" y="2175"/>
                    <a:pt x="3180" y="2175"/>
                  </a:cubicBezTo>
                  <a:cubicBezTo>
                    <a:pt x="3180" y="2175"/>
                    <a:pt x="3180" y="1568"/>
                    <a:pt x="2738" y="1503"/>
                  </a:cubicBezTo>
                  <a:cubicBezTo>
                    <a:pt x="2690" y="1489"/>
                    <a:pt x="2643" y="1483"/>
                    <a:pt x="2597" y="1483"/>
                  </a:cubicBezTo>
                  <a:cubicBezTo>
                    <a:pt x="2419" y="1483"/>
                    <a:pt x="2259" y="1579"/>
                    <a:pt x="2180" y="1749"/>
                  </a:cubicBezTo>
                  <a:cubicBezTo>
                    <a:pt x="2443" y="1749"/>
                    <a:pt x="2476" y="2126"/>
                    <a:pt x="2312" y="2322"/>
                  </a:cubicBezTo>
                  <a:cubicBezTo>
                    <a:pt x="2164" y="2535"/>
                    <a:pt x="2213" y="2683"/>
                    <a:pt x="2361" y="2765"/>
                  </a:cubicBezTo>
                  <a:cubicBezTo>
                    <a:pt x="2492" y="2847"/>
                    <a:pt x="2705" y="2830"/>
                    <a:pt x="2541" y="3207"/>
                  </a:cubicBezTo>
                  <a:cubicBezTo>
                    <a:pt x="2361" y="3584"/>
                    <a:pt x="1640" y="3584"/>
                    <a:pt x="1640" y="3584"/>
                  </a:cubicBezTo>
                  <a:cubicBezTo>
                    <a:pt x="1787" y="3371"/>
                    <a:pt x="1754" y="3076"/>
                    <a:pt x="1558" y="2912"/>
                  </a:cubicBezTo>
                  <a:cubicBezTo>
                    <a:pt x="1558" y="3093"/>
                    <a:pt x="1443" y="3240"/>
                    <a:pt x="1279" y="3289"/>
                  </a:cubicBezTo>
                  <a:cubicBezTo>
                    <a:pt x="1000" y="3371"/>
                    <a:pt x="1000" y="3289"/>
                    <a:pt x="738" y="3519"/>
                  </a:cubicBezTo>
                  <a:cubicBezTo>
                    <a:pt x="615" y="3634"/>
                    <a:pt x="431" y="3662"/>
                    <a:pt x="277" y="3662"/>
                  </a:cubicBezTo>
                  <a:cubicBezTo>
                    <a:pt x="123" y="3662"/>
                    <a:pt x="0" y="3634"/>
                    <a:pt x="0" y="3634"/>
                  </a:cubicBezTo>
                  <a:lnTo>
                    <a:pt x="0" y="3634"/>
                  </a:lnTo>
                  <a:cubicBezTo>
                    <a:pt x="164" y="3732"/>
                    <a:pt x="377" y="3798"/>
                    <a:pt x="574" y="3798"/>
                  </a:cubicBezTo>
                  <a:cubicBezTo>
                    <a:pt x="1017" y="3847"/>
                    <a:pt x="1459" y="3912"/>
                    <a:pt x="1885" y="4011"/>
                  </a:cubicBezTo>
                  <a:cubicBezTo>
                    <a:pt x="3066" y="4371"/>
                    <a:pt x="3787" y="4863"/>
                    <a:pt x="4688" y="4896"/>
                  </a:cubicBezTo>
                  <a:cubicBezTo>
                    <a:pt x="4720" y="4897"/>
                    <a:pt x="4751" y="4897"/>
                    <a:pt x="4783" y="4897"/>
                  </a:cubicBezTo>
                  <a:cubicBezTo>
                    <a:pt x="5196" y="4897"/>
                    <a:pt x="5618" y="4797"/>
                    <a:pt x="5983" y="4584"/>
                  </a:cubicBezTo>
                  <a:cubicBezTo>
                    <a:pt x="6770" y="4142"/>
                    <a:pt x="6901" y="2962"/>
                    <a:pt x="6459" y="2371"/>
                  </a:cubicBezTo>
                  <a:cubicBezTo>
                    <a:pt x="6228" y="2033"/>
                    <a:pt x="5864" y="1878"/>
                    <a:pt x="5524" y="1878"/>
                  </a:cubicBezTo>
                  <a:cubicBezTo>
                    <a:pt x="5188" y="1878"/>
                    <a:pt x="4876" y="2029"/>
                    <a:pt x="4738" y="2306"/>
                  </a:cubicBezTo>
                  <a:cubicBezTo>
                    <a:pt x="4475" y="2634"/>
                    <a:pt x="4524" y="3109"/>
                    <a:pt x="4819" y="3388"/>
                  </a:cubicBezTo>
                  <a:cubicBezTo>
                    <a:pt x="4836" y="3404"/>
                    <a:pt x="4869" y="3421"/>
                    <a:pt x="4885" y="3437"/>
                  </a:cubicBezTo>
                  <a:lnTo>
                    <a:pt x="4918" y="3470"/>
                  </a:lnTo>
                  <a:cubicBezTo>
                    <a:pt x="5020" y="3529"/>
                    <a:pt x="5146" y="3560"/>
                    <a:pt x="5269" y="3560"/>
                  </a:cubicBezTo>
                  <a:cubicBezTo>
                    <a:pt x="5523" y="3560"/>
                    <a:pt x="5765" y="3429"/>
                    <a:pt x="5754" y="3142"/>
                  </a:cubicBezTo>
                  <a:cubicBezTo>
                    <a:pt x="5767" y="2948"/>
                    <a:pt x="5611" y="2866"/>
                    <a:pt x="5436" y="2866"/>
                  </a:cubicBezTo>
                  <a:cubicBezTo>
                    <a:pt x="5183" y="2866"/>
                    <a:pt x="4890" y="3037"/>
                    <a:pt x="5016" y="3289"/>
                  </a:cubicBezTo>
                  <a:cubicBezTo>
                    <a:pt x="5016" y="3313"/>
                    <a:pt x="5012" y="3337"/>
                    <a:pt x="4985" y="3337"/>
                  </a:cubicBezTo>
                  <a:cubicBezTo>
                    <a:pt x="4955" y="3337"/>
                    <a:pt x="4897" y="3309"/>
                    <a:pt x="4787" y="3224"/>
                  </a:cubicBezTo>
                  <a:cubicBezTo>
                    <a:pt x="4672" y="3109"/>
                    <a:pt x="4623" y="2962"/>
                    <a:pt x="4623" y="2814"/>
                  </a:cubicBezTo>
                  <a:cubicBezTo>
                    <a:pt x="4606" y="2634"/>
                    <a:pt x="4672" y="2470"/>
                    <a:pt x="4787" y="2322"/>
                  </a:cubicBezTo>
                  <a:cubicBezTo>
                    <a:pt x="4920" y="2088"/>
                    <a:pt x="5187" y="1965"/>
                    <a:pt x="5475" y="1965"/>
                  </a:cubicBezTo>
                  <a:cubicBezTo>
                    <a:pt x="5790" y="1965"/>
                    <a:pt x="6130" y="2112"/>
                    <a:pt x="6344" y="2421"/>
                  </a:cubicBezTo>
                  <a:cubicBezTo>
                    <a:pt x="6344" y="2437"/>
                    <a:pt x="6344" y="2437"/>
                    <a:pt x="6360" y="2453"/>
                  </a:cubicBezTo>
                  <a:cubicBezTo>
                    <a:pt x="6573" y="2863"/>
                    <a:pt x="6557" y="3355"/>
                    <a:pt x="6311" y="3765"/>
                  </a:cubicBezTo>
                  <a:cubicBezTo>
                    <a:pt x="6030" y="4260"/>
                    <a:pt x="5386" y="4615"/>
                    <a:pt x="4549" y="4615"/>
                  </a:cubicBezTo>
                  <a:cubicBezTo>
                    <a:pt x="4166" y="4615"/>
                    <a:pt x="3743" y="4541"/>
                    <a:pt x="3295" y="4371"/>
                  </a:cubicBezTo>
                  <a:cubicBezTo>
                    <a:pt x="3246" y="4355"/>
                    <a:pt x="3016" y="4273"/>
                    <a:pt x="2869" y="4191"/>
                  </a:cubicBezTo>
                  <a:cubicBezTo>
                    <a:pt x="2459" y="3994"/>
                    <a:pt x="2017" y="3847"/>
                    <a:pt x="1558" y="3748"/>
                  </a:cubicBezTo>
                  <a:cubicBezTo>
                    <a:pt x="1738" y="3732"/>
                    <a:pt x="1918" y="3699"/>
                    <a:pt x="2131" y="3666"/>
                  </a:cubicBezTo>
                  <a:cubicBezTo>
                    <a:pt x="3869" y="3322"/>
                    <a:pt x="4131" y="847"/>
                    <a:pt x="2672" y="175"/>
                  </a:cubicBezTo>
                  <a:cubicBezTo>
                    <a:pt x="2398" y="53"/>
                    <a:pt x="2148" y="0"/>
                    <a:pt x="192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3137325" y="3357825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3820" y="1"/>
                  </a:moveTo>
                  <a:lnTo>
                    <a:pt x="3820" y="1"/>
                  </a:lnTo>
                  <a:cubicBezTo>
                    <a:pt x="3902" y="804"/>
                    <a:pt x="3558" y="1574"/>
                    <a:pt x="2902" y="2050"/>
                  </a:cubicBezTo>
                  <a:cubicBezTo>
                    <a:pt x="2494" y="2367"/>
                    <a:pt x="1997" y="2468"/>
                    <a:pt x="1530" y="2468"/>
                  </a:cubicBezTo>
                  <a:cubicBezTo>
                    <a:pt x="720" y="2468"/>
                    <a:pt x="1" y="2164"/>
                    <a:pt x="1" y="2164"/>
                  </a:cubicBezTo>
                  <a:lnTo>
                    <a:pt x="1" y="2164"/>
                  </a:lnTo>
                  <a:cubicBezTo>
                    <a:pt x="1345" y="2869"/>
                    <a:pt x="1853" y="2640"/>
                    <a:pt x="2213" y="3049"/>
                  </a:cubicBezTo>
                  <a:cubicBezTo>
                    <a:pt x="2382" y="3233"/>
                    <a:pt x="2557" y="3288"/>
                    <a:pt x="2717" y="3288"/>
                  </a:cubicBezTo>
                  <a:cubicBezTo>
                    <a:pt x="2902" y="3288"/>
                    <a:pt x="3067" y="3216"/>
                    <a:pt x="3181" y="3181"/>
                  </a:cubicBezTo>
                  <a:cubicBezTo>
                    <a:pt x="3207" y="3174"/>
                    <a:pt x="3234" y="3171"/>
                    <a:pt x="3260" y="3171"/>
                  </a:cubicBezTo>
                  <a:cubicBezTo>
                    <a:pt x="3363" y="3171"/>
                    <a:pt x="3456" y="3220"/>
                    <a:pt x="3508" y="3312"/>
                  </a:cubicBezTo>
                  <a:cubicBezTo>
                    <a:pt x="3541" y="3099"/>
                    <a:pt x="3476" y="2902"/>
                    <a:pt x="3361" y="2722"/>
                  </a:cubicBezTo>
                  <a:cubicBezTo>
                    <a:pt x="3181" y="2525"/>
                    <a:pt x="2787" y="2509"/>
                    <a:pt x="2722" y="2509"/>
                  </a:cubicBezTo>
                  <a:cubicBezTo>
                    <a:pt x="3279" y="2476"/>
                    <a:pt x="3787" y="2181"/>
                    <a:pt x="4098" y="1722"/>
                  </a:cubicBezTo>
                  <a:cubicBezTo>
                    <a:pt x="4656" y="935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2988975" y="3172475"/>
              <a:ext cx="111500" cy="157100"/>
            </a:xfrm>
            <a:custGeom>
              <a:rect b="b" l="l" r="r" t="t"/>
              <a:pathLst>
                <a:path extrusionOk="0" h="6284" w="4460">
                  <a:moveTo>
                    <a:pt x="1815" y="1"/>
                  </a:moveTo>
                  <a:cubicBezTo>
                    <a:pt x="1389" y="1"/>
                    <a:pt x="979" y="154"/>
                    <a:pt x="706" y="465"/>
                  </a:cubicBezTo>
                  <a:cubicBezTo>
                    <a:pt x="1" y="1088"/>
                    <a:pt x="427" y="2137"/>
                    <a:pt x="1034" y="2350"/>
                  </a:cubicBezTo>
                  <a:cubicBezTo>
                    <a:pt x="1157" y="2415"/>
                    <a:pt x="1292" y="2448"/>
                    <a:pt x="1427" y="2448"/>
                  </a:cubicBezTo>
                  <a:cubicBezTo>
                    <a:pt x="1562" y="2448"/>
                    <a:pt x="1697" y="2415"/>
                    <a:pt x="1820" y="2350"/>
                  </a:cubicBezTo>
                  <a:lnTo>
                    <a:pt x="1853" y="2333"/>
                  </a:lnTo>
                  <a:lnTo>
                    <a:pt x="1902" y="2301"/>
                  </a:lnTo>
                  <a:lnTo>
                    <a:pt x="1952" y="2268"/>
                  </a:lnTo>
                  <a:lnTo>
                    <a:pt x="2001" y="2219"/>
                  </a:lnTo>
                  <a:cubicBezTo>
                    <a:pt x="2034" y="2202"/>
                    <a:pt x="2050" y="2186"/>
                    <a:pt x="2066" y="2153"/>
                  </a:cubicBezTo>
                  <a:cubicBezTo>
                    <a:pt x="2230" y="1989"/>
                    <a:pt x="2312" y="1743"/>
                    <a:pt x="2279" y="1497"/>
                  </a:cubicBezTo>
                  <a:cubicBezTo>
                    <a:pt x="2247" y="1166"/>
                    <a:pt x="2040" y="1023"/>
                    <a:pt x="1846" y="1023"/>
                  </a:cubicBezTo>
                  <a:cubicBezTo>
                    <a:pt x="1743" y="1023"/>
                    <a:pt x="1643" y="1063"/>
                    <a:pt x="1575" y="1137"/>
                  </a:cubicBezTo>
                  <a:cubicBezTo>
                    <a:pt x="1411" y="1301"/>
                    <a:pt x="1443" y="1579"/>
                    <a:pt x="1657" y="1694"/>
                  </a:cubicBezTo>
                  <a:cubicBezTo>
                    <a:pt x="1733" y="1728"/>
                    <a:pt x="1802" y="1738"/>
                    <a:pt x="1862" y="1738"/>
                  </a:cubicBezTo>
                  <a:cubicBezTo>
                    <a:pt x="1941" y="1738"/>
                    <a:pt x="2003" y="1721"/>
                    <a:pt x="2047" y="1721"/>
                  </a:cubicBezTo>
                  <a:cubicBezTo>
                    <a:pt x="2097" y="1721"/>
                    <a:pt x="2122" y="1744"/>
                    <a:pt x="2115" y="1842"/>
                  </a:cubicBezTo>
                  <a:cubicBezTo>
                    <a:pt x="2083" y="2038"/>
                    <a:pt x="1968" y="2202"/>
                    <a:pt x="1804" y="2301"/>
                  </a:cubicBezTo>
                  <a:cubicBezTo>
                    <a:pt x="1693" y="2352"/>
                    <a:pt x="1579" y="2377"/>
                    <a:pt x="1467" y="2377"/>
                  </a:cubicBezTo>
                  <a:cubicBezTo>
                    <a:pt x="1329" y="2377"/>
                    <a:pt x="1193" y="2340"/>
                    <a:pt x="1066" y="2268"/>
                  </a:cubicBezTo>
                  <a:cubicBezTo>
                    <a:pt x="526" y="2055"/>
                    <a:pt x="165" y="1104"/>
                    <a:pt x="804" y="563"/>
                  </a:cubicBezTo>
                  <a:cubicBezTo>
                    <a:pt x="1050" y="317"/>
                    <a:pt x="1378" y="170"/>
                    <a:pt x="1738" y="170"/>
                  </a:cubicBezTo>
                  <a:cubicBezTo>
                    <a:pt x="2492" y="203"/>
                    <a:pt x="3312" y="760"/>
                    <a:pt x="3443" y="2219"/>
                  </a:cubicBezTo>
                  <a:cubicBezTo>
                    <a:pt x="3492" y="2760"/>
                    <a:pt x="3427" y="3317"/>
                    <a:pt x="3279" y="3841"/>
                  </a:cubicBezTo>
                  <a:cubicBezTo>
                    <a:pt x="3148" y="4300"/>
                    <a:pt x="2951" y="4743"/>
                    <a:pt x="2673" y="5136"/>
                  </a:cubicBezTo>
                  <a:cubicBezTo>
                    <a:pt x="2279" y="5628"/>
                    <a:pt x="1771" y="6021"/>
                    <a:pt x="1198" y="6284"/>
                  </a:cubicBezTo>
                  <a:cubicBezTo>
                    <a:pt x="1804" y="6038"/>
                    <a:pt x="2361" y="5644"/>
                    <a:pt x="2788" y="5120"/>
                  </a:cubicBezTo>
                  <a:cubicBezTo>
                    <a:pt x="3542" y="4268"/>
                    <a:pt x="4459" y="2251"/>
                    <a:pt x="3181" y="612"/>
                  </a:cubicBezTo>
                  <a:cubicBezTo>
                    <a:pt x="2829" y="207"/>
                    <a:pt x="2311" y="1"/>
                    <a:pt x="18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2766075" y="3575425"/>
              <a:ext cx="95075" cy="93450"/>
            </a:xfrm>
            <a:custGeom>
              <a:rect b="b" l="l" r="r" t="t"/>
              <a:pathLst>
                <a:path extrusionOk="0" h="3738" w="3803">
                  <a:moveTo>
                    <a:pt x="3278" y="0"/>
                  </a:moveTo>
                  <a:cubicBezTo>
                    <a:pt x="3278" y="0"/>
                    <a:pt x="3278" y="268"/>
                    <a:pt x="3109" y="268"/>
                  </a:cubicBezTo>
                  <a:cubicBezTo>
                    <a:pt x="3095" y="268"/>
                    <a:pt x="3081" y="266"/>
                    <a:pt x="3065" y="263"/>
                  </a:cubicBezTo>
                  <a:cubicBezTo>
                    <a:pt x="2965" y="240"/>
                    <a:pt x="2825" y="180"/>
                    <a:pt x="2691" y="180"/>
                  </a:cubicBezTo>
                  <a:cubicBezTo>
                    <a:pt x="2540" y="180"/>
                    <a:pt x="2397" y="255"/>
                    <a:pt x="2328" y="541"/>
                  </a:cubicBezTo>
                  <a:cubicBezTo>
                    <a:pt x="2202" y="1062"/>
                    <a:pt x="2151" y="1642"/>
                    <a:pt x="1943" y="1642"/>
                  </a:cubicBezTo>
                  <a:cubicBezTo>
                    <a:pt x="1935" y="1642"/>
                    <a:pt x="1927" y="1641"/>
                    <a:pt x="1918" y="1640"/>
                  </a:cubicBezTo>
                  <a:lnTo>
                    <a:pt x="1869" y="1640"/>
                  </a:lnTo>
                  <a:cubicBezTo>
                    <a:pt x="1861" y="1641"/>
                    <a:pt x="1853" y="1642"/>
                    <a:pt x="1845" y="1642"/>
                  </a:cubicBezTo>
                  <a:cubicBezTo>
                    <a:pt x="1651" y="1642"/>
                    <a:pt x="1585" y="1062"/>
                    <a:pt x="1459" y="541"/>
                  </a:cubicBezTo>
                  <a:cubicBezTo>
                    <a:pt x="1397" y="252"/>
                    <a:pt x="1256" y="174"/>
                    <a:pt x="1103" y="174"/>
                  </a:cubicBezTo>
                  <a:cubicBezTo>
                    <a:pt x="970" y="174"/>
                    <a:pt x="828" y="232"/>
                    <a:pt x="721" y="263"/>
                  </a:cubicBezTo>
                  <a:cubicBezTo>
                    <a:pt x="705" y="266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0"/>
                  </a:cubicBezTo>
                  <a:lnTo>
                    <a:pt x="508" y="0"/>
                  </a:lnTo>
                  <a:cubicBezTo>
                    <a:pt x="508" y="1"/>
                    <a:pt x="279" y="83"/>
                    <a:pt x="148" y="673"/>
                  </a:cubicBezTo>
                  <a:cubicBezTo>
                    <a:pt x="0" y="1263"/>
                    <a:pt x="279" y="1492"/>
                    <a:pt x="1049" y="1853"/>
                  </a:cubicBezTo>
                  <a:cubicBezTo>
                    <a:pt x="1836" y="2230"/>
                    <a:pt x="1869" y="3508"/>
                    <a:pt x="1869" y="3508"/>
                  </a:cubicBezTo>
                  <a:lnTo>
                    <a:pt x="1901" y="3738"/>
                  </a:lnTo>
                  <a:lnTo>
                    <a:pt x="1918" y="3508"/>
                  </a:lnTo>
                  <a:cubicBezTo>
                    <a:pt x="1918" y="3508"/>
                    <a:pt x="1951" y="2213"/>
                    <a:pt x="2737" y="1853"/>
                  </a:cubicBezTo>
                  <a:cubicBezTo>
                    <a:pt x="3524" y="1492"/>
                    <a:pt x="3803" y="1263"/>
                    <a:pt x="3655" y="673"/>
                  </a:cubicBezTo>
                  <a:cubicBezTo>
                    <a:pt x="3508" y="66"/>
                    <a:pt x="3278" y="0"/>
                    <a:pt x="32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2796400" y="3510675"/>
              <a:ext cx="34425" cy="84450"/>
            </a:xfrm>
            <a:custGeom>
              <a:rect b="b" l="l" r="r" t="t"/>
              <a:pathLst>
                <a:path extrusionOk="0" h="3378" w="1377">
                  <a:moveTo>
                    <a:pt x="688" y="1"/>
                  </a:moveTo>
                  <a:lnTo>
                    <a:pt x="639" y="328"/>
                  </a:lnTo>
                  <a:cubicBezTo>
                    <a:pt x="623" y="607"/>
                    <a:pt x="525" y="869"/>
                    <a:pt x="377" y="1099"/>
                  </a:cubicBezTo>
                  <a:cubicBezTo>
                    <a:pt x="131" y="1443"/>
                    <a:pt x="0" y="1755"/>
                    <a:pt x="311" y="2164"/>
                  </a:cubicBezTo>
                  <a:cubicBezTo>
                    <a:pt x="492" y="2427"/>
                    <a:pt x="623" y="2722"/>
                    <a:pt x="656" y="3049"/>
                  </a:cubicBezTo>
                  <a:cubicBezTo>
                    <a:pt x="672" y="3131"/>
                    <a:pt x="672" y="3377"/>
                    <a:pt x="688" y="3377"/>
                  </a:cubicBezTo>
                  <a:cubicBezTo>
                    <a:pt x="705" y="3377"/>
                    <a:pt x="705" y="3131"/>
                    <a:pt x="738" y="3049"/>
                  </a:cubicBezTo>
                  <a:cubicBezTo>
                    <a:pt x="770" y="2738"/>
                    <a:pt x="885" y="2427"/>
                    <a:pt x="1082" y="2164"/>
                  </a:cubicBezTo>
                  <a:cubicBezTo>
                    <a:pt x="1377" y="1755"/>
                    <a:pt x="1246" y="1443"/>
                    <a:pt x="1016" y="1099"/>
                  </a:cubicBezTo>
                  <a:cubicBezTo>
                    <a:pt x="869" y="869"/>
                    <a:pt x="770" y="607"/>
                    <a:pt x="738" y="328"/>
                  </a:cubicBezTo>
                  <a:lnTo>
                    <a:pt x="688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2722225" y="3167175"/>
              <a:ext cx="182775" cy="128400"/>
            </a:xfrm>
            <a:custGeom>
              <a:rect b="b" l="l" r="r" t="t"/>
              <a:pathLst>
                <a:path extrusionOk="0" h="5136" w="7311">
                  <a:moveTo>
                    <a:pt x="1747" y="1"/>
                  </a:moveTo>
                  <a:cubicBezTo>
                    <a:pt x="1350" y="1"/>
                    <a:pt x="954" y="172"/>
                    <a:pt x="689" y="497"/>
                  </a:cubicBezTo>
                  <a:cubicBezTo>
                    <a:pt x="602" y="632"/>
                    <a:pt x="452" y="704"/>
                    <a:pt x="301" y="704"/>
                  </a:cubicBezTo>
                  <a:cubicBezTo>
                    <a:pt x="195" y="704"/>
                    <a:pt x="88" y="669"/>
                    <a:pt x="0" y="595"/>
                  </a:cubicBezTo>
                  <a:lnTo>
                    <a:pt x="0" y="595"/>
                  </a:lnTo>
                  <a:cubicBezTo>
                    <a:pt x="33" y="955"/>
                    <a:pt x="49" y="1021"/>
                    <a:pt x="1754" y="1742"/>
                  </a:cubicBezTo>
                  <a:cubicBezTo>
                    <a:pt x="3065" y="2283"/>
                    <a:pt x="3508" y="4250"/>
                    <a:pt x="3655" y="5135"/>
                  </a:cubicBezTo>
                  <a:cubicBezTo>
                    <a:pt x="3787" y="4250"/>
                    <a:pt x="4246" y="2283"/>
                    <a:pt x="5540" y="1742"/>
                  </a:cubicBezTo>
                  <a:cubicBezTo>
                    <a:pt x="7245" y="1021"/>
                    <a:pt x="7278" y="955"/>
                    <a:pt x="7311" y="595"/>
                  </a:cubicBezTo>
                  <a:lnTo>
                    <a:pt x="7311" y="595"/>
                  </a:lnTo>
                  <a:cubicBezTo>
                    <a:pt x="7223" y="669"/>
                    <a:pt x="7116" y="704"/>
                    <a:pt x="7009" y="704"/>
                  </a:cubicBezTo>
                  <a:cubicBezTo>
                    <a:pt x="6856" y="704"/>
                    <a:pt x="6702" y="632"/>
                    <a:pt x="6606" y="497"/>
                  </a:cubicBezTo>
                  <a:cubicBezTo>
                    <a:pt x="6340" y="172"/>
                    <a:pt x="5951" y="1"/>
                    <a:pt x="5554" y="1"/>
                  </a:cubicBezTo>
                  <a:cubicBezTo>
                    <a:pt x="5290" y="1"/>
                    <a:pt x="5023" y="77"/>
                    <a:pt x="4786" y="234"/>
                  </a:cubicBezTo>
                  <a:cubicBezTo>
                    <a:pt x="4229" y="644"/>
                    <a:pt x="3836" y="1464"/>
                    <a:pt x="3655" y="2660"/>
                  </a:cubicBezTo>
                  <a:cubicBezTo>
                    <a:pt x="3459" y="1464"/>
                    <a:pt x="3082" y="644"/>
                    <a:pt x="2508" y="234"/>
                  </a:cubicBezTo>
                  <a:cubicBezTo>
                    <a:pt x="2279" y="77"/>
                    <a:pt x="2012" y="1"/>
                    <a:pt x="174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2780400" y="3095975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28" y="1"/>
                  </a:moveTo>
                  <a:cubicBezTo>
                    <a:pt x="1247" y="148"/>
                    <a:pt x="1132" y="296"/>
                    <a:pt x="1017" y="427"/>
                  </a:cubicBezTo>
                  <a:cubicBezTo>
                    <a:pt x="558" y="853"/>
                    <a:pt x="1" y="1722"/>
                    <a:pt x="722" y="2902"/>
                  </a:cubicBezTo>
                  <a:cubicBezTo>
                    <a:pt x="1011" y="3367"/>
                    <a:pt x="1205" y="3879"/>
                    <a:pt x="1336" y="4407"/>
                  </a:cubicBezTo>
                  <a:lnTo>
                    <a:pt x="1336" y="4407"/>
                  </a:lnTo>
                  <a:cubicBezTo>
                    <a:pt x="1453" y="3879"/>
                    <a:pt x="1663" y="3367"/>
                    <a:pt x="1951" y="2902"/>
                  </a:cubicBezTo>
                  <a:cubicBezTo>
                    <a:pt x="2673" y="1722"/>
                    <a:pt x="2115" y="853"/>
                    <a:pt x="1656" y="427"/>
                  </a:cubicBezTo>
                  <a:cubicBezTo>
                    <a:pt x="1525" y="296"/>
                    <a:pt x="1427" y="148"/>
                    <a:pt x="1328" y="1"/>
                  </a:cubicBezTo>
                  <a:close/>
                  <a:moveTo>
                    <a:pt x="1336" y="4407"/>
                  </a:moveTo>
                  <a:cubicBezTo>
                    <a:pt x="1334" y="4419"/>
                    <a:pt x="1331" y="4431"/>
                    <a:pt x="1328" y="4443"/>
                  </a:cubicBezTo>
                  <a:lnTo>
                    <a:pt x="1345" y="4443"/>
                  </a:lnTo>
                  <a:cubicBezTo>
                    <a:pt x="1342" y="4431"/>
                    <a:pt x="1339" y="4419"/>
                    <a:pt x="1336" y="440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2736975" y="2991000"/>
              <a:ext cx="152875" cy="168100"/>
            </a:xfrm>
            <a:custGeom>
              <a:rect b="b" l="l" r="r" t="t"/>
              <a:pathLst>
                <a:path extrusionOk="0" h="6724" w="6115">
                  <a:moveTo>
                    <a:pt x="1592" y="1"/>
                  </a:moveTo>
                  <a:cubicBezTo>
                    <a:pt x="1194" y="1"/>
                    <a:pt x="805" y="156"/>
                    <a:pt x="574" y="446"/>
                  </a:cubicBezTo>
                  <a:cubicBezTo>
                    <a:pt x="0" y="1102"/>
                    <a:pt x="476" y="2069"/>
                    <a:pt x="1131" y="2102"/>
                  </a:cubicBezTo>
                  <a:cubicBezTo>
                    <a:pt x="1150" y="2103"/>
                    <a:pt x="1169" y="2103"/>
                    <a:pt x="1188" y="2103"/>
                  </a:cubicBezTo>
                  <a:cubicBezTo>
                    <a:pt x="1800" y="2103"/>
                    <a:pt x="2013" y="1584"/>
                    <a:pt x="1885" y="1282"/>
                  </a:cubicBezTo>
                  <a:cubicBezTo>
                    <a:pt x="1829" y="1113"/>
                    <a:pt x="1677" y="993"/>
                    <a:pt x="1500" y="993"/>
                  </a:cubicBezTo>
                  <a:cubicBezTo>
                    <a:pt x="1471" y="993"/>
                    <a:pt x="1440" y="996"/>
                    <a:pt x="1410" y="1003"/>
                  </a:cubicBezTo>
                  <a:cubicBezTo>
                    <a:pt x="1262" y="1020"/>
                    <a:pt x="1148" y="1167"/>
                    <a:pt x="1164" y="1315"/>
                  </a:cubicBezTo>
                  <a:cubicBezTo>
                    <a:pt x="1164" y="1470"/>
                    <a:pt x="1289" y="1567"/>
                    <a:pt x="1414" y="1567"/>
                  </a:cubicBezTo>
                  <a:cubicBezTo>
                    <a:pt x="1486" y="1567"/>
                    <a:pt x="1559" y="1535"/>
                    <a:pt x="1607" y="1462"/>
                  </a:cubicBezTo>
                  <a:cubicBezTo>
                    <a:pt x="1646" y="1400"/>
                    <a:pt x="1690" y="1375"/>
                    <a:pt x="1729" y="1375"/>
                  </a:cubicBezTo>
                  <a:cubicBezTo>
                    <a:pt x="1802" y="1375"/>
                    <a:pt x="1858" y="1464"/>
                    <a:pt x="1836" y="1561"/>
                  </a:cubicBezTo>
                  <a:cubicBezTo>
                    <a:pt x="1746" y="1791"/>
                    <a:pt x="1517" y="1942"/>
                    <a:pt x="1280" y="1942"/>
                  </a:cubicBezTo>
                  <a:cubicBezTo>
                    <a:pt x="1213" y="1942"/>
                    <a:pt x="1147" y="1930"/>
                    <a:pt x="1082" y="1905"/>
                  </a:cubicBezTo>
                  <a:cubicBezTo>
                    <a:pt x="672" y="1790"/>
                    <a:pt x="459" y="1053"/>
                    <a:pt x="1017" y="659"/>
                  </a:cubicBezTo>
                  <a:cubicBezTo>
                    <a:pt x="1143" y="567"/>
                    <a:pt x="1328" y="517"/>
                    <a:pt x="1533" y="517"/>
                  </a:cubicBezTo>
                  <a:cubicBezTo>
                    <a:pt x="2129" y="517"/>
                    <a:pt x="2902" y="930"/>
                    <a:pt x="2951" y="1905"/>
                  </a:cubicBezTo>
                  <a:cubicBezTo>
                    <a:pt x="2951" y="3085"/>
                    <a:pt x="2033" y="4118"/>
                    <a:pt x="1771" y="4888"/>
                  </a:cubicBezTo>
                  <a:cubicBezTo>
                    <a:pt x="1410" y="5970"/>
                    <a:pt x="1869" y="6658"/>
                    <a:pt x="1902" y="6708"/>
                  </a:cubicBezTo>
                  <a:cubicBezTo>
                    <a:pt x="1623" y="6150"/>
                    <a:pt x="1607" y="5495"/>
                    <a:pt x="1853" y="4921"/>
                  </a:cubicBezTo>
                  <a:cubicBezTo>
                    <a:pt x="2049" y="4396"/>
                    <a:pt x="2492" y="3839"/>
                    <a:pt x="2803" y="3134"/>
                  </a:cubicBezTo>
                  <a:cubicBezTo>
                    <a:pt x="2918" y="2921"/>
                    <a:pt x="3000" y="2675"/>
                    <a:pt x="3065" y="2429"/>
                  </a:cubicBezTo>
                  <a:cubicBezTo>
                    <a:pt x="3115" y="2692"/>
                    <a:pt x="3197" y="2921"/>
                    <a:pt x="3311" y="3167"/>
                  </a:cubicBezTo>
                  <a:cubicBezTo>
                    <a:pt x="3623" y="3855"/>
                    <a:pt x="4049" y="4413"/>
                    <a:pt x="4262" y="4937"/>
                  </a:cubicBezTo>
                  <a:cubicBezTo>
                    <a:pt x="4508" y="5511"/>
                    <a:pt x="4492" y="6167"/>
                    <a:pt x="4213" y="6724"/>
                  </a:cubicBezTo>
                  <a:cubicBezTo>
                    <a:pt x="4262" y="6658"/>
                    <a:pt x="4705" y="5986"/>
                    <a:pt x="4360" y="4905"/>
                  </a:cubicBezTo>
                  <a:cubicBezTo>
                    <a:pt x="4098" y="4118"/>
                    <a:pt x="3180" y="3085"/>
                    <a:pt x="3164" y="1921"/>
                  </a:cubicBezTo>
                  <a:cubicBezTo>
                    <a:pt x="3225" y="939"/>
                    <a:pt x="4014" y="527"/>
                    <a:pt x="4612" y="527"/>
                  </a:cubicBezTo>
                  <a:cubicBezTo>
                    <a:pt x="4812" y="527"/>
                    <a:pt x="4991" y="573"/>
                    <a:pt x="5114" y="659"/>
                  </a:cubicBezTo>
                  <a:cubicBezTo>
                    <a:pt x="5672" y="1053"/>
                    <a:pt x="5459" y="1790"/>
                    <a:pt x="5049" y="1921"/>
                  </a:cubicBezTo>
                  <a:cubicBezTo>
                    <a:pt x="4981" y="1946"/>
                    <a:pt x="4913" y="1958"/>
                    <a:pt x="4846" y="1958"/>
                  </a:cubicBezTo>
                  <a:cubicBezTo>
                    <a:pt x="4605" y="1958"/>
                    <a:pt x="4385" y="1805"/>
                    <a:pt x="4295" y="1561"/>
                  </a:cubicBezTo>
                  <a:cubicBezTo>
                    <a:pt x="4273" y="1464"/>
                    <a:pt x="4329" y="1382"/>
                    <a:pt x="4402" y="1382"/>
                  </a:cubicBezTo>
                  <a:cubicBezTo>
                    <a:pt x="4441" y="1382"/>
                    <a:pt x="4484" y="1405"/>
                    <a:pt x="4524" y="1462"/>
                  </a:cubicBezTo>
                  <a:cubicBezTo>
                    <a:pt x="4571" y="1532"/>
                    <a:pt x="4640" y="1563"/>
                    <a:pt x="4710" y="1563"/>
                  </a:cubicBezTo>
                  <a:cubicBezTo>
                    <a:pt x="4836" y="1563"/>
                    <a:pt x="4961" y="1463"/>
                    <a:pt x="4950" y="1315"/>
                  </a:cubicBezTo>
                  <a:cubicBezTo>
                    <a:pt x="4967" y="1167"/>
                    <a:pt x="4852" y="1020"/>
                    <a:pt x="4705" y="1003"/>
                  </a:cubicBezTo>
                  <a:cubicBezTo>
                    <a:pt x="4677" y="996"/>
                    <a:pt x="4648" y="993"/>
                    <a:pt x="4620" y="993"/>
                  </a:cubicBezTo>
                  <a:cubicBezTo>
                    <a:pt x="4450" y="993"/>
                    <a:pt x="4288" y="1113"/>
                    <a:pt x="4246" y="1282"/>
                  </a:cubicBezTo>
                  <a:cubicBezTo>
                    <a:pt x="4118" y="1584"/>
                    <a:pt x="4346" y="2103"/>
                    <a:pt x="4930" y="2103"/>
                  </a:cubicBezTo>
                  <a:cubicBezTo>
                    <a:pt x="4947" y="2103"/>
                    <a:pt x="4965" y="2103"/>
                    <a:pt x="4983" y="2102"/>
                  </a:cubicBezTo>
                  <a:cubicBezTo>
                    <a:pt x="5623" y="2069"/>
                    <a:pt x="6114" y="1102"/>
                    <a:pt x="5541" y="446"/>
                  </a:cubicBezTo>
                  <a:cubicBezTo>
                    <a:pt x="5310" y="156"/>
                    <a:pt x="4920" y="1"/>
                    <a:pt x="4522" y="1"/>
                  </a:cubicBezTo>
                  <a:cubicBezTo>
                    <a:pt x="4044" y="1"/>
                    <a:pt x="3553" y="225"/>
                    <a:pt x="3311" y="708"/>
                  </a:cubicBezTo>
                  <a:cubicBezTo>
                    <a:pt x="3197" y="872"/>
                    <a:pt x="3115" y="1069"/>
                    <a:pt x="3065" y="1282"/>
                  </a:cubicBezTo>
                  <a:cubicBezTo>
                    <a:pt x="3000" y="1069"/>
                    <a:pt x="2918" y="889"/>
                    <a:pt x="2803" y="708"/>
                  </a:cubicBezTo>
                  <a:cubicBezTo>
                    <a:pt x="2562" y="225"/>
                    <a:pt x="2071" y="1"/>
                    <a:pt x="159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4744900" y="3231000"/>
              <a:ext cx="226650" cy="158225"/>
            </a:xfrm>
            <a:custGeom>
              <a:rect b="b" l="l" r="r" t="t"/>
              <a:pathLst>
                <a:path extrusionOk="0" h="6329" w="9066">
                  <a:moveTo>
                    <a:pt x="7058" y="1"/>
                  </a:moveTo>
                  <a:cubicBezTo>
                    <a:pt x="6603" y="1"/>
                    <a:pt x="6174" y="163"/>
                    <a:pt x="5902" y="501"/>
                  </a:cubicBezTo>
                  <a:cubicBezTo>
                    <a:pt x="5508" y="910"/>
                    <a:pt x="5476" y="1550"/>
                    <a:pt x="5803" y="2009"/>
                  </a:cubicBezTo>
                  <a:cubicBezTo>
                    <a:pt x="5885" y="2140"/>
                    <a:pt x="6016" y="2254"/>
                    <a:pt x="6164" y="2320"/>
                  </a:cubicBezTo>
                  <a:lnTo>
                    <a:pt x="6197" y="2336"/>
                  </a:lnTo>
                  <a:lnTo>
                    <a:pt x="6279" y="2353"/>
                  </a:lnTo>
                  <a:lnTo>
                    <a:pt x="6361" y="2369"/>
                  </a:lnTo>
                  <a:cubicBezTo>
                    <a:pt x="6437" y="2390"/>
                    <a:pt x="6514" y="2401"/>
                    <a:pt x="6589" y="2401"/>
                  </a:cubicBezTo>
                  <a:cubicBezTo>
                    <a:pt x="6804" y="2401"/>
                    <a:pt x="7006" y="2318"/>
                    <a:pt x="7164" y="2172"/>
                  </a:cubicBezTo>
                  <a:cubicBezTo>
                    <a:pt x="7558" y="1748"/>
                    <a:pt x="7279" y="1211"/>
                    <a:pt x="6936" y="1211"/>
                  </a:cubicBezTo>
                  <a:cubicBezTo>
                    <a:pt x="6909" y="1211"/>
                    <a:pt x="6881" y="1214"/>
                    <a:pt x="6852" y="1222"/>
                  </a:cubicBezTo>
                  <a:cubicBezTo>
                    <a:pt x="6525" y="1320"/>
                    <a:pt x="6459" y="1730"/>
                    <a:pt x="6705" y="1861"/>
                  </a:cubicBezTo>
                  <a:cubicBezTo>
                    <a:pt x="6755" y="1884"/>
                    <a:pt x="6810" y="1894"/>
                    <a:pt x="6864" y="1894"/>
                  </a:cubicBezTo>
                  <a:cubicBezTo>
                    <a:pt x="6966" y="1894"/>
                    <a:pt x="7066" y="1854"/>
                    <a:pt x="7131" y="1779"/>
                  </a:cubicBezTo>
                  <a:lnTo>
                    <a:pt x="7131" y="1779"/>
                  </a:lnTo>
                  <a:cubicBezTo>
                    <a:pt x="7180" y="1927"/>
                    <a:pt x="7131" y="2074"/>
                    <a:pt x="7000" y="2172"/>
                  </a:cubicBezTo>
                  <a:cubicBezTo>
                    <a:pt x="6861" y="2277"/>
                    <a:pt x="6688" y="2332"/>
                    <a:pt x="6512" y="2332"/>
                  </a:cubicBezTo>
                  <a:cubicBezTo>
                    <a:pt x="6440" y="2332"/>
                    <a:pt x="6367" y="2323"/>
                    <a:pt x="6295" y="2304"/>
                  </a:cubicBezTo>
                  <a:cubicBezTo>
                    <a:pt x="6213" y="2287"/>
                    <a:pt x="6115" y="2238"/>
                    <a:pt x="6049" y="2189"/>
                  </a:cubicBezTo>
                  <a:cubicBezTo>
                    <a:pt x="5541" y="1779"/>
                    <a:pt x="5492" y="1025"/>
                    <a:pt x="5967" y="566"/>
                  </a:cubicBezTo>
                  <a:cubicBezTo>
                    <a:pt x="6222" y="263"/>
                    <a:pt x="6615" y="119"/>
                    <a:pt x="7030" y="119"/>
                  </a:cubicBezTo>
                  <a:cubicBezTo>
                    <a:pt x="7897" y="119"/>
                    <a:pt x="8863" y="747"/>
                    <a:pt x="8885" y="1877"/>
                  </a:cubicBezTo>
                  <a:cubicBezTo>
                    <a:pt x="8901" y="2681"/>
                    <a:pt x="8475" y="3418"/>
                    <a:pt x="7754" y="3812"/>
                  </a:cubicBezTo>
                  <a:lnTo>
                    <a:pt x="7705" y="3828"/>
                  </a:lnTo>
                  <a:cubicBezTo>
                    <a:pt x="7606" y="3861"/>
                    <a:pt x="7524" y="3894"/>
                    <a:pt x="7426" y="3910"/>
                  </a:cubicBezTo>
                  <a:cubicBezTo>
                    <a:pt x="7202" y="3962"/>
                    <a:pt x="6977" y="3985"/>
                    <a:pt x="6754" y="3985"/>
                  </a:cubicBezTo>
                  <a:cubicBezTo>
                    <a:pt x="5175" y="3985"/>
                    <a:pt x="3631" y="2850"/>
                    <a:pt x="2299" y="2850"/>
                  </a:cubicBezTo>
                  <a:cubicBezTo>
                    <a:pt x="2153" y="2850"/>
                    <a:pt x="2010" y="2864"/>
                    <a:pt x="1869" y="2894"/>
                  </a:cubicBezTo>
                  <a:cubicBezTo>
                    <a:pt x="607" y="3172"/>
                    <a:pt x="247" y="4057"/>
                    <a:pt x="132" y="4598"/>
                  </a:cubicBezTo>
                  <a:cubicBezTo>
                    <a:pt x="1" y="5139"/>
                    <a:pt x="99" y="5746"/>
                    <a:pt x="542" y="6074"/>
                  </a:cubicBezTo>
                  <a:cubicBezTo>
                    <a:pt x="768" y="6249"/>
                    <a:pt x="1039" y="6329"/>
                    <a:pt x="1304" y="6329"/>
                  </a:cubicBezTo>
                  <a:cubicBezTo>
                    <a:pt x="1731" y="6329"/>
                    <a:pt x="2140" y="6122"/>
                    <a:pt x="2312" y="5779"/>
                  </a:cubicBezTo>
                  <a:cubicBezTo>
                    <a:pt x="2640" y="5238"/>
                    <a:pt x="2345" y="4533"/>
                    <a:pt x="1853" y="4418"/>
                  </a:cubicBezTo>
                  <a:cubicBezTo>
                    <a:pt x="1753" y="4374"/>
                    <a:pt x="1650" y="4353"/>
                    <a:pt x="1549" y="4353"/>
                  </a:cubicBezTo>
                  <a:cubicBezTo>
                    <a:pt x="1238" y="4353"/>
                    <a:pt x="948" y="4551"/>
                    <a:pt x="837" y="4861"/>
                  </a:cubicBezTo>
                  <a:cubicBezTo>
                    <a:pt x="804" y="4975"/>
                    <a:pt x="788" y="5107"/>
                    <a:pt x="820" y="5238"/>
                  </a:cubicBezTo>
                  <a:lnTo>
                    <a:pt x="837" y="5287"/>
                  </a:lnTo>
                  <a:cubicBezTo>
                    <a:pt x="837" y="5287"/>
                    <a:pt x="837" y="5303"/>
                    <a:pt x="837" y="5303"/>
                  </a:cubicBezTo>
                  <a:cubicBezTo>
                    <a:pt x="898" y="5537"/>
                    <a:pt x="1108" y="5679"/>
                    <a:pt x="1334" y="5679"/>
                  </a:cubicBezTo>
                  <a:cubicBezTo>
                    <a:pt x="1409" y="5679"/>
                    <a:pt x="1485" y="5664"/>
                    <a:pt x="1558" y="5631"/>
                  </a:cubicBezTo>
                  <a:cubicBezTo>
                    <a:pt x="1889" y="5489"/>
                    <a:pt x="1781" y="4923"/>
                    <a:pt x="1451" y="4923"/>
                  </a:cubicBezTo>
                  <a:cubicBezTo>
                    <a:pt x="1438" y="4923"/>
                    <a:pt x="1424" y="4924"/>
                    <a:pt x="1410" y="4926"/>
                  </a:cubicBezTo>
                  <a:cubicBezTo>
                    <a:pt x="1033" y="4975"/>
                    <a:pt x="1083" y="5320"/>
                    <a:pt x="1033" y="5385"/>
                  </a:cubicBezTo>
                  <a:cubicBezTo>
                    <a:pt x="1024" y="5395"/>
                    <a:pt x="1013" y="5399"/>
                    <a:pt x="1002" y="5399"/>
                  </a:cubicBezTo>
                  <a:cubicBezTo>
                    <a:pt x="955" y="5399"/>
                    <a:pt x="899" y="5327"/>
                    <a:pt x="886" y="5287"/>
                  </a:cubicBezTo>
                  <a:cubicBezTo>
                    <a:pt x="804" y="5107"/>
                    <a:pt x="820" y="4893"/>
                    <a:pt x="919" y="4713"/>
                  </a:cubicBezTo>
                  <a:cubicBezTo>
                    <a:pt x="1060" y="4512"/>
                    <a:pt x="1296" y="4397"/>
                    <a:pt x="1539" y="4397"/>
                  </a:cubicBezTo>
                  <a:cubicBezTo>
                    <a:pt x="1633" y="4397"/>
                    <a:pt x="1729" y="4414"/>
                    <a:pt x="1820" y="4451"/>
                  </a:cubicBezTo>
                  <a:cubicBezTo>
                    <a:pt x="2279" y="4582"/>
                    <a:pt x="2525" y="5221"/>
                    <a:pt x="2214" y="5729"/>
                  </a:cubicBezTo>
                  <a:cubicBezTo>
                    <a:pt x="2064" y="6038"/>
                    <a:pt x="1692" y="6219"/>
                    <a:pt x="1309" y="6219"/>
                  </a:cubicBezTo>
                  <a:cubicBezTo>
                    <a:pt x="1060" y="6219"/>
                    <a:pt x="807" y="6143"/>
                    <a:pt x="607" y="5975"/>
                  </a:cubicBezTo>
                  <a:cubicBezTo>
                    <a:pt x="66" y="5565"/>
                    <a:pt x="99" y="4631"/>
                    <a:pt x="525" y="4057"/>
                  </a:cubicBezTo>
                  <a:cubicBezTo>
                    <a:pt x="887" y="3584"/>
                    <a:pt x="1485" y="3347"/>
                    <a:pt x="2103" y="3347"/>
                  </a:cubicBezTo>
                  <a:cubicBezTo>
                    <a:pt x="2299" y="3347"/>
                    <a:pt x="2496" y="3371"/>
                    <a:pt x="2689" y="3418"/>
                  </a:cubicBezTo>
                  <a:cubicBezTo>
                    <a:pt x="3509" y="3631"/>
                    <a:pt x="4312" y="3959"/>
                    <a:pt x="5197" y="4205"/>
                  </a:cubicBezTo>
                  <a:cubicBezTo>
                    <a:pt x="5523" y="4264"/>
                    <a:pt x="5856" y="4298"/>
                    <a:pt x="6185" y="4298"/>
                  </a:cubicBezTo>
                  <a:cubicBezTo>
                    <a:pt x="6765" y="4298"/>
                    <a:pt x="7334" y="4194"/>
                    <a:pt x="7836" y="3943"/>
                  </a:cubicBezTo>
                  <a:cubicBezTo>
                    <a:pt x="8606" y="3533"/>
                    <a:pt x="9065" y="2713"/>
                    <a:pt x="9032" y="1861"/>
                  </a:cubicBezTo>
                  <a:cubicBezTo>
                    <a:pt x="8989" y="657"/>
                    <a:pt x="7972" y="1"/>
                    <a:pt x="70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4668275" y="3367250"/>
              <a:ext cx="153700" cy="154525"/>
            </a:xfrm>
            <a:custGeom>
              <a:rect b="b" l="l" r="r" t="t"/>
              <a:pathLst>
                <a:path extrusionOk="0" h="6181" w="6148">
                  <a:moveTo>
                    <a:pt x="3082" y="1"/>
                  </a:moveTo>
                  <a:cubicBezTo>
                    <a:pt x="3049" y="115"/>
                    <a:pt x="3017" y="230"/>
                    <a:pt x="3000" y="345"/>
                  </a:cubicBezTo>
                  <a:cubicBezTo>
                    <a:pt x="3000" y="345"/>
                    <a:pt x="2935" y="1263"/>
                    <a:pt x="2050" y="1378"/>
                  </a:cubicBezTo>
                  <a:cubicBezTo>
                    <a:pt x="1164" y="1492"/>
                    <a:pt x="591" y="1623"/>
                    <a:pt x="558" y="2295"/>
                  </a:cubicBezTo>
                  <a:cubicBezTo>
                    <a:pt x="528" y="2896"/>
                    <a:pt x="347" y="3222"/>
                    <a:pt x="77" y="3222"/>
                  </a:cubicBezTo>
                  <a:cubicBezTo>
                    <a:pt x="52" y="3222"/>
                    <a:pt x="27" y="3219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78" y="3762"/>
                    <a:pt x="979" y="3762"/>
                  </a:cubicBezTo>
                  <a:cubicBezTo>
                    <a:pt x="1098" y="3762"/>
                    <a:pt x="1226" y="3740"/>
                    <a:pt x="1361" y="3689"/>
                  </a:cubicBezTo>
                  <a:cubicBezTo>
                    <a:pt x="2181" y="3361"/>
                    <a:pt x="2115" y="2804"/>
                    <a:pt x="2132" y="2656"/>
                  </a:cubicBezTo>
                  <a:cubicBezTo>
                    <a:pt x="2147" y="2518"/>
                    <a:pt x="2205" y="2309"/>
                    <a:pt x="2347" y="2309"/>
                  </a:cubicBezTo>
                  <a:cubicBezTo>
                    <a:pt x="2356" y="2309"/>
                    <a:pt x="2367" y="2310"/>
                    <a:pt x="2377" y="2312"/>
                  </a:cubicBezTo>
                  <a:cubicBezTo>
                    <a:pt x="2541" y="2345"/>
                    <a:pt x="2607" y="2656"/>
                    <a:pt x="2377" y="2951"/>
                  </a:cubicBezTo>
                  <a:cubicBezTo>
                    <a:pt x="2033" y="3312"/>
                    <a:pt x="1984" y="3853"/>
                    <a:pt x="2279" y="4246"/>
                  </a:cubicBezTo>
                  <a:cubicBezTo>
                    <a:pt x="2640" y="4803"/>
                    <a:pt x="3082" y="6180"/>
                    <a:pt x="3082" y="6180"/>
                  </a:cubicBezTo>
                  <a:cubicBezTo>
                    <a:pt x="3082" y="6180"/>
                    <a:pt x="3525" y="4803"/>
                    <a:pt x="3885" y="4246"/>
                  </a:cubicBezTo>
                  <a:cubicBezTo>
                    <a:pt x="4164" y="3853"/>
                    <a:pt x="4131" y="3312"/>
                    <a:pt x="3787" y="2951"/>
                  </a:cubicBezTo>
                  <a:cubicBezTo>
                    <a:pt x="3541" y="2656"/>
                    <a:pt x="3607" y="2328"/>
                    <a:pt x="3771" y="2312"/>
                  </a:cubicBezTo>
                  <a:cubicBezTo>
                    <a:pt x="3782" y="2310"/>
                    <a:pt x="3793" y="2309"/>
                    <a:pt x="3804" y="2309"/>
                  </a:cubicBezTo>
                  <a:cubicBezTo>
                    <a:pt x="3946" y="2309"/>
                    <a:pt x="4017" y="2504"/>
                    <a:pt x="4017" y="2656"/>
                  </a:cubicBezTo>
                  <a:cubicBezTo>
                    <a:pt x="4033" y="2820"/>
                    <a:pt x="3967" y="3377"/>
                    <a:pt x="4803" y="3689"/>
                  </a:cubicBezTo>
                  <a:cubicBezTo>
                    <a:pt x="4935" y="3736"/>
                    <a:pt x="5059" y="3756"/>
                    <a:pt x="5175" y="3756"/>
                  </a:cubicBezTo>
                  <a:cubicBezTo>
                    <a:pt x="5778" y="3756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3" y="3219"/>
                    <a:pt x="6098" y="3222"/>
                    <a:pt x="6075" y="3222"/>
                  </a:cubicBezTo>
                  <a:cubicBezTo>
                    <a:pt x="5818" y="3222"/>
                    <a:pt x="5637" y="2896"/>
                    <a:pt x="5606" y="2295"/>
                  </a:cubicBezTo>
                  <a:cubicBezTo>
                    <a:pt x="5574" y="1623"/>
                    <a:pt x="4984" y="1492"/>
                    <a:pt x="4115" y="1378"/>
                  </a:cubicBezTo>
                  <a:cubicBezTo>
                    <a:pt x="3230" y="1263"/>
                    <a:pt x="3148" y="345"/>
                    <a:pt x="3148" y="345"/>
                  </a:cubicBezTo>
                  <a:cubicBezTo>
                    <a:pt x="3131" y="230"/>
                    <a:pt x="3115" y="115"/>
                    <a:pt x="3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4771550" y="3320650"/>
              <a:ext cx="161475" cy="92525"/>
            </a:xfrm>
            <a:custGeom>
              <a:rect b="b" l="l" r="r" t="t"/>
              <a:pathLst>
                <a:path extrusionOk="0" h="3701" w="6459">
                  <a:moveTo>
                    <a:pt x="952" y="0"/>
                  </a:moveTo>
                  <a:cubicBezTo>
                    <a:pt x="333" y="0"/>
                    <a:pt x="0" y="258"/>
                    <a:pt x="0" y="258"/>
                  </a:cubicBezTo>
                  <a:cubicBezTo>
                    <a:pt x="225" y="186"/>
                    <a:pt x="434" y="140"/>
                    <a:pt x="643" y="140"/>
                  </a:cubicBezTo>
                  <a:cubicBezTo>
                    <a:pt x="952" y="140"/>
                    <a:pt x="1261" y="240"/>
                    <a:pt x="1623" y="504"/>
                  </a:cubicBezTo>
                  <a:cubicBezTo>
                    <a:pt x="2213" y="947"/>
                    <a:pt x="1852" y="1701"/>
                    <a:pt x="1738" y="2193"/>
                  </a:cubicBezTo>
                  <a:cubicBezTo>
                    <a:pt x="1639" y="2701"/>
                    <a:pt x="2361" y="2914"/>
                    <a:pt x="2721" y="3078"/>
                  </a:cubicBezTo>
                  <a:cubicBezTo>
                    <a:pt x="3082" y="3242"/>
                    <a:pt x="2902" y="3701"/>
                    <a:pt x="2902" y="3701"/>
                  </a:cubicBezTo>
                  <a:cubicBezTo>
                    <a:pt x="4229" y="2881"/>
                    <a:pt x="3377" y="1930"/>
                    <a:pt x="3147" y="1668"/>
                  </a:cubicBezTo>
                  <a:cubicBezTo>
                    <a:pt x="2956" y="1435"/>
                    <a:pt x="3084" y="1214"/>
                    <a:pt x="3275" y="1214"/>
                  </a:cubicBezTo>
                  <a:cubicBezTo>
                    <a:pt x="3312" y="1214"/>
                    <a:pt x="3353" y="1223"/>
                    <a:pt x="3393" y="1242"/>
                  </a:cubicBezTo>
                  <a:cubicBezTo>
                    <a:pt x="3639" y="1373"/>
                    <a:pt x="3279" y="1881"/>
                    <a:pt x="3951" y="2307"/>
                  </a:cubicBezTo>
                  <a:cubicBezTo>
                    <a:pt x="4120" y="2419"/>
                    <a:pt x="4279" y="2461"/>
                    <a:pt x="4422" y="2461"/>
                  </a:cubicBezTo>
                  <a:cubicBezTo>
                    <a:pt x="4847" y="2461"/>
                    <a:pt x="5131" y="2094"/>
                    <a:pt x="5131" y="2094"/>
                  </a:cubicBezTo>
                  <a:lnTo>
                    <a:pt x="5131" y="2094"/>
                  </a:lnTo>
                  <a:cubicBezTo>
                    <a:pt x="5125" y="2094"/>
                    <a:pt x="5119" y="2095"/>
                    <a:pt x="5113" y="2095"/>
                  </a:cubicBezTo>
                  <a:cubicBezTo>
                    <a:pt x="4744" y="2095"/>
                    <a:pt x="4948" y="1584"/>
                    <a:pt x="4787" y="1422"/>
                  </a:cubicBezTo>
                  <a:cubicBezTo>
                    <a:pt x="4712" y="1359"/>
                    <a:pt x="4618" y="1322"/>
                    <a:pt x="4520" y="1322"/>
                  </a:cubicBezTo>
                  <a:cubicBezTo>
                    <a:pt x="4467" y="1322"/>
                    <a:pt x="4413" y="1333"/>
                    <a:pt x="4360" y="1357"/>
                  </a:cubicBezTo>
                  <a:cubicBezTo>
                    <a:pt x="4317" y="1363"/>
                    <a:pt x="4274" y="1367"/>
                    <a:pt x="4234" y="1367"/>
                  </a:cubicBezTo>
                  <a:cubicBezTo>
                    <a:pt x="4079" y="1367"/>
                    <a:pt x="3967" y="1317"/>
                    <a:pt x="4033" y="1225"/>
                  </a:cubicBezTo>
                  <a:cubicBezTo>
                    <a:pt x="4067" y="1178"/>
                    <a:pt x="4104" y="1160"/>
                    <a:pt x="4152" y="1160"/>
                  </a:cubicBezTo>
                  <a:cubicBezTo>
                    <a:pt x="4288" y="1160"/>
                    <a:pt x="4513" y="1300"/>
                    <a:pt x="5032" y="1324"/>
                  </a:cubicBezTo>
                  <a:cubicBezTo>
                    <a:pt x="5069" y="1327"/>
                    <a:pt x="5105" y="1328"/>
                    <a:pt x="5140" y="1328"/>
                  </a:cubicBezTo>
                  <a:cubicBezTo>
                    <a:pt x="5905" y="1328"/>
                    <a:pt x="6458" y="685"/>
                    <a:pt x="6458" y="685"/>
                  </a:cubicBezTo>
                  <a:lnTo>
                    <a:pt x="6458" y="685"/>
                  </a:lnTo>
                  <a:cubicBezTo>
                    <a:pt x="6005" y="933"/>
                    <a:pt x="5524" y="1028"/>
                    <a:pt x="5041" y="1028"/>
                  </a:cubicBezTo>
                  <a:cubicBezTo>
                    <a:pt x="3864" y="1028"/>
                    <a:pt x="2673" y="462"/>
                    <a:pt x="1836" y="160"/>
                  </a:cubicBezTo>
                  <a:cubicBezTo>
                    <a:pt x="1497" y="42"/>
                    <a:pt x="1201" y="0"/>
                    <a:pt x="9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4812925" y="3228800"/>
              <a:ext cx="90600" cy="63500"/>
            </a:xfrm>
            <a:custGeom>
              <a:rect b="b" l="l" r="r" t="t"/>
              <a:pathLst>
                <a:path extrusionOk="0" h="2540" w="3624">
                  <a:moveTo>
                    <a:pt x="2517" y="1"/>
                  </a:moveTo>
                  <a:cubicBezTo>
                    <a:pt x="1928" y="1"/>
                    <a:pt x="1252" y="125"/>
                    <a:pt x="886" y="621"/>
                  </a:cubicBezTo>
                  <a:cubicBezTo>
                    <a:pt x="1" y="1769"/>
                    <a:pt x="525" y="2539"/>
                    <a:pt x="525" y="2539"/>
                  </a:cubicBezTo>
                  <a:cubicBezTo>
                    <a:pt x="525" y="2539"/>
                    <a:pt x="361" y="2179"/>
                    <a:pt x="1394" y="2162"/>
                  </a:cubicBezTo>
                  <a:cubicBezTo>
                    <a:pt x="2427" y="2146"/>
                    <a:pt x="2312" y="1506"/>
                    <a:pt x="2279" y="1277"/>
                  </a:cubicBezTo>
                  <a:cubicBezTo>
                    <a:pt x="2197" y="1015"/>
                    <a:pt x="2246" y="752"/>
                    <a:pt x="2427" y="556"/>
                  </a:cubicBezTo>
                  <a:cubicBezTo>
                    <a:pt x="2656" y="212"/>
                    <a:pt x="3623" y="130"/>
                    <a:pt x="3623" y="130"/>
                  </a:cubicBezTo>
                  <a:cubicBezTo>
                    <a:pt x="3623" y="130"/>
                    <a:pt x="3115" y="1"/>
                    <a:pt x="25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4882175" y="3162375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45" y="541"/>
                    <a:pt x="984" y="738"/>
                  </a:cubicBezTo>
                  <a:cubicBezTo>
                    <a:pt x="640" y="918"/>
                    <a:pt x="1" y="1344"/>
                    <a:pt x="247" y="2016"/>
                  </a:cubicBezTo>
                  <a:cubicBezTo>
                    <a:pt x="509" y="2688"/>
                    <a:pt x="1673" y="2426"/>
                    <a:pt x="2263" y="2606"/>
                  </a:cubicBezTo>
                  <a:cubicBezTo>
                    <a:pt x="2263" y="2606"/>
                    <a:pt x="1394" y="2147"/>
                    <a:pt x="1460" y="1426"/>
                  </a:cubicBezTo>
                  <a:cubicBezTo>
                    <a:pt x="1525" y="705"/>
                    <a:pt x="1443" y="164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4943250" y="3191450"/>
              <a:ext cx="79925" cy="107800"/>
            </a:xfrm>
            <a:custGeom>
              <a:rect b="b" l="l" r="r" t="t"/>
              <a:pathLst>
                <a:path extrusionOk="0" h="4312" w="3197">
                  <a:moveTo>
                    <a:pt x="377" y="1"/>
                  </a:moveTo>
                  <a:lnTo>
                    <a:pt x="377" y="1"/>
                  </a:lnTo>
                  <a:cubicBezTo>
                    <a:pt x="0" y="1345"/>
                    <a:pt x="541" y="1624"/>
                    <a:pt x="1098" y="2492"/>
                  </a:cubicBezTo>
                  <a:cubicBezTo>
                    <a:pt x="1656" y="3361"/>
                    <a:pt x="1049" y="4312"/>
                    <a:pt x="1049" y="4312"/>
                  </a:cubicBezTo>
                  <a:cubicBezTo>
                    <a:pt x="1443" y="4033"/>
                    <a:pt x="1803" y="3361"/>
                    <a:pt x="2492" y="2935"/>
                  </a:cubicBezTo>
                  <a:cubicBezTo>
                    <a:pt x="3196" y="2492"/>
                    <a:pt x="2902" y="1591"/>
                    <a:pt x="2901" y="1591"/>
                  </a:cubicBezTo>
                  <a:lnTo>
                    <a:pt x="2901" y="1591"/>
                  </a:lnTo>
                  <a:cubicBezTo>
                    <a:pt x="2864" y="1704"/>
                    <a:pt x="2767" y="1750"/>
                    <a:pt x="2606" y="1750"/>
                  </a:cubicBezTo>
                  <a:cubicBezTo>
                    <a:pt x="2557" y="1750"/>
                    <a:pt x="2503" y="1746"/>
                    <a:pt x="2443" y="1738"/>
                  </a:cubicBezTo>
                  <a:cubicBezTo>
                    <a:pt x="2415" y="1731"/>
                    <a:pt x="2388" y="1728"/>
                    <a:pt x="2361" y="1728"/>
                  </a:cubicBezTo>
                  <a:cubicBezTo>
                    <a:pt x="2135" y="1728"/>
                    <a:pt x="1959" y="1963"/>
                    <a:pt x="2033" y="2197"/>
                  </a:cubicBezTo>
                  <a:cubicBezTo>
                    <a:pt x="2098" y="2421"/>
                    <a:pt x="1953" y="2528"/>
                    <a:pt x="1809" y="2528"/>
                  </a:cubicBezTo>
                  <a:cubicBezTo>
                    <a:pt x="1773" y="2528"/>
                    <a:pt x="1737" y="2522"/>
                    <a:pt x="1705" y="2509"/>
                  </a:cubicBezTo>
                  <a:cubicBezTo>
                    <a:pt x="1557" y="2443"/>
                    <a:pt x="1557" y="2066"/>
                    <a:pt x="1770" y="1886"/>
                  </a:cubicBezTo>
                  <a:cubicBezTo>
                    <a:pt x="2000" y="1706"/>
                    <a:pt x="2131" y="1312"/>
                    <a:pt x="1951" y="689"/>
                  </a:cubicBezTo>
                  <a:cubicBezTo>
                    <a:pt x="1813" y="213"/>
                    <a:pt x="1350" y="111"/>
                    <a:pt x="1029" y="111"/>
                  </a:cubicBezTo>
                  <a:cubicBezTo>
                    <a:pt x="930" y="111"/>
                    <a:pt x="845" y="120"/>
                    <a:pt x="787" y="132"/>
                  </a:cubicBezTo>
                  <a:cubicBezTo>
                    <a:pt x="757" y="139"/>
                    <a:pt x="727" y="142"/>
                    <a:pt x="697" y="142"/>
                  </a:cubicBezTo>
                  <a:cubicBezTo>
                    <a:pt x="581" y="142"/>
                    <a:pt x="469" y="92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2"/>
            <p:cNvSpPr/>
            <p:nvPr/>
          </p:nvSpPr>
          <p:spPr>
            <a:xfrm>
              <a:off x="4925625" y="3032400"/>
              <a:ext cx="202875" cy="202925"/>
            </a:xfrm>
            <a:custGeom>
              <a:rect b="b" l="l" r="r" t="t"/>
              <a:pathLst>
                <a:path extrusionOk="0" h="8117" w="8115">
                  <a:moveTo>
                    <a:pt x="5742" y="0"/>
                  </a:moveTo>
                  <a:cubicBezTo>
                    <a:pt x="5218" y="0"/>
                    <a:pt x="4717" y="189"/>
                    <a:pt x="4426" y="577"/>
                  </a:cubicBezTo>
                  <a:cubicBezTo>
                    <a:pt x="4115" y="1003"/>
                    <a:pt x="4065" y="1560"/>
                    <a:pt x="4295" y="2036"/>
                  </a:cubicBezTo>
                  <a:cubicBezTo>
                    <a:pt x="4512" y="2453"/>
                    <a:pt x="4855" y="2603"/>
                    <a:pt x="5187" y="2603"/>
                  </a:cubicBezTo>
                  <a:cubicBezTo>
                    <a:pt x="5532" y="2603"/>
                    <a:pt x="5865" y="2441"/>
                    <a:pt x="6032" y="2249"/>
                  </a:cubicBezTo>
                  <a:cubicBezTo>
                    <a:pt x="6213" y="2052"/>
                    <a:pt x="6295" y="1773"/>
                    <a:pt x="6229" y="1495"/>
                  </a:cubicBezTo>
                  <a:cubicBezTo>
                    <a:pt x="6180" y="1173"/>
                    <a:pt x="5946" y="1031"/>
                    <a:pt x="5736" y="1031"/>
                  </a:cubicBezTo>
                  <a:cubicBezTo>
                    <a:pt x="5594" y="1031"/>
                    <a:pt x="5463" y="1097"/>
                    <a:pt x="5410" y="1216"/>
                  </a:cubicBezTo>
                  <a:cubicBezTo>
                    <a:pt x="5262" y="1511"/>
                    <a:pt x="5328" y="1855"/>
                    <a:pt x="5754" y="1921"/>
                  </a:cubicBezTo>
                  <a:cubicBezTo>
                    <a:pt x="6098" y="1970"/>
                    <a:pt x="5901" y="2413"/>
                    <a:pt x="5475" y="2511"/>
                  </a:cubicBezTo>
                  <a:cubicBezTo>
                    <a:pt x="5391" y="2536"/>
                    <a:pt x="5306" y="2548"/>
                    <a:pt x="5222" y="2548"/>
                  </a:cubicBezTo>
                  <a:cubicBezTo>
                    <a:pt x="4867" y="2548"/>
                    <a:pt x="4536" y="2334"/>
                    <a:pt x="4377" y="2003"/>
                  </a:cubicBezTo>
                  <a:cubicBezTo>
                    <a:pt x="4180" y="1560"/>
                    <a:pt x="4229" y="1036"/>
                    <a:pt x="4508" y="642"/>
                  </a:cubicBezTo>
                  <a:cubicBezTo>
                    <a:pt x="4778" y="305"/>
                    <a:pt x="5237" y="145"/>
                    <a:pt x="5702" y="145"/>
                  </a:cubicBezTo>
                  <a:cubicBezTo>
                    <a:pt x="5802" y="145"/>
                    <a:pt x="5901" y="153"/>
                    <a:pt x="6000" y="167"/>
                  </a:cubicBezTo>
                  <a:cubicBezTo>
                    <a:pt x="7213" y="298"/>
                    <a:pt x="7901" y="2003"/>
                    <a:pt x="7180" y="3150"/>
                  </a:cubicBezTo>
                  <a:cubicBezTo>
                    <a:pt x="6950" y="3511"/>
                    <a:pt x="6622" y="3806"/>
                    <a:pt x="6229" y="4003"/>
                  </a:cubicBezTo>
                  <a:cubicBezTo>
                    <a:pt x="5833" y="4168"/>
                    <a:pt x="5384" y="4251"/>
                    <a:pt x="4861" y="4251"/>
                  </a:cubicBezTo>
                  <a:cubicBezTo>
                    <a:pt x="4454" y="4251"/>
                    <a:pt x="4001" y="4201"/>
                    <a:pt x="3492" y="4101"/>
                  </a:cubicBezTo>
                  <a:cubicBezTo>
                    <a:pt x="3192" y="4044"/>
                    <a:pt x="2898" y="4015"/>
                    <a:pt x="2617" y="4015"/>
                  </a:cubicBezTo>
                  <a:cubicBezTo>
                    <a:pt x="1287" y="4015"/>
                    <a:pt x="240" y="4660"/>
                    <a:pt x="132" y="5986"/>
                  </a:cubicBezTo>
                  <a:cubicBezTo>
                    <a:pt x="0" y="7576"/>
                    <a:pt x="1033" y="8117"/>
                    <a:pt x="1033" y="8117"/>
                  </a:cubicBezTo>
                  <a:cubicBezTo>
                    <a:pt x="1033" y="8117"/>
                    <a:pt x="1017" y="8084"/>
                    <a:pt x="1000" y="8084"/>
                  </a:cubicBezTo>
                  <a:cubicBezTo>
                    <a:pt x="443" y="7428"/>
                    <a:pt x="590" y="6232"/>
                    <a:pt x="590" y="6232"/>
                  </a:cubicBezTo>
                  <a:cubicBezTo>
                    <a:pt x="689" y="5724"/>
                    <a:pt x="951" y="5248"/>
                    <a:pt x="1344" y="4920"/>
                  </a:cubicBezTo>
                  <a:cubicBezTo>
                    <a:pt x="1942" y="4467"/>
                    <a:pt x="2702" y="4383"/>
                    <a:pt x="3183" y="4383"/>
                  </a:cubicBezTo>
                  <a:cubicBezTo>
                    <a:pt x="3468" y="4383"/>
                    <a:pt x="3656" y="4412"/>
                    <a:pt x="3656" y="4412"/>
                  </a:cubicBezTo>
                  <a:cubicBezTo>
                    <a:pt x="3918" y="4445"/>
                    <a:pt x="4147" y="4461"/>
                    <a:pt x="4360" y="4478"/>
                  </a:cubicBezTo>
                  <a:cubicBezTo>
                    <a:pt x="4467" y="4485"/>
                    <a:pt x="4576" y="4488"/>
                    <a:pt x="4686" y="4488"/>
                  </a:cubicBezTo>
                  <a:cubicBezTo>
                    <a:pt x="5657" y="4488"/>
                    <a:pt x="6724" y="4206"/>
                    <a:pt x="7327" y="3249"/>
                  </a:cubicBezTo>
                  <a:cubicBezTo>
                    <a:pt x="8114" y="1986"/>
                    <a:pt x="7344" y="167"/>
                    <a:pt x="6032" y="19"/>
                  </a:cubicBezTo>
                  <a:cubicBezTo>
                    <a:pt x="5936" y="7"/>
                    <a:pt x="5838" y="0"/>
                    <a:pt x="57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2"/>
            <p:cNvSpPr/>
            <p:nvPr/>
          </p:nvSpPr>
          <p:spPr>
            <a:xfrm>
              <a:off x="4979300" y="3148950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1086" y="1"/>
                  </a:moveTo>
                  <a:cubicBezTo>
                    <a:pt x="394" y="1"/>
                    <a:pt x="1" y="226"/>
                    <a:pt x="1" y="226"/>
                  </a:cubicBezTo>
                  <a:cubicBezTo>
                    <a:pt x="82" y="210"/>
                    <a:pt x="161" y="203"/>
                    <a:pt x="235" y="203"/>
                  </a:cubicBezTo>
                  <a:cubicBezTo>
                    <a:pt x="716" y="203"/>
                    <a:pt x="1034" y="511"/>
                    <a:pt x="935" y="980"/>
                  </a:cubicBezTo>
                  <a:cubicBezTo>
                    <a:pt x="804" y="1406"/>
                    <a:pt x="951" y="1865"/>
                    <a:pt x="1312" y="2111"/>
                  </a:cubicBezTo>
                  <a:cubicBezTo>
                    <a:pt x="1623" y="2373"/>
                    <a:pt x="2541" y="2373"/>
                    <a:pt x="2541" y="2373"/>
                  </a:cubicBezTo>
                  <a:cubicBezTo>
                    <a:pt x="2279" y="2242"/>
                    <a:pt x="2525" y="1881"/>
                    <a:pt x="2689" y="1439"/>
                  </a:cubicBezTo>
                  <a:cubicBezTo>
                    <a:pt x="2845" y="1033"/>
                    <a:pt x="2408" y="880"/>
                    <a:pt x="2224" y="880"/>
                  </a:cubicBezTo>
                  <a:cubicBezTo>
                    <a:pt x="2214" y="880"/>
                    <a:pt x="2205" y="881"/>
                    <a:pt x="2197" y="881"/>
                  </a:cubicBezTo>
                  <a:cubicBezTo>
                    <a:pt x="2094" y="891"/>
                    <a:pt x="2017" y="911"/>
                    <a:pt x="1946" y="911"/>
                  </a:cubicBezTo>
                  <a:cubicBezTo>
                    <a:pt x="1893" y="911"/>
                    <a:pt x="1843" y="900"/>
                    <a:pt x="1787" y="865"/>
                  </a:cubicBezTo>
                  <a:cubicBezTo>
                    <a:pt x="1682" y="786"/>
                    <a:pt x="1725" y="578"/>
                    <a:pt x="1995" y="578"/>
                  </a:cubicBezTo>
                  <a:cubicBezTo>
                    <a:pt x="2060" y="578"/>
                    <a:pt x="2138" y="590"/>
                    <a:pt x="2230" y="619"/>
                  </a:cubicBezTo>
                  <a:cubicBezTo>
                    <a:pt x="2722" y="767"/>
                    <a:pt x="2574" y="1226"/>
                    <a:pt x="3295" y="1373"/>
                  </a:cubicBezTo>
                  <a:cubicBezTo>
                    <a:pt x="3353" y="1385"/>
                    <a:pt x="3407" y="1390"/>
                    <a:pt x="3457" y="1390"/>
                  </a:cubicBezTo>
                  <a:cubicBezTo>
                    <a:pt x="4058" y="1390"/>
                    <a:pt x="4203" y="643"/>
                    <a:pt x="4279" y="537"/>
                  </a:cubicBezTo>
                  <a:cubicBezTo>
                    <a:pt x="4394" y="390"/>
                    <a:pt x="4525" y="258"/>
                    <a:pt x="4656" y="144"/>
                  </a:cubicBezTo>
                  <a:lnTo>
                    <a:pt x="4656" y="144"/>
                  </a:lnTo>
                  <a:cubicBezTo>
                    <a:pt x="4446" y="268"/>
                    <a:pt x="4076" y="386"/>
                    <a:pt x="3541" y="386"/>
                  </a:cubicBezTo>
                  <a:cubicBezTo>
                    <a:pt x="3157" y="386"/>
                    <a:pt x="2687" y="325"/>
                    <a:pt x="2132" y="160"/>
                  </a:cubicBezTo>
                  <a:cubicBezTo>
                    <a:pt x="1733" y="42"/>
                    <a:pt x="1382" y="1"/>
                    <a:pt x="108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2"/>
            <p:cNvSpPr/>
            <p:nvPr/>
          </p:nvSpPr>
          <p:spPr>
            <a:xfrm>
              <a:off x="4985850" y="3039850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951" y="0"/>
                  </a:moveTo>
                  <a:lnTo>
                    <a:pt x="1951" y="0"/>
                  </a:lnTo>
                  <a:cubicBezTo>
                    <a:pt x="1509" y="279"/>
                    <a:pt x="1443" y="721"/>
                    <a:pt x="722" y="1344"/>
                  </a:cubicBezTo>
                  <a:cubicBezTo>
                    <a:pt x="1" y="1951"/>
                    <a:pt x="214" y="2410"/>
                    <a:pt x="362" y="2672"/>
                  </a:cubicBezTo>
                  <a:cubicBezTo>
                    <a:pt x="460" y="2803"/>
                    <a:pt x="443" y="3000"/>
                    <a:pt x="296" y="3082"/>
                  </a:cubicBezTo>
                  <a:cubicBezTo>
                    <a:pt x="1394" y="2983"/>
                    <a:pt x="1247" y="2328"/>
                    <a:pt x="1181" y="2147"/>
                  </a:cubicBezTo>
                  <a:cubicBezTo>
                    <a:pt x="1116" y="1951"/>
                    <a:pt x="1148" y="1836"/>
                    <a:pt x="1247" y="1836"/>
                  </a:cubicBezTo>
                  <a:cubicBezTo>
                    <a:pt x="1361" y="1836"/>
                    <a:pt x="1345" y="2065"/>
                    <a:pt x="1345" y="2344"/>
                  </a:cubicBezTo>
                  <a:cubicBezTo>
                    <a:pt x="1329" y="2623"/>
                    <a:pt x="1279" y="3278"/>
                    <a:pt x="2132" y="3344"/>
                  </a:cubicBezTo>
                  <a:cubicBezTo>
                    <a:pt x="2163" y="3346"/>
                    <a:pt x="2193" y="3348"/>
                    <a:pt x="2222" y="3348"/>
                  </a:cubicBezTo>
                  <a:cubicBezTo>
                    <a:pt x="2987" y="3348"/>
                    <a:pt x="3230" y="2557"/>
                    <a:pt x="3230" y="2557"/>
                  </a:cubicBezTo>
                  <a:lnTo>
                    <a:pt x="3230" y="2557"/>
                  </a:lnTo>
                  <a:cubicBezTo>
                    <a:pt x="3104" y="2591"/>
                    <a:pt x="2956" y="2615"/>
                    <a:pt x="2800" y="2615"/>
                  </a:cubicBezTo>
                  <a:cubicBezTo>
                    <a:pt x="2345" y="2615"/>
                    <a:pt x="1823" y="2412"/>
                    <a:pt x="1591" y="1656"/>
                  </a:cubicBezTo>
                  <a:cubicBezTo>
                    <a:pt x="1378" y="1066"/>
                    <a:pt x="1525" y="426"/>
                    <a:pt x="1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2"/>
            <p:cNvSpPr/>
            <p:nvPr/>
          </p:nvSpPr>
          <p:spPr>
            <a:xfrm>
              <a:off x="5159600" y="2933700"/>
              <a:ext cx="116000" cy="137300"/>
            </a:xfrm>
            <a:custGeom>
              <a:rect b="b" l="l" r="r" t="t"/>
              <a:pathLst>
                <a:path extrusionOk="0" h="5492" w="4640">
                  <a:moveTo>
                    <a:pt x="4345" y="1"/>
                  </a:moveTo>
                  <a:lnTo>
                    <a:pt x="4345" y="1"/>
                  </a:lnTo>
                  <a:cubicBezTo>
                    <a:pt x="4459" y="460"/>
                    <a:pt x="4328" y="951"/>
                    <a:pt x="4017" y="1296"/>
                  </a:cubicBezTo>
                  <a:cubicBezTo>
                    <a:pt x="3951" y="1378"/>
                    <a:pt x="3886" y="1443"/>
                    <a:pt x="3820" y="1509"/>
                  </a:cubicBezTo>
                  <a:cubicBezTo>
                    <a:pt x="3033" y="2082"/>
                    <a:pt x="1919" y="1787"/>
                    <a:pt x="1017" y="2427"/>
                  </a:cubicBezTo>
                  <a:cubicBezTo>
                    <a:pt x="116" y="3050"/>
                    <a:pt x="214" y="3967"/>
                    <a:pt x="198" y="4476"/>
                  </a:cubicBezTo>
                  <a:cubicBezTo>
                    <a:pt x="214" y="4820"/>
                    <a:pt x="148" y="5164"/>
                    <a:pt x="1" y="5492"/>
                  </a:cubicBezTo>
                  <a:cubicBezTo>
                    <a:pt x="312" y="5295"/>
                    <a:pt x="493" y="4935"/>
                    <a:pt x="460" y="4574"/>
                  </a:cubicBezTo>
                  <a:cubicBezTo>
                    <a:pt x="460" y="3931"/>
                    <a:pt x="517" y="3202"/>
                    <a:pt x="711" y="3202"/>
                  </a:cubicBezTo>
                  <a:cubicBezTo>
                    <a:pt x="725" y="3202"/>
                    <a:pt x="740" y="3206"/>
                    <a:pt x="755" y="3213"/>
                  </a:cubicBezTo>
                  <a:cubicBezTo>
                    <a:pt x="984" y="3328"/>
                    <a:pt x="804" y="3574"/>
                    <a:pt x="706" y="3722"/>
                  </a:cubicBezTo>
                  <a:cubicBezTo>
                    <a:pt x="624" y="3886"/>
                    <a:pt x="460" y="4541"/>
                    <a:pt x="1181" y="4951"/>
                  </a:cubicBezTo>
                  <a:cubicBezTo>
                    <a:pt x="1181" y="4951"/>
                    <a:pt x="935" y="4426"/>
                    <a:pt x="1345" y="4148"/>
                  </a:cubicBezTo>
                  <a:cubicBezTo>
                    <a:pt x="1738" y="3869"/>
                    <a:pt x="2001" y="3705"/>
                    <a:pt x="1951" y="3132"/>
                  </a:cubicBezTo>
                  <a:cubicBezTo>
                    <a:pt x="1908" y="2608"/>
                    <a:pt x="2251" y="2175"/>
                    <a:pt x="2489" y="2175"/>
                  </a:cubicBezTo>
                  <a:cubicBezTo>
                    <a:pt x="2520" y="2175"/>
                    <a:pt x="2548" y="2182"/>
                    <a:pt x="2574" y="2197"/>
                  </a:cubicBezTo>
                  <a:cubicBezTo>
                    <a:pt x="2804" y="2345"/>
                    <a:pt x="2525" y="2558"/>
                    <a:pt x="2410" y="2607"/>
                  </a:cubicBezTo>
                  <a:cubicBezTo>
                    <a:pt x="2214" y="2722"/>
                    <a:pt x="2181" y="2984"/>
                    <a:pt x="2345" y="3148"/>
                  </a:cubicBezTo>
                  <a:cubicBezTo>
                    <a:pt x="2541" y="3394"/>
                    <a:pt x="2492" y="3705"/>
                    <a:pt x="2214" y="3804"/>
                  </a:cubicBezTo>
                  <a:cubicBezTo>
                    <a:pt x="2214" y="3804"/>
                    <a:pt x="2270" y="3810"/>
                    <a:pt x="2365" y="3810"/>
                  </a:cubicBezTo>
                  <a:cubicBezTo>
                    <a:pt x="2691" y="3810"/>
                    <a:pt x="3469" y="3732"/>
                    <a:pt x="3951" y="3033"/>
                  </a:cubicBezTo>
                  <a:cubicBezTo>
                    <a:pt x="4312" y="2525"/>
                    <a:pt x="4525" y="1919"/>
                    <a:pt x="4590" y="1296"/>
                  </a:cubicBezTo>
                  <a:cubicBezTo>
                    <a:pt x="4640" y="853"/>
                    <a:pt x="4558" y="394"/>
                    <a:pt x="4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2"/>
            <p:cNvSpPr/>
            <p:nvPr/>
          </p:nvSpPr>
          <p:spPr>
            <a:xfrm>
              <a:off x="4745325" y="3076675"/>
              <a:ext cx="99600" cy="218525"/>
            </a:xfrm>
            <a:custGeom>
              <a:rect b="b" l="l" r="r" t="t"/>
              <a:pathLst>
                <a:path extrusionOk="0" h="8741" w="3984">
                  <a:moveTo>
                    <a:pt x="2065" y="1"/>
                  </a:moveTo>
                  <a:cubicBezTo>
                    <a:pt x="1536" y="1"/>
                    <a:pt x="1033" y="245"/>
                    <a:pt x="705" y="674"/>
                  </a:cubicBezTo>
                  <a:cubicBezTo>
                    <a:pt x="361" y="1182"/>
                    <a:pt x="312" y="1822"/>
                    <a:pt x="574" y="2363"/>
                  </a:cubicBezTo>
                  <a:cubicBezTo>
                    <a:pt x="808" y="2784"/>
                    <a:pt x="1243" y="3021"/>
                    <a:pt x="1699" y="3021"/>
                  </a:cubicBezTo>
                  <a:cubicBezTo>
                    <a:pt x="1881" y="3021"/>
                    <a:pt x="2068" y="2983"/>
                    <a:pt x="2246" y="2904"/>
                  </a:cubicBezTo>
                  <a:cubicBezTo>
                    <a:pt x="2934" y="2723"/>
                    <a:pt x="3082" y="1789"/>
                    <a:pt x="2475" y="1412"/>
                  </a:cubicBezTo>
                  <a:cubicBezTo>
                    <a:pt x="2391" y="1367"/>
                    <a:pt x="2305" y="1346"/>
                    <a:pt x="2221" y="1346"/>
                  </a:cubicBezTo>
                  <a:cubicBezTo>
                    <a:pt x="1885" y="1346"/>
                    <a:pt x="1603" y="1680"/>
                    <a:pt x="1721" y="2035"/>
                  </a:cubicBezTo>
                  <a:cubicBezTo>
                    <a:pt x="1859" y="2324"/>
                    <a:pt x="2182" y="2347"/>
                    <a:pt x="2311" y="2347"/>
                  </a:cubicBezTo>
                  <a:cubicBezTo>
                    <a:pt x="2335" y="2347"/>
                    <a:pt x="2353" y="2346"/>
                    <a:pt x="2361" y="2346"/>
                  </a:cubicBezTo>
                  <a:cubicBezTo>
                    <a:pt x="2426" y="2346"/>
                    <a:pt x="2426" y="2379"/>
                    <a:pt x="2426" y="2379"/>
                  </a:cubicBezTo>
                  <a:cubicBezTo>
                    <a:pt x="2470" y="2569"/>
                    <a:pt x="2227" y="2851"/>
                    <a:pt x="1766" y="2851"/>
                  </a:cubicBezTo>
                  <a:cubicBezTo>
                    <a:pt x="1710" y="2851"/>
                    <a:pt x="1652" y="2847"/>
                    <a:pt x="1590" y="2838"/>
                  </a:cubicBezTo>
                  <a:cubicBezTo>
                    <a:pt x="1393" y="2805"/>
                    <a:pt x="1213" y="2723"/>
                    <a:pt x="1082" y="2576"/>
                  </a:cubicBezTo>
                  <a:cubicBezTo>
                    <a:pt x="394" y="1920"/>
                    <a:pt x="721" y="543"/>
                    <a:pt x="1738" y="281"/>
                  </a:cubicBezTo>
                  <a:cubicBezTo>
                    <a:pt x="1877" y="250"/>
                    <a:pt x="2020" y="234"/>
                    <a:pt x="2163" y="234"/>
                  </a:cubicBezTo>
                  <a:cubicBezTo>
                    <a:pt x="2323" y="234"/>
                    <a:pt x="2483" y="254"/>
                    <a:pt x="2639" y="297"/>
                  </a:cubicBezTo>
                  <a:cubicBezTo>
                    <a:pt x="2820" y="347"/>
                    <a:pt x="3000" y="445"/>
                    <a:pt x="3164" y="560"/>
                  </a:cubicBezTo>
                  <a:cubicBezTo>
                    <a:pt x="3508" y="838"/>
                    <a:pt x="3721" y="1264"/>
                    <a:pt x="3754" y="1707"/>
                  </a:cubicBezTo>
                  <a:cubicBezTo>
                    <a:pt x="3819" y="2445"/>
                    <a:pt x="3426" y="3182"/>
                    <a:pt x="2869" y="3723"/>
                  </a:cubicBezTo>
                  <a:cubicBezTo>
                    <a:pt x="2295" y="4248"/>
                    <a:pt x="1541" y="4559"/>
                    <a:pt x="967" y="5100"/>
                  </a:cubicBezTo>
                  <a:cubicBezTo>
                    <a:pt x="410" y="5608"/>
                    <a:pt x="66" y="6313"/>
                    <a:pt x="17" y="7067"/>
                  </a:cubicBezTo>
                  <a:cubicBezTo>
                    <a:pt x="0" y="7755"/>
                    <a:pt x="377" y="8493"/>
                    <a:pt x="1049" y="8673"/>
                  </a:cubicBezTo>
                  <a:cubicBezTo>
                    <a:pt x="1180" y="8719"/>
                    <a:pt x="1315" y="8741"/>
                    <a:pt x="1449" y="8741"/>
                  </a:cubicBezTo>
                  <a:cubicBezTo>
                    <a:pt x="1934" y="8741"/>
                    <a:pt x="2396" y="8455"/>
                    <a:pt x="2524" y="8018"/>
                  </a:cubicBezTo>
                  <a:cubicBezTo>
                    <a:pt x="2721" y="7542"/>
                    <a:pt x="2508" y="7001"/>
                    <a:pt x="2049" y="6788"/>
                  </a:cubicBezTo>
                  <a:cubicBezTo>
                    <a:pt x="1934" y="6723"/>
                    <a:pt x="1820" y="6690"/>
                    <a:pt x="1705" y="6690"/>
                  </a:cubicBezTo>
                  <a:cubicBezTo>
                    <a:pt x="1662" y="6682"/>
                    <a:pt x="1619" y="6679"/>
                    <a:pt x="1576" y="6679"/>
                  </a:cubicBezTo>
                  <a:cubicBezTo>
                    <a:pt x="1245" y="6679"/>
                    <a:pt x="938" y="6897"/>
                    <a:pt x="836" y="7231"/>
                  </a:cubicBezTo>
                  <a:cubicBezTo>
                    <a:pt x="706" y="7724"/>
                    <a:pt x="988" y="7991"/>
                    <a:pt x="1298" y="7991"/>
                  </a:cubicBezTo>
                  <a:cubicBezTo>
                    <a:pt x="1379" y="7991"/>
                    <a:pt x="1463" y="7973"/>
                    <a:pt x="1541" y="7936"/>
                  </a:cubicBezTo>
                  <a:cubicBezTo>
                    <a:pt x="1852" y="7772"/>
                    <a:pt x="1918" y="7362"/>
                    <a:pt x="1672" y="7116"/>
                  </a:cubicBezTo>
                  <a:cubicBezTo>
                    <a:pt x="1584" y="7048"/>
                    <a:pt x="1479" y="7009"/>
                    <a:pt x="1374" y="7009"/>
                  </a:cubicBezTo>
                  <a:cubicBezTo>
                    <a:pt x="1302" y="7009"/>
                    <a:pt x="1231" y="7027"/>
                    <a:pt x="1164" y="7067"/>
                  </a:cubicBezTo>
                  <a:cubicBezTo>
                    <a:pt x="1145" y="7078"/>
                    <a:pt x="1132" y="7083"/>
                    <a:pt x="1124" y="7083"/>
                  </a:cubicBezTo>
                  <a:cubicBezTo>
                    <a:pt x="1095" y="7083"/>
                    <a:pt x="1115" y="7034"/>
                    <a:pt x="1115" y="7034"/>
                  </a:cubicBezTo>
                  <a:cubicBezTo>
                    <a:pt x="1213" y="6813"/>
                    <a:pt x="1505" y="6785"/>
                    <a:pt x="1645" y="6785"/>
                  </a:cubicBezTo>
                  <a:cubicBezTo>
                    <a:pt x="1692" y="6785"/>
                    <a:pt x="1721" y="6788"/>
                    <a:pt x="1721" y="6788"/>
                  </a:cubicBezTo>
                  <a:cubicBezTo>
                    <a:pt x="1803" y="6788"/>
                    <a:pt x="1902" y="6805"/>
                    <a:pt x="1984" y="6837"/>
                  </a:cubicBezTo>
                  <a:cubicBezTo>
                    <a:pt x="2443" y="7034"/>
                    <a:pt x="2639" y="7559"/>
                    <a:pt x="2443" y="8001"/>
                  </a:cubicBezTo>
                  <a:cubicBezTo>
                    <a:pt x="2304" y="8379"/>
                    <a:pt x="1904" y="8631"/>
                    <a:pt x="1467" y="8631"/>
                  </a:cubicBezTo>
                  <a:cubicBezTo>
                    <a:pt x="1334" y="8631"/>
                    <a:pt x="1199" y="8608"/>
                    <a:pt x="1066" y="8559"/>
                  </a:cubicBezTo>
                  <a:cubicBezTo>
                    <a:pt x="492" y="8395"/>
                    <a:pt x="131" y="7723"/>
                    <a:pt x="164" y="7051"/>
                  </a:cubicBezTo>
                  <a:cubicBezTo>
                    <a:pt x="213" y="6346"/>
                    <a:pt x="541" y="5674"/>
                    <a:pt x="1082" y="5215"/>
                  </a:cubicBezTo>
                  <a:cubicBezTo>
                    <a:pt x="1623" y="4707"/>
                    <a:pt x="2393" y="4428"/>
                    <a:pt x="2983" y="3838"/>
                  </a:cubicBezTo>
                  <a:cubicBezTo>
                    <a:pt x="3574" y="3281"/>
                    <a:pt x="3983" y="2494"/>
                    <a:pt x="3918" y="1691"/>
                  </a:cubicBezTo>
                  <a:cubicBezTo>
                    <a:pt x="3852" y="904"/>
                    <a:pt x="3295" y="248"/>
                    <a:pt x="2541" y="68"/>
                  </a:cubicBezTo>
                  <a:cubicBezTo>
                    <a:pt x="2382" y="23"/>
                    <a:pt x="2222" y="1"/>
                    <a:pt x="20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2"/>
            <p:cNvSpPr/>
            <p:nvPr/>
          </p:nvSpPr>
          <p:spPr>
            <a:xfrm>
              <a:off x="4746950" y="3159500"/>
              <a:ext cx="43050" cy="60250"/>
            </a:xfrm>
            <a:custGeom>
              <a:rect b="b" l="l" r="r" t="t"/>
              <a:pathLst>
                <a:path extrusionOk="0" h="2410" w="1722">
                  <a:moveTo>
                    <a:pt x="1525" y="0"/>
                  </a:moveTo>
                  <a:cubicBezTo>
                    <a:pt x="1525" y="0"/>
                    <a:pt x="1394" y="66"/>
                    <a:pt x="1361" y="148"/>
                  </a:cubicBezTo>
                  <a:cubicBezTo>
                    <a:pt x="1345" y="246"/>
                    <a:pt x="1230" y="328"/>
                    <a:pt x="1033" y="328"/>
                  </a:cubicBezTo>
                  <a:cubicBezTo>
                    <a:pt x="837" y="328"/>
                    <a:pt x="1" y="394"/>
                    <a:pt x="66" y="2410"/>
                  </a:cubicBezTo>
                  <a:cubicBezTo>
                    <a:pt x="66" y="2410"/>
                    <a:pt x="132" y="1672"/>
                    <a:pt x="771" y="1394"/>
                  </a:cubicBezTo>
                  <a:cubicBezTo>
                    <a:pt x="1394" y="1115"/>
                    <a:pt x="1722" y="853"/>
                    <a:pt x="1607" y="459"/>
                  </a:cubicBezTo>
                  <a:cubicBezTo>
                    <a:pt x="1492" y="82"/>
                    <a:pt x="1525" y="0"/>
                    <a:pt x="15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4764575" y="2981250"/>
              <a:ext cx="159425" cy="250800"/>
            </a:xfrm>
            <a:custGeom>
              <a:rect b="b" l="l" r="r" t="t"/>
              <a:pathLst>
                <a:path extrusionOk="0" h="10032" w="6377">
                  <a:moveTo>
                    <a:pt x="5246" y="0"/>
                  </a:moveTo>
                  <a:cubicBezTo>
                    <a:pt x="2885" y="672"/>
                    <a:pt x="4164" y="2197"/>
                    <a:pt x="4262" y="4426"/>
                  </a:cubicBezTo>
                  <a:cubicBezTo>
                    <a:pt x="4344" y="6278"/>
                    <a:pt x="3262" y="7983"/>
                    <a:pt x="1558" y="8688"/>
                  </a:cubicBezTo>
                  <a:cubicBezTo>
                    <a:pt x="230" y="9228"/>
                    <a:pt x="1" y="10032"/>
                    <a:pt x="1" y="10032"/>
                  </a:cubicBezTo>
                  <a:cubicBezTo>
                    <a:pt x="308" y="9500"/>
                    <a:pt x="664" y="9329"/>
                    <a:pt x="965" y="9329"/>
                  </a:cubicBezTo>
                  <a:cubicBezTo>
                    <a:pt x="1192" y="9329"/>
                    <a:pt x="1389" y="9427"/>
                    <a:pt x="1509" y="9540"/>
                  </a:cubicBezTo>
                  <a:cubicBezTo>
                    <a:pt x="1615" y="9641"/>
                    <a:pt x="1718" y="9673"/>
                    <a:pt x="1814" y="9673"/>
                  </a:cubicBezTo>
                  <a:cubicBezTo>
                    <a:pt x="1985" y="9673"/>
                    <a:pt x="2137" y="9573"/>
                    <a:pt x="2263" y="9573"/>
                  </a:cubicBezTo>
                  <a:cubicBezTo>
                    <a:pt x="2443" y="9589"/>
                    <a:pt x="2328" y="9802"/>
                    <a:pt x="2328" y="9802"/>
                  </a:cubicBezTo>
                  <a:cubicBezTo>
                    <a:pt x="2656" y="9638"/>
                    <a:pt x="2771" y="9228"/>
                    <a:pt x="2558" y="8933"/>
                  </a:cubicBezTo>
                  <a:cubicBezTo>
                    <a:pt x="2473" y="8779"/>
                    <a:pt x="2305" y="8697"/>
                    <a:pt x="2135" y="8697"/>
                  </a:cubicBezTo>
                  <a:cubicBezTo>
                    <a:pt x="2107" y="8697"/>
                    <a:pt x="2078" y="8699"/>
                    <a:pt x="2050" y="8704"/>
                  </a:cubicBezTo>
                  <a:cubicBezTo>
                    <a:pt x="2050" y="8704"/>
                    <a:pt x="2263" y="8655"/>
                    <a:pt x="3295" y="7802"/>
                  </a:cubicBezTo>
                  <a:cubicBezTo>
                    <a:pt x="4590" y="6737"/>
                    <a:pt x="4525" y="7114"/>
                    <a:pt x="5459" y="6622"/>
                  </a:cubicBezTo>
                  <a:cubicBezTo>
                    <a:pt x="6377" y="6131"/>
                    <a:pt x="6065" y="5131"/>
                    <a:pt x="6065" y="5131"/>
                  </a:cubicBezTo>
                  <a:lnTo>
                    <a:pt x="6065" y="5131"/>
                  </a:lnTo>
                  <a:cubicBezTo>
                    <a:pt x="6018" y="5257"/>
                    <a:pt x="5956" y="5443"/>
                    <a:pt x="5443" y="5443"/>
                  </a:cubicBezTo>
                  <a:cubicBezTo>
                    <a:pt x="5421" y="5443"/>
                    <a:pt x="5400" y="5443"/>
                    <a:pt x="5377" y="5442"/>
                  </a:cubicBezTo>
                  <a:cubicBezTo>
                    <a:pt x="5341" y="5437"/>
                    <a:pt x="5305" y="5435"/>
                    <a:pt x="5269" y="5435"/>
                  </a:cubicBezTo>
                  <a:cubicBezTo>
                    <a:pt x="4933" y="5435"/>
                    <a:pt x="4624" y="5640"/>
                    <a:pt x="4475" y="5967"/>
                  </a:cubicBezTo>
                  <a:cubicBezTo>
                    <a:pt x="4410" y="6081"/>
                    <a:pt x="4312" y="6180"/>
                    <a:pt x="4213" y="6245"/>
                  </a:cubicBezTo>
                  <a:cubicBezTo>
                    <a:pt x="4541" y="5917"/>
                    <a:pt x="4607" y="5147"/>
                    <a:pt x="4705" y="4508"/>
                  </a:cubicBezTo>
                  <a:cubicBezTo>
                    <a:pt x="4803" y="3868"/>
                    <a:pt x="5098" y="4065"/>
                    <a:pt x="5672" y="3688"/>
                  </a:cubicBezTo>
                  <a:cubicBezTo>
                    <a:pt x="6229" y="3295"/>
                    <a:pt x="5934" y="2803"/>
                    <a:pt x="5869" y="2656"/>
                  </a:cubicBezTo>
                  <a:cubicBezTo>
                    <a:pt x="5836" y="2524"/>
                    <a:pt x="5852" y="2361"/>
                    <a:pt x="5885" y="2229"/>
                  </a:cubicBezTo>
                  <a:lnTo>
                    <a:pt x="5885" y="2229"/>
                  </a:lnTo>
                  <a:cubicBezTo>
                    <a:pt x="5885" y="2230"/>
                    <a:pt x="5852" y="2344"/>
                    <a:pt x="5459" y="2393"/>
                  </a:cubicBezTo>
                  <a:cubicBezTo>
                    <a:pt x="5147" y="2426"/>
                    <a:pt x="4902" y="2672"/>
                    <a:pt x="4852" y="2967"/>
                  </a:cubicBezTo>
                  <a:cubicBezTo>
                    <a:pt x="4852" y="3129"/>
                    <a:pt x="4752" y="3303"/>
                    <a:pt x="4606" y="3303"/>
                  </a:cubicBezTo>
                  <a:cubicBezTo>
                    <a:pt x="4575" y="3303"/>
                    <a:pt x="4542" y="3296"/>
                    <a:pt x="4508" y="3278"/>
                  </a:cubicBezTo>
                  <a:cubicBezTo>
                    <a:pt x="4328" y="3180"/>
                    <a:pt x="4393" y="2885"/>
                    <a:pt x="4393" y="2885"/>
                  </a:cubicBezTo>
                  <a:cubicBezTo>
                    <a:pt x="4607" y="2295"/>
                    <a:pt x="5180" y="2524"/>
                    <a:pt x="5623" y="1836"/>
                  </a:cubicBezTo>
                  <a:cubicBezTo>
                    <a:pt x="6033" y="1230"/>
                    <a:pt x="5475" y="590"/>
                    <a:pt x="5279" y="410"/>
                  </a:cubicBezTo>
                  <a:cubicBezTo>
                    <a:pt x="5164" y="312"/>
                    <a:pt x="5147" y="131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4745325" y="2907475"/>
              <a:ext cx="69675" cy="204100"/>
            </a:xfrm>
            <a:custGeom>
              <a:rect b="b" l="l" r="r" t="t"/>
              <a:pathLst>
                <a:path extrusionOk="0" h="8164" w="2787">
                  <a:moveTo>
                    <a:pt x="705" y="1"/>
                  </a:moveTo>
                  <a:lnTo>
                    <a:pt x="705" y="1"/>
                  </a:lnTo>
                  <a:cubicBezTo>
                    <a:pt x="705" y="1"/>
                    <a:pt x="66" y="181"/>
                    <a:pt x="213" y="1083"/>
                  </a:cubicBezTo>
                  <a:cubicBezTo>
                    <a:pt x="312" y="1574"/>
                    <a:pt x="558" y="2017"/>
                    <a:pt x="935" y="2361"/>
                  </a:cubicBezTo>
                  <a:cubicBezTo>
                    <a:pt x="1131" y="2574"/>
                    <a:pt x="1328" y="2738"/>
                    <a:pt x="1475" y="2902"/>
                  </a:cubicBezTo>
                  <a:cubicBezTo>
                    <a:pt x="1803" y="3279"/>
                    <a:pt x="2475" y="4131"/>
                    <a:pt x="2131" y="4984"/>
                  </a:cubicBezTo>
                  <a:cubicBezTo>
                    <a:pt x="2049" y="5213"/>
                    <a:pt x="1902" y="5410"/>
                    <a:pt x="1721" y="5574"/>
                  </a:cubicBezTo>
                  <a:cubicBezTo>
                    <a:pt x="1148" y="6082"/>
                    <a:pt x="754" y="6328"/>
                    <a:pt x="443" y="6754"/>
                  </a:cubicBezTo>
                  <a:cubicBezTo>
                    <a:pt x="148" y="7164"/>
                    <a:pt x="0" y="7655"/>
                    <a:pt x="17" y="8164"/>
                  </a:cubicBezTo>
                  <a:cubicBezTo>
                    <a:pt x="17" y="8000"/>
                    <a:pt x="82" y="6934"/>
                    <a:pt x="1213" y="6147"/>
                  </a:cubicBezTo>
                  <a:cubicBezTo>
                    <a:pt x="2524" y="5230"/>
                    <a:pt x="2787" y="4295"/>
                    <a:pt x="2344" y="2918"/>
                  </a:cubicBezTo>
                  <a:cubicBezTo>
                    <a:pt x="2279" y="2722"/>
                    <a:pt x="2197" y="2541"/>
                    <a:pt x="2115" y="2361"/>
                  </a:cubicBezTo>
                  <a:cubicBezTo>
                    <a:pt x="1475" y="1230"/>
                    <a:pt x="410" y="968"/>
                    <a:pt x="7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4518700" y="3231000"/>
              <a:ext cx="227050" cy="158050"/>
            </a:xfrm>
            <a:custGeom>
              <a:rect b="b" l="l" r="r" t="t"/>
              <a:pathLst>
                <a:path extrusionOk="0" h="6322" w="9082">
                  <a:moveTo>
                    <a:pt x="2006" y="0"/>
                  </a:moveTo>
                  <a:cubicBezTo>
                    <a:pt x="1094" y="0"/>
                    <a:pt x="83" y="652"/>
                    <a:pt x="50" y="1845"/>
                  </a:cubicBezTo>
                  <a:cubicBezTo>
                    <a:pt x="1" y="2713"/>
                    <a:pt x="476" y="3533"/>
                    <a:pt x="1247" y="3943"/>
                  </a:cubicBezTo>
                  <a:cubicBezTo>
                    <a:pt x="1740" y="4200"/>
                    <a:pt x="2292" y="4302"/>
                    <a:pt x="2857" y="4302"/>
                  </a:cubicBezTo>
                  <a:cubicBezTo>
                    <a:pt x="3193" y="4302"/>
                    <a:pt x="3533" y="4266"/>
                    <a:pt x="3869" y="4205"/>
                  </a:cubicBezTo>
                  <a:cubicBezTo>
                    <a:pt x="4754" y="3959"/>
                    <a:pt x="5574" y="3631"/>
                    <a:pt x="6393" y="3418"/>
                  </a:cubicBezTo>
                  <a:cubicBezTo>
                    <a:pt x="6591" y="3370"/>
                    <a:pt x="6794" y="3345"/>
                    <a:pt x="6994" y="3345"/>
                  </a:cubicBezTo>
                  <a:cubicBezTo>
                    <a:pt x="7606" y="3345"/>
                    <a:pt x="8191" y="3576"/>
                    <a:pt x="8524" y="4057"/>
                  </a:cubicBezTo>
                  <a:cubicBezTo>
                    <a:pt x="8967" y="4631"/>
                    <a:pt x="9000" y="5582"/>
                    <a:pt x="8459" y="5975"/>
                  </a:cubicBezTo>
                  <a:cubicBezTo>
                    <a:pt x="8245" y="6137"/>
                    <a:pt x="7988" y="6212"/>
                    <a:pt x="7739" y="6212"/>
                  </a:cubicBezTo>
                  <a:cubicBezTo>
                    <a:pt x="7360" y="6212"/>
                    <a:pt x="7001" y="6037"/>
                    <a:pt x="6852" y="5729"/>
                  </a:cubicBezTo>
                  <a:cubicBezTo>
                    <a:pt x="6541" y="5221"/>
                    <a:pt x="6787" y="4582"/>
                    <a:pt x="7246" y="4451"/>
                  </a:cubicBezTo>
                  <a:cubicBezTo>
                    <a:pt x="7341" y="4413"/>
                    <a:pt x="7440" y="4394"/>
                    <a:pt x="7537" y="4394"/>
                  </a:cubicBezTo>
                  <a:cubicBezTo>
                    <a:pt x="7771" y="4394"/>
                    <a:pt x="7996" y="4504"/>
                    <a:pt x="8147" y="4713"/>
                  </a:cubicBezTo>
                  <a:cubicBezTo>
                    <a:pt x="8246" y="4893"/>
                    <a:pt x="8246" y="5107"/>
                    <a:pt x="8180" y="5287"/>
                  </a:cubicBezTo>
                  <a:cubicBezTo>
                    <a:pt x="8167" y="5326"/>
                    <a:pt x="8114" y="5405"/>
                    <a:pt x="8067" y="5405"/>
                  </a:cubicBezTo>
                  <a:cubicBezTo>
                    <a:pt x="8055" y="5405"/>
                    <a:pt x="8043" y="5399"/>
                    <a:pt x="8033" y="5385"/>
                  </a:cubicBezTo>
                  <a:cubicBezTo>
                    <a:pt x="7967" y="5320"/>
                    <a:pt x="8033" y="4975"/>
                    <a:pt x="7656" y="4926"/>
                  </a:cubicBezTo>
                  <a:cubicBezTo>
                    <a:pt x="7642" y="4924"/>
                    <a:pt x="7628" y="4923"/>
                    <a:pt x="7615" y="4923"/>
                  </a:cubicBezTo>
                  <a:cubicBezTo>
                    <a:pt x="7285" y="4923"/>
                    <a:pt x="7177" y="5489"/>
                    <a:pt x="7508" y="5631"/>
                  </a:cubicBezTo>
                  <a:cubicBezTo>
                    <a:pt x="7578" y="5662"/>
                    <a:pt x="7651" y="5677"/>
                    <a:pt x="7723" y="5677"/>
                  </a:cubicBezTo>
                  <a:cubicBezTo>
                    <a:pt x="7952" y="5677"/>
                    <a:pt x="8167" y="5528"/>
                    <a:pt x="8229" y="5303"/>
                  </a:cubicBezTo>
                  <a:lnTo>
                    <a:pt x="8229" y="5287"/>
                  </a:lnTo>
                  <a:cubicBezTo>
                    <a:pt x="8246" y="5270"/>
                    <a:pt x="8246" y="5254"/>
                    <a:pt x="8262" y="5238"/>
                  </a:cubicBezTo>
                  <a:lnTo>
                    <a:pt x="8262" y="5221"/>
                  </a:lnTo>
                  <a:cubicBezTo>
                    <a:pt x="8295" y="5107"/>
                    <a:pt x="8278" y="4975"/>
                    <a:pt x="8246" y="4844"/>
                  </a:cubicBezTo>
                  <a:cubicBezTo>
                    <a:pt x="8133" y="4532"/>
                    <a:pt x="7841" y="4344"/>
                    <a:pt x="7527" y="4344"/>
                  </a:cubicBezTo>
                  <a:cubicBezTo>
                    <a:pt x="7428" y="4344"/>
                    <a:pt x="7327" y="4363"/>
                    <a:pt x="7229" y="4402"/>
                  </a:cubicBezTo>
                  <a:cubicBezTo>
                    <a:pt x="6738" y="4516"/>
                    <a:pt x="6443" y="5221"/>
                    <a:pt x="6770" y="5779"/>
                  </a:cubicBezTo>
                  <a:cubicBezTo>
                    <a:pt x="6942" y="6122"/>
                    <a:pt x="7356" y="6322"/>
                    <a:pt x="7782" y="6322"/>
                  </a:cubicBezTo>
                  <a:cubicBezTo>
                    <a:pt x="8049" y="6322"/>
                    <a:pt x="8320" y="6244"/>
                    <a:pt x="8541" y="6074"/>
                  </a:cubicBezTo>
                  <a:cubicBezTo>
                    <a:pt x="8983" y="5746"/>
                    <a:pt x="9082" y="5139"/>
                    <a:pt x="8934" y="4582"/>
                  </a:cubicBezTo>
                  <a:cubicBezTo>
                    <a:pt x="8836" y="4041"/>
                    <a:pt x="8475" y="3172"/>
                    <a:pt x="7213" y="2894"/>
                  </a:cubicBezTo>
                  <a:cubicBezTo>
                    <a:pt x="7068" y="2861"/>
                    <a:pt x="6919" y="2846"/>
                    <a:pt x="6768" y="2846"/>
                  </a:cubicBezTo>
                  <a:cubicBezTo>
                    <a:pt x="5438" y="2846"/>
                    <a:pt x="3898" y="3984"/>
                    <a:pt x="2324" y="3984"/>
                  </a:cubicBezTo>
                  <a:cubicBezTo>
                    <a:pt x="2102" y="3984"/>
                    <a:pt x="1879" y="3962"/>
                    <a:pt x="1656" y="3910"/>
                  </a:cubicBezTo>
                  <a:cubicBezTo>
                    <a:pt x="1558" y="3877"/>
                    <a:pt x="1476" y="3861"/>
                    <a:pt x="1378" y="3828"/>
                  </a:cubicBezTo>
                  <a:lnTo>
                    <a:pt x="1329" y="3795"/>
                  </a:lnTo>
                  <a:cubicBezTo>
                    <a:pt x="607" y="3418"/>
                    <a:pt x="165" y="2664"/>
                    <a:pt x="198" y="1861"/>
                  </a:cubicBezTo>
                  <a:cubicBezTo>
                    <a:pt x="220" y="743"/>
                    <a:pt x="1183" y="111"/>
                    <a:pt x="2049" y="111"/>
                  </a:cubicBezTo>
                  <a:cubicBezTo>
                    <a:pt x="2466" y="111"/>
                    <a:pt x="2860" y="257"/>
                    <a:pt x="3115" y="566"/>
                  </a:cubicBezTo>
                  <a:cubicBezTo>
                    <a:pt x="3574" y="1009"/>
                    <a:pt x="3541" y="1779"/>
                    <a:pt x="3033" y="2172"/>
                  </a:cubicBezTo>
                  <a:cubicBezTo>
                    <a:pt x="2951" y="2238"/>
                    <a:pt x="2869" y="2271"/>
                    <a:pt x="2771" y="2304"/>
                  </a:cubicBezTo>
                  <a:cubicBezTo>
                    <a:pt x="2709" y="2316"/>
                    <a:pt x="2648" y="2322"/>
                    <a:pt x="2587" y="2322"/>
                  </a:cubicBezTo>
                  <a:cubicBezTo>
                    <a:pt x="2405" y="2322"/>
                    <a:pt x="2230" y="2267"/>
                    <a:pt x="2083" y="2156"/>
                  </a:cubicBezTo>
                  <a:cubicBezTo>
                    <a:pt x="1951" y="2074"/>
                    <a:pt x="1902" y="1910"/>
                    <a:pt x="1935" y="1779"/>
                  </a:cubicBezTo>
                  <a:lnTo>
                    <a:pt x="1935" y="1779"/>
                  </a:lnTo>
                  <a:cubicBezTo>
                    <a:pt x="2010" y="1854"/>
                    <a:pt x="2114" y="1894"/>
                    <a:pt x="2218" y="1894"/>
                  </a:cubicBezTo>
                  <a:cubicBezTo>
                    <a:pt x="2272" y="1894"/>
                    <a:pt x="2327" y="1884"/>
                    <a:pt x="2378" y="1861"/>
                  </a:cubicBezTo>
                  <a:cubicBezTo>
                    <a:pt x="2607" y="1730"/>
                    <a:pt x="2541" y="1320"/>
                    <a:pt x="2230" y="1222"/>
                  </a:cubicBezTo>
                  <a:cubicBezTo>
                    <a:pt x="2202" y="1214"/>
                    <a:pt x="2174" y="1211"/>
                    <a:pt x="2146" y="1211"/>
                  </a:cubicBezTo>
                  <a:cubicBezTo>
                    <a:pt x="1804" y="1211"/>
                    <a:pt x="1524" y="1748"/>
                    <a:pt x="1919" y="2172"/>
                  </a:cubicBezTo>
                  <a:cubicBezTo>
                    <a:pt x="2064" y="2318"/>
                    <a:pt x="2272" y="2401"/>
                    <a:pt x="2484" y="2401"/>
                  </a:cubicBezTo>
                  <a:cubicBezTo>
                    <a:pt x="2558" y="2401"/>
                    <a:pt x="2633" y="2390"/>
                    <a:pt x="2705" y="2369"/>
                  </a:cubicBezTo>
                  <a:cubicBezTo>
                    <a:pt x="2738" y="2369"/>
                    <a:pt x="2771" y="2353"/>
                    <a:pt x="2804" y="2353"/>
                  </a:cubicBezTo>
                  <a:lnTo>
                    <a:pt x="2869" y="2320"/>
                  </a:lnTo>
                  <a:lnTo>
                    <a:pt x="2902" y="2320"/>
                  </a:lnTo>
                  <a:cubicBezTo>
                    <a:pt x="3050" y="2254"/>
                    <a:pt x="3181" y="2140"/>
                    <a:pt x="3279" y="2009"/>
                  </a:cubicBezTo>
                  <a:cubicBezTo>
                    <a:pt x="3607" y="1550"/>
                    <a:pt x="3558" y="910"/>
                    <a:pt x="3164" y="501"/>
                  </a:cubicBezTo>
                  <a:cubicBezTo>
                    <a:pt x="2892" y="162"/>
                    <a:pt x="2461" y="0"/>
                    <a:pt x="20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4557225" y="3320875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5518" y="1"/>
                  </a:moveTo>
                  <a:cubicBezTo>
                    <a:pt x="5268" y="1"/>
                    <a:pt x="4969" y="44"/>
                    <a:pt x="4623" y="167"/>
                  </a:cubicBezTo>
                  <a:cubicBezTo>
                    <a:pt x="3778" y="468"/>
                    <a:pt x="2590" y="1022"/>
                    <a:pt x="1423" y="1022"/>
                  </a:cubicBezTo>
                  <a:cubicBezTo>
                    <a:pt x="937" y="1022"/>
                    <a:pt x="454" y="926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82" y="1334"/>
                    <a:pt x="1361" y="1334"/>
                  </a:cubicBezTo>
                  <a:cubicBezTo>
                    <a:pt x="1388" y="1334"/>
                    <a:pt x="1415" y="1333"/>
                    <a:pt x="1443" y="1331"/>
                  </a:cubicBezTo>
                  <a:cubicBezTo>
                    <a:pt x="1955" y="1295"/>
                    <a:pt x="2186" y="1158"/>
                    <a:pt x="2325" y="1158"/>
                  </a:cubicBezTo>
                  <a:cubicBezTo>
                    <a:pt x="2372" y="1158"/>
                    <a:pt x="2409" y="1174"/>
                    <a:pt x="2443" y="1216"/>
                  </a:cubicBezTo>
                  <a:cubicBezTo>
                    <a:pt x="2506" y="1305"/>
                    <a:pt x="2404" y="1364"/>
                    <a:pt x="2256" y="1364"/>
                  </a:cubicBezTo>
                  <a:cubicBezTo>
                    <a:pt x="2212" y="1364"/>
                    <a:pt x="2164" y="1359"/>
                    <a:pt x="2115" y="1348"/>
                  </a:cubicBezTo>
                  <a:cubicBezTo>
                    <a:pt x="2062" y="1330"/>
                    <a:pt x="2007" y="1321"/>
                    <a:pt x="1953" y="1321"/>
                  </a:cubicBezTo>
                  <a:cubicBezTo>
                    <a:pt x="1856" y="1321"/>
                    <a:pt x="1762" y="1350"/>
                    <a:pt x="1689" y="1413"/>
                  </a:cubicBezTo>
                  <a:cubicBezTo>
                    <a:pt x="1511" y="1575"/>
                    <a:pt x="1715" y="2086"/>
                    <a:pt x="1346" y="2086"/>
                  </a:cubicBezTo>
                  <a:cubicBezTo>
                    <a:pt x="1340" y="2086"/>
                    <a:pt x="1334" y="2085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22" y="2452"/>
                    <a:pt x="2050" y="2452"/>
                  </a:cubicBezTo>
                  <a:cubicBezTo>
                    <a:pt x="2195" y="2452"/>
                    <a:pt x="2355" y="2410"/>
                    <a:pt x="2525" y="2298"/>
                  </a:cubicBezTo>
                  <a:cubicBezTo>
                    <a:pt x="3197" y="1872"/>
                    <a:pt x="2820" y="1364"/>
                    <a:pt x="3082" y="1233"/>
                  </a:cubicBezTo>
                  <a:cubicBezTo>
                    <a:pt x="3124" y="1211"/>
                    <a:pt x="3164" y="1201"/>
                    <a:pt x="3202" y="1201"/>
                  </a:cubicBezTo>
                  <a:cubicBezTo>
                    <a:pt x="3387" y="1201"/>
                    <a:pt x="3502" y="1441"/>
                    <a:pt x="3312" y="1659"/>
                  </a:cubicBezTo>
                  <a:cubicBezTo>
                    <a:pt x="3082" y="1938"/>
                    <a:pt x="2230" y="2888"/>
                    <a:pt x="3558" y="3692"/>
                  </a:cubicBezTo>
                  <a:cubicBezTo>
                    <a:pt x="3558" y="3692"/>
                    <a:pt x="3377" y="3233"/>
                    <a:pt x="3738" y="3085"/>
                  </a:cubicBezTo>
                  <a:cubicBezTo>
                    <a:pt x="4098" y="2921"/>
                    <a:pt x="4820" y="2692"/>
                    <a:pt x="4721" y="2200"/>
                  </a:cubicBezTo>
                  <a:cubicBezTo>
                    <a:pt x="4623" y="1692"/>
                    <a:pt x="4246" y="954"/>
                    <a:pt x="4852" y="495"/>
                  </a:cubicBezTo>
                  <a:cubicBezTo>
                    <a:pt x="5199" y="236"/>
                    <a:pt x="5500" y="134"/>
                    <a:pt x="5802" y="134"/>
                  </a:cubicBezTo>
                  <a:cubicBezTo>
                    <a:pt x="6015" y="134"/>
                    <a:pt x="6228" y="184"/>
                    <a:pt x="6459" y="266"/>
                  </a:cubicBezTo>
                  <a:cubicBezTo>
                    <a:pt x="6459" y="266"/>
                    <a:pt x="6136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4587150" y="3228800"/>
              <a:ext cx="90175" cy="63075"/>
            </a:xfrm>
            <a:custGeom>
              <a:rect b="b" l="l" r="r" t="t"/>
              <a:pathLst>
                <a:path extrusionOk="0" h="2523" w="3607">
                  <a:moveTo>
                    <a:pt x="1100" y="1"/>
                  </a:moveTo>
                  <a:cubicBezTo>
                    <a:pt x="504" y="1"/>
                    <a:pt x="0" y="130"/>
                    <a:pt x="0" y="130"/>
                  </a:cubicBezTo>
                  <a:cubicBezTo>
                    <a:pt x="0" y="130"/>
                    <a:pt x="951" y="195"/>
                    <a:pt x="1197" y="556"/>
                  </a:cubicBezTo>
                  <a:cubicBezTo>
                    <a:pt x="1361" y="736"/>
                    <a:pt x="1426" y="1015"/>
                    <a:pt x="1344" y="1261"/>
                  </a:cubicBezTo>
                  <a:cubicBezTo>
                    <a:pt x="1295" y="1490"/>
                    <a:pt x="1180" y="2146"/>
                    <a:pt x="2213" y="2162"/>
                  </a:cubicBezTo>
                  <a:cubicBezTo>
                    <a:pt x="3246" y="2162"/>
                    <a:pt x="3082" y="2523"/>
                    <a:pt x="3082" y="2523"/>
                  </a:cubicBezTo>
                  <a:cubicBezTo>
                    <a:pt x="3082" y="2523"/>
                    <a:pt x="3606" y="1769"/>
                    <a:pt x="2738" y="621"/>
                  </a:cubicBezTo>
                  <a:cubicBezTo>
                    <a:pt x="2364" y="125"/>
                    <a:pt x="1687" y="1"/>
                    <a:pt x="11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4551900" y="3162375"/>
              <a:ext cx="56575" cy="66800"/>
            </a:xfrm>
            <a:custGeom>
              <a:rect b="b" l="l" r="r" t="t"/>
              <a:pathLst>
                <a:path extrusionOk="0" h="2672" w="2263">
                  <a:moveTo>
                    <a:pt x="1115" y="0"/>
                  </a:moveTo>
                  <a:lnTo>
                    <a:pt x="1115" y="0"/>
                  </a:lnTo>
                  <a:cubicBezTo>
                    <a:pt x="820" y="164"/>
                    <a:pt x="738" y="689"/>
                    <a:pt x="804" y="1410"/>
                  </a:cubicBezTo>
                  <a:cubicBezTo>
                    <a:pt x="869" y="2147"/>
                    <a:pt x="1" y="2606"/>
                    <a:pt x="1" y="2606"/>
                  </a:cubicBezTo>
                  <a:cubicBezTo>
                    <a:pt x="591" y="2410"/>
                    <a:pt x="1754" y="2672"/>
                    <a:pt x="2000" y="2000"/>
                  </a:cubicBezTo>
                  <a:cubicBezTo>
                    <a:pt x="2263" y="1344"/>
                    <a:pt x="1623" y="918"/>
                    <a:pt x="1263" y="721"/>
                  </a:cubicBezTo>
                  <a:cubicBezTo>
                    <a:pt x="902" y="525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4467075" y="3191450"/>
              <a:ext cx="79525" cy="107400"/>
            </a:xfrm>
            <a:custGeom>
              <a:rect b="b" l="l" r="r" t="t"/>
              <a:pathLst>
                <a:path extrusionOk="0" h="4296" w="3181">
                  <a:moveTo>
                    <a:pt x="2803" y="1"/>
                  </a:moveTo>
                  <a:lnTo>
                    <a:pt x="2803" y="1"/>
                  </a:lnTo>
                  <a:cubicBezTo>
                    <a:pt x="2726" y="79"/>
                    <a:pt x="2607" y="126"/>
                    <a:pt x="2487" y="126"/>
                  </a:cubicBezTo>
                  <a:cubicBezTo>
                    <a:pt x="2456" y="126"/>
                    <a:pt x="2424" y="122"/>
                    <a:pt x="2394" y="116"/>
                  </a:cubicBezTo>
                  <a:cubicBezTo>
                    <a:pt x="2339" y="105"/>
                    <a:pt x="2260" y="96"/>
                    <a:pt x="2169" y="96"/>
                  </a:cubicBezTo>
                  <a:cubicBezTo>
                    <a:pt x="1848" y="96"/>
                    <a:pt x="1370" y="201"/>
                    <a:pt x="1230" y="673"/>
                  </a:cubicBezTo>
                  <a:cubicBezTo>
                    <a:pt x="1050" y="1296"/>
                    <a:pt x="1197" y="1689"/>
                    <a:pt x="1410" y="1869"/>
                  </a:cubicBezTo>
                  <a:cubicBezTo>
                    <a:pt x="1623" y="2066"/>
                    <a:pt x="1623" y="2427"/>
                    <a:pt x="1476" y="2492"/>
                  </a:cubicBezTo>
                  <a:cubicBezTo>
                    <a:pt x="1439" y="2509"/>
                    <a:pt x="1402" y="2517"/>
                    <a:pt x="1366" y="2517"/>
                  </a:cubicBezTo>
                  <a:cubicBezTo>
                    <a:pt x="1198" y="2517"/>
                    <a:pt x="1067" y="2343"/>
                    <a:pt x="1148" y="2181"/>
                  </a:cubicBezTo>
                  <a:cubicBezTo>
                    <a:pt x="1221" y="1946"/>
                    <a:pt x="1045" y="1712"/>
                    <a:pt x="820" y="1712"/>
                  </a:cubicBezTo>
                  <a:cubicBezTo>
                    <a:pt x="793" y="1712"/>
                    <a:pt x="766" y="1715"/>
                    <a:pt x="738" y="1722"/>
                  </a:cubicBezTo>
                  <a:cubicBezTo>
                    <a:pt x="678" y="1729"/>
                    <a:pt x="623" y="1734"/>
                    <a:pt x="575" y="1734"/>
                  </a:cubicBezTo>
                  <a:cubicBezTo>
                    <a:pt x="413" y="1734"/>
                    <a:pt x="317" y="1688"/>
                    <a:pt x="279" y="1574"/>
                  </a:cubicBezTo>
                  <a:lnTo>
                    <a:pt x="279" y="1574"/>
                  </a:lnTo>
                  <a:cubicBezTo>
                    <a:pt x="279" y="1575"/>
                    <a:pt x="1" y="2476"/>
                    <a:pt x="689" y="2919"/>
                  </a:cubicBezTo>
                  <a:cubicBezTo>
                    <a:pt x="1377" y="3345"/>
                    <a:pt x="1754" y="4033"/>
                    <a:pt x="2131" y="4295"/>
                  </a:cubicBezTo>
                  <a:cubicBezTo>
                    <a:pt x="2131" y="4295"/>
                    <a:pt x="1541" y="3345"/>
                    <a:pt x="2082" y="2476"/>
                  </a:cubicBezTo>
                  <a:cubicBezTo>
                    <a:pt x="2640" y="1607"/>
                    <a:pt x="3180" y="1329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4362175" y="3032775"/>
              <a:ext cx="202875" cy="202550"/>
            </a:xfrm>
            <a:custGeom>
              <a:rect b="b" l="l" r="r" t="t"/>
              <a:pathLst>
                <a:path extrusionOk="0" h="8102" w="8115">
                  <a:moveTo>
                    <a:pt x="2381" y="1"/>
                  </a:moveTo>
                  <a:cubicBezTo>
                    <a:pt x="2281" y="1"/>
                    <a:pt x="2181" y="7"/>
                    <a:pt x="2082" y="21"/>
                  </a:cubicBezTo>
                  <a:cubicBezTo>
                    <a:pt x="754" y="168"/>
                    <a:pt x="0" y="1988"/>
                    <a:pt x="787" y="3234"/>
                  </a:cubicBezTo>
                  <a:cubicBezTo>
                    <a:pt x="1382" y="4176"/>
                    <a:pt x="2426" y="4477"/>
                    <a:pt x="3385" y="4477"/>
                  </a:cubicBezTo>
                  <a:cubicBezTo>
                    <a:pt x="3510" y="4477"/>
                    <a:pt x="3633" y="4472"/>
                    <a:pt x="3754" y="4463"/>
                  </a:cubicBezTo>
                  <a:cubicBezTo>
                    <a:pt x="3951" y="4463"/>
                    <a:pt x="4197" y="4446"/>
                    <a:pt x="4442" y="4414"/>
                  </a:cubicBezTo>
                  <a:cubicBezTo>
                    <a:pt x="4442" y="4414"/>
                    <a:pt x="4651" y="4379"/>
                    <a:pt x="4961" y="4379"/>
                  </a:cubicBezTo>
                  <a:cubicBezTo>
                    <a:pt x="5449" y="4379"/>
                    <a:pt x="6189" y="4465"/>
                    <a:pt x="6770" y="4905"/>
                  </a:cubicBezTo>
                  <a:cubicBezTo>
                    <a:pt x="7163" y="5250"/>
                    <a:pt x="7426" y="5709"/>
                    <a:pt x="7508" y="6217"/>
                  </a:cubicBezTo>
                  <a:cubicBezTo>
                    <a:pt x="7508" y="6217"/>
                    <a:pt x="7671" y="7413"/>
                    <a:pt x="7098" y="8069"/>
                  </a:cubicBezTo>
                  <a:cubicBezTo>
                    <a:pt x="7098" y="8069"/>
                    <a:pt x="7081" y="8085"/>
                    <a:pt x="7081" y="8102"/>
                  </a:cubicBezTo>
                  <a:cubicBezTo>
                    <a:pt x="7081" y="8102"/>
                    <a:pt x="8114" y="7561"/>
                    <a:pt x="7983" y="5971"/>
                  </a:cubicBezTo>
                  <a:cubicBezTo>
                    <a:pt x="7874" y="4655"/>
                    <a:pt x="6811" y="4001"/>
                    <a:pt x="5481" y="4001"/>
                  </a:cubicBezTo>
                  <a:cubicBezTo>
                    <a:pt x="5204" y="4001"/>
                    <a:pt x="4916" y="4029"/>
                    <a:pt x="4623" y="4086"/>
                  </a:cubicBezTo>
                  <a:cubicBezTo>
                    <a:pt x="4114" y="4186"/>
                    <a:pt x="3658" y="4236"/>
                    <a:pt x="3248" y="4236"/>
                  </a:cubicBezTo>
                  <a:cubicBezTo>
                    <a:pt x="2722" y="4236"/>
                    <a:pt x="2273" y="4153"/>
                    <a:pt x="1885" y="3988"/>
                  </a:cubicBezTo>
                  <a:cubicBezTo>
                    <a:pt x="1492" y="3807"/>
                    <a:pt x="1164" y="3512"/>
                    <a:pt x="918" y="3135"/>
                  </a:cubicBezTo>
                  <a:cubicBezTo>
                    <a:pt x="197" y="1988"/>
                    <a:pt x="885" y="300"/>
                    <a:pt x="2098" y="152"/>
                  </a:cubicBezTo>
                  <a:cubicBezTo>
                    <a:pt x="2200" y="138"/>
                    <a:pt x="2302" y="130"/>
                    <a:pt x="2403" y="130"/>
                  </a:cubicBezTo>
                  <a:cubicBezTo>
                    <a:pt x="2877" y="130"/>
                    <a:pt x="3334" y="290"/>
                    <a:pt x="3590" y="627"/>
                  </a:cubicBezTo>
                  <a:cubicBezTo>
                    <a:pt x="3885" y="1021"/>
                    <a:pt x="3934" y="1545"/>
                    <a:pt x="3738" y="1988"/>
                  </a:cubicBezTo>
                  <a:cubicBezTo>
                    <a:pt x="3576" y="2337"/>
                    <a:pt x="3239" y="2543"/>
                    <a:pt x="2879" y="2543"/>
                  </a:cubicBezTo>
                  <a:cubicBezTo>
                    <a:pt x="2800" y="2543"/>
                    <a:pt x="2719" y="2533"/>
                    <a:pt x="2639" y="2512"/>
                  </a:cubicBezTo>
                  <a:cubicBezTo>
                    <a:pt x="2197" y="2398"/>
                    <a:pt x="2033" y="1971"/>
                    <a:pt x="2361" y="1922"/>
                  </a:cubicBezTo>
                  <a:cubicBezTo>
                    <a:pt x="2770" y="1857"/>
                    <a:pt x="2852" y="1512"/>
                    <a:pt x="2705" y="1217"/>
                  </a:cubicBezTo>
                  <a:cubicBezTo>
                    <a:pt x="2644" y="1096"/>
                    <a:pt x="2509" y="1027"/>
                    <a:pt x="2363" y="1027"/>
                  </a:cubicBezTo>
                  <a:cubicBezTo>
                    <a:pt x="2155" y="1027"/>
                    <a:pt x="1927" y="1168"/>
                    <a:pt x="1869" y="1496"/>
                  </a:cubicBezTo>
                  <a:cubicBezTo>
                    <a:pt x="1820" y="1758"/>
                    <a:pt x="1885" y="2037"/>
                    <a:pt x="2082" y="2250"/>
                  </a:cubicBezTo>
                  <a:cubicBezTo>
                    <a:pt x="2249" y="2434"/>
                    <a:pt x="2583" y="2592"/>
                    <a:pt x="2926" y="2592"/>
                  </a:cubicBezTo>
                  <a:cubicBezTo>
                    <a:pt x="3256" y="2592"/>
                    <a:pt x="3594" y="2446"/>
                    <a:pt x="3803" y="2037"/>
                  </a:cubicBezTo>
                  <a:cubicBezTo>
                    <a:pt x="4033" y="1562"/>
                    <a:pt x="4000" y="1004"/>
                    <a:pt x="3688" y="578"/>
                  </a:cubicBezTo>
                  <a:cubicBezTo>
                    <a:pt x="3400" y="180"/>
                    <a:pt x="2894" y="1"/>
                    <a:pt x="23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4394550" y="3148950"/>
              <a:ext cx="116800" cy="59325"/>
            </a:xfrm>
            <a:custGeom>
              <a:rect b="b" l="l" r="r" t="t"/>
              <a:pathLst>
                <a:path extrusionOk="0" h="2373" w="4672">
                  <a:moveTo>
                    <a:pt x="3587" y="1"/>
                  </a:moveTo>
                  <a:cubicBezTo>
                    <a:pt x="3290" y="1"/>
                    <a:pt x="2939" y="42"/>
                    <a:pt x="2541" y="160"/>
                  </a:cubicBezTo>
                  <a:cubicBezTo>
                    <a:pt x="1976" y="328"/>
                    <a:pt x="1497" y="391"/>
                    <a:pt x="1105" y="391"/>
                  </a:cubicBezTo>
                  <a:cubicBezTo>
                    <a:pt x="577" y="391"/>
                    <a:pt x="207" y="275"/>
                    <a:pt x="0" y="144"/>
                  </a:cubicBezTo>
                  <a:lnTo>
                    <a:pt x="0" y="144"/>
                  </a:lnTo>
                  <a:cubicBezTo>
                    <a:pt x="148" y="258"/>
                    <a:pt x="262" y="390"/>
                    <a:pt x="377" y="537"/>
                  </a:cubicBezTo>
                  <a:cubicBezTo>
                    <a:pt x="452" y="642"/>
                    <a:pt x="610" y="1393"/>
                    <a:pt x="1190" y="1393"/>
                  </a:cubicBezTo>
                  <a:cubicBezTo>
                    <a:pt x="1243" y="1393"/>
                    <a:pt x="1300" y="1387"/>
                    <a:pt x="1361" y="1373"/>
                  </a:cubicBezTo>
                  <a:cubicBezTo>
                    <a:pt x="2098" y="1226"/>
                    <a:pt x="1951" y="767"/>
                    <a:pt x="2426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4" y="783"/>
                    <a:pt x="2869" y="849"/>
                  </a:cubicBezTo>
                  <a:cubicBezTo>
                    <a:pt x="2808" y="894"/>
                    <a:pt x="2754" y="908"/>
                    <a:pt x="2695" y="908"/>
                  </a:cubicBezTo>
                  <a:cubicBezTo>
                    <a:pt x="2628" y="908"/>
                    <a:pt x="2555" y="890"/>
                    <a:pt x="2459" y="881"/>
                  </a:cubicBezTo>
                  <a:cubicBezTo>
                    <a:pt x="2445" y="879"/>
                    <a:pt x="2430" y="877"/>
                    <a:pt x="2412" y="877"/>
                  </a:cubicBezTo>
                  <a:cubicBezTo>
                    <a:pt x="2219" y="877"/>
                    <a:pt x="1817" y="1047"/>
                    <a:pt x="1967" y="1439"/>
                  </a:cubicBezTo>
                  <a:cubicBezTo>
                    <a:pt x="2131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4" y="2111"/>
                  </a:cubicBezTo>
                  <a:cubicBezTo>
                    <a:pt x="3705" y="1865"/>
                    <a:pt x="3852" y="1406"/>
                    <a:pt x="3721" y="980"/>
                  </a:cubicBezTo>
                  <a:cubicBezTo>
                    <a:pt x="3622" y="500"/>
                    <a:pt x="3949" y="202"/>
                    <a:pt x="4429" y="202"/>
                  </a:cubicBezTo>
                  <a:cubicBezTo>
                    <a:pt x="4506" y="202"/>
                    <a:pt x="4588" y="210"/>
                    <a:pt x="4672" y="226"/>
                  </a:cubicBezTo>
                  <a:cubicBezTo>
                    <a:pt x="4672" y="226"/>
                    <a:pt x="4278" y="1"/>
                    <a:pt x="358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4424450" y="3039850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263" y="0"/>
                  </a:moveTo>
                  <a:lnTo>
                    <a:pt x="1263" y="0"/>
                  </a:lnTo>
                  <a:cubicBezTo>
                    <a:pt x="1689" y="426"/>
                    <a:pt x="1837" y="1066"/>
                    <a:pt x="1640" y="1639"/>
                  </a:cubicBezTo>
                  <a:cubicBezTo>
                    <a:pt x="1410" y="2401"/>
                    <a:pt x="887" y="2601"/>
                    <a:pt x="437" y="2601"/>
                  </a:cubicBezTo>
                  <a:cubicBezTo>
                    <a:pt x="277" y="2601"/>
                    <a:pt x="126" y="2575"/>
                    <a:pt x="1" y="2541"/>
                  </a:cubicBezTo>
                  <a:lnTo>
                    <a:pt x="1" y="2541"/>
                  </a:lnTo>
                  <a:cubicBezTo>
                    <a:pt x="1" y="2541"/>
                    <a:pt x="229" y="3347"/>
                    <a:pt x="1008" y="3347"/>
                  </a:cubicBezTo>
                  <a:cubicBezTo>
                    <a:pt x="1038" y="3347"/>
                    <a:pt x="1068" y="3346"/>
                    <a:pt x="1099" y="3344"/>
                  </a:cubicBezTo>
                  <a:cubicBezTo>
                    <a:pt x="1951" y="3278"/>
                    <a:pt x="1902" y="2623"/>
                    <a:pt x="1886" y="2344"/>
                  </a:cubicBezTo>
                  <a:cubicBezTo>
                    <a:pt x="1869" y="2065"/>
                    <a:pt x="1869" y="1836"/>
                    <a:pt x="1968" y="1836"/>
                  </a:cubicBezTo>
                  <a:cubicBezTo>
                    <a:pt x="2083" y="1836"/>
                    <a:pt x="2115" y="1934"/>
                    <a:pt x="2050" y="2131"/>
                  </a:cubicBezTo>
                  <a:cubicBezTo>
                    <a:pt x="1984" y="2328"/>
                    <a:pt x="1837" y="2967"/>
                    <a:pt x="2935" y="3082"/>
                  </a:cubicBezTo>
                  <a:cubicBezTo>
                    <a:pt x="2787" y="2983"/>
                    <a:pt x="2755" y="2803"/>
                    <a:pt x="2869" y="2672"/>
                  </a:cubicBezTo>
                  <a:cubicBezTo>
                    <a:pt x="3000" y="2410"/>
                    <a:pt x="3230" y="1967"/>
                    <a:pt x="2492" y="1344"/>
                  </a:cubicBezTo>
                  <a:cubicBezTo>
                    <a:pt x="1771" y="721"/>
                    <a:pt x="1706" y="279"/>
                    <a:pt x="1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4341275" y="2920025"/>
              <a:ext cx="38125" cy="191950"/>
            </a:xfrm>
            <a:custGeom>
              <a:rect b="b" l="l" r="r" t="t"/>
              <a:pathLst>
                <a:path extrusionOk="0" h="7678" w="1525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302"/>
                    <a:pt x="328" y="843"/>
                    <a:pt x="590" y="1105"/>
                  </a:cubicBezTo>
                  <a:cubicBezTo>
                    <a:pt x="705" y="1203"/>
                    <a:pt x="754" y="1482"/>
                    <a:pt x="804" y="1859"/>
                  </a:cubicBezTo>
                  <a:cubicBezTo>
                    <a:pt x="836" y="2580"/>
                    <a:pt x="820" y="3302"/>
                    <a:pt x="738" y="4006"/>
                  </a:cubicBezTo>
                  <a:cubicBezTo>
                    <a:pt x="607" y="5367"/>
                    <a:pt x="771" y="7137"/>
                    <a:pt x="1459" y="7678"/>
                  </a:cubicBezTo>
                  <a:cubicBezTo>
                    <a:pt x="1459" y="7678"/>
                    <a:pt x="804" y="7055"/>
                    <a:pt x="951" y="5187"/>
                  </a:cubicBezTo>
                  <a:cubicBezTo>
                    <a:pt x="1049" y="3990"/>
                    <a:pt x="1410" y="2843"/>
                    <a:pt x="1476" y="1859"/>
                  </a:cubicBezTo>
                  <a:cubicBezTo>
                    <a:pt x="1525" y="1302"/>
                    <a:pt x="1459" y="794"/>
                    <a:pt x="1181" y="384"/>
                  </a:cubicBezTo>
                  <a:cubicBezTo>
                    <a:pt x="1181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4222850" y="2895075"/>
              <a:ext cx="212700" cy="254600"/>
            </a:xfrm>
            <a:custGeom>
              <a:rect b="b" l="l" r="r" t="t"/>
              <a:pathLst>
                <a:path extrusionOk="0" h="10184" w="8508">
                  <a:moveTo>
                    <a:pt x="2219" y="0"/>
                  </a:moveTo>
                  <a:cubicBezTo>
                    <a:pt x="1305" y="0"/>
                    <a:pt x="474" y="458"/>
                    <a:pt x="246" y="1169"/>
                  </a:cubicBezTo>
                  <a:cubicBezTo>
                    <a:pt x="0" y="1775"/>
                    <a:pt x="197" y="2464"/>
                    <a:pt x="721" y="2857"/>
                  </a:cubicBezTo>
                  <a:cubicBezTo>
                    <a:pt x="738" y="2873"/>
                    <a:pt x="754" y="2890"/>
                    <a:pt x="771" y="2890"/>
                  </a:cubicBezTo>
                  <a:cubicBezTo>
                    <a:pt x="1007" y="3031"/>
                    <a:pt x="1269" y="3101"/>
                    <a:pt x="1530" y="3101"/>
                  </a:cubicBezTo>
                  <a:cubicBezTo>
                    <a:pt x="1814" y="3101"/>
                    <a:pt x="2097" y="3019"/>
                    <a:pt x="2344" y="2857"/>
                  </a:cubicBezTo>
                  <a:cubicBezTo>
                    <a:pt x="2492" y="2759"/>
                    <a:pt x="2623" y="2611"/>
                    <a:pt x="2672" y="2431"/>
                  </a:cubicBezTo>
                  <a:cubicBezTo>
                    <a:pt x="2817" y="2041"/>
                    <a:pt x="2502" y="1638"/>
                    <a:pt x="2111" y="1638"/>
                  </a:cubicBezTo>
                  <a:cubicBezTo>
                    <a:pt x="2059" y="1638"/>
                    <a:pt x="2005" y="1645"/>
                    <a:pt x="1951" y="1661"/>
                  </a:cubicBezTo>
                  <a:cubicBezTo>
                    <a:pt x="1639" y="1726"/>
                    <a:pt x="1443" y="2070"/>
                    <a:pt x="1574" y="2382"/>
                  </a:cubicBezTo>
                  <a:cubicBezTo>
                    <a:pt x="1645" y="2631"/>
                    <a:pt x="1905" y="2665"/>
                    <a:pt x="2044" y="2665"/>
                  </a:cubicBezTo>
                  <a:cubicBezTo>
                    <a:pt x="2096" y="2665"/>
                    <a:pt x="2131" y="2660"/>
                    <a:pt x="2131" y="2660"/>
                  </a:cubicBezTo>
                  <a:lnTo>
                    <a:pt x="2131" y="2660"/>
                  </a:lnTo>
                  <a:cubicBezTo>
                    <a:pt x="2098" y="2742"/>
                    <a:pt x="2033" y="2824"/>
                    <a:pt x="1951" y="2873"/>
                  </a:cubicBezTo>
                  <a:cubicBezTo>
                    <a:pt x="1828" y="2939"/>
                    <a:pt x="1697" y="2972"/>
                    <a:pt x="1566" y="2972"/>
                  </a:cubicBezTo>
                  <a:cubicBezTo>
                    <a:pt x="1435" y="2972"/>
                    <a:pt x="1303" y="2939"/>
                    <a:pt x="1180" y="2873"/>
                  </a:cubicBezTo>
                  <a:cubicBezTo>
                    <a:pt x="1098" y="2824"/>
                    <a:pt x="1033" y="2775"/>
                    <a:pt x="951" y="2710"/>
                  </a:cubicBezTo>
                  <a:cubicBezTo>
                    <a:pt x="525" y="2333"/>
                    <a:pt x="443" y="1087"/>
                    <a:pt x="1164" y="513"/>
                  </a:cubicBezTo>
                  <a:cubicBezTo>
                    <a:pt x="1488" y="277"/>
                    <a:pt x="1879" y="148"/>
                    <a:pt x="2276" y="148"/>
                  </a:cubicBezTo>
                  <a:cubicBezTo>
                    <a:pt x="2320" y="148"/>
                    <a:pt x="2365" y="149"/>
                    <a:pt x="2410" y="153"/>
                  </a:cubicBezTo>
                  <a:cubicBezTo>
                    <a:pt x="2541" y="169"/>
                    <a:pt x="2672" y="185"/>
                    <a:pt x="2803" y="218"/>
                  </a:cubicBezTo>
                  <a:cubicBezTo>
                    <a:pt x="3901" y="464"/>
                    <a:pt x="4606" y="1644"/>
                    <a:pt x="4836" y="2873"/>
                  </a:cubicBezTo>
                  <a:cubicBezTo>
                    <a:pt x="5082" y="4136"/>
                    <a:pt x="4836" y="5365"/>
                    <a:pt x="4901" y="6496"/>
                  </a:cubicBezTo>
                  <a:cubicBezTo>
                    <a:pt x="4852" y="7512"/>
                    <a:pt x="5262" y="8496"/>
                    <a:pt x="5999" y="9200"/>
                  </a:cubicBezTo>
                  <a:cubicBezTo>
                    <a:pt x="6688" y="9807"/>
                    <a:pt x="7573" y="10151"/>
                    <a:pt x="8507" y="10184"/>
                  </a:cubicBezTo>
                  <a:cubicBezTo>
                    <a:pt x="7589" y="10118"/>
                    <a:pt x="6721" y="9758"/>
                    <a:pt x="6049" y="9135"/>
                  </a:cubicBezTo>
                  <a:cubicBezTo>
                    <a:pt x="5360" y="8446"/>
                    <a:pt x="4983" y="7479"/>
                    <a:pt x="5049" y="6496"/>
                  </a:cubicBezTo>
                  <a:cubicBezTo>
                    <a:pt x="5000" y="5381"/>
                    <a:pt x="5262" y="4168"/>
                    <a:pt x="5000" y="2873"/>
                  </a:cubicBezTo>
                  <a:lnTo>
                    <a:pt x="5000" y="2841"/>
                  </a:lnTo>
                  <a:cubicBezTo>
                    <a:pt x="4787" y="1579"/>
                    <a:pt x="4016" y="316"/>
                    <a:pt x="2836" y="71"/>
                  </a:cubicBezTo>
                  <a:cubicBezTo>
                    <a:pt x="2630" y="23"/>
                    <a:pt x="2422" y="0"/>
                    <a:pt x="22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4214250" y="2934525"/>
              <a:ext cx="116400" cy="136900"/>
            </a:xfrm>
            <a:custGeom>
              <a:rect b="b" l="l" r="r" t="t"/>
              <a:pathLst>
                <a:path extrusionOk="0" h="5476" w="4656">
                  <a:moveTo>
                    <a:pt x="295" y="1"/>
                  </a:moveTo>
                  <a:cubicBezTo>
                    <a:pt x="82" y="394"/>
                    <a:pt x="0" y="853"/>
                    <a:pt x="49" y="1295"/>
                  </a:cubicBezTo>
                  <a:cubicBezTo>
                    <a:pt x="115" y="1918"/>
                    <a:pt x="328" y="2508"/>
                    <a:pt x="688" y="3033"/>
                  </a:cubicBezTo>
                  <a:cubicBezTo>
                    <a:pt x="1182" y="3716"/>
                    <a:pt x="1948" y="3794"/>
                    <a:pt x="2272" y="3794"/>
                  </a:cubicBezTo>
                  <a:cubicBezTo>
                    <a:pt x="2369" y="3794"/>
                    <a:pt x="2426" y="3787"/>
                    <a:pt x="2426" y="3787"/>
                  </a:cubicBezTo>
                  <a:cubicBezTo>
                    <a:pt x="2147" y="3705"/>
                    <a:pt x="2098" y="3377"/>
                    <a:pt x="2295" y="3131"/>
                  </a:cubicBezTo>
                  <a:cubicBezTo>
                    <a:pt x="2459" y="2984"/>
                    <a:pt x="2426" y="2722"/>
                    <a:pt x="2229" y="2607"/>
                  </a:cubicBezTo>
                  <a:cubicBezTo>
                    <a:pt x="2115" y="2558"/>
                    <a:pt x="1836" y="2328"/>
                    <a:pt x="2065" y="2197"/>
                  </a:cubicBezTo>
                  <a:cubicBezTo>
                    <a:pt x="2093" y="2179"/>
                    <a:pt x="2124" y="2171"/>
                    <a:pt x="2157" y="2171"/>
                  </a:cubicBezTo>
                  <a:cubicBezTo>
                    <a:pt x="2395" y="2171"/>
                    <a:pt x="2731" y="2611"/>
                    <a:pt x="2688" y="3115"/>
                  </a:cubicBezTo>
                  <a:cubicBezTo>
                    <a:pt x="2639" y="3705"/>
                    <a:pt x="2918" y="3853"/>
                    <a:pt x="3311" y="4131"/>
                  </a:cubicBezTo>
                  <a:cubicBezTo>
                    <a:pt x="3721" y="4410"/>
                    <a:pt x="3475" y="4934"/>
                    <a:pt x="3475" y="4934"/>
                  </a:cubicBezTo>
                  <a:cubicBezTo>
                    <a:pt x="4196" y="4525"/>
                    <a:pt x="4032" y="3853"/>
                    <a:pt x="3950" y="3705"/>
                  </a:cubicBezTo>
                  <a:cubicBezTo>
                    <a:pt x="3852" y="3557"/>
                    <a:pt x="3672" y="3295"/>
                    <a:pt x="3901" y="3197"/>
                  </a:cubicBezTo>
                  <a:cubicBezTo>
                    <a:pt x="3916" y="3189"/>
                    <a:pt x="3931" y="3186"/>
                    <a:pt x="3945" y="3186"/>
                  </a:cubicBezTo>
                  <a:cubicBezTo>
                    <a:pt x="4141" y="3186"/>
                    <a:pt x="4212" y="3914"/>
                    <a:pt x="4196" y="4557"/>
                  </a:cubicBezTo>
                  <a:cubicBezTo>
                    <a:pt x="4163" y="4918"/>
                    <a:pt x="4344" y="5279"/>
                    <a:pt x="4655" y="5475"/>
                  </a:cubicBezTo>
                  <a:cubicBezTo>
                    <a:pt x="4508" y="5147"/>
                    <a:pt x="4458" y="4803"/>
                    <a:pt x="4458" y="4443"/>
                  </a:cubicBezTo>
                  <a:cubicBezTo>
                    <a:pt x="4458" y="3934"/>
                    <a:pt x="4557" y="3033"/>
                    <a:pt x="3639" y="2394"/>
                  </a:cubicBezTo>
                  <a:cubicBezTo>
                    <a:pt x="2737" y="1771"/>
                    <a:pt x="1639" y="2049"/>
                    <a:pt x="836" y="1492"/>
                  </a:cubicBezTo>
                  <a:cubicBezTo>
                    <a:pt x="754" y="1427"/>
                    <a:pt x="688" y="1361"/>
                    <a:pt x="623" y="1295"/>
                  </a:cubicBezTo>
                  <a:cubicBezTo>
                    <a:pt x="311" y="935"/>
                    <a:pt x="197" y="460"/>
                    <a:pt x="29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4645325" y="3076275"/>
              <a:ext cx="99600" cy="218925"/>
            </a:xfrm>
            <a:custGeom>
              <a:rect b="b" l="l" r="r" t="t"/>
              <a:pathLst>
                <a:path extrusionOk="0" h="8757" w="3984">
                  <a:moveTo>
                    <a:pt x="1929" y="0"/>
                  </a:moveTo>
                  <a:cubicBezTo>
                    <a:pt x="1772" y="0"/>
                    <a:pt x="1614" y="22"/>
                    <a:pt x="1460" y="67"/>
                  </a:cubicBezTo>
                  <a:cubicBezTo>
                    <a:pt x="689" y="248"/>
                    <a:pt x="148" y="903"/>
                    <a:pt x="83" y="1690"/>
                  </a:cubicBezTo>
                  <a:cubicBezTo>
                    <a:pt x="1" y="2493"/>
                    <a:pt x="411" y="3280"/>
                    <a:pt x="1017" y="3837"/>
                  </a:cubicBezTo>
                  <a:cubicBezTo>
                    <a:pt x="1607" y="4428"/>
                    <a:pt x="2361" y="4706"/>
                    <a:pt x="2902" y="5214"/>
                  </a:cubicBezTo>
                  <a:cubicBezTo>
                    <a:pt x="3443" y="5673"/>
                    <a:pt x="3771" y="6345"/>
                    <a:pt x="3820" y="7050"/>
                  </a:cubicBezTo>
                  <a:cubicBezTo>
                    <a:pt x="3853" y="7722"/>
                    <a:pt x="3508" y="8394"/>
                    <a:pt x="2918" y="8558"/>
                  </a:cubicBezTo>
                  <a:cubicBezTo>
                    <a:pt x="2785" y="8608"/>
                    <a:pt x="2650" y="8631"/>
                    <a:pt x="2518" y="8631"/>
                  </a:cubicBezTo>
                  <a:cubicBezTo>
                    <a:pt x="2080" y="8631"/>
                    <a:pt x="1684" y="8379"/>
                    <a:pt x="1558" y="8001"/>
                  </a:cubicBezTo>
                  <a:cubicBezTo>
                    <a:pt x="1345" y="7558"/>
                    <a:pt x="1542" y="7017"/>
                    <a:pt x="2000" y="6837"/>
                  </a:cubicBezTo>
                  <a:cubicBezTo>
                    <a:pt x="2082" y="6804"/>
                    <a:pt x="2181" y="6788"/>
                    <a:pt x="2263" y="6788"/>
                  </a:cubicBezTo>
                  <a:cubicBezTo>
                    <a:pt x="2263" y="6788"/>
                    <a:pt x="2292" y="6785"/>
                    <a:pt x="2339" y="6785"/>
                  </a:cubicBezTo>
                  <a:cubicBezTo>
                    <a:pt x="2479" y="6785"/>
                    <a:pt x="2771" y="6812"/>
                    <a:pt x="2869" y="7034"/>
                  </a:cubicBezTo>
                  <a:cubicBezTo>
                    <a:pt x="2869" y="7034"/>
                    <a:pt x="2890" y="7076"/>
                    <a:pt x="2857" y="7076"/>
                  </a:cubicBezTo>
                  <a:cubicBezTo>
                    <a:pt x="2848" y="7076"/>
                    <a:pt x="2836" y="7073"/>
                    <a:pt x="2820" y="7067"/>
                  </a:cubicBezTo>
                  <a:cubicBezTo>
                    <a:pt x="2750" y="7024"/>
                    <a:pt x="2674" y="7003"/>
                    <a:pt x="2599" y="7003"/>
                  </a:cubicBezTo>
                  <a:cubicBezTo>
                    <a:pt x="2500" y="7003"/>
                    <a:pt x="2403" y="7041"/>
                    <a:pt x="2328" y="7116"/>
                  </a:cubicBezTo>
                  <a:cubicBezTo>
                    <a:pt x="2066" y="7345"/>
                    <a:pt x="2132" y="7771"/>
                    <a:pt x="2443" y="7935"/>
                  </a:cubicBezTo>
                  <a:cubicBezTo>
                    <a:pt x="2521" y="7973"/>
                    <a:pt x="2605" y="7991"/>
                    <a:pt x="2686" y="7991"/>
                  </a:cubicBezTo>
                  <a:cubicBezTo>
                    <a:pt x="2996" y="7991"/>
                    <a:pt x="3278" y="7724"/>
                    <a:pt x="3148" y="7230"/>
                  </a:cubicBezTo>
                  <a:cubicBezTo>
                    <a:pt x="3047" y="6914"/>
                    <a:pt x="2756" y="6711"/>
                    <a:pt x="2431" y="6711"/>
                  </a:cubicBezTo>
                  <a:cubicBezTo>
                    <a:pt x="2387" y="6711"/>
                    <a:pt x="2341" y="6714"/>
                    <a:pt x="2296" y="6722"/>
                  </a:cubicBezTo>
                  <a:cubicBezTo>
                    <a:pt x="2181" y="6722"/>
                    <a:pt x="2066" y="6739"/>
                    <a:pt x="1968" y="6804"/>
                  </a:cubicBezTo>
                  <a:cubicBezTo>
                    <a:pt x="1492" y="7017"/>
                    <a:pt x="1279" y="7558"/>
                    <a:pt x="1476" y="8034"/>
                  </a:cubicBezTo>
                  <a:cubicBezTo>
                    <a:pt x="1605" y="8471"/>
                    <a:pt x="2066" y="8757"/>
                    <a:pt x="2560" y="8757"/>
                  </a:cubicBezTo>
                  <a:cubicBezTo>
                    <a:pt x="2695" y="8757"/>
                    <a:pt x="2833" y="8735"/>
                    <a:pt x="2968" y="8689"/>
                  </a:cubicBezTo>
                  <a:cubicBezTo>
                    <a:pt x="3607" y="8509"/>
                    <a:pt x="3984" y="7771"/>
                    <a:pt x="3967" y="7067"/>
                  </a:cubicBezTo>
                  <a:cubicBezTo>
                    <a:pt x="3935" y="6313"/>
                    <a:pt x="3590" y="5608"/>
                    <a:pt x="3017" y="5100"/>
                  </a:cubicBezTo>
                  <a:cubicBezTo>
                    <a:pt x="2443" y="4559"/>
                    <a:pt x="1689" y="4280"/>
                    <a:pt x="1132" y="3723"/>
                  </a:cubicBezTo>
                  <a:cubicBezTo>
                    <a:pt x="558" y="3182"/>
                    <a:pt x="181" y="2444"/>
                    <a:pt x="247" y="1707"/>
                  </a:cubicBezTo>
                  <a:cubicBezTo>
                    <a:pt x="263" y="1264"/>
                    <a:pt x="476" y="838"/>
                    <a:pt x="837" y="559"/>
                  </a:cubicBezTo>
                  <a:cubicBezTo>
                    <a:pt x="984" y="444"/>
                    <a:pt x="1165" y="346"/>
                    <a:pt x="1361" y="297"/>
                  </a:cubicBezTo>
                  <a:cubicBezTo>
                    <a:pt x="1508" y="254"/>
                    <a:pt x="1665" y="233"/>
                    <a:pt x="1823" y="233"/>
                  </a:cubicBezTo>
                  <a:cubicBezTo>
                    <a:pt x="1964" y="233"/>
                    <a:pt x="2107" y="250"/>
                    <a:pt x="2246" y="281"/>
                  </a:cubicBezTo>
                  <a:cubicBezTo>
                    <a:pt x="3263" y="543"/>
                    <a:pt x="3590" y="1920"/>
                    <a:pt x="2902" y="2575"/>
                  </a:cubicBezTo>
                  <a:cubicBezTo>
                    <a:pt x="2771" y="2706"/>
                    <a:pt x="2591" y="2805"/>
                    <a:pt x="2410" y="2838"/>
                  </a:cubicBezTo>
                  <a:cubicBezTo>
                    <a:pt x="2347" y="2846"/>
                    <a:pt x="2287" y="2850"/>
                    <a:pt x="2230" y="2850"/>
                  </a:cubicBezTo>
                  <a:cubicBezTo>
                    <a:pt x="1757" y="2850"/>
                    <a:pt x="1514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4" y="2346"/>
                    <a:pt x="1654" y="2347"/>
                    <a:pt x="1680" y="2347"/>
                  </a:cubicBezTo>
                  <a:cubicBezTo>
                    <a:pt x="1818" y="2347"/>
                    <a:pt x="2139" y="2324"/>
                    <a:pt x="2263" y="2034"/>
                  </a:cubicBezTo>
                  <a:cubicBezTo>
                    <a:pt x="2381" y="1680"/>
                    <a:pt x="2109" y="1346"/>
                    <a:pt x="1777" y="1346"/>
                  </a:cubicBezTo>
                  <a:cubicBezTo>
                    <a:pt x="1695" y="1346"/>
                    <a:pt x="1610" y="1366"/>
                    <a:pt x="1525" y="1412"/>
                  </a:cubicBezTo>
                  <a:cubicBezTo>
                    <a:pt x="919" y="1789"/>
                    <a:pt x="1066" y="2706"/>
                    <a:pt x="1755" y="2903"/>
                  </a:cubicBezTo>
                  <a:cubicBezTo>
                    <a:pt x="1928" y="2983"/>
                    <a:pt x="2111" y="3021"/>
                    <a:pt x="2292" y="3021"/>
                  </a:cubicBezTo>
                  <a:cubicBezTo>
                    <a:pt x="2743" y="3021"/>
                    <a:pt x="3181" y="2784"/>
                    <a:pt x="3427" y="2362"/>
                  </a:cubicBezTo>
                  <a:cubicBezTo>
                    <a:pt x="3689" y="1821"/>
                    <a:pt x="3623" y="1166"/>
                    <a:pt x="3279" y="674"/>
                  </a:cubicBezTo>
                  <a:cubicBezTo>
                    <a:pt x="2963" y="245"/>
                    <a:pt x="2454" y="0"/>
                    <a:pt x="192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4700650" y="3159075"/>
              <a:ext cx="42575" cy="60275"/>
            </a:xfrm>
            <a:custGeom>
              <a:rect b="b" l="l" r="r" t="t"/>
              <a:pathLst>
                <a:path extrusionOk="0" h="2411" w="1703">
                  <a:moveTo>
                    <a:pt x="197" y="1"/>
                  </a:moveTo>
                  <a:cubicBezTo>
                    <a:pt x="197" y="165"/>
                    <a:pt x="164" y="329"/>
                    <a:pt x="115" y="476"/>
                  </a:cubicBezTo>
                  <a:cubicBezTo>
                    <a:pt x="1" y="870"/>
                    <a:pt x="312" y="1132"/>
                    <a:pt x="951" y="1411"/>
                  </a:cubicBezTo>
                  <a:cubicBezTo>
                    <a:pt x="1574" y="1689"/>
                    <a:pt x="1656" y="2410"/>
                    <a:pt x="1656" y="2410"/>
                  </a:cubicBezTo>
                  <a:cubicBezTo>
                    <a:pt x="1703" y="521"/>
                    <a:pt x="973" y="344"/>
                    <a:pt x="727" y="344"/>
                  </a:cubicBezTo>
                  <a:cubicBezTo>
                    <a:pt x="713" y="344"/>
                    <a:pt x="700" y="344"/>
                    <a:pt x="689" y="345"/>
                  </a:cubicBezTo>
                  <a:cubicBezTo>
                    <a:pt x="492" y="345"/>
                    <a:pt x="378" y="263"/>
                    <a:pt x="361" y="165"/>
                  </a:cubicBezTo>
                  <a:cubicBezTo>
                    <a:pt x="328" y="67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4566250" y="2981250"/>
              <a:ext cx="159825" cy="250800"/>
            </a:xfrm>
            <a:custGeom>
              <a:rect b="b" l="l" r="r" t="t"/>
              <a:pathLst>
                <a:path extrusionOk="0" h="10032" w="6393">
                  <a:moveTo>
                    <a:pt x="1148" y="0"/>
                  </a:moveTo>
                  <a:lnTo>
                    <a:pt x="1148" y="0"/>
                  </a:lnTo>
                  <a:cubicBezTo>
                    <a:pt x="1246" y="131"/>
                    <a:pt x="1230" y="312"/>
                    <a:pt x="1115" y="410"/>
                  </a:cubicBezTo>
                  <a:cubicBezTo>
                    <a:pt x="918" y="590"/>
                    <a:pt x="361" y="1213"/>
                    <a:pt x="754" y="1836"/>
                  </a:cubicBezTo>
                  <a:cubicBezTo>
                    <a:pt x="1197" y="2524"/>
                    <a:pt x="1787" y="2295"/>
                    <a:pt x="1984" y="2885"/>
                  </a:cubicBezTo>
                  <a:cubicBezTo>
                    <a:pt x="1984" y="2885"/>
                    <a:pt x="2066" y="3180"/>
                    <a:pt x="1869" y="3278"/>
                  </a:cubicBezTo>
                  <a:cubicBezTo>
                    <a:pt x="1837" y="3296"/>
                    <a:pt x="1807" y="3303"/>
                    <a:pt x="1778" y="3303"/>
                  </a:cubicBezTo>
                  <a:cubicBezTo>
                    <a:pt x="1642" y="3303"/>
                    <a:pt x="1541" y="3129"/>
                    <a:pt x="1541" y="2967"/>
                  </a:cubicBezTo>
                  <a:cubicBezTo>
                    <a:pt x="1475" y="2672"/>
                    <a:pt x="1230" y="2426"/>
                    <a:pt x="935" y="2393"/>
                  </a:cubicBezTo>
                  <a:cubicBezTo>
                    <a:pt x="542" y="2344"/>
                    <a:pt x="492" y="2230"/>
                    <a:pt x="492" y="2229"/>
                  </a:cubicBezTo>
                  <a:lnTo>
                    <a:pt x="492" y="2229"/>
                  </a:lnTo>
                  <a:cubicBezTo>
                    <a:pt x="541" y="2361"/>
                    <a:pt x="558" y="2524"/>
                    <a:pt x="525" y="2656"/>
                  </a:cubicBezTo>
                  <a:cubicBezTo>
                    <a:pt x="459" y="2803"/>
                    <a:pt x="164" y="3311"/>
                    <a:pt x="721" y="3688"/>
                  </a:cubicBezTo>
                  <a:cubicBezTo>
                    <a:pt x="1295" y="4065"/>
                    <a:pt x="1574" y="3868"/>
                    <a:pt x="1689" y="4508"/>
                  </a:cubicBezTo>
                  <a:cubicBezTo>
                    <a:pt x="1787" y="5147"/>
                    <a:pt x="1836" y="5917"/>
                    <a:pt x="2180" y="6245"/>
                  </a:cubicBezTo>
                  <a:cubicBezTo>
                    <a:pt x="2066" y="6180"/>
                    <a:pt x="1984" y="6081"/>
                    <a:pt x="1918" y="5967"/>
                  </a:cubicBezTo>
                  <a:cubicBezTo>
                    <a:pt x="1770" y="5640"/>
                    <a:pt x="1461" y="5435"/>
                    <a:pt x="1124" y="5435"/>
                  </a:cubicBezTo>
                  <a:cubicBezTo>
                    <a:pt x="1089" y="5435"/>
                    <a:pt x="1053" y="5437"/>
                    <a:pt x="1016" y="5442"/>
                  </a:cubicBezTo>
                  <a:cubicBezTo>
                    <a:pt x="994" y="5443"/>
                    <a:pt x="972" y="5443"/>
                    <a:pt x="951" y="5443"/>
                  </a:cubicBezTo>
                  <a:cubicBezTo>
                    <a:pt x="438" y="5443"/>
                    <a:pt x="375" y="5257"/>
                    <a:pt x="328" y="5131"/>
                  </a:cubicBezTo>
                  <a:lnTo>
                    <a:pt x="328" y="5131"/>
                  </a:lnTo>
                  <a:cubicBezTo>
                    <a:pt x="328" y="5131"/>
                    <a:pt x="0" y="6131"/>
                    <a:pt x="935" y="6622"/>
                  </a:cubicBezTo>
                  <a:cubicBezTo>
                    <a:pt x="1869" y="7114"/>
                    <a:pt x="1803" y="6737"/>
                    <a:pt x="3082" y="7802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3" y="8699"/>
                    <a:pt x="4283" y="8697"/>
                    <a:pt x="4253" y="8697"/>
                  </a:cubicBezTo>
                  <a:cubicBezTo>
                    <a:pt x="4076" y="8697"/>
                    <a:pt x="3918" y="8779"/>
                    <a:pt x="3819" y="8933"/>
                  </a:cubicBezTo>
                  <a:cubicBezTo>
                    <a:pt x="3623" y="9228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0" y="9572"/>
                  </a:cubicBezTo>
                  <a:cubicBezTo>
                    <a:pt x="4274" y="9572"/>
                    <a:pt x="4422" y="9662"/>
                    <a:pt x="4582" y="9662"/>
                  </a:cubicBezTo>
                  <a:cubicBezTo>
                    <a:pt x="4674" y="9662"/>
                    <a:pt x="4770" y="9632"/>
                    <a:pt x="4868" y="9540"/>
                  </a:cubicBezTo>
                  <a:cubicBezTo>
                    <a:pt x="4988" y="9427"/>
                    <a:pt x="5185" y="9329"/>
                    <a:pt x="5413" y="9329"/>
                  </a:cubicBezTo>
                  <a:cubicBezTo>
                    <a:pt x="5716" y="9329"/>
                    <a:pt x="6076" y="9500"/>
                    <a:pt x="6393" y="10032"/>
                  </a:cubicBezTo>
                  <a:cubicBezTo>
                    <a:pt x="6393" y="10032"/>
                    <a:pt x="6163" y="9228"/>
                    <a:pt x="4836" y="8688"/>
                  </a:cubicBezTo>
                  <a:cubicBezTo>
                    <a:pt x="3131" y="7983"/>
                    <a:pt x="2049" y="6278"/>
                    <a:pt x="2131" y="4426"/>
                  </a:cubicBezTo>
                  <a:cubicBezTo>
                    <a:pt x="2213" y="2197"/>
                    <a:pt x="3508" y="672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4612550" y="2917525"/>
              <a:ext cx="68875" cy="269050"/>
            </a:xfrm>
            <a:custGeom>
              <a:rect b="b" l="l" r="r" t="t"/>
              <a:pathLst>
                <a:path extrusionOk="0" h="10762" w="2755">
                  <a:moveTo>
                    <a:pt x="1308" y="0"/>
                  </a:moveTo>
                  <a:cubicBezTo>
                    <a:pt x="727" y="0"/>
                    <a:pt x="172" y="379"/>
                    <a:pt x="99" y="910"/>
                  </a:cubicBezTo>
                  <a:cubicBezTo>
                    <a:pt x="0" y="1418"/>
                    <a:pt x="377" y="1910"/>
                    <a:pt x="902" y="1959"/>
                  </a:cubicBezTo>
                  <a:lnTo>
                    <a:pt x="1066" y="1959"/>
                  </a:lnTo>
                  <a:cubicBezTo>
                    <a:pt x="1590" y="1926"/>
                    <a:pt x="1853" y="1336"/>
                    <a:pt x="1656" y="1074"/>
                  </a:cubicBezTo>
                  <a:cubicBezTo>
                    <a:pt x="1573" y="956"/>
                    <a:pt x="1454" y="904"/>
                    <a:pt x="1337" y="904"/>
                  </a:cubicBezTo>
                  <a:cubicBezTo>
                    <a:pt x="1128" y="904"/>
                    <a:pt x="924" y="1068"/>
                    <a:pt x="935" y="1320"/>
                  </a:cubicBezTo>
                  <a:cubicBezTo>
                    <a:pt x="951" y="1648"/>
                    <a:pt x="1312" y="1615"/>
                    <a:pt x="1345" y="1664"/>
                  </a:cubicBezTo>
                  <a:cubicBezTo>
                    <a:pt x="1377" y="1697"/>
                    <a:pt x="1345" y="1762"/>
                    <a:pt x="1345" y="1762"/>
                  </a:cubicBezTo>
                  <a:cubicBezTo>
                    <a:pt x="1312" y="1828"/>
                    <a:pt x="1246" y="1877"/>
                    <a:pt x="1164" y="1894"/>
                  </a:cubicBezTo>
                  <a:cubicBezTo>
                    <a:pt x="1148" y="1910"/>
                    <a:pt x="1131" y="1910"/>
                    <a:pt x="1115" y="1910"/>
                  </a:cubicBezTo>
                  <a:lnTo>
                    <a:pt x="1099" y="1910"/>
                  </a:lnTo>
                  <a:cubicBezTo>
                    <a:pt x="1066" y="1914"/>
                    <a:pt x="1033" y="1916"/>
                    <a:pt x="1001" y="1916"/>
                  </a:cubicBezTo>
                  <a:cubicBezTo>
                    <a:pt x="488" y="1916"/>
                    <a:pt x="74" y="1435"/>
                    <a:pt x="197" y="910"/>
                  </a:cubicBezTo>
                  <a:cubicBezTo>
                    <a:pt x="269" y="438"/>
                    <a:pt x="764" y="114"/>
                    <a:pt x="1281" y="114"/>
                  </a:cubicBezTo>
                  <a:cubicBezTo>
                    <a:pt x="1591" y="114"/>
                    <a:pt x="1908" y="230"/>
                    <a:pt x="2148" y="500"/>
                  </a:cubicBezTo>
                  <a:cubicBezTo>
                    <a:pt x="2443" y="926"/>
                    <a:pt x="2590" y="1435"/>
                    <a:pt x="2557" y="1943"/>
                  </a:cubicBezTo>
                  <a:cubicBezTo>
                    <a:pt x="2541" y="2467"/>
                    <a:pt x="2443" y="2975"/>
                    <a:pt x="2262" y="3451"/>
                  </a:cubicBezTo>
                  <a:cubicBezTo>
                    <a:pt x="1443" y="5467"/>
                    <a:pt x="541" y="7516"/>
                    <a:pt x="1164" y="8991"/>
                  </a:cubicBezTo>
                  <a:cubicBezTo>
                    <a:pt x="1634" y="10130"/>
                    <a:pt x="2376" y="10576"/>
                    <a:pt x="2616" y="10717"/>
                  </a:cubicBezTo>
                  <a:lnTo>
                    <a:pt x="2616" y="10717"/>
                  </a:lnTo>
                  <a:cubicBezTo>
                    <a:pt x="1965" y="10306"/>
                    <a:pt x="1483" y="9686"/>
                    <a:pt x="1246" y="8958"/>
                  </a:cubicBezTo>
                  <a:cubicBezTo>
                    <a:pt x="689" y="7532"/>
                    <a:pt x="1574" y="5565"/>
                    <a:pt x="2426" y="3516"/>
                  </a:cubicBezTo>
                  <a:cubicBezTo>
                    <a:pt x="2607" y="3025"/>
                    <a:pt x="2705" y="2500"/>
                    <a:pt x="2721" y="1959"/>
                  </a:cubicBezTo>
                  <a:cubicBezTo>
                    <a:pt x="2754" y="1402"/>
                    <a:pt x="2590" y="861"/>
                    <a:pt x="2246" y="418"/>
                  </a:cubicBezTo>
                  <a:cubicBezTo>
                    <a:pt x="1983" y="125"/>
                    <a:pt x="1641" y="0"/>
                    <a:pt x="1308" y="0"/>
                  </a:cubicBezTo>
                  <a:close/>
                  <a:moveTo>
                    <a:pt x="2616" y="10717"/>
                  </a:moveTo>
                  <a:lnTo>
                    <a:pt x="2616" y="10717"/>
                  </a:lnTo>
                  <a:cubicBezTo>
                    <a:pt x="2640" y="10732"/>
                    <a:pt x="2664" y="10747"/>
                    <a:pt x="2689" y="10761"/>
                  </a:cubicBezTo>
                  <a:cubicBezTo>
                    <a:pt x="2678" y="10753"/>
                    <a:pt x="2653" y="10738"/>
                    <a:pt x="2616" y="1071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4679350" y="3186125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4697775" y="2996000"/>
              <a:ext cx="94700" cy="93450"/>
            </a:xfrm>
            <a:custGeom>
              <a:rect b="b" l="l" r="r" t="t"/>
              <a:pathLst>
                <a:path extrusionOk="0" h="3738" w="3788">
                  <a:moveTo>
                    <a:pt x="509" y="0"/>
                  </a:moveTo>
                  <a:cubicBezTo>
                    <a:pt x="509" y="0"/>
                    <a:pt x="279" y="66"/>
                    <a:pt x="132" y="672"/>
                  </a:cubicBezTo>
                  <a:cubicBezTo>
                    <a:pt x="1" y="1262"/>
                    <a:pt x="263" y="1492"/>
                    <a:pt x="1050" y="1852"/>
                  </a:cubicBezTo>
                  <a:cubicBezTo>
                    <a:pt x="1837" y="2229"/>
                    <a:pt x="1869" y="3508"/>
                    <a:pt x="1869" y="3508"/>
                  </a:cubicBezTo>
                  <a:lnTo>
                    <a:pt x="1902" y="3737"/>
                  </a:lnTo>
                  <a:lnTo>
                    <a:pt x="1919" y="3508"/>
                  </a:lnTo>
                  <a:cubicBezTo>
                    <a:pt x="1919" y="3508"/>
                    <a:pt x="1951" y="2213"/>
                    <a:pt x="2738" y="1852"/>
                  </a:cubicBezTo>
                  <a:cubicBezTo>
                    <a:pt x="3525" y="1492"/>
                    <a:pt x="3787" y="1262"/>
                    <a:pt x="3656" y="672"/>
                  </a:cubicBezTo>
                  <a:cubicBezTo>
                    <a:pt x="3509" y="66"/>
                    <a:pt x="3279" y="0"/>
                    <a:pt x="3279" y="0"/>
                  </a:cubicBezTo>
                  <a:lnTo>
                    <a:pt x="3279" y="0"/>
                  </a:lnTo>
                  <a:cubicBezTo>
                    <a:pt x="3279" y="0"/>
                    <a:pt x="3293" y="268"/>
                    <a:pt x="3113" y="268"/>
                  </a:cubicBezTo>
                  <a:cubicBezTo>
                    <a:pt x="3098" y="268"/>
                    <a:pt x="3083" y="266"/>
                    <a:pt x="3066" y="263"/>
                  </a:cubicBezTo>
                  <a:cubicBezTo>
                    <a:pt x="2959" y="232"/>
                    <a:pt x="2818" y="173"/>
                    <a:pt x="2685" y="173"/>
                  </a:cubicBezTo>
                  <a:cubicBezTo>
                    <a:pt x="2531" y="173"/>
                    <a:pt x="2390" y="251"/>
                    <a:pt x="2328" y="541"/>
                  </a:cubicBezTo>
                  <a:cubicBezTo>
                    <a:pt x="2201" y="1068"/>
                    <a:pt x="2151" y="1641"/>
                    <a:pt x="1937" y="1641"/>
                  </a:cubicBezTo>
                  <a:cubicBezTo>
                    <a:pt x="1931" y="1641"/>
                    <a:pt x="1925" y="1640"/>
                    <a:pt x="1919" y="1639"/>
                  </a:cubicBezTo>
                  <a:lnTo>
                    <a:pt x="1869" y="1639"/>
                  </a:lnTo>
                  <a:cubicBezTo>
                    <a:pt x="1863" y="1640"/>
                    <a:pt x="1857" y="1641"/>
                    <a:pt x="1851" y="1641"/>
                  </a:cubicBezTo>
                  <a:cubicBezTo>
                    <a:pt x="1637" y="1641"/>
                    <a:pt x="1587" y="1068"/>
                    <a:pt x="1460" y="541"/>
                  </a:cubicBezTo>
                  <a:cubicBezTo>
                    <a:pt x="1398" y="251"/>
                    <a:pt x="1257" y="173"/>
                    <a:pt x="1103" y="173"/>
                  </a:cubicBezTo>
                  <a:cubicBezTo>
                    <a:pt x="971" y="173"/>
                    <a:pt x="829" y="232"/>
                    <a:pt x="722" y="263"/>
                  </a:cubicBezTo>
                  <a:cubicBezTo>
                    <a:pt x="705" y="266"/>
                    <a:pt x="690" y="268"/>
                    <a:pt x="676" y="268"/>
                  </a:cubicBezTo>
                  <a:cubicBezTo>
                    <a:pt x="495" y="268"/>
                    <a:pt x="509" y="0"/>
                    <a:pt x="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4675650" y="2907475"/>
              <a:ext cx="69275" cy="204100"/>
            </a:xfrm>
            <a:custGeom>
              <a:rect b="b" l="l" r="r" t="t"/>
              <a:pathLst>
                <a:path extrusionOk="0" h="8164" w="2771">
                  <a:moveTo>
                    <a:pt x="2082" y="1"/>
                  </a:moveTo>
                  <a:cubicBezTo>
                    <a:pt x="2377" y="968"/>
                    <a:pt x="1296" y="1230"/>
                    <a:pt x="673" y="2361"/>
                  </a:cubicBezTo>
                  <a:cubicBezTo>
                    <a:pt x="574" y="2541"/>
                    <a:pt x="492" y="2722"/>
                    <a:pt x="443" y="2918"/>
                  </a:cubicBezTo>
                  <a:cubicBezTo>
                    <a:pt x="1" y="4295"/>
                    <a:pt x="263" y="5230"/>
                    <a:pt x="1558" y="6147"/>
                  </a:cubicBezTo>
                  <a:cubicBezTo>
                    <a:pt x="2705" y="6934"/>
                    <a:pt x="2754" y="8000"/>
                    <a:pt x="2754" y="8164"/>
                  </a:cubicBezTo>
                  <a:cubicBezTo>
                    <a:pt x="2771" y="7655"/>
                    <a:pt x="2623" y="7164"/>
                    <a:pt x="2328" y="6754"/>
                  </a:cubicBezTo>
                  <a:cubicBezTo>
                    <a:pt x="2017" y="6328"/>
                    <a:pt x="1623" y="6082"/>
                    <a:pt x="1050" y="5574"/>
                  </a:cubicBezTo>
                  <a:cubicBezTo>
                    <a:pt x="869" y="5410"/>
                    <a:pt x="722" y="5197"/>
                    <a:pt x="640" y="4984"/>
                  </a:cubicBezTo>
                  <a:cubicBezTo>
                    <a:pt x="312" y="4148"/>
                    <a:pt x="968" y="3279"/>
                    <a:pt x="1312" y="2902"/>
                  </a:cubicBezTo>
                  <a:cubicBezTo>
                    <a:pt x="1460" y="2738"/>
                    <a:pt x="1656" y="2558"/>
                    <a:pt x="1853" y="2361"/>
                  </a:cubicBezTo>
                  <a:cubicBezTo>
                    <a:pt x="2214" y="2017"/>
                    <a:pt x="2476" y="1574"/>
                    <a:pt x="2558" y="1083"/>
                  </a:cubicBezTo>
                  <a:cubicBezTo>
                    <a:pt x="2705" y="181"/>
                    <a:pt x="2083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3456950" y="3231000"/>
              <a:ext cx="226650" cy="158225"/>
            </a:xfrm>
            <a:custGeom>
              <a:rect b="b" l="l" r="r" t="t"/>
              <a:pathLst>
                <a:path extrusionOk="0" h="6329" w="9066">
                  <a:moveTo>
                    <a:pt x="7067" y="1"/>
                  </a:moveTo>
                  <a:cubicBezTo>
                    <a:pt x="6612" y="1"/>
                    <a:pt x="6185" y="163"/>
                    <a:pt x="5918" y="501"/>
                  </a:cubicBezTo>
                  <a:cubicBezTo>
                    <a:pt x="5525" y="910"/>
                    <a:pt x="5476" y="1550"/>
                    <a:pt x="5803" y="2009"/>
                  </a:cubicBezTo>
                  <a:cubicBezTo>
                    <a:pt x="5902" y="2140"/>
                    <a:pt x="6033" y="2254"/>
                    <a:pt x="6180" y="2320"/>
                  </a:cubicBezTo>
                  <a:lnTo>
                    <a:pt x="6213" y="2336"/>
                  </a:lnTo>
                  <a:lnTo>
                    <a:pt x="6279" y="2353"/>
                  </a:lnTo>
                  <a:cubicBezTo>
                    <a:pt x="6312" y="2369"/>
                    <a:pt x="6344" y="2369"/>
                    <a:pt x="6377" y="2369"/>
                  </a:cubicBezTo>
                  <a:cubicBezTo>
                    <a:pt x="6450" y="2390"/>
                    <a:pt x="6524" y="2401"/>
                    <a:pt x="6599" y="2401"/>
                  </a:cubicBezTo>
                  <a:cubicBezTo>
                    <a:pt x="6810" y="2401"/>
                    <a:pt x="7018" y="2318"/>
                    <a:pt x="7164" y="2172"/>
                  </a:cubicBezTo>
                  <a:cubicBezTo>
                    <a:pt x="7558" y="1748"/>
                    <a:pt x="7279" y="1211"/>
                    <a:pt x="6936" y="1211"/>
                  </a:cubicBezTo>
                  <a:cubicBezTo>
                    <a:pt x="6909" y="1211"/>
                    <a:pt x="6881" y="1214"/>
                    <a:pt x="6852" y="1222"/>
                  </a:cubicBezTo>
                  <a:cubicBezTo>
                    <a:pt x="6541" y="1320"/>
                    <a:pt x="6475" y="1730"/>
                    <a:pt x="6705" y="1861"/>
                  </a:cubicBezTo>
                  <a:cubicBezTo>
                    <a:pt x="6756" y="1884"/>
                    <a:pt x="6810" y="1894"/>
                    <a:pt x="6864" y="1894"/>
                  </a:cubicBezTo>
                  <a:cubicBezTo>
                    <a:pt x="6968" y="1894"/>
                    <a:pt x="7072" y="1854"/>
                    <a:pt x="7147" y="1779"/>
                  </a:cubicBezTo>
                  <a:lnTo>
                    <a:pt x="7147" y="1779"/>
                  </a:lnTo>
                  <a:cubicBezTo>
                    <a:pt x="7180" y="1927"/>
                    <a:pt x="7131" y="2074"/>
                    <a:pt x="7016" y="2156"/>
                  </a:cubicBezTo>
                  <a:cubicBezTo>
                    <a:pt x="6859" y="2265"/>
                    <a:pt x="6684" y="2329"/>
                    <a:pt x="6505" y="2329"/>
                  </a:cubicBezTo>
                  <a:cubicBezTo>
                    <a:pt x="6441" y="2329"/>
                    <a:pt x="6376" y="2321"/>
                    <a:pt x="6312" y="2304"/>
                  </a:cubicBezTo>
                  <a:cubicBezTo>
                    <a:pt x="6213" y="2271"/>
                    <a:pt x="6131" y="2238"/>
                    <a:pt x="6049" y="2189"/>
                  </a:cubicBezTo>
                  <a:cubicBezTo>
                    <a:pt x="5541" y="1779"/>
                    <a:pt x="5508" y="1025"/>
                    <a:pt x="5967" y="566"/>
                  </a:cubicBezTo>
                  <a:cubicBezTo>
                    <a:pt x="6223" y="257"/>
                    <a:pt x="6617" y="111"/>
                    <a:pt x="7033" y="111"/>
                  </a:cubicBezTo>
                  <a:cubicBezTo>
                    <a:pt x="7899" y="111"/>
                    <a:pt x="8863" y="743"/>
                    <a:pt x="8885" y="1861"/>
                  </a:cubicBezTo>
                  <a:cubicBezTo>
                    <a:pt x="8918" y="2664"/>
                    <a:pt x="8475" y="3418"/>
                    <a:pt x="7770" y="3812"/>
                  </a:cubicBezTo>
                  <a:lnTo>
                    <a:pt x="7705" y="3828"/>
                  </a:lnTo>
                  <a:cubicBezTo>
                    <a:pt x="7623" y="3861"/>
                    <a:pt x="7524" y="3894"/>
                    <a:pt x="7443" y="3910"/>
                  </a:cubicBezTo>
                  <a:cubicBezTo>
                    <a:pt x="7216" y="3962"/>
                    <a:pt x="6990" y="3985"/>
                    <a:pt x="6765" y="3985"/>
                  </a:cubicBezTo>
                  <a:cubicBezTo>
                    <a:pt x="5176" y="3985"/>
                    <a:pt x="3631" y="2850"/>
                    <a:pt x="2299" y="2850"/>
                  </a:cubicBezTo>
                  <a:cubicBezTo>
                    <a:pt x="2153" y="2850"/>
                    <a:pt x="2010" y="2864"/>
                    <a:pt x="1869" y="2894"/>
                  </a:cubicBezTo>
                  <a:cubicBezTo>
                    <a:pt x="607" y="3172"/>
                    <a:pt x="247" y="4057"/>
                    <a:pt x="148" y="4598"/>
                  </a:cubicBezTo>
                  <a:cubicBezTo>
                    <a:pt x="1" y="5139"/>
                    <a:pt x="116" y="5746"/>
                    <a:pt x="558" y="6074"/>
                  </a:cubicBezTo>
                  <a:cubicBezTo>
                    <a:pt x="784" y="6249"/>
                    <a:pt x="1053" y="6329"/>
                    <a:pt x="1315" y="6329"/>
                  </a:cubicBezTo>
                  <a:cubicBezTo>
                    <a:pt x="1737" y="6329"/>
                    <a:pt x="2140" y="6122"/>
                    <a:pt x="2312" y="5779"/>
                  </a:cubicBezTo>
                  <a:cubicBezTo>
                    <a:pt x="2656" y="5238"/>
                    <a:pt x="2361" y="4533"/>
                    <a:pt x="1869" y="4418"/>
                  </a:cubicBezTo>
                  <a:cubicBezTo>
                    <a:pt x="1772" y="4379"/>
                    <a:pt x="1671" y="4360"/>
                    <a:pt x="1572" y="4360"/>
                  </a:cubicBezTo>
                  <a:cubicBezTo>
                    <a:pt x="1258" y="4360"/>
                    <a:pt x="966" y="4549"/>
                    <a:pt x="853" y="4861"/>
                  </a:cubicBezTo>
                  <a:cubicBezTo>
                    <a:pt x="820" y="4975"/>
                    <a:pt x="804" y="5107"/>
                    <a:pt x="837" y="5238"/>
                  </a:cubicBezTo>
                  <a:cubicBezTo>
                    <a:pt x="837" y="5254"/>
                    <a:pt x="837" y="5270"/>
                    <a:pt x="853" y="5287"/>
                  </a:cubicBezTo>
                  <a:cubicBezTo>
                    <a:pt x="853" y="5287"/>
                    <a:pt x="853" y="5303"/>
                    <a:pt x="853" y="5303"/>
                  </a:cubicBezTo>
                  <a:cubicBezTo>
                    <a:pt x="915" y="5537"/>
                    <a:pt x="1125" y="5679"/>
                    <a:pt x="1351" y="5679"/>
                  </a:cubicBezTo>
                  <a:cubicBezTo>
                    <a:pt x="1425" y="5679"/>
                    <a:pt x="1501" y="5664"/>
                    <a:pt x="1574" y="5631"/>
                  </a:cubicBezTo>
                  <a:cubicBezTo>
                    <a:pt x="1905" y="5489"/>
                    <a:pt x="1812" y="4923"/>
                    <a:pt x="1470" y="4923"/>
                  </a:cubicBezTo>
                  <a:cubicBezTo>
                    <a:pt x="1456" y="4923"/>
                    <a:pt x="1442" y="4924"/>
                    <a:pt x="1427" y="4926"/>
                  </a:cubicBezTo>
                  <a:cubicBezTo>
                    <a:pt x="1050" y="4975"/>
                    <a:pt x="1115" y="5320"/>
                    <a:pt x="1050" y="5385"/>
                  </a:cubicBezTo>
                  <a:cubicBezTo>
                    <a:pt x="1041" y="5395"/>
                    <a:pt x="1030" y="5399"/>
                    <a:pt x="1019" y="5399"/>
                  </a:cubicBezTo>
                  <a:cubicBezTo>
                    <a:pt x="972" y="5399"/>
                    <a:pt x="916" y="5327"/>
                    <a:pt x="902" y="5287"/>
                  </a:cubicBezTo>
                  <a:cubicBezTo>
                    <a:pt x="837" y="5107"/>
                    <a:pt x="837" y="4893"/>
                    <a:pt x="935" y="4713"/>
                  </a:cubicBezTo>
                  <a:cubicBezTo>
                    <a:pt x="1089" y="4512"/>
                    <a:pt x="1319" y="4397"/>
                    <a:pt x="1558" y="4397"/>
                  </a:cubicBezTo>
                  <a:cubicBezTo>
                    <a:pt x="1651" y="4397"/>
                    <a:pt x="1745" y="4414"/>
                    <a:pt x="1837" y="4451"/>
                  </a:cubicBezTo>
                  <a:cubicBezTo>
                    <a:pt x="2296" y="4582"/>
                    <a:pt x="2542" y="5221"/>
                    <a:pt x="2230" y="5729"/>
                  </a:cubicBezTo>
                  <a:cubicBezTo>
                    <a:pt x="2081" y="6038"/>
                    <a:pt x="1709" y="6219"/>
                    <a:pt x="1325" y="6219"/>
                  </a:cubicBezTo>
                  <a:cubicBezTo>
                    <a:pt x="1077" y="6219"/>
                    <a:pt x="824" y="6143"/>
                    <a:pt x="624" y="5975"/>
                  </a:cubicBezTo>
                  <a:cubicBezTo>
                    <a:pt x="99" y="5565"/>
                    <a:pt x="116" y="4648"/>
                    <a:pt x="542" y="4057"/>
                  </a:cubicBezTo>
                  <a:cubicBezTo>
                    <a:pt x="903" y="3584"/>
                    <a:pt x="1492" y="3347"/>
                    <a:pt x="2106" y="3347"/>
                  </a:cubicBezTo>
                  <a:cubicBezTo>
                    <a:pt x="2300" y="3347"/>
                    <a:pt x="2496" y="3371"/>
                    <a:pt x="2689" y="3418"/>
                  </a:cubicBezTo>
                  <a:cubicBezTo>
                    <a:pt x="3509" y="3631"/>
                    <a:pt x="4328" y="3959"/>
                    <a:pt x="5213" y="4205"/>
                  </a:cubicBezTo>
                  <a:cubicBezTo>
                    <a:pt x="5540" y="4264"/>
                    <a:pt x="5870" y="4298"/>
                    <a:pt x="6197" y="4298"/>
                  </a:cubicBezTo>
                  <a:cubicBezTo>
                    <a:pt x="6772" y="4298"/>
                    <a:pt x="7334" y="4194"/>
                    <a:pt x="7836" y="3943"/>
                  </a:cubicBezTo>
                  <a:cubicBezTo>
                    <a:pt x="8606" y="3533"/>
                    <a:pt x="9065" y="2713"/>
                    <a:pt x="9049" y="1861"/>
                  </a:cubicBezTo>
                  <a:cubicBezTo>
                    <a:pt x="9005" y="657"/>
                    <a:pt x="7981" y="1"/>
                    <a:pt x="70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3380750" y="3367250"/>
              <a:ext cx="153675" cy="154525"/>
            </a:xfrm>
            <a:custGeom>
              <a:rect b="b" l="l" r="r" t="t"/>
              <a:pathLst>
                <a:path extrusionOk="0" h="6181" w="6147">
                  <a:moveTo>
                    <a:pt x="3065" y="1"/>
                  </a:moveTo>
                  <a:cubicBezTo>
                    <a:pt x="3032" y="115"/>
                    <a:pt x="3016" y="230"/>
                    <a:pt x="3000" y="345"/>
                  </a:cubicBezTo>
                  <a:cubicBezTo>
                    <a:pt x="3000" y="345"/>
                    <a:pt x="2918" y="1263"/>
                    <a:pt x="2033" y="1378"/>
                  </a:cubicBezTo>
                  <a:cubicBezTo>
                    <a:pt x="1164" y="1492"/>
                    <a:pt x="574" y="1623"/>
                    <a:pt x="541" y="2295"/>
                  </a:cubicBezTo>
                  <a:cubicBezTo>
                    <a:pt x="511" y="2896"/>
                    <a:pt x="330" y="3222"/>
                    <a:pt x="73" y="3222"/>
                  </a:cubicBezTo>
                  <a:cubicBezTo>
                    <a:pt x="49" y="3222"/>
                    <a:pt x="25" y="3219"/>
                    <a:pt x="0" y="3213"/>
                  </a:cubicBezTo>
                  <a:lnTo>
                    <a:pt x="0" y="3213"/>
                  </a:lnTo>
                  <a:cubicBezTo>
                    <a:pt x="0" y="3213"/>
                    <a:pt x="366" y="3762"/>
                    <a:pt x="973" y="3762"/>
                  </a:cubicBezTo>
                  <a:cubicBezTo>
                    <a:pt x="1093" y="3762"/>
                    <a:pt x="1222" y="3740"/>
                    <a:pt x="1361" y="3689"/>
                  </a:cubicBezTo>
                  <a:cubicBezTo>
                    <a:pt x="2180" y="3361"/>
                    <a:pt x="2115" y="2804"/>
                    <a:pt x="2131" y="2656"/>
                  </a:cubicBezTo>
                  <a:cubicBezTo>
                    <a:pt x="2131" y="2518"/>
                    <a:pt x="2203" y="2309"/>
                    <a:pt x="2346" y="2309"/>
                  </a:cubicBezTo>
                  <a:cubicBezTo>
                    <a:pt x="2356" y="2309"/>
                    <a:pt x="2366" y="2310"/>
                    <a:pt x="2377" y="2312"/>
                  </a:cubicBezTo>
                  <a:cubicBezTo>
                    <a:pt x="2541" y="2345"/>
                    <a:pt x="2606" y="2656"/>
                    <a:pt x="2360" y="2951"/>
                  </a:cubicBezTo>
                  <a:cubicBezTo>
                    <a:pt x="2016" y="3312"/>
                    <a:pt x="1983" y="3853"/>
                    <a:pt x="2262" y="4246"/>
                  </a:cubicBezTo>
                  <a:cubicBezTo>
                    <a:pt x="2623" y="4803"/>
                    <a:pt x="3065" y="6180"/>
                    <a:pt x="3065" y="6180"/>
                  </a:cubicBezTo>
                  <a:cubicBezTo>
                    <a:pt x="3065" y="6180"/>
                    <a:pt x="3508" y="4803"/>
                    <a:pt x="3868" y="4246"/>
                  </a:cubicBezTo>
                  <a:cubicBezTo>
                    <a:pt x="4163" y="3853"/>
                    <a:pt x="4114" y="3312"/>
                    <a:pt x="3770" y="2951"/>
                  </a:cubicBezTo>
                  <a:cubicBezTo>
                    <a:pt x="3541" y="2656"/>
                    <a:pt x="3606" y="2328"/>
                    <a:pt x="3770" y="2312"/>
                  </a:cubicBezTo>
                  <a:cubicBezTo>
                    <a:pt x="3782" y="2310"/>
                    <a:pt x="3792" y="2309"/>
                    <a:pt x="3803" y="2309"/>
                  </a:cubicBezTo>
                  <a:cubicBezTo>
                    <a:pt x="3943" y="2309"/>
                    <a:pt x="4001" y="2504"/>
                    <a:pt x="4016" y="2656"/>
                  </a:cubicBezTo>
                  <a:cubicBezTo>
                    <a:pt x="4032" y="2820"/>
                    <a:pt x="3967" y="3377"/>
                    <a:pt x="4786" y="3689"/>
                  </a:cubicBezTo>
                  <a:cubicBezTo>
                    <a:pt x="4918" y="3736"/>
                    <a:pt x="5043" y="3756"/>
                    <a:pt x="5159" y="3756"/>
                  </a:cubicBezTo>
                  <a:cubicBezTo>
                    <a:pt x="5766" y="3756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9"/>
                    <a:pt x="6095" y="3222"/>
                    <a:pt x="6071" y="3222"/>
                  </a:cubicBezTo>
                  <a:cubicBezTo>
                    <a:pt x="5803" y="3222"/>
                    <a:pt x="5635" y="2896"/>
                    <a:pt x="5590" y="2295"/>
                  </a:cubicBezTo>
                  <a:cubicBezTo>
                    <a:pt x="5557" y="1623"/>
                    <a:pt x="4983" y="1492"/>
                    <a:pt x="4098" y="1378"/>
                  </a:cubicBezTo>
                  <a:cubicBezTo>
                    <a:pt x="3229" y="1263"/>
                    <a:pt x="3147" y="345"/>
                    <a:pt x="3147" y="345"/>
                  </a:cubicBezTo>
                  <a:cubicBezTo>
                    <a:pt x="3131" y="230"/>
                    <a:pt x="3098" y="115"/>
                    <a:pt x="30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3483600" y="3320650"/>
              <a:ext cx="161875" cy="92525"/>
            </a:xfrm>
            <a:custGeom>
              <a:rect b="b" l="l" r="r" t="t"/>
              <a:pathLst>
                <a:path extrusionOk="0" h="3701" w="6475">
                  <a:moveTo>
                    <a:pt x="958" y="0"/>
                  </a:moveTo>
                  <a:cubicBezTo>
                    <a:pt x="333" y="0"/>
                    <a:pt x="0" y="258"/>
                    <a:pt x="0" y="258"/>
                  </a:cubicBezTo>
                  <a:cubicBezTo>
                    <a:pt x="232" y="186"/>
                    <a:pt x="445" y="140"/>
                    <a:pt x="655" y="140"/>
                  </a:cubicBezTo>
                  <a:cubicBezTo>
                    <a:pt x="966" y="140"/>
                    <a:pt x="1271" y="240"/>
                    <a:pt x="1623" y="504"/>
                  </a:cubicBezTo>
                  <a:cubicBezTo>
                    <a:pt x="2213" y="947"/>
                    <a:pt x="1853" y="1701"/>
                    <a:pt x="1754" y="2193"/>
                  </a:cubicBezTo>
                  <a:cubicBezTo>
                    <a:pt x="1656" y="2701"/>
                    <a:pt x="2361" y="2914"/>
                    <a:pt x="2721" y="3078"/>
                  </a:cubicBezTo>
                  <a:cubicBezTo>
                    <a:pt x="3098" y="3242"/>
                    <a:pt x="2902" y="3701"/>
                    <a:pt x="2902" y="3701"/>
                  </a:cubicBezTo>
                  <a:cubicBezTo>
                    <a:pt x="4246" y="2881"/>
                    <a:pt x="3377" y="1930"/>
                    <a:pt x="3147" y="1668"/>
                  </a:cubicBezTo>
                  <a:cubicBezTo>
                    <a:pt x="2970" y="1435"/>
                    <a:pt x="3100" y="1214"/>
                    <a:pt x="3291" y="1214"/>
                  </a:cubicBezTo>
                  <a:cubicBezTo>
                    <a:pt x="3329" y="1214"/>
                    <a:pt x="3369" y="1223"/>
                    <a:pt x="3410" y="1242"/>
                  </a:cubicBezTo>
                  <a:cubicBezTo>
                    <a:pt x="3656" y="1373"/>
                    <a:pt x="3279" y="1881"/>
                    <a:pt x="3951" y="2307"/>
                  </a:cubicBezTo>
                  <a:cubicBezTo>
                    <a:pt x="4120" y="2419"/>
                    <a:pt x="4280" y="2461"/>
                    <a:pt x="4425" y="2461"/>
                  </a:cubicBezTo>
                  <a:cubicBezTo>
                    <a:pt x="4854" y="2461"/>
                    <a:pt x="5147" y="2094"/>
                    <a:pt x="5147" y="2094"/>
                  </a:cubicBezTo>
                  <a:lnTo>
                    <a:pt x="5147" y="2094"/>
                  </a:lnTo>
                  <a:cubicBezTo>
                    <a:pt x="5141" y="2094"/>
                    <a:pt x="5135" y="2095"/>
                    <a:pt x="5130" y="2095"/>
                  </a:cubicBezTo>
                  <a:cubicBezTo>
                    <a:pt x="4760" y="2095"/>
                    <a:pt x="4964" y="1584"/>
                    <a:pt x="4787" y="1422"/>
                  </a:cubicBezTo>
                  <a:cubicBezTo>
                    <a:pt x="4712" y="1359"/>
                    <a:pt x="4618" y="1322"/>
                    <a:pt x="4520" y="1322"/>
                  </a:cubicBezTo>
                  <a:cubicBezTo>
                    <a:pt x="4467" y="1322"/>
                    <a:pt x="4413" y="1333"/>
                    <a:pt x="4360" y="1357"/>
                  </a:cubicBezTo>
                  <a:cubicBezTo>
                    <a:pt x="4317" y="1363"/>
                    <a:pt x="4274" y="1367"/>
                    <a:pt x="4234" y="1367"/>
                  </a:cubicBezTo>
                  <a:cubicBezTo>
                    <a:pt x="4079" y="1367"/>
                    <a:pt x="3971" y="1317"/>
                    <a:pt x="4049" y="1225"/>
                  </a:cubicBezTo>
                  <a:cubicBezTo>
                    <a:pt x="4079" y="1178"/>
                    <a:pt x="4114" y="1160"/>
                    <a:pt x="4162" y="1160"/>
                  </a:cubicBezTo>
                  <a:cubicBezTo>
                    <a:pt x="4295" y="1160"/>
                    <a:pt x="4530" y="1300"/>
                    <a:pt x="5049" y="1324"/>
                  </a:cubicBezTo>
                  <a:cubicBezTo>
                    <a:pt x="5085" y="1327"/>
                    <a:pt x="5121" y="1328"/>
                    <a:pt x="5157" y="1328"/>
                  </a:cubicBezTo>
                  <a:cubicBezTo>
                    <a:pt x="5921" y="1328"/>
                    <a:pt x="6475" y="685"/>
                    <a:pt x="6475" y="685"/>
                  </a:cubicBezTo>
                  <a:lnTo>
                    <a:pt x="6475" y="685"/>
                  </a:lnTo>
                  <a:cubicBezTo>
                    <a:pt x="6022" y="933"/>
                    <a:pt x="5541" y="1028"/>
                    <a:pt x="5057" y="1028"/>
                  </a:cubicBezTo>
                  <a:cubicBezTo>
                    <a:pt x="3880" y="1028"/>
                    <a:pt x="2689" y="462"/>
                    <a:pt x="1853" y="160"/>
                  </a:cubicBezTo>
                  <a:cubicBezTo>
                    <a:pt x="1509" y="42"/>
                    <a:pt x="1210" y="0"/>
                    <a:pt x="95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3525400" y="3228950"/>
              <a:ext cx="90175" cy="62925"/>
            </a:xfrm>
            <a:custGeom>
              <a:rect b="b" l="l" r="r" t="t"/>
              <a:pathLst>
                <a:path extrusionOk="0" h="2517" w="3607">
                  <a:moveTo>
                    <a:pt x="2520" y="1"/>
                  </a:moveTo>
                  <a:cubicBezTo>
                    <a:pt x="1930" y="1"/>
                    <a:pt x="1246" y="124"/>
                    <a:pt x="869" y="615"/>
                  </a:cubicBezTo>
                  <a:cubicBezTo>
                    <a:pt x="0" y="1763"/>
                    <a:pt x="525" y="2517"/>
                    <a:pt x="525" y="2517"/>
                  </a:cubicBezTo>
                  <a:cubicBezTo>
                    <a:pt x="525" y="2517"/>
                    <a:pt x="361" y="2156"/>
                    <a:pt x="1393" y="2156"/>
                  </a:cubicBezTo>
                  <a:cubicBezTo>
                    <a:pt x="2426" y="2140"/>
                    <a:pt x="2311" y="1484"/>
                    <a:pt x="2262" y="1255"/>
                  </a:cubicBezTo>
                  <a:cubicBezTo>
                    <a:pt x="2180" y="1009"/>
                    <a:pt x="2246" y="730"/>
                    <a:pt x="2410" y="550"/>
                  </a:cubicBezTo>
                  <a:cubicBezTo>
                    <a:pt x="2656" y="206"/>
                    <a:pt x="3606" y="124"/>
                    <a:pt x="3606" y="124"/>
                  </a:cubicBezTo>
                  <a:cubicBezTo>
                    <a:pt x="3606" y="124"/>
                    <a:pt x="3110" y="1"/>
                    <a:pt x="25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3594650" y="3162375"/>
              <a:ext cx="56150" cy="67225"/>
            </a:xfrm>
            <a:custGeom>
              <a:rect b="b" l="l" r="r" t="t"/>
              <a:pathLst>
                <a:path extrusionOk="0" h="2689" w="2246">
                  <a:moveTo>
                    <a:pt x="1131" y="0"/>
                  </a:moveTo>
                  <a:cubicBezTo>
                    <a:pt x="1131" y="0"/>
                    <a:pt x="1344" y="541"/>
                    <a:pt x="984" y="738"/>
                  </a:cubicBezTo>
                  <a:cubicBezTo>
                    <a:pt x="623" y="918"/>
                    <a:pt x="0" y="1344"/>
                    <a:pt x="246" y="2016"/>
                  </a:cubicBezTo>
                  <a:cubicBezTo>
                    <a:pt x="492" y="2688"/>
                    <a:pt x="1672" y="2426"/>
                    <a:pt x="2246" y="2606"/>
                  </a:cubicBezTo>
                  <a:cubicBezTo>
                    <a:pt x="2246" y="2606"/>
                    <a:pt x="1377" y="2147"/>
                    <a:pt x="1443" y="1426"/>
                  </a:cubicBezTo>
                  <a:cubicBezTo>
                    <a:pt x="1508" y="705"/>
                    <a:pt x="1426" y="164"/>
                    <a:pt x="11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3655300" y="3191450"/>
              <a:ext cx="79925" cy="107800"/>
            </a:xfrm>
            <a:custGeom>
              <a:rect b="b" l="l" r="r" t="t"/>
              <a:pathLst>
                <a:path extrusionOk="0" h="4312" w="3197">
                  <a:moveTo>
                    <a:pt x="394" y="1"/>
                  </a:moveTo>
                  <a:cubicBezTo>
                    <a:pt x="0" y="1345"/>
                    <a:pt x="541" y="1624"/>
                    <a:pt x="1099" y="2492"/>
                  </a:cubicBezTo>
                  <a:cubicBezTo>
                    <a:pt x="1656" y="3361"/>
                    <a:pt x="1066" y="4312"/>
                    <a:pt x="1066" y="4312"/>
                  </a:cubicBezTo>
                  <a:cubicBezTo>
                    <a:pt x="1459" y="4033"/>
                    <a:pt x="1803" y="3361"/>
                    <a:pt x="2508" y="2935"/>
                  </a:cubicBezTo>
                  <a:cubicBezTo>
                    <a:pt x="3197" y="2492"/>
                    <a:pt x="2918" y="1591"/>
                    <a:pt x="2918" y="1591"/>
                  </a:cubicBezTo>
                  <a:lnTo>
                    <a:pt x="2918" y="1591"/>
                  </a:lnTo>
                  <a:cubicBezTo>
                    <a:pt x="2867" y="1704"/>
                    <a:pt x="2768" y="1750"/>
                    <a:pt x="2613" y="1750"/>
                  </a:cubicBezTo>
                  <a:cubicBezTo>
                    <a:pt x="2567" y="1750"/>
                    <a:pt x="2516" y="1746"/>
                    <a:pt x="2459" y="1738"/>
                  </a:cubicBezTo>
                  <a:cubicBezTo>
                    <a:pt x="2431" y="1731"/>
                    <a:pt x="2404" y="1728"/>
                    <a:pt x="2377" y="1728"/>
                  </a:cubicBezTo>
                  <a:cubicBezTo>
                    <a:pt x="2149" y="1728"/>
                    <a:pt x="1961" y="1963"/>
                    <a:pt x="2049" y="2197"/>
                  </a:cubicBezTo>
                  <a:cubicBezTo>
                    <a:pt x="2102" y="2421"/>
                    <a:pt x="1954" y="2528"/>
                    <a:pt x="1817" y="2528"/>
                  </a:cubicBezTo>
                  <a:cubicBezTo>
                    <a:pt x="1784" y="2528"/>
                    <a:pt x="1751" y="2522"/>
                    <a:pt x="1721" y="2509"/>
                  </a:cubicBezTo>
                  <a:cubicBezTo>
                    <a:pt x="1574" y="2443"/>
                    <a:pt x="1574" y="2066"/>
                    <a:pt x="1787" y="1886"/>
                  </a:cubicBezTo>
                  <a:cubicBezTo>
                    <a:pt x="2000" y="1706"/>
                    <a:pt x="2148" y="1312"/>
                    <a:pt x="1951" y="689"/>
                  </a:cubicBezTo>
                  <a:cubicBezTo>
                    <a:pt x="1813" y="213"/>
                    <a:pt x="1359" y="111"/>
                    <a:pt x="1043" y="111"/>
                  </a:cubicBezTo>
                  <a:cubicBezTo>
                    <a:pt x="946" y="111"/>
                    <a:pt x="861" y="120"/>
                    <a:pt x="803" y="132"/>
                  </a:cubicBezTo>
                  <a:cubicBezTo>
                    <a:pt x="770" y="139"/>
                    <a:pt x="737" y="142"/>
                    <a:pt x="705" y="142"/>
                  </a:cubicBezTo>
                  <a:cubicBezTo>
                    <a:pt x="581" y="142"/>
                    <a:pt x="472" y="92"/>
                    <a:pt x="3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2"/>
            <p:cNvSpPr/>
            <p:nvPr/>
          </p:nvSpPr>
          <p:spPr>
            <a:xfrm>
              <a:off x="3637675" y="3032525"/>
              <a:ext cx="202875" cy="202800"/>
            </a:xfrm>
            <a:custGeom>
              <a:rect b="b" l="l" r="r" t="t"/>
              <a:pathLst>
                <a:path extrusionOk="0" h="8112" w="8115">
                  <a:moveTo>
                    <a:pt x="5777" y="1"/>
                  </a:moveTo>
                  <a:cubicBezTo>
                    <a:pt x="5252" y="1"/>
                    <a:pt x="4736" y="177"/>
                    <a:pt x="4426" y="572"/>
                  </a:cubicBezTo>
                  <a:cubicBezTo>
                    <a:pt x="4115" y="998"/>
                    <a:pt x="4082" y="1555"/>
                    <a:pt x="4311" y="2031"/>
                  </a:cubicBezTo>
                  <a:cubicBezTo>
                    <a:pt x="4520" y="2448"/>
                    <a:pt x="4859" y="2598"/>
                    <a:pt x="5189" y="2598"/>
                  </a:cubicBezTo>
                  <a:cubicBezTo>
                    <a:pt x="5532" y="2598"/>
                    <a:pt x="5865" y="2436"/>
                    <a:pt x="6032" y="2244"/>
                  </a:cubicBezTo>
                  <a:cubicBezTo>
                    <a:pt x="6229" y="2047"/>
                    <a:pt x="6295" y="1768"/>
                    <a:pt x="6246" y="1490"/>
                  </a:cubicBezTo>
                  <a:cubicBezTo>
                    <a:pt x="6187" y="1168"/>
                    <a:pt x="5954" y="1026"/>
                    <a:pt x="5744" y="1026"/>
                  </a:cubicBezTo>
                  <a:cubicBezTo>
                    <a:pt x="5602" y="1026"/>
                    <a:pt x="5469" y="1092"/>
                    <a:pt x="5410" y="1211"/>
                  </a:cubicBezTo>
                  <a:cubicBezTo>
                    <a:pt x="5278" y="1506"/>
                    <a:pt x="5344" y="1850"/>
                    <a:pt x="5754" y="1916"/>
                  </a:cubicBezTo>
                  <a:cubicBezTo>
                    <a:pt x="6098" y="1965"/>
                    <a:pt x="5918" y="2408"/>
                    <a:pt x="5475" y="2506"/>
                  </a:cubicBezTo>
                  <a:cubicBezTo>
                    <a:pt x="5391" y="2531"/>
                    <a:pt x="5306" y="2543"/>
                    <a:pt x="5222" y="2543"/>
                  </a:cubicBezTo>
                  <a:cubicBezTo>
                    <a:pt x="4867" y="2543"/>
                    <a:pt x="4539" y="2329"/>
                    <a:pt x="4393" y="1998"/>
                  </a:cubicBezTo>
                  <a:cubicBezTo>
                    <a:pt x="4180" y="1555"/>
                    <a:pt x="4229" y="1031"/>
                    <a:pt x="4524" y="637"/>
                  </a:cubicBezTo>
                  <a:cubicBezTo>
                    <a:pt x="4781" y="300"/>
                    <a:pt x="5238" y="140"/>
                    <a:pt x="5711" y="140"/>
                  </a:cubicBezTo>
                  <a:cubicBezTo>
                    <a:pt x="5813" y="140"/>
                    <a:pt x="5915" y="148"/>
                    <a:pt x="6016" y="162"/>
                  </a:cubicBezTo>
                  <a:cubicBezTo>
                    <a:pt x="7229" y="293"/>
                    <a:pt x="7917" y="1998"/>
                    <a:pt x="7196" y="3145"/>
                  </a:cubicBezTo>
                  <a:cubicBezTo>
                    <a:pt x="6967" y="3506"/>
                    <a:pt x="6623" y="3801"/>
                    <a:pt x="6229" y="3998"/>
                  </a:cubicBezTo>
                  <a:cubicBezTo>
                    <a:pt x="5842" y="4163"/>
                    <a:pt x="5392" y="4246"/>
                    <a:pt x="4869" y="4246"/>
                  </a:cubicBezTo>
                  <a:cubicBezTo>
                    <a:pt x="4462" y="4246"/>
                    <a:pt x="4010" y="4196"/>
                    <a:pt x="3508" y="4096"/>
                  </a:cubicBezTo>
                  <a:cubicBezTo>
                    <a:pt x="3208" y="4039"/>
                    <a:pt x="2914" y="4010"/>
                    <a:pt x="2632" y="4010"/>
                  </a:cubicBezTo>
                  <a:cubicBezTo>
                    <a:pt x="1298" y="4010"/>
                    <a:pt x="240" y="4655"/>
                    <a:pt x="132" y="5981"/>
                  </a:cubicBezTo>
                  <a:cubicBezTo>
                    <a:pt x="0" y="7571"/>
                    <a:pt x="1049" y="8112"/>
                    <a:pt x="1049" y="8112"/>
                  </a:cubicBezTo>
                  <a:cubicBezTo>
                    <a:pt x="1049" y="8112"/>
                    <a:pt x="1017" y="8079"/>
                    <a:pt x="1017" y="8079"/>
                  </a:cubicBezTo>
                  <a:cubicBezTo>
                    <a:pt x="443" y="7423"/>
                    <a:pt x="607" y="6227"/>
                    <a:pt x="607" y="6227"/>
                  </a:cubicBezTo>
                  <a:cubicBezTo>
                    <a:pt x="689" y="5719"/>
                    <a:pt x="951" y="5243"/>
                    <a:pt x="1345" y="4915"/>
                  </a:cubicBezTo>
                  <a:cubicBezTo>
                    <a:pt x="1942" y="4462"/>
                    <a:pt x="2708" y="4378"/>
                    <a:pt x="3195" y="4378"/>
                  </a:cubicBezTo>
                  <a:cubicBezTo>
                    <a:pt x="3482" y="4378"/>
                    <a:pt x="3672" y="4407"/>
                    <a:pt x="3672" y="4407"/>
                  </a:cubicBezTo>
                  <a:cubicBezTo>
                    <a:pt x="3918" y="4440"/>
                    <a:pt x="4147" y="4456"/>
                    <a:pt x="4361" y="4473"/>
                  </a:cubicBezTo>
                  <a:cubicBezTo>
                    <a:pt x="4450" y="4477"/>
                    <a:pt x="4542" y="4479"/>
                    <a:pt x="4634" y="4479"/>
                  </a:cubicBezTo>
                  <a:cubicBezTo>
                    <a:pt x="5621" y="4479"/>
                    <a:pt x="6729" y="4218"/>
                    <a:pt x="7344" y="3244"/>
                  </a:cubicBezTo>
                  <a:cubicBezTo>
                    <a:pt x="8114" y="1981"/>
                    <a:pt x="7360" y="178"/>
                    <a:pt x="6032" y="14"/>
                  </a:cubicBezTo>
                  <a:cubicBezTo>
                    <a:pt x="5948" y="5"/>
                    <a:pt x="5862" y="1"/>
                    <a:pt x="57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2"/>
            <p:cNvSpPr/>
            <p:nvPr/>
          </p:nvSpPr>
          <p:spPr>
            <a:xfrm>
              <a:off x="3691350" y="3148950"/>
              <a:ext cx="116825" cy="59325"/>
            </a:xfrm>
            <a:custGeom>
              <a:rect b="b" l="l" r="r" t="t"/>
              <a:pathLst>
                <a:path extrusionOk="0" h="2373" w="4673">
                  <a:moveTo>
                    <a:pt x="1086" y="1"/>
                  </a:moveTo>
                  <a:cubicBezTo>
                    <a:pt x="394" y="1"/>
                    <a:pt x="1" y="226"/>
                    <a:pt x="1" y="226"/>
                  </a:cubicBezTo>
                  <a:cubicBezTo>
                    <a:pt x="84" y="210"/>
                    <a:pt x="165" y="203"/>
                    <a:pt x="241" y="203"/>
                  </a:cubicBezTo>
                  <a:cubicBezTo>
                    <a:pt x="732" y="203"/>
                    <a:pt x="1049" y="511"/>
                    <a:pt x="935" y="980"/>
                  </a:cubicBezTo>
                  <a:cubicBezTo>
                    <a:pt x="804" y="1406"/>
                    <a:pt x="968" y="1865"/>
                    <a:pt x="1328" y="2111"/>
                  </a:cubicBezTo>
                  <a:cubicBezTo>
                    <a:pt x="1640" y="2373"/>
                    <a:pt x="2558" y="2373"/>
                    <a:pt x="2558" y="2373"/>
                  </a:cubicBezTo>
                  <a:cubicBezTo>
                    <a:pt x="2296" y="2242"/>
                    <a:pt x="2525" y="1881"/>
                    <a:pt x="2689" y="1439"/>
                  </a:cubicBezTo>
                  <a:cubicBezTo>
                    <a:pt x="2845" y="1033"/>
                    <a:pt x="2423" y="880"/>
                    <a:pt x="2226" y="880"/>
                  </a:cubicBezTo>
                  <a:cubicBezTo>
                    <a:pt x="2216" y="880"/>
                    <a:pt x="2206" y="881"/>
                    <a:pt x="2197" y="881"/>
                  </a:cubicBezTo>
                  <a:cubicBezTo>
                    <a:pt x="2103" y="891"/>
                    <a:pt x="2025" y="911"/>
                    <a:pt x="1951" y="911"/>
                  </a:cubicBezTo>
                  <a:cubicBezTo>
                    <a:pt x="1896" y="911"/>
                    <a:pt x="1843" y="900"/>
                    <a:pt x="1787" y="865"/>
                  </a:cubicBezTo>
                  <a:cubicBezTo>
                    <a:pt x="1695" y="786"/>
                    <a:pt x="1741" y="578"/>
                    <a:pt x="2011" y="578"/>
                  </a:cubicBezTo>
                  <a:cubicBezTo>
                    <a:pt x="2076" y="578"/>
                    <a:pt x="2154" y="590"/>
                    <a:pt x="2246" y="619"/>
                  </a:cubicBezTo>
                  <a:cubicBezTo>
                    <a:pt x="2722" y="767"/>
                    <a:pt x="2591" y="1226"/>
                    <a:pt x="3312" y="1373"/>
                  </a:cubicBezTo>
                  <a:cubicBezTo>
                    <a:pt x="3368" y="1385"/>
                    <a:pt x="3421" y="1390"/>
                    <a:pt x="3471" y="1390"/>
                  </a:cubicBezTo>
                  <a:cubicBezTo>
                    <a:pt x="4060" y="1390"/>
                    <a:pt x="4220" y="643"/>
                    <a:pt x="4295" y="537"/>
                  </a:cubicBezTo>
                  <a:cubicBezTo>
                    <a:pt x="4410" y="390"/>
                    <a:pt x="4525" y="258"/>
                    <a:pt x="4672" y="144"/>
                  </a:cubicBezTo>
                  <a:lnTo>
                    <a:pt x="4672" y="144"/>
                  </a:lnTo>
                  <a:cubicBezTo>
                    <a:pt x="4463" y="268"/>
                    <a:pt x="4087" y="386"/>
                    <a:pt x="3547" y="386"/>
                  </a:cubicBezTo>
                  <a:cubicBezTo>
                    <a:pt x="3160" y="386"/>
                    <a:pt x="2687" y="325"/>
                    <a:pt x="2132" y="160"/>
                  </a:cubicBezTo>
                  <a:cubicBezTo>
                    <a:pt x="1733" y="42"/>
                    <a:pt x="1382" y="1"/>
                    <a:pt x="108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3698325" y="3039850"/>
              <a:ext cx="80350" cy="83700"/>
            </a:xfrm>
            <a:custGeom>
              <a:rect b="b" l="l" r="r" t="t"/>
              <a:pathLst>
                <a:path extrusionOk="0" h="3348" w="3214">
                  <a:moveTo>
                    <a:pt x="1951" y="0"/>
                  </a:moveTo>
                  <a:lnTo>
                    <a:pt x="1951" y="0"/>
                  </a:lnTo>
                  <a:cubicBezTo>
                    <a:pt x="1492" y="279"/>
                    <a:pt x="1426" y="721"/>
                    <a:pt x="722" y="1344"/>
                  </a:cubicBezTo>
                  <a:cubicBezTo>
                    <a:pt x="0" y="1951"/>
                    <a:pt x="197" y="2410"/>
                    <a:pt x="361" y="2672"/>
                  </a:cubicBezTo>
                  <a:cubicBezTo>
                    <a:pt x="459" y="2803"/>
                    <a:pt x="427" y="3000"/>
                    <a:pt x="295" y="3082"/>
                  </a:cubicBezTo>
                  <a:cubicBezTo>
                    <a:pt x="1394" y="2983"/>
                    <a:pt x="1230" y="2328"/>
                    <a:pt x="1164" y="2147"/>
                  </a:cubicBezTo>
                  <a:cubicBezTo>
                    <a:pt x="1099" y="1951"/>
                    <a:pt x="1131" y="1836"/>
                    <a:pt x="1246" y="1836"/>
                  </a:cubicBezTo>
                  <a:cubicBezTo>
                    <a:pt x="1344" y="1836"/>
                    <a:pt x="1344" y="2065"/>
                    <a:pt x="1328" y="2344"/>
                  </a:cubicBezTo>
                  <a:cubicBezTo>
                    <a:pt x="1328" y="2623"/>
                    <a:pt x="1263" y="3278"/>
                    <a:pt x="2115" y="3344"/>
                  </a:cubicBezTo>
                  <a:cubicBezTo>
                    <a:pt x="2146" y="3346"/>
                    <a:pt x="2177" y="3348"/>
                    <a:pt x="2207" y="3348"/>
                  </a:cubicBezTo>
                  <a:cubicBezTo>
                    <a:pt x="2985" y="3348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92" y="2591"/>
                    <a:pt x="2945" y="2615"/>
                    <a:pt x="2790" y="2615"/>
                  </a:cubicBezTo>
                  <a:cubicBezTo>
                    <a:pt x="2337" y="2615"/>
                    <a:pt x="1806" y="2412"/>
                    <a:pt x="1574" y="1656"/>
                  </a:cubicBezTo>
                  <a:cubicBezTo>
                    <a:pt x="1377" y="1066"/>
                    <a:pt x="1525" y="426"/>
                    <a:pt x="1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3823725" y="2920175"/>
              <a:ext cx="37725" cy="191800"/>
            </a:xfrm>
            <a:custGeom>
              <a:rect b="b" l="l" r="r" t="t"/>
              <a:pathLst>
                <a:path extrusionOk="0" h="7672" w="1509">
                  <a:moveTo>
                    <a:pt x="896" y="0"/>
                  </a:moveTo>
                  <a:cubicBezTo>
                    <a:pt x="568" y="0"/>
                    <a:pt x="328" y="378"/>
                    <a:pt x="328" y="378"/>
                  </a:cubicBezTo>
                  <a:cubicBezTo>
                    <a:pt x="49" y="788"/>
                    <a:pt x="0" y="1296"/>
                    <a:pt x="33" y="1853"/>
                  </a:cubicBezTo>
                  <a:cubicBezTo>
                    <a:pt x="98" y="2837"/>
                    <a:pt x="459" y="3984"/>
                    <a:pt x="557" y="5181"/>
                  </a:cubicBezTo>
                  <a:cubicBezTo>
                    <a:pt x="705" y="7065"/>
                    <a:pt x="49" y="7672"/>
                    <a:pt x="49" y="7672"/>
                  </a:cubicBezTo>
                  <a:cubicBezTo>
                    <a:pt x="738" y="7131"/>
                    <a:pt x="902" y="5361"/>
                    <a:pt x="771" y="4000"/>
                  </a:cubicBezTo>
                  <a:cubicBezTo>
                    <a:pt x="689" y="3296"/>
                    <a:pt x="672" y="2574"/>
                    <a:pt x="721" y="1853"/>
                  </a:cubicBezTo>
                  <a:cubicBezTo>
                    <a:pt x="754" y="1492"/>
                    <a:pt x="820" y="1214"/>
                    <a:pt x="918" y="1099"/>
                  </a:cubicBezTo>
                  <a:cubicBezTo>
                    <a:pt x="1180" y="837"/>
                    <a:pt x="1508" y="280"/>
                    <a:pt x="1098" y="50"/>
                  </a:cubicBezTo>
                  <a:cubicBezTo>
                    <a:pt x="1028" y="15"/>
                    <a:pt x="960" y="0"/>
                    <a:pt x="8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3872075" y="2933700"/>
              <a:ext cx="115575" cy="137300"/>
            </a:xfrm>
            <a:custGeom>
              <a:rect b="b" l="l" r="r" t="t"/>
              <a:pathLst>
                <a:path extrusionOk="0" h="5492" w="4623">
                  <a:moveTo>
                    <a:pt x="4328" y="1"/>
                  </a:moveTo>
                  <a:lnTo>
                    <a:pt x="4328" y="1"/>
                  </a:lnTo>
                  <a:cubicBezTo>
                    <a:pt x="4442" y="460"/>
                    <a:pt x="4311" y="951"/>
                    <a:pt x="4000" y="1296"/>
                  </a:cubicBezTo>
                  <a:cubicBezTo>
                    <a:pt x="3951" y="1378"/>
                    <a:pt x="3885" y="1443"/>
                    <a:pt x="3803" y="1509"/>
                  </a:cubicBezTo>
                  <a:cubicBezTo>
                    <a:pt x="3016" y="2082"/>
                    <a:pt x="1902" y="1787"/>
                    <a:pt x="1000" y="2427"/>
                  </a:cubicBezTo>
                  <a:cubicBezTo>
                    <a:pt x="99" y="3050"/>
                    <a:pt x="197" y="3967"/>
                    <a:pt x="181" y="4476"/>
                  </a:cubicBezTo>
                  <a:cubicBezTo>
                    <a:pt x="197" y="4820"/>
                    <a:pt x="131" y="5164"/>
                    <a:pt x="0" y="5492"/>
                  </a:cubicBezTo>
                  <a:cubicBezTo>
                    <a:pt x="295" y="5295"/>
                    <a:pt x="476" y="4935"/>
                    <a:pt x="443" y="4574"/>
                  </a:cubicBezTo>
                  <a:cubicBezTo>
                    <a:pt x="443" y="3931"/>
                    <a:pt x="500" y="3202"/>
                    <a:pt x="695" y="3202"/>
                  </a:cubicBezTo>
                  <a:cubicBezTo>
                    <a:pt x="708" y="3202"/>
                    <a:pt x="723" y="3206"/>
                    <a:pt x="738" y="3213"/>
                  </a:cubicBezTo>
                  <a:cubicBezTo>
                    <a:pt x="967" y="3328"/>
                    <a:pt x="787" y="3574"/>
                    <a:pt x="705" y="3722"/>
                  </a:cubicBezTo>
                  <a:cubicBezTo>
                    <a:pt x="607" y="3886"/>
                    <a:pt x="443" y="4541"/>
                    <a:pt x="1164" y="4951"/>
                  </a:cubicBezTo>
                  <a:cubicBezTo>
                    <a:pt x="1164" y="4951"/>
                    <a:pt x="935" y="4426"/>
                    <a:pt x="1328" y="4148"/>
                  </a:cubicBezTo>
                  <a:cubicBezTo>
                    <a:pt x="1738" y="3869"/>
                    <a:pt x="2000" y="3705"/>
                    <a:pt x="1951" y="3132"/>
                  </a:cubicBezTo>
                  <a:cubicBezTo>
                    <a:pt x="1907" y="2608"/>
                    <a:pt x="2237" y="2175"/>
                    <a:pt x="2473" y="2175"/>
                  </a:cubicBezTo>
                  <a:cubicBezTo>
                    <a:pt x="2503" y="2175"/>
                    <a:pt x="2531" y="2182"/>
                    <a:pt x="2557" y="2197"/>
                  </a:cubicBezTo>
                  <a:cubicBezTo>
                    <a:pt x="2787" y="2345"/>
                    <a:pt x="2508" y="2558"/>
                    <a:pt x="2393" y="2607"/>
                  </a:cubicBezTo>
                  <a:cubicBezTo>
                    <a:pt x="2213" y="2722"/>
                    <a:pt x="2180" y="2984"/>
                    <a:pt x="2328" y="3148"/>
                  </a:cubicBezTo>
                  <a:cubicBezTo>
                    <a:pt x="2541" y="3394"/>
                    <a:pt x="2475" y="3705"/>
                    <a:pt x="2197" y="3804"/>
                  </a:cubicBezTo>
                  <a:cubicBezTo>
                    <a:pt x="2197" y="3804"/>
                    <a:pt x="2253" y="3810"/>
                    <a:pt x="2348" y="3810"/>
                  </a:cubicBezTo>
                  <a:cubicBezTo>
                    <a:pt x="2674" y="3810"/>
                    <a:pt x="3452" y="3732"/>
                    <a:pt x="3934" y="3033"/>
                  </a:cubicBezTo>
                  <a:cubicBezTo>
                    <a:pt x="4295" y="2525"/>
                    <a:pt x="4508" y="1919"/>
                    <a:pt x="4573" y="1296"/>
                  </a:cubicBezTo>
                  <a:cubicBezTo>
                    <a:pt x="4623" y="853"/>
                    <a:pt x="4541" y="394"/>
                    <a:pt x="4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3457375" y="3076675"/>
              <a:ext cx="100000" cy="218525"/>
            </a:xfrm>
            <a:custGeom>
              <a:rect b="b" l="l" r="r" t="t"/>
              <a:pathLst>
                <a:path extrusionOk="0" h="8741" w="4000">
                  <a:moveTo>
                    <a:pt x="2081" y="1"/>
                  </a:moveTo>
                  <a:cubicBezTo>
                    <a:pt x="1553" y="1"/>
                    <a:pt x="1050" y="245"/>
                    <a:pt x="721" y="674"/>
                  </a:cubicBezTo>
                  <a:cubicBezTo>
                    <a:pt x="377" y="1182"/>
                    <a:pt x="328" y="1822"/>
                    <a:pt x="590" y="2363"/>
                  </a:cubicBezTo>
                  <a:cubicBezTo>
                    <a:pt x="824" y="2784"/>
                    <a:pt x="1259" y="3021"/>
                    <a:pt x="1715" y="3021"/>
                  </a:cubicBezTo>
                  <a:cubicBezTo>
                    <a:pt x="1898" y="3021"/>
                    <a:pt x="2084" y="2983"/>
                    <a:pt x="2262" y="2904"/>
                  </a:cubicBezTo>
                  <a:cubicBezTo>
                    <a:pt x="2967" y="2723"/>
                    <a:pt x="3098" y="1789"/>
                    <a:pt x="2492" y="1412"/>
                  </a:cubicBezTo>
                  <a:cubicBezTo>
                    <a:pt x="2407" y="1367"/>
                    <a:pt x="2321" y="1346"/>
                    <a:pt x="2238" y="1346"/>
                  </a:cubicBezTo>
                  <a:cubicBezTo>
                    <a:pt x="1902" y="1346"/>
                    <a:pt x="1619" y="1680"/>
                    <a:pt x="1738" y="2035"/>
                  </a:cubicBezTo>
                  <a:cubicBezTo>
                    <a:pt x="1875" y="2324"/>
                    <a:pt x="2198" y="2347"/>
                    <a:pt x="2327" y="2347"/>
                  </a:cubicBezTo>
                  <a:cubicBezTo>
                    <a:pt x="2352" y="2347"/>
                    <a:pt x="2369" y="2346"/>
                    <a:pt x="2377" y="2346"/>
                  </a:cubicBezTo>
                  <a:cubicBezTo>
                    <a:pt x="2443" y="2346"/>
                    <a:pt x="2443" y="2379"/>
                    <a:pt x="2443" y="2379"/>
                  </a:cubicBezTo>
                  <a:cubicBezTo>
                    <a:pt x="2486" y="2569"/>
                    <a:pt x="2243" y="2851"/>
                    <a:pt x="1782" y="2851"/>
                  </a:cubicBezTo>
                  <a:cubicBezTo>
                    <a:pt x="1727" y="2851"/>
                    <a:pt x="1668" y="2847"/>
                    <a:pt x="1607" y="2838"/>
                  </a:cubicBezTo>
                  <a:cubicBezTo>
                    <a:pt x="1410" y="2805"/>
                    <a:pt x="1246" y="2723"/>
                    <a:pt x="1098" y="2576"/>
                  </a:cubicBezTo>
                  <a:cubicBezTo>
                    <a:pt x="410" y="1920"/>
                    <a:pt x="754" y="543"/>
                    <a:pt x="1754" y="281"/>
                  </a:cubicBezTo>
                  <a:cubicBezTo>
                    <a:pt x="1893" y="250"/>
                    <a:pt x="2036" y="234"/>
                    <a:pt x="2180" y="234"/>
                  </a:cubicBezTo>
                  <a:cubicBezTo>
                    <a:pt x="2340" y="234"/>
                    <a:pt x="2500" y="254"/>
                    <a:pt x="2656" y="297"/>
                  </a:cubicBezTo>
                  <a:cubicBezTo>
                    <a:pt x="2836" y="347"/>
                    <a:pt x="3016" y="428"/>
                    <a:pt x="3180" y="560"/>
                  </a:cubicBezTo>
                  <a:cubicBezTo>
                    <a:pt x="3524" y="838"/>
                    <a:pt x="3737" y="1248"/>
                    <a:pt x="3770" y="1707"/>
                  </a:cubicBezTo>
                  <a:cubicBezTo>
                    <a:pt x="3836" y="2445"/>
                    <a:pt x="3459" y="3182"/>
                    <a:pt x="2885" y="3707"/>
                  </a:cubicBezTo>
                  <a:cubicBezTo>
                    <a:pt x="2311" y="4248"/>
                    <a:pt x="1574" y="4559"/>
                    <a:pt x="984" y="5084"/>
                  </a:cubicBezTo>
                  <a:cubicBezTo>
                    <a:pt x="426" y="5592"/>
                    <a:pt x="82" y="6297"/>
                    <a:pt x="33" y="7067"/>
                  </a:cubicBezTo>
                  <a:cubicBezTo>
                    <a:pt x="0" y="7755"/>
                    <a:pt x="394" y="8493"/>
                    <a:pt x="1033" y="8673"/>
                  </a:cubicBezTo>
                  <a:cubicBezTo>
                    <a:pt x="1167" y="8719"/>
                    <a:pt x="1305" y="8741"/>
                    <a:pt x="1441" y="8741"/>
                  </a:cubicBezTo>
                  <a:cubicBezTo>
                    <a:pt x="1934" y="8741"/>
                    <a:pt x="2396" y="8455"/>
                    <a:pt x="2525" y="8018"/>
                  </a:cubicBezTo>
                  <a:cubicBezTo>
                    <a:pt x="2721" y="7542"/>
                    <a:pt x="2508" y="7001"/>
                    <a:pt x="2033" y="6788"/>
                  </a:cubicBezTo>
                  <a:cubicBezTo>
                    <a:pt x="1934" y="6723"/>
                    <a:pt x="1820" y="6690"/>
                    <a:pt x="1705" y="6690"/>
                  </a:cubicBezTo>
                  <a:cubicBezTo>
                    <a:pt x="1671" y="6686"/>
                    <a:pt x="1637" y="6683"/>
                    <a:pt x="1603" y="6683"/>
                  </a:cubicBezTo>
                  <a:cubicBezTo>
                    <a:pt x="1265" y="6683"/>
                    <a:pt x="957" y="6903"/>
                    <a:pt x="853" y="7231"/>
                  </a:cubicBezTo>
                  <a:cubicBezTo>
                    <a:pt x="723" y="7724"/>
                    <a:pt x="994" y="7991"/>
                    <a:pt x="1308" y="7991"/>
                  </a:cubicBezTo>
                  <a:cubicBezTo>
                    <a:pt x="1390" y="7991"/>
                    <a:pt x="1476" y="7973"/>
                    <a:pt x="1557" y="7936"/>
                  </a:cubicBezTo>
                  <a:cubicBezTo>
                    <a:pt x="1869" y="7772"/>
                    <a:pt x="1934" y="7362"/>
                    <a:pt x="1672" y="7116"/>
                  </a:cubicBezTo>
                  <a:cubicBezTo>
                    <a:pt x="1594" y="7048"/>
                    <a:pt x="1493" y="7009"/>
                    <a:pt x="1390" y="7009"/>
                  </a:cubicBezTo>
                  <a:cubicBezTo>
                    <a:pt x="1319" y="7009"/>
                    <a:pt x="1247" y="7027"/>
                    <a:pt x="1180" y="7067"/>
                  </a:cubicBezTo>
                  <a:cubicBezTo>
                    <a:pt x="1162" y="7078"/>
                    <a:pt x="1148" y="7083"/>
                    <a:pt x="1138" y="7083"/>
                  </a:cubicBezTo>
                  <a:cubicBezTo>
                    <a:pt x="1105" y="7083"/>
                    <a:pt x="1115" y="7034"/>
                    <a:pt x="1115" y="7034"/>
                  </a:cubicBezTo>
                  <a:cubicBezTo>
                    <a:pt x="1226" y="6813"/>
                    <a:pt x="1521" y="6785"/>
                    <a:pt x="1661" y="6785"/>
                  </a:cubicBezTo>
                  <a:cubicBezTo>
                    <a:pt x="1708" y="6785"/>
                    <a:pt x="1738" y="6788"/>
                    <a:pt x="1738" y="6788"/>
                  </a:cubicBezTo>
                  <a:cubicBezTo>
                    <a:pt x="1836" y="6788"/>
                    <a:pt x="1918" y="6805"/>
                    <a:pt x="2016" y="6837"/>
                  </a:cubicBezTo>
                  <a:cubicBezTo>
                    <a:pt x="2459" y="7034"/>
                    <a:pt x="2656" y="7559"/>
                    <a:pt x="2459" y="8001"/>
                  </a:cubicBezTo>
                  <a:cubicBezTo>
                    <a:pt x="2320" y="8379"/>
                    <a:pt x="1921" y="8631"/>
                    <a:pt x="1483" y="8631"/>
                  </a:cubicBezTo>
                  <a:cubicBezTo>
                    <a:pt x="1351" y="8631"/>
                    <a:pt x="1215" y="8608"/>
                    <a:pt x="1082" y="8559"/>
                  </a:cubicBezTo>
                  <a:cubicBezTo>
                    <a:pt x="508" y="8395"/>
                    <a:pt x="148" y="7723"/>
                    <a:pt x="181" y="7051"/>
                  </a:cubicBezTo>
                  <a:cubicBezTo>
                    <a:pt x="230" y="6346"/>
                    <a:pt x="574" y="5690"/>
                    <a:pt x="1098" y="5215"/>
                  </a:cubicBezTo>
                  <a:cubicBezTo>
                    <a:pt x="1639" y="4707"/>
                    <a:pt x="2410" y="4428"/>
                    <a:pt x="3000" y="3838"/>
                  </a:cubicBezTo>
                  <a:cubicBezTo>
                    <a:pt x="3590" y="3281"/>
                    <a:pt x="4000" y="2494"/>
                    <a:pt x="3934" y="1691"/>
                  </a:cubicBezTo>
                  <a:cubicBezTo>
                    <a:pt x="3869" y="904"/>
                    <a:pt x="3311" y="248"/>
                    <a:pt x="2557" y="68"/>
                  </a:cubicBezTo>
                  <a:cubicBezTo>
                    <a:pt x="2399" y="23"/>
                    <a:pt x="2239" y="1"/>
                    <a:pt x="20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3459425" y="3159500"/>
              <a:ext cx="42625" cy="60250"/>
            </a:xfrm>
            <a:custGeom>
              <a:rect b="b" l="l" r="r" t="t"/>
              <a:pathLst>
                <a:path extrusionOk="0" h="2410" w="1705">
                  <a:moveTo>
                    <a:pt x="1508" y="0"/>
                  </a:moveTo>
                  <a:lnTo>
                    <a:pt x="1508" y="0"/>
                  </a:lnTo>
                  <a:cubicBezTo>
                    <a:pt x="1508" y="0"/>
                    <a:pt x="1377" y="66"/>
                    <a:pt x="1344" y="148"/>
                  </a:cubicBezTo>
                  <a:cubicBezTo>
                    <a:pt x="1328" y="246"/>
                    <a:pt x="1213" y="328"/>
                    <a:pt x="1033" y="328"/>
                  </a:cubicBezTo>
                  <a:cubicBezTo>
                    <a:pt x="836" y="328"/>
                    <a:pt x="0" y="394"/>
                    <a:pt x="49" y="2410"/>
                  </a:cubicBezTo>
                  <a:cubicBezTo>
                    <a:pt x="49" y="2410"/>
                    <a:pt x="131" y="1672"/>
                    <a:pt x="754" y="1394"/>
                  </a:cubicBezTo>
                  <a:cubicBezTo>
                    <a:pt x="1393" y="1115"/>
                    <a:pt x="1705" y="853"/>
                    <a:pt x="1590" y="459"/>
                  </a:cubicBezTo>
                  <a:cubicBezTo>
                    <a:pt x="1475" y="82"/>
                    <a:pt x="1508" y="0"/>
                    <a:pt x="1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3476625" y="2981250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5246" y="0"/>
                  </a:moveTo>
                  <a:lnTo>
                    <a:pt x="5246" y="0"/>
                  </a:lnTo>
                  <a:cubicBezTo>
                    <a:pt x="2886" y="672"/>
                    <a:pt x="4180" y="2197"/>
                    <a:pt x="4262" y="4426"/>
                  </a:cubicBezTo>
                  <a:cubicBezTo>
                    <a:pt x="4344" y="6278"/>
                    <a:pt x="3263" y="7983"/>
                    <a:pt x="1558" y="8688"/>
                  </a:cubicBezTo>
                  <a:cubicBezTo>
                    <a:pt x="230" y="9228"/>
                    <a:pt x="1" y="10032"/>
                    <a:pt x="1" y="10032"/>
                  </a:cubicBezTo>
                  <a:cubicBezTo>
                    <a:pt x="318" y="9500"/>
                    <a:pt x="672" y="9329"/>
                    <a:pt x="973" y="9329"/>
                  </a:cubicBezTo>
                  <a:cubicBezTo>
                    <a:pt x="1201" y="9329"/>
                    <a:pt x="1398" y="9427"/>
                    <a:pt x="1525" y="9540"/>
                  </a:cubicBezTo>
                  <a:cubicBezTo>
                    <a:pt x="1632" y="9641"/>
                    <a:pt x="1732" y="9673"/>
                    <a:pt x="1826" y="9673"/>
                  </a:cubicBezTo>
                  <a:cubicBezTo>
                    <a:pt x="1992" y="9673"/>
                    <a:pt x="2137" y="9573"/>
                    <a:pt x="2263" y="9573"/>
                  </a:cubicBezTo>
                  <a:cubicBezTo>
                    <a:pt x="2459" y="9589"/>
                    <a:pt x="2345" y="9802"/>
                    <a:pt x="2345" y="9802"/>
                  </a:cubicBezTo>
                  <a:cubicBezTo>
                    <a:pt x="2672" y="9638"/>
                    <a:pt x="2771" y="9228"/>
                    <a:pt x="2574" y="8933"/>
                  </a:cubicBezTo>
                  <a:cubicBezTo>
                    <a:pt x="2476" y="8779"/>
                    <a:pt x="2318" y="8697"/>
                    <a:pt x="2151" y="8697"/>
                  </a:cubicBezTo>
                  <a:cubicBezTo>
                    <a:pt x="2123" y="8697"/>
                    <a:pt x="2094" y="8699"/>
                    <a:pt x="2066" y="8704"/>
                  </a:cubicBezTo>
                  <a:cubicBezTo>
                    <a:pt x="2066" y="8704"/>
                    <a:pt x="2263" y="8655"/>
                    <a:pt x="3312" y="7802"/>
                  </a:cubicBezTo>
                  <a:cubicBezTo>
                    <a:pt x="4607" y="6737"/>
                    <a:pt x="4541" y="7114"/>
                    <a:pt x="5459" y="6622"/>
                  </a:cubicBezTo>
                  <a:cubicBezTo>
                    <a:pt x="6393" y="6131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5" y="5257"/>
                    <a:pt x="5972" y="5443"/>
                    <a:pt x="5459" y="5443"/>
                  </a:cubicBezTo>
                  <a:cubicBezTo>
                    <a:pt x="5438" y="5443"/>
                    <a:pt x="5416" y="5443"/>
                    <a:pt x="5393" y="5442"/>
                  </a:cubicBezTo>
                  <a:cubicBezTo>
                    <a:pt x="5365" y="5440"/>
                    <a:pt x="5337" y="5439"/>
                    <a:pt x="5309" y="5439"/>
                  </a:cubicBezTo>
                  <a:cubicBezTo>
                    <a:pt x="4949" y="5439"/>
                    <a:pt x="4628" y="5632"/>
                    <a:pt x="4475" y="5967"/>
                  </a:cubicBezTo>
                  <a:cubicBezTo>
                    <a:pt x="4410" y="6081"/>
                    <a:pt x="4328" y="6180"/>
                    <a:pt x="4213" y="6245"/>
                  </a:cubicBezTo>
                  <a:cubicBezTo>
                    <a:pt x="4557" y="5917"/>
                    <a:pt x="4607" y="5147"/>
                    <a:pt x="4721" y="4508"/>
                  </a:cubicBezTo>
                  <a:cubicBezTo>
                    <a:pt x="4820" y="3868"/>
                    <a:pt x="5115" y="4065"/>
                    <a:pt x="5672" y="3688"/>
                  </a:cubicBezTo>
                  <a:cubicBezTo>
                    <a:pt x="6246" y="3295"/>
                    <a:pt x="5934" y="2803"/>
                    <a:pt x="5885" y="2656"/>
                  </a:cubicBezTo>
                  <a:cubicBezTo>
                    <a:pt x="5852" y="2524"/>
                    <a:pt x="5852" y="2361"/>
                    <a:pt x="5902" y="2229"/>
                  </a:cubicBezTo>
                  <a:lnTo>
                    <a:pt x="5902" y="2229"/>
                  </a:lnTo>
                  <a:cubicBezTo>
                    <a:pt x="5901" y="2230"/>
                    <a:pt x="5852" y="2344"/>
                    <a:pt x="5475" y="2393"/>
                  </a:cubicBezTo>
                  <a:cubicBezTo>
                    <a:pt x="5164" y="2426"/>
                    <a:pt x="4918" y="2672"/>
                    <a:pt x="4852" y="2967"/>
                  </a:cubicBezTo>
                  <a:cubicBezTo>
                    <a:pt x="4852" y="3129"/>
                    <a:pt x="4752" y="3303"/>
                    <a:pt x="4615" y="3303"/>
                  </a:cubicBezTo>
                  <a:cubicBezTo>
                    <a:pt x="4586" y="3303"/>
                    <a:pt x="4556" y="3296"/>
                    <a:pt x="4525" y="3278"/>
                  </a:cubicBezTo>
                  <a:cubicBezTo>
                    <a:pt x="4328" y="3180"/>
                    <a:pt x="4410" y="2885"/>
                    <a:pt x="4410" y="2885"/>
                  </a:cubicBezTo>
                  <a:cubicBezTo>
                    <a:pt x="4607" y="2295"/>
                    <a:pt x="5197" y="2524"/>
                    <a:pt x="5639" y="1836"/>
                  </a:cubicBezTo>
                  <a:cubicBezTo>
                    <a:pt x="6033" y="1230"/>
                    <a:pt x="5492" y="590"/>
                    <a:pt x="5279" y="410"/>
                  </a:cubicBezTo>
                  <a:cubicBezTo>
                    <a:pt x="5164" y="312"/>
                    <a:pt x="5148" y="131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3457775" y="2907475"/>
              <a:ext cx="69700" cy="204100"/>
            </a:xfrm>
            <a:custGeom>
              <a:rect b="b" l="l" r="r" t="t"/>
              <a:pathLst>
                <a:path extrusionOk="0" h="8164" w="2788">
                  <a:moveTo>
                    <a:pt x="689" y="1"/>
                  </a:moveTo>
                  <a:lnTo>
                    <a:pt x="689" y="1"/>
                  </a:lnTo>
                  <a:cubicBezTo>
                    <a:pt x="689" y="1"/>
                    <a:pt x="66" y="181"/>
                    <a:pt x="214" y="1083"/>
                  </a:cubicBezTo>
                  <a:cubicBezTo>
                    <a:pt x="296" y="1574"/>
                    <a:pt x="558" y="2017"/>
                    <a:pt x="935" y="2361"/>
                  </a:cubicBezTo>
                  <a:cubicBezTo>
                    <a:pt x="1115" y="2574"/>
                    <a:pt x="1312" y="2738"/>
                    <a:pt x="1459" y="2902"/>
                  </a:cubicBezTo>
                  <a:cubicBezTo>
                    <a:pt x="1804" y="3279"/>
                    <a:pt x="2459" y="4131"/>
                    <a:pt x="2132" y="4984"/>
                  </a:cubicBezTo>
                  <a:cubicBezTo>
                    <a:pt x="2050" y="5197"/>
                    <a:pt x="1902" y="5410"/>
                    <a:pt x="1722" y="5574"/>
                  </a:cubicBezTo>
                  <a:cubicBezTo>
                    <a:pt x="1148" y="6082"/>
                    <a:pt x="755" y="6328"/>
                    <a:pt x="443" y="6754"/>
                  </a:cubicBezTo>
                  <a:cubicBezTo>
                    <a:pt x="148" y="7164"/>
                    <a:pt x="1" y="7655"/>
                    <a:pt x="17" y="8164"/>
                  </a:cubicBezTo>
                  <a:cubicBezTo>
                    <a:pt x="17" y="8000"/>
                    <a:pt x="66" y="6934"/>
                    <a:pt x="1214" y="6147"/>
                  </a:cubicBezTo>
                  <a:cubicBezTo>
                    <a:pt x="2509" y="5230"/>
                    <a:pt x="2787" y="4295"/>
                    <a:pt x="2345" y="2918"/>
                  </a:cubicBezTo>
                  <a:cubicBezTo>
                    <a:pt x="2279" y="2722"/>
                    <a:pt x="2197" y="2541"/>
                    <a:pt x="2099" y="2361"/>
                  </a:cubicBezTo>
                  <a:cubicBezTo>
                    <a:pt x="1492" y="1230"/>
                    <a:pt x="394" y="968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3231175" y="3231000"/>
              <a:ext cx="226625" cy="158025"/>
            </a:xfrm>
            <a:custGeom>
              <a:rect b="b" l="l" r="r" t="t"/>
              <a:pathLst>
                <a:path extrusionOk="0" h="6321" w="9065">
                  <a:moveTo>
                    <a:pt x="1989" y="0"/>
                  </a:moveTo>
                  <a:cubicBezTo>
                    <a:pt x="1077" y="0"/>
                    <a:pt x="66" y="652"/>
                    <a:pt x="33" y="1845"/>
                  </a:cubicBezTo>
                  <a:cubicBezTo>
                    <a:pt x="0" y="2713"/>
                    <a:pt x="459" y="3533"/>
                    <a:pt x="1230" y="3943"/>
                  </a:cubicBezTo>
                  <a:cubicBezTo>
                    <a:pt x="1732" y="4194"/>
                    <a:pt x="2300" y="4298"/>
                    <a:pt x="2876" y="4298"/>
                  </a:cubicBezTo>
                  <a:cubicBezTo>
                    <a:pt x="3203" y="4298"/>
                    <a:pt x="3532" y="4264"/>
                    <a:pt x="3852" y="4205"/>
                  </a:cubicBezTo>
                  <a:cubicBezTo>
                    <a:pt x="4737" y="3959"/>
                    <a:pt x="5557" y="3615"/>
                    <a:pt x="6376" y="3418"/>
                  </a:cubicBezTo>
                  <a:cubicBezTo>
                    <a:pt x="6573" y="3371"/>
                    <a:pt x="6772" y="3347"/>
                    <a:pt x="6967" y="3347"/>
                  </a:cubicBezTo>
                  <a:cubicBezTo>
                    <a:pt x="7583" y="3347"/>
                    <a:pt x="8162" y="3584"/>
                    <a:pt x="8524" y="4057"/>
                  </a:cubicBezTo>
                  <a:cubicBezTo>
                    <a:pt x="8950" y="4631"/>
                    <a:pt x="8999" y="5565"/>
                    <a:pt x="8442" y="5975"/>
                  </a:cubicBezTo>
                  <a:cubicBezTo>
                    <a:pt x="8228" y="6137"/>
                    <a:pt x="7973" y="6212"/>
                    <a:pt x="7727" y="6212"/>
                  </a:cubicBezTo>
                  <a:cubicBezTo>
                    <a:pt x="7351" y="6212"/>
                    <a:pt x="6994" y="6037"/>
                    <a:pt x="6835" y="5729"/>
                  </a:cubicBezTo>
                  <a:cubicBezTo>
                    <a:pt x="6524" y="5221"/>
                    <a:pt x="6770" y="4582"/>
                    <a:pt x="7229" y="4451"/>
                  </a:cubicBezTo>
                  <a:cubicBezTo>
                    <a:pt x="7324" y="4413"/>
                    <a:pt x="7424" y="4394"/>
                    <a:pt x="7523" y="4394"/>
                  </a:cubicBezTo>
                  <a:cubicBezTo>
                    <a:pt x="7761" y="4394"/>
                    <a:pt x="7991" y="4504"/>
                    <a:pt x="8130" y="4713"/>
                  </a:cubicBezTo>
                  <a:cubicBezTo>
                    <a:pt x="8229" y="4893"/>
                    <a:pt x="8245" y="5107"/>
                    <a:pt x="8163" y="5287"/>
                  </a:cubicBezTo>
                  <a:cubicBezTo>
                    <a:pt x="8163" y="5326"/>
                    <a:pt x="8112" y="5405"/>
                    <a:pt x="8059" y="5405"/>
                  </a:cubicBezTo>
                  <a:cubicBezTo>
                    <a:pt x="8044" y="5405"/>
                    <a:pt x="8030" y="5399"/>
                    <a:pt x="8016" y="5385"/>
                  </a:cubicBezTo>
                  <a:cubicBezTo>
                    <a:pt x="7966" y="5320"/>
                    <a:pt x="8016" y="4975"/>
                    <a:pt x="7655" y="4926"/>
                  </a:cubicBezTo>
                  <a:cubicBezTo>
                    <a:pt x="7640" y="4924"/>
                    <a:pt x="7626" y="4923"/>
                    <a:pt x="7612" y="4923"/>
                  </a:cubicBezTo>
                  <a:cubicBezTo>
                    <a:pt x="7269" y="4923"/>
                    <a:pt x="7161" y="5489"/>
                    <a:pt x="7507" y="5631"/>
                  </a:cubicBezTo>
                  <a:cubicBezTo>
                    <a:pt x="7574" y="5662"/>
                    <a:pt x="7644" y="5677"/>
                    <a:pt x="7713" y="5677"/>
                  </a:cubicBezTo>
                  <a:cubicBezTo>
                    <a:pt x="7936" y="5677"/>
                    <a:pt x="8154" y="5528"/>
                    <a:pt x="8229" y="5303"/>
                  </a:cubicBezTo>
                  <a:cubicBezTo>
                    <a:pt x="8229" y="5303"/>
                    <a:pt x="8229" y="5287"/>
                    <a:pt x="8229" y="5287"/>
                  </a:cubicBezTo>
                  <a:cubicBezTo>
                    <a:pt x="8229" y="5270"/>
                    <a:pt x="8229" y="5254"/>
                    <a:pt x="8245" y="5238"/>
                  </a:cubicBezTo>
                  <a:lnTo>
                    <a:pt x="8245" y="5221"/>
                  </a:lnTo>
                  <a:cubicBezTo>
                    <a:pt x="8261" y="5107"/>
                    <a:pt x="8261" y="4975"/>
                    <a:pt x="8229" y="4844"/>
                  </a:cubicBezTo>
                  <a:cubicBezTo>
                    <a:pt x="8104" y="4532"/>
                    <a:pt x="7808" y="4344"/>
                    <a:pt x="7501" y="4344"/>
                  </a:cubicBezTo>
                  <a:cubicBezTo>
                    <a:pt x="7404" y="4344"/>
                    <a:pt x="7306" y="4363"/>
                    <a:pt x="7212" y="4402"/>
                  </a:cubicBezTo>
                  <a:cubicBezTo>
                    <a:pt x="6721" y="4516"/>
                    <a:pt x="6426" y="5221"/>
                    <a:pt x="6753" y="5762"/>
                  </a:cubicBezTo>
                  <a:cubicBezTo>
                    <a:pt x="6926" y="6117"/>
                    <a:pt x="7336" y="6321"/>
                    <a:pt x="7763" y="6321"/>
                  </a:cubicBezTo>
                  <a:cubicBezTo>
                    <a:pt x="8027" y="6321"/>
                    <a:pt x="8298" y="6243"/>
                    <a:pt x="8524" y="6074"/>
                  </a:cubicBezTo>
                  <a:cubicBezTo>
                    <a:pt x="8950" y="5729"/>
                    <a:pt x="9065" y="5139"/>
                    <a:pt x="8934" y="4582"/>
                  </a:cubicBezTo>
                  <a:cubicBezTo>
                    <a:pt x="8819" y="4041"/>
                    <a:pt x="8458" y="3172"/>
                    <a:pt x="7212" y="2894"/>
                  </a:cubicBezTo>
                  <a:cubicBezTo>
                    <a:pt x="7066" y="2861"/>
                    <a:pt x="6916" y="2846"/>
                    <a:pt x="6764" y="2846"/>
                  </a:cubicBezTo>
                  <a:cubicBezTo>
                    <a:pt x="5425" y="2846"/>
                    <a:pt x="3894" y="3984"/>
                    <a:pt x="2311" y="3984"/>
                  </a:cubicBezTo>
                  <a:cubicBezTo>
                    <a:pt x="2088" y="3984"/>
                    <a:pt x="1864" y="3962"/>
                    <a:pt x="1639" y="3910"/>
                  </a:cubicBezTo>
                  <a:cubicBezTo>
                    <a:pt x="1557" y="3877"/>
                    <a:pt x="1459" y="3861"/>
                    <a:pt x="1361" y="3828"/>
                  </a:cubicBezTo>
                  <a:lnTo>
                    <a:pt x="1312" y="3795"/>
                  </a:lnTo>
                  <a:cubicBezTo>
                    <a:pt x="590" y="3418"/>
                    <a:pt x="148" y="2664"/>
                    <a:pt x="181" y="1861"/>
                  </a:cubicBezTo>
                  <a:cubicBezTo>
                    <a:pt x="203" y="743"/>
                    <a:pt x="1166" y="111"/>
                    <a:pt x="2032" y="111"/>
                  </a:cubicBezTo>
                  <a:cubicBezTo>
                    <a:pt x="2449" y="111"/>
                    <a:pt x="2843" y="257"/>
                    <a:pt x="3098" y="566"/>
                  </a:cubicBezTo>
                  <a:cubicBezTo>
                    <a:pt x="3557" y="1009"/>
                    <a:pt x="3524" y="1779"/>
                    <a:pt x="3016" y="2172"/>
                  </a:cubicBezTo>
                  <a:cubicBezTo>
                    <a:pt x="2934" y="2238"/>
                    <a:pt x="2852" y="2271"/>
                    <a:pt x="2754" y="2304"/>
                  </a:cubicBezTo>
                  <a:cubicBezTo>
                    <a:pt x="2697" y="2316"/>
                    <a:pt x="2637" y="2322"/>
                    <a:pt x="2577" y="2322"/>
                  </a:cubicBezTo>
                  <a:cubicBezTo>
                    <a:pt x="2397" y="2322"/>
                    <a:pt x="2213" y="2267"/>
                    <a:pt x="2066" y="2156"/>
                  </a:cubicBezTo>
                  <a:cubicBezTo>
                    <a:pt x="1934" y="2074"/>
                    <a:pt x="1885" y="1910"/>
                    <a:pt x="1918" y="1779"/>
                  </a:cubicBezTo>
                  <a:lnTo>
                    <a:pt x="1918" y="1779"/>
                  </a:lnTo>
                  <a:cubicBezTo>
                    <a:pt x="1993" y="1854"/>
                    <a:pt x="2097" y="1894"/>
                    <a:pt x="2201" y="1894"/>
                  </a:cubicBezTo>
                  <a:cubicBezTo>
                    <a:pt x="2256" y="1894"/>
                    <a:pt x="2310" y="1884"/>
                    <a:pt x="2361" y="1861"/>
                  </a:cubicBezTo>
                  <a:cubicBezTo>
                    <a:pt x="2590" y="1714"/>
                    <a:pt x="2525" y="1320"/>
                    <a:pt x="2213" y="1222"/>
                  </a:cubicBezTo>
                  <a:cubicBezTo>
                    <a:pt x="2185" y="1214"/>
                    <a:pt x="2157" y="1211"/>
                    <a:pt x="2129" y="1211"/>
                  </a:cubicBezTo>
                  <a:cubicBezTo>
                    <a:pt x="1787" y="1211"/>
                    <a:pt x="1507" y="1748"/>
                    <a:pt x="1902" y="2172"/>
                  </a:cubicBezTo>
                  <a:cubicBezTo>
                    <a:pt x="2059" y="2318"/>
                    <a:pt x="2262" y="2401"/>
                    <a:pt x="2469" y="2401"/>
                  </a:cubicBezTo>
                  <a:cubicBezTo>
                    <a:pt x="2542" y="2401"/>
                    <a:pt x="2616" y="2390"/>
                    <a:pt x="2688" y="2369"/>
                  </a:cubicBezTo>
                  <a:cubicBezTo>
                    <a:pt x="2721" y="2369"/>
                    <a:pt x="2754" y="2353"/>
                    <a:pt x="2787" y="2353"/>
                  </a:cubicBezTo>
                  <a:lnTo>
                    <a:pt x="2852" y="2320"/>
                  </a:lnTo>
                  <a:lnTo>
                    <a:pt x="2885" y="2320"/>
                  </a:lnTo>
                  <a:cubicBezTo>
                    <a:pt x="3049" y="2254"/>
                    <a:pt x="3164" y="2140"/>
                    <a:pt x="3262" y="2009"/>
                  </a:cubicBezTo>
                  <a:cubicBezTo>
                    <a:pt x="3590" y="1550"/>
                    <a:pt x="3541" y="910"/>
                    <a:pt x="3147" y="501"/>
                  </a:cubicBezTo>
                  <a:cubicBezTo>
                    <a:pt x="2875" y="162"/>
                    <a:pt x="2444" y="0"/>
                    <a:pt x="19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3269275" y="3320875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5519" y="1"/>
                  </a:moveTo>
                  <a:cubicBezTo>
                    <a:pt x="5268" y="1"/>
                    <a:pt x="4969" y="44"/>
                    <a:pt x="4623" y="167"/>
                  </a:cubicBezTo>
                  <a:cubicBezTo>
                    <a:pt x="3778" y="468"/>
                    <a:pt x="2591" y="1022"/>
                    <a:pt x="1423" y="1022"/>
                  </a:cubicBezTo>
                  <a:cubicBezTo>
                    <a:pt x="937" y="1022"/>
                    <a:pt x="454" y="926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82" y="1334"/>
                    <a:pt x="1346" y="1334"/>
                  </a:cubicBezTo>
                  <a:cubicBezTo>
                    <a:pt x="1373" y="1334"/>
                    <a:pt x="1400" y="1333"/>
                    <a:pt x="1427" y="1331"/>
                  </a:cubicBezTo>
                  <a:cubicBezTo>
                    <a:pt x="1951" y="1295"/>
                    <a:pt x="2176" y="1158"/>
                    <a:pt x="2311" y="1158"/>
                  </a:cubicBezTo>
                  <a:cubicBezTo>
                    <a:pt x="2357" y="1158"/>
                    <a:pt x="2393" y="1174"/>
                    <a:pt x="2427" y="1216"/>
                  </a:cubicBezTo>
                  <a:cubicBezTo>
                    <a:pt x="2490" y="1305"/>
                    <a:pt x="2387" y="1364"/>
                    <a:pt x="2240" y="1364"/>
                  </a:cubicBezTo>
                  <a:cubicBezTo>
                    <a:pt x="2196" y="1364"/>
                    <a:pt x="2148" y="1359"/>
                    <a:pt x="2099" y="1348"/>
                  </a:cubicBezTo>
                  <a:cubicBezTo>
                    <a:pt x="2046" y="1330"/>
                    <a:pt x="1991" y="1321"/>
                    <a:pt x="1937" y="1321"/>
                  </a:cubicBezTo>
                  <a:cubicBezTo>
                    <a:pt x="1840" y="1321"/>
                    <a:pt x="1746" y="1350"/>
                    <a:pt x="1673" y="1413"/>
                  </a:cubicBezTo>
                  <a:cubicBezTo>
                    <a:pt x="1495" y="1575"/>
                    <a:pt x="1715" y="2086"/>
                    <a:pt x="1346" y="2086"/>
                  </a:cubicBezTo>
                  <a:cubicBezTo>
                    <a:pt x="1340" y="2086"/>
                    <a:pt x="1334" y="2085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12" y="2452"/>
                    <a:pt x="2037" y="2452"/>
                  </a:cubicBezTo>
                  <a:cubicBezTo>
                    <a:pt x="2180" y="2452"/>
                    <a:pt x="2339" y="2410"/>
                    <a:pt x="2509" y="2298"/>
                  </a:cubicBezTo>
                  <a:cubicBezTo>
                    <a:pt x="3181" y="1872"/>
                    <a:pt x="2820" y="1364"/>
                    <a:pt x="3066" y="1233"/>
                  </a:cubicBezTo>
                  <a:cubicBezTo>
                    <a:pt x="3107" y="1211"/>
                    <a:pt x="3148" y="1201"/>
                    <a:pt x="3186" y="1201"/>
                  </a:cubicBezTo>
                  <a:cubicBezTo>
                    <a:pt x="3372" y="1201"/>
                    <a:pt x="3489" y="1441"/>
                    <a:pt x="3312" y="1659"/>
                  </a:cubicBezTo>
                  <a:cubicBezTo>
                    <a:pt x="3082" y="1938"/>
                    <a:pt x="2213" y="2888"/>
                    <a:pt x="3558" y="3692"/>
                  </a:cubicBezTo>
                  <a:cubicBezTo>
                    <a:pt x="3574" y="3692"/>
                    <a:pt x="3394" y="3233"/>
                    <a:pt x="3738" y="3085"/>
                  </a:cubicBezTo>
                  <a:cubicBezTo>
                    <a:pt x="4098" y="2921"/>
                    <a:pt x="4820" y="2692"/>
                    <a:pt x="4721" y="2200"/>
                  </a:cubicBezTo>
                  <a:cubicBezTo>
                    <a:pt x="4623" y="1692"/>
                    <a:pt x="4246" y="954"/>
                    <a:pt x="4852" y="495"/>
                  </a:cubicBezTo>
                  <a:cubicBezTo>
                    <a:pt x="5199" y="236"/>
                    <a:pt x="5500" y="134"/>
                    <a:pt x="5802" y="134"/>
                  </a:cubicBezTo>
                  <a:cubicBezTo>
                    <a:pt x="6015" y="134"/>
                    <a:pt x="6228" y="184"/>
                    <a:pt x="6459" y="266"/>
                  </a:cubicBezTo>
                  <a:cubicBezTo>
                    <a:pt x="6459" y="266"/>
                    <a:pt x="6136" y="1"/>
                    <a:pt x="55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3299200" y="3228800"/>
              <a:ext cx="90575" cy="63075"/>
            </a:xfrm>
            <a:custGeom>
              <a:rect b="b" l="l" r="r" t="t"/>
              <a:pathLst>
                <a:path extrusionOk="0" h="2523" w="3623">
                  <a:moveTo>
                    <a:pt x="1109" y="1"/>
                  </a:moveTo>
                  <a:cubicBezTo>
                    <a:pt x="508" y="1"/>
                    <a:pt x="0" y="130"/>
                    <a:pt x="0" y="130"/>
                  </a:cubicBezTo>
                  <a:cubicBezTo>
                    <a:pt x="0" y="130"/>
                    <a:pt x="967" y="195"/>
                    <a:pt x="1197" y="556"/>
                  </a:cubicBezTo>
                  <a:cubicBezTo>
                    <a:pt x="1377" y="736"/>
                    <a:pt x="1443" y="1015"/>
                    <a:pt x="1361" y="1261"/>
                  </a:cubicBezTo>
                  <a:cubicBezTo>
                    <a:pt x="1312" y="1490"/>
                    <a:pt x="1197" y="2146"/>
                    <a:pt x="2229" y="2162"/>
                  </a:cubicBezTo>
                  <a:cubicBezTo>
                    <a:pt x="3262" y="2162"/>
                    <a:pt x="3098" y="2523"/>
                    <a:pt x="3098" y="2523"/>
                  </a:cubicBezTo>
                  <a:cubicBezTo>
                    <a:pt x="3098" y="2523"/>
                    <a:pt x="3623" y="1769"/>
                    <a:pt x="2754" y="621"/>
                  </a:cubicBezTo>
                  <a:cubicBezTo>
                    <a:pt x="2380" y="125"/>
                    <a:pt x="1700" y="1"/>
                    <a:pt x="11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3263950" y="3162375"/>
              <a:ext cx="56575" cy="66800"/>
            </a:xfrm>
            <a:custGeom>
              <a:rect b="b" l="l" r="r" t="t"/>
              <a:pathLst>
                <a:path extrusionOk="0" h="2672" w="2263">
                  <a:moveTo>
                    <a:pt x="1115" y="0"/>
                  </a:moveTo>
                  <a:lnTo>
                    <a:pt x="1115" y="0"/>
                  </a:lnTo>
                  <a:cubicBezTo>
                    <a:pt x="837" y="164"/>
                    <a:pt x="738" y="689"/>
                    <a:pt x="804" y="1410"/>
                  </a:cubicBezTo>
                  <a:cubicBezTo>
                    <a:pt x="869" y="2147"/>
                    <a:pt x="1" y="2606"/>
                    <a:pt x="1" y="2606"/>
                  </a:cubicBezTo>
                  <a:cubicBezTo>
                    <a:pt x="591" y="2410"/>
                    <a:pt x="1771" y="2672"/>
                    <a:pt x="2017" y="2000"/>
                  </a:cubicBezTo>
                  <a:cubicBezTo>
                    <a:pt x="2263" y="1344"/>
                    <a:pt x="1623" y="918"/>
                    <a:pt x="1279" y="721"/>
                  </a:cubicBezTo>
                  <a:cubicBezTo>
                    <a:pt x="919" y="525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3179550" y="3191450"/>
              <a:ext cx="79500" cy="107400"/>
            </a:xfrm>
            <a:custGeom>
              <a:rect b="b" l="l" r="r" t="t"/>
              <a:pathLst>
                <a:path extrusionOk="0" h="4296" w="3180">
                  <a:moveTo>
                    <a:pt x="2803" y="1"/>
                  </a:moveTo>
                  <a:lnTo>
                    <a:pt x="2803" y="1"/>
                  </a:lnTo>
                  <a:cubicBezTo>
                    <a:pt x="2712" y="79"/>
                    <a:pt x="2601" y="126"/>
                    <a:pt x="2485" y="126"/>
                  </a:cubicBezTo>
                  <a:cubicBezTo>
                    <a:pt x="2455" y="126"/>
                    <a:pt x="2424" y="122"/>
                    <a:pt x="2393" y="116"/>
                  </a:cubicBezTo>
                  <a:cubicBezTo>
                    <a:pt x="2339" y="105"/>
                    <a:pt x="2260" y="96"/>
                    <a:pt x="2169" y="96"/>
                  </a:cubicBezTo>
                  <a:cubicBezTo>
                    <a:pt x="1848" y="96"/>
                    <a:pt x="1370" y="201"/>
                    <a:pt x="1229" y="673"/>
                  </a:cubicBezTo>
                  <a:cubicBezTo>
                    <a:pt x="1049" y="1296"/>
                    <a:pt x="1180" y="1689"/>
                    <a:pt x="1410" y="1869"/>
                  </a:cubicBezTo>
                  <a:cubicBezTo>
                    <a:pt x="1623" y="2066"/>
                    <a:pt x="1623" y="2427"/>
                    <a:pt x="1475" y="2492"/>
                  </a:cubicBezTo>
                  <a:cubicBezTo>
                    <a:pt x="1443" y="2502"/>
                    <a:pt x="1408" y="2507"/>
                    <a:pt x="1373" y="2507"/>
                  </a:cubicBezTo>
                  <a:cubicBezTo>
                    <a:pt x="1228" y="2507"/>
                    <a:pt x="1081" y="2418"/>
                    <a:pt x="1147" y="2181"/>
                  </a:cubicBezTo>
                  <a:cubicBezTo>
                    <a:pt x="1221" y="1946"/>
                    <a:pt x="1045" y="1712"/>
                    <a:pt x="819" y="1712"/>
                  </a:cubicBezTo>
                  <a:cubicBezTo>
                    <a:pt x="793" y="1712"/>
                    <a:pt x="765" y="1715"/>
                    <a:pt x="738" y="1722"/>
                  </a:cubicBezTo>
                  <a:cubicBezTo>
                    <a:pt x="677" y="1729"/>
                    <a:pt x="623" y="1734"/>
                    <a:pt x="575" y="1734"/>
                  </a:cubicBezTo>
                  <a:cubicBezTo>
                    <a:pt x="413" y="1734"/>
                    <a:pt x="316" y="1688"/>
                    <a:pt x="279" y="1574"/>
                  </a:cubicBezTo>
                  <a:lnTo>
                    <a:pt x="279" y="1574"/>
                  </a:lnTo>
                  <a:cubicBezTo>
                    <a:pt x="279" y="1575"/>
                    <a:pt x="0" y="2476"/>
                    <a:pt x="688" y="2919"/>
                  </a:cubicBezTo>
                  <a:cubicBezTo>
                    <a:pt x="1377" y="3345"/>
                    <a:pt x="1754" y="4033"/>
                    <a:pt x="2131" y="4295"/>
                  </a:cubicBezTo>
                  <a:cubicBezTo>
                    <a:pt x="2131" y="4295"/>
                    <a:pt x="1524" y="3345"/>
                    <a:pt x="2082" y="2476"/>
                  </a:cubicBezTo>
                  <a:cubicBezTo>
                    <a:pt x="2639" y="1607"/>
                    <a:pt x="3180" y="1329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3074625" y="3032525"/>
              <a:ext cx="202875" cy="202800"/>
            </a:xfrm>
            <a:custGeom>
              <a:rect b="b" l="l" r="r" t="t"/>
              <a:pathLst>
                <a:path extrusionOk="0" h="8112" w="8115">
                  <a:moveTo>
                    <a:pt x="2338" y="1"/>
                  </a:moveTo>
                  <a:cubicBezTo>
                    <a:pt x="2253" y="1"/>
                    <a:pt x="2167" y="5"/>
                    <a:pt x="2082" y="14"/>
                  </a:cubicBezTo>
                  <a:cubicBezTo>
                    <a:pt x="755" y="178"/>
                    <a:pt x="1" y="1981"/>
                    <a:pt x="771" y="3244"/>
                  </a:cubicBezTo>
                  <a:cubicBezTo>
                    <a:pt x="1386" y="4218"/>
                    <a:pt x="2480" y="4479"/>
                    <a:pt x="3465" y="4479"/>
                  </a:cubicBezTo>
                  <a:cubicBezTo>
                    <a:pt x="3557" y="4479"/>
                    <a:pt x="3648" y="4477"/>
                    <a:pt x="3738" y="4473"/>
                  </a:cubicBezTo>
                  <a:cubicBezTo>
                    <a:pt x="3951" y="4473"/>
                    <a:pt x="4181" y="4440"/>
                    <a:pt x="4443" y="4407"/>
                  </a:cubicBezTo>
                  <a:cubicBezTo>
                    <a:pt x="4443" y="4407"/>
                    <a:pt x="4649" y="4373"/>
                    <a:pt x="4956" y="4373"/>
                  </a:cubicBezTo>
                  <a:cubicBezTo>
                    <a:pt x="5439" y="4373"/>
                    <a:pt x="6173" y="4458"/>
                    <a:pt x="6754" y="4899"/>
                  </a:cubicBezTo>
                  <a:cubicBezTo>
                    <a:pt x="7147" y="5243"/>
                    <a:pt x="7410" y="5702"/>
                    <a:pt x="7508" y="6227"/>
                  </a:cubicBezTo>
                  <a:cubicBezTo>
                    <a:pt x="7508" y="6227"/>
                    <a:pt x="7672" y="7423"/>
                    <a:pt x="7098" y="8063"/>
                  </a:cubicBezTo>
                  <a:lnTo>
                    <a:pt x="7098" y="8079"/>
                  </a:lnTo>
                  <a:cubicBezTo>
                    <a:pt x="7098" y="8079"/>
                    <a:pt x="7082" y="8095"/>
                    <a:pt x="7065" y="8112"/>
                  </a:cubicBezTo>
                  <a:cubicBezTo>
                    <a:pt x="7065" y="8112"/>
                    <a:pt x="8114" y="7571"/>
                    <a:pt x="7983" y="5981"/>
                  </a:cubicBezTo>
                  <a:cubicBezTo>
                    <a:pt x="7875" y="4665"/>
                    <a:pt x="6811" y="4011"/>
                    <a:pt x="5472" y="4011"/>
                  </a:cubicBezTo>
                  <a:cubicBezTo>
                    <a:pt x="5194" y="4011"/>
                    <a:pt x="4903" y="4039"/>
                    <a:pt x="4607" y="4096"/>
                  </a:cubicBezTo>
                  <a:cubicBezTo>
                    <a:pt x="4105" y="4196"/>
                    <a:pt x="3653" y="4246"/>
                    <a:pt x="3245" y="4246"/>
                  </a:cubicBezTo>
                  <a:cubicBezTo>
                    <a:pt x="2719" y="4246"/>
                    <a:pt x="2266" y="4163"/>
                    <a:pt x="1869" y="3998"/>
                  </a:cubicBezTo>
                  <a:cubicBezTo>
                    <a:pt x="1492" y="3817"/>
                    <a:pt x="1148" y="3522"/>
                    <a:pt x="919" y="3145"/>
                  </a:cubicBezTo>
                  <a:cubicBezTo>
                    <a:pt x="181" y="1998"/>
                    <a:pt x="886" y="310"/>
                    <a:pt x="2099" y="162"/>
                  </a:cubicBezTo>
                  <a:cubicBezTo>
                    <a:pt x="2197" y="148"/>
                    <a:pt x="2297" y="140"/>
                    <a:pt x="2396" y="140"/>
                  </a:cubicBezTo>
                  <a:cubicBezTo>
                    <a:pt x="2861" y="140"/>
                    <a:pt x="3320" y="300"/>
                    <a:pt x="3590" y="637"/>
                  </a:cubicBezTo>
                  <a:cubicBezTo>
                    <a:pt x="3869" y="1031"/>
                    <a:pt x="3918" y="1555"/>
                    <a:pt x="3722" y="1998"/>
                  </a:cubicBezTo>
                  <a:cubicBezTo>
                    <a:pt x="3577" y="2340"/>
                    <a:pt x="3243" y="2544"/>
                    <a:pt x="2896" y="2544"/>
                  </a:cubicBezTo>
                  <a:cubicBezTo>
                    <a:pt x="2810" y="2544"/>
                    <a:pt x="2724" y="2532"/>
                    <a:pt x="2640" y="2506"/>
                  </a:cubicBezTo>
                  <a:cubicBezTo>
                    <a:pt x="2197" y="2408"/>
                    <a:pt x="2017" y="1965"/>
                    <a:pt x="2361" y="1916"/>
                  </a:cubicBezTo>
                  <a:cubicBezTo>
                    <a:pt x="2771" y="1850"/>
                    <a:pt x="2836" y="1506"/>
                    <a:pt x="2705" y="1211"/>
                  </a:cubicBezTo>
                  <a:cubicBezTo>
                    <a:pt x="2646" y="1092"/>
                    <a:pt x="2511" y="1026"/>
                    <a:pt x="2366" y="1026"/>
                  </a:cubicBezTo>
                  <a:cubicBezTo>
                    <a:pt x="2153" y="1026"/>
                    <a:pt x="1918" y="1168"/>
                    <a:pt x="1869" y="1490"/>
                  </a:cubicBezTo>
                  <a:cubicBezTo>
                    <a:pt x="1804" y="1768"/>
                    <a:pt x="1886" y="2047"/>
                    <a:pt x="2066" y="2244"/>
                  </a:cubicBezTo>
                  <a:cubicBezTo>
                    <a:pt x="2242" y="2436"/>
                    <a:pt x="2579" y="2598"/>
                    <a:pt x="2924" y="2598"/>
                  </a:cubicBezTo>
                  <a:cubicBezTo>
                    <a:pt x="3256" y="2598"/>
                    <a:pt x="3595" y="2448"/>
                    <a:pt x="3804" y="2031"/>
                  </a:cubicBezTo>
                  <a:cubicBezTo>
                    <a:pt x="4033" y="1572"/>
                    <a:pt x="3984" y="998"/>
                    <a:pt x="3689" y="572"/>
                  </a:cubicBezTo>
                  <a:cubicBezTo>
                    <a:pt x="3379" y="177"/>
                    <a:pt x="2863" y="1"/>
                    <a:pt x="23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3107000" y="3148950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3571" y="1"/>
                  </a:moveTo>
                  <a:cubicBezTo>
                    <a:pt x="3274" y="1"/>
                    <a:pt x="2923" y="42"/>
                    <a:pt x="2525" y="160"/>
                  </a:cubicBezTo>
                  <a:cubicBezTo>
                    <a:pt x="1960" y="328"/>
                    <a:pt x="1484" y="391"/>
                    <a:pt x="1095" y="391"/>
                  </a:cubicBezTo>
                  <a:cubicBezTo>
                    <a:pt x="572" y="391"/>
                    <a:pt x="208" y="275"/>
                    <a:pt x="1" y="144"/>
                  </a:cubicBezTo>
                  <a:lnTo>
                    <a:pt x="1" y="144"/>
                  </a:lnTo>
                  <a:cubicBezTo>
                    <a:pt x="132" y="258"/>
                    <a:pt x="263" y="390"/>
                    <a:pt x="378" y="537"/>
                  </a:cubicBezTo>
                  <a:cubicBezTo>
                    <a:pt x="453" y="642"/>
                    <a:pt x="597" y="1393"/>
                    <a:pt x="1187" y="1393"/>
                  </a:cubicBezTo>
                  <a:cubicBezTo>
                    <a:pt x="1241" y="1393"/>
                    <a:pt x="1299" y="1387"/>
                    <a:pt x="1361" y="1373"/>
                  </a:cubicBezTo>
                  <a:cubicBezTo>
                    <a:pt x="2082" y="1226"/>
                    <a:pt x="1935" y="767"/>
                    <a:pt x="2427" y="619"/>
                  </a:cubicBezTo>
                  <a:cubicBezTo>
                    <a:pt x="2519" y="590"/>
                    <a:pt x="2597" y="578"/>
                    <a:pt x="2663" y="578"/>
                  </a:cubicBezTo>
                  <a:cubicBezTo>
                    <a:pt x="2932" y="578"/>
                    <a:pt x="2975" y="783"/>
                    <a:pt x="2869" y="849"/>
                  </a:cubicBezTo>
                  <a:cubicBezTo>
                    <a:pt x="2808" y="894"/>
                    <a:pt x="2750" y="908"/>
                    <a:pt x="2690" y="908"/>
                  </a:cubicBezTo>
                  <a:cubicBezTo>
                    <a:pt x="2620" y="908"/>
                    <a:pt x="2547" y="890"/>
                    <a:pt x="2459" y="881"/>
                  </a:cubicBezTo>
                  <a:cubicBezTo>
                    <a:pt x="2445" y="879"/>
                    <a:pt x="2428" y="877"/>
                    <a:pt x="2409" y="877"/>
                  </a:cubicBezTo>
                  <a:cubicBezTo>
                    <a:pt x="2205" y="877"/>
                    <a:pt x="1817" y="1047"/>
                    <a:pt x="1968" y="1439"/>
                  </a:cubicBezTo>
                  <a:cubicBezTo>
                    <a:pt x="2132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5" y="2111"/>
                  </a:cubicBezTo>
                  <a:cubicBezTo>
                    <a:pt x="3689" y="1865"/>
                    <a:pt x="3853" y="1406"/>
                    <a:pt x="3722" y="980"/>
                  </a:cubicBezTo>
                  <a:cubicBezTo>
                    <a:pt x="3623" y="500"/>
                    <a:pt x="3937" y="202"/>
                    <a:pt x="4414" y="202"/>
                  </a:cubicBezTo>
                  <a:cubicBezTo>
                    <a:pt x="4491" y="202"/>
                    <a:pt x="4572" y="210"/>
                    <a:pt x="4656" y="226"/>
                  </a:cubicBezTo>
                  <a:cubicBezTo>
                    <a:pt x="4656" y="226"/>
                    <a:pt x="4262" y="1"/>
                    <a:pt x="35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3136500" y="3039850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263" y="0"/>
                  </a:moveTo>
                  <a:lnTo>
                    <a:pt x="1263" y="0"/>
                  </a:lnTo>
                  <a:cubicBezTo>
                    <a:pt x="1689" y="426"/>
                    <a:pt x="1837" y="1066"/>
                    <a:pt x="1640" y="1639"/>
                  </a:cubicBezTo>
                  <a:cubicBezTo>
                    <a:pt x="1410" y="2401"/>
                    <a:pt x="887" y="2601"/>
                    <a:pt x="437" y="2601"/>
                  </a:cubicBezTo>
                  <a:cubicBezTo>
                    <a:pt x="277" y="2601"/>
                    <a:pt x="126" y="2575"/>
                    <a:pt x="1" y="2541"/>
                  </a:cubicBezTo>
                  <a:lnTo>
                    <a:pt x="1" y="2541"/>
                  </a:lnTo>
                  <a:cubicBezTo>
                    <a:pt x="1" y="2541"/>
                    <a:pt x="229" y="3347"/>
                    <a:pt x="1008" y="3347"/>
                  </a:cubicBezTo>
                  <a:cubicBezTo>
                    <a:pt x="1038" y="3347"/>
                    <a:pt x="1068" y="3346"/>
                    <a:pt x="1099" y="3344"/>
                  </a:cubicBezTo>
                  <a:cubicBezTo>
                    <a:pt x="1951" y="3278"/>
                    <a:pt x="1902" y="2623"/>
                    <a:pt x="1886" y="2344"/>
                  </a:cubicBezTo>
                  <a:cubicBezTo>
                    <a:pt x="1869" y="2065"/>
                    <a:pt x="1869" y="1836"/>
                    <a:pt x="1968" y="1836"/>
                  </a:cubicBezTo>
                  <a:cubicBezTo>
                    <a:pt x="2083" y="1836"/>
                    <a:pt x="2115" y="1934"/>
                    <a:pt x="2050" y="2131"/>
                  </a:cubicBezTo>
                  <a:cubicBezTo>
                    <a:pt x="1984" y="2328"/>
                    <a:pt x="1837" y="2967"/>
                    <a:pt x="2935" y="3082"/>
                  </a:cubicBezTo>
                  <a:cubicBezTo>
                    <a:pt x="2787" y="2983"/>
                    <a:pt x="2755" y="2803"/>
                    <a:pt x="2853" y="2672"/>
                  </a:cubicBezTo>
                  <a:cubicBezTo>
                    <a:pt x="3017" y="2410"/>
                    <a:pt x="3230" y="1967"/>
                    <a:pt x="2492" y="1344"/>
                  </a:cubicBezTo>
                  <a:cubicBezTo>
                    <a:pt x="1771" y="721"/>
                    <a:pt x="1706" y="279"/>
                    <a:pt x="1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3053325" y="2920025"/>
              <a:ext cx="38125" cy="191950"/>
            </a:xfrm>
            <a:custGeom>
              <a:rect b="b" l="l" r="r" t="t"/>
              <a:pathLst>
                <a:path extrusionOk="0" h="7678" w="1525">
                  <a:moveTo>
                    <a:pt x="631" y="1"/>
                  </a:moveTo>
                  <a:cubicBezTo>
                    <a:pt x="565" y="1"/>
                    <a:pt x="497" y="17"/>
                    <a:pt x="427" y="56"/>
                  </a:cubicBezTo>
                  <a:cubicBezTo>
                    <a:pt x="0" y="302"/>
                    <a:pt x="345" y="843"/>
                    <a:pt x="607" y="1105"/>
                  </a:cubicBezTo>
                  <a:cubicBezTo>
                    <a:pt x="705" y="1203"/>
                    <a:pt x="771" y="1482"/>
                    <a:pt x="804" y="1859"/>
                  </a:cubicBezTo>
                  <a:cubicBezTo>
                    <a:pt x="836" y="2580"/>
                    <a:pt x="820" y="3302"/>
                    <a:pt x="754" y="4006"/>
                  </a:cubicBezTo>
                  <a:cubicBezTo>
                    <a:pt x="607" y="5367"/>
                    <a:pt x="771" y="7137"/>
                    <a:pt x="1476" y="7678"/>
                  </a:cubicBezTo>
                  <a:cubicBezTo>
                    <a:pt x="1476" y="7678"/>
                    <a:pt x="820" y="7055"/>
                    <a:pt x="968" y="5187"/>
                  </a:cubicBezTo>
                  <a:cubicBezTo>
                    <a:pt x="1049" y="3990"/>
                    <a:pt x="1410" y="2843"/>
                    <a:pt x="1476" y="1859"/>
                  </a:cubicBezTo>
                  <a:cubicBezTo>
                    <a:pt x="1525" y="1302"/>
                    <a:pt x="1459" y="794"/>
                    <a:pt x="1197" y="384"/>
                  </a:cubicBezTo>
                  <a:cubicBezTo>
                    <a:pt x="1197" y="384"/>
                    <a:pt x="949" y="1"/>
                    <a:pt x="6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2926300" y="2934525"/>
              <a:ext cx="116400" cy="136900"/>
            </a:xfrm>
            <a:custGeom>
              <a:rect b="b" l="l" r="r" t="t"/>
              <a:pathLst>
                <a:path extrusionOk="0" h="5476" w="4656">
                  <a:moveTo>
                    <a:pt x="295" y="1"/>
                  </a:moveTo>
                  <a:cubicBezTo>
                    <a:pt x="98" y="394"/>
                    <a:pt x="0" y="853"/>
                    <a:pt x="66" y="1295"/>
                  </a:cubicBezTo>
                  <a:cubicBezTo>
                    <a:pt x="115" y="1918"/>
                    <a:pt x="344" y="2508"/>
                    <a:pt x="689" y="3033"/>
                  </a:cubicBezTo>
                  <a:cubicBezTo>
                    <a:pt x="1182" y="3716"/>
                    <a:pt x="1948" y="3794"/>
                    <a:pt x="2272" y="3794"/>
                  </a:cubicBezTo>
                  <a:cubicBezTo>
                    <a:pt x="2369" y="3794"/>
                    <a:pt x="2426" y="3787"/>
                    <a:pt x="2426" y="3787"/>
                  </a:cubicBezTo>
                  <a:cubicBezTo>
                    <a:pt x="2164" y="3705"/>
                    <a:pt x="2115" y="3377"/>
                    <a:pt x="2311" y="3131"/>
                  </a:cubicBezTo>
                  <a:cubicBezTo>
                    <a:pt x="2459" y="2984"/>
                    <a:pt x="2426" y="2722"/>
                    <a:pt x="2246" y="2607"/>
                  </a:cubicBezTo>
                  <a:cubicBezTo>
                    <a:pt x="2115" y="2558"/>
                    <a:pt x="1852" y="2328"/>
                    <a:pt x="2082" y="2197"/>
                  </a:cubicBezTo>
                  <a:cubicBezTo>
                    <a:pt x="2110" y="2179"/>
                    <a:pt x="2141" y="2171"/>
                    <a:pt x="2173" y="2171"/>
                  </a:cubicBezTo>
                  <a:cubicBezTo>
                    <a:pt x="2408" y="2171"/>
                    <a:pt x="2731" y="2611"/>
                    <a:pt x="2688" y="3115"/>
                  </a:cubicBezTo>
                  <a:cubicBezTo>
                    <a:pt x="2639" y="3705"/>
                    <a:pt x="2918" y="3853"/>
                    <a:pt x="3328" y="4131"/>
                  </a:cubicBezTo>
                  <a:cubicBezTo>
                    <a:pt x="3737" y="4410"/>
                    <a:pt x="3475" y="4934"/>
                    <a:pt x="3475" y="4934"/>
                  </a:cubicBezTo>
                  <a:cubicBezTo>
                    <a:pt x="4196" y="4525"/>
                    <a:pt x="4032" y="3853"/>
                    <a:pt x="3950" y="3705"/>
                  </a:cubicBezTo>
                  <a:cubicBezTo>
                    <a:pt x="3868" y="3557"/>
                    <a:pt x="3672" y="3295"/>
                    <a:pt x="3901" y="3197"/>
                  </a:cubicBezTo>
                  <a:cubicBezTo>
                    <a:pt x="3916" y="3189"/>
                    <a:pt x="3931" y="3186"/>
                    <a:pt x="3945" y="3186"/>
                  </a:cubicBezTo>
                  <a:cubicBezTo>
                    <a:pt x="4141" y="3186"/>
                    <a:pt x="4213" y="3914"/>
                    <a:pt x="4213" y="4557"/>
                  </a:cubicBezTo>
                  <a:cubicBezTo>
                    <a:pt x="4180" y="4918"/>
                    <a:pt x="4344" y="5279"/>
                    <a:pt x="4655" y="5475"/>
                  </a:cubicBezTo>
                  <a:cubicBezTo>
                    <a:pt x="4524" y="5147"/>
                    <a:pt x="4459" y="4803"/>
                    <a:pt x="4475" y="4443"/>
                  </a:cubicBezTo>
                  <a:cubicBezTo>
                    <a:pt x="4475" y="3934"/>
                    <a:pt x="4557" y="3033"/>
                    <a:pt x="3655" y="2394"/>
                  </a:cubicBezTo>
                  <a:cubicBezTo>
                    <a:pt x="2737" y="1771"/>
                    <a:pt x="1639" y="2049"/>
                    <a:pt x="852" y="1492"/>
                  </a:cubicBezTo>
                  <a:cubicBezTo>
                    <a:pt x="771" y="1427"/>
                    <a:pt x="689" y="1361"/>
                    <a:pt x="623" y="1295"/>
                  </a:cubicBezTo>
                  <a:cubicBezTo>
                    <a:pt x="312" y="935"/>
                    <a:pt x="197" y="460"/>
                    <a:pt x="29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3357375" y="3076450"/>
              <a:ext cx="100025" cy="218750"/>
            </a:xfrm>
            <a:custGeom>
              <a:rect b="b" l="l" r="r" t="t"/>
              <a:pathLst>
                <a:path extrusionOk="0" h="8750" w="4001">
                  <a:moveTo>
                    <a:pt x="1915" y="0"/>
                  </a:moveTo>
                  <a:cubicBezTo>
                    <a:pt x="1763" y="0"/>
                    <a:pt x="1610" y="20"/>
                    <a:pt x="1460" y="60"/>
                  </a:cubicBezTo>
                  <a:cubicBezTo>
                    <a:pt x="689" y="257"/>
                    <a:pt x="148" y="913"/>
                    <a:pt x="83" y="1700"/>
                  </a:cubicBezTo>
                  <a:cubicBezTo>
                    <a:pt x="1" y="2486"/>
                    <a:pt x="411" y="3290"/>
                    <a:pt x="1017" y="3830"/>
                  </a:cubicBezTo>
                  <a:cubicBezTo>
                    <a:pt x="1607" y="4421"/>
                    <a:pt x="2361" y="4716"/>
                    <a:pt x="2902" y="5207"/>
                  </a:cubicBezTo>
                  <a:cubicBezTo>
                    <a:pt x="3443" y="5683"/>
                    <a:pt x="3771" y="6338"/>
                    <a:pt x="3836" y="7060"/>
                  </a:cubicBezTo>
                  <a:cubicBezTo>
                    <a:pt x="3853" y="7715"/>
                    <a:pt x="3509" y="8404"/>
                    <a:pt x="2935" y="8568"/>
                  </a:cubicBezTo>
                  <a:cubicBezTo>
                    <a:pt x="2807" y="8618"/>
                    <a:pt x="2675" y="8642"/>
                    <a:pt x="2546" y="8642"/>
                  </a:cubicBezTo>
                  <a:cubicBezTo>
                    <a:pt x="2128" y="8642"/>
                    <a:pt x="1733" y="8394"/>
                    <a:pt x="1558" y="7994"/>
                  </a:cubicBezTo>
                  <a:cubicBezTo>
                    <a:pt x="1345" y="7551"/>
                    <a:pt x="1558" y="7027"/>
                    <a:pt x="2001" y="6846"/>
                  </a:cubicBezTo>
                  <a:cubicBezTo>
                    <a:pt x="2082" y="6797"/>
                    <a:pt x="2181" y="6781"/>
                    <a:pt x="2279" y="6781"/>
                  </a:cubicBezTo>
                  <a:cubicBezTo>
                    <a:pt x="2279" y="6781"/>
                    <a:pt x="2296" y="6780"/>
                    <a:pt x="2324" y="6780"/>
                  </a:cubicBezTo>
                  <a:cubicBezTo>
                    <a:pt x="2443" y="6780"/>
                    <a:pt x="2766" y="6801"/>
                    <a:pt x="2886" y="7027"/>
                  </a:cubicBezTo>
                  <a:cubicBezTo>
                    <a:pt x="2886" y="7027"/>
                    <a:pt x="2905" y="7075"/>
                    <a:pt x="2877" y="7075"/>
                  </a:cubicBezTo>
                  <a:cubicBezTo>
                    <a:pt x="2868" y="7075"/>
                    <a:pt x="2855" y="7071"/>
                    <a:pt x="2836" y="7060"/>
                  </a:cubicBezTo>
                  <a:cubicBezTo>
                    <a:pt x="2768" y="7025"/>
                    <a:pt x="2694" y="7008"/>
                    <a:pt x="2620" y="7008"/>
                  </a:cubicBezTo>
                  <a:cubicBezTo>
                    <a:pt x="2517" y="7008"/>
                    <a:pt x="2414" y="7042"/>
                    <a:pt x="2328" y="7109"/>
                  </a:cubicBezTo>
                  <a:cubicBezTo>
                    <a:pt x="2082" y="7355"/>
                    <a:pt x="2132" y="7781"/>
                    <a:pt x="2443" y="7928"/>
                  </a:cubicBezTo>
                  <a:cubicBezTo>
                    <a:pt x="2529" y="7971"/>
                    <a:pt x="2620" y="7993"/>
                    <a:pt x="2708" y="7993"/>
                  </a:cubicBezTo>
                  <a:cubicBezTo>
                    <a:pt x="3021" y="7993"/>
                    <a:pt x="3292" y="7726"/>
                    <a:pt x="3164" y="7240"/>
                  </a:cubicBezTo>
                  <a:cubicBezTo>
                    <a:pt x="3063" y="6908"/>
                    <a:pt x="2760" y="6704"/>
                    <a:pt x="2443" y="6704"/>
                  </a:cubicBezTo>
                  <a:cubicBezTo>
                    <a:pt x="2399" y="6704"/>
                    <a:pt x="2355" y="6707"/>
                    <a:pt x="2312" y="6715"/>
                  </a:cubicBezTo>
                  <a:cubicBezTo>
                    <a:pt x="2181" y="6715"/>
                    <a:pt x="2066" y="6732"/>
                    <a:pt x="1968" y="6797"/>
                  </a:cubicBezTo>
                  <a:cubicBezTo>
                    <a:pt x="1509" y="7010"/>
                    <a:pt x="1296" y="7551"/>
                    <a:pt x="1492" y="8027"/>
                  </a:cubicBezTo>
                  <a:cubicBezTo>
                    <a:pt x="1621" y="8464"/>
                    <a:pt x="2072" y="8750"/>
                    <a:pt x="2562" y="8750"/>
                  </a:cubicBezTo>
                  <a:cubicBezTo>
                    <a:pt x="2696" y="8750"/>
                    <a:pt x="2833" y="8728"/>
                    <a:pt x="2968" y="8682"/>
                  </a:cubicBezTo>
                  <a:cubicBezTo>
                    <a:pt x="3623" y="8502"/>
                    <a:pt x="4000" y="7764"/>
                    <a:pt x="3984" y="7060"/>
                  </a:cubicBezTo>
                  <a:cubicBezTo>
                    <a:pt x="3935" y="6306"/>
                    <a:pt x="3590" y="5601"/>
                    <a:pt x="3033" y="5093"/>
                  </a:cubicBezTo>
                  <a:cubicBezTo>
                    <a:pt x="2459" y="4552"/>
                    <a:pt x="1689" y="4273"/>
                    <a:pt x="1132" y="3716"/>
                  </a:cubicBezTo>
                  <a:cubicBezTo>
                    <a:pt x="574" y="3175"/>
                    <a:pt x="181" y="2437"/>
                    <a:pt x="247" y="1700"/>
                  </a:cubicBezTo>
                  <a:cubicBezTo>
                    <a:pt x="279" y="1257"/>
                    <a:pt x="493" y="847"/>
                    <a:pt x="837" y="569"/>
                  </a:cubicBezTo>
                  <a:cubicBezTo>
                    <a:pt x="984" y="437"/>
                    <a:pt x="1165" y="356"/>
                    <a:pt x="1361" y="306"/>
                  </a:cubicBezTo>
                  <a:cubicBezTo>
                    <a:pt x="1507" y="255"/>
                    <a:pt x="1662" y="230"/>
                    <a:pt x="1818" y="230"/>
                  </a:cubicBezTo>
                  <a:cubicBezTo>
                    <a:pt x="1961" y="230"/>
                    <a:pt x="2106" y="251"/>
                    <a:pt x="2246" y="290"/>
                  </a:cubicBezTo>
                  <a:cubicBezTo>
                    <a:pt x="3263" y="552"/>
                    <a:pt x="3590" y="1929"/>
                    <a:pt x="2918" y="2585"/>
                  </a:cubicBezTo>
                  <a:cubicBezTo>
                    <a:pt x="2771" y="2716"/>
                    <a:pt x="2591" y="2814"/>
                    <a:pt x="2410" y="2847"/>
                  </a:cubicBezTo>
                  <a:cubicBezTo>
                    <a:pt x="2347" y="2856"/>
                    <a:pt x="2287" y="2860"/>
                    <a:pt x="2230" y="2860"/>
                  </a:cubicBezTo>
                  <a:cubicBezTo>
                    <a:pt x="1758" y="2860"/>
                    <a:pt x="1514" y="2577"/>
                    <a:pt x="1558" y="2372"/>
                  </a:cubicBezTo>
                  <a:cubicBezTo>
                    <a:pt x="1558" y="2372"/>
                    <a:pt x="1558" y="2355"/>
                    <a:pt x="1624" y="2355"/>
                  </a:cubicBezTo>
                  <a:cubicBezTo>
                    <a:pt x="1634" y="2355"/>
                    <a:pt x="1654" y="2356"/>
                    <a:pt x="1680" y="2356"/>
                  </a:cubicBezTo>
                  <a:cubicBezTo>
                    <a:pt x="1818" y="2356"/>
                    <a:pt x="2139" y="2333"/>
                    <a:pt x="2263" y="2044"/>
                  </a:cubicBezTo>
                  <a:cubicBezTo>
                    <a:pt x="2383" y="1684"/>
                    <a:pt x="2102" y="1347"/>
                    <a:pt x="1764" y="1347"/>
                  </a:cubicBezTo>
                  <a:cubicBezTo>
                    <a:pt x="1686" y="1347"/>
                    <a:pt x="1605" y="1365"/>
                    <a:pt x="1525" y="1405"/>
                  </a:cubicBezTo>
                  <a:cubicBezTo>
                    <a:pt x="919" y="1798"/>
                    <a:pt x="1066" y="2699"/>
                    <a:pt x="1755" y="2896"/>
                  </a:cubicBezTo>
                  <a:cubicBezTo>
                    <a:pt x="1929" y="2976"/>
                    <a:pt x="2113" y="3014"/>
                    <a:pt x="2295" y="3014"/>
                  </a:cubicBezTo>
                  <a:cubicBezTo>
                    <a:pt x="2745" y="3014"/>
                    <a:pt x="3181" y="2780"/>
                    <a:pt x="3427" y="2372"/>
                  </a:cubicBezTo>
                  <a:cubicBezTo>
                    <a:pt x="3672" y="1814"/>
                    <a:pt x="3623" y="1175"/>
                    <a:pt x="3279" y="683"/>
                  </a:cubicBezTo>
                  <a:cubicBezTo>
                    <a:pt x="2948" y="238"/>
                    <a:pt x="2440" y="0"/>
                    <a:pt x="1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3412700" y="3159075"/>
              <a:ext cx="42975" cy="60275"/>
            </a:xfrm>
            <a:custGeom>
              <a:rect b="b" l="l" r="r" t="t"/>
              <a:pathLst>
                <a:path extrusionOk="0" h="2411" w="1719">
                  <a:moveTo>
                    <a:pt x="214" y="1"/>
                  </a:moveTo>
                  <a:cubicBezTo>
                    <a:pt x="214" y="165"/>
                    <a:pt x="181" y="329"/>
                    <a:pt x="115" y="476"/>
                  </a:cubicBezTo>
                  <a:cubicBezTo>
                    <a:pt x="1" y="870"/>
                    <a:pt x="328" y="1132"/>
                    <a:pt x="951" y="1411"/>
                  </a:cubicBezTo>
                  <a:cubicBezTo>
                    <a:pt x="1591" y="1689"/>
                    <a:pt x="1656" y="2410"/>
                    <a:pt x="1656" y="2410"/>
                  </a:cubicBezTo>
                  <a:cubicBezTo>
                    <a:pt x="1718" y="521"/>
                    <a:pt x="975" y="344"/>
                    <a:pt x="727" y="344"/>
                  </a:cubicBezTo>
                  <a:cubicBezTo>
                    <a:pt x="713" y="344"/>
                    <a:pt x="700" y="344"/>
                    <a:pt x="689" y="345"/>
                  </a:cubicBezTo>
                  <a:cubicBezTo>
                    <a:pt x="492" y="345"/>
                    <a:pt x="394" y="263"/>
                    <a:pt x="361" y="165"/>
                  </a:cubicBezTo>
                  <a:cubicBezTo>
                    <a:pt x="345" y="67"/>
                    <a:pt x="214" y="1"/>
                    <a:pt x="2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3278700" y="2981250"/>
              <a:ext cx="159425" cy="250800"/>
            </a:xfrm>
            <a:custGeom>
              <a:rect b="b" l="l" r="r" t="t"/>
              <a:pathLst>
                <a:path extrusionOk="0" h="10032" w="6377">
                  <a:moveTo>
                    <a:pt x="1148" y="0"/>
                  </a:moveTo>
                  <a:lnTo>
                    <a:pt x="1148" y="0"/>
                  </a:lnTo>
                  <a:cubicBezTo>
                    <a:pt x="1246" y="131"/>
                    <a:pt x="1230" y="312"/>
                    <a:pt x="1115" y="410"/>
                  </a:cubicBezTo>
                  <a:cubicBezTo>
                    <a:pt x="919" y="590"/>
                    <a:pt x="361" y="1213"/>
                    <a:pt x="771" y="1836"/>
                  </a:cubicBezTo>
                  <a:cubicBezTo>
                    <a:pt x="1197" y="2524"/>
                    <a:pt x="1787" y="2295"/>
                    <a:pt x="2000" y="2885"/>
                  </a:cubicBezTo>
                  <a:cubicBezTo>
                    <a:pt x="2000" y="2885"/>
                    <a:pt x="2066" y="3180"/>
                    <a:pt x="1869" y="3278"/>
                  </a:cubicBezTo>
                  <a:cubicBezTo>
                    <a:pt x="1838" y="3296"/>
                    <a:pt x="1808" y="3303"/>
                    <a:pt x="1779" y="3303"/>
                  </a:cubicBezTo>
                  <a:cubicBezTo>
                    <a:pt x="1642" y="3303"/>
                    <a:pt x="1541" y="3129"/>
                    <a:pt x="1541" y="2967"/>
                  </a:cubicBezTo>
                  <a:cubicBezTo>
                    <a:pt x="1476" y="2672"/>
                    <a:pt x="1230" y="2426"/>
                    <a:pt x="935" y="2393"/>
                  </a:cubicBezTo>
                  <a:cubicBezTo>
                    <a:pt x="542" y="2344"/>
                    <a:pt x="492" y="2230"/>
                    <a:pt x="492" y="2229"/>
                  </a:cubicBezTo>
                  <a:lnTo>
                    <a:pt x="492" y="2229"/>
                  </a:lnTo>
                  <a:cubicBezTo>
                    <a:pt x="542" y="2361"/>
                    <a:pt x="558" y="2524"/>
                    <a:pt x="525" y="2656"/>
                  </a:cubicBezTo>
                  <a:cubicBezTo>
                    <a:pt x="460" y="2803"/>
                    <a:pt x="165" y="3311"/>
                    <a:pt x="722" y="3688"/>
                  </a:cubicBezTo>
                  <a:cubicBezTo>
                    <a:pt x="1296" y="4065"/>
                    <a:pt x="1574" y="3868"/>
                    <a:pt x="1689" y="4508"/>
                  </a:cubicBezTo>
                  <a:cubicBezTo>
                    <a:pt x="1787" y="5147"/>
                    <a:pt x="1836" y="5917"/>
                    <a:pt x="2181" y="6245"/>
                  </a:cubicBezTo>
                  <a:cubicBezTo>
                    <a:pt x="2066" y="6180"/>
                    <a:pt x="1984" y="6081"/>
                    <a:pt x="1918" y="5967"/>
                  </a:cubicBezTo>
                  <a:cubicBezTo>
                    <a:pt x="1770" y="5640"/>
                    <a:pt x="1461" y="5435"/>
                    <a:pt x="1125" y="5435"/>
                  </a:cubicBezTo>
                  <a:cubicBezTo>
                    <a:pt x="1089" y="5435"/>
                    <a:pt x="1053" y="5437"/>
                    <a:pt x="1017" y="5442"/>
                  </a:cubicBezTo>
                  <a:cubicBezTo>
                    <a:pt x="994" y="5443"/>
                    <a:pt x="972" y="5443"/>
                    <a:pt x="951" y="5443"/>
                  </a:cubicBezTo>
                  <a:cubicBezTo>
                    <a:pt x="438" y="5443"/>
                    <a:pt x="376" y="5257"/>
                    <a:pt x="328" y="5131"/>
                  </a:cubicBezTo>
                  <a:lnTo>
                    <a:pt x="328" y="5131"/>
                  </a:lnTo>
                  <a:cubicBezTo>
                    <a:pt x="328" y="5131"/>
                    <a:pt x="1" y="6131"/>
                    <a:pt x="935" y="6622"/>
                  </a:cubicBezTo>
                  <a:cubicBezTo>
                    <a:pt x="1869" y="7114"/>
                    <a:pt x="1804" y="6737"/>
                    <a:pt x="3082" y="7802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4" y="8699"/>
                    <a:pt x="4283" y="8697"/>
                    <a:pt x="4253" y="8697"/>
                  </a:cubicBezTo>
                  <a:cubicBezTo>
                    <a:pt x="4076" y="8697"/>
                    <a:pt x="3918" y="8779"/>
                    <a:pt x="3820" y="8933"/>
                  </a:cubicBezTo>
                  <a:cubicBezTo>
                    <a:pt x="3623" y="9228"/>
                    <a:pt x="3721" y="9638"/>
                    <a:pt x="4049" y="9802"/>
                  </a:cubicBezTo>
                  <a:cubicBezTo>
                    <a:pt x="4049" y="9802"/>
                    <a:pt x="3935" y="9589"/>
                    <a:pt x="4131" y="9573"/>
                  </a:cubicBezTo>
                  <a:cubicBezTo>
                    <a:pt x="4137" y="9572"/>
                    <a:pt x="4143" y="9572"/>
                    <a:pt x="4149" y="9572"/>
                  </a:cubicBezTo>
                  <a:cubicBezTo>
                    <a:pt x="4263" y="9572"/>
                    <a:pt x="4408" y="9662"/>
                    <a:pt x="4572" y="9662"/>
                  </a:cubicBezTo>
                  <a:cubicBezTo>
                    <a:pt x="4665" y="9662"/>
                    <a:pt x="4765" y="9632"/>
                    <a:pt x="4869" y="9540"/>
                  </a:cubicBezTo>
                  <a:cubicBezTo>
                    <a:pt x="4989" y="9427"/>
                    <a:pt x="5185" y="9329"/>
                    <a:pt x="5413" y="9329"/>
                  </a:cubicBezTo>
                  <a:cubicBezTo>
                    <a:pt x="5713" y="9329"/>
                    <a:pt x="6069" y="9500"/>
                    <a:pt x="6377" y="10032"/>
                  </a:cubicBezTo>
                  <a:cubicBezTo>
                    <a:pt x="6377" y="10032"/>
                    <a:pt x="6147" y="9228"/>
                    <a:pt x="4820" y="8688"/>
                  </a:cubicBezTo>
                  <a:cubicBezTo>
                    <a:pt x="3115" y="7983"/>
                    <a:pt x="2050" y="6278"/>
                    <a:pt x="2132" y="4426"/>
                  </a:cubicBezTo>
                  <a:cubicBezTo>
                    <a:pt x="2213" y="2197"/>
                    <a:pt x="3508" y="672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3325000" y="2917525"/>
              <a:ext cx="68875" cy="268625"/>
            </a:xfrm>
            <a:custGeom>
              <a:rect b="b" l="l" r="r" t="t"/>
              <a:pathLst>
                <a:path extrusionOk="0" h="10745" w="2755">
                  <a:moveTo>
                    <a:pt x="1297" y="0"/>
                  </a:moveTo>
                  <a:cubicBezTo>
                    <a:pt x="713" y="0"/>
                    <a:pt x="162" y="379"/>
                    <a:pt x="99" y="910"/>
                  </a:cubicBezTo>
                  <a:cubicBezTo>
                    <a:pt x="1" y="1418"/>
                    <a:pt x="378" y="1910"/>
                    <a:pt x="902" y="1959"/>
                  </a:cubicBezTo>
                  <a:lnTo>
                    <a:pt x="1050" y="1959"/>
                  </a:lnTo>
                  <a:cubicBezTo>
                    <a:pt x="1574" y="1926"/>
                    <a:pt x="1837" y="1336"/>
                    <a:pt x="1640" y="1074"/>
                  </a:cubicBezTo>
                  <a:cubicBezTo>
                    <a:pt x="1563" y="956"/>
                    <a:pt x="1446" y="904"/>
                    <a:pt x="1329" y="904"/>
                  </a:cubicBezTo>
                  <a:cubicBezTo>
                    <a:pt x="1121" y="904"/>
                    <a:pt x="914" y="1068"/>
                    <a:pt x="935" y="1320"/>
                  </a:cubicBezTo>
                  <a:cubicBezTo>
                    <a:pt x="952" y="1648"/>
                    <a:pt x="1296" y="1615"/>
                    <a:pt x="1345" y="1664"/>
                  </a:cubicBezTo>
                  <a:cubicBezTo>
                    <a:pt x="1378" y="1697"/>
                    <a:pt x="1345" y="1762"/>
                    <a:pt x="1345" y="1762"/>
                  </a:cubicBezTo>
                  <a:cubicBezTo>
                    <a:pt x="1296" y="1828"/>
                    <a:pt x="1230" y="1877"/>
                    <a:pt x="1165" y="1894"/>
                  </a:cubicBezTo>
                  <a:cubicBezTo>
                    <a:pt x="1148" y="1910"/>
                    <a:pt x="1132" y="1910"/>
                    <a:pt x="1099" y="1910"/>
                  </a:cubicBezTo>
                  <a:cubicBezTo>
                    <a:pt x="1065" y="1914"/>
                    <a:pt x="1032" y="1916"/>
                    <a:pt x="999" y="1916"/>
                  </a:cubicBezTo>
                  <a:cubicBezTo>
                    <a:pt x="473" y="1916"/>
                    <a:pt x="73" y="1435"/>
                    <a:pt x="181" y="910"/>
                  </a:cubicBezTo>
                  <a:cubicBezTo>
                    <a:pt x="253" y="438"/>
                    <a:pt x="748" y="114"/>
                    <a:pt x="1265" y="114"/>
                  </a:cubicBezTo>
                  <a:cubicBezTo>
                    <a:pt x="1575" y="114"/>
                    <a:pt x="1892" y="230"/>
                    <a:pt x="2132" y="500"/>
                  </a:cubicBezTo>
                  <a:cubicBezTo>
                    <a:pt x="2443" y="926"/>
                    <a:pt x="2591" y="1435"/>
                    <a:pt x="2542" y="1943"/>
                  </a:cubicBezTo>
                  <a:cubicBezTo>
                    <a:pt x="2525" y="2467"/>
                    <a:pt x="2410" y="2959"/>
                    <a:pt x="2230" y="3434"/>
                  </a:cubicBezTo>
                  <a:cubicBezTo>
                    <a:pt x="1411" y="5450"/>
                    <a:pt x="525" y="7499"/>
                    <a:pt x="1148" y="8975"/>
                  </a:cubicBezTo>
                  <a:cubicBezTo>
                    <a:pt x="1427" y="9729"/>
                    <a:pt x="1968" y="10351"/>
                    <a:pt x="2673" y="10745"/>
                  </a:cubicBezTo>
                  <a:cubicBezTo>
                    <a:pt x="2001" y="10335"/>
                    <a:pt x="1476" y="9696"/>
                    <a:pt x="1230" y="8942"/>
                  </a:cubicBezTo>
                  <a:cubicBezTo>
                    <a:pt x="673" y="7499"/>
                    <a:pt x="1558" y="5549"/>
                    <a:pt x="2394" y="3500"/>
                  </a:cubicBezTo>
                  <a:cubicBezTo>
                    <a:pt x="2591" y="3008"/>
                    <a:pt x="2689" y="2484"/>
                    <a:pt x="2722" y="1959"/>
                  </a:cubicBezTo>
                  <a:cubicBezTo>
                    <a:pt x="2755" y="1402"/>
                    <a:pt x="2574" y="861"/>
                    <a:pt x="2246" y="418"/>
                  </a:cubicBezTo>
                  <a:cubicBezTo>
                    <a:pt x="1977" y="125"/>
                    <a:pt x="1632" y="0"/>
                    <a:pt x="12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3409825" y="2996000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509" y="0"/>
                  </a:moveTo>
                  <a:cubicBezTo>
                    <a:pt x="509" y="0"/>
                    <a:pt x="296" y="66"/>
                    <a:pt x="148" y="672"/>
                  </a:cubicBezTo>
                  <a:cubicBezTo>
                    <a:pt x="1" y="1262"/>
                    <a:pt x="280" y="1492"/>
                    <a:pt x="1066" y="1852"/>
                  </a:cubicBezTo>
                  <a:cubicBezTo>
                    <a:pt x="1853" y="2229"/>
                    <a:pt x="1886" y="3508"/>
                    <a:pt x="1886" y="3508"/>
                  </a:cubicBezTo>
                  <a:lnTo>
                    <a:pt x="1902" y="3737"/>
                  </a:lnTo>
                  <a:lnTo>
                    <a:pt x="1935" y="3508"/>
                  </a:lnTo>
                  <a:cubicBezTo>
                    <a:pt x="1935" y="3508"/>
                    <a:pt x="1968" y="2213"/>
                    <a:pt x="2755" y="1852"/>
                  </a:cubicBezTo>
                  <a:cubicBezTo>
                    <a:pt x="3541" y="1492"/>
                    <a:pt x="3804" y="1262"/>
                    <a:pt x="3656" y="672"/>
                  </a:cubicBezTo>
                  <a:cubicBezTo>
                    <a:pt x="3525" y="66"/>
                    <a:pt x="3296" y="0"/>
                    <a:pt x="3296" y="0"/>
                  </a:cubicBezTo>
                  <a:cubicBezTo>
                    <a:pt x="3296" y="0"/>
                    <a:pt x="3296" y="268"/>
                    <a:pt x="3113" y="268"/>
                  </a:cubicBezTo>
                  <a:cubicBezTo>
                    <a:pt x="3098" y="268"/>
                    <a:pt x="3083" y="266"/>
                    <a:pt x="3066" y="263"/>
                  </a:cubicBezTo>
                  <a:cubicBezTo>
                    <a:pt x="2967" y="232"/>
                    <a:pt x="2829" y="173"/>
                    <a:pt x="2697" y="173"/>
                  </a:cubicBezTo>
                  <a:cubicBezTo>
                    <a:pt x="2544" y="173"/>
                    <a:pt x="2399" y="251"/>
                    <a:pt x="2328" y="541"/>
                  </a:cubicBezTo>
                  <a:cubicBezTo>
                    <a:pt x="2217" y="1068"/>
                    <a:pt x="2167" y="1641"/>
                    <a:pt x="1938" y="1641"/>
                  </a:cubicBezTo>
                  <a:cubicBezTo>
                    <a:pt x="1932" y="1641"/>
                    <a:pt x="1925" y="1640"/>
                    <a:pt x="1919" y="1639"/>
                  </a:cubicBezTo>
                  <a:lnTo>
                    <a:pt x="1886" y="1639"/>
                  </a:lnTo>
                  <a:cubicBezTo>
                    <a:pt x="1880" y="1640"/>
                    <a:pt x="1874" y="1641"/>
                    <a:pt x="1868" y="1641"/>
                  </a:cubicBezTo>
                  <a:cubicBezTo>
                    <a:pt x="1654" y="1641"/>
                    <a:pt x="1604" y="1068"/>
                    <a:pt x="1476" y="541"/>
                  </a:cubicBezTo>
                  <a:cubicBezTo>
                    <a:pt x="1406" y="251"/>
                    <a:pt x="1265" y="173"/>
                    <a:pt x="1114" y="173"/>
                  </a:cubicBezTo>
                  <a:cubicBezTo>
                    <a:pt x="983" y="173"/>
                    <a:pt x="845" y="232"/>
                    <a:pt x="738" y="263"/>
                  </a:cubicBezTo>
                  <a:cubicBezTo>
                    <a:pt x="722" y="266"/>
                    <a:pt x="706" y="268"/>
                    <a:pt x="692" y="268"/>
                  </a:cubicBezTo>
                  <a:cubicBezTo>
                    <a:pt x="509" y="268"/>
                    <a:pt x="509" y="0"/>
                    <a:pt x="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3387700" y="2907475"/>
              <a:ext cx="69700" cy="204100"/>
            </a:xfrm>
            <a:custGeom>
              <a:rect b="b" l="l" r="r" t="t"/>
              <a:pathLst>
                <a:path extrusionOk="0" h="8164" w="2788">
                  <a:moveTo>
                    <a:pt x="2082" y="1"/>
                  </a:moveTo>
                  <a:lnTo>
                    <a:pt x="2082" y="1"/>
                  </a:lnTo>
                  <a:cubicBezTo>
                    <a:pt x="2377" y="968"/>
                    <a:pt x="1312" y="1230"/>
                    <a:pt x="673" y="2361"/>
                  </a:cubicBezTo>
                  <a:cubicBezTo>
                    <a:pt x="591" y="2541"/>
                    <a:pt x="509" y="2722"/>
                    <a:pt x="443" y="2918"/>
                  </a:cubicBezTo>
                  <a:cubicBezTo>
                    <a:pt x="1" y="4295"/>
                    <a:pt x="263" y="5230"/>
                    <a:pt x="1574" y="6147"/>
                  </a:cubicBezTo>
                  <a:cubicBezTo>
                    <a:pt x="2705" y="6934"/>
                    <a:pt x="2771" y="8000"/>
                    <a:pt x="2771" y="8164"/>
                  </a:cubicBezTo>
                  <a:cubicBezTo>
                    <a:pt x="2787" y="7655"/>
                    <a:pt x="2623" y="7164"/>
                    <a:pt x="2328" y="6754"/>
                  </a:cubicBezTo>
                  <a:cubicBezTo>
                    <a:pt x="2033" y="6328"/>
                    <a:pt x="1640" y="6082"/>
                    <a:pt x="1050" y="5574"/>
                  </a:cubicBezTo>
                  <a:cubicBezTo>
                    <a:pt x="869" y="5410"/>
                    <a:pt x="738" y="5197"/>
                    <a:pt x="656" y="4984"/>
                  </a:cubicBezTo>
                  <a:cubicBezTo>
                    <a:pt x="312" y="4148"/>
                    <a:pt x="984" y="3279"/>
                    <a:pt x="1312" y="2902"/>
                  </a:cubicBezTo>
                  <a:cubicBezTo>
                    <a:pt x="1460" y="2738"/>
                    <a:pt x="1656" y="2558"/>
                    <a:pt x="1853" y="2361"/>
                  </a:cubicBezTo>
                  <a:cubicBezTo>
                    <a:pt x="2230" y="2017"/>
                    <a:pt x="2476" y="1574"/>
                    <a:pt x="2574" y="1083"/>
                  </a:cubicBezTo>
                  <a:cubicBezTo>
                    <a:pt x="2722" y="181"/>
                    <a:pt x="2083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5110425" y="4079275"/>
              <a:ext cx="38975" cy="191575"/>
            </a:xfrm>
            <a:custGeom>
              <a:rect b="b" l="l" r="r" t="t"/>
              <a:pathLst>
                <a:path extrusionOk="0" h="7663" w="1559">
                  <a:moveTo>
                    <a:pt x="917" y="0"/>
                  </a:moveTo>
                  <a:cubicBezTo>
                    <a:pt x="596" y="0"/>
                    <a:pt x="361" y="368"/>
                    <a:pt x="361" y="368"/>
                  </a:cubicBezTo>
                  <a:cubicBezTo>
                    <a:pt x="99" y="811"/>
                    <a:pt x="1" y="1335"/>
                    <a:pt x="66" y="1860"/>
                  </a:cubicBezTo>
                  <a:cubicBezTo>
                    <a:pt x="148" y="2827"/>
                    <a:pt x="509" y="3974"/>
                    <a:pt x="591" y="5171"/>
                  </a:cubicBezTo>
                  <a:cubicBezTo>
                    <a:pt x="738" y="7056"/>
                    <a:pt x="83" y="7662"/>
                    <a:pt x="83" y="7662"/>
                  </a:cubicBezTo>
                  <a:cubicBezTo>
                    <a:pt x="788" y="7122"/>
                    <a:pt x="952" y="5351"/>
                    <a:pt x="820" y="3991"/>
                  </a:cubicBezTo>
                  <a:cubicBezTo>
                    <a:pt x="738" y="3286"/>
                    <a:pt x="722" y="2565"/>
                    <a:pt x="755" y="1844"/>
                  </a:cubicBezTo>
                  <a:cubicBezTo>
                    <a:pt x="788" y="1483"/>
                    <a:pt x="853" y="1204"/>
                    <a:pt x="968" y="1090"/>
                  </a:cubicBezTo>
                  <a:cubicBezTo>
                    <a:pt x="1214" y="827"/>
                    <a:pt x="1558" y="270"/>
                    <a:pt x="1132" y="57"/>
                  </a:cubicBezTo>
                  <a:cubicBezTo>
                    <a:pt x="1057" y="17"/>
                    <a:pt x="985" y="0"/>
                    <a:pt x="9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5055125" y="4053925"/>
              <a:ext cx="212700" cy="254625"/>
            </a:xfrm>
            <a:custGeom>
              <a:rect b="b" l="l" r="r" t="t"/>
              <a:pathLst>
                <a:path extrusionOk="0" h="10185" w="8508">
                  <a:moveTo>
                    <a:pt x="6282" y="1"/>
                  </a:moveTo>
                  <a:cubicBezTo>
                    <a:pt x="6079" y="1"/>
                    <a:pt x="5874" y="23"/>
                    <a:pt x="5671" y="71"/>
                  </a:cubicBezTo>
                  <a:cubicBezTo>
                    <a:pt x="4491" y="317"/>
                    <a:pt x="3721" y="1579"/>
                    <a:pt x="3508" y="2841"/>
                  </a:cubicBezTo>
                  <a:lnTo>
                    <a:pt x="3508" y="2874"/>
                  </a:lnTo>
                  <a:cubicBezTo>
                    <a:pt x="3262" y="4152"/>
                    <a:pt x="3508" y="5382"/>
                    <a:pt x="3459" y="6480"/>
                  </a:cubicBezTo>
                  <a:cubicBezTo>
                    <a:pt x="3524" y="7480"/>
                    <a:pt x="3147" y="8447"/>
                    <a:pt x="2459" y="9135"/>
                  </a:cubicBezTo>
                  <a:cubicBezTo>
                    <a:pt x="1787" y="9758"/>
                    <a:pt x="918" y="10119"/>
                    <a:pt x="0" y="10184"/>
                  </a:cubicBezTo>
                  <a:cubicBezTo>
                    <a:pt x="934" y="10152"/>
                    <a:pt x="1819" y="9807"/>
                    <a:pt x="2508" y="9201"/>
                  </a:cubicBezTo>
                  <a:cubicBezTo>
                    <a:pt x="3246" y="8496"/>
                    <a:pt x="3655" y="7513"/>
                    <a:pt x="3606" y="6496"/>
                  </a:cubicBezTo>
                  <a:cubicBezTo>
                    <a:pt x="3672" y="5365"/>
                    <a:pt x="3426" y="4120"/>
                    <a:pt x="3672" y="2874"/>
                  </a:cubicBezTo>
                  <a:cubicBezTo>
                    <a:pt x="3901" y="1645"/>
                    <a:pt x="4622" y="464"/>
                    <a:pt x="5721" y="219"/>
                  </a:cubicBezTo>
                  <a:cubicBezTo>
                    <a:pt x="5835" y="186"/>
                    <a:pt x="5966" y="169"/>
                    <a:pt x="6114" y="153"/>
                  </a:cubicBezTo>
                  <a:cubicBezTo>
                    <a:pt x="6139" y="152"/>
                    <a:pt x="6163" y="152"/>
                    <a:pt x="6188" y="152"/>
                  </a:cubicBezTo>
                  <a:cubicBezTo>
                    <a:pt x="6604" y="152"/>
                    <a:pt x="7003" y="282"/>
                    <a:pt x="7343" y="530"/>
                  </a:cubicBezTo>
                  <a:cubicBezTo>
                    <a:pt x="8065" y="1104"/>
                    <a:pt x="7966" y="2333"/>
                    <a:pt x="7556" y="2726"/>
                  </a:cubicBezTo>
                  <a:cubicBezTo>
                    <a:pt x="7491" y="2776"/>
                    <a:pt x="7409" y="2841"/>
                    <a:pt x="7327" y="2874"/>
                  </a:cubicBezTo>
                  <a:cubicBezTo>
                    <a:pt x="7204" y="2939"/>
                    <a:pt x="7073" y="2972"/>
                    <a:pt x="6942" y="2972"/>
                  </a:cubicBezTo>
                  <a:cubicBezTo>
                    <a:pt x="6811" y="2972"/>
                    <a:pt x="6680" y="2939"/>
                    <a:pt x="6557" y="2874"/>
                  </a:cubicBezTo>
                  <a:cubicBezTo>
                    <a:pt x="6475" y="2825"/>
                    <a:pt x="6425" y="2759"/>
                    <a:pt x="6393" y="2677"/>
                  </a:cubicBezTo>
                  <a:lnTo>
                    <a:pt x="6393" y="2677"/>
                  </a:lnTo>
                  <a:cubicBezTo>
                    <a:pt x="6393" y="2677"/>
                    <a:pt x="6416" y="2680"/>
                    <a:pt x="6454" y="2680"/>
                  </a:cubicBezTo>
                  <a:cubicBezTo>
                    <a:pt x="6579" y="2680"/>
                    <a:pt x="6862" y="2651"/>
                    <a:pt x="6950" y="2399"/>
                  </a:cubicBezTo>
                  <a:cubicBezTo>
                    <a:pt x="7065" y="2087"/>
                    <a:pt x="6884" y="1743"/>
                    <a:pt x="6557" y="1677"/>
                  </a:cubicBezTo>
                  <a:cubicBezTo>
                    <a:pt x="6508" y="1663"/>
                    <a:pt x="6455" y="1656"/>
                    <a:pt x="6402" y="1656"/>
                  </a:cubicBezTo>
                  <a:cubicBezTo>
                    <a:pt x="6081" y="1656"/>
                    <a:pt x="5725" y="1911"/>
                    <a:pt x="5852" y="2431"/>
                  </a:cubicBezTo>
                  <a:cubicBezTo>
                    <a:pt x="5901" y="2612"/>
                    <a:pt x="6016" y="2776"/>
                    <a:pt x="6180" y="2874"/>
                  </a:cubicBezTo>
                  <a:cubicBezTo>
                    <a:pt x="6415" y="3034"/>
                    <a:pt x="6690" y="3112"/>
                    <a:pt x="6968" y="3112"/>
                  </a:cubicBezTo>
                  <a:cubicBezTo>
                    <a:pt x="7232" y="3112"/>
                    <a:pt x="7498" y="3042"/>
                    <a:pt x="7737" y="2907"/>
                  </a:cubicBezTo>
                  <a:cubicBezTo>
                    <a:pt x="7753" y="2890"/>
                    <a:pt x="7770" y="2890"/>
                    <a:pt x="7786" y="2874"/>
                  </a:cubicBezTo>
                  <a:cubicBezTo>
                    <a:pt x="8310" y="2481"/>
                    <a:pt x="8507" y="1792"/>
                    <a:pt x="8261" y="1186"/>
                  </a:cubicBezTo>
                  <a:cubicBezTo>
                    <a:pt x="8033" y="461"/>
                    <a:pt x="7191" y="1"/>
                    <a:pt x="62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2"/>
            <p:cNvSpPr/>
            <p:nvPr/>
          </p:nvSpPr>
          <p:spPr>
            <a:xfrm>
              <a:off x="5161250" y="4089775"/>
              <a:ext cx="57800" cy="52575"/>
            </a:xfrm>
            <a:custGeom>
              <a:rect b="b" l="l" r="r" t="t"/>
              <a:pathLst>
                <a:path extrusionOk="0" h="2103" w="2312">
                  <a:moveTo>
                    <a:pt x="528" y="1"/>
                  </a:moveTo>
                  <a:cubicBezTo>
                    <a:pt x="455" y="1"/>
                    <a:pt x="377" y="10"/>
                    <a:pt x="295" y="30"/>
                  </a:cubicBezTo>
                  <a:cubicBezTo>
                    <a:pt x="427" y="96"/>
                    <a:pt x="443" y="260"/>
                    <a:pt x="361" y="374"/>
                  </a:cubicBezTo>
                  <a:cubicBezTo>
                    <a:pt x="246" y="555"/>
                    <a:pt x="0" y="997"/>
                    <a:pt x="115" y="1440"/>
                  </a:cubicBezTo>
                  <a:cubicBezTo>
                    <a:pt x="164" y="1587"/>
                    <a:pt x="246" y="1735"/>
                    <a:pt x="377" y="1850"/>
                  </a:cubicBezTo>
                  <a:cubicBezTo>
                    <a:pt x="559" y="2037"/>
                    <a:pt x="818" y="2102"/>
                    <a:pt x="1087" y="2102"/>
                  </a:cubicBezTo>
                  <a:cubicBezTo>
                    <a:pt x="1618" y="2102"/>
                    <a:pt x="2192" y="1849"/>
                    <a:pt x="2312" y="1784"/>
                  </a:cubicBezTo>
                  <a:lnTo>
                    <a:pt x="2312" y="1784"/>
                  </a:lnTo>
                  <a:cubicBezTo>
                    <a:pt x="2312" y="1784"/>
                    <a:pt x="2279" y="1788"/>
                    <a:pt x="2225" y="1788"/>
                  </a:cubicBezTo>
                  <a:cubicBezTo>
                    <a:pt x="2059" y="1788"/>
                    <a:pt x="1691" y="1750"/>
                    <a:pt x="1492" y="1440"/>
                  </a:cubicBezTo>
                  <a:cubicBezTo>
                    <a:pt x="1443" y="1325"/>
                    <a:pt x="1394" y="1210"/>
                    <a:pt x="1377" y="1096"/>
                  </a:cubicBezTo>
                  <a:cubicBezTo>
                    <a:pt x="1292" y="401"/>
                    <a:pt x="999" y="1"/>
                    <a:pt x="5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2"/>
            <p:cNvSpPr/>
            <p:nvPr/>
          </p:nvSpPr>
          <p:spPr>
            <a:xfrm>
              <a:off x="5246475" y="4054775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928" y="0"/>
                  </a:moveTo>
                  <a:cubicBezTo>
                    <a:pt x="662" y="0"/>
                    <a:pt x="355" y="26"/>
                    <a:pt x="1" y="86"/>
                  </a:cubicBezTo>
                  <a:cubicBezTo>
                    <a:pt x="411" y="135"/>
                    <a:pt x="755" y="414"/>
                    <a:pt x="919" y="791"/>
                  </a:cubicBezTo>
                  <a:cubicBezTo>
                    <a:pt x="1125" y="1306"/>
                    <a:pt x="1492" y="1952"/>
                    <a:pt x="2252" y="1952"/>
                  </a:cubicBezTo>
                  <a:cubicBezTo>
                    <a:pt x="2459" y="1952"/>
                    <a:pt x="2696" y="1904"/>
                    <a:pt x="2968" y="1791"/>
                  </a:cubicBezTo>
                  <a:cubicBezTo>
                    <a:pt x="2787" y="1725"/>
                    <a:pt x="2673" y="1561"/>
                    <a:pt x="2673" y="1365"/>
                  </a:cubicBezTo>
                  <a:cubicBezTo>
                    <a:pt x="2673" y="1081"/>
                    <a:pt x="2636" y="0"/>
                    <a:pt x="9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2"/>
            <p:cNvSpPr/>
            <p:nvPr/>
          </p:nvSpPr>
          <p:spPr>
            <a:xfrm>
              <a:off x="5312875" y="4054100"/>
              <a:ext cx="36500" cy="28550"/>
            </a:xfrm>
            <a:custGeom>
              <a:rect b="b" l="l" r="r" t="t"/>
              <a:pathLst>
                <a:path extrusionOk="0" h="1142" w="1460">
                  <a:moveTo>
                    <a:pt x="975" y="0"/>
                  </a:moveTo>
                  <a:cubicBezTo>
                    <a:pt x="802" y="0"/>
                    <a:pt x="639" y="133"/>
                    <a:pt x="639" y="326"/>
                  </a:cubicBezTo>
                  <a:cubicBezTo>
                    <a:pt x="639" y="489"/>
                    <a:pt x="764" y="595"/>
                    <a:pt x="900" y="595"/>
                  </a:cubicBezTo>
                  <a:cubicBezTo>
                    <a:pt x="956" y="595"/>
                    <a:pt x="1014" y="577"/>
                    <a:pt x="1066" y="539"/>
                  </a:cubicBezTo>
                  <a:cubicBezTo>
                    <a:pt x="1066" y="539"/>
                    <a:pt x="1180" y="359"/>
                    <a:pt x="1066" y="294"/>
                  </a:cubicBezTo>
                  <a:cubicBezTo>
                    <a:pt x="1037" y="277"/>
                    <a:pt x="1011" y="270"/>
                    <a:pt x="989" y="270"/>
                  </a:cubicBezTo>
                  <a:cubicBezTo>
                    <a:pt x="923" y="270"/>
                    <a:pt x="889" y="334"/>
                    <a:pt x="902" y="408"/>
                  </a:cubicBezTo>
                  <a:cubicBezTo>
                    <a:pt x="907" y="440"/>
                    <a:pt x="890" y="455"/>
                    <a:pt x="864" y="455"/>
                  </a:cubicBezTo>
                  <a:cubicBezTo>
                    <a:pt x="812" y="455"/>
                    <a:pt x="727" y="393"/>
                    <a:pt x="738" y="294"/>
                  </a:cubicBezTo>
                  <a:cubicBezTo>
                    <a:pt x="762" y="162"/>
                    <a:pt x="873" y="74"/>
                    <a:pt x="988" y="74"/>
                  </a:cubicBezTo>
                  <a:cubicBezTo>
                    <a:pt x="1031" y="74"/>
                    <a:pt x="1075" y="86"/>
                    <a:pt x="1115" y="113"/>
                  </a:cubicBezTo>
                  <a:cubicBezTo>
                    <a:pt x="1393" y="277"/>
                    <a:pt x="1312" y="851"/>
                    <a:pt x="738" y="900"/>
                  </a:cubicBezTo>
                  <a:cubicBezTo>
                    <a:pt x="723" y="901"/>
                    <a:pt x="709" y="902"/>
                    <a:pt x="694" y="902"/>
                  </a:cubicBezTo>
                  <a:cubicBezTo>
                    <a:pt x="321" y="902"/>
                    <a:pt x="17" y="507"/>
                    <a:pt x="17" y="507"/>
                  </a:cubicBezTo>
                  <a:lnTo>
                    <a:pt x="17" y="507"/>
                  </a:lnTo>
                  <a:cubicBezTo>
                    <a:pt x="0" y="703"/>
                    <a:pt x="82" y="884"/>
                    <a:pt x="230" y="1015"/>
                  </a:cubicBezTo>
                  <a:cubicBezTo>
                    <a:pt x="354" y="1098"/>
                    <a:pt x="492" y="1141"/>
                    <a:pt x="634" y="1141"/>
                  </a:cubicBezTo>
                  <a:cubicBezTo>
                    <a:pt x="717" y="1141"/>
                    <a:pt x="801" y="1127"/>
                    <a:pt x="885" y="1097"/>
                  </a:cubicBezTo>
                  <a:cubicBezTo>
                    <a:pt x="1098" y="1031"/>
                    <a:pt x="1262" y="867"/>
                    <a:pt x="1361" y="671"/>
                  </a:cubicBezTo>
                  <a:cubicBezTo>
                    <a:pt x="1459" y="425"/>
                    <a:pt x="1344" y="146"/>
                    <a:pt x="1115" y="31"/>
                  </a:cubicBezTo>
                  <a:cubicBezTo>
                    <a:pt x="1069" y="10"/>
                    <a:pt x="1021" y="0"/>
                    <a:pt x="9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2"/>
            <p:cNvSpPr/>
            <p:nvPr/>
          </p:nvSpPr>
          <p:spPr>
            <a:xfrm>
              <a:off x="4808825" y="4076475"/>
              <a:ext cx="69275" cy="268950"/>
            </a:xfrm>
            <a:custGeom>
              <a:rect b="b" l="l" r="r" t="t"/>
              <a:pathLst>
                <a:path extrusionOk="0" h="10758" w="2771">
                  <a:moveTo>
                    <a:pt x="1451" y="1"/>
                  </a:moveTo>
                  <a:cubicBezTo>
                    <a:pt x="1118" y="1"/>
                    <a:pt x="776" y="124"/>
                    <a:pt x="509" y="415"/>
                  </a:cubicBezTo>
                  <a:cubicBezTo>
                    <a:pt x="165" y="857"/>
                    <a:pt x="1" y="1415"/>
                    <a:pt x="34" y="1972"/>
                  </a:cubicBezTo>
                  <a:cubicBezTo>
                    <a:pt x="66" y="2496"/>
                    <a:pt x="165" y="3021"/>
                    <a:pt x="345" y="3513"/>
                  </a:cubicBezTo>
                  <a:cubicBezTo>
                    <a:pt x="1197" y="5562"/>
                    <a:pt x="2083" y="7512"/>
                    <a:pt x="1525" y="8955"/>
                  </a:cubicBezTo>
                  <a:cubicBezTo>
                    <a:pt x="1263" y="9709"/>
                    <a:pt x="755" y="10348"/>
                    <a:pt x="83" y="10758"/>
                  </a:cubicBezTo>
                  <a:cubicBezTo>
                    <a:pt x="788" y="10364"/>
                    <a:pt x="1329" y="9741"/>
                    <a:pt x="1607" y="8987"/>
                  </a:cubicBezTo>
                  <a:cubicBezTo>
                    <a:pt x="2214" y="7512"/>
                    <a:pt x="1345" y="5463"/>
                    <a:pt x="509" y="3447"/>
                  </a:cubicBezTo>
                  <a:cubicBezTo>
                    <a:pt x="329" y="2972"/>
                    <a:pt x="230" y="2464"/>
                    <a:pt x="198" y="1956"/>
                  </a:cubicBezTo>
                  <a:cubicBezTo>
                    <a:pt x="165" y="1447"/>
                    <a:pt x="312" y="939"/>
                    <a:pt x="607" y="513"/>
                  </a:cubicBezTo>
                  <a:cubicBezTo>
                    <a:pt x="847" y="243"/>
                    <a:pt x="1164" y="127"/>
                    <a:pt x="1474" y="127"/>
                  </a:cubicBezTo>
                  <a:cubicBezTo>
                    <a:pt x="1991" y="127"/>
                    <a:pt x="2486" y="451"/>
                    <a:pt x="2558" y="923"/>
                  </a:cubicBezTo>
                  <a:cubicBezTo>
                    <a:pt x="2681" y="1447"/>
                    <a:pt x="2267" y="1928"/>
                    <a:pt x="1754" y="1928"/>
                  </a:cubicBezTo>
                  <a:cubicBezTo>
                    <a:pt x="1722" y="1928"/>
                    <a:pt x="1689" y="1927"/>
                    <a:pt x="1656" y="1923"/>
                  </a:cubicBezTo>
                  <a:lnTo>
                    <a:pt x="1640" y="1923"/>
                  </a:lnTo>
                  <a:cubicBezTo>
                    <a:pt x="1624" y="1923"/>
                    <a:pt x="1607" y="1923"/>
                    <a:pt x="1591" y="1906"/>
                  </a:cubicBezTo>
                  <a:cubicBezTo>
                    <a:pt x="1509" y="1890"/>
                    <a:pt x="1443" y="1841"/>
                    <a:pt x="1411" y="1775"/>
                  </a:cubicBezTo>
                  <a:cubicBezTo>
                    <a:pt x="1411" y="1775"/>
                    <a:pt x="1361" y="1710"/>
                    <a:pt x="1411" y="1660"/>
                  </a:cubicBezTo>
                  <a:cubicBezTo>
                    <a:pt x="1443" y="1628"/>
                    <a:pt x="1804" y="1660"/>
                    <a:pt x="1820" y="1333"/>
                  </a:cubicBezTo>
                  <a:cubicBezTo>
                    <a:pt x="1831" y="1081"/>
                    <a:pt x="1627" y="917"/>
                    <a:pt x="1418" y="917"/>
                  </a:cubicBezTo>
                  <a:cubicBezTo>
                    <a:pt x="1301" y="917"/>
                    <a:pt x="1182" y="969"/>
                    <a:pt x="1099" y="1087"/>
                  </a:cubicBezTo>
                  <a:cubicBezTo>
                    <a:pt x="902" y="1349"/>
                    <a:pt x="1181" y="1939"/>
                    <a:pt x="1689" y="1972"/>
                  </a:cubicBezTo>
                  <a:lnTo>
                    <a:pt x="1853" y="1972"/>
                  </a:lnTo>
                  <a:cubicBezTo>
                    <a:pt x="2378" y="1939"/>
                    <a:pt x="2771" y="1431"/>
                    <a:pt x="2656" y="906"/>
                  </a:cubicBezTo>
                  <a:cubicBezTo>
                    <a:pt x="2594" y="384"/>
                    <a:pt x="2037" y="1"/>
                    <a:pt x="14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2"/>
            <p:cNvSpPr/>
            <p:nvPr/>
          </p:nvSpPr>
          <p:spPr>
            <a:xfrm>
              <a:off x="4829325" y="3830425"/>
              <a:ext cx="60875" cy="136775"/>
            </a:xfrm>
            <a:custGeom>
              <a:rect b="b" l="l" r="r" t="t"/>
              <a:pathLst>
                <a:path extrusionOk="0" h="5471" w="2435">
                  <a:moveTo>
                    <a:pt x="1429" y="0"/>
                  </a:moveTo>
                  <a:cubicBezTo>
                    <a:pt x="1399" y="0"/>
                    <a:pt x="1370" y="5"/>
                    <a:pt x="1345" y="12"/>
                  </a:cubicBezTo>
                  <a:cubicBezTo>
                    <a:pt x="1033" y="127"/>
                    <a:pt x="951" y="389"/>
                    <a:pt x="1115" y="750"/>
                  </a:cubicBezTo>
                  <a:cubicBezTo>
                    <a:pt x="1279" y="1110"/>
                    <a:pt x="1787" y="1160"/>
                    <a:pt x="1656" y="2815"/>
                  </a:cubicBezTo>
                  <a:cubicBezTo>
                    <a:pt x="1525" y="4471"/>
                    <a:pt x="0" y="5471"/>
                    <a:pt x="0" y="5471"/>
                  </a:cubicBezTo>
                  <a:cubicBezTo>
                    <a:pt x="263" y="5421"/>
                    <a:pt x="1820" y="4471"/>
                    <a:pt x="2148" y="2438"/>
                  </a:cubicBezTo>
                  <a:cubicBezTo>
                    <a:pt x="2435" y="565"/>
                    <a:pt x="1789" y="0"/>
                    <a:pt x="142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2"/>
            <p:cNvSpPr/>
            <p:nvPr/>
          </p:nvSpPr>
          <p:spPr>
            <a:xfrm>
              <a:off x="4785075" y="3793525"/>
              <a:ext cx="131550" cy="177375"/>
            </a:xfrm>
            <a:custGeom>
              <a:rect b="b" l="l" r="r" t="t"/>
              <a:pathLst>
                <a:path extrusionOk="0" h="7095" w="5262">
                  <a:moveTo>
                    <a:pt x="1672" y="1"/>
                  </a:moveTo>
                  <a:cubicBezTo>
                    <a:pt x="1284" y="1"/>
                    <a:pt x="856" y="88"/>
                    <a:pt x="476" y="374"/>
                  </a:cubicBezTo>
                  <a:cubicBezTo>
                    <a:pt x="164" y="652"/>
                    <a:pt x="0" y="1062"/>
                    <a:pt x="33" y="1472"/>
                  </a:cubicBezTo>
                  <a:cubicBezTo>
                    <a:pt x="105" y="1988"/>
                    <a:pt x="641" y="2417"/>
                    <a:pt x="1257" y="2417"/>
                  </a:cubicBezTo>
                  <a:cubicBezTo>
                    <a:pt x="1345" y="2417"/>
                    <a:pt x="1435" y="2408"/>
                    <a:pt x="1525" y="2390"/>
                  </a:cubicBezTo>
                  <a:cubicBezTo>
                    <a:pt x="1623" y="2357"/>
                    <a:pt x="1721" y="2324"/>
                    <a:pt x="1820" y="2275"/>
                  </a:cubicBezTo>
                  <a:lnTo>
                    <a:pt x="1836" y="2275"/>
                  </a:lnTo>
                  <a:lnTo>
                    <a:pt x="1852" y="2259"/>
                  </a:lnTo>
                  <a:cubicBezTo>
                    <a:pt x="2147" y="2095"/>
                    <a:pt x="2311" y="1767"/>
                    <a:pt x="2262" y="1439"/>
                  </a:cubicBezTo>
                  <a:cubicBezTo>
                    <a:pt x="2212" y="1102"/>
                    <a:pt x="1924" y="879"/>
                    <a:pt x="1616" y="879"/>
                  </a:cubicBezTo>
                  <a:cubicBezTo>
                    <a:pt x="1520" y="879"/>
                    <a:pt x="1421" y="901"/>
                    <a:pt x="1328" y="947"/>
                  </a:cubicBezTo>
                  <a:cubicBezTo>
                    <a:pt x="951" y="1144"/>
                    <a:pt x="1066" y="1701"/>
                    <a:pt x="1475" y="1750"/>
                  </a:cubicBezTo>
                  <a:cubicBezTo>
                    <a:pt x="1506" y="1758"/>
                    <a:pt x="1536" y="1762"/>
                    <a:pt x="1566" y="1762"/>
                  </a:cubicBezTo>
                  <a:cubicBezTo>
                    <a:pt x="1788" y="1762"/>
                    <a:pt x="1963" y="1556"/>
                    <a:pt x="1934" y="1324"/>
                  </a:cubicBezTo>
                  <a:cubicBezTo>
                    <a:pt x="1928" y="1285"/>
                    <a:pt x="1955" y="1251"/>
                    <a:pt x="1991" y="1251"/>
                  </a:cubicBezTo>
                  <a:cubicBezTo>
                    <a:pt x="2046" y="1251"/>
                    <a:pt x="2121" y="1330"/>
                    <a:pt x="2131" y="1587"/>
                  </a:cubicBezTo>
                  <a:cubicBezTo>
                    <a:pt x="2147" y="1701"/>
                    <a:pt x="2131" y="1832"/>
                    <a:pt x="2065" y="1947"/>
                  </a:cubicBezTo>
                  <a:cubicBezTo>
                    <a:pt x="1933" y="2168"/>
                    <a:pt x="1681" y="2296"/>
                    <a:pt x="1429" y="2296"/>
                  </a:cubicBezTo>
                  <a:cubicBezTo>
                    <a:pt x="1401" y="2296"/>
                    <a:pt x="1373" y="2295"/>
                    <a:pt x="1344" y="2291"/>
                  </a:cubicBezTo>
                  <a:cubicBezTo>
                    <a:pt x="1334" y="2292"/>
                    <a:pt x="1323" y="2292"/>
                    <a:pt x="1312" y="2292"/>
                  </a:cubicBezTo>
                  <a:cubicBezTo>
                    <a:pt x="609" y="2292"/>
                    <a:pt x="141" y="1233"/>
                    <a:pt x="787" y="603"/>
                  </a:cubicBezTo>
                  <a:cubicBezTo>
                    <a:pt x="1051" y="310"/>
                    <a:pt x="1436" y="184"/>
                    <a:pt x="1851" y="184"/>
                  </a:cubicBezTo>
                  <a:cubicBezTo>
                    <a:pt x="2365" y="184"/>
                    <a:pt x="2925" y="377"/>
                    <a:pt x="3360" y="685"/>
                  </a:cubicBezTo>
                  <a:cubicBezTo>
                    <a:pt x="5065" y="1980"/>
                    <a:pt x="4819" y="4242"/>
                    <a:pt x="4327" y="5389"/>
                  </a:cubicBezTo>
                  <a:cubicBezTo>
                    <a:pt x="4050" y="6074"/>
                    <a:pt x="3594" y="6662"/>
                    <a:pt x="3008" y="7088"/>
                  </a:cubicBezTo>
                  <a:lnTo>
                    <a:pt x="3008" y="7088"/>
                  </a:lnTo>
                  <a:cubicBezTo>
                    <a:pt x="3098" y="7032"/>
                    <a:pt x="3846" y="6596"/>
                    <a:pt x="4409" y="5439"/>
                  </a:cubicBezTo>
                  <a:cubicBezTo>
                    <a:pt x="4950" y="4291"/>
                    <a:pt x="5262" y="1914"/>
                    <a:pt x="3459" y="538"/>
                  </a:cubicBezTo>
                  <a:cubicBezTo>
                    <a:pt x="3098" y="292"/>
                    <a:pt x="2688" y="128"/>
                    <a:pt x="2262" y="62"/>
                  </a:cubicBezTo>
                  <a:cubicBezTo>
                    <a:pt x="2087" y="27"/>
                    <a:pt x="1886" y="1"/>
                    <a:pt x="1672" y="1"/>
                  </a:cubicBezTo>
                  <a:close/>
                  <a:moveTo>
                    <a:pt x="3008" y="7088"/>
                  </a:moveTo>
                  <a:lnTo>
                    <a:pt x="3008" y="7088"/>
                  </a:lnTo>
                  <a:cubicBezTo>
                    <a:pt x="3002" y="7092"/>
                    <a:pt x="2999" y="7094"/>
                    <a:pt x="3000" y="7094"/>
                  </a:cubicBezTo>
                  <a:cubicBezTo>
                    <a:pt x="3003" y="7092"/>
                    <a:pt x="3006" y="7090"/>
                    <a:pt x="3008" y="708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2"/>
            <p:cNvSpPr/>
            <p:nvPr/>
          </p:nvSpPr>
          <p:spPr>
            <a:xfrm>
              <a:off x="4815400" y="3655325"/>
              <a:ext cx="129925" cy="205325"/>
            </a:xfrm>
            <a:custGeom>
              <a:rect b="b" l="l" r="r" t="t"/>
              <a:pathLst>
                <a:path extrusionOk="0" h="8213" w="5197">
                  <a:moveTo>
                    <a:pt x="1082" y="1"/>
                  </a:moveTo>
                  <a:cubicBezTo>
                    <a:pt x="0" y="2853"/>
                    <a:pt x="1279" y="4377"/>
                    <a:pt x="2541" y="5623"/>
                  </a:cubicBezTo>
                  <a:cubicBezTo>
                    <a:pt x="3803" y="6852"/>
                    <a:pt x="3754" y="8213"/>
                    <a:pt x="3754" y="8213"/>
                  </a:cubicBezTo>
                  <a:cubicBezTo>
                    <a:pt x="4655" y="7278"/>
                    <a:pt x="3590" y="5590"/>
                    <a:pt x="4459" y="4246"/>
                  </a:cubicBezTo>
                  <a:cubicBezTo>
                    <a:pt x="5196" y="3099"/>
                    <a:pt x="4245" y="2574"/>
                    <a:pt x="4245" y="2574"/>
                  </a:cubicBezTo>
                  <a:cubicBezTo>
                    <a:pt x="3836" y="3164"/>
                    <a:pt x="3360" y="3000"/>
                    <a:pt x="3016" y="3738"/>
                  </a:cubicBezTo>
                  <a:cubicBezTo>
                    <a:pt x="2656" y="4476"/>
                    <a:pt x="3262" y="5803"/>
                    <a:pt x="3262" y="5803"/>
                  </a:cubicBezTo>
                  <a:cubicBezTo>
                    <a:pt x="2065" y="4935"/>
                    <a:pt x="2295" y="4164"/>
                    <a:pt x="2656" y="3754"/>
                  </a:cubicBezTo>
                  <a:cubicBezTo>
                    <a:pt x="3000" y="3361"/>
                    <a:pt x="2508" y="3017"/>
                    <a:pt x="2524" y="2787"/>
                  </a:cubicBezTo>
                  <a:cubicBezTo>
                    <a:pt x="2541" y="2640"/>
                    <a:pt x="2574" y="2509"/>
                    <a:pt x="2639" y="2378"/>
                  </a:cubicBezTo>
                  <a:cubicBezTo>
                    <a:pt x="2639" y="2378"/>
                    <a:pt x="2565" y="2323"/>
                    <a:pt x="2424" y="2323"/>
                  </a:cubicBezTo>
                  <a:cubicBezTo>
                    <a:pt x="2309" y="2323"/>
                    <a:pt x="2150" y="2359"/>
                    <a:pt x="1951" y="2492"/>
                  </a:cubicBezTo>
                  <a:cubicBezTo>
                    <a:pt x="1213" y="2984"/>
                    <a:pt x="1525" y="4082"/>
                    <a:pt x="1525" y="4082"/>
                  </a:cubicBezTo>
                  <a:cubicBezTo>
                    <a:pt x="1000" y="3345"/>
                    <a:pt x="1180" y="2591"/>
                    <a:pt x="1770" y="2066"/>
                  </a:cubicBezTo>
                  <a:cubicBezTo>
                    <a:pt x="2360" y="1542"/>
                    <a:pt x="1803" y="1066"/>
                    <a:pt x="1410" y="853"/>
                  </a:cubicBezTo>
                  <a:cubicBezTo>
                    <a:pt x="1016" y="624"/>
                    <a:pt x="1082" y="1"/>
                    <a:pt x="1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2"/>
            <p:cNvSpPr/>
            <p:nvPr/>
          </p:nvSpPr>
          <p:spPr>
            <a:xfrm>
              <a:off x="4755150" y="3629925"/>
              <a:ext cx="75425" cy="113125"/>
            </a:xfrm>
            <a:custGeom>
              <a:rect b="b" l="l" r="r" t="t"/>
              <a:pathLst>
                <a:path extrusionOk="0" h="4525" w="3017">
                  <a:moveTo>
                    <a:pt x="443" y="1"/>
                  </a:moveTo>
                  <a:cubicBezTo>
                    <a:pt x="443" y="17"/>
                    <a:pt x="1" y="2017"/>
                    <a:pt x="3017" y="4525"/>
                  </a:cubicBezTo>
                  <a:cubicBezTo>
                    <a:pt x="3017" y="4525"/>
                    <a:pt x="2459" y="3852"/>
                    <a:pt x="2722" y="3098"/>
                  </a:cubicBezTo>
                  <a:cubicBezTo>
                    <a:pt x="2984" y="2344"/>
                    <a:pt x="2672" y="2066"/>
                    <a:pt x="2427" y="1820"/>
                  </a:cubicBezTo>
                  <a:cubicBezTo>
                    <a:pt x="2295" y="1656"/>
                    <a:pt x="2279" y="1427"/>
                    <a:pt x="2410" y="1263"/>
                  </a:cubicBezTo>
                  <a:cubicBezTo>
                    <a:pt x="2410" y="1263"/>
                    <a:pt x="2365" y="1253"/>
                    <a:pt x="2302" y="1253"/>
                  </a:cubicBezTo>
                  <a:cubicBezTo>
                    <a:pt x="2137" y="1253"/>
                    <a:pt x="1847" y="1321"/>
                    <a:pt x="1918" y="1820"/>
                  </a:cubicBezTo>
                  <a:cubicBezTo>
                    <a:pt x="2033" y="2508"/>
                    <a:pt x="2066" y="2623"/>
                    <a:pt x="1853" y="2640"/>
                  </a:cubicBezTo>
                  <a:cubicBezTo>
                    <a:pt x="1848" y="2640"/>
                    <a:pt x="1843" y="2640"/>
                    <a:pt x="1838" y="2640"/>
                  </a:cubicBezTo>
                  <a:cubicBezTo>
                    <a:pt x="1642" y="2640"/>
                    <a:pt x="1690" y="2307"/>
                    <a:pt x="1754" y="2115"/>
                  </a:cubicBezTo>
                  <a:cubicBezTo>
                    <a:pt x="1804" y="1935"/>
                    <a:pt x="2050" y="1099"/>
                    <a:pt x="1394" y="820"/>
                  </a:cubicBezTo>
                  <a:cubicBezTo>
                    <a:pt x="755" y="541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2"/>
            <p:cNvSpPr/>
            <p:nvPr/>
          </p:nvSpPr>
          <p:spPr>
            <a:xfrm>
              <a:off x="4891200" y="3844650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cubicBezTo>
                    <a:pt x="787" y="492"/>
                    <a:pt x="1066" y="1181"/>
                    <a:pt x="951" y="2476"/>
                  </a:cubicBezTo>
                  <a:cubicBezTo>
                    <a:pt x="853" y="3754"/>
                    <a:pt x="1" y="4262"/>
                    <a:pt x="1" y="4262"/>
                  </a:cubicBezTo>
                  <a:cubicBezTo>
                    <a:pt x="3590" y="2426"/>
                    <a:pt x="2295" y="755"/>
                    <a:pt x="1951" y="509"/>
                  </a:cubicBezTo>
                  <a:cubicBezTo>
                    <a:pt x="1607" y="263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2"/>
            <p:cNvSpPr/>
            <p:nvPr/>
          </p:nvSpPr>
          <p:spPr>
            <a:xfrm>
              <a:off x="4893250" y="3910450"/>
              <a:ext cx="197125" cy="145050"/>
            </a:xfrm>
            <a:custGeom>
              <a:rect b="b" l="l" r="r" t="t"/>
              <a:pathLst>
                <a:path extrusionOk="0" h="5802" w="7885">
                  <a:moveTo>
                    <a:pt x="3221" y="1"/>
                  </a:moveTo>
                  <a:cubicBezTo>
                    <a:pt x="2840" y="1"/>
                    <a:pt x="2424" y="335"/>
                    <a:pt x="2017" y="958"/>
                  </a:cubicBezTo>
                  <a:cubicBezTo>
                    <a:pt x="1459" y="1794"/>
                    <a:pt x="0" y="1925"/>
                    <a:pt x="0" y="1925"/>
                  </a:cubicBezTo>
                  <a:cubicBezTo>
                    <a:pt x="2394" y="1974"/>
                    <a:pt x="3033" y="2597"/>
                    <a:pt x="3672" y="3351"/>
                  </a:cubicBezTo>
                  <a:cubicBezTo>
                    <a:pt x="4311" y="4105"/>
                    <a:pt x="4492" y="5335"/>
                    <a:pt x="6000" y="5712"/>
                  </a:cubicBezTo>
                  <a:cubicBezTo>
                    <a:pt x="6256" y="5775"/>
                    <a:pt x="6479" y="5801"/>
                    <a:pt x="6673" y="5801"/>
                  </a:cubicBezTo>
                  <a:cubicBezTo>
                    <a:pt x="7635" y="5801"/>
                    <a:pt x="7885" y="5155"/>
                    <a:pt x="7885" y="5154"/>
                  </a:cubicBezTo>
                  <a:lnTo>
                    <a:pt x="7885" y="5154"/>
                  </a:lnTo>
                  <a:cubicBezTo>
                    <a:pt x="7798" y="5212"/>
                    <a:pt x="7719" y="5241"/>
                    <a:pt x="7648" y="5241"/>
                  </a:cubicBezTo>
                  <a:cubicBezTo>
                    <a:pt x="7396" y="5241"/>
                    <a:pt x="7249" y="4876"/>
                    <a:pt x="7262" y="4122"/>
                  </a:cubicBezTo>
                  <a:cubicBezTo>
                    <a:pt x="7295" y="3155"/>
                    <a:pt x="6409" y="2876"/>
                    <a:pt x="5295" y="2712"/>
                  </a:cubicBezTo>
                  <a:cubicBezTo>
                    <a:pt x="4180" y="2532"/>
                    <a:pt x="3246" y="2466"/>
                    <a:pt x="3131" y="2089"/>
                  </a:cubicBezTo>
                  <a:cubicBezTo>
                    <a:pt x="3016" y="1729"/>
                    <a:pt x="3508" y="1581"/>
                    <a:pt x="4197" y="1384"/>
                  </a:cubicBezTo>
                  <a:cubicBezTo>
                    <a:pt x="4869" y="1171"/>
                    <a:pt x="4574" y="549"/>
                    <a:pt x="4574" y="548"/>
                  </a:cubicBezTo>
                  <a:lnTo>
                    <a:pt x="4574" y="548"/>
                  </a:lnTo>
                  <a:cubicBezTo>
                    <a:pt x="4522" y="589"/>
                    <a:pt x="4469" y="607"/>
                    <a:pt x="4414" y="607"/>
                  </a:cubicBezTo>
                  <a:cubicBezTo>
                    <a:pt x="4222" y="607"/>
                    <a:pt x="3991" y="393"/>
                    <a:pt x="3623" y="139"/>
                  </a:cubicBezTo>
                  <a:cubicBezTo>
                    <a:pt x="3495" y="46"/>
                    <a:pt x="3360" y="1"/>
                    <a:pt x="32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2"/>
            <p:cNvSpPr/>
            <p:nvPr/>
          </p:nvSpPr>
          <p:spPr>
            <a:xfrm>
              <a:off x="4798175" y="3969575"/>
              <a:ext cx="192225" cy="157025"/>
            </a:xfrm>
            <a:custGeom>
              <a:rect b="b" l="l" r="r" t="t"/>
              <a:pathLst>
                <a:path extrusionOk="0" h="6281" w="7689">
                  <a:moveTo>
                    <a:pt x="4321" y="0"/>
                  </a:moveTo>
                  <a:cubicBezTo>
                    <a:pt x="2710" y="0"/>
                    <a:pt x="1358" y="1109"/>
                    <a:pt x="673" y="2527"/>
                  </a:cubicBezTo>
                  <a:cubicBezTo>
                    <a:pt x="148" y="3625"/>
                    <a:pt x="1" y="4871"/>
                    <a:pt x="230" y="6051"/>
                  </a:cubicBezTo>
                  <a:lnTo>
                    <a:pt x="230" y="6084"/>
                  </a:lnTo>
                  <a:lnTo>
                    <a:pt x="263" y="6232"/>
                  </a:lnTo>
                  <a:lnTo>
                    <a:pt x="279" y="6281"/>
                  </a:lnTo>
                  <a:lnTo>
                    <a:pt x="279" y="6232"/>
                  </a:lnTo>
                  <a:cubicBezTo>
                    <a:pt x="247" y="6084"/>
                    <a:pt x="247" y="5936"/>
                    <a:pt x="230" y="5773"/>
                  </a:cubicBezTo>
                  <a:cubicBezTo>
                    <a:pt x="247" y="4904"/>
                    <a:pt x="427" y="4052"/>
                    <a:pt x="738" y="3248"/>
                  </a:cubicBezTo>
                  <a:cubicBezTo>
                    <a:pt x="1148" y="2248"/>
                    <a:pt x="1869" y="1429"/>
                    <a:pt x="2804" y="904"/>
                  </a:cubicBezTo>
                  <a:cubicBezTo>
                    <a:pt x="3349" y="583"/>
                    <a:pt x="4065" y="334"/>
                    <a:pt x="4774" y="334"/>
                  </a:cubicBezTo>
                  <a:cubicBezTo>
                    <a:pt x="5364" y="334"/>
                    <a:pt x="5949" y="507"/>
                    <a:pt x="6426" y="954"/>
                  </a:cubicBezTo>
                  <a:cubicBezTo>
                    <a:pt x="7475" y="1871"/>
                    <a:pt x="7147" y="3806"/>
                    <a:pt x="5934" y="4084"/>
                  </a:cubicBezTo>
                  <a:cubicBezTo>
                    <a:pt x="5797" y="4125"/>
                    <a:pt x="5654" y="4144"/>
                    <a:pt x="5513" y="4144"/>
                  </a:cubicBezTo>
                  <a:cubicBezTo>
                    <a:pt x="5082" y="4144"/>
                    <a:pt x="4665" y="3963"/>
                    <a:pt x="4443" y="3642"/>
                  </a:cubicBezTo>
                  <a:cubicBezTo>
                    <a:pt x="4148" y="3232"/>
                    <a:pt x="4131" y="2691"/>
                    <a:pt x="4410" y="2281"/>
                  </a:cubicBezTo>
                  <a:cubicBezTo>
                    <a:pt x="4599" y="2003"/>
                    <a:pt x="4903" y="1845"/>
                    <a:pt x="5217" y="1845"/>
                  </a:cubicBezTo>
                  <a:cubicBezTo>
                    <a:pt x="5364" y="1845"/>
                    <a:pt x="5514" y="1880"/>
                    <a:pt x="5656" y="1953"/>
                  </a:cubicBezTo>
                  <a:cubicBezTo>
                    <a:pt x="5836" y="2035"/>
                    <a:pt x="5951" y="2216"/>
                    <a:pt x="5951" y="2412"/>
                  </a:cubicBezTo>
                  <a:cubicBezTo>
                    <a:pt x="5951" y="2412"/>
                    <a:pt x="5951" y="2545"/>
                    <a:pt x="5867" y="2545"/>
                  </a:cubicBezTo>
                  <a:cubicBezTo>
                    <a:pt x="5862" y="2545"/>
                    <a:pt x="5858" y="2544"/>
                    <a:pt x="5852" y="2544"/>
                  </a:cubicBezTo>
                  <a:cubicBezTo>
                    <a:pt x="5754" y="2544"/>
                    <a:pt x="5787" y="2380"/>
                    <a:pt x="5525" y="2314"/>
                  </a:cubicBezTo>
                  <a:cubicBezTo>
                    <a:pt x="5495" y="2307"/>
                    <a:pt x="5466" y="2304"/>
                    <a:pt x="5437" y="2304"/>
                  </a:cubicBezTo>
                  <a:cubicBezTo>
                    <a:pt x="5180" y="2304"/>
                    <a:pt x="4974" y="2557"/>
                    <a:pt x="5033" y="2822"/>
                  </a:cubicBezTo>
                  <a:cubicBezTo>
                    <a:pt x="5074" y="2988"/>
                    <a:pt x="5313" y="3115"/>
                    <a:pt x="5553" y="3115"/>
                  </a:cubicBezTo>
                  <a:cubicBezTo>
                    <a:pt x="5692" y="3115"/>
                    <a:pt x="5832" y="3072"/>
                    <a:pt x="5934" y="2970"/>
                  </a:cubicBezTo>
                  <a:cubicBezTo>
                    <a:pt x="6000" y="2904"/>
                    <a:pt x="6049" y="2822"/>
                    <a:pt x="6082" y="2724"/>
                  </a:cubicBezTo>
                  <a:cubicBezTo>
                    <a:pt x="6180" y="2412"/>
                    <a:pt x="6049" y="2068"/>
                    <a:pt x="5754" y="1904"/>
                  </a:cubicBezTo>
                  <a:cubicBezTo>
                    <a:pt x="5587" y="1806"/>
                    <a:pt x="5403" y="1759"/>
                    <a:pt x="5221" y="1759"/>
                  </a:cubicBezTo>
                  <a:cubicBezTo>
                    <a:pt x="4886" y="1759"/>
                    <a:pt x="4557" y="1918"/>
                    <a:pt x="4344" y="2216"/>
                  </a:cubicBezTo>
                  <a:cubicBezTo>
                    <a:pt x="4033" y="2658"/>
                    <a:pt x="4033" y="3248"/>
                    <a:pt x="4344" y="3691"/>
                  </a:cubicBezTo>
                  <a:cubicBezTo>
                    <a:pt x="4600" y="4062"/>
                    <a:pt x="5077" y="4263"/>
                    <a:pt x="5570" y="4263"/>
                  </a:cubicBezTo>
                  <a:cubicBezTo>
                    <a:pt x="5708" y="4263"/>
                    <a:pt x="5847" y="4248"/>
                    <a:pt x="5984" y="4215"/>
                  </a:cubicBezTo>
                  <a:cubicBezTo>
                    <a:pt x="7328" y="3888"/>
                    <a:pt x="7688" y="1806"/>
                    <a:pt x="6541" y="806"/>
                  </a:cubicBezTo>
                  <a:cubicBezTo>
                    <a:pt x="6410" y="675"/>
                    <a:pt x="6246" y="560"/>
                    <a:pt x="6065" y="462"/>
                  </a:cubicBezTo>
                  <a:cubicBezTo>
                    <a:pt x="5574" y="167"/>
                    <a:pt x="5016" y="19"/>
                    <a:pt x="4459" y="3"/>
                  </a:cubicBezTo>
                  <a:cubicBezTo>
                    <a:pt x="4413" y="1"/>
                    <a:pt x="4367" y="0"/>
                    <a:pt x="43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2"/>
            <p:cNvSpPr/>
            <p:nvPr/>
          </p:nvSpPr>
          <p:spPr>
            <a:xfrm>
              <a:off x="4807600" y="4017725"/>
              <a:ext cx="76025" cy="81825"/>
            </a:xfrm>
            <a:custGeom>
              <a:rect b="b" l="l" r="r" t="t"/>
              <a:pathLst>
                <a:path extrusionOk="0" h="3273" w="3041">
                  <a:moveTo>
                    <a:pt x="2314" y="1"/>
                  </a:moveTo>
                  <a:cubicBezTo>
                    <a:pt x="2116" y="1"/>
                    <a:pt x="1865" y="69"/>
                    <a:pt x="1574" y="241"/>
                  </a:cubicBezTo>
                  <a:cubicBezTo>
                    <a:pt x="329" y="1011"/>
                    <a:pt x="1" y="3273"/>
                    <a:pt x="1" y="3273"/>
                  </a:cubicBezTo>
                  <a:cubicBezTo>
                    <a:pt x="1" y="3273"/>
                    <a:pt x="689" y="1175"/>
                    <a:pt x="1951" y="962"/>
                  </a:cubicBezTo>
                  <a:cubicBezTo>
                    <a:pt x="3040" y="784"/>
                    <a:pt x="2985" y="1"/>
                    <a:pt x="23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2"/>
            <p:cNvSpPr/>
            <p:nvPr/>
          </p:nvSpPr>
          <p:spPr>
            <a:xfrm>
              <a:off x="4905550" y="4011850"/>
              <a:ext cx="130325" cy="112650"/>
            </a:xfrm>
            <a:custGeom>
              <a:rect b="b" l="l" r="r" t="t"/>
              <a:pathLst>
                <a:path extrusionOk="0" h="4506" w="5213">
                  <a:moveTo>
                    <a:pt x="3033" y="0"/>
                  </a:moveTo>
                  <a:lnTo>
                    <a:pt x="3033" y="0"/>
                  </a:lnTo>
                  <a:cubicBezTo>
                    <a:pt x="3033" y="0"/>
                    <a:pt x="3360" y="689"/>
                    <a:pt x="3016" y="1770"/>
                  </a:cubicBezTo>
                  <a:cubicBezTo>
                    <a:pt x="2688" y="2836"/>
                    <a:pt x="1836" y="3065"/>
                    <a:pt x="1197" y="3131"/>
                  </a:cubicBezTo>
                  <a:cubicBezTo>
                    <a:pt x="574" y="3196"/>
                    <a:pt x="131" y="3459"/>
                    <a:pt x="0" y="4327"/>
                  </a:cubicBezTo>
                  <a:cubicBezTo>
                    <a:pt x="134" y="4232"/>
                    <a:pt x="295" y="4181"/>
                    <a:pt x="462" y="4181"/>
                  </a:cubicBezTo>
                  <a:cubicBezTo>
                    <a:pt x="581" y="4181"/>
                    <a:pt x="703" y="4207"/>
                    <a:pt x="820" y="4262"/>
                  </a:cubicBezTo>
                  <a:cubicBezTo>
                    <a:pt x="1056" y="4371"/>
                    <a:pt x="1449" y="4505"/>
                    <a:pt x="1845" y="4505"/>
                  </a:cubicBezTo>
                  <a:cubicBezTo>
                    <a:pt x="2162" y="4505"/>
                    <a:pt x="2480" y="4419"/>
                    <a:pt x="2721" y="4164"/>
                  </a:cubicBezTo>
                  <a:cubicBezTo>
                    <a:pt x="3098" y="3754"/>
                    <a:pt x="3246" y="3196"/>
                    <a:pt x="3131" y="2672"/>
                  </a:cubicBezTo>
                  <a:cubicBezTo>
                    <a:pt x="3131" y="2365"/>
                    <a:pt x="3067" y="1836"/>
                    <a:pt x="3348" y="1836"/>
                  </a:cubicBezTo>
                  <a:cubicBezTo>
                    <a:pt x="3352" y="1836"/>
                    <a:pt x="3356" y="1836"/>
                    <a:pt x="3360" y="1836"/>
                  </a:cubicBezTo>
                  <a:cubicBezTo>
                    <a:pt x="3360" y="1836"/>
                    <a:pt x="3364" y="1835"/>
                    <a:pt x="3370" y="1835"/>
                  </a:cubicBezTo>
                  <a:cubicBezTo>
                    <a:pt x="3412" y="1835"/>
                    <a:pt x="3588" y="1861"/>
                    <a:pt x="3574" y="2279"/>
                  </a:cubicBezTo>
                  <a:cubicBezTo>
                    <a:pt x="3574" y="2737"/>
                    <a:pt x="3541" y="3033"/>
                    <a:pt x="4164" y="3213"/>
                  </a:cubicBezTo>
                  <a:cubicBezTo>
                    <a:pt x="4508" y="3311"/>
                    <a:pt x="4819" y="3475"/>
                    <a:pt x="5082" y="3721"/>
                  </a:cubicBezTo>
                  <a:cubicBezTo>
                    <a:pt x="4967" y="3508"/>
                    <a:pt x="4950" y="3262"/>
                    <a:pt x="5000" y="3033"/>
                  </a:cubicBezTo>
                  <a:cubicBezTo>
                    <a:pt x="5131" y="2688"/>
                    <a:pt x="5213" y="2082"/>
                    <a:pt x="4655" y="1688"/>
                  </a:cubicBezTo>
                  <a:cubicBezTo>
                    <a:pt x="4082" y="1295"/>
                    <a:pt x="3524" y="1066"/>
                    <a:pt x="3393" y="672"/>
                  </a:cubicBezTo>
                  <a:cubicBezTo>
                    <a:pt x="3311" y="426"/>
                    <a:pt x="3197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2"/>
            <p:cNvSpPr/>
            <p:nvPr/>
          </p:nvSpPr>
          <p:spPr>
            <a:xfrm>
              <a:off x="4983800" y="4087250"/>
              <a:ext cx="31600" cy="50000"/>
            </a:xfrm>
            <a:custGeom>
              <a:rect b="b" l="l" r="r" t="t"/>
              <a:pathLst>
                <a:path extrusionOk="0" h="2000" w="1264">
                  <a:moveTo>
                    <a:pt x="312" y="0"/>
                  </a:moveTo>
                  <a:cubicBezTo>
                    <a:pt x="329" y="197"/>
                    <a:pt x="312" y="394"/>
                    <a:pt x="263" y="574"/>
                  </a:cubicBezTo>
                  <a:cubicBezTo>
                    <a:pt x="181" y="836"/>
                    <a:pt x="1" y="1246"/>
                    <a:pt x="444" y="1541"/>
                  </a:cubicBezTo>
                  <a:cubicBezTo>
                    <a:pt x="460" y="1541"/>
                    <a:pt x="476" y="1557"/>
                    <a:pt x="493" y="1557"/>
                  </a:cubicBezTo>
                  <a:cubicBezTo>
                    <a:pt x="1001" y="1852"/>
                    <a:pt x="1017" y="2000"/>
                    <a:pt x="1017" y="2000"/>
                  </a:cubicBezTo>
                  <a:cubicBezTo>
                    <a:pt x="1017" y="2000"/>
                    <a:pt x="1050" y="1770"/>
                    <a:pt x="1099" y="1541"/>
                  </a:cubicBezTo>
                  <a:cubicBezTo>
                    <a:pt x="1116" y="1459"/>
                    <a:pt x="1132" y="1377"/>
                    <a:pt x="1148" y="1295"/>
                  </a:cubicBezTo>
                  <a:cubicBezTo>
                    <a:pt x="1263" y="934"/>
                    <a:pt x="1099" y="541"/>
                    <a:pt x="771" y="361"/>
                  </a:cubicBezTo>
                  <a:cubicBezTo>
                    <a:pt x="329" y="99"/>
                    <a:pt x="312" y="0"/>
                    <a:pt x="31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2"/>
            <p:cNvSpPr/>
            <p:nvPr/>
          </p:nvSpPr>
          <p:spPr>
            <a:xfrm>
              <a:off x="4985050" y="3871850"/>
              <a:ext cx="172950" cy="122025"/>
            </a:xfrm>
            <a:custGeom>
              <a:rect b="b" l="l" r="r" t="t"/>
              <a:pathLst>
                <a:path extrusionOk="0" h="4881" w="6918">
                  <a:moveTo>
                    <a:pt x="1939" y="0"/>
                  </a:moveTo>
                  <a:cubicBezTo>
                    <a:pt x="1049" y="0"/>
                    <a:pt x="571" y="822"/>
                    <a:pt x="689" y="1371"/>
                  </a:cubicBezTo>
                  <a:cubicBezTo>
                    <a:pt x="823" y="1984"/>
                    <a:pt x="1434" y="2011"/>
                    <a:pt x="1541" y="2011"/>
                  </a:cubicBezTo>
                  <a:cubicBezTo>
                    <a:pt x="1552" y="2011"/>
                    <a:pt x="1557" y="2010"/>
                    <a:pt x="1557" y="2010"/>
                  </a:cubicBezTo>
                  <a:cubicBezTo>
                    <a:pt x="1295" y="1896"/>
                    <a:pt x="1180" y="1584"/>
                    <a:pt x="1295" y="1338"/>
                  </a:cubicBezTo>
                  <a:cubicBezTo>
                    <a:pt x="1340" y="1266"/>
                    <a:pt x="1388" y="1239"/>
                    <a:pt x="1441" y="1239"/>
                  </a:cubicBezTo>
                  <a:cubicBezTo>
                    <a:pt x="1542" y="1239"/>
                    <a:pt x="1657" y="1339"/>
                    <a:pt x="1787" y="1404"/>
                  </a:cubicBezTo>
                  <a:cubicBezTo>
                    <a:pt x="1827" y="1427"/>
                    <a:pt x="1865" y="1438"/>
                    <a:pt x="1901" y="1438"/>
                  </a:cubicBezTo>
                  <a:cubicBezTo>
                    <a:pt x="2040" y="1438"/>
                    <a:pt x="2144" y="1279"/>
                    <a:pt x="2197" y="1109"/>
                  </a:cubicBezTo>
                  <a:cubicBezTo>
                    <a:pt x="2237" y="968"/>
                    <a:pt x="2339" y="827"/>
                    <a:pt x="2527" y="827"/>
                  </a:cubicBezTo>
                  <a:cubicBezTo>
                    <a:pt x="2644" y="827"/>
                    <a:pt x="2794" y="882"/>
                    <a:pt x="2983" y="1027"/>
                  </a:cubicBezTo>
                  <a:cubicBezTo>
                    <a:pt x="3459" y="1404"/>
                    <a:pt x="3164" y="2142"/>
                    <a:pt x="3164" y="2142"/>
                  </a:cubicBezTo>
                  <a:cubicBezTo>
                    <a:pt x="3164" y="2142"/>
                    <a:pt x="3164" y="1535"/>
                    <a:pt x="2721" y="1470"/>
                  </a:cubicBezTo>
                  <a:cubicBezTo>
                    <a:pt x="2680" y="1457"/>
                    <a:pt x="2639" y="1451"/>
                    <a:pt x="2598" y="1451"/>
                  </a:cubicBezTo>
                  <a:cubicBezTo>
                    <a:pt x="2425" y="1451"/>
                    <a:pt x="2260" y="1556"/>
                    <a:pt x="2180" y="1715"/>
                  </a:cubicBezTo>
                  <a:cubicBezTo>
                    <a:pt x="2442" y="1715"/>
                    <a:pt x="2459" y="2092"/>
                    <a:pt x="2311" y="2306"/>
                  </a:cubicBezTo>
                  <a:cubicBezTo>
                    <a:pt x="2164" y="2502"/>
                    <a:pt x="2213" y="2650"/>
                    <a:pt x="2344" y="2732"/>
                  </a:cubicBezTo>
                  <a:cubicBezTo>
                    <a:pt x="2492" y="2814"/>
                    <a:pt x="2705" y="2814"/>
                    <a:pt x="2524" y="3191"/>
                  </a:cubicBezTo>
                  <a:cubicBezTo>
                    <a:pt x="2344" y="3568"/>
                    <a:pt x="1639" y="3584"/>
                    <a:pt x="1639" y="3584"/>
                  </a:cubicBezTo>
                  <a:cubicBezTo>
                    <a:pt x="1787" y="3371"/>
                    <a:pt x="1754" y="3076"/>
                    <a:pt x="1557" y="2912"/>
                  </a:cubicBezTo>
                  <a:cubicBezTo>
                    <a:pt x="1557" y="3076"/>
                    <a:pt x="1443" y="3223"/>
                    <a:pt x="1295" y="3273"/>
                  </a:cubicBezTo>
                  <a:cubicBezTo>
                    <a:pt x="1000" y="3371"/>
                    <a:pt x="1016" y="3273"/>
                    <a:pt x="754" y="3502"/>
                  </a:cubicBezTo>
                  <a:cubicBezTo>
                    <a:pt x="623" y="3617"/>
                    <a:pt x="435" y="3646"/>
                    <a:pt x="279" y="3646"/>
                  </a:cubicBezTo>
                  <a:cubicBezTo>
                    <a:pt x="123" y="3646"/>
                    <a:pt x="0" y="3617"/>
                    <a:pt x="0" y="3617"/>
                  </a:cubicBezTo>
                  <a:lnTo>
                    <a:pt x="0" y="3617"/>
                  </a:lnTo>
                  <a:cubicBezTo>
                    <a:pt x="180" y="3715"/>
                    <a:pt x="377" y="3781"/>
                    <a:pt x="574" y="3797"/>
                  </a:cubicBezTo>
                  <a:cubicBezTo>
                    <a:pt x="1016" y="3830"/>
                    <a:pt x="1459" y="3895"/>
                    <a:pt x="1885" y="3994"/>
                  </a:cubicBezTo>
                  <a:cubicBezTo>
                    <a:pt x="3065" y="4354"/>
                    <a:pt x="3787" y="4846"/>
                    <a:pt x="4688" y="4879"/>
                  </a:cubicBezTo>
                  <a:cubicBezTo>
                    <a:pt x="4720" y="4880"/>
                    <a:pt x="4751" y="4881"/>
                    <a:pt x="4783" y="4881"/>
                  </a:cubicBezTo>
                  <a:cubicBezTo>
                    <a:pt x="5196" y="4881"/>
                    <a:pt x="5618" y="4782"/>
                    <a:pt x="5983" y="4584"/>
                  </a:cubicBezTo>
                  <a:cubicBezTo>
                    <a:pt x="6786" y="4125"/>
                    <a:pt x="6917" y="2945"/>
                    <a:pt x="6458" y="2355"/>
                  </a:cubicBezTo>
                  <a:cubicBezTo>
                    <a:pt x="6227" y="2016"/>
                    <a:pt x="5863" y="1861"/>
                    <a:pt x="5523" y="1861"/>
                  </a:cubicBezTo>
                  <a:cubicBezTo>
                    <a:pt x="5188" y="1861"/>
                    <a:pt x="4876" y="2012"/>
                    <a:pt x="4737" y="2289"/>
                  </a:cubicBezTo>
                  <a:cubicBezTo>
                    <a:pt x="4491" y="2617"/>
                    <a:pt x="4524" y="3092"/>
                    <a:pt x="4819" y="3371"/>
                  </a:cubicBezTo>
                  <a:lnTo>
                    <a:pt x="4819" y="3387"/>
                  </a:lnTo>
                  <a:cubicBezTo>
                    <a:pt x="4852" y="3404"/>
                    <a:pt x="4868" y="3420"/>
                    <a:pt x="4885" y="3437"/>
                  </a:cubicBezTo>
                  <a:cubicBezTo>
                    <a:pt x="4901" y="3437"/>
                    <a:pt x="4918" y="3453"/>
                    <a:pt x="4918" y="3453"/>
                  </a:cubicBezTo>
                  <a:cubicBezTo>
                    <a:pt x="5020" y="3512"/>
                    <a:pt x="5150" y="3543"/>
                    <a:pt x="5277" y="3543"/>
                  </a:cubicBezTo>
                  <a:cubicBezTo>
                    <a:pt x="5534" y="3543"/>
                    <a:pt x="5781" y="3416"/>
                    <a:pt x="5770" y="3141"/>
                  </a:cubicBezTo>
                  <a:cubicBezTo>
                    <a:pt x="5777" y="2945"/>
                    <a:pt x="5612" y="2860"/>
                    <a:pt x="5432" y="2860"/>
                  </a:cubicBezTo>
                  <a:cubicBezTo>
                    <a:pt x="5177" y="2860"/>
                    <a:pt x="4891" y="3030"/>
                    <a:pt x="5016" y="3289"/>
                  </a:cubicBezTo>
                  <a:cubicBezTo>
                    <a:pt x="5016" y="3312"/>
                    <a:pt x="5012" y="3335"/>
                    <a:pt x="4987" y="3335"/>
                  </a:cubicBezTo>
                  <a:cubicBezTo>
                    <a:pt x="4959" y="3335"/>
                    <a:pt x="4901" y="3304"/>
                    <a:pt x="4786" y="3207"/>
                  </a:cubicBezTo>
                  <a:cubicBezTo>
                    <a:pt x="4672" y="3109"/>
                    <a:pt x="4622" y="2961"/>
                    <a:pt x="4622" y="2797"/>
                  </a:cubicBezTo>
                  <a:cubicBezTo>
                    <a:pt x="4622" y="2617"/>
                    <a:pt x="4672" y="2453"/>
                    <a:pt x="4786" y="2322"/>
                  </a:cubicBezTo>
                  <a:cubicBezTo>
                    <a:pt x="4921" y="2085"/>
                    <a:pt x="5195" y="1959"/>
                    <a:pt x="5488" y="1959"/>
                  </a:cubicBezTo>
                  <a:cubicBezTo>
                    <a:pt x="5803" y="1959"/>
                    <a:pt x="6140" y="2106"/>
                    <a:pt x="6344" y="2420"/>
                  </a:cubicBezTo>
                  <a:cubicBezTo>
                    <a:pt x="6344" y="2420"/>
                    <a:pt x="6344" y="2437"/>
                    <a:pt x="6360" y="2437"/>
                  </a:cubicBezTo>
                  <a:cubicBezTo>
                    <a:pt x="6573" y="2863"/>
                    <a:pt x="6557" y="3355"/>
                    <a:pt x="6327" y="3764"/>
                  </a:cubicBezTo>
                  <a:cubicBezTo>
                    <a:pt x="6048" y="4256"/>
                    <a:pt x="5411" y="4603"/>
                    <a:pt x="4577" y="4603"/>
                  </a:cubicBezTo>
                  <a:cubicBezTo>
                    <a:pt x="4187" y="4603"/>
                    <a:pt x="3754" y="4527"/>
                    <a:pt x="3295" y="4354"/>
                  </a:cubicBezTo>
                  <a:cubicBezTo>
                    <a:pt x="3262" y="4338"/>
                    <a:pt x="3016" y="4256"/>
                    <a:pt x="2869" y="4191"/>
                  </a:cubicBezTo>
                  <a:cubicBezTo>
                    <a:pt x="2459" y="3977"/>
                    <a:pt x="2016" y="3830"/>
                    <a:pt x="1557" y="3748"/>
                  </a:cubicBezTo>
                  <a:cubicBezTo>
                    <a:pt x="1738" y="3732"/>
                    <a:pt x="1934" y="3699"/>
                    <a:pt x="2131" y="3666"/>
                  </a:cubicBezTo>
                  <a:cubicBezTo>
                    <a:pt x="3885" y="3322"/>
                    <a:pt x="4147" y="830"/>
                    <a:pt x="2688" y="175"/>
                  </a:cubicBezTo>
                  <a:cubicBezTo>
                    <a:pt x="2414" y="52"/>
                    <a:pt x="2163" y="0"/>
                    <a:pt x="193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2"/>
            <p:cNvSpPr/>
            <p:nvPr/>
          </p:nvSpPr>
          <p:spPr>
            <a:xfrm>
              <a:off x="5069050" y="3937250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3820" y="1"/>
                  </a:moveTo>
                  <a:lnTo>
                    <a:pt x="3820" y="1"/>
                  </a:lnTo>
                  <a:cubicBezTo>
                    <a:pt x="3901" y="804"/>
                    <a:pt x="3557" y="1591"/>
                    <a:pt x="2902" y="2050"/>
                  </a:cubicBezTo>
                  <a:cubicBezTo>
                    <a:pt x="2494" y="2367"/>
                    <a:pt x="1997" y="2468"/>
                    <a:pt x="1530" y="2468"/>
                  </a:cubicBezTo>
                  <a:cubicBezTo>
                    <a:pt x="720" y="2468"/>
                    <a:pt x="1" y="2165"/>
                    <a:pt x="0" y="2165"/>
                  </a:cubicBezTo>
                  <a:lnTo>
                    <a:pt x="0" y="2165"/>
                  </a:lnTo>
                  <a:cubicBezTo>
                    <a:pt x="1344" y="2869"/>
                    <a:pt x="1853" y="2640"/>
                    <a:pt x="2213" y="3050"/>
                  </a:cubicBezTo>
                  <a:cubicBezTo>
                    <a:pt x="2381" y="3233"/>
                    <a:pt x="2556" y="3288"/>
                    <a:pt x="2717" y="3288"/>
                  </a:cubicBezTo>
                  <a:cubicBezTo>
                    <a:pt x="2901" y="3288"/>
                    <a:pt x="3067" y="3216"/>
                    <a:pt x="3180" y="3181"/>
                  </a:cubicBezTo>
                  <a:cubicBezTo>
                    <a:pt x="3204" y="3174"/>
                    <a:pt x="3228" y="3171"/>
                    <a:pt x="3254" y="3171"/>
                  </a:cubicBezTo>
                  <a:cubicBezTo>
                    <a:pt x="3352" y="3171"/>
                    <a:pt x="3456" y="3221"/>
                    <a:pt x="3508" y="3312"/>
                  </a:cubicBezTo>
                  <a:cubicBezTo>
                    <a:pt x="3524" y="3099"/>
                    <a:pt x="3475" y="2886"/>
                    <a:pt x="3361" y="2722"/>
                  </a:cubicBezTo>
                  <a:cubicBezTo>
                    <a:pt x="3180" y="2509"/>
                    <a:pt x="2787" y="2492"/>
                    <a:pt x="2721" y="2492"/>
                  </a:cubicBezTo>
                  <a:cubicBezTo>
                    <a:pt x="3279" y="2460"/>
                    <a:pt x="3787" y="2181"/>
                    <a:pt x="4098" y="1722"/>
                  </a:cubicBezTo>
                  <a:cubicBezTo>
                    <a:pt x="4655" y="935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2"/>
            <p:cNvSpPr/>
            <p:nvPr/>
          </p:nvSpPr>
          <p:spPr>
            <a:xfrm>
              <a:off x="4920300" y="3751925"/>
              <a:ext cx="111475" cy="157500"/>
            </a:xfrm>
            <a:custGeom>
              <a:rect b="b" l="l" r="r" t="t"/>
              <a:pathLst>
                <a:path extrusionOk="0" h="6300" w="4459">
                  <a:moveTo>
                    <a:pt x="1829" y="0"/>
                  </a:moveTo>
                  <a:cubicBezTo>
                    <a:pt x="1404" y="0"/>
                    <a:pt x="995" y="153"/>
                    <a:pt x="722" y="464"/>
                  </a:cubicBezTo>
                  <a:cubicBezTo>
                    <a:pt x="0" y="1103"/>
                    <a:pt x="443" y="2136"/>
                    <a:pt x="1033" y="2349"/>
                  </a:cubicBezTo>
                  <a:cubicBezTo>
                    <a:pt x="1156" y="2415"/>
                    <a:pt x="1295" y="2447"/>
                    <a:pt x="1435" y="2447"/>
                  </a:cubicBezTo>
                  <a:cubicBezTo>
                    <a:pt x="1574" y="2447"/>
                    <a:pt x="1713" y="2415"/>
                    <a:pt x="1836" y="2349"/>
                  </a:cubicBezTo>
                  <a:lnTo>
                    <a:pt x="1869" y="2333"/>
                  </a:lnTo>
                  <a:lnTo>
                    <a:pt x="1918" y="2300"/>
                  </a:lnTo>
                  <a:lnTo>
                    <a:pt x="1967" y="2267"/>
                  </a:lnTo>
                  <a:lnTo>
                    <a:pt x="2016" y="2218"/>
                  </a:lnTo>
                  <a:lnTo>
                    <a:pt x="2082" y="2152"/>
                  </a:lnTo>
                  <a:cubicBezTo>
                    <a:pt x="2246" y="1988"/>
                    <a:pt x="2311" y="1743"/>
                    <a:pt x="2279" y="1513"/>
                  </a:cubicBezTo>
                  <a:cubicBezTo>
                    <a:pt x="2246" y="1169"/>
                    <a:pt x="2038" y="1022"/>
                    <a:pt x="1843" y="1022"/>
                  </a:cubicBezTo>
                  <a:cubicBezTo>
                    <a:pt x="1740" y="1022"/>
                    <a:pt x="1642" y="1063"/>
                    <a:pt x="1574" y="1136"/>
                  </a:cubicBezTo>
                  <a:cubicBezTo>
                    <a:pt x="1410" y="1300"/>
                    <a:pt x="1443" y="1579"/>
                    <a:pt x="1656" y="1693"/>
                  </a:cubicBezTo>
                  <a:cubicBezTo>
                    <a:pt x="1733" y="1728"/>
                    <a:pt x="1802" y="1737"/>
                    <a:pt x="1862" y="1737"/>
                  </a:cubicBezTo>
                  <a:cubicBezTo>
                    <a:pt x="1940" y="1737"/>
                    <a:pt x="2003" y="1721"/>
                    <a:pt x="2046" y="1721"/>
                  </a:cubicBezTo>
                  <a:cubicBezTo>
                    <a:pt x="2097" y="1721"/>
                    <a:pt x="2121" y="1743"/>
                    <a:pt x="2115" y="1841"/>
                  </a:cubicBezTo>
                  <a:cubicBezTo>
                    <a:pt x="2098" y="2038"/>
                    <a:pt x="1967" y="2202"/>
                    <a:pt x="1803" y="2300"/>
                  </a:cubicBezTo>
                  <a:cubicBezTo>
                    <a:pt x="1689" y="2353"/>
                    <a:pt x="1571" y="2378"/>
                    <a:pt x="1455" y="2378"/>
                  </a:cubicBezTo>
                  <a:cubicBezTo>
                    <a:pt x="1321" y="2378"/>
                    <a:pt x="1189" y="2345"/>
                    <a:pt x="1066" y="2283"/>
                  </a:cubicBezTo>
                  <a:cubicBezTo>
                    <a:pt x="525" y="2054"/>
                    <a:pt x="164" y="1120"/>
                    <a:pt x="803" y="562"/>
                  </a:cubicBezTo>
                  <a:cubicBezTo>
                    <a:pt x="1037" y="329"/>
                    <a:pt x="1359" y="184"/>
                    <a:pt x="1700" y="184"/>
                  </a:cubicBezTo>
                  <a:cubicBezTo>
                    <a:pt x="1718" y="184"/>
                    <a:pt x="1736" y="185"/>
                    <a:pt x="1754" y="185"/>
                  </a:cubicBezTo>
                  <a:cubicBezTo>
                    <a:pt x="2492" y="218"/>
                    <a:pt x="3328" y="759"/>
                    <a:pt x="3459" y="2234"/>
                  </a:cubicBezTo>
                  <a:cubicBezTo>
                    <a:pt x="3492" y="2775"/>
                    <a:pt x="3442" y="3333"/>
                    <a:pt x="3295" y="3873"/>
                  </a:cubicBezTo>
                  <a:cubicBezTo>
                    <a:pt x="3164" y="4316"/>
                    <a:pt x="2967" y="4759"/>
                    <a:pt x="2688" y="5152"/>
                  </a:cubicBezTo>
                  <a:cubicBezTo>
                    <a:pt x="2279" y="5644"/>
                    <a:pt x="1771" y="6037"/>
                    <a:pt x="1197" y="6299"/>
                  </a:cubicBezTo>
                  <a:cubicBezTo>
                    <a:pt x="1820" y="6053"/>
                    <a:pt x="2377" y="5644"/>
                    <a:pt x="2803" y="5119"/>
                  </a:cubicBezTo>
                  <a:cubicBezTo>
                    <a:pt x="3557" y="4267"/>
                    <a:pt x="4459" y="2251"/>
                    <a:pt x="3180" y="612"/>
                  </a:cubicBezTo>
                  <a:cubicBezTo>
                    <a:pt x="2837" y="206"/>
                    <a:pt x="2323" y="0"/>
                    <a:pt x="182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2"/>
            <p:cNvSpPr/>
            <p:nvPr/>
          </p:nvSpPr>
          <p:spPr>
            <a:xfrm>
              <a:off x="4222850" y="4053925"/>
              <a:ext cx="212275" cy="254625"/>
            </a:xfrm>
            <a:custGeom>
              <a:rect b="b" l="l" r="r" t="t"/>
              <a:pathLst>
                <a:path extrusionOk="0" h="10185" w="8491">
                  <a:moveTo>
                    <a:pt x="2211" y="1"/>
                  </a:moveTo>
                  <a:cubicBezTo>
                    <a:pt x="1306" y="1"/>
                    <a:pt x="474" y="461"/>
                    <a:pt x="246" y="1186"/>
                  </a:cubicBezTo>
                  <a:cubicBezTo>
                    <a:pt x="0" y="1776"/>
                    <a:pt x="197" y="2481"/>
                    <a:pt x="721" y="2874"/>
                  </a:cubicBezTo>
                  <a:cubicBezTo>
                    <a:pt x="738" y="2874"/>
                    <a:pt x="754" y="2890"/>
                    <a:pt x="771" y="2907"/>
                  </a:cubicBezTo>
                  <a:cubicBezTo>
                    <a:pt x="1006" y="3040"/>
                    <a:pt x="1268" y="3106"/>
                    <a:pt x="1529" y="3106"/>
                  </a:cubicBezTo>
                  <a:cubicBezTo>
                    <a:pt x="1813" y="3106"/>
                    <a:pt x="2096" y="3028"/>
                    <a:pt x="2344" y="2874"/>
                  </a:cubicBezTo>
                  <a:cubicBezTo>
                    <a:pt x="2492" y="2776"/>
                    <a:pt x="2623" y="2612"/>
                    <a:pt x="2672" y="2431"/>
                  </a:cubicBezTo>
                  <a:cubicBezTo>
                    <a:pt x="2816" y="2043"/>
                    <a:pt x="2505" y="1654"/>
                    <a:pt x="2116" y="1654"/>
                  </a:cubicBezTo>
                  <a:cubicBezTo>
                    <a:pt x="2062" y="1654"/>
                    <a:pt x="2007" y="1661"/>
                    <a:pt x="1951" y="1677"/>
                  </a:cubicBezTo>
                  <a:cubicBezTo>
                    <a:pt x="1639" y="1743"/>
                    <a:pt x="1443" y="2087"/>
                    <a:pt x="1574" y="2399"/>
                  </a:cubicBezTo>
                  <a:cubicBezTo>
                    <a:pt x="1644" y="2633"/>
                    <a:pt x="1898" y="2666"/>
                    <a:pt x="2038" y="2666"/>
                  </a:cubicBezTo>
                  <a:cubicBezTo>
                    <a:pt x="2094" y="2666"/>
                    <a:pt x="2131" y="2661"/>
                    <a:pt x="2131" y="2661"/>
                  </a:cubicBezTo>
                  <a:lnTo>
                    <a:pt x="2131" y="2661"/>
                  </a:lnTo>
                  <a:cubicBezTo>
                    <a:pt x="2098" y="2759"/>
                    <a:pt x="2033" y="2825"/>
                    <a:pt x="1951" y="2874"/>
                  </a:cubicBezTo>
                  <a:cubicBezTo>
                    <a:pt x="1828" y="2939"/>
                    <a:pt x="1697" y="2972"/>
                    <a:pt x="1566" y="2972"/>
                  </a:cubicBezTo>
                  <a:cubicBezTo>
                    <a:pt x="1435" y="2972"/>
                    <a:pt x="1303" y="2939"/>
                    <a:pt x="1180" y="2874"/>
                  </a:cubicBezTo>
                  <a:cubicBezTo>
                    <a:pt x="1098" y="2825"/>
                    <a:pt x="1033" y="2776"/>
                    <a:pt x="951" y="2710"/>
                  </a:cubicBezTo>
                  <a:cubicBezTo>
                    <a:pt x="525" y="2333"/>
                    <a:pt x="443" y="1087"/>
                    <a:pt x="1164" y="514"/>
                  </a:cubicBezTo>
                  <a:cubicBezTo>
                    <a:pt x="1488" y="278"/>
                    <a:pt x="1879" y="148"/>
                    <a:pt x="2276" y="148"/>
                  </a:cubicBezTo>
                  <a:cubicBezTo>
                    <a:pt x="2320" y="148"/>
                    <a:pt x="2365" y="150"/>
                    <a:pt x="2410" y="153"/>
                  </a:cubicBezTo>
                  <a:cubicBezTo>
                    <a:pt x="2541" y="169"/>
                    <a:pt x="2672" y="186"/>
                    <a:pt x="2803" y="219"/>
                  </a:cubicBezTo>
                  <a:cubicBezTo>
                    <a:pt x="3901" y="464"/>
                    <a:pt x="4606" y="1661"/>
                    <a:pt x="4836" y="2874"/>
                  </a:cubicBezTo>
                  <a:cubicBezTo>
                    <a:pt x="5082" y="4120"/>
                    <a:pt x="4836" y="5365"/>
                    <a:pt x="4901" y="6480"/>
                  </a:cubicBezTo>
                  <a:cubicBezTo>
                    <a:pt x="4852" y="7496"/>
                    <a:pt x="5245" y="8496"/>
                    <a:pt x="5983" y="9201"/>
                  </a:cubicBezTo>
                  <a:cubicBezTo>
                    <a:pt x="6688" y="9807"/>
                    <a:pt x="7573" y="10152"/>
                    <a:pt x="8491" y="10184"/>
                  </a:cubicBezTo>
                  <a:cubicBezTo>
                    <a:pt x="7589" y="10119"/>
                    <a:pt x="6721" y="9758"/>
                    <a:pt x="6049" y="9135"/>
                  </a:cubicBezTo>
                  <a:cubicBezTo>
                    <a:pt x="5344" y="8447"/>
                    <a:pt x="4983" y="7480"/>
                    <a:pt x="5049" y="6480"/>
                  </a:cubicBezTo>
                  <a:cubicBezTo>
                    <a:pt x="4983" y="5382"/>
                    <a:pt x="5245" y="4152"/>
                    <a:pt x="5000" y="2874"/>
                  </a:cubicBezTo>
                  <a:lnTo>
                    <a:pt x="5000" y="2841"/>
                  </a:lnTo>
                  <a:cubicBezTo>
                    <a:pt x="4770" y="1579"/>
                    <a:pt x="4016" y="333"/>
                    <a:pt x="2820" y="71"/>
                  </a:cubicBezTo>
                  <a:cubicBezTo>
                    <a:pt x="2617" y="23"/>
                    <a:pt x="2412" y="1"/>
                    <a:pt x="221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2"/>
            <p:cNvSpPr/>
            <p:nvPr/>
          </p:nvSpPr>
          <p:spPr>
            <a:xfrm>
              <a:off x="4271200" y="4089775"/>
              <a:ext cx="58200" cy="52575"/>
            </a:xfrm>
            <a:custGeom>
              <a:rect b="b" l="l" r="r" t="t"/>
              <a:pathLst>
                <a:path extrusionOk="0" h="2103" w="2328">
                  <a:moveTo>
                    <a:pt x="1799" y="1"/>
                  </a:moveTo>
                  <a:cubicBezTo>
                    <a:pt x="1326" y="1"/>
                    <a:pt x="1020" y="401"/>
                    <a:pt x="935" y="1096"/>
                  </a:cubicBezTo>
                  <a:cubicBezTo>
                    <a:pt x="918" y="1210"/>
                    <a:pt x="886" y="1325"/>
                    <a:pt x="820" y="1440"/>
                  </a:cubicBezTo>
                  <a:cubicBezTo>
                    <a:pt x="634" y="1750"/>
                    <a:pt x="259" y="1788"/>
                    <a:pt x="89" y="1788"/>
                  </a:cubicBezTo>
                  <a:cubicBezTo>
                    <a:pt x="34" y="1788"/>
                    <a:pt x="0" y="1784"/>
                    <a:pt x="0" y="1784"/>
                  </a:cubicBezTo>
                  <a:lnTo>
                    <a:pt x="0" y="1784"/>
                  </a:lnTo>
                  <a:cubicBezTo>
                    <a:pt x="131" y="1849"/>
                    <a:pt x="709" y="2102"/>
                    <a:pt x="1241" y="2102"/>
                  </a:cubicBezTo>
                  <a:cubicBezTo>
                    <a:pt x="1511" y="2102"/>
                    <a:pt x="1769" y="2037"/>
                    <a:pt x="1951" y="1850"/>
                  </a:cubicBezTo>
                  <a:cubicBezTo>
                    <a:pt x="2066" y="1735"/>
                    <a:pt x="2164" y="1587"/>
                    <a:pt x="2213" y="1440"/>
                  </a:cubicBezTo>
                  <a:cubicBezTo>
                    <a:pt x="2328" y="997"/>
                    <a:pt x="2082" y="555"/>
                    <a:pt x="1967" y="374"/>
                  </a:cubicBezTo>
                  <a:cubicBezTo>
                    <a:pt x="1869" y="260"/>
                    <a:pt x="1902" y="96"/>
                    <a:pt x="2033" y="30"/>
                  </a:cubicBezTo>
                  <a:cubicBezTo>
                    <a:pt x="1951" y="10"/>
                    <a:pt x="1873" y="1"/>
                    <a:pt x="17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2"/>
            <p:cNvSpPr/>
            <p:nvPr/>
          </p:nvSpPr>
          <p:spPr>
            <a:xfrm>
              <a:off x="4169975" y="4054775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2040" y="0"/>
                  </a:moveTo>
                  <a:cubicBezTo>
                    <a:pt x="333" y="0"/>
                    <a:pt x="296" y="1081"/>
                    <a:pt x="296" y="1365"/>
                  </a:cubicBezTo>
                  <a:cubicBezTo>
                    <a:pt x="296" y="1561"/>
                    <a:pt x="181" y="1725"/>
                    <a:pt x="1" y="1791"/>
                  </a:cubicBezTo>
                  <a:cubicBezTo>
                    <a:pt x="272" y="1904"/>
                    <a:pt x="509" y="1952"/>
                    <a:pt x="717" y="1952"/>
                  </a:cubicBezTo>
                  <a:cubicBezTo>
                    <a:pt x="1475" y="1952"/>
                    <a:pt x="1840" y="1306"/>
                    <a:pt x="2033" y="791"/>
                  </a:cubicBezTo>
                  <a:cubicBezTo>
                    <a:pt x="2197" y="414"/>
                    <a:pt x="2558" y="135"/>
                    <a:pt x="2968" y="86"/>
                  </a:cubicBezTo>
                  <a:cubicBezTo>
                    <a:pt x="2614" y="26"/>
                    <a:pt x="2307" y="0"/>
                    <a:pt x="204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2"/>
            <p:cNvSpPr/>
            <p:nvPr/>
          </p:nvSpPr>
          <p:spPr>
            <a:xfrm>
              <a:off x="4141300" y="4054150"/>
              <a:ext cx="36500" cy="28500"/>
            </a:xfrm>
            <a:custGeom>
              <a:rect b="b" l="l" r="r" t="t"/>
              <a:pathLst>
                <a:path extrusionOk="0" h="1140" w="1460">
                  <a:moveTo>
                    <a:pt x="478" y="0"/>
                  </a:moveTo>
                  <a:cubicBezTo>
                    <a:pt x="433" y="0"/>
                    <a:pt x="388" y="9"/>
                    <a:pt x="345" y="29"/>
                  </a:cubicBezTo>
                  <a:cubicBezTo>
                    <a:pt x="99" y="144"/>
                    <a:pt x="0" y="423"/>
                    <a:pt x="99" y="669"/>
                  </a:cubicBezTo>
                  <a:cubicBezTo>
                    <a:pt x="197" y="865"/>
                    <a:pt x="361" y="1029"/>
                    <a:pt x="574" y="1095"/>
                  </a:cubicBezTo>
                  <a:cubicBezTo>
                    <a:pt x="658" y="1125"/>
                    <a:pt x="742" y="1139"/>
                    <a:pt x="825" y="1139"/>
                  </a:cubicBezTo>
                  <a:cubicBezTo>
                    <a:pt x="967" y="1139"/>
                    <a:pt x="1105" y="1096"/>
                    <a:pt x="1230" y="1013"/>
                  </a:cubicBezTo>
                  <a:cubicBezTo>
                    <a:pt x="1377" y="882"/>
                    <a:pt x="1459" y="701"/>
                    <a:pt x="1459" y="521"/>
                  </a:cubicBezTo>
                  <a:lnTo>
                    <a:pt x="1459" y="521"/>
                  </a:lnTo>
                  <a:cubicBezTo>
                    <a:pt x="1459" y="521"/>
                    <a:pt x="1151" y="902"/>
                    <a:pt x="786" y="902"/>
                  </a:cubicBezTo>
                  <a:cubicBezTo>
                    <a:pt x="764" y="902"/>
                    <a:pt x="743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89" y="84"/>
                    <a:pt x="436" y="72"/>
                    <a:pt x="481" y="72"/>
                  </a:cubicBezTo>
                  <a:cubicBezTo>
                    <a:pt x="602" y="72"/>
                    <a:pt x="710" y="160"/>
                    <a:pt x="722" y="292"/>
                  </a:cubicBezTo>
                  <a:cubicBezTo>
                    <a:pt x="743" y="399"/>
                    <a:pt x="659" y="464"/>
                    <a:pt x="608" y="464"/>
                  </a:cubicBezTo>
                  <a:cubicBezTo>
                    <a:pt x="581" y="464"/>
                    <a:pt x="563" y="446"/>
                    <a:pt x="574" y="406"/>
                  </a:cubicBezTo>
                  <a:cubicBezTo>
                    <a:pt x="586" y="332"/>
                    <a:pt x="553" y="268"/>
                    <a:pt x="480" y="268"/>
                  </a:cubicBezTo>
                  <a:cubicBezTo>
                    <a:pt x="455" y="268"/>
                    <a:pt x="427" y="275"/>
                    <a:pt x="394" y="292"/>
                  </a:cubicBezTo>
                  <a:cubicBezTo>
                    <a:pt x="279" y="357"/>
                    <a:pt x="394" y="537"/>
                    <a:pt x="394" y="537"/>
                  </a:cubicBezTo>
                  <a:cubicBezTo>
                    <a:pt x="446" y="575"/>
                    <a:pt x="503" y="593"/>
                    <a:pt x="559" y="593"/>
                  </a:cubicBezTo>
                  <a:cubicBezTo>
                    <a:pt x="696" y="593"/>
                    <a:pt x="820" y="487"/>
                    <a:pt x="820" y="324"/>
                  </a:cubicBezTo>
                  <a:cubicBezTo>
                    <a:pt x="820" y="141"/>
                    <a:pt x="653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2"/>
            <p:cNvSpPr/>
            <p:nvPr/>
          </p:nvSpPr>
          <p:spPr>
            <a:xfrm>
              <a:off x="4730150" y="4090100"/>
              <a:ext cx="30350" cy="84850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58" y="345"/>
                  </a:lnTo>
                  <a:cubicBezTo>
                    <a:pt x="525" y="607"/>
                    <a:pt x="443" y="870"/>
                    <a:pt x="296" y="1099"/>
                  </a:cubicBezTo>
                  <a:cubicBezTo>
                    <a:pt x="214" y="1197"/>
                    <a:pt x="148" y="1312"/>
                    <a:pt x="99" y="1427"/>
                  </a:cubicBezTo>
                  <a:cubicBezTo>
                    <a:pt x="1" y="1673"/>
                    <a:pt x="34" y="1968"/>
                    <a:pt x="230" y="2165"/>
                  </a:cubicBezTo>
                  <a:cubicBezTo>
                    <a:pt x="411" y="2427"/>
                    <a:pt x="525" y="2738"/>
                    <a:pt x="574" y="3050"/>
                  </a:cubicBezTo>
                  <a:cubicBezTo>
                    <a:pt x="591" y="3132"/>
                    <a:pt x="591" y="3394"/>
                    <a:pt x="607" y="3394"/>
                  </a:cubicBezTo>
                  <a:cubicBezTo>
                    <a:pt x="607" y="3394"/>
                    <a:pt x="624" y="3132"/>
                    <a:pt x="640" y="3050"/>
                  </a:cubicBezTo>
                  <a:cubicBezTo>
                    <a:pt x="673" y="2738"/>
                    <a:pt x="788" y="2427"/>
                    <a:pt x="984" y="2165"/>
                  </a:cubicBezTo>
                  <a:cubicBezTo>
                    <a:pt x="1165" y="1968"/>
                    <a:pt x="1214" y="1673"/>
                    <a:pt x="1099" y="1427"/>
                  </a:cubicBezTo>
                  <a:cubicBezTo>
                    <a:pt x="1050" y="1312"/>
                    <a:pt x="984" y="1197"/>
                    <a:pt x="919" y="1099"/>
                  </a:cubicBezTo>
                  <a:cubicBezTo>
                    <a:pt x="771" y="870"/>
                    <a:pt x="673" y="607"/>
                    <a:pt x="640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2"/>
            <p:cNvSpPr/>
            <p:nvPr/>
          </p:nvSpPr>
          <p:spPr>
            <a:xfrm>
              <a:off x="4600075" y="3830425"/>
              <a:ext cx="61250" cy="136775"/>
            </a:xfrm>
            <a:custGeom>
              <a:rect b="b" l="l" r="r" t="t"/>
              <a:pathLst>
                <a:path extrusionOk="0" h="5471" w="2450">
                  <a:moveTo>
                    <a:pt x="1008" y="0"/>
                  </a:moveTo>
                  <a:cubicBezTo>
                    <a:pt x="659" y="0"/>
                    <a:pt x="1" y="565"/>
                    <a:pt x="303" y="2438"/>
                  </a:cubicBezTo>
                  <a:cubicBezTo>
                    <a:pt x="614" y="4471"/>
                    <a:pt x="2188" y="5421"/>
                    <a:pt x="2450" y="5471"/>
                  </a:cubicBezTo>
                  <a:cubicBezTo>
                    <a:pt x="2450" y="5471"/>
                    <a:pt x="926" y="4487"/>
                    <a:pt x="794" y="2815"/>
                  </a:cubicBezTo>
                  <a:cubicBezTo>
                    <a:pt x="663" y="1143"/>
                    <a:pt x="1171" y="1110"/>
                    <a:pt x="1335" y="750"/>
                  </a:cubicBezTo>
                  <a:cubicBezTo>
                    <a:pt x="1483" y="389"/>
                    <a:pt x="1417" y="111"/>
                    <a:pt x="1090" y="12"/>
                  </a:cubicBezTo>
                  <a:cubicBezTo>
                    <a:pt x="1065" y="5"/>
                    <a:pt x="1038" y="0"/>
                    <a:pt x="10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2"/>
            <p:cNvSpPr/>
            <p:nvPr/>
          </p:nvSpPr>
          <p:spPr>
            <a:xfrm>
              <a:off x="4573625" y="3793125"/>
              <a:ext cx="131550" cy="177775"/>
            </a:xfrm>
            <a:custGeom>
              <a:rect b="b" l="l" r="r" t="t"/>
              <a:pathLst>
                <a:path extrusionOk="0" h="7111" w="5262">
                  <a:moveTo>
                    <a:pt x="3581" y="1"/>
                  </a:moveTo>
                  <a:cubicBezTo>
                    <a:pt x="3371" y="1"/>
                    <a:pt x="3172" y="27"/>
                    <a:pt x="3000" y="62"/>
                  </a:cubicBezTo>
                  <a:cubicBezTo>
                    <a:pt x="2574" y="127"/>
                    <a:pt x="2164" y="308"/>
                    <a:pt x="1803" y="554"/>
                  </a:cubicBezTo>
                  <a:cubicBezTo>
                    <a:pt x="0" y="1930"/>
                    <a:pt x="312" y="4291"/>
                    <a:pt x="853" y="5438"/>
                  </a:cubicBezTo>
                  <a:cubicBezTo>
                    <a:pt x="1416" y="6596"/>
                    <a:pt x="2164" y="7046"/>
                    <a:pt x="2254" y="7104"/>
                  </a:cubicBezTo>
                  <a:lnTo>
                    <a:pt x="2254" y="7104"/>
                  </a:lnTo>
                  <a:cubicBezTo>
                    <a:pt x="1668" y="6662"/>
                    <a:pt x="1212" y="6074"/>
                    <a:pt x="935" y="5405"/>
                  </a:cubicBezTo>
                  <a:cubicBezTo>
                    <a:pt x="443" y="4242"/>
                    <a:pt x="197" y="1980"/>
                    <a:pt x="1902" y="685"/>
                  </a:cubicBezTo>
                  <a:cubicBezTo>
                    <a:pt x="2337" y="376"/>
                    <a:pt x="2897" y="184"/>
                    <a:pt x="3411" y="184"/>
                  </a:cubicBezTo>
                  <a:cubicBezTo>
                    <a:pt x="3826" y="184"/>
                    <a:pt x="4211" y="310"/>
                    <a:pt x="4475" y="603"/>
                  </a:cubicBezTo>
                  <a:cubicBezTo>
                    <a:pt x="5121" y="1248"/>
                    <a:pt x="4654" y="2292"/>
                    <a:pt x="3950" y="2292"/>
                  </a:cubicBezTo>
                  <a:cubicBezTo>
                    <a:pt x="3939" y="2292"/>
                    <a:pt x="3929" y="2292"/>
                    <a:pt x="3918" y="2291"/>
                  </a:cubicBezTo>
                  <a:cubicBezTo>
                    <a:pt x="3882" y="2297"/>
                    <a:pt x="3846" y="2300"/>
                    <a:pt x="3809" y="2300"/>
                  </a:cubicBezTo>
                  <a:cubicBezTo>
                    <a:pt x="3565" y="2300"/>
                    <a:pt x="3325" y="2161"/>
                    <a:pt x="3197" y="1947"/>
                  </a:cubicBezTo>
                  <a:cubicBezTo>
                    <a:pt x="3131" y="1832"/>
                    <a:pt x="3115" y="1717"/>
                    <a:pt x="3131" y="1586"/>
                  </a:cubicBezTo>
                  <a:cubicBezTo>
                    <a:pt x="3151" y="1329"/>
                    <a:pt x="3230" y="1251"/>
                    <a:pt x="3283" y="1251"/>
                  </a:cubicBezTo>
                  <a:cubicBezTo>
                    <a:pt x="3318" y="1251"/>
                    <a:pt x="3341" y="1285"/>
                    <a:pt x="3328" y="1324"/>
                  </a:cubicBezTo>
                  <a:cubicBezTo>
                    <a:pt x="3298" y="1575"/>
                    <a:pt x="3482" y="1774"/>
                    <a:pt x="3711" y="1774"/>
                  </a:cubicBezTo>
                  <a:cubicBezTo>
                    <a:pt x="3736" y="1774"/>
                    <a:pt x="3761" y="1771"/>
                    <a:pt x="3787" y="1766"/>
                  </a:cubicBezTo>
                  <a:cubicBezTo>
                    <a:pt x="4196" y="1701"/>
                    <a:pt x="4311" y="1160"/>
                    <a:pt x="3951" y="963"/>
                  </a:cubicBezTo>
                  <a:cubicBezTo>
                    <a:pt x="3851" y="911"/>
                    <a:pt x="3748" y="888"/>
                    <a:pt x="3649" y="888"/>
                  </a:cubicBezTo>
                  <a:cubicBezTo>
                    <a:pt x="3341" y="888"/>
                    <a:pt x="3066" y="1116"/>
                    <a:pt x="3016" y="1439"/>
                  </a:cubicBezTo>
                  <a:cubicBezTo>
                    <a:pt x="2951" y="1783"/>
                    <a:pt x="3115" y="2111"/>
                    <a:pt x="3410" y="2258"/>
                  </a:cubicBezTo>
                  <a:lnTo>
                    <a:pt x="3426" y="2275"/>
                  </a:lnTo>
                  <a:lnTo>
                    <a:pt x="3442" y="2275"/>
                  </a:lnTo>
                  <a:cubicBezTo>
                    <a:pt x="3541" y="2324"/>
                    <a:pt x="3639" y="2373"/>
                    <a:pt x="3754" y="2389"/>
                  </a:cubicBezTo>
                  <a:cubicBezTo>
                    <a:pt x="3852" y="2412"/>
                    <a:pt x="3948" y="2422"/>
                    <a:pt x="4043" y="2422"/>
                  </a:cubicBezTo>
                  <a:cubicBezTo>
                    <a:pt x="4646" y="2422"/>
                    <a:pt x="5158" y="1996"/>
                    <a:pt x="5229" y="1471"/>
                  </a:cubicBezTo>
                  <a:cubicBezTo>
                    <a:pt x="5262" y="1062"/>
                    <a:pt x="5098" y="652"/>
                    <a:pt x="4787" y="390"/>
                  </a:cubicBezTo>
                  <a:cubicBezTo>
                    <a:pt x="4403" y="92"/>
                    <a:pt x="3972" y="1"/>
                    <a:pt x="3581" y="1"/>
                  </a:cubicBezTo>
                  <a:close/>
                  <a:moveTo>
                    <a:pt x="2254" y="7104"/>
                  </a:moveTo>
                  <a:lnTo>
                    <a:pt x="2254" y="7104"/>
                  </a:lnTo>
                  <a:cubicBezTo>
                    <a:pt x="2256" y="7106"/>
                    <a:pt x="2259" y="7108"/>
                    <a:pt x="2262" y="7110"/>
                  </a:cubicBezTo>
                  <a:cubicBezTo>
                    <a:pt x="2263" y="7110"/>
                    <a:pt x="2260" y="7108"/>
                    <a:pt x="2254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2"/>
            <p:cNvSpPr/>
            <p:nvPr/>
          </p:nvSpPr>
          <p:spPr>
            <a:xfrm>
              <a:off x="4653925" y="3746625"/>
              <a:ext cx="182800" cy="128375"/>
            </a:xfrm>
            <a:custGeom>
              <a:rect b="b" l="l" r="r" t="t"/>
              <a:pathLst>
                <a:path extrusionOk="0" h="5135" w="7312">
                  <a:moveTo>
                    <a:pt x="1753" y="0"/>
                  </a:moveTo>
                  <a:cubicBezTo>
                    <a:pt x="1358" y="0"/>
                    <a:pt x="965" y="171"/>
                    <a:pt x="689" y="496"/>
                  </a:cubicBezTo>
                  <a:cubicBezTo>
                    <a:pt x="604" y="638"/>
                    <a:pt x="459" y="709"/>
                    <a:pt x="311" y="709"/>
                  </a:cubicBezTo>
                  <a:cubicBezTo>
                    <a:pt x="202" y="709"/>
                    <a:pt x="91" y="670"/>
                    <a:pt x="1" y="594"/>
                  </a:cubicBezTo>
                  <a:lnTo>
                    <a:pt x="1" y="594"/>
                  </a:lnTo>
                  <a:cubicBezTo>
                    <a:pt x="34" y="955"/>
                    <a:pt x="50" y="1020"/>
                    <a:pt x="1755" y="1741"/>
                  </a:cubicBezTo>
                  <a:cubicBezTo>
                    <a:pt x="3066" y="2299"/>
                    <a:pt x="3509" y="4249"/>
                    <a:pt x="3656" y="5134"/>
                  </a:cubicBezTo>
                  <a:cubicBezTo>
                    <a:pt x="3787" y="4249"/>
                    <a:pt x="4230" y="2299"/>
                    <a:pt x="5541" y="1741"/>
                  </a:cubicBezTo>
                  <a:cubicBezTo>
                    <a:pt x="7246" y="1020"/>
                    <a:pt x="7279" y="955"/>
                    <a:pt x="7311" y="594"/>
                  </a:cubicBezTo>
                  <a:lnTo>
                    <a:pt x="7311" y="594"/>
                  </a:lnTo>
                  <a:cubicBezTo>
                    <a:pt x="7221" y="670"/>
                    <a:pt x="7111" y="709"/>
                    <a:pt x="7001" y="709"/>
                  </a:cubicBezTo>
                  <a:cubicBezTo>
                    <a:pt x="6850" y="709"/>
                    <a:pt x="6701" y="638"/>
                    <a:pt x="6607" y="496"/>
                  </a:cubicBezTo>
                  <a:cubicBezTo>
                    <a:pt x="6341" y="171"/>
                    <a:pt x="5952" y="0"/>
                    <a:pt x="5555" y="0"/>
                  </a:cubicBezTo>
                  <a:cubicBezTo>
                    <a:pt x="5291" y="0"/>
                    <a:pt x="5023" y="76"/>
                    <a:pt x="4787" y="233"/>
                  </a:cubicBezTo>
                  <a:cubicBezTo>
                    <a:pt x="4230" y="643"/>
                    <a:pt x="3837" y="1463"/>
                    <a:pt x="3656" y="2659"/>
                  </a:cubicBezTo>
                  <a:cubicBezTo>
                    <a:pt x="3460" y="1463"/>
                    <a:pt x="3083" y="643"/>
                    <a:pt x="2509" y="233"/>
                  </a:cubicBezTo>
                  <a:cubicBezTo>
                    <a:pt x="2279" y="76"/>
                    <a:pt x="2016" y="0"/>
                    <a:pt x="175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2"/>
            <p:cNvSpPr/>
            <p:nvPr/>
          </p:nvSpPr>
          <p:spPr>
            <a:xfrm>
              <a:off x="4711725" y="3675400"/>
              <a:ext cx="67225" cy="111075"/>
            </a:xfrm>
            <a:custGeom>
              <a:rect b="b" l="l" r="r" t="t"/>
              <a:pathLst>
                <a:path extrusionOk="0" h="4443" w="2689">
                  <a:moveTo>
                    <a:pt x="1344" y="1"/>
                  </a:moveTo>
                  <a:cubicBezTo>
                    <a:pt x="1262" y="148"/>
                    <a:pt x="1148" y="296"/>
                    <a:pt x="1016" y="427"/>
                  </a:cubicBezTo>
                  <a:cubicBezTo>
                    <a:pt x="574" y="853"/>
                    <a:pt x="0" y="1722"/>
                    <a:pt x="738" y="2902"/>
                  </a:cubicBezTo>
                  <a:cubicBezTo>
                    <a:pt x="1016" y="3378"/>
                    <a:pt x="1229" y="3886"/>
                    <a:pt x="1344" y="4443"/>
                  </a:cubicBezTo>
                  <a:cubicBezTo>
                    <a:pt x="1459" y="3886"/>
                    <a:pt x="1672" y="3378"/>
                    <a:pt x="1967" y="2902"/>
                  </a:cubicBezTo>
                  <a:cubicBezTo>
                    <a:pt x="2688" y="1722"/>
                    <a:pt x="2115" y="853"/>
                    <a:pt x="1672" y="427"/>
                  </a:cubicBezTo>
                  <a:cubicBezTo>
                    <a:pt x="1541" y="296"/>
                    <a:pt x="1443" y="148"/>
                    <a:pt x="1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2"/>
            <p:cNvSpPr/>
            <p:nvPr/>
          </p:nvSpPr>
          <p:spPr>
            <a:xfrm>
              <a:off x="4668700" y="3570500"/>
              <a:ext cx="152850" cy="168050"/>
            </a:xfrm>
            <a:custGeom>
              <a:rect b="b" l="l" r="r" t="t"/>
              <a:pathLst>
                <a:path extrusionOk="0" h="6722" w="6114">
                  <a:moveTo>
                    <a:pt x="4514" y="1"/>
                  </a:moveTo>
                  <a:cubicBezTo>
                    <a:pt x="4038" y="1"/>
                    <a:pt x="3551" y="225"/>
                    <a:pt x="3311" y="706"/>
                  </a:cubicBezTo>
                  <a:cubicBezTo>
                    <a:pt x="3196" y="886"/>
                    <a:pt x="3114" y="1083"/>
                    <a:pt x="3065" y="1296"/>
                  </a:cubicBezTo>
                  <a:cubicBezTo>
                    <a:pt x="3016" y="1083"/>
                    <a:pt x="2918" y="902"/>
                    <a:pt x="2803" y="722"/>
                  </a:cubicBezTo>
                  <a:cubicBezTo>
                    <a:pt x="2561" y="239"/>
                    <a:pt x="2070" y="14"/>
                    <a:pt x="1595" y="14"/>
                  </a:cubicBezTo>
                  <a:cubicBezTo>
                    <a:pt x="1199" y="14"/>
                    <a:pt x="813" y="170"/>
                    <a:pt x="590" y="460"/>
                  </a:cubicBezTo>
                  <a:cubicBezTo>
                    <a:pt x="0" y="1115"/>
                    <a:pt x="492" y="2082"/>
                    <a:pt x="1131" y="2115"/>
                  </a:cubicBezTo>
                  <a:cubicBezTo>
                    <a:pt x="1150" y="2116"/>
                    <a:pt x="1169" y="2117"/>
                    <a:pt x="1187" y="2117"/>
                  </a:cubicBezTo>
                  <a:cubicBezTo>
                    <a:pt x="1800" y="2117"/>
                    <a:pt x="2012" y="1598"/>
                    <a:pt x="1885" y="1296"/>
                  </a:cubicBezTo>
                  <a:cubicBezTo>
                    <a:pt x="1829" y="1127"/>
                    <a:pt x="1676" y="1007"/>
                    <a:pt x="1500" y="1007"/>
                  </a:cubicBezTo>
                  <a:cubicBezTo>
                    <a:pt x="1470" y="1007"/>
                    <a:pt x="1440" y="1010"/>
                    <a:pt x="1410" y="1017"/>
                  </a:cubicBezTo>
                  <a:cubicBezTo>
                    <a:pt x="1262" y="1033"/>
                    <a:pt x="1147" y="1181"/>
                    <a:pt x="1164" y="1328"/>
                  </a:cubicBezTo>
                  <a:cubicBezTo>
                    <a:pt x="1164" y="1484"/>
                    <a:pt x="1289" y="1581"/>
                    <a:pt x="1413" y="1581"/>
                  </a:cubicBezTo>
                  <a:cubicBezTo>
                    <a:pt x="1486" y="1581"/>
                    <a:pt x="1558" y="1548"/>
                    <a:pt x="1606" y="1476"/>
                  </a:cubicBezTo>
                  <a:cubicBezTo>
                    <a:pt x="1646" y="1414"/>
                    <a:pt x="1690" y="1388"/>
                    <a:pt x="1729" y="1388"/>
                  </a:cubicBezTo>
                  <a:cubicBezTo>
                    <a:pt x="1802" y="1388"/>
                    <a:pt x="1857" y="1478"/>
                    <a:pt x="1836" y="1574"/>
                  </a:cubicBezTo>
                  <a:cubicBezTo>
                    <a:pt x="1746" y="1805"/>
                    <a:pt x="1516" y="1955"/>
                    <a:pt x="1279" y="1955"/>
                  </a:cubicBezTo>
                  <a:cubicBezTo>
                    <a:pt x="1213" y="1955"/>
                    <a:pt x="1146" y="1944"/>
                    <a:pt x="1082" y="1919"/>
                  </a:cubicBezTo>
                  <a:cubicBezTo>
                    <a:pt x="672" y="1804"/>
                    <a:pt x="459" y="1066"/>
                    <a:pt x="1016" y="673"/>
                  </a:cubicBezTo>
                  <a:cubicBezTo>
                    <a:pt x="1143" y="580"/>
                    <a:pt x="1327" y="531"/>
                    <a:pt x="1533" y="531"/>
                  </a:cubicBezTo>
                  <a:cubicBezTo>
                    <a:pt x="2129" y="531"/>
                    <a:pt x="2902" y="944"/>
                    <a:pt x="2950" y="1919"/>
                  </a:cubicBezTo>
                  <a:cubicBezTo>
                    <a:pt x="2950" y="3099"/>
                    <a:pt x="2033" y="4131"/>
                    <a:pt x="1770" y="4902"/>
                  </a:cubicBezTo>
                  <a:cubicBezTo>
                    <a:pt x="1410" y="5984"/>
                    <a:pt x="1869" y="6672"/>
                    <a:pt x="1901" y="6721"/>
                  </a:cubicBezTo>
                  <a:cubicBezTo>
                    <a:pt x="1623" y="6164"/>
                    <a:pt x="1606" y="5508"/>
                    <a:pt x="1852" y="4935"/>
                  </a:cubicBezTo>
                  <a:cubicBezTo>
                    <a:pt x="2049" y="4410"/>
                    <a:pt x="2492" y="3853"/>
                    <a:pt x="2803" y="3164"/>
                  </a:cubicBezTo>
                  <a:cubicBezTo>
                    <a:pt x="2918" y="2935"/>
                    <a:pt x="3000" y="2689"/>
                    <a:pt x="3065" y="2459"/>
                  </a:cubicBezTo>
                  <a:cubicBezTo>
                    <a:pt x="3114" y="2689"/>
                    <a:pt x="3196" y="2935"/>
                    <a:pt x="3311" y="3164"/>
                  </a:cubicBezTo>
                  <a:cubicBezTo>
                    <a:pt x="3623" y="3853"/>
                    <a:pt x="4065" y="4410"/>
                    <a:pt x="4262" y="4935"/>
                  </a:cubicBezTo>
                  <a:cubicBezTo>
                    <a:pt x="4524" y="5508"/>
                    <a:pt x="4491" y="6164"/>
                    <a:pt x="4213" y="6721"/>
                  </a:cubicBezTo>
                  <a:cubicBezTo>
                    <a:pt x="4245" y="6656"/>
                    <a:pt x="4704" y="5984"/>
                    <a:pt x="4344" y="4902"/>
                  </a:cubicBezTo>
                  <a:cubicBezTo>
                    <a:pt x="4098" y="4131"/>
                    <a:pt x="3180" y="3082"/>
                    <a:pt x="3164" y="1919"/>
                  </a:cubicBezTo>
                  <a:cubicBezTo>
                    <a:pt x="3225" y="936"/>
                    <a:pt x="4013" y="524"/>
                    <a:pt x="4605" y="524"/>
                  </a:cubicBezTo>
                  <a:cubicBezTo>
                    <a:pt x="4803" y="524"/>
                    <a:pt x="4979" y="570"/>
                    <a:pt x="5098" y="656"/>
                  </a:cubicBezTo>
                  <a:cubicBezTo>
                    <a:pt x="5671" y="1066"/>
                    <a:pt x="5458" y="1787"/>
                    <a:pt x="5049" y="1919"/>
                  </a:cubicBezTo>
                  <a:cubicBezTo>
                    <a:pt x="4981" y="1943"/>
                    <a:pt x="4912" y="1955"/>
                    <a:pt x="4844" y="1955"/>
                  </a:cubicBezTo>
                  <a:cubicBezTo>
                    <a:pt x="4599" y="1955"/>
                    <a:pt x="4372" y="1802"/>
                    <a:pt x="4295" y="1558"/>
                  </a:cubicBezTo>
                  <a:cubicBezTo>
                    <a:pt x="4273" y="1462"/>
                    <a:pt x="4322" y="1379"/>
                    <a:pt x="4390" y="1379"/>
                  </a:cubicBezTo>
                  <a:cubicBezTo>
                    <a:pt x="4426" y="1379"/>
                    <a:pt x="4468" y="1403"/>
                    <a:pt x="4508" y="1460"/>
                  </a:cubicBezTo>
                  <a:cubicBezTo>
                    <a:pt x="4562" y="1538"/>
                    <a:pt x="4639" y="1572"/>
                    <a:pt x="4713" y="1572"/>
                  </a:cubicBezTo>
                  <a:cubicBezTo>
                    <a:pt x="4840" y="1572"/>
                    <a:pt x="4961" y="1473"/>
                    <a:pt x="4950" y="1328"/>
                  </a:cubicBezTo>
                  <a:cubicBezTo>
                    <a:pt x="4967" y="1165"/>
                    <a:pt x="4852" y="1033"/>
                    <a:pt x="4704" y="1017"/>
                  </a:cubicBezTo>
                  <a:cubicBezTo>
                    <a:pt x="4674" y="1009"/>
                    <a:pt x="4643" y="1006"/>
                    <a:pt x="4612" y="1006"/>
                  </a:cubicBezTo>
                  <a:cubicBezTo>
                    <a:pt x="4446" y="1006"/>
                    <a:pt x="4287" y="1116"/>
                    <a:pt x="4245" y="1296"/>
                  </a:cubicBezTo>
                  <a:cubicBezTo>
                    <a:pt x="4116" y="1586"/>
                    <a:pt x="4353" y="2116"/>
                    <a:pt x="4955" y="2116"/>
                  </a:cubicBezTo>
                  <a:cubicBezTo>
                    <a:pt x="4965" y="2116"/>
                    <a:pt x="4974" y="2115"/>
                    <a:pt x="4983" y="2115"/>
                  </a:cubicBezTo>
                  <a:cubicBezTo>
                    <a:pt x="5622" y="2082"/>
                    <a:pt x="6114" y="1115"/>
                    <a:pt x="5540" y="460"/>
                  </a:cubicBezTo>
                  <a:cubicBezTo>
                    <a:pt x="5308" y="160"/>
                    <a:pt x="4915" y="1"/>
                    <a:pt x="45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2"/>
            <p:cNvSpPr/>
            <p:nvPr/>
          </p:nvSpPr>
          <p:spPr>
            <a:xfrm>
              <a:off x="4544925" y="3655325"/>
              <a:ext cx="130350" cy="205325"/>
            </a:xfrm>
            <a:custGeom>
              <a:rect b="b" l="l" r="r" t="t"/>
              <a:pathLst>
                <a:path extrusionOk="0" h="8213" w="5214">
                  <a:moveTo>
                    <a:pt x="4131" y="1"/>
                  </a:moveTo>
                  <a:cubicBezTo>
                    <a:pt x="4131" y="1"/>
                    <a:pt x="4197" y="624"/>
                    <a:pt x="3804" y="853"/>
                  </a:cubicBezTo>
                  <a:cubicBezTo>
                    <a:pt x="3410" y="1066"/>
                    <a:pt x="2853" y="1542"/>
                    <a:pt x="3443" y="2066"/>
                  </a:cubicBezTo>
                  <a:cubicBezTo>
                    <a:pt x="4050" y="2591"/>
                    <a:pt x="4213" y="3345"/>
                    <a:pt x="3689" y="4082"/>
                  </a:cubicBezTo>
                  <a:cubicBezTo>
                    <a:pt x="3689" y="4082"/>
                    <a:pt x="4000" y="2984"/>
                    <a:pt x="3263" y="2492"/>
                  </a:cubicBezTo>
                  <a:cubicBezTo>
                    <a:pt x="3064" y="2359"/>
                    <a:pt x="2904" y="2323"/>
                    <a:pt x="2789" y="2323"/>
                  </a:cubicBezTo>
                  <a:cubicBezTo>
                    <a:pt x="2649" y="2323"/>
                    <a:pt x="2574" y="2378"/>
                    <a:pt x="2574" y="2378"/>
                  </a:cubicBezTo>
                  <a:cubicBezTo>
                    <a:pt x="2640" y="2509"/>
                    <a:pt x="2673" y="2640"/>
                    <a:pt x="2689" y="2787"/>
                  </a:cubicBezTo>
                  <a:cubicBezTo>
                    <a:pt x="2705" y="3017"/>
                    <a:pt x="2214" y="3377"/>
                    <a:pt x="2574" y="3754"/>
                  </a:cubicBezTo>
                  <a:cubicBezTo>
                    <a:pt x="2919" y="4148"/>
                    <a:pt x="3148" y="4935"/>
                    <a:pt x="1951" y="5803"/>
                  </a:cubicBezTo>
                  <a:cubicBezTo>
                    <a:pt x="1951" y="5803"/>
                    <a:pt x="2574" y="4459"/>
                    <a:pt x="2214" y="3738"/>
                  </a:cubicBezTo>
                  <a:cubicBezTo>
                    <a:pt x="1853" y="3033"/>
                    <a:pt x="1394" y="3164"/>
                    <a:pt x="968" y="2574"/>
                  </a:cubicBezTo>
                  <a:cubicBezTo>
                    <a:pt x="968" y="2574"/>
                    <a:pt x="1" y="3099"/>
                    <a:pt x="755" y="4246"/>
                  </a:cubicBezTo>
                  <a:cubicBezTo>
                    <a:pt x="1624" y="5590"/>
                    <a:pt x="542" y="7295"/>
                    <a:pt x="1460" y="8213"/>
                  </a:cubicBezTo>
                  <a:cubicBezTo>
                    <a:pt x="1460" y="8213"/>
                    <a:pt x="1411" y="6852"/>
                    <a:pt x="2673" y="5623"/>
                  </a:cubicBezTo>
                  <a:cubicBezTo>
                    <a:pt x="3935" y="4394"/>
                    <a:pt x="5213" y="2869"/>
                    <a:pt x="41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2"/>
            <p:cNvSpPr/>
            <p:nvPr/>
          </p:nvSpPr>
          <p:spPr>
            <a:xfrm>
              <a:off x="4659675" y="3630325"/>
              <a:ext cx="75825" cy="112725"/>
            </a:xfrm>
            <a:custGeom>
              <a:rect b="b" l="l" r="r" t="t"/>
              <a:pathLst>
                <a:path extrusionOk="0" h="4509" w="3033">
                  <a:moveTo>
                    <a:pt x="2574" y="1"/>
                  </a:moveTo>
                  <a:lnTo>
                    <a:pt x="2574" y="1"/>
                  </a:lnTo>
                  <a:cubicBezTo>
                    <a:pt x="2541" y="263"/>
                    <a:pt x="2279" y="525"/>
                    <a:pt x="1623" y="820"/>
                  </a:cubicBezTo>
                  <a:cubicBezTo>
                    <a:pt x="968" y="1099"/>
                    <a:pt x="1213" y="1935"/>
                    <a:pt x="1279" y="2115"/>
                  </a:cubicBezTo>
                  <a:cubicBezTo>
                    <a:pt x="1342" y="2304"/>
                    <a:pt x="1389" y="2642"/>
                    <a:pt x="1207" y="2642"/>
                  </a:cubicBezTo>
                  <a:cubicBezTo>
                    <a:pt x="1198" y="2642"/>
                    <a:pt x="1190" y="2641"/>
                    <a:pt x="1181" y="2640"/>
                  </a:cubicBezTo>
                  <a:cubicBezTo>
                    <a:pt x="951" y="2607"/>
                    <a:pt x="1000" y="2492"/>
                    <a:pt x="1099" y="1820"/>
                  </a:cubicBezTo>
                  <a:cubicBezTo>
                    <a:pt x="1187" y="1300"/>
                    <a:pt x="845" y="1242"/>
                    <a:pt x="685" y="1242"/>
                  </a:cubicBezTo>
                  <a:cubicBezTo>
                    <a:pt x="638" y="1242"/>
                    <a:pt x="607" y="1247"/>
                    <a:pt x="607" y="1247"/>
                  </a:cubicBezTo>
                  <a:cubicBezTo>
                    <a:pt x="738" y="1427"/>
                    <a:pt x="738" y="1656"/>
                    <a:pt x="591" y="1820"/>
                  </a:cubicBezTo>
                  <a:cubicBezTo>
                    <a:pt x="345" y="2066"/>
                    <a:pt x="50" y="2345"/>
                    <a:pt x="312" y="3099"/>
                  </a:cubicBezTo>
                  <a:cubicBezTo>
                    <a:pt x="574" y="3853"/>
                    <a:pt x="0" y="4509"/>
                    <a:pt x="0" y="4509"/>
                  </a:cubicBezTo>
                  <a:cubicBezTo>
                    <a:pt x="3033" y="2001"/>
                    <a:pt x="2574" y="1"/>
                    <a:pt x="25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2"/>
            <p:cNvSpPr/>
            <p:nvPr/>
          </p:nvSpPr>
          <p:spPr>
            <a:xfrm>
              <a:off x="4509275" y="3844250"/>
              <a:ext cx="89775" cy="106975"/>
            </a:xfrm>
            <a:custGeom>
              <a:rect b="b" l="l" r="r" t="t"/>
              <a:pathLst>
                <a:path extrusionOk="0" h="4279" w="3591">
                  <a:moveTo>
                    <a:pt x="1869" y="0"/>
                  </a:moveTo>
                  <a:cubicBezTo>
                    <a:pt x="1869" y="0"/>
                    <a:pt x="2001" y="279"/>
                    <a:pt x="1656" y="525"/>
                  </a:cubicBezTo>
                  <a:cubicBezTo>
                    <a:pt x="1312" y="771"/>
                    <a:pt x="1" y="2459"/>
                    <a:pt x="3591" y="4278"/>
                  </a:cubicBezTo>
                  <a:cubicBezTo>
                    <a:pt x="3591" y="4278"/>
                    <a:pt x="2738" y="3770"/>
                    <a:pt x="2640" y="2492"/>
                  </a:cubicBezTo>
                  <a:cubicBezTo>
                    <a:pt x="2541" y="1197"/>
                    <a:pt x="2820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2"/>
            <p:cNvSpPr/>
            <p:nvPr/>
          </p:nvSpPr>
          <p:spPr>
            <a:xfrm>
              <a:off x="4399875" y="3910225"/>
              <a:ext cx="197125" cy="144900"/>
            </a:xfrm>
            <a:custGeom>
              <a:rect b="b" l="l" r="r" t="t"/>
              <a:pathLst>
                <a:path extrusionOk="0" h="5796" w="7885">
                  <a:moveTo>
                    <a:pt x="0" y="5163"/>
                  </a:moveTo>
                  <a:cubicBezTo>
                    <a:pt x="1" y="5164"/>
                    <a:pt x="1" y="5164"/>
                    <a:pt x="1" y="5164"/>
                  </a:cubicBezTo>
                  <a:lnTo>
                    <a:pt x="1" y="5164"/>
                  </a:lnTo>
                  <a:cubicBezTo>
                    <a:pt x="1" y="5164"/>
                    <a:pt x="1" y="5163"/>
                    <a:pt x="0" y="5163"/>
                  </a:cubicBezTo>
                  <a:close/>
                  <a:moveTo>
                    <a:pt x="4662" y="1"/>
                  </a:moveTo>
                  <a:cubicBezTo>
                    <a:pt x="4523" y="1"/>
                    <a:pt x="4389" y="44"/>
                    <a:pt x="4262" y="131"/>
                  </a:cubicBezTo>
                  <a:cubicBezTo>
                    <a:pt x="3900" y="394"/>
                    <a:pt x="3680" y="609"/>
                    <a:pt x="3487" y="609"/>
                  </a:cubicBezTo>
                  <a:cubicBezTo>
                    <a:pt x="3427" y="609"/>
                    <a:pt x="3370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16" y="1180"/>
                    <a:pt x="3688" y="1393"/>
                  </a:cubicBezTo>
                  <a:cubicBezTo>
                    <a:pt x="4377" y="1590"/>
                    <a:pt x="4852" y="1721"/>
                    <a:pt x="4754" y="2098"/>
                  </a:cubicBezTo>
                  <a:cubicBezTo>
                    <a:pt x="4655" y="2475"/>
                    <a:pt x="3705" y="2541"/>
                    <a:pt x="2590" y="2721"/>
                  </a:cubicBezTo>
                  <a:cubicBezTo>
                    <a:pt x="1476" y="2885"/>
                    <a:pt x="590" y="3164"/>
                    <a:pt x="623" y="4131"/>
                  </a:cubicBezTo>
                  <a:cubicBezTo>
                    <a:pt x="649" y="4885"/>
                    <a:pt x="505" y="5250"/>
                    <a:pt x="246" y="5250"/>
                  </a:cubicBezTo>
                  <a:cubicBezTo>
                    <a:pt x="173" y="5250"/>
                    <a:pt x="91" y="5221"/>
                    <a:pt x="1" y="5164"/>
                  </a:cubicBezTo>
                  <a:lnTo>
                    <a:pt x="1" y="5164"/>
                  </a:lnTo>
                  <a:cubicBezTo>
                    <a:pt x="23" y="5186"/>
                    <a:pt x="282" y="5795"/>
                    <a:pt x="1211" y="5795"/>
                  </a:cubicBezTo>
                  <a:cubicBezTo>
                    <a:pt x="1405" y="5795"/>
                    <a:pt x="1628" y="5769"/>
                    <a:pt x="1885" y="5704"/>
                  </a:cubicBezTo>
                  <a:cubicBezTo>
                    <a:pt x="3393" y="5327"/>
                    <a:pt x="3574" y="4114"/>
                    <a:pt x="4213" y="3360"/>
                  </a:cubicBezTo>
                  <a:cubicBezTo>
                    <a:pt x="4852" y="2606"/>
                    <a:pt x="5491" y="1983"/>
                    <a:pt x="7885" y="1934"/>
                  </a:cubicBezTo>
                  <a:cubicBezTo>
                    <a:pt x="7885" y="1934"/>
                    <a:pt x="6426" y="1803"/>
                    <a:pt x="5868" y="951"/>
                  </a:cubicBezTo>
                  <a:cubicBezTo>
                    <a:pt x="5460" y="326"/>
                    <a:pt x="5042" y="1"/>
                    <a:pt x="46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2"/>
            <p:cNvSpPr/>
            <p:nvPr/>
          </p:nvSpPr>
          <p:spPr>
            <a:xfrm>
              <a:off x="4500675" y="3969950"/>
              <a:ext cx="191800" cy="155825"/>
            </a:xfrm>
            <a:custGeom>
              <a:rect b="b" l="l" r="r" t="t"/>
              <a:pathLst>
                <a:path extrusionOk="0" h="6233" w="7672">
                  <a:moveTo>
                    <a:pt x="3384" y="0"/>
                  </a:moveTo>
                  <a:cubicBezTo>
                    <a:pt x="3327" y="0"/>
                    <a:pt x="3270" y="1"/>
                    <a:pt x="3213" y="4"/>
                  </a:cubicBezTo>
                  <a:cubicBezTo>
                    <a:pt x="2656" y="21"/>
                    <a:pt x="2099" y="185"/>
                    <a:pt x="1607" y="480"/>
                  </a:cubicBezTo>
                  <a:cubicBezTo>
                    <a:pt x="1427" y="562"/>
                    <a:pt x="1279" y="676"/>
                    <a:pt x="1132" y="824"/>
                  </a:cubicBezTo>
                  <a:cubicBezTo>
                    <a:pt x="1" y="1807"/>
                    <a:pt x="345" y="3889"/>
                    <a:pt x="1705" y="4217"/>
                  </a:cubicBezTo>
                  <a:cubicBezTo>
                    <a:pt x="1842" y="4255"/>
                    <a:pt x="1983" y="4273"/>
                    <a:pt x="2123" y="4273"/>
                  </a:cubicBezTo>
                  <a:cubicBezTo>
                    <a:pt x="2586" y="4273"/>
                    <a:pt x="3042" y="4070"/>
                    <a:pt x="3344" y="3692"/>
                  </a:cubicBezTo>
                  <a:cubicBezTo>
                    <a:pt x="3639" y="3250"/>
                    <a:pt x="3639" y="2660"/>
                    <a:pt x="3344" y="2217"/>
                  </a:cubicBezTo>
                  <a:cubicBezTo>
                    <a:pt x="3135" y="1924"/>
                    <a:pt x="2805" y="1764"/>
                    <a:pt x="2470" y="1764"/>
                  </a:cubicBezTo>
                  <a:cubicBezTo>
                    <a:pt x="2281" y="1764"/>
                    <a:pt x="2090" y="1815"/>
                    <a:pt x="1918" y="1922"/>
                  </a:cubicBezTo>
                  <a:cubicBezTo>
                    <a:pt x="1640" y="2086"/>
                    <a:pt x="1492" y="2430"/>
                    <a:pt x="1607" y="2742"/>
                  </a:cubicBezTo>
                  <a:cubicBezTo>
                    <a:pt x="1623" y="2824"/>
                    <a:pt x="1673" y="2922"/>
                    <a:pt x="1738" y="2987"/>
                  </a:cubicBezTo>
                  <a:cubicBezTo>
                    <a:pt x="1845" y="3089"/>
                    <a:pt x="1987" y="3132"/>
                    <a:pt x="2127" y="3132"/>
                  </a:cubicBezTo>
                  <a:cubicBezTo>
                    <a:pt x="2371" y="3132"/>
                    <a:pt x="2608" y="3001"/>
                    <a:pt x="2640" y="2824"/>
                  </a:cubicBezTo>
                  <a:cubicBezTo>
                    <a:pt x="2713" y="2559"/>
                    <a:pt x="2511" y="2322"/>
                    <a:pt x="2256" y="2322"/>
                  </a:cubicBezTo>
                  <a:cubicBezTo>
                    <a:pt x="2226" y="2322"/>
                    <a:pt x="2195" y="2325"/>
                    <a:pt x="2164" y="2332"/>
                  </a:cubicBezTo>
                  <a:cubicBezTo>
                    <a:pt x="1902" y="2397"/>
                    <a:pt x="1918" y="2529"/>
                    <a:pt x="1836" y="2545"/>
                  </a:cubicBezTo>
                  <a:cubicBezTo>
                    <a:pt x="1831" y="2546"/>
                    <a:pt x="1826" y="2546"/>
                    <a:pt x="1822" y="2546"/>
                  </a:cubicBezTo>
                  <a:cubicBezTo>
                    <a:pt x="1736" y="2546"/>
                    <a:pt x="1722" y="2414"/>
                    <a:pt x="1722" y="2414"/>
                  </a:cubicBezTo>
                  <a:cubicBezTo>
                    <a:pt x="1722" y="2217"/>
                    <a:pt x="1836" y="2037"/>
                    <a:pt x="2017" y="1938"/>
                  </a:cubicBezTo>
                  <a:cubicBezTo>
                    <a:pt x="2153" y="1873"/>
                    <a:pt x="2298" y="1841"/>
                    <a:pt x="2440" y="1841"/>
                  </a:cubicBezTo>
                  <a:cubicBezTo>
                    <a:pt x="2759" y="1841"/>
                    <a:pt x="3070" y="1999"/>
                    <a:pt x="3262" y="2283"/>
                  </a:cubicBezTo>
                  <a:cubicBezTo>
                    <a:pt x="3541" y="2692"/>
                    <a:pt x="3525" y="3233"/>
                    <a:pt x="3246" y="3643"/>
                  </a:cubicBezTo>
                  <a:cubicBezTo>
                    <a:pt x="3007" y="3957"/>
                    <a:pt x="2576" y="4137"/>
                    <a:pt x="2136" y="4137"/>
                  </a:cubicBezTo>
                  <a:cubicBezTo>
                    <a:pt x="2002" y="4137"/>
                    <a:pt x="1868" y="4120"/>
                    <a:pt x="1738" y="4086"/>
                  </a:cubicBezTo>
                  <a:cubicBezTo>
                    <a:pt x="525" y="3791"/>
                    <a:pt x="197" y="1873"/>
                    <a:pt x="1263" y="955"/>
                  </a:cubicBezTo>
                  <a:cubicBezTo>
                    <a:pt x="1734" y="506"/>
                    <a:pt x="2318" y="334"/>
                    <a:pt x="2909" y="334"/>
                  </a:cubicBezTo>
                  <a:cubicBezTo>
                    <a:pt x="3613" y="334"/>
                    <a:pt x="4325" y="578"/>
                    <a:pt x="4869" y="889"/>
                  </a:cubicBezTo>
                  <a:cubicBezTo>
                    <a:pt x="5803" y="1414"/>
                    <a:pt x="6524" y="2250"/>
                    <a:pt x="6934" y="3250"/>
                  </a:cubicBezTo>
                  <a:cubicBezTo>
                    <a:pt x="7262" y="4053"/>
                    <a:pt x="7426" y="4905"/>
                    <a:pt x="7442" y="5774"/>
                  </a:cubicBezTo>
                  <a:cubicBezTo>
                    <a:pt x="7442" y="5921"/>
                    <a:pt x="7426" y="6085"/>
                    <a:pt x="7409" y="6233"/>
                  </a:cubicBezTo>
                  <a:lnTo>
                    <a:pt x="7442" y="6085"/>
                  </a:lnTo>
                  <a:cubicBezTo>
                    <a:pt x="7442" y="6074"/>
                    <a:pt x="7442" y="6064"/>
                    <a:pt x="7442" y="6053"/>
                  </a:cubicBezTo>
                  <a:cubicBezTo>
                    <a:pt x="7672" y="4856"/>
                    <a:pt x="7524" y="3627"/>
                    <a:pt x="7000" y="2529"/>
                  </a:cubicBezTo>
                  <a:cubicBezTo>
                    <a:pt x="6319" y="1104"/>
                    <a:pt x="4981" y="0"/>
                    <a:pt x="33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2"/>
            <p:cNvSpPr/>
            <p:nvPr/>
          </p:nvSpPr>
          <p:spPr>
            <a:xfrm>
              <a:off x="4606725" y="4017725"/>
              <a:ext cx="75925" cy="81825"/>
            </a:xfrm>
            <a:custGeom>
              <a:rect b="b" l="l" r="r" t="t"/>
              <a:pathLst>
                <a:path extrusionOk="0" h="3273" w="3037">
                  <a:moveTo>
                    <a:pt x="730" y="1"/>
                  </a:moveTo>
                  <a:cubicBezTo>
                    <a:pt x="63" y="1"/>
                    <a:pt x="1" y="784"/>
                    <a:pt x="1102" y="962"/>
                  </a:cubicBezTo>
                  <a:cubicBezTo>
                    <a:pt x="2348" y="1175"/>
                    <a:pt x="3036" y="3273"/>
                    <a:pt x="3036" y="3273"/>
                  </a:cubicBezTo>
                  <a:cubicBezTo>
                    <a:pt x="3036" y="3273"/>
                    <a:pt x="2725" y="1011"/>
                    <a:pt x="1463" y="241"/>
                  </a:cubicBezTo>
                  <a:cubicBezTo>
                    <a:pt x="1176" y="69"/>
                    <a:pt x="926" y="1"/>
                    <a:pt x="7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2"/>
            <p:cNvSpPr/>
            <p:nvPr/>
          </p:nvSpPr>
          <p:spPr>
            <a:xfrm>
              <a:off x="4454375" y="4011425"/>
              <a:ext cx="130325" cy="112825"/>
            </a:xfrm>
            <a:custGeom>
              <a:rect b="b" l="l" r="r" t="t"/>
              <a:pathLst>
                <a:path extrusionOk="0" h="4513" w="5213">
                  <a:moveTo>
                    <a:pt x="2164" y="1"/>
                  </a:moveTo>
                  <a:cubicBezTo>
                    <a:pt x="2017" y="197"/>
                    <a:pt x="1885" y="427"/>
                    <a:pt x="1803" y="673"/>
                  </a:cubicBezTo>
                  <a:cubicBezTo>
                    <a:pt x="1672" y="1083"/>
                    <a:pt x="1131" y="1312"/>
                    <a:pt x="558" y="1689"/>
                  </a:cubicBezTo>
                  <a:cubicBezTo>
                    <a:pt x="0" y="2082"/>
                    <a:pt x="82" y="2689"/>
                    <a:pt x="197" y="3033"/>
                  </a:cubicBezTo>
                  <a:cubicBezTo>
                    <a:pt x="263" y="3263"/>
                    <a:pt x="230" y="3508"/>
                    <a:pt x="131" y="3722"/>
                  </a:cubicBezTo>
                  <a:cubicBezTo>
                    <a:pt x="394" y="3492"/>
                    <a:pt x="705" y="3312"/>
                    <a:pt x="1049" y="3230"/>
                  </a:cubicBezTo>
                  <a:cubicBezTo>
                    <a:pt x="1672" y="3050"/>
                    <a:pt x="1640" y="2754"/>
                    <a:pt x="1640" y="2279"/>
                  </a:cubicBezTo>
                  <a:cubicBezTo>
                    <a:pt x="1625" y="1878"/>
                    <a:pt x="1799" y="1852"/>
                    <a:pt x="1843" y="1852"/>
                  </a:cubicBezTo>
                  <a:cubicBezTo>
                    <a:pt x="1849" y="1852"/>
                    <a:pt x="1853" y="1853"/>
                    <a:pt x="1853" y="1853"/>
                  </a:cubicBezTo>
                  <a:cubicBezTo>
                    <a:pt x="1861" y="1852"/>
                    <a:pt x="1869" y="1852"/>
                    <a:pt x="1877" y="1852"/>
                  </a:cubicBezTo>
                  <a:cubicBezTo>
                    <a:pt x="2144" y="1852"/>
                    <a:pt x="2082" y="2386"/>
                    <a:pt x="2066" y="2673"/>
                  </a:cubicBezTo>
                  <a:cubicBezTo>
                    <a:pt x="1951" y="3197"/>
                    <a:pt x="2115" y="3754"/>
                    <a:pt x="2475" y="4164"/>
                  </a:cubicBezTo>
                  <a:cubicBezTo>
                    <a:pt x="2722" y="4425"/>
                    <a:pt x="3041" y="4513"/>
                    <a:pt x="3358" y="4513"/>
                  </a:cubicBezTo>
                  <a:cubicBezTo>
                    <a:pt x="3759" y="4513"/>
                    <a:pt x="4155" y="4372"/>
                    <a:pt x="4393" y="4262"/>
                  </a:cubicBezTo>
                  <a:cubicBezTo>
                    <a:pt x="4505" y="4214"/>
                    <a:pt x="4626" y="4189"/>
                    <a:pt x="4746" y="4189"/>
                  </a:cubicBezTo>
                  <a:cubicBezTo>
                    <a:pt x="4909" y="4189"/>
                    <a:pt x="5072" y="4234"/>
                    <a:pt x="5213" y="4328"/>
                  </a:cubicBezTo>
                  <a:cubicBezTo>
                    <a:pt x="5065" y="3459"/>
                    <a:pt x="4639" y="3197"/>
                    <a:pt x="4000" y="3131"/>
                  </a:cubicBezTo>
                  <a:cubicBezTo>
                    <a:pt x="3377" y="3066"/>
                    <a:pt x="2525" y="2853"/>
                    <a:pt x="2197" y="1771"/>
                  </a:cubicBezTo>
                  <a:cubicBezTo>
                    <a:pt x="1853" y="689"/>
                    <a:pt x="2164" y="1"/>
                    <a:pt x="216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2"/>
            <p:cNvSpPr/>
            <p:nvPr/>
          </p:nvSpPr>
          <p:spPr>
            <a:xfrm>
              <a:off x="4474850" y="4087250"/>
              <a:ext cx="32000" cy="50000"/>
            </a:xfrm>
            <a:custGeom>
              <a:rect b="b" l="l" r="r" t="t"/>
              <a:pathLst>
                <a:path extrusionOk="0" h="2000" w="1280">
                  <a:moveTo>
                    <a:pt x="952" y="0"/>
                  </a:moveTo>
                  <a:cubicBezTo>
                    <a:pt x="952" y="0"/>
                    <a:pt x="952" y="1"/>
                    <a:pt x="952" y="1"/>
                  </a:cubicBezTo>
                  <a:lnTo>
                    <a:pt x="952" y="1"/>
                  </a:lnTo>
                  <a:cubicBezTo>
                    <a:pt x="952" y="0"/>
                    <a:pt x="952" y="0"/>
                    <a:pt x="952" y="0"/>
                  </a:cubicBezTo>
                  <a:close/>
                  <a:moveTo>
                    <a:pt x="952" y="1"/>
                  </a:moveTo>
                  <a:cubicBezTo>
                    <a:pt x="950" y="12"/>
                    <a:pt x="927" y="113"/>
                    <a:pt x="509" y="361"/>
                  </a:cubicBezTo>
                  <a:cubicBezTo>
                    <a:pt x="165" y="541"/>
                    <a:pt x="1" y="934"/>
                    <a:pt x="116" y="1295"/>
                  </a:cubicBezTo>
                  <a:cubicBezTo>
                    <a:pt x="132" y="1377"/>
                    <a:pt x="148" y="1459"/>
                    <a:pt x="165" y="1541"/>
                  </a:cubicBezTo>
                  <a:cubicBezTo>
                    <a:pt x="214" y="1770"/>
                    <a:pt x="247" y="2000"/>
                    <a:pt x="247" y="2000"/>
                  </a:cubicBezTo>
                  <a:cubicBezTo>
                    <a:pt x="247" y="2000"/>
                    <a:pt x="247" y="1852"/>
                    <a:pt x="771" y="1557"/>
                  </a:cubicBezTo>
                  <a:cubicBezTo>
                    <a:pt x="788" y="1557"/>
                    <a:pt x="804" y="1541"/>
                    <a:pt x="821" y="1541"/>
                  </a:cubicBezTo>
                  <a:cubicBezTo>
                    <a:pt x="1279" y="1246"/>
                    <a:pt x="1099" y="836"/>
                    <a:pt x="1001" y="574"/>
                  </a:cubicBezTo>
                  <a:cubicBezTo>
                    <a:pt x="952" y="394"/>
                    <a:pt x="935" y="197"/>
                    <a:pt x="9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2"/>
            <p:cNvSpPr/>
            <p:nvPr/>
          </p:nvSpPr>
          <p:spPr>
            <a:xfrm>
              <a:off x="4332675" y="3872250"/>
              <a:ext cx="172950" cy="122050"/>
            </a:xfrm>
            <a:custGeom>
              <a:rect b="b" l="l" r="r" t="t"/>
              <a:pathLst>
                <a:path extrusionOk="0" h="4882" w="6918">
                  <a:moveTo>
                    <a:pt x="4977" y="1"/>
                  </a:moveTo>
                  <a:cubicBezTo>
                    <a:pt x="4753" y="1"/>
                    <a:pt x="4503" y="53"/>
                    <a:pt x="4229" y="175"/>
                  </a:cubicBezTo>
                  <a:cubicBezTo>
                    <a:pt x="2770" y="831"/>
                    <a:pt x="3033" y="3306"/>
                    <a:pt x="4770" y="3666"/>
                  </a:cubicBezTo>
                  <a:cubicBezTo>
                    <a:pt x="4983" y="3699"/>
                    <a:pt x="5180" y="3732"/>
                    <a:pt x="5344" y="3748"/>
                  </a:cubicBezTo>
                  <a:cubicBezTo>
                    <a:pt x="4885" y="3830"/>
                    <a:pt x="4459" y="3978"/>
                    <a:pt x="4032" y="4191"/>
                  </a:cubicBezTo>
                  <a:cubicBezTo>
                    <a:pt x="3885" y="4256"/>
                    <a:pt x="3655" y="4338"/>
                    <a:pt x="3606" y="4355"/>
                  </a:cubicBezTo>
                  <a:cubicBezTo>
                    <a:pt x="3152" y="4527"/>
                    <a:pt x="2722" y="4603"/>
                    <a:pt x="2335" y="4603"/>
                  </a:cubicBezTo>
                  <a:cubicBezTo>
                    <a:pt x="1506" y="4603"/>
                    <a:pt x="869" y="4256"/>
                    <a:pt x="590" y="3765"/>
                  </a:cubicBezTo>
                  <a:cubicBezTo>
                    <a:pt x="344" y="3355"/>
                    <a:pt x="328" y="2863"/>
                    <a:pt x="557" y="2437"/>
                  </a:cubicBezTo>
                  <a:cubicBezTo>
                    <a:pt x="557" y="2437"/>
                    <a:pt x="557" y="2421"/>
                    <a:pt x="574" y="2421"/>
                  </a:cubicBezTo>
                  <a:cubicBezTo>
                    <a:pt x="786" y="2106"/>
                    <a:pt x="1122" y="1959"/>
                    <a:pt x="1433" y="1959"/>
                  </a:cubicBezTo>
                  <a:cubicBezTo>
                    <a:pt x="1722" y="1959"/>
                    <a:pt x="1988" y="2086"/>
                    <a:pt x="2115" y="2322"/>
                  </a:cubicBezTo>
                  <a:cubicBezTo>
                    <a:pt x="2229" y="2453"/>
                    <a:pt x="2295" y="2617"/>
                    <a:pt x="2295" y="2798"/>
                  </a:cubicBezTo>
                  <a:cubicBezTo>
                    <a:pt x="2295" y="2945"/>
                    <a:pt x="2229" y="3093"/>
                    <a:pt x="2115" y="3207"/>
                  </a:cubicBezTo>
                  <a:cubicBezTo>
                    <a:pt x="2000" y="3304"/>
                    <a:pt x="1942" y="3335"/>
                    <a:pt x="1916" y="3335"/>
                  </a:cubicBezTo>
                  <a:cubicBezTo>
                    <a:pt x="1893" y="3335"/>
                    <a:pt x="1894" y="3312"/>
                    <a:pt x="1902" y="3289"/>
                  </a:cubicBezTo>
                  <a:cubicBezTo>
                    <a:pt x="2017" y="3030"/>
                    <a:pt x="1727" y="2861"/>
                    <a:pt x="1473" y="2861"/>
                  </a:cubicBezTo>
                  <a:cubicBezTo>
                    <a:pt x="1294" y="2861"/>
                    <a:pt x="1134" y="2945"/>
                    <a:pt x="1148" y="3142"/>
                  </a:cubicBezTo>
                  <a:cubicBezTo>
                    <a:pt x="1137" y="3416"/>
                    <a:pt x="1376" y="3544"/>
                    <a:pt x="1628" y="3544"/>
                  </a:cubicBezTo>
                  <a:cubicBezTo>
                    <a:pt x="1753" y="3544"/>
                    <a:pt x="1881" y="3513"/>
                    <a:pt x="1983" y="3453"/>
                  </a:cubicBezTo>
                  <a:cubicBezTo>
                    <a:pt x="2000" y="3453"/>
                    <a:pt x="2000" y="3437"/>
                    <a:pt x="2016" y="3437"/>
                  </a:cubicBezTo>
                  <a:cubicBezTo>
                    <a:pt x="2049" y="3421"/>
                    <a:pt x="2065" y="3404"/>
                    <a:pt x="2082" y="3388"/>
                  </a:cubicBezTo>
                  <a:lnTo>
                    <a:pt x="2098" y="3371"/>
                  </a:lnTo>
                  <a:cubicBezTo>
                    <a:pt x="2393" y="3076"/>
                    <a:pt x="2426" y="2617"/>
                    <a:pt x="2180" y="2290"/>
                  </a:cubicBezTo>
                  <a:cubicBezTo>
                    <a:pt x="2042" y="2013"/>
                    <a:pt x="1730" y="1861"/>
                    <a:pt x="1394" y="1861"/>
                  </a:cubicBezTo>
                  <a:cubicBezTo>
                    <a:pt x="1054" y="1861"/>
                    <a:pt x="690" y="2017"/>
                    <a:pt x="459" y="2355"/>
                  </a:cubicBezTo>
                  <a:cubicBezTo>
                    <a:pt x="0" y="2945"/>
                    <a:pt x="131" y="4125"/>
                    <a:pt x="934" y="4584"/>
                  </a:cubicBezTo>
                  <a:cubicBezTo>
                    <a:pt x="1300" y="4782"/>
                    <a:pt x="1722" y="4881"/>
                    <a:pt x="2134" y="4881"/>
                  </a:cubicBezTo>
                  <a:cubicBezTo>
                    <a:pt x="2166" y="4881"/>
                    <a:pt x="2198" y="4881"/>
                    <a:pt x="2229" y="4879"/>
                  </a:cubicBezTo>
                  <a:cubicBezTo>
                    <a:pt x="3131" y="4847"/>
                    <a:pt x="3852" y="4355"/>
                    <a:pt x="5032" y="3994"/>
                  </a:cubicBezTo>
                  <a:cubicBezTo>
                    <a:pt x="5458" y="3896"/>
                    <a:pt x="5901" y="3830"/>
                    <a:pt x="6344" y="3798"/>
                  </a:cubicBezTo>
                  <a:cubicBezTo>
                    <a:pt x="6540" y="3781"/>
                    <a:pt x="6737" y="3716"/>
                    <a:pt x="6917" y="3617"/>
                  </a:cubicBezTo>
                  <a:lnTo>
                    <a:pt x="6917" y="3617"/>
                  </a:lnTo>
                  <a:cubicBezTo>
                    <a:pt x="6917" y="3617"/>
                    <a:pt x="6794" y="3646"/>
                    <a:pt x="6639" y="3646"/>
                  </a:cubicBezTo>
                  <a:cubicBezTo>
                    <a:pt x="6483" y="3646"/>
                    <a:pt x="6294" y="3617"/>
                    <a:pt x="6163" y="3502"/>
                  </a:cubicBezTo>
                  <a:cubicBezTo>
                    <a:pt x="5901" y="3257"/>
                    <a:pt x="5917" y="3371"/>
                    <a:pt x="5622" y="3273"/>
                  </a:cubicBezTo>
                  <a:cubicBezTo>
                    <a:pt x="5458" y="3224"/>
                    <a:pt x="5360" y="3076"/>
                    <a:pt x="5360" y="2912"/>
                  </a:cubicBezTo>
                  <a:cubicBezTo>
                    <a:pt x="5163" y="3076"/>
                    <a:pt x="5131" y="3355"/>
                    <a:pt x="5278" y="3568"/>
                  </a:cubicBezTo>
                  <a:cubicBezTo>
                    <a:pt x="5278" y="3568"/>
                    <a:pt x="4557" y="3568"/>
                    <a:pt x="4377" y="3191"/>
                  </a:cubicBezTo>
                  <a:cubicBezTo>
                    <a:pt x="4213" y="2830"/>
                    <a:pt x="4409" y="2830"/>
                    <a:pt x="4557" y="2748"/>
                  </a:cubicBezTo>
                  <a:cubicBezTo>
                    <a:pt x="4704" y="2667"/>
                    <a:pt x="4737" y="2519"/>
                    <a:pt x="4590" y="2322"/>
                  </a:cubicBezTo>
                  <a:cubicBezTo>
                    <a:pt x="4442" y="2109"/>
                    <a:pt x="4475" y="1749"/>
                    <a:pt x="4737" y="1732"/>
                  </a:cubicBezTo>
                  <a:cubicBezTo>
                    <a:pt x="4659" y="1563"/>
                    <a:pt x="4488" y="1466"/>
                    <a:pt x="4314" y="1466"/>
                  </a:cubicBezTo>
                  <a:cubicBezTo>
                    <a:pt x="4269" y="1466"/>
                    <a:pt x="4224" y="1473"/>
                    <a:pt x="4180" y="1486"/>
                  </a:cubicBezTo>
                  <a:cubicBezTo>
                    <a:pt x="3754" y="1552"/>
                    <a:pt x="3737" y="2158"/>
                    <a:pt x="3737" y="2158"/>
                  </a:cubicBezTo>
                  <a:cubicBezTo>
                    <a:pt x="3737" y="2158"/>
                    <a:pt x="3442" y="1421"/>
                    <a:pt x="3934" y="1044"/>
                  </a:cubicBezTo>
                  <a:cubicBezTo>
                    <a:pt x="4119" y="897"/>
                    <a:pt x="4266" y="842"/>
                    <a:pt x="4381" y="842"/>
                  </a:cubicBezTo>
                  <a:cubicBezTo>
                    <a:pt x="4563" y="842"/>
                    <a:pt x="4664" y="979"/>
                    <a:pt x="4704" y="1109"/>
                  </a:cubicBezTo>
                  <a:cubicBezTo>
                    <a:pt x="4757" y="1295"/>
                    <a:pt x="4864" y="1448"/>
                    <a:pt x="5007" y="1448"/>
                  </a:cubicBezTo>
                  <a:cubicBezTo>
                    <a:pt x="5041" y="1448"/>
                    <a:pt x="5077" y="1440"/>
                    <a:pt x="5114" y="1421"/>
                  </a:cubicBezTo>
                  <a:cubicBezTo>
                    <a:pt x="5255" y="1356"/>
                    <a:pt x="5366" y="1263"/>
                    <a:pt x="5464" y="1263"/>
                  </a:cubicBezTo>
                  <a:cubicBezTo>
                    <a:pt x="5514" y="1263"/>
                    <a:pt x="5561" y="1288"/>
                    <a:pt x="5606" y="1355"/>
                  </a:cubicBezTo>
                  <a:cubicBezTo>
                    <a:pt x="5721" y="1601"/>
                    <a:pt x="5606" y="1896"/>
                    <a:pt x="5360" y="2011"/>
                  </a:cubicBezTo>
                  <a:cubicBezTo>
                    <a:pt x="5360" y="2011"/>
                    <a:pt x="5366" y="2011"/>
                    <a:pt x="5376" y="2011"/>
                  </a:cubicBezTo>
                  <a:cubicBezTo>
                    <a:pt x="5484" y="2011"/>
                    <a:pt x="6093" y="1984"/>
                    <a:pt x="6212" y="1372"/>
                  </a:cubicBezTo>
                  <a:cubicBezTo>
                    <a:pt x="6330" y="822"/>
                    <a:pt x="5863" y="1"/>
                    <a:pt x="49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2"/>
            <p:cNvSpPr/>
            <p:nvPr/>
          </p:nvSpPr>
          <p:spPr>
            <a:xfrm>
              <a:off x="4304800" y="3937675"/>
              <a:ext cx="116400" cy="82375"/>
            </a:xfrm>
            <a:custGeom>
              <a:rect b="b" l="l" r="r" t="t"/>
              <a:pathLst>
                <a:path extrusionOk="0" h="3295" w="4656">
                  <a:moveTo>
                    <a:pt x="853" y="0"/>
                  </a:moveTo>
                  <a:cubicBezTo>
                    <a:pt x="853" y="1"/>
                    <a:pt x="1" y="918"/>
                    <a:pt x="558" y="1721"/>
                  </a:cubicBezTo>
                  <a:cubicBezTo>
                    <a:pt x="886" y="2180"/>
                    <a:pt x="1394" y="2459"/>
                    <a:pt x="1951" y="2492"/>
                  </a:cubicBezTo>
                  <a:cubicBezTo>
                    <a:pt x="1886" y="2492"/>
                    <a:pt x="1492" y="2492"/>
                    <a:pt x="1312" y="2721"/>
                  </a:cubicBezTo>
                  <a:cubicBezTo>
                    <a:pt x="1181" y="2885"/>
                    <a:pt x="1132" y="3098"/>
                    <a:pt x="1164" y="3295"/>
                  </a:cubicBezTo>
                  <a:cubicBezTo>
                    <a:pt x="1218" y="3214"/>
                    <a:pt x="1317" y="3155"/>
                    <a:pt x="1423" y="3155"/>
                  </a:cubicBezTo>
                  <a:cubicBezTo>
                    <a:pt x="1446" y="3155"/>
                    <a:pt x="1469" y="3158"/>
                    <a:pt x="1492" y="3164"/>
                  </a:cubicBezTo>
                  <a:cubicBezTo>
                    <a:pt x="1600" y="3200"/>
                    <a:pt x="1768" y="3280"/>
                    <a:pt x="1959" y="3280"/>
                  </a:cubicBezTo>
                  <a:cubicBezTo>
                    <a:pt x="2116" y="3280"/>
                    <a:pt x="2289" y="3226"/>
                    <a:pt x="2459" y="3049"/>
                  </a:cubicBezTo>
                  <a:cubicBezTo>
                    <a:pt x="2836" y="2639"/>
                    <a:pt x="3328" y="2869"/>
                    <a:pt x="4656" y="2164"/>
                  </a:cubicBezTo>
                  <a:cubicBezTo>
                    <a:pt x="4656" y="2164"/>
                    <a:pt x="4655" y="2164"/>
                    <a:pt x="4655" y="2164"/>
                  </a:cubicBezTo>
                  <a:cubicBezTo>
                    <a:pt x="4631" y="2164"/>
                    <a:pt x="3922" y="2456"/>
                    <a:pt x="3122" y="2456"/>
                  </a:cubicBezTo>
                  <a:cubicBezTo>
                    <a:pt x="2659" y="2456"/>
                    <a:pt x="2164" y="2358"/>
                    <a:pt x="1754" y="2049"/>
                  </a:cubicBezTo>
                  <a:cubicBezTo>
                    <a:pt x="1115" y="1574"/>
                    <a:pt x="771" y="787"/>
                    <a:pt x="85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2"/>
            <p:cNvSpPr/>
            <p:nvPr/>
          </p:nvSpPr>
          <p:spPr>
            <a:xfrm>
              <a:off x="4458050" y="3751850"/>
              <a:ext cx="111500" cy="157150"/>
            </a:xfrm>
            <a:custGeom>
              <a:rect b="b" l="l" r="r" t="t"/>
              <a:pathLst>
                <a:path extrusionOk="0" h="6286" w="4460">
                  <a:moveTo>
                    <a:pt x="2654" y="1"/>
                  </a:moveTo>
                  <a:cubicBezTo>
                    <a:pt x="2156" y="1"/>
                    <a:pt x="1634" y="207"/>
                    <a:pt x="1279" y="615"/>
                  </a:cubicBezTo>
                  <a:cubicBezTo>
                    <a:pt x="1" y="2254"/>
                    <a:pt x="919" y="4270"/>
                    <a:pt x="1656" y="5122"/>
                  </a:cubicBezTo>
                  <a:cubicBezTo>
                    <a:pt x="2099" y="5647"/>
                    <a:pt x="2656" y="6040"/>
                    <a:pt x="3279" y="6286"/>
                  </a:cubicBezTo>
                  <a:cubicBezTo>
                    <a:pt x="2705" y="6024"/>
                    <a:pt x="2197" y="5630"/>
                    <a:pt x="1804" y="5139"/>
                  </a:cubicBezTo>
                  <a:cubicBezTo>
                    <a:pt x="1525" y="4745"/>
                    <a:pt x="1312" y="4319"/>
                    <a:pt x="1197" y="3860"/>
                  </a:cubicBezTo>
                  <a:cubicBezTo>
                    <a:pt x="1034" y="3319"/>
                    <a:pt x="984" y="2762"/>
                    <a:pt x="1034" y="2221"/>
                  </a:cubicBezTo>
                  <a:cubicBezTo>
                    <a:pt x="1165" y="746"/>
                    <a:pt x="1984" y="205"/>
                    <a:pt x="2738" y="172"/>
                  </a:cubicBezTo>
                  <a:cubicBezTo>
                    <a:pt x="3082" y="172"/>
                    <a:pt x="3427" y="320"/>
                    <a:pt x="3673" y="565"/>
                  </a:cubicBezTo>
                  <a:cubicBezTo>
                    <a:pt x="4312" y="1106"/>
                    <a:pt x="3951" y="2057"/>
                    <a:pt x="3410" y="2270"/>
                  </a:cubicBezTo>
                  <a:cubicBezTo>
                    <a:pt x="3287" y="2340"/>
                    <a:pt x="3150" y="2373"/>
                    <a:pt x="3014" y="2373"/>
                  </a:cubicBezTo>
                  <a:cubicBezTo>
                    <a:pt x="2896" y="2373"/>
                    <a:pt x="2779" y="2349"/>
                    <a:pt x="2673" y="2303"/>
                  </a:cubicBezTo>
                  <a:cubicBezTo>
                    <a:pt x="2492" y="2205"/>
                    <a:pt x="2378" y="2041"/>
                    <a:pt x="2361" y="1844"/>
                  </a:cubicBezTo>
                  <a:cubicBezTo>
                    <a:pt x="2355" y="1746"/>
                    <a:pt x="2379" y="1724"/>
                    <a:pt x="2430" y="1724"/>
                  </a:cubicBezTo>
                  <a:cubicBezTo>
                    <a:pt x="2473" y="1724"/>
                    <a:pt x="2536" y="1740"/>
                    <a:pt x="2614" y="1740"/>
                  </a:cubicBezTo>
                  <a:cubicBezTo>
                    <a:pt x="2674" y="1740"/>
                    <a:pt x="2743" y="1731"/>
                    <a:pt x="2820" y="1696"/>
                  </a:cubicBezTo>
                  <a:cubicBezTo>
                    <a:pt x="3033" y="1582"/>
                    <a:pt x="3066" y="1303"/>
                    <a:pt x="2902" y="1139"/>
                  </a:cubicBezTo>
                  <a:cubicBezTo>
                    <a:pt x="2828" y="1065"/>
                    <a:pt x="2727" y="1025"/>
                    <a:pt x="2623" y="1025"/>
                  </a:cubicBezTo>
                  <a:cubicBezTo>
                    <a:pt x="2427" y="1025"/>
                    <a:pt x="2224" y="1168"/>
                    <a:pt x="2181" y="1500"/>
                  </a:cubicBezTo>
                  <a:cubicBezTo>
                    <a:pt x="2148" y="1746"/>
                    <a:pt x="2230" y="1975"/>
                    <a:pt x="2394" y="2155"/>
                  </a:cubicBezTo>
                  <a:lnTo>
                    <a:pt x="2460" y="2221"/>
                  </a:lnTo>
                  <a:lnTo>
                    <a:pt x="2509" y="2270"/>
                  </a:lnTo>
                  <a:lnTo>
                    <a:pt x="2558" y="2303"/>
                  </a:lnTo>
                  <a:lnTo>
                    <a:pt x="2607" y="2319"/>
                  </a:lnTo>
                  <a:lnTo>
                    <a:pt x="2640" y="2352"/>
                  </a:lnTo>
                  <a:cubicBezTo>
                    <a:pt x="2763" y="2418"/>
                    <a:pt x="2898" y="2450"/>
                    <a:pt x="3033" y="2450"/>
                  </a:cubicBezTo>
                  <a:cubicBezTo>
                    <a:pt x="3169" y="2450"/>
                    <a:pt x="3304" y="2418"/>
                    <a:pt x="3427" y="2352"/>
                  </a:cubicBezTo>
                  <a:cubicBezTo>
                    <a:pt x="4017" y="2139"/>
                    <a:pt x="4459" y="1090"/>
                    <a:pt x="3755" y="451"/>
                  </a:cubicBezTo>
                  <a:cubicBezTo>
                    <a:pt x="3483" y="150"/>
                    <a:pt x="3078" y="1"/>
                    <a:pt x="26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2"/>
            <p:cNvSpPr/>
            <p:nvPr/>
          </p:nvSpPr>
          <p:spPr>
            <a:xfrm>
              <a:off x="3822900" y="4079275"/>
              <a:ext cx="38550" cy="191575"/>
            </a:xfrm>
            <a:custGeom>
              <a:rect b="b" l="l" r="r" t="t"/>
              <a:pathLst>
                <a:path extrusionOk="0" h="7663" w="1542">
                  <a:moveTo>
                    <a:pt x="917" y="0"/>
                  </a:moveTo>
                  <a:cubicBezTo>
                    <a:pt x="595" y="0"/>
                    <a:pt x="361" y="368"/>
                    <a:pt x="361" y="368"/>
                  </a:cubicBezTo>
                  <a:cubicBezTo>
                    <a:pt x="99" y="811"/>
                    <a:pt x="0" y="1335"/>
                    <a:pt x="66" y="1860"/>
                  </a:cubicBezTo>
                  <a:cubicBezTo>
                    <a:pt x="131" y="2827"/>
                    <a:pt x="492" y="3974"/>
                    <a:pt x="590" y="5171"/>
                  </a:cubicBezTo>
                  <a:cubicBezTo>
                    <a:pt x="738" y="7056"/>
                    <a:pt x="82" y="7662"/>
                    <a:pt x="82" y="7662"/>
                  </a:cubicBezTo>
                  <a:cubicBezTo>
                    <a:pt x="771" y="7122"/>
                    <a:pt x="935" y="5351"/>
                    <a:pt x="804" y="3991"/>
                  </a:cubicBezTo>
                  <a:cubicBezTo>
                    <a:pt x="722" y="3286"/>
                    <a:pt x="705" y="2565"/>
                    <a:pt x="754" y="1844"/>
                  </a:cubicBezTo>
                  <a:cubicBezTo>
                    <a:pt x="787" y="1483"/>
                    <a:pt x="853" y="1204"/>
                    <a:pt x="951" y="1090"/>
                  </a:cubicBezTo>
                  <a:cubicBezTo>
                    <a:pt x="1213" y="827"/>
                    <a:pt x="1541" y="270"/>
                    <a:pt x="1131" y="57"/>
                  </a:cubicBezTo>
                  <a:cubicBezTo>
                    <a:pt x="1057" y="17"/>
                    <a:pt x="985" y="0"/>
                    <a:pt x="9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2"/>
            <p:cNvSpPr/>
            <p:nvPr/>
          </p:nvSpPr>
          <p:spPr>
            <a:xfrm>
              <a:off x="3767575" y="4054075"/>
              <a:ext cx="212700" cy="254475"/>
            </a:xfrm>
            <a:custGeom>
              <a:rect b="b" l="l" r="r" t="t"/>
              <a:pathLst>
                <a:path extrusionOk="0" h="10179" w="8508">
                  <a:moveTo>
                    <a:pt x="6265" y="1"/>
                  </a:moveTo>
                  <a:cubicBezTo>
                    <a:pt x="6069" y="1"/>
                    <a:pt x="5869" y="21"/>
                    <a:pt x="5672" y="65"/>
                  </a:cubicBezTo>
                  <a:cubicBezTo>
                    <a:pt x="4492" y="327"/>
                    <a:pt x="3738" y="1573"/>
                    <a:pt x="3492" y="2835"/>
                  </a:cubicBezTo>
                  <a:lnTo>
                    <a:pt x="3492" y="2868"/>
                  </a:lnTo>
                  <a:cubicBezTo>
                    <a:pt x="3262" y="4163"/>
                    <a:pt x="3492" y="5376"/>
                    <a:pt x="3459" y="6474"/>
                  </a:cubicBezTo>
                  <a:cubicBezTo>
                    <a:pt x="3508" y="7474"/>
                    <a:pt x="3148" y="8425"/>
                    <a:pt x="2459" y="9129"/>
                  </a:cubicBezTo>
                  <a:cubicBezTo>
                    <a:pt x="1771" y="9752"/>
                    <a:pt x="918" y="10113"/>
                    <a:pt x="1" y="10178"/>
                  </a:cubicBezTo>
                  <a:cubicBezTo>
                    <a:pt x="935" y="10146"/>
                    <a:pt x="1820" y="9801"/>
                    <a:pt x="2508" y="9195"/>
                  </a:cubicBezTo>
                  <a:cubicBezTo>
                    <a:pt x="3246" y="8490"/>
                    <a:pt x="3656" y="7507"/>
                    <a:pt x="3607" y="6490"/>
                  </a:cubicBezTo>
                  <a:cubicBezTo>
                    <a:pt x="3672" y="5359"/>
                    <a:pt x="3443" y="4130"/>
                    <a:pt x="3672" y="2868"/>
                  </a:cubicBezTo>
                  <a:cubicBezTo>
                    <a:pt x="3902" y="1639"/>
                    <a:pt x="4623" y="475"/>
                    <a:pt x="5721" y="213"/>
                  </a:cubicBezTo>
                  <a:cubicBezTo>
                    <a:pt x="5852" y="180"/>
                    <a:pt x="5983" y="163"/>
                    <a:pt x="6114" y="147"/>
                  </a:cubicBezTo>
                  <a:cubicBezTo>
                    <a:pt x="6139" y="146"/>
                    <a:pt x="6164" y="146"/>
                    <a:pt x="6188" y="146"/>
                  </a:cubicBezTo>
                  <a:cubicBezTo>
                    <a:pt x="6606" y="146"/>
                    <a:pt x="7020" y="276"/>
                    <a:pt x="7360" y="524"/>
                  </a:cubicBezTo>
                  <a:cubicBezTo>
                    <a:pt x="8065" y="1098"/>
                    <a:pt x="7967" y="2327"/>
                    <a:pt x="7557" y="2720"/>
                  </a:cubicBezTo>
                  <a:cubicBezTo>
                    <a:pt x="7491" y="2770"/>
                    <a:pt x="7409" y="2835"/>
                    <a:pt x="7327" y="2868"/>
                  </a:cubicBezTo>
                  <a:cubicBezTo>
                    <a:pt x="7213" y="2933"/>
                    <a:pt x="7082" y="2966"/>
                    <a:pt x="6950" y="2966"/>
                  </a:cubicBezTo>
                  <a:cubicBezTo>
                    <a:pt x="6819" y="2966"/>
                    <a:pt x="6688" y="2933"/>
                    <a:pt x="6573" y="2868"/>
                  </a:cubicBezTo>
                  <a:cubicBezTo>
                    <a:pt x="6491" y="2819"/>
                    <a:pt x="6426" y="2753"/>
                    <a:pt x="6393" y="2671"/>
                  </a:cubicBezTo>
                  <a:lnTo>
                    <a:pt x="6393" y="2671"/>
                  </a:lnTo>
                  <a:cubicBezTo>
                    <a:pt x="6393" y="2671"/>
                    <a:pt x="6417" y="2674"/>
                    <a:pt x="6454" y="2674"/>
                  </a:cubicBezTo>
                  <a:cubicBezTo>
                    <a:pt x="6580" y="2674"/>
                    <a:pt x="6862" y="2645"/>
                    <a:pt x="6950" y="2393"/>
                  </a:cubicBezTo>
                  <a:cubicBezTo>
                    <a:pt x="7065" y="2081"/>
                    <a:pt x="6885" y="1737"/>
                    <a:pt x="6557" y="1671"/>
                  </a:cubicBezTo>
                  <a:cubicBezTo>
                    <a:pt x="6501" y="1655"/>
                    <a:pt x="6446" y="1648"/>
                    <a:pt x="6393" y="1648"/>
                  </a:cubicBezTo>
                  <a:cubicBezTo>
                    <a:pt x="6007" y="1648"/>
                    <a:pt x="5708" y="2039"/>
                    <a:pt x="5852" y="2442"/>
                  </a:cubicBezTo>
                  <a:cubicBezTo>
                    <a:pt x="5901" y="2606"/>
                    <a:pt x="6016" y="2770"/>
                    <a:pt x="6180" y="2868"/>
                  </a:cubicBezTo>
                  <a:cubicBezTo>
                    <a:pt x="6424" y="3028"/>
                    <a:pt x="6703" y="3106"/>
                    <a:pt x="6981" y="3106"/>
                  </a:cubicBezTo>
                  <a:cubicBezTo>
                    <a:pt x="7244" y="3106"/>
                    <a:pt x="7506" y="3036"/>
                    <a:pt x="7737" y="2901"/>
                  </a:cubicBezTo>
                  <a:cubicBezTo>
                    <a:pt x="7754" y="2884"/>
                    <a:pt x="7770" y="2884"/>
                    <a:pt x="7786" y="2868"/>
                  </a:cubicBezTo>
                  <a:cubicBezTo>
                    <a:pt x="8311" y="2475"/>
                    <a:pt x="8508" y="1786"/>
                    <a:pt x="8262" y="1180"/>
                  </a:cubicBezTo>
                  <a:cubicBezTo>
                    <a:pt x="8019" y="451"/>
                    <a:pt x="7177" y="1"/>
                    <a:pt x="62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2"/>
            <p:cNvSpPr/>
            <p:nvPr/>
          </p:nvSpPr>
          <p:spPr>
            <a:xfrm>
              <a:off x="3873300" y="4089775"/>
              <a:ext cx="58225" cy="52575"/>
            </a:xfrm>
            <a:custGeom>
              <a:rect b="b" l="l" r="r" t="t"/>
              <a:pathLst>
                <a:path extrusionOk="0" h="2103" w="2329">
                  <a:moveTo>
                    <a:pt x="540" y="1"/>
                  </a:moveTo>
                  <a:cubicBezTo>
                    <a:pt x="468" y="1"/>
                    <a:pt x="392" y="10"/>
                    <a:pt x="312" y="30"/>
                  </a:cubicBezTo>
                  <a:cubicBezTo>
                    <a:pt x="427" y="96"/>
                    <a:pt x="459" y="260"/>
                    <a:pt x="361" y="374"/>
                  </a:cubicBezTo>
                  <a:cubicBezTo>
                    <a:pt x="246" y="555"/>
                    <a:pt x="0" y="997"/>
                    <a:pt x="132" y="1440"/>
                  </a:cubicBezTo>
                  <a:cubicBezTo>
                    <a:pt x="164" y="1587"/>
                    <a:pt x="263" y="1735"/>
                    <a:pt x="377" y="1850"/>
                  </a:cubicBezTo>
                  <a:cubicBezTo>
                    <a:pt x="565" y="2037"/>
                    <a:pt x="825" y="2102"/>
                    <a:pt x="1095" y="2102"/>
                  </a:cubicBezTo>
                  <a:cubicBezTo>
                    <a:pt x="1627" y="2102"/>
                    <a:pt x="2198" y="1849"/>
                    <a:pt x="2328" y="1784"/>
                  </a:cubicBezTo>
                  <a:lnTo>
                    <a:pt x="2328" y="1784"/>
                  </a:lnTo>
                  <a:cubicBezTo>
                    <a:pt x="2328" y="1784"/>
                    <a:pt x="2295" y="1788"/>
                    <a:pt x="2242" y="1788"/>
                  </a:cubicBezTo>
                  <a:cubicBezTo>
                    <a:pt x="2075" y="1788"/>
                    <a:pt x="1707" y="1750"/>
                    <a:pt x="1508" y="1440"/>
                  </a:cubicBezTo>
                  <a:cubicBezTo>
                    <a:pt x="1443" y="1325"/>
                    <a:pt x="1410" y="1210"/>
                    <a:pt x="1394" y="1096"/>
                  </a:cubicBezTo>
                  <a:cubicBezTo>
                    <a:pt x="1309" y="401"/>
                    <a:pt x="1003" y="1"/>
                    <a:pt x="5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2"/>
            <p:cNvSpPr/>
            <p:nvPr/>
          </p:nvSpPr>
          <p:spPr>
            <a:xfrm>
              <a:off x="3958950" y="4054775"/>
              <a:ext cx="73775" cy="48800"/>
            </a:xfrm>
            <a:custGeom>
              <a:rect b="b" l="l" r="r" t="t"/>
              <a:pathLst>
                <a:path extrusionOk="0" h="1952" w="2951">
                  <a:moveTo>
                    <a:pt x="922" y="0"/>
                  </a:moveTo>
                  <a:cubicBezTo>
                    <a:pt x="657" y="0"/>
                    <a:pt x="352" y="26"/>
                    <a:pt x="0" y="86"/>
                  </a:cubicBezTo>
                  <a:cubicBezTo>
                    <a:pt x="410" y="135"/>
                    <a:pt x="771" y="414"/>
                    <a:pt x="918" y="791"/>
                  </a:cubicBezTo>
                  <a:cubicBezTo>
                    <a:pt x="1124" y="1306"/>
                    <a:pt x="1482" y="1952"/>
                    <a:pt x="2237" y="1952"/>
                  </a:cubicBezTo>
                  <a:cubicBezTo>
                    <a:pt x="2443" y="1952"/>
                    <a:pt x="2680" y="1904"/>
                    <a:pt x="2951" y="1791"/>
                  </a:cubicBezTo>
                  <a:cubicBezTo>
                    <a:pt x="2770" y="1725"/>
                    <a:pt x="2656" y="1561"/>
                    <a:pt x="2656" y="1365"/>
                  </a:cubicBezTo>
                  <a:cubicBezTo>
                    <a:pt x="2656" y="1081"/>
                    <a:pt x="2619" y="0"/>
                    <a:pt x="9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2"/>
            <p:cNvSpPr/>
            <p:nvPr/>
          </p:nvSpPr>
          <p:spPr>
            <a:xfrm>
              <a:off x="4025325" y="4054100"/>
              <a:ext cx="36100" cy="28550"/>
            </a:xfrm>
            <a:custGeom>
              <a:rect b="b" l="l" r="r" t="t"/>
              <a:pathLst>
                <a:path extrusionOk="0" h="1142" w="1444">
                  <a:moveTo>
                    <a:pt x="968" y="0"/>
                  </a:moveTo>
                  <a:cubicBezTo>
                    <a:pt x="791" y="0"/>
                    <a:pt x="636" y="133"/>
                    <a:pt x="624" y="326"/>
                  </a:cubicBezTo>
                  <a:cubicBezTo>
                    <a:pt x="624" y="489"/>
                    <a:pt x="756" y="595"/>
                    <a:pt x="898" y="595"/>
                  </a:cubicBezTo>
                  <a:cubicBezTo>
                    <a:pt x="955" y="595"/>
                    <a:pt x="1014" y="577"/>
                    <a:pt x="1066" y="539"/>
                  </a:cubicBezTo>
                  <a:cubicBezTo>
                    <a:pt x="1066" y="539"/>
                    <a:pt x="1181" y="359"/>
                    <a:pt x="1066" y="294"/>
                  </a:cubicBezTo>
                  <a:cubicBezTo>
                    <a:pt x="1037" y="277"/>
                    <a:pt x="1011" y="270"/>
                    <a:pt x="987" y="270"/>
                  </a:cubicBezTo>
                  <a:cubicBezTo>
                    <a:pt x="917" y="270"/>
                    <a:pt x="873" y="334"/>
                    <a:pt x="886" y="408"/>
                  </a:cubicBezTo>
                  <a:cubicBezTo>
                    <a:pt x="896" y="440"/>
                    <a:pt x="881" y="455"/>
                    <a:pt x="856" y="455"/>
                  </a:cubicBezTo>
                  <a:cubicBezTo>
                    <a:pt x="806" y="455"/>
                    <a:pt x="716" y="393"/>
                    <a:pt x="738" y="294"/>
                  </a:cubicBezTo>
                  <a:cubicBezTo>
                    <a:pt x="750" y="162"/>
                    <a:pt x="858" y="74"/>
                    <a:pt x="979" y="74"/>
                  </a:cubicBezTo>
                  <a:cubicBezTo>
                    <a:pt x="1024" y="74"/>
                    <a:pt x="1071" y="86"/>
                    <a:pt x="1115" y="113"/>
                  </a:cubicBezTo>
                  <a:cubicBezTo>
                    <a:pt x="1378" y="277"/>
                    <a:pt x="1296" y="851"/>
                    <a:pt x="722" y="900"/>
                  </a:cubicBezTo>
                  <a:cubicBezTo>
                    <a:pt x="708" y="901"/>
                    <a:pt x="694" y="902"/>
                    <a:pt x="680" y="902"/>
                  </a:cubicBezTo>
                  <a:cubicBezTo>
                    <a:pt x="320" y="902"/>
                    <a:pt x="1" y="507"/>
                    <a:pt x="1" y="507"/>
                  </a:cubicBezTo>
                  <a:lnTo>
                    <a:pt x="1" y="507"/>
                  </a:lnTo>
                  <a:cubicBezTo>
                    <a:pt x="1" y="703"/>
                    <a:pt x="83" y="884"/>
                    <a:pt x="214" y="1015"/>
                  </a:cubicBezTo>
                  <a:cubicBezTo>
                    <a:pt x="338" y="1098"/>
                    <a:pt x="483" y="1141"/>
                    <a:pt x="626" y="1141"/>
                  </a:cubicBezTo>
                  <a:cubicBezTo>
                    <a:pt x="709" y="1141"/>
                    <a:pt x="791" y="1127"/>
                    <a:pt x="869" y="1097"/>
                  </a:cubicBezTo>
                  <a:cubicBezTo>
                    <a:pt x="1082" y="1031"/>
                    <a:pt x="1263" y="867"/>
                    <a:pt x="1345" y="671"/>
                  </a:cubicBezTo>
                  <a:cubicBezTo>
                    <a:pt x="1443" y="425"/>
                    <a:pt x="1345" y="146"/>
                    <a:pt x="1115" y="31"/>
                  </a:cubicBezTo>
                  <a:cubicBezTo>
                    <a:pt x="1066" y="10"/>
                    <a:pt x="1016" y="0"/>
                    <a:pt x="9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2"/>
            <p:cNvSpPr/>
            <p:nvPr/>
          </p:nvSpPr>
          <p:spPr>
            <a:xfrm>
              <a:off x="3521300" y="4076475"/>
              <a:ext cx="68875" cy="268950"/>
            </a:xfrm>
            <a:custGeom>
              <a:rect b="b" l="l" r="r" t="t"/>
              <a:pathLst>
                <a:path extrusionOk="0" h="10758" w="2755">
                  <a:moveTo>
                    <a:pt x="1446" y="1"/>
                  </a:moveTo>
                  <a:cubicBezTo>
                    <a:pt x="1115" y="1"/>
                    <a:pt x="775" y="124"/>
                    <a:pt x="508" y="415"/>
                  </a:cubicBezTo>
                  <a:cubicBezTo>
                    <a:pt x="164" y="857"/>
                    <a:pt x="0" y="1415"/>
                    <a:pt x="33" y="1972"/>
                  </a:cubicBezTo>
                  <a:cubicBezTo>
                    <a:pt x="49" y="2496"/>
                    <a:pt x="148" y="3021"/>
                    <a:pt x="345" y="3513"/>
                  </a:cubicBezTo>
                  <a:cubicBezTo>
                    <a:pt x="1180" y="5562"/>
                    <a:pt x="2066" y="7512"/>
                    <a:pt x="1508" y="8955"/>
                  </a:cubicBezTo>
                  <a:cubicBezTo>
                    <a:pt x="1267" y="9696"/>
                    <a:pt x="772" y="10310"/>
                    <a:pt x="117" y="10735"/>
                  </a:cubicBezTo>
                  <a:lnTo>
                    <a:pt x="117" y="10735"/>
                  </a:lnTo>
                  <a:cubicBezTo>
                    <a:pt x="306" y="10623"/>
                    <a:pt x="1109" y="10194"/>
                    <a:pt x="1607" y="8987"/>
                  </a:cubicBezTo>
                  <a:cubicBezTo>
                    <a:pt x="2213" y="7512"/>
                    <a:pt x="1344" y="5463"/>
                    <a:pt x="508" y="3447"/>
                  </a:cubicBezTo>
                  <a:cubicBezTo>
                    <a:pt x="328" y="2972"/>
                    <a:pt x="230" y="2464"/>
                    <a:pt x="197" y="1956"/>
                  </a:cubicBezTo>
                  <a:cubicBezTo>
                    <a:pt x="164" y="1447"/>
                    <a:pt x="312" y="939"/>
                    <a:pt x="607" y="513"/>
                  </a:cubicBezTo>
                  <a:cubicBezTo>
                    <a:pt x="846" y="243"/>
                    <a:pt x="1164" y="127"/>
                    <a:pt x="1473" y="127"/>
                  </a:cubicBezTo>
                  <a:cubicBezTo>
                    <a:pt x="1990" y="127"/>
                    <a:pt x="2486" y="451"/>
                    <a:pt x="2557" y="923"/>
                  </a:cubicBezTo>
                  <a:cubicBezTo>
                    <a:pt x="2681" y="1447"/>
                    <a:pt x="2267" y="1928"/>
                    <a:pt x="1753" y="1928"/>
                  </a:cubicBezTo>
                  <a:cubicBezTo>
                    <a:pt x="1721" y="1928"/>
                    <a:pt x="1689" y="1927"/>
                    <a:pt x="1656" y="1923"/>
                  </a:cubicBezTo>
                  <a:lnTo>
                    <a:pt x="1639" y="1923"/>
                  </a:lnTo>
                  <a:cubicBezTo>
                    <a:pt x="1623" y="1923"/>
                    <a:pt x="1607" y="1923"/>
                    <a:pt x="1574" y="1906"/>
                  </a:cubicBezTo>
                  <a:cubicBezTo>
                    <a:pt x="1508" y="1890"/>
                    <a:pt x="1443" y="1841"/>
                    <a:pt x="1410" y="1775"/>
                  </a:cubicBezTo>
                  <a:cubicBezTo>
                    <a:pt x="1410" y="1775"/>
                    <a:pt x="1361" y="1710"/>
                    <a:pt x="1410" y="1660"/>
                  </a:cubicBezTo>
                  <a:cubicBezTo>
                    <a:pt x="1443" y="1628"/>
                    <a:pt x="1803" y="1660"/>
                    <a:pt x="1820" y="1333"/>
                  </a:cubicBezTo>
                  <a:cubicBezTo>
                    <a:pt x="1830" y="1081"/>
                    <a:pt x="1626" y="917"/>
                    <a:pt x="1417" y="917"/>
                  </a:cubicBezTo>
                  <a:cubicBezTo>
                    <a:pt x="1300" y="917"/>
                    <a:pt x="1181" y="969"/>
                    <a:pt x="1099" y="1087"/>
                  </a:cubicBezTo>
                  <a:cubicBezTo>
                    <a:pt x="885" y="1349"/>
                    <a:pt x="1164" y="1939"/>
                    <a:pt x="1689" y="1972"/>
                  </a:cubicBezTo>
                  <a:lnTo>
                    <a:pt x="1853" y="1972"/>
                  </a:lnTo>
                  <a:cubicBezTo>
                    <a:pt x="2377" y="1923"/>
                    <a:pt x="2754" y="1431"/>
                    <a:pt x="2656" y="906"/>
                  </a:cubicBezTo>
                  <a:cubicBezTo>
                    <a:pt x="2583" y="384"/>
                    <a:pt x="2029" y="1"/>
                    <a:pt x="1446" y="1"/>
                  </a:cubicBezTo>
                  <a:close/>
                  <a:moveTo>
                    <a:pt x="117" y="10735"/>
                  </a:moveTo>
                  <a:cubicBezTo>
                    <a:pt x="101" y="10745"/>
                    <a:pt x="89" y="10752"/>
                    <a:pt x="82" y="10758"/>
                  </a:cubicBezTo>
                  <a:cubicBezTo>
                    <a:pt x="94" y="10750"/>
                    <a:pt x="105" y="10743"/>
                    <a:pt x="117" y="1073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2"/>
            <p:cNvSpPr/>
            <p:nvPr/>
          </p:nvSpPr>
          <p:spPr>
            <a:xfrm>
              <a:off x="3541375" y="3830425"/>
              <a:ext cx="61250" cy="136775"/>
            </a:xfrm>
            <a:custGeom>
              <a:rect b="b" l="l" r="r" t="t"/>
              <a:pathLst>
                <a:path extrusionOk="0" h="5471" w="2450">
                  <a:moveTo>
                    <a:pt x="1442" y="0"/>
                  </a:moveTo>
                  <a:cubicBezTo>
                    <a:pt x="1413" y="0"/>
                    <a:pt x="1385" y="5"/>
                    <a:pt x="1361" y="12"/>
                  </a:cubicBezTo>
                  <a:cubicBezTo>
                    <a:pt x="1033" y="127"/>
                    <a:pt x="968" y="389"/>
                    <a:pt x="1131" y="750"/>
                  </a:cubicBezTo>
                  <a:cubicBezTo>
                    <a:pt x="1279" y="1110"/>
                    <a:pt x="1787" y="1160"/>
                    <a:pt x="1656" y="2815"/>
                  </a:cubicBezTo>
                  <a:cubicBezTo>
                    <a:pt x="1525" y="4471"/>
                    <a:pt x="0" y="5471"/>
                    <a:pt x="0" y="5471"/>
                  </a:cubicBezTo>
                  <a:cubicBezTo>
                    <a:pt x="263" y="5421"/>
                    <a:pt x="1836" y="4471"/>
                    <a:pt x="2148" y="2438"/>
                  </a:cubicBezTo>
                  <a:cubicBezTo>
                    <a:pt x="2450" y="565"/>
                    <a:pt x="1791" y="0"/>
                    <a:pt x="14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2"/>
            <p:cNvSpPr/>
            <p:nvPr/>
          </p:nvSpPr>
          <p:spPr>
            <a:xfrm>
              <a:off x="3497125" y="3793525"/>
              <a:ext cx="132375" cy="177375"/>
            </a:xfrm>
            <a:custGeom>
              <a:rect b="b" l="l" r="r" t="t"/>
              <a:pathLst>
                <a:path extrusionOk="0" h="7095" w="5295">
                  <a:moveTo>
                    <a:pt x="1679" y="1"/>
                  </a:moveTo>
                  <a:cubicBezTo>
                    <a:pt x="1291" y="1"/>
                    <a:pt x="856" y="88"/>
                    <a:pt x="476" y="374"/>
                  </a:cubicBezTo>
                  <a:cubicBezTo>
                    <a:pt x="164" y="652"/>
                    <a:pt x="0" y="1062"/>
                    <a:pt x="49" y="1472"/>
                  </a:cubicBezTo>
                  <a:cubicBezTo>
                    <a:pt x="121" y="1988"/>
                    <a:pt x="645" y="2417"/>
                    <a:pt x="1258" y="2417"/>
                  </a:cubicBezTo>
                  <a:cubicBezTo>
                    <a:pt x="1345" y="2417"/>
                    <a:pt x="1435" y="2408"/>
                    <a:pt x="1525" y="2390"/>
                  </a:cubicBezTo>
                  <a:cubicBezTo>
                    <a:pt x="1623" y="2357"/>
                    <a:pt x="1738" y="2324"/>
                    <a:pt x="1820" y="2275"/>
                  </a:cubicBezTo>
                  <a:lnTo>
                    <a:pt x="1836" y="2275"/>
                  </a:lnTo>
                  <a:lnTo>
                    <a:pt x="1869" y="2259"/>
                  </a:lnTo>
                  <a:cubicBezTo>
                    <a:pt x="2164" y="2095"/>
                    <a:pt x="2328" y="1767"/>
                    <a:pt x="2262" y="1439"/>
                  </a:cubicBezTo>
                  <a:cubicBezTo>
                    <a:pt x="2212" y="1102"/>
                    <a:pt x="1924" y="879"/>
                    <a:pt x="1616" y="879"/>
                  </a:cubicBezTo>
                  <a:cubicBezTo>
                    <a:pt x="1520" y="879"/>
                    <a:pt x="1422" y="901"/>
                    <a:pt x="1328" y="947"/>
                  </a:cubicBezTo>
                  <a:cubicBezTo>
                    <a:pt x="967" y="1144"/>
                    <a:pt x="1066" y="1701"/>
                    <a:pt x="1475" y="1750"/>
                  </a:cubicBezTo>
                  <a:cubicBezTo>
                    <a:pt x="1506" y="1758"/>
                    <a:pt x="1537" y="1762"/>
                    <a:pt x="1567" y="1762"/>
                  </a:cubicBezTo>
                  <a:cubicBezTo>
                    <a:pt x="1791" y="1762"/>
                    <a:pt x="1978" y="1556"/>
                    <a:pt x="1934" y="1324"/>
                  </a:cubicBezTo>
                  <a:cubicBezTo>
                    <a:pt x="1928" y="1285"/>
                    <a:pt x="1955" y="1251"/>
                    <a:pt x="1992" y="1251"/>
                  </a:cubicBezTo>
                  <a:cubicBezTo>
                    <a:pt x="2048" y="1251"/>
                    <a:pt x="2128" y="1330"/>
                    <a:pt x="2147" y="1587"/>
                  </a:cubicBezTo>
                  <a:cubicBezTo>
                    <a:pt x="2164" y="1701"/>
                    <a:pt x="2131" y="1832"/>
                    <a:pt x="2082" y="1947"/>
                  </a:cubicBezTo>
                  <a:cubicBezTo>
                    <a:pt x="1935" y="2168"/>
                    <a:pt x="1695" y="2296"/>
                    <a:pt x="1434" y="2296"/>
                  </a:cubicBezTo>
                  <a:cubicBezTo>
                    <a:pt x="1404" y="2296"/>
                    <a:pt x="1374" y="2295"/>
                    <a:pt x="1344" y="2291"/>
                  </a:cubicBezTo>
                  <a:cubicBezTo>
                    <a:pt x="1334" y="2292"/>
                    <a:pt x="1323" y="2292"/>
                    <a:pt x="1313" y="2292"/>
                  </a:cubicBezTo>
                  <a:cubicBezTo>
                    <a:pt x="625" y="2292"/>
                    <a:pt x="141" y="1233"/>
                    <a:pt x="787" y="603"/>
                  </a:cubicBezTo>
                  <a:cubicBezTo>
                    <a:pt x="1068" y="308"/>
                    <a:pt x="1462" y="179"/>
                    <a:pt x="1881" y="179"/>
                  </a:cubicBezTo>
                  <a:cubicBezTo>
                    <a:pt x="2391" y="179"/>
                    <a:pt x="2937" y="370"/>
                    <a:pt x="3360" y="685"/>
                  </a:cubicBezTo>
                  <a:cubicBezTo>
                    <a:pt x="5098" y="1947"/>
                    <a:pt x="4836" y="4242"/>
                    <a:pt x="4328" y="5389"/>
                  </a:cubicBezTo>
                  <a:cubicBezTo>
                    <a:pt x="4067" y="6074"/>
                    <a:pt x="3611" y="6662"/>
                    <a:pt x="3025" y="7088"/>
                  </a:cubicBezTo>
                  <a:lnTo>
                    <a:pt x="3025" y="7088"/>
                  </a:lnTo>
                  <a:cubicBezTo>
                    <a:pt x="3115" y="7032"/>
                    <a:pt x="3861" y="6596"/>
                    <a:pt x="4409" y="5439"/>
                  </a:cubicBezTo>
                  <a:cubicBezTo>
                    <a:pt x="4950" y="4291"/>
                    <a:pt x="5295" y="1898"/>
                    <a:pt x="3459" y="538"/>
                  </a:cubicBezTo>
                  <a:cubicBezTo>
                    <a:pt x="3115" y="292"/>
                    <a:pt x="2705" y="128"/>
                    <a:pt x="2262" y="62"/>
                  </a:cubicBezTo>
                  <a:cubicBezTo>
                    <a:pt x="2093" y="27"/>
                    <a:pt x="1893" y="1"/>
                    <a:pt x="1679" y="1"/>
                  </a:cubicBezTo>
                  <a:close/>
                  <a:moveTo>
                    <a:pt x="3025" y="7088"/>
                  </a:moveTo>
                  <a:cubicBezTo>
                    <a:pt x="3018" y="7092"/>
                    <a:pt x="3015" y="7094"/>
                    <a:pt x="3016" y="7094"/>
                  </a:cubicBezTo>
                  <a:cubicBezTo>
                    <a:pt x="3019" y="7092"/>
                    <a:pt x="3022" y="7090"/>
                    <a:pt x="3025" y="708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2"/>
            <p:cNvSpPr/>
            <p:nvPr/>
          </p:nvSpPr>
          <p:spPr>
            <a:xfrm>
              <a:off x="3527450" y="3655325"/>
              <a:ext cx="130325" cy="205325"/>
            </a:xfrm>
            <a:custGeom>
              <a:rect b="b" l="l" r="r" t="t"/>
              <a:pathLst>
                <a:path extrusionOk="0" h="8213" w="5213">
                  <a:moveTo>
                    <a:pt x="1098" y="1"/>
                  </a:moveTo>
                  <a:lnTo>
                    <a:pt x="1098" y="1"/>
                  </a:lnTo>
                  <a:cubicBezTo>
                    <a:pt x="0" y="2853"/>
                    <a:pt x="1279" y="4377"/>
                    <a:pt x="2541" y="5623"/>
                  </a:cubicBezTo>
                  <a:cubicBezTo>
                    <a:pt x="3803" y="6852"/>
                    <a:pt x="3754" y="8213"/>
                    <a:pt x="3754" y="8213"/>
                  </a:cubicBezTo>
                  <a:cubicBezTo>
                    <a:pt x="4655" y="7278"/>
                    <a:pt x="3590" y="5590"/>
                    <a:pt x="4459" y="4246"/>
                  </a:cubicBezTo>
                  <a:cubicBezTo>
                    <a:pt x="5213" y="3099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16" y="3738"/>
                  </a:cubicBezTo>
                  <a:cubicBezTo>
                    <a:pt x="2656" y="4476"/>
                    <a:pt x="3278" y="5803"/>
                    <a:pt x="3278" y="5803"/>
                  </a:cubicBezTo>
                  <a:cubicBezTo>
                    <a:pt x="2065" y="4935"/>
                    <a:pt x="2311" y="4164"/>
                    <a:pt x="2656" y="3754"/>
                  </a:cubicBezTo>
                  <a:cubicBezTo>
                    <a:pt x="3000" y="3361"/>
                    <a:pt x="2524" y="3017"/>
                    <a:pt x="2541" y="2787"/>
                  </a:cubicBezTo>
                  <a:cubicBezTo>
                    <a:pt x="2557" y="2640"/>
                    <a:pt x="2590" y="2509"/>
                    <a:pt x="2639" y="2378"/>
                  </a:cubicBezTo>
                  <a:cubicBezTo>
                    <a:pt x="2639" y="2378"/>
                    <a:pt x="2565" y="2323"/>
                    <a:pt x="2427" y="2323"/>
                  </a:cubicBezTo>
                  <a:cubicBezTo>
                    <a:pt x="2314" y="2323"/>
                    <a:pt x="2159" y="2359"/>
                    <a:pt x="1967" y="2492"/>
                  </a:cubicBezTo>
                  <a:cubicBezTo>
                    <a:pt x="1230" y="2984"/>
                    <a:pt x="1525" y="4082"/>
                    <a:pt x="1525" y="4082"/>
                  </a:cubicBezTo>
                  <a:cubicBezTo>
                    <a:pt x="1000" y="3345"/>
                    <a:pt x="1180" y="2591"/>
                    <a:pt x="1770" y="2066"/>
                  </a:cubicBezTo>
                  <a:cubicBezTo>
                    <a:pt x="2377" y="1542"/>
                    <a:pt x="1803" y="1066"/>
                    <a:pt x="1410" y="853"/>
                  </a:cubicBezTo>
                  <a:cubicBezTo>
                    <a:pt x="1017" y="624"/>
                    <a:pt x="1098" y="1"/>
                    <a:pt x="109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2"/>
            <p:cNvSpPr/>
            <p:nvPr/>
          </p:nvSpPr>
          <p:spPr>
            <a:xfrm>
              <a:off x="3467200" y="3629925"/>
              <a:ext cx="75850" cy="113125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17"/>
                    <a:pt x="3033" y="4525"/>
                  </a:cubicBezTo>
                  <a:cubicBezTo>
                    <a:pt x="3033" y="4525"/>
                    <a:pt x="2476" y="3852"/>
                    <a:pt x="2722" y="3098"/>
                  </a:cubicBezTo>
                  <a:cubicBezTo>
                    <a:pt x="2984" y="2344"/>
                    <a:pt x="2689" y="2066"/>
                    <a:pt x="2443" y="1820"/>
                  </a:cubicBezTo>
                  <a:cubicBezTo>
                    <a:pt x="2295" y="1656"/>
                    <a:pt x="2295" y="1427"/>
                    <a:pt x="2427" y="1263"/>
                  </a:cubicBezTo>
                  <a:cubicBezTo>
                    <a:pt x="2427" y="1263"/>
                    <a:pt x="2382" y="1253"/>
                    <a:pt x="2319" y="1253"/>
                  </a:cubicBezTo>
                  <a:cubicBezTo>
                    <a:pt x="2153" y="1253"/>
                    <a:pt x="1864" y="1321"/>
                    <a:pt x="1935" y="1820"/>
                  </a:cubicBezTo>
                  <a:cubicBezTo>
                    <a:pt x="2033" y="2508"/>
                    <a:pt x="2082" y="2623"/>
                    <a:pt x="1853" y="2640"/>
                  </a:cubicBezTo>
                  <a:cubicBezTo>
                    <a:pt x="1848" y="2640"/>
                    <a:pt x="1843" y="2640"/>
                    <a:pt x="1839" y="2640"/>
                  </a:cubicBezTo>
                  <a:cubicBezTo>
                    <a:pt x="1643" y="2640"/>
                    <a:pt x="1706" y="2307"/>
                    <a:pt x="1755" y="2115"/>
                  </a:cubicBezTo>
                  <a:cubicBezTo>
                    <a:pt x="1820" y="1935"/>
                    <a:pt x="2066" y="1099"/>
                    <a:pt x="1410" y="820"/>
                  </a:cubicBezTo>
                  <a:cubicBezTo>
                    <a:pt x="755" y="541"/>
                    <a:pt x="492" y="279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2"/>
            <p:cNvSpPr/>
            <p:nvPr/>
          </p:nvSpPr>
          <p:spPr>
            <a:xfrm>
              <a:off x="3603650" y="3844650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71" y="492"/>
                    <a:pt x="1050" y="1181"/>
                    <a:pt x="952" y="2476"/>
                  </a:cubicBezTo>
                  <a:cubicBezTo>
                    <a:pt x="853" y="3754"/>
                    <a:pt x="1" y="4262"/>
                    <a:pt x="1" y="4262"/>
                  </a:cubicBezTo>
                  <a:cubicBezTo>
                    <a:pt x="3591" y="2426"/>
                    <a:pt x="2279" y="755"/>
                    <a:pt x="1935" y="509"/>
                  </a:cubicBezTo>
                  <a:cubicBezTo>
                    <a:pt x="1591" y="263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2"/>
            <p:cNvSpPr/>
            <p:nvPr/>
          </p:nvSpPr>
          <p:spPr>
            <a:xfrm>
              <a:off x="3605700" y="3910450"/>
              <a:ext cx="196725" cy="145050"/>
            </a:xfrm>
            <a:custGeom>
              <a:rect b="b" l="l" r="r" t="t"/>
              <a:pathLst>
                <a:path extrusionOk="0" h="5802" w="7869">
                  <a:moveTo>
                    <a:pt x="3218" y="1"/>
                  </a:moveTo>
                  <a:cubicBezTo>
                    <a:pt x="2833" y="1"/>
                    <a:pt x="2408" y="335"/>
                    <a:pt x="2001" y="958"/>
                  </a:cubicBezTo>
                  <a:cubicBezTo>
                    <a:pt x="1460" y="1794"/>
                    <a:pt x="1" y="1925"/>
                    <a:pt x="1" y="1925"/>
                  </a:cubicBezTo>
                  <a:cubicBezTo>
                    <a:pt x="2378" y="1974"/>
                    <a:pt x="3017" y="2597"/>
                    <a:pt x="3656" y="3351"/>
                  </a:cubicBezTo>
                  <a:cubicBezTo>
                    <a:pt x="4295" y="4105"/>
                    <a:pt x="4476" y="5335"/>
                    <a:pt x="6000" y="5712"/>
                  </a:cubicBezTo>
                  <a:cubicBezTo>
                    <a:pt x="6253" y="5775"/>
                    <a:pt x="6474" y="5801"/>
                    <a:pt x="6666" y="5801"/>
                  </a:cubicBezTo>
                  <a:cubicBezTo>
                    <a:pt x="7619" y="5801"/>
                    <a:pt x="7869" y="5154"/>
                    <a:pt x="7869" y="5154"/>
                  </a:cubicBezTo>
                  <a:lnTo>
                    <a:pt x="7869" y="5154"/>
                  </a:lnTo>
                  <a:cubicBezTo>
                    <a:pt x="7782" y="5212"/>
                    <a:pt x="7703" y="5241"/>
                    <a:pt x="7632" y="5241"/>
                  </a:cubicBezTo>
                  <a:cubicBezTo>
                    <a:pt x="7381" y="5241"/>
                    <a:pt x="7237" y="4876"/>
                    <a:pt x="7262" y="4122"/>
                  </a:cubicBezTo>
                  <a:cubicBezTo>
                    <a:pt x="7279" y="3155"/>
                    <a:pt x="6394" y="2876"/>
                    <a:pt x="5279" y="2712"/>
                  </a:cubicBezTo>
                  <a:cubicBezTo>
                    <a:pt x="4164" y="2532"/>
                    <a:pt x="3230" y="2466"/>
                    <a:pt x="3132" y="2089"/>
                  </a:cubicBezTo>
                  <a:cubicBezTo>
                    <a:pt x="3017" y="1729"/>
                    <a:pt x="3509" y="1581"/>
                    <a:pt x="4181" y="1384"/>
                  </a:cubicBezTo>
                  <a:cubicBezTo>
                    <a:pt x="4869" y="1171"/>
                    <a:pt x="4558" y="549"/>
                    <a:pt x="4558" y="548"/>
                  </a:cubicBezTo>
                  <a:lnTo>
                    <a:pt x="4558" y="548"/>
                  </a:lnTo>
                  <a:cubicBezTo>
                    <a:pt x="4506" y="589"/>
                    <a:pt x="4454" y="607"/>
                    <a:pt x="4400" y="607"/>
                  </a:cubicBezTo>
                  <a:cubicBezTo>
                    <a:pt x="4212" y="607"/>
                    <a:pt x="3992" y="393"/>
                    <a:pt x="3623" y="139"/>
                  </a:cubicBezTo>
                  <a:cubicBezTo>
                    <a:pt x="3496" y="46"/>
                    <a:pt x="3360" y="1"/>
                    <a:pt x="32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2"/>
            <p:cNvSpPr/>
            <p:nvPr/>
          </p:nvSpPr>
          <p:spPr>
            <a:xfrm>
              <a:off x="3510225" y="3969575"/>
              <a:ext cx="192225" cy="155800"/>
            </a:xfrm>
            <a:custGeom>
              <a:rect b="b" l="l" r="r" t="t"/>
              <a:pathLst>
                <a:path extrusionOk="0" h="6232" w="7689">
                  <a:moveTo>
                    <a:pt x="4322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65" y="3625"/>
                    <a:pt x="1" y="4871"/>
                    <a:pt x="247" y="6051"/>
                  </a:cubicBezTo>
                  <a:lnTo>
                    <a:pt x="247" y="6084"/>
                  </a:lnTo>
                  <a:lnTo>
                    <a:pt x="279" y="6232"/>
                  </a:lnTo>
                  <a:cubicBezTo>
                    <a:pt x="263" y="6084"/>
                    <a:pt x="247" y="5936"/>
                    <a:pt x="247" y="5773"/>
                  </a:cubicBezTo>
                  <a:cubicBezTo>
                    <a:pt x="247" y="4904"/>
                    <a:pt x="427" y="4052"/>
                    <a:pt x="755" y="3248"/>
                  </a:cubicBezTo>
                  <a:cubicBezTo>
                    <a:pt x="1148" y="2248"/>
                    <a:pt x="1886" y="1429"/>
                    <a:pt x="2820" y="904"/>
                  </a:cubicBezTo>
                  <a:cubicBezTo>
                    <a:pt x="3368" y="590"/>
                    <a:pt x="4084" y="339"/>
                    <a:pt x="4792" y="339"/>
                  </a:cubicBezTo>
                  <a:cubicBezTo>
                    <a:pt x="5375" y="339"/>
                    <a:pt x="5952" y="509"/>
                    <a:pt x="6426" y="954"/>
                  </a:cubicBezTo>
                  <a:cubicBezTo>
                    <a:pt x="7492" y="1871"/>
                    <a:pt x="7147" y="3789"/>
                    <a:pt x="5951" y="4084"/>
                  </a:cubicBezTo>
                  <a:cubicBezTo>
                    <a:pt x="5816" y="4120"/>
                    <a:pt x="5677" y="4137"/>
                    <a:pt x="5539" y="4137"/>
                  </a:cubicBezTo>
                  <a:cubicBezTo>
                    <a:pt x="5104" y="4137"/>
                    <a:pt x="4679" y="3965"/>
                    <a:pt x="4443" y="3642"/>
                  </a:cubicBezTo>
                  <a:cubicBezTo>
                    <a:pt x="4164" y="3232"/>
                    <a:pt x="4148" y="2691"/>
                    <a:pt x="4410" y="2281"/>
                  </a:cubicBezTo>
                  <a:cubicBezTo>
                    <a:pt x="4600" y="2003"/>
                    <a:pt x="4910" y="1845"/>
                    <a:pt x="5229" y="1845"/>
                  </a:cubicBezTo>
                  <a:cubicBezTo>
                    <a:pt x="5379" y="1845"/>
                    <a:pt x="5531" y="1880"/>
                    <a:pt x="5672" y="1953"/>
                  </a:cubicBezTo>
                  <a:cubicBezTo>
                    <a:pt x="5852" y="2035"/>
                    <a:pt x="5967" y="2216"/>
                    <a:pt x="5967" y="2412"/>
                  </a:cubicBezTo>
                  <a:cubicBezTo>
                    <a:pt x="5967" y="2412"/>
                    <a:pt x="5952" y="2545"/>
                    <a:pt x="5867" y="2545"/>
                  </a:cubicBezTo>
                  <a:cubicBezTo>
                    <a:pt x="5863" y="2545"/>
                    <a:pt x="5858" y="2544"/>
                    <a:pt x="5852" y="2544"/>
                  </a:cubicBezTo>
                  <a:cubicBezTo>
                    <a:pt x="5770" y="2544"/>
                    <a:pt x="5787" y="2380"/>
                    <a:pt x="5525" y="2314"/>
                  </a:cubicBezTo>
                  <a:cubicBezTo>
                    <a:pt x="5495" y="2307"/>
                    <a:pt x="5466" y="2304"/>
                    <a:pt x="5437" y="2304"/>
                  </a:cubicBezTo>
                  <a:cubicBezTo>
                    <a:pt x="5181" y="2304"/>
                    <a:pt x="4976" y="2557"/>
                    <a:pt x="5049" y="2822"/>
                  </a:cubicBezTo>
                  <a:cubicBezTo>
                    <a:pt x="5080" y="2989"/>
                    <a:pt x="5316" y="3122"/>
                    <a:pt x="5560" y="3122"/>
                  </a:cubicBezTo>
                  <a:cubicBezTo>
                    <a:pt x="5700" y="3122"/>
                    <a:pt x="5843" y="3078"/>
                    <a:pt x="5951" y="2970"/>
                  </a:cubicBezTo>
                  <a:cubicBezTo>
                    <a:pt x="6016" y="2904"/>
                    <a:pt x="6066" y="2822"/>
                    <a:pt x="6082" y="2724"/>
                  </a:cubicBezTo>
                  <a:cubicBezTo>
                    <a:pt x="6180" y="2412"/>
                    <a:pt x="6049" y="2068"/>
                    <a:pt x="5770" y="1904"/>
                  </a:cubicBezTo>
                  <a:cubicBezTo>
                    <a:pt x="5603" y="1806"/>
                    <a:pt x="5417" y="1759"/>
                    <a:pt x="5232" y="1759"/>
                  </a:cubicBezTo>
                  <a:cubicBezTo>
                    <a:pt x="4893" y="1759"/>
                    <a:pt x="4557" y="1918"/>
                    <a:pt x="4344" y="2216"/>
                  </a:cubicBezTo>
                  <a:cubicBezTo>
                    <a:pt x="4033" y="2658"/>
                    <a:pt x="4033" y="3248"/>
                    <a:pt x="4344" y="3691"/>
                  </a:cubicBezTo>
                  <a:cubicBezTo>
                    <a:pt x="4613" y="4062"/>
                    <a:pt x="5092" y="4263"/>
                    <a:pt x="5578" y="4263"/>
                  </a:cubicBezTo>
                  <a:cubicBezTo>
                    <a:pt x="5714" y="4263"/>
                    <a:pt x="5851" y="4248"/>
                    <a:pt x="5984" y="4215"/>
                  </a:cubicBezTo>
                  <a:cubicBezTo>
                    <a:pt x="7344" y="3888"/>
                    <a:pt x="7688" y="1806"/>
                    <a:pt x="6557" y="806"/>
                  </a:cubicBezTo>
                  <a:cubicBezTo>
                    <a:pt x="6410" y="675"/>
                    <a:pt x="6246" y="560"/>
                    <a:pt x="6082" y="462"/>
                  </a:cubicBezTo>
                  <a:cubicBezTo>
                    <a:pt x="5590" y="167"/>
                    <a:pt x="5033" y="19"/>
                    <a:pt x="4459" y="3"/>
                  </a:cubicBezTo>
                  <a:cubicBezTo>
                    <a:pt x="4413" y="1"/>
                    <a:pt x="4368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2"/>
            <p:cNvSpPr/>
            <p:nvPr/>
          </p:nvSpPr>
          <p:spPr>
            <a:xfrm>
              <a:off x="3520075" y="4017725"/>
              <a:ext cx="75900" cy="81825"/>
            </a:xfrm>
            <a:custGeom>
              <a:rect b="b" l="l" r="r" t="t"/>
              <a:pathLst>
                <a:path extrusionOk="0" h="3273" w="3036">
                  <a:moveTo>
                    <a:pt x="2307" y="1"/>
                  </a:moveTo>
                  <a:cubicBezTo>
                    <a:pt x="2110" y="1"/>
                    <a:pt x="1861" y="69"/>
                    <a:pt x="1574" y="241"/>
                  </a:cubicBezTo>
                  <a:cubicBezTo>
                    <a:pt x="312" y="1011"/>
                    <a:pt x="0" y="3273"/>
                    <a:pt x="0" y="3273"/>
                  </a:cubicBezTo>
                  <a:cubicBezTo>
                    <a:pt x="0" y="3273"/>
                    <a:pt x="689" y="1175"/>
                    <a:pt x="1934" y="962"/>
                  </a:cubicBezTo>
                  <a:cubicBezTo>
                    <a:pt x="3036" y="784"/>
                    <a:pt x="2974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2"/>
            <p:cNvSpPr/>
            <p:nvPr/>
          </p:nvSpPr>
          <p:spPr>
            <a:xfrm>
              <a:off x="3618000" y="4011425"/>
              <a:ext cx="130350" cy="112975"/>
            </a:xfrm>
            <a:custGeom>
              <a:rect b="b" l="l" r="r" t="t"/>
              <a:pathLst>
                <a:path extrusionOk="0" h="4519" w="5214">
                  <a:moveTo>
                    <a:pt x="3033" y="1"/>
                  </a:moveTo>
                  <a:cubicBezTo>
                    <a:pt x="3033" y="1"/>
                    <a:pt x="3344" y="706"/>
                    <a:pt x="3017" y="1771"/>
                  </a:cubicBezTo>
                  <a:cubicBezTo>
                    <a:pt x="2672" y="2853"/>
                    <a:pt x="1836" y="3066"/>
                    <a:pt x="1197" y="3131"/>
                  </a:cubicBezTo>
                  <a:cubicBezTo>
                    <a:pt x="574" y="3197"/>
                    <a:pt x="132" y="3476"/>
                    <a:pt x="1" y="4344"/>
                  </a:cubicBezTo>
                  <a:cubicBezTo>
                    <a:pt x="139" y="4246"/>
                    <a:pt x="307" y="4195"/>
                    <a:pt x="479" y="4195"/>
                  </a:cubicBezTo>
                  <a:cubicBezTo>
                    <a:pt x="593" y="4195"/>
                    <a:pt x="709" y="4217"/>
                    <a:pt x="820" y="4262"/>
                  </a:cubicBezTo>
                  <a:cubicBezTo>
                    <a:pt x="1056" y="4380"/>
                    <a:pt x="1447" y="4518"/>
                    <a:pt x="1841" y="4518"/>
                  </a:cubicBezTo>
                  <a:cubicBezTo>
                    <a:pt x="2159" y="4518"/>
                    <a:pt x="2480" y="4428"/>
                    <a:pt x="2722" y="4164"/>
                  </a:cubicBezTo>
                  <a:cubicBezTo>
                    <a:pt x="3263" y="3574"/>
                    <a:pt x="3164" y="2968"/>
                    <a:pt x="3131" y="2673"/>
                  </a:cubicBezTo>
                  <a:cubicBezTo>
                    <a:pt x="3115" y="2398"/>
                    <a:pt x="3067" y="1853"/>
                    <a:pt x="3333" y="1853"/>
                  </a:cubicBezTo>
                  <a:cubicBezTo>
                    <a:pt x="3337" y="1853"/>
                    <a:pt x="3340" y="1853"/>
                    <a:pt x="3345" y="1853"/>
                  </a:cubicBezTo>
                  <a:cubicBezTo>
                    <a:pt x="3345" y="1853"/>
                    <a:pt x="3348" y="1852"/>
                    <a:pt x="3354" y="1852"/>
                  </a:cubicBezTo>
                  <a:cubicBezTo>
                    <a:pt x="3397" y="1852"/>
                    <a:pt x="3574" y="1878"/>
                    <a:pt x="3574" y="2296"/>
                  </a:cubicBezTo>
                  <a:cubicBezTo>
                    <a:pt x="3558" y="2754"/>
                    <a:pt x="3541" y="3050"/>
                    <a:pt x="4164" y="3230"/>
                  </a:cubicBezTo>
                  <a:cubicBezTo>
                    <a:pt x="4492" y="3328"/>
                    <a:pt x="4820" y="3492"/>
                    <a:pt x="5082" y="3722"/>
                  </a:cubicBezTo>
                  <a:cubicBezTo>
                    <a:pt x="4967" y="3508"/>
                    <a:pt x="4934" y="3263"/>
                    <a:pt x="5000" y="3033"/>
                  </a:cubicBezTo>
                  <a:cubicBezTo>
                    <a:pt x="5131" y="2705"/>
                    <a:pt x="5213" y="2099"/>
                    <a:pt x="4639" y="1705"/>
                  </a:cubicBezTo>
                  <a:cubicBezTo>
                    <a:pt x="4082" y="1312"/>
                    <a:pt x="3525" y="1066"/>
                    <a:pt x="3394" y="673"/>
                  </a:cubicBezTo>
                  <a:cubicBezTo>
                    <a:pt x="3312" y="443"/>
                    <a:pt x="3197" y="214"/>
                    <a:pt x="30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2"/>
            <p:cNvSpPr/>
            <p:nvPr/>
          </p:nvSpPr>
          <p:spPr>
            <a:xfrm>
              <a:off x="3695875" y="4087250"/>
              <a:ext cx="31975" cy="50000"/>
            </a:xfrm>
            <a:custGeom>
              <a:rect b="b" l="l" r="r" t="t"/>
              <a:pathLst>
                <a:path extrusionOk="0" h="2000" w="1279">
                  <a:moveTo>
                    <a:pt x="328" y="0"/>
                  </a:moveTo>
                  <a:cubicBezTo>
                    <a:pt x="328" y="0"/>
                    <a:pt x="328" y="0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0"/>
                    <a:pt x="328" y="0"/>
                  </a:cubicBezTo>
                  <a:close/>
                  <a:moveTo>
                    <a:pt x="328" y="1"/>
                  </a:moveTo>
                  <a:cubicBezTo>
                    <a:pt x="344" y="197"/>
                    <a:pt x="328" y="394"/>
                    <a:pt x="262" y="574"/>
                  </a:cubicBezTo>
                  <a:cubicBezTo>
                    <a:pt x="180" y="836"/>
                    <a:pt x="0" y="1246"/>
                    <a:pt x="459" y="1541"/>
                  </a:cubicBezTo>
                  <a:cubicBezTo>
                    <a:pt x="475" y="1541"/>
                    <a:pt x="475" y="1557"/>
                    <a:pt x="492" y="1557"/>
                  </a:cubicBezTo>
                  <a:cubicBezTo>
                    <a:pt x="1016" y="1852"/>
                    <a:pt x="1016" y="2000"/>
                    <a:pt x="1016" y="2000"/>
                  </a:cubicBezTo>
                  <a:cubicBezTo>
                    <a:pt x="1016" y="2000"/>
                    <a:pt x="1049" y="1770"/>
                    <a:pt x="1098" y="1541"/>
                  </a:cubicBezTo>
                  <a:cubicBezTo>
                    <a:pt x="1115" y="1459"/>
                    <a:pt x="1147" y="1377"/>
                    <a:pt x="1164" y="1295"/>
                  </a:cubicBezTo>
                  <a:cubicBezTo>
                    <a:pt x="1279" y="934"/>
                    <a:pt x="1115" y="541"/>
                    <a:pt x="770" y="361"/>
                  </a:cubicBezTo>
                  <a:cubicBezTo>
                    <a:pt x="353" y="113"/>
                    <a:pt x="329" y="12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2"/>
            <p:cNvSpPr/>
            <p:nvPr/>
          </p:nvSpPr>
          <p:spPr>
            <a:xfrm>
              <a:off x="3697100" y="3871850"/>
              <a:ext cx="172950" cy="122025"/>
            </a:xfrm>
            <a:custGeom>
              <a:rect b="b" l="l" r="r" t="t"/>
              <a:pathLst>
                <a:path extrusionOk="0" h="4881" w="6918">
                  <a:moveTo>
                    <a:pt x="1939" y="0"/>
                  </a:moveTo>
                  <a:cubicBezTo>
                    <a:pt x="1049" y="0"/>
                    <a:pt x="571" y="822"/>
                    <a:pt x="689" y="1371"/>
                  </a:cubicBezTo>
                  <a:cubicBezTo>
                    <a:pt x="823" y="1984"/>
                    <a:pt x="1434" y="2011"/>
                    <a:pt x="1541" y="2011"/>
                  </a:cubicBezTo>
                  <a:cubicBezTo>
                    <a:pt x="1552" y="2011"/>
                    <a:pt x="1557" y="2010"/>
                    <a:pt x="1557" y="2010"/>
                  </a:cubicBezTo>
                  <a:cubicBezTo>
                    <a:pt x="1295" y="1896"/>
                    <a:pt x="1180" y="1584"/>
                    <a:pt x="1295" y="1338"/>
                  </a:cubicBezTo>
                  <a:cubicBezTo>
                    <a:pt x="1340" y="1266"/>
                    <a:pt x="1388" y="1239"/>
                    <a:pt x="1441" y="1239"/>
                  </a:cubicBezTo>
                  <a:cubicBezTo>
                    <a:pt x="1542" y="1239"/>
                    <a:pt x="1657" y="1339"/>
                    <a:pt x="1787" y="1404"/>
                  </a:cubicBezTo>
                  <a:cubicBezTo>
                    <a:pt x="1827" y="1427"/>
                    <a:pt x="1865" y="1438"/>
                    <a:pt x="1901" y="1438"/>
                  </a:cubicBezTo>
                  <a:cubicBezTo>
                    <a:pt x="2040" y="1438"/>
                    <a:pt x="2144" y="1279"/>
                    <a:pt x="2197" y="1109"/>
                  </a:cubicBezTo>
                  <a:cubicBezTo>
                    <a:pt x="2237" y="968"/>
                    <a:pt x="2339" y="827"/>
                    <a:pt x="2527" y="827"/>
                  </a:cubicBezTo>
                  <a:cubicBezTo>
                    <a:pt x="2644" y="827"/>
                    <a:pt x="2794" y="882"/>
                    <a:pt x="2983" y="1027"/>
                  </a:cubicBezTo>
                  <a:cubicBezTo>
                    <a:pt x="3459" y="1404"/>
                    <a:pt x="3164" y="2142"/>
                    <a:pt x="3164" y="2142"/>
                  </a:cubicBezTo>
                  <a:cubicBezTo>
                    <a:pt x="3164" y="2142"/>
                    <a:pt x="3164" y="1535"/>
                    <a:pt x="2721" y="1470"/>
                  </a:cubicBezTo>
                  <a:cubicBezTo>
                    <a:pt x="2680" y="1457"/>
                    <a:pt x="2638" y="1451"/>
                    <a:pt x="2596" y="1451"/>
                  </a:cubicBezTo>
                  <a:cubicBezTo>
                    <a:pt x="2419" y="1451"/>
                    <a:pt x="2243" y="1556"/>
                    <a:pt x="2164" y="1715"/>
                  </a:cubicBezTo>
                  <a:cubicBezTo>
                    <a:pt x="2443" y="1715"/>
                    <a:pt x="2459" y="2092"/>
                    <a:pt x="2311" y="2306"/>
                  </a:cubicBezTo>
                  <a:cubicBezTo>
                    <a:pt x="2164" y="2502"/>
                    <a:pt x="2213" y="2650"/>
                    <a:pt x="2344" y="2732"/>
                  </a:cubicBezTo>
                  <a:cubicBezTo>
                    <a:pt x="2492" y="2814"/>
                    <a:pt x="2705" y="2814"/>
                    <a:pt x="2524" y="3191"/>
                  </a:cubicBezTo>
                  <a:cubicBezTo>
                    <a:pt x="2344" y="3568"/>
                    <a:pt x="1639" y="3584"/>
                    <a:pt x="1639" y="3584"/>
                  </a:cubicBezTo>
                  <a:cubicBezTo>
                    <a:pt x="1787" y="3371"/>
                    <a:pt x="1754" y="3076"/>
                    <a:pt x="1557" y="2912"/>
                  </a:cubicBezTo>
                  <a:cubicBezTo>
                    <a:pt x="1557" y="3076"/>
                    <a:pt x="1443" y="3223"/>
                    <a:pt x="1295" y="3273"/>
                  </a:cubicBezTo>
                  <a:cubicBezTo>
                    <a:pt x="1000" y="3371"/>
                    <a:pt x="1016" y="3273"/>
                    <a:pt x="754" y="3502"/>
                  </a:cubicBezTo>
                  <a:cubicBezTo>
                    <a:pt x="623" y="3617"/>
                    <a:pt x="435" y="3646"/>
                    <a:pt x="279" y="3646"/>
                  </a:cubicBezTo>
                  <a:cubicBezTo>
                    <a:pt x="123" y="3646"/>
                    <a:pt x="0" y="3617"/>
                    <a:pt x="0" y="3617"/>
                  </a:cubicBezTo>
                  <a:lnTo>
                    <a:pt x="0" y="3617"/>
                  </a:lnTo>
                  <a:cubicBezTo>
                    <a:pt x="181" y="3715"/>
                    <a:pt x="377" y="3781"/>
                    <a:pt x="574" y="3797"/>
                  </a:cubicBezTo>
                  <a:cubicBezTo>
                    <a:pt x="1016" y="3830"/>
                    <a:pt x="1459" y="3895"/>
                    <a:pt x="1885" y="3994"/>
                  </a:cubicBezTo>
                  <a:cubicBezTo>
                    <a:pt x="3065" y="4354"/>
                    <a:pt x="3787" y="4846"/>
                    <a:pt x="4688" y="4879"/>
                  </a:cubicBezTo>
                  <a:cubicBezTo>
                    <a:pt x="4720" y="4880"/>
                    <a:pt x="4751" y="4881"/>
                    <a:pt x="4783" y="4881"/>
                  </a:cubicBezTo>
                  <a:cubicBezTo>
                    <a:pt x="5196" y="4881"/>
                    <a:pt x="5618" y="4782"/>
                    <a:pt x="5983" y="4584"/>
                  </a:cubicBezTo>
                  <a:cubicBezTo>
                    <a:pt x="6770" y="4109"/>
                    <a:pt x="6917" y="2945"/>
                    <a:pt x="6458" y="2355"/>
                  </a:cubicBezTo>
                  <a:cubicBezTo>
                    <a:pt x="6227" y="2016"/>
                    <a:pt x="5863" y="1861"/>
                    <a:pt x="5523" y="1861"/>
                  </a:cubicBezTo>
                  <a:cubicBezTo>
                    <a:pt x="5188" y="1861"/>
                    <a:pt x="4876" y="2012"/>
                    <a:pt x="4737" y="2289"/>
                  </a:cubicBezTo>
                  <a:cubicBezTo>
                    <a:pt x="4491" y="2617"/>
                    <a:pt x="4524" y="3092"/>
                    <a:pt x="4819" y="3371"/>
                  </a:cubicBezTo>
                  <a:lnTo>
                    <a:pt x="4819" y="3387"/>
                  </a:lnTo>
                  <a:cubicBezTo>
                    <a:pt x="4852" y="3404"/>
                    <a:pt x="4868" y="3420"/>
                    <a:pt x="4885" y="3437"/>
                  </a:cubicBezTo>
                  <a:cubicBezTo>
                    <a:pt x="4901" y="3437"/>
                    <a:pt x="4918" y="3453"/>
                    <a:pt x="4918" y="3453"/>
                  </a:cubicBezTo>
                  <a:cubicBezTo>
                    <a:pt x="5020" y="3512"/>
                    <a:pt x="5148" y="3543"/>
                    <a:pt x="5273" y="3543"/>
                  </a:cubicBezTo>
                  <a:cubicBezTo>
                    <a:pt x="5527" y="3543"/>
                    <a:pt x="5770" y="3416"/>
                    <a:pt x="5770" y="3141"/>
                  </a:cubicBezTo>
                  <a:cubicBezTo>
                    <a:pt x="5777" y="2945"/>
                    <a:pt x="5612" y="2860"/>
                    <a:pt x="5432" y="2860"/>
                  </a:cubicBezTo>
                  <a:cubicBezTo>
                    <a:pt x="5177" y="2860"/>
                    <a:pt x="4891" y="3030"/>
                    <a:pt x="5016" y="3289"/>
                  </a:cubicBezTo>
                  <a:cubicBezTo>
                    <a:pt x="5016" y="3312"/>
                    <a:pt x="5016" y="3335"/>
                    <a:pt x="4993" y="3335"/>
                  </a:cubicBezTo>
                  <a:cubicBezTo>
                    <a:pt x="4967" y="3335"/>
                    <a:pt x="4910" y="3304"/>
                    <a:pt x="4786" y="3207"/>
                  </a:cubicBezTo>
                  <a:cubicBezTo>
                    <a:pt x="4672" y="3109"/>
                    <a:pt x="4623" y="2961"/>
                    <a:pt x="4623" y="2797"/>
                  </a:cubicBezTo>
                  <a:cubicBezTo>
                    <a:pt x="4623" y="2617"/>
                    <a:pt x="4672" y="2453"/>
                    <a:pt x="4786" y="2322"/>
                  </a:cubicBezTo>
                  <a:cubicBezTo>
                    <a:pt x="4921" y="2085"/>
                    <a:pt x="5195" y="1959"/>
                    <a:pt x="5488" y="1959"/>
                  </a:cubicBezTo>
                  <a:cubicBezTo>
                    <a:pt x="5803" y="1959"/>
                    <a:pt x="6140" y="2106"/>
                    <a:pt x="6344" y="2420"/>
                  </a:cubicBezTo>
                  <a:cubicBezTo>
                    <a:pt x="6344" y="2420"/>
                    <a:pt x="6344" y="2437"/>
                    <a:pt x="6360" y="2437"/>
                  </a:cubicBezTo>
                  <a:cubicBezTo>
                    <a:pt x="6573" y="2863"/>
                    <a:pt x="6557" y="3355"/>
                    <a:pt x="6327" y="3764"/>
                  </a:cubicBezTo>
                  <a:cubicBezTo>
                    <a:pt x="6048" y="4256"/>
                    <a:pt x="5411" y="4603"/>
                    <a:pt x="4577" y="4603"/>
                  </a:cubicBezTo>
                  <a:cubicBezTo>
                    <a:pt x="4187" y="4603"/>
                    <a:pt x="3754" y="4527"/>
                    <a:pt x="3295" y="4354"/>
                  </a:cubicBezTo>
                  <a:cubicBezTo>
                    <a:pt x="3262" y="4338"/>
                    <a:pt x="3016" y="4256"/>
                    <a:pt x="2869" y="4191"/>
                  </a:cubicBezTo>
                  <a:cubicBezTo>
                    <a:pt x="2459" y="3977"/>
                    <a:pt x="2016" y="3830"/>
                    <a:pt x="1557" y="3748"/>
                  </a:cubicBezTo>
                  <a:cubicBezTo>
                    <a:pt x="1738" y="3732"/>
                    <a:pt x="1934" y="3699"/>
                    <a:pt x="2131" y="3666"/>
                  </a:cubicBezTo>
                  <a:cubicBezTo>
                    <a:pt x="3885" y="3322"/>
                    <a:pt x="4147" y="830"/>
                    <a:pt x="2688" y="175"/>
                  </a:cubicBezTo>
                  <a:cubicBezTo>
                    <a:pt x="2414" y="52"/>
                    <a:pt x="2163" y="0"/>
                    <a:pt x="193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2"/>
            <p:cNvSpPr/>
            <p:nvPr/>
          </p:nvSpPr>
          <p:spPr>
            <a:xfrm>
              <a:off x="3781500" y="3937250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3804" y="1"/>
                  </a:moveTo>
                  <a:lnTo>
                    <a:pt x="3804" y="1"/>
                  </a:lnTo>
                  <a:cubicBezTo>
                    <a:pt x="3886" y="804"/>
                    <a:pt x="3541" y="1591"/>
                    <a:pt x="2902" y="2050"/>
                  </a:cubicBezTo>
                  <a:cubicBezTo>
                    <a:pt x="2489" y="2367"/>
                    <a:pt x="1990" y="2468"/>
                    <a:pt x="1523" y="2468"/>
                  </a:cubicBezTo>
                  <a:cubicBezTo>
                    <a:pt x="714" y="2468"/>
                    <a:pt x="1" y="2165"/>
                    <a:pt x="1" y="2165"/>
                  </a:cubicBezTo>
                  <a:lnTo>
                    <a:pt x="1" y="2165"/>
                  </a:lnTo>
                  <a:cubicBezTo>
                    <a:pt x="1329" y="2869"/>
                    <a:pt x="1837" y="2640"/>
                    <a:pt x="2214" y="3050"/>
                  </a:cubicBezTo>
                  <a:cubicBezTo>
                    <a:pt x="2382" y="3233"/>
                    <a:pt x="2557" y="3288"/>
                    <a:pt x="2716" y="3288"/>
                  </a:cubicBezTo>
                  <a:cubicBezTo>
                    <a:pt x="2898" y="3288"/>
                    <a:pt x="3059" y="3216"/>
                    <a:pt x="3164" y="3181"/>
                  </a:cubicBezTo>
                  <a:cubicBezTo>
                    <a:pt x="3191" y="3174"/>
                    <a:pt x="3218" y="3171"/>
                    <a:pt x="3244" y="3171"/>
                  </a:cubicBezTo>
                  <a:cubicBezTo>
                    <a:pt x="3346" y="3171"/>
                    <a:pt x="3440" y="3221"/>
                    <a:pt x="3492" y="3312"/>
                  </a:cubicBezTo>
                  <a:cubicBezTo>
                    <a:pt x="3525" y="3099"/>
                    <a:pt x="3476" y="2886"/>
                    <a:pt x="3345" y="2722"/>
                  </a:cubicBezTo>
                  <a:cubicBezTo>
                    <a:pt x="3181" y="2509"/>
                    <a:pt x="2771" y="2492"/>
                    <a:pt x="2705" y="2492"/>
                  </a:cubicBezTo>
                  <a:cubicBezTo>
                    <a:pt x="3263" y="2460"/>
                    <a:pt x="3771" y="2181"/>
                    <a:pt x="4099" y="1722"/>
                  </a:cubicBezTo>
                  <a:cubicBezTo>
                    <a:pt x="4656" y="935"/>
                    <a:pt x="3804" y="1"/>
                    <a:pt x="38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2"/>
            <p:cNvSpPr/>
            <p:nvPr/>
          </p:nvSpPr>
          <p:spPr>
            <a:xfrm>
              <a:off x="3632750" y="3751925"/>
              <a:ext cx="111500" cy="157500"/>
            </a:xfrm>
            <a:custGeom>
              <a:rect b="b" l="l" r="r" t="t"/>
              <a:pathLst>
                <a:path extrusionOk="0" h="6300" w="4460">
                  <a:moveTo>
                    <a:pt x="1821" y="0"/>
                  </a:moveTo>
                  <a:cubicBezTo>
                    <a:pt x="1392" y="0"/>
                    <a:pt x="979" y="153"/>
                    <a:pt x="706" y="464"/>
                  </a:cubicBezTo>
                  <a:cubicBezTo>
                    <a:pt x="1" y="1103"/>
                    <a:pt x="443" y="2136"/>
                    <a:pt x="1033" y="2349"/>
                  </a:cubicBezTo>
                  <a:cubicBezTo>
                    <a:pt x="1156" y="2415"/>
                    <a:pt x="1292" y="2447"/>
                    <a:pt x="1427" y="2447"/>
                  </a:cubicBezTo>
                  <a:cubicBezTo>
                    <a:pt x="1562" y="2447"/>
                    <a:pt x="1697" y="2415"/>
                    <a:pt x="1820" y="2349"/>
                  </a:cubicBezTo>
                  <a:lnTo>
                    <a:pt x="1869" y="2333"/>
                  </a:lnTo>
                  <a:lnTo>
                    <a:pt x="1902" y="2300"/>
                  </a:lnTo>
                  <a:lnTo>
                    <a:pt x="1951" y="2267"/>
                  </a:lnTo>
                  <a:lnTo>
                    <a:pt x="2017" y="2218"/>
                  </a:lnTo>
                  <a:lnTo>
                    <a:pt x="2066" y="2152"/>
                  </a:lnTo>
                  <a:cubicBezTo>
                    <a:pt x="2230" y="1988"/>
                    <a:pt x="2312" y="1743"/>
                    <a:pt x="2279" y="1513"/>
                  </a:cubicBezTo>
                  <a:cubicBezTo>
                    <a:pt x="2236" y="1169"/>
                    <a:pt x="2024" y="1022"/>
                    <a:pt x="1827" y="1022"/>
                  </a:cubicBezTo>
                  <a:cubicBezTo>
                    <a:pt x="1724" y="1022"/>
                    <a:pt x="1626" y="1063"/>
                    <a:pt x="1558" y="1136"/>
                  </a:cubicBezTo>
                  <a:cubicBezTo>
                    <a:pt x="1394" y="1300"/>
                    <a:pt x="1443" y="1579"/>
                    <a:pt x="1640" y="1693"/>
                  </a:cubicBezTo>
                  <a:cubicBezTo>
                    <a:pt x="1717" y="1728"/>
                    <a:pt x="1786" y="1737"/>
                    <a:pt x="1846" y="1737"/>
                  </a:cubicBezTo>
                  <a:cubicBezTo>
                    <a:pt x="1925" y="1737"/>
                    <a:pt x="1988" y="1721"/>
                    <a:pt x="2034" y="1721"/>
                  </a:cubicBezTo>
                  <a:cubicBezTo>
                    <a:pt x="2087" y="1721"/>
                    <a:pt x="2115" y="1743"/>
                    <a:pt x="2115" y="1841"/>
                  </a:cubicBezTo>
                  <a:cubicBezTo>
                    <a:pt x="2082" y="2038"/>
                    <a:pt x="1968" y="2202"/>
                    <a:pt x="1787" y="2300"/>
                  </a:cubicBezTo>
                  <a:cubicBezTo>
                    <a:pt x="1681" y="2353"/>
                    <a:pt x="1564" y="2378"/>
                    <a:pt x="1446" y="2378"/>
                  </a:cubicBezTo>
                  <a:cubicBezTo>
                    <a:pt x="1310" y="2378"/>
                    <a:pt x="1173" y="2345"/>
                    <a:pt x="1050" y="2283"/>
                  </a:cubicBezTo>
                  <a:cubicBezTo>
                    <a:pt x="509" y="2054"/>
                    <a:pt x="148" y="1120"/>
                    <a:pt x="788" y="562"/>
                  </a:cubicBezTo>
                  <a:cubicBezTo>
                    <a:pt x="1037" y="329"/>
                    <a:pt x="1345" y="184"/>
                    <a:pt x="1684" y="184"/>
                  </a:cubicBezTo>
                  <a:cubicBezTo>
                    <a:pt x="1702" y="184"/>
                    <a:pt x="1720" y="185"/>
                    <a:pt x="1738" y="185"/>
                  </a:cubicBezTo>
                  <a:cubicBezTo>
                    <a:pt x="2492" y="218"/>
                    <a:pt x="3312" y="759"/>
                    <a:pt x="3443" y="2234"/>
                  </a:cubicBezTo>
                  <a:cubicBezTo>
                    <a:pt x="3492" y="2775"/>
                    <a:pt x="3443" y="3333"/>
                    <a:pt x="3279" y="3873"/>
                  </a:cubicBezTo>
                  <a:cubicBezTo>
                    <a:pt x="3164" y="4316"/>
                    <a:pt x="2951" y="4759"/>
                    <a:pt x="2689" y="5152"/>
                  </a:cubicBezTo>
                  <a:cubicBezTo>
                    <a:pt x="2279" y="5644"/>
                    <a:pt x="1771" y="6037"/>
                    <a:pt x="1197" y="6299"/>
                  </a:cubicBezTo>
                  <a:cubicBezTo>
                    <a:pt x="1820" y="6053"/>
                    <a:pt x="2378" y="5644"/>
                    <a:pt x="2804" y="5119"/>
                  </a:cubicBezTo>
                  <a:cubicBezTo>
                    <a:pt x="3541" y="4283"/>
                    <a:pt x="4459" y="2251"/>
                    <a:pt x="3181" y="612"/>
                  </a:cubicBezTo>
                  <a:cubicBezTo>
                    <a:pt x="2837" y="206"/>
                    <a:pt x="2319" y="0"/>
                    <a:pt x="18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2"/>
            <p:cNvSpPr/>
            <p:nvPr/>
          </p:nvSpPr>
          <p:spPr>
            <a:xfrm>
              <a:off x="2935300" y="4054075"/>
              <a:ext cx="212300" cy="254475"/>
            </a:xfrm>
            <a:custGeom>
              <a:rect b="b" l="l" r="r" t="t"/>
              <a:pathLst>
                <a:path extrusionOk="0" h="10179" w="8492">
                  <a:moveTo>
                    <a:pt x="2225" y="1"/>
                  </a:moveTo>
                  <a:cubicBezTo>
                    <a:pt x="1311" y="1"/>
                    <a:pt x="462" y="451"/>
                    <a:pt x="247" y="1180"/>
                  </a:cubicBezTo>
                  <a:cubicBezTo>
                    <a:pt x="1" y="1770"/>
                    <a:pt x="197" y="2475"/>
                    <a:pt x="722" y="2868"/>
                  </a:cubicBezTo>
                  <a:cubicBezTo>
                    <a:pt x="738" y="2868"/>
                    <a:pt x="755" y="2884"/>
                    <a:pt x="771" y="2901"/>
                  </a:cubicBezTo>
                  <a:cubicBezTo>
                    <a:pt x="999" y="3034"/>
                    <a:pt x="1256" y="3100"/>
                    <a:pt x="1515" y="3100"/>
                  </a:cubicBezTo>
                  <a:cubicBezTo>
                    <a:pt x="1797" y="3100"/>
                    <a:pt x="2080" y="3022"/>
                    <a:pt x="2328" y="2868"/>
                  </a:cubicBezTo>
                  <a:cubicBezTo>
                    <a:pt x="2492" y="2770"/>
                    <a:pt x="2607" y="2606"/>
                    <a:pt x="2656" y="2425"/>
                  </a:cubicBezTo>
                  <a:cubicBezTo>
                    <a:pt x="2800" y="2037"/>
                    <a:pt x="2501" y="1648"/>
                    <a:pt x="2116" y="1648"/>
                  </a:cubicBezTo>
                  <a:cubicBezTo>
                    <a:pt x="2062" y="1648"/>
                    <a:pt x="2007" y="1655"/>
                    <a:pt x="1951" y="1671"/>
                  </a:cubicBezTo>
                  <a:cubicBezTo>
                    <a:pt x="1623" y="1737"/>
                    <a:pt x="1443" y="2081"/>
                    <a:pt x="1558" y="2393"/>
                  </a:cubicBezTo>
                  <a:cubicBezTo>
                    <a:pt x="1640" y="2627"/>
                    <a:pt x="1889" y="2660"/>
                    <a:pt x="2025" y="2660"/>
                  </a:cubicBezTo>
                  <a:cubicBezTo>
                    <a:pt x="2079" y="2660"/>
                    <a:pt x="2115" y="2655"/>
                    <a:pt x="2115" y="2655"/>
                  </a:cubicBezTo>
                  <a:lnTo>
                    <a:pt x="2115" y="2655"/>
                  </a:lnTo>
                  <a:cubicBezTo>
                    <a:pt x="2082" y="2753"/>
                    <a:pt x="2017" y="2819"/>
                    <a:pt x="1951" y="2868"/>
                  </a:cubicBezTo>
                  <a:cubicBezTo>
                    <a:pt x="1828" y="2933"/>
                    <a:pt x="1693" y="2966"/>
                    <a:pt x="1560" y="2966"/>
                  </a:cubicBezTo>
                  <a:cubicBezTo>
                    <a:pt x="1427" y="2966"/>
                    <a:pt x="1296" y="2933"/>
                    <a:pt x="1181" y="2868"/>
                  </a:cubicBezTo>
                  <a:cubicBezTo>
                    <a:pt x="1099" y="2819"/>
                    <a:pt x="1017" y="2770"/>
                    <a:pt x="951" y="2704"/>
                  </a:cubicBezTo>
                  <a:cubicBezTo>
                    <a:pt x="525" y="2327"/>
                    <a:pt x="427" y="1081"/>
                    <a:pt x="1148" y="508"/>
                  </a:cubicBezTo>
                  <a:cubicBezTo>
                    <a:pt x="1472" y="272"/>
                    <a:pt x="1863" y="142"/>
                    <a:pt x="2260" y="142"/>
                  </a:cubicBezTo>
                  <a:cubicBezTo>
                    <a:pt x="2304" y="142"/>
                    <a:pt x="2349" y="144"/>
                    <a:pt x="2394" y="147"/>
                  </a:cubicBezTo>
                  <a:cubicBezTo>
                    <a:pt x="2525" y="163"/>
                    <a:pt x="2656" y="180"/>
                    <a:pt x="2787" y="213"/>
                  </a:cubicBezTo>
                  <a:cubicBezTo>
                    <a:pt x="3885" y="475"/>
                    <a:pt x="4590" y="1655"/>
                    <a:pt x="4820" y="2868"/>
                  </a:cubicBezTo>
                  <a:cubicBezTo>
                    <a:pt x="5066" y="4114"/>
                    <a:pt x="4820" y="5359"/>
                    <a:pt x="4902" y="6474"/>
                  </a:cubicBezTo>
                  <a:cubicBezTo>
                    <a:pt x="4853" y="7490"/>
                    <a:pt x="5246" y="8490"/>
                    <a:pt x="5984" y="9195"/>
                  </a:cubicBezTo>
                  <a:cubicBezTo>
                    <a:pt x="6672" y="9801"/>
                    <a:pt x="7557" y="10146"/>
                    <a:pt x="8491" y="10178"/>
                  </a:cubicBezTo>
                  <a:cubicBezTo>
                    <a:pt x="7574" y="10113"/>
                    <a:pt x="6721" y="9752"/>
                    <a:pt x="6049" y="9129"/>
                  </a:cubicBezTo>
                  <a:cubicBezTo>
                    <a:pt x="5344" y="8441"/>
                    <a:pt x="4967" y="7474"/>
                    <a:pt x="5033" y="6474"/>
                  </a:cubicBezTo>
                  <a:cubicBezTo>
                    <a:pt x="4984" y="5376"/>
                    <a:pt x="5230" y="4163"/>
                    <a:pt x="4984" y="2868"/>
                  </a:cubicBezTo>
                  <a:lnTo>
                    <a:pt x="4984" y="2835"/>
                  </a:lnTo>
                  <a:cubicBezTo>
                    <a:pt x="4754" y="1573"/>
                    <a:pt x="4000" y="327"/>
                    <a:pt x="2820" y="65"/>
                  </a:cubicBezTo>
                  <a:cubicBezTo>
                    <a:pt x="2622" y="21"/>
                    <a:pt x="2422" y="1"/>
                    <a:pt x="22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2"/>
            <p:cNvSpPr/>
            <p:nvPr/>
          </p:nvSpPr>
          <p:spPr>
            <a:xfrm>
              <a:off x="2983650" y="4089775"/>
              <a:ext cx="58225" cy="52575"/>
            </a:xfrm>
            <a:custGeom>
              <a:rect b="b" l="l" r="r" t="t"/>
              <a:pathLst>
                <a:path extrusionOk="0" h="2103" w="2329">
                  <a:moveTo>
                    <a:pt x="1784" y="1"/>
                  </a:moveTo>
                  <a:cubicBezTo>
                    <a:pt x="1314" y="1"/>
                    <a:pt x="1020" y="401"/>
                    <a:pt x="935" y="1096"/>
                  </a:cubicBezTo>
                  <a:cubicBezTo>
                    <a:pt x="919" y="1210"/>
                    <a:pt x="870" y="1325"/>
                    <a:pt x="820" y="1440"/>
                  </a:cubicBezTo>
                  <a:cubicBezTo>
                    <a:pt x="622" y="1750"/>
                    <a:pt x="254" y="1788"/>
                    <a:pt x="87" y="1788"/>
                  </a:cubicBezTo>
                  <a:cubicBezTo>
                    <a:pt x="34" y="1788"/>
                    <a:pt x="1" y="1784"/>
                    <a:pt x="1" y="1784"/>
                  </a:cubicBezTo>
                  <a:lnTo>
                    <a:pt x="1" y="1784"/>
                  </a:lnTo>
                  <a:cubicBezTo>
                    <a:pt x="121" y="1849"/>
                    <a:pt x="695" y="2102"/>
                    <a:pt x="1230" y="2102"/>
                  </a:cubicBezTo>
                  <a:cubicBezTo>
                    <a:pt x="1502" y="2102"/>
                    <a:pt x="1764" y="2037"/>
                    <a:pt x="1951" y="1850"/>
                  </a:cubicBezTo>
                  <a:cubicBezTo>
                    <a:pt x="2066" y="1735"/>
                    <a:pt x="2148" y="1587"/>
                    <a:pt x="2197" y="1440"/>
                  </a:cubicBezTo>
                  <a:cubicBezTo>
                    <a:pt x="2328" y="997"/>
                    <a:pt x="2066" y="555"/>
                    <a:pt x="1951" y="374"/>
                  </a:cubicBezTo>
                  <a:cubicBezTo>
                    <a:pt x="1870" y="260"/>
                    <a:pt x="1886" y="96"/>
                    <a:pt x="2017" y="30"/>
                  </a:cubicBezTo>
                  <a:cubicBezTo>
                    <a:pt x="1935" y="10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2"/>
            <p:cNvSpPr/>
            <p:nvPr/>
          </p:nvSpPr>
          <p:spPr>
            <a:xfrm>
              <a:off x="2882450" y="4054775"/>
              <a:ext cx="73775" cy="48800"/>
            </a:xfrm>
            <a:custGeom>
              <a:rect b="b" l="l" r="r" t="t"/>
              <a:pathLst>
                <a:path extrusionOk="0" h="1952" w="2951">
                  <a:moveTo>
                    <a:pt x="2029" y="0"/>
                  </a:moveTo>
                  <a:cubicBezTo>
                    <a:pt x="332" y="0"/>
                    <a:pt x="295" y="1081"/>
                    <a:pt x="295" y="1365"/>
                  </a:cubicBezTo>
                  <a:cubicBezTo>
                    <a:pt x="295" y="1561"/>
                    <a:pt x="181" y="1725"/>
                    <a:pt x="0" y="1791"/>
                  </a:cubicBezTo>
                  <a:cubicBezTo>
                    <a:pt x="268" y="1904"/>
                    <a:pt x="502" y="1952"/>
                    <a:pt x="708" y="1952"/>
                  </a:cubicBezTo>
                  <a:cubicBezTo>
                    <a:pt x="1459" y="1952"/>
                    <a:pt x="1827" y="1306"/>
                    <a:pt x="2033" y="791"/>
                  </a:cubicBezTo>
                  <a:cubicBezTo>
                    <a:pt x="2197" y="414"/>
                    <a:pt x="2541" y="135"/>
                    <a:pt x="2951" y="86"/>
                  </a:cubicBezTo>
                  <a:cubicBezTo>
                    <a:pt x="2599" y="26"/>
                    <a:pt x="2294" y="0"/>
                    <a:pt x="202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2"/>
            <p:cNvSpPr/>
            <p:nvPr/>
          </p:nvSpPr>
          <p:spPr>
            <a:xfrm>
              <a:off x="2853750" y="4054150"/>
              <a:ext cx="36100" cy="28500"/>
            </a:xfrm>
            <a:custGeom>
              <a:rect b="b" l="l" r="r" t="t"/>
              <a:pathLst>
                <a:path extrusionOk="0" h="1140" w="1444">
                  <a:moveTo>
                    <a:pt x="468" y="0"/>
                  </a:moveTo>
                  <a:cubicBezTo>
                    <a:pt x="422" y="0"/>
                    <a:pt x="375" y="9"/>
                    <a:pt x="329" y="29"/>
                  </a:cubicBezTo>
                  <a:cubicBezTo>
                    <a:pt x="99" y="144"/>
                    <a:pt x="1" y="423"/>
                    <a:pt x="99" y="669"/>
                  </a:cubicBezTo>
                  <a:cubicBezTo>
                    <a:pt x="181" y="865"/>
                    <a:pt x="361" y="1029"/>
                    <a:pt x="575" y="1095"/>
                  </a:cubicBezTo>
                  <a:cubicBezTo>
                    <a:pt x="653" y="1125"/>
                    <a:pt x="735" y="1139"/>
                    <a:pt x="818" y="1139"/>
                  </a:cubicBezTo>
                  <a:cubicBezTo>
                    <a:pt x="961" y="1139"/>
                    <a:pt x="1106" y="1096"/>
                    <a:pt x="1230" y="1013"/>
                  </a:cubicBezTo>
                  <a:cubicBezTo>
                    <a:pt x="1361" y="882"/>
                    <a:pt x="1443" y="701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36" y="902"/>
                    <a:pt x="783" y="902"/>
                  </a:cubicBezTo>
                  <a:cubicBezTo>
                    <a:pt x="763" y="902"/>
                    <a:pt x="743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85" y="84"/>
                    <a:pt x="429" y="72"/>
                    <a:pt x="472" y="72"/>
                  </a:cubicBezTo>
                  <a:cubicBezTo>
                    <a:pt x="587" y="72"/>
                    <a:pt x="698" y="160"/>
                    <a:pt x="722" y="292"/>
                  </a:cubicBezTo>
                  <a:cubicBezTo>
                    <a:pt x="733" y="399"/>
                    <a:pt x="652" y="464"/>
                    <a:pt x="600" y="464"/>
                  </a:cubicBezTo>
                  <a:cubicBezTo>
                    <a:pt x="572" y="464"/>
                    <a:pt x="552" y="446"/>
                    <a:pt x="558" y="406"/>
                  </a:cubicBezTo>
                  <a:cubicBezTo>
                    <a:pt x="583" y="332"/>
                    <a:pt x="543" y="268"/>
                    <a:pt x="473" y="268"/>
                  </a:cubicBezTo>
                  <a:cubicBezTo>
                    <a:pt x="450" y="268"/>
                    <a:pt x="423" y="275"/>
                    <a:pt x="394" y="292"/>
                  </a:cubicBezTo>
                  <a:cubicBezTo>
                    <a:pt x="263" y="357"/>
                    <a:pt x="394" y="537"/>
                    <a:pt x="394" y="537"/>
                  </a:cubicBezTo>
                  <a:cubicBezTo>
                    <a:pt x="442" y="575"/>
                    <a:pt x="497" y="593"/>
                    <a:pt x="552" y="593"/>
                  </a:cubicBezTo>
                  <a:cubicBezTo>
                    <a:pt x="688" y="593"/>
                    <a:pt x="820" y="487"/>
                    <a:pt x="820" y="324"/>
                  </a:cubicBezTo>
                  <a:cubicBezTo>
                    <a:pt x="807" y="141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2"/>
            <p:cNvSpPr/>
            <p:nvPr/>
          </p:nvSpPr>
          <p:spPr>
            <a:xfrm>
              <a:off x="3442200" y="4090100"/>
              <a:ext cx="30350" cy="84850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74" y="345"/>
                  </a:lnTo>
                  <a:cubicBezTo>
                    <a:pt x="542" y="607"/>
                    <a:pt x="443" y="870"/>
                    <a:pt x="296" y="1099"/>
                  </a:cubicBezTo>
                  <a:cubicBezTo>
                    <a:pt x="230" y="1197"/>
                    <a:pt x="165" y="1312"/>
                    <a:pt x="116" y="1427"/>
                  </a:cubicBezTo>
                  <a:cubicBezTo>
                    <a:pt x="1" y="1673"/>
                    <a:pt x="50" y="1968"/>
                    <a:pt x="230" y="2165"/>
                  </a:cubicBezTo>
                  <a:cubicBezTo>
                    <a:pt x="427" y="2427"/>
                    <a:pt x="542" y="2738"/>
                    <a:pt x="574" y="3050"/>
                  </a:cubicBezTo>
                  <a:cubicBezTo>
                    <a:pt x="591" y="3132"/>
                    <a:pt x="607" y="3394"/>
                    <a:pt x="607" y="3394"/>
                  </a:cubicBezTo>
                  <a:cubicBezTo>
                    <a:pt x="624" y="3394"/>
                    <a:pt x="640" y="3132"/>
                    <a:pt x="640" y="3050"/>
                  </a:cubicBezTo>
                  <a:cubicBezTo>
                    <a:pt x="689" y="2738"/>
                    <a:pt x="804" y="2427"/>
                    <a:pt x="1001" y="2165"/>
                  </a:cubicBezTo>
                  <a:cubicBezTo>
                    <a:pt x="1181" y="1968"/>
                    <a:pt x="1214" y="1673"/>
                    <a:pt x="1115" y="1427"/>
                  </a:cubicBezTo>
                  <a:cubicBezTo>
                    <a:pt x="1066" y="1312"/>
                    <a:pt x="1001" y="1197"/>
                    <a:pt x="935" y="1099"/>
                  </a:cubicBezTo>
                  <a:cubicBezTo>
                    <a:pt x="771" y="870"/>
                    <a:pt x="689" y="607"/>
                    <a:pt x="656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2"/>
            <p:cNvSpPr/>
            <p:nvPr/>
          </p:nvSpPr>
          <p:spPr>
            <a:xfrm>
              <a:off x="3312500" y="3830425"/>
              <a:ext cx="60900" cy="136775"/>
            </a:xfrm>
            <a:custGeom>
              <a:rect b="b" l="l" r="r" t="t"/>
              <a:pathLst>
                <a:path extrusionOk="0" h="5471" w="2436">
                  <a:moveTo>
                    <a:pt x="1006" y="0"/>
                  </a:moveTo>
                  <a:cubicBezTo>
                    <a:pt x="647" y="0"/>
                    <a:pt x="1" y="565"/>
                    <a:pt x="288" y="2438"/>
                  </a:cubicBezTo>
                  <a:cubicBezTo>
                    <a:pt x="616" y="4471"/>
                    <a:pt x="2173" y="5421"/>
                    <a:pt x="2435" y="5471"/>
                  </a:cubicBezTo>
                  <a:cubicBezTo>
                    <a:pt x="2435" y="5471"/>
                    <a:pt x="911" y="4487"/>
                    <a:pt x="780" y="2815"/>
                  </a:cubicBezTo>
                  <a:cubicBezTo>
                    <a:pt x="648" y="1143"/>
                    <a:pt x="1157" y="1110"/>
                    <a:pt x="1320" y="750"/>
                  </a:cubicBezTo>
                  <a:cubicBezTo>
                    <a:pt x="1484" y="389"/>
                    <a:pt x="1402" y="111"/>
                    <a:pt x="1091" y="12"/>
                  </a:cubicBezTo>
                  <a:cubicBezTo>
                    <a:pt x="1065" y="5"/>
                    <a:pt x="1037" y="0"/>
                    <a:pt x="10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2"/>
            <p:cNvSpPr/>
            <p:nvPr/>
          </p:nvSpPr>
          <p:spPr>
            <a:xfrm>
              <a:off x="3285250" y="3793125"/>
              <a:ext cx="132400" cy="177775"/>
            </a:xfrm>
            <a:custGeom>
              <a:rect b="b" l="l" r="r" t="t"/>
              <a:pathLst>
                <a:path extrusionOk="0" h="7111" w="5296">
                  <a:moveTo>
                    <a:pt x="3608" y="1"/>
                  </a:moveTo>
                  <a:cubicBezTo>
                    <a:pt x="3397" y="1"/>
                    <a:pt x="3200" y="27"/>
                    <a:pt x="3033" y="62"/>
                  </a:cubicBezTo>
                  <a:cubicBezTo>
                    <a:pt x="2591" y="127"/>
                    <a:pt x="2181" y="291"/>
                    <a:pt x="1837" y="554"/>
                  </a:cubicBezTo>
                  <a:cubicBezTo>
                    <a:pt x="1" y="1898"/>
                    <a:pt x="345" y="4291"/>
                    <a:pt x="886" y="5438"/>
                  </a:cubicBezTo>
                  <a:cubicBezTo>
                    <a:pt x="1181" y="6110"/>
                    <a:pt x="1656" y="6700"/>
                    <a:pt x="2279" y="7110"/>
                  </a:cubicBezTo>
                  <a:cubicBezTo>
                    <a:pt x="1689" y="6667"/>
                    <a:pt x="1230" y="6077"/>
                    <a:pt x="968" y="5405"/>
                  </a:cubicBezTo>
                  <a:cubicBezTo>
                    <a:pt x="460" y="4242"/>
                    <a:pt x="198" y="1963"/>
                    <a:pt x="1935" y="685"/>
                  </a:cubicBezTo>
                  <a:cubicBezTo>
                    <a:pt x="2361" y="376"/>
                    <a:pt x="2917" y="184"/>
                    <a:pt x="3432" y="184"/>
                  </a:cubicBezTo>
                  <a:cubicBezTo>
                    <a:pt x="3848" y="184"/>
                    <a:pt x="4237" y="310"/>
                    <a:pt x="4509" y="603"/>
                  </a:cubicBezTo>
                  <a:cubicBezTo>
                    <a:pt x="5154" y="1248"/>
                    <a:pt x="4671" y="2292"/>
                    <a:pt x="3983" y="2292"/>
                  </a:cubicBezTo>
                  <a:cubicBezTo>
                    <a:pt x="3972" y="2292"/>
                    <a:pt x="3962" y="2292"/>
                    <a:pt x="3951" y="2291"/>
                  </a:cubicBezTo>
                  <a:cubicBezTo>
                    <a:pt x="3913" y="2297"/>
                    <a:pt x="3875" y="2300"/>
                    <a:pt x="3838" y="2300"/>
                  </a:cubicBezTo>
                  <a:cubicBezTo>
                    <a:pt x="3586" y="2300"/>
                    <a:pt x="3356" y="2161"/>
                    <a:pt x="3214" y="1947"/>
                  </a:cubicBezTo>
                  <a:cubicBezTo>
                    <a:pt x="3164" y="1832"/>
                    <a:pt x="3132" y="1717"/>
                    <a:pt x="3148" y="1586"/>
                  </a:cubicBezTo>
                  <a:cubicBezTo>
                    <a:pt x="3168" y="1329"/>
                    <a:pt x="3247" y="1251"/>
                    <a:pt x="3304" y="1251"/>
                  </a:cubicBezTo>
                  <a:cubicBezTo>
                    <a:pt x="3341" y="1251"/>
                    <a:pt x="3368" y="1285"/>
                    <a:pt x="3361" y="1324"/>
                  </a:cubicBezTo>
                  <a:cubicBezTo>
                    <a:pt x="3317" y="1575"/>
                    <a:pt x="3513" y="1774"/>
                    <a:pt x="3744" y="1774"/>
                  </a:cubicBezTo>
                  <a:cubicBezTo>
                    <a:pt x="3769" y="1774"/>
                    <a:pt x="3795" y="1771"/>
                    <a:pt x="3820" y="1766"/>
                  </a:cubicBezTo>
                  <a:cubicBezTo>
                    <a:pt x="4230" y="1701"/>
                    <a:pt x="4328" y="1160"/>
                    <a:pt x="3968" y="963"/>
                  </a:cubicBezTo>
                  <a:cubicBezTo>
                    <a:pt x="3872" y="911"/>
                    <a:pt x="3771" y="888"/>
                    <a:pt x="3673" y="888"/>
                  </a:cubicBezTo>
                  <a:cubicBezTo>
                    <a:pt x="3367" y="888"/>
                    <a:pt x="3083" y="1116"/>
                    <a:pt x="3033" y="1439"/>
                  </a:cubicBezTo>
                  <a:cubicBezTo>
                    <a:pt x="2968" y="1783"/>
                    <a:pt x="3132" y="2111"/>
                    <a:pt x="3427" y="2258"/>
                  </a:cubicBezTo>
                  <a:lnTo>
                    <a:pt x="3459" y="2275"/>
                  </a:lnTo>
                  <a:lnTo>
                    <a:pt x="3476" y="2275"/>
                  </a:lnTo>
                  <a:cubicBezTo>
                    <a:pt x="3558" y="2324"/>
                    <a:pt x="3673" y="2373"/>
                    <a:pt x="3771" y="2389"/>
                  </a:cubicBezTo>
                  <a:cubicBezTo>
                    <a:pt x="3869" y="2412"/>
                    <a:pt x="3966" y="2422"/>
                    <a:pt x="4061" y="2422"/>
                  </a:cubicBezTo>
                  <a:cubicBezTo>
                    <a:pt x="4667" y="2422"/>
                    <a:pt x="5189" y="1996"/>
                    <a:pt x="5246" y="1471"/>
                  </a:cubicBezTo>
                  <a:cubicBezTo>
                    <a:pt x="5295" y="1062"/>
                    <a:pt x="5131" y="652"/>
                    <a:pt x="4820" y="390"/>
                  </a:cubicBezTo>
                  <a:cubicBezTo>
                    <a:pt x="4437" y="92"/>
                    <a:pt x="3998" y="1"/>
                    <a:pt x="36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2"/>
            <p:cNvSpPr/>
            <p:nvPr/>
          </p:nvSpPr>
          <p:spPr>
            <a:xfrm>
              <a:off x="3366000" y="3746625"/>
              <a:ext cx="182775" cy="128375"/>
            </a:xfrm>
            <a:custGeom>
              <a:rect b="b" l="l" r="r" t="t"/>
              <a:pathLst>
                <a:path extrusionOk="0" h="5135" w="7311">
                  <a:moveTo>
                    <a:pt x="1756" y="0"/>
                  </a:moveTo>
                  <a:cubicBezTo>
                    <a:pt x="1360" y="0"/>
                    <a:pt x="970" y="171"/>
                    <a:pt x="705" y="496"/>
                  </a:cubicBezTo>
                  <a:cubicBezTo>
                    <a:pt x="610" y="638"/>
                    <a:pt x="461" y="709"/>
                    <a:pt x="311" y="709"/>
                  </a:cubicBezTo>
                  <a:cubicBezTo>
                    <a:pt x="201" y="709"/>
                    <a:pt x="90" y="670"/>
                    <a:pt x="0" y="594"/>
                  </a:cubicBezTo>
                  <a:lnTo>
                    <a:pt x="0" y="594"/>
                  </a:lnTo>
                  <a:cubicBezTo>
                    <a:pt x="33" y="955"/>
                    <a:pt x="66" y="1020"/>
                    <a:pt x="1770" y="1741"/>
                  </a:cubicBezTo>
                  <a:cubicBezTo>
                    <a:pt x="3082" y="2299"/>
                    <a:pt x="3524" y="4249"/>
                    <a:pt x="3655" y="5134"/>
                  </a:cubicBezTo>
                  <a:cubicBezTo>
                    <a:pt x="3803" y="4249"/>
                    <a:pt x="4245" y="2299"/>
                    <a:pt x="5557" y="1741"/>
                  </a:cubicBezTo>
                  <a:cubicBezTo>
                    <a:pt x="7261" y="1020"/>
                    <a:pt x="7278" y="955"/>
                    <a:pt x="7311" y="594"/>
                  </a:cubicBezTo>
                  <a:lnTo>
                    <a:pt x="7311" y="594"/>
                  </a:lnTo>
                  <a:cubicBezTo>
                    <a:pt x="7220" y="670"/>
                    <a:pt x="7110" y="709"/>
                    <a:pt x="7001" y="709"/>
                  </a:cubicBezTo>
                  <a:cubicBezTo>
                    <a:pt x="6852" y="709"/>
                    <a:pt x="6707" y="638"/>
                    <a:pt x="6622" y="496"/>
                  </a:cubicBezTo>
                  <a:cubicBezTo>
                    <a:pt x="6347" y="171"/>
                    <a:pt x="5953" y="0"/>
                    <a:pt x="5559" y="0"/>
                  </a:cubicBezTo>
                  <a:cubicBezTo>
                    <a:pt x="5296" y="0"/>
                    <a:pt x="5032" y="76"/>
                    <a:pt x="4803" y="233"/>
                  </a:cubicBezTo>
                  <a:cubicBezTo>
                    <a:pt x="4229" y="643"/>
                    <a:pt x="3852" y="1463"/>
                    <a:pt x="3655" y="2659"/>
                  </a:cubicBezTo>
                  <a:cubicBezTo>
                    <a:pt x="3475" y="1463"/>
                    <a:pt x="3098" y="643"/>
                    <a:pt x="2524" y="233"/>
                  </a:cubicBezTo>
                  <a:cubicBezTo>
                    <a:pt x="2288" y="76"/>
                    <a:pt x="2021" y="0"/>
                    <a:pt x="175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2"/>
            <p:cNvSpPr/>
            <p:nvPr/>
          </p:nvSpPr>
          <p:spPr>
            <a:xfrm>
              <a:off x="3424175" y="3675400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45" y="1"/>
                  </a:moveTo>
                  <a:cubicBezTo>
                    <a:pt x="1263" y="148"/>
                    <a:pt x="1148" y="296"/>
                    <a:pt x="1000" y="427"/>
                  </a:cubicBezTo>
                  <a:cubicBezTo>
                    <a:pt x="558" y="853"/>
                    <a:pt x="1" y="1722"/>
                    <a:pt x="722" y="2902"/>
                  </a:cubicBezTo>
                  <a:cubicBezTo>
                    <a:pt x="1017" y="3378"/>
                    <a:pt x="1214" y="3886"/>
                    <a:pt x="1345" y="4443"/>
                  </a:cubicBezTo>
                  <a:cubicBezTo>
                    <a:pt x="1459" y="3886"/>
                    <a:pt x="1672" y="3378"/>
                    <a:pt x="1951" y="2902"/>
                  </a:cubicBezTo>
                  <a:cubicBezTo>
                    <a:pt x="2672" y="1722"/>
                    <a:pt x="2115" y="853"/>
                    <a:pt x="1672" y="427"/>
                  </a:cubicBezTo>
                  <a:cubicBezTo>
                    <a:pt x="1541" y="296"/>
                    <a:pt x="1427" y="148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2"/>
            <p:cNvSpPr/>
            <p:nvPr/>
          </p:nvSpPr>
          <p:spPr>
            <a:xfrm>
              <a:off x="3381150" y="3570500"/>
              <a:ext cx="152875" cy="168050"/>
            </a:xfrm>
            <a:custGeom>
              <a:rect b="b" l="l" r="r" t="t"/>
              <a:pathLst>
                <a:path extrusionOk="0" h="6722" w="6115">
                  <a:moveTo>
                    <a:pt x="4505" y="1"/>
                  </a:moveTo>
                  <a:cubicBezTo>
                    <a:pt x="4033" y="1"/>
                    <a:pt x="3552" y="225"/>
                    <a:pt x="3312" y="706"/>
                  </a:cubicBezTo>
                  <a:cubicBezTo>
                    <a:pt x="3197" y="886"/>
                    <a:pt x="3098" y="1083"/>
                    <a:pt x="3049" y="1296"/>
                  </a:cubicBezTo>
                  <a:cubicBezTo>
                    <a:pt x="3000" y="1083"/>
                    <a:pt x="2918" y="902"/>
                    <a:pt x="2803" y="722"/>
                  </a:cubicBezTo>
                  <a:cubicBezTo>
                    <a:pt x="2562" y="239"/>
                    <a:pt x="2071" y="14"/>
                    <a:pt x="1592" y="14"/>
                  </a:cubicBezTo>
                  <a:cubicBezTo>
                    <a:pt x="1194" y="14"/>
                    <a:pt x="805" y="170"/>
                    <a:pt x="574" y="460"/>
                  </a:cubicBezTo>
                  <a:cubicBezTo>
                    <a:pt x="0" y="1115"/>
                    <a:pt x="476" y="2082"/>
                    <a:pt x="1131" y="2115"/>
                  </a:cubicBezTo>
                  <a:cubicBezTo>
                    <a:pt x="1150" y="2116"/>
                    <a:pt x="1168" y="2117"/>
                    <a:pt x="1186" y="2117"/>
                  </a:cubicBezTo>
                  <a:cubicBezTo>
                    <a:pt x="1784" y="2117"/>
                    <a:pt x="1996" y="1598"/>
                    <a:pt x="1869" y="1296"/>
                  </a:cubicBezTo>
                  <a:cubicBezTo>
                    <a:pt x="1827" y="1127"/>
                    <a:pt x="1664" y="1007"/>
                    <a:pt x="1495" y="1007"/>
                  </a:cubicBezTo>
                  <a:cubicBezTo>
                    <a:pt x="1467" y="1007"/>
                    <a:pt x="1438" y="1010"/>
                    <a:pt x="1410" y="1017"/>
                  </a:cubicBezTo>
                  <a:cubicBezTo>
                    <a:pt x="1263" y="1033"/>
                    <a:pt x="1148" y="1181"/>
                    <a:pt x="1164" y="1328"/>
                  </a:cubicBezTo>
                  <a:cubicBezTo>
                    <a:pt x="1154" y="1484"/>
                    <a:pt x="1275" y="1581"/>
                    <a:pt x="1402" y="1581"/>
                  </a:cubicBezTo>
                  <a:cubicBezTo>
                    <a:pt x="1476" y="1581"/>
                    <a:pt x="1553" y="1548"/>
                    <a:pt x="1607" y="1476"/>
                  </a:cubicBezTo>
                  <a:cubicBezTo>
                    <a:pt x="1647" y="1414"/>
                    <a:pt x="1688" y="1388"/>
                    <a:pt x="1724" y="1388"/>
                  </a:cubicBezTo>
                  <a:cubicBezTo>
                    <a:pt x="1793" y="1388"/>
                    <a:pt x="1841" y="1478"/>
                    <a:pt x="1820" y="1574"/>
                  </a:cubicBezTo>
                  <a:cubicBezTo>
                    <a:pt x="1743" y="1805"/>
                    <a:pt x="1516" y="1955"/>
                    <a:pt x="1272" y="1955"/>
                  </a:cubicBezTo>
                  <a:cubicBezTo>
                    <a:pt x="1204" y="1955"/>
                    <a:pt x="1134" y="1944"/>
                    <a:pt x="1066" y="1919"/>
                  </a:cubicBezTo>
                  <a:cubicBezTo>
                    <a:pt x="656" y="1804"/>
                    <a:pt x="459" y="1066"/>
                    <a:pt x="1017" y="673"/>
                  </a:cubicBezTo>
                  <a:cubicBezTo>
                    <a:pt x="1139" y="580"/>
                    <a:pt x="1320" y="531"/>
                    <a:pt x="1524" y="531"/>
                  </a:cubicBezTo>
                  <a:cubicBezTo>
                    <a:pt x="2114" y="531"/>
                    <a:pt x="2890" y="944"/>
                    <a:pt x="2951" y="1919"/>
                  </a:cubicBezTo>
                  <a:cubicBezTo>
                    <a:pt x="2951" y="3099"/>
                    <a:pt x="2017" y="4131"/>
                    <a:pt x="1771" y="4902"/>
                  </a:cubicBezTo>
                  <a:cubicBezTo>
                    <a:pt x="1410" y="5984"/>
                    <a:pt x="1853" y="6672"/>
                    <a:pt x="1885" y="6721"/>
                  </a:cubicBezTo>
                  <a:cubicBezTo>
                    <a:pt x="1607" y="6164"/>
                    <a:pt x="1590" y="5508"/>
                    <a:pt x="1836" y="4935"/>
                  </a:cubicBezTo>
                  <a:cubicBezTo>
                    <a:pt x="2049" y="4410"/>
                    <a:pt x="2476" y="3853"/>
                    <a:pt x="2803" y="3164"/>
                  </a:cubicBezTo>
                  <a:cubicBezTo>
                    <a:pt x="2918" y="2935"/>
                    <a:pt x="3000" y="2689"/>
                    <a:pt x="3049" y="2459"/>
                  </a:cubicBezTo>
                  <a:cubicBezTo>
                    <a:pt x="3115" y="2689"/>
                    <a:pt x="3197" y="2935"/>
                    <a:pt x="3312" y="3164"/>
                  </a:cubicBezTo>
                  <a:cubicBezTo>
                    <a:pt x="3623" y="3853"/>
                    <a:pt x="4049" y="4410"/>
                    <a:pt x="4262" y="4935"/>
                  </a:cubicBezTo>
                  <a:cubicBezTo>
                    <a:pt x="4508" y="5508"/>
                    <a:pt x="4492" y="6164"/>
                    <a:pt x="4213" y="6721"/>
                  </a:cubicBezTo>
                  <a:cubicBezTo>
                    <a:pt x="4246" y="6656"/>
                    <a:pt x="4705" y="5984"/>
                    <a:pt x="4344" y="4902"/>
                  </a:cubicBezTo>
                  <a:cubicBezTo>
                    <a:pt x="4082" y="4131"/>
                    <a:pt x="3164" y="3082"/>
                    <a:pt x="3164" y="1919"/>
                  </a:cubicBezTo>
                  <a:cubicBezTo>
                    <a:pt x="3213" y="936"/>
                    <a:pt x="3999" y="524"/>
                    <a:pt x="4596" y="524"/>
                  </a:cubicBezTo>
                  <a:cubicBezTo>
                    <a:pt x="4796" y="524"/>
                    <a:pt x="4975" y="570"/>
                    <a:pt x="5098" y="656"/>
                  </a:cubicBezTo>
                  <a:cubicBezTo>
                    <a:pt x="5655" y="1066"/>
                    <a:pt x="5459" y="1787"/>
                    <a:pt x="5033" y="1919"/>
                  </a:cubicBezTo>
                  <a:cubicBezTo>
                    <a:pt x="4969" y="1943"/>
                    <a:pt x="4902" y="1955"/>
                    <a:pt x="4836" y="1955"/>
                  </a:cubicBezTo>
                  <a:cubicBezTo>
                    <a:pt x="4599" y="1955"/>
                    <a:pt x="4368" y="1802"/>
                    <a:pt x="4279" y="1558"/>
                  </a:cubicBezTo>
                  <a:cubicBezTo>
                    <a:pt x="4257" y="1462"/>
                    <a:pt x="4313" y="1379"/>
                    <a:pt x="4386" y="1379"/>
                  </a:cubicBezTo>
                  <a:cubicBezTo>
                    <a:pt x="4424" y="1379"/>
                    <a:pt x="4468" y="1403"/>
                    <a:pt x="4508" y="1460"/>
                  </a:cubicBezTo>
                  <a:cubicBezTo>
                    <a:pt x="4557" y="1538"/>
                    <a:pt x="4630" y="1572"/>
                    <a:pt x="4702" y="1572"/>
                  </a:cubicBezTo>
                  <a:cubicBezTo>
                    <a:pt x="4827" y="1572"/>
                    <a:pt x="4951" y="1473"/>
                    <a:pt x="4951" y="1328"/>
                  </a:cubicBezTo>
                  <a:cubicBezTo>
                    <a:pt x="4967" y="1165"/>
                    <a:pt x="4852" y="1033"/>
                    <a:pt x="4705" y="1017"/>
                  </a:cubicBezTo>
                  <a:cubicBezTo>
                    <a:pt x="4672" y="1009"/>
                    <a:pt x="4639" y="1006"/>
                    <a:pt x="4607" y="1006"/>
                  </a:cubicBezTo>
                  <a:cubicBezTo>
                    <a:pt x="4434" y="1006"/>
                    <a:pt x="4285" y="1116"/>
                    <a:pt x="4229" y="1296"/>
                  </a:cubicBezTo>
                  <a:cubicBezTo>
                    <a:pt x="4100" y="1586"/>
                    <a:pt x="4353" y="2116"/>
                    <a:pt x="4956" y="2116"/>
                  </a:cubicBezTo>
                  <a:cubicBezTo>
                    <a:pt x="4965" y="2116"/>
                    <a:pt x="4974" y="2115"/>
                    <a:pt x="4983" y="2115"/>
                  </a:cubicBezTo>
                  <a:cubicBezTo>
                    <a:pt x="5606" y="2082"/>
                    <a:pt x="6114" y="1115"/>
                    <a:pt x="5524" y="460"/>
                  </a:cubicBezTo>
                  <a:cubicBezTo>
                    <a:pt x="5292" y="160"/>
                    <a:pt x="4902" y="1"/>
                    <a:pt x="45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2"/>
            <p:cNvSpPr/>
            <p:nvPr/>
          </p:nvSpPr>
          <p:spPr>
            <a:xfrm>
              <a:off x="3257400" y="3655325"/>
              <a:ext cx="130325" cy="205325"/>
            </a:xfrm>
            <a:custGeom>
              <a:rect b="b" l="l" r="r" t="t"/>
              <a:pathLst>
                <a:path extrusionOk="0" h="8213" w="5213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96" y="624"/>
                    <a:pt x="3803" y="853"/>
                  </a:cubicBezTo>
                  <a:cubicBezTo>
                    <a:pt x="3410" y="1066"/>
                    <a:pt x="2852" y="1542"/>
                    <a:pt x="3442" y="2066"/>
                  </a:cubicBezTo>
                  <a:cubicBezTo>
                    <a:pt x="4033" y="2591"/>
                    <a:pt x="4213" y="3345"/>
                    <a:pt x="3688" y="4082"/>
                  </a:cubicBezTo>
                  <a:cubicBezTo>
                    <a:pt x="3688" y="4082"/>
                    <a:pt x="3983" y="2984"/>
                    <a:pt x="3262" y="2492"/>
                  </a:cubicBezTo>
                  <a:cubicBezTo>
                    <a:pt x="3063" y="2359"/>
                    <a:pt x="2904" y="2323"/>
                    <a:pt x="2789" y="2323"/>
                  </a:cubicBezTo>
                  <a:cubicBezTo>
                    <a:pt x="2648" y="2323"/>
                    <a:pt x="2574" y="2378"/>
                    <a:pt x="2574" y="2378"/>
                  </a:cubicBezTo>
                  <a:cubicBezTo>
                    <a:pt x="2623" y="2509"/>
                    <a:pt x="2656" y="2640"/>
                    <a:pt x="2672" y="2787"/>
                  </a:cubicBezTo>
                  <a:cubicBezTo>
                    <a:pt x="2688" y="3017"/>
                    <a:pt x="2213" y="3377"/>
                    <a:pt x="2557" y="3754"/>
                  </a:cubicBezTo>
                  <a:cubicBezTo>
                    <a:pt x="2902" y="4148"/>
                    <a:pt x="3147" y="4935"/>
                    <a:pt x="1934" y="5803"/>
                  </a:cubicBezTo>
                  <a:cubicBezTo>
                    <a:pt x="1934" y="5803"/>
                    <a:pt x="2557" y="4459"/>
                    <a:pt x="2197" y="3738"/>
                  </a:cubicBezTo>
                  <a:cubicBezTo>
                    <a:pt x="1836" y="3033"/>
                    <a:pt x="1377" y="3164"/>
                    <a:pt x="967" y="2574"/>
                  </a:cubicBezTo>
                  <a:cubicBezTo>
                    <a:pt x="967" y="2574"/>
                    <a:pt x="0" y="3099"/>
                    <a:pt x="754" y="4246"/>
                  </a:cubicBezTo>
                  <a:cubicBezTo>
                    <a:pt x="1623" y="5590"/>
                    <a:pt x="541" y="7295"/>
                    <a:pt x="1476" y="8213"/>
                  </a:cubicBezTo>
                  <a:cubicBezTo>
                    <a:pt x="1476" y="8213"/>
                    <a:pt x="1410" y="6852"/>
                    <a:pt x="2672" y="5623"/>
                  </a:cubicBezTo>
                  <a:cubicBezTo>
                    <a:pt x="3934" y="4394"/>
                    <a:pt x="5213" y="2869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2"/>
            <p:cNvSpPr/>
            <p:nvPr/>
          </p:nvSpPr>
          <p:spPr>
            <a:xfrm>
              <a:off x="3371725" y="3630325"/>
              <a:ext cx="75825" cy="112725"/>
            </a:xfrm>
            <a:custGeom>
              <a:rect b="b" l="l" r="r" t="t"/>
              <a:pathLst>
                <a:path extrusionOk="0" h="4509" w="3033">
                  <a:moveTo>
                    <a:pt x="2590" y="1"/>
                  </a:moveTo>
                  <a:cubicBezTo>
                    <a:pt x="2541" y="263"/>
                    <a:pt x="2279" y="525"/>
                    <a:pt x="1640" y="820"/>
                  </a:cubicBezTo>
                  <a:cubicBezTo>
                    <a:pt x="984" y="1099"/>
                    <a:pt x="1230" y="1935"/>
                    <a:pt x="1279" y="2115"/>
                  </a:cubicBezTo>
                  <a:cubicBezTo>
                    <a:pt x="1342" y="2304"/>
                    <a:pt x="1405" y="2642"/>
                    <a:pt x="1209" y="2642"/>
                  </a:cubicBezTo>
                  <a:cubicBezTo>
                    <a:pt x="1200" y="2642"/>
                    <a:pt x="1191" y="2641"/>
                    <a:pt x="1181" y="2640"/>
                  </a:cubicBezTo>
                  <a:cubicBezTo>
                    <a:pt x="968" y="2607"/>
                    <a:pt x="1017" y="2492"/>
                    <a:pt x="1115" y="1820"/>
                  </a:cubicBezTo>
                  <a:cubicBezTo>
                    <a:pt x="1191" y="1300"/>
                    <a:pt x="855" y="1242"/>
                    <a:pt x="699" y="1242"/>
                  </a:cubicBezTo>
                  <a:cubicBezTo>
                    <a:pt x="654" y="1242"/>
                    <a:pt x="623" y="1247"/>
                    <a:pt x="623" y="1247"/>
                  </a:cubicBezTo>
                  <a:cubicBezTo>
                    <a:pt x="754" y="1427"/>
                    <a:pt x="738" y="1656"/>
                    <a:pt x="607" y="1820"/>
                  </a:cubicBezTo>
                  <a:cubicBezTo>
                    <a:pt x="361" y="2066"/>
                    <a:pt x="50" y="2345"/>
                    <a:pt x="312" y="3099"/>
                  </a:cubicBezTo>
                  <a:cubicBezTo>
                    <a:pt x="574" y="3853"/>
                    <a:pt x="0" y="4509"/>
                    <a:pt x="0" y="4509"/>
                  </a:cubicBezTo>
                  <a:cubicBezTo>
                    <a:pt x="3033" y="2001"/>
                    <a:pt x="2590" y="1"/>
                    <a:pt x="259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2"/>
            <p:cNvSpPr/>
            <p:nvPr/>
          </p:nvSpPr>
          <p:spPr>
            <a:xfrm>
              <a:off x="3221750" y="3844250"/>
              <a:ext cx="89750" cy="106975"/>
            </a:xfrm>
            <a:custGeom>
              <a:rect b="b" l="l" r="r" t="t"/>
              <a:pathLst>
                <a:path extrusionOk="0" h="4279" w="3590">
                  <a:moveTo>
                    <a:pt x="1869" y="0"/>
                  </a:moveTo>
                  <a:cubicBezTo>
                    <a:pt x="1869" y="0"/>
                    <a:pt x="2000" y="279"/>
                    <a:pt x="1656" y="525"/>
                  </a:cubicBezTo>
                  <a:cubicBezTo>
                    <a:pt x="1295" y="771"/>
                    <a:pt x="0" y="2459"/>
                    <a:pt x="3590" y="4278"/>
                  </a:cubicBezTo>
                  <a:cubicBezTo>
                    <a:pt x="3590" y="4278"/>
                    <a:pt x="2738" y="3770"/>
                    <a:pt x="2639" y="2492"/>
                  </a:cubicBezTo>
                  <a:cubicBezTo>
                    <a:pt x="2525" y="1197"/>
                    <a:pt x="2803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2"/>
            <p:cNvSpPr/>
            <p:nvPr/>
          </p:nvSpPr>
          <p:spPr>
            <a:xfrm>
              <a:off x="3112325" y="3910225"/>
              <a:ext cx="197125" cy="144900"/>
            </a:xfrm>
            <a:custGeom>
              <a:rect b="b" l="l" r="r" t="t"/>
              <a:pathLst>
                <a:path extrusionOk="0" h="5796" w="7885">
                  <a:moveTo>
                    <a:pt x="4656" y="1"/>
                  </a:moveTo>
                  <a:cubicBezTo>
                    <a:pt x="4514" y="1"/>
                    <a:pt x="4377" y="44"/>
                    <a:pt x="4246" y="131"/>
                  </a:cubicBezTo>
                  <a:cubicBezTo>
                    <a:pt x="3884" y="394"/>
                    <a:pt x="3664" y="609"/>
                    <a:pt x="3479" y="609"/>
                  </a:cubicBezTo>
                  <a:cubicBezTo>
                    <a:pt x="3421" y="609"/>
                    <a:pt x="3366" y="588"/>
                    <a:pt x="3312" y="541"/>
                  </a:cubicBezTo>
                  <a:lnTo>
                    <a:pt x="3312" y="541"/>
                  </a:lnTo>
                  <a:cubicBezTo>
                    <a:pt x="3312" y="541"/>
                    <a:pt x="3000" y="1180"/>
                    <a:pt x="3689" y="1393"/>
                  </a:cubicBezTo>
                  <a:cubicBezTo>
                    <a:pt x="4361" y="1590"/>
                    <a:pt x="4853" y="1721"/>
                    <a:pt x="4754" y="2098"/>
                  </a:cubicBezTo>
                  <a:cubicBezTo>
                    <a:pt x="4640" y="2475"/>
                    <a:pt x="3705" y="2541"/>
                    <a:pt x="2591" y="2721"/>
                  </a:cubicBezTo>
                  <a:cubicBezTo>
                    <a:pt x="1476" y="2885"/>
                    <a:pt x="591" y="3164"/>
                    <a:pt x="624" y="4131"/>
                  </a:cubicBezTo>
                  <a:cubicBezTo>
                    <a:pt x="636" y="4885"/>
                    <a:pt x="490" y="5250"/>
                    <a:pt x="238" y="5250"/>
                  </a:cubicBezTo>
                  <a:cubicBezTo>
                    <a:pt x="167" y="5250"/>
                    <a:pt x="87" y="5221"/>
                    <a:pt x="1" y="5163"/>
                  </a:cubicBezTo>
                  <a:lnTo>
                    <a:pt x="1" y="5163"/>
                  </a:lnTo>
                  <a:cubicBezTo>
                    <a:pt x="1" y="5163"/>
                    <a:pt x="249" y="5795"/>
                    <a:pt x="1204" y="5795"/>
                  </a:cubicBezTo>
                  <a:cubicBezTo>
                    <a:pt x="1400" y="5795"/>
                    <a:pt x="1626" y="5769"/>
                    <a:pt x="1886" y="5704"/>
                  </a:cubicBezTo>
                  <a:cubicBezTo>
                    <a:pt x="3377" y="5327"/>
                    <a:pt x="3574" y="4114"/>
                    <a:pt x="4213" y="3360"/>
                  </a:cubicBezTo>
                  <a:cubicBezTo>
                    <a:pt x="4853" y="2606"/>
                    <a:pt x="5492" y="1983"/>
                    <a:pt x="7885" y="1934"/>
                  </a:cubicBezTo>
                  <a:cubicBezTo>
                    <a:pt x="7885" y="1934"/>
                    <a:pt x="6410" y="1803"/>
                    <a:pt x="5869" y="951"/>
                  </a:cubicBezTo>
                  <a:cubicBezTo>
                    <a:pt x="5460" y="326"/>
                    <a:pt x="5043" y="1"/>
                    <a:pt x="465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2"/>
            <p:cNvSpPr/>
            <p:nvPr/>
          </p:nvSpPr>
          <p:spPr>
            <a:xfrm>
              <a:off x="3212725" y="3969950"/>
              <a:ext cx="192225" cy="157075"/>
            </a:xfrm>
            <a:custGeom>
              <a:rect b="b" l="l" r="r" t="t"/>
              <a:pathLst>
                <a:path extrusionOk="0" h="6283" w="7689">
                  <a:moveTo>
                    <a:pt x="3399" y="0"/>
                  </a:moveTo>
                  <a:cubicBezTo>
                    <a:pt x="3343" y="0"/>
                    <a:pt x="3286" y="1"/>
                    <a:pt x="3230" y="4"/>
                  </a:cubicBezTo>
                  <a:cubicBezTo>
                    <a:pt x="2656" y="4"/>
                    <a:pt x="2099" y="168"/>
                    <a:pt x="1607" y="463"/>
                  </a:cubicBezTo>
                  <a:cubicBezTo>
                    <a:pt x="1427" y="545"/>
                    <a:pt x="1279" y="676"/>
                    <a:pt x="1132" y="807"/>
                  </a:cubicBezTo>
                  <a:cubicBezTo>
                    <a:pt x="1" y="1807"/>
                    <a:pt x="345" y="3873"/>
                    <a:pt x="1705" y="4200"/>
                  </a:cubicBezTo>
                  <a:cubicBezTo>
                    <a:pt x="1839" y="4233"/>
                    <a:pt x="1976" y="4249"/>
                    <a:pt x="2113" y="4249"/>
                  </a:cubicBezTo>
                  <a:cubicBezTo>
                    <a:pt x="2598" y="4249"/>
                    <a:pt x="3076" y="4050"/>
                    <a:pt x="3344" y="3692"/>
                  </a:cubicBezTo>
                  <a:cubicBezTo>
                    <a:pt x="3640" y="3233"/>
                    <a:pt x="3640" y="2643"/>
                    <a:pt x="3344" y="2201"/>
                  </a:cubicBezTo>
                  <a:cubicBezTo>
                    <a:pt x="3135" y="1908"/>
                    <a:pt x="2805" y="1748"/>
                    <a:pt x="2470" y="1748"/>
                  </a:cubicBezTo>
                  <a:cubicBezTo>
                    <a:pt x="2281" y="1748"/>
                    <a:pt x="2090" y="1799"/>
                    <a:pt x="1918" y="1906"/>
                  </a:cubicBezTo>
                  <a:cubicBezTo>
                    <a:pt x="1640" y="2070"/>
                    <a:pt x="1492" y="2414"/>
                    <a:pt x="1607" y="2725"/>
                  </a:cubicBezTo>
                  <a:cubicBezTo>
                    <a:pt x="1623" y="2824"/>
                    <a:pt x="1673" y="2906"/>
                    <a:pt x="1738" y="2971"/>
                  </a:cubicBezTo>
                  <a:cubicBezTo>
                    <a:pt x="1845" y="3072"/>
                    <a:pt x="1988" y="3115"/>
                    <a:pt x="2127" y="3115"/>
                  </a:cubicBezTo>
                  <a:cubicBezTo>
                    <a:pt x="2371" y="3115"/>
                    <a:pt x="2608" y="2984"/>
                    <a:pt x="2640" y="2807"/>
                  </a:cubicBezTo>
                  <a:cubicBezTo>
                    <a:pt x="2713" y="2543"/>
                    <a:pt x="2511" y="2305"/>
                    <a:pt x="2256" y="2305"/>
                  </a:cubicBezTo>
                  <a:cubicBezTo>
                    <a:pt x="2226" y="2305"/>
                    <a:pt x="2195" y="2309"/>
                    <a:pt x="2164" y="2315"/>
                  </a:cubicBezTo>
                  <a:cubicBezTo>
                    <a:pt x="1902" y="2381"/>
                    <a:pt x="1918" y="2512"/>
                    <a:pt x="1820" y="2529"/>
                  </a:cubicBezTo>
                  <a:cubicBezTo>
                    <a:pt x="1816" y="2529"/>
                    <a:pt x="1812" y="2530"/>
                    <a:pt x="1808" y="2530"/>
                  </a:cubicBezTo>
                  <a:cubicBezTo>
                    <a:pt x="1736" y="2530"/>
                    <a:pt x="1722" y="2397"/>
                    <a:pt x="1722" y="2397"/>
                  </a:cubicBezTo>
                  <a:cubicBezTo>
                    <a:pt x="1722" y="2201"/>
                    <a:pt x="1836" y="2020"/>
                    <a:pt x="2017" y="1938"/>
                  </a:cubicBezTo>
                  <a:cubicBezTo>
                    <a:pt x="2158" y="1865"/>
                    <a:pt x="2310" y="1830"/>
                    <a:pt x="2459" y="1830"/>
                  </a:cubicBezTo>
                  <a:cubicBezTo>
                    <a:pt x="2777" y="1830"/>
                    <a:pt x="3084" y="1988"/>
                    <a:pt x="3263" y="2266"/>
                  </a:cubicBezTo>
                  <a:cubicBezTo>
                    <a:pt x="3541" y="2676"/>
                    <a:pt x="3525" y="3217"/>
                    <a:pt x="3246" y="3627"/>
                  </a:cubicBezTo>
                  <a:cubicBezTo>
                    <a:pt x="3007" y="3941"/>
                    <a:pt x="2576" y="4120"/>
                    <a:pt x="2136" y="4120"/>
                  </a:cubicBezTo>
                  <a:cubicBezTo>
                    <a:pt x="2002" y="4120"/>
                    <a:pt x="1868" y="4104"/>
                    <a:pt x="1738" y="4069"/>
                  </a:cubicBezTo>
                  <a:cubicBezTo>
                    <a:pt x="542" y="3774"/>
                    <a:pt x="197" y="1856"/>
                    <a:pt x="1263" y="939"/>
                  </a:cubicBezTo>
                  <a:cubicBezTo>
                    <a:pt x="1734" y="490"/>
                    <a:pt x="2315" y="317"/>
                    <a:pt x="2904" y="317"/>
                  </a:cubicBezTo>
                  <a:cubicBezTo>
                    <a:pt x="3605" y="317"/>
                    <a:pt x="4317" y="561"/>
                    <a:pt x="4869" y="873"/>
                  </a:cubicBezTo>
                  <a:cubicBezTo>
                    <a:pt x="5803" y="1414"/>
                    <a:pt x="6541" y="2250"/>
                    <a:pt x="6951" y="3250"/>
                  </a:cubicBezTo>
                  <a:cubicBezTo>
                    <a:pt x="7278" y="4053"/>
                    <a:pt x="7442" y="4922"/>
                    <a:pt x="7459" y="5790"/>
                  </a:cubicBezTo>
                  <a:cubicBezTo>
                    <a:pt x="7442" y="5938"/>
                    <a:pt x="7442" y="6085"/>
                    <a:pt x="7410" y="6233"/>
                  </a:cubicBezTo>
                  <a:lnTo>
                    <a:pt x="7410" y="6282"/>
                  </a:lnTo>
                  <a:cubicBezTo>
                    <a:pt x="7410" y="6266"/>
                    <a:pt x="7426" y="6249"/>
                    <a:pt x="7426" y="6233"/>
                  </a:cubicBezTo>
                  <a:lnTo>
                    <a:pt x="7446" y="6141"/>
                  </a:lnTo>
                  <a:lnTo>
                    <a:pt x="7446" y="6141"/>
                  </a:lnTo>
                  <a:cubicBezTo>
                    <a:pt x="7449" y="6153"/>
                    <a:pt x="7453" y="6161"/>
                    <a:pt x="7459" y="6167"/>
                  </a:cubicBezTo>
                  <a:cubicBezTo>
                    <a:pt x="7459" y="6135"/>
                    <a:pt x="7459" y="6118"/>
                    <a:pt x="7459" y="6085"/>
                  </a:cubicBezTo>
                  <a:lnTo>
                    <a:pt x="7446" y="6141"/>
                  </a:lnTo>
                  <a:lnTo>
                    <a:pt x="7446" y="6141"/>
                  </a:lnTo>
                  <a:cubicBezTo>
                    <a:pt x="7442" y="6122"/>
                    <a:pt x="7442" y="6094"/>
                    <a:pt x="7442" y="6053"/>
                  </a:cubicBezTo>
                  <a:cubicBezTo>
                    <a:pt x="7688" y="4856"/>
                    <a:pt x="7524" y="3627"/>
                    <a:pt x="7000" y="2529"/>
                  </a:cubicBezTo>
                  <a:cubicBezTo>
                    <a:pt x="6319" y="1104"/>
                    <a:pt x="4981" y="0"/>
                    <a:pt x="33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2"/>
            <p:cNvSpPr/>
            <p:nvPr/>
          </p:nvSpPr>
          <p:spPr>
            <a:xfrm>
              <a:off x="3319100" y="4017725"/>
              <a:ext cx="76000" cy="81825"/>
            </a:xfrm>
            <a:custGeom>
              <a:rect b="b" l="l" r="r" t="t"/>
              <a:pathLst>
                <a:path extrusionOk="0" h="3273" w="3040">
                  <a:moveTo>
                    <a:pt x="733" y="1"/>
                  </a:moveTo>
                  <a:cubicBezTo>
                    <a:pt x="66" y="1"/>
                    <a:pt x="0" y="784"/>
                    <a:pt x="1089" y="962"/>
                  </a:cubicBezTo>
                  <a:cubicBezTo>
                    <a:pt x="2351" y="1175"/>
                    <a:pt x="3040" y="3273"/>
                    <a:pt x="3040" y="3273"/>
                  </a:cubicBezTo>
                  <a:cubicBezTo>
                    <a:pt x="3040" y="3273"/>
                    <a:pt x="2728" y="1011"/>
                    <a:pt x="1466" y="241"/>
                  </a:cubicBezTo>
                  <a:cubicBezTo>
                    <a:pt x="1179" y="69"/>
                    <a:pt x="930" y="1"/>
                    <a:pt x="7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2"/>
            <p:cNvSpPr/>
            <p:nvPr/>
          </p:nvSpPr>
          <p:spPr>
            <a:xfrm>
              <a:off x="3166425" y="4011425"/>
              <a:ext cx="130750" cy="112825"/>
            </a:xfrm>
            <a:custGeom>
              <a:rect b="b" l="l" r="r" t="t"/>
              <a:pathLst>
                <a:path extrusionOk="0" h="4513" w="5230">
                  <a:moveTo>
                    <a:pt x="2180" y="1"/>
                  </a:moveTo>
                  <a:lnTo>
                    <a:pt x="2180" y="1"/>
                  </a:ln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3"/>
                    <a:pt x="1131" y="1312"/>
                    <a:pt x="574" y="1689"/>
                  </a:cubicBezTo>
                  <a:cubicBezTo>
                    <a:pt x="0" y="2082"/>
                    <a:pt x="99" y="2689"/>
                    <a:pt x="214" y="3033"/>
                  </a:cubicBezTo>
                  <a:cubicBezTo>
                    <a:pt x="279" y="3263"/>
                    <a:pt x="246" y="3508"/>
                    <a:pt x="132" y="3722"/>
                  </a:cubicBezTo>
                  <a:cubicBezTo>
                    <a:pt x="394" y="3492"/>
                    <a:pt x="722" y="3312"/>
                    <a:pt x="1066" y="3230"/>
                  </a:cubicBezTo>
                  <a:cubicBezTo>
                    <a:pt x="1672" y="3050"/>
                    <a:pt x="1656" y="2754"/>
                    <a:pt x="1640" y="2279"/>
                  </a:cubicBezTo>
                  <a:cubicBezTo>
                    <a:pt x="1640" y="1878"/>
                    <a:pt x="1815" y="1852"/>
                    <a:pt x="1859" y="1852"/>
                  </a:cubicBezTo>
                  <a:cubicBezTo>
                    <a:pt x="1865" y="1852"/>
                    <a:pt x="1869" y="1853"/>
                    <a:pt x="1869" y="1853"/>
                  </a:cubicBezTo>
                  <a:cubicBezTo>
                    <a:pt x="1877" y="1852"/>
                    <a:pt x="1885" y="1852"/>
                    <a:pt x="1893" y="1852"/>
                  </a:cubicBezTo>
                  <a:cubicBezTo>
                    <a:pt x="2160" y="1852"/>
                    <a:pt x="2098" y="2386"/>
                    <a:pt x="2066" y="2673"/>
                  </a:cubicBezTo>
                  <a:cubicBezTo>
                    <a:pt x="1967" y="3197"/>
                    <a:pt x="2115" y="3754"/>
                    <a:pt x="2492" y="4164"/>
                  </a:cubicBezTo>
                  <a:cubicBezTo>
                    <a:pt x="2731" y="4425"/>
                    <a:pt x="3047" y="4513"/>
                    <a:pt x="3363" y="4513"/>
                  </a:cubicBezTo>
                  <a:cubicBezTo>
                    <a:pt x="3762" y="4513"/>
                    <a:pt x="4163" y="4372"/>
                    <a:pt x="4410" y="4262"/>
                  </a:cubicBezTo>
                  <a:cubicBezTo>
                    <a:pt x="4521" y="4214"/>
                    <a:pt x="4642" y="4189"/>
                    <a:pt x="4763" y="4189"/>
                  </a:cubicBezTo>
                  <a:cubicBezTo>
                    <a:pt x="4925" y="4189"/>
                    <a:pt x="5088" y="4234"/>
                    <a:pt x="5229" y="4328"/>
                  </a:cubicBezTo>
                  <a:cubicBezTo>
                    <a:pt x="5082" y="3459"/>
                    <a:pt x="4639" y="3197"/>
                    <a:pt x="4016" y="3131"/>
                  </a:cubicBezTo>
                  <a:cubicBezTo>
                    <a:pt x="3393" y="3066"/>
                    <a:pt x="2541" y="2853"/>
                    <a:pt x="2197" y="1771"/>
                  </a:cubicBezTo>
                  <a:cubicBezTo>
                    <a:pt x="1869" y="689"/>
                    <a:pt x="2180" y="1"/>
                    <a:pt x="21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2"/>
            <p:cNvSpPr/>
            <p:nvPr/>
          </p:nvSpPr>
          <p:spPr>
            <a:xfrm>
              <a:off x="3187325" y="4087250"/>
              <a:ext cx="31975" cy="50000"/>
            </a:xfrm>
            <a:custGeom>
              <a:rect b="b" l="l" r="r" t="t"/>
              <a:pathLst>
                <a:path extrusionOk="0" h="2000" w="1279">
                  <a:moveTo>
                    <a:pt x="951" y="0"/>
                  </a:moveTo>
                  <a:cubicBezTo>
                    <a:pt x="951" y="0"/>
                    <a:pt x="951" y="1"/>
                    <a:pt x="951" y="1"/>
                  </a:cubicBezTo>
                  <a:lnTo>
                    <a:pt x="951" y="1"/>
                  </a:lnTo>
                  <a:cubicBezTo>
                    <a:pt x="951" y="0"/>
                    <a:pt x="951" y="0"/>
                    <a:pt x="951" y="0"/>
                  </a:cubicBezTo>
                  <a:close/>
                  <a:moveTo>
                    <a:pt x="951" y="1"/>
                  </a:moveTo>
                  <a:cubicBezTo>
                    <a:pt x="950" y="12"/>
                    <a:pt x="926" y="113"/>
                    <a:pt x="509" y="361"/>
                  </a:cubicBezTo>
                  <a:cubicBezTo>
                    <a:pt x="164" y="541"/>
                    <a:pt x="0" y="934"/>
                    <a:pt x="115" y="1295"/>
                  </a:cubicBezTo>
                  <a:cubicBezTo>
                    <a:pt x="132" y="1377"/>
                    <a:pt x="148" y="1459"/>
                    <a:pt x="164" y="1541"/>
                  </a:cubicBezTo>
                  <a:cubicBezTo>
                    <a:pt x="213" y="1770"/>
                    <a:pt x="246" y="2000"/>
                    <a:pt x="246" y="2000"/>
                  </a:cubicBezTo>
                  <a:cubicBezTo>
                    <a:pt x="246" y="2000"/>
                    <a:pt x="246" y="1852"/>
                    <a:pt x="771" y="1557"/>
                  </a:cubicBezTo>
                  <a:cubicBezTo>
                    <a:pt x="787" y="1557"/>
                    <a:pt x="804" y="1541"/>
                    <a:pt x="820" y="1541"/>
                  </a:cubicBezTo>
                  <a:cubicBezTo>
                    <a:pt x="1279" y="1246"/>
                    <a:pt x="1082" y="836"/>
                    <a:pt x="1000" y="574"/>
                  </a:cubicBezTo>
                  <a:cubicBezTo>
                    <a:pt x="951" y="394"/>
                    <a:pt x="935" y="197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2"/>
            <p:cNvSpPr/>
            <p:nvPr/>
          </p:nvSpPr>
          <p:spPr>
            <a:xfrm>
              <a:off x="3044725" y="3872250"/>
              <a:ext cx="172950" cy="122050"/>
            </a:xfrm>
            <a:custGeom>
              <a:rect b="b" l="l" r="r" t="t"/>
              <a:pathLst>
                <a:path extrusionOk="0" h="4882" w="6918">
                  <a:moveTo>
                    <a:pt x="4979" y="1"/>
                  </a:moveTo>
                  <a:cubicBezTo>
                    <a:pt x="4754" y="1"/>
                    <a:pt x="4503" y="53"/>
                    <a:pt x="4229" y="175"/>
                  </a:cubicBezTo>
                  <a:cubicBezTo>
                    <a:pt x="2770" y="831"/>
                    <a:pt x="3033" y="3306"/>
                    <a:pt x="4786" y="3666"/>
                  </a:cubicBezTo>
                  <a:cubicBezTo>
                    <a:pt x="4983" y="3699"/>
                    <a:pt x="5196" y="3732"/>
                    <a:pt x="5360" y="3748"/>
                  </a:cubicBezTo>
                  <a:cubicBezTo>
                    <a:pt x="4901" y="3830"/>
                    <a:pt x="4459" y="3978"/>
                    <a:pt x="4049" y="4191"/>
                  </a:cubicBezTo>
                  <a:cubicBezTo>
                    <a:pt x="3901" y="4256"/>
                    <a:pt x="3655" y="4338"/>
                    <a:pt x="3623" y="4355"/>
                  </a:cubicBezTo>
                  <a:cubicBezTo>
                    <a:pt x="3163" y="4527"/>
                    <a:pt x="2730" y="4603"/>
                    <a:pt x="2340" y="4603"/>
                  </a:cubicBezTo>
                  <a:cubicBezTo>
                    <a:pt x="1506" y="4603"/>
                    <a:pt x="870" y="4256"/>
                    <a:pt x="590" y="3765"/>
                  </a:cubicBezTo>
                  <a:cubicBezTo>
                    <a:pt x="361" y="3355"/>
                    <a:pt x="344" y="2863"/>
                    <a:pt x="558" y="2437"/>
                  </a:cubicBezTo>
                  <a:cubicBezTo>
                    <a:pt x="558" y="2437"/>
                    <a:pt x="574" y="2421"/>
                    <a:pt x="574" y="2421"/>
                  </a:cubicBezTo>
                  <a:cubicBezTo>
                    <a:pt x="778" y="2106"/>
                    <a:pt x="1114" y="1959"/>
                    <a:pt x="1430" y="1959"/>
                  </a:cubicBezTo>
                  <a:cubicBezTo>
                    <a:pt x="1722" y="1959"/>
                    <a:pt x="1997" y="2086"/>
                    <a:pt x="2131" y="2322"/>
                  </a:cubicBezTo>
                  <a:cubicBezTo>
                    <a:pt x="2246" y="2453"/>
                    <a:pt x="2295" y="2617"/>
                    <a:pt x="2295" y="2798"/>
                  </a:cubicBezTo>
                  <a:cubicBezTo>
                    <a:pt x="2295" y="2945"/>
                    <a:pt x="2229" y="3093"/>
                    <a:pt x="2131" y="3207"/>
                  </a:cubicBezTo>
                  <a:cubicBezTo>
                    <a:pt x="2017" y="3304"/>
                    <a:pt x="1959" y="3335"/>
                    <a:pt x="1930" y="3335"/>
                  </a:cubicBezTo>
                  <a:cubicBezTo>
                    <a:pt x="1905" y="3335"/>
                    <a:pt x="1902" y="3312"/>
                    <a:pt x="1902" y="3289"/>
                  </a:cubicBezTo>
                  <a:cubicBezTo>
                    <a:pt x="2026" y="3030"/>
                    <a:pt x="1735" y="2861"/>
                    <a:pt x="1478" y="2861"/>
                  </a:cubicBezTo>
                  <a:cubicBezTo>
                    <a:pt x="1297" y="2861"/>
                    <a:pt x="1134" y="2945"/>
                    <a:pt x="1148" y="3142"/>
                  </a:cubicBezTo>
                  <a:cubicBezTo>
                    <a:pt x="1137" y="3416"/>
                    <a:pt x="1383" y="3544"/>
                    <a:pt x="1641" y="3544"/>
                  </a:cubicBezTo>
                  <a:cubicBezTo>
                    <a:pt x="1768" y="3544"/>
                    <a:pt x="1897" y="3513"/>
                    <a:pt x="2000" y="3453"/>
                  </a:cubicBezTo>
                  <a:cubicBezTo>
                    <a:pt x="2000" y="3453"/>
                    <a:pt x="2016" y="3437"/>
                    <a:pt x="2033" y="3437"/>
                  </a:cubicBezTo>
                  <a:cubicBezTo>
                    <a:pt x="2049" y="3421"/>
                    <a:pt x="2066" y="3404"/>
                    <a:pt x="2098" y="3388"/>
                  </a:cubicBezTo>
                  <a:lnTo>
                    <a:pt x="2098" y="3371"/>
                  </a:lnTo>
                  <a:cubicBezTo>
                    <a:pt x="2393" y="3076"/>
                    <a:pt x="2426" y="2617"/>
                    <a:pt x="2180" y="2290"/>
                  </a:cubicBezTo>
                  <a:cubicBezTo>
                    <a:pt x="2042" y="2013"/>
                    <a:pt x="1730" y="1861"/>
                    <a:pt x="1394" y="1861"/>
                  </a:cubicBezTo>
                  <a:cubicBezTo>
                    <a:pt x="1054" y="1861"/>
                    <a:pt x="690" y="2017"/>
                    <a:pt x="459" y="2355"/>
                  </a:cubicBezTo>
                  <a:cubicBezTo>
                    <a:pt x="0" y="2945"/>
                    <a:pt x="148" y="4109"/>
                    <a:pt x="935" y="4584"/>
                  </a:cubicBezTo>
                  <a:cubicBezTo>
                    <a:pt x="1300" y="4782"/>
                    <a:pt x="1707" y="4881"/>
                    <a:pt x="2131" y="4881"/>
                  </a:cubicBezTo>
                  <a:cubicBezTo>
                    <a:pt x="2164" y="4881"/>
                    <a:pt x="2197" y="4881"/>
                    <a:pt x="2229" y="4879"/>
                  </a:cubicBezTo>
                  <a:cubicBezTo>
                    <a:pt x="3131" y="4847"/>
                    <a:pt x="3852" y="4355"/>
                    <a:pt x="5032" y="3994"/>
                  </a:cubicBezTo>
                  <a:cubicBezTo>
                    <a:pt x="5459" y="3896"/>
                    <a:pt x="5901" y="3830"/>
                    <a:pt x="6344" y="3798"/>
                  </a:cubicBezTo>
                  <a:cubicBezTo>
                    <a:pt x="6540" y="3781"/>
                    <a:pt x="6737" y="3716"/>
                    <a:pt x="6917" y="3617"/>
                  </a:cubicBezTo>
                  <a:lnTo>
                    <a:pt x="6917" y="3617"/>
                  </a:lnTo>
                  <a:cubicBezTo>
                    <a:pt x="6917" y="3617"/>
                    <a:pt x="6794" y="3646"/>
                    <a:pt x="6639" y="3646"/>
                  </a:cubicBezTo>
                  <a:cubicBezTo>
                    <a:pt x="6483" y="3646"/>
                    <a:pt x="6294" y="3617"/>
                    <a:pt x="6163" y="3502"/>
                  </a:cubicBezTo>
                  <a:cubicBezTo>
                    <a:pt x="5901" y="3257"/>
                    <a:pt x="5917" y="3371"/>
                    <a:pt x="5622" y="3273"/>
                  </a:cubicBezTo>
                  <a:cubicBezTo>
                    <a:pt x="5459" y="3224"/>
                    <a:pt x="5344" y="3076"/>
                    <a:pt x="5360" y="2912"/>
                  </a:cubicBezTo>
                  <a:lnTo>
                    <a:pt x="5360" y="2912"/>
                  </a:lnTo>
                  <a:cubicBezTo>
                    <a:pt x="5163" y="3076"/>
                    <a:pt x="5114" y="3355"/>
                    <a:pt x="5278" y="3568"/>
                  </a:cubicBezTo>
                  <a:cubicBezTo>
                    <a:pt x="5278" y="3568"/>
                    <a:pt x="4557" y="3568"/>
                    <a:pt x="4377" y="3191"/>
                  </a:cubicBezTo>
                  <a:cubicBezTo>
                    <a:pt x="4213" y="2830"/>
                    <a:pt x="4409" y="2830"/>
                    <a:pt x="4557" y="2748"/>
                  </a:cubicBezTo>
                  <a:cubicBezTo>
                    <a:pt x="4688" y="2667"/>
                    <a:pt x="4737" y="2519"/>
                    <a:pt x="4590" y="2322"/>
                  </a:cubicBezTo>
                  <a:cubicBezTo>
                    <a:pt x="4442" y="2109"/>
                    <a:pt x="4459" y="1749"/>
                    <a:pt x="4737" y="1732"/>
                  </a:cubicBezTo>
                  <a:cubicBezTo>
                    <a:pt x="4659" y="1563"/>
                    <a:pt x="4488" y="1466"/>
                    <a:pt x="4315" y="1466"/>
                  </a:cubicBezTo>
                  <a:cubicBezTo>
                    <a:pt x="4269" y="1466"/>
                    <a:pt x="4224" y="1473"/>
                    <a:pt x="4180" y="1486"/>
                  </a:cubicBezTo>
                  <a:cubicBezTo>
                    <a:pt x="3737" y="1552"/>
                    <a:pt x="3737" y="2158"/>
                    <a:pt x="3737" y="2158"/>
                  </a:cubicBezTo>
                  <a:cubicBezTo>
                    <a:pt x="3737" y="2158"/>
                    <a:pt x="3442" y="1421"/>
                    <a:pt x="3918" y="1044"/>
                  </a:cubicBezTo>
                  <a:cubicBezTo>
                    <a:pt x="4109" y="897"/>
                    <a:pt x="4260" y="842"/>
                    <a:pt x="4378" y="842"/>
                  </a:cubicBezTo>
                  <a:cubicBezTo>
                    <a:pt x="4563" y="842"/>
                    <a:pt x="4664" y="979"/>
                    <a:pt x="4705" y="1109"/>
                  </a:cubicBezTo>
                  <a:cubicBezTo>
                    <a:pt x="4758" y="1295"/>
                    <a:pt x="4864" y="1448"/>
                    <a:pt x="5007" y="1448"/>
                  </a:cubicBezTo>
                  <a:cubicBezTo>
                    <a:pt x="5041" y="1448"/>
                    <a:pt x="5077" y="1440"/>
                    <a:pt x="5114" y="1421"/>
                  </a:cubicBezTo>
                  <a:cubicBezTo>
                    <a:pt x="5255" y="1356"/>
                    <a:pt x="5366" y="1263"/>
                    <a:pt x="5464" y="1263"/>
                  </a:cubicBezTo>
                  <a:cubicBezTo>
                    <a:pt x="5514" y="1263"/>
                    <a:pt x="5561" y="1288"/>
                    <a:pt x="5606" y="1355"/>
                  </a:cubicBezTo>
                  <a:cubicBezTo>
                    <a:pt x="5721" y="1601"/>
                    <a:pt x="5606" y="1896"/>
                    <a:pt x="5360" y="2011"/>
                  </a:cubicBezTo>
                  <a:cubicBezTo>
                    <a:pt x="5360" y="2011"/>
                    <a:pt x="5366" y="2011"/>
                    <a:pt x="5376" y="2011"/>
                  </a:cubicBezTo>
                  <a:cubicBezTo>
                    <a:pt x="5484" y="2011"/>
                    <a:pt x="6094" y="1984"/>
                    <a:pt x="6229" y="1372"/>
                  </a:cubicBezTo>
                  <a:cubicBezTo>
                    <a:pt x="6347" y="822"/>
                    <a:pt x="5869" y="1"/>
                    <a:pt x="49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2"/>
            <p:cNvSpPr/>
            <p:nvPr/>
          </p:nvSpPr>
          <p:spPr>
            <a:xfrm>
              <a:off x="3017275" y="3937675"/>
              <a:ext cx="116400" cy="82375"/>
            </a:xfrm>
            <a:custGeom>
              <a:rect b="b" l="l" r="r" t="t"/>
              <a:pathLst>
                <a:path extrusionOk="0" h="3295" w="4656">
                  <a:moveTo>
                    <a:pt x="836" y="0"/>
                  </a:moveTo>
                  <a:cubicBezTo>
                    <a:pt x="836" y="0"/>
                    <a:pt x="0" y="918"/>
                    <a:pt x="557" y="1721"/>
                  </a:cubicBezTo>
                  <a:cubicBezTo>
                    <a:pt x="869" y="2180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1"/>
                  </a:cubicBezTo>
                  <a:cubicBezTo>
                    <a:pt x="1180" y="2885"/>
                    <a:pt x="1131" y="3098"/>
                    <a:pt x="1147" y="3295"/>
                  </a:cubicBezTo>
                  <a:cubicBezTo>
                    <a:pt x="1201" y="3214"/>
                    <a:pt x="1311" y="3155"/>
                    <a:pt x="1412" y="3155"/>
                  </a:cubicBezTo>
                  <a:cubicBezTo>
                    <a:pt x="1434" y="3155"/>
                    <a:pt x="1455" y="3158"/>
                    <a:pt x="1475" y="3164"/>
                  </a:cubicBezTo>
                  <a:cubicBezTo>
                    <a:pt x="1592" y="3200"/>
                    <a:pt x="1759" y="3280"/>
                    <a:pt x="1948" y="3280"/>
                  </a:cubicBezTo>
                  <a:cubicBezTo>
                    <a:pt x="2103" y="3280"/>
                    <a:pt x="2272" y="3226"/>
                    <a:pt x="2442" y="3049"/>
                  </a:cubicBezTo>
                  <a:cubicBezTo>
                    <a:pt x="2819" y="2639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4" y="2164"/>
                  </a:cubicBezTo>
                  <a:cubicBezTo>
                    <a:pt x="4630" y="2164"/>
                    <a:pt x="3915" y="2456"/>
                    <a:pt x="3114" y="2456"/>
                  </a:cubicBezTo>
                  <a:cubicBezTo>
                    <a:pt x="2650" y="2456"/>
                    <a:pt x="2158" y="2358"/>
                    <a:pt x="1754" y="2049"/>
                  </a:cubicBezTo>
                  <a:cubicBezTo>
                    <a:pt x="1098" y="1574"/>
                    <a:pt x="754" y="787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2"/>
            <p:cNvSpPr/>
            <p:nvPr/>
          </p:nvSpPr>
          <p:spPr>
            <a:xfrm>
              <a:off x="3170525" y="3751850"/>
              <a:ext cx="111075" cy="157150"/>
            </a:xfrm>
            <a:custGeom>
              <a:rect b="b" l="l" r="r" t="t"/>
              <a:pathLst>
                <a:path extrusionOk="0" h="6286" w="4443">
                  <a:moveTo>
                    <a:pt x="2648" y="1"/>
                  </a:moveTo>
                  <a:cubicBezTo>
                    <a:pt x="2147" y="1"/>
                    <a:pt x="1624" y="207"/>
                    <a:pt x="1279" y="615"/>
                  </a:cubicBezTo>
                  <a:cubicBezTo>
                    <a:pt x="0" y="2254"/>
                    <a:pt x="902" y="4270"/>
                    <a:pt x="1656" y="5122"/>
                  </a:cubicBezTo>
                  <a:cubicBezTo>
                    <a:pt x="2082" y="5647"/>
                    <a:pt x="2639" y="6040"/>
                    <a:pt x="3279" y="6286"/>
                  </a:cubicBezTo>
                  <a:cubicBezTo>
                    <a:pt x="2705" y="6024"/>
                    <a:pt x="2197" y="5630"/>
                    <a:pt x="1787" y="5139"/>
                  </a:cubicBezTo>
                  <a:cubicBezTo>
                    <a:pt x="1508" y="4745"/>
                    <a:pt x="1312" y="4319"/>
                    <a:pt x="1181" y="3860"/>
                  </a:cubicBezTo>
                  <a:cubicBezTo>
                    <a:pt x="1033" y="3319"/>
                    <a:pt x="984" y="2762"/>
                    <a:pt x="1017" y="2221"/>
                  </a:cubicBezTo>
                  <a:cubicBezTo>
                    <a:pt x="1148" y="746"/>
                    <a:pt x="1984" y="205"/>
                    <a:pt x="2738" y="172"/>
                  </a:cubicBezTo>
                  <a:cubicBezTo>
                    <a:pt x="3082" y="172"/>
                    <a:pt x="3410" y="320"/>
                    <a:pt x="3656" y="565"/>
                  </a:cubicBezTo>
                  <a:cubicBezTo>
                    <a:pt x="4295" y="1106"/>
                    <a:pt x="3951" y="2057"/>
                    <a:pt x="3410" y="2270"/>
                  </a:cubicBezTo>
                  <a:cubicBezTo>
                    <a:pt x="3287" y="2340"/>
                    <a:pt x="3150" y="2373"/>
                    <a:pt x="3011" y="2373"/>
                  </a:cubicBezTo>
                  <a:cubicBezTo>
                    <a:pt x="2891" y="2373"/>
                    <a:pt x="2770" y="2349"/>
                    <a:pt x="2656" y="2303"/>
                  </a:cubicBezTo>
                  <a:cubicBezTo>
                    <a:pt x="2492" y="2205"/>
                    <a:pt x="2377" y="2041"/>
                    <a:pt x="2344" y="1844"/>
                  </a:cubicBezTo>
                  <a:cubicBezTo>
                    <a:pt x="2344" y="1746"/>
                    <a:pt x="2370" y="1724"/>
                    <a:pt x="2421" y="1724"/>
                  </a:cubicBezTo>
                  <a:cubicBezTo>
                    <a:pt x="2465" y="1724"/>
                    <a:pt x="2527" y="1740"/>
                    <a:pt x="2607" y="1740"/>
                  </a:cubicBezTo>
                  <a:cubicBezTo>
                    <a:pt x="2667" y="1740"/>
                    <a:pt x="2739" y="1731"/>
                    <a:pt x="2820" y="1696"/>
                  </a:cubicBezTo>
                  <a:cubicBezTo>
                    <a:pt x="3016" y="1582"/>
                    <a:pt x="3049" y="1303"/>
                    <a:pt x="2885" y="1139"/>
                  </a:cubicBezTo>
                  <a:cubicBezTo>
                    <a:pt x="2817" y="1065"/>
                    <a:pt x="2717" y="1025"/>
                    <a:pt x="2614" y="1025"/>
                  </a:cubicBezTo>
                  <a:cubicBezTo>
                    <a:pt x="2419" y="1025"/>
                    <a:pt x="2212" y="1168"/>
                    <a:pt x="2180" y="1500"/>
                  </a:cubicBezTo>
                  <a:cubicBezTo>
                    <a:pt x="2148" y="1746"/>
                    <a:pt x="2213" y="1975"/>
                    <a:pt x="2377" y="2155"/>
                  </a:cubicBezTo>
                  <a:lnTo>
                    <a:pt x="2443" y="2221"/>
                  </a:lnTo>
                  <a:cubicBezTo>
                    <a:pt x="2459" y="2237"/>
                    <a:pt x="2475" y="2254"/>
                    <a:pt x="2508" y="2270"/>
                  </a:cubicBezTo>
                  <a:lnTo>
                    <a:pt x="2557" y="2303"/>
                  </a:lnTo>
                  <a:lnTo>
                    <a:pt x="2590" y="2319"/>
                  </a:lnTo>
                  <a:lnTo>
                    <a:pt x="2623" y="2352"/>
                  </a:lnTo>
                  <a:cubicBezTo>
                    <a:pt x="2754" y="2418"/>
                    <a:pt x="2893" y="2450"/>
                    <a:pt x="3031" y="2450"/>
                  </a:cubicBezTo>
                  <a:cubicBezTo>
                    <a:pt x="3168" y="2450"/>
                    <a:pt x="3303" y="2418"/>
                    <a:pt x="3426" y="2352"/>
                  </a:cubicBezTo>
                  <a:cubicBezTo>
                    <a:pt x="4016" y="2139"/>
                    <a:pt x="4442" y="1090"/>
                    <a:pt x="3754" y="451"/>
                  </a:cubicBezTo>
                  <a:cubicBezTo>
                    <a:pt x="3483" y="150"/>
                    <a:pt x="3074" y="1"/>
                    <a:pt x="26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2"/>
            <p:cNvSpPr/>
            <p:nvPr/>
          </p:nvSpPr>
          <p:spPr>
            <a:xfrm>
              <a:off x="5162475" y="4969575"/>
              <a:ext cx="226625" cy="157775"/>
            </a:xfrm>
            <a:custGeom>
              <a:rect b="b" l="l" r="r" t="t"/>
              <a:pathLst>
                <a:path extrusionOk="0" h="6311" w="9065">
                  <a:moveTo>
                    <a:pt x="2016" y="1"/>
                  </a:moveTo>
                  <a:cubicBezTo>
                    <a:pt x="1099" y="1"/>
                    <a:pt x="77" y="653"/>
                    <a:pt x="33" y="1850"/>
                  </a:cubicBezTo>
                  <a:cubicBezTo>
                    <a:pt x="1" y="2718"/>
                    <a:pt x="476" y="3522"/>
                    <a:pt x="1246" y="3931"/>
                  </a:cubicBezTo>
                  <a:cubicBezTo>
                    <a:pt x="1740" y="4189"/>
                    <a:pt x="2292" y="4291"/>
                    <a:pt x="2857" y="4291"/>
                  </a:cubicBezTo>
                  <a:cubicBezTo>
                    <a:pt x="3193" y="4291"/>
                    <a:pt x="3533" y="4255"/>
                    <a:pt x="3869" y="4194"/>
                  </a:cubicBezTo>
                  <a:cubicBezTo>
                    <a:pt x="4754" y="3948"/>
                    <a:pt x="5574" y="3620"/>
                    <a:pt x="6393" y="3423"/>
                  </a:cubicBezTo>
                  <a:cubicBezTo>
                    <a:pt x="6595" y="3370"/>
                    <a:pt x="6802" y="3343"/>
                    <a:pt x="7006" y="3343"/>
                  </a:cubicBezTo>
                  <a:cubicBezTo>
                    <a:pt x="7613" y="3343"/>
                    <a:pt x="8193" y="3580"/>
                    <a:pt x="8524" y="4046"/>
                  </a:cubicBezTo>
                  <a:cubicBezTo>
                    <a:pt x="8967" y="4620"/>
                    <a:pt x="8999" y="5571"/>
                    <a:pt x="8459" y="5964"/>
                  </a:cubicBezTo>
                  <a:cubicBezTo>
                    <a:pt x="8245" y="6126"/>
                    <a:pt x="7987" y="6201"/>
                    <a:pt x="7739" y="6201"/>
                  </a:cubicBezTo>
                  <a:cubicBezTo>
                    <a:pt x="7359" y="6201"/>
                    <a:pt x="7001" y="6025"/>
                    <a:pt x="6852" y="5718"/>
                  </a:cubicBezTo>
                  <a:cubicBezTo>
                    <a:pt x="6541" y="5226"/>
                    <a:pt x="6770" y="4571"/>
                    <a:pt x="7246" y="4440"/>
                  </a:cubicBezTo>
                  <a:cubicBezTo>
                    <a:pt x="7333" y="4403"/>
                    <a:pt x="7425" y="4385"/>
                    <a:pt x="7517" y="4385"/>
                  </a:cubicBezTo>
                  <a:cubicBezTo>
                    <a:pt x="7755" y="4385"/>
                    <a:pt x="7994" y="4501"/>
                    <a:pt x="8147" y="4702"/>
                  </a:cubicBezTo>
                  <a:cubicBezTo>
                    <a:pt x="8229" y="4882"/>
                    <a:pt x="8245" y="5095"/>
                    <a:pt x="8180" y="5275"/>
                  </a:cubicBezTo>
                  <a:cubicBezTo>
                    <a:pt x="8167" y="5314"/>
                    <a:pt x="8113" y="5394"/>
                    <a:pt x="8067" y="5394"/>
                  </a:cubicBezTo>
                  <a:cubicBezTo>
                    <a:pt x="8055" y="5394"/>
                    <a:pt x="8043" y="5388"/>
                    <a:pt x="8032" y="5374"/>
                  </a:cubicBezTo>
                  <a:cubicBezTo>
                    <a:pt x="7967" y="5325"/>
                    <a:pt x="8032" y="4964"/>
                    <a:pt x="7655" y="4915"/>
                  </a:cubicBezTo>
                  <a:cubicBezTo>
                    <a:pt x="7641" y="4913"/>
                    <a:pt x="7628" y="4912"/>
                    <a:pt x="7614" y="4912"/>
                  </a:cubicBezTo>
                  <a:cubicBezTo>
                    <a:pt x="7285" y="4912"/>
                    <a:pt x="7177" y="5478"/>
                    <a:pt x="7508" y="5620"/>
                  </a:cubicBezTo>
                  <a:cubicBezTo>
                    <a:pt x="7581" y="5652"/>
                    <a:pt x="7656" y="5668"/>
                    <a:pt x="7729" y="5668"/>
                  </a:cubicBezTo>
                  <a:cubicBezTo>
                    <a:pt x="7951" y="5668"/>
                    <a:pt x="8155" y="5526"/>
                    <a:pt x="8229" y="5292"/>
                  </a:cubicBezTo>
                  <a:cubicBezTo>
                    <a:pt x="8229" y="5292"/>
                    <a:pt x="8229" y="5275"/>
                    <a:pt x="8229" y="5275"/>
                  </a:cubicBezTo>
                  <a:cubicBezTo>
                    <a:pt x="8245" y="5259"/>
                    <a:pt x="8245" y="5243"/>
                    <a:pt x="8245" y="5226"/>
                  </a:cubicBezTo>
                  <a:lnTo>
                    <a:pt x="8245" y="5210"/>
                  </a:lnTo>
                  <a:cubicBezTo>
                    <a:pt x="8278" y="5095"/>
                    <a:pt x="8262" y="4964"/>
                    <a:pt x="8229" y="4833"/>
                  </a:cubicBezTo>
                  <a:cubicBezTo>
                    <a:pt x="8117" y="4521"/>
                    <a:pt x="7815" y="4333"/>
                    <a:pt x="7496" y="4333"/>
                  </a:cubicBezTo>
                  <a:cubicBezTo>
                    <a:pt x="7396" y="4333"/>
                    <a:pt x="7294" y="4351"/>
                    <a:pt x="7196" y="4390"/>
                  </a:cubicBezTo>
                  <a:cubicBezTo>
                    <a:pt x="6705" y="4521"/>
                    <a:pt x="6426" y="5210"/>
                    <a:pt x="6754" y="5767"/>
                  </a:cubicBezTo>
                  <a:cubicBezTo>
                    <a:pt x="6925" y="6110"/>
                    <a:pt x="7333" y="6310"/>
                    <a:pt x="7755" y="6310"/>
                  </a:cubicBezTo>
                  <a:cubicBezTo>
                    <a:pt x="8018" y="6310"/>
                    <a:pt x="8287" y="6232"/>
                    <a:pt x="8508" y="6062"/>
                  </a:cubicBezTo>
                  <a:cubicBezTo>
                    <a:pt x="8950" y="5734"/>
                    <a:pt x="9065" y="5128"/>
                    <a:pt x="8917" y="4571"/>
                  </a:cubicBezTo>
                  <a:cubicBezTo>
                    <a:pt x="8836" y="4046"/>
                    <a:pt x="8475" y="3161"/>
                    <a:pt x="7213" y="2882"/>
                  </a:cubicBezTo>
                  <a:cubicBezTo>
                    <a:pt x="7067" y="2850"/>
                    <a:pt x="6919" y="2835"/>
                    <a:pt x="6768" y="2835"/>
                  </a:cubicBezTo>
                  <a:cubicBezTo>
                    <a:pt x="5438" y="2835"/>
                    <a:pt x="3898" y="3973"/>
                    <a:pt x="2324" y="3973"/>
                  </a:cubicBezTo>
                  <a:cubicBezTo>
                    <a:pt x="2102" y="3973"/>
                    <a:pt x="1879" y="3950"/>
                    <a:pt x="1656" y="3899"/>
                  </a:cubicBezTo>
                  <a:cubicBezTo>
                    <a:pt x="1558" y="3866"/>
                    <a:pt x="1476" y="3849"/>
                    <a:pt x="1377" y="3817"/>
                  </a:cubicBezTo>
                  <a:lnTo>
                    <a:pt x="1312" y="3784"/>
                  </a:lnTo>
                  <a:cubicBezTo>
                    <a:pt x="607" y="3407"/>
                    <a:pt x="164" y="2669"/>
                    <a:pt x="197" y="1850"/>
                  </a:cubicBezTo>
                  <a:cubicBezTo>
                    <a:pt x="219" y="732"/>
                    <a:pt x="1183" y="107"/>
                    <a:pt x="2049" y="107"/>
                  </a:cubicBezTo>
                  <a:cubicBezTo>
                    <a:pt x="2466" y="107"/>
                    <a:pt x="2859" y="251"/>
                    <a:pt x="3115" y="555"/>
                  </a:cubicBezTo>
                  <a:cubicBezTo>
                    <a:pt x="3574" y="1014"/>
                    <a:pt x="3541" y="1768"/>
                    <a:pt x="3033" y="2178"/>
                  </a:cubicBezTo>
                  <a:cubicBezTo>
                    <a:pt x="2951" y="2227"/>
                    <a:pt x="2869" y="2276"/>
                    <a:pt x="2771" y="2292"/>
                  </a:cubicBezTo>
                  <a:cubicBezTo>
                    <a:pt x="2700" y="2311"/>
                    <a:pt x="2630" y="2320"/>
                    <a:pt x="2561" y="2320"/>
                  </a:cubicBezTo>
                  <a:cubicBezTo>
                    <a:pt x="2387" y="2320"/>
                    <a:pt x="2218" y="2262"/>
                    <a:pt x="2066" y="2145"/>
                  </a:cubicBezTo>
                  <a:cubicBezTo>
                    <a:pt x="1951" y="2063"/>
                    <a:pt x="1886" y="1915"/>
                    <a:pt x="1935" y="1768"/>
                  </a:cubicBezTo>
                  <a:lnTo>
                    <a:pt x="1935" y="1768"/>
                  </a:lnTo>
                  <a:cubicBezTo>
                    <a:pt x="2007" y="1851"/>
                    <a:pt x="2106" y="1894"/>
                    <a:pt x="2207" y="1894"/>
                  </a:cubicBezTo>
                  <a:cubicBezTo>
                    <a:pt x="2265" y="1894"/>
                    <a:pt x="2323" y="1880"/>
                    <a:pt x="2377" y="1850"/>
                  </a:cubicBezTo>
                  <a:cubicBezTo>
                    <a:pt x="2607" y="1719"/>
                    <a:pt x="2541" y="1309"/>
                    <a:pt x="2230" y="1227"/>
                  </a:cubicBezTo>
                  <a:cubicBezTo>
                    <a:pt x="2198" y="1217"/>
                    <a:pt x="2167" y="1213"/>
                    <a:pt x="2136" y="1213"/>
                  </a:cubicBezTo>
                  <a:cubicBezTo>
                    <a:pt x="1798" y="1213"/>
                    <a:pt x="1528" y="1756"/>
                    <a:pt x="1918" y="2161"/>
                  </a:cubicBezTo>
                  <a:cubicBezTo>
                    <a:pt x="2067" y="2322"/>
                    <a:pt x="2280" y="2399"/>
                    <a:pt x="2496" y="2399"/>
                  </a:cubicBezTo>
                  <a:cubicBezTo>
                    <a:pt x="2566" y="2399"/>
                    <a:pt x="2637" y="2390"/>
                    <a:pt x="2705" y="2374"/>
                  </a:cubicBezTo>
                  <a:cubicBezTo>
                    <a:pt x="2738" y="2358"/>
                    <a:pt x="2771" y="2358"/>
                    <a:pt x="2803" y="2341"/>
                  </a:cubicBezTo>
                  <a:lnTo>
                    <a:pt x="2869" y="2325"/>
                  </a:lnTo>
                  <a:lnTo>
                    <a:pt x="2902" y="2309"/>
                  </a:lnTo>
                  <a:cubicBezTo>
                    <a:pt x="3049" y="2243"/>
                    <a:pt x="3180" y="2145"/>
                    <a:pt x="3279" y="1997"/>
                  </a:cubicBezTo>
                  <a:cubicBezTo>
                    <a:pt x="3607" y="1538"/>
                    <a:pt x="3557" y="915"/>
                    <a:pt x="3164" y="489"/>
                  </a:cubicBezTo>
                  <a:cubicBezTo>
                    <a:pt x="2893" y="159"/>
                    <a:pt x="2467" y="1"/>
                    <a:pt x="20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2"/>
            <p:cNvSpPr/>
            <p:nvPr/>
          </p:nvSpPr>
          <p:spPr>
            <a:xfrm>
              <a:off x="5201000" y="5059175"/>
              <a:ext cx="161875" cy="92700"/>
            </a:xfrm>
            <a:custGeom>
              <a:rect b="b" l="l" r="r" t="t"/>
              <a:pathLst>
                <a:path extrusionOk="0" h="3708" w="6475">
                  <a:moveTo>
                    <a:pt x="5522" y="0"/>
                  </a:moveTo>
                  <a:cubicBezTo>
                    <a:pt x="5269" y="0"/>
                    <a:pt x="4968" y="44"/>
                    <a:pt x="4623" y="167"/>
                  </a:cubicBezTo>
                  <a:cubicBezTo>
                    <a:pt x="3779" y="468"/>
                    <a:pt x="2600" y="1029"/>
                    <a:pt x="1433" y="1029"/>
                  </a:cubicBezTo>
                  <a:cubicBezTo>
                    <a:pt x="945" y="1029"/>
                    <a:pt x="459" y="931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70" y="1335"/>
                    <a:pt x="1323" y="1335"/>
                  </a:cubicBezTo>
                  <a:cubicBezTo>
                    <a:pt x="1357" y="1335"/>
                    <a:pt x="1391" y="1334"/>
                    <a:pt x="1426" y="1331"/>
                  </a:cubicBezTo>
                  <a:cubicBezTo>
                    <a:pt x="1938" y="1295"/>
                    <a:pt x="2165" y="1164"/>
                    <a:pt x="2301" y="1164"/>
                  </a:cubicBezTo>
                  <a:cubicBezTo>
                    <a:pt x="2352" y="1164"/>
                    <a:pt x="2390" y="1183"/>
                    <a:pt x="2426" y="1233"/>
                  </a:cubicBezTo>
                  <a:cubicBezTo>
                    <a:pt x="2487" y="1317"/>
                    <a:pt x="2404" y="1366"/>
                    <a:pt x="2265" y="1366"/>
                  </a:cubicBezTo>
                  <a:cubicBezTo>
                    <a:pt x="2215" y="1366"/>
                    <a:pt x="2158" y="1360"/>
                    <a:pt x="2098" y="1347"/>
                  </a:cubicBezTo>
                  <a:cubicBezTo>
                    <a:pt x="2058" y="1332"/>
                    <a:pt x="2014" y="1325"/>
                    <a:pt x="1969" y="1325"/>
                  </a:cubicBezTo>
                  <a:cubicBezTo>
                    <a:pt x="1869" y="1325"/>
                    <a:pt x="1763" y="1361"/>
                    <a:pt x="1672" y="1429"/>
                  </a:cubicBezTo>
                  <a:cubicBezTo>
                    <a:pt x="1511" y="1575"/>
                    <a:pt x="1715" y="2102"/>
                    <a:pt x="1345" y="2102"/>
                  </a:cubicBezTo>
                  <a:cubicBezTo>
                    <a:pt x="1340" y="2102"/>
                    <a:pt x="1334" y="2102"/>
                    <a:pt x="1328" y="2101"/>
                  </a:cubicBezTo>
                  <a:lnTo>
                    <a:pt x="1328" y="2101"/>
                  </a:lnTo>
                  <a:cubicBezTo>
                    <a:pt x="1328" y="2101"/>
                    <a:pt x="1614" y="2461"/>
                    <a:pt x="2040" y="2461"/>
                  </a:cubicBezTo>
                  <a:cubicBezTo>
                    <a:pt x="2182" y="2461"/>
                    <a:pt x="2340" y="2421"/>
                    <a:pt x="2508" y="2314"/>
                  </a:cubicBezTo>
                  <a:cubicBezTo>
                    <a:pt x="3197" y="1872"/>
                    <a:pt x="2820" y="1380"/>
                    <a:pt x="3066" y="1249"/>
                  </a:cubicBezTo>
                  <a:cubicBezTo>
                    <a:pt x="3112" y="1226"/>
                    <a:pt x="3156" y="1216"/>
                    <a:pt x="3197" y="1216"/>
                  </a:cubicBezTo>
                  <a:cubicBezTo>
                    <a:pt x="3389" y="1216"/>
                    <a:pt x="3501" y="1445"/>
                    <a:pt x="3311" y="1675"/>
                  </a:cubicBezTo>
                  <a:cubicBezTo>
                    <a:pt x="3082" y="1937"/>
                    <a:pt x="2230" y="2888"/>
                    <a:pt x="3557" y="3708"/>
                  </a:cubicBez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37"/>
                    <a:pt x="4803" y="2708"/>
                    <a:pt x="4705" y="2216"/>
                  </a:cubicBezTo>
                  <a:cubicBezTo>
                    <a:pt x="4606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19" y="147"/>
                  </a:cubicBezTo>
                  <a:cubicBezTo>
                    <a:pt x="6031" y="147"/>
                    <a:pt x="6243" y="193"/>
                    <a:pt x="6475" y="265"/>
                  </a:cubicBezTo>
                  <a:cubicBezTo>
                    <a:pt x="6475" y="265"/>
                    <a:pt x="6143" y="0"/>
                    <a:pt x="55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2"/>
            <p:cNvSpPr/>
            <p:nvPr/>
          </p:nvSpPr>
          <p:spPr>
            <a:xfrm>
              <a:off x="5230900" y="4967250"/>
              <a:ext cx="90200" cy="63325"/>
            </a:xfrm>
            <a:custGeom>
              <a:rect b="b" l="l" r="r" t="t"/>
              <a:pathLst>
                <a:path extrusionOk="0" h="2533" w="3608">
                  <a:moveTo>
                    <a:pt x="1087" y="0"/>
                  </a:moveTo>
                  <a:cubicBezTo>
                    <a:pt x="497" y="0"/>
                    <a:pt x="1" y="123"/>
                    <a:pt x="1" y="123"/>
                  </a:cubicBezTo>
                  <a:cubicBezTo>
                    <a:pt x="1" y="123"/>
                    <a:pt x="952" y="205"/>
                    <a:pt x="1198" y="549"/>
                  </a:cubicBezTo>
                  <a:cubicBezTo>
                    <a:pt x="1378" y="746"/>
                    <a:pt x="1427" y="1025"/>
                    <a:pt x="1345" y="1271"/>
                  </a:cubicBezTo>
                  <a:cubicBezTo>
                    <a:pt x="1312" y="1500"/>
                    <a:pt x="1181" y="2156"/>
                    <a:pt x="2214" y="2156"/>
                  </a:cubicBezTo>
                  <a:cubicBezTo>
                    <a:pt x="3263" y="2172"/>
                    <a:pt x="3083" y="2533"/>
                    <a:pt x="3083" y="2533"/>
                  </a:cubicBezTo>
                  <a:cubicBezTo>
                    <a:pt x="3083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2"/>
            <p:cNvSpPr/>
            <p:nvPr/>
          </p:nvSpPr>
          <p:spPr>
            <a:xfrm>
              <a:off x="5195675" y="4900650"/>
              <a:ext cx="56575" cy="66825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cubicBezTo>
                    <a:pt x="820" y="165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90" y="2410"/>
                    <a:pt x="1754" y="2673"/>
                    <a:pt x="2016" y="2017"/>
                  </a:cubicBezTo>
                  <a:cubicBezTo>
                    <a:pt x="2262" y="1345"/>
                    <a:pt x="1623" y="919"/>
                    <a:pt x="1262" y="722"/>
                  </a:cubicBezTo>
                  <a:cubicBezTo>
                    <a:pt x="918" y="542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2"/>
            <p:cNvSpPr/>
            <p:nvPr/>
          </p:nvSpPr>
          <p:spPr>
            <a:xfrm>
              <a:off x="5110850" y="4929750"/>
              <a:ext cx="79925" cy="107400"/>
            </a:xfrm>
            <a:custGeom>
              <a:rect b="b" l="l" r="r" t="t"/>
              <a:pathLst>
                <a:path extrusionOk="0" h="4296" w="3197">
                  <a:moveTo>
                    <a:pt x="2820" y="1"/>
                  </a:moveTo>
                  <a:lnTo>
                    <a:pt x="2820" y="1"/>
                  </a:lnTo>
                  <a:cubicBezTo>
                    <a:pt x="2729" y="78"/>
                    <a:pt x="2617" y="125"/>
                    <a:pt x="2502" y="125"/>
                  </a:cubicBezTo>
                  <a:cubicBezTo>
                    <a:pt x="2471" y="125"/>
                    <a:pt x="2441" y="122"/>
                    <a:pt x="2410" y="115"/>
                  </a:cubicBezTo>
                  <a:cubicBezTo>
                    <a:pt x="2356" y="109"/>
                    <a:pt x="2283" y="103"/>
                    <a:pt x="2200" y="103"/>
                  </a:cubicBezTo>
                  <a:cubicBezTo>
                    <a:pt x="1875" y="103"/>
                    <a:pt x="1389" y="194"/>
                    <a:pt x="1246" y="689"/>
                  </a:cubicBezTo>
                  <a:cubicBezTo>
                    <a:pt x="1049" y="1295"/>
                    <a:pt x="1197" y="1689"/>
                    <a:pt x="1410" y="1886"/>
                  </a:cubicBezTo>
                  <a:cubicBezTo>
                    <a:pt x="1623" y="2066"/>
                    <a:pt x="1623" y="2443"/>
                    <a:pt x="1475" y="2492"/>
                  </a:cubicBezTo>
                  <a:cubicBezTo>
                    <a:pt x="1440" y="2510"/>
                    <a:pt x="1403" y="2518"/>
                    <a:pt x="1368" y="2518"/>
                  </a:cubicBezTo>
                  <a:cubicBezTo>
                    <a:pt x="1211" y="2518"/>
                    <a:pt x="1081" y="2355"/>
                    <a:pt x="1148" y="2181"/>
                  </a:cubicBezTo>
                  <a:cubicBezTo>
                    <a:pt x="1235" y="1947"/>
                    <a:pt x="1051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8" y="1746"/>
                    <a:pt x="623" y="1750"/>
                    <a:pt x="575" y="1750"/>
                  </a:cubicBezTo>
                  <a:cubicBezTo>
                    <a:pt x="414" y="1750"/>
                    <a:pt x="321" y="1704"/>
                    <a:pt x="295" y="1591"/>
                  </a:cubicBezTo>
                  <a:lnTo>
                    <a:pt x="295" y="1591"/>
                  </a:lnTo>
                  <a:cubicBezTo>
                    <a:pt x="295" y="1591"/>
                    <a:pt x="0" y="2492"/>
                    <a:pt x="705" y="2918"/>
                  </a:cubicBezTo>
                  <a:cubicBezTo>
                    <a:pt x="1394" y="3361"/>
                    <a:pt x="1738" y="4033"/>
                    <a:pt x="2131" y="4295"/>
                  </a:cubicBezTo>
                  <a:cubicBezTo>
                    <a:pt x="2131" y="4295"/>
                    <a:pt x="1541" y="3344"/>
                    <a:pt x="2082" y="2476"/>
                  </a:cubicBezTo>
                  <a:cubicBezTo>
                    <a:pt x="2639" y="1607"/>
                    <a:pt x="3197" y="1345"/>
                    <a:pt x="2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2"/>
            <p:cNvSpPr/>
            <p:nvPr/>
          </p:nvSpPr>
          <p:spPr>
            <a:xfrm>
              <a:off x="5005950" y="4771075"/>
              <a:ext cx="202850" cy="202550"/>
            </a:xfrm>
            <a:custGeom>
              <a:rect b="b" l="l" r="r" t="t"/>
              <a:pathLst>
                <a:path extrusionOk="0" h="8102" w="8114">
                  <a:moveTo>
                    <a:pt x="2388" y="0"/>
                  </a:moveTo>
                  <a:cubicBezTo>
                    <a:pt x="2287" y="0"/>
                    <a:pt x="2184" y="7"/>
                    <a:pt x="2082" y="21"/>
                  </a:cubicBezTo>
                  <a:cubicBezTo>
                    <a:pt x="770" y="168"/>
                    <a:pt x="0" y="1987"/>
                    <a:pt x="787" y="3233"/>
                  </a:cubicBezTo>
                  <a:cubicBezTo>
                    <a:pt x="1382" y="4176"/>
                    <a:pt x="2426" y="4477"/>
                    <a:pt x="3385" y="4477"/>
                  </a:cubicBezTo>
                  <a:cubicBezTo>
                    <a:pt x="3510" y="4477"/>
                    <a:pt x="3633" y="4472"/>
                    <a:pt x="3754" y="4463"/>
                  </a:cubicBezTo>
                  <a:cubicBezTo>
                    <a:pt x="3950" y="4463"/>
                    <a:pt x="4196" y="4446"/>
                    <a:pt x="4442" y="4413"/>
                  </a:cubicBezTo>
                  <a:cubicBezTo>
                    <a:pt x="4442" y="4413"/>
                    <a:pt x="4650" y="4379"/>
                    <a:pt x="4961" y="4379"/>
                  </a:cubicBezTo>
                  <a:cubicBezTo>
                    <a:pt x="5449" y="4379"/>
                    <a:pt x="6189" y="4464"/>
                    <a:pt x="6770" y="4905"/>
                  </a:cubicBezTo>
                  <a:cubicBezTo>
                    <a:pt x="7163" y="5233"/>
                    <a:pt x="7425" y="5708"/>
                    <a:pt x="7507" y="6216"/>
                  </a:cubicBezTo>
                  <a:cubicBezTo>
                    <a:pt x="7507" y="6216"/>
                    <a:pt x="7671" y="7413"/>
                    <a:pt x="7098" y="8069"/>
                  </a:cubicBezTo>
                  <a:cubicBezTo>
                    <a:pt x="7098" y="8069"/>
                    <a:pt x="7081" y="8085"/>
                    <a:pt x="7081" y="8101"/>
                  </a:cubicBezTo>
                  <a:cubicBezTo>
                    <a:pt x="7081" y="8101"/>
                    <a:pt x="8114" y="7577"/>
                    <a:pt x="7983" y="5971"/>
                  </a:cubicBezTo>
                  <a:cubicBezTo>
                    <a:pt x="7875" y="4664"/>
                    <a:pt x="6837" y="4010"/>
                    <a:pt x="5515" y="4010"/>
                  </a:cubicBezTo>
                  <a:cubicBezTo>
                    <a:pt x="5228" y="4010"/>
                    <a:pt x="4929" y="4041"/>
                    <a:pt x="4622" y="4102"/>
                  </a:cubicBezTo>
                  <a:cubicBezTo>
                    <a:pt x="4107" y="4196"/>
                    <a:pt x="3646" y="4246"/>
                    <a:pt x="3232" y="4246"/>
                  </a:cubicBezTo>
                  <a:cubicBezTo>
                    <a:pt x="2713" y="4246"/>
                    <a:pt x="2268" y="4168"/>
                    <a:pt x="1885" y="4004"/>
                  </a:cubicBezTo>
                  <a:cubicBezTo>
                    <a:pt x="1492" y="3807"/>
                    <a:pt x="1164" y="3512"/>
                    <a:pt x="934" y="3151"/>
                  </a:cubicBezTo>
                  <a:cubicBezTo>
                    <a:pt x="213" y="1987"/>
                    <a:pt x="902" y="299"/>
                    <a:pt x="2098" y="152"/>
                  </a:cubicBezTo>
                  <a:cubicBezTo>
                    <a:pt x="2199" y="137"/>
                    <a:pt x="2300" y="130"/>
                    <a:pt x="2401" y="130"/>
                  </a:cubicBezTo>
                  <a:cubicBezTo>
                    <a:pt x="2876" y="130"/>
                    <a:pt x="3336" y="292"/>
                    <a:pt x="3606" y="643"/>
                  </a:cubicBezTo>
                  <a:cubicBezTo>
                    <a:pt x="3885" y="1037"/>
                    <a:pt x="3934" y="1545"/>
                    <a:pt x="3737" y="1987"/>
                  </a:cubicBezTo>
                  <a:cubicBezTo>
                    <a:pt x="3590" y="2337"/>
                    <a:pt x="3244" y="2543"/>
                    <a:pt x="2880" y="2543"/>
                  </a:cubicBezTo>
                  <a:cubicBezTo>
                    <a:pt x="2800" y="2543"/>
                    <a:pt x="2719" y="2533"/>
                    <a:pt x="2639" y="2512"/>
                  </a:cubicBezTo>
                  <a:cubicBezTo>
                    <a:pt x="2213" y="2397"/>
                    <a:pt x="2033" y="1971"/>
                    <a:pt x="2360" y="1906"/>
                  </a:cubicBezTo>
                  <a:cubicBezTo>
                    <a:pt x="2770" y="1840"/>
                    <a:pt x="2852" y="1496"/>
                    <a:pt x="2705" y="1217"/>
                  </a:cubicBezTo>
                  <a:cubicBezTo>
                    <a:pt x="2651" y="1096"/>
                    <a:pt x="2516" y="1027"/>
                    <a:pt x="2371" y="1027"/>
                  </a:cubicBezTo>
                  <a:cubicBezTo>
                    <a:pt x="2163" y="1027"/>
                    <a:pt x="1933" y="1168"/>
                    <a:pt x="1885" y="1496"/>
                  </a:cubicBezTo>
                  <a:cubicBezTo>
                    <a:pt x="1820" y="1758"/>
                    <a:pt x="1901" y="2037"/>
                    <a:pt x="2082" y="2233"/>
                  </a:cubicBezTo>
                  <a:cubicBezTo>
                    <a:pt x="2250" y="2427"/>
                    <a:pt x="2587" y="2590"/>
                    <a:pt x="2935" y="2590"/>
                  </a:cubicBezTo>
                  <a:cubicBezTo>
                    <a:pt x="3264" y="2590"/>
                    <a:pt x="3604" y="2443"/>
                    <a:pt x="3819" y="2037"/>
                  </a:cubicBezTo>
                  <a:cubicBezTo>
                    <a:pt x="4049" y="1561"/>
                    <a:pt x="4000" y="1004"/>
                    <a:pt x="3688" y="561"/>
                  </a:cubicBezTo>
                  <a:cubicBezTo>
                    <a:pt x="3400" y="178"/>
                    <a:pt x="2906" y="0"/>
                    <a:pt x="23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2"/>
            <p:cNvSpPr/>
            <p:nvPr/>
          </p:nvSpPr>
          <p:spPr>
            <a:xfrm>
              <a:off x="5183775" y="4972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2"/>
            <p:cNvSpPr/>
            <p:nvPr/>
          </p:nvSpPr>
          <p:spPr>
            <a:xfrm>
              <a:off x="5038325" y="4887425"/>
              <a:ext cx="116400" cy="59550"/>
            </a:xfrm>
            <a:custGeom>
              <a:rect b="b" l="l" r="r" t="t"/>
              <a:pathLst>
                <a:path extrusionOk="0" h="2382" w="4656">
                  <a:moveTo>
                    <a:pt x="3566" y="1"/>
                  </a:moveTo>
                  <a:cubicBezTo>
                    <a:pt x="3271" y="1"/>
                    <a:pt x="2921" y="40"/>
                    <a:pt x="2524" y="153"/>
                  </a:cubicBezTo>
                  <a:cubicBezTo>
                    <a:pt x="1970" y="319"/>
                    <a:pt x="1498" y="380"/>
                    <a:pt x="1110" y="380"/>
                  </a:cubicBezTo>
                  <a:cubicBezTo>
                    <a:pt x="580" y="380"/>
                    <a:pt x="208" y="266"/>
                    <a:pt x="0" y="153"/>
                  </a:cubicBezTo>
                  <a:lnTo>
                    <a:pt x="0" y="153"/>
                  </a:lnTo>
                  <a:cubicBezTo>
                    <a:pt x="131" y="268"/>
                    <a:pt x="262" y="399"/>
                    <a:pt x="377" y="530"/>
                  </a:cubicBezTo>
                  <a:cubicBezTo>
                    <a:pt x="453" y="636"/>
                    <a:pt x="598" y="1399"/>
                    <a:pt x="1201" y="1399"/>
                  </a:cubicBezTo>
                  <a:cubicBezTo>
                    <a:pt x="1251" y="1399"/>
                    <a:pt x="1304" y="1393"/>
                    <a:pt x="1360" y="1382"/>
                  </a:cubicBezTo>
                  <a:cubicBezTo>
                    <a:pt x="2082" y="1218"/>
                    <a:pt x="1951" y="759"/>
                    <a:pt x="2426" y="612"/>
                  </a:cubicBezTo>
                  <a:cubicBezTo>
                    <a:pt x="2515" y="584"/>
                    <a:pt x="2590" y="573"/>
                    <a:pt x="2654" y="573"/>
                  </a:cubicBezTo>
                  <a:cubicBezTo>
                    <a:pt x="2930" y="573"/>
                    <a:pt x="2975" y="791"/>
                    <a:pt x="2868" y="858"/>
                  </a:cubicBezTo>
                  <a:cubicBezTo>
                    <a:pt x="2807" y="896"/>
                    <a:pt x="2750" y="909"/>
                    <a:pt x="2689" y="909"/>
                  </a:cubicBezTo>
                  <a:cubicBezTo>
                    <a:pt x="2620" y="909"/>
                    <a:pt x="2546" y="892"/>
                    <a:pt x="2459" y="874"/>
                  </a:cubicBezTo>
                  <a:cubicBezTo>
                    <a:pt x="2451" y="873"/>
                    <a:pt x="2442" y="873"/>
                    <a:pt x="2432" y="873"/>
                  </a:cubicBezTo>
                  <a:cubicBezTo>
                    <a:pt x="2248" y="873"/>
                    <a:pt x="1811" y="1027"/>
                    <a:pt x="1967" y="1448"/>
                  </a:cubicBezTo>
                  <a:cubicBezTo>
                    <a:pt x="2131" y="1874"/>
                    <a:pt x="2377" y="2234"/>
                    <a:pt x="2114" y="2382"/>
                  </a:cubicBezTo>
                  <a:cubicBezTo>
                    <a:pt x="2114" y="2382"/>
                    <a:pt x="3032" y="2382"/>
                    <a:pt x="3344" y="2120"/>
                  </a:cubicBezTo>
                  <a:cubicBezTo>
                    <a:pt x="3704" y="1857"/>
                    <a:pt x="3852" y="1399"/>
                    <a:pt x="3721" y="989"/>
                  </a:cubicBezTo>
                  <a:cubicBezTo>
                    <a:pt x="3622" y="494"/>
                    <a:pt x="3937" y="195"/>
                    <a:pt x="4414" y="195"/>
                  </a:cubicBezTo>
                  <a:cubicBezTo>
                    <a:pt x="4491" y="195"/>
                    <a:pt x="4571" y="202"/>
                    <a:pt x="4655" y="218"/>
                  </a:cubicBezTo>
                  <a:cubicBezTo>
                    <a:pt x="4655" y="218"/>
                    <a:pt x="4260" y="1"/>
                    <a:pt x="35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2"/>
            <p:cNvSpPr/>
            <p:nvPr/>
          </p:nvSpPr>
          <p:spPr>
            <a:xfrm>
              <a:off x="5068625" y="4777725"/>
              <a:ext cx="80350" cy="84125"/>
            </a:xfrm>
            <a:custGeom>
              <a:rect b="b" l="l" r="r" t="t"/>
              <a:pathLst>
                <a:path extrusionOk="0" h="3365" w="3214">
                  <a:moveTo>
                    <a:pt x="1247" y="0"/>
                  </a:moveTo>
                  <a:lnTo>
                    <a:pt x="1247" y="0"/>
                  </a:lnTo>
                  <a:cubicBezTo>
                    <a:pt x="1673" y="443"/>
                    <a:pt x="1820" y="1082"/>
                    <a:pt x="1640" y="1656"/>
                  </a:cubicBezTo>
                  <a:cubicBezTo>
                    <a:pt x="1398" y="2417"/>
                    <a:pt x="880" y="2617"/>
                    <a:pt x="435" y="2617"/>
                  </a:cubicBezTo>
                  <a:cubicBezTo>
                    <a:pt x="276" y="2617"/>
                    <a:pt x="126" y="2592"/>
                    <a:pt x="1" y="2557"/>
                  </a:cubicBezTo>
                  <a:lnTo>
                    <a:pt x="1" y="2557"/>
                  </a:lnTo>
                  <a:cubicBezTo>
                    <a:pt x="1" y="2558"/>
                    <a:pt x="229" y="3364"/>
                    <a:pt x="1009" y="3364"/>
                  </a:cubicBezTo>
                  <a:cubicBezTo>
                    <a:pt x="1038" y="3364"/>
                    <a:pt x="1068" y="3363"/>
                    <a:pt x="1099" y="3361"/>
                  </a:cubicBezTo>
                  <a:cubicBezTo>
                    <a:pt x="1935" y="3295"/>
                    <a:pt x="1886" y="2639"/>
                    <a:pt x="1870" y="2361"/>
                  </a:cubicBezTo>
                  <a:cubicBezTo>
                    <a:pt x="1870" y="2066"/>
                    <a:pt x="1853" y="1836"/>
                    <a:pt x="1968" y="1836"/>
                  </a:cubicBezTo>
                  <a:cubicBezTo>
                    <a:pt x="2066" y="1836"/>
                    <a:pt x="2099" y="1951"/>
                    <a:pt x="2033" y="2148"/>
                  </a:cubicBezTo>
                  <a:cubicBezTo>
                    <a:pt x="1968" y="2344"/>
                    <a:pt x="1820" y="2984"/>
                    <a:pt x="2919" y="3098"/>
                  </a:cubicBezTo>
                  <a:cubicBezTo>
                    <a:pt x="2787" y="3000"/>
                    <a:pt x="2755" y="2820"/>
                    <a:pt x="2853" y="2689"/>
                  </a:cubicBezTo>
                  <a:cubicBezTo>
                    <a:pt x="3001" y="2443"/>
                    <a:pt x="3214" y="1984"/>
                    <a:pt x="2476" y="1361"/>
                  </a:cubicBezTo>
                  <a:cubicBezTo>
                    <a:pt x="1755" y="738"/>
                    <a:pt x="1689" y="295"/>
                    <a:pt x="12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2"/>
            <p:cNvSpPr/>
            <p:nvPr/>
          </p:nvSpPr>
          <p:spPr>
            <a:xfrm>
              <a:off x="4985050" y="4658725"/>
              <a:ext cx="48375" cy="191550"/>
            </a:xfrm>
            <a:custGeom>
              <a:rect b="b" l="l" r="r" t="t"/>
              <a:pathLst>
                <a:path extrusionOk="0" h="7662" w="1935">
                  <a:moveTo>
                    <a:pt x="630" y="1"/>
                  </a:moveTo>
                  <a:cubicBezTo>
                    <a:pt x="565" y="1"/>
                    <a:pt x="496" y="17"/>
                    <a:pt x="426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71" y="7137"/>
                    <a:pt x="1459" y="7662"/>
                  </a:cubicBezTo>
                  <a:cubicBezTo>
                    <a:pt x="1459" y="7662"/>
                    <a:pt x="820" y="7055"/>
                    <a:pt x="951" y="5170"/>
                  </a:cubicBezTo>
                  <a:cubicBezTo>
                    <a:pt x="1098" y="3302"/>
                    <a:pt x="1934" y="1499"/>
                    <a:pt x="1197" y="384"/>
                  </a:cubicBezTo>
                  <a:cubicBezTo>
                    <a:pt x="1197" y="384"/>
                    <a:pt x="949" y="1"/>
                    <a:pt x="6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2"/>
            <p:cNvSpPr/>
            <p:nvPr/>
          </p:nvSpPr>
          <p:spPr>
            <a:xfrm>
              <a:off x="4865800" y="4633350"/>
              <a:ext cx="213525" cy="254625"/>
            </a:xfrm>
            <a:custGeom>
              <a:rect b="b" l="l" r="r" t="t"/>
              <a:pathLst>
                <a:path extrusionOk="0" h="10185" w="8541">
                  <a:moveTo>
                    <a:pt x="2250" y="1"/>
                  </a:moveTo>
                  <a:cubicBezTo>
                    <a:pt x="1350" y="1"/>
                    <a:pt x="510" y="462"/>
                    <a:pt x="295" y="1186"/>
                  </a:cubicBezTo>
                  <a:cubicBezTo>
                    <a:pt x="0" y="1973"/>
                    <a:pt x="410" y="2677"/>
                    <a:pt x="820" y="2907"/>
                  </a:cubicBezTo>
                  <a:cubicBezTo>
                    <a:pt x="1035" y="3051"/>
                    <a:pt x="1288" y="3112"/>
                    <a:pt x="1537" y="3112"/>
                  </a:cubicBezTo>
                  <a:cubicBezTo>
                    <a:pt x="2084" y="3112"/>
                    <a:pt x="2615" y="2815"/>
                    <a:pt x="2705" y="2432"/>
                  </a:cubicBezTo>
                  <a:cubicBezTo>
                    <a:pt x="2849" y="2043"/>
                    <a:pt x="2550" y="1654"/>
                    <a:pt x="2164" y="1654"/>
                  </a:cubicBezTo>
                  <a:cubicBezTo>
                    <a:pt x="2111" y="1654"/>
                    <a:pt x="2056" y="1662"/>
                    <a:pt x="2000" y="1678"/>
                  </a:cubicBezTo>
                  <a:cubicBezTo>
                    <a:pt x="1672" y="1743"/>
                    <a:pt x="1475" y="2087"/>
                    <a:pt x="1607" y="2399"/>
                  </a:cubicBezTo>
                  <a:cubicBezTo>
                    <a:pt x="1677" y="2633"/>
                    <a:pt x="1931" y="2666"/>
                    <a:pt x="2071" y="2666"/>
                  </a:cubicBezTo>
                  <a:cubicBezTo>
                    <a:pt x="2126" y="2666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099" y="2838"/>
                    <a:pt x="1879" y="2968"/>
                    <a:pt x="1618" y="2968"/>
                  </a:cubicBezTo>
                  <a:cubicBezTo>
                    <a:pt x="1420" y="2968"/>
                    <a:pt x="1198" y="2894"/>
                    <a:pt x="1000" y="2710"/>
                  </a:cubicBezTo>
                  <a:cubicBezTo>
                    <a:pt x="574" y="2333"/>
                    <a:pt x="476" y="1088"/>
                    <a:pt x="1197" y="514"/>
                  </a:cubicBezTo>
                  <a:cubicBezTo>
                    <a:pt x="1521" y="278"/>
                    <a:pt x="1911" y="148"/>
                    <a:pt x="2309" y="148"/>
                  </a:cubicBezTo>
                  <a:cubicBezTo>
                    <a:pt x="2353" y="148"/>
                    <a:pt x="2398" y="150"/>
                    <a:pt x="2443" y="153"/>
                  </a:cubicBezTo>
                  <a:cubicBezTo>
                    <a:pt x="2574" y="170"/>
                    <a:pt x="2705" y="186"/>
                    <a:pt x="2836" y="219"/>
                  </a:cubicBezTo>
                  <a:cubicBezTo>
                    <a:pt x="3934" y="465"/>
                    <a:pt x="4655" y="1645"/>
                    <a:pt x="4868" y="2874"/>
                  </a:cubicBezTo>
                  <a:cubicBezTo>
                    <a:pt x="5098" y="4104"/>
                    <a:pt x="4868" y="5382"/>
                    <a:pt x="4950" y="6497"/>
                  </a:cubicBezTo>
                  <a:cubicBezTo>
                    <a:pt x="4901" y="7513"/>
                    <a:pt x="5295" y="8496"/>
                    <a:pt x="6032" y="9201"/>
                  </a:cubicBezTo>
                  <a:cubicBezTo>
                    <a:pt x="6721" y="9808"/>
                    <a:pt x="7606" y="10152"/>
                    <a:pt x="8540" y="10185"/>
                  </a:cubicBezTo>
                  <a:cubicBezTo>
                    <a:pt x="7622" y="10119"/>
                    <a:pt x="6753" y="9758"/>
                    <a:pt x="6081" y="9136"/>
                  </a:cubicBezTo>
                  <a:cubicBezTo>
                    <a:pt x="5377" y="8447"/>
                    <a:pt x="5016" y="7480"/>
                    <a:pt x="5082" y="6480"/>
                  </a:cubicBezTo>
                  <a:cubicBezTo>
                    <a:pt x="5032" y="5382"/>
                    <a:pt x="5278" y="4153"/>
                    <a:pt x="5032" y="2841"/>
                  </a:cubicBezTo>
                  <a:cubicBezTo>
                    <a:pt x="4803" y="1579"/>
                    <a:pt x="4049" y="334"/>
                    <a:pt x="2852" y="71"/>
                  </a:cubicBezTo>
                  <a:cubicBezTo>
                    <a:pt x="2653" y="24"/>
                    <a:pt x="2450" y="1"/>
                    <a:pt x="22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2"/>
            <p:cNvSpPr/>
            <p:nvPr/>
          </p:nvSpPr>
          <p:spPr>
            <a:xfrm>
              <a:off x="4914975" y="4669200"/>
              <a:ext cx="62725" cy="52700"/>
            </a:xfrm>
            <a:custGeom>
              <a:rect b="b" l="l" r="r" t="t"/>
              <a:pathLst>
                <a:path extrusionOk="0" h="2108" w="2509">
                  <a:moveTo>
                    <a:pt x="1800" y="1"/>
                  </a:moveTo>
                  <a:cubicBezTo>
                    <a:pt x="1329" y="1"/>
                    <a:pt x="1034" y="401"/>
                    <a:pt x="935" y="1096"/>
                  </a:cubicBezTo>
                  <a:cubicBezTo>
                    <a:pt x="853" y="1747"/>
                    <a:pt x="267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32" y="1856"/>
                    <a:pt x="717" y="2108"/>
                    <a:pt x="1252" y="2108"/>
                  </a:cubicBezTo>
                  <a:cubicBezTo>
                    <a:pt x="1518" y="2108"/>
                    <a:pt x="1771" y="2046"/>
                    <a:pt x="1951" y="1866"/>
                  </a:cubicBezTo>
                  <a:cubicBezTo>
                    <a:pt x="2508" y="1309"/>
                    <a:pt x="2131" y="604"/>
                    <a:pt x="1967" y="375"/>
                  </a:cubicBezTo>
                  <a:cubicBezTo>
                    <a:pt x="1869" y="260"/>
                    <a:pt x="1902" y="96"/>
                    <a:pt x="2033" y="31"/>
                  </a:cubicBezTo>
                  <a:cubicBezTo>
                    <a:pt x="1951" y="11"/>
                    <a:pt x="1873" y="1"/>
                    <a:pt x="18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2"/>
            <p:cNvSpPr/>
            <p:nvPr/>
          </p:nvSpPr>
          <p:spPr>
            <a:xfrm>
              <a:off x="4853500" y="4672825"/>
              <a:ext cx="120900" cy="136875"/>
            </a:xfrm>
            <a:custGeom>
              <a:rect b="b" l="l" r="r" t="t"/>
              <a:pathLst>
                <a:path extrusionOk="0" h="5475" w="4836">
                  <a:moveTo>
                    <a:pt x="476" y="0"/>
                  </a:moveTo>
                  <a:lnTo>
                    <a:pt x="476" y="0"/>
                  </a:lnTo>
                  <a:cubicBezTo>
                    <a:pt x="1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7" y="3803"/>
                    <a:pt x="2607" y="3803"/>
                  </a:cubicBezTo>
                  <a:cubicBezTo>
                    <a:pt x="2344" y="3705"/>
                    <a:pt x="2295" y="3393"/>
                    <a:pt x="2476" y="3147"/>
                  </a:cubicBezTo>
                  <a:cubicBezTo>
                    <a:pt x="2640" y="2983"/>
                    <a:pt x="2607" y="2721"/>
                    <a:pt x="2426" y="2606"/>
                  </a:cubicBezTo>
                  <a:cubicBezTo>
                    <a:pt x="2295" y="2557"/>
                    <a:pt x="2033" y="2344"/>
                    <a:pt x="2263" y="2197"/>
                  </a:cubicBezTo>
                  <a:cubicBezTo>
                    <a:pt x="2289" y="2182"/>
                    <a:pt x="2317" y="2175"/>
                    <a:pt x="2347" y="2175"/>
                  </a:cubicBezTo>
                  <a:cubicBezTo>
                    <a:pt x="2582" y="2175"/>
                    <a:pt x="2913" y="2608"/>
                    <a:pt x="2869" y="3131"/>
                  </a:cubicBezTo>
                  <a:cubicBezTo>
                    <a:pt x="2820" y="3705"/>
                    <a:pt x="3082" y="3869"/>
                    <a:pt x="3492" y="4147"/>
                  </a:cubicBezTo>
                  <a:cubicBezTo>
                    <a:pt x="3885" y="4442"/>
                    <a:pt x="3639" y="4950"/>
                    <a:pt x="3639" y="4950"/>
                  </a:cubicBezTo>
                  <a:cubicBezTo>
                    <a:pt x="4361" y="4541"/>
                    <a:pt x="4197" y="3885"/>
                    <a:pt x="4115" y="3721"/>
                  </a:cubicBezTo>
                  <a:cubicBezTo>
                    <a:pt x="4033" y="3574"/>
                    <a:pt x="3836" y="3311"/>
                    <a:pt x="4066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44" y="4934"/>
                    <a:pt x="4525" y="5278"/>
                    <a:pt x="4836" y="5475"/>
                  </a:cubicBezTo>
                  <a:cubicBezTo>
                    <a:pt x="4705" y="5163"/>
                    <a:pt x="4639" y="4803"/>
                    <a:pt x="4656" y="4459"/>
                  </a:cubicBezTo>
                  <a:cubicBezTo>
                    <a:pt x="4639" y="3951"/>
                    <a:pt x="4738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2"/>
            <p:cNvSpPr/>
            <p:nvPr/>
          </p:nvSpPr>
          <p:spPr>
            <a:xfrm>
              <a:off x="4814150" y="4634225"/>
              <a:ext cx="73800" cy="48800"/>
            </a:xfrm>
            <a:custGeom>
              <a:rect b="b" l="l" r="r" t="t"/>
              <a:pathLst>
                <a:path extrusionOk="0" h="1952" w="2952">
                  <a:moveTo>
                    <a:pt x="2033" y="0"/>
                  </a:moveTo>
                  <a:cubicBezTo>
                    <a:pt x="321" y="0"/>
                    <a:pt x="296" y="1096"/>
                    <a:pt x="296" y="1380"/>
                  </a:cubicBezTo>
                  <a:cubicBezTo>
                    <a:pt x="296" y="1561"/>
                    <a:pt x="165" y="1725"/>
                    <a:pt x="1" y="1790"/>
                  </a:cubicBezTo>
                  <a:cubicBezTo>
                    <a:pt x="269" y="1903"/>
                    <a:pt x="503" y="1951"/>
                    <a:pt x="709" y="1951"/>
                  </a:cubicBezTo>
                  <a:cubicBezTo>
                    <a:pt x="1460" y="1951"/>
                    <a:pt x="1828" y="1305"/>
                    <a:pt x="2033" y="790"/>
                  </a:cubicBezTo>
                  <a:cubicBezTo>
                    <a:pt x="2181" y="413"/>
                    <a:pt x="2542" y="135"/>
                    <a:pt x="2951" y="85"/>
                  </a:cubicBezTo>
                  <a:cubicBezTo>
                    <a:pt x="2601" y="26"/>
                    <a:pt x="2297" y="0"/>
                    <a:pt x="2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2"/>
            <p:cNvSpPr/>
            <p:nvPr/>
          </p:nvSpPr>
          <p:spPr>
            <a:xfrm>
              <a:off x="4785075" y="4633575"/>
              <a:ext cx="36475" cy="28500"/>
            </a:xfrm>
            <a:custGeom>
              <a:rect b="b" l="l" r="r" t="t"/>
              <a:pathLst>
                <a:path extrusionOk="0" h="1140" w="1459">
                  <a:moveTo>
                    <a:pt x="478" y="0"/>
                  </a:moveTo>
                  <a:cubicBezTo>
                    <a:pt x="433" y="0"/>
                    <a:pt x="388" y="10"/>
                    <a:pt x="344" y="29"/>
                  </a:cubicBezTo>
                  <a:cubicBezTo>
                    <a:pt x="115" y="144"/>
                    <a:pt x="0" y="423"/>
                    <a:pt x="99" y="669"/>
                  </a:cubicBezTo>
                  <a:cubicBezTo>
                    <a:pt x="197" y="882"/>
                    <a:pt x="361" y="1029"/>
                    <a:pt x="574" y="1095"/>
                  </a:cubicBezTo>
                  <a:cubicBezTo>
                    <a:pt x="658" y="1125"/>
                    <a:pt x="744" y="1140"/>
                    <a:pt x="829" y="1140"/>
                  </a:cubicBezTo>
                  <a:cubicBezTo>
                    <a:pt x="975" y="1140"/>
                    <a:pt x="1115" y="1096"/>
                    <a:pt x="1230" y="1013"/>
                  </a:cubicBezTo>
                  <a:cubicBezTo>
                    <a:pt x="1377" y="882"/>
                    <a:pt x="1459" y="702"/>
                    <a:pt x="1459" y="521"/>
                  </a:cubicBezTo>
                  <a:lnTo>
                    <a:pt x="1459" y="521"/>
                  </a:lnTo>
                  <a:cubicBezTo>
                    <a:pt x="1459" y="521"/>
                    <a:pt x="1151" y="902"/>
                    <a:pt x="799" y="902"/>
                  </a:cubicBezTo>
                  <a:cubicBezTo>
                    <a:pt x="779" y="902"/>
                    <a:pt x="758" y="901"/>
                    <a:pt x="738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9" y="85"/>
                    <a:pt x="436" y="73"/>
                    <a:pt x="481" y="73"/>
                  </a:cubicBezTo>
                  <a:cubicBezTo>
                    <a:pt x="603" y="73"/>
                    <a:pt x="714" y="160"/>
                    <a:pt x="738" y="292"/>
                  </a:cubicBezTo>
                  <a:cubicBezTo>
                    <a:pt x="749" y="403"/>
                    <a:pt x="654" y="469"/>
                    <a:pt x="602" y="469"/>
                  </a:cubicBezTo>
                  <a:cubicBezTo>
                    <a:pt x="578" y="469"/>
                    <a:pt x="563" y="454"/>
                    <a:pt x="574" y="423"/>
                  </a:cubicBezTo>
                  <a:cubicBezTo>
                    <a:pt x="586" y="336"/>
                    <a:pt x="552" y="268"/>
                    <a:pt x="478" y="268"/>
                  </a:cubicBezTo>
                  <a:cubicBezTo>
                    <a:pt x="454" y="268"/>
                    <a:pt x="426" y="276"/>
                    <a:pt x="394" y="292"/>
                  </a:cubicBezTo>
                  <a:cubicBezTo>
                    <a:pt x="279" y="357"/>
                    <a:pt x="394" y="538"/>
                    <a:pt x="394" y="538"/>
                  </a:cubicBezTo>
                  <a:cubicBezTo>
                    <a:pt x="446" y="581"/>
                    <a:pt x="506" y="600"/>
                    <a:pt x="564" y="600"/>
                  </a:cubicBezTo>
                  <a:cubicBezTo>
                    <a:pt x="703" y="600"/>
                    <a:pt x="831" y="487"/>
                    <a:pt x="820" y="325"/>
                  </a:cubicBezTo>
                  <a:cubicBezTo>
                    <a:pt x="820" y="142"/>
                    <a:pt x="653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2"/>
            <p:cNvSpPr/>
            <p:nvPr/>
          </p:nvSpPr>
          <p:spPr>
            <a:xfrm>
              <a:off x="5289500" y="4814975"/>
              <a:ext cx="99600" cy="218525"/>
            </a:xfrm>
            <a:custGeom>
              <a:rect b="b" l="l" r="r" t="t"/>
              <a:pathLst>
                <a:path extrusionOk="0" h="8741" w="3984">
                  <a:moveTo>
                    <a:pt x="1913" y="0"/>
                  </a:moveTo>
                  <a:cubicBezTo>
                    <a:pt x="1756" y="0"/>
                    <a:pt x="1598" y="22"/>
                    <a:pt x="1443" y="68"/>
                  </a:cubicBezTo>
                  <a:cubicBezTo>
                    <a:pt x="689" y="248"/>
                    <a:pt x="132" y="904"/>
                    <a:pt x="66" y="1690"/>
                  </a:cubicBezTo>
                  <a:cubicBezTo>
                    <a:pt x="1" y="2493"/>
                    <a:pt x="411" y="3280"/>
                    <a:pt x="1001" y="3838"/>
                  </a:cubicBezTo>
                  <a:cubicBezTo>
                    <a:pt x="1591" y="4428"/>
                    <a:pt x="2361" y="4706"/>
                    <a:pt x="2902" y="5214"/>
                  </a:cubicBezTo>
                  <a:cubicBezTo>
                    <a:pt x="3427" y="5673"/>
                    <a:pt x="3755" y="6345"/>
                    <a:pt x="3820" y="7050"/>
                  </a:cubicBezTo>
                  <a:cubicBezTo>
                    <a:pt x="3836" y="7722"/>
                    <a:pt x="3492" y="8394"/>
                    <a:pt x="2919" y="8558"/>
                  </a:cubicBezTo>
                  <a:cubicBezTo>
                    <a:pt x="2786" y="8608"/>
                    <a:pt x="2649" y="8631"/>
                    <a:pt x="2516" y="8631"/>
                  </a:cubicBezTo>
                  <a:cubicBezTo>
                    <a:pt x="2074" y="8631"/>
                    <a:pt x="1668" y="8379"/>
                    <a:pt x="1542" y="8001"/>
                  </a:cubicBezTo>
                  <a:cubicBezTo>
                    <a:pt x="1329" y="7558"/>
                    <a:pt x="1542" y="7017"/>
                    <a:pt x="1984" y="6837"/>
                  </a:cubicBezTo>
                  <a:cubicBezTo>
                    <a:pt x="2083" y="6804"/>
                    <a:pt x="2165" y="6788"/>
                    <a:pt x="2263" y="6788"/>
                  </a:cubicBezTo>
                  <a:cubicBezTo>
                    <a:pt x="2263" y="6788"/>
                    <a:pt x="2292" y="6785"/>
                    <a:pt x="2337" y="6785"/>
                  </a:cubicBezTo>
                  <a:cubicBezTo>
                    <a:pt x="2473" y="6785"/>
                    <a:pt x="2759" y="6813"/>
                    <a:pt x="2869" y="7034"/>
                  </a:cubicBezTo>
                  <a:cubicBezTo>
                    <a:pt x="2869" y="7034"/>
                    <a:pt x="2890" y="7076"/>
                    <a:pt x="2857" y="7076"/>
                  </a:cubicBezTo>
                  <a:cubicBezTo>
                    <a:pt x="2848" y="7076"/>
                    <a:pt x="2837" y="7073"/>
                    <a:pt x="2820" y="7067"/>
                  </a:cubicBezTo>
                  <a:cubicBezTo>
                    <a:pt x="2750" y="7024"/>
                    <a:pt x="2674" y="7003"/>
                    <a:pt x="2598" y="7003"/>
                  </a:cubicBezTo>
                  <a:cubicBezTo>
                    <a:pt x="2497" y="7003"/>
                    <a:pt x="2396" y="7041"/>
                    <a:pt x="2312" y="7116"/>
                  </a:cubicBezTo>
                  <a:cubicBezTo>
                    <a:pt x="2066" y="7345"/>
                    <a:pt x="2132" y="7771"/>
                    <a:pt x="2443" y="7935"/>
                  </a:cubicBezTo>
                  <a:cubicBezTo>
                    <a:pt x="2522" y="7973"/>
                    <a:pt x="2605" y="7991"/>
                    <a:pt x="2686" y="7991"/>
                  </a:cubicBezTo>
                  <a:cubicBezTo>
                    <a:pt x="2996" y="7991"/>
                    <a:pt x="3278" y="7724"/>
                    <a:pt x="3148" y="7231"/>
                  </a:cubicBezTo>
                  <a:cubicBezTo>
                    <a:pt x="3044" y="6890"/>
                    <a:pt x="2739" y="6683"/>
                    <a:pt x="2403" y="6683"/>
                  </a:cubicBezTo>
                  <a:cubicBezTo>
                    <a:pt x="2368" y="6683"/>
                    <a:pt x="2332" y="6685"/>
                    <a:pt x="2296" y="6690"/>
                  </a:cubicBezTo>
                  <a:cubicBezTo>
                    <a:pt x="2181" y="6690"/>
                    <a:pt x="2066" y="6722"/>
                    <a:pt x="1951" y="6788"/>
                  </a:cubicBezTo>
                  <a:cubicBezTo>
                    <a:pt x="1493" y="7001"/>
                    <a:pt x="1279" y="7542"/>
                    <a:pt x="1476" y="8017"/>
                  </a:cubicBezTo>
                  <a:cubicBezTo>
                    <a:pt x="1605" y="8455"/>
                    <a:pt x="2066" y="8740"/>
                    <a:pt x="2552" y="8740"/>
                  </a:cubicBezTo>
                  <a:cubicBezTo>
                    <a:pt x="2685" y="8740"/>
                    <a:pt x="2821" y="8719"/>
                    <a:pt x="2951" y="8673"/>
                  </a:cubicBezTo>
                  <a:cubicBezTo>
                    <a:pt x="3607" y="8493"/>
                    <a:pt x="3984" y="7755"/>
                    <a:pt x="3968" y="7050"/>
                  </a:cubicBezTo>
                  <a:cubicBezTo>
                    <a:pt x="3918" y="6296"/>
                    <a:pt x="3574" y="5575"/>
                    <a:pt x="3017" y="5083"/>
                  </a:cubicBezTo>
                  <a:cubicBezTo>
                    <a:pt x="2427" y="4542"/>
                    <a:pt x="1673" y="4264"/>
                    <a:pt x="1116" y="3706"/>
                  </a:cubicBezTo>
                  <a:cubicBezTo>
                    <a:pt x="542" y="3182"/>
                    <a:pt x="165" y="2428"/>
                    <a:pt x="230" y="1707"/>
                  </a:cubicBezTo>
                  <a:cubicBezTo>
                    <a:pt x="247" y="1248"/>
                    <a:pt x="460" y="838"/>
                    <a:pt x="820" y="543"/>
                  </a:cubicBezTo>
                  <a:cubicBezTo>
                    <a:pt x="968" y="428"/>
                    <a:pt x="1148" y="346"/>
                    <a:pt x="1345" y="281"/>
                  </a:cubicBezTo>
                  <a:cubicBezTo>
                    <a:pt x="1493" y="240"/>
                    <a:pt x="1640" y="219"/>
                    <a:pt x="1788" y="219"/>
                  </a:cubicBezTo>
                  <a:cubicBezTo>
                    <a:pt x="1935" y="219"/>
                    <a:pt x="2083" y="240"/>
                    <a:pt x="2230" y="281"/>
                  </a:cubicBezTo>
                  <a:cubicBezTo>
                    <a:pt x="3263" y="543"/>
                    <a:pt x="3574" y="1920"/>
                    <a:pt x="2902" y="2575"/>
                  </a:cubicBezTo>
                  <a:cubicBezTo>
                    <a:pt x="2755" y="2707"/>
                    <a:pt x="2591" y="2805"/>
                    <a:pt x="2394" y="2838"/>
                  </a:cubicBezTo>
                  <a:cubicBezTo>
                    <a:pt x="2331" y="2846"/>
                    <a:pt x="2271" y="2851"/>
                    <a:pt x="2214" y="2851"/>
                  </a:cubicBezTo>
                  <a:cubicBezTo>
                    <a:pt x="1741" y="2851"/>
                    <a:pt x="1500" y="2569"/>
                    <a:pt x="1558" y="2379"/>
                  </a:cubicBezTo>
                  <a:cubicBezTo>
                    <a:pt x="1558" y="2379"/>
                    <a:pt x="1558" y="2346"/>
                    <a:pt x="1607" y="2346"/>
                  </a:cubicBezTo>
                  <a:cubicBezTo>
                    <a:pt x="1618" y="2346"/>
                    <a:pt x="1637" y="2347"/>
                    <a:pt x="1664" y="2347"/>
                  </a:cubicBezTo>
                  <a:cubicBezTo>
                    <a:pt x="1802" y="2347"/>
                    <a:pt x="2125" y="2324"/>
                    <a:pt x="2263" y="2035"/>
                  </a:cubicBezTo>
                  <a:cubicBezTo>
                    <a:pt x="2381" y="1680"/>
                    <a:pt x="2099" y="1346"/>
                    <a:pt x="1763" y="1346"/>
                  </a:cubicBezTo>
                  <a:cubicBezTo>
                    <a:pt x="1680" y="1346"/>
                    <a:pt x="1593" y="1366"/>
                    <a:pt x="1509" y="1412"/>
                  </a:cubicBezTo>
                  <a:cubicBezTo>
                    <a:pt x="886" y="1789"/>
                    <a:pt x="1034" y="2723"/>
                    <a:pt x="1738" y="2903"/>
                  </a:cubicBezTo>
                  <a:cubicBezTo>
                    <a:pt x="1908" y="2981"/>
                    <a:pt x="2087" y="3018"/>
                    <a:pt x="2265" y="3018"/>
                  </a:cubicBezTo>
                  <a:cubicBezTo>
                    <a:pt x="2720" y="3018"/>
                    <a:pt x="3163" y="2775"/>
                    <a:pt x="3410" y="2362"/>
                  </a:cubicBezTo>
                  <a:cubicBezTo>
                    <a:pt x="3673" y="1821"/>
                    <a:pt x="3623" y="1166"/>
                    <a:pt x="3279" y="674"/>
                  </a:cubicBezTo>
                  <a:cubicBezTo>
                    <a:pt x="2951" y="245"/>
                    <a:pt x="2438" y="0"/>
                    <a:pt x="191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2"/>
            <p:cNvSpPr/>
            <p:nvPr/>
          </p:nvSpPr>
          <p:spPr>
            <a:xfrm>
              <a:off x="5344425" y="4897800"/>
              <a:ext cx="43050" cy="60250"/>
            </a:xfrm>
            <a:custGeom>
              <a:rect b="b" l="l" r="r" t="t"/>
              <a:pathLst>
                <a:path extrusionOk="0" h="2410" w="1722">
                  <a:moveTo>
                    <a:pt x="197" y="0"/>
                  </a:moveTo>
                  <a:lnTo>
                    <a:pt x="197" y="0"/>
                  </a:lnTo>
                  <a:cubicBezTo>
                    <a:pt x="213" y="164"/>
                    <a:pt x="181" y="328"/>
                    <a:pt x="115" y="475"/>
                  </a:cubicBezTo>
                  <a:cubicBezTo>
                    <a:pt x="0" y="852"/>
                    <a:pt x="328" y="1115"/>
                    <a:pt x="951" y="1393"/>
                  </a:cubicBezTo>
                  <a:cubicBezTo>
                    <a:pt x="1344" y="1590"/>
                    <a:pt x="1607" y="1967"/>
                    <a:pt x="1656" y="2410"/>
                  </a:cubicBezTo>
                  <a:cubicBezTo>
                    <a:pt x="1721" y="393"/>
                    <a:pt x="885" y="328"/>
                    <a:pt x="689" y="328"/>
                  </a:cubicBezTo>
                  <a:cubicBezTo>
                    <a:pt x="674" y="329"/>
                    <a:pt x="660" y="330"/>
                    <a:pt x="646" y="330"/>
                  </a:cubicBezTo>
                  <a:cubicBezTo>
                    <a:pt x="475" y="330"/>
                    <a:pt x="376" y="240"/>
                    <a:pt x="361" y="164"/>
                  </a:cubicBezTo>
                  <a:cubicBezTo>
                    <a:pt x="345" y="66"/>
                    <a:pt x="197" y="0"/>
                    <a:pt x="1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2"/>
            <p:cNvSpPr/>
            <p:nvPr/>
          </p:nvSpPr>
          <p:spPr>
            <a:xfrm>
              <a:off x="5210025" y="4719950"/>
              <a:ext cx="159825" cy="250800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18" y="574"/>
                    <a:pt x="361" y="1197"/>
                    <a:pt x="754" y="1820"/>
                  </a:cubicBezTo>
                  <a:cubicBezTo>
                    <a:pt x="1213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85" y="3262"/>
                  </a:cubicBezTo>
                  <a:cubicBezTo>
                    <a:pt x="1848" y="3284"/>
                    <a:pt x="1813" y="3293"/>
                    <a:pt x="1781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92" y="2656"/>
                    <a:pt x="1229" y="2426"/>
                    <a:pt x="934" y="2377"/>
                  </a:cubicBezTo>
                  <a:cubicBezTo>
                    <a:pt x="541" y="2328"/>
                    <a:pt x="508" y="2213"/>
                    <a:pt x="508" y="2213"/>
                  </a:cubicBezTo>
                  <a:lnTo>
                    <a:pt x="508" y="2213"/>
                  </a:lnTo>
                  <a:cubicBezTo>
                    <a:pt x="541" y="2361"/>
                    <a:pt x="557" y="2508"/>
                    <a:pt x="524" y="2656"/>
                  </a:cubicBezTo>
                  <a:cubicBezTo>
                    <a:pt x="459" y="2803"/>
                    <a:pt x="164" y="3295"/>
                    <a:pt x="721" y="3672"/>
                  </a:cubicBezTo>
                  <a:cubicBezTo>
                    <a:pt x="1295" y="4049"/>
                    <a:pt x="1574" y="3852"/>
                    <a:pt x="1688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83" y="6065"/>
                    <a:pt x="1918" y="5950"/>
                  </a:cubicBezTo>
                  <a:cubicBezTo>
                    <a:pt x="1765" y="5629"/>
                    <a:pt x="1441" y="5422"/>
                    <a:pt x="1093" y="5422"/>
                  </a:cubicBezTo>
                  <a:cubicBezTo>
                    <a:pt x="1067" y="5422"/>
                    <a:pt x="1042" y="5424"/>
                    <a:pt x="1016" y="5426"/>
                  </a:cubicBezTo>
                  <a:cubicBezTo>
                    <a:pt x="973" y="5428"/>
                    <a:pt x="933" y="5429"/>
                    <a:pt x="895" y="5429"/>
                  </a:cubicBezTo>
                  <a:cubicBezTo>
                    <a:pt x="433" y="5429"/>
                    <a:pt x="373" y="5252"/>
                    <a:pt x="328" y="5131"/>
                  </a:cubicBezTo>
                  <a:lnTo>
                    <a:pt x="328" y="5131"/>
                  </a:lnTo>
                  <a:cubicBezTo>
                    <a:pt x="328" y="5131"/>
                    <a:pt x="0" y="6114"/>
                    <a:pt x="934" y="6606"/>
                  </a:cubicBezTo>
                  <a:cubicBezTo>
                    <a:pt x="1869" y="7098"/>
                    <a:pt x="1803" y="6737"/>
                    <a:pt x="3082" y="7786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06" y="8695"/>
                    <a:pt x="4270" y="8691"/>
                    <a:pt x="4234" y="8691"/>
                  </a:cubicBezTo>
                  <a:cubicBezTo>
                    <a:pt x="4065" y="8691"/>
                    <a:pt x="3917" y="8782"/>
                    <a:pt x="3836" y="8917"/>
                  </a:cubicBezTo>
                  <a:cubicBezTo>
                    <a:pt x="3622" y="9229"/>
                    <a:pt x="3737" y="9638"/>
                    <a:pt x="4065" y="9802"/>
                  </a:cubicBezTo>
                  <a:cubicBezTo>
                    <a:pt x="4065" y="9802"/>
                    <a:pt x="3934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4" y="9572"/>
                    <a:pt x="4429" y="9662"/>
                    <a:pt x="4586" y="9662"/>
                  </a:cubicBezTo>
                  <a:cubicBezTo>
                    <a:pt x="4676" y="9662"/>
                    <a:pt x="4770" y="9632"/>
                    <a:pt x="4868" y="9540"/>
                  </a:cubicBezTo>
                  <a:cubicBezTo>
                    <a:pt x="4995" y="9421"/>
                    <a:pt x="5193" y="9322"/>
                    <a:pt x="5421" y="9322"/>
                  </a:cubicBezTo>
                  <a:cubicBezTo>
                    <a:pt x="5726" y="9322"/>
                    <a:pt x="6083" y="9498"/>
                    <a:pt x="6393" y="10032"/>
                  </a:cubicBezTo>
                  <a:cubicBezTo>
                    <a:pt x="6393" y="10032"/>
                    <a:pt x="6163" y="9212"/>
                    <a:pt x="4835" y="8688"/>
                  </a:cubicBezTo>
                  <a:cubicBezTo>
                    <a:pt x="3131" y="7966"/>
                    <a:pt x="2049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2"/>
            <p:cNvSpPr/>
            <p:nvPr/>
          </p:nvSpPr>
          <p:spPr>
            <a:xfrm>
              <a:off x="5256325" y="4656025"/>
              <a:ext cx="73375" cy="268825"/>
            </a:xfrm>
            <a:custGeom>
              <a:rect b="b" l="l" r="r" t="t"/>
              <a:pathLst>
                <a:path extrusionOk="0" h="10753" w="2935">
                  <a:moveTo>
                    <a:pt x="1307" y="0"/>
                  </a:moveTo>
                  <a:cubicBezTo>
                    <a:pt x="728" y="0"/>
                    <a:pt x="177" y="382"/>
                    <a:pt x="115" y="902"/>
                  </a:cubicBezTo>
                  <a:cubicBezTo>
                    <a:pt x="0" y="1459"/>
                    <a:pt x="426" y="1967"/>
                    <a:pt x="1000" y="1967"/>
                  </a:cubicBezTo>
                  <a:cubicBezTo>
                    <a:pt x="1007" y="1967"/>
                    <a:pt x="1014" y="1967"/>
                    <a:pt x="1021" y="1967"/>
                  </a:cubicBezTo>
                  <a:cubicBezTo>
                    <a:pt x="1565" y="1967"/>
                    <a:pt x="1850" y="1341"/>
                    <a:pt x="1656" y="1082"/>
                  </a:cubicBezTo>
                  <a:cubicBezTo>
                    <a:pt x="1572" y="956"/>
                    <a:pt x="1451" y="900"/>
                    <a:pt x="1331" y="900"/>
                  </a:cubicBezTo>
                  <a:cubicBezTo>
                    <a:pt x="1125" y="900"/>
                    <a:pt x="924" y="1068"/>
                    <a:pt x="935" y="1328"/>
                  </a:cubicBezTo>
                  <a:cubicBezTo>
                    <a:pt x="967" y="1639"/>
                    <a:pt x="1312" y="1607"/>
                    <a:pt x="1344" y="1656"/>
                  </a:cubicBezTo>
                  <a:cubicBezTo>
                    <a:pt x="1393" y="1689"/>
                    <a:pt x="1344" y="1754"/>
                    <a:pt x="1344" y="1754"/>
                  </a:cubicBezTo>
                  <a:cubicBezTo>
                    <a:pt x="1312" y="1820"/>
                    <a:pt x="1246" y="1869"/>
                    <a:pt x="1180" y="1902"/>
                  </a:cubicBezTo>
                  <a:lnTo>
                    <a:pt x="1115" y="1918"/>
                  </a:lnTo>
                  <a:lnTo>
                    <a:pt x="1098" y="1918"/>
                  </a:lnTo>
                  <a:cubicBezTo>
                    <a:pt x="1066" y="1922"/>
                    <a:pt x="1033" y="1924"/>
                    <a:pt x="1001" y="1924"/>
                  </a:cubicBezTo>
                  <a:cubicBezTo>
                    <a:pt x="487" y="1924"/>
                    <a:pt x="73" y="1443"/>
                    <a:pt x="197" y="918"/>
                  </a:cubicBezTo>
                  <a:cubicBezTo>
                    <a:pt x="269" y="446"/>
                    <a:pt x="764" y="122"/>
                    <a:pt x="1281" y="122"/>
                  </a:cubicBezTo>
                  <a:cubicBezTo>
                    <a:pt x="1591" y="122"/>
                    <a:pt x="1908" y="238"/>
                    <a:pt x="2147" y="508"/>
                  </a:cubicBezTo>
                  <a:cubicBezTo>
                    <a:pt x="2770" y="1230"/>
                    <a:pt x="2623" y="2426"/>
                    <a:pt x="2246" y="3442"/>
                  </a:cubicBezTo>
                  <a:cubicBezTo>
                    <a:pt x="1426" y="5458"/>
                    <a:pt x="541" y="7507"/>
                    <a:pt x="1164" y="8966"/>
                  </a:cubicBezTo>
                  <a:cubicBezTo>
                    <a:pt x="1443" y="9737"/>
                    <a:pt x="1984" y="10359"/>
                    <a:pt x="2688" y="10753"/>
                  </a:cubicBezTo>
                  <a:cubicBezTo>
                    <a:pt x="2016" y="10327"/>
                    <a:pt x="1508" y="9687"/>
                    <a:pt x="1246" y="8950"/>
                  </a:cubicBezTo>
                  <a:cubicBezTo>
                    <a:pt x="689" y="7507"/>
                    <a:pt x="1574" y="5557"/>
                    <a:pt x="2426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82" y="127"/>
                    <a:pt x="1640" y="0"/>
                    <a:pt x="1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2"/>
            <p:cNvSpPr/>
            <p:nvPr/>
          </p:nvSpPr>
          <p:spPr>
            <a:xfrm>
              <a:off x="5319025" y="4646175"/>
              <a:ext cx="69675" cy="203700"/>
            </a:xfrm>
            <a:custGeom>
              <a:rect b="b" l="l" r="r" t="t"/>
              <a:pathLst>
                <a:path extrusionOk="0" h="8148" w="2787">
                  <a:moveTo>
                    <a:pt x="2082" y="1"/>
                  </a:moveTo>
                  <a:lnTo>
                    <a:pt x="2082" y="1"/>
                  </a:lnTo>
                  <a:cubicBezTo>
                    <a:pt x="2426" y="1099"/>
                    <a:pt x="967" y="1279"/>
                    <a:pt x="443" y="2902"/>
                  </a:cubicBezTo>
                  <a:cubicBezTo>
                    <a:pt x="0" y="4279"/>
                    <a:pt x="279" y="5230"/>
                    <a:pt x="1574" y="6131"/>
                  </a:cubicBezTo>
                  <a:cubicBezTo>
                    <a:pt x="2721" y="6934"/>
                    <a:pt x="2770" y="8000"/>
                    <a:pt x="2770" y="8147"/>
                  </a:cubicBezTo>
                  <a:cubicBezTo>
                    <a:pt x="2787" y="7639"/>
                    <a:pt x="2623" y="7164"/>
                    <a:pt x="2344" y="6754"/>
                  </a:cubicBezTo>
                  <a:cubicBezTo>
                    <a:pt x="2033" y="6328"/>
                    <a:pt x="1639" y="6066"/>
                    <a:pt x="1066" y="5557"/>
                  </a:cubicBezTo>
                  <a:cubicBezTo>
                    <a:pt x="885" y="5394"/>
                    <a:pt x="738" y="5197"/>
                    <a:pt x="656" y="4967"/>
                  </a:cubicBezTo>
                  <a:cubicBezTo>
                    <a:pt x="312" y="4131"/>
                    <a:pt x="984" y="3263"/>
                    <a:pt x="1311" y="2902"/>
                  </a:cubicBezTo>
                  <a:cubicBezTo>
                    <a:pt x="1721" y="2443"/>
                    <a:pt x="2442" y="1968"/>
                    <a:pt x="2574" y="1066"/>
                  </a:cubicBezTo>
                  <a:cubicBezTo>
                    <a:pt x="2721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2"/>
            <p:cNvSpPr/>
            <p:nvPr/>
          </p:nvSpPr>
          <p:spPr>
            <a:xfrm>
              <a:off x="5244300" y="4410175"/>
              <a:ext cx="60800" cy="136450"/>
            </a:xfrm>
            <a:custGeom>
              <a:rect b="b" l="l" r="r" t="t"/>
              <a:pathLst>
                <a:path extrusionOk="0" h="5458" w="2432">
                  <a:moveTo>
                    <a:pt x="991" y="0"/>
                  </a:moveTo>
                  <a:cubicBezTo>
                    <a:pt x="629" y="0"/>
                    <a:pt x="1" y="573"/>
                    <a:pt x="284" y="2425"/>
                  </a:cubicBezTo>
                  <a:cubicBezTo>
                    <a:pt x="612" y="4458"/>
                    <a:pt x="2170" y="5409"/>
                    <a:pt x="2432" y="5458"/>
                  </a:cubicBezTo>
                  <a:cubicBezTo>
                    <a:pt x="2432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399" y="114"/>
                    <a:pt x="1088" y="16"/>
                  </a:cubicBezTo>
                  <a:cubicBezTo>
                    <a:pt x="1059" y="6"/>
                    <a:pt x="1026" y="0"/>
                    <a:pt x="9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2"/>
            <p:cNvSpPr/>
            <p:nvPr/>
          </p:nvSpPr>
          <p:spPr>
            <a:xfrm>
              <a:off x="5217400" y="4372750"/>
              <a:ext cx="131550" cy="177575"/>
            </a:xfrm>
            <a:custGeom>
              <a:rect b="b" l="l" r="r" t="t"/>
              <a:pathLst>
                <a:path extrusionOk="0" h="7103" w="5262">
                  <a:moveTo>
                    <a:pt x="3588" y="0"/>
                  </a:moveTo>
                  <a:cubicBezTo>
                    <a:pt x="3374" y="0"/>
                    <a:pt x="3173" y="25"/>
                    <a:pt x="3000" y="54"/>
                  </a:cubicBezTo>
                  <a:cubicBezTo>
                    <a:pt x="2573" y="120"/>
                    <a:pt x="2164" y="300"/>
                    <a:pt x="1819" y="546"/>
                  </a:cubicBezTo>
                  <a:cubicBezTo>
                    <a:pt x="0" y="1923"/>
                    <a:pt x="328" y="4283"/>
                    <a:pt x="869" y="5430"/>
                  </a:cubicBezTo>
                  <a:cubicBezTo>
                    <a:pt x="1164" y="6102"/>
                    <a:pt x="1639" y="6692"/>
                    <a:pt x="2262" y="7102"/>
                  </a:cubicBezTo>
                  <a:cubicBezTo>
                    <a:pt x="1672" y="6660"/>
                    <a:pt x="1213" y="6070"/>
                    <a:pt x="934" y="5398"/>
                  </a:cubicBezTo>
                  <a:cubicBezTo>
                    <a:pt x="443" y="4250"/>
                    <a:pt x="197" y="1972"/>
                    <a:pt x="1918" y="693"/>
                  </a:cubicBezTo>
                  <a:cubicBezTo>
                    <a:pt x="2347" y="383"/>
                    <a:pt x="2908" y="189"/>
                    <a:pt x="3426" y="189"/>
                  </a:cubicBezTo>
                  <a:cubicBezTo>
                    <a:pt x="3838" y="189"/>
                    <a:pt x="4223" y="312"/>
                    <a:pt x="4491" y="595"/>
                  </a:cubicBezTo>
                  <a:cubicBezTo>
                    <a:pt x="5137" y="1241"/>
                    <a:pt x="4654" y="2300"/>
                    <a:pt x="3965" y="2300"/>
                  </a:cubicBezTo>
                  <a:cubicBezTo>
                    <a:pt x="3955" y="2300"/>
                    <a:pt x="3944" y="2300"/>
                    <a:pt x="3934" y="2300"/>
                  </a:cubicBezTo>
                  <a:cubicBezTo>
                    <a:pt x="3904" y="2303"/>
                    <a:pt x="3874" y="2305"/>
                    <a:pt x="3845" y="2305"/>
                  </a:cubicBezTo>
                  <a:cubicBezTo>
                    <a:pt x="3581" y="2305"/>
                    <a:pt x="3329" y="2175"/>
                    <a:pt x="3196" y="1939"/>
                  </a:cubicBezTo>
                  <a:cubicBezTo>
                    <a:pt x="3131" y="1841"/>
                    <a:pt x="3114" y="1710"/>
                    <a:pt x="3131" y="1578"/>
                  </a:cubicBezTo>
                  <a:cubicBezTo>
                    <a:pt x="3150" y="1327"/>
                    <a:pt x="3226" y="1247"/>
                    <a:pt x="3279" y="1247"/>
                  </a:cubicBezTo>
                  <a:cubicBezTo>
                    <a:pt x="3316" y="1247"/>
                    <a:pt x="3341" y="1285"/>
                    <a:pt x="3327" y="1333"/>
                  </a:cubicBezTo>
                  <a:cubicBezTo>
                    <a:pt x="3299" y="1564"/>
                    <a:pt x="3487" y="1770"/>
                    <a:pt x="3712" y="1770"/>
                  </a:cubicBezTo>
                  <a:cubicBezTo>
                    <a:pt x="3742" y="1770"/>
                    <a:pt x="3772" y="1766"/>
                    <a:pt x="3803" y="1759"/>
                  </a:cubicBezTo>
                  <a:cubicBezTo>
                    <a:pt x="4213" y="1693"/>
                    <a:pt x="4311" y="1152"/>
                    <a:pt x="3950" y="956"/>
                  </a:cubicBezTo>
                  <a:cubicBezTo>
                    <a:pt x="3857" y="909"/>
                    <a:pt x="3758" y="887"/>
                    <a:pt x="3662" y="887"/>
                  </a:cubicBezTo>
                  <a:cubicBezTo>
                    <a:pt x="3354" y="887"/>
                    <a:pt x="3066" y="1110"/>
                    <a:pt x="3016" y="1447"/>
                  </a:cubicBezTo>
                  <a:cubicBezTo>
                    <a:pt x="2950" y="1775"/>
                    <a:pt x="3114" y="2103"/>
                    <a:pt x="3409" y="2267"/>
                  </a:cubicBezTo>
                  <a:lnTo>
                    <a:pt x="3442" y="2267"/>
                  </a:lnTo>
                  <a:cubicBezTo>
                    <a:pt x="3541" y="2316"/>
                    <a:pt x="3639" y="2365"/>
                    <a:pt x="3754" y="2382"/>
                  </a:cubicBezTo>
                  <a:cubicBezTo>
                    <a:pt x="3857" y="2407"/>
                    <a:pt x="3959" y="2419"/>
                    <a:pt x="4059" y="2419"/>
                  </a:cubicBezTo>
                  <a:cubicBezTo>
                    <a:pt x="4659" y="2419"/>
                    <a:pt x="5173" y="1986"/>
                    <a:pt x="5229" y="1480"/>
                  </a:cubicBezTo>
                  <a:cubicBezTo>
                    <a:pt x="5262" y="1054"/>
                    <a:pt x="5114" y="644"/>
                    <a:pt x="4786" y="382"/>
                  </a:cubicBezTo>
                  <a:cubicBezTo>
                    <a:pt x="4415" y="84"/>
                    <a:pt x="3981" y="0"/>
                    <a:pt x="35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2"/>
            <p:cNvSpPr/>
            <p:nvPr/>
          </p:nvSpPr>
          <p:spPr>
            <a:xfrm>
              <a:off x="5189125" y="4235175"/>
              <a:ext cx="130325" cy="204925"/>
            </a:xfrm>
            <a:custGeom>
              <a:rect b="b" l="l" r="r" t="t"/>
              <a:pathLst>
                <a:path extrusionOk="0" h="8197" w="5213">
                  <a:moveTo>
                    <a:pt x="4114" y="0"/>
                  </a:moveTo>
                  <a:cubicBezTo>
                    <a:pt x="4114" y="1"/>
                    <a:pt x="4180" y="607"/>
                    <a:pt x="3803" y="836"/>
                  </a:cubicBezTo>
                  <a:cubicBezTo>
                    <a:pt x="3409" y="1066"/>
                    <a:pt x="2836" y="1525"/>
                    <a:pt x="3426" y="2049"/>
                  </a:cubicBezTo>
                  <a:cubicBezTo>
                    <a:pt x="4032" y="2574"/>
                    <a:pt x="4196" y="3328"/>
                    <a:pt x="3688" y="4065"/>
                  </a:cubicBezTo>
                  <a:cubicBezTo>
                    <a:pt x="3688" y="4065"/>
                    <a:pt x="3983" y="2967"/>
                    <a:pt x="3246" y="2475"/>
                  </a:cubicBezTo>
                  <a:cubicBezTo>
                    <a:pt x="3054" y="2343"/>
                    <a:pt x="2895" y="2306"/>
                    <a:pt x="2779" y="2306"/>
                  </a:cubicBezTo>
                  <a:cubicBezTo>
                    <a:pt x="2636" y="2306"/>
                    <a:pt x="2557" y="2361"/>
                    <a:pt x="2557" y="2361"/>
                  </a:cubicBezTo>
                  <a:cubicBezTo>
                    <a:pt x="2623" y="2492"/>
                    <a:pt x="2655" y="2639"/>
                    <a:pt x="2672" y="2787"/>
                  </a:cubicBezTo>
                  <a:cubicBezTo>
                    <a:pt x="2688" y="3000"/>
                    <a:pt x="2213" y="3361"/>
                    <a:pt x="2557" y="3754"/>
                  </a:cubicBezTo>
                  <a:cubicBezTo>
                    <a:pt x="2901" y="4131"/>
                    <a:pt x="3147" y="4918"/>
                    <a:pt x="1934" y="5803"/>
                  </a:cubicBezTo>
                  <a:cubicBezTo>
                    <a:pt x="1934" y="5803"/>
                    <a:pt x="2557" y="4442"/>
                    <a:pt x="2196" y="3738"/>
                  </a:cubicBezTo>
                  <a:cubicBezTo>
                    <a:pt x="1819" y="3000"/>
                    <a:pt x="1377" y="3148"/>
                    <a:pt x="967" y="2557"/>
                  </a:cubicBezTo>
                  <a:cubicBezTo>
                    <a:pt x="967" y="2557"/>
                    <a:pt x="0" y="3082"/>
                    <a:pt x="754" y="4229"/>
                  </a:cubicBezTo>
                  <a:cubicBezTo>
                    <a:pt x="1623" y="5573"/>
                    <a:pt x="541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2" y="2852"/>
                    <a:pt x="41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2"/>
            <p:cNvSpPr/>
            <p:nvPr/>
          </p:nvSpPr>
          <p:spPr>
            <a:xfrm>
              <a:off x="5303450" y="4209775"/>
              <a:ext cx="75825" cy="112700"/>
            </a:xfrm>
            <a:custGeom>
              <a:rect b="b" l="l" r="r" t="t"/>
              <a:pathLst>
                <a:path extrusionOk="0" h="4508" w="3033">
                  <a:moveTo>
                    <a:pt x="2590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84" y="1098"/>
                    <a:pt x="1213" y="1934"/>
                    <a:pt x="1279" y="2115"/>
                  </a:cubicBezTo>
                  <a:cubicBezTo>
                    <a:pt x="1342" y="2287"/>
                    <a:pt x="1389" y="2641"/>
                    <a:pt x="1205" y="2641"/>
                  </a:cubicBezTo>
                  <a:cubicBezTo>
                    <a:pt x="1198" y="2641"/>
                    <a:pt x="1189" y="2640"/>
                    <a:pt x="1180" y="2639"/>
                  </a:cubicBezTo>
                  <a:cubicBezTo>
                    <a:pt x="967" y="2606"/>
                    <a:pt x="1000" y="2492"/>
                    <a:pt x="1115" y="1820"/>
                  </a:cubicBezTo>
                  <a:cubicBezTo>
                    <a:pt x="1191" y="1300"/>
                    <a:pt x="845" y="1241"/>
                    <a:pt x="685" y="1241"/>
                  </a:cubicBezTo>
                  <a:cubicBezTo>
                    <a:pt x="638" y="1241"/>
                    <a:pt x="607" y="1246"/>
                    <a:pt x="607" y="1246"/>
                  </a:cubicBezTo>
                  <a:cubicBezTo>
                    <a:pt x="738" y="1426"/>
                    <a:pt x="738" y="1656"/>
                    <a:pt x="607" y="1820"/>
                  </a:cubicBezTo>
                  <a:cubicBezTo>
                    <a:pt x="344" y="2065"/>
                    <a:pt x="49" y="2344"/>
                    <a:pt x="312" y="3098"/>
                  </a:cubicBezTo>
                  <a:cubicBezTo>
                    <a:pt x="574" y="3852"/>
                    <a:pt x="0" y="4508"/>
                    <a:pt x="0" y="4508"/>
                  </a:cubicBezTo>
                  <a:cubicBezTo>
                    <a:pt x="3032" y="2016"/>
                    <a:pt x="2590" y="1"/>
                    <a:pt x="25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2"/>
            <p:cNvSpPr/>
            <p:nvPr/>
          </p:nvSpPr>
          <p:spPr>
            <a:xfrm>
              <a:off x="5153050" y="4424075"/>
              <a:ext cx="90175" cy="106575"/>
            </a:xfrm>
            <a:custGeom>
              <a:rect b="b" l="l" r="r" t="t"/>
              <a:pathLst>
                <a:path extrusionOk="0" h="4263" w="3607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312" y="771"/>
                    <a:pt x="1" y="2443"/>
                    <a:pt x="3607" y="4262"/>
                  </a:cubicBezTo>
                  <a:cubicBezTo>
                    <a:pt x="3607" y="4262"/>
                    <a:pt x="2754" y="3771"/>
                    <a:pt x="2640" y="2476"/>
                  </a:cubicBezTo>
                  <a:cubicBezTo>
                    <a:pt x="2541" y="1197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2"/>
            <p:cNvSpPr/>
            <p:nvPr/>
          </p:nvSpPr>
          <p:spPr>
            <a:xfrm>
              <a:off x="5044050" y="4489825"/>
              <a:ext cx="196725" cy="144725"/>
            </a:xfrm>
            <a:custGeom>
              <a:rect b="b" l="l" r="r" t="t"/>
              <a:pathLst>
                <a:path extrusionOk="0" h="5789" w="7869">
                  <a:moveTo>
                    <a:pt x="4658" y="1"/>
                  </a:moveTo>
                  <a:cubicBezTo>
                    <a:pt x="4514" y="1"/>
                    <a:pt x="4376" y="47"/>
                    <a:pt x="4246" y="141"/>
                  </a:cubicBezTo>
                  <a:cubicBezTo>
                    <a:pt x="3878" y="395"/>
                    <a:pt x="3657" y="609"/>
                    <a:pt x="3469" y="609"/>
                  </a:cubicBezTo>
                  <a:cubicBezTo>
                    <a:pt x="3415" y="609"/>
                    <a:pt x="3363" y="591"/>
                    <a:pt x="3312" y="551"/>
                  </a:cubicBezTo>
                  <a:lnTo>
                    <a:pt x="3312" y="551"/>
                  </a:lnTo>
                  <a:cubicBezTo>
                    <a:pt x="3311" y="551"/>
                    <a:pt x="3000" y="1174"/>
                    <a:pt x="3689" y="1387"/>
                  </a:cubicBezTo>
                  <a:cubicBezTo>
                    <a:pt x="4361" y="1583"/>
                    <a:pt x="4836" y="1714"/>
                    <a:pt x="4738" y="2091"/>
                  </a:cubicBezTo>
                  <a:cubicBezTo>
                    <a:pt x="4639" y="2468"/>
                    <a:pt x="3705" y="2550"/>
                    <a:pt x="2574" y="2714"/>
                  </a:cubicBezTo>
                  <a:cubicBezTo>
                    <a:pt x="1459" y="2878"/>
                    <a:pt x="591" y="3157"/>
                    <a:pt x="607" y="4124"/>
                  </a:cubicBezTo>
                  <a:cubicBezTo>
                    <a:pt x="632" y="4887"/>
                    <a:pt x="490" y="5245"/>
                    <a:pt x="241" y="5245"/>
                  </a:cubicBezTo>
                  <a:cubicBezTo>
                    <a:pt x="170" y="5245"/>
                    <a:pt x="89" y="5215"/>
                    <a:pt x="0" y="5157"/>
                  </a:cubicBezTo>
                  <a:lnTo>
                    <a:pt x="0" y="5157"/>
                  </a:lnTo>
                  <a:cubicBezTo>
                    <a:pt x="1" y="5157"/>
                    <a:pt x="249" y="5788"/>
                    <a:pt x="1194" y="5788"/>
                  </a:cubicBezTo>
                  <a:cubicBezTo>
                    <a:pt x="1389" y="5788"/>
                    <a:pt x="1612" y="5762"/>
                    <a:pt x="1869" y="5698"/>
                  </a:cubicBezTo>
                  <a:cubicBezTo>
                    <a:pt x="3377" y="5321"/>
                    <a:pt x="3557" y="4108"/>
                    <a:pt x="4197" y="3354"/>
                  </a:cubicBezTo>
                  <a:cubicBezTo>
                    <a:pt x="4836" y="2600"/>
                    <a:pt x="5492" y="1977"/>
                    <a:pt x="7868" y="1928"/>
                  </a:cubicBezTo>
                  <a:cubicBezTo>
                    <a:pt x="7868" y="1928"/>
                    <a:pt x="6409" y="1813"/>
                    <a:pt x="5852" y="960"/>
                  </a:cubicBezTo>
                  <a:cubicBezTo>
                    <a:pt x="5459" y="329"/>
                    <a:pt x="5040" y="1"/>
                    <a:pt x="46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2"/>
            <p:cNvSpPr/>
            <p:nvPr/>
          </p:nvSpPr>
          <p:spPr>
            <a:xfrm>
              <a:off x="5144025" y="4549400"/>
              <a:ext cx="192225" cy="156625"/>
            </a:xfrm>
            <a:custGeom>
              <a:rect b="b" l="l" r="r" t="t"/>
              <a:pathLst>
                <a:path extrusionOk="0" h="6265" w="7689">
                  <a:moveTo>
                    <a:pt x="3368" y="1"/>
                  </a:moveTo>
                  <a:cubicBezTo>
                    <a:pt x="3322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24" y="462"/>
                  </a:cubicBezTo>
                  <a:cubicBezTo>
                    <a:pt x="1443" y="561"/>
                    <a:pt x="1279" y="676"/>
                    <a:pt x="1148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42" y="4253"/>
                    <a:pt x="1980" y="4271"/>
                    <a:pt x="2117" y="4271"/>
                  </a:cubicBezTo>
                  <a:cubicBezTo>
                    <a:pt x="2587" y="4271"/>
                    <a:pt x="3040" y="4060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3" y="1919"/>
                    <a:pt x="2803" y="1759"/>
                    <a:pt x="2469" y="1759"/>
                  </a:cubicBezTo>
                  <a:cubicBezTo>
                    <a:pt x="2286" y="1759"/>
                    <a:pt x="2103" y="1807"/>
                    <a:pt x="1935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7" y="3073"/>
                    <a:pt x="1997" y="3115"/>
                    <a:pt x="2136" y="3115"/>
                  </a:cubicBezTo>
                  <a:cubicBezTo>
                    <a:pt x="2377" y="3115"/>
                    <a:pt x="2615" y="2989"/>
                    <a:pt x="2656" y="2823"/>
                  </a:cubicBezTo>
                  <a:cubicBezTo>
                    <a:pt x="2715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35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17" y="1938"/>
                  </a:cubicBezTo>
                  <a:cubicBezTo>
                    <a:pt x="2158" y="1870"/>
                    <a:pt x="2310" y="1837"/>
                    <a:pt x="2459" y="1837"/>
                  </a:cubicBezTo>
                  <a:cubicBezTo>
                    <a:pt x="2778" y="1837"/>
                    <a:pt x="3090" y="1987"/>
                    <a:pt x="3279" y="2265"/>
                  </a:cubicBezTo>
                  <a:cubicBezTo>
                    <a:pt x="3541" y="2692"/>
                    <a:pt x="3541" y="3216"/>
                    <a:pt x="3246" y="3626"/>
                  </a:cubicBezTo>
                  <a:cubicBezTo>
                    <a:pt x="3017" y="3944"/>
                    <a:pt x="2581" y="4134"/>
                    <a:pt x="2137" y="4134"/>
                  </a:cubicBezTo>
                  <a:cubicBezTo>
                    <a:pt x="2008" y="4134"/>
                    <a:pt x="1880" y="4118"/>
                    <a:pt x="1755" y="4085"/>
                  </a:cubicBezTo>
                  <a:cubicBezTo>
                    <a:pt x="542" y="3790"/>
                    <a:pt x="214" y="1856"/>
                    <a:pt x="1263" y="938"/>
                  </a:cubicBezTo>
                  <a:cubicBezTo>
                    <a:pt x="1740" y="491"/>
                    <a:pt x="2322" y="318"/>
                    <a:pt x="2910" y="318"/>
                  </a:cubicBezTo>
                  <a:cubicBezTo>
                    <a:pt x="3616" y="318"/>
                    <a:pt x="4331" y="567"/>
                    <a:pt x="4886" y="889"/>
                  </a:cubicBezTo>
                  <a:cubicBezTo>
                    <a:pt x="5820" y="1413"/>
                    <a:pt x="6558" y="2249"/>
                    <a:pt x="6951" y="3249"/>
                  </a:cubicBezTo>
                  <a:cubicBezTo>
                    <a:pt x="7279" y="4052"/>
                    <a:pt x="7443" y="4904"/>
                    <a:pt x="7459" y="5773"/>
                  </a:cubicBezTo>
                  <a:cubicBezTo>
                    <a:pt x="7459" y="5937"/>
                    <a:pt x="7443" y="6101"/>
                    <a:pt x="7410" y="6265"/>
                  </a:cubicBezTo>
                  <a:cubicBezTo>
                    <a:pt x="7426" y="6216"/>
                    <a:pt x="7443" y="6134"/>
                    <a:pt x="7459" y="6068"/>
                  </a:cubicBezTo>
                  <a:cubicBezTo>
                    <a:pt x="7459" y="6063"/>
                    <a:pt x="7459" y="6057"/>
                    <a:pt x="7459" y="6052"/>
                  </a:cubicBezTo>
                  <a:cubicBezTo>
                    <a:pt x="7689" y="4872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2"/>
            <p:cNvSpPr/>
            <p:nvPr/>
          </p:nvSpPr>
          <p:spPr>
            <a:xfrm>
              <a:off x="5250500" y="4597175"/>
              <a:ext cx="76325" cy="81825"/>
            </a:xfrm>
            <a:custGeom>
              <a:rect b="b" l="l" r="r" t="t"/>
              <a:pathLst>
                <a:path extrusionOk="0" h="3273" w="3053">
                  <a:moveTo>
                    <a:pt x="730" y="0"/>
                  </a:moveTo>
                  <a:cubicBezTo>
                    <a:pt x="63" y="0"/>
                    <a:pt x="0" y="784"/>
                    <a:pt x="1102" y="961"/>
                  </a:cubicBezTo>
                  <a:cubicBezTo>
                    <a:pt x="2364" y="1174"/>
                    <a:pt x="3053" y="3272"/>
                    <a:pt x="3053" y="3272"/>
                  </a:cubicBezTo>
                  <a:cubicBezTo>
                    <a:pt x="3053" y="3272"/>
                    <a:pt x="2725" y="1010"/>
                    <a:pt x="1463" y="240"/>
                  </a:cubicBezTo>
                  <a:cubicBezTo>
                    <a:pt x="1175" y="68"/>
                    <a:pt x="926" y="0"/>
                    <a:pt x="7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2"/>
            <p:cNvSpPr/>
            <p:nvPr/>
          </p:nvSpPr>
          <p:spPr>
            <a:xfrm>
              <a:off x="5098150" y="4590850"/>
              <a:ext cx="130325" cy="112975"/>
            </a:xfrm>
            <a:custGeom>
              <a:rect b="b" l="l" r="r" t="t"/>
              <a:pathLst>
                <a:path extrusionOk="0" h="4519" w="5213">
                  <a:moveTo>
                    <a:pt x="2180" y="1"/>
                  </a:moveTo>
                  <a:cubicBezTo>
                    <a:pt x="2016" y="198"/>
                    <a:pt x="1885" y="427"/>
                    <a:pt x="1820" y="673"/>
                  </a:cubicBezTo>
                  <a:cubicBezTo>
                    <a:pt x="1688" y="1083"/>
                    <a:pt x="1131" y="1312"/>
                    <a:pt x="557" y="1706"/>
                  </a:cubicBezTo>
                  <a:cubicBezTo>
                    <a:pt x="0" y="2083"/>
                    <a:pt x="82" y="2706"/>
                    <a:pt x="213" y="3033"/>
                  </a:cubicBezTo>
                  <a:cubicBezTo>
                    <a:pt x="262" y="3263"/>
                    <a:pt x="246" y="3509"/>
                    <a:pt x="131" y="3722"/>
                  </a:cubicBezTo>
                  <a:cubicBezTo>
                    <a:pt x="394" y="3492"/>
                    <a:pt x="705" y="3328"/>
                    <a:pt x="1049" y="3230"/>
                  </a:cubicBezTo>
                  <a:cubicBezTo>
                    <a:pt x="1672" y="3050"/>
                    <a:pt x="1656" y="2755"/>
                    <a:pt x="1639" y="2279"/>
                  </a:cubicBezTo>
                  <a:cubicBezTo>
                    <a:pt x="1626" y="1901"/>
                    <a:pt x="1790" y="1868"/>
                    <a:pt x="1849" y="1868"/>
                  </a:cubicBezTo>
                  <a:cubicBezTo>
                    <a:pt x="1861" y="1868"/>
                    <a:pt x="1869" y="1870"/>
                    <a:pt x="1869" y="1870"/>
                  </a:cubicBezTo>
                  <a:cubicBezTo>
                    <a:pt x="1877" y="1869"/>
                    <a:pt x="1886" y="1868"/>
                    <a:pt x="1894" y="1868"/>
                  </a:cubicBezTo>
                  <a:cubicBezTo>
                    <a:pt x="2160" y="1868"/>
                    <a:pt x="2097" y="2387"/>
                    <a:pt x="2065" y="2689"/>
                  </a:cubicBezTo>
                  <a:cubicBezTo>
                    <a:pt x="1967" y="3214"/>
                    <a:pt x="2115" y="3755"/>
                    <a:pt x="2492" y="4164"/>
                  </a:cubicBezTo>
                  <a:cubicBezTo>
                    <a:pt x="2733" y="4428"/>
                    <a:pt x="3054" y="4518"/>
                    <a:pt x="3373" y="4518"/>
                  </a:cubicBezTo>
                  <a:cubicBezTo>
                    <a:pt x="3766" y="4518"/>
                    <a:pt x="4157" y="4381"/>
                    <a:pt x="4393" y="4263"/>
                  </a:cubicBezTo>
                  <a:cubicBezTo>
                    <a:pt x="4504" y="4217"/>
                    <a:pt x="4617" y="4195"/>
                    <a:pt x="4729" y="4195"/>
                  </a:cubicBezTo>
                  <a:cubicBezTo>
                    <a:pt x="4899" y="4195"/>
                    <a:pt x="5064" y="4246"/>
                    <a:pt x="5213" y="4345"/>
                  </a:cubicBezTo>
                  <a:cubicBezTo>
                    <a:pt x="5081" y="3460"/>
                    <a:pt x="4639" y="3197"/>
                    <a:pt x="4016" y="3132"/>
                  </a:cubicBezTo>
                  <a:cubicBezTo>
                    <a:pt x="3377" y="3066"/>
                    <a:pt x="2524" y="2853"/>
                    <a:pt x="2197" y="1771"/>
                  </a:cubicBezTo>
                  <a:cubicBezTo>
                    <a:pt x="1852" y="690"/>
                    <a:pt x="2180" y="1"/>
                    <a:pt x="21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2"/>
            <p:cNvSpPr/>
            <p:nvPr/>
          </p:nvSpPr>
          <p:spPr>
            <a:xfrm>
              <a:off x="5118625" y="4667075"/>
              <a:ext cx="32825" cy="49625"/>
            </a:xfrm>
            <a:custGeom>
              <a:rect b="b" l="l" r="r" t="t"/>
              <a:pathLst>
                <a:path extrusionOk="0" h="1985" w="1313">
                  <a:moveTo>
                    <a:pt x="968" y="1"/>
                  </a:moveTo>
                  <a:cubicBezTo>
                    <a:pt x="968" y="1"/>
                    <a:pt x="951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87" y="1542"/>
                  </a:cubicBezTo>
                  <a:cubicBezTo>
                    <a:pt x="1312" y="1263"/>
                    <a:pt x="1099" y="837"/>
                    <a:pt x="1017" y="558"/>
                  </a:cubicBezTo>
                  <a:cubicBezTo>
                    <a:pt x="968" y="378"/>
                    <a:pt x="935" y="18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2"/>
            <p:cNvSpPr/>
            <p:nvPr/>
          </p:nvSpPr>
          <p:spPr>
            <a:xfrm>
              <a:off x="4976425" y="4451675"/>
              <a:ext cx="172975" cy="122150"/>
            </a:xfrm>
            <a:custGeom>
              <a:rect b="b" l="l" r="r" t="t"/>
              <a:pathLst>
                <a:path extrusionOk="0" h="4886" w="6919">
                  <a:moveTo>
                    <a:pt x="4978" y="1"/>
                  </a:moveTo>
                  <a:cubicBezTo>
                    <a:pt x="4754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699"/>
                    <a:pt x="5181" y="3732"/>
                    <a:pt x="5361" y="3749"/>
                  </a:cubicBezTo>
                  <a:cubicBezTo>
                    <a:pt x="4902" y="3831"/>
                    <a:pt x="4459" y="3978"/>
                    <a:pt x="4050" y="4191"/>
                  </a:cubicBezTo>
                  <a:cubicBezTo>
                    <a:pt x="3886" y="4273"/>
                    <a:pt x="3656" y="4339"/>
                    <a:pt x="3607" y="4355"/>
                  </a:cubicBezTo>
                  <a:cubicBezTo>
                    <a:pt x="3153" y="4527"/>
                    <a:pt x="2723" y="4603"/>
                    <a:pt x="2336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62" y="3355"/>
                    <a:pt x="345" y="2863"/>
                    <a:pt x="558" y="2454"/>
                  </a:cubicBezTo>
                  <a:cubicBezTo>
                    <a:pt x="558" y="2437"/>
                    <a:pt x="575" y="2437"/>
                    <a:pt x="575" y="2421"/>
                  </a:cubicBezTo>
                  <a:cubicBezTo>
                    <a:pt x="779" y="2106"/>
                    <a:pt x="1115" y="1959"/>
                    <a:pt x="1430" y="1959"/>
                  </a:cubicBezTo>
                  <a:cubicBezTo>
                    <a:pt x="1723" y="1959"/>
                    <a:pt x="1998" y="2086"/>
                    <a:pt x="2132" y="2323"/>
                  </a:cubicBezTo>
                  <a:cubicBezTo>
                    <a:pt x="2230" y="2454"/>
                    <a:pt x="2296" y="2618"/>
                    <a:pt x="2296" y="2798"/>
                  </a:cubicBezTo>
                  <a:cubicBezTo>
                    <a:pt x="2296" y="2945"/>
                    <a:pt x="2230" y="3093"/>
                    <a:pt x="2132" y="3208"/>
                  </a:cubicBezTo>
                  <a:cubicBezTo>
                    <a:pt x="2017" y="3304"/>
                    <a:pt x="1955" y="3335"/>
                    <a:pt x="1924" y="3335"/>
                  </a:cubicBezTo>
                  <a:cubicBezTo>
                    <a:pt x="1898" y="3335"/>
                    <a:pt x="1895" y="3312"/>
                    <a:pt x="1902" y="3290"/>
                  </a:cubicBezTo>
                  <a:cubicBezTo>
                    <a:pt x="2018" y="3030"/>
                    <a:pt x="1727" y="2861"/>
                    <a:pt x="1474" y="2861"/>
                  </a:cubicBezTo>
                  <a:cubicBezTo>
                    <a:pt x="1295" y="2861"/>
                    <a:pt x="1135" y="2945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4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4"/>
                    <a:pt x="2083" y="3388"/>
                  </a:cubicBezTo>
                  <a:cubicBezTo>
                    <a:pt x="2394" y="3093"/>
                    <a:pt x="2427" y="2634"/>
                    <a:pt x="2181" y="2290"/>
                  </a:cubicBezTo>
                  <a:cubicBezTo>
                    <a:pt x="2043" y="2021"/>
                    <a:pt x="1726" y="1874"/>
                    <a:pt x="1389" y="1874"/>
                  </a:cubicBezTo>
                  <a:cubicBezTo>
                    <a:pt x="1047" y="1874"/>
                    <a:pt x="683" y="2025"/>
                    <a:pt x="460" y="2355"/>
                  </a:cubicBezTo>
                  <a:cubicBezTo>
                    <a:pt x="1" y="2962"/>
                    <a:pt x="132" y="4126"/>
                    <a:pt x="935" y="4585"/>
                  </a:cubicBezTo>
                  <a:cubicBezTo>
                    <a:pt x="1279" y="4785"/>
                    <a:pt x="1661" y="4886"/>
                    <a:pt x="2059" y="4886"/>
                  </a:cubicBezTo>
                  <a:cubicBezTo>
                    <a:pt x="2116" y="4886"/>
                    <a:pt x="2173" y="4884"/>
                    <a:pt x="2230" y="4880"/>
                  </a:cubicBezTo>
                  <a:cubicBezTo>
                    <a:pt x="3132" y="4863"/>
                    <a:pt x="3853" y="4371"/>
                    <a:pt x="5017" y="4011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5" y="3663"/>
                    <a:pt x="6639" y="3663"/>
                  </a:cubicBezTo>
                  <a:cubicBezTo>
                    <a:pt x="6484" y="3663"/>
                    <a:pt x="6295" y="3634"/>
                    <a:pt x="6164" y="3519"/>
                  </a:cubicBezTo>
                  <a:cubicBezTo>
                    <a:pt x="5902" y="3273"/>
                    <a:pt x="5918" y="3372"/>
                    <a:pt x="5623" y="3290"/>
                  </a:cubicBezTo>
                  <a:cubicBezTo>
                    <a:pt x="5459" y="3240"/>
                    <a:pt x="5344" y="3093"/>
                    <a:pt x="5361" y="2913"/>
                  </a:cubicBezTo>
                  <a:lnTo>
                    <a:pt x="5361" y="2913"/>
                  </a:lnTo>
                  <a:cubicBezTo>
                    <a:pt x="5148" y="3077"/>
                    <a:pt x="5115" y="3372"/>
                    <a:pt x="5263" y="3585"/>
                  </a:cubicBezTo>
                  <a:cubicBezTo>
                    <a:pt x="5263" y="3585"/>
                    <a:pt x="4558" y="3585"/>
                    <a:pt x="4377" y="3208"/>
                  </a:cubicBezTo>
                  <a:cubicBezTo>
                    <a:pt x="4197" y="2831"/>
                    <a:pt x="4410" y="2847"/>
                    <a:pt x="4558" y="2765"/>
                  </a:cubicBezTo>
                  <a:cubicBezTo>
                    <a:pt x="4689" y="2667"/>
                    <a:pt x="4738" y="2536"/>
                    <a:pt x="4590" y="2323"/>
                  </a:cubicBezTo>
                  <a:cubicBezTo>
                    <a:pt x="4443" y="2126"/>
                    <a:pt x="4459" y="1749"/>
                    <a:pt x="4722" y="1749"/>
                  </a:cubicBezTo>
                  <a:cubicBezTo>
                    <a:pt x="4644" y="1580"/>
                    <a:pt x="4483" y="1483"/>
                    <a:pt x="4313" y="1483"/>
                  </a:cubicBezTo>
                  <a:cubicBezTo>
                    <a:pt x="4269" y="1483"/>
                    <a:pt x="4225" y="1489"/>
                    <a:pt x="4181" y="1503"/>
                  </a:cubicBezTo>
                  <a:cubicBezTo>
                    <a:pt x="3738" y="1569"/>
                    <a:pt x="3738" y="2175"/>
                    <a:pt x="3738" y="2175"/>
                  </a:cubicBezTo>
                  <a:cubicBezTo>
                    <a:pt x="3738" y="2175"/>
                    <a:pt x="3443" y="1421"/>
                    <a:pt x="3918" y="1044"/>
                  </a:cubicBezTo>
                  <a:cubicBezTo>
                    <a:pt x="4108" y="899"/>
                    <a:pt x="4258" y="844"/>
                    <a:pt x="4375" y="844"/>
                  </a:cubicBezTo>
                  <a:cubicBezTo>
                    <a:pt x="4563" y="844"/>
                    <a:pt x="4665" y="985"/>
                    <a:pt x="4705" y="1126"/>
                  </a:cubicBezTo>
                  <a:cubicBezTo>
                    <a:pt x="4758" y="1311"/>
                    <a:pt x="4865" y="1465"/>
                    <a:pt x="5008" y="1465"/>
                  </a:cubicBezTo>
                  <a:cubicBezTo>
                    <a:pt x="5041" y="1465"/>
                    <a:pt x="5077" y="1456"/>
                    <a:pt x="5115" y="1437"/>
                  </a:cubicBezTo>
                  <a:cubicBezTo>
                    <a:pt x="5259" y="1371"/>
                    <a:pt x="5373" y="1267"/>
                    <a:pt x="5467" y="1267"/>
                  </a:cubicBezTo>
                  <a:cubicBezTo>
                    <a:pt x="5512" y="1267"/>
                    <a:pt x="5553" y="1291"/>
                    <a:pt x="5590" y="1355"/>
                  </a:cubicBezTo>
                  <a:cubicBezTo>
                    <a:pt x="5705" y="1601"/>
                    <a:pt x="5607" y="1896"/>
                    <a:pt x="5361" y="2011"/>
                  </a:cubicBezTo>
                  <a:cubicBezTo>
                    <a:pt x="5361" y="2011"/>
                    <a:pt x="5367" y="2011"/>
                    <a:pt x="5377" y="2011"/>
                  </a:cubicBezTo>
                  <a:cubicBezTo>
                    <a:pt x="5485" y="2011"/>
                    <a:pt x="6095" y="1984"/>
                    <a:pt x="6230" y="1372"/>
                  </a:cubicBezTo>
                  <a:cubicBezTo>
                    <a:pt x="6334" y="822"/>
                    <a:pt x="5864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2"/>
            <p:cNvSpPr/>
            <p:nvPr/>
          </p:nvSpPr>
          <p:spPr>
            <a:xfrm>
              <a:off x="4948975" y="4517100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837" y="1"/>
                  </a:moveTo>
                  <a:cubicBezTo>
                    <a:pt x="837" y="1"/>
                    <a:pt x="1" y="919"/>
                    <a:pt x="558" y="1722"/>
                  </a:cubicBezTo>
                  <a:cubicBezTo>
                    <a:pt x="869" y="2181"/>
                    <a:pt x="1378" y="2459"/>
                    <a:pt x="1935" y="2492"/>
                  </a:cubicBezTo>
                  <a:cubicBezTo>
                    <a:pt x="1869" y="2492"/>
                    <a:pt x="1476" y="2492"/>
                    <a:pt x="1296" y="2722"/>
                  </a:cubicBezTo>
                  <a:cubicBezTo>
                    <a:pt x="1181" y="2885"/>
                    <a:pt x="1115" y="3099"/>
                    <a:pt x="1148" y="3312"/>
                  </a:cubicBezTo>
                  <a:cubicBezTo>
                    <a:pt x="1199" y="3223"/>
                    <a:pt x="1288" y="3164"/>
                    <a:pt x="1387" y="3164"/>
                  </a:cubicBezTo>
                  <a:cubicBezTo>
                    <a:pt x="1416" y="3164"/>
                    <a:pt x="1446" y="3169"/>
                    <a:pt x="1476" y="3180"/>
                  </a:cubicBezTo>
                  <a:cubicBezTo>
                    <a:pt x="1590" y="3215"/>
                    <a:pt x="1750" y="3288"/>
                    <a:pt x="1932" y="3288"/>
                  </a:cubicBezTo>
                  <a:cubicBezTo>
                    <a:pt x="2092" y="3288"/>
                    <a:pt x="2267" y="3233"/>
                    <a:pt x="2443" y="3049"/>
                  </a:cubicBezTo>
                  <a:cubicBezTo>
                    <a:pt x="2820" y="2640"/>
                    <a:pt x="3312" y="2869"/>
                    <a:pt x="4656" y="2164"/>
                  </a:cubicBezTo>
                  <a:cubicBezTo>
                    <a:pt x="4656" y="2164"/>
                    <a:pt x="4656" y="2164"/>
                    <a:pt x="4655" y="2164"/>
                  </a:cubicBezTo>
                  <a:cubicBezTo>
                    <a:pt x="4631" y="2164"/>
                    <a:pt x="3916" y="2456"/>
                    <a:pt x="3115" y="2456"/>
                  </a:cubicBezTo>
                  <a:cubicBezTo>
                    <a:pt x="2651" y="2456"/>
                    <a:pt x="2159" y="2358"/>
                    <a:pt x="1755" y="2049"/>
                  </a:cubicBezTo>
                  <a:cubicBezTo>
                    <a:pt x="1099" y="1574"/>
                    <a:pt x="755" y="787"/>
                    <a:pt x="8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2"/>
            <p:cNvSpPr/>
            <p:nvPr/>
          </p:nvSpPr>
          <p:spPr>
            <a:xfrm>
              <a:off x="5102250" y="4331500"/>
              <a:ext cx="111075" cy="156950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1" y="203"/>
                    <a:pt x="1279" y="606"/>
                  </a:cubicBezTo>
                  <a:cubicBezTo>
                    <a:pt x="0" y="2245"/>
                    <a:pt x="902" y="4261"/>
                    <a:pt x="1656" y="5113"/>
                  </a:cubicBezTo>
                  <a:cubicBezTo>
                    <a:pt x="2082" y="5638"/>
                    <a:pt x="2639" y="6031"/>
                    <a:pt x="3262" y="6277"/>
                  </a:cubicBezTo>
                  <a:cubicBezTo>
                    <a:pt x="2688" y="6015"/>
                    <a:pt x="2180" y="5622"/>
                    <a:pt x="1770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6" y="3310"/>
                    <a:pt x="951" y="2753"/>
                    <a:pt x="1000" y="2212"/>
                  </a:cubicBezTo>
                  <a:cubicBezTo>
                    <a:pt x="1131" y="737"/>
                    <a:pt x="1967" y="180"/>
                    <a:pt x="2721" y="163"/>
                  </a:cubicBezTo>
                  <a:cubicBezTo>
                    <a:pt x="3065" y="163"/>
                    <a:pt x="3393" y="294"/>
                    <a:pt x="3639" y="557"/>
                  </a:cubicBezTo>
                  <a:cubicBezTo>
                    <a:pt x="4278" y="1098"/>
                    <a:pt x="3934" y="2032"/>
                    <a:pt x="3393" y="2261"/>
                  </a:cubicBezTo>
                  <a:cubicBezTo>
                    <a:pt x="3274" y="2329"/>
                    <a:pt x="3143" y="2362"/>
                    <a:pt x="3009" y="2362"/>
                  </a:cubicBezTo>
                  <a:cubicBezTo>
                    <a:pt x="2884" y="2362"/>
                    <a:pt x="2758" y="2333"/>
                    <a:pt x="2639" y="2278"/>
                  </a:cubicBezTo>
                  <a:cubicBezTo>
                    <a:pt x="2475" y="2196"/>
                    <a:pt x="2360" y="2015"/>
                    <a:pt x="2328" y="1819"/>
                  </a:cubicBezTo>
                  <a:cubicBezTo>
                    <a:pt x="2334" y="1732"/>
                    <a:pt x="2361" y="1711"/>
                    <a:pt x="2408" y="1711"/>
                  </a:cubicBezTo>
                  <a:cubicBezTo>
                    <a:pt x="2454" y="1711"/>
                    <a:pt x="2519" y="1731"/>
                    <a:pt x="2602" y="1731"/>
                  </a:cubicBezTo>
                  <a:cubicBezTo>
                    <a:pt x="2660" y="1731"/>
                    <a:pt x="2727" y="1721"/>
                    <a:pt x="2803" y="1688"/>
                  </a:cubicBezTo>
                  <a:cubicBezTo>
                    <a:pt x="3016" y="1573"/>
                    <a:pt x="3049" y="1294"/>
                    <a:pt x="2885" y="1130"/>
                  </a:cubicBezTo>
                  <a:cubicBezTo>
                    <a:pt x="2817" y="1056"/>
                    <a:pt x="2717" y="1016"/>
                    <a:pt x="2614" y="1016"/>
                  </a:cubicBezTo>
                  <a:cubicBezTo>
                    <a:pt x="2419" y="1016"/>
                    <a:pt x="2212" y="1159"/>
                    <a:pt x="2180" y="1491"/>
                  </a:cubicBezTo>
                  <a:cubicBezTo>
                    <a:pt x="2147" y="1737"/>
                    <a:pt x="2213" y="1983"/>
                    <a:pt x="2377" y="2147"/>
                  </a:cubicBezTo>
                  <a:lnTo>
                    <a:pt x="2442" y="2212"/>
                  </a:lnTo>
                  <a:cubicBezTo>
                    <a:pt x="2459" y="2229"/>
                    <a:pt x="2475" y="2245"/>
                    <a:pt x="2508" y="2261"/>
                  </a:cubicBezTo>
                  <a:lnTo>
                    <a:pt x="2541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46" y="2409"/>
                    <a:pt x="2881" y="2442"/>
                    <a:pt x="3018" y="2442"/>
                  </a:cubicBezTo>
                  <a:cubicBezTo>
                    <a:pt x="3155" y="2442"/>
                    <a:pt x="3295" y="2409"/>
                    <a:pt x="3426" y="2343"/>
                  </a:cubicBezTo>
                  <a:cubicBezTo>
                    <a:pt x="4016" y="2130"/>
                    <a:pt x="4442" y="1081"/>
                    <a:pt x="3754" y="458"/>
                  </a:cubicBezTo>
                  <a:cubicBezTo>
                    <a:pt x="3479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2"/>
            <p:cNvSpPr/>
            <p:nvPr/>
          </p:nvSpPr>
          <p:spPr>
            <a:xfrm>
              <a:off x="4101150" y="4969700"/>
              <a:ext cx="226625" cy="157825"/>
            </a:xfrm>
            <a:custGeom>
              <a:rect b="b" l="l" r="r" t="t"/>
              <a:pathLst>
                <a:path extrusionOk="0" h="6313" w="9065">
                  <a:moveTo>
                    <a:pt x="7065" y="0"/>
                  </a:moveTo>
                  <a:cubicBezTo>
                    <a:pt x="6611" y="0"/>
                    <a:pt x="6185" y="163"/>
                    <a:pt x="5917" y="501"/>
                  </a:cubicBezTo>
                  <a:cubicBezTo>
                    <a:pt x="5524" y="910"/>
                    <a:pt x="5475" y="1533"/>
                    <a:pt x="5803" y="1992"/>
                  </a:cubicBezTo>
                  <a:cubicBezTo>
                    <a:pt x="5901" y="2140"/>
                    <a:pt x="6016" y="2238"/>
                    <a:pt x="6180" y="2304"/>
                  </a:cubicBezTo>
                  <a:lnTo>
                    <a:pt x="6212" y="2320"/>
                  </a:lnTo>
                  <a:lnTo>
                    <a:pt x="6278" y="2336"/>
                  </a:lnTo>
                  <a:cubicBezTo>
                    <a:pt x="6311" y="2353"/>
                    <a:pt x="6343" y="2353"/>
                    <a:pt x="6376" y="2369"/>
                  </a:cubicBezTo>
                  <a:cubicBezTo>
                    <a:pt x="6445" y="2385"/>
                    <a:pt x="6514" y="2394"/>
                    <a:pt x="6584" y="2394"/>
                  </a:cubicBezTo>
                  <a:cubicBezTo>
                    <a:pt x="6795" y="2394"/>
                    <a:pt x="7002" y="2317"/>
                    <a:pt x="7163" y="2156"/>
                  </a:cubicBezTo>
                  <a:cubicBezTo>
                    <a:pt x="7553" y="1751"/>
                    <a:pt x="7284" y="1208"/>
                    <a:pt x="6946" y="1208"/>
                  </a:cubicBezTo>
                  <a:cubicBezTo>
                    <a:pt x="6915" y="1208"/>
                    <a:pt x="6883" y="1212"/>
                    <a:pt x="6852" y="1222"/>
                  </a:cubicBezTo>
                  <a:cubicBezTo>
                    <a:pt x="6540" y="1304"/>
                    <a:pt x="6475" y="1714"/>
                    <a:pt x="6704" y="1845"/>
                  </a:cubicBezTo>
                  <a:cubicBezTo>
                    <a:pt x="6758" y="1875"/>
                    <a:pt x="6817" y="1889"/>
                    <a:pt x="6875" y="1889"/>
                  </a:cubicBezTo>
                  <a:cubicBezTo>
                    <a:pt x="6975" y="1889"/>
                    <a:pt x="7074" y="1846"/>
                    <a:pt x="7147" y="1763"/>
                  </a:cubicBezTo>
                  <a:lnTo>
                    <a:pt x="7147" y="1763"/>
                  </a:lnTo>
                  <a:cubicBezTo>
                    <a:pt x="7179" y="1910"/>
                    <a:pt x="7130" y="2058"/>
                    <a:pt x="6999" y="2140"/>
                  </a:cubicBezTo>
                  <a:cubicBezTo>
                    <a:pt x="6859" y="2257"/>
                    <a:pt x="6685" y="2315"/>
                    <a:pt x="6513" y="2315"/>
                  </a:cubicBezTo>
                  <a:cubicBezTo>
                    <a:pt x="6445" y="2315"/>
                    <a:pt x="6376" y="2306"/>
                    <a:pt x="6311" y="2287"/>
                  </a:cubicBezTo>
                  <a:cubicBezTo>
                    <a:pt x="6212" y="2271"/>
                    <a:pt x="6130" y="2222"/>
                    <a:pt x="6048" y="2173"/>
                  </a:cubicBezTo>
                  <a:cubicBezTo>
                    <a:pt x="5540" y="1763"/>
                    <a:pt x="5508" y="1009"/>
                    <a:pt x="5966" y="550"/>
                  </a:cubicBezTo>
                  <a:cubicBezTo>
                    <a:pt x="6222" y="246"/>
                    <a:pt x="6616" y="102"/>
                    <a:pt x="7032" y="102"/>
                  </a:cubicBezTo>
                  <a:cubicBezTo>
                    <a:pt x="7898" y="102"/>
                    <a:pt x="8862" y="727"/>
                    <a:pt x="8884" y="1845"/>
                  </a:cubicBezTo>
                  <a:cubicBezTo>
                    <a:pt x="8917" y="2664"/>
                    <a:pt x="8474" y="3402"/>
                    <a:pt x="7753" y="3795"/>
                  </a:cubicBezTo>
                  <a:lnTo>
                    <a:pt x="7704" y="3812"/>
                  </a:lnTo>
                  <a:cubicBezTo>
                    <a:pt x="7606" y="3844"/>
                    <a:pt x="7524" y="3877"/>
                    <a:pt x="7425" y="3894"/>
                  </a:cubicBezTo>
                  <a:cubicBezTo>
                    <a:pt x="7201" y="3946"/>
                    <a:pt x="6976" y="3968"/>
                    <a:pt x="6753" y="3968"/>
                  </a:cubicBezTo>
                  <a:cubicBezTo>
                    <a:pt x="5174" y="3968"/>
                    <a:pt x="3630" y="2834"/>
                    <a:pt x="2298" y="2834"/>
                  </a:cubicBezTo>
                  <a:cubicBezTo>
                    <a:pt x="2152" y="2834"/>
                    <a:pt x="2009" y="2847"/>
                    <a:pt x="1869" y="2877"/>
                  </a:cubicBezTo>
                  <a:cubicBezTo>
                    <a:pt x="607" y="3156"/>
                    <a:pt x="246" y="4041"/>
                    <a:pt x="131" y="4582"/>
                  </a:cubicBezTo>
                  <a:cubicBezTo>
                    <a:pt x="0" y="5123"/>
                    <a:pt x="98" y="5729"/>
                    <a:pt x="541" y="6057"/>
                  </a:cubicBezTo>
                  <a:cubicBezTo>
                    <a:pt x="767" y="6233"/>
                    <a:pt x="1039" y="6313"/>
                    <a:pt x="1304" y="6313"/>
                  </a:cubicBezTo>
                  <a:cubicBezTo>
                    <a:pt x="1730" y="6313"/>
                    <a:pt x="2139" y="6106"/>
                    <a:pt x="2311" y="5762"/>
                  </a:cubicBezTo>
                  <a:cubicBezTo>
                    <a:pt x="2639" y="5221"/>
                    <a:pt x="2344" y="4516"/>
                    <a:pt x="1852" y="4402"/>
                  </a:cubicBezTo>
                  <a:cubicBezTo>
                    <a:pt x="1758" y="4363"/>
                    <a:pt x="1661" y="4344"/>
                    <a:pt x="1564" y="4344"/>
                  </a:cubicBezTo>
                  <a:cubicBezTo>
                    <a:pt x="1257" y="4344"/>
                    <a:pt x="965" y="4532"/>
                    <a:pt x="852" y="4844"/>
                  </a:cubicBezTo>
                  <a:cubicBezTo>
                    <a:pt x="803" y="4959"/>
                    <a:pt x="803" y="5090"/>
                    <a:pt x="820" y="5221"/>
                  </a:cubicBezTo>
                  <a:lnTo>
                    <a:pt x="820" y="5238"/>
                  </a:lnTo>
                  <a:cubicBezTo>
                    <a:pt x="820" y="5238"/>
                    <a:pt x="820" y="5254"/>
                    <a:pt x="836" y="5270"/>
                  </a:cubicBezTo>
                  <a:cubicBezTo>
                    <a:pt x="836" y="5287"/>
                    <a:pt x="836" y="5287"/>
                    <a:pt x="836" y="5303"/>
                  </a:cubicBezTo>
                  <a:cubicBezTo>
                    <a:pt x="910" y="5525"/>
                    <a:pt x="1122" y="5663"/>
                    <a:pt x="1341" y="5663"/>
                  </a:cubicBezTo>
                  <a:cubicBezTo>
                    <a:pt x="1414" y="5663"/>
                    <a:pt x="1488" y="5647"/>
                    <a:pt x="1557" y="5615"/>
                  </a:cubicBezTo>
                  <a:cubicBezTo>
                    <a:pt x="1903" y="5473"/>
                    <a:pt x="1796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49" y="4959"/>
                    <a:pt x="1098" y="5320"/>
                    <a:pt x="1049" y="5369"/>
                  </a:cubicBezTo>
                  <a:cubicBezTo>
                    <a:pt x="1038" y="5383"/>
                    <a:pt x="1026" y="5389"/>
                    <a:pt x="1012" y="5389"/>
                  </a:cubicBezTo>
                  <a:cubicBezTo>
                    <a:pt x="962" y="5389"/>
                    <a:pt x="902" y="5313"/>
                    <a:pt x="902" y="5287"/>
                  </a:cubicBezTo>
                  <a:cubicBezTo>
                    <a:pt x="820" y="5090"/>
                    <a:pt x="836" y="4877"/>
                    <a:pt x="934" y="4713"/>
                  </a:cubicBezTo>
                  <a:cubicBezTo>
                    <a:pt x="1074" y="4504"/>
                    <a:pt x="1303" y="4394"/>
                    <a:pt x="1542" y="4394"/>
                  </a:cubicBezTo>
                  <a:cubicBezTo>
                    <a:pt x="1640" y="4394"/>
                    <a:pt x="1740" y="4413"/>
                    <a:pt x="1836" y="4451"/>
                  </a:cubicBezTo>
                  <a:cubicBezTo>
                    <a:pt x="2295" y="4566"/>
                    <a:pt x="2541" y="5221"/>
                    <a:pt x="2229" y="5713"/>
                  </a:cubicBezTo>
                  <a:cubicBezTo>
                    <a:pt x="2069" y="6024"/>
                    <a:pt x="1692" y="6207"/>
                    <a:pt x="1304" y="6207"/>
                  </a:cubicBezTo>
                  <a:cubicBezTo>
                    <a:pt x="1059" y="6207"/>
                    <a:pt x="810" y="6134"/>
                    <a:pt x="607" y="5975"/>
                  </a:cubicBezTo>
                  <a:cubicBezTo>
                    <a:pt x="98" y="5566"/>
                    <a:pt x="115" y="4631"/>
                    <a:pt x="541" y="4058"/>
                  </a:cubicBezTo>
                  <a:cubicBezTo>
                    <a:pt x="890" y="3584"/>
                    <a:pt x="1485" y="3347"/>
                    <a:pt x="2103" y="3347"/>
                  </a:cubicBezTo>
                  <a:cubicBezTo>
                    <a:pt x="2298" y="3347"/>
                    <a:pt x="2495" y="3371"/>
                    <a:pt x="2688" y="3418"/>
                  </a:cubicBezTo>
                  <a:cubicBezTo>
                    <a:pt x="3491" y="3615"/>
                    <a:pt x="4327" y="3959"/>
                    <a:pt x="5196" y="4189"/>
                  </a:cubicBezTo>
                  <a:cubicBezTo>
                    <a:pt x="5522" y="4248"/>
                    <a:pt x="5855" y="4282"/>
                    <a:pt x="6185" y="4282"/>
                  </a:cubicBezTo>
                  <a:cubicBezTo>
                    <a:pt x="6765" y="4282"/>
                    <a:pt x="7333" y="4177"/>
                    <a:pt x="7835" y="3926"/>
                  </a:cubicBezTo>
                  <a:cubicBezTo>
                    <a:pt x="8605" y="3517"/>
                    <a:pt x="9064" y="2713"/>
                    <a:pt x="9032" y="1845"/>
                  </a:cubicBezTo>
                  <a:cubicBezTo>
                    <a:pt x="8988" y="653"/>
                    <a:pt x="7973" y="0"/>
                    <a:pt x="706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2"/>
            <p:cNvSpPr/>
            <p:nvPr/>
          </p:nvSpPr>
          <p:spPr>
            <a:xfrm>
              <a:off x="4127375" y="5059175"/>
              <a:ext cx="161875" cy="92300"/>
            </a:xfrm>
            <a:custGeom>
              <a:rect b="b" l="l" r="r" t="t"/>
              <a:pathLst>
                <a:path extrusionOk="0" h="3692" w="6475">
                  <a:moveTo>
                    <a:pt x="961" y="0"/>
                  </a:moveTo>
                  <a:cubicBezTo>
                    <a:pt x="340" y="0"/>
                    <a:pt x="0" y="265"/>
                    <a:pt x="0" y="265"/>
                  </a:cubicBezTo>
                  <a:cubicBezTo>
                    <a:pt x="232" y="193"/>
                    <a:pt x="444" y="147"/>
                    <a:pt x="655" y="147"/>
                  </a:cubicBezTo>
                  <a:cubicBezTo>
                    <a:pt x="965" y="147"/>
                    <a:pt x="1271" y="247"/>
                    <a:pt x="1623" y="511"/>
                  </a:cubicBezTo>
                  <a:cubicBezTo>
                    <a:pt x="2229" y="954"/>
                    <a:pt x="1852" y="1708"/>
                    <a:pt x="1754" y="2200"/>
                  </a:cubicBezTo>
                  <a:cubicBezTo>
                    <a:pt x="1656" y="2708"/>
                    <a:pt x="2377" y="2921"/>
                    <a:pt x="2737" y="3085"/>
                  </a:cubicBezTo>
                  <a:cubicBezTo>
                    <a:pt x="3098" y="3249"/>
                    <a:pt x="2901" y="3691"/>
                    <a:pt x="2901" y="3691"/>
                  </a:cubicBezTo>
                  <a:cubicBezTo>
                    <a:pt x="4245" y="2872"/>
                    <a:pt x="3393" y="1937"/>
                    <a:pt x="3164" y="1659"/>
                  </a:cubicBezTo>
                  <a:cubicBezTo>
                    <a:pt x="2973" y="1441"/>
                    <a:pt x="3088" y="1200"/>
                    <a:pt x="3273" y="1200"/>
                  </a:cubicBezTo>
                  <a:cubicBezTo>
                    <a:pt x="3311" y="1200"/>
                    <a:pt x="3351" y="1210"/>
                    <a:pt x="3393" y="1233"/>
                  </a:cubicBezTo>
                  <a:cubicBezTo>
                    <a:pt x="3655" y="1364"/>
                    <a:pt x="3278" y="1872"/>
                    <a:pt x="3950" y="2298"/>
                  </a:cubicBezTo>
                  <a:cubicBezTo>
                    <a:pt x="4120" y="2410"/>
                    <a:pt x="4279" y="2451"/>
                    <a:pt x="4422" y="2451"/>
                  </a:cubicBezTo>
                  <a:cubicBezTo>
                    <a:pt x="4847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5" y="2085"/>
                    <a:pt x="5119" y="2085"/>
                    <a:pt x="5114" y="2085"/>
                  </a:cubicBezTo>
                  <a:cubicBezTo>
                    <a:pt x="4760" y="2085"/>
                    <a:pt x="4964" y="1574"/>
                    <a:pt x="4786" y="1413"/>
                  </a:cubicBezTo>
                  <a:cubicBezTo>
                    <a:pt x="4713" y="1350"/>
                    <a:pt x="4619" y="1320"/>
                    <a:pt x="4522" y="1320"/>
                  </a:cubicBezTo>
                  <a:cubicBezTo>
                    <a:pt x="4468" y="1320"/>
                    <a:pt x="4413" y="1330"/>
                    <a:pt x="4360" y="1347"/>
                  </a:cubicBezTo>
                  <a:cubicBezTo>
                    <a:pt x="4311" y="1359"/>
                    <a:pt x="4263" y="1364"/>
                    <a:pt x="4219" y="1364"/>
                  </a:cubicBezTo>
                  <a:cubicBezTo>
                    <a:pt x="4072" y="1364"/>
                    <a:pt x="3969" y="1305"/>
                    <a:pt x="4032" y="1216"/>
                  </a:cubicBezTo>
                  <a:cubicBezTo>
                    <a:pt x="4066" y="1174"/>
                    <a:pt x="4103" y="1158"/>
                    <a:pt x="4151" y="1158"/>
                  </a:cubicBezTo>
                  <a:cubicBezTo>
                    <a:pt x="4289" y="1158"/>
                    <a:pt x="4520" y="1294"/>
                    <a:pt x="5032" y="1331"/>
                  </a:cubicBezTo>
                  <a:cubicBezTo>
                    <a:pt x="5060" y="1333"/>
                    <a:pt x="5087" y="1333"/>
                    <a:pt x="5114" y="1333"/>
                  </a:cubicBezTo>
                  <a:cubicBezTo>
                    <a:pt x="5893" y="1333"/>
                    <a:pt x="6475" y="675"/>
                    <a:pt x="6475" y="675"/>
                  </a:cubicBezTo>
                  <a:lnTo>
                    <a:pt x="6475" y="675"/>
                  </a:lnTo>
                  <a:cubicBezTo>
                    <a:pt x="6016" y="931"/>
                    <a:pt x="5528" y="1029"/>
                    <a:pt x="5039" y="1029"/>
                  </a:cubicBezTo>
                  <a:cubicBezTo>
                    <a:pt x="3868" y="1029"/>
                    <a:pt x="2685" y="468"/>
                    <a:pt x="1852" y="167"/>
                  </a:cubicBezTo>
                  <a:cubicBezTo>
                    <a:pt x="1511" y="44"/>
                    <a:pt x="1213" y="0"/>
                    <a:pt x="9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2"/>
            <p:cNvSpPr/>
            <p:nvPr/>
          </p:nvSpPr>
          <p:spPr>
            <a:xfrm>
              <a:off x="4169175" y="4967250"/>
              <a:ext cx="90575" cy="63325"/>
            </a:xfrm>
            <a:custGeom>
              <a:rect b="b" l="l" r="r" t="t"/>
              <a:pathLst>
                <a:path extrusionOk="0" h="2533" w="3623">
                  <a:moveTo>
                    <a:pt x="2528" y="0"/>
                  </a:moveTo>
                  <a:cubicBezTo>
                    <a:pt x="1934" y="0"/>
                    <a:pt x="1246" y="123"/>
                    <a:pt x="869" y="615"/>
                  </a:cubicBezTo>
                  <a:cubicBezTo>
                    <a:pt x="0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3" y="2156"/>
                  </a:cubicBezTo>
                  <a:cubicBezTo>
                    <a:pt x="2426" y="2139"/>
                    <a:pt x="2311" y="1500"/>
                    <a:pt x="2262" y="1271"/>
                  </a:cubicBezTo>
                  <a:cubicBezTo>
                    <a:pt x="2180" y="1008"/>
                    <a:pt x="2246" y="746"/>
                    <a:pt x="2426" y="549"/>
                  </a:cubicBezTo>
                  <a:cubicBezTo>
                    <a:pt x="2655" y="205"/>
                    <a:pt x="3622" y="123"/>
                    <a:pt x="3622" y="123"/>
                  </a:cubicBezTo>
                  <a:cubicBezTo>
                    <a:pt x="3622" y="123"/>
                    <a:pt x="3123" y="0"/>
                    <a:pt x="25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2"/>
            <p:cNvSpPr/>
            <p:nvPr/>
          </p:nvSpPr>
          <p:spPr>
            <a:xfrm>
              <a:off x="4238425" y="4900250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31" y="0"/>
                  </a:moveTo>
                  <a:cubicBezTo>
                    <a:pt x="1131" y="0"/>
                    <a:pt x="1344" y="541"/>
                    <a:pt x="984" y="738"/>
                  </a:cubicBezTo>
                  <a:cubicBezTo>
                    <a:pt x="623" y="935"/>
                    <a:pt x="0" y="1344"/>
                    <a:pt x="246" y="2017"/>
                  </a:cubicBezTo>
                  <a:cubicBezTo>
                    <a:pt x="492" y="2689"/>
                    <a:pt x="1688" y="2426"/>
                    <a:pt x="2262" y="2623"/>
                  </a:cubicBezTo>
                  <a:cubicBezTo>
                    <a:pt x="2262" y="2623"/>
                    <a:pt x="1393" y="2164"/>
                    <a:pt x="1459" y="1443"/>
                  </a:cubicBezTo>
                  <a:cubicBezTo>
                    <a:pt x="1525" y="705"/>
                    <a:pt x="1426" y="181"/>
                    <a:pt x="11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2"/>
            <p:cNvSpPr/>
            <p:nvPr/>
          </p:nvSpPr>
          <p:spPr>
            <a:xfrm>
              <a:off x="4299075" y="4929750"/>
              <a:ext cx="79925" cy="107800"/>
            </a:xfrm>
            <a:custGeom>
              <a:rect b="b" l="l" r="r" t="t"/>
              <a:pathLst>
                <a:path extrusionOk="0" h="4312" w="3197">
                  <a:moveTo>
                    <a:pt x="377" y="1"/>
                  </a:moveTo>
                  <a:cubicBezTo>
                    <a:pt x="0" y="1345"/>
                    <a:pt x="541" y="1607"/>
                    <a:pt x="1098" y="2476"/>
                  </a:cubicBezTo>
                  <a:cubicBezTo>
                    <a:pt x="1656" y="3361"/>
                    <a:pt x="1065" y="4311"/>
                    <a:pt x="1065" y="4311"/>
                  </a:cubicBezTo>
                  <a:cubicBezTo>
                    <a:pt x="1459" y="4049"/>
                    <a:pt x="1803" y="3361"/>
                    <a:pt x="2508" y="2918"/>
                  </a:cubicBezTo>
                  <a:cubicBezTo>
                    <a:pt x="3196" y="2492"/>
                    <a:pt x="2918" y="1591"/>
                    <a:pt x="2918" y="1591"/>
                  </a:cubicBezTo>
                  <a:lnTo>
                    <a:pt x="2918" y="1591"/>
                  </a:lnTo>
                  <a:cubicBezTo>
                    <a:pt x="2865" y="1695"/>
                    <a:pt x="2771" y="1748"/>
                    <a:pt x="2601" y="1748"/>
                  </a:cubicBezTo>
                  <a:cubicBezTo>
                    <a:pt x="2558" y="1748"/>
                    <a:pt x="2511" y="1745"/>
                    <a:pt x="2459" y="1738"/>
                  </a:cubicBezTo>
                  <a:cubicBezTo>
                    <a:pt x="2428" y="1731"/>
                    <a:pt x="2397" y="1727"/>
                    <a:pt x="2368" y="1727"/>
                  </a:cubicBezTo>
                  <a:cubicBezTo>
                    <a:pt x="2133" y="1727"/>
                    <a:pt x="1962" y="1947"/>
                    <a:pt x="2049" y="2181"/>
                  </a:cubicBezTo>
                  <a:cubicBezTo>
                    <a:pt x="2101" y="2413"/>
                    <a:pt x="1959" y="2513"/>
                    <a:pt x="1824" y="2513"/>
                  </a:cubicBezTo>
                  <a:cubicBezTo>
                    <a:pt x="1788" y="2513"/>
                    <a:pt x="1752" y="2506"/>
                    <a:pt x="1721" y="2492"/>
                  </a:cubicBezTo>
                  <a:cubicBezTo>
                    <a:pt x="1574" y="2426"/>
                    <a:pt x="1574" y="2066"/>
                    <a:pt x="1787" y="1886"/>
                  </a:cubicBezTo>
                  <a:cubicBezTo>
                    <a:pt x="2000" y="1705"/>
                    <a:pt x="2147" y="1312"/>
                    <a:pt x="1951" y="689"/>
                  </a:cubicBezTo>
                  <a:cubicBezTo>
                    <a:pt x="1814" y="219"/>
                    <a:pt x="1370" y="104"/>
                    <a:pt x="1048" y="104"/>
                  </a:cubicBezTo>
                  <a:cubicBezTo>
                    <a:pt x="943" y="104"/>
                    <a:pt x="851" y="116"/>
                    <a:pt x="787" y="132"/>
                  </a:cubicBezTo>
                  <a:cubicBezTo>
                    <a:pt x="768" y="134"/>
                    <a:pt x="749" y="135"/>
                    <a:pt x="731" y="135"/>
                  </a:cubicBezTo>
                  <a:cubicBezTo>
                    <a:pt x="602" y="135"/>
                    <a:pt x="477" y="86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2"/>
            <p:cNvSpPr/>
            <p:nvPr/>
          </p:nvSpPr>
          <p:spPr>
            <a:xfrm>
              <a:off x="4281675" y="4771225"/>
              <a:ext cx="202625" cy="202400"/>
            </a:xfrm>
            <a:custGeom>
              <a:rect b="b" l="l" r="r" t="t"/>
              <a:pathLst>
                <a:path extrusionOk="0" h="8096" w="8105">
                  <a:moveTo>
                    <a:pt x="5761" y="1"/>
                  </a:moveTo>
                  <a:cubicBezTo>
                    <a:pt x="5227" y="1"/>
                    <a:pt x="4713" y="177"/>
                    <a:pt x="4417" y="572"/>
                  </a:cubicBezTo>
                  <a:cubicBezTo>
                    <a:pt x="4105" y="998"/>
                    <a:pt x="4056" y="1555"/>
                    <a:pt x="4302" y="2031"/>
                  </a:cubicBezTo>
                  <a:cubicBezTo>
                    <a:pt x="4510" y="2445"/>
                    <a:pt x="4845" y="2592"/>
                    <a:pt x="5173" y="2592"/>
                  </a:cubicBezTo>
                  <a:cubicBezTo>
                    <a:pt x="5518" y="2592"/>
                    <a:pt x="5855" y="2429"/>
                    <a:pt x="6023" y="2244"/>
                  </a:cubicBezTo>
                  <a:cubicBezTo>
                    <a:pt x="6204" y="2031"/>
                    <a:pt x="6285" y="1752"/>
                    <a:pt x="6236" y="1490"/>
                  </a:cubicBezTo>
                  <a:cubicBezTo>
                    <a:pt x="6178" y="1162"/>
                    <a:pt x="5950" y="1021"/>
                    <a:pt x="5742" y="1021"/>
                  </a:cubicBezTo>
                  <a:cubicBezTo>
                    <a:pt x="5597" y="1021"/>
                    <a:pt x="5461" y="1090"/>
                    <a:pt x="5400" y="1211"/>
                  </a:cubicBezTo>
                  <a:cubicBezTo>
                    <a:pt x="5253" y="1490"/>
                    <a:pt x="5335" y="1850"/>
                    <a:pt x="5745" y="1916"/>
                  </a:cubicBezTo>
                  <a:cubicBezTo>
                    <a:pt x="6089" y="1965"/>
                    <a:pt x="5908" y="2391"/>
                    <a:pt x="5466" y="2506"/>
                  </a:cubicBezTo>
                  <a:cubicBezTo>
                    <a:pt x="5381" y="2531"/>
                    <a:pt x="5296" y="2543"/>
                    <a:pt x="5213" y="2543"/>
                  </a:cubicBezTo>
                  <a:cubicBezTo>
                    <a:pt x="4858" y="2543"/>
                    <a:pt x="4527" y="2329"/>
                    <a:pt x="4368" y="1998"/>
                  </a:cubicBezTo>
                  <a:cubicBezTo>
                    <a:pt x="4171" y="1555"/>
                    <a:pt x="4220" y="1031"/>
                    <a:pt x="4515" y="637"/>
                  </a:cubicBezTo>
                  <a:cubicBezTo>
                    <a:pt x="4772" y="300"/>
                    <a:pt x="5228" y="140"/>
                    <a:pt x="5702" y="140"/>
                  </a:cubicBezTo>
                  <a:cubicBezTo>
                    <a:pt x="5803" y="140"/>
                    <a:pt x="5906" y="148"/>
                    <a:pt x="6007" y="162"/>
                  </a:cubicBezTo>
                  <a:cubicBezTo>
                    <a:pt x="7203" y="293"/>
                    <a:pt x="7908" y="1998"/>
                    <a:pt x="7187" y="3145"/>
                  </a:cubicBezTo>
                  <a:cubicBezTo>
                    <a:pt x="6941" y="3506"/>
                    <a:pt x="6613" y="3801"/>
                    <a:pt x="6220" y="3998"/>
                  </a:cubicBezTo>
                  <a:cubicBezTo>
                    <a:pt x="5833" y="4164"/>
                    <a:pt x="5383" y="4247"/>
                    <a:pt x="4857" y="4247"/>
                  </a:cubicBezTo>
                  <a:cubicBezTo>
                    <a:pt x="4448" y="4247"/>
                    <a:pt x="3992" y="4196"/>
                    <a:pt x="3483" y="4096"/>
                  </a:cubicBezTo>
                  <a:cubicBezTo>
                    <a:pt x="3180" y="4035"/>
                    <a:pt x="2882" y="4004"/>
                    <a:pt x="2598" y="4004"/>
                  </a:cubicBezTo>
                  <a:cubicBezTo>
                    <a:pt x="1280" y="4004"/>
                    <a:pt x="230" y="4660"/>
                    <a:pt x="122" y="5981"/>
                  </a:cubicBezTo>
                  <a:cubicBezTo>
                    <a:pt x="0" y="7459"/>
                    <a:pt x="899" y="8016"/>
                    <a:pt x="1025" y="8087"/>
                  </a:cubicBezTo>
                  <a:lnTo>
                    <a:pt x="1025" y="8087"/>
                  </a:lnTo>
                  <a:cubicBezTo>
                    <a:pt x="1021" y="8081"/>
                    <a:pt x="1017" y="8072"/>
                    <a:pt x="1007" y="8063"/>
                  </a:cubicBezTo>
                  <a:cubicBezTo>
                    <a:pt x="434" y="7423"/>
                    <a:pt x="598" y="6227"/>
                    <a:pt x="598" y="6227"/>
                  </a:cubicBezTo>
                  <a:cubicBezTo>
                    <a:pt x="680" y="5702"/>
                    <a:pt x="942" y="5243"/>
                    <a:pt x="1335" y="4899"/>
                  </a:cubicBezTo>
                  <a:cubicBezTo>
                    <a:pt x="1916" y="4458"/>
                    <a:pt x="2656" y="4373"/>
                    <a:pt x="3144" y="4373"/>
                  </a:cubicBezTo>
                  <a:cubicBezTo>
                    <a:pt x="3455" y="4373"/>
                    <a:pt x="3663" y="4407"/>
                    <a:pt x="3663" y="4407"/>
                  </a:cubicBezTo>
                  <a:cubicBezTo>
                    <a:pt x="3909" y="4440"/>
                    <a:pt x="4138" y="4457"/>
                    <a:pt x="4351" y="4457"/>
                  </a:cubicBezTo>
                  <a:cubicBezTo>
                    <a:pt x="4458" y="4463"/>
                    <a:pt x="4567" y="4467"/>
                    <a:pt x="4676" y="4467"/>
                  </a:cubicBezTo>
                  <a:cubicBezTo>
                    <a:pt x="5648" y="4467"/>
                    <a:pt x="6714" y="4184"/>
                    <a:pt x="7318" y="3227"/>
                  </a:cubicBezTo>
                  <a:cubicBezTo>
                    <a:pt x="8105" y="1981"/>
                    <a:pt x="7351" y="178"/>
                    <a:pt x="6023" y="15"/>
                  </a:cubicBezTo>
                  <a:cubicBezTo>
                    <a:pt x="5936" y="5"/>
                    <a:pt x="5848" y="1"/>
                    <a:pt x="5761" y="1"/>
                  </a:cubicBezTo>
                  <a:close/>
                  <a:moveTo>
                    <a:pt x="1025" y="8087"/>
                  </a:moveTo>
                  <a:lnTo>
                    <a:pt x="1025" y="8087"/>
                  </a:lnTo>
                  <a:cubicBezTo>
                    <a:pt x="1029" y="8092"/>
                    <a:pt x="1033" y="8095"/>
                    <a:pt x="1040" y="8095"/>
                  </a:cubicBezTo>
                  <a:cubicBezTo>
                    <a:pt x="1040" y="8095"/>
                    <a:pt x="1035" y="8093"/>
                    <a:pt x="1025" y="808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2"/>
            <p:cNvSpPr/>
            <p:nvPr/>
          </p:nvSpPr>
          <p:spPr>
            <a:xfrm>
              <a:off x="4306850" y="49727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2"/>
            <p:cNvSpPr/>
            <p:nvPr/>
          </p:nvSpPr>
          <p:spPr>
            <a:xfrm>
              <a:off x="4335525" y="4887250"/>
              <a:ext cx="116425" cy="59725"/>
            </a:xfrm>
            <a:custGeom>
              <a:rect b="b" l="l" r="r" t="t"/>
              <a:pathLst>
                <a:path extrusionOk="0" h="2389" w="4657">
                  <a:moveTo>
                    <a:pt x="1086" y="0"/>
                  </a:moveTo>
                  <a:cubicBezTo>
                    <a:pt x="394" y="0"/>
                    <a:pt x="1" y="225"/>
                    <a:pt x="1" y="225"/>
                  </a:cubicBezTo>
                  <a:cubicBezTo>
                    <a:pt x="82" y="210"/>
                    <a:pt x="160" y="203"/>
                    <a:pt x="235" y="203"/>
                  </a:cubicBezTo>
                  <a:cubicBezTo>
                    <a:pt x="716" y="203"/>
                    <a:pt x="1035" y="513"/>
                    <a:pt x="935" y="996"/>
                  </a:cubicBezTo>
                  <a:cubicBezTo>
                    <a:pt x="804" y="1406"/>
                    <a:pt x="952" y="1864"/>
                    <a:pt x="1312" y="2127"/>
                  </a:cubicBezTo>
                  <a:cubicBezTo>
                    <a:pt x="1624" y="2389"/>
                    <a:pt x="2542" y="2389"/>
                    <a:pt x="2542" y="2389"/>
                  </a:cubicBezTo>
                  <a:cubicBezTo>
                    <a:pt x="2296" y="2241"/>
                    <a:pt x="2525" y="1881"/>
                    <a:pt x="2689" y="1455"/>
                  </a:cubicBezTo>
                  <a:cubicBezTo>
                    <a:pt x="2845" y="1034"/>
                    <a:pt x="2423" y="880"/>
                    <a:pt x="2226" y="880"/>
                  </a:cubicBezTo>
                  <a:cubicBezTo>
                    <a:pt x="2216" y="880"/>
                    <a:pt x="2206" y="880"/>
                    <a:pt x="2197" y="881"/>
                  </a:cubicBezTo>
                  <a:cubicBezTo>
                    <a:pt x="2103" y="890"/>
                    <a:pt x="2025" y="911"/>
                    <a:pt x="1951" y="911"/>
                  </a:cubicBezTo>
                  <a:cubicBezTo>
                    <a:pt x="1896" y="911"/>
                    <a:pt x="1843" y="900"/>
                    <a:pt x="1788" y="865"/>
                  </a:cubicBezTo>
                  <a:cubicBezTo>
                    <a:pt x="1681" y="798"/>
                    <a:pt x="1726" y="580"/>
                    <a:pt x="2002" y="580"/>
                  </a:cubicBezTo>
                  <a:cubicBezTo>
                    <a:pt x="2066" y="580"/>
                    <a:pt x="2141" y="591"/>
                    <a:pt x="2230" y="619"/>
                  </a:cubicBezTo>
                  <a:cubicBezTo>
                    <a:pt x="2705" y="783"/>
                    <a:pt x="2574" y="1242"/>
                    <a:pt x="3296" y="1389"/>
                  </a:cubicBezTo>
                  <a:cubicBezTo>
                    <a:pt x="3352" y="1400"/>
                    <a:pt x="3405" y="1406"/>
                    <a:pt x="3455" y="1406"/>
                  </a:cubicBezTo>
                  <a:cubicBezTo>
                    <a:pt x="4058" y="1406"/>
                    <a:pt x="4203" y="643"/>
                    <a:pt x="4279" y="537"/>
                  </a:cubicBezTo>
                  <a:cubicBezTo>
                    <a:pt x="4394" y="406"/>
                    <a:pt x="4525" y="275"/>
                    <a:pt x="4656" y="160"/>
                  </a:cubicBezTo>
                  <a:lnTo>
                    <a:pt x="4656" y="160"/>
                  </a:lnTo>
                  <a:cubicBezTo>
                    <a:pt x="4447" y="274"/>
                    <a:pt x="4071" y="394"/>
                    <a:pt x="3536" y="394"/>
                  </a:cubicBezTo>
                  <a:cubicBezTo>
                    <a:pt x="3150" y="394"/>
                    <a:pt x="2681" y="332"/>
                    <a:pt x="2132" y="160"/>
                  </a:cubicBezTo>
                  <a:cubicBezTo>
                    <a:pt x="1733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2"/>
            <p:cNvSpPr/>
            <p:nvPr/>
          </p:nvSpPr>
          <p:spPr>
            <a:xfrm>
              <a:off x="4342100" y="4778125"/>
              <a:ext cx="80325" cy="84125"/>
            </a:xfrm>
            <a:custGeom>
              <a:rect b="b" l="l" r="r" t="t"/>
              <a:pathLst>
                <a:path extrusionOk="0" h="3365" w="3213">
                  <a:moveTo>
                    <a:pt x="1951" y="1"/>
                  </a:moveTo>
                  <a:lnTo>
                    <a:pt x="1951" y="1"/>
                  </a:lnTo>
                  <a:cubicBezTo>
                    <a:pt x="1508" y="279"/>
                    <a:pt x="1443" y="722"/>
                    <a:pt x="721" y="1345"/>
                  </a:cubicBezTo>
                  <a:cubicBezTo>
                    <a:pt x="0" y="1968"/>
                    <a:pt x="213" y="2427"/>
                    <a:pt x="361" y="2689"/>
                  </a:cubicBezTo>
                  <a:cubicBezTo>
                    <a:pt x="459" y="2804"/>
                    <a:pt x="426" y="3000"/>
                    <a:pt x="295" y="3099"/>
                  </a:cubicBezTo>
                  <a:cubicBezTo>
                    <a:pt x="1393" y="2984"/>
                    <a:pt x="1246" y="2345"/>
                    <a:pt x="1180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4" y="2066"/>
                    <a:pt x="1344" y="2361"/>
                  </a:cubicBezTo>
                  <a:cubicBezTo>
                    <a:pt x="1328" y="2640"/>
                    <a:pt x="1279" y="3295"/>
                    <a:pt x="2115" y="3361"/>
                  </a:cubicBezTo>
                  <a:cubicBezTo>
                    <a:pt x="2146" y="3363"/>
                    <a:pt x="2176" y="3365"/>
                    <a:pt x="2205" y="3365"/>
                  </a:cubicBezTo>
                  <a:cubicBezTo>
                    <a:pt x="2984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7" y="2618"/>
                    <a:pt x="2777" y="2618"/>
                  </a:cubicBezTo>
                  <a:cubicBezTo>
                    <a:pt x="2327" y="2618"/>
                    <a:pt x="1803" y="2418"/>
                    <a:pt x="1574" y="1656"/>
                  </a:cubicBezTo>
                  <a:cubicBezTo>
                    <a:pt x="1377" y="1083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2"/>
            <p:cNvSpPr/>
            <p:nvPr/>
          </p:nvSpPr>
          <p:spPr>
            <a:xfrm>
              <a:off x="4457250" y="4658700"/>
              <a:ext cx="48375" cy="191575"/>
            </a:xfrm>
            <a:custGeom>
              <a:rect b="b" l="l" r="r" t="t"/>
              <a:pathLst>
                <a:path extrusionOk="0" h="7663" w="1935">
                  <a:moveTo>
                    <a:pt x="1299" y="0"/>
                  </a:moveTo>
                  <a:cubicBezTo>
                    <a:pt x="983" y="0"/>
                    <a:pt x="738" y="369"/>
                    <a:pt x="738" y="369"/>
                  </a:cubicBezTo>
                  <a:cubicBezTo>
                    <a:pt x="0" y="1500"/>
                    <a:pt x="820" y="3286"/>
                    <a:pt x="967" y="5171"/>
                  </a:cubicBezTo>
                  <a:cubicBezTo>
                    <a:pt x="1115" y="7056"/>
                    <a:pt x="459" y="7663"/>
                    <a:pt x="459" y="7663"/>
                  </a:cubicBezTo>
                  <a:cubicBezTo>
                    <a:pt x="1148" y="7122"/>
                    <a:pt x="1311" y="5351"/>
                    <a:pt x="1180" y="3991"/>
                  </a:cubicBezTo>
                  <a:cubicBezTo>
                    <a:pt x="1049" y="2631"/>
                    <a:pt x="1066" y="1352"/>
                    <a:pt x="1328" y="1090"/>
                  </a:cubicBezTo>
                  <a:cubicBezTo>
                    <a:pt x="1590" y="828"/>
                    <a:pt x="1934" y="287"/>
                    <a:pt x="1508" y="57"/>
                  </a:cubicBezTo>
                  <a:cubicBezTo>
                    <a:pt x="1436" y="17"/>
                    <a:pt x="1366" y="0"/>
                    <a:pt x="12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2"/>
            <p:cNvSpPr/>
            <p:nvPr/>
          </p:nvSpPr>
          <p:spPr>
            <a:xfrm>
              <a:off x="4411750" y="4633500"/>
              <a:ext cx="213125" cy="254475"/>
            </a:xfrm>
            <a:custGeom>
              <a:rect b="b" l="l" r="r" t="t"/>
              <a:pathLst>
                <a:path extrusionOk="0" h="10179" w="8525">
                  <a:moveTo>
                    <a:pt x="6265" y="1"/>
                  </a:moveTo>
                  <a:cubicBezTo>
                    <a:pt x="6069" y="1"/>
                    <a:pt x="5870" y="22"/>
                    <a:pt x="5672" y="65"/>
                  </a:cubicBezTo>
                  <a:cubicBezTo>
                    <a:pt x="4492" y="328"/>
                    <a:pt x="3722" y="1573"/>
                    <a:pt x="3492" y="2835"/>
                  </a:cubicBezTo>
                  <a:cubicBezTo>
                    <a:pt x="3246" y="4147"/>
                    <a:pt x="3492" y="5376"/>
                    <a:pt x="3443" y="6474"/>
                  </a:cubicBezTo>
                  <a:cubicBezTo>
                    <a:pt x="3508" y="7474"/>
                    <a:pt x="3131" y="8441"/>
                    <a:pt x="2443" y="9130"/>
                  </a:cubicBezTo>
                  <a:cubicBezTo>
                    <a:pt x="1771" y="9752"/>
                    <a:pt x="902" y="10113"/>
                    <a:pt x="1" y="10179"/>
                  </a:cubicBezTo>
                  <a:cubicBezTo>
                    <a:pt x="919" y="10146"/>
                    <a:pt x="1804" y="9802"/>
                    <a:pt x="2492" y="9195"/>
                  </a:cubicBezTo>
                  <a:cubicBezTo>
                    <a:pt x="3230" y="8490"/>
                    <a:pt x="3640" y="7507"/>
                    <a:pt x="3590" y="6491"/>
                  </a:cubicBezTo>
                  <a:cubicBezTo>
                    <a:pt x="3656" y="5360"/>
                    <a:pt x="3426" y="4130"/>
                    <a:pt x="3656" y="2868"/>
                  </a:cubicBezTo>
                  <a:cubicBezTo>
                    <a:pt x="3902" y="1622"/>
                    <a:pt x="4590" y="475"/>
                    <a:pt x="5688" y="213"/>
                  </a:cubicBezTo>
                  <a:cubicBezTo>
                    <a:pt x="5820" y="180"/>
                    <a:pt x="5951" y="164"/>
                    <a:pt x="6082" y="147"/>
                  </a:cubicBezTo>
                  <a:cubicBezTo>
                    <a:pt x="6127" y="144"/>
                    <a:pt x="6171" y="142"/>
                    <a:pt x="6216" y="142"/>
                  </a:cubicBezTo>
                  <a:cubicBezTo>
                    <a:pt x="6613" y="142"/>
                    <a:pt x="7003" y="272"/>
                    <a:pt x="7328" y="508"/>
                  </a:cubicBezTo>
                  <a:cubicBezTo>
                    <a:pt x="8032" y="1082"/>
                    <a:pt x="7950" y="2327"/>
                    <a:pt x="7524" y="2704"/>
                  </a:cubicBezTo>
                  <a:cubicBezTo>
                    <a:pt x="7325" y="2882"/>
                    <a:pt x="7101" y="2955"/>
                    <a:pt x="6902" y="2955"/>
                  </a:cubicBezTo>
                  <a:cubicBezTo>
                    <a:pt x="6643" y="2955"/>
                    <a:pt x="6425" y="2831"/>
                    <a:pt x="6361" y="2655"/>
                  </a:cubicBezTo>
                  <a:lnTo>
                    <a:pt x="6361" y="2655"/>
                  </a:lnTo>
                  <a:cubicBezTo>
                    <a:pt x="6361" y="2655"/>
                    <a:pt x="6398" y="2660"/>
                    <a:pt x="6454" y="2660"/>
                  </a:cubicBezTo>
                  <a:cubicBezTo>
                    <a:pt x="6593" y="2660"/>
                    <a:pt x="6848" y="2627"/>
                    <a:pt x="6918" y="2393"/>
                  </a:cubicBezTo>
                  <a:cubicBezTo>
                    <a:pt x="7049" y="2081"/>
                    <a:pt x="6852" y="1737"/>
                    <a:pt x="6524" y="1672"/>
                  </a:cubicBezTo>
                  <a:cubicBezTo>
                    <a:pt x="6478" y="1658"/>
                    <a:pt x="6427" y="1651"/>
                    <a:pt x="6375" y="1651"/>
                  </a:cubicBezTo>
                  <a:cubicBezTo>
                    <a:pt x="6061" y="1651"/>
                    <a:pt x="5693" y="1905"/>
                    <a:pt x="5820" y="2426"/>
                  </a:cubicBezTo>
                  <a:cubicBezTo>
                    <a:pt x="5910" y="2809"/>
                    <a:pt x="6441" y="3106"/>
                    <a:pt x="6988" y="3106"/>
                  </a:cubicBezTo>
                  <a:cubicBezTo>
                    <a:pt x="7237" y="3106"/>
                    <a:pt x="7489" y="3045"/>
                    <a:pt x="7705" y="2901"/>
                  </a:cubicBezTo>
                  <a:cubicBezTo>
                    <a:pt x="8114" y="2671"/>
                    <a:pt x="8524" y="1967"/>
                    <a:pt x="8229" y="1180"/>
                  </a:cubicBezTo>
                  <a:cubicBezTo>
                    <a:pt x="8013" y="452"/>
                    <a:pt x="7176" y="1"/>
                    <a:pt x="62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2"/>
            <p:cNvSpPr/>
            <p:nvPr/>
          </p:nvSpPr>
          <p:spPr>
            <a:xfrm>
              <a:off x="4512975" y="4669200"/>
              <a:ext cx="62300" cy="52700"/>
            </a:xfrm>
            <a:custGeom>
              <a:rect b="b" l="l" r="r" t="t"/>
              <a:pathLst>
                <a:path extrusionOk="0" h="2108" w="2492">
                  <a:moveTo>
                    <a:pt x="709" y="1"/>
                  </a:moveTo>
                  <a:cubicBezTo>
                    <a:pt x="635" y="1"/>
                    <a:pt x="558" y="11"/>
                    <a:pt x="476" y="31"/>
                  </a:cubicBezTo>
                  <a:cubicBezTo>
                    <a:pt x="590" y="96"/>
                    <a:pt x="623" y="276"/>
                    <a:pt x="525" y="375"/>
                  </a:cubicBezTo>
                  <a:cubicBezTo>
                    <a:pt x="377" y="604"/>
                    <a:pt x="0" y="1309"/>
                    <a:pt x="541" y="1866"/>
                  </a:cubicBezTo>
                  <a:cubicBezTo>
                    <a:pt x="725" y="2045"/>
                    <a:pt x="981" y="2107"/>
                    <a:pt x="1247" y="2107"/>
                  </a:cubicBezTo>
                  <a:cubicBezTo>
                    <a:pt x="1787" y="2107"/>
                    <a:pt x="2371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8" y="1788"/>
                    <a:pt x="2404" y="1788"/>
                  </a:cubicBezTo>
                  <a:cubicBezTo>
                    <a:pt x="2187" y="1788"/>
                    <a:pt x="1636" y="1725"/>
                    <a:pt x="1558" y="1096"/>
                  </a:cubicBezTo>
                  <a:cubicBezTo>
                    <a:pt x="1472" y="401"/>
                    <a:pt x="1179" y="1"/>
                    <a:pt x="7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2"/>
            <p:cNvSpPr/>
            <p:nvPr/>
          </p:nvSpPr>
          <p:spPr>
            <a:xfrm>
              <a:off x="4515850" y="4672400"/>
              <a:ext cx="120500" cy="136900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6" y="2066"/>
                    <a:pt x="1901" y="1771"/>
                    <a:pt x="1000" y="2410"/>
                  </a:cubicBezTo>
                  <a:cubicBezTo>
                    <a:pt x="98" y="3033"/>
                    <a:pt x="197" y="3951"/>
                    <a:pt x="180" y="4459"/>
                  </a:cubicBezTo>
                  <a:cubicBezTo>
                    <a:pt x="197" y="4803"/>
                    <a:pt x="131" y="5148"/>
                    <a:pt x="0" y="5476"/>
                  </a:cubicBezTo>
                  <a:cubicBezTo>
                    <a:pt x="295" y="5279"/>
                    <a:pt x="475" y="4918"/>
                    <a:pt x="443" y="4558"/>
                  </a:cubicBezTo>
                  <a:cubicBezTo>
                    <a:pt x="427" y="3915"/>
                    <a:pt x="498" y="3186"/>
                    <a:pt x="694" y="3186"/>
                  </a:cubicBezTo>
                  <a:cubicBezTo>
                    <a:pt x="708" y="3186"/>
                    <a:pt x="723" y="3190"/>
                    <a:pt x="738" y="3197"/>
                  </a:cubicBezTo>
                  <a:cubicBezTo>
                    <a:pt x="967" y="3312"/>
                    <a:pt x="787" y="3558"/>
                    <a:pt x="705" y="3705"/>
                  </a:cubicBezTo>
                  <a:cubicBezTo>
                    <a:pt x="607" y="3853"/>
                    <a:pt x="443" y="4525"/>
                    <a:pt x="1164" y="4935"/>
                  </a:cubicBezTo>
                  <a:cubicBezTo>
                    <a:pt x="1164" y="4935"/>
                    <a:pt x="1164" y="4935"/>
                    <a:pt x="1164" y="4935"/>
                  </a:cubicBezTo>
                  <a:cubicBezTo>
                    <a:pt x="1173" y="4935"/>
                    <a:pt x="957" y="4422"/>
                    <a:pt x="1344" y="4148"/>
                  </a:cubicBezTo>
                  <a:cubicBezTo>
                    <a:pt x="1754" y="3869"/>
                    <a:pt x="2016" y="3705"/>
                    <a:pt x="1967" y="3132"/>
                  </a:cubicBezTo>
                  <a:cubicBezTo>
                    <a:pt x="1923" y="2608"/>
                    <a:pt x="2266" y="2175"/>
                    <a:pt x="2493" y="2175"/>
                  </a:cubicBezTo>
                  <a:cubicBezTo>
                    <a:pt x="2522" y="2175"/>
                    <a:pt x="2549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29" y="2722"/>
                    <a:pt x="2197" y="2984"/>
                    <a:pt x="2344" y="3148"/>
                  </a:cubicBezTo>
                  <a:cubicBezTo>
                    <a:pt x="2557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4" y="3810"/>
                  </a:cubicBezTo>
                  <a:cubicBezTo>
                    <a:pt x="2690" y="3810"/>
                    <a:pt x="3468" y="3732"/>
                    <a:pt x="3950" y="3033"/>
                  </a:cubicBezTo>
                  <a:cubicBezTo>
                    <a:pt x="4590" y="2148"/>
                    <a:pt x="4819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2"/>
            <p:cNvSpPr/>
            <p:nvPr/>
          </p:nvSpPr>
          <p:spPr>
            <a:xfrm>
              <a:off x="4602725" y="4634225"/>
              <a:ext cx="74175" cy="48800"/>
            </a:xfrm>
            <a:custGeom>
              <a:rect b="b" l="l" r="r" t="t"/>
              <a:pathLst>
                <a:path extrusionOk="0" h="1952" w="2967">
                  <a:moveTo>
                    <a:pt x="915" y="0"/>
                  </a:moveTo>
                  <a:cubicBezTo>
                    <a:pt x="651" y="0"/>
                    <a:pt x="348" y="26"/>
                    <a:pt x="0" y="85"/>
                  </a:cubicBezTo>
                  <a:cubicBezTo>
                    <a:pt x="410" y="135"/>
                    <a:pt x="754" y="413"/>
                    <a:pt x="918" y="790"/>
                  </a:cubicBezTo>
                  <a:cubicBezTo>
                    <a:pt x="1124" y="1305"/>
                    <a:pt x="1491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787" y="1725"/>
                    <a:pt x="2672" y="1561"/>
                    <a:pt x="2672" y="1380"/>
                  </a:cubicBezTo>
                  <a:cubicBezTo>
                    <a:pt x="2672" y="1096"/>
                    <a:pt x="2623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2"/>
            <p:cNvSpPr/>
            <p:nvPr/>
          </p:nvSpPr>
          <p:spPr>
            <a:xfrm>
              <a:off x="4669100" y="4633575"/>
              <a:ext cx="36500" cy="28500"/>
            </a:xfrm>
            <a:custGeom>
              <a:rect b="b" l="l" r="r" t="t"/>
              <a:pathLst>
                <a:path extrusionOk="0" h="1140" w="1460">
                  <a:moveTo>
                    <a:pt x="975" y="0"/>
                  </a:moveTo>
                  <a:cubicBezTo>
                    <a:pt x="795" y="0"/>
                    <a:pt x="636" y="142"/>
                    <a:pt x="623" y="325"/>
                  </a:cubicBezTo>
                  <a:cubicBezTo>
                    <a:pt x="623" y="488"/>
                    <a:pt x="756" y="593"/>
                    <a:pt x="897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7" y="275"/>
                    <a:pt x="1011" y="268"/>
                    <a:pt x="987" y="268"/>
                  </a:cubicBezTo>
                  <a:cubicBezTo>
                    <a:pt x="917" y="268"/>
                    <a:pt x="877" y="333"/>
                    <a:pt x="902" y="406"/>
                  </a:cubicBezTo>
                  <a:cubicBezTo>
                    <a:pt x="907" y="439"/>
                    <a:pt x="890" y="453"/>
                    <a:pt x="865" y="453"/>
                  </a:cubicBezTo>
                  <a:cubicBezTo>
                    <a:pt x="813" y="453"/>
                    <a:pt x="727" y="391"/>
                    <a:pt x="738" y="292"/>
                  </a:cubicBezTo>
                  <a:cubicBezTo>
                    <a:pt x="750" y="160"/>
                    <a:pt x="866" y="73"/>
                    <a:pt x="986" y="73"/>
                  </a:cubicBezTo>
                  <a:cubicBezTo>
                    <a:pt x="1030" y="73"/>
                    <a:pt x="1075" y="85"/>
                    <a:pt x="1115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7" y="899"/>
                    <a:pt x="693" y="900"/>
                    <a:pt x="678" y="900"/>
                  </a:cubicBezTo>
                  <a:cubicBezTo>
                    <a:pt x="319" y="900"/>
                    <a:pt x="1" y="521"/>
                    <a:pt x="0" y="521"/>
                  </a:cubicBezTo>
                  <a:lnTo>
                    <a:pt x="0" y="521"/>
                  </a:lnTo>
                  <a:cubicBezTo>
                    <a:pt x="0" y="702"/>
                    <a:pt x="82" y="882"/>
                    <a:pt x="230" y="1013"/>
                  </a:cubicBezTo>
                  <a:cubicBezTo>
                    <a:pt x="344" y="1096"/>
                    <a:pt x="485" y="1140"/>
                    <a:pt x="626" y="1140"/>
                  </a:cubicBezTo>
                  <a:cubicBezTo>
                    <a:pt x="708" y="1140"/>
                    <a:pt x="791" y="1125"/>
                    <a:pt x="869" y="1095"/>
                  </a:cubicBezTo>
                  <a:cubicBezTo>
                    <a:pt x="1082" y="1029"/>
                    <a:pt x="1263" y="865"/>
                    <a:pt x="1345" y="669"/>
                  </a:cubicBezTo>
                  <a:cubicBezTo>
                    <a:pt x="1459" y="423"/>
                    <a:pt x="1345" y="144"/>
                    <a:pt x="1115" y="29"/>
                  </a:cubicBezTo>
                  <a:cubicBezTo>
                    <a:pt x="1068" y="10"/>
                    <a:pt x="1021" y="0"/>
                    <a:pt x="9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2"/>
            <p:cNvSpPr/>
            <p:nvPr/>
          </p:nvSpPr>
          <p:spPr>
            <a:xfrm>
              <a:off x="4101550" y="4814975"/>
              <a:ext cx="99600" cy="218525"/>
            </a:xfrm>
            <a:custGeom>
              <a:rect b="b" l="l" r="r" t="t"/>
              <a:pathLst>
                <a:path extrusionOk="0" h="8741" w="3984">
                  <a:moveTo>
                    <a:pt x="2067" y="1"/>
                  </a:moveTo>
                  <a:cubicBezTo>
                    <a:pt x="1538" y="1"/>
                    <a:pt x="1034" y="248"/>
                    <a:pt x="705" y="690"/>
                  </a:cubicBezTo>
                  <a:cubicBezTo>
                    <a:pt x="361" y="1182"/>
                    <a:pt x="312" y="1821"/>
                    <a:pt x="574" y="2362"/>
                  </a:cubicBezTo>
                  <a:cubicBezTo>
                    <a:pt x="808" y="2784"/>
                    <a:pt x="1243" y="3021"/>
                    <a:pt x="1693" y="3021"/>
                  </a:cubicBezTo>
                  <a:cubicBezTo>
                    <a:pt x="1873" y="3021"/>
                    <a:pt x="2056" y="2983"/>
                    <a:pt x="2230" y="2903"/>
                  </a:cubicBezTo>
                  <a:cubicBezTo>
                    <a:pt x="2934" y="2723"/>
                    <a:pt x="3082" y="1789"/>
                    <a:pt x="2459" y="1412"/>
                  </a:cubicBezTo>
                  <a:cubicBezTo>
                    <a:pt x="2380" y="1371"/>
                    <a:pt x="2299" y="1352"/>
                    <a:pt x="2221" y="1352"/>
                  </a:cubicBezTo>
                  <a:cubicBezTo>
                    <a:pt x="1890" y="1352"/>
                    <a:pt x="1602" y="1680"/>
                    <a:pt x="1722" y="2051"/>
                  </a:cubicBezTo>
                  <a:cubicBezTo>
                    <a:pt x="1858" y="2324"/>
                    <a:pt x="2165" y="2347"/>
                    <a:pt x="2302" y="2347"/>
                  </a:cubicBezTo>
                  <a:cubicBezTo>
                    <a:pt x="2329" y="2347"/>
                    <a:pt x="2350" y="2346"/>
                    <a:pt x="2361" y="2346"/>
                  </a:cubicBezTo>
                  <a:cubicBezTo>
                    <a:pt x="2426" y="2346"/>
                    <a:pt x="2426" y="2379"/>
                    <a:pt x="2426" y="2379"/>
                  </a:cubicBezTo>
                  <a:cubicBezTo>
                    <a:pt x="2470" y="2570"/>
                    <a:pt x="2224" y="2866"/>
                    <a:pt x="1759" y="2866"/>
                  </a:cubicBezTo>
                  <a:cubicBezTo>
                    <a:pt x="1706" y="2866"/>
                    <a:pt x="1650" y="2863"/>
                    <a:pt x="1590" y="2854"/>
                  </a:cubicBezTo>
                  <a:cubicBezTo>
                    <a:pt x="1394" y="2805"/>
                    <a:pt x="1213" y="2723"/>
                    <a:pt x="1082" y="2575"/>
                  </a:cubicBezTo>
                  <a:cubicBezTo>
                    <a:pt x="394" y="1936"/>
                    <a:pt x="722" y="559"/>
                    <a:pt x="1738" y="297"/>
                  </a:cubicBezTo>
                  <a:cubicBezTo>
                    <a:pt x="1885" y="256"/>
                    <a:pt x="2037" y="236"/>
                    <a:pt x="2189" y="236"/>
                  </a:cubicBezTo>
                  <a:cubicBezTo>
                    <a:pt x="2340" y="236"/>
                    <a:pt x="2492" y="256"/>
                    <a:pt x="2639" y="297"/>
                  </a:cubicBezTo>
                  <a:cubicBezTo>
                    <a:pt x="3279" y="461"/>
                    <a:pt x="3721" y="1051"/>
                    <a:pt x="3754" y="1707"/>
                  </a:cubicBezTo>
                  <a:cubicBezTo>
                    <a:pt x="3803" y="2444"/>
                    <a:pt x="3426" y="3182"/>
                    <a:pt x="2853" y="3723"/>
                  </a:cubicBezTo>
                  <a:cubicBezTo>
                    <a:pt x="2295" y="4247"/>
                    <a:pt x="1541" y="4559"/>
                    <a:pt x="968" y="5100"/>
                  </a:cubicBezTo>
                  <a:cubicBezTo>
                    <a:pt x="410" y="5591"/>
                    <a:pt x="66" y="6296"/>
                    <a:pt x="17" y="7067"/>
                  </a:cubicBezTo>
                  <a:cubicBezTo>
                    <a:pt x="0" y="7771"/>
                    <a:pt x="377" y="8493"/>
                    <a:pt x="1033" y="8673"/>
                  </a:cubicBezTo>
                  <a:cubicBezTo>
                    <a:pt x="1164" y="8719"/>
                    <a:pt x="1299" y="8740"/>
                    <a:pt x="1432" y="8740"/>
                  </a:cubicBezTo>
                  <a:cubicBezTo>
                    <a:pt x="1918" y="8740"/>
                    <a:pt x="2380" y="8455"/>
                    <a:pt x="2508" y="8017"/>
                  </a:cubicBezTo>
                  <a:cubicBezTo>
                    <a:pt x="2705" y="7542"/>
                    <a:pt x="2492" y="7001"/>
                    <a:pt x="2033" y="6788"/>
                  </a:cubicBezTo>
                  <a:cubicBezTo>
                    <a:pt x="1935" y="6722"/>
                    <a:pt x="1803" y="6690"/>
                    <a:pt x="1689" y="6690"/>
                  </a:cubicBezTo>
                  <a:cubicBezTo>
                    <a:pt x="1653" y="6685"/>
                    <a:pt x="1617" y="6683"/>
                    <a:pt x="1581" y="6683"/>
                  </a:cubicBezTo>
                  <a:cubicBezTo>
                    <a:pt x="1245" y="6683"/>
                    <a:pt x="940" y="6890"/>
                    <a:pt x="836" y="7231"/>
                  </a:cubicBezTo>
                  <a:cubicBezTo>
                    <a:pt x="706" y="7714"/>
                    <a:pt x="992" y="7990"/>
                    <a:pt x="1305" y="7990"/>
                  </a:cubicBezTo>
                  <a:cubicBezTo>
                    <a:pt x="1384" y="7990"/>
                    <a:pt x="1465" y="7972"/>
                    <a:pt x="1541" y="7935"/>
                  </a:cubicBezTo>
                  <a:cubicBezTo>
                    <a:pt x="1853" y="7771"/>
                    <a:pt x="1918" y="7345"/>
                    <a:pt x="1672" y="7116"/>
                  </a:cubicBezTo>
                  <a:cubicBezTo>
                    <a:pt x="1588" y="7041"/>
                    <a:pt x="1488" y="7003"/>
                    <a:pt x="1387" y="7003"/>
                  </a:cubicBezTo>
                  <a:cubicBezTo>
                    <a:pt x="1311" y="7003"/>
                    <a:pt x="1234" y="7024"/>
                    <a:pt x="1164" y="7067"/>
                  </a:cubicBezTo>
                  <a:cubicBezTo>
                    <a:pt x="1148" y="7073"/>
                    <a:pt x="1136" y="7076"/>
                    <a:pt x="1128" y="7076"/>
                  </a:cubicBezTo>
                  <a:cubicBezTo>
                    <a:pt x="1094" y="7076"/>
                    <a:pt x="1115" y="7034"/>
                    <a:pt x="1115" y="7034"/>
                  </a:cubicBezTo>
                  <a:cubicBezTo>
                    <a:pt x="1213" y="6813"/>
                    <a:pt x="1505" y="6785"/>
                    <a:pt x="1645" y="6785"/>
                  </a:cubicBezTo>
                  <a:cubicBezTo>
                    <a:pt x="1692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2000" y="6837"/>
                  </a:cubicBezTo>
                  <a:cubicBezTo>
                    <a:pt x="2443" y="7034"/>
                    <a:pt x="2639" y="7558"/>
                    <a:pt x="2443" y="8001"/>
                  </a:cubicBezTo>
                  <a:cubicBezTo>
                    <a:pt x="2269" y="8398"/>
                    <a:pt x="1880" y="8635"/>
                    <a:pt x="1467" y="8635"/>
                  </a:cubicBezTo>
                  <a:cubicBezTo>
                    <a:pt x="1334" y="8635"/>
                    <a:pt x="1198" y="8610"/>
                    <a:pt x="1066" y="8558"/>
                  </a:cubicBezTo>
                  <a:cubicBezTo>
                    <a:pt x="492" y="8394"/>
                    <a:pt x="132" y="7722"/>
                    <a:pt x="164" y="7050"/>
                  </a:cubicBezTo>
                  <a:cubicBezTo>
                    <a:pt x="230" y="6345"/>
                    <a:pt x="558" y="5673"/>
                    <a:pt x="1082" y="5214"/>
                  </a:cubicBezTo>
                  <a:cubicBezTo>
                    <a:pt x="1640" y="4706"/>
                    <a:pt x="2394" y="4428"/>
                    <a:pt x="2984" y="3838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2" y="904"/>
                    <a:pt x="3295" y="248"/>
                    <a:pt x="2541" y="68"/>
                  </a:cubicBezTo>
                  <a:cubicBezTo>
                    <a:pt x="2383" y="23"/>
                    <a:pt x="2224" y="1"/>
                    <a:pt x="20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2"/>
            <p:cNvSpPr/>
            <p:nvPr/>
          </p:nvSpPr>
          <p:spPr>
            <a:xfrm>
              <a:off x="4103200" y="4897800"/>
              <a:ext cx="43050" cy="60250"/>
            </a:xfrm>
            <a:custGeom>
              <a:rect b="b" l="l" r="r" t="t"/>
              <a:pathLst>
                <a:path extrusionOk="0" h="2410" w="1722">
                  <a:moveTo>
                    <a:pt x="1508" y="0"/>
                  </a:moveTo>
                  <a:cubicBezTo>
                    <a:pt x="1508" y="0"/>
                    <a:pt x="1377" y="66"/>
                    <a:pt x="1360" y="164"/>
                  </a:cubicBezTo>
                  <a:cubicBezTo>
                    <a:pt x="1330" y="240"/>
                    <a:pt x="1244" y="330"/>
                    <a:pt x="1075" y="330"/>
                  </a:cubicBezTo>
                  <a:cubicBezTo>
                    <a:pt x="1061" y="330"/>
                    <a:pt x="1047" y="329"/>
                    <a:pt x="1033" y="328"/>
                  </a:cubicBezTo>
                  <a:cubicBezTo>
                    <a:pt x="836" y="328"/>
                    <a:pt x="0" y="393"/>
                    <a:pt x="49" y="2410"/>
                  </a:cubicBezTo>
                  <a:cubicBezTo>
                    <a:pt x="49" y="2410"/>
                    <a:pt x="131" y="1672"/>
                    <a:pt x="770" y="1393"/>
                  </a:cubicBezTo>
                  <a:cubicBezTo>
                    <a:pt x="1393" y="1115"/>
                    <a:pt x="1721" y="852"/>
                    <a:pt x="1606" y="475"/>
                  </a:cubicBezTo>
                  <a:cubicBezTo>
                    <a:pt x="1492" y="82"/>
                    <a:pt x="1508" y="0"/>
                    <a:pt x="1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2"/>
            <p:cNvSpPr/>
            <p:nvPr/>
          </p:nvSpPr>
          <p:spPr>
            <a:xfrm>
              <a:off x="4120800" y="4719950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5246" y="0"/>
                  </a:moveTo>
                  <a:lnTo>
                    <a:pt x="5246" y="0"/>
                  </a:lnTo>
                  <a:cubicBezTo>
                    <a:pt x="2886" y="656"/>
                    <a:pt x="4181" y="2180"/>
                    <a:pt x="4263" y="4409"/>
                  </a:cubicBezTo>
                  <a:cubicBezTo>
                    <a:pt x="4345" y="6262"/>
                    <a:pt x="3263" y="7966"/>
                    <a:pt x="1558" y="8688"/>
                  </a:cubicBezTo>
                  <a:cubicBezTo>
                    <a:pt x="230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8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17"/>
                  </a:cubicBezTo>
                  <a:cubicBezTo>
                    <a:pt x="2480" y="8782"/>
                    <a:pt x="2329" y="8691"/>
                    <a:pt x="2169" y="8691"/>
                  </a:cubicBezTo>
                  <a:cubicBezTo>
                    <a:pt x="2135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590" y="6737"/>
                    <a:pt x="4525" y="7098"/>
                    <a:pt x="5459" y="6606"/>
                  </a:cubicBezTo>
                  <a:cubicBezTo>
                    <a:pt x="6393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7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6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8" y="5917"/>
                    <a:pt x="4607" y="5131"/>
                    <a:pt x="4722" y="4491"/>
                  </a:cubicBezTo>
                  <a:cubicBezTo>
                    <a:pt x="4820" y="3852"/>
                    <a:pt x="5099" y="4065"/>
                    <a:pt x="5672" y="3672"/>
                  </a:cubicBezTo>
                  <a:cubicBezTo>
                    <a:pt x="6230" y="3295"/>
                    <a:pt x="5934" y="2787"/>
                    <a:pt x="5869" y="2656"/>
                  </a:cubicBezTo>
                  <a:cubicBezTo>
                    <a:pt x="5836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53" y="2967"/>
                  </a:cubicBezTo>
                  <a:cubicBezTo>
                    <a:pt x="4853" y="3114"/>
                    <a:pt x="4755" y="3293"/>
                    <a:pt x="4622" y="3293"/>
                  </a:cubicBezTo>
                  <a:cubicBezTo>
                    <a:pt x="4591" y="3293"/>
                    <a:pt x="4558" y="3284"/>
                    <a:pt x="4525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7" y="2295"/>
                    <a:pt x="5180" y="2508"/>
                    <a:pt x="5639" y="1820"/>
                  </a:cubicBezTo>
                  <a:cubicBezTo>
                    <a:pt x="6049" y="1213"/>
                    <a:pt x="5476" y="574"/>
                    <a:pt x="5279" y="410"/>
                  </a:cubicBezTo>
                  <a:cubicBezTo>
                    <a:pt x="5164" y="295"/>
                    <a:pt x="5148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2"/>
            <p:cNvSpPr/>
            <p:nvPr/>
          </p:nvSpPr>
          <p:spPr>
            <a:xfrm>
              <a:off x="4160550" y="4656200"/>
              <a:ext cx="73375" cy="268650"/>
            </a:xfrm>
            <a:custGeom>
              <a:rect b="b" l="l" r="r" t="t"/>
              <a:pathLst>
                <a:path extrusionOk="0" h="10746" w="2935">
                  <a:moveTo>
                    <a:pt x="1638" y="1"/>
                  </a:moveTo>
                  <a:cubicBezTo>
                    <a:pt x="1304" y="1"/>
                    <a:pt x="959" y="125"/>
                    <a:pt x="689" y="419"/>
                  </a:cubicBezTo>
                  <a:cubicBezTo>
                    <a:pt x="1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705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4" y="7500"/>
                    <a:pt x="1525" y="5468"/>
                    <a:pt x="689" y="3435"/>
                  </a:cubicBezTo>
                  <a:cubicBezTo>
                    <a:pt x="312" y="2436"/>
                    <a:pt x="197" y="1239"/>
                    <a:pt x="804" y="501"/>
                  </a:cubicBezTo>
                  <a:cubicBezTo>
                    <a:pt x="1043" y="231"/>
                    <a:pt x="1358" y="115"/>
                    <a:pt x="1666" y="115"/>
                  </a:cubicBezTo>
                  <a:cubicBezTo>
                    <a:pt x="2180" y="115"/>
                    <a:pt x="2672" y="439"/>
                    <a:pt x="2755" y="911"/>
                  </a:cubicBezTo>
                  <a:cubicBezTo>
                    <a:pt x="2863" y="1436"/>
                    <a:pt x="2462" y="1917"/>
                    <a:pt x="1936" y="1917"/>
                  </a:cubicBezTo>
                  <a:cubicBezTo>
                    <a:pt x="1904" y="1917"/>
                    <a:pt x="1870" y="1915"/>
                    <a:pt x="1837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40" y="1813"/>
                    <a:pt x="1591" y="1747"/>
                  </a:cubicBezTo>
                  <a:cubicBezTo>
                    <a:pt x="1591" y="1747"/>
                    <a:pt x="1558" y="1698"/>
                    <a:pt x="1591" y="1649"/>
                  </a:cubicBezTo>
                  <a:cubicBezTo>
                    <a:pt x="1640" y="1616"/>
                    <a:pt x="1984" y="1632"/>
                    <a:pt x="2001" y="1321"/>
                  </a:cubicBezTo>
                  <a:cubicBezTo>
                    <a:pt x="2011" y="1069"/>
                    <a:pt x="1807" y="905"/>
                    <a:pt x="1598" y="905"/>
                  </a:cubicBezTo>
                  <a:cubicBezTo>
                    <a:pt x="1481" y="905"/>
                    <a:pt x="1362" y="957"/>
                    <a:pt x="1279" y="1075"/>
                  </a:cubicBezTo>
                  <a:cubicBezTo>
                    <a:pt x="1085" y="1334"/>
                    <a:pt x="1370" y="1960"/>
                    <a:pt x="1930" y="1960"/>
                  </a:cubicBezTo>
                  <a:cubicBezTo>
                    <a:pt x="1937" y="1960"/>
                    <a:pt x="1944" y="1960"/>
                    <a:pt x="1951" y="1960"/>
                  </a:cubicBezTo>
                  <a:cubicBezTo>
                    <a:pt x="2509" y="1960"/>
                    <a:pt x="2935" y="1452"/>
                    <a:pt x="2836" y="895"/>
                  </a:cubicBezTo>
                  <a:cubicBezTo>
                    <a:pt x="2764" y="375"/>
                    <a:pt x="2217" y="1"/>
                    <a:pt x="16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2"/>
            <p:cNvSpPr/>
            <p:nvPr/>
          </p:nvSpPr>
          <p:spPr>
            <a:xfrm>
              <a:off x="4101550" y="4646175"/>
              <a:ext cx="69675" cy="203700"/>
            </a:xfrm>
            <a:custGeom>
              <a:rect b="b" l="l" r="r" t="t"/>
              <a:pathLst>
                <a:path extrusionOk="0" h="8148" w="2787">
                  <a:moveTo>
                    <a:pt x="705" y="1"/>
                  </a:moveTo>
                  <a:cubicBezTo>
                    <a:pt x="705" y="1"/>
                    <a:pt x="66" y="181"/>
                    <a:pt x="214" y="1066"/>
                  </a:cubicBezTo>
                  <a:cubicBezTo>
                    <a:pt x="361" y="1968"/>
                    <a:pt x="1066" y="2443"/>
                    <a:pt x="1476" y="2902"/>
                  </a:cubicBezTo>
                  <a:cubicBezTo>
                    <a:pt x="1803" y="3263"/>
                    <a:pt x="2476" y="4131"/>
                    <a:pt x="2131" y="4967"/>
                  </a:cubicBezTo>
                  <a:cubicBezTo>
                    <a:pt x="2049" y="5197"/>
                    <a:pt x="1918" y="5394"/>
                    <a:pt x="1738" y="5557"/>
                  </a:cubicBezTo>
                  <a:cubicBezTo>
                    <a:pt x="1148" y="6066"/>
                    <a:pt x="754" y="6328"/>
                    <a:pt x="459" y="6754"/>
                  </a:cubicBezTo>
                  <a:cubicBezTo>
                    <a:pt x="164" y="7164"/>
                    <a:pt x="0" y="7639"/>
                    <a:pt x="17" y="8147"/>
                  </a:cubicBezTo>
                  <a:cubicBezTo>
                    <a:pt x="17" y="8000"/>
                    <a:pt x="66" y="6934"/>
                    <a:pt x="1213" y="6131"/>
                  </a:cubicBezTo>
                  <a:cubicBezTo>
                    <a:pt x="2508" y="5230"/>
                    <a:pt x="2787" y="4295"/>
                    <a:pt x="2344" y="2902"/>
                  </a:cubicBezTo>
                  <a:cubicBezTo>
                    <a:pt x="1820" y="1279"/>
                    <a:pt x="361" y="1099"/>
                    <a:pt x="7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2"/>
            <p:cNvSpPr/>
            <p:nvPr/>
          </p:nvSpPr>
          <p:spPr>
            <a:xfrm>
              <a:off x="4185550" y="4410175"/>
              <a:ext cx="60800" cy="136450"/>
            </a:xfrm>
            <a:custGeom>
              <a:rect b="b" l="l" r="r" t="t"/>
              <a:pathLst>
                <a:path extrusionOk="0" h="5458" w="2432">
                  <a:moveTo>
                    <a:pt x="1438" y="0"/>
                  </a:moveTo>
                  <a:cubicBezTo>
                    <a:pt x="1404" y="0"/>
                    <a:pt x="1372" y="6"/>
                    <a:pt x="1345" y="16"/>
                  </a:cubicBezTo>
                  <a:cubicBezTo>
                    <a:pt x="1017" y="114"/>
                    <a:pt x="951" y="376"/>
                    <a:pt x="1115" y="737"/>
                  </a:cubicBezTo>
                  <a:cubicBezTo>
                    <a:pt x="1279" y="1098"/>
                    <a:pt x="1771" y="1147"/>
                    <a:pt x="1640" y="2802"/>
                  </a:cubicBezTo>
                  <a:cubicBezTo>
                    <a:pt x="1509" y="4474"/>
                    <a:pt x="1" y="5458"/>
                    <a:pt x="1" y="5458"/>
                  </a:cubicBezTo>
                  <a:cubicBezTo>
                    <a:pt x="263" y="5409"/>
                    <a:pt x="1820" y="4458"/>
                    <a:pt x="2148" y="2425"/>
                  </a:cubicBezTo>
                  <a:cubicBezTo>
                    <a:pt x="2432" y="573"/>
                    <a:pt x="1790" y="0"/>
                    <a:pt x="14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2"/>
            <p:cNvSpPr/>
            <p:nvPr/>
          </p:nvSpPr>
          <p:spPr>
            <a:xfrm>
              <a:off x="4141300" y="4372575"/>
              <a:ext cx="131975" cy="177750"/>
            </a:xfrm>
            <a:custGeom>
              <a:rect b="b" l="l" r="r" t="t"/>
              <a:pathLst>
                <a:path extrusionOk="0" h="7110" w="5279">
                  <a:moveTo>
                    <a:pt x="1688" y="0"/>
                  </a:moveTo>
                  <a:cubicBezTo>
                    <a:pt x="1297" y="0"/>
                    <a:pt x="859" y="91"/>
                    <a:pt x="476" y="389"/>
                  </a:cubicBezTo>
                  <a:cubicBezTo>
                    <a:pt x="164" y="651"/>
                    <a:pt x="0" y="1061"/>
                    <a:pt x="50" y="1487"/>
                  </a:cubicBezTo>
                  <a:cubicBezTo>
                    <a:pt x="106" y="1999"/>
                    <a:pt x="632" y="2437"/>
                    <a:pt x="1231" y="2437"/>
                  </a:cubicBezTo>
                  <a:cubicBezTo>
                    <a:pt x="1322" y="2437"/>
                    <a:pt x="1415" y="2427"/>
                    <a:pt x="1508" y="2405"/>
                  </a:cubicBezTo>
                  <a:cubicBezTo>
                    <a:pt x="1623" y="2372"/>
                    <a:pt x="1721" y="2339"/>
                    <a:pt x="1820" y="2290"/>
                  </a:cubicBezTo>
                  <a:lnTo>
                    <a:pt x="1836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62" y="1454"/>
                  </a:cubicBezTo>
                  <a:cubicBezTo>
                    <a:pt x="2212" y="1117"/>
                    <a:pt x="1925" y="894"/>
                    <a:pt x="1616" y="894"/>
                  </a:cubicBezTo>
                  <a:cubicBezTo>
                    <a:pt x="1520" y="894"/>
                    <a:pt x="1422" y="916"/>
                    <a:pt x="1328" y="963"/>
                  </a:cubicBezTo>
                  <a:cubicBezTo>
                    <a:pt x="967" y="1159"/>
                    <a:pt x="1066" y="1717"/>
                    <a:pt x="1476" y="1766"/>
                  </a:cubicBezTo>
                  <a:cubicBezTo>
                    <a:pt x="1506" y="1773"/>
                    <a:pt x="1537" y="1777"/>
                    <a:pt x="1567" y="1777"/>
                  </a:cubicBezTo>
                  <a:cubicBezTo>
                    <a:pt x="1791" y="1777"/>
                    <a:pt x="1978" y="1571"/>
                    <a:pt x="1935" y="1340"/>
                  </a:cubicBezTo>
                  <a:cubicBezTo>
                    <a:pt x="1928" y="1301"/>
                    <a:pt x="1955" y="1267"/>
                    <a:pt x="1992" y="1267"/>
                  </a:cubicBezTo>
                  <a:cubicBezTo>
                    <a:pt x="2049" y="1267"/>
                    <a:pt x="2128" y="1345"/>
                    <a:pt x="2148" y="1602"/>
                  </a:cubicBezTo>
                  <a:cubicBezTo>
                    <a:pt x="2164" y="1717"/>
                    <a:pt x="2131" y="1848"/>
                    <a:pt x="2082" y="1962"/>
                  </a:cubicBezTo>
                  <a:cubicBezTo>
                    <a:pt x="1935" y="2183"/>
                    <a:pt x="1695" y="2312"/>
                    <a:pt x="1434" y="2312"/>
                  </a:cubicBezTo>
                  <a:cubicBezTo>
                    <a:pt x="1404" y="2312"/>
                    <a:pt x="1374" y="2310"/>
                    <a:pt x="1344" y="2307"/>
                  </a:cubicBezTo>
                  <a:cubicBezTo>
                    <a:pt x="1334" y="2307"/>
                    <a:pt x="1324" y="2307"/>
                    <a:pt x="1313" y="2307"/>
                  </a:cubicBezTo>
                  <a:cubicBezTo>
                    <a:pt x="625" y="2307"/>
                    <a:pt x="141" y="1248"/>
                    <a:pt x="787" y="618"/>
                  </a:cubicBezTo>
                  <a:cubicBezTo>
                    <a:pt x="1061" y="323"/>
                    <a:pt x="1454" y="194"/>
                    <a:pt x="1874" y="194"/>
                  </a:cubicBezTo>
                  <a:cubicBezTo>
                    <a:pt x="2386" y="194"/>
                    <a:pt x="2938" y="385"/>
                    <a:pt x="3361" y="700"/>
                  </a:cubicBezTo>
                  <a:cubicBezTo>
                    <a:pt x="5098" y="1962"/>
                    <a:pt x="4836" y="4257"/>
                    <a:pt x="4328" y="5405"/>
                  </a:cubicBezTo>
                  <a:cubicBezTo>
                    <a:pt x="4065" y="6093"/>
                    <a:pt x="3606" y="6683"/>
                    <a:pt x="3016" y="7109"/>
                  </a:cubicBezTo>
                  <a:cubicBezTo>
                    <a:pt x="3623" y="6699"/>
                    <a:pt x="4115" y="6126"/>
                    <a:pt x="4410" y="5437"/>
                  </a:cubicBezTo>
                  <a:cubicBezTo>
                    <a:pt x="4951" y="4290"/>
                    <a:pt x="5278" y="1913"/>
                    <a:pt x="3459" y="553"/>
                  </a:cubicBezTo>
                  <a:cubicBezTo>
                    <a:pt x="3098" y="307"/>
                    <a:pt x="2689" y="127"/>
                    <a:pt x="2262" y="61"/>
                  </a:cubicBezTo>
                  <a:cubicBezTo>
                    <a:pt x="2096" y="27"/>
                    <a:pt x="1899" y="0"/>
                    <a:pt x="16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2"/>
            <p:cNvSpPr/>
            <p:nvPr/>
          </p:nvSpPr>
          <p:spPr>
            <a:xfrm>
              <a:off x="4171200" y="4234775"/>
              <a:ext cx="130350" cy="204900"/>
            </a:xfrm>
            <a:custGeom>
              <a:rect b="b" l="l" r="r" t="t"/>
              <a:pathLst>
                <a:path extrusionOk="0" h="8196" w="5214">
                  <a:moveTo>
                    <a:pt x="1083" y="0"/>
                  </a:moveTo>
                  <a:cubicBezTo>
                    <a:pt x="1" y="2852"/>
                    <a:pt x="1279" y="4376"/>
                    <a:pt x="2542" y="5606"/>
                  </a:cubicBezTo>
                  <a:cubicBezTo>
                    <a:pt x="3804" y="6852"/>
                    <a:pt x="3755" y="8196"/>
                    <a:pt x="3755" y="8196"/>
                  </a:cubicBezTo>
                  <a:cubicBezTo>
                    <a:pt x="4656" y="7294"/>
                    <a:pt x="3591" y="5589"/>
                    <a:pt x="4476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7" y="3147"/>
                    <a:pt x="3378" y="3000"/>
                    <a:pt x="3017" y="3737"/>
                  </a:cubicBezTo>
                  <a:cubicBezTo>
                    <a:pt x="2656" y="4442"/>
                    <a:pt x="3263" y="5803"/>
                    <a:pt x="3263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1" y="3360"/>
                    <a:pt x="2525" y="3000"/>
                    <a:pt x="2525" y="2787"/>
                  </a:cubicBezTo>
                  <a:cubicBezTo>
                    <a:pt x="2542" y="2639"/>
                    <a:pt x="2574" y="2491"/>
                    <a:pt x="2640" y="2360"/>
                  </a:cubicBezTo>
                  <a:cubicBezTo>
                    <a:pt x="2640" y="2360"/>
                    <a:pt x="2572" y="2315"/>
                    <a:pt x="2443" y="2315"/>
                  </a:cubicBezTo>
                  <a:cubicBezTo>
                    <a:pt x="2327" y="2315"/>
                    <a:pt x="2161" y="2352"/>
                    <a:pt x="1952" y="2491"/>
                  </a:cubicBezTo>
                  <a:cubicBezTo>
                    <a:pt x="1214" y="2967"/>
                    <a:pt x="1525" y="4081"/>
                    <a:pt x="1525" y="4081"/>
                  </a:cubicBezTo>
                  <a:cubicBezTo>
                    <a:pt x="1001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1" y="836"/>
                  </a:cubicBezTo>
                  <a:cubicBezTo>
                    <a:pt x="1017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2"/>
            <p:cNvSpPr/>
            <p:nvPr/>
          </p:nvSpPr>
          <p:spPr>
            <a:xfrm>
              <a:off x="4110975" y="4209350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0" y="2345"/>
                    <a:pt x="2689" y="2066"/>
                    <a:pt x="2443" y="1820"/>
                  </a:cubicBezTo>
                  <a:cubicBezTo>
                    <a:pt x="2312" y="1656"/>
                    <a:pt x="2295" y="1427"/>
                    <a:pt x="2426" y="1263"/>
                  </a:cubicBezTo>
                  <a:cubicBezTo>
                    <a:pt x="2426" y="1263"/>
                    <a:pt x="2381" y="1253"/>
                    <a:pt x="2318" y="1253"/>
                  </a:cubicBezTo>
                  <a:cubicBezTo>
                    <a:pt x="2153" y="1253"/>
                    <a:pt x="1863" y="1322"/>
                    <a:pt x="1935" y="1820"/>
                  </a:cubicBezTo>
                  <a:cubicBezTo>
                    <a:pt x="2033" y="2509"/>
                    <a:pt x="2082" y="2623"/>
                    <a:pt x="1869" y="2640"/>
                  </a:cubicBezTo>
                  <a:cubicBezTo>
                    <a:pt x="1859" y="2641"/>
                    <a:pt x="1850" y="2642"/>
                    <a:pt x="1841" y="2642"/>
                  </a:cubicBezTo>
                  <a:cubicBezTo>
                    <a:pt x="1645" y="2642"/>
                    <a:pt x="1707" y="2303"/>
                    <a:pt x="1754" y="2115"/>
                  </a:cubicBezTo>
                  <a:cubicBezTo>
                    <a:pt x="1820" y="1935"/>
                    <a:pt x="2066" y="1099"/>
                    <a:pt x="1410" y="820"/>
                  </a:cubicBezTo>
                  <a:cubicBezTo>
                    <a:pt x="754" y="542"/>
                    <a:pt x="492" y="279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2"/>
            <p:cNvSpPr/>
            <p:nvPr/>
          </p:nvSpPr>
          <p:spPr>
            <a:xfrm>
              <a:off x="4247425" y="4424075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cubicBezTo>
                    <a:pt x="788" y="509"/>
                    <a:pt x="1050" y="1197"/>
                    <a:pt x="951" y="2476"/>
                  </a:cubicBezTo>
                  <a:cubicBezTo>
                    <a:pt x="853" y="3771"/>
                    <a:pt x="1" y="4262"/>
                    <a:pt x="1" y="4262"/>
                  </a:cubicBezTo>
                  <a:cubicBezTo>
                    <a:pt x="3590" y="2443"/>
                    <a:pt x="2296" y="788"/>
                    <a:pt x="1935" y="525"/>
                  </a:cubicBezTo>
                  <a:cubicBezTo>
                    <a:pt x="1591" y="263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2"/>
            <p:cNvSpPr/>
            <p:nvPr/>
          </p:nvSpPr>
          <p:spPr>
            <a:xfrm>
              <a:off x="4249475" y="4489900"/>
              <a:ext cx="196725" cy="145025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7" y="957"/>
                  </a:cubicBezTo>
                  <a:cubicBezTo>
                    <a:pt x="1460" y="1810"/>
                    <a:pt x="1" y="1925"/>
                    <a:pt x="1" y="1925"/>
                  </a:cubicBezTo>
                  <a:cubicBezTo>
                    <a:pt x="2394" y="1990"/>
                    <a:pt x="3033" y="2613"/>
                    <a:pt x="3656" y="3367"/>
                  </a:cubicBezTo>
                  <a:cubicBezTo>
                    <a:pt x="4295" y="4121"/>
                    <a:pt x="4476" y="5334"/>
                    <a:pt x="6000" y="5711"/>
                  </a:cubicBezTo>
                  <a:cubicBezTo>
                    <a:pt x="6253" y="5774"/>
                    <a:pt x="6474" y="5801"/>
                    <a:pt x="6666" y="5801"/>
                  </a:cubicBezTo>
                  <a:cubicBezTo>
                    <a:pt x="7619" y="5801"/>
                    <a:pt x="7868" y="5154"/>
                    <a:pt x="7869" y="5154"/>
                  </a:cubicBezTo>
                  <a:lnTo>
                    <a:pt x="7869" y="5154"/>
                  </a:lnTo>
                  <a:cubicBezTo>
                    <a:pt x="7785" y="5212"/>
                    <a:pt x="7708" y="5241"/>
                    <a:pt x="7637" y="5241"/>
                  </a:cubicBezTo>
                  <a:cubicBezTo>
                    <a:pt x="7390" y="5241"/>
                    <a:pt x="7237" y="4878"/>
                    <a:pt x="7262" y="4137"/>
                  </a:cubicBezTo>
                  <a:cubicBezTo>
                    <a:pt x="7278" y="3170"/>
                    <a:pt x="6410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7" y="1728"/>
                    <a:pt x="3508" y="1580"/>
                    <a:pt x="4180" y="1384"/>
                  </a:cubicBezTo>
                  <a:cubicBezTo>
                    <a:pt x="4869" y="1187"/>
                    <a:pt x="4558" y="548"/>
                    <a:pt x="4557" y="548"/>
                  </a:cubicBezTo>
                  <a:lnTo>
                    <a:pt x="4557" y="548"/>
                  </a:lnTo>
                  <a:cubicBezTo>
                    <a:pt x="4506" y="588"/>
                    <a:pt x="4454" y="606"/>
                    <a:pt x="4400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2"/>
            <p:cNvSpPr/>
            <p:nvPr/>
          </p:nvSpPr>
          <p:spPr>
            <a:xfrm>
              <a:off x="4154000" y="4549000"/>
              <a:ext cx="192625" cy="157450"/>
            </a:xfrm>
            <a:custGeom>
              <a:rect b="b" l="l" r="r" t="t"/>
              <a:pathLst>
                <a:path extrusionOk="0" h="6298" w="7705">
                  <a:moveTo>
                    <a:pt x="4337" y="0"/>
                  </a:moveTo>
                  <a:cubicBezTo>
                    <a:pt x="2726" y="0"/>
                    <a:pt x="1374" y="1109"/>
                    <a:pt x="689" y="2527"/>
                  </a:cubicBezTo>
                  <a:cubicBezTo>
                    <a:pt x="164" y="3626"/>
                    <a:pt x="1" y="4871"/>
                    <a:pt x="246" y="6068"/>
                  </a:cubicBezTo>
                  <a:lnTo>
                    <a:pt x="246" y="6084"/>
                  </a:lnTo>
                  <a:cubicBezTo>
                    <a:pt x="263" y="6150"/>
                    <a:pt x="279" y="6232"/>
                    <a:pt x="296" y="6297"/>
                  </a:cubicBezTo>
                  <a:cubicBezTo>
                    <a:pt x="263" y="6133"/>
                    <a:pt x="246" y="5970"/>
                    <a:pt x="246" y="5789"/>
                  </a:cubicBezTo>
                  <a:cubicBezTo>
                    <a:pt x="246" y="4920"/>
                    <a:pt x="410" y="4068"/>
                    <a:pt x="738" y="3249"/>
                  </a:cubicBezTo>
                  <a:cubicBezTo>
                    <a:pt x="1148" y="2249"/>
                    <a:pt x="1886" y="1429"/>
                    <a:pt x="2820" y="888"/>
                  </a:cubicBezTo>
                  <a:cubicBezTo>
                    <a:pt x="3374" y="575"/>
                    <a:pt x="4089" y="326"/>
                    <a:pt x="4795" y="326"/>
                  </a:cubicBezTo>
                  <a:cubicBezTo>
                    <a:pt x="5383" y="326"/>
                    <a:pt x="5965" y="499"/>
                    <a:pt x="6442" y="954"/>
                  </a:cubicBezTo>
                  <a:cubicBezTo>
                    <a:pt x="7491" y="1872"/>
                    <a:pt x="7147" y="3773"/>
                    <a:pt x="5951" y="4085"/>
                  </a:cubicBezTo>
                  <a:cubicBezTo>
                    <a:pt x="5821" y="4119"/>
                    <a:pt x="5686" y="4135"/>
                    <a:pt x="5553" y="4135"/>
                  </a:cubicBezTo>
                  <a:cubicBezTo>
                    <a:pt x="5113" y="4135"/>
                    <a:pt x="4681" y="3956"/>
                    <a:pt x="4443" y="3642"/>
                  </a:cubicBezTo>
                  <a:cubicBezTo>
                    <a:pt x="4164" y="3232"/>
                    <a:pt x="4148" y="2691"/>
                    <a:pt x="4426" y="2265"/>
                  </a:cubicBezTo>
                  <a:cubicBezTo>
                    <a:pt x="4618" y="1994"/>
                    <a:pt x="4927" y="1840"/>
                    <a:pt x="5245" y="1840"/>
                  </a:cubicBezTo>
                  <a:cubicBezTo>
                    <a:pt x="5389" y="1840"/>
                    <a:pt x="5534" y="1871"/>
                    <a:pt x="5672" y="1937"/>
                  </a:cubicBezTo>
                  <a:cubicBezTo>
                    <a:pt x="5852" y="2036"/>
                    <a:pt x="5967" y="2200"/>
                    <a:pt x="5967" y="2396"/>
                  </a:cubicBezTo>
                  <a:cubicBezTo>
                    <a:pt x="5967" y="2396"/>
                    <a:pt x="5967" y="2545"/>
                    <a:pt x="5882" y="2545"/>
                  </a:cubicBezTo>
                  <a:cubicBezTo>
                    <a:pt x="5878" y="2545"/>
                    <a:pt x="5873" y="2545"/>
                    <a:pt x="5869" y="2544"/>
                  </a:cubicBezTo>
                  <a:cubicBezTo>
                    <a:pt x="5754" y="2527"/>
                    <a:pt x="5787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81" y="2320"/>
                    <a:pt x="4990" y="2558"/>
                    <a:pt x="5049" y="2822"/>
                  </a:cubicBezTo>
                  <a:cubicBezTo>
                    <a:pt x="5080" y="3000"/>
                    <a:pt x="5317" y="3130"/>
                    <a:pt x="5561" y="3130"/>
                  </a:cubicBezTo>
                  <a:cubicBezTo>
                    <a:pt x="5701" y="3130"/>
                    <a:pt x="5843" y="3088"/>
                    <a:pt x="5951" y="2986"/>
                  </a:cubicBezTo>
                  <a:cubicBezTo>
                    <a:pt x="6016" y="2904"/>
                    <a:pt x="6065" y="2822"/>
                    <a:pt x="6098" y="2740"/>
                  </a:cubicBezTo>
                  <a:cubicBezTo>
                    <a:pt x="6196" y="2429"/>
                    <a:pt x="6049" y="2085"/>
                    <a:pt x="5770" y="1921"/>
                  </a:cubicBezTo>
                  <a:cubicBezTo>
                    <a:pt x="5599" y="1814"/>
                    <a:pt x="5408" y="1763"/>
                    <a:pt x="5219" y="1763"/>
                  </a:cubicBezTo>
                  <a:cubicBezTo>
                    <a:pt x="4886" y="1763"/>
                    <a:pt x="4560" y="1923"/>
                    <a:pt x="4361" y="2216"/>
                  </a:cubicBezTo>
                  <a:cubicBezTo>
                    <a:pt x="4049" y="2658"/>
                    <a:pt x="4049" y="3249"/>
                    <a:pt x="4361" y="3691"/>
                  </a:cubicBezTo>
                  <a:cubicBezTo>
                    <a:pt x="4617" y="4062"/>
                    <a:pt x="5083" y="4264"/>
                    <a:pt x="5579" y="4264"/>
                  </a:cubicBezTo>
                  <a:cubicBezTo>
                    <a:pt x="5718" y="4264"/>
                    <a:pt x="5860" y="4248"/>
                    <a:pt x="6000" y="4216"/>
                  </a:cubicBezTo>
                  <a:cubicBezTo>
                    <a:pt x="7344" y="3888"/>
                    <a:pt x="7704" y="1806"/>
                    <a:pt x="6557" y="806"/>
                  </a:cubicBezTo>
                  <a:cubicBezTo>
                    <a:pt x="6410" y="675"/>
                    <a:pt x="6262" y="560"/>
                    <a:pt x="6082" y="462"/>
                  </a:cubicBezTo>
                  <a:cubicBezTo>
                    <a:pt x="5590" y="183"/>
                    <a:pt x="5033" y="19"/>
                    <a:pt x="4475" y="3"/>
                  </a:cubicBezTo>
                  <a:cubicBezTo>
                    <a:pt x="4429" y="1"/>
                    <a:pt x="4383" y="0"/>
                    <a:pt x="43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2"/>
            <p:cNvSpPr/>
            <p:nvPr/>
          </p:nvSpPr>
          <p:spPr>
            <a:xfrm>
              <a:off x="4163825" y="4597175"/>
              <a:ext cx="76025" cy="81825"/>
            </a:xfrm>
            <a:custGeom>
              <a:rect b="b" l="l" r="r" t="t"/>
              <a:pathLst>
                <a:path extrusionOk="0" h="3273" w="3041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1010"/>
                    <a:pt x="1" y="3272"/>
                    <a:pt x="1" y="3272"/>
                  </a:cubicBezTo>
                  <a:cubicBezTo>
                    <a:pt x="1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2"/>
            <p:cNvSpPr/>
            <p:nvPr/>
          </p:nvSpPr>
          <p:spPr>
            <a:xfrm>
              <a:off x="4261775" y="4591275"/>
              <a:ext cx="130325" cy="112650"/>
            </a:xfrm>
            <a:custGeom>
              <a:rect b="b" l="l" r="r" t="t"/>
              <a:pathLst>
                <a:path extrusionOk="0" h="4506" w="5213">
                  <a:moveTo>
                    <a:pt x="3033" y="0"/>
                  </a:moveTo>
                  <a:cubicBezTo>
                    <a:pt x="3033" y="1"/>
                    <a:pt x="3361" y="689"/>
                    <a:pt x="3016" y="1771"/>
                  </a:cubicBezTo>
                  <a:cubicBezTo>
                    <a:pt x="2672" y="2852"/>
                    <a:pt x="1836" y="3066"/>
                    <a:pt x="1197" y="3131"/>
                  </a:cubicBezTo>
                  <a:cubicBezTo>
                    <a:pt x="574" y="3197"/>
                    <a:pt x="132" y="3459"/>
                    <a:pt x="0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1" y="4213"/>
                    <a:pt x="820" y="4262"/>
                  </a:cubicBezTo>
                  <a:cubicBezTo>
                    <a:pt x="1056" y="4371"/>
                    <a:pt x="1449" y="4506"/>
                    <a:pt x="1845" y="4506"/>
                  </a:cubicBezTo>
                  <a:cubicBezTo>
                    <a:pt x="2162" y="4506"/>
                    <a:pt x="2481" y="4419"/>
                    <a:pt x="2721" y="4164"/>
                  </a:cubicBezTo>
                  <a:cubicBezTo>
                    <a:pt x="3098" y="3754"/>
                    <a:pt x="3246" y="3197"/>
                    <a:pt x="3131" y="2672"/>
                  </a:cubicBezTo>
                  <a:cubicBezTo>
                    <a:pt x="3131" y="2370"/>
                    <a:pt x="3069" y="1851"/>
                    <a:pt x="3336" y="1851"/>
                  </a:cubicBezTo>
                  <a:cubicBezTo>
                    <a:pt x="3344" y="1851"/>
                    <a:pt x="3352" y="1852"/>
                    <a:pt x="3361" y="1853"/>
                  </a:cubicBezTo>
                  <a:cubicBezTo>
                    <a:pt x="3361" y="1853"/>
                    <a:pt x="3364" y="1852"/>
                    <a:pt x="3370" y="1852"/>
                  </a:cubicBezTo>
                  <a:cubicBezTo>
                    <a:pt x="3414" y="1852"/>
                    <a:pt x="3588" y="1877"/>
                    <a:pt x="3574" y="2279"/>
                  </a:cubicBezTo>
                  <a:cubicBezTo>
                    <a:pt x="3557" y="2754"/>
                    <a:pt x="3541" y="3049"/>
                    <a:pt x="4164" y="3229"/>
                  </a:cubicBezTo>
                  <a:cubicBezTo>
                    <a:pt x="4508" y="3311"/>
                    <a:pt x="4819" y="3475"/>
                    <a:pt x="5082" y="3721"/>
                  </a:cubicBezTo>
                  <a:cubicBezTo>
                    <a:pt x="4967" y="3508"/>
                    <a:pt x="4951" y="3262"/>
                    <a:pt x="5000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3" y="672"/>
                  </a:cubicBezTo>
                  <a:cubicBezTo>
                    <a:pt x="3328" y="427"/>
                    <a:pt x="3197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2"/>
            <p:cNvSpPr/>
            <p:nvPr/>
          </p:nvSpPr>
          <p:spPr>
            <a:xfrm>
              <a:off x="4339625" y="4667075"/>
              <a:ext cx="32000" cy="49625"/>
            </a:xfrm>
            <a:custGeom>
              <a:rect b="b" l="l" r="r" t="t"/>
              <a:pathLst>
                <a:path extrusionOk="0" h="1985" w="1280">
                  <a:moveTo>
                    <a:pt x="329" y="1"/>
                  </a:moveTo>
                  <a:lnTo>
                    <a:pt x="329" y="1"/>
                  </a:lnTo>
                  <a:cubicBezTo>
                    <a:pt x="345" y="181"/>
                    <a:pt x="329" y="378"/>
                    <a:pt x="279" y="558"/>
                  </a:cubicBezTo>
                  <a:cubicBezTo>
                    <a:pt x="181" y="837"/>
                    <a:pt x="1" y="1263"/>
                    <a:pt x="509" y="1542"/>
                  </a:cubicBezTo>
                  <a:cubicBezTo>
                    <a:pt x="1017" y="1837"/>
                    <a:pt x="1017" y="1984"/>
                    <a:pt x="1017" y="1984"/>
                  </a:cubicBezTo>
                  <a:cubicBezTo>
                    <a:pt x="1050" y="1755"/>
                    <a:pt x="1099" y="1509"/>
                    <a:pt x="1165" y="1296"/>
                  </a:cubicBezTo>
                  <a:cubicBezTo>
                    <a:pt x="1279" y="919"/>
                    <a:pt x="1115" y="525"/>
                    <a:pt x="771" y="345"/>
                  </a:cubicBezTo>
                  <a:cubicBezTo>
                    <a:pt x="345" y="83"/>
                    <a:pt x="329" y="1"/>
                    <a:pt x="3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2"/>
            <p:cNvSpPr/>
            <p:nvPr/>
          </p:nvSpPr>
          <p:spPr>
            <a:xfrm>
              <a:off x="4340850" y="4451100"/>
              <a:ext cx="173375" cy="122200"/>
            </a:xfrm>
            <a:custGeom>
              <a:rect b="b" l="l" r="r" t="t"/>
              <a:pathLst>
                <a:path extrusionOk="0" h="4888" w="6935">
                  <a:moveTo>
                    <a:pt x="1940" y="1"/>
                  </a:moveTo>
                  <a:cubicBezTo>
                    <a:pt x="1063" y="1"/>
                    <a:pt x="588" y="827"/>
                    <a:pt x="706" y="1362"/>
                  </a:cubicBezTo>
                  <a:cubicBezTo>
                    <a:pt x="835" y="1964"/>
                    <a:pt x="1403" y="2002"/>
                    <a:pt x="1543" y="2002"/>
                  </a:cubicBezTo>
                  <a:cubicBezTo>
                    <a:pt x="1563" y="2002"/>
                    <a:pt x="1575" y="2001"/>
                    <a:pt x="1575" y="2001"/>
                  </a:cubicBezTo>
                  <a:cubicBezTo>
                    <a:pt x="1312" y="1903"/>
                    <a:pt x="1198" y="1592"/>
                    <a:pt x="1312" y="1346"/>
                  </a:cubicBezTo>
                  <a:cubicBezTo>
                    <a:pt x="1357" y="1273"/>
                    <a:pt x="1406" y="1246"/>
                    <a:pt x="1458" y="1246"/>
                  </a:cubicBezTo>
                  <a:cubicBezTo>
                    <a:pt x="1559" y="1246"/>
                    <a:pt x="1674" y="1346"/>
                    <a:pt x="1804" y="1411"/>
                  </a:cubicBezTo>
                  <a:cubicBezTo>
                    <a:pt x="1842" y="1430"/>
                    <a:pt x="1878" y="1439"/>
                    <a:pt x="1911" y="1439"/>
                  </a:cubicBezTo>
                  <a:cubicBezTo>
                    <a:pt x="2054" y="1439"/>
                    <a:pt x="2161" y="1285"/>
                    <a:pt x="2214" y="1100"/>
                  </a:cubicBezTo>
                  <a:cubicBezTo>
                    <a:pt x="2244" y="961"/>
                    <a:pt x="2345" y="828"/>
                    <a:pt x="2529" y="828"/>
                  </a:cubicBezTo>
                  <a:cubicBezTo>
                    <a:pt x="2650" y="828"/>
                    <a:pt x="2806" y="885"/>
                    <a:pt x="3001" y="1034"/>
                  </a:cubicBezTo>
                  <a:cubicBezTo>
                    <a:pt x="3476" y="1411"/>
                    <a:pt x="3181" y="2149"/>
                    <a:pt x="3181" y="2149"/>
                  </a:cubicBezTo>
                  <a:cubicBezTo>
                    <a:pt x="3181" y="2149"/>
                    <a:pt x="3181" y="1542"/>
                    <a:pt x="2738" y="1477"/>
                  </a:cubicBezTo>
                  <a:cubicBezTo>
                    <a:pt x="2694" y="1463"/>
                    <a:pt x="2649" y="1457"/>
                    <a:pt x="2604" y="1457"/>
                  </a:cubicBezTo>
                  <a:cubicBezTo>
                    <a:pt x="2430" y="1457"/>
                    <a:pt x="2259" y="1554"/>
                    <a:pt x="2181" y="1723"/>
                  </a:cubicBezTo>
                  <a:cubicBezTo>
                    <a:pt x="2460" y="1723"/>
                    <a:pt x="2476" y="2100"/>
                    <a:pt x="2329" y="2313"/>
                  </a:cubicBezTo>
                  <a:cubicBezTo>
                    <a:pt x="2181" y="2509"/>
                    <a:pt x="2230" y="2657"/>
                    <a:pt x="2361" y="2739"/>
                  </a:cubicBezTo>
                  <a:cubicBezTo>
                    <a:pt x="2509" y="2821"/>
                    <a:pt x="2706" y="2804"/>
                    <a:pt x="2542" y="3181"/>
                  </a:cubicBezTo>
                  <a:cubicBezTo>
                    <a:pt x="2361" y="3558"/>
                    <a:pt x="1656" y="3575"/>
                    <a:pt x="1656" y="3575"/>
                  </a:cubicBezTo>
                  <a:cubicBezTo>
                    <a:pt x="1804" y="3378"/>
                    <a:pt x="1755" y="3083"/>
                    <a:pt x="1558" y="2919"/>
                  </a:cubicBezTo>
                  <a:lnTo>
                    <a:pt x="1558" y="2919"/>
                  </a:lnTo>
                  <a:cubicBezTo>
                    <a:pt x="1575" y="3083"/>
                    <a:pt x="1460" y="3231"/>
                    <a:pt x="1296" y="3280"/>
                  </a:cubicBezTo>
                  <a:cubicBezTo>
                    <a:pt x="1001" y="3378"/>
                    <a:pt x="1017" y="3280"/>
                    <a:pt x="755" y="3509"/>
                  </a:cubicBezTo>
                  <a:cubicBezTo>
                    <a:pt x="624" y="3624"/>
                    <a:pt x="435" y="3653"/>
                    <a:pt x="280" y="3653"/>
                  </a:cubicBezTo>
                  <a:cubicBezTo>
                    <a:pt x="124" y="3653"/>
                    <a:pt x="1" y="3624"/>
                    <a:pt x="1" y="3624"/>
                  </a:cubicBezTo>
                  <a:lnTo>
                    <a:pt x="1" y="3624"/>
                  </a:lnTo>
                  <a:cubicBezTo>
                    <a:pt x="181" y="3722"/>
                    <a:pt x="378" y="3788"/>
                    <a:pt x="591" y="3804"/>
                  </a:cubicBezTo>
                  <a:cubicBezTo>
                    <a:pt x="1017" y="3837"/>
                    <a:pt x="1460" y="3903"/>
                    <a:pt x="1902" y="4001"/>
                  </a:cubicBezTo>
                  <a:cubicBezTo>
                    <a:pt x="3066" y="4362"/>
                    <a:pt x="3787" y="4853"/>
                    <a:pt x="4689" y="4886"/>
                  </a:cubicBezTo>
                  <a:cubicBezTo>
                    <a:pt x="4722" y="4887"/>
                    <a:pt x="4754" y="4888"/>
                    <a:pt x="4787" y="4888"/>
                  </a:cubicBezTo>
                  <a:cubicBezTo>
                    <a:pt x="5211" y="4888"/>
                    <a:pt x="5619" y="4789"/>
                    <a:pt x="5984" y="4591"/>
                  </a:cubicBezTo>
                  <a:cubicBezTo>
                    <a:pt x="6738" y="4099"/>
                    <a:pt x="6935" y="3100"/>
                    <a:pt x="6459" y="2362"/>
                  </a:cubicBezTo>
                  <a:cubicBezTo>
                    <a:pt x="6235" y="2030"/>
                    <a:pt x="5872" y="1874"/>
                    <a:pt x="5530" y="1874"/>
                  </a:cubicBezTo>
                  <a:cubicBezTo>
                    <a:pt x="5197" y="1874"/>
                    <a:pt x="4884" y="2021"/>
                    <a:pt x="4738" y="2296"/>
                  </a:cubicBezTo>
                  <a:cubicBezTo>
                    <a:pt x="4492" y="2624"/>
                    <a:pt x="4525" y="3100"/>
                    <a:pt x="4836" y="3378"/>
                  </a:cubicBezTo>
                  <a:cubicBezTo>
                    <a:pt x="4853" y="3395"/>
                    <a:pt x="4886" y="3411"/>
                    <a:pt x="4902" y="3427"/>
                  </a:cubicBezTo>
                  <a:lnTo>
                    <a:pt x="4935" y="3460"/>
                  </a:lnTo>
                  <a:cubicBezTo>
                    <a:pt x="5038" y="3520"/>
                    <a:pt x="5165" y="3551"/>
                    <a:pt x="5291" y="3551"/>
                  </a:cubicBezTo>
                  <a:cubicBezTo>
                    <a:pt x="5544" y="3551"/>
                    <a:pt x="5787" y="3423"/>
                    <a:pt x="5787" y="3149"/>
                  </a:cubicBezTo>
                  <a:cubicBezTo>
                    <a:pt x="5794" y="2946"/>
                    <a:pt x="5631" y="2861"/>
                    <a:pt x="5452" y="2861"/>
                  </a:cubicBezTo>
                  <a:cubicBezTo>
                    <a:pt x="5197" y="2861"/>
                    <a:pt x="4908" y="3036"/>
                    <a:pt x="5033" y="3296"/>
                  </a:cubicBezTo>
                  <a:cubicBezTo>
                    <a:pt x="5033" y="3319"/>
                    <a:pt x="5033" y="3342"/>
                    <a:pt x="5010" y="3342"/>
                  </a:cubicBezTo>
                  <a:cubicBezTo>
                    <a:pt x="4984" y="3342"/>
                    <a:pt x="4927" y="3311"/>
                    <a:pt x="4804" y="3214"/>
                  </a:cubicBezTo>
                  <a:cubicBezTo>
                    <a:pt x="4689" y="3100"/>
                    <a:pt x="4640" y="2952"/>
                    <a:pt x="4640" y="2804"/>
                  </a:cubicBezTo>
                  <a:cubicBezTo>
                    <a:pt x="4640" y="2624"/>
                    <a:pt x="4689" y="2460"/>
                    <a:pt x="4804" y="2313"/>
                  </a:cubicBezTo>
                  <a:cubicBezTo>
                    <a:pt x="4936" y="2080"/>
                    <a:pt x="5200" y="1957"/>
                    <a:pt x="5486" y="1957"/>
                  </a:cubicBezTo>
                  <a:cubicBezTo>
                    <a:pt x="5802" y="1957"/>
                    <a:pt x="6145" y="2108"/>
                    <a:pt x="6361" y="2427"/>
                  </a:cubicBezTo>
                  <a:lnTo>
                    <a:pt x="6377" y="2444"/>
                  </a:lnTo>
                  <a:cubicBezTo>
                    <a:pt x="6590" y="2854"/>
                    <a:pt x="6574" y="3362"/>
                    <a:pt x="6328" y="3755"/>
                  </a:cubicBezTo>
                  <a:cubicBezTo>
                    <a:pt x="6048" y="4259"/>
                    <a:pt x="5410" y="4609"/>
                    <a:pt x="4579" y="4609"/>
                  </a:cubicBezTo>
                  <a:cubicBezTo>
                    <a:pt x="4193" y="4609"/>
                    <a:pt x="3765" y="4533"/>
                    <a:pt x="3312" y="4362"/>
                  </a:cubicBezTo>
                  <a:cubicBezTo>
                    <a:pt x="3263" y="4345"/>
                    <a:pt x="3033" y="4263"/>
                    <a:pt x="2886" y="4198"/>
                  </a:cubicBezTo>
                  <a:cubicBezTo>
                    <a:pt x="2476" y="3985"/>
                    <a:pt x="2033" y="3837"/>
                    <a:pt x="1575" y="3755"/>
                  </a:cubicBezTo>
                  <a:cubicBezTo>
                    <a:pt x="1755" y="3722"/>
                    <a:pt x="1935" y="3706"/>
                    <a:pt x="2148" y="3657"/>
                  </a:cubicBezTo>
                  <a:cubicBezTo>
                    <a:pt x="3902" y="3313"/>
                    <a:pt x="4164" y="838"/>
                    <a:pt x="2689" y="182"/>
                  </a:cubicBezTo>
                  <a:cubicBezTo>
                    <a:pt x="2415" y="55"/>
                    <a:pt x="2165" y="1"/>
                    <a:pt x="19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2"/>
            <p:cNvSpPr/>
            <p:nvPr/>
          </p:nvSpPr>
          <p:spPr>
            <a:xfrm>
              <a:off x="4425275" y="4517100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cubicBezTo>
                    <a:pt x="3902" y="787"/>
                    <a:pt x="3541" y="1574"/>
                    <a:pt x="2902" y="2049"/>
                  </a:cubicBezTo>
                  <a:cubicBezTo>
                    <a:pt x="2493" y="2357"/>
                    <a:pt x="2002" y="2456"/>
                    <a:pt x="1540" y="2456"/>
                  </a:cubicBezTo>
                  <a:cubicBezTo>
                    <a:pt x="723" y="2456"/>
                    <a:pt x="1" y="2148"/>
                    <a:pt x="1" y="2148"/>
                  </a:cubicBezTo>
                  <a:lnTo>
                    <a:pt x="1" y="2148"/>
                  </a:lnTo>
                  <a:cubicBezTo>
                    <a:pt x="1345" y="2869"/>
                    <a:pt x="1836" y="2623"/>
                    <a:pt x="2213" y="3033"/>
                  </a:cubicBezTo>
                  <a:cubicBezTo>
                    <a:pt x="2379" y="3221"/>
                    <a:pt x="2552" y="3278"/>
                    <a:pt x="2711" y="3278"/>
                  </a:cubicBezTo>
                  <a:cubicBezTo>
                    <a:pt x="2898" y="3278"/>
                    <a:pt x="3065" y="3200"/>
                    <a:pt x="3181" y="3164"/>
                  </a:cubicBezTo>
                  <a:cubicBezTo>
                    <a:pt x="3204" y="3157"/>
                    <a:pt x="3228" y="3154"/>
                    <a:pt x="3252" y="3154"/>
                  </a:cubicBezTo>
                  <a:cubicBezTo>
                    <a:pt x="3346" y="3154"/>
                    <a:pt x="3440" y="3204"/>
                    <a:pt x="3492" y="3295"/>
                  </a:cubicBezTo>
                  <a:cubicBezTo>
                    <a:pt x="3525" y="3082"/>
                    <a:pt x="3476" y="2869"/>
                    <a:pt x="3361" y="2705"/>
                  </a:cubicBezTo>
                  <a:cubicBezTo>
                    <a:pt x="3181" y="2508"/>
                    <a:pt x="2787" y="2492"/>
                    <a:pt x="2722" y="2492"/>
                  </a:cubicBezTo>
                  <a:cubicBezTo>
                    <a:pt x="3262" y="2459"/>
                    <a:pt x="3787" y="2164"/>
                    <a:pt x="4098" y="1705"/>
                  </a:cubicBezTo>
                  <a:cubicBezTo>
                    <a:pt x="4656" y="919"/>
                    <a:pt x="3804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2"/>
            <p:cNvSpPr/>
            <p:nvPr/>
          </p:nvSpPr>
          <p:spPr>
            <a:xfrm>
              <a:off x="4276525" y="4331700"/>
              <a:ext cx="111475" cy="157150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6" y="0"/>
                    <a:pt x="976" y="149"/>
                    <a:pt x="705" y="450"/>
                  </a:cubicBezTo>
                  <a:cubicBezTo>
                    <a:pt x="1" y="1090"/>
                    <a:pt x="443" y="2139"/>
                    <a:pt x="1033" y="2335"/>
                  </a:cubicBezTo>
                  <a:cubicBezTo>
                    <a:pt x="1156" y="2401"/>
                    <a:pt x="1291" y="2434"/>
                    <a:pt x="1429" y="2434"/>
                  </a:cubicBezTo>
                  <a:cubicBezTo>
                    <a:pt x="1566" y="2434"/>
                    <a:pt x="1705" y="2401"/>
                    <a:pt x="1836" y="2335"/>
                  </a:cubicBezTo>
                  <a:lnTo>
                    <a:pt x="1869" y="2319"/>
                  </a:lnTo>
                  <a:lnTo>
                    <a:pt x="1902" y="2286"/>
                  </a:lnTo>
                  <a:lnTo>
                    <a:pt x="1951" y="2253"/>
                  </a:lnTo>
                  <a:lnTo>
                    <a:pt x="2017" y="2204"/>
                  </a:lnTo>
                  <a:cubicBezTo>
                    <a:pt x="2033" y="2188"/>
                    <a:pt x="2049" y="2171"/>
                    <a:pt x="2082" y="2155"/>
                  </a:cubicBezTo>
                  <a:cubicBezTo>
                    <a:pt x="2246" y="1975"/>
                    <a:pt x="2328" y="1729"/>
                    <a:pt x="2295" y="1499"/>
                  </a:cubicBezTo>
                  <a:cubicBezTo>
                    <a:pt x="2252" y="1155"/>
                    <a:pt x="2040" y="1009"/>
                    <a:pt x="1844" y="1009"/>
                  </a:cubicBezTo>
                  <a:cubicBezTo>
                    <a:pt x="1740" y="1009"/>
                    <a:pt x="1642" y="1049"/>
                    <a:pt x="1574" y="1122"/>
                  </a:cubicBezTo>
                  <a:cubicBezTo>
                    <a:pt x="1410" y="1286"/>
                    <a:pt x="1459" y="1565"/>
                    <a:pt x="1656" y="1680"/>
                  </a:cubicBezTo>
                  <a:cubicBezTo>
                    <a:pt x="1733" y="1714"/>
                    <a:pt x="1802" y="1723"/>
                    <a:pt x="1862" y="1723"/>
                  </a:cubicBezTo>
                  <a:cubicBezTo>
                    <a:pt x="1940" y="1723"/>
                    <a:pt x="2003" y="1707"/>
                    <a:pt x="2046" y="1707"/>
                  </a:cubicBezTo>
                  <a:cubicBezTo>
                    <a:pt x="2097" y="1707"/>
                    <a:pt x="2122" y="1729"/>
                    <a:pt x="2115" y="1827"/>
                  </a:cubicBezTo>
                  <a:cubicBezTo>
                    <a:pt x="2099" y="2024"/>
                    <a:pt x="1984" y="2188"/>
                    <a:pt x="1804" y="2286"/>
                  </a:cubicBezTo>
                  <a:cubicBezTo>
                    <a:pt x="1697" y="2339"/>
                    <a:pt x="1580" y="2364"/>
                    <a:pt x="1462" y="2364"/>
                  </a:cubicBezTo>
                  <a:cubicBezTo>
                    <a:pt x="1326" y="2364"/>
                    <a:pt x="1189" y="2331"/>
                    <a:pt x="1066" y="2270"/>
                  </a:cubicBezTo>
                  <a:cubicBezTo>
                    <a:pt x="525" y="2040"/>
                    <a:pt x="164" y="1106"/>
                    <a:pt x="804" y="549"/>
                  </a:cubicBezTo>
                  <a:cubicBezTo>
                    <a:pt x="1050" y="303"/>
                    <a:pt x="1394" y="155"/>
                    <a:pt x="1738" y="155"/>
                  </a:cubicBezTo>
                  <a:cubicBezTo>
                    <a:pt x="2492" y="204"/>
                    <a:pt x="3312" y="745"/>
                    <a:pt x="3443" y="2204"/>
                  </a:cubicBezTo>
                  <a:cubicBezTo>
                    <a:pt x="3492" y="2761"/>
                    <a:pt x="3443" y="3319"/>
                    <a:pt x="3279" y="3843"/>
                  </a:cubicBezTo>
                  <a:cubicBezTo>
                    <a:pt x="3164" y="4302"/>
                    <a:pt x="2951" y="4728"/>
                    <a:pt x="2689" y="5122"/>
                  </a:cubicBezTo>
                  <a:cubicBezTo>
                    <a:pt x="2279" y="5614"/>
                    <a:pt x="1771" y="6007"/>
                    <a:pt x="1197" y="6286"/>
                  </a:cubicBezTo>
                  <a:cubicBezTo>
                    <a:pt x="1820" y="6023"/>
                    <a:pt x="2377" y="5630"/>
                    <a:pt x="2803" y="5122"/>
                  </a:cubicBezTo>
                  <a:cubicBezTo>
                    <a:pt x="3557" y="4269"/>
                    <a:pt x="4459" y="2253"/>
                    <a:pt x="3180" y="614"/>
                  </a:cubicBezTo>
                  <a:cubicBezTo>
                    <a:pt x="2835" y="207"/>
                    <a:pt x="2312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2"/>
            <p:cNvSpPr/>
            <p:nvPr/>
          </p:nvSpPr>
          <p:spPr>
            <a:xfrm>
              <a:off x="3874950" y="4969575"/>
              <a:ext cx="226625" cy="157775"/>
            </a:xfrm>
            <a:custGeom>
              <a:rect b="b" l="l" r="r" t="t"/>
              <a:pathLst>
                <a:path extrusionOk="0" h="6311" w="9065">
                  <a:moveTo>
                    <a:pt x="2011" y="1"/>
                  </a:moveTo>
                  <a:cubicBezTo>
                    <a:pt x="1091" y="1"/>
                    <a:pt x="66" y="653"/>
                    <a:pt x="33" y="1850"/>
                  </a:cubicBezTo>
                  <a:cubicBezTo>
                    <a:pt x="0" y="2718"/>
                    <a:pt x="459" y="3522"/>
                    <a:pt x="1229" y="3931"/>
                  </a:cubicBezTo>
                  <a:cubicBezTo>
                    <a:pt x="1731" y="4182"/>
                    <a:pt x="2300" y="4287"/>
                    <a:pt x="2880" y="4287"/>
                  </a:cubicBezTo>
                  <a:cubicBezTo>
                    <a:pt x="3209" y="4287"/>
                    <a:pt x="3542" y="4253"/>
                    <a:pt x="3868" y="4194"/>
                  </a:cubicBezTo>
                  <a:cubicBezTo>
                    <a:pt x="4754" y="3964"/>
                    <a:pt x="5557" y="3620"/>
                    <a:pt x="6376" y="3423"/>
                  </a:cubicBezTo>
                  <a:cubicBezTo>
                    <a:pt x="6573" y="3376"/>
                    <a:pt x="6772" y="3352"/>
                    <a:pt x="6968" y="3352"/>
                  </a:cubicBezTo>
                  <a:cubicBezTo>
                    <a:pt x="7589" y="3352"/>
                    <a:pt x="8175" y="3589"/>
                    <a:pt x="8524" y="4063"/>
                  </a:cubicBezTo>
                  <a:cubicBezTo>
                    <a:pt x="8950" y="4636"/>
                    <a:pt x="8999" y="5571"/>
                    <a:pt x="8458" y="5980"/>
                  </a:cubicBezTo>
                  <a:cubicBezTo>
                    <a:pt x="8241" y="6133"/>
                    <a:pt x="7987" y="6204"/>
                    <a:pt x="7743" y="6204"/>
                  </a:cubicBezTo>
                  <a:cubicBezTo>
                    <a:pt x="7358" y="6204"/>
                    <a:pt x="6996" y="6029"/>
                    <a:pt x="6835" y="5718"/>
                  </a:cubicBezTo>
                  <a:cubicBezTo>
                    <a:pt x="6524" y="5226"/>
                    <a:pt x="6770" y="4571"/>
                    <a:pt x="7229" y="4456"/>
                  </a:cubicBezTo>
                  <a:cubicBezTo>
                    <a:pt x="7326" y="4412"/>
                    <a:pt x="7428" y="4391"/>
                    <a:pt x="7529" y="4391"/>
                  </a:cubicBezTo>
                  <a:cubicBezTo>
                    <a:pt x="7765" y="4391"/>
                    <a:pt x="7992" y="4506"/>
                    <a:pt x="8130" y="4702"/>
                  </a:cubicBezTo>
                  <a:cubicBezTo>
                    <a:pt x="8228" y="4882"/>
                    <a:pt x="8245" y="5095"/>
                    <a:pt x="8163" y="5275"/>
                  </a:cubicBezTo>
                  <a:cubicBezTo>
                    <a:pt x="8150" y="5314"/>
                    <a:pt x="8096" y="5394"/>
                    <a:pt x="8050" y="5394"/>
                  </a:cubicBezTo>
                  <a:cubicBezTo>
                    <a:pt x="8038" y="5394"/>
                    <a:pt x="8026" y="5388"/>
                    <a:pt x="8015" y="5374"/>
                  </a:cubicBezTo>
                  <a:cubicBezTo>
                    <a:pt x="7966" y="5325"/>
                    <a:pt x="8015" y="4964"/>
                    <a:pt x="7655" y="4915"/>
                  </a:cubicBezTo>
                  <a:cubicBezTo>
                    <a:pt x="7640" y="4913"/>
                    <a:pt x="7626" y="4912"/>
                    <a:pt x="7612" y="4912"/>
                  </a:cubicBezTo>
                  <a:cubicBezTo>
                    <a:pt x="7268" y="4912"/>
                    <a:pt x="7161" y="5478"/>
                    <a:pt x="7507" y="5620"/>
                  </a:cubicBezTo>
                  <a:cubicBezTo>
                    <a:pt x="7576" y="5652"/>
                    <a:pt x="7649" y="5668"/>
                    <a:pt x="7722" y="5668"/>
                  </a:cubicBezTo>
                  <a:cubicBezTo>
                    <a:pt x="7941" y="5668"/>
                    <a:pt x="8155" y="5526"/>
                    <a:pt x="8228" y="5292"/>
                  </a:cubicBezTo>
                  <a:cubicBezTo>
                    <a:pt x="8228" y="5292"/>
                    <a:pt x="8228" y="5275"/>
                    <a:pt x="8228" y="5275"/>
                  </a:cubicBezTo>
                  <a:cubicBezTo>
                    <a:pt x="8228" y="5259"/>
                    <a:pt x="8228" y="5243"/>
                    <a:pt x="8245" y="5226"/>
                  </a:cubicBezTo>
                  <a:cubicBezTo>
                    <a:pt x="8261" y="5095"/>
                    <a:pt x="8261" y="4964"/>
                    <a:pt x="8212" y="4833"/>
                  </a:cubicBezTo>
                  <a:cubicBezTo>
                    <a:pt x="8099" y="4531"/>
                    <a:pt x="7801" y="4335"/>
                    <a:pt x="7484" y="4335"/>
                  </a:cubicBezTo>
                  <a:cubicBezTo>
                    <a:pt x="7388" y="4335"/>
                    <a:pt x="7291" y="4352"/>
                    <a:pt x="7196" y="4390"/>
                  </a:cubicBezTo>
                  <a:cubicBezTo>
                    <a:pt x="6704" y="4521"/>
                    <a:pt x="6425" y="5210"/>
                    <a:pt x="6753" y="5767"/>
                  </a:cubicBezTo>
                  <a:cubicBezTo>
                    <a:pt x="6925" y="6110"/>
                    <a:pt x="7332" y="6310"/>
                    <a:pt x="7754" y="6310"/>
                  </a:cubicBezTo>
                  <a:cubicBezTo>
                    <a:pt x="8018" y="6310"/>
                    <a:pt x="8287" y="6232"/>
                    <a:pt x="8507" y="6062"/>
                  </a:cubicBezTo>
                  <a:cubicBezTo>
                    <a:pt x="8950" y="5734"/>
                    <a:pt x="9064" y="5128"/>
                    <a:pt x="8917" y="4587"/>
                  </a:cubicBezTo>
                  <a:cubicBezTo>
                    <a:pt x="8835" y="4046"/>
                    <a:pt x="8474" y="3161"/>
                    <a:pt x="7212" y="2882"/>
                  </a:cubicBezTo>
                  <a:cubicBezTo>
                    <a:pt x="7065" y="2850"/>
                    <a:pt x="6916" y="2835"/>
                    <a:pt x="6764" y="2835"/>
                  </a:cubicBezTo>
                  <a:cubicBezTo>
                    <a:pt x="5425" y="2835"/>
                    <a:pt x="3894" y="3973"/>
                    <a:pt x="2311" y="3973"/>
                  </a:cubicBezTo>
                  <a:cubicBezTo>
                    <a:pt x="2088" y="3973"/>
                    <a:pt x="1864" y="3950"/>
                    <a:pt x="1639" y="3899"/>
                  </a:cubicBezTo>
                  <a:cubicBezTo>
                    <a:pt x="1557" y="3866"/>
                    <a:pt x="1459" y="3849"/>
                    <a:pt x="1377" y="3817"/>
                  </a:cubicBezTo>
                  <a:lnTo>
                    <a:pt x="1311" y="3784"/>
                  </a:lnTo>
                  <a:cubicBezTo>
                    <a:pt x="590" y="3407"/>
                    <a:pt x="164" y="2669"/>
                    <a:pt x="180" y="1850"/>
                  </a:cubicBezTo>
                  <a:cubicBezTo>
                    <a:pt x="202" y="732"/>
                    <a:pt x="1167" y="107"/>
                    <a:pt x="2033" y="107"/>
                  </a:cubicBezTo>
                  <a:cubicBezTo>
                    <a:pt x="2449" y="107"/>
                    <a:pt x="2843" y="251"/>
                    <a:pt x="3098" y="555"/>
                  </a:cubicBezTo>
                  <a:cubicBezTo>
                    <a:pt x="3557" y="1014"/>
                    <a:pt x="3524" y="1768"/>
                    <a:pt x="3016" y="2178"/>
                  </a:cubicBezTo>
                  <a:cubicBezTo>
                    <a:pt x="2950" y="2227"/>
                    <a:pt x="2852" y="2276"/>
                    <a:pt x="2770" y="2292"/>
                  </a:cubicBezTo>
                  <a:cubicBezTo>
                    <a:pt x="2700" y="2311"/>
                    <a:pt x="2628" y="2320"/>
                    <a:pt x="2557" y="2320"/>
                  </a:cubicBezTo>
                  <a:cubicBezTo>
                    <a:pt x="2380" y="2320"/>
                    <a:pt x="2206" y="2262"/>
                    <a:pt x="2065" y="2145"/>
                  </a:cubicBezTo>
                  <a:cubicBezTo>
                    <a:pt x="1934" y="2063"/>
                    <a:pt x="1885" y="1915"/>
                    <a:pt x="1918" y="1768"/>
                  </a:cubicBezTo>
                  <a:lnTo>
                    <a:pt x="1918" y="1768"/>
                  </a:lnTo>
                  <a:cubicBezTo>
                    <a:pt x="1990" y="1851"/>
                    <a:pt x="2089" y="1894"/>
                    <a:pt x="2190" y="1894"/>
                  </a:cubicBezTo>
                  <a:cubicBezTo>
                    <a:pt x="2248" y="1894"/>
                    <a:pt x="2306" y="1880"/>
                    <a:pt x="2360" y="1850"/>
                  </a:cubicBezTo>
                  <a:cubicBezTo>
                    <a:pt x="2606" y="1719"/>
                    <a:pt x="2524" y="1309"/>
                    <a:pt x="2213" y="1227"/>
                  </a:cubicBezTo>
                  <a:cubicBezTo>
                    <a:pt x="2181" y="1217"/>
                    <a:pt x="2150" y="1213"/>
                    <a:pt x="2119" y="1213"/>
                  </a:cubicBezTo>
                  <a:cubicBezTo>
                    <a:pt x="1781" y="1213"/>
                    <a:pt x="1511" y="1756"/>
                    <a:pt x="1901" y="2161"/>
                  </a:cubicBezTo>
                  <a:cubicBezTo>
                    <a:pt x="2062" y="2322"/>
                    <a:pt x="2269" y="2399"/>
                    <a:pt x="2481" y="2399"/>
                  </a:cubicBezTo>
                  <a:cubicBezTo>
                    <a:pt x="2550" y="2399"/>
                    <a:pt x="2620" y="2390"/>
                    <a:pt x="2688" y="2374"/>
                  </a:cubicBezTo>
                  <a:cubicBezTo>
                    <a:pt x="2721" y="2358"/>
                    <a:pt x="2754" y="2358"/>
                    <a:pt x="2787" y="2341"/>
                  </a:cubicBezTo>
                  <a:lnTo>
                    <a:pt x="2869" y="2325"/>
                  </a:lnTo>
                  <a:lnTo>
                    <a:pt x="2901" y="2309"/>
                  </a:lnTo>
                  <a:cubicBezTo>
                    <a:pt x="3049" y="2243"/>
                    <a:pt x="3180" y="2145"/>
                    <a:pt x="3262" y="1997"/>
                  </a:cubicBezTo>
                  <a:cubicBezTo>
                    <a:pt x="3590" y="1538"/>
                    <a:pt x="3541" y="915"/>
                    <a:pt x="3164" y="489"/>
                  </a:cubicBezTo>
                  <a:cubicBezTo>
                    <a:pt x="2893" y="159"/>
                    <a:pt x="2465" y="1"/>
                    <a:pt x="201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2"/>
            <p:cNvSpPr/>
            <p:nvPr/>
          </p:nvSpPr>
          <p:spPr>
            <a:xfrm>
              <a:off x="3913450" y="5059175"/>
              <a:ext cx="161475" cy="92700"/>
            </a:xfrm>
            <a:custGeom>
              <a:rect b="b" l="l" r="r" t="t"/>
              <a:pathLst>
                <a:path extrusionOk="0" h="3708" w="6459">
                  <a:moveTo>
                    <a:pt x="5512" y="0"/>
                  </a:moveTo>
                  <a:cubicBezTo>
                    <a:pt x="5261" y="0"/>
                    <a:pt x="4964" y="44"/>
                    <a:pt x="4623" y="167"/>
                  </a:cubicBezTo>
                  <a:cubicBezTo>
                    <a:pt x="3779" y="468"/>
                    <a:pt x="2593" y="1029"/>
                    <a:pt x="1426" y="1029"/>
                  </a:cubicBezTo>
                  <a:cubicBezTo>
                    <a:pt x="939" y="1029"/>
                    <a:pt x="455" y="931"/>
                    <a:pt x="1" y="675"/>
                  </a:cubicBezTo>
                  <a:lnTo>
                    <a:pt x="1" y="675"/>
                  </a:lnTo>
                  <a:cubicBezTo>
                    <a:pt x="1" y="675"/>
                    <a:pt x="556" y="1335"/>
                    <a:pt x="1321" y="1335"/>
                  </a:cubicBezTo>
                  <a:cubicBezTo>
                    <a:pt x="1356" y="1335"/>
                    <a:pt x="1391" y="1334"/>
                    <a:pt x="1427" y="1331"/>
                  </a:cubicBezTo>
                  <a:cubicBezTo>
                    <a:pt x="1939" y="1295"/>
                    <a:pt x="2174" y="1164"/>
                    <a:pt x="2308" y="1164"/>
                  </a:cubicBezTo>
                  <a:cubicBezTo>
                    <a:pt x="2359" y="1164"/>
                    <a:pt x="2395" y="1183"/>
                    <a:pt x="2427" y="1233"/>
                  </a:cubicBezTo>
                  <a:cubicBezTo>
                    <a:pt x="2499" y="1317"/>
                    <a:pt x="2411" y="1366"/>
                    <a:pt x="2267" y="1366"/>
                  </a:cubicBezTo>
                  <a:cubicBezTo>
                    <a:pt x="2217" y="1366"/>
                    <a:pt x="2159" y="1360"/>
                    <a:pt x="2099" y="1347"/>
                  </a:cubicBezTo>
                  <a:cubicBezTo>
                    <a:pt x="2058" y="1332"/>
                    <a:pt x="2015" y="1325"/>
                    <a:pt x="1970" y="1325"/>
                  </a:cubicBezTo>
                  <a:cubicBezTo>
                    <a:pt x="1869" y="1325"/>
                    <a:pt x="1763" y="1361"/>
                    <a:pt x="1673" y="1429"/>
                  </a:cubicBezTo>
                  <a:cubicBezTo>
                    <a:pt x="1511" y="1575"/>
                    <a:pt x="1716" y="2102"/>
                    <a:pt x="1346" y="2102"/>
                  </a:cubicBezTo>
                  <a:cubicBezTo>
                    <a:pt x="1340" y="2102"/>
                    <a:pt x="1334" y="2102"/>
                    <a:pt x="1329" y="2101"/>
                  </a:cubicBezTo>
                  <a:lnTo>
                    <a:pt x="1329" y="2101"/>
                  </a:lnTo>
                  <a:cubicBezTo>
                    <a:pt x="1329" y="2101"/>
                    <a:pt x="1614" y="2461"/>
                    <a:pt x="2048" y="2461"/>
                  </a:cubicBezTo>
                  <a:cubicBezTo>
                    <a:pt x="2192" y="2461"/>
                    <a:pt x="2353" y="2421"/>
                    <a:pt x="2525" y="2314"/>
                  </a:cubicBezTo>
                  <a:cubicBezTo>
                    <a:pt x="3197" y="1872"/>
                    <a:pt x="2820" y="1380"/>
                    <a:pt x="3066" y="1249"/>
                  </a:cubicBezTo>
                  <a:cubicBezTo>
                    <a:pt x="3112" y="1226"/>
                    <a:pt x="3156" y="1216"/>
                    <a:pt x="3197" y="1216"/>
                  </a:cubicBezTo>
                  <a:cubicBezTo>
                    <a:pt x="3389" y="1216"/>
                    <a:pt x="3501" y="1445"/>
                    <a:pt x="3312" y="1675"/>
                  </a:cubicBezTo>
                  <a:cubicBezTo>
                    <a:pt x="3082" y="1937"/>
                    <a:pt x="2230" y="2888"/>
                    <a:pt x="3558" y="3708"/>
                  </a:cubicBezTo>
                  <a:cubicBezTo>
                    <a:pt x="3558" y="3708"/>
                    <a:pt x="3377" y="3249"/>
                    <a:pt x="3738" y="3085"/>
                  </a:cubicBezTo>
                  <a:cubicBezTo>
                    <a:pt x="4099" y="2937"/>
                    <a:pt x="4803" y="2708"/>
                    <a:pt x="4705" y="2216"/>
                  </a:cubicBezTo>
                  <a:cubicBezTo>
                    <a:pt x="4607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16" y="147"/>
                  </a:cubicBezTo>
                  <a:cubicBezTo>
                    <a:pt x="6025" y="147"/>
                    <a:pt x="6234" y="193"/>
                    <a:pt x="6459" y="265"/>
                  </a:cubicBezTo>
                  <a:cubicBezTo>
                    <a:pt x="6459" y="265"/>
                    <a:pt x="6127" y="0"/>
                    <a:pt x="551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2"/>
            <p:cNvSpPr/>
            <p:nvPr/>
          </p:nvSpPr>
          <p:spPr>
            <a:xfrm>
              <a:off x="3943375" y="4967250"/>
              <a:ext cx="90575" cy="63325"/>
            </a:xfrm>
            <a:custGeom>
              <a:rect b="b" l="l" r="r" t="t"/>
              <a:pathLst>
                <a:path extrusionOk="0" h="2533" w="3623">
                  <a:moveTo>
                    <a:pt x="1086" y="0"/>
                  </a:moveTo>
                  <a:cubicBezTo>
                    <a:pt x="496" y="0"/>
                    <a:pt x="0" y="123"/>
                    <a:pt x="0" y="123"/>
                  </a:cubicBezTo>
                  <a:cubicBezTo>
                    <a:pt x="0" y="123"/>
                    <a:pt x="951" y="205"/>
                    <a:pt x="1197" y="549"/>
                  </a:cubicBezTo>
                  <a:cubicBezTo>
                    <a:pt x="1361" y="746"/>
                    <a:pt x="1426" y="1008"/>
                    <a:pt x="1344" y="1271"/>
                  </a:cubicBezTo>
                  <a:cubicBezTo>
                    <a:pt x="1295" y="1500"/>
                    <a:pt x="1181" y="2139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23" y="1762"/>
                    <a:pt x="2738" y="615"/>
                  </a:cubicBezTo>
                  <a:cubicBezTo>
                    <a:pt x="2361" y="123"/>
                    <a:pt x="1676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2"/>
            <p:cNvSpPr/>
            <p:nvPr/>
          </p:nvSpPr>
          <p:spPr>
            <a:xfrm>
              <a:off x="3907725" y="4900650"/>
              <a:ext cx="56575" cy="66825"/>
            </a:xfrm>
            <a:custGeom>
              <a:rect b="b" l="l" r="r" t="t"/>
              <a:pathLst>
                <a:path extrusionOk="0" h="2673" w="2263">
                  <a:moveTo>
                    <a:pt x="1131" y="1"/>
                  </a:moveTo>
                  <a:lnTo>
                    <a:pt x="1131" y="1"/>
                  </a:lnTo>
                  <a:cubicBezTo>
                    <a:pt x="836" y="165"/>
                    <a:pt x="738" y="689"/>
                    <a:pt x="804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90" y="2410"/>
                    <a:pt x="1771" y="2673"/>
                    <a:pt x="2016" y="2017"/>
                  </a:cubicBezTo>
                  <a:cubicBezTo>
                    <a:pt x="2262" y="1345"/>
                    <a:pt x="1639" y="919"/>
                    <a:pt x="1279" y="722"/>
                  </a:cubicBezTo>
                  <a:cubicBezTo>
                    <a:pt x="918" y="542"/>
                    <a:pt x="1131" y="1"/>
                    <a:pt x="11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2"/>
            <p:cNvSpPr/>
            <p:nvPr/>
          </p:nvSpPr>
          <p:spPr>
            <a:xfrm>
              <a:off x="3823300" y="4929750"/>
              <a:ext cx="79525" cy="107400"/>
            </a:xfrm>
            <a:custGeom>
              <a:rect b="b" l="l" r="r" t="t"/>
              <a:pathLst>
                <a:path extrusionOk="0" h="4296" w="3181">
                  <a:moveTo>
                    <a:pt x="2804" y="1"/>
                  </a:moveTo>
                  <a:lnTo>
                    <a:pt x="2804" y="1"/>
                  </a:lnTo>
                  <a:cubicBezTo>
                    <a:pt x="2726" y="78"/>
                    <a:pt x="2607" y="125"/>
                    <a:pt x="2488" y="125"/>
                  </a:cubicBezTo>
                  <a:cubicBezTo>
                    <a:pt x="2456" y="125"/>
                    <a:pt x="2425" y="122"/>
                    <a:pt x="2394" y="115"/>
                  </a:cubicBezTo>
                  <a:cubicBezTo>
                    <a:pt x="2344" y="109"/>
                    <a:pt x="2273" y="103"/>
                    <a:pt x="2190" y="103"/>
                  </a:cubicBezTo>
                  <a:cubicBezTo>
                    <a:pt x="1869" y="103"/>
                    <a:pt x="1373" y="194"/>
                    <a:pt x="1230" y="689"/>
                  </a:cubicBezTo>
                  <a:cubicBezTo>
                    <a:pt x="1050" y="1295"/>
                    <a:pt x="1197" y="1689"/>
                    <a:pt x="1410" y="1886"/>
                  </a:cubicBezTo>
                  <a:cubicBezTo>
                    <a:pt x="1623" y="2066"/>
                    <a:pt x="1623" y="2443"/>
                    <a:pt x="1476" y="2492"/>
                  </a:cubicBezTo>
                  <a:cubicBezTo>
                    <a:pt x="1437" y="2510"/>
                    <a:pt x="1398" y="2518"/>
                    <a:pt x="1361" y="2518"/>
                  </a:cubicBezTo>
                  <a:cubicBezTo>
                    <a:pt x="1195" y="2518"/>
                    <a:pt x="1068" y="2355"/>
                    <a:pt x="1148" y="2181"/>
                  </a:cubicBezTo>
                  <a:cubicBezTo>
                    <a:pt x="1221" y="1947"/>
                    <a:pt x="1048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8" y="1746"/>
                    <a:pt x="624" y="1750"/>
                    <a:pt x="575" y="1750"/>
                  </a:cubicBezTo>
                  <a:cubicBezTo>
                    <a:pt x="413" y="1750"/>
                    <a:pt x="317" y="1704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1" y="2492"/>
                    <a:pt x="689" y="2918"/>
                  </a:cubicBezTo>
                  <a:cubicBezTo>
                    <a:pt x="1394" y="3361"/>
                    <a:pt x="1738" y="4033"/>
                    <a:pt x="2132" y="4295"/>
                  </a:cubicBezTo>
                  <a:cubicBezTo>
                    <a:pt x="2132" y="4295"/>
                    <a:pt x="1525" y="3344"/>
                    <a:pt x="2082" y="2476"/>
                  </a:cubicBezTo>
                  <a:cubicBezTo>
                    <a:pt x="2640" y="1607"/>
                    <a:pt x="3181" y="1345"/>
                    <a:pt x="28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2"/>
            <p:cNvSpPr/>
            <p:nvPr/>
          </p:nvSpPr>
          <p:spPr>
            <a:xfrm>
              <a:off x="3718400" y="4771200"/>
              <a:ext cx="202875" cy="202425"/>
            </a:xfrm>
            <a:custGeom>
              <a:rect b="b" l="l" r="r" t="t"/>
              <a:pathLst>
                <a:path extrusionOk="0" h="8097" w="8115">
                  <a:moveTo>
                    <a:pt x="2354" y="1"/>
                  </a:moveTo>
                  <a:cubicBezTo>
                    <a:pt x="2263" y="1"/>
                    <a:pt x="2172" y="6"/>
                    <a:pt x="2082" y="16"/>
                  </a:cubicBezTo>
                  <a:cubicBezTo>
                    <a:pt x="755" y="179"/>
                    <a:pt x="1" y="1982"/>
                    <a:pt x="771" y="3228"/>
                  </a:cubicBezTo>
                  <a:cubicBezTo>
                    <a:pt x="1375" y="4185"/>
                    <a:pt x="2455" y="4468"/>
                    <a:pt x="3417" y="4468"/>
                  </a:cubicBezTo>
                  <a:cubicBezTo>
                    <a:pt x="3525" y="4468"/>
                    <a:pt x="3633" y="4464"/>
                    <a:pt x="3738" y="4458"/>
                  </a:cubicBezTo>
                  <a:cubicBezTo>
                    <a:pt x="3951" y="4458"/>
                    <a:pt x="4197" y="4441"/>
                    <a:pt x="4443" y="4408"/>
                  </a:cubicBezTo>
                  <a:cubicBezTo>
                    <a:pt x="4443" y="4408"/>
                    <a:pt x="4651" y="4374"/>
                    <a:pt x="4961" y="4374"/>
                  </a:cubicBezTo>
                  <a:cubicBezTo>
                    <a:pt x="5449" y="4374"/>
                    <a:pt x="6189" y="4459"/>
                    <a:pt x="6770" y="4900"/>
                  </a:cubicBezTo>
                  <a:cubicBezTo>
                    <a:pt x="7164" y="5228"/>
                    <a:pt x="7426" y="5703"/>
                    <a:pt x="7508" y="6211"/>
                  </a:cubicBezTo>
                  <a:cubicBezTo>
                    <a:pt x="7508" y="6211"/>
                    <a:pt x="7672" y="7408"/>
                    <a:pt x="7098" y="8064"/>
                  </a:cubicBezTo>
                  <a:lnTo>
                    <a:pt x="7065" y="8096"/>
                  </a:lnTo>
                  <a:cubicBezTo>
                    <a:pt x="7065" y="8096"/>
                    <a:pt x="8114" y="7572"/>
                    <a:pt x="7983" y="5966"/>
                  </a:cubicBezTo>
                  <a:cubicBezTo>
                    <a:pt x="7875" y="4659"/>
                    <a:pt x="6826" y="4005"/>
                    <a:pt x="5500" y="4005"/>
                  </a:cubicBezTo>
                  <a:cubicBezTo>
                    <a:pt x="5213" y="4005"/>
                    <a:pt x="4913" y="4036"/>
                    <a:pt x="4607" y="4097"/>
                  </a:cubicBezTo>
                  <a:cubicBezTo>
                    <a:pt x="4098" y="4191"/>
                    <a:pt x="3641" y="4241"/>
                    <a:pt x="3230" y="4241"/>
                  </a:cubicBezTo>
                  <a:cubicBezTo>
                    <a:pt x="2713" y="4241"/>
                    <a:pt x="2269" y="4163"/>
                    <a:pt x="1886" y="3999"/>
                  </a:cubicBezTo>
                  <a:cubicBezTo>
                    <a:pt x="1492" y="3802"/>
                    <a:pt x="1148" y="3507"/>
                    <a:pt x="918" y="3146"/>
                  </a:cubicBezTo>
                  <a:cubicBezTo>
                    <a:pt x="197" y="1982"/>
                    <a:pt x="886" y="294"/>
                    <a:pt x="2099" y="147"/>
                  </a:cubicBezTo>
                  <a:cubicBezTo>
                    <a:pt x="2199" y="132"/>
                    <a:pt x="2301" y="125"/>
                    <a:pt x="2402" y="125"/>
                  </a:cubicBezTo>
                  <a:cubicBezTo>
                    <a:pt x="2876" y="125"/>
                    <a:pt x="3333" y="287"/>
                    <a:pt x="3590" y="638"/>
                  </a:cubicBezTo>
                  <a:cubicBezTo>
                    <a:pt x="3885" y="1032"/>
                    <a:pt x="3934" y="1540"/>
                    <a:pt x="3721" y="1982"/>
                  </a:cubicBezTo>
                  <a:cubicBezTo>
                    <a:pt x="3574" y="2332"/>
                    <a:pt x="3239" y="2538"/>
                    <a:pt x="2879" y="2538"/>
                  </a:cubicBezTo>
                  <a:cubicBezTo>
                    <a:pt x="2800" y="2538"/>
                    <a:pt x="2720" y="2528"/>
                    <a:pt x="2640" y="2507"/>
                  </a:cubicBezTo>
                  <a:cubicBezTo>
                    <a:pt x="2197" y="2392"/>
                    <a:pt x="2017" y="1966"/>
                    <a:pt x="2361" y="1901"/>
                  </a:cubicBezTo>
                  <a:cubicBezTo>
                    <a:pt x="2771" y="1835"/>
                    <a:pt x="2836" y="1491"/>
                    <a:pt x="2705" y="1212"/>
                  </a:cubicBezTo>
                  <a:cubicBezTo>
                    <a:pt x="2644" y="1091"/>
                    <a:pt x="2509" y="1022"/>
                    <a:pt x="2363" y="1022"/>
                  </a:cubicBezTo>
                  <a:cubicBezTo>
                    <a:pt x="2155" y="1022"/>
                    <a:pt x="1927" y="1163"/>
                    <a:pt x="1869" y="1491"/>
                  </a:cubicBezTo>
                  <a:cubicBezTo>
                    <a:pt x="1820" y="1753"/>
                    <a:pt x="1886" y="2032"/>
                    <a:pt x="2082" y="2228"/>
                  </a:cubicBezTo>
                  <a:cubicBezTo>
                    <a:pt x="2251" y="2422"/>
                    <a:pt x="2587" y="2585"/>
                    <a:pt x="2933" y="2585"/>
                  </a:cubicBezTo>
                  <a:cubicBezTo>
                    <a:pt x="3260" y="2585"/>
                    <a:pt x="3596" y="2438"/>
                    <a:pt x="3803" y="2032"/>
                  </a:cubicBezTo>
                  <a:cubicBezTo>
                    <a:pt x="4033" y="1556"/>
                    <a:pt x="4000" y="999"/>
                    <a:pt x="3689" y="556"/>
                  </a:cubicBezTo>
                  <a:cubicBezTo>
                    <a:pt x="3382" y="166"/>
                    <a:pt x="2873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2"/>
            <p:cNvSpPr/>
            <p:nvPr/>
          </p:nvSpPr>
          <p:spPr>
            <a:xfrm>
              <a:off x="3750775" y="4887425"/>
              <a:ext cx="116800" cy="59550"/>
            </a:xfrm>
            <a:custGeom>
              <a:rect b="b" l="l" r="r" t="t"/>
              <a:pathLst>
                <a:path extrusionOk="0" h="2382" w="4672">
                  <a:moveTo>
                    <a:pt x="3576" y="1"/>
                  </a:moveTo>
                  <a:cubicBezTo>
                    <a:pt x="3281" y="1"/>
                    <a:pt x="2933" y="40"/>
                    <a:pt x="2541" y="153"/>
                  </a:cubicBezTo>
                  <a:cubicBezTo>
                    <a:pt x="1980" y="319"/>
                    <a:pt x="1504" y="380"/>
                    <a:pt x="1114" y="380"/>
                  </a:cubicBezTo>
                  <a:cubicBezTo>
                    <a:pt x="581" y="380"/>
                    <a:pt x="209" y="266"/>
                    <a:pt x="0" y="153"/>
                  </a:cubicBezTo>
                  <a:lnTo>
                    <a:pt x="0" y="153"/>
                  </a:lnTo>
                  <a:cubicBezTo>
                    <a:pt x="132" y="268"/>
                    <a:pt x="263" y="399"/>
                    <a:pt x="377" y="530"/>
                  </a:cubicBezTo>
                  <a:cubicBezTo>
                    <a:pt x="453" y="636"/>
                    <a:pt x="599" y="1399"/>
                    <a:pt x="1201" y="1399"/>
                  </a:cubicBezTo>
                  <a:cubicBezTo>
                    <a:pt x="1251" y="1399"/>
                    <a:pt x="1304" y="1393"/>
                    <a:pt x="1361" y="1382"/>
                  </a:cubicBezTo>
                  <a:cubicBezTo>
                    <a:pt x="2082" y="1218"/>
                    <a:pt x="1951" y="759"/>
                    <a:pt x="2426" y="612"/>
                  </a:cubicBezTo>
                  <a:cubicBezTo>
                    <a:pt x="2515" y="584"/>
                    <a:pt x="2591" y="573"/>
                    <a:pt x="2654" y="573"/>
                  </a:cubicBezTo>
                  <a:cubicBezTo>
                    <a:pt x="2930" y="573"/>
                    <a:pt x="2976" y="791"/>
                    <a:pt x="2869" y="858"/>
                  </a:cubicBezTo>
                  <a:cubicBezTo>
                    <a:pt x="2808" y="896"/>
                    <a:pt x="2754" y="909"/>
                    <a:pt x="2696" y="909"/>
                  </a:cubicBezTo>
                  <a:cubicBezTo>
                    <a:pt x="2628" y="909"/>
                    <a:pt x="2556" y="892"/>
                    <a:pt x="2459" y="874"/>
                  </a:cubicBezTo>
                  <a:cubicBezTo>
                    <a:pt x="2451" y="873"/>
                    <a:pt x="2442" y="873"/>
                    <a:pt x="2433" y="873"/>
                  </a:cubicBezTo>
                  <a:cubicBezTo>
                    <a:pt x="2249" y="873"/>
                    <a:pt x="1812" y="1027"/>
                    <a:pt x="1967" y="1448"/>
                  </a:cubicBezTo>
                  <a:cubicBezTo>
                    <a:pt x="2131" y="1874"/>
                    <a:pt x="2377" y="2234"/>
                    <a:pt x="2115" y="2382"/>
                  </a:cubicBezTo>
                  <a:cubicBezTo>
                    <a:pt x="2115" y="2382"/>
                    <a:pt x="3033" y="2382"/>
                    <a:pt x="3344" y="2120"/>
                  </a:cubicBezTo>
                  <a:cubicBezTo>
                    <a:pt x="3705" y="1857"/>
                    <a:pt x="3852" y="1399"/>
                    <a:pt x="3721" y="989"/>
                  </a:cubicBezTo>
                  <a:cubicBezTo>
                    <a:pt x="3622" y="494"/>
                    <a:pt x="3937" y="195"/>
                    <a:pt x="4425" y="195"/>
                  </a:cubicBezTo>
                  <a:cubicBezTo>
                    <a:pt x="4503" y="195"/>
                    <a:pt x="4586" y="202"/>
                    <a:pt x="4672" y="218"/>
                  </a:cubicBezTo>
                  <a:cubicBezTo>
                    <a:pt x="4672" y="218"/>
                    <a:pt x="4269" y="1"/>
                    <a:pt x="35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2"/>
            <p:cNvSpPr/>
            <p:nvPr/>
          </p:nvSpPr>
          <p:spPr>
            <a:xfrm>
              <a:off x="3780700" y="4777725"/>
              <a:ext cx="80325" cy="84125"/>
            </a:xfrm>
            <a:custGeom>
              <a:rect b="b" l="l" r="r" t="t"/>
              <a:pathLst>
                <a:path extrusionOk="0" h="3365" w="3213">
                  <a:moveTo>
                    <a:pt x="1262" y="0"/>
                  </a:moveTo>
                  <a:lnTo>
                    <a:pt x="1262" y="0"/>
                  </a:lnTo>
                  <a:cubicBezTo>
                    <a:pt x="1688" y="443"/>
                    <a:pt x="1836" y="1082"/>
                    <a:pt x="1639" y="1656"/>
                  </a:cubicBezTo>
                  <a:cubicBezTo>
                    <a:pt x="1410" y="2417"/>
                    <a:pt x="886" y="2617"/>
                    <a:pt x="436" y="2617"/>
                  </a:cubicBezTo>
                  <a:cubicBezTo>
                    <a:pt x="276" y="2617"/>
                    <a:pt x="125" y="2592"/>
                    <a:pt x="0" y="2557"/>
                  </a:cubicBezTo>
                  <a:lnTo>
                    <a:pt x="0" y="2557"/>
                  </a:lnTo>
                  <a:cubicBezTo>
                    <a:pt x="0" y="2558"/>
                    <a:pt x="228" y="3364"/>
                    <a:pt x="1008" y="3364"/>
                  </a:cubicBezTo>
                  <a:cubicBezTo>
                    <a:pt x="1037" y="3364"/>
                    <a:pt x="1067" y="3363"/>
                    <a:pt x="1098" y="3361"/>
                  </a:cubicBezTo>
                  <a:cubicBezTo>
                    <a:pt x="1951" y="3295"/>
                    <a:pt x="1885" y="2639"/>
                    <a:pt x="1885" y="2361"/>
                  </a:cubicBezTo>
                  <a:cubicBezTo>
                    <a:pt x="1869" y="2066"/>
                    <a:pt x="1852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3" y="2344"/>
                    <a:pt x="1819" y="2984"/>
                    <a:pt x="2918" y="3098"/>
                  </a:cubicBezTo>
                  <a:cubicBezTo>
                    <a:pt x="2787" y="3000"/>
                    <a:pt x="2754" y="2803"/>
                    <a:pt x="2869" y="2689"/>
                  </a:cubicBezTo>
                  <a:cubicBezTo>
                    <a:pt x="3000" y="2443"/>
                    <a:pt x="3213" y="1984"/>
                    <a:pt x="2492" y="1361"/>
                  </a:cubicBezTo>
                  <a:cubicBezTo>
                    <a:pt x="1754" y="738"/>
                    <a:pt x="1688" y="295"/>
                    <a:pt x="12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2"/>
            <p:cNvSpPr/>
            <p:nvPr/>
          </p:nvSpPr>
          <p:spPr>
            <a:xfrm>
              <a:off x="3697500" y="4658725"/>
              <a:ext cx="47975" cy="191550"/>
            </a:xfrm>
            <a:custGeom>
              <a:rect b="b" l="l" r="r" t="t"/>
              <a:pathLst>
                <a:path extrusionOk="0" h="7662" w="1919">
                  <a:moveTo>
                    <a:pt x="620" y="1"/>
                  </a:moveTo>
                  <a:cubicBezTo>
                    <a:pt x="554" y="1"/>
                    <a:pt x="483" y="17"/>
                    <a:pt x="410" y="56"/>
                  </a:cubicBezTo>
                  <a:cubicBezTo>
                    <a:pt x="1" y="286"/>
                    <a:pt x="328" y="843"/>
                    <a:pt x="591" y="1105"/>
                  </a:cubicBezTo>
                  <a:cubicBezTo>
                    <a:pt x="853" y="1367"/>
                    <a:pt x="869" y="2630"/>
                    <a:pt x="738" y="4006"/>
                  </a:cubicBezTo>
                  <a:cubicBezTo>
                    <a:pt x="607" y="5367"/>
                    <a:pt x="755" y="7137"/>
                    <a:pt x="1459" y="7662"/>
                  </a:cubicBezTo>
                  <a:cubicBezTo>
                    <a:pt x="1459" y="7662"/>
                    <a:pt x="804" y="7055"/>
                    <a:pt x="951" y="5170"/>
                  </a:cubicBezTo>
                  <a:cubicBezTo>
                    <a:pt x="1099" y="3302"/>
                    <a:pt x="1918" y="1499"/>
                    <a:pt x="1181" y="384"/>
                  </a:cubicBezTo>
                  <a:cubicBezTo>
                    <a:pt x="1181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2"/>
            <p:cNvSpPr/>
            <p:nvPr/>
          </p:nvSpPr>
          <p:spPr>
            <a:xfrm>
              <a:off x="3577850" y="4633500"/>
              <a:ext cx="213525" cy="254475"/>
            </a:xfrm>
            <a:custGeom>
              <a:rect b="b" l="l" r="r" t="t"/>
              <a:pathLst>
                <a:path extrusionOk="0" h="10179" w="8541">
                  <a:moveTo>
                    <a:pt x="2275" y="1"/>
                  </a:moveTo>
                  <a:cubicBezTo>
                    <a:pt x="1364" y="1"/>
                    <a:pt x="525" y="452"/>
                    <a:pt x="295" y="1180"/>
                  </a:cubicBezTo>
                  <a:cubicBezTo>
                    <a:pt x="0" y="1967"/>
                    <a:pt x="410" y="2671"/>
                    <a:pt x="820" y="2901"/>
                  </a:cubicBezTo>
                  <a:cubicBezTo>
                    <a:pt x="1040" y="3045"/>
                    <a:pt x="1295" y="3106"/>
                    <a:pt x="1544" y="3106"/>
                  </a:cubicBezTo>
                  <a:cubicBezTo>
                    <a:pt x="2093" y="3106"/>
                    <a:pt x="2620" y="2809"/>
                    <a:pt x="2721" y="2426"/>
                  </a:cubicBezTo>
                  <a:cubicBezTo>
                    <a:pt x="2865" y="2037"/>
                    <a:pt x="2554" y="1648"/>
                    <a:pt x="2165" y="1648"/>
                  </a:cubicBezTo>
                  <a:cubicBezTo>
                    <a:pt x="2111" y="1648"/>
                    <a:pt x="2056" y="1656"/>
                    <a:pt x="2000" y="1672"/>
                  </a:cubicBezTo>
                  <a:cubicBezTo>
                    <a:pt x="1672" y="1737"/>
                    <a:pt x="1492" y="2081"/>
                    <a:pt x="1607" y="2393"/>
                  </a:cubicBezTo>
                  <a:cubicBezTo>
                    <a:pt x="1689" y="2627"/>
                    <a:pt x="1938" y="2660"/>
                    <a:pt x="2074" y="2660"/>
                  </a:cubicBezTo>
                  <a:cubicBezTo>
                    <a:pt x="2128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2"/>
                    <a:pt x="1625" y="2962"/>
                  </a:cubicBezTo>
                  <a:cubicBezTo>
                    <a:pt x="1428" y="2962"/>
                    <a:pt x="1205" y="2888"/>
                    <a:pt x="1000" y="2704"/>
                  </a:cubicBezTo>
                  <a:cubicBezTo>
                    <a:pt x="574" y="2327"/>
                    <a:pt x="492" y="1082"/>
                    <a:pt x="1213" y="508"/>
                  </a:cubicBezTo>
                  <a:cubicBezTo>
                    <a:pt x="1537" y="272"/>
                    <a:pt x="1915" y="142"/>
                    <a:pt x="2309" y="142"/>
                  </a:cubicBezTo>
                  <a:cubicBezTo>
                    <a:pt x="2353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6" y="213"/>
                  </a:cubicBezTo>
                  <a:cubicBezTo>
                    <a:pt x="3934" y="475"/>
                    <a:pt x="4655" y="1639"/>
                    <a:pt x="4885" y="2868"/>
                  </a:cubicBezTo>
                  <a:cubicBezTo>
                    <a:pt x="5114" y="4098"/>
                    <a:pt x="4885" y="5376"/>
                    <a:pt x="4951" y="6491"/>
                  </a:cubicBezTo>
                  <a:cubicBezTo>
                    <a:pt x="4901" y="7507"/>
                    <a:pt x="5295" y="8490"/>
                    <a:pt x="6032" y="9195"/>
                  </a:cubicBezTo>
                  <a:cubicBezTo>
                    <a:pt x="6737" y="9802"/>
                    <a:pt x="7622" y="10146"/>
                    <a:pt x="8540" y="10179"/>
                  </a:cubicBezTo>
                  <a:cubicBezTo>
                    <a:pt x="7622" y="10113"/>
                    <a:pt x="6770" y="9752"/>
                    <a:pt x="6098" y="9130"/>
                  </a:cubicBezTo>
                  <a:cubicBezTo>
                    <a:pt x="5393" y="8441"/>
                    <a:pt x="5032" y="7474"/>
                    <a:pt x="5082" y="6474"/>
                  </a:cubicBezTo>
                  <a:cubicBezTo>
                    <a:pt x="5032" y="5376"/>
                    <a:pt x="5278" y="4147"/>
                    <a:pt x="5049" y="2835"/>
                  </a:cubicBezTo>
                  <a:cubicBezTo>
                    <a:pt x="4803" y="1573"/>
                    <a:pt x="4049" y="328"/>
                    <a:pt x="2869" y="65"/>
                  </a:cubicBezTo>
                  <a:cubicBezTo>
                    <a:pt x="2671" y="22"/>
                    <a:pt x="2472" y="1"/>
                    <a:pt x="22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2"/>
            <p:cNvSpPr/>
            <p:nvPr/>
          </p:nvSpPr>
          <p:spPr>
            <a:xfrm>
              <a:off x="3627425" y="4669200"/>
              <a:ext cx="62725" cy="52700"/>
            </a:xfrm>
            <a:custGeom>
              <a:rect b="b" l="l" r="r" t="t"/>
              <a:pathLst>
                <a:path extrusionOk="0" h="2108" w="2509">
                  <a:moveTo>
                    <a:pt x="1784" y="1"/>
                  </a:moveTo>
                  <a:cubicBezTo>
                    <a:pt x="1314" y="1"/>
                    <a:pt x="1020" y="401"/>
                    <a:pt x="935" y="1096"/>
                  </a:cubicBezTo>
                  <a:cubicBezTo>
                    <a:pt x="854" y="1747"/>
                    <a:pt x="267" y="1803"/>
                    <a:pt x="67" y="1803"/>
                  </a:cubicBezTo>
                  <a:cubicBezTo>
                    <a:pt x="26" y="1803"/>
                    <a:pt x="1" y="1801"/>
                    <a:pt x="1" y="1801"/>
                  </a:cubicBezTo>
                  <a:lnTo>
                    <a:pt x="1" y="1801"/>
                  </a:lnTo>
                  <a:cubicBezTo>
                    <a:pt x="121" y="1856"/>
                    <a:pt x="703" y="2108"/>
                    <a:pt x="1242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509" y="1309"/>
                    <a:pt x="2115" y="604"/>
                    <a:pt x="1968" y="375"/>
                  </a:cubicBezTo>
                  <a:cubicBezTo>
                    <a:pt x="1869" y="260"/>
                    <a:pt x="1902" y="96"/>
                    <a:pt x="2017" y="31"/>
                  </a:cubicBezTo>
                  <a:cubicBezTo>
                    <a:pt x="1935" y="11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2"/>
            <p:cNvSpPr/>
            <p:nvPr/>
          </p:nvSpPr>
          <p:spPr>
            <a:xfrm>
              <a:off x="3565950" y="4672825"/>
              <a:ext cx="120525" cy="136875"/>
            </a:xfrm>
            <a:custGeom>
              <a:rect b="b" l="l" r="r" t="t"/>
              <a:pathLst>
                <a:path extrusionOk="0" h="5475" w="4821">
                  <a:moveTo>
                    <a:pt x="476" y="0"/>
                  </a:moveTo>
                  <a:cubicBezTo>
                    <a:pt x="1" y="820"/>
                    <a:pt x="230" y="2148"/>
                    <a:pt x="870" y="3033"/>
                  </a:cubicBezTo>
                  <a:cubicBezTo>
                    <a:pt x="1352" y="3731"/>
                    <a:pt x="2130" y="3810"/>
                    <a:pt x="2456" y="3810"/>
                  </a:cubicBezTo>
                  <a:cubicBezTo>
                    <a:pt x="2551" y="3810"/>
                    <a:pt x="2607" y="3803"/>
                    <a:pt x="2607" y="3803"/>
                  </a:cubicBezTo>
                  <a:cubicBezTo>
                    <a:pt x="2329" y="3705"/>
                    <a:pt x="2279" y="3393"/>
                    <a:pt x="2476" y="3147"/>
                  </a:cubicBezTo>
                  <a:cubicBezTo>
                    <a:pt x="2624" y="2983"/>
                    <a:pt x="2607" y="2721"/>
                    <a:pt x="2410" y="2606"/>
                  </a:cubicBezTo>
                  <a:cubicBezTo>
                    <a:pt x="2296" y="2557"/>
                    <a:pt x="2017" y="2344"/>
                    <a:pt x="2247" y="2197"/>
                  </a:cubicBezTo>
                  <a:cubicBezTo>
                    <a:pt x="2273" y="2182"/>
                    <a:pt x="2301" y="2175"/>
                    <a:pt x="2332" y="2175"/>
                  </a:cubicBezTo>
                  <a:cubicBezTo>
                    <a:pt x="2570" y="2175"/>
                    <a:pt x="2913" y="2608"/>
                    <a:pt x="2869" y="3131"/>
                  </a:cubicBezTo>
                  <a:cubicBezTo>
                    <a:pt x="2820" y="3705"/>
                    <a:pt x="3083" y="3869"/>
                    <a:pt x="3476" y="4147"/>
                  </a:cubicBezTo>
                  <a:cubicBezTo>
                    <a:pt x="3869" y="4442"/>
                    <a:pt x="3640" y="4950"/>
                    <a:pt x="3640" y="4950"/>
                  </a:cubicBezTo>
                  <a:cubicBezTo>
                    <a:pt x="4361" y="4541"/>
                    <a:pt x="4197" y="3885"/>
                    <a:pt x="4115" y="3721"/>
                  </a:cubicBezTo>
                  <a:cubicBezTo>
                    <a:pt x="4017" y="3574"/>
                    <a:pt x="3837" y="3311"/>
                    <a:pt x="4066" y="3213"/>
                  </a:cubicBezTo>
                  <a:cubicBezTo>
                    <a:pt x="4079" y="3207"/>
                    <a:pt x="4092" y="3204"/>
                    <a:pt x="4105" y="3204"/>
                  </a:cubicBezTo>
                  <a:cubicBezTo>
                    <a:pt x="4305" y="3204"/>
                    <a:pt x="4376" y="3925"/>
                    <a:pt x="4361" y="4573"/>
                  </a:cubicBezTo>
                  <a:cubicBezTo>
                    <a:pt x="4345" y="4934"/>
                    <a:pt x="4525" y="5278"/>
                    <a:pt x="4820" y="5475"/>
                  </a:cubicBezTo>
                  <a:cubicBezTo>
                    <a:pt x="4689" y="5163"/>
                    <a:pt x="4623" y="4803"/>
                    <a:pt x="4640" y="4459"/>
                  </a:cubicBezTo>
                  <a:cubicBezTo>
                    <a:pt x="4640" y="3951"/>
                    <a:pt x="4738" y="3016"/>
                    <a:pt x="3820" y="2410"/>
                  </a:cubicBezTo>
                  <a:cubicBezTo>
                    <a:pt x="2919" y="1787"/>
                    <a:pt x="1820" y="2066"/>
                    <a:pt x="1017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2"/>
            <p:cNvSpPr/>
            <p:nvPr/>
          </p:nvSpPr>
          <p:spPr>
            <a:xfrm>
              <a:off x="3526225" y="4634225"/>
              <a:ext cx="74175" cy="48800"/>
            </a:xfrm>
            <a:custGeom>
              <a:rect b="b" l="l" r="r" t="t"/>
              <a:pathLst>
                <a:path extrusionOk="0" h="1952" w="2967">
                  <a:moveTo>
                    <a:pt x="2047" y="0"/>
                  </a:moveTo>
                  <a:cubicBezTo>
                    <a:pt x="328" y="0"/>
                    <a:pt x="279" y="1096"/>
                    <a:pt x="279" y="1380"/>
                  </a:cubicBezTo>
                  <a:cubicBezTo>
                    <a:pt x="279" y="1561"/>
                    <a:pt x="164" y="1725"/>
                    <a:pt x="0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59" y="1951"/>
                    <a:pt x="1827" y="1305"/>
                    <a:pt x="2033" y="790"/>
                  </a:cubicBezTo>
                  <a:cubicBezTo>
                    <a:pt x="2196" y="413"/>
                    <a:pt x="2541" y="135"/>
                    <a:pt x="2967" y="85"/>
                  </a:cubicBezTo>
                  <a:cubicBezTo>
                    <a:pt x="2616" y="26"/>
                    <a:pt x="2312" y="0"/>
                    <a:pt x="20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2"/>
            <p:cNvSpPr/>
            <p:nvPr/>
          </p:nvSpPr>
          <p:spPr>
            <a:xfrm>
              <a:off x="3497525" y="4633575"/>
              <a:ext cx="36500" cy="28500"/>
            </a:xfrm>
            <a:custGeom>
              <a:rect b="b" l="l" r="r" t="t"/>
              <a:pathLst>
                <a:path extrusionOk="0" h="1140" w="1460">
                  <a:moveTo>
                    <a:pt x="476" y="0"/>
                  </a:moveTo>
                  <a:cubicBezTo>
                    <a:pt x="433" y="0"/>
                    <a:pt x="388" y="10"/>
                    <a:pt x="345" y="29"/>
                  </a:cubicBezTo>
                  <a:cubicBezTo>
                    <a:pt x="99" y="144"/>
                    <a:pt x="1" y="423"/>
                    <a:pt x="99" y="669"/>
                  </a:cubicBezTo>
                  <a:cubicBezTo>
                    <a:pt x="181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8" y="1140"/>
                  </a:cubicBezTo>
                  <a:cubicBezTo>
                    <a:pt x="961" y="1140"/>
                    <a:pt x="1105" y="1096"/>
                    <a:pt x="1230" y="1013"/>
                  </a:cubicBezTo>
                  <a:cubicBezTo>
                    <a:pt x="1377" y="882"/>
                    <a:pt x="1459" y="702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35" y="902"/>
                    <a:pt x="783" y="902"/>
                  </a:cubicBezTo>
                  <a:cubicBezTo>
                    <a:pt x="763" y="902"/>
                    <a:pt x="742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85" y="85"/>
                    <a:pt x="430" y="73"/>
                    <a:pt x="474" y="73"/>
                  </a:cubicBezTo>
                  <a:cubicBezTo>
                    <a:pt x="594" y="73"/>
                    <a:pt x="710" y="160"/>
                    <a:pt x="722" y="292"/>
                  </a:cubicBezTo>
                  <a:cubicBezTo>
                    <a:pt x="733" y="403"/>
                    <a:pt x="646" y="469"/>
                    <a:pt x="594" y="469"/>
                  </a:cubicBezTo>
                  <a:cubicBezTo>
                    <a:pt x="569" y="469"/>
                    <a:pt x="553" y="454"/>
                    <a:pt x="558" y="423"/>
                  </a:cubicBezTo>
                  <a:cubicBezTo>
                    <a:pt x="583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3" y="357"/>
                    <a:pt x="394" y="538"/>
                    <a:pt x="394" y="538"/>
                  </a:cubicBezTo>
                  <a:cubicBezTo>
                    <a:pt x="442" y="581"/>
                    <a:pt x="498" y="600"/>
                    <a:pt x="554" y="600"/>
                  </a:cubicBezTo>
                  <a:cubicBezTo>
                    <a:pt x="689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2"/>
            <p:cNvSpPr/>
            <p:nvPr/>
          </p:nvSpPr>
          <p:spPr>
            <a:xfrm>
              <a:off x="4001550" y="4814975"/>
              <a:ext cx="100025" cy="218525"/>
            </a:xfrm>
            <a:custGeom>
              <a:rect b="b" l="l" r="r" t="t"/>
              <a:pathLst>
                <a:path extrusionOk="0" h="8741" w="4001">
                  <a:moveTo>
                    <a:pt x="1920" y="0"/>
                  </a:moveTo>
                  <a:cubicBezTo>
                    <a:pt x="1762" y="0"/>
                    <a:pt x="1602" y="22"/>
                    <a:pt x="1443" y="68"/>
                  </a:cubicBezTo>
                  <a:cubicBezTo>
                    <a:pt x="689" y="248"/>
                    <a:pt x="132" y="904"/>
                    <a:pt x="67" y="1690"/>
                  </a:cubicBezTo>
                  <a:cubicBezTo>
                    <a:pt x="1" y="2493"/>
                    <a:pt x="411" y="3280"/>
                    <a:pt x="1001" y="3838"/>
                  </a:cubicBezTo>
                  <a:cubicBezTo>
                    <a:pt x="1591" y="4428"/>
                    <a:pt x="2361" y="4706"/>
                    <a:pt x="2902" y="5214"/>
                  </a:cubicBezTo>
                  <a:cubicBezTo>
                    <a:pt x="3443" y="5673"/>
                    <a:pt x="3771" y="6345"/>
                    <a:pt x="3820" y="7050"/>
                  </a:cubicBezTo>
                  <a:cubicBezTo>
                    <a:pt x="3853" y="7722"/>
                    <a:pt x="3492" y="8394"/>
                    <a:pt x="2919" y="8558"/>
                  </a:cubicBezTo>
                  <a:cubicBezTo>
                    <a:pt x="2791" y="8610"/>
                    <a:pt x="2658" y="8635"/>
                    <a:pt x="2527" y="8635"/>
                  </a:cubicBezTo>
                  <a:cubicBezTo>
                    <a:pt x="2121" y="8635"/>
                    <a:pt x="1732" y="8398"/>
                    <a:pt x="1558" y="8001"/>
                  </a:cubicBezTo>
                  <a:cubicBezTo>
                    <a:pt x="1345" y="7558"/>
                    <a:pt x="1542" y="7034"/>
                    <a:pt x="2001" y="6837"/>
                  </a:cubicBezTo>
                  <a:cubicBezTo>
                    <a:pt x="2083" y="6804"/>
                    <a:pt x="2181" y="6788"/>
                    <a:pt x="2263" y="6788"/>
                  </a:cubicBezTo>
                  <a:cubicBezTo>
                    <a:pt x="2263" y="6788"/>
                    <a:pt x="2293" y="6785"/>
                    <a:pt x="2340" y="6785"/>
                  </a:cubicBezTo>
                  <a:cubicBezTo>
                    <a:pt x="2480" y="6785"/>
                    <a:pt x="2775" y="6813"/>
                    <a:pt x="2886" y="7034"/>
                  </a:cubicBezTo>
                  <a:cubicBezTo>
                    <a:pt x="2886" y="7034"/>
                    <a:pt x="2896" y="7076"/>
                    <a:pt x="2859" y="7076"/>
                  </a:cubicBezTo>
                  <a:cubicBezTo>
                    <a:pt x="2849" y="7076"/>
                    <a:pt x="2837" y="7073"/>
                    <a:pt x="2820" y="7067"/>
                  </a:cubicBezTo>
                  <a:cubicBezTo>
                    <a:pt x="2757" y="7024"/>
                    <a:pt x="2682" y="7003"/>
                    <a:pt x="2606" y="7003"/>
                  </a:cubicBezTo>
                  <a:cubicBezTo>
                    <a:pt x="2505" y="7003"/>
                    <a:pt x="2403" y="7041"/>
                    <a:pt x="2329" y="7116"/>
                  </a:cubicBezTo>
                  <a:cubicBezTo>
                    <a:pt x="2083" y="7345"/>
                    <a:pt x="2132" y="7771"/>
                    <a:pt x="2443" y="7935"/>
                  </a:cubicBezTo>
                  <a:cubicBezTo>
                    <a:pt x="2525" y="7973"/>
                    <a:pt x="2610" y="7991"/>
                    <a:pt x="2693" y="7991"/>
                  </a:cubicBezTo>
                  <a:cubicBezTo>
                    <a:pt x="3007" y="7991"/>
                    <a:pt x="3281" y="7724"/>
                    <a:pt x="3164" y="7231"/>
                  </a:cubicBezTo>
                  <a:cubicBezTo>
                    <a:pt x="3061" y="6890"/>
                    <a:pt x="2742" y="6683"/>
                    <a:pt x="2403" y="6683"/>
                  </a:cubicBezTo>
                  <a:cubicBezTo>
                    <a:pt x="2368" y="6683"/>
                    <a:pt x="2332" y="6685"/>
                    <a:pt x="2296" y="6690"/>
                  </a:cubicBezTo>
                  <a:cubicBezTo>
                    <a:pt x="2181" y="6690"/>
                    <a:pt x="2066" y="6722"/>
                    <a:pt x="1968" y="6788"/>
                  </a:cubicBezTo>
                  <a:cubicBezTo>
                    <a:pt x="1493" y="7001"/>
                    <a:pt x="1279" y="7542"/>
                    <a:pt x="1476" y="8017"/>
                  </a:cubicBezTo>
                  <a:cubicBezTo>
                    <a:pt x="1605" y="8455"/>
                    <a:pt x="2066" y="8740"/>
                    <a:pt x="2560" y="8740"/>
                  </a:cubicBezTo>
                  <a:cubicBezTo>
                    <a:pt x="2696" y="8740"/>
                    <a:pt x="2834" y="8719"/>
                    <a:pt x="2968" y="8673"/>
                  </a:cubicBezTo>
                  <a:cubicBezTo>
                    <a:pt x="3607" y="8493"/>
                    <a:pt x="4000" y="7755"/>
                    <a:pt x="3968" y="7050"/>
                  </a:cubicBezTo>
                  <a:cubicBezTo>
                    <a:pt x="3935" y="6296"/>
                    <a:pt x="3591" y="5575"/>
                    <a:pt x="3017" y="5083"/>
                  </a:cubicBezTo>
                  <a:cubicBezTo>
                    <a:pt x="2443" y="4559"/>
                    <a:pt x="1673" y="4264"/>
                    <a:pt x="1132" y="3706"/>
                  </a:cubicBezTo>
                  <a:cubicBezTo>
                    <a:pt x="558" y="3182"/>
                    <a:pt x="181" y="2428"/>
                    <a:pt x="230" y="1707"/>
                  </a:cubicBezTo>
                  <a:cubicBezTo>
                    <a:pt x="263" y="1248"/>
                    <a:pt x="476" y="838"/>
                    <a:pt x="821" y="543"/>
                  </a:cubicBezTo>
                  <a:cubicBezTo>
                    <a:pt x="984" y="428"/>
                    <a:pt x="1165" y="346"/>
                    <a:pt x="1345" y="281"/>
                  </a:cubicBezTo>
                  <a:cubicBezTo>
                    <a:pt x="1493" y="240"/>
                    <a:pt x="1644" y="219"/>
                    <a:pt x="1796" y="219"/>
                  </a:cubicBezTo>
                  <a:cubicBezTo>
                    <a:pt x="1947" y="219"/>
                    <a:pt x="2099" y="240"/>
                    <a:pt x="2247" y="281"/>
                  </a:cubicBezTo>
                  <a:cubicBezTo>
                    <a:pt x="3263" y="543"/>
                    <a:pt x="3591" y="1920"/>
                    <a:pt x="2902" y="2575"/>
                  </a:cubicBezTo>
                  <a:cubicBezTo>
                    <a:pt x="2771" y="2707"/>
                    <a:pt x="2591" y="2805"/>
                    <a:pt x="2394" y="2838"/>
                  </a:cubicBezTo>
                  <a:cubicBezTo>
                    <a:pt x="2332" y="2846"/>
                    <a:pt x="2274" y="2851"/>
                    <a:pt x="2218" y="2851"/>
                  </a:cubicBezTo>
                  <a:cubicBezTo>
                    <a:pt x="1758" y="2851"/>
                    <a:pt x="1514" y="2569"/>
                    <a:pt x="1558" y="2379"/>
                  </a:cubicBezTo>
                  <a:cubicBezTo>
                    <a:pt x="1558" y="2379"/>
                    <a:pt x="1558" y="2346"/>
                    <a:pt x="1624" y="2346"/>
                  </a:cubicBezTo>
                  <a:cubicBezTo>
                    <a:pt x="1634" y="2346"/>
                    <a:pt x="1653" y="2347"/>
                    <a:pt x="1679" y="2347"/>
                  </a:cubicBezTo>
                  <a:cubicBezTo>
                    <a:pt x="1814" y="2347"/>
                    <a:pt x="2125" y="2324"/>
                    <a:pt x="2263" y="2035"/>
                  </a:cubicBezTo>
                  <a:cubicBezTo>
                    <a:pt x="2381" y="1680"/>
                    <a:pt x="2099" y="1346"/>
                    <a:pt x="1771" y="1346"/>
                  </a:cubicBezTo>
                  <a:cubicBezTo>
                    <a:pt x="1690" y="1346"/>
                    <a:pt x="1607" y="1366"/>
                    <a:pt x="1525" y="1412"/>
                  </a:cubicBezTo>
                  <a:cubicBezTo>
                    <a:pt x="902" y="1789"/>
                    <a:pt x="1050" y="2723"/>
                    <a:pt x="1755" y="2903"/>
                  </a:cubicBezTo>
                  <a:cubicBezTo>
                    <a:pt x="1925" y="2981"/>
                    <a:pt x="2104" y="3018"/>
                    <a:pt x="2281" y="3018"/>
                  </a:cubicBezTo>
                  <a:cubicBezTo>
                    <a:pt x="2735" y="3018"/>
                    <a:pt x="3174" y="2775"/>
                    <a:pt x="3410" y="2362"/>
                  </a:cubicBezTo>
                  <a:cubicBezTo>
                    <a:pt x="3673" y="1821"/>
                    <a:pt x="3623" y="1166"/>
                    <a:pt x="3279" y="674"/>
                  </a:cubicBezTo>
                  <a:cubicBezTo>
                    <a:pt x="2951" y="245"/>
                    <a:pt x="2448" y="0"/>
                    <a:pt x="1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2"/>
            <p:cNvSpPr/>
            <p:nvPr/>
          </p:nvSpPr>
          <p:spPr>
            <a:xfrm>
              <a:off x="4056475" y="4897800"/>
              <a:ext cx="43050" cy="60250"/>
            </a:xfrm>
            <a:custGeom>
              <a:rect b="b" l="l" r="r" t="t"/>
              <a:pathLst>
                <a:path extrusionOk="0" h="2410" w="1722">
                  <a:moveTo>
                    <a:pt x="213" y="0"/>
                  </a:moveTo>
                  <a:cubicBezTo>
                    <a:pt x="213" y="0"/>
                    <a:pt x="246" y="82"/>
                    <a:pt x="115" y="475"/>
                  </a:cubicBezTo>
                  <a:cubicBezTo>
                    <a:pt x="0" y="852"/>
                    <a:pt x="328" y="1115"/>
                    <a:pt x="967" y="1393"/>
                  </a:cubicBezTo>
                  <a:cubicBezTo>
                    <a:pt x="1590" y="1672"/>
                    <a:pt x="1672" y="2410"/>
                    <a:pt x="1672" y="2410"/>
                  </a:cubicBezTo>
                  <a:cubicBezTo>
                    <a:pt x="1721" y="393"/>
                    <a:pt x="886" y="328"/>
                    <a:pt x="689" y="328"/>
                  </a:cubicBezTo>
                  <a:cubicBezTo>
                    <a:pt x="674" y="329"/>
                    <a:pt x="660" y="330"/>
                    <a:pt x="646" y="330"/>
                  </a:cubicBezTo>
                  <a:cubicBezTo>
                    <a:pt x="478" y="330"/>
                    <a:pt x="391" y="240"/>
                    <a:pt x="361" y="164"/>
                  </a:cubicBezTo>
                  <a:cubicBezTo>
                    <a:pt x="345" y="66"/>
                    <a:pt x="214" y="0"/>
                    <a:pt x="21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2"/>
            <p:cNvSpPr/>
            <p:nvPr/>
          </p:nvSpPr>
          <p:spPr>
            <a:xfrm>
              <a:off x="3922475" y="4719950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1131" y="0"/>
                  </a:moveTo>
                  <a:lnTo>
                    <a:pt x="1131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02" y="574"/>
                    <a:pt x="361" y="1197"/>
                    <a:pt x="754" y="1820"/>
                  </a:cubicBezTo>
                  <a:cubicBezTo>
                    <a:pt x="1197" y="2508"/>
                    <a:pt x="1787" y="2295"/>
                    <a:pt x="1984" y="2869"/>
                  </a:cubicBezTo>
                  <a:cubicBezTo>
                    <a:pt x="1984" y="2869"/>
                    <a:pt x="2066" y="3164"/>
                    <a:pt x="1869" y="3262"/>
                  </a:cubicBezTo>
                  <a:cubicBezTo>
                    <a:pt x="1835" y="3284"/>
                    <a:pt x="1803" y="3293"/>
                    <a:pt x="1772" y="3293"/>
                  </a:cubicBezTo>
                  <a:cubicBezTo>
                    <a:pt x="1639" y="3293"/>
                    <a:pt x="1541" y="3114"/>
                    <a:pt x="1541" y="2967"/>
                  </a:cubicBezTo>
                  <a:cubicBezTo>
                    <a:pt x="1476" y="2656"/>
                    <a:pt x="1230" y="2426"/>
                    <a:pt x="918" y="2377"/>
                  </a:cubicBezTo>
                  <a:cubicBezTo>
                    <a:pt x="542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41" y="2508"/>
                    <a:pt x="525" y="2656"/>
                  </a:cubicBezTo>
                  <a:cubicBezTo>
                    <a:pt x="443" y="2803"/>
                    <a:pt x="148" y="3295"/>
                    <a:pt x="722" y="3672"/>
                  </a:cubicBezTo>
                  <a:cubicBezTo>
                    <a:pt x="1295" y="4049"/>
                    <a:pt x="1574" y="3852"/>
                    <a:pt x="1672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6" y="6163"/>
                    <a:pt x="1967" y="6065"/>
                    <a:pt x="1918" y="5950"/>
                  </a:cubicBezTo>
                  <a:cubicBezTo>
                    <a:pt x="1765" y="5629"/>
                    <a:pt x="1442" y="5422"/>
                    <a:pt x="1080" y="5422"/>
                  </a:cubicBezTo>
                  <a:cubicBezTo>
                    <a:pt x="1053" y="5422"/>
                    <a:pt x="1027" y="5424"/>
                    <a:pt x="1000" y="5426"/>
                  </a:cubicBezTo>
                  <a:cubicBezTo>
                    <a:pt x="957" y="5428"/>
                    <a:pt x="917" y="5429"/>
                    <a:pt x="880" y="5429"/>
                  </a:cubicBezTo>
                  <a:cubicBezTo>
                    <a:pt x="417" y="5429"/>
                    <a:pt x="357" y="5252"/>
                    <a:pt x="312" y="5131"/>
                  </a:cubicBezTo>
                  <a:lnTo>
                    <a:pt x="312" y="5131"/>
                  </a:lnTo>
                  <a:cubicBezTo>
                    <a:pt x="312" y="5131"/>
                    <a:pt x="1" y="6114"/>
                    <a:pt x="935" y="6606"/>
                  </a:cubicBezTo>
                  <a:cubicBezTo>
                    <a:pt x="1869" y="7098"/>
                    <a:pt x="1787" y="6737"/>
                    <a:pt x="3082" y="7786"/>
                  </a:cubicBezTo>
                  <a:cubicBezTo>
                    <a:pt x="4131" y="8655"/>
                    <a:pt x="4328" y="8704"/>
                    <a:pt x="4328" y="8704"/>
                  </a:cubicBezTo>
                  <a:cubicBezTo>
                    <a:pt x="4293" y="8695"/>
                    <a:pt x="4259" y="8691"/>
                    <a:pt x="4225" y="8691"/>
                  </a:cubicBezTo>
                  <a:cubicBezTo>
                    <a:pt x="4065" y="8691"/>
                    <a:pt x="3914" y="8782"/>
                    <a:pt x="3820" y="8917"/>
                  </a:cubicBezTo>
                  <a:cubicBezTo>
                    <a:pt x="3623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1" y="9572"/>
                  </a:cubicBezTo>
                  <a:cubicBezTo>
                    <a:pt x="4274" y="9572"/>
                    <a:pt x="4422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8" y="9421"/>
                    <a:pt x="5182" y="9322"/>
                    <a:pt x="5410" y="9322"/>
                  </a:cubicBezTo>
                  <a:cubicBezTo>
                    <a:pt x="5713" y="9322"/>
                    <a:pt x="6074" y="9498"/>
                    <a:pt x="6393" y="10032"/>
                  </a:cubicBezTo>
                  <a:cubicBezTo>
                    <a:pt x="6393" y="10032"/>
                    <a:pt x="6164" y="9212"/>
                    <a:pt x="4836" y="8688"/>
                  </a:cubicBezTo>
                  <a:cubicBezTo>
                    <a:pt x="3115" y="7966"/>
                    <a:pt x="2033" y="6262"/>
                    <a:pt x="2131" y="4409"/>
                  </a:cubicBezTo>
                  <a:cubicBezTo>
                    <a:pt x="2213" y="2180"/>
                    <a:pt x="3508" y="656"/>
                    <a:pt x="11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2"/>
            <p:cNvSpPr/>
            <p:nvPr/>
          </p:nvSpPr>
          <p:spPr>
            <a:xfrm>
              <a:off x="3968775" y="4656025"/>
              <a:ext cx="73375" cy="268825"/>
            </a:xfrm>
            <a:custGeom>
              <a:rect b="b" l="l" r="r" t="t"/>
              <a:pathLst>
                <a:path extrusionOk="0" h="10753" w="2935">
                  <a:moveTo>
                    <a:pt x="1299" y="0"/>
                  </a:moveTo>
                  <a:cubicBezTo>
                    <a:pt x="720" y="0"/>
                    <a:pt x="172" y="382"/>
                    <a:pt x="99" y="902"/>
                  </a:cubicBezTo>
                  <a:cubicBezTo>
                    <a:pt x="1" y="1459"/>
                    <a:pt x="427" y="1967"/>
                    <a:pt x="984" y="1967"/>
                  </a:cubicBezTo>
                  <a:cubicBezTo>
                    <a:pt x="991" y="1967"/>
                    <a:pt x="999" y="1967"/>
                    <a:pt x="1006" y="1967"/>
                  </a:cubicBezTo>
                  <a:cubicBezTo>
                    <a:pt x="1565" y="1967"/>
                    <a:pt x="1850" y="1341"/>
                    <a:pt x="1656" y="1082"/>
                  </a:cubicBezTo>
                  <a:cubicBezTo>
                    <a:pt x="1572" y="962"/>
                    <a:pt x="1448" y="908"/>
                    <a:pt x="1326" y="908"/>
                  </a:cubicBezTo>
                  <a:cubicBezTo>
                    <a:pt x="1117" y="908"/>
                    <a:pt x="914" y="1069"/>
                    <a:pt x="935" y="1328"/>
                  </a:cubicBezTo>
                  <a:cubicBezTo>
                    <a:pt x="951" y="1639"/>
                    <a:pt x="1296" y="1607"/>
                    <a:pt x="1345" y="1656"/>
                  </a:cubicBezTo>
                  <a:cubicBezTo>
                    <a:pt x="1378" y="1689"/>
                    <a:pt x="1345" y="1754"/>
                    <a:pt x="1345" y="1754"/>
                  </a:cubicBezTo>
                  <a:cubicBezTo>
                    <a:pt x="1296" y="1820"/>
                    <a:pt x="1230" y="1869"/>
                    <a:pt x="1164" y="1902"/>
                  </a:cubicBezTo>
                  <a:cubicBezTo>
                    <a:pt x="1148" y="1902"/>
                    <a:pt x="1132" y="1918"/>
                    <a:pt x="1115" y="1918"/>
                  </a:cubicBezTo>
                  <a:lnTo>
                    <a:pt x="1099" y="1918"/>
                  </a:lnTo>
                  <a:cubicBezTo>
                    <a:pt x="1065" y="1922"/>
                    <a:pt x="1032" y="1924"/>
                    <a:pt x="999" y="1924"/>
                  </a:cubicBezTo>
                  <a:cubicBezTo>
                    <a:pt x="473" y="1924"/>
                    <a:pt x="73" y="1443"/>
                    <a:pt x="181" y="918"/>
                  </a:cubicBezTo>
                  <a:cubicBezTo>
                    <a:pt x="263" y="446"/>
                    <a:pt x="756" y="122"/>
                    <a:pt x="1270" y="122"/>
                  </a:cubicBezTo>
                  <a:cubicBezTo>
                    <a:pt x="1577" y="122"/>
                    <a:pt x="1892" y="238"/>
                    <a:pt x="2132" y="508"/>
                  </a:cubicBezTo>
                  <a:cubicBezTo>
                    <a:pt x="2754" y="1246"/>
                    <a:pt x="2623" y="2426"/>
                    <a:pt x="2246" y="3442"/>
                  </a:cubicBezTo>
                  <a:cubicBezTo>
                    <a:pt x="1427" y="5458"/>
                    <a:pt x="542" y="7491"/>
                    <a:pt x="1148" y="8966"/>
                  </a:cubicBezTo>
                  <a:cubicBezTo>
                    <a:pt x="1427" y="9720"/>
                    <a:pt x="1968" y="10359"/>
                    <a:pt x="2672" y="10753"/>
                  </a:cubicBezTo>
                  <a:cubicBezTo>
                    <a:pt x="2000" y="10327"/>
                    <a:pt x="1492" y="9687"/>
                    <a:pt x="1230" y="8950"/>
                  </a:cubicBezTo>
                  <a:cubicBezTo>
                    <a:pt x="689" y="7507"/>
                    <a:pt x="1558" y="5557"/>
                    <a:pt x="2410" y="3508"/>
                  </a:cubicBezTo>
                  <a:cubicBezTo>
                    <a:pt x="2787" y="2475"/>
                    <a:pt x="2935" y="1230"/>
                    <a:pt x="2246" y="426"/>
                  </a:cubicBezTo>
                  <a:cubicBezTo>
                    <a:pt x="1977" y="127"/>
                    <a:pt x="1633" y="0"/>
                    <a:pt x="12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2"/>
            <p:cNvSpPr/>
            <p:nvPr/>
          </p:nvSpPr>
          <p:spPr>
            <a:xfrm>
              <a:off x="4054025" y="4734275"/>
              <a:ext cx="94675" cy="93475"/>
            </a:xfrm>
            <a:custGeom>
              <a:rect b="b" l="l" r="r" t="t"/>
              <a:pathLst>
                <a:path extrusionOk="0" h="3739" w="3787">
                  <a:moveTo>
                    <a:pt x="3278" y="1"/>
                  </a:moveTo>
                  <a:cubicBezTo>
                    <a:pt x="3278" y="1"/>
                    <a:pt x="3278" y="268"/>
                    <a:pt x="3109" y="268"/>
                  </a:cubicBezTo>
                  <a:cubicBezTo>
                    <a:pt x="3095" y="268"/>
                    <a:pt x="3081" y="267"/>
                    <a:pt x="3065" y="263"/>
                  </a:cubicBezTo>
                  <a:cubicBezTo>
                    <a:pt x="2965" y="240"/>
                    <a:pt x="2825" y="181"/>
                    <a:pt x="2690" y="181"/>
                  </a:cubicBezTo>
                  <a:cubicBezTo>
                    <a:pt x="2540" y="181"/>
                    <a:pt x="2397" y="256"/>
                    <a:pt x="2328" y="542"/>
                  </a:cubicBezTo>
                  <a:cubicBezTo>
                    <a:pt x="2202" y="1062"/>
                    <a:pt x="2151" y="1643"/>
                    <a:pt x="1943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0" y="1642"/>
                    <a:pt x="1851" y="1643"/>
                    <a:pt x="1843" y="1643"/>
                  </a:cubicBezTo>
                  <a:cubicBezTo>
                    <a:pt x="1635" y="1643"/>
                    <a:pt x="1585" y="1062"/>
                    <a:pt x="1459" y="542"/>
                  </a:cubicBezTo>
                  <a:cubicBezTo>
                    <a:pt x="1398" y="256"/>
                    <a:pt x="1259" y="181"/>
                    <a:pt x="1108" y="181"/>
                  </a:cubicBezTo>
                  <a:cubicBezTo>
                    <a:pt x="974" y="181"/>
                    <a:pt x="829" y="240"/>
                    <a:pt x="721" y="263"/>
                  </a:cubicBezTo>
                  <a:cubicBezTo>
                    <a:pt x="704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31" y="673"/>
                  </a:cubicBezTo>
                  <a:cubicBezTo>
                    <a:pt x="0" y="1279"/>
                    <a:pt x="262" y="1493"/>
                    <a:pt x="1049" y="1870"/>
                  </a:cubicBezTo>
                  <a:cubicBezTo>
                    <a:pt x="1836" y="2230"/>
                    <a:pt x="1869" y="3509"/>
                    <a:pt x="1869" y="3509"/>
                  </a:cubicBezTo>
                  <a:lnTo>
                    <a:pt x="1901" y="3738"/>
                  </a:lnTo>
                  <a:lnTo>
                    <a:pt x="1918" y="3509"/>
                  </a:lnTo>
                  <a:cubicBezTo>
                    <a:pt x="1918" y="3509"/>
                    <a:pt x="1951" y="2214"/>
                    <a:pt x="2737" y="1870"/>
                  </a:cubicBezTo>
                  <a:cubicBezTo>
                    <a:pt x="3508" y="1509"/>
                    <a:pt x="3786" y="1279"/>
                    <a:pt x="3639" y="673"/>
                  </a:cubicBezTo>
                  <a:cubicBezTo>
                    <a:pt x="3508" y="83"/>
                    <a:pt x="3278" y="1"/>
                    <a:pt x="32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2"/>
            <p:cNvSpPr/>
            <p:nvPr/>
          </p:nvSpPr>
          <p:spPr>
            <a:xfrm>
              <a:off x="4084350" y="4669550"/>
              <a:ext cx="34025" cy="84850"/>
            </a:xfrm>
            <a:custGeom>
              <a:rect b="b" l="l" r="r" t="t"/>
              <a:pathLst>
                <a:path extrusionOk="0" h="3394" w="1361">
                  <a:moveTo>
                    <a:pt x="688" y="0"/>
                  </a:moveTo>
                  <a:lnTo>
                    <a:pt x="639" y="344"/>
                  </a:lnTo>
                  <a:cubicBezTo>
                    <a:pt x="606" y="607"/>
                    <a:pt x="508" y="869"/>
                    <a:pt x="361" y="1098"/>
                  </a:cubicBezTo>
                  <a:cubicBezTo>
                    <a:pt x="131" y="1443"/>
                    <a:pt x="0" y="1770"/>
                    <a:pt x="295" y="2164"/>
                  </a:cubicBezTo>
                  <a:cubicBezTo>
                    <a:pt x="492" y="2426"/>
                    <a:pt x="606" y="2737"/>
                    <a:pt x="656" y="3065"/>
                  </a:cubicBezTo>
                  <a:cubicBezTo>
                    <a:pt x="656" y="3147"/>
                    <a:pt x="672" y="3393"/>
                    <a:pt x="688" y="3393"/>
                  </a:cubicBezTo>
                  <a:cubicBezTo>
                    <a:pt x="688" y="3393"/>
                    <a:pt x="705" y="3131"/>
                    <a:pt x="721" y="3065"/>
                  </a:cubicBezTo>
                  <a:cubicBezTo>
                    <a:pt x="754" y="2737"/>
                    <a:pt x="869" y="2426"/>
                    <a:pt x="1065" y="2164"/>
                  </a:cubicBezTo>
                  <a:cubicBezTo>
                    <a:pt x="1360" y="1754"/>
                    <a:pt x="1229" y="1443"/>
                    <a:pt x="1000" y="1098"/>
                  </a:cubicBezTo>
                  <a:cubicBezTo>
                    <a:pt x="852" y="869"/>
                    <a:pt x="754" y="607"/>
                    <a:pt x="721" y="344"/>
                  </a:cubicBezTo>
                  <a:lnTo>
                    <a:pt x="688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2"/>
            <p:cNvSpPr/>
            <p:nvPr/>
          </p:nvSpPr>
          <p:spPr>
            <a:xfrm>
              <a:off x="4031475" y="4646175"/>
              <a:ext cx="69275" cy="203700"/>
            </a:xfrm>
            <a:custGeom>
              <a:rect b="b" l="l" r="r" t="t"/>
              <a:pathLst>
                <a:path extrusionOk="0" h="8148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099"/>
                    <a:pt x="968" y="1279"/>
                    <a:pt x="443" y="2902"/>
                  </a:cubicBezTo>
                  <a:cubicBezTo>
                    <a:pt x="1" y="4279"/>
                    <a:pt x="263" y="5230"/>
                    <a:pt x="1574" y="6131"/>
                  </a:cubicBezTo>
                  <a:cubicBezTo>
                    <a:pt x="2705" y="6934"/>
                    <a:pt x="2771" y="8000"/>
                    <a:pt x="2771" y="8147"/>
                  </a:cubicBezTo>
                  <a:cubicBezTo>
                    <a:pt x="2771" y="7639"/>
                    <a:pt x="2623" y="7164"/>
                    <a:pt x="2328" y="6754"/>
                  </a:cubicBezTo>
                  <a:cubicBezTo>
                    <a:pt x="2033" y="6328"/>
                    <a:pt x="1640" y="6066"/>
                    <a:pt x="1050" y="5557"/>
                  </a:cubicBezTo>
                  <a:cubicBezTo>
                    <a:pt x="869" y="5394"/>
                    <a:pt x="738" y="5197"/>
                    <a:pt x="640" y="4967"/>
                  </a:cubicBezTo>
                  <a:cubicBezTo>
                    <a:pt x="312" y="4131"/>
                    <a:pt x="968" y="3263"/>
                    <a:pt x="1312" y="2902"/>
                  </a:cubicBezTo>
                  <a:cubicBezTo>
                    <a:pt x="1722" y="2443"/>
                    <a:pt x="2426" y="1968"/>
                    <a:pt x="2574" y="1066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2"/>
            <p:cNvSpPr/>
            <p:nvPr/>
          </p:nvSpPr>
          <p:spPr>
            <a:xfrm>
              <a:off x="3956400" y="4410175"/>
              <a:ext cx="60750" cy="136450"/>
            </a:xfrm>
            <a:custGeom>
              <a:rect b="b" l="l" r="r" t="t"/>
              <a:pathLst>
                <a:path extrusionOk="0" h="5458" w="2430">
                  <a:moveTo>
                    <a:pt x="993" y="0"/>
                  </a:moveTo>
                  <a:cubicBezTo>
                    <a:pt x="641" y="0"/>
                    <a:pt x="0" y="573"/>
                    <a:pt x="299" y="2425"/>
                  </a:cubicBezTo>
                  <a:cubicBezTo>
                    <a:pt x="610" y="4458"/>
                    <a:pt x="2168" y="5409"/>
                    <a:pt x="2430" y="5458"/>
                  </a:cubicBezTo>
                  <a:cubicBezTo>
                    <a:pt x="2430" y="5458"/>
                    <a:pt x="922" y="4474"/>
                    <a:pt x="791" y="2802"/>
                  </a:cubicBezTo>
                  <a:cubicBezTo>
                    <a:pt x="660" y="1130"/>
                    <a:pt x="1168" y="1098"/>
                    <a:pt x="1315" y="737"/>
                  </a:cubicBezTo>
                  <a:cubicBezTo>
                    <a:pt x="1479" y="376"/>
                    <a:pt x="1414" y="114"/>
                    <a:pt x="1086" y="16"/>
                  </a:cubicBezTo>
                  <a:cubicBezTo>
                    <a:pt x="1058" y="6"/>
                    <a:pt x="1027" y="0"/>
                    <a:pt x="9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2"/>
            <p:cNvSpPr/>
            <p:nvPr/>
          </p:nvSpPr>
          <p:spPr>
            <a:xfrm>
              <a:off x="3929450" y="4372750"/>
              <a:ext cx="131975" cy="177575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1" y="0"/>
                    <a:pt x="3183" y="25"/>
                    <a:pt x="3016" y="54"/>
                  </a:cubicBezTo>
                  <a:cubicBezTo>
                    <a:pt x="2590" y="120"/>
                    <a:pt x="2180" y="300"/>
                    <a:pt x="1820" y="546"/>
                  </a:cubicBezTo>
                  <a:cubicBezTo>
                    <a:pt x="0" y="1890"/>
                    <a:pt x="328" y="4283"/>
                    <a:pt x="869" y="5430"/>
                  </a:cubicBezTo>
                  <a:cubicBezTo>
                    <a:pt x="1164" y="6119"/>
                    <a:pt x="1656" y="6692"/>
                    <a:pt x="2262" y="7102"/>
                  </a:cubicBezTo>
                  <a:cubicBezTo>
                    <a:pt x="1672" y="6676"/>
                    <a:pt x="1213" y="6086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4" y="376"/>
                    <a:pt x="2901" y="184"/>
                    <a:pt x="3415" y="184"/>
                  </a:cubicBezTo>
                  <a:cubicBezTo>
                    <a:pt x="3831" y="184"/>
                    <a:pt x="4220" y="309"/>
                    <a:pt x="4491" y="595"/>
                  </a:cubicBezTo>
                  <a:cubicBezTo>
                    <a:pt x="5137" y="1241"/>
                    <a:pt x="4670" y="2300"/>
                    <a:pt x="3966" y="2300"/>
                  </a:cubicBezTo>
                  <a:cubicBezTo>
                    <a:pt x="3955" y="2300"/>
                    <a:pt x="3945" y="2300"/>
                    <a:pt x="3934" y="2300"/>
                  </a:cubicBezTo>
                  <a:cubicBezTo>
                    <a:pt x="3904" y="2303"/>
                    <a:pt x="3875" y="2305"/>
                    <a:pt x="3845" y="2305"/>
                  </a:cubicBezTo>
                  <a:cubicBezTo>
                    <a:pt x="3584" y="2305"/>
                    <a:pt x="3344" y="2175"/>
                    <a:pt x="3196" y="1939"/>
                  </a:cubicBezTo>
                  <a:cubicBezTo>
                    <a:pt x="3147" y="1841"/>
                    <a:pt x="3131" y="1710"/>
                    <a:pt x="3131" y="1578"/>
                  </a:cubicBezTo>
                  <a:cubicBezTo>
                    <a:pt x="3160" y="1327"/>
                    <a:pt x="3240" y="1247"/>
                    <a:pt x="3294" y="1247"/>
                  </a:cubicBezTo>
                  <a:cubicBezTo>
                    <a:pt x="3332" y="1247"/>
                    <a:pt x="3357" y="1285"/>
                    <a:pt x="3344" y="1333"/>
                  </a:cubicBezTo>
                  <a:cubicBezTo>
                    <a:pt x="3300" y="1569"/>
                    <a:pt x="3495" y="1766"/>
                    <a:pt x="3727" y="1766"/>
                  </a:cubicBezTo>
                  <a:cubicBezTo>
                    <a:pt x="3752" y="1766"/>
                    <a:pt x="3777" y="1764"/>
                    <a:pt x="3803" y="1759"/>
                  </a:cubicBezTo>
                  <a:cubicBezTo>
                    <a:pt x="4213" y="1710"/>
                    <a:pt x="4327" y="1169"/>
                    <a:pt x="3967" y="956"/>
                  </a:cubicBezTo>
                  <a:cubicBezTo>
                    <a:pt x="3873" y="909"/>
                    <a:pt x="3775" y="887"/>
                    <a:pt x="3679" y="887"/>
                  </a:cubicBezTo>
                  <a:cubicBezTo>
                    <a:pt x="3370" y="887"/>
                    <a:pt x="3082" y="1110"/>
                    <a:pt x="3032" y="1447"/>
                  </a:cubicBezTo>
                  <a:cubicBezTo>
                    <a:pt x="2983" y="1775"/>
                    <a:pt x="3131" y="2103"/>
                    <a:pt x="3426" y="2267"/>
                  </a:cubicBezTo>
                  <a:lnTo>
                    <a:pt x="3459" y="2283"/>
                  </a:lnTo>
                  <a:lnTo>
                    <a:pt x="3475" y="2283"/>
                  </a:lnTo>
                  <a:cubicBezTo>
                    <a:pt x="3557" y="2332"/>
                    <a:pt x="3655" y="2365"/>
                    <a:pt x="3770" y="2398"/>
                  </a:cubicBezTo>
                  <a:cubicBezTo>
                    <a:pt x="3863" y="2420"/>
                    <a:pt x="3957" y="2430"/>
                    <a:pt x="4048" y="2430"/>
                  </a:cubicBezTo>
                  <a:cubicBezTo>
                    <a:pt x="4646" y="2430"/>
                    <a:pt x="5172" y="1992"/>
                    <a:pt x="5229" y="1480"/>
                  </a:cubicBezTo>
                  <a:cubicBezTo>
                    <a:pt x="5278" y="1054"/>
                    <a:pt x="5114" y="644"/>
                    <a:pt x="4803" y="382"/>
                  </a:cubicBezTo>
                  <a:cubicBezTo>
                    <a:pt x="4420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2"/>
            <p:cNvSpPr/>
            <p:nvPr/>
          </p:nvSpPr>
          <p:spPr>
            <a:xfrm>
              <a:off x="4010175" y="4326125"/>
              <a:ext cx="182375" cy="128300"/>
            </a:xfrm>
            <a:custGeom>
              <a:rect b="b" l="l" r="r" t="t"/>
              <a:pathLst>
                <a:path extrusionOk="0" h="5132" w="7295">
                  <a:moveTo>
                    <a:pt x="1728" y="1"/>
                  </a:moveTo>
                  <a:cubicBezTo>
                    <a:pt x="1336" y="1"/>
                    <a:pt x="951" y="172"/>
                    <a:pt x="689" y="493"/>
                  </a:cubicBezTo>
                  <a:cubicBezTo>
                    <a:pt x="603" y="635"/>
                    <a:pt x="453" y="706"/>
                    <a:pt x="303" y="706"/>
                  </a:cubicBezTo>
                  <a:cubicBezTo>
                    <a:pt x="193" y="706"/>
                    <a:pt x="83" y="668"/>
                    <a:pt x="0" y="591"/>
                  </a:cubicBezTo>
                  <a:lnTo>
                    <a:pt x="0" y="591"/>
                  </a:lnTo>
                  <a:cubicBezTo>
                    <a:pt x="33" y="952"/>
                    <a:pt x="49" y="1018"/>
                    <a:pt x="1754" y="1739"/>
                  </a:cubicBezTo>
                  <a:cubicBezTo>
                    <a:pt x="3065" y="2296"/>
                    <a:pt x="3508" y="4247"/>
                    <a:pt x="3655" y="5132"/>
                  </a:cubicBezTo>
                  <a:cubicBezTo>
                    <a:pt x="3787" y="4263"/>
                    <a:pt x="4229" y="2296"/>
                    <a:pt x="5540" y="1739"/>
                  </a:cubicBezTo>
                  <a:cubicBezTo>
                    <a:pt x="7245" y="1018"/>
                    <a:pt x="7262" y="952"/>
                    <a:pt x="7294" y="591"/>
                  </a:cubicBezTo>
                  <a:lnTo>
                    <a:pt x="7294" y="591"/>
                  </a:lnTo>
                  <a:cubicBezTo>
                    <a:pt x="7211" y="668"/>
                    <a:pt x="7101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3" y="172"/>
                    <a:pt x="5959" y="1"/>
                    <a:pt x="5566" y="1"/>
                  </a:cubicBezTo>
                  <a:cubicBezTo>
                    <a:pt x="5298" y="1"/>
                    <a:pt x="5026" y="81"/>
                    <a:pt x="4786" y="247"/>
                  </a:cubicBezTo>
                  <a:cubicBezTo>
                    <a:pt x="4213" y="657"/>
                    <a:pt x="3836" y="1476"/>
                    <a:pt x="3655" y="2657"/>
                  </a:cubicBezTo>
                  <a:cubicBezTo>
                    <a:pt x="3459" y="1460"/>
                    <a:pt x="3082" y="641"/>
                    <a:pt x="2508" y="247"/>
                  </a:cubicBezTo>
                  <a:cubicBezTo>
                    <a:pt x="2268" y="81"/>
                    <a:pt x="1996" y="1"/>
                    <a:pt x="17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2"/>
            <p:cNvSpPr/>
            <p:nvPr/>
          </p:nvSpPr>
          <p:spPr>
            <a:xfrm>
              <a:off x="4067950" y="4254850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44" y="0"/>
                  </a:moveTo>
                  <a:cubicBezTo>
                    <a:pt x="1262" y="164"/>
                    <a:pt x="1148" y="312"/>
                    <a:pt x="1017" y="426"/>
                  </a:cubicBezTo>
                  <a:cubicBezTo>
                    <a:pt x="574" y="853"/>
                    <a:pt x="0" y="1721"/>
                    <a:pt x="738" y="2918"/>
                  </a:cubicBezTo>
                  <a:cubicBezTo>
                    <a:pt x="1017" y="3377"/>
                    <a:pt x="1230" y="3901"/>
                    <a:pt x="1344" y="4442"/>
                  </a:cubicBezTo>
                  <a:cubicBezTo>
                    <a:pt x="1459" y="3901"/>
                    <a:pt x="1656" y="3377"/>
                    <a:pt x="1951" y="2918"/>
                  </a:cubicBezTo>
                  <a:cubicBezTo>
                    <a:pt x="2672" y="1721"/>
                    <a:pt x="2115" y="869"/>
                    <a:pt x="1672" y="426"/>
                  </a:cubicBezTo>
                  <a:cubicBezTo>
                    <a:pt x="1541" y="312"/>
                    <a:pt x="1426" y="164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2"/>
            <p:cNvSpPr/>
            <p:nvPr/>
          </p:nvSpPr>
          <p:spPr>
            <a:xfrm>
              <a:off x="4024925" y="4150150"/>
              <a:ext cx="152875" cy="167825"/>
            </a:xfrm>
            <a:custGeom>
              <a:rect b="b" l="l" r="r" t="t"/>
              <a:pathLst>
                <a:path extrusionOk="0" h="6713" w="6115">
                  <a:moveTo>
                    <a:pt x="1600" y="0"/>
                  </a:moveTo>
                  <a:cubicBezTo>
                    <a:pt x="1200" y="0"/>
                    <a:pt x="806" y="159"/>
                    <a:pt x="574" y="451"/>
                  </a:cubicBezTo>
                  <a:cubicBezTo>
                    <a:pt x="0" y="1107"/>
                    <a:pt x="476" y="2074"/>
                    <a:pt x="1131" y="2106"/>
                  </a:cubicBezTo>
                  <a:cubicBezTo>
                    <a:pt x="1150" y="2107"/>
                    <a:pt x="1168" y="2108"/>
                    <a:pt x="1186" y="2108"/>
                  </a:cubicBezTo>
                  <a:cubicBezTo>
                    <a:pt x="1784" y="2108"/>
                    <a:pt x="1996" y="1589"/>
                    <a:pt x="1869" y="1287"/>
                  </a:cubicBezTo>
                  <a:cubicBezTo>
                    <a:pt x="1827" y="1118"/>
                    <a:pt x="1676" y="998"/>
                    <a:pt x="1500" y="998"/>
                  </a:cubicBezTo>
                  <a:cubicBezTo>
                    <a:pt x="1470" y="998"/>
                    <a:pt x="1440" y="1001"/>
                    <a:pt x="1410" y="1008"/>
                  </a:cubicBezTo>
                  <a:cubicBezTo>
                    <a:pt x="1262" y="1025"/>
                    <a:pt x="1148" y="1156"/>
                    <a:pt x="1164" y="1320"/>
                  </a:cubicBezTo>
                  <a:cubicBezTo>
                    <a:pt x="1154" y="1475"/>
                    <a:pt x="1281" y="1572"/>
                    <a:pt x="1409" y="1572"/>
                  </a:cubicBezTo>
                  <a:cubicBezTo>
                    <a:pt x="1484" y="1572"/>
                    <a:pt x="1558" y="1539"/>
                    <a:pt x="1607" y="1467"/>
                  </a:cubicBezTo>
                  <a:cubicBezTo>
                    <a:pt x="1648" y="1401"/>
                    <a:pt x="1692" y="1375"/>
                    <a:pt x="1731" y="1375"/>
                  </a:cubicBezTo>
                  <a:cubicBezTo>
                    <a:pt x="1797" y="1375"/>
                    <a:pt x="1847" y="1455"/>
                    <a:pt x="1836" y="1549"/>
                  </a:cubicBezTo>
                  <a:cubicBezTo>
                    <a:pt x="1746" y="1793"/>
                    <a:pt x="1516" y="1946"/>
                    <a:pt x="1270" y="1946"/>
                  </a:cubicBezTo>
                  <a:cubicBezTo>
                    <a:pt x="1202" y="1946"/>
                    <a:pt x="1133" y="1935"/>
                    <a:pt x="1066" y="1910"/>
                  </a:cubicBezTo>
                  <a:cubicBezTo>
                    <a:pt x="656" y="1779"/>
                    <a:pt x="459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6" y="515"/>
                    <a:pt x="2902" y="927"/>
                    <a:pt x="2951" y="1910"/>
                  </a:cubicBezTo>
                  <a:cubicBezTo>
                    <a:pt x="2951" y="3074"/>
                    <a:pt x="2016" y="4123"/>
                    <a:pt x="1771" y="4893"/>
                  </a:cubicBezTo>
                  <a:cubicBezTo>
                    <a:pt x="1417" y="5955"/>
                    <a:pt x="1852" y="6622"/>
                    <a:pt x="1899" y="6708"/>
                  </a:cubicBezTo>
                  <a:lnTo>
                    <a:pt x="1899" y="6708"/>
                  </a:lnTo>
                  <a:cubicBezTo>
                    <a:pt x="1607" y="6152"/>
                    <a:pt x="1591" y="5498"/>
                    <a:pt x="1852" y="4926"/>
                  </a:cubicBezTo>
                  <a:cubicBezTo>
                    <a:pt x="2049" y="4401"/>
                    <a:pt x="2492" y="3844"/>
                    <a:pt x="2803" y="3139"/>
                  </a:cubicBezTo>
                  <a:cubicBezTo>
                    <a:pt x="2918" y="2926"/>
                    <a:pt x="3000" y="2680"/>
                    <a:pt x="3049" y="2434"/>
                  </a:cubicBezTo>
                  <a:cubicBezTo>
                    <a:pt x="3115" y="2680"/>
                    <a:pt x="3197" y="2926"/>
                    <a:pt x="3311" y="3139"/>
                  </a:cubicBezTo>
                  <a:cubicBezTo>
                    <a:pt x="3623" y="3844"/>
                    <a:pt x="4065" y="4401"/>
                    <a:pt x="4262" y="4926"/>
                  </a:cubicBezTo>
                  <a:cubicBezTo>
                    <a:pt x="4524" y="5498"/>
                    <a:pt x="4508" y="6152"/>
                    <a:pt x="4215" y="6708"/>
                  </a:cubicBezTo>
                  <a:lnTo>
                    <a:pt x="4215" y="6708"/>
                  </a:lnTo>
                  <a:cubicBezTo>
                    <a:pt x="4262" y="6622"/>
                    <a:pt x="4698" y="5955"/>
                    <a:pt x="4344" y="4893"/>
                  </a:cubicBezTo>
                  <a:cubicBezTo>
                    <a:pt x="4098" y="4123"/>
                    <a:pt x="3164" y="3074"/>
                    <a:pt x="3164" y="1910"/>
                  </a:cubicBezTo>
                  <a:cubicBezTo>
                    <a:pt x="3213" y="927"/>
                    <a:pt x="3998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1" y="1935"/>
                    <a:pt x="4912" y="1946"/>
                    <a:pt x="4844" y="1946"/>
                  </a:cubicBezTo>
                  <a:cubicBezTo>
                    <a:pt x="4599" y="1946"/>
                    <a:pt x="4368" y="1793"/>
                    <a:pt x="4278" y="1549"/>
                  </a:cubicBezTo>
                  <a:cubicBezTo>
                    <a:pt x="4268" y="1455"/>
                    <a:pt x="4317" y="1375"/>
                    <a:pt x="4384" y="1375"/>
                  </a:cubicBezTo>
                  <a:cubicBezTo>
                    <a:pt x="4422" y="1375"/>
                    <a:pt x="4466" y="1401"/>
                    <a:pt x="4508" y="1467"/>
                  </a:cubicBezTo>
                  <a:cubicBezTo>
                    <a:pt x="4556" y="1539"/>
                    <a:pt x="4631" y="1572"/>
                    <a:pt x="4705" y="1572"/>
                  </a:cubicBezTo>
                  <a:cubicBezTo>
                    <a:pt x="4833" y="1572"/>
                    <a:pt x="4961" y="1475"/>
                    <a:pt x="4950" y="1320"/>
                  </a:cubicBezTo>
                  <a:cubicBezTo>
                    <a:pt x="4967" y="1156"/>
                    <a:pt x="4852" y="1025"/>
                    <a:pt x="4705" y="1008"/>
                  </a:cubicBezTo>
                  <a:cubicBezTo>
                    <a:pt x="4674" y="1001"/>
                    <a:pt x="4644" y="998"/>
                    <a:pt x="4615" y="998"/>
                  </a:cubicBezTo>
                  <a:cubicBezTo>
                    <a:pt x="4438" y="998"/>
                    <a:pt x="4285" y="1118"/>
                    <a:pt x="4229" y="1287"/>
                  </a:cubicBezTo>
                  <a:cubicBezTo>
                    <a:pt x="4116" y="1594"/>
                    <a:pt x="4353" y="2107"/>
                    <a:pt x="4955" y="2107"/>
                  </a:cubicBezTo>
                  <a:cubicBezTo>
                    <a:pt x="4964" y="2107"/>
                    <a:pt x="4974" y="2107"/>
                    <a:pt x="4983" y="2106"/>
                  </a:cubicBezTo>
                  <a:cubicBezTo>
                    <a:pt x="5606" y="2074"/>
                    <a:pt x="6114" y="1107"/>
                    <a:pt x="5541" y="451"/>
                  </a:cubicBezTo>
                  <a:cubicBezTo>
                    <a:pt x="5308" y="159"/>
                    <a:pt x="4915" y="0"/>
                    <a:pt x="4514" y="0"/>
                  </a:cubicBezTo>
                  <a:cubicBezTo>
                    <a:pt x="4038" y="0"/>
                    <a:pt x="3552" y="224"/>
                    <a:pt x="3311" y="713"/>
                  </a:cubicBezTo>
                  <a:cubicBezTo>
                    <a:pt x="3197" y="877"/>
                    <a:pt x="3115" y="1074"/>
                    <a:pt x="3065" y="1271"/>
                  </a:cubicBezTo>
                  <a:cubicBezTo>
                    <a:pt x="3000" y="1074"/>
                    <a:pt x="2918" y="877"/>
                    <a:pt x="2803" y="713"/>
                  </a:cubicBezTo>
                  <a:cubicBezTo>
                    <a:pt x="2563" y="224"/>
                    <a:pt x="2076" y="0"/>
                    <a:pt x="1600" y="0"/>
                  </a:cubicBezTo>
                  <a:close/>
                  <a:moveTo>
                    <a:pt x="1899" y="6708"/>
                  </a:moveTo>
                  <a:cubicBezTo>
                    <a:pt x="1900" y="6710"/>
                    <a:pt x="1901" y="6711"/>
                    <a:pt x="1902" y="6712"/>
                  </a:cubicBezTo>
                  <a:cubicBezTo>
                    <a:pt x="1901" y="6711"/>
                    <a:pt x="1900" y="6710"/>
                    <a:pt x="1899" y="6708"/>
                  </a:cubicBezTo>
                  <a:close/>
                  <a:moveTo>
                    <a:pt x="4215" y="6708"/>
                  </a:moveTo>
                  <a:lnTo>
                    <a:pt x="4215" y="6708"/>
                  </a:lnTo>
                  <a:cubicBezTo>
                    <a:pt x="4214" y="6710"/>
                    <a:pt x="4213" y="6711"/>
                    <a:pt x="4213" y="6712"/>
                  </a:cubicBezTo>
                  <a:cubicBezTo>
                    <a:pt x="4214" y="6711"/>
                    <a:pt x="4214" y="6710"/>
                    <a:pt x="4215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2"/>
            <p:cNvSpPr/>
            <p:nvPr/>
          </p:nvSpPr>
          <p:spPr>
            <a:xfrm>
              <a:off x="3901575" y="4235175"/>
              <a:ext cx="129925" cy="204925"/>
            </a:xfrm>
            <a:custGeom>
              <a:rect b="b" l="l" r="r" t="t"/>
              <a:pathLst>
                <a:path extrusionOk="0" h="8197" w="5197">
                  <a:moveTo>
                    <a:pt x="4115" y="0"/>
                  </a:moveTo>
                  <a:cubicBezTo>
                    <a:pt x="4115" y="1"/>
                    <a:pt x="4180" y="607"/>
                    <a:pt x="3787" y="836"/>
                  </a:cubicBezTo>
                  <a:cubicBezTo>
                    <a:pt x="3393" y="1066"/>
                    <a:pt x="2836" y="1525"/>
                    <a:pt x="3426" y="2049"/>
                  </a:cubicBezTo>
                  <a:cubicBezTo>
                    <a:pt x="4016" y="2574"/>
                    <a:pt x="4197" y="3328"/>
                    <a:pt x="3672" y="4065"/>
                  </a:cubicBezTo>
                  <a:cubicBezTo>
                    <a:pt x="3672" y="4065"/>
                    <a:pt x="3967" y="2967"/>
                    <a:pt x="3246" y="2475"/>
                  </a:cubicBezTo>
                  <a:cubicBezTo>
                    <a:pt x="3047" y="2343"/>
                    <a:pt x="2887" y="2306"/>
                    <a:pt x="2772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07" y="2492"/>
                    <a:pt x="2656" y="2639"/>
                    <a:pt x="2672" y="2787"/>
                  </a:cubicBezTo>
                  <a:cubicBezTo>
                    <a:pt x="2672" y="3000"/>
                    <a:pt x="2197" y="3361"/>
                    <a:pt x="2541" y="3754"/>
                  </a:cubicBezTo>
                  <a:cubicBezTo>
                    <a:pt x="2902" y="4131"/>
                    <a:pt x="3131" y="4918"/>
                    <a:pt x="1935" y="5803"/>
                  </a:cubicBezTo>
                  <a:cubicBezTo>
                    <a:pt x="1935" y="5803"/>
                    <a:pt x="2541" y="4442"/>
                    <a:pt x="2181" y="3738"/>
                  </a:cubicBezTo>
                  <a:cubicBezTo>
                    <a:pt x="1820" y="3000"/>
                    <a:pt x="1361" y="3148"/>
                    <a:pt x="951" y="2557"/>
                  </a:cubicBezTo>
                  <a:cubicBezTo>
                    <a:pt x="951" y="2557"/>
                    <a:pt x="0" y="3082"/>
                    <a:pt x="738" y="4229"/>
                  </a:cubicBezTo>
                  <a:cubicBezTo>
                    <a:pt x="1607" y="5573"/>
                    <a:pt x="541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197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2"/>
            <p:cNvSpPr/>
            <p:nvPr/>
          </p:nvSpPr>
          <p:spPr>
            <a:xfrm>
              <a:off x="4015900" y="4209775"/>
              <a:ext cx="75825" cy="112700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lnTo>
                    <a:pt x="2574" y="0"/>
                  </a:lnTo>
                  <a:cubicBezTo>
                    <a:pt x="2541" y="262"/>
                    <a:pt x="2279" y="525"/>
                    <a:pt x="1623" y="820"/>
                  </a:cubicBezTo>
                  <a:cubicBezTo>
                    <a:pt x="968" y="1098"/>
                    <a:pt x="1214" y="1934"/>
                    <a:pt x="1279" y="2115"/>
                  </a:cubicBezTo>
                  <a:cubicBezTo>
                    <a:pt x="1326" y="2287"/>
                    <a:pt x="1389" y="2641"/>
                    <a:pt x="1191" y="2641"/>
                  </a:cubicBezTo>
                  <a:cubicBezTo>
                    <a:pt x="1183" y="2641"/>
                    <a:pt x="1174" y="2640"/>
                    <a:pt x="1164" y="2639"/>
                  </a:cubicBezTo>
                  <a:cubicBezTo>
                    <a:pt x="951" y="2606"/>
                    <a:pt x="1001" y="2492"/>
                    <a:pt x="1099" y="1820"/>
                  </a:cubicBezTo>
                  <a:cubicBezTo>
                    <a:pt x="1175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2" y="1656"/>
                    <a:pt x="591" y="1820"/>
                  </a:cubicBezTo>
                  <a:cubicBezTo>
                    <a:pt x="345" y="2065"/>
                    <a:pt x="50" y="2344"/>
                    <a:pt x="296" y="3098"/>
                  </a:cubicBezTo>
                  <a:cubicBezTo>
                    <a:pt x="558" y="3852"/>
                    <a:pt x="1" y="4508"/>
                    <a:pt x="1" y="4508"/>
                  </a:cubicBezTo>
                  <a:cubicBezTo>
                    <a:pt x="3033" y="2016"/>
                    <a:pt x="2574" y="0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2"/>
            <p:cNvSpPr/>
            <p:nvPr/>
          </p:nvSpPr>
          <p:spPr>
            <a:xfrm>
              <a:off x="3865525" y="4424075"/>
              <a:ext cx="89750" cy="106575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cubicBezTo>
                    <a:pt x="1869" y="1"/>
                    <a:pt x="2000" y="279"/>
                    <a:pt x="1639" y="525"/>
                  </a:cubicBezTo>
                  <a:cubicBezTo>
                    <a:pt x="1295" y="771"/>
                    <a:pt x="0" y="2443"/>
                    <a:pt x="3590" y="4262"/>
                  </a:cubicBezTo>
                  <a:cubicBezTo>
                    <a:pt x="3590" y="4262"/>
                    <a:pt x="2737" y="3771"/>
                    <a:pt x="2639" y="2476"/>
                  </a:cubicBezTo>
                  <a:cubicBezTo>
                    <a:pt x="2524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2"/>
            <p:cNvSpPr/>
            <p:nvPr/>
          </p:nvSpPr>
          <p:spPr>
            <a:xfrm>
              <a:off x="3756100" y="4489825"/>
              <a:ext cx="197125" cy="144725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4" y="609"/>
                    <a:pt x="3472" y="609"/>
                  </a:cubicBezTo>
                  <a:cubicBezTo>
                    <a:pt x="3416" y="609"/>
                    <a:pt x="3363" y="591"/>
                    <a:pt x="3312" y="551"/>
                  </a:cubicBezTo>
                  <a:lnTo>
                    <a:pt x="3312" y="551"/>
                  </a:lnTo>
                  <a:cubicBezTo>
                    <a:pt x="3312" y="551"/>
                    <a:pt x="3017" y="1174"/>
                    <a:pt x="3689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6" y="2468"/>
                    <a:pt x="3705" y="2550"/>
                    <a:pt x="2590" y="2714"/>
                  </a:cubicBezTo>
                  <a:cubicBezTo>
                    <a:pt x="1476" y="2878"/>
                    <a:pt x="591" y="3157"/>
                    <a:pt x="623" y="4124"/>
                  </a:cubicBezTo>
                  <a:cubicBezTo>
                    <a:pt x="636" y="4887"/>
                    <a:pt x="501" y="5245"/>
                    <a:pt x="248" y="5245"/>
                  </a:cubicBezTo>
                  <a:cubicBezTo>
                    <a:pt x="175" y="5245"/>
                    <a:pt x="92" y="5215"/>
                    <a:pt x="1" y="5157"/>
                  </a:cubicBezTo>
                  <a:lnTo>
                    <a:pt x="1" y="5157"/>
                  </a:lnTo>
                  <a:cubicBezTo>
                    <a:pt x="1" y="5157"/>
                    <a:pt x="249" y="5788"/>
                    <a:pt x="1194" y="5788"/>
                  </a:cubicBezTo>
                  <a:cubicBezTo>
                    <a:pt x="1389" y="5788"/>
                    <a:pt x="1612" y="5762"/>
                    <a:pt x="1869" y="5698"/>
                  </a:cubicBezTo>
                  <a:cubicBezTo>
                    <a:pt x="3377" y="5321"/>
                    <a:pt x="3574" y="4108"/>
                    <a:pt x="4213" y="3354"/>
                  </a:cubicBezTo>
                  <a:cubicBezTo>
                    <a:pt x="4852" y="2600"/>
                    <a:pt x="5492" y="1977"/>
                    <a:pt x="7885" y="1928"/>
                  </a:cubicBezTo>
                  <a:cubicBezTo>
                    <a:pt x="7885" y="1928"/>
                    <a:pt x="6426" y="1813"/>
                    <a:pt x="5869" y="960"/>
                  </a:cubicBezTo>
                  <a:cubicBezTo>
                    <a:pt x="5464" y="329"/>
                    <a:pt x="5050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2"/>
            <p:cNvSpPr/>
            <p:nvPr/>
          </p:nvSpPr>
          <p:spPr>
            <a:xfrm>
              <a:off x="3856500" y="4549400"/>
              <a:ext cx="192200" cy="156625"/>
            </a:xfrm>
            <a:custGeom>
              <a:rect b="b" l="l" r="r" t="t"/>
              <a:pathLst>
                <a:path extrusionOk="0" h="6265" w="7688">
                  <a:moveTo>
                    <a:pt x="3366" y="1"/>
                  </a:moveTo>
                  <a:cubicBezTo>
                    <a:pt x="3321" y="1"/>
                    <a:pt x="3275" y="2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6"/>
                    <a:pt x="1131" y="807"/>
                  </a:cubicBezTo>
                  <a:cubicBezTo>
                    <a:pt x="0" y="1807"/>
                    <a:pt x="361" y="3888"/>
                    <a:pt x="1705" y="4216"/>
                  </a:cubicBezTo>
                  <a:cubicBezTo>
                    <a:pt x="1838" y="4248"/>
                    <a:pt x="1974" y="4264"/>
                    <a:pt x="2111" y="4264"/>
                  </a:cubicBezTo>
                  <a:cubicBezTo>
                    <a:pt x="2596" y="4264"/>
                    <a:pt x="3075" y="4063"/>
                    <a:pt x="3344" y="3692"/>
                  </a:cubicBezTo>
                  <a:cubicBezTo>
                    <a:pt x="3656" y="3249"/>
                    <a:pt x="3656" y="2659"/>
                    <a:pt x="3344" y="2216"/>
                  </a:cubicBezTo>
                  <a:cubicBezTo>
                    <a:pt x="3132" y="1919"/>
                    <a:pt x="2796" y="1759"/>
                    <a:pt x="2456" y="1759"/>
                  </a:cubicBezTo>
                  <a:cubicBezTo>
                    <a:pt x="2272" y="1759"/>
                    <a:pt x="2086" y="1807"/>
                    <a:pt x="1918" y="1905"/>
                  </a:cubicBezTo>
                  <a:cubicBezTo>
                    <a:pt x="1640" y="2069"/>
                    <a:pt x="1508" y="2413"/>
                    <a:pt x="1607" y="2724"/>
                  </a:cubicBezTo>
                  <a:cubicBezTo>
                    <a:pt x="1623" y="2823"/>
                    <a:pt x="1672" y="2905"/>
                    <a:pt x="1754" y="2970"/>
                  </a:cubicBezTo>
                  <a:cubicBezTo>
                    <a:pt x="1856" y="3078"/>
                    <a:pt x="1995" y="3123"/>
                    <a:pt x="2134" y="3123"/>
                  </a:cubicBezTo>
                  <a:cubicBezTo>
                    <a:pt x="2375" y="3123"/>
                    <a:pt x="2614" y="2989"/>
                    <a:pt x="2656" y="2823"/>
                  </a:cubicBezTo>
                  <a:cubicBezTo>
                    <a:pt x="2715" y="2557"/>
                    <a:pt x="2508" y="2305"/>
                    <a:pt x="2251" y="2305"/>
                  </a:cubicBezTo>
                  <a:cubicBezTo>
                    <a:pt x="2223" y="2305"/>
                    <a:pt x="2194" y="2308"/>
                    <a:pt x="2164" y="2315"/>
                  </a:cubicBezTo>
                  <a:cubicBezTo>
                    <a:pt x="1902" y="2380"/>
                    <a:pt x="1918" y="2528"/>
                    <a:pt x="1836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36" y="2020"/>
                    <a:pt x="2017" y="1938"/>
                  </a:cubicBezTo>
                  <a:cubicBezTo>
                    <a:pt x="2158" y="1864"/>
                    <a:pt x="2310" y="1829"/>
                    <a:pt x="2460" y="1829"/>
                  </a:cubicBezTo>
                  <a:cubicBezTo>
                    <a:pt x="2778" y="1829"/>
                    <a:pt x="3089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5" y="3947"/>
                    <a:pt x="2572" y="4127"/>
                    <a:pt x="2124" y="4127"/>
                  </a:cubicBezTo>
                  <a:cubicBezTo>
                    <a:pt x="2000" y="4127"/>
                    <a:pt x="1875" y="4113"/>
                    <a:pt x="1754" y="4085"/>
                  </a:cubicBezTo>
                  <a:cubicBezTo>
                    <a:pt x="541" y="3773"/>
                    <a:pt x="197" y="1856"/>
                    <a:pt x="1263" y="938"/>
                  </a:cubicBezTo>
                  <a:cubicBezTo>
                    <a:pt x="1736" y="494"/>
                    <a:pt x="2314" y="324"/>
                    <a:pt x="2897" y="324"/>
                  </a:cubicBezTo>
                  <a:cubicBezTo>
                    <a:pt x="3605" y="324"/>
                    <a:pt x="4320" y="574"/>
                    <a:pt x="4869" y="889"/>
                  </a:cubicBezTo>
                  <a:cubicBezTo>
                    <a:pt x="5819" y="1413"/>
                    <a:pt x="6541" y="2249"/>
                    <a:pt x="6950" y="3249"/>
                  </a:cubicBezTo>
                  <a:cubicBezTo>
                    <a:pt x="7278" y="4052"/>
                    <a:pt x="7442" y="4904"/>
                    <a:pt x="7458" y="5773"/>
                  </a:cubicBezTo>
                  <a:cubicBezTo>
                    <a:pt x="7442" y="5937"/>
                    <a:pt x="7426" y="6101"/>
                    <a:pt x="7409" y="6265"/>
                  </a:cubicBezTo>
                  <a:cubicBezTo>
                    <a:pt x="7426" y="6216"/>
                    <a:pt x="7426" y="6134"/>
                    <a:pt x="7442" y="6068"/>
                  </a:cubicBezTo>
                  <a:cubicBezTo>
                    <a:pt x="7442" y="6085"/>
                    <a:pt x="7442" y="6117"/>
                    <a:pt x="7442" y="6150"/>
                  </a:cubicBezTo>
                  <a:cubicBezTo>
                    <a:pt x="7442" y="6150"/>
                    <a:pt x="7442" y="6117"/>
                    <a:pt x="7458" y="6052"/>
                  </a:cubicBezTo>
                  <a:cubicBezTo>
                    <a:pt x="7688" y="4872"/>
                    <a:pt x="7540" y="3626"/>
                    <a:pt x="7016" y="2528"/>
                  </a:cubicBezTo>
                  <a:cubicBezTo>
                    <a:pt x="6315" y="1109"/>
                    <a:pt x="4963" y="1"/>
                    <a:pt x="33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2"/>
            <p:cNvSpPr/>
            <p:nvPr/>
          </p:nvSpPr>
          <p:spPr>
            <a:xfrm>
              <a:off x="3962875" y="4597175"/>
              <a:ext cx="76000" cy="81825"/>
            </a:xfrm>
            <a:custGeom>
              <a:rect b="b" l="l" r="r" t="t"/>
              <a:pathLst>
                <a:path extrusionOk="0" h="3273" w="3040">
                  <a:moveTo>
                    <a:pt x="733" y="0"/>
                  </a:moveTo>
                  <a:cubicBezTo>
                    <a:pt x="65" y="0"/>
                    <a:pt x="0" y="784"/>
                    <a:pt x="1089" y="961"/>
                  </a:cubicBezTo>
                  <a:cubicBezTo>
                    <a:pt x="2351" y="1174"/>
                    <a:pt x="3040" y="3272"/>
                    <a:pt x="3040" y="3272"/>
                  </a:cubicBezTo>
                  <a:cubicBezTo>
                    <a:pt x="3040" y="3272"/>
                    <a:pt x="2728" y="1010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2"/>
            <p:cNvSpPr/>
            <p:nvPr/>
          </p:nvSpPr>
          <p:spPr>
            <a:xfrm>
              <a:off x="3810200" y="4590850"/>
              <a:ext cx="130750" cy="112975"/>
            </a:xfrm>
            <a:custGeom>
              <a:rect b="b" l="l" r="r" t="t"/>
              <a:pathLst>
                <a:path extrusionOk="0" h="4519" w="5230">
                  <a:moveTo>
                    <a:pt x="2180" y="1"/>
                  </a:moveTo>
                  <a:lnTo>
                    <a:pt x="2180" y="1"/>
                  </a:lnTo>
                  <a:cubicBezTo>
                    <a:pt x="2016" y="198"/>
                    <a:pt x="1902" y="427"/>
                    <a:pt x="1820" y="673"/>
                  </a:cubicBezTo>
                  <a:cubicBezTo>
                    <a:pt x="1689" y="1083"/>
                    <a:pt x="1131" y="1312"/>
                    <a:pt x="574" y="1706"/>
                  </a:cubicBezTo>
                  <a:cubicBezTo>
                    <a:pt x="0" y="2083"/>
                    <a:pt x="99" y="2706"/>
                    <a:pt x="213" y="3033"/>
                  </a:cubicBezTo>
                  <a:cubicBezTo>
                    <a:pt x="279" y="3263"/>
                    <a:pt x="246" y="3509"/>
                    <a:pt x="131" y="3722"/>
                  </a:cubicBezTo>
                  <a:cubicBezTo>
                    <a:pt x="410" y="3492"/>
                    <a:pt x="721" y="3312"/>
                    <a:pt x="1066" y="3230"/>
                  </a:cubicBezTo>
                  <a:cubicBezTo>
                    <a:pt x="1672" y="3050"/>
                    <a:pt x="1656" y="2755"/>
                    <a:pt x="1656" y="2279"/>
                  </a:cubicBezTo>
                  <a:cubicBezTo>
                    <a:pt x="1642" y="1901"/>
                    <a:pt x="1795" y="1868"/>
                    <a:pt x="1850" y="1868"/>
                  </a:cubicBezTo>
                  <a:cubicBezTo>
                    <a:pt x="1862" y="1868"/>
                    <a:pt x="1869" y="1870"/>
                    <a:pt x="1869" y="1870"/>
                  </a:cubicBezTo>
                  <a:cubicBezTo>
                    <a:pt x="1877" y="1869"/>
                    <a:pt x="1886" y="1868"/>
                    <a:pt x="1894" y="1868"/>
                  </a:cubicBezTo>
                  <a:cubicBezTo>
                    <a:pt x="2160" y="1868"/>
                    <a:pt x="2098" y="2387"/>
                    <a:pt x="2082" y="2689"/>
                  </a:cubicBezTo>
                  <a:cubicBezTo>
                    <a:pt x="1984" y="3214"/>
                    <a:pt x="2131" y="3755"/>
                    <a:pt x="2492" y="4164"/>
                  </a:cubicBezTo>
                  <a:cubicBezTo>
                    <a:pt x="2734" y="4428"/>
                    <a:pt x="3054" y="4518"/>
                    <a:pt x="3374" y="4518"/>
                  </a:cubicBezTo>
                  <a:cubicBezTo>
                    <a:pt x="3770" y="4518"/>
                    <a:pt x="4165" y="4381"/>
                    <a:pt x="4409" y="4263"/>
                  </a:cubicBezTo>
                  <a:cubicBezTo>
                    <a:pt x="4514" y="4217"/>
                    <a:pt x="4626" y="4195"/>
                    <a:pt x="4738" y="4195"/>
                  </a:cubicBezTo>
                  <a:cubicBezTo>
                    <a:pt x="4909" y="4195"/>
                    <a:pt x="5081" y="4246"/>
                    <a:pt x="5229" y="4345"/>
                  </a:cubicBezTo>
                  <a:cubicBezTo>
                    <a:pt x="5082" y="3460"/>
                    <a:pt x="4655" y="3197"/>
                    <a:pt x="4016" y="3132"/>
                  </a:cubicBezTo>
                  <a:cubicBezTo>
                    <a:pt x="3393" y="3066"/>
                    <a:pt x="2541" y="2853"/>
                    <a:pt x="2197" y="1771"/>
                  </a:cubicBezTo>
                  <a:cubicBezTo>
                    <a:pt x="1869" y="690"/>
                    <a:pt x="2180" y="1"/>
                    <a:pt x="21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2"/>
            <p:cNvSpPr/>
            <p:nvPr/>
          </p:nvSpPr>
          <p:spPr>
            <a:xfrm>
              <a:off x="3831100" y="4667075"/>
              <a:ext cx="32400" cy="49625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4" y="83"/>
                    <a:pt x="508" y="345"/>
                  </a:cubicBezTo>
                  <a:cubicBezTo>
                    <a:pt x="164" y="525"/>
                    <a:pt x="0" y="919"/>
                    <a:pt x="115" y="1296"/>
                  </a:cubicBezTo>
                  <a:cubicBezTo>
                    <a:pt x="180" y="1509"/>
                    <a:pt x="230" y="1755"/>
                    <a:pt x="262" y="1984"/>
                  </a:cubicBezTo>
                  <a:cubicBezTo>
                    <a:pt x="262" y="1984"/>
                    <a:pt x="262" y="1837"/>
                    <a:pt x="771" y="1542"/>
                  </a:cubicBezTo>
                  <a:cubicBezTo>
                    <a:pt x="1295" y="1263"/>
                    <a:pt x="1098" y="837"/>
                    <a:pt x="1000" y="558"/>
                  </a:cubicBezTo>
                  <a:cubicBezTo>
                    <a:pt x="951" y="378"/>
                    <a:pt x="934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2"/>
            <p:cNvSpPr/>
            <p:nvPr/>
          </p:nvSpPr>
          <p:spPr>
            <a:xfrm>
              <a:off x="3688475" y="4451675"/>
              <a:ext cx="172975" cy="122150"/>
            </a:xfrm>
            <a:custGeom>
              <a:rect b="b" l="l" r="r" t="t"/>
              <a:pathLst>
                <a:path extrusionOk="0" h="4886" w="6919">
                  <a:moveTo>
                    <a:pt x="4994" y="1"/>
                  </a:moveTo>
                  <a:cubicBezTo>
                    <a:pt x="4771" y="1"/>
                    <a:pt x="4521" y="53"/>
                    <a:pt x="4246" y="175"/>
                  </a:cubicBezTo>
                  <a:cubicBezTo>
                    <a:pt x="2788" y="831"/>
                    <a:pt x="3050" y="3306"/>
                    <a:pt x="4787" y="3667"/>
                  </a:cubicBezTo>
                  <a:cubicBezTo>
                    <a:pt x="4984" y="3699"/>
                    <a:pt x="5197" y="3732"/>
                    <a:pt x="5361" y="3749"/>
                  </a:cubicBezTo>
                  <a:cubicBezTo>
                    <a:pt x="4902" y="3831"/>
                    <a:pt x="4459" y="3978"/>
                    <a:pt x="4050" y="4191"/>
                  </a:cubicBezTo>
                  <a:cubicBezTo>
                    <a:pt x="3902" y="4273"/>
                    <a:pt x="3673" y="4339"/>
                    <a:pt x="3623" y="4355"/>
                  </a:cubicBezTo>
                  <a:cubicBezTo>
                    <a:pt x="3169" y="4527"/>
                    <a:pt x="2740" y="4603"/>
                    <a:pt x="2352" y="4603"/>
                  </a:cubicBezTo>
                  <a:cubicBezTo>
                    <a:pt x="1524" y="4603"/>
                    <a:pt x="887" y="4256"/>
                    <a:pt x="607" y="3765"/>
                  </a:cubicBezTo>
                  <a:cubicBezTo>
                    <a:pt x="362" y="3355"/>
                    <a:pt x="345" y="2863"/>
                    <a:pt x="558" y="2454"/>
                  </a:cubicBezTo>
                  <a:cubicBezTo>
                    <a:pt x="575" y="2437"/>
                    <a:pt x="575" y="2437"/>
                    <a:pt x="575" y="2421"/>
                  </a:cubicBezTo>
                  <a:cubicBezTo>
                    <a:pt x="787" y="2106"/>
                    <a:pt x="1123" y="1959"/>
                    <a:pt x="1436" y="1959"/>
                  </a:cubicBezTo>
                  <a:cubicBezTo>
                    <a:pt x="1727" y="1959"/>
                    <a:pt x="1998" y="2086"/>
                    <a:pt x="2132" y="2323"/>
                  </a:cubicBezTo>
                  <a:cubicBezTo>
                    <a:pt x="2247" y="2454"/>
                    <a:pt x="2296" y="2618"/>
                    <a:pt x="2296" y="2798"/>
                  </a:cubicBezTo>
                  <a:cubicBezTo>
                    <a:pt x="2296" y="2945"/>
                    <a:pt x="2247" y="3093"/>
                    <a:pt x="2132" y="3208"/>
                  </a:cubicBezTo>
                  <a:cubicBezTo>
                    <a:pt x="2026" y="3304"/>
                    <a:pt x="1968" y="3335"/>
                    <a:pt x="1936" y="3335"/>
                  </a:cubicBezTo>
                  <a:cubicBezTo>
                    <a:pt x="1909" y="3335"/>
                    <a:pt x="1902" y="3312"/>
                    <a:pt x="1902" y="3290"/>
                  </a:cubicBezTo>
                  <a:cubicBezTo>
                    <a:pt x="2027" y="3030"/>
                    <a:pt x="1741" y="2861"/>
                    <a:pt x="1489" y="2861"/>
                  </a:cubicBezTo>
                  <a:cubicBezTo>
                    <a:pt x="1312" y="2861"/>
                    <a:pt x="1151" y="2945"/>
                    <a:pt x="1165" y="3142"/>
                  </a:cubicBezTo>
                  <a:cubicBezTo>
                    <a:pt x="1154" y="3417"/>
                    <a:pt x="1393" y="3544"/>
                    <a:pt x="1646" y="3544"/>
                  </a:cubicBezTo>
                  <a:cubicBezTo>
                    <a:pt x="1770" y="3544"/>
                    <a:pt x="1898" y="3513"/>
                    <a:pt x="2001" y="3454"/>
                  </a:cubicBezTo>
                  <a:lnTo>
                    <a:pt x="2034" y="3437"/>
                  </a:lnTo>
                  <a:cubicBezTo>
                    <a:pt x="2050" y="3421"/>
                    <a:pt x="2083" y="3404"/>
                    <a:pt x="2099" y="3388"/>
                  </a:cubicBezTo>
                  <a:cubicBezTo>
                    <a:pt x="2394" y="3093"/>
                    <a:pt x="2443" y="2634"/>
                    <a:pt x="2181" y="2290"/>
                  </a:cubicBezTo>
                  <a:cubicBezTo>
                    <a:pt x="2043" y="2021"/>
                    <a:pt x="1730" y="1874"/>
                    <a:pt x="1395" y="1874"/>
                  </a:cubicBezTo>
                  <a:cubicBezTo>
                    <a:pt x="1055" y="1874"/>
                    <a:pt x="691" y="2025"/>
                    <a:pt x="460" y="2355"/>
                  </a:cubicBezTo>
                  <a:cubicBezTo>
                    <a:pt x="1" y="2962"/>
                    <a:pt x="149" y="4126"/>
                    <a:pt x="935" y="4585"/>
                  </a:cubicBezTo>
                  <a:cubicBezTo>
                    <a:pt x="1284" y="4773"/>
                    <a:pt x="1685" y="4885"/>
                    <a:pt x="2079" y="4885"/>
                  </a:cubicBezTo>
                  <a:cubicBezTo>
                    <a:pt x="2130" y="4885"/>
                    <a:pt x="2180" y="4883"/>
                    <a:pt x="2230" y="4880"/>
                  </a:cubicBezTo>
                  <a:cubicBezTo>
                    <a:pt x="3132" y="4863"/>
                    <a:pt x="3853" y="4371"/>
                    <a:pt x="5033" y="4011"/>
                  </a:cubicBezTo>
                  <a:cubicBezTo>
                    <a:pt x="5459" y="3896"/>
                    <a:pt x="5902" y="3831"/>
                    <a:pt x="6344" y="3798"/>
                  </a:cubicBezTo>
                  <a:cubicBezTo>
                    <a:pt x="6541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9" y="3663"/>
                    <a:pt x="6648" y="3663"/>
                  </a:cubicBezTo>
                  <a:cubicBezTo>
                    <a:pt x="6496" y="3663"/>
                    <a:pt x="6312" y="3634"/>
                    <a:pt x="6181" y="3519"/>
                  </a:cubicBezTo>
                  <a:cubicBezTo>
                    <a:pt x="5918" y="3273"/>
                    <a:pt x="5918" y="3372"/>
                    <a:pt x="5640" y="3290"/>
                  </a:cubicBezTo>
                  <a:cubicBezTo>
                    <a:pt x="5459" y="3240"/>
                    <a:pt x="5361" y="3093"/>
                    <a:pt x="5361" y="2913"/>
                  </a:cubicBezTo>
                  <a:cubicBezTo>
                    <a:pt x="5164" y="3077"/>
                    <a:pt x="5131" y="3372"/>
                    <a:pt x="5279" y="3585"/>
                  </a:cubicBezTo>
                  <a:cubicBezTo>
                    <a:pt x="5279" y="3585"/>
                    <a:pt x="4558" y="3585"/>
                    <a:pt x="4377" y="3208"/>
                  </a:cubicBezTo>
                  <a:cubicBezTo>
                    <a:pt x="4214" y="2831"/>
                    <a:pt x="4410" y="2847"/>
                    <a:pt x="4558" y="2765"/>
                  </a:cubicBezTo>
                  <a:cubicBezTo>
                    <a:pt x="4705" y="2667"/>
                    <a:pt x="4754" y="2536"/>
                    <a:pt x="4591" y="2323"/>
                  </a:cubicBezTo>
                  <a:cubicBezTo>
                    <a:pt x="4443" y="2126"/>
                    <a:pt x="4476" y="1749"/>
                    <a:pt x="4738" y="1749"/>
                  </a:cubicBezTo>
                  <a:cubicBezTo>
                    <a:pt x="4660" y="1580"/>
                    <a:pt x="4489" y="1483"/>
                    <a:pt x="4315" y="1483"/>
                  </a:cubicBezTo>
                  <a:cubicBezTo>
                    <a:pt x="4270" y="1483"/>
                    <a:pt x="4225" y="1489"/>
                    <a:pt x="4181" y="1503"/>
                  </a:cubicBezTo>
                  <a:cubicBezTo>
                    <a:pt x="3755" y="1569"/>
                    <a:pt x="3755" y="2175"/>
                    <a:pt x="3755" y="2175"/>
                  </a:cubicBezTo>
                  <a:cubicBezTo>
                    <a:pt x="3755" y="2175"/>
                    <a:pt x="3443" y="1421"/>
                    <a:pt x="3935" y="1044"/>
                  </a:cubicBezTo>
                  <a:cubicBezTo>
                    <a:pt x="4118" y="899"/>
                    <a:pt x="4267" y="844"/>
                    <a:pt x="4385" y="844"/>
                  </a:cubicBezTo>
                  <a:cubicBezTo>
                    <a:pt x="4573" y="844"/>
                    <a:pt x="4681" y="985"/>
                    <a:pt x="4722" y="1126"/>
                  </a:cubicBezTo>
                  <a:cubicBezTo>
                    <a:pt x="4775" y="1311"/>
                    <a:pt x="4871" y="1465"/>
                    <a:pt x="5018" y="1465"/>
                  </a:cubicBezTo>
                  <a:cubicBezTo>
                    <a:pt x="5053" y="1465"/>
                    <a:pt x="5091" y="1456"/>
                    <a:pt x="5131" y="1437"/>
                  </a:cubicBezTo>
                  <a:cubicBezTo>
                    <a:pt x="5264" y="1371"/>
                    <a:pt x="5375" y="1267"/>
                    <a:pt x="5473" y="1267"/>
                  </a:cubicBezTo>
                  <a:cubicBezTo>
                    <a:pt x="5520" y="1267"/>
                    <a:pt x="5564" y="1291"/>
                    <a:pt x="5607" y="1355"/>
                  </a:cubicBezTo>
                  <a:cubicBezTo>
                    <a:pt x="5722" y="1601"/>
                    <a:pt x="5607" y="1896"/>
                    <a:pt x="5361" y="2011"/>
                  </a:cubicBezTo>
                  <a:cubicBezTo>
                    <a:pt x="5361" y="2011"/>
                    <a:pt x="5367" y="2011"/>
                    <a:pt x="5377" y="2011"/>
                  </a:cubicBezTo>
                  <a:cubicBezTo>
                    <a:pt x="5485" y="2011"/>
                    <a:pt x="6095" y="1984"/>
                    <a:pt x="6230" y="1372"/>
                  </a:cubicBezTo>
                  <a:cubicBezTo>
                    <a:pt x="6347" y="822"/>
                    <a:pt x="5880" y="1"/>
                    <a:pt x="49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2"/>
            <p:cNvSpPr/>
            <p:nvPr/>
          </p:nvSpPr>
          <p:spPr>
            <a:xfrm>
              <a:off x="3661025" y="4517100"/>
              <a:ext cx="116425" cy="82800"/>
            </a:xfrm>
            <a:custGeom>
              <a:rect b="b" l="l" r="r" t="t"/>
              <a:pathLst>
                <a:path extrusionOk="0" h="3312" w="4657">
                  <a:moveTo>
                    <a:pt x="837" y="1"/>
                  </a:moveTo>
                  <a:cubicBezTo>
                    <a:pt x="837" y="1"/>
                    <a:pt x="1" y="919"/>
                    <a:pt x="558" y="1722"/>
                  </a:cubicBezTo>
                  <a:cubicBezTo>
                    <a:pt x="870" y="2181"/>
                    <a:pt x="1378" y="2459"/>
                    <a:pt x="1935" y="2492"/>
                  </a:cubicBezTo>
                  <a:cubicBezTo>
                    <a:pt x="1869" y="2492"/>
                    <a:pt x="1476" y="2492"/>
                    <a:pt x="1296" y="2722"/>
                  </a:cubicBezTo>
                  <a:cubicBezTo>
                    <a:pt x="1181" y="2885"/>
                    <a:pt x="1132" y="3099"/>
                    <a:pt x="1165" y="3312"/>
                  </a:cubicBezTo>
                  <a:cubicBezTo>
                    <a:pt x="1215" y="3223"/>
                    <a:pt x="1305" y="3164"/>
                    <a:pt x="1395" y="3164"/>
                  </a:cubicBezTo>
                  <a:cubicBezTo>
                    <a:pt x="1422" y="3164"/>
                    <a:pt x="1450" y="3169"/>
                    <a:pt x="1476" y="3180"/>
                  </a:cubicBezTo>
                  <a:cubicBezTo>
                    <a:pt x="1590" y="3215"/>
                    <a:pt x="1750" y="3288"/>
                    <a:pt x="1933" y="3288"/>
                  </a:cubicBezTo>
                  <a:cubicBezTo>
                    <a:pt x="2092" y="3288"/>
                    <a:pt x="2267" y="3233"/>
                    <a:pt x="2443" y="3049"/>
                  </a:cubicBezTo>
                  <a:cubicBezTo>
                    <a:pt x="2820" y="2640"/>
                    <a:pt x="3312" y="2869"/>
                    <a:pt x="4656" y="2164"/>
                  </a:cubicBezTo>
                  <a:cubicBezTo>
                    <a:pt x="4656" y="2164"/>
                    <a:pt x="4656" y="2164"/>
                    <a:pt x="4656" y="2164"/>
                  </a:cubicBezTo>
                  <a:cubicBezTo>
                    <a:pt x="4642" y="2164"/>
                    <a:pt x="3924" y="2456"/>
                    <a:pt x="3119" y="2456"/>
                  </a:cubicBezTo>
                  <a:cubicBezTo>
                    <a:pt x="2653" y="2456"/>
                    <a:pt x="2159" y="2358"/>
                    <a:pt x="1755" y="2049"/>
                  </a:cubicBezTo>
                  <a:cubicBezTo>
                    <a:pt x="1115" y="1574"/>
                    <a:pt x="771" y="787"/>
                    <a:pt x="8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2"/>
            <p:cNvSpPr/>
            <p:nvPr/>
          </p:nvSpPr>
          <p:spPr>
            <a:xfrm>
              <a:off x="3814700" y="4331500"/>
              <a:ext cx="111075" cy="156950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1" y="203"/>
                    <a:pt x="1279" y="606"/>
                  </a:cubicBezTo>
                  <a:cubicBezTo>
                    <a:pt x="1" y="2245"/>
                    <a:pt x="902" y="4261"/>
                    <a:pt x="1656" y="5113"/>
                  </a:cubicBezTo>
                  <a:cubicBezTo>
                    <a:pt x="2082" y="5638"/>
                    <a:pt x="2640" y="6031"/>
                    <a:pt x="3262" y="6277"/>
                  </a:cubicBezTo>
                  <a:cubicBezTo>
                    <a:pt x="2689" y="6015"/>
                    <a:pt x="2181" y="5622"/>
                    <a:pt x="1771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7" y="3310"/>
                    <a:pt x="968" y="2753"/>
                    <a:pt x="1000" y="2212"/>
                  </a:cubicBezTo>
                  <a:cubicBezTo>
                    <a:pt x="1132" y="737"/>
                    <a:pt x="1967" y="180"/>
                    <a:pt x="2721" y="163"/>
                  </a:cubicBezTo>
                  <a:cubicBezTo>
                    <a:pt x="3066" y="163"/>
                    <a:pt x="3394" y="311"/>
                    <a:pt x="3639" y="557"/>
                  </a:cubicBezTo>
                  <a:cubicBezTo>
                    <a:pt x="4279" y="1098"/>
                    <a:pt x="3918" y="2048"/>
                    <a:pt x="3377" y="2278"/>
                  </a:cubicBezTo>
                  <a:cubicBezTo>
                    <a:pt x="3254" y="2339"/>
                    <a:pt x="3122" y="2372"/>
                    <a:pt x="2988" y="2372"/>
                  </a:cubicBezTo>
                  <a:cubicBezTo>
                    <a:pt x="2871" y="2372"/>
                    <a:pt x="2754" y="2347"/>
                    <a:pt x="2640" y="2294"/>
                  </a:cubicBezTo>
                  <a:cubicBezTo>
                    <a:pt x="2476" y="2196"/>
                    <a:pt x="2344" y="2032"/>
                    <a:pt x="2328" y="1835"/>
                  </a:cubicBezTo>
                  <a:cubicBezTo>
                    <a:pt x="2328" y="1737"/>
                    <a:pt x="2357" y="1715"/>
                    <a:pt x="2410" y="1715"/>
                  </a:cubicBezTo>
                  <a:cubicBezTo>
                    <a:pt x="2455" y="1715"/>
                    <a:pt x="2518" y="1731"/>
                    <a:pt x="2597" y="1731"/>
                  </a:cubicBezTo>
                  <a:cubicBezTo>
                    <a:pt x="2658" y="1731"/>
                    <a:pt x="2727" y="1722"/>
                    <a:pt x="2803" y="1688"/>
                  </a:cubicBezTo>
                  <a:cubicBezTo>
                    <a:pt x="3000" y="1573"/>
                    <a:pt x="3049" y="1294"/>
                    <a:pt x="2885" y="1130"/>
                  </a:cubicBezTo>
                  <a:cubicBezTo>
                    <a:pt x="2811" y="1056"/>
                    <a:pt x="2710" y="1016"/>
                    <a:pt x="2606" y="1016"/>
                  </a:cubicBezTo>
                  <a:cubicBezTo>
                    <a:pt x="2411" y="1016"/>
                    <a:pt x="2207" y="1159"/>
                    <a:pt x="2164" y="1491"/>
                  </a:cubicBezTo>
                  <a:cubicBezTo>
                    <a:pt x="2131" y="1737"/>
                    <a:pt x="2213" y="1983"/>
                    <a:pt x="2377" y="2147"/>
                  </a:cubicBezTo>
                  <a:cubicBezTo>
                    <a:pt x="2394" y="2179"/>
                    <a:pt x="2426" y="2196"/>
                    <a:pt x="2443" y="2212"/>
                  </a:cubicBezTo>
                  <a:lnTo>
                    <a:pt x="2492" y="2261"/>
                  </a:lnTo>
                  <a:lnTo>
                    <a:pt x="2541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54" y="2409"/>
                    <a:pt x="2894" y="2442"/>
                    <a:pt x="3031" y="2442"/>
                  </a:cubicBezTo>
                  <a:cubicBezTo>
                    <a:pt x="3168" y="2442"/>
                    <a:pt x="3303" y="2409"/>
                    <a:pt x="3426" y="2343"/>
                  </a:cubicBezTo>
                  <a:cubicBezTo>
                    <a:pt x="4016" y="2130"/>
                    <a:pt x="4443" y="1081"/>
                    <a:pt x="3754" y="458"/>
                  </a:cubicBezTo>
                  <a:cubicBezTo>
                    <a:pt x="3480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2"/>
            <p:cNvSpPr/>
            <p:nvPr/>
          </p:nvSpPr>
          <p:spPr>
            <a:xfrm>
              <a:off x="2812775" y="4969700"/>
              <a:ext cx="227050" cy="157825"/>
            </a:xfrm>
            <a:custGeom>
              <a:rect b="b" l="l" r="r" t="t"/>
              <a:pathLst>
                <a:path extrusionOk="0" h="6313" w="9082">
                  <a:moveTo>
                    <a:pt x="7080" y="0"/>
                  </a:moveTo>
                  <a:cubicBezTo>
                    <a:pt x="6623" y="0"/>
                    <a:pt x="6191" y="163"/>
                    <a:pt x="5918" y="501"/>
                  </a:cubicBezTo>
                  <a:cubicBezTo>
                    <a:pt x="5541" y="910"/>
                    <a:pt x="5492" y="1533"/>
                    <a:pt x="5820" y="1992"/>
                  </a:cubicBezTo>
                  <a:cubicBezTo>
                    <a:pt x="5902" y="2140"/>
                    <a:pt x="6033" y="2238"/>
                    <a:pt x="6197" y="2304"/>
                  </a:cubicBezTo>
                  <a:lnTo>
                    <a:pt x="6229" y="2320"/>
                  </a:lnTo>
                  <a:lnTo>
                    <a:pt x="6295" y="2336"/>
                  </a:lnTo>
                  <a:cubicBezTo>
                    <a:pt x="6328" y="2353"/>
                    <a:pt x="6361" y="2353"/>
                    <a:pt x="6393" y="2369"/>
                  </a:cubicBezTo>
                  <a:cubicBezTo>
                    <a:pt x="6462" y="2385"/>
                    <a:pt x="6532" y="2394"/>
                    <a:pt x="6601" y="2394"/>
                  </a:cubicBezTo>
                  <a:cubicBezTo>
                    <a:pt x="6812" y="2394"/>
                    <a:pt x="7019" y="2317"/>
                    <a:pt x="7180" y="2156"/>
                  </a:cubicBezTo>
                  <a:cubicBezTo>
                    <a:pt x="7571" y="1751"/>
                    <a:pt x="7301" y="1208"/>
                    <a:pt x="6963" y="1208"/>
                  </a:cubicBezTo>
                  <a:cubicBezTo>
                    <a:pt x="6932" y="1208"/>
                    <a:pt x="6900" y="1212"/>
                    <a:pt x="6869" y="1222"/>
                  </a:cubicBezTo>
                  <a:cubicBezTo>
                    <a:pt x="6557" y="1304"/>
                    <a:pt x="6492" y="1714"/>
                    <a:pt x="6721" y="1845"/>
                  </a:cubicBezTo>
                  <a:cubicBezTo>
                    <a:pt x="6775" y="1875"/>
                    <a:pt x="6834" y="1889"/>
                    <a:pt x="6892" y="1889"/>
                  </a:cubicBezTo>
                  <a:cubicBezTo>
                    <a:pt x="6992" y="1889"/>
                    <a:pt x="7091" y="1846"/>
                    <a:pt x="7164" y="1763"/>
                  </a:cubicBezTo>
                  <a:lnTo>
                    <a:pt x="7164" y="1763"/>
                  </a:lnTo>
                  <a:cubicBezTo>
                    <a:pt x="7197" y="1910"/>
                    <a:pt x="7147" y="2058"/>
                    <a:pt x="7016" y="2140"/>
                  </a:cubicBezTo>
                  <a:cubicBezTo>
                    <a:pt x="6876" y="2257"/>
                    <a:pt x="6702" y="2315"/>
                    <a:pt x="6530" y="2315"/>
                  </a:cubicBezTo>
                  <a:cubicBezTo>
                    <a:pt x="6462" y="2315"/>
                    <a:pt x="6393" y="2306"/>
                    <a:pt x="6328" y="2287"/>
                  </a:cubicBezTo>
                  <a:cubicBezTo>
                    <a:pt x="6229" y="2271"/>
                    <a:pt x="6147" y="2222"/>
                    <a:pt x="6066" y="2173"/>
                  </a:cubicBezTo>
                  <a:cubicBezTo>
                    <a:pt x="5557" y="1763"/>
                    <a:pt x="5525" y="1009"/>
                    <a:pt x="5984" y="550"/>
                  </a:cubicBezTo>
                  <a:cubicBezTo>
                    <a:pt x="6239" y="246"/>
                    <a:pt x="6633" y="102"/>
                    <a:pt x="7049" y="102"/>
                  </a:cubicBezTo>
                  <a:cubicBezTo>
                    <a:pt x="7915" y="102"/>
                    <a:pt x="8879" y="727"/>
                    <a:pt x="8901" y="1845"/>
                  </a:cubicBezTo>
                  <a:cubicBezTo>
                    <a:pt x="8918" y="2664"/>
                    <a:pt x="8491" y="3402"/>
                    <a:pt x="7770" y="3795"/>
                  </a:cubicBezTo>
                  <a:lnTo>
                    <a:pt x="7705" y="3812"/>
                  </a:lnTo>
                  <a:cubicBezTo>
                    <a:pt x="7623" y="3844"/>
                    <a:pt x="7541" y="3877"/>
                    <a:pt x="7442" y="3894"/>
                  </a:cubicBezTo>
                  <a:cubicBezTo>
                    <a:pt x="7216" y="3946"/>
                    <a:pt x="6990" y="3968"/>
                    <a:pt x="6765" y="3968"/>
                  </a:cubicBezTo>
                  <a:cubicBezTo>
                    <a:pt x="5179" y="3968"/>
                    <a:pt x="3643" y="2834"/>
                    <a:pt x="2302" y="2834"/>
                  </a:cubicBezTo>
                  <a:cubicBezTo>
                    <a:pt x="2155" y="2834"/>
                    <a:pt x="2011" y="2847"/>
                    <a:pt x="1869" y="2877"/>
                  </a:cubicBezTo>
                  <a:cubicBezTo>
                    <a:pt x="624" y="3156"/>
                    <a:pt x="263" y="4041"/>
                    <a:pt x="148" y="4582"/>
                  </a:cubicBezTo>
                  <a:cubicBezTo>
                    <a:pt x="1" y="5123"/>
                    <a:pt x="115" y="5729"/>
                    <a:pt x="558" y="6057"/>
                  </a:cubicBezTo>
                  <a:cubicBezTo>
                    <a:pt x="784" y="6233"/>
                    <a:pt x="1056" y="6313"/>
                    <a:pt x="1321" y="6313"/>
                  </a:cubicBezTo>
                  <a:cubicBezTo>
                    <a:pt x="1747" y="6313"/>
                    <a:pt x="2156" y="6106"/>
                    <a:pt x="2328" y="5762"/>
                  </a:cubicBezTo>
                  <a:cubicBezTo>
                    <a:pt x="2656" y="5221"/>
                    <a:pt x="2361" y="4516"/>
                    <a:pt x="1869" y="4402"/>
                  </a:cubicBezTo>
                  <a:cubicBezTo>
                    <a:pt x="1775" y="4363"/>
                    <a:pt x="1678" y="4344"/>
                    <a:pt x="1581" y="4344"/>
                  </a:cubicBezTo>
                  <a:cubicBezTo>
                    <a:pt x="1273" y="4344"/>
                    <a:pt x="978" y="4532"/>
                    <a:pt x="853" y="4844"/>
                  </a:cubicBezTo>
                  <a:cubicBezTo>
                    <a:pt x="820" y="4959"/>
                    <a:pt x="820" y="5090"/>
                    <a:pt x="837" y="5221"/>
                  </a:cubicBezTo>
                  <a:lnTo>
                    <a:pt x="837" y="5238"/>
                  </a:lnTo>
                  <a:cubicBezTo>
                    <a:pt x="837" y="5238"/>
                    <a:pt x="853" y="5254"/>
                    <a:pt x="853" y="5270"/>
                  </a:cubicBezTo>
                  <a:cubicBezTo>
                    <a:pt x="853" y="5287"/>
                    <a:pt x="853" y="5287"/>
                    <a:pt x="853" y="5303"/>
                  </a:cubicBezTo>
                  <a:cubicBezTo>
                    <a:pt x="927" y="5525"/>
                    <a:pt x="1130" y="5663"/>
                    <a:pt x="1351" y="5663"/>
                  </a:cubicBezTo>
                  <a:cubicBezTo>
                    <a:pt x="1425" y="5663"/>
                    <a:pt x="1501" y="5647"/>
                    <a:pt x="1574" y="5615"/>
                  </a:cubicBezTo>
                  <a:cubicBezTo>
                    <a:pt x="1921" y="5473"/>
                    <a:pt x="1813" y="4923"/>
                    <a:pt x="1471" y="4923"/>
                  </a:cubicBezTo>
                  <a:cubicBezTo>
                    <a:pt x="1456" y="4923"/>
                    <a:pt x="1442" y="4924"/>
                    <a:pt x="1427" y="4926"/>
                  </a:cubicBezTo>
                  <a:cubicBezTo>
                    <a:pt x="1050" y="4959"/>
                    <a:pt x="1115" y="5320"/>
                    <a:pt x="1066" y="5369"/>
                  </a:cubicBezTo>
                  <a:cubicBezTo>
                    <a:pt x="1052" y="5383"/>
                    <a:pt x="1037" y="5389"/>
                    <a:pt x="1022" y="5389"/>
                  </a:cubicBezTo>
                  <a:cubicBezTo>
                    <a:pt x="968" y="5389"/>
                    <a:pt x="915" y="5313"/>
                    <a:pt x="902" y="5287"/>
                  </a:cubicBezTo>
                  <a:cubicBezTo>
                    <a:pt x="837" y="5090"/>
                    <a:pt x="853" y="4877"/>
                    <a:pt x="951" y="4713"/>
                  </a:cubicBezTo>
                  <a:cubicBezTo>
                    <a:pt x="1091" y="4504"/>
                    <a:pt x="1320" y="4394"/>
                    <a:pt x="1559" y="4394"/>
                  </a:cubicBezTo>
                  <a:cubicBezTo>
                    <a:pt x="1657" y="4394"/>
                    <a:pt x="1757" y="4413"/>
                    <a:pt x="1853" y="4451"/>
                  </a:cubicBezTo>
                  <a:cubicBezTo>
                    <a:pt x="2312" y="4566"/>
                    <a:pt x="2558" y="5221"/>
                    <a:pt x="2246" y="5713"/>
                  </a:cubicBezTo>
                  <a:cubicBezTo>
                    <a:pt x="2086" y="6024"/>
                    <a:pt x="1703" y="6207"/>
                    <a:pt x="1314" y="6207"/>
                  </a:cubicBezTo>
                  <a:cubicBezTo>
                    <a:pt x="1069" y="6207"/>
                    <a:pt x="820" y="6134"/>
                    <a:pt x="624" y="5975"/>
                  </a:cubicBezTo>
                  <a:cubicBezTo>
                    <a:pt x="83" y="5566"/>
                    <a:pt x="115" y="4631"/>
                    <a:pt x="558" y="4058"/>
                  </a:cubicBezTo>
                  <a:cubicBezTo>
                    <a:pt x="904" y="3576"/>
                    <a:pt x="1492" y="3345"/>
                    <a:pt x="2105" y="3345"/>
                  </a:cubicBezTo>
                  <a:cubicBezTo>
                    <a:pt x="2305" y="3345"/>
                    <a:pt x="2508" y="3370"/>
                    <a:pt x="2705" y="3418"/>
                  </a:cubicBezTo>
                  <a:cubicBezTo>
                    <a:pt x="3508" y="3615"/>
                    <a:pt x="4328" y="3959"/>
                    <a:pt x="5213" y="4189"/>
                  </a:cubicBezTo>
                  <a:cubicBezTo>
                    <a:pt x="5549" y="4250"/>
                    <a:pt x="5892" y="4286"/>
                    <a:pt x="6230" y="4286"/>
                  </a:cubicBezTo>
                  <a:cubicBezTo>
                    <a:pt x="6800" y="4286"/>
                    <a:pt x="7358" y="4184"/>
                    <a:pt x="7852" y="3926"/>
                  </a:cubicBezTo>
                  <a:cubicBezTo>
                    <a:pt x="8623" y="3517"/>
                    <a:pt x="9082" y="2713"/>
                    <a:pt x="9049" y="1845"/>
                  </a:cubicBezTo>
                  <a:cubicBezTo>
                    <a:pt x="9016" y="653"/>
                    <a:pt x="7998" y="0"/>
                    <a:pt x="70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2"/>
            <p:cNvSpPr/>
            <p:nvPr/>
          </p:nvSpPr>
          <p:spPr>
            <a:xfrm>
              <a:off x="2839825" y="5059175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948" y="0"/>
                  </a:moveTo>
                  <a:cubicBezTo>
                    <a:pt x="332" y="0"/>
                    <a:pt x="1" y="265"/>
                    <a:pt x="1" y="265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2" y="247"/>
                    <a:pt x="1623" y="511"/>
                  </a:cubicBezTo>
                  <a:cubicBezTo>
                    <a:pt x="2213" y="954"/>
                    <a:pt x="1853" y="1708"/>
                    <a:pt x="1754" y="2200"/>
                  </a:cubicBezTo>
                  <a:cubicBezTo>
                    <a:pt x="1656" y="2708"/>
                    <a:pt x="2361" y="2921"/>
                    <a:pt x="2721" y="3085"/>
                  </a:cubicBezTo>
                  <a:cubicBezTo>
                    <a:pt x="3082" y="3249"/>
                    <a:pt x="2902" y="3691"/>
                    <a:pt x="2902" y="3691"/>
                  </a:cubicBezTo>
                  <a:cubicBezTo>
                    <a:pt x="4230" y="2872"/>
                    <a:pt x="3377" y="1937"/>
                    <a:pt x="3148" y="1659"/>
                  </a:cubicBezTo>
                  <a:cubicBezTo>
                    <a:pt x="2957" y="1441"/>
                    <a:pt x="3083" y="1200"/>
                    <a:pt x="3272" y="1200"/>
                  </a:cubicBezTo>
                  <a:cubicBezTo>
                    <a:pt x="3311" y="1200"/>
                    <a:pt x="3352" y="1210"/>
                    <a:pt x="3394" y="1233"/>
                  </a:cubicBezTo>
                  <a:cubicBezTo>
                    <a:pt x="3639" y="1364"/>
                    <a:pt x="3262" y="1872"/>
                    <a:pt x="3951" y="2298"/>
                  </a:cubicBezTo>
                  <a:cubicBezTo>
                    <a:pt x="4120" y="2410"/>
                    <a:pt x="4280" y="2451"/>
                    <a:pt x="4423" y="2451"/>
                  </a:cubicBezTo>
                  <a:cubicBezTo>
                    <a:pt x="4847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5" y="2085"/>
                    <a:pt x="5119" y="2085"/>
                    <a:pt x="5113" y="2085"/>
                  </a:cubicBezTo>
                  <a:cubicBezTo>
                    <a:pt x="4744" y="2085"/>
                    <a:pt x="4948" y="1574"/>
                    <a:pt x="4787" y="1413"/>
                  </a:cubicBezTo>
                  <a:cubicBezTo>
                    <a:pt x="4703" y="1350"/>
                    <a:pt x="4605" y="1320"/>
                    <a:pt x="4511" y="1320"/>
                  </a:cubicBezTo>
                  <a:cubicBezTo>
                    <a:pt x="4459" y="1320"/>
                    <a:pt x="4408" y="1330"/>
                    <a:pt x="4361" y="1347"/>
                  </a:cubicBezTo>
                  <a:cubicBezTo>
                    <a:pt x="4308" y="1359"/>
                    <a:pt x="4258" y="1364"/>
                    <a:pt x="4213" y="1364"/>
                  </a:cubicBezTo>
                  <a:cubicBezTo>
                    <a:pt x="4062" y="1364"/>
                    <a:pt x="3970" y="1305"/>
                    <a:pt x="4033" y="1216"/>
                  </a:cubicBezTo>
                  <a:cubicBezTo>
                    <a:pt x="4062" y="1174"/>
                    <a:pt x="4096" y="1158"/>
                    <a:pt x="4142" y="1158"/>
                  </a:cubicBezTo>
                  <a:cubicBezTo>
                    <a:pt x="4274" y="1158"/>
                    <a:pt x="4508" y="1294"/>
                    <a:pt x="5033" y="1331"/>
                  </a:cubicBezTo>
                  <a:cubicBezTo>
                    <a:pt x="5060" y="1333"/>
                    <a:pt x="5088" y="1333"/>
                    <a:pt x="5115" y="1333"/>
                  </a:cubicBezTo>
                  <a:cubicBezTo>
                    <a:pt x="5892" y="1333"/>
                    <a:pt x="6459" y="675"/>
                    <a:pt x="6459" y="675"/>
                  </a:cubicBezTo>
                  <a:lnTo>
                    <a:pt x="6459" y="675"/>
                  </a:lnTo>
                  <a:cubicBezTo>
                    <a:pt x="6000" y="931"/>
                    <a:pt x="5514" y="1029"/>
                    <a:pt x="5026" y="1029"/>
                  </a:cubicBezTo>
                  <a:cubicBezTo>
                    <a:pt x="3859" y="1029"/>
                    <a:pt x="2680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2"/>
            <p:cNvSpPr/>
            <p:nvPr/>
          </p:nvSpPr>
          <p:spPr>
            <a:xfrm>
              <a:off x="2881625" y="4967250"/>
              <a:ext cx="90175" cy="6332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0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6" y="2139"/>
                    <a:pt x="2295" y="1500"/>
                    <a:pt x="2262" y="1271"/>
                  </a:cubicBezTo>
                  <a:cubicBezTo>
                    <a:pt x="2180" y="1008"/>
                    <a:pt x="2230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2"/>
            <p:cNvSpPr/>
            <p:nvPr/>
          </p:nvSpPr>
          <p:spPr>
            <a:xfrm>
              <a:off x="2950475" y="4900250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44" y="541"/>
                    <a:pt x="1000" y="738"/>
                  </a:cubicBezTo>
                  <a:cubicBezTo>
                    <a:pt x="639" y="935"/>
                    <a:pt x="0" y="1344"/>
                    <a:pt x="262" y="2017"/>
                  </a:cubicBezTo>
                  <a:cubicBezTo>
                    <a:pt x="508" y="2689"/>
                    <a:pt x="1689" y="2426"/>
                    <a:pt x="2262" y="2623"/>
                  </a:cubicBezTo>
                  <a:cubicBezTo>
                    <a:pt x="2262" y="2623"/>
                    <a:pt x="1393" y="2164"/>
                    <a:pt x="1459" y="1443"/>
                  </a:cubicBezTo>
                  <a:cubicBezTo>
                    <a:pt x="1525" y="705"/>
                    <a:pt x="1443" y="181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2"/>
            <p:cNvSpPr/>
            <p:nvPr/>
          </p:nvSpPr>
          <p:spPr>
            <a:xfrm>
              <a:off x="3011525" y="4929750"/>
              <a:ext cx="79925" cy="107800"/>
            </a:xfrm>
            <a:custGeom>
              <a:rect b="b" l="l" r="r" t="t"/>
              <a:pathLst>
                <a:path extrusionOk="0" h="4312" w="3197">
                  <a:moveTo>
                    <a:pt x="378" y="1"/>
                  </a:moveTo>
                  <a:cubicBezTo>
                    <a:pt x="1" y="1345"/>
                    <a:pt x="541" y="1607"/>
                    <a:pt x="1099" y="2476"/>
                  </a:cubicBezTo>
                  <a:cubicBezTo>
                    <a:pt x="1656" y="3361"/>
                    <a:pt x="1050" y="4311"/>
                    <a:pt x="1050" y="4311"/>
                  </a:cubicBezTo>
                  <a:cubicBezTo>
                    <a:pt x="1459" y="4049"/>
                    <a:pt x="1804" y="3361"/>
                    <a:pt x="2492" y="2918"/>
                  </a:cubicBezTo>
                  <a:cubicBezTo>
                    <a:pt x="3197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2" y="1695"/>
                    <a:pt x="2760" y="1748"/>
                    <a:pt x="2595" y="1748"/>
                  </a:cubicBezTo>
                  <a:cubicBezTo>
                    <a:pt x="2554" y="1748"/>
                    <a:pt x="2508" y="1745"/>
                    <a:pt x="2459" y="1738"/>
                  </a:cubicBezTo>
                  <a:cubicBezTo>
                    <a:pt x="2428" y="1731"/>
                    <a:pt x="2398" y="1727"/>
                    <a:pt x="2369" y="1727"/>
                  </a:cubicBezTo>
                  <a:cubicBezTo>
                    <a:pt x="2134" y="1727"/>
                    <a:pt x="1962" y="1947"/>
                    <a:pt x="2049" y="2181"/>
                  </a:cubicBezTo>
                  <a:cubicBezTo>
                    <a:pt x="2101" y="2413"/>
                    <a:pt x="1959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58" y="2426"/>
                    <a:pt x="1558" y="2066"/>
                    <a:pt x="1787" y="1886"/>
                  </a:cubicBezTo>
                  <a:cubicBezTo>
                    <a:pt x="2000" y="1705"/>
                    <a:pt x="2148" y="1312"/>
                    <a:pt x="1951" y="689"/>
                  </a:cubicBezTo>
                  <a:cubicBezTo>
                    <a:pt x="1815" y="219"/>
                    <a:pt x="1370" y="104"/>
                    <a:pt x="1048" y="104"/>
                  </a:cubicBezTo>
                  <a:cubicBezTo>
                    <a:pt x="943" y="104"/>
                    <a:pt x="852" y="116"/>
                    <a:pt x="787" y="132"/>
                  </a:cubicBezTo>
                  <a:cubicBezTo>
                    <a:pt x="764" y="134"/>
                    <a:pt x="741" y="136"/>
                    <a:pt x="717" y="136"/>
                  </a:cubicBezTo>
                  <a:cubicBezTo>
                    <a:pt x="594" y="136"/>
                    <a:pt x="474" y="97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2"/>
            <p:cNvSpPr/>
            <p:nvPr/>
          </p:nvSpPr>
          <p:spPr>
            <a:xfrm>
              <a:off x="2993900" y="4771100"/>
              <a:ext cx="202450" cy="202525"/>
            </a:xfrm>
            <a:custGeom>
              <a:rect b="b" l="l" r="r" t="t"/>
              <a:pathLst>
                <a:path extrusionOk="0" h="8101" w="8098">
                  <a:moveTo>
                    <a:pt x="5732" y="0"/>
                  </a:moveTo>
                  <a:cubicBezTo>
                    <a:pt x="5218" y="0"/>
                    <a:pt x="4714" y="189"/>
                    <a:pt x="4410" y="577"/>
                  </a:cubicBezTo>
                  <a:cubicBezTo>
                    <a:pt x="4115" y="1003"/>
                    <a:pt x="4082" y="1560"/>
                    <a:pt x="4312" y="2036"/>
                  </a:cubicBezTo>
                  <a:cubicBezTo>
                    <a:pt x="4519" y="2442"/>
                    <a:pt x="4854" y="2589"/>
                    <a:pt x="5182" y="2589"/>
                  </a:cubicBezTo>
                  <a:cubicBezTo>
                    <a:pt x="5528" y="2589"/>
                    <a:pt x="5864" y="2426"/>
                    <a:pt x="6033" y="2232"/>
                  </a:cubicBezTo>
                  <a:cubicBezTo>
                    <a:pt x="6213" y="2036"/>
                    <a:pt x="6295" y="1757"/>
                    <a:pt x="6246" y="1478"/>
                  </a:cubicBezTo>
                  <a:cubicBezTo>
                    <a:pt x="6188" y="1158"/>
                    <a:pt x="5957" y="1022"/>
                    <a:pt x="5748" y="1022"/>
                  </a:cubicBezTo>
                  <a:cubicBezTo>
                    <a:pt x="5604" y="1022"/>
                    <a:pt x="5470" y="1086"/>
                    <a:pt x="5410" y="1200"/>
                  </a:cubicBezTo>
                  <a:cubicBezTo>
                    <a:pt x="5262" y="1495"/>
                    <a:pt x="5344" y="1839"/>
                    <a:pt x="5754" y="1905"/>
                  </a:cubicBezTo>
                  <a:cubicBezTo>
                    <a:pt x="6098" y="1954"/>
                    <a:pt x="5918" y="2396"/>
                    <a:pt x="5475" y="2495"/>
                  </a:cubicBezTo>
                  <a:cubicBezTo>
                    <a:pt x="5391" y="2520"/>
                    <a:pt x="5306" y="2532"/>
                    <a:pt x="5222" y="2532"/>
                  </a:cubicBezTo>
                  <a:cubicBezTo>
                    <a:pt x="4867" y="2532"/>
                    <a:pt x="4536" y="2318"/>
                    <a:pt x="4377" y="1986"/>
                  </a:cubicBezTo>
                  <a:cubicBezTo>
                    <a:pt x="4180" y="1544"/>
                    <a:pt x="4230" y="1019"/>
                    <a:pt x="4525" y="626"/>
                  </a:cubicBezTo>
                  <a:cubicBezTo>
                    <a:pt x="4795" y="288"/>
                    <a:pt x="5243" y="129"/>
                    <a:pt x="5713" y="129"/>
                  </a:cubicBezTo>
                  <a:cubicBezTo>
                    <a:pt x="5813" y="129"/>
                    <a:pt x="5915" y="136"/>
                    <a:pt x="6016" y="151"/>
                  </a:cubicBezTo>
                  <a:cubicBezTo>
                    <a:pt x="7213" y="282"/>
                    <a:pt x="7901" y="1986"/>
                    <a:pt x="7196" y="3134"/>
                  </a:cubicBezTo>
                  <a:cubicBezTo>
                    <a:pt x="6951" y="3494"/>
                    <a:pt x="6623" y="3790"/>
                    <a:pt x="6229" y="3986"/>
                  </a:cubicBezTo>
                  <a:cubicBezTo>
                    <a:pt x="5842" y="4152"/>
                    <a:pt x="5393" y="4235"/>
                    <a:pt x="4866" y="4235"/>
                  </a:cubicBezTo>
                  <a:cubicBezTo>
                    <a:pt x="4457" y="4235"/>
                    <a:pt x="4001" y="4185"/>
                    <a:pt x="3492" y="4085"/>
                  </a:cubicBezTo>
                  <a:cubicBezTo>
                    <a:pt x="3199" y="4028"/>
                    <a:pt x="2910" y="4000"/>
                    <a:pt x="2634" y="4000"/>
                  </a:cubicBezTo>
                  <a:cubicBezTo>
                    <a:pt x="1304" y="4000"/>
                    <a:pt x="240" y="4653"/>
                    <a:pt x="132" y="5970"/>
                  </a:cubicBezTo>
                  <a:cubicBezTo>
                    <a:pt x="1" y="7560"/>
                    <a:pt x="1033" y="8100"/>
                    <a:pt x="1033" y="8100"/>
                  </a:cubicBezTo>
                  <a:cubicBezTo>
                    <a:pt x="1033" y="8100"/>
                    <a:pt x="1017" y="8084"/>
                    <a:pt x="1001" y="8068"/>
                  </a:cubicBezTo>
                  <a:cubicBezTo>
                    <a:pt x="443" y="7428"/>
                    <a:pt x="591" y="6232"/>
                    <a:pt x="591" y="6232"/>
                  </a:cubicBezTo>
                  <a:cubicBezTo>
                    <a:pt x="689" y="5707"/>
                    <a:pt x="951" y="5248"/>
                    <a:pt x="1345" y="4904"/>
                  </a:cubicBezTo>
                  <a:cubicBezTo>
                    <a:pt x="1926" y="4463"/>
                    <a:pt x="2660" y="4378"/>
                    <a:pt x="3143" y="4378"/>
                  </a:cubicBezTo>
                  <a:cubicBezTo>
                    <a:pt x="3450" y="4378"/>
                    <a:pt x="3656" y="4412"/>
                    <a:pt x="3656" y="4412"/>
                  </a:cubicBezTo>
                  <a:cubicBezTo>
                    <a:pt x="3918" y="4445"/>
                    <a:pt x="4148" y="4462"/>
                    <a:pt x="4361" y="4462"/>
                  </a:cubicBezTo>
                  <a:cubicBezTo>
                    <a:pt x="4481" y="4471"/>
                    <a:pt x="4605" y="4476"/>
                    <a:pt x="4730" y="4476"/>
                  </a:cubicBezTo>
                  <a:cubicBezTo>
                    <a:pt x="5689" y="4476"/>
                    <a:pt x="6733" y="4175"/>
                    <a:pt x="7328" y="3232"/>
                  </a:cubicBezTo>
                  <a:cubicBezTo>
                    <a:pt x="8098" y="1986"/>
                    <a:pt x="7344" y="167"/>
                    <a:pt x="6016" y="20"/>
                  </a:cubicBezTo>
                  <a:cubicBezTo>
                    <a:pt x="5922" y="7"/>
                    <a:pt x="5827" y="0"/>
                    <a:pt x="57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2"/>
            <p:cNvSpPr/>
            <p:nvPr/>
          </p:nvSpPr>
          <p:spPr>
            <a:xfrm>
              <a:off x="3018900" y="4972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2"/>
            <p:cNvSpPr/>
            <p:nvPr/>
          </p:nvSpPr>
          <p:spPr>
            <a:xfrm>
              <a:off x="3047575" y="4887250"/>
              <a:ext cx="116825" cy="59725"/>
            </a:xfrm>
            <a:custGeom>
              <a:rect b="b" l="l" r="r" t="t"/>
              <a:pathLst>
                <a:path extrusionOk="0" h="2389" w="4673">
                  <a:moveTo>
                    <a:pt x="1086" y="0"/>
                  </a:moveTo>
                  <a:cubicBezTo>
                    <a:pt x="394" y="0"/>
                    <a:pt x="1" y="225"/>
                    <a:pt x="1" y="225"/>
                  </a:cubicBezTo>
                  <a:cubicBezTo>
                    <a:pt x="84" y="210"/>
                    <a:pt x="164" y="203"/>
                    <a:pt x="240" y="203"/>
                  </a:cubicBezTo>
                  <a:cubicBezTo>
                    <a:pt x="728" y="203"/>
                    <a:pt x="1035" y="513"/>
                    <a:pt x="935" y="996"/>
                  </a:cubicBezTo>
                  <a:cubicBezTo>
                    <a:pt x="804" y="1406"/>
                    <a:pt x="968" y="1864"/>
                    <a:pt x="1312" y="2127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25" y="1881"/>
                    <a:pt x="2706" y="1455"/>
                  </a:cubicBezTo>
                  <a:cubicBezTo>
                    <a:pt x="2861" y="1034"/>
                    <a:pt x="2424" y="880"/>
                    <a:pt x="2240" y="880"/>
                  </a:cubicBezTo>
                  <a:cubicBezTo>
                    <a:pt x="2231" y="880"/>
                    <a:pt x="2222" y="880"/>
                    <a:pt x="2214" y="881"/>
                  </a:cubicBezTo>
                  <a:cubicBezTo>
                    <a:pt x="2110" y="890"/>
                    <a:pt x="2028" y="911"/>
                    <a:pt x="1956" y="911"/>
                  </a:cubicBezTo>
                  <a:cubicBezTo>
                    <a:pt x="1902" y="911"/>
                    <a:pt x="1853" y="900"/>
                    <a:pt x="1804" y="865"/>
                  </a:cubicBezTo>
                  <a:cubicBezTo>
                    <a:pt x="1697" y="798"/>
                    <a:pt x="1742" y="580"/>
                    <a:pt x="2019" y="580"/>
                  </a:cubicBezTo>
                  <a:cubicBezTo>
                    <a:pt x="2082" y="580"/>
                    <a:pt x="2158" y="591"/>
                    <a:pt x="2247" y="619"/>
                  </a:cubicBezTo>
                  <a:cubicBezTo>
                    <a:pt x="2722" y="783"/>
                    <a:pt x="2574" y="1242"/>
                    <a:pt x="3312" y="1389"/>
                  </a:cubicBezTo>
                  <a:cubicBezTo>
                    <a:pt x="3367" y="1400"/>
                    <a:pt x="3419" y="1406"/>
                    <a:pt x="3468" y="1406"/>
                  </a:cubicBezTo>
                  <a:cubicBezTo>
                    <a:pt x="4060" y="1406"/>
                    <a:pt x="4219" y="643"/>
                    <a:pt x="4279" y="537"/>
                  </a:cubicBezTo>
                  <a:cubicBezTo>
                    <a:pt x="4394" y="406"/>
                    <a:pt x="4525" y="275"/>
                    <a:pt x="4672" y="160"/>
                  </a:cubicBezTo>
                  <a:lnTo>
                    <a:pt x="4672" y="160"/>
                  </a:lnTo>
                  <a:cubicBezTo>
                    <a:pt x="4463" y="274"/>
                    <a:pt x="4088" y="394"/>
                    <a:pt x="3549" y="394"/>
                  </a:cubicBezTo>
                  <a:cubicBezTo>
                    <a:pt x="3161" y="394"/>
                    <a:pt x="2688" y="332"/>
                    <a:pt x="2132" y="160"/>
                  </a:cubicBezTo>
                  <a:cubicBezTo>
                    <a:pt x="1734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2"/>
            <p:cNvSpPr/>
            <p:nvPr/>
          </p:nvSpPr>
          <p:spPr>
            <a:xfrm>
              <a:off x="3054550" y="4778125"/>
              <a:ext cx="80350" cy="84125"/>
            </a:xfrm>
            <a:custGeom>
              <a:rect b="b" l="l" r="r" t="t"/>
              <a:pathLst>
                <a:path extrusionOk="0" h="3365" w="3214">
                  <a:moveTo>
                    <a:pt x="1935" y="1"/>
                  </a:moveTo>
                  <a:lnTo>
                    <a:pt x="1935" y="1"/>
                  </a:lnTo>
                  <a:cubicBezTo>
                    <a:pt x="1492" y="279"/>
                    <a:pt x="1427" y="722"/>
                    <a:pt x="705" y="1345"/>
                  </a:cubicBezTo>
                  <a:cubicBezTo>
                    <a:pt x="1" y="1968"/>
                    <a:pt x="197" y="2427"/>
                    <a:pt x="345" y="2689"/>
                  </a:cubicBezTo>
                  <a:cubicBezTo>
                    <a:pt x="460" y="2804"/>
                    <a:pt x="427" y="3000"/>
                    <a:pt x="296" y="3099"/>
                  </a:cubicBezTo>
                  <a:cubicBezTo>
                    <a:pt x="1377" y="2984"/>
                    <a:pt x="1230" y="2345"/>
                    <a:pt x="1164" y="2148"/>
                  </a:cubicBezTo>
                  <a:cubicBezTo>
                    <a:pt x="1099" y="1951"/>
                    <a:pt x="1132" y="1837"/>
                    <a:pt x="1246" y="1837"/>
                  </a:cubicBezTo>
                  <a:cubicBezTo>
                    <a:pt x="1361" y="1837"/>
                    <a:pt x="1345" y="2066"/>
                    <a:pt x="1328" y="2361"/>
                  </a:cubicBezTo>
                  <a:cubicBezTo>
                    <a:pt x="1312" y="2640"/>
                    <a:pt x="1263" y="3295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5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7" y="2618"/>
                    <a:pt x="2777" y="2618"/>
                  </a:cubicBezTo>
                  <a:cubicBezTo>
                    <a:pt x="2327" y="2618"/>
                    <a:pt x="1804" y="2418"/>
                    <a:pt x="1574" y="1656"/>
                  </a:cubicBezTo>
                  <a:cubicBezTo>
                    <a:pt x="1377" y="1083"/>
                    <a:pt x="1509" y="443"/>
                    <a:pt x="193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2"/>
            <p:cNvSpPr/>
            <p:nvPr/>
          </p:nvSpPr>
          <p:spPr>
            <a:xfrm>
              <a:off x="3169300" y="4658700"/>
              <a:ext cx="48375" cy="191575"/>
            </a:xfrm>
            <a:custGeom>
              <a:rect b="b" l="l" r="r" t="t"/>
              <a:pathLst>
                <a:path extrusionOk="0" h="7663" w="1935">
                  <a:moveTo>
                    <a:pt x="1301" y="0"/>
                  </a:moveTo>
                  <a:cubicBezTo>
                    <a:pt x="988" y="0"/>
                    <a:pt x="754" y="369"/>
                    <a:pt x="754" y="369"/>
                  </a:cubicBezTo>
                  <a:cubicBezTo>
                    <a:pt x="0" y="1500"/>
                    <a:pt x="836" y="3286"/>
                    <a:pt x="984" y="5171"/>
                  </a:cubicBezTo>
                  <a:cubicBezTo>
                    <a:pt x="1131" y="7056"/>
                    <a:pt x="476" y="7663"/>
                    <a:pt x="476" y="7663"/>
                  </a:cubicBezTo>
                  <a:cubicBezTo>
                    <a:pt x="1164" y="7122"/>
                    <a:pt x="1328" y="5351"/>
                    <a:pt x="1197" y="3991"/>
                  </a:cubicBezTo>
                  <a:cubicBezTo>
                    <a:pt x="1066" y="2631"/>
                    <a:pt x="1082" y="1352"/>
                    <a:pt x="1344" y="1090"/>
                  </a:cubicBezTo>
                  <a:cubicBezTo>
                    <a:pt x="1607" y="828"/>
                    <a:pt x="1934" y="287"/>
                    <a:pt x="1508" y="57"/>
                  </a:cubicBezTo>
                  <a:cubicBezTo>
                    <a:pt x="1436" y="17"/>
                    <a:pt x="1367" y="0"/>
                    <a:pt x="13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2"/>
            <p:cNvSpPr/>
            <p:nvPr/>
          </p:nvSpPr>
          <p:spPr>
            <a:xfrm>
              <a:off x="3123800" y="4633350"/>
              <a:ext cx="213525" cy="254625"/>
            </a:xfrm>
            <a:custGeom>
              <a:rect b="b" l="l" r="r" t="t"/>
              <a:pathLst>
                <a:path extrusionOk="0" h="10185" w="8541">
                  <a:moveTo>
                    <a:pt x="6281" y="1"/>
                  </a:moveTo>
                  <a:cubicBezTo>
                    <a:pt x="6080" y="1"/>
                    <a:pt x="5875" y="24"/>
                    <a:pt x="5672" y="71"/>
                  </a:cubicBezTo>
                  <a:cubicBezTo>
                    <a:pt x="4492" y="334"/>
                    <a:pt x="3722" y="1579"/>
                    <a:pt x="3508" y="2841"/>
                  </a:cubicBezTo>
                  <a:cubicBezTo>
                    <a:pt x="3246" y="4153"/>
                    <a:pt x="3508" y="5382"/>
                    <a:pt x="3459" y="6480"/>
                  </a:cubicBezTo>
                  <a:cubicBezTo>
                    <a:pt x="3508" y="7480"/>
                    <a:pt x="3148" y="8447"/>
                    <a:pt x="2443" y="9136"/>
                  </a:cubicBezTo>
                  <a:cubicBezTo>
                    <a:pt x="1771" y="9758"/>
                    <a:pt x="919" y="10119"/>
                    <a:pt x="1" y="10185"/>
                  </a:cubicBezTo>
                  <a:cubicBezTo>
                    <a:pt x="919" y="10152"/>
                    <a:pt x="1804" y="9808"/>
                    <a:pt x="2509" y="9201"/>
                  </a:cubicBezTo>
                  <a:cubicBezTo>
                    <a:pt x="3246" y="8496"/>
                    <a:pt x="3640" y="7513"/>
                    <a:pt x="3590" y="6497"/>
                  </a:cubicBezTo>
                  <a:cubicBezTo>
                    <a:pt x="3672" y="5366"/>
                    <a:pt x="3427" y="4136"/>
                    <a:pt x="3672" y="2874"/>
                  </a:cubicBezTo>
                  <a:cubicBezTo>
                    <a:pt x="3918" y="1628"/>
                    <a:pt x="4590" y="465"/>
                    <a:pt x="5705" y="219"/>
                  </a:cubicBezTo>
                  <a:cubicBezTo>
                    <a:pt x="5820" y="186"/>
                    <a:pt x="5951" y="170"/>
                    <a:pt x="6082" y="153"/>
                  </a:cubicBezTo>
                  <a:cubicBezTo>
                    <a:pt x="6128" y="150"/>
                    <a:pt x="6174" y="148"/>
                    <a:pt x="6220" y="148"/>
                  </a:cubicBezTo>
                  <a:cubicBezTo>
                    <a:pt x="6626" y="148"/>
                    <a:pt x="7003" y="278"/>
                    <a:pt x="7328" y="514"/>
                  </a:cubicBezTo>
                  <a:cubicBezTo>
                    <a:pt x="8049" y="1088"/>
                    <a:pt x="7951" y="2333"/>
                    <a:pt x="7541" y="2710"/>
                  </a:cubicBezTo>
                  <a:cubicBezTo>
                    <a:pt x="7334" y="2888"/>
                    <a:pt x="7109" y="2961"/>
                    <a:pt x="6912" y="2961"/>
                  </a:cubicBezTo>
                  <a:cubicBezTo>
                    <a:pt x="6654" y="2961"/>
                    <a:pt x="6442" y="2837"/>
                    <a:pt x="6377" y="2661"/>
                  </a:cubicBezTo>
                  <a:lnTo>
                    <a:pt x="6377" y="2661"/>
                  </a:lnTo>
                  <a:cubicBezTo>
                    <a:pt x="6377" y="2661"/>
                    <a:pt x="6413" y="2666"/>
                    <a:pt x="6467" y="2666"/>
                  </a:cubicBezTo>
                  <a:cubicBezTo>
                    <a:pt x="6603" y="2666"/>
                    <a:pt x="6852" y="2633"/>
                    <a:pt x="6934" y="2399"/>
                  </a:cubicBezTo>
                  <a:cubicBezTo>
                    <a:pt x="7049" y="2087"/>
                    <a:pt x="6869" y="1743"/>
                    <a:pt x="6541" y="1678"/>
                  </a:cubicBezTo>
                  <a:cubicBezTo>
                    <a:pt x="6492" y="1664"/>
                    <a:pt x="6440" y="1657"/>
                    <a:pt x="6386" y="1657"/>
                  </a:cubicBezTo>
                  <a:cubicBezTo>
                    <a:pt x="6065" y="1657"/>
                    <a:pt x="5707" y="1911"/>
                    <a:pt x="5820" y="2432"/>
                  </a:cubicBezTo>
                  <a:cubicBezTo>
                    <a:pt x="5910" y="2815"/>
                    <a:pt x="6441" y="3112"/>
                    <a:pt x="6993" y="3112"/>
                  </a:cubicBezTo>
                  <a:cubicBezTo>
                    <a:pt x="7245" y="3112"/>
                    <a:pt x="7501" y="3051"/>
                    <a:pt x="7721" y="2907"/>
                  </a:cubicBezTo>
                  <a:cubicBezTo>
                    <a:pt x="8131" y="2677"/>
                    <a:pt x="8541" y="1973"/>
                    <a:pt x="8246" y="1186"/>
                  </a:cubicBezTo>
                  <a:cubicBezTo>
                    <a:pt x="8018" y="462"/>
                    <a:pt x="7186" y="1"/>
                    <a:pt x="62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2"/>
            <p:cNvSpPr/>
            <p:nvPr/>
          </p:nvSpPr>
          <p:spPr>
            <a:xfrm>
              <a:off x="3225025" y="4669200"/>
              <a:ext cx="62725" cy="52700"/>
            </a:xfrm>
            <a:custGeom>
              <a:rect b="b" l="l" r="r" t="t"/>
              <a:pathLst>
                <a:path extrusionOk="0" h="2108" w="2509">
                  <a:moveTo>
                    <a:pt x="710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607" y="96"/>
                    <a:pt x="640" y="276"/>
                    <a:pt x="541" y="375"/>
                  </a:cubicBezTo>
                  <a:cubicBezTo>
                    <a:pt x="394" y="604"/>
                    <a:pt x="0" y="1309"/>
                    <a:pt x="558" y="1866"/>
                  </a:cubicBezTo>
                  <a:cubicBezTo>
                    <a:pt x="736" y="2045"/>
                    <a:pt x="988" y="2107"/>
                    <a:pt x="1252" y="2107"/>
                  </a:cubicBezTo>
                  <a:cubicBezTo>
                    <a:pt x="1789" y="2107"/>
                    <a:pt x="2377" y="1850"/>
                    <a:pt x="2508" y="1784"/>
                  </a:cubicBezTo>
                  <a:lnTo>
                    <a:pt x="2508" y="1784"/>
                  </a:lnTo>
                  <a:cubicBezTo>
                    <a:pt x="2508" y="1784"/>
                    <a:pt x="2475" y="1788"/>
                    <a:pt x="2421" y="1788"/>
                  </a:cubicBezTo>
                  <a:cubicBezTo>
                    <a:pt x="2203" y="1788"/>
                    <a:pt x="1653" y="1725"/>
                    <a:pt x="1574" y="1096"/>
                  </a:cubicBezTo>
                  <a:cubicBezTo>
                    <a:pt x="1489" y="401"/>
                    <a:pt x="1183" y="1"/>
                    <a:pt x="7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2"/>
            <p:cNvSpPr/>
            <p:nvPr/>
          </p:nvSpPr>
          <p:spPr>
            <a:xfrm>
              <a:off x="3227900" y="4672400"/>
              <a:ext cx="120900" cy="136900"/>
            </a:xfrm>
            <a:custGeom>
              <a:rect b="b" l="l" r="r" t="t"/>
              <a:pathLst>
                <a:path extrusionOk="0" h="5476" w="4836">
                  <a:moveTo>
                    <a:pt x="4360" y="1"/>
                  </a:moveTo>
                  <a:lnTo>
                    <a:pt x="4360" y="1"/>
                  </a:lnTo>
                  <a:cubicBezTo>
                    <a:pt x="4491" y="558"/>
                    <a:pt x="4278" y="1148"/>
                    <a:pt x="3819" y="1492"/>
                  </a:cubicBezTo>
                  <a:cubicBezTo>
                    <a:pt x="3016" y="2066"/>
                    <a:pt x="1918" y="1771"/>
                    <a:pt x="1000" y="2410"/>
                  </a:cubicBezTo>
                  <a:cubicBezTo>
                    <a:pt x="98" y="3033"/>
                    <a:pt x="197" y="3951"/>
                    <a:pt x="180" y="4459"/>
                  </a:cubicBezTo>
                  <a:cubicBezTo>
                    <a:pt x="197" y="4803"/>
                    <a:pt x="131" y="5148"/>
                    <a:pt x="0" y="5476"/>
                  </a:cubicBezTo>
                  <a:cubicBezTo>
                    <a:pt x="312" y="5279"/>
                    <a:pt x="475" y="4918"/>
                    <a:pt x="443" y="4558"/>
                  </a:cubicBezTo>
                  <a:cubicBezTo>
                    <a:pt x="443" y="3915"/>
                    <a:pt x="514" y="3186"/>
                    <a:pt x="711" y="3186"/>
                  </a:cubicBezTo>
                  <a:cubicBezTo>
                    <a:pt x="724" y="3186"/>
                    <a:pt x="739" y="3190"/>
                    <a:pt x="754" y="3197"/>
                  </a:cubicBezTo>
                  <a:cubicBezTo>
                    <a:pt x="984" y="3312"/>
                    <a:pt x="787" y="3558"/>
                    <a:pt x="705" y="3705"/>
                  </a:cubicBezTo>
                  <a:cubicBezTo>
                    <a:pt x="623" y="3853"/>
                    <a:pt x="459" y="4525"/>
                    <a:pt x="1180" y="4935"/>
                  </a:cubicBezTo>
                  <a:cubicBezTo>
                    <a:pt x="1181" y="4935"/>
                    <a:pt x="1181" y="4935"/>
                    <a:pt x="1181" y="4935"/>
                  </a:cubicBezTo>
                  <a:cubicBezTo>
                    <a:pt x="1189" y="4935"/>
                    <a:pt x="957" y="4422"/>
                    <a:pt x="1361" y="4148"/>
                  </a:cubicBezTo>
                  <a:cubicBezTo>
                    <a:pt x="1770" y="3869"/>
                    <a:pt x="2016" y="3705"/>
                    <a:pt x="1967" y="3132"/>
                  </a:cubicBezTo>
                  <a:cubicBezTo>
                    <a:pt x="1923" y="2608"/>
                    <a:pt x="2266" y="2175"/>
                    <a:pt x="2505" y="2175"/>
                  </a:cubicBezTo>
                  <a:cubicBezTo>
                    <a:pt x="2535" y="2175"/>
                    <a:pt x="2564" y="2182"/>
                    <a:pt x="2590" y="2197"/>
                  </a:cubicBezTo>
                  <a:cubicBezTo>
                    <a:pt x="2803" y="2345"/>
                    <a:pt x="2541" y="2558"/>
                    <a:pt x="2426" y="2607"/>
                  </a:cubicBezTo>
                  <a:cubicBezTo>
                    <a:pt x="2229" y="2722"/>
                    <a:pt x="2197" y="2984"/>
                    <a:pt x="2360" y="3148"/>
                  </a:cubicBezTo>
                  <a:cubicBezTo>
                    <a:pt x="2557" y="3394"/>
                    <a:pt x="2492" y="3705"/>
                    <a:pt x="2229" y="3804"/>
                  </a:cubicBezTo>
                  <a:cubicBezTo>
                    <a:pt x="2229" y="3804"/>
                    <a:pt x="2285" y="3810"/>
                    <a:pt x="2379" y="3810"/>
                  </a:cubicBezTo>
                  <a:cubicBezTo>
                    <a:pt x="2701" y="3810"/>
                    <a:pt x="3472" y="3732"/>
                    <a:pt x="3967" y="3033"/>
                  </a:cubicBezTo>
                  <a:cubicBezTo>
                    <a:pt x="4590" y="2148"/>
                    <a:pt x="4836" y="820"/>
                    <a:pt x="43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2"/>
            <p:cNvSpPr/>
            <p:nvPr/>
          </p:nvSpPr>
          <p:spPr>
            <a:xfrm>
              <a:off x="3314775" y="4634225"/>
              <a:ext cx="74175" cy="48800"/>
            </a:xfrm>
            <a:custGeom>
              <a:rect b="b" l="l" r="r" t="t"/>
              <a:pathLst>
                <a:path extrusionOk="0" h="1952" w="2967">
                  <a:moveTo>
                    <a:pt x="919" y="0"/>
                  </a:moveTo>
                  <a:cubicBezTo>
                    <a:pt x="655" y="0"/>
                    <a:pt x="350" y="26"/>
                    <a:pt x="0" y="85"/>
                  </a:cubicBezTo>
                  <a:cubicBezTo>
                    <a:pt x="410" y="135"/>
                    <a:pt x="770" y="413"/>
                    <a:pt x="918" y="790"/>
                  </a:cubicBezTo>
                  <a:cubicBezTo>
                    <a:pt x="1124" y="1305"/>
                    <a:pt x="1502" y="1951"/>
                    <a:pt x="2257" y="1951"/>
                  </a:cubicBezTo>
                  <a:cubicBezTo>
                    <a:pt x="2464" y="1951"/>
                    <a:pt x="2699" y="1903"/>
                    <a:pt x="2967" y="1790"/>
                  </a:cubicBezTo>
                  <a:cubicBezTo>
                    <a:pt x="2787" y="1725"/>
                    <a:pt x="2672" y="1561"/>
                    <a:pt x="2672" y="1380"/>
                  </a:cubicBezTo>
                  <a:cubicBezTo>
                    <a:pt x="2672" y="1096"/>
                    <a:pt x="2635" y="0"/>
                    <a:pt x="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2"/>
            <p:cNvSpPr/>
            <p:nvPr/>
          </p:nvSpPr>
          <p:spPr>
            <a:xfrm>
              <a:off x="3381150" y="4633575"/>
              <a:ext cx="36500" cy="28500"/>
            </a:xfrm>
            <a:custGeom>
              <a:rect b="b" l="l" r="r" t="t"/>
              <a:pathLst>
                <a:path extrusionOk="0" h="1140" w="1460">
                  <a:moveTo>
                    <a:pt x="984" y="0"/>
                  </a:moveTo>
                  <a:cubicBezTo>
                    <a:pt x="812" y="0"/>
                    <a:pt x="653" y="142"/>
                    <a:pt x="640" y="325"/>
                  </a:cubicBezTo>
                  <a:cubicBezTo>
                    <a:pt x="640" y="488"/>
                    <a:pt x="772" y="593"/>
                    <a:pt x="908" y="593"/>
                  </a:cubicBezTo>
                  <a:cubicBezTo>
                    <a:pt x="963" y="593"/>
                    <a:pt x="1019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7" y="275"/>
                    <a:pt x="1012" y="268"/>
                    <a:pt x="990" y="268"/>
                  </a:cubicBezTo>
                  <a:cubicBezTo>
                    <a:pt x="924" y="268"/>
                    <a:pt x="890" y="333"/>
                    <a:pt x="902" y="406"/>
                  </a:cubicBezTo>
                  <a:cubicBezTo>
                    <a:pt x="913" y="439"/>
                    <a:pt x="897" y="453"/>
                    <a:pt x="872" y="453"/>
                  </a:cubicBezTo>
                  <a:cubicBezTo>
                    <a:pt x="820" y="453"/>
                    <a:pt x="727" y="391"/>
                    <a:pt x="738" y="292"/>
                  </a:cubicBezTo>
                  <a:cubicBezTo>
                    <a:pt x="762" y="160"/>
                    <a:pt x="873" y="73"/>
                    <a:pt x="995" y="73"/>
                  </a:cubicBezTo>
                  <a:cubicBezTo>
                    <a:pt x="1040" y="73"/>
                    <a:pt x="1087" y="85"/>
                    <a:pt x="1131" y="111"/>
                  </a:cubicBezTo>
                  <a:cubicBezTo>
                    <a:pt x="1394" y="275"/>
                    <a:pt x="1312" y="849"/>
                    <a:pt x="738" y="898"/>
                  </a:cubicBezTo>
                  <a:cubicBezTo>
                    <a:pt x="724" y="899"/>
                    <a:pt x="709" y="900"/>
                    <a:pt x="695" y="900"/>
                  </a:cubicBezTo>
                  <a:cubicBezTo>
                    <a:pt x="335" y="900"/>
                    <a:pt x="17" y="521"/>
                    <a:pt x="17" y="521"/>
                  </a:cubicBezTo>
                  <a:lnTo>
                    <a:pt x="17" y="521"/>
                  </a:lnTo>
                  <a:cubicBezTo>
                    <a:pt x="0" y="702"/>
                    <a:pt x="82" y="882"/>
                    <a:pt x="230" y="1013"/>
                  </a:cubicBezTo>
                  <a:cubicBezTo>
                    <a:pt x="355" y="1096"/>
                    <a:pt x="499" y="1140"/>
                    <a:pt x="642" y="1140"/>
                  </a:cubicBezTo>
                  <a:cubicBezTo>
                    <a:pt x="725" y="1140"/>
                    <a:pt x="807" y="1125"/>
                    <a:pt x="886" y="1095"/>
                  </a:cubicBezTo>
                  <a:cubicBezTo>
                    <a:pt x="1099" y="1029"/>
                    <a:pt x="1279" y="865"/>
                    <a:pt x="1361" y="669"/>
                  </a:cubicBezTo>
                  <a:cubicBezTo>
                    <a:pt x="1459" y="423"/>
                    <a:pt x="1361" y="144"/>
                    <a:pt x="1115" y="29"/>
                  </a:cubicBezTo>
                  <a:cubicBezTo>
                    <a:pt x="1072" y="10"/>
                    <a:pt x="1027" y="0"/>
                    <a:pt x="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2"/>
            <p:cNvSpPr/>
            <p:nvPr/>
          </p:nvSpPr>
          <p:spPr>
            <a:xfrm>
              <a:off x="2813600" y="4814975"/>
              <a:ext cx="100000" cy="218525"/>
            </a:xfrm>
            <a:custGeom>
              <a:rect b="b" l="l" r="r" t="t"/>
              <a:pathLst>
                <a:path extrusionOk="0" h="8741" w="4000">
                  <a:moveTo>
                    <a:pt x="2074" y="1"/>
                  </a:moveTo>
                  <a:cubicBezTo>
                    <a:pt x="1548" y="1"/>
                    <a:pt x="1034" y="248"/>
                    <a:pt x="705" y="690"/>
                  </a:cubicBezTo>
                  <a:cubicBezTo>
                    <a:pt x="361" y="1182"/>
                    <a:pt x="312" y="1821"/>
                    <a:pt x="574" y="2362"/>
                  </a:cubicBezTo>
                  <a:cubicBezTo>
                    <a:pt x="820" y="2784"/>
                    <a:pt x="1258" y="3021"/>
                    <a:pt x="1709" y="3021"/>
                  </a:cubicBezTo>
                  <a:cubicBezTo>
                    <a:pt x="1890" y="3021"/>
                    <a:pt x="2073" y="2983"/>
                    <a:pt x="2246" y="2903"/>
                  </a:cubicBezTo>
                  <a:cubicBezTo>
                    <a:pt x="2951" y="2723"/>
                    <a:pt x="3098" y="1789"/>
                    <a:pt x="2476" y="1412"/>
                  </a:cubicBezTo>
                  <a:cubicBezTo>
                    <a:pt x="2394" y="1371"/>
                    <a:pt x="2310" y="1352"/>
                    <a:pt x="2229" y="1352"/>
                  </a:cubicBezTo>
                  <a:cubicBezTo>
                    <a:pt x="1890" y="1352"/>
                    <a:pt x="1606" y="1680"/>
                    <a:pt x="1738" y="2051"/>
                  </a:cubicBezTo>
                  <a:cubicBezTo>
                    <a:pt x="1861" y="2324"/>
                    <a:pt x="2177" y="2347"/>
                    <a:pt x="2317" y="2347"/>
                  </a:cubicBezTo>
                  <a:cubicBezTo>
                    <a:pt x="2345" y="2347"/>
                    <a:pt x="2366" y="2346"/>
                    <a:pt x="2377" y="2346"/>
                  </a:cubicBezTo>
                  <a:cubicBezTo>
                    <a:pt x="2426" y="2346"/>
                    <a:pt x="2443" y="2379"/>
                    <a:pt x="2443" y="2379"/>
                  </a:cubicBezTo>
                  <a:cubicBezTo>
                    <a:pt x="2487" y="2570"/>
                    <a:pt x="2241" y="2866"/>
                    <a:pt x="1764" y="2866"/>
                  </a:cubicBezTo>
                  <a:cubicBezTo>
                    <a:pt x="1709" y="2866"/>
                    <a:pt x="1651" y="2863"/>
                    <a:pt x="1590" y="2854"/>
                  </a:cubicBezTo>
                  <a:cubicBezTo>
                    <a:pt x="1394" y="2805"/>
                    <a:pt x="1230" y="2723"/>
                    <a:pt x="1082" y="2575"/>
                  </a:cubicBezTo>
                  <a:cubicBezTo>
                    <a:pt x="410" y="1936"/>
                    <a:pt x="738" y="559"/>
                    <a:pt x="1754" y="297"/>
                  </a:cubicBezTo>
                  <a:cubicBezTo>
                    <a:pt x="1902" y="256"/>
                    <a:pt x="2049" y="236"/>
                    <a:pt x="2197" y="236"/>
                  </a:cubicBezTo>
                  <a:cubicBezTo>
                    <a:pt x="2344" y="236"/>
                    <a:pt x="2492" y="256"/>
                    <a:pt x="2639" y="297"/>
                  </a:cubicBezTo>
                  <a:cubicBezTo>
                    <a:pt x="2836" y="346"/>
                    <a:pt x="3016" y="428"/>
                    <a:pt x="3164" y="559"/>
                  </a:cubicBezTo>
                  <a:cubicBezTo>
                    <a:pt x="3525" y="838"/>
                    <a:pt x="3738" y="1264"/>
                    <a:pt x="3754" y="1707"/>
                  </a:cubicBezTo>
                  <a:cubicBezTo>
                    <a:pt x="3820" y="2444"/>
                    <a:pt x="3443" y="3182"/>
                    <a:pt x="2869" y="3723"/>
                  </a:cubicBezTo>
                  <a:cubicBezTo>
                    <a:pt x="2295" y="4247"/>
                    <a:pt x="1558" y="4559"/>
                    <a:pt x="984" y="5100"/>
                  </a:cubicBezTo>
                  <a:cubicBezTo>
                    <a:pt x="410" y="5591"/>
                    <a:pt x="66" y="6296"/>
                    <a:pt x="33" y="7067"/>
                  </a:cubicBezTo>
                  <a:cubicBezTo>
                    <a:pt x="0" y="7771"/>
                    <a:pt x="394" y="8493"/>
                    <a:pt x="1033" y="8673"/>
                  </a:cubicBezTo>
                  <a:cubicBezTo>
                    <a:pt x="1167" y="8719"/>
                    <a:pt x="1305" y="8740"/>
                    <a:pt x="1441" y="8740"/>
                  </a:cubicBezTo>
                  <a:cubicBezTo>
                    <a:pt x="1935" y="8740"/>
                    <a:pt x="2396" y="8455"/>
                    <a:pt x="2525" y="8017"/>
                  </a:cubicBezTo>
                  <a:cubicBezTo>
                    <a:pt x="2721" y="7542"/>
                    <a:pt x="2508" y="7001"/>
                    <a:pt x="2033" y="6788"/>
                  </a:cubicBezTo>
                  <a:cubicBezTo>
                    <a:pt x="1935" y="6722"/>
                    <a:pt x="1820" y="6690"/>
                    <a:pt x="1705" y="6690"/>
                  </a:cubicBezTo>
                  <a:cubicBezTo>
                    <a:pt x="1669" y="6685"/>
                    <a:pt x="1633" y="6683"/>
                    <a:pt x="1597" y="6683"/>
                  </a:cubicBezTo>
                  <a:cubicBezTo>
                    <a:pt x="1259" y="6683"/>
                    <a:pt x="940" y="6890"/>
                    <a:pt x="836" y="7231"/>
                  </a:cubicBezTo>
                  <a:cubicBezTo>
                    <a:pt x="719" y="7714"/>
                    <a:pt x="997" y="7990"/>
                    <a:pt x="1315" y="7990"/>
                  </a:cubicBezTo>
                  <a:cubicBezTo>
                    <a:pt x="1395" y="7990"/>
                    <a:pt x="1478" y="7972"/>
                    <a:pt x="1558" y="7935"/>
                  </a:cubicBezTo>
                  <a:cubicBezTo>
                    <a:pt x="1869" y="7771"/>
                    <a:pt x="1918" y="7345"/>
                    <a:pt x="1672" y="7116"/>
                  </a:cubicBezTo>
                  <a:cubicBezTo>
                    <a:pt x="1597" y="7041"/>
                    <a:pt x="1496" y="7003"/>
                    <a:pt x="1395" y="7003"/>
                  </a:cubicBezTo>
                  <a:cubicBezTo>
                    <a:pt x="1319" y="7003"/>
                    <a:pt x="1244" y="7024"/>
                    <a:pt x="1181" y="7067"/>
                  </a:cubicBezTo>
                  <a:cubicBezTo>
                    <a:pt x="1164" y="7073"/>
                    <a:pt x="1152" y="7076"/>
                    <a:pt x="1142" y="7076"/>
                  </a:cubicBezTo>
                  <a:cubicBezTo>
                    <a:pt x="1105" y="7076"/>
                    <a:pt x="1115" y="7034"/>
                    <a:pt x="1115" y="7034"/>
                  </a:cubicBezTo>
                  <a:cubicBezTo>
                    <a:pt x="1226" y="6813"/>
                    <a:pt x="1521" y="6785"/>
                    <a:pt x="1661" y="6785"/>
                  </a:cubicBezTo>
                  <a:cubicBezTo>
                    <a:pt x="1708" y="6785"/>
                    <a:pt x="1738" y="6788"/>
                    <a:pt x="1738" y="6788"/>
                  </a:cubicBezTo>
                  <a:cubicBezTo>
                    <a:pt x="1820" y="6788"/>
                    <a:pt x="1918" y="6804"/>
                    <a:pt x="2000" y="6837"/>
                  </a:cubicBezTo>
                  <a:cubicBezTo>
                    <a:pt x="2459" y="7017"/>
                    <a:pt x="2656" y="7558"/>
                    <a:pt x="2443" y="8001"/>
                  </a:cubicBezTo>
                  <a:cubicBezTo>
                    <a:pt x="2317" y="8379"/>
                    <a:pt x="1920" y="8631"/>
                    <a:pt x="1483" y="8631"/>
                  </a:cubicBezTo>
                  <a:cubicBezTo>
                    <a:pt x="1351" y="8631"/>
                    <a:pt x="1215" y="8608"/>
                    <a:pt x="1082" y="8558"/>
                  </a:cubicBezTo>
                  <a:cubicBezTo>
                    <a:pt x="509" y="8394"/>
                    <a:pt x="148" y="7722"/>
                    <a:pt x="181" y="7050"/>
                  </a:cubicBezTo>
                  <a:cubicBezTo>
                    <a:pt x="230" y="6345"/>
                    <a:pt x="558" y="5673"/>
                    <a:pt x="1099" y="5214"/>
                  </a:cubicBezTo>
                  <a:cubicBezTo>
                    <a:pt x="1640" y="4706"/>
                    <a:pt x="2410" y="4428"/>
                    <a:pt x="3000" y="3838"/>
                  </a:cubicBezTo>
                  <a:cubicBezTo>
                    <a:pt x="3590" y="3280"/>
                    <a:pt x="4000" y="2493"/>
                    <a:pt x="3934" y="1690"/>
                  </a:cubicBezTo>
                  <a:cubicBezTo>
                    <a:pt x="3869" y="904"/>
                    <a:pt x="3312" y="248"/>
                    <a:pt x="2541" y="68"/>
                  </a:cubicBezTo>
                  <a:cubicBezTo>
                    <a:pt x="2387" y="23"/>
                    <a:pt x="2230" y="1"/>
                    <a:pt x="20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2"/>
            <p:cNvSpPr/>
            <p:nvPr/>
          </p:nvSpPr>
          <p:spPr>
            <a:xfrm>
              <a:off x="2815650" y="4897800"/>
              <a:ext cx="42650" cy="60250"/>
            </a:xfrm>
            <a:custGeom>
              <a:rect b="b" l="l" r="r" t="t"/>
              <a:pathLst>
                <a:path extrusionOk="0" h="2410" w="1706">
                  <a:moveTo>
                    <a:pt x="1508" y="0"/>
                  </a:moveTo>
                  <a:lnTo>
                    <a:pt x="1508" y="0"/>
                  </a:lnTo>
                  <a:cubicBezTo>
                    <a:pt x="1508" y="0"/>
                    <a:pt x="1361" y="66"/>
                    <a:pt x="1345" y="164"/>
                  </a:cubicBezTo>
                  <a:cubicBezTo>
                    <a:pt x="1329" y="240"/>
                    <a:pt x="1230" y="330"/>
                    <a:pt x="1059" y="330"/>
                  </a:cubicBezTo>
                  <a:cubicBezTo>
                    <a:pt x="1046" y="330"/>
                    <a:pt x="1031" y="329"/>
                    <a:pt x="1017" y="328"/>
                  </a:cubicBezTo>
                  <a:cubicBezTo>
                    <a:pt x="820" y="328"/>
                    <a:pt x="0" y="393"/>
                    <a:pt x="50" y="2410"/>
                  </a:cubicBezTo>
                  <a:cubicBezTo>
                    <a:pt x="50" y="2410"/>
                    <a:pt x="132" y="1672"/>
                    <a:pt x="754" y="1393"/>
                  </a:cubicBezTo>
                  <a:cubicBezTo>
                    <a:pt x="1377" y="1115"/>
                    <a:pt x="1705" y="852"/>
                    <a:pt x="1590" y="475"/>
                  </a:cubicBezTo>
                  <a:cubicBezTo>
                    <a:pt x="1476" y="82"/>
                    <a:pt x="1508" y="0"/>
                    <a:pt x="1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2"/>
            <p:cNvSpPr/>
            <p:nvPr/>
          </p:nvSpPr>
          <p:spPr>
            <a:xfrm>
              <a:off x="2832850" y="4719950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5246" y="0"/>
                  </a:moveTo>
                  <a:cubicBezTo>
                    <a:pt x="2886" y="656"/>
                    <a:pt x="4181" y="2180"/>
                    <a:pt x="4263" y="4409"/>
                  </a:cubicBezTo>
                  <a:cubicBezTo>
                    <a:pt x="4345" y="6262"/>
                    <a:pt x="3263" y="7966"/>
                    <a:pt x="1558" y="8688"/>
                  </a:cubicBezTo>
                  <a:cubicBezTo>
                    <a:pt x="230" y="9212"/>
                    <a:pt x="1" y="10032"/>
                    <a:pt x="1" y="10032"/>
                  </a:cubicBezTo>
                  <a:cubicBezTo>
                    <a:pt x="317" y="9493"/>
                    <a:pt x="675" y="9317"/>
                    <a:pt x="977" y="9317"/>
                  </a:cubicBezTo>
                  <a:cubicBezTo>
                    <a:pt x="1207" y="9317"/>
                    <a:pt x="1405" y="9419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2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56" y="9638"/>
                    <a:pt x="2771" y="9229"/>
                    <a:pt x="2574" y="8917"/>
                  </a:cubicBezTo>
                  <a:cubicBezTo>
                    <a:pt x="2480" y="8782"/>
                    <a:pt x="2329" y="8691"/>
                    <a:pt x="2160" y="8691"/>
                  </a:cubicBezTo>
                  <a:cubicBezTo>
                    <a:pt x="2124" y="8691"/>
                    <a:pt x="2087" y="8695"/>
                    <a:pt x="2050" y="8704"/>
                  </a:cubicBezTo>
                  <a:cubicBezTo>
                    <a:pt x="2050" y="8704"/>
                    <a:pt x="2263" y="8655"/>
                    <a:pt x="3312" y="7786"/>
                  </a:cubicBezTo>
                  <a:cubicBezTo>
                    <a:pt x="4590" y="6737"/>
                    <a:pt x="4525" y="7098"/>
                    <a:pt x="5459" y="6606"/>
                  </a:cubicBezTo>
                  <a:cubicBezTo>
                    <a:pt x="6393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1" y="5429"/>
                    <a:pt x="5511" y="5429"/>
                  </a:cubicBezTo>
                  <a:cubicBezTo>
                    <a:pt x="5475" y="5429"/>
                    <a:pt x="5435" y="5428"/>
                    <a:pt x="5394" y="5426"/>
                  </a:cubicBezTo>
                  <a:cubicBezTo>
                    <a:pt x="5367" y="5424"/>
                    <a:pt x="5340" y="5422"/>
                    <a:pt x="5314" y="5422"/>
                  </a:cubicBezTo>
                  <a:cubicBezTo>
                    <a:pt x="4952" y="5422"/>
                    <a:pt x="4629" y="5629"/>
                    <a:pt x="4476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8" y="5917"/>
                    <a:pt x="4607" y="5131"/>
                    <a:pt x="4705" y="4491"/>
                  </a:cubicBezTo>
                  <a:cubicBezTo>
                    <a:pt x="4820" y="3852"/>
                    <a:pt x="5099" y="4065"/>
                    <a:pt x="5672" y="3672"/>
                  </a:cubicBezTo>
                  <a:cubicBezTo>
                    <a:pt x="6230" y="3295"/>
                    <a:pt x="5935" y="2787"/>
                    <a:pt x="5869" y="2656"/>
                  </a:cubicBezTo>
                  <a:cubicBezTo>
                    <a:pt x="5836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02" y="2656"/>
                    <a:pt x="4853" y="2967"/>
                  </a:cubicBezTo>
                  <a:cubicBezTo>
                    <a:pt x="4853" y="3114"/>
                    <a:pt x="4755" y="3293"/>
                    <a:pt x="4622" y="3293"/>
                  </a:cubicBezTo>
                  <a:cubicBezTo>
                    <a:pt x="4591" y="3293"/>
                    <a:pt x="4559" y="3284"/>
                    <a:pt x="4525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7" y="2295"/>
                    <a:pt x="5181" y="2508"/>
                    <a:pt x="5640" y="1820"/>
                  </a:cubicBezTo>
                  <a:cubicBezTo>
                    <a:pt x="6049" y="1213"/>
                    <a:pt x="5476" y="574"/>
                    <a:pt x="5279" y="410"/>
                  </a:cubicBezTo>
                  <a:cubicBezTo>
                    <a:pt x="5164" y="295"/>
                    <a:pt x="5148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2"/>
            <p:cNvSpPr/>
            <p:nvPr/>
          </p:nvSpPr>
          <p:spPr>
            <a:xfrm>
              <a:off x="2873025" y="4656200"/>
              <a:ext cx="72950" cy="268650"/>
            </a:xfrm>
            <a:custGeom>
              <a:rect b="b" l="l" r="r" t="t"/>
              <a:pathLst>
                <a:path extrusionOk="0" h="10746" w="2918">
                  <a:moveTo>
                    <a:pt x="1625" y="1"/>
                  </a:moveTo>
                  <a:cubicBezTo>
                    <a:pt x="1289" y="1"/>
                    <a:pt x="942" y="125"/>
                    <a:pt x="672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17"/>
                    <a:pt x="1689" y="8959"/>
                  </a:cubicBezTo>
                  <a:cubicBezTo>
                    <a:pt x="1426" y="9697"/>
                    <a:pt x="918" y="10336"/>
                    <a:pt x="246" y="10746"/>
                  </a:cubicBezTo>
                  <a:cubicBezTo>
                    <a:pt x="951" y="10369"/>
                    <a:pt x="1492" y="9730"/>
                    <a:pt x="1770" y="8976"/>
                  </a:cubicBezTo>
                  <a:cubicBezTo>
                    <a:pt x="2393" y="7500"/>
                    <a:pt x="1508" y="5468"/>
                    <a:pt x="689" y="3435"/>
                  </a:cubicBezTo>
                  <a:cubicBezTo>
                    <a:pt x="312" y="2436"/>
                    <a:pt x="181" y="1239"/>
                    <a:pt x="787" y="501"/>
                  </a:cubicBezTo>
                  <a:cubicBezTo>
                    <a:pt x="1014" y="226"/>
                    <a:pt x="1327" y="108"/>
                    <a:pt x="1637" y="108"/>
                  </a:cubicBezTo>
                  <a:cubicBezTo>
                    <a:pt x="2157" y="108"/>
                    <a:pt x="2666" y="439"/>
                    <a:pt x="2738" y="911"/>
                  </a:cubicBezTo>
                  <a:cubicBezTo>
                    <a:pt x="2846" y="1436"/>
                    <a:pt x="2445" y="1917"/>
                    <a:pt x="1933" y="1917"/>
                  </a:cubicBezTo>
                  <a:cubicBezTo>
                    <a:pt x="1901" y="1917"/>
                    <a:pt x="1869" y="1915"/>
                    <a:pt x="1836" y="1911"/>
                  </a:cubicBezTo>
                  <a:lnTo>
                    <a:pt x="1820" y="1911"/>
                  </a:lnTo>
                  <a:lnTo>
                    <a:pt x="1754" y="1895"/>
                  </a:lnTo>
                  <a:cubicBezTo>
                    <a:pt x="1689" y="1862"/>
                    <a:pt x="1623" y="1813"/>
                    <a:pt x="1590" y="1747"/>
                  </a:cubicBezTo>
                  <a:cubicBezTo>
                    <a:pt x="1590" y="1747"/>
                    <a:pt x="1541" y="1698"/>
                    <a:pt x="1590" y="1649"/>
                  </a:cubicBezTo>
                  <a:cubicBezTo>
                    <a:pt x="1623" y="1616"/>
                    <a:pt x="1984" y="1632"/>
                    <a:pt x="2000" y="1321"/>
                  </a:cubicBezTo>
                  <a:cubicBezTo>
                    <a:pt x="2010" y="1069"/>
                    <a:pt x="1806" y="905"/>
                    <a:pt x="1598" y="905"/>
                  </a:cubicBezTo>
                  <a:cubicBezTo>
                    <a:pt x="1480" y="905"/>
                    <a:pt x="1361" y="957"/>
                    <a:pt x="1279" y="1075"/>
                  </a:cubicBezTo>
                  <a:cubicBezTo>
                    <a:pt x="1068" y="1334"/>
                    <a:pt x="1369" y="1960"/>
                    <a:pt x="1913" y="1960"/>
                  </a:cubicBezTo>
                  <a:cubicBezTo>
                    <a:pt x="1920" y="1960"/>
                    <a:pt x="1927" y="1960"/>
                    <a:pt x="1934" y="1960"/>
                  </a:cubicBezTo>
                  <a:cubicBezTo>
                    <a:pt x="2508" y="1960"/>
                    <a:pt x="2918" y="1452"/>
                    <a:pt x="2820" y="895"/>
                  </a:cubicBezTo>
                  <a:cubicBezTo>
                    <a:pt x="2757" y="375"/>
                    <a:pt x="2207" y="1"/>
                    <a:pt x="16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2"/>
            <p:cNvSpPr/>
            <p:nvPr/>
          </p:nvSpPr>
          <p:spPr>
            <a:xfrm>
              <a:off x="2814000" y="4646175"/>
              <a:ext cx="69300" cy="203700"/>
            </a:xfrm>
            <a:custGeom>
              <a:rect b="b" l="l" r="r" t="t"/>
              <a:pathLst>
                <a:path extrusionOk="0" h="8148" w="2772">
                  <a:moveTo>
                    <a:pt x="689" y="1"/>
                  </a:moveTo>
                  <a:cubicBezTo>
                    <a:pt x="689" y="1"/>
                    <a:pt x="66" y="181"/>
                    <a:pt x="198" y="1066"/>
                  </a:cubicBezTo>
                  <a:cubicBezTo>
                    <a:pt x="345" y="1968"/>
                    <a:pt x="1050" y="2443"/>
                    <a:pt x="1460" y="2902"/>
                  </a:cubicBezTo>
                  <a:cubicBezTo>
                    <a:pt x="1804" y="3263"/>
                    <a:pt x="2460" y="4131"/>
                    <a:pt x="2132" y="4967"/>
                  </a:cubicBezTo>
                  <a:cubicBezTo>
                    <a:pt x="2033" y="5197"/>
                    <a:pt x="1902" y="5394"/>
                    <a:pt x="1722" y="5557"/>
                  </a:cubicBezTo>
                  <a:cubicBezTo>
                    <a:pt x="1148" y="6066"/>
                    <a:pt x="755" y="6328"/>
                    <a:pt x="443" y="6754"/>
                  </a:cubicBezTo>
                  <a:cubicBezTo>
                    <a:pt x="148" y="7164"/>
                    <a:pt x="1" y="7639"/>
                    <a:pt x="1" y="8147"/>
                  </a:cubicBezTo>
                  <a:cubicBezTo>
                    <a:pt x="1" y="8000"/>
                    <a:pt x="66" y="6934"/>
                    <a:pt x="1197" y="6131"/>
                  </a:cubicBezTo>
                  <a:cubicBezTo>
                    <a:pt x="2509" y="5230"/>
                    <a:pt x="2771" y="4295"/>
                    <a:pt x="2328" y="2902"/>
                  </a:cubicBezTo>
                  <a:cubicBezTo>
                    <a:pt x="1804" y="1279"/>
                    <a:pt x="361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2"/>
            <p:cNvSpPr/>
            <p:nvPr/>
          </p:nvSpPr>
          <p:spPr>
            <a:xfrm>
              <a:off x="2897600" y="4410175"/>
              <a:ext cx="61175" cy="136450"/>
            </a:xfrm>
            <a:custGeom>
              <a:rect b="b" l="l" r="r" t="t"/>
              <a:pathLst>
                <a:path extrusionOk="0" h="5458" w="2447">
                  <a:moveTo>
                    <a:pt x="1442" y="0"/>
                  </a:moveTo>
                  <a:cubicBezTo>
                    <a:pt x="1407" y="0"/>
                    <a:pt x="1374" y="6"/>
                    <a:pt x="1345" y="16"/>
                  </a:cubicBezTo>
                  <a:cubicBezTo>
                    <a:pt x="1033" y="114"/>
                    <a:pt x="968" y="376"/>
                    <a:pt x="1115" y="737"/>
                  </a:cubicBezTo>
                  <a:cubicBezTo>
                    <a:pt x="1279" y="1098"/>
                    <a:pt x="1787" y="1147"/>
                    <a:pt x="1656" y="2802"/>
                  </a:cubicBezTo>
                  <a:cubicBezTo>
                    <a:pt x="1525" y="4474"/>
                    <a:pt x="1" y="5458"/>
                    <a:pt x="1" y="5458"/>
                  </a:cubicBezTo>
                  <a:cubicBezTo>
                    <a:pt x="263" y="5409"/>
                    <a:pt x="1837" y="4458"/>
                    <a:pt x="2148" y="2425"/>
                  </a:cubicBezTo>
                  <a:cubicBezTo>
                    <a:pt x="2447" y="573"/>
                    <a:pt x="1806" y="0"/>
                    <a:pt x="14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2"/>
            <p:cNvSpPr/>
            <p:nvPr/>
          </p:nvSpPr>
          <p:spPr>
            <a:xfrm>
              <a:off x="2853750" y="4372575"/>
              <a:ext cx="131575" cy="177750"/>
            </a:xfrm>
            <a:custGeom>
              <a:rect b="b" l="l" r="r" t="t"/>
              <a:pathLst>
                <a:path extrusionOk="0" h="7110" w="5263">
                  <a:moveTo>
                    <a:pt x="1677" y="0"/>
                  </a:moveTo>
                  <a:cubicBezTo>
                    <a:pt x="1284" y="0"/>
                    <a:pt x="849" y="91"/>
                    <a:pt x="476" y="389"/>
                  </a:cubicBezTo>
                  <a:cubicBezTo>
                    <a:pt x="148" y="651"/>
                    <a:pt x="1" y="1061"/>
                    <a:pt x="34" y="1487"/>
                  </a:cubicBezTo>
                  <a:cubicBezTo>
                    <a:pt x="91" y="1999"/>
                    <a:pt x="616" y="2437"/>
                    <a:pt x="1225" y="2437"/>
                  </a:cubicBezTo>
                  <a:cubicBezTo>
                    <a:pt x="1318" y="2437"/>
                    <a:pt x="1413" y="2427"/>
                    <a:pt x="1509" y="2405"/>
                  </a:cubicBezTo>
                  <a:cubicBezTo>
                    <a:pt x="1607" y="2372"/>
                    <a:pt x="1722" y="2339"/>
                    <a:pt x="1804" y="2290"/>
                  </a:cubicBezTo>
                  <a:lnTo>
                    <a:pt x="1820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63" y="1454"/>
                  </a:cubicBezTo>
                  <a:cubicBezTo>
                    <a:pt x="2214" y="1109"/>
                    <a:pt x="1924" y="885"/>
                    <a:pt x="1616" y="885"/>
                  </a:cubicBezTo>
                  <a:cubicBezTo>
                    <a:pt x="1514" y="885"/>
                    <a:pt x="1410" y="910"/>
                    <a:pt x="1312" y="963"/>
                  </a:cubicBezTo>
                  <a:cubicBezTo>
                    <a:pt x="935" y="1159"/>
                    <a:pt x="1050" y="1717"/>
                    <a:pt x="1460" y="1766"/>
                  </a:cubicBezTo>
                  <a:cubicBezTo>
                    <a:pt x="1490" y="1773"/>
                    <a:pt x="1521" y="1777"/>
                    <a:pt x="1551" y="1777"/>
                  </a:cubicBezTo>
                  <a:cubicBezTo>
                    <a:pt x="1776" y="1777"/>
                    <a:pt x="1962" y="1571"/>
                    <a:pt x="1919" y="1340"/>
                  </a:cubicBezTo>
                  <a:cubicBezTo>
                    <a:pt x="1912" y="1301"/>
                    <a:pt x="1939" y="1267"/>
                    <a:pt x="1976" y="1267"/>
                  </a:cubicBezTo>
                  <a:cubicBezTo>
                    <a:pt x="2033" y="1267"/>
                    <a:pt x="2112" y="1345"/>
                    <a:pt x="2132" y="1602"/>
                  </a:cubicBezTo>
                  <a:cubicBezTo>
                    <a:pt x="2132" y="1717"/>
                    <a:pt x="2115" y="1848"/>
                    <a:pt x="2050" y="1962"/>
                  </a:cubicBezTo>
                  <a:cubicBezTo>
                    <a:pt x="1917" y="2183"/>
                    <a:pt x="1679" y="2312"/>
                    <a:pt x="1418" y="2312"/>
                  </a:cubicBezTo>
                  <a:cubicBezTo>
                    <a:pt x="1388" y="2312"/>
                    <a:pt x="1359" y="2310"/>
                    <a:pt x="1329" y="2307"/>
                  </a:cubicBezTo>
                  <a:cubicBezTo>
                    <a:pt x="1318" y="2307"/>
                    <a:pt x="1307" y="2307"/>
                    <a:pt x="1297" y="2307"/>
                  </a:cubicBezTo>
                  <a:cubicBezTo>
                    <a:pt x="593" y="2307"/>
                    <a:pt x="125" y="1248"/>
                    <a:pt x="771" y="618"/>
                  </a:cubicBezTo>
                  <a:cubicBezTo>
                    <a:pt x="1042" y="325"/>
                    <a:pt x="1428" y="199"/>
                    <a:pt x="1842" y="199"/>
                  </a:cubicBezTo>
                  <a:cubicBezTo>
                    <a:pt x="2354" y="199"/>
                    <a:pt x="2910" y="392"/>
                    <a:pt x="3345" y="700"/>
                  </a:cubicBezTo>
                  <a:cubicBezTo>
                    <a:pt x="5049" y="1995"/>
                    <a:pt x="4804" y="4257"/>
                    <a:pt x="4312" y="5405"/>
                  </a:cubicBezTo>
                  <a:cubicBezTo>
                    <a:pt x="4033" y="6093"/>
                    <a:pt x="3591" y="6667"/>
                    <a:pt x="3000" y="7109"/>
                  </a:cubicBezTo>
                  <a:cubicBezTo>
                    <a:pt x="3623" y="6699"/>
                    <a:pt x="4099" y="6126"/>
                    <a:pt x="4394" y="5437"/>
                  </a:cubicBezTo>
                  <a:cubicBezTo>
                    <a:pt x="4935" y="4290"/>
                    <a:pt x="5262" y="1930"/>
                    <a:pt x="3443" y="553"/>
                  </a:cubicBezTo>
                  <a:cubicBezTo>
                    <a:pt x="3099" y="307"/>
                    <a:pt x="2689" y="143"/>
                    <a:pt x="2263" y="61"/>
                  </a:cubicBezTo>
                  <a:cubicBezTo>
                    <a:pt x="2090" y="27"/>
                    <a:pt x="1890" y="0"/>
                    <a:pt x="16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2"/>
            <p:cNvSpPr/>
            <p:nvPr/>
          </p:nvSpPr>
          <p:spPr>
            <a:xfrm>
              <a:off x="2883675" y="4234775"/>
              <a:ext cx="129925" cy="204900"/>
            </a:xfrm>
            <a:custGeom>
              <a:rect b="b" l="l" r="r" t="t"/>
              <a:pathLst>
                <a:path extrusionOk="0" h="8196" w="5197">
                  <a:moveTo>
                    <a:pt x="1099" y="0"/>
                  </a:moveTo>
                  <a:lnTo>
                    <a:pt x="1099" y="0"/>
                  </a:ln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590" y="5589"/>
                    <a:pt x="4459" y="4245"/>
                  </a:cubicBezTo>
                  <a:cubicBezTo>
                    <a:pt x="5196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62" y="5803"/>
                    <a:pt x="3262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41" y="2787"/>
                  </a:cubicBezTo>
                  <a:cubicBezTo>
                    <a:pt x="2541" y="2639"/>
                    <a:pt x="2590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13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3" y="1065"/>
                    <a:pt x="1410" y="836"/>
                  </a:cubicBezTo>
                  <a:cubicBezTo>
                    <a:pt x="1017" y="623"/>
                    <a:pt x="1099" y="0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2"/>
            <p:cNvSpPr/>
            <p:nvPr/>
          </p:nvSpPr>
          <p:spPr>
            <a:xfrm>
              <a:off x="2823425" y="4209350"/>
              <a:ext cx="75850" cy="113125"/>
            </a:xfrm>
            <a:custGeom>
              <a:rect b="b" l="l" r="r" t="t"/>
              <a:pathLst>
                <a:path extrusionOk="0" h="4525" w="3034">
                  <a:moveTo>
                    <a:pt x="443" y="1"/>
                  </a:moveTo>
                  <a:cubicBezTo>
                    <a:pt x="443" y="17"/>
                    <a:pt x="1" y="2033"/>
                    <a:pt x="3033" y="4525"/>
                  </a:cubicBezTo>
                  <a:cubicBezTo>
                    <a:pt x="3033" y="4525"/>
                    <a:pt x="2460" y="3853"/>
                    <a:pt x="2722" y="3099"/>
                  </a:cubicBezTo>
                  <a:cubicBezTo>
                    <a:pt x="2984" y="2345"/>
                    <a:pt x="2673" y="2066"/>
                    <a:pt x="2427" y="1820"/>
                  </a:cubicBezTo>
                  <a:cubicBezTo>
                    <a:pt x="2296" y="1656"/>
                    <a:pt x="2296" y="1427"/>
                    <a:pt x="2427" y="1263"/>
                  </a:cubicBezTo>
                  <a:cubicBezTo>
                    <a:pt x="2427" y="1263"/>
                    <a:pt x="2381" y="1253"/>
                    <a:pt x="2316" y="1253"/>
                  </a:cubicBezTo>
                  <a:cubicBezTo>
                    <a:pt x="2147" y="1253"/>
                    <a:pt x="1852" y="1322"/>
                    <a:pt x="1935" y="1820"/>
                  </a:cubicBezTo>
                  <a:cubicBezTo>
                    <a:pt x="2033" y="2509"/>
                    <a:pt x="2066" y="2623"/>
                    <a:pt x="1853" y="2640"/>
                  </a:cubicBezTo>
                  <a:cubicBezTo>
                    <a:pt x="1844" y="2641"/>
                    <a:pt x="1835" y="2642"/>
                    <a:pt x="1827" y="2642"/>
                  </a:cubicBezTo>
                  <a:cubicBezTo>
                    <a:pt x="1644" y="2642"/>
                    <a:pt x="1692" y="2303"/>
                    <a:pt x="1755" y="2115"/>
                  </a:cubicBezTo>
                  <a:cubicBezTo>
                    <a:pt x="1804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2"/>
            <p:cNvSpPr/>
            <p:nvPr/>
          </p:nvSpPr>
          <p:spPr>
            <a:xfrm>
              <a:off x="2959475" y="4424075"/>
              <a:ext cx="90175" cy="106575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8" y="509"/>
                    <a:pt x="1066" y="1197"/>
                    <a:pt x="968" y="2476"/>
                  </a:cubicBezTo>
                  <a:cubicBezTo>
                    <a:pt x="870" y="3771"/>
                    <a:pt x="1" y="4262"/>
                    <a:pt x="1" y="4262"/>
                  </a:cubicBezTo>
                  <a:cubicBezTo>
                    <a:pt x="3607" y="2443"/>
                    <a:pt x="2296" y="788"/>
                    <a:pt x="1951" y="525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2"/>
            <p:cNvSpPr/>
            <p:nvPr/>
          </p:nvSpPr>
          <p:spPr>
            <a:xfrm>
              <a:off x="2961525" y="4489900"/>
              <a:ext cx="197125" cy="145025"/>
            </a:xfrm>
            <a:custGeom>
              <a:rect b="b" l="l" r="r" t="t"/>
              <a:pathLst>
                <a:path extrusionOk="0" h="5801" w="7885">
                  <a:moveTo>
                    <a:pt x="3227" y="0"/>
                  </a:moveTo>
                  <a:cubicBezTo>
                    <a:pt x="2841" y="0"/>
                    <a:pt x="2424" y="334"/>
                    <a:pt x="2017" y="957"/>
                  </a:cubicBezTo>
                  <a:cubicBezTo>
                    <a:pt x="1476" y="1810"/>
                    <a:pt x="1" y="1925"/>
                    <a:pt x="1" y="1925"/>
                  </a:cubicBezTo>
                  <a:cubicBezTo>
                    <a:pt x="2394" y="1990"/>
                    <a:pt x="3033" y="2613"/>
                    <a:pt x="3672" y="3367"/>
                  </a:cubicBezTo>
                  <a:cubicBezTo>
                    <a:pt x="4312" y="4121"/>
                    <a:pt x="4492" y="5334"/>
                    <a:pt x="6000" y="5711"/>
                  </a:cubicBezTo>
                  <a:cubicBezTo>
                    <a:pt x="6256" y="5774"/>
                    <a:pt x="6479" y="5801"/>
                    <a:pt x="6673" y="5801"/>
                  </a:cubicBezTo>
                  <a:cubicBezTo>
                    <a:pt x="7635" y="5801"/>
                    <a:pt x="7885" y="5154"/>
                    <a:pt x="7885" y="5154"/>
                  </a:cubicBezTo>
                  <a:lnTo>
                    <a:pt x="7885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6" y="5241"/>
                    <a:pt x="7249" y="4878"/>
                    <a:pt x="7262" y="4137"/>
                  </a:cubicBezTo>
                  <a:cubicBezTo>
                    <a:pt x="7295" y="3170"/>
                    <a:pt x="6410" y="2892"/>
                    <a:pt x="5295" y="2711"/>
                  </a:cubicBezTo>
                  <a:cubicBezTo>
                    <a:pt x="4181" y="2531"/>
                    <a:pt x="3246" y="2465"/>
                    <a:pt x="3132" y="2088"/>
                  </a:cubicBezTo>
                  <a:cubicBezTo>
                    <a:pt x="3033" y="1728"/>
                    <a:pt x="3509" y="1580"/>
                    <a:pt x="4197" y="1384"/>
                  </a:cubicBezTo>
                  <a:cubicBezTo>
                    <a:pt x="4885" y="1187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22" y="588"/>
                    <a:pt x="4471" y="606"/>
                    <a:pt x="4416" y="606"/>
                  </a:cubicBezTo>
                  <a:cubicBezTo>
                    <a:pt x="4229" y="606"/>
                    <a:pt x="4008" y="392"/>
                    <a:pt x="3640" y="138"/>
                  </a:cubicBezTo>
                  <a:cubicBezTo>
                    <a:pt x="3507" y="45"/>
                    <a:pt x="3369" y="0"/>
                    <a:pt x="322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2"/>
            <p:cNvSpPr/>
            <p:nvPr/>
          </p:nvSpPr>
          <p:spPr>
            <a:xfrm>
              <a:off x="2866450" y="4549000"/>
              <a:ext cx="192225" cy="157450"/>
            </a:xfrm>
            <a:custGeom>
              <a:rect b="b" l="l" r="r" t="t"/>
              <a:pathLst>
                <a:path extrusionOk="0" h="6298" w="7689">
                  <a:moveTo>
                    <a:pt x="4323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6"/>
                    <a:pt x="1" y="4871"/>
                    <a:pt x="230" y="6068"/>
                  </a:cubicBezTo>
                  <a:lnTo>
                    <a:pt x="230" y="6084"/>
                  </a:lnTo>
                  <a:cubicBezTo>
                    <a:pt x="247" y="6150"/>
                    <a:pt x="263" y="6232"/>
                    <a:pt x="280" y="6297"/>
                  </a:cubicBezTo>
                  <a:cubicBezTo>
                    <a:pt x="247" y="6133"/>
                    <a:pt x="230" y="5970"/>
                    <a:pt x="230" y="5789"/>
                  </a:cubicBezTo>
                  <a:cubicBezTo>
                    <a:pt x="247" y="4920"/>
                    <a:pt x="411" y="4068"/>
                    <a:pt x="739" y="3249"/>
                  </a:cubicBezTo>
                  <a:cubicBezTo>
                    <a:pt x="1132" y="2249"/>
                    <a:pt x="1870" y="1413"/>
                    <a:pt x="2820" y="888"/>
                  </a:cubicBezTo>
                  <a:cubicBezTo>
                    <a:pt x="3363" y="568"/>
                    <a:pt x="4069" y="320"/>
                    <a:pt x="4770" y="320"/>
                  </a:cubicBezTo>
                  <a:cubicBezTo>
                    <a:pt x="5360" y="320"/>
                    <a:pt x="5947" y="496"/>
                    <a:pt x="6426" y="954"/>
                  </a:cubicBezTo>
                  <a:cubicBezTo>
                    <a:pt x="7492" y="1872"/>
                    <a:pt x="7148" y="3789"/>
                    <a:pt x="5935" y="4085"/>
                  </a:cubicBezTo>
                  <a:cubicBezTo>
                    <a:pt x="5805" y="4119"/>
                    <a:pt x="5670" y="4135"/>
                    <a:pt x="5537" y="4135"/>
                  </a:cubicBezTo>
                  <a:cubicBezTo>
                    <a:pt x="5098" y="4135"/>
                    <a:pt x="4669" y="3956"/>
                    <a:pt x="4443" y="3642"/>
                  </a:cubicBezTo>
                  <a:cubicBezTo>
                    <a:pt x="4148" y="3232"/>
                    <a:pt x="4148" y="2691"/>
                    <a:pt x="4410" y="2265"/>
                  </a:cubicBezTo>
                  <a:cubicBezTo>
                    <a:pt x="4602" y="1994"/>
                    <a:pt x="4919" y="1840"/>
                    <a:pt x="5242" y="1840"/>
                  </a:cubicBezTo>
                  <a:cubicBezTo>
                    <a:pt x="5388" y="1840"/>
                    <a:pt x="5535" y="1871"/>
                    <a:pt x="5672" y="1937"/>
                  </a:cubicBezTo>
                  <a:cubicBezTo>
                    <a:pt x="5836" y="2036"/>
                    <a:pt x="5951" y="2200"/>
                    <a:pt x="5951" y="2396"/>
                  </a:cubicBezTo>
                  <a:cubicBezTo>
                    <a:pt x="5951" y="2396"/>
                    <a:pt x="5951" y="2545"/>
                    <a:pt x="5866" y="2545"/>
                  </a:cubicBezTo>
                  <a:cubicBezTo>
                    <a:pt x="5862" y="2545"/>
                    <a:pt x="5857" y="2545"/>
                    <a:pt x="5853" y="2544"/>
                  </a:cubicBezTo>
                  <a:cubicBezTo>
                    <a:pt x="5754" y="2527"/>
                    <a:pt x="5787" y="2396"/>
                    <a:pt x="5525" y="2331"/>
                  </a:cubicBezTo>
                  <a:cubicBezTo>
                    <a:pt x="5494" y="2324"/>
                    <a:pt x="5463" y="2320"/>
                    <a:pt x="5433" y="2320"/>
                  </a:cubicBezTo>
                  <a:cubicBezTo>
                    <a:pt x="5178" y="2320"/>
                    <a:pt x="4974" y="2558"/>
                    <a:pt x="5033" y="2822"/>
                  </a:cubicBezTo>
                  <a:cubicBezTo>
                    <a:pt x="5075" y="3000"/>
                    <a:pt x="5316" y="3130"/>
                    <a:pt x="5557" y="3130"/>
                  </a:cubicBezTo>
                  <a:cubicBezTo>
                    <a:pt x="5695" y="3130"/>
                    <a:pt x="5833" y="3088"/>
                    <a:pt x="5935" y="2986"/>
                  </a:cubicBezTo>
                  <a:cubicBezTo>
                    <a:pt x="6000" y="2904"/>
                    <a:pt x="6049" y="2822"/>
                    <a:pt x="6082" y="2740"/>
                  </a:cubicBezTo>
                  <a:cubicBezTo>
                    <a:pt x="6181" y="2429"/>
                    <a:pt x="6049" y="2085"/>
                    <a:pt x="5771" y="1921"/>
                  </a:cubicBezTo>
                  <a:cubicBezTo>
                    <a:pt x="5593" y="1814"/>
                    <a:pt x="5401" y="1763"/>
                    <a:pt x="5211" y="1763"/>
                  </a:cubicBezTo>
                  <a:cubicBezTo>
                    <a:pt x="4877" y="1763"/>
                    <a:pt x="4554" y="1923"/>
                    <a:pt x="4345" y="2216"/>
                  </a:cubicBezTo>
                  <a:cubicBezTo>
                    <a:pt x="4033" y="2658"/>
                    <a:pt x="4033" y="3249"/>
                    <a:pt x="4345" y="3691"/>
                  </a:cubicBezTo>
                  <a:cubicBezTo>
                    <a:pt x="4647" y="4069"/>
                    <a:pt x="5094" y="4272"/>
                    <a:pt x="5560" y="4272"/>
                  </a:cubicBezTo>
                  <a:cubicBezTo>
                    <a:pt x="5700" y="4272"/>
                    <a:pt x="5843" y="4254"/>
                    <a:pt x="5984" y="4216"/>
                  </a:cubicBezTo>
                  <a:cubicBezTo>
                    <a:pt x="7328" y="3888"/>
                    <a:pt x="7689" y="1806"/>
                    <a:pt x="6558" y="806"/>
                  </a:cubicBezTo>
                  <a:cubicBezTo>
                    <a:pt x="6410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4" y="1"/>
                    <a:pt x="4368" y="0"/>
                    <a:pt x="43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2"/>
            <p:cNvSpPr/>
            <p:nvPr/>
          </p:nvSpPr>
          <p:spPr>
            <a:xfrm>
              <a:off x="2876300" y="4597175"/>
              <a:ext cx="75925" cy="81825"/>
            </a:xfrm>
            <a:custGeom>
              <a:rect b="b" l="l" r="r" t="t"/>
              <a:pathLst>
                <a:path extrusionOk="0" h="3273" w="3037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72" y="1174"/>
                    <a:pt x="1935" y="961"/>
                  </a:cubicBezTo>
                  <a:cubicBezTo>
                    <a:pt x="3036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2"/>
            <p:cNvSpPr/>
            <p:nvPr/>
          </p:nvSpPr>
          <p:spPr>
            <a:xfrm>
              <a:off x="2973825" y="4591275"/>
              <a:ext cx="130325" cy="112650"/>
            </a:xfrm>
            <a:custGeom>
              <a:rect b="b" l="l" r="r" t="t"/>
              <a:pathLst>
                <a:path extrusionOk="0" h="4506" w="5213">
                  <a:moveTo>
                    <a:pt x="3049" y="0"/>
                  </a:moveTo>
                  <a:cubicBezTo>
                    <a:pt x="3049" y="1"/>
                    <a:pt x="3361" y="689"/>
                    <a:pt x="3033" y="1771"/>
                  </a:cubicBezTo>
                  <a:cubicBezTo>
                    <a:pt x="2689" y="2852"/>
                    <a:pt x="1836" y="3066"/>
                    <a:pt x="1213" y="3131"/>
                  </a:cubicBezTo>
                  <a:cubicBezTo>
                    <a:pt x="574" y="3197"/>
                    <a:pt x="148" y="3459"/>
                    <a:pt x="1" y="4328"/>
                  </a:cubicBezTo>
                  <a:cubicBezTo>
                    <a:pt x="142" y="4234"/>
                    <a:pt x="304" y="4188"/>
                    <a:pt x="467" y="4188"/>
                  </a:cubicBezTo>
                  <a:cubicBezTo>
                    <a:pt x="588" y="4188"/>
                    <a:pt x="708" y="4213"/>
                    <a:pt x="820" y="4262"/>
                  </a:cubicBezTo>
                  <a:cubicBezTo>
                    <a:pt x="1066" y="4371"/>
                    <a:pt x="1463" y="4506"/>
                    <a:pt x="1860" y="4506"/>
                  </a:cubicBezTo>
                  <a:cubicBezTo>
                    <a:pt x="2178" y="4506"/>
                    <a:pt x="2497" y="4419"/>
                    <a:pt x="2738" y="4164"/>
                  </a:cubicBezTo>
                  <a:cubicBezTo>
                    <a:pt x="3098" y="3754"/>
                    <a:pt x="3246" y="3197"/>
                    <a:pt x="3148" y="2672"/>
                  </a:cubicBezTo>
                  <a:cubicBezTo>
                    <a:pt x="3132" y="2370"/>
                    <a:pt x="3069" y="1851"/>
                    <a:pt x="3336" y="1851"/>
                  </a:cubicBezTo>
                  <a:cubicBezTo>
                    <a:pt x="3344" y="1851"/>
                    <a:pt x="3352" y="1852"/>
                    <a:pt x="3361" y="1853"/>
                  </a:cubicBezTo>
                  <a:cubicBezTo>
                    <a:pt x="3361" y="1853"/>
                    <a:pt x="3364" y="1852"/>
                    <a:pt x="3371" y="1852"/>
                  </a:cubicBezTo>
                  <a:cubicBezTo>
                    <a:pt x="3414" y="1852"/>
                    <a:pt x="3588" y="1877"/>
                    <a:pt x="3574" y="2279"/>
                  </a:cubicBezTo>
                  <a:cubicBezTo>
                    <a:pt x="3574" y="2754"/>
                    <a:pt x="3557" y="3049"/>
                    <a:pt x="4164" y="3229"/>
                  </a:cubicBezTo>
                  <a:cubicBezTo>
                    <a:pt x="4508" y="3311"/>
                    <a:pt x="4820" y="3475"/>
                    <a:pt x="5098" y="3721"/>
                  </a:cubicBezTo>
                  <a:cubicBezTo>
                    <a:pt x="4983" y="3508"/>
                    <a:pt x="4951" y="3262"/>
                    <a:pt x="5016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98" y="1295"/>
                    <a:pt x="3541" y="1066"/>
                    <a:pt x="3410" y="672"/>
                  </a:cubicBezTo>
                  <a:cubicBezTo>
                    <a:pt x="3328" y="427"/>
                    <a:pt x="3213" y="197"/>
                    <a:pt x="30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2"/>
            <p:cNvSpPr/>
            <p:nvPr/>
          </p:nvSpPr>
          <p:spPr>
            <a:xfrm>
              <a:off x="3051675" y="4667075"/>
              <a:ext cx="32400" cy="49625"/>
            </a:xfrm>
            <a:custGeom>
              <a:rect b="b" l="l" r="r" t="t"/>
              <a:pathLst>
                <a:path extrusionOk="0" h="1985" w="1296">
                  <a:moveTo>
                    <a:pt x="345" y="1"/>
                  </a:moveTo>
                  <a:cubicBezTo>
                    <a:pt x="345" y="1"/>
                    <a:pt x="345" y="1"/>
                    <a:pt x="345" y="1"/>
                  </a:cubicBezTo>
                  <a:lnTo>
                    <a:pt x="345" y="1"/>
                  </a:lnTo>
                  <a:cubicBezTo>
                    <a:pt x="345" y="1"/>
                    <a:pt x="345" y="1"/>
                    <a:pt x="345" y="1"/>
                  </a:cubicBezTo>
                  <a:close/>
                  <a:moveTo>
                    <a:pt x="345" y="1"/>
                  </a:moveTo>
                  <a:cubicBezTo>
                    <a:pt x="361" y="182"/>
                    <a:pt x="329" y="378"/>
                    <a:pt x="280" y="558"/>
                  </a:cubicBezTo>
                  <a:cubicBezTo>
                    <a:pt x="198" y="837"/>
                    <a:pt x="1" y="1263"/>
                    <a:pt x="509" y="1542"/>
                  </a:cubicBezTo>
                  <a:cubicBezTo>
                    <a:pt x="1017" y="1837"/>
                    <a:pt x="1034" y="1984"/>
                    <a:pt x="1034" y="1984"/>
                  </a:cubicBezTo>
                  <a:cubicBezTo>
                    <a:pt x="1066" y="1755"/>
                    <a:pt x="1115" y="1509"/>
                    <a:pt x="1181" y="1296"/>
                  </a:cubicBezTo>
                  <a:cubicBezTo>
                    <a:pt x="1296" y="919"/>
                    <a:pt x="1132" y="525"/>
                    <a:pt x="788" y="345"/>
                  </a:cubicBezTo>
                  <a:cubicBezTo>
                    <a:pt x="368" y="96"/>
                    <a:pt x="346" y="10"/>
                    <a:pt x="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2"/>
            <p:cNvSpPr/>
            <p:nvPr/>
          </p:nvSpPr>
          <p:spPr>
            <a:xfrm>
              <a:off x="3053325" y="4451100"/>
              <a:ext cx="172550" cy="122200"/>
            </a:xfrm>
            <a:custGeom>
              <a:rect b="b" l="l" r="r" t="t"/>
              <a:pathLst>
                <a:path extrusionOk="0" h="4888" w="6902">
                  <a:moveTo>
                    <a:pt x="1917" y="1"/>
                  </a:moveTo>
                  <a:cubicBezTo>
                    <a:pt x="1036" y="1"/>
                    <a:pt x="571" y="827"/>
                    <a:pt x="689" y="1362"/>
                  </a:cubicBezTo>
                  <a:cubicBezTo>
                    <a:pt x="818" y="1964"/>
                    <a:pt x="1386" y="2002"/>
                    <a:pt x="1526" y="2002"/>
                  </a:cubicBezTo>
                  <a:cubicBezTo>
                    <a:pt x="1546" y="2002"/>
                    <a:pt x="1558" y="2001"/>
                    <a:pt x="1558" y="2001"/>
                  </a:cubicBezTo>
                  <a:cubicBezTo>
                    <a:pt x="1295" y="1903"/>
                    <a:pt x="1164" y="1592"/>
                    <a:pt x="1295" y="1346"/>
                  </a:cubicBezTo>
                  <a:cubicBezTo>
                    <a:pt x="1340" y="1273"/>
                    <a:pt x="1387" y="1246"/>
                    <a:pt x="1437" y="1246"/>
                  </a:cubicBezTo>
                  <a:cubicBezTo>
                    <a:pt x="1535" y="1246"/>
                    <a:pt x="1647" y="1346"/>
                    <a:pt x="1787" y="1411"/>
                  </a:cubicBezTo>
                  <a:cubicBezTo>
                    <a:pt x="1825" y="1430"/>
                    <a:pt x="1861" y="1439"/>
                    <a:pt x="1894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27" y="961"/>
                    <a:pt x="2328" y="828"/>
                    <a:pt x="2509" y="828"/>
                  </a:cubicBezTo>
                  <a:cubicBezTo>
                    <a:pt x="2627" y="828"/>
                    <a:pt x="2779" y="885"/>
                    <a:pt x="2967" y="1034"/>
                  </a:cubicBezTo>
                  <a:cubicBezTo>
                    <a:pt x="3459" y="1411"/>
                    <a:pt x="3164" y="2149"/>
                    <a:pt x="3164" y="2149"/>
                  </a:cubicBezTo>
                  <a:cubicBezTo>
                    <a:pt x="3164" y="2149"/>
                    <a:pt x="3164" y="1542"/>
                    <a:pt x="2721" y="1477"/>
                  </a:cubicBezTo>
                  <a:cubicBezTo>
                    <a:pt x="2677" y="1463"/>
                    <a:pt x="2632" y="1457"/>
                    <a:pt x="2587" y="1457"/>
                  </a:cubicBezTo>
                  <a:cubicBezTo>
                    <a:pt x="2413" y="1457"/>
                    <a:pt x="2242" y="1554"/>
                    <a:pt x="2164" y="1723"/>
                  </a:cubicBezTo>
                  <a:cubicBezTo>
                    <a:pt x="2443" y="1723"/>
                    <a:pt x="2459" y="2100"/>
                    <a:pt x="2312" y="2313"/>
                  </a:cubicBezTo>
                  <a:cubicBezTo>
                    <a:pt x="2148" y="2509"/>
                    <a:pt x="2213" y="2657"/>
                    <a:pt x="2344" y="2739"/>
                  </a:cubicBezTo>
                  <a:cubicBezTo>
                    <a:pt x="2492" y="2821"/>
                    <a:pt x="2689" y="2804"/>
                    <a:pt x="2525" y="3181"/>
                  </a:cubicBezTo>
                  <a:cubicBezTo>
                    <a:pt x="2344" y="3558"/>
                    <a:pt x="1623" y="3558"/>
                    <a:pt x="1623" y="3558"/>
                  </a:cubicBezTo>
                  <a:cubicBezTo>
                    <a:pt x="1771" y="3345"/>
                    <a:pt x="1738" y="3050"/>
                    <a:pt x="1541" y="2886"/>
                  </a:cubicBezTo>
                  <a:lnTo>
                    <a:pt x="1541" y="2886"/>
                  </a:lnTo>
                  <a:cubicBezTo>
                    <a:pt x="1558" y="3067"/>
                    <a:pt x="1459" y="3231"/>
                    <a:pt x="1279" y="3280"/>
                  </a:cubicBezTo>
                  <a:cubicBezTo>
                    <a:pt x="1000" y="3378"/>
                    <a:pt x="1000" y="3280"/>
                    <a:pt x="738" y="3509"/>
                  </a:cubicBezTo>
                  <a:cubicBezTo>
                    <a:pt x="615" y="3624"/>
                    <a:pt x="431" y="3653"/>
                    <a:pt x="277" y="3653"/>
                  </a:cubicBezTo>
                  <a:cubicBezTo>
                    <a:pt x="123" y="3653"/>
                    <a:pt x="0" y="3624"/>
                    <a:pt x="0" y="3624"/>
                  </a:cubicBezTo>
                  <a:lnTo>
                    <a:pt x="0" y="3624"/>
                  </a:lnTo>
                  <a:cubicBezTo>
                    <a:pt x="164" y="3722"/>
                    <a:pt x="377" y="3788"/>
                    <a:pt x="574" y="3804"/>
                  </a:cubicBezTo>
                  <a:cubicBezTo>
                    <a:pt x="1017" y="3837"/>
                    <a:pt x="1459" y="3903"/>
                    <a:pt x="1885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0" y="4887"/>
                    <a:pt x="4752" y="4888"/>
                    <a:pt x="4783" y="4888"/>
                  </a:cubicBezTo>
                  <a:cubicBezTo>
                    <a:pt x="5196" y="4888"/>
                    <a:pt x="5618" y="4789"/>
                    <a:pt x="5983" y="4591"/>
                  </a:cubicBezTo>
                  <a:cubicBezTo>
                    <a:pt x="6770" y="4132"/>
                    <a:pt x="6901" y="2952"/>
                    <a:pt x="6459" y="2362"/>
                  </a:cubicBezTo>
                  <a:cubicBezTo>
                    <a:pt x="6226" y="2030"/>
                    <a:pt x="5859" y="1874"/>
                    <a:pt x="5517" y="1874"/>
                  </a:cubicBezTo>
                  <a:cubicBezTo>
                    <a:pt x="5184" y="1874"/>
                    <a:pt x="4875" y="2021"/>
                    <a:pt x="4738" y="2296"/>
                  </a:cubicBezTo>
                  <a:cubicBezTo>
                    <a:pt x="4475" y="2624"/>
                    <a:pt x="4524" y="3100"/>
                    <a:pt x="4819" y="3378"/>
                  </a:cubicBezTo>
                  <a:cubicBezTo>
                    <a:pt x="4836" y="3395"/>
                    <a:pt x="4869" y="3411"/>
                    <a:pt x="4885" y="3427"/>
                  </a:cubicBezTo>
                  <a:lnTo>
                    <a:pt x="4918" y="3460"/>
                  </a:lnTo>
                  <a:cubicBezTo>
                    <a:pt x="5021" y="3520"/>
                    <a:pt x="5148" y="3551"/>
                    <a:pt x="5273" y="3551"/>
                  </a:cubicBezTo>
                  <a:cubicBezTo>
                    <a:pt x="5526" y="3551"/>
                    <a:pt x="5765" y="3423"/>
                    <a:pt x="5754" y="3149"/>
                  </a:cubicBezTo>
                  <a:cubicBezTo>
                    <a:pt x="5767" y="2946"/>
                    <a:pt x="5609" y="2861"/>
                    <a:pt x="5432" y="2861"/>
                  </a:cubicBezTo>
                  <a:cubicBezTo>
                    <a:pt x="5180" y="2861"/>
                    <a:pt x="4891" y="3036"/>
                    <a:pt x="5016" y="3296"/>
                  </a:cubicBezTo>
                  <a:cubicBezTo>
                    <a:pt x="5016" y="3319"/>
                    <a:pt x="5013" y="3342"/>
                    <a:pt x="4988" y="3342"/>
                  </a:cubicBezTo>
                  <a:cubicBezTo>
                    <a:pt x="4959" y="3342"/>
                    <a:pt x="4901" y="3311"/>
                    <a:pt x="4787" y="3214"/>
                  </a:cubicBezTo>
                  <a:cubicBezTo>
                    <a:pt x="4672" y="3100"/>
                    <a:pt x="4623" y="2952"/>
                    <a:pt x="4623" y="2804"/>
                  </a:cubicBezTo>
                  <a:cubicBezTo>
                    <a:pt x="4606" y="2624"/>
                    <a:pt x="4672" y="2460"/>
                    <a:pt x="4787" y="2313"/>
                  </a:cubicBezTo>
                  <a:cubicBezTo>
                    <a:pt x="4919" y="2080"/>
                    <a:pt x="5183" y="1957"/>
                    <a:pt x="5469" y="1957"/>
                  </a:cubicBezTo>
                  <a:cubicBezTo>
                    <a:pt x="5786" y="1957"/>
                    <a:pt x="6128" y="2108"/>
                    <a:pt x="6344" y="2427"/>
                  </a:cubicBezTo>
                  <a:lnTo>
                    <a:pt x="6360" y="2444"/>
                  </a:lnTo>
                  <a:cubicBezTo>
                    <a:pt x="6573" y="2854"/>
                    <a:pt x="6557" y="3362"/>
                    <a:pt x="6311" y="3755"/>
                  </a:cubicBezTo>
                  <a:cubicBezTo>
                    <a:pt x="6031" y="4259"/>
                    <a:pt x="5393" y="4609"/>
                    <a:pt x="4562" y="4609"/>
                  </a:cubicBezTo>
                  <a:cubicBezTo>
                    <a:pt x="4176" y="4609"/>
                    <a:pt x="3748" y="4533"/>
                    <a:pt x="3295" y="4362"/>
                  </a:cubicBezTo>
                  <a:cubicBezTo>
                    <a:pt x="3246" y="4345"/>
                    <a:pt x="3016" y="4263"/>
                    <a:pt x="2869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18" y="3706"/>
                    <a:pt x="2131" y="3657"/>
                  </a:cubicBezTo>
                  <a:cubicBezTo>
                    <a:pt x="3869" y="3313"/>
                    <a:pt x="4131" y="838"/>
                    <a:pt x="2672" y="182"/>
                  </a:cubicBezTo>
                  <a:cubicBezTo>
                    <a:pt x="2395" y="55"/>
                    <a:pt x="2142" y="1"/>
                    <a:pt x="19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2"/>
            <p:cNvSpPr/>
            <p:nvPr/>
          </p:nvSpPr>
          <p:spPr>
            <a:xfrm>
              <a:off x="3137325" y="4517100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3820" y="1"/>
                  </a:moveTo>
                  <a:lnTo>
                    <a:pt x="3820" y="1"/>
                  </a:lnTo>
                  <a:cubicBezTo>
                    <a:pt x="3902" y="787"/>
                    <a:pt x="3558" y="1574"/>
                    <a:pt x="2902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1" y="2148"/>
                    <a:pt x="1" y="2148"/>
                  </a:cubicBezTo>
                  <a:lnTo>
                    <a:pt x="1" y="2148"/>
                  </a:lnTo>
                  <a:cubicBezTo>
                    <a:pt x="1345" y="2869"/>
                    <a:pt x="1853" y="2623"/>
                    <a:pt x="2213" y="3033"/>
                  </a:cubicBezTo>
                  <a:cubicBezTo>
                    <a:pt x="2379" y="3221"/>
                    <a:pt x="2552" y="3278"/>
                    <a:pt x="2711" y="3278"/>
                  </a:cubicBezTo>
                  <a:cubicBezTo>
                    <a:pt x="2898" y="3278"/>
                    <a:pt x="3065" y="3200"/>
                    <a:pt x="3181" y="3164"/>
                  </a:cubicBezTo>
                  <a:cubicBezTo>
                    <a:pt x="3204" y="3157"/>
                    <a:pt x="3228" y="3154"/>
                    <a:pt x="3252" y="3154"/>
                  </a:cubicBezTo>
                  <a:cubicBezTo>
                    <a:pt x="3347" y="3154"/>
                    <a:pt x="3443" y="3204"/>
                    <a:pt x="3508" y="3295"/>
                  </a:cubicBezTo>
                  <a:cubicBezTo>
                    <a:pt x="3525" y="3082"/>
                    <a:pt x="3476" y="2885"/>
                    <a:pt x="3361" y="2705"/>
                  </a:cubicBezTo>
                  <a:cubicBezTo>
                    <a:pt x="3181" y="2508"/>
                    <a:pt x="2787" y="2492"/>
                    <a:pt x="2722" y="2492"/>
                  </a:cubicBezTo>
                  <a:cubicBezTo>
                    <a:pt x="3279" y="2459"/>
                    <a:pt x="3787" y="2164"/>
                    <a:pt x="4098" y="1705"/>
                  </a:cubicBezTo>
                  <a:cubicBezTo>
                    <a:pt x="4656" y="919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2"/>
            <p:cNvSpPr/>
            <p:nvPr/>
          </p:nvSpPr>
          <p:spPr>
            <a:xfrm>
              <a:off x="2988975" y="4331700"/>
              <a:ext cx="111500" cy="157150"/>
            </a:xfrm>
            <a:custGeom>
              <a:rect b="b" l="l" r="r" t="t"/>
              <a:pathLst>
                <a:path extrusionOk="0" h="6286" w="4460">
                  <a:moveTo>
                    <a:pt x="1806" y="0"/>
                  </a:moveTo>
                  <a:cubicBezTo>
                    <a:pt x="1383" y="0"/>
                    <a:pt x="977" y="149"/>
                    <a:pt x="706" y="450"/>
                  </a:cubicBezTo>
                  <a:cubicBezTo>
                    <a:pt x="1" y="1090"/>
                    <a:pt x="427" y="2139"/>
                    <a:pt x="1034" y="2335"/>
                  </a:cubicBezTo>
                  <a:cubicBezTo>
                    <a:pt x="1157" y="2401"/>
                    <a:pt x="1292" y="2434"/>
                    <a:pt x="1427" y="2434"/>
                  </a:cubicBezTo>
                  <a:cubicBezTo>
                    <a:pt x="1562" y="2434"/>
                    <a:pt x="1697" y="2401"/>
                    <a:pt x="1820" y="2335"/>
                  </a:cubicBezTo>
                  <a:lnTo>
                    <a:pt x="1853" y="2319"/>
                  </a:lnTo>
                  <a:lnTo>
                    <a:pt x="1902" y="2286"/>
                  </a:lnTo>
                  <a:lnTo>
                    <a:pt x="1952" y="2253"/>
                  </a:lnTo>
                  <a:lnTo>
                    <a:pt x="2001" y="2204"/>
                  </a:lnTo>
                  <a:cubicBezTo>
                    <a:pt x="2034" y="2188"/>
                    <a:pt x="2050" y="2171"/>
                    <a:pt x="2066" y="2155"/>
                  </a:cubicBezTo>
                  <a:cubicBezTo>
                    <a:pt x="2230" y="1975"/>
                    <a:pt x="2312" y="1729"/>
                    <a:pt x="2279" y="1499"/>
                  </a:cubicBezTo>
                  <a:cubicBezTo>
                    <a:pt x="2247" y="1155"/>
                    <a:pt x="2039" y="1009"/>
                    <a:pt x="1843" y="1009"/>
                  </a:cubicBezTo>
                  <a:cubicBezTo>
                    <a:pt x="1741" y="1009"/>
                    <a:pt x="1642" y="1049"/>
                    <a:pt x="1575" y="1122"/>
                  </a:cubicBezTo>
                  <a:cubicBezTo>
                    <a:pt x="1411" y="1286"/>
                    <a:pt x="1443" y="1565"/>
                    <a:pt x="1657" y="1680"/>
                  </a:cubicBezTo>
                  <a:cubicBezTo>
                    <a:pt x="1733" y="1714"/>
                    <a:pt x="1802" y="1723"/>
                    <a:pt x="1862" y="1723"/>
                  </a:cubicBezTo>
                  <a:cubicBezTo>
                    <a:pt x="1941" y="1723"/>
                    <a:pt x="2003" y="1707"/>
                    <a:pt x="2047" y="1707"/>
                  </a:cubicBezTo>
                  <a:cubicBezTo>
                    <a:pt x="2097" y="1707"/>
                    <a:pt x="2122" y="1729"/>
                    <a:pt x="2115" y="1827"/>
                  </a:cubicBezTo>
                  <a:cubicBezTo>
                    <a:pt x="2083" y="2024"/>
                    <a:pt x="1968" y="2188"/>
                    <a:pt x="1804" y="2286"/>
                  </a:cubicBezTo>
                  <a:cubicBezTo>
                    <a:pt x="1690" y="2339"/>
                    <a:pt x="1572" y="2364"/>
                    <a:pt x="1456" y="2364"/>
                  </a:cubicBezTo>
                  <a:cubicBezTo>
                    <a:pt x="1322" y="2364"/>
                    <a:pt x="1189" y="2331"/>
                    <a:pt x="1066" y="2270"/>
                  </a:cubicBezTo>
                  <a:cubicBezTo>
                    <a:pt x="526" y="2040"/>
                    <a:pt x="165" y="1106"/>
                    <a:pt x="804" y="549"/>
                  </a:cubicBezTo>
                  <a:cubicBezTo>
                    <a:pt x="1050" y="303"/>
                    <a:pt x="1378" y="155"/>
                    <a:pt x="1738" y="155"/>
                  </a:cubicBezTo>
                  <a:cubicBezTo>
                    <a:pt x="2492" y="204"/>
                    <a:pt x="3312" y="745"/>
                    <a:pt x="3443" y="2204"/>
                  </a:cubicBezTo>
                  <a:cubicBezTo>
                    <a:pt x="3492" y="2761"/>
                    <a:pt x="3427" y="3319"/>
                    <a:pt x="3279" y="3843"/>
                  </a:cubicBezTo>
                  <a:cubicBezTo>
                    <a:pt x="3148" y="4302"/>
                    <a:pt x="2951" y="4728"/>
                    <a:pt x="2673" y="5122"/>
                  </a:cubicBezTo>
                  <a:cubicBezTo>
                    <a:pt x="2279" y="5614"/>
                    <a:pt x="1771" y="6007"/>
                    <a:pt x="1198" y="6286"/>
                  </a:cubicBezTo>
                  <a:cubicBezTo>
                    <a:pt x="1804" y="6023"/>
                    <a:pt x="2361" y="5630"/>
                    <a:pt x="2788" y="5122"/>
                  </a:cubicBezTo>
                  <a:cubicBezTo>
                    <a:pt x="3542" y="4253"/>
                    <a:pt x="4459" y="2253"/>
                    <a:pt x="3181" y="614"/>
                  </a:cubicBezTo>
                  <a:cubicBezTo>
                    <a:pt x="2826" y="207"/>
                    <a:pt x="2304" y="0"/>
                    <a:pt x="18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2"/>
            <p:cNvSpPr/>
            <p:nvPr/>
          </p:nvSpPr>
          <p:spPr>
            <a:xfrm>
              <a:off x="2766075" y="4734275"/>
              <a:ext cx="95075" cy="93475"/>
            </a:xfrm>
            <a:custGeom>
              <a:rect b="b" l="l" r="r" t="t"/>
              <a:pathLst>
                <a:path extrusionOk="0" h="3739" w="3803">
                  <a:moveTo>
                    <a:pt x="3278" y="1"/>
                  </a:moveTo>
                  <a:cubicBezTo>
                    <a:pt x="3278" y="1"/>
                    <a:pt x="3278" y="268"/>
                    <a:pt x="3109" y="268"/>
                  </a:cubicBezTo>
                  <a:cubicBezTo>
                    <a:pt x="3095" y="268"/>
                    <a:pt x="3081" y="267"/>
                    <a:pt x="3065" y="263"/>
                  </a:cubicBezTo>
                  <a:cubicBezTo>
                    <a:pt x="2965" y="240"/>
                    <a:pt x="2825" y="181"/>
                    <a:pt x="2691" y="181"/>
                  </a:cubicBezTo>
                  <a:cubicBezTo>
                    <a:pt x="2540" y="181"/>
                    <a:pt x="2397" y="256"/>
                    <a:pt x="2328" y="542"/>
                  </a:cubicBezTo>
                  <a:cubicBezTo>
                    <a:pt x="2202" y="1062"/>
                    <a:pt x="2151" y="1643"/>
                    <a:pt x="1943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1" y="1642"/>
                    <a:pt x="1853" y="1643"/>
                    <a:pt x="1845" y="1643"/>
                  </a:cubicBezTo>
                  <a:cubicBezTo>
                    <a:pt x="1651" y="1643"/>
                    <a:pt x="1585" y="1062"/>
                    <a:pt x="1459" y="542"/>
                  </a:cubicBezTo>
                  <a:cubicBezTo>
                    <a:pt x="1398" y="256"/>
                    <a:pt x="1260" y="181"/>
                    <a:pt x="1108" y="181"/>
                  </a:cubicBezTo>
                  <a:cubicBezTo>
                    <a:pt x="974" y="181"/>
                    <a:pt x="829" y="240"/>
                    <a:pt x="721" y="263"/>
                  </a:cubicBezTo>
                  <a:cubicBezTo>
                    <a:pt x="705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48" y="673"/>
                  </a:cubicBezTo>
                  <a:cubicBezTo>
                    <a:pt x="0" y="1279"/>
                    <a:pt x="279" y="1493"/>
                    <a:pt x="1049" y="1870"/>
                  </a:cubicBezTo>
                  <a:cubicBezTo>
                    <a:pt x="1836" y="2230"/>
                    <a:pt x="1869" y="3509"/>
                    <a:pt x="1869" y="3509"/>
                  </a:cubicBezTo>
                  <a:lnTo>
                    <a:pt x="1901" y="3738"/>
                  </a:lnTo>
                  <a:lnTo>
                    <a:pt x="1918" y="3509"/>
                  </a:lnTo>
                  <a:cubicBezTo>
                    <a:pt x="1918" y="3509"/>
                    <a:pt x="1951" y="2214"/>
                    <a:pt x="2737" y="1870"/>
                  </a:cubicBezTo>
                  <a:cubicBezTo>
                    <a:pt x="3524" y="1509"/>
                    <a:pt x="3803" y="1279"/>
                    <a:pt x="3655" y="673"/>
                  </a:cubicBezTo>
                  <a:cubicBezTo>
                    <a:pt x="3508" y="83"/>
                    <a:pt x="3278" y="1"/>
                    <a:pt x="32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2"/>
            <p:cNvSpPr/>
            <p:nvPr/>
          </p:nvSpPr>
          <p:spPr>
            <a:xfrm>
              <a:off x="2796800" y="4669550"/>
              <a:ext cx="34025" cy="84850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59"/>
                    <a:pt x="0" y="1770"/>
                    <a:pt x="295" y="2164"/>
                  </a:cubicBezTo>
                  <a:cubicBezTo>
                    <a:pt x="492" y="2426"/>
                    <a:pt x="607" y="2737"/>
                    <a:pt x="656" y="3065"/>
                  </a:cubicBezTo>
                  <a:cubicBezTo>
                    <a:pt x="656" y="3147"/>
                    <a:pt x="672" y="3393"/>
                    <a:pt x="689" y="3393"/>
                  </a:cubicBezTo>
                  <a:cubicBezTo>
                    <a:pt x="689" y="3377"/>
                    <a:pt x="689" y="3131"/>
                    <a:pt x="722" y="3065"/>
                  </a:cubicBezTo>
                  <a:cubicBezTo>
                    <a:pt x="754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4" y="607"/>
                    <a:pt x="722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2"/>
            <p:cNvSpPr/>
            <p:nvPr/>
          </p:nvSpPr>
          <p:spPr>
            <a:xfrm>
              <a:off x="2722225" y="4326125"/>
              <a:ext cx="182775" cy="128300"/>
            </a:xfrm>
            <a:custGeom>
              <a:rect b="b" l="l" r="r" t="t"/>
              <a:pathLst>
                <a:path extrusionOk="0" h="5132" w="7311">
                  <a:moveTo>
                    <a:pt x="1735" y="1"/>
                  </a:moveTo>
                  <a:cubicBezTo>
                    <a:pt x="1342" y="1"/>
                    <a:pt x="952" y="172"/>
                    <a:pt x="689" y="493"/>
                  </a:cubicBezTo>
                  <a:cubicBezTo>
                    <a:pt x="604" y="635"/>
                    <a:pt x="458" y="706"/>
                    <a:pt x="310" y="706"/>
                  </a:cubicBezTo>
                  <a:cubicBezTo>
                    <a:pt x="201" y="706"/>
                    <a:pt x="90" y="668"/>
                    <a:pt x="0" y="591"/>
                  </a:cubicBezTo>
                  <a:lnTo>
                    <a:pt x="0" y="591"/>
                  </a:lnTo>
                  <a:cubicBezTo>
                    <a:pt x="33" y="952"/>
                    <a:pt x="49" y="1018"/>
                    <a:pt x="1754" y="1739"/>
                  </a:cubicBezTo>
                  <a:cubicBezTo>
                    <a:pt x="3065" y="2296"/>
                    <a:pt x="3508" y="4247"/>
                    <a:pt x="3655" y="5132"/>
                  </a:cubicBezTo>
                  <a:cubicBezTo>
                    <a:pt x="3787" y="4263"/>
                    <a:pt x="4246" y="2296"/>
                    <a:pt x="5540" y="1739"/>
                  </a:cubicBezTo>
                  <a:cubicBezTo>
                    <a:pt x="7245" y="1018"/>
                    <a:pt x="7278" y="952"/>
                    <a:pt x="7311" y="591"/>
                  </a:cubicBezTo>
                  <a:lnTo>
                    <a:pt x="7311" y="591"/>
                  </a:lnTo>
                  <a:cubicBezTo>
                    <a:pt x="7221" y="668"/>
                    <a:pt x="7110" y="706"/>
                    <a:pt x="7000" y="706"/>
                  </a:cubicBezTo>
                  <a:cubicBezTo>
                    <a:pt x="6850" y="706"/>
                    <a:pt x="6700" y="635"/>
                    <a:pt x="6606" y="493"/>
                  </a:cubicBezTo>
                  <a:cubicBezTo>
                    <a:pt x="6343" y="172"/>
                    <a:pt x="5959" y="1"/>
                    <a:pt x="5566" y="1"/>
                  </a:cubicBezTo>
                  <a:cubicBezTo>
                    <a:pt x="5298" y="1"/>
                    <a:pt x="5026" y="81"/>
                    <a:pt x="4786" y="247"/>
                  </a:cubicBezTo>
                  <a:cubicBezTo>
                    <a:pt x="4229" y="657"/>
                    <a:pt x="3836" y="1476"/>
                    <a:pt x="3655" y="2657"/>
                  </a:cubicBezTo>
                  <a:cubicBezTo>
                    <a:pt x="3459" y="1460"/>
                    <a:pt x="3082" y="641"/>
                    <a:pt x="2508" y="247"/>
                  </a:cubicBezTo>
                  <a:cubicBezTo>
                    <a:pt x="2275" y="81"/>
                    <a:pt x="2004" y="1"/>
                    <a:pt x="173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2"/>
            <p:cNvSpPr/>
            <p:nvPr/>
          </p:nvSpPr>
          <p:spPr>
            <a:xfrm>
              <a:off x="2780400" y="4254850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28" y="0"/>
                  </a:moveTo>
                  <a:cubicBezTo>
                    <a:pt x="1247" y="164"/>
                    <a:pt x="1132" y="312"/>
                    <a:pt x="1017" y="426"/>
                  </a:cubicBezTo>
                  <a:cubicBezTo>
                    <a:pt x="558" y="853"/>
                    <a:pt x="1" y="1721"/>
                    <a:pt x="722" y="2918"/>
                  </a:cubicBezTo>
                  <a:cubicBezTo>
                    <a:pt x="1011" y="3367"/>
                    <a:pt x="1205" y="3878"/>
                    <a:pt x="1336" y="4407"/>
                  </a:cubicBezTo>
                  <a:lnTo>
                    <a:pt x="1336" y="4407"/>
                  </a:lnTo>
                  <a:cubicBezTo>
                    <a:pt x="1453" y="3878"/>
                    <a:pt x="1663" y="3367"/>
                    <a:pt x="1951" y="2918"/>
                  </a:cubicBezTo>
                  <a:cubicBezTo>
                    <a:pt x="2673" y="1721"/>
                    <a:pt x="2115" y="869"/>
                    <a:pt x="1656" y="426"/>
                  </a:cubicBezTo>
                  <a:cubicBezTo>
                    <a:pt x="1525" y="312"/>
                    <a:pt x="1427" y="164"/>
                    <a:pt x="1328" y="0"/>
                  </a:cubicBezTo>
                  <a:close/>
                  <a:moveTo>
                    <a:pt x="1336" y="4407"/>
                  </a:moveTo>
                  <a:cubicBezTo>
                    <a:pt x="1334" y="4419"/>
                    <a:pt x="1331" y="4430"/>
                    <a:pt x="1328" y="4442"/>
                  </a:cubicBezTo>
                  <a:lnTo>
                    <a:pt x="1345" y="4442"/>
                  </a:lnTo>
                  <a:cubicBezTo>
                    <a:pt x="1342" y="4430"/>
                    <a:pt x="1339" y="4419"/>
                    <a:pt x="1336" y="440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2"/>
            <p:cNvSpPr/>
            <p:nvPr/>
          </p:nvSpPr>
          <p:spPr>
            <a:xfrm>
              <a:off x="2736975" y="4150150"/>
              <a:ext cx="153275" cy="167825"/>
            </a:xfrm>
            <a:custGeom>
              <a:rect b="b" l="l" r="r" t="t"/>
              <a:pathLst>
                <a:path extrusionOk="0" h="6713" w="6131">
                  <a:moveTo>
                    <a:pt x="1617" y="0"/>
                  </a:moveTo>
                  <a:cubicBezTo>
                    <a:pt x="1216" y="0"/>
                    <a:pt x="823" y="159"/>
                    <a:pt x="590" y="451"/>
                  </a:cubicBezTo>
                  <a:cubicBezTo>
                    <a:pt x="0" y="1107"/>
                    <a:pt x="492" y="2074"/>
                    <a:pt x="1131" y="2106"/>
                  </a:cubicBezTo>
                  <a:cubicBezTo>
                    <a:pt x="1150" y="2107"/>
                    <a:pt x="1169" y="2108"/>
                    <a:pt x="1188" y="2108"/>
                  </a:cubicBezTo>
                  <a:cubicBezTo>
                    <a:pt x="1800" y="2108"/>
                    <a:pt x="2013" y="1589"/>
                    <a:pt x="1885" y="1287"/>
                  </a:cubicBezTo>
                  <a:cubicBezTo>
                    <a:pt x="1829" y="1118"/>
                    <a:pt x="1677" y="998"/>
                    <a:pt x="1510" y="998"/>
                  </a:cubicBezTo>
                  <a:cubicBezTo>
                    <a:pt x="1483" y="998"/>
                    <a:pt x="1454" y="1001"/>
                    <a:pt x="1426" y="1008"/>
                  </a:cubicBezTo>
                  <a:cubicBezTo>
                    <a:pt x="1262" y="1025"/>
                    <a:pt x="1164" y="1156"/>
                    <a:pt x="1180" y="1320"/>
                  </a:cubicBezTo>
                  <a:cubicBezTo>
                    <a:pt x="1170" y="1475"/>
                    <a:pt x="1291" y="1572"/>
                    <a:pt x="1415" y="1572"/>
                  </a:cubicBezTo>
                  <a:cubicBezTo>
                    <a:pt x="1486" y="1572"/>
                    <a:pt x="1559" y="1539"/>
                    <a:pt x="1607" y="1467"/>
                  </a:cubicBezTo>
                  <a:cubicBezTo>
                    <a:pt x="1654" y="1401"/>
                    <a:pt x="1702" y="1375"/>
                    <a:pt x="1742" y="1375"/>
                  </a:cubicBezTo>
                  <a:cubicBezTo>
                    <a:pt x="1812" y="1375"/>
                    <a:pt x="1857" y="1455"/>
                    <a:pt x="1836" y="1549"/>
                  </a:cubicBezTo>
                  <a:cubicBezTo>
                    <a:pt x="1746" y="1793"/>
                    <a:pt x="1526" y="1946"/>
                    <a:pt x="1285" y="1946"/>
                  </a:cubicBezTo>
                  <a:cubicBezTo>
                    <a:pt x="1218" y="1946"/>
                    <a:pt x="1150" y="1935"/>
                    <a:pt x="1082" y="1910"/>
                  </a:cubicBezTo>
                  <a:cubicBezTo>
                    <a:pt x="672" y="1779"/>
                    <a:pt x="459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6" y="927"/>
                    <a:pt x="2967" y="1910"/>
                  </a:cubicBezTo>
                  <a:cubicBezTo>
                    <a:pt x="2967" y="3074"/>
                    <a:pt x="2033" y="4123"/>
                    <a:pt x="1771" y="4893"/>
                  </a:cubicBezTo>
                  <a:cubicBezTo>
                    <a:pt x="1426" y="5975"/>
                    <a:pt x="1869" y="6647"/>
                    <a:pt x="1902" y="6712"/>
                  </a:cubicBezTo>
                  <a:cubicBezTo>
                    <a:pt x="1623" y="6155"/>
                    <a:pt x="1607" y="5499"/>
                    <a:pt x="1853" y="4926"/>
                  </a:cubicBezTo>
                  <a:cubicBezTo>
                    <a:pt x="2066" y="4401"/>
                    <a:pt x="2492" y="3844"/>
                    <a:pt x="2820" y="3139"/>
                  </a:cubicBezTo>
                  <a:cubicBezTo>
                    <a:pt x="2918" y="2926"/>
                    <a:pt x="3016" y="2680"/>
                    <a:pt x="3065" y="2434"/>
                  </a:cubicBezTo>
                  <a:cubicBezTo>
                    <a:pt x="3115" y="2680"/>
                    <a:pt x="3213" y="2926"/>
                    <a:pt x="3328" y="3139"/>
                  </a:cubicBezTo>
                  <a:cubicBezTo>
                    <a:pt x="3639" y="3844"/>
                    <a:pt x="4065" y="4401"/>
                    <a:pt x="4278" y="4926"/>
                  </a:cubicBezTo>
                  <a:cubicBezTo>
                    <a:pt x="4524" y="5499"/>
                    <a:pt x="4508" y="6155"/>
                    <a:pt x="4229" y="6712"/>
                  </a:cubicBezTo>
                  <a:cubicBezTo>
                    <a:pt x="4262" y="6647"/>
                    <a:pt x="4705" y="5975"/>
                    <a:pt x="4360" y="4893"/>
                  </a:cubicBezTo>
                  <a:cubicBezTo>
                    <a:pt x="4098" y="4123"/>
                    <a:pt x="3180" y="3074"/>
                    <a:pt x="3164" y="1910"/>
                  </a:cubicBezTo>
                  <a:cubicBezTo>
                    <a:pt x="3225" y="927"/>
                    <a:pt x="4014" y="515"/>
                    <a:pt x="4612" y="515"/>
                  </a:cubicBezTo>
                  <a:cubicBezTo>
                    <a:pt x="4812" y="515"/>
                    <a:pt x="4991" y="561"/>
                    <a:pt x="5114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1" y="1935"/>
                    <a:pt x="4913" y="1946"/>
                    <a:pt x="4846" y="1946"/>
                  </a:cubicBezTo>
                  <a:cubicBezTo>
                    <a:pt x="4605" y="1946"/>
                    <a:pt x="4385" y="1793"/>
                    <a:pt x="4295" y="1549"/>
                  </a:cubicBezTo>
                  <a:cubicBezTo>
                    <a:pt x="4274" y="1455"/>
                    <a:pt x="4326" y="1375"/>
                    <a:pt x="4396" y="1375"/>
                  </a:cubicBezTo>
                  <a:cubicBezTo>
                    <a:pt x="4436" y="1375"/>
                    <a:pt x="4482" y="1401"/>
                    <a:pt x="4524" y="1467"/>
                  </a:cubicBezTo>
                  <a:cubicBezTo>
                    <a:pt x="4572" y="1539"/>
                    <a:pt x="4645" y="1572"/>
                    <a:pt x="4716" y="1572"/>
                  </a:cubicBezTo>
                  <a:cubicBezTo>
                    <a:pt x="4840" y="1572"/>
                    <a:pt x="4961" y="1475"/>
                    <a:pt x="4950" y="1320"/>
                  </a:cubicBezTo>
                  <a:cubicBezTo>
                    <a:pt x="4967" y="1156"/>
                    <a:pt x="4869" y="1025"/>
                    <a:pt x="4705" y="1008"/>
                  </a:cubicBezTo>
                  <a:cubicBezTo>
                    <a:pt x="4677" y="1001"/>
                    <a:pt x="4648" y="998"/>
                    <a:pt x="4621" y="998"/>
                  </a:cubicBezTo>
                  <a:cubicBezTo>
                    <a:pt x="4454" y="998"/>
                    <a:pt x="4302" y="1118"/>
                    <a:pt x="4246" y="1287"/>
                  </a:cubicBezTo>
                  <a:cubicBezTo>
                    <a:pt x="4117" y="1594"/>
                    <a:pt x="4353" y="2107"/>
                    <a:pt x="4971" y="2107"/>
                  </a:cubicBezTo>
                  <a:cubicBezTo>
                    <a:pt x="4980" y="2107"/>
                    <a:pt x="4990" y="2107"/>
                    <a:pt x="5000" y="2106"/>
                  </a:cubicBezTo>
                  <a:cubicBezTo>
                    <a:pt x="5623" y="2074"/>
                    <a:pt x="6131" y="1107"/>
                    <a:pt x="5541" y="451"/>
                  </a:cubicBezTo>
                  <a:cubicBezTo>
                    <a:pt x="5308" y="159"/>
                    <a:pt x="4915" y="0"/>
                    <a:pt x="4516" y="0"/>
                  </a:cubicBezTo>
                  <a:cubicBezTo>
                    <a:pt x="4042" y="0"/>
                    <a:pt x="3559" y="224"/>
                    <a:pt x="3328" y="713"/>
                  </a:cubicBezTo>
                  <a:cubicBezTo>
                    <a:pt x="3197" y="877"/>
                    <a:pt x="3115" y="1074"/>
                    <a:pt x="3065" y="1271"/>
                  </a:cubicBezTo>
                  <a:cubicBezTo>
                    <a:pt x="3016" y="1074"/>
                    <a:pt x="2934" y="877"/>
                    <a:pt x="2820" y="713"/>
                  </a:cubicBezTo>
                  <a:cubicBezTo>
                    <a:pt x="2579" y="224"/>
                    <a:pt x="2093" y="0"/>
                    <a:pt x="16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2"/>
            <p:cNvSpPr/>
            <p:nvPr/>
          </p:nvSpPr>
          <p:spPr>
            <a:xfrm>
              <a:off x="4744900" y="4390150"/>
              <a:ext cx="226650" cy="157950"/>
            </a:xfrm>
            <a:custGeom>
              <a:rect b="b" l="l" r="r" t="t"/>
              <a:pathLst>
                <a:path extrusionOk="0" h="6318" w="9066">
                  <a:moveTo>
                    <a:pt x="7050" y="0"/>
                  </a:moveTo>
                  <a:cubicBezTo>
                    <a:pt x="6598" y="0"/>
                    <a:pt x="6172" y="159"/>
                    <a:pt x="5902" y="489"/>
                  </a:cubicBezTo>
                  <a:cubicBezTo>
                    <a:pt x="5508" y="915"/>
                    <a:pt x="5476" y="1538"/>
                    <a:pt x="5803" y="1997"/>
                  </a:cubicBezTo>
                  <a:cubicBezTo>
                    <a:pt x="5885" y="2145"/>
                    <a:pt x="6033" y="2243"/>
                    <a:pt x="6180" y="2308"/>
                  </a:cubicBezTo>
                  <a:lnTo>
                    <a:pt x="6213" y="2325"/>
                  </a:lnTo>
                  <a:lnTo>
                    <a:pt x="6279" y="2341"/>
                  </a:lnTo>
                  <a:lnTo>
                    <a:pt x="6377" y="2374"/>
                  </a:lnTo>
                  <a:cubicBezTo>
                    <a:pt x="6441" y="2389"/>
                    <a:pt x="6506" y="2396"/>
                    <a:pt x="6571" y="2396"/>
                  </a:cubicBezTo>
                  <a:cubicBezTo>
                    <a:pt x="6792" y="2396"/>
                    <a:pt x="7012" y="2313"/>
                    <a:pt x="7164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6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5" y="1849"/>
                  </a:cubicBezTo>
                  <a:cubicBezTo>
                    <a:pt x="6755" y="1872"/>
                    <a:pt x="6810" y="1883"/>
                    <a:pt x="6864" y="1883"/>
                  </a:cubicBezTo>
                  <a:cubicBezTo>
                    <a:pt x="6968" y="1883"/>
                    <a:pt x="7072" y="1843"/>
                    <a:pt x="7147" y="1768"/>
                  </a:cubicBezTo>
                  <a:lnTo>
                    <a:pt x="7147" y="1768"/>
                  </a:lnTo>
                  <a:cubicBezTo>
                    <a:pt x="7197" y="1915"/>
                    <a:pt x="7131" y="2063"/>
                    <a:pt x="7016" y="2145"/>
                  </a:cubicBezTo>
                  <a:cubicBezTo>
                    <a:pt x="6859" y="2253"/>
                    <a:pt x="6684" y="2317"/>
                    <a:pt x="6505" y="2317"/>
                  </a:cubicBezTo>
                  <a:cubicBezTo>
                    <a:pt x="6441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3" y="251"/>
                    <a:pt x="6618" y="107"/>
                    <a:pt x="7037" y="107"/>
                  </a:cubicBezTo>
                  <a:cubicBezTo>
                    <a:pt x="7908" y="107"/>
                    <a:pt x="8879" y="731"/>
                    <a:pt x="8901" y="1849"/>
                  </a:cubicBezTo>
                  <a:cubicBezTo>
                    <a:pt x="8918" y="2653"/>
                    <a:pt x="8475" y="3407"/>
                    <a:pt x="7770" y="3784"/>
                  </a:cubicBezTo>
                  <a:lnTo>
                    <a:pt x="7705" y="3816"/>
                  </a:lnTo>
                  <a:cubicBezTo>
                    <a:pt x="7606" y="3849"/>
                    <a:pt x="7524" y="3866"/>
                    <a:pt x="7426" y="3898"/>
                  </a:cubicBezTo>
                  <a:cubicBezTo>
                    <a:pt x="7203" y="3950"/>
                    <a:pt x="6981" y="3973"/>
                    <a:pt x="6759" y="3973"/>
                  </a:cubicBezTo>
                  <a:cubicBezTo>
                    <a:pt x="5184" y="3973"/>
                    <a:pt x="3644" y="2835"/>
                    <a:pt x="2314" y="2835"/>
                  </a:cubicBezTo>
                  <a:cubicBezTo>
                    <a:pt x="2163" y="2835"/>
                    <a:pt x="2015" y="2850"/>
                    <a:pt x="1869" y="2882"/>
                  </a:cubicBezTo>
                  <a:cubicBezTo>
                    <a:pt x="607" y="3161"/>
                    <a:pt x="247" y="4046"/>
                    <a:pt x="148" y="4587"/>
                  </a:cubicBezTo>
                  <a:cubicBezTo>
                    <a:pt x="1" y="5128"/>
                    <a:pt x="99" y="5734"/>
                    <a:pt x="558" y="6062"/>
                  </a:cubicBezTo>
                  <a:cubicBezTo>
                    <a:pt x="778" y="6238"/>
                    <a:pt x="1046" y="6317"/>
                    <a:pt x="1308" y="6317"/>
                  </a:cubicBezTo>
                  <a:cubicBezTo>
                    <a:pt x="1731" y="6317"/>
                    <a:pt x="2140" y="6111"/>
                    <a:pt x="2312" y="5767"/>
                  </a:cubicBezTo>
                  <a:cubicBezTo>
                    <a:pt x="2640" y="5226"/>
                    <a:pt x="2361" y="4521"/>
                    <a:pt x="1869" y="4390"/>
                  </a:cubicBezTo>
                  <a:cubicBezTo>
                    <a:pt x="1772" y="4351"/>
                    <a:pt x="1670" y="4332"/>
                    <a:pt x="1570" y="4332"/>
                  </a:cubicBezTo>
                  <a:cubicBezTo>
                    <a:pt x="1251" y="4332"/>
                    <a:pt x="949" y="4521"/>
                    <a:pt x="837" y="4833"/>
                  </a:cubicBezTo>
                  <a:cubicBezTo>
                    <a:pt x="804" y="4964"/>
                    <a:pt x="788" y="5095"/>
                    <a:pt x="820" y="5226"/>
                  </a:cubicBezTo>
                  <a:cubicBezTo>
                    <a:pt x="820" y="5242"/>
                    <a:pt x="820" y="5259"/>
                    <a:pt x="837" y="5275"/>
                  </a:cubicBezTo>
                  <a:cubicBezTo>
                    <a:pt x="837" y="5275"/>
                    <a:pt x="837" y="5292"/>
                    <a:pt x="837" y="5292"/>
                  </a:cubicBezTo>
                  <a:cubicBezTo>
                    <a:pt x="898" y="5526"/>
                    <a:pt x="1108" y="5667"/>
                    <a:pt x="1334" y="5667"/>
                  </a:cubicBezTo>
                  <a:cubicBezTo>
                    <a:pt x="1409" y="5667"/>
                    <a:pt x="1485" y="5652"/>
                    <a:pt x="1558" y="5619"/>
                  </a:cubicBezTo>
                  <a:cubicBezTo>
                    <a:pt x="1909" y="5476"/>
                    <a:pt x="1794" y="4913"/>
                    <a:pt x="1440" y="4913"/>
                  </a:cubicBezTo>
                  <a:cubicBezTo>
                    <a:pt x="1431" y="4913"/>
                    <a:pt x="1421" y="4914"/>
                    <a:pt x="1410" y="4915"/>
                  </a:cubicBezTo>
                  <a:cubicBezTo>
                    <a:pt x="1033" y="4964"/>
                    <a:pt x="1099" y="5324"/>
                    <a:pt x="1033" y="5374"/>
                  </a:cubicBezTo>
                  <a:cubicBezTo>
                    <a:pt x="1024" y="5383"/>
                    <a:pt x="1013" y="5387"/>
                    <a:pt x="1002" y="5387"/>
                  </a:cubicBezTo>
                  <a:cubicBezTo>
                    <a:pt x="955" y="5387"/>
                    <a:pt x="899" y="5315"/>
                    <a:pt x="886" y="5275"/>
                  </a:cubicBezTo>
                  <a:cubicBezTo>
                    <a:pt x="820" y="5095"/>
                    <a:pt x="837" y="4882"/>
                    <a:pt x="919" y="4702"/>
                  </a:cubicBezTo>
                  <a:cubicBezTo>
                    <a:pt x="1068" y="4506"/>
                    <a:pt x="1299" y="4391"/>
                    <a:pt x="1531" y="4391"/>
                  </a:cubicBezTo>
                  <a:cubicBezTo>
                    <a:pt x="1629" y="4391"/>
                    <a:pt x="1727" y="4412"/>
                    <a:pt x="1820" y="4456"/>
                  </a:cubicBezTo>
                  <a:cubicBezTo>
                    <a:pt x="2296" y="4570"/>
                    <a:pt x="2541" y="5226"/>
                    <a:pt x="2214" y="5718"/>
                  </a:cubicBezTo>
                  <a:cubicBezTo>
                    <a:pt x="2063" y="6029"/>
                    <a:pt x="1684" y="6211"/>
                    <a:pt x="1297" y="6211"/>
                  </a:cubicBezTo>
                  <a:cubicBezTo>
                    <a:pt x="1052" y="6211"/>
                    <a:pt x="804" y="6139"/>
                    <a:pt x="607" y="5980"/>
                  </a:cubicBezTo>
                  <a:cubicBezTo>
                    <a:pt x="66" y="5570"/>
                    <a:pt x="99" y="4636"/>
                    <a:pt x="542" y="4062"/>
                  </a:cubicBezTo>
                  <a:cubicBezTo>
                    <a:pt x="888" y="3580"/>
                    <a:pt x="1466" y="3350"/>
                    <a:pt x="2075" y="3350"/>
                  </a:cubicBezTo>
                  <a:cubicBezTo>
                    <a:pt x="2273" y="3350"/>
                    <a:pt x="2475" y="3375"/>
                    <a:pt x="2673" y="3423"/>
                  </a:cubicBezTo>
                  <a:cubicBezTo>
                    <a:pt x="3492" y="3620"/>
                    <a:pt x="4312" y="3964"/>
                    <a:pt x="5197" y="4193"/>
                  </a:cubicBezTo>
                  <a:cubicBezTo>
                    <a:pt x="5523" y="4253"/>
                    <a:pt x="5854" y="4286"/>
                    <a:pt x="6181" y="4286"/>
                  </a:cubicBezTo>
                  <a:cubicBezTo>
                    <a:pt x="6758" y="4286"/>
                    <a:pt x="7323" y="4182"/>
                    <a:pt x="7836" y="3931"/>
                  </a:cubicBezTo>
                  <a:cubicBezTo>
                    <a:pt x="8606" y="3521"/>
                    <a:pt x="9065" y="2718"/>
                    <a:pt x="9032" y="1849"/>
                  </a:cubicBezTo>
                  <a:cubicBezTo>
                    <a:pt x="8989" y="653"/>
                    <a:pt x="7967" y="0"/>
                    <a:pt x="7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2"/>
            <p:cNvSpPr/>
            <p:nvPr/>
          </p:nvSpPr>
          <p:spPr>
            <a:xfrm>
              <a:off x="4668275" y="4526125"/>
              <a:ext cx="154100" cy="154500"/>
            </a:xfrm>
            <a:custGeom>
              <a:rect b="b" l="l" r="r" t="t"/>
              <a:pathLst>
                <a:path extrusionOk="0" h="6180" w="6164">
                  <a:moveTo>
                    <a:pt x="3082" y="0"/>
                  </a:moveTo>
                  <a:cubicBezTo>
                    <a:pt x="3049" y="115"/>
                    <a:pt x="3017" y="230"/>
                    <a:pt x="3000" y="361"/>
                  </a:cubicBezTo>
                  <a:cubicBezTo>
                    <a:pt x="3000" y="361"/>
                    <a:pt x="2935" y="1262"/>
                    <a:pt x="2050" y="1377"/>
                  </a:cubicBezTo>
                  <a:cubicBezTo>
                    <a:pt x="1164" y="1508"/>
                    <a:pt x="591" y="1623"/>
                    <a:pt x="558" y="2295"/>
                  </a:cubicBezTo>
                  <a:cubicBezTo>
                    <a:pt x="528" y="2896"/>
                    <a:pt x="347" y="3221"/>
                    <a:pt x="77" y="3221"/>
                  </a:cubicBezTo>
                  <a:cubicBezTo>
                    <a:pt x="52" y="3221"/>
                    <a:pt x="27" y="3218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78" y="3761"/>
                    <a:pt x="979" y="3761"/>
                  </a:cubicBezTo>
                  <a:cubicBezTo>
                    <a:pt x="1098" y="3761"/>
                    <a:pt x="1226" y="3740"/>
                    <a:pt x="1361" y="3688"/>
                  </a:cubicBezTo>
                  <a:cubicBezTo>
                    <a:pt x="2181" y="3360"/>
                    <a:pt x="2115" y="2819"/>
                    <a:pt x="2132" y="2656"/>
                  </a:cubicBezTo>
                  <a:cubicBezTo>
                    <a:pt x="2147" y="2518"/>
                    <a:pt x="2205" y="2308"/>
                    <a:pt x="2347" y="2308"/>
                  </a:cubicBezTo>
                  <a:cubicBezTo>
                    <a:pt x="2356" y="2308"/>
                    <a:pt x="2367" y="2309"/>
                    <a:pt x="2377" y="2311"/>
                  </a:cubicBezTo>
                  <a:cubicBezTo>
                    <a:pt x="2541" y="2344"/>
                    <a:pt x="2607" y="2656"/>
                    <a:pt x="2377" y="2951"/>
                  </a:cubicBezTo>
                  <a:cubicBezTo>
                    <a:pt x="2033" y="3311"/>
                    <a:pt x="2000" y="3852"/>
                    <a:pt x="2279" y="4246"/>
                  </a:cubicBezTo>
                  <a:cubicBezTo>
                    <a:pt x="2640" y="4803"/>
                    <a:pt x="3082" y="6180"/>
                    <a:pt x="3082" y="6180"/>
                  </a:cubicBezTo>
                  <a:cubicBezTo>
                    <a:pt x="3082" y="6180"/>
                    <a:pt x="3525" y="4803"/>
                    <a:pt x="3885" y="4246"/>
                  </a:cubicBezTo>
                  <a:cubicBezTo>
                    <a:pt x="4180" y="3852"/>
                    <a:pt x="4131" y="3295"/>
                    <a:pt x="3787" y="2951"/>
                  </a:cubicBezTo>
                  <a:cubicBezTo>
                    <a:pt x="3558" y="2656"/>
                    <a:pt x="3623" y="2328"/>
                    <a:pt x="3787" y="2295"/>
                  </a:cubicBezTo>
                  <a:cubicBezTo>
                    <a:pt x="3792" y="2294"/>
                    <a:pt x="3798" y="2294"/>
                    <a:pt x="3803" y="2294"/>
                  </a:cubicBezTo>
                  <a:cubicBezTo>
                    <a:pt x="3940" y="2294"/>
                    <a:pt x="4017" y="2498"/>
                    <a:pt x="4033" y="2656"/>
                  </a:cubicBezTo>
                  <a:cubicBezTo>
                    <a:pt x="4033" y="2819"/>
                    <a:pt x="3984" y="3360"/>
                    <a:pt x="4803" y="3672"/>
                  </a:cubicBezTo>
                  <a:cubicBezTo>
                    <a:pt x="4941" y="3724"/>
                    <a:pt x="5071" y="3746"/>
                    <a:pt x="5192" y="3746"/>
                  </a:cubicBezTo>
                  <a:cubicBezTo>
                    <a:pt x="5789" y="3746"/>
                    <a:pt x="6164" y="3213"/>
                    <a:pt x="6164" y="3213"/>
                  </a:cubicBezTo>
                  <a:lnTo>
                    <a:pt x="6164" y="3213"/>
                  </a:lnTo>
                  <a:cubicBezTo>
                    <a:pt x="6138" y="3218"/>
                    <a:pt x="6112" y="3221"/>
                    <a:pt x="6087" y="3221"/>
                  </a:cubicBezTo>
                  <a:cubicBezTo>
                    <a:pt x="5818" y="3221"/>
                    <a:pt x="5637" y="2896"/>
                    <a:pt x="5606" y="2295"/>
                  </a:cubicBezTo>
                  <a:cubicBezTo>
                    <a:pt x="5574" y="1623"/>
                    <a:pt x="4984" y="1492"/>
                    <a:pt x="4115" y="1377"/>
                  </a:cubicBezTo>
                  <a:cubicBezTo>
                    <a:pt x="3230" y="1262"/>
                    <a:pt x="3148" y="361"/>
                    <a:pt x="3148" y="361"/>
                  </a:cubicBezTo>
                  <a:cubicBezTo>
                    <a:pt x="3131" y="230"/>
                    <a:pt x="3115" y="115"/>
                    <a:pt x="3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2"/>
            <p:cNvSpPr/>
            <p:nvPr/>
          </p:nvSpPr>
          <p:spPr>
            <a:xfrm>
              <a:off x="4771550" y="4479725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5"/>
                    <a:pt x="1852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2" y="3692"/>
                    <a:pt x="2902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51" y="2299"/>
                  </a:cubicBezTo>
                  <a:cubicBezTo>
                    <a:pt x="4120" y="2410"/>
                    <a:pt x="4279" y="2452"/>
                    <a:pt x="4422" y="2452"/>
                  </a:cubicBezTo>
                  <a:cubicBezTo>
                    <a:pt x="484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87" y="1414"/>
                  </a:cubicBezTo>
                  <a:cubicBezTo>
                    <a:pt x="4702" y="1351"/>
                    <a:pt x="4605" y="1321"/>
                    <a:pt x="4511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3" y="1217"/>
                  </a:cubicBezTo>
                  <a:cubicBezTo>
                    <a:pt x="4066" y="1175"/>
                    <a:pt x="4102" y="1159"/>
                    <a:pt x="4148" y="1159"/>
                  </a:cubicBezTo>
                  <a:cubicBezTo>
                    <a:pt x="4283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5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2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2"/>
            <p:cNvSpPr/>
            <p:nvPr/>
          </p:nvSpPr>
          <p:spPr>
            <a:xfrm>
              <a:off x="4812925" y="4387825"/>
              <a:ext cx="90600" cy="63325"/>
            </a:xfrm>
            <a:custGeom>
              <a:rect b="b" l="l" r="r" t="t"/>
              <a:pathLst>
                <a:path extrusionOk="0" h="2533" w="3624">
                  <a:moveTo>
                    <a:pt x="2531" y="0"/>
                  </a:moveTo>
                  <a:cubicBezTo>
                    <a:pt x="1939" y="0"/>
                    <a:pt x="1255" y="123"/>
                    <a:pt x="886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79" y="1270"/>
                  </a:cubicBezTo>
                  <a:cubicBezTo>
                    <a:pt x="2197" y="1025"/>
                    <a:pt x="2246" y="746"/>
                    <a:pt x="2427" y="549"/>
                  </a:cubicBezTo>
                  <a:cubicBezTo>
                    <a:pt x="2656" y="205"/>
                    <a:pt x="3623" y="123"/>
                    <a:pt x="3623" y="123"/>
                  </a:cubicBezTo>
                  <a:cubicBezTo>
                    <a:pt x="3623" y="123"/>
                    <a:pt x="3123" y="0"/>
                    <a:pt x="25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2"/>
            <p:cNvSpPr/>
            <p:nvPr/>
          </p:nvSpPr>
          <p:spPr>
            <a:xfrm>
              <a:off x="4882175" y="4320825"/>
              <a:ext cx="56575" cy="67100"/>
            </a:xfrm>
            <a:custGeom>
              <a:rect b="b" l="l" r="r" t="t"/>
              <a:pathLst>
                <a:path extrusionOk="0" h="2684" w="2263">
                  <a:moveTo>
                    <a:pt x="1148" y="0"/>
                  </a:moveTo>
                  <a:cubicBezTo>
                    <a:pt x="1148" y="0"/>
                    <a:pt x="1345" y="541"/>
                    <a:pt x="984" y="738"/>
                  </a:cubicBezTo>
                  <a:cubicBezTo>
                    <a:pt x="640" y="934"/>
                    <a:pt x="1" y="1344"/>
                    <a:pt x="247" y="2016"/>
                  </a:cubicBezTo>
                  <a:cubicBezTo>
                    <a:pt x="507" y="2683"/>
                    <a:pt x="1656" y="2430"/>
                    <a:pt x="2250" y="2602"/>
                  </a:cubicBezTo>
                  <a:lnTo>
                    <a:pt x="2250" y="2602"/>
                  </a:lnTo>
                  <a:cubicBezTo>
                    <a:pt x="2141" y="2554"/>
                    <a:pt x="1399" y="2111"/>
                    <a:pt x="1460" y="1443"/>
                  </a:cubicBezTo>
                  <a:cubicBezTo>
                    <a:pt x="1525" y="705"/>
                    <a:pt x="1443" y="180"/>
                    <a:pt x="1148" y="0"/>
                  </a:cubicBezTo>
                  <a:close/>
                  <a:moveTo>
                    <a:pt x="2250" y="2602"/>
                  </a:moveTo>
                  <a:cubicBezTo>
                    <a:pt x="2256" y="2605"/>
                    <a:pt x="2261" y="2607"/>
                    <a:pt x="2262" y="2607"/>
                  </a:cubicBezTo>
                  <a:cubicBezTo>
                    <a:pt x="2263" y="2607"/>
                    <a:pt x="2263" y="2607"/>
                    <a:pt x="2263" y="2606"/>
                  </a:cubicBezTo>
                  <a:cubicBezTo>
                    <a:pt x="2259" y="2605"/>
                    <a:pt x="2254" y="2604"/>
                    <a:pt x="2250" y="260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2"/>
            <p:cNvSpPr/>
            <p:nvPr/>
          </p:nvSpPr>
          <p:spPr>
            <a:xfrm>
              <a:off x="4943250" y="4350325"/>
              <a:ext cx="79925" cy="107800"/>
            </a:xfrm>
            <a:custGeom>
              <a:rect b="b" l="l" r="r" t="t"/>
              <a:pathLst>
                <a:path extrusionOk="0" h="4312" w="3197">
                  <a:moveTo>
                    <a:pt x="377" y="0"/>
                  </a:moveTo>
                  <a:lnTo>
                    <a:pt x="377" y="0"/>
                  </a:lnTo>
                  <a:cubicBezTo>
                    <a:pt x="0" y="1344"/>
                    <a:pt x="541" y="1607"/>
                    <a:pt x="1098" y="2475"/>
                  </a:cubicBezTo>
                  <a:cubicBezTo>
                    <a:pt x="1656" y="3344"/>
                    <a:pt x="1049" y="4311"/>
                    <a:pt x="1049" y="4311"/>
                  </a:cubicBezTo>
                  <a:cubicBezTo>
                    <a:pt x="1443" y="4049"/>
                    <a:pt x="1803" y="3361"/>
                    <a:pt x="2492" y="2918"/>
                  </a:cubicBezTo>
                  <a:cubicBezTo>
                    <a:pt x="3196" y="2492"/>
                    <a:pt x="2902" y="1590"/>
                    <a:pt x="2901" y="1590"/>
                  </a:cubicBezTo>
                  <a:lnTo>
                    <a:pt x="2901" y="1590"/>
                  </a:lnTo>
                  <a:cubicBezTo>
                    <a:pt x="2862" y="1695"/>
                    <a:pt x="2760" y="1748"/>
                    <a:pt x="2586" y="1748"/>
                  </a:cubicBezTo>
                  <a:cubicBezTo>
                    <a:pt x="2543" y="1748"/>
                    <a:pt x="2495" y="1744"/>
                    <a:pt x="2443" y="1738"/>
                  </a:cubicBezTo>
                  <a:cubicBezTo>
                    <a:pt x="2413" y="1731"/>
                    <a:pt x="2385" y="1727"/>
                    <a:pt x="2357" y="1727"/>
                  </a:cubicBezTo>
                  <a:cubicBezTo>
                    <a:pt x="2133" y="1727"/>
                    <a:pt x="1960" y="1947"/>
                    <a:pt x="2033" y="2180"/>
                  </a:cubicBezTo>
                  <a:cubicBezTo>
                    <a:pt x="2097" y="2413"/>
                    <a:pt x="1958" y="2513"/>
                    <a:pt x="1816" y="2513"/>
                  </a:cubicBezTo>
                  <a:cubicBezTo>
                    <a:pt x="1778" y="2513"/>
                    <a:pt x="1740" y="2506"/>
                    <a:pt x="1705" y="2492"/>
                  </a:cubicBezTo>
                  <a:cubicBezTo>
                    <a:pt x="1557" y="2426"/>
                    <a:pt x="1557" y="2066"/>
                    <a:pt x="1770" y="1885"/>
                  </a:cubicBezTo>
                  <a:cubicBezTo>
                    <a:pt x="2000" y="1705"/>
                    <a:pt x="2131" y="1312"/>
                    <a:pt x="1951" y="689"/>
                  </a:cubicBezTo>
                  <a:cubicBezTo>
                    <a:pt x="1810" y="203"/>
                    <a:pt x="1330" y="96"/>
                    <a:pt x="1009" y="96"/>
                  </a:cubicBezTo>
                  <a:cubicBezTo>
                    <a:pt x="919" y="96"/>
                    <a:pt x="841" y="104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2"/>
            <p:cNvSpPr/>
            <p:nvPr/>
          </p:nvSpPr>
          <p:spPr>
            <a:xfrm>
              <a:off x="4925225" y="4191650"/>
              <a:ext cx="202850" cy="202550"/>
            </a:xfrm>
            <a:custGeom>
              <a:rect b="b" l="l" r="r" t="t"/>
              <a:pathLst>
                <a:path extrusionOk="0" h="8102" w="8114">
                  <a:moveTo>
                    <a:pt x="5732" y="0"/>
                  </a:moveTo>
                  <a:cubicBezTo>
                    <a:pt x="5223" y="0"/>
                    <a:pt x="4727" y="178"/>
                    <a:pt x="4426" y="561"/>
                  </a:cubicBezTo>
                  <a:cubicBezTo>
                    <a:pt x="4131" y="1004"/>
                    <a:pt x="4081" y="1561"/>
                    <a:pt x="4311" y="2036"/>
                  </a:cubicBezTo>
                  <a:cubicBezTo>
                    <a:pt x="4520" y="2446"/>
                    <a:pt x="4858" y="2592"/>
                    <a:pt x="5190" y="2592"/>
                  </a:cubicBezTo>
                  <a:cubicBezTo>
                    <a:pt x="5535" y="2592"/>
                    <a:pt x="5873" y="2433"/>
                    <a:pt x="6048" y="2250"/>
                  </a:cubicBezTo>
                  <a:cubicBezTo>
                    <a:pt x="6229" y="2036"/>
                    <a:pt x="6294" y="1758"/>
                    <a:pt x="6245" y="1496"/>
                  </a:cubicBezTo>
                  <a:cubicBezTo>
                    <a:pt x="6187" y="1167"/>
                    <a:pt x="5959" y="1027"/>
                    <a:pt x="5751" y="1027"/>
                  </a:cubicBezTo>
                  <a:cubicBezTo>
                    <a:pt x="5605" y="1027"/>
                    <a:pt x="5470" y="1096"/>
                    <a:pt x="5409" y="1217"/>
                  </a:cubicBezTo>
                  <a:cubicBezTo>
                    <a:pt x="5278" y="1496"/>
                    <a:pt x="5344" y="1856"/>
                    <a:pt x="5753" y="1905"/>
                  </a:cubicBezTo>
                  <a:cubicBezTo>
                    <a:pt x="6098" y="1971"/>
                    <a:pt x="5917" y="2397"/>
                    <a:pt x="5475" y="2512"/>
                  </a:cubicBezTo>
                  <a:cubicBezTo>
                    <a:pt x="5394" y="2533"/>
                    <a:pt x="5313" y="2543"/>
                    <a:pt x="5234" y="2543"/>
                  </a:cubicBezTo>
                  <a:cubicBezTo>
                    <a:pt x="4875" y="2543"/>
                    <a:pt x="4540" y="2339"/>
                    <a:pt x="4393" y="2004"/>
                  </a:cubicBezTo>
                  <a:cubicBezTo>
                    <a:pt x="4196" y="1561"/>
                    <a:pt x="4245" y="1037"/>
                    <a:pt x="4524" y="643"/>
                  </a:cubicBezTo>
                  <a:cubicBezTo>
                    <a:pt x="4790" y="311"/>
                    <a:pt x="5229" y="140"/>
                    <a:pt x="5691" y="140"/>
                  </a:cubicBezTo>
                  <a:cubicBezTo>
                    <a:pt x="5799" y="140"/>
                    <a:pt x="5907" y="149"/>
                    <a:pt x="6016" y="168"/>
                  </a:cubicBezTo>
                  <a:cubicBezTo>
                    <a:pt x="7229" y="299"/>
                    <a:pt x="7917" y="1987"/>
                    <a:pt x="7196" y="3151"/>
                  </a:cubicBezTo>
                  <a:cubicBezTo>
                    <a:pt x="6966" y="3512"/>
                    <a:pt x="6622" y="3807"/>
                    <a:pt x="6229" y="4003"/>
                  </a:cubicBezTo>
                  <a:cubicBezTo>
                    <a:pt x="5841" y="4169"/>
                    <a:pt x="5392" y="4252"/>
                    <a:pt x="4869" y="4252"/>
                  </a:cubicBezTo>
                  <a:cubicBezTo>
                    <a:pt x="4462" y="4252"/>
                    <a:pt x="4010" y="4202"/>
                    <a:pt x="3508" y="4102"/>
                  </a:cubicBezTo>
                  <a:cubicBezTo>
                    <a:pt x="3202" y="4041"/>
                    <a:pt x="2902" y="4010"/>
                    <a:pt x="2616" y="4010"/>
                  </a:cubicBezTo>
                  <a:cubicBezTo>
                    <a:pt x="1289" y="4010"/>
                    <a:pt x="239" y="4666"/>
                    <a:pt x="131" y="5987"/>
                  </a:cubicBezTo>
                  <a:cubicBezTo>
                    <a:pt x="0" y="7577"/>
                    <a:pt x="1049" y="8101"/>
                    <a:pt x="1049" y="8101"/>
                  </a:cubicBezTo>
                  <a:lnTo>
                    <a:pt x="1016" y="8068"/>
                  </a:lnTo>
                  <a:cubicBezTo>
                    <a:pt x="443" y="7413"/>
                    <a:pt x="606" y="6216"/>
                    <a:pt x="606" y="6216"/>
                  </a:cubicBezTo>
                  <a:cubicBezTo>
                    <a:pt x="688" y="5708"/>
                    <a:pt x="951" y="5249"/>
                    <a:pt x="1360" y="4905"/>
                  </a:cubicBezTo>
                  <a:cubicBezTo>
                    <a:pt x="1931" y="4464"/>
                    <a:pt x="2668" y="4378"/>
                    <a:pt x="3154" y="4378"/>
                  </a:cubicBezTo>
                  <a:cubicBezTo>
                    <a:pt x="3463" y="4378"/>
                    <a:pt x="3672" y="4413"/>
                    <a:pt x="3672" y="4413"/>
                  </a:cubicBezTo>
                  <a:cubicBezTo>
                    <a:pt x="3918" y="4446"/>
                    <a:pt x="4163" y="4462"/>
                    <a:pt x="4376" y="4462"/>
                  </a:cubicBezTo>
                  <a:cubicBezTo>
                    <a:pt x="4481" y="4469"/>
                    <a:pt x="4589" y="4473"/>
                    <a:pt x="4698" y="4473"/>
                  </a:cubicBezTo>
                  <a:cubicBezTo>
                    <a:pt x="5660" y="4473"/>
                    <a:pt x="6740" y="4190"/>
                    <a:pt x="7343" y="3233"/>
                  </a:cubicBezTo>
                  <a:cubicBezTo>
                    <a:pt x="8114" y="1987"/>
                    <a:pt x="7360" y="168"/>
                    <a:pt x="6032" y="20"/>
                  </a:cubicBezTo>
                  <a:cubicBezTo>
                    <a:pt x="5933" y="7"/>
                    <a:pt x="5832" y="0"/>
                    <a:pt x="57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2"/>
            <p:cNvSpPr/>
            <p:nvPr/>
          </p:nvSpPr>
          <p:spPr>
            <a:xfrm>
              <a:off x="4979300" y="4307825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1086" y="0"/>
                  </a:moveTo>
                  <a:cubicBezTo>
                    <a:pt x="394" y="0"/>
                    <a:pt x="1" y="225"/>
                    <a:pt x="1" y="225"/>
                  </a:cubicBezTo>
                  <a:cubicBezTo>
                    <a:pt x="82" y="210"/>
                    <a:pt x="160" y="202"/>
                    <a:pt x="235" y="202"/>
                  </a:cubicBezTo>
                  <a:cubicBezTo>
                    <a:pt x="716" y="202"/>
                    <a:pt x="1034" y="513"/>
                    <a:pt x="935" y="996"/>
                  </a:cubicBezTo>
                  <a:cubicBezTo>
                    <a:pt x="804" y="1405"/>
                    <a:pt x="951" y="1864"/>
                    <a:pt x="1312" y="2127"/>
                  </a:cubicBezTo>
                  <a:cubicBezTo>
                    <a:pt x="1589" y="2360"/>
                    <a:pt x="2345" y="2373"/>
                    <a:pt x="2509" y="2373"/>
                  </a:cubicBezTo>
                  <a:cubicBezTo>
                    <a:pt x="2530" y="2373"/>
                    <a:pt x="2541" y="2372"/>
                    <a:pt x="2541" y="2372"/>
                  </a:cubicBezTo>
                  <a:cubicBezTo>
                    <a:pt x="2279" y="2241"/>
                    <a:pt x="2525" y="1881"/>
                    <a:pt x="2689" y="1438"/>
                  </a:cubicBezTo>
                  <a:cubicBezTo>
                    <a:pt x="2845" y="1033"/>
                    <a:pt x="2408" y="880"/>
                    <a:pt x="2224" y="880"/>
                  </a:cubicBezTo>
                  <a:cubicBezTo>
                    <a:pt x="2214" y="880"/>
                    <a:pt x="2205" y="880"/>
                    <a:pt x="2197" y="881"/>
                  </a:cubicBezTo>
                  <a:cubicBezTo>
                    <a:pt x="2094" y="890"/>
                    <a:pt x="2017" y="910"/>
                    <a:pt x="1946" y="910"/>
                  </a:cubicBezTo>
                  <a:cubicBezTo>
                    <a:pt x="1893" y="910"/>
                    <a:pt x="1843" y="899"/>
                    <a:pt x="1787" y="864"/>
                  </a:cubicBezTo>
                  <a:cubicBezTo>
                    <a:pt x="1680" y="784"/>
                    <a:pt x="1726" y="584"/>
                    <a:pt x="2004" y="584"/>
                  </a:cubicBezTo>
                  <a:cubicBezTo>
                    <a:pt x="2067" y="584"/>
                    <a:pt x="2142" y="594"/>
                    <a:pt x="2230" y="619"/>
                  </a:cubicBezTo>
                  <a:cubicBezTo>
                    <a:pt x="2722" y="766"/>
                    <a:pt x="2574" y="1241"/>
                    <a:pt x="3295" y="1389"/>
                  </a:cubicBezTo>
                  <a:cubicBezTo>
                    <a:pt x="3347" y="1398"/>
                    <a:pt x="3396" y="1402"/>
                    <a:pt x="3442" y="1402"/>
                  </a:cubicBezTo>
                  <a:cubicBezTo>
                    <a:pt x="4055" y="1402"/>
                    <a:pt x="4203" y="643"/>
                    <a:pt x="4279" y="537"/>
                  </a:cubicBezTo>
                  <a:cubicBezTo>
                    <a:pt x="4394" y="389"/>
                    <a:pt x="4525" y="274"/>
                    <a:pt x="4656" y="160"/>
                  </a:cubicBezTo>
                  <a:lnTo>
                    <a:pt x="4656" y="160"/>
                  </a:lnTo>
                  <a:cubicBezTo>
                    <a:pt x="4446" y="274"/>
                    <a:pt x="4076" y="394"/>
                    <a:pt x="3543" y="394"/>
                  </a:cubicBezTo>
                  <a:cubicBezTo>
                    <a:pt x="3158" y="394"/>
                    <a:pt x="2688" y="331"/>
                    <a:pt x="2132" y="160"/>
                  </a:cubicBezTo>
                  <a:cubicBezTo>
                    <a:pt x="1733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2"/>
            <p:cNvSpPr/>
            <p:nvPr/>
          </p:nvSpPr>
          <p:spPr>
            <a:xfrm>
              <a:off x="4985850" y="4198700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951" y="1"/>
                  </a:moveTo>
                  <a:cubicBezTo>
                    <a:pt x="1509" y="279"/>
                    <a:pt x="1443" y="722"/>
                    <a:pt x="722" y="1345"/>
                  </a:cubicBezTo>
                  <a:cubicBezTo>
                    <a:pt x="1" y="1968"/>
                    <a:pt x="214" y="2426"/>
                    <a:pt x="362" y="2689"/>
                  </a:cubicBezTo>
                  <a:cubicBezTo>
                    <a:pt x="460" y="2803"/>
                    <a:pt x="427" y="3000"/>
                    <a:pt x="296" y="3099"/>
                  </a:cubicBezTo>
                  <a:cubicBezTo>
                    <a:pt x="1394" y="2984"/>
                    <a:pt x="1247" y="2345"/>
                    <a:pt x="1181" y="2148"/>
                  </a:cubicBezTo>
                  <a:cubicBezTo>
                    <a:pt x="1116" y="1951"/>
                    <a:pt x="1148" y="1836"/>
                    <a:pt x="1247" y="1836"/>
                  </a:cubicBezTo>
                  <a:cubicBezTo>
                    <a:pt x="1361" y="1836"/>
                    <a:pt x="1345" y="2066"/>
                    <a:pt x="1345" y="2345"/>
                  </a:cubicBezTo>
                  <a:cubicBezTo>
                    <a:pt x="1329" y="2640"/>
                    <a:pt x="1279" y="3279"/>
                    <a:pt x="2132" y="3344"/>
                  </a:cubicBezTo>
                  <a:cubicBezTo>
                    <a:pt x="2163" y="3347"/>
                    <a:pt x="2193" y="3348"/>
                    <a:pt x="2222" y="3348"/>
                  </a:cubicBezTo>
                  <a:cubicBezTo>
                    <a:pt x="2987" y="3348"/>
                    <a:pt x="3230" y="2558"/>
                    <a:pt x="3230" y="2558"/>
                  </a:cubicBezTo>
                  <a:lnTo>
                    <a:pt x="3230" y="2558"/>
                  </a:lnTo>
                  <a:cubicBezTo>
                    <a:pt x="3104" y="2591"/>
                    <a:pt x="2956" y="2615"/>
                    <a:pt x="2800" y="2615"/>
                  </a:cubicBezTo>
                  <a:cubicBezTo>
                    <a:pt x="2345" y="2615"/>
                    <a:pt x="1823" y="2413"/>
                    <a:pt x="1591" y="1656"/>
                  </a:cubicBezTo>
                  <a:cubicBezTo>
                    <a:pt x="1378" y="1082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2"/>
            <p:cNvSpPr/>
            <p:nvPr/>
          </p:nvSpPr>
          <p:spPr>
            <a:xfrm>
              <a:off x="5159600" y="4092975"/>
              <a:ext cx="116000" cy="136900"/>
            </a:xfrm>
            <a:custGeom>
              <a:rect b="b" l="l" r="r" t="t"/>
              <a:pathLst>
                <a:path extrusionOk="0" h="5476" w="4640">
                  <a:moveTo>
                    <a:pt x="4345" y="1"/>
                  </a:moveTo>
                  <a:lnTo>
                    <a:pt x="4345" y="1"/>
                  </a:lnTo>
                  <a:cubicBezTo>
                    <a:pt x="4443" y="460"/>
                    <a:pt x="4328" y="935"/>
                    <a:pt x="4017" y="1296"/>
                  </a:cubicBezTo>
                  <a:cubicBezTo>
                    <a:pt x="3951" y="1361"/>
                    <a:pt x="3886" y="1427"/>
                    <a:pt x="3820" y="1492"/>
                  </a:cubicBezTo>
                  <a:cubicBezTo>
                    <a:pt x="3033" y="2066"/>
                    <a:pt x="1919" y="1771"/>
                    <a:pt x="1017" y="2410"/>
                  </a:cubicBezTo>
                  <a:cubicBezTo>
                    <a:pt x="116" y="3033"/>
                    <a:pt x="214" y="3951"/>
                    <a:pt x="198" y="4459"/>
                  </a:cubicBezTo>
                  <a:cubicBezTo>
                    <a:pt x="214" y="4803"/>
                    <a:pt x="148" y="5147"/>
                    <a:pt x="1" y="5475"/>
                  </a:cubicBezTo>
                  <a:cubicBezTo>
                    <a:pt x="312" y="5279"/>
                    <a:pt x="476" y="4934"/>
                    <a:pt x="460" y="4574"/>
                  </a:cubicBezTo>
                  <a:cubicBezTo>
                    <a:pt x="460" y="3931"/>
                    <a:pt x="517" y="3202"/>
                    <a:pt x="711" y="3202"/>
                  </a:cubicBezTo>
                  <a:cubicBezTo>
                    <a:pt x="725" y="3202"/>
                    <a:pt x="740" y="3206"/>
                    <a:pt x="755" y="3213"/>
                  </a:cubicBezTo>
                  <a:cubicBezTo>
                    <a:pt x="984" y="3312"/>
                    <a:pt x="804" y="3574"/>
                    <a:pt x="706" y="3721"/>
                  </a:cubicBezTo>
                  <a:cubicBezTo>
                    <a:pt x="624" y="3869"/>
                    <a:pt x="460" y="4541"/>
                    <a:pt x="1181" y="4951"/>
                  </a:cubicBezTo>
                  <a:cubicBezTo>
                    <a:pt x="1181" y="4951"/>
                    <a:pt x="935" y="4426"/>
                    <a:pt x="1345" y="4148"/>
                  </a:cubicBezTo>
                  <a:cubicBezTo>
                    <a:pt x="1738" y="3869"/>
                    <a:pt x="2001" y="3705"/>
                    <a:pt x="1951" y="3115"/>
                  </a:cubicBezTo>
                  <a:cubicBezTo>
                    <a:pt x="1908" y="2611"/>
                    <a:pt x="2244" y="2171"/>
                    <a:pt x="2482" y="2171"/>
                  </a:cubicBezTo>
                  <a:cubicBezTo>
                    <a:pt x="2515" y="2171"/>
                    <a:pt x="2546" y="2179"/>
                    <a:pt x="2574" y="2197"/>
                  </a:cubicBezTo>
                  <a:cubicBezTo>
                    <a:pt x="2804" y="2345"/>
                    <a:pt x="2525" y="2558"/>
                    <a:pt x="2410" y="2607"/>
                  </a:cubicBezTo>
                  <a:cubicBezTo>
                    <a:pt x="2214" y="2722"/>
                    <a:pt x="2181" y="2984"/>
                    <a:pt x="2345" y="3131"/>
                  </a:cubicBezTo>
                  <a:cubicBezTo>
                    <a:pt x="2541" y="3394"/>
                    <a:pt x="2492" y="3705"/>
                    <a:pt x="2214" y="3787"/>
                  </a:cubicBezTo>
                  <a:cubicBezTo>
                    <a:pt x="2214" y="3787"/>
                    <a:pt x="2272" y="3794"/>
                    <a:pt x="2369" y="3794"/>
                  </a:cubicBezTo>
                  <a:cubicBezTo>
                    <a:pt x="2698" y="3794"/>
                    <a:pt x="3471" y="3716"/>
                    <a:pt x="3951" y="3033"/>
                  </a:cubicBezTo>
                  <a:cubicBezTo>
                    <a:pt x="4312" y="2508"/>
                    <a:pt x="4525" y="1918"/>
                    <a:pt x="4590" y="1296"/>
                  </a:cubicBezTo>
                  <a:cubicBezTo>
                    <a:pt x="4640" y="853"/>
                    <a:pt x="4558" y="394"/>
                    <a:pt x="4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2"/>
            <p:cNvSpPr/>
            <p:nvPr/>
          </p:nvSpPr>
          <p:spPr>
            <a:xfrm>
              <a:off x="4745325" y="4235550"/>
              <a:ext cx="100000" cy="218525"/>
            </a:xfrm>
            <a:custGeom>
              <a:rect b="b" l="l" r="r" t="t"/>
              <a:pathLst>
                <a:path extrusionOk="0" h="8741" w="4000">
                  <a:moveTo>
                    <a:pt x="2071" y="0"/>
                  </a:moveTo>
                  <a:cubicBezTo>
                    <a:pt x="1547" y="0"/>
                    <a:pt x="1037" y="245"/>
                    <a:pt x="721" y="674"/>
                  </a:cubicBezTo>
                  <a:cubicBezTo>
                    <a:pt x="377" y="1182"/>
                    <a:pt x="312" y="1821"/>
                    <a:pt x="590" y="2362"/>
                  </a:cubicBezTo>
                  <a:cubicBezTo>
                    <a:pt x="824" y="2783"/>
                    <a:pt x="1259" y="3021"/>
                    <a:pt x="1709" y="3021"/>
                  </a:cubicBezTo>
                  <a:cubicBezTo>
                    <a:pt x="1889" y="3021"/>
                    <a:pt x="2072" y="2983"/>
                    <a:pt x="2246" y="2903"/>
                  </a:cubicBezTo>
                  <a:cubicBezTo>
                    <a:pt x="2951" y="2723"/>
                    <a:pt x="3098" y="1788"/>
                    <a:pt x="2475" y="1411"/>
                  </a:cubicBezTo>
                  <a:cubicBezTo>
                    <a:pt x="2391" y="1366"/>
                    <a:pt x="2305" y="1346"/>
                    <a:pt x="2222" y="1346"/>
                  </a:cubicBezTo>
                  <a:cubicBezTo>
                    <a:pt x="1886" y="1346"/>
                    <a:pt x="1606" y="1682"/>
                    <a:pt x="1738" y="2051"/>
                  </a:cubicBezTo>
                  <a:cubicBezTo>
                    <a:pt x="1861" y="2324"/>
                    <a:pt x="2177" y="2347"/>
                    <a:pt x="2317" y="2347"/>
                  </a:cubicBezTo>
                  <a:cubicBezTo>
                    <a:pt x="2345" y="2347"/>
                    <a:pt x="2366" y="2346"/>
                    <a:pt x="2377" y="2346"/>
                  </a:cubicBezTo>
                  <a:cubicBezTo>
                    <a:pt x="2426" y="2346"/>
                    <a:pt x="2443" y="2379"/>
                    <a:pt x="2443" y="2379"/>
                  </a:cubicBezTo>
                  <a:cubicBezTo>
                    <a:pt x="2487" y="2570"/>
                    <a:pt x="2241" y="2866"/>
                    <a:pt x="1776" y="2866"/>
                  </a:cubicBezTo>
                  <a:cubicBezTo>
                    <a:pt x="1722" y="2866"/>
                    <a:pt x="1666" y="2862"/>
                    <a:pt x="1607" y="2854"/>
                  </a:cubicBezTo>
                  <a:cubicBezTo>
                    <a:pt x="1410" y="2805"/>
                    <a:pt x="1230" y="2723"/>
                    <a:pt x="1098" y="2575"/>
                  </a:cubicBezTo>
                  <a:cubicBezTo>
                    <a:pt x="410" y="1936"/>
                    <a:pt x="738" y="559"/>
                    <a:pt x="1754" y="297"/>
                  </a:cubicBezTo>
                  <a:cubicBezTo>
                    <a:pt x="1902" y="256"/>
                    <a:pt x="2053" y="235"/>
                    <a:pt x="2203" y="235"/>
                  </a:cubicBezTo>
                  <a:cubicBezTo>
                    <a:pt x="2352" y="235"/>
                    <a:pt x="2500" y="256"/>
                    <a:pt x="2639" y="297"/>
                  </a:cubicBezTo>
                  <a:cubicBezTo>
                    <a:pt x="2836" y="346"/>
                    <a:pt x="3016" y="428"/>
                    <a:pt x="3164" y="559"/>
                  </a:cubicBezTo>
                  <a:cubicBezTo>
                    <a:pt x="3524" y="838"/>
                    <a:pt x="3737" y="1264"/>
                    <a:pt x="3754" y="1706"/>
                  </a:cubicBezTo>
                  <a:cubicBezTo>
                    <a:pt x="3819" y="2444"/>
                    <a:pt x="3442" y="3182"/>
                    <a:pt x="2869" y="3706"/>
                  </a:cubicBezTo>
                  <a:cubicBezTo>
                    <a:pt x="2295" y="4247"/>
                    <a:pt x="1557" y="4559"/>
                    <a:pt x="984" y="5083"/>
                  </a:cubicBezTo>
                  <a:cubicBezTo>
                    <a:pt x="410" y="5591"/>
                    <a:pt x="66" y="6296"/>
                    <a:pt x="17" y="7066"/>
                  </a:cubicBezTo>
                  <a:cubicBezTo>
                    <a:pt x="0" y="7755"/>
                    <a:pt x="377" y="8492"/>
                    <a:pt x="1049" y="8673"/>
                  </a:cubicBezTo>
                  <a:cubicBezTo>
                    <a:pt x="1180" y="8719"/>
                    <a:pt x="1316" y="8740"/>
                    <a:pt x="1450" y="8740"/>
                  </a:cubicBezTo>
                  <a:cubicBezTo>
                    <a:pt x="1935" y="8740"/>
                    <a:pt x="2396" y="8457"/>
                    <a:pt x="2524" y="8033"/>
                  </a:cubicBezTo>
                  <a:cubicBezTo>
                    <a:pt x="2721" y="7558"/>
                    <a:pt x="2508" y="7001"/>
                    <a:pt x="2049" y="6788"/>
                  </a:cubicBezTo>
                  <a:cubicBezTo>
                    <a:pt x="1924" y="6729"/>
                    <a:pt x="1792" y="6702"/>
                    <a:pt x="1663" y="6702"/>
                  </a:cubicBezTo>
                  <a:cubicBezTo>
                    <a:pt x="1320" y="6702"/>
                    <a:pt x="995" y="6897"/>
                    <a:pt x="853" y="7230"/>
                  </a:cubicBezTo>
                  <a:cubicBezTo>
                    <a:pt x="723" y="7724"/>
                    <a:pt x="1004" y="7991"/>
                    <a:pt x="1315" y="7991"/>
                  </a:cubicBezTo>
                  <a:cubicBezTo>
                    <a:pt x="1396" y="7991"/>
                    <a:pt x="1479" y="7973"/>
                    <a:pt x="1557" y="7935"/>
                  </a:cubicBezTo>
                  <a:cubicBezTo>
                    <a:pt x="1869" y="7771"/>
                    <a:pt x="1934" y="7361"/>
                    <a:pt x="1672" y="7116"/>
                  </a:cubicBezTo>
                  <a:cubicBezTo>
                    <a:pt x="1596" y="7049"/>
                    <a:pt x="1497" y="7015"/>
                    <a:pt x="1395" y="7015"/>
                  </a:cubicBezTo>
                  <a:cubicBezTo>
                    <a:pt x="1323" y="7015"/>
                    <a:pt x="1249" y="7032"/>
                    <a:pt x="1180" y="7066"/>
                  </a:cubicBezTo>
                  <a:cubicBezTo>
                    <a:pt x="1161" y="7078"/>
                    <a:pt x="1149" y="7082"/>
                    <a:pt x="1140" y="7082"/>
                  </a:cubicBezTo>
                  <a:cubicBezTo>
                    <a:pt x="1112" y="7082"/>
                    <a:pt x="1131" y="7034"/>
                    <a:pt x="1131" y="7034"/>
                  </a:cubicBezTo>
                  <a:cubicBezTo>
                    <a:pt x="1230" y="6812"/>
                    <a:pt x="1512" y="6785"/>
                    <a:pt x="1648" y="6785"/>
                  </a:cubicBezTo>
                  <a:cubicBezTo>
                    <a:pt x="1693" y="6785"/>
                    <a:pt x="1721" y="6788"/>
                    <a:pt x="1721" y="6788"/>
                  </a:cubicBezTo>
                  <a:cubicBezTo>
                    <a:pt x="1820" y="6788"/>
                    <a:pt x="1918" y="6804"/>
                    <a:pt x="2000" y="6837"/>
                  </a:cubicBezTo>
                  <a:cubicBezTo>
                    <a:pt x="2443" y="7034"/>
                    <a:pt x="2656" y="7558"/>
                    <a:pt x="2443" y="8001"/>
                  </a:cubicBezTo>
                  <a:cubicBezTo>
                    <a:pt x="2315" y="8384"/>
                    <a:pt x="1908" y="8638"/>
                    <a:pt x="1463" y="8638"/>
                  </a:cubicBezTo>
                  <a:cubicBezTo>
                    <a:pt x="1337" y="8638"/>
                    <a:pt x="1208" y="8618"/>
                    <a:pt x="1082" y="8574"/>
                  </a:cubicBezTo>
                  <a:cubicBezTo>
                    <a:pt x="492" y="8361"/>
                    <a:pt x="148" y="7722"/>
                    <a:pt x="181" y="7050"/>
                  </a:cubicBezTo>
                  <a:cubicBezTo>
                    <a:pt x="230" y="6345"/>
                    <a:pt x="558" y="5690"/>
                    <a:pt x="1098" y="5214"/>
                  </a:cubicBezTo>
                  <a:cubicBezTo>
                    <a:pt x="1639" y="4706"/>
                    <a:pt x="2393" y="4427"/>
                    <a:pt x="2983" y="3837"/>
                  </a:cubicBezTo>
                  <a:cubicBezTo>
                    <a:pt x="3590" y="3280"/>
                    <a:pt x="4000" y="2493"/>
                    <a:pt x="3918" y="1690"/>
                  </a:cubicBezTo>
                  <a:cubicBezTo>
                    <a:pt x="3852" y="920"/>
                    <a:pt x="3311" y="264"/>
                    <a:pt x="2541" y="67"/>
                  </a:cubicBezTo>
                  <a:cubicBezTo>
                    <a:pt x="2386" y="22"/>
                    <a:pt x="2228" y="0"/>
                    <a:pt x="207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2"/>
            <p:cNvSpPr/>
            <p:nvPr/>
          </p:nvSpPr>
          <p:spPr>
            <a:xfrm>
              <a:off x="4746950" y="4318350"/>
              <a:ext cx="43050" cy="60275"/>
            </a:xfrm>
            <a:custGeom>
              <a:rect b="b" l="l" r="r" t="t"/>
              <a:pathLst>
                <a:path extrusionOk="0" h="2411" w="1722">
                  <a:moveTo>
                    <a:pt x="1525" y="1"/>
                  </a:moveTo>
                  <a:cubicBezTo>
                    <a:pt x="1525" y="1"/>
                    <a:pt x="1394" y="66"/>
                    <a:pt x="1361" y="165"/>
                  </a:cubicBezTo>
                  <a:cubicBezTo>
                    <a:pt x="1346" y="241"/>
                    <a:pt x="1247" y="330"/>
                    <a:pt x="1076" y="330"/>
                  </a:cubicBezTo>
                  <a:cubicBezTo>
                    <a:pt x="1062" y="330"/>
                    <a:pt x="1048" y="330"/>
                    <a:pt x="1033" y="329"/>
                  </a:cubicBezTo>
                  <a:cubicBezTo>
                    <a:pt x="837" y="329"/>
                    <a:pt x="1" y="394"/>
                    <a:pt x="66" y="2410"/>
                  </a:cubicBezTo>
                  <a:cubicBezTo>
                    <a:pt x="66" y="2410"/>
                    <a:pt x="132" y="1673"/>
                    <a:pt x="771" y="1394"/>
                  </a:cubicBezTo>
                  <a:cubicBezTo>
                    <a:pt x="1394" y="1115"/>
                    <a:pt x="1722" y="853"/>
                    <a:pt x="1607" y="476"/>
                  </a:cubicBezTo>
                  <a:cubicBezTo>
                    <a:pt x="1492" y="83"/>
                    <a:pt x="1525" y="1"/>
                    <a:pt x="1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2"/>
            <p:cNvSpPr/>
            <p:nvPr/>
          </p:nvSpPr>
          <p:spPr>
            <a:xfrm>
              <a:off x="4764575" y="4140525"/>
              <a:ext cx="159425" cy="250800"/>
            </a:xfrm>
            <a:custGeom>
              <a:rect b="b" l="l" r="r" t="t"/>
              <a:pathLst>
                <a:path extrusionOk="0" h="10032" w="6377">
                  <a:moveTo>
                    <a:pt x="5246" y="0"/>
                  </a:moveTo>
                  <a:cubicBezTo>
                    <a:pt x="2885" y="656"/>
                    <a:pt x="4164" y="2180"/>
                    <a:pt x="4262" y="4409"/>
                  </a:cubicBezTo>
                  <a:cubicBezTo>
                    <a:pt x="4344" y="6261"/>
                    <a:pt x="3262" y="7966"/>
                    <a:pt x="1558" y="8687"/>
                  </a:cubicBezTo>
                  <a:cubicBezTo>
                    <a:pt x="230" y="9212"/>
                    <a:pt x="1" y="10031"/>
                    <a:pt x="1" y="10031"/>
                  </a:cubicBezTo>
                  <a:cubicBezTo>
                    <a:pt x="310" y="9488"/>
                    <a:pt x="668" y="9314"/>
                    <a:pt x="972" y="9314"/>
                  </a:cubicBezTo>
                  <a:cubicBezTo>
                    <a:pt x="1200" y="9314"/>
                    <a:pt x="1399" y="9411"/>
                    <a:pt x="1525" y="9523"/>
                  </a:cubicBezTo>
                  <a:cubicBezTo>
                    <a:pt x="1627" y="9625"/>
                    <a:pt x="1727" y="9657"/>
                    <a:pt x="1822" y="9657"/>
                  </a:cubicBezTo>
                  <a:cubicBezTo>
                    <a:pt x="1978" y="9657"/>
                    <a:pt x="2122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59" y="9589"/>
                    <a:pt x="2328" y="9786"/>
                    <a:pt x="2328" y="9786"/>
                  </a:cubicBezTo>
                  <a:cubicBezTo>
                    <a:pt x="2656" y="9638"/>
                    <a:pt x="2771" y="9228"/>
                    <a:pt x="2558" y="8917"/>
                  </a:cubicBezTo>
                  <a:cubicBezTo>
                    <a:pt x="2472" y="8774"/>
                    <a:pt x="2299" y="8681"/>
                    <a:pt x="2126" y="8681"/>
                  </a:cubicBezTo>
                  <a:cubicBezTo>
                    <a:pt x="2101" y="8681"/>
                    <a:pt x="2075" y="8683"/>
                    <a:pt x="2050" y="8687"/>
                  </a:cubicBezTo>
                  <a:lnTo>
                    <a:pt x="2050" y="8687"/>
                  </a:lnTo>
                  <a:cubicBezTo>
                    <a:pt x="2055" y="8687"/>
                    <a:pt x="2275" y="8645"/>
                    <a:pt x="3295" y="7786"/>
                  </a:cubicBezTo>
                  <a:cubicBezTo>
                    <a:pt x="4590" y="6737"/>
                    <a:pt x="4525" y="7097"/>
                    <a:pt x="5459" y="6606"/>
                  </a:cubicBezTo>
                  <a:cubicBezTo>
                    <a:pt x="6377" y="6114"/>
                    <a:pt x="6065" y="5131"/>
                    <a:pt x="6065" y="5130"/>
                  </a:cubicBezTo>
                  <a:lnTo>
                    <a:pt x="6065" y="5130"/>
                  </a:lnTo>
                  <a:cubicBezTo>
                    <a:pt x="6020" y="5252"/>
                    <a:pt x="5960" y="5429"/>
                    <a:pt x="5498" y="5429"/>
                  </a:cubicBezTo>
                  <a:cubicBezTo>
                    <a:pt x="5460" y="5429"/>
                    <a:pt x="5420" y="5428"/>
                    <a:pt x="5377" y="5426"/>
                  </a:cubicBezTo>
                  <a:cubicBezTo>
                    <a:pt x="5351" y="5423"/>
                    <a:pt x="5326" y="5422"/>
                    <a:pt x="5301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10" y="6065"/>
                    <a:pt x="4312" y="6163"/>
                    <a:pt x="4213" y="6245"/>
                  </a:cubicBezTo>
                  <a:cubicBezTo>
                    <a:pt x="4541" y="5901"/>
                    <a:pt x="4607" y="5130"/>
                    <a:pt x="4705" y="4491"/>
                  </a:cubicBezTo>
                  <a:cubicBezTo>
                    <a:pt x="4803" y="3852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9" y="2655"/>
                  </a:cubicBezTo>
                  <a:cubicBezTo>
                    <a:pt x="5836" y="2508"/>
                    <a:pt x="5852" y="2360"/>
                    <a:pt x="5885" y="2213"/>
                  </a:cubicBezTo>
                  <a:lnTo>
                    <a:pt x="5885" y="2213"/>
                  </a:lnTo>
                  <a:cubicBezTo>
                    <a:pt x="5885" y="2213"/>
                    <a:pt x="5852" y="2328"/>
                    <a:pt x="5459" y="2377"/>
                  </a:cubicBezTo>
                  <a:cubicBezTo>
                    <a:pt x="5147" y="2426"/>
                    <a:pt x="4902" y="2655"/>
                    <a:pt x="4852" y="2967"/>
                  </a:cubicBezTo>
                  <a:cubicBezTo>
                    <a:pt x="4852" y="3113"/>
                    <a:pt x="4755" y="3293"/>
                    <a:pt x="4613" y="3293"/>
                  </a:cubicBezTo>
                  <a:cubicBezTo>
                    <a:pt x="4580" y="3293"/>
                    <a:pt x="4545" y="3283"/>
                    <a:pt x="4508" y="3262"/>
                  </a:cubicBezTo>
                  <a:cubicBezTo>
                    <a:pt x="4328" y="3164"/>
                    <a:pt x="4393" y="2868"/>
                    <a:pt x="4393" y="2868"/>
                  </a:cubicBezTo>
                  <a:cubicBezTo>
                    <a:pt x="4607" y="2295"/>
                    <a:pt x="5180" y="2508"/>
                    <a:pt x="5623" y="1819"/>
                  </a:cubicBezTo>
                  <a:cubicBezTo>
                    <a:pt x="6033" y="1213"/>
                    <a:pt x="5475" y="574"/>
                    <a:pt x="5279" y="410"/>
                  </a:cubicBezTo>
                  <a:cubicBezTo>
                    <a:pt x="5164" y="295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2"/>
            <p:cNvSpPr/>
            <p:nvPr/>
          </p:nvSpPr>
          <p:spPr>
            <a:xfrm>
              <a:off x="4745325" y="4066350"/>
              <a:ext cx="69675" cy="204100"/>
            </a:xfrm>
            <a:custGeom>
              <a:rect b="b" l="l" r="r" t="t"/>
              <a:pathLst>
                <a:path extrusionOk="0" h="8164" w="2787">
                  <a:moveTo>
                    <a:pt x="705" y="0"/>
                  </a:moveTo>
                  <a:cubicBezTo>
                    <a:pt x="705" y="0"/>
                    <a:pt x="66" y="197"/>
                    <a:pt x="213" y="1082"/>
                  </a:cubicBezTo>
                  <a:cubicBezTo>
                    <a:pt x="312" y="1574"/>
                    <a:pt x="558" y="2033"/>
                    <a:pt x="935" y="2377"/>
                  </a:cubicBezTo>
                  <a:cubicBezTo>
                    <a:pt x="1131" y="2574"/>
                    <a:pt x="1328" y="2738"/>
                    <a:pt x="1475" y="2901"/>
                  </a:cubicBezTo>
                  <a:cubicBezTo>
                    <a:pt x="1803" y="3278"/>
                    <a:pt x="2475" y="4131"/>
                    <a:pt x="2131" y="4983"/>
                  </a:cubicBezTo>
                  <a:cubicBezTo>
                    <a:pt x="2049" y="5213"/>
                    <a:pt x="1902" y="5409"/>
                    <a:pt x="1721" y="5573"/>
                  </a:cubicBezTo>
                  <a:cubicBezTo>
                    <a:pt x="1148" y="6081"/>
                    <a:pt x="754" y="6327"/>
                    <a:pt x="443" y="6770"/>
                  </a:cubicBezTo>
                  <a:cubicBezTo>
                    <a:pt x="148" y="7163"/>
                    <a:pt x="0" y="7655"/>
                    <a:pt x="17" y="8163"/>
                  </a:cubicBezTo>
                  <a:cubicBezTo>
                    <a:pt x="17" y="8016"/>
                    <a:pt x="82" y="6950"/>
                    <a:pt x="1213" y="6147"/>
                  </a:cubicBezTo>
                  <a:cubicBezTo>
                    <a:pt x="2524" y="5229"/>
                    <a:pt x="2787" y="4311"/>
                    <a:pt x="2344" y="2918"/>
                  </a:cubicBezTo>
                  <a:cubicBezTo>
                    <a:pt x="2279" y="2721"/>
                    <a:pt x="2197" y="2541"/>
                    <a:pt x="2115" y="2377"/>
                  </a:cubicBezTo>
                  <a:cubicBezTo>
                    <a:pt x="1475" y="1246"/>
                    <a:pt x="410" y="984"/>
                    <a:pt x="7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2"/>
            <p:cNvSpPr/>
            <p:nvPr/>
          </p:nvSpPr>
          <p:spPr>
            <a:xfrm>
              <a:off x="4518700" y="4389875"/>
              <a:ext cx="226650" cy="158050"/>
            </a:xfrm>
            <a:custGeom>
              <a:rect b="b" l="l" r="r" t="t"/>
              <a:pathLst>
                <a:path extrusionOk="0" h="6322" w="9066">
                  <a:moveTo>
                    <a:pt x="1992" y="0"/>
                  </a:moveTo>
                  <a:cubicBezTo>
                    <a:pt x="1079" y="0"/>
                    <a:pt x="66" y="656"/>
                    <a:pt x="34" y="1860"/>
                  </a:cubicBezTo>
                  <a:cubicBezTo>
                    <a:pt x="1" y="2729"/>
                    <a:pt x="460" y="3532"/>
                    <a:pt x="1247" y="3942"/>
                  </a:cubicBezTo>
                  <a:cubicBezTo>
                    <a:pt x="1740" y="4199"/>
                    <a:pt x="2292" y="4302"/>
                    <a:pt x="2857" y="4302"/>
                  </a:cubicBezTo>
                  <a:cubicBezTo>
                    <a:pt x="3193" y="4302"/>
                    <a:pt x="3533" y="4266"/>
                    <a:pt x="3869" y="4204"/>
                  </a:cubicBezTo>
                  <a:cubicBezTo>
                    <a:pt x="4754" y="3975"/>
                    <a:pt x="5574" y="3631"/>
                    <a:pt x="6393" y="3434"/>
                  </a:cubicBezTo>
                  <a:cubicBezTo>
                    <a:pt x="6594" y="3381"/>
                    <a:pt x="6800" y="3354"/>
                    <a:pt x="7003" y="3354"/>
                  </a:cubicBezTo>
                  <a:cubicBezTo>
                    <a:pt x="7612" y="3354"/>
                    <a:pt x="8192" y="3594"/>
                    <a:pt x="8524" y="4073"/>
                  </a:cubicBezTo>
                  <a:cubicBezTo>
                    <a:pt x="8967" y="4647"/>
                    <a:pt x="9000" y="5581"/>
                    <a:pt x="8459" y="5991"/>
                  </a:cubicBezTo>
                  <a:cubicBezTo>
                    <a:pt x="8248" y="6144"/>
                    <a:pt x="7996" y="6215"/>
                    <a:pt x="7751" y="6215"/>
                  </a:cubicBezTo>
                  <a:cubicBezTo>
                    <a:pt x="7367" y="6215"/>
                    <a:pt x="7003" y="6039"/>
                    <a:pt x="6852" y="5729"/>
                  </a:cubicBezTo>
                  <a:cubicBezTo>
                    <a:pt x="6541" y="5237"/>
                    <a:pt x="6787" y="4581"/>
                    <a:pt x="7246" y="4467"/>
                  </a:cubicBezTo>
                  <a:cubicBezTo>
                    <a:pt x="7343" y="4423"/>
                    <a:pt x="7444" y="4402"/>
                    <a:pt x="7543" y="4402"/>
                  </a:cubicBezTo>
                  <a:cubicBezTo>
                    <a:pt x="7775" y="4402"/>
                    <a:pt x="7998" y="4517"/>
                    <a:pt x="8147" y="4713"/>
                  </a:cubicBezTo>
                  <a:cubicBezTo>
                    <a:pt x="8246" y="4893"/>
                    <a:pt x="8246" y="5106"/>
                    <a:pt x="8180" y="5286"/>
                  </a:cubicBezTo>
                  <a:cubicBezTo>
                    <a:pt x="8167" y="5325"/>
                    <a:pt x="8114" y="5404"/>
                    <a:pt x="8067" y="5404"/>
                  </a:cubicBezTo>
                  <a:cubicBezTo>
                    <a:pt x="8055" y="5404"/>
                    <a:pt x="8043" y="5399"/>
                    <a:pt x="8033" y="5385"/>
                  </a:cubicBezTo>
                  <a:cubicBezTo>
                    <a:pt x="7967" y="5335"/>
                    <a:pt x="8033" y="4975"/>
                    <a:pt x="7656" y="4926"/>
                  </a:cubicBezTo>
                  <a:cubicBezTo>
                    <a:pt x="7642" y="4924"/>
                    <a:pt x="7628" y="4923"/>
                    <a:pt x="7615" y="4923"/>
                  </a:cubicBezTo>
                  <a:cubicBezTo>
                    <a:pt x="7284" y="4923"/>
                    <a:pt x="7161" y="5489"/>
                    <a:pt x="7508" y="5630"/>
                  </a:cubicBezTo>
                  <a:cubicBezTo>
                    <a:pt x="7581" y="5663"/>
                    <a:pt x="7657" y="5678"/>
                    <a:pt x="7732" y="5678"/>
                  </a:cubicBezTo>
                  <a:cubicBezTo>
                    <a:pt x="7958" y="5678"/>
                    <a:pt x="8168" y="5537"/>
                    <a:pt x="8229" y="5303"/>
                  </a:cubicBezTo>
                  <a:lnTo>
                    <a:pt x="8229" y="5286"/>
                  </a:lnTo>
                  <a:cubicBezTo>
                    <a:pt x="8246" y="5270"/>
                    <a:pt x="8246" y="5253"/>
                    <a:pt x="8246" y="5237"/>
                  </a:cubicBezTo>
                  <a:lnTo>
                    <a:pt x="8246" y="5221"/>
                  </a:lnTo>
                  <a:cubicBezTo>
                    <a:pt x="8278" y="5106"/>
                    <a:pt x="8262" y="4975"/>
                    <a:pt x="8229" y="4844"/>
                  </a:cubicBezTo>
                  <a:cubicBezTo>
                    <a:pt x="8116" y="4541"/>
                    <a:pt x="7818" y="4345"/>
                    <a:pt x="7501" y="4345"/>
                  </a:cubicBezTo>
                  <a:cubicBezTo>
                    <a:pt x="7405" y="4345"/>
                    <a:pt x="7308" y="4363"/>
                    <a:pt x="7213" y="4401"/>
                  </a:cubicBezTo>
                  <a:cubicBezTo>
                    <a:pt x="6721" y="4532"/>
                    <a:pt x="6426" y="5221"/>
                    <a:pt x="6770" y="5778"/>
                  </a:cubicBezTo>
                  <a:cubicBezTo>
                    <a:pt x="6942" y="6121"/>
                    <a:pt x="7350" y="6321"/>
                    <a:pt x="7771" y="6321"/>
                  </a:cubicBezTo>
                  <a:cubicBezTo>
                    <a:pt x="8035" y="6321"/>
                    <a:pt x="8304" y="6243"/>
                    <a:pt x="8524" y="6073"/>
                  </a:cubicBezTo>
                  <a:cubicBezTo>
                    <a:pt x="8967" y="5745"/>
                    <a:pt x="9065" y="5139"/>
                    <a:pt x="8918" y="4581"/>
                  </a:cubicBezTo>
                  <a:cubicBezTo>
                    <a:pt x="8819" y="4057"/>
                    <a:pt x="8459" y="3172"/>
                    <a:pt x="7197" y="2893"/>
                  </a:cubicBezTo>
                  <a:cubicBezTo>
                    <a:pt x="7051" y="2861"/>
                    <a:pt x="6903" y="2846"/>
                    <a:pt x="6752" y="2846"/>
                  </a:cubicBezTo>
                  <a:cubicBezTo>
                    <a:pt x="5422" y="2846"/>
                    <a:pt x="3882" y="3984"/>
                    <a:pt x="2307" y="3984"/>
                  </a:cubicBezTo>
                  <a:cubicBezTo>
                    <a:pt x="2085" y="3984"/>
                    <a:pt x="1863" y="3961"/>
                    <a:pt x="1640" y="3909"/>
                  </a:cubicBezTo>
                  <a:cubicBezTo>
                    <a:pt x="1542" y="3877"/>
                    <a:pt x="1460" y="3860"/>
                    <a:pt x="1361" y="3827"/>
                  </a:cubicBezTo>
                  <a:lnTo>
                    <a:pt x="1312" y="3795"/>
                  </a:lnTo>
                  <a:cubicBezTo>
                    <a:pt x="591" y="3418"/>
                    <a:pt x="148" y="2664"/>
                    <a:pt x="181" y="1860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7"/>
                    <a:pt x="3099" y="566"/>
                  </a:cubicBezTo>
                  <a:cubicBezTo>
                    <a:pt x="3558" y="1025"/>
                    <a:pt x="3525" y="1779"/>
                    <a:pt x="3017" y="2188"/>
                  </a:cubicBezTo>
                  <a:cubicBezTo>
                    <a:pt x="2935" y="2237"/>
                    <a:pt x="2853" y="2287"/>
                    <a:pt x="2755" y="2303"/>
                  </a:cubicBezTo>
                  <a:cubicBezTo>
                    <a:pt x="2694" y="2320"/>
                    <a:pt x="2632" y="2328"/>
                    <a:pt x="2569" y="2328"/>
                  </a:cubicBezTo>
                  <a:cubicBezTo>
                    <a:pt x="2392" y="2328"/>
                    <a:pt x="2211" y="2264"/>
                    <a:pt x="2066" y="2156"/>
                  </a:cubicBezTo>
                  <a:cubicBezTo>
                    <a:pt x="1935" y="2074"/>
                    <a:pt x="1886" y="1926"/>
                    <a:pt x="1919" y="1779"/>
                  </a:cubicBezTo>
                  <a:lnTo>
                    <a:pt x="1919" y="1779"/>
                  </a:lnTo>
                  <a:cubicBezTo>
                    <a:pt x="1994" y="1854"/>
                    <a:pt x="2098" y="1894"/>
                    <a:pt x="2202" y="1894"/>
                  </a:cubicBezTo>
                  <a:cubicBezTo>
                    <a:pt x="2256" y="1894"/>
                    <a:pt x="2311" y="1883"/>
                    <a:pt x="2361" y="1860"/>
                  </a:cubicBezTo>
                  <a:cubicBezTo>
                    <a:pt x="2591" y="1729"/>
                    <a:pt x="2525" y="1320"/>
                    <a:pt x="2214" y="1221"/>
                  </a:cubicBezTo>
                  <a:cubicBezTo>
                    <a:pt x="2186" y="1214"/>
                    <a:pt x="2159" y="1211"/>
                    <a:pt x="2132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60" y="2317"/>
                    <a:pt x="2262" y="2400"/>
                    <a:pt x="2470" y="2400"/>
                  </a:cubicBezTo>
                  <a:cubicBezTo>
                    <a:pt x="2543" y="2400"/>
                    <a:pt x="2616" y="2390"/>
                    <a:pt x="2689" y="2369"/>
                  </a:cubicBezTo>
                  <a:cubicBezTo>
                    <a:pt x="2722" y="2369"/>
                    <a:pt x="2755" y="2369"/>
                    <a:pt x="2787" y="2352"/>
                  </a:cubicBezTo>
                  <a:lnTo>
                    <a:pt x="2853" y="2336"/>
                  </a:lnTo>
                  <a:lnTo>
                    <a:pt x="2886" y="2319"/>
                  </a:lnTo>
                  <a:cubicBezTo>
                    <a:pt x="3050" y="2254"/>
                    <a:pt x="3164" y="2139"/>
                    <a:pt x="3263" y="2008"/>
                  </a:cubicBezTo>
                  <a:cubicBezTo>
                    <a:pt x="3591" y="1549"/>
                    <a:pt x="3541" y="910"/>
                    <a:pt x="3148" y="500"/>
                  </a:cubicBezTo>
                  <a:cubicBezTo>
                    <a:pt x="2876" y="163"/>
                    <a:pt x="2446" y="0"/>
                    <a:pt x="19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2"/>
            <p:cNvSpPr/>
            <p:nvPr/>
          </p:nvSpPr>
          <p:spPr>
            <a:xfrm>
              <a:off x="4557225" y="4479725"/>
              <a:ext cx="161475" cy="92725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8" y="1"/>
                    <a:pt x="4969" y="45"/>
                    <a:pt x="4623" y="168"/>
                  </a:cubicBezTo>
                  <a:cubicBezTo>
                    <a:pt x="3779" y="468"/>
                    <a:pt x="2593" y="1030"/>
                    <a:pt x="1426" y="1030"/>
                  </a:cubicBezTo>
                  <a:cubicBezTo>
                    <a:pt x="939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82" y="1334"/>
                    <a:pt x="1361" y="1334"/>
                  </a:cubicBezTo>
                  <a:cubicBezTo>
                    <a:pt x="1388" y="1334"/>
                    <a:pt x="1415" y="1333"/>
                    <a:pt x="1443" y="1332"/>
                  </a:cubicBezTo>
                  <a:cubicBezTo>
                    <a:pt x="1955" y="1295"/>
                    <a:pt x="2186" y="1159"/>
                    <a:pt x="2325" y="1159"/>
                  </a:cubicBezTo>
                  <a:cubicBezTo>
                    <a:pt x="2372" y="1159"/>
                    <a:pt x="2409" y="1175"/>
                    <a:pt x="2443" y="1217"/>
                  </a:cubicBezTo>
                  <a:cubicBezTo>
                    <a:pt x="2504" y="1315"/>
                    <a:pt x="2410" y="1367"/>
                    <a:pt x="2271" y="1367"/>
                  </a:cubicBezTo>
                  <a:cubicBezTo>
                    <a:pt x="2223" y="1367"/>
                    <a:pt x="2170" y="1361"/>
                    <a:pt x="2115" y="1348"/>
                  </a:cubicBezTo>
                  <a:cubicBezTo>
                    <a:pt x="2068" y="1332"/>
                    <a:pt x="2019" y="1325"/>
                    <a:pt x="1970" y="1325"/>
                  </a:cubicBezTo>
                  <a:cubicBezTo>
                    <a:pt x="1868" y="1325"/>
                    <a:pt x="1767" y="1358"/>
                    <a:pt x="1689" y="1414"/>
                  </a:cubicBezTo>
                  <a:cubicBezTo>
                    <a:pt x="1511" y="1575"/>
                    <a:pt x="1715" y="2102"/>
                    <a:pt x="1345" y="2102"/>
                  </a:cubicBezTo>
                  <a:cubicBezTo>
                    <a:pt x="1340" y="2102"/>
                    <a:pt x="1334" y="2102"/>
                    <a:pt x="1328" y="2102"/>
                  </a:cubicBezTo>
                  <a:lnTo>
                    <a:pt x="1328" y="2102"/>
                  </a:lnTo>
                  <a:cubicBezTo>
                    <a:pt x="1328" y="2102"/>
                    <a:pt x="1623" y="2462"/>
                    <a:pt x="2054" y="2462"/>
                  </a:cubicBezTo>
                  <a:cubicBezTo>
                    <a:pt x="2198" y="2462"/>
                    <a:pt x="2357" y="2422"/>
                    <a:pt x="2525" y="2315"/>
                  </a:cubicBezTo>
                  <a:cubicBezTo>
                    <a:pt x="3197" y="1873"/>
                    <a:pt x="2820" y="1381"/>
                    <a:pt x="3082" y="1250"/>
                  </a:cubicBezTo>
                  <a:cubicBezTo>
                    <a:pt x="3125" y="1227"/>
                    <a:pt x="3167" y="1216"/>
                    <a:pt x="3206" y="1216"/>
                  </a:cubicBezTo>
                  <a:cubicBezTo>
                    <a:pt x="3389" y="1216"/>
                    <a:pt x="3501" y="1446"/>
                    <a:pt x="3312" y="1676"/>
                  </a:cubicBezTo>
                  <a:cubicBezTo>
                    <a:pt x="3082" y="1938"/>
                    <a:pt x="2230" y="2889"/>
                    <a:pt x="3558" y="3708"/>
                  </a:cubicBezTo>
                  <a:cubicBezTo>
                    <a:pt x="3558" y="3708"/>
                    <a:pt x="3377" y="3249"/>
                    <a:pt x="3738" y="3086"/>
                  </a:cubicBezTo>
                  <a:cubicBezTo>
                    <a:pt x="4098" y="2922"/>
                    <a:pt x="4820" y="2709"/>
                    <a:pt x="4721" y="2200"/>
                  </a:cubicBezTo>
                  <a:cubicBezTo>
                    <a:pt x="4623" y="1709"/>
                    <a:pt x="4246" y="955"/>
                    <a:pt x="4852" y="512"/>
                  </a:cubicBezTo>
                  <a:cubicBezTo>
                    <a:pt x="5204" y="248"/>
                    <a:pt x="5510" y="147"/>
                    <a:pt x="5817" y="147"/>
                  </a:cubicBezTo>
                  <a:cubicBezTo>
                    <a:pt x="6025" y="147"/>
                    <a:pt x="6234" y="193"/>
                    <a:pt x="6459" y="266"/>
                  </a:cubicBezTo>
                  <a:cubicBezTo>
                    <a:pt x="6459" y="266"/>
                    <a:pt x="6136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2"/>
            <p:cNvSpPr/>
            <p:nvPr/>
          </p:nvSpPr>
          <p:spPr>
            <a:xfrm>
              <a:off x="4587150" y="4387825"/>
              <a:ext cx="90175" cy="63325"/>
            </a:xfrm>
            <a:custGeom>
              <a:rect b="b" l="l" r="r" t="t"/>
              <a:pathLst>
                <a:path extrusionOk="0" h="2533" w="3607">
                  <a:moveTo>
                    <a:pt x="1086" y="0"/>
                  </a:moveTo>
                  <a:cubicBezTo>
                    <a:pt x="496" y="0"/>
                    <a:pt x="0" y="123"/>
                    <a:pt x="0" y="123"/>
                  </a:cubicBezTo>
                  <a:cubicBezTo>
                    <a:pt x="0" y="123"/>
                    <a:pt x="951" y="205"/>
                    <a:pt x="1197" y="549"/>
                  </a:cubicBezTo>
                  <a:cubicBezTo>
                    <a:pt x="1361" y="746"/>
                    <a:pt x="1426" y="1025"/>
                    <a:pt x="1344" y="1270"/>
                  </a:cubicBezTo>
                  <a:cubicBezTo>
                    <a:pt x="1295" y="1500"/>
                    <a:pt x="1180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6" y="1762"/>
                    <a:pt x="2738" y="615"/>
                  </a:cubicBezTo>
                  <a:cubicBezTo>
                    <a:pt x="2361" y="123"/>
                    <a:pt x="1676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2"/>
            <p:cNvSpPr/>
            <p:nvPr/>
          </p:nvSpPr>
          <p:spPr>
            <a:xfrm>
              <a:off x="4551900" y="4321225"/>
              <a:ext cx="56575" cy="66825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20" y="164"/>
                    <a:pt x="738" y="689"/>
                    <a:pt x="804" y="1427"/>
                  </a:cubicBezTo>
                  <a:cubicBezTo>
                    <a:pt x="869" y="2164"/>
                    <a:pt x="1" y="2623"/>
                    <a:pt x="1" y="2623"/>
                  </a:cubicBezTo>
                  <a:cubicBezTo>
                    <a:pt x="591" y="2410"/>
                    <a:pt x="1754" y="2672"/>
                    <a:pt x="2000" y="2017"/>
                  </a:cubicBezTo>
                  <a:cubicBezTo>
                    <a:pt x="2263" y="1345"/>
                    <a:pt x="1623" y="918"/>
                    <a:pt x="1263" y="722"/>
                  </a:cubicBezTo>
                  <a:cubicBezTo>
                    <a:pt x="902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2"/>
            <p:cNvSpPr/>
            <p:nvPr/>
          </p:nvSpPr>
          <p:spPr>
            <a:xfrm>
              <a:off x="4467075" y="4350325"/>
              <a:ext cx="79925" cy="107375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6" y="78"/>
                    <a:pt x="2607" y="125"/>
                    <a:pt x="2487" y="125"/>
                  </a:cubicBezTo>
                  <a:cubicBezTo>
                    <a:pt x="2456" y="125"/>
                    <a:pt x="2424" y="122"/>
                    <a:pt x="2394" y="115"/>
                  </a:cubicBezTo>
                  <a:cubicBezTo>
                    <a:pt x="2340" y="104"/>
                    <a:pt x="2263" y="96"/>
                    <a:pt x="2174" y="96"/>
                  </a:cubicBezTo>
                  <a:cubicBezTo>
                    <a:pt x="1857" y="96"/>
                    <a:pt x="1383" y="203"/>
                    <a:pt x="1230" y="689"/>
                  </a:cubicBezTo>
                  <a:cubicBezTo>
                    <a:pt x="1050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6" y="2492"/>
                  </a:cubicBezTo>
                  <a:cubicBezTo>
                    <a:pt x="1442" y="2509"/>
                    <a:pt x="1406" y="2517"/>
                    <a:pt x="1372" y="2517"/>
                  </a:cubicBezTo>
                  <a:cubicBezTo>
                    <a:pt x="1209" y="2517"/>
                    <a:pt x="1067" y="2343"/>
                    <a:pt x="1148" y="2180"/>
                  </a:cubicBezTo>
                  <a:cubicBezTo>
                    <a:pt x="1235" y="1947"/>
                    <a:pt x="1051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5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1" y="2475"/>
                    <a:pt x="689" y="2918"/>
                  </a:cubicBezTo>
                  <a:cubicBezTo>
                    <a:pt x="1377" y="3344"/>
                    <a:pt x="1738" y="4033"/>
                    <a:pt x="2115" y="4295"/>
                  </a:cubicBezTo>
                  <a:cubicBezTo>
                    <a:pt x="2115" y="4295"/>
                    <a:pt x="1525" y="3344"/>
                    <a:pt x="2082" y="2475"/>
                  </a:cubicBezTo>
                  <a:cubicBezTo>
                    <a:pt x="2623" y="1607"/>
                    <a:pt x="3197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2"/>
            <p:cNvSpPr/>
            <p:nvPr/>
          </p:nvSpPr>
          <p:spPr>
            <a:xfrm>
              <a:off x="4362175" y="4191650"/>
              <a:ext cx="202875" cy="202550"/>
            </a:xfrm>
            <a:custGeom>
              <a:rect b="b" l="l" r="r" t="t"/>
              <a:pathLst>
                <a:path extrusionOk="0" h="8102" w="8115">
                  <a:moveTo>
                    <a:pt x="2383" y="0"/>
                  </a:moveTo>
                  <a:cubicBezTo>
                    <a:pt x="2282" y="0"/>
                    <a:pt x="2181" y="7"/>
                    <a:pt x="2082" y="20"/>
                  </a:cubicBezTo>
                  <a:cubicBezTo>
                    <a:pt x="754" y="168"/>
                    <a:pt x="0" y="1971"/>
                    <a:pt x="787" y="3233"/>
                  </a:cubicBezTo>
                  <a:cubicBezTo>
                    <a:pt x="1382" y="4176"/>
                    <a:pt x="2426" y="4477"/>
                    <a:pt x="3385" y="4477"/>
                  </a:cubicBezTo>
                  <a:cubicBezTo>
                    <a:pt x="3510" y="4477"/>
                    <a:pt x="3633" y="4472"/>
                    <a:pt x="3754" y="4462"/>
                  </a:cubicBezTo>
                  <a:cubicBezTo>
                    <a:pt x="3951" y="4462"/>
                    <a:pt x="4197" y="4430"/>
                    <a:pt x="4442" y="4397"/>
                  </a:cubicBezTo>
                  <a:cubicBezTo>
                    <a:pt x="4442" y="4397"/>
                    <a:pt x="4632" y="4367"/>
                    <a:pt x="4920" y="4367"/>
                  </a:cubicBezTo>
                  <a:cubicBezTo>
                    <a:pt x="5406" y="4367"/>
                    <a:pt x="6172" y="4452"/>
                    <a:pt x="6770" y="4905"/>
                  </a:cubicBezTo>
                  <a:cubicBezTo>
                    <a:pt x="7163" y="5233"/>
                    <a:pt x="7426" y="5708"/>
                    <a:pt x="7508" y="6216"/>
                  </a:cubicBezTo>
                  <a:cubicBezTo>
                    <a:pt x="7508" y="6216"/>
                    <a:pt x="7671" y="7413"/>
                    <a:pt x="7098" y="8068"/>
                  </a:cubicBezTo>
                  <a:lnTo>
                    <a:pt x="7065" y="8101"/>
                  </a:lnTo>
                  <a:cubicBezTo>
                    <a:pt x="7065" y="8101"/>
                    <a:pt x="8114" y="7577"/>
                    <a:pt x="7983" y="5970"/>
                  </a:cubicBezTo>
                  <a:cubicBezTo>
                    <a:pt x="7875" y="4663"/>
                    <a:pt x="6826" y="4010"/>
                    <a:pt x="5509" y="4010"/>
                  </a:cubicBezTo>
                  <a:cubicBezTo>
                    <a:pt x="5224" y="4010"/>
                    <a:pt x="4926" y="4040"/>
                    <a:pt x="4623" y="4102"/>
                  </a:cubicBezTo>
                  <a:cubicBezTo>
                    <a:pt x="4125" y="4193"/>
                    <a:pt x="3679" y="4239"/>
                    <a:pt x="3277" y="4239"/>
                  </a:cubicBezTo>
                  <a:cubicBezTo>
                    <a:pt x="2738" y="4239"/>
                    <a:pt x="2280" y="4156"/>
                    <a:pt x="1885" y="3987"/>
                  </a:cubicBezTo>
                  <a:cubicBezTo>
                    <a:pt x="1492" y="3807"/>
                    <a:pt x="1164" y="3512"/>
                    <a:pt x="918" y="3135"/>
                  </a:cubicBezTo>
                  <a:cubicBezTo>
                    <a:pt x="197" y="1987"/>
                    <a:pt x="885" y="299"/>
                    <a:pt x="2098" y="151"/>
                  </a:cubicBezTo>
                  <a:cubicBezTo>
                    <a:pt x="2199" y="137"/>
                    <a:pt x="2301" y="130"/>
                    <a:pt x="2401" y="130"/>
                  </a:cubicBezTo>
                  <a:cubicBezTo>
                    <a:pt x="2876" y="130"/>
                    <a:pt x="3333" y="292"/>
                    <a:pt x="3590" y="643"/>
                  </a:cubicBezTo>
                  <a:cubicBezTo>
                    <a:pt x="3885" y="1037"/>
                    <a:pt x="3934" y="1545"/>
                    <a:pt x="3738" y="1987"/>
                  </a:cubicBezTo>
                  <a:cubicBezTo>
                    <a:pt x="3576" y="2336"/>
                    <a:pt x="3239" y="2543"/>
                    <a:pt x="2879" y="2543"/>
                  </a:cubicBezTo>
                  <a:cubicBezTo>
                    <a:pt x="2800" y="2543"/>
                    <a:pt x="2719" y="2533"/>
                    <a:pt x="2639" y="2512"/>
                  </a:cubicBezTo>
                  <a:cubicBezTo>
                    <a:pt x="2197" y="2397"/>
                    <a:pt x="2033" y="1971"/>
                    <a:pt x="2361" y="1905"/>
                  </a:cubicBezTo>
                  <a:cubicBezTo>
                    <a:pt x="2770" y="1840"/>
                    <a:pt x="2852" y="1496"/>
                    <a:pt x="2705" y="1200"/>
                  </a:cubicBezTo>
                  <a:cubicBezTo>
                    <a:pt x="2645" y="1088"/>
                    <a:pt x="2513" y="1023"/>
                    <a:pt x="2371" y="1023"/>
                  </a:cubicBezTo>
                  <a:cubicBezTo>
                    <a:pt x="2161" y="1023"/>
                    <a:pt x="1928" y="1163"/>
                    <a:pt x="1869" y="1496"/>
                  </a:cubicBezTo>
                  <a:cubicBezTo>
                    <a:pt x="1820" y="1758"/>
                    <a:pt x="1902" y="2036"/>
                    <a:pt x="2082" y="2233"/>
                  </a:cubicBezTo>
                  <a:cubicBezTo>
                    <a:pt x="2250" y="2427"/>
                    <a:pt x="2587" y="2590"/>
                    <a:pt x="2933" y="2590"/>
                  </a:cubicBezTo>
                  <a:cubicBezTo>
                    <a:pt x="3260" y="2590"/>
                    <a:pt x="3596" y="2443"/>
                    <a:pt x="3803" y="2036"/>
                  </a:cubicBezTo>
                  <a:cubicBezTo>
                    <a:pt x="4049" y="1561"/>
                    <a:pt x="4000" y="987"/>
                    <a:pt x="3688" y="561"/>
                  </a:cubicBezTo>
                  <a:cubicBezTo>
                    <a:pt x="3401" y="178"/>
                    <a:pt x="2895" y="0"/>
                    <a:pt x="23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2"/>
            <p:cNvSpPr/>
            <p:nvPr/>
          </p:nvSpPr>
          <p:spPr>
            <a:xfrm>
              <a:off x="4394550" y="4307825"/>
              <a:ext cx="116800" cy="59325"/>
            </a:xfrm>
            <a:custGeom>
              <a:rect b="b" l="l" r="r" t="t"/>
              <a:pathLst>
                <a:path extrusionOk="0" h="2373" w="4672">
                  <a:moveTo>
                    <a:pt x="3587" y="0"/>
                  </a:moveTo>
                  <a:cubicBezTo>
                    <a:pt x="3290" y="0"/>
                    <a:pt x="2939" y="42"/>
                    <a:pt x="2541" y="160"/>
                  </a:cubicBezTo>
                  <a:cubicBezTo>
                    <a:pt x="1970" y="329"/>
                    <a:pt x="1487" y="392"/>
                    <a:pt x="1093" y="392"/>
                  </a:cubicBezTo>
                  <a:cubicBezTo>
                    <a:pt x="571" y="392"/>
                    <a:pt x="206" y="281"/>
                    <a:pt x="0" y="160"/>
                  </a:cubicBezTo>
                  <a:lnTo>
                    <a:pt x="0" y="160"/>
                  </a:lnTo>
                  <a:cubicBezTo>
                    <a:pt x="148" y="274"/>
                    <a:pt x="262" y="389"/>
                    <a:pt x="377" y="537"/>
                  </a:cubicBezTo>
                  <a:cubicBezTo>
                    <a:pt x="453" y="643"/>
                    <a:pt x="612" y="1405"/>
                    <a:pt x="1204" y="1405"/>
                  </a:cubicBezTo>
                  <a:cubicBezTo>
                    <a:pt x="1253" y="1405"/>
                    <a:pt x="1306" y="1400"/>
                    <a:pt x="1361" y="1389"/>
                  </a:cubicBezTo>
                  <a:cubicBezTo>
                    <a:pt x="2098" y="1225"/>
                    <a:pt x="1951" y="766"/>
                    <a:pt x="2426" y="619"/>
                  </a:cubicBezTo>
                  <a:cubicBezTo>
                    <a:pt x="2518" y="590"/>
                    <a:pt x="2596" y="578"/>
                    <a:pt x="2661" y="578"/>
                  </a:cubicBezTo>
                  <a:cubicBezTo>
                    <a:pt x="2931" y="578"/>
                    <a:pt x="2974" y="785"/>
                    <a:pt x="2869" y="864"/>
                  </a:cubicBezTo>
                  <a:cubicBezTo>
                    <a:pt x="2813" y="899"/>
                    <a:pt x="2763" y="910"/>
                    <a:pt x="2710" y="910"/>
                  </a:cubicBezTo>
                  <a:cubicBezTo>
                    <a:pt x="2639" y="910"/>
                    <a:pt x="2562" y="890"/>
                    <a:pt x="2459" y="881"/>
                  </a:cubicBezTo>
                  <a:cubicBezTo>
                    <a:pt x="2451" y="880"/>
                    <a:pt x="2442" y="880"/>
                    <a:pt x="2433" y="880"/>
                  </a:cubicBezTo>
                  <a:cubicBezTo>
                    <a:pt x="2248" y="880"/>
                    <a:pt x="1811" y="1033"/>
                    <a:pt x="1967" y="1438"/>
                  </a:cubicBezTo>
                  <a:cubicBezTo>
                    <a:pt x="2131" y="1881"/>
                    <a:pt x="2377" y="2241"/>
                    <a:pt x="2115" y="2372"/>
                  </a:cubicBezTo>
                  <a:cubicBezTo>
                    <a:pt x="2115" y="2372"/>
                    <a:pt x="3033" y="2372"/>
                    <a:pt x="3344" y="2127"/>
                  </a:cubicBezTo>
                  <a:cubicBezTo>
                    <a:pt x="3705" y="1864"/>
                    <a:pt x="3852" y="1405"/>
                    <a:pt x="3721" y="996"/>
                  </a:cubicBezTo>
                  <a:cubicBezTo>
                    <a:pt x="3622" y="501"/>
                    <a:pt x="3949" y="202"/>
                    <a:pt x="4430" y="202"/>
                  </a:cubicBezTo>
                  <a:cubicBezTo>
                    <a:pt x="4507" y="202"/>
                    <a:pt x="4588" y="209"/>
                    <a:pt x="4672" y="225"/>
                  </a:cubicBezTo>
                  <a:cubicBezTo>
                    <a:pt x="4672" y="225"/>
                    <a:pt x="4278" y="0"/>
                    <a:pt x="35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2"/>
            <p:cNvSpPr/>
            <p:nvPr/>
          </p:nvSpPr>
          <p:spPr>
            <a:xfrm>
              <a:off x="4424450" y="4198700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263" y="1"/>
                  </a:moveTo>
                  <a:lnTo>
                    <a:pt x="1263" y="1"/>
                  </a:lnTo>
                  <a:cubicBezTo>
                    <a:pt x="1689" y="427"/>
                    <a:pt x="1837" y="1066"/>
                    <a:pt x="1640" y="1640"/>
                  </a:cubicBezTo>
                  <a:cubicBezTo>
                    <a:pt x="1410" y="2401"/>
                    <a:pt x="887" y="2601"/>
                    <a:pt x="437" y="2601"/>
                  </a:cubicBezTo>
                  <a:cubicBezTo>
                    <a:pt x="277" y="2601"/>
                    <a:pt x="126" y="2576"/>
                    <a:pt x="1" y="2541"/>
                  </a:cubicBezTo>
                  <a:lnTo>
                    <a:pt x="1" y="2541"/>
                  </a:lnTo>
                  <a:cubicBezTo>
                    <a:pt x="1" y="2541"/>
                    <a:pt x="229" y="3348"/>
                    <a:pt x="1008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51" y="3279"/>
                    <a:pt x="1902" y="2623"/>
                    <a:pt x="1886" y="2345"/>
                  </a:cubicBezTo>
                  <a:cubicBezTo>
                    <a:pt x="1869" y="2066"/>
                    <a:pt x="1869" y="1836"/>
                    <a:pt x="1968" y="1836"/>
                  </a:cubicBezTo>
                  <a:cubicBezTo>
                    <a:pt x="2083" y="1836"/>
                    <a:pt x="2115" y="1935"/>
                    <a:pt x="2050" y="2131"/>
                  </a:cubicBezTo>
                  <a:cubicBezTo>
                    <a:pt x="1984" y="2328"/>
                    <a:pt x="1837" y="2967"/>
                    <a:pt x="2935" y="3082"/>
                  </a:cubicBezTo>
                  <a:cubicBezTo>
                    <a:pt x="2787" y="2984"/>
                    <a:pt x="2755" y="2803"/>
                    <a:pt x="2869" y="2672"/>
                  </a:cubicBezTo>
                  <a:cubicBezTo>
                    <a:pt x="3000" y="2426"/>
                    <a:pt x="3230" y="1968"/>
                    <a:pt x="2492" y="1345"/>
                  </a:cubicBezTo>
                  <a:cubicBezTo>
                    <a:pt x="1771" y="722"/>
                    <a:pt x="1706" y="279"/>
                    <a:pt x="126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2"/>
            <p:cNvSpPr/>
            <p:nvPr/>
          </p:nvSpPr>
          <p:spPr>
            <a:xfrm>
              <a:off x="4341275" y="4079275"/>
              <a:ext cx="38550" cy="191575"/>
            </a:xfrm>
            <a:custGeom>
              <a:rect b="b" l="l" r="r" t="t"/>
              <a:pathLst>
                <a:path extrusionOk="0" h="7663" w="1542">
                  <a:moveTo>
                    <a:pt x="625" y="0"/>
                  </a:moveTo>
                  <a:cubicBezTo>
                    <a:pt x="557" y="0"/>
                    <a:pt x="485" y="17"/>
                    <a:pt x="410" y="57"/>
                  </a:cubicBezTo>
                  <a:cubicBezTo>
                    <a:pt x="0" y="286"/>
                    <a:pt x="328" y="827"/>
                    <a:pt x="590" y="1090"/>
                  </a:cubicBezTo>
                  <a:cubicBezTo>
                    <a:pt x="705" y="1204"/>
                    <a:pt x="754" y="1483"/>
                    <a:pt x="804" y="1860"/>
                  </a:cubicBezTo>
                  <a:cubicBezTo>
                    <a:pt x="836" y="2565"/>
                    <a:pt x="820" y="3286"/>
                    <a:pt x="738" y="3991"/>
                  </a:cubicBezTo>
                  <a:cubicBezTo>
                    <a:pt x="607" y="5351"/>
                    <a:pt x="771" y="7122"/>
                    <a:pt x="1459" y="7662"/>
                  </a:cubicBezTo>
                  <a:cubicBezTo>
                    <a:pt x="1459" y="7662"/>
                    <a:pt x="804" y="7040"/>
                    <a:pt x="951" y="5171"/>
                  </a:cubicBezTo>
                  <a:cubicBezTo>
                    <a:pt x="1049" y="3974"/>
                    <a:pt x="1410" y="2827"/>
                    <a:pt x="1476" y="1860"/>
                  </a:cubicBezTo>
                  <a:cubicBezTo>
                    <a:pt x="1541" y="1335"/>
                    <a:pt x="1443" y="811"/>
                    <a:pt x="1181" y="368"/>
                  </a:cubicBezTo>
                  <a:cubicBezTo>
                    <a:pt x="1181" y="368"/>
                    <a:pt x="946" y="0"/>
                    <a:pt x="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2"/>
            <p:cNvSpPr/>
            <p:nvPr/>
          </p:nvSpPr>
          <p:spPr>
            <a:xfrm>
              <a:off x="4214250" y="4093800"/>
              <a:ext cx="116400" cy="136900"/>
            </a:xfrm>
            <a:custGeom>
              <a:rect b="b" l="l" r="r" t="t"/>
              <a:pathLst>
                <a:path extrusionOk="0" h="5476" w="4656">
                  <a:moveTo>
                    <a:pt x="295" y="0"/>
                  </a:moveTo>
                  <a:cubicBezTo>
                    <a:pt x="82" y="394"/>
                    <a:pt x="0" y="836"/>
                    <a:pt x="49" y="1295"/>
                  </a:cubicBezTo>
                  <a:cubicBezTo>
                    <a:pt x="115" y="1918"/>
                    <a:pt x="328" y="2508"/>
                    <a:pt x="688" y="3033"/>
                  </a:cubicBezTo>
                  <a:cubicBezTo>
                    <a:pt x="1182" y="3716"/>
                    <a:pt x="1948" y="3794"/>
                    <a:pt x="2272" y="3794"/>
                  </a:cubicBezTo>
                  <a:cubicBezTo>
                    <a:pt x="2369" y="3794"/>
                    <a:pt x="2426" y="3787"/>
                    <a:pt x="2426" y="3787"/>
                  </a:cubicBezTo>
                  <a:cubicBezTo>
                    <a:pt x="2147" y="3705"/>
                    <a:pt x="2098" y="3377"/>
                    <a:pt x="2295" y="3131"/>
                  </a:cubicBezTo>
                  <a:cubicBezTo>
                    <a:pt x="2459" y="2984"/>
                    <a:pt x="2426" y="2721"/>
                    <a:pt x="2229" y="2607"/>
                  </a:cubicBezTo>
                  <a:cubicBezTo>
                    <a:pt x="2115" y="2541"/>
                    <a:pt x="1836" y="2328"/>
                    <a:pt x="2065" y="2197"/>
                  </a:cubicBezTo>
                  <a:cubicBezTo>
                    <a:pt x="2093" y="2179"/>
                    <a:pt x="2124" y="2170"/>
                    <a:pt x="2157" y="2170"/>
                  </a:cubicBezTo>
                  <a:cubicBezTo>
                    <a:pt x="2395" y="2170"/>
                    <a:pt x="2731" y="2611"/>
                    <a:pt x="2688" y="3115"/>
                  </a:cubicBezTo>
                  <a:cubicBezTo>
                    <a:pt x="2639" y="3688"/>
                    <a:pt x="2918" y="3836"/>
                    <a:pt x="3311" y="4131"/>
                  </a:cubicBezTo>
                  <a:cubicBezTo>
                    <a:pt x="3721" y="4410"/>
                    <a:pt x="3475" y="4934"/>
                    <a:pt x="3475" y="4934"/>
                  </a:cubicBezTo>
                  <a:cubicBezTo>
                    <a:pt x="4196" y="4524"/>
                    <a:pt x="4032" y="3852"/>
                    <a:pt x="3950" y="3705"/>
                  </a:cubicBezTo>
                  <a:cubicBezTo>
                    <a:pt x="3852" y="3541"/>
                    <a:pt x="3672" y="3295"/>
                    <a:pt x="3901" y="3180"/>
                  </a:cubicBezTo>
                  <a:cubicBezTo>
                    <a:pt x="3915" y="3175"/>
                    <a:pt x="3928" y="3172"/>
                    <a:pt x="3940" y="3172"/>
                  </a:cubicBezTo>
                  <a:cubicBezTo>
                    <a:pt x="4140" y="3172"/>
                    <a:pt x="4212" y="3893"/>
                    <a:pt x="4196" y="4541"/>
                  </a:cubicBezTo>
                  <a:cubicBezTo>
                    <a:pt x="4163" y="4918"/>
                    <a:pt x="4344" y="5262"/>
                    <a:pt x="4655" y="5475"/>
                  </a:cubicBezTo>
                  <a:cubicBezTo>
                    <a:pt x="4508" y="5147"/>
                    <a:pt x="4458" y="4803"/>
                    <a:pt x="4458" y="4442"/>
                  </a:cubicBezTo>
                  <a:cubicBezTo>
                    <a:pt x="4458" y="3934"/>
                    <a:pt x="4557" y="3016"/>
                    <a:pt x="3639" y="2394"/>
                  </a:cubicBezTo>
                  <a:cubicBezTo>
                    <a:pt x="2737" y="1787"/>
                    <a:pt x="1639" y="2049"/>
                    <a:pt x="836" y="1476"/>
                  </a:cubicBezTo>
                  <a:cubicBezTo>
                    <a:pt x="754" y="1426"/>
                    <a:pt x="688" y="1361"/>
                    <a:pt x="623" y="1295"/>
                  </a:cubicBezTo>
                  <a:cubicBezTo>
                    <a:pt x="311" y="935"/>
                    <a:pt x="197" y="459"/>
                    <a:pt x="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2"/>
            <p:cNvSpPr/>
            <p:nvPr/>
          </p:nvSpPr>
          <p:spPr>
            <a:xfrm>
              <a:off x="4645325" y="4235300"/>
              <a:ext cx="99600" cy="218775"/>
            </a:xfrm>
            <a:custGeom>
              <a:rect b="b" l="l" r="r" t="t"/>
              <a:pathLst>
                <a:path extrusionOk="0" h="8751" w="3984">
                  <a:moveTo>
                    <a:pt x="1917" y="1"/>
                  </a:moveTo>
                  <a:cubicBezTo>
                    <a:pt x="1764" y="1"/>
                    <a:pt x="1610" y="21"/>
                    <a:pt x="1460" y="61"/>
                  </a:cubicBezTo>
                  <a:cubicBezTo>
                    <a:pt x="689" y="258"/>
                    <a:pt x="148" y="913"/>
                    <a:pt x="83" y="1700"/>
                  </a:cubicBezTo>
                  <a:cubicBezTo>
                    <a:pt x="1" y="2487"/>
                    <a:pt x="411" y="3290"/>
                    <a:pt x="1017" y="3847"/>
                  </a:cubicBezTo>
                  <a:cubicBezTo>
                    <a:pt x="1607" y="4437"/>
                    <a:pt x="2361" y="4716"/>
                    <a:pt x="2902" y="5208"/>
                  </a:cubicBezTo>
                  <a:cubicBezTo>
                    <a:pt x="3443" y="5683"/>
                    <a:pt x="3771" y="6355"/>
                    <a:pt x="3836" y="7060"/>
                  </a:cubicBezTo>
                  <a:cubicBezTo>
                    <a:pt x="3853" y="7716"/>
                    <a:pt x="3508" y="8404"/>
                    <a:pt x="2935" y="8568"/>
                  </a:cubicBezTo>
                  <a:cubicBezTo>
                    <a:pt x="2804" y="8608"/>
                    <a:pt x="2671" y="8627"/>
                    <a:pt x="2542" y="8627"/>
                  </a:cubicBezTo>
                  <a:cubicBezTo>
                    <a:pt x="2091" y="8627"/>
                    <a:pt x="1685" y="8393"/>
                    <a:pt x="1558" y="8011"/>
                  </a:cubicBezTo>
                  <a:cubicBezTo>
                    <a:pt x="1345" y="7568"/>
                    <a:pt x="1542" y="7027"/>
                    <a:pt x="2000" y="6847"/>
                  </a:cubicBezTo>
                  <a:cubicBezTo>
                    <a:pt x="2082" y="6814"/>
                    <a:pt x="2181" y="6798"/>
                    <a:pt x="2263" y="6798"/>
                  </a:cubicBezTo>
                  <a:cubicBezTo>
                    <a:pt x="2263" y="6798"/>
                    <a:pt x="2292" y="6795"/>
                    <a:pt x="2339" y="6795"/>
                  </a:cubicBezTo>
                  <a:cubicBezTo>
                    <a:pt x="2479" y="6795"/>
                    <a:pt x="2771" y="6822"/>
                    <a:pt x="2869" y="7044"/>
                  </a:cubicBezTo>
                  <a:cubicBezTo>
                    <a:pt x="2869" y="7044"/>
                    <a:pt x="2887" y="7078"/>
                    <a:pt x="2864" y="7078"/>
                  </a:cubicBezTo>
                  <a:cubicBezTo>
                    <a:pt x="2856" y="7078"/>
                    <a:pt x="2842" y="7073"/>
                    <a:pt x="2820" y="7060"/>
                  </a:cubicBezTo>
                  <a:cubicBezTo>
                    <a:pt x="2754" y="7027"/>
                    <a:pt x="2683" y="7010"/>
                    <a:pt x="2612" y="7010"/>
                  </a:cubicBezTo>
                  <a:cubicBezTo>
                    <a:pt x="2508" y="7010"/>
                    <a:pt x="2407" y="7047"/>
                    <a:pt x="2328" y="7126"/>
                  </a:cubicBezTo>
                  <a:cubicBezTo>
                    <a:pt x="2066" y="7355"/>
                    <a:pt x="2132" y="7781"/>
                    <a:pt x="2443" y="7945"/>
                  </a:cubicBezTo>
                  <a:cubicBezTo>
                    <a:pt x="2525" y="7983"/>
                    <a:pt x="2610" y="8001"/>
                    <a:pt x="2692" y="8001"/>
                  </a:cubicBezTo>
                  <a:cubicBezTo>
                    <a:pt x="3006" y="8001"/>
                    <a:pt x="3278" y="7734"/>
                    <a:pt x="3148" y="7240"/>
                  </a:cubicBezTo>
                  <a:cubicBezTo>
                    <a:pt x="3044" y="6899"/>
                    <a:pt x="2739" y="6692"/>
                    <a:pt x="2403" y="6692"/>
                  </a:cubicBezTo>
                  <a:cubicBezTo>
                    <a:pt x="2367" y="6692"/>
                    <a:pt x="2332" y="6695"/>
                    <a:pt x="2296" y="6699"/>
                  </a:cubicBezTo>
                  <a:cubicBezTo>
                    <a:pt x="2181" y="6699"/>
                    <a:pt x="2066" y="6732"/>
                    <a:pt x="1951" y="6781"/>
                  </a:cubicBezTo>
                  <a:cubicBezTo>
                    <a:pt x="1492" y="7011"/>
                    <a:pt x="1279" y="7552"/>
                    <a:pt x="1476" y="8027"/>
                  </a:cubicBezTo>
                  <a:cubicBezTo>
                    <a:pt x="1605" y="8464"/>
                    <a:pt x="2066" y="8750"/>
                    <a:pt x="2560" y="8750"/>
                  </a:cubicBezTo>
                  <a:cubicBezTo>
                    <a:pt x="2695" y="8750"/>
                    <a:pt x="2833" y="8729"/>
                    <a:pt x="2968" y="8683"/>
                  </a:cubicBezTo>
                  <a:cubicBezTo>
                    <a:pt x="3607" y="8502"/>
                    <a:pt x="3984" y="7765"/>
                    <a:pt x="3967" y="7060"/>
                  </a:cubicBezTo>
                  <a:cubicBezTo>
                    <a:pt x="3935" y="6306"/>
                    <a:pt x="3590" y="5601"/>
                    <a:pt x="3017" y="5093"/>
                  </a:cubicBezTo>
                  <a:cubicBezTo>
                    <a:pt x="2443" y="4552"/>
                    <a:pt x="1689" y="4274"/>
                    <a:pt x="1132" y="3716"/>
                  </a:cubicBezTo>
                  <a:cubicBezTo>
                    <a:pt x="574" y="3159"/>
                    <a:pt x="181" y="2438"/>
                    <a:pt x="247" y="1700"/>
                  </a:cubicBezTo>
                  <a:cubicBezTo>
                    <a:pt x="263" y="1258"/>
                    <a:pt x="476" y="848"/>
                    <a:pt x="837" y="553"/>
                  </a:cubicBezTo>
                  <a:cubicBezTo>
                    <a:pt x="984" y="438"/>
                    <a:pt x="1165" y="356"/>
                    <a:pt x="1361" y="290"/>
                  </a:cubicBezTo>
                  <a:cubicBezTo>
                    <a:pt x="1501" y="249"/>
                    <a:pt x="1648" y="229"/>
                    <a:pt x="1798" y="229"/>
                  </a:cubicBezTo>
                  <a:cubicBezTo>
                    <a:pt x="1947" y="229"/>
                    <a:pt x="2099" y="249"/>
                    <a:pt x="2246" y="290"/>
                  </a:cubicBezTo>
                  <a:cubicBezTo>
                    <a:pt x="3263" y="553"/>
                    <a:pt x="3590" y="1930"/>
                    <a:pt x="2902" y="2585"/>
                  </a:cubicBezTo>
                  <a:cubicBezTo>
                    <a:pt x="2771" y="2716"/>
                    <a:pt x="2591" y="2815"/>
                    <a:pt x="2410" y="2847"/>
                  </a:cubicBezTo>
                  <a:cubicBezTo>
                    <a:pt x="2347" y="2856"/>
                    <a:pt x="2287" y="2860"/>
                    <a:pt x="2230" y="2860"/>
                  </a:cubicBezTo>
                  <a:cubicBezTo>
                    <a:pt x="1758" y="2860"/>
                    <a:pt x="1514" y="2577"/>
                    <a:pt x="1558" y="2372"/>
                  </a:cubicBezTo>
                  <a:cubicBezTo>
                    <a:pt x="1558" y="2372"/>
                    <a:pt x="1558" y="2356"/>
                    <a:pt x="1623" y="2356"/>
                  </a:cubicBezTo>
                  <a:cubicBezTo>
                    <a:pt x="1634" y="2356"/>
                    <a:pt x="1654" y="2357"/>
                    <a:pt x="1680" y="2357"/>
                  </a:cubicBezTo>
                  <a:cubicBezTo>
                    <a:pt x="1818" y="2357"/>
                    <a:pt x="2139" y="2333"/>
                    <a:pt x="2263" y="2044"/>
                  </a:cubicBezTo>
                  <a:cubicBezTo>
                    <a:pt x="2383" y="1685"/>
                    <a:pt x="2102" y="1347"/>
                    <a:pt x="1764" y="1347"/>
                  </a:cubicBezTo>
                  <a:cubicBezTo>
                    <a:pt x="1686" y="1347"/>
                    <a:pt x="1605" y="1365"/>
                    <a:pt x="1525" y="1405"/>
                  </a:cubicBezTo>
                  <a:cubicBezTo>
                    <a:pt x="919" y="1798"/>
                    <a:pt x="1066" y="2716"/>
                    <a:pt x="1755" y="2897"/>
                  </a:cubicBezTo>
                  <a:cubicBezTo>
                    <a:pt x="1930" y="2982"/>
                    <a:pt x="2115" y="3022"/>
                    <a:pt x="2298" y="3022"/>
                  </a:cubicBezTo>
                  <a:cubicBezTo>
                    <a:pt x="2747" y="3022"/>
                    <a:pt x="3182" y="2780"/>
                    <a:pt x="3427" y="2372"/>
                  </a:cubicBezTo>
                  <a:cubicBezTo>
                    <a:pt x="3689" y="1831"/>
                    <a:pt x="3623" y="1176"/>
                    <a:pt x="3279" y="684"/>
                  </a:cubicBezTo>
                  <a:cubicBezTo>
                    <a:pt x="2961" y="239"/>
                    <a:pt x="2446" y="1"/>
                    <a:pt x="19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2"/>
            <p:cNvSpPr/>
            <p:nvPr/>
          </p:nvSpPr>
          <p:spPr>
            <a:xfrm>
              <a:off x="4700650" y="4318350"/>
              <a:ext cx="42650" cy="60275"/>
            </a:xfrm>
            <a:custGeom>
              <a:rect b="b" l="l" r="r" t="t"/>
              <a:pathLst>
                <a:path extrusionOk="0" h="2411" w="1706">
                  <a:moveTo>
                    <a:pt x="197" y="1"/>
                  </a:moveTo>
                  <a:cubicBezTo>
                    <a:pt x="197" y="165"/>
                    <a:pt x="164" y="312"/>
                    <a:pt x="115" y="460"/>
                  </a:cubicBezTo>
                  <a:cubicBezTo>
                    <a:pt x="1" y="853"/>
                    <a:pt x="312" y="1115"/>
                    <a:pt x="951" y="1394"/>
                  </a:cubicBezTo>
                  <a:cubicBezTo>
                    <a:pt x="1574" y="1673"/>
                    <a:pt x="1656" y="2410"/>
                    <a:pt x="1656" y="2410"/>
                  </a:cubicBezTo>
                  <a:cubicBezTo>
                    <a:pt x="1705" y="394"/>
                    <a:pt x="886" y="329"/>
                    <a:pt x="689" y="329"/>
                  </a:cubicBezTo>
                  <a:cubicBezTo>
                    <a:pt x="492" y="329"/>
                    <a:pt x="378" y="247"/>
                    <a:pt x="361" y="148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2"/>
            <p:cNvSpPr/>
            <p:nvPr/>
          </p:nvSpPr>
          <p:spPr>
            <a:xfrm>
              <a:off x="4566250" y="4140525"/>
              <a:ext cx="159825" cy="250800"/>
            </a:xfrm>
            <a:custGeom>
              <a:rect b="b" l="l" r="r" t="t"/>
              <a:pathLst>
                <a:path extrusionOk="0" h="10032" w="6393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8" y="574"/>
                    <a:pt x="361" y="1197"/>
                    <a:pt x="754" y="1819"/>
                  </a:cubicBezTo>
                  <a:cubicBezTo>
                    <a:pt x="1197" y="2508"/>
                    <a:pt x="1787" y="2295"/>
                    <a:pt x="1984" y="2868"/>
                  </a:cubicBezTo>
                  <a:cubicBezTo>
                    <a:pt x="1984" y="2868"/>
                    <a:pt x="2066" y="3164"/>
                    <a:pt x="1869" y="3262"/>
                  </a:cubicBezTo>
                  <a:cubicBezTo>
                    <a:pt x="1835" y="3283"/>
                    <a:pt x="1803" y="3293"/>
                    <a:pt x="1772" y="3293"/>
                  </a:cubicBezTo>
                  <a:cubicBezTo>
                    <a:pt x="1639" y="3293"/>
                    <a:pt x="1541" y="3113"/>
                    <a:pt x="1541" y="2967"/>
                  </a:cubicBezTo>
                  <a:cubicBezTo>
                    <a:pt x="1492" y="2655"/>
                    <a:pt x="1230" y="2426"/>
                    <a:pt x="935" y="2377"/>
                  </a:cubicBezTo>
                  <a:cubicBezTo>
                    <a:pt x="541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0"/>
                    <a:pt x="558" y="2508"/>
                    <a:pt x="525" y="2655"/>
                  </a:cubicBezTo>
                  <a:cubicBezTo>
                    <a:pt x="459" y="2803"/>
                    <a:pt x="164" y="3295"/>
                    <a:pt x="721" y="3672"/>
                  </a:cubicBezTo>
                  <a:cubicBezTo>
                    <a:pt x="1295" y="4049"/>
                    <a:pt x="1574" y="3852"/>
                    <a:pt x="1689" y="4491"/>
                  </a:cubicBezTo>
                  <a:cubicBezTo>
                    <a:pt x="1787" y="5130"/>
                    <a:pt x="1836" y="5901"/>
                    <a:pt x="2180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5" y="5629"/>
                    <a:pt x="1441" y="5422"/>
                    <a:pt x="1093" y="5422"/>
                  </a:cubicBezTo>
                  <a:cubicBezTo>
                    <a:pt x="1067" y="5422"/>
                    <a:pt x="1042" y="5423"/>
                    <a:pt x="1016" y="5426"/>
                  </a:cubicBezTo>
                  <a:cubicBezTo>
                    <a:pt x="973" y="5428"/>
                    <a:pt x="933" y="5429"/>
                    <a:pt x="896" y="5429"/>
                  </a:cubicBezTo>
                  <a:cubicBezTo>
                    <a:pt x="433" y="5429"/>
                    <a:pt x="374" y="5252"/>
                    <a:pt x="328" y="5130"/>
                  </a:cubicBezTo>
                  <a:lnTo>
                    <a:pt x="328" y="5130"/>
                  </a:lnTo>
                  <a:cubicBezTo>
                    <a:pt x="328" y="5131"/>
                    <a:pt x="0" y="6114"/>
                    <a:pt x="935" y="6606"/>
                  </a:cubicBezTo>
                  <a:cubicBezTo>
                    <a:pt x="1869" y="7097"/>
                    <a:pt x="1803" y="6737"/>
                    <a:pt x="3082" y="7786"/>
                  </a:cubicBezTo>
                  <a:cubicBezTo>
                    <a:pt x="4131" y="8655"/>
                    <a:pt x="4344" y="8687"/>
                    <a:pt x="4344" y="8687"/>
                  </a:cubicBezTo>
                  <a:cubicBezTo>
                    <a:pt x="4316" y="8683"/>
                    <a:pt x="4289" y="8681"/>
                    <a:pt x="4262" y="8681"/>
                  </a:cubicBezTo>
                  <a:cubicBezTo>
                    <a:pt x="4081" y="8681"/>
                    <a:pt x="3919" y="8774"/>
                    <a:pt x="3819" y="8917"/>
                  </a:cubicBezTo>
                  <a:cubicBezTo>
                    <a:pt x="3623" y="9228"/>
                    <a:pt x="3721" y="9638"/>
                    <a:pt x="4049" y="9786"/>
                  </a:cubicBezTo>
                  <a:cubicBezTo>
                    <a:pt x="4049" y="9786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0" y="9572"/>
                  </a:cubicBezTo>
                  <a:cubicBezTo>
                    <a:pt x="4271" y="9572"/>
                    <a:pt x="4415" y="9657"/>
                    <a:pt x="4571" y="9657"/>
                  </a:cubicBezTo>
                  <a:cubicBezTo>
                    <a:pt x="4667" y="9657"/>
                    <a:pt x="4766" y="9625"/>
                    <a:pt x="4868" y="9523"/>
                  </a:cubicBezTo>
                  <a:cubicBezTo>
                    <a:pt x="4988" y="9411"/>
                    <a:pt x="5182" y="9314"/>
                    <a:pt x="5409" y="9314"/>
                  </a:cubicBezTo>
                  <a:cubicBezTo>
                    <a:pt x="5712" y="9314"/>
                    <a:pt x="6074" y="9488"/>
                    <a:pt x="6393" y="10031"/>
                  </a:cubicBezTo>
                  <a:cubicBezTo>
                    <a:pt x="6393" y="10031"/>
                    <a:pt x="6163" y="9212"/>
                    <a:pt x="4836" y="8687"/>
                  </a:cubicBezTo>
                  <a:cubicBezTo>
                    <a:pt x="3131" y="7966"/>
                    <a:pt x="2049" y="6261"/>
                    <a:pt x="2131" y="4409"/>
                  </a:cubicBezTo>
                  <a:cubicBezTo>
                    <a:pt x="2213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2"/>
            <p:cNvSpPr/>
            <p:nvPr/>
          </p:nvSpPr>
          <p:spPr>
            <a:xfrm>
              <a:off x="4612550" y="4076475"/>
              <a:ext cx="68875" cy="268550"/>
            </a:xfrm>
            <a:custGeom>
              <a:rect b="b" l="l" r="r" t="t"/>
              <a:pathLst>
                <a:path extrusionOk="0" h="10742" w="2755">
                  <a:moveTo>
                    <a:pt x="1316" y="1"/>
                  </a:moveTo>
                  <a:cubicBezTo>
                    <a:pt x="732" y="1"/>
                    <a:pt x="172" y="384"/>
                    <a:pt x="99" y="906"/>
                  </a:cubicBezTo>
                  <a:cubicBezTo>
                    <a:pt x="0" y="1431"/>
                    <a:pt x="377" y="1923"/>
                    <a:pt x="902" y="1972"/>
                  </a:cubicBezTo>
                  <a:lnTo>
                    <a:pt x="1066" y="1972"/>
                  </a:lnTo>
                  <a:cubicBezTo>
                    <a:pt x="1590" y="1939"/>
                    <a:pt x="1853" y="1333"/>
                    <a:pt x="1656" y="1070"/>
                  </a:cubicBezTo>
                  <a:cubicBezTo>
                    <a:pt x="1573" y="958"/>
                    <a:pt x="1454" y="907"/>
                    <a:pt x="1336" y="907"/>
                  </a:cubicBezTo>
                  <a:cubicBezTo>
                    <a:pt x="1128" y="907"/>
                    <a:pt x="924" y="1065"/>
                    <a:pt x="935" y="1316"/>
                  </a:cubicBezTo>
                  <a:cubicBezTo>
                    <a:pt x="951" y="1644"/>
                    <a:pt x="1312" y="1611"/>
                    <a:pt x="1345" y="1660"/>
                  </a:cubicBezTo>
                  <a:cubicBezTo>
                    <a:pt x="1377" y="1693"/>
                    <a:pt x="1345" y="1759"/>
                    <a:pt x="1345" y="1759"/>
                  </a:cubicBezTo>
                  <a:cubicBezTo>
                    <a:pt x="1312" y="1824"/>
                    <a:pt x="1246" y="1874"/>
                    <a:pt x="1164" y="1906"/>
                  </a:cubicBezTo>
                  <a:cubicBezTo>
                    <a:pt x="1148" y="1906"/>
                    <a:pt x="1131" y="1906"/>
                    <a:pt x="1115" y="1923"/>
                  </a:cubicBezTo>
                  <a:lnTo>
                    <a:pt x="1099" y="1923"/>
                  </a:lnTo>
                  <a:cubicBezTo>
                    <a:pt x="1067" y="1926"/>
                    <a:pt x="1035" y="1928"/>
                    <a:pt x="1004" y="1928"/>
                  </a:cubicBezTo>
                  <a:cubicBezTo>
                    <a:pt x="489" y="1928"/>
                    <a:pt x="73" y="1432"/>
                    <a:pt x="197" y="906"/>
                  </a:cubicBezTo>
                  <a:cubicBezTo>
                    <a:pt x="269" y="435"/>
                    <a:pt x="763" y="118"/>
                    <a:pt x="1279" y="118"/>
                  </a:cubicBezTo>
                  <a:cubicBezTo>
                    <a:pt x="1590" y="118"/>
                    <a:pt x="1908" y="232"/>
                    <a:pt x="2148" y="497"/>
                  </a:cubicBezTo>
                  <a:cubicBezTo>
                    <a:pt x="2443" y="923"/>
                    <a:pt x="2590" y="1431"/>
                    <a:pt x="2557" y="1956"/>
                  </a:cubicBezTo>
                  <a:cubicBezTo>
                    <a:pt x="2525" y="2464"/>
                    <a:pt x="2426" y="2955"/>
                    <a:pt x="2246" y="3447"/>
                  </a:cubicBezTo>
                  <a:cubicBezTo>
                    <a:pt x="1426" y="5463"/>
                    <a:pt x="525" y="7496"/>
                    <a:pt x="1148" y="8971"/>
                  </a:cubicBezTo>
                  <a:cubicBezTo>
                    <a:pt x="1426" y="9725"/>
                    <a:pt x="1967" y="10348"/>
                    <a:pt x="2672" y="10741"/>
                  </a:cubicBezTo>
                  <a:cubicBezTo>
                    <a:pt x="2000" y="10331"/>
                    <a:pt x="1492" y="9692"/>
                    <a:pt x="1230" y="8938"/>
                  </a:cubicBezTo>
                  <a:cubicBezTo>
                    <a:pt x="672" y="7512"/>
                    <a:pt x="1574" y="5545"/>
                    <a:pt x="2410" y="3496"/>
                  </a:cubicBezTo>
                  <a:cubicBezTo>
                    <a:pt x="2590" y="3005"/>
                    <a:pt x="2705" y="2496"/>
                    <a:pt x="2721" y="1972"/>
                  </a:cubicBezTo>
                  <a:cubicBezTo>
                    <a:pt x="2754" y="1415"/>
                    <a:pt x="2590" y="857"/>
                    <a:pt x="2246" y="415"/>
                  </a:cubicBezTo>
                  <a:cubicBezTo>
                    <a:pt x="1985" y="124"/>
                    <a:pt x="1647" y="1"/>
                    <a:pt x="13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2"/>
            <p:cNvSpPr/>
            <p:nvPr/>
          </p:nvSpPr>
          <p:spPr>
            <a:xfrm>
              <a:off x="4679750" y="434540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2"/>
            <p:cNvSpPr/>
            <p:nvPr/>
          </p:nvSpPr>
          <p:spPr>
            <a:xfrm>
              <a:off x="4697775" y="4154850"/>
              <a:ext cx="94700" cy="93450"/>
            </a:xfrm>
            <a:custGeom>
              <a:rect b="b" l="l" r="r" t="t"/>
              <a:pathLst>
                <a:path extrusionOk="0" h="3738" w="3788">
                  <a:moveTo>
                    <a:pt x="509" y="1"/>
                  </a:moveTo>
                  <a:cubicBezTo>
                    <a:pt x="509" y="1"/>
                    <a:pt x="279" y="83"/>
                    <a:pt x="132" y="673"/>
                  </a:cubicBezTo>
                  <a:cubicBezTo>
                    <a:pt x="1" y="1279"/>
                    <a:pt x="263" y="1492"/>
                    <a:pt x="1050" y="1853"/>
                  </a:cubicBezTo>
                  <a:cubicBezTo>
                    <a:pt x="1837" y="2230"/>
                    <a:pt x="1869" y="3508"/>
                    <a:pt x="1869" y="3508"/>
                  </a:cubicBezTo>
                  <a:lnTo>
                    <a:pt x="1902" y="3738"/>
                  </a:lnTo>
                  <a:lnTo>
                    <a:pt x="1919" y="3508"/>
                  </a:lnTo>
                  <a:cubicBezTo>
                    <a:pt x="1919" y="3508"/>
                    <a:pt x="1951" y="2214"/>
                    <a:pt x="2738" y="1853"/>
                  </a:cubicBezTo>
                  <a:cubicBezTo>
                    <a:pt x="3525" y="1509"/>
                    <a:pt x="3787" y="1279"/>
                    <a:pt x="3656" y="673"/>
                  </a:cubicBezTo>
                  <a:cubicBezTo>
                    <a:pt x="3509" y="83"/>
                    <a:pt x="3279" y="1"/>
                    <a:pt x="3279" y="1"/>
                  </a:cubicBezTo>
                  <a:lnTo>
                    <a:pt x="3279" y="1"/>
                  </a:lnTo>
                  <a:cubicBezTo>
                    <a:pt x="3279" y="1"/>
                    <a:pt x="3293" y="268"/>
                    <a:pt x="3113" y="268"/>
                  </a:cubicBezTo>
                  <a:cubicBezTo>
                    <a:pt x="3098" y="268"/>
                    <a:pt x="3083" y="267"/>
                    <a:pt x="3066" y="263"/>
                  </a:cubicBezTo>
                  <a:cubicBezTo>
                    <a:pt x="2958" y="240"/>
                    <a:pt x="2814" y="180"/>
                    <a:pt x="2679" y="180"/>
                  </a:cubicBezTo>
                  <a:cubicBezTo>
                    <a:pt x="2528" y="180"/>
                    <a:pt x="2389" y="255"/>
                    <a:pt x="2328" y="542"/>
                  </a:cubicBezTo>
                  <a:cubicBezTo>
                    <a:pt x="2202" y="1062"/>
                    <a:pt x="2152" y="1643"/>
                    <a:pt x="1944" y="1643"/>
                  </a:cubicBezTo>
                  <a:cubicBezTo>
                    <a:pt x="1936" y="1643"/>
                    <a:pt x="1927" y="1642"/>
                    <a:pt x="1919" y="1640"/>
                  </a:cubicBezTo>
                  <a:lnTo>
                    <a:pt x="1869" y="1640"/>
                  </a:lnTo>
                  <a:cubicBezTo>
                    <a:pt x="1861" y="1642"/>
                    <a:pt x="1852" y="1643"/>
                    <a:pt x="1844" y="1643"/>
                  </a:cubicBezTo>
                  <a:cubicBezTo>
                    <a:pt x="1636" y="1643"/>
                    <a:pt x="1586" y="1062"/>
                    <a:pt x="1460" y="542"/>
                  </a:cubicBezTo>
                  <a:cubicBezTo>
                    <a:pt x="1399" y="255"/>
                    <a:pt x="1260" y="180"/>
                    <a:pt x="1109" y="180"/>
                  </a:cubicBezTo>
                  <a:cubicBezTo>
                    <a:pt x="975" y="180"/>
                    <a:pt x="830" y="240"/>
                    <a:pt x="722" y="263"/>
                  </a:cubicBezTo>
                  <a:cubicBezTo>
                    <a:pt x="705" y="267"/>
                    <a:pt x="690" y="268"/>
                    <a:pt x="676" y="268"/>
                  </a:cubicBezTo>
                  <a:cubicBezTo>
                    <a:pt x="495" y="268"/>
                    <a:pt x="509" y="1"/>
                    <a:pt x="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2"/>
            <p:cNvSpPr/>
            <p:nvPr/>
          </p:nvSpPr>
          <p:spPr>
            <a:xfrm>
              <a:off x="4675650" y="4066350"/>
              <a:ext cx="69275" cy="204100"/>
            </a:xfrm>
            <a:custGeom>
              <a:rect b="b" l="l" r="r" t="t"/>
              <a:pathLst>
                <a:path extrusionOk="0" h="8164" w="2771">
                  <a:moveTo>
                    <a:pt x="2082" y="0"/>
                  </a:moveTo>
                  <a:lnTo>
                    <a:pt x="2082" y="0"/>
                  </a:lnTo>
                  <a:cubicBezTo>
                    <a:pt x="2377" y="984"/>
                    <a:pt x="1296" y="1230"/>
                    <a:pt x="673" y="2377"/>
                  </a:cubicBezTo>
                  <a:cubicBezTo>
                    <a:pt x="574" y="2541"/>
                    <a:pt x="492" y="2721"/>
                    <a:pt x="443" y="2918"/>
                  </a:cubicBezTo>
                  <a:cubicBezTo>
                    <a:pt x="1" y="4295"/>
                    <a:pt x="263" y="5229"/>
                    <a:pt x="1558" y="6147"/>
                  </a:cubicBezTo>
                  <a:cubicBezTo>
                    <a:pt x="2705" y="6950"/>
                    <a:pt x="2754" y="8016"/>
                    <a:pt x="2754" y="8163"/>
                  </a:cubicBezTo>
                  <a:cubicBezTo>
                    <a:pt x="2771" y="7655"/>
                    <a:pt x="2623" y="7163"/>
                    <a:pt x="2328" y="6770"/>
                  </a:cubicBezTo>
                  <a:cubicBezTo>
                    <a:pt x="2017" y="6327"/>
                    <a:pt x="1623" y="6081"/>
                    <a:pt x="1050" y="5573"/>
                  </a:cubicBezTo>
                  <a:cubicBezTo>
                    <a:pt x="869" y="5409"/>
                    <a:pt x="722" y="5213"/>
                    <a:pt x="640" y="4983"/>
                  </a:cubicBezTo>
                  <a:cubicBezTo>
                    <a:pt x="312" y="4147"/>
                    <a:pt x="968" y="3278"/>
                    <a:pt x="1312" y="2918"/>
                  </a:cubicBezTo>
                  <a:cubicBezTo>
                    <a:pt x="1460" y="2738"/>
                    <a:pt x="1656" y="2574"/>
                    <a:pt x="1853" y="2377"/>
                  </a:cubicBezTo>
                  <a:cubicBezTo>
                    <a:pt x="2214" y="2033"/>
                    <a:pt x="2476" y="1574"/>
                    <a:pt x="2558" y="1082"/>
                  </a:cubicBezTo>
                  <a:cubicBezTo>
                    <a:pt x="2705" y="197"/>
                    <a:pt x="2083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2"/>
            <p:cNvSpPr/>
            <p:nvPr/>
          </p:nvSpPr>
          <p:spPr>
            <a:xfrm>
              <a:off x="3456950" y="4390150"/>
              <a:ext cx="226650" cy="157775"/>
            </a:xfrm>
            <a:custGeom>
              <a:rect b="b" l="l" r="r" t="t"/>
              <a:pathLst>
                <a:path extrusionOk="0" h="6311" w="9066">
                  <a:moveTo>
                    <a:pt x="7059" y="0"/>
                  </a:moveTo>
                  <a:cubicBezTo>
                    <a:pt x="6608" y="0"/>
                    <a:pt x="6183" y="159"/>
                    <a:pt x="5918" y="489"/>
                  </a:cubicBezTo>
                  <a:cubicBezTo>
                    <a:pt x="5525" y="915"/>
                    <a:pt x="5476" y="1538"/>
                    <a:pt x="5803" y="1997"/>
                  </a:cubicBezTo>
                  <a:cubicBezTo>
                    <a:pt x="5902" y="2145"/>
                    <a:pt x="6033" y="2243"/>
                    <a:pt x="6180" y="2308"/>
                  </a:cubicBezTo>
                  <a:lnTo>
                    <a:pt x="6213" y="2325"/>
                  </a:lnTo>
                  <a:lnTo>
                    <a:pt x="6279" y="2341"/>
                  </a:lnTo>
                  <a:cubicBezTo>
                    <a:pt x="6312" y="2358"/>
                    <a:pt x="6344" y="2358"/>
                    <a:pt x="6377" y="2374"/>
                  </a:cubicBezTo>
                  <a:cubicBezTo>
                    <a:pt x="6446" y="2390"/>
                    <a:pt x="6516" y="2398"/>
                    <a:pt x="6587" y="2398"/>
                  </a:cubicBezTo>
                  <a:cubicBezTo>
                    <a:pt x="6802" y="2398"/>
                    <a:pt x="7016" y="2322"/>
                    <a:pt x="7164" y="2161"/>
                  </a:cubicBezTo>
                  <a:cubicBezTo>
                    <a:pt x="7554" y="1755"/>
                    <a:pt x="7284" y="1212"/>
                    <a:pt x="6947" y="1212"/>
                  </a:cubicBezTo>
                  <a:cubicBezTo>
                    <a:pt x="6916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5" y="1849"/>
                  </a:cubicBezTo>
                  <a:cubicBezTo>
                    <a:pt x="6759" y="1880"/>
                    <a:pt x="6818" y="1894"/>
                    <a:pt x="6876" y="1894"/>
                  </a:cubicBezTo>
                  <a:cubicBezTo>
                    <a:pt x="6976" y="1894"/>
                    <a:pt x="7075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7016" y="2145"/>
                  </a:cubicBezTo>
                  <a:cubicBezTo>
                    <a:pt x="6859" y="2253"/>
                    <a:pt x="6684" y="2317"/>
                    <a:pt x="6505" y="2317"/>
                  </a:cubicBezTo>
                  <a:cubicBezTo>
                    <a:pt x="6441" y="2317"/>
                    <a:pt x="6376" y="2309"/>
                    <a:pt x="6312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3" y="251"/>
                    <a:pt x="6616" y="107"/>
                    <a:pt x="7033" y="107"/>
                  </a:cubicBezTo>
                  <a:cubicBezTo>
                    <a:pt x="7899" y="107"/>
                    <a:pt x="8863" y="731"/>
                    <a:pt x="8885" y="1849"/>
                  </a:cubicBezTo>
                  <a:cubicBezTo>
                    <a:pt x="8918" y="2669"/>
                    <a:pt x="8475" y="3407"/>
                    <a:pt x="7754" y="3784"/>
                  </a:cubicBezTo>
                  <a:lnTo>
                    <a:pt x="7705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1" y="3973"/>
                    <a:pt x="6759" y="3973"/>
                  </a:cubicBezTo>
                  <a:cubicBezTo>
                    <a:pt x="5184" y="3973"/>
                    <a:pt x="3644" y="2835"/>
                    <a:pt x="2314" y="2835"/>
                  </a:cubicBezTo>
                  <a:cubicBezTo>
                    <a:pt x="2163" y="2835"/>
                    <a:pt x="2015" y="2850"/>
                    <a:pt x="1869" y="2882"/>
                  </a:cubicBezTo>
                  <a:cubicBezTo>
                    <a:pt x="607" y="3161"/>
                    <a:pt x="247" y="4046"/>
                    <a:pt x="148" y="4587"/>
                  </a:cubicBezTo>
                  <a:cubicBezTo>
                    <a:pt x="1" y="5128"/>
                    <a:pt x="99" y="5734"/>
                    <a:pt x="558" y="6062"/>
                  </a:cubicBezTo>
                  <a:cubicBezTo>
                    <a:pt x="779" y="6232"/>
                    <a:pt x="1048" y="6310"/>
                    <a:pt x="1311" y="6310"/>
                  </a:cubicBezTo>
                  <a:cubicBezTo>
                    <a:pt x="1733" y="6310"/>
                    <a:pt x="2141" y="6110"/>
                    <a:pt x="2312" y="5767"/>
                  </a:cubicBezTo>
                  <a:cubicBezTo>
                    <a:pt x="2640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9" y="4342"/>
                  </a:cubicBezTo>
                  <a:cubicBezTo>
                    <a:pt x="1254" y="4342"/>
                    <a:pt x="965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7" y="5242"/>
                    <a:pt x="837" y="5259"/>
                    <a:pt x="837" y="5275"/>
                  </a:cubicBezTo>
                  <a:cubicBezTo>
                    <a:pt x="837" y="5275"/>
                    <a:pt x="837" y="5292"/>
                    <a:pt x="837" y="5292"/>
                  </a:cubicBezTo>
                  <a:cubicBezTo>
                    <a:pt x="911" y="5526"/>
                    <a:pt x="1124" y="5667"/>
                    <a:pt x="1343" y="5667"/>
                  </a:cubicBezTo>
                  <a:cubicBezTo>
                    <a:pt x="1416" y="5667"/>
                    <a:pt x="1489" y="5652"/>
                    <a:pt x="1558" y="5619"/>
                  </a:cubicBezTo>
                  <a:cubicBezTo>
                    <a:pt x="1909" y="5476"/>
                    <a:pt x="1794" y="4913"/>
                    <a:pt x="1440" y="4913"/>
                  </a:cubicBezTo>
                  <a:cubicBezTo>
                    <a:pt x="1431" y="4913"/>
                    <a:pt x="1421" y="4914"/>
                    <a:pt x="1411" y="4915"/>
                  </a:cubicBezTo>
                  <a:cubicBezTo>
                    <a:pt x="1050" y="4964"/>
                    <a:pt x="1099" y="5324"/>
                    <a:pt x="1050" y="5374"/>
                  </a:cubicBezTo>
                  <a:cubicBezTo>
                    <a:pt x="1040" y="5383"/>
                    <a:pt x="1030" y="5387"/>
                    <a:pt x="1018" y="5387"/>
                  </a:cubicBezTo>
                  <a:cubicBezTo>
                    <a:pt x="971" y="5387"/>
                    <a:pt x="916" y="5318"/>
                    <a:pt x="902" y="5292"/>
                  </a:cubicBezTo>
                  <a:cubicBezTo>
                    <a:pt x="820" y="5095"/>
                    <a:pt x="837" y="4882"/>
                    <a:pt x="935" y="4718"/>
                  </a:cubicBezTo>
                  <a:cubicBezTo>
                    <a:pt x="1074" y="4510"/>
                    <a:pt x="1302" y="4392"/>
                    <a:pt x="1540" y="4392"/>
                  </a:cubicBezTo>
                  <a:cubicBezTo>
                    <a:pt x="1639" y="4392"/>
                    <a:pt x="1740" y="4412"/>
                    <a:pt x="1837" y="4456"/>
                  </a:cubicBezTo>
                  <a:cubicBezTo>
                    <a:pt x="2296" y="4570"/>
                    <a:pt x="2542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99" y="5554"/>
                    <a:pt x="116" y="4636"/>
                    <a:pt x="542" y="4062"/>
                  </a:cubicBezTo>
                  <a:cubicBezTo>
                    <a:pt x="903" y="3589"/>
                    <a:pt x="1492" y="3352"/>
                    <a:pt x="2106" y="3352"/>
                  </a:cubicBezTo>
                  <a:cubicBezTo>
                    <a:pt x="2300" y="3352"/>
                    <a:pt x="2496" y="3376"/>
                    <a:pt x="2689" y="3423"/>
                  </a:cubicBezTo>
                  <a:cubicBezTo>
                    <a:pt x="3492" y="3620"/>
                    <a:pt x="4328" y="3964"/>
                    <a:pt x="5213" y="4193"/>
                  </a:cubicBezTo>
                  <a:cubicBezTo>
                    <a:pt x="5534" y="4253"/>
                    <a:pt x="5863" y="4286"/>
                    <a:pt x="6190" y="4286"/>
                  </a:cubicBezTo>
                  <a:cubicBezTo>
                    <a:pt x="6765" y="4286"/>
                    <a:pt x="7334" y="4182"/>
                    <a:pt x="7836" y="3931"/>
                  </a:cubicBezTo>
                  <a:cubicBezTo>
                    <a:pt x="8606" y="3521"/>
                    <a:pt x="9065" y="2718"/>
                    <a:pt x="9049" y="1849"/>
                  </a:cubicBezTo>
                  <a:cubicBezTo>
                    <a:pt x="9005" y="653"/>
                    <a:pt x="7976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2"/>
            <p:cNvSpPr/>
            <p:nvPr/>
          </p:nvSpPr>
          <p:spPr>
            <a:xfrm>
              <a:off x="3380750" y="4526125"/>
              <a:ext cx="153675" cy="154500"/>
            </a:xfrm>
            <a:custGeom>
              <a:rect b="b" l="l" r="r" t="t"/>
              <a:pathLst>
                <a:path extrusionOk="0" h="6180" w="6147">
                  <a:moveTo>
                    <a:pt x="3065" y="0"/>
                  </a:moveTo>
                  <a:cubicBezTo>
                    <a:pt x="3032" y="115"/>
                    <a:pt x="3016" y="230"/>
                    <a:pt x="3000" y="361"/>
                  </a:cubicBezTo>
                  <a:cubicBezTo>
                    <a:pt x="3000" y="361"/>
                    <a:pt x="2918" y="1262"/>
                    <a:pt x="2033" y="1377"/>
                  </a:cubicBezTo>
                  <a:cubicBezTo>
                    <a:pt x="1164" y="1508"/>
                    <a:pt x="574" y="1623"/>
                    <a:pt x="541" y="2295"/>
                  </a:cubicBezTo>
                  <a:cubicBezTo>
                    <a:pt x="511" y="2896"/>
                    <a:pt x="330" y="3221"/>
                    <a:pt x="73" y="3221"/>
                  </a:cubicBezTo>
                  <a:cubicBezTo>
                    <a:pt x="49" y="3221"/>
                    <a:pt x="25" y="3218"/>
                    <a:pt x="0" y="3213"/>
                  </a:cubicBezTo>
                  <a:lnTo>
                    <a:pt x="0" y="3213"/>
                  </a:lnTo>
                  <a:cubicBezTo>
                    <a:pt x="0" y="3213"/>
                    <a:pt x="366" y="3761"/>
                    <a:pt x="973" y="3761"/>
                  </a:cubicBezTo>
                  <a:cubicBezTo>
                    <a:pt x="1093" y="3761"/>
                    <a:pt x="1222" y="3740"/>
                    <a:pt x="1361" y="3688"/>
                  </a:cubicBezTo>
                  <a:cubicBezTo>
                    <a:pt x="2180" y="3360"/>
                    <a:pt x="2115" y="2819"/>
                    <a:pt x="2131" y="2656"/>
                  </a:cubicBezTo>
                  <a:cubicBezTo>
                    <a:pt x="2131" y="2518"/>
                    <a:pt x="2203" y="2308"/>
                    <a:pt x="2346" y="2308"/>
                  </a:cubicBezTo>
                  <a:cubicBezTo>
                    <a:pt x="2356" y="2308"/>
                    <a:pt x="2366" y="2309"/>
                    <a:pt x="2377" y="2311"/>
                  </a:cubicBezTo>
                  <a:cubicBezTo>
                    <a:pt x="2541" y="2344"/>
                    <a:pt x="2606" y="2656"/>
                    <a:pt x="2360" y="2951"/>
                  </a:cubicBezTo>
                  <a:cubicBezTo>
                    <a:pt x="2016" y="3311"/>
                    <a:pt x="1983" y="3852"/>
                    <a:pt x="2262" y="4262"/>
                  </a:cubicBezTo>
                  <a:cubicBezTo>
                    <a:pt x="2623" y="4819"/>
                    <a:pt x="3065" y="6180"/>
                    <a:pt x="3065" y="6180"/>
                  </a:cubicBezTo>
                  <a:cubicBezTo>
                    <a:pt x="3065" y="6180"/>
                    <a:pt x="3508" y="4803"/>
                    <a:pt x="3868" y="4262"/>
                  </a:cubicBezTo>
                  <a:cubicBezTo>
                    <a:pt x="4163" y="3852"/>
                    <a:pt x="4114" y="3311"/>
                    <a:pt x="3770" y="2951"/>
                  </a:cubicBezTo>
                  <a:cubicBezTo>
                    <a:pt x="3541" y="2656"/>
                    <a:pt x="3606" y="2344"/>
                    <a:pt x="3770" y="2311"/>
                  </a:cubicBezTo>
                  <a:cubicBezTo>
                    <a:pt x="3782" y="2309"/>
                    <a:pt x="3792" y="2308"/>
                    <a:pt x="3803" y="2308"/>
                  </a:cubicBezTo>
                  <a:cubicBezTo>
                    <a:pt x="3943" y="2308"/>
                    <a:pt x="4001" y="2503"/>
                    <a:pt x="4016" y="2656"/>
                  </a:cubicBezTo>
                  <a:cubicBezTo>
                    <a:pt x="4032" y="2819"/>
                    <a:pt x="3967" y="3377"/>
                    <a:pt x="4786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8"/>
                    <a:pt x="6095" y="3221"/>
                    <a:pt x="6071" y="3221"/>
                  </a:cubicBezTo>
                  <a:cubicBezTo>
                    <a:pt x="5803" y="3221"/>
                    <a:pt x="5635" y="2896"/>
                    <a:pt x="5590" y="2295"/>
                  </a:cubicBezTo>
                  <a:cubicBezTo>
                    <a:pt x="5557" y="1623"/>
                    <a:pt x="4983" y="1492"/>
                    <a:pt x="4098" y="1377"/>
                  </a:cubicBezTo>
                  <a:cubicBezTo>
                    <a:pt x="3229" y="1262"/>
                    <a:pt x="3147" y="361"/>
                    <a:pt x="3147" y="361"/>
                  </a:cubicBezTo>
                  <a:cubicBezTo>
                    <a:pt x="3131" y="230"/>
                    <a:pt x="3098" y="115"/>
                    <a:pt x="306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2"/>
            <p:cNvSpPr/>
            <p:nvPr/>
          </p:nvSpPr>
          <p:spPr>
            <a:xfrm>
              <a:off x="3483600" y="4479725"/>
              <a:ext cx="161875" cy="92300"/>
            </a:xfrm>
            <a:custGeom>
              <a:rect b="b" l="l" r="r" t="t"/>
              <a:pathLst>
                <a:path extrusionOk="0" h="3692" w="6475">
                  <a:moveTo>
                    <a:pt x="954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32" y="193"/>
                    <a:pt x="445" y="147"/>
                    <a:pt x="655" y="147"/>
                  </a:cubicBezTo>
                  <a:cubicBezTo>
                    <a:pt x="966" y="147"/>
                    <a:pt x="1271" y="248"/>
                    <a:pt x="1623" y="512"/>
                  </a:cubicBezTo>
                  <a:cubicBezTo>
                    <a:pt x="2213" y="955"/>
                    <a:pt x="1853" y="1709"/>
                    <a:pt x="1754" y="2200"/>
                  </a:cubicBezTo>
                  <a:cubicBezTo>
                    <a:pt x="1656" y="2709"/>
                    <a:pt x="2361" y="2922"/>
                    <a:pt x="2738" y="3086"/>
                  </a:cubicBezTo>
                  <a:cubicBezTo>
                    <a:pt x="3098" y="3249"/>
                    <a:pt x="2902" y="3692"/>
                    <a:pt x="2902" y="3692"/>
                  </a:cubicBezTo>
                  <a:cubicBezTo>
                    <a:pt x="4246" y="2872"/>
                    <a:pt x="3377" y="1938"/>
                    <a:pt x="3147" y="1659"/>
                  </a:cubicBezTo>
                  <a:cubicBezTo>
                    <a:pt x="2970" y="1442"/>
                    <a:pt x="3088" y="1201"/>
                    <a:pt x="3273" y="1201"/>
                  </a:cubicBezTo>
                  <a:cubicBezTo>
                    <a:pt x="3311" y="1201"/>
                    <a:pt x="3352" y="1211"/>
                    <a:pt x="3393" y="1233"/>
                  </a:cubicBezTo>
                  <a:cubicBezTo>
                    <a:pt x="3639" y="1364"/>
                    <a:pt x="3279" y="1873"/>
                    <a:pt x="3951" y="2299"/>
                  </a:cubicBezTo>
                  <a:cubicBezTo>
                    <a:pt x="4120" y="2410"/>
                    <a:pt x="4279" y="2452"/>
                    <a:pt x="4423" y="2452"/>
                  </a:cubicBezTo>
                  <a:cubicBezTo>
                    <a:pt x="484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64" y="1575"/>
                    <a:pt x="4787" y="1414"/>
                  </a:cubicBezTo>
                  <a:cubicBezTo>
                    <a:pt x="4713" y="1351"/>
                    <a:pt x="4619" y="1321"/>
                    <a:pt x="4523" y="1321"/>
                  </a:cubicBezTo>
                  <a:cubicBezTo>
                    <a:pt x="4468" y="1321"/>
                    <a:pt x="4413" y="1330"/>
                    <a:pt x="4360" y="1348"/>
                  </a:cubicBezTo>
                  <a:cubicBezTo>
                    <a:pt x="4312" y="1359"/>
                    <a:pt x="4264" y="1365"/>
                    <a:pt x="4220" y="1365"/>
                  </a:cubicBezTo>
                  <a:cubicBezTo>
                    <a:pt x="4072" y="1365"/>
                    <a:pt x="3969" y="1305"/>
                    <a:pt x="4033" y="1217"/>
                  </a:cubicBezTo>
                  <a:cubicBezTo>
                    <a:pt x="4066" y="1175"/>
                    <a:pt x="4103" y="1159"/>
                    <a:pt x="4151" y="1159"/>
                  </a:cubicBezTo>
                  <a:cubicBezTo>
                    <a:pt x="4291" y="1159"/>
                    <a:pt x="4525" y="1295"/>
                    <a:pt x="5049" y="1332"/>
                  </a:cubicBezTo>
                  <a:cubicBezTo>
                    <a:pt x="5076" y="1333"/>
                    <a:pt x="5104" y="1334"/>
                    <a:pt x="5131" y="1334"/>
                  </a:cubicBezTo>
                  <a:cubicBezTo>
                    <a:pt x="5909" y="1334"/>
                    <a:pt x="6475" y="676"/>
                    <a:pt x="6475" y="676"/>
                  </a:cubicBezTo>
                  <a:lnTo>
                    <a:pt x="6475" y="676"/>
                  </a:lnTo>
                  <a:cubicBezTo>
                    <a:pt x="6016" y="932"/>
                    <a:pt x="5529" y="1030"/>
                    <a:pt x="5039" y="1030"/>
                  </a:cubicBezTo>
                  <a:cubicBezTo>
                    <a:pt x="3868" y="1030"/>
                    <a:pt x="2685" y="468"/>
                    <a:pt x="1853" y="168"/>
                  </a:cubicBezTo>
                  <a:cubicBezTo>
                    <a:pt x="1507" y="45"/>
                    <a:pt x="1206" y="1"/>
                    <a:pt x="9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2"/>
            <p:cNvSpPr/>
            <p:nvPr/>
          </p:nvSpPr>
          <p:spPr>
            <a:xfrm>
              <a:off x="3525400" y="4387825"/>
              <a:ext cx="90175" cy="63325"/>
            </a:xfrm>
            <a:custGeom>
              <a:rect b="b" l="l" r="r" t="t"/>
              <a:pathLst>
                <a:path extrusionOk="0" h="2533" w="3607">
                  <a:moveTo>
                    <a:pt x="2520" y="0"/>
                  </a:moveTo>
                  <a:cubicBezTo>
                    <a:pt x="1930" y="0"/>
                    <a:pt x="1246" y="123"/>
                    <a:pt x="869" y="615"/>
                  </a:cubicBezTo>
                  <a:cubicBezTo>
                    <a:pt x="0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3" y="2156"/>
                  </a:cubicBezTo>
                  <a:cubicBezTo>
                    <a:pt x="2426" y="2156"/>
                    <a:pt x="2311" y="1500"/>
                    <a:pt x="2262" y="1270"/>
                  </a:cubicBezTo>
                  <a:cubicBezTo>
                    <a:pt x="2180" y="1025"/>
                    <a:pt x="2246" y="746"/>
                    <a:pt x="2410" y="549"/>
                  </a:cubicBezTo>
                  <a:cubicBezTo>
                    <a:pt x="2656" y="205"/>
                    <a:pt x="3606" y="123"/>
                    <a:pt x="3606" y="123"/>
                  </a:cubicBezTo>
                  <a:cubicBezTo>
                    <a:pt x="3606" y="123"/>
                    <a:pt x="3110" y="0"/>
                    <a:pt x="25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2"/>
            <p:cNvSpPr/>
            <p:nvPr/>
          </p:nvSpPr>
          <p:spPr>
            <a:xfrm>
              <a:off x="3594650" y="4320825"/>
              <a:ext cx="56150" cy="67075"/>
            </a:xfrm>
            <a:custGeom>
              <a:rect b="b" l="l" r="r" t="t"/>
              <a:pathLst>
                <a:path extrusionOk="0" h="2683" w="2246">
                  <a:moveTo>
                    <a:pt x="1131" y="0"/>
                  </a:moveTo>
                  <a:lnTo>
                    <a:pt x="1131" y="0"/>
                  </a:lnTo>
                  <a:cubicBezTo>
                    <a:pt x="1131" y="0"/>
                    <a:pt x="1344" y="541"/>
                    <a:pt x="984" y="738"/>
                  </a:cubicBezTo>
                  <a:cubicBezTo>
                    <a:pt x="623" y="934"/>
                    <a:pt x="0" y="1344"/>
                    <a:pt x="246" y="2016"/>
                  </a:cubicBezTo>
                  <a:cubicBezTo>
                    <a:pt x="490" y="2683"/>
                    <a:pt x="1653" y="2430"/>
                    <a:pt x="2232" y="2602"/>
                  </a:cubicBezTo>
                  <a:lnTo>
                    <a:pt x="2232" y="2602"/>
                  </a:lnTo>
                  <a:cubicBezTo>
                    <a:pt x="2121" y="2552"/>
                    <a:pt x="1382" y="2110"/>
                    <a:pt x="1443" y="1443"/>
                  </a:cubicBezTo>
                  <a:cubicBezTo>
                    <a:pt x="1508" y="705"/>
                    <a:pt x="1426" y="180"/>
                    <a:pt x="1131" y="0"/>
                  </a:cubicBezTo>
                  <a:close/>
                  <a:moveTo>
                    <a:pt x="2232" y="2602"/>
                  </a:moveTo>
                  <a:cubicBezTo>
                    <a:pt x="2239" y="2605"/>
                    <a:pt x="2244" y="2607"/>
                    <a:pt x="2245" y="2607"/>
                  </a:cubicBezTo>
                  <a:cubicBezTo>
                    <a:pt x="2246" y="2607"/>
                    <a:pt x="2246" y="2607"/>
                    <a:pt x="2246" y="2606"/>
                  </a:cubicBezTo>
                  <a:cubicBezTo>
                    <a:pt x="2241" y="2605"/>
                    <a:pt x="2237" y="2604"/>
                    <a:pt x="2232" y="260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2"/>
            <p:cNvSpPr/>
            <p:nvPr/>
          </p:nvSpPr>
          <p:spPr>
            <a:xfrm>
              <a:off x="3655300" y="4350325"/>
              <a:ext cx="79925" cy="107800"/>
            </a:xfrm>
            <a:custGeom>
              <a:rect b="b" l="l" r="r" t="t"/>
              <a:pathLst>
                <a:path extrusionOk="0" h="4312" w="3197">
                  <a:moveTo>
                    <a:pt x="394" y="0"/>
                  </a:moveTo>
                  <a:lnTo>
                    <a:pt x="394" y="0"/>
                  </a:lnTo>
                  <a:cubicBezTo>
                    <a:pt x="0" y="1344"/>
                    <a:pt x="541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59" y="4049"/>
                    <a:pt x="1803" y="3361"/>
                    <a:pt x="2508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5" y="1695"/>
                    <a:pt x="2761" y="1748"/>
                    <a:pt x="2595" y="1748"/>
                  </a:cubicBezTo>
                  <a:cubicBezTo>
                    <a:pt x="2553" y="1748"/>
                    <a:pt x="2508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6" y="1727"/>
                    <a:pt x="1962" y="1947"/>
                    <a:pt x="2049" y="2180"/>
                  </a:cubicBezTo>
                  <a:cubicBezTo>
                    <a:pt x="2101" y="2413"/>
                    <a:pt x="1959" y="2513"/>
                    <a:pt x="1825" y="2513"/>
                  </a:cubicBezTo>
                  <a:cubicBezTo>
                    <a:pt x="1788" y="2513"/>
                    <a:pt x="1753" y="2506"/>
                    <a:pt x="1721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0" y="1705"/>
                    <a:pt x="2148" y="1312"/>
                    <a:pt x="1951" y="689"/>
                  </a:cubicBezTo>
                  <a:cubicBezTo>
                    <a:pt x="1810" y="203"/>
                    <a:pt x="1340" y="96"/>
                    <a:pt x="1023" y="96"/>
                  </a:cubicBezTo>
                  <a:cubicBezTo>
                    <a:pt x="934" y="96"/>
                    <a:pt x="857" y="104"/>
                    <a:pt x="803" y="115"/>
                  </a:cubicBezTo>
                  <a:cubicBezTo>
                    <a:pt x="769" y="122"/>
                    <a:pt x="736" y="125"/>
                    <a:pt x="703" y="125"/>
                  </a:cubicBezTo>
                  <a:cubicBezTo>
                    <a:pt x="580" y="125"/>
                    <a:pt x="471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2"/>
            <p:cNvSpPr/>
            <p:nvPr/>
          </p:nvSpPr>
          <p:spPr>
            <a:xfrm>
              <a:off x="3637675" y="4191775"/>
              <a:ext cx="202875" cy="202425"/>
            </a:xfrm>
            <a:custGeom>
              <a:rect b="b" l="l" r="r" t="t"/>
              <a:pathLst>
                <a:path extrusionOk="0" h="8097" w="8115">
                  <a:moveTo>
                    <a:pt x="5754" y="1"/>
                  </a:moveTo>
                  <a:cubicBezTo>
                    <a:pt x="5226" y="1"/>
                    <a:pt x="4719" y="166"/>
                    <a:pt x="4426" y="556"/>
                  </a:cubicBezTo>
                  <a:cubicBezTo>
                    <a:pt x="4115" y="999"/>
                    <a:pt x="4066" y="1556"/>
                    <a:pt x="4295" y="2031"/>
                  </a:cubicBezTo>
                  <a:cubicBezTo>
                    <a:pt x="4512" y="2441"/>
                    <a:pt x="4854" y="2587"/>
                    <a:pt x="5186" y="2587"/>
                  </a:cubicBezTo>
                  <a:cubicBezTo>
                    <a:pt x="5532" y="2587"/>
                    <a:pt x="5865" y="2428"/>
                    <a:pt x="6032" y="2245"/>
                  </a:cubicBezTo>
                  <a:cubicBezTo>
                    <a:pt x="6213" y="2031"/>
                    <a:pt x="6295" y="1753"/>
                    <a:pt x="6246" y="1491"/>
                  </a:cubicBezTo>
                  <a:cubicBezTo>
                    <a:pt x="6188" y="1162"/>
                    <a:pt x="5954" y="1022"/>
                    <a:pt x="5744" y="1022"/>
                  </a:cubicBezTo>
                  <a:cubicBezTo>
                    <a:pt x="5598" y="1022"/>
                    <a:pt x="5464" y="1091"/>
                    <a:pt x="5410" y="1212"/>
                  </a:cubicBezTo>
                  <a:cubicBezTo>
                    <a:pt x="5262" y="1491"/>
                    <a:pt x="5344" y="1851"/>
                    <a:pt x="5754" y="1900"/>
                  </a:cubicBezTo>
                  <a:cubicBezTo>
                    <a:pt x="6098" y="1966"/>
                    <a:pt x="5901" y="2392"/>
                    <a:pt x="5475" y="2507"/>
                  </a:cubicBezTo>
                  <a:cubicBezTo>
                    <a:pt x="5395" y="2528"/>
                    <a:pt x="5314" y="2538"/>
                    <a:pt x="5234" y="2538"/>
                  </a:cubicBezTo>
                  <a:cubicBezTo>
                    <a:pt x="4875" y="2538"/>
                    <a:pt x="4538" y="2334"/>
                    <a:pt x="4377" y="1999"/>
                  </a:cubicBezTo>
                  <a:cubicBezTo>
                    <a:pt x="4180" y="1556"/>
                    <a:pt x="4229" y="1032"/>
                    <a:pt x="4508" y="638"/>
                  </a:cubicBezTo>
                  <a:cubicBezTo>
                    <a:pt x="4774" y="306"/>
                    <a:pt x="5224" y="135"/>
                    <a:pt x="5690" y="135"/>
                  </a:cubicBezTo>
                  <a:cubicBezTo>
                    <a:pt x="5798" y="135"/>
                    <a:pt x="5908" y="144"/>
                    <a:pt x="6016" y="163"/>
                  </a:cubicBezTo>
                  <a:cubicBezTo>
                    <a:pt x="7213" y="294"/>
                    <a:pt x="7917" y="1999"/>
                    <a:pt x="7180" y="3146"/>
                  </a:cubicBezTo>
                  <a:cubicBezTo>
                    <a:pt x="6950" y="3507"/>
                    <a:pt x="6623" y="3802"/>
                    <a:pt x="6229" y="3998"/>
                  </a:cubicBezTo>
                  <a:cubicBezTo>
                    <a:pt x="5842" y="4164"/>
                    <a:pt x="5392" y="4247"/>
                    <a:pt x="4866" y="4247"/>
                  </a:cubicBezTo>
                  <a:cubicBezTo>
                    <a:pt x="4457" y="4247"/>
                    <a:pt x="4001" y="4197"/>
                    <a:pt x="3492" y="4097"/>
                  </a:cubicBezTo>
                  <a:cubicBezTo>
                    <a:pt x="3189" y="4036"/>
                    <a:pt x="2892" y="4005"/>
                    <a:pt x="2607" y="4005"/>
                  </a:cubicBezTo>
                  <a:cubicBezTo>
                    <a:pt x="1289" y="4005"/>
                    <a:pt x="239" y="4661"/>
                    <a:pt x="132" y="5982"/>
                  </a:cubicBezTo>
                  <a:cubicBezTo>
                    <a:pt x="0" y="7572"/>
                    <a:pt x="1033" y="8096"/>
                    <a:pt x="1033" y="8096"/>
                  </a:cubicBezTo>
                  <a:lnTo>
                    <a:pt x="1017" y="8063"/>
                  </a:lnTo>
                  <a:cubicBezTo>
                    <a:pt x="443" y="7408"/>
                    <a:pt x="607" y="6211"/>
                    <a:pt x="607" y="6211"/>
                  </a:cubicBezTo>
                  <a:cubicBezTo>
                    <a:pt x="689" y="5703"/>
                    <a:pt x="951" y="5244"/>
                    <a:pt x="1345" y="4900"/>
                  </a:cubicBezTo>
                  <a:cubicBezTo>
                    <a:pt x="1926" y="4459"/>
                    <a:pt x="2666" y="4373"/>
                    <a:pt x="3153" y="4373"/>
                  </a:cubicBezTo>
                  <a:cubicBezTo>
                    <a:pt x="3464" y="4373"/>
                    <a:pt x="3672" y="4408"/>
                    <a:pt x="3672" y="4408"/>
                  </a:cubicBezTo>
                  <a:cubicBezTo>
                    <a:pt x="3918" y="4441"/>
                    <a:pt x="4147" y="4457"/>
                    <a:pt x="4361" y="4457"/>
                  </a:cubicBezTo>
                  <a:cubicBezTo>
                    <a:pt x="4450" y="4462"/>
                    <a:pt x="4541" y="4464"/>
                    <a:pt x="4634" y="4464"/>
                  </a:cubicBezTo>
                  <a:cubicBezTo>
                    <a:pt x="5618" y="4464"/>
                    <a:pt x="6713" y="4202"/>
                    <a:pt x="7327" y="3228"/>
                  </a:cubicBezTo>
                  <a:cubicBezTo>
                    <a:pt x="8114" y="1982"/>
                    <a:pt x="7344" y="179"/>
                    <a:pt x="6032" y="15"/>
                  </a:cubicBezTo>
                  <a:cubicBezTo>
                    <a:pt x="5940" y="6"/>
                    <a:pt x="5847" y="1"/>
                    <a:pt x="57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2"/>
            <p:cNvSpPr/>
            <p:nvPr/>
          </p:nvSpPr>
          <p:spPr>
            <a:xfrm>
              <a:off x="3691350" y="4307825"/>
              <a:ext cx="116825" cy="59325"/>
            </a:xfrm>
            <a:custGeom>
              <a:rect b="b" l="l" r="r" t="t"/>
              <a:pathLst>
                <a:path extrusionOk="0" h="2373" w="4673">
                  <a:moveTo>
                    <a:pt x="1086" y="0"/>
                  </a:moveTo>
                  <a:cubicBezTo>
                    <a:pt x="394" y="0"/>
                    <a:pt x="1" y="225"/>
                    <a:pt x="1" y="225"/>
                  </a:cubicBezTo>
                  <a:cubicBezTo>
                    <a:pt x="84" y="210"/>
                    <a:pt x="164" y="202"/>
                    <a:pt x="240" y="202"/>
                  </a:cubicBezTo>
                  <a:cubicBezTo>
                    <a:pt x="732" y="202"/>
                    <a:pt x="1049" y="513"/>
                    <a:pt x="935" y="996"/>
                  </a:cubicBezTo>
                  <a:cubicBezTo>
                    <a:pt x="804" y="1405"/>
                    <a:pt x="968" y="1864"/>
                    <a:pt x="1328" y="2127"/>
                  </a:cubicBezTo>
                  <a:cubicBezTo>
                    <a:pt x="1605" y="2360"/>
                    <a:pt x="2361" y="2373"/>
                    <a:pt x="2526" y="2373"/>
                  </a:cubicBezTo>
                  <a:cubicBezTo>
                    <a:pt x="2546" y="2373"/>
                    <a:pt x="2558" y="2372"/>
                    <a:pt x="2558" y="2372"/>
                  </a:cubicBezTo>
                  <a:cubicBezTo>
                    <a:pt x="2296" y="2241"/>
                    <a:pt x="2525" y="1881"/>
                    <a:pt x="2689" y="1438"/>
                  </a:cubicBezTo>
                  <a:cubicBezTo>
                    <a:pt x="2838" y="1050"/>
                    <a:pt x="2470" y="893"/>
                    <a:pt x="2280" y="893"/>
                  </a:cubicBezTo>
                  <a:cubicBezTo>
                    <a:pt x="2261" y="893"/>
                    <a:pt x="2244" y="894"/>
                    <a:pt x="2230" y="897"/>
                  </a:cubicBezTo>
                  <a:cubicBezTo>
                    <a:pt x="2142" y="906"/>
                    <a:pt x="2064" y="924"/>
                    <a:pt x="1993" y="924"/>
                  </a:cubicBezTo>
                  <a:cubicBezTo>
                    <a:pt x="1931" y="924"/>
                    <a:pt x="1874" y="910"/>
                    <a:pt x="1820" y="864"/>
                  </a:cubicBezTo>
                  <a:cubicBezTo>
                    <a:pt x="1712" y="797"/>
                    <a:pt x="1749" y="585"/>
                    <a:pt x="2029" y="585"/>
                  </a:cubicBezTo>
                  <a:cubicBezTo>
                    <a:pt x="2090" y="585"/>
                    <a:pt x="2162" y="595"/>
                    <a:pt x="2246" y="619"/>
                  </a:cubicBezTo>
                  <a:cubicBezTo>
                    <a:pt x="2722" y="766"/>
                    <a:pt x="2591" y="1241"/>
                    <a:pt x="3312" y="1389"/>
                  </a:cubicBezTo>
                  <a:cubicBezTo>
                    <a:pt x="3362" y="1398"/>
                    <a:pt x="3410" y="1402"/>
                    <a:pt x="3455" y="1402"/>
                  </a:cubicBezTo>
                  <a:cubicBezTo>
                    <a:pt x="4058" y="1402"/>
                    <a:pt x="4219" y="643"/>
                    <a:pt x="4295" y="537"/>
                  </a:cubicBezTo>
                  <a:cubicBezTo>
                    <a:pt x="4410" y="389"/>
                    <a:pt x="4525" y="274"/>
                    <a:pt x="4672" y="160"/>
                  </a:cubicBezTo>
                  <a:lnTo>
                    <a:pt x="4672" y="160"/>
                  </a:lnTo>
                  <a:cubicBezTo>
                    <a:pt x="4463" y="274"/>
                    <a:pt x="4087" y="394"/>
                    <a:pt x="3549" y="394"/>
                  </a:cubicBezTo>
                  <a:cubicBezTo>
                    <a:pt x="3161" y="394"/>
                    <a:pt x="2688" y="331"/>
                    <a:pt x="2132" y="160"/>
                  </a:cubicBezTo>
                  <a:cubicBezTo>
                    <a:pt x="1733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2"/>
            <p:cNvSpPr/>
            <p:nvPr/>
          </p:nvSpPr>
          <p:spPr>
            <a:xfrm>
              <a:off x="3698325" y="4198700"/>
              <a:ext cx="80350" cy="83700"/>
            </a:xfrm>
            <a:custGeom>
              <a:rect b="b" l="l" r="r" t="t"/>
              <a:pathLst>
                <a:path extrusionOk="0" h="3348" w="3214">
                  <a:moveTo>
                    <a:pt x="1951" y="1"/>
                  </a:moveTo>
                  <a:cubicBezTo>
                    <a:pt x="1492" y="279"/>
                    <a:pt x="1426" y="722"/>
                    <a:pt x="722" y="1345"/>
                  </a:cubicBezTo>
                  <a:cubicBezTo>
                    <a:pt x="0" y="1968"/>
                    <a:pt x="197" y="2426"/>
                    <a:pt x="361" y="2689"/>
                  </a:cubicBezTo>
                  <a:cubicBezTo>
                    <a:pt x="459" y="2803"/>
                    <a:pt x="427" y="3000"/>
                    <a:pt x="295" y="3099"/>
                  </a:cubicBezTo>
                  <a:cubicBezTo>
                    <a:pt x="1394" y="2984"/>
                    <a:pt x="1230" y="2345"/>
                    <a:pt x="1164" y="2148"/>
                  </a:cubicBezTo>
                  <a:cubicBezTo>
                    <a:pt x="1099" y="1951"/>
                    <a:pt x="1131" y="1836"/>
                    <a:pt x="1246" y="1836"/>
                  </a:cubicBezTo>
                  <a:cubicBezTo>
                    <a:pt x="1344" y="1836"/>
                    <a:pt x="1344" y="2066"/>
                    <a:pt x="1328" y="2345"/>
                  </a:cubicBezTo>
                  <a:cubicBezTo>
                    <a:pt x="1328" y="2640"/>
                    <a:pt x="1263" y="3279"/>
                    <a:pt x="2115" y="3344"/>
                  </a:cubicBezTo>
                  <a:cubicBezTo>
                    <a:pt x="2146" y="3347"/>
                    <a:pt x="2177" y="3348"/>
                    <a:pt x="2207" y="3348"/>
                  </a:cubicBezTo>
                  <a:cubicBezTo>
                    <a:pt x="2985" y="3348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92" y="2591"/>
                    <a:pt x="2945" y="2615"/>
                    <a:pt x="2790" y="2615"/>
                  </a:cubicBezTo>
                  <a:cubicBezTo>
                    <a:pt x="2337" y="2615"/>
                    <a:pt x="1806" y="2413"/>
                    <a:pt x="1574" y="1656"/>
                  </a:cubicBezTo>
                  <a:cubicBezTo>
                    <a:pt x="1377" y="1082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2"/>
            <p:cNvSpPr/>
            <p:nvPr/>
          </p:nvSpPr>
          <p:spPr>
            <a:xfrm>
              <a:off x="3872075" y="4092575"/>
              <a:ext cx="115575" cy="137300"/>
            </a:xfrm>
            <a:custGeom>
              <a:rect b="b" l="l" r="r" t="t"/>
              <a:pathLst>
                <a:path extrusionOk="0" h="5492" w="4623">
                  <a:moveTo>
                    <a:pt x="4328" y="0"/>
                  </a:moveTo>
                  <a:lnTo>
                    <a:pt x="4328" y="0"/>
                  </a:lnTo>
                  <a:cubicBezTo>
                    <a:pt x="4442" y="459"/>
                    <a:pt x="4311" y="935"/>
                    <a:pt x="4000" y="1295"/>
                  </a:cubicBezTo>
                  <a:cubicBezTo>
                    <a:pt x="3951" y="1377"/>
                    <a:pt x="3885" y="1443"/>
                    <a:pt x="3803" y="1508"/>
                  </a:cubicBezTo>
                  <a:cubicBezTo>
                    <a:pt x="3016" y="2082"/>
                    <a:pt x="1902" y="1787"/>
                    <a:pt x="1000" y="2426"/>
                  </a:cubicBezTo>
                  <a:cubicBezTo>
                    <a:pt x="99" y="3049"/>
                    <a:pt x="197" y="3967"/>
                    <a:pt x="181" y="4475"/>
                  </a:cubicBezTo>
                  <a:cubicBezTo>
                    <a:pt x="197" y="4819"/>
                    <a:pt x="131" y="5163"/>
                    <a:pt x="0" y="5491"/>
                  </a:cubicBezTo>
                  <a:cubicBezTo>
                    <a:pt x="295" y="5295"/>
                    <a:pt x="476" y="4934"/>
                    <a:pt x="443" y="4573"/>
                  </a:cubicBezTo>
                  <a:cubicBezTo>
                    <a:pt x="443" y="3930"/>
                    <a:pt x="500" y="3202"/>
                    <a:pt x="695" y="3202"/>
                  </a:cubicBezTo>
                  <a:cubicBezTo>
                    <a:pt x="708" y="3202"/>
                    <a:pt x="723" y="3205"/>
                    <a:pt x="738" y="3213"/>
                  </a:cubicBezTo>
                  <a:cubicBezTo>
                    <a:pt x="967" y="3328"/>
                    <a:pt x="787" y="3574"/>
                    <a:pt x="705" y="3721"/>
                  </a:cubicBezTo>
                  <a:cubicBezTo>
                    <a:pt x="607" y="3885"/>
                    <a:pt x="443" y="4541"/>
                    <a:pt x="1164" y="4950"/>
                  </a:cubicBezTo>
                  <a:cubicBezTo>
                    <a:pt x="1164" y="4950"/>
                    <a:pt x="935" y="4426"/>
                    <a:pt x="1328" y="4147"/>
                  </a:cubicBezTo>
                  <a:cubicBezTo>
                    <a:pt x="1738" y="3869"/>
                    <a:pt x="2000" y="3705"/>
                    <a:pt x="1951" y="3131"/>
                  </a:cubicBezTo>
                  <a:cubicBezTo>
                    <a:pt x="1907" y="2608"/>
                    <a:pt x="2237" y="2175"/>
                    <a:pt x="2473" y="2175"/>
                  </a:cubicBezTo>
                  <a:cubicBezTo>
                    <a:pt x="2503" y="2175"/>
                    <a:pt x="2531" y="2182"/>
                    <a:pt x="2557" y="2197"/>
                  </a:cubicBezTo>
                  <a:cubicBezTo>
                    <a:pt x="2787" y="2344"/>
                    <a:pt x="2508" y="2557"/>
                    <a:pt x="2393" y="2606"/>
                  </a:cubicBezTo>
                  <a:cubicBezTo>
                    <a:pt x="2213" y="2721"/>
                    <a:pt x="2180" y="2983"/>
                    <a:pt x="2328" y="3147"/>
                  </a:cubicBezTo>
                  <a:cubicBezTo>
                    <a:pt x="2541" y="3393"/>
                    <a:pt x="2475" y="3705"/>
                    <a:pt x="2197" y="3803"/>
                  </a:cubicBezTo>
                  <a:cubicBezTo>
                    <a:pt x="2197" y="3803"/>
                    <a:pt x="2244" y="3808"/>
                    <a:pt x="2324" y="3808"/>
                  </a:cubicBezTo>
                  <a:cubicBezTo>
                    <a:pt x="2635" y="3808"/>
                    <a:pt x="3440" y="3736"/>
                    <a:pt x="3934" y="3033"/>
                  </a:cubicBezTo>
                  <a:cubicBezTo>
                    <a:pt x="4295" y="2524"/>
                    <a:pt x="4508" y="1918"/>
                    <a:pt x="4573" y="1295"/>
                  </a:cubicBezTo>
                  <a:cubicBezTo>
                    <a:pt x="4623" y="853"/>
                    <a:pt x="4541" y="394"/>
                    <a:pt x="43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2"/>
            <p:cNvSpPr/>
            <p:nvPr/>
          </p:nvSpPr>
          <p:spPr>
            <a:xfrm>
              <a:off x="3457375" y="4235550"/>
              <a:ext cx="100000" cy="218525"/>
            </a:xfrm>
            <a:custGeom>
              <a:rect b="b" l="l" r="r" t="t"/>
              <a:pathLst>
                <a:path extrusionOk="0" h="8741" w="4000">
                  <a:moveTo>
                    <a:pt x="2081" y="0"/>
                  </a:moveTo>
                  <a:cubicBezTo>
                    <a:pt x="1553" y="0"/>
                    <a:pt x="1050" y="245"/>
                    <a:pt x="721" y="674"/>
                  </a:cubicBezTo>
                  <a:cubicBezTo>
                    <a:pt x="377" y="1182"/>
                    <a:pt x="328" y="1821"/>
                    <a:pt x="590" y="2362"/>
                  </a:cubicBezTo>
                  <a:cubicBezTo>
                    <a:pt x="824" y="2783"/>
                    <a:pt x="1259" y="3021"/>
                    <a:pt x="1715" y="3021"/>
                  </a:cubicBezTo>
                  <a:cubicBezTo>
                    <a:pt x="1898" y="3021"/>
                    <a:pt x="2084" y="2983"/>
                    <a:pt x="2262" y="2903"/>
                  </a:cubicBezTo>
                  <a:cubicBezTo>
                    <a:pt x="2967" y="2723"/>
                    <a:pt x="3098" y="1788"/>
                    <a:pt x="2492" y="1411"/>
                  </a:cubicBezTo>
                  <a:cubicBezTo>
                    <a:pt x="2408" y="1366"/>
                    <a:pt x="2322" y="1346"/>
                    <a:pt x="2239" y="1346"/>
                  </a:cubicBezTo>
                  <a:cubicBezTo>
                    <a:pt x="1902" y="1346"/>
                    <a:pt x="1619" y="1682"/>
                    <a:pt x="1738" y="2051"/>
                  </a:cubicBezTo>
                  <a:cubicBezTo>
                    <a:pt x="1874" y="2324"/>
                    <a:pt x="2193" y="2347"/>
                    <a:pt x="2324" y="2347"/>
                  </a:cubicBezTo>
                  <a:cubicBezTo>
                    <a:pt x="2350" y="2347"/>
                    <a:pt x="2369" y="2346"/>
                    <a:pt x="2377" y="2346"/>
                  </a:cubicBezTo>
                  <a:cubicBezTo>
                    <a:pt x="2443" y="2346"/>
                    <a:pt x="2443" y="2379"/>
                    <a:pt x="2443" y="2379"/>
                  </a:cubicBezTo>
                  <a:cubicBezTo>
                    <a:pt x="2487" y="2570"/>
                    <a:pt x="2241" y="2866"/>
                    <a:pt x="1776" y="2866"/>
                  </a:cubicBezTo>
                  <a:cubicBezTo>
                    <a:pt x="1722" y="2866"/>
                    <a:pt x="1666" y="2862"/>
                    <a:pt x="1607" y="2854"/>
                  </a:cubicBezTo>
                  <a:cubicBezTo>
                    <a:pt x="1410" y="2805"/>
                    <a:pt x="1246" y="2723"/>
                    <a:pt x="1098" y="2575"/>
                  </a:cubicBezTo>
                  <a:cubicBezTo>
                    <a:pt x="410" y="1936"/>
                    <a:pt x="754" y="559"/>
                    <a:pt x="1754" y="297"/>
                  </a:cubicBezTo>
                  <a:cubicBezTo>
                    <a:pt x="1902" y="256"/>
                    <a:pt x="2053" y="235"/>
                    <a:pt x="2205" y="235"/>
                  </a:cubicBezTo>
                  <a:cubicBezTo>
                    <a:pt x="2357" y="235"/>
                    <a:pt x="2508" y="256"/>
                    <a:pt x="2656" y="297"/>
                  </a:cubicBezTo>
                  <a:cubicBezTo>
                    <a:pt x="2836" y="346"/>
                    <a:pt x="3016" y="428"/>
                    <a:pt x="3180" y="559"/>
                  </a:cubicBezTo>
                  <a:cubicBezTo>
                    <a:pt x="3524" y="838"/>
                    <a:pt x="3737" y="1264"/>
                    <a:pt x="3770" y="1706"/>
                  </a:cubicBezTo>
                  <a:cubicBezTo>
                    <a:pt x="3836" y="2444"/>
                    <a:pt x="3459" y="3182"/>
                    <a:pt x="2885" y="3706"/>
                  </a:cubicBezTo>
                  <a:cubicBezTo>
                    <a:pt x="2311" y="4247"/>
                    <a:pt x="1574" y="4559"/>
                    <a:pt x="984" y="5083"/>
                  </a:cubicBezTo>
                  <a:cubicBezTo>
                    <a:pt x="426" y="5591"/>
                    <a:pt x="82" y="6296"/>
                    <a:pt x="33" y="7066"/>
                  </a:cubicBezTo>
                  <a:cubicBezTo>
                    <a:pt x="0" y="7755"/>
                    <a:pt x="394" y="8492"/>
                    <a:pt x="1033" y="8673"/>
                  </a:cubicBezTo>
                  <a:cubicBezTo>
                    <a:pt x="1168" y="8719"/>
                    <a:pt x="1306" y="8740"/>
                    <a:pt x="1442" y="8740"/>
                  </a:cubicBezTo>
                  <a:cubicBezTo>
                    <a:pt x="1935" y="8740"/>
                    <a:pt x="2396" y="8457"/>
                    <a:pt x="2525" y="8033"/>
                  </a:cubicBezTo>
                  <a:cubicBezTo>
                    <a:pt x="2721" y="7558"/>
                    <a:pt x="2508" y="7001"/>
                    <a:pt x="2033" y="6788"/>
                  </a:cubicBezTo>
                  <a:cubicBezTo>
                    <a:pt x="1934" y="6722"/>
                    <a:pt x="1820" y="6706"/>
                    <a:pt x="1705" y="6706"/>
                  </a:cubicBezTo>
                  <a:cubicBezTo>
                    <a:pt x="1662" y="6698"/>
                    <a:pt x="1619" y="6695"/>
                    <a:pt x="1576" y="6695"/>
                  </a:cubicBezTo>
                  <a:cubicBezTo>
                    <a:pt x="1248" y="6695"/>
                    <a:pt x="954" y="6911"/>
                    <a:pt x="853" y="7230"/>
                  </a:cubicBezTo>
                  <a:cubicBezTo>
                    <a:pt x="723" y="7724"/>
                    <a:pt x="994" y="7991"/>
                    <a:pt x="1308" y="7991"/>
                  </a:cubicBezTo>
                  <a:cubicBezTo>
                    <a:pt x="1390" y="7991"/>
                    <a:pt x="1476" y="7973"/>
                    <a:pt x="1557" y="7935"/>
                  </a:cubicBezTo>
                  <a:cubicBezTo>
                    <a:pt x="1869" y="7771"/>
                    <a:pt x="1934" y="7361"/>
                    <a:pt x="1672" y="7116"/>
                  </a:cubicBezTo>
                  <a:cubicBezTo>
                    <a:pt x="1596" y="7049"/>
                    <a:pt x="1497" y="7015"/>
                    <a:pt x="1395" y="7015"/>
                  </a:cubicBezTo>
                  <a:cubicBezTo>
                    <a:pt x="1323" y="7015"/>
                    <a:pt x="1249" y="7032"/>
                    <a:pt x="1180" y="7066"/>
                  </a:cubicBezTo>
                  <a:cubicBezTo>
                    <a:pt x="1162" y="7078"/>
                    <a:pt x="1148" y="7082"/>
                    <a:pt x="1138" y="7082"/>
                  </a:cubicBezTo>
                  <a:cubicBezTo>
                    <a:pt x="1105" y="7082"/>
                    <a:pt x="1115" y="7034"/>
                    <a:pt x="1115" y="7034"/>
                  </a:cubicBezTo>
                  <a:cubicBezTo>
                    <a:pt x="1226" y="6812"/>
                    <a:pt x="1521" y="6785"/>
                    <a:pt x="1661" y="6785"/>
                  </a:cubicBezTo>
                  <a:cubicBezTo>
                    <a:pt x="1708" y="6785"/>
                    <a:pt x="1738" y="6788"/>
                    <a:pt x="1738" y="6788"/>
                  </a:cubicBezTo>
                  <a:cubicBezTo>
                    <a:pt x="1836" y="6788"/>
                    <a:pt x="1918" y="6804"/>
                    <a:pt x="2016" y="6837"/>
                  </a:cubicBezTo>
                  <a:cubicBezTo>
                    <a:pt x="2459" y="7034"/>
                    <a:pt x="2656" y="7558"/>
                    <a:pt x="2459" y="8001"/>
                  </a:cubicBezTo>
                  <a:cubicBezTo>
                    <a:pt x="2318" y="8384"/>
                    <a:pt x="1909" y="8638"/>
                    <a:pt x="1463" y="8638"/>
                  </a:cubicBezTo>
                  <a:cubicBezTo>
                    <a:pt x="1337" y="8638"/>
                    <a:pt x="1208" y="8618"/>
                    <a:pt x="1082" y="8574"/>
                  </a:cubicBezTo>
                  <a:cubicBezTo>
                    <a:pt x="508" y="8361"/>
                    <a:pt x="148" y="7722"/>
                    <a:pt x="181" y="7050"/>
                  </a:cubicBezTo>
                  <a:cubicBezTo>
                    <a:pt x="230" y="6345"/>
                    <a:pt x="574" y="5690"/>
                    <a:pt x="1098" y="5214"/>
                  </a:cubicBezTo>
                  <a:cubicBezTo>
                    <a:pt x="1639" y="4706"/>
                    <a:pt x="2410" y="4427"/>
                    <a:pt x="3000" y="3837"/>
                  </a:cubicBezTo>
                  <a:cubicBezTo>
                    <a:pt x="3590" y="3280"/>
                    <a:pt x="4000" y="2493"/>
                    <a:pt x="3934" y="1690"/>
                  </a:cubicBezTo>
                  <a:cubicBezTo>
                    <a:pt x="3869" y="920"/>
                    <a:pt x="3311" y="264"/>
                    <a:pt x="2557" y="67"/>
                  </a:cubicBezTo>
                  <a:cubicBezTo>
                    <a:pt x="2399" y="22"/>
                    <a:pt x="2239" y="0"/>
                    <a:pt x="20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2"/>
            <p:cNvSpPr/>
            <p:nvPr/>
          </p:nvSpPr>
          <p:spPr>
            <a:xfrm>
              <a:off x="3459425" y="4318350"/>
              <a:ext cx="42625" cy="60275"/>
            </a:xfrm>
            <a:custGeom>
              <a:rect b="b" l="l" r="r" t="t"/>
              <a:pathLst>
                <a:path extrusionOk="0" h="2411" w="1705">
                  <a:moveTo>
                    <a:pt x="1508" y="1"/>
                  </a:moveTo>
                  <a:cubicBezTo>
                    <a:pt x="1508" y="1"/>
                    <a:pt x="1377" y="66"/>
                    <a:pt x="1344" y="165"/>
                  </a:cubicBezTo>
                  <a:cubicBezTo>
                    <a:pt x="1329" y="241"/>
                    <a:pt x="1230" y="330"/>
                    <a:pt x="1072" y="330"/>
                  </a:cubicBezTo>
                  <a:cubicBezTo>
                    <a:pt x="1059" y="330"/>
                    <a:pt x="1046" y="330"/>
                    <a:pt x="1033" y="329"/>
                  </a:cubicBezTo>
                  <a:cubicBezTo>
                    <a:pt x="836" y="329"/>
                    <a:pt x="0" y="394"/>
                    <a:pt x="49" y="2410"/>
                  </a:cubicBezTo>
                  <a:cubicBezTo>
                    <a:pt x="49" y="2410"/>
                    <a:pt x="131" y="1673"/>
                    <a:pt x="754" y="1394"/>
                  </a:cubicBezTo>
                  <a:cubicBezTo>
                    <a:pt x="1393" y="1115"/>
                    <a:pt x="1705" y="853"/>
                    <a:pt x="1590" y="476"/>
                  </a:cubicBezTo>
                  <a:cubicBezTo>
                    <a:pt x="1475" y="83"/>
                    <a:pt x="1508" y="1"/>
                    <a:pt x="1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2"/>
            <p:cNvSpPr/>
            <p:nvPr/>
          </p:nvSpPr>
          <p:spPr>
            <a:xfrm>
              <a:off x="3476625" y="4140100"/>
              <a:ext cx="159850" cy="250825"/>
            </a:xfrm>
            <a:custGeom>
              <a:rect b="b" l="l" r="r" t="t"/>
              <a:pathLst>
                <a:path extrusionOk="0" h="10033" w="6394">
                  <a:moveTo>
                    <a:pt x="5246" y="1"/>
                  </a:moveTo>
                  <a:lnTo>
                    <a:pt x="5246" y="1"/>
                  </a:lnTo>
                  <a:cubicBezTo>
                    <a:pt x="2886" y="673"/>
                    <a:pt x="4180" y="2197"/>
                    <a:pt x="4262" y="4426"/>
                  </a:cubicBezTo>
                  <a:cubicBezTo>
                    <a:pt x="4344" y="6278"/>
                    <a:pt x="3263" y="7983"/>
                    <a:pt x="1558" y="8688"/>
                  </a:cubicBezTo>
                  <a:cubicBezTo>
                    <a:pt x="230" y="9229"/>
                    <a:pt x="1" y="10032"/>
                    <a:pt x="1" y="10032"/>
                  </a:cubicBezTo>
                  <a:cubicBezTo>
                    <a:pt x="318" y="9500"/>
                    <a:pt x="672" y="9330"/>
                    <a:pt x="973" y="9330"/>
                  </a:cubicBezTo>
                  <a:cubicBezTo>
                    <a:pt x="1201" y="9330"/>
                    <a:pt x="1398" y="9427"/>
                    <a:pt x="1525" y="9540"/>
                  </a:cubicBezTo>
                  <a:cubicBezTo>
                    <a:pt x="1634" y="9637"/>
                    <a:pt x="1736" y="9667"/>
                    <a:pt x="1831" y="9667"/>
                  </a:cubicBezTo>
                  <a:cubicBezTo>
                    <a:pt x="1986" y="9667"/>
                    <a:pt x="2122" y="9589"/>
                    <a:pt x="2242" y="9589"/>
                  </a:cubicBezTo>
                  <a:cubicBezTo>
                    <a:pt x="2249" y="9589"/>
                    <a:pt x="2256" y="9589"/>
                    <a:pt x="2263" y="9590"/>
                  </a:cubicBezTo>
                  <a:cubicBezTo>
                    <a:pt x="2476" y="9606"/>
                    <a:pt x="2345" y="9803"/>
                    <a:pt x="2345" y="9803"/>
                  </a:cubicBezTo>
                  <a:cubicBezTo>
                    <a:pt x="2672" y="9655"/>
                    <a:pt x="2771" y="9245"/>
                    <a:pt x="2574" y="8934"/>
                  </a:cubicBezTo>
                  <a:cubicBezTo>
                    <a:pt x="2474" y="8791"/>
                    <a:pt x="2312" y="8698"/>
                    <a:pt x="2142" y="8698"/>
                  </a:cubicBezTo>
                  <a:cubicBezTo>
                    <a:pt x="2117" y="8698"/>
                    <a:pt x="2091" y="8700"/>
                    <a:pt x="2066" y="8704"/>
                  </a:cubicBezTo>
                  <a:cubicBezTo>
                    <a:pt x="2066" y="8704"/>
                    <a:pt x="2263" y="8672"/>
                    <a:pt x="3312" y="7803"/>
                  </a:cubicBezTo>
                  <a:cubicBezTo>
                    <a:pt x="4607" y="6754"/>
                    <a:pt x="4541" y="7114"/>
                    <a:pt x="5459" y="6623"/>
                  </a:cubicBezTo>
                  <a:cubicBezTo>
                    <a:pt x="6393" y="6131"/>
                    <a:pt x="6082" y="5148"/>
                    <a:pt x="6082" y="5147"/>
                  </a:cubicBezTo>
                  <a:lnTo>
                    <a:pt x="6082" y="5147"/>
                  </a:lnTo>
                  <a:cubicBezTo>
                    <a:pt x="6036" y="5269"/>
                    <a:pt x="5977" y="5446"/>
                    <a:pt x="5514" y="5446"/>
                  </a:cubicBezTo>
                  <a:cubicBezTo>
                    <a:pt x="5477" y="5446"/>
                    <a:pt x="5436" y="5445"/>
                    <a:pt x="5393" y="5443"/>
                  </a:cubicBezTo>
                  <a:cubicBezTo>
                    <a:pt x="5365" y="5440"/>
                    <a:pt x="5337" y="5439"/>
                    <a:pt x="5309" y="5439"/>
                  </a:cubicBezTo>
                  <a:cubicBezTo>
                    <a:pt x="4949" y="5439"/>
                    <a:pt x="4628" y="5632"/>
                    <a:pt x="4475" y="5967"/>
                  </a:cubicBezTo>
                  <a:cubicBezTo>
                    <a:pt x="4410" y="6082"/>
                    <a:pt x="4328" y="6180"/>
                    <a:pt x="4213" y="6246"/>
                  </a:cubicBezTo>
                  <a:cubicBezTo>
                    <a:pt x="4557" y="5918"/>
                    <a:pt x="4607" y="5147"/>
                    <a:pt x="4721" y="4508"/>
                  </a:cubicBezTo>
                  <a:cubicBezTo>
                    <a:pt x="4820" y="3869"/>
                    <a:pt x="5098" y="4066"/>
                    <a:pt x="5672" y="3689"/>
                  </a:cubicBezTo>
                  <a:cubicBezTo>
                    <a:pt x="6229" y="3295"/>
                    <a:pt x="5934" y="2804"/>
                    <a:pt x="5869" y="2656"/>
                  </a:cubicBezTo>
                  <a:cubicBezTo>
                    <a:pt x="5836" y="2508"/>
                    <a:pt x="5852" y="2361"/>
                    <a:pt x="5902" y="2230"/>
                  </a:cubicBezTo>
                  <a:lnTo>
                    <a:pt x="5902" y="2230"/>
                  </a:lnTo>
                  <a:cubicBezTo>
                    <a:pt x="5901" y="2230"/>
                    <a:pt x="5852" y="2328"/>
                    <a:pt x="5475" y="2394"/>
                  </a:cubicBezTo>
                  <a:cubicBezTo>
                    <a:pt x="5164" y="2427"/>
                    <a:pt x="4918" y="2656"/>
                    <a:pt x="4852" y="2967"/>
                  </a:cubicBezTo>
                  <a:cubicBezTo>
                    <a:pt x="4852" y="3118"/>
                    <a:pt x="4750" y="3302"/>
                    <a:pt x="4611" y="3302"/>
                  </a:cubicBezTo>
                  <a:cubicBezTo>
                    <a:pt x="4584" y="3302"/>
                    <a:pt x="4555" y="3295"/>
                    <a:pt x="4525" y="3279"/>
                  </a:cubicBezTo>
                  <a:cubicBezTo>
                    <a:pt x="4328" y="3164"/>
                    <a:pt x="4410" y="2885"/>
                    <a:pt x="4410" y="2885"/>
                  </a:cubicBezTo>
                  <a:cubicBezTo>
                    <a:pt x="4607" y="2295"/>
                    <a:pt x="5197" y="2525"/>
                    <a:pt x="5639" y="1836"/>
                  </a:cubicBezTo>
                  <a:cubicBezTo>
                    <a:pt x="6033" y="1214"/>
                    <a:pt x="5475" y="591"/>
                    <a:pt x="5279" y="410"/>
                  </a:cubicBezTo>
                  <a:cubicBezTo>
                    <a:pt x="5164" y="296"/>
                    <a:pt x="5148" y="115"/>
                    <a:pt x="524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2"/>
            <p:cNvSpPr/>
            <p:nvPr/>
          </p:nvSpPr>
          <p:spPr>
            <a:xfrm>
              <a:off x="3522925" y="434540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2"/>
            <p:cNvSpPr/>
            <p:nvPr/>
          </p:nvSpPr>
          <p:spPr>
            <a:xfrm>
              <a:off x="3457775" y="4066350"/>
              <a:ext cx="69700" cy="204100"/>
            </a:xfrm>
            <a:custGeom>
              <a:rect b="b" l="l" r="r" t="t"/>
              <a:pathLst>
                <a:path extrusionOk="0" h="8164" w="2788">
                  <a:moveTo>
                    <a:pt x="689" y="0"/>
                  </a:moveTo>
                  <a:cubicBezTo>
                    <a:pt x="689" y="0"/>
                    <a:pt x="66" y="197"/>
                    <a:pt x="214" y="1082"/>
                  </a:cubicBezTo>
                  <a:cubicBezTo>
                    <a:pt x="296" y="1574"/>
                    <a:pt x="558" y="2033"/>
                    <a:pt x="935" y="2377"/>
                  </a:cubicBezTo>
                  <a:cubicBezTo>
                    <a:pt x="1115" y="2574"/>
                    <a:pt x="1312" y="2738"/>
                    <a:pt x="1459" y="2901"/>
                  </a:cubicBezTo>
                  <a:cubicBezTo>
                    <a:pt x="1804" y="3278"/>
                    <a:pt x="2459" y="4131"/>
                    <a:pt x="2132" y="4983"/>
                  </a:cubicBezTo>
                  <a:cubicBezTo>
                    <a:pt x="2050" y="5213"/>
                    <a:pt x="1902" y="5409"/>
                    <a:pt x="1722" y="5573"/>
                  </a:cubicBezTo>
                  <a:cubicBezTo>
                    <a:pt x="1148" y="6081"/>
                    <a:pt x="755" y="6327"/>
                    <a:pt x="443" y="6770"/>
                  </a:cubicBezTo>
                  <a:cubicBezTo>
                    <a:pt x="148" y="7163"/>
                    <a:pt x="1" y="7655"/>
                    <a:pt x="17" y="8163"/>
                  </a:cubicBezTo>
                  <a:cubicBezTo>
                    <a:pt x="17" y="8016"/>
                    <a:pt x="66" y="6950"/>
                    <a:pt x="1214" y="6147"/>
                  </a:cubicBezTo>
                  <a:cubicBezTo>
                    <a:pt x="2509" y="5229"/>
                    <a:pt x="2787" y="4311"/>
                    <a:pt x="2345" y="2918"/>
                  </a:cubicBezTo>
                  <a:cubicBezTo>
                    <a:pt x="2279" y="2721"/>
                    <a:pt x="2197" y="2541"/>
                    <a:pt x="2099" y="2377"/>
                  </a:cubicBezTo>
                  <a:cubicBezTo>
                    <a:pt x="1492" y="1246"/>
                    <a:pt x="394" y="984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2"/>
            <p:cNvSpPr/>
            <p:nvPr/>
          </p:nvSpPr>
          <p:spPr>
            <a:xfrm>
              <a:off x="3231175" y="4389875"/>
              <a:ext cx="226625" cy="158050"/>
            </a:xfrm>
            <a:custGeom>
              <a:rect b="b" l="l" r="r" t="t"/>
              <a:pathLst>
                <a:path extrusionOk="0" h="6322" w="9065">
                  <a:moveTo>
                    <a:pt x="1992" y="0"/>
                  </a:moveTo>
                  <a:cubicBezTo>
                    <a:pt x="1079" y="0"/>
                    <a:pt x="66" y="656"/>
                    <a:pt x="33" y="1860"/>
                  </a:cubicBezTo>
                  <a:cubicBezTo>
                    <a:pt x="0" y="2729"/>
                    <a:pt x="459" y="3532"/>
                    <a:pt x="1230" y="3942"/>
                  </a:cubicBezTo>
                  <a:cubicBezTo>
                    <a:pt x="1742" y="4193"/>
                    <a:pt x="2308" y="4297"/>
                    <a:pt x="2884" y="4297"/>
                  </a:cubicBezTo>
                  <a:cubicBezTo>
                    <a:pt x="3212" y="4297"/>
                    <a:pt x="3542" y="4264"/>
                    <a:pt x="3869" y="4204"/>
                  </a:cubicBezTo>
                  <a:cubicBezTo>
                    <a:pt x="4754" y="3975"/>
                    <a:pt x="5573" y="3631"/>
                    <a:pt x="6376" y="3434"/>
                  </a:cubicBezTo>
                  <a:cubicBezTo>
                    <a:pt x="6576" y="3382"/>
                    <a:pt x="6779" y="3356"/>
                    <a:pt x="6979" y="3356"/>
                  </a:cubicBezTo>
                  <a:cubicBezTo>
                    <a:pt x="7596" y="3356"/>
                    <a:pt x="8177" y="3602"/>
                    <a:pt x="8524" y="4073"/>
                  </a:cubicBezTo>
                  <a:cubicBezTo>
                    <a:pt x="8950" y="4647"/>
                    <a:pt x="8999" y="5581"/>
                    <a:pt x="8458" y="5991"/>
                  </a:cubicBezTo>
                  <a:cubicBezTo>
                    <a:pt x="8248" y="6144"/>
                    <a:pt x="7995" y="6215"/>
                    <a:pt x="7750" y="6215"/>
                  </a:cubicBezTo>
                  <a:cubicBezTo>
                    <a:pt x="7364" y="6215"/>
                    <a:pt x="6996" y="6039"/>
                    <a:pt x="6835" y="5729"/>
                  </a:cubicBezTo>
                  <a:cubicBezTo>
                    <a:pt x="6524" y="5237"/>
                    <a:pt x="6770" y="4581"/>
                    <a:pt x="7229" y="4467"/>
                  </a:cubicBezTo>
                  <a:cubicBezTo>
                    <a:pt x="7326" y="4423"/>
                    <a:pt x="7429" y="4402"/>
                    <a:pt x="7529" y="4402"/>
                  </a:cubicBezTo>
                  <a:cubicBezTo>
                    <a:pt x="7765" y="4402"/>
                    <a:pt x="7992" y="4517"/>
                    <a:pt x="8130" y="4713"/>
                  </a:cubicBezTo>
                  <a:cubicBezTo>
                    <a:pt x="8229" y="4893"/>
                    <a:pt x="8245" y="5106"/>
                    <a:pt x="8163" y="5286"/>
                  </a:cubicBezTo>
                  <a:cubicBezTo>
                    <a:pt x="8163" y="5325"/>
                    <a:pt x="8112" y="5404"/>
                    <a:pt x="8059" y="5404"/>
                  </a:cubicBezTo>
                  <a:cubicBezTo>
                    <a:pt x="8044" y="5404"/>
                    <a:pt x="8030" y="5399"/>
                    <a:pt x="8016" y="5385"/>
                  </a:cubicBezTo>
                  <a:cubicBezTo>
                    <a:pt x="7966" y="5335"/>
                    <a:pt x="8016" y="4975"/>
                    <a:pt x="7655" y="4926"/>
                  </a:cubicBezTo>
                  <a:cubicBezTo>
                    <a:pt x="7640" y="4924"/>
                    <a:pt x="7626" y="4923"/>
                    <a:pt x="7612" y="4923"/>
                  </a:cubicBezTo>
                  <a:cubicBezTo>
                    <a:pt x="7269" y="4923"/>
                    <a:pt x="7161" y="5489"/>
                    <a:pt x="7507" y="5630"/>
                  </a:cubicBezTo>
                  <a:cubicBezTo>
                    <a:pt x="7577" y="5663"/>
                    <a:pt x="7650" y="5678"/>
                    <a:pt x="7722" y="5678"/>
                  </a:cubicBezTo>
                  <a:cubicBezTo>
                    <a:pt x="7942" y="5678"/>
                    <a:pt x="8155" y="5537"/>
                    <a:pt x="8229" y="5303"/>
                  </a:cubicBezTo>
                  <a:cubicBezTo>
                    <a:pt x="8229" y="5303"/>
                    <a:pt x="8229" y="5286"/>
                    <a:pt x="8229" y="5286"/>
                  </a:cubicBezTo>
                  <a:cubicBezTo>
                    <a:pt x="8229" y="5270"/>
                    <a:pt x="8229" y="5253"/>
                    <a:pt x="8245" y="5237"/>
                  </a:cubicBezTo>
                  <a:lnTo>
                    <a:pt x="8245" y="5221"/>
                  </a:lnTo>
                  <a:cubicBezTo>
                    <a:pt x="8261" y="5106"/>
                    <a:pt x="8261" y="4975"/>
                    <a:pt x="8212" y="4844"/>
                  </a:cubicBezTo>
                  <a:cubicBezTo>
                    <a:pt x="8099" y="4541"/>
                    <a:pt x="7802" y="4345"/>
                    <a:pt x="7491" y="4345"/>
                  </a:cubicBezTo>
                  <a:cubicBezTo>
                    <a:pt x="7398" y="4345"/>
                    <a:pt x="7303" y="4363"/>
                    <a:pt x="7212" y="4401"/>
                  </a:cubicBezTo>
                  <a:cubicBezTo>
                    <a:pt x="6704" y="4532"/>
                    <a:pt x="6426" y="5221"/>
                    <a:pt x="6753" y="5778"/>
                  </a:cubicBezTo>
                  <a:cubicBezTo>
                    <a:pt x="6925" y="6121"/>
                    <a:pt x="7333" y="6321"/>
                    <a:pt x="7758" y="6321"/>
                  </a:cubicBezTo>
                  <a:cubicBezTo>
                    <a:pt x="8024" y="6321"/>
                    <a:pt x="8297" y="6243"/>
                    <a:pt x="8524" y="6073"/>
                  </a:cubicBezTo>
                  <a:cubicBezTo>
                    <a:pt x="8950" y="5745"/>
                    <a:pt x="9065" y="5139"/>
                    <a:pt x="8934" y="4581"/>
                  </a:cubicBezTo>
                  <a:cubicBezTo>
                    <a:pt x="8819" y="4057"/>
                    <a:pt x="8458" y="3172"/>
                    <a:pt x="7196" y="2893"/>
                  </a:cubicBezTo>
                  <a:cubicBezTo>
                    <a:pt x="7051" y="2861"/>
                    <a:pt x="6902" y="2846"/>
                    <a:pt x="6752" y="2846"/>
                  </a:cubicBezTo>
                  <a:cubicBezTo>
                    <a:pt x="5421" y="2846"/>
                    <a:pt x="3881" y="3984"/>
                    <a:pt x="2307" y="3984"/>
                  </a:cubicBezTo>
                  <a:cubicBezTo>
                    <a:pt x="2085" y="3984"/>
                    <a:pt x="1862" y="3961"/>
                    <a:pt x="1639" y="3909"/>
                  </a:cubicBezTo>
                  <a:cubicBezTo>
                    <a:pt x="1541" y="3877"/>
                    <a:pt x="1459" y="3860"/>
                    <a:pt x="1361" y="3827"/>
                  </a:cubicBezTo>
                  <a:lnTo>
                    <a:pt x="1312" y="3795"/>
                  </a:lnTo>
                  <a:cubicBezTo>
                    <a:pt x="590" y="3418"/>
                    <a:pt x="148" y="2664"/>
                    <a:pt x="181" y="1860"/>
                  </a:cubicBezTo>
                  <a:cubicBezTo>
                    <a:pt x="203" y="743"/>
                    <a:pt x="1166" y="111"/>
                    <a:pt x="2032" y="111"/>
                  </a:cubicBezTo>
                  <a:cubicBezTo>
                    <a:pt x="2449" y="111"/>
                    <a:pt x="2843" y="257"/>
                    <a:pt x="3098" y="566"/>
                  </a:cubicBezTo>
                  <a:cubicBezTo>
                    <a:pt x="3557" y="1025"/>
                    <a:pt x="3524" y="1779"/>
                    <a:pt x="3016" y="2188"/>
                  </a:cubicBezTo>
                  <a:cubicBezTo>
                    <a:pt x="2934" y="2237"/>
                    <a:pt x="2852" y="2287"/>
                    <a:pt x="2754" y="2303"/>
                  </a:cubicBezTo>
                  <a:cubicBezTo>
                    <a:pt x="2694" y="2320"/>
                    <a:pt x="2631" y="2328"/>
                    <a:pt x="2568" y="2328"/>
                  </a:cubicBezTo>
                  <a:cubicBezTo>
                    <a:pt x="2391" y="2328"/>
                    <a:pt x="2211" y="2264"/>
                    <a:pt x="2066" y="2156"/>
                  </a:cubicBezTo>
                  <a:cubicBezTo>
                    <a:pt x="1934" y="2074"/>
                    <a:pt x="1885" y="1926"/>
                    <a:pt x="1918" y="1779"/>
                  </a:cubicBezTo>
                  <a:lnTo>
                    <a:pt x="1918" y="1779"/>
                  </a:lnTo>
                  <a:cubicBezTo>
                    <a:pt x="1993" y="1854"/>
                    <a:pt x="2097" y="1894"/>
                    <a:pt x="2201" y="1894"/>
                  </a:cubicBezTo>
                  <a:cubicBezTo>
                    <a:pt x="2256" y="1894"/>
                    <a:pt x="2310" y="1883"/>
                    <a:pt x="2361" y="1860"/>
                  </a:cubicBezTo>
                  <a:cubicBezTo>
                    <a:pt x="2590" y="1729"/>
                    <a:pt x="2525" y="1320"/>
                    <a:pt x="2213" y="1221"/>
                  </a:cubicBezTo>
                  <a:cubicBezTo>
                    <a:pt x="2186" y="1214"/>
                    <a:pt x="2158" y="1211"/>
                    <a:pt x="2131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59" y="2317"/>
                    <a:pt x="2262" y="2400"/>
                    <a:pt x="2469" y="2400"/>
                  </a:cubicBezTo>
                  <a:cubicBezTo>
                    <a:pt x="2542" y="2400"/>
                    <a:pt x="2616" y="2390"/>
                    <a:pt x="2688" y="2369"/>
                  </a:cubicBezTo>
                  <a:cubicBezTo>
                    <a:pt x="2721" y="2369"/>
                    <a:pt x="2754" y="2369"/>
                    <a:pt x="2787" y="2352"/>
                  </a:cubicBezTo>
                  <a:lnTo>
                    <a:pt x="2852" y="2336"/>
                  </a:lnTo>
                  <a:lnTo>
                    <a:pt x="2885" y="2319"/>
                  </a:lnTo>
                  <a:cubicBezTo>
                    <a:pt x="3049" y="2254"/>
                    <a:pt x="3164" y="2139"/>
                    <a:pt x="3262" y="2008"/>
                  </a:cubicBezTo>
                  <a:cubicBezTo>
                    <a:pt x="3590" y="1549"/>
                    <a:pt x="3541" y="910"/>
                    <a:pt x="3147" y="500"/>
                  </a:cubicBezTo>
                  <a:cubicBezTo>
                    <a:pt x="2875" y="163"/>
                    <a:pt x="2446" y="0"/>
                    <a:pt x="19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2"/>
            <p:cNvSpPr/>
            <p:nvPr/>
          </p:nvSpPr>
          <p:spPr>
            <a:xfrm>
              <a:off x="3269275" y="4479725"/>
              <a:ext cx="161475" cy="92725"/>
            </a:xfrm>
            <a:custGeom>
              <a:rect b="b" l="l" r="r" t="t"/>
              <a:pathLst>
                <a:path extrusionOk="0" h="3709" w="6459">
                  <a:moveTo>
                    <a:pt x="5519" y="1"/>
                  </a:moveTo>
                  <a:cubicBezTo>
                    <a:pt x="5268" y="1"/>
                    <a:pt x="4969" y="45"/>
                    <a:pt x="4623" y="168"/>
                  </a:cubicBezTo>
                  <a:cubicBezTo>
                    <a:pt x="3779" y="468"/>
                    <a:pt x="2593" y="1030"/>
                    <a:pt x="1426" y="1030"/>
                  </a:cubicBezTo>
                  <a:cubicBezTo>
                    <a:pt x="939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82" y="1334"/>
                    <a:pt x="1346" y="1334"/>
                  </a:cubicBezTo>
                  <a:cubicBezTo>
                    <a:pt x="1373" y="1334"/>
                    <a:pt x="1400" y="1333"/>
                    <a:pt x="1427" y="1332"/>
                  </a:cubicBezTo>
                  <a:cubicBezTo>
                    <a:pt x="1951" y="1295"/>
                    <a:pt x="2176" y="1159"/>
                    <a:pt x="2311" y="1159"/>
                  </a:cubicBezTo>
                  <a:cubicBezTo>
                    <a:pt x="2357" y="1159"/>
                    <a:pt x="2393" y="1175"/>
                    <a:pt x="2427" y="1217"/>
                  </a:cubicBezTo>
                  <a:cubicBezTo>
                    <a:pt x="2488" y="1315"/>
                    <a:pt x="2394" y="1367"/>
                    <a:pt x="2254" y="1367"/>
                  </a:cubicBezTo>
                  <a:cubicBezTo>
                    <a:pt x="2207" y="1367"/>
                    <a:pt x="2153" y="1361"/>
                    <a:pt x="2099" y="1348"/>
                  </a:cubicBezTo>
                  <a:cubicBezTo>
                    <a:pt x="2051" y="1332"/>
                    <a:pt x="2002" y="1325"/>
                    <a:pt x="1954" y="1325"/>
                  </a:cubicBezTo>
                  <a:cubicBezTo>
                    <a:pt x="1851" y="1325"/>
                    <a:pt x="1751" y="1358"/>
                    <a:pt x="1673" y="1414"/>
                  </a:cubicBezTo>
                  <a:cubicBezTo>
                    <a:pt x="1495" y="1575"/>
                    <a:pt x="1715" y="2102"/>
                    <a:pt x="1346" y="2102"/>
                  </a:cubicBezTo>
                  <a:cubicBezTo>
                    <a:pt x="1340" y="2102"/>
                    <a:pt x="1334" y="2102"/>
                    <a:pt x="1328" y="2102"/>
                  </a:cubicBezTo>
                  <a:lnTo>
                    <a:pt x="1328" y="2102"/>
                  </a:lnTo>
                  <a:cubicBezTo>
                    <a:pt x="1328" y="2102"/>
                    <a:pt x="1614" y="2462"/>
                    <a:pt x="2041" y="2462"/>
                  </a:cubicBezTo>
                  <a:cubicBezTo>
                    <a:pt x="2183" y="2462"/>
                    <a:pt x="2341" y="2422"/>
                    <a:pt x="2509" y="2315"/>
                  </a:cubicBezTo>
                  <a:cubicBezTo>
                    <a:pt x="3181" y="1873"/>
                    <a:pt x="2820" y="1381"/>
                    <a:pt x="3066" y="1250"/>
                  </a:cubicBezTo>
                  <a:cubicBezTo>
                    <a:pt x="3109" y="1227"/>
                    <a:pt x="3151" y="1216"/>
                    <a:pt x="3190" y="1216"/>
                  </a:cubicBezTo>
                  <a:cubicBezTo>
                    <a:pt x="3373" y="1216"/>
                    <a:pt x="3487" y="1446"/>
                    <a:pt x="3312" y="1676"/>
                  </a:cubicBezTo>
                  <a:cubicBezTo>
                    <a:pt x="3082" y="1938"/>
                    <a:pt x="2213" y="2889"/>
                    <a:pt x="3558" y="3708"/>
                  </a:cubicBezTo>
                  <a:cubicBezTo>
                    <a:pt x="3574" y="3708"/>
                    <a:pt x="3394" y="3249"/>
                    <a:pt x="3738" y="3086"/>
                  </a:cubicBezTo>
                  <a:cubicBezTo>
                    <a:pt x="4098" y="2922"/>
                    <a:pt x="4820" y="2709"/>
                    <a:pt x="4721" y="2200"/>
                  </a:cubicBezTo>
                  <a:cubicBezTo>
                    <a:pt x="4623" y="1709"/>
                    <a:pt x="4246" y="955"/>
                    <a:pt x="4852" y="512"/>
                  </a:cubicBezTo>
                  <a:cubicBezTo>
                    <a:pt x="5204" y="248"/>
                    <a:pt x="5510" y="147"/>
                    <a:pt x="5817" y="147"/>
                  </a:cubicBezTo>
                  <a:cubicBezTo>
                    <a:pt x="6025" y="147"/>
                    <a:pt x="6234" y="193"/>
                    <a:pt x="6459" y="266"/>
                  </a:cubicBezTo>
                  <a:cubicBezTo>
                    <a:pt x="6459" y="266"/>
                    <a:pt x="6136" y="1"/>
                    <a:pt x="55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2"/>
            <p:cNvSpPr/>
            <p:nvPr/>
          </p:nvSpPr>
          <p:spPr>
            <a:xfrm>
              <a:off x="3299200" y="4387825"/>
              <a:ext cx="90575" cy="63325"/>
            </a:xfrm>
            <a:custGeom>
              <a:rect b="b" l="l" r="r" t="t"/>
              <a:pathLst>
                <a:path extrusionOk="0" h="2533" w="3623">
                  <a:moveTo>
                    <a:pt x="1094" y="0"/>
                  </a:moveTo>
                  <a:cubicBezTo>
                    <a:pt x="500" y="0"/>
                    <a:pt x="0" y="123"/>
                    <a:pt x="0" y="123"/>
                  </a:cubicBezTo>
                  <a:cubicBezTo>
                    <a:pt x="0" y="123"/>
                    <a:pt x="967" y="205"/>
                    <a:pt x="1197" y="549"/>
                  </a:cubicBezTo>
                  <a:cubicBezTo>
                    <a:pt x="1377" y="746"/>
                    <a:pt x="1443" y="1025"/>
                    <a:pt x="1361" y="1270"/>
                  </a:cubicBezTo>
                  <a:cubicBezTo>
                    <a:pt x="1312" y="1500"/>
                    <a:pt x="1197" y="2156"/>
                    <a:pt x="2229" y="2156"/>
                  </a:cubicBezTo>
                  <a:cubicBezTo>
                    <a:pt x="3262" y="2172"/>
                    <a:pt x="3098" y="2533"/>
                    <a:pt x="3098" y="2533"/>
                  </a:cubicBezTo>
                  <a:cubicBezTo>
                    <a:pt x="3098" y="2533"/>
                    <a:pt x="3623" y="1762"/>
                    <a:pt x="2754" y="615"/>
                  </a:cubicBezTo>
                  <a:cubicBezTo>
                    <a:pt x="2377" y="123"/>
                    <a:pt x="1689" y="0"/>
                    <a:pt x="10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2"/>
            <p:cNvSpPr/>
            <p:nvPr/>
          </p:nvSpPr>
          <p:spPr>
            <a:xfrm>
              <a:off x="3263950" y="4321225"/>
              <a:ext cx="56575" cy="66825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37" y="164"/>
                    <a:pt x="738" y="689"/>
                    <a:pt x="804" y="1427"/>
                  </a:cubicBezTo>
                  <a:cubicBezTo>
                    <a:pt x="869" y="2164"/>
                    <a:pt x="1" y="2623"/>
                    <a:pt x="1" y="2623"/>
                  </a:cubicBezTo>
                  <a:cubicBezTo>
                    <a:pt x="591" y="2410"/>
                    <a:pt x="1771" y="2672"/>
                    <a:pt x="2017" y="2017"/>
                  </a:cubicBezTo>
                  <a:cubicBezTo>
                    <a:pt x="2263" y="1345"/>
                    <a:pt x="1623" y="918"/>
                    <a:pt x="1279" y="722"/>
                  </a:cubicBezTo>
                  <a:cubicBezTo>
                    <a:pt x="919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2"/>
            <p:cNvSpPr/>
            <p:nvPr/>
          </p:nvSpPr>
          <p:spPr>
            <a:xfrm>
              <a:off x="3179550" y="4350325"/>
              <a:ext cx="79500" cy="107375"/>
            </a:xfrm>
            <a:custGeom>
              <a:rect b="b" l="l" r="r" t="t"/>
              <a:pathLst>
                <a:path extrusionOk="0" h="4295" w="3180">
                  <a:moveTo>
                    <a:pt x="2803" y="0"/>
                  </a:moveTo>
                  <a:lnTo>
                    <a:pt x="2803" y="0"/>
                  </a:lnTo>
                  <a:cubicBezTo>
                    <a:pt x="2712" y="78"/>
                    <a:pt x="2601" y="125"/>
                    <a:pt x="2485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1" y="96"/>
                  </a:cubicBezTo>
                  <a:cubicBezTo>
                    <a:pt x="1850" y="96"/>
                    <a:pt x="1370" y="203"/>
                    <a:pt x="1229" y="689"/>
                  </a:cubicBezTo>
                  <a:cubicBezTo>
                    <a:pt x="1049" y="1295"/>
                    <a:pt x="1180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0" y="2506"/>
                    <a:pt x="1402" y="2513"/>
                    <a:pt x="1364" y="2513"/>
                  </a:cubicBezTo>
                  <a:cubicBezTo>
                    <a:pt x="1222" y="2513"/>
                    <a:pt x="1083" y="2413"/>
                    <a:pt x="1147" y="2180"/>
                  </a:cubicBezTo>
                  <a:cubicBezTo>
                    <a:pt x="1220" y="1947"/>
                    <a:pt x="1047" y="1727"/>
                    <a:pt x="823" y="1727"/>
                  </a:cubicBezTo>
                  <a:cubicBezTo>
                    <a:pt x="795" y="1727"/>
                    <a:pt x="767" y="1731"/>
                    <a:pt x="738" y="1738"/>
                  </a:cubicBezTo>
                  <a:cubicBezTo>
                    <a:pt x="679" y="1745"/>
                    <a:pt x="625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14" y="4295"/>
                  </a:cubicBezTo>
                  <a:cubicBezTo>
                    <a:pt x="2114" y="4295"/>
                    <a:pt x="1524" y="3344"/>
                    <a:pt x="2082" y="2475"/>
                  </a:cubicBezTo>
                  <a:cubicBezTo>
                    <a:pt x="2623" y="1607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2"/>
            <p:cNvSpPr/>
            <p:nvPr/>
          </p:nvSpPr>
          <p:spPr>
            <a:xfrm>
              <a:off x="3074625" y="4191775"/>
              <a:ext cx="202875" cy="202425"/>
            </a:xfrm>
            <a:custGeom>
              <a:rect b="b" l="l" r="r" t="t"/>
              <a:pathLst>
                <a:path extrusionOk="0" h="8097" w="8115">
                  <a:moveTo>
                    <a:pt x="2354" y="1"/>
                  </a:moveTo>
                  <a:cubicBezTo>
                    <a:pt x="2264" y="1"/>
                    <a:pt x="2173" y="6"/>
                    <a:pt x="2082" y="15"/>
                  </a:cubicBezTo>
                  <a:cubicBezTo>
                    <a:pt x="755" y="179"/>
                    <a:pt x="1" y="1966"/>
                    <a:pt x="771" y="3228"/>
                  </a:cubicBezTo>
                  <a:cubicBezTo>
                    <a:pt x="1375" y="4185"/>
                    <a:pt x="2442" y="4468"/>
                    <a:pt x="3413" y="4468"/>
                  </a:cubicBezTo>
                  <a:cubicBezTo>
                    <a:pt x="3523" y="4468"/>
                    <a:pt x="3631" y="4464"/>
                    <a:pt x="3738" y="4457"/>
                  </a:cubicBezTo>
                  <a:cubicBezTo>
                    <a:pt x="3951" y="4457"/>
                    <a:pt x="4181" y="4425"/>
                    <a:pt x="4443" y="4392"/>
                  </a:cubicBezTo>
                  <a:cubicBezTo>
                    <a:pt x="4443" y="4392"/>
                    <a:pt x="4631" y="4362"/>
                    <a:pt x="4915" y="4362"/>
                  </a:cubicBezTo>
                  <a:cubicBezTo>
                    <a:pt x="5397" y="4362"/>
                    <a:pt x="6156" y="4447"/>
                    <a:pt x="6754" y="4900"/>
                  </a:cubicBezTo>
                  <a:cubicBezTo>
                    <a:pt x="7147" y="5228"/>
                    <a:pt x="7410" y="5703"/>
                    <a:pt x="7508" y="6211"/>
                  </a:cubicBezTo>
                  <a:cubicBezTo>
                    <a:pt x="7508" y="6211"/>
                    <a:pt x="7672" y="7408"/>
                    <a:pt x="7098" y="8063"/>
                  </a:cubicBezTo>
                  <a:lnTo>
                    <a:pt x="7065" y="8096"/>
                  </a:lnTo>
                  <a:cubicBezTo>
                    <a:pt x="7065" y="8096"/>
                    <a:pt x="8114" y="7572"/>
                    <a:pt x="7983" y="5965"/>
                  </a:cubicBezTo>
                  <a:cubicBezTo>
                    <a:pt x="7876" y="4658"/>
                    <a:pt x="6826" y="4005"/>
                    <a:pt x="5500" y="4005"/>
                  </a:cubicBezTo>
                  <a:cubicBezTo>
                    <a:pt x="5213" y="4005"/>
                    <a:pt x="4913" y="4035"/>
                    <a:pt x="4607" y="4097"/>
                  </a:cubicBezTo>
                  <a:cubicBezTo>
                    <a:pt x="4117" y="4188"/>
                    <a:pt x="3674" y="4234"/>
                    <a:pt x="3273" y="4234"/>
                  </a:cubicBezTo>
                  <a:cubicBezTo>
                    <a:pt x="2736" y="4234"/>
                    <a:pt x="2273" y="4151"/>
                    <a:pt x="1869" y="3982"/>
                  </a:cubicBezTo>
                  <a:cubicBezTo>
                    <a:pt x="1492" y="3802"/>
                    <a:pt x="1148" y="3507"/>
                    <a:pt x="919" y="3130"/>
                  </a:cubicBezTo>
                  <a:cubicBezTo>
                    <a:pt x="181" y="1982"/>
                    <a:pt x="886" y="294"/>
                    <a:pt x="2099" y="146"/>
                  </a:cubicBezTo>
                  <a:cubicBezTo>
                    <a:pt x="2197" y="132"/>
                    <a:pt x="2296" y="125"/>
                    <a:pt x="2395" y="125"/>
                  </a:cubicBezTo>
                  <a:cubicBezTo>
                    <a:pt x="2860" y="125"/>
                    <a:pt x="3320" y="287"/>
                    <a:pt x="3590" y="638"/>
                  </a:cubicBezTo>
                  <a:cubicBezTo>
                    <a:pt x="3869" y="1032"/>
                    <a:pt x="3918" y="1540"/>
                    <a:pt x="3722" y="1982"/>
                  </a:cubicBezTo>
                  <a:cubicBezTo>
                    <a:pt x="3574" y="2331"/>
                    <a:pt x="3228" y="2538"/>
                    <a:pt x="2874" y="2538"/>
                  </a:cubicBezTo>
                  <a:cubicBezTo>
                    <a:pt x="2795" y="2538"/>
                    <a:pt x="2717" y="2528"/>
                    <a:pt x="2640" y="2507"/>
                  </a:cubicBezTo>
                  <a:cubicBezTo>
                    <a:pt x="2197" y="2392"/>
                    <a:pt x="2017" y="1966"/>
                    <a:pt x="2361" y="1900"/>
                  </a:cubicBezTo>
                  <a:cubicBezTo>
                    <a:pt x="2771" y="1835"/>
                    <a:pt x="2836" y="1491"/>
                    <a:pt x="2705" y="1195"/>
                  </a:cubicBezTo>
                  <a:cubicBezTo>
                    <a:pt x="2646" y="1083"/>
                    <a:pt x="2511" y="1018"/>
                    <a:pt x="2366" y="1018"/>
                  </a:cubicBezTo>
                  <a:cubicBezTo>
                    <a:pt x="2153" y="1018"/>
                    <a:pt x="1918" y="1158"/>
                    <a:pt x="1869" y="1491"/>
                  </a:cubicBezTo>
                  <a:cubicBezTo>
                    <a:pt x="1804" y="1753"/>
                    <a:pt x="1886" y="2031"/>
                    <a:pt x="2066" y="2228"/>
                  </a:cubicBezTo>
                  <a:cubicBezTo>
                    <a:pt x="2243" y="2422"/>
                    <a:pt x="2584" y="2585"/>
                    <a:pt x="2931" y="2585"/>
                  </a:cubicBezTo>
                  <a:cubicBezTo>
                    <a:pt x="3261" y="2585"/>
                    <a:pt x="3596" y="2438"/>
                    <a:pt x="3804" y="2031"/>
                  </a:cubicBezTo>
                  <a:cubicBezTo>
                    <a:pt x="4033" y="1556"/>
                    <a:pt x="3984" y="982"/>
                    <a:pt x="3689" y="556"/>
                  </a:cubicBezTo>
                  <a:cubicBezTo>
                    <a:pt x="3382" y="166"/>
                    <a:pt x="2873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2"/>
            <p:cNvSpPr/>
            <p:nvPr/>
          </p:nvSpPr>
          <p:spPr>
            <a:xfrm>
              <a:off x="3107000" y="4307825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3571" y="0"/>
                  </a:moveTo>
                  <a:cubicBezTo>
                    <a:pt x="3274" y="0"/>
                    <a:pt x="2923" y="42"/>
                    <a:pt x="2525" y="160"/>
                  </a:cubicBezTo>
                  <a:cubicBezTo>
                    <a:pt x="1954" y="329"/>
                    <a:pt x="1474" y="392"/>
                    <a:pt x="1084" y="392"/>
                  </a:cubicBezTo>
                  <a:cubicBezTo>
                    <a:pt x="566" y="392"/>
                    <a:pt x="206" y="281"/>
                    <a:pt x="1" y="160"/>
                  </a:cubicBezTo>
                  <a:lnTo>
                    <a:pt x="1" y="160"/>
                  </a:lnTo>
                  <a:cubicBezTo>
                    <a:pt x="132" y="274"/>
                    <a:pt x="263" y="389"/>
                    <a:pt x="378" y="537"/>
                  </a:cubicBezTo>
                  <a:cubicBezTo>
                    <a:pt x="453" y="643"/>
                    <a:pt x="599" y="1405"/>
                    <a:pt x="1202" y="1405"/>
                  </a:cubicBezTo>
                  <a:cubicBezTo>
                    <a:pt x="1252" y="1405"/>
                    <a:pt x="1305" y="1400"/>
                    <a:pt x="1361" y="1389"/>
                  </a:cubicBezTo>
                  <a:cubicBezTo>
                    <a:pt x="2082" y="1225"/>
                    <a:pt x="1935" y="766"/>
                    <a:pt x="2427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5" y="785"/>
                    <a:pt x="2869" y="864"/>
                  </a:cubicBezTo>
                  <a:cubicBezTo>
                    <a:pt x="2813" y="899"/>
                    <a:pt x="2760" y="910"/>
                    <a:pt x="2705" y="910"/>
                  </a:cubicBezTo>
                  <a:cubicBezTo>
                    <a:pt x="2631" y="910"/>
                    <a:pt x="2553" y="890"/>
                    <a:pt x="2459" y="881"/>
                  </a:cubicBezTo>
                  <a:cubicBezTo>
                    <a:pt x="2451" y="880"/>
                    <a:pt x="2441" y="880"/>
                    <a:pt x="2431" y="880"/>
                  </a:cubicBezTo>
                  <a:cubicBezTo>
                    <a:pt x="2234" y="880"/>
                    <a:pt x="1812" y="1033"/>
                    <a:pt x="1968" y="1438"/>
                  </a:cubicBezTo>
                  <a:cubicBezTo>
                    <a:pt x="2132" y="1881"/>
                    <a:pt x="2377" y="2241"/>
                    <a:pt x="2115" y="2372"/>
                  </a:cubicBezTo>
                  <a:cubicBezTo>
                    <a:pt x="2115" y="2372"/>
                    <a:pt x="3033" y="2372"/>
                    <a:pt x="3345" y="2127"/>
                  </a:cubicBezTo>
                  <a:cubicBezTo>
                    <a:pt x="3689" y="1864"/>
                    <a:pt x="3853" y="1405"/>
                    <a:pt x="3722" y="996"/>
                  </a:cubicBezTo>
                  <a:cubicBezTo>
                    <a:pt x="3623" y="501"/>
                    <a:pt x="3938" y="202"/>
                    <a:pt x="4415" y="202"/>
                  </a:cubicBezTo>
                  <a:cubicBezTo>
                    <a:pt x="4491" y="202"/>
                    <a:pt x="4572" y="209"/>
                    <a:pt x="4656" y="225"/>
                  </a:cubicBezTo>
                  <a:cubicBezTo>
                    <a:pt x="4656" y="225"/>
                    <a:pt x="4262" y="0"/>
                    <a:pt x="357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2"/>
            <p:cNvSpPr/>
            <p:nvPr/>
          </p:nvSpPr>
          <p:spPr>
            <a:xfrm>
              <a:off x="3136500" y="4198700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263" y="1"/>
                  </a:moveTo>
                  <a:lnTo>
                    <a:pt x="1263" y="1"/>
                  </a:lnTo>
                  <a:cubicBezTo>
                    <a:pt x="1689" y="427"/>
                    <a:pt x="1837" y="1066"/>
                    <a:pt x="1640" y="1640"/>
                  </a:cubicBezTo>
                  <a:cubicBezTo>
                    <a:pt x="1410" y="2401"/>
                    <a:pt x="887" y="2601"/>
                    <a:pt x="437" y="2601"/>
                  </a:cubicBezTo>
                  <a:cubicBezTo>
                    <a:pt x="277" y="2601"/>
                    <a:pt x="126" y="2576"/>
                    <a:pt x="1" y="2541"/>
                  </a:cubicBezTo>
                  <a:lnTo>
                    <a:pt x="1" y="2541"/>
                  </a:lnTo>
                  <a:cubicBezTo>
                    <a:pt x="1" y="2541"/>
                    <a:pt x="229" y="3348"/>
                    <a:pt x="1008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51" y="3279"/>
                    <a:pt x="1902" y="2623"/>
                    <a:pt x="1886" y="2345"/>
                  </a:cubicBezTo>
                  <a:cubicBezTo>
                    <a:pt x="1869" y="2066"/>
                    <a:pt x="1869" y="1836"/>
                    <a:pt x="1968" y="1836"/>
                  </a:cubicBezTo>
                  <a:cubicBezTo>
                    <a:pt x="2083" y="1836"/>
                    <a:pt x="2115" y="1935"/>
                    <a:pt x="2050" y="2131"/>
                  </a:cubicBezTo>
                  <a:cubicBezTo>
                    <a:pt x="1984" y="2328"/>
                    <a:pt x="1837" y="2967"/>
                    <a:pt x="2935" y="3082"/>
                  </a:cubicBezTo>
                  <a:cubicBezTo>
                    <a:pt x="2787" y="2984"/>
                    <a:pt x="2755" y="2803"/>
                    <a:pt x="2853" y="2672"/>
                  </a:cubicBezTo>
                  <a:cubicBezTo>
                    <a:pt x="3017" y="2426"/>
                    <a:pt x="3230" y="1968"/>
                    <a:pt x="2492" y="1345"/>
                  </a:cubicBezTo>
                  <a:cubicBezTo>
                    <a:pt x="1771" y="722"/>
                    <a:pt x="1706" y="279"/>
                    <a:pt x="126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2"/>
            <p:cNvSpPr/>
            <p:nvPr/>
          </p:nvSpPr>
          <p:spPr>
            <a:xfrm>
              <a:off x="3053325" y="4079275"/>
              <a:ext cx="38950" cy="191575"/>
            </a:xfrm>
            <a:custGeom>
              <a:rect b="b" l="l" r="r" t="t"/>
              <a:pathLst>
                <a:path extrusionOk="0" h="7663" w="1558">
                  <a:moveTo>
                    <a:pt x="641" y="0"/>
                  </a:moveTo>
                  <a:cubicBezTo>
                    <a:pt x="573" y="0"/>
                    <a:pt x="501" y="17"/>
                    <a:pt x="427" y="57"/>
                  </a:cubicBezTo>
                  <a:cubicBezTo>
                    <a:pt x="0" y="286"/>
                    <a:pt x="345" y="827"/>
                    <a:pt x="607" y="1090"/>
                  </a:cubicBezTo>
                  <a:cubicBezTo>
                    <a:pt x="705" y="1204"/>
                    <a:pt x="771" y="1483"/>
                    <a:pt x="804" y="1860"/>
                  </a:cubicBezTo>
                  <a:cubicBezTo>
                    <a:pt x="836" y="2565"/>
                    <a:pt x="820" y="3286"/>
                    <a:pt x="754" y="3991"/>
                  </a:cubicBezTo>
                  <a:cubicBezTo>
                    <a:pt x="623" y="5351"/>
                    <a:pt x="771" y="7122"/>
                    <a:pt x="1476" y="7662"/>
                  </a:cubicBezTo>
                  <a:cubicBezTo>
                    <a:pt x="1476" y="7662"/>
                    <a:pt x="820" y="7040"/>
                    <a:pt x="968" y="5171"/>
                  </a:cubicBezTo>
                  <a:cubicBezTo>
                    <a:pt x="1049" y="3974"/>
                    <a:pt x="1410" y="2827"/>
                    <a:pt x="1492" y="1860"/>
                  </a:cubicBezTo>
                  <a:cubicBezTo>
                    <a:pt x="1558" y="1335"/>
                    <a:pt x="1459" y="811"/>
                    <a:pt x="1197" y="368"/>
                  </a:cubicBezTo>
                  <a:cubicBezTo>
                    <a:pt x="1197" y="368"/>
                    <a:pt x="963" y="0"/>
                    <a:pt x="6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2"/>
            <p:cNvSpPr/>
            <p:nvPr/>
          </p:nvSpPr>
          <p:spPr>
            <a:xfrm>
              <a:off x="2926700" y="4092975"/>
              <a:ext cx="116000" cy="137725"/>
            </a:xfrm>
            <a:custGeom>
              <a:rect b="b" l="l" r="r" t="t"/>
              <a:pathLst>
                <a:path extrusionOk="0" h="5509" w="4640">
                  <a:moveTo>
                    <a:pt x="296" y="1"/>
                  </a:moveTo>
                  <a:cubicBezTo>
                    <a:pt x="82" y="394"/>
                    <a:pt x="0" y="853"/>
                    <a:pt x="66" y="1296"/>
                  </a:cubicBezTo>
                  <a:cubicBezTo>
                    <a:pt x="115" y="1918"/>
                    <a:pt x="328" y="2525"/>
                    <a:pt x="689" y="3033"/>
                  </a:cubicBezTo>
                  <a:cubicBezTo>
                    <a:pt x="1184" y="3731"/>
                    <a:pt x="1955" y="3810"/>
                    <a:pt x="2277" y="3810"/>
                  </a:cubicBezTo>
                  <a:cubicBezTo>
                    <a:pt x="2371" y="3810"/>
                    <a:pt x="2426" y="3803"/>
                    <a:pt x="2426" y="3803"/>
                  </a:cubicBezTo>
                  <a:cubicBezTo>
                    <a:pt x="2164" y="3705"/>
                    <a:pt x="2115" y="3394"/>
                    <a:pt x="2295" y="3148"/>
                  </a:cubicBezTo>
                  <a:cubicBezTo>
                    <a:pt x="2459" y="2984"/>
                    <a:pt x="2426" y="2722"/>
                    <a:pt x="2246" y="2607"/>
                  </a:cubicBezTo>
                  <a:cubicBezTo>
                    <a:pt x="2115" y="2558"/>
                    <a:pt x="1853" y="2345"/>
                    <a:pt x="2082" y="2197"/>
                  </a:cubicBezTo>
                  <a:cubicBezTo>
                    <a:pt x="2108" y="2182"/>
                    <a:pt x="2137" y="2175"/>
                    <a:pt x="2167" y="2175"/>
                  </a:cubicBezTo>
                  <a:cubicBezTo>
                    <a:pt x="2402" y="2175"/>
                    <a:pt x="2732" y="2608"/>
                    <a:pt x="2689" y="3131"/>
                  </a:cubicBezTo>
                  <a:cubicBezTo>
                    <a:pt x="2640" y="3705"/>
                    <a:pt x="2902" y="3869"/>
                    <a:pt x="3312" y="4164"/>
                  </a:cubicBezTo>
                  <a:cubicBezTo>
                    <a:pt x="3721" y="4443"/>
                    <a:pt x="3459" y="4967"/>
                    <a:pt x="3459" y="4967"/>
                  </a:cubicBezTo>
                  <a:cubicBezTo>
                    <a:pt x="4180" y="4557"/>
                    <a:pt x="4016" y="3885"/>
                    <a:pt x="3934" y="3738"/>
                  </a:cubicBezTo>
                  <a:cubicBezTo>
                    <a:pt x="3852" y="3574"/>
                    <a:pt x="3656" y="3328"/>
                    <a:pt x="3885" y="3213"/>
                  </a:cubicBezTo>
                  <a:cubicBezTo>
                    <a:pt x="3899" y="3208"/>
                    <a:pt x="3912" y="3205"/>
                    <a:pt x="3924" y="3205"/>
                  </a:cubicBezTo>
                  <a:cubicBezTo>
                    <a:pt x="4124" y="3205"/>
                    <a:pt x="4197" y="3926"/>
                    <a:pt x="4197" y="4574"/>
                  </a:cubicBezTo>
                  <a:cubicBezTo>
                    <a:pt x="4164" y="4951"/>
                    <a:pt x="4328" y="5295"/>
                    <a:pt x="4639" y="5508"/>
                  </a:cubicBezTo>
                  <a:cubicBezTo>
                    <a:pt x="4508" y="5180"/>
                    <a:pt x="4443" y="4836"/>
                    <a:pt x="4459" y="4475"/>
                  </a:cubicBezTo>
                  <a:cubicBezTo>
                    <a:pt x="4459" y="3967"/>
                    <a:pt x="4541" y="3049"/>
                    <a:pt x="3639" y="2427"/>
                  </a:cubicBezTo>
                  <a:cubicBezTo>
                    <a:pt x="2721" y="1820"/>
                    <a:pt x="1640" y="2066"/>
                    <a:pt x="853" y="1492"/>
                  </a:cubicBezTo>
                  <a:cubicBezTo>
                    <a:pt x="771" y="1443"/>
                    <a:pt x="689" y="1377"/>
                    <a:pt x="623" y="1296"/>
                  </a:cubicBezTo>
                  <a:cubicBezTo>
                    <a:pt x="312" y="951"/>
                    <a:pt x="197" y="460"/>
                    <a:pt x="2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2"/>
            <p:cNvSpPr/>
            <p:nvPr/>
          </p:nvSpPr>
          <p:spPr>
            <a:xfrm>
              <a:off x="3357800" y="4235350"/>
              <a:ext cx="99600" cy="218725"/>
            </a:xfrm>
            <a:custGeom>
              <a:rect b="b" l="l" r="r" t="t"/>
              <a:pathLst>
                <a:path extrusionOk="0" h="8749" w="3984">
                  <a:moveTo>
                    <a:pt x="1894" y="1"/>
                  </a:moveTo>
                  <a:cubicBezTo>
                    <a:pt x="1744" y="1"/>
                    <a:pt x="1593" y="20"/>
                    <a:pt x="1443" y="59"/>
                  </a:cubicBezTo>
                  <a:cubicBezTo>
                    <a:pt x="689" y="256"/>
                    <a:pt x="131" y="911"/>
                    <a:pt x="66" y="1698"/>
                  </a:cubicBezTo>
                  <a:cubicBezTo>
                    <a:pt x="0" y="2485"/>
                    <a:pt x="410" y="3288"/>
                    <a:pt x="1000" y="3845"/>
                  </a:cubicBezTo>
                  <a:cubicBezTo>
                    <a:pt x="1590" y="4435"/>
                    <a:pt x="2361" y="4714"/>
                    <a:pt x="2901" y="5206"/>
                  </a:cubicBezTo>
                  <a:cubicBezTo>
                    <a:pt x="3426" y="5681"/>
                    <a:pt x="3770" y="6353"/>
                    <a:pt x="3819" y="7058"/>
                  </a:cubicBezTo>
                  <a:cubicBezTo>
                    <a:pt x="3852" y="7714"/>
                    <a:pt x="3492" y="8402"/>
                    <a:pt x="2918" y="8566"/>
                  </a:cubicBezTo>
                  <a:cubicBezTo>
                    <a:pt x="2786" y="8618"/>
                    <a:pt x="2650" y="8643"/>
                    <a:pt x="2517" y="8643"/>
                  </a:cubicBezTo>
                  <a:cubicBezTo>
                    <a:pt x="2104" y="8643"/>
                    <a:pt x="1714" y="8405"/>
                    <a:pt x="1541" y="8009"/>
                  </a:cubicBezTo>
                  <a:cubicBezTo>
                    <a:pt x="1344" y="7566"/>
                    <a:pt x="1541" y="7042"/>
                    <a:pt x="2000" y="6845"/>
                  </a:cubicBezTo>
                  <a:cubicBezTo>
                    <a:pt x="2082" y="6812"/>
                    <a:pt x="2164" y="6796"/>
                    <a:pt x="2262" y="6796"/>
                  </a:cubicBezTo>
                  <a:cubicBezTo>
                    <a:pt x="2262" y="6796"/>
                    <a:pt x="2292" y="6793"/>
                    <a:pt x="2339" y="6793"/>
                  </a:cubicBezTo>
                  <a:cubicBezTo>
                    <a:pt x="2479" y="6793"/>
                    <a:pt x="2774" y="6820"/>
                    <a:pt x="2885" y="7042"/>
                  </a:cubicBezTo>
                  <a:cubicBezTo>
                    <a:pt x="2885" y="7042"/>
                    <a:pt x="2894" y="7076"/>
                    <a:pt x="2867" y="7076"/>
                  </a:cubicBezTo>
                  <a:cubicBezTo>
                    <a:pt x="2857" y="7076"/>
                    <a:pt x="2842" y="7071"/>
                    <a:pt x="2819" y="7058"/>
                  </a:cubicBezTo>
                  <a:cubicBezTo>
                    <a:pt x="2753" y="7025"/>
                    <a:pt x="2682" y="7008"/>
                    <a:pt x="2612" y="7008"/>
                  </a:cubicBezTo>
                  <a:cubicBezTo>
                    <a:pt x="2508" y="7008"/>
                    <a:pt x="2406" y="7045"/>
                    <a:pt x="2328" y="7124"/>
                  </a:cubicBezTo>
                  <a:cubicBezTo>
                    <a:pt x="2065" y="7353"/>
                    <a:pt x="2131" y="7779"/>
                    <a:pt x="2442" y="7943"/>
                  </a:cubicBezTo>
                  <a:cubicBezTo>
                    <a:pt x="2524" y="7981"/>
                    <a:pt x="2609" y="7999"/>
                    <a:pt x="2692" y="7999"/>
                  </a:cubicBezTo>
                  <a:cubicBezTo>
                    <a:pt x="3006" y="7999"/>
                    <a:pt x="3277" y="7732"/>
                    <a:pt x="3147" y="7238"/>
                  </a:cubicBezTo>
                  <a:cubicBezTo>
                    <a:pt x="3003" y="6901"/>
                    <a:pt x="2672" y="6696"/>
                    <a:pt x="2331" y="6696"/>
                  </a:cubicBezTo>
                  <a:cubicBezTo>
                    <a:pt x="2208" y="6696"/>
                    <a:pt x="2084" y="6723"/>
                    <a:pt x="1967" y="6779"/>
                  </a:cubicBezTo>
                  <a:cubicBezTo>
                    <a:pt x="1492" y="7009"/>
                    <a:pt x="1279" y="7550"/>
                    <a:pt x="1475" y="8025"/>
                  </a:cubicBezTo>
                  <a:cubicBezTo>
                    <a:pt x="1604" y="8462"/>
                    <a:pt x="2055" y="8748"/>
                    <a:pt x="2545" y="8748"/>
                  </a:cubicBezTo>
                  <a:cubicBezTo>
                    <a:pt x="2679" y="8748"/>
                    <a:pt x="2816" y="8727"/>
                    <a:pt x="2951" y="8681"/>
                  </a:cubicBezTo>
                  <a:cubicBezTo>
                    <a:pt x="3606" y="8500"/>
                    <a:pt x="3983" y="7763"/>
                    <a:pt x="3967" y="7058"/>
                  </a:cubicBezTo>
                  <a:cubicBezTo>
                    <a:pt x="3918" y="6304"/>
                    <a:pt x="3573" y="5599"/>
                    <a:pt x="3016" y="5091"/>
                  </a:cubicBezTo>
                  <a:cubicBezTo>
                    <a:pt x="2442" y="4550"/>
                    <a:pt x="1672" y="4272"/>
                    <a:pt x="1115" y="3714"/>
                  </a:cubicBezTo>
                  <a:cubicBezTo>
                    <a:pt x="574" y="3157"/>
                    <a:pt x="164" y="2436"/>
                    <a:pt x="230" y="1698"/>
                  </a:cubicBezTo>
                  <a:cubicBezTo>
                    <a:pt x="262" y="1256"/>
                    <a:pt x="476" y="846"/>
                    <a:pt x="820" y="551"/>
                  </a:cubicBezTo>
                  <a:cubicBezTo>
                    <a:pt x="984" y="436"/>
                    <a:pt x="1164" y="354"/>
                    <a:pt x="1344" y="288"/>
                  </a:cubicBezTo>
                  <a:cubicBezTo>
                    <a:pt x="1492" y="247"/>
                    <a:pt x="1643" y="227"/>
                    <a:pt x="1795" y="227"/>
                  </a:cubicBezTo>
                  <a:cubicBezTo>
                    <a:pt x="1947" y="227"/>
                    <a:pt x="2098" y="247"/>
                    <a:pt x="2246" y="288"/>
                  </a:cubicBezTo>
                  <a:cubicBezTo>
                    <a:pt x="3246" y="551"/>
                    <a:pt x="3573" y="1928"/>
                    <a:pt x="2901" y="2583"/>
                  </a:cubicBezTo>
                  <a:cubicBezTo>
                    <a:pt x="2770" y="2714"/>
                    <a:pt x="2590" y="2813"/>
                    <a:pt x="2393" y="2845"/>
                  </a:cubicBezTo>
                  <a:cubicBezTo>
                    <a:pt x="2332" y="2854"/>
                    <a:pt x="2273" y="2858"/>
                    <a:pt x="2218" y="2858"/>
                  </a:cubicBezTo>
                  <a:cubicBezTo>
                    <a:pt x="1757" y="2858"/>
                    <a:pt x="1513" y="2575"/>
                    <a:pt x="1557" y="2370"/>
                  </a:cubicBezTo>
                  <a:cubicBezTo>
                    <a:pt x="1557" y="2370"/>
                    <a:pt x="1557" y="2354"/>
                    <a:pt x="1623" y="2354"/>
                  </a:cubicBezTo>
                  <a:cubicBezTo>
                    <a:pt x="1633" y="2354"/>
                    <a:pt x="1653" y="2355"/>
                    <a:pt x="1678" y="2355"/>
                  </a:cubicBezTo>
                  <a:cubicBezTo>
                    <a:pt x="1813" y="2355"/>
                    <a:pt x="2124" y="2331"/>
                    <a:pt x="2262" y="2042"/>
                  </a:cubicBezTo>
                  <a:cubicBezTo>
                    <a:pt x="2382" y="1683"/>
                    <a:pt x="2091" y="1345"/>
                    <a:pt x="1749" y="1345"/>
                  </a:cubicBezTo>
                  <a:cubicBezTo>
                    <a:pt x="1670" y="1345"/>
                    <a:pt x="1588" y="1363"/>
                    <a:pt x="1508" y="1403"/>
                  </a:cubicBezTo>
                  <a:cubicBezTo>
                    <a:pt x="918" y="1796"/>
                    <a:pt x="1049" y="2714"/>
                    <a:pt x="1738" y="2895"/>
                  </a:cubicBezTo>
                  <a:cubicBezTo>
                    <a:pt x="1918" y="2980"/>
                    <a:pt x="2106" y="3020"/>
                    <a:pt x="2291" y="3020"/>
                  </a:cubicBezTo>
                  <a:cubicBezTo>
                    <a:pt x="2745" y="3020"/>
                    <a:pt x="3177" y="2778"/>
                    <a:pt x="3410" y="2370"/>
                  </a:cubicBezTo>
                  <a:cubicBezTo>
                    <a:pt x="3672" y="1829"/>
                    <a:pt x="3623" y="1174"/>
                    <a:pt x="3278" y="682"/>
                  </a:cubicBezTo>
                  <a:cubicBezTo>
                    <a:pt x="2945" y="246"/>
                    <a:pt x="2431" y="1"/>
                    <a:pt x="18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2"/>
            <p:cNvSpPr/>
            <p:nvPr/>
          </p:nvSpPr>
          <p:spPr>
            <a:xfrm>
              <a:off x="3412700" y="4318350"/>
              <a:ext cx="43050" cy="60275"/>
            </a:xfrm>
            <a:custGeom>
              <a:rect b="b" l="l" r="r" t="t"/>
              <a:pathLst>
                <a:path extrusionOk="0" h="2411" w="1722">
                  <a:moveTo>
                    <a:pt x="214" y="1"/>
                  </a:moveTo>
                  <a:cubicBezTo>
                    <a:pt x="214" y="165"/>
                    <a:pt x="181" y="312"/>
                    <a:pt x="115" y="460"/>
                  </a:cubicBezTo>
                  <a:cubicBezTo>
                    <a:pt x="1" y="853"/>
                    <a:pt x="328" y="1115"/>
                    <a:pt x="951" y="1394"/>
                  </a:cubicBezTo>
                  <a:cubicBezTo>
                    <a:pt x="1591" y="1673"/>
                    <a:pt x="1656" y="2410"/>
                    <a:pt x="1656" y="2410"/>
                  </a:cubicBezTo>
                  <a:cubicBezTo>
                    <a:pt x="1722" y="394"/>
                    <a:pt x="886" y="329"/>
                    <a:pt x="689" y="329"/>
                  </a:cubicBezTo>
                  <a:cubicBezTo>
                    <a:pt x="492" y="329"/>
                    <a:pt x="394" y="247"/>
                    <a:pt x="361" y="148"/>
                  </a:cubicBezTo>
                  <a:cubicBezTo>
                    <a:pt x="345" y="66"/>
                    <a:pt x="214" y="1"/>
                    <a:pt x="2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2"/>
            <p:cNvSpPr/>
            <p:nvPr/>
          </p:nvSpPr>
          <p:spPr>
            <a:xfrm>
              <a:off x="3278700" y="4140100"/>
              <a:ext cx="159425" cy="251225"/>
            </a:xfrm>
            <a:custGeom>
              <a:rect b="b" l="l" r="r" t="t"/>
              <a:pathLst>
                <a:path extrusionOk="0" h="10049" w="6377">
                  <a:moveTo>
                    <a:pt x="1148" y="1"/>
                  </a:moveTo>
                  <a:lnTo>
                    <a:pt x="1148" y="1"/>
                  </a:lnTo>
                  <a:cubicBezTo>
                    <a:pt x="1246" y="132"/>
                    <a:pt x="1230" y="312"/>
                    <a:pt x="1115" y="410"/>
                  </a:cubicBezTo>
                  <a:cubicBezTo>
                    <a:pt x="919" y="591"/>
                    <a:pt x="361" y="1214"/>
                    <a:pt x="771" y="1836"/>
                  </a:cubicBezTo>
                  <a:cubicBezTo>
                    <a:pt x="1197" y="2525"/>
                    <a:pt x="1787" y="2312"/>
                    <a:pt x="2000" y="2885"/>
                  </a:cubicBezTo>
                  <a:cubicBezTo>
                    <a:pt x="2000" y="2885"/>
                    <a:pt x="2066" y="3181"/>
                    <a:pt x="1869" y="3279"/>
                  </a:cubicBezTo>
                  <a:cubicBezTo>
                    <a:pt x="1836" y="3300"/>
                    <a:pt x="1803" y="3310"/>
                    <a:pt x="1773" y="3310"/>
                  </a:cubicBezTo>
                  <a:cubicBezTo>
                    <a:pt x="1639" y="3310"/>
                    <a:pt x="1541" y="3130"/>
                    <a:pt x="1541" y="2984"/>
                  </a:cubicBezTo>
                  <a:cubicBezTo>
                    <a:pt x="1492" y="2672"/>
                    <a:pt x="1230" y="2443"/>
                    <a:pt x="935" y="2394"/>
                  </a:cubicBezTo>
                  <a:cubicBezTo>
                    <a:pt x="542" y="2345"/>
                    <a:pt x="492" y="2230"/>
                    <a:pt x="492" y="2230"/>
                  </a:cubicBezTo>
                  <a:lnTo>
                    <a:pt x="492" y="2230"/>
                  </a:lnTo>
                  <a:cubicBezTo>
                    <a:pt x="542" y="2377"/>
                    <a:pt x="558" y="2525"/>
                    <a:pt x="525" y="2672"/>
                  </a:cubicBezTo>
                  <a:cubicBezTo>
                    <a:pt x="460" y="2820"/>
                    <a:pt x="165" y="3312"/>
                    <a:pt x="722" y="3689"/>
                  </a:cubicBezTo>
                  <a:cubicBezTo>
                    <a:pt x="1296" y="4066"/>
                    <a:pt x="1574" y="3869"/>
                    <a:pt x="1689" y="4508"/>
                  </a:cubicBezTo>
                  <a:cubicBezTo>
                    <a:pt x="1787" y="5147"/>
                    <a:pt x="1836" y="5918"/>
                    <a:pt x="2181" y="6262"/>
                  </a:cubicBezTo>
                  <a:cubicBezTo>
                    <a:pt x="2066" y="6180"/>
                    <a:pt x="1984" y="6082"/>
                    <a:pt x="1918" y="5967"/>
                  </a:cubicBezTo>
                  <a:cubicBezTo>
                    <a:pt x="1766" y="5646"/>
                    <a:pt x="1442" y="5439"/>
                    <a:pt x="1093" y="5439"/>
                  </a:cubicBezTo>
                  <a:cubicBezTo>
                    <a:pt x="1068" y="5439"/>
                    <a:pt x="1042" y="5440"/>
                    <a:pt x="1017" y="5443"/>
                  </a:cubicBezTo>
                  <a:cubicBezTo>
                    <a:pt x="992" y="5443"/>
                    <a:pt x="969" y="5444"/>
                    <a:pt x="946" y="5444"/>
                  </a:cubicBezTo>
                  <a:cubicBezTo>
                    <a:pt x="438" y="5444"/>
                    <a:pt x="376" y="5273"/>
                    <a:pt x="328" y="5147"/>
                  </a:cubicBezTo>
                  <a:lnTo>
                    <a:pt x="328" y="5147"/>
                  </a:lnTo>
                  <a:cubicBezTo>
                    <a:pt x="328" y="5148"/>
                    <a:pt x="1" y="6131"/>
                    <a:pt x="935" y="6623"/>
                  </a:cubicBezTo>
                  <a:cubicBezTo>
                    <a:pt x="1869" y="7114"/>
                    <a:pt x="1804" y="6754"/>
                    <a:pt x="3082" y="7803"/>
                  </a:cubicBezTo>
                  <a:cubicBezTo>
                    <a:pt x="4131" y="8672"/>
                    <a:pt x="4344" y="8704"/>
                    <a:pt x="4344" y="8704"/>
                  </a:cubicBezTo>
                  <a:cubicBezTo>
                    <a:pt x="4317" y="8700"/>
                    <a:pt x="4290" y="8698"/>
                    <a:pt x="4263" y="8698"/>
                  </a:cubicBezTo>
                  <a:cubicBezTo>
                    <a:pt x="4082" y="8698"/>
                    <a:pt x="3920" y="8791"/>
                    <a:pt x="3820" y="8934"/>
                  </a:cubicBezTo>
                  <a:cubicBezTo>
                    <a:pt x="3623" y="9245"/>
                    <a:pt x="3721" y="9655"/>
                    <a:pt x="4049" y="9803"/>
                  </a:cubicBezTo>
                  <a:cubicBezTo>
                    <a:pt x="4049" y="9803"/>
                    <a:pt x="3935" y="9606"/>
                    <a:pt x="4131" y="9590"/>
                  </a:cubicBezTo>
                  <a:cubicBezTo>
                    <a:pt x="4137" y="9589"/>
                    <a:pt x="4143" y="9589"/>
                    <a:pt x="4149" y="9589"/>
                  </a:cubicBezTo>
                  <a:cubicBezTo>
                    <a:pt x="4261" y="9589"/>
                    <a:pt x="4401" y="9674"/>
                    <a:pt x="4560" y="9674"/>
                  </a:cubicBezTo>
                  <a:cubicBezTo>
                    <a:pt x="4657" y="9674"/>
                    <a:pt x="4761" y="9642"/>
                    <a:pt x="4869" y="9540"/>
                  </a:cubicBezTo>
                  <a:cubicBezTo>
                    <a:pt x="4988" y="9428"/>
                    <a:pt x="5182" y="9331"/>
                    <a:pt x="5408" y="9331"/>
                  </a:cubicBezTo>
                  <a:cubicBezTo>
                    <a:pt x="5710" y="9331"/>
                    <a:pt x="6067" y="9505"/>
                    <a:pt x="6377" y="10048"/>
                  </a:cubicBezTo>
                  <a:cubicBezTo>
                    <a:pt x="6377" y="10048"/>
                    <a:pt x="6147" y="9229"/>
                    <a:pt x="4820" y="8704"/>
                  </a:cubicBezTo>
                  <a:cubicBezTo>
                    <a:pt x="3115" y="7983"/>
                    <a:pt x="2050" y="6278"/>
                    <a:pt x="2132" y="4426"/>
                  </a:cubicBezTo>
                  <a:cubicBezTo>
                    <a:pt x="2213" y="2197"/>
                    <a:pt x="3508" y="673"/>
                    <a:pt x="11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2"/>
            <p:cNvSpPr/>
            <p:nvPr/>
          </p:nvSpPr>
          <p:spPr>
            <a:xfrm>
              <a:off x="3325000" y="4076475"/>
              <a:ext cx="68875" cy="268950"/>
            </a:xfrm>
            <a:custGeom>
              <a:rect b="b" l="l" r="r" t="t"/>
              <a:pathLst>
                <a:path extrusionOk="0" h="10758" w="2755">
                  <a:moveTo>
                    <a:pt x="1305" y="1"/>
                  </a:moveTo>
                  <a:cubicBezTo>
                    <a:pt x="718" y="1"/>
                    <a:pt x="162" y="384"/>
                    <a:pt x="99" y="906"/>
                  </a:cubicBezTo>
                  <a:cubicBezTo>
                    <a:pt x="1" y="1431"/>
                    <a:pt x="378" y="1923"/>
                    <a:pt x="902" y="1972"/>
                  </a:cubicBezTo>
                  <a:lnTo>
                    <a:pt x="1050" y="1972"/>
                  </a:lnTo>
                  <a:cubicBezTo>
                    <a:pt x="1574" y="1939"/>
                    <a:pt x="1837" y="1333"/>
                    <a:pt x="1640" y="1070"/>
                  </a:cubicBezTo>
                  <a:cubicBezTo>
                    <a:pt x="1563" y="952"/>
                    <a:pt x="1446" y="900"/>
                    <a:pt x="1329" y="900"/>
                  </a:cubicBezTo>
                  <a:cubicBezTo>
                    <a:pt x="1121" y="900"/>
                    <a:pt x="914" y="1065"/>
                    <a:pt x="935" y="1316"/>
                  </a:cubicBezTo>
                  <a:cubicBezTo>
                    <a:pt x="952" y="1644"/>
                    <a:pt x="1296" y="1611"/>
                    <a:pt x="1345" y="1660"/>
                  </a:cubicBezTo>
                  <a:cubicBezTo>
                    <a:pt x="1378" y="1693"/>
                    <a:pt x="1345" y="1759"/>
                    <a:pt x="1345" y="1759"/>
                  </a:cubicBezTo>
                  <a:cubicBezTo>
                    <a:pt x="1296" y="1824"/>
                    <a:pt x="1230" y="1874"/>
                    <a:pt x="1165" y="1906"/>
                  </a:cubicBezTo>
                  <a:cubicBezTo>
                    <a:pt x="1148" y="1906"/>
                    <a:pt x="1132" y="1906"/>
                    <a:pt x="1099" y="1923"/>
                  </a:cubicBezTo>
                  <a:cubicBezTo>
                    <a:pt x="1073" y="1925"/>
                    <a:pt x="1048" y="1926"/>
                    <a:pt x="1022" y="1926"/>
                  </a:cubicBezTo>
                  <a:cubicBezTo>
                    <a:pt x="485" y="1926"/>
                    <a:pt x="72" y="1439"/>
                    <a:pt x="181" y="906"/>
                  </a:cubicBezTo>
                  <a:cubicBezTo>
                    <a:pt x="253" y="435"/>
                    <a:pt x="747" y="118"/>
                    <a:pt x="1264" y="118"/>
                  </a:cubicBezTo>
                  <a:cubicBezTo>
                    <a:pt x="1574" y="118"/>
                    <a:pt x="1892" y="232"/>
                    <a:pt x="2132" y="497"/>
                  </a:cubicBezTo>
                  <a:cubicBezTo>
                    <a:pt x="2443" y="923"/>
                    <a:pt x="2591" y="1431"/>
                    <a:pt x="2542" y="1956"/>
                  </a:cubicBezTo>
                  <a:cubicBezTo>
                    <a:pt x="2525" y="2464"/>
                    <a:pt x="2410" y="2955"/>
                    <a:pt x="2230" y="3447"/>
                  </a:cubicBezTo>
                  <a:cubicBezTo>
                    <a:pt x="1411" y="5463"/>
                    <a:pt x="525" y="7496"/>
                    <a:pt x="1148" y="8971"/>
                  </a:cubicBezTo>
                  <a:cubicBezTo>
                    <a:pt x="1427" y="9725"/>
                    <a:pt x="1968" y="10364"/>
                    <a:pt x="2673" y="10758"/>
                  </a:cubicBezTo>
                  <a:cubicBezTo>
                    <a:pt x="2001" y="10348"/>
                    <a:pt x="1492" y="9709"/>
                    <a:pt x="1230" y="8955"/>
                  </a:cubicBezTo>
                  <a:cubicBezTo>
                    <a:pt x="689" y="7512"/>
                    <a:pt x="1558" y="5562"/>
                    <a:pt x="2410" y="3513"/>
                  </a:cubicBezTo>
                  <a:cubicBezTo>
                    <a:pt x="2591" y="3021"/>
                    <a:pt x="2689" y="2496"/>
                    <a:pt x="2722" y="1972"/>
                  </a:cubicBezTo>
                  <a:cubicBezTo>
                    <a:pt x="2755" y="1415"/>
                    <a:pt x="2574" y="857"/>
                    <a:pt x="2246" y="415"/>
                  </a:cubicBezTo>
                  <a:cubicBezTo>
                    <a:pt x="1979" y="124"/>
                    <a:pt x="1637" y="1"/>
                    <a:pt x="13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2"/>
            <p:cNvSpPr/>
            <p:nvPr/>
          </p:nvSpPr>
          <p:spPr>
            <a:xfrm>
              <a:off x="3409825" y="4154850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509" y="1"/>
                  </a:moveTo>
                  <a:cubicBezTo>
                    <a:pt x="509" y="1"/>
                    <a:pt x="296" y="83"/>
                    <a:pt x="148" y="673"/>
                  </a:cubicBezTo>
                  <a:cubicBezTo>
                    <a:pt x="1" y="1279"/>
                    <a:pt x="280" y="1492"/>
                    <a:pt x="1066" y="1853"/>
                  </a:cubicBezTo>
                  <a:cubicBezTo>
                    <a:pt x="1853" y="2230"/>
                    <a:pt x="1886" y="3508"/>
                    <a:pt x="1886" y="3508"/>
                  </a:cubicBezTo>
                  <a:lnTo>
                    <a:pt x="1902" y="3738"/>
                  </a:lnTo>
                  <a:lnTo>
                    <a:pt x="1935" y="3508"/>
                  </a:lnTo>
                  <a:cubicBezTo>
                    <a:pt x="1935" y="3508"/>
                    <a:pt x="1968" y="2214"/>
                    <a:pt x="2755" y="1853"/>
                  </a:cubicBezTo>
                  <a:cubicBezTo>
                    <a:pt x="3541" y="1509"/>
                    <a:pt x="3804" y="1279"/>
                    <a:pt x="3656" y="673"/>
                  </a:cubicBezTo>
                  <a:cubicBezTo>
                    <a:pt x="3525" y="83"/>
                    <a:pt x="3296" y="1"/>
                    <a:pt x="3296" y="1"/>
                  </a:cubicBezTo>
                  <a:cubicBezTo>
                    <a:pt x="3296" y="1"/>
                    <a:pt x="3296" y="268"/>
                    <a:pt x="3113" y="268"/>
                  </a:cubicBezTo>
                  <a:cubicBezTo>
                    <a:pt x="3098" y="268"/>
                    <a:pt x="3083" y="267"/>
                    <a:pt x="3066" y="263"/>
                  </a:cubicBezTo>
                  <a:cubicBezTo>
                    <a:pt x="2966" y="240"/>
                    <a:pt x="2825" y="180"/>
                    <a:pt x="2691" y="180"/>
                  </a:cubicBezTo>
                  <a:cubicBezTo>
                    <a:pt x="2541" y="180"/>
                    <a:pt x="2398" y="255"/>
                    <a:pt x="2328" y="542"/>
                  </a:cubicBezTo>
                  <a:cubicBezTo>
                    <a:pt x="2218" y="1062"/>
                    <a:pt x="2168" y="1643"/>
                    <a:pt x="1946" y="1643"/>
                  </a:cubicBezTo>
                  <a:cubicBezTo>
                    <a:pt x="1937" y="1643"/>
                    <a:pt x="1928" y="1642"/>
                    <a:pt x="1919" y="1640"/>
                  </a:cubicBezTo>
                  <a:lnTo>
                    <a:pt x="1886" y="1640"/>
                  </a:lnTo>
                  <a:cubicBezTo>
                    <a:pt x="1877" y="1642"/>
                    <a:pt x="1869" y="1643"/>
                    <a:pt x="1860" y="1643"/>
                  </a:cubicBezTo>
                  <a:cubicBezTo>
                    <a:pt x="1653" y="1643"/>
                    <a:pt x="1602" y="1062"/>
                    <a:pt x="1476" y="542"/>
                  </a:cubicBezTo>
                  <a:cubicBezTo>
                    <a:pt x="1407" y="255"/>
                    <a:pt x="1269" y="180"/>
                    <a:pt x="1120" y="180"/>
                  </a:cubicBezTo>
                  <a:cubicBezTo>
                    <a:pt x="987" y="180"/>
                    <a:pt x="847" y="240"/>
                    <a:pt x="738" y="263"/>
                  </a:cubicBezTo>
                  <a:cubicBezTo>
                    <a:pt x="722" y="267"/>
                    <a:pt x="706" y="268"/>
                    <a:pt x="692" y="268"/>
                  </a:cubicBezTo>
                  <a:cubicBezTo>
                    <a:pt x="509" y="268"/>
                    <a:pt x="509" y="1"/>
                    <a:pt x="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2"/>
            <p:cNvSpPr/>
            <p:nvPr/>
          </p:nvSpPr>
          <p:spPr>
            <a:xfrm>
              <a:off x="3387700" y="4066350"/>
              <a:ext cx="69700" cy="204100"/>
            </a:xfrm>
            <a:custGeom>
              <a:rect b="b" l="l" r="r" t="t"/>
              <a:pathLst>
                <a:path extrusionOk="0" h="8164" w="2788">
                  <a:moveTo>
                    <a:pt x="2082" y="0"/>
                  </a:moveTo>
                  <a:cubicBezTo>
                    <a:pt x="2377" y="984"/>
                    <a:pt x="1312" y="1230"/>
                    <a:pt x="673" y="2377"/>
                  </a:cubicBezTo>
                  <a:cubicBezTo>
                    <a:pt x="591" y="2541"/>
                    <a:pt x="509" y="2721"/>
                    <a:pt x="443" y="2918"/>
                  </a:cubicBezTo>
                  <a:cubicBezTo>
                    <a:pt x="1" y="4295"/>
                    <a:pt x="263" y="5229"/>
                    <a:pt x="1574" y="6147"/>
                  </a:cubicBezTo>
                  <a:cubicBezTo>
                    <a:pt x="2705" y="6950"/>
                    <a:pt x="2771" y="8016"/>
                    <a:pt x="2771" y="8163"/>
                  </a:cubicBezTo>
                  <a:cubicBezTo>
                    <a:pt x="2787" y="7655"/>
                    <a:pt x="2623" y="7163"/>
                    <a:pt x="2328" y="6770"/>
                  </a:cubicBezTo>
                  <a:cubicBezTo>
                    <a:pt x="2033" y="6327"/>
                    <a:pt x="1640" y="6081"/>
                    <a:pt x="1050" y="5573"/>
                  </a:cubicBezTo>
                  <a:cubicBezTo>
                    <a:pt x="869" y="5409"/>
                    <a:pt x="738" y="5213"/>
                    <a:pt x="656" y="4983"/>
                  </a:cubicBezTo>
                  <a:cubicBezTo>
                    <a:pt x="312" y="4147"/>
                    <a:pt x="984" y="3278"/>
                    <a:pt x="1312" y="2918"/>
                  </a:cubicBezTo>
                  <a:cubicBezTo>
                    <a:pt x="1460" y="2738"/>
                    <a:pt x="1656" y="2574"/>
                    <a:pt x="1853" y="2377"/>
                  </a:cubicBezTo>
                  <a:cubicBezTo>
                    <a:pt x="2230" y="2033"/>
                    <a:pt x="2476" y="1574"/>
                    <a:pt x="2574" y="1082"/>
                  </a:cubicBezTo>
                  <a:cubicBezTo>
                    <a:pt x="2722" y="197"/>
                    <a:pt x="2083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2"/>
            <p:cNvSpPr/>
            <p:nvPr/>
          </p:nvSpPr>
          <p:spPr>
            <a:xfrm>
              <a:off x="4829325" y="4989600"/>
              <a:ext cx="60800" cy="136450"/>
            </a:xfrm>
            <a:custGeom>
              <a:rect b="b" l="l" r="r" t="t"/>
              <a:pathLst>
                <a:path extrusionOk="0" h="5458" w="2432">
                  <a:moveTo>
                    <a:pt x="1441" y="1"/>
                  </a:moveTo>
                  <a:cubicBezTo>
                    <a:pt x="1406" y="1"/>
                    <a:pt x="1374" y="6"/>
                    <a:pt x="1345" y="16"/>
                  </a:cubicBezTo>
                  <a:cubicBezTo>
                    <a:pt x="1033" y="114"/>
                    <a:pt x="951" y="377"/>
                    <a:pt x="1115" y="737"/>
                  </a:cubicBezTo>
                  <a:cubicBezTo>
                    <a:pt x="1279" y="1098"/>
                    <a:pt x="1787" y="1147"/>
                    <a:pt x="1656" y="2803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3" y="5409"/>
                    <a:pt x="1820" y="4458"/>
                    <a:pt x="2148" y="2426"/>
                  </a:cubicBezTo>
                  <a:cubicBezTo>
                    <a:pt x="2432" y="573"/>
                    <a:pt x="1803" y="1"/>
                    <a:pt x="144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2"/>
            <p:cNvSpPr/>
            <p:nvPr/>
          </p:nvSpPr>
          <p:spPr>
            <a:xfrm>
              <a:off x="4785075" y="4952000"/>
              <a:ext cx="131975" cy="177750"/>
            </a:xfrm>
            <a:custGeom>
              <a:rect b="b" l="l" r="r" t="t"/>
              <a:pathLst>
                <a:path extrusionOk="0" h="7110" w="5279">
                  <a:moveTo>
                    <a:pt x="1688" y="0"/>
                  </a:moveTo>
                  <a:cubicBezTo>
                    <a:pt x="1297" y="0"/>
                    <a:pt x="859" y="91"/>
                    <a:pt x="476" y="389"/>
                  </a:cubicBezTo>
                  <a:cubicBezTo>
                    <a:pt x="164" y="668"/>
                    <a:pt x="0" y="1061"/>
                    <a:pt x="49" y="1487"/>
                  </a:cubicBezTo>
                  <a:cubicBezTo>
                    <a:pt x="106" y="1999"/>
                    <a:pt x="632" y="2437"/>
                    <a:pt x="1241" y="2437"/>
                  </a:cubicBezTo>
                  <a:cubicBezTo>
                    <a:pt x="1334" y="2437"/>
                    <a:pt x="1429" y="2427"/>
                    <a:pt x="1525" y="2405"/>
                  </a:cubicBezTo>
                  <a:cubicBezTo>
                    <a:pt x="1623" y="2372"/>
                    <a:pt x="1721" y="2340"/>
                    <a:pt x="1820" y="2290"/>
                  </a:cubicBezTo>
                  <a:lnTo>
                    <a:pt x="1836" y="2290"/>
                  </a:lnTo>
                  <a:lnTo>
                    <a:pt x="1852" y="2274"/>
                  </a:lnTo>
                  <a:cubicBezTo>
                    <a:pt x="2147" y="2110"/>
                    <a:pt x="2311" y="1782"/>
                    <a:pt x="2262" y="1455"/>
                  </a:cubicBezTo>
                  <a:cubicBezTo>
                    <a:pt x="2212" y="1117"/>
                    <a:pt x="1924" y="894"/>
                    <a:pt x="1616" y="894"/>
                  </a:cubicBezTo>
                  <a:cubicBezTo>
                    <a:pt x="1520" y="894"/>
                    <a:pt x="1421" y="916"/>
                    <a:pt x="1328" y="963"/>
                  </a:cubicBezTo>
                  <a:cubicBezTo>
                    <a:pt x="951" y="1176"/>
                    <a:pt x="1066" y="1717"/>
                    <a:pt x="1475" y="1766"/>
                  </a:cubicBezTo>
                  <a:cubicBezTo>
                    <a:pt x="1506" y="1774"/>
                    <a:pt x="1536" y="1777"/>
                    <a:pt x="1566" y="1777"/>
                  </a:cubicBezTo>
                  <a:cubicBezTo>
                    <a:pt x="1788" y="1777"/>
                    <a:pt x="1963" y="1571"/>
                    <a:pt x="1934" y="1340"/>
                  </a:cubicBezTo>
                  <a:cubicBezTo>
                    <a:pt x="1928" y="1301"/>
                    <a:pt x="1955" y="1267"/>
                    <a:pt x="1991" y="1267"/>
                  </a:cubicBezTo>
                  <a:cubicBezTo>
                    <a:pt x="2046" y="1267"/>
                    <a:pt x="2121" y="1345"/>
                    <a:pt x="2131" y="1602"/>
                  </a:cubicBezTo>
                  <a:cubicBezTo>
                    <a:pt x="2147" y="1717"/>
                    <a:pt x="2131" y="1848"/>
                    <a:pt x="2065" y="1963"/>
                  </a:cubicBezTo>
                  <a:cubicBezTo>
                    <a:pt x="1933" y="2184"/>
                    <a:pt x="1681" y="2312"/>
                    <a:pt x="1429" y="2312"/>
                  </a:cubicBezTo>
                  <a:cubicBezTo>
                    <a:pt x="1401" y="2312"/>
                    <a:pt x="1373" y="2310"/>
                    <a:pt x="1344" y="2307"/>
                  </a:cubicBezTo>
                  <a:cubicBezTo>
                    <a:pt x="1334" y="2307"/>
                    <a:pt x="1323" y="2308"/>
                    <a:pt x="1312" y="2308"/>
                  </a:cubicBezTo>
                  <a:cubicBezTo>
                    <a:pt x="609" y="2308"/>
                    <a:pt x="141" y="1248"/>
                    <a:pt x="787" y="619"/>
                  </a:cubicBezTo>
                  <a:cubicBezTo>
                    <a:pt x="1051" y="325"/>
                    <a:pt x="1436" y="199"/>
                    <a:pt x="1851" y="199"/>
                  </a:cubicBezTo>
                  <a:cubicBezTo>
                    <a:pt x="2365" y="199"/>
                    <a:pt x="2925" y="392"/>
                    <a:pt x="3360" y="701"/>
                  </a:cubicBezTo>
                  <a:cubicBezTo>
                    <a:pt x="5065" y="1995"/>
                    <a:pt x="4819" y="4257"/>
                    <a:pt x="4327" y="5421"/>
                  </a:cubicBezTo>
                  <a:cubicBezTo>
                    <a:pt x="4050" y="6090"/>
                    <a:pt x="3594" y="6678"/>
                    <a:pt x="3008" y="7103"/>
                  </a:cubicBezTo>
                  <a:lnTo>
                    <a:pt x="3008" y="7103"/>
                  </a:lnTo>
                  <a:cubicBezTo>
                    <a:pt x="3098" y="7047"/>
                    <a:pt x="3846" y="6612"/>
                    <a:pt x="4409" y="5454"/>
                  </a:cubicBezTo>
                  <a:cubicBezTo>
                    <a:pt x="4950" y="4290"/>
                    <a:pt x="5278" y="1930"/>
                    <a:pt x="3459" y="553"/>
                  </a:cubicBezTo>
                  <a:cubicBezTo>
                    <a:pt x="3115" y="307"/>
                    <a:pt x="2705" y="143"/>
                    <a:pt x="2262" y="61"/>
                  </a:cubicBezTo>
                  <a:cubicBezTo>
                    <a:pt x="2096" y="27"/>
                    <a:pt x="1899" y="0"/>
                    <a:pt x="1688" y="0"/>
                  </a:cubicBezTo>
                  <a:close/>
                  <a:moveTo>
                    <a:pt x="3008" y="7103"/>
                  </a:moveTo>
                  <a:lnTo>
                    <a:pt x="3008" y="7103"/>
                  </a:lnTo>
                  <a:cubicBezTo>
                    <a:pt x="3002" y="7107"/>
                    <a:pt x="2999" y="7109"/>
                    <a:pt x="3000" y="7109"/>
                  </a:cubicBezTo>
                  <a:cubicBezTo>
                    <a:pt x="3003" y="7107"/>
                    <a:pt x="3006" y="7105"/>
                    <a:pt x="3008" y="71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2"/>
            <p:cNvSpPr/>
            <p:nvPr/>
          </p:nvSpPr>
          <p:spPr>
            <a:xfrm>
              <a:off x="4815400" y="4814200"/>
              <a:ext cx="130325" cy="204900"/>
            </a:xfrm>
            <a:custGeom>
              <a:rect b="b" l="l" r="r" t="t"/>
              <a:pathLst>
                <a:path extrusionOk="0" h="8196" w="5213">
                  <a:moveTo>
                    <a:pt x="1082" y="0"/>
                  </a:moveTo>
                  <a:lnTo>
                    <a:pt x="1082" y="0"/>
                  </a:lnTo>
                  <a:cubicBezTo>
                    <a:pt x="0" y="2852"/>
                    <a:pt x="1279" y="4377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5" y="7278"/>
                    <a:pt x="3590" y="5590"/>
                    <a:pt x="4459" y="4229"/>
                  </a:cubicBezTo>
                  <a:cubicBezTo>
                    <a:pt x="5213" y="3098"/>
                    <a:pt x="4245" y="2574"/>
                    <a:pt x="4245" y="2574"/>
                  </a:cubicBezTo>
                  <a:cubicBezTo>
                    <a:pt x="3836" y="3164"/>
                    <a:pt x="3360" y="3000"/>
                    <a:pt x="3016" y="3737"/>
                  </a:cubicBezTo>
                  <a:cubicBezTo>
                    <a:pt x="2656" y="4475"/>
                    <a:pt x="3262" y="5803"/>
                    <a:pt x="3262" y="5803"/>
                  </a:cubicBezTo>
                  <a:cubicBezTo>
                    <a:pt x="2065" y="4934"/>
                    <a:pt x="2295" y="4164"/>
                    <a:pt x="2656" y="3754"/>
                  </a:cubicBezTo>
                  <a:cubicBezTo>
                    <a:pt x="3000" y="3360"/>
                    <a:pt x="2508" y="3016"/>
                    <a:pt x="2524" y="2787"/>
                  </a:cubicBezTo>
                  <a:cubicBezTo>
                    <a:pt x="2541" y="2639"/>
                    <a:pt x="2574" y="2508"/>
                    <a:pt x="2639" y="2361"/>
                  </a:cubicBezTo>
                  <a:cubicBezTo>
                    <a:pt x="2639" y="2361"/>
                    <a:pt x="2566" y="2315"/>
                    <a:pt x="2436" y="2315"/>
                  </a:cubicBezTo>
                  <a:cubicBezTo>
                    <a:pt x="2318" y="2315"/>
                    <a:pt x="2153" y="2352"/>
                    <a:pt x="1951" y="2492"/>
                  </a:cubicBezTo>
                  <a:cubicBezTo>
                    <a:pt x="1213" y="2983"/>
                    <a:pt x="1525" y="4082"/>
                    <a:pt x="1525" y="4082"/>
                  </a:cubicBezTo>
                  <a:cubicBezTo>
                    <a:pt x="1000" y="3344"/>
                    <a:pt x="1164" y="2590"/>
                    <a:pt x="1770" y="2066"/>
                  </a:cubicBezTo>
                  <a:cubicBezTo>
                    <a:pt x="2360" y="1541"/>
                    <a:pt x="1803" y="1066"/>
                    <a:pt x="1410" y="836"/>
                  </a:cubicBezTo>
                  <a:cubicBezTo>
                    <a:pt x="1016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2"/>
            <p:cNvSpPr/>
            <p:nvPr/>
          </p:nvSpPr>
          <p:spPr>
            <a:xfrm>
              <a:off x="4755150" y="4788775"/>
              <a:ext cx="75425" cy="113125"/>
            </a:xfrm>
            <a:custGeom>
              <a:rect b="b" l="l" r="r" t="t"/>
              <a:pathLst>
                <a:path extrusionOk="0" h="4525" w="3017">
                  <a:moveTo>
                    <a:pt x="443" y="1"/>
                  </a:moveTo>
                  <a:cubicBezTo>
                    <a:pt x="443" y="17"/>
                    <a:pt x="1" y="2033"/>
                    <a:pt x="3017" y="4525"/>
                  </a:cubicBezTo>
                  <a:cubicBezTo>
                    <a:pt x="3017" y="4525"/>
                    <a:pt x="2459" y="3853"/>
                    <a:pt x="2722" y="3099"/>
                  </a:cubicBezTo>
                  <a:cubicBezTo>
                    <a:pt x="2984" y="2345"/>
                    <a:pt x="2672" y="2083"/>
                    <a:pt x="2427" y="1820"/>
                  </a:cubicBezTo>
                  <a:cubicBezTo>
                    <a:pt x="2295" y="1656"/>
                    <a:pt x="2279" y="1427"/>
                    <a:pt x="2410" y="1263"/>
                  </a:cubicBezTo>
                  <a:cubicBezTo>
                    <a:pt x="2410" y="1263"/>
                    <a:pt x="2372" y="1256"/>
                    <a:pt x="2317" y="1256"/>
                  </a:cubicBezTo>
                  <a:cubicBezTo>
                    <a:pt x="2154" y="1256"/>
                    <a:pt x="1845" y="1319"/>
                    <a:pt x="1918" y="1820"/>
                  </a:cubicBezTo>
                  <a:cubicBezTo>
                    <a:pt x="2033" y="2509"/>
                    <a:pt x="2066" y="2624"/>
                    <a:pt x="1853" y="2640"/>
                  </a:cubicBezTo>
                  <a:cubicBezTo>
                    <a:pt x="1844" y="2641"/>
                    <a:pt x="1835" y="2642"/>
                    <a:pt x="1827" y="2642"/>
                  </a:cubicBezTo>
                  <a:cubicBezTo>
                    <a:pt x="1644" y="2642"/>
                    <a:pt x="1692" y="2304"/>
                    <a:pt x="1754" y="2115"/>
                  </a:cubicBezTo>
                  <a:cubicBezTo>
                    <a:pt x="1804" y="1935"/>
                    <a:pt x="2050" y="1099"/>
                    <a:pt x="1394" y="821"/>
                  </a:cubicBezTo>
                  <a:cubicBezTo>
                    <a:pt x="755" y="542"/>
                    <a:pt x="492" y="280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2"/>
            <p:cNvSpPr/>
            <p:nvPr/>
          </p:nvSpPr>
          <p:spPr>
            <a:xfrm>
              <a:off x="4891200" y="5003500"/>
              <a:ext cx="90175" cy="106575"/>
            </a:xfrm>
            <a:custGeom>
              <a:rect b="b" l="l" r="r" t="t"/>
              <a:pathLst>
                <a:path extrusionOk="0" h="4263" w="3607">
                  <a:moveTo>
                    <a:pt x="1722" y="1"/>
                  </a:moveTo>
                  <a:lnTo>
                    <a:pt x="1722" y="1"/>
                  </a:lnTo>
                  <a:cubicBezTo>
                    <a:pt x="787" y="509"/>
                    <a:pt x="1066" y="1181"/>
                    <a:pt x="951" y="2476"/>
                  </a:cubicBezTo>
                  <a:cubicBezTo>
                    <a:pt x="853" y="3771"/>
                    <a:pt x="1" y="4263"/>
                    <a:pt x="1" y="4263"/>
                  </a:cubicBezTo>
                  <a:cubicBezTo>
                    <a:pt x="3607" y="2443"/>
                    <a:pt x="2295" y="771"/>
                    <a:pt x="1951" y="526"/>
                  </a:cubicBezTo>
                  <a:cubicBezTo>
                    <a:pt x="1591" y="280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2"/>
            <p:cNvSpPr/>
            <p:nvPr/>
          </p:nvSpPr>
          <p:spPr>
            <a:xfrm>
              <a:off x="4984625" y="5030950"/>
              <a:ext cx="172950" cy="121500"/>
            </a:xfrm>
            <a:custGeom>
              <a:rect b="b" l="l" r="r" t="t"/>
              <a:pathLst>
                <a:path extrusionOk="0" h="4860" w="6918">
                  <a:moveTo>
                    <a:pt x="1934" y="0"/>
                  </a:moveTo>
                  <a:cubicBezTo>
                    <a:pt x="1053" y="0"/>
                    <a:pt x="588" y="827"/>
                    <a:pt x="706" y="1362"/>
                  </a:cubicBezTo>
                  <a:cubicBezTo>
                    <a:pt x="820" y="1964"/>
                    <a:pt x="1387" y="2002"/>
                    <a:pt x="1527" y="2002"/>
                  </a:cubicBezTo>
                  <a:cubicBezTo>
                    <a:pt x="1547" y="2002"/>
                    <a:pt x="1558" y="2001"/>
                    <a:pt x="1558" y="2001"/>
                  </a:cubicBezTo>
                  <a:cubicBezTo>
                    <a:pt x="1296" y="1903"/>
                    <a:pt x="1181" y="1591"/>
                    <a:pt x="1312" y="1329"/>
                  </a:cubicBezTo>
                  <a:cubicBezTo>
                    <a:pt x="1355" y="1265"/>
                    <a:pt x="1399" y="1241"/>
                    <a:pt x="1446" y="1241"/>
                  </a:cubicBezTo>
                  <a:cubicBezTo>
                    <a:pt x="1544" y="1241"/>
                    <a:pt x="1655" y="1344"/>
                    <a:pt x="1787" y="1411"/>
                  </a:cubicBezTo>
                  <a:cubicBezTo>
                    <a:pt x="1825" y="1430"/>
                    <a:pt x="1862" y="1438"/>
                    <a:pt x="1896" y="1438"/>
                  </a:cubicBezTo>
                  <a:cubicBezTo>
                    <a:pt x="2043" y="1438"/>
                    <a:pt x="2157" y="1285"/>
                    <a:pt x="2197" y="1099"/>
                  </a:cubicBezTo>
                  <a:cubicBezTo>
                    <a:pt x="2238" y="958"/>
                    <a:pt x="2346" y="817"/>
                    <a:pt x="2534" y="817"/>
                  </a:cubicBezTo>
                  <a:cubicBezTo>
                    <a:pt x="2652" y="817"/>
                    <a:pt x="2801" y="872"/>
                    <a:pt x="2984" y="1017"/>
                  </a:cubicBezTo>
                  <a:cubicBezTo>
                    <a:pt x="3476" y="1394"/>
                    <a:pt x="3181" y="2148"/>
                    <a:pt x="3181" y="2148"/>
                  </a:cubicBezTo>
                  <a:cubicBezTo>
                    <a:pt x="3181" y="2148"/>
                    <a:pt x="3181" y="1526"/>
                    <a:pt x="2738" y="1476"/>
                  </a:cubicBezTo>
                  <a:cubicBezTo>
                    <a:pt x="2691" y="1463"/>
                    <a:pt x="2643" y="1456"/>
                    <a:pt x="2597" y="1456"/>
                  </a:cubicBezTo>
                  <a:cubicBezTo>
                    <a:pt x="2419" y="1456"/>
                    <a:pt x="2259" y="1553"/>
                    <a:pt x="2181" y="1722"/>
                  </a:cubicBezTo>
                  <a:cubicBezTo>
                    <a:pt x="2443" y="1722"/>
                    <a:pt x="2476" y="2099"/>
                    <a:pt x="2312" y="2296"/>
                  </a:cubicBezTo>
                  <a:cubicBezTo>
                    <a:pt x="2164" y="2509"/>
                    <a:pt x="2214" y="2657"/>
                    <a:pt x="2361" y="2739"/>
                  </a:cubicBezTo>
                  <a:cubicBezTo>
                    <a:pt x="2492" y="2820"/>
                    <a:pt x="2705" y="2804"/>
                    <a:pt x="2525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787" y="3345"/>
                    <a:pt x="1755" y="3050"/>
                    <a:pt x="1558" y="2886"/>
                  </a:cubicBezTo>
                  <a:cubicBezTo>
                    <a:pt x="1558" y="3066"/>
                    <a:pt x="1443" y="3214"/>
                    <a:pt x="1279" y="3263"/>
                  </a:cubicBezTo>
                  <a:cubicBezTo>
                    <a:pt x="1001" y="3345"/>
                    <a:pt x="1001" y="3263"/>
                    <a:pt x="738" y="3493"/>
                  </a:cubicBezTo>
                  <a:cubicBezTo>
                    <a:pt x="602" y="3603"/>
                    <a:pt x="408" y="3630"/>
                    <a:pt x="253" y="3630"/>
                  </a:cubicBezTo>
                  <a:cubicBezTo>
                    <a:pt x="110" y="3630"/>
                    <a:pt x="1" y="3607"/>
                    <a:pt x="1" y="3607"/>
                  </a:cubicBezTo>
                  <a:lnTo>
                    <a:pt x="1" y="3607"/>
                  </a:lnTo>
                  <a:cubicBezTo>
                    <a:pt x="165" y="3706"/>
                    <a:pt x="378" y="3755"/>
                    <a:pt x="574" y="3771"/>
                  </a:cubicBezTo>
                  <a:cubicBezTo>
                    <a:pt x="1017" y="3804"/>
                    <a:pt x="1460" y="3886"/>
                    <a:pt x="1886" y="3984"/>
                  </a:cubicBezTo>
                  <a:cubicBezTo>
                    <a:pt x="3066" y="4345"/>
                    <a:pt x="3787" y="4837"/>
                    <a:pt x="4689" y="4853"/>
                  </a:cubicBezTo>
                  <a:cubicBezTo>
                    <a:pt x="4744" y="4857"/>
                    <a:pt x="4800" y="4859"/>
                    <a:pt x="4857" y="4859"/>
                  </a:cubicBezTo>
                  <a:cubicBezTo>
                    <a:pt x="5246" y="4859"/>
                    <a:pt x="5642" y="4761"/>
                    <a:pt x="6000" y="4574"/>
                  </a:cubicBezTo>
                  <a:cubicBezTo>
                    <a:pt x="6787" y="4115"/>
                    <a:pt x="6918" y="2952"/>
                    <a:pt x="6459" y="2345"/>
                  </a:cubicBezTo>
                  <a:cubicBezTo>
                    <a:pt x="6236" y="2015"/>
                    <a:pt x="5876" y="1864"/>
                    <a:pt x="5536" y="1864"/>
                  </a:cubicBezTo>
                  <a:cubicBezTo>
                    <a:pt x="5201" y="1864"/>
                    <a:pt x="4884" y="2011"/>
                    <a:pt x="4738" y="2280"/>
                  </a:cubicBezTo>
                  <a:cubicBezTo>
                    <a:pt x="4492" y="2607"/>
                    <a:pt x="4525" y="3083"/>
                    <a:pt x="4836" y="3361"/>
                  </a:cubicBezTo>
                  <a:lnTo>
                    <a:pt x="4836" y="3378"/>
                  </a:lnTo>
                  <a:cubicBezTo>
                    <a:pt x="4853" y="3394"/>
                    <a:pt x="4869" y="3411"/>
                    <a:pt x="4902" y="3427"/>
                  </a:cubicBezTo>
                  <a:lnTo>
                    <a:pt x="4935" y="3460"/>
                  </a:lnTo>
                  <a:cubicBezTo>
                    <a:pt x="5036" y="3519"/>
                    <a:pt x="5163" y="3550"/>
                    <a:pt x="5286" y="3550"/>
                  </a:cubicBezTo>
                  <a:cubicBezTo>
                    <a:pt x="5540" y="3550"/>
                    <a:pt x="5782" y="3419"/>
                    <a:pt x="5770" y="3132"/>
                  </a:cubicBezTo>
                  <a:cubicBezTo>
                    <a:pt x="5784" y="2938"/>
                    <a:pt x="5628" y="2856"/>
                    <a:pt x="5451" y="2856"/>
                  </a:cubicBezTo>
                  <a:cubicBezTo>
                    <a:pt x="5197" y="2856"/>
                    <a:pt x="4900" y="3027"/>
                    <a:pt x="5016" y="3279"/>
                  </a:cubicBezTo>
                  <a:cubicBezTo>
                    <a:pt x="5016" y="3302"/>
                    <a:pt x="5016" y="3325"/>
                    <a:pt x="4995" y="3325"/>
                  </a:cubicBezTo>
                  <a:cubicBezTo>
                    <a:pt x="4971" y="3325"/>
                    <a:pt x="4918" y="3294"/>
                    <a:pt x="4803" y="3197"/>
                  </a:cubicBezTo>
                  <a:cubicBezTo>
                    <a:pt x="4689" y="3099"/>
                    <a:pt x="4623" y="2952"/>
                    <a:pt x="4623" y="2788"/>
                  </a:cubicBezTo>
                  <a:cubicBezTo>
                    <a:pt x="4623" y="2624"/>
                    <a:pt x="4689" y="2460"/>
                    <a:pt x="4803" y="2312"/>
                  </a:cubicBezTo>
                  <a:cubicBezTo>
                    <a:pt x="4929" y="2078"/>
                    <a:pt x="5196" y="1955"/>
                    <a:pt x="5483" y="1955"/>
                  </a:cubicBezTo>
                  <a:cubicBezTo>
                    <a:pt x="5798" y="1955"/>
                    <a:pt x="6139" y="2102"/>
                    <a:pt x="6344" y="2411"/>
                  </a:cubicBezTo>
                  <a:cubicBezTo>
                    <a:pt x="6344" y="2411"/>
                    <a:pt x="6361" y="2427"/>
                    <a:pt x="6361" y="2443"/>
                  </a:cubicBezTo>
                  <a:cubicBezTo>
                    <a:pt x="6574" y="2853"/>
                    <a:pt x="6557" y="3361"/>
                    <a:pt x="6328" y="3755"/>
                  </a:cubicBezTo>
                  <a:cubicBezTo>
                    <a:pt x="6048" y="4258"/>
                    <a:pt x="5410" y="4609"/>
                    <a:pt x="4579" y="4609"/>
                  </a:cubicBezTo>
                  <a:cubicBezTo>
                    <a:pt x="4193" y="4609"/>
                    <a:pt x="3765" y="4533"/>
                    <a:pt x="3312" y="4361"/>
                  </a:cubicBezTo>
                  <a:cubicBezTo>
                    <a:pt x="3263" y="4345"/>
                    <a:pt x="3033" y="4263"/>
                    <a:pt x="2886" y="4197"/>
                  </a:cubicBezTo>
                  <a:cubicBezTo>
                    <a:pt x="2459" y="3984"/>
                    <a:pt x="2017" y="3837"/>
                    <a:pt x="1574" y="3755"/>
                  </a:cubicBezTo>
                  <a:cubicBezTo>
                    <a:pt x="1738" y="3722"/>
                    <a:pt x="1935" y="3706"/>
                    <a:pt x="2148" y="3656"/>
                  </a:cubicBezTo>
                  <a:cubicBezTo>
                    <a:pt x="3885" y="3312"/>
                    <a:pt x="4148" y="837"/>
                    <a:pt x="2689" y="182"/>
                  </a:cubicBezTo>
                  <a:cubicBezTo>
                    <a:pt x="2412" y="55"/>
                    <a:pt x="2159" y="0"/>
                    <a:pt x="19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2"/>
            <p:cNvSpPr/>
            <p:nvPr/>
          </p:nvSpPr>
          <p:spPr>
            <a:xfrm>
              <a:off x="5069050" y="5096525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3820" y="1"/>
                  </a:moveTo>
                  <a:lnTo>
                    <a:pt x="3820" y="1"/>
                  </a:lnTo>
                  <a:cubicBezTo>
                    <a:pt x="3901" y="788"/>
                    <a:pt x="3557" y="1574"/>
                    <a:pt x="2902" y="2050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1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3" y="2640"/>
                    <a:pt x="2213" y="3033"/>
                  </a:cubicBezTo>
                  <a:cubicBezTo>
                    <a:pt x="2379" y="3221"/>
                    <a:pt x="2552" y="3278"/>
                    <a:pt x="2710" y="3278"/>
                  </a:cubicBezTo>
                  <a:cubicBezTo>
                    <a:pt x="2897" y="3278"/>
                    <a:pt x="3065" y="3200"/>
                    <a:pt x="3180" y="3164"/>
                  </a:cubicBezTo>
                  <a:cubicBezTo>
                    <a:pt x="3204" y="3158"/>
                    <a:pt x="3228" y="3154"/>
                    <a:pt x="3254" y="3154"/>
                  </a:cubicBezTo>
                  <a:cubicBezTo>
                    <a:pt x="3352" y="3154"/>
                    <a:pt x="3456" y="3204"/>
                    <a:pt x="3508" y="3295"/>
                  </a:cubicBezTo>
                  <a:cubicBezTo>
                    <a:pt x="3524" y="3099"/>
                    <a:pt x="3475" y="2886"/>
                    <a:pt x="3361" y="2722"/>
                  </a:cubicBezTo>
                  <a:cubicBezTo>
                    <a:pt x="3180" y="2509"/>
                    <a:pt x="2787" y="2492"/>
                    <a:pt x="2721" y="2492"/>
                  </a:cubicBezTo>
                  <a:cubicBezTo>
                    <a:pt x="3279" y="2459"/>
                    <a:pt x="3787" y="2164"/>
                    <a:pt x="4098" y="1705"/>
                  </a:cubicBezTo>
                  <a:cubicBezTo>
                    <a:pt x="4655" y="919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2"/>
            <p:cNvSpPr/>
            <p:nvPr/>
          </p:nvSpPr>
          <p:spPr>
            <a:xfrm>
              <a:off x="4920300" y="4911125"/>
              <a:ext cx="111475" cy="157150"/>
            </a:xfrm>
            <a:custGeom>
              <a:rect b="b" l="l" r="r" t="t"/>
              <a:pathLst>
                <a:path extrusionOk="0" h="6286" w="4459">
                  <a:moveTo>
                    <a:pt x="1820" y="0"/>
                  </a:moveTo>
                  <a:cubicBezTo>
                    <a:pt x="1399" y="0"/>
                    <a:pt x="993" y="149"/>
                    <a:pt x="722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5" y="2434"/>
                    <a:pt x="1435" y="2434"/>
                  </a:cubicBezTo>
                  <a:cubicBezTo>
                    <a:pt x="1574" y="2434"/>
                    <a:pt x="1713" y="2401"/>
                    <a:pt x="1836" y="2336"/>
                  </a:cubicBezTo>
                  <a:lnTo>
                    <a:pt x="1869" y="2319"/>
                  </a:lnTo>
                  <a:lnTo>
                    <a:pt x="1918" y="2303"/>
                  </a:lnTo>
                  <a:lnTo>
                    <a:pt x="1967" y="2254"/>
                  </a:lnTo>
                  <a:lnTo>
                    <a:pt x="2016" y="2204"/>
                  </a:lnTo>
                  <a:lnTo>
                    <a:pt x="2082" y="2155"/>
                  </a:lnTo>
                  <a:cubicBezTo>
                    <a:pt x="2246" y="1975"/>
                    <a:pt x="2311" y="1729"/>
                    <a:pt x="2279" y="1500"/>
                  </a:cubicBezTo>
                  <a:cubicBezTo>
                    <a:pt x="2246" y="1156"/>
                    <a:pt x="2038" y="1016"/>
                    <a:pt x="1843" y="1016"/>
                  </a:cubicBezTo>
                  <a:cubicBezTo>
                    <a:pt x="1741" y="1016"/>
                    <a:pt x="1642" y="1055"/>
                    <a:pt x="1574" y="1123"/>
                  </a:cubicBezTo>
                  <a:cubicBezTo>
                    <a:pt x="1410" y="1286"/>
                    <a:pt x="1443" y="1565"/>
                    <a:pt x="1656" y="1696"/>
                  </a:cubicBezTo>
                  <a:cubicBezTo>
                    <a:pt x="1727" y="1728"/>
                    <a:pt x="1791" y="1738"/>
                    <a:pt x="1848" y="1738"/>
                  </a:cubicBezTo>
                  <a:cubicBezTo>
                    <a:pt x="1939" y="1738"/>
                    <a:pt x="2009" y="1712"/>
                    <a:pt x="2055" y="1712"/>
                  </a:cubicBezTo>
                  <a:cubicBezTo>
                    <a:pt x="2100" y="1712"/>
                    <a:pt x="2121" y="1736"/>
                    <a:pt x="2115" y="1827"/>
                  </a:cubicBezTo>
                  <a:cubicBezTo>
                    <a:pt x="2098" y="2024"/>
                    <a:pt x="1967" y="2204"/>
                    <a:pt x="1803" y="2286"/>
                  </a:cubicBezTo>
                  <a:cubicBezTo>
                    <a:pt x="1689" y="2340"/>
                    <a:pt x="1571" y="2365"/>
                    <a:pt x="1455" y="2365"/>
                  </a:cubicBezTo>
                  <a:cubicBezTo>
                    <a:pt x="1321" y="2365"/>
                    <a:pt x="1189" y="2331"/>
                    <a:pt x="1066" y="2270"/>
                  </a:cubicBezTo>
                  <a:cubicBezTo>
                    <a:pt x="525" y="2040"/>
                    <a:pt x="164" y="1106"/>
                    <a:pt x="803" y="549"/>
                  </a:cubicBezTo>
                  <a:cubicBezTo>
                    <a:pt x="1049" y="303"/>
                    <a:pt x="1377" y="172"/>
                    <a:pt x="1738" y="155"/>
                  </a:cubicBezTo>
                  <a:cubicBezTo>
                    <a:pt x="2492" y="205"/>
                    <a:pt x="3311" y="746"/>
                    <a:pt x="3442" y="2204"/>
                  </a:cubicBezTo>
                  <a:cubicBezTo>
                    <a:pt x="3492" y="2762"/>
                    <a:pt x="3426" y="3319"/>
                    <a:pt x="3279" y="3844"/>
                  </a:cubicBezTo>
                  <a:cubicBezTo>
                    <a:pt x="3147" y="4302"/>
                    <a:pt x="2951" y="4745"/>
                    <a:pt x="2672" y="5138"/>
                  </a:cubicBezTo>
                  <a:cubicBezTo>
                    <a:pt x="2279" y="5614"/>
                    <a:pt x="1771" y="6024"/>
                    <a:pt x="1197" y="6286"/>
                  </a:cubicBezTo>
                  <a:cubicBezTo>
                    <a:pt x="1820" y="6040"/>
                    <a:pt x="2377" y="5630"/>
                    <a:pt x="2803" y="5122"/>
                  </a:cubicBezTo>
                  <a:cubicBezTo>
                    <a:pt x="3557" y="4270"/>
                    <a:pt x="4459" y="2254"/>
                    <a:pt x="3180" y="614"/>
                  </a:cubicBezTo>
                  <a:cubicBezTo>
                    <a:pt x="2835" y="207"/>
                    <a:pt x="2316" y="0"/>
                    <a:pt x="18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2"/>
            <p:cNvSpPr/>
            <p:nvPr/>
          </p:nvSpPr>
          <p:spPr>
            <a:xfrm>
              <a:off x="4600150" y="4989600"/>
              <a:ext cx="61175" cy="136450"/>
            </a:xfrm>
            <a:custGeom>
              <a:rect b="b" l="l" r="r" t="t"/>
              <a:pathLst>
                <a:path extrusionOk="0" h="5458" w="2447">
                  <a:moveTo>
                    <a:pt x="995" y="1"/>
                  </a:moveTo>
                  <a:cubicBezTo>
                    <a:pt x="644" y="1"/>
                    <a:pt x="0" y="584"/>
                    <a:pt x="300" y="2426"/>
                  </a:cubicBezTo>
                  <a:cubicBezTo>
                    <a:pt x="611" y="4458"/>
                    <a:pt x="2185" y="5409"/>
                    <a:pt x="2447" y="5458"/>
                  </a:cubicBezTo>
                  <a:cubicBezTo>
                    <a:pt x="2447" y="5458"/>
                    <a:pt x="923" y="4474"/>
                    <a:pt x="791" y="2803"/>
                  </a:cubicBezTo>
                  <a:cubicBezTo>
                    <a:pt x="660" y="1147"/>
                    <a:pt x="1168" y="1098"/>
                    <a:pt x="1332" y="737"/>
                  </a:cubicBezTo>
                  <a:cubicBezTo>
                    <a:pt x="1480" y="377"/>
                    <a:pt x="1414" y="114"/>
                    <a:pt x="1087" y="16"/>
                  </a:cubicBezTo>
                  <a:cubicBezTo>
                    <a:pt x="1059" y="6"/>
                    <a:pt x="1029" y="1"/>
                    <a:pt x="99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2"/>
            <p:cNvSpPr/>
            <p:nvPr/>
          </p:nvSpPr>
          <p:spPr>
            <a:xfrm>
              <a:off x="4573625" y="4952000"/>
              <a:ext cx="131550" cy="177750"/>
            </a:xfrm>
            <a:custGeom>
              <a:rect b="b" l="l" r="r" t="t"/>
              <a:pathLst>
                <a:path extrusionOk="0" h="7110" w="5262">
                  <a:moveTo>
                    <a:pt x="3581" y="0"/>
                  </a:moveTo>
                  <a:cubicBezTo>
                    <a:pt x="3371" y="0"/>
                    <a:pt x="3172" y="27"/>
                    <a:pt x="3000" y="61"/>
                  </a:cubicBezTo>
                  <a:cubicBezTo>
                    <a:pt x="2574" y="143"/>
                    <a:pt x="2164" y="307"/>
                    <a:pt x="1803" y="553"/>
                  </a:cubicBezTo>
                  <a:cubicBezTo>
                    <a:pt x="0" y="1930"/>
                    <a:pt x="312" y="4290"/>
                    <a:pt x="853" y="5438"/>
                  </a:cubicBezTo>
                  <a:cubicBezTo>
                    <a:pt x="1420" y="6619"/>
                    <a:pt x="2174" y="7053"/>
                    <a:pt x="2255" y="7104"/>
                  </a:cubicBezTo>
                  <a:lnTo>
                    <a:pt x="2255" y="7104"/>
                  </a:lnTo>
                  <a:cubicBezTo>
                    <a:pt x="1669" y="6662"/>
                    <a:pt x="1212" y="6091"/>
                    <a:pt x="935" y="5405"/>
                  </a:cubicBezTo>
                  <a:cubicBezTo>
                    <a:pt x="443" y="4257"/>
                    <a:pt x="197" y="1979"/>
                    <a:pt x="1902" y="701"/>
                  </a:cubicBezTo>
                  <a:cubicBezTo>
                    <a:pt x="2340" y="390"/>
                    <a:pt x="2905" y="197"/>
                    <a:pt x="3422" y="197"/>
                  </a:cubicBezTo>
                  <a:cubicBezTo>
                    <a:pt x="3833" y="197"/>
                    <a:pt x="4214" y="319"/>
                    <a:pt x="4475" y="602"/>
                  </a:cubicBezTo>
                  <a:cubicBezTo>
                    <a:pt x="5121" y="1248"/>
                    <a:pt x="4653" y="2308"/>
                    <a:pt x="3950" y="2308"/>
                  </a:cubicBezTo>
                  <a:cubicBezTo>
                    <a:pt x="3939" y="2308"/>
                    <a:pt x="3928" y="2307"/>
                    <a:pt x="3918" y="2307"/>
                  </a:cubicBezTo>
                  <a:cubicBezTo>
                    <a:pt x="3889" y="2310"/>
                    <a:pt x="3861" y="2312"/>
                    <a:pt x="3833" y="2312"/>
                  </a:cubicBezTo>
                  <a:cubicBezTo>
                    <a:pt x="3584" y="2312"/>
                    <a:pt x="3344" y="2184"/>
                    <a:pt x="3197" y="1963"/>
                  </a:cubicBezTo>
                  <a:cubicBezTo>
                    <a:pt x="3147" y="1848"/>
                    <a:pt x="3115" y="1717"/>
                    <a:pt x="3131" y="1602"/>
                  </a:cubicBezTo>
                  <a:cubicBezTo>
                    <a:pt x="3151" y="1345"/>
                    <a:pt x="3230" y="1267"/>
                    <a:pt x="3286" y="1267"/>
                  </a:cubicBezTo>
                  <a:cubicBezTo>
                    <a:pt x="3324" y="1267"/>
                    <a:pt x="3351" y="1301"/>
                    <a:pt x="3344" y="1340"/>
                  </a:cubicBezTo>
                  <a:cubicBezTo>
                    <a:pt x="3299" y="1578"/>
                    <a:pt x="3498" y="1789"/>
                    <a:pt x="3731" y="1789"/>
                  </a:cubicBezTo>
                  <a:cubicBezTo>
                    <a:pt x="3755" y="1789"/>
                    <a:pt x="3779" y="1787"/>
                    <a:pt x="3803" y="1782"/>
                  </a:cubicBezTo>
                  <a:cubicBezTo>
                    <a:pt x="4213" y="1717"/>
                    <a:pt x="4311" y="1176"/>
                    <a:pt x="3951" y="963"/>
                  </a:cubicBezTo>
                  <a:cubicBezTo>
                    <a:pt x="3859" y="917"/>
                    <a:pt x="3764" y="896"/>
                    <a:pt x="3670" y="896"/>
                  </a:cubicBezTo>
                  <a:cubicBezTo>
                    <a:pt x="3359" y="896"/>
                    <a:pt x="3067" y="1127"/>
                    <a:pt x="3016" y="1455"/>
                  </a:cubicBezTo>
                  <a:cubicBezTo>
                    <a:pt x="2967" y="1782"/>
                    <a:pt x="3115" y="2127"/>
                    <a:pt x="3410" y="2274"/>
                  </a:cubicBezTo>
                  <a:lnTo>
                    <a:pt x="3442" y="2290"/>
                  </a:lnTo>
                  <a:lnTo>
                    <a:pt x="3459" y="2290"/>
                  </a:lnTo>
                  <a:cubicBezTo>
                    <a:pt x="3541" y="2340"/>
                    <a:pt x="3656" y="2372"/>
                    <a:pt x="3754" y="2405"/>
                  </a:cubicBezTo>
                  <a:cubicBezTo>
                    <a:pt x="3849" y="2427"/>
                    <a:pt x="3944" y="2437"/>
                    <a:pt x="4037" y="2437"/>
                  </a:cubicBezTo>
                  <a:cubicBezTo>
                    <a:pt x="4643" y="2437"/>
                    <a:pt x="5158" y="1999"/>
                    <a:pt x="5229" y="1487"/>
                  </a:cubicBezTo>
                  <a:cubicBezTo>
                    <a:pt x="5262" y="1078"/>
                    <a:pt x="5098" y="668"/>
                    <a:pt x="4787" y="389"/>
                  </a:cubicBezTo>
                  <a:cubicBezTo>
                    <a:pt x="4403" y="91"/>
                    <a:pt x="3972" y="0"/>
                    <a:pt x="3581" y="0"/>
                  </a:cubicBezTo>
                  <a:close/>
                  <a:moveTo>
                    <a:pt x="2255" y="7104"/>
                  </a:moveTo>
                  <a:cubicBezTo>
                    <a:pt x="2258" y="7106"/>
                    <a:pt x="2260" y="7108"/>
                    <a:pt x="2262" y="7109"/>
                  </a:cubicBezTo>
                  <a:cubicBezTo>
                    <a:pt x="2263" y="7109"/>
                    <a:pt x="2261" y="7108"/>
                    <a:pt x="2255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2"/>
            <p:cNvSpPr/>
            <p:nvPr/>
          </p:nvSpPr>
          <p:spPr>
            <a:xfrm>
              <a:off x="4653925" y="4905600"/>
              <a:ext cx="182800" cy="128675"/>
            </a:xfrm>
            <a:custGeom>
              <a:rect b="b" l="l" r="r" t="t"/>
              <a:pathLst>
                <a:path extrusionOk="0" h="5147" w="7312">
                  <a:moveTo>
                    <a:pt x="1746" y="0"/>
                  </a:moveTo>
                  <a:cubicBezTo>
                    <a:pt x="1354" y="0"/>
                    <a:pt x="963" y="175"/>
                    <a:pt x="689" y="508"/>
                  </a:cubicBezTo>
                  <a:cubicBezTo>
                    <a:pt x="605" y="638"/>
                    <a:pt x="463" y="705"/>
                    <a:pt x="316" y="705"/>
                  </a:cubicBezTo>
                  <a:cubicBezTo>
                    <a:pt x="206" y="705"/>
                    <a:pt x="93" y="667"/>
                    <a:pt x="1" y="590"/>
                  </a:cubicBezTo>
                  <a:lnTo>
                    <a:pt x="1" y="590"/>
                  </a:lnTo>
                  <a:cubicBezTo>
                    <a:pt x="34" y="950"/>
                    <a:pt x="50" y="1016"/>
                    <a:pt x="1755" y="1737"/>
                  </a:cubicBezTo>
                  <a:cubicBezTo>
                    <a:pt x="3066" y="2294"/>
                    <a:pt x="3509" y="4261"/>
                    <a:pt x="3656" y="5146"/>
                  </a:cubicBezTo>
                  <a:cubicBezTo>
                    <a:pt x="3787" y="4261"/>
                    <a:pt x="4230" y="2294"/>
                    <a:pt x="5541" y="1737"/>
                  </a:cubicBezTo>
                  <a:cubicBezTo>
                    <a:pt x="7246" y="1016"/>
                    <a:pt x="7279" y="950"/>
                    <a:pt x="7311" y="590"/>
                  </a:cubicBezTo>
                  <a:lnTo>
                    <a:pt x="7311" y="590"/>
                  </a:lnTo>
                  <a:cubicBezTo>
                    <a:pt x="7220" y="667"/>
                    <a:pt x="7107" y="705"/>
                    <a:pt x="6995" y="705"/>
                  </a:cubicBezTo>
                  <a:cubicBezTo>
                    <a:pt x="6847" y="705"/>
                    <a:pt x="6700" y="638"/>
                    <a:pt x="6607" y="508"/>
                  </a:cubicBezTo>
                  <a:cubicBezTo>
                    <a:pt x="6343" y="175"/>
                    <a:pt x="5956" y="0"/>
                    <a:pt x="5562" y="0"/>
                  </a:cubicBezTo>
                  <a:cubicBezTo>
                    <a:pt x="5295" y="0"/>
                    <a:pt x="5025" y="80"/>
                    <a:pt x="4787" y="245"/>
                  </a:cubicBezTo>
                  <a:cubicBezTo>
                    <a:pt x="4230" y="655"/>
                    <a:pt x="3837" y="1475"/>
                    <a:pt x="3656" y="2655"/>
                  </a:cubicBezTo>
                  <a:cubicBezTo>
                    <a:pt x="3460" y="1458"/>
                    <a:pt x="3083" y="639"/>
                    <a:pt x="2509" y="245"/>
                  </a:cubicBezTo>
                  <a:cubicBezTo>
                    <a:pt x="2277" y="80"/>
                    <a:pt x="2011" y="0"/>
                    <a:pt x="17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2"/>
            <p:cNvSpPr/>
            <p:nvPr/>
          </p:nvSpPr>
          <p:spPr>
            <a:xfrm>
              <a:off x="4711725" y="4834275"/>
              <a:ext cx="67225" cy="111075"/>
            </a:xfrm>
            <a:custGeom>
              <a:rect b="b" l="l" r="r" t="t"/>
              <a:pathLst>
                <a:path extrusionOk="0" h="4443" w="2689">
                  <a:moveTo>
                    <a:pt x="1344" y="0"/>
                  </a:moveTo>
                  <a:cubicBezTo>
                    <a:pt x="1262" y="164"/>
                    <a:pt x="1148" y="295"/>
                    <a:pt x="1016" y="427"/>
                  </a:cubicBezTo>
                  <a:cubicBezTo>
                    <a:pt x="574" y="853"/>
                    <a:pt x="0" y="1721"/>
                    <a:pt x="738" y="2902"/>
                  </a:cubicBezTo>
                  <a:cubicBezTo>
                    <a:pt x="1016" y="3377"/>
                    <a:pt x="1229" y="3902"/>
                    <a:pt x="1344" y="4442"/>
                  </a:cubicBezTo>
                  <a:cubicBezTo>
                    <a:pt x="1459" y="3902"/>
                    <a:pt x="1672" y="3377"/>
                    <a:pt x="1967" y="2902"/>
                  </a:cubicBezTo>
                  <a:cubicBezTo>
                    <a:pt x="2688" y="1721"/>
                    <a:pt x="2115" y="853"/>
                    <a:pt x="1672" y="427"/>
                  </a:cubicBezTo>
                  <a:cubicBezTo>
                    <a:pt x="1541" y="295"/>
                    <a:pt x="1443" y="164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2"/>
            <p:cNvSpPr/>
            <p:nvPr/>
          </p:nvSpPr>
          <p:spPr>
            <a:xfrm>
              <a:off x="4668700" y="4729700"/>
              <a:ext cx="152850" cy="167700"/>
            </a:xfrm>
            <a:custGeom>
              <a:rect b="b" l="l" r="r" t="t"/>
              <a:pathLst>
                <a:path extrusionOk="0" h="6708" w="6114">
                  <a:moveTo>
                    <a:pt x="1595" y="1"/>
                  </a:moveTo>
                  <a:cubicBezTo>
                    <a:pt x="1199" y="1"/>
                    <a:pt x="813" y="156"/>
                    <a:pt x="590" y="446"/>
                  </a:cubicBezTo>
                  <a:cubicBezTo>
                    <a:pt x="0" y="1102"/>
                    <a:pt x="492" y="2069"/>
                    <a:pt x="1131" y="2102"/>
                  </a:cubicBezTo>
                  <a:cubicBezTo>
                    <a:pt x="1150" y="2103"/>
                    <a:pt x="1169" y="2103"/>
                    <a:pt x="1187" y="2103"/>
                  </a:cubicBezTo>
                  <a:cubicBezTo>
                    <a:pt x="1800" y="2103"/>
                    <a:pt x="2012" y="1584"/>
                    <a:pt x="1885" y="1282"/>
                  </a:cubicBezTo>
                  <a:cubicBezTo>
                    <a:pt x="1829" y="1114"/>
                    <a:pt x="1676" y="993"/>
                    <a:pt x="1500" y="993"/>
                  </a:cubicBezTo>
                  <a:cubicBezTo>
                    <a:pt x="1470" y="993"/>
                    <a:pt x="1440" y="996"/>
                    <a:pt x="1410" y="1003"/>
                  </a:cubicBezTo>
                  <a:cubicBezTo>
                    <a:pt x="1262" y="1020"/>
                    <a:pt x="1147" y="1167"/>
                    <a:pt x="1164" y="1315"/>
                  </a:cubicBezTo>
                  <a:cubicBezTo>
                    <a:pt x="1164" y="1471"/>
                    <a:pt x="1289" y="1567"/>
                    <a:pt x="1413" y="1567"/>
                  </a:cubicBezTo>
                  <a:cubicBezTo>
                    <a:pt x="1486" y="1567"/>
                    <a:pt x="1558" y="1535"/>
                    <a:pt x="1606" y="1462"/>
                  </a:cubicBezTo>
                  <a:cubicBezTo>
                    <a:pt x="1647" y="1399"/>
                    <a:pt x="1691" y="1374"/>
                    <a:pt x="1730" y="1374"/>
                  </a:cubicBezTo>
                  <a:cubicBezTo>
                    <a:pt x="1802" y="1374"/>
                    <a:pt x="1857" y="1459"/>
                    <a:pt x="1836" y="1544"/>
                  </a:cubicBezTo>
                  <a:cubicBezTo>
                    <a:pt x="1746" y="1788"/>
                    <a:pt x="1515" y="1942"/>
                    <a:pt x="1278" y="1942"/>
                  </a:cubicBezTo>
                  <a:cubicBezTo>
                    <a:pt x="1212" y="1942"/>
                    <a:pt x="1146" y="1930"/>
                    <a:pt x="1082" y="1905"/>
                  </a:cubicBezTo>
                  <a:cubicBezTo>
                    <a:pt x="672" y="1790"/>
                    <a:pt x="459" y="1053"/>
                    <a:pt x="1016" y="659"/>
                  </a:cubicBezTo>
                  <a:cubicBezTo>
                    <a:pt x="1143" y="567"/>
                    <a:pt x="1327" y="517"/>
                    <a:pt x="1533" y="517"/>
                  </a:cubicBezTo>
                  <a:cubicBezTo>
                    <a:pt x="2129" y="517"/>
                    <a:pt x="2902" y="931"/>
                    <a:pt x="2950" y="1905"/>
                  </a:cubicBezTo>
                  <a:cubicBezTo>
                    <a:pt x="2950" y="3069"/>
                    <a:pt x="2033" y="4118"/>
                    <a:pt x="1770" y="4888"/>
                  </a:cubicBezTo>
                  <a:cubicBezTo>
                    <a:pt x="1410" y="5970"/>
                    <a:pt x="1869" y="6642"/>
                    <a:pt x="1901" y="6708"/>
                  </a:cubicBezTo>
                  <a:cubicBezTo>
                    <a:pt x="1623" y="6150"/>
                    <a:pt x="1606" y="5495"/>
                    <a:pt x="1852" y="4921"/>
                  </a:cubicBezTo>
                  <a:cubicBezTo>
                    <a:pt x="2065" y="4396"/>
                    <a:pt x="2492" y="3839"/>
                    <a:pt x="2803" y="3134"/>
                  </a:cubicBezTo>
                  <a:cubicBezTo>
                    <a:pt x="2918" y="2905"/>
                    <a:pt x="3000" y="2675"/>
                    <a:pt x="3065" y="2430"/>
                  </a:cubicBezTo>
                  <a:cubicBezTo>
                    <a:pt x="3114" y="2675"/>
                    <a:pt x="3196" y="2905"/>
                    <a:pt x="3311" y="3134"/>
                  </a:cubicBezTo>
                  <a:cubicBezTo>
                    <a:pt x="3639" y="3839"/>
                    <a:pt x="4065" y="4396"/>
                    <a:pt x="4278" y="4921"/>
                  </a:cubicBezTo>
                  <a:cubicBezTo>
                    <a:pt x="4519" y="5483"/>
                    <a:pt x="4493" y="6107"/>
                    <a:pt x="4245" y="6671"/>
                  </a:cubicBezTo>
                  <a:lnTo>
                    <a:pt x="4245" y="6671"/>
                  </a:lnTo>
                  <a:cubicBezTo>
                    <a:pt x="4327" y="6507"/>
                    <a:pt x="4669" y="5865"/>
                    <a:pt x="4344" y="4888"/>
                  </a:cubicBezTo>
                  <a:cubicBezTo>
                    <a:pt x="4098" y="4118"/>
                    <a:pt x="3180" y="3069"/>
                    <a:pt x="3164" y="1905"/>
                  </a:cubicBezTo>
                  <a:cubicBezTo>
                    <a:pt x="3224" y="931"/>
                    <a:pt x="4001" y="517"/>
                    <a:pt x="4590" y="517"/>
                  </a:cubicBezTo>
                  <a:cubicBezTo>
                    <a:pt x="4794" y="517"/>
                    <a:pt x="4976" y="567"/>
                    <a:pt x="5098" y="659"/>
                  </a:cubicBezTo>
                  <a:cubicBezTo>
                    <a:pt x="5671" y="1053"/>
                    <a:pt x="5458" y="1790"/>
                    <a:pt x="5049" y="1905"/>
                  </a:cubicBezTo>
                  <a:cubicBezTo>
                    <a:pt x="4981" y="1930"/>
                    <a:pt x="4912" y="1942"/>
                    <a:pt x="4844" y="1942"/>
                  </a:cubicBezTo>
                  <a:cubicBezTo>
                    <a:pt x="4599" y="1942"/>
                    <a:pt x="4372" y="1788"/>
                    <a:pt x="4295" y="1544"/>
                  </a:cubicBezTo>
                  <a:cubicBezTo>
                    <a:pt x="4273" y="1459"/>
                    <a:pt x="4321" y="1374"/>
                    <a:pt x="4389" y="1374"/>
                  </a:cubicBezTo>
                  <a:cubicBezTo>
                    <a:pt x="4425" y="1374"/>
                    <a:pt x="4467" y="1399"/>
                    <a:pt x="4508" y="1462"/>
                  </a:cubicBezTo>
                  <a:cubicBezTo>
                    <a:pt x="4562" y="1535"/>
                    <a:pt x="4638" y="1567"/>
                    <a:pt x="4712" y="1567"/>
                  </a:cubicBezTo>
                  <a:cubicBezTo>
                    <a:pt x="4840" y="1567"/>
                    <a:pt x="4961" y="1471"/>
                    <a:pt x="4950" y="1315"/>
                  </a:cubicBezTo>
                  <a:cubicBezTo>
                    <a:pt x="4967" y="1167"/>
                    <a:pt x="4852" y="1020"/>
                    <a:pt x="4704" y="1003"/>
                  </a:cubicBezTo>
                  <a:cubicBezTo>
                    <a:pt x="4676" y="996"/>
                    <a:pt x="4648" y="993"/>
                    <a:pt x="4620" y="993"/>
                  </a:cubicBezTo>
                  <a:cubicBezTo>
                    <a:pt x="4450" y="993"/>
                    <a:pt x="4288" y="1114"/>
                    <a:pt x="4245" y="1282"/>
                  </a:cubicBezTo>
                  <a:cubicBezTo>
                    <a:pt x="4118" y="1584"/>
                    <a:pt x="4346" y="2103"/>
                    <a:pt x="4929" y="2103"/>
                  </a:cubicBezTo>
                  <a:cubicBezTo>
                    <a:pt x="4947" y="2103"/>
                    <a:pt x="4965" y="2103"/>
                    <a:pt x="4983" y="2102"/>
                  </a:cubicBezTo>
                  <a:cubicBezTo>
                    <a:pt x="5622" y="2069"/>
                    <a:pt x="6114" y="1102"/>
                    <a:pt x="5540" y="446"/>
                  </a:cubicBezTo>
                  <a:cubicBezTo>
                    <a:pt x="5310" y="156"/>
                    <a:pt x="4920" y="1"/>
                    <a:pt x="4522" y="1"/>
                  </a:cubicBezTo>
                  <a:cubicBezTo>
                    <a:pt x="4044" y="1"/>
                    <a:pt x="3553" y="225"/>
                    <a:pt x="3311" y="708"/>
                  </a:cubicBezTo>
                  <a:cubicBezTo>
                    <a:pt x="3196" y="872"/>
                    <a:pt x="3114" y="1069"/>
                    <a:pt x="3065" y="1266"/>
                  </a:cubicBezTo>
                  <a:cubicBezTo>
                    <a:pt x="3016" y="1069"/>
                    <a:pt x="2918" y="872"/>
                    <a:pt x="2803" y="708"/>
                  </a:cubicBezTo>
                  <a:cubicBezTo>
                    <a:pt x="2561" y="225"/>
                    <a:pt x="2070" y="1"/>
                    <a:pt x="1595" y="1"/>
                  </a:cubicBezTo>
                  <a:close/>
                  <a:moveTo>
                    <a:pt x="4245" y="6671"/>
                  </a:moveTo>
                  <a:cubicBezTo>
                    <a:pt x="4236" y="6689"/>
                    <a:pt x="4231" y="6701"/>
                    <a:pt x="4229" y="6708"/>
                  </a:cubicBezTo>
                  <a:cubicBezTo>
                    <a:pt x="4235" y="6696"/>
                    <a:pt x="4240" y="6683"/>
                    <a:pt x="4245" y="667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2"/>
            <p:cNvSpPr/>
            <p:nvPr/>
          </p:nvSpPr>
          <p:spPr>
            <a:xfrm>
              <a:off x="4544925" y="4814600"/>
              <a:ext cx="130350" cy="204925"/>
            </a:xfrm>
            <a:custGeom>
              <a:rect b="b" l="l" r="r" t="t"/>
              <a:pathLst>
                <a:path extrusionOk="0" h="8197" w="5214">
                  <a:moveTo>
                    <a:pt x="4131" y="1"/>
                  </a:moveTo>
                  <a:cubicBezTo>
                    <a:pt x="4131" y="1"/>
                    <a:pt x="4197" y="607"/>
                    <a:pt x="3804" y="837"/>
                  </a:cubicBezTo>
                  <a:cubicBezTo>
                    <a:pt x="3410" y="1066"/>
                    <a:pt x="2853" y="1525"/>
                    <a:pt x="3443" y="2050"/>
                  </a:cubicBezTo>
                  <a:cubicBezTo>
                    <a:pt x="4050" y="2574"/>
                    <a:pt x="4213" y="3328"/>
                    <a:pt x="3689" y="4066"/>
                  </a:cubicBezTo>
                  <a:cubicBezTo>
                    <a:pt x="3689" y="4066"/>
                    <a:pt x="4000" y="2967"/>
                    <a:pt x="3263" y="2476"/>
                  </a:cubicBezTo>
                  <a:cubicBezTo>
                    <a:pt x="3064" y="2343"/>
                    <a:pt x="2904" y="2306"/>
                    <a:pt x="2789" y="2306"/>
                  </a:cubicBezTo>
                  <a:cubicBezTo>
                    <a:pt x="2649" y="2306"/>
                    <a:pt x="2574" y="2361"/>
                    <a:pt x="2574" y="2361"/>
                  </a:cubicBezTo>
                  <a:cubicBezTo>
                    <a:pt x="2640" y="2492"/>
                    <a:pt x="2673" y="2640"/>
                    <a:pt x="2689" y="2787"/>
                  </a:cubicBezTo>
                  <a:cubicBezTo>
                    <a:pt x="2705" y="3000"/>
                    <a:pt x="2214" y="3361"/>
                    <a:pt x="2574" y="3754"/>
                  </a:cubicBezTo>
                  <a:cubicBezTo>
                    <a:pt x="2919" y="4148"/>
                    <a:pt x="3148" y="4918"/>
                    <a:pt x="1951" y="5803"/>
                  </a:cubicBezTo>
                  <a:cubicBezTo>
                    <a:pt x="1951" y="5803"/>
                    <a:pt x="2574" y="4443"/>
                    <a:pt x="2214" y="3738"/>
                  </a:cubicBezTo>
                  <a:cubicBezTo>
                    <a:pt x="1853" y="3033"/>
                    <a:pt x="1394" y="3148"/>
                    <a:pt x="968" y="2558"/>
                  </a:cubicBezTo>
                  <a:cubicBezTo>
                    <a:pt x="968" y="2558"/>
                    <a:pt x="1" y="3082"/>
                    <a:pt x="755" y="4230"/>
                  </a:cubicBezTo>
                  <a:cubicBezTo>
                    <a:pt x="1624" y="5574"/>
                    <a:pt x="542" y="7278"/>
                    <a:pt x="1460" y="8196"/>
                  </a:cubicBezTo>
                  <a:cubicBezTo>
                    <a:pt x="1460" y="8196"/>
                    <a:pt x="1411" y="6836"/>
                    <a:pt x="2673" y="5606"/>
                  </a:cubicBezTo>
                  <a:cubicBezTo>
                    <a:pt x="3935" y="4377"/>
                    <a:pt x="5213" y="2853"/>
                    <a:pt x="41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2"/>
            <p:cNvSpPr/>
            <p:nvPr/>
          </p:nvSpPr>
          <p:spPr>
            <a:xfrm>
              <a:off x="4659675" y="4789200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lnTo>
                    <a:pt x="2574" y="0"/>
                  </a:lnTo>
                  <a:cubicBezTo>
                    <a:pt x="2541" y="279"/>
                    <a:pt x="2279" y="525"/>
                    <a:pt x="1623" y="820"/>
                  </a:cubicBezTo>
                  <a:cubicBezTo>
                    <a:pt x="968" y="1099"/>
                    <a:pt x="1213" y="1935"/>
                    <a:pt x="1279" y="2115"/>
                  </a:cubicBezTo>
                  <a:cubicBezTo>
                    <a:pt x="1342" y="2303"/>
                    <a:pt x="1389" y="2641"/>
                    <a:pt x="1207" y="2641"/>
                  </a:cubicBezTo>
                  <a:cubicBezTo>
                    <a:pt x="1198" y="2641"/>
                    <a:pt x="1190" y="2641"/>
                    <a:pt x="1181" y="2639"/>
                  </a:cubicBezTo>
                  <a:cubicBezTo>
                    <a:pt x="951" y="2607"/>
                    <a:pt x="1000" y="2492"/>
                    <a:pt x="1099" y="1820"/>
                  </a:cubicBezTo>
                  <a:cubicBezTo>
                    <a:pt x="1184" y="1319"/>
                    <a:pt x="869" y="1255"/>
                    <a:pt x="703" y="1255"/>
                  </a:cubicBezTo>
                  <a:cubicBezTo>
                    <a:pt x="646" y="1255"/>
                    <a:pt x="607" y="1262"/>
                    <a:pt x="607" y="1262"/>
                  </a:cubicBezTo>
                  <a:cubicBezTo>
                    <a:pt x="738" y="1426"/>
                    <a:pt x="738" y="1656"/>
                    <a:pt x="591" y="1820"/>
                  </a:cubicBezTo>
                  <a:cubicBezTo>
                    <a:pt x="345" y="2066"/>
                    <a:pt x="50" y="2344"/>
                    <a:pt x="312" y="3098"/>
                  </a:cubicBezTo>
                  <a:cubicBezTo>
                    <a:pt x="574" y="3852"/>
                    <a:pt x="0" y="4524"/>
                    <a:pt x="0" y="4524"/>
                  </a:cubicBezTo>
                  <a:cubicBezTo>
                    <a:pt x="3033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2"/>
            <p:cNvSpPr/>
            <p:nvPr/>
          </p:nvSpPr>
          <p:spPr>
            <a:xfrm>
              <a:off x="4509275" y="5003500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1" y="280"/>
                    <a:pt x="1656" y="526"/>
                  </a:cubicBezTo>
                  <a:cubicBezTo>
                    <a:pt x="1312" y="771"/>
                    <a:pt x="1" y="2443"/>
                    <a:pt x="3591" y="4263"/>
                  </a:cubicBezTo>
                  <a:cubicBezTo>
                    <a:pt x="3591" y="4263"/>
                    <a:pt x="2738" y="3771"/>
                    <a:pt x="2640" y="2476"/>
                  </a:cubicBezTo>
                  <a:cubicBezTo>
                    <a:pt x="2541" y="1198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2"/>
            <p:cNvSpPr/>
            <p:nvPr/>
          </p:nvSpPr>
          <p:spPr>
            <a:xfrm>
              <a:off x="4332675" y="5031100"/>
              <a:ext cx="172950" cy="122050"/>
            </a:xfrm>
            <a:custGeom>
              <a:rect b="b" l="l" r="r" t="t"/>
              <a:pathLst>
                <a:path extrusionOk="0" h="4882" w="6918">
                  <a:moveTo>
                    <a:pt x="4977" y="1"/>
                  </a:moveTo>
                  <a:cubicBezTo>
                    <a:pt x="4753" y="1"/>
                    <a:pt x="4503" y="53"/>
                    <a:pt x="4229" y="176"/>
                  </a:cubicBezTo>
                  <a:cubicBezTo>
                    <a:pt x="2770" y="831"/>
                    <a:pt x="3033" y="3306"/>
                    <a:pt x="4770" y="3667"/>
                  </a:cubicBezTo>
                  <a:cubicBezTo>
                    <a:pt x="4967" y="3700"/>
                    <a:pt x="5180" y="3732"/>
                    <a:pt x="5344" y="3749"/>
                  </a:cubicBezTo>
                  <a:cubicBezTo>
                    <a:pt x="4885" y="3831"/>
                    <a:pt x="4442" y="3995"/>
                    <a:pt x="4032" y="4191"/>
                  </a:cubicBezTo>
                  <a:cubicBezTo>
                    <a:pt x="3885" y="4273"/>
                    <a:pt x="3655" y="4339"/>
                    <a:pt x="3606" y="4355"/>
                  </a:cubicBezTo>
                  <a:cubicBezTo>
                    <a:pt x="3147" y="4528"/>
                    <a:pt x="2715" y="4603"/>
                    <a:pt x="2328" y="4603"/>
                  </a:cubicBezTo>
                  <a:cubicBezTo>
                    <a:pt x="1499" y="4603"/>
                    <a:pt x="869" y="4257"/>
                    <a:pt x="590" y="3765"/>
                  </a:cubicBezTo>
                  <a:cubicBezTo>
                    <a:pt x="344" y="3355"/>
                    <a:pt x="328" y="2864"/>
                    <a:pt x="541" y="2454"/>
                  </a:cubicBezTo>
                  <a:cubicBezTo>
                    <a:pt x="557" y="2437"/>
                    <a:pt x="557" y="2437"/>
                    <a:pt x="557" y="2421"/>
                  </a:cubicBezTo>
                  <a:cubicBezTo>
                    <a:pt x="770" y="2107"/>
                    <a:pt x="1106" y="1960"/>
                    <a:pt x="1419" y="1960"/>
                  </a:cubicBezTo>
                  <a:cubicBezTo>
                    <a:pt x="1710" y="1960"/>
                    <a:pt x="1981" y="2086"/>
                    <a:pt x="2115" y="2323"/>
                  </a:cubicBezTo>
                  <a:cubicBezTo>
                    <a:pt x="2229" y="2454"/>
                    <a:pt x="2279" y="2634"/>
                    <a:pt x="2279" y="2798"/>
                  </a:cubicBezTo>
                  <a:cubicBezTo>
                    <a:pt x="2279" y="2946"/>
                    <a:pt x="2229" y="3093"/>
                    <a:pt x="2115" y="3208"/>
                  </a:cubicBezTo>
                  <a:cubicBezTo>
                    <a:pt x="2000" y="3305"/>
                    <a:pt x="1942" y="3335"/>
                    <a:pt x="1914" y="3335"/>
                  </a:cubicBezTo>
                  <a:cubicBezTo>
                    <a:pt x="1889" y="3335"/>
                    <a:pt x="1885" y="3313"/>
                    <a:pt x="1885" y="3290"/>
                  </a:cubicBezTo>
                  <a:cubicBezTo>
                    <a:pt x="2010" y="3030"/>
                    <a:pt x="1724" y="2861"/>
                    <a:pt x="1472" y="2861"/>
                  </a:cubicBezTo>
                  <a:cubicBezTo>
                    <a:pt x="1294" y="2861"/>
                    <a:pt x="1134" y="2946"/>
                    <a:pt x="1148" y="3142"/>
                  </a:cubicBezTo>
                  <a:cubicBezTo>
                    <a:pt x="1137" y="3417"/>
                    <a:pt x="1376" y="3544"/>
                    <a:pt x="1628" y="3544"/>
                  </a:cubicBezTo>
                  <a:cubicBezTo>
                    <a:pt x="1753" y="3544"/>
                    <a:pt x="1881" y="3513"/>
                    <a:pt x="1983" y="3454"/>
                  </a:cubicBezTo>
                  <a:lnTo>
                    <a:pt x="2016" y="3437"/>
                  </a:lnTo>
                  <a:cubicBezTo>
                    <a:pt x="2033" y="3421"/>
                    <a:pt x="2065" y="3405"/>
                    <a:pt x="2082" y="3388"/>
                  </a:cubicBezTo>
                  <a:lnTo>
                    <a:pt x="2098" y="3372"/>
                  </a:lnTo>
                  <a:cubicBezTo>
                    <a:pt x="2393" y="3093"/>
                    <a:pt x="2426" y="2618"/>
                    <a:pt x="2180" y="2290"/>
                  </a:cubicBezTo>
                  <a:cubicBezTo>
                    <a:pt x="2042" y="2013"/>
                    <a:pt x="1730" y="1862"/>
                    <a:pt x="1394" y="1862"/>
                  </a:cubicBezTo>
                  <a:cubicBezTo>
                    <a:pt x="1054" y="1862"/>
                    <a:pt x="690" y="2017"/>
                    <a:pt x="459" y="2356"/>
                  </a:cubicBezTo>
                  <a:cubicBezTo>
                    <a:pt x="0" y="2946"/>
                    <a:pt x="131" y="4126"/>
                    <a:pt x="934" y="4568"/>
                  </a:cubicBezTo>
                  <a:cubicBezTo>
                    <a:pt x="1300" y="4782"/>
                    <a:pt x="1708" y="4882"/>
                    <a:pt x="2132" y="4882"/>
                  </a:cubicBezTo>
                  <a:cubicBezTo>
                    <a:pt x="2164" y="4882"/>
                    <a:pt x="2197" y="4881"/>
                    <a:pt x="2229" y="4880"/>
                  </a:cubicBezTo>
                  <a:cubicBezTo>
                    <a:pt x="3131" y="4847"/>
                    <a:pt x="3852" y="4355"/>
                    <a:pt x="5032" y="3995"/>
                  </a:cubicBezTo>
                  <a:cubicBezTo>
                    <a:pt x="5458" y="3896"/>
                    <a:pt x="5901" y="3831"/>
                    <a:pt x="6344" y="3782"/>
                  </a:cubicBezTo>
                  <a:cubicBezTo>
                    <a:pt x="6540" y="3765"/>
                    <a:pt x="6737" y="3716"/>
                    <a:pt x="6917" y="3618"/>
                  </a:cubicBezTo>
                  <a:lnTo>
                    <a:pt x="6917" y="3618"/>
                  </a:lnTo>
                  <a:cubicBezTo>
                    <a:pt x="6917" y="3618"/>
                    <a:pt x="6803" y="3644"/>
                    <a:pt x="6655" y="3644"/>
                  </a:cubicBezTo>
                  <a:cubicBezTo>
                    <a:pt x="6496" y="3644"/>
                    <a:pt x="6299" y="3614"/>
                    <a:pt x="6163" y="3487"/>
                  </a:cubicBezTo>
                  <a:cubicBezTo>
                    <a:pt x="5917" y="3257"/>
                    <a:pt x="5917" y="3355"/>
                    <a:pt x="5622" y="3257"/>
                  </a:cubicBezTo>
                  <a:cubicBezTo>
                    <a:pt x="5458" y="3224"/>
                    <a:pt x="5360" y="3060"/>
                    <a:pt x="5360" y="2896"/>
                  </a:cubicBezTo>
                  <a:cubicBezTo>
                    <a:pt x="5163" y="3060"/>
                    <a:pt x="5131" y="3355"/>
                    <a:pt x="5278" y="3552"/>
                  </a:cubicBezTo>
                  <a:cubicBezTo>
                    <a:pt x="5278" y="3552"/>
                    <a:pt x="4557" y="3552"/>
                    <a:pt x="4377" y="3191"/>
                  </a:cubicBezTo>
                  <a:cubicBezTo>
                    <a:pt x="4213" y="2814"/>
                    <a:pt x="4409" y="2814"/>
                    <a:pt x="4557" y="2733"/>
                  </a:cubicBezTo>
                  <a:cubicBezTo>
                    <a:pt x="4704" y="2651"/>
                    <a:pt x="4737" y="2519"/>
                    <a:pt x="4590" y="2306"/>
                  </a:cubicBezTo>
                  <a:cubicBezTo>
                    <a:pt x="4442" y="2093"/>
                    <a:pt x="4475" y="1733"/>
                    <a:pt x="4737" y="1733"/>
                  </a:cubicBezTo>
                  <a:cubicBezTo>
                    <a:pt x="4658" y="1560"/>
                    <a:pt x="4481" y="1452"/>
                    <a:pt x="4304" y="1452"/>
                  </a:cubicBezTo>
                  <a:cubicBezTo>
                    <a:pt x="4262" y="1452"/>
                    <a:pt x="4220" y="1458"/>
                    <a:pt x="4180" y="1470"/>
                  </a:cubicBezTo>
                  <a:cubicBezTo>
                    <a:pt x="3754" y="1552"/>
                    <a:pt x="3737" y="2159"/>
                    <a:pt x="3737" y="2159"/>
                  </a:cubicBezTo>
                  <a:cubicBezTo>
                    <a:pt x="3737" y="2159"/>
                    <a:pt x="3442" y="1405"/>
                    <a:pt x="3934" y="1028"/>
                  </a:cubicBezTo>
                  <a:cubicBezTo>
                    <a:pt x="4117" y="883"/>
                    <a:pt x="4264" y="827"/>
                    <a:pt x="4378" y="827"/>
                  </a:cubicBezTo>
                  <a:cubicBezTo>
                    <a:pt x="4562" y="827"/>
                    <a:pt x="4664" y="969"/>
                    <a:pt x="4704" y="1110"/>
                  </a:cubicBezTo>
                  <a:cubicBezTo>
                    <a:pt x="4757" y="1295"/>
                    <a:pt x="4864" y="1449"/>
                    <a:pt x="5007" y="1449"/>
                  </a:cubicBezTo>
                  <a:cubicBezTo>
                    <a:pt x="5041" y="1449"/>
                    <a:pt x="5077" y="1440"/>
                    <a:pt x="5114" y="1421"/>
                  </a:cubicBezTo>
                  <a:cubicBezTo>
                    <a:pt x="5255" y="1345"/>
                    <a:pt x="5368" y="1248"/>
                    <a:pt x="5466" y="1248"/>
                  </a:cubicBezTo>
                  <a:cubicBezTo>
                    <a:pt x="5516" y="1248"/>
                    <a:pt x="5562" y="1273"/>
                    <a:pt x="5606" y="1339"/>
                  </a:cubicBezTo>
                  <a:cubicBezTo>
                    <a:pt x="5721" y="1602"/>
                    <a:pt x="5606" y="1897"/>
                    <a:pt x="5344" y="2011"/>
                  </a:cubicBezTo>
                  <a:cubicBezTo>
                    <a:pt x="5344" y="2011"/>
                    <a:pt x="5349" y="2012"/>
                    <a:pt x="5360" y="2012"/>
                  </a:cubicBezTo>
                  <a:cubicBezTo>
                    <a:pt x="5467" y="2012"/>
                    <a:pt x="6078" y="1984"/>
                    <a:pt x="6212" y="1372"/>
                  </a:cubicBezTo>
                  <a:cubicBezTo>
                    <a:pt x="6330" y="822"/>
                    <a:pt x="5863" y="1"/>
                    <a:pt x="49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2"/>
            <p:cNvSpPr/>
            <p:nvPr/>
          </p:nvSpPr>
          <p:spPr>
            <a:xfrm>
              <a:off x="4304800" y="5096525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853" y="1"/>
                  </a:moveTo>
                  <a:cubicBezTo>
                    <a:pt x="853" y="1"/>
                    <a:pt x="1" y="919"/>
                    <a:pt x="558" y="1722"/>
                  </a:cubicBezTo>
                  <a:cubicBezTo>
                    <a:pt x="886" y="2181"/>
                    <a:pt x="1394" y="2459"/>
                    <a:pt x="1951" y="2492"/>
                  </a:cubicBezTo>
                  <a:cubicBezTo>
                    <a:pt x="1886" y="2492"/>
                    <a:pt x="1492" y="2492"/>
                    <a:pt x="1312" y="2722"/>
                  </a:cubicBezTo>
                  <a:cubicBezTo>
                    <a:pt x="1181" y="2886"/>
                    <a:pt x="1132" y="3099"/>
                    <a:pt x="1164" y="3312"/>
                  </a:cubicBezTo>
                  <a:cubicBezTo>
                    <a:pt x="1216" y="3221"/>
                    <a:pt x="1310" y="3171"/>
                    <a:pt x="1412" y="3171"/>
                  </a:cubicBezTo>
                  <a:cubicBezTo>
                    <a:pt x="1439" y="3171"/>
                    <a:pt x="1465" y="3174"/>
                    <a:pt x="1492" y="3181"/>
                  </a:cubicBezTo>
                  <a:cubicBezTo>
                    <a:pt x="1597" y="3216"/>
                    <a:pt x="1758" y="3288"/>
                    <a:pt x="1943" y="3288"/>
                  </a:cubicBezTo>
                  <a:cubicBezTo>
                    <a:pt x="2104" y="3288"/>
                    <a:pt x="2284" y="3233"/>
                    <a:pt x="2459" y="3050"/>
                  </a:cubicBezTo>
                  <a:cubicBezTo>
                    <a:pt x="2836" y="2640"/>
                    <a:pt x="3328" y="2869"/>
                    <a:pt x="4656" y="2164"/>
                  </a:cubicBezTo>
                  <a:cubicBezTo>
                    <a:pt x="4656" y="2164"/>
                    <a:pt x="4655" y="2164"/>
                    <a:pt x="4655" y="2164"/>
                  </a:cubicBezTo>
                  <a:cubicBezTo>
                    <a:pt x="4631" y="2164"/>
                    <a:pt x="3922" y="2457"/>
                    <a:pt x="3122" y="2457"/>
                  </a:cubicBezTo>
                  <a:cubicBezTo>
                    <a:pt x="2659" y="2457"/>
                    <a:pt x="2164" y="2359"/>
                    <a:pt x="1754" y="2050"/>
                  </a:cubicBezTo>
                  <a:cubicBezTo>
                    <a:pt x="1115" y="1574"/>
                    <a:pt x="771" y="804"/>
                    <a:pt x="85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2"/>
            <p:cNvSpPr/>
            <p:nvPr/>
          </p:nvSpPr>
          <p:spPr>
            <a:xfrm>
              <a:off x="4458050" y="4910950"/>
              <a:ext cx="111500" cy="156925"/>
            </a:xfrm>
            <a:custGeom>
              <a:rect b="b" l="l" r="r" t="t"/>
              <a:pathLst>
                <a:path extrusionOk="0" h="6277" w="4460">
                  <a:moveTo>
                    <a:pt x="2638" y="0"/>
                  </a:moveTo>
                  <a:cubicBezTo>
                    <a:pt x="2145" y="0"/>
                    <a:pt x="1630" y="202"/>
                    <a:pt x="1279" y="605"/>
                  </a:cubicBezTo>
                  <a:cubicBezTo>
                    <a:pt x="1" y="2244"/>
                    <a:pt x="919" y="4260"/>
                    <a:pt x="1656" y="5113"/>
                  </a:cubicBezTo>
                  <a:cubicBezTo>
                    <a:pt x="2099" y="5637"/>
                    <a:pt x="2640" y="6031"/>
                    <a:pt x="3263" y="6276"/>
                  </a:cubicBezTo>
                  <a:cubicBezTo>
                    <a:pt x="2705" y="6014"/>
                    <a:pt x="2197" y="5621"/>
                    <a:pt x="1804" y="5129"/>
                  </a:cubicBezTo>
                  <a:cubicBezTo>
                    <a:pt x="1525" y="4736"/>
                    <a:pt x="1312" y="4309"/>
                    <a:pt x="1197" y="3851"/>
                  </a:cubicBezTo>
                  <a:cubicBezTo>
                    <a:pt x="1034" y="3326"/>
                    <a:pt x="984" y="2769"/>
                    <a:pt x="1034" y="2211"/>
                  </a:cubicBezTo>
                  <a:cubicBezTo>
                    <a:pt x="1165" y="736"/>
                    <a:pt x="1984" y="195"/>
                    <a:pt x="2738" y="162"/>
                  </a:cubicBezTo>
                  <a:cubicBezTo>
                    <a:pt x="3082" y="162"/>
                    <a:pt x="3427" y="310"/>
                    <a:pt x="3673" y="556"/>
                  </a:cubicBezTo>
                  <a:cubicBezTo>
                    <a:pt x="4312" y="1097"/>
                    <a:pt x="3951" y="2047"/>
                    <a:pt x="3410" y="2277"/>
                  </a:cubicBezTo>
                  <a:cubicBezTo>
                    <a:pt x="3287" y="2338"/>
                    <a:pt x="3150" y="2372"/>
                    <a:pt x="3014" y="2372"/>
                  </a:cubicBezTo>
                  <a:cubicBezTo>
                    <a:pt x="2896" y="2372"/>
                    <a:pt x="2779" y="2347"/>
                    <a:pt x="2673" y="2293"/>
                  </a:cubicBezTo>
                  <a:cubicBezTo>
                    <a:pt x="2492" y="2195"/>
                    <a:pt x="2378" y="2031"/>
                    <a:pt x="2361" y="1834"/>
                  </a:cubicBezTo>
                  <a:cubicBezTo>
                    <a:pt x="2355" y="1737"/>
                    <a:pt x="2379" y="1714"/>
                    <a:pt x="2430" y="1714"/>
                  </a:cubicBezTo>
                  <a:cubicBezTo>
                    <a:pt x="2473" y="1714"/>
                    <a:pt x="2536" y="1731"/>
                    <a:pt x="2614" y="1731"/>
                  </a:cubicBezTo>
                  <a:cubicBezTo>
                    <a:pt x="2674" y="1731"/>
                    <a:pt x="2743" y="1721"/>
                    <a:pt x="2820" y="1687"/>
                  </a:cubicBezTo>
                  <a:cubicBezTo>
                    <a:pt x="3033" y="1572"/>
                    <a:pt x="3066" y="1293"/>
                    <a:pt x="2902" y="1130"/>
                  </a:cubicBezTo>
                  <a:cubicBezTo>
                    <a:pt x="2828" y="1056"/>
                    <a:pt x="2727" y="1015"/>
                    <a:pt x="2623" y="1015"/>
                  </a:cubicBezTo>
                  <a:cubicBezTo>
                    <a:pt x="2427" y="1015"/>
                    <a:pt x="2224" y="1158"/>
                    <a:pt x="2181" y="1490"/>
                  </a:cubicBezTo>
                  <a:cubicBezTo>
                    <a:pt x="2148" y="1736"/>
                    <a:pt x="2230" y="1982"/>
                    <a:pt x="2394" y="2146"/>
                  </a:cubicBezTo>
                  <a:lnTo>
                    <a:pt x="2460" y="2211"/>
                  </a:lnTo>
                  <a:lnTo>
                    <a:pt x="2509" y="2261"/>
                  </a:lnTo>
                  <a:lnTo>
                    <a:pt x="2558" y="2293"/>
                  </a:lnTo>
                  <a:lnTo>
                    <a:pt x="2607" y="2326"/>
                  </a:lnTo>
                  <a:lnTo>
                    <a:pt x="2640" y="2343"/>
                  </a:lnTo>
                  <a:cubicBezTo>
                    <a:pt x="2763" y="2408"/>
                    <a:pt x="2898" y="2441"/>
                    <a:pt x="3033" y="2441"/>
                  </a:cubicBezTo>
                  <a:cubicBezTo>
                    <a:pt x="3169" y="2441"/>
                    <a:pt x="3304" y="2408"/>
                    <a:pt x="3427" y="2343"/>
                  </a:cubicBezTo>
                  <a:cubicBezTo>
                    <a:pt x="4017" y="2129"/>
                    <a:pt x="4459" y="1080"/>
                    <a:pt x="3755" y="458"/>
                  </a:cubicBezTo>
                  <a:cubicBezTo>
                    <a:pt x="3480" y="153"/>
                    <a:pt x="3067" y="0"/>
                    <a:pt x="26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2"/>
            <p:cNvSpPr/>
            <p:nvPr/>
          </p:nvSpPr>
          <p:spPr>
            <a:xfrm>
              <a:off x="3541375" y="4989600"/>
              <a:ext cx="61175" cy="136450"/>
            </a:xfrm>
            <a:custGeom>
              <a:rect b="b" l="l" r="r" t="t"/>
              <a:pathLst>
                <a:path extrusionOk="0" h="5458" w="2447">
                  <a:moveTo>
                    <a:pt x="1454" y="1"/>
                  </a:moveTo>
                  <a:cubicBezTo>
                    <a:pt x="1420" y="1"/>
                    <a:pt x="1389" y="6"/>
                    <a:pt x="1361" y="16"/>
                  </a:cubicBezTo>
                  <a:cubicBezTo>
                    <a:pt x="1033" y="114"/>
                    <a:pt x="968" y="377"/>
                    <a:pt x="1131" y="737"/>
                  </a:cubicBezTo>
                  <a:cubicBezTo>
                    <a:pt x="1279" y="1098"/>
                    <a:pt x="1787" y="1147"/>
                    <a:pt x="1656" y="2803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3" y="5409"/>
                    <a:pt x="1836" y="4458"/>
                    <a:pt x="2148" y="2426"/>
                  </a:cubicBezTo>
                  <a:cubicBezTo>
                    <a:pt x="2447" y="573"/>
                    <a:pt x="1806" y="1"/>
                    <a:pt x="14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2"/>
            <p:cNvSpPr/>
            <p:nvPr/>
          </p:nvSpPr>
          <p:spPr>
            <a:xfrm>
              <a:off x="3497525" y="4952000"/>
              <a:ext cx="131975" cy="177750"/>
            </a:xfrm>
            <a:custGeom>
              <a:rect b="b" l="l" r="r" t="t"/>
              <a:pathLst>
                <a:path extrusionOk="0" h="7110" w="5279">
                  <a:moveTo>
                    <a:pt x="1681" y="0"/>
                  </a:moveTo>
                  <a:cubicBezTo>
                    <a:pt x="1291" y="0"/>
                    <a:pt x="859" y="91"/>
                    <a:pt x="476" y="389"/>
                  </a:cubicBezTo>
                  <a:cubicBezTo>
                    <a:pt x="165" y="668"/>
                    <a:pt x="1" y="1061"/>
                    <a:pt x="33" y="1487"/>
                  </a:cubicBezTo>
                  <a:cubicBezTo>
                    <a:pt x="90" y="1999"/>
                    <a:pt x="616" y="2437"/>
                    <a:pt x="1225" y="2437"/>
                  </a:cubicBezTo>
                  <a:cubicBezTo>
                    <a:pt x="1318" y="2437"/>
                    <a:pt x="1413" y="2427"/>
                    <a:pt x="1509" y="2405"/>
                  </a:cubicBezTo>
                  <a:cubicBezTo>
                    <a:pt x="1607" y="2372"/>
                    <a:pt x="1722" y="2340"/>
                    <a:pt x="1804" y="2290"/>
                  </a:cubicBezTo>
                  <a:lnTo>
                    <a:pt x="1820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46" y="1455"/>
                  </a:cubicBezTo>
                  <a:cubicBezTo>
                    <a:pt x="2196" y="1117"/>
                    <a:pt x="1908" y="894"/>
                    <a:pt x="1600" y="894"/>
                  </a:cubicBezTo>
                  <a:cubicBezTo>
                    <a:pt x="1504" y="894"/>
                    <a:pt x="1406" y="916"/>
                    <a:pt x="1312" y="963"/>
                  </a:cubicBezTo>
                  <a:cubicBezTo>
                    <a:pt x="951" y="1176"/>
                    <a:pt x="1050" y="1717"/>
                    <a:pt x="1459" y="1766"/>
                  </a:cubicBezTo>
                  <a:cubicBezTo>
                    <a:pt x="1490" y="1774"/>
                    <a:pt x="1521" y="1777"/>
                    <a:pt x="1551" y="1777"/>
                  </a:cubicBezTo>
                  <a:cubicBezTo>
                    <a:pt x="1775" y="1777"/>
                    <a:pt x="1962" y="1571"/>
                    <a:pt x="1918" y="1340"/>
                  </a:cubicBezTo>
                  <a:cubicBezTo>
                    <a:pt x="1912" y="1301"/>
                    <a:pt x="1939" y="1267"/>
                    <a:pt x="1976" y="1267"/>
                  </a:cubicBezTo>
                  <a:cubicBezTo>
                    <a:pt x="2032" y="1267"/>
                    <a:pt x="2112" y="1345"/>
                    <a:pt x="2131" y="1602"/>
                  </a:cubicBezTo>
                  <a:cubicBezTo>
                    <a:pt x="2148" y="1717"/>
                    <a:pt x="2115" y="1848"/>
                    <a:pt x="2066" y="1963"/>
                  </a:cubicBezTo>
                  <a:cubicBezTo>
                    <a:pt x="1919" y="2184"/>
                    <a:pt x="1679" y="2312"/>
                    <a:pt x="1418" y="2312"/>
                  </a:cubicBezTo>
                  <a:cubicBezTo>
                    <a:pt x="1388" y="2312"/>
                    <a:pt x="1358" y="2310"/>
                    <a:pt x="1328" y="2307"/>
                  </a:cubicBezTo>
                  <a:cubicBezTo>
                    <a:pt x="1318" y="2307"/>
                    <a:pt x="1307" y="2308"/>
                    <a:pt x="1297" y="2308"/>
                  </a:cubicBezTo>
                  <a:cubicBezTo>
                    <a:pt x="609" y="2308"/>
                    <a:pt x="125" y="1248"/>
                    <a:pt x="771" y="619"/>
                  </a:cubicBezTo>
                  <a:cubicBezTo>
                    <a:pt x="1049" y="325"/>
                    <a:pt x="1439" y="199"/>
                    <a:pt x="1854" y="199"/>
                  </a:cubicBezTo>
                  <a:cubicBezTo>
                    <a:pt x="2367" y="199"/>
                    <a:pt x="2918" y="392"/>
                    <a:pt x="3344" y="701"/>
                  </a:cubicBezTo>
                  <a:cubicBezTo>
                    <a:pt x="5082" y="1979"/>
                    <a:pt x="4820" y="4257"/>
                    <a:pt x="4312" y="5421"/>
                  </a:cubicBezTo>
                  <a:cubicBezTo>
                    <a:pt x="4055" y="6079"/>
                    <a:pt x="3609" y="6659"/>
                    <a:pt x="3037" y="7082"/>
                  </a:cubicBezTo>
                  <a:lnTo>
                    <a:pt x="3037" y="7082"/>
                  </a:lnTo>
                  <a:cubicBezTo>
                    <a:pt x="3204" y="6973"/>
                    <a:pt x="3889" y="6520"/>
                    <a:pt x="4393" y="5454"/>
                  </a:cubicBezTo>
                  <a:cubicBezTo>
                    <a:pt x="4951" y="4290"/>
                    <a:pt x="5279" y="1913"/>
                    <a:pt x="3459" y="553"/>
                  </a:cubicBezTo>
                  <a:cubicBezTo>
                    <a:pt x="3099" y="307"/>
                    <a:pt x="2689" y="127"/>
                    <a:pt x="2263" y="61"/>
                  </a:cubicBezTo>
                  <a:cubicBezTo>
                    <a:pt x="2090" y="27"/>
                    <a:pt x="1892" y="0"/>
                    <a:pt x="1681" y="0"/>
                  </a:cubicBezTo>
                  <a:close/>
                  <a:moveTo>
                    <a:pt x="3037" y="7082"/>
                  </a:moveTo>
                  <a:cubicBezTo>
                    <a:pt x="3009" y="7101"/>
                    <a:pt x="2995" y="7109"/>
                    <a:pt x="3000" y="7109"/>
                  </a:cubicBezTo>
                  <a:cubicBezTo>
                    <a:pt x="3013" y="7101"/>
                    <a:pt x="3025" y="7092"/>
                    <a:pt x="3037" y="708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2"/>
            <p:cNvSpPr/>
            <p:nvPr/>
          </p:nvSpPr>
          <p:spPr>
            <a:xfrm>
              <a:off x="3527450" y="4814200"/>
              <a:ext cx="130325" cy="204900"/>
            </a:xfrm>
            <a:custGeom>
              <a:rect b="b" l="l" r="r" t="t"/>
              <a:pathLst>
                <a:path extrusionOk="0" h="8196" w="5213">
                  <a:moveTo>
                    <a:pt x="1098" y="0"/>
                  </a:moveTo>
                  <a:cubicBezTo>
                    <a:pt x="0" y="2852"/>
                    <a:pt x="1279" y="4377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72" y="7278"/>
                    <a:pt x="3606" y="5590"/>
                    <a:pt x="4475" y="4229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16" y="3737"/>
                  </a:cubicBezTo>
                  <a:cubicBezTo>
                    <a:pt x="2656" y="4475"/>
                    <a:pt x="3278" y="5803"/>
                    <a:pt x="3278" y="5803"/>
                  </a:cubicBezTo>
                  <a:cubicBezTo>
                    <a:pt x="2065" y="4934"/>
                    <a:pt x="2311" y="4164"/>
                    <a:pt x="2656" y="3754"/>
                  </a:cubicBezTo>
                  <a:cubicBezTo>
                    <a:pt x="3000" y="3360"/>
                    <a:pt x="2524" y="3016"/>
                    <a:pt x="2541" y="2787"/>
                  </a:cubicBezTo>
                  <a:cubicBezTo>
                    <a:pt x="2557" y="2639"/>
                    <a:pt x="2590" y="2508"/>
                    <a:pt x="2639" y="2361"/>
                  </a:cubicBezTo>
                  <a:cubicBezTo>
                    <a:pt x="2639" y="2361"/>
                    <a:pt x="2571" y="2315"/>
                    <a:pt x="2442" y="2315"/>
                  </a:cubicBezTo>
                  <a:cubicBezTo>
                    <a:pt x="2326" y="2315"/>
                    <a:pt x="2160" y="2352"/>
                    <a:pt x="1951" y="2492"/>
                  </a:cubicBezTo>
                  <a:cubicBezTo>
                    <a:pt x="1230" y="2983"/>
                    <a:pt x="1525" y="4082"/>
                    <a:pt x="1525" y="4082"/>
                  </a:cubicBezTo>
                  <a:cubicBezTo>
                    <a:pt x="1000" y="3344"/>
                    <a:pt x="1180" y="2590"/>
                    <a:pt x="1770" y="2066"/>
                  </a:cubicBezTo>
                  <a:cubicBezTo>
                    <a:pt x="2377" y="1541"/>
                    <a:pt x="1803" y="1066"/>
                    <a:pt x="1410" y="836"/>
                  </a:cubicBezTo>
                  <a:cubicBezTo>
                    <a:pt x="1017" y="623"/>
                    <a:pt x="1098" y="0"/>
                    <a:pt x="10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2"/>
            <p:cNvSpPr/>
            <p:nvPr/>
          </p:nvSpPr>
          <p:spPr>
            <a:xfrm>
              <a:off x="3467200" y="4788775"/>
              <a:ext cx="75850" cy="113125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22" y="3099"/>
                  </a:cubicBezTo>
                  <a:cubicBezTo>
                    <a:pt x="2984" y="2345"/>
                    <a:pt x="2689" y="2083"/>
                    <a:pt x="2443" y="1820"/>
                  </a:cubicBezTo>
                  <a:cubicBezTo>
                    <a:pt x="2295" y="1656"/>
                    <a:pt x="2295" y="1427"/>
                    <a:pt x="2427" y="1263"/>
                  </a:cubicBezTo>
                  <a:cubicBezTo>
                    <a:pt x="2427" y="1263"/>
                    <a:pt x="2388" y="1256"/>
                    <a:pt x="2333" y="1256"/>
                  </a:cubicBezTo>
                  <a:cubicBezTo>
                    <a:pt x="2171" y="1256"/>
                    <a:pt x="1862" y="1319"/>
                    <a:pt x="1935" y="1820"/>
                  </a:cubicBezTo>
                  <a:cubicBezTo>
                    <a:pt x="2033" y="2509"/>
                    <a:pt x="2082" y="2624"/>
                    <a:pt x="1853" y="2640"/>
                  </a:cubicBezTo>
                  <a:cubicBezTo>
                    <a:pt x="1844" y="2641"/>
                    <a:pt x="1835" y="2642"/>
                    <a:pt x="1827" y="2642"/>
                  </a:cubicBezTo>
                  <a:cubicBezTo>
                    <a:pt x="1645" y="2642"/>
                    <a:pt x="1707" y="2304"/>
                    <a:pt x="1755" y="2115"/>
                  </a:cubicBezTo>
                  <a:cubicBezTo>
                    <a:pt x="1820" y="1935"/>
                    <a:pt x="2066" y="1099"/>
                    <a:pt x="1410" y="821"/>
                  </a:cubicBezTo>
                  <a:cubicBezTo>
                    <a:pt x="755" y="542"/>
                    <a:pt x="492" y="280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2"/>
            <p:cNvSpPr/>
            <p:nvPr/>
          </p:nvSpPr>
          <p:spPr>
            <a:xfrm>
              <a:off x="3603650" y="5003500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71" y="509"/>
                    <a:pt x="1050" y="1181"/>
                    <a:pt x="952" y="2476"/>
                  </a:cubicBezTo>
                  <a:cubicBezTo>
                    <a:pt x="853" y="3771"/>
                    <a:pt x="1" y="4263"/>
                    <a:pt x="1" y="4263"/>
                  </a:cubicBezTo>
                  <a:cubicBezTo>
                    <a:pt x="3591" y="2443"/>
                    <a:pt x="2279" y="771"/>
                    <a:pt x="1935" y="526"/>
                  </a:cubicBezTo>
                  <a:cubicBezTo>
                    <a:pt x="1591" y="280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2"/>
            <p:cNvSpPr/>
            <p:nvPr/>
          </p:nvSpPr>
          <p:spPr>
            <a:xfrm>
              <a:off x="3696675" y="5030950"/>
              <a:ext cx="173375" cy="121500"/>
            </a:xfrm>
            <a:custGeom>
              <a:rect b="b" l="l" r="r" t="t"/>
              <a:pathLst>
                <a:path extrusionOk="0" h="4860" w="6935">
                  <a:moveTo>
                    <a:pt x="1948" y="0"/>
                  </a:moveTo>
                  <a:cubicBezTo>
                    <a:pt x="1063" y="0"/>
                    <a:pt x="588" y="827"/>
                    <a:pt x="706" y="1362"/>
                  </a:cubicBezTo>
                  <a:cubicBezTo>
                    <a:pt x="835" y="1964"/>
                    <a:pt x="1403" y="2002"/>
                    <a:pt x="1543" y="2002"/>
                  </a:cubicBezTo>
                  <a:cubicBezTo>
                    <a:pt x="1563" y="2002"/>
                    <a:pt x="1574" y="2001"/>
                    <a:pt x="1574" y="2001"/>
                  </a:cubicBezTo>
                  <a:cubicBezTo>
                    <a:pt x="1312" y="1903"/>
                    <a:pt x="1197" y="1591"/>
                    <a:pt x="1312" y="1329"/>
                  </a:cubicBezTo>
                  <a:cubicBezTo>
                    <a:pt x="1355" y="1265"/>
                    <a:pt x="1401" y="1241"/>
                    <a:pt x="1450" y="1241"/>
                  </a:cubicBezTo>
                  <a:cubicBezTo>
                    <a:pt x="1553" y="1241"/>
                    <a:pt x="1671" y="1344"/>
                    <a:pt x="1804" y="1411"/>
                  </a:cubicBezTo>
                  <a:cubicBezTo>
                    <a:pt x="1842" y="1430"/>
                    <a:pt x="1877" y="1438"/>
                    <a:pt x="1911" y="1438"/>
                  </a:cubicBezTo>
                  <a:cubicBezTo>
                    <a:pt x="2054" y="1438"/>
                    <a:pt x="2161" y="1285"/>
                    <a:pt x="2214" y="1099"/>
                  </a:cubicBezTo>
                  <a:cubicBezTo>
                    <a:pt x="2254" y="958"/>
                    <a:pt x="2356" y="817"/>
                    <a:pt x="2544" y="817"/>
                  </a:cubicBezTo>
                  <a:cubicBezTo>
                    <a:pt x="2661" y="817"/>
                    <a:pt x="2811" y="872"/>
                    <a:pt x="3000" y="1017"/>
                  </a:cubicBezTo>
                  <a:cubicBezTo>
                    <a:pt x="3476" y="1394"/>
                    <a:pt x="3181" y="2148"/>
                    <a:pt x="3181" y="2148"/>
                  </a:cubicBezTo>
                  <a:cubicBezTo>
                    <a:pt x="3181" y="2148"/>
                    <a:pt x="3181" y="1526"/>
                    <a:pt x="2738" y="1476"/>
                  </a:cubicBezTo>
                  <a:cubicBezTo>
                    <a:pt x="2694" y="1463"/>
                    <a:pt x="2649" y="1456"/>
                    <a:pt x="2604" y="1456"/>
                  </a:cubicBezTo>
                  <a:cubicBezTo>
                    <a:pt x="2430" y="1456"/>
                    <a:pt x="2259" y="1553"/>
                    <a:pt x="2181" y="1722"/>
                  </a:cubicBezTo>
                  <a:cubicBezTo>
                    <a:pt x="2460" y="1722"/>
                    <a:pt x="2476" y="2099"/>
                    <a:pt x="2328" y="2296"/>
                  </a:cubicBezTo>
                  <a:cubicBezTo>
                    <a:pt x="2181" y="2509"/>
                    <a:pt x="2230" y="2657"/>
                    <a:pt x="2361" y="2739"/>
                  </a:cubicBezTo>
                  <a:cubicBezTo>
                    <a:pt x="2509" y="2820"/>
                    <a:pt x="2722" y="2804"/>
                    <a:pt x="2541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804" y="3345"/>
                    <a:pt x="1755" y="3050"/>
                    <a:pt x="1558" y="2886"/>
                  </a:cubicBezTo>
                  <a:lnTo>
                    <a:pt x="1558" y="2886"/>
                  </a:lnTo>
                  <a:cubicBezTo>
                    <a:pt x="1574" y="3066"/>
                    <a:pt x="1460" y="3214"/>
                    <a:pt x="1296" y="3263"/>
                  </a:cubicBezTo>
                  <a:cubicBezTo>
                    <a:pt x="1001" y="3345"/>
                    <a:pt x="1017" y="3263"/>
                    <a:pt x="755" y="3493"/>
                  </a:cubicBezTo>
                  <a:cubicBezTo>
                    <a:pt x="618" y="3603"/>
                    <a:pt x="420" y="3630"/>
                    <a:pt x="261" y="3630"/>
                  </a:cubicBezTo>
                  <a:cubicBezTo>
                    <a:pt x="114" y="3630"/>
                    <a:pt x="1" y="3607"/>
                    <a:pt x="1" y="3607"/>
                  </a:cubicBezTo>
                  <a:lnTo>
                    <a:pt x="1" y="3607"/>
                  </a:lnTo>
                  <a:cubicBezTo>
                    <a:pt x="181" y="3706"/>
                    <a:pt x="378" y="3755"/>
                    <a:pt x="591" y="3771"/>
                  </a:cubicBezTo>
                  <a:cubicBezTo>
                    <a:pt x="1017" y="3804"/>
                    <a:pt x="1460" y="3886"/>
                    <a:pt x="1886" y="3984"/>
                  </a:cubicBezTo>
                  <a:cubicBezTo>
                    <a:pt x="3066" y="4345"/>
                    <a:pt x="3787" y="4837"/>
                    <a:pt x="4689" y="4853"/>
                  </a:cubicBezTo>
                  <a:cubicBezTo>
                    <a:pt x="4747" y="4857"/>
                    <a:pt x="4804" y="4859"/>
                    <a:pt x="4861" y="4859"/>
                  </a:cubicBezTo>
                  <a:cubicBezTo>
                    <a:pt x="5259" y="4859"/>
                    <a:pt x="5642" y="4761"/>
                    <a:pt x="6000" y="4574"/>
                  </a:cubicBezTo>
                  <a:cubicBezTo>
                    <a:pt x="6787" y="4115"/>
                    <a:pt x="6934" y="2952"/>
                    <a:pt x="6475" y="2345"/>
                  </a:cubicBezTo>
                  <a:cubicBezTo>
                    <a:pt x="6244" y="2015"/>
                    <a:pt x="5880" y="1864"/>
                    <a:pt x="5540" y="1864"/>
                  </a:cubicBezTo>
                  <a:cubicBezTo>
                    <a:pt x="5205" y="1864"/>
                    <a:pt x="4893" y="2011"/>
                    <a:pt x="4754" y="2280"/>
                  </a:cubicBezTo>
                  <a:cubicBezTo>
                    <a:pt x="4508" y="2607"/>
                    <a:pt x="4541" y="3083"/>
                    <a:pt x="4836" y="3361"/>
                  </a:cubicBezTo>
                  <a:lnTo>
                    <a:pt x="4836" y="3378"/>
                  </a:lnTo>
                  <a:cubicBezTo>
                    <a:pt x="4869" y="3394"/>
                    <a:pt x="4885" y="3411"/>
                    <a:pt x="4902" y="3427"/>
                  </a:cubicBezTo>
                  <a:lnTo>
                    <a:pt x="4935" y="3460"/>
                  </a:lnTo>
                  <a:cubicBezTo>
                    <a:pt x="5036" y="3519"/>
                    <a:pt x="5163" y="3550"/>
                    <a:pt x="5287" y="3550"/>
                  </a:cubicBezTo>
                  <a:cubicBezTo>
                    <a:pt x="5542" y="3550"/>
                    <a:pt x="5787" y="3419"/>
                    <a:pt x="5787" y="3132"/>
                  </a:cubicBezTo>
                  <a:cubicBezTo>
                    <a:pt x="5794" y="2938"/>
                    <a:pt x="5633" y="2856"/>
                    <a:pt x="5456" y="2856"/>
                  </a:cubicBezTo>
                  <a:cubicBezTo>
                    <a:pt x="5199" y="2856"/>
                    <a:pt x="4907" y="3027"/>
                    <a:pt x="5033" y="3279"/>
                  </a:cubicBezTo>
                  <a:cubicBezTo>
                    <a:pt x="5033" y="3302"/>
                    <a:pt x="5033" y="3325"/>
                    <a:pt x="5010" y="3325"/>
                  </a:cubicBezTo>
                  <a:cubicBezTo>
                    <a:pt x="4984" y="3325"/>
                    <a:pt x="4927" y="3294"/>
                    <a:pt x="4803" y="3197"/>
                  </a:cubicBezTo>
                  <a:cubicBezTo>
                    <a:pt x="4689" y="3099"/>
                    <a:pt x="4640" y="2952"/>
                    <a:pt x="4640" y="2788"/>
                  </a:cubicBezTo>
                  <a:cubicBezTo>
                    <a:pt x="4640" y="2624"/>
                    <a:pt x="4689" y="2460"/>
                    <a:pt x="4803" y="2312"/>
                  </a:cubicBezTo>
                  <a:cubicBezTo>
                    <a:pt x="4936" y="2078"/>
                    <a:pt x="5208" y="1955"/>
                    <a:pt x="5497" y="1955"/>
                  </a:cubicBezTo>
                  <a:cubicBezTo>
                    <a:pt x="5815" y="1955"/>
                    <a:pt x="6155" y="2102"/>
                    <a:pt x="6361" y="2411"/>
                  </a:cubicBezTo>
                  <a:cubicBezTo>
                    <a:pt x="6361" y="2411"/>
                    <a:pt x="6361" y="2427"/>
                    <a:pt x="6377" y="2443"/>
                  </a:cubicBezTo>
                  <a:cubicBezTo>
                    <a:pt x="6590" y="2853"/>
                    <a:pt x="6574" y="3361"/>
                    <a:pt x="6344" y="3755"/>
                  </a:cubicBezTo>
                  <a:cubicBezTo>
                    <a:pt x="6065" y="4258"/>
                    <a:pt x="5426" y="4609"/>
                    <a:pt x="4590" y="4609"/>
                  </a:cubicBezTo>
                  <a:cubicBezTo>
                    <a:pt x="4201" y="4609"/>
                    <a:pt x="3770" y="4533"/>
                    <a:pt x="3312" y="4361"/>
                  </a:cubicBezTo>
                  <a:cubicBezTo>
                    <a:pt x="3279" y="4345"/>
                    <a:pt x="3033" y="4263"/>
                    <a:pt x="2886" y="4197"/>
                  </a:cubicBezTo>
                  <a:cubicBezTo>
                    <a:pt x="2476" y="3984"/>
                    <a:pt x="2033" y="3837"/>
                    <a:pt x="1574" y="3755"/>
                  </a:cubicBezTo>
                  <a:cubicBezTo>
                    <a:pt x="1755" y="3722"/>
                    <a:pt x="1951" y="3706"/>
                    <a:pt x="2148" y="3656"/>
                  </a:cubicBezTo>
                  <a:cubicBezTo>
                    <a:pt x="3902" y="3312"/>
                    <a:pt x="4164" y="837"/>
                    <a:pt x="2705" y="182"/>
                  </a:cubicBezTo>
                  <a:cubicBezTo>
                    <a:pt x="2428" y="55"/>
                    <a:pt x="2175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2"/>
            <p:cNvSpPr/>
            <p:nvPr/>
          </p:nvSpPr>
          <p:spPr>
            <a:xfrm>
              <a:off x="3781500" y="5096525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3804" y="1"/>
                  </a:moveTo>
                  <a:lnTo>
                    <a:pt x="3804" y="1"/>
                  </a:lnTo>
                  <a:cubicBezTo>
                    <a:pt x="3886" y="788"/>
                    <a:pt x="3541" y="1574"/>
                    <a:pt x="2902" y="2050"/>
                  </a:cubicBezTo>
                  <a:cubicBezTo>
                    <a:pt x="2494" y="2357"/>
                    <a:pt x="2002" y="2456"/>
                    <a:pt x="1540" y="2456"/>
                  </a:cubicBezTo>
                  <a:cubicBezTo>
                    <a:pt x="724" y="2456"/>
                    <a:pt x="1" y="2148"/>
                    <a:pt x="1" y="2148"/>
                  </a:cubicBezTo>
                  <a:lnTo>
                    <a:pt x="1" y="2148"/>
                  </a:lnTo>
                  <a:cubicBezTo>
                    <a:pt x="1329" y="2869"/>
                    <a:pt x="1837" y="2640"/>
                    <a:pt x="2214" y="3033"/>
                  </a:cubicBezTo>
                  <a:cubicBezTo>
                    <a:pt x="2379" y="3221"/>
                    <a:pt x="2552" y="3278"/>
                    <a:pt x="2709" y="3278"/>
                  </a:cubicBezTo>
                  <a:cubicBezTo>
                    <a:pt x="2894" y="3278"/>
                    <a:pt x="3058" y="3200"/>
                    <a:pt x="3164" y="3164"/>
                  </a:cubicBezTo>
                  <a:cubicBezTo>
                    <a:pt x="3191" y="3158"/>
                    <a:pt x="3218" y="3154"/>
                    <a:pt x="3244" y="3154"/>
                  </a:cubicBezTo>
                  <a:cubicBezTo>
                    <a:pt x="3346" y="3154"/>
                    <a:pt x="3440" y="3204"/>
                    <a:pt x="3492" y="3295"/>
                  </a:cubicBezTo>
                  <a:cubicBezTo>
                    <a:pt x="3525" y="3099"/>
                    <a:pt x="3476" y="2886"/>
                    <a:pt x="3345" y="2722"/>
                  </a:cubicBezTo>
                  <a:cubicBezTo>
                    <a:pt x="3181" y="2509"/>
                    <a:pt x="2771" y="2492"/>
                    <a:pt x="2705" y="2492"/>
                  </a:cubicBezTo>
                  <a:cubicBezTo>
                    <a:pt x="3263" y="2459"/>
                    <a:pt x="3771" y="2164"/>
                    <a:pt x="4099" y="1705"/>
                  </a:cubicBezTo>
                  <a:cubicBezTo>
                    <a:pt x="4656" y="919"/>
                    <a:pt x="3804" y="1"/>
                    <a:pt x="38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2"/>
            <p:cNvSpPr/>
            <p:nvPr/>
          </p:nvSpPr>
          <p:spPr>
            <a:xfrm>
              <a:off x="3632750" y="4911125"/>
              <a:ext cx="111500" cy="157150"/>
            </a:xfrm>
            <a:custGeom>
              <a:rect b="b" l="l" r="r" t="t"/>
              <a:pathLst>
                <a:path extrusionOk="0" h="6286" w="4460">
                  <a:moveTo>
                    <a:pt x="1811" y="0"/>
                  </a:moveTo>
                  <a:cubicBezTo>
                    <a:pt x="1386" y="0"/>
                    <a:pt x="977" y="149"/>
                    <a:pt x="706" y="451"/>
                  </a:cubicBezTo>
                  <a:cubicBezTo>
                    <a:pt x="1" y="1090"/>
                    <a:pt x="443" y="2139"/>
                    <a:pt x="1033" y="2336"/>
                  </a:cubicBezTo>
                  <a:cubicBezTo>
                    <a:pt x="1156" y="2401"/>
                    <a:pt x="1292" y="2434"/>
                    <a:pt x="1427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69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17" y="2204"/>
                  </a:lnTo>
                  <a:lnTo>
                    <a:pt x="2066" y="2155"/>
                  </a:lnTo>
                  <a:cubicBezTo>
                    <a:pt x="2230" y="1975"/>
                    <a:pt x="2312" y="1729"/>
                    <a:pt x="2279" y="1500"/>
                  </a:cubicBezTo>
                  <a:cubicBezTo>
                    <a:pt x="2236" y="1156"/>
                    <a:pt x="2024" y="1016"/>
                    <a:pt x="1828" y="1016"/>
                  </a:cubicBezTo>
                  <a:cubicBezTo>
                    <a:pt x="1725" y="1016"/>
                    <a:pt x="1626" y="1055"/>
                    <a:pt x="1558" y="1123"/>
                  </a:cubicBezTo>
                  <a:cubicBezTo>
                    <a:pt x="1394" y="1286"/>
                    <a:pt x="1443" y="1565"/>
                    <a:pt x="1640" y="1696"/>
                  </a:cubicBezTo>
                  <a:cubicBezTo>
                    <a:pt x="1711" y="1728"/>
                    <a:pt x="1775" y="1738"/>
                    <a:pt x="1832" y="1738"/>
                  </a:cubicBezTo>
                  <a:cubicBezTo>
                    <a:pt x="1923" y="1738"/>
                    <a:pt x="1995" y="1712"/>
                    <a:pt x="2043" y="1712"/>
                  </a:cubicBezTo>
                  <a:cubicBezTo>
                    <a:pt x="2090" y="1712"/>
                    <a:pt x="2115" y="1736"/>
                    <a:pt x="2115" y="1827"/>
                  </a:cubicBezTo>
                  <a:cubicBezTo>
                    <a:pt x="2082" y="2024"/>
                    <a:pt x="1968" y="2204"/>
                    <a:pt x="1787" y="2286"/>
                  </a:cubicBezTo>
                  <a:cubicBezTo>
                    <a:pt x="1681" y="2340"/>
                    <a:pt x="1564" y="2365"/>
                    <a:pt x="1446" y="2365"/>
                  </a:cubicBezTo>
                  <a:cubicBezTo>
                    <a:pt x="1310" y="2365"/>
                    <a:pt x="1173" y="2331"/>
                    <a:pt x="1050" y="2270"/>
                  </a:cubicBezTo>
                  <a:cubicBezTo>
                    <a:pt x="509" y="2040"/>
                    <a:pt x="148" y="1106"/>
                    <a:pt x="788" y="549"/>
                  </a:cubicBezTo>
                  <a:cubicBezTo>
                    <a:pt x="1033" y="303"/>
                    <a:pt x="1378" y="172"/>
                    <a:pt x="1722" y="155"/>
                  </a:cubicBezTo>
                  <a:cubicBezTo>
                    <a:pt x="2476" y="205"/>
                    <a:pt x="3295" y="746"/>
                    <a:pt x="3443" y="2204"/>
                  </a:cubicBezTo>
                  <a:cubicBezTo>
                    <a:pt x="3476" y="2762"/>
                    <a:pt x="3427" y="3319"/>
                    <a:pt x="3279" y="3844"/>
                  </a:cubicBezTo>
                  <a:cubicBezTo>
                    <a:pt x="3148" y="4302"/>
                    <a:pt x="2935" y="4745"/>
                    <a:pt x="2673" y="5138"/>
                  </a:cubicBezTo>
                  <a:cubicBezTo>
                    <a:pt x="2263" y="5614"/>
                    <a:pt x="1755" y="6024"/>
                    <a:pt x="1181" y="6286"/>
                  </a:cubicBezTo>
                  <a:cubicBezTo>
                    <a:pt x="1804" y="6040"/>
                    <a:pt x="2361" y="5630"/>
                    <a:pt x="2804" y="5122"/>
                  </a:cubicBezTo>
                  <a:cubicBezTo>
                    <a:pt x="3541" y="4270"/>
                    <a:pt x="4459" y="2254"/>
                    <a:pt x="3181" y="614"/>
                  </a:cubicBezTo>
                  <a:cubicBezTo>
                    <a:pt x="2835" y="207"/>
                    <a:pt x="2312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2"/>
            <p:cNvSpPr/>
            <p:nvPr/>
          </p:nvSpPr>
          <p:spPr>
            <a:xfrm>
              <a:off x="3312575" y="4989600"/>
              <a:ext cx="60825" cy="136450"/>
            </a:xfrm>
            <a:custGeom>
              <a:rect b="b" l="l" r="r" t="t"/>
              <a:pathLst>
                <a:path extrusionOk="0" h="5458" w="2433">
                  <a:moveTo>
                    <a:pt x="993" y="1"/>
                  </a:moveTo>
                  <a:cubicBezTo>
                    <a:pt x="632" y="1"/>
                    <a:pt x="0" y="584"/>
                    <a:pt x="285" y="2426"/>
                  </a:cubicBezTo>
                  <a:cubicBezTo>
                    <a:pt x="613" y="4458"/>
                    <a:pt x="2170" y="5409"/>
                    <a:pt x="2432" y="5458"/>
                  </a:cubicBezTo>
                  <a:cubicBezTo>
                    <a:pt x="2432" y="5458"/>
                    <a:pt x="908" y="4474"/>
                    <a:pt x="777" y="2803"/>
                  </a:cubicBezTo>
                  <a:cubicBezTo>
                    <a:pt x="645" y="1147"/>
                    <a:pt x="1154" y="1098"/>
                    <a:pt x="1317" y="737"/>
                  </a:cubicBezTo>
                  <a:cubicBezTo>
                    <a:pt x="1481" y="377"/>
                    <a:pt x="1399" y="114"/>
                    <a:pt x="1088" y="16"/>
                  </a:cubicBezTo>
                  <a:cubicBezTo>
                    <a:pt x="1060" y="6"/>
                    <a:pt x="1028" y="1"/>
                    <a:pt x="9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2"/>
            <p:cNvSpPr/>
            <p:nvPr/>
          </p:nvSpPr>
          <p:spPr>
            <a:xfrm>
              <a:off x="3285250" y="4952000"/>
              <a:ext cx="131975" cy="177750"/>
            </a:xfrm>
            <a:custGeom>
              <a:rect b="b" l="l" r="r" t="t"/>
              <a:pathLst>
                <a:path extrusionOk="0" h="7110" w="5279">
                  <a:moveTo>
                    <a:pt x="3608" y="0"/>
                  </a:moveTo>
                  <a:cubicBezTo>
                    <a:pt x="3397" y="0"/>
                    <a:pt x="3200" y="27"/>
                    <a:pt x="3033" y="61"/>
                  </a:cubicBezTo>
                  <a:cubicBezTo>
                    <a:pt x="2591" y="127"/>
                    <a:pt x="2181" y="307"/>
                    <a:pt x="1837" y="553"/>
                  </a:cubicBezTo>
                  <a:cubicBezTo>
                    <a:pt x="1" y="1913"/>
                    <a:pt x="345" y="4290"/>
                    <a:pt x="886" y="5438"/>
                  </a:cubicBezTo>
                  <a:cubicBezTo>
                    <a:pt x="1181" y="6126"/>
                    <a:pt x="1656" y="6700"/>
                    <a:pt x="2279" y="7109"/>
                  </a:cubicBezTo>
                  <a:cubicBezTo>
                    <a:pt x="1689" y="6683"/>
                    <a:pt x="1230" y="6093"/>
                    <a:pt x="968" y="5405"/>
                  </a:cubicBezTo>
                  <a:cubicBezTo>
                    <a:pt x="460" y="4257"/>
                    <a:pt x="198" y="1963"/>
                    <a:pt x="1935" y="701"/>
                  </a:cubicBezTo>
                  <a:cubicBezTo>
                    <a:pt x="2361" y="383"/>
                    <a:pt x="2918" y="191"/>
                    <a:pt x="3433" y="191"/>
                  </a:cubicBezTo>
                  <a:cubicBezTo>
                    <a:pt x="3849" y="191"/>
                    <a:pt x="4238" y="317"/>
                    <a:pt x="4509" y="602"/>
                  </a:cubicBezTo>
                  <a:cubicBezTo>
                    <a:pt x="5154" y="1248"/>
                    <a:pt x="4671" y="2308"/>
                    <a:pt x="3983" y="2308"/>
                  </a:cubicBezTo>
                  <a:cubicBezTo>
                    <a:pt x="3972" y="2308"/>
                    <a:pt x="3962" y="2307"/>
                    <a:pt x="3951" y="2307"/>
                  </a:cubicBezTo>
                  <a:cubicBezTo>
                    <a:pt x="3921" y="2310"/>
                    <a:pt x="3892" y="2312"/>
                    <a:pt x="3862" y="2312"/>
                  </a:cubicBezTo>
                  <a:cubicBezTo>
                    <a:pt x="3601" y="2312"/>
                    <a:pt x="3361" y="2182"/>
                    <a:pt x="3214" y="1946"/>
                  </a:cubicBezTo>
                  <a:cubicBezTo>
                    <a:pt x="3164" y="1848"/>
                    <a:pt x="3132" y="1717"/>
                    <a:pt x="3148" y="1586"/>
                  </a:cubicBezTo>
                  <a:cubicBezTo>
                    <a:pt x="3167" y="1334"/>
                    <a:pt x="3244" y="1254"/>
                    <a:pt x="3300" y="1254"/>
                  </a:cubicBezTo>
                  <a:cubicBezTo>
                    <a:pt x="3339" y="1254"/>
                    <a:pt x="3368" y="1293"/>
                    <a:pt x="3361" y="1340"/>
                  </a:cubicBezTo>
                  <a:cubicBezTo>
                    <a:pt x="3318" y="1571"/>
                    <a:pt x="3504" y="1777"/>
                    <a:pt x="3729" y="1777"/>
                  </a:cubicBezTo>
                  <a:cubicBezTo>
                    <a:pt x="3759" y="1777"/>
                    <a:pt x="3789" y="1774"/>
                    <a:pt x="3820" y="1766"/>
                  </a:cubicBezTo>
                  <a:cubicBezTo>
                    <a:pt x="4230" y="1700"/>
                    <a:pt x="4328" y="1159"/>
                    <a:pt x="3968" y="963"/>
                  </a:cubicBezTo>
                  <a:cubicBezTo>
                    <a:pt x="3874" y="916"/>
                    <a:pt x="3776" y="894"/>
                    <a:pt x="3679" y="894"/>
                  </a:cubicBezTo>
                  <a:cubicBezTo>
                    <a:pt x="3371" y="894"/>
                    <a:pt x="3083" y="1117"/>
                    <a:pt x="3033" y="1455"/>
                  </a:cubicBezTo>
                  <a:cubicBezTo>
                    <a:pt x="2968" y="1782"/>
                    <a:pt x="3132" y="2110"/>
                    <a:pt x="3427" y="2274"/>
                  </a:cubicBezTo>
                  <a:lnTo>
                    <a:pt x="3476" y="2274"/>
                  </a:lnTo>
                  <a:cubicBezTo>
                    <a:pt x="3558" y="2323"/>
                    <a:pt x="3673" y="2372"/>
                    <a:pt x="3771" y="2389"/>
                  </a:cubicBezTo>
                  <a:cubicBezTo>
                    <a:pt x="3866" y="2411"/>
                    <a:pt x="3961" y="2421"/>
                    <a:pt x="4054" y="2421"/>
                  </a:cubicBezTo>
                  <a:cubicBezTo>
                    <a:pt x="4664" y="2421"/>
                    <a:pt x="5189" y="1983"/>
                    <a:pt x="5246" y="1471"/>
                  </a:cubicBezTo>
                  <a:cubicBezTo>
                    <a:pt x="5279" y="1061"/>
                    <a:pt x="5115" y="668"/>
                    <a:pt x="4820" y="389"/>
                  </a:cubicBezTo>
                  <a:cubicBezTo>
                    <a:pt x="4437" y="91"/>
                    <a:pt x="3998" y="0"/>
                    <a:pt x="36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2"/>
            <p:cNvSpPr/>
            <p:nvPr/>
          </p:nvSpPr>
          <p:spPr>
            <a:xfrm>
              <a:off x="3366000" y="4905600"/>
              <a:ext cx="182775" cy="128675"/>
            </a:xfrm>
            <a:custGeom>
              <a:rect b="b" l="l" r="r" t="t"/>
              <a:pathLst>
                <a:path extrusionOk="0" h="5147" w="7311">
                  <a:moveTo>
                    <a:pt x="1750" y="0"/>
                  </a:moveTo>
                  <a:cubicBezTo>
                    <a:pt x="1356" y="0"/>
                    <a:pt x="969" y="175"/>
                    <a:pt x="705" y="508"/>
                  </a:cubicBezTo>
                  <a:cubicBezTo>
                    <a:pt x="611" y="638"/>
                    <a:pt x="465" y="705"/>
                    <a:pt x="317" y="705"/>
                  </a:cubicBezTo>
                  <a:cubicBezTo>
                    <a:pt x="205" y="705"/>
                    <a:pt x="92" y="667"/>
                    <a:pt x="0" y="590"/>
                  </a:cubicBezTo>
                  <a:lnTo>
                    <a:pt x="0" y="590"/>
                  </a:lnTo>
                  <a:cubicBezTo>
                    <a:pt x="33" y="950"/>
                    <a:pt x="66" y="1016"/>
                    <a:pt x="1770" y="1737"/>
                  </a:cubicBezTo>
                  <a:cubicBezTo>
                    <a:pt x="3082" y="2294"/>
                    <a:pt x="3524" y="4261"/>
                    <a:pt x="3655" y="5146"/>
                  </a:cubicBezTo>
                  <a:cubicBezTo>
                    <a:pt x="3803" y="4261"/>
                    <a:pt x="4245" y="2294"/>
                    <a:pt x="5557" y="1737"/>
                  </a:cubicBezTo>
                  <a:cubicBezTo>
                    <a:pt x="7261" y="1016"/>
                    <a:pt x="7278" y="950"/>
                    <a:pt x="7311" y="590"/>
                  </a:cubicBezTo>
                  <a:lnTo>
                    <a:pt x="7311" y="590"/>
                  </a:lnTo>
                  <a:cubicBezTo>
                    <a:pt x="7219" y="667"/>
                    <a:pt x="7106" y="705"/>
                    <a:pt x="6995" y="705"/>
                  </a:cubicBezTo>
                  <a:cubicBezTo>
                    <a:pt x="6849" y="705"/>
                    <a:pt x="6706" y="638"/>
                    <a:pt x="6622" y="508"/>
                  </a:cubicBezTo>
                  <a:cubicBezTo>
                    <a:pt x="6348" y="175"/>
                    <a:pt x="5958" y="0"/>
                    <a:pt x="5565" y="0"/>
                  </a:cubicBezTo>
                  <a:cubicBezTo>
                    <a:pt x="5300" y="0"/>
                    <a:pt x="5034" y="80"/>
                    <a:pt x="4803" y="245"/>
                  </a:cubicBezTo>
                  <a:cubicBezTo>
                    <a:pt x="4229" y="655"/>
                    <a:pt x="3852" y="1475"/>
                    <a:pt x="3655" y="2655"/>
                  </a:cubicBezTo>
                  <a:cubicBezTo>
                    <a:pt x="3475" y="1458"/>
                    <a:pt x="3098" y="639"/>
                    <a:pt x="2524" y="245"/>
                  </a:cubicBezTo>
                  <a:cubicBezTo>
                    <a:pt x="2286" y="80"/>
                    <a:pt x="2016" y="0"/>
                    <a:pt x="17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2"/>
            <p:cNvSpPr/>
            <p:nvPr/>
          </p:nvSpPr>
          <p:spPr>
            <a:xfrm>
              <a:off x="3424175" y="4834275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00" y="427"/>
                  </a:cubicBezTo>
                  <a:cubicBezTo>
                    <a:pt x="558" y="853"/>
                    <a:pt x="1" y="1721"/>
                    <a:pt x="722" y="2902"/>
                  </a:cubicBezTo>
                  <a:cubicBezTo>
                    <a:pt x="1017" y="3377"/>
                    <a:pt x="1214" y="3902"/>
                    <a:pt x="1345" y="4442"/>
                  </a:cubicBezTo>
                  <a:cubicBezTo>
                    <a:pt x="1459" y="3902"/>
                    <a:pt x="1672" y="3377"/>
                    <a:pt x="1951" y="2902"/>
                  </a:cubicBezTo>
                  <a:cubicBezTo>
                    <a:pt x="2672" y="1721"/>
                    <a:pt x="2115" y="853"/>
                    <a:pt x="1672" y="427"/>
                  </a:cubicBezTo>
                  <a:cubicBezTo>
                    <a:pt x="1541" y="295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2"/>
            <p:cNvSpPr/>
            <p:nvPr/>
          </p:nvSpPr>
          <p:spPr>
            <a:xfrm>
              <a:off x="3381150" y="4729700"/>
              <a:ext cx="152875" cy="167700"/>
            </a:xfrm>
            <a:custGeom>
              <a:rect b="b" l="l" r="r" t="t"/>
              <a:pathLst>
                <a:path extrusionOk="0" h="6708" w="6115">
                  <a:moveTo>
                    <a:pt x="1592" y="1"/>
                  </a:moveTo>
                  <a:cubicBezTo>
                    <a:pt x="1194" y="1"/>
                    <a:pt x="805" y="156"/>
                    <a:pt x="574" y="446"/>
                  </a:cubicBezTo>
                  <a:cubicBezTo>
                    <a:pt x="0" y="1102"/>
                    <a:pt x="476" y="2069"/>
                    <a:pt x="1131" y="2102"/>
                  </a:cubicBezTo>
                  <a:cubicBezTo>
                    <a:pt x="1150" y="2103"/>
                    <a:pt x="1168" y="2103"/>
                    <a:pt x="1186" y="2103"/>
                  </a:cubicBezTo>
                  <a:cubicBezTo>
                    <a:pt x="1784" y="2103"/>
                    <a:pt x="1996" y="1584"/>
                    <a:pt x="1869" y="1282"/>
                  </a:cubicBezTo>
                  <a:cubicBezTo>
                    <a:pt x="1827" y="1114"/>
                    <a:pt x="1664" y="993"/>
                    <a:pt x="1495" y="993"/>
                  </a:cubicBezTo>
                  <a:cubicBezTo>
                    <a:pt x="1467" y="993"/>
                    <a:pt x="1438" y="996"/>
                    <a:pt x="1410" y="1003"/>
                  </a:cubicBezTo>
                  <a:cubicBezTo>
                    <a:pt x="1263" y="1020"/>
                    <a:pt x="1148" y="1167"/>
                    <a:pt x="1164" y="1315"/>
                  </a:cubicBezTo>
                  <a:cubicBezTo>
                    <a:pt x="1154" y="1471"/>
                    <a:pt x="1275" y="1567"/>
                    <a:pt x="1402" y="1567"/>
                  </a:cubicBezTo>
                  <a:cubicBezTo>
                    <a:pt x="1476" y="1567"/>
                    <a:pt x="1553" y="1535"/>
                    <a:pt x="1607" y="1462"/>
                  </a:cubicBezTo>
                  <a:cubicBezTo>
                    <a:pt x="1647" y="1399"/>
                    <a:pt x="1689" y="1374"/>
                    <a:pt x="1726" y="1374"/>
                  </a:cubicBezTo>
                  <a:cubicBezTo>
                    <a:pt x="1793" y="1374"/>
                    <a:pt x="1841" y="1459"/>
                    <a:pt x="1820" y="1544"/>
                  </a:cubicBezTo>
                  <a:cubicBezTo>
                    <a:pt x="1743" y="1788"/>
                    <a:pt x="1515" y="1942"/>
                    <a:pt x="1270" y="1942"/>
                  </a:cubicBezTo>
                  <a:cubicBezTo>
                    <a:pt x="1203" y="1942"/>
                    <a:pt x="1133" y="1930"/>
                    <a:pt x="1066" y="1905"/>
                  </a:cubicBezTo>
                  <a:cubicBezTo>
                    <a:pt x="656" y="1790"/>
                    <a:pt x="459" y="1053"/>
                    <a:pt x="1017" y="659"/>
                  </a:cubicBezTo>
                  <a:cubicBezTo>
                    <a:pt x="1139" y="567"/>
                    <a:pt x="1320" y="517"/>
                    <a:pt x="1524" y="517"/>
                  </a:cubicBezTo>
                  <a:cubicBezTo>
                    <a:pt x="2114" y="517"/>
                    <a:pt x="2890" y="931"/>
                    <a:pt x="2951" y="1905"/>
                  </a:cubicBezTo>
                  <a:cubicBezTo>
                    <a:pt x="2951" y="3069"/>
                    <a:pt x="2017" y="4118"/>
                    <a:pt x="1771" y="4888"/>
                  </a:cubicBezTo>
                  <a:cubicBezTo>
                    <a:pt x="1410" y="5970"/>
                    <a:pt x="1853" y="6642"/>
                    <a:pt x="1885" y="6708"/>
                  </a:cubicBezTo>
                  <a:cubicBezTo>
                    <a:pt x="1607" y="6150"/>
                    <a:pt x="1590" y="5495"/>
                    <a:pt x="1836" y="4921"/>
                  </a:cubicBezTo>
                  <a:cubicBezTo>
                    <a:pt x="2049" y="4396"/>
                    <a:pt x="2476" y="3839"/>
                    <a:pt x="2803" y="3134"/>
                  </a:cubicBezTo>
                  <a:cubicBezTo>
                    <a:pt x="2918" y="2921"/>
                    <a:pt x="3000" y="2675"/>
                    <a:pt x="3049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49" y="4396"/>
                    <a:pt x="4262" y="4921"/>
                  </a:cubicBezTo>
                  <a:cubicBezTo>
                    <a:pt x="4508" y="5495"/>
                    <a:pt x="4492" y="6150"/>
                    <a:pt x="4213" y="6708"/>
                  </a:cubicBezTo>
                  <a:cubicBezTo>
                    <a:pt x="4246" y="6642"/>
                    <a:pt x="4705" y="5970"/>
                    <a:pt x="4344" y="4888"/>
                  </a:cubicBezTo>
                  <a:cubicBezTo>
                    <a:pt x="4082" y="4118"/>
                    <a:pt x="3164" y="3069"/>
                    <a:pt x="3164" y="1905"/>
                  </a:cubicBezTo>
                  <a:cubicBezTo>
                    <a:pt x="3213" y="931"/>
                    <a:pt x="3986" y="517"/>
                    <a:pt x="4581" y="517"/>
                  </a:cubicBezTo>
                  <a:cubicBezTo>
                    <a:pt x="4787" y="517"/>
                    <a:pt x="4972" y="567"/>
                    <a:pt x="5098" y="659"/>
                  </a:cubicBezTo>
                  <a:cubicBezTo>
                    <a:pt x="5655" y="1053"/>
                    <a:pt x="5459" y="1790"/>
                    <a:pt x="5033" y="1905"/>
                  </a:cubicBezTo>
                  <a:cubicBezTo>
                    <a:pt x="4969" y="1930"/>
                    <a:pt x="4902" y="1942"/>
                    <a:pt x="4836" y="1942"/>
                  </a:cubicBezTo>
                  <a:cubicBezTo>
                    <a:pt x="4599" y="1942"/>
                    <a:pt x="4368" y="1788"/>
                    <a:pt x="4279" y="1544"/>
                  </a:cubicBezTo>
                  <a:cubicBezTo>
                    <a:pt x="4257" y="1459"/>
                    <a:pt x="4312" y="1374"/>
                    <a:pt x="4384" y="1374"/>
                  </a:cubicBezTo>
                  <a:cubicBezTo>
                    <a:pt x="4423" y="1374"/>
                    <a:pt x="4468" y="1399"/>
                    <a:pt x="4508" y="1462"/>
                  </a:cubicBezTo>
                  <a:cubicBezTo>
                    <a:pt x="4556" y="1535"/>
                    <a:pt x="4629" y="1567"/>
                    <a:pt x="4701" y="1567"/>
                  </a:cubicBezTo>
                  <a:cubicBezTo>
                    <a:pt x="4826" y="1567"/>
                    <a:pt x="4951" y="1471"/>
                    <a:pt x="4951" y="1315"/>
                  </a:cubicBezTo>
                  <a:cubicBezTo>
                    <a:pt x="4967" y="1167"/>
                    <a:pt x="4852" y="1020"/>
                    <a:pt x="4705" y="1003"/>
                  </a:cubicBezTo>
                  <a:cubicBezTo>
                    <a:pt x="4674" y="996"/>
                    <a:pt x="4644" y="993"/>
                    <a:pt x="4615" y="993"/>
                  </a:cubicBezTo>
                  <a:cubicBezTo>
                    <a:pt x="4438" y="993"/>
                    <a:pt x="4286" y="1114"/>
                    <a:pt x="4229" y="1282"/>
                  </a:cubicBezTo>
                  <a:cubicBezTo>
                    <a:pt x="4102" y="1584"/>
                    <a:pt x="4346" y="2103"/>
                    <a:pt x="4930" y="2103"/>
                  </a:cubicBezTo>
                  <a:cubicBezTo>
                    <a:pt x="4947" y="2103"/>
                    <a:pt x="4965" y="2103"/>
                    <a:pt x="4983" y="2102"/>
                  </a:cubicBezTo>
                  <a:cubicBezTo>
                    <a:pt x="5606" y="2069"/>
                    <a:pt x="6114" y="1102"/>
                    <a:pt x="5524" y="446"/>
                  </a:cubicBezTo>
                  <a:cubicBezTo>
                    <a:pt x="5294" y="156"/>
                    <a:pt x="4908" y="1"/>
                    <a:pt x="4513" y="1"/>
                  </a:cubicBezTo>
                  <a:cubicBezTo>
                    <a:pt x="4039" y="1"/>
                    <a:pt x="3553" y="225"/>
                    <a:pt x="3312" y="708"/>
                  </a:cubicBezTo>
                  <a:cubicBezTo>
                    <a:pt x="3197" y="872"/>
                    <a:pt x="3098" y="1069"/>
                    <a:pt x="3049" y="1266"/>
                  </a:cubicBezTo>
                  <a:cubicBezTo>
                    <a:pt x="3000" y="1069"/>
                    <a:pt x="2918" y="872"/>
                    <a:pt x="2803" y="708"/>
                  </a:cubicBezTo>
                  <a:cubicBezTo>
                    <a:pt x="2562" y="225"/>
                    <a:pt x="2071" y="1"/>
                    <a:pt x="159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2"/>
            <p:cNvSpPr/>
            <p:nvPr/>
          </p:nvSpPr>
          <p:spPr>
            <a:xfrm>
              <a:off x="3257400" y="4814600"/>
              <a:ext cx="130325" cy="204925"/>
            </a:xfrm>
            <a:custGeom>
              <a:rect b="b" l="l" r="r" t="t"/>
              <a:pathLst>
                <a:path extrusionOk="0" h="8197" w="5213">
                  <a:moveTo>
                    <a:pt x="4115" y="1"/>
                  </a:moveTo>
                  <a:cubicBezTo>
                    <a:pt x="4115" y="1"/>
                    <a:pt x="4196" y="607"/>
                    <a:pt x="3803" y="837"/>
                  </a:cubicBezTo>
                  <a:cubicBezTo>
                    <a:pt x="3410" y="1066"/>
                    <a:pt x="2852" y="1525"/>
                    <a:pt x="3442" y="2050"/>
                  </a:cubicBezTo>
                  <a:cubicBezTo>
                    <a:pt x="4033" y="2574"/>
                    <a:pt x="4213" y="3328"/>
                    <a:pt x="3688" y="4066"/>
                  </a:cubicBezTo>
                  <a:cubicBezTo>
                    <a:pt x="3688" y="4066"/>
                    <a:pt x="3983" y="2967"/>
                    <a:pt x="3262" y="2476"/>
                  </a:cubicBezTo>
                  <a:cubicBezTo>
                    <a:pt x="3063" y="2343"/>
                    <a:pt x="2904" y="2306"/>
                    <a:pt x="2789" y="2306"/>
                  </a:cubicBezTo>
                  <a:cubicBezTo>
                    <a:pt x="2648" y="2306"/>
                    <a:pt x="2574" y="2361"/>
                    <a:pt x="2574" y="2361"/>
                  </a:cubicBezTo>
                  <a:cubicBezTo>
                    <a:pt x="2623" y="2492"/>
                    <a:pt x="2656" y="2640"/>
                    <a:pt x="2672" y="2787"/>
                  </a:cubicBezTo>
                  <a:cubicBezTo>
                    <a:pt x="2688" y="3000"/>
                    <a:pt x="2213" y="3361"/>
                    <a:pt x="2557" y="3754"/>
                  </a:cubicBezTo>
                  <a:cubicBezTo>
                    <a:pt x="2902" y="4148"/>
                    <a:pt x="3147" y="4918"/>
                    <a:pt x="1934" y="5803"/>
                  </a:cubicBezTo>
                  <a:cubicBezTo>
                    <a:pt x="1934" y="5803"/>
                    <a:pt x="2557" y="4443"/>
                    <a:pt x="2197" y="3738"/>
                  </a:cubicBezTo>
                  <a:cubicBezTo>
                    <a:pt x="1836" y="3033"/>
                    <a:pt x="1377" y="3148"/>
                    <a:pt x="967" y="2558"/>
                  </a:cubicBezTo>
                  <a:cubicBezTo>
                    <a:pt x="967" y="2558"/>
                    <a:pt x="0" y="3082"/>
                    <a:pt x="754" y="4230"/>
                  </a:cubicBezTo>
                  <a:cubicBezTo>
                    <a:pt x="1623" y="5574"/>
                    <a:pt x="541" y="7278"/>
                    <a:pt x="1476" y="8196"/>
                  </a:cubicBezTo>
                  <a:cubicBezTo>
                    <a:pt x="1476" y="8196"/>
                    <a:pt x="1410" y="6836"/>
                    <a:pt x="2672" y="5606"/>
                  </a:cubicBezTo>
                  <a:cubicBezTo>
                    <a:pt x="3934" y="4377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2"/>
            <p:cNvSpPr/>
            <p:nvPr/>
          </p:nvSpPr>
          <p:spPr>
            <a:xfrm>
              <a:off x="3371725" y="4789200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2590" y="0"/>
                  </a:moveTo>
                  <a:lnTo>
                    <a:pt x="2590" y="0"/>
                  </a:lnTo>
                  <a:cubicBezTo>
                    <a:pt x="2541" y="279"/>
                    <a:pt x="2279" y="525"/>
                    <a:pt x="1640" y="820"/>
                  </a:cubicBezTo>
                  <a:cubicBezTo>
                    <a:pt x="984" y="1099"/>
                    <a:pt x="1230" y="1935"/>
                    <a:pt x="1279" y="2115"/>
                  </a:cubicBezTo>
                  <a:cubicBezTo>
                    <a:pt x="1342" y="2303"/>
                    <a:pt x="1405" y="2641"/>
                    <a:pt x="1209" y="2641"/>
                  </a:cubicBezTo>
                  <a:cubicBezTo>
                    <a:pt x="1200" y="2641"/>
                    <a:pt x="1191" y="2641"/>
                    <a:pt x="1181" y="2639"/>
                  </a:cubicBezTo>
                  <a:cubicBezTo>
                    <a:pt x="968" y="2607"/>
                    <a:pt x="1017" y="2492"/>
                    <a:pt x="1115" y="1820"/>
                  </a:cubicBezTo>
                  <a:cubicBezTo>
                    <a:pt x="1188" y="1319"/>
                    <a:pt x="879" y="1255"/>
                    <a:pt x="717" y="1255"/>
                  </a:cubicBezTo>
                  <a:cubicBezTo>
                    <a:pt x="662" y="1255"/>
                    <a:pt x="623" y="1262"/>
                    <a:pt x="623" y="1262"/>
                  </a:cubicBezTo>
                  <a:cubicBezTo>
                    <a:pt x="754" y="1426"/>
                    <a:pt x="738" y="1656"/>
                    <a:pt x="607" y="1820"/>
                  </a:cubicBezTo>
                  <a:cubicBezTo>
                    <a:pt x="361" y="2066"/>
                    <a:pt x="50" y="2344"/>
                    <a:pt x="312" y="3098"/>
                  </a:cubicBezTo>
                  <a:cubicBezTo>
                    <a:pt x="574" y="3852"/>
                    <a:pt x="0" y="4524"/>
                    <a:pt x="0" y="4524"/>
                  </a:cubicBezTo>
                  <a:cubicBezTo>
                    <a:pt x="3033" y="2017"/>
                    <a:pt x="2590" y="1"/>
                    <a:pt x="25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2"/>
            <p:cNvSpPr/>
            <p:nvPr/>
          </p:nvSpPr>
          <p:spPr>
            <a:xfrm>
              <a:off x="3221750" y="5003500"/>
              <a:ext cx="89750" cy="106575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cubicBezTo>
                    <a:pt x="1869" y="1"/>
                    <a:pt x="2000" y="280"/>
                    <a:pt x="1639" y="526"/>
                  </a:cubicBezTo>
                  <a:cubicBezTo>
                    <a:pt x="1295" y="771"/>
                    <a:pt x="0" y="2443"/>
                    <a:pt x="3590" y="4263"/>
                  </a:cubicBezTo>
                  <a:cubicBezTo>
                    <a:pt x="3590" y="4263"/>
                    <a:pt x="2738" y="3771"/>
                    <a:pt x="2639" y="2476"/>
                  </a:cubicBezTo>
                  <a:cubicBezTo>
                    <a:pt x="2525" y="1198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2"/>
            <p:cNvSpPr/>
            <p:nvPr/>
          </p:nvSpPr>
          <p:spPr>
            <a:xfrm>
              <a:off x="3044725" y="5031100"/>
              <a:ext cx="172950" cy="122050"/>
            </a:xfrm>
            <a:custGeom>
              <a:rect b="b" l="l" r="r" t="t"/>
              <a:pathLst>
                <a:path extrusionOk="0" h="4882" w="6918">
                  <a:moveTo>
                    <a:pt x="4977" y="1"/>
                  </a:moveTo>
                  <a:cubicBezTo>
                    <a:pt x="4754" y="1"/>
                    <a:pt x="4503" y="53"/>
                    <a:pt x="4229" y="176"/>
                  </a:cubicBezTo>
                  <a:cubicBezTo>
                    <a:pt x="2770" y="831"/>
                    <a:pt x="3033" y="3306"/>
                    <a:pt x="4770" y="3667"/>
                  </a:cubicBezTo>
                  <a:cubicBezTo>
                    <a:pt x="4983" y="3700"/>
                    <a:pt x="5180" y="3732"/>
                    <a:pt x="5360" y="3749"/>
                  </a:cubicBezTo>
                  <a:cubicBezTo>
                    <a:pt x="4901" y="3831"/>
                    <a:pt x="4459" y="3995"/>
                    <a:pt x="4049" y="4191"/>
                  </a:cubicBezTo>
                  <a:cubicBezTo>
                    <a:pt x="3885" y="4273"/>
                    <a:pt x="3655" y="4339"/>
                    <a:pt x="3606" y="4355"/>
                  </a:cubicBezTo>
                  <a:cubicBezTo>
                    <a:pt x="3152" y="4528"/>
                    <a:pt x="2723" y="4603"/>
                    <a:pt x="2335" y="4603"/>
                  </a:cubicBezTo>
                  <a:cubicBezTo>
                    <a:pt x="1506" y="4603"/>
                    <a:pt x="870" y="4257"/>
                    <a:pt x="590" y="3765"/>
                  </a:cubicBezTo>
                  <a:cubicBezTo>
                    <a:pt x="361" y="3355"/>
                    <a:pt x="344" y="2864"/>
                    <a:pt x="558" y="2454"/>
                  </a:cubicBezTo>
                  <a:cubicBezTo>
                    <a:pt x="558" y="2437"/>
                    <a:pt x="574" y="2437"/>
                    <a:pt x="574" y="2421"/>
                  </a:cubicBezTo>
                  <a:cubicBezTo>
                    <a:pt x="778" y="2107"/>
                    <a:pt x="1114" y="1960"/>
                    <a:pt x="1430" y="1960"/>
                  </a:cubicBezTo>
                  <a:cubicBezTo>
                    <a:pt x="1722" y="1960"/>
                    <a:pt x="1997" y="2086"/>
                    <a:pt x="2131" y="2323"/>
                  </a:cubicBezTo>
                  <a:cubicBezTo>
                    <a:pt x="2229" y="2454"/>
                    <a:pt x="2295" y="2634"/>
                    <a:pt x="2295" y="2798"/>
                  </a:cubicBezTo>
                  <a:cubicBezTo>
                    <a:pt x="2295" y="2946"/>
                    <a:pt x="2229" y="3093"/>
                    <a:pt x="2131" y="3208"/>
                  </a:cubicBezTo>
                  <a:cubicBezTo>
                    <a:pt x="2017" y="3305"/>
                    <a:pt x="1954" y="3335"/>
                    <a:pt x="1923" y="3335"/>
                  </a:cubicBezTo>
                  <a:cubicBezTo>
                    <a:pt x="1897" y="3335"/>
                    <a:pt x="1894" y="3313"/>
                    <a:pt x="1902" y="3290"/>
                  </a:cubicBezTo>
                  <a:cubicBezTo>
                    <a:pt x="2017" y="3030"/>
                    <a:pt x="1727" y="2861"/>
                    <a:pt x="1473" y="2861"/>
                  </a:cubicBezTo>
                  <a:cubicBezTo>
                    <a:pt x="1295" y="2861"/>
                    <a:pt x="1134" y="2946"/>
                    <a:pt x="1148" y="3142"/>
                  </a:cubicBezTo>
                  <a:cubicBezTo>
                    <a:pt x="1137" y="3417"/>
                    <a:pt x="1383" y="3544"/>
                    <a:pt x="1636" y="3544"/>
                  </a:cubicBezTo>
                  <a:cubicBezTo>
                    <a:pt x="1760" y="3544"/>
                    <a:pt x="1886" y="3513"/>
                    <a:pt x="1984" y="3454"/>
                  </a:cubicBezTo>
                  <a:lnTo>
                    <a:pt x="2016" y="3437"/>
                  </a:lnTo>
                  <a:cubicBezTo>
                    <a:pt x="2049" y="3421"/>
                    <a:pt x="2066" y="3405"/>
                    <a:pt x="2082" y="3388"/>
                  </a:cubicBezTo>
                  <a:lnTo>
                    <a:pt x="2082" y="3372"/>
                  </a:lnTo>
                  <a:cubicBezTo>
                    <a:pt x="2393" y="3093"/>
                    <a:pt x="2426" y="2618"/>
                    <a:pt x="2180" y="2290"/>
                  </a:cubicBezTo>
                  <a:cubicBezTo>
                    <a:pt x="2042" y="2013"/>
                    <a:pt x="1726" y="1862"/>
                    <a:pt x="1388" y="1862"/>
                  </a:cubicBezTo>
                  <a:cubicBezTo>
                    <a:pt x="1046" y="1862"/>
                    <a:pt x="682" y="2017"/>
                    <a:pt x="459" y="2356"/>
                  </a:cubicBezTo>
                  <a:cubicBezTo>
                    <a:pt x="0" y="2946"/>
                    <a:pt x="131" y="4109"/>
                    <a:pt x="935" y="4585"/>
                  </a:cubicBezTo>
                  <a:cubicBezTo>
                    <a:pt x="1300" y="4783"/>
                    <a:pt x="1707" y="4882"/>
                    <a:pt x="2131" y="4882"/>
                  </a:cubicBezTo>
                  <a:cubicBezTo>
                    <a:pt x="2164" y="4882"/>
                    <a:pt x="2197" y="4881"/>
                    <a:pt x="2229" y="4880"/>
                  </a:cubicBezTo>
                  <a:cubicBezTo>
                    <a:pt x="3131" y="4847"/>
                    <a:pt x="3852" y="4355"/>
                    <a:pt x="5016" y="3995"/>
                  </a:cubicBezTo>
                  <a:cubicBezTo>
                    <a:pt x="5459" y="3896"/>
                    <a:pt x="5885" y="3831"/>
                    <a:pt x="6327" y="3798"/>
                  </a:cubicBezTo>
                  <a:cubicBezTo>
                    <a:pt x="6540" y="3782"/>
                    <a:pt x="6737" y="3716"/>
                    <a:pt x="6917" y="3618"/>
                  </a:cubicBezTo>
                  <a:lnTo>
                    <a:pt x="6917" y="3618"/>
                  </a:lnTo>
                  <a:cubicBezTo>
                    <a:pt x="6917" y="3618"/>
                    <a:pt x="6807" y="3644"/>
                    <a:pt x="6662" y="3644"/>
                  </a:cubicBezTo>
                  <a:cubicBezTo>
                    <a:pt x="6508" y="3644"/>
                    <a:pt x="6315" y="3614"/>
                    <a:pt x="6180" y="3487"/>
                  </a:cubicBezTo>
                  <a:cubicBezTo>
                    <a:pt x="5917" y="3257"/>
                    <a:pt x="5917" y="3355"/>
                    <a:pt x="5639" y="3257"/>
                  </a:cubicBezTo>
                  <a:cubicBezTo>
                    <a:pt x="5475" y="3224"/>
                    <a:pt x="5360" y="3060"/>
                    <a:pt x="5360" y="2896"/>
                  </a:cubicBezTo>
                  <a:cubicBezTo>
                    <a:pt x="5163" y="3060"/>
                    <a:pt x="5131" y="3355"/>
                    <a:pt x="5278" y="3552"/>
                  </a:cubicBezTo>
                  <a:cubicBezTo>
                    <a:pt x="5278" y="3552"/>
                    <a:pt x="4557" y="3552"/>
                    <a:pt x="4393" y="3191"/>
                  </a:cubicBezTo>
                  <a:cubicBezTo>
                    <a:pt x="4213" y="2814"/>
                    <a:pt x="4426" y="2814"/>
                    <a:pt x="4557" y="2733"/>
                  </a:cubicBezTo>
                  <a:cubicBezTo>
                    <a:pt x="4705" y="2651"/>
                    <a:pt x="4754" y="2519"/>
                    <a:pt x="4606" y="2306"/>
                  </a:cubicBezTo>
                  <a:cubicBezTo>
                    <a:pt x="4459" y="2093"/>
                    <a:pt x="4475" y="1733"/>
                    <a:pt x="4737" y="1733"/>
                  </a:cubicBezTo>
                  <a:cubicBezTo>
                    <a:pt x="4658" y="1560"/>
                    <a:pt x="4492" y="1452"/>
                    <a:pt x="4310" y="1452"/>
                  </a:cubicBezTo>
                  <a:cubicBezTo>
                    <a:pt x="4267" y="1452"/>
                    <a:pt x="4224" y="1458"/>
                    <a:pt x="4180" y="1470"/>
                  </a:cubicBezTo>
                  <a:cubicBezTo>
                    <a:pt x="3754" y="1552"/>
                    <a:pt x="3754" y="2159"/>
                    <a:pt x="3754" y="2159"/>
                  </a:cubicBezTo>
                  <a:cubicBezTo>
                    <a:pt x="3754" y="2159"/>
                    <a:pt x="3459" y="1405"/>
                    <a:pt x="3934" y="1028"/>
                  </a:cubicBezTo>
                  <a:cubicBezTo>
                    <a:pt x="4123" y="883"/>
                    <a:pt x="4274" y="827"/>
                    <a:pt x="4391" y="827"/>
                  </a:cubicBezTo>
                  <a:cubicBezTo>
                    <a:pt x="4578" y="827"/>
                    <a:pt x="4681" y="969"/>
                    <a:pt x="4721" y="1110"/>
                  </a:cubicBezTo>
                  <a:cubicBezTo>
                    <a:pt x="4774" y="1295"/>
                    <a:pt x="4870" y="1449"/>
                    <a:pt x="5017" y="1449"/>
                  </a:cubicBezTo>
                  <a:cubicBezTo>
                    <a:pt x="5052" y="1449"/>
                    <a:pt x="5090" y="1440"/>
                    <a:pt x="5131" y="1421"/>
                  </a:cubicBezTo>
                  <a:cubicBezTo>
                    <a:pt x="5261" y="1345"/>
                    <a:pt x="5377" y="1248"/>
                    <a:pt x="5474" y="1248"/>
                  </a:cubicBezTo>
                  <a:cubicBezTo>
                    <a:pt x="5523" y="1248"/>
                    <a:pt x="5567" y="1273"/>
                    <a:pt x="5606" y="1339"/>
                  </a:cubicBezTo>
                  <a:cubicBezTo>
                    <a:pt x="5737" y="1602"/>
                    <a:pt x="5622" y="1897"/>
                    <a:pt x="5360" y="2011"/>
                  </a:cubicBezTo>
                  <a:cubicBezTo>
                    <a:pt x="5360" y="2011"/>
                    <a:pt x="5366" y="2012"/>
                    <a:pt x="5376" y="2012"/>
                  </a:cubicBezTo>
                  <a:cubicBezTo>
                    <a:pt x="5484" y="2012"/>
                    <a:pt x="6094" y="1984"/>
                    <a:pt x="6229" y="1372"/>
                  </a:cubicBezTo>
                  <a:cubicBezTo>
                    <a:pt x="6334" y="822"/>
                    <a:pt x="5864" y="1"/>
                    <a:pt x="49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2"/>
            <p:cNvSpPr/>
            <p:nvPr/>
          </p:nvSpPr>
          <p:spPr>
            <a:xfrm>
              <a:off x="3017275" y="5096525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836" y="1"/>
                  </a:moveTo>
                  <a:cubicBezTo>
                    <a:pt x="836" y="1"/>
                    <a:pt x="0" y="919"/>
                    <a:pt x="557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6"/>
                    <a:pt x="1131" y="3099"/>
                    <a:pt x="1147" y="3295"/>
                  </a:cubicBezTo>
                  <a:cubicBezTo>
                    <a:pt x="1200" y="3204"/>
                    <a:pt x="1293" y="3154"/>
                    <a:pt x="1395" y="3154"/>
                  </a:cubicBezTo>
                  <a:cubicBezTo>
                    <a:pt x="1422" y="3154"/>
                    <a:pt x="1448" y="3158"/>
                    <a:pt x="1475" y="3164"/>
                  </a:cubicBezTo>
                  <a:cubicBezTo>
                    <a:pt x="1590" y="3200"/>
                    <a:pt x="1753" y="3278"/>
                    <a:pt x="1938" y="3278"/>
                  </a:cubicBezTo>
                  <a:cubicBezTo>
                    <a:pt x="2096" y="3278"/>
                    <a:pt x="2269" y="3221"/>
                    <a:pt x="2442" y="3033"/>
                  </a:cubicBezTo>
                  <a:cubicBezTo>
                    <a:pt x="2819" y="2640"/>
                    <a:pt x="3311" y="2869"/>
                    <a:pt x="4655" y="2148"/>
                  </a:cubicBezTo>
                  <a:lnTo>
                    <a:pt x="4655" y="2148"/>
                  </a:lnTo>
                  <a:cubicBezTo>
                    <a:pt x="4655" y="2148"/>
                    <a:pt x="3926" y="2456"/>
                    <a:pt x="3108" y="2456"/>
                  </a:cubicBezTo>
                  <a:cubicBezTo>
                    <a:pt x="2646" y="2456"/>
                    <a:pt x="2156" y="2357"/>
                    <a:pt x="1754" y="2050"/>
                  </a:cubicBezTo>
                  <a:cubicBezTo>
                    <a:pt x="1098" y="1574"/>
                    <a:pt x="754" y="804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2"/>
            <p:cNvSpPr/>
            <p:nvPr/>
          </p:nvSpPr>
          <p:spPr>
            <a:xfrm>
              <a:off x="3170525" y="4910950"/>
              <a:ext cx="111075" cy="156925"/>
            </a:xfrm>
            <a:custGeom>
              <a:rect b="b" l="l" r="r" t="t"/>
              <a:pathLst>
                <a:path extrusionOk="0" h="6277" w="4443">
                  <a:moveTo>
                    <a:pt x="2632" y="0"/>
                  </a:moveTo>
                  <a:cubicBezTo>
                    <a:pt x="2136" y="0"/>
                    <a:pt x="1621" y="202"/>
                    <a:pt x="1279" y="605"/>
                  </a:cubicBezTo>
                  <a:cubicBezTo>
                    <a:pt x="0" y="2244"/>
                    <a:pt x="902" y="4260"/>
                    <a:pt x="1656" y="5113"/>
                  </a:cubicBezTo>
                  <a:cubicBezTo>
                    <a:pt x="2082" y="5637"/>
                    <a:pt x="2639" y="6031"/>
                    <a:pt x="3262" y="6276"/>
                  </a:cubicBezTo>
                  <a:cubicBezTo>
                    <a:pt x="2689" y="6014"/>
                    <a:pt x="2180" y="5621"/>
                    <a:pt x="1787" y="5129"/>
                  </a:cubicBezTo>
                  <a:cubicBezTo>
                    <a:pt x="1508" y="4736"/>
                    <a:pt x="1312" y="4309"/>
                    <a:pt x="1181" y="3851"/>
                  </a:cubicBezTo>
                  <a:cubicBezTo>
                    <a:pt x="1033" y="3326"/>
                    <a:pt x="984" y="2769"/>
                    <a:pt x="1017" y="2211"/>
                  </a:cubicBezTo>
                  <a:cubicBezTo>
                    <a:pt x="1148" y="736"/>
                    <a:pt x="1984" y="195"/>
                    <a:pt x="2738" y="162"/>
                  </a:cubicBezTo>
                  <a:cubicBezTo>
                    <a:pt x="3082" y="162"/>
                    <a:pt x="3410" y="310"/>
                    <a:pt x="3656" y="556"/>
                  </a:cubicBezTo>
                  <a:cubicBezTo>
                    <a:pt x="4295" y="1097"/>
                    <a:pt x="3951" y="2047"/>
                    <a:pt x="3410" y="2277"/>
                  </a:cubicBezTo>
                  <a:cubicBezTo>
                    <a:pt x="3287" y="2338"/>
                    <a:pt x="3150" y="2372"/>
                    <a:pt x="3011" y="2372"/>
                  </a:cubicBezTo>
                  <a:cubicBezTo>
                    <a:pt x="2891" y="2372"/>
                    <a:pt x="2770" y="2347"/>
                    <a:pt x="2656" y="2293"/>
                  </a:cubicBezTo>
                  <a:cubicBezTo>
                    <a:pt x="2492" y="2195"/>
                    <a:pt x="2377" y="2031"/>
                    <a:pt x="2344" y="1834"/>
                  </a:cubicBezTo>
                  <a:cubicBezTo>
                    <a:pt x="2344" y="1737"/>
                    <a:pt x="2370" y="1714"/>
                    <a:pt x="2421" y="1714"/>
                  </a:cubicBezTo>
                  <a:cubicBezTo>
                    <a:pt x="2465" y="1714"/>
                    <a:pt x="2527" y="1731"/>
                    <a:pt x="2607" y="1731"/>
                  </a:cubicBezTo>
                  <a:cubicBezTo>
                    <a:pt x="2667" y="1731"/>
                    <a:pt x="2739" y="1721"/>
                    <a:pt x="2820" y="1687"/>
                  </a:cubicBezTo>
                  <a:cubicBezTo>
                    <a:pt x="3016" y="1572"/>
                    <a:pt x="3049" y="1293"/>
                    <a:pt x="2885" y="1130"/>
                  </a:cubicBezTo>
                  <a:cubicBezTo>
                    <a:pt x="2817" y="1056"/>
                    <a:pt x="2717" y="1015"/>
                    <a:pt x="2614" y="1015"/>
                  </a:cubicBezTo>
                  <a:cubicBezTo>
                    <a:pt x="2419" y="1015"/>
                    <a:pt x="2212" y="1158"/>
                    <a:pt x="2180" y="1490"/>
                  </a:cubicBezTo>
                  <a:cubicBezTo>
                    <a:pt x="2148" y="1736"/>
                    <a:pt x="2213" y="1982"/>
                    <a:pt x="2377" y="2146"/>
                  </a:cubicBezTo>
                  <a:lnTo>
                    <a:pt x="2443" y="2211"/>
                  </a:lnTo>
                  <a:cubicBezTo>
                    <a:pt x="2459" y="2228"/>
                    <a:pt x="2475" y="2244"/>
                    <a:pt x="2508" y="2261"/>
                  </a:cubicBezTo>
                  <a:lnTo>
                    <a:pt x="2557" y="2293"/>
                  </a:lnTo>
                  <a:lnTo>
                    <a:pt x="2590" y="2326"/>
                  </a:lnTo>
                  <a:lnTo>
                    <a:pt x="2623" y="2343"/>
                  </a:lnTo>
                  <a:cubicBezTo>
                    <a:pt x="2754" y="2408"/>
                    <a:pt x="2893" y="2441"/>
                    <a:pt x="3031" y="2441"/>
                  </a:cubicBezTo>
                  <a:cubicBezTo>
                    <a:pt x="3168" y="2441"/>
                    <a:pt x="3303" y="2408"/>
                    <a:pt x="3426" y="2343"/>
                  </a:cubicBezTo>
                  <a:cubicBezTo>
                    <a:pt x="4016" y="2129"/>
                    <a:pt x="4442" y="1080"/>
                    <a:pt x="3754" y="458"/>
                  </a:cubicBezTo>
                  <a:cubicBezTo>
                    <a:pt x="3479" y="153"/>
                    <a:pt x="3063" y="0"/>
                    <a:pt x="26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2"/>
            <p:cNvSpPr/>
            <p:nvPr/>
          </p:nvSpPr>
          <p:spPr>
            <a:xfrm>
              <a:off x="2535775" y="602275"/>
              <a:ext cx="38125" cy="191575"/>
            </a:xfrm>
            <a:custGeom>
              <a:rect b="b" l="l" r="r" t="t"/>
              <a:pathLst>
                <a:path extrusionOk="0" h="7663" w="1525">
                  <a:moveTo>
                    <a:pt x="884" y="0"/>
                  </a:moveTo>
                  <a:cubicBezTo>
                    <a:pt x="562" y="0"/>
                    <a:pt x="328" y="369"/>
                    <a:pt x="328" y="369"/>
                  </a:cubicBezTo>
                  <a:cubicBezTo>
                    <a:pt x="66" y="778"/>
                    <a:pt x="0" y="1286"/>
                    <a:pt x="49" y="1860"/>
                  </a:cubicBezTo>
                  <a:cubicBezTo>
                    <a:pt x="115" y="2827"/>
                    <a:pt x="476" y="3975"/>
                    <a:pt x="557" y="5171"/>
                  </a:cubicBezTo>
                  <a:cubicBezTo>
                    <a:pt x="705" y="7056"/>
                    <a:pt x="49" y="7663"/>
                    <a:pt x="49" y="7663"/>
                  </a:cubicBezTo>
                  <a:cubicBezTo>
                    <a:pt x="754" y="7122"/>
                    <a:pt x="918" y="5368"/>
                    <a:pt x="787" y="3991"/>
                  </a:cubicBezTo>
                  <a:cubicBezTo>
                    <a:pt x="705" y="3286"/>
                    <a:pt x="689" y="2565"/>
                    <a:pt x="721" y="1860"/>
                  </a:cubicBezTo>
                  <a:cubicBezTo>
                    <a:pt x="754" y="1483"/>
                    <a:pt x="820" y="1205"/>
                    <a:pt x="934" y="1106"/>
                  </a:cubicBezTo>
                  <a:cubicBezTo>
                    <a:pt x="1197" y="844"/>
                    <a:pt x="1525" y="287"/>
                    <a:pt x="1098" y="57"/>
                  </a:cubicBezTo>
                  <a:cubicBezTo>
                    <a:pt x="1024" y="17"/>
                    <a:pt x="952" y="0"/>
                    <a:pt x="8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2"/>
            <p:cNvSpPr/>
            <p:nvPr/>
          </p:nvSpPr>
          <p:spPr>
            <a:xfrm>
              <a:off x="2479625" y="576775"/>
              <a:ext cx="212700" cy="254775"/>
            </a:xfrm>
            <a:custGeom>
              <a:rect b="b" l="l" r="r" t="t"/>
              <a:pathLst>
                <a:path extrusionOk="0" h="10191" w="8508">
                  <a:moveTo>
                    <a:pt x="6313" y="1"/>
                  </a:moveTo>
                  <a:cubicBezTo>
                    <a:pt x="6106" y="1"/>
                    <a:pt x="5896" y="25"/>
                    <a:pt x="5688" y="77"/>
                  </a:cubicBezTo>
                  <a:cubicBezTo>
                    <a:pt x="4492" y="323"/>
                    <a:pt x="3738" y="1585"/>
                    <a:pt x="3508" y="2847"/>
                  </a:cubicBezTo>
                  <a:cubicBezTo>
                    <a:pt x="3508" y="2847"/>
                    <a:pt x="3508" y="2864"/>
                    <a:pt x="3508" y="2880"/>
                  </a:cubicBezTo>
                  <a:cubicBezTo>
                    <a:pt x="3262" y="4175"/>
                    <a:pt x="3508" y="5388"/>
                    <a:pt x="3459" y="6503"/>
                  </a:cubicBezTo>
                  <a:cubicBezTo>
                    <a:pt x="3525" y="7486"/>
                    <a:pt x="3148" y="8453"/>
                    <a:pt x="2459" y="9142"/>
                  </a:cubicBezTo>
                  <a:cubicBezTo>
                    <a:pt x="1771" y="9764"/>
                    <a:pt x="918" y="10125"/>
                    <a:pt x="1" y="10191"/>
                  </a:cubicBezTo>
                  <a:cubicBezTo>
                    <a:pt x="935" y="10158"/>
                    <a:pt x="1820" y="9814"/>
                    <a:pt x="2508" y="9207"/>
                  </a:cubicBezTo>
                  <a:cubicBezTo>
                    <a:pt x="3246" y="8502"/>
                    <a:pt x="3639" y="7519"/>
                    <a:pt x="3607" y="6503"/>
                  </a:cubicBezTo>
                  <a:cubicBezTo>
                    <a:pt x="3672" y="5388"/>
                    <a:pt x="3426" y="4142"/>
                    <a:pt x="3672" y="2897"/>
                  </a:cubicBezTo>
                  <a:cubicBezTo>
                    <a:pt x="3672" y="2880"/>
                    <a:pt x="3672" y="2880"/>
                    <a:pt x="3672" y="2880"/>
                  </a:cubicBezTo>
                  <a:cubicBezTo>
                    <a:pt x="3902" y="1651"/>
                    <a:pt x="4607" y="471"/>
                    <a:pt x="5721" y="225"/>
                  </a:cubicBezTo>
                  <a:cubicBezTo>
                    <a:pt x="5852" y="192"/>
                    <a:pt x="5967" y="159"/>
                    <a:pt x="6098" y="159"/>
                  </a:cubicBezTo>
                  <a:cubicBezTo>
                    <a:pt x="6143" y="156"/>
                    <a:pt x="6188" y="154"/>
                    <a:pt x="6232" y="154"/>
                  </a:cubicBezTo>
                  <a:cubicBezTo>
                    <a:pt x="6629" y="154"/>
                    <a:pt x="7020" y="284"/>
                    <a:pt x="7344" y="520"/>
                  </a:cubicBezTo>
                  <a:cubicBezTo>
                    <a:pt x="8065" y="1094"/>
                    <a:pt x="7967" y="2323"/>
                    <a:pt x="7557" y="2716"/>
                  </a:cubicBezTo>
                  <a:cubicBezTo>
                    <a:pt x="7475" y="2765"/>
                    <a:pt x="7409" y="2831"/>
                    <a:pt x="7327" y="2864"/>
                  </a:cubicBezTo>
                  <a:cubicBezTo>
                    <a:pt x="7205" y="2929"/>
                    <a:pt x="7069" y="2962"/>
                    <a:pt x="6936" y="2962"/>
                  </a:cubicBezTo>
                  <a:cubicBezTo>
                    <a:pt x="6803" y="2962"/>
                    <a:pt x="6672" y="2929"/>
                    <a:pt x="6557" y="2864"/>
                  </a:cubicBezTo>
                  <a:cubicBezTo>
                    <a:pt x="6475" y="2815"/>
                    <a:pt x="6410" y="2749"/>
                    <a:pt x="6377" y="2667"/>
                  </a:cubicBezTo>
                  <a:lnTo>
                    <a:pt x="6377" y="2667"/>
                  </a:lnTo>
                  <a:cubicBezTo>
                    <a:pt x="6377" y="2667"/>
                    <a:pt x="6401" y="2670"/>
                    <a:pt x="6440" y="2670"/>
                  </a:cubicBezTo>
                  <a:cubicBezTo>
                    <a:pt x="6569" y="2670"/>
                    <a:pt x="6858" y="2641"/>
                    <a:pt x="6934" y="2388"/>
                  </a:cubicBezTo>
                  <a:cubicBezTo>
                    <a:pt x="7065" y="2077"/>
                    <a:pt x="6869" y="1733"/>
                    <a:pt x="6541" y="1667"/>
                  </a:cubicBezTo>
                  <a:cubicBezTo>
                    <a:pt x="6494" y="1653"/>
                    <a:pt x="6444" y="1646"/>
                    <a:pt x="6392" y="1646"/>
                  </a:cubicBezTo>
                  <a:cubicBezTo>
                    <a:pt x="6078" y="1646"/>
                    <a:pt x="5709" y="1903"/>
                    <a:pt x="5836" y="2438"/>
                  </a:cubicBezTo>
                  <a:cubicBezTo>
                    <a:pt x="5885" y="2618"/>
                    <a:pt x="6016" y="2765"/>
                    <a:pt x="6180" y="2864"/>
                  </a:cubicBezTo>
                  <a:cubicBezTo>
                    <a:pt x="6419" y="3026"/>
                    <a:pt x="6698" y="3108"/>
                    <a:pt x="6979" y="3108"/>
                  </a:cubicBezTo>
                  <a:cubicBezTo>
                    <a:pt x="7239" y="3108"/>
                    <a:pt x="7501" y="3038"/>
                    <a:pt x="7737" y="2897"/>
                  </a:cubicBezTo>
                  <a:lnTo>
                    <a:pt x="7786" y="2864"/>
                  </a:lnTo>
                  <a:cubicBezTo>
                    <a:pt x="8311" y="2470"/>
                    <a:pt x="8508" y="1782"/>
                    <a:pt x="8262" y="1175"/>
                  </a:cubicBezTo>
                  <a:cubicBezTo>
                    <a:pt x="8035" y="469"/>
                    <a:pt x="7212" y="1"/>
                    <a:pt x="631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2"/>
            <p:cNvSpPr/>
            <p:nvPr/>
          </p:nvSpPr>
          <p:spPr>
            <a:xfrm>
              <a:off x="2585750" y="612775"/>
              <a:ext cx="57825" cy="52700"/>
            </a:xfrm>
            <a:custGeom>
              <a:rect b="b" l="l" r="r" t="t"/>
              <a:pathLst>
                <a:path extrusionOk="0" h="2108" w="2313">
                  <a:moveTo>
                    <a:pt x="529" y="1"/>
                  </a:moveTo>
                  <a:cubicBezTo>
                    <a:pt x="456" y="1"/>
                    <a:pt x="378" y="11"/>
                    <a:pt x="296" y="31"/>
                  </a:cubicBezTo>
                  <a:cubicBezTo>
                    <a:pt x="427" y="96"/>
                    <a:pt x="443" y="276"/>
                    <a:pt x="362" y="391"/>
                  </a:cubicBezTo>
                  <a:cubicBezTo>
                    <a:pt x="247" y="555"/>
                    <a:pt x="1" y="998"/>
                    <a:pt x="116" y="1440"/>
                  </a:cubicBezTo>
                  <a:cubicBezTo>
                    <a:pt x="165" y="1604"/>
                    <a:pt x="247" y="1752"/>
                    <a:pt x="378" y="1866"/>
                  </a:cubicBezTo>
                  <a:cubicBezTo>
                    <a:pt x="557" y="2046"/>
                    <a:pt x="811" y="2108"/>
                    <a:pt x="1076" y="2108"/>
                  </a:cubicBezTo>
                  <a:cubicBezTo>
                    <a:pt x="1610" y="2108"/>
                    <a:pt x="2192" y="1856"/>
                    <a:pt x="2312" y="1801"/>
                  </a:cubicBezTo>
                  <a:lnTo>
                    <a:pt x="2312" y="1801"/>
                  </a:lnTo>
                  <a:cubicBezTo>
                    <a:pt x="2312" y="1801"/>
                    <a:pt x="2281" y="1804"/>
                    <a:pt x="2231" y="1804"/>
                  </a:cubicBezTo>
                  <a:cubicBezTo>
                    <a:pt x="2066" y="1804"/>
                    <a:pt x="1693" y="1766"/>
                    <a:pt x="1493" y="1440"/>
                  </a:cubicBezTo>
                  <a:cubicBezTo>
                    <a:pt x="1443" y="1325"/>
                    <a:pt x="1394" y="1211"/>
                    <a:pt x="1378" y="1096"/>
                  </a:cubicBezTo>
                  <a:cubicBezTo>
                    <a:pt x="1293" y="401"/>
                    <a:pt x="999" y="1"/>
                    <a:pt x="5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2"/>
            <p:cNvSpPr/>
            <p:nvPr/>
          </p:nvSpPr>
          <p:spPr>
            <a:xfrm>
              <a:off x="2671000" y="577800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920" y="0"/>
                  </a:moveTo>
                  <a:cubicBezTo>
                    <a:pt x="655" y="0"/>
                    <a:pt x="351" y="26"/>
                    <a:pt x="0" y="85"/>
                  </a:cubicBezTo>
                  <a:cubicBezTo>
                    <a:pt x="410" y="151"/>
                    <a:pt x="754" y="413"/>
                    <a:pt x="918" y="807"/>
                  </a:cubicBezTo>
                  <a:cubicBezTo>
                    <a:pt x="1124" y="1308"/>
                    <a:pt x="1491" y="1951"/>
                    <a:pt x="2250" y="1951"/>
                  </a:cubicBezTo>
                  <a:cubicBezTo>
                    <a:pt x="2458" y="1951"/>
                    <a:pt x="2696" y="1903"/>
                    <a:pt x="2967" y="1790"/>
                  </a:cubicBezTo>
                  <a:cubicBezTo>
                    <a:pt x="2787" y="1741"/>
                    <a:pt x="2672" y="1561"/>
                    <a:pt x="2672" y="1380"/>
                  </a:cubicBezTo>
                  <a:cubicBezTo>
                    <a:pt x="2672" y="1096"/>
                    <a:pt x="2635" y="0"/>
                    <a:pt x="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2"/>
            <p:cNvSpPr/>
            <p:nvPr/>
          </p:nvSpPr>
          <p:spPr>
            <a:xfrm>
              <a:off x="2737375" y="577350"/>
              <a:ext cx="36100" cy="28300"/>
            </a:xfrm>
            <a:custGeom>
              <a:rect b="b" l="l" r="r" t="t"/>
              <a:pathLst>
                <a:path extrusionOk="0" h="1132" w="1444">
                  <a:moveTo>
                    <a:pt x="962" y="0"/>
                  </a:moveTo>
                  <a:cubicBezTo>
                    <a:pt x="788" y="0"/>
                    <a:pt x="640" y="142"/>
                    <a:pt x="640" y="333"/>
                  </a:cubicBezTo>
                  <a:cubicBezTo>
                    <a:pt x="628" y="496"/>
                    <a:pt x="758" y="601"/>
                    <a:pt x="898" y="601"/>
                  </a:cubicBezTo>
                  <a:cubicBezTo>
                    <a:pt x="955" y="601"/>
                    <a:pt x="1014" y="584"/>
                    <a:pt x="1066" y="546"/>
                  </a:cubicBezTo>
                  <a:cubicBezTo>
                    <a:pt x="1066" y="546"/>
                    <a:pt x="1181" y="366"/>
                    <a:pt x="1066" y="300"/>
                  </a:cubicBezTo>
                  <a:cubicBezTo>
                    <a:pt x="1037" y="284"/>
                    <a:pt x="1011" y="277"/>
                    <a:pt x="988" y="277"/>
                  </a:cubicBezTo>
                  <a:cubicBezTo>
                    <a:pt x="918" y="277"/>
                    <a:pt x="878" y="341"/>
                    <a:pt x="902" y="415"/>
                  </a:cubicBezTo>
                  <a:cubicBezTo>
                    <a:pt x="908" y="447"/>
                    <a:pt x="890" y="462"/>
                    <a:pt x="865" y="462"/>
                  </a:cubicBezTo>
                  <a:cubicBezTo>
                    <a:pt x="813" y="462"/>
                    <a:pt x="727" y="399"/>
                    <a:pt x="738" y="300"/>
                  </a:cubicBezTo>
                  <a:cubicBezTo>
                    <a:pt x="762" y="169"/>
                    <a:pt x="873" y="81"/>
                    <a:pt x="989" y="81"/>
                  </a:cubicBezTo>
                  <a:cubicBezTo>
                    <a:pt x="1032" y="81"/>
                    <a:pt x="1075" y="93"/>
                    <a:pt x="1115" y="120"/>
                  </a:cubicBezTo>
                  <a:cubicBezTo>
                    <a:pt x="1394" y="267"/>
                    <a:pt x="1312" y="857"/>
                    <a:pt x="738" y="907"/>
                  </a:cubicBezTo>
                  <a:cubicBezTo>
                    <a:pt x="724" y="908"/>
                    <a:pt x="710" y="908"/>
                    <a:pt x="697" y="908"/>
                  </a:cubicBezTo>
                  <a:cubicBezTo>
                    <a:pt x="336" y="908"/>
                    <a:pt x="17" y="513"/>
                    <a:pt x="17" y="513"/>
                  </a:cubicBezTo>
                  <a:lnTo>
                    <a:pt x="17" y="513"/>
                  </a:lnTo>
                  <a:cubicBezTo>
                    <a:pt x="1" y="694"/>
                    <a:pt x="83" y="874"/>
                    <a:pt x="230" y="1005"/>
                  </a:cubicBezTo>
                  <a:cubicBezTo>
                    <a:pt x="344" y="1088"/>
                    <a:pt x="485" y="1132"/>
                    <a:pt x="627" y="1132"/>
                  </a:cubicBezTo>
                  <a:cubicBezTo>
                    <a:pt x="709" y="1132"/>
                    <a:pt x="791" y="1117"/>
                    <a:pt x="869" y="1087"/>
                  </a:cubicBezTo>
                  <a:cubicBezTo>
                    <a:pt x="1083" y="1021"/>
                    <a:pt x="1263" y="874"/>
                    <a:pt x="1345" y="661"/>
                  </a:cubicBezTo>
                  <a:cubicBezTo>
                    <a:pt x="1443" y="415"/>
                    <a:pt x="1345" y="136"/>
                    <a:pt x="1115" y="38"/>
                  </a:cubicBezTo>
                  <a:cubicBezTo>
                    <a:pt x="1064" y="12"/>
                    <a:pt x="1012" y="0"/>
                    <a:pt x="9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2"/>
            <p:cNvSpPr/>
            <p:nvPr/>
          </p:nvSpPr>
          <p:spPr>
            <a:xfrm>
              <a:off x="2235400" y="86840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2"/>
            <p:cNvSpPr/>
            <p:nvPr/>
          </p:nvSpPr>
          <p:spPr>
            <a:xfrm>
              <a:off x="2233350" y="599775"/>
              <a:ext cx="68875" cy="268650"/>
            </a:xfrm>
            <a:custGeom>
              <a:rect b="b" l="l" r="r" t="t"/>
              <a:pathLst>
                <a:path extrusionOk="0" h="10746" w="2755">
                  <a:moveTo>
                    <a:pt x="1461" y="1"/>
                  </a:moveTo>
                  <a:cubicBezTo>
                    <a:pt x="1125" y="1"/>
                    <a:pt x="778" y="125"/>
                    <a:pt x="509" y="419"/>
                  </a:cubicBezTo>
                  <a:cubicBezTo>
                    <a:pt x="164" y="846"/>
                    <a:pt x="0" y="1403"/>
                    <a:pt x="33" y="1960"/>
                  </a:cubicBezTo>
                  <a:cubicBezTo>
                    <a:pt x="50" y="2485"/>
                    <a:pt x="164" y="3009"/>
                    <a:pt x="361" y="3501"/>
                  </a:cubicBezTo>
                  <a:cubicBezTo>
                    <a:pt x="1197" y="5550"/>
                    <a:pt x="2082" y="7500"/>
                    <a:pt x="1525" y="8943"/>
                  </a:cubicBezTo>
                  <a:cubicBezTo>
                    <a:pt x="1281" y="9689"/>
                    <a:pt x="781" y="10324"/>
                    <a:pt x="118" y="10734"/>
                  </a:cubicBezTo>
                  <a:lnTo>
                    <a:pt x="118" y="10734"/>
                  </a:lnTo>
                  <a:cubicBezTo>
                    <a:pt x="269" y="10648"/>
                    <a:pt x="1113" y="10226"/>
                    <a:pt x="1607" y="8976"/>
                  </a:cubicBezTo>
                  <a:cubicBezTo>
                    <a:pt x="2230" y="7500"/>
                    <a:pt x="1344" y="5468"/>
                    <a:pt x="525" y="3452"/>
                  </a:cubicBezTo>
                  <a:cubicBezTo>
                    <a:pt x="345" y="2960"/>
                    <a:pt x="230" y="2468"/>
                    <a:pt x="213" y="1960"/>
                  </a:cubicBezTo>
                  <a:cubicBezTo>
                    <a:pt x="164" y="1436"/>
                    <a:pt x="312" y="928"/>
                    <a:pt x="623" y="501"/>
                  </a:cubicBezTo>
                  <a:cubicBezTo>
                    <a:pt x="863" y="231"/>
                    <a:pt x="1180" y="115"/>
                    <a:pt x="1490" y="115"/>
                  </a:cubicBezTo>
                  <a:cubicBezTo>
                    <a:pt x="2007" y="115"/>
                    <a:pt x="2502" y="439"/>
                    <a:pt x="2574" y="911"/>
                  </a:cubicBezTo>
                  <a:cubicBezTo>
                    <a:pt x="2682" y="1436"/>
                    <a:pt x="2282" y="1917"/>
                    <a:pt x="1756" y="1917"/>
                  </a:cubicBezTo>
                  <a:cubicBezTo>
                    <a:pt x="1723" y="1917"/>
                    <a:pt x="1690" y="1915"/>
                    <a:pt x="1656" y="1911"/>
                  </a:cubicBezTo>
                  <a:cubicBezTo>
                    <a:pt x="1623" y="1911"/>
                    <a:pt x="1607" y="1911"/>
                    <a:pt x="1590" y="1895"/>
                  </a:cubicBezTo>
                  <a:cubicBezTo>
                    <a:pt x="1525" y="1878"/>
                    <a:pt x="1459" y="1829"/>
                    <a:pt x="1410" y="1763"/>
                  </a:cubicBezTo>
                  <a:cubicBezTo>
                    <a:pt x="1410" y="1763"/>
                    <a:pt x="1377" y="1698"/>
                    <a:pt x="1410" y="1665"/>
                  </a:cubicBezTo>
                  <a:cubicBezTo>
                    <a:pt x="1459" y="1616"/>
                    <a:pt x="1803" y="1649"/>
                    <a:pt x="1820" y="1321"/>
                  </a:cubicBezTo>
                  <a:cubicBezTo>
                    <a:pt x="1841" y="1069"/>
                    <a:pt x="1634" y="905"/>
                    <a:pt x="1426" y="905"/>
                  </a:cubicBezTo>
                  <a:cubicBezTo>
                    <a:pt x="1309" y="905"/>
                    <a:pt x="1192" y="957"/>
                    <a:pt x="1115" y="1075"/>
                  </a:cubicBezTo>
                  <a:cubicBezTo>
                    <a:pt x="902" y="1337"/>
                    <a:pt x="1181" y="1927"/>
                    <a:pt x="1705" y="1960"/>
                  </a:cubicBezTo>
                  <a:lnTo>
                    <a:pt x="1853" y="1960"/>
                  </a:lnTo>
                  <a:cubicBezTo>
                    <a:pt x="2394" y="1911"/>
                    <a:pt x="2754" y="1419"/>
                    <a:pt x="2656" y="895"/>
                  </a:cubicBezTo>
                  <a:cubicBezTo>
                    <a:pt x="2593" y="375"/>
                    <a:pt x="2044" y="1"/>
                    <a:pt x="1461" y="1"/>
                  </a:cubicBezTo>
                  <a:close/>
                  <a:moveTo>
                    <a:pt x="118" y="10734"/>
                  </a:moveTo>
                  <a:cubicBezTo>
                    <a:pt x="109" y="10739"/>
                    <a:pt x="103" y="10743"/>
                    <a:pt x="99" y="10746"/>
                  </a:cubicBezTo>
                  <a:cubicBezTo>
                    <a:pt x="105" y="10742"/>
                    <a:pt x="112" y="10738"/>
                    <a:pt x="118" y="1073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2"/>
            <p:cNvSpPr/>
            <p:nvPr/>
          </p:nvSpPr>
          <p:spPr>
            <a:xfrm>
              <a:off x="2235400" y="86840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2"/>
            <p:cNvSpPr/>
            <p:nvPr/>
          </p:nvSpPr>
          <p:spPr>
            <a:xfrm>
              <a:off x="2232125" y="540925"/>
              <a:ext cx="75875" cy="81650"/>
            </a:xfrm>
            <a:custGeom>
              <a:rect b="b" l="l" r="r" t="t"/>
              <a:pathLst>
                <a:path extrusionOk="0" h="3266" w="3035">
                  <a:moveTo>
                    <a:pt x="2316" y="1"/>
                  </a:moveTo>
                  <a:cubicBezTo>
                    <a:pt x="2118" y="1"/>
                    <a:pt x="1866" y="71"/>
                    <a:pt x="1574" y="249"/>
                  </a:cubicBezTo>
                  <a:cubicBezTo>
                    <a:pt x="312" y="1003"/>
                    <a:pt x="0" y="3265"/>
                    <a:pt x="0" y="3265"/>
                  </a:cubicBezTo>
                  <a:cubicBezTo>
                    <a:pt x="0" y="3265"/>
                    <a:pt x="689" y="1183"/>
                    <a:pt x="1951" y="954"/>
                  </a:cubicBezTo>
                  <a:cubicBezTo>
                    <a:pt x="3034" y="778"/>
                    <a:pt x="2975" y="1"/>
                    <a:pt x="23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2"/>
            <p:cNvSpPr/>
            <p:nvPr/>
          </p:nvSpPr>
          <p:spPr>
            <a:xfrm>
              <a:off x="2330050" y="534450"/>
              <a:ext cx="130350" cy="112950"/>
            </a:xfrm>
            <a:custGeom>
              <a:rect b="b" l="l" r="r" t="t"/>
              <a:pathLst>
                <a:path extrusionOk="0" h="4518" w="5214">
                  <a:moveTo>
                    <a:pt x="3050" y="0"/>
                  </a:moveTo>
                  <a:cubicBezTo>
                    <a:pt x="3050" y="0"/>
                    <a:pt x="3361" y="705"/>
                    <a:pt x="3017" y="1770"/>
                  </a:cubicBezTo>
                  <a:cubicBezTo>
                    <a:pt x="2689" y="2852"/>
                    <a:pt x="1837" y="3065"/>
                    <a:pt x="1214" y="3131"/>
                  </a:cubicBezTo>
                  <a:cubicBezTo>
                    <a:pt x="574" y="3196"/>
                    <a:pt x="148" y="3475"/>
                    <a:pt x="1" y="4344"/>
                  </a:cubicBezTo>
                  <a:cubicBezTo>
                    <a:pt x="149" y="4245"/>
                    <a:pt x="321" y="4194"/>
                    <a:pt x="491" y="4194"/>
                  </a:cubicBezTo>
                  <a:cubicBezTo>
                    <a:pt x="604" y="4194"/>
                    <a:pt x="716" y="4216"/>
                    <a:pt x="820" y="4262"/>
                  </a:cubicBezTo>
                  <a:cubicBezTo>
                    <a:pt x="1065" y="4380"/>
                    <a:pt x="1460" y="4517"/>
                    <a:pt x="1856" y="4517"/>
                  </a:cubicBezTo>
                  <a:cubicBezTo>
                    <a:pt x="2176" y="4517"/>
                    <a:pt x="2496" y="4427"/>
                    <a:pt x="2738" y="4163"/>
                  </a:cubicBezTo>
                  <a:cubicBezTo>
                    <a:pt x="3279" y="3573"/>
                    <a:pt x="3181" y="2967"/>
                    <a:pt x="3148" y="2672"/>
                  </a:cubicBezTo>
                  <a:cubicBezTo>
                    <a:pt x="3132" y="2381"/>
                    <a:pt x="3068" y="1852"/>
                    <a:pt x="3348" y="1852"/>
                  </a:cubicBezTo>
                  <a:cubicBezTo>
                    <a:pt x="3352" y="1852"/>
                    <a:pt x="3357" y="1852"/>
                    <a:pt x="3361" y="1852"/>
                  </a:cubicBezTo>
                  <a:cubicBezTo>
                    <a:pt x="3361" y="1852"/>
                    <a:pt x="3364" y="1852"/>
                    <a:pt x="3370" y="1852"/>
                  </a:cubicBezTo>
                  <a:cubicBezTo>
                    <a:pt x="3413" y="1852"/>
                    <a:pt x="3588" y="1877"/>
                    <a:pt x="3574" y="2295"/>
                  </a:cubicBezTo>
                  <a:cubicBezTo>
                    <a:pt x="3558" y="2754"/>
                    <a:pt x="3541" y="3049"/>
                    <a:pt x="4164" y="3229"/>
                  </a:cubicBezTo>
                  <a:cubicBezTo>
                    <a:pt x="4508" y="3327"/>
                    <a:pt x="4820" y="3491"/>
                    <a:pt x="5082" y="3721"/>
                  </a:cubicBezTo>
                  <a:cubicBezTo>
                    <a:pt x="4967" y="3508"/>
                    <a:pt x="4951" y="3262"/>
                    <a:pt x="5016" y="3049"/>
                  </a:cubicBezTo>
                  <a:cubicBezTo>
                    <a:pt x="5131" y="2705"/>
                    <a:pt x="5213" y="2098"/>
                    <a:pt x="4656" y="1705"/>
                  </a:cubicBezTo>
                  <a:cubicBezTo>
                    <a:pt x="4082" y="1311"/>
                    <a:pt x="3525" y="1065"/>
                    <a:pt x="3394" y="672"/>
                  </a:cubicBezTo>
                  <a:cubicBezTo>
                    <a:pt x="3328" y="426"/>
                    <a:pt x="3197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2"/>
            <p:cNvSpPr/>
            <p:nvPr/>
          </p:nvSpPr>
          <p:spPr>
            <a:xfrm>
              <a:off x="2408325" y="610650"/>
              <a:ext cx="31575" cy="49625"/>
            </a:xfrm>
            <a:custGeom>
              <a:rect b="b" l="l" r="r" t="t"/>
              <a:pathLst>
                <a:path extrusionOk="0" h="1985" w="1263">
                  <a:moveTo>
                    <a:pt x="312" y="1"/>
                  </a:moveTo>
                  <a:lnTo>
                    <a:pt x="312" y="1"/>
                  </a:lnTo>
                  <a:cubicBezTo>
                    <a:pt x="328" y="181"/>
                    <a:pt x="312" y="378"/>
                    <a:pt x="263" y="558"/>
                  </a:cubicBezTo>
                  <a:cubicBezTo>
                    <a:pt x="181" y="820"/>
                    <a:pt x="0" y="1230"/>
                    <a:pt x="443" y="1525"/>
                  </a:cubicBezTo>
                  <a:cubicBezTo>
                    <a:pt x="459" y="1525"/>
                    <a:pt x="476" y="1542"/>
                    <a:pt x="492" y="1558"/>
                  </a:cubicBezTo>
                  <a:cubicBezTo>
                    <a:pt x="1000" y="1853"/>
                    <a:pt x="1017" y="1984"/>
                    <a:pt x="1017" y="1984"/>
                  </a:cubicBezTo>
                  <a:cubicBezTo>
                    <a:pt x="1017" y="1984"/>
                    <a:pt x="1050" y="1755"/>
                    <a:pt x="1099" y="1525"/>
                  </a:cubicBezTo>
                  <a:cubicBezTo>
                    <a:pt x="1115" y="1443"/>
                    <a:pt x="1131" y="1361"/>
                    <a:pt x="1148" y="1296"/>
                  </a:cubicBezTo>
                  <a:cubicBezTo>
                    <a:pt x="1263" y="919"/>
                    <a:pt x="1099" y="525"/>
                    <a:pt x="771" y="345"/>
                  </a:cubicBezTo>
                  <a:cubicBezTo>
                    <a:pt x="329" y="83"/>
                    <a:pt x="312" y="1"/>
                    <a:pt x="31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2"/>
            <p:cNvSpPr/>
            <p:nvPr/>
          </p:nvSpPr>
          <p:spPr>
            <a:xfrm>
              <a:off x="1695700" y="612775"/>
              <a:ext cx="58225" cy="52700"/>
            </a:xfrm>
            <a:custGeom>
              <a:rect b="b" l="l" r="r" t="t"/>
              <a:pathLst>
                <a:path extrusionOk="0" h="2108" w="2329">
                  <a:moveTo>
                    <a:pt x="1800" y="1"/>
                  </a:moveTo>
                  <a:cubicBezTo>
                    <a:pt x="1326" y="1"/>
                    <a:pt x="1020" y="401"/>
                    <a:pt x="935" y="1096"/>
                  </a:cubicBezTo>
                  <a:cubicBezTo>
                    <a:pt x="919" y="1211"/>
                    <a:pt x="886" y="1325"/>
                    <a:pt x="821" y="1440"/>
                  </a:cubicBezTo>
                  <a:cubicBezTo>
                    <a:pt x="633" y="1766"/>
                    <a:pt x="253" y="1804"/>
                    <a:pt x="84" y="1804"/>
                  </a:cubicBezTo>
                  <a:cubicBezTo>
                    <a:pt x="33" y="1804"/>
                    <a:pt x="1" y="1801"/>
                    <a:pt x="1" y="1801"/>
                  </a:cubicBezTo>
                  <a:lnTo>
                    <a:pt x="1" y="1801"/>
                  </a:lnTo>
                  <a:cubicBezTo>
                    <a:pt x="132" y="1856"/>
                    <a:pt x="710" y="2108"/>
                    <a:pt x="1246" y="2108"/>
                  </a:cubicBezTo>
                  <a:cubicBezTo>
                    <a:pt x="1511" y="2108"/>
                    <a:pt x="1767" y="2046"/>
                    <a:pt x="1952" y="1866"/>
                  </a:cubicBezTo>
                  <a:cubicBezTo>
                    <a:pt x="2066" y="1752"/>
                    <a:pt x="2165" y="1604"/>
                    <a:pt x="2214" y="1440"/>
                  </a:cubicBezTo>
                  <a:cubicBezTo>
                    <a:pt x="2329" y="998"/>
                    <a:pt x="2083" y="555"/>
                    <a:pt x="1968" y="391"/>
                  </a:cubicBezTo>
                  <a:cubicBezTo>
                    <a:pt x="1870" y="276"/>
                    <a:pt x="1902" y="96"/>
                    <a:pt x="2033" y="31"/>
                  </a:cubicBezTo>
                  <a:cubicBezTo>
                    <a:pt x="1952" y="11"/>
                    <a:pt x="1874" y="1"/>
                    <a:pt x="18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2"/>
            <p:cNvSpPr/>
            <p:nvPr/>
          </p:nvSpPr>
          <p:spPr>
            <a:xfrm>
              <a:off x="1594500" y="577800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2048" y="0"/>
                  </a:moveTo>
                  <a:cubicBezTo>
                    <a:pt x="332" y="0"/>
                    <a:pt x="295" y="1096"/>
                    <a:pt x="295" y="1380"/>
                  </a:cubicBezTo>
                  <a:cubicBezTo>
                    <a:pt x="295" y="1561"/>
                    <a:pt x="181" y="1741"/>
                    <a:pt x="0" y="1790"/>
                  </a:cubicBezTo>
                  <a:cubicBezTo>
                    <a:pt x="272" y="1903"/>
                    <a:pt x="509" y="1951"/>
                    <a:pt x="716" y="1951"/>
                  </a:cubicBezTo>
                  <a:cubicBezTo>
                    <a:pt x="1471" y="1951"/>
                    <a:pt x="1831" y="1308"/>
                    <a:pt x="2049" y="807"/>
                  </a:cubicBezTo>
                  <a:cubicBezTo>
                    <a:pt x="2197" y="413"/>
                    <a:pt x="2557" y="151"/>
                    <a:pt x="2967" y="85"/>
                  </a:cubicBezTo>
                  <a:cubicBezTo>
                    <a:pt x="2617" y="26"/>
                    <a:pt x="2312" y="0"/>
                    <a:pt x="20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2"/>
            <p:cNvSpPr/>
            <p:nvPr/>
          </p:nvSpPr>
          <p:spPr>
            <a:xfrm>
              <a:off x="1565800" y="577350"/>
              <a:ext cx="36500" cy="28300"/>
            </a:xfrm>
            <a:custGeom>
              <a:rect b="b" l="l" r="r" t="t"/>
              <a:pathLst>
                <a:path extrusionOk="0" h="1132" w="1460">
                  <a:moveTo>
                    <a:pt x="493" y="0"/>
                  </a:moveTo>
                  <a:cubicBezTo>
                    <a:pt x="444" y="0"/>
                    <a:pt x="393" y="12"/>
                    <a:pt x="345" y="38"/>
                  </a:cubicBezTo>
                  <a:cubicBezTo>
                    <a:pt x="116" y="153"/>
                    <a:pt x="1" y="431"/>
                    <a:pt x="116" y="661"/>
                  </a:cubicBezTo>
                  <a:cubicBezTo>
                    <a:pt x="198" y="874"/>
                    <a:pt x="362" y="1021"/>
                    <a:pt x="575" y="1087"/>
                  </a:cubicBezTo>
                  <a:cubicBezTo>
                    <a:pt x="653" y="1117"/>
                    <a:pt x="735" y="1132"/>
                    <a:pt x="818" y="1132"/>
                  </a:cubicBezTo>
                  <a:cubicBezTo>
                    <a:pt x="961" y="1132"/>
                    <a:pt x="1106" y="1088"/>
                    <a:pt x="1230" y="1005"/>
                  </a:cubicBezTo>
                  <a:cubicBezTo>
                    <a:pt x="1378" y="874"/>
                    <a:pt x="1460" y="694"/>
                    <a:pt x="1443" y="513"/>
                  </a:cubicBezTo>
                  <a:lnTo>
                    <a:pt x="1443" y="513"/>
                  </a:lnTo>
                  <a:cubicBezTo>
                    <a:pt x="1443" y="513"/>
                    <a:pt x="1136" y="894"/>
                    <a:pt x="783" y="894"/>
                  </a:cubicBezTo>
                  <a:cubicBezTo>
                    <a:pt x="763" y="894"/>
                    <a:pt x="743" y="893"/>
                    <a:pt x="722" y="890"/>
                  </a:cubicBezTo>
                  <a:cubicBezTo>
                    <a:pt x="148" y="841"/>
                    <a:pt x="66" y="267"/>
                    <a:pt x="345" y="103"/>
                  </a:cubicBezTo>
                  <a:cubicBezTo>
                    <a:pt x="385" y="77"/>
                    <a:pt x="429" y="65"/>
                    <a:pt x="472" y="65"/>
                  </a:cubicBezTo>
                  <a:cubicBezTo>
                    <a:pt x="587" y="65"/>
                    <a:pt x="698" y="152"/>
                    <a:pt x="722" y="284"/>
                  </a:cubicBezTo>
                  <a:cubicBezTo>
                    <a:pt x="733" y="395"/>
                    <a:pt x="646" y="461"/>
                    <a:pt x="594" y="461"/>
                  </a:cubicBezTo>
                  <a:cubicBezTo>
                    <a:pt x="570" y="461"/>
                    <a:pt x="553" y="446"/>
                    <a:pt x="558" y="415"/>
                  </a:cubicBezTo>
                  <a:cubicBezTo>
                    <a:pt x="583" y="328"/>
                    <a:pt x="552" y="260"/>
                    <a:pt x="479" y="260"/>
                  </a:cubicBezTo>
                  <a:cubicBezTo>
                    <a:pt x="455" y="260"/>
                    <a:pt x="427" y="268"/>
                    <a:pt x="394" y="284"/>
                  </a:cubicBezTo>
                  <a:cubicBezTo>
                    <a:pt x="280" y="349"/>
                    <a:pt x="394" y="530"/>
                    <a:pt x="394" y="530"/>
                  </a:cubicBezTo>
                  <a:cubicBezTo>
                    <a:pt x="447" y="573"/>
                    <a:pt x="507" y="592"/>
                    <a:pt x="565" y="592"/>
                  </a:cubicBezTo>
                  <a:cubicBezTo>
                    <a:pt x="706" y="592"/>
                    <a:pt x="837" y="479"/>
                    <a:pt x="837" y="317"/>
                  </a:cubicBezTo>
                  <a:cubicBezTo>
                    <a:pt x="824" y="139"/>
                    <a:pt x="664" y="0"/>
                    <a:pt x="4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2"/>
            <p:cNvSpPr/>
            <p:nvPr/>
          </p:nvSpPr>
          <p:spPr>
            <a:xfrm>
              <a:off x="2154675" y="613125"/>
              <a:ext cx="30350" cy="84850"/>
            </a:xfrm>
            <a:custGeom>
              <a:rect b="b" l="l" r="r" t="t"/>
              <a:pathLst>
                <a:path extrusionOk="0" h="3394" w="1214">
                  <a:moveTo>
                    <a:pt x="607" y="0"/>
                  </a:moveTo>
                  <a:lnTo>
                    <a:pt x="558" y="344"/>
                  </a:lnTo>
                  <a:cubicBezTo>
                    <a:pt x="525" y="607"/>
                    <a:pt x="443" y="869"/>
                    <a:pt x="295" y="1098"/>
                  </a:cubicBezTo>
                  <a:cubicBezTo>
                    <a:pt x="213" y="1197"/>
                    <a:pt x="148" y="1311"/>
                    <a:pt x="99" y="1426"/>
                  </a:cubicBezTo>
                  <a:cubicBezTo>
                    <a:pt x="0" y="1672"/>
                    <a:pt x="33" y="1967"/>
                    <a:pt x="230" y="2164"/>
                  </a:cubicBezTo>
                  <a:cubicBezTo>
                    <a:pt x="410" y="2426"/>
                    <a:pt x="525" y="2737"/>
                    <a:pt x="574" y="3065"/>
                  </a:cubicBezTo>
                  <a:cubicBezTo>
                    <a:pt x="590" y="3147"/>
                    <a:pt x="590" y="3393"/>
                    <a:pt x="607" y="3393"/>
                  </a:cubicBezTo>
                  <a:cubicBezTo>
                    <a:pt x="607" y="3393"/>
                    <a:pt x="623" y="3131"/>
                    <a:pt x="640" y="3065"/>
                  </a:cubicBezTo>
                  <a:cubicBezTo>
                    <a:pt x="672" y="2737"/>
                    <a:pt x="803" y="2426"/>
                    <a:pt x="1000" y="2164"/>
                  </a:cubicBezTo>
                  <a:cubicBezTo>
                    <a:pt x="1180" y="1967"/>
                    <a:pt x="1213" y="1672"/>
                    <a:pt x="1115" y="1426"/>
                  </a:cubicBezTo>
                  <a:cubicBezTo>
                    <a:pt x="1066" y="1311"/>
                    <a:pt x="1000" y="1197"/>
                    <a:pt x="935" y="1098"/>
                  </a:cubicBezTo>
                  <a:cubicBezTo>
                    <a:pt x="771" y="869"/>
                    <a:pt x="672" y="607"/>
                    <a:pt x="640" y="344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2"/>
            <p:cNvSpPr/>
            <p:nvPr/>
          </p:nvSpPr>
          <p:spPr>
            <a:xfrm>
              <a:off x="2031375" y="540925"/>
              <a:ext cx="75775" cy="81650"/>
            </a:xfrm>
            <a:custGeom>
              <a:rect b="b" l="l" r="r" t="t"/>
              <a:pathLst>
                <a:path extrusionOk="0" h="3266" w="3031">
                  <a:moveTo>
                    <a:pt x="715" y="1"/>
                  </a:moveTo>
                  <a:cubicBezTo>
                    <a:pt x="57" y="1"/>
                    <a:pt x="0" y="778"/>
                    <a:pt x="1097" y="954"/>
                  </a:cubicBezTo>
                  <a:cubicBezTo>
                    <a:pt x="2359" y="1167"/>
                    <a:pt x="3031" y="3265"/>
                    <a:pt x="3031" y="3265"/>
                  </a:cubicBezTo>
                  <a:cubicBezTo>
                    <a:pt x="3031" y="3265"/>
                    <a:pt x="2719" y="1003"/>
                    <a:pt x="1457" y="249"/>
                  </a:cubicBezTo>
                  <a:cubicBezTo>
                    <a:pt x="1165" y="71"/>
                    <a:pt x="913" y="1"/>
                    <a:pt x="7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2"/>
            <p:cNvSpPr/>
            <p:nvPr/>
          </p:nvSpPr>
          <p:spPr>
            <a:xfrm>
              <a:off x="1878875" y="534450"/>
              <a:ext cx="130350" cy="112950"/>
            </a:xfrm>
            <a:custGeom>
              <a:rect b="b" l="l" r="r" t="t"/>
              <a:pathLst>
                <a:path extrusionOk="0" h="4518" w="5214">
                  <a:moveTo>
                    <a:pt x="2181" y="0"/>
                  </a:moveTo>
                  <a:lnTo>
                    <a:pt x="2181" y="0"/>
                  </a:lnTo>
                  <a:cubicBezTo>
                    <a:pt x="2017" y="197"/>
                    <a:pt x="1902" y="426"/>
                    <a:pt x="1820" y="672"/>
                  </a:cubicBezTo>
                  <a:cubicBezTo>
                    <a:pt x="1689" y="1082"/>
                    <a:pt x="1132" y="1311"/>
                    <a:pt x="575" y="1705"/>
                  </a:cubicBezTo>
                  <a:cubicBezTo>
                    <a:pt x="1" y="2082"/>
                    <a:pt x="83" y="2705"/>
                    <a:pt x="214" y="3032"/>
                  </a:cubicBezTo>
                  <a:cubicBezTo>
                    <a:pt x="280" y="3262"/>
                    <a:pt x="247" y="3508"/>
                    <a:pt x="148" y="3737"/>
                  </a:cubicBezTo>
                  <a:cubicBezTo>
                    <a:pt x="411" y="3491"/>
                    <a:pt x="722" y="3327"/>
                    <a:pt x="1066" y="3245"/>
                  </a:cubicBezTo>
                  <a:cubicBezTo>
                    <a:pt x="1673" y="3049"/>
                    <a:pt x="1656" y="2754"/>
                    <a:pt x="1656" y="2295"/>
                  </a:cubicBezTo>
                  <a:cubicBezTo>
                    <a:pt x="1642" y="1877"/>
                    <a:pt x="1817" y="1852"/>
                    <a:pt x="1860" y="1852"/>
                  </a:cubicBezTo>
                  <a:cubicBezTo>
                    <a:pt x="1866" y="1852"/>
                    <a:pt x="1869" y="1852"/>
                    <a:pt x="1869" y="1852"/>
                  </a:cubicBezTo>
                  <a:cubicBezTo>
                    <a:pt x="1874" y="1852"/>
                    <a:pt x="1878" y="1852"/>
                    <a:pt x="1882" y="1852"/>
                  </a:cubicBezTo>
                  <a:cubicBezTo>
                    <a:pt x="2163" y="1852"/>
                    <a:pt x="2098" y="2381"/>
                    <a:pt x="2066" y="2672"/>
                  </a:cubicBezTo>
                  <a:cubicBezTo>
                    <a:pt x="2050" y="2967"/>
                    <a:pt x="1935" y="3573"/>
                    <a:pt x="2476" y="4163"/>
                  </a:cubicBezTo>
                  <a:cubicBezTo>
                    <a:pt x="2718" y="4427"/>
                    <a:pt x="3042" y="4517"/>
                    <a:pt x="3364" y="4517"/>
                  </a:cubicBezTo>
                  <a:cubicBezTo>
                    <a:pt x="3762" y="4517"/>
                    <a:pt x="4158" y="4380"/>
                    <a:pt x="4394" y="4262"/>
                  </a:cubicBezTo>
                  <a:cubicBezTo>
                    <a:pt x="4498" y="4216"/>
                    <a:pt x="4610" y="4194"/>
                    <a:pt x="4723" y="4194"/>
                  </a:cubicBezTo>
                  <a:cubicBezTo>
                    <a:pt x="4893" y="4194"/>
                    <a:pt x="5065" y="4245"/>
                    <a:pt x="5213" y="4344"/>
                  </a:cubicBezTo>
                  <a:cubicBezTo>
                    <a:pt x="5066" y="3475"/>
                    <a:pt x="4640" y="3196"/>
                    <a:pt x="4000" y="3131"/>
                  </a:cubicBezTo>
                  <a:cubicBezTo>
                    <a:pt x="3377" y="3065"/>
                    <a:pt x="2525" y="2852"/>
                    <a:pt x="2197" y="1770"/>
                  </a:cubicBezTo>
                  <a:cubicBezTo>
                    <a:pt x="1853" y="705"/>
                    <a:pt x="2181" y="0"/>
                    <a:pt x="21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2"/>
            <p:cNvSpPr/>
            <p:nvPr/>
          </p:nvSpPr>
          <p:spPr>
            <a:xfrm>
              <a:off x="1899375" y="610650"/>
              <a:ext cx="31975" cy="49625"/>
            </a:xfrm>
            <a:custGeom>
              <a:rect b="b" l="l" r="r" t="t"/>
              <a:pathLst>
                <a:path extrusionOk="0" h="1985" w="1279">
                  <a:moveTo>
                    <a:pt x="951" y="1"/>
                  </a:moveTo>
                  <a:cubicBezTo>
                    <a:pt x="951" y="1"/>
                    <a:pt x="951" y="1"/>
                    <a:pt x="951" y="1"/>
                  </a:cubicBezTo>
                  <a:lnTo>
                    <a:pt x="951" y="1"/>
                  </a:lnTo>
                  <a:cubicBezTo>
                    <a:pt x="951" y="1"/>
                    <a:pt x="951" y="1"/>
                    <a:pt x="951" y="1"/>
                  </a:cubicBezTo>
                  <a:close/>
                  <a:moveTo>
                    <a:pt x="951" y="1"/>
                  </a:moveTo>
                  <a:lnTo>
                    <a:pt x="951" y="1"/>
                  </a:lnTo>
                  <a:cubicBezTo>
                    <a:pt x="950" y="10"/>
                    <a:pt x="928" y="96"/>
                    <a:pt x="509" y="345"/>
                  </a:cubicBezTo>
                  <a:cubicBezTo>
                    <a:pt x="164" y="525"/>
                    <a:pt x="0" y="919"/>
                    <a:pt x="115" y="1296"/>
                  </a:cubicBezTo>
                  <a:cubicBezTo>
                    <a:pt x="148" y="1361"/>
                    <a:pt x="164" y="1443"/>
                    <a:pt x="181" y="1525"/>
                  </a:cubicBezTo>
                  <a:cubicBezTo>
                    <a:pt x="230" y="1755"/>
                    <a:pt x="263" y="1984"/>
                    <a:pt x="263" y="1984"/>
                  </a:cubicBezTo>
                  <a:cubicBezTo>
                    <a:pt x="263" y="1984"/>
                    <a:pt x="263" y="1853"/>
                    <a:pt x="787" y="1558"/>
                  </a:cubicBezTo>
                  <a:cubicBezTo>
                    <a:pt x="804" y="1542"/>
                    <a:pt x="804" y="1525"/>
                    <a:pt x="820" y="1525"/>
                  </a:cubicBezTo>
                  <a:cubicBezTo>
                    <a:pt x="1279" y="1230"/>
                    <a:pt x="1099" y="820"/>
                    <a:pt x="1000" y="558"/>
                  </a:cubicBezTo>
                  <a:cubicBezTo>
                    <a:pt x="951" y="378"/>
                    <a:pt x="935" y="182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2"/>
            <p:cNvSpPr/>
            <p:nvPr/>
          </p:nvSpPr>
          <p:spPr>
            <a:xfrm>
              <a:off x="1192100" y="576925"/>
              <a:ext cx="212275" cy="254625"/>
            </a:xfrm>
            <a:custGeom>
              <a:rect b="b" l="l" r="r" t="t"/>
              <a:pathLst>
                <a:path extrusionOk="0" h="10185" w="8491">
                  <a:moveTo>
                    <a:pt x="6298" y="1"/>
                  </a:moveTo>
                  <a:cubicBezTo>
                    <a:pt x="6096" y="1"/>
                    <a:pt x="5891" y="23"/>
                    <a:pt x="5688" y="71"/>
                  </a:cubicBezTo>
                  <a:cubicBezTo>
                    <a:pt x="4491" y="334"/>
                    <a:pt x="3737" y="1579"/>
                    <a:pt x="3508" y="2841"/>
                  </a:cubicBezTo>
                  <a:cubicBezTo>
                    <a:pt x="3491" y="2858"/>
                    <a:pt x="3491" y="2858"/>
                    <a:pt x="3491" y="2874"/>
                  </a:cubicBezTo>
                  <a:cubicBezTo>
                    <a:pt x="3262" y="4169"/>
                    <a:pt x="3508" y="5382"/>
                    <a:pt x="3442" y="6497"/>
                  </a:cubicBezTo>
                  <a:cubicBezTo>
                    <a:pt x="3508" y="7480"/>
                    <a:pt x="3147" y="8447"/>
                    <a:pt x="2442" y="9136"/>
                  </a:cubicBezTo>
                  <a:cubicBezTo>
                    <a:pt x="1770" y="9758"/>
                    <a:pt x="902" y="10119"/>
                    <a:pt x="0" y="10185"/>
                  </a:cubicBezTo>
                  <a:cubicBezTo>
                    <a:pt x="918" y="10152"/>
                    <a:pt x="1803" y="9808"/>
                    <a:pt x="2508" y="9201"/>
                  </a:cubicBezTo>
                  <a:cubicBezTo>
                    <a:pt x="3245" y="8496"/>
                    <a:pt x="3639" y="7513"/>
                    <a:pt x="3590" y="6497"/>
                  </a:cubicBezTo>
                  <a:cubicBezTo>
                    <a:pt x="3655" y="5382"/>
                    <a:pt x="3426" y="4136"/>
                    <a:pt x="3655" y="2891"/>
                  </a:cubicBezTo>
                  <a:cubicBezTo>
                    <a:pt x="3655" y="2874"/>
                    <a:pt x="3655" y="2874"/>
                    <a:pt x="3655" y="2874"/>
                  </a:cubicBezTo>
                  <a:cubicBezTo>
                    <a:pt x="3901" y="1645"/>
                    <a:pt x="4606" y="481"/>
                    <a:pt x="5704" y="219"/>
                  </a:cubicBezTo>
                  <a:cubicBezTo>
                    <a:pt x="5835" y="186"/>
                    <a:pt x="5966" y="170"/>
                    <a:pt x="6098" y="153"/>
                  </a:cubicBezTo>
                  <a:cubicBezTo>
                    <a:pt x="6142" y="150"/>
                    <a:pt x="6187" y="148"/>
                    <a:pt x="6232" y="148"/>
                  </a:cubicBezTo>
                  <a:cubicBezTo>
                    <a:pt x="6629" y="148"/>
                    <a:pt x="7019" y="278"/>
                    <a:pt x="7343" y="514"/>
                  </a:cubicBezTo>
                  <a:cubicBezTo>
                    <a:pt x="8048" y="1088"/>
                    <a:pt x="7950" y="2317"/>
                    <a:pt x="7540" y="2710"/>
                  </a:cubicBezTo>
                  <a:cubicBezTo>
                    <a:pt x="7474" y="2759"/>
                    <a:pt x="7392" y="2825"/>
                    <a:pt x="7311" y="2858"/>
                  </a:cubicBezTo>
                  <a:cubicBezTo>
                    <a:pt x="7196" y="2923"/>
                    <a:pt x="7065" y="2956"/>
                    <a:pt x="6934" y="2956"/>
                  </a:cubicBezTo>
                  <a:cubicBezTo>
                    <a:pt x="6802" y="2956"/>
                    <a:pt x="6671" y="2923"/>
                    <a:pt x="6557" y="2858"/>
                  </a:cubicBezTo>
                  <a:cubicBezTo>
                    <a:pt x="6475" y="2809"/>
                    <a:pt x="6409" y="2743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01" y="2664"/>
                    <a:pt x="6439" y="2664"/>
                  </a:cubicBezTo>
                  <a:cubicBezTo>
                    <a:pt x="6569" y="2664"/>
                    <a:pt x="6858" y="2635"/>
                    <a:pt x="6934" y="2382"/>
                  </a:cubicBezTo>
                  <a:cubicBezTo>
                    <a:pt x="7065" y="2071"/>
                    <a:pt x="6868" y="1727"/>
                    <a:pt x="6540" y="1661"/>
                  </a:cubicBezTo>
                  <a:cubicBezTo>
                    <a:pt x="6484" y="1645"/>
                    <a:pt x="6429" y="1638"/>
                    <a:pt x="6376" y="1638"/>
                  </a:cubicBezTo>
                  <a:cubicBezTo>
                    <a:pt x="5990" y="1638"/>
                    <a:pt x="5691" y="2028"/>
                    <a:pt x="5835" y="2432"/>
                  </a:cubicBezTo>
                  <a:cubicBezTo>
                    <a:pt x="5884" y="2612"/>
                    <a:pt x="5999" y="2759"/>
                    <a:pt x="6163" y="2858"/>
                  </a:cubicBezTo>
                  <a:cubicBezTo>
                    <a:pt x="6410" y="3020"/>
                    <a:pt x="6693" y="3102"/>
                    <a:pt x="6975" y="3102"/>
                  </a:cubicBezTo>
                  <a:cubicBezTo>
                    <a:pt x="7234" y="3102"/>
                    <a:pt x="7492" y="3032"/>
                    <a:pt x="7720" y="2891"/>
                  </a:cubicBezTo>
                  <a:lnTo>
                    <a:pt x="7769" y="2858"/>
                  </a:lnTo>
                  <a:cubicBezTo>
                    <a:pt x="8294" y="2464"/>
                    <a:pt x="8491" y="1776"/>
                    <a:pt x="8245" y="1169"/>
                  </a:cubicBezTo>
                  <a:cubicBezTo>
                    <a:pt x="8030" y="459"/>
                    <a:pt x="7202" y="1"/>
                    <a:pt x="629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2"/>
            <p:cNvSpPr/>
            <p:nvPr/>
          </p:nvSpPr>
          <p:spPr>
            <a:xfrm>
              <a:off x="1297800" y="612775"/>
              <a:ext cx="58225" cy="52700"/>
            </a:xfrm>
            <a:custGeom>
              <a:rect b="b" l="l" r="r" t="t"/>
              <a:pathLst>
                <a:path extrusionOk="0" h="2108" w="2329">
                  <a:moveTo>
                    <a:pt x="540" y="1"/>
                  </a:moveTo>
                  <a:cubicBezTo>
                    <a:pt x="468" y="1"/>
                    <a:pt x="392" y="11"/>
                    <a:pt x="312" y="31"/>
                  </a:cubicBezTo>
                  <a:cubicBezTo>
                    <a:pt x="427" y="96"/>
                    <a:pt x="460" y="276"/>
                    <a:pt x="362" y="391"/>
                  </a:cubicBezTo>
                  <a:cubicBezTo>
                    <a:pt x="247" y="555"/>
                    <a:pt x="1" y="998"/>
                    <a:pt x="132" y="1440"/>
                  </a:cubicBezTo>
                  <a:cubicBezTo>
                    <a:pt x="165" y="1604"/>
                    <a:pt x="263" y="1752"/>
                    <a:pt x="378" y="1866"/>
                  </a:cubicBezTo>
                  <a:cubicBezTo>
                    <a:pt x="563" y="2046"/>
                    <a:pt x="818" y="2108"/>
                    <a:pt x="1084" y="2108"/>
                  </a:cubicBezTo>
                  <a:cubicBezTo>
                    <a:pt x="1619" y="2108"/>
                    <a:pt x="2197" y="1856"/>
                    <a:pt x="2329" y="1801"/>
                  </a:cubicBezTo>
                  <a:lnTo>
                    <a:pt x="2329" y="1801"/>
                  </a:lnTo>
                  <a:cubicBezTo>
                    <a:pt x="2329" y="1801"/>
                    <a:pt x="2298" y="1804"/>
                    <a:pt x="2247" y="1804"/>
                  </a:cubicBezTo>
                  <a:cubicBezTo>
                    <a:pt x="2083" y="1804"/>
                    <a:pt x="1710" y="1766"/>
                    <a:pt x="1509" y="1440"/>
                  </a:cubicBezTo>
                  <a:cubicBezTo>
                    <a:pt x="1443" y="1325"/>
                    <a:pt x="1411" y="1211"/>
                    <a:pt x="1394" y="1096"/>
                  </a:cubicBezTo>
                  <a:cubicBezTo>
                    <a:pt x="1309" y="401"/>
                    <a:pt x="1003" y="1"/>
                    <a:pt x="5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2"/>
            <p:cNvSpPr/>
            <p:nvPr/>
          </p:nvSpPr>
          <p:spPr>
            <a:xfrm>
              <a:off x="1383450" y="577800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51"/>
                    <a:pt x="755" y="413"/>
                    <a:pt x="919" y="807"/>
                  </a:cubicBezTo>
                  <a:cubicBezTo>
                    <a:pt x="1124" y="1308"/>
                    <a:pt x="1482" y="1951"/>
                    <a:pt x="2244" y="1951"/>
                  </a:cubicBezTo>
                  <a:cubicBezTo>
                    <a:pt x="2453" y="1951"/>
                    <a:pt x="2692" y="1903"/>
                    <a:pt x="2968" y="1790"/>
                  </a:cubicBezTo>
                  <a:cubicBezTo>
                    <a:pt x="2787" y="1725"/>
                    <a:pt x="2673" y="1561"/>
                    <a:pt x="2673" y="1380"/>
                  </a:cubicBezTo>
                  <a:cubicBezTo>
                    <a:pt x="2673" y="1096"/>
                    <a:pt x="2623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2"/>
            <p:cNvSpPr/>
            <p:nvPr/>
          </p:nvSpPr>
          <p:spPr>
            <a:xfrm>
              <a:off x="1449850" y="577350"/>
              <a:ext cx="36075" cy="28300"/>
            </a:xfrm>
            <a:custGeom>
              <a:rect b="b" l="l" r="r" t="t"/>
              <a:pathLst>
                <a:path extrusionOk="0" h="1132" w="1443">
                  <a:moveTo>
                    <a:pt x="959" y="0"/>
                  </a:moveTo>
                  <a:cubicBezTo>
                    <a:pt x="781" y="0"/>
                    <a:pt x="623" y="142"/>
                    <a:pt x="623" y="333"/>
                  </a:cubicBezTo>
                  <a:cubicBezTo>
                    <a:pt x="623" y="496"/>
                    <a:pt x="756" y="601"/>
                    <a:pt x="897" y="601"/>
                  </a:cubicBezTo>
                  <a:cubicBezTo>
                    <a:pt x="955" y="601"/>
                    <a:pt x="1013" y="584"/>
                    <a:pt x="1066" y="546"/>
                  </a:cubicBezTo>
                  <a:cubicBezTo>
                    <a:pt x="1066" y="546"/>
                    <a:pt x="1180" y="366"/>
                    <a:pt x="1066" y="300"/>
                  </a:cubicBezTo>
                  <a:cubicBezTo>
                    <a:pt x="1037" y="284"/>
                    <a:pt x="1010" y="277"/>
                    <a:pt x="987" y="277"/>
                  </a:cubicBezTo>
                  <a:cubicBezTo>
                    <a:pt x="916" y="277"/>
                    <a:pt x="873" y="341"/>
                    <a:pt x="885" y="415"/>
                  </a:cubicBezTo>
                  <a:cubicBezTo>
                    <a:pt x="896" y="447"/>
                    <a:pt x="880" y="462"/>
                    <a:pt x="856" y="462"/>
                  </a:cubicBezTo>
                  <a:cubicBezTo>
                    <a:pt x="805" y="462"/>
                    <a:pt x="716" y="399"/>
                    <a:pt x="738" y="300"/>
                  </a:cubicBezTo>
                  <a:cubicBezTo>
                    <a:pt x="750" y="156"/>
                    <a:pt x="858" y="65"/>
                    <a:pt x="980" y="65"/>
                  </a:cubicBezTo>
                  <a:cubicBezTo>
                    <a:pt x="1025" y="65"/>
                    <a:pt x="1071" y="77"/>
                    <a:pt x="1115" y="103"/>
                  </a:cubicBezTo>
                  <a:cubicBezTo>
                    <a:pt x="1393" y="267"/>
                    <a:pt x="1328" y="841"/>
                    <a:pt x="738" y="890"/>
                  </a:cubicBezTo>
                  <a:cubicBezTo>
                    <a:pt x="716" y="893"/>
                    <a:pt x="695" y="894"/>
                    <a:pt x="674" y="894"/>
                  </a:cubicBezTo>
                  <a:cubicBezTo>
                    <a:pt x="310" y="894"/>
                    <a:pt x="17" y="513"/>
                    <a:pt x="17" y="513"/>
                  </a:cubicBezTo>
                  <a:lnTo>
                    <a:pt x="17" y="513"/>
                  </a:lnTo>
                  <a:cubicBezTo>
                    <a:pt x="0" y="694"/>
                    <a:pt x="82" y="874"/>
                    <a:pt x="213" y="1005"/>
                  </a:cubicBezTo>
                  <a:cubicBezTo>
                    <a:pt x="338" y="1088"/>
                    <a:pt x="482" y="1132"/>
                    <a:pt x="625" y="1132"/>
                  </a:cubicBezTo>
                  <a:cubicBezTo>
                    <a:pt x="708" y="1132"/>
                    <a:pt x="791" y="1117"/>
                    <a:pt x="869" y="1087"/>
                  </a:cubicBezTo>
                  <a:cubicBezTo>
                    <a:pt x="1082" y="1021"/>
                    <a:pt x="1262" y="874"/>
                    <a:pt x="1344" y="661"/>
                  </a:cubicBezTo>
                  <a:cubicBezTo>
                    <a:pt x="1443" y="415"/>
                    <a:pt x="1344" y="153"/>
                    <a:pt x="1115" y="38"/>
                  </a:cubicBezTo>
                  <a:cubicBezTo>
                    <a:pt x="1063" y="12"/>
                    <a:pt x="1011" y="0"/>
                    <a:pt x="9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2"/>
            <p:cNvSpPr/>
            <p:nvPr/>
          </p:nvSpPr>
          <p:spPr>
            <a:xfrm>
              <a:off x="945800" y="599775"/>
              <a:ext cx="68875" cy="268650"/>
            </a:xfrm>
            <a:custGeom>
              <a:rect b="b" l="l" r="r" t="t"/>
              <a:pathLst>
                <a:path extrusionOk="0" h="10746" w="2755">
                  <a:moveTo>
                    <a:pt x="1458" y="1"/>
                  </a:moveTo>
                  <a:cubicBezTo>
                    <a:pt x="1124" y="1"/>
                    <a:pt x="779" y="125"/>
                    <a:pt x="509" y="419"/>
                  </a:cubicBezTo>
                  <a:cubicBezTo>
                    <a:pt x="165" y="846"/>
                    <a:pt x="1" y="1403"/>
                    <a:pt x="34" y="1960"/>
                  </a:cubicBezTo>
                  <a:cubicBezTo>
                    <a:pt x="50" y="2485"/>
                    <a:pt x="148" y="3009"/>
                    <a:pt x="345" y="3501"/>
                  </a:cubicBezTo>
                  <a:cubicBezTo>
                    <a:pt x="1181" y="5550"/>
                    <a:pt x="2066" y="7500"/>
                    <a:pt x="1525" y="8943"/>
                  </a:cubicBezTo>
                  <a:cubicBezTo>
                    <a:pt x="1263" y="9697"/>
                    <a:pt x="755" y="10336"/>
                    <a:pt x="83" y="10746"/>
                  </a:cubicBezTo>
                  <a:cubicBezTo>
                    <a:pt x="165" y="10697"/>
                    <a:pt x="1066" y="10287"/>
                    <a:pt x="1607" y="8976"/>
                  </a:cubicBezTo>
                  <a:cubicBezTo>
                    <a:pt x="2214" y="7500"/>
                    <a:pt x="1345" y="5468"/>
                    <a:pt x="509" y="3435"/>
                  </a:cubicBezTo>
                  <a:cubicBezTo>
                    <a:pt x="329" y="2960"/>
                    <a:pt x="230" y="2468"/>
                    <a:pt x="198" y="1944"/>
                  </a:cubicBezTo>
                  <a:cubicBezTo>
                    <a:pt x="165" y="1436"/>
                    <a:pt x="312" y="928"/>
                    <a:pt x="607" y="501"/>
                  </a:cubicBezTo>
                  <a:cubicBezTo>
                    <a:pt x="847" y="231"/>
                    <a:pt x="1164" y="115"/>
                    <a:pt x="1474" y="115"/>
                  </a:cubicBezTo>
                  <a:cubicBezTo>
                    <a:pt x="1993" y="115"/>
                    <a:pt x="2492" y="439"/>
                    <a:pt x="2574" y="911"/>
                  </a:cubicBezTo>
                  <a:cubicBezTo>
                    <a:pt x="2682" y="1436"/>
                    <a:pt x="2267" y="1917"/>
                    <a:pt x="1754" y="1917"/>
                  </a:cubicBezTo>
                  <a:cubicBezTo>
                    <a:pt x="1722" y="1917"/>
                    <a:pt x="1689" y="1915"/>
                    <a:pt x="1656" y="1911"/>
                  </a:cubicBezTo>
                  <a:lnTo>
                    <a:pt x="1640" y="1911"/>
                  </a:lnTo>
                  <a:cubicBezTo>
                    <a:pt x="1624" y="1911"/>
                    <a:pt x="1607" y="1911"/>
                    <a:pt x="1591" y="1895"/>
                  </a:cubicBezTo>
                  <a:cubicBezTo>
                    <a:pt x="1509" y="1878"/>
                    <a:pt x="1443" y="1829"/>
                    <a:pt x="1410" y="1763"/>
                  </a:cubicBezTo>
                  <a:cubicBezTo>
                    <a:pt x="1410" y="1763"/>
                    <a:pt x="1378" y="1698"/>
                    <a:pt x="1410" y="1649"/>
                  </a:cubicBezTo>
                  <a:cubicBezTo>
                    <a:pt x="1443" y="1616"/>
                    <a:pt x="1804" y="1649"/>
                    <a:pt x="1820" y="1321"/>
                  </a:cubicBezTo>
                  <a:cubicBezTo>
                    <a:pt x="1831" y="1069"/>
                    <a:pt x="1627" y="905"/>
                    <a:pt x="1418" y="905"/>
                  </a:cubicBezTo>
                  <a:cubicBezTo>
                    <a:pt x="1301" y="905"/>
                    <a:pt x="1182" y="957"/>
                    <a:pt x="1099" y="1075"/>
                  </a:cubicBezTo>
                  <a:cubicBezTo>
                    <a:pt x="902" y="1337"/>
                    <a:pt x="1165" y="1927"/>
                    <a:pt x="1689" y="1960"/>
                  </a:cubicBezTo>
                  <a:lnTo>
                    <a:pt x="1853" y="1960"/>
                  </a:lnTo>
                  <a:cubicBezTo>
                    <a:pt x="2378" y="1911"/>
                    <a:pt x="2755" y="1419"/>
                    <a:pt x="2656" y="895"/>
                  </a:cubicBezTo>
                  <a:cubicBezTo>
                    <a:pt x="2583" y="375"/>
                    <a:pt x="2036" y="1"/>
                    <a:pt x="14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2"/>
            <p:cNvSpPr/>
            <p:nvPr/>
          </p:nvSpPr>
          <p:spPr>
            <a:xfrm>
              <a:off x="947850" y="86840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2"/>
            <p:cNvSpPr/>
            <p:nvPr/>
          </p:nvSpPr>
          <p:spPr>
            <a:xfrm>
              <a:off x="944575" y="540925"/>
              <a:ext cx="75875" cy="81650"/>
            </a:xfrm>
            <a:custGeom>
              <a:rect b="b" l="l" r="r" t="t"/>
              <a:pathLst>
                <a:path extrusionOk="0" h="3266" w="3035">
                  <a:moveTo>
                    <a:pt x="2317" y="1"/>
                  </a:moveTo>
                  <a:cubicBezTo>
                    <a:pt x="2119" y="1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89" y="1183"/>
                    <a:pt x="1951" y="954"/>
                  </a:cubicBezTo>
                  <a:cubicBezTo>
                    <a:pt x="3035" y="778"/>
                    <a:pt x="2976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2"/>
            <p:cNvSpPr/>
            <p:nvPr/>
          </p:nvSpPr>
          <p:spPr>
            <a:xfrm>
              <a:off x="1042525" y="534450"/>
              <a:ext cx="129925" cy="112950"/>
            </a:xfrm>
            <a:custGeom>
              <a:rect b="b" l="l" r="r" t="t"/>
              <a:pathLst>
                <a:path extrusionOk="0" h="4518" w="5197">
                  <a:moveTo>
                    <a:pt x="3033" y="0"/>
                  </a:moveTo>
                  <a:lnTo>
                    <a:pt x="3033" y="0"/>
                  </a:lnTo>
                  <a:cubicBezTo>
                    <a:pt x="3033" y="0"/>
                    <a:pt x="3344" y="705"/>
                    <a:pt x="3016" y="1770"/>
                  </a:cubicBezTo>
                  <a:cubicBezTo>
                    <a:pt x="2672" y="2852"/>
                    <a:pt x="1836" y="3082"/>
                    <a:pt x="1197" y="3131"/>
                  </a:cubicBezTo>
                  <a:cubicBezTo>
                    <a:pt x="557" y="3180"/>
                    <a:pt x="131" y="3475"/>
                    <a:pt x="0" y="4344"/>
                  </a:cubicBezTo>
                  <a:cubicBezTo>
                    <a:pt x="138" y="4245"/>
                    <a:pt x="306" y="4194"/>
                    <a:pt x="479" y="4194"/>
                  </a:cubicBezTo>
                  <a:cubicBezTo>
                    <a:pt x="593" y="4194"/>
                    <a:pt x="709" y="4216"/>
                    <a:pt x="820" y="4262"/>
                  </a:cubicBezTo>
                  <a:cubicBezTo>
                    <a:pt x="1055" y="4380"/>
                    <a:pt x="1446" y="4517"/>
                    <a:pt x="1840" y="4517"/>
                  </a:cubicBezTo>
                  <a:cubicBezTo>
                    <a:pt x="2159" y="4517"/>
                    <a:pt x="2479" y="4427"/>
                    <a:pt x="2721" y="4163"/>
                  </a:cubicBezTo>
                  <a:cubicBezTo>
                    <a:pt x="3262" y="3573"/>
                    <a:pt x="3164" y="2967"/>
                    <a:pt x="3131" y="2672"/>
                  </a:cubicBezTo>
                  <a:cubicBezTo>
                    <a:pt x="3115" y="2381"/>
                    <a:pt x="3051" y="1852"/>
                    <a:pt x="3331" y="1852"/>
                  </a:cubicBezTo>
                  <a:cubicBezTo>
                    <a:pt x="3335" y="1852"/>
                    <a:pt x="3340" y="1852"/>
                    <a:pt x="3344" y="1852"/>
                  </a:cubicBezTo>
                  <a:cubicBezTo>
                    <a:pt x="3344" y="1852"/>
                    <a:pt x="3347" y="1852"/>
                    <a:pt x="3353" y="1852"/>
                  </a:cubicBezTo>
                  <a:cubicBezTo>
                    <a:pt x="3396" y="1852"/>
                    <a:pt x="3571" y="1877"/>
                    <a:pt x="3557" y="2295"/>
                  </a:cubicBezTo>
                  <a:cubicBezTo>
                    <a:pt x="3557" y="2754"/>
                    <a:pt x="3524" y="3049"/>
                    <a:pt x="4147" y="3229"/>
                  </a:cubicBezTo>
                  <a:cubicBezTo>
                    <a:pt x="4491" y="3327"/>
                    <a:pt x="4803" y="3491"/>
                    <a:pt x="5065" y="3721"/>
                  </a:cubicBezTo>
                  <a:cubicBezTo>
                    <a:pt x="4950" y="3508"/>
                    <a:pt x="4934" y="3262"/>
                    <a:pt x="5000" y="3049"/>
                  </a:cubicBezTo>
                  <a:cubicBezTo>
                    <a:pt x="5114" y="2705"/>
                    <a:pt x="5196" y="2098"/>
                    <a:pt x="4639" y="1705"/>
                  </a:cubicBezTo>
                  <a:cubicBezTo>
                    <a:pt x="4065" y="1311"/>
                    <a:pt x="3524" y="1065"/>
                    <a:pt x="3393" y="672"/>
                  </a:cubicBezTo>
                  <a:cubicBezTo>
                    <a:pt x="3311" y="426"/>
                    <a:pt x="3196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2"/>
            <p:cNvSpPr/>
            <p:nvPr/>
          </p:nvSpPr>
          <p:spPr>
            <a:xfrm>
              <a:off x="1120375" y="610650"/>
              <a:ext cx="32000" cy="49625"/>
            </a:xfrm>
            <a:custGeom>
              <a:rect b="b" l="l" r="r" t="t"/>
              <a:pathLst>
                <a:path extrusionOk="0" h="1985" w="1280">
                  <a:moveTo>
                    <a:pt x="328" y="1"/>
                  </a:moveTo>
                  <a:cubicBezTo>
                    <a:pt x="328" y="1"/>
                    <a:pt x="328" y="1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1"/>
                    <a:pt x="328" y="1"/>
                  </a:cubicBezTo>
                  <a:close/>
                  <a:moveTo>
                    <a:pt x="328" y="1"/>
                  </a:moveTo>
                  <a:lnTo>
                    <a:pt x="328" y="1"/>
                  </a:lnTo>
                  <a:cubicBezTo>
                    <a:pt x="345" y="182"/>
                    <a:pt x="328" y="378"/>
                    <a:pt x="279" y="558"/>
                  </a:cubicBezTo>
                  <a:cubicBezTo>
                    <a:pt x="181" y="820"/>
                    <a:pt x="1" y="1230"/>
                    <a:pt x="459" y="1525"/>
                  </a:cubicBezTo>
                  <a:cubicBezTo>
                    <a:pt x="476" y="1525"/>
                    <a:pt x="476" y="1542"/>
                    <a:pt x="492" y="1558"/>
                  </a:cubicBezTo>
                  <a:cubicBezTo>
                    <a:pt x="1017" y="1853"/>
                    <a:pt x="1017" y="1984"/>
                    <a:pt x="1017" y="1984"/>
                  </a:cubicBezTo>
                  <a:cubicBezTo>
                    <a:pt x="1017" y="1984"/>
                    <a:pt x="1050" y="1755"/>
                    <a:pt x="1099" y="1525"/>
                  </a:cubicBezTo>
                  <a:cubicBezTo>
                    <a:pt x="1115" y="1443"/>
                    <a:pt x="1148" y="1361"/>
                    <a:pt x="1164" y="1296"/>
                  </a:cubicBezTo>
                  <a:cubicBezTo>
                    <a:pt x="1279" y="919"/>
                    <a:pt x="1115" y="525"/>
                    <a:pt x="771" y="345"/>
                  </a:cubicBezTo>
                  <a:cubicBezTo>
                    <a:pt x="351" y="96"/>
                    <a:pt x="330" y="10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2"/>
            <p:cNvSpPr/>
            <p:nvPr/>
          </p:nvSpPr>
          <p:spPr>
            <a:xfrm>
              <a:off x="360225" y="577350"/>
              <a:ext cx="211875" cy="254200"/>
            </a:xfrm>
            <a:custGeom>
              <a:rect b="b" l="l" r="r" t="t"/>
              <a:pathLst>
                <a:path extrusionOk="0" h="10168" w="8475">
                  <a:moveTo>
                    <a:pt x="2192" y="0"/>
                  </a:moveTo>
                  <a:cubicBezTo>
                    <a:pt x="1284" y="0"/>
                    <a:pt x="448" y="458"/>
                    <a:pt x="246" y="1169"/>
                  </a:cubicBezTo>
                  <a:cubicBezTo>
                    <a:pt x="1" y="1775"/>
                    <a:pt x="181" y="2464"/>
                    <a:pt x="705" y="2857"/>
                  </a:cubicBezTo>
                  <a:lnTo>
                    <a:pt x="771" y="2890"/>
                  </a:lnTo>
                  <a:cubicBezTo>
                    <a:pt x="1002" y="3025"/>
                    <a:pt x="1264" y="3095"/>
                    <a:pt x="1527" y="3095"/>
                  </a:cubicBezTo>
                  <a:cubicBezTo>
                    <a:pt x="1805" y="3095"/>
                    <a:pt x="2084" y="3017"/>
                    <a:pt x="2328" y="2857"/>
                  </a:cubicBezTo>
                  <a:cubicBezTo>
                    <a:pt x="2476" y="2759"/>
                    <a:pt x="2607" y="2595"/>
                    <a:pt x="2656" y="2431"/>
                  </a:cubicBezTo>
                  <a:cubicBezTo>
                    <a:pt x="2800" y="2028"/>
                    <a:pt x="2501" y="1637"/>
                    <a:pt x="2115" y="1637"/>
                  </a:cubicBezTo>
                  <a:cubicBezTo>
                    <a:pt x="2062" y="1637"/>
                    <a:pt x="2007" y="1645"/>
                    <a:pt x="1951" y="1661"/>
                  </a:cubicBezTo>
                  <a:cubicBezTo>
                    <a:pt x="1607" y="1726"/>
                    <a:pt x="1427" y="2070"/>
                    <a:pt x="1541" y="2382"/>
                  </a:cubicBezTo>
                  <a:cubicBezTo>
                    <a:pt x="1630" y="2634"/>
                    <a:pt x="1912" y="2663"/>
                    <a:pt x="2037" y="2663"/>
                  </a:cubicBezTo>
                  <a:cubicBezTo>
                    <a:pt x="2075" y="2663"/>
                    <a:pt x="2099" y="2660"/>
                    <a:pt x="2099" y="2660"/>
                  </a:cubicBezTo>
                  <a:lnTo>
                    <a:pt x="2099" y="2660"/>
                  </a:lnTo>
                  <a:cubicBezTo>
                    <a:pt x="2066" y="2742"/>
                    <a:pt x="2000" y="2808"/>
                    <a:pt x="1918" y="2857"/>
                  </a:cubicBezTo>
                  <a:cubicBezTo>
                    <a:pt x="1804" y="2923"/>
                    <a:pt x="1673" y="2956"/>
                    <a:pt x="1541" y="2956"/>
                  </a:cubicBezTo>
                  <a:cubicBezTo>
                    <a:pt x="1410" y="2956"/>
                    <a:pt x="1279" y="2923"/>
                    <a:pt x="1164" y="2857"/>
                  </a:cubicBezTo>
                  <a:cubicBezTo>
                    <a:pt x="1082" y="2824"/>
                    <a:pt x="1000" y="2759"/>
                    <a:pt x="935" y="2710"/>
                  </a:cubicBezTo>
                  <a:cubicBezTo>
                    <a:pt x="509" y="2316"/>
                    <a:pt x="410" y="1087"/>
                    <a:pt x="1132" y="513"/>
                  </a:cubicBezTo>
                  <a:cubicBezTo>
                    <a:pt x="1456" y="263"/>
                    <a:pt x="1847" y="131"/>
                    <a:pt x="2244" y="131"/>
                  </a:cubicBezTo>
                  <a:cubicBezTo>
                    <a:pt x="2288" y="131"/>
                    <a:pt x="2333" y="133"/>
                    <a:pt x="2377" y="136"/>
                  </a:cubicBezTo>
                  <a:cubicBezTo>
                    <a:pt x="2508" y="136"/>
                    <a:pt x="2640" y="169"/>
                    <a:pt x="2771" y="202"/>
                  </a:cubicBezTo>
                  <a:cubicBezTo>
                    <a:pt x="3853" y="448"/>
                    <a:pt x="4574" y="1628"/>
                    <a:pt x="4820" y="2841"/>
                  </a:cubicBezTo>
                  <a:cubicBezTo>
                    <a:pt x="4820" y="2841"/>
                    <a:pt x="4820" y="2857"/>
                    <a:pt x="4820" y="2857"/>
                  </a:cubicBezTo>
                  <a:cubicBezTo>
                    <a:pt x="5049" y="4103"/>
                    <a:pt x="4820" y="5349"/>
                    <a:pt x="4885" y="6463"/>
                  </a:cubicBezTo>
                  <a:cubicBezTo>
                    <a:pt x="4836" y="7496"/>
                    <a:pt x="5229" y="8479"/>
                    <a:pt x="5983" y="9184"/>
                  </a:cubicBezTo>
                  <a:cubicBezTo>
                    <a:pt x="6672" y="9791"/>
                    <a:pt x="7557" y="10135"/>
                    <a:pt x="8475" y="10168"/>
                  </a:cubicBezTo>
                  <a:cubicBezTo>
                    <a:pt x="7557" y="10102"/>
                    <a:pt x="6705" y="9741"/>
                    <a:pt x="6033" y="9119"/>
                  </a:cubicBezTo>
                  <a:cubicBezTo>
                    <a:pt x="5328" y="8430"/>
                    <a:pt x="4967" y="7463"/>
                    <a:pt x="5016" y="6480"/>
                  </a:cubicBezTo>
                  <a:cubicBezTo>
                    <a:pt x="4967" y="5381"/>
                    <a:pt x="5213" y="4152"/>
                    <a:pt x="4984" y="2857"/>
                  </a:cubicBezTo>
                  <a:lnTo>
                    <a:pt x="4984" y="2841"/>
                  </a:lnTo>
                  <a:cubicBezTo>
                    <a:pt x="4754" y="1579"/>
                    <a:pt x="3984" y="333"/>
                    <a:pt x="2804" y="71"/>
                  </a:cubicBezTo>
                  <a:cubicBezTo>
                    <a:pt x="2600" y="23"/>
                    <a:pt x="2395" y="0"/>
                    <a:pt x="21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2"/>
            <p:cNvSpPr/>
            <p:nvPr/>
          </p:nvSpPr>
          <p:spPr>
            <a:xfrm>
              <a:off x="407775" y="612775"/>
              <a:ext cx="58200" cy="52700"/>
            </a:xfrm>
            <a:custGeom>
              <a:rect b="b" l="l" r="r" t="t"/>
              <a:pathLst>
                <a:path extrusionOk="0" h="2108" w="2328">
                  <a:moveTo>
                    <a:pt x="1799" y="1"/>
                  </a:moveTo>
                  <a:cubicBezTo>
                    <a:pt x="1325" y="1"/>
                    <a:pt x="1019" y="401"/>
                    <a:pt x="934" y="1096"/>
                  </a:cubicBezTo>
                  <a:cubicBezTo>
                    <a:pt x="918" y="1211"/>
                    <a:pt x="885" y="1325"/>
                    <a:pt x="820" y="1440"/>
                  </a:cubicBezTo>
                  <a:cubicBezTo>
                    <a:pt x="619" y="1766"/>
                    <a:pt x="246" y="1804"/>
                    <a:pt x="81" y="1804"/>
                  </a:cubicBezTo>
                  <a:cubicBezTo>
                    <a:pt x="31" y="1804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31" y="1856"/>
                    <a:pt x="709" y="2108"/>
                    <a:pt x="1245" y="2108"/>
                  </a:cubicBezTo>
                  <a:cubicBezTo>
                    <a:pt x="1510" y="2108"/>
                    <a:pt x="1766" y="2046"/>
                    <a:pt x="1951" y="1866"/>
                  </a:cubicBezTo>
                  <a:cubicBezTo>
                    <a:pt x="2065" y="1752"/>
                    <a:pt x="2164" y="1604"/>
                    <a:pt x="2213" y="1440"/>
                  </a:cubicBezTo>
                  <a:cubicBezTo>
                    <a:pt x="2328" y="998"/>
                    <a:pt x="2082" y="555"/>
                    <a:pt x="1967" y="391"/>
                  </a:cubicBezTo>
                  <a:cubicBezTo>
                    <a:pt x="1869" y="276"/>
                    <a:pt x="1901" y="96"/>
                    <a:pt x="2033" y="31"/>
                  </a:cubicBezTo>
                  <a:cubicBezTo>
                    <a:pt x="1951" y="11"/>
                    <a:pt x="1873" y="1"/>
                    <a:pt x="17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2"/>
            <p:cNvSpPr/>
            <p:nvPr/>
          </p:nvSpPr>
          <p:spPr>
            <a:xfrm>
              <a:off x="306550" y="577800"/>
              <a:ext cx="74600" cy="48800"/>
            </a:xfrm>
            <a:custGeom>
              <a:rect b="b" l="l" r="r" t="t"/>
              <a:pathLst>
                <a:path extrusionOk="0" h="1952" w="2984">
                  <a:moveTo>
                    <a:pt x="2064" y="0"/>
                  </a:moveTo>
                  <a:cubicBezTo>
                    <a:pt x="349" y="0"/>
                    <a:pt x="312" y="1096"/>
                    <a:pt x="312" y="1380"/>
                  </a:cubicBezTo>
                  <a:cubicBezTo>
                    <a:pt x="312" y="1561"/>
                    <a:pt x="181" y="1741"/>
                    <a:pt x="0" y="1790"/>
                  </a:cubicBezTo>
                  <a:cubicBezTo>
                    <a:pt x="272" y="1903"/>
                    <a:pt x="509" y="1951"/>
                    <a:pt x="717" y="1951"/>
                  </a:cubicBezTo>
                  <a:cubicBezTo>
                    <a:pt x="1476" y="1951"/>
                    <a:pt x="1843" y="1308"/>
                    <a:pt x="2049" y="807"/>
                  </a:cubicBezTo>
                  <a:cubicBezTo>
                    <a:pt x="2213" y="413"/>
                    <a:pt x="2557" y="151"/>
                    <a:pt x="2984" y="85"/>
                  </a:cubicBezTo>
                  <a:cubicBezTo>
                    <a:pt x="2633" y="26"/>
                    <a:pt x="2329" y="0"/>
                    <a:pt x="20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2"/>
            <p:cNvSpPr/>
            <p:nvPr/>
          </p:nvSpPr>
          <p:spPr>
            <a:xfrm>
              <a:off x="277850" y="577300"/>
              <a:ext cx="36500" cy="28350"/>
            </a:xfrm>
            <a:custGeom>
              <a:rect b="b" l="l" r="r" t="t"/>
              <a:pathLst>
                <a:path extrusionOk="0" h="1134" w="1460">
                  <a:moveTo>
                    <a:pt x="501" y="0"/>
                  </a:moveTo>
                  <a:cubicBezTo>
                    <a:pt x="449" y="0"/>
                    <a:pt x="396" y="13"/>
                    <a:pt x="345" y="40"/>
                  </a:cubicBezTo>
                  <a:cubicBezTo>
                    <a:pt x="116" y="138"/>
                    <a:pt x="1" y="417"/>
                    <a:pt x="99" y="663"/>
                  </a:cubicBezTo>
                  <a:cubicBezTo>
                    <a:pt x="198" y="876"/>
                    <a:pt x="362" y="1023"/>
                    <a:pt x="575" y="1089"/>
                  </a:cubicBezTo>
                  <a:cubicBezTo>
                    <a:pt x="659" y="1119"/>
                    <a:pt x="743" y="1134"/>
                    <a:pt x="826" y="1134"/>
                  </a:cubicBezTo>
                  <a:cubicBezTo>
                    <a:pt x="968" y="1134"/>
                    <a:pt x="1106" y="1090"/>
                    <a:pt x="1230" y="1007"/>
                  </a:cubicBezTo>
                  <a:cubicBezTo>
                    <a:pt x="1378" y="876"/>
                    <a:pt x="1460" y="696"/>
                    <a:pt x="1460" y="515"/>
                  </a:cubicBezTo>
                  <a:lnTo>
                    <a:pt x="1460" y="515"/>
                  </a:lnTo>
                  <a:cubicBezTo>
                    <a:pt x="1460" y="515"/>
                    <a:pt x="1152" y="896"/>
                    <a:pt x="786" y="896"/>
                  </a:cubicBezTo>
                  <a:cubicBezTo>
                    <a:pt x="765" y="896"/>
                    <a:pt x="744" y="895"/>
                    <a:pt x="722" y="892"/>
                  </a:cubicBezTo>
                  <a:cubicBezTo>
                    <a:pt x="148" y="843"/>
                    <a:pt x="67" y="269"/>
                    <a:pt x="345" y="105"/>
                  </a:cubicBezTo>
                  <a:cubicBezTo>
                    <a:pt x="390" y="79"/>
                    <a:pt x="437" y="67"/>
                    <a:pt x="482" y="67"/>
                  </a:cubicBezTo>
                  <a:cubicBezTo>
                    <a:pt x="603" y="67"/>
                    <a:pt x="710" y="154"/>
                    <a:pt x="722" y="286"/>
                  </a:cubicBezTo>
                  <a:cubicBezTo>
                    <a:pt x="744" y="397"/>
                    <a:pt x="653" y="463"/>
                    <a:pt x="603" y="463"/>
                  </a:cubicBezTo>
                  <a:cubicBezTo>
                    <a:pt x="579" y="463"/>
                    <a:pt x="564" y="448"/>
                    <a:pt x="575" y="417"/>
                  </a:cubicBezTo>
                  <a:cubicBezTo>
                    <a:pt x="587" y="330"/>
                    <a:pt x="553" y="262"/>
                    <a:pt x="479" y="262"/>
                  </a:cubicBezTo>
                  <a:cubicBezTo>
                    <a:pt x="455" y="262"/>
                    <a:pt x="427" y="270"/>
                    <a:pt x="394" y="286"/>
                  </a:cubicBezTo>
                  <a:cubicBezTo>
                    <a:pt x="280" y="351"/>
                    <a:pt x="394" y="532"/>
                    <a:pt x="394" y="532"/>
                  </a:cubicBezTo>
                  <a:cubicBezTo>
                    <a:pt x="447" y="575"/>
                    <a:pt x="507" y="594"/>
                    <a:pt x="565" y="594"/>
                  </a:cubicBezTo>
                  <a:cubicBezTo>
                    <a:pt x="706" y="594"/>
                    <a:pt x="837" y="481"/>
                    <a:pt x="837" y="319"/>
                  </a:cubicBezTo>
                  <a:cubicBezTo>
                    <a:pt x="824" y="131"/>
                    <a:pt x="668" y="0"/>
                    <a:pt x="5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2"/>
            <p:cNvSpPr/>
            <p:nvPr/>
          </p:nvSpPr>
          <p:spPr>
            <a:xfrm>
              <a:off x="866725" y="613125"/>
              <a:ext cx="30350" cy="84850"/>
            </a:xfrm>
            <a:custGeom>
              <a:rect b="b" l="l" r="r" t="t"/>
              <a:pathLst>
                <a:path extrusionOk="0" h="3394" w="1214">
                  <a:moveTo>
                    <a:pt x="607" y="0"/>
                  </a:moveTo>
                  <a:lnTo>
                    <a:pt x="574" y="344"/>
                  </a:lnTo>
                  <a:cubicBezTo>
                    <a:pt x="541" y="607"/>
                    <a:pt x="443" y="869"/>
                    <a:pt x="295" y="1098"/>
                  </a:cubicBezTo>
                  <a:cubicBezTo>
                    <a:pt x="230" y="1197"/>
                    <a:pt x="164" y="1311"/>
                    <a:pt x="115" y="1426"/>
                  </a:cubicBezTo>
                  <a:cubicBezTo>
                    <a:pt x="0" y="1672"/>
                    <a:pt x="49" y="1967"/>
                    <a:pt x="230" y="2164"/>
                  </a:cubicBezTo>
                  <a:cubicBezTo>
                    <a:pt x="426" y="2426"/>
                    <a:pt x="541" y="2737"/>
                    <a:pt x="574" y="3065"/>
                  </a:cubicBezTo>
                  <a:cubicBezTo>
                    <a:pt x="590" y="3147"/>
                    <a:pt x="607" y="3393"/>
                    <a:pt x="607" y="3393"/>
                  </a:cubicBezTo>
                  <a:cubicBezTo>
                    <a:pt x="623" y="3393"/>
                    <a:pt x="623" y="3131"/>
                    <a:pt x="640" y="3065"/>
                  </a:cubicBezTo>
                  <a:cubicBezTo>
                    <a:pt x="689" y="2737"/>
                    <a:pt x="803" y="2426"/>
                    <a:pt x="984" y="2164"/>
                  </a:cubicBezTo>
                  <a:cubicBezTo>
                    <a:pt x="1180" y="1967"/>
                    <a:pt x="1213" y="1672"/>
                    <a:pt x="1115" y="1426"/>
                  </a:cubicBezTo>
                  <a:cubicBezTo>
                    <a:pt x="1066" y="1311"/>
                    <a:pt x="1000" y="1197"/>
                    <a:pt x="935" y="1098"/>
                  </a:cubicBezTo>
                  <a:cubicBezTo>
                    <a:pt x="771" y="869"/>
                    <a:pt x="689" y="607"/>
                    <a:pt x="656" y="344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2"/>
            <p:cNvSpPr/>
            <p:nvPr/>
          </p:nvSpPr>
          <p:spPr>
            <a:xfrm>
              <a:off x="743750" y="540925"/>
              <a:ext cx="75875" cy="81650"/>
            </a:xfrm>
            <a:custGeom>
              <a:rect b="b" l="l" r="r" t="t"/>
              <a:pathLst>
                <a:path extrusionOk="0" h="3266" w="3035">
                  <a:moveTo>
                    <a:pt x="718" y="1"/>
                  </a:moveTo>
                  <a:cubicBezTo>
                    <a:pt x="59" y="1"/>
                    <a:pt x="0" y="778"/>
                    <a:pt x="1084" y="954"/>
                  </a:cubicBezTo>
                  <a:cubicBezTo>
                    <a:pt x="2346" y="1167"/>
                    <a:pt x="3034" y="3265"/>
                    <a:pt x="3034" y="3265"/>
                  </a:cubicBezTo>
                  <a:cubicBezTo>
                    <a:pt x="3034" y="3265"/>
                    <a:pt x="2723" y="1003"/>
                    <a:pt x="1461" y="249"/>
                  </a:cubicBezTo>
                  <a:cubicBezTo>
                    <a:pt x="1169" y="71"/>
                    <a:pt x="916" y="1"/>
                    <a:pt x="7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2"/>
            <p:cNvSpPr/>
            <p:nvPr/>
          </p:nvSpPr>
          <p:spPr>
            <a:xfrm>
              <a:off x="591350" y="534450"/>
              <a:ext cx="129925" cy="112950"/>
            </a:xfrm>
            <a:custGeom>
              <a:rect b="b" l="l" r="r" t="t"/>
              <a:pathLst>
                <a:path extrusionOk="0" h="4518" w="5197">
                  <a:moveTo>
                    <a:pt x="2164" y="0"/>
                  </a:moveTo>
                  <a:lnTo>
                    <a:pt x="2164" y="0"/>
                  </a:lnTo>
                  <a:cubicBezTo>
                    <a:pt x="2016" y="197"/>
                    <a:pt x="1885" y="426"/>
                    <a:pt x="1803" y="672"/>
                  </a:cubicBezTo>
                  <a:cubicBezTo>
                    <a:pt x="1672" y="1082"/>
                    <a:pt x="1131" y="1311"/>
                    <a:pt x="558" y="1705"/>
                  </a:cubicBezTo>
                  <a:cubicBezTo>
                    <a:pt x="0" y="2082"/>
                    <a:pt x="82" y="2705"/>
                    <a:pt x="197" y="3032"/>
                  </a:cubicBezTo>
                  <a:cubicBezTo>
                    <a:pt x="263" y="3262"/>
                    <a:pt x="246" y="3524"/>
                    <a:pt x="131" y="3737"/>
                  </a:cubicBezTo>
                  <a:cubicBezTo>
                    <a:pt x="394" y="3491"/>
                    <a:pt x="705" y="3327"/>
                    <a:pt x="1049" y="3245"/>
                  </a:cubicBezTo>
                  <a:cubicBezTo>
                    <a:pt x="1672" y="3049"/>
                    <a:pt x="1639" y="2754"/>
                    <a:pt x="1639" y="2295"/>
                  </a:cubicBezTo>
                  <a:cubicBezTo>
                    <a:pt x="1625" y="1877"/>
                    <a:pt x="1801" y="1852"/>
                    <a:pt x="1843" y="1852"/>
                  </a:cubicBezTo>
                  <a:cubicBezTo>
                    <a:pt x="1849" y="1852"/>
                    <a:pt x="1853" y="1852"/>
                    <a:pt x="1853" y="1852"/>
                  </a:cubicBezTo>
                  <a:cubicBezTo>
                    <a:pt x="1857" y="1852"/>
                    <a:pt x="1861" y="1852"/>
                    <a:pt x="1865" y="1852"/>
                  </a:cubicBezTo>
                  <a:cubicBezTo>
                    <a:pt x="2146" y="1852"/>
                    <a:pt x="2082" y="2381"/>
                    <a:pt x="2066" y="2672"/>
                  </a:cubicBezTo>
                  <a:cubicBezTo>
                    <a:pt x="2033" y="2983"/>
                    <a:pt x="1935" y="3590"/>
                    <a:pt x="2475" y="4163"/>
                  </a:cubicBezTo>
                  <a:cubicBezTo>
                    <a:pt x="2717" y="4427"/>
                    <a:pt x="3038" y="4517"/>
                    <a:pt x="3356" y="4517"/>
                  </a:cubicBezTo>
                  <a:cubicBezTo>
                    <a:pt x="3750" y="4517"/>
                    <a:pt x="4141" y="4380"/>
                    <a:pt x="4377" y="4262"/>
                  </a:cubicBezTo>
                  <a:cubicBezTo>
                    <a:pt x="4488" y="4216"/>
                    <a:pt x="4601" y="4194"/>
                    <a:pt x="4713" y="4194"/>
                  </a:cubicBezTo>
                  <a:cubicBezTo>
                    <a:pt x="4882" y="4194"/>
                    <a:pt x="5048" y="4245"/>
                    <a:pt x="5196" y="4344"/>
                  </a:cubicBezTo>
                  <a:cubicBezTo>
                    <a:pt x="5065" y="3475"/>
                    <a:pt x="4623" y="3196"/>
                    <a:pt x="4000" y="3131"/>
                  </a:cubicBezTo>
                  <a:cubicBezTo>
                    <a:pt x="3361" y="3065"/>
                    <a:pt x="2508" y="2852"/>
                    <a:pt x="2180" y="1770"/>
                  </a:cubicBezTo>
                  <a:cubicBezTo>
                    <a:pt x="1836" y="705"/>
                    <a:pt x="2164" y="0"/>
                    <a:pt x="21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2"/>
            <p:cNvSpPr/>
            <p:nvPr/>
          </p:nvSpPr>
          <p:spPr>
            <a:xfrm>
              <a:off x="611825" y="610650"/>
              <a:ext cx="31600" cy="49625"/>
            </a:xfrm>
            <a:custGeom>
              <a:rect b="b" l="l" r="r" t="t"/>
              <a:pathLst>
                <a:path extrusionOk="0" h="1985" w="1264">
                  <a:moveTo>
                    <a:pt x="952" y="1"/>
                  </a:moveTo>
                  <a:cubicBezTo>
                    <a:pt x="952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6" y="1296"/>
                  </a:cubicBezTo>
                  <a:cubicBezTo>
                    <a:pt x="132" y="1361"/>
                    <a:pt x="148" y="1443"/>
                    <a:pt x="165" y="1525"/>
                  </a:cubicBezTo>
                  <a:cubicBezTo>
                    <a:pt x="214" y="1755"/>
                    <a:pt x="247" y="1984"/>
                    <a:pt x="247" y="1984"/>
                  </a:cubicBezTo>
                  <a:cubicBezTo>
                    <a:pt x="247" y="1984"/>
                    <a:pt x="247" y="1853"/>
                    <a:pt x="771" y="1558"/>
                  </a:cubicBezTo>
                  <a:cubicBezTo>
                    <a:pt x="788" y="1558"/>
                    <a:pt x="804" y="1525"/>
                    <a:pt x="820" y="1525"/>
                  </a:cubicBezTo>
                  <a:cubicBezTo>
                    <a:pt x="1263" y="1230"/>
                    <a:pt x="1083" y="820"/>
                    <a:pt x="1001" y="558"/>
                  </a:cubicBezTo>
                  <a:cubicBezTo>
                    <a:pt x="952" y="378"/>
                    <a:pt x="935" y="181"/>
                    <a:pt x="9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2"/>
            <p:cNvSpPr/>
            <p:nvPr/>
          </p:nvSpPr>
          <p:spPr>
            <a:xfrm>
              <a:off x="2736550" y="1628550"/>
              <a:ext cx="154125" cy="154925"/>
            </a:xfrm>
            <a:custGeom>
              <a:rect b="b" l="l" r="r" t="t"/>
              <a:pathLst>
                <a:path extrusionOk="0" h="6197" w="6165">
                  <a:moveTo>
                    <a:pt x="3099" y="1"/>
                  </a:moveTo>
                  <a:cubicBezTo>
                    <a:pt x="3066" y="115"/>
                    <a:pt x="3033" y="230"/>
                    <a:pt x="3017" y="361"/>
                  </a:cubicBezTo>
                  <a:cubicBezTo>
                    <a:pt x="3017" y="361"/>
                    <a:pt x="2935" y="1263"/>
                    <a:pt x="2050" y="1394"/>
                  </a:cubicBezTo>
                  <a:cubicBezTo>
                    <a:pt x="1165" y="1509"/>
                    <a:pt x="591" y="1640"/>
                    <a:pt x="558" y="2295"/>
                  </a:cubicBezTo>
                  <a:cubicBezTo>
                    <a:pt x="528" y="2911"/>
                    <a:pt x="347" y="3238"/>
                    <a:pt x="77" y="3238"/>
                  </a:cubicBezTo>
                  <a:cubicBezTo>
                    <a:pt x="52" y="3238"/>
                    <a:pt x="27" y="3235"/>
                    <a:pt x="1" y="3230"/>
                  </a:cubicBezTo>
                  <a:lnTo>
                    <a:pt x="1" y="3230"/>
                  </a:lnTo>
                  <a:cubicBezTo>
                    <a:pt x="1" y="3230"/>
                    <a:pt x="375" y="3763"/>
                    <a:pt x="973" y="3763"/>
                  </a:cubicBezTo>
                  <a:cubicBezTo>
                    <a:pt x="1094" y="3763"/>
                    <a:pt x="1224" y="3741"/>
                    <a:pt x="1361" y="3689"/>
                  </a:cubicBezTo>
                  <a:cubicBezTo>
                    <a:pt x="2197" y="3377"/>
                    <a:pt x="2132" y="2820"/>
                    <a:pt x="2132" y="2672"/>
                  </a:cubicBezTo>
                  <a:cubicBezTo>
                    <a:pt x="2147" y="2519"/>
                    <a:pt x="2220" y="2309"/>
                    <a:pt x="2363" y="2309"/>
                  </a:cubicBezTo>
                  <a:cubicBezTo>
                    <a:pt x="2373" y="2309"/>
                    <a:pt x="2383" y="2310"/>
                    <a:pt x="2394" y="2312"/>
                  </a:cubicBezTo>
                  <a:cubicBezTo>
                    <a:pt x="2542" y="2345"/>
                    <a:pt x="2624" y="2672"/>
                    <a:pt x="2394" y="2967"/>
                  </a:cubicBezTo>
                  <a:cubicBezTo>
                    <a:pt x="2050" y="3312"/>
                    <a:pt x="2001" y="3853"/>
                    <a:pt x="2296" y="4262"/>
                  </a:cubicBezTo>
                  <a:cubicBezTo>
                    <a:pt x="2640" y="4820"/>
                    <a:pt x="3099" y="6197"/>
                    <a:pt x="3099" y="6197"/>
                  </a:cubicBezTo>
                  <a:cubicBezTo>
                    <a:pt x="3099" y="6197"/>
                    <a:pt x="3541" y="4820"/>
                    <a:pt x="3902" y="4262"/>
                  </a:cubicBezTo>
                  <a:cubicBezTo>
                    <a:pt x="4181" y="3853"/>
                    <a:pt x="4148" y="3312"/>
                    <a:pt x="3804" y="2967"/>
                  </a:cubicBezTo>
                  <a:cubicBezTo>
                    <a:pt x="3558" y="2672"/>
                    <a:pt x="3623" y="2345"/>
                    <a:pt x="3787" y="2312"/>
                  </a:cubicBezTo>
                  <a:cubicBezTo>
                    <a:pt x="3793" y="2311"/>
                    <a:pt x="3799" y="2311"/>
                    <a:pt x="3805" y="2311"/>
                  </a:cubicBezTo>
                  <a:cubicBezTo>
                    <a:pt x="3957" y="2311"/>
                    <a:pt x="4033" y="2514"/>
                    <a:pt x="4033" y="2672"/>
                  </a:cubicBezTo>
                  <a:cubicBezTo>
                    <a:pt x="4050" y="2836"/>
                    <a:pt x="3984" y="3377"/>
                    <a:pt x="4804" y="3689"/>
                  </a:cubicBezTo>
                  <a:cubicBezTo>
                    <a:pt x="4944" y="3741"/>
                    <a:pt x="5076" y="3763"/>
                    <a:pt x="5198" y="3763"/>
                  </a:cubicBezTo>
                  <a:cubicBezTo>
                    <a:pt x="5801" y="3763"/>
                    <a:pt x="6164" y="3230"/>
                    <a:pt x="6164" y="3230"/>
                  </a:cubicBezTo>
                  <a:lnTo>
                    <a:pt x="6164" y="3230"/>
                  </a:lnTo>
                  <a:cubicBezTo>
                    <a:pt x="6139" y="3235"/>
                    <a:pt x="6115" y="3238"/>
                    <a:pt x="6092" y="3238"/>
                  </a:cubicBezTo>
                  <a:cubicBezTo>
                    <a:pt x="5835" y="3238"/>
                    <a:pt x="5653" y="2911"/>
                    <a:pt x="5623" y="2295"/>
                  </a:cubicBezTo>
                  <a:cubicBezTo>
                    <a:pt x="5574" y="1640"/>
                    <a:pt x="5000" y="1509"/>
                    <a:pt x="4132" y="1394"/>
                  </a:cubicBezTo>
                  <a:cubicBezTo>
                    <a:pt x="3246" y="1263"/>
                    <a:pt x="3164" y="361"/>
                    <a:pt x="3164" y="361"/>
                  </a:cubicBezTo>
                  <a:cubicBezTo>
                    <a:pt x="3148" y="247"/>
                    <a:pt x="3132" y="115"/>
                    <a:pt x="3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2"/>
            <p:cNvSpPr/>
            <p:nvPr/>
          </p:nvSpPr>
          <p:spPr>
            <a:xfrm>
              <a:off x="2587400" y="1492700"/>
              <a:ext cx="226625" cy="157925"/>
            </a:xfrm>
            <a:custGeom>
              <a:rect b="b" l="l" r="r" t="t"/>
              <a:pathLst>
                <a:path extrusionOk="0" h="6317" w="9065">
                  <a:moveTo>
                    <a:pt x="1997" y="1"/>
                  </a:moveTo>
                  <a:cubicBezTo>
                    <a:pt x="1084" y="1"/>
                    <a:pt x="66" y="653"/>
                    <a:pt x="33" y="1845"/>
                  </a:cubicBezTo>
                  <a:cubicBezTo>
                    <a:pt x="0" y="2714"/>
                    <a:pt x="459" y="3533"/>
                    <a:pt x="1230" y="3927"/>
                  </a:cubicBezTo>
                  <a:cubicBezTo>
                    <a:pt x="1735" y="4190"/>
                    <a:pt x="2308" y="4297"/>
                    <a:pt x="2887" y="4297"/>
                  </a:cubicBezTo>
                  <a:cubicBezTo>
                    <a:pt x="3210" y="4297"/>
                    <a:pt x="3536" y="4264"/>
                    <a:pt x="3852" y="4205"/>
                  </a:cubicBezTo>
                  <a:cubicBezTo>
                    <a:pt x="4738" y="3959"/>
                    <a:pt x="5557" y="3615"/>
                    <a:pt x="6377" y="3419"/>
                  </a:cubicBezTo>
                  <a:cubicBezTo>
                    <a:pt x="6578" y="3370"/>
                    <a:pt x="6783" y="3346"/>
                    <a:pt x="6984" y="3346"/>
                  </a:cubicBezTo>
                  <a:cubicBezTo>
                    <a:pt x="7599" y="3346"/>
                    <a:pt x="8178" y="3576"/>
                    <a:pt x="8524" y="4058"/>
                  </a:cubicBezTo>
                  <a:cubicBezTo>
                    <a:pt x="8950" y="4631"/>
                    <a:pt x="8999" y="5566"/>
                    <a:pt x="8458" y="5976"/>
                  </a:cubicBezTo>
                  <a:cubicBezTo>
                    <a:pt x="8238" y="6138"/>
                    <a:pt x="7979" y="6212"/>
                    <a:pt x="7731" y="6212"/>
                  </a:cubicBezTo>
                  <a:cubicBezTo>
                    <a:pt x="7351" y="6212"/>
                    <a:pt x="6994" y="6037"/>
                    <a:pt x="6836" y="5730"/>
                  </a:cubicBezTo>
                  <a:cubicBezTo>
                    <a:pt x="6524" y="5222"/>
                    <a:pt x="6770" y="4566"/>
                    <a:pt x="7229" y="4451"/>
                  </a:cubicBezTo>
                  <a:cubicBezTo>
                    <a:pt x="7325" y="4413"/>
                    <a:pt x="7425" y="4394"/>
                    <a:pt x="7523" y="4394"/>
                  </a:cubicBezTo>
                  <a:cubicBezTo>
                    <a:pt x="7762" y="4394"/>
                    <a:pt x="7991" y="4504"/>
                    <a:pt x="8131" y="4713"/>
                  </a:cubicBezTo>
                  <a:cubicBezTo>
                    <a:pt x="8229" y="4894"/>
                    <a:pt x="8245" y="5090"/>
                    <a:pt x="8163" y="5287"/>
                  </a:cubicBezTo>
                  <a:cubicBezTo>
                    <a:pt x="8150" y="5314"/>
                    <a:pt x="8091" y="5398"/>
                    <a:pt x="8044" y="5398"/>
                  </a:cubicBezTo>
                  <a:cubicBezTo>
                    <a:pt x="8034" y="5398"/>
                    <a:pt x="8024" y="5394"/>
                    <a:pt x="8016" y="5385"/>
                  </a:cubicBezTo>
                  <a:cubicBezTo>
                    <a:pt x="7967" y="5320"/>
                    <a:pt x="8016" y="4976"/>
                    <a:pt x="7655" y="4927"/>
                  </a:cubicBezTo>
                  <a:cubicBezTo>
                    <a:pt x="7640" y="4925"/>
                    <a:pt x="7626" y="4924"/>
                    <a:pt x="7611" y="4924"/>
                  </a:cubicBezTo>
                  <a:cubicBezTo>
                    <a:pt x="7269" y="4924"/>
                    <a:pt x="7161" y="5473"/>
                    <a:pt x="7508" y="5615"/>
                  </a:cubicBezTo>
                  <a:cubicBezTo>
                    <a:pt x="7577" y="5648"/>
                    <a:pt x="7651" y="5663"/>
                    <a:pt x="7724" y="5663"/>
                  </a:cubicBezTo>
                  <a:cubicBezTo>
                    <a:pt x="7943" y="5663"/>
                    <a:pt x="8155" y="5525"/>
                    <a:pt x="8229" y="5304"/>
                  </a:cubicBezTo>
                  <a:cubicBezTo>
                    <a:pt x="8229" y="5287"/>
                    <a:pt x="8229" y="5287"/>
                    <a:pt x="8229" y="5271"/>
                  </a:cubicBezTo>
                  <a:cubicBezTo>
                    <a:pt x="8229" y="5254"/>
                    <a:pt x="8229" y="5254"/>
                    <a:pt x="8229" y="5238"/>
                  </a:cubicBezTo>
                  <a:lnTo>
                    <a:pt x="8229" y="5222"/>
                  </a:lnTo>
                  <a:cubicBezTo>
                    <a:pt x="8262" y="5090"/>
                    <a:pt x="8245" y="4959"/>
                    <a:pt x="8213" y="4845"/>
                  </a:cubicBezTo>
                  <a:cubicBezTo>
                    <a:pt x="8100" y="4533"/>
                    <a:pt x="7808" y="4344"/>
                    <a:pt x="7494" y="4344"/>
                  </a:cubicBezTo>
                  <a:cubicBezTo>
                    <a:pt x="7395" y="4344"/>
                    <a:pt x="7294" y="4363"/>
                    <a:pt x="7196" y="4402"/>
                  </a:cubicBezTo>
                  <a:cubicBezTo>
                    <a:pt x="6705" y="4517"/>
                    <a:pt x="6426" y="5222"/>
                    <a:pt x="6754" y="5762"/>
                  </a:cubicBezTo>
                  <a:cubicBezTo>
                    <a:pt x="6927" y="6110"/>
                    <a:pt x="7342" y="6317"/>
                    <a:pt x="7770" y="6317"/>
                  </a:cubicBezTo>
                  <a:cubicBezTo>
                    <a:pt x="8028" y="6317"/>
                    <a:pt x="8291" y="6241"/>
                    <a:pt x="8508" y="6074"/>
                  </a:cubicBezTo>
                  <a:cubicBezTo>
                    <a:pt x="8950" y="5730"/>
                    <a:pt x="9065" y="5140"/>
                    <a:pt x="8917" y="4582"/>
                  </a:cubicBezTo>
                  <a:cubicBezTo>
                    <a:pt x="8819" y="4041"/>
                    <a:pt x="8458" y="3156"/>
                    <a:pt x="7196" y="2878"/>
                  </a:cubicBezTo>
                  <a:cubicBezTo>
                    <a:pt x="7056" y="2848"/>
                    <a:pt x="6912" y="2834"/>
                    <a:pt x="6767" y="2834"/>
                  </a:cubicBezTo>
                  <a:cubicBezTo>
                    <a:pt x="5429" y="2834"/>
                    <a:pt x="3899" y="3973"/>
                    <a:pt x="2316" y="3973"/>
                  </a:cubicBezTo>
                  <a:cubicBezTo>
                    <a:pt x="2086" y="3973"/>
                    <a:pt x="1855" y="3949"/>
                    <a:pt x="1623" y="3894"/>
                  </a:cubicBezTo>
                  <a:cubicBezTo>
                    <a:pt x="1541" y="3877"/>
                    <a:pt x="1443" y="3845"/>
                    <a:pt x="1361" y="3812"/>
                  </a:cubicBezTo>
                  <a:cubicBezTo>
                    <a:pt x="1345" y="3812"/>
                    <a:pt x="1312" y="3796"/>
                    <a:pt x="1295" y="3796"/>
                  </a:cubicBezTo>
                  <a:cubicBezTo>
                    <a:pt x="574" y="3419"/>
                    <a:pt x="148" y="2665"/>
                    <a:pt x="164" y="1861"/>
                  </a:cubicBezTo>
                  <a:cubicBezTo>
                    <a:pt x="187" y="739"/>
                    <a:pt x="1158" y="106"/>
                    <a:pt x="2027" y="106"/>
                  </a:cubicBezTo>
                  <a:cubicBezTo>
                    <a:pt x="2439" y="106"/>
                    <a:pt x="2829" y="249"/>
                    <a:pt x="3082" y="550"/>
                  </a:cubicBezTo>
                  <a:cubicBezTo>
                    <a:pt x="3541" y="1009"/>
                    <a:pt x="3508" y="1763"/>
                    <a:pt x="3000" y="2173"/>
                  </a:cubicBezTo>
                  <a:cubicBezTo>
                    <a:pt x="2935" y="2222"/>
                    <a:pt x="2836" y="2271"/>
                    <a:pt x="2754" y="2288"/>
                  </a:cubicBezTo>
                  <a:cubicBezTo>
                    <a:pt x="2682" y="2307"/>
                    <a:pt x="2609" y="2316"/>
                    <a:pt x="2537" y="2316"/>
                  </a:cubicBezTo>
                  <a:cubicBezTo>
                    <a:pt x="2361" y="2316"/>
                    <a:pt x="2189" y="2261"/>
                    <a:pt x="2049" y="2156"/>
                  </a:cubicBezTo>
                  <a:cubicBezTo>
                    <a:pt x="1918" y="2058"/>
                    <a:pt x="1869" y="1911"/>
                    <a:pt x="1902" y="1763"/>
                  </a:cubicBezTo>
                  <a:lnTo>
                    <a:pt x="1902" y="1763"/>
                  </a:lnTo>
                  <a:cubicBezTo>
                    <a:pt x="1975" y="1846"/>
                    <a:pt x="2073" y="1890"/>
                    <a:pt x="2174" y="1890"/>
                  </a:cubicBezTo>
                  <a:cubicBezTo>
                    <a:pt x="2232" y="1890"/>
                    <a:pt x="2290" y="1875"/>
                    <a:pt x="2344" y="1845"/>
                  </a:cubicBezTo>
                  <a:cubicBezTo>
                    <a:pt x="2590" y="1714"/>
                    <a:pt x="2508" y="1320"/>
                    <a:pt x="2197" y="1222"/>
                  </a:cubicBezTo>
                  <a:cubicBezTo>
                    <a:pt x="2165" y="1212"/>
                    <a:pt x="2134" y="1208"/>
                    <a:pt x="2103" y="1208"/>
                  </a:cubicBezTo>
                  <a:cubicBezTo>
                    <a:pt x="1765" y="1208"/>
                    <a:pt x="1495" y="1751"/>
                    <a:pt x="1885" y="2156"/>
                  </a:cubicBezTo>
                  <a:cubicBezTo>
                    <a:pt x="2044" y="2315"/>
                    <a:pt x="2248" y="2401"/>
                    <a:pt x="2456" y="2401"/>
                  </a:cubicBezTo>
                  <a:cubicBezTo>
                    <a:pt x="2528" y="2401"/>
                    <a:pt x="2601" y="2391"/>
                    <a:pt x="2672" y="2369"/>
                  </a:cubicBezTo>
                  <a:lnTo>
                    <a:pt x="2771" y="2353"/>
                  </a:lnTo>
                  <a:lnTo>
                    <a:pt x="2853" y="2320"/>
                  </a:lnTo>
                  <a:lnTo>
                    <a:pt x="2885" y="2304"/>
                  </a:lnTo>
                  <a:cubicBezTo>
                    <a:pt x="3033" y="2238"/>
                    <a:pt x="3164" y="2140"/>
                    <a:pt x="3246" y="2009"/>
                  </a:cubicBezTo>
                  <a:cubicBezTo>
                    <a:pt x="3574" y="1534"/>
                    <a:pt x="3525" y="911"/>
                    <a:pt x="3148" y="501"/>
                  </a:cubicBezTo>
                  <a:cubicBezTo>
                    <a:pt x="2880" y="163"/>
                    <a:pt x="2452" y="1"/>
                    <a:pt x="19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2"/>
            <p:cNvSpPr/>
            <p:nvPr/>
          </p:nvSpPr>
          <p:spPr>
            <a:xfrm>
              <a:off x="2625500" y="1582175"/>
              <a:ext cx="161900" cy="92700"/>
            </a:xfrm>
            <a:custGeom>
              <a:rect b="b" l="l" r="r" t="t"/>
              <a:pathLst>
                <a:path extrusionOk="0" h="3708" w="6476">
                  <a:moveTo>
                    <a:pt x="5522" y="0"/>
                  </a:moveTo>
                  <a:cubicBezTo>
                    <a:pt x="5269" y="0"/>
                    <a:pt x="4969" y="44"/>
                    <a:pt x="4623" y="167"/>
                  </a:cubicBezTo>
                  <a:cubicBezTo>
                    <a:pt x="3779" y="468"/>
                    <a:pt x="2601" y="1029"/>
                    <a:pt x="1433" y="1029"/>
                  </a:cubicBezTo>
                  <a:cubicBezTo>
                    <a:pt x="946" y="1029"/>
                    <a:pt x="460" y="931"/>
                    <a:pt x="1" y="675"/>
                  </a:cubicBezTo>
                  <a:lnTo>
                    <a:pt x="1" y="675"/>
                  </a:lnTo>
                  <a:cubicBezTo>
                    <a:pt x="1" y="676"/>
                    <a:pt x="583" y="1334"/>
                    <a:pt x="1346" y="1334"/>
                  </a:cubicBezTo>
                  <a:cubicBezTo>
                    <a:pt x="1373" y="1334"/>
                    <a:pt x="1400" y="1333"/>
                    <a:pt x="1427" y="1331"/>
                  </a:cubicBezTo>
                  <a:cubicBezTo>
                    <a:pt x="1951" y="1295"/>
                    <a:pt x="2176" y="1158"/>
                    <a:pt x="2311" y="1158"/>
                  </a:cubicBezTo>
                  <a:cubicBezTo>
                    <a:pt x="2357" y="1158"/>
                    <a:pt x="2393" y="1174"/>
                    <a:pt x="2427" y="1216"/>
                  </a:cubicBezTo>
                  <a:cubicBezTo>
                    <a:pt x="2488" y="1314"/>
                    <a:pt x="2403" y="1366"/>
                    <a:pt x="2262" y="1366"/>
                  </a:cubicBezTo>
                  <a:cubicBezTo>
                    <a:pt x="2213" y="1366"/>
                    <a:pt x="2158" y="1360"/>
                    <a:pt x="2099" y="1348"/>
                  </a:cubicBezTo>
                  <a:cubicBezTo>
                    <a:pt x="2052" y="1330"/>
                    <a:pt x="2001" y="1321"/>
                    <a:pt x="1948" y="1321"/>
                  </a:cubicBezTo>
                  <a:cubicBezTo>
                    <a:pt x="1854" y="1321"/>
                    <a:pt x="1757" y="1350"/>
                    <a:pt x="1673" y="1413"/>
                  </a:cubicBezTo>
                  <a:cubicBezTo>
                    <a:pt x="1514" y="1572"/>
                    <a:pt x="1710" y="2087"/>
                    <a:pt x="1362" y="2087"/>
                  </a:cubicBezTo>
                  <a:cubicBezTo>
                    <a:pt x="1351" y="2087"/>
                    <a:pt x="1340" y="2086"/>
                    <a:pt x="1329" y="2085"/>
                  </a:cubicBezTo>
                  <a:lnTo>
                    <a:pt x="1329" y="2085"/>
                  </a:lnTo>
                  <a:cubicBezTo>
                    <a:pt x="1329" y="2085"/>
                    <a:pt x="1618" y="2459"/>
                    <a:pt x="2049" y="2459"/>
                  </a:cubicBezTo>
                  <a:cubicBezTo>
                    <a:pt x="2189" y="2459"/>
                    <a:pt x="2344" y="2419"/>
                    <a:pt x="2509" y="2315"/>
                  </a:cubicBezTo>
                  <a:cubicBezTo>
                    <a:pt x="3181" y="1872"/>
                    <a:pt x="2820" y="1380"/>
                    <a:pt x="3066" y="1249"/>
                  </a:cubicBezTo>
                  <a:cubicBezTo>
                    <a:pt x="3109" y="1226"/>
                    <a:pt x="3152" y="1216"/>
                    <a:pt x="3192" y="1216"/>
                  </a:cubicBezTo>
                  <a:cubicBezTo>
                    <a:pt x="3378" y="1216"/>
                    <a:pt x="3501" y="1446"/>
                    <a:pt x="3312" y="1675"/>
                  </a:cubicBezTo>
                  <a:cubicBezTo>
                    <a:pt x="3082" y="1938"/>
                    <a:pt x="2214" y="2888"/>
                    <a:pt x="3558" y="3708"/>
                  </a:cubicBezTo>
                  <a:cubicBezTo>
                    <a:pt x="3558" y="3708"/>
                    <a:pt x="3377" y="3249"/>
                    <a:pt x="3738" y="3085"/>
                  </a:cubicBezTo>
                  <a:cubicBezTo>
                    <a:pt x="4099" y="2921"/>
                    <a:pt x="4804" y="2708"/>
                    <a:pt x="4705" y="2200"/>
                  </a:cubicBezTo>
                  <a:cubicBezTo>
                    <a:pt x="4607" y="1708"/>
                    <a:pt x="4246" y="954"/>
                    <a:pt x="4853" y="512"/>
                  </a:cubicBezTo>
                  <a:cubicBezTo>
                    <a:pt x="5199" y="242"/>
                    <a:pt x="5501" y="142"/>
                    <a:pt x="5807" y="142"/>
                  </a:cubicBezTo>
                  <a:cubicBezTo>
                    <a:pt x="6022" y="142"/>
                    <a:pt x="6239" y="191"/>
                    <a:pt x="6475" y="266"/>
                  </a:cubicBezTo>
                  <a:cubicBezTo>
                    <a:pt x="6475" y="266"/>
                    <a:pt x="6144" y="0"/>
                    <a:pt x="55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2"/>
            <p:cNvSpPr/>
            <p:nvPr/>
          </p:nvSpPr>
          <p:spPr>
            <a:xfrm>
              <a:off x="2655425" y="1490500"/>
              <a:ext cx="90175" cy="63500"/>
            </a:xfrm>
            <a:custGeom>
              <a:rect b="b" l="l" r="r" t="t"/>
              <a:pathLst>
                <a:path extrusionOk="0" h="2540" w="3607">
                  <a:moveTo>
                    <a:pt x="1101" y="1"/>
                  </a:moveTo>
                  <a:cubicBezTo>
                    <a:pt x="504" y="1"/>
                    <a:pt x="0" y="130"/>
                    <a:pt x="0" y="130"/>
                  </a:cubicBezTo>
                  <a:cubicBezTo>
                    <a:pt x="0" y="130"/>
                    <a:pt x="951" y="195"/>
                    <a:pt x="1197" y="556"/>
                  </a:cubicBezTo>
                  <a:cubicBezTo>
                    <a:pt x="1377" y="736"/>
                    <a:pt x="1426" y="1015"/>
                    <a:pt x="1345" y="1261"/>
                  </a:cubicBezTo>
                  <a:cubicBezTo>
                    <a:pt x="1312" y="1490"/>
                    <a:pt x="1181" y="2146"/>
                    <a:pt x="2213" y="2162"/>
                  </a:cubicBezTo>
                  <a:cubicBezTo>
                    <a:pt x="3262" y="2162"/>
                    <a:pt x="3098" y="2539"/>
                    <a:pt x="3098" y="2539"/>
                  </a:cubicBezTo>
                  <a:cubicBezTo>
                    <a:pt x="3098" y="2539"/>
                    <a:pt x="3607" y="1769"/>
                    <a:pt x="2738" y="622"/>
                  </a:cubicBezTo>
                  <a:cubicBezTo>
                    <a:pt x="2364" y="126"/>
                    <a:pt x="1688" y="1"/>
                    <a:pt x="11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2"/>
            <p:cNvSpPr/>
            <p:nvPr/>
          </p:nvSpPr>
          <p:spPr>
            <a:xfrm>
              <a:off x="2620175" y="1423675"/>
              <a:ext cx="56575" cy="66800"/>
            </a:xfrm>
            <a:custGeom>
              <a:rect b="b" l="l" r="r" t="t"/>
              <a:pathLst>
                <a:path extrusionOk="0" h="2672" w="2263">
                  <a:moveTo>
                    <a:pt x="1115" y="0"/>
                  </a:moveTo>
                  <a:lnTo>
                    <a:pt x="1115" y="0"/>
                  </a:lnTo>
                  <a:cubicBezTo>
                    <a:pt x="820" y="164"/>
                    <a:pt x="738" y="705"/>
                    <a:pt x="804" y="1426"/>
                  </a:cubicBezTo>
                  <a:cubicBezTo>
                    <a:pt x="870" y="2164"/>
                    <a:pt x="1" y="2606"/>
                    <a:pt x="1" y="2606"/>
                  </a:cubicBezTo>
                  <a:cubicBezTo>
                    <a:pt x="574" y="2410"/>
                    <a:pt x="1755" y="2672"/>
                    <a:pt x="2001" y="2016"/>
                  </a:cubicBezTo>
                  <a:cubicBezTo>
                    <a:pt x="2263" y="1344"/>
                    <a:pt x="1624" y="934"/>
                    <a:pt x="1263" y="738"/>
                  </a:cubicBezTo>
                  <a:cubicBezTo>
                    <a:pt x="902" y="541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2"/>
            <p:cNvSpPr/>
            <p:nvPr/>
          </p:nvSpPr>
          <p:spPr>
            <a:xfrm>
              <a:off x="2535775" y="1452750"/>
              <a:ext cx="79525" cy="107800"/>
            </a:xfrm>
            <a:custGeom>
              <a:rect b="b" l="l" r="r" t="t"/>
              <a:pathLst>
                <a:path extrusionOk="0" h="4312" w="3181">
                  <a:moveTo>
                    <a:pt x="2803" y="1"/>
                  </a:moveTo>
                  <a:cubicBezTo>
                    <a:pt x="2707" y="97"/>
                    <a:pt x="2587" y="136"/>
                    <a:pt x="2463" y="136"/>
                  </a:cubicBezTo>
                  <a:cubicBezTo>
                    <a:pt x="2440" y="136"/>
                    <a:pt x="2417" y="135"/>
                    <a:pt x="2393" y="132"/>
                  </a:cubicBezTo>
                  <a:cubicBezTo>
                    <a:pt x="2331" y="120"/>
                    <a:pt x="2244" y="111"/>
                    <a:pt x="2144" y="111"/>
                  </a:cubicBezTo>
                  <a:cubicBezTo>
                    <a:pt x="1821" y="111"/>
                    <a:pt x="1367" y="213"/>
                    <a:pt x="1230" y="689"/>
                  </a:cubicBezTo>
                  <a:cubicBezTo>
                    <a:pt x="1033" y="1312"/>
                    <a:pt x="1180" y="1705"/>
                    <a:pt x="1393" y="1886"/>
                  </a:cubicBezTo>
                  <a:cubicBezTo>
                    <a:pt x="1607" y="2066"/>
                    <a:pt x="1607" y="2443"/>
                    <a:pt x="1459" y="2492"/>
                  </a:cubicBezTo>
                  <a:cubicBezTo>
                    <a:pt x="1423" y="2510"/>
                    <a:pt x="1387" y="2518"/>
                    <a:pt x="1352" y="2518"/>
                  </a:cubicBezTo>
                  <a:cubicBezTo>
                    <a:pt x="1194" y="2518"/>
                    <a:pt x="1064" y="2355"/>
                    <a:pt x="1131" y="2181"/>
                  </a:cubicBezTo>
                  <a:cubicBezTo>
                    <a:pt x="1206" y="1956"/>
                    <a:pt x="1035" y="1732"/>
                    <a:pt x="805" y="1732"/>
                  </a:cubicBezTo>
                  <a:cubicBezTo>
                    <a:pt x="783" y="1732"/>
                    <a:pt x="761" y="1734"/>
                    <a:pt x="738" y="1738"/>
                  </a:cubicBezTo>
                  <a:cubicBezTo>
                    <a:pt x="677" y="1746"/>
                    <a:pt x="623" y="1750"/>
                    <a:pt x="575" y="1750"/>
                  </a:cubicBezTo>
                  <a:cubicBezTo>
                    <a:pt x="414" y="1750"/>
                    <a:pt x="320" y="1704"/>
                    <a:pt x="295" y="1591"/>
                  </a:cubicBezTo>
                  <a:lnTo>
                    <a:pt x="295" y="1591"/>
                  </a:lnTo>
                  <a:cubicBezTo>
                    <a:pt x="295" y="1591"/>
                    <a:pt x="0" y="2492"/>
                    <a:pt x="705" y="2935"/>
                  </a:cubicBezTo>
                  <a:cubicBezTo>
                    <a:pt x="1393" y="3361"/>
                    <a:pt x="1738" y="4049"/>
                    <a:pt x="2115" y="4312"/>
                  </a:cubicBezTo>
                  <a:cubicBezTo>
                    <a:pt x="2115" y="4312"/>
                    <a:pt x="1525" y="3345"/>
                    <a:pt x="2082" y="2476"/>
                  </a:cubicBezTo>
                  <a:cubicBezTo>
                    <a:pt x="2639" y="1607"/>
                    <a:pt x="3180" y="1345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2"/>
            <p:cNvSpPr/>
            <p:nvPr/>
          </p:nvSpPr>
          <p:spPr>
            <a:xfrm>
              <a:off x="2430450" y="1294075"/>
              <a:ext cx="202875" cy="202550"/>
            </a:xfrm>
            <a:custGeom>
              <a:rect b="b" l="l" r="r" t="t"/>
              <a:pathLst>
                <a:path extrusionOk="0" h="8102" w="8115">
                  <a:moveTo>
                    <a:pt x="2383" y="1"/>
                  </a:moveTo>
                  <a:cubicBezTo>
                    <a:pt x="2283" y="1"/>
                    <a:pt x="2182" y="7"/>
                    <a:pt x="2082" y="21"/>
                  </a:cubicBezTo>
                  <a:cubicBezTo>
                    <a:pt x="755" y="168"/>
                    <a:pt x="1" y="1988"/>
                    <a:pt x="771" y="3233"/>
                  </a:cubicBezTo>
                  <a:cubicBezTo>
                    <a:pt x="1392" y="4195"/>
                    <a:pt x="2468" y="4489"/>
                    <a:pt x="3442" y="4489"/>
                  </a:cubicBezTo>
                  <a:cubicBezTo>
                    <a:pt x="3548" y="4489"/>
                    <a:pt x="3652" y="4486"/>
                    <a:pt x="3754" y="4479"/>
                  </a:cubicBezTo>
                  <a:cubicBezTo>
                    <a:pt x="3951" y="4479"/>
                    <a:pt x="4197" y="4446"/>
                    <a:pt x="4443" y="4414"/>
                  </a:cubicBezTo>
                  <a:cubicBezTo>
                    <a:pt x="4443" y="4414"/>
                    <a:pt x="4638" y="4383"/>
                    <a:pt x="4933" y="4383"/>
                  </a:cubicBezTo>
                  <a:cubicBezTo>
                    <a:pt x="5420" y="4383"/>
                    <a:pt x="6178" y="4466"/>
                    <a:pt x="6770" y="4905"/>
                  </a:cubicBezTo>
                  <a:cubicBezTo>
                    <a:pt x="7164" y="5250"/>
                    <a:pt x="7426" y="5725"/>
                    <a:pt x="7508" y="6233"/>
                  </a:cubicBezTo>
                  <a:cubicBezTo>
                    <a:pt x="7508" y="6233"/>
                    <a:pt x="7672" y="7430"/>
                    <a:pt x="7098" y="8069"/>
                  </a:cubicBezTo>
                  <a:lnTo>
                    <a:pt x="7065" y="8102"/>
                  </a:lnTo>
                  <a:cubicBezTo>
                    <a:pt x="7065" y="8102"/>
                    <a:pt x="8114" y="7577"/>
                    <a:pt x="7983" y="5987"/>
                  </a:cubicBezTo>
                  <a:cubicBezTo>
                    <a:pt x="7875" y="4666"/>
                    <a:pt x="6825" y="4010"/>
                    <a:pt x="5499" y="4010"/>
                  </a:cubicBezTo>
                  <a:cubicBezTo>
                    <a:pt x="5212" y="4010"/>
                    <a:pt x="4912" y="4041"/>
                    <a:pt x="4607" y="4102"/>
                  </a:cubicBezTo>
                  <a:cubicBezTo>
                    <a:pt x="4105" y="4203"/>
                    <a:pt x="3650" y="4253"/>
                    <a:pt x="3240" y="4253"/>
                  </a:cubicBezTo>
                  <a:cubicBezTo>
                    <a:pt x="2714" y="4253"/>
                    <a:pt x="2264" y="4170"/>
                    <a:pt x="1886" y="4004"/>
                  </a:cubicBezTo>
                  <a:cubicBezTo>
                    <a:pt x="1492" y="3807"/>
                    <a:pt x="1164" y="3512"/>
                    <a:pt x="919" y="3152"/>
                  </a:cubicBezTo>
                  <a:cubicBezTo>
                    <a:pt x="197" y="1988"/>
                    <a:pt x="886" y="299"/>
                    <a:pt x="2099" y="168"/>
                  </a:cubicBezTo>
                  <a:cubicBezTo>
                    <a:pt x="2207" y="150"/>
                    <a:pt x="2316" y="141"/>
                    <a:pt x="2423" y="141"/>
                  </a:cubicBezTo>
                  <a:cubicBezTo>
                    <a:pt x="2886" y="141"/>
                    <a:pt x="3324" y="311"/>
                    <a:pt x="3590" y="644"/>
                  </a:cubicBezTo>
                  <a:cubicBezTo>
                    <a:pt x="3869" y="1037"/>
                    <a:pt x="3935" y="1562"/>
                    <a:pt x="3721" y="2004"/>
                  </a:cubicBezTo>
                  <a:cubicBezTo>
                    <a:pt x="3574" y="2339"/>
                    <a:pt x="3240" y="2543"/>
                    <a:pt x="2881" y="2543"/>
                  </a:cubicBezTo>
                  <a:cubicBezTo>
                    <a:pt x="2801" y="2543"/>
                    <a:pt x="2720" y="2533"/>
                    <a:pt x="2640" y="2512"/>
                  </a:cubicBezTo>
                  <a:cubicBezTo>
                    <a:pt x="2197" y="2398"/>
                    <a:pt x="2017" y="1971"/>
                    <a:pt x="2361" y="1922"/>
                  </a:cubicBezTo>
                  <a:cubicBezTo>
                    <a:pt x="2771" y="1857"/>
                    <a:pt x="2853" y="1512"/>
                    <a:pt x="2705" y="1217"/>
                  </a:cubicBezTo>
                  <a:cubicBezTo>
                    <a:pt x="2644" y="1096"/>
                    <a:pt x="2509" y="1027"/>
                    <a:pt x="2363" y="1027"/>
                  </a:cubicBezTo>
                  <a:cubicBezTo>
                    <a:pt x="2155" y="1027"/>
                    <a:pt x="1927" y="1168"/>
                    <a:pt x="1869" y="1496"/>
                  </a:cubicBezTo>
                  <a:cubicBezTo>
                    <a:pt x="1820" y="1758"/>
                    <a:pt x="1886" y="2037"/>
                    <a:pt x="2082" y="2250"/>
                  </a:cubicBezTo>
                  <a:cubicBezTo>
                    <a:pt x="2250" y="2434"/>
                    <a:pt x="2583" y="2592"/>
                    <a:pt x="2927" y="2592"/>
                  </a:cubicBezTo>
                  <a:cubicBezTo>
                    <a:pt x="3256" y="2592"/>
                    <a:pt x="3595" y="2446"/>
                    <a:pt x="3803" y="2037"/>
                  </a:cubicBezTo>
                  <a:cubicBezTo>
                    <a:pt x="4033" y="1562"/>
                    <a:pt x="4000" y="1004"/>
                    <a:pt x="3689" y="562"/>
                  </a:cubicBezTo>
                  <a:cubicBezTo>
                    <a:pt x="3401" y="178"/>
                    <a:pt x="2895" y="1"/>
                    <a:pt x="23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2"/>
            <p:cNvSpPr/>
            <p:nvPr/>
          </p:nvSpPr>
          <p:spPr>
            <a:xfrm>
              <a:off x="2608300" y="14957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2"/>
            <p:cNvSpPr/>
            <p:nvPr/>
          </p:nvSpPr>
          <p:spPr>
            <a:xfrm>
              <a:off x="2463225" y="1410675"/>
              <a:ext cx="116425" cy="59325"/>
            </a:xfrm>
            <a:custGeom>
              <a:rect b="b" l="l" r="r" t="t"/>
              <a:pathLst>
                <a:path extrusionOk="0" h="2373" w="4657">
                  <a:moveTo>
                    <a:pt x="3571" y="0"/>
                  </a:moveTo>
                  <a:cubicBezTo>
                    <a:pt x="3275" y="0"/>
                    <a:pt x="2923" y="41"/>
                    <a:pt x="2525" y="159"/>
                  </a:cubicBezTo>
                  <a:cubicBezTo>
                    <a:pt x="1965" y="319"/>
                    <a:pt x="1489" y="378"/>
                    <a:pt x="1101" y="378"/>
                  </a:cubicBezTo>
                  <a:cubicBezTo>
                    <a:pt x="568" y="378"/>
                    <a:pt x="200" y="266"/>
                    <a:pt x="1" y="143"/>
                  </a:cubicBezTo>
                  <a:lnTo>
                    <a:pt x="1" y="143"/>
                  </a:lnTo>
                  <a:cubicBezTo>
                    <a:pt x="132" y="258"/>
                    <a:pt x="263" y="389"/>
                    <a:pt x="378" y="520"/>
                  </a:cubicBezTo>
                  <a:cubicBezTo>
                    <a:pt x="438" y="641"/>
                    <a:pt x="596" y="1389"/>
                    <a:pt x="1186" y="1389"/>
                  </a:cubicBezTo>
                  <a:cubicBezTo>
                    <a:pt x="1236" y="1389"/>
                    <a:pt x="1289" y="1384"/>
                    <a:pt x="1345" y="1372"/>
                  </a:cubicBezTo>
                  <a:cubicBezTo>
                    <a:pt x="2083" y="1225"/>
                    <a:pt x="1935" y="749"/>
                    <a:pt x="2410" y="618"/>
                  </a:cubicBezTo>
                  <a:cubicBezTo>
                    <a:pt x="2506" y="590"/>
                    <a:pt x="2587" y="578"/>
                    <a:pt x="2654" y="578"/>
                  </a:cubicBezTo>
                  <a:cubicBezTo>
                    <a:pt x="2932" y="578"/>
                    <a:pt x="2975" y="782"/>
                    <a:pt x="2869" y="848"/>
                  </a:cubicBezTo>
                  <a:cubicBezTo>
                    <a:pt x="2808" y="886"/>
                    <a:pt x="2751" y="899"/>
                    <a:pt x="2690" y="899"/>
                  </a:cubicBezTo>
                  <a:cubicBezTo>
                    <a:pt x="2621" y="899"/>
                    <a:pt x="2547" y="882"/>
                    <a:pt x="2460" y="864"/>
                  </a:cubicBezTo>
                  <a:cubicBezTo>
                    <a:pt x="2451" y="863"/>
                    <a:pt x="2441" y="863"/>
                    <a:pt x="2431" y="863"/>
                  </a:cubicBezTo>
                  <a:cubicBezTo>
                    <a:pt x="2234" y="863"/>
                    <a:pt x="1812" y="1017"/>
                    <a:pt x="1968" y="1438"/>
                  </a:cubicBezTo>
                  <a:cubicBezTo>
                    <a:pt x="2132" y="1864"/>
                    <a:pt x="2378" y="2225"/>
                    <a:pt x="2099" y="2372"/>
                  </a:cubicBezTo>
                  <a:cubicBezTo>
                    <a:pt x="2099" y="2372"/>
                    <a:pt x="3033" y="2372"/>
                    <a:pt x="3345" y="2110"/>
                  </a:cubicBezTo>
                  <a:cubicBezTo>
                    <a:pt x="3705" y="1848"/>
                    <a:pt x="3853" y="1405"/>
                    <a:pt x="3722" y="979"/>
                  </a:cubicBezTo>
                  <a:cubicBezTo>
                    <a:pt x="3624" y="504"/>
                    <a:pt x="3931" y="196"/>
                    <a:pt x="4398" y="196"/>
                  </a:cubicBezTo>
                  <a:cubicBezTo>
                    <a:pt x="4480" y="196"/>
                    <a:pt x="4566" y="206"/>
                    <a:pt x="4656" y="225"/>
                  </a:cubicBezTo>
                  <a:cubicBezTo>
                    <a:pt x="4656" y="225"/>
                    <a:pt x="4262" y="0"/>
                    <a:pt x="357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2"/>
            <p:cNvSpPr/>
            <p:nvPr/>
          </p:nvSpPr>
          <p:spPr>
            <a:xfrm>
              <a:off x="2492750" y="1301150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262" y="0"/>
                  </a:moveTo>
                  <a:lnTo>
                    <a:pt x="1262" y="0"/>
                  </a:lnTo>
                  <a:cubicBezTo>
                    <a:pt x="1688" y="426"/>
                    <a:pt x="1836" y="1082"/>
                    <a:pt x="1639" y="1656"/>
                  </a:cubicBezTo>
                  <a:cubicBezTo>
                    <a:pt x="1406" y="2416"/>
                    <a:pt x="870" y="2608"/>
                    <a:pt x="416" y="2608"/>
                  </a:cubicBezTo>
                  <a:cubicBezTo>
                    <a:pt x="263" y="2608"/>
                    <a:pt x="120" y="2586"/>
                    <a:pt x="0" y="2557"/>
                  </a:cubicBezTo>
                  <a:lnTo>
                    <a:pt x="0" y="2557"/>
                  </a:lnTo>
                  <a:cubicBezTo>
                    <a:pt x="0" y="2557"/>
                    <a:pt x="228" y="3347"/>
                    <a:pt x="1006" y="3347"/>
                  </a:cubicBezTo>
                  <a:cubicBezTo>
                    <a:pt x="1036" y="3347"/>
                    <a:pt x="1067" y="3346"/>
                    <a:pt x="1098" y="3344"/>
                  </a:cubicBezTo>
                  <a:cubicBezTo>
                    <a:pt x="1951" y="3278"/>
                    <a:pt x="1885" y="2639"/>
                    <a:pt x="1885" y="2344"/>
                  </a:cubicBezTo>
                  <a:cubicBezTo>
                    <a:pt x="1869" y="2065"/>
                    <a:pt x="1852" y="1836"/>
                    <a:pt x="1967" y="1836"/>
                  </a:cubicBezTo>
                  <a:cubicBezTo>
                    <a:pt x="2082" y="1836"/>
                    <a:pt x="2115" y="1951"/>
                    <a:pt x="2049" y="2147"/>
                  </a:cubicBezTo>
                  <a:cubicBezTo>
                    <a:pt x="1983" y="2344"/>
                    <a:pt x="1820" y="2983"/>
                    <a:pt x="2918" y="3082"/>
                  </a:cubicBezTo>
                  <a:cubicBezTo>
                    <a:pt x="2787" y="3000"/>
                    <a:pt x="2754" y="2803"/>
                    <a:pt x="2852" y="2672"/>
                  </a:cubicBezTo>
                  <a:cubicBezTo>
                    <a:pt x="3016" y="2426"/>
                    <a:pt x="3229" y="1967"/>
                    <a:pt x="2492" y="1344"/>
                  </a:cubicBezTo>
                  <a:cubicBezTo>
                    <a:pt x="1770" y="721"/>
                    <a:pt x="1705" y="279"/>
                    <a:pt x="12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2"/>
            <p:cNvSpPr/>
            <p:nvPr/>
          </p:nvSpPr>
          <p:spPr>
            <a:xfrm>
              <a:off x="2409550" y="1181725"/>
              <a:ext cx="48375" cy="191550"/>
            </a:xfrm>
            <a:custGeom>
              <a:rect b="b" l="l" r="r" t="t"/>
              <a:pathLst>
                <a:path extrusionOk="0" h="7662" w="1935">
                  <a:moveTo>
                    <a:pt x="631" y="1"/>
                  </a:moveTo>
                  <a:cubicBezTo>
                    <a:pt x="565" y="1"/>
                    <a:pt x="497" y="17"/>
                    <a:pt x="427" y="56"/>
                  </a:cubicBezTo>
                  <a:cubicBezTo>
                    <a:pt x="1" y="286"/>
                    <a:pt x="328" y="843"/>
                    <a:pt x="591" y="1105"/>
                  </a:cubicBezTo>
                  <a:cubicBezTo>
                    <a:pt x="853" y="1368"/>
                    <a:pt x="869" y="2630"/>
                    <a:pt x="738" y="4007"/>
                  </a:cubicBezTo>
                  <a:cubicBezTo>
                    <a:pt x="607" y="5367"/>
                    <a:pt x="771" y="7137"/>
                    <a:pt x="1459" y="7662"/>
                  </a:cubicBezTo>
                  <a:cubicBezTo>
                    <a:pt x="1459" y="7662"/>
                    <a:pt x="820" y="7055"/>
                    <a:pt x="951" y="5170"/>
                  </a:cubicBezTo>
                  <a:cubicBezTo>
                    <a:pt x="1099" y="3302"/>
                    <a:pt x="1935" y="1515"/>
                    <a:pt x="1197" y="384"/>
                  </a:cubicBezTo>
                  <a:cubicBezTo>
                    <a:pt x="1197" y="384"/>
                    <a:pt x="949" y="1"/>
                    <a:pt x="6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2"/>
            <p:cNvSpPr/>
            <p:nvPr/>
          </p:nvSpPr>
          <p:spPr>
            <a:xfrm>
              <a:off x="2290300" y="1156400"/>
              <a:ext cx="213950" cy="255000"/>
            </a:xfrm>
            <a:custGeom>
              <a:rect b="b" l="l" r="r" t="t"/>
              <a:pathLst>
                <a:path extrusionOk="0" h="10200" w="8558">
                  <a:moveTo>
                    <a:pt x="2261" y="0"/>
                  </a:moveTo>
                  <a:cubicBezTo>
                    <a:pt x="1357" y="0"/>
                    <a:pt x="511" y="471"/>
                    <a:pt x="296" y="1184"/>
                  </a:cubicBezTo>
                  <a:cubicBezTo>
                    <a:pt x="1" y="1971"/>
                    <a:pt x="411" y="2676"/>
                    <a:pt x="820" y="2905"/>
                  </a:cubicBezTo>
                  <a:cubicBezTo>
                    <a:pt x="1040" y="3051"/>
                    <a:pt x="1297" y="3114"/>
                    <a:pt x="1551" y="3114"/>
                  </a:cubicBezTo>
                  <a:cubicBezTo>
                    <a:pt x="2093" y="3114"/>
                    <a:pt x="2616" y="2826"/>
                    <a:pt x="2705" y="2446"/>
                  </a:cubicBezTo>
                  <a:cubicBezTo>
                    <a:pt x="2849" y="2043"/>
                    <a:pt x="2551" y="1652"/>
                    <a:pt x="2165" y="1652"/>
                  </a:cubicBezTo>
                  <a:cubicBezTo>
                    <a:pt x="2111" y="1652"/>
                    <a:pt x="2056" y="1660"/>
                    <a:pt x="2001" y="1676"/>
                  </a:cubicBezTo>
                  <a:cubicBezTo>
                    <a:pt x="1673" y="1741"/>
                    <a:pt x="1476" y="2086"/>
                    <a:pt x="1607" y="2397"/>
                  </a:cubicBezTo>
                  <a:cubicBezTo>
                    <a:pt x="1683" y="2649"/>
                    <a:pt x="1972" y="2678"/>
                    <a:pt x="2101" y="2678"/>
                  </a:cubicBezTo>
                  <a:cubicBezTo>
                    <a:pt x="2140" y="2678"/>
                    <a:pt x="2164" y="2676"/>
                    <a:pt x="2164" y="2676"/>
                  </a:cubicBezTo>
                  <a:lnTo>
                    <a:pt x="2164" y="2676"/>
                  </a:lnTo>
                  <a:cubicBezTo>
                    <a:pt x="2100" y="2843"/>
                    <a:pt x="1883" y="2967"/>
                    <a:pt x="1623" y="2967"/>
                  </a:cubicBezTo>
                  <a:cubicBezTo>
                    <a:pt x="1424" y="2967"/>
                    <a:pt x="1200" y="2894"/>
                    <a:pt x="1001" y="2708"/>
                  </a:cubicBezTo>
                  <a:cubicBezTo>
                    <a:pt x="574" y="2331"/>
                    <a:pt x="476" y="1086"/>
                    <a:pt x="1197" y="512"/>
                  </a:cubicBezTo>
                  <a:cubicBezTo>
                    <a:pt x="1522" y="276"/>
                    <a:pt x="1912" y="146"/>
                    <a:pt x="2309" y="146"/>
                  </a:cubicBezTo>
                  <a:cubicBezTo>
                    <a:pt x="2354" y="146"/>
                    <a:pt x="2398" y="148"/>
                    <a:pt x="2443" y="151"/>
                  </a:cubicBezTo>
                  <a:cubicBezTo>
                    <a:pt x="2574" y="168"/>
                    <a:pt x="2705" y="184"/>
                    <a:pt x="2836" y="217"/>
                  </a:cubicBezTo>
                  <a:cubicBezTo>
                    <a:pt x="3935" y="463"/>
                    <a:pt x="4656" y="1659"/>
                    <a:pt x="4885" y="2889"/>
                  </a:cubicBezTo>
                  <a:cubicBezTo>
                    <a:pt x="5115" y="4118"/>
                    <a:pt x="4885" y="5380"/>
                    <a:pt x="4951" y="6495"/>
                  </a:cubicBezTo>
                  <a:cubicBezTo>
                    <a:pt x="4902" y="7511"/>
                    <a:pt x="5312" y="8495"/>
                    <a:pt x="6049" y="9199"/>
                  </a:cubicBezTo>
                  <a:cubicBezTo>
                    <a:pt x="6738" y="9822"/>
                    <a:pt x="7623" y="10166"/>
                    <a:pt x="8557" y="10199"/>
                  </a:cubicBezTo>
                  <a:cubicBezTo>
                    <a:pt x="7639" y="10134"/>
                    <a:pt x="6754" y="9757"/>
                    <a:pt x="6082" y="9134"/>
                  </a:cubicBezTo>
                  <a:cubicBezTo>
                    <a:pt x="5377" y="8429"/>
                    <a:pt x="5017" y="7462"/>
                    <a:pt x="5082" y="6478"/>
                  </a:cubicBezTo>
                  <a:cubicBezTo>
                    <a:pt x="5033" y="5380"/>
                    <a:pt x="5279" y="4135"/>
                    <a:pt x="5033" y="2840"/>
                  </a:cubicBezTo>
                  <a:cubicBezTo>
                    <a:pt x="4803" y="1577"/>
                    <a:pt x="4049" y="315"/>
                    <a:pt x="2853" y="69"/>
                  </a:cubicBezTo>
                  <a:cubicBezTo>
                    <a:pt x="2657" y="23"/>
                    <a:pt x="2457" y="0"/>
                    <a:pt x="22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2"/>
            <p:cNvSpPr/>
            <p:nvPr/>
          </p:nvSpPr>
          <p:spPr>
            <a:xfrm>
              <a:off x="2339475" y="1192325"/>
              <a:ext cx="62725" cy="52600"/>
            </a:xfrm>
            <a:custGeom>
              <a:rect b="b" l="l" r="r" t="t"/>
              <a:pathLst>
                <a:path extrusionOk="0" h="2104" w="2509">
                  <a:moveTo>
                    <a:pt x="1814" y="1"/>
                  </a:moveTo>
                  <a:cubicBezTo>
                    <a:pt x="1335" y="1"/>
                    <a:pt x="1035" y="390"/>
                    <a:pt x="935" y="1091"/>
                  </a:cubicBezTo>
                  <a:cubicBezTo>
                    <a:pt x="854" y="1742"/>
                    <a:pt x="267" y="1798"/>
                    <a:pt x="67" y="1798"/>
                  </a:cubicBezTo>
                  <a:cubicBezTo>
                    <a:pt x="26" y="1798"/>
                    <a:pt x="1" y="1796"/>
                    <a:pt x="1" y="1796"/>
                  </a:cubicBezTo>
                  <a:lnTo>
                    <a:pt x="1" y="1796"/>
                  </a:lnTo>
                  <a:cubicBezTo>
                    <a:pt x="132" y="1851"/>
                    <a:pt x="717" y="2103"/>
                    <a:pt x="1253" y="2103"/>
                  </a:cubicBezTo>
                  <a:cubicBezTo>
                    <a:pt x="1518" y="2103"/>
                    <a:pt x="1772" y="2041"/>
                    <a:pt x="1951" y="1862"/>
                  </a:cubicBezTo>
                  <a:cubicBezTo>
                    <a:pt x="2509" y="1304"/>
                    <a:pt x="2132" y="616"/>
                    <a:pt x="1968" y="386"/>
                  </a:cubicBezTo>
                  <a:cubicBezTo>
                    <a:pt x="1869" y="272"/>
                    <a:pt x="1902" y="91"/>
                    <a:pt x="2033" y="26"/>
                  </a:cubicBezTo>
                  <a:cubicBezTo>
                    <a:pt x="1956" y="9"/>
                    <a:pt x="1883" y="1"/>
                    <a:pt x="18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2"/>
            <p:cNvSpPr/>
            <p:nvPr/>
          </p:nvSpPr>
          <p:spPr>
            <a:xfrm>
              <a:off x="2278425" y="1196225"/>
              <a:ext cx="120100" cy="136900"/>
            </a:xfrm>
            <a:custGeom>
              <a:rect b="b" l="l" r="r" t="t"/>
              <a:pathLst>
                <a:path extrusionOk="0" h="5476" w="4804">
                  <a:moveTo>
                    <a:pt x="459" y="1"/>
                  </a:moveTo>
                  <a:lnTo>
                    <a:pt x="459" y="1"/>
                  </a:lnTo>
                  <a:cubicBezTo>
                    <a:pt x="0" y="804"/>
                    <a:pt x="230" y="2115"/>
                    <a:pt x="869" y="3017"/>
                  </a:cubicBezTo>
                  <a:cubicBezTo>
                    <a:pt x="1350" y="3700"/>
                    <a:pt x="2123" y="3778"/>
                    <a:pt x="2451" y="3778"/>
                  </a:cubicBezTo>
                  <a:cubicBezTo>
                    <a:pt x="2548" y="3778"/>
                    <a:pt x="2607" y="3771"/>
                    <a:pt x="2607" y="3771"/>
                  </a:cubicBezTo>
                  <a:cubicBezTo>
                    <a:pt x="2328" y="3689"/>
                    <a:pt x="2279" y="3361"/>
                    <a:pt x="2476" y="3115"/>
                  </a:cubicBezTo>
                  <a:cubicBezTo>
                    <a:pt x="2623" y="2968"/>
                    <a:pt x="2590" y="2705"/>
                    <a:pt x="2410" y="2591"/>
                  </a:cubicBezTo>
                  <a:cubicBezTo>
                    <a:pt x="2279" y="2542"/>
                    <a:pt x="2017" y="2312"/>
                    <a:pt x="2246" y="2181"/>
                  </a:cubicBezTo>
                  <a:cubicBezTo>
                    <a:pt x="2274" y="2163"/>
                    <a:pt x="2305" y="2154"/>
                    <a:pt x="2337" y="2154"/>
                  </a:cubicBezTo>
                  <a:cubicBezTo>
                    <a:pt x="2572" y="2154"/>
                    <a:pt x="2896" y="2595"/>
                    <a:pt x="2853" y="3099"/>
                  </a:cubicBezTo>
                  <a:cubicBezTo>
                    <a:pt x="2803" y="3673"/>
                    <a:pt x="3082" y="3836"/>
                    <a:pt x="3475" y="4131"/>
                  </a:cubicBezTo>
                  <a:cubicBezTo>
                    <a:pt x="3869" y="4410"/>
                    <a:pt x="3639" y="4935"/>
                    <a:pt x="3639" y="4935"/>
                  </a:cubicBezTo>
                  <a:cubicBezTo>
                    <a:pt x="4361" y="4525"/>
                    <a:pt x="4197" y="3853"/>
                    <a:pt x="4098" y="3705"/>
                  </a:cubicBezTo>
                  <a:cubicBezTo>
                    <a:pt x="4016" y="3541"/>
                    <a:pt x="3836" y="3296"/>
                    <a:pt x="4065" y="3197"/>
                  </a:cubicBezTo>
                  <a:cubicBezTo>
                    <a:pt x="4080" y="3190"/>
                    <a:pt x="4093" y="3186"/>
                    <a:pt x="4106" y="3186"/>
                  </a:cubicBezTo>
                  <a:cubicBezTo>
                    <a:pt x="4291" y="3186"/>
                    <a:pt x="4376" y="3914"/>
                    <a:pt x="4361" y="4541"/>
                  </a:cubicBezTo>
                  <a:cubicBezTo>
                    <a:pt x="4328" y="4918"/>
                    <a:pt x="4508" y="5262"/>
                    <a:pt x="4803" y="5476"/>
                  </a:cubicBezTo>
                  <a:cubicBezTo>
                    <a:pt x="4672" y="5148"/>
                    <a:pt x="4606" y="4804"/>
                    <a:pt x="4623" y="4443"/>
                  </a:cubicBezTo>
                  <a:cubicBezTo>
                    <a:pt x="4606" y="3935"/>
                    <a:pt x="4705" y="3017"/>
                    <a:pt x="3803" y="2394"/>
                  </a:cubicBezTo>
                  <a:cubicBezTo>
                    <a:pt x="2902" y="1771"/>
                    <a:pt x="1787" y="2050"/>
                    <a:pt x="1000" y="1476"/>
                  </a:cubicBezTo>
                  <a:cubicBezTo>
                    <a:pt x="541" y="1148"/>
                    <a:pt x="328" y="558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2"/>
            <p:cNvSpPr/>
            <p:nvPr/>
          </p:nvSpPr>
          <p:spPr>
            <a:xfrm>
              <a:off x="2238275" y="1157200"/>
              <a:ext cx="74600" cy="49225"/>
            </a:xfrm>
            <a:custGeom>
              <a:rect b="b" l="l" r="r" t="t"/>
              <a:pathLst>
                <a:path extrusionOk="0" h="1969" w="2984">
                  <a:moveTo>
                    <a:pt x="2056" y="1"/>
                  </a:moveTo>
                  <a:cubicBezTo>
                    <a:pt x="348" y="1"/>
                    <a:pt x="312" y="1082"/>
                    <a:pt x="312" y="1365"/>
                  </a:cubicBezTo>
                  <a:cubicBezTo>
                    <a:pt x="312" y="1562"/>
                    <a:pt x="180" y="1742"/>
                    <a:pt x="0" y="1808"/>
                  </a:cubicBezTo>
                  <a:cubicBezTo>
                    <a:pt x="271" y="1920"/>
                    <a:pt x="508" y="1969"/>
                    <a:pt x="716" y="1969"/>
                  </a:cubicBezTo>
                  <a:cubicBezTo>
                    <a:pt x="1475" y="1969"/>
                    <a:pt x="1843" y="1323"/>
                    <a:pt x="2049" y="808"/>
                  </a:cubicBezTo>
                  <a:cubicBezTo>
                    <a:pt x="2213" y="414"/>
                    <a:pt x="2557" y="136"/>
                    <a:pt x="2983" y="87"/>
                  </a:cubicBezTo>
                  <a:cubicBezTo>
                    <a:pt x="2629" y="27"/>
                    <a:pt x="2322" y="1"/>
                    <a:pt x="205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2"/>
            <p:cNvSpPr/>
            <p:nvPr/>
          </p:nvSpPr>
          <p:spPr>
            <a:xfrm>
              <a:off x="2209575" y="1156950"/>
              <a:ext cx="36500" cy="28250"/>
            </a:xfrm>
            <a:custGeom>
              <a:rect b="b" l="l" r="r" t="t"/>
              <a:pathLst>
                <a:path extrusionOk="0" h="1130" w="1460">
                  <a:moveTo>
                    <a:pt x="492" y="0"/>
                  </a:moveTo>
                  <a:cubicBezTo>
                    <a:pt x="444" y="0"/>
                    <a:pt x="394" y="10"/>
                    <a:pt x="345" y="31"/>
                  </a:cubicBezTo>
                  <a:cubicBezTo>
                    <a:pt x="115" y="146"/>
                    <a:pt x="1" y="424"/>
                    <a:pt x="115" y="654"/>
                  </a:cubicBezTo>
                  <a:cubicBezTo>
                    <a:pt x="197" y="867"/>
                    <a:pt x="361" y="1015"/>
                    <a:pt x="591" y="1080"/>
                  </a:cubicBezTo>
                  <a:cubicBezTo>
                    <a:pt x="674" y="1112"/>
                    <a:pt x="762" y="1129"/>
                    <a:pt x="850" y="1129"/>
                  </a:cubicBezTo>
                  <a:cubicBezTo>
                    <a:pt x="986" y="1129"/>
                    <a:pt x="1120" y="1088"/>
                    <a:pt x="1230" y="998"/>
                  </a:cubicBezTo>
                  <a:cubicBezTo>
                    <a:pt x="1378" y="883"/>
                    <a:pt x="1460" y="703"/>
                    <a:pt x="1460" y="506"/>
                  </a:cubicBezTo>
                  <a:lnTo>
                    <a:pt x="1460" y="506"/>
                  </a:lnTo>
                  <a:cubicBezTo>
                    <a:pt x="1459" y="507"/>
                    <a:pt x="1140" y="902"/>
                    <a:pt x="780" y="902"/>
                  </a:cubicBezTo>
                  <a:cubicBezTo>
                    <a:pt x="766" y="902"/>
                    <a:pt x="752" y="901"/>
                    <a:pt x="738" y="900"/>
                  </a:cubicBezTo>
                  <a:cubicBezTo>
                    <a:pt x="165" y="851"/>
                    <a:pt x="83" y="261"/>
                    <a:pt x="345" y="113"/>
                  </a:cubicBezTo>
                  <a:cubicBezTo>
                    <a:pt x="393" y="84"/>
                    <a:pt x="443" y="71"/>
                    <a:pt x="492" y="71"/>
                  </a:cubicBezTo>
                  <a:cubicBezTo>
                    <a:pt x="610" y="71"/>
                    <a:pt x="715" y="149"/>
                    <a:pt x="738" y="277"/>
                  </a:cubicBezTo>
                  <a:cubicBezTo>
                    <a:pt x="749" y="388"/>
                    <a:pt x="662" y="454"/>
                    <a:pt x="610" y="454"/>
                  </a:cubicBezTo>
                  <a:cubicBezTo>
                    <a:pt x="586" y="454"/>
                    <a:pt x="569" y="440"/>
                    <a:pt x="574" y="408"/>
                  </a:cubicBezTo>
                  <a:cubicBezTo>
                    <a:pt x="587" y="334"/>
                    <a:pt x="553" y="270"/>
                    <a:pt x="480" y="270"/>
                  </a:cubicBezTo>
                  <a:cubicBezTo>
                    <a:pt x="456" y="270"/>
                    <a:pt x="427" y="277"/>
                    <a:pt x="394" y="293"/>
                  </a:cubicBezTo>
                  <a:cubicBezTo>
                    <a:pt x="279" y="359"/>
                    <a:pt x="394" y="523"/>
                    <a:pt x="394" y="523"/>
                  </a:cubicBezTo>
                  <a:cubicBezTo>
                    <a:pt x="447" y="566"/>
                    <a:pt x="508" y="586"/>
                    <a:pt x="567" y="586"/>
                  </a:cubicBezTo>
                  <a:cubicBezTo>
                    <a:pt x="706" y="586"/>
                    <a:pt x="837" y="476"/>
                    <a:pt x="837" y="326"/>
                  </a:cubicBezTo>
                  <a:cubicBezTo>
                    <a:pt x="824" y="133"/>
                    <a:pt x="669" y="0"/>
                    <a:pt x="4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2"/>
            <p:cNvSpPr/>
            <p:nvPr/>
          </p:nvSpPr>
          <p:spPr>
            <a:xfrm>
              <a:off x="2714025" y="1337700"/>
              <a:ext cx="99600" cy="218800"/>
            </a:xfrm>
            <a:custGeom>
              <a:rect b="b" l="l" r="r" t="t"/>
              <a:pathLst>
                <a:path extrusionOk="0" h="8752" w="3984">
                  <a:moveTo>
                    <a:pt x="1948" y="0"/>
                  </a:moveTo>
                  <a:cubicBezTo>
                    <a:pt x="1780" y="0"/>
                    <a:pt x="1609" y="26"/>
                    <a:pt x="1443" y="79"/>
                  </a:cubicBezTo>
                  <a:cubicBezTo>
                    <a:pt x="689" y="276"/>
                    <a:pt x="132" y="915"/>
                    <a:pt x="66" y="1702"/>
                  </a:cubicBezTo>
                  <a:cubicBezTo>
                    <a:pt x="0" y="2505"/>
                    <a:pt x="410" y="3291"/>
                    <a:pt x="1000" y="3849"/>
                  </a:cubicBezTo>
                  <a:cubicBezTo>
                    <a:pt x="1590" y="4439"/>
                    <a:pt x="2361" y="4718"/>
                    <a:pt x="2902" y="5226"/>
                  </a:cubicBezTo>
                  <a:cubicBezTo>
                    <a:pt x="3426" y="5701"/>
                    <a:pt x="3754" y="6357"/>
                    <a:pt x="3820" y="7061"/>
                  </a:cubicBezTo>
                  <a:cubicBezTo>
                    <a:pt x="3836" y="7734"/>
                    <a:pt x="3492" y="8406"/>
                    <a:pt x="2918" y="8586"/>
                  </a:cubicBezTo>
                  <a:cubicBezTo>
                    <a:pt x="2792" y="8629"/>
                    <a:pt x="2662" y="8649"/>
                    <a:pt x="2535" y="8649"/>
                  </a:cubicBezTo>
                  <a:cubicBezTo>
                    <a:pt x="2086" y="8649"/>
                    <a:pt x="1669" y="8396"/>
                    <a:pt x="1541" y="8012"/>
                  </a:cubicBezTo>
                  <a:cubicBezTo>
                    <a:pt x="1328" y="7570"/>
                    <a:pt x="1541" y="7045"/>
                    <a:pt x="1984" y="6848"/>
                  </a:cubicBezTo>
                  <a:cubicBezTo>
                    <a:pt x="2082" y="6816"/>
                    <a:pt x="2164" y="6799"/>
                    <a:pt x="2262" y="6799"/>
                  </a:cubicBezTo>
                  <a:cubicBezTo>
                    <a:pt x="2262" y="6799"/>
                    <a:pt x="2291" y="6796"/>
                    <a:pt x="2336" y="6796"/>
                  </a:cubicBezTo>
                  <a:cubicBezTo>
                    <a:pt x="2472" y="6796"/>
                    <a:pt x="2758" y="6824"/>
                    <a:pt x="2869" y="7045"/>
                  </a:cubicBezTo>
                  <a:cubicBezTo>
                    <a:pt x="2869" y="7045"/>
                    <a:pt x="2888" y="7094"/>
                    <a:pt x="2860" y="7094"/>
                  </a:cubicBezTo>
                  <a:cubicBezTo>
                    <a:pt x="2851" y="7094"/>
                    <a:pt x="2839" y="7089"/>
                    <a:pt x="2820" y="7078"/>
                  </a:cubicBezTo>
                  <a:cubicBezTo>
                    <a:pt x="2753" y="7038"/>
                    <a:pt x="2681" y="7020"/>
                    <a:pt x="2609" y="7020"/>
                  </a:cubicBezTo>
                  <a:cubicBezTo>
                    <a:pt x="2504" y="7020"/>
                    <a:pt x="2399" y="7059"/>
                    <a:pt x="2312" y="7127"/>
                  </a:cubicBezTo>
                  <a:cubicBezTo>
                    <a:pt x="2066" y="7373"/>
                    <a:pt x="2131" y="7783"/>
                    <a:pt x="2443" y="7947"/>
                  </a:cubicBezTo>
                  <a:cubicBezTo>
                    <a:pt x="2521" y="7984"/>
                    <a:pt x="2604" y="8002"/>
                    <a:pt x="2686" y="8002"/>
                  </a:cubicBezTo>
                  <a:cubicBezTo>
                    <a:pt x="2996" y="8002"/>
                    <a:pt x="3277" y="7735"/>
                    <a:pt x="3148" y="7242"/>
                  </a:cubicBezTo>
                  <a:cubicBezTo>
                    <a:pt x="3046" y="6923"/>
                    <a:pt x="2752" y="6706"/>
                    <a:pt x="2424" y="6706"/>
                  </a:cubicBezTo>
                  <a:cubicBezTo>
                    <a:pt x="2382" y="6706"/>
                    <a:pt x="2338" y="6710"/>
                    <a:pt x="2295" y="6717"/>
                  </a:cubicBezTo>
                  <a:cubicBezTo>
                    <a:pt x="2180" y="6717"/>
                    <a:pt x="2049" y="6734"/>
                    <a:pt x="1951" y="6799"/>
                  </a:cubicBezTo>
                  <a:cubicBezTo>
                    <a:pt x="1492" y="7012"/>
                    <a:pt x="1279" y="7553"/>
                    <a:pt x="1476" y="8029"/>
                  </a:cubicBezTo>
                  <a:cubicBezTo>
                    <a:pt x="1604" y="8466"/>
                    <a:pt x="2066" y="8752"/>
                    <a:pt x="2552" y="8752"/>
                  </a:cubicBezTo>
                  <a:cubicBezTo>
                    <a:pt x="2685" y="8752"/>
                    <a:pt x="2820" y="8730"/>
                    <a:pt x="2951" y="8684"/>
                  </a:cubicBezTo>
                  <a:cubicBezTo>
                    <a:pt x="3606" y="8504"/>
                    <a:pt x="3983" y="7766"/>
                    <a:pt x="3967" y="7045"/>
                  </a:cubicBezTo>
                  <a:cubicBezTo>
                    <a:pt x="3918" y="6291"/>
                    <a:pt x="3574" y="5586"/>
                    <a:pt x="3016" y="5078"/>
                  </a:cubicBezTo>
                  <a:cubicBezTo>
                    <a:pt x="2443" y="4537"/>
                    <a:pt x="1672" y="4259"/>
                    <a:pt x="1131" y="3701"/>
                  </a:cubicBezTo>
                  <a:cubicBezTo>
                    <a:pt x="574" y="3144"/>
                    <a:pt x="181" y="2423"/>
                    <a:pt x="230" y="1702"/>
                  </a:cubicBezTo>
                  <a:cubicBezTo>
                    <a:pt x="263" y="1243"/>
                    <a:pt x="476" y="833"/>
                    <a:pt x="820" y="538"/>
                  </a:cubicBezTo>
                  <a:cubicBezTo>
                    <a:pt x="984" y="423"/>
                    <a:pt x="1164" y="341"/>
                    <a:pt x="1344" y="276"/>
                  </a:cubicBezTo>
                  <a:cubicBezTo>
                    <a:pt x="1492" y="235"/>
                    <a:pt x="1644" y="214"/>
                    <a:pt x="1795" y="214"/>
                  </a:cubicBezTo>
                  <a:cubicBezTo>
                    <a:pt x="1947" y="214"/>
                    <a:pt x="2098" y="235"/>
                    <a:pt x="2246" y="276"/>
                  </a:cubicBezTo>
                  <a:cubicBezTo>
                    <a:pt x="3262" y="538"/>
                    <a:pt x="3590" y="1915"/>
                    <a:pt x="2902" y="2554"/>
                  </a:cubicBezTo>
                  <a:cubicBezTo>
                    <a:pt x="2771" y="2701"/>
                    <a:pt x="2590" y="2783"/>
                    <a:pt x="2394" y="2833"/>
                  </a:cubicBezTo>
                  <a:cubicBezTo>
                    <a:pt x="2334" y="2841"/>
                    <a:pt x="2278" y="2845"/>
                    <a:pt x="2225" y="2845"/>
                  </a:cubicBezTo>
                  <a:cubicBezTo>
                    <a:pt x="1759" y="2845"/>
                    <a:pt x="1513" y="2548"/>
                    <a:pt x="1558" y="2357"/>
                  </a:cubicBezTo>
                  <a:cubicBezTo>
                    <a:pt x="1558" y="2357"/>
                    <a:pt x="1558" y="2324"/>
                    <a:pt x="1623" y="2324"/>
                  </a:cubicBezTo>
                  <a:cubicBezTo>
                    <a:pt x="1634" y="2324"/>
                    <a:pt x="1655" y="2325"/>
                    <a:pt x="1682" y="2325"/>
                  </a:cubicBezTo>
                  <a:cubicBezTo>
                    <a:pt x="1818" y="2325"/>
                    <a:pt x="2126" y="2303"/>
                    <a:pt x="2262" y="2029"/>
                  </a:cubicBezTo>
                  <a:cubicBezTo>
                    <a:pt x="2382" y="1659"/>
                    <a:pt x="2094" y="1331"/>
                    <a:pt x="1763" y="1331"/>
                  </a:cubicBezTo>
                  <a:cubicBezTo>
                    <a:pt x="1685" y="1331"/>
                    <a:pt x="1604" y="1349"/>
                    <a:pt x="1525" y="1390"/>
                  </a:cubicBezTo>
                  <a:cubicBezTo>
                    <a:pt x="902" y="1767"/>
                    <a:pt x="1049" y="2701"/>
                    <a:pt x="1754" y="2882"/>
                  </a:cubicBezTo>
                  <a:cubicBezTo>
                    <a:pt x="1928" y="2961"/>
                    <a:pt x="2111" y="3000"/>
                    <a:pt x="2291" y="3000"/>
                  </a:cubicBezTo>
                  <a:cubicBezTo>
                    <a:pt x="2741" y="3000"/>
                    <a:pt x="3176" y="2762"/>
                    <a:pt x="3410" y="2341"/>
                  </a:cubicBezTo>
                  <a:cubicBezTo>
                    <a:pt x="3672" y="1800"/>
                    <a:pt x="3623" y="1161"/>
                    <a:pt x="3279" y="669"/>
                  </a:cubicBezTo>
                  <a:cubicBezTo>
                    <a:pt x="2958" y="237"/>
                    <a:pt x="2461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2"/>
            <p:cNvSpPr/>
            <p:nvPr/>
          </p:nvSpPr>
          <p:spPr>
            <a:xfrm>
              <a:off x="2768925" y="1420800"/>
              <a:ext cx="42975" cy="60250"/>
            </a:xfrm>
            <a:custGeom>
              <a:rect b="b" l="l" r="r" t="t"/>
              <a:pathLst>
                <a:path extrusionOk="0" h="2410" w="1719">
                  <a:moveTo>
                    <a:pt x="198" y="0"/>
                  </a:moveTo>
                  <a:lnTo>
                    <a:pt x="198" y="0"/>
                  </a:lnTo>
                  <a:cubicBezTo>
                    <a:pt x="214" y="164"/>
                    <a:pt x="181" y="328"/>
                    <a:pt x="116" y="476"/>
                  </a:cubicBezTo>
                  <a:cubicBezTo>
                    <a:pt x="1" y="853"/>
                    <a:pt x="329" y="1115"/>
                    <a:pt x="952" y="1410"/>
                  </a:cubicBezTo>
                  <a:cubicBezTo>
                    <a:pt x="1329" y="1607"/>
                    <a:pt x="1607" y="1984"/>
                    <a:pt x="1656" y="2410"/>
                  </a:cubicBezTo>
                  <a:cubicBezTo>
                    <a:pt x="1718" y="514"/>
                    <a:pt x="982" y="343"/>
                    <a:pt x="731" y="343"/>
                  </a:cubicBezTo>
                  <a:cubicBezTo>
                    <a:pt x="715" y="343"/>
                    <a:pt x="701" y="344"/>
                    <a:pt x="689" y="344"/>
                  </a:cubicBezTo>
                  <a:cubicBezTo>
                    <a:pt x="493" y="344"/>
                    <a:pt x="378" y="263"/>
                    <a:pt x="361" y="164"/>
                  </a:cubicBezTo>
                  <a:cubicBezTo>
                    <a:pt x="345" y="66"/>
                    <a:pt x="198" y="0"/>
                    <a:pt x="1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2"/>
            <p:cNvSpPr/>
            <p:nvPr/>
          </p:nvSpPr>
          <p:spPr>
            <a:xfrm>
              <a:off x="2634525" y="1242950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cubicBezTo>
                    <a:pt x="1246" y="115"/>
                    <a:pt x="1230" y="296"/>
                    <a:pt x="1115" y="410"/>
                  </a:cubicBezTo>
                  <a:cubicBezTo>
                    <a:pt x="918" y="591"/>
                    <a:pt x="361" y="1213"/>
                    <a:pt x="771" y="1836"/>
                  </a:cubicBezTo>
                  <a:cubicBezTo>
                    <a:pt x="1213" y="2525"/>
                    <a:pt x="1787" y="2295"/>
                    <a:pt x="2000" y="2885"/>
                  </a:cubicBezTo>
                  <a:cubicBezTo>
                    <a:pt x="2000" y="2885"/>
                    <a:pt x="2066" y="3164"/>
                    <a:pt x="1885" y="3279"/>
                  </a:cubicBezTo>
                  <a:cubicBezTo>
                    <a:pt x="1853" y="3295"/>
                    <a:pt x="1822" y="3302"/>
                    <a:pt x="1792" y="3302"/>
                  </a:cubicBezTo>
                  <a:cubicBezTo>
                    <a:pt x="1644" y="3302"/>
                    <a:pt x="1541" y="3118"/>
                    <a:pt x="1541" y="2967"/>
                  </a:cubicBezTo>
                  <a:cubicBezTo>
                    <a:pt x="1492" y="2656"/>
                    <a:pt x="1246" y="2426"/>
                    <a:pt x="935" y="2394"/>
                  </a:cubicBezTo>
                  <a:cubicBezTo>
                    <a:pt x="542" y="2328"/>
                    <a:pt x="509" y="2213"/>
                    <a:pt x="509" y="2213"/>
                  </a:cubicBezTo>
                  <a:lnTo>
                    <a:pt x="509" y="2213"/>
                  </a:lnTo>
                  <a:cubicBezTo>
                    <a:pt x="541" y="2361"/>
                    <a:pt x="558" y="2508"/>
                    <a:pt x="525" y="2656"/>
                  </a:cubicBezTo>
                  <a:cubicBezTo>
                    <a:pt x="459" y="2803"/>
                    <a:pt x="164" y="3295"/>
                    <a:pt x="738" y="3672"/>
                  </a:cubicBezTo>
                  <a:cubicBezTo>
                    <a:pt x="1295" y="4066"/>
                    <a:pt x="1590" y="3869"/>
                    <a:pt x="1689" y="4492"/>
                  </a:cubicBezTo>
                  <a:cubicBezTo>
                    <a:pt x="1787" y="5131"/>
                    <a:pt x="1853" y="5918"/>
                    <a:pt x="2181" y="6246"/>
                  </a:cubicBezTo>
                  <a:cubicBezTo>
                    <a:pt x="2082" y="6180"/>
                    <a:pt x="1984" y="6082"/>
                    <a:pt x="1918" y="5950"/>
                  </a:cubicBezTo>
                  <a:cubicBezTo>
                    <a:pt x="1765" y="5630"/>
                    <a:pt x="1442" y="5423"/>
                    <a:pt x="1093" y="5423"/>
                  </a:cubicBezTo>
                  <a:cubicBezTo>
                    <a:pt x="1068" y="5423"/>
                    <a:pt x="1042" y="5424"/>
                    <a:pt x="1017" y="5426"/>
                  </a:cubicBezTo>
                  <a:cubicBezTo>
                    <a:pt x="974" y="5428"/>
                    <a:pt x="933" y="5430"/>
                    <a:pt x="896" y="5430"/>
                  </a:cubicBezTo>
                  <a:cubicBezTo>
                    <a:pt x="433" y="5430"/>
                    <a:pt x="374" y="5252"/>
                    <a:pt x="328" y="5131"/>
                  </a:cubicBezTo>
                  <a:lnTo>
                    <a:pt x="328" y="5131"/>
                  </a:lnTo>
                  <a:cubicBezTo>
                    <a:pt x="328" y="5131"/>
                    <a:pt x="1" y="6131"/>
                    <a:pt x="935" y="6606"/>
                  </a:cubicBezTo>
                  <a:cubicBezTo>
                    <a:pt x="1869" y="7098"/>
                    <a:pt x="1804" y="6737"/>
                    <a:pt x="3082" y="7803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3" y="8699"/>
                    <a:pt x="4283" y="8697"/>
                    <a:pt x="4253" y="8697"/>
                  </a:cubicBezTo>
                  <a:cubicBezTo>
                    <a:pt x="4076" y="8697"/>
                    <a:pt x="3920" y="8779"/>
                    <a:pt x="3836" y="8934"/>
                  </a:cubicBezTo>
                  <a:cubicBezTo>
                    <a:pt x="3623" y="9229"/>
                    <a:pt x="3738" y="9639"/>
                    <a:pt x="4066" y="9802"/>
                  </a:cubicBezTo>
                  <a:cubicBezTo>
                    <a:pt x="4066" y="9802"/>
                    <a:pt x="3934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4" y="9572"/>
                    <a:pt x="4422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95" y="9421"/>
                    <a:pt x="5194" y="9323"/>
                    <a:pt x="5422" y="9323"/>
                  </a:cubicBezTo>
                  <a:cubicBezTo>
                    <a:pt x="5726" y="9323"/>
                    <a:pt x="6084" y="9498"/>
                    <a:pt x="6393" y="10032"/>
                  </a:cubicBezTo>
                  <a:cubicBezTo>
                    <a:pt x="6393" y="10032"/>
                    <a:pt x="6164" y="9229"/>
                    <a:pt x="4836" y="8688"/>
                  </a:cubicBezTo>
                  <a:cubicBezTo>
                    <a:pt x="3131" y="7983"/>
                    <a:pt x="2049" y="6262"/>
                    <a:pt x="2131" y="4426"/>
                  </a:cubicBezTo>
                  <a:cubicBezTo>
                    <a:pt x="2230" y="2197"/>
                    <a:pt x="3508" y="673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2"/>
            <p:cNvSpPr/>
            <p:nvPr/>
          </p:nvSpPr>
          <p:spPr>
            <a:xfrm>
              <a:off x="2680825" y="1179100"/>
              <a:ext cx="73375" cy="268775"/>
            </a:xfrm>
            <a:custGeom>
              <a:rect b="b" l="l" r="r" t="t"/>
              <a:pathLst>
                <a:path extrusionOk="0" h="10751" w="2935">
                  <a:moveTo>
                    <a:pt x="1315" y="1"/>
                  </a:moveTo>
                  <a:cubicBezTo>
                    <a:pt x="734" y="1"/>
                    <a:pt x="178" y="376"/>
                    <a:pt x="115" y="899"/>
                  </a:cubicBezTo>
                  <a:cubicBezTo>
                    <a:pt x="1" y="1456"/>
                    <a:pt x="427" y="1964"/>
                    <a:pt x="1001" y="1964"/>
                  </a:cubicBezTo>
                  <a:cubicBezTo>
                    <a:pt x="1008" y="1965"/>
                    <a:pt x="1015" y="1965"/>
                    <a:pt x="1022" y="1965"/>
                  </a:cubicBezTo>
                  <a:cubicBezTo>
                    <a:pt x="1565" y="1965"/>
                    <a:pt x="1850" y="1354"/>
                    <a:pt x="1656" y="1079"/>
                  </a:cubicBezTo>
                  <a:cubicBezTo>
                    <a:pt x="1572" y="959"/>
                    <a:pt x="1450" y="905"/>
                    <a:pt x="1331" y="905"/>
                  </a:cubicBezTo>
                  <a:cubicBezTo>
                    <a:pt x="1124" y="905"/>
                    <a:pt x="925" y="1066"/>
                    <a:pt x="935" y="1325"/>
                  </a:cubicBezTo>
                  <a:cubicBezTo>
                    <a:pt x="968" y="1637"/>
                    <a:pt x="1312" y="1620"/>
                    <a:pt x="1345" y="1653"/>
                  </a:cubicBezTo>
                  <a:cubicBezTo>
                    <a:pt x="1394" y="1702"/>
                    <a:pt x="1345" y="1751"/>
                    <a:pt x="1345" y="1751"/>
                  </a:cubicBezTo>
                  <a:cubicBezTo>
                    <a:pt x="1312" y="1817"/>
                    <a:pt x="1246" y="1866"/>
                    <a:pt x="1181" y="1899"/>
                  </a:cubicBezTo>
                  <a:cubicBezTo>
                    <a:pt x="1148" y="1899"/>
                    <a:pt x="1132" y="1915"/>
                    <a:pt x="1115" y="1915"/>
                  </a:cubicBezTo>
                  <a:lnTo>
                    <a:pt x="1099" y="1915"/>
                  </a:lnTo>
                  <a:cubicBezTo>
                    <a:pt x="1066" y="1919"/>
                    <a:pt x="1034" y="1921"/>
                    <a:pt x="1002" y="1921"/>
                  </a:cubicBezTo>
                  <a:cubicBezTo>
                    <a:pt x="488" y="1921"/>
                    <a:pt x="74" y="1440"/>
                    <a:pt x="197" y="915"/>
                  </a:cubicBezTo>
                  <a:cubicBezTo>
                    <a:pt x="269" y="444"/>
                    <a:pt x="764" y="119"/>
                    <a:pt x="1282" y="119"/>
                  </a:cubicBezTo>
                  <a:cubicBezTo>
                    <a:pt x="1591" y="119"/>
                    <a:pt x="1909" y="236"/>
                    <a:pt x="2148" y="506"/>
                  </a:cubicBezTo>
                  <a:cubicBezTo>
                    <a:pt x="2771" y="1210"/>
                    <a:pt x="2623" y="2423"/>
                    <a:pt x="2246" y="3440"/>
                  </a:cubicBezTo>
                  <a:cubicBezTo>
                    <a:pt x="1427" y="5456"/>
                    <a:pt x="542" y="7505"/>
                    <a:pt x="1164" y="8980"/>
                  </a:cubicBezTo>
                  <a:cubicBezTo>
                    <a:pt x="1427" y="9734"/>
                    <a:pt x="1984" y="10357"/>
                    <a:pt x="2689" y="10750"/>
                  </a:cubicBezTo>
                  <a:cubicBezTo>
                    <a:pt x="2000" y="10340"/>
                    <a:pt x="1492" y="9701"/>
                    <a:pt x="1230" y="8947"/>
                  </a:cubicBezTo>
                  <a:cubicBezTo>
                    <a:pt x="673" y="7505"/>
                    <a:pt x="1574" y="5554"/>
                    <a:pt x="2410" y="3505"/>
                  </a:cubicBezTo>
                  <a:cubicBezTo>
                    <a:pt x="2787" y="2473"/>
                    <a:pt x="2935" y="1227"/>
                    <a:pt x="2246" y="407"/>
                  </a:cubicBezTo>
                  <a:cubicBezTo>
                    <a:pt x="1985" y="122"/>
                    <a:pt x="1646" y="1"/>
                    <a:pt x="13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2"/>
            <p:cNvSpPr/>
            <p:nvPr/>
          </p:nvSpPr>
          <p:spPr>
            <a:xfrm>
              <a:off x="2766475" y="1257300"/>
              <a:ext cx="94675" cy="93850"/>
            </a:xfrm>
            <a:custGeom>
              <a:rect b="b" l="l" r="r" t="t"/>
              <a:pathLst>
                <a:path extrusionOk="0" h="3754" w="3787">
                  <a:moveTo>
                    <a:pt x="492" y="0"/>
                  </a:moveTo>
                  <a:cubicBezTo>
                    <a:pt x="492" y="0"/>
                    <a:pt x="296" y="82"/>
                    <a:pt x="132" y="672"/>
                  </a:cubicBezTo>
                  <a:cubicBezTo>
                    <a:pt x="0" y="1279"/>
                    <a:pt x="263" y="1492"/>
                    <a:pt x="1050" y="1869"/>
                  </a:cubicBezTo>
                  <a:cubicBezTo>
                    <a:pt x="1836" y="2229"/>
                    <a:pt x="1869" y="3524"/>
                    <a:pt x="1869" y="3524"/>
                  </a:cubicBezTo>
                  <a:lnTo>
                    <a:pt x="1885" y="3754"/>
                  </a:lnTo>
                  <a:lnTo>
                    <a:pt x="1918" y="3524"/>
                  </a:lnTo>
                  <a:cubicBezTo>
                    <a:pt x="1918" y="3524"/>
                    <a:pt x="1951" y="2229"/>
                    <a:pt x="2738" y="1869"/>
                  </a:cubicBezTo>
                  <a:cubicBezTo>
                    <a:pt x="3525" y="1508"/>
                    <a:pt x="3787" y="1279"/>
                    <a:pt x="3639" y="689"/>
                  </a:cubicBezTo>
                  <a:cubicBezTo>
                    <a:pt x="3508" y="82"/>
                    <a:pt x="3279" y="0"/>
                    <a:pt x="3279" y="0"/>
                  </a:cubicBezTo>
                  <a:cubicBezTo>
                    <a:pt x="3279" y="0"/>
                    <a:pt x="3279" y="271"/>
                    <a:pt x="3119" y="271"/>
                  </a:cubicBezTo>
                  <a:cubicBezTo>
                    <a:pt x="3103" y="271"/>
                    <a:pt x="3085" y="268"/>
                    <a:pt x="3066" y="262"/>
                  </a:cubicBezTo>
                  <a:cubicBezTo>
                    <a:pt x="2959" y="240"/>
                    <a:pt x="2817" y="181"/>
                    <a:pt x="2683" y="181"/>
                  </a:cubicBezTo>
                  <a:cubicBezTo>
                    <a:pt x="2527" y="181"/>
                    <a:pt x="2382" y="259"/>
                    <a:pt x="2312" y="557"/>
                  </a:cubicBezTo>
                  <a:cubicBezTo>
                    <a:pt x="2200" y="1084"/>
                    <a:pt x="2150" y="1657"/>
                    <a:pt x="1921" y="1657"/>
                  </a:cubicBezTo>
                  <a:cubicBezTo>
                    <a:pt x="1915" y="1657"/>
                    <a:pt x="1908" y="1657"/>
                    <a:pt x="1902" y="1656"/>
                  </a:cubicBezTo>
                  <a:cubicBezTo>
                    <a:pt x="1902" y="1647"/>
                    <a:pt x="1902" y="1643"/>
                    <a:pt x="1900" y="1643"/>
                  </a:cubicBezTo>
                  <a:cubicBezTo>
                    <a:pt x="1898" y="1643"/>
                    <a:pt x="1894" y="1647"/>
                    <a:pt x="1885" y="1656"/>
                  </a:cubicBezTo>
                  <a:lnTo>
                    <a:pt x="1869" y="1656"/>
                  </a:lnTo>
                  <a:cubicBezTo>
                    <a:pt x="1863" y="1657"/>
                    <a:pt x="1857" y="1657"/>
                    <a:pt x="1851" y="1657"/>
                  </a:cubicBezTo>
                  <a:cubicBezTo>
                    <a:pt x="1636" y="1657"/>
                    <a:pt x="1571" y="1084"/>
                    <a:pt x="1459" y="557"/>
                  </a:cubicBezTo>
                  <a:cubicBezTo>
                    <a:pt x="1388" y="263"/>
                    <a:pt x="1244" y="187"/>
                    <a:pt x="1090" y="187"/>
                  </a:cubicBezTo>
                  <a:cubicBezTo>
                    <a:pt x="961" y="187"/>
                    <a:pt x="826" y="240"/>
                    <a:pt x="722" y="262"/>
                  </a:cubicBezTo>
                  <a:cubicBezTo>
                    <a:pt x="701" y="268"/>
                    <a:pt x="682" y="271"/>
                    <a:pt x="665" y="271"/>
                  </a:cubicBezTo>
                  <a:cubicBezTo>
                    <a:pt x="492" y="271"/>
                    <a:pt x="492" y="0"/>
                    <a:pt x="4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2"/>
            <p:cNvSpPr/>
            <p:nvPr/>
          </p:nvSpPr>
          <p:spPr>
            <a:xfrm>
              <a:off x="2743925" y="1169200"/>
              <a:ext cx="69300" cy="203675"/>
            </a:xfrm>
            <a:custGeom>
              <a:rect b="b" l="l" r="r" t="t"/>
              <a:pathLst>
                <a:path extrusionOk="0" h="8147" w="2772">
                  <a:moveTo>
                    <a:pt x="2083" y="0"/>
                  </a:moveTo>
                  <a:cubicBezTo>
                    <a:pt x="2427" y="1098"/>
                    <a:pt x="968" y="1295"/>
                    <a:pt x="444" y="2918"/>
                  </a:cubicBezTo>
                  <a:cubicBezTo>
                    <a:pt x="1" y="4278"/>
                    <a:pt x="263" y="5229"/>
                    <a:pt x="1575" y="6147"/>
                  </a:cubicBezTo>
                  <a:cubicBezTo>
                    <a:pt x="2706" y="6934"/>
                    <a:pt x="2755" y="7999"/>
                    <a:pt x="2771" y="8147"/>
                  </a:cubicBezTo>
                  <a:cubicBezTo>
                    <a:pt x="2771" y="7655"/>
                    <a:pt x="2624" y="7163"/>
                    <a:pt x="2329" y="6753"/>
                  </a:cubicBezTo>
                  <a:cubicBezTo>
                    <a:pt x="2017" y="6327"/>
                    <a:pt x="1624" y="6081"/>
                    <a:pt x="1050" y="5557"/>
                  </a:cubicBezTo>
                  <a:cubicBezTo>
                    <a:pt x="870" y="5393"/>
                    <a:pt x="739" y="5196"/>
                    <a:pt x="640" y="4967"/>
                  </a:cubicBezTo>
                  <a:cubicBezTo>
                    <a:pt x="312" y="4131"/>
                    <a:pt x="968" y="3262"/>
                    <a:pt x="1312" y="2901"/>
                  </a:cubicBezTo>
                  <a:cubicBezTo>
                    <a:pt x="1722" y="2442"/>
                    <a:pt x="2427" y="1967"/>
                    <a:pt x="2574" y="1065"/>
                  </a:cubicBezTo>
                  <a:cubicBezTo>
                    <a:pt x="2706" y="180"/>
                    <a:pt x="2083" y="0"/>
                    <a:pt x="2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2"/>
            <p:cNvSpPr/>
            <p:nvPr/>
          </p:nvSpPr>
          <p:spPr>
            <a:xfrm>
              <a:off x="2668750" y="933275"/>
              <a:ext cx="60875" cy="136350"/>
            </a:xfrm>
            <a:custGeom>
              <a:rect b="b" l="l" r="r" t="t"/>
              <a:pathLst>
                <a:path extrusionOk="0" h="5454" w="2435">
                  <a:moveTo>
                    <a:pt x="1005" y="0"/>
                  </a:moveTo>
                  <a:cubicBezTo>
                    <a:pt x="646" y="0"/>
                    <a:pt x="0" y="564"/>
                    <a:pt x="287" y="2422"/>
                  </a:cubicBezTo>
                  <a:cubicBezTo>
                    <a:pt x="615" y="4454"/>
                    <a:pt x="2172" y="5421"/>
                    <a:pt x="2434" y="5454"/>
                  </a:cubicBezTo>
                  <a:cubicBezTo>
                    <a:pt x="2434" y="5454"/>
                    <a:pt x="910" y="4471"/>
                    <a:pt x="779" y="2799"/>
                  </a:cubicBezTo>
                  <a:cubicBezTo>
                    <a:pt x="648" y="1110"/>
                    <a:pt x="1156" y="1078"/>
                    <a:pt x="1320" y="717"/>
                  </a:cubicBezTo>
                  <a:cubicBezTo>
                    <a:pt x="1484" y="356"/>
                    <a:pt x="1402" y="110"/>
                    <a:pt x="1090" y="12"/>
                  </a:cubicBezTo>
                  <a:cubicBezTo>
                    <a:pt x="1064" y="4"/>
                    <a:pt x="1036" y="0"/>
                    <a:pt x="10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2"/>
            <p:cNvSpPr/>
            <p:nvPr/>
          </p:nvSpPr>
          <p:spPr>
            <a:xfrm>
              <a:off x="2641900" y="895675"/>
              <a:ext cx="131975" cy="177650"/>
            </a:xfrm>
            <a:custGeom>
              <a:rect b="b" l="l" r="r" t="t"/>
              <a:pathLst>
                <a:path extrusionOk="0" h="7106" w="5279">
                  <a:moveTo>
                    <a:pt x="3562" y="0"/>
                  </a:moveTo>
                  <a:cubicBezTo>
                    <a:pt x="3358" y="0"/>
                    <a:pt x="3166" y="24"/>
                    <a:pt x="3000" y="57"/>
                  </a:cubicBezTo>
                  <a:cubicBezTo>
                    <a:pt x="2574" y="139"/>
                    <a:pt x="2164" y="303"/>
                    <a:pt x="1820" y="549"/>
                  </a:cubicBezTo>
                  <a:cubicBezTo>
                    <a:pt x="1" y="1926"/>
                    <a:pt x="328" y="4303"/>
                    <a:pt x="869" y="5434"/>
                  </a:cubicBezTo>
                  <a:cubicBezTo>
                    <a:pt x="1164" y="6122"/>
                    <a:pt x="1640" y="6696"/>
                    <a:pt x="2263" y="7105"/>
                  </a:cubicBezTo>
                  <a:cubicBezTo>
                    <a:pt x="1672" y="6679"/>
                    <a:pt x="1213" y="6089"/>
                    <a:pt x="935" y="5401"/>
                  </a:cubicBezTo>
                  <a:cubicBezTo>
                    <a:pt x="443" y="4253"/>
                    <a:pt x="197" y="1991"/>
                    <a:pt x="1918" y="697"/>
                  </a:cubicBezTo>
                  <a:cubicBezTo>
                    <a:pt x="2344" y="388"/>
                    <a:pt x="2901" y="195"/>
                    <a:pt x="3415" y="195"/>
                  </a:cubicBezTo>
                  <a:cubicBezTo>
                    <a:pt x="3832" y="195"/>
                    <a:pt x="4221" y="321"/>
                    <a:pt x="4492" y="615"/>
                  </a:cubicBezTo>
                  <a:cubicBezTo>
                    <a:pt x="5138" y="1244"/>
                    <a:pt x="4654" y="2304"/>
                    <a:pt x="3966" y="2304"/>
                  </a:cubicBezTo>
                  <a:cubicBezTo>
                    <a:pt x="3955" y="2304"/>
                    <a:pt x="3945" y="2303"/>
                    <a:pt x="3934" y="2303"/>
                  </a:cubicBezTo>
                  <a:cubicBezTo>
                    <a:pt x="3904" y="2306"/>
                    <a:pt x="3875" y="2308"/>
                    <a:pt x="3845" y="2308"/>
                  </a:cubicBezTo>
                  <a:cubicBezTo>
                    <a:pt x="3581" y="2308"/>
                    <a:pt x="3329" y="2180"/>
                    <a:pt x="3197" y="1959"/>
                  </a:cubicBezTo>
                  <a:cubicBezTo>
                    <a:pt x="3131" y="1844"/>
                    <a:pt x="3115" y="1713"/>
                    <a:pt x="3131" y="1582"/>
                  </a:cubicBezTo>
                  <a:cubicBezTo>
                    <a:pt x="3151" y="1337"/>
                    <a:pt x="3229" y="1262"/>
                    <a:pt x="3282" y="1262"/>
                  </a:cubicBezTo>
                  <a:cubicBezTo>
                    <a:pt x="3317" y="1262"/>
                    <a:pt x="3341" y="1296"/>
                    <a:pt x="3328" y="1336"/>
                  </a:cubicBezTo>
                  <a:cubicBezTo>
                    <a:pt x="3299" y="1567"/>
                    <a:pt x="3487" y="1773"/>
                    <a:pt x="3712" y="1773"/>
                  </a:cubicBezTo>
                  <a:cubicBezTo>
                    <a:pt x="3742" y="1773"/>
                    <a:pt x="3773" y="1770"/>
                    <a:pt x="3803" y="1762"/>
                  </a:cubicBezTo>
                  <a:cubicBezTo>
                    <a:pt x="4213" y="1713"/>
                    <a:pt x="4311" y="1155"/>
                    <a:pt x="3951" y="959"/>
                  </a:cubicBezTo>
                  <a:cubicBezTo>
                    <a:pt x="3857" y="912"/>
                    <a:pt x="3759" y="890"/>
                    <a:pt x="3663" y="890"/>
                  </a:cubicBezTo>
                  <a:cubicBezTo>
                    <a:pt x="3354" y="890"/>
                    <a:pt x="3066" y="1113"/>
                    <a:pt x="3017" y="1451"/>
                  </a:cubicBezTo>
                  <a:cubicBezTo>
                    <a:pt x="2967" y="1778"/>
                    <a:pt x="3131" y="2106"/>
                    <a:pt x="3426" y="2270"/>
                  </a:cubicBezTo>
                  <a:lnTo>
                    <a:pt x="3443" y="2286"/>
                  </a:lnTo>
                  <a:lnTo>
                    <a:pt x="3459" y="2286"/>
                  </a:lnTo>
                  <a:cubicBezTo>
                    <a:pt x="3557" y="2336"/>
                    <a:pt x="3656" y="2368"/>
                    <a:pt x="3771" y="2385"/>
                  </a:cubicBezTo>
                  <a:cubicBezTo>
                    <a:pt x="3866" y="2407"/>
                    <a:pt x="3961" y="2418"/>
                    <a:pt x="4055" y="2418"/>
                  </a:cubicBezTo>
                  <a:cubicBezTo>
                    <a:pt x="4650" y="2418"/>
                    <a:pt x="5173" y="1991"/>
                    <a:pt x="5229" y="1467"/>
                  </a:cubicBezTo>
                  <a:cubicBezTo>
                    <a:pt x="5279" y="1057"/>
                    <a:pt x="5115" y="664"/>
                    <a:pt x="4787" y="385"/>
                  </a:cubicBezTo>
                  <a:cubicBezTo>
                    <a:pt x="4407" y="92"/>
                    <a:pt x="3962" y="0"/>
                    <a:pt x="35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2"/>
            <p:cNvSpPr/>
            <p:nvPr/>
          </p:nvSpPr>
          <p:spPr>
            <a:xfrm>
              <a:off x="2722225" y="849175"/>
              <a:ext cx="182775" cy="128675"/>
            </a:xfrm>
            <a:custGeom>
              <a:rect b="b" l="l" r="r" t="t"/>
              <a:pathLst>
                <a:path extrusionOk="0" h="5147" w="7311">
                  <a:moveTo>
                    <a:pt x="1746" y="0"/>
                  </a:moveTo>
                  <a:cubicBezTo>
                    <a:pt x="1356" y="0"/>
                    <a:pt x="969" y="175"/>
                    <a:pt x="705" y="508"/>
                  </a:cubicBezTo>
                  <a:cubicBezTo>
                    <a:pt x="612" y="638"/>
                    <a:pt x="465" y="705"/>
                    <a:pt x="317" y="705"/>
                  </a:cubicBezTo>
                  <a:cubicBezTo>
                    <a:pt x="205" y="705"/>
                    <a:pt x="92" y="667"/>
                    <a:pt x="0" y="590"/>
                  </a:cubicBezTo>
                  <a:lnTo>
                    <a:pt x="0" y="590"/>
                  </a:lnTo>
                  <a:cubicBezTo>
                    <a:pt x="33" y="967"/>
                    <a:pt x="66" y="1032"/>
                    <a:pt x="1770" y="1737"/>
                  </a:cubicBezTo>
                  <a:cubicBezTo>
                    <a:pt x="3082" y="2294"/>
                    <a:pt x="3524" y="4261"/>
                    <a:pt x="3655" y="5146"/>
                  </a:cubicBezTo>
                  <a:cubicBezTo>
                    <a:pt x="3787" y="4261"/>
                    <a:pt x="4246" y="2294"/>
                    <a:pt x="5540" y="1737"/>
                  </a:cubicBezTo>
                  <a:cubicBezTo>
                    <a:pt x="7262" y="1032"/>
                    <a:pt x="7278" y="967"/>
                    <a:pt x="7311" y="590"/>
                  </a:cubicBezTo>
                  <a:lnTo>
                    <a:pt x="7311" y="590"/>
                  </a:lnTo>
                  <a:cubicBezTo>
                    <a:pt x="7219" y="667"/>
                    <a:pt x="7106" y="705"/>
                    <a:pt x="6994" y="705"/>
                  </a:cubicBezTo>
                  <a:cubicBezTo>
                    <a:pt x="6846" y="705"/>
                    <a:pt x="6699" y="638"/>
                    <a:pt x="6606" y="508"/>
                  </a:cubicBezTo>
                  <a:cubicBezTo>
                    <a:pt x="6342" y="175"/>
                    <a:pt x="5955" y="0"/>
                    <a:pt x="5564" y="0"/>
                  </a:cubicBezTo>
                  <a:cubicBezTo>
                    <a:pt x="5300" y="0"/>
                    <a:pt x="5034" y="80"/>
                    <a:pt x="4803" y="245"/>
                  </a:cubicBezTo>
                  <a:cubicBezTo>
                    <a:pt x="4229" y="655"/>
                    <a:pt x="3852" y="1475"/>
                    <a:pt x="3655" y="2655"/>
                  </a:cubicBezTo>
                  <a:cubicBezTo>
                    <a:pt x="3459" y="1458"/>
                    <a:pt x="3082" y="639"/>
                    <a:pt x="2508" y="245"/>
                  </a:cubicBezTo>
                  <a:cubicBezTo>
                    <a:pt x="2277" y="80"/>
                    <a:pt x="2011" y="0"/>
                    <a:pt x="17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2"/>
            <p:cNvSpPr/>
            <p:nvPr/>
          </p:nvSpPr>
          <p:spPr>
            <a:xfrm>
              <a:off x="2780400" y="777850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28" y="0"/>
                  </a:moveTo>
                  <a:cubicBezTo>
                    <a:pt x="1247" y="164"/>
                    <a:pt x="1132" y="312"/>
                    <a:pt x="1017" y="427"/>
                  </a:cubicBezTo>
                  <a:cubicBezTo>
                    <a:pt x="558" y="853"/>
                    <a:pt x="1" y="1721"/>
                    <a:pt x="722" y="2918"/>
                  </a:cubicBezTo>
                  <a:cubicBezTo>
                    <a:pt x="1010" y="3366"/>
                    <a:pt x="1220" y="3877"/>
                    <a:pt x="1337" y="4405"/>
                  </a:cubicBezTo>
                  <a:lnTo>
                    <a:pt x="1337" y="4405"/>
                  </a:lnTo>
                  <a:cubicBezTo>
                    <a:pt x="1453" y="3877"/>
                    <a:pt x="1663" y="3366"/>
                    <a:pt x="1951" y="2918"/>
                  </a:cubicBezTo>
                  <a:cubicBezTo>
                    <a:pt x="2673" y="1721"/>
                    <a:pt x="2115" y="869"/>
                    <a:pt x="1656" y="427"/>
                  </a:cubicBezTo>
                  <a:cubicBezTo>
                    <a:pt x="1525" y="312"/>
                    <a:pt x="1427" y="164"/>
                    <a:pt x="1328" y="0"/>
                  </a:cubicBezTo>
                  <a:close/>
                  <a:moveTo>
                    <a:pt x="1337" y="4405"/>
                  </a:moveTo>
                  <a:lnTo>
                    <a:pt x="1337" y="4405"/>
                  </a:lnTo>
                  <a:cubicBezTo>
                    <a:pt x="1334" y="4417"/>
                    <a:pt x="1331" y="4430"/>
                    <a:pt x="1328" y="4442"/>
                  </a:cubicBezTo>
                  <a:lnTo>
                    <a:pt x="1345" y="4442"/>
                  </a:lnTo>
                  <a:cubicBezTo>
                    <a:pt x="1342" y="4430"/>
                    <a:pt x="1339" y="4417"/>
                    <a:pt x="1337" y="440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2"/>
            <p:cNvSpPr/>
            <p:nvPr/>
          </p:nvSpPr>
          <p:spPr>
            <a:xfrm>
              <a:off x="2736975" y="673275"/>
              <a:ext cx="152875" cy="167700"/>
            </a:xfrm>
            <a:custGeom>
              <a:rect b="b" l="l" r="r" t="t"/>
              <a:pathLst>
                <a:path extrusionOk="0" h="6708" w="6115">
                  <a:moveTo>
                    <a:pt x="1607" y="1"/>
                  </a:moveTo>
                  <a:cubicBezTo>
                    <a:pt x="1211" y="1"/>
                    <a:pt x="821" y="156"/>
                    <a:pt x="590" y="446"/>
                  </a:cubicBezTo>
                  <a:cubicBezTo>
                    <a:pt x="0" y="1102"/>
                    <a:pt x="492" y="2069"/>
                    <a:pt x="1131" y="2102"/>
                  </a:cubicBezTo>
                  <a:cubicBezTo>
                    <a:pt x="1150" y="2103"/>
                    <a:pt x="1169" y="2103"/>
                    <a:pt x="1188" y="2103"/>
                  </a:cubicBezTo>
                  <a:cubicBezTo>
                    <a:pt x="1800" y="2103"/>
                    <a:pt x="2013" y="1585"/>
                    <a:pt x="1885" y="1282"/>
                  </a:cubicBezTo>
                  <a:cubicBezTo>
                    <a:pt x="1829" y="1114"/>
                    <a:pt x="1677" y="993"/>
                    <a:pt x="1510" y="993"/>
                  </a:cubicBezTo>
                  <a:cubicBezTo>
                    <a:pt x="1483" y="993"/>
                    <a:pt x="1454" y="996"/>
                    <a:pt x="1426" y="1004"/>
                  </a:cubicBezTo>
                  <a:cubicBezTo>
                    <a:pt x="1262" y="1020"/>
                    <a:pt x="1164" y="1167"/>
                    <a:pt x="1180" y="1315"/>
                  </a:cubicBezTo>
                  <a:cubicBezTo>
                    <a:pt x="1170" y="1471"/>
                    <a:pt x="1291" y="1567"/>
                    <a:pt x="1415" y="1567"/>
                  </a:cubicBezTo>
                  <a:cubicBezTo>
                    <a:pt x="1486" y="1567"/>
                    <a:pt x="1559" y="1535"/>
                    <a:pt x="1607" y="1462"/>
                  </a:cubicBezTo>
                  <a:cubicBezTo>
                    <a:pt x="1652" y="1400"/>
                    <a:pt x="1697" y="1375"/>
                    <a:pt x="1736" y="1375"/>
                  </a:cubicBezTo>
                  <a:cubicBezTo>
                    <a:pt x="1809" y="1375"/>
                    <a:pt x="1858" y="1464"/>
                    <a:pt x="1836" y="1561"/>
                  </a:cubicBezTo>
                  <a:cubicBezTo>
                    <a:pt x="1746" y="1791"/>
                    <a:pt x="1527" y="1942"/>
                    <a:pt x="1286" y="1942"/>
                  </a:cubicBezTo>
                  <a:cubicBezTo>
                    <a:pt x="1219" y="1942"/>
                    <a:pt x="1150" y="1930"/>
                    <a:pt x="1082" y="1905"/>
                  </a:cubicBezTo>
                  <a:cubicBezTo>
                    <a:pt x="672" y="1790"/>
                    <a:pt x="459" y="1053"/>
                    <a:pt x="1017" y="659"/>
                  </a:cubicBezTo>
                  <a:cubicBezTo>
                    <a:pt x="1143" y="567"/>
                    <a:pt x="1328" y="517"/>
                    <a:pt x="1534" y="517"/>
                  </a:cubicBezTo>
                  <a:cubicBezTo>
                    <a:pt x="2130" y="517"/>
                    <a:pt x="2906" y="931"/>
                    <a:pt x="2967" y="1905"/>
                  </a:cubicBezTo>
                  <a:cubicBezTo>
                    <a:pt x="2967" y="3085"/>
                    <a:pt x="2033" y="4118"/>
                    <a:pt x="1771" y="4888"/>
                  </a:cubicBezTo>
                  <a:cubicBezTo>
                    <a:pt x="1426" y="5970"/>
                    <a:pt x="1869" y="6658"/>
                    <a:pt x="1902" y="6708"/>
                  </a:cubicBezTo>
                  <a:cubicBezTo>
                    <a:pt x="1623" y="6150"/>
                    <a:pt x="1607" y="5495"/>
                    <a:pt x="1853" y="4921"/>
                  </a:cubicBezTo>
                  <a:cubicBezTo>
                    <a:pt x="2066" y="4396"/>
                    <a:pt x="2492" y="3839"/>
                    <a:pt x="2820" y="3151"/>
                  </a:cubicBezTo>
                  <a:cubicBezTo>
                    <a:pt x="2918" y="2921"/>
                    <a:pt x="3016" y="2675"/>
                    <a:pt x="3065" y="2446"/>
                  </a:cubicBezTo>
                  <a:cubicBezTo>
                    <a:pt x="3115" y="2675"/>
                    <a:pt x="3197" y="2921"/>
                    <a:pt x="3311" y="3151"/>
                  </a:cubicBezTo>
                  <a:cubicBezTo>
                    <a:pt x="3623" y="3839"/>
                    <a:pt x="4049" y="4396"/>
                    <a:pt x="4262" y="4921"/>
                  </a:cubicBezTo>
                  <a:cubicBezTo>
                    <a:pt x="4508" y="5495"/>
                    <a:pt x="4492" y="6150"/>
                    <a:pt x="4213" y="6708"/>
                  </a:cubicBezTo>
                  <a:cubicBezTo>
                    <a:pt x="4246" y="6642"/>
                    <a:pt x="4705" y="5970"/>
                    <a:pt x="4344" y="4888"/>
                  </a:cubicBezTo>
                  <a:cubicBezTo>
                    <a:pt x="4098" y="4118"/>
                    <a:pt x="3164" y="3085"/>
                    <a:pt x="3164" y="1905"/>
                  </a:cubicBezTo>
                  <a:cubicBezTo>
                    <a:pt x="3213" y="931"/>
                    <a:pt x="3985" y="517"/>
                    <a:pt x="4581" y="517"/>
                  </a:cubicBezTo>
                  <a:cubicBezTo>
                    <a:pt x="4787" y="517"/>
                    <a:pt x="4972" y="567"/>
                    <a:pt x="5098" y="659"/>
                  </a:cubicBezTo>
                  <a:cubicBezTo>
                    <a:pt x="5672" y="1053"/>
                    <a:pt x="5459" y="1790"/>
                    <a:pt x="5049" y="1905"/>
                  </a:cubicBezTo>
                  <a:cubicBezTo>
                    <a:pt x="4981" y="1930"/>
                    <a:pt x="4911" y="1942"/>
                    <a:pt x="4843" y="1942"/>
                  </a:cubicBezTo>
                  <a:cubicBezTo>
                    <a:pt x="4598" y="1942"/>
                    <a:pt x="4368" y="1791"/>
                    <a:pt x="4278" y="1561"/>
                  </a:cubicBezTo>
                  <a:cubicBezTo>
                    <a:pt x="4268" y="1464"/>
                    <a:pt x="4320" y="1375"/>
                    <a:pt x="4390" y="1375"/>
                  </a:cubicBezTo>
                  <a:cubicBezTo>
                    <a:pt x="4427" y="1375"/>
                    <a:pt x="4468" y="1400"/>
                    <a:pt x="4508" y="1462"/>
                  </a:cubicBezTo>
                  <a:cubicBezTo>
                    <a:pt x="4556" y="1535"/>
                    <a:pt x="4631" y="1567"/>
                    <a:pt x="4705" y="1567"/>
                  </a:cubicBezTo>
                  <a:cubicBezTo>
                    <a:pt x="4833" y="1567"/>
                    <a:pt x="4961" y="1471"/>
                    <a:pt x="4950" y="1315"/>
                  </a:cubicBezTo>
                  <a:cubicBezTo>
                    <a:pt x="4967" y="1167"/>
                    <a:pt x="4852" y="1020"/>
                    <a:pt x="4705" y="1004"/>
                  </a:cubicBezTo>
                  <a:cubicBezTo>
                    <a:pt x="4674" y="996"/>
                    <a:pt x="4644" y="993"/>
                    <a:pt x="4615" y="993"/>
                  </a:cubicBezTo>
                  <a:cubicBezTo>
                    <a:pt x="4438" y="993"/>
                    <a:pt x="4288" y="1114"/>
                    <a:pt x="4246" y="1282"/>
                  </a:cubicBezTo>
                  <a:cubicBezTo>
                    <a:pt x="4118" y="1585"/>
                    <a:pt x="4346" y="2103"/>
                    <a:pt x="4930" y="2103"/>
                  </a:cubicBezTo>
                  <a:cubicBezTo>
                    <a:pt x="4947" y="2103"/>
                    <a:pt x="4965" y="2103"/>
                    <a:pt x="4983" y="2102"/>
                  </a:cubicBezTo>
                  <a:cubicBezTo>
                    <a:pt x="5606" y="2069"/>
                    <a:pt x="6114" y="1102"/>
                    <a:pt x="5541" y="446"/>
                  </a:cubicBezTo>
                  <a:cubicBezTo>
                    <a:pt x="5310" y="156"/>
                    <a:pt x="4920" y="1"/>
                    <a:pt x="4522" y="1"/>
                  </a:cubicBezTo>
                  <a:cubicBezTo>
                    <a:pt x="4044" y="1"/>
                    <a:pt x="3553" y="225"/>
                    <a:pt x="3311" y="708"/>
                  </a:cubicBezTo>
                  <a:cubicBezTo>
                    <a:pt x="3197" y="872"/>
                    <a:pt x="3115" y="1069"/>
                    <a:pt x="3065" y="1282"/>
                  </a:cubicBezTo>
                  <a:cubicBezTo>
                    <a:pt x="3000" y="1069"/>
                    <a:pt x="2918" y="889"/>
                    <a:pt x="2803" y="708"/>
                  </a:cubicBezTo>
                  <a:cubicBezTo>
                    <a:pt x="2571" y="225"/>
                    <a:pt x="2084" y="1"/>
                    <a:pt x="16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2"/>
            <p:cNvSpPr/>
            <p:nvPr/>
          </p:nvSpPr>
          <p:spPr>
            <a:xfrm>
              <a:off x="2613625" y="758575"/>
              <a:ext cx="129925" cy="204925"/>
            </a:xfrm>
            <a:custGeom>
              <a:rect b="b" l="l" r="r" t="t"/>
              <a:pathLst>
                <a:path extrusionOk="0" h="8197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15" y="1"/>
                    <a:pt x="4115" y="1"/>
                  </a:cubicBezTo>
                  <a:cubicBezTo>
                    <a:pt x="4115" y="1"/>
                    <a:pt x="4115" y="1"/>
                    <a:pt x="4115" y="2"/>
                  </a:cubicBezTo>
                  <a:lnTo>
                    <a:pt x="4115" y="2"/>
                  </a:lnTo>
                  <a:cubicBezTo>
                    <a:pt x="4115" y="1"/>
                    <a:pt x="4115" y="1"/>
                    <a:pt x="4115" y="1"/>
                  </a:cubicBezTo>
                  <a:close/>
                  <a:moveTo>
                    <a:pt x="4115" y="2"/>
                  </a:moveTo>
                  <a:cubicBezTo>
                    <a:pt x="4119" y="28"/>
                    <a:pt x="4167" y="615"/>
                    <a:pt x="3803" y="821"/>
                  </a:cubicBezTo>
                  <a:cubicBezTo>
                    <a:pt x="3410" y="1034"/>
                    <a:pt x="2836" y="1525"/>
                    <a:pt x="3426" y="2050"/>
                  </a:cubicBezTo>
                  <a:cubicBezTo>
                    <a:pt x="4033" y="2591"/>
                    <a:pt x="4197" y="3328"/>
                    <a:pt x="3689" y="4066"/>
                  </a:cubicBezTo>
                  <a:cubicBezTo>
                    <a:pt x="3689" y="4066"/>
                    <a:pt x="3984" y="2968"/>
                    <a:pt x="3246" y="2476"/>
                  </a:cubicBezTo>
                  <a:cubicBezTo>
                    <a:pt x="3044" y="2336"/>
                    <a:pt x="2879" y="2300"/>
                    <a:pt x="2761" y="2300"/>
                  </a:cubicBezTo>
                  <a:cubicBezTo>
                    <a:pt x="2630" y="2300"/>
                    <a:pt x="2558" y="2345"/>
                    <a:pt x="2558" y="2345"/>
                  </a:cubicBezTo>
                  <a:cubicBezTo>
                    <a:pt x="2623" y="2492"/>
                    <a:pt x="2656" y="2624"/>
                    <a:pt x="2672" y="2771"/>
                  </a:cubicBezTo>
                  <a:cubicBezTo>
                    <a:pt x="2689" y="3001"/>
                    <a:pt x="2213" y="3361"/>
                    <a:pt x="2558" y="3738"/>
                  </a:cubicBezTo>
                  <a:cubicBezTo>
                    <a:pt x="2902" y="4132"/>
                    <a:pt x="3148" y="4918"/>
                    <a:pt x="1935" y="5787"/>
                  </a:cubicBezTo>
                  <a:cubicBezTo>
                    <a:pt x="1935" y="5787"/>
                    <a:pt x="2558" y="4427"/>
                    <a:pt x="2197" y="3722"/>
                  </a:cubicBezTo>
                  <a:cubicBezTo>
                    <a:pt x="1820" y="2984"/>
                    <a:pt x="1377" y="3148"/>
                    <a:pt x="951" y="2558"/>
                  </a:cubicBezTo>
                  <a:cubicBezTo>
                    <a:pt x="951" y="2558"/>
                    <a:pt x="1" y="3083"/>
                    <a:pt x="738" y="4230"/>
                  </a:cubicBezTo>
                  <a:cubicBezTo>
                    <a:pt x="1607" y="5574"/>
                    <a:pt x="525" y="7262"/>
                    <a:pt x="1459" y="8197"/>
                  </a:cubicBezTo>
                  <a:cubicBezTo>
                    <a:pt x="1459" y="8197"/>
                    <a:pt x="1410" y="6836"/>
                    <a:pt x="2672" y="5607"/>
                  </a:cubicBezTo>
                  <a:cubicBezTo>
                    <a:pt x="3934" y="4378"/>
                    <a:pt x="5196" y="2853"/>
                    <a:pt x="4115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2"/>
            <p:cNvSpPr/>
            <p:nvPr/>
          </p:nvSpPr>
          <p:spPr>
            <a:xfrm>
              <a:off x="2727950" y="732775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2591" y="0"/>
                  </a:moveTo>
                  <a:cubicBezTo>
                    <a:pt x="2541" y="279"/>
                    <a:pt x="2279" y="541"/>
                    <a:pt x="1623" y="820"/>
                  </a:cubicBezTo>
                  <a:cubicBezTo>
                    <a:pt x="984" y="1099"/>
                    <a:pt x="1214" y="1935"/>
                    <a:pt x="1279" y="2131"/>
                  </a:cubicBezTo>
                  <a:cubicBezTo>
                    <a:pt x="1342" y="2304"/>
                    <a:pt x="1390" y="2641"/>
                    <a:pt x="1207" y="2641"/>
                  </a:cubicBezTo>
                  <a:cubicBezTo>
                    <a:pt x="1199" y="2641"/>
                    <a:pt x="1190" y="2641"/>
                    <a:pt x="1181" y="2639"/>
                  </a:cubicBezTo>
                  <a:cubicBezTo>
                    <a:pt x="968" y="2623"/>
                    <a:pt x="1001" y="2492"/>
                    <a:pt x="1099" y="1820"/>
                  </a:cubicBezTo>
                  <a:cubicBezTo>
                    <a:pt x="1184" y="1319"/>
                    <a:pt x="869" y="1255"/>
                    <a:pt x="703" y="1255"/>
                  </a:cubicBezTo>
                  <a:cubicBezTo>
                    <a:pt x="646" y="1255"/>
                    <a:pt x="607" y="1262"/>
                    <a:pt x="607" y="1262"/>
                  </a:cubicBezTo>
                  <a:cubicBezTo>
                    <a:pt x="738" y="1426"/>
                    <a:pt x="738" y="1656"/>
                    <a:pt x="607" y="1820"/>
                  </a:cubicBezTo>
                  <a:cubicBezTo>
                    <a:pt x="345" y="2066"/>
                    <a:pt x="50" y="2344"/>
                    <a:pt x="312" y="3098"/>
                  </a:cubicBezTo>
                  <a:cubicBezTo>
                    <a:pt x="574" y="3852"/>
                    <a:pt x="1" y="4524"/>
                    <a:pt x="1" y="4524"/>
                  </a:cubicBezTo>
                  <a:cubicBezTo>
                    <a:pt x="3033" y="2017"/>
                    <a:pt x="2591" y="1"/>
                    <a:pt x="25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2"/>
            <p:cNvSpPr/>
            <p:nvPr/>
          </p:nvSpPr>
          <p:spPr>
            <a:xfrm>
              <a:off x="2577575" y="947075"/>
              <a:ext cx="90175" cy="106575"/>
            </a:xfrm>
            <a:custGeom>
              <a:rect b="b" l="l" r="r" t="t"/>
              <a:pathLst>
                <a:path extrusionOk="0" h="4263" w="3607">
                  <a:moveTo>
                    <a:pt x="1885" y="1"/>
                  </a:moveTo>
                  <a:cubicBezTo>
                    <a:pt x="1885" y="1"/>
                    <a:pt x="2000" y="280"/>
                    <a:pt x="1656" y="526"/>
                  </a:cubicBezTo>
                  <a:cubicBezTo>
                    <a:pt x="1311" y="771"/>
                    <a:pt x="0" y="2443"/>
                    <a:pt x="3606" y="4263"/>
                  </a:cubicBezTo>
                  <a:cubicBezTo>
                    <a:pt x="3606" y="4263"/>
                    <a:pt x="2754" y="3771"/>
                    <a:pt x="2639" y="2492"/>
                  </a:cubicBezTo>
                  <a:cubicBezTo>
                    <a:pt x="2541" y="1198"/>
                    <a:pt x="2819" y="509"/>
                    <a:pt x="18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2"/>
            <p:cNvSpPr/>
            <p:nvPr/>
          </p:nvSpPr>
          <p:spPr>
            <a:xfrm>
              <a:off x="2468550" y="1012825"/>
              <a:ext cx="196725" cy="145100"/>
            </a:xfrm>
            <a:custGeom>
              <a:rect b="b" l="l" r="r" t="t"/>
              <a:pathLst>
                <a:path extrusionOk="0" h="5804" w="7869">
                  <a:moveTo>
                    <a:pt x="4655" y="1"/>
                  </a:moveTo>
                  <a:cubicBezTo>
                    <a:pt x="4513" y="1"/>
                    <a:pt x="4376" y="47"/>
                    <a:pt x="4246" y="141"/>
                  </a:cubicBezTo>
                  <a:cubicBezTo>
                    <a:pt x="3878" y="395"/>
                    <a:pt x="3657" y="610"/>
                    <a:pt x="3462" y="610"/>
                  </a:cubicBezTo>
                  <a:cubicBezTo>
                    <a:pt x="3406" y="610"/>
                    <a:pt x="3351" y="592"/>
                    <a:pt x="3296" y="551"/>
                  </a:cubicBezTo>
                  <a:lnTo>
                    <a:pt x="3296" y="551"/>
                  </a:lnTo>
                  <a:cubicBezTo>
                    <a:pt x="3296" y="551"/>
                    <a:pt x="3001" y="1174"/>
                    <a:pt x="3673" y="1387"/>
                  </a:cubicBezTo>
                  <a:cubicBezTo>
                    <a:pt x="4361" y="1584"/>
                    <a:pt x="4836" y="1715"/>
                    <a:pt x="4738" y="2092"/>
                  </a:cubicBezTo>
                  <a:cubicBezTo>
                    <a:pt x="4640" y="2469"/>
                    <a:pt x="3705" y="2534"/>
                    <a:pt x="2591" y="2715"/>
                  </a:cubicBezTo>
                  <a:cubicBezTo>
                    <a:pt x="1476" y="2878"/>
                    <a:pt x="591" y="3157"/>
                    <a:pt x="607" y="4141"/>
                  </a:cubicBezTo>
                  <a:cubicBezTo>
                    <a:pt x="633" y="4890"/>
                    <a:pt x="491" y="5246"/>
                    <a:pt x="243" y="5246"/>
                  </a:cubicBezTo>
                  <a:cubicBezTo>
                    <a:pt x="171" y="5246"/>
                    <a:pt x="89" y="5216"/>
                    <a:pt x="1" y="5157"/>
                  </a:cubicBezTo>
                  <a:lnTo>
                    <a:pt x="1" y="5157"/>
                  </a:lnTo>
                  <a:cubicBezTo>
                    <a:pt x="1" y="5157"/>
                    <a:pt x="251" y="5804"/>
                    <a:pt x="1203" y="5804"/>
                  </a:cubicBezTo>
                  <a:cubicBezTo>
                    <a:pt x="1396" y="5804"/>
                    <a:pt x="1616" y="5777"/>
                    <a:pt x="1870" y="5714"/>
                  </a:cubicBezTo>
                  <a:cubicBezTo>
                    <a:pt x="3378" y="5337"/>
                    <a:pt x="3558" y="4108"/>
                    <a:pt x="4197" y="3354"/>
                  </a:cubicBezTo>
                  <a:cubicBezTo>
                    <a:pt x="4836" y="2600"/>
                    <a:pt x="5476" y="1977"/>
                    <a:pt x="7869" y="1928"/>
                  </a:cubicBezTo>
                  <a:cubicBezTo>
                    <a:pt x="7869" y="1928"/>
                    <a:pt x="6410" y="1813"/>
                    <a:pt x="5853" y="961"/>
                  </a:cubicBezTo>
                  <a:cubicBezTo>
                    <a:pt x="5448" y="329"/>
                    <a:pt x="5034" y="1"/>
                    <a:pt x="46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2"/>
            <p:cNvSpPr/>
            <p:nvPr/>
          </p:nvSpPr>
          <p:spPr>
            <a:xfrm>
              <a:off x="2568550" y="1072400"/>
              <a:ext cx="192625" cy="157050"/>
            </a:xfrm>
            <a:custGeom>
              <a:rect b="b" l="l" r="r" t="t"/>
              <a:pathLst>
                <a:path extrusionOk="0" h="6282" w="7705">
                  <a:moveTo>
                    <a:pt x="3385" y="1"/>
                  </a:moveTo>
                  <a:cubicBezTo>
                    <a:pt x="3339" y="1"/>
                    <a:pt x="3292" y="2"/>
                    <a:pt x="3246" y="4"/>
                  </a:cubicBezTo>
                  <a:cubicBezTo>
                    <a:pt x="2672" y="20"/>
                    <a:pt x="2115" y="184"/>
                    <a:pt x="1623" y="463"/>
                  </a:cubicBezTo>
                  <a:cubicBezTo>
                    <a:pt x="1443" y="561"/>
                    <a:pt x="1295" y="676"/>
                    <a:pt x="1148" y="823"/>
                  </a:cubicBezTo>
                  <a:cubicBezTo>
                    <a:pt x="0" y="1807"/>
                    <a:pt x="361" y="3888"/>
                    <a:pt x="1705" y="4216"/>
                  </a:cubicBezTo>
                  <a:cubicBezTo>
                    <a:pt x="1846" y="4254"/>
                    <a:pt x="1989" y="4273"/>
                    <a:pt x="2129" y="4273"/>
                  </a:cubicBezTo>
                  <a:cubicBezTo>
                    <a:pt x="2595" y="4273"/>
                    <a:pt x="3042" y="4069"/>
                    <a:pt x="3344" y="3692"/>
                  </a:cubicBezTo>
                  <a:cubicBezTo>
                    <a:pt x="3656" y="3249"/>
                    <a:pt x="3656" y="2659"/>
                    <a:pt x="3344" y="2217"/>
                  </a:cubicBezTo>
                  <a:cubicBezTo>
                    <a:pt x="3145" y="1923"/>
                    <a:pt x="2819" y="1764"/>
                    <a:pt x="2486" y="1764"/>
                  </a:cubicBezTo>
                  <a:cubicBezTo>
                    <a:pt x="2297" y="1764"/>
                    <a:pt x="2106" y="1815"/>
                    <a:pt x="1935" y="1921"/>
                  </a:cubicBezTo>
                  <a:cubicBezTo>
                    <a:pt x="1656" y="2085"/>
                    <a:pt x="1525" y="2413"/>
                    <a:pt x="1607" y="2725"/>
                  </a:cubicBezTo>
                  <a:cubicBezTo>
                    <a:pt x="1640" y="2823"/>
                    <a:pt x="1689" y="2905"/>
                    <a:pt x="1754" y="2971"/>
                  </a:cubicBezTo>
                  <a:cubicBezTo>
                    <a:pt x="1856" y="3072"/>
                    <a:pt x="1996" y="3115"/>
                    <a:pt x="2136" y="3115"/>
                  </a:cubicBezTo>
                  <a:cubicBezTo>
                    <a:pt x="2381" y="3115"/>
                    <a:pt x="2625" y="2984"/>
                    <a:pt x="2656" y="2807"/>
                  </a:cubicBezTo>
                  <a:cubicBezTo>
                    <a:pt x="2715" y="2543"/>
                    <a:pt x="2511" y="2305"/>
                    <a:pt x="2256" y="2305"/>
                  </a:cubicBezTo>
                  <a:cubicBezTo>
                    <a:pt x="2226" y="2305"/>
                    <a:pt x="2195" y="2308"/>
                    <a:pt x="2164" y="2315"/>
                  </a:cubicBezTo>
                  <a:cubicBezTo>
                    <a:pt x="1918" y="2380"/>
                    <a:pt x="1935" y="2512"/>
                    <a:pt x="1836" y="2528"/>
                  </a:cubicBezTo>
                  <a:cubicBezTo>
                    <a:pt x="1832" y="2529"/>
                    <a:pt x="1828" y="2529"/>
                    <a:pt x="1824" y="2529"/>
                  </a:cubicBezTo>
                  <a:cubicBezTo>
                    <a:pt x="1753" y="2529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33" y="1921"/>
                  </a:cubicBezTo>
                  <a:cubicBezTo>
                    <a:pt x="2170" y="1856"/>
                    <a:pt x="2314" y="1824"/>
                    <a:pt x="2456" y="1824"/>
                  </a:cubicBezTo>
                  <a:cubicBezTo>
                    <a:pt x="2776" y="1824"/>
                    <a:pt x="3086" y="1982"/>
                    <a:pt x="3279" y="2266"/>
                  </a:cubicBezTo>
                  <a:cubicBezTo>
                    <a:pt x="3557" y="2675"/>
                    <a:pt x="3541" y="3216"/>
                    <a:pt x="3262" y="3626"/>
                  </a:cubicBezTo>
                  <a:cubicBezTo>
                    <a:pt x="3024" y="3940"/>
                    <a:pt x="2592" y="4120"/>
                    <a:pt x="2152" y="4120"/>
                  </a:cubicBezTo>
                  <a:cubicBezTo>
                    <a:pt x="2019" y="4120"/>
                    <a:pt x="1884" y="4103"/>
                    <a:pt x="1754" y="4069"/>
                  </a:cubicBezTo>
                  <a:cubicBezTo>
                    <a:pt x="541" y="3774"/>
                    <a:pt x="214" y="1856"/>
                    <a:pt x="1263" y="938"/>
                  </a:cubicBezTo>
                  <a:cubicBezTo>
                    <a:pt x="1742" y="489"/>
                    <a:pt x="2330" y="317"/>
                    <a:pt x="2923" y="317"/>
                  </a:cubicBezTo>
                  <a:cubicBezTo>
                    <a:pt x="3629" y="317"/>
                    <a:pt x="4342" y="561"/>
                    <a:pt x="4885" y="872"/>
                  </a:cubicBezTo>
                  <a:cubicBezTo>
                    <a:pt x="5819" y="1413"/>
                    <a:pt x="6557" y="2249"/>
                    <a:pt x="6950" y="3249"/>
                  </a:cubicBezTo>
                  <a:cubicBezTo>
                    <a:pt x="7278" y="4052"/>
                    <a:pt x="7459" y="4921"/>
                    <a:pt x="7475" y="5790"/>
                  </a:cubicBezTo>
                  <a:cubicBezTo>
                    <a:pt x="7462" y="5923"/>
                    <a:pt x="7448" y="6055"/>
                    <a:pt x="7435" y="6188"/>
                  </a:cubicBezTo>
                  <a:lnTo>
                    <a:pt x="7435" y="6188"/>
                  </a:lnTo>
                  <a:cubicBezTo>
                    <a:pt x="7441" y="6154"/>
                    <a:pt x="7450" y="6119"/>
                    <a:pt x="7459" y="6085"/>
                  </a:cubicBezTo>
                  <a:lnTo>
                    <a:pt x="7459" y="6052"/>
                  </a:lnTo>
                  <a:cubicBezTo>
                    <a:pt x="7704" y="4856"/>
                    <a:pt x="7540" y="3626"/>
                    <a:pt x="7016" y="2528"/>
                  </a:cubicBezTo>
                  <a:cubicBezTo>
                    <a:pt x="6331" y="1094"/>
                    <a:pt x="4980" y="1"/>
                    <a:pt x="3385" y="1"/>
                  </a:cubicBezTo>
                  <a:close/>
                  <a:moveTo>
                    <a:pt x="7435" y="6188"/>
                  </a:moveTo>
                  <a:lnTo>
                    <a:pt x="7435" y="6188"/>
                  </a:lnTo>
                  <a:cubicBezTo>
                    <a:pt x="7429" y="6219"/>
                    <a:pt x="7426" y="6250"/>
                    <a:pt x="7426" y="6282"/>
                  </a:cubicBezTo>
                  <a:cubicBezTo>
                    <a:pt x="7429" y="6250"/>
                    <a:pt x="7432" y="6219"/>
                    <a:pt x="7435" y="618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2"/>
            <p:cNvSpPr/>
            <p:nvPr/>
          </p:nvSpPr>
          <p:spPr>
            <a:xfrm>
              <a:off x="2675150" y="1120350"/>
              <a:ext cx="76200" cy="81650"/>
            </a:xfrm>
            <a:custGeom>
              <a:rect b="b" l="l" r="r" t="t"/>
              <a:pathLst>
                <a:path extrusionOk="0" h="3266" w="3048">
                  <a:moveTo>
                    <a:pt x="715" y="1"/>
                  </a:moveTo>
                  <a:cubicBezTo>
                    <a:pt x="57" y="1"/>
                    <a:pt x="0" y="778"/>
                    <a:pt x="1096" y="954"/>
                  </a:cubicBezTo>
                  <a:cubicBezTo>
                    <a:pt x="2359" y="1167"/>
                    <a:pt x="3047" y="3265"/>
                    <a:pt x="3047" y="3265"/>
                  </a:cubicBezTo>
                  <a:cubicBezTo>
                    <a:pt x="3047" y="3265"/>
                    <a:pt x="2719" y="1003"/>
                    <a:pt x="1457" y="249"/>
                  </a:cubicBezTo>
                  <a:cubicBezTo>
                    <a:pt x="1165" y="71"/>
                    <a:pt x="913" y="1"/>
                    <a:pt x="7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2"/>
            <p:cNvSpPr/>
            <p:nvPr/>
          </p:nvSpPr>
          <p:spPr>
            <a:xfrm>
              <a:off x="2522650" y="1113875"/>
              <a:ext cx="130350" cy="112950"/>
            </a:xfrm>
            <a:custGeom>
              <a:rect b="b" l="l" r="r" t="t"/>
              <a:pathLst>
                <a:path extrusionOk="0" h="4518" w="5214">
                  <a:moveTo>
                    <a:pt x="2164" y="0"/>
                  </a:moveTo>
                  <a:cubicBezTo>
                    <a:pt x="2017" y="197"/>
                    <a:pt x="1902" y="426"/>
                    <a:pt x="1820" y="672"/>
                  </a:cubicBezTo>
                  <a:cubicBezTo>
                    <a:pt x="1689" y="1082"/>
                    <a:pt x="1132" y="1312"/>
                    <a:pt x="574" y="1705"/>
                  </a:cubicBezTo>
                  <a:cubicBezTo>
                    <a:pt x="1" y="2082"/>
                    <a:pt x="99" y="2705"/>
                    <a:pt x="214" y="3033"/>
                  </a:cubicBezTo>
                  <a:cubicBezTo>
                    <a:pt x="279" y="3262"/>
                    <a:pt x="247" y="3508"/>
                    <a:pt x="132" y="3721"/>
                  </a:cubicBezTo>
                  <a:cubicBezTo>
                    <a:pt x="410" y="3492"/>
                    <a:pt x="722" y="3328"/>
                    <a:pt x="1066" y="3229"/>
                  </a:cubicBezTo>
                  <a:cubicBezTo>
                    <a:pt x="1673" y="3049"/>
                    <a:pt x="1656" y="2754"/>
                    <a:pt x="1656" y="2295"/>
                  </a:cubicBezTo>
                  <a:cubicBezTo>
                    <a:pt x="1642" y="1877"/>
                    <a:pt x="1817" y="1852"/>
                    <a:pt x="1860" y="1852"/>
                  </a:cubicBezTo>
                  <a:cubicBezTo>
                    <a:pt x="1866" y="1852"/>
                    <a:pt x="1869" y="1852"/>
                    <a:pt x="1869" y="1852"/>
                  </a:cubicBezTo>
                  <a:cubicBezTo>
                    <a:pt x="1874" y="1852"/>
                    <a:pt x="1878" y="1852"/>
                    <a:pt x="1882" y="1852"/>
                  </a:cubicBezTo>
                  <a:cubicBezTo>
                    <a:pt x="2162" y="1852"/>
                    <a:pt x="2098" y="2381"/>
                    <a:pt x="2066" y="2672"/>
                  </a:cubicBezTo>
                  <a:cubicBezTo>
                    <a:pt x="2050" y="2967"/>
                    <a:pt x="1935" y="3574"/>
                    <a:pt x="2476" y="4164"/>
                  </a:cubicBezTo>
                  <a:cubicBezTo>
                    <a:pt x="2718" y="4427"/>
                    <a:pt x="3038" y="4518"/>
                    <a:pt x="3358" y="4518"/>
                  </a:cubicBezTo>
                  <a:cubicBezTo>
                    <a:pt x="3754" y="4518"/>
                    <a:pt x="4149" y="4380"/>
                    <a:pt x="4394" y="4262"/>
                  </a:cubicBezTo>
                  <a:cubicBezTo>
                    <a:pt x="4498" y="4216"/>
                    <a:pt x="4610" y="4194"/>
                    <a:pt x="4723" y="4194"/>
                  </a:cubicBezTo>
                  <a:cubicBezTo>
                    <a:pt x="4893" y="4194"/>
                    <a:pt x="5065" y="4245"/>
                    <a:pt x="5213" y="4344"/>
                  </a:cubicBezTo>
                  <a:cubicBezTo>
                    <a:pt x="5066" y="3459"/>
                    <a:pt x="4639" y="3197"/>
                    <a:pt x="4000" y="3131"/>
                  </a:cubicBezTo>
                  <a:cubicBezTo>
                    <a:pt x="3377" y="3065"/>
                    <a:pt x="2525" y="2852"/>
                    <a:pt x="2181" y="1770"/>
                  </a:cubicBezTo>
                  <a:cubicBezTo>
                    <a:pt x="1853" y="689"/>
                    <a:pt x="2164" y="0"/>
                    <a:pt x="21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2"/>
            <p:cNvSpPr/>
            <p:nvPr/>
          </p:nvSpPr>
          <p:spPr>
            <a:xfrm>
              <a:off x="2543150" y="1190100"/>
              <a:ext cx="32400" cy="49600"/>
            </a:xfrm>
            <a:custGeom>
              <a:rect b="b" l="l" r="r" t="t"/>
              <a:pathLst>
                <a:path extrusionOk="0" h="1984" w="1296">
                  <a:moveTo>
                    <a:pt x="967" y="0"/>
                  </a:moveTo>
                  <a:lnTo>
                    <a:pt x="967" y="0"/>
                  </a:lnTo>
                  <a:cubicBezTo>
                    <a:pt x="967" y="0"/>
                    <a:pt x="950" y="82"/>
                    <a:pt x="508" y="344"/>
                  </a:cubicBezTo>
                  <a:cubicBezTo>
                    <a:pt x="164" y="525"/>
                    <a:pt x="0" y="918"/>
                    <a:pt x="115" y="1295"/>
                  </a:cubicBezTo>
                  <a:cubicBezTo>
                    <a:pt x="181" y="1524"/>
                    <a:pt x="230" y="1754"/>
                    <a:pt x="262" y="1983"/>
                  </a:cubicBezTo>
                  <a:cubicBezTo>
                    <a:pt x="262" y="1983"/>
                    <a:pt x="279" y="1852"/>
                    <a:pt x="787" y="1557"/>
                  </a:cubicBezTo>
                  <a:cubicBezTo>
                    <a:pt x="1295" y="1262"/>
                    <a:pt x="1098" y="836"/>
                    <a:pt x="1016" y="557"/>
                  </a:cubicBezTo>
                  <a:cubicBezTo>
                    <a:pt x="967" y="377"/>
                    <a:pt x="935" y="180"/>
                    <a:pt x="9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2"/>
            <p:cNvSpPr/>
            <p:nvPr/>
          </p:nvSpPr>
          <p:spPr>
            <a:xfrm>
              <a:off x="2401350" y="974775"/>
              <a:ext cx="172950" cy="122350"/>
            </a:xfrm>
            <a:custGeom>
              <a:rect b="b" l="l" r="r" t="t"/>
              <a:pathLst>
                <a:path extrusionOk="0" h="4894" w="6918">
                  <a:moveTo>
                    <a:pt x="4949" y="0"/>
                  </a:moveTo>
                  <a:cubicBezTo>
                    <a:pt x="4728" y="0"/>
                    <a:pt x="4482" y="52"/>
                    <a:pt x="4213" y="172"/>
                  </a:cubicBezTo>
                  <a:cubicBezTo>
                    <a:pt x="2755" y="844"/>
                    <a:pt x="3017" y="3319"/>
                    <a:pt x="4754" y="3663"/>
                  </a:cubicBezTo>
                  <a:cubicBezTo>
                    <a:pt x="4967" y="3696"/>
                    <a:pt x="5164" y="3728"/>
                    <a:pt x="5328" y="3745"/>
                  </a:cubicBezTo>
                  <a:cubicBezTo>
                    <a:pt x="4885" y="3843"/>
                    <a:pt x="4443" y="3991"/>
                    <a:pt x="4033" y="4187"/>
                  </a:cubicBezTo>
                  <a:cubicBezTo>
                    <a:pt x="3869" y="4269"/>
                    <a:pt x="3640" y="4351"/>
                    <a:pt x="3591" y="4368"/>
                  </a:cubicBezTo>
                  <a:cubicBezTo>
                    <a:pt x="3143" y="4537"/>
                    <a:pt x="2719" y="4612"/>
                    <a:pt x="2337" y="4612"/>
                  </a:cubicBezTo>
                  <a:cubicBezTo>
                    <a:pt x="1499" y="4612"/>
                    <a:pt x="856" y="4256"/>
                    <a:pt x="575" y="3761"/>
                  </a:cubicBezTo>
                  <a:cubicBezTo>
                    <a:pt x="345" y="3351"/>
                    <a:pt x="329" y="2860"/>
                    <a:pt x="542" y="2450"/>
                  </a:cubicBezTo>
                  <a:cubicBezTo>
                    <a:pt x="542" y="2434"/>
                    <a:pt x="558" y="2434"/>
                    <a:pt x="558" y="2417"/>
                  </a:cubicBezTo>
                  <a:cubicBezTo>
                    <a:pt x="771" y="2103"/>
                    <a:pt x="1107" y="1956"/>
                    <a:pt x="1420" y="1956"/>
                  </a:cubicBezTo>
                  <a:cubicBezTo>
                    <a:pt x="1710" y="1956"/>
                    <a:pt x="1981" y="2082"/>
                    <a:pt x="2115" y="2319"/>
                  </a:cubicBezTo>
                  <a:cubicBezTo>
                    <a:pt x="2214" y="2450"/>
                    <a:pt x="2279" y="2630"/>
                    <a:pt x="2279" y="2794"/>
                  </a:cubicBezTo>
                  <a:cubicBezTo>
                    <a:pt x="2279" y="2958"/>
                    <a:pt x="2214" y="3106"/>
                    <a:pt x="2115" y="3204"/>
                  </a:cubicBezTo>
                  <a:cubicBezTo>
                    <a:pt x="2001" y="3301"/>
                    <a:pt x="1938" y="3331"/>
                    <a:pt x="1908" y="3331"/>
                  </a:cubicBezTo>
                  <a:cubicBezTo>
                    <a:pt x="1881" y="3331"/>
                    <a:pt x="1878" y="3309"/>
                    <a:pt x="1886" y="3286"/>
                  </a:cubicBezTo>
                  <a:cubicBezTo>
                    <a:pt x="2002" y="3034"/>
                    <a:pt x="1706" y="2862"/>
                    <a:pt x="1451" y="2862"/>
                  </a:cubicBezTo>
                  <a:cubicBezTo>
                    <a:pt x="1275" y="2862"/>
                    <a:pt x="1118" y="2944"/>
                    <a:pt x="1132" y="3138"/>
                  </a:cubicBezTo>
                  <a:cubicBezTo>
                    <a:pt x="1121" y="3418"/>
                    <a:pt x="1377" y="3553"/>
                    <a:pt x="1634" y="3553"/>
                  </a:cubicBezTo>
                  <a:cubicBezTo>
                    <a:pt x="1754" y="3553"/>
                    <a:pt x="1874" y="3523"/>
                    <a:pt x="1968" y="3466"/>
                  </a:cubicBezTo>
                  <a:lnTo>
                    <a:pt x="2001" y="3433"/>
                  </a:lnTo>
                  <a:cubicBezTo>
                    <a:pt x="2033" y="3417"/>
                    <a:pt x="2050" y="3401"/>
                    <a:pt x="2066" y="3384"/>
                  </a:cubicBezTo>
                  <a:lnTo>
                    <a:pt x="2083" y="3384"/>
                  </a:lnTo>
                  <a:cubicBezTo>
                    <a:pt x="2378" y="3089"/>
                    <a:pt x="2427" y="2630"/>
                    <a:pt x="2164" y="2302"/>
                  </a:cubicBezTo>
                  <a:cubicBezTo>
                    <a:pt x="2034" y="2026"/>
                    <a:pt x="1722" y="1874"/>
                    <a:pt x="1387" y="1874"/>
                  </a:cubicBezTo>
                  <a:cubicBezTo>
                    <a:pt x="1046" y="1874"/>
                    <a:pt x="683" y="2030"/>
                    <a:pt x="460" y="2368"/>
                  </a:cubicBezTo>
                  <a:cubicBezTo>
                    <a:pt x="1" y="2958"/>
                    <a:pt x="132" y="4122"/>
                    <a:pt x="919" y="4581"/>
                  </a:cubicBezTo>
                  <a:cubicBezTo>
                    <a:pt x="1284" y="4794"/>
                    <a:pt x="1706" y="4894"/>
                    <a:pt x="2119" y="4894"/>
                  </a:cubicBezTo>
                  <a:cubicBezTo>
                    <a:pt x="2151" y="4894"/>
                    <a:pt x="2182" y="4893"/>
                    <a:pt x="2214" y="4892"/>
                  </a:cubicBezTo>
                  <a:cubicBezTo>
                    <a:pt x="3115" y="4859"/>
                    <a:pt x="3836" y="4368"/>
                    <a:pt x="5017" y="4007"/>
                  </a:cubicBezTo>
                  <a:cubicBezTo>
                    <a:pt x="5443" y="3909"/>
                    <a:pt x="5885" y="3843"/>
                    <a:pt x="6328" y="3794"/>
                  </a:cubicBezTo>
                  <a:cubicBezTo>
                    <a:pt x="6525" y="3778"/>
                    <a:pt x="6738" y="3728"/>
                    <a:pt x="6918" y="3630"/>
                  </a:cubicBezTo>
                  <a:lnTo>
                    <a:pt x="6918" y="3630"/>
                  </a:lnTo>
                  <a:cubicBezTo>
                    <a:pt x="6918" y="3630"/>
                    <a:pt x="6795" y="3659"/>
                    <a:pt x="6639" y="3659"/>
                  </a:cubicBezTo>
                  <a:cubicBezTo>
                    <a:pt x="6484" y="3659"/>
                    <a:pt x="6295" y="3630"/>
                    <a:pt x="6164" y="3515"/>
                  </a:cubicBezTo>
                  <a:cubicBezTo>
                    <a:pt x="5902" y="3269"/>
                    <a:pt x="5902" y="3368"/>
                    <a:pt x="5623" y="3286"/>
                  </a:cubicBezTo>
                  <a:cubicBezTo>
                    <a:pt x="5459" y="3237"/>
                    <a:pt x="5344" y="3089"/>
                    <a:pt x="5344" y="2909"/>
                  </a:cubicBezTo>
                  <a:cubicBezTo>
                    <a:pt x="5148" y="3073"/>
                    <a:pt x="5115" y="3368"/>
                    <a:pt x="5262" y="3581"/>
                  </a:cubicBezTo>
                  <a:cubicBezTo>
                    <a:pt x="5262" y="3581"/>
                    <a:pt x="4541" y="3581"/>
                    <a:pt x="4377" y="3204"/>
                  </a:cubicBezTo>
                  <a:cubicBezTo>
                    <a:pt x="4197" y="2843"/>
                    <a:pt x="4410" y="2843"/>
                    <a:pt x="4541" y="2761"/>
                  </a:cubicBezTo>
                  <a:cubicBezTo>
                    <a:pt x="4689" y="2679"/>
                    <a:pt x="4738" y="2532"/>
                    <a:pt x="4590" y="2335"/>
                  </a:cubicBezTo>
                  <a:cubicBezTo>
                    <a:pt x="4426" y="2122"/>
                    <a:pt x="4459" y="1761"/>
                    <a:pt x="4722" y="1745"/>
                  </a:cubicBezTo>
                  <a:cubicBezTo>
                    <a:pt x="4643" y="1576"/>
                    <a:pt x="4483" y="1479"/>
                    <a:pt x="4305" y="1479"/>
                  </a:cubicBezTo>
                  <a:cubicBezTo>
                    <a:pt x="4259" y="1479"/>
                    <a:pt x="4212" y="1486"/>
                    <a:pt x="4164" y="1499"/>
                  </a:cubicBezTo>
                  <a:cubicBezTo>
                    <a:pt x="3738" y="1565"/>
                    <a:pt x="3738" y="2171"/>
                    <a:pt x="3738" y="2171"/>
                  </a:cubicBezTo>
                  <a:cubicBezTo>
                    <a:pt x="3738" y="2171"/>
                    <a:pt x="3427" y="1434"/>
                    <a:pt x="3918" y="1057"/>
                  </a:cubicBezTo>
                  <a:cubicBezTo>
                    <a:pt x="4106" y="908"/>
                    <a:pt x="4258" y="851"/>
                    <a:pt x="4378" y="851"/>
                  </a:cubicBezTo>
                  <a:cubicBezTo>
                    <a:pt x="4560" y="851"/>
                    <a:pt x="4665" y="983"/>
                    <a:pt x="4705" y="1122"/>
                  </a:cubicBezTo>
                  <a:cubicBezTo>
                    <a:pt x="4758" y="1308"/>
                    <a:pt x="4854" y="1461"/>
                    <a:pt x="5001" y="1461"/>
                  </a:cubicBezTo>
                  <a:cubicBezTo>
                    <a:pt x="5036" y="1461"/>
                    <a:pt x="5074" y="1452"/>
                    <a:pt x="5115" y="1434"/>
                  </a:cubicBezTo>
                  <a:cubicBezTo>
                    <a:pt x="5244" y="1369"/>
                    <a:pt x="5353" y="1276"/>
                    <a:pt x="5449" y="1276"/>
                  </a:cubicBezTo>
                  <a:cubicBezTo>
                    <a:pt x="5499" y="1276"/>
                    <a:pt x="5545" y="1301"/>
                    <a:pt x="5590" y="1368"/>
                  </a:cubicBezTo>
                  <a:cubicBezTo>
                    <a:pt x="5721" y="1614"/>
                    <a:pt x="5590" y="1925"/>
                    <a:pt x="5344" y="2024"/>
                  </a:cubicBezTo>
                  <a:cubicBezTo>
                    <a:pt x="5344" y="2024"/>
                    <a:pt x="5356" y="2024"/>
                    <a:pt x="5376" y="2024"/>
                  </a:cubicBezTo>
                  <a:cubicBezTo>
                    <a:pt x="5515" y="2024"/>
                    <a:pt x="6082" y="1987"/>
                    <a:pt x="6197" y="1384"/>
                  </a:cubicBezTo>
                  <a:cubicBezTo>
                    <a:pt x="6315" y="845"/>
                    <a:pt x="5843" y="0"/>
                    <a:pt x="4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2"/>
            <p:cNvSpPr/>
            <p:nvPr/>
          </p:nvSpPr>
          <p:spPr>
            <a:xfrm>
              <a:off x="2373500" y="1040100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6"/>
                    <a:pt x="1115" y="3099"/>
                    <a:pt x="1148" y="3295"/>
                  </a:cubicBezTo>
                  <a:cubicBezTo>
                    <a:pt x="1202" y="3215"/>
                    <a:pt x="1300" y="3156"/>
                    <a:pt x="1406" y="3156"/>
                  </a:cubicBezTo>
                  <a:cubicBezTo>
                    <a:pt x="1429" y="3156"/>
                    <a:pt x="1452" y="3159"/>
                    <a:pt x="1475" y="3164"/>
                  </a:cubicBezTo>
                  <a:cubicBezTo>
                    <a:pt x="1593" y="3200"/>
                    <a:pt x="1759" y="3281"/>
                    <a:pt x="1948" y="3281"/>
                  </a:cubicBezTo>
                  <a:cubicBezTo>
                    <a:pt x="2103" y="3281"/>
                    <a:pt x="2273" y="3227"/>
                    <a:pt x="2443" y="3050"/>
                  </a:cubicBezTo>
                  <a:cubicBezTo>
                    <a:pt x="2820" y="2640"/>
                    <a:pt x="3311" y="2869"/>
                    <a:pt x="4655" y="2164"/>
                  </a:cubicBezTo>
                  <a:lnTo>
                    <a:pt x="4655" y="2164"/>
                  </a:lnTo>
                  <a:cubicBezTo>
                    <a:pt x="4655" y="2165"/>
                    <a:pt x="3936" y="2468"/>
                    <a:pt x="3126" y="2468"/>
                  </a:cubicBezTo>
                  <a:cubicBezTo>
                    <a:pt x="2659" y="2468"/>
                    <a:pt x="2161" y="2367"/>
                    <a:pt x="1754" y="2050"/>
                  </a:cubicBezTo>
                  <a:cubicBezTo>
                    <a:pt x="1098" y="1574"/>
                    <a:pt x="754" y="804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2"/>
            <p:cNvSpPr/>
            <p:nvPr/>
          </p:nvSpPr>
          <p:spPr>
            <a:xfrm>
              <a:off x="2526750" y="854700"/>
              <a:ext cx="111075" cy="157150"/>
            </a:xfrm>
            <a:custGeom>
              <a:rect b="b" l="l" r="r" t="t"/>
              <a:pathLst>
                <a:path extrusionOk="0" h="6286" w="4443">
                  <a:moveTo>
                    <a:pt x="2651" y="0"/>
                  </a:moveTo>
                  <a:cubicBezTo>
                    <a:pt x="2156" y="0"/>
                    <a:pt x="1634" y="207"/>
                    <a:pt x="1279" y="614"/>
                  </a:cubicBezTo>
                  <a:cubicBezTo>
                    <a:pt x="1" y="2254"/>
                    <a:pt x="918" y="4270"/>
                    <a:pt x="1672" y="5122"/>
                  </a:cubicBezTo>
                  <a:cubicBezTo>
                    <a:pt x="2099" y="5630"/>
                    <a:pt x="2656" y="6024"/>
                    <a:pt x="3279" y="6286"/>
                  </a:cubicBezTo>
                  <a:cubicBezTo>
                    <a:pt x="2689" y="6007"/>
                    <a:pt x="2181" y="5614"/>
                    <a:pt x="1787" y="5122"/>
                  </a:cubicBezTo>
                  <a:cubicBezTo>
                    <a:pt x="1509" y="4745"/>
                    <a:pt x="1295" y="4302"/>
                    <a:pt x="1181" y="3844"/>
                  </a:cubicBezTo>
                  <a:cubicBezTo>
                    <a:pt x="1033" y="3319"/>
                    <a:pt x="968" y="2762"/>
                    <a:pt x="1017" y="2204"/>
                  </a:cubicBezTo>
                  <a:cubicBezTo>
                    <a:pt x="1148" y="729"/>
                    <a:pt x="1968" y="188"/>
                    <a:pt x="2722" y="155"/>
                  </a:cubicBezTo>
                  <a:cubicBezTo>
                    <a:pt x="3082" y="155"/>
                    <a:pt x="3410" y="303"/>
                    <a:pt x="3656" y="549"/>
                  </a:cubicBezTo>
                  <a:cubicBezTo>
                    <a:pt x="4295" y="1106"/>
                    <a:pt x="3934" y="2040"/>
                    <a:pt x="3394" y="2270"/>
                  </a:cubicBezTo>
                  <a:cubicBezTo>
                    <a:pt x="3271" y="2331"/>
                    <a:pt x="3138" y="2365"/>
                    <a:pt x="3004" y="2365"/>
                  </a:cubicBezTo>
                  <a:cubicBezTo>
                    <a:pt x="2888" y="2365"/>
                    <a:pt x="2770" y="2340"/>
                    <a:pt x="2656" y="2286"/>
                  </a:cubicBezTo>
                  <a:cubicBezTo>
                    <a:pt x="2492" y="2188"/>
                    <a:pt x="2361" y="2024"/>
                    <a:pt x="2345" y="1827"/>
                  </a:cubicBezTo>
                  <a:cubicBezTo>
                    <a:pt x="2338" y="1730"/>
                    <a:pt x="2363" y="1707"/>
                    <a:pt x="2413" y="1707"/>
                  </a:cubicBezTo>
                  <a:cubicBezTo>
                    <a:pt x="2457" y="1707"/>
                    <a:pt x="2519" y="1724"/>
                    <a:pt x="2598" y="1724"/>
                  </a:cubicBezTo>
                  <a:cubicBezTo>
                    <a:pt x="2658" y="1724"/>
                    <a:pt x="2727" y="1714"/>
                    <a:pt x="2803" y="1680"/>
                  </a:cubicBezTo>
                  <a:cubicBezTo>
                    <a:pt x="3017" y="1565"/>
                    <a:pt x="3049" y="1286"/>
                    <a:pt x="2885" y="1123"/>
                  </a:cubicBezTo>
                  <a:cubicBezTo>
                    <a:pt x="2817" y="1049"/>
                    <a:pt x="2717" y="1008"/>
                    <a:pt x="2614" y="1008"/>
                  </a:cubicBezTo>
                  <a:cubicBezTo>
                    <a:pt x="2420" y="1008"/>
                    <a:pt x="2213" y="1151"/>
                    <a:pt x="2181" y="1483"/>
                  </a:cubicBezTo>
                  <a:cubicBezTo>
                    <a:pt x="2148" y="1729"/>
                    <a:pt x="2213" y="1975"/>
                    <a:pt x="2377" y="2139"/>
                  </a:cubicBezTo>
                  <a:lnTo>
                    <a:pt x="2443" y="2204"/>
                  </a:lnTo>
                  <a:cubicBezTo>
                    <a:pt x="2459" y="2221"/>
                    <a:pt x="2476" y="2237"/>
                    <a:pt x="2508" y="2254"/>
                  </a:cubicBezTo>
                  <a:lnTo>
                    <a:pt x="2541" y="2286"/>
                  </a:lnTo>
                  <a:lnTo>
                    <a:pt x="2590" y="2319"/>
                  </a:lnTo>
                  <a:lnTo>
                    <a:pt x="2623" y="2336"/>
                  </a:lnTo>
                  <a:cubicBezTo>
                    <a:pt x="2746" y="2401"/>
                    <a:pt x="2881" y="2434"/>
                    <a:pt x="3019" y="2434"/>
                  </a:cubicBezTo>
                  <a:cubicBezTo>
                    <a:pt x="3156" y="2434"/>
                    <a:pt x="3295" y="2401"/>
                    <a:pt x="3426" y="2336"/>
                  </a:cubicBezTo>
                  <a:cubicBezTo>
                    <a:pt x="4016" y="2139"/>
                    <a:pt x="4443" y="1073"/>
                    <a:pt x="3738" y="451"/>
                  </a:cubicBezTo>
                  <a:cubicBezTo>
                    <a:pt x="3474" y="149"/>
                    <a:pt x="3072" y="0"/>
                    <a:pt x="26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2"/>
            <p:cNvSpPr/>
            <p:nvPr/>
          </p:nvSpPr>
          <p:spPr>
            <a:xfrm>
              <a:off x="1525250" y="1492700"/>
              <a:ext cx="227025" cy="157925"/>
            </a:xfrm>
            <a:custGeom>
              <a:rect b="b" l="l" r="r" t="t"/>
              <a:pathLst>
                <a:path extrusionOk="0" h="6317" w="9081">
                  <a:moveTo>
                    <a:pt x="7085" y="1"/>
                  </a:moveTo>
                  <a:cubicBezTo>
                    <a:pt x="6630" y="1"/>
                    <a:pt x="6201" y="163"/>
                    <a:pt x="5934" y="501"/>
                  </a:cubicBezTo>
                  <a:cubicBezTo>
                    <a:pt x="5540" y="911"/>
                    <a:pt x="5491" y="1534"/>
                    <a:pt x="5819" y="2009"/>
                  </a:cubicBezTo>
                  <a:cubicBezTo>
                    <a:pt x="5917" y="2140"/>
                    <a:pt x="6032" y="2255"/>
                    <a:pt x="6196" y="2304"/>
                  </a:cubicBezTo>
                  <a:lnTo>
                    <a:pt x="6229" y="2320"/>
                  </a:lnTo>
                  <a:lnTo>
                    <a:pt x="6294" y="2353"/>
                  </a:lnTo>
                  <a:lnTo>
                    <a:pt x="6393" y="2369"/>
                  </a:lnTo>
                  <a:cubicBezTo>
                    <a:pt x="6464" y="2391"/>
                    <a:pt x="6537" y="2401"/>
                    <a:pt x="6609" y="2401"/>
                  </a:cubicBezTo>
                  <a:cubicBezTo>
                    <a:pt x="6817" y="2401"/>
                    <a:pt x="7021" y="2315"/>
                    <a:pt x="7180" y="2156"/>
                  </a:cubicBezTo>
                  <a:cubicBezTo>
                    <a:pt x="7570" y="1751"/>
                    <a:pt x="7300" y="1208"/>
                    <a:pt x="6962" y="1208"/>
                  </a:cubicBezTo>
                  <a:cubicBezTo>
                    <a:pt x="6931" y="1208"/>
                    <a:pt x="6900" y="1212"/>
                    <a:pt x="6868" y="1222"/>
                  </a:cubicBezTo>
                  <a:cubicBezTo>
                    <a:pt x="6557" y="1320"/>
                    <a:pt x="6491" y="1714"/>
                    <a:pt x="6721" y="1845"/>
                  </a:cubicBezTo>
                  <a:cubicBezTo>
                    <a:pt x="6775" y="1875"/>
                    <a:pt x="6833" y="1890"/>
                    <a:pt x="6891" y="1890"/>
                  </a:cubicBezTo>
                  <a:cubicBezTo>
                    <a:pt x="6992" y="1890"/>
                    <a:pt x="7091" y="1846"/>
                    <a:pt x="7163" y="1763"/>
                  </a:cubicBezTo>
                  <a:lnTo>
                    <a:pt x="7163" y="1763"/>
                  </a:lnTo>
                  <a:cubicBezTo>
                    <a:pt x="7196" y="1911"/>
                    <a:pt x="7147" y="2074"/>
                    <a:pt x="7016" y="2156"/>
                  </a:cubicBezTo>
                  <a:cubicBezTo>
                    <a:pt x="6876" y="2261"/>
                    <a:pt x="6704" y="2316"/>
                    <a:pt x="6534" y="2316"/>
                  </a:cubicBezTo>
                  <a:cubicBezTo>
                    <a:pt x="6464" y="2316"/>
                    <a:pt x="6394" y="2307"/>
                    <a:pt x="6327" y="2288"/>
                  </a:cubicBezTo>
                  <a:cubicBezTo>
                    <a:pt x="6229" y="2271"/>
                    <a:pt x="6147" y="2222"/>
                    <a:pt x="6065" y="2173"/>
                  </a:cubicBezTo>
                  <a:cubicBezTo>
                    <a:pt x="5557" y="1763"/>
                    <a:pt x="5524" y="1009"/>
                    <a:pt x="5983" y="550"/>
                  </a:cubicBezTo>
                  <a:cubicBezTo>
                    <a:pt x="6236" y="249"/>
                    <a:pt x="6626" y="106"/>
                    <a:pt x="7038" y="106"/>
                  </a:cubicBezTo>
                  <a:cubicBezTo>
                    <a:pt x="7907" y="106"/>
                    <a:pt x="8878" y="739"/>
                    <a:pt x="8901" y="1861"/>
                  </a:cubicBezTo>
                  <a:cubicBezTo>
                    <a:pt x="8933" y="2665"/>
                    <a:pt x="8491" y="3419"/>
                    <a:pt x="7770" y="3796"/>
                  </a:cubicBezTo>
                  <a:lnTo>
                    <a:pt x="7720" y="3812"/>
                  </a:lnTo>
                  <a:cubicBezTo>
                    <a:pt x="7622" y="3845"/>
                    <a:pt x="7524" y="3877"/>
                    <a:pt x="7442" y="3894"/>
                  </a:cubicBezTo>
                  <a:cubicBezTo>
                    <a:pt x="7210" y="3949"/>
                    <a:pt x="6979" y="3973"/>
                    <a:pt x="6749" y="3973"/>
                  </a:cubicBezTo>
                  <a:cubicBezTo>
                    <a:pt x="5166" y="3973"/>
                    <a:pt x="3636" y="2834"/>
                    <a:pt x="2298" y="2834"/>
                  </a:cubicBezTo>
                  <a:cubicBezTo>
                    <a:pt x="2153" y="2834"/>
                    <a:pt x="2009" y="2848"/>
                    <a:pt x="1869" y="2878"/>
                  </a:cubicBezTo>
                  <a:cubicBezTo>
                    <a:pt x="623" y="3156"/>
                    <a:pt x="262" y="4041"/>
                    <a:pt x="148" y="4582"/>
                  </a:cubicBezTo>
                  <a:cubicBezTo>
                    <a:pt x="0" y="5140"/>
                    <a:pt x="115" y="5730"/>
                    <a:pt x="557" y="6074"/>
                  </a:cubicBezTo>
                  <a:cubicBezTo>
                    <a:pt x="780" y="6241"/>
                    <a:pt x="1047" y="6317"/>
                    <a:pt x="1308" y="6317"/>
                  </a:cubicBezTo>
                  <a:cubicBezTo>
                    <a:pt x="1739" y="6317"/>
                    <a:pt x="2154" y="6110"/>
                    <a:pt x="2328" y="5762"/>
                  </a:cubicBezTo>
                  <a:cubicBezTo>
                    <a:pt x="2656" y="5222"/>
                    <a:pt x="2361" y="4517"/>
                    <a:pt x="1869" y="4402"/>
                  </a:cubicBezTo>
                  <a:cubicBezTo>
                    <a:pt x="1775" y="4363"/>
                    <a:pt x="1676" y="4344"/>
                    <a:pt x="1578" y="4344"/>
                  </a:cubicBezTo>
                  <a:cubicBezTo>
                    <a:pt x="1267" y="4344"/>
                    <a:pt x="965" y="4533"/>
                    <a:pt x="853" y="4845"/>
                  </a:cubicBezTo>
                  <a:cubicBezTo>
                    <a:pt x="820" y="4959"/>
                    <a:pt x="820" y="5090"/>
                    <a:pt x="836" y="5222"/>
                  </a:cubicBezTo>
                  <a:lnTo>
                    <a:pt x="836" y="5238"/>
                  </a:lnTo>
                  <a:cubicBezTo>
                    <a:pt x="836" y="5254"/>
                    <a:pt x="853" y="5254"/>
                    <a:pt x="853" y="5271"/>
                  </a:cubicBezTo>
                  <a:cubicBezTo>
                    <a:pt x="853" y="5287"/>
                    <a:pt x="853" y="5287"/>
                    <a:pt x="853" y="5304"/>
                  </a:cubicBezTo>
                  <a:cubicBezTo>
                    <a:pt x="925" y="5532"/>
                    <a:pt x="1130" y="5673"/>
                    <a:pt x="1350" y="5673"/>
                  </a:cubicBezTo>
                  <a:cubicBezTo>
                    <a:pt x="1430" y="5673"/>
                    <a:pt x="1512" y="5654"/>
                    <a:pt x="1590" y="5615"/>
                  </a:cubicBezTo>
                  <a:cubicBezTo>
                    <a:pt x="1921" y="5473"/>
                    <a:pt x="1813" y="4924"/>
                    <a:pt x="1485" y="4924"/>
                  </a:cubicBezTo>
                  <a:cubicBezTo>
                    <a:pt x="1471" y="4924"/>
                    <a:pt x="1457" y="4925"/>
                    <a:pt x="1443" y="4927"/>
                  </a:cubicBezTo>
                  <a:cubicBezTo>
                    <a:pt x="1066" y="4959"/>
                    <a:pt x="1115" y="5320"/>
                    <a:pt x="1066" y="5385"/>
                  </a:cubicBezTo>
                  <a:cubicBezTo>
                    <a:pt x="1057" y="5394"/>
                    <a:pt x="1048" y="5398"/>
                    <a:pt x="1038" y="5398"/>
                  </a:cubicBezTo>
                  <a:cubicBezTo>
                    <a:pt x="990" y="5398"/>
                    <a:pt x="932" y="5314"/>
                    <a:pt x="918" y="5287"/>
                  </a:cubicBezTo>
                  <a:cubicBezTo>
                    <a:pt x="836" y="5090"/>
                    <a:pt x="853" y="4894"/>
                    <a:pt x="951" y="4713"/>
                  </a:cubicBezTo>
                  <a:cubicBezTo>
                    <a:pt x="1090" y="4504"/>
                    <a:pt x="1320" y="4394"/>
                    <a:pt x="1559" y="4394"/>
                  </a:cubicBezTo>
                  <a:cubicBezTo>
                    <a:pt x="1657" y="4394"/>
                    <a:pt x="1757" y="4413"/>
                    <a:pt x="1852" y="4451"/>
                  </a:cubicBezTo>
                  <a:cubicBezTo>
                    <a:pt x="2311" y="4566"/>
                    <a:pt x="2557" y="5222"/>
                    <a:pt x="2246" y="5713"/>
                  </a:cubicBezTo>
                  <a:cubicBezTo>
                    <a:pt x="2095" y="6025"/>
                    <a:pt x="1717" y="6207"/>
                    <a:pt x="1329" y="6207"/>
                  </a:cubicBezTo>
                  <a:cubicBezTo>
                    <a:pt x="1084" y="6207"/>
                    <a:pt x="836" y="6134"/>
                    <a:pt x="639" y="5976"/>
                  </a:cubicBezTo>
                  <a:cubicBezTo>
                    <a:pt x="99" y="5566"/>
                    <a:pt x="131" y="4631"/>
                    <a:pt x="574" y="4058"/>
                  </a:cubicBezTo>
                  <a:cubicBezTo>
                    <a:pt x="923" y="3584"/>
                    <a:pt x="1508" y="3348"/>
                    <a:pt x="2122" y="3348"/>
                  </a:cubicBezTo>
                  <a:cubicBezTo>
                    <a:pt x="2315" y="3348"/>
                    <a:pt x="2512" y="3371"/>
                    <a:pt x="2705" y="3419"/>
                  </a:cubicBezTo>
                  <a:cubicBezTo>
                    <a:pt x="3508" y="3615"/>
                    <a:pt x="4344" y="3959"/>
                    <a:pt x="5229" y="4189"/>
                  </a:cubicBezTo>
                  <a:cubicBezTo>
                    <a:pt x="5563" y="4256"/>
                    <a:pt x="5901" y="4293"/>
                    <a:pt x="6235" y="4293"/>
                  </a:cubicBezTo>
                  <a:cubicBezTo>
                    <a:pt x="6802" y="4293"/>
                    <a:pt x="7356" y="4185"/>
                    <a:pt x="7852" y="3927"/>
                  </a:cubicBezTo>
                  <a:cubicBezTo>
                    <a:pt x="8622" y="3517"/>
                    <a:pt x="9081" y="2714"/>
                    <a:pt x="9048" y="1845"/>
                  </a:cubicBezTo>
                  <a:cubicBezTo>
                    <a:pt x="9015" y="653"/>
                    <a:pt x="7997" y="1"/>
                    <a:pt x="70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2"/>
            <p:cNvSpPr/>
            <p:nvPr/>
          </p:nvSpPr>
          <p:spPr>
            <a:xfrm>
              <a:off x="1449025" y="1628550"/>
              <a:ext cx="153700" cy="154925"/>
            </a:xfrm>
            <a:custGeom>
              <a:rect b="b" l="l" r="r" t="t"/>
              <a:pathLst>
                <a:path extrusionOk="0" h="6197" w="6148">
                  <a:moveTo>
                    <a:pt x="3082" y="1"/>
                  </a:moveTo>
                  <a:cubicBezTo>
                    <a:pt x="3033" y="115"/>
                    <a:pt x="3016" y="247"/>
                    <a:pt x="3000" y="361"/>
                  </a:cubicBezTo>
                  <a:cubicBezTo>
                    <a:pt x="3000" y="361"/>
                    <a:pt x="2918" y="1263"/>
                    <a:pt x="2049" y="1394"/>
                  </a:cubicBezTo>
                  <a:cubicBezTo>
                    <a:pt x="1164" y="1509"/>
                    <a:pt x="590" y="1640"/>
                    <a:pt x="558" y="2295"/>
                  </a:cubicBezTo>
                  <a:cubicBezTo>
                    <a:pt x="528" y="2911"/>
                    <a:pt x="332" y="3238"/>
                    <a:pt x="73" y="3238"/>
                  </a:cubicBezTo>
                  <a:cubicBezTo>
                    <a:pt x="49" y="3238"/>
                    <a:pt x="25" y="3235"/>
                    <a:pt x="0" y="3230"/>
                  </a:cubicBezTo>
                  <a:lnTo>
                    <a:pt x="0" y="3230"/>
                  </a:lnTo>
                  <a:cubicBezTo>
                    <a:pt x="0" y="3230"/>
                    <a:pt x="363" y="3763"/>
                    <a:pt x="967" y="3763"/>
                  </a:cubicBezTo>
                  <a:cubicBezTo>
                    <a:pt x="1089" y="3763"/>
                    <a:pt x="1220" y="3741"/>
                    <a:pt x="1361" y="3689"/>
                  </a:cubicBezTo>
                  <a:cubicBezTo>
                    <a:pt x="2180" y="3377"/>
                    <a:pt x="2115" y="2820"/>
                    <a:pt x="2131" y="2672"/>
                  </a:cubicBezTo>
                  <a:cubicBezTo>
                    <a:pt x="2147" y="2519"/>
                    <a:pt x="2205" y="2309"/>
                    <a:pt x="2346" y="2309"/>
                  </a:cubicBezTo>
                  <a:cubicBezTo>
                    <a:pt x="2356" y="2309"/>
                    <a:pt x="2366" y="2310"/>
                    <a:pt x="2377" y="2312"/>
                  </a:cubicBezTo>
                  <a:cubicBezTo>
                    <a:pt x="2541" y="2345"/>
                    <a:pt x="2607" y="2672"/>
                    <a:pt x="2361" y="2967"/>
                  </a:cubicBezTo>
                  <a:cubicBezTo>
                    <a:pt x="2033" y="3312"/>
                    <a:pt x="1984" y="3853"/>
                    <a:pt x="2262" y="4262"/>
                  </a:cubicBezTo>
                  <a:cubicBezTo>
                    <a:pt x="2623" y="4820"/>
                    <a:pt x="3082" y="6197"/>
                    <a:pt x="3082" y="6197"/>
                  </a:cubicBezTo>
                  <a:cubicBezTo>
                    <a:pt x="3082" y="6197"/>
                    <a:pt x="3525" y="4820"/>
                    <a:pt x="3885" y="4262"/>
                  </a:cubicBezTo>
                  <a:cubicBezTo>
                    <a:pt x="4164" y="3869"/>
                    <a:pt x="4115" y="3312"/>
                    <a:pt x="3787" y="2967"/>
                  </a:cubicBezTo>
                  <a:cubicBezTo>
                    <a:pt x="3541" y="2672"/>
                    <a:pt x="3606" y="2345"/>
                    <a:pt x="3770" y="2312"/>
                  </a:cubicBezTo>
                  <a:cubicBezTo>
                    <a:pt x="3776" y="2311"/>
                    <a:pt x="3782" y="2311"/>
                    <a:pt x="3788" y="2311"/>
                  </a:cubicBezTo>
                  <a:cubicBezTo>
                    <a:pt x="3940" y="2311"/>
                    <a:pt x="4016" y="2514"/>
                    <a:pt x="4016" y="2672"/>
                  </a:cubicBezTo>
                  <a:cubicBezTo>
                    <a:pt x="4033" y="2836"/>
                    <a:pt x="3967" y="3377"/>
                    <a:pt x="4787" y="3689"/>
                  </a:cubicBezTo>
                  <a:cubicBezTo>
                    <a:pt x="4927" y="3741"/>
                    <a:pt x="5059" y="3763"/>
                    <a:pt x="5181" y="3763"/>
                  </a:cubicBezTo>
                  <a:cubicBezTo>
                    <a:pt x="5784" y="3763"/>
                    <a:pt x="6147" y="3230"/>
                    <a:pt x="6147" y="3230"/>
                  </a:cubicBezTo>
                  <a:lnTo>
                    <a:pt x="6147" y="3230"/>
                  </a:lnTo>
                  <a:cubicBezTo>
                    <a:pt x="6122" y="3235"/>
                    <a:pt x="6098" y="3238"/>
                    <a:pt x="6074" y="3238"/>
                  </a:cubicBezTo>
                  <a:cubicBezTo>
                    <a:pt x="5815" y="3238"/>
                    <a:pt x="5620" y="2911"/>
                    <a:pt x="5590" y="2295"/>
                  </a:cubicBezTo>
                  <a:cubicBezTo>
                    <a:pt x="5557" y="1640"/>
                    <a:pt x="4983" y="1509"/>
                    <a:pt x="4115" y="1394"/>
                  </a:cubicBezTo>
                  <a:cubicBezTo>
                    <a:pt x="3229" y="1263"/>
                    <a:pt x="3148" y="361"/>
                    <a:pt x="3148" y="361"/>
                  </a:cubicBezTo>
                  <a:cubicBezTo>
                    <a:pt x="3131" y="247"/>
                    <a:pt x="3115" y="115"/>
                    <a:pt x="3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2"/>
            <p:cNvSpPr/>
            <p:nvPr/>
          </p:nvSpPr>
          <p:spPr>
            <a:xfrm>
              <a:off x="1551875" y="1582175"/>
              <a:ext cx="161900" cy="92700"/>
            </a:xfrm>
            <a:custGeom>
              <a:rect b="b" l="l" r="r" t="t"/>
              <a:pathLst>
                <a:path extrusionOk="0" h="3708" w="6476">
                  <a:moveTo>
                    <a:pt x="961" y="0"/>
                  </a:moveTo>
                  <a:cubicBezTo>
                    <a:pt x="340" y="0"/>
                    <a:pt x="1" y="266"/>
                    <a:pt x="1" y="266"/>
                  </a:cubicBezTo>
                  <a:cubicBezTo>
                    <a:pt x="232" y="193"/>
                    <a:pt x="445" y="147"/>
                    <a:pt x="655" y="147"/>
                  </a:cubicBezTo>
                  <a:cubicBezTo>
                    <a:pt x="966" y="147"/>
                    <a:pt x="1271" y="248"/>
                    <a:pt x="1623" y="512"/>
                  </a:cubicBezTo>
                  <a:cubicBezTo>
                    <a:pt x="2213" y="954"/>
                    <a:pt x="1853" y="1708"/>
                    <a:pt x="1754" y="2200"/>
                  </a:cubicBezTo>
                  <a:cubicBezTo>
                    <a:pt x="1656" y="2708"/>
                    <a:pt x="2377" y="2921"/>
                    <a:pt x="2738" y="3085"/>
                  </a:cubicBezTo>
                  <a:cubicBezTo>
                    <a:pt x="3099" y="3249"/>
                    <a:pt x="2918" y="3708"/>
                    <a:pt x="2918" y="3708"/>
                  </a:cubicBezTo>
                  <a:cubicBezTo>
                    <a:pt x="4262" y="2888"/>
                    <a:pt x="3394" y="1938"/>
                    <a:pt x="3164" y="1675"/>
                  </a:cubicBezTo>
                  <a:cubicBezTo>
                    <a:pt x="2975" y="1446"/>
                    <a:pt x="3098" y="1216"/>
                    <a:pt x="3285" y="1216"/>
                  </a:cubicBezTo>
                  <a:cubicBezTo>
                    <a:pt x="3324" y="1216"/>
                    <a:pt x="3367" y="1226"/>
                    <a:pt x="3410" y="1249"/>
                  </a:cubicBezTo>
                  <a:cubicBezTo>
                    <a:pt x="3656" y="1380"/>
                    <a:pt x="3295" y="1872"/>
                    <a:pt x="3967" y="2315"/>
                  </a:cubicBezTo>
                  <a:cubicBezTo>
                    <a:pt x="4135" y="2421"/>
                    <a:pt x="4293" y="2461"/>
                    <a:pt x="4435" y="2461"/>
                  </a:cubicBezTo>
                  <a:cubicBezTo>
                    <a:pt x="4862" y="2461"/>
                    <a:pt x="5147" y="2102"/>
                    <a:pt x="5147" y="2102"/>
                  </a:cubicBezTo>
                  <a:lnTo>
                    <a:pt x="5147" y="2102"/>
                  </a:lnTo>
                  <a:cubicBezTo>
                    <a:pt x="5142" y="2102"/>
                    <a:pt x="5136" y="2102"/>
                    <a:pt x="5130" y="2102"/>
                  </a:cubicBezTo>
                  <a:cubicBezTo>
                    <a:pt x="4760" y="2102"/>
                    <a:pt x="4965" y="1575"/>
                    <a:pt x="4803" y="1429"/>
                  </a:cubicBezTo>
                  <a:cubicBezTo>
                    <a:pt x="4719" y="1366"/>
                    <a:pt x="4620" y="1330"/>
                    <a:pt x="4526" y="1330"/>
                  </a:cubicBezTo>
                  <a:cubicBezTo>
                    <a:pt x="4474" y="1330"/>
                    <a:pt x="4424" y="1341"/>
                    <a:pt x="4377" y="1364"/>
                  </a:cubicBezTo>
                  <a:cubicBezTo>
                    <a:pt x="4334" y="1371"/>
                    <a:pt x="4291" y="1374"/>
                    <a:pt x="4251" y="1374"/>
                  </a:cubicBezTo>
                  <a:cubicBezTo>
                    <a:pt x="4095" y="1374"/>
                    <a:pt x="3984" y="1324"/>
                    <a:pt x="4049" y="1233"/>
                  </a:cubicBezTo>
                  <a:cubicBezTo>
                    <a:pt x="4085" y="1183"/>
                    <a:pt x="4124" y="1165"/>
                    <a:pt x="4175" y="1165"/>
                  </a:cubicBezTo>
                  <a:cubicBezTo>
                    <a:pt x="4311" y="1165"/>
                    <a:pt x="4537" y="1295"/>
                    <a:pt x="5049" y="1331"/>
                  </a:cubicBezTo>
                  <a:cubicBezTo>
                    <a:pt x="5085" y="1334"/>
                    <a:pt x="5120" y="1335"/>
                    <a:pt x="5155" y="1335"/>
                  </a:cubicBezTo>
                  <a:cubicBezTo>
                    <a:pt x="5920" y="1335"/>
                    <a:pt x="6475" y="676"/>
                    <a:pt x="6475" y="675"/>
                  </a:cubicBezTo>
                  <a:lnTo>
                    <a:pt x="6475" y="675"/>
                  </a:lnTo>
                  <a:cubicBezTo>
                    <a:pt x="6016" y="931"/>
                    <a:pt x="5529" y="1029"/>
                    <a:pt x="5040" y="1029"/>
                  </a:cubicBezTo>
                  <a:cubicBezTo>
                    <a:pt x="3868" y="1029"/>
                    <a:pt x="2685" y="468"/>
                    <a:pt x="1853" y="167"/>
                  </a:cubicBezTo>
                  <a:cubicBezTo>
                    <a:pt x="1512" y="44"/>
                    <a:pt x="1213" y="0"/>
                    <a:pt x="9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2"/>
            <p:cNvSpPr/>
            <p:nvPr/>
          </p:nvSpPr>
          <p:spPr>
            <a:xfrm>
              <a:off x="1593675" y="1490500"/>
              <a:ext cx="90175" cy="63100"/>
            </a:xfrm>
            <a:custGeom>
              <a:rect b="b" l="l" r="r" t="t"/>
              <a:pathLst>
                <a:path extrusionOk="0" h="2524" w="3607">
                  <a:moveTo>
                    <a:pt x="2506" y="1"/>
                  </a:moveTo>
                  <a:cubicBezTo>
                    <a:pt x="1919" y="1"/>
                    <a:pt x="1243" y="126"/>
                    <a:pt x="869" y="622"/>
                  </a:cubicBezTo>
                  <a:cubicBezTo>
                    <a:pt x="1" y="1769"/>
                    <a:pt x="525" y="2523"/>
                    <a:pt x="525" y="2523"/>
                  </a:cubicBezTo>
                  <a:cubicBezTo>
                    <a:pt x="525" y="2523"/>
                    <a:pt x="361" y="2162"/>
                    <a:pt x="1394" y="2162"/>
                  </a:cubicBezTo>
                  <a:cubicBezTo>
                    <a:pt x="2426" y="2146"/>
                    <a:pt x="2312" y="1490"/>
                    <a:pt x="2263" y="1261"/>
                  </a:cubicBezTo>
                  <a:cubicBezTo>
                    <a:pt x="2181" y="1015"/>
                    <a:pt x="2246" y="736"/>
                    <a:pt x="2426" y="556"/>
                  </a:cubicBezTo>
                  <a:cubicBezTo>
                    <a:pt x="2656" y="195"/>
                    <a:pt x="3607" y="130"/>
                    <a:pt x="3607" y="130"/>
                  </a:cubicBezTo>
                  <a:cubicBezTo>
                    <a:pt x="3607" y="130"/>
                    <a:pt x="3103" y="1"/>
                    <a:pt x="25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2"/>
            <p:cNvSpPr/>
            <p:nvPr/>
          </p:nvSpPr>
          <p:spPr>
            <a:xfrm>
              <a:off x="1662925" y="1423675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32" y="0"/>
                  </a:moveTo>
                  <a:lnTo>
                    <a:pt x="1132" y="0"/>
                  </a:lnTo>
                  <a:cubicBezTo>
                    <a:pt x="1132" y="0"/>
                    <a:pt x="1345" y="541"/>
                    <a:pt x="984" y="738"/>
                  </a:cubicBezTo>
                  <a:cubicBezTo>
                    <a:pt x="624" y="934"/>
                    <a:pt x="1" y="1344"/>
                    <a:pt x="247" y="2016"/>
                  </a:cubicBezTo>
                  <a:cubicBezTo>
                    <a:pt x="492" y="2688"/>
                    <a:pt x="1673" y="2426"/>
                    <a:pt x="2263" y="2606"/>
                  </a:cubicBezTo>
                  <a:cubicBezTo>
                    <a:pt x="2263" y="2606"/>
                    <a:pt x="1394" y="2164"/>
                    <a:pt x="1459" y="1426"/>
                  </a:cubicBezTo>
                  <a:cubicBezTo>
                    <a:pt x="1525" y="705"/>
                    <a:pt x="1427" y="164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2"/>
            <p:cNvSpPr/>
            <p:nvPr/>
          </p:nvSpPr>
          <p:spPr>
            <a:xfrm>
              <a:off x="1723975" y="1452750"/>
              <a:ext cx="79950" cy="107800"/>
            </a:xfrm>
            <a:custGeom>
              <a:rect b="b" l="l" r="r" t="t"/>
              <a:pathLst>
                <a:path extrusionOk="0" h="4312" w="3198">
                  <a:moveTo>
                    <a:pt x="378" y="1"/>
                  </a:moveTo>
                  <a:lnTo>
                    <a:pt x="378" y="1"/>
                  </a:lnTo>
                  <a:cubicBezTo>
                    <a:pt x="1" y="1345"/>
                    <a:pt x="542" y="1607"/>
                    <a:pt x="1099" y="2476"/>
                  </a:cubicBezTo>
                  <a:cubicBezTo>
                    <a:pt x="1656" y="3361"/>
                    <a:pt x="1066" y="4312"/>
                    <a:pt x="1066" y="4312"/>
                  </a:cubicBezTo>
                  <a:cubicBezTo>
                    <a:pt x="1443" y="4049"/>
                    <a:pt x="1788" y="3361"/>
                    <a:pt x="2492" y="2935"/>
                  </a:cubicBezTo>
                  <a:cubicBezTo>
                    <a:pt x="3197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4" y="1704"/>
                    <a:pt x="2768" y="1750"/>
                    <a:pt x="2606" y="1750"/>
                  </a:cubicBezTo>
                  <a:cubicBezTo>
                    <a:pt x="2558" y="1750"/>
                    <a:pt x="2504" y="1746"/>
                    <a:pt x="2443" y="1738"/>
                  </a:cubicBezTo>
                  <a:cubicBezTo>
                    <a:pt x="2415" y="1731"/>
                    <a:pt x="2388" y="1728"/>
                    <a:pt x="2361" y="1728"/>
                  </a:cubicBezTo>
                  <a:cubicBezTo>
                    <a:pt x="2136" y="1728"/>
                    <a:pt x="1960" y="1961"/>
                    <a:pt x="2033" y="2181"/>
                  </a:cubicBezTo>
                  <a:cubicBezTo>
                    <a:pt x="2115" y="2357"/>
                    <a:pt x="1983" y="2533"/>
                    <a:pt x="1815" y="2533"/>
                  </a:cubicBezTo>
                  <a:cubicBezTo>
                    <a:pt x="1779" y="2533"/>
                    <a:pt x="1742" y="2526"/>
                    <a:pt x="1706" y="2509"/>
                  </a:cubicBezTo>
                  <a:cubicBezTo>
                    <a:pt x="1558" y="2443"/>
                    <a:pt x="1558" y="2066"/>
                    <a:pt x="1771" y="1886"/>
                  </a:cubicBezTo>
                  <a:cubicBezTo>
                    <a:pt x="2001" y="1705"/>
                    <a:pt x="2148" y="1312"/>
                    <a:pt x="1952" y="689"/>
                  </a:cubicBezTo>
                  <a:cubicBezTo>
                    <a:pt x="1811" y="217"/>
                    <a:pt x="1343" y="113"/>
                    <a:pt x="1019" y="113"/>
                  </a:cubicBezTo>
                  <a:cubicBezTo>
                    <a:pt x="927" y="113"/>
                    <a:pt x="846" y="121"/>
                    <a:pt x="788" y="132"/>
                  </a:cubicBezTo>
                  <a:cubicBezTo>
                    <a:pt x="769" y="134"/>
                    <a:pt x="750" y="135"/>
                    <a:pt x="732" y="135"/>
                  </a:cubicBezTo>
                  <a:cubicBezTo>
                    <a:pt x="603" y="135"/>
                    <a:pt x="478" y="87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2"/>
            <p:cNvSpPr/>
            <p:nvPr/>
          </p:nvSpPr>
          <p:spPr>
            <a:xfrm>
              <a:off x="1731350" y="1495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2"/>
            <p:cNvSpPr/>
            <p:nvPr/>
          </p:nvSpPr>
          <p:spPr>
            <a:xfrm>
              <a:off x="1705950" y="1294200"/>
              <a:ext cx="202875" cy="202425"/>
            </a:xfrm>
            <a:custGeom>
              <a:rect b="b" l="l" r="r" t="t"/>
              <a:pathLst>
                <a:path extrusionOk="0" h="8097" w="8115">
                  <a:moveTo>
                    <a:pt x="5760" y="1"/>
                  </a:moveTo>
                  <a:cubicBezTo>
                    <a:pt x="5238" y="1"/>
                    <a:pt x="4719" y="166"/>
                    <a:pt x="4426" y="557"/>
                  </a:cubicBezTo>
                  <a:cubicBezTo>
                    <a:pt x="4115" y="999"/>
                    <a:pt x="4082" y="1557"/>
                    <a:pt x="4312" y="2032"/>
                  </a:cubicBezTo>
                  <a:cubicBezTo>
                    <a:pt x="4520" y="2441"/>
                    <a:pt x="4859" y="2587"/>
                    <a:pt x="5189" y="2587"/>
                  </a:cubicBezTo>
                  <a:cubicBezTo>
                    <a:pt x="5532" y="2587"/>
                    <a:pt x="5865" y="2429"/>
                    <a:pt x="6033" y="2245"/>
                  </a:cubicBezTo>
                  <a:cubicBezTo>
                    <a:pt x="6213" y="2032"/>
                    <a:pt x="6295" y="1753"/>
                    <a:pt x="6246" y="1491"/>
                  </a:cubicBezTo>
                  <a:cubicBezTo>
                    <a:pt x="6188" y="1163"/>
                    <a:pt x="5960" y="1022"/>
                    <a:pt x="5752" y="1022"/>
                  </a:cubicBezTo>
                  <a:cubicBezTo>
                    <a:pt x="5606" y="1022"/>
                    <a:pt x="5471" y="1091"/>
                    <a:pt x="5410" y="1212"/>
                  </a:cubicBezTo>
                  <a:cubicBezTo>
                    <a:pt x="5262" y="1491"/>
                    <a:pt x="5344" y="1852"/>
                    <a:pt x="5754" y="1917"/>
                  </a:cubicBezTo>
                  <a:cubicBezTo>
                    <a:pt x="6098" y="1966"/>
                    <a:pt x="5918" y="2393"/>
                    <a:pt x="5475" y="2507"/>
                  </a:cubicBezTo>
                  <a:cubicBezTo>
                    <a:pt x="5395" y="2528"/>
                    <a:pt x="5314" y="2538"/>
                    <a:pt x="5234" y="2538"/>
                  </a:cubicBezTo>
                  <a:cubicBezTo>
                    <a:pt x="4875" y="2538"/>
                    <a:pt x="4538" y="2334"/>
                    <a:pt x="4377" y="1999"/>
                  </a:cubicBezTo>
                  <a:cubicBezTo>
                    <a:pt x="4181" y="1557"/>
                    <a:pt x="4230" y="1032"/>
                    <a:pt x="4525" y="639"/>
                  </a:cubicBezTo>
                  <a:cubicBezTo>
                    <a:pt x="4781" y="301"/>
                    <a:pt x="5238" y="142"/>
                    <a:pt x="5712" y="142"/>
                  </a:cubicBezTo>
                  <a:cubicBezTo>
                    <a:pt x="5813" y="142"/>
                    <a:pt x="5915" y="149"/>
                    <a:pt x="6016" y="163"/>
                  </a:cubicBezTo>
                  <a:cubicBezTo>
                    <a:pt x="7229" y="294"/>
                    <a:pt x="7918" y="1999"/>
                    <a:pt x="7197" y="3147"/>
                  </a:cubicBezTo>
                  <a:cubicBezTo>
                    <a:pt x="6951" y="3507"/>
                    <a:pt x="6623" y="3802"/>
                    <a:pt x="6229" y="3999"/>
                  </a:cubicBezTo>
                  <a:cubicBezTo>
                    <a:pt x="5842" y="4165"/>
                    <a:pt x="5393" y="4248"/>
                    <a:pt x="4869" y="4248"/>
                  </a:cubicBezTo>
                  <a:cubicBezTo>
                    <a:pt x="4462" y="4248"/>
                    <a:pt x="4010" y="4198"/>
                    <a:pt x="3508" y="4097"/>
                  </a:cubicBezTo>
                  <a:cubicBezTo>
                    <a:pt x="3203" y="4036"/>
                    <a:pt x="2903" y="4005"/>
                    <a:pt x="2616" y="4005"/>
                  </a:cubicBezTo>
                  <a:cubicBezTo>
                    <a:pt x="1290" y="4005"/>
                    <a:pt x="240" y="4661"/>
                    <a:pt x="132" y="5982"/>
                  </a:cubicBezTo>
                  <a:cubicBezTo>
                    <a:pt x="1" y="7572"/>
                    <a:pt x="1050" y="8097"/>
                    <a:pt x="1050" y="8097"/>
                  </a:cubicBezTo>
                  <a:lnTo>
                    <a:pt x="1017" y="8064"/>
                  </a:lnTo>
                  <a:cubicBezTo>
                    <a:pt x="443" y="7425"/>
                    <a:pt x="607" y="6228"/>
                    <a:pt x="607" y="6228"/>
                  </a:cubicBezTo>
                  <a:cubicBezTo>
                    <a:pt x="689" y="5720"/>
                    <a:pt x="951" y="5245"/>
                    <a:pt x="1345" y="4900"/>
                  </a:cubicBezTo>
                  <a:cubicBezTo>
                    <a:pt x="1937" y="4461"/>
                    <a:pt x="2695" y="4378"/>
                    <a:pt x="3182" y="4378"/>
                  </a:cubicBezTo>
                  <a:cubicBezTo>
                    <a:pt x="3477" y="4378"/>
                    <a:pt x="3672" y="4409"/>
                    <a:pt x="3672" y="4409"/>
                  </a:cubicBezTo>
                  <a:cubicBezTo>
                    <a:pt x="3918" y="4441"/>
                    <a:pt x="4148" y="4458"/>
                    <a:pt x="4361" y="4474"/>
                  </a:cubicBezTo>
                  <a:cubicBezTo>
                    <a:pt x="4447" y="4478"/>
                    <a:pt x="4534" y="4480"/>
                    <a:pt x="4622" y="4480"/>
                  </a:cubicBezTo>
                  <a:cubicBezTo>
                    <a:pt x="5610" y="4480"/>
                    <a:pt x="6711" y="4208"/>
                    <a:pt x="7328" y="3245"/>
                  </a:cubicBezTo>
                  <a:cubicBezTo>
                    <a:pt x="8114" y="1983"/>
                    <a:pt x="7360" y="180"/>
                    <a:pt x="6033" y="16"/>
                  </a:cubicBezTo>
                  <a:cubicBezTo>
                    <a:pt x="5943" y="6"/>
                    <a:pt x="5851" y="1"/>
                    <a:pt x="57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2"/>
            <p:cNvSpPr/>
            <p:nvPr/>
          </p:nvSpPr>
          <p:spPr>
            <a:xfrm>
              <a:off x="1760050" y="1410675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90" y="206"/>
                    <a:pt x="177" y="196"/>
                    <a:pt x="258" y="196"/>
                  </a:cubicBezTo>
                  <a:cubicBezTo>
                    <a:pt x="726" y="196"/>
                    <a:pt x="1032" y="504"/>
                    <a:pt x="935" y="979"/>
                  </a:cubicBezTo>
                  <a:cubicBezTo>
                    <a:pt x="804" y="1405"/>
                    <a:pt x="951" y="1848"/>
                    <a:pt x="1312" y="2110"/>
                  </a:cubicBezTo>
                  <a:cubicBezTo>
                    <a:pt x="1623" y="2372"/>
                    <a:pt x="2541" y="2372"/>
                    <a:pt x="2541" y="2372"/>
                  </a:cubicBezTo>
                  <a:cubicBezTo>
                    <a:pt x="2295" y="2225"/>
                    <a:pt x="2525" y="1864"/>
                    <a:pt x="2689" y="1438"/>
                  </a:cubicBezTo>
                  <a:cubicBezTo>
                    <a:pt x="2844" y="1017"/>
                    <a:pt x="2422" y="863"/>
                    <a:pt x="2225" y="863"/>
                  </a:cubicBezTo>
                  <a:cubicBezTo>
                    <a:pt x="2215" y="863"/>
                    <a:pt x="2206" y="863"/>
                    <a:pt x="2197" y="864"/>
                  </a:cubicBezTo>
                  <a:cubicBezTo>
                    <a:pt x="2109" y="882"/>
                    <a:pt x="2036" y="899"/>
                    <a:pt x="1966" y="899"/>
                  </a:cubicBezTo>
                  <a:cubicBezTo>
                    <a:pt x="1906" y="899"/>
                    <a:pt x="1848" y="886"/>
                    <a:pt x="1787" y="848"/>
                  </a:cubicBezTo>
                  <a:cubicBezTo>
                    <a:pt x="1683" y="783"/>
                    <a:pt x="1724" y="571"/>
                    <a:pt x="1986" y="571"/>
                  </a:cubicBezTo>
                  <a:cubicBezTo>
                    <a:pt x="2052" y="571"/>
                    <a:pt x="2133" y="585"/>
                    <a:pt x="2230" y="618"/>
                  </a:cubicBezTo>
                  <a:cubicBezTo>
                    <a:pt x="2721" y="766"/>
                    <a:pt x="2574" y="1225"/>
                    <a:pt x="3295" y="1372"/>
                  </a:cubicBezTo>
                  <a:cubicBezTo>
                    <a:pt x="3352" y="1384"/>
                    <a:pt x="3406" y="1389"/>
                    <a:pt x="3457" y="1389"/>
                  </a:cubicBezTo>
                  <a:cubicBezTo>
                    <a:pt x="4058" y="1389"/>
                    <a:pt x="4203" y="641"/>
                    <a:pt x="4279" y="520"/>
                  </a:cubicBezTo>
                  <a:cubicBezTo>
                    <a:pt x="4393" y="389"/>
                    <a:pt x="4524" y="258"/>
                    <a:pt x="4656" y="143"/>
                  </a:cubicBezTo>
                  <a:lnTo>
                    <a:pt x="4656" y="143"/>
                  </a:lnTo>
                  <a:cubicBezTo>
                    <a:pt x="4446" y="267"/>
                    <a:pt x="4075" y="385"/>
                    <a:pt x="3541" y="385"/>
                  </a:cubicBezTo>
                  <a:cubicBezTo>
                    <a:pt x="3156" y="385"/>
                    <a:pt x="2687" y="324"/>
                    <a:pt x="2131" y="159"/>
                  </a:cubicBezTo>
                  <a:cubicBezTo>
                    <a:pt x="1733" y="41"/>
                    <a:pt x="1382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2"/>
            <p:cNvSpPr/>
            <p:nvPr/>
          </p:nvSpPr>
          <p:spPr>
            <a:xfrm>
              <a:off x="1766200" y="1301550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967" y="0"/>
                  </a:moveTo>
                  <a:lnTo>
                    <a:pt x="1967" y="0"/>
                  </a:lnTo>
                  <a:cubicBezTo>
                    <a:pt x="1525" y="263"/>
                    <a:pt x="1459" y="722"/>
                    <a:pt x="721" y="1328"/>
                  </a:cubicBezTo>
                  <a:cubicBezTo>
                    <a:pt x="0" y="1951"/>
                    <a:pt x="213" y="2410"/>
                    <a:pt x="361" y="2672"/>
                  </a:cubicBezTo>
                  <a:cubicBezTo>
                    <a:pt x="459" y="2803"/>
                    <a:pt x="443" y="2984"/>
                    <a:pt x="295" y="3082"/>
                  </a:cubicBezTo>
                  <a:cubicBezTo>
                    <a:pt x="1394" y="2967"/>
                    <a:pt x="1246" y="2328"/>
                    <a:pt x="1180" y="2131"/>
                  </a:cubicBezTo>
                  <a:cubicBezTo>
                    <a:pt x="1115" y="1935"/>
                    <a:pt x="1148" y="1836"/>
                    <a:pt x="1262" y="1836"/>
                  </a:cubicBezTo>
                  <a:cubicBezTo>
                    <a:pt x="1361" y="1836"/>
                    <a:pt x="1361" y="2066"/>
                    <a:pt x="1344" y="2344"/>
                  </a:cubicBezTo>
                  <a:cubicBezTo>
                    <a:pt x="1328" y="2623"/>
                    <a:pt x="1279" y="3279"/>
                    <a:pt x="2131" y="3344"/>
                  </a:cubicBezTo>
                  <a:cubicBezTo>
                    <a:pt x="2162" y="3347"/>
                    <a:pt x="2192" y="3348"/>
                    <a:pt x="2222" y="3348"/>
                  </a:cubicBezTo>
                  <a:cubicBezTo>
                    <a:pt x="3001" y="3348"/>
                    <a:pt x="3229" y="2541"/>
                    <a:pt x="3229" y="2541"/>
                  </a:cubicBezTo>
                  <a:lnTo>
                    <a:pt x="3229" y="2541"/>
                  </a:lnTo>
                  <a:cubicBezTo>
                    <a:pt x="3104" y="2576"/>
                    <a:pt x="2954" y="2601"/>
                    <a:pt x="2793" y="2601"/>
                  </a:cubicBezTo>
                  <a:cubicBezTo>
                    <a:pt x="2343" y="2601"/>
                    <a:pt x="1820" y="2401"/>
                    <a:pt x="1590" y="1640"/>
                  </a:cubicBezTo>
                  <a:cubicBezTo>
                    <a:pt x="1394" y="1066"/>
                    <a:pt x="1541" y="427"/>
                    <a:pt x="19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2"/>
            <p:cNvSpPr/>
            <p:nvPr/>
          </p:nvSpPr>
          <p:spPr>
            <a:xfrm>
              <a:off x="1881750" y="1181700"/>
              <a:ext cx="48375" cy="191575"/>
            </a:xfrm>
            <a:custGeom>
              <a:rect b="b" l="l" r="r" t="t"/>
              <a:pathLst>
                <a:path extrusionOk="0" h="7663" w="1935">
                  <a:moveTo>
                    <a:pt x="1294" y="1"/>
                  </a:moveTo>
                  <a:cubicBezTo>
                    <a:pt x="973" y="1"/>
                    <a:pt x="738" y="369"/>
                    <a:pt x="738" y="369"/>
                  </a:cubicBezTo>
                  <a:cubicBezTo>
                    <a:pt x="1" y="1516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38"/>
                    <a:pt x="1312" y="5368"/>
                    <a:pt x="1181" y="3991"/>
                  </a:cubicBezTo>
                  <a:cubicBezTo>
                    <a:pt x="1050" y="2631"/>
                    <a:pt x="1066" y="1369"/>
                    <a:pt x="1328" y="1106"/>
                  </a:cubicBezTo>
                  <a:cubicBezTo>
                    <a:pt x="1591" y="844"/>
                    <a:pt x="1935" y="287"/>
                    <a:pt x="1509" y="57"/>
                  </a:cubicBezTo>
                  <a:cubicBezTo>
                    <a:pt x="1434" y="17"/>
                    <a:pt x="1362" y="1"/>
                    <a:pt x="12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2"/>
            <p:cNvSpPr/>
            <p:nvPr/>
          </p:nvSpPr>
          <p:spPr>
            <a:xfrm>
              <a:off x="1835850" y="1156500"/>
              <a:ext cx="213950" cy="254475"/>
            </a:xfrm>
            <a:custGeom>
              <a:rect b="b" l="l" r="r" t="t"/>
              <a:pathLst>
                <a:path extrusionOk="0" h="10179" w="8558">
                  <a:moveTo>
                    <a:pt x="6283" y="1"/>
                  </a:moveTo>
                  <a:cubicBezTo>
                    <a:pt x="6087" y="1"/>
                    <a:pt x="5887" y="22"/>
                    <a:pt x="5689" y="65"/>
                  </a:cubicBezTo>
                  <a:cubicBezTo>
                    <a:pt x="4492" y="344"/>
                    <a:pt x="3738" y="1590"/>
                    <a:pt x="3509" y="2852"/>
                  </a:cubicBezTo>
                  <a:cubicBezTo>
                    <a:pt x="3263" y="4147"/>
                    <a:pt x="3509" y="5376"/>
                    <a:pt x="3459" y="6491"/>
                  </a:cubicBezTo>
                  <a:cubicBezTo>
                    <a:pt x="3509" y="7474"/>
                    <a:pt x="3148" y="8441"/>
                    <a:pt x="2443" y="9130"/>
                  </a:cubicBezTo>
                  <a:cubicBezTo>
                    <a:pt x="1771" y="9753"/>
                    <a:pt x="919" y="10113"/>
                    <a:pt x="1" y="10179"/>
                  </a:cubicBezTo>
                  <a:cubicBezTo>
                    <a:pt x="919" y="10146"/>
                    <a:pt x="1804" y="9802"/>
                    <a:pt x="2509" y="9195"/>
                  </a:cubicBezTo>
                  <a:cubicBezTo>
                    <a:pt x="3246" y="8491"/>
                    <a:pt x="3640" y="7507"/>
                    <a:pt x="3590" y="6474"/>
                  </a:cubicBezTo>
                  <a:cubicBezTo>
                    <a:pt x="3672" y="5360"/>
                    <a:pt x="3427" y="4114"/>
                    <a:pt x="3672" y="2868"/>
                  </a:cubicBezTo>
                  <a:cubicBezTo>
                    <a:pt x="3902" y="1623"/>
                    <a:pt x="4607" y="475"/>
                    <a:pt x="5721" y="213"/>
                  </a:cubicBezTo>
                  <a:cubicBezTo>
                    <a:pt x="5836" y="180"/>
                    <a:pt x="5967" y="147"/>
                    <a:pt x="6115" y="147"/>
                  </a:cubicBezTo>
                  <a:cubicBezTo>
                    <a:pt x="6159" y="144"/>
                    <a:pt x="6204" y="142"/>
                    <a:pt x="6248" y="142"/>
                  </a:cubicBezTo>
                  <a:cubicBezTo>
                    <a:pt x="6643" y="142"/>
                    <a:pt x="7020" y="272"/>
                    <a:pt x="7344" y="508"/>
                  </a:cubicBezTo>
                  <a:cubicBezTo>
                    <a:pt x="8065" y="1082"/>
                    <a:pt x="7983" y="2311"/>
                    <a:pt x="7557" y="2704"/>
                  </a:cubicBezTo>
                  <a:cubicBezTo>
                    <a:pt x="7351" y="2882"/>
                    <a:pt x="7126" y="2955"/>
                    <a:pt x="6928" y="2955"/>
                  </a:cubicBezTo>
                  <a:cubicBezTo>
                    <a:pt x="6670" y="2955"/>
                    <a:pt x="6458" y="2832"/>
                    <a:pt x="6393" y="2655"/>
                  </a:cubicBezTo>
                  <a:lnTo>
                    <a:pt x="6393" y="2655"/>
                  </a:lnTo>
                  <a:cubicBezTo>
                    <a:pt x="6393" y="2655"/>
                    <a:pt x="6427" y="2660"/>
                    <a:pt x="6478" y="2660"/>
                  </a:cubicBezTo>
                  <a:cubicBezTo>
                    <a:pt x="6613" y="2660"/>
                    <a:pt x="6868" y="2626"/>
                    <a:pt x="6951" y="2377"/>
                  </a:cubicBezTo>
                  <a:cubicBezTo>
                    <a:pt x="7065" y="2065"/>
                    <a:pt x="6885" y="1721"/>
                    <a:pt x="6557" y="1672"/>
                  </a:cubicBezTo>
                  <a:cubicBezTo>
                    <a:pt x="6506" y="1657"/>
                    <a:pt x="6452" y="1650"/>
                    <a:pt x="6397" y="1650"/>
                  </a:cubicBezTo>
                  <a:cubicBezTo>
                    <a:pt x="6077" y="1650"/>
                    <a:pt x="5727" y="1895"/>
                    <a:pt x="5852" y="2426"/>
                  </a:cubicBezTo>
                  <a:cubicBezTo>
                    <a:pt x="5942" y="2805"/>
                    <a:pt x="6457" y="3101"/>
                    <a:pt x="6999" y="3101"/>
                  </a:cubicBezTo>
                  <a:cubicBezTo>
                    <a:pt x="7253" y="3101"/>
                    <a:pt x="7513" y="3036"/>
                    <a:pt x="7737" y="2885"/>
                  </a:cubicBezTo>
                  <a:cubicBezTo>
                    <a:pt x="8147" y="2672"/>
                    <a:pt x="8557" y="1967"/>
                    <a:pt x="8262" y="1164"/>
                  </a:cubicBezTo>
                  <a:cubicBezTo>
                    <a:pt x="8033" y="449"/>
                    <a:pt x="7194" y="1"/>
                    <a:pt x="62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2"/>
            <p:cNvSpPr/>
            <p:nvPr/>
          </p:nvSpPr>
          <p:spPr>
            <a:xfrm>
              <a:off x="1937475" y="1192325"/>
              <a:ext cx="62325" cy="52600"/>
            </a:xfrm>
            <a:custGeom>
              <a:rect b="b" l="l" r="r" t="t"/>
              <a:pathLst>
                <a:path extrusionOk="0" h="2104" w="2493">
                  <a:moveTo>
                    <a:pt x="696" y="1"/>
                  </a:moveTo>
                  <a:cubicBezTo>
                    <a:pt x="626" y="1"/>
                    <a:pt x="553" y="9"/>
                    <a:pt x="476" y="26"/>
                  </a:cubicBezTo>
                  <a:cubicBezTo>
                    <a:pt x="591" y="91"/>
                    <a:pt x="624" y="272"/>
                    <a:pt x="525" y="386"/>
                  </a:cubicBezTo>
                  <a:cubicBezTo>
                    <a:pt x="378" y="616"/>
                    <a:pt x="1" y="1304"/>
                    <a:pt x="542" y="1862"/>
                  </a:cubicBezTo>
                  <a:cubicBezTo>
                    <a:pt x="727" y="2041"/>
                    <a:pt x="984" y="2103"/>
                    <a:pt x="1251" y="2103"/>
                  </a:cubicBezTo>
                  <a:cubicBezTo>
                    <a:pt x="1790" y="2103"/>
                    <a:pt x="2372" y="1851"/>
                    <a:pt x="2492" y="1796"/>
                  </a:cubicBezTo>
                  <a:lnTo>
                    <a:pt x="2492" y="1796"/>
                  </a:lnTo>
                  <a:cubicBezTo>
                    <a:pt x="2492" y="1796"/>
                    <a:pt x="2460" y="1800"/>
                    <a:pt x="2407" y="1800"/>
                  </a:cubicBezTo>
                  <a:cubicBezTo>
                    <a:pt x="2192" y="1800"/>
                    <a:pt x="1637" y="1736"/>
                    <a:pt x="1558" y="1091"/>
                  </a:cubicBezTo>
                  <a:cubicBezTo>
                    <a:pt x="1472" y="390"/>
                    <a:pt x="1174" y="1"/>
                    <a:pt x="6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2"/>
            <p:cNvSpPr/>
            <p:nvPr/>
          </p:nvSpPr>
          <p:spPr>
            <a:xfrm>
              <a:off x="1940350" y="1195825"/>
              <a:ext cx="120500" cy="136900"/>
            </a:xfrm>
            <a:custGeom>
              <a:rect b="b" l="l" r="r" t="t"/>
              <a:pathLst>
                <a:path extrusionOk="0" h="5476" w="4820">
                  <a:moveTo>
                    <a:pt x="4344" y="0"/>
                  </a:moveTo>
                  <a:lnTo>
                    <a:pt x="4344" y="0"/>
                  </a:ln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49"/>
                    <a:pt x="1902" y="1771"/>
                    <a:pt x="1000" y="2394"/>
                  </a:cubicBezTo>
                  <a:cubicBezTo>
                    <a:pt x="99" y="3033"/>
                    <a:pt x="197" y="3934"/>
                    <a:pt x="181" y="4443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296" y="5278"/>
                    <a:pt x="476" y="4934"/>
                    <a:pt x="460" y="4557"/>
                  </a:cubicBezTo>
                  <a:cubicBezTo>
                    <a:pt x="444" y="3924"/>
                    <a:pt x="516" y="3188"/>
                    <a:pt x="716" y="3188"/>
                  </a:cubicBezTo>
                  <a:cubicBezTo>
                    <a:pt x="729" y="3188"/>
                    <a:pt x="741" y="3191"/>
                    <a:pt x="755" y="3197"/>
                  </a:cubicBezTo>
                  <a:cubicBezTo>
                    <a:pt x="984" y="3312"/>
                    <a:pt x="804" y="3557"/>
                    <a:pt x="722" y="3721"/>
                  </a:cubicBezTo>
                  <a:cubicBezTo>
                    <a:pt x="623" y="3869"/>
                    <a:pt x="460" y="4541"/>
                    <a:pt x="1181" y="4951"/>
                  </a:cubicBezTo>
                  <a:cubicBezTo>
                    <a:pt x="1181" y="4951"/>
                    <a:pt x="951" y="4426"/>
                    <a:pt x="1345" y="4147"/>
                  </a:cubicBezTo>
                  <a:cubicBezTo>
                    <a:pt x="1754" y="3852"/>
                    <a:pt x="2017" y="3689"/>
                    <a:pt x="1968" y="3115"/>
                  </a:cubicBezTo>
                  <a:cubicBezTo>
                    <a:pt x="1924" y="2611"/>
                    <a:pt x="2260" y="2170"/>
                    <a:pt x="2487" y="2170"/>
                  </a:cubicBezTo>
                  <a:cubicBezTo>
                    <a:pt x="2519" y="2170"/>
                    <a:pt x="2548" y="2179"/>
                    <a:pt x="2574" y="2197"/>
                  </a:cubicBezTo>
                  <a:cubicBezTo>
                    <a:pt x="2803" y="2328"/>
                    <a:pt x="2541" y="2558"/>
                    <a:pt x="2410" y="2607"/>
                  </a:cubicBezTo>
                  <a:cubicBezTo>
                    <a:pt x="2230" y="2721"/>
                    <a:pt x="2197" y="2984"/>
                    <a:pt x="2345" y="3131"/>
                  </a:cubicBezTo>
                  <a:cubicBezTo>
                    <a:pt x="2558" y="3393"/>
                    <a:pt x="2492" y="3705"/>
                    <a:pt x="2213" y="3787"/>
                  </a:cubicBezTo>
                  <a:cubicBezTo>
                    <a:pt x="2213" y="3787"/>
                    <a:pt x="2272" y="3794"/>
                    <a:pt x="2369" y="3794"/>
                  </a:cubicBezTo>
                  <a:cubicBezTo>
                    <a:pt x="2697" y="3794"/>
                    <a:pt x="3470" y="3716"/>
                    <a:pt x="3951" y="3033"/>
                  </a:cubicBezTo>
                  <a:cubicBezTo>
                    <a:pt x="4590" y="2131"/>
                    <a:pt x="4820" y="804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2"/>
            <p:cNvSpPr/>
            <p:nvPr/>
          </p:nvSpPr>
          <p:spPr>
            <a:xfrm>
              <a:off x="2027225" y="1157225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916" y="0"/>
                  </a:moveTo>
                  <a:cubicBezTo>
                    <a:pt x="652" y="0"/>
                    <a:pt x="349" y="26"/>
                    <a:pt x="1" y="86"/>
                  </a:cubicBezTo>
                  <a:cubicBezTo>
                    <a:pt x="410" y="135"/>
                    <a:pt x="755" y="413"/>
                    <a:pt x="918" y="790"/>
                  </a:cubicBezTo>
                  <a:cubicBezTo>
                    <a:pt x="1124" y="1305"/>
                    <a:pt x="1492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787" y="1725"/>
                    <a:pt x="2672" y="1561"/>
                    <a:pt x="2672" y="1364"/>
                  </a:cubicBezTo>
                  <a:cubicBezTo>
                    <a:pt x="2672" y="1094"/>
                    <a:pt x="2623" y="0"/>
                    <a:pt x="91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2"/>
            <p:cNvSpPr/>
            <p:nvPr/>
          </p:nvSpPr>
          <p:spPr>
            <a:xfrm>
              <a:off x="2093600" y="1156775"/>
              <a:ext cx="36500" cy="28300"/>
            </a:xfrm>
            <a:custGeom>
              <a:rect b="b" l="l" r="r" t="t"/>
              <a:pathLst>
                <a:path extrusionOk="0" h="1132" w="1460">
                  <a:moveTo>
                    <a:pt x="962" y="1"/>
                  </a:moveTo>
                  <a:cubicBezTo>
                    <a:pt x="788" y="1"/>
                    <a:pt x="637" y="142"/>
                    <a:pt x="624" y="333"/>
                  </a:cubicBezTo>
                  <a:cubicBezTo>
                    <a:pt x="624" y="483"/>
                    <a:pt x="754" y="593"/>
                    <a:pt x="894" y="593"/>
                  </a:cubicBezTo>
                  <a:cubicBezTo>
                    <a:pt x="953" y="593"/>
                    <a:pt x="1013" y="573"/>
                    <a:pt x="1066" y="530"/>
                  </a:cubicBezTo>
                  <a:cubicBezTo>
                    <a:pt x="1066" y="530"/>
                    <a:pt x="1181" y="350"/>
                    <a:pt x="1066" y="284"/>
                  </a:cubicBezTo>
                  <a:cubicBezTo>
                    <a:pt x="1038" y="268"/>
                    <a:pt x="1011" y="260"/>
                    <a:pt x="988" y="260"/>
                  </a:cubicBezTo>
                  <a:cubicBezTo>
                    <a:pt x="918" y="260"/>
                    <a:pt x="878" y="325"/>
                    <a:pt x="902" y="399"/>
                  </a:cubicBezTo>
                  <a:cubicBezTo>
                    <a:pt x="908" y="438"/>
                    <a:pt x="888" y="456"/>
                    <a:pt x="861" y="456"/>
                  </a:cubicBezTo>
                  <a:cubicBezTo>
                    <a:pt x="808" y="456"/>
                    <a:pt x="728" y="391"/>
                    <a:pt x="739" y="284"/>
                  </a:cubicBezTo>
                  <a:cubicBezTo>
                    <a:pt x="750" y="153"/>
                    <a:pt x="867" y="65"/>
                    <a:pt x="986" y="65"/>
                  </a:cubicBezTo>
                  <a:cubicBezTo>
                    <a:pt x="1031" y="65"/>
                    <a:pt x="1075" y="77"/>
                    <a:pt x="1116" y="104"/>
                  </a:cubicBezTo>
                  <a:cubicBezTo>
                    <a:pt x="1394" y="268"/>
                    <a:pt x="1312" y="841"/>
                    <a:pt x="722" y="907"/>
                  </a:cubicBezTo>
                  <a:cubicBezTo>
                    <a:pt x="708" y="908"/>
                    <a:pt x="694" y="909"/>
                    <a:pt x="680" y="909"/>
                  </a:cubicBezTo>
                  <a:cubicBezTo>
                    <a:pt x="320" y="909"/>
                    <a:pt x="1" y="514"/>
                    <a:pt x="1" y="513"/>
                  </a:cubicBezTo>
                  <a:lnTo>
                    <a:pt x="1" y="513"/>
                  </a:lnTo>
                  <a:cubicBezTo>
                    <a:pt x="1" y="694"/>
                    <a:pt x="83" y="890"/>
                    <a:pt x="230" y="1005"/>
                  </a:cubicBezTo>
                  <a:cubicBezTo>
                    <a:pt x="345" y="1088"/>
                    <a:pt x="485" y="1132"/>
                    <a:pt x="627" y="1132"/>
                  </a:cubicBezTo>
                  <a:cubicBezTo>
                    <a:pt x="709" y="1132"/>
                    <a:pt x="792" y="1117"/>
                    <a:pt x="870" y="1087"/>
                  </a:cubicBezTo>
                  <a:cubicBezTo>
                    <a:pt x="1083" y="1022"/>
                    <a:pt x="1263" y="874"/>
                    <a:pt x="1345" y="661"/>
                  </a:cubicBezTo>
                  <a:cubicBezTo>
                    <a:pt x="1460" y="415"/>
                    <a:pt x="1345" y="136"/>
                    <a:pt x="1116" y="38"/>
                  </a:cubicBezTo>
                  <a:cubicBezTo>
                    <a:pt x="1064" y="12"/>
                    <a:pt x="1012" y="1"/>
                    <a:pt x="9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2"/>
            <p:cNvSpPr/>
            <p:nvPr/>
          </p:nvSpPr>
          <p:spPr>
            <a:xfrm>
              <a:off x="1526050" y="1338200"/>
              <a:ext cx="99625" cy="218500"/>
            </a:xfrm>
            <a:custGeom>
              <a:rect b="b" l="l" r="r" t="t"/>
              <a:pathLst>
                <a:path extrusionOk="0" h="8740" w="3985">
                  <a:moveTo>
                    <a:pt x="2097" y="0"/>
                  </a:moveTo>
                  <a:cubicBezTo>
                    <a:pt x="1563" y="0"/>
                    <a:pt x="1039" y="246"/>
                    <a:pt x="706" y="682"/>
                  </a:cubicBezTo>
                  <a:cubicBezTo>
                    <a:pt x="362" y="1173"/>
                    <a:pt x="312" y="1813"/>
                    <a:pt x="575" y="2370"/>
                  </a:cubicBezTo>
                  <a:cubicBezTo>
                    <a:pt x="820" y="2779"/>
                    <a:pt x="1257" y="3013"/>
                    <a:pt x="1707" y="3013"/>
                  </a:cubicBezTo>
                  <a:cubicBezTo>
                    <a:pt x="1888" y="3013"/>
                    <a:pt x="2072" y="2975"/>
                    <a:pt x="2247" y="2894"/>
                  </a:cubicBezTo>
                  <a:cubicBezTo>
                    <a:pt x="2951" y="2731"/>
                    <a:pt x="3099" y="1780"/>
                    <a:pt x="2476" y="1403"/>
                  </a:cubicBezTo>
                  <a:cubicBezTo>
                    <a:pt x="2396" y="1363"/>
                    <a:pt x="2314" y="1345"/>
                    <a:pt x="2235" y="1345"/>
                  </a:cubicBezTo>
                  <a:cubicBezTo>
                    <a:pt x="1893" y="1345"/>
                    <a:pt x="1602" y="1683"/>
                    <a:pt x="1722" y="2042"/>
                  </a:cubicBezTo>
                  <a:cubicBezTo>
                    <a:pt x="1860" y="2331"/>
                    <a:pt x="2182" y="2354"/>
                    <a:pt x="2321" y="2354"/>
                  </a:cubicBezTo>
                  <a:cubicBezTo>
                    <a:pt x="2347" y="2354"/>
                    <a:pt x="2367" y="2354"/>
                    <a:pt x="2378" y="2354"/>
                  </a:cubicBezTo>
                  <a:cubicBezTo>
                    <a:pt x="2427" y="2354"/>
                    <a:pt x="2443" y="2370"/>
                    <a:pt x="2443" y="2370"/>
                  </a:cubicBezTo>
                  <a:cubicBezTo>
                    <a:pt x="2487" y="2575"/>
                    <a:pt x="2244" y="2858"/>
                    <a:pt x="1771" y="2858"/>
                  </a:cubicBezTo>
                  <a:cubicBezTo>
                    <a:pt x="1714" y="2858"/>
                    <a:pt x="1654" y="2854"/>
                    <a:pt x="1591" y="2845"/>
                  </a:cubicBezTo>
                  <a:cubicBezTo>
                    <a:pt x="1411" y="2813"/>
                    <a:pt x="1230" y="2714"/>
                    <a:pt x="1083" y="2583"/>
                  </a:cubicBezTo>
                  <a:cubicBezTo>
                    <a:pt x="411" y="1927"/>
                    <a:pt x="739" y="551"/>
                    <a:pt x="1755" y="288"/>
                  </a:cubicBezTo>
                  <a:cubicBezTo>
                    <a:pt x="1888" y="251"/>
                    <a:pt x="2021" y="234"/>
                    <a:pt x="2154" y="234"/>
                  </a:cubicBezTo>
                  <a:cubicBezTo>
                    <a:pt x="2316" y="234"/>
                    <a:pt x="2478" y="260"/>
                    <a:pt x="2640" y="305"/>
                  </a:cubicBezTo>
                  <a:cubicBezTo>
                    <a:pt x="3279" y="469"/>
                    <a:pt x="3738" y="1059"/>
                    <a:pt x="3755" y="1714"/>
                  </a:cubicBezTo>
                  <a:cubicBezTo>
                    <a:pt x="3820" y="2452"/>
                    <a:pt x="3443" y="3190"/>
                    <a:pt x="2869" y="3730"/>
                  </a:cubicBezTo>
                  <a:cubicBezTo>
                    <a:pt x="2296" y="4255"/>
                    <a:pt x="1558" y="4566"/>
                    <a:pt x="984" y="5107"/>
                  </a:cubicBezTo>
                  <a:cubicBezTo>
                    <a:pt x="411" y="5599"/>
                    <a:pt x="67" y="6304"/>
                    <a:pt x="17" y="7074"/>
                  </a:cubicBezTo>
                  <a:cubicBezTo>
                    <a:pt x="1" y="7763"/>
                    <a:pt x="378" y="8500"/>
                    <a:pt x="1034" y="8681"/>
                  </a:cubicBezTo>
                  <a:cubicBezTo>
                    <a:pt x="1158" y="8721"/>
                    <a:pt x="1286" y="8740"/>
                    <a:pt x="1414" y="8740"/>
                  </a:cubicBezTo>
                  <a:cubicBezTo>
                    <a:pt x="1906" y="8740"/>
                    <a:pt x="2379" y="8455"/>
                    <a:pt x="2509" y="8025"/>
                  </a:cubicBezTo>
                  <a:cubicBezTo>
                    <a:pt x="2706" y="7550"/>
                    <a:pt x="2492" y="7009"/>
                    <a:pt x="2033" y="6779"/>
                  </a:cubicBezTo>
                  <a:cubicBezTo>
                    <a:pt x="1935" y="6730"/>
                    <a:pt x="1804" y="6697"/>
                    <a:pt x="1689" y="6697"/>
                  </a:cubicBezTo>
                  <a:cubicBezTo>
                    <a:pt x="1646" y="6690"/>
                    <a:pt x="1603" y="6686"/>
                    <a:pt x="1561" y="6686"/>
                  </a:cubicBezTo>
                  <a:cubicBezTo>
                    <a:pt x="1233" y="6686"/>
                    <a:pt x="939" y="6904"/>
                    <a:pt x="837" y="7238"/>
                  </a:cubicBezTo>
                  <a:cubicBezTo>
                    <a:pt x="708" y="7715"/>
                    <a:pt x="984" y="7989"/>
                    <a:pt x="1291" y="7989"/>
                  </a:cubicBezTo>
                  <a:cubicBezTo>
                    <a:pt x="1375" y="7989"/>
                    <a:pt x="1461" y="7969"/>
                    <a:pt x="1542" y="7927"/>
                  </a:cubicBezTo>
                  <a:cubicBezTo>
                    <a:pt x="1853" y="7779"/>
                    <a:pt x="1919" y="7353"/>
                    <a:pt x="1673" y="7107"/>
                  </a:cubicBezTo>
                  <a:cubicBezTo>
                    <a:pt x="1587" y="7040"/>
                    <a:pt x="1484" y="7007"/>
                    <a:pt x="1381" y="7007"/>
                  </a:cubicBezTo>
                  <a:cubicBezTo>
                    <a:pt x="1307" y="7007"/>
                    <a:pt x="1233" y="7024"/>
                    <a:pt x="1165" y="7058"/>
                  </a:cubicBezTo>
                  <a:cubicBezTo>
                    <a:pt x="1142" y="7071"/>
                    <a:pt x="1129" y="7076"/>
                    <a:pt x="1120" y="7076"/>
                  </a:cubicBezTo>
                  <a:cubicBezTo>
                    <a:pt x="1098" y="7076"/>
                    <a:pt x="1116" y="7041"/>
                    <a:pt x="1116" y="7041"/>
                  </a:cubicBezTo>
                  <a:cubicBezTo>
                    <a:pt x="1214" y="6820"/>
                    <a:pt x="1506" y="6793"/>
                    <a:pt x="1646" y="6793"/>
                  </a:cubicBezTo>
                  <a:cubicBezTo>
                    <a:pt x="1692" y="6793"/>
                    <a:pt x="1722" y="6796"/>
                    <a:pt x="1722" y="6796"/>
                  </a:cubicBezTo>
                  <a:cubicBezTo>
                    <a:pt x="1820" y="6796"/>
                    <a:pt x="1902" y="6812"/>
                    <a:pt x="2001" y="6845"/>
                  </a:cubicBezTo>
                  <a:cubicBezTo>
                    <a:pt x="2443" y="7025"/>
                    <a:pt x="2640" y="7550"/>
                    <a:pt x="2443" y="7992"/>
                  </a:cubicBezTo>
                  <a:cubicBezTo>
                    <a:pt x="2269" y="8402"/>
                    <a:pt x="1879" y="8642"/>
                    <a:pt x="1465" y="8642"/>
                  </a:cubicBezTo>
                  <a:cubicBezTo>
                    <a:pt x="1333" y="8642"/>
                    <a:pt x="1198" y="8618"/>
                    <a:pt x="1066" y="8566"/>
                  </a:cubicBezTo>
                  <a:cubicBezTo>
                    <a:pt x="493" y="8402"/>
                    <a:pt x="132" y="7714"/>
                    <a:pt x="165" y="7058"/>
                  </a:cubicBezTo>
                  <a:cubicBezTo>
                    <a:pt x="230" y="6353"/>
                    <a:pt x="558" y="5681"/>
                    <a:pt x="1083" y="5206"/>
                  </a:cubicBezTo>
                  <a:cubicBezTo>
                    <a:pt x="1640" y="4714"/>
                    <a:pt x="2394" y="4435"/>
                    <a:pt x="2984" y="3845"/>
                  </a:cubicBezTo>
                  <a:cubicBezTo>
                    <a:pt x="3574" y="3288"/>
                    <a:pt x="3984" y="2485"/>
                    <a:pt x="3918" y="1698"/>
                  </a:cubicBezTo>
                  <a:cubicBezTo>
                    <a:pt x="3853" y="911"/>
                    <a:pt x="3296" y="256"/>
                    <a:pt x="2542" y="59"/>
                  </a:cubicBezTo>
                  <a:cubicBezTo>
                    <a:pt x="2395" y="20"/>
                    <a:pt x="2246" y="0"/>
                    <a:pt x="20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2"/>
            <p:cNvSpPr/>
            <p:nvPr/>
          </p:nvSpPr>
          <p:spPr>
            <a:xfrm>
              <a:off x="1527775" y="1420800"/>
              <a:ext cx="42975" cy="60250"/>
            </a:xfrm>
            <a:custGeom>
              <a:rect b="b" l="l" r="r" t="t"/>
              <a:pathLst>
                <a:path extrusionOk="0" h="2410" w="1719">
                  <a:moveTo>
                    <a:pt x="1506" y="0"/>
                  </a:moveTo>
                  <a:lnTo>
                    <a:pt x="1506" y="0"/>
                  </a:lnTo>
                  <a:cubicBezTo>
                    <a:pt x="1505" y="0"/>
                    <a:pt x="1374" y="66"/>
                    <a:pt x="1358" y="164"/>
                  </a:cubicBezTo>
                  <a:cubicBezTo>
                    <a:pt x="1325" y="263"/>
                    <a:pt x="1227" y="344"/>
                    <a:pt x="1030" y="344"/>
                  </a:cubicBezTo>
                  <a:cubicBezTo>
                    <a:pt x="1018" y="344"/>
                    <a:pt x="1004" y="343"/>
                    <a:pt x="989" y="343"/>
                  </a:cubicBezTo>
                  <a:cubicBezTo>
                    <a:pt x="737" y="343"/>
                    <a:pt x="0" y="514"/>
                    <a:pt x="47" y="2410"/>
                  </a:cubicBezTo>
                  <a:cubicBezTo>
                    <a:pt x="112" y="1984"/>
                    <a:pt x="375" y="1607"/>
                    <a:pt x="768" y="1410"/>
                  </a:cubicBezTo>
                  <a:cubicBezTo>
                    <a:pt x="1391" y="1115"/>
                    <a:pt x="1719" y="853"/>
                    <a:pt x="1604" y="476"/>
                  </a:cubicBezTo>
                  <a:cubicBezTo>
                    <a:pt x="1473" y="99"/>
                    <a:pt x="1506" y="0"/>
                    <a:pt x="15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2"/>
            <p:cNvSpPr/>
            <p:nvPr/>
          </p:nvSpPr>
          <p:spPr>
            <a:xfrm>
              <a:off x="1544900" y="1242950"/>
              <a:ext cx="160250" cy="250800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lnTo>
                    <a:pt x="5263" y="0"/>
                  </a:lnTo>
                  <a:cubicBezTo>
                    <a:pt x="2902" y="673"/>
                    <a:pt x="4181" y="2197"/>
                    <a:pt x="4279" y="4426"/>
                  </a:cubicBezTo>
                  <a:cubicBezTo>
                    <a:pt x="4361" y="6278"/>
                    <a:pt x="3279" y="7983"/>
                    <a:pt x="1558" y="8688"/>
                  </a:cubicBezTo>
                  <a:cubicBezTo>
                    <a:pt x="230" y="9229"/>
                    <a:pt x="1" y="10032"/>
                    <a:pt x="1" y="10032"/>
                  </a:cubicBezTo>
                  <a:cubicBezTo>
                    <a:pt x="320" y="9498"/>
                    <a:pt x="676" y="9323"/>
                    <a:pt x="977" y="9323"/>
                  </a:cubicBezTo>
                  <a:cubicBezTo>
                    <a:pt x="1203" y="9323"/>
                    <a:pt x="1399" y="9421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9"/>
                    <a:pt x="2787" y="9229"/>
                    <a:pt x="2574" y="8934"/>
                  </a:cubicBezTo>
                  <a:cubicBezTo>
                    <a:pt x="2490" y="8779"/>
                    <a:pt x="2322" y="8697"/>
                    <a:pt x="2152" y="8697"/>
                  </a:cubicBezTo>
                  <a:cubicBezTo>
                    <a:pt x="2123" y="8697"/>
                    <a:pt x="2095" y="8699"/>
                    <a:pt x="2066" y="8704"/>
                  </a:cubicBezTo>
                  <a:cubicBezTo>
                    <a:pt x="2066" y="8704"/>
                    <a:pt x="2263" y="8655"/>
                    <a:pt x="3312" y="7803"/>
                  </a:cubicBezTo>
                  <a:cubicBezTo>
                    <a:pt x="4607" y="6737"/>
                    <a:pt x="4541" y="7098"/>
                    <a:pt x="5476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30"/>
                    <a:pt x="5514" y="5430"/>
                  </a:cubicBezTo>
                  <a:cubicBezTo>
                    <a:pt x="5477" y="5430"/>
                    <a:pt x="5437" y="5428"/>
                    <a:pt x="5394" y="5426"/>
                  </a:cubicBezTo>
                  <a:cubicBezTo>
                    <a:pt x="5368" y="5424"/>
                    <a:pt x="5343" y="5423"/>
                    <a:pt x="5317" y="5423"/>
                  </a:cubicBezTo>
                  <a:cubicBezTo>
                    <a:pt x="4967" y="5423"/>
                    <a:pt x="4630" y="5630"/>
                    <a:pt x="4492" y="5950"/>
                  </a:cubicBezTo>
                  <a:cubicBezTo>
                    <a:pt x="4427" y="6082"/>
                    <a:pt x="4328" y="6180"/>
                    <a:pt x="4214" y="6246"/>
                  </a:cubicBezTo>
                  <a:cubicBezTo>
                    <a:pt x="4558" y="5918"/>
                    <a:pt x="4623" y="5131"/>
                    <a:pt x="4722" y="4492"/>
                  </a:cubicBezTo>
                  <a:cubicBezTo>
                    <a:pt x="4820" y="3869"/>
                    <a:pt x="5115" y="4066"/>
                    <a:pt x="5672" y="3672"/>
                  </a:cubicBezTo>
                  <a:cubicBezTo>
                    <a:pt x="6246" y="3295"/>
                    <a:pt x="5951" y="2803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94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8"/>
                    <a:pt x="4767" y="3302"/>
                    <a:pt x="4618" y="3302"/>
                  </a:cubicBezTo>
                  <a:cubicBezTo>
                    <a:pt x="4589" y="3302"/>
                    <a:pt x="4558" y="3295"/>
                    <a:pt x="4525" y="3279"/>
                  </a:cubicBezTo>
                  <a:cubicBezTo>
                    <a:pt x="4345" y="3164"/>
                    <a:pt x="4410" y="2885"/>
                    <a:pt x="4410" y="2885"/>
                  </a:cubicBezTo>
                  <a:cubicBezTo>
                    <a:pt x="4623" y="2295"/>
                    <a:pt x="5197" y="2525"/>
                    <a:pt x="5640" y="1836"/>
                  </a:cubicBezTo>
                  <a:cubicBezTo>
                    <a:pt x="6033" y="1213"/>
                    <a:pt x="5492" y="591"/>
                    <a:pt x="5279" y="410"/>
                  </a:cubicBezTo>
                  <a:cubicBezTo>
                    <a:pt x="5164" y="296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2"/>
            <p:cNvSpPr/>
            <p:nvPr/>
          </p:nvSpPr>
          <p:spPr>
            <a:xfrm>
              <a:off x="1585075" y="1179325"/>
              <a:ext cx="73375" cy="268550"/>
            </a:xfrm>
            <a:custGeom>
              <a:rect b="b" l="l" r="r" t="t"/>
              <a:pathLst>
                <a:path extrusionOk="0" h="10742" w="2935">
                  <a:moveTo>
                    <a:pt x="1619" y="1"/>
                  </a:moveTo>
                  <a:cubicBezTo>
                    <a:pt x="1288" y="1"/>
                    <a:pt x="950" y="124"/>
                    <a:pt x="689" y="415"/>
                  </a:cubicBezTo>
                  <a:cubicBezTo>
                    <a:pt x="0" y="1234"/>
                    <a:pt x="148" y="2464"/>
                    <a:pt x="525" y="3513"/>
                  </a:cubicBezTo>
                  <a:cubicBezTo>
                    <a:pt x="1377" y="5561"/>
                    <a:pt x="2246" y="7496"/>
                    <a:pt x="1705" y="8938"/>
                  </a:cubicBezTo>
                  <a:cubicBezTo>
                    <a:pt x="1443" y="9692"/>
                    <a:pt x="935" y="10331"/>
                    <a:pt x="263" y="10741"/>
                  </a:cubicBezTo>
                  <a:cubicBezTo>
                    <a:pt x="951" y="10364"/>
                    <a:pt x="1492" y="9725"/>
                    <a:pt x="1787" y="8971"/>
                  </a:cubicBezTo>
                  <a:cubicBezTo>
                    <a:pt x="2393" y="7496"/>
                    <a:pt x="1508" y="5463"/>
                    <a:pt x="689" y="3447"/>
                  </a:cubicBezTo>
                  <a:cubicBezTo>
                    <a:pt x="312" y="2431"/>
                    <a:pt x="197" y="1251"/>
                    <a:pt x="803" y="497"/>
                  </a:cubicBezTo>
                  <a:cubicBezTo>
                    <a:pt x="1037" y="227"/>
                    <a:pt x="1350" y="110"/>
                    <a:pt x="1658" y="110"/>
                  </a:cubicBezTo>
                  <a:cubicBezTo>
                    <a:pt x="2173" y="110"/>
                    <a:pt x="2672" y="435"/>
                    <a:pt x="2754" y="906"/>
                  </a:cubicBezTo>
                  <a:cubicBezTo>
                    <a:pt x="2864" y="1439"/>
                    <a:pt x="2450" y="1926"/>
                    <a:pt x="1913" y="1926"/>
                  </a:cubicBezTo>
                  <a:cubicBezTo>
                    <a:pt x="1888" y="1926"/>
                    <a:pt x="1862" y="1925"/>
                    <a:pt x="1836" y="1923"/>
                  </a:cubicBezTo>
                  <a:lnTo>
                    <a:pt x="1820" y="1923"/>
                  </a:lnTo>
                  <a:cubicBezTo>
                    <a:pt x="1803" y="1906"/>
                    <a:pt x="1787" y="1906"/>
                    <a:pt x="1771" y="1906"/>
                  </a:cubicBezTo>
                  <a:cubicBezTo>
                    <a:pt x="1689" y="1873"/>
                    <a:pt x="1639" y="1824"/>
                    <a:pt x="1590" y="1759"/>
                  </a:cubicBezTo>
                  <a:cubicBezTo>
                    <a:pt x="1590" y="1759"/>
                    <a:pt x="1557" y="1693"/>
                    <a:pt x="1590" y="1660"/>
                  </a:cubicBezTo>
                  <a:cubicBezTo>
                    <a:pt x="1623" y="1611"/>
                    <a:pt x="1984" y="1644"/>
                    <a:pt x="2000" y="1316"/>
                  </a:cubicBezTo>
                  <a:cubicBezTo>
                    <a:pt x="2011" y="1065"/>
                    <a:pt x="1807" y="907"/>
                    <a:pt x="1599" y="907"/>
                  </a:cubicBezTo>
                  <a:cubicBezTo>
                    <a:pt x="1481" y="907"/>
                    <a:pt x="1362" y="958"/>
                    <a:pt x="1279" y="1070"/>
                  </a:cubicBezTo>
                  <a:cubicBezTo>
                    <a:pt x="1085" y="1345"/>
                    <a:pt x="1370" y="1972"/>
                    <a:pt x="1929" y="1972"/>
                  </a:cubicBezTo>
                  <a:cubicBezTo>
                    <a:pt x="1936" y="1972"/>
                    <a:pt x="1944" y="1972"/>
                    <a:pt x="1951" y="1972"/>
                  </a:cubicBezTo>
                  <a:cubicBezTo>
                    <a:pt x="2508" y="1972"/>
                    <a:pt x="2934" y="1464"/>
                    <a:pt x="2836" y="906"/>
                  </a:cubicBezTo>
                  <a:cubicBezTo>
                    <a:pt x="2763" y="383"/>
                    <a:pt x="2202" y="1"/>
                    <a:pt x="16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2"/>
            <p:cNvSpPr/>
            <p:nvPr/>
          </p:nvSpPr>
          <p:spPr>
            <a:xfrm>
              <a:off x="1526050" y="1169200"/>
              <a:ext cx="69700" cy="203675"/>
            </a:xfrm>
            <a:custGeom>
              <a:rect b="b" l="l" r="r" t="t"/>
              <a:pathLst>
                <a:path extrusionOk="0" h="8147" w="2788">
                  <a:moveTo>
                    <a:pt x="706" y="0"/>
                  </a:moveTo>
                  <a:cubicBezTo>
                    <a:pt x="706" y="0"/>
                    <a:pt x="67" y="180"/>
                    <a:pt x="214" y="1065"/>
                  </a:cubicBezTo>
                  <a:cubicBezTo>
                    <a:pt x="345" y="1967"/>
                    <a:pt x="1066" y="2442"/>
                    <a:pt x="1476" y="2901"/>
                  </a:cubicBezTo>
                  <a:cubicBezTo>
                    <a:pt x="1804" y="3278"/>
                    <a:pt x="2476" y="4131"/>
                    <a:pt x="2132" y="4967"/>
                  </a:cubicBezTo>
                  <a:cubicBezTo>
                    <a:pt x="2050" y="5196"/>
                    <a:pt x="1902" y="5409"/>
                    <a:pt x="1738" y="5573"/>
                  </a:cubicBezTo>
                  <a:cubicBezTo>
                    <a:pt x="1148" y="6081"/>
                    <a:pt x="755" y="6327"/>
                    <a:pt x="444" y="6753"/>
                  </a:cubicBezTo>
                  <a:cubicBezTo>
                    <a:pt x="165" y="7163"/>
                    <a:pt x="1" y="7655"/>
                    <a:pt x="17" y="8147"/>
                  </a:cubicBezTo>
                  <a:cubicBezTo>
                    <a:pt x="17" y="7999"/>
                    <a:pt x="67" y="6934"/>
                    <a:pt x="1214" y="6147"/>
                  </a:cubicBezTo>
                  <a:cubicBezTo>
                    <a:pt x="2509" y="5229"/>
                    <a:pt x="2787" y="4295"/>
                    <a:pt x="2345" y="2918"/>
                  </a:cubicBezTo>
                  <a:cubicBezTo>
                    <a:pt x="1820" y="1295"/>
                    <a:pt x="362" y="1098"/>
                    <a:pt x="7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2"/>
            <p:cNvSpPr/>
            <p:nvPr/>
          </p:nvSpPr>
          <p:spPr>
            <a:xfrm>
              <a:off x="1610075" y="933275"/>
              <a:ext cx="60875" cy="136350"/>
            </a:xfrm>
            <a:custGeom>
              <a:rect b="b" l="l" r="r" t="t"/>
              <a:pathLst>
                <a:path extrusionOk="0" h="5454" w="2435">
                  <a:moveTo>
                    <a:pt x="1429" y="0"/>
                  </a:moveTo>
                  <a:cubicBezTo>
                    <a:pt x="1399" y="0"/>
                    <a:pt x="1370" y="4"/>
                    <a:pt x="1344" y="12"/>
                  </a:cubicBezTo>
                  <a:cubicBezTo>
                    <a:pt x="1016" y="110"/>
                    <a:pt x="951" y="373"/>
                    <a:pt x="1115" y="733"/>
                  </a:cubicBezTo>
                  <a:cubicBezTo>
                    <a:pt x="1279" y="1094"/>
                    <a:pt x="1770" y="1143"/>
                    <a:pt x="1639" y="2799"/>
                  </a:cubicBezTo>
                  <a:cubicBezTo>
                    <a:pt x="1508" y="4471"/>
                    <a:pt x="0" y="5454"/>
                    <a:pt x="0" y="5454"/>
                  </a:cubicBezTo>
                  <a:cubicBezTo>
                    <a:pt x="262" y="5421"/>
                    <a:pt x="1820" y="4454"/>
                    <a:pt x="2147" y="2422"/>
                  </a:cubicBezTo>
                  <a:cubicBezTo>
                    <a:pt x="2434" y="564"/>
                    <a:pt x="1789" y="0"/>
                    <a:pt x="142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2"/>
            <p:cNvSpPr/>
            <p:nvPr/>
          </p:nvSpPr>
          <p:spPr>
            <a:xfrm>
              <a:off x="1565800" y="895675"/>
              <a:ext cx="132400" cy="178050"/>
            </a:xfrm>
            <a:custGeom>
              <a:rect b="b" l="l" r="r" t="t"/>
              <a:pathLst>
                <a:path extrusionOk="0" h="7122" w="5296">
                  <a:moveTo>
                    <a:pt x="1712" y="0"/>
                  </a:moveTo>
                  <a:cubicBezTo>
                    <a:pt x="1315" y="0"/>
                    <a:pt x="867" y="92"/>
                    <a:pt x="476" y="385"/>
                  </a:cubicBezTo>
                  <a:cubicBezTo>
                    <a:pt x="165" y="664"/>
                    <a:pt x="1" y="1074"/>
                    <a:pt x="50" y="1483"/>
                  </a:cubicBezTo>
                  <a:cubicBezTo>
                    <a:pt x="107" y="1995"/>
                    <a:pt x="633" y="2433"/>
                    <a:pt x="1231" y="2433"/>
                  </a:cubicBezTo>
                  <a:cubicBezTo>
                    <a:pt x="1322" y="2433"/>
                    <a:pt x="1416" y="2423"/>
                    <a:pt x="1509" y="2401"/>
                  </a:cubicBezTo>
                  <a:cubicBezTo>
                    <a:pt x="1624" y="2368"/>
                    <a:pt x="1722" y="2336"/>
                    <a:pt x="1820" y="2286"/>
                  </a:cubicBezTo>
                  <a:lnTo>
                    <a:pt x="1837" y="2286"/>
                  </a:lnTo>
                  <a:lnTo>
                    <a:pt x="1853" y="2270"/>
                  </a:lnTo>
                  <a:cubicBezTo>
                    <a:pt x="2148" y="2106"/>
                    <a:pt x="2312" y="1778"/>
                    <a:pt x="2247" y="1451"/>
                  </a:cubicBezTo>
                  <a:cubicBezTo>
                    <a:pt x="2197" y="1113"/>
                    <a:pt x="1909" y="890"/>
                    <a:pt x="1600" y="890"/>
                  </a:cubicBezTo>
                  <a:cubicBezTo>
                    <a:pt x="1504" y="890"/>
                    <a:pt x="1406" y="912"/>
                    <a:pt x="1312" y="959"/>
                  </a:cubicBezTo>
                  <a:cubicBezTo>
                    <a:pt x="952" y="1172"/>
                    <a:pt x="1050" y="1713"/>
                    <a:pt x="1460" y="1762"/>
                  </a:cubicBezTo>
                  <a:cubicBezTo>
                    <a:pt x="1492" y="1770"/>
                    <a:pt x="1524" y="1773"/>
                    <a:pt x="1555" y="1773"/>
                  </a:cubicBezTo>
                  <a:cubicBezTo>
                    <a:pt x="1789" y="1773"/>
                    <a:pt x="1964" y="1567"/>
                    <a:pt x="1935" y="1336"/>
                  </a:cubicBezTo>
                  <a:cubicBezTo>
                    <a:pt x="1922" y="1297"/>
                    <a:pt x="1945" y="1263"/>
                    <a:pt x="1980" y="1263"/>
                  </a:cubicBezTo>
                  <a:cubicBezTo>
                    <a:pt x="2033" y="1263"/>
                    <a:pt x="2112" y="1341"/>
                    <a:pt x="2132" y="1598"/>
                  </a:cubicBezTo>
                  <a:cubicBezTo>
                    <a:pt x="2148" y="1713"/>
                    <a:pt x="2132" y="1844"/>
                    <a:pt x="2066" y="1959"/>
                  </a:cubicBezTo>
                  <a:cubicBezTo>
                    <a:pt x="1934" y="2180"/>
                    <a:pt x="1682" y="2308"/>
                    <a:pt x="1418" y="2308"/>
                  </a:cubicBezTo>
                  <a:cubicBezTo>
                    <a:pt x="1389" y="2308"/>
                    <a:pt x="1359" y="2306"/>
                    <a:pt x="1329" y="2303"/>
                  </a:cubicBezTo>
                  <a:cubicBezTo>
                    <a:pt x="1318" y="2303"/>
                    <a:pt x="1307" y="2304"/>
                    <a:pt x="1297" y="2304"/>
                  </a:cubicBezTo>
                  <a:cubicBezTo>
                    <a:pt x="609" y="2304"/>
                    <a:pt x="126" y="1260"/>
                    <a:pt x="771" y="615"/>
                  </a:cubicBezTo>
                  <a:cubicBezTo>
                    <a:pt x="1050" y="321"/>
                    <a:pt x="1440" y="195"/>
                    <a:pt x="1854" y="195"/>
                  </a:cubicBezTo>
                  <a:cubicBezTo>
                    <a:pt x="2367" y="195"/>
                    <a:pt x="2919" y="388"/>
                    <a:pt x="3345" y="697"/>
                  </a:cubicBezTo>
                  <a:cubicBezTo>
                    <a:pt x="5082" y="1975"/>
                    <a:pt x="4820" y="4253"/>
                    <a:pt x="4328" y="5417"/>
                  </a:cubicBezTo>
                  <a:cubicBezTo>
                    <a:pt x="4050" y="6089"/>
                    <a:pt x="3591" y="6679"/>
                    <a:pt x="3001" y="7122"/>
                  </a:cubicBezTo>
                  <a:cubicBezTo>
                    <a:pt x="3623" y="6696"/>
                    <a:pt x="4099" y="6122"/>
                    <a:pt x="4394" y="5450"/>
                  </a:cubicBezTo>
                  <a:cubicBezTo>
                    <a:pt x="4951" y="4303"/>
                    <a:pt x="5295" y="1909"/>
                    <a:pt x="3459" y="549"/>
                  </a:cubicBezTo>
                  <a:cubicBezTo>
                    <a:pt x="3099" y="303"/>
                    <a:pt x="2689" y="139"/>
                    <a:pt x="2263" y="57"/>
                  </a:cubicBezTo>
                  <a:cubicBezTo>
                    <a:pt x="2102" y="24"/>
                    <a:pt x="1914" y="0"/>
                    <a:pt x="171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2"/>
            <p:cNvSpPr/>
            <p:nvPr/>
          </p:nvSpPr>
          <p:spPr>
            <a:xfrm>
              <a:off x="1595725" y="757775"/>
              <a:ext cx="130325" cy="205325"/>
            </a:xfrm>
            <a:custGeom>
              <a:rect b="b" l="l" r="r" t="t"/>
              <a:pathLst>
                <a:path extrusionOk="0" h="8213" w="5213">
                  <a:moveTo>
                    <a:pt x="1099" y="0"/>
                  </a:moveTo>
                  <a:cubicBezTo>
                    <a:pt x="0" y="2869"/>
                    <a:pt x="1279" y="4393"/>
                    <a:pt x="2541" y="5622"/>
                  </a:cubicBezTo>
                  <a:cubicBezTo>
                    <a:pt x="3803" y="6852"/>
                    <a:pt x="3754" y="8212"/>
                    <a:pt x="3754" y="8212"/>
                  </a:cubicBezTo>
                  <a:cubicBezTo>
                    <a:pt x="4656" y="7278"/>
                    <a:pt x="3607" y="5590"/>
                    <a:pt x="4475" y="4246"/>
                  </a:cubicBezTo>
                  <a:cubicBezTo>
                    <a:pt x="5213" y="3082"/>
                    <a:pt x="4246" y="2557"/>
                    <a:pt x="4246" y="2557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79" y="5819"/>
                    <a:pt x="3279" y="5819"/>
                  </a:cubicBezTo>
                  <a:cubicBezTo>
                    <a:pt x="2066" y="4950"/>
                    <a:pt x="2312" y="4164"/>
                    <a:pt x="2656" y="3770"/>
                  </a:cubicBezTo>
                  <a:cubicBezTo>
                    <a:pt x="3000" y="3377"/>
                    <a:pt x="2525" y="3016"/>
                    <a:pt x="2541" y="2803"/>
                  </a:cubicBezTo>
                  <a:cubicBezTo>
                    <a:pt x="2558" y="2656"/>
                    <a:pt x="2590" y="2508"/>
                    <a:pt x="2639" y="2377"/>
                  </a:cubicBezTo>
                  <a:cubicBezTo>
                    <a:pt x="2639" y="2377"/>
                    <a:pt x="2568" y="2329"/>
                    <a:pt x="2432" y="2329"/>
                  </a:cubicBezTo>
                  <a:cubicBezTo>
                    <a:pt x="2316" y="2329"/>
                    <a:pt x="2154" y="2364"/>
                    <a:pt x="1951" y="2492"/>
                  </a:cubicBezTo>
                  <a:cubicBezTo>
                    <a:pt x="1230" y="2983"/>
                    <a:pt x="1525" y="4098"/>
                    <a:pt x="1525" y="4098"/>
                  </a:cubicBezTo>
                  <a:cubicBezTo>
                    <a:pt x="1000" y="3344"/>
                    <a:pt x="1181" y="2590"/>
                    <a:pt x="1771" y="2082"/>
                  </a:cubicBezTo>
                  <a:cubicBezTo>
                    <a:pt x="2361" y="1557"/>
                    <a:pt x="1804" y="1082"/>
                    <a:pt x="1410" y="853"/>
                  </a:cubicBezTo>
                  <a:cubicBezTo>
                    <a:pt x="1017" y="623"/>
                    <a:pt x="1099" y="0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2"/>
            <p:cNvSpPr/>
            <p:nvPr/>
          </p:nvSpPr>
          <p:spPr>
            <a:xfrm>
              <a:off x="1535500" y="732350"/>
              <a:ext cx="75825" cy="112725"/>
            </a:xfrm>
            <a:custGeom>
              <a:rect b="b" l="l" r="r" t="t"/>
              <a:pathLst>
                <a:path extrusionOk="0" h="4509" w="3033">
                  <a:moveTo>
                    <a:pt x="459" y="1"/>
                  </a:moveTo>
                  <a:lnTo>
                    <a:pt x="459" y="1"/>
                  </a:lnTo>
                  <a:cubicBezTo>
                    <a:pt x="459" y="1"/>
                    <a:pt x="0" y="2017"/>
                    <a:pt x="3032" y="4509"/>
                  </a:cubicBezTo>
                  <a:cubicBezTo>
                    <a:pt x="3032" y="4509"/>
                    <a:pt x="2475" y="3853"/>
                    <a:pt x="2737" y="3099"/>
                  </a:cubicBezTo>
                  <a:cubicBezTo>
                    <a:pt x="3000" y="2345"/>
                    <a:pt x="2688" y="2066"/>
                    <a:pt x="2442" y="1820"/>
                  </a:cubicBezTo>
                  <a:cubicBezTo>
                    <a:pt x="2311" y="1656"/>
                    <a:pt x="2295" y="1427"/>
                    <a:pt x="2426" y="1247"/>
                  </a:cubicBezTo>
                  <a:cubicBezTo>
                    <a:pt x="2426" y="1247"/>
                    <a:pt x="2389" y="1240"/>
                    <a:pt x="2335" y="1240"/>
                  </a:cubicBezTo>
                  <a:cubicBezTo>
                    <a:pt x="2174" y="1240"/>
                    <a:pt x="1860" y="1304"/>
                    <a:pt x="1934" y="1820"/>
                  </a:cubicBezTo>
                  <a:cubicBezTo>
                    <a:pt x="2032" y="2492"/>
                    <a:pt x="2082" y="2624"/>
                    <a:pt x="1869" y="2640"/>
                  </a:cubicBezTo>
                  <a:cubicBezTo>
                    <a:pt x="1863" y="2640"/>
                    <a:pt x="1858" y="2641"/>
                    <a:pt x="1853" y="2641"/>
                  </a:cubicBezTo>
                  <a:cubicBezTo>
                    <a:pt x="1642" y="2641"/>
                    <a:pt x="1706" y="2308"/>
                    <a:pt x="1754" y="2115"/>
                  </a:cubicBezTo>
                  <a:cubicBezTo>
                    <a:pt x="1819" y="1935"/>
                    <a:pt x="2065" y="1099"/>
                    <a:pt x="1410" y="821"/>
                  </a:cubicBezTo>
                  <a:cubicBezTo>
                    <a:pt x="754" y="558"/>
                    <a:pt x="492" y="296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2"/>
            <p:cNvSpPr/>
            <p:nvPr/>
          </p:nvSpPr>
          <p:spPr>
            <a:xfrm>
              <a:off x="1671950" y="947075"/>
              <a:ext cx="89750" cy="106575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cubicBezTo>
                    <a:pt x="787" y="509"/>
                    <a:pt x="1049" y="1198"/>
                    <a:pt x="951" y="2492"/>
                  </a:cubicBezTo>
                  <a:cubicBezTo>
                    <a:pt x="853" y="3771"/>
                    <a:pt x="0" y="4263"/>
                    <a:pt x="0" y="4263"/>
                  </a:cubicBezTo>
                  <a:cubicBezTo>
                    <a:pt x="3590" y="2443"/>
                    <a:pt x="2295" y="788"/>
                    <a:pt x="1934" y="526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2"/>
            <p:cNvSpPr/>
            <p:nvPr/>
          </p:nvSpPr>
          <p:spPr>
            <a:xfrm>
              <a:off x="1674000" y="1012675"/>
              <a:ext cx="196725" cy="144875"/>
            </a:xfrm>
            <a:custGeom>
              <a:rect b="b" l="l" r="r" t="t"/>
              <a:pathLst>
                <a:path extrusionOk="0" h="5795" w="7869">
                  <a:moveTo>
                    <a:pt x="3223" y="0"/>
                  </a:moveTo>
                  <a:cubicBezTo>
                    <a:pt x="2842" y="0"/>
                    <a:pt x="2425" y="325"/>
                    <a:pt x="2016" y="950"/>
                  </a:cubicBezTo>
                  <a:cubicBezTo>
                    <a:pt x="1475" y="1803"/>
                    <a:pt x="0" y="1917"/>
                    <a:pt x="0" y="1917"/>
                  </a:cubicBezTo>
                  <a:cubicBezTo>
                    <a:pt x="2393" y="1983"/>
                    <a:pt x="3033" y="2606"/>
                    <a:pt x="3672" y="3360"/>
                  </a:cubicBezTo>
                  <a:cubicBezTo>
                    <a:pt x="4311" y="4114"/>
                    <a:pt x="4491" y="5327"/>
                    <a:pt x="5999" y="5704"/>
                  </a:cubicBezTo>
                  <a:cubicBezTo>
                    <a:pt x="6259" y="5768"/>
                    <a:pt x="6485" y="5795"/>
                    <a:pt x="6680" y="5795"/>
                  </a:cubicBezTo>
                  <a:cubicBezTo>
                    <a:pt x="7631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1" y="5221"/>
                    <a:pt x="7702" y="5250"/>
                    <a:pt x="7631" y="5250"/>
                  </a:cubicBezTo>
                  <a:cubicBezTo>
                    <a:pt x="7380" y="5250"/>
                    <a:pt x="7236" y="4884"/>
                    <a:pt x="7262" y="4130"/>
                  </a:cubicBezTo>
                  <a:cubicBezTo>
                    <a:pt x="7278" y="3163"/>
                    <a:pt x="6409" y="2884"/>
                    <a:pt x="5278" y="2704"/>
                  </a:cubicBezTo>
                  <a:cubicBezTo>
                    <a:pt x="4164" y="2540"/>
                    <a:pt x="3229" y="2458"/>
                    <a:pt x="3131" y="2098"/>
                  </a:cubicBezTo>
                  <a:cubicBezTo>
                    <a:pt x="3016" y="1721"/>
                    <a:pt x="3508" y="1590"/>
                    <a:pt x="4196" y="1376"/>
                  </a:cubicBezTo>
                  <a:cubicBezTo>
                    <a:pt x="4868" y="1180"/>
                    <a:pt x="4573" y="541"/>
                    <a:pt x="4573" y="541"/>
                  </a:cubicBezTo>
                  <a:lnTo>
                    <a:pt x="4573" y="541"/>
                  </a:lnTo>
                  <a:cubicBezTo>
                    <a:pt x="4515" y="587"/>
                    <a:pt x="4458" y="608"/>
                    <a:pt x="4398" y="608"/>
                  </a:cubicBezTo>
                  <a:cubicBezTo>
                    <a:pt x="4205" y="608"/>
                    <a:pt x="3985" y="393"/>
                    <a:pt x="3623" y="131"/>
                  </a:cubicBezTo>
                  <a:cubicBezTo>
                    <a:pt x="3496" y="43"/>
                    <a:pt x="3362" y="0"/>
                    <a:pt x="32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2"/>
            <p:cNvSpPr/>
            <p:nvPr/>
          </p:nvSpPr>
          <p:spPr>
            <a:xfrm>
              <a:off x="1578525" y="1072425"/>
              <a:ext cx="192200" cy="157425"/>
            </a:xfrm>
            <a:custGeom>
              <a:rect b="b" l="l" r="r" t="t"/>
              <a:pathLst>
                <a:path extrusionOk="0" h="6297" w="7688">
                  <a:moveTo>
                    <a:pt x="4322" y="0"/>
                  </a:moveTo>
                  <a:cubicBezTo>
                    <a:pt x="2725" y="0"/>
                    <a:pt x="1374" y="1109"/>
                    <a:pt x="688" y="2527"/>
                  </a:cubicBezTo>
                  <a:cubicBezTo>
                    <a:pt x="164" y="3625"/>
                    <a:pt x="0" y="4871"/>
                    <a:pt x="246" y="6067"/>
                  </a:cubicBezTo>
                  <a:lnTo>
                    <a:pt x="246" y="6084"/>
                  </a:lnTo>
                  <a:cubicBezTo>
                    <a:pt x="262" y="6149"/>
                    <a:pt x="279" y="6215"/>
                    <a:pt x="295" y="6297"/>
                  </a:cubicBezTo>
                  <a:cubicBezTo>
                    <a:pt x="262" y="6133"/>
                    <a:pt x="246" y="5953"/>
                    <a:pt x="230" y="5789"/>
                  </a:cubicBezTo>
                  <a:cubicBezTo>
                    <a:pt x="246" y="4920"/>
                    <a:pt x="410" y="4051"/>
                    <a:pt x="738" y="3248"/>
                  </a:cubicBezTo>
                  <a:cubicBezTo>
                    <a:pt x="1147" y="2248"/>
                    <a:pt x="1885" y="1412"/>
                    <a:pt x="2819" y="871"/>
                  </a:cubicBezTo>
                  <a:cubicBezTo>
                    <a:pt x="3372" y="560"/>
                    <a:pt x="4084" y="316"/>
                    <a:pt x="4787" y="316"/>
                  </a:cubicBezTo>
                  <a:cubicBezTo>
                    <a:pt x="5378" y="316"/>
                    <a:pt x="5963" y="488"/>
                    <a:pt x="6442" y="937"/>
                  </a:cubicBezTo>
                  <a:cubicBezTo>
                    <a:pt x="7491" y="1855"/>
                    <a:pt x="7147" y="3773"/>
                    <a:pt x="5950" y="4068"/>
                  </a:cubicBezTo>
                  <a:cubicBezTo>
                    <a:pt x="5820" y="4102"/>
                    <a:pt x="5686" y="4119"/>
                    <a:pt x="5552" y="4119"/>
                  </a:cubicBezTo>
                  <a:cubicBezTo>
                    <a:pt x="5113" y="4119"/>
                    <a:pt x="4681" y="3939"/>
                    <a:pt x="4442" y="3625"/>
                  </a:cubicBezTo>
                  <a:cubicBezTo>
                    <a:pt x="4163" y="3215"/>
                    <a:pt x="4147" y="2674"/>
                    <a:pt x="4426" y="2265"/>
                  </a:cubicBezTo>
                  <a:cubicBezTo>
                    <a:pt x="4618" y="1981"/>
                    <a:pt x="4929" y="1823"/>
                    <a:pt x="5248" y="1823"/>
                  </a:cubicBezTo>
                  <a:cubicBezTo>
                    <a:pt x="5391" y="1823"/>
                    <a:pt x="5535" y="1855"/>
                    <a:pt x="5671" y="1920"/>
                  </a:cubicBezTo>
                  <a:cubicBezTo>
                    <a:pt x="5852" y="2019"/>
                    <a:pt x="5966" y="2199"/>
                    <a:pt x="5966" y="2396"/>
                  </a:cubicBezTo>
                  <a:cubicBezTo>
                    <a:pt x="5966" y="2396"/>
                    <a:pt x="5966" y="2528"/>
                    <a:pt x="5883" y="2528"/>
                  </a:cubicBezTo>
                  <a:cubicBezTo>
                    <a:pt x="5878" y="2528"/>
                    <a:pt x="5873" y="2528"/>
                    <a:pt x="5868" y="2527"/>
                  </a:cubicBezTo>
                  <a:cubicBezTo>
                    <a:pt x="5770" y="2527"/>
                    <a:pt x="5786" y="2379"/>
                    <a:pt x="5524" y="2314"/>
                  </a:cubicBezTo>
                  <a:cubicBezTo>
                    <a:pt x="5493" y="2307"/>
                    <a:pt x="5463" y="2304"/>
                    <a:pt x="5433" y="2304"/>
                  </a:cubicBezTo>
                  <a:cubicBezTo>
                    <a:pt x="5181" y="2304"/>
                    <a:pt x="4990" y="2542"/>
                    <a:pt x="5049" y="2806"/>
                  </a:cubicBezTo>
                  <a:cubicBezTo>
                    <a:pt x="5080" y="2983"/>
                    <a:pt x="5317" y="3114"/>
                    <a:pt x="5561" y="3114"/>
                  </a:cubicBezTo>
                  <a:cubicBezTo>
                    <a:pt x="5701" y="3114"/>
                    <a:pt x="5843" y="3071"/>
                    <a:pt x="5950" y="2970"/>
                  </a:cubicBezTo>
                  <a:cubicBezTo>
                    <a:pt x="6016" y="2904"/>
                    <a:pt x="6065" y="2822"/>
                    <a:pt x="6081" y="2724"/>
                  </a:cubicBezTo>
                  <a:cubicBezTo>
                    <a:pt x="6180" y="2412"/>
                    <a:pt x="6048" y="2084"/>
                    <a:pt x="5770" y="1920"/>
                  </a:cubicBezTo>
                  <a:cubicBezTo>
                    <a:pt x="5598" y="1814"/>
                    <a:pt x="5407" y="1763"/>
                    <a:pt x="5218" y="1763"/>
                  </a:cubicBezTo>
                  <a:cubicBezTo>
                    <a:pt x="4883" y="1763"/>
                    <a:pt x="4553" y="1922"/>
                    <a:pt x="4344" y="2216"/>
                  </a:cubicBezTo>
                  <a:cubicBezTo>
                    <a:pt x="4049" y="2658"/>
                    <a:pt x="4049" y="3248"/>
                    <a:pt x="4344" y="3691"/>
                  </a:cubicBezTo>
                  <a:cubicBezTo>
                    <a:pt x="4613" y="4062"/>
                    <a:pt x="5082" y="4263"/>
                    <a:pt x="5571" y="4263"/>
                  </a:cubicBezTo>
                  <a:cubicBezTo>
                    <a:pt x="5708" y="4263"/>
                    <a:pt x="5847" y="4248"/>
                    <a:pt x="5983" y="4215"/>
                  </a:cubicBezTo>
                  <a:cubicBezTo>
                    <a:pt x="7343" y="3887"/>
                    <a:pt x="7688" y="1806"/>
                    <a:pt x="6557" y="822"/>
                  </a:cubicBezTo>
                  <a:cubicBezTo>
                    <a:pt x="6409" y="675"/>
                    <a:pt x="6262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2"/>
            <p:cNvSpPr/>
            <p:nvPr/>
          </p:nvSpPr>
          <p:spPr>
            <a:xfrm>
              <a:off x="1588350" y="1120350"/>
              <a:ext cx="75875" cy="81650"/>
            </a:xfrm>
            <a:custGeom>
              <a:rect b="b" l="l" r="r" t="t"/>
              <a:pathLst>
                <a:path extrusionOk="0" h="3266" w="3035">
                  <a:moveTo>
                    <a:pt x="2317" y="1"/>
                  </a:moveTo>
                  <a:cubicBezTo>
                    <a:pt x="2118" y="1"/>
                    <a:pt x="1866" y="71"/>
                    <a:pt x="1574" y="249"/>
                  </a:cubicBezTo>
                  <a:cubicBezTo>
                    <a:pt x="312" y="1003"/>
                    <a:pt x="0" y="3265"/>
                    <a:pt x="0" y="3265"/>
                  </a:cubicBezTo>
                  <a:cubicBezTo>
                    <a:pt x="0" y="3265"/>
                    <a:pt x="689" y="1167"/>
                    <a:pt x="1951" y="954"/>
                  </a:cubicBezTo>
                  <a:cubicBezTo>
                    <a:pt x="3035" y="778"/>
                    <a:pt x="2975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2"/>
            <p:cNvSpPr/>
            <p:nvPr/>
          </p:nvSpPr>
          <p:spPr>
            <a:xfrm>
              <a:off x="1686275" y="1114275"/>
              <a:ext cx="130350" cy="112550"/>
            </a:xfrm>
            <a:custGeom>
              <a:rect b="b" l="l" r="r" t="t"/>
              <a:pathLst>
                <a:path extrusionOk="0" h="4502" w="5214">
                  <a:moveTo>
                    <a:pt x="3033" y="1"/>
                  </a:moveTo>
                  <a:cubicBezTo>
                    <a:pt x="3033" y="1"/>
                    <a:pt x="3361" y="689"/>
                    <a:pt x="3017" y="1771"/>
                  </a:cubicBezTo>
                  <a:cubicBezTo>
                    <a:pt x="2673" y="2836"/>
                    <a:pt x="1837" y="3049"/>
                    <a:pt x="1198" y="3115"/>
                  </a:cubicBezTo>
                  <a:cubicBezTo>
                    <a:pt x="575" y="3181"/>
                    <a:pt x="132" y="3459"/>
                    <a:pt x="1" y="4328"/>
                  </a:cubicBezTo>
                  <a:cubicBezTo>
                    <a:pt x="149" y="4229"/>
                    <a:pt x="315" y="4178"/>
                    <a:pt x="484" y="4178"/>
                  </a:cubicBezTo>
                  <a:cubicBezTo>
                    <a:pt x="596" y="4178"/>
                    <a:pt x="710" y="4200"/>
                    <a:pt x="821" y="4246"/>
                  </a:cubicBezTo>
                  <a:cubicBezTo>
                    <a:pt x="1056" y="4364"/>
                    <a:pt x="1447" y="4502"/>
                    <a:pt x="1841" y="4502"/>
                  </a:cubicBezTo>
                  <a:cubicBezTo>
                    <a:pt x="2160" y="4502"/>
                    <a:pt x="2480" y="4411"/>
                    <a:pt x="2722" y="4148"/>
                  </a:cubicBezTo>
                  <a:cubicBezTo>
                    <a:pt x="3279" y="3558"/>
                    <a:pt x="3164" y="2951"/>
                    <a:pt x="3132" y="2656"/>
                  </a:cubicBezTo>
                  <a:cubicBezTo>
                    <a:pt x="3116" y="2365"/>
                    <a:pt x="3052" y="1836"/>
                    <a:pt x="3332" y="1836"/>
                  </a:cubicBezTo>
                  <a:cubicBezTo>
                    <a:pt x="3336" y="1836"/>
                    <a:pt x="3340" y="1836"/>
                    <a:pt x="3345" y="1836"/>
                  </a:cubicBezTo>
                  <a:cubicBezTo>
                    <a:pt x="3345" y="1836"/>
                    <a:pt x="3348" y="1836"/>
                    <a:pt x="3354" y="1836"/>
                  </a:cubicBezTo>
                  <a:cubicBezTo>
                    <a:pt x="3397" y="1836"/>
                    <a:pt x="3572" y="1861"/>
                    <a:pt x="3558" y="2279"/>
                  </a:cubicBezTo>
                  <a:cubicBezTo>
                    <a:pt x="3558" y="2738"/>
                    <a:pt x="3541" y="3033"/>
                    <a:pt x="4164" y="3230"/>
                  </a:cubicBezTo>
                  <a:cubicBezTo>
                    <a:pt x="4492" y="3312"/>
                    <a:pt x="4820" y="3476"/>
                    <a:pt x="5082" y="3721"/>
                  </a:cubicBezTo>
                  <a:cubicBezTo>
                    <a:pt x="4968" y="3508"/>
                    <a:pt x="4935" y="3262"/>
                    <a:pt x="5000" y="3033"/>
                  </a:cubicBezTo>
                  <a:cubicBezTo>
                    <a:pt x="5131" y="2689"/>
                    <a:pt x="5213" y="2082"/>
                    <a:pt x="4640" y="1689"/>
                  </a:cubicBezTo>
                  <a:cubicBezTo>
                    <a:pt x="4082" y="1296"/>
                    <a:pt x="3525" y="1066"/>
                    <a:pt x="3394" y="673"/>
                  </a:cubicBezTo>
                  <a:cubicBezTo>
                    <a:pt x="3312" y="427"/>
                    <a:pt x="3197" y="197"/>
                    <a:pt x="30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2"/>
            <p:cNvSpPr/>
            <p:nvPr/>
          </p:nvSpPr>
          <p:spPr>
            <a:xfrm>
              <a:off x="1764150" y="1190100"/>
              <a:ext cx="31975" cy="49600"/>
            </a:xfrm>
            <a:custGeom>
              <a:rect b="b" l="l" r="r" t="t"/>
              <a:pathLst>
                <a:path extrusionOk="0" h="1984" w="1279">
                  <a:moveTo>
                    <a:pt x="328" y="0"/>
                  </a:moveTo>
                  <a:cubicBezTo>
                    <a:pt x="345" y="180"/>
                    <a:pt x="328" y="377"/>
                    <a:pt x="279" y="557"/>
                  </a:cubicBezTo>
                  <a:cubicBezTo>
                    <a:pt x="181" y="836"/>
                    <a:pt x="0" y="1262"/>
                    <a:pt x="508" y="1557"/>
                  </a:cubicBezTo>
                  <a:cubicBezTo>
                    <a:pt x="1017" y="1852"/>
                    <a:pt x="1033" y="1983"/>
                    <a:pt x="1033" y="1983"/>
                  </a:cubicBezTo>
                  <a:cubicBezTo>
                    <a:pt x="1049" y="1754"/>
                    <a:pt x="1099" y="1524"/>
                    <a:pt x="1164" y="1295"/>
                  </a:cubicBezTo>
                  <a:cubicBezTo>
                    <a:pt x="1279" y="918"/>
                    <a:pt x="1115" y="525"/>
                    <a:pt x="771" y="344"/>
                  </a:cubicBezTo>
                  <a:cubicBezTo>
                    <a:pt x="345" y="82"/>
                    <a:pt x="328" y="0"/>
                    <a:pt x="3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2"/>
            <p:cNvSpPr/>
            <p:nvPr/>
          </p:nvSpPr>
          <p:spPr>
            <a:xfrm>
              <a:off x="1765375" y="974475"/>
              <a:ext cx="173375" cy="121925"/>
            </a:xfrm>
            <a:custGeom>
              <a:rect b="b" l="l" r="r" t="t"/>
              <a:pathLst>
                <a:path extrusionOk="0" h="4877" w="6935">
                  <a:moveTo>
                    <a:pt x="1961" y="1"/>
                  </a:moveTo>
                  <a:cubicBezTo>
                    <a:pt x="1070" y="1"/>
                    <a:pt x="587" y="828"/>
                    <a:pt x="705" y="1380"/>
                  </a:cubicBezTo>
                  <a:cubicBezTo>
                    <a:pt x="834" y="1982"/>
                    <a:pt x="1403" y="2020"/>
                    <a:pt x="1543" y="2020"/>
                  </a:cubicBezTo>
                  <a:cubicBezTo>
                    <a:pt x="1563" y="2020"/>
                    <a:pt x="1574" y="2019"/>
                    <a:pt x="1574" y="2019"/>
                  </a:cubicBezTo>
                  <a:cubicBezTo>
                    <a:pt x="1312" y="1905"/>
                    <a:pt x="1197" y="1610"/>
                    <a:pt x="1312" y="1347"/>
                  </a:cubicBezTo>
                  <a:cubicBezTo>
                    <a:pt x="1354" y="1283"/>
                    <a:pt x="1401" y="1259"/>
                    <a:pt x="1450" y="1259"/>
                  </a:cubicBezTo>
                  <a:cubicBezTo>
                    <a:pt x="1553" y="1259"/>
                    <a:pt x="1671" y="1363"/>
                    <a:pt x="1804" y="1429"/>
                  </a:cubicBezTo>
                  <a:cubicBezTo>
                    <a:pt x="1841" y="1448"/>
                    <a:pt x="1877" y="1457"/>
                    <a:pt x="1911" y="1457"/>
                  </a:cubicBezTo>
                  <a:cubicBezTo>
                    <a:pt x="2054" y="1457"/>
                    <a:pt x="2160" y="1303"/>
                    <a:pt x="2213" y="1118"/>
                  </a:cubicBezTo>
                  <a:cubicBezTo>
                    <a:pt x="2244" y="977"/>
                    <a:pt x="2348" y="835"/>
                    <a:pt x="2539" y="835"/>
                  </a:cubicBezTo>
                  <a:cubicBezTo>
                    <a:pt x="2658" y="835"/>
                    <a:pt x="2811" y="891"/>
                    <a:pt x="3000" y="1036"/>
                  </a:cubicBezTo>
                  <a:cubicBezTo>
                    <a:pt x="3475" y="1413"/>
                    <a:pt x="3180" y="2167"/>
                    <a:pt x="3180" y="2167"/>
                  </a:cubicBezTo>
                  <a:cubicBezTo>
                    <a:pt x="3180" y="2167"/>
                    <a:pt x="3180" y="1544"/>
                    <a:pt x="2738" y="1478"/>
                  </a:cubicBezTo>
                  <a:cubicBezTo>
                    <a:pt x="2702" y="1470"/>
                    <a:pt x="2664" y="1466"/>
                    <a:pt x="2627" y="1466"/>
                  </a:cubicBezTo>
                  <a:cubicBezTo>
                    <a:pt x="2445" y="1466"/>
                    <a:pt x="2262" y="1564"/>
                    <a:pt x="2181" y="1741"/>
                  </a:cubicBezTo>
                  <a:cubicBezTo>
                    <a:pt x="2459" y="1741"/>
                    <a:pt x="2476" y="2101"/>
                    <a:pt x="2328" y="2314"/>
                  </a:cubicBezTo>
                  <a:cubicBezTo>
                    <a:pt x="2164" y="2527"/>
                    <a:pt x="2230" y="2659"/>
                    <a:pt x="2361" y="2741"/>
                  </a:cubicBezTo>
                  <a:cubicBezTo>
                    <a:pt x="2508" y="2823"/>
                    <a:pt x="2705" y="2823"/>
                    <a:pt x="2541" y="3199"/>
                  </a:cubicBezTo>
                  <a:cubicBezTo>
                    <a:pt x="2361" y="3576"/>
                    <a:pt x="1640" y="3576"/>
                    <a:pt x="1640" y="3576"/>
                  </a:cubicBezTo>
                  <a:cubicBezTo>
                    <a:pt x="1787" y="3363"/>
                    <a:pt x="1754" y="3068"/>
                    <a:pt x="1558" y="2904"/>
                  </a:cubicBezTo>
                  <a:cubicBezTo>
                    <a:pt x="1558" y="3068"/>
                    <a:pt x="1459" y="3232"/>
                    <a:pt x="1295" y="3281"/>
                  </a:cubicBezTo>
                  <a:cubicBezTo>
                    <a:pt x="1000" y="3363"/>
                    <a:pt x="1017" y="3281"/>
                    <a:pt x="754" y="3495"/>
                  </a:cubicBezTo>
                  <a:cubicBezTo>
                    <a:pt x="623" y="3609"/>
                    <a:pt x="435" y="3638"/>
                    <a:pt x="279" y="3638"/>
                  </a:cubicBezTo>
                  <a:cubicBezTo>
                    <a:pt x="123" y="3638"/>
                    <a:pt x="1" y="3609"/>
                    <a:pt x="0" y="3609"/>
                  </a:cubicBezTo>
                  <a:lnTo>
                    <a:pt x="0" y="3609"/>
                  </a:lnTo>
                  <a:cubicBezTo>
                    <a:pt x="181" y="3708"/>
                    <a:pt x="377" y="3773"/>
                    <a:pt x="574" y="3790"/>
                  </a:cubicBezTo>
                  <a:cubicBezTo>
                    <a:pt x="1017" y="3822"/>
                    <a:pt x="1459" y="3888"/>
                    <a:pt x="1885" y="3986"/>
                  </a:cubicBezTo>
                  <a:cubicBezTo>
                    <a:pt x="3066" y="4347"/>
                    <a:pt x="3787" y="4855"/>
                    <a:pt x="4688" y="4871"/>
                  </a:cubicBezTo>
                  <a:cubicBezTo>
                    <a:pt x="4739" y="4875"/>
                    <a:pt x="4789" y="4877"/>
                    <a:pt x="4839" y="4877"/>
                  </a:cubicBezTo>
                  <a:cubicBezTo>
                    <a:pt x="5234" y="4877"/>
                    <a:pt x="5634" y="4765"/>
                    <a:pt x="5983" y="4576"/>
                  </a:cubicBezTo>
                  <a:cubicBezTo>
                    <a:pt x="6721" y="4085"/>
                    <a:pt x="6934" y="3101"/>
                    <a:pt x="6459" y="2347"/>
                  </a:cubicBezTo>
                  <a:cubicBezTo>
                    <a:pt x="6228" y="2017"/>
                    <a:pt x="5864" y="1866"/>
                    <a:pt x="5524" y="1866"/>
                  </a:cubicBezTo>
                  <a:cubicBezTo>
                    <a:pt x="5188" y="1866"/>
                    <a:pt x="4876" y="2013"/>
                    <a:pt x="4738" y="2282"/>
                  </a:cubicBezTo>
                  <a:cubicBezTo>
                    <a:pt x="4492" y="2626"/>
                    <a:pt x="4524" y="3085"/>
                    <a:pt x="4820" y="3380"/>
                  </a:cubicBezTo>
                  <a:cubicBezTo>
                    <a:pt x="4852" y="3396"/>
                    <a:pt x="4869" y="3413"/>
                    <a:pt x="4885" y="3429"/>
                  </a:cubicBezTo>
                  <a:lnTo>
                    <a:pt x="4918" y="3445"/>
                  </a:lnTo>
                  <a:cubicBezTo>
                    <a:pt x="5021" y="3505"/>
                    <a:pt x="5150" y="3536"/>
                    <a:pt x="5277" y="3536"/>
                  </a:cubicBezTo>
                  <a:cubicBezTo>
                    <a:pt x="5535" y="3536"/>
                    <a:pt x="5781" y="3408"/>
                    <a:pt x="5770" y="3134"/>
                  </a:cubicBezTo>
                  <a:cubicBezTo>
                    <a:pt x="5777" y="2937"/>
                    <a:pt x="5613" y="2853"/>
                    <a:pt x="5432" y="2853"/>
                  </a:cubicBezTo>
                  <a:cubicBezTo>
                    <a:pt x="5177" y="2853"/>
                    <a:pt x="4891" y="3022"/>
                    <a:pt x="5016" y="3281"/>
                  </a:cubicBezTo>
                  <a:cubicBezTo>
                    <a:pt x="5016" y="3304"/>
                    <a:pt x="5013" y="3327"/>
                    <a:pt x="4988" y="3327"/>
                  </a:cubicBezTo>
                  <a:cubicBezTo>
                    <a:pt x="4959" y="3327"/>
                    <a:pt x="4901" y="3296"/>
                    <a:pt x="4787" y="3199"/>
                  </a:cubicBezTo>
                  <a:cubicBezTo>
                    <a:pt x="4672" y="3085"/>
                    <a:pt x="4623" y="2937"/>
                    <a:pt x="4623" y="2790"/>
                  </a:cubicBezTo>
                  <a:cubicBezTo>
                    <a:pt x="4623" y="2609"/>
                    <a:pt x="4672" y="2446"/>
                    <a:pt x="4787" y="2314"/>
                  </a:cubicBezTo>
                  <a:cubicBezTo>
                    <a:pt x="4921" y="2078"/>
                    <a:pt x="5195" y="1951"/>
                    <a:pt x="5488" y="1951"/>
                  </a:cubicBezTo>
                  <a:cubicBezTo>
                    <a:pt x="5804" y="1951"/>
                    <a:pt x="6140" y="2098"/>
                    <a:pt x="6344" y="2413"/>
                  </a:cubicBezTo>
                  <a:lnTo>
                    <a:pt x="6360" y="2429"/>
                  </a:lnTo>
                  <a:cubicBezTo>
                    <a:pt x="6573" y="2855"/>
                    <a:pt x="6557" y="3347"/>
                    <a:pt x="6328" y="3740"/>
                  </a:cubicBezTo>
                  <a:cubicBezTo>
                    <a:pt x="6048" y="4244"/>
                    <a:pt x="5409" y="4595"/>
                    <a:pt x="4574" y="4595"/>
                  </a:cubicBezTo>
                  <a:cubicBezTo>
                    <a:pt x="4185" y="4595"/>
                    <a:pt x="3753" y="4519"/>
                    <a:pt x="3295" y="4347"/>
                  </a:cubicBezTo>
                  <a:cubicBezTo>
                    <a:pt x="3262" y="4330"/>
                    <a:pt x="3016" y="4249"/>
                    <a:pt x="2869" y="4183"/>
                  </a:cubicBezTo>
                  <a:cubicBezTo>
                    <a:pt x="2459" y="3970"/>
                    <a:pt x="2017" y="3822"/>
                    <a:pt x="1558" y="3740"/>
                  </a:cubicBezTo>
                  <a:cubicBezTo>
                    <a:pt x="1738" y="3724"/>
                    <a:pt x="1935" y="3691"/>
                    <a:pt x="2131" y="3642"/>
                  </a:cubicBezTo>
                  <a:cubicBezTo>
                    <a:pt x="3885" y="3298"/>
                    <a:pt x="4147" y="823"/>
                    <a:pt x="2689" y="167"/>
                  </a:cubicBezTo>
                  <a:cubicBezTo>
                    <a:pt x="2423" y="51"/>
                    <a:pt x="2180" y="1"/>
                    <a:pt x="19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2"/>
            <p:cNvSpPr/>
            <p:nvPr/>
          </p:nvSpPr>
          <p:spPr>
            <a:xfrm>
              <a:off x="1849800" y="1040100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885" y="804"/>
                    <a:pt x="3541" y="1574"/>
                    <a:pt x="2901" y="2050"/>
                  </a:cubicBezTo>
                  <a:cubicBezTo>
                    <a:pt x="2494" y="2367"/>
                    <a:pt x="1997" y="2468"/>
                    <a:pt x="1530" y="2468"/>
                  </a:cubicBezTo>
                  <a:cubicBezTo>
                    <a:pt x="719" y="2468"/>
                    <a:pt x="0" y="2165"/>
                    <a:pt x="0" y="2164"/>
                  </a:cubicBezTo>
                  <a:lnTo>
                    <a:pt x="0" y="2164"/>
                  </a:lnTo>
                  <a:cubicBezTo>
                    <a:pt x="1344" y="2869"/>
                    <a:pt x="1836" y="2640"/>
                    <a:pt x="2213" y="3050"/>
                  </a:cubicBezTo>
                  <a:cubicBezTo>
                    <a:pt x="2386" y="3230"/>
                    <a:pt x="2559" y="3286"/>
                    <a:pt x="2717" y="3286"/>
                  </a:cubicBezTo>
                  <a:cubicBezTo>
                    <a:pt x="2902" y="3286"/>
                    <a:pt x="3065" y="3209"/>
                    <a:pt x="3180" y="3164"/>
                  </a:cubicBezTo>
                  <a:cubicBezTo>
                    <a:pt x="3200" y="3159"/>
                    <a:pt x="3221" y="3156"/>
                    <a:pt x="3242" y="3156"/>
                  </a:cubicBezTo>
                  <a:cubicBezTo>
                    <a:pt x="3339" y="3156"/>
                    <a:pt x="3437" y="3215"/>
                    <a:pt x="3491" y="3295"/>
                  </a:cubicBezTo>
                  <a:cubicBezTo>
                    <a:pt x="3524" y="3099"/>
                    <a:pt x="3475" y="2886"/>
                    <a:pt x="3360" y="2722"/>
                  </a:cubicBezTo>
                  <a:cubicBezTo>
                    <a:pt x="3180" y="2525"/>
                    <a:pt x="2787" y="2509"/>
                    <a:pt x="2721" y="2509"/>
                  </a:cubicBezTo>
                  <a:cubicBezTo>
                    <a:pt x="3262" y="2459"/>
                    <a:pt x="3786" y="2181"/>
                    <a:pt x="4098" y="1722"/>
                  </a:cubicBezTo>
                  <a:cubicBezTo>
                    <a:pt x="4655" y="935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2"/>
            <p:cNvSpPr/>
            <p:nvPr/>
          </p:nvSpPr>
          <p:spPr>
            <a:xfrm>
              <a:off x="1701050" y="854700"/>
              <a:ext cx="111075" cy="157150"/>
            </a:xfrm>
            <a:custGeom>
              <a:rect b="b" l="l" r="r" t="t"/>
              <a:pathLst>
                <a:path extrusionOk="0" h="6286" w="4443">
                  <a:moveTo>
                    <a:pt x="1811" y="0"/>
                  </a:moveTo>
                  <a:cubicBezTo>
                    <a:pt x="1385" y="0"/>
                    <a:pt x="976" y="149"/>
                    <a:pt x="705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1" y="2434"/>
                    <a:pt x="1428" y="2434"/>
                  </a:cubicBezTo>
                  <a:cubicBezTo>
                    <a:pt x="1565" y="2434"/>
                    <a:pt x="1705" y="2401"/>
                    <a:pt x="1836" y="2336"/>
                  </a:cubicBezTo>
                  <a:lnTo>
                    <a:pt x="1869" y="2319"/>
                  </a:lnTo>
                  <a:lnTo>
                    <a:pt x="1901" y="2303"/>
                  </a:lnTo>
                  <a:lnTo>
                    <a:pt x="1951" y="2254"/>
                  </a:lnTo>
                  <a:lnTo>
                    <a:pt x="2016" y="2204"/>
                  </a:lnTo>
                  <a:cubicBezTo>
                    <a:pt x="2033" y="2188"/>
                    <a:pt x="2049" y="2172"/>
                    <a:pt x="2082" y="2155"/>
                  </a:cubicBezTo>
                  <a:cubicBezTo>
                    <a:pt x="2246" y="1975"/>
                    <a:pt x="2328" y="1729"/>
                    <a:pt x="2295" y="1500"/>
                  </a:cubicBezTo>
                  <a:cubicBezTo>
                    <a:pt x="2252" y="1156"/>
                    <a:pt x="2040" y="1016"/>
                    <a:pt x="1844" y="1016"/>
                  </a:cubicBezTo>
                  <a:cubicBezTo>
                    <a:pt x="1740" y="1016"/>
                    <a:pt x="1641" y="1055"/>
                    <a:pt x="1574" y="1123"/>
                  </a:cubicBezTo>
                  <a:cubicBezTo>
                    <a:pt x="1410" y="1286"/>
                    <a:pt x="1459" y="1565"/>
                    <a:pt x="1656" y="1680"/>
                  </a:cubicBezTo>
                  <a:cubicBezTo>
                    <a:pt x="1732" y="1714"/>
                    <a:pt x="1801" y="1724"/>
                    <a:pt x="1861" y="1724"/>
                  </a:cubicBezTo>
                  <a:cubicBezTo>
                    <a:pt x="1940" y="1724"/>
                    <a:pt x="2002" y="1707"/>
                    <a:pt x="2046" y="1707"/>
                  </a:cubicBezTo>
                  <a:cubicBezTo>
                    <a:pt x="2096" y="1707"/>
                    <a:pt x="2121" y="1730"/>
                    <a:pt x="2115" y="1827"/>
                  </a:cubicBezTo>
                  <a:cubicBezTo>
                    <a:pt x="2098" y="2024"/>
                    <a:pt x="1983" y="2204"/>
                    <a:pt x="1803" y="2286"/>
                  </a:cubicBezTo>
                  <a:cubicBezTo>
                    <a:pt x="1692" y="2342"/>
                    <a:pt x="1570" y="2370"/>
                    <a:pt x="1447" y="2370"/>
                  </a:cubicBezTo>
                  <a:cubicBezTo>
                    <a:pt x="1316" y="2370"/>
                    <a:pt x="1184" y="2338"/>
                    <a:pt x="1065" y="2270"/>
                  </a:cubicBezTo>
                  <a:cubicBezTo>
                    <a:pt x="525" y="2040"/>
                    <a:pt x="164" y="1106"/>
                    <a:pt x="803" y="549"/>
                  </a:cubicBezTo>
                  <a:cubicBezTo>
                    <a:pt x="1049" y="303"/>
                    <a:pt x="1393" y="172"/>
                    <a:pt x="1738" y="155"/>
                  </a:cubicBezTo>
                  <a:cubicBezTo>
                    <a:pt x="2492" y="205"/>
                    <a:pt x="3311" y="746"/>
                    <a:pt x="3442" y="2204"/>
                  </a:cubicBezTo>
                  <a:cubicBezTo>
                    <a:pt x="3491" y="2762"/>
                    <a:pt x="3442" y="3319"/>
                    <a:pt x="3295" y="3844"/>
                  </a:cubicBezTo>
                  <a:cubicBezTo>
                    <a:pt x="3164" y="4319"/>
                    <a:pt x="2950" y="4745"/>
                    <a:pt x="2672" y="5138"/>
                  </a:cubicBezTo>
                  <a:cubicBezTo>
                    <a:pt x="2262" y="5630"/>
                    <a:pt x="1770" y="6024"/>
                    <a:pt x="1180" y="6286"/>
                  </a:cubicBezTo>
                  <a:cubicBezTo>
                    <a:pt x="1803" y="6040"/>
                    <a:pt x="2360" y="5647"/>
                    <a:pt x="2787" y="5122"/>
                  </a:cubicBezTo>
                  <a:cubicBezTo>
                    <a:pt x="3541" y="4270"/>
                    <a:pt x="4442" y="2254"/>
                    <a:pt x="3180" y="614"/>
                  </a:cubicBezTo>
                  <a:cubicBezTo>
                    <a:pt x="2834" y="207"/>
                    <a:pt x="2311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2"/>
            <p:cNvSpPr/>
            <p:nvPr/>
          </p:nvSpPr>
          <p:spPr>
            <a:xfrm>
              <a:off x="1299450" y="1492700"/>
              <a:ext cx="226625" cy="157925"/>
            </a:xfrm>
            <a:custGeom>
              <a:rect b="b" l="l" r="r" t="t"/>
              <a:pathLst>
                <a:path extrusionOk="0" h="6317" w="9065">
                  <a:moveTo>
                    <a:pt x="2008" y="1"/>
                  </a:moveTo>
                  <a:cubicBezTo>
                    <a:pt x="1099" y="1"/>
                    <a:pt x="77" y="653"/>
                    <a:pt x="33" y="1845"/>
                  </a:cubicBezTo>
                  <a:cubicBezTo>
                    <a:pt x="1" y="2714"/>
                    <a:pt x="476" y="3517"/>
                    <a:pt x="1230" y="3927"/>
                  </a:cubicBezTo>
                  <a:cubicBezTo>
                    <a:pt x="1746" y="4190"/>
                    <a:pt x="2315" y="4297"/>
                    <a:pt x="2896" y="4297"/>
                  </a:cubicBezTo>
                  <a:cubicBezTo>
                    <a:pt x="3219" y="4297"/>
                    <a:pt x="3546" y="4264"/>
                    <a:pt x="3869" y="4205"/>
                  </a:cubicBezTo>
                  <a:cubicBezTo>
                    <a:pt x="4754" y="3959"/>
                    <a:pt x="5574" y="3615"/>
                    <a:pt x="6393" y="3419"/>
                  </a:cubicBezTo>
                  <a:cubicBezTo>
                    <a:pt x="6586" y="3371"/>
                    <a:pt x="6782" y="3348"/>
                    <a:pt x="6976" y="3348"/>
                  </a:cubicBezTo>
                  <a:cubicBezTo>
                    <a:pt x="7590" y="3348"/>
                    <a:pt x="8175" y="3584"/>
                    <a:pt x="8524" y="4058"/>
                  </a:cubicBezTo>
                  <a:cubicBezTo>
                    <a:pt x="8967" y="4631"/>
                    <a:pt x="8999" y="5566"/>
                    <a:pt x="8458" y="5976"/>
                  </a:cubicBezTo>
                  <a:cubicBezTo>
                    <a:pt x="8258" y="6138"/>
                    <a:pt x="8003" y="6212"/>
                    <a:pt x="7752" y="6212"/>
                  </a:cubicBezTo>
                  <a:cubicBezTo>
                    <a:pt x="7369" y="6212"/>
                    <a:pt x="6994" y="6037"/>
                    <a:pt x="6836" y="5730"/>
                  </a:cubicBezTo>
                  <a:cubicBezTo>
                    <a:pt x="6524" y="5222"/>
                    <a:pt x="6770" y="4566"/>
                    <a:pt x="7246" y="4451"/>
                  </a:cubicBezTo>
                  <a:cubicBezTo>
                    <a:pt x="7336" y="4413"/>
                    <a:pt x="7433" y="4394"/>
                    <a:pt x="7529" y="4394"/>
                  </a:cubicBezTo>
                  <a:cubicBezTo>
                    <a:pt x="7763" y="4394"/>
                    <a:pt x="7996" y="4504"/>
                    <a:pt x="8147" y="4713"/>
                  </a:cubicBezTo>
                  <a:cubicBezTo>
                    <a:pt x="8229" y="4894"/>
                    <a:pt x="8245" y="5090"/>
                    <a:pt x="8180" y="5287"/>
                  </a:cubicBezTo>
                  <a:cubicBezTo>
                    <a:pt x="8166" y="5314"/>
                    <a:pt x="8108" y="5398"/>
                    <a:pt x="8051" y="5398"/>
                  </a:cubicBezTo>
                  <a:cubicBezTo>
                    <a:pt x="8039" y="5398"/>
                    <a:pt x="8027" y="5394"/>
                    <a:pt x="8016" y="5385"/>
                  </a:cubicBezTo>
                  <a:cubicBezTo>
                    <a:pt x="7967" y="5320"/>
                    <a:pt x="8016" y="4976"/>
                    <a:pt x="7655" y="4927"/>
                  </a:cubicBezTo>
                  <a:cubicBezTo>
                    <a:pt x="7640" y="4925"/>
                    <a:pt x="7626" y="4924"/>
                    <a:pt x="7611" y="4924"/>
                  </a:cubicBezTo>
                  <a:cubicBezTo>
                    <a:pt x="7269" y="4924"/>
                    <a:pt x="7162" y="5473"/>
                    <a:pt x="7508" y="5615"/>
                  </a:cubicBezTo>
                  <a:cubicBezTo>
                    <a:pt x="7582" y="5648"/>
                    <a:pt x="7657" y="5663"/>
                    <a:pt x="7731" y="5663"/>
                  </a:cubicBezTo>
                  <a:cubicBezTo>
                    <a:pt x="7952" y="5663"/>
                    <a:pt x="8155" y="5525"/>
                    <a:pt x="8229" y="5304"/>
                  </a:cubicBezTo>
                  <a:cubicBezTo>
                    <a:pt x="8229" y="5287"/>
                    <a:pt x="8229" y="5287"/>
                    <a:pt x="8229" y="5271"/>
                  </a:cubicBezTo>
                  <a:cubicBezTo>
                    <a:pt x="8229" y="5254"/>
                    <a:pt x="8245" y="5254"/>
                    <a:pt x="8245" y="5238"/>
                  </a:cubicBezTo>
                  <a:lnTo>
                    <a:pt x="8245" y="5222"/>
                  </a:lnTo>
                  <a:cubicBezTo>
                    <a:pt x="8262" y="5090"/>
                    <a:pt x="8262" y="4959"/>
                    <a:pt x="8229" y="4845"/>
                  </a:cubicBezTo>
                  <a:cubicBezTo>
                    <a:pt x="8104" y="4533"/>
                    <a:pt x="7809" y="4344"/>
                    <a:pt x="7501" y="4344"/>
                  </a:cubicBezTo>
                  <a:cubicBezTo>
                    <a:pt x="7404" y="4344"/>
                    <a:pt x="7307" y="4363"/>
                    <a:pt x="7213" y="4402"/>
                  </a:cubicBezTo>
                  <a:cubicBezTo>
                    <a:pt x="6721" y="4517"/>
                    <a:pt x="6426" y="5222"/>
                    <a:pt x="6754" y="5762"/>
                  </a:cubicBezTo>
                  <a:cubicBezTo>
                    <a:pt x="6927" y="6110"/>
                    <a:pt x="7343" y="6317"/>
                    <a:pt x="7774" y="6317"/>
                  </a:cubicBezTo>
                  <a:cubicBezTo>
                    <a:pt x="8035" y="6317"/>
                    <a:pt x="8301" y="6241"/>
                    <a:pt x="8524" y="6074"/>
                  </a:cubicBezTo>
                  <a:cubicBezTo>
                    <a:pt x="8950" y="5730"/>
                    <a:pt x="9065" y="5140"/>
                    <a:pt x="8917" y="4582"/>
                  </a:cubicBezTo>
                  <a:cubicBezTo>
                    <a:pt x="8819" y="4041"/>
                    <a:pt x="8458" y="3156"/>
                    <a:pt x="7196" y="2878"/>
                  </a:cubicBezTo>
                  <a:cubicBezTo>
                    <a:pt x="7057" y="2848"/>
                    <a:pt x="6915" y="2834"/>
                    <a:pt x="6771" y="2834"/>
                  </a:cubicBezTo>
                  <a:cubicBezTo>
                    <a:pt x="5442" y="2834"/>
                    <a:pt x="3903" y="3973"/>
                    <a:pt x="2328" y="3973"/>
                  </a:cubicBezTo>
                  <a:cubicBezTo>
                    <a:pt x="2099" y="3973"/>
                    <a:pt x="1870" y="3949"/>
                    <a:pt x="1640" y="3894"/>
                  </a:cubicBezTo>
                  <a:cubicBezTo>
                    <a:pt x="1541" y="3877"/>
                    <a:pt x="1459" y="3845"/>
                    <a:pt x="1361" y="3812"/>
                  </a:cubicBezTo>
                  <a:cubicBezTo>
                    <a:pt x="1345" y="3812"/>
                    <a:pt x="1328" y="3796"/>
                    <a:pt x="1295" y="3796"/>
                  </a:cubicBezTo>
                  <a:cubicBezTo>
                    <a:pt x="591" y="3419"/>
                    <a:pt x="148" y="2665"/>
                    <a:pt x="164" y="1861"/>
                  </a:cubicBezTo>
                  <a:cubicBezTo>
                    <a:pt x="187" y="739"/>
                    <a:pt x="1166" y="106"/>
                    <a:pt x="2039" y="106"/>
                  </a:cubicBezTo>
                  <a:cubicBezTo>
                    <a:pt x="2454" y="106"/>
                    <a:pt x="2845" y="249"/>
                    <a:pt x="3098" y="550"/>
                  </a:cubicBezTo>
                  <a:cubicBezTo>
                    <a:pt x="3557" y="1009"/>
                    <a:pt x="3525" y="1763"/>
                    <a:pt x="3017" y="2173"/>
                  </a:cubicBezTo>
                  <a:cubicBezTo>
                    <a:pt x="2935" y="2222"/>
                    <a:pt x="2853" y="2271"/>
                    <a:pt x="2754" y="2288"/>
                  </a:cubicBezTo>
                  <a:cubicBezTo>
                    <a:pt x="2683" y="2307"/>
                    <a:pt x="2611" y="2316"/>
                    <a:pt x="2540" y="2316"/>
                  </a:cubicBezTo>
                  <a:cubicBezTo>
                    <a:pt x="2368" y="2316"/>
                    <a:pt x="2200" y="2261"/>
                    <a:pt x="2049" y="2156"/>
                  </a:cubicBezTo>
                  <a:cubicBezTo>
                    <a:pt x="1935" y="2058"/>
                    <a:pt x="1869" y="1911"/>
                    <a:pt x="1918" y="1763"/>
                  </a:cubicBezTo>
                  <a:lnTo>
                    <a:pt x="1918" y="1763"/>
                  </a:lnTo>
                  <a:cubicBezTo>
                    <a:pt x="1991" y="1846"/>
                    <a:pt x="2090" y="1890"/>
                    <a:pt x="2190" y="1890"/>
                  </a:cubicBezTo>
                  <a:cubicBezTo>
                    <a:pt x="2248" y="1890"/>
                    <a:pt x="2307" y="1875"/>
                    <a:pt x="2361" y="1845"/>
                  </a:cubicBezTo>
                  <a:cubicBezTo>
                    <a:pt x="2590" y="1714"/>
                    <a:pt x="2525" y="1320"/>
                    <a:pt x="2197" y="1222"/>
                  </a:cubicBezTo>
                  <a:cubicBezTo>
                    <a:pt x="2167" y="1212"/>
                    <a:pt x="2136" y="1208"/>
                    <a:pt x="2107" y="1208"/>
                  </a:cubicBezTo>
                  <a:cubicBezTo>
                    <a:pt x="1781" y="1208"/>
                    <a:pt x="1511" y="1751"/>
                    <a:pt x="1902" y="2156"/>
                  </a:cubicBezTo>
                  <a:cubicBezTo>
                    <a:pt x="2048" y="2315"/>
                    <a:pt x="2258" y="2401"/>
                    <a:pt x="2470" y="2401"/>
                  </a:cubicBezTo>
                  <a:cubicBezTo>
                    <a:pt x="2544" y="2401"/>
                    <a:pt x="2617" y="2391"/>
                    <a:pt x="2689" y="2369"/>
                  </a:cubicBezTo>
                  <a:lnTo>
                    <a:pt x="2771" y="2353"/>
                  </a:lnTo>
                  <a:lnTo>
                    <a:pt x="2853" y="2320"/>
                  </a:lnTo>
                  <a:lnTo>
                    <a:pt x="2885" y="2304"/>
                  </a:lnTo>
                  <a:cubicBezTo>
                    <a:pt x="3033" y="2238"/>
                    <a:pt x="3164" y="2140"/>
                    <a:pt x="3262" y="2009"/>
                  </a:cubicBezTo>
                  <a:cubicBezTo>
                    <a:pt x="3590" y="1534"/>
                    <a:pt x="3541" y="911"/>
                    <a:pt x="3148" y="501"/>
                  </a:cubicBezTo>
                  <a:cubicBezTo>
                    <a:pt x="2886" y="163"/>
                    <a:pt x="2461" y="1"/>
                    <a:pt x="20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2"/>
            <p:cNvSpPr/>
            <p:nvPr/>
          </p:nvSpPr>
          <p:spPr>
            <a:xfrm>
              <a:off x="1337975" y="1582175"/>
              <a:ext cx="161475" cy="92700"/>
            </a:xfrm>
            <a:custGeom>
              <a:rect b="b" l="l" r="r" t="t"/>
              <a:pathLst>
                <a:path extrusionOk="0" h="3708" w="6459">
                  <a:moveTo>
                    <a:pt x="5511" y="0"/>
                  </a:moveTo>
                  <a:cubicBezTo>
                    <a:pt x="5261" y="0"/>
                    <a:pt x="4964" y="44"/>
                    <a:pt x="4623" y="167"/>
                  </a:cubicBezTo>
                  <a:cubicBezTo>
                    <a:pt x="3779" y="468"/>
                    <a:pt x="2592" y="1029"/>
                    <a:pt x="1426" y="1029"/>
                  </a:cubicBezTo>
                  <a:cubicBezTo>
                    <a:pt x="938" y="1029"/>
                    <a:pt x="454" y="931"/>
                    <a:pt x="0" y="675"/>
                  </a:cubicBezTo>
                  <a:lnTo>
                    <a:pt x="0" y="675"/>
                  </a:lnTo>
                  <a:cubicBezTo>
                    <a:pt x="0" y="676"/>
                    <a:pt x="567" y="1334"/>
                    <a:pt x="1344" y="1334"/>
                  </a:cubicBezTo>
                  <a:cubicBezTo>
                    <a:pt x="1371" y="1334"/>
                    <a:pt x="1399" y="1333"/>
                    <a:pt x="1426" y="1331"/>
                  </a:cubicBezTo>
                  <a:cubicBezTo>
                    <a:pt x="1951" y="1295"/>
                    <a:pt x="2176" y="1158"/>
                    <a:pt x="2310" y="1158"/>
                  </a:cubicBezTo>
                  <a:cubicBezTo>
                    <a:pt x="2357" y="1158"/>
                    <a:pt x="2393" y="1174"/>
                    <a:pt x="2426" y="1216"/>
                  </a:cubicBezTo>
                  <a:cubicBezTo>
                    <a:pt x="2487" y="1314"/>
                    <a:pt x="2394" y="1366"/>
                    <a:pt x="2254" y="1366"/>
                  </a:cubicBezTo>
                  <a:cubicBezTo>
                    <a:pt x="2206" y="1366"/>
                    <a:pt x="2153" y="1360"/>
                    <a:pt x="2098" y="1348"/>
                  </a:cubicBezTo>
                  <a:cubicBezTo>
                    <a:pt x="2045" y="1330"/>
                    <a:pt x="1990" y="1321"/>
                    <a:pt x="1936" y="1321"/>
                  </a:cubicBezTo>
                  <a:cubicBezTo>
                    <a:pt x="1840" y="1321"/>
                    <a:pt x="1746" y="1350"/>
                    <a:pt x="1672" y="1413"/>
                  </a:cubicBezTo>
                  <a:cubicBezTo>
                    <a:pt x="1497" y="1572"/>
                    <a:pt x="1708" y="2087"/>
                    <a:pt x="1361" y="2087"/>
                  </a:cubicBezTo>
                  <a:cubicBezTo>
                    <a:pt x="1351" y="2087"/>
                    <a:pt x="1340" y="2086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17" y="2459"/>
                    <a:pt x="2048" y="2459"/>
                  </a:cubicBezTo>
                  <a:cubicBezTo>
                    <a:pt x="2188" y="2459"/>
                    <a:pt x="2343" y="2419"/>
                    <a:pt x="2508" y="2315"/>
                  </a:cubicBezTo>
                  <a:cubicBezTo>
                    <a:pt x="3180" y="1872"/>
                    <a:pt x="2803" y="1380"/>
                    <a:pt x="3066" y="1249"/>
                  </a:cubicBezTo>
                  <a:cubicBezTo>
                    <a:pt x="3109" y="1226"/>
                    <a:pt x="3151" y="1216"/>
                    <a:pt x="3190" y="1216"/>
                  </a:cubicBezTo>
                  <a:cubicBezTo>
                    <a:pt x="3373" y="1216"/>
                    <a:pt x="3484" y="1446"/>
                    <a:pt x="3295" y="1675"/>
                  </a:cubicBezTo>
                  <a:cubicBezTo>
                    <a:pt x="3066" y="1938"/>
                    <a:pt x="2213" y="2888"/>
                    <a:pt x="3557" y="3708"/>
                  </a:cubicBezTo>
                  <a:cubicBezTo>
                    <a:pt x="3557" y="3708"/>
                    <a:pt x="3361" y="3249"/>
                    <a:pt x="3721" y="3085"/>
                  </a:cubicBezTo>
                  <a:cubicBezTo>
                    <a:pt x="4082" y="2921"/>
                    <a:pt x="4803" y="2708"/>
                    <a:pt x="4705" y="2200"/>
                  </a:cubicBezTo>
                  <a:cubicBezTo>
                    <a:pt x="4606" y="1708"/>
                    <a:pt x="4246" y="954"/>
                    <a:pt x="4836" y="512"/>
                  </a:cubicBezTo>
                  <a:cubicBezTo>
                    <a:pt x="5192" y="242"/>
                    <a:pt x="5497" y="142"/>
                    <a:pt x="5802" y="142"/>
                  </a:cubicBezTo>
                  <a:cubicBezTo>
                    <a:pt x="6015" y="142"/>
                    <a:pt x="6229" y="191"/>
                    <a:pt x="6459" y="266"/>
                  </a:cubicBezTo>
                  <a:cubicBezTo>
                    <a:pt x="6459" y="266"/>
                    <a:pt x="6127" y="0"/>
                    <a:pt x="55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2"/>
            <p:cNvSpPr/>
            <p:nvPr/>
          </p:nvSpPr>
          <p:spPr>
            <a:xfrm>
              <a:off x="1367875" y="1490500"/>
              <a:ext cx="90175" cy="63100"/>
            </a:xfrm>
            <a:custGeom>
              <a:rect b="b" l="l" r="r" t="t"/>
              <a:pathLst>
                <a:path extrusionOk="0" h="2524" w="3607">
                  <a:moveTo>
                    <a:pt x="1101" y="1"/>
                  </a:moveTo>
                  <a:cubicBezTo>
                    <a:pt x="505" y="1"/>
                    <a:pt x="1" y="130"/>
                    <a:pt x="1" y="130"/>
                  </a:cubicBezTo>
                  <a:cubicBezTo>
                    <a:pt x="1" y="130"/>
                    <a:pt x="952" y="195"/>
                    <a:pt x="1197" y="556"/>
                  </a:cubicBezTo>
                  <a:cubicBezTo>
                    <a:pt x="1361" y="736"/>
                    <a:pt x="1427" y="1015"/>
                    <a:pt x="1345" y="1261"/>
                  </a:cubicBezTo>
                  <a:cubicBezTo>
                    <a:pt x="1296" y="1490"/>
                    <a:pt x="1181" y="2146"/>
                    <a:pt x="2214" y="2162"/>
                  </a:cubicBezTo>
                  <a:cubicBezTo>
                    <a:pt x="3246" y="2162"/>
                    <a:pt x="3082" y="2523"/>
                    <a:pt x="3082" y="2523"/>
                  </a:cubicBezTo>
                  <a:cubicBezTo>
                    <a:pt x="3082" y="2523"/>
                    <a:pt x="3607" y="1769"/>
                    <a:pt x="2738" y="622"/>
                  </a:cubicBezTo>
                  <a:cubicBezTo>
                    <a:pt x="2364" y="126"/>
                    <a:pt x="1688" y="1"/>
                    <a:pt x="11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2"/>
            <p:cNvSpPr/>
            <p:nvPr/>
          </p:nvSpPr>
          <p:spPr>
            <a:xfrm>
              <a:off x="1332225" y="1423675"/>
              <a:ext cx="56575" cy="66800"/>
            </a:xfrm>
            <a:custGeom>
              <a:rect b="b" l="l" r="r" t="t"/>
              <a:pathLst>
                <a:path extrusionOk="0" h="2672" w="2263">
                  <a:moveTo>
                    <a:pt x="1132" y="0"/>
                  </a:moveTo>
                  <a:lnTo>
                    <a:pt x="1132" y="0"/>
                  </a:lnTo>
                  <a:cubicBezTo>
                    <a:pt x="837" y="164"/>
                    <a:pt x="738" y="705"/>
                    <a:pt x="804" y="1426"/>
                  </a:cubicBezTo>
                  <a:cubicBezTo>
                    <a:pt x="870" y="2164"/>
                    <a:pt x="1" y="2606"/>
                    <a:pt x="1" y="2606"/>
                  </a:cubicBezTo>
                  <a:cubicBezTo>
                    <a:pt x="591" y="2410"/>
                    <a:pt x="1771" y="2672"/>
                    <a:pt x="2017" y="2016"/>
                  </a:cubicBezTo>
                  <a:cubicBezTo>
                    <a:pt x="2263" y="1344"/>
                    <a:pt x="1640" y="934"/>
                    <a:pt x="1279" y="738"/>
                  </a:cubicBezTo>
                  <a:cubicBezTo>
                    <a:pt x="919" y="541"/>
                    <a:pt x="1132" y="0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2"/>
            <p:cNvSpPr/>
            <p:nvPr/>
          </p:nvSpPr>
          <p:spPr>
            <a:xfrm>
              <a:off x="1248225" y="1452750"/>
              <a:ext cx="79525" cy="107800"/>
            </a:xfrm>
            <a:custGeom>
              <a:rect b="b" l="l" r="r" t="t"/>
              <a:pathLst>
                <a:path extrusionOk="0" h="4312" w="3181">
                  <a:moveTo>
                    <a:pt x="2804" y="1"/>
                  </a:moveTo>
                  <a:cubicBezTo>
                    <a:pt x="2707" y="97"/>
                    <a:pt x="2587" y="136"/>
                    <a:pt x="2464" y="136"/>
                  </a:cubicBezTo>
                  <a:cubicBezTo>
                    <a:pt x="2440" y="136"/>
                    <a:pt x="2417" y="135"/>
                    <a:pt x="2394" y="132"/>
                  </a:cubicBezTo>
                  <a:cubicBezTo>
                    <a:pt x="2332" y="120"/>
                    <a:pt x="2245" y="111"/>
                    <a:pt x="2145" y="111"/>
                  </a:cubicBezTo>
                  <a:cubicBezTo>
                    <a:pt x="1821" y="111"/>
                    <a:pt x="1368" y="213"/>
                    <a:pt x="1230" y="689"/>
                  </a:cubicBezTo>
                  <a:cubicBezTo>
                    <a:pt x="1033" y="1312"/>
                    <a:pt x="1181" y="1705"/>
                    <a:pt x="1394" y="1886"/>
                  </a:cubicBezTo>
                  <a:cubicBezTo>
                    <a:pt x="1623" y="2066"/>
                    <a:pt x="1623" y="2443"/>
                    <a:pt x="1459" y="2492"/>
                  </a:cubicBezTo>
                  <a:cubicBezTo>
                    <a:pt x="1424" y="2510"/>
                    <a:pt x="1387" y="2518"/>
                    <a:pt x="1352" y="2518"/>
                  </a:cubicBezTo>
                  <a:cubicBezTo>
                    <a:pt x="1195" y="2518"/>
                    <a:pt x="1065" y="2355"/>
                    <a:pt x="1132" y="2181"/>
                  </a:cubicBezTo>
                  <a:cubicBezTo>
                    <a:pt x="1206" y="1956"/>
                    <a:pt x="1035" y="1732"/>
                    <a:pt x="806" y="1732"/>
                  </a:cubicBezTo>
                  <a:cubicBezTo>
                    <a:pt x="784" y="1732"/>
                    <a:pt x="761" y="1734"/>
                    <a:pt x="738" y="1738"/>
                  </a:cubicBezTo>
                  <a:cubicBezTo>
                    <a:pt x="678" y="1746"/>
                    <a:pt x="624" y="1750"/>
                    <a:pt x="575" y="1750"/>
                  </a:cubicBezTo>
                  <a:cubicBezTo>
                    <a:pt x="413" y="1750"/>
                    <a:pt x="317" y="1704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1" y="2492"/>
                    <a:pt x="689" y="2935"/>
                  </a:cubicBezTo>
                  <a:cubicBezTo>
                    <a:pt x="1377" y="3361"/>
                    <a:pt x="1738" y="4049"/>
                    <a:pt x="2131" y="4312"/>
                  </a:cubicBezTo>
                  <a:cubicBezTo>
                    <a:pt x="2131" y="4312"/>
                    <a:pt x="1525" y="3345"/>
                    <a:pt x="2082" y="2476"/>
                  </a:cubicBezTo>
                  <a:cubicBezTo>
                    <a:pt x="2640" y="1607"/>
                    <a:pt x="3181" y="1345"/>
                    <a:pt x="28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2"/>
            <p:cNvSpPr/>
            <p:nvPr/>
          </p:nvSpPr>
          <p:spPr>
            <a:xfrm>
              <a:off x="1142925" y="1294200"/>
              <a:ext cx="202850" cy="202425"/>
            </a:xfrm>
            <a:custGeom>
              <a:rect b="b" l="l" r="r" t="t"/>
              <a:pathLst>
                <a:path extrusionOk="0" h="8097" w="8114">
                  <a:moveTo>
                    <a:pt x="2354" y="1"/>
                  </a:moveTo>
                  <a:cubicBezTo>
                    <a:pt x="2263" y="1"/>
                    <a:pt x="2172" y="6"/>
                    <a:pt x="2082" y="16"/>
                  </a:cubicBezTo>
                  <a:cubicBezTo>
                    <a:pt x="754" y="180"/>
                    <a:pt x="0" y="1983"/>
                    <a:pt x="770" y="3228"/>
                  </a:cubicBezTo>
                  <a:cubicBezTo>
                    <a:pt x="1388" y="4207"/>
                    <a:pt x="2503" y="4480"/>
                    <a:pt x="3480" y="4480"/>
                  </a:cubicBezTo>
                  <a:cubicBezTo>
                    <a:pt x="3567" y="4480"/>
                    <a:pt x="3653" y="4478"/>
                    <a:pt x="3737" y="4474"/>
                  </a:cubicBezTo>
                  <a:cubicBezTo>
                    <a:pt x="3950" y="4474"/>
                    <a:pt x="4196" y="4441"/>
                    <a:pt x="4442" y="4409"/>
                  </a:cubicBezTo>
                  <a:cubicBezTo>
                    <a:pt x="4442" y="4409"/>
                    <a:pt x="4635" y="4378"/>
                    <a:pt x="4927" y="4378"/>
                  </a:cubicBezTo>
                  <a:cubicBezTo>
                    <a:pt x="5409" y="4378"/>
                    <a:pt x="6161" y="4461"/>
                    <a:pt x="6753" y="4900"/>
                  </a:cubicBezTo>
                  <a:cubicBezTo>
                    <a:pt x="7147" y="5245"/>
                    <a:pt x="7409" y="5720"/>
                    <a:pt x="7507" y="6228"/>
                  </a:cubicBezTo>
                  <a:cubicBezTo>
                    <a:pt x="7507" y="6228"/>
                    <a:pt x="7671" y="7425"/>
                    <a:pt x="7097" y="8064"/>
                  </a:cubicBezTo>
                  <a:lnTo>
                    <a:pt x="7065" y="8097"/>
                  </a:lnTo>
                  <a:cubicBezTo>
                    <a:pt x="7065" y="8097"/>
                    <a:pt x="8114" y="7572"/>
                    <a:pt x="7983" y="5982"/>
                  </a:cubicBezTo>
                  <a:cubicBezTo>
                    <a:pt x="7875" y="4661"/>
                    <a:pt x="6825" y="4005"/>
                    <a:pt x="5498" y="4005"/>
                  </a:cubicBezTo>
                  <a:cubicBezTo>
                    <a:pt x="5211" y="4005"/>
                    <a:pt x="4912" y="4036"/>
                    <a:pt x="4606" y="4097"/>
                  </a:cubicBezTo>
                  <a:cubicBezTo>
                    <a:pt x="4097" y="4198"/>
                    <a:pt x="3644" y="4248"/>
                    <a:pt x="3237" y="4248"/>
                  </a:cubicBezTo>
                  <a:cubicBezTo>
                    <a:pt x="2713" y="4248"/>
                    <a:pt x="2265" y="4165"/>
                    <a:pt x="1869" y="3999"/>
                  </a:cubicBezTo>
                  <a:cubicBezTo>
                    <a:pt x="1475" y="3802"/>
                    <a:pt x="1147" y="3507"/>
                    <a:pt x="918" y="3147"/>
                  </a:cubicBezTo>
                  <a:cubicBezTo>
                    <a:pt x="180" y="1999"/>
                    <a:pt x="885" y="294"/>
                    <a:pt x="2098" y="163"/>
                  </a:cubicBezTo>
                  <a:cubicBezTo>
                    <a:pt x="2208" y="144"/>
                    <a:pt x="2320" y="134"/>
                    <a:pt x="2431" y="134"/>
                  </a:cubicBezTo>
                  <a:cubicBezTo>
                    <a:pt x="2884" y="134"/>
                    <a:pt x="3327" y="297"/>
                    <a:pt x="3590" y="639"/>
                  </a:cubicBezTo>
                  <a:cubicBezTo>
                    <a:pt x="3868" y="1032"/>
                    <a:pt x="3918" y="1557"/>
                    <a:pt x="3721" y="1999"/>
                  </a:cubicBezTo>
                  <a:cubicBezTo>
                    <a:pt x="3573" y="2334"/>
                    <a:pt x="3228" y="2538"/>
                    <a:pt x="2874" y="2538"/>
                  </a:cubicBezTo>
                  <a:cubicBezTo>
                    <a:pt x="2795" y="2538"/>
                    <a:pt x="2716" y="2528"/>
                    <a:pt x="2639" y="2507"/>
                  </a:cubicBezTo>
                  <a:cubicBezTo>
                    <a:pt x="2196" y="2393"/>
                    <a:pt x="2016" y="1966"/>
                    <a:pt x="2360" y="1917"/>
                  </a:cubicBezTo>
                  <a:cubicBezTo>
                    <a:pt x="2770" y="1852"/>
                    <a:pt x="2836" y="1507"/>
                    <a:pt x="2705" y="1212"/>
                  </a:cubicBezTo>
                  <a:cubicBezTo>
                    <a:pt x="2644" y="1091"/>
                    <a:pt x="2506" y="1022"/>
                    <a:pt x="2358" y="1022"/>
                  </a:cubicBezTo>
                  <a:cubicBezTo>
                    <a:pt x="2147" y="1022"/>
                    <a:pt x="1917" y="1163"/>
                    <a:pt x="1869" y="1491"/>
                  </a:cubicBezTo>
                  <a:cubicBezTo>
                    <a:pt x="1803" y="1753"/>
                    <a:pt x="1885" y="2032"/>
                    <a:pt x="2065" y="2245"/>
                  </a:cubicBezTo>
                  <a:cubicBezTo>
                    <a:pt x="2241" y="2429"/>
                    <a:pt x="2579" y="2587"/>
                    <a:pt x="2924" y="2587"/>
                  </a:cubicBezTo>
                  <a:cubicBezTo>
                    <a:pt x="3256" y="2587"/>
                    <a:pt x="3594" y="2441"/>
                    <a:pt x="3803" y="2032"/>
                  </a:cubicBezTo>
                  <a:cubicBezTo>
                    <a:pt x="4032" y="1557"/>
                    <a:pt x="3983" y="999"/>
                    <a:pt x="3688" y="557"/>
                  </a:cubicBezTo>
                  <a:cubicBezTo>
                    <a:pt x="3381" y="166"/>
                    <a:pt x="2872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2"/>
            <p:cNvSpPr/>
            <p:nvPr/>
          </p:nvSpPr>
          <p:spPr>
            <a:xfrm>
              <a:off x="1175700" y="1410675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3570" y="0"/>
                  </a:moveTo>
                  <a:cubicBezTo>
                    <a:pt x="3274" y="0"/>
                    <a:pt x="2923" y="41"/>
                    <a:pt x="2525" y="159"/>
                  </a:cubicBezTo>
                  <a:cubicBezTo>
                    <a:pt x="1964" y="319"/>
                    <a:pt x="1489" y="378"/>
                    <a:pt x="1100" y="378"/>
                  </a:cubicBezTo>
                  <a:cubicBezTo>
                    <a:pt x="568" y="378"/>
                    <a:pt x="199" y="266"/>
                    <a:pt x="0" y="143"/>
                  </a:cubicBezTo>
                  <a:lnTo>
                    <a:pt x="0" y="143"/>
                  </a:lnTo>
                  <a:cubicBezTo>
                    <a:pt x="131" y="258"/>
                    <a:pt x="263" y="389"/>
                    <a:pt x="377" y="520"/>
                  </a:cubicBezTo>
                  <a:cubicBezTo>
                    <a:pt x="438" y="641"/>
                    <a:pt x="596" y="1389"/>
                    <a:pt x="1186" y="1389"/>
                  </a:cubicBezTo>
                  <a:cubicBezTo>
                    <a:pt x="1235" y="1389"/>
                    <a:pt x="1288" y="1384"/>
                    <a:pt x="1344" y="1372"/>
                  </a:cubicBezTo>
                  <a:cubicBezTo>
                    <a:pt x="2082" y="1225"/>
                    <a:pt x="1935" y="749"/>
                    <a:pt x="2410" y="618"/>
                  </a:cubicBezTo>
                  <a:cubicBezTo>
                    <a:pt x="2502" y="590"/>
                    <a:pt x="2581" y="578"/>
                    <a:pt x="2647" y="578"/>
                  </a:cubicBezTo>
                  <a:cubicBezTo>
                    <a:pt x="2920" y="578"/>
                    <a:pt x="2971" y="782"/>
                    <a:pt x="2852" y="848"/>
                  </a:cubicBezTo>
                  <a:cubicBezTo>
                    <a:pt x="2791" y="886"/>
                    <a:pt x="2737" y="899"/>
                    <a:pt x="2679" y="899"/>
                  </a:cubicBezTo>
                  <a:cubicBezTo>
                    <a:pt x="2612" y="899"/>
                    <a:pt x="2539" y="882"/>
                    <a:pt x="2443" y="864"/>
                  </a:cubicBezTo>
                  <a:cubicBezTo>
                    <a:pt x="2435" y="863"/>
                    <a:pt x="2426" y="863"/>
                    <a:pt x="2416" y="863"/>
                  </a:cubicBezTo>
                  <a:cubicBezTo>
                    <a:pt x="2234" y="863"/>
                    <a:pt x="1811" y="1017"/>
                    <a:pt x="1967" y="1438"/>
                  </a:cubicBezTo>
                  <a:cubicBezTo>
                    <a:pt x="2131" y="1864"/>
                    <a:pt x="2377" y="2225"/>
                    <a:pt x="2098" y="2372"/>
                  </a:cubicBezTo>
                  <a:cubicBezTo>
                    <a:pt x="2098" y="2372"/>
                    <a:pt x="3033" y="2372"/>
                    <a:pt x="3344" y="2110"/>
                  </a:cubicBezTo>
                  <a:cubicBezTo>
                    <a:pt x="3705" y="1848"/>
                    <a:pt x="3852" y="1405"/>
                    <a:pt x="3721" y="979"/>
                  </a:cubicBezTo>
                  <a:cubicBezTo>
                    <a:pt x="3623" y="504"/>
                    <a:pt x="3930" y="196"/>
                    <a:pt x="4398" y="196"/>
                  </a:cubicBezTo>
                  <a:cubicBezTo>
                    <a:pt x="4479" y="196"/>
                    <a:pt x="4566" y="206"/>
                    <a:pt x="4655" y="225"/>
                  </a:cubicBezTo>
                  <a:cubicBezTo>
                    <a:pt x="4655" y="225"/>
                    <a:pt x="4262" y="0"/>
                    <a:pt x="35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2"/>
            <p:cNvSpPr/>
            <p:nvPr/>
          </p:nvSpPr>
          <p:spPr>
            <a:xfrm>
              <a:off x="1204800" y="1301150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262" y="0"/>
                  </a:moveTo>
                  <a:cubicBezTo>
                    <a:pt x="1688" y="426"/>
                    <a:pt x="1836" y="1065"/>
                    <a:pt x="1639" y="1656"/>
                  </a:cubicBezTo>
                  <a:cubicBezTo>
                    <a:pt x="1406" y="2416"/>
                    <a:pt x="870" y="2608"/>
                    <a:pt x="416" y="2608"/>
                  </a:cubicBezTo>
                  <a:cubicBezTo>
                    <a:pt x="263" y="2608"/>
                    <a:pt x="120" y="2586"/>
                    <a:pt x="0" y="2557"/>
                  </a:cubicBezTo>
                  <a:lnTo>
                    <a:pt x="0" y="2557"/>
                  </a:lnTo>
                  <a:cubicBezTo>
                    <a:pt x="0" y="2557"/>
                    <a:pt x="243" y="3347"/>
                    <a:pt x="1008" y="3347"/>
                  </a:cubicBezTo>
                  <a:cubicBezTo>
                    <a:pt x="1037" y="3347"/>
                    <a:pt x="1067" y="3346"/>
                    <a:pt x="1098" y="3344"/>
                  </a:cubicBezTo>
                  <a:cubicBezTo>
                    <a:pt x="1951" y="3278"/>
                    <a:pt x="1902" y="2639"/>
                    <a:pt x="1885" y="2344"/>
                  </a:cubicBezTo>
                  <a:cubicBezTo>
                    <a:pt x="1885" y="2065"/>
                    <a:pt x="1869" y="1836"/>
                    <a:pt x="1967" y="1836"/>
                  </a:cubicBezTo>
                  <a:cubicBezTo>
                    <a:pt x="2082" y="1836"/>
                    <a:pt x="2115" y="1951"/>
                    <a:pt x="2049" y="2147"/>
                  </a:cubicBezTo>
                  <a:cubicBezTo>
                    <a:pt x="1983" y="2344"/>
                    <a:pt x="1836" y="2983"/>
                    <a:pt x="2934" y="3082"/>
                  </a:cubicBezTo>
                  <a:cubicBezTo>
                    <a:pt x="2787" y="3000"/>
                    <a:pt x="2770" y="2803"/>
                    <a:pt x="2869" y="2672"/>
                  </a:cubicBezTo>
                  <a:cubicBezTo>
                    <a:pt x="3016" y="2426"/>
                    <a:pt x="3229" y="1967"/>
                    <a:pt x="2508" y="1344"/>
                  </a:cubicBezTo>
                  <a:cubicBezTo>
                    <a:pt x="1770" y="721"/>
                    <a:pt x="1721" y="279"/>
                    <a:pt x="12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2"/>
            <p:cNvSpPr/>
            <p:nvPr/>
          </p:nvSpPr>
          <p:spPr>
            <a:xfrm>
              <a:off x="1122025" y="1181725"/>
              <a:ext cx="47950" cy="191550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8"/>
                    <a:pt x="869" y="2630"/>
                    <a:pt x="738" y="4007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515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2"/>
            <p:cNvSpPr/>
            <p:nvPr/>
          </p:nvSpPr>
          <p:spPr>
            <a:xfrm>
              <a:off x="1002350" y="1156775"/>
              <a:ext cx="213950" cy="254625"/>
            </a:xfrm>
            <a:custGeom>
              <a:rect b="b" l="l" r="r" t="t"/>
              <a:pathLst>
                <a:path extrusionOk="0" h="10185" w="8558">
                  <a:moveTo>
                    <a:pt x="2259" y="0"/>
                  </a:moveTo>
                  <a:cubicBezTo>
                    <a:pt x="1355" y="0"/>
                    <a:pt x="524" y="459"/>
                    <a:pt x="296" y="1169"/>
                  </a:cubicBezTo>
                  <a:cubicBezTo>
                    <a:pt x="1" y="1956"/>
                    <a:pt x="411" y="2661"/>
                    <a:pt x="820" y="2890"/>
                  </a:cubicBezTo>
                  <a:cubicBezTo>
                    <a:pt x="1045" y="3036"/>
                    <a:pt x="1306" y="3099"/>
                    <a:pt x="1562" y="3099"/>
                  </a:cubicBezTo>
                  <a:cubicBezTo>
                    <a:pt x="2109" y="3099"/>
                    <a:pt x="2632" y="2811"/>
                    <a:pt x="2722" y="2431"/>
                  </a:cubicBezTo>
                  <a:cubicBezTo>
                    <a:pt x="2866" y="2028"/>
                    <a:pt x="2554" y="1637"/>
                    <a:pt x="2165" y="1637"/>
                  </a:cubicBezTo>
                  <a:cubicBezTo>
                    <a:pt x="2112" y="1637"/>
                    <a:pt x="2056" y="1645"/>
                    <a:pt x="2001" y="1661"/>
                  </a:cubicBezTo>
                  <a:cubicBezTo>
                    <a:pt x="1673" y="1726"/>
                    <a:pt x="1492" y="2071"/>
                    <a:pt x="1607" y="2382"/>
                  </a:cubicBezTo>
                  <a:cubicBezTo>
                    <a:pt x="1695" y="2634"/>
                    <a:pt x="1978" y="2663"/>
                    <a:pt x="2103" y="2663"/>
                  </a:cubicBezTo>
                  <a:cubicBezTo>
                    <a:pt x="2141" y="2663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100" y="2828"/>
                    <a:pt x="1888" y="2952"/>
                    <a:pt x="1630" y="2952"/>
                  </a:cubicBezTo>
                  <a:cubicBezTo>
                    <a:pt x="1432" y="2952"/>
                    <a:pt x="1207" y="2879"/>
                    <a:pt x="1001" y="2693"/>
                  </a:cubicBezTo>
                  <a:cubicBezTo>
                    <a:pt x="575" y="2316"/>
                    <a:pt x="493" y="1071"/>
                    <a:pt x="1214" y="497"/>
                  </a:cubicBezTo>
                  <a:cubicBezTo>
                    <a:pt x="1538" y="261"/>
                    <a:pt x="1915" y="131"/>
                    <a:pt x="2321" y="131"/>
                  </a:cubicBezTo>
                  <a:cubicBezTo>
                    <a:pt x="2367" y="131"/>
                    <a:pt x="2413" y="133"/>
                    <a:pt x="2460" y="136"/>
                  </a:cubicBezTo>
                  <a:cubicBezTo>
                    <a:pt x="2591" y="153"/>
                    <a:pt x="2722" y="169"/>
                    <a:pt x="2837" y="202"/>
                  </a:cubicBezTo>
                  <a:cubicBezTo>
                    <a:pt x="3935" y="464"/>
                    <a:pt x="4656" y="1644"/>
                    <a:pt x="4885" y="2874"/>
                  </a:cubicBezTo>
                  <a:cubicBezTo>
                    <a:pt x="5131" y="4103"/>
                    <a:pt x="4885" y="5365"/>
                    <a:pt x="4967" y="6480"/>
                  </a:cubicBezTo>
                  <a:cubicBezTo>
                    <a:pt x="4918" y="7496"/>
                    <a:pt x="5312" y="8496"/>
                    <a:pt x="6049" y="9184"/>
                  </a:cubicBezTo>
                  <a:cubicBezTo>
                    <a:pt x="6754" y="9807"/>
                    <a:pt x="7639" y="10151"/>
                    <a:pt x="8557" y="10184"/>
                  </a:cubicBezTo>
                  <a:cubicBezTo>
                    <a:pt x="7639" y="10119"/>
                    <a:pt x="6770" y="9742"/>
                    <a:pt x="6098" y="9119"/>
                  </a:cubicBezTo>
                  <a:cubicBezTo>
                    <a:pt x="5394" y="8430"/>
                    <a:pt x="5017" y="7463"/>
                    <a:pt x="5082" y="6480"/>
                  </a:cubicBezTo>
                  <a:cubicBezTo>
                    <a:pt x="5033" y="5365"/>
                    <a:pt x="5279" y="4136"/>
                    <a:pt x="5033" y="2841"/>
                  </a:cubicBezTo>
                  <a:cubicBezTo>
                    <a:pt x="4803" y="1579"/>
                    <a:pt x="4049" y="333"/>
                    <a:pt x="2869" y="71"/>
                  </a:cubicBezTo>
                  <a:cubicBezTo>
                    <a:pt x="2666" y="23"/>
                    <a:pt x="2461" y="0"/>
                    <a:pt x="22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2"/>
            <p:cNvSpPr/>
            <p:nvPr/>
          </p:nvSpPr>
          <p:spPr>
            <a:xfrm>
              <a:off x="1051950" y="1192325"/>
              <a:ext cx="62725" cy="52600"/>
            </a:xfrm>
            <a:custGeom>
              <a:rect b="b" l="l" r="r" t="t"/>
              <a:pathLst>
                <a:path extrusionOk="0" h="2104" w="2509">
                  <a:moveTo>
                    <a:pt x="1802" y="1"/>
                  </a:moveTo>
                  <a:cubicBezTo>
                    <a:pt x="1331" y="1"/>
                    <a:pt x="1020" y="390"/>
                    <a:pt x="934" y="1091"/>
                  </a:cubicBezTo>
                  <a:cubicBezTo>
                    <a:pt x="853" y="1742"/>
                    <a:pt x="267" y="1798"/>
                    <a:pt x="67" y="1798"/>
                  </a:cubicBezTo>
                  <a:cubicBezTo>
                    <a:pt x="25" y="1798"/>
                    <a:pt x="0" y="1796"/>
                    <a:pt x="0" y="1796"/>
                  </a:cubicBezTo>
                  <a:lnTo>
                    <a:pt x="0" y="1796"/>
                  </a:lnTo>
                  <a:cubicBezTo>
                    <a:pt x="121" y="1851"/>
                    <a:pt x="702" y="2103"/>
                    <a:pt x="1241" y="2103"/>
                  </a:cubicBezTo>
                  <a:cubicBezTo>
                    <a:pt x="1509" y="2103"/>
                    <a:pt x="1766" y="2041"/>
                    <a:pt x="1951" y="1862"/>
                  </a:cubicBezTo>
                  <a:cubicBezTo>
                    <a:pt x="2508" y="1304"/>
                    <a:pt x="2115" y="616"/>
                    <a:pt x="1967" y="386"/>
                  </a:cubicBezTo>
                  <a:cubicBezTo>
                    <a:pt x="1869" y="272"/>
                    <a:pt x="1902" y="91"/>
                    <a:pt x="2016" y="26"/>
                  </a:cubicBezTo>
                  <a:cubicBezTo>
                    <a:pt x="1942" y="9"/>
                    <a:pt x="1870" y="1"/>
                    <a:pt x="18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2"/>
            <p:cNvSpPr/>
            <p:nvPr/>
          </p:nvSpPr>
          <p:spPr>
            <a:xfrm>
              <a:off x="990475" y="1196225"/>
              <a:ext cx="120500" cy="136900"/>
            </a:xfrm>
            <a:custGeom>
              <a:rect b="b" l="l" r="r" t="t"/>
              <a:pathLst>
                <a:path extrusionOk="0" h="5476" w="4820">
                  <a:moveTo>
                    <a:pt x="459" y="1"/>
                  </a:moveTo>
                  <a:cubicBezTo>
                    <a:pt x="0" y="804"/>
                    <a:pt x="230" y="2115"/>
                    <a:pt x="869" y="3017"/>
                  </a:cubicBezTo>
                  <a:cubicBezTo>
                    <a:pt x="1362" y="3700"/>
                    <a:pt x="2129" y="3778"/>
                    <a:pt x="2453" y="3778"/>
                  </a:cubicBezTo>
                  <a:cubicBezTo>
                    <a:pt x="2549" y="3778"/>
                    <a:pt x="2607" y="3771"/>
                    <a:pt x="2607" y="3771"/>
                  </a:cubicBezTo>
                  <a:cubicBezTo>
                    <a:pt x="2344" y="3689"/>
                    <a:pt x="2279" y="3361"/>
                    <a:pt x="2476" y="3115"/>
                  </a:cubicBezTo>
                  <a:cubicBezTo>
                    <a:pt x="2639" y="2968"/>
                    <a:pt x="2607" y="2705"/>
                    <a:pt x="2410" y="2591"/>
                  </a:cubicBezTo>
                  <a:cubicBezTo>
                    <a:pt x="2295" y="2542"/>
                    <a:pt x="2017" y="2312"/>
                    <a:pt x="2246" y="2181"/>
                  </a:cubicBezTo>
                  <a:cubicBezTo>
                    <a:pt x="2274" y="2163"/>
                    <a:pt x="2305" y="2154"/>
                    <a:pt x="2338" y="2154"/>
                  </a:cubicBezTo>
                  <a:cubicBezTo>
                    <a:pt x="2576" y="2154"/>
                    <a:pt x="2912" y="2595"/>
                    <a:pt x="2869" y="3099"/>
                  </a:cubicBezTo>
                  <a:cubicBezTo>
                    <a:pt x="2820" y="3673"/>
                    <a:pt x="3082" y="3836"/>
                    <a:pt x="3475" y="4131"/>
                  </a:cubicBezTo>
                  <a:cubicBezTo>
                    <a:pt x="3869" y="4410"/>
                    <a:pt x="3639" y="4935"/>
                    <a:pt x="3639" y="4935"/>
                  </a:cubicBezTo>
                  <a:cubicBezTo>
                    <a:pt x="4361" y="4525"/>
                    <a:pt x="4197" y="3853"/>
                    <a:pt x="4115" y="3705"/>
                  </a:cubicBezTo>
                  <a:cubicBezTo>
                    <a:pt x="4033" y="3541"/>
                    <a:pt x="3836" y="3296"/>
                    <a:pt x="4066" y="3197"/>
                  </a:cubicBezTo>
                  <a:cubicBezTo>
                    <a:pt x="4081" y="3190"/>
                    <a:pt x="4095" y="3186"/>
                    <a:pt x="4109" y="3186"/>
                  </a:cubicBezTo>
                  <a:cubicBezTo>
                    <a:pt x="4305" y="3186"/>
                    <a:pt x="4377" y="3914"/>
                    <a:pt x="4377" y="4541"/>
                  </a:cubicBezTo>
                  <a:cubicBezTo>
                    <a:pt x="4344" y="4918"/>
                    <a:pt x="4508" y="5262"/>
                    <a:pt x="4820" y="5476"/>
                  </a:cubicBezTo>
                  <a:cubicBezTo>
                    <a:pt x="4688" y="5148"/>
                    <a:pt x="4623" y="4804"/>
                    <a:pt x="4639" y="4443"/>
                  </a:cubicBezTo>
                  <a:cubicBezTo>
                    <a:pt x="4623" y="3935"/>
                    <a:pt x="4721" y="3017"/>
                    <a:pt x="3820" y="2394"/>
                  </a:cubicBezTo>
                  <a:cubicBezTo>
                    <a:pt x="2902" y="1771"/>
                    <a:pt x="1804" y="2050"/>
                    <a:pt x="1000" y="1476"/>
                  </a:cubicBezTo>
                  <a:cubicBezTo>
                    <a:pt x="541" y="1148"/>
                    <a:pt x="328" y="558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2"/>
            <p:cNvSpPr/>
            <p:nvPr/>
          </p:nvSpPr>
          <p:spPr>
            <a:xfrm>
              <a:off x="950725" y="1157500"/>
              <a:ext cx="74200" cy="48925"/>
            </a:xfrm>
            <a:custGeom>
              <a:rect b="b" l="l" r="r" t="t"/>
              <a:pathLst>
                <a:path extrusionOk="0" h="1957" w="2968">
                  <a:moveTo>
                    <a:pt x="2023" y="0"/>
                  </a:moveTo>
                  <a:cubicBezTo>
                    <a:pt x="332" y="0"/>
                    <a:pt x="296" y="1087"/>
                    <a:pt x="296" y="1370"/>
                  </a:cubicBezTo>
                  <a:cubicBezTo>
                    <a:pt x="296" y="1550"/>
                    <a:pt x="164" y="1730"/>
                    <a:pt x="1" y="1796"/>
                  </a:cubicBezTo>
                  <a:cubicBezTo>
                    <a:pt x="268" y="1908"/>
                    <a:pt x="503" y="1957"/>
                    <a:pt x="708" y="1957"/>
                  </a:cubicBezTo>
                  <a:cubicBezTo>
                    <a:pt x="1460" y="1957"/>
                    <a:pt x="1831" y="1311"/>
                    <a:pt x="2049" y="796"/>
                  </a:cubicBezTo>
                  <a:cubicBezTo>
                    <a:pt x="2197" y="402"/>
                    <a:pt x="2558" y="140"/>
                    <a:pt x="2967" y="91"/>
                  </a:cubicBezTo>
                  <a:cubicBezTo>
                    <a:pt x="2606" y="28"/>
                    <a:pt x="2293" y="0"/>
                    <a:pt x="20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2"/>
            <p:cNvSpPr/>
            <p:nvPr/>
          </p:nvSpPr>
          <p:spPr>
            <a:xfrm>
              <a:off x="922050" y="1156950"/>
              <a:ext cx="36475" cy="28250"/>
            </a:xfrm>
            <a:custGeom>
              <a:rect b="b" l="l" r="r" t="t"/>
              <a:pathLst>
                <a:path extrusionOk="0" h="1130" w="1459">
                  <a:moveTo>
                    <a:pt x="483" y="0"/>
                  </a:moveTo>
                  <a:cubicBezTo>
                    <a:pt x="437" y="0"/>
                    <a:pt x="390" y="10"/>
                    <a:pt x="344" y="31"/>
                  </a:cubicBezTo>
                  <a:cubicBezTo>
                    <a:pt x="98" y="146"/>
                    <a:pt x="0" y="424"/>
                    <a:pt x="98" y="654"/>
                  </a:cubicBezTo>
                  <a:cubicBezTo>
                    <a:pt x="180" y="867"/>
                    <a:pt x="361" y="1015"/>
                    <a:pt x="574" y="1080"/>
                  </a:cubicBezTo>
                  <a:cubicBezTo>
                    <a:pt x="657" y="1112"/>
                    <a:pt x="746" y="1129"/>
                    <a:pt x="834" y="1129"/>
                  </a:cubicBezTo>
                  <a:cubicBezTo>
                    <a:pt x="972" y="1129"/>
                    <a:pt x="1110" y="1088"/>
                    <a:pt x="1229" y="998"/>
                  </a:cubicBezTo>
                  <a:cubicBezTo>
                    <a:pt x="1377" y="883"/>
                    <a:pt x="1459" y="703"/>
                    <a:pt x="1443" y="506"/>
                  </a:cubicBezTo>
                  <a:lnTo>
                    <a:pt x="1443" y="506"/>
                  </a:lnTo>
                  <a:cubicBezTo>
                    <a:pt x="1443" y="506"/>
                    <a:pt x="1123" y="902"/>
                    <a:pt x="763" y="902"/>
                  </a:cubicBezTo>
                  <a:cubicBezTo>
                    <a:pt x="749" y="902"/>
                    <a:pt x="735" y="901"/>
                    <a:pt x="721" y="900"/>
                  </a:cubicBezTo>
                  <a:cubicBezTo>
                    <a:pt x="148" y="851"/>
                    <a:pt x="66" y="261"/>
                    <a:pt x="344" y="113"/>
                  </a:cubicBezTo>
                  <a:cubicBezTo>
                    <a:pt x="387" y="84"/>
                    <a:pt x="436" y="71"/>
                    <a:pt x="484" y="71"/>
                  </a:cubicBezTo>
                  <a:cubicBezTo>
                    <a:pt x="600" y="71"/>
                    <a:pt x="710" y="149"/>
                    <a:pt x="721" y="277"/>
                  </a:cubicBezTo>
                  <a:cubicBezTo>
                    <a:pt x="732" y="388"/>
                    <a:pt x="645" y="454"/>
                    <a:pt x="593" y="454"/>
                  </a:cubicBezTo>
                  <a:cubicBezTo>
                    <a:pt x="569" y="454"/>
                    <a:pt x="552" y="440"/>
                    <a:pt x="557" y="408"/>
                  </a:cubicBezTo>
                  <a:cubicBezTo>
                    <a:pt x="582" y="334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3"/>
                  </a:cubicBezTo>
                  <a:cubicBezTo>
                    <a:pt x="262" y="359"/>
                    <a:pt x="394" y="523"/>
                    <a:pt x="394" y="523"/>
                  </a:cubicBezTo>
                  <a:cubicBezTo>
                    <a:pt x="442" y="566"/>
                    <a:pt x="499" y="586"/>
                    <a:pt x="555" y="586"/>
                  </a:cubicBezTo>
                  <a:cubicBezTo>
                    <a:pt x="690" y="586"/>
                    <a:pt x="820" y="476"/>
                    <a:pt x="820" y="326"/>
                  </a:cubicBezTo>
                  <a:cubicBezTo>
                    <a:pt x="807" y="133"/>
                    <a:pt x="652" y="0"/>
                    <a:pt x="4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2"/>
            <p:cNvSpPr/>
            <p:nvPr/>
          </p:nvSpPr>
          <p:spPr>
            <a:xfrm>
              <a:off x="1426075" y="1337750"/>
              <a:ext cx="100000" cy="218750"/>
            </a:xfrm>
            <a:custGeom>
              <a:rect b="b" l="l" r="r" t="t"/>
              <a:pathLst>
                <a:path extrusionOk="0" h="8750" w="4000">
                  <a:moveTo>
                    <a:pt x="1950" y="1"/>
                  </a:moveTo>
                  <a:cubicBezTo>
                    <a:pt x="1787" y="1"/>
                    <a:pt x="1622" y="25"/>
                    <a:pt x="1459" y="77"/>
                  </a:cubicBezTo>
                  <a:cubicBezTo>
                    <a:pt x="689" y="257"/>
                    <a:pt x="132" y="913"/>
                    <a:pt x="82" y="1700"/>
                  </a:cubicBezTo>
                  <a:cubicBezTo>
                    <a:pt x="0" y="2503"/>
                    <a:pt x="410" y="3289"/>
                    <a:pt x="1017" y="3847"/>
                  </a:cubicBezTo>
                  <a:cubicBezTo>
                    <a:pt x="1607" y="4437"/>
                    <a:pt x="2361" y="4716"/>
                    <a:pt x="2902" y="5224"/>
                  </a:cubicBezTo>
                  <a:cubicBezTo>
                    <a:pt x="3443" y="5699"/>
                    <a:pt x="3770" y="6355"/>
                    <a:pt x="3820" y="7059"/>
                  </a:cubicBezTo>
                  <a:cubicBezTo>
                    <a:pt x="3852" y="7732"/>
                    <a:pt x="3508" y="8404"/>
                    <a:pt x="2918" y="8584"/>
                  </a:cubicBezTo>
                  <a:cubicBezTo>
                    <a:pt x="2796" y="8630"/>
                    <a:pt x="2670" y="8651"/>
                    <a:pt x="2545" y="8651"/>
                  </a:cubicBezTo>
                  <a:cubicBezTo>
                    <a:pt x="2132" y="8651"/>
                    <a:pt x="1734" y="8413"/>
                    <a:pt x="1558" y="8010"/>
                  </a:cubicBezTo>
                  <a:cubicBezTo>
                    <a:pt x="1345" y="7568"/>
                    <a:pt x="1541" y="7043"/>
                    <a:pt x="2000" y="6846"/>
                  </a:cubicBezTo>
                  <a:cubicBezTo>
                    <a:pt x="2082" y="6814"/>
                    <a:pt x="2181" y="6797"/>
                    <a:pt x="2279" y="6797"/>
                  </a:cubicBezTo>
                  <a:cubicBezTo>
                    <a:pt x="2279" y="6797"/>
                    <a:pt x="2308" y="6794"/>
                    <a:pt x="2353" y="6794"/>
                  </a:cubicBezTo>
                  <a:cubicBezTo>
                    <a:pt x="2489" y="6794"/>
                    <a:pt x="2775" y="6822"/>
                    <a:pt x="2885" y="7043"/>
                  </a:cubicBezTo>
                  <a:cubicBezTo>
                    <a:pt x="2885" y="7043"/>
                    <a:pt x="2905" y="7092"/>
                    <a:pt x="2876" y="7092"/>
                  </a:cubicBezTo>
                  <a:cubicBezTo>
                    <a:pt x="2868" y="7092"/>
                    <a:pt x="2855" y="7087"/>
                    <a:pt x="2836" y="7076"/>
                  </a:cubicBezTo>
                  <a:cubicBezTo>
                    <a:pt x="2768" y="7042"/>
                    <a:pt x="2694" y="7025"/>
                    <a:pt x="2620" y="7025"/>
                  </a:cubicBezTo>
                  <a:cubicBezTo>
                    <a:pt x="2517" y="7025"/>
                    <a:pt x="2414" y="7058"/>
                    <a:pt x="2328" y="7125"/>
                  </a:cubicBezTo>
                  <a:cubicBezTo>
                    <a:pt x="2082" y="7371"/>
                    <a:pt x="2148" y="7781"/>
                    <a:pt x="2443" y="7945"/>
                  </a:cubicBezTo>
                  <a:cubicBezTo>
                    <a:pt x="2524" y="7982"/>
                    <a:pt x="2610" y="8000"/>
                    <a:pt x="2694" y="8000"/>
                  </a:cubicBezTo>
                  <a:cubicBezTo>
                    <a:pt x="3012" y="8000"/>
                    <a:pt x="3294" y="7733"/>
                    <a:pt x="3164" y="7240"/>
                  </a:cubicBezTo>
                  <a:cubicBezTo>
                    <a:pt x="3062" y="6921"/>
                    <a:pt x="2768" y="6704"/>
                    <a:pt x="2440" y="6704"/>
                  </a:cubicBezTo>
                  <a:cubicBezTo>
                    <a:pt x="2398" y="6704"/>
                    <a:pt x="2355" y="6708"/>
                    <a:pt x="2312" y="6715"/>
                  </a:cubicBezTo>
                  <a:cubicBezTo>
                    <a:pt x="2181" y="6715"/>
                    <a:pt x="2066" y="6732"/>
                    <a:pt x="1967" y="6797"/>
                  </a:cubicBezTo>
                  <a:cubicBezTo>
                    <a:pt x="1508" y="7010"/>
                    <a:pt x="1295" y="7551"/>
                    <a:pt x="1492" y="8043"/>
                  </a:cubicBezTo>
                  <a:cubicBezTo>
                    <a:pt x="1621" y="8467"/>
                    <a:pt x="2071" y="8750"/>
                    <a:pt x="2560" y="8750"/>
                  </a:cubicBezTo>
                  <a:cubicBezTo>
                    <a:pt x="2695" y="8750"/>
                    <a:pt x="2833" y="8728"/>
                    <a:pt x="2967" y="8682"/>
                  </a:cubicBezTo>
                  <a:cubicBezTo>
                    <a:pt x="3623" y="8502"/>
                    <a:pt x="4000" y="7764"/>
                    <a:pt x="3984" y="7043"/>
                  </a:cubicBezTo>
                  <a:cubicBezTo>
                    <a:pt x="3934" y="6289"/>
                    <a:pt x="3590" y="5584"/>
                    <a:pt x="3033" y="5076"/>
                  </a:cubicBezTo>
                  <a:cubicBezTo>
                    <a:pt x="2459" y="4552"/>
                    <a:pt x="1689" y="4257"/>
                    <a:pt x="1131" y="3699"/>
                  </a:cubicBezTo>
                  <a:cubicBezTo>
                    <a:pt x="591" y="3142"/>
                    <a:pt x="181" y="2437"/>
                    <a:pt x="246" y="1700"/>
                  </a:cubicBezTo>
                  <a:cubicBezTo>
                    <a:pt x="279" y="1241"/>
                    <a:pt x="492" y="831"/>
                    <a:pt x="836" y="536"/>
                  </a:cubicBezTo>
                  <a:cubicBezTo>
                    <a:pt x="1000" y="421"/>
                    <a:pt x="1181" y="339"/>
                    <a:pt x="1361" y="274"/>
                  </a:cubicBezTo>
                  <a:cubicBezTo>
                    <a:pt x="1508" y="233"/>
                    <a:pt x="1660" y="212"/>
                    <a:pt x="1812" y="212"/>
                  </a:cubicBezTo>
                  <a:cubicBezTo>
                    <a:pt x="1963" y="212"/>
                    <a:pt x="2115" y="233"/>
                    <a:pt x="2262" y="274"/>
                  </a:cubicBezTo>
                  <a:cubicBezTo>
                    <a:pt x="3262" y="536"/>
                    <a:pt x="3590" y="1913"/>
                    <a:pt x="2918" y="2568"/>
                  </a:cubicBezTo>
                  <a:cubicBezTo>
                    <a:pt x="2787" y="2699"/>
                    <a:pt x="2607" y="2798"/>
                    <a:pt x="2410" y="2831"/>
                  </a:cubicBezTo>
                  <a:cubicBezTo>
                    <a:pt x="2351" y="2839"/>
                    <a:pt x="2294" y="2843"/>
                    <a:pt x="2241" y="2843"/>
                  </a:cubicBezTo>
                  <a:cubicBezTo>
                    <a:pt x="1773" y="2843"/>
                    <a:pt x="1515" y="2546"/>
                    <a:pt x="1574" y="2355"/>
                  </a:cubicBezTo>
                  <a:cubicBezTo>
                    <a:pt x="1574" y="2355"/>
                    <a:pt x="1574" y="2322"/>
                    <a:pt x="1640" y="2322"/>
                  </a:cubicBezTo>
                  <a:cubicBezTo>
                    <a:pt x="1651" y="2322"/>
                    <a:pt x="1671" y="2323"/>
                    <a:pt x="1698" y="2323"/>
                  </a:cubicBezTo>
                  <a:cubicBezTo>
                    <a:pt x="1835" y="2323"/>
                    <a:pt x="2142" y="2301"/>
                    <a:pt x="2279" y="2027"/>
                  </a:cubicBezTo>
                  <a:cubicBezTo>
                    <a:pt x="2398" y="1657"/>
                    <a:pt x="2111" y="1329"/>
                    <a:pt x="1771" y="1329"/>
                  </a:cubicBezTo>
                  <a:cubicBezTo>
                    <a:pt x="1690" y="1329"/>
                    <a:pt x="1607" y="1347"/>
                    <a:pt x="1525" y="1388"/>
                  </a:cubicBezTo>
                  <a:cubicBezTo>
                    <a:pt x="918" y="1765"/>
                    <a:pt x="1050" y="2699"/>
                    <a:pt x="1754" y="2880"/>
                  </a:cubicBezTo>
                  <a:cubicBezTo>
                    <a:pt x="1933" y="2959"/>
                    <a:pt x="2119" y="2998"/>
                    <a:pt x="2302" y="2998"/>
                  </a:cubicBezTo>
                  <a:cubicBezTo>
                    <a:pt x="2758" y="2998"/>
                    <a:pt x="3192" y="2760"/>
                    <a:pt x="3426" y="2339"/>
                  </a:cubicBezTo>
                  <a:cubicBezTo>
                    <a:pt x="3689" y="1798"/>
                    <a:pt x="3639" y="1159"/>
                    <a:pt x="3295" y="667"/>
                  </a:cubicBezTo>
                  <a:cubicBezTo>
                    <a:pt x="2959" y="244"/>
                    <a:pt x="2463" y="1"/>
                    <a:pt x="19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2"/>
            <p:cNvSpPr/>
            <p:nvPr/>
          </p:nvSpPr>
          <p:spPr>
            <a:xfrm>
              <a:off x="1480975" y="1420800"/>
              <a:ext cx="43000" cy="60250"/>
            </a:xfrm>
            <a:custGeom>
              <a:rect b="b" l="l" r="r" t="t"/>
              <a:pathLst>
                <a:path extrusionOk="0" h="2410" w="1720">
                  <a:moveTo>
                    <a:pt x="214" y="0"/>
                  </a:moveTo>
                  <a:cubicBezTo>
                    <a:pt x="214" y="0"/>
                    <a:pt x="247" y="82"/>
                    <a:pt x="116" y="476"/>
                  </a:cubicBezTo>
                  <a:cubicBezTo>
                    <a:pt x="1" y="853"/>
                    <a:pt x="329" y="1115"/>
                    <a:pt x="968" y="1410"/>
                  </a:cubicBezTo>
                  <a:cubicBezTo>
                    <a:pt x="1345" y="1607"/>
                    <a:pt x="1607" y="1984"/>
                    <a:pt x="1673" y="2410"/>
                  </a:cubicBezTo>
                  <a:cubicBezTo>
                    <a:pt x="1719" y="514"/>
                    <a:pt x="982" y="343"/>
                    <a:pt x="731" y="343"/>
                  </a:cubicBezTo>
                  <a:cubicBezTo>
                    <a:pt x="715" y="343"/>
                    <a:pt x="701" y="344"/>
                    <a:pt x="689" y="344"/>
                  </a:cubicBezTo>
                  <a:cubicBezTo>
                    <a:pt x="493" y="344"/>
                    <a:pt x="394" y="263"/>
                    <a:pt x="362" y="164"/>
                  </a:cubicBezTo>
                  <a:cubicBezTo>
                    <a:pt x="345" y="66"/>
                    <a:pt x="214" y="0"/>
                    <a:pt x="2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2"/>
            <p:cNvSpPr/>
            <p:nvPr/>
          </p:nvSpPr>
          <p:spPr>
            <a:xfrm>
              <a:off x="1346975" y="1242950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7" y="115"/>
                    <a:pt x="1230" y="296"/>
                    <a:pt x="1116" y="410"/>
                  </a:cubicBezTo>
                  <a:cubicBezTo>
                    <a:pt x="902" y="591"/>
                    <a:pt x="362" y="1213"/>
                    <a:pt x="755" y="1836"/>
                  </a:cubicBezTo>
                  <a:cubicBezTo>
                    <a:pt x="1197" y="2525"/>
                    <a:pt x="1788" y="2295"/>
                    <a:pt x="1984" y="2885"/>
                  </a:cubicBezTo>
                  <a:cubicBezTo>
                    <a:pt x="1984" y="2885"/>
                    <a:pt x="2066" y="3164"/>
                    <a:pt x="1870" y="3279"/>
                  </a:cubicBezTo>
                  <a:cubicBezTo>
                    <a:pt x="1840" y="3295"/>
                    <a:pt x="1811" y="3302"/>
                    <a:pt x="1783" y="3302"/>
                  </a:cubicBezTo>
                  <a:cubicBezTo>
                    <a:pt x="1644" y="3302"/>
                    <a:pt x="1542" y="3118"/>
                    <a:pt x="1542" y="2967"/>
                  </a:cubicBezTo>
                  <a:cubicBezTo>
                    <a:pt x="1476" y="2656"/>
                    <a:pt x="1230" y="2426"/>
                    <a:pt x="919" y="2394"/>
                  </a:cubicBezTo>
                  <a:cubicBezTo>
                    <a:pt x="542" y="2328"/>
                    <a:pt x="493" y="2213"/>
                    <a:pt x="493" y="2213"/>
                  </a:cubicBezTo>
                  <a:lnTo>
                    <a:pt x="493" y="2213"/>
                  </a:lnTo>
                  <a:cubicBezTo>
                    <a:pt x="542" y="2361"/>
                    <a:pt x="558" y="2508"/>
                    <a:pt x="525" y="2656"/>
                  </a:cubicBezTo>
                  <a:cubicBezTo>
                    <a:pt x="460" y="2803"/>
                    <a:pt x="165" y="3295"/>
                    <a:pt x="722" y="3672"/>
                  </a:cubicBezTo>
                  <a:cubicBezTo>
                    <a:pt x="1296" y="4066"/>
                    <a:pt x="1574" y="3869"/>
                    <a:pt x="1689" y="4492"/>
                  </a:cubicBezTo>
                  <a:cubicBezTo>
                    <a:pt x="1788" y="5131"/>
                    <a:pt x="1837" y="5918"/>
                    <a:pt x="2181" y="6246"/>
                  </a:cubicBezTo>
                  <a:cubicBezTo>
                    <a:pt x="2066" y="6180"/>
                    <a:pt x="1968" y="6082"/>
                    <a:pt x="1902" y="5950"/>
                  </a:cubicBezTo>
                  <a:cubicBezTo>
                    <a:pt x="1765" y="5630"/>
                    <a:pt x="1442" y="5423"/>
                    <a:pt x="1080" y="5423"/>
                  </a:cubicBezTo>
                  <a:cubicBezTo>
                    <a:pt x="1054" y="5423"/>
                    <a:pt x="1027" y="5424"/>
                    <a:pt x="1001" y="5426"/>
                  </a:cubicBezTo>
                  <a:cubicBezTo>
                    <a:pt x="958" y="5428"/>
                    <a:pt x="918" y="5430"/>
                    <a:pt x="880" y="5430"/>
                  </a:cubicBezTo>
                  <a:cubicBezTo>
                    <a:pt x="417" y="5430"/>
                    <a:pt x="358" y="5252"/>
                    <a:pt x="312" y="5131"/>
                  </a:cubicBezTo>
                  <a:lnTo>
                    <a:pt x="312" y="5131"/>
                  </a:lnTo>
                  <a:cubicBezTo>
                    <a:pt x="312" y="5131"/>
                    <a:pt x="1" y="6131"/>
                    <a:pt x="935" y="6606"/>
                  </a:cubicBezTo>
                  <a:cubicBezTo>
                    <a:pt x="1870" y="7098"/>
                    <a:pt x="1788" y="6737"/>
                    <a:pt x="3083" y="7803"/>
                  </a:cubicBezTo>
                  <a:cubicBezTo>
                    <a:pt x="4132" y="8655"/>
                    <a:pt x="4328" y="8704"/>
                    <a:pt x="4328" y="8704"/>
                  </a:cubicBezTo>
                  <a:cubicBezTo>
                    <a:pt x="4300" y="8699"/>
                    <a:pt x="4271" y="8697"/>
                    <a:pt x="4243" y="8697"/>
                  </a:cubicBezTo>
                  <a:cubicBezTo>
                    <a:pt x="4076" y="8697"/>
                    <a:pt x="3918" y="8779"/>
                    <a:pt x="3820" y="8934"/>
                  </a:cubicBezTo>
                  <a:cubicBezTo>
                    <a:pt x="3607" y="9229"/>
                    <a:pt x="3722" y="9639"/>
                    <a:pt x="4050" y="9802"/>
                  </a:cubicBezTo>
                  <a:cubicBezTo>
                    <a:pt x="4050" y="9802"/>
                    <a:pt x="3935" y="9589"/>
                    <a:pt x="4132" y="9573"/>
                  </a:cubicBezTo>
                  <a:cubicBezTo>
                    <a:pt x="4138" y="9572"/>
                    <a:pt x="4145" y="9572"/>
                    <a:pt x="4151" y="9572"/>
                  </a:cubicBezTo>
                  <a:cubicBezTo>
                    <a:pt x="4275" y="9572"/>
                    <a:pt x="4423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8" y="9421"/>
                    <a:pt x="5183" y="9323"/>
                    <a:pt x="5410" y="9323"/>
                  </a:cubicBezTo>
                  <a:cubicBezTo>
                    <a:pt x="5713" y="9323"/>
                    <a:pt x="6075" y="9498"/>
                    <a:pt x="6394" y="10032"/>
                  </a:cubicBezTo>
                  <a:cubicBezTo>
                    <a:pt x="6394" y="10032"/>
                    <a:pt x="6164" y="9229"/>
                    <a:pt x="4836" y="8688"/>
                  </a:cubicBezTo>
                  <a:cubicBezTo>
                    <a:pt x="3115" y="7983"/>
                    <a:pt x="2050" y="6262"/>
                    <a:pt x="2132" y="4426"/>
                  </a:cubicBezTo>
                  <a:cubicBezTo>
                    <a:pt x="2214" y="2197"/>
                    <a:pt x="3509" y="673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2"/>
            <p:cNvSpPr/>
            <p:nvPr/>
          </p:nvSpPr>
          <p:spPr>
            <a:xfrm>
              <a:off x="1393300" y="1179100"/>
              <a:ext cx="72950" cy="268775"/>
            </a:xfrm>
            <a:custGeom>
              <a:rect b="b" l="l" r="r" t="t"/>
              <a:pathLst>
                <a:path extrusionOk="0" h="10751" w="2918">
                  <a:moveTo>
                    <a:pt x="1307" y="1"/>
                  </a:moveTo>
                  <a:cubicBezTo>
                    <a:pt x="724" y="1"/>
                    <a:pt x="172" y="376"/>
                    <a:pt x="99" y="899"/>
                  </a:cubicBezTo>
                  <a:cubicBezTo>
                    <a:pt x="0" y="1456"/>
                    <a:pt x="426" y="1964"/>
                    <a:pt x="984" y="1964"/>
                  </a:cubicBezTo>
                  <a:cubicBezTo>
                    <a:pt x="991" y="1965"/>
                    <a:pt x="998" y="1965"/>
                    <a:pt x="1006" y="1965"/>
                  </a:cubicBezTo>
                  <a:cubicBezTo>
                    <a:pt x="1565" y="1965"/>
                    <a:pt x="1850" y="1354"/>
                    <a:pt x="1639" y="1079"/>
                  </a:cubicBezTo>
                  <a:cubicBezTo>
                    <a:pt x="1563" y="961"/>
                    <a:pt x="1445" y="909"/>
                    <a:pt x="1328" y="909"/>
                  </a:cubicBezTo>
                  <a:cubicBezTo>
                    <a:pt x="1121" y="909"/>
                    <a:pt x="913" y="1073"/>
                    <a:pt x="934" y="1325"/>
                  </a:cubicBezTo>
                  <a:cubicBezTo>
                    <a:pt x="951" y="1637"/>
                    <a:pt x="1295" y="1620"/>
                    <a:pt x="1344" y="1653"/>
                  </a:cubicBezTo>
                  <a:cubicBezTo>
                    <a:pt x="1377" y="1702"/>
                    <a:pt x="1344" y="1751"/>
                    <a:pt x="1344" y="1751"/>
                  </a:cubicBezTo>
                  <a:cubicBezTo>
                    <a:pt x="1295" y="1817"/>
                    <a:pt x="1230" y="1866"/>
                    <a:pt x="1164" y="1899"/>
                  </a:cubicBezTo>
                  <a:cubicBezTo>
                    <a:pt x="1148" y="1899"/>
                    <a:pt x="1115" y="1915"/>
                    <a:pt x="1098" y="1915"/>
                  </a:cubicBezTo>
                  <a:cubicBezTo>
                    <a:pt x="1065" y="1919"/>
                    <a:pt x="1031" y="1921"/>
                    <a:pt x="999" y="1921"/>
                  </a:cubicBezTo>
                  <a:cubicBezTo>
                    <a:pt x="473" y="1921"/>
                    <a:pt x="72" y="1440"/>
                    <a:pt x="180" y="915"/>
                  </a:cubicBezTo>
                  <a:cubicBezTo>
                    <a:pt x="252" y="444"/>
                    <a:pt x="747" y="119"/>
                    <a:pt x="1265" y="119"/>
                  </a:cubicBezTo>
                  <a:cubicBezTo>
                    <a:pt x="1574" y="119"/>
                    <a:pt x="1892" y="236"/>
                    <a:pt x="2131" y="506"/>
                  </a:cubicBezTo>
                  <a:cubicBezTo>
                    <a:pt x="2754" y="1243"/>
                    <a:pt x="2606" y="2423"/>
                    <a:pt x="2246" y="3440"/>
                  </a:cubicBezTo>
                  <a:cubicBezTo>
                    <a:pt x="1426" y="5456"/>
                    <a:pt x="541" y="7488"/>
                    <a:pt x="1148" y="8980"/>
                  </a:cubicBezTo>
                  <a:cubicBezTo>
                    <a:pt x="1426" y="9734"/>
                    <a:pt x="1967" y="10357"/>
                    <a:pt x="2672" y="10750"/>
                  </a:cubicBezTo>
                  <a:cubicBezTo>
                    <a:pt x="2000" y="10324"/>
                    <a:pt x="1492" y="9685"/>
                    <a:pt x="1230" y="8947"/>
                  </a:cubicBezTo>
                  <a:cubicBezTo>
                    <a:pt x="672" y="7505"/>
                    <a:pt x="1557" y="5554"/>
                    <a:pt x="2393" y="3505"/>
                  </a:cubicBezTo>
                  <a:cubicBezTo>
                    <a:pt x="2770" y="2473"/>
                    <a:pt x="2918" y="1227"/>
                    <a:pt x="2246" y="407"/>
                  </a:cubicBezTo>
                  <a:cubicBezTo>
                    <a:pt x="1978" y="122"/>
                    <a:pt x="1638" y="1"/>
                    <a:pt x="1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2"/>
            <p:cNvSpPr/>
            <p:nvPr/>
          </p:nvSpPr>
          <p:spPr>
            <a:xfrm>
              <a:off x="1478525" y="1257300"/>
              <a:ext cx="94675" cy="93850"/>
            </a:xfrm>
            <a:custGeom>
              <a:rect b="b" l="l" r="r" t="t"/>
              <a:pathLst>
                <a:path extrusionOk="0" h="3754" w="3787">
                  <a:moveTo>
                    <a:pt x="509" y="0"/>
                  </a:moveTo>
                  <a:lnTo>
                    <a:pt x="509" y="0"/>
                  </a:lnTo>
                  <a:cubicBezTo>
                    <a:pt x="509" y="0"/>
                    <a:pt x="279" y="82"/>
                    <a:pt x="148" y="672"/>
                  </a:cubicBezTo>
                  <a:cubicBezTo>
                    <a:pt x="1" y="1279"/>
                    <a:pt x="279" y="1492"/>
                    <a:pt x="1066" y="1869"/>
                  </a:cubicBezTo>
                  <a:cubicBezTo>
                    <a:pt x="1836" y="2229"/>
                    <a:pt x="1886" y="3524"/>
                    <a:pt x="1886" y="3524"/>
                  </a:cubicBezTo>
                  <a:lnTo>
                    <a:pt x="1902" y="3754"/>
                  </a:lnTo>
                  <a:lnTo>
                    <a:pt x="1918" y="3524"/>
                  </a:lnTo>
                  <a:cubicBezTo>
                    <a:pt x="1918" y="3524"/>
                    <a:pt x="1951" y="2229"/>
                    <a:pt x="2738" y="1869"/>
                  </a:cubicBezTo>
                  <a:cubicBezTo>
                    <a:pt x="3525" y="1508"/>
                    <a:pt x="3787" y="1279"/>
                    <a:pt x="3656" y="672"/>
                  </a:cubicBezTo>
                  <a:cubicBezTo>
                    <a:pt x="3508" y="82"/>
                    <a:pt x="3279" y="0"/>
                    <a:pt x="3279" y="0"/>
                  </a:cubicBezTo>
                  <a:lnTo>
                    <a:pt x="3279" y="0"/>
                  </a:lnTo>
                  <a:cubicBezTo>
                    <a:pt x="3279" y="0"/>
                    <a:pt x="3292" y="271"/>
                    <a:pt x="3122" y="271"/>
                  </a:cubicBezTo>
                  <a:cubicBezTo>
                    <a:pt x="3105" y="271"/>
                    <a:pt x="3087" y="268"/>
                    <a:pt x="3066" y="262"/>
                  </a:cubicBezTo>
                  <a:cubicBezTo>
                    <a:pt x="2959" y="240"/>
                    <a:pt x="2821" y="181"/>
                    <a:pt x="2690" y="181"/>
                  </a:cubicBezTo>
                  <a:cubicBezTo>
                    <a:pt x="2539" y="181"/>
                    <a:pt x="2398" y="259"/>
                    <a:pt x="2328" y="557"/>
                  </a:cubicBezTo>
                  <a:cubicBezTo>
                    <a:pt x="2200" y="1084"/>
                    <a:pt x="2150" y="1657"/>
                    <a:pt x="1936" y="1657"/>
                  </a:cubicBezTo>
                  <a:cubicBezTo>
                    <a:pt x="1930" y="1657"/>
                    <a:pt x="1924" y="1657"/>
                    <a:pt x="1918" y="1656"/>
                  </a:cubicBezTo>
                  <a:lnTo>
                    <a:pt x="1869" y="1656"/>
                  </a:lnTo>
                  <a:cubicBezTo>
                    <a:pt x="1863" y="1657"/>
                    <a:pt x="1857" y="1657"/>
                    <a:pt x="1851" y="1657"/>
                  </a:cubicBezTo>
                  <a:cubicBezTo>
                    <a:pt x="1637" y="1657"/>
                    <a:pt x="1587" y="1084"/>
                    <a:pt x="1459" y="557"/>
                  </a:cubicBezTo>
                  <a:cubicBezTo>
                    <a:pt x="1398" y="259"/>
                    <a:pt x="1256" y="181"/>
                    <a:pt x="1103" y="181"/>
                  </a:cubicBezTo>
                  <a:cubicBezTo>
                    <a:pt x="970" y="181"/>
                    <a:pt x="828" y="240"/>
                    <a:pt x="722" y="262"/>
                  </a:cubicBezTo>
                  <a:cubicBezTo>
                    <a:pt x="701" y="268"/>
                    <a:pt x="682" y="271"/>
                    <a:pt x="665" y="271"/>
                  </a:cubicBezTo>
                  <a:cubicBezTo>
                    <a:pt x="495" y="271"/>
                    <a:pt x="509" y="0"/>
                    <a:pt x="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2"/>
            <p:cNvSpPr/>
            <p:nvPr/>
          </p:nvSpPr>
          <p:spPr>
            <a:xfrm>
              <a:off x="1508850" y="1192550"/>
              <a:ext cx="34025" cy="84850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5"/>
                  </a:lnTo>
                  <a:cubicBezTo>
                    <a:pt x="607" y="623"/>
                    <a:pt x="509" y="885"/>
                    <a:pt x="361" y="1115"/>
                  </a:cubicBezTo>
                  <a:cubicBezTo>
                    <a:pt x="132" y="1459"/>
                    <a:pt x="1" y="1771"/>
                    <a:pt x="296" y="2164"/>
                  </a:cubicBezTo>
                  <a:cubicBezTo>
                    <a:pt x="492" y="2443"/>
                    <a:pt x="607" y="2738"/>
                    <a:pt x="640" y="3066"/>
                  </a:cubicBezTo>
                  <a:cubicBezTo>
                    <a:pt x="656" y="3147"/>
                    <a:pt x="673" y="3393"/>
                    <a:pt x="673" y="3393"/>
                  </a:cubicBezTo>
                  <a:cubicBezTo>
                    <a:pt x="689" y="3393"/>
                    <a:pt x="705" y="3131"/>
                    <a:pt x="705" y="3066"/>
                  </a:cubicBezTo>
                  <a:cubicBezTo>
                    <a:pt x="755" y="2738"/>
                    <a:pt x="869" y="2443"/>
                    <a:pt x="1066" y="2164"/>
                  </a:cubicBezTo>
                  <a:cubicBezTo>
                    <a:pt x="1361" y="1754"/>
                    <a:pt x="1230" y="1459"/>
                    <a:pt x="1000" y="1115"/>
                  </a:cubicBezTo>
                  <a:cubicBezTo>
                    <a:pt x="853" y="885"/>
                    <a:pt x="755" y="623"/>
                    <a:pt x="722" y="345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2"/>
            <p:cNvSpPr/>
            <p:nvPr/>
          </p:nvSpPr>
          <p:spPr>
            <a:xfrm>
              <a:off x="1456000" y="1169200"/>
              <a:ext cx="69675" cy="203675"/>
            </a:xfrm>
            <a:custGeom>
              <a:rect b="b" l="l" r="r" t="t"/>
              <a:pathLst>
                <a:path extrusionOk="0" h="8147" w="2787">
                  <a:moveTo>
                    <a:pt x="2098" y="0"/>
                  </a:moveTo>
                  <a:lnTo>
                    <a:pt x="2098" y="0"/>
                  </a:lnTo>
                  <a:cubicBezTo>
                    <a:pt x="2426" y="1098"/>
                    <a:pt x="967" y="1295"/>
                    <a:pt x="443" y="2918"/>
                  </a:cubicBezTo>
                  <a:cubicBezTo>
                    <a:pt x="0" y="4278"/>
                    <a:pt x="279" y="5229"/>
                    <a:pt x="1574" y="6147"/>
                  </a:cubicBezTo>
                  <a:cubicBezTo>
                    <a:pt x="2721" y="6934"/>
                    <a:pt x="2770" y="7999"/>
                    <a:pt x="2770" y="8147"/>
                  </a:cubicBezTo>
                  <a:cubicBezTo>
                    <a:pt x="2787" y="7655"/>
                    <a:pt x="2623" y="7163"/>
                    <a:pt x="2344" y="6753"/>
                  </a:cubicBezTo>
                  <a:cubicBezTo>
                    <a:pt x="2033" y="6327"/>
                    <a:pt x="1639" y="6081"/>
                    <a:pt x="1049" y="5557"/>
                  </a:cubicBezTo>
                  <a:cubicBezTo>
                    <a:pt x="885" y="5393"/>
                    <a:pt x="738" y="5196"/>
                    <a:pt x="656" y="4967"/>
                  </a:cubicBezTo>
                  <a:cubicBezTo>
                    <a:pt x="328" y="4131"/>
                    <a:pt x="984" y="3262"/>
                    <a:pt x="1311" y="2901"/>
                  </a:cubicBezTo>
                  <a:cubicBezTo>
                    <a:pt x="1721" y="2442"/>
                    <a:pt x="2442" y="1967"/>
                    <a:pt x="2573" y="1065"/>
                  </a:cubicBezTo>
                  <a:cubicBezTo>
                    <a:pt x="2721" y="180"/>
                    <a:pt x="2098" y="0"/>
                    <a:pt x="20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2"/>
            <p:cNvSpPr/>
            <p:nvPr/>
          </p:nvSpPr>
          <p:spPr>
            <a:xfrm>
              <a:off x="1380825" y="933275"/>
              <a:ext cx="60850" cy="136350"/>
            </a:xfrm>
            <a:custGeom>
              <a:rect b="b" l="l" r="r" t="t"/>
              <a:pathLst>
                <a:path extrusionOk="0" h="5454" w="2434">
                  <a:moveTo>
                    <a:pt x="1008" y="0"/>
                  </a:moveTo>
                  <a:cubicBezTo>
                    <a:pt x="659" y="0"/>
                    <a:pt x="0" y="564"/>
                    <a:pt x="302" y="2422"/>
                  </a:cubicBezTo>
                  <a:cubicBezTo>
                    <a:pt x="614" y="4454"/>
                    <a:pt x="2171" y="5421"/>
                    <a:pt x="2433" y="5454"/>
                  </a:cubicBezTo>
                  <a:cubicBezTo>
                    <a:pt x="2433" y="5454"/>
                    <a:pt x="925" y="4471"/>
                    <a:pt x="794" y="2799"/>
                  </a:cubicBezTo>
                  <a:cubicBezTo>
                    <a:pt x="663" y="1110"/>
                    <a:pt x="1171" y="1078"/>
                    <a:pt x="1319" y="717"/>
                  </a:cubicBezTo>
                  <a:cubicBezTo>
                    <a:pt x="1483" y="356"/>
                    <a:pt x="1417" y="110"/>
                    <a:pt x="1089" y="12"/>
                  </a:cubicBezTo>
                  <a:cubicBezTo>
                    <a:pt x="1065" y="4"/>
                    <a:pt x="1037" y="0"/>
                    <a:pt x="10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2"/>
            <p:cNvSpPr/>
            <p:nvPr/>
          </p:nvSpPr>
          <p:spPr>
            <a:xfrm>
              <a:off x="1353950" y="895675"/>
              <a:ext cx="131975" cy="177650"/>
            </a:xfrm>
            <a:custGeom>
              <a:rect b="b" l="l" r="r" t="t"/>
              <a:pathLst>
                <a:path extrusionOk="0" h="7106" w="5279">
                  <a:moveTo>
                    <a:pt x="3568" y="0"/>
                  </a:moveTo>
                  <a:cubicBezTo>
                    <a:pt x="3366" y="0"/>
                    <a:pt x="3177" y="24"/>
                    <a:pt x="3017" y="57"/>
                  </a:cubicBezTo>
                  <a:cubicBezTo>
                    <a:pt x="2590" y="139"/>
                    <a:pt x="2181" y="303"/>
                    <a:pt x="1820" y="549"/>
                  </a:cubicBezTo>
                  <a:cubicBezTo>
                    <a:pt x="1" y="1909"/>
                    <a:pt x="328" y="4303"/>
                    <a:pt x="869" y="5434"/>
                  </a:cubicBezTo>
                  <a:cubicBezTo>
                    <a:pt x="1164" y="6122"/>
                    <a:pt x="1656" y="6696"/>
                    <a:pt x="2263" y="7105"/>
                  </a:cubicBezTo>
                  <a:cubicBezTo>
                    <a:pt x="1673" y="6679"/>
                    <a:pt x="1214" y="6089"/>
                    <a:pt x="951" y="5401"/>
                  </a:cubicBezTo>
                  <a:cubicBezTo>
                    <a:pt x="443" y="4253"/>
                    <a:pt x="197" y="1959"/>
                    <a:pt x="1918" y="697"/>
                  </a:cubicBezTo>
                  <a:cubicBezTo>
                    <a:pt x="2341" y="381"/>
                    <a:pt x="2893" y="190"/>
                    <a:pt x="3405" y="190"/>
                  </a:cubicBezTo>
                  <a:cubicBezTo>
                    <a:pt x="3825" y="190"/>
                    <a:pt x="4218" y="319"/>
                    <a:pt x="4492" y="615"/>
                  </a:cubicBezTo>
                  <a:cubicBezTo>
                    <a:pt x="5138" y="1244"/>
                    <a:pt x="4670" y="2304"/>
                    <a:pt x="3967" y="2304"/>
                  </a:cubicBezTo>
                  <a:cubicBezTo>
                    <a:pt x="3956" y="2304"/>
                    <a:pt x="3945" y="2303"/>
                    <a:pt x="3935" y="2303"/>
                  </a:cubicBezTo>
                  <a:cubicBezTo>
                    <a:pt x="3905" y="2306"/>
                    <a:pt x="3875" y="2308"/>
                    <a:pt x="3845" y="2308"/>
                  </a:cubicBezTo>
                  <a:cubicBezTo>
                    <a:pt x="3584" y="2308"/>
                    <a:pt x="3344" y="2180"/>
                    <a:pt x="3197" y="1959"/>
                  </a:cubicBezTo>
                  <a:cubicBezTo>
                    <a:pt x="3148" y="1844"/>
                    <a:pt x="3131" y="1713"/>
                    <a:pt x="3131" y="1582"/>
                  </a:cubicBezTo>
                  <a:cubicBezTo>
                    <a:pt x="3161" y="1337"/>
                    <a:pt x="3243" y="1262"/>
                    <a:pt x="3297" y="1262"/>
                  </a:cubicBezTo>
                  <a:cubicBezTo>
                    <a:pt x="3334" y="1262"/>
                    <a:pt x="3358" y="1296"/>
                    <a:pt x="3344" y="1336"/>
                  </a:cubicBezTo>
                  <a:cubicBezTo>
                    <a:pt x="3301" y="1567"/>
                    <a:pt x="3488" y="1773"/>
                    <a:pt x="3712" y="1773"/>
                  </a:cubicBezTo>
                  <a:cubicBezTo>
                    <a:pt x="3742" y="1773"/>
                    <a:pt x="3773" y="1770"/>
                    <a:pt x="3803" y="1762"/>
                  </a:cubicBezTo>
                  <a:cubicBezTo>
                    <a:pt x="4213" y="1713"/>
                    <a:pt x="4312" y="1155"/>
                    <a:pt x="3951" y="959"/>
                  </a:cubicBezTo>
                  <a:cubicBezTo>
                    <a:pt x="3857" y="912"/>
                    <a:pt x="3759" y="890"/>
                    <a:pt x="3663" y="890"/>
                  </a:cubicBezTo>
                  <a:cubicBezTo>
                    <a:pt x="3354" y="890"/>
                    <a:pt x="3067" y="1113"/>
                    <a:pt x="3017" y="1451"/>
                  </a:cubicBezTo>
                  <a:cubicBezTo>
                    <a:pt x="2967" y="1778"/>
                    <a:pt x="3131" y="2106"/>
                    <a:pt x="3426" y="2270"/>
                  </a:cubicBezTo>
                  <a:lnTo>
                    <a:pt x="3443" y="2286"/>
                  </a:lnTo>
                  <a:lnTo>
                    <a:pt x="3459" y="2286"/>
                  </a:lnTo>
                  <a:cubicBezTo>
                    <a:pt x="3558" y="2336"/>
                    <a:pt x="3656" y="2368"/>
                    <a:pt x="3754" y="2385"/>
                  </a:cubicBezTo>
                  <a:cubicBezTo>
                    <a:pt x="3852" y="2407"/>
                    <a:pt x="3949" y="2418"/>
                    <a:pt x="4044" y="2418"/>
                  </a:cubicBezTo>
                  <a:cubicBezTo>
                    <a:pt x="4651" y="2418"/>
                    <a:pt x="5173" y="1991"/>
                    <a:pt x="5229" y="1467"/>
                  </a:cubicBezTo>
                  <a:cubicBezTo>
                    <a:pt x="5279" y="1057"/>
                    <a:pt x="5115" y="664"/>
                    <a:pt x="4803" y="385"/>
                  </a:cubicBezTo>
                  <a:cubicBezTo>
                    <a:pt x="4412" y="92"/>
                    <a:pt x="3964" y="0"/>
                    <a:pt x="35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2"/>
            <p:cNvSpPr/>
            <p:nvPr/>
          </p:nvSpPr>
          <p:spPr>
            <a:xfrm>
              <a:off x="1434675" y="849175"/>
              <a:ext cx="182375" cy="128675"/>
            </a:xfrm>
            <a:custGeom>
              <a:rect b="b" l="l" r="r" t="t"/>
              <a:pathLst>
                <a:path extrusionOk="0" h="5147" w="7295">
                  <a:moveTo>
                    <a:pt x="1747" y="0"/>
                  </a:moveTo>
                  <a:cubicBezTo>
                    <a:pt x="1356" y="0"/>
                    <a:pt x="970" y="175"/>
                    <a:pt x="706" y="508"/>
                  </a:cubicBezTo>
                  <a:cubicBezTo>
                    <a:pt x="612" y="638"/>
                    <a:pt x="465" y="705"/>
                    <a:pt x="317" y="705"/>
                  </a:cubicBezTo>
                  <a:cubicBezTo>
                    <a:pt x="205" y="705"/>
                    <a:pt x="92" y="667"/>
                    <a:pt x="1" y="590"/>
                  </a:cubicBezTo>
                  <a:lnTo>
                    <a:pt x="1" y="590"/>
                  </a:lnTo>
                  <a:cubicBezTo>
                    <a:pt x="33" y="967"/>
                    <a:pt x="50" y="1032"/>
                    <a:pt x="1755" y="1737"/>
                  </a:cubicBezTo>
                  <a:cubicBezTo>
                    <a:pt x="3066" y="2294"/>
                    <a:pt x="3508" y="4261"/>
                    <a:pt x="3640" y="5146"/>
                  </a:cubicBezTo>
                  <a:cubicBezTo>
                    <a:pt x="3787" y="4261"/>
                    <a:pt x="4230" y="2294"/>
                    <a:pt x="5541" y="1737"/>
                  </a:cubicBezTo>
                  <a:cubicBezTo>
                    <a:pt x="7246" y="1032"/>
                    <a:pt x="7262" y="967"/>
                    <a:pt x="7295" y="590"/>
                  </a:cubicBezTo>
                  <a:lnTo>
                    <a:pt x="7295" y="590"/>
                  </a:lnTo>
                  <a:cubicBezTo>
                    <a:pt x="7210" y="667"/>
                    <a:pt x="7098" y="705"/>
                    <a:pt x="6986" y="705"/>
                  </a:cubicBezTo>
                  <a:cubicBezTo>
                    <a:pt x="6838" y="705"/>
                    <a:pt x="6690" y="638"/>
                    <a:pt x="6606" y="508"/>
                  </a:cubicBezTo>
                  <a:cubicBezTo>
                    <a:pt x="6341" y="183"/>
                    <a:pt x="5951" y="12"/>
                    <a:pt x="5558" y="12"/>
                  </a:cubicBezTo>
                  <a:cubicBezTo>
                    <a:pt x="5296" y="12"/>
                    <a:pt x="5033" y="88"/>
                    <a:pt x="4803" y="245"/>
                  </a:cubicBezTo>
                  <a:cubicBezTo>
                    <a:pt x="4230" y="655"/>
                    <a:pt x="3853" y="1475"/>
                    <a:pt x="3656" y="2655"/>
                  </a:cubicBezTo>
                  <a:cubicBezTo>
                    <a:pt x="3459" y="1458"/>
                    <a:pt x="3082" y="639"/>
                    <a:pt x="2509" y="245"/>
                  </a:cubicBezTo>
                  <a:cubicBezTo>
                    <a:pt x="2277" y="80"/>
                    <a:pt x="2011" y="0"/>
                    <a:pt x="17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2"/>
            <p:cNvSpPr/>
            <p:nvPr/>
          </p:nvSpPr>
          <p:spPr>
            <a:xfrm>
              <a:off x="1492450" y="777850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7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2"/>
                    <a:pt x="1345" y="4442"/>
                  </a:cubicBezTo>
                  <a:cubicBezTo>
                    <a:pt x="1460" y="3902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7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2"/>
            <p:cNvSpPr/>
            <p:nvPr/>
          </p:nvSpPr>
          <p:spPr>
            <a:xfrm>
              <a:off x="1449425" y="673275"/>
              <a:ext cx="152875" cy="167700"/>
            </a:xfrm>
            <a:custGeom>
              <a:rect b="b" l="l" r="r" t="t"/>
              <a:pathLst>
                <a:path extrusionOk="0" h="6708" w="6115">
                  <a:moveTo>
                    <a:pt x="1593" y="1"/>
                  </a:moveTo>
                  <a:cubicBezTo>
                    <a:pt x="1195" y="1"/>
                    <a:pt x="805" y="156"/>
                    <a:pt x="574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0" y="2103"/>
                    <a:pt x="1169" y="2103"/>
                    <a:pt x="1187" y="2103"/>
                  </a:cubicBezTo>
                  <a:cubicBezTo>
                    <a:pt x="1785" y="2103"/>
                    <a:pt x="2013" y="1585"/>
                    <a:pt x="1886" y="1282"/>
                  </a:cubicBezTo>
                  <a:cubicBezTo>
                    <a:pt x="1830" y="1114"/>
                    <a:pt x="1677" y="993"/>
                    <a:pt x="1500" y="993"/>
                  </a:cubicBezTo>
                  <a:cubicBezTo>
                    <a:pt x="1471" y="993"/>
                    <a:pt x="1441" y="996"/>
                    <a:pt x="1410" y="1004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1"/>
                    <a:pt x="1282" y="1567"/>
                    <a:pt x="1410" y="1567"/>
                  </a:cubicBezTo>
                  <a:cubicBezTo>
                    <a:pt x="1484" y="1567"/>
                    <a:pt x="1559" y="1535"/>
                    <a:pt x="1607" y="1462"/>
                  </a:cubicBezTo>
                  <a:cubicBezTo>
                    <a:pt x="1647" y="1400"/>
                    <a:pt x="1691" y="1375"/>
                    <a:pt x="1729" y="1375"/>
                  </a:cubicBezTo>
                  <a:cubicBezTo>
                    <a:pt x="1802" y="1375"/>
                    <a:pt x="1858" y="1464"/>
                    <a:pt x="1837" y="1561"/>
                  </a:cubicBezTo>
                  <a:cubicBezTo>
                    <a:pt x="1747" y="1791"/>
                    <a:pt x="1517" y="1942"/>
                    <a:pt x="1272" y="1942"/>
                  </a:cubicBezTo>
                  <a:cubicBezTo>
                    <a:pt x="1204" y="1942"/>
                    <a:pt x="1134" y="1930"/>
                    <a:pt x="1066" y="1905"/>
                  </a:cubicBezTo>
                  <a:cubicBezTo>
                    <a:pt x="656" y="1790"/>
                    <a:pt x="460" y="1053"/>
                    <a:pt x="1017" y="659"/>
                  </a:cubicBezTo>
                  <a:cubicBezTo>
                    <a:pt x="1143" y="567"/>
                    <a:pt x="1328" y="517"/>
                    <a:pt x="1534" y="517"/>
                  </a:cubicBezTo>
                  <a:cubicBezTo>
                    <a:pt x="2130" y="517"/>
                    <a:pt x="2902" y="931"/>
                    <a:pt x="2951" y="1905"/>
                  </a:cubicBezTo>
                  <a:cubicBezTo>
                    <a:pt x="2951" y="3085"/>
                    <a:pt x="2033" y="4118"/>
                    <a:pt x="1771" y="4888"/>
                  </a:cubicBezTo>
                  <a:cubicBezTo>
                    <a:pt x="1410" y="5970"/>
                    <a:pt x="1869" y="6658"/>
                    <a:pt x="1902" y="6708"/>
                  </a:cubicBezTo>
                  <a:cubicBezTo>
                    <a:pt x="1607" y="6150"/>
                    <a:pt x="1591" y="5495"/>
                    <a:pt x="1853" y="4921"/>
                  </a:cubicBezTo>
                  <a:cubicBezTo>
                    <a:pt x="2050" y="4396"/>
                    <a:pt x="2492" y="3839"/>
                    <a:pt x="2804" y="3151"/>
                  </a:cubicBezTo>
                  <a:cubicBezTo>
                    <a:pt x="2918" y="2921"/>
                    <a:pt x="3000" y="2675"/>
                    <a:pt x="3066" y="2446"/>
                  </a:cubicBezTo>
                  <a:cubicBezTo>
                    <a:pt x="3115" y="2675"/>
                    <a:pt x="3197" y="2921"/>
                    <a:pt x="3312" y="3151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24" y="5493"/>
                    <a:pt x="4508" y="6147"/>
                    <a:pt x="4216" y="6703"/>
                  </a:cubicBezTo>
                  <a:lnTo>
                    <a:pt x="4216" y="6703"/>
                  </a:lnTo>
                  <a:cubicBezTo>
                    <a:pt x="4263" y="6617"/>
                    <a:pt x="4698" y="5950"/>
                    <a:pt x="4344" y="4888"/>
                  </a:cubicBezTo>
                  <a:cubicBezTo>
                    <a:pt x="4099" y="4118"/>
                    <a:pt x="3164" y="3085"/>
                    <a:pt x="3164" y="1905"/>
                  </a:cubicBezTo>
                  <a:cubicBezTo>
                    <a:pt x="3213" y="931"/>
                    <a:pt x="3986" y="517"/>
                    <a:pt x="4582" y="517"/>
                  </a:cubicBezTo>
                  <a:cubicBezTo>
                    <a:pt x="4787" y="517"/>
                    <a:pt x="4972" y="567"/>
                    <a:pt x="5098" y="659"/>
                  </a:cubicBezTo>
                  <a:cubicBezTo>
                    <a:pt x="5672" y="1053"/>
                    <a:pt x="5459" y="1790"/>
                    <a:pt x="5049" y="1905"/>
                  </a:cubicBezTo>
                  <a:cubicBezTo>
                    <a:pt x="4981" y="1930"/>
                    <a:pt x="4912" y="1942"/>
                    <a:pt x="4843" y="1942"/>
                  </a:cubicBezTo>
                  <a:cubicBezTo>
                    <a:pt x="4598" y="1942"/>
                    <a:pt x="4369" y="1791"/>
                    <a:pt x="4279" y="1561"/>
                  </a:cubicBezTo>
                  <a:cubicBezTo>
                    <a:pt x="4268" y="1464"/>
                    <a:pt x="4321" y="1375"/>
                    <a:pt x="4390" y="1375"/>
                  </a:cubicBezTo>
                  <a:cubicBezTo>
                    <a:pt x="4427" y="1375"/>
                    <a:pt x="4469" y="1400"/>
                    <a:pt x="4508" y="1462"/>
                  </a:cubicBezTo>
                  <a:cubicBezTo>
                    <a:pt x="4557" y="1535"/>
                    <a:pt x="4631" y="1567"/>
                    <a:pt x="4705" y="1567"/>
                  </a:cubicBezTo>
                  <a:cubicBezTo>
                    <a:pt x="4834" y="1567"/>
                    <a:pt x="4961" y="1471"/>
                    <a:pt x="4951" y="1315"/>
                  </a:cubicBezTo>
                  <a:cubicBezTo>
                    <a:pt x="4967" y="1167"/>
                    <a:pt x="4853" y="1020"/>
                    <a:pt x="4705" y="1004"/>
                  </a:cubicBezTo>
                  <a:cubicBezTo>
                    <a:pt x="4675" y="996"/>
                    <a:pt x="4645" y="993"/>
                    <a:pt x="4615" y="993"/>
                  </a:cubicBezTo>
                  <a:cubicBezTo>
                    <a:pt x="4439" y="993"/>
                    <a:pt x="4288" y="1114"/>
                    <a:pt x="4246" y="1282"/>
                  </a:cubicBezTo>
                  <a:cubicBezTo>
                    <a:pt x="4119" y="1585"/>
                    <a:pt x="4347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69"/>
                    <a:pt x="6115" y="1102"/>
                    <a:pt x="5541" y="446"/>
                  </a:cubicBezTo>
                  <a:cubicBezTo>
                    <a:pt x="5310" y="156"/>
                    <a:pt x="4921" y="1"/>
                    <a:pt x="4523" y="1"/>
                  </a:cubicBezTo>
                  <a:cubicBezTo>
                    <a:pt x="4044" y="1"/>
                    <a:pt x="3553" y="225"/>
                    <a:pt x="3312" y="708"/>
                  </a:cubicBezTo>
                  <a:cubicBezTo>
                    <a:pt x="3197" y="889"/>
                    <a:pt x="3115" y="1069"/>
                    <a:pt x="3066" y="1282"/>
                  </a:cubicBezTo>
                  <a:cubicBezTo>
                    <a:pt x="3000" y="1069"/>
                    <a:pt x="2918" y="889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  <a:moveTo>
                    <a:pt x="4216" y="6703"/>
                  </a:moveTo>
                  <a:cubicBezTo>
                    <a:pt x="4215" y="6705"/>
                    <a:pt x="4214" y="6706"/>
                    <a:pt x="4213" y="6708"/>
                  </a:cubicBezTo>
                  <a:cubicBezTo>
                    <a:pt x="4214" y="6706"/>
                    <a:pt x="4215" y="6705"/>
                    <a:pt x="4216" y="67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2"/>
            <p:cNvSpPr/>
            <p:nvPr/>
          </p:nvSpPr>
          <p:spPr>
            <a:xfrm>
              <a:off x="1326075" y="758575"/>
              <a:ext cx="129925" cy="204925"/>
            </a:xfrm>
            <a:custGeom>
              <a:rect b="b" l="l" r="r" t="t"/>
              <a:pathLst>
                <a:path extrusionOk="0" h="8197" w="5197">
                  <a:moveTo>
                    <a:pt x="4115" y="1"/>
                  </a:moveTo>
                  <a:cubicBezTo>
                    <a:pt x="4115" y="1"/>
                    <a:pt x="4115" y="1"/>
                    <a:pt x="4115" y="1"/>
                  </a:cubicBezTo>
                  <a:cubicBezTo>
                    <a:pt x="4115" y="1"/>
                    <a:pt x="4115" y="1"/>
                    <a:pt x="4115" y="2"/>
                  </a:cubicBezTo>
                  <a:lnTo>
                    <a:pt x="4115" y="2"/>
                  </a:lnTo>
                  <a:cubicBezTo>
                    <a:pt x="4115" y="1"/>
                    <a:pt x="4115" y="1"/>
                    <a:pt x="4115" y="1"/>
                  </a:cubicBezTo>
                  <a:close/>
                  <a:moveTo>
                    <a:pt x="4115" y="2"/>
                  </a:moveTo>
                  <a:cubicBezTo>
                    <a:pt x="4119" y="28"/>
                    <a:pt x="4167" y="615"/>
                    <a:pt x="3787" y="821"/>
                  </a:cubicBezTo>
                  <a:cubicBezTo>
                    <a:pt x="3394" y="1034"/>
                    <a:pt x="2837" y="1525"/>
                    <a:pt x="3427" y="2050"/>
                  </a:cubicBezTo>
                  <a:cubicBezTo>
                    <a:pt x="4017" y="2591"/>
                    <a:pt x="4197" y="3328"/>
                    <a:pt x="3673" y="4066"/>
                  </a:cubicBezTo>
                  <a:cubicBezTo>
                    <a:pt x="3673" y="4066"/>
                    <a:pt x="3968" y="2968"/>
                    <a:pt x="3246" y="2476"/>
                  </a:cubicBezTo>
                  <a:cubicBezTo>
                    <a:pt x="3037" y="2336"/>
                    <a:pt x="2871" y="2300"/>
                    <a:pt x="2755" y="2300"/>
                  </a:cubicBezTo>
                  <a:cubicBezTo>
                    <a:pt x="2626" y="2300"/>
                    <a:pt x="2558" y="2345"/>
                    <a:pt x="2558" y="2345"/>
                  </a:cubicBezTo>
                  <a:cubicBezTo>
                    <a:pt x="2607" y="2492"/>
                    <a:pt x="2656" y="2624"/>
                    <a:pt x="2656" y="2771"/>
                  </a:cubicBezTo>
                  <a:cubicBezTo>
                    <a:pt x="2673" y="3001"/>
                    <a:pt x="2197" y="3361"/>
                    <a:pt x="2542" y="3738"/>
                  </a:cubicBezTo>
                  <a:cubicBezTo>
                    <a:pt x="2886" y="4132"/>
                    <a:pt x="3132" y="4918"/>
                    <a:pt x="1935" y="5787"/>
                  </a:cubicBezTo>
                  <a:cubicBezTo>
                    <a:pt x="1935" y="5787"/>
                    <a:pt x="2542" y="4427"/>
                    <a:pt x="2181" y="3722"/>
                  </a:cubicBezTo>
                  <a:cubicBezTo>
                    <a:pt x="1820" y="2984"/>
                    <a:pt x="1361" y="3148"/>
                    <a:pt x="952" y="2558"/>
                  </a:cubicBezTo>
                  <a:cubicBezTo>
                    <a:pt x="952" y="2558"/>
                    <a:pt x="1" y="3083"/>
                    <a:pt x="739" y="4230"/>
                  </a:cubicBezTo>
                  <a:cubicBezTo>
                    <a:pt x="1607" y="5574"/>
                    <a:pt x="525" y="7262"/>
                    <a:pt x="1460" y="8197"/>
                  </a:cubicBezTo>
                  <a:cubicBezTo>
                    <a:pt x="1460" y="8197"/>
                    <a:pt x="1411" y="6836"/>
                    <a:pt x="2673" y="5607"/>
                  </a:cubicBezTo>
                  <a:cubicBezTo>
                    <a:pt x="3935" y="4378"/>
                    <a:pt x="5197" y="2853"/>
                    <a:pt x="4115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2"/>
            <p:cNvSpPr/>
            <p:nvPr/>
          </p:nvSpPr>
          <p:spPr>
            <a:xfrm>
              <a:off x="1440425" y="732775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lnTo>
                    <a:pt x="2574" y="0"/>
                  </a:lnTo>
                  <a:cubicBezTo>
                    <a:pt x="2541" y="279"/>
                    <a:pt x="2279" y="541"/>
                    <a:pt x="1623" y="820"/>
                  </a:cubicBezTo>
                  <a:cubicBezTo>
                    <a:pt x="967" y="1099"/>
                    <a:pt x="1213" y="1935"/>
                    <a:pt x="1279" y="2131"/>
                  </a:cubicBezTo>
                  <a:cubicBezTo>
                    <a:pt x="1326" y="2304"/>
                    <a:pt x="1388" y="2641"/>
                    <a:pt x="1192" y="2641"/>
                  </a:cubicBezTo>
                  <a:cubicBezTo>
                    <a:pt x="1183" y="2641"/>
                    <a:pt x="1174" y="2641"/>
                    <a:pt x="1164" y="2639"/>
                  </a:cubicBezTo>
                  <a:cubicBezTo>
                    <a:pt x="951" y="2623"/>
                    <a:pt x="1000" y="2492"/>
                    <a:pt x="1098" y="1820"/>
                  </a:cubicBezTo>
                  <a:cubicBezTo>
                    <a:pt x="1172" y="1319"/>
                    <a:pt x="862" y="1255"/>
                    <a:pt x="700" y="1255"/>
                  </a:cubicBezTo>
                  <a:cubicBezTo>
                    <a:pt x="645" y="1255"/>
                    <a:pt x="607" y="1262"/>
                    <a:pt x="607" y="1262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6"/>
                    <a:pt x="49" y="2344"/>
                    <a:pt x="295" y="3098"/>
                  </a:cubicBezTo>
                  <a:cubicBezTo>
                    <a:pt x="557" y="3852"/>
                    <a:pt x="0" y="4524"/>
                    <a:pt x="0" y="4524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2"/>
            <p:cNvSpPr/>
            <p:nvPr/>
          </p:nvSpPr>
          <p:spPr>
            <a:xfrm>
              <a:off x="1290025" y="947075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80"/>
                    <a:pt x="1656" y="526"/>
                  </a:cubicBezTo>
                  <a:cubicBezTo>
                    <a:pt x="1295" y="771"/>
                    <a:pt x="1" y="2443"/>
                    <a:pt x="3590" y="4263"/>
                  </a:cubicBezTo>
                  <a:cubicBezTo>
                    <a:pt x="3590" y="4263"/>
                    <a:pt x="2738" y="3771"/>
                    <a:pt x="2640" y="2492"/>
                  </a:cubicBezTo>
                  <a:cubicBezTo>
                    <a:pt x="2541" y="1198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2"/>
            <p:cNvSpPr/>
            <p:nvPr/>
          </p:nvSpPr>
          <p:spPr>
            <a:xfrm>
              <a:off x="1180625" y="1012825"/>
              <a:ext cx="197125" cy="145100"/>
            </a:xfrm>
            <a:custGeom>
              <a:rect b="b" l="l" r="r" t="t"/>
              <a:pathLst>
                <a:path extrusionOk="0" h="5804" w="7885">
                  <a:moveTo>
                    <a:pt x="4665" y="1"/>
                  </a:moveTo>
                  <a:cubicBezTo>
                    <a:pt x="4520" y="1"/>
                    <a:pt x="4380" y="47"/>
                    <a:pt x="4245" y="141"/>
                  </a:cubicBezTo>
                  <a:cubicBezTo>
                    <a:pt x="3877" y="395"/>
                    <a:pt x="3656" y="610"/>
                    <a:pt x="3469" y="610"/>
                  </a:cubicBezTo>
                  <a:cubicBezTo>
                    <a:pt x="3415" y="610"/>
                    <a:pt x="3363" y="592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00" y="1174"/>
                    <a:pt x="3688" y="1387"/>
                  </a:cubicBezTo>
                  <a:cubicBezTo>
                    <a:pt x="4360" y="1584"/>
                    <a:pt x="4852" y="1715"/>
                    <a:pt x="4754" y="2092"/>
                  </a:cubicBezTo>
                  <a:cubicBezTo>
                    <a:pt x="4639" y="2469"/>
                    <a:pt x="3704" y="2534"/>
                    <a:pt x="2590" y="2715"/>
                  </a:cubicBezTo>
                  <a:cubicBezTo>
                    <a:pt x="1475" y="2878"/>
                    <a:pt x="590" y="3157"/>
                    <a:pt x="623" y="4141"/>
                  </a:cubicBezTo>
                  <a:cubicBezTo>
                    <a:pt x="648" y="4890"/>
                    <a:pt x="506" y="5246"/>
                    <a:pt x="250" y="5246"/>
                  </a:cubicBezTo>
                  <a:cubicBezTo>
                    <a:pt x="176" y="5246"/>
                    <a:pt x="92" y="5216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50" y="5804"/>
                    <a:pt x="1202" y="5804"/>
                  </a:cubicBezTo>
                  <a:cubicBezTo>
                    <a:pt x="1395" y="5804"/>
                    <a:pt x="1615" y="5777"/>
                    <a:pt x="1869" y="5714"/>
                  </a:cubicBezTo>
                  <a:cubicBezTo>
                    <a:pt x="3377" y="5337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84" y="1928"/>
                  </a:cubicBezTo>
                  <a:cubicBezTo>
                    <a:pt x="7884" y="1928"/>
                    <a:pt x="6409" y="1813"/>
                    <a:pt x="5868" y="961"/>
                  </a:cubicBezTo>
                  <a:cubicBezTo>
                    <a:pt x="5463" y="329"/>
                    <a:pt x="5049" y="1"/>
                    <a:pt x="46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2"/>
            <p:cNvSpPr/>
            <p:nvPr/>
          </p:nvSpPr>
          <p:spPr>
            <a:xfrm>
              <a:off x="1281000" y="1072400"/>
              <a:ext cx="192225" cy="157050"/>
            </a:xfrm>
            <a:custGeom>
              <a:rect b="b" l="l" r="r" t="t"/>
              <a:pathLst>
                <a:path extrusionOk="0" h="6282" w="7689">
                  <a:moveTo>
                    <a:pt x="3370" y="1"/>
                  </a:moveTo>
                  <a:cubicBezTo>
                    <a:pt x="3324" y="1"/>
                    <a:pt x="3277" y="2"/>
                    <a:pt x="3230" y="4"/>
                  </a:cubicBezTo>
                  <a:cubicBezTo>
                    <a:pt x="2656" y="20"/>
                    <a:pt x="2099" y="184"/>
                    <a:pt x="1607" y="463"/>
                  </a:cubicBezTo>
                  <a:cubicBezTo>
                    <a:pt x="1443" y="561"/>
                    <a:pt x="1279" y="676"/>
                    <a:pt x="1132" y="823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38" y="4249"/>
                    <a:pt x="1975" y="4264"/>
                    <a:pt x="2111" y="4264"/>
                  </a:cubicBezTo>
                  <a:cubicBezTo>
                    <a:pt x="2597" y="4264"/>
                    <a:pt x="3076" y="4063"/>
                    <a:pt x="3345" y="3692"/>
                  </a:cubicBezTo>
                  <a:cubicBezTo>
                    <a:pt x="3656" y="3249"/>
                    <a:pt x="3656" y="2659"/>
                    <a:pt x="3345" y="2217"/>
                  </a:cubicBezTo>
                  <a:cubicBezTo>
                    <a:pt x="3135" y="1923"/>
                    <a:pt x="2806" y="1764"/>
                    <a:pt x="2471" y="1764"/>
                  </a:cubicBezTo>
                  <a:cubicBezTo>
                    <a:pt x="2281" y="1764"/>
                    <a:pt x="2090" y="1815"/>
                    <a:pt x="1919" y="1921"/>
                  </a:cubicBezTo>
                  <a:cubicBezTo>
                    <a:pt x="1640" y="2085"/>
                    <a:pt x="1509" y="2413"/>
                    <a:pt x="1607" y="2725"/>
                  </a:cubicBezTo>
                  <a:cubicBezTo>
                    <a:pt x="1624" y="2823"/>
                    <a:pt x="1673" y="2905"/>
                    <a:pt x="1755" y="2971"/>
                  </a:cubicBezTo>
                  <a:cubicBezTo>
                    <a:pt x="1856" y="3072"/>
                    <a:pt x="1994" y="3115"/>
                    <a:pt x="2133" y="3115"/>
                  </a:cubicBezTo>
                  <a:cubicBezTo>
                    <a:pt x="2374" y="3115"/>
                    <a:pt x="2615" y="2984"/>
                    <a:pt x="2656" y="2807"/>
                  </a:cubicBezTo>
                  <a:cubicBezTo>
                    <a:pt x="2715" y="2543"/>
                    <a:pt x="2511" y="2305"/>
                    <a:pt x="2256" y="2305"/>
                  </a:cubicBezTo>
                  <a:cubicBezTo>
                    <a:pt x="2226" y="2305"/>
                    <a:pt x="2196" y="2308"/>
                    <a:pt x="2165" y="2315"/>
                  </a:cubicBezTo>
                  <a:cubicBezTo>
                    <a:pt x="1902" y="2380"/>
                    <a:pt x="1919" y="2512"/>
                    <a:pt x="1837" y="2528"/>
                  </a:cubicBezTo>
                  <a:cubicBezTo>
                    <a:pt x="1832" y="2529"/>
                    <a:pt x="1827" y="2529"/>
                    <a:pt x="1822" y="2529"/>
                  </a:cubicBezTo>
                  <a:cubicBezTo>
                    <a:pt x="1738" y="2529"/>
                    <a:pt x="1738" y="2397"/>
                    <a:pt x="1738" y="2397"/>
                  </a:cubicBezTo>
                  <a:cubicBezTo>
                    <a:pt x="1738" y="2200"/>
                    <a:pt x="1837" y="2020"/>
                    <a:pt x="2017" y="1921"/>
                  </a:cubicBezTo>
                  <a:cubicBezTo>
                    <a:pt x="2154" y="1856"/>
                    <a:pt x="2299" y="1824"/>
                    <a:pt x="2444" y="1824"/>
                  </a:cubicBezTo>
                  <a:cubicBezTo>
                    <a:pt x="2767" y="1824"/>
                    <a:pt x="3081" y="1982"/>
                    <a:pt x="3263" y="2266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08" y="3940"/>
                    <a:pt x="2586" y="4120"/>
                    <a:pt x="2143" y="4120"/>
                  </a:cubicBezTo>
                  <a:cubicBezTo>
                    <a:pt x="2009" y="4120"/>
                    <a:pt x="1872" y="4103"/>
                    <a:pt x="1738" y="4069"/>
                  </a:cubicBezTo>
                  <a:cubicBezTo>
                    <a:pt x="542" y="3774"/>
                    <a:pt x="198" y="1856"/>
                    <a:pt x="1263" y="938"/>
                  </a:cubicBezTo>
                  <a:cubicBezTo>
                    <a:pt x="1742" y="489"/>
                    <a:pt x="2327" y="317"/>
                    <a:pt x="2916" y="317"/>
                  </a:cubicBezTo>
                  <a:cubicBezTo>
                    <a:pt x="3618" y="317"/>
                    <a:pt x="4326" y="561"/>
                    <a:pt x="4869" y="872"/>
                  </a:cubicBezTo>
                  <a:cubicBezTo>
                    <a:pt x="5820" y="1413"/>
                    <a:pt x="6541" y="2249"/>
                    <a:pt x="6951" y="3249"/>
                  </a:cubicBezTo>
                  <a:cubicBezTo>
                    <a:pt x="7279" y="4052"/>
                    <a:pt x="7459" y="4921"/>
                    <a:pt x="7459" y="5790"/>
                  </a:cubicBezTo>
                  <a:cubicBezTo>
                    <a:pt x="7459" y="5954"/>
                    <a:pt x="7443" y="6118"/>
                    <a:pt x="7410" y="6282"/>
                  </a:cubicBezTo>
                  <a:cubicBezTo>
                    <a:pt x="7426" y="6216"/>
                    <a:pt x="7443" y="6150"/>
                    <a:pt x="7459" y="6085"/>
                  </a:cubicBezTo>
                  <a:lnTo>
                    <a:pt x="7459" y="6052"/>
                  </a:lnTo>
                  <a:cubicBezTo>
                    <a:pt x="7688" y="4856"/>
                    <a:pt x="7541" y="3626"/>
                    <a:pt x="7016" y="2528"/>
                  </a:cubicBezTo>
                  <a:cubicBezTo>
                    <a:pt x="6331" y="1094"/>
                    <a:pt x="4980" y="1"/>
                    <a:pt x="337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2"/>
            <p:cNvSpPr/>
            <p:nvPr/>
          </p:nvSpPr>
          <p:spPr>
            <a:xfrm>
              <a:off x="1387500" y="1120350"/>
              <a:ext cx="75900" cy="81650"/>
            </a:xfrm>
            <a:custGeom>
              <a:rect b="b" l="l" r="r" t="t"/>
              <a:pathLst>
                <a:path extrusionOk="0" h="3266" w="3036">
                  <a:moveTo>
                    <a:pt x="719" y="1"/>
                  </a:moveTo>
                  <a:cubicBezTo>
                    <a:pt x="60" y="1"/>
                    <a:pt x="1" y="778"/>
                    <a:pt x="1085" y="954"/>
                  </a:cubicBezTo>
                  <a:cubicBezTo>
                    <a:pt x="2347" y="1167"/>
                    <a:pt x="3035" y="3265"/>
                    <a:pt x="3035" y="3265"/>
                  </a:cubicBezTo>
                  <a:cubicBezTo>
                    <a:pt x="3035" y="3265"/>
                    <a:pt x="2724" y="1003"/>
                    <a:pt x="1462" y="249"/>
                  </a:cubicBezTo>
                  <a:cubicBezTo>
                    <a:pt x="1170" y="71"/>
                    <a:pt x="917" y="1"/>
                    <a:pt x="7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2"/>
            <p:cNvSpPr/>
            <p:nvPr/>
          </p:nvSpPr>
          <p:spPr>
            <a:xfrm>
              <a:off x="1235125" y="1113875"/>
              <a:ext cx="129925" cy="112950"/>
            </a:xfrm>
            <a:custGeom>
              <a:rect b="b" l="l" r="r" t="t"/>
              <a:pathLst>
                <a:path extrusionOk="0" h="4518" w="5197">
                  <a:moveTo>
                    <a:pt x="2164" y="0"/>
                  </a:moveTo>
                  <a:lnTo>
                    <a:pt x="2164" y="0"/>
                  </a:lnTo>
                  <a:cubicBezTo>
                    <a:pt x="2000" y="197"/>
                    <a:pt x="1885" y="426"/>
                    <a:pt x="1820" y="672"/>
                  </a:cubicBezTo>
                  <a:cubicBezTo>
                    <a:pt x="1688" y="1082"/>
                    <a:pt x="1131" y="1312"/>
                    <a:pt x="557" y="1705"/>
                  </a:cubicBezTo>
                  <a:cubicBezTo>
                    <a:pt x="0" y="2082"/>
                    <a:pt x="82" y="2705"/>
                    <a:pt x="213" y="3033"/>
                  </a:cubicBezTo>
                  <a:cubicBezTo>
                    <a:pt x="262" y="3262"/>
                    <a:pt x="246" y="3508"/>
                    <a:pt x="131" y="3721"/>
                  </a:cubicBezTo>
                  <a:cubicBezTo>
                    <a:pt x="393" y="3492"/>
                    <a:pt x="705" y="3328"/>
                    <a:pt x="1049" y="3229"/>
                  </a:cubicBezTo>
                  <a:cubicBezTo>
                    <a:pt x="1672" y="3049"/>
                    <a:pt x="1656" y="2754"/>
                    <a:pt x="1639" y="2295"/>
                  </a:cubicBezTo>
                  <a:cubicBezTo>
                    <a:pt x="1625" y="1877"/>
                    <a:pt x="1800" y="1852"/>
                    <a:pt x="1843" y="1852"/>
                  </a:cubicBezTo>
                  <a:cubicBezTo>
                    <a:pt x="1849" y="1852"/>
                    <a:pt x="1852" y="1852"/>
                    <a:pt x="1852" y="1852"/>
                  </a:cubicBezTo>
                  <a:cubicBezTo>
                    <a:pt x="1857" y="1852"/>
                    <a:pt x="1861" y="1852"/>
                    <a:pt x="1865" y="1852"/>
                  </a:cubicBezTo>
                  <a:cubicBezTo>
                    <a:pt x="2145" y="1852"/>
                    <a:pt x="2082" y="2381"/>
                    <a:pt x="2065" y="2672"/>
                  </a:cubicBezTo>
                  <a:cubicBezTo>
                    <a:pt x="2033" y="2967"/>
                    <a:pt x="1934" y="3574"/>
                    <a:pt x="2475" y="4164"/>
                  </a:cubicBezTo>
                  <a:cubicBezTo>
                    <a:pt x="2717" y="4427"/>
                    <a:pt x="3038" y="4518"/>
                    <a:pt x="3356" y="4518"/>
                  </a:cubicBezTo>
                  <a:cubicBezTo>
                    <a:pt x="3750" y="4518"/>
                    <a:pt x="4141" y="4380"/>
                    <a:pt x="4377" y="4262"/>
                  </a:cubicBezTo>
                  <a:cubicBezTo>
                    <a:pt x="4487" y="4216"/>
                    <a:pt x="4603" y="4194"/>
                    <a:pt x="4717" y="4194"/>
                  </a:cubicBezTo>
                  <a:cubicBezTo>
                    <a:pt x="4890" y="4194"/>
                    <a:pt x="5058" y="4245"/>
                    <a:pt x="5196" y="4344"/>
                  </a:cubicBezTo>
                  <a:cubicBezTo>
                    <a:pt x="5065" y="3459"/>
                    <a:pt x="4622" y="3197"/>
                    <a:pt x="4000" y="3131"/>
                  </a:cubicBezTo>
                  <a:cubicBezTo>
                    <a:pt x="3360" y="3065"/>
                    <a:pt x="2524" y="2852"/>
                    <a:pt x="2180" y="1770"/>
                  </a:cubicBezTo>
                  <a:cubicBezTo>
                    <a:pt x="1852" y="689"/>
                    <a:pt x="2164" y="0"/>
                    <a:pt x="21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2"/>
            <p:cNvSpPr/>
            <p:nvPr/>
          </p:nvSpPr>
          <p:spPr>
            <a:xfrm>
              <a:off x="1255600" y="1190100"/>
              <a:ext cx="32400" cy="49600"/>
            </a:xfrm>
            <a:custGeom>
              <a:rect b="b" l="l" r="r" t="t"/>
              <a:pathLst>
                <a:path extrusionOk="0" h="1984" w="1296">
                  <a:moveTo>
                    <a:pt x="951" y="0"/>
                  </a:moveTo>
                  <a:cubicBezTo>
                    <a:pt x="951" y="0"/>
                    <a:pt x="935" y="82"/>
                    <a:pt x="509" y="344"/>
                  </a:cubicBezTo>
                  <a:cubicBezTo>
                    <a:pt x="165" y="525"/>
                    <a:pt x="1" y="918"/>
                    <a:pt x="115" y="1295"/>
                  </a:cubicBezTo>
                  <a:cubicBezTo>
                    <a:pt x="181" y="1524"/>
                    <a:pt x="230" y="1754"/>
                    <a:pt x="263" y="1983"/>
                  </a:cubicBezTo>
                  <a:cubicBezTo>
                    <a:pt x="263" y="1983"/>
                    <a:pt x="263" y="1852"/>
                    <a:pt x="771" y="1557"/>
                  </a:cubicBezTo>
                  <a:cubicBezTo>
                    <a:pt x="1296" y="1262"/>
                    <a:pt x="1099" y="836"/>
                    <a:pt x="1001" y="557"/>
                  </a:cubicBezTo>
                  <a:cubicBezTo>
                    <a:pt x="951" y="377"/>
                    <a:pt x="935" y="180"/>
                    <a:pt x="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2"/>
            <p:cNvSpPr/>
            <p:nvPr/>
          </p:nvSpPr>
          <p:spPr>
            <a:xfrm>
              <a:off x="1113000" y="974725"/>
              <a:ext cx="173375" cy="122400"/>
            </a:xfrm>
            <a:custGeom>
              <a:rect b="b" l="l" r="r" t="t"/>
              <a:pathLst>
                <a:path extrusionOk="0" h="4896" w="6935">
                  <a:moveTo>
                    <a:pt x="4988" y="1"/>
                  </a:moveTo>
                  <a:cubicBezTo>
                    <a:pt x="4766" y="1"/>
                    <a:pt x="4518" y="52"/>
                    <a:pt x="4246" y="174"/>
                  </a:cubicBezTo>
                  <a:cubicBezTo>
                    <a:pt x="2787" y="846"/>
                    <a:pt x="3049" y="3321"/>
                    <a:pt x="4787" y="3665"/>
                  </a:cubicBezTo>
                  <a:cubicBezTo>
                    <a:pt x="4983" y="3698"/>
                    <a:pt x="5197" y="3730"/>
                    <a:pt x="5360" y="3747"/>
                  </a:cubicBezTo>
                  <a:cubicBezTo>
                    <a:pt x="4901" y="3845"/>
                    <a:pt x="4459" y="3993"/>
                    <a:pt x="4049" y="4189"/>
                  </a:cubicBezTo>
                  <a:cubicBezTo>
                    <a:pt x="3902" y="4271"/>
                    <a:pt x="3672" y="4353"/>
                    <a:pt x="3623" y="4370"/>
                  </a:cubicBezTo>
                  <a:cubicBezTo>
                    <a:pt x="3175" y="4539"/>
                    <a:pt x="2752" y="4614"/>
                    <a:pt x="2369" y="4614"/>
                  </a:cubicBezTo>
                  <a:cubicBezTo>
                    <a:pt x="1532" y="4614"/>
                    <a:pt x="888" y="4258"/>
                    <a:pt x="607" y="3763"/>
                  </a:cubicBezTo>
                  <a:cubicBezTo>
                    <a:pt x="361" y="3353"/>
                    <a:pt x="345" y="2862"/>
                    <a:pt x="558" y="2452"/>
                  </a:cubicBezTo>
                  <a:lnTo>
                    <a:pt x="574" y="2419"/>
                  </a:lnTo>
                  <a:cubicBezTo>
                    <a:pt x="787" y="2105"/>
                    <a:pt x="1123" y="1958"/>
                    <a:pt x="1436" y="1958"/>
                  </a:cubicBezTo>
                  <a:cubicBezTo>
                    <a:pt x="1726" y="1958"/>
                    <a:pt x="1997" y="2084"/>
                    <a:pt x="2131" y="2321"/>
                  </a:cubicBezTo>
                  <a:cubicBezTo>
                    <a:pt x="2246" y="2452"/>
                    <a:pt x="2295" y="2632"/>
                    <a:pt x="2295" y="2796"/>
                  </a:cubicBezTo>
                  <a:cubicBezTo>
                    <a:pt x="2295" y="2960"/>
                    <a:pt x="2246" y="3108"/>
                    <a:pt x="2131" y="3206"/>
                  </a:cubicBezTo>
                  <a:cubicBezTo>
                    <a:pt x="2026" y="3303"/>
                    <a:pt x="1967" y="3333"/>
                    <a:pt x="1936" y="3333"/>
                  </a:cubicBezTo>
                  <a:cubicBezTo>
                    <a:pt x="1909" y="3333"/>
                    <a:pt x="1902" y="3311"/>
                    <a:pt x="1902" y="3288"/>
                  </a:cubicBezTo>
                  <a:cubicBezTo>
                    <a:pt x="2028" y="3036"/>
                    <a:pt x="1735" y="2864"/>
                    <a:pt x="1482" y="2864"/>
                  </a:cubicBezTo>
                  <a:cubicBezTo>
                    <a:pt x="1307" y="2864"/>
                    <a:pt x="1151" y="2946"/>
                    <a:pt x="1164" y="3140"/>
                  </a:cubicBezTo>
                  <a:cubicBezTo>
                    <a:pt x="1153" y="3420"/>
                    <a:pt x="1401" y="3555"/>
                    <a:pt x="1659" y="3555"/>
                  </a:cubicBezTo>
                  <a:cubicBezTo>
                    <a:pt x="1779" y="3555"/>
                    <a:pt x="1901" y="3525"/>
                    <a:pt x="2000" y="3468"/>
                  </a:cubicBezTo>
                  <a:lnTo>
                    <a:pt x="2033" y="3435"/>
                  </a:lnTo>
                  <a:cubicBezTo>
                    <a:pt x="2049" y="3419"/>
                    <a:pt x="2082" y="3403"/>
                    <a:pt x="2099" y="3386"/>
                  </a:cubicBezTo>
                  <a:lnTo>
                    <a:pt x="2115" y="3386"/>
                  </a:lnTo>
                  <a:cubicBezTo>
                    <a:pt x="2410" y="3091"/>
                    <a:pt x="2443" y="2632"/>
                    <a:pt x="2197" y="2304"/>
                  </a:cubicBezTo>
                  <a:cubicBezTo>
                    <a:pt x="2059" y="2028"/>
                    <a:pt x="1742" y="1876"/>
                    <a:pt x="1405" y="1876"/>
                  </a:cubicBezTo>
                  <a:cubicBezTo>
                    <a:pt x="1063" y="1876"/>
                    <a:pt x="699" y="2032"/>
                    <a:pt x="476" y="2370"/>
                  </a:cubicBezTo>
                  <a:cubicBezTo>
                    <a:pt x="0" y="3108"/>
                    <a:pt x="197" y="4107"/>
                    <a:pt x="951" y="4583"/>
                  </a:cubicBezTo>
                  <a:cubicBezTo>
                    <a:pt x="1317" y="4796"/>
                    <a:pt x="1724" y="4896"/>
                    <a:pt x="2149" y="4896"/>
                  </a:cubicBezTo>
                  <a:cubicBezTo>
                    <a:pt x="2181" y="4896"/>
                    <a:pt x="2213" y="4895"/>
                    <a:pt x="2246" y="4894"/>
                  </a:cubicBezTo>
                  <a:cubicBezTo>
                    <a:pt x="3148" y="4861"/>
                    <a:pt x="3869" y="4370"/>
                    <a:pt x="5049" y="4009"/>
                  </a:cubicBezTo>
                  <a:cubicBezTo>
                    <a:pt x="5475" y="3911"/>
                    <a:pt x="5901" y="3845"/>
                    <a:pt x="6344" y="3796"/>
                  </a:cubicBezTo>
                  <a:cubicBezTo>
                    <a:pt x="6557" y="3780"/>
                    <a:pt x="6754" y="3730"/>
                    <a:pt x="6934" y="3632"/>
                  </a:cubicBezTo>
                  <a:lnTo>
                    <a:pt x="6934" y="3632"/>
                  </a:lnTo>
                  <a:cubicBezTo>
                    <a:pt x="6934" y="3632"/>
                    <a:pt x="6811" y="3661"/>
                    <a:pt x="6655" y="3661"/>
                  </a:cubicBezTo>
                  <a:cubicBezTo>
                    <a:pt x="6500" y="3661"/>
                    <a:pt x="6311" y="3632"/>
                    <a:pt x="6180" y="3517"/>
                  </a:cubicBezTo>
                  <a:cubicBezTo>
                    <a:pt x="5918" y="3271"/>
                    <a:pt x="5934" y="3370"/>
                    <a:pt x="5639" y="3288"/>
                  </a:cubicBezTo>
                  <a:cubicBezTo>
                    <a:pt x="5475" y="3239"/>
                    <a:pt x="5360" y="3091"/>
                    <a:pt x="5377" y="2911"/>
                  </a:cubicBezTo>
                  <a:lnTo>
                    <a:pt x="5377" y="2911"/>
                  </a:lnTo>
                  <a:cubicBezTo>
                    <a:pt x="5180" y="3075"/>
                    <a:pt x="5131" y="3370"/>
                    <a:pt x="5295" y="3583"/>
                  </a:cubicBezTo>
                  <a:cubicBezTo>
                    <a:pt x="5295" y="3583"/>
                    <a:pt x="4574" y="3583"/>
                    <a:pt x="4393" y="3206"/>
                  </a:cubicBezTo>
                  <a:cubicBezTo>
                    <a:pt x="4213" y="2845"/>
                    <a:pt x="4426" y="2845"/>
                    <a:pt x="4574" y="2763"/>
                  </a:cubicBezTo>
                  <a:cubicBezTo>
                    <a:pt x="4705" y="2681"/>
                    <a:pt x="4754" y="2534"/>
                    <a:pt x="4606" y="2337"/>
                  </a:cubicBezTo>
                  <a:cubicBezTo>
                    <a:pt x="4459" y="2124"/>
                    <a:pt x="4475" y="1763"/>
                    <a:pt x="4754" y="1747"/>
                  </a:cubicBezTo>
                  <a:cubicBezTo>
                    <a:pt x="4663" y="1578"/>
                    <a:pt x="4500" y="1481"/>
                    <a:pt x="4330" y="1481"/>
                  </a:cubicBezTo>
                  <a:cubicBezTo>
                    <a:pt x="4285" y="1481"/>
                    <a:pt x="4241" y="1488"/>
                    <a:pt x="4197" y="1501"/>
                  </a:cubicBezTo>
                  <a:cubicBezTo>
                    <a:pt x="3754" y="1567"/>
                    <a:pt x="3754" y="2173"/>
                    <a:pt x="3754" y="2173"/>
                  </a:cubicBezTo>
                  <a:cubicBezTo>
                    <a:pt x="3754" y="2173"/>
                    <a:pt x="3459" y="1436"/>
                    <a:pt x="3934" y="1059"/>
                  </a:cubicBezTo>
                  <a:cubicBezTo>
                    <a:pt x="4129" y="910"/>
                    <a:pt x="4282" y="853"/>
                    <a:pt x="4401" y="853"/>
                  </a:cubicBezTo>
                  <a:cubicBezTo>
                    <a:pt x="4582" y="853"/>
                    <a:pt x="4682" y="985"/>
                    <a:pt x="4721" y="1124"/>
                  </a:cubicBezTo>
                  <a:cubicBezTo>
                    <a:pt x="4774" y="1310"/>
                    <a:pt x="4881" y="1463"/>
                    <a:pt x="5024" y="1463"/>
                  </a:cubicBezTo>
                  <a:cubicBezTo>
                    <a:pt x="5057" y="1463"/>
                    <a:pt x="5093" y="1454"/>
                    <a:pt x="5131" y="1436"/>
                  </a:cubicBezTo>
                  <a:cubicBezTo>
                    <a:pt x="5271" y="1371"/>
                    <a:pt x="5383" y="1278"/>
                    <a:pt x="5481" y="1278"/>
                  </a:cubicBezTo>
                  <a:cubicBezTo>
                    <a:pt x="5531" y="1278"/>
                    <a:pt x="5578" y="1303"/>
                    <a:pt x="5623" y="1370"/>
                  </a:cubicBezTo>
                  <a:cubicBezTo>
                    <a:pt x="5721" y="1616"/>
                    <a:pt x="5606" y="1895"/>
                    <a:pt x="5377" y="2009"/>
                  </a:cubicBezTo>
                  <a:cubicBezTo>
                    <a:pt x="5377" y="2009"/>
                    <a:pt x="5388" y="2010"/>
                    <a:pt x="5408" y="2010"/>
                  </a:cubicBezTo>
                  <a:cubicBezTo>
                    <a:pt x="5548" y="2010"/>
                    <a:pt x="6114" y="1972"/>
                    <a:pt x="6229" y="1370"/>
                  </a:cubicBezTo>
                  <a:cubicBezTo>
                    <a:pt x="6347" y="832"/>
                    <a:pt x="5877" y="1"/>
                    <a:pt x="498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2"/>
            <p:cNvSpPr/>
            <p:nvPr/>
          </p:nvSpPr>
          <p:spPr>
            <a:xfrm>
              <a:off x="1085550" y="1040100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853" y="1"/>
                  </a:moveTo>
                  <a:cubicBezTo>
                    <a:pt x="853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6"/>
                    <a:pt x="1131" y="3099"/>
                    <a:pt x="1164" y="3295"/>
                  </a:cubicBezTo>
                  <a:cubicBezTo>
                    <a:pt x="1218" y="3215"/>
                    <a:pt x="1316" y="3156"/>
                    <a:pt x="1423" y="3156"/>
                  </a:cubicBezTo>
                  <a:cubicBezTo>
                    <a:pt x="1445" y="3156"/>
                    <a:pt x="1469" y="3159"/>
                    <a:pt x="1492" y="3164"/>
                  </a:cubicBezTo>
                  <a:cubicBezTo>
                    <a:pt x="1600" y="3200"/>
                    <a:pt x="1763" y="3281"/>
                    <a:pt x="1950" y="3281"/>
                  </a:cubicBezTo>
                  <a:cubicBezTo>
                    <a:pt x="2103" y="3281"/>
                    <a:pt x="2273" y="3227"/>
                    <a:pt x="2443" y="3050"/>
                  </a:cubicBezTo>
                  <a:cubicBezTo>
                    <a:pt x="2820" y="2640"/>
                    <a:pt x="3311" y="2869"/>
                    <a:pt x="4655" y="2164"/>
                  </a:cubicBezTo>
                  <a:lnTo>
                    <a:pt x="4655" y="2164"/>
                  </a:lnTo>
                  <a:cubicBezTo>
                    <a:pt x="4655" y="2165"/>
                    <a:pt x="3936" y="2468"/>
                    <a:pt x="3126" y="2468"/>
                  </a:cubicBezTo>
                  <a:cubicBezTo>
                    <a:pt x="2659" y="2468"/>
                    <a:pt x="2162" y="2367"/>
                    <a:pt x="1754" y="2050"/>
                  </a:cubicBezTo>
                  <a:cubicBezTo>
                    <a:pt x="1115" y="1574"/>
                    <a:pt x="754" y="804"/>
                    <a:pt x="85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2"/>
            <p:cNvSpPr/>
            <p:nvPr/>
          </p:nvSpPr>
          <p:spPr>
            <a:xfrm>
              <a:off x="1239225" y="854700"/>
              <a:ext cx="111075" cy="157150"/>
            </a:xfrm>
            <a:custGeom>
              <a:rect b="b" l="l" r="r" t="t"/>
              <a:pathLst>
                <a:path extrusionOk="0" h="6286" w="4443">
                  <a:moveTo>
                    <a:pt x="2648" y="0"/>
                  </a:moveTo>
                  <a:cubicBezTo>
                    <a:pt x="2147" y="0"/>
                    <a:pt x="1624" y="207"/>
                    <a:pt x="1279" y="614"/>
                  </a:cubicBezTo>
                  <a:cubicBezTo>
                    <a:pt x="0" y="2254"/>
                    <a:pt x="902" y="4270"/>
                    <a:pt x="1656" y="5122"/>
                  </a:cubicBezTo>
                  <a:cubicBezTo>
                    <a:pt x="2082" y="5630"/>
                    <a:pt x="2639" y="6040"/>
                    <a:pt x="3262" y="6286"/>
                  </a:cubicBezTo>
                  <a:cubicBezTo>
                    <a:pt x="2688" y="6007"/>
                    <a:pt x="2180" y="5614"/>
                    <a:pt x="1770" y="5122"/>
                  </a:cubicBezTo>
                  <a:cubicBezTo>
                    <a:pt x="1508" y="4745"/>
                    <a:pt x="1295" y="4302"/>
                    <a:pt x="1164" y="3844"/>
                  </a:cubicBezTo>
                  <a:cubicBezTo>
                    <a:pt x="1016" y="3319"/>
                    <a:pt x="967" y="2762"/>
                    <a:pt x="1016" y="2204"/>
                  </a:cubicBezTo>
                  <a:cubicBezTo>
                    <a:pt x="1147" y="729"/>
                    <a:pt x="1967" y="188"/>
                    <a:pt x="2721" y="155"/>
                  </a:cubicBezTo>
                  <a:cubicBezTo>
                    <a:pt x="3065" y="155"/>
                    <a:pt x="3393" y="303"/>
                    <a:pt x="3655" y="549"/>
                  </a:cubicBezTo>
                  <a:cubicBezTo>
                    <a:pt x="4295" y="1106"/>
                    <a:pt x="3934" y="2040"/>
                    <a:pt x="3393" y="2270"/>
                  </a:cubicBezTo>
                  <a:cubicBezTo>
                    <a:pt x="3270" y="2331"/>
                    <a:pt x="3133" y="2365"/>
                    <a:pt x="2997" y="2365"/>
                  </a:cubicBezTo>
                  <a:cubicBezTo>
                    <a:pt x="2879" y="2365"/>
                    <a:pt x="2762" y="2340"/>
                    <a:pt x="2655" y="2286"/>
                  </a:cubicBezTo>
                  <a:cubicBezTo>
                    <a:pt x="2475" y="2188"/>
                    <a:pt x="2360" y="2024"/>
                    <a:pt x="2328" y="1827"/>
                  </a:cubicBezTo>
                  <a:cubicBezTo>
                    <a:pt x="2328" y="1730"/>
                    <a:pt x="2356" y="1707"/>
                    <a:pt x="2409" y="1707"/>
                  </a:cubicBezTo>
                  <a:cubicBezTo>
                    <a:pt x="2454" y="1707"/>
                    <a:pt x="2518" y="1724"/>
                    <a:pt x="2597" y="1724"/>
                  </a:cubicBezTo>
                  <a:cubicBezTo>
                    <a:pt x="2657" y="1724"/>
                    <a:pt x="2726" y="1714"/>
                    <a:pt x="2803" y="1680"/>
                  </a:cubicBezTo>
                  <a:cubicBezTo>
                    <a:pt x="3000" y="1565"/>
                    <a:pt x="3049" y="1286"/>
                    <a:pt x="2885" y="1123"/>
                  </a:cubicBezTo>
                  <a:cubicBezTo>
                    <a:pt x="2811" y="1049"/>
                    <a:pt x="2709" y="1008"/>
                    <a:pt x="2606" y="1008"/>
                  </a:cubicBezTo>
                  <a:cubicBezTo>
                    <a:pt x="2410" y="1008"/>
                    <a:pt x="2206" y="1151"/>
                    <a:pt x="2164" y="1483"/>
                  </a:cubicBezTo>
                  <a:cubicBezTo>
                    <a:pt x="2131" y="1729"/>
                    <a:pt x="2213" y="1975"/>
                    <a:pt x="2377" y="2139"/>
                  </a:cubicBezTo>
                  <a:cubicBezTo>
                    <a:pt x="2393" y="2172"/>
                    <a:pt x="2426" y="2188"/>
                    <a:pt x="2442" y="2204"/>
                  </a:cubicBezTo>
                  <a:lnTo>
                    <a:pt x="2508" y="2254"/>
                  </a:lnTo>
                  <a:lnTo>
                    <a:pt x="2557" y="2286"/>
                  </a:lnTo>
                  <a:lnTo>
                    <a:pt x="2590" y="2319"/>
                  </a:lnTo>
                  <a:lnTo>
                    <a:pt x="2623" y="2336"/>
                  </a:lnTo>
                  <a:cubicBezTo>
                    <a:pt x="2754" y="2401"/>
                    <a:pt x="2893" y="2434"/>
                    <a:pt x="3030" y="2434"/>
                  </a:cubicBezTo>
                  <a:cubicBezTo>
                    <a:pt x="3168" y="2434"/>
                    <a:pt x="3303" y="2401"/>
                    <a:pt x="3426" y="2336"/>
                  </a:cubicBezTo>
                  <a:cubicBezTo>
                    <a:pt x="4016" y="2139"/>
                    <a:pt x="4442" y="1073"/>
                    <a:pt x="3754" y="451"/>
                  </a:cubicBezTo>
                  <a:cubicBezTo>
                    <a:pt x="3483" y="149"/>
                    <a:pt x="3073" y="0"/>
                    <a:pt x="26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2"/>
            <p:cNvSpPr/>
            <p:nvPr/>
          </p:nvSpPr>
          <p:spPr>
            <a:xfrm>
              <a:off x="237700" y="1492700"/>
              <a:ext cx="226650" cy="157925"/>
            </a:xfrm>
            <a:custGeom>
              <a:rect b="b" l="l" r="r" t="t"/>
              <a:pathLst>
                <a:path extrusionOk="0" h="6317" w="9066">
                  <a:moveTo>
                    <a:pt x="7060" y="1"/>
                  </a:moveTo>
                  <a:cubicBezTo>
                    <a:pt x="6605" y="1"/>
                    <a:pt x="6174" y="163"/>
                    <a:pt x="5901" y="501"/>
                  </a:cubicBezTo>
                  <a:cubicBezTo>
                    <a:pt x="5508" y="911"/>
                    <a:pt x="5475" y="1534"/>
                    <a:pt x="5803" y="2009"/>
                  </a:cubicBezTo>
                  <a:cubicBezTo>
                    <a:pt x="5885" y="2140"/>
                    <a:pt x="6016" y="2255"/>
                    <a:pt x="6164" y="2320"/>
                  </a:cubicBezTo>
                  <a:lnTo>
                    <a:pt x="6197" y="2320"/>
                  </a:lnTo>
                  <a:lnTo>
                    <a:pt x="6278" y="2353"/>
                  </a:lnTo>
                  <a:lnTo>
                    <a:pt x="6377" y="2369"/>
                  </a:lnTo>
                  <a:cubicBezTo>
                    <a:pt x="6449" y="2391"/>
                    <a:pt x="6523" y="2401"/>
                    <a:pt x="6596" y="2401"/>
                  </a:cubicBezTo>
                  <a:cubicBezTo>
                    <a:pt x="6803" y="2401"/>
                    <a:pt x="7006" y="2318"/>
                    <a:pt x="7164" y="2173"/>
                  </a:cubicBezTo>
                  <a:cubicBezTo>
                    <a:pt x="7554" y="1752"/>
                    <a:pt x="7284" y="1208"/>
                    <a:pt x="6946" y="1208"/>
                  </a:cubicBezTo>
                  <a:cubicBezTo>
                    <a:pt x="6915" y="1208"/>
                    <a:pt x="6884" y="1212"/>
                    <a:pt x="6852" y="1222"/>
                  </a:cubicBezTo>
                  <a:cubicBezTo>
                    <a:pt x="6541" y="1320"/>
                    <a:pt x="6459" y="1714"/>
                    <a:pt x="6705" y="1845"/>
                  </a:cubicBezTo>
                  <a:cubicBezTo>
                    <a:pt x="6759" y="1875"/>
                    <a:pt x="6817" y="1890"/>
                    <a:pt x="6875" y="1890"/>
                  </a:cubicBezTo>
                  <a:cubicBezTo>
                    <a:pt x="6976" y="1890"/>
                    <a:pt x="7075" y="1846"/>
                    <a:pt x="7147" y="1763"/>
                  </a:cubicBezTo>
                  <a:lnTo>
                    <a:pt x="7147" y="1763"/>
                  </a:lnTo>
                  <a:cubicBezTo>
                    <a:pt x="7180" y="1911"/>
                    <a:pt x="7131" y="2074"/>
                    <a:pt x="7000" y="2156"/>
                  </a:cubicBezTo>
                  <a:cubicBezTo>
                    <a:pt x="6860" y="2261"/>
                    <a:pt x="6688" y="2316"/>
                    <a:pt x="6512" y="2316"/>
                  </a:cubicBezTo>
                  <a:cubicBezTo>
                    <a:pt x="6440" y="2316"/>
                    <a:pt x="6367" y="2307"/>
                    <a:pt x="6295" y="2288"/>
                  </a:cubicBezTo>
                  <a:cubicBezTo>
                    <a:pt x="6213" y="2271"/>
                    <a:pt x="6115" y="2222"/>
                    <a:pt x="6049" y="2173"/>
                  </a:cubicBezTo>
                  <a:cubicBezTo>
                    <a:pt x="5541" y="1763"/>
                    <a:pt x="5492" y="1009"/>
                    <a:pt x="5951" y="550"/>
                  </a:cubicBezTo>
                  <a:cubicBezTo>
                    <a:pt x="6204" y="249"/>
                    <a:pt x="6595" y="106"/>
                    <a:pt x="7010" y="106"/>
                  </a:cubicBezTo>
                  <a:cubicBezTo>
                    <a:pt x="7884" y="106"/>
                    <a:pt x="8862" y="739"/>
                    <a:pt x="8885" y="1861"/>
                  </a:cubicBezTo>
                  <a:cubicBezTo>
                    <a:pt x="8901" y="2665"/>
                    <a:pt x="8459" y="3419"/>
                    <a:pt x="7754" y="3796"/>
                  </a:cubicBezTo>
                  <a:lnTo>
                    <a:pt x="7688" y="3812"/>
                  </a:lnTo>
                  <a:cubicBezTo>
                    <a:pt x="7606" y="3845"/>
                    <a:pt x="7508" y="3877"/>
                    <a:pt x="7426" y="3894"/>
                  </a:cubicBezTo>
                  <a:cubicBezTo>
                    <a:pt x="7194" y="3949"/>
                    <a:pt x="6963" y="3973"/>
                    <a:pt x="6733" y="3973"/>
                  </a:cubicBezTo>
                  <a:cubicBezTo>
                    <a:pt x="5150" y="3973"/>
                    <a:pt x="3620" y="2834"/>
                    <a:pt x="2282" y="2834"/>
                  </a:cubicBezTo>
                  <a:cubicBezTo>
                    <a:pt x="2137" y="2834"/>
                    <a:pt x="1994" y="2848"/>
                    <a:pt x="1853" y="2878"/>
                  </a:cubicBezTo>
                  <a:cubicBezTo>
                    <a:pt x="591" y="3156"/>
                    <a:pt x="230" y="4041"/>
                    <a:pt x="132" y="4582"/>
                  </a:cubicBezTo>
                  <a:cubicBezTo>
                    <a:pt x="1" y="5140"/>
                    <a:pt x="99" y="5730"/>
                    <a:pt x="542" y="6074"/>
                  </a:cubicBezTo>
                  <a:cubicBezTo>
                    <a:pt x="764" y="6241"/>
                    <a:pt x="1031" y="6317"/>
                    <a:pt x="1292" y="6317"/>
                  </a:cubicBezTo>
                  <a:cubicBezTo>
                    <a:pt x="1723" y="6317"/>
                    <a:pt x="2138" y="6110"/>
                    <a:pt x="2312" y="5762"/>
                  </a:cubicBezTo>
                  <a:cubicBezTo>
                    <a:pt x="2640" y="5222"/>
                    <a:pt x="2345" y="4517"/>
                    <a:pt x="1853" y="4402"/>
                  </a:cubicBezTo>
                  <a:cubicBezTo>
                    <a:pt x="1753" y="4358"/>
                    <a:pt x="1650" y="4337"/>
                    <a:pt x="1549" y="4337"/>
                  </a:cubicBezTo>
                  <a:cubicBezTo>
                    <a:pt x="1238" y="4337"/>
                    <a:pt x="948" y="4535"/>
                    <a:pt x="837" y="4845"/>
                  </a:cubicBezTo>
                  <a:cubicBezTo>
                    <a:pt x="787" y="4959"/>
                    <a:pt x="787" y="5090"/>
                    <a:pt x="804" y="5222"/>
                  </a:cubicBezTo>
                  <a:lnTo>
                    <a:pt x="804" y="5238"/>
                  </a:lnTo>
                  <a:cubicBezTo>
                    <a:pt x="820" y="5254"/>
                    <a:pt x="820" y="5254"/>
                    <a:pt x="820" y="5271"/>
                  </a:cubicBezTo>
                  <a:cubicBezTo>
                    <a:pt x="820" y="5287"/>
                    <a:pt x="820" y="5287"/>
                    <a:pt x="820" y="5304"/>
                  </a:cubicBezTo>
                  <a:cubicBezTo>
                    <a:pt x="894" y="5525"/>
                    <a:pt x="1106" y="5663"/>
                    <a:pt x="1325" y="5663"/>
                  </a:cubicBezTo>
                  <a:cubicBezTo>
                    <a:pt x="1398" y="5663"/>
                    <a:pt x="1472" y="5648"/>
                    <a:pt x="1541" y="5615"/>
                  </a:cubicBezTo>
                  <a:cubicBezTo>
                    <a:pt x="1888" y="5473"/>
                    <a:pt x="1781" y="4924"/>
                    <a:pt x="1438" y="4924"/>
                  </a:cubicBezTo>
                  <a:cubicBezTo>
                    <a:pt x="1423" y="4924"/>
                    <a:pt x="1409" y="4925"/>
                    <a:pt x="1394" y="4927"/>
                  </a:cubicBezTo>
                  <a:cubicBezTo>
                    <a:pt x="1033" y="4959"/>
                    <a:pt x="1099" y="5320"/>
                    <a:pt x="1050" y="5385"/>
                  </a:cubicBezTo>
                  <a:cubicBezTo>
                    <a:pt x="1037" y="5398"/>
                    <a:pt x="1023" y="5404"/>
                    <a:pt x="1010" y="5404"/>
                  </a:cubicBezTo>
                  <a:cubicBezTo>
                    <a:pt x="955" y="5404"/>
                    <a:pt x="899" y="5314"/>
                    <a:pt x="886" y="5287"/>
                  </a:cubicBezTo>
                  <a:cubicBezTo>
                    <a:pt x="820" y="5090"/>
                    <a:pt x="837" y="4894"/>
                    <a:pt x="919" y="4713"/>
                  </a:cubicBezTo>
                  <a:cubicBezTo>
                    <a:pt x="1069" y="4504"/>
                    <a:pt x="1303" y="4394"/>
                    <a:pt x="1542" y="4394"/>
                  </a:cubicBezTo>
                  <a:cubicBezTo>
                    <a:pt x="1641" y="4394"/>
                    <a:pt x="1741" y="4413"/>
                    <a:pt x="1836" y="4451"/>
                  </a:cubicBezTo>
                  <a:cubicBezTo>
                    <a:pt x="2295" y="4566"/>
                    <a:pt x="2541" y="5222"/>
                    <a:pt x="2230" y="5713"/>
                  </a:cubicBezTo>
                  <a:cubicBezTo>
                    <a:pt x="2069" y="6025"/>
                    <a:pt x="1687" y="6207"/>
                    <a:pt x="1298" y="6207"/>
                  </a:cubicBezTo>
                  <a:cubicBezTo>
                    <a:pt x="1052" y="6207"/>
                    <a:pt x="804" y="6134"/>
                    <a:pt x="607" y="5976"/>
                  </a:cubicBezTo>
                  <a:cubicBezTo>
                    <a:pt x="99" y="5549"/>
                    <a:pt x="99" y="4631"/>
                    <a:pt x="542" y="4058"/>
                  </a:cubicBezTo>
                  <a:cubicBezTo>
                    <a:pt x="887" y="3576"/>
                    <a:pt x="1466" y="3346"/>
                    <a:pt x="2081" y="3346"/>
                  </a:cubicBezTo>
                  <a:cubicBezTo>
                    <a:pt x="2282" y="3346"/>
                    <a:pt x="2487" y="3370"/>
                    <a:pt x="2689" y="3419"/>
                  </a:cubicBezTo>
                  <a:cubicBezTo>
                    <a:pt x="3492" y="3615"/>
                    <a:pt x="4328" y="3959"/>
                    <a:pt x="5197" y="4189"/>
                  </a:cubicBezTo>
                  <a:cubicBezTo>
                    <a:pt x="5531" y="4256"/>
                    <a:pt x="5871" y="4293"/>
                    <a:pt x="6208" y="4293"/>
                  </a:cubicBezTo>
                  <a:cubicBezTo>
                    <a:pt x="6780" y="4293"/>
                    <a:pt x="7340" y="4185"/>
                    <a:pt x="7836" y="3927"/>
                  </a:cubicBezTo>
                  <a:cubicBezTo>
                    <a:pt x="8606" y="3533"/>
                    <a:pt x="9065" y="2714"/>
                    <a:pt x="9032" y="1845"/>
                  </a:cubicBezTo>
                  <a:cubicBezTo>
                    <a:pt x="8988" y="653"/>
                    <a:pt x="7974" y="1"/>
                    <a:pt x="70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2"/>
            <p:cNvSpPr/>
            <p:nvPr/>
          </p:nvSpPr>
          <p:spPr>
            <a:xfrm>
              <a:off x="238125" y="1628550"/>
              <a:ext cx="77050" cy="154525"/>
            </a:xfrm>
            <a:custGeom>
              <a:rect b="b" l="l" r="r" t="t"/>
              <a:pathLst>
                <a:path extrusionOk="0" h="6181" w="3082">
                  <a:moveTo>
                    <a:pt x="0" y="1"/>
                  </a:moveTo>
                  <a:lnTo>
                    <a:pt x="0" y="6180"/>
                  </a:lnTo>
                  <a:cubicBezTo>
                    <a:pt x="0" y="6180"/>
                    <a:pt x="443" y="4803"/>
                    <a:pt x="803" y="4262"/>
                  </a:cubicBezTo>
                  <a:cubicBezTo>
                    <a:pt x="1082" y="3853"/>
                    <a:pt x="1049" y="3312"/>
                    <a:pt x="705" y="2951"/>
                  </a:cubicBezTo>
                  <a:cubicBezTo>
                    <a:pt x="475" y="2656"/>
                    <a:pt x="541" y="2345"/>
                    <a:pt x="705" y="2312"/>
                  </a:cubicBezTo>
                  <a:cubicBezTo>
                    <a:pt x="716" y="2310"/>
                    <a:pt x="727" y="2308"/>
                    <a:pt x="738" y="2308"/>
                  </a:cubicBezTo>
                  <a:cubicBezTo>
                    <a:pt x="878" y="2308"/>
                    <a:pt x="935" y="2504"/>
                    <a:pt x="951" y="2656"/>
                  </a:cubicBezTo>
                  <a:cubicBezTo>
                    <a:pt x="967" y="2820"/>
                    <a:pt x="885" y="3377"/>
                    <a:pt x="1721" y="3689"/>
                  </a:cubicBezTo>
                  <a:cubicBezTo>
                    <a:pt x="1855" y="3737"/>
                    <a:pt x="1982" y="3757"/>
                    <a:pt x="2100" y="3757"/>
                  </a:cubicBezTo>
                  <a:cubicBezTo>
                    <a:pt x="2703" y="3757"/>
                    <a:pt x="3082" y="3230"/>
                    <a:pt x="3082" y="3230"/>
                  </a:cubicBezTo>
                  <a:lnTo>
                    <a:pt x="3082" y="3230"/>
                  </a:lnTo>
                  <a:cubicBezTo>
                    <a:pt x="3055" y="3235"/>
                    <a:pt x="3030" y="3238"/>
                    <a:pt x="3005" y="3238"/>
                  </a:cubicBezTo>
                  <a:cubicBezTo>
                    <a:pt x="2736" y="3238"/>
                    <a:pt x="2554" y="2911"/>
                    <a:pt x="2524" y="2295"/>
                  </a:cubicBezTo>
                  <a:cubicBezTo>
                    <a:pt x="2491" y="1640"/>
                    <a:pt x="1901" y="1509"/>
                    <a:pt x="1033" y="1394"/>
                  </a:cubicBezTo>
                  <a:cubicBezTo>
                    <a:pt x="164" y="1263"/>
                    <a:pt x="82" y="361"/>
                    <a:pt x="82" y="361"/>
                  </a:cubicBezTo>
                  <a:cubicBezTo>
                    <a:pt x="66" y="247"/>
                    <a:pt x="33" y="115"/>
                    <a:pt x="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2"/>
            <p:cNvSpPr/>
            <p:nvPr/>
          </p:nvSpPr>
          <p:spPr>
            <a:xfrm>
              <a:off x="264350" y="1582175"/>
              <a:ext cx="161475" cy="9270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77" y="2921"/>
                    <a:pt x="2737" y="3085"/>
                  </a:cubicBezTo>
                  <a:cubicBezTo>
                    <a:pt x="3098" y="3249"/>
                    <a:pt x="2901" y="3708"/>
                    <a:pt x="2901" y="3708"/>
                  </a:cubicBezTo>
                  <a:cubicBezTo>
                    <a:pt x="4245" y="2888"/>
                    <a:pt x="3393" y="1938"/>
                    <a:pt x="3164" y="1675"/>
                  </a:cubicBezTo>
                  <a:cubicBezTo>
                    <a:pt x="2974" y="1446"/>
                    <a:pt x="3086" y="1216"/>
                    <a:pt x="3269" y="1216"/>
                  </a:cubicBezTo>
                  <a:cubicBezTo>
                    <a:pt x="3308" y="1216"/>
                    <a:pt x="3350" y="1226"/>
                    <a:pt x="3393" y="1249"/>
                  </a:cubicBezTo>
                  <a:cubicBezTo>
                    <a:pt x="3655" y="1380"/>
                    <a:pt x="3278" y="1872"/>
                    <a:pt x="3950" y="2315"/>
                  </a:cubicBezTo>
                  <a:cubicBezTo>
                    <a:pt x="4118" y="2421"/>
                    <a:pt x="4276" y="2461"/>
                    <a:pt x="4418" y="2461"/>
                  </a:cubicBezTo>
                  <a:cubicBezTo>
                    <a:pt x="4845" y="2461"/>
                    <a:pt x="5131" y="2102"/>
                    <a:pt x="5131" y="2102"/>
                  </a:cubicBezTo>
                  <a:lnTo>
                    <a:pt x="5131" y="2102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60" y="2102"/>
                    <a:pt x="4964" y="1575"/>
                    <a:pt x="4786" y="1429"/>
                  </a:cubicBezTo>
                  <a:cubicBezTo>
                    <a:pt x="4712" y="1366"/>
                    <a:pt x="4618" y="1330"/>
                    <a:pt x="4520" y="1330"/>
                  </a:cubicBezTo>
                  <a:cubicBezTo>
                    <a:pt x="4467" y="1330"/>
                    <a:pt x="4412" y="1341"/>
                    <a:pt x="4360" y="1364"/>
                  </a:cubicBezTo>
                  <a:cubicBezTo>
                    <a:pt x="4317" y="1371"/>
                    <a:pt x="4274" y="1374"/>
                    <a:pt x="4234" y="1374"/>
                  </a:cubicBezTo>
                  <a:cubicBezTo>
                    <a:pt x="4078" y="1374"/>
                    <a:pt x="3967" y="1324"/>
                    <a:pt x="4032" y="1233"/>
                  </a:cubicBezTo>
                  <a:cubicBezTo>
                    <a:pt x="4068" y="1183"/>
                    <a:pt x="4108" y="1165"/>
                    <a:pt x="4161" y="1165"/>
                  </a:cubicBezTo>
                  <a:cubicBezTo>
                    <a:pt x="4300" y="1165"/>
                    <a:pt x="4532" y="1295"/>
                    <a:pt x="5032" y="1331"/>
                  </a:cubicBezTo>
                  <a:cubicBezTo>
                    <a:pt x="5068" y="1334"/>
                    <a:pt x="5103" y="1335"/>
                    <a:pt x="5138" y="1335"/>
                  </a:cubicBezTo>
                  <a:cubicBezTo>
                    <a:pt x="5903" y="1335"/>
                    <a:pt x="6458" y="676"/>
                    <a:pt x="6458" y="675"/>
                  </a:cubicBezTo>
                  <a:lnTo>
                    <a:pt x="6458" y="675"/>
                  </a:lnTo>
                  <a:cubicBezTo>
                    <a:pt x="5999" y="931"/>
                    <a:pt x="5513" y="1029"/>
                    <a:pt x="5026" y="1029"/>
                  </a:cubicBezTo>
                  <a:cubicBezTo>
                    <a:pt x="3858" y="1029"/>
                    <a:pt x="2680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2"/>
            <p:cNvSpPr/>
            <p:nvPr/>
          </p:nvSpPr>
          <p:spPr>
            <a:xfrm>
              <a:off x="306125" y="1490500"/>
              <a:ext cx="90200" cy="63100"/>
            </a:xfrm>
            <a:custGeom>
              <a:rect b="b" l="l" r="r" t="t"/>
              <a:pathLst>
                <a:path extrusionOk="0" h="2524" w="3608">
                  <a:moveTo>
                    <a:pt x="2507" y="1"/>
                  </a:moveTo>
                  <a:cubicBezTo>
                    <a:pt x="1920" y="1"/>
                    <a:pt x="1244" y="126"/>
                    <a:pt x="870" y="622"/>
                  </a:cubicBezTo>
                  <a:cubicBezTo>
                    <a:pt x="1" y="1769"/>
                    <a:pt x="525" y="2523"/>
                    <a:pt x="525" y="2523"/>
                  </a:cubicBezTo>
                  <a:cubicBezTo>
                    <a:pt x="525" y="2523"/>
                    <a:pt x="362" y="2162"/>
                    <a:pt x="1394" y="2162"/>
                  </a:cubicBezTo>
                  <a:cubicBezTo>
                    <a:pt x="2427" y="2146"/>
                    <a:pt x="2296" y="1490"/>
                    <a:pt x="2263" y="1261"/>
                  </a:cubicBezTo>
                  <a:cubicBezTo>
                    <a:pt x="2181" y="1015"/>
                    <a:pt x="2230" y="736"/>
                    <a:pt x="2410" y="556"/>
                  </a:cubicBezTo>
                  <a:cubicBezTo>
                    <a:pt x="2656" y="195"/>
                    <a:pt x="3607" y="130"/>
                    <a:pt x="3607" y="130"/>
                  </a:cubicBezTo>
                  <a:cubicBezTo>
                    <a:pt x="3607" y="130"/>
                    <a:pt x="3103" y="1"/>
                    <a:pt x="25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2"/>
            <p:cNvSpPr/>
            <p:nvPr/>
          </p:nvSpPr>
          <p:spPr>
            <a:xfrm>
              <a:off x="374975" y="1423675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45" y="541"/>
                    <a:pt x="1001" y="738"/>
                  </a:cubicBezTo>
                  <a:cubicBezTo>
                    <a:pt x="640" y="934"/>
                    <a:pt x="1" y="1344"/>
                    <a:pt x="263" y="2016"/>
                  </a:cubicBezTo>
                  <a:cubicBezTo>
                    <a:pt x="509" y="2688"/>
                    <a:pt x="1673" y="2426"/>
                    <a:pt x="2263" y="2606"/>
                  </a:cubicBezTo>
                  <a:cubicBezTo>
                    <a:pt x="2263" y="2606"/>
                    <a:pt x="1394" y="2164"/>
                    <a:pt x="1460" y="1426"/>
                  </a:cubicBezTo>
                  <a:cubicBezTo>
                    <a:pt x="1525" y="705"/>
                    <a:pt x="1443" y="164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2"/>
            <p:cNvSpPr/>
            <p:nvPr/>
          </p:nvSpPr>
          <p:spPr>
            <a:xfrm>
              <a:off x="436050" y="1453175"/>
              <a:ext cx="79925" cy="107375"/>
            </a:xfrm>
            <a:custGeom>
              <a:rect b="b" l="l" r="r" t="t"/>
              <a:pathLst>
                <a:path extrusionOk="0" h="4295" w="3197">
                  <a:moveTo>
                    <a:pt x="377" y="0"/>
                  </a:moveTo>
                  <a:lnTo>
                    <a:pt x="377" y="0"/>
                  </a:lnTo>
                  <a:cubicBezTo>
                    <a:pt x="0" y="1328"/>
                    <a:pt x="541" y="1607"/>
                    <a:pt x="1098" y="2475"/>
                  </a:cubicBezTo>
                  <a:cubicBezTo>
                    <a:pt x="1656" y="3344"/>
                    <a:pt x="1049" y="4295"/>
                    <a:pt x="1049" y="4295"/>
                  </a:cubicBezTo>
                  <a:cubicBezTo>
                    <a:pt x="1459" y="4032"/>
                    <a:pt x="1803" y="3344"/>
                    <a:pt x="2491" y="2918"/>
                  </a:cubicBezTo>
                  <a:cubicBezTo>
                    <a:pt x="3196" y="2475"/>
                    <a:pt x="2901" y="1574"/>
                    <a:pt x="2901" y="1574"/>
                  </a:cubicBezTo>
                  <a:lnTo>
                    <a:pt x="2901" y="1574"/>
                  </a:lnTo>
                  <a:cubicBezTo>
                    <a:pt x="2863" y="1687"/>
                    <a:pt x="2767" y="1733"/>
                    <a:pt x="2613" y="1733"/>
                  </a:cubicBezTo>
                  <a:cubicBezTo>
                    <a:pt x="2567" y="1733"/>
                    <a:pt x="2515" y="1729"/>
                    <a:pt x="2459" y="1721"/>
                  </a:cubicBezTo>
                  <a:cubicBezTo>
                    <a:pt x="2429" y="1714"/>
                    <a:pt x="2400" y="1711"/>
                    <a:pt x="2372" y="1711"/>
                  </a:cubicBezTo>
                  <a:cubicBezTo>
                    <a:pt x="2135" y="1711"/>
                    <a:pt x="1961" y="1946"/>
                    <a:pt x="2049" y="2180"/>
                  </a:cubicBezTo>
                  <a:cubicBezTo>
                    <a:pt x="2117" y="2343"/>
                    <a:pt x="1983" y="2516"/>
                    <a:pt x="1824" y="2516"/>
                  </a:cubicBezTo>
                  <a:cubicBezTo>
                    <a:pt x="1790" y="2516"/>
                    <a:pt x="1755" y="2509"/>
                    <a:pt x="1721" y="2492"/>
                  </a:cubicBezTo>
                  <a:cubicBezTo>
                    <a:pt x="1557" y="2426"/>
                    <a:pt x="1557" y="2049"/>
                    <a:pt x="1787" y="1869"/>
                  </a:cubicBezTo>
                  <a:cubicBezTo>
                    <a:pt x="2000" y="1688"/>
                    <a:pt x="2147" y="1295"/>
                    <a:pt x="1951" y="672"/>
                  </a:cubicBezTo>
                  <a:cubicBezTo>
                    <a:pt x="1810" y="200"/>
                    <a:pt x="1342" y="96"/>
                    <a:pt x="1018" y="96"/>
                  </a:cubicBezTo>
                  <a:cubicBezTo>
                    <a:pt x="926" y="96"/>
                    <a:pt x="845" y="104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2"/>
            <p:cNvSpPr/>
            <p:nvPr/>
          </p:nvSpPr>
          <p:spPr>
            <a:xfrm>
              <a:off x="443425" y="14957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2"/>
            <p:cNvSpPr/>
            <p:nvPr/>
          </p:nvSpPr>
          <p:spPr>
            <a:xfrm>
              <a:off x="418425" y="1294475"/>
              <a:ext cx="202450" cy="202150"/>
            </a:xfrm>
            <a:custGeom>
              <a:rect b="b" l="l" r="r" t="t"/>
              <a:pathLst>
                <a:path extrusionOk="0" h="8086" w="8098">
                  <a:moveTo>
                    <a:pt x="5716" y="1"/>
                  </a:moveTo>
                  <a:cubicBezTo>
                    <a:pt x="5207" y="1"/>
                    <a:pt x="4711" y="178"/>
                    <a:pt x="4409" y="562"/>
                  </a:cubicBezTo>
                  <a:cubicBezTo>
                    <a:pt x="4114" y="988"/>
                    <a:pt x="4065" y="1562"/>
                    <a:pt x="4295" y="2037"/>
                  </a:cubicBezTo>
                  <a:cubicBezTo>
                    <a:pt x="4502" y="2444"/>
                    <a:pt x="4838" y="2591"/>
                    <a:pt x="5167" y="2591"/>
                  </a:cubicBezTo>
                  <a:cubicBezTo>
                    <a:pt x="5515" y="2591"/>
                    <a:pt x="5855" y="2428"/>
                    <a:pt x="6032" y="2234"/>
                  </a:cubicBezTo>
                  <a:cubicBezTo>
                    <a:pt x="6212" y="2037"/>
                    <a:pt x="6294" y="1759"/>
                    <a:pt x="6229" y="1496"/>
                  </a:cubicBezTo>
                  <a:cubicBezTo>
                    <a:pt x="6180" y="1164"/>
                    <a:pt x="5945" y="1024"/>
                    <a:pt x="5735" y="1024"/>
                  </a:cubicBezTo>
                  <a:cubicBezTo>
                    <a:pt x="5593" y="1024"/>
                    <a:pt x="5462" y="1089"/>
                    <a:pt x="5409" y="1201"/>
                  </a:cubicBezTo>
                  <a:cubicBezTo>
                    <a:pt x="5262" y="1496"/>
                    <a:pt x="5327" y="1841"/>
                    <a:pt x="5737" y="1906"/>
                  </a:cubicBezTo>
                  <a:cubicBezTo>
                    <a:pt x="6098" y="1972"/>
                    <a:pt x="5901" y="2398"/>
                    <a:pt x="5475" y="2513"/>
                  </a:cubicBezTo>
                  <a:cubicBezTo>
                    <a:pt x="5395" y="2533"/>
                    <a:pt x="5314" y="2543"/>
                    <a:pt x="5234" y="2543"/>
                  </a:cubicBezTo>
                  <a:cubicBezTo>
                    <a:pt x="4870" y="2543"/>
                    <a:pt x="4524" y="2337"/>
                    <a:pt x="4377" y="1988"/>
                  </a:cubicBezTo>
                  <a:cubicBezTo>
                    <a:pt x="4180" y="1546"/>
                    <a:pt x="4229" y="1037"/>
                    <a:pt x="4508" y="644"/>
                  </a:cubicBezTo>
                  <a:cubicBezTo>
                    <a:pt x="4781" y="303"/>
                    <a:pt x="5248" y="132"/>
                    <a:pt x="5718" y="132"/>
                  </a:cubicBezTo>
                  <a:cubicBezTo>
                    <a:pt x="5812" y="132"/>
                    <a:pt x="5907" y="139"/>
                    <a:pt x="5999" y="152"/>
                  </a:cubicBezTo>
                  <a:cubicBezTo>
                    <a:pt x="7212" y="300"/>
                    <a:pt x="7901" y="1988"/>
                    <a:pt x="7180" y="3136"/>
                  </a:cubicBezTo>
                  <a:cubicBezTo>
                    <a:pt x="6950" y="3512"/>
                    <a:pt x="6622" y="3808"/>
                    <a:pt x="6229" y="3988"/>
                  </a:cubicBezTo>
                  <a:cubicBezTo>
                    <a:pt x="5825" y="4157"/>
                    <a:pt x="5368" y="4240"/>
                    <a:pt x="4832" y="4240"/>
                  </a:cubicBezTo>
                  <a:cubicBezTo>
                    <a:pt x="4432" y="4240"/>
                    <a:pt x="3989" y="4194"/>
                    <a:pt x="3492" y="4103"/>
                  </a:cubicBezTo>
                  <a:cubicBezTo>
                    <a:pt x="3185" y="4041"/>
                    <a:pt x="2886" y="4011"/>
                    <a:pt x="2599" y="4011"/>
                  </a:cubicBezTo>
                  <a:cubicBezTo>
                    <a:pt x="1277" y="4011"/>
                    <a:pt x="239" y="4664"/>
                    <a:pt x="131" y="5971"/>
                  </a:cubicBezTo>
                  <a:cubicBezTo>
                    <a:pt x="0" y="7578"/>
                    <a:pt x="1033" y="8086"/>
                    <a:pt x="1033" y="8086"/>
                  </a:cubicBezTo>
                  <a:lnTo>
                    <a:pt x="1000" y="8053"/>
                  </a:lnTo>
                  <a:cubicBezTo>
                    <a:pt x="443" y="7414"/>
                    <a:pt x="590" y="6217"/>
                    <a:pt x="590" y="6217"/>
                  </a:cubicBezTo>
                  <a:cubicBezTo>
                    <a:pt x="689" y="5709"/>
                    <a:pt x="951" y="5234"/>
                    <a:pt x="1344" y="4889"/>
                  </a:cubicBezTo>
                  <a:cubicBezTo>
                    <a:pt x="1937" y="4450"/>
                    <a:pt x="2688" y="4367"/>
                    <a:pt x="3171" y="4367"/>
                  </a:cubicBezTo>
                  <a:cubicBezTo>
                    <a:pt x="3462" y="4367"/>
                    <a:pt x="3655" y="4398"/>
                    <a:pt x="3655" y="4398"/>
                  </a:cubicBezTo>
                  <a:cubicBezTo>
                    <a:pt x="3901" y="4430"/>
                    <a:pt x="4147" y="4447"/>
                    <a:pt x="4360" y="4463"/>
                  </a:cubicBezTo>
                  <a:cubicBezTo>
                    <a:pt x="4461" y="4470"/>
                    <a:pt x="4564" y="4473"/>
                    <a:pt x="4669" y="4473"/>
                  </a:cubicBezTo>
                  <a:cubicBezTo>
                    <a:pt x="5634" y="4473"/>
                    <a:pt x="6721" y="4180"/>
                    <a:pt x="7327" y="3234"/>
                  </a:cubicBezTo>
                  <a:cubicBezTo>
                    <a:pt x="8098" y="1972"/>
                    <a:pt x="7343" y="152"/>
                    <a:pt x="6016" y="21"/>
                  </a:cubicBezTo>
                  <a:cubicBezTo>
                    <a:pt x="5916" y="8"/>
                    <a:pt x="5816" y="1"/>
                    <a:pt x="57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2"/>
            <p:cNvSpPr/>
            <p:nvPr/>
          </p:nvSpPr>
          <p:spPr>
            <a:xfrm>
              <a:off x="471700" y="1410475"/>
              <a:ext cx="116800" cy="59525"/>
            </a:xfrm>
            <a:custGeom>
              <a:rect b="b" l="l" r="r" t="t"/>
              <a:pathLst>
                <a:path extrusionOk="0" h="2381" w="4672">
                  <a:moveTo>
                    <a:pt x="1089" y="1"/>
                  </a:moveTo>
                  <a:cubicBezTo>
                    <a:pt x="400" y="1"/>
                    <a:pt x="0" y="233"/>
                    <a:pt x="0" y="233"/>
                  </a:cubicBezTo>
                  <a:cubicBezTo>
                    <a:pt x="92" y="214"/>
                    <a:pt x="181" y="204"/>
                    <a:pt x="264" y="204"/>
                  </a:cubicBezTo>
                  <a:cubicBezTo>
                    <a:pt x="742" y="204"/>
                    <a:pt x="1048" y="512"/>
                    <a:pt x="951" y="987"/>
                  </a:cubicBezTo>
                  <a:cubicBezTo>
                    <a:pt x="820" y="1413"/>
                    <a:pt x="967" y="1856"/>
                    <a:pt x="1328" y="2118"/>
                  </a:cubicBezTo>
                  <a:cubicBezTo>
                    <a:pt x="1656" y="2380"/>
                    <a:pt x="2557" y="2380"/>
                    <a:pt x="2557" y="2380"/>
                  </a:cubicBezTo>
                  <a:cubicBezTo>
                    <a:pt x="2295" y="2233"/>
                    <a:pt x="2541" y="1872"/>
                    <a:pt x="2705" y="1446"/>
                  </a:cubicBezTo>
                  <a:cubicBezTo>
                    <a:pt x="2861" y="1025"/>
                    <a:pt x="2438" y="871"/>
                    <a:pt x="2241" y="871"/>
                  </a:cubicBezTo>
                  <a:cubicBezTo>
                    <a:pt x="2231" y="871"/>
                    <a:pt x="2222" y="871"/>
                    <a:pt x="2213" y="872"/>
                  </a:cubicBezTo>
                  <a:cubicBezTo>
                    <a:pt x="2117" y="890"/>
                    <a:pt x="2044" y="907"/>
                    <a:pt x="1976" y="907"/>
                  </a:cubicBezTo>
                  <a:cubicBezTo>
                    <a:pt x="1918" y="907"/>
                    <a:pt x="1864" y="894"/>
                    <a:pt x="1803" y="856"/>
                  </a:cubicBezTo>
                  <a:cubicBezTo>
                    <a:pt x="1699" y="791"/>
                    <a:pt x="1740" y="579"/>
                    <a:pt x="2002" y="579"/>
                  </a:cubicBezTo>
                  <a:cubicBezTo>
                    <a:pt x="2068" y="579"/>
                    <a:pt x="2149" y="593"/>
                    <a:pt x="2246" y="626"/>
                  </a:cubicBezTo>
                  <a:cubicBezTo>
                    <a:pt x="2721" y="774"/>
                    <a:pt x="2590" y="1233"/>
                    <a:pt x="3311" y="1380"/>
                  </a:cubicBezTo>
                  <a:cubicBezTo>
                    <a:pt x="3368" y="1392"/>
                    <a:pt x="3422" y="1397"/>
                    <a:pt x="3473" y="1397"/>
                  </a:cubicBezTo>
                  <a:cubicBezTo>
                    <a:pt x="4074" y="1397"/>
                    <a:pt x="4219" y="649"/>
                    <a:pt x="4295" y="528"/>
                  </a:cubicBezTo>
                  <a:cubicBezTo>
                    <a:pt x="4409" y="397"/>
                    <a:pt x="4540" y="266"/>
                    <a:pt x="4672" y="151"/>
                  </a:cubicBezTo>
                  <a:lnTo>
                    <a:pt x="4672" y="151"/>
                  </a:lnTo>
                  <a:cubicBezTo>
                    <a:pt x="4462" y="275"/>
                    <a:pt x="4086" y="393"/>
                    <a:pt x="3547" y="393"/>
                  </a:cubicBezTo>
                  <a:cubicBezTo>
                    <a:pt x="3159" y="393"/>
                    <a:pt x="2687" y="332"/>
                    <a:pt x="2131" y="167"/>
                  </a:cubicBezTo>
                  <a:cubicBezTo>
                    <a:pt x="1736" y="44"/>
                    <a:pt x="1386" y="1"/>
                    <a:pt x="10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2"/>
            <p:cNvSpPr/>
            <p:nvPr/>
          </p:nvSpPr>
          <p:spPr>
            <a:xfrm>
              <a:off x="479075" y="1301150"/>
              <a:ext cx="80325" cy="84100"/>
            </a:xfrm>
            <a:custGeom>
              <a:rect b="b" l="l" r="r" t="t"/>
              <a:pathLst>
                <a:path extrusionOk="0" h="3364" w="3213">
                  <a:moveTo>
                    <a:pt x="1934" y="0"/>
                  </a:moveTo>
                  <a:lnTo>
                    <a:pt x="1934" y="0"/>
                  </a:lnTo>
                  <a:cubicBezTo>
                    <a:pt x="1492" y="279"/>
                    <a:pt x="1426" y="738"/>
                    <a:pt x="705" y="1344"/>
                  </a:cubicBezTo>
                  <a:cubicBezTo>
                    <a:pt x="0" y="1967"/>
                    <a:pt x="197" y="2426"/>
                    <a:pt x="344" y="2688"/>
                  </a:cubicBezTo>
                  <a:cubicBezTo>
                    <a:pt x="459" y="2819"/>
                    <a:pt x="426" y="3000"/>
                    <a:pt x="295" y="3098"/>
                  </a:cubicBezTo>
                  <a:cubicBezTo>
                    <a:pt x="1393" y="2983"/>
                    <a:pt x="1229" y="2344"/>
                    <a:pt x="1164" y="2147"/>
                  </a:cubicBezTo>
                  <a:cubicBezTo>
                    <a:pt x="1098" y="1951"/>
                    <a:pt x="1131" y="1852"/>
                    <a:pt x="1246" y="1852"/>
                  </a:cubicBezTo>
                  <a:cubicBezTo>
                    <a:pt x="1344" y="1852"/>
                    <a:pt x="1344" y="2082"/>
                    <a:pt x="1328" y="2360"/>
                  </a:cubicBezTo>
                  <a:cubicBezTo>
                    <a:pt x="1328" y="2639"/>
                    <a:pt x="1262" y="3295"/>
                    <a:pt x="2115" y="3360"/>
                  </a:cubicBezTo>
                  <a:cubicBezTo>
                    <a:pt x="2146" y="3363"/>
                    <a:pt x="2176" y="3364"/>
                    <a:pt x="2205" y="3364"/>
                  </a:cubicBezTo>
                  <a:cubicBezTo>
                    <a:pt x="2984" y="3364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88" y="2592"/>
                    <a:pt x="2937" y="2617"/>
                    <a:pt x="2777" y="2617"/>
                  </a:cubicBezTo>
                  <a:cubicBezTo>
                    <a:pt x="2327" y="2617"/>
                    <a:pt x="1803" y="2417"/>
                    <a:pt x="1574" y="1656"/>
                  </a:cubicBezTo>
                  <a:cubicBezTo>
                    <a:pt x="1377" y="1082"/>
                    <a:pt x="1508" y="443"/>
                    <a:pt x="19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2"/>
            <p:cNvSpPr/>
            <p:nvPr/>
          </p:nvSpPr>
          <p:spPr>
            <a:xfrm>
              <a:off x="593800" y="1181700"/>
              <a:ext cx="48375" cy="191575"/>
            </a:xfrm>
            <a:custGeom>
              <a:rect b="b" l="l" r="r" t="t"/>
              <a:pathLst>
                <a:path extrusionOk="0" h="7663" w="1935">
                  <a:moveTo>
                    <a:pt x="1300" y="1"/>
                  </a:moveTo>
                  <a:cubicBezTo>
                    <a:pt x="984" y="1"/>
                    <a:pt x="738" y="369"/>
                    <a:pt x="738" y="369"/>
                  </a:cubicBezTo>
                  <a:cubicBezTo>
                    <a:pt x="1" y="1516"/>
                    <a:pt x="837" y="3286"/>
                    <a:pt x="984" y="5171"/>
                  </a:cubicBezTo>
                  <a:cubicBezTo>
                    <a:pt x="1115" y="7056"/>
                    <a:pt x="476" y="7663"/>
                    <a:pt x="476" y="7663"/>
                  </a:cubicBezTo>
                  <a:cubicBezTo>
                    <a:pt x="1164" y="7138"/>
                    <a:pt x="1328" y="5368"/>
                    <a:pt x="1197" y="4008"/>
                  </a:cubicBezTo>
                  <a:cubicBezTo>
                    <a:pt x="1066" y="2631"/>
                    <a:pt x="1083" y="1369"/>
                    <a:pt x="1345" y="1106"/>
                  </a:cubicBezTo>
                  <a:cubicBezTo>
                    <a:pt x="1607" y="844"/>
                    <a:pt x="1935" y="287"/>
                    <a:pt x="1509" y="57"/>
                  </a:cubicBezTo>
                  <a:cubicBezTo>
                    <a:pt x="1437" y="17"/>
                    <a:pt x="1367" y="1"/>
                    <a:pt x="13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2"/>
            <p:cNvSpPr/>
            <p:nvPr/>
          </p:nvSpPr>
          <p:spPr>
            <a:xfrm>
              <a:off x="548325" y="1156625"/>
              <a:ext cx="213525" cy="254350"/>
            </a:xfrm>
            <a:custGeom>
              <a:rect b="b" l="l" r="r" t="t"/>
              <a:pathLst>
                <a:path extrusionOk="0" h="10174" w="8541">
                  <a:moveTo>
                    <a:pt x="6296" y="0"/>
                  </a:moveTo>
                  <a:cubicBezTo>
                    <a:pt x="6090" y="0"/>
                    <a:pt x="5880" y="25"/>
                    <a:pt x="5672" y="77"/>
                  </a:cubicBezTo>
                  <a:cubicBezTo>
                    <a:pt x="4475" y="323"/>
                    <a:pt x="3721" y="1585"/>
                    <a:pt x="3492" y="2847"/>
                  </a:cubicBezTo>
                  <a:cubicBezTo>
                    <a:pt x="3246" y="4142"/>
                    <a:pt x="3492" y="5371"/>
                    <a:pt x="3442" y="6486"/>
                  </a:cubicBezTo>
                  <a:cubicBezTo>
                    <a:pt x="3508" y="7469"/>
                    <a:pt x="3131" y="8436"/>
                    <a:pt x="2443" y="9125"/>
                  </a:cubicBezTo>
                  <a:cubicBezTo>
                    <a:pt x="1770" y="9748"/>
                    <a:pt x="902" y="10108"/>
                    <a:pt x="0" y="10174"/>
                  </a:cubicBezTo>
                  <a:cubicBezTo>
                    <a:pt x="918" y="10141"/>
                    <a:pt x="1803" y="9797"/>
                    <a:pt x="2492" y="9190"/>
                  </a:cubicBezTo>
                  <a:cubicBezTo>
                    <a:pt x="3229" y="8486"/>
                    <a:pt x="3639" y="7502"/>
                    <a:pt x="3590" y="6469"/>
                  </a:cubicBezTo>
                  <a:cubicBezTo>
                    <a:pt x="3656" y="5355"/>
                    <a:pt x="3410" y="4109"/>
                    <a:pt x="3656" y="2863"/>
                  </a:cubicBezTo>
                  <a:cubicBezTo>
                    <a:pt x="3901" y="1618"/>
                    <a:pt x="4606" y="454"/>
                    <a:pt x="5704" y="208"/>
                  </a:cubicBezTo>
                  <a:cubicBezTo>
                    <a:pt x="5836" y="175"/>
                    <a:pt x="5967" y="142"/>
                    <a:pt x="6098" y="142"/>
                  </a:cubicBezTo>
                  <a:cubicBezTo>
                    <a:pt x="6139" y="139"/>
                    <a:pt x="6180" y="138"/>
                    <a:pt x="6220" y="138"/>
                  </a:cubicBezTo>
                  <a:cubicBezTo>
                    <a:pt x="6621" y="138"/>
                    <a:pt x="7015" y="281"/>
                    <a:pt x="7327" y="519"/>
                  </a:cubicBezTo>
                  <a:cubicBezTo>
                    <a:pt x="8048" y="1093"/>
                    <a:pt x="7966" y="2339"/>
                    <a:pt x="7540" y="2716"/>
                  </a:cubicBezTo>
                  <a:cubicBezTo>
                    <a:pt x="7336" y="2899"/>
                    <a:pt x="7113" y="2973"/>
                    <a:pt x="6916" y="2973"/>
                  </a:cubicBezTo>
                  <a:cubicBezTo>
                    <a:pt x="6656" y="2973"/>
                    <a:pt x="6442" y="2844"/>
                    <a:pt x="6376" y="2667"/>
                  </a:cubicBezTo>
                  <a:lnTo>
                    <a:pt x="6376" y="2667"/>
                  </a:lnTo>
                  <a:cubicBezTo>
                    <a:pt x="6376" y="2667"/>
                    <a:pt x="6413" y="2672"/>
                    <a:pt x="6467" y="2672"/>
                  </a:cubicBezTo>
                  <a:cubicBezTo>
                    <a:pt x="6603" y="2672"/>
                    <a:pt x="6852" y="2639"/>
                    <a:pt x="6934" y="2404"/>
                  </a:cubicBezTo>
                  <a:cubicBezTo>
                    <a:pt x="7049" y="2093"/>
                    <a:pt x="6868" y="1749"/>
                    <a:pt x="6540" y="1683"/>
                  </a:cubicBezTo>
                  <a:cubicBezTo>
                    <a:pt x="6483" y="1667"/>
                    <a:pt x="6426" y="1659"/>
                    <a:pt x="6372" y="1659"/>
                  </a:cubicBezTo>
                  <a:cubicBezTo>
                    <a:pt x="5988" y="1659"/>
                    <a:pt x="5692" y="2036"/>
                    <a:pt x="5836" y="2437"/>
                  </a:cubicBezTo>
                  <a:cubicBezTo>
                    <a:pt x="5925" y="2817"/>
                    <a:pt x="6441" y="3105"/>
                    <a:pt x="6983" y="3105"/>
                  </a:cubicBezTo>
                  <a:cubicBezTo>
                    <a:pt x="7237" y="3105"/>
                    <a:pt x="7496" y="3042"/>
                    <a:pt x="7721" y="2896"/>
                  </a:cubicBezTo>
                  <a:cubicBezTo>
                    <a:pt x="8130" y="2667"/>
                    <a:pt x="8540" y="1962"/>
                    <a:pt x="8245" y="1175"/>
                  </a:cubicBezTo>
                  <a:cubicBezTo>
                    <a:pt x="8018" y="468"/>
                    <a:pt x="7195" y="0"/>
                    <a:pt x="6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2"/>
            <p:cNvSpPr/>
            <p:nvPr/>
          </p:nvSpPr>
          <p:spPr>
            <a:xfrm>
              <a:off x="649525" y="1192325"/>
              <a:ext cx="62725" cy="52600"/>
            </a:xfrm>
            <a:custGeom>
              <a:rect b="b" l="l" r="r" t="t"/>
              <a:pathLst>
                <a:path extrusionOk="0" h="2104" w="2509">
                  <a:moveTo>
                    <a:pt x="696" y="1"/>
                  </a:moveTo>
                  <a:cubicBezTo>
                    <a:pt x="626" y="1"/>
                    <a:pt x="553" y="9"/>
                    <a:pt x="476" y="26"/>
                  </a:cubicBezTo>
                  <a:cubicBezTo>
                    <a:pt x="607" y="91"/>
                    <a:pt x="624" y="272"/>
                    <a:pt x="542" y="386"/>
                  </a:cubicBezTo>
                  <a:cubicBezTo>
                    <a:pt x="394" y="616"/>
                    <a:pt x="1" y="1304"/>
                    <a:pt x="558" y="1862"/>
                  </a:cubicBezTo>
                  <a:cubicBezTo>
                    <a:pt x="738" y="2041"/>
                    <a:pt x="991" y="2103"/>
                    <a:pt x="1257" y="2103"/>
                  </a:cubicBezTo>
                  <a:cubicBezTo>
                    <a:pt x="1792" y="2103"/>
                    <a:pt x="2377" y="1851"/>
                    <a:pt x="2509" y="1796"/>
                  </a:cubicBezTo>
                  <a:lnTo>
                    <a:pt x="2509" y="1796"/>
                  </a:lnTo>
                  <a:cubicBezTo>
                    <a:pt x="2509" y="1796"/>
                    <a:pt x="2476" y="1800"/>
                    <a:pt x="2424" y="1800"/>
                  </a:cubicBezTo>
                  <a:cubicBezTo>
                    <a:pt x="2208" y="1800"/>
                    <a:pt x="1653" y="1736"/>
                    <a:pt x="1574" y="1091"/>
                  </a:cubicBezTo>
                  <a:cubicBezTo>
                    <a:pt x="1474" y="390"/>
                    <a:pt x="1174" y="1"/>
                    <a:pt x="6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2"/>
            <p:cNvSpPr/>
            <p:nvPr/>
          </p:nvSpPr>
          <p:spPr>
            <a:xfrm>
              <a:off x="652400" y="1195825"/>
              <a:ext cx="120925" cy="136900"/>
            </a:xfrm>
            <a:custGeom>
              <a:rect b="b" l="l" r="r" t="t"/>
              <a:pathLst>
                <a:path extrusionOk="0" h="5476" w="4837">
                  <a:moveTo>
                    <a:pt x="4361" y="0"/>
                  </a:moveTo>
                  <a:lnTo>
                    <a:pt x="4361" y="0"/>
                  </a:lnTo>
                  <a:cubicBezTo>
                    <a:pt x="4492" y="558"/>
                    <a:pt x="4279" y="1148"/>
                    <a:pt x="3803" y="1492"/>
                  </a:cubicBezTo>
                  <a:cubicBezTo>
                    <a:pt x="3017" y="2049"/>
                    <a:pt x="1902" y="1771"/>
                    <a:pt x="1001" y="2394"/>
                  </a:cubicBezTo>
                  <a:cubicBezTo>
                    <a:pt x="99" y="3033"/>
                    <a:pt x="197" y="3934"/>
                    <a:pt x="181" y="4443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312" y="5278"/>
                    <a:pt x="492" y="4934"/>
                    <a:pt x="460" y="4557"/>
                  </a:cubicBezTo>
                  <a:cubicBezTo>
                    <a:pt x="460" y="3924"/>
                    <a:pt x="532" y="3188"/>
                    <a:pt x="733" y="3188"/>
                  </a:cubicBezTo>
                  <a:cubicBezTo>
                    <a:pt x="745" y="3188"/>
                    <a:pt x="758" y="3191"/>
                    <a:pt x="771" y="3197"/>
                  </a:cubicBezTo>
                  <a:cubicBezTo>
                    <a:pt x="1001" y="3312"/>
                    <a:pt x="804" y="3557"/>
                    <a:pt x="722" y="3721"/>
                  </a:cubicBezTo>
                  <a:cubicBezTo>
                    <a:pt x="640" y="3869"/>
                    <a:pt x="476" y="4541"/>
                    <a:pt x="1197" y="4951"/>
                  </a:cubicBezTo>
                  <a:cubicBezTo>
                    <a:pt x="1197" y="4951"/>
                    <a:pt x="951" y="4426"/>
                    <a:pt x="1361" y="4147"/>
                  </a:cubicBezTo>
                  <a:cubicBezTo>
                    <a:pt x="1755" y="3852"/>
                    <a:pt x="2017" y="3689"/>
                    <a:pt x="1968" y="3115"/>
                  </a:cubicBezTo>
                  <a:cubicBezTo>
                    <a:pt x="1924" y="2611"/>
                    <a:pt x="2260" y="2170"/>
                    <a:pt x="2498" y="2170"/>
                  </a:cubicBezTo>
                  <a:cubicBezTo>
                    <a:pt x="2531" y="2170"/>
                    <a:pt x="2562" y="2179"/>
                    <a:pt x="2590" y="2197"/>
                  </a:cubicBezTo>
                  <a:cubicBezTo>
                    <a:pt x="2804" y="2328"/>
                    <a:pt x="2541" y="2558"/>
                    <a:pt x="2427" y="2607"/>
                  </a:cubicBezTo>
                  <a:cubicBezTo>
                    <a:pt x="2230" y="2721"/>
                    <a:pt x="2197" y="2984"/>
                    <a:pt x="2361" y="3131"/>
                  </a:cubicBezTo>
                  <a:cubicBezTo>
                    <a:pt x="2558" y="3393"/>
                    <a:pt x="2492" y="3705"/>
                    <a:pt x="2230" y="3787"/>
                  </a:cubicBezTo>
                  <a:cubicBezTo>
                    <a:pt x="2230" y="3787"/>
                    <a:pt x="2287" y="3794"/>
                    <a:pt x="2383" y="3794"/>
                  </a:cubicBezTo>
                  <a:cubicBezTo>
                    <a:pt x="2708" y="3794"/>
                    <a:pt x="3474" y="3716"/>
                    <a:pt x="3967" y="3033"/>
                  </a:cubicBezTo>
                  <a:cubicBezTo>
                    <a:pt x="4590" y="2131"/>
                    <a:pt x="4836" y="804"/>
                    <a:pt x="4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2"/>
            <p:cNvSpPr/>
            <p:nvPr/>
          </p:nvSpPr>
          <p:spPr>
            <a:xfrm>
              <a:off x="739275" y="1157225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921" y="0"/>
                  </a:moveTo>
                  <a:cubicBezTo>
                    <a:pt x="656" y="0"/>
                    <a:pt x="351" y="26"/>
                    <a:pt x="1" y="86"/>
                  </a:cubicBezTo>
                  <a:cubicBezTo>
                    <a:pt x="410" y="135"/>
                    <a:pt x="771" y="413"/>
                    <a:pt x="919" y="790"/>
                  </a:cubicBezTo>
                  <a:cubicBezTo>
                    <a:pt x="1124" y="1305"/>
                    <a:pt x="1492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804" y="1725"/>
                    <a:pt x="2672" y="1561"/>
                    <a:pt x="2689" y="1364"/>
                  </a:cubicBezTo>
                  <a:cubicBezTo>
                    <a:pt x="2675" y="1094"/>
                    <a:pt x="2636" y="0"/>
                    <a:pt x="9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2"/>
            <p:cNvSpPr/>
            <p:nvPr/>
          </p:nvSpPr>
          <p:spPr>
            <a:xfrm>
              <a:off x="805650" y="1156775"/>
              <a:ext cx="36500" cy="28300"/>
            </a:xfrm>
            <a:custGeom>
              <a:rect b="b" l="l" r="r" t="t"/>
              <a:pathLst>
                <a:path extrusionOk="0" h="1132" w="1460">
                  <a:moveTo>
                    <a:pt x="971" y="1"/>
                  </a:moveTo>
                  <a:cubicBezTo>
                    <a:pt x="804" y="1"/>
                    <a:pt x="653" y="142"/>
                    <a:pt x="640" y="333"/>
                  </a:cubicBezTo>
                  <a:cubicBezTo>
                    <a:pt x="640" y="483"/>
                    <a:pt x="770" y="593"/>
                    <a:pt x="905" y="593"/>
                  </a:cubicBezTo>
                  <a:cubicBezTo>
                    <a:pt x="961" y="593"/>
                    <a:pt x="1018" y="573"/>
                    <a:pt x="1066" y="530"/>
                  </a:cubicBezTo>
                  <a:cubicBezTo>
                    <a:pt x="1066" y="530"/>
                    <a:pt x="1181" y="350"/>
                    <a:pt x="1066" y="284"/>
                  </a:cubicBezTo>
                  <a:cubicBezTo>
                    <a:pt x="1038" y="268"/>
                    <a:pt x="1012" y="260"/>
                    <a:pt x="990" y="260"/>
                  </a:cubicBezTo>
                  <a:cubicBezTo>
                    <a:pt x="924" y="260"/>
                    <a:pt x="890" y="325"/>
                    <a:pt x="903" y="399"/>
                  </a:cubicBezTo>
                  <a:cubicBezTo>
                    <a:pt x="908" y="438"/>
                    <a:pt x="888" y="456"/>
                    <a:pt x="861" y="456"/>
                  </a:cubicBezTo>
                  <a:cubicBezTo>
                    <a:pt x="808" y="456"/>
                    <a:pt x="728" y="391"/>
                    <a:pt x="739" y="284"/>
                  </a:cubicBezTo>
                  <a:cubicBezTo>
                    <a:pt x="762" y="153"/>
                    <a:pt x="873" y="65"/>
                    <a:pt x="995" y="65"/>
                  </a:cubicBezTo>
                  <a:cubicBezTo>
                    <a:pt x="1041" y="65"/>
                    <a:pt x="1087" y="77"/>
                    <a:pt x="1132" y="104"/>
                  </a:cubicBezTo>
                  <a:cubicBezTo>
                    <a:pt x="1394" y="268"/>
                    <a:pt x="1312" y="841"/>
                    <a:pt x="739" y="907"/>
                  </a:cubicBezTo>
                  <a:cubicBezTo>
                    <a:pt x="725" y="908"/>
                    <a:pt x="711" y="909"/>
                    <a:pt x="697" y="909"/>
                  </a:cubicBezTo>
                  <a:cubicBezTo>
                    <a:pt x="337" y="909"/>
                    <a:pt x="17" y="513"/>
                    <a:pt x="17" y="513"/>
                  </a:cubicBezTo>
                  <a:lnTo>
                    <a:pt x="17" y="513"/>
                  </a:lnTo>
                  <a:cubicBezTo>
                    <a:pt x="1" y="694"/>
                    <a:pt x="83" y="890"/>
                    <a:pt x="230" y="1005"/>
                  </a:cubicBezTo>
                  <a:cubicBezTo>
                    <a:pt x="355" y="1088"/>
                    <a:pt x="499" y="1132"/>
                    <a:pt x="642" y="1132"/>
                  </a:cubicBezTo>
                  <a:cubicBezTo>
                    <a:pt x="725" y="1132"/>
                    <a:pt x="808" y="1117"/>
                    <a:pt x="886" y="1087"/>
                  </a:cubicBezTo>
                  <a:cubicBezTo>
                    <a:pt x="1099" y="1022"/>
                    <a:pt x="1280" y="874"/>
                    <a:pt x="1361" y="661"/>
                  </a:cubicBezTo>
                  <a:cubicBezTo>
                    <a:pt x="1460" y="415"/>
                    <a:pt x="1361" y="136"/>
                    <a:pt x="1116" y="38"/>
                  </a:cubicBezTo>
                  <a:cubicBezTo>
                    <a:pt x="1068" y="12"/>
                    <a:pt x="1019" y="1"/>
                    <a:pt x="9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2"/>
            <p:cNvSpPr/>
            <p:nvPr/>
          </p:nvSpPr>
          <p:spPr>
            <a:xfrm>
              <a:off x="238125" y="1337975"/>
              <a:ext cx="99600" cy="218725"/>
            </a:xfrm>
            <a:custGeom>
              <a:rect b="b" l="l" r="r" t="t"/>
              <a:pathLst>
                <a:path extrusionOk="0" h="8749" w="3984">
                  <a:moveTo>
                    <a:pt x="2073" y="1"/>
                  </a:moveTo>
                  <a:cubicBezTo>
                    <a:pt x="1547" y="1"/>
                    <a:pt x="1033" y="248"/>
                    <a:pt x="705" y="691"/>
                  </a:cubicBezTo>
                  <a:cubicBezTo>
                    <a:pt x="361" y="1182"/>
                    <a:pt x="311" y="1822"/>
                    <a:pt x="574" y="2379"/>
                  </a:cubicBezTo>
                  <a:cubicBezTo>
                    <a:pt x="819" y="2788"/>
                    <a:pt x="1256" y="3022"/>
                    <a:pt x="1712" y="3022"/>
                  </a:cubicBezTo>
                  <a:cubicBezTo>
                    <a:pt x="1896" y="3022"/>
                    <a:pt x="2083" y="2984"/>
                    <a:pt x="2262" y="2903"/>
                  </a:cubicBezTo>
                  <a:cubicBezTo>
                    <a:pt x="2950" y="2723"/>
                    <a:pt x="3098" y="1789"/>
                    <a:pt x="2491" y="1396"/>
                  </a:cubicBezTo>
                  <a:cubicBezTo>
                    <a:pt x="2411" y="1355"/>
                    <a:pt x="2330" y="1337"/>
                    <a:pt x="2251" y="1337"/>
                  </a:cubicBezTo>
                  <a:cubicBezTo>
                    <a:pt x="1909" y="1337"/>
                    <a:pt x="1618" y="1675"/>
                    <a:pt x="1737" y="2035"/>
                  </a:cubicBezTo>
                  <a:cubicBezTo>
                    <a:pt x="1875" y="2324"/>
                    <a:pt x="2198" y="2347"/>
                    <a:pt x="2327" y="2347"/>
                  </a:cubicBezTo>
                  <a:cubicBezTo>
                    <a:pt x="2351" y="2347"/>
                    <a:pt x="2369" y="2346"/>
                    <a:pt x="2377" y="2346"/>
                  </a:cubicBezTo>
                  <a:cubicBezTo>
                    <a:pt x="2442" y="2346"/>
                    <a:pt x="2442" y="2379"/>
                    <a:pt x="2442" y="2379"/>
                  </a:cubicBezTo>
                  <a:cubicBezTo>
                    <a:pt x="2501" y="2569"/>
                    <a:pt x="2246" y="2851"/>
                    <a:pt x="1782" y="2851"/>
                  </a:cubicBezTo>
                  <a:cubicBezTo>
                    <a:pt x="1727" y="2851"/>
                    <a:pt x="1668" y="2847"/>
                    <a:pt x="1606" y="2838"/>
                  </a:cubicBezTo>
                  <a:cubicBezTo>
                    <a:pt x="1410" y="2805"/>
                    <a:pt x="1229" y="2707"/>
                    <a:pt x="1098" y="2576"/>
                  </a:cubicBezTo>
                  <a:cubicBezTo>
                    <a:pt x="426" y="1920"/>
                    <a:pt x="754" y="543"/>
                    <a:pt x="1754" y="281"/>
                  </a:cubicBezTo>
                  <a:cubicBezTo>
                    <a:pt x="1887" y="244"/>
                    <a:pt x="2023" y="227"/>
                    <a:pt x="2160" y="227"/>
                  </a:cubicBezTo>
                  <a:cubicBezTo>
                    <a:pt x="2326" y="227"/>
                    <a:pt x="2493" y="252"/>
                    <a:pt x="2655" y="297"/>
                  </a:cubicBezTo>
                  <a:cubicBezTo>
                    <a:pt x="2836" y="346"/>
                    <a:pt x="3016" y="445"/>
                    <a:pt x="3180" y="560"/>
                  </a:cubicBezTo>
                  <a:cubicBezTo>
                    <a:pt x="3524" y="838"/>
                    <a:pt x="3737" y="1264"/>
                    <a:pt x="3770" y="1707"/>
                  </a:cubicBezTo>
                  <a:cubicBezTo>
                    <a:pt x="3836" y="2445"/>
                    <a:pt x="3442" y="3182"/>
                    <a:pt x="2885" y="3723"/>
                  </a:cubicBezTo>
                  <a:cubicBezTo>
                    <a:pt x="2311" y="4248"/>
                    <a:pt x="1557" y="4559"/>
                    <a:pt x="983" y="5100"/>
                  </a:cubicBezTo>
                  <a:cubicBezTo>
                    <a:pt x="426" y="5592"/>
                    <a:pt x="82" y="6313"/>
                    <a:pt x="33" y="7067"/>
                  </a:cubicBezTo>
                  <a:cubicBezTo>
                    <a:pt x="0" y="7772"/>
                    <a:pt x="393" y="8509"/>
                    <a:pt x="1033" y="8690"/>
                  </a:cubicBezTo>
                  <a:cubicBezTo>
                    <a:pt x="1160" y="8730"/>
                    <a:pt x="1292" y="8749"/>
                    <a:pt x="1421" y="8749"/>
                  </a:cubicBezTo>
                  <a:cubicBezTo>
                    <a:pt x="1922" y="8749"/>
                    <a:pt x="2394" y="8464"/>
                    <a:pt x="2524" y="8034"/>
                  </a:cubicBezTo>
                  <a:cubicBezTo>
                    <a:pt x="2721" y="7559"/>
                    <a:pt x="2508" y="7018"/>
                    <a:pt x="2049" y="6788"/>
                  </a:cubicBezTo>
                  <a:cubicBezTo>
                    <a:pt x="1951" y="6739"/>
                    <a:pt x="1836" y="6706"/>
                    <a:pt x="1705" y="6706"/>
                  </a:cubicBezTo>
                  <a:cubicBezTo>
                    <a:pt x="1661" y="6699"/>
                    <a:pt x="1618" y="6695"/>
                    <a:pt x="1576" y="6695"/>
                  </a:cubicBezTo>
                  <a:cubicBezTo>
                    <a:pt x="1248" y="6695"/>
                    <a:pt x="954" y="6912"/>
                    <a:pt x="852" y="7231"/>
                  </a:cubicBezTo>
                  <a:cubicBezTo>
                    <a:pt x="723" y="7721"/>
                    <a:pt x="1000" y="7998"/>
                    <a:pt x="1308" y="7998"/>
                  </a:cubicBezTo>
                  <a:cubicBezTo>
                    <a:pt x="1391" y="7998"/>
                    <a:pt x="1477" y="7978"/>
                    <a:pt x="1557" y="7936"/>
                  </a:cubicBezTo>
                  <a:cubicBezTo>
                    <a:pt x="1869" y="7772"/>
                    <a:pt x="1934" y="7362"/>
                    <a:pt x="1688" y="7116"/>
                  </a:cubicBezTo>
                  <a:cubicBezTo>
                    <a:pt x="1602" y="7049"/>
                    <a:pt x="1499" y="7016"/>
                    <a:pt x="1396" y="7016"/>
                  </a:cubicBezTo>
                  <a:cubicBezTo>
                    <a:pt x="1322" y="7016"/>
                    <a:pt x="1248" y="7033"/>
                    <a:pt x="1180" y="7067"/>
                  </a:cubicBezTo>
                  <a:cubicBezTo>
                    <a:pt x="1161" y="7078"/>
                    <a:pt x="1148" y="7083"/>
                    <a:pt x="1140" y="7083"/>
                  </a:cubicBezTo>
                  <a:cubicBezTo>
                    <a:pt x="1112" y="7083"/>
                    <a:pt x="1131" y="7034"/>
                    <a:pt x="1131" y="7034"/>
                  </a:cubicBezTo>
                  <a:cubicBezTo>
                    <a:pt x="1229" y="6813"/>
                    <a:pt x="1521" y="6785"/>
                    <a:pt x="1661" y="6785"/>
                  </a:cubicBezTo>
                  <a:cubicBezTo>
                    <a:pt x="1708" y="6785"/>
                    <a:pt x="1737" y="6788"/>
                    <a:pt x="1737" y="6788"/>
                  </a:cubicBezTo>
                  <a:cubicBezTo>
                    <a:pt x="1836" y="6788"/>
                    <a:pt x="1934" y="6805"/>
                    <a:pt x="2016" y="6854"/>
                  </a:cubicBezTo>
                  <a:cubicBezTo>
                    <a:pt x="2459" y="7034"/>
                    <a:pt x="2672" y="7559"/>
                    <a:pt x="2459" y="8001"/>
                  </a:cubicBezTo>
                  <a:cubicBezTo>
                    <a:pt x="2332" y="8394"/>
                    <a:pt x="1930" y="8640"/>
                    <a:pt x="1482" y="8640"/>
                  </a:cubicBezTo>
                  <a:cubicBezTo>
                    <a:pt x="1350" y="8640"/>
                    <a:pt x="1215" y="8619"/>
                    <a:pt x="1082" y="8575"/>
                  </a:cubicBezTo>
                  <a:cubicBezTo>
                    <a:pt x="492" y="8411"/>
                    <a:pt x="148" y="7723"/>
                    <a:pt x="164" y="7067"/>
                  </a:cubicBezTo>
                  <a:cubicBezTo>
                    <a:pt x="229" y="6346"/>
                    <a:pt x="557" y="5690"/>
                    <a:pt x="1082" y="5215"/>
                  </a:cubicBezTo>
                  <a:cubicBezTo>
                    <a:pt x="1623" y="4707"/>
                    <a:pt x="2393" y="4428"/>
                    <a:pt x="2983" y="3838"/>
                  </a:cubicBezTo>
                  <a:cubicBezTo>
                    <a:pt x="3573" y="3297"/>
                    <a:pt x="3983" y="2494"/>
                    <a:pt x="3918" y="1707"/>
                  </a:cubicBezTo>
                  <a:cubicBezTo>
                    <a:pt x="3852" y="920"/>
                    <a:pt x="3295" y="265"/>
                    <a:pt x="2541" y="68"/>
                  </a:cubicBezTo>
                  <a:cubicBezTo>
                    <a:pt x="2387" y="23"/>
                    <a:pt x="2229" y="1"/>
                    <a:pt x="207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2"/>
            <p:cNvSpPr/>
            <p:nvPr/>
          </p:nvSpPr>
          <p:spPr>
            <a:xfrm>
              <a:off x="240225" y="1420800"/>
              <a:ext cx="43000" cy="60250"/>
            </a:xfrm>
            <a:custGeom>
              <a:rect b="b" l="l" r="r" t="t"/>
              <a:pathLst>
                <a:path extrusionOk="0" h="2410" w="1720">
                  <a:moveTo>
                    <a:pt x="1506" y="0"/>
                  </a:moveTo>
                  <a:cubicBezTo>
                    <a:pt x="1506" y="0"/>
                    <a:pt x="1375" y="66"/>
                    <a:pt x="1358" y="164"/>
                  </a:cubicBezTo>
                  <a:cubicBezTo>
                    <a:pt x="1326" y="263"/>
                    <a:pt x="1227" y="344"/>
                    <a:pt x="1031" y="344"/>
                  </a:cubicBezTo>
                  <a:cubicBezTo>
                    <a:pt x="1019" y="344"/>
                    <a:pt x="1005" y="343"/>
                    <a:pt x="989" y="343"/>
                  </a:cubicBezTo>
                  <a:cubicBezTo>
                    <a:pt x="737" y="343"/>
                    <a:pt x="1" y="514"/>
                    <a:pt x="47" y="2410"/>
                  </a:cubicBezTo>
                  <a:cubicBezTo>
                    <a:pt x="113" y="1984"/>
                    <a:pt x="375" y="1607"/>
                    <a:pt x="752" y="1410"/>
                  </a:cubicBezTo>
                  <a:cubicBezTo>
                    <a:pt x="1391" y="1115"/>
                    <a:pt x="1719" y="853"/>
                    <a:pt x="1588" y="476"/>
                  </a:cubicBezTo>
                  <a:cubicBezTo>
                    <a:pt x="1473" y="99"/>
                    <a:pt x="1506" y="0"/>
                    <a:pt x="15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2"/>
            <p:cNvSpPr/>
            <p:nvPr/>
          </p:nvSpPr>
          <p:spPr>
            <a:xfrm>
              <a:off x="257375" y="1242950"/>
              <a:ext cx="159825" cy="250800"/>
            </a:xfrm>
            <a:custGeom>
              <a:rect b="b" l="l" r="r" t="t"/>
              <a:pathLst>
                <a:path extrusionOk="0" h="10032" w="6393">
                  <a:moveTo>
                    <a:pt x="5246" y="0"/>
                  </a:moveTo>
                  <a:lnTo>
                    <a:pt x="5246" y="0"/>
                  </a:lnTo>
                  <a:cubicBezTo>
                    <a:pt x="2885" y="673"/>
                    <a:pt x="4180" y="2197"/>
                    <a:pt x="4262" y="4426"/>
                  </a:cubicBezTo>
                  <a:cubicBezTo>
                    <a:pt x="4344" y="6262"/>
                    <a:pt x="3262" y="7983"/>
                    <a:pt x="1558" y="8688"/>
                  </a:cubicBezTo>
                  <a:cubicBezTo>
                    <a:pt x="230" y="9229"/>
                    <a:pt x="0" y="10032"/>
                    <a:pt x="0" y="10032"/>
                  </a:cubicBezTo>
                  <a:cubicBezTo>
                    <a:pt x="318" y="9500"/>
                    <a:pt x="677" y="9329"/>
                    <a:pt x="980" y="9329"/>
                  </a:cubicBezTo>
                  <a:cubicBezTo>
                    <a:pt x="1209" y="9329"/>
                    <a:pt x="1405" y="9427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9"/>
                    <a:pt x="2771" y="9229"/>
                    <a:pt x="2574" y="8934"/>
                  </a:cubicBezTo>
                  <a:cubicBezTo>
                    <a:pt x="2476" y="8779"/>
                    <a:pt x="2317" y="8697"/>
                    <a:pt x="2140" y="8697"/>
                  </a:cubicBezTo>
                  <a:cubicBezTo>
                    <a:pt x="2110" y="8697"/>
                    <a:pt x="2080" y="8699"/>
                    <a:pt x="2049" y="8704"/>
                  </a:cubicBezTo>
                  <a:cubicBezTo>
                    <a:pt x="2049" y="8704"/>
                    <a:pt x="2262" y="8655"/>
                    <a:pt x="3311" y="7803"/>
                  </a:cubicBezTo>
                  <a:cubicBezTo>
                    <a:pt x="4590" y="6737"/>
                    <a:pt x="4524" y="7098"/>
                    <a:pt x="5459" y="6606"/>
                  </a:cubicBezTo>
                  <a:cubicBezTo>
                    <a:pt x="6393" y="6131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30"/>
                    <a:pt x="5511" y="5430"/>
                  </a:cubicBezTo>
                  <a:cubicBezTo>
                    <a:pt x="5474" y="5430"/>
                    <a:pt x="5435" y="5428"/>
                    <a:pt x="5393" y="5426"/>
                  </a:cubicBezTo>
                  <a:cubicBezTo>
                    <a:pt x="5366" y="5424"/>
                    <a:pt x="5340" y="5423"/>
                    <a:pt x="5314" y="5423"/>
                  </a:cubicBezTo>
                  <a:cubicBezTo>
                    <a:pt x="4952" y="5423"/>
                    <a:pt x="4628" y="5630"/>
                    <a:pt x="4475" y="5950"/>
                  </a:cubicBezTo>
                  <a:cubicBezTo>
                    <a:pt x="4410" y="6082"/>
                    <a:pt x="4328" y="6180"/>
                    <a:pt x="4213" y="6246"/>
                  </a:cubicBezTo>
                  <a:cubicBezTo>
                    <a:pt x="4557" y="5918"/>
                    <a:pt x="4606" y="5131"/>
                    <a:pt x="4705" y="4508"/>
                  </a:cubicBezTo>
                  <a:cubicBezTo>
                    <a:pt x="4819" y="3869"/>
                    <a:pt x="5098" y="4066"/>
                    <a:pt x="5672" y="3689"/>
                  </a:cubicBezTo>
                  <a:cubicBezTo>
                    <a:pt x="6229" y="3295"/>
                    <a:pt x="5934" y="2803"/>
                    <a:pt x="5868" y="2656"/>
                  </a:cubicBezTo>
                  <a:cubicBezTo>
                    <a:pt x="5836" y="2508"/>
                    <a:pt x="5852" y="2361"/>
                    <a:pt x="5901" y="2230"/>
                  </a:cubicBezTo>
                  <a:lnTo>
                    <a:pt x="5901" y="2230"/>
                  </a:lnTo>
                  <a:cubicBezTo>
                    <a:pt x="5901" y="2230"/>
                    <a:pt x="5852" y="2328"/>
                    <a:pt x="5475" y="2394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8"/>
                    <a:pt x="4750" y="3302"/>
                    <a:pt x="4611" y="3302"/>
                  </a:cubicBezTo>
                  <a:cubicBezTo>
                    <a:pt x="4583" y="3302"/>
                    <a:pt x="4554" y="3295"/>
                    <a:pt x="4524" y="3279"/>
                  </a:cubicBezTo>
                  <a:cubicBezTo>
                    <a:pt x="4328" y="3164"/>
                    <a:pt x="4410" y="2885"/>
                    <a:pt x="4410" y="2885"/>
                  </a:cubicBezTo>
                  <a:cubicBezTo>
                    <a:pt x="4606" y="2295"/>
                    <a:pt x="5180" y="2525"/>
                    <a:pt x="5639" y="1836"/>
                  </a:cubicBezTo>
                  <a:cubicBezTo>
                    <a:pt x="6032" y="1213"/>
                    <a:pt x="5475" y="591"/>
                    <a:pt x="5278" y="410"/>
                  </a:cubicBezTo>
                  <a:cubicBezTo>
                    <a:pt x="5164" y="296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2"/>
            <p:cNvSpPr/>
            <p:nvPr/>
          </p:nvSpPr>
          <p:spPr>
            <a:xfrm>
              <a:off x="297525" y="1179325"/>
              <a:ext cx="72975" cy="268550"/>
            </a:xfrm>
            <a:custGeom>
              <a:rect b="b" l="l" r="r" t="t"/>
              <a:pathLst>
                <a:path extrusionOk="0" h="10742" w="2919">
                  <a:moveTo>
                    <a:pt x="1615" y="1"/>
                  </a:moveTo>
                  <a:cubicBezTo>
                    <a:pt x="1282" y="1"/>
                    <a:pt x="940" y="124"/>
                    <a:pt x="673" y="415"/>
                  </a:cubicBezTo>
                  <a:cubicBezTo>
                    <a:pt x="1" y="1234"/>
                    <a:pt x="132" y="2464"/>
                    <a:pt x="509" y="3513"/>
                  </a:cubicBezTo>
                  <a:cubicBezTo>
                    <a:pt x="1361" y="5561"/>
                    <a:pt x="2246" y="7512"/>
                    <a:pt x="1689" y="8954"/>
                  </a:cubicBezTo>
                  <a:cubicBezTo>
                    <a:pt x="1443" y="9708"/>
                    <a:pt x="919" y="10331"/>
                    <a:pt x="247" y="10741"/>
                  </a:cubicBezTo>
                  <a:cubicBezTo>
                    <a:pt x="329" y="10692"/>
                    <a:pt x="1230" y="10299"/>
                    <a:pt x="1771" y="8971"/>
                  </a:cubicBezTo>
                  <a:cubicBezTo>
                    <a:pt x="2394" y="7512"/>
                    <a:pt x="1509" y="5463"/>
                    <a:pt x="689" y="3447"/>
                  </a:cubicBezTo>
                  <a:cubicBezTo>
                    <a:pt x="312" y="2431"/>
                    <a:pt x="181" y="1251"/>
                    <a:pt x="788" y="497"/>
                  </a:cubicBezTo>
                  <a:cubicBezTo>
                    <a:pt x="1014" y="221"/>
                    <a:pt x="1328" y="103"/>
                    <a:pt x="1638" y="103"/>
                  </a:cubicBezTo>
                  <a:cubicBezTo>
                    <a:pt x="2157" y="103"/>
                    <a:pt x="2666" y="434"/>
                    <a:pt x="2738" y="906"/>
                  </a:cubicBezTo>
                  <a:cubicBezTo>
                    <a:pt x="2846" y="1432"/>
                    <a:pt x="2444" y="1928"/>
                    <a:pt x="1931" y="1928"/>
                  </a:cubicBezTo>
                  <a:cubicBezTo>
                    <a:pt x="1900" y="1928"/>
                    <a:pt x="1868" y="1926"/>
                    <a:pt x="1837" y="1923"/>
                  </a:cubicBezTo>
                  <a:lnTo>
                    <a:pt x="1820" y="1923"/>
                  </a:lnTo>
                  <a:cubicBezTo>
                    <a:pt x="1804" y="1906"/>
                    <a:pt x="1771" y="1906"/>
                    <a:pt x="1755" y="1906"/>
                  </a:cubicBezTo>
                  <a:cubicBezTo>
                    <a:pt x="1689" y="1873"/>
                    <a:pt x="1623" y="1824"/>
                    <a:pt x="1591" y="1759"/>
                  </a:cubicBezTo>
                  <a:cubicBezTo>
                    <a:pt x="1591" y="1759"/>
                    <a:pt x="1542" y="1693"/>
                    <a:pt x="1591" y="1660"/>
                  </a:cubicBezTo>
                  <a:cubicBezTo>
                    <a:pt x="1623" y="1611"/>
                    <a:pt x="1984" y="1644"/>
                    <a:pt x="2000" y="1316"/>
                  </a:cubicBezTo>
                  <a:cubicBezTo>
                    <a:pt x="2011" y="1064"/>
                    <a:pt x="1807" y="900"/>
                    <a:pt x="1598" y="900"/>
                  </a:cubicBezTo>
                  <a:cubicBezTo>
                    <a:pt x="1481" y="900"/>
                    <a:pt x="1362" y="952"/>
                    <a:pt x="1279" y="1070"/>
                  </a:cubicBezTo>
                  <a:cubicBezTo>
                    <a:pt x="1069" y="1345"/>
                    <a:pt x="1354" y="1972"/>
                    <a:pt x="1913" y="1972"/>
                  </a:cubicBezTo>
                  <a:cubicBezTo>
                    <a:pt x="1920" y="1972"/>
                    <a:pt x="1928" y="1972"/>
                    <a:pt x="1935" y="1972"/>
                  </a:cubicBezTo>
                  <a:cubicBezTo>
                    <a:pt x="2492" y="1972"/>
                    <a:pt x="2918" y="1464"/>
                    <a:pt x="2820" y="906"/>
                  </a:cubicBezTo>
                  <a:cubicBezTo>
                    <a:pt x="2757" y="383"/>
                    <a:pt x="2201" y="1"/>
                    <a:pt x="16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2"/>
            <p:cNvSpPr/>
            <p:nvPr/>
          </p:nvSpPr>
          <p:spPr>
            <a:xfrm>
              <a:off x="303675" y="144785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2"/>
            <p:cNvSpPr/>
            <p:nvPr/>
          </p:nvSpPr>
          <p:spPr>
            <a:xfrm>
              <a:off x="238525" y="1169200"/>
              <a:ext cx="69275" cy="203675"/>
            </a:xfrm>
            <a:custGeom>
              <a:rect b="b" l="l" r="r" t="t"/>
              <a:pathLst>
                <a:path extrusionOk="0" h="8147" w="2771">
                  <a:moveTo>
                    <a:pt x="689" y="0"/>
                  </a:moveTo>
                  <a:lnTo>
                    <a:pt x="689" y="0"/>
                  </a:lnTo>
                  <a:cubicBezTo>
                    <a:pt x="689" y="0"/>
                    <a:pt x="66" y="180"/>
                    <a:pt x="197" y="1065"/>
                  </a:cubicBezTo>
                  <a:cubicBezTo>
                    <a:pt x="345" y="1967"/>
                    <a:pt x="1049" y="2442"/>
                    <a:pt x="1459" y="2901"/>
                  </a:cubicBezTo>
                  <a:cubicBezTo>
                    <a:pt x="1803" y="3278"/>
                    <a:pt x="2459" y="4131"/>
                    <a:pt x="2131" y="4967"/>
                  </a:cubicBezTo>
                  <a:cubicBezTo>
                    <a:pt x="2033" y="5196"/>
                    <a:pt x="1902" y="5409"/>
                    <a:pt x="1721" y="5573"/>
                  </a:cubicBezTo>
                  <a:cubicBezTo>
                    <a:pt x="1148" y="6081"/>
                    <a:pt x="754" y="6327"/>
                    <a:pt x="443" y="6753"/>
                  </a:cubicBezTo>
                  <a:cubicBezTo>
                    <a:pt x="148" y="7163"/>
                    <a:pt x="0" y="7655"/>
                    <a:pt x="0" y="8147"/>
                  </a:cubicBezTo>
                  <a:cubicBezTo>
                    <a:pt x="0" y="7999"/>
                    <a:pt x="66" y="6934"/>
                    <a:pt x="1197" y="6147"/>
                  </a:cubicBezTo>
                  <a:cubicBezTo>
                    <a:pt x="2508" y="5229"/>
                    <a:pt x="2771" y="4295"/>
                    <a:pt x="2328" y="2918"/>
                  </a:cubicBezTo>
                  <a:cubicBezTo>
                    <a:pt x="1803" y="1295"/>
                    <a:pt x="345" y="1098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2"/>
            <p:cNvSpPr/>
            <p:nvPr/>
          </p:nvSpPr>
          <p:spPr>
            <a:xfrm>
              <a:off x="322125" y="933275"/>
              <a:ext cx="61250" cy="136350"/>
            </a:xfrm>
            <a:custGeom>
              <a:rect b="b" l="l" r="r" t="t"/>
              <a:pathLst>
                <a:path extrusionOk="0" h="5454" w="2450">
                  <a:moveTo>
                    <a:pt x="1442" y="0"/>
                  </a:moveTo>
                  <a:cubicBezTo>
                    <a:pt x="1413" y="0"/>
                    <a:pt x="1385" y="4"/>
                    <a:pt x="1361" y="12"/>
                  </a:cubicBezTo>
                  <a:cubicBezTo>
                    <a:pt x="1033" y="110"/>
                    <a:pt x="967" y="373"/>
                    <a:pt x="1115" y="733"/>
                  </a:cubicBezTo>
                  <a:cubicBezTo>
                    <a:pt x="1279" y="1094"/>
                    <a:pt x="1787" y="1143"/>
                    <a:pt x="1656" y="2799"/>
                  </a:cubicBezTo>
                  <a:cubicBezTo>
                    <a:pt x="1525" y="4471"/>
                    <a:pt x="0" y="5454"/>
                    <a:pt x="0" y="5454"/>
                  </a:cubicBezTo>
                  <a:cubicBezTo>
                    <a:pt x="262" y="5421"/>
                    <a:pt x="1836" y="4454"/>
                    <a:pt x="2147" y="2422"/>
                  </a:cubicBezTo>
                  <a:cubicBezTo>
                    <a:pt x="2450" y="564"/>
                    <a:pt x="1791" y="0"/>
                    <a:pt x="14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2"/>
            <p:cNvSpPr/>
            <p:nvPr/>
          </p:nvSpPr>
          <p:spPr>
            <a:xfrm>
              <a:off x="277850" y="895675"/>
              <a:ext cx="131975" cy="177650"/>
            </a:xfrm>
            <a:custGeom>
              <a:rect b="b" l="l" r="r" t="t"/>
              <a:pathLst>
                <a:path extrusionOk="0" h="7106" w="5279">
                  <a:moveTo>
                    <a:pt x="1721" y="0"/>
                  </a:moveTo>
                  <a:cubicBezTo>
                    <a:pt x="1325" y="0"/>
                    <a:pt x="884" y="92"/>
                    <a:pt x="493" y="385"/>
                  </a:cubicBezTo>
                  <a:cubicBezTo>
                    <a:pt x="165" y="664"/>
                    <a:pt x="1" y="1074"/>
                    <a:pt x="50" y="1483"/>
                  </a:cubicBezTo>
                  <a:cubicBezTo>
                    <a:pt x="107" y="1995"/>
                    <a:pt x="633" y="2433"/>
                    <a:pt x="1242" y="2433"/>
                  </a:cubicBezTo>
                  <a:cubicBezTo>
                    <a:pt x="1335" y="2433"/>
                    <a:pt x="1430" y="2423"/>
                    <a:pt x="1525" y="2401"/>
                  </a:cubicBezTo>
                  <a:cubicBezTo>
                    <a:pt x="1624" y="2368"/>
                    <a:pt x="1722" y="2336"/>
                    <a:pt x="1820" y="2286"/>
                  </a:cubicBezTo>
                  <a:lnTo>
                    <a:pt x="1837" y="2286"/>
                  </a:lnTo>
                  <a:lnTo>
                    <a:pt x="1853" y="2270"/>
                  </a:lnTo>
                  <a:cubicBezTo>
                    <a:pt x="2165" y="2123"/>
                    <a:pt x="2329" y="1778"/>
                    <a:pt x="2263" y="1451"/>
                  </a:cubicBezTo>
                  <a:cubicBezTo>
                    <a:pt x="2213" y="1113"/>
                    <a:pt x="1925" y="890"/>
                    <a:pt x="1617" y="890"/>
                  </a:cubicBezTo>
                  <a:cubicBezTo>
                    <a:pt x="1521" y="890"/>
                    <a:pt x="1422" y="912"/>
                    <a:pt x="1329" y="959"/>
                  </a:cubicBezTo>
                  <a:cubicBezTo>
                    <a:pt x="984" y="1172"/>
                    <a:pt x="1083" y="1696"/>
                    <a:pt x="1493" y="1762"/>
                  </a:cubicBezTo>
                  <a:cubicBezTo>
                    <a:pt x="1517" y="1767"/>
                    <a:pt x="1541" y="1769"/>
                    <a:pt x="1564" y="1769"/>
                  </a:cubicBezTo>
                  <a:cubicBezTo>
                    <a:pt x="1784" y="1769"/>
                    <a:pt x="1980" y="1572"/>
                    <a:pt x="1935" y="1336"/>
                  </a:cubicBezTo>
                  <a:cubicBezTo>
                    <a:pt x="1928" y="1289"/>
                    <a:pt x="1958" y="1250"/>
                    <a:pt x="1996" y="1250"/>
                  </a:cubicBezTo>
                  <a:cubicBezTo>
                    <a:pt x="2052" y="1250"/>
                    <a:pt x="2129" y="1330"/>
                    <a:pt x="2148" y="1582"/>
                  </a:cubicBezTo>
                  <a:cubicBezTo>
                    <a:pt x="2165" y="1713"/>
                    <a:pt x="2132" y="1828"/>
                    <a:pt x="2083" y="1942"/>
                  </a:cubicBezTo>
                  <a:cubicBezTo>
                    <a:pt x="1950" y="2163"/>
                    <a:pt x="1698" y="2291"/>
                    <a:pt x="1435" y="2291"/>
                  </a:cubicBezTo>
                  <a:cubicBezTo>
                    <a:pt x="1405" y="2291"/>
                    <a:pt x="1375" y="2290"/>
                    <a:pt x="1345" y="2286"/>
                  </a:cubicBezTo>
                  <a:cubicBezTo>
                    <a:pt x="1334" y="2287"/>
                    <a:pt x="1324" y="2287"/>
                    <a:pt x="1313" y="2287"/>
                  </a:cubicBezTo>
                  <a:cubicBezTo>
                    <a:pt x="626" y="2287"/>
                    <a:pt x="158" y="1244"/>
                    <a:pt x="788" y="598"/>
                  </a:cubicBezTo>
                  <a:cubicBezTo>
                    <a:pt x="1059" y="305"/>
                    <a:pt x="1448" y="179"/>
                    <a:pt x="1864" y="179"/>
                  </a:cubicBezTo>
                  <a:cubicBezTo>
                    <a:pt x="2379" y="179"/>
                    <a:pt x="2935" y="372"/>
                    <a:pt x="3361" y="680"/>
                  </a:cubicBezTo>
                  <a:cubicBezTo>
                    <a:pt x="5082" y="1975"/>
                    <a:pt x="4836" y="4237"/>
                    <a:pt x="4345" y="5401"/>
                  </a:cubicBezTo>
                  <a:cubicBezTo>
                    <a:pt x="4066" y="6073"/>
                    <a:pt x="3607" y="6663"/>
                    <a:pt x="3017" y="7105"/>
                  </a:cubicBezTo>
                  <a:cubicBezTo>
                    <a:pt x="3640" y="6679"/>
                    <a:pt x="4115" y="6106"/>
                    <a:pt x="4410" y="5434"/>
                  </a:cubicBezTo>
                  <a:cubicBezTo>
                    <a:pt x="4968" y="4303"/>
                    <a:pt x="5279" y="1926"/>
                    <a:pt x="3476" y="549"/>
                  </a:cubicBezTo>
                  <a:cubicBezTo>
                    <a:pt x="3115" y="303"/>
                    <a:pt x="2706" y="139"/>
                    <a:pt x="2279" y="57"/>
                  </a:cubicBezTo>
                  <a:cubicBezTo>
                    <a:pt x="2113" y="24"/>
                    <a:pt x="1923" y="0"/>
                    <a:pt x="17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2"/>
            <p:cNvSpPr/>
            <p:nvPr/>
          </p:nvSpPr>
          <p:spPr>
            <a:xfrm>
              <a:off x="308175" y="758175"/>
              <a:ext cx="129925" cy="204925"/>
            </a:xfrm>
            <a:custGeom>
              <a:rect b="b" l="l" r="r" t="t"/>
              <a:pathLst>
                <a:path extrusionOk="0" h="8197" w="5197">
                  <a:moveTo>
                    <a:pt x="1099" y="1"/>
                  </a:moveTo>
                  <a:lnTo>
                    <a:pt x="1099" y="1"/>
                  </a:lnTo>
                  <a:cubicBezTo>
                    <a:pt x="1" y="2853"/>
                    <a:pt x="1279" y="4377"/>
                    <a:pt x="2525" y="5606"/>
                  </a:cubicBezTo>
                  <a:cubicBezTo>
                    <a:pt x="3787" y="6836"/>
                    <a:pt x="3738" y="8196"/>
                    <a:pt x="3738" y="8196"/>
                  </a:cubicBezTo>
                  <a:cubicBezTo>
                    <a:pt x="4656" y="7262"/>
                    <a:pt x="3591" y="5574"/>
                    <a:pt x="4459" y="4230"/>
                  </a:cubicBezTo>
                  <a:cubicBezTo>
                    <a:pt x="5197" y="3066"/>
                    <a:pt x="4230" y="2541"/>
                    <a:pt x="4230" y="2541"/>
                  </a:cubicBezTo>
                  <a:cubicBezTo>
                    <a:pt x="3820" y="3131"/>
                    <a:pt x="3361" y="2984"/>
                    <a:pt x="3001" y="3721"/>
                  </a:cubicBezTo>
                  <a:cubicBezTo>
                    <a:pt x="2656" y="4426"/>
                    <a:pt x="3263" y="5803"/>
                    <a:pt x="3263" y="5803"/>
                  </a:cubicBezTo>
                  <a:cubicBezTo>
                    <a:pt x="2066" y="4934"/>
                    <a:pt x="2296" y="4148"/>
                    <a:pt x="2640" y="3754"/>
                  </a:cubicBezTo>
                  <a:cubicBezTo>
                    <a:pt x="2984" y="3361"/>
                    <a:pt x="2509" y="3000"/>
                    <a:pt x="2525" y="2787"/>
                  </a:cubicBezTo>
                  <a:cubicBezTo>
                    <a:pt x="2542" y="2640"/>
                    <a:pt x="2574" y="2492"/>
                    <a:pt x="2640" y="2361"/>
                  </a:cubicBezTo>
                  <a:cubicBezTo>
                    <a:pt x="2640" y="2361"/>
                    <a:pt x="2563" y="2313"/>
                    <a:pt x="2426" y="2313"/>
                  </a:cubicBezTo>
                  <a:cubicBezTo>
                    <a:pt x="2309" y="2313"/>
                    <a:pt x="2147" y="2348"/>
                    <a:pt x="1951" y="2476"/>
                  </a:cubicBezTo>
                  <a:cubicBezTo>
                    <a:pt x="1214" y="2967"/>
                    <a:pt x="1509" y="4082"/>
                    <a:pt x="1509" y="4082"/>
                  </a:cubicBezTo>
                  <a:cubicBezTo>
                    <a:pt x="1001" y="3328"/>
                    <a:pt x="1165" y="2574"/>
                    <a:pt x="1755" y="2066"/>
                  </a:cubicBezTo>
                  <a:cubicBezTo>
                    <a:pt x="2361" y="1541"/>
                    <a:pt x="1788" y="1066"/>
                    <a:pt x="1394" y="837"/>
                  </a:cubicBezTo>
                  <a:cubicBezTo>
                    <a:pt x="1001" y="607"/>
                    <a:pt x="1099" y="1"/>
                    <a:pt x="1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2"/>
            <p:cNvSpPr/>
            <p:nvPr/>
          </p:nvSpPr>
          <p:spPr>
            <a:xfrm>
              <a:off x="247950" y="732350"/>
              <a:ext cx="75825" cy="112725"/>
            </a:xfrm>
            <a:custGeom>
              <a:rect b="b" l="l" r="r" t="t"/>
              <a:pathLst>
                <a:path extrusionOk="0" h="4509" w="3033">
                  <a:moveTo>
                    <a:pt x="443" y="1"/>
                  </a:moveTo>
                  <a:cubicBezTo>
                    <a:pt x="443" y="1"/>
                    <a:pt x="0" y="2017"/>
                    <a:pt x="3033" y="4509"/>
                  </a:cubicBezTo>
                  <a:cubicBezTo>
                    <a:pt x="3033" y="4509"/>
                    <a:pt x="2459" y="3853"/>
                    <a:pt x="2721" y="3099"/>
                  </a:cubicBezTo>
                  <a:cubicBezTo>
                    <a:pt x="2984" y="2345"/>
                    <a:pt x="2672" y="2066"/>
                    <a:pt x="2426" y="1820"/>
                  </a:cubicBezTo>
                  <a:cubicBezTo>
                    <a:pt x="2295" y="1656"/>
                    <a:pt x="2295" y="1427"/>
                    <a:pt x="2410" y="1247"/>
                  </a:cubicBezTo>
                  <a:cubicBezTo>
                    <a:pt x="2410" y="1247"/>
                    <a:pt x="2373" y="1240"/>
                    <a:pt x="2319" y="1240"/>
                  </a:cubicBezTo>
                  <a:cubicBezTo>
                    <a:pt x="2158" y="1240"/>
                    <a:pt x="1844" y="1304"/>
                    <a:pt x="1918" y="1820"/>
                  </a:cubicBezTo>
                  <a:cubicBezTo>
                    <a:pt x="2033" y="2492"/>
                    <a:pt x="2066" y="2624"/>
                    <a:pt x="1853" y="2640"/>
                  </a:cubicBezTo>
                  <a:cubicBezTo>
                    <a:pt x="1847" y="2640"/>
                    <a:pt x="1842" y="2641"/>
                    <a:pt x="1838" y="2641"/>
                  </a:cubicBezTo>
                  <a:cubicBezTo>
                    <a:pt x="1642" y="2641"/>
                    <a:pt x="1690" y="2324"/>
                    <a:pt x="1754" y="2132"/>
                  </a:cubicBezTo>
                  <a:cubicBezTo>
                    <a:pt x="1803" y="1919"/>
                    <a:pt x="2066" y="1099"/>
                    <a:pt x="1410" y="821"/>
                  </a:cubicBezTo>
                  <a:cubicBezTo>
                    <a:pt x="754" y="558"/>
                    <a:pt x="492" y="296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2"/>
            <p:cNvSpPr/>
            <p:nvPr/>
          </p:nvSpPr>
          <p:spPr>
            <a:xfrm>
              <a:off x="384000" y="947075"/>
              <a:ext cx="90175" cy="106575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8"/>
                    <a:pt x="967" y="2492"/>
                  </a:cubicBezTo>
                  <a:cubicBezTo>
                    <a:pt x="869" y="3771"/>
                    <a:pt x="0" y="4263"/>
                    <a:pt x="0" y="4263"/>
                  </a:cubicBezTo>
                  <a:lnTo>
                    <a:pt x="0" y="4263"/>
                  </a:lnTo>
                  <a:cubicBezTo>
                    <a:pt x="3606" y="2443"/>
                    <a:pt x="2295" y="788"/>
                    <a:pt x="1951" y="526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2"/>
            <p:cNvSpPr/>
            <p:nvPr/>
          </p:nvSpPr>
          <p:spPr>
            <a:xfrm>
              <a:off x="386450" y="1012675"/>
              <a:ext cx="196725" cy="144875"/>
            </a:xfrm>
            <a:custGeom>
              <a:rect b="b" l="l" r="r" t="t"/>
              <a:pathLst>
                <a:path extrusionOk="0" h="5795" w="7869">
                  <a:moveTo>
                    <a:pt x="3221" y="0"/>
                  </a:moveTo>
                  <a:cubicBezTo>
                    <a:pt x="2836" y="0"/>
                    <a:pt x="2413" y="325"/>
                    <a:pt x="2017" y="950"/>
                  </a:cubicBezTo>
                  <a:cubicBezTo>
                    <a:pt x="1459" y="1803"/>
                    <a:pt x="1" y="1917"/>
                    <a:pt x="1" y="1917"/>
                  </a:cubicBezTo>
                  <a:cubicBezTo>
                    <a:pt x="2394" y="1983"/>
                    <a:pt x="3033" y="2606"/>
                    <a:pt x="3656" y="3360"/>
                  </a:cubicBezTo>
                  <a:cubicBezTo>
                    <a:pt x="4295" y="4114"/>
                    <a:pt x="4475" y="5327"/>
                    <a:pt x="6000" y="5704"/>
                  </a:cubicBezTo>
                  <a:cubicBezTo>
                    <a:pt x="6257" y="5768"/>
                    <a:pt x="6480" y="5795"/>
                    <a:pt x="6675" y="5795"/>
                  </a:cubicBezTo>
                  <a:cubicBezTo>
                    <a:pt x="7620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2" y="5221"/>
                    <a:pt x="7702" y="5250"/>
                    <a:pt x="7631" y="5250"/>
                  </a:cubicBezTo>
                  <a:cubicBezTo>
                    <a:pt x="7380" y="5250"/>
                    <a:pt x="7233" y="4884"/>
                    <a:pt x="7246" y="4130"/>
                  </a:cubicBezTo>
                  <a:cubicBezTo>
                    <a:pt x="7278" y="3163"/>
                    <a:pt x="6393" y="2884"/>
                    <a:pt x="5279" y="2704"/>
                  </a:cubicBezTo>
                  <a:cubicBezTo>
                    <a:pt x="4164" y="2540"/>
                    <a:pt x="3230" y="2458"/>
                    <a:pt x="3115" y="2098"/>
                  </a:cubicBezTo>
                  <a:cubicBezTo>
                    <a:pt x="3017" y="1721"/>
                    <a:pt x="3508" y="1590"/>
                    <a:pt x="4180" y="1376"/>
                  </a:cubicBezTo>
                  <a:cubicBezTo>
                    <a:pt x="4869" y="1180"/>
                    <a:pt x="4557" y="541"/>
                    <a:pt x="4557" y="541"/>
                  </a:cubicBezTo>
                  <a:lnTo>
                    <a:pt x="4557" y="541"/>
                  </a:lnTo>
                  <a:cubicBezTo>
                    <a:pt x="4503" y="587"/>
                    <a:pt x="4448" y="608"/>
                    <a:pt x="4391" y="608"/>
                  </a:cubicBezTo>
                  <a:cubicBezTo>
                    <a:pt x="4205" y="608"/>
                    <a:pt x="3986" y="393"/>
                    <a:pt x="3623" y="131"/>
                  </a:cubicBezTo>
                  <a:cubicBezTo>
                    <a:pt x="3496" y="43"/>
                    <a:pt x="3361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2"/>
            <p:cNvSpPr/>
            <p:nvPr/>
          </p:nvSpPr>
          <p:spPr>
            <a:xfrm>
              <a:off x="290975" y="1072425"/>
              <a:ext cx="192225" cy="157425"/>
            </a:xfrm>
            <a:custGeom>
              <a:rect b="b" l="l" r="r" t="t"/>
              <a:pathLst>
                <a:path extrusionOk="0" h="6297" w="7689">
                  <a:moveTo>
                    <a:pt x="4322" y="0"/>
                  </a:moveTo>
                  <a:cubicBezTo>
                    <a:pt x="2726" y="0"/>
                    <a:pt x="1374" y="1109"/>
                    <a:pt x="689" y="2527"/>
                  </a:cubicBezTo>
                  <a:cubicBezTo>
                    <a:pt x="164" y="3625"/>
                    <a:pt x="0" y="4871"/>
                    <a:pt x="246" y="6067"/>
                  </a:cubicBezTo>
                  <a:lnTo>
                    <a:pt x="246" y="6084"/>
                  </a:lnTo>
                  <a:cubicBezTo>
                    <a:pt x="254" y="6114"/>
                    <a:pt x="261" y="6143"/>
                    <a:pt x="267" y="6175"/>
                  </a:cubicBezTo>
                  <a:lnTo>
                    <a:pt x="267" y="6175"/>
                  </a:lnTo>
                  <a:cubicBezTo>
                    <a:pt x="255" y="6046"/>
                    <a:pt x="242" y="5913"/>
                    <a:pt x="230" y="5789"/>
                  </a:cubicBezTo>
                  <a:cubicBezTo>
                    <a:pt x="246" y="4920"/>
                    <a:pt x="427" y="4068"/>
                    <a:pt x="738" y="3248"/>
                  </a:cubicBezTo>
                  <a:cubicBezTo>
                    <a:pt x="1148" y="2248"/>
                    <a:pt x="1869" y="1412"/>
                    <a:pt x="2803" y="871"/>
                  </a:cubicBezTo>
                  <a:cubicBezTo>
                    <a:pt x="3347" y="560"/>
                    <a:pt x="4059" y="316"/>
                    <a:pt x="4765" y="316"/>
                  </a:cubicBezTo>
                  <a:cubicBezTo>
                    <a:pt x="5359" y="316"/>
                    <a:pt x="5947" y="488"/>
                    <a:pt x="6426" y="937"/>
                  </a:cubicBezTo>
                  <a:cubicBezTo>
                    <a:pt x="7475" y="1855"/>
                    <a:pt x="7147" y="3773"/>
                    <a:pt x="5934" y="4068"/>
                  </a:cubicBezTo>
                  <a:cubicBezTo>
                    <a:pt x="5804" y="4102"/>
                    <a:pt x="5670" y="4119"/>
                    <a:pt x="5536" y="4119"/>
                  </a:cubicBezTo>
                  <a:cubicBezTo>
                    <a:pt x="5097" y="4119"/>
                    <a:pt x="4665" y="3939"/>
                    <a:pt x="4426" y="3625"/>
                  </a:cubicBezTo>
                  <a:cubicBezTo>
                    <a:pt x="4147" y="3215"/>
                    <a:pt x="4131" y="2674"/>
                    <a:pt x="4410" y="2265"/>
                  </a:cubicBezTo>
                  <a:cubicBezTo>
                    <a:pt x="4597" y="1978"/>
                    <a:pt x="4903" y="1825"/>
                    <a:pt x="5217" y="1825"/>
                  </a:cubicBezTo>
                  <a:cubicBezTo>
                    <a:pt x="5371" y="1825"/>
                    <a:pt x="5527" y="1862"/>
                    <a:pt x="5672" y="1937"/>
                  </a:cubicBezTo>
                  <a:cubicBezTo>
                    <a:pt x="5852" y="2019"/>
                    <a:pt x="5967" y="2199"/>
                    <a:pt x="5967" y="2396"/>
                  </a:cubicBezTo>
                  <a:cubicBezTo>
                    <a:pt x="5967" y="2396"/>
                    <a:pt x="5967" y="2528"/>
                    <a:pt x="5869" y="2528"/>
                  </a:cubicBezTo>
                  <a:cubicBezTo>
                    <a:pt x="5864" y="2528"/>
                    <a:pt x="5858" y="2528"/>
                    <a:pt x="5852" y="2527"/>
                  </a:cubicBezTo>
                  <a:cubicBezTo>
                    <a:pt x="5754" y="2527"/>
                    <a:pt x="5787" y="2379"/>
                    <a:pt x="5524" y="2314"/>
                  </a:cubicBezTo>
                  <a:cubicBezTo>
                    <a:pt x="5493" y="2307"/>
                    <a:pt x="5463" y="2304"/>
                    <a:pt x="5433" y="2304"/>
                  </a:cubicBezTo>
                  <a:cubicBezTo>
                    <a:pt x="5178" y="2304"/>
                    <a:pt x="4976" y="2542"/>
                    <a:pt x="5049" y="2806"/>
                  </a:cubicBezTo>
                  <a:cubicBezTo>
                    <a:pt x="5080" y="2983"/>
                    <a:pt x="5317" y="3114"/>
                    <a:pt x="5561" y="3114"/>
                  </a:cubicBezTo>
                  <a:cubicBezTo>
                    <a:pt x="5701" y="3114"/>
                    <a:pt x="5843" y="3071"/>
                    <a:pt x="5951" y="2970"/>
                  </a:cubicBezTo>
                  <a:cubicBezTo>
                    <a:pt x="6016" y="2904"/>
                    <a:pt x="6065" y="2822"/>
                    <a:pt x="6082" y="2724"/>
                  </a:cubicBezTo>
                  <a:cubicBezTo>
                    <a:pt x="6180" y="2412"/>
                    <a:pt x="6049" y="2084"/>
                    <a:pt x="5770" y="1920"/>
                  </a:cubicBezTo>
                  <a:cubicBezTo>
                    <a:pt x="5599" y="1814"/>
                    <a:pt x="5408" y="1763"/>
                    <a:pt x="5218" y="1763"/>
                  </a:cubicBezTo>
                  <a:cubicBezTo>
                    <a:pt x="4883" y="1763"/>
                    <a:pt x="4554" y="1922"/>
                    <a:pt x="4344" y="2216"/>
                  </a:cubicBezTo>
                  <a:cubicBezTo>
                    <a:pt x="4049" y="2658"/>
                    <a:pt x="4049" y="3248"/>
                    <a:pt x="4344" y="3691"/>
                  </a:cubicBezTo>
                  <a:cubicBezTo>
                    <a:pt x="4646" y="4068"/>
                    <a:pt x="5103" y="4272"/>
                    <a:pt x="5566" y="4272"/>
                  </a:cubicBezTo>
                  <a:cubicBezTo>
                    <a:pt x="5706" y="4272"/>
                    <a:pt x="5846" y="4253"/>
                    <a:pt x="5983" y="4215"/>
                  </a:cubicBezTo>
                  <a:cubicBezTo>
                    <a:pt x="7344" y="3887"/>
                    <a:pt x="7688" y="1806"/>
                    <a:pt x="6557" y="822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  <a:moveTo>
                    <a:pt x="267" y="6175"/>
                  </a:moveTo>
                  <a:lnTo>
                    <a:pt x="267" y="6175"/>
                  </a:lnTo>
                  <a:cubicBezTo>
                    <a:pt x="271" y="6216"/>
                    <a:pt x="275" y="6257"/>
                    <a:pt x="279" y="6297"/>
                  </a:cubicBezTo>
                  <a:cubicBezTo>
                    <a:pt x="279" y="6252"/>
                    <a:pt x="274" y="6212"/>
                    <a:pt x="267" y="617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2"/>
            <p:cNvSpPr/>
            <p:nvPr/>
          </p:nvSpPr>
          <p:spPr>
            <a:xfrm>
              <a:off x="300800" y="1120350"/>
              <a:ext cx="75800" cy="81650"/>
            </a:xfrm>
            <a:custGeom>
              <a:rect b="b" l="l" r="r" t="t"/>
              <a:pathLst>
                <a:path extrusionOk="0" h="3266" w="3032">
                  <a:moveTo>
                    <a:pt x="2317" y="1"/>
                  </a:moveTo>
                  <a:cubicBezTo>
                    <a:pt x="2119" y="1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73" y="1167"/>
                    <a:pt x="1935" y="954"/>
                  </a:cubicBezTo>
                  <a:cubicBezTo>
                    <a:pt x="3031" y="778"/>
                    <a:pt x="2975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2"/>
            <p:cNvSpPr/>
            <p:nvPr/>
          </p:nvSpPr>
          <p:spPr>
            <a:xfrm>
              <a:off x="398350" y="1114275"/>
              <a:ext cx="130725" cy="112650"/>
            </a:xfrm>
            <a:custGeom>
              <a:rect b="b" l="l" r="r" t="t"/>
              <a:pathLst>
                <a:path extrusionOk="0" h="4506" w="5229">
                  <a:moveTo>
                    <a:pt x="3049" y="1"/>
                  </a:moveTo>
                  <a:lnTo>
                    <a:pt x="3049" y="1"/>
                  </a:lnTo>
                  <a:cubicBezTo>
                    <a:pt x="3049" y="1"/>
                    <a:pt x="3360" y="689"/>
                    <a:pt x="3032" y="1771"/>
                  </a:cubicBezTo>
                  <a:cubicBezTo>
                    <a:pt x="2688" y="2836"/>
                    <a:pt x="1836" y="3066"/>
                    <a:pt x="1213" y="3131"/>
                  </a:cubicBezTo>
                  <a:cubicBezTo>
                    <a:pt x="574" y="3197"/>
                    <a:pt x="148" y="3459"/>
                    <a:pt x="0" y="4328"/>
                  </a:cubicBezTo>
                  <a:cubicBezTo>
                    <a:pt x="141" y="4234"/>
                    <a:pt x="304" y="4188"/>
                    <a:pt x="466" y="4188"/>
                  </a:cubicBezTo>
                  <a:cubicBezTo>
                    <a:pt x="587" y="4188"/>
                    <a:pt x="708" y="4213"/>
                    <a:pt x="820" y="4262"/>
                  </a:cubicBezTo>
                  <a:cubicBezTo>
                    <a:pt x="1065" y="4371"/>
                    <a:pt x="1462" y="4506"/>
                    <a:pt x="1859" y="4506"/>
                  </a:cubicBezTo>
                  <a:cubicBezTo>
                    <a:pt x="2178" y="4506"/>
                    <a:pt x="2497" y="4419"/>
                    <a:pt x="2737" y="4164"/>
                  </a:cubicBezTo>
                  <a:cubicBezTo>
                    <a:pt x="3278" y="3574"/>
                    <a:pt x="3180" y="2967"/>
                    <a:pt x="3147" y="2672"/>
                  </a:cubicBezTo>
                  <a:cubicBezTo>
                    <a:pt x="3115" y="2386"/>
                    <a:pt x="3068" y="1851"/>
                    <a:pt x="3336" y="1851"/>
                  </a:cubicBezTo>
                  <a:cubicBezTo>
                    <a:pt x="3344" y="1851"/>
                    <a:pt x="3352" y="1852"/>
                    <a:pt x="3360" y="1853"/>
                  </a:cubicBezTo>
                  <a:cubicBezTo>
                    <a:pt x="3360" y="1853"/>
                    <a:pt x="3364" y="1852"/>
                    <a:pt x="3370" y="1852"/>
                  </a:cubicBezTo>
                  <a:cubicBezTo>
                    <a:pt x="3414" y="1852"/>
                    <a:pt x="3590" y="1877"/>
                    <a:pt x="3590" y="2279"/>
                  </a:cubicBezTo>
                  <a:cubicBezTo>
                    <a:pt x="3573" y="2754"/>
                    <a:pt x="3557" y="3049"/>
                    <a:pt x="4163" y="3230"/>
                  </a:cubicBezTo>
                  <a:cubicBezTo>
                    <a:pt x="4508" y="3312"/>
                    <a:pt x="4819" y="3492"/>
                    <a:pt x="5098" y="3721"/>
                  </a:cubicBezTo>
                  <a:cubicBezTo>
                    <a:pt x="4983" y="3508"/>
                    <a:pt x="4950" y="3262"/>
                    <a:pt x="5016" y="3033"/>
                  </a:cubicBezTo>
                  <a:cubicBezTo>
                    <a:pt x="5130" y="2689"/>
                    <a:pt x="5229" y="2082"/>
                    <a:pt x="4655" y="1689"/>
                  </a:cubicBezTo>
                  <a:cubicBezTo>
                    <a:pt x="4098" y="1296"/>
                    <a:pt x="3541" y="1066"/>
                    <a:pt x="3409" y="673"/>
                  </a:cubicBezTo>
                  <a:cubicBezTo>
                    <a:pt x="3327" y="427"/>
                    <a:pt x="3213" y="197"/>
                    <a:pt x="304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2"/>
            <p:cNvSpPr/>
            <p:nvPr/>
          </p:nvSpPr>
          <p:spPr>
            <a:xfrm>
              <a:off x="476200" y="1190100"/>
              <a:ext cx="32400" cy="49600"/>
            </a:xfrm>
            <a:custGeom>
              <a:rect b="b" l="l" r="r" t="t"/>
              <a:pathLst>
                <a:path extrusionOk="0" h="1984" w="1296">
                  <a:moveTo>
                    <a:pt x="345" y="0"/>
                  </a:moveTo>
                  <a:lnTo>
                    <a:pt x="345" y="0"/>
                  </a:lnTo>
                  <a:cubicBezTo>
                    <a:pt x="361" y="180"/>
                    <a:pt x="345" y="377"/>
                    <a:pt x="295" y="557"/>
                  </a:cubicBezTo>
                  <a:cubicBezTo>
                    <a:pt x="197" y="836"/>
                    <a:pt x="0" y="1262"/>
                    <a:pt x="525" y="1557"/>
                  </a:cubicBezTo>
                  <a:cubicBezTo>
                    <a:pt x="1033" y="1852"/>
                    <a:pt x="1033" y="1983"/>
                    <a:pt x="1033" y="1983"/>
                  </a:cubicBezTo>
                  <a:cubicBezTo>
                    <a:pt x="1066" y="1754"/>
                    <a:pt x="1115" y="1524"/>
                    <a:pt x="1181" y="1295"/>
                  </a:cubicBezTo>
                  <a:cubicBezTo>
                    <a:pt x="1295" y="918"/>
                    <a:pt x="1131" y="525"/>
                    <a:pt x="787" y="344"/>
                  </a:cubicBezTo>
                  <a:cubicBezTo>
                    <a:pt x="361" y="82"/>
                    <a:pt x="345" y="0"/>
                    <a:pt x="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2"/>
            <p:cNvSpPr/>
            <p:nvPr/>
          </p:nvSpPr>
          <p:spPr>
            <a:xfrm>
              <a:off x="477825" y="974475"/>
              <a:ext cx="172975" cy="121950"/>
            </a:xfrm>
            <a:custGeom>
              <a:rect b="b" l="l" r="r" t="t"/>
              <a:pathLst>
                <a:path extrusionOk="0" h="4878" w="6919">
                  <a:moveTo>
                    <a:pt x="1955" y="1"/>
                  </a:moveTo>
                  <a:cubicBezTo>
                    <a:pt x="1060" y="1"/>
                    <a:pt x="587" y="828"/>
                    <a:pt x="706" y="1380"/>
                  </a:cubicBezTo>
                  <a:cubicBezTo>
                    <a:pt x="820" y="1982"/>
                    <a:pt x="1387" y="2020"/>
                    <a:pt x="1527" y="2020"/>
                  </a:cubicBezTo>
                  <a:cubicBezTo>
                    <a:pt x="1547" y="2020"/>
                    <a:pt x="1558" y="2019"/>
                    <a:pt x="1558" y="2019"/>
                  </a:cubicBezTo>
                  <a:cubicBezTo>
                    <a:pt x="1296" y="1905"/>
                    <a:pt x="1181" y="1610"/>
                    <a:pt x="1312" y="1347"/>
                  </a:cubicBezTo>
                  <a:cubicBezTo>
                    <a:pt x="1350" y="1283"/>
                    <a:pt x="1392" y="1259"/>
                    <a:pt x="1439" y="1259"/>
                  </a:cubicBezTo>
                  <a:cubicBezTo>
                    <a:pt x="1537" y="1259"/>
                    <a:pt x="1655" y="1363"/>
                    <a:pt x="1788" y="1429"/>
                  </a:cubicBezTo>
                  <a:cubicBezTo>
                    <a:pt x="1825" y="1448"/>
                    <a:pt x="1861" y="1457"/>
                    <a:pt x="1895" y="1457"/>
                  </a:cubicBezTo>
                  <a:cubicBezTo>
                    <a:pt x="2038" y="1457"/>
                    <a:pt x="2144" y="1303"/>
                    <a:pt x="2197" y="1118"/>
                  </a:cubicBezTo>
                  <a:cubicBezTo>
                    <a:pt x="2237" y="979"/>
                    <a:pt x="2343" y="839"/>
                    <a:pt x="2527" y="839"/>
                  </a:cubicBezTo>
                  <a:cubicBezTo>
                    <a:pt x="2646" y="839"/>
                    <a:pt x="2797" y="898"/>
                    <a:pt x="2984" y="1052"/>
                  </a:cubicBezTo>
                  <a:cubicBezTo>
                    <a:pt x="3476" y="1429"/>
                    <a:pt x="3181" y="2167"/>
                    <a:pt x="3181" y="2167"/>
                  </a:cubicBezTo>
                  <a:cubicBezTo>
                    <a:pt x="3181" y="2167"/>
                    <a:pt x="3181" y="1560"/>
                    <a:pt x="2738" y="1495"/>
                  </a:cubicBezTo>
                  <a:cubicBezTo>
                    <a:pt x="2691" y="1481"/>
                    <a:pt x="2644" y="1475"/>
                    <a:pt x="2597" y="1475"/>
                  </a:cubicBezTo>
                  <a:cubicBezTo>
                    <a:pt x="2420" y="1475"/>
                    <a:pt x="2259" y="1572"/>
                    <a:pt x="2181" y="1741"/>
                  </a:cubicBezTo>
                  <a:cubicBezTo>
                    <a:pt x="2443" y="1741"/>
                    <a:pt x="2476" y="2118"/>
                    <a:pt x="2312" y="2314"/>
                  </a:cubicBezTo>
                  <a:cubicBezTo>
                    <a:pt x="2165" y="2527"/>
                    <a:pt x="2214" y="2675"/>
                    <a:pt x="2361" y="2757"/>
                  </a:cubicBezTo>
                  <a:cubicBezTo>
                    <a:pt x="2509" y="2839"/>
                    <a:pt x="2705" y="2823"/>
                    <a:pt x="2542" y="3199"/>
                  </a:cubicBezTo>
                  <a:cubicBezTo>
                    <a:pt x="2361" y="3576"/>
                    <a:pt x="1640" y="3576"/>
                    <a:pt x="1640" y="3576"/>
                  </a:cubicBezTo>
                  <a:cubicBezTo>
                    <a:pt x="1788" y="3363"/>
                    <a:pt x="1755" y="3068"/>
                    <a:pt x="1558" y="2904"/>
                  </a:cubicBezTo>
                  <a:cubicBezTo>
                    <a:pt x="1558" y="3085"/>
                    <a:pt x="1443" y="3232"/>
                    <a:pt x="1279" y="3281"/>
                  </a:cubicBezTo>
                  <a:cubicBezTo>
                    <a:pt x="1001" y="3363"/>
                    <a:pt x="1001" y="3281"/>
                    <a:pt x="739" y="3511"/>
                  </a:cubicBezTo>
                  <a:cubicBezTo>
                    <a:pt x="611" y="3622"/>
                    <a:pt x="416" y="3648"/>
                    <a:pt x="259" y="3648"/>
                  </a:cubicBezTo>
                  <a:cubicBezTo>
                    <a:pt x="114" y="3648"/>
                    <a:pt x="1" y="3626"/>
                    <a:pt x="1" y="3626"/>
                  </a:cubicBezTo>
                  <a:lnTo>
                    <a:pt x="1" y="3626"/>
                  </a:lnTo>
                  <a:cubicBezTo>
                    <a:pt x="165" y="3724"/>
                    <a:pt x="378" y="3773"/>
                    <a:pt x="575" y="3790"/>
                  </a:cubicBezTo>
                  <a:cubicBezTo>
                    <a:pt x="1017" y="3822"/>
                    <a:pt x="1460" y="3904"/>
                    <a:pt x="1886" y="4003"/>
                  </a:cubicBezTo>
                  <a:cubicBezTo>
                    <a:pt x="3066" y="4363"/>
                    <a:pt x="3787" y="4855"/>
                    <a:pt x="4689" y="4871"/>
                  </a:cubicBezTo>
                  <a:cubicBezTo>
                    <a:pt x="4744" y="4876"/>
                    <a:pt x="4800" y="4878"/>
                    <a:pt x="4855" y="4878"/>
                  </a:cubicBezTo>
                  <a:cubicBezTo>
                    <a:pt x="5245" y="4878"/>
                    <a:pt x="5640" y="4777"/>
                    <a:pt x="5984" y="4576"/>
                  </a:cubicBezTo>
                  <a:cubicBezTo>
                    <a:pt x="6787" y="4117"/>
                    <a:pt x="6918" y="2954"/>
                    <a:pt x="6459" y="2347"/>
                  </a:cubicBezTo>
                  <a:cubicBezTo>
                    <a:pt x="6228" y="2017"/>
                    <a:pt x="5864" y="1866"/>
                    <a:pt x="5524" y="1866"/>
                  </a:cubicBezTo>
                  <a:cubicBezTo>
                    <a:pt x="5189" y="1866"/>
                    <a:pt x="4876" y="2013"/>
                    <a:pt x="4738" y="2282"/>
                  </a:cubicBezTo>
                  <a:cubicBezTo>
                    <a:pt x="4476" y="2626"/>
                    <a:pt x="4525" y="3085"/>
                    <a:pt x="4820" y="3380"/>
                  </a:cubicBezTo>
                  <a:lnTo>
                    <a:pt x="4836" y="3380"/>
                  </a:lnTo>
                  <a:cubicBezTo>
                    <a:pt x="4853" y="3396"/>
                    <a:pt x="4869" y="3413"/>
                    <a:pt x="4902" y="3429"/>
                  </a:cubicBezTo>
                  <a:lnTo>
                    <a:pt x="4935" y="3445"/>
                  </a:lnTo>
                  <a:cubicBezTo>
                    <a:pt x="5038" y="3505"/>
                    <a:pt x="5165" y="3536"/>
                    <a:pt x="5290" y="3536"/>
                  </a:cubicBezTo>
                  <a:cubicBezTo>
                    <a:pt x="5543" y="3536"/>
                    <a:pt x="5782" y="3408"/>
                    <a:pt x="5771" y="3134"/>
                  </a:cubicBezTo>
                  <a:cubicBezTo>
                    <a:pt x="5784" y="2937"/>
                    <a:pt x="5624" y="2853"/>
                    <a:pt x="5445" y="2853"/>
                  </a:cubicBezTo>
                  <a:cubicBezTo>
                    <a:pt x="5192" y="2853"/>
                    <a:pt x="4901" y="3022"/>
                    <a:pt x="5017" y="3281"/>
                  </a:cubicBezTo>
                  <a:cubicBezTo>
                    <a:pt x="5017" y="3304"/>
                    <a:pt x="5017" y="3327"/>
                    <a:pt x="4996" y="3327"/>
                  </a:cubicBezTo>
                  <a:cubicBezTo>
                    <a:pt x="4971" y="3327"/>
                    <a:pt x="4918" y="3296"/>
                    <a:pt x="4804" y="3199"/>
                  </a:cubicBezTo>
                  <a:cubicBezTo>
                    <a:pt x="4689" y="3085"/>
                    <a:pt x="4623" y="2937"/>
                    <a:pt x="4623" y="2790"/>
                  </a:cubicBezTo>
                  <a:cubicBezTo>
                    <a:pt x="4623" y="2626"/>
                    <a:pt x="4689" y="2446"/>
                    <a:pt x="4804" y="2314"/>
                  </a:cubicBezTo>
                  <a:cubicBezTo>
                    <a:pt x="4930" y="2078"/>
                    <a:pt x="5200" y="1951"/>
                    <a:pt x="5491" y="1951"/>
                  </a:cubicBezTo>
                  <a:cubicBezTo>
                    <a:pt x="5804" y="1951"/>
                    <a:pt x="6140" y="2098"/>
                    <a:pt x="6344" y="2413"/>
                  </a:cubicBezTo>
                  <a:lnTo>
                    <a:pt x="6361" y="2446"/>
                  </a:lnTo>
                  <a:cubicBezTo>
                    <a:pt x="6590" y="2855"/>
                    <a:pt x="6574" y="3347"/>
                    <a:pt x="6328" y="3757"/>
                  </a:cubicBezTo>
                  <a:cubicBezTo>
                    <a:pt x="6049" y="4248"/>
                    <a:pt x="5412" y="4595"/>
                    <a:pt x="4583" y="4595"/>
                  </a:cubicBezTo>
                  <a:cubicBezTo>
                    <a:pt x="4196" y="4595"/>
                    <a:pt x="3766" y="4519"/>
                    <a:pt x="3312" y="4347"/>
                  </a:cubicBezTo>
                  <a:cubicBezTo>
                    <a:pt x="3263" y="4330"/>
                    <a:pt x="3033" y="4265"/>
                    <a:pt x="2886" y="4183"/>
                  </a:cubicBezTo>
                  <a:cubicBezTo>
                    <a:pt x="2460" y="3970"/>
                    <a:pt x="2033" y="3822"/>
                    <a:pt x="1574" y="3740"/>
                  </a:cubicBezTo>
                  <a:cubicBezTo>
                    <a:pt x="1738" y="3724"/>
                    <a:pt x="1935" y="3691"/>
                    <a:pt x="2148" y="3658"/>
                  </a:cubicBezTo>
                  <a:cubicBezTo>
                    <a:pt x="3886" y="3314"/>
                    <a:pt x="4148" y="839"/>
                    <a:pt x="2689" y="167"/>
                  </a:cubicBezTo>
                  <a:cubicBezTo>
                    <a:pt x="2420" y="51"/>
                    <a:pt x="2175" y="1"/>
                    <a:pt x="19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2"/>
            <p:cNvSpPr/>
            <p:nvPr/>
          </p:nvSpPr>
          <p:spPr>
            <a:xfrm>
              <a:off x="561850" y="1040100"/>
              <a:ext cx="116800" cy="82400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cubicBezTo>
                    <a:pt x="3901" y="788"/>
                    <a:pt x="3557" y="1574"/>
                    <a:pt x="2901" y="2050"/>
                  </a:cubicBezTo>
                  <a:cubicBezTo>
                    <a:pt x="2494" y="2367"/>
                    <a:pt x="1997" y="2468"/>
                    <a:pt x="1530" y="2468"/>
                  </a:cubicBezTo>
                  <a:cubicBezTo>
                    <a:pt x="719" y="2468"/>
                    <a:pt x="0" y="2164"/>
                    <a:pt x="0" y="2164"/>
                  </a:cubicBezTo>
                  <a:lnTo>
                    <a:pt x="0" y="2164"/>
                  </a:lnTo>
                  <a:cubicBezTo>
                    <a:pt x="1344" y="2869"/>
                    <a:pt x="1852" y="2640"/>
                    <a:pt x="2213" y="3050"/>
                  </a:cubicBezTo>
                  <a:cubicBezTo>
                    <a:pt x="2386" y="3230"/>
                    <a:pt x="2559" y="3286"/>
                    <a:pt x="2717" y="3286"/>
                  </a:cubicBezTo>
                  <a:cubicBezTo>
                    <a:pt x="2902" y="3286"/>
                    <a:pt x="3065" y="3209"/>
                    <a:pt x="3180" y="3164"/>
                  </a:cubicBezTo>
                  <a:cubicBezTo>
                    <a:pt x="3203" y="3159"/>
                    <a:pt x="3227" y="3156"/>
                    <a:pt x="3249" y="3156"/>
                  </a:cubicBezTo>
                  <a:cubicBezTo>
                    <a:pt x="3356" y="3156"/>
                    <a:pt x="3454" y="3215"/>
                    <a:pt x="3508" y="3295"/>
                  </a:cubicBezTo>
                  <a:cubicBezTo>
                    <a:pt x="3541" y="3099"/>
                    <a:pt x="3475" y="2886"/>
                    <a:pt x="3360" y="2722"/>
                  </a:cubicBezTo>
                  <a:cubicBezTo>
                    <a:pt x="3180" y="2509"/>
                    <a:pt x="2787" y="2492"/>
                    <a:pt x="2721" y="2492"/>
                  </a:cubicBezTo>
                  <a:cubicBezTo>
                    <a:pt x="3278" y="2459"/>
                    <a:pt x="3787" y="2181"/>
                    <a:pt x="4098" y="1722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2"/>
            <p:cNvSpPr/>
            <p:nvPr/>
          </p:nvSpPr>
          <p:spPr>
            <a:xfrm>
              <a:off x="413500" y="854700"/>
              <a:ext cx="111075" cy="157150"/>
            </a:xfrm>
            <a:custGeom>
              <a:rect b="b" l="l" r="r" t="t"/>
              <a:pathLst>
                <a:path extrusionOk="0" h="6286" w="4443">
                  <a:moveTo>
                    <a:pt x="1804" y="0"/>
                  </a:moveTo>
                  <a:cubicBezTo>
                    <a:pt x="1382" y="0"/>
                    <a:pt x="976" y="149"/>
                    <a:pt x="705" y="451"/>
                  </a:cubicBezTo>
                  <a:cubicBezTo>
                    <a:pt x="0" y="1090"/>
                    <a:pt x="427" y="2139"/>
                    <a:pt x="1017" y="2336"/>
                  </a:cubicBezTo>
                  <a:cubicBezTo>
                    <a:pt x="1148" y="2401"/>
                    <a:pt x="1287" y="2434"/>
                    <a:pt x="1424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53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00" y="2204"/>
                  </a:lnTo>
                  <a:cubicBezTo>
                    <a:pt x="2017" y="2188"/>
                    <a:pt x="2049" y="2172"/>
                    <a:pt x="2066" y="2155"/>
                  </a:cubicBezTo>
                  <a:cubicBezTo>
                    <a:pt x="2230" y="1975"/>
                    <a:pt x="2295" y="1729"/>
                    <a:pt x="2262" y="1500"/>
                  </a:cubicBezTo>
                  <a:cubicBezTo>
                    <a:pt x="2241" y="1156"/>
                    <a:pt x="2036" y="1016"/>
                    <a:pt x="1843" y="1016"/>
                  </a:cubicBezTo>
                  <a:cubicBezTo>
                    <a:pt x="1741" y="1016"/>
                    <a:pt x="1642" y="1055"/>
                    <a:pt x="1574" y="1123"/>
                  </a:cubicBezTo>
                  <a:cubicBezTo>
                    <a:pt x="1410" y="1286"/>
                    <a:pt x="1443" y="1565"/>
                    <a:pt x="1656" y="1680"/>
                  </a:cubicBezTo>
                  <a:cubicBezTo>
                    <a:pt x="1733" y="1714"/>
                    <a:pt x="1802" y="1724"/>
                    <a:pt x="1862" y="1724"/>
                  </a:cubicBezTo>
                  <a:cubicBezTo>
                    <a:pt x="1940" y="1724"/>
                    <a:pt x="2003" y="1707"/>
                    <a:pt x="2046" y="1707"/>
                  </a:cubicBezTo>
                  <a:cubicBezTo>
                    <a:pt x="2097" y="1707"/>
                    <a:pt x="2121" y="1730"/>
                    <a:pt x="2115" y="1827"/>
                  </a:cubicBezTo>
                  <a:cubicBezTo>
                    <a:pt x="2099" y="2024"/>
                    <a:pt x="1967" y="2204"/>
                    <a:pt x="1804" y="2286"/>
                  </a:cubicBezTo>
                  <a:cubicBezTo>
                    <a:pt x="1689" y="2340"/>
                    <a:pt x="1568" y="2365"/>
                    <a:pt x="1448" y="2365"/>
                  </a:cubicBezTo>
                  <a:cubicBezTo>
                    <a:pt x="1309" y="2365"/>
                    <a:pt x="1172" y="2331"/>
                    <a:pt x="1050" y="2270"/>
                  </a:cubicBezTo>
                  <a:cubicBezTo>
                    <a:pt x="509" y="2040"/>
                    <a:pt x="148" y="1106"/>
                    <a:pt x="787" y="549"/>
                  </a:cubicBezTo>
                  <a:cubicBezTo>
                    <a:pt x="1033" y="303"/>
                    <a:pt x="1377" y="172"/>
                    <a:pt x="1722" y="155"/>
                  </a:cubicBezTo>
                  <a:cubicBezTo>
                    <a:pt x="2476" y="205"/>
                    <a:pt x="3312" y="746"/>
                    <a:pt x="3443" y="2204"/>
                  </a:cubicBezTo>
                  <a:cubicBezTo>
                    <a:pt x="3475" y="2762"/>
                    <a:pt x="3426" y="3319"/>
                    <a:pt x="3279" y="3844"/>
                  </a:cubicBezTo>
                  <a:cubicBezTo>
                    <a:pt x="3148" y="4302"/>
                    <a:pt x="2935" y="4745"/>
                    <a:pt x="2656" y="5138"/>
                  </a:cubicBezTo>
                  <a:cubicBezTo>
                    <a:pt x="2262" y="5614"/>
                    <a:pt x="1754" y="6007"/>
                    <a:pt x="1181" y="6286"/>
                  </a:cubicBezTo>
                  <a:cubicBezTo>
                    <a:pt x="1804" y="6024"/>
                    <a:pt x="2361" y="5630"/>
                    <a:pt x="2787" y="5122"/>
                  </a:cubicBezTo>
                  <a:cubicBezTo>
                    <a:pt x="3525" y="4270"/>
                    <a:pt x="4443" y="2254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2"/>
            <p:cNvSpPr/>
            <p:nvPr/>
          </p:nvSpPr>
          <p:spPr>
            <a:xfrm>
              <a:off x="238125" y="1257300"/>
              <a:ext cx="47150" cy="93850"/>
            </a:xfrm>
            <a:custGeom>
              <a:rect b="b" l="l" r="r" t="t"/>
              <a:pathLst>
                <a:path extrusionOk="0" h="3754" w="1886">
                  <a:moveTo>
                    <a:pt x="1377" y="0"/>
                  </a:moveTo>
                  <a:cubicBezTo>
                    <a:pt x="1377" y="0"/>
                    <a:pt x="1377" y="271"/>
                    <a:pt x="1217" y="271"/>
                  </a:cubicBezTo>
                  <a:cubicBezTo>
                    <a:pt x="1201" y="271"/>
                    <a:pt x="1183" y="268"/>
                    <a:pt x="1164" y="262"/>
                  </a:cubicBezTo>
                  <a:cubicBezTo>
                    <a:pt x="1065" y="240"/>
                    <a:pt x="927" y="181"/>
                    <a:pt x="795" y="181"/>
                  </a:cubicBezTo>
                  <a:cubicBezTo>
                    <a:pt x="642" y="181"/>
                    <a:pt x="496" y="259"/>
                    <a:pt x="426" y="557"/>
                  </a:cubicBezTo>
                  <a:cubicBezTo>
                    <a:pt x="299" y="1084"/>
                    <a:pt x="249" y="1657"/>
                    <a:pt x="34" y="1657"/>
                  </a:cubicBezTo>
                  <a:cubicBezTo>
                    <a:pt x="29" y="1657"/>
                    <a:pt x="23" y="1657"/>
                    <a:pt x="16" y="1656"/>
                  </a:cubicBezTo>
                  <a:cubicBezTo>
                    <a:pt x="8" y="1647"/>
                    <a:pt x="4" y="1643"/>
                    <a:pt x="2" y="1643"/>
                  </a:cubicBezTo>
                  <a:cubicBezTo>
                    <a:pt x="0" y="1643"/>
                    <a:pt x="0" y="1647"/>
                    <a:pt x="0" y="1656"/>
                  </a:cubicBezTo>
                  <a:lnTo>
                    <a:pt x="0" y="3754"/>
                  </a:lnTo>
                  <a:lnTo>
                    <a:pt x="16" y="3524"/>
                  </a:lnTo>
                  <a:cubicBezTo>
                    <a:pt x="16" y="3524"/>
                    <a:pt x="49" y="2229"/>
                    <a:pt x="836" y="1869"/>
                  </a:cubicBezTo>
                  <a:cubicBezTo>
                    <a:pt x="1623" y="1508"/>
                    <a:pt x="1885" y="1279"/>
                    <a:pt x="1754" y="672"/>
                  </a:cubicBezTo>
                  <a:cubicBezTo>
                    <a:pt x="1606" y="82"/>
                    <a:pt x="1377" y="0"/>
                    <a:pt x="1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2"/>
            <p:cNvSpPr/>
            <p:nvPr/>
          </p:nvSpPr>
          <p:spPr>
            <a:xfrm>
              <a:off x="238125" y="1192950"/>
              <a:ext cx="17225" cy="84450"/>
            </a:xfrm>
            <a:custGeom>
              <a:rect b="b" l="l" r="r" t="t"/>
              <a:pathLst>
                <a:path extrusionOk="0" h="3378" w="689">
                  <a:moveTo>
                    <a:pt x="0" y="1"/>
                  </a:moveTo>
                  <a:lnTo>
                    <a:pt x="0" y="3377"/>
                  </a:lnTo>
                  <a:cubicBezTo>
                    <a:pt x="16" y="3377"/>
                    <a:pt x="16" y="3115"/>
                    <a:pt x="33" y="3050"/>
                  </a:cubicBezTo>
                  <a:cubicBezTo>
                    <a:pt x="66" y="2722"/>
                    <a:pt x="197" y="2410"/>
                    <a:pt x="377" y="2164"/>
                  </a:cubicBezTo>
                  <a:cubicBezTo>
                    <a:pt x="688" y="1755"/>
                    <a:pt x="557" y="1443"/>
                    <a:pt x="311" y="1099"/>
                  </a:cubicBezTo>
                  <a:cubicBezTo>
                    <a:pt x="164" y="869"/>
                    <a:pt x="66" y="607"/>
                    <a:pt x="49" y="32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2"/>
            <p:cNvSpPr/>
            <p:nvPr/>
          </p:nvSpPr>
          <p:spPr>
            <a:xfrm>
              <a:off x="238125" y="849175"/>
              <a:ext cx="91400" cy="128675"/>
            </a:xfrm>
            <a:custGeom>
              <a:rect b="b" l="l" r="r" t="t"/>
              <a:pathLst>
                <a:path extrusionOk="0" h="5147" w="3656">
                  <a:moveTo>
                    <a:pt x="1909" y="0"/>
                  </a:moveTo>
                  <a:cubicBezTo>
                    <a:pt x="1645" y="0"/>
                    <a:pt x="1379" y="80"/>
                    <a:pt x="1147" y="245"/>
                  </a:cubicBezTo>
                  <a:cubicBezTo>
                    <a:pt x="574" y="655"/>
                    <a:pt x="197" y="1475"/>
                    <a:pt x="0" y="2655"/>
                  </a:cubicBezTo>
                  <a:lnTo>
                    <a:pt x="0" y="5146"/>
                  </a:lnTo>
                  <a:cubicBezTo>
                    <a:pt x="131" y="4261"/>
                    <a:pt x="590" y="2294"/>
                    <a:pt x="1885" y="1737"/>
                  </a:cubicBezTo>
                  <a:cubicBezTo>
                    <a:pt x="3606" y="1032"/>
                    <a:pt x="3622" y="967"/>
                    <a:pt x="3655" y="590"/>
                  </a:cubicBezTo>
                  <a:lnTo>
                    <a:pt x="3655" y="590"/>
                  </a:lnTo>
                  <a:cubicBezTo>
                    <a:pt x="3564" y="667"/>
                    <a:pt x="3451" y="705"/>
                    <a:pt x="3339" y="705"/>
                  </a:cubicBezTo>
                  <a:cubicBezTo>
                    <a:pt x="3190" y="705"/>
                    <a:pt x="3044" y="638"/>
                    <a:pt x="2950" y="508"/>
                  </a:cubicBezTo>
                  <a:cubicBezTo>
                    <a:pt x="2686" y="175"/>
                    <a:pt x="2300" y="0"/>
                    <a:pt x="19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2"/>
            <p:cNvSpPr/>
            <p:nvPr/>
          </p:nvSpPr>
          <p:spPr>
            <a:xfrm>
              <a:off x="238125" y="777850"/>
              <a:ext cx="33625" cy="111075"/>
            </a:xfrm>
            <a:custGeom>
              <a:rect b="b" l="l" r="r" t="t"/>
              <a:pathLst>
                <a:path extrusionOk="0" h="4443" w="1345">
                  <a:moveTo>
                    <a:pt x="0" y="0"/>
                  </a:moveTo>
                  <a:lnTo>
                    <a:pt x="0" y="4442"/>
                  </a:lnTo>
                  <a:cubicBezTo>
                    <a:pt x="115" y="3902"/>
                    <a:pt x="328" y="3377"/>
                    <a:pt x="623" y="2918"/>
                  </a:cubicBezTo>
                  <a:cubicBezTo>
                    <a:pt x="1344" y="1721"/>
                    <a:pt x="770" y="853"/>
                    <a:pt x="328" y="427"/>
                  </a:cubicBezTo>
                  <a:cubicBezTo>
                    <a:pt x="197" y="312"/>
                    <a:pt x="82" y="164"/>
                    <a:pt x="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2"/>
            <p:cNvSpPr/>
            <p:nvPr/>
          </p:nvSpPr>
          <p:spPr>
            <a:xfrm>
              <a:off x="238125" y="673275"/>
              <a:ext cx="76225" cy="167700"/>
            </a:xfrm>
            <a:custGeom>
              <a:rect b="b" l="l" r="r" t="t"/>
              <a:pathLst>
                <a:path extrusionOk="0" h="6708" w="3049">
                  <a:moveTo>
                    <a:pt x="1457" y="1"/>
                  </a:moveTo>
                  <a:cubicBezTo>
                    <a:pt x="978" y="1"/>
                    <a:pt x="488" y="225"/>
                    <a:pt x="246" y="708"/>
                  </a:cubicBezTo>
                  <a:cubicBezTo>
                    <a:pt x="131" y="872"/>
                    <a:pt x="49" y="1069"/>
                    <a:pt x="0" y="1266"/>
                  </a:cubicBezTo>
                  <a:lnTo>
                    <a:pt x="0" y="2446"/>
                  </a:lnTo>
                  <a:cubicBezTo>
                    <a:pt x="49" y="2675"/>
                    <a:pt x="148" y="2921"/>
                    <a:pt x="262" y="3151"/>
                  </a:cubicBezTo>
                  <a:cubicBezTo>
                    <a:pt x="574" y="3839"/>
                    <a:pt x="1000" y="4396"/>
                    <a:pt x="1213" y="4921"/>
                  </a:cubicBezTo>
                  <a:cubicBezTo>
                    <a:pt x="1459" y="5495"/>
                    <a:pt x="1442" y="6150"/>
                    <a:pt x="1164" y="6708"/>
                  </a:cubicBezTo>
                  <a:cubicBezTo>
                    <a:pt x="1197" y="6642"/>
                    <a:pt x="1639" y="5970"/>
                    <a:pt x="1295" y="4888"/>
                  </a:cubicBezTo>
                  <a:cubicBezTo>
                    <a:pt x="1033" y="4118"/>
                    <a:pt x="115" y="3085"/>
                    <a:pt x="98" y="1905"/>
                  </a:cubicBezTo>
                  <a:cubicBezTo>
                    <a:pt x="159" y="931"/>
                    <a:pt x="935" y="517"/>
                    <a:pt x="1532" y="517"/>
                  </a:cubicBezTo>
                  <a:cubicBezTo>
                    <a:pt x="1738" y="517"/>
                    <a:pt x="1923" y="567"/>
                    <a:pt x="2049" y="659"/>
                  </a:cubicBezTo>
                  <a:cubicBezTo>
                    <a:pt x="2606" y="1053"/>
                    <a:pt x="2410" y="1790"/>
                    <a:pt x="2000" y="1905"/>
                  </a:cubicBezTo>
                  <a:cubicBezTo>
                    <a:pt x="1932" y="1930"/>
                    <a:pt x="1862" y="1942"/>
                    <a:pt x="1794" y="1942"/>
                  </a:cubicBezTo>
                  <a:cubicBezTo>
                    <a:pt x="1549" y="1942"/>
                    <a:pt x="1319" y="1791"/>
                    <a:pt x="1229" y="1561"/>
                  </a:cubicBezTo>
                  <a:cubicBezTo>
                    <a:pt x="1208" y="1464"/>
                    <a:pt x="1264" y="1375"/>
                    <a:pt x="1337" y="1375"/>
                  </a:cubicBezTo>
                  <a:cubicBezTo>
                    <a:pt x="1375" y="1375"/>
                    <a:pt x="1419" y="1400"/>
                    <a:pt x="1459" y="1462"/>
                  </a:cubicBezTo>
                  <a:cubicBezTo>
                    <a:pt x="1507" y="1535"/>
                    <a:pt x="1579" y="1567"/>
                    <a:pt x="1652" y="1567"/>
                  </a:cubicBezTo>
                  <a:cubicBezTo>
                    <a:pt x="1777" y="1567"/>
                    <a:pt x="1901" y="1471"/>
                    <a:pt x="1901" y="1315"/>
                  </a:cubicBezTo>
                  <a:cubicBezTo>
                    <a:pt x="1918" y="1151"/>
                    <a:pt x="1803" y="1020"/>
                    <a:pt x="1639" y="1004"/>
                  </a:cubicBezTo>
                  <a:cubicBezTo>
                    <a:pt x="1611" y="996"/>
                    <a:pt x="1583" y="993"/>
                    <a:pt x="1554" y="993"/>
                  </a:cubicBezTo>
                  <a:cubicBezTo>
                    <a:pt x="1385" y="993"/>
                    <a:pt x="1222" y="1114"/>
                    <a:pt x="1180" y="1282"/>
                  </a:cubicBezTo>
                  <a:cubicBezTo>
                    <a:pt x="1053" y="1585"/>
                    <a:pt x="1281" y="2103"/>
                    <a:pt x="1864" y="2103"/>
                  </a:cubicBezTo>
                  <a:cubicBezTo>
                    <a:pt x="1882" y="2103"/>
                    <a:pt x="1900" y="2103"/>
                    <a:pt x="1918" y="2102"/>
                  </a:cubicBezTo>
                  <a:cubicBezTo>
                    <a:pt x="2557" y="2069"/>
                    <a:pt x="3049" y="1102"/>
                    <a:pt x="2475" y="446"/>
                  </a:cubicBezTo>
                  <a:cubicBezTo>
                    <a:pt x="2244" y="156"/>
                    <a:pt x="1855" y="1"/>
                    <a:pt x="145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2"/>
            <p:cNvSpPr/>
            <p:nvPr/>
          </p:nvSpPr>
          <p:spPr>
            <a:xfrm>
              <a:off x="2169425" y="913300"/>
              <a:ext cx="226625" cy="157800"/>
            </a:xfrm>
            <a:custGeom>
              <a:rect b="b" l="l" r="r" t="t"/>
              <a:pathLst>
                <a:path extrusionOk="0" h="6312" w="9065">
                  <a:moveTo>
                    <a:pt x="7057" y="0"/>
                  </a:moveTo>
                  <a:cubicBezTo>
                    <a:pt x="6603" y="0"/>
                    <a:pt x="6173" y="162"/>
                    <a:pt x="5901" y="500"/>
                  </a:cubicBezTo>
                  <a:cubicBezTo>
                    <a:pt x="5508" y="909"/>
                    <a:pt x="5475" y="1549"/>
                    <a:pt x="5803" y="2008"/>
                  </a:cubicBezTo>
                  <a:cubicBezTo>
                    <a:pt x="5885" y="2139"/>
                    <a:pt x="6016" y="2254"/>
                    <a:pt x="6163" y="2319"/>
                  </a:cubicBezTo>
                  <a:lnTo>
                    <a:pt x="6196" y="2335"/>
                  </a:lnTo>
                  <a:lnTo>
                    <a:pt x="6278" y="2352"/>
                  </a:lnTo>
                  <a:cubicBezTo>
                    <a:pt x="6311" y="2368"/>
                    <a:pt x="6344" y="2368"/>
                    <a:pt x="6377" y="2368"/>
                  </a:cubicBezTo>
                  <a:cubicBezTo>
                    <a:pt x="6449" y="2390"/>
                    <a:pt x="6523" y="2400"/>
                    <a:pt x="6596" y="2400"/>
                  </a:cubicBezTo>
                  <a:cubicBezTo>
                    <a:pt x="6803" y="2400"/>
                    <a:pt x="7006" y="2317"/>
                    <a:pt x="7163" y="2172"/>
                  </a:cubicBezTo>
                  <a:cubicBezTo>
                    <a:pt x="7558" y="1761"/>
                    <a:pt x="7277" y="1210"/>
                    <a:pt x="6934" y="1210"/>
                  </a:cubicBezTo>
                  <a:cubicBezTo>
                    <a:pt x="6907" y="1210"/>
                    <a:pt x="6879" y="1214"/>
                    <a:pt x="6852" y="1221"/>
                  </a:cubicBezTo>
                  <a:cubicBezTo>
                    <a:pt x="6540" y="1319"/>
                    <a:pt x="6459" y="1729"/>
                    <a:pt x="6704" y="1860"/>
                  </a:cubicBezTo>
                  <a:cubicBezTo>
                    <a:pt x="6755" y="1883"/>
                    <a:pt x="6809" y="1894"/>
                    <a:pt x="6863" y="1894"/>
                  </a:cubicBezTo>
                  <a:cubicBezTo>
                    <a:pt x="6966" y="1894"/>
                    <a:pt x="7066" y="1854"/>
                    <a:pt x="7131" y="1778"/>
                  </a:cubicBezTo>
                  <a:lnTo>
                    <a:pt x="7131" y="1778"/>
                  </a:lnTo>
                  <a:cubicBezTo>
                    <a:pt x="7180" y="1926"/>
                    <a:pt x="7131" y="2073"/>
                    <a:pt x="6999" y="2155"/>
                  </a:cubicBezTo>
                  <a:cubicBezTo>
                    <a:pt x="6852" y="2266"/>
                    <a:pt x="6667" y="2321"/>
                    <a:pt x="6481" y="2321"/>
                  </a:cubicBezTo>
                  <a:cubicBezTo>
                    <a:pt x="6419" y="2321"/>
                    <a:pt x="6356" y="2315"/>
                    <a:pt x="6295" y="2303"/>
                  </a:cubicBezTo>
                  <a:cubicBezTo>
                    <a:pt x="6213" y="2270"/>
                    <a:pt x="6114" y="2237"/>
                    <a:pt x="6049" y="2188"/>
                  </a:cubicBezTo>
                  <a:cubicBezTo>
                    <a:pt x="5541" y="1778"/>
                    <a:pt x="5491" y="1024"/>
                    <a:pt x="5967" y="565"/>
                  </a:cubicBezTo>
                  <a:cubicBezTo>
                    <a:pt x="6222" y="256"/>
                    <a:pt x="6616" y="110"/>
                    <a:pt x="7033" y="110"/>
                  </a:cubicBezTo>
                  <a:cubicBezTo>
                    <a:pt x="7899" y="110"/>
                    <a:pt x="8862" y="742"/>
                    <a:pt x="8884" y="1860"/>
                  </a:cubicBezTo>
                  <a:cubicBezTo>
                    <a:pt x="8901" y="2663"/>
                    <a:pt x="8458" y="3417"/>
                    <a:pt x="7753" y="3794"/>
                  </a:cubicBezTo>
                  <a:cubicBezTo>
                    <a:pt x="7737" y="3794"/>
                    <a:pt x="7704" y="3811"/>
                    <a:pt x="7688" y="3827"/>
                  </a:cubicBezTo>
                  <a:cubicBezTo>
                    <a:pt x="7606" y="3860"/>
                    <a:pt x="7508" y="3876"/>
                    <a:pt x="7426" y="3909"/>
                  </a:cubicBezTo>
                  <a:cubicBezTo>
                    <a:pt x="7208" y="3958"/>
                    <a:pt x="6991" y="3979"/>
                    <a:pt x="6775" y="3979"/>
                  </a:cubicBezTo>
                  <a:cubicBezTo>
                    <a:pt x="5188" y="3979"/>
                    <a:pt x="3636" y="2833"/>
                    <a:pt x="2298" y="2833"/>
                  </a:cubicBezTo>
                  <a:cubicBezTo>
                    <a:pt x="2152" y="2833"/>
                    <a:pt x="2009" y="2846"/>
                    <a:pt x="1869" y="2876"/>
                  </a:cubicBezTo>
                  <a:cubicBezTo>
                    <a:pt x="607" y="3155"/>
                    <a:pt x="246" y="4040"/>
                    <a:pt x="131" y="4581"/>
                  </a:cubicBezTo>
                  <a:cubicBezTo>
                    <a:pt x="0" y="5122"/>
                    <a:pt x="99" y="5728"/>
                    <a:pt x="541" y="6056"/>
                  </a:cubicBezTo>
                  <a:cubicBezTo>
                    <a:pt x="767" y="6232"/>
                    <a:pt x="1039" y="6312"/>
                    <a:pt x="1304" y="6312"/>
                  </a:cubicBezTo>
                  <a:cubicBezTo>
                    <a:pt x="1731" y="6312"/>
                    <a:pt x="2140" y="6105"/>
                    <a:pt x="2312" y="5761"/>
                  </a:cubicBezTo>
                  <a:cubicBezTo>
                    <a:pt x="2639" y="5220"/>
                    <a:pt x="2344" y="4516"/>
                    <a:pt x="1853" y="4384"/>
                  </a:cubicBezTo>
                  <a:cubicBezTo>
                    <a:pt x="1762" y="4347"/>
                    <a:pt x="1668" y="4329"/>
                    <a:pt x="1575" y="4329"/>
                  </a:cubicBezTo>
                  <a:cubicBezTo>
                    <a:pt x="1264" y="4329"/>
                    <a:pt x="962" y="4528"/>
                    <a:pt x="836" y="4843"/>
                  </a:cubicBezTo>
                  <a:cubicBezTo>
                    <a:pt x="804" y="4958"/>
                    <a:pt x="804" y="5089"/>
                    <a:pt x="820" y="5220"/>
                  </a:cubicBezTo>
                  <a:cubicBezTo>
                    <a:pt x="836" y="5237"/>
                    <a:pt x="836" y="5253"/>
                    <a:pt x="836" y="5270"/>
                  </a:cubicBezTo>
                  <a:cubicBezTo>
                    <a:pt x="836" y="5270"/>
                    <a:pt x="836" y="5286"/>
                    <a:pt x="836" y="5286"/>
                  </a:cubicBezTo>
                  <a:cubicBezTo>
                    <a:pt x="910" y="5520"/>
                    <a:pt x="1123" y="5662"/>
                    <a:pt x="1343" y="5662"/>
                  </a:cubicBezTo>
                  <a:cubicBezTo>
                    <a:pt x="1415" y="5662"/>
                    <a:pt x="1488" y="5646"/>
                    <a:pt x="1558" y="5614"/>
                  </a:cubicBezTo>
                  <a:cubicBezTo>
                    <a:pt x="1908" y="5470"/>
                    <a:pt x="1794" y="4908"/>
                    <a:pt x="1440" y="4908"/>
                  </a:cubicBezTo>
                  <a:cubicBezTo>
                    <a:pt x="1430" y="4908"/>
                    <a:pt x="1420" y="4908"/>
                    <a:pt x="1410" y="4909"/>
                  </a:cubicBezTo>
                  <a:cubicBezTo>
                    <a:pt x="1049" y="4958"/>
                    <a:pt x="1099" y="5319"/>
                    <a:pt x="1049" y="5368"/>
                  </a:cubicBezTo>
                  <a:cubicBezTo>
                    <a:pt x="1040" y="5377"/>
                    <a:pt x="1029" y="5381"/>
                    <a:pt x="1017" y="5381"/>
                  </a:cubicBezTo>
                  <a:cubicBezTo>
                    <a:pt x="966" y="5381"/>
                    <a:pt x="899" y="5309"/>
                    <a:pt x="885" y="5270"/>
                  </a:cubicBezTo>
                  <a:cubicBezTo>
                    <a:pt x="820" y="5089"/>
                    <a:pt x="836" y="4876"/>
                    <a:pt x="935" y="4696"/>
                  </a:cubicBezTo>
                  <a:cubicBezTo>
                    <a:pt x="1073" y="4500"/>
                    <a:pt x="1300" y="4385"/>
                    <a:pt x="1536" y="4385"/>
                  </a:cubicBezTo>
                  <a:cubicBezTo>
                    <a:pt x="1636" y="4385"/>
                    <a:pt x="1739" y="4406"/>
                    <a:pt x="1836" y="4450"/>
                  </a:cubicBezTo>
                  <a:cubicBezTo>
                    <a:pt x="2295" y="4565"/>
                    <a:pt x="2541" y="5220"/>
                    <a:pt x="2230" y="5712"/>
                  </a:cubicBezTo>
                  <a:cubicBezTo>
                    <a:pt x="2069" y="6023"/>
                    <a:pt x="1693" y="6206"/>
                    <a:pt x="1308" y="6206"/>
                  </a:cubicBezTo>
                  <a:cubicBezTo>
                    <a:pt x="1066" y="6206"/>
                    <a:pt x="820" y="6133"/>
                    <a:pt x="623" y="5974"/>
                  </a:cubicBezTo>
                  <a:cubicBezTo>
                    <a:pt x="99" y="5565"/>
                    <a:pt x="115" y="4630"/>
                    <a:pt x="541" y="4057"/>
                  </a:cubicBezTo>
                  <a:cubicBezTo>
                    <a:pt x="887" y="3575"/>
                    <a:pt x="1475" y="3344"/>
                    <a:pt x="2088" y="3344"/>
                  </a:cubicBezTo>
                  <a:cubicBezTo>
                    <a:pt x="2288" y="3344"/>
                    <a:pt x="2491" y="3369"/>
                    <a:pt x="2689" y="3417"/>
                  </a:cubicBezTo>
                  <a:cubicBezTo>
                    <a:pt x="3492" y="3614"/>
                    <a:pt x="4311" y="3958"/>
                    <a:pt x="5213" y="4188"/>
                  </a:cubicBezTo>
                  <a:cubicBezTo>
                    <a:pt x="5543" y="4249"/>
                    <a:pt x="5881" y="4285"/>
                    <a:pt x="6217" y="4285"/>
                  </a:cubicBezTo>
                  <a:cubicBezTo>
                    <a:pt x="6783" y="4285"/>
                    <a:pt x="7342" y="4183"/>
                    <a:pt x="7835" y="3925"/>
                  </a:cubicBezTo>
                  <a:cubicBezTo>
                    <a:pt x="8606" y="3516"/>
                    <a:pt x="9065" y="2712"/>
                    <a:pt x="9032" y="1860"/>
                  </a:cubicBezTo>
                  <a:cubicBezTo>
                    <a:pt x="8988" y="656"/>
                    <a:pt x="7972" y="0"/>
                    <a:pt x="705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2"/>
            <p:cNvSpPr/>
            <p:nvPr/>
          </p:nvSpPr>
          <p:spPr>
            <a:xfrm>
              <a:off x="2092800" y="1049125"/>
              <a:ext cx="153675" cy="154925"/>
            </a:xfrm>
            <a:custGeom>
              <a:rect b="b" l="l" r="r" t="t"/>
              <a:pathLst>
                <a:path extrusionOk="0" h="6197" w="6147">
                  <a:moveTo>
                    <a:pt x="3082" y="0"/>
                  </a:moveTo>
                  <a:cubicBezTo>
                    <a:pt x="3049" y="115"/>
                    <a:pt x="3016" y="246"/>
                    <a:pt x="3000" y="361"/>
                  </a:cubicBezTo>
                  <a:cubicBezTo>
                    <a:pt x="3000" y="361"/>
                    <a:pt x="2934" y="1263"/>
                    <a:pt x="2049" y="1377"/>
                  </a:cubicBezTo>
                  <a:cubicBezTo>
                    <a:pt x="1164" y="1508"/>
                    <a:pt x="590" y="1640"/>
                    <a:pt x="557" y="2295"/>
                  </a:cubicBezTo>
                  <a:cubicBezTo>
                    <a:pt x="527" y="2921"/>
                    <a:pt x="340" y="3235"/>
                    <a:pt x="62" y="3235"/>
                  </a:cubicBezTo>
                  <a:cubicBezTo>
                    <a:pt x="42" y="3235"/>
                    <a:pt x="21" y="3233"/>
                    <a:pt x="0" y="3229"/>
                  </a:cubicBezTo>
                  <a:lnTo>
                    <a:pt x="0" y="3229"/>
                  </a:lnTo>
                  <a:cubicBezTo>
                    <a:pt x="0" y="3230"/>
                    <a:pt x="374" y="3763"/>
                    <a:pt x="972" y="3763"/>
                  </a:cubicBezTo>
                  <a:cubicBezTo>
                    <a:pt x="1093" y="3763"/>
                    <a:pt x="1223" y="3741"/>
                    <a:pt x="1361" y="3688"/>
                  </a:cubicBezTo>
                  <a:cubicBezTo>
                    <a:pt x="2180" y="3377"/>
                    <a:pt x="2115" y="2820"/>
                    <a:pt x="2131" y="2672"/>
                  </a:cubicBezTo>
                  <a:cubicBezTo>
                    <a:pt x="2146" y="2519"/>
                    <a:pt x="2205" y="2308"/>
                    <a:pt x="2346" y="2308"/>
                  </a:cubicBezTo>
                  <a:cubicBezTo>
                    <a:pt x="2356" y="2308"/>
                    <a:pt x="2366" y="2309"/>
                    <a:pt x="2377" y="2312"/>
                  </a:cubicBezTo>
                  <a:cubicBezTo>
                    <a:pt x="2541" y="2344"/>
                    <a:pt x="2606" y="2672"/>
                    <a:pt x="2377" y="2951"/>
                  </a:cubicBezTo>
                  <a:cubicBezTo>
                    <a:pt x="2033" y="3311"/>
                    <a:pt x="1983" y="3852"/>
                    <a:pt x="2279" y="4262"/>
                  </a:cubicBezTo>
                  <a:cubicBezTo>
                    <a:pt x="2639" y="4819"/>
                    <a:pt x="3082" y="6196"/>
                    <a:pt x="3082" y="6196"/>
                  </a:cubicBezTo>
                  <a:cubicBezTo>
                    <a:pt x="3082" y="6196"/>
                    <a:pt x="3524" y="4819"/>
                    <a:pt x="3885" y="4262"/>
                  </a:cubicBezTo>
                  <a:cubicBezTo>
                    <a:pt x="4164" y="3852"/>
                    <a:pt x="4131" y="3311"/>
                    <a:pt x="3787" y="2951"/>
                  </a:cubicBezTo>
                  <a:cubicBezTo>
                    <a:pt x="3541" y="2656"/>
                    <a:pt x="3606" y="2344"/>
                    <a:pt x="3770" y="2312"/>
                  </a:cubicBezTo>
                  <a:cubicBezTo>
                    <a:pt x="3776" y="2311"/>
                    <a:pt x="3782" y="2311"/>
                    <a:pt x="3788" y="2311"/>
                  </a:cubicBezTo>
                  <a:cubicBezTo>
                    <a:pt x="3940" y="2311"/>
                    <a:pt x="4017" y="2514"/>
                    <a:pt x="4032" y="2656"/>
                  </a:cubicBezTo>
                  <a:cubicBezTo>
                    <a:pt x="4032" y="2820"/>
                    <a:pt x="3967" y="3377"/>
                    <a:pt x="4803" y="3688"/>
                  </a:cubicBezTo>
                  <a:cubicBezTo>
                    <a:pt x="4938" y="3740"/>
                    <a:pt x="5066" y="3761"/>
                    <a:pt x="5184" y="3761"/>
                  </a:cubicBezTo>
                  <a:cubicBezTo>
                    <a:pt x="5781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2" y="3219"/>
                    <a:pt x="6098" y="3221"/>
                    <a:pt x="6074" y="3221"/>
                  </a:cubicBezTo>
                  <a:cubicBezTo>
                    <a:pt x="5817" y="3221"/>
                    <a:pt x="5636" y="2896"/>
                    <a:pt x="5606" y="2295"/>
                  </a:cubicBezTo>
                  <a:cubicBezTo>
                    <a:pt x="5573" y="1640"/>
                    <a:pt x="4983" y="1508"/>
                    <a:pt x="4114" y="1377"/>
                  </a:cubicBezTo>
                  <a:cubicBezTo>
                    <a:pt x="3229" y="1263"/>
                    <a:pt x="3147" y="361"/>
                    <a:pt x="3147" y="361"/>
                  </a:cubicBezTo>
                  <a:cubicBezTo>
                    <a:pt x="3131" y="246"/>
                    <a:pt x="3115" y="115"/>
                    <a:pt x="3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2"/>
            <p:cNvSpPr/>
            <p:nvPr/>
          </p:nvSpPr>
          <p:spPr>
            <a:xfrm>
              <a:off x="2196050" y="1002750"/>
              <a:ext cx="161475" cy="9270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1" y="265"/>
                    <a:pt x="1" y="265"/>
                  </a:cubicBezTo>
                  <a:cubicBezTo>
                    <a:pt x="226" y="193"/>
                    <a:pt x="434" y="147"/>
                    <a:pt x="642" y="147"/>
                  </a:cubicBezTo>
                  <a:cubicBezTo>
                    <a:pt x="950" y="147"/>
                    <a:pt x="1255" y="247"/>
                    <a:pt x="1607" y="511"/>
                  </a:cubicBezTo>
                  <a:cubicBezTo>
                    <a:pt x="2214" y="954"/>
                    <a:pt x="1837" y="1708"/>
                    <a:pt x="1738" y="2200"/>
                  </a:cubicBezTo>
                  <a:cubicBezTo>
                    <a:pt x="1640" y="2708"/>
                    <a:pt x="2378" y="2921"/>
                    <a:pt x="2738" y="3085"/>
                  </a:cubicBezTo>
                  <a:cubicBezTo>
                    <a:pt x="3082" y="3249"/>
                    <a:pt x="2902" y="3708"/>
                    <a:pt x="2902" y="3708"/>
                  </a:cubicBezTo>
                  <a:cubicBezTo>
                    <a:pt x="4246" y="2888"/>
                    <a:pt x="3377" y="1937"/>
                    <a:pt x="3148" y="1675"/>
                  </a:cubicBezTo>
                  <a:cubicBezTo>
                    <a:pt x="2972" y="1445"/>
                    <a:pt x="3086" y="1216"/>
                    <a:pt x="3270" y="1216"/>
                  </a:cubicBezTo>
                  <a:cubicBezTo>
                    <a:pt x="3309" y="1216"/>
                    <a:pt x="3351" y="1226"/>
                    <a:pt x="3394" y="1249"/>
                  </a:cubicBezTo>
                  <a:cubicBezTo>
                    <a:pt x="3640" y="1380"/>
                    <a:pt x="3279" y="1872"/>
                    <a:pt x="3951" y="2314"/>
                  </a:cubicBezTo>
                  <a:cubicBezTo>
                    <a:pt x="4119" y="2421"/>
                    <a:pt x="4277" y="2461"/>
                    <a:pt x="4419" y="2461"/>
                  </a:cubicBezTo>
                  <a:cubicBezTo>
                    <a:pt x="4845" y="2461"/>
                    <a:pt x="5131" y="2101"/>
                    <a:pt x="5131" y="2101"/>
                  </a:cubicBezTo>
                  <a:lnTo>
                    <a:pt x="5131" y="2101"/>
                  </a:lnTo>
                  <a:cubicBezTo>
                    <a:pt x="5125" y="2102"/>
                    <a:pt x="5120" y="2102"/>
                    <a:pt x="5114" y="2102"/>
                  </a:cubicBezTo>
                  <a:cubicBezTo>
                    <a:pt x="4745" y="2102"/>
                    <a:pt x="4965" y="1574"/>
                    <a:pt x="4787" y="1413"/>
                  </a:cubicBezTo>
                  <a:cubicBezTo>
                    <a:pt x="4709" y="1357"/>
                    <a:pt x="4608" y="1324"/>
                    <a:pt x="4506" y="1324"/>
                  </a:cubicBezTo>
                  <a:cubicBezTo>
                    <a:pt x="4457" y="1324"/>
                    <a:pt x="4408" y="1332"/>
                    <a:pt x="4361" y="1347"/>
                  </a:cubicBezTo>
                  <a:cubicBezTo>
                    <a:pt x="4306" y="1360"/>
                    <a:pt x="4253" y="1366"/>
                    <a:pt x="4205" y="1366"/>
                  </a:cubicBezTo>
                  <a:cubicBezTo>
                    <a:pt x="4065" y="1366"/>
                    <a:pt x="3972" y="1314"/>
                    <a:pt x="4033" y="1216"/>
                  </a:cubicBezTo>
                  <a:cubicBezTo>
                    <a:pt x="4067" y="1174"/>
                    <a:pt x="4102" y="1158"/>
                    <a:pt x="4149" y="1158"/>
                  </a:cubicBezTo>
                  <a:cubicBezTo>
                    <a:pt x="4284" y="1158"/>
                    <a:pt x="4509" y="1294"/>
                    <a:pt x="5033" y="1331"/>
                  </a:cubicBezTo>
                  <a:cubicBezTo>
                    <a:pt x="5061" y="1333"/>
                    <a:pt x="5088" y="1333"/>
                    <a:pt x="5115" y="1333"/>
                  </a:cubicBezTo>
                  <a:cubicBezTo>
                    <a:pt x="5893" y="1333"/>
                    <a:pt x="6459" y="675"/>
                    <a:pt x="6459" y="675"/>
                  </a:cubicBezTo>
                  <a:lnTo>
                    <a:pt x="6459" y="675"/>
                  </a:lnTo>
                  <a:cubicBezTo>
                    <a:pt x="6000" y="931"/>
                    <a:pt x="5513" y="1029"/>
                    <a:pt x="5023" y="1029"/>
                  </a:cubicBezTo>
                  <a:cubicBezTo>
                    <a:pt x="3852" y="1029"/>
                    <a:pt x="2669" y="468"/>
                    <a:pt x="1837" y="167"/>
                  </a:cubicBezTo>
                  <a:cubicBezTo>
                    <a:pt x="1496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2"/>
            <p:cNvSpPr/>
            <p:nvPr/>
          </p:nvSpPr>
          <p:spPr>
            <a:xfrm>
              <a:off x="2237450" y="911025"/>
              <a:ext cx="90575" cy="63125"/>
            </a:xfrm>
            <a:custGeom>
              <a:rect b="b" l="l" r="r" t="t"/>
              <a:pathLst>
                <a:path extrusionOk="0" h="2525" w="3623">
                  <a:moveTo>
                    <a:pt x="2502" y="0"/>
                  </a:moveTo>
                  <a:cubicBezTo>
                    <a:pt x="1916" y="0"/>
                    <a:pt x="1248" y="123"/>
                    <a:pt x="885" y="607"/>
                  </a:cubicBezTo>
                  <a:cubicBezTo>
                    <a:pt x="0" y="1771"/>
                    <a:pt x="525" y="2525"/>
                    <a:pt x="525" y="2525"/>
                  </a:cubicBezTo>
                  <a:cubicBezTo>
                    <a:pt x="525" y="2525"/>
                    <a:pt x="361" y="2164"/>
                    <a:pt x="1394" y="2164"/>
                  </a:cubicBezTo>
                  <a:cubicBezTo>
                    <a:pt x="2426" y="2148"/>
                    <a:pt x="2311" y="1492"/>
                    <a:pt x="2279" y="1263"/>
                  </a:cubicBezTo>
                  <a:cubicBezTo>
                    <a:pt x="2197" y="1017"/>
                    <a:pt x="2246" y="738"/>
                    <a:pt x="2426" y="541"/>
                  </a:cubicBezTo>
                  <a:cubicBezTo>
                    <a:pt x="2656" y="197"/>
                    <a:pt x="3623" y="132"/>
                    <a:pt x="3623" y="132"/>
                  </a:cubicBezTo>
                  <a:cubicBezTo>
                    <a:pt x="3623" y="132"/>
                    <a:pt x="3106" y="0"/>
                    <a:pt x="250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2"/>
            <p:cNvSpPr/>
            <p:nvPr/>
          </p:nvSpPr>
          <p:spPr>
            <a:xfrm>
              <a:off x="2306700" y="844225"/>
              <a:ext cx="56575" cy="66825"/>
            </a:xfrm>
            <a:custGeom>
              <a:rect b="b" l="l" r="r" t="t"/>
              <a:pathLst>
                <a:path extrusionOk="0" h="2673" w="2263">
                  <a:moveTo>
                    <a:pt x="1148" y="1"/>
                  </a:moveTo>
                  <a:cubicBezTo>
                    <a:pt x="1148" y="1"/>
                    <a:pt x="1344" y="542"/>
                    <a:pt x="984" y="722"/>
                  </a:cubicBezTo>
                  <a:cubicBezTo>
                    <a:pt x="640" y="935"/>
                    <a:pt x="0" y="1345"/>
                    <a:pt x="246" y="2001"/>
                  </a:cubicBezTo>
                  <a:cubicBezTo>
                    <a:pt x="509" y="2673"/>
                    <a:pt x="1672" y="2410"/>
                    <a:pt x="2262" y="2607"/>
                  </a:cubicBezTo>
                  <a:cubicBezTo>
                    <a:pt x="2262" y="2607"/>
                    <a:pt x="1394" y="2148"/>
                    <a:pt x="1459" y="1427"/>
                  </a:cubicBezTo>
                  <a:cubicBezTo>
                    <a:pt x="1525" y="689"/>
                    <a:pt x="1443" y="165"/>
                    <a:pt x="11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2"/>
            <p:cNvSpPr/>
            <p:nvPr/>
          </p:nvSpPr>
          <p:spPr>
            <a:xfrm>
              <a:off x="2367750" y="873325"/>
              <a:ext cx="79525" cy="107800"/>
            </a:xfrm>
            <a:custGeom>
              <a:rect b="b" l="l" r="r" t="t"/>
              <a:pathLst>
                <a:path extrusionOk="0" h="4312" w="3181">
                  <a:moveTo>
                    <a:pt x="394" y="1"/>
                  </a:moveTo>
                  <a:lnTo>
                    <a:pt x="394" y="1"/>
                  </a:lnTo>
                  <a:cubicBezTo>
                    <a:pt x="1" y="1345"/>
                    <a:pt x="558" y="1607"/>
                    <a:pt x="1099" y="2476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43" y="4049"/>
                    <a:pt x="1787" y="3361"/>
                    <a:pt x="2492" y="2918"/>
                  </a:cubicBezTo>
                  <a:cubicBezTo>
                    <a:pt x="3181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50" y="1695"/>
                    <a:pt x="2755" y="1748"/>
                    <a:pt x="2585" y="1748"/>
                  </a:cubicBezTo>
                  <a:cubicBezTo>
                    <a:pt x="2543" y="1748"/>
                    <a:pt x="2495" y="1745"/>
                    <a:pt x="2443" y="1738"/>
                  </a:cubicBezTo>
                  <a:cubicBezTo>
                    <a:pt x="2415" y="1731"/>
                    <a:pt x="2388" y="1728"/>
                    <a:pt x="2361" y="1728"/>
                  </a:cubicBezTo>
                  <a:cubicBezTo>
                    <a:pt x="2133" y="1728"/>
                    <a:pt x="1945" y="1961"/>
                    <a:pt x="2033" y="2181"/>
                  </a:cubicBezTo>
                  <a:cubicBezTo>
                    <a:pt x="2086" y="2418"/>
                    <a:pt x="1937" y="2528"/>
                    <a:pt x="1800" y="2528"/>
                  </a:cubicBezTo>
                  <a:cubicBezTo>
                    <a:pt x="1767" y="2528"/>
                    <a:pt x="1734" y="2521"/>
                    <a:pt x="1705" y="2508"/>
                  </a:cubicBezTo>
                  <a:cubicBezTo>
                    <a:pt x="1558" y="2443"/>
                    <a:pt x="1558" y="2066"/>
                    <a:pt x="1771" y="1886"/>
                  </a:cubicBezTo>
                  <a:cubicBezTo>
                    <a:pt x="1984" y="1705"/>
                    <a:pt x="2132" y="1312"/>
                    <a:pt x="1951" y="689"/>
                  </a:cubicBezTo>
                  <a:cubicBezTo>
                    <a:pt x="1795" y="194"/>
                    <a:pt x="1317" y="103"/>
                    <a:pt x="1004" y="103"/>
                  </a:cubicBezTo>
                  <a:cubicBezTo>
                    <a:pt x="924" y="103"/>
                    <a:pt x="854" y="109"/>
                    <a:pt x="804" y="115"/>
                  </a:cubicBezTo>
                  <a:cubicBezTo>
                    <a:pt x="773" y="122"/>
                    <a:pt x="742" y="125"/>
                    <a:pt x="710" y="125"/>
                  </a:cubicBezTo>
                  <a:cubicBezTo>
                    <a:pt x="591" y="125"/>
                    <a:pt x="472" y="78"/>
                    <a:pt x="3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2"/>
            <p:cNvSpPr/>
            <p:nvPr/>
          </p:nvSpPr>
          <p:spPr>
            <a:xfrm>
              <a:off x="2350125" y="714675"/>
              <a:ext cx="202875" cy="202525"/>
            </a:xfrm>
            <a:custGeom>
              <a:rect b="b" l="l" r="r" t="t"/>
              <a:pathLst>
                <a:path extrusionOk="0" h="8101" w="8115">
                  <a:moveTo>
                    <a:pt x="5742" y="0"/>
                  </a:moveTo>
                  <a:cubicBezTo>
                    <a:pt x="5218" y="0"/>
                    <a:pt x="4715" y="189"/>
                    <a:pt x="4410" y="577"/>
                  </a:cubicBezTo>
                  <a:cubicBezTo>
                    <a:pt x="4115" y="1003"/>
                    <a:pt x="4066" y="1560"/>
                    <a:pt x="4295" y="2036"/>
                  </a:cubicBezTo>
                  <a:cubicBezTo>
                    <a:pt x="4512" y="2445"/>
                    <a:pt x="4855" y="2591"/>
                    <a:pt x="5187" y="2591"/>
                  </a:cubicBezTo>
                  <a:cubicBezTo>
                    <a:pt x="5532" y="2591"/>
                    <a:pt x="5866" y="2433"/>
                    <a:pt x="6033" y="2249"/>
                  </a:cubicBezTo>
                  <a:cubicBezTo>
                    <a:pt x="6213" y="2036"/>
                    <a:pt x="6295" y="1757"/>
                    <a:pt x="6230" y="1495"/>
                  </a:cubicBezTo>
                  <a:cubicBezTo>
                    <a:pt x="6181" y="1167"/>
                    <a:pt x="5951" y="1026"/>
                    <a:pt x="5744" y="1026"/>
                  </a:cubicBezTo>
                  <a:cubicBezTo>
                    <a:pt x="5598" y="1026"/>
                    <a:pt x="5464" y="1095"/>
                    <a:pt x="5410" y="1216"/>
                  </a:cubicBezTo>
                  <a:cubicBezTo>
                    <a:pt x="5263" y="1495"/>
                    <a:pt x="5328" y="1855"/>
                    <a:pt x="5754" y="1921"/>
                  </a:cubicBezTo>
                  <a:cubicBezTo>
                    <a:pt x="6098" y="1970"/>
                    <a:pt x="5902" y="2396"/>
                    <a:pt x="5476" y="2511"/>
                  </a:cubicBezTo>
                  <a:cubicBezTo>
                    <a:pt x="5395" y="2532"/>
                    <a:pt x="5314" y="2542"/>
                    <a:pt x="5235" y="2542"/>
                  </a:cubicBezTo>
                  <a:cubicBezTo>
                    <a:pt x="4875" y="2542"/>
                    <a:pt x="4538" y="2338"/>
                    <a:pt x="4377" y="2003"/>
                  </a:cubicBezTo>
                  <a:cubicBezTo>
                    <a:pt x="4181" y="1560"/>
                    <a:pt x="4230" y="1036"/>
                    <a:pt x="4509" y="642"/>
                  </a:cubicBezTo>
                  <a:cubicBezTo>
                    <a:pt x="4782" y="301"/>
                    <a:pt x="5248" y="130"/>
                    <a:pt x="5728" y="130"/>
                  </a:cubicBezTo>
                  <a:cubicBezTo>
                    <a:pt x="5824" y="130"/>
                    <a:pt x="5921" y="137"/>
                    <a:pt x="6017" y="151"/>
                  </a:cubicBezTo>
                  <a:cubicBezTo>
                    <a:pt x="7213" y="298"/>
                    <a:pt x="7902" y="1986"/>
                    <a:pt x="7180" y="3150"/>
                  </a:cubicBezTo>
                  <a:cubicBezTo>
                    <a:pt x="6951" y="3511"/>
                    <a:pt x="6623" y="3806"/>
                    <a:pt x="6230" y="4003"/>
                  </a:cubicBezTo>
                  <a:cubicBezTo>
                    <a:pt x="5842" y="4169"/>
                    <a:pt x="5393" y="4252"/>
                    <a:pt x="4867" y="4252"/>
                  </a:cubicBezTo>
                  <a:cubicBezTo>
                    <a:pt x="4457" y="4252"/>
                    <a:pt x="4001" y="4201"/>
                    <a:pt x="3492" y="4101"/>
                  </a:cubicBezTo>
                  <a:cubicBezTo>
                    <a:pt x="3189" y="4040"/>
                    <a:pt x="2892" y="4009"/>
                    <a:pt x="2607" y="4009"/>
                  </a:cubicBezTo>
                  <a:cubicBezTo>
                    <a:pt x="1290" y="4009"/>
                    <a:pt x="240" y="4665"/>
                    <a:pt x="132" y="5986"/>
                  </a:cubicBezTo>
                  <a:cubicBezTo>
                    <a:pt x="1" y="7576"/>
                    <a:pt x="1034" y="8100"/>
                    <a:pt x="1034" y="8100"/>
                  </a:cubicBezTo>
                  <a:cubicBezTo>
                    <a:pt x="1034" y="8100"/>
                    <a:pt x="1017" y="8084"/>
                    <a:pt x="1001" y="8068"/>
                  </a:cubicBezTo>
                  <a:cubicBezTo>
                    <a:pt x="443" y="7428"/>
                    <a:pt x="591" y="6232"/>
                    <a:pt x="591" y="6232"/>
                  </a:cubicBezTo>
                  <a:cubicBezTo>
                    <a:pt x="689" y="5707"/>
                    <a:pt x="952" y="5248"/>
                    <a:pt x="1345" y="4904"/>
                  </a:cubicBezTo>
                  <a:cubicBezTo>
                    <a:pt x="1926" y="4463"/>
                    <a:pt x="2660" y="4378"/>
                    <a:pt x="3143" y="4378"/>
                  </a:cubicBezTo>
                  <a:cubicBezTo>
                    <a:pt x="3450" y="4378"/>
                    <a:pt x="3656" y="4412"/>
                    <a:pt x="3656" y="4412"/>
                  </a:cubicBezTo>
                  <a:cubicBezTo>
                    <a:pt x="3918" y="4445"/>
                    <a:pt x="4148" y="4462"/>
                    <a:pt x="4361" y="4478"/>
                  </a:cubicBezTo>
                  <a:cubicBezTo>
                    <a:pt x="4464" y="4484"/>
                    <a:pt x="4568" y="4488"/>
                    <a:pt x="4673" y="4488"/>
                  </a:cubicBezTo>
                  <a:cubicBezTo>
                    <a:pt x="5648" y="4488"/>
                    <a:pt x="6721" y="4195"/>
                    <a:pt x="7328" y="3249"/>
                  </a:cubicBezTo>
                  <a:cubicBezTo>
                    <a:pt x="8115" y="1986"/>
                    <a:pt x="7344" y="167"/>
                    <a:pt x="6033" y="20"/>
                  </a:cubicBezTo>
                  <a:cubicBezTo>
                    <a:pt x="5936" y="7"/>
                    <a:pt x="5839" y="0"/>
                    <a:pt x="57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2"/>
            <p:cNvSpPr/>
            <p:nvPr/>
          </p:nvSpPr>
          <p:spPr>
            <a:xfrm>
              <a:off x="2403825" y="831225"/>
              <a:ext cx="116800" cy="59325"/>
            </a:xfrm>
            <a:custGeom>
              <a:rect b="b" l="l" r="r" t="t"/>
              <a:pathLst>
                <a:path extrusionOk="0" h="2373" w="4672">
                  <a:moveTo>
                    <a:pt x="1085" y="1"/>
                  </a:moveTo>
                  <a:cubicBezTo>
                    <a:pt x="394" y="1"/>
                    <a:pt x="0" y="226"/>
                    <a:pt x="0" y="226"/>
                  </a:cubicBezTo>
                  <a:cubicBezTo>
                    <a:pt x="90" y="206"/>
                    <a:pt x="177" y="197"/>
                    <a:pt x="258" y="197"/>
                  </a:cubicBezTo>
                  <a:cubicBezTo>
                    <a:pt x="726" y="197"/>
                    <a:pt x="1032" y="505"/>
                    <a:pt x="934" y="980"/>
                  </a:cubicBezTo>
                  <a:cubicBezTo>
                    <a:pt x="803" y="1390"/>
                    <a:pt x="951" y="1848"/>
                    <a:pt x="1311" y="2111"/>
                  </a:cubicBezTo>
                  <a:cubicBezTo>
                    <a:pt x="1623" y="2373"/>
                    <a:pt x="2557" y="2373"/>
                    <a:pt x="2557" y="2373"/>
                  </a:cubicBezTo>
                  <a:cubicBezTo>
                    <a:pt x="2295" y="2225"/>
                    <a:pt x="2524" y="1865"/>
                    <a:pt x="2688" y="1439"/>
                  </a:cubicBezTo>
                  <a:cubicBezTo>
                    <a:pt x="2844" y="1018"/>
                    <a:pt x="2422" y="864"/>
                    <a:pt x="2225" y="864"/>
                  </a:cubicBezTo>
                  <a:cubicBezTo>
                    <a:pt x="2215" y="864"/>
                    <a:pt x="2205" y="864"/>
                    <a:pt x="2197" y="865"/>
                  </a:cubicBezTo>
                  <a:cubicBezTo>
                    <a:pt x="2109" y="883"/>
                    <a:pt x="2035" y="900"/>
                    <a:pt x="1966" y="900"/>
                  </a:cubicBezTo>
                  <a:cubicBezTo>
                    <a:pt x="1905" y="900"/>
                    <a:pt x="1848" y="887"/>
                    <a:pt x="1787" y="849"/>
                  </a:cubicBezTo>
                  <a:cubicBezTo>
                    <a:pt x="1694" y="782"/>
                    <a:pt x="1730" y="564"/>
                    <a:pt x="2012" y="564"/>
                  </a:cubicBezTo>
                  <a:cubicBezTo>
                    <a:pt x="2076" y="564"/>
                    <a:pt x="2154" y="575"/>
                    <a:pt x="2246" y="603"/>
                  </a:cubicBezTo>
                  <a:cubicBezTo>
                    <a:pt x="2721" y="767"/>
                    <a:pt x="2574" y="1226"/>
                    <a:pt x="3311" y="1373"/>
                  </a:cubicBezTo>
                  <a:cubicBezTo>
                    <a:pt x="3366" y="1384"/>
                    <a:pt x="3418" y="1390"/>
                    <a:pt x="3468" y="1390"/>
                  </a:cubicBezTo>
                  <a:cubicBezTo>
                    <a:pt x="4059" y="1390"/>
                    <a:pt x="4218" y="627"/>
                    <a:pt x="4278" y="521"/>
                  </a:cubicBezTo>
                  <a:cubicBezTo>
                    <a:pt x="4393" y="390"/>
                    <a:pt x="4524" y="259"/>
                    <a:pt x="4672" y="144"/>
                  </a:cubicBezTo>
                  <a:lnTo>
                    <a:pt x="4672" y="144"/>
                  </a:lnTo>
                  <a:cubicBezTo>
                    <a:pt x="4454" y="267"/>
                    <a:pt x="4083" y="379"/>
                    <a:pt x="3552" y="379"/>
                  </a:cubicBezTo>
                  <a:cubicBezTo>
                    <a:pt x="3164" y="379"/>
                    <a:pt x="2691" y="319"/>
                    <a:pt x="2131" y="160"/>
                  </a:cubicBezTo>
                  <a:cubicBezTo>
                    <a:pt x="1733" y="42"/>
                    <a:pt x="1382" y="1"/>
                    <a:pt x="10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2"/>
            <p:cNvSpPr/>
            <p:nvPr/>
          </p:nvSpPr>
          <p:spPr>
            <a:xfrm>
              <a:off x="2409975" y="721700"/>
              <a:ext cx="80750" cy="84125"/>
            </a:xfrm>
            <a:custGeom>
              <a:rect b="b" l="l" r="r" t="t"/>
              <a:pathLst>
                <a:path extrusionOk="0" h="3365" w="3230">
                  <a:moveTo>
                    <a:pt x="1967" y="1"/>
                  </a:moveTo>
                  <a:lnTo>
                    <a:pt x="1967" y="1"/>
                  </a:lnTo>
                  <a:cubicBezTo>
                    <a:pt x="1524" y="279"/>
                    <a:pt x="1459" y="722"/>
                    <a:pt x="721" y="1345"/>
                  </a:cubicBezTo>
                  <a:cubicBezTo>
                    <a:pt x="0" y="1968"/>
                    <a:pt x="213" y="2427"/>
                    <a:pt x="377" y="2689"/>
                  </a:cubicBezTo>
                  <a:cubicBezTo>
                    <a:pt x="475" y="2820"/>
                    <a:pt x="443" y="3000"/>
                    <a:pt x="311" y="3099"/>
                  </a:cubicBezTo>
                  <a:cubicBezTo>
                    <a:pt x="1410" y="2984"/>
                    <a:pt x="1246" y="2345"/>
                    <a:pt x="1180" y="2148"/>
                  </a:cubicBezTo>
                  <a:cubicBezTo>
                    <a:pt x="1131" y="1951"/>
                    <a:pt x="1147" y="1837"/>
                    <a:pt x="1262" y="1837"/>
                  </a:cubicBezTo>
                  <a:cubicBezTo>
                    <a:pt x="1377" y="1837"/>
                    <a:pt x="1361" y="2066"/>
                    <a:pt x="1344" y="2361"/>
                  </a:cubicBezTo>
                  <a:cubicBezTo>
                    <a:pt x="1344" y="2640"/>
                    <a:pt x="1279" y="3295"/>
                    <a:pt x="2131" y="3361"/>
                  </a:cubicBezTo>
                  <a:cubicBezTo>
                    <a:pt x="2162" y="3363"/>
                    <a:pt x="2192" y="3365"/>
                    <a:pt x="2222" y="3365"/>
                  </a:cubicBezTo>
                  <a:cubicBezTo>
                    <a:pt x="3001" y="3365"/>
                    <a:pt x="3229" y="2558"/>
                    <a:pt x="3229" y="2558"/>
                  </a:cubicBezTo>
                  <a:lnTo>
                    <a:pt x="3229" y="2558"/>
                  </a:lnTo>
                  <a:cubicBezTo>
                    <a:pt x="3108" y="2591"/>
                    <a:pt x="2961" y="2615"/>
                    <a:pt x="2806" y="2615"/>
                  </a:cubicBezTo>
                  <a:cubicBezTo>
                    <a:pt x="2353" y="2615"/>
                    <a:pt x="1822" y="2413"/>
                    <a:pt x="1590" y="1656"/>
                  </a:cubicBezTo>
                  <a:cubicBezTo>
                    <a:pt x="1393" y="1066"/>
                    <a:pt x="1541" y="427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2"/>
            <p:cNvSpPr/>
            <p:nvPr/>
          </p:nvSpPr>
          <p:spPr>
            <a:xfrm>
              <a:off x="2584525" y="616400"/>
              <a:ext cx="116000" cy="136875"/>
            </a:xfrm>
            <a:custGeom>
              <a:rect b="b" l="l" r="r" t="t"/>
              <a:pathLst>
                <a:path extrusionOk="0" h="5475" w="4640">
                  <a:moveTo>
                    <a:pt x="4344" y="0"/>
                  </a:moveTo>
                  <a:lnTo>
                    <a:pt x="4344" y="0"/>
                  </a:lnTo>
                  <a:cubicBezTo>
                    <a:pt x="4459" y="459"/>
                    <a:pt x="4328" y="935"/>
                    <a:pt x="4017" y="1295"/>
                  </a:cubicBezTo>
                  <a:cubicBezTo>
                    <a:pt x="3951" y="1361"/>
                    <a:pt x="3885" y="1426"/>
                    <a:pt x="3804" y="1492"/>
                  </a:cubicBezTo>
                  <a:cubicBezTo>
                    <a:pt x="3017" y="2049"/>
                    <a:pt x="1902" y="1771"/>
                    <a:pt x="1017" y="2393"/>
                  </a:cubicBezTo>
                  <a:cubicBezTo>
                    <a:pt x="115" y="3033"/>
                    <a:pt x="197" y="3934"/>
                    <a:pt x="197" y="4442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312" y="5278"/>
                    <a:pt x="476" y="4918"/>
                    <a:pt x="443" y="4557"/>
                  </a:cubicBezTo>
                  <a:cubicBezTo>
                    <a:pt x="428" y="3909"/>
                    <a:pt x="514" y="3188"/>
                    <a:pt x="716" y="3188"/>
                  </a:cubicBezTo>
                  <a:cubicBezTo>
                    <a:pt x="728" y="3188"/>
                    <a:pt x="741" y="3191"/>
                    <a:pt x="755" y="3197"/>
                  </a:cubicBezTo>
                  <a:cubicBezTo>
                    <a:pt x="968" y="3311"/>
                    <a:pt x="788" y="3557"/>
                    <a:pt x="706" y="3721"/>
                  </a:cubicBezTo>
                  <a:cubicBezTo>
                    <a:pt x="624" y="3869"/>
                    <a:pt x="460" y="4541"/>
                    <a:pt x="1165" y="4950"/>
                  </a:cubicBezTo>
                  <a:cubicBezTo>
                    <a:pt x="1165" y="4950"/>
                    <a:pt x="935" y="4426"/>
                    <a:pt x="1328" y="4131"/>
                  </a:cubicBezTo>
                  <a:cubicBezTo>
                    <a:pt x="1738" y="3852"/>
                    <a:pt x="2000" y="3688"/>
                    <a:pt x="1951" y="3115"/>
                  </a:cubicBezTo>
                  <a:cubicBezTo>
                    <a:pt x="1908" y="2611"/>
                    <a:pt x="2244" y="2170"/>
                    <a:pt x="2471" y="2170"/>
                  </a:cubicBezTo>
                  <a:cubicBezTo>
                    <a:pt x="2502" y="2170"/>
                    <a:pt x="2532" y="2179"/>
                    <a:pt x="2558" y="2197"/>
                  </a:cubicBezTo>
                  <a:cubicBezTo>
                    <a:pt x="2787" y="2328"/>
                    <a:pt x="2525" y="2541"/>
                    <a:pt x="2394" y="2606"/>
                  </a:cubicBezTo>
                  <a:cubicBezTo>
                    <a:pt x="2214" y="2705"/>
                    <a:pt x="2181" y="2967"/>
                    <a:pt x="2328" y="3131"/>
                  </a:cubicBezTo>
                  <a:cubicBezTo>
                    <a:pt x="2541" y="3377"/>
                    <a:pt x="2476" y="3705"/>
                    <a:pt x="2214" y="3787"/>
                  </a:cubicBezTo>
                  <a:cubicBezTo>
                    <a:pt x="2214" y="3787"/>
                    <a:pt x="2269" y="3793"/>
                    <a:pt x="2363" y="3793"/>
                  </a:cubicBezTo>
                  <a:cubicBezTo>
                    <a:pt x="2685" y="3793"/>
                    <a:pt x="3456" y="3715"/>
                    <a:pt x="3951" y="3016"/>
                  </a:cubicBezTo>
                  <a:cubicBezTo>
                    <a:pt x="4295" y="2508"/>
                    <a:pt x="4525" y="1918"/>
                    <a:pt x="4574" y="1295"/>
                  </a:cubicBezTo>
                  <a:cubicBezTo>
                    <a:pt x="4639" y="853"/>
                    <a:pt x="4558" y="394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2"/>
            <p:cNvSpPr/>
            <p:nvPr/>
          </p:nvSpPr>
          <p:spPr>
            <a:xfrm>
              <a:off x="2169825" y="758550"/>
              <a:ext cx="99600" cy="218725"/>
            </a:xfrm>
            <a:custGeom>
              <a:rect b="b" l="l" r="r" t="t"/>
              <a:pathLst>
                <a:path extrusionOk="0" h="8749" w="3984">
                  <a:moveTo>
                    <a:pt x="2065" y="0"/>
                  </a:moveTo>
                  <a:cubicBezTo>
                    <a:pt x="1537" y="0"/>
                    <a:pt x="1034" y="245"/>
                    <a:pt x="706" y="674"/>
                  </a:cubicBezTo>
                  <a:cubicBezTo>
                    <a:pt x="361" y="1166"/>
                    <a:pt x="312" y="1821"/>
                    <a:pt x="574" y="2362"/>
                  </a:cubicBezTo>
                  <a:cubicBezTo>
                    <a:pt x="808" y="2771"/>
                    <a:pt x="1241" y="3005"/>
                    <a:pt x="1696" y="3005"/>
                  </a:cubicBezTo>
                  <a:cubicBezTo>
                    <a:pt x="1880" y="3005"/>
                    <a:pt x="2067" y="2967"/>
                    <a:pt x="2246" y="2887"/>
                  </a:cubicBezTo>
                  <a:cubicBezTo>
                    <a:pt x="2935" y="2723"/>
                    <a:pt x="3082" y="1772"/>
                    <a:pt x="2476" y="1395"/>
                  </a:cubicBezTo>
                  <a:cubicBezTo>
                    <a:pt x="2396" y="1355"/>
                    <a:pt x="2314" y="1337"/>
                    <a:pt x="2235" y="1337"/>
                  </a:cubicBezTo>
                  <a:cubicBezTo>
                    <a:pt x="1893" y="1337"/>
                    <a:pt x="1602" y="1675"/>
                    <a:pt x="1722" y="2035"/>
                  </a:cubicBezTo>
                  <a:cubicBezTo>
                    <a:pt x="1859" y="2324"/>
                    <a:pt x="2182" y="2347"/>
                    <a:pt x="2311" y="2347"/>
                  </a:cubicBezTo>
                  <a:cubicBezTo>
                    <a:pt x="2336" y="2347"/>
                    <a:pt x="2353" y="2346"/>
                    <a:pt x="2361" y="2346"/>
                  </a:cubicBezTo>
                  <a:cubicBezTo>
                    <a:pt x="2427" y="2346"/>
                    <a:pt x="2427" y="2362"/>
                    <a:pt x="2427" y="2362"/>
                  </a:cubicBezTo>
                  <a:cubicBezTo>
                    <a:pt x="2471" y="2567"/>
                    <a:pt x="2227" y="2851"/>
                    <a:pt x="1766" y="2851"/>
                  </a:cubicBezTo>
                  <a:cubicBezTo>
                    <a:pt x="1711" y="2851"/>
                    <a:pt x="1652" y="2846"/>
                    <a:pt x="1591" y="2838"/>
                  </a:cubicBezTo>
                  <a:cubicBezTo>
                    <a:pt x="1394" y="2805"/>
                    <a:pt x="1214" y="2707"/>
                    <a:pt x="1083" y="2575"/>
                  </a:cubicBezTo>
                  <a:cubicBezTo>
                    <a:pt x="394" y="1920"/>
                    <a:pt x="738" y="543"/>
                    <a:pt x="1738" y="281"/>
                  </a:cubicBezTo>
                  <a:cubicBezTo>
                    <a:pt x="1886" y="240"/>
                    <a:pt x="2037" y="219"/>
                    <a:pt x="2189" y="219"/>
                  </a:cubicBezTo>
                  <a:cubicBezTo>
                    <a:pt x="2341" y="219"/>
                    <a:pt x="2492" y="240"/>
                    <a:pt x="2640" y="281"/>
                  </a:cubicBezTo>
                  <a:cubicBezTo>
                    <a:pt x="2820" y="330"/>
                    <a:pt x="3000" y="428"/>
                    <a:pt x="3164" y="543"/>
                  </a:cubicBezTo>
                  <a:cubicBezTo>
                    <a:pt x="3508" y="822"/>
                    <a:pt x="3722" y="1248"/>
                    <a:pt x="3754" y="1707"/>
                  </a:cubicBezTo>
                  <a:cubicBezTo>
                    <a:pt x="3820" y="2428"/>
                    <a:pt x="3427" y="3182"/>
                    <a:pt x="2869" y="3706"/>
                  </a:cubicBezTo>
                  <a:cubicBezTo>
                    <a:pt x="2312" y="4264"/>
                    <a:pt x="1542" y="4542"/>
                    <a:pt x="968" y="5083"/>
                  </a:cubicBezTo>
                  <a:cubicBezTo>
                    <a:pt x="411" y="5591"/>
                    <a:pt x="66" y="6296"/>
                    <a:pt x="17" y="7050"/>
                  </a:cubicBezTo>
                  <a:cubicBezTo>
                    <a:pt x="1" y="7771"/>
                    <a:pt x="394" y="8509"/>
                    <a:pt x="1033" y="8689"/>
                  </a:cubicBezTo>
                  <a:cubicBezTo>
                    <a:pt x="1161" y="8730"/>
                    <a:pt x="1292" y="8749"/>
                    <a:pt x="1420" y="8749"/>
                  </a:cubicBezTo>
                  <a:cubicBezTo>
                    <a:pt x="1917" y="8749"/>
                    <a:pt x="2382" y="8464"/>
                    <a:pt x="2525" y="8034"/>
                  </a:cubicBezTo>
                  <a:cubicBezTo>
                    <a:pt x="2705" y="7558"/>
                    <a:pt x="2492" y="7001"/>
                    <a:pt x="2033" y="6788"/>
                  </a:cubicBezTo>
                  <a:cubicBezTo>
                    <a:pt x="1919" y="6739"/>
                    <a:pt x="1804" y="6706"/>
                    <a:pt x="1689" y="6706"/>
                  </a:cubicBezTo>
                  <a:cubicBezTo>
                    <a:pt x="1646" y="6699"/>
                    <a:pt x="1603" y="6695"/>
                    <a:pt x="1561" y="6695"/>
                  </a:cubicBezTo>
                  <a:cubicBezTo>
                    <a:pt x="1233" y="6695"/>
                    <a:pt x="938" y="6913"/>
                    <a:pt x="837" y="7247"/>
                  </a:cubicBezTo>
                  <a:cubicBezTo>
                    <a:pt x="708" y="7724"/>
                    <a:pt x="984" y="7998"/>
                    <a:pt x="1291" y="7998"/>
                  </a:cubicBezTo>
                  <a:cubicBezTo>
                    <a:pt x="1375" y="7998"/>
                    <a:pt x="1461" y="7977"/>
                    <a:pt x="1542" y="7935"/>
                  </a:cubicBezTo>
                  <a:cubicBezTo>
                    <a:pt x="1853" y="7788"/>
                    <a:pt x="1919" y="7362"/>
                    <a:pt x="1656" y="7116"/>
                  </a:cubicBezTo>
                  <a:cubicBezTo>
                    <a:pt x="1580" y="7049"/>
                    <a:pt x="1481" y="7015"/>
                    <a:pt x="1379" y="7015"/>
                  </a:cubicBezTo>
                  <a:cubicBezTo>
                    <a:pt x="1307" y="7015"/>
                    <a:pt x="1233" y="7032"/>
                    <a:pt x="1165" y="7067"/>
                  </a:cubicBezTo>
                  <a:cubicBezTo>
                    <a:pt x="1146" y="7078"/>
                    <a:pt x="1133" y="7082"/>
                    <a:pt x="1124" y="7082"/>
                  </a:cubicBezTo>
                  <a:cubicBezTo>
                    <a:pt x="1096" y="7082"/>
                    <a:pt x="1115" y="7034"/>
                    <a:pt x="1115" y="7034"/>
                  </a:cubicBezTo>
                  <a:cubicBezTo>
                    <a:pt x="1214" y="6813"/>
                    <a:pt x="1496" y="6785"/>
                    <a:pt x="1632" y="6785"/>
                  </a:cubicBezTo>
                  <a:cubicBezTo>
                    <a:pt x="1677" y="6785"/>
                    <a:pt x="1705" y="6788"/>
                    <a:pt x="1705" y="6788"/>
                  </a:cubicBezTo>
                  <a:cubicBezTo>
                    <a:pt x="1804" y="6788"/>
                    <a:pt x="1902" y="6821"/>
                    <a:pt x="1984" y="6854"/>
                  </a:cubicBezTo>
                  <a:cubicBezTo>
                    <a:pt x="2443" y="7034"/>
                    <a:pt x="2640" y="7558"/>
                    <a:pt x="2443" y="8001"/>
                  </a:cubicBezTo>
                  <a:cubicBezTo>
                    <a:pt x="2303" y="8394"/>
                    <a:pt x="1899" y="8640"/>
                    <a:pt x="1457" y="8640"/>
                  </a:cubicBezTo>
                  <a:cubicBezTo>
                    <a:pt x="1328" y="8640"/>
                    <a:pt x="1196" y="8619"/>
                    <a:pt x="1066" y="8575"/>
                  </a:cubicBezTo>
                  <a:cubicBezTo>
                    <a:pt x="492" y="8411"/>
                    <a:pt x="132" y="7722"/>
                    <a:pt x="165" y="7067"/>
                  </a:cubicBezTo>
                  <a:cubicBezTo>
                    <a:pt x="214" y="6345"/>
                    <a:pt x="542" y="5690"/>
                    <a:pt x="1083" y="5214"/>
                  </a:cubicBezTo>
                  <a:cubicBezTo>
                    <a:pt x="1623" y="4706"/>
                    <a:pt x="2394" y="4428"/>
                    <a:pt x="2984" y="3838"/>
                  </a:cubicBezTo>
                  <a:cubicBezTo>
                    <a:pt x="3574" y="3297"/>
                    <a:pt x="3984" y="2493"/>
                    <a:pt x="3918" y="1707"/>
                  </a:cubicBezTo>
                  <a:cubicBezTo>
                    <a:pt x="3853" y="920"/>
                    <a:pt x="3295" y="248"/>
                    <a:pt x="2541" y="68"/>
                  </a:cubicBezTo>
                  <a:cubicBezTo>
                    <a:pt x="2383" y="22"/>
                    <a:pt x="2223" y="0"/>
                    <a:pt x="206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2"/>
            <p:cNvSpPr/>
            <p:nvPr/>
          </p:nvSpPr>
          <p:spPr>
            <a:xfrm>
              <a:off x="2171475" y="841375"/>
              <a:ext cx="43050" cy="60250"/>
            </a:xfrm>
            <a:custGeom>
              <a:rect b="b" l="l" r="r" t="t"/>
              <a:pathLst>
                <a:path extrusionOk="0" h="2410" w="1722">
                  <a:moveTo>
                    <a:pt x="1508" y="0"/>
                  </a:moveTo>
                  <a:lnTo>
                    <a:pt x="1508" y="0"/>
                  </a:lnTo>
                  <a:cubicBezTo>
                    <a:pt x="1508" y="0"/>
                    <a:pt x="1377" y="66"/>
                    <a:pt x="1361" y="164"/>
                  </a:cubicBezTo>
                  <a:cubicBezTo>
                    <a:pt x="1346" y="254"/>
                    <a:pt x="1249" y="330"/>
                    <a:pt x="1082" y="330"/>
                  </a:cubicBezTo>
                  <a:cubicBezTo>
                    <a:pt x="1066" y="330"/>
                    <a:pt x="1050" y="329"/>
                    <a:pt x="1033" y="328"/>
                  </a:cubicBezTo>
                  <a:cubicBezTo>
                    <a:pt x="836" y="328"/>
                    <a:pt x="0" y="393"/>
                    <a:pt x="66" y="2410"/>
                  </a:cubicBezTo>
                  <a:cubicBezTo>
                    <a:pt x="115" y="1983"/>
                    <a:pt x="377" y="1606"/>
                    <a:pt x="771" y="1393"/>
                  </a:cubicBezTo>
                  <a:cubicBezTo>
                    <a:pt x="1394" y="1115"/>
                    <a:pt x="1721" y="852"/>
                    <a:pt x="1607" y="475"/>
                  </a:cubicBezTo>
                  <a:cubicBezTo>
                    <a:pt x="1492" y="82"/>
                    <a:pt x="1508" y="0"/>
                    <a:pt x="1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2"/>
            <p:cNvSpPr/>
            <p:nvPr/>
          </p:nvSpPr>
          <p:spPr>
            <a:xfrm>
              <a:off x="2189100" y="663525"/>
              <a:ext cx="159825" cy="250800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cubicBezTo>
                    <a:pt x="2885" y="672"/>
                    <a:pt x="4164" y="2180"/>
                    <a:pt x="4262" y="4426"/>
                  </a:cubicBezTo>
                  <a:cubicBezTo>
                    <a:pt x="4344" y="6262"/>
                    <a:pt x="3262" y="7966"/>
                    <a:pt x="1557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09" y="9498"/>
                    <a:pt x="667" y="9322"/>
                    <a:pt x="968" y="9322"/>
                  </a:cubicBezTo>
                  <a:cubicBezTo>
                    <a:pt x="1194" y="9322"/>
                    <a:pt x="1389" y="9421"/>
                    <a:pt x="1508" y="9540"/>
                  </a:cubicBezTo>
                  <a:cubicBezTo>
                    <a:pt x="1612" y="9632"/>
                    <a:pt x="1712" y="9662"/>
                    <a:pt x="1806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42" y="9589"/>
                    <a:pt x="2328" y="9802"/>
                    <a:pt x="2328" y="9802"/>
                  </a:cubicBezTo>
                  <a:cubicBezTo>
                    <a:pt x="2656" y="9638"/>
                    <a:pt x="2770" y="9229"/>
                    <a:pt x="2557" y="8917"/>
                  </a:cubicBezTo>
                  <a:cubicBezTo>
                    <a:pt x="2476" y="8782"/>
                    <a:pt x="2317" y="8691"/>
                    <a:pt x="2153" y="8691"/>
                  </a:cubicBezTo>
                  <a:cubicBezTo>
                    <a:pt x="2119" y="8691"/>
                    <a:pt x="2084" y="8695"/>
                    <a:pt x="2049" y="8704"/>
                  </a:cubicBezTo>
                  <a:lnTo>
                    <a:pt x="2049" y="8704"/>
                  </a:lnTo>
                  <a:cubicBezTo>
                    <a:pt x="2058" y="8702"/>
                    <a:pt x="2283" y="8638"/>
                    <a:pt x="3295" y="7802"/>
                  </a:cubicBezTo>
                  <a:cubicBezTo>
                    <a:pt x="4590" y="6737"/>
                    <a:pt x="4524" y="7098"/>
                    <a:pt x="5458" y="6606"/>
                  </a:cubicBezTo>
                  <a:cubicBezTo>
                    <a:pt x="6393" y="6114"/>
                    <a:pt x="6065" y="5131"/>
                    <a:pt x="6065" y="5131"/>
                  </a:cubicBezTo>
                  <a:lnTo>
                    <a:pt x="6065" y="5131"/>
                  </a:lnTo>
                  <a:cubicBezTo>
                    <a:pt x="6019" y="5252"/>
                    <a:pt x="5960" y="5429"/>
                    <a:pt x="5497" y="5429"/>
                  </a:cubicBezTo>
                  <a:cubicBezTo>
                    <a:pt x="5460" y="5429"/>
                    <a:pt x="5420" y="5428"/>
                    <a:pt x="5376" y="5426"/>
                  </a:cubicBezTo>
                  <a:cubicBezTo>
                    <a:pt x="5351" y="5424"/>
                    <a:pt x="5325" y="5422"/>
                    <a:pt x="5300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09" y="6065"/>
                    <a:pt x="4311" y="6180"/>
                    <a:pt x="4213" y="6245"/>
                  </a:cubicBezTo>
                  <a:cubicBezTo>
                    <a:pt x="4541" y="5917"/>
                    <a:pt x="4606" y="5131"/>
                    <a:pt x="4704" y="4491"/>
                  </a:cubicBezTo>
                  <a:cubicBezTo>
                    <a:pt x="4803" y="3852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5" y="2508"/>
                    <a:pt x="5852" y="2361"/>
                    <a:pt x="5885" y="2213"/>
                  </a:cubicBezTo>
                  <a:lnTo>
                    <a:pt x="5885" y="2213"/>
                  </a:lnTo>
                  <a:cubicBezTo>
                    <a:pt x="5885" y="2213"/>
                    <a:pt x="5852" y="2328"/>
                    <a:pt x="5458" y="2377"/>
                  </a:cubicBezTo>
                  <a:cubicBezTo>
                    <a:pt x="5147" y="2426"/>
                    <a:pt x="4901" y="2656"/>
                    <a:pt x="4852" y="2967"/>
                  </a:cubicBezTo>
                  <a:cubicBezTo>
                    <a:pt x="4852" y="3117"/>
                    <a:pt x="4749" y="3302"/>
                    <a:pt x="4601" y="3302"/>
                  </a:cubicBezTo>
                  <a:cubicBezTo>
                    <a:pt x="4572" y="3302"/>
                    <a:pt x="4540" y="3295"/>
                    <a:pt x="4508" y="3278"/>
                  </a:cubicBezTo>
                  <a:cubicBezTo>
                    <a:pt x="4327" y="3164"/>
                    <a:pt x="4393" y="2885"/>
                    <a:pt x="4393" y="2885"/>
                  </a:cubicBezTo>
                  <a:cubicBezTo>
                    <a:pt x="4606" y="2295"/>
                    <a:pt x="5180" y="2508"/>
                    <a:pt x="5622" y="1820"/>
                  </a:cubicBezTo>
                  <a:cubicBezTo>
                    <a:pt x="6032" y="1213"/>
                    <a:pt x="5475" y="590"/>
                    <a:pt x="5278" y="410"/>
                  </a:cubicBezTo>
                  <a:cubicBezTo>
                    <a:pt x="5163" y="295"/>
                    <a:pt x="5147" y="115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2"/>
            <p:cNvSpPr/>
            <p:nvPr/>
          </p:nvSpPr>
          <p:spPr>
            <a:xfrm>
              <a:off x="2169825" y="589750"/>
              <a:ext cx="69700" cy="203700"/>
            </a:xfrm>
            <a:custGeom>
              <a:rect b="b" l="l" r="r" t="t"/>
              <a:pathLst>
                <a:path extrusionOk="0" h="8148" w="2788">
                  <a:moveTo>
                    <a:pt x="706" y="1"/>
                  </a:moveTo>
                  <a:cubicBezTo>
                    <a:pt x="705" y="1"/>
                    <a:pt x="66" y="181"/>
                    <a:pt x="214" y="1066"/>
                  </a:cubicBezTo>
                  <a:cubicBezTo>
                    <a:pt x="312" y="1558"/>
                    <a:pt x="558" y="2017"/>
                    <a:pt x="935" y="2361"/>
                  </a:cubicBezTo>
                  <a:cubicBezTo>
                    <a:pt x="1132" y="2558"/>
                    <a:pt x="1328" y="2722"/>
                    <a:pt x="1476" y="2902"/>
                  </a:cubicBezTo>
                  <a:cubicBezTo>
                    <a:pt x="1804" y="3263"/>
                    <a:pt x="2476" y="4131"/>
                    <a:pt x="2132" y="4967"/>
                  </a:cubicBezTo>
                  <a:cubicBezTo>
                    <a:pt x="2050" y="5197"/>
                    <a:pt x="1919" y="5394"/>
                    <a:pt x="1738" y="5557"/>
                  </a:cubicBezTo>
                  <a:cubicBezTo>
                    <a:pt x="1165" y="6066"/>
                    <a:pt x="755" y="6328"/>
                    <a:pt x="460" y="6754"/>
                  </a:cubicBezTo>
                  <a:cubicBezTo>
                    <a:pt x="165" y="7164"/>
                    <a:pt x="1" y="7656"/>
                    <a:pt x="17" y="8147"/>
                  </a:cubicBezTo>
                  <a:cubicBezTo>
                    <a:pt x="17" y="8000"/>
                    <a:pt x="83" y="6934"/>
                    <a:pt x="1214" y="6131"/>
                  </a:cubicBezTo>
                  <a:cubicBezTo>
                    <a:pt x="2525" y="5230"/>
                    <a:pt x="2787" y="4295"/>
                    <a:pt x="2345" y="2902"/>
                  </a:cubicBezTo>
                  <a:cubicBezTo>
                    <a:pt x="2279" y="2722"/>
                    <a:pt x="2197" y="2525"/>
                    <a:pt x="2115" y="2361"/>
                  </a:cubicBezTo>
                  <a:cubicBezTo>
                    <a:pt x="1492" y="1230"/>
                    <a:pt x="411" y="968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2"/>
            <p:cNvSpPr/>
            <p:nvPr/>
          </p:nvSpPr>
          <p:spPr>
            <a:xfrm>
              <a:off x="1943225" y="913300"/>
              <a:ext cx="227050" cy="158025"/>
            </a:xfrm>
            <a:custGeom>
              <a:rect b="b" l="l" r="r" t="t"/>
              <a:pathLst>
                <a:path extrusionOk="0" h="6321" w="9082">
                  <a:moveTo>
                    <a:pt x="2015" y="0"/>
                  </a:moveTo>
                  <a:cubicBezTo>
                    <a:pt x="1102" y="0"/>
                    <a:pt x="82" y="656"/>
                    <a:pt x="49" y="1860"/>
                  </a:cubicBezTo>
                  <a:cubicBezTo>
                    <a:pt x="0" y="2712"/>
                    <a:pt x="476" y="3532"/>
                    <a:pt x="1246" y="3942"/>
                  </a:cubicBezTo>
                  <a:cubicBezTo>
                    <a:pt x="1740" y="4199"/>
                    <a:pt x="2291" y="4301"/>
                    <a:pt x="2857" y="4301"/>
                  </a:cubicBezTo>
                  <a:cubicBezTo>
                    <a:pt x="3192" y="4301"/>
                    <a:pt x="3533" y="4265"/>
                    <a:pt x="3869" y="4204"/>
                  </a:cubicBezTo>
                  <a:cubicBezTo>
                    <a:pt x="4754" y="3958"/>
                    <a:pt x="5573" y="3630"/>
                    <a:pt x="6393" y="3417"/>
                  </a:cubicBezTo>
                  <a:cubicBezTo>
                    <a:pt x="6591" y="3369"/>
                    <a:pt x="6793" y="3344"/>
                    <a:pt x="6993" y="3344"/>
                  </a:cubicBezTo>
                  <a:cubicBezTo>
                    <a:pt x="7605" y="3344"/>
                    <a:pt x="8190" y="3575"/>
                    <a:pt x="8524" y="4057"/>
                  </a:cubicBezTo>
                  <a:cubicBezTo>
                    <a:pt x="8966" y="4630"/>
                    <a:pt x="8999" y="5581"/>
                    <a:pt x="8458" y="5974"/>
                  </a:cubicBezTo>
                  <a:cubicBezTo>
                    <a:pt x="8244" y="6136"/>
                    <a:pt x="7987" y="6211"/>
                    <a:pt x="7739" y="6211"/>
                  </a:cubicBezTo>
                  <a:cubicBezTo>
                    <a:pt x="7359" y="6211"/>
                    <a:pt x="7001" y="6036"/>
                    <a:pt x="6852" y="5728"/>
                  </a:cubicBezTo>
                  <a:cubicBezTo>
                    <a:pt x="6540" y="5237"/>
                    <a:pt x="6786" y="4581"/>
                    <a:pt x="7245" y="4450"/>
                  </a:cubicBezTo>
                  <a:cubicBezTo>
                    <a:pt x="7337" y="4413"/>
                    <a:pt x="7431" y="4396"/>
                    <a:pt x="7524" y="4396"/>
                  </a:cubicBezTo>
                  <a:cubicBezTo>
                    <a:pt x="7763" y="4396"/>
                    <a:pt x="7993" y="4511"/>
                    <a:pt x="8147" y="4712"/>
                  </a:cubicBezTo>
                  <a:cubicBezTo>
                    <a:pt x="8245" y="4893"/>
                    <a:pt x="8245" y="5106"/>
                    <a:pt x="8180" y="5286"/>
                  </a:cubicBezTo>
                  <a:cubicBezTo>
                    <a:pt x="8166" y="5326"/>
                    <a:pt x="8110" y="5398"/>
                    <a:pt x="8063" y="5398"/>
                  </a:cubicBezTo>
                  <a:cubicBezTo>
                    <a:pt x="8052" y="5398"/>
                    <a:pt x="8041" y="5394"/>
                    <a:pt x="8032" y="5384"/>
                  </a:cubicBezTo>
                  <a:cubicBezTo>
                    <a:pt x="7966" y="5319"/>
                    <a:pt x="8032" y="4974"/>
                    <a:pt x="7655" y="4925"/>
                  </a:cubicBezTo>
                  <a:cubicBezTo>
                    <a:pt x="7641" y="4923"/>
                    <a:pt x="7627" y="4922"/>
                    <a:pt x="7614" y="4922"/>
                  </a:cubicBezTo>
                  <a:cubicBezTo>
                    <a:pt x="7285" y="4922"/>
                    <a:pt x="7177" y="5488"/>
                    <a:pt x="7508" y="5630"/>
                  </a:cubicBezTo>
                  <a:cubicBezTo>
                    <a:pt x="7578" y="5661"/>
                    <a:pt x="7651" y="5676"/>
                    <a:pt x="7722" y="5676"/>
                  </a:cubicBezTo>
                  <a:cubicBezTo>
                    <a:pt x="7952" y="5676"/>
                    <a:pt x="8166" y="5527"/>
                    <a:pt x="8229" y="5302"/>
                  </a:cubicBezTo>
                  <a:lnTo>
                    <a:pt x="8229" y="5286"/>
                  </a:lnTo>
                  <a:cubicBezTo>
                    <a:pt x="8245" y="5270"/>
                    <a:pt x="8245" y="5253"/>
                    <a:pt x="8245" y="5237"/>
                  </a:cubicBezTo>
                  <a:lnTo>
                    <a:pt x="8245" y="5220"/>
                  </a:lnTo>
                  <a:cubicBezTo>
                    <a:pt x="8278" y="5106"/>
                    <a:pt x="8262" y="4974"/>
                    <a:pt x="8229" y="4843"/>
                  </a:cubicBezTo>
                  <a:cubicBezTo>
                    <a:pt x="8116" y="4531"/>
                    <a:pt x="7824" y="4343"/>
                    <a:pt x="7510" y="4343"/>
                  </a:cubicBezTo>
                  <a:cubicBezTo>
                    <a:pt x="7411" y="4343"/>
                    <a:pt x="7310" y="4362"/>
                    <a:pt x="7212" y="4401"/>
                  </a:cubicBezTo>
                  <a:cubicBezTo>
                    <a:pt x="6721" y="4516"/>
                    <a:pt x="6426" y="5220"/>
                    <a:pt x="6770" y="5778"/>
                  </a:cubicBezTo>
                  <a:cubicBezTo>
                    <a:pt x="6941" y="6121"/>
                    <a:pt x="7349" y="6321"/>
                    <a:pt x="7771" y="6321"/>
                  </a:cubicBezTo>
                  <a:cubicBezTo>
                    <a:pt x="8034" y="6321"/>
                    <a:pt x="8303" y="6243"/>
                    <a:pt x="8524" y="6073"/>
                  </a:cubicBezTo>
                  <a:cubicBezTo>
                    <a:pt x="8966" y="5745"/>
                    <a:pt x="9081" y="5138"/>
                    <a:pt x="8934" y="4581"/>
                  </a:cubicBezTo>
                  <a:cubicBezTo>
                    <a:pt x="8835" y="4040"/>
                    <a:pt x="8475" y="3171"/>
                    <a:pt x="7212" y="2893"/>
                  </a:cubicBezTo>
                  <a:cubicBezTo>
                    <a:pt x="7067" y="2860"/>
                    <a:pt x="6919" y="2846"/>
                    <a:pt x="6768" y="2846"/>
                  </a:cubicBezTo>
                  <a:cubicBezTo>
                    <a:pt x="5438" y="2846"/>
                    <a:pt x="3898" y="3983"/>
                    <a:pt x="2323" y="3983"/>
                  </a:cubicBezTo>
                  <a:cubicBezTo>
                    <a:pt x="2101" y="3983"/>
                    <a:pt x="1879" y="3961"/>
                    <a:pt x="1656" y="3909"/>
                  </a:cubicBezTo>
                  <a:cubicBezTo>
                    <a:pt x="1557" y="3876"/>
                    <a:pt x="1459" y="3860"/>
                    <a:pt x="1377" y="3827"/>
                  </a:cubicBezTo>
                  <a:cubicBezTo>
                    <a:pt x="1361" y="3827"/>
                    <a:pt x="1344" y="3811"/>
                    <a:pt x="1312" y="3794"/>
                  </a:cubicBezTo>
                  <a:cubicBezTo>
                    <a:pt x="607" y="3417"/>
                    <a:pt x="164" y="2663"/>
                    <a:pt x="181" y="1860"/>
                  </a:cubicBezTo>
                  <a:cubicBezTo>
                    <a:pt x="203" y="738"/>
                    <a:pt x="1182" y="105"/>
                    <a:pt x="2055" y="105"/>
                  </a:cubicBezTo>
                  <a:cubicBezTo>
                    <a:pt x="2470" y="105"/>
                    <a:pt x="2861" y="248"/>
                    <a:pt x="3115" y="549"/>
                  </a:cubicBezTo>
                  <a:cubicBezTo>
                    <a:pt x="3574" y="1008"/>
                    <a:pt x="3524" y="1762"/>
                    <a:pt x="3033" y="2172"/>
                  </a:cubicBezTo>
                  <a:cubicBezTo>
                    <a:pt x="2951" y="2221"/>
                    <a:pt x="2852" y="2270"/>
                    <a:pt x="2770" y="2286"/>
                  </a:cubicBezTo>
                  <a:cubicBezTo>
                    <a:pt x="2699" y="2305"/>
                    <a:pt x="2626" y="2315"/>
                    <a:pt x="2553" y="2315"/>
                  </a:cubicBezTo>
                  <a:cubicBezTo>
                    <a:pt x="2377" y="2315"/>
                    <a:pt x="2205" y="2260"/>
                    <a:pt x="2066" y="2155"/>
                  </a:cubicBezTo>
                  <a:cubicBezTo>
                    <a:pt x="1951" y="2057"/>
                    <a:pt x="1885" y="1909"/>
                    <a:pt x="1934" y="1762"/>
                  </a:cubicBezTo>
                  <a:lnTo>
                    <a:pt x="1934" y="1762"/>
                  </a:lnTo>
                  <a:cubicBezTo>
                    <a:pt x="2007" y="1845"/>
                    <a:pt x="2106" y="1888"/>
                    <a:pt x="2206" y="1888"/>
                  </a:cubicBezTo>
                  <a:cubicBezTo>
                    <a:pt x="2264" y="1888"/>
                    <a:pt x="2323" y="1874"/>
                    <a:pt x="2377" y="1844"/>
                  </a:cubicBezTo>
                  <a:cubicBezTo>
                    <a:pt x="2607" y="1713"/>
                    <a:pt x="2541" y="1319"/>
                    <a:pt x="2213" y="1221"/>
                  </a:cubicBezTo>
                  <a:cubicBezTo>
                    <a:pt x="2182" y="1211"/>
                    <a:pt x="2150" y="1207"/>
                    <a:pt x="2119" y="1207"/>
                  </a:cubicBezTo>
                  <a:cubicBezTo>
                    <a:pt x="1781" y="1207"/>
                    <a:pt x="1511" y="1750"/>
                    <a:pt x="1902" y="2155"/>
                  </a:cubicBezTo>
                  <a:cubicBezTo>
                    <a:pt x="2060" y="2314"/>
                    <a:pt x="2264" y="2400"/>
                    <a:pt x="2479" y="2400"/>
                  </a:cubicBezTo>
                  <a:cubicBezTo>
                    <a:pt x="2553" y="2400"/>
                    <a:pt x="2629" y="2389"/>
                    <a:pt x="2705" y="2368"/>
                  </a:cubicBezTo>
                  <a:cubicBezTo>
                    <a:pt x="2738" y="2368"/>
                    <a:pt x="2754" y="2352"/>
                    <a:pt x="2787" y="2352"/>
                  </a:cubicBezTo>
                  <a:lnTo>
                    <a:pt x="2869" y="2319"/>
                  </a:lnTo>
                  <a:lnTo>
                    <a:pt x="2902" y="2303"/>
                  </a:lnTo>
                  <a:cubicBezTo>
                    <a:pt x="3049" y="2237"/>
                    <a:pt x="3180" y="2139"/>
                    <a:pt x="3279" y="2008"/>
                  </a:cubicBezTo>
                  <a:cubicBezTo>
                    <a:pt x="3590" y="1532"/>
                    <a:pt x="3557" y="909"/>
                    <a:pt x="3164" y="500"/>
                  </a:cubicBezTo>
                  <a:cubicBezTo>
                    <a:pt x="2897" y="162"/>
                    <a:pt x="2469" y="0"/>
                    <a:pt x="20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2"/>
            <p:cNvSpPr/>
            <p:nvPr/>
          </p:nvSpPr>
          <p:spPr>
            <a:xfrm>
              <a:off x="1982150" y="1002750"/>
              <a:ext cx="161075" cy="92700"/>
            </a:xfrm>
            <a:custGeom>
              <a:rect b="b" l="l" r="r" t="t"/>
              <a:pathLst>
                <a:path extrusionOk="0" h="3708" w="6443">
                  <a:moveTo>
                    <a:pt x="5502" y="0"/>
                  </a:moveTo>
                  <a:cubicBezTo>
                    <a:pt x="5251" y="0"/>
                    <a:pt x="4952" y="44"/>
                    <a:pt x="4606" y="167"/>
                  </a:cubicBezTo>
                  <a:cubicBezTo>
                    <a:pt x="3759" y="469"/>
                    <a:pt x="2574" y="1042"/>
                    <a:pt x="1408" y="1042"/>
                  </a:cubicBezTo>
                  <a:cubicBezTo>
                    <a:pt x="927" y="1042"/>
                    <a:pt x="450" y="945"/>
                    <a:pt x="0" y="692"/>
                  </a:cubicBezTo>
                  <a:lnTo>
                    <a:pt x="0" y="692"/>
                  </a:lnTo>
                  <a:cubicBezTo>
                    <a:pt x="1" y="692"/>
                    <a:pt x="554" y="1335"/>
                    <a:pt x="1304" y="1335"/>
                  </a:cubicBezTo>
                  <a:cubicBezTo>
                    <a:pt x="1339" y="1335"/>
                    <a:pt x="1374" y="1334"/>
                    <a:pt x="1410" y="1331"/>
                  </a:cubicBezTo>
                  <a:cubicBezTo>
                    <a:pt x="1929" y="1307"/>
                    <a:pt x="2164" y="1167"/>
                    <a:pt x="2297" y="1167"/>
                  </a:cubicBezTo>
                  <a:cubicBezTo>
                    <a:pt x="2345" y="1167"/>
                    <a:pt x="2380" y="1185"/>
                    <a:pt x="2410" y="1233"/>
                  </a:cubicBezTo>
                  <a:cubicBezTo>
                    <a:pt x="2488" y="1324"/>
                    <a:pt x="2380" y="1374"/>
                    <a:pt x="2225" y="1374"/>
                  </a:cubicBezTo>
                  <a:cubicBezTo>
                    <a:pt x="2185" y="1374"/>
                    <a:pt x="2142" y="1370"/>
                    <a:pt x="2099" y="1364"/>
                  </a:cubicBezTo>
                  <a:cubicBezTo>
                    <a:pt x="2046" y="1340"/>
                    <a:pt x="1992" y="1330"/>
                    <a:pt x="1939" y="1330"/>
                  </a:cubicBezTo>
                  <a:cubicBezTo>
                    <a:pt x="1841" y="1330"/>
                    <a:pt x="1746" y="1366"/>
                    <a:pt x="1672" y="1429"/>
                  </a:cubicBezTo>
                  <a:cubicBezTo>
                    <a:pt x="1495" y="1591"/>
                    <a:pt x="1699" y="2102"/>
                    <a:pt x="1329" y="2102"/>
                  </a:cubicBezTo>
                  <a:cubicBezTo>
                    <a:pt x="1324" y="2102"/>
                    <a:pt x="1318" y="2102"/>
                    <a:pt x="1312" y="2101"/>
                  </a:cubicBezTo>
                  <a:lnTo>
                    <a:pt x="1312" y="2101"/>
                  </a:lnTo>
                  <a:cubicBezTo>
                    <a:pt x="1312" y="2101"/>
                    <a:pt x="1605" y="2468"/>
                    <a:pt x="2034" y="2468"/>
                  </a:cubicBezTo>
                  <a:cubicBezTo>
                    <a:pt x="2179" y="2468"/>
                    <a:pt x="2339" y="2426"/>
                    <a:pt x="2508" y="2314"/>
                  </a:cubicBezTo>
                  <a:cubicBezTo>
                    <a:pt x="3180" y="1888"/>
                    <a:pt x="2803" y="1380"/>
                    <a:pt x="3066" y="1249"/>
                  </a:cubicBezTo>
                  <a:cubicBezTo>
                    <a:pt x="3109" y="1226"/>
                    <a:pt x="3151" y="1216"/>
                    <a:pt x="3190" y="1216"/>
                  </a:cubicBezTo>
                  <a:cubicBezTo>
                    <a:pt x="3373" y="1216"/>
                    <a:pt x="3484" y="1445"/>
                    <a:pt x="3295" y="1675"/>
                  </a:cubicBezTo>
                  <a:cubicBezTo>
                    <a:pt x="3066" y="1954"/>
                    <a:pt x="2213" y="2888"/>
                    <a:pt x="3541" y="3708"/>
                  </a:cubicBezTo>
                  <a:cubicBezTo>
                    <a:pt x="3541" y="3708"/>
                    <a:pt x="3361" y="3249"/>
                    <a:pt x="3721" y="3085"/>
                  </a:cubicBezTo>
                  <a:cubicBezTo>
                    <a:pt x="4082" y="2937"/>
                    <a:pt x="4803" y="2708"/>
                    <a:pt x="4705" y="2216"/>
                  </a:cubicBezTo>
                  <a:cubicBezTo>
                    <a:pt x="4606" y="1708"/>
                    <a:pt x="4229" y="954"/>
                    <a:pt x="4836" y="511"/>
                  </a:cubicBezTo>
                  <a:cubicBezTo>
                    <a:pt x="5188" y="247"/>
                    <a:pt x="5493" y="147"/>
                    <a:pt x="5801" y="147"/>
                  </a:cubicBezTo>
                  <a:cubicBezTo>
                    <a:pt x="6009" y="147"/>
                    <a:pt x="6217" y="193"/>
                    <a:pt x="6442" y="265"/>
                  </a:cubicBezTo>
                  <a:cubicBezTo>
                    <a:pt x="6442" y="265"/>
                    <a:pt x="6119" y="0"/>
                    <a:pt x="550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2"/>
            <p:cNvSpPr/>
            <p:nvPr/>
          </p:nvSpPr>
          <p:spPr>
            <a:xfrm>
              <a:off x="2011650" y="911025"/>
              <a:ext cx="90175" cy="63125"/>
            </a:xfrm>
            <a:custGeom>
              <a:rect b="b" l="l" r="r" t="t"/>
              <a:pathLst>
                <a:path extrusionOk="0" h="2525" w="3607">
                  <a:moveTo>
                    <a:pt x="1116" y="0"/>
                  </a:moveTo>
                  <a:cubicBezTo>
                    <a:pt x="513" y="0"/>
                    <a:pt x="1" y="132"/>
                    <a:pt x="1" y="132"/>
                  </a:cubicBezTo>
                  <a:cubicBezTo>
                    <a:pt x="1" y="132"/>
                    <a:pt x="951" y="197"/>
                    <a:pt x="1197" y="541"/>
                  </a:cubicBezTo>
                  <a:cubicBezTo>
                    <a:pt x="1361" y="738"/>
                    <a:pt x="1427" y="1017"/>
                    <a:pt x="1345" y="1263"/>
                  </a:cubicBezTo>
                  <a:cubicBezTo>
                    <a:pt x="1296" y="1492"/>
                    <a:pt x="1181" y="2148"/>
                    <a:pt x="2213" y="2148"/>
                  </a:cubicBezTo>
                  <a:cubicBezTo>
                    <a:pt x="3230" y="2148"/>
                    <a:pt x="3082" y="2525"/>
                    <a:pt x="3082" y="2525"/>
                  </a:cubicBezTo>
                  <a:cubicBezTo>
                    <a:pt x="3082" y="2525"/>
                    <a:pt x="3607" y="1771"/>
                    <a:pt x="2738" y="607"/>
                  </a:cubicBezTo>
                  <a:cubicBezTo>
                    <a:pt x="2367" y="123"/>
                    <a:pt x="1699" y="0"/>
                    <a:pt x="111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2"/>
            <p:cNvSpPr/>
            <p:nvPr/>
          </p:nvSpPr>
          <p:spPr>
            <a:xfrm>
              <a:off x="1976425" y="844225"/>
              <a:ext cx="56150" cy="66825"/>
            </a:xfrm>
            <a:custGeom>
              <a:rect b="b" l="l" r="r" t="t"/>
              <a:pathLst>
                <a:path extrusionOk="0" h="2673" w="2246">
                  <a:moveTo>
                    <a:pt x="1115" y="1"/>
                  </a:moveTo>
                  <a:cubicBezTo>
                    <a:pt x="820" y="165"/>
                    <a:pt x="738" y="689"/>
                    <a:pt x="803" y="1427"/>
                  </a:cubicBezTo>
                  <a:cubicBezTo>
                    <a:pt x="869" y="2148"/>
                    <a:pt x="0" y="2607"/>
                    <a:pt x="0" y="2607"/>
                  </a:cubicBezTo>
                  <a:cubicBezTo>
                    <a:pt x="574" y="2410"/>
                    <a:pt x="1754" y="2673"/>
                    <a:pt x="2000" y="2017"/>
                  </a:cubicBezTo>
                  <a:cubicBezTo>
                    <a:pt x="2246" y="1345"/>
                    <a:pt x="1623" y="935"/>
                    <a:pt x="1262" y="722"/>
                  </a:cubicBezTo>
                  <a:cubicBezTo>
                    <a:pt x="902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2"/>
            <p:cNvSpPr/>
            <p:nvPr/>
          </p:nvSpPr>
          <p:spPr>
            <a:xfrm>
              <a:off x="1891600" y="873325"/>
              <a:ext cx="79925" cy="107400"/>
            </a:xfrm>
            <a:custGeom>
              <a:rect b="b" l="l" r="r" t="t"/>
              <a:pathLst>
                <a:path extrusionOk="0" h="4296" w="3197">
                  <a:moveTo>
                    <a:pt x="2803" y="1"/>
                  </a:move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43" y="109"/>
                    <a:pt x="2273" y="103"/>
                    <a:pt x="2191" y="103"/>
                  </a:cubicBezTo>
                  <a:cubicBezTo>
                    <a:pt x="1874" y="103"/>
                    <a:pt x="1386" y="194"/>
                    <a:pt x="1229" y="689"/>
                  </a:cubicBezTo>
                  <a:cubicBezTo>
                    <a:pt x="1049" y="1312"/>
                    <a:pt x="1197" y="1705"/>
                    <a:pt x="1410" y="1886"/>
                  </a:cubicBezTo>
                  <a:cubicBezTo>
                    <a:pt x="1623" y="2066"/>
                    <a:pt x="1623" y="2443"/>
                    <a:pt x="1475" y="2492"/>
                  </a:cubicBezTo>
                  <a:cubicBezTo>
                    <a:pt x="1444" y="2506"/>
                    <a:pt x="1407" y="2513"/>
                    <a:pt x="1370" y="2513"/>
                  </a:cubicBezTo>
                  <a:cubicBezTo>
                    <a:pt x="1232" y="2513"/>
                    <a:pt x="1083" y="2413"/>
                    <a:pt x="1147" y="2181"/>
                  </a:cubicBezTo>
                  <a:cubicBezTo>
                    <a:pt x="1220" y="1947"/>
                    <a:pt x="1047" y="1727"/>
                    <a:pt x="823" y="1727"/>
                  </a:cubicBezTo>
                  <a:cubicBezTo>
                    <a:pt x="795" y="1727"/>
                    <a:pt x="767" y="1731"/>
                    <a:pt x="738" y="1738"/>
                  </a:cubicBezTo>
                  <a:cubicBezTo>
                    <a:pt x="685" y="1745"/>
                    <a:pt x="637" y="1748"/>
                    <a:pt x="594" y="1748"/>
                  </a:cubicBezTo>
                  <a:cubicBezTo>
                    <a:pt x="420" y="1748"/>
                    <a:pt x="318" y="1695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0" y="2492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6"/>
                  </a:cubicBezTo>
                  <a:cubicBezTo>
                    <a:pt x="2639" y="1607"/>
                    <a:pt x="3196" y="1345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2"/>
            <p:cNvSpPr/>
            <p:nvPr/>
          </p:nvSpPr>
          <p:spPr>
            <a:xfrm>
              <a:off x="1786675" y="714650"/>
              <a:ext cx="202875" cy="202550"/>
            </a:xfrm>
            <a:custGeom>
              <a:rect b="b" l="l" r="r" t="t"/>
              <a:pathLst>
                <a:path extrusionOk="0" h="8102" w="8115">
                  <a:moveTo>
                    <a:pt x="2387" y="0"/>
                  </a:moveTo>
                  <a:cubicBezTo>
                    <a:pt x="2286" y="0"/>
                    <a:pt x="2184" y="7"/>
                    <a:pt x="2083" y="21"/>
                  </a:cubicBezTo>
                  <a:cubicBezTo>
                    <a:pt x="755" y="168"/>
                    <a:pt x="1" y="1987"/>
                    <a:pt x="788" y="3250"/>
                  </a:cubicBezTo>
                  <a:cubicBezTo>
                    <a:pt x="1377" y="4207"/>
                    <a:pt x="2455" y="4489"/>
                    <a:pt x="3429" y="4489"/>
                  </a:cubicBezTo>
                  <a:cubicBezTo>
                    <a:pt x="3539" y="4489"/>
                    <a:pt x="3648" y="4486"/>
                    <a:pt x="3754" y="4479"/>
                  </a:cubicBezTo>
                  <a:cubicBezTo>
                    <a:pt x="3951" y="4479"/>
                    <a:pt x="4197" y="4446"/>
                    <a:pt x="4443" y="4413"/>
                  </a:cubicBezTo>
                  <a:cubicBezTo>
                    <a:pt x="4443" y="4413"/>
                    <a:pt x="4651" y="4379"/>
                    <a:pt x="4962" y="4379"/>
                  </a:cubicBezTo>
                  <a:cubicBezTo>
                    <a:pt x="5449" y="4379"/>
                    <a:pt x="6189" y="4464"/>
                    <a:pt x="6770" y="4905"/>
                  </a:cubicBezTo>
                  <a:cubicBezTo>
                    <a:pt x="7164" y="5249"/>
                    <a:pt x="7426" y="5708"/>
                    <a:pt x="7524" y="6233"/>
                  </a:cubicBezTo>
                  <a:cubicBezTo>
                    <a:pt x="7524" y="6233"/>
                    <a:pt x="7688" y="7429"/>
                    <a:pt x="7115" y="8069"/>
                  </a:cubicBezTo>
                  <a:cubicBezTo>
                    <a:pt x="7098" y="8085"/>
                    <a:pt x="7082" y="8101"/>
                    <a:pt x="7082" y="8101"/>
                  </a:cubicBezTo>
                  <a:cubicBezTo>
                    <a:pt x="7082" y="8101"/>
                    <a:pt x="8115" y="7577"/>
                    <a:pt x="7983" y="5987"/>
                  </a:cubicBezTo>
                  <a:cubicBezTo>
                    <a:pt x="7889" y="4666"/>
                    <a:pt x="6842" y="4010"/>
                    <a:pt x="5515" y="4010"/>
                  </a:cubicBezTo>
                  <a:cubicBezTo>
                    <a:pt x="5229" y="4010"/>
                    <a:pt x="4929" y="4041"/>
                    <a:pt x="4623" y="4102"/>
                  </a:cubicBezTo>
                  <a:cubicBezTo>
                    <a:pt x="4114" y="4202"/>
                    <a:pt x="3661" y="4253"/>
                    <a:pt x="3254" y="4253"/>
                  </a:cubicBezTo>
                  <a:cubicBezTo>
                    <a:pt x="2731" y="4253"/>
                    <a:pt x="2282" y="4170"/>
                    <a:pt x="1886" y="4004"/>
                  </a:cubicBezTo>
                  <a:cubicBezTo>
                    <a:pt x="1492" y="3807"/>
                    <a:pt x="1165" y="3512"/>
                    <a:pt x="935" y="3151"/>
                  </a:cubicBezTo>
                  <a:cubicBezTo>
                    <a:pt x="214" y="1987"/>
                    <a:pt x="902" y="299"/>
                    <a:pt x="2115" y="168"/>
                  </a:cubicBezTo>
                  <a:cubicBezTo>
                    <a:pt x="2214" y="154"/>
                    <a:pt x="2313" y="146"/>
                    <a:pt x="2413" y="146"/>
                  </a:cubicBezTo>
                  <a:cubicBezTo>
                    <a:pt x="2878" y="146"/>
                    <a:pt x="3337" y="306"/>
                    <a:pt x="3607" y="643"/>
                  </a:cubicBezTo>
                  <a:cubicBezTo>
                    <a:pt x="3886" y="1037"/>
                    <a:pt x="3935" y="1561"/>
                    <a:pt x="3738" y="2004"/>
                  </a:cubicBezTo>
                  <a:cubicBezTo>
                    <a:pt x="3577" y="2339"/>
                    <a:pt x="3240" y="2543"/>
                    <a:pt x="2881" y="2543"/>
                  </a:cubicBezTo>
                  <a:cubicBezTo>
                    <a:pt x="2801" y="2543"/>
                    <a:pt x="2720" y="2533"/>
                    <a:pt x="2640" y="2512"/>
                  </a:cubicBezTo>
                  <a:cubicBezTo>
                    <a:pt x="2214" y="2397"/>
                    <a:pt x="2033" y="1971"/>
                    <a:pt x="2378" y="1922"/>
                  </a:cubicBezTo>
                  <a:cubicBezTo>
                    <a:pt x="2787" y="1856"/>
                    <a:pt x="2853" y="1512"/>
                    <a:pt x="2705" y="1217"/>
                  </a:cubicBezTo>
                  <a:cubicBezTo>
                    <a:pt x="2651" y="1096"/>
                    <a:pt x="2517" y="1027"/>
                    <a:pt x="2372" y="1027"/>
                  </a:cubicBezTo>
                  <a:cubicBezTo>
                    <a:pt x="2164" y="1027"/>
                    <a:pt x="1934" y="1168"/>
                    <a:pt x="1886" y="1496"/>
                  </a:cubicBezTo>
                  <a:cubicBezTo>
                    <a:pt x="1820" y="1758"/>
                    <a:pt x="1902" y="2037"/>
                    <a:pt x="2083" y="2250"/>
                  </a:cubicBezTo>
                  <a:cubicBezTo>
                    <a:pt x="2258" y="2434"/>
                    <a:pt x="2592" y="2592"/>
                    <a:pt x="2935" y="2592"/>
                  </a:cubicBezTo>
                  <a:cubicBezTo>
                    <a:pt x="3265" y="2592"/>
                    <a:pt x="3603" y="2446"/>
                    <a:pt x="3820" y="2037"/>
                  </a:cubicBezTo>
                  <a:cubicBezTo>
                    <a:pt x="4049" y="1561"/>
                    <a:pt x="4000" y="1004"/>
                    <a:pt x="3705" y="578"/>
                  </a:cubicBezTo>
                  <a:cubicBezTo>
                    <a:pt x="3403" y="180"/>
                    <a:pt x="2907" y="0"/>
                    <a:pt x="23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2"/>
            <p:cNvSpPr/>
            <p:nvPr/>
          </p:nvSpPr>
          <p:spPr>
            <a:xfrm>
              <a:off x="1819050" y="831225"/>
              <a:ext cx="116825" cy="59325"/>
            </a:xfrm>
            <a:custGeom>
              <a:rect b="b" l="l" r="r" t="t"/>
              <a:pathLst>
                <a:path extrusionOk="0" h="2373" w="4673">
                  <a:moveTo>
                    <a:pt x="3587" y="1"/>
                  </a:moveTo>
                  <a:cubicBezTo>
                    <a:pt x="3291" y="1"/>
                    <a:pt x="2940" y="42"/>
                    <a:pt x="2541" y="160"/>
                  </a:cubicBezTo>
                  <a:cubicBezTo>
                    <a:pt x="1975" y="321"/>
                    <a:pt x="1495" y="380"/>
                    <a:pt x="1103" y="380"/>
                  </a:cubicBezTo>
                  <a:cubicBezTo>
                    <a:pt x="576" y="380"/>
                    <a:pt x="208" y="273"/>
                    <a:pt x="1" y="160"/>
                  </a:cubicBezTo>
                  <a:lnTo>
                    <a:pt x="1" y="160"/>
                  </a:lnTo>
                  <a:cubicBezTo>
                    <a:pt x="132" y="275"/>
                    <a:pt x="263" y="390"/>
                    <a:pt x="378" y="537"/>
                  </a:cubicBezTo>
                  <a:cubicBezTo>
                    <a:pt x="453" y="642"/>
                    <a:pt x="597" y="1393"/>
                    <a:pt x="1187" y="1393"/>
                  </a:cubicBezTo>
                  <a:cubicBezTo>
                    <a:pt x="1241" y="1393"/>
                    <a:pt x="1299" y="1387"/>
                    <a:pt x="1361" y="1373"/>
                  </a:cubicBezTo>
                  <a:cubicBezTo>
                    <a:pt x="2082" y="1226"/>
                    <a:pt x="1951" y="767"/>
                    <a:pt x="2427" y="619"/>
                  </a:cubicBezTo>
                  <a:cubicBezTo>
                    <a:pt x="2519" y="591"/>
                    <a:pt x="2597" y="579"/>
                    <a:pt x="2662" y="579"/>
                  </a:cubicBezTo>
                  <a:cubicBezTo>
                    <a:pt x="2932" y="579"/>
                    <a:pt x="2975" y="786"/>
                    <a:pt x="2869" y="865"/>
                  </a:cubicBezTo>
                  <a:cubicBezTo>
                    <a:pt x="2813" y="900"/>
                    <a:pt x="2761" y="911"/>
                    <a:pt x="2706" y="911"/>
                  </a:cubicBezTo>
                  <a:cubicBezTo>
                    <a:pt x="2631" y="911"/>
                    <a:pt x="2554" y="891"/>
                    <a:pt x="2459" y="881"/>
                  </a:cubicBezTo>
                  <a:cubicBezTo>
                    <a:pt x="2451" y="881"/>
                    <a:pt x="2443" y="880"/>
                    <a:pt x="2433" y="880"/>
                  </a:cubicBezTo>
                  <a:cubicBezTo>
                    <a:pt x="2249" y="880"/>
                    <a:pt x="1812" y="1033"/>
                    <a:pt x="1968" y="1439"/>
                  </a:cubicBezTo>
                  <a:cubicBezTo>
                    <a:pt x="2132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5" y="2127"/>
                  </a:cubicBezTo>
                  <a:cubicBezTo>
                    <a:pt x="3705" y="1865"/>
                    <a:pt x="3853" y="1406"/>
                    <a:pt x="3738" y="996"/>
                  </a:cubicBezTo>
                  <a:cubicBezTo>
                    <a:pt x="3625" y="502"/>
                    <a:pt x="3950" y="202"/>
                    <a:pt x="4430" y="202"/>
                  </a:cubicBezTo>
                  <a:cubicBezTo>
                    <a:pt x="4507" y="202"/>
                    <a:pt x="4588" y="210"/>
                    <a:pt x="4672" y="226"/>
                  </a:cubicBezTo>
                  <a:cubicBezTo>
                    <a:pt x="4672" y="226"/>
                    <a:pt x="4279" y="1"/>
                    <a:pt x="358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2"/>
            <p:cNvSpPr/>
            <p:nvPr/>
          </p:nvSpPr>
          <p:spPr>
            <a:xfrm>
              <a:off x="1848975" y="721700"/>
              <a:ext cx="80750" cy="83725"/>
            </a:xfrm>
            <a:custGeom>
              <a:rect b="b" l="l" r="r" t="t"/>
              <a:pathLst>
                <a:path extrusionOk="0" h="3349" w="3230">
                  <a:moveTo>
                    <a:pt x="1262" y="1"/>
                  </a:moveTo>
                  <a:lnTo>
                    <a:pt x="1262" y="1"/>
                  </a:lnTo>
                  <a:cubicBezTo>
                    <a:pt x="1689" y="427"/>
                    <a:pt x="1836" y="1066"/>
                    <a:pt x="1639" y="1656"/>
                  </a:cubicBezTo>
                  <a:cubicBezTo>
                    <a:pt x="1394" y="2417"/>
                    <a:pt x="864" y="2608"/>
                    <a:pt x="414" y="2608"/>
                  </a:cubicBezTo>
                  <a:cubicBezTo>
                    <a:pt x="262" y="2608"/>
                    <a:pt x="120" y="2587"/>
                    <a:pt x="0" y="2558"/>
                  </a:cubicBezTo>
                  <a:lnTo>
                    <a:pt x="0" y="2558"/>
                  </a:lnTo>
                  <a:cubicBezTo>
                    <a:pt x="0" y="2558"/>
                    <a:pt x="228" y="3348"/>
                    <a:pt x="1006" y="3348"/>
                  </a:cubicBezTo>
                  <a:cubicBezTo>
                    <a:pt x="1036" y="3348"/>
                    <a:pt x="1067" y="3347"/>
                    <a:pt x="1099" y="3345"/>
                  </a:cubicBezTo>
                  <a:cubicBezTo>
                    <a:pt x="1934" y="3279"/>
                    <a:pt x="1885" y="2640"/>
                    <a:pt x="1869" y="2345"/>
                  </a:cubicBezTo>
                  <a:cubicBezTo>
                    <a:pt x="1869" y="2066"/>
                    <a:pt x="1853" y="1837"/>
                    <a:pt x="1967" y="1837"/>
                  </a:cubicBezTo>
                  <a:cubicBezTo>
                    <a:pt x="2066" y="1837"/>
                    <a:pt x="2098" y="1951"/>
                    <a:pt x="2033" y="2148"/>
                  </a:cubicBezTo>
                  <a:cubicBezTo>
                    <a:pt x="1967" y="2345"/>
                    <a:pt x="1820" y="2984"/>
                    <a:pt x="2918" y="3082"/>
                  </a:cubicBezTo>
                  <a:cubicBezTo>
                    <a:pt x="2787" y="3000"/>
                    <a:pt x="2754" y="2804"/>
                    <a:pt x="2852" y="2673"/>
                  </a:cubicBezTo>
                  <a:cubicBezTo>
                    <a:pt x="3000" y="2410"/>
                    <a:pt x="3229" y="1968"/>
                    <a:pt x="2492" y="1345"/>
                  </a:cubicBezTo>
                  <a:cubicBezTo>
                    <a:pt x="1771" y="722"/>
                    <a:pt x="1705" y="279"/>
                    <a:pt x="12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2"/>
            <p:cNvSpPr/>
            <p:nvPr/>
          </p:nvSpPr>
          <p:spPr>
            <a:xfrm>
              <a:off x="1765775" y="602275"/>
              <a:ext cx="38150" cy="191575"/>
            </a:xfrm>
            <a:custGeom>
              <a:rect b="b" l="l" r="r" t="t"/>
              <a:pathLst>
                <a:path extrusionOk="0" h="7663" w="1526">
                  <a:moveTo>
                    <a:pt x="625" y="0"/>
                  </a:moveTo>
                  <a:cubicBezTo>
                    <a:pt x="557" y="0"/>
                    <a:pt x="485" y="17"/>
                    <a:pt x="411" y="57"/>
                  </a:cubicBezTo>
                  <a:cubicBezTo>
                    <a:pt x="1" y="287"/>
                    <a:pt x="329" y="844"/>
                    <a:pt x="591" y="1106"/>
                  </a:cubicBezTo>
                  <a:cubicBezTo>
                    <a:pt x="706" y="1205"/>
                    <a:pt x="771" y="1483"/>
                    <a:pt x="788" y="1860"/>
                  </a:cubicBezTo>
                  <a:cubicBezTo>
                    <a:pt x="837" y="2565"/>
                    <a:pt x="820" y="3286"/>
                    <a:pt x="738" y="3991"/>
                  </a:cubicBezTo>
                  <a:cubicBezTo>
                    <a:pt x="607" y="5368"/>
                    <a:pt x="771" y="7122"/>
                    <a:pt x="1460" y="7663"/>
                  </a:cubicBezTo>
                  <a:cubicBezTo>
                    <a:pt x="1460" y="7663"/>
                    <a:pt x="804" y="7056"/>
                    <a:pt x="952" y="5171"/>
                  </a:cubicBezTo>
                  <a:cubicBezTo>
                    <a:pt x="1050" y="3975"/>
                    <a:pt x="1411" y="2827"/>
                    <a:pt x="1476" y="1860"/>
                  </a:cubicBezTo>
                  <a:cubicBezTo>
                    <a:pt x="1525" y="1286"/>
                    <a:pt x="1460" y="795"/>
                    <a:pt x="1181" y="369"/>
                  </a:cubicBezTo>
                  <a:cubicBezTo>
                    <a:pt x="1181" y="369"/>
                    <a:pt x="947" y="0"/>
                    <a:pt x="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2"/>
            <p:cNvSpPr/>
            <p:nvPr/>
          </p:nvSpPr>
          <p:spPr>
            <a:xfrm>
              <a:off x="1647350" y="577200"/>
              <a:ext cx="212300" cy="254350"/>
            </a:xfrm>
            <a:custGeom>
              <a:rect b="b" l="l" r="r" t="t"/>
              <a:pathLst>
                <a:path extrusionOk="0" h="10174" w="8492">
                  <a:moveTo>
                    <a:pt x="2196" y="0"/>
                  </a:moveTo>
                  <a:cubicBezTo>
                    <a:pt x="1297" y="0"/>
                    <a:pt x="473" y="468"/>
                    <a:pt x="247" y="1175"/>
                  </a:cubicBezTo>
                  <a:cubicBezTo>
                    <a:pt x="1" y="1781"/>
                    <a:pt x="197" y="2470"/>
                    <a:pt x="722" y="2863"/>
                  </a:cubicBezTo>
                  <a:lnTo>
                    <a:pt x="788" y="2896"/>
                  </a:lnTo>
                  <a:cubicBezTo>
                    <a:pt x="1019" y="3031"/>
                    <a:pt x="1281" y="3101"/>
                    <a:pt x="1544" y="3101"/>
                  </a:cubicBezTo>
                  <a:cubicBezTo>
                    <a:pt x="1822" y="3101"/>
                    <a:pt x="2100" y="3023"/>
                    <a:pt x="2345" y="2863"/>
                  </a:cubicBezTo>
                  <a:cubicBezTo>
                    <a:pt x="2492" y="2765"/>
                    <a:pt x="2623" y="2601"/>
                    <a:pt x="2673" y="2437"/>
                  </a:cubicBezTo>
                  <a:cubicBezTo>
                    <a:pt x="2817" y="2034"/>
                    <a:pt x="2505" y="1643"/>
                    <a:pt x="2116" y="1643"/>
                  </a:cubicBezTo>
                  <a:cubicBezTo>
                    <a:pt x="2062" y="1643"/>
                    <a:pt x="2007" y="1651"/>
                    <a:pt x="1951" y="1667"/>
                  </a:cubicBezTo>
                  <a:cubicBezTo>
                    <a:pt x="1624" y="1732"/>
                    <a:pt x="1443" y="2076"/>
                    <a:pt x="1574" y="2388"/>
                  </a:cubicBezTo>
                  <a:cubicBezTo>
                    <a:pt x="1650" y="2640"/>
                    <a:pt x="1939" y="2669"/>
                    <a:pt x="2068" y="2669"/>
                  </a:cubicBezTo>
                  <a:cubicBezTo>
                    <a:pt x="2107" y="2669"/>
                    <a:pt x="2132" y="2666"/>
                    <a:pt x="2132" y="2666"/>
                  </a:cubicBezTo>
                  <a:lnTo>
                    <a:pt x="2132" y="2666"/>
                  </a:lnTo>
                  <a:cubicBezTo>
                    <a:pt x="2099" y="2748"/>
                    <a:pt x="2033" y="2814"/>
                    <a:pt x="1951" y="2863"/>
                  </a:cubicBezTo>
                  <a:cubicBezTo>
                    <a:pt x="1828" y="2929"/>
                    <a:pt x="1697" y="2962"/>
                    <a:pt x="1566" y="2962"/>
                  </a:cubicBezTo>
                  <a:cubicBezTo>
                    <a:pt x="1435" y="2962"/>
                    <a:pt x="1304" y="2929"/>
                    <a:pt x="1181" y="2863"/>
                  </a:cubicBezTo>
                  <a:cubicBezTo>
                    <a:pt x="1099" y="2830"/>
                    <a:pt x="1033" y="2765"/>
                    <a:pt x="951" y="2716"/>
                  </a:cubicBezTo>
                  <a:cubicBezTo>
                    <a:pt x="525" y="2322"/>
                    <a:pt x="443" y="1093"/>
                    <a:pt x="1165" y="519"/>
                  </a:cubicBezTo>
                  <a:cubicBezTo>
                    <a:pt x="1489" y="269"/>
                    <a:pt x="1866" y="137"/>
                    <a:pt x="2261" y="137"/>
                  </a:cubicBezTo>
                  <a:cubicBezTo>
                    <a:pt x="2305" y="137"/>
                    <a:pt x="2349" y="139"/>
                    <a:pt x="2394" y="142"/>
                  </a:cubicBezTo>
                  <a:cubicBezTo>
                    <a:pt x="2525" y="142"/>
                    <a:pt x="2656" y="175"/>
                    <a:pt x="2787" y="208"/>
                  </a:cubicBezTo>
                  <a:cubicBezTo>
                    <a:pt x="3886" y="454"/>
                    <a:pt x="4607" y="1634"/>
                    <a:pt x="4820" y="2847"/>
                  </a:cubicBezTo>
                  <a:lnTo>
                    <a:pt x="4820" y="2863"/>
                  </a:lnTo>
                  <a:cubicBezTo>
                    <a:pt x="5066" y="4109"/>
                    <a:pt x="4820" y="5355"/>
                    <a:pt x="4902" y="6469"/>
                  </a:cubicBezTo>
                  <a:cubicBezTo>
                    <a:pt x="4853" y="7485"/>
                    <a:pt x="5246" y="8485"/>
                    <a:pt x="5984" y="9190"/>
                  </a:cubicBezTo>
                  <a:cubicBezTo>
                    <a:pt x="6688" y="9797"/>
                    <a:pt x="7574" y="10141"/>
                    <a:pt x="8491" y="10174"/>
                  </a:cubicBezTo>
                  <a:cubicBezTo>
                    <a:pt x="7590" y="10108"/>
                    <a:pt x="6721" y="9747"/>
                    <a:pt x="6049" y="9125"/>
                  </a:cubicBezTo>
                  <a:cubicBezTo>
                    <a:pt x="5344" y="8436"/>
                    <a:pt x="4984" y="7469"/>
                    <a:pt x="5049" y="6486"/>
                  </a:cubicBezTo>
                  <a:cubicBezTo>
                    <a:pt x="4984" y="5387"/>
                    <a:pt x="5246" y="4158"/>
                    <a:pt x="5000" y="2863"/>
                  </a:cubicBezTo>
                  <a:lnTo>
                    <a:pt x="5000" y="2847"/>
                  </a:lnTo>
                  <a:cubicBezTo>
                    <a:pt x="4787" y="1585"/>
                    <a:pt x="4017" y="323"/>
                    <a:pt x="2820" y="77"/>
                  </a:cubicBezTo>
                  <a:cubicBezTo>
                    <a:pt x="2612" y="25"/>
                    <a:pt x="2402" y="0"/>
                    <a:pt x="21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2"/>
            <p:cNvSpPr/>
            <p:nvPr/>
          </p:nvSpPr>
          <p:spPr>
            <a:xfrm>
              <a:off x="1638750" y="616400"/>
              <a:ext cx="116400" cy="137300"/>
            </a:xfrm>
            <a:custGeom>
              <a:rect b="b" l="l" r="r" t="t"/>
              <a:pathLst>
                <a:path extrusionOk="0" h="5492" w="4656">
                  <a:moveTo>
                    <a:pt x="296" y="0"/>
                  </a:moveTo>
                  <a:cubicBezTo>
                    <a:pt x="99" y="394"/>
                    <a:pt x="1" y="853"/>
                    <a:pt x="66" y="1295"/>
                  </a:cubicBezTo>
                  <a:cubicBezTo>
                    <a:pt x="115" y="1918"/>
                    <a:pt x="328" y="2508"/>
                    <a:pt x="689" y="3033"/>
                  </a:cubicBezTo>
                  <a:cubicBezTo>
                    <a:pt x="1182" y="3715"/>
                    <a:pt x="1948" y="3793"/>
                    <a:pt x="2273" y="3793"/>
                  </a:cubicBezTo>
                  <a:cubicBezTo>
                    <a:pt x="2369" y="3793"/>
                    <a:pt x="2426" y="3787"/>
                    <a:pt x="2426" y="3787"/>
                  </a:cubicBezTo>
                  <a:cubicBezTo>
                    <a:pt x="2164" y="3705"/>
                    <a:pt x="2115" y="3377"/>
                    <a:pt x="2295" y="3131"/>
                  </a:cubicBezTo>
                  <a:cubicBezTo>
                    <a:pt x="2459" y="2983"/>
                    <a:pt x="2426" y="2721"/>
                    <a:pt x="2246" y="2606"/>
                  </a:cubicBezTo>
                  <a:cubicBezTo>
                    <a:pt x="2115" y="2557"/>
                    <a:pt x="1853" y="2328"/>
                    <a:pt x="2082" y="2197"/>
                  </a:cubicBezTo>
                  <a:cubicBezTo>
                    <a:pt x="2108" y="2179"/>
                    <a:pt x="2138" y="2170"/>
                    <a:pt x="2169" y="2170"/>
                  </a:cubicBezTo>
                  <a:cubicBezTo>
                    <a:pt x="2396" y="2170"/>
                    <a:pt x="2732" y="2611"/>
                    <a:pt x="2689" y="3115"/>
                  </a:cubicBezTo>
                  <a:cubicBezTo>
                    <a:pt x="2640" y="3688"/>
                    <a:pt x="2902" y="3852"/>
                    <a:pt x="3312" y="4147"/>
                  </a:cubicBezTo>
                  <a:cubicBezTo>
                    <a:pt x="3705" y="4426"/>
                    <a:pt x="3459" y="4950"/>
                    <a:pt x="3459" y="4950"/>
                  </a:cubicBezTo>
                  <a:cubicBezTo>
                    <a:pt x="4180" y="4541"/>
                    <a:pt x="4016" y="3869"/>
                    <a:pt x="3934" y="3721"/>
                  </a:cubicBezTo>
                  <a:cubicBezTo>
                    <a:pt x="3853" y="3557"/>
                    <a:pt x="3656" y="3311"/>
                    <a:pt x="3885" y="3213"/>
                  </a:cubicBezTo>
                  <a:cubicBezTo>
                    <a:pt x="3901" y="3205"/>
                    <a:pt x="3916" y="3202"/>
                    <a:pt x="3930" y="3202"/>
                  </a:cubicBezTo>
                  <a:cubicBezTo>
                    <a:pt x="4128" y="3202"/>
                    <a:pt x="4213" y="3915"/>
                    <a:pt x="4213" y="4557"/>
                  </a:cubicBezTo>
                  <a:cubicBezTo>
                    <a:pt x="4180" y="4934"/>
                    <a:pt x="4344" y="5278"/>
                    <a:pt x="4656" y="5491"/>
                  </a:cubicBezTo>
                  <a:cubicBezTo>
                    <a:pt x="4525" y="5163"/>
                    <a:pt x="4459" y="4803"/>
                    <a:pt x="4475" y="4459"/>
                  </a:cubicBezTo>
                  <a:cubicBezTo>
                    <a:pt x="4459" y="3934"/>
                    <a:pt x="4557" y="3033"/>
                    <a:pt x="3656" y="2410"/>
                  </a:cubicBezTo>
                  <a:cubicBezTo>
                    <a:pt x="2738" y="1771"/>
                    <a:pt x="1640" y="2049"/>
                    <a:pt x="853" y="1492"/>
                  </a:cubicBezTo>
                  <a:cubicBezTo>
                    <a:pt x="771" y="1426"/>
                    <a:pt x="705" y="1361"/>
                    <a:pt x="640" y="1295"/>
                  </a:cubicBezTo>
                  <a:cubicBezTo>
                    <a:pt x="328" y="935"/>
                    <a:pt x="197" y="459"/>
                    <a:pt x="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2"/>
            <p:cNvSpPr/>
            <p:nvPr/>
          </p:nvSpPr>
          <p:spPr>
            <a:xfrm>
              <a:off x="2070250" y="758150"/>
              <a:ext cx="99200" cy="219350"/>
            </a:xfrm>
            <a:custGeom>
              <a:rect b="b" l="l" r="r" t="t"/>
              <a:pathLst>
                <a:path extrusionOk="0" h="8774" w="3968">
                  <a:moveTo>
                    <a:pt x="1901" y="0"/>
                  </a:moveTo>
                  <a:cubicBezTo>
                    <a:pt x="1744" y="0"/>
                    <a:pt x="1584" y="22"/>
                    <a:pt x="1427" y="67"/>
                  </a:cubicBezTo>
                  <a:cubicBezTo>
                    <a:pt x="673" y="264"/>
                    <a:pt x="132" y="920"/>
                    <a:pt x="66" y="1706"/>
                  </a:cubicBezTo>
                  <a:cubicBezTo>
                    <a:pt x="1" y="2509"/>
                    <a:pt x="410" y="3296"/>
                    <a:pt x="1000" y="3854"/>
                  </a:cubicBezTo>
                  <a:cubicBezTo>
                    <a:pt x="1591" y="4444"/>
                    <a:pt x="2361" y="4722"/>
                    <a:pt x="2902" y="5230"/>
                  </a:cubicBezTo>
                  <a:cubicBezTo>
                    <a:pt x="3426" y="5689"/>
                    <a:pt x="3754" y="6361"/>
                    <a:pt x="3820" y="7066"/>
                  </a:cubicBezTo>
                  <a:cubicBezTo>
                    <a:pt x="3836" y="7738"/>
                    <a:pt x="3492" y="8410"/>
                    <a:pt x="2918" y="8574"/>
                  </a:cubicBezTo>
                  <a:cubicBezTo>
                    <a:pt x="2785" y="8624"/>
                    <a:pt x="2649" y="8647"/>
                    <a:pt x="2515" y="8647"/>
                  </a:cubicBezTo>
                  <a:cubicBezTo>
                    <a:pt x="2074" y="8647"/>
                    <a:pt x="1667" y="8395"/>
                    <a:pt x="1541" y="8017"/>
                  </a:cubicBezTo>
                  <a:cubicBezTo>
                    <a:pt x="1328" y="7574"/>
                    <a:pt x="1541" y="7033"/>
                    <a:pt x="1984" y="6853"/>
                  </a:cubicBezTo>
                  <a:cubicBezTo>
                    <a:pt x="2082" y="6820"/>
                    <a:pt x="2164" y="6804"/>
                    <a:pt x="2263" y="6804"/>
                  </a:cubicBezTo>
                  <a:cubicBezTo>
                    <a:pt x="2263" y="6804"/>
                    <a:pt x="2291" y="6801"/>
                    <a:pt x="2337" y="6801"/>
                  </a:cubicBezTo>
                  <a:cubicBezTo>
                    <a:pt x="2473" y="6801"/>
                    <a:pt x="2758" y="6829"/>
                    <a:pt x="2869" y="7050"/>
                  </a:cubicBezTo>
                  <a:cubicBezTo>
                    <a:pt x="2869" y="7050"/>
                    <a:pt x="2879" y="7098"/>
                    <a:pt x="2846" y="7098"/>
                  </a:cubicBezTo>
                  <a:cubicBezTo>
                    <a:pt x="2836" y="7098"/>
                    <a:pt x="2822" y="7094"/>
                    <a:pt x="2804" y="7083"/>
                  </a:cubicBezTo>
                  <a:cubicBezTo>
                    <a:pt x="2735" y="7048"/>
                    <a:pt x="2661" y="7031"/>
                    <a:pt x="2589" y="7031"/>
                  </a:cubicBezTo>
                  <a:cubicBezTo>
                    <a:pt x="2487" y="7031"/>
                    <a:pt x="2388" y="7065"/>
                    <a:pt x="2312" y="7132"/>
                  </a:cubicBezTo>
                  <a:cubicBezTo>
                    <a:pt x="2050" y="7378"/>
                    <a:pt x="2115" y="7787"/>
                    <a:pt x="2427" y="7951"/>
                  </a:cubicBezTo>
                  <a:cubicBezTo>
                    <a:pt x="2510" y="7993"/>
                    <a:pt x="2598" y="8014"/>
                    <a:pt x="2682" y="8014"/>
                  </a:cubicBezTo>
                  <a:cubicBezTo>
                    <a:pt x="2994" y="8014"/>
                    <a:pt x="3260" y="7737"/>
                    <a:pt x="3131" y="7247"/>
                  </a:cubicBezTo>
                  <a:cubicBezTo>
                    <a:pt x="3030" y="6927"/>
                    <a:pt x="2736" y="6711"/>
                    <a:pt x="2408" y="6711"/>
                  </a:cubicBezTo>
                  <a:cubicBezTo>
                    <a:pt x="2365" y="6711"/>
                    <a:pt x="2322" y="6715"/>
                    <a:pt x="2279" y="6722"/>
                  </a:cubicBezTo>
                  <a:cubicBezTo>
                    <a:pt x="2164" y="6722"/>
                    <a:pt x="2050" y="6755"/>
                    <a:pt x="1951" y="6804"/>
                  </a:cubicBezTo>
                  <a:cubicBezTo>
                    <a:pt x="1476" y="7017"/>
                    <a:pt x="1263" y="7574"/>
                    <a:pt x="1459" y="8066"/>
                  </a:cubicBezTo>
                  <a:cubicBezTo>
                    <a:pt x="1588" y="8490"/>
                    <a:pt x="2049" y="8773"/>
                    <a:pt x="2542" y="8773"/>
                  </a:cubicBezTo>
                  <a:cubicBezTo>
                    <a:pt x="2678" y="8773"/>
                    <a:pt x="2816" y="8751"/>
                    <a:pt x="2951" y="8705"/>
                  </a:cubicBezTo>
                  <a:cubicBezTo>
                    <a:pt x="3590" y="8525"/>
                    <a:pt x="3967" y="7787"/>
                    <a:pt x="3951" y="7066"/>
                  </a:cubicBezTo>
                  <a:cubicBezTo>
                    <a:pt x="3918" y="6312"/>
                    <a:pt x="3574" y="5607"/>
                    <a:pt x="3000" y="5099"/>
                  </a:cubicBezTo>
                  <a:cubicBezTo>
                    <a:pt x="2427" y="4558"/>
                    <a:pt x="1673" y="4280"/>
                    <a:pt x="1115" y="3722"/>
                  </a:cubicBezTo>
                  <a:cubicBezTo>
                    <a:pt x="558" y="3165"/>
                    <a:pt x="165" y="2460"/>
                    <a:pt x="230" y="1723"/>
                  </a:cubicBezTo>
                  <a:cubicBezTo>
                    <a:pt x="246" y="1264"/>
                    <a:pt x="460" y="854"/>
                    <a:pt x="820" y="559"/>
                  </a:cubicBezTo>
                  <a:cubicBezTo>
                    <a:pt x="968" y="444"/>
                    <a:pt x="1148" y="362"/>
                    <a:pt x="1345" y="297"/>
                  </a:cubicBezTo>
                  <a:cubicBezTo>
                    <a:pt x="1484" y="256"/>
                    <a:pt x="1632" y="235"/>
                    <a:pt x="1781" y="235"/>
                  </a:cubicBezTo>
                  <a:cubicBezTo>
                    <a:pt x="1931" y="235"/>
                    <a:pt x="2082" y="256"/>
                    <a:pt x="2230" y="297"/>
                  </a:cubicBezTo>
                  <a:cubicBezTo>
                    <a:pt x="3246" y="575"/>
                    <a:pt x="3574" y="1936"/>
                    <a:pt x="2885" y="2591"/>
                  </a:cubicBezTo>
                  <a:cubicBezTo>
                    <a:pt x="2754" y="2739"/>
                    <a:pt x="2574" y="2821"/>
                    <a:pt x="2394" y="2854"/>
                  </a:cubicBezTo>
                  <a:cubicBezTo>
                    <a:pt x="2330" y="2863"/>
                    <a:pt x="2270" y="2867"/>
                    <a:pt x="2213" y="2867"/>
                  </a:cubicBezTo>
                  <a:cubicBezTo>
                    <a:pt x="1741" y="2867"/>
                    <a:pt x="1498" y="2585"/>
                    <a:pt x="1541" y="2395"/>
                  </a:cubicBezTo>
                  <a:cubicBezTo>
                    <a:pt x="1541" y="2395"/>
                    <a:pt x="1541" y="2362"/>
                    <a:pt x="1607" y="2362"/>
                  </a:cubicBezTo>
                  <a:cubicBezTo>
                    <a:pt x="1618" y="2362"/>
                    <a:pt x="1639" y="2363"/>
                    <a:pt x="1667" y="2363"/>
                  </a:cubicBezTo>
                  <a:cubicBezTo>
                    <a:pt x="1807" y="2363"/>
                    <a:pt x="2123" y="2340"/>
                    <a:pt x="2246" y="2067"/>
                  </a:cubicBezTo>
                  <a:cubicBezTo>
                    <a:pt x="2391" y="1685"/>
                    <a:pt x="2102" y="1346"/>
                    <a:pt x="1762" y="1346"/>
                  </a:cubicBezTo>
                  <a:cubicBezTo>
                    <a:pt x="1679" y="1346"/>
                    <a:pt x="1593" y="1366"/>
                    <a:pt x="1509" y="1411"/>
                  </a:cubicBezTo>
                  <a:cubicBezTo>
                    <a:pt x="902" y="1805"/>
                    <a:pt x="1050" y="2706"/>
                    <a:pt x="1722" y="2903"/>
                  </a:cubicBezTo>
                  <a:cubicBezTo>
                    <a:pt x="1901" y="2983"/>
                    <a:pt x="2088" y="3021"/>
                    <a:pt x="2272" y="3021"/>
                  </a:cubicBezTo>
                  <a:cubicBezTo>
                    <a:pt x="2727" y="3021"/>
                    <a:pt x="3160" y="2787"/>
                    <a:pt x="3394" y="2378"/>
                  </a:cubicBezTo>
                  <a:cubicBezTo>
                    <a:pt x="3656" y="1821"/>
                    <a:pt x="3607" y="1182"/>
                    <a:pt x="3263" y="690"/>
                  </a:cubicBezTo>
                  <a:cubicBezTo>
                    <a:pt x="2934" y="248"/>
                    <a:pt x="2430" y="0"/>
                    <a:pt x="19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2"/>
            <p:cNvSpPr/>
            <p:nvPr/>
          </p:nvSpPr>
          <p:spPr>
            <a:xfrm>
              <a:off x="2125175" y="841375"/>
              <a:ext cx="42625" cy="60250"/>
            </a:xfrm>
            <a:custGeom>
              <a:rect b="b" l="l" r="r" t="t"/>
              <a:pathLst>
                <a:path extrusionOk="0" h="2410" w="1705">
                  <a:moveTo>
                    <a:pt x="197" y="0"/>
                  </a:moveTo>
                  <a:cubicBezTo>
                    <a:pt x="197" y="164"/>
                    <a:pt x="164" y="328"/>
                    <a:pt x="98" y="475"/>
                  </a:cubicBezTo>
                  <a:cubicBezTo>
                    <a:pt x="0" y="852"/>
                    <a:pt x="311" y="1115"/>
                    <a:pt x="951" y="1393"/>
                  </a:cubicBezTo>
                  <a:cubicBezTo>
                    <a:pt x="1328" y="1606"/>
                    <a:pt x="1590" y="1983"/>
                    <a:pt x="1656" y="2410"/>
                  </a:cubicBezTo>
                  <a:cubicBezTo>
                    <a:pt x="1705" y="393"/>
                    <a:pt x="869" y="328"/>
                    <a:pt x="672" y="328"/>
                  </a:cubicBezTo>
                  <a:cubicBezTo>
                    <a:pt x="655" y="329"/>
                    <a:pt x="639" y="330"/>
                    <a:pt x="623" y="330"/>
                  </a:cubicBezTo>
                  <a:cubicBezTo>
                    <a:pt x="459" y="330"/>
                    <a:pt x="374" y="254"/>
                    <a:pt x="344" y="164"/>
                  </a:cubicBezTo>
                  <a:cubicBezTo>
                    <a:pt x="328" y="66"/>
                    <a:pt x="197" y="0"/>
                    <a:pt x="1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2"/>
            <p:cNvSpPr/>
            <p:nvPr/>
          </p:nvSpPr>
          <p:spPr>
            <a:xfrm>
              <a:off x="1990750" y="663525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9" y="574"/>
                    <a:pt x="361" y="1197"/>
                    <a:pt x="755" y="1820"/>
                  </a:cubicBezTo>
                  <a:cubicBezTo>
                    <a:pt x="1197" y="2508"/>
                    <a:pt x="1787" y="2295"/>
                    <a:pt x="1984" y="2869"/>
                  </a:cubicBezTo>
                  <a:cubicBezTo>
                    <a:pt x="1984" y="2869"/>
                    <a:pt x="2066" y="3164"/>
                    <a:pt x="1869" y="3262"/>
                  </a:cubicBezTo>
                  <a:cubicBezTo>
                    <a:pt x="1836" y="3284"/>
                    <a:pt x="1803" y="3293"/>
                    <a:pt x="1773" y="3293"/>
                  </a:cubicBezTo>
                  <a:cubicBezTo>
                    <a:pt x="1639" y="3293"/>
                    <a:pt x="1541" y="3114"/>
                    <a:pt x="1541" y="2967"/>
                  </a:cubicBezTo>
                  <a:cubicBezTo>
                    <a:pt x="1476" y="2656"/>
                    <a:pt x="1230" y="2426"/>
                    <a:pt x="935" y="2377"/>
                  </a:cubicBezTo>
                  <a:cubicBezTo>
                    <a:pt x="542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2" y="2361"/>
                    <a:pt x="558" y="2508"/>
                    <a:pt x="525" y="2656"/>
                  </a:cubicBezTo>
                  <a:cubicBezTo>
                    <a:pt x="460" y="2787"/>
                    <a:pt x="165" y="3295"/>
                    <a:pt x="722" y="3672"/>
                  </a:cubicBezTo>
                  <a:cubicBezTo>
                    <a:pt x="1296" y="4049"/>
                    <a:pt x="1574" y="3852"/>
                    <a:pt x="1689" y="4491"/>
                  </a:cubicBezTo>
                  <a:cubicBezTo>
                    <a:pt x="1787" y="5131"/>
                    <a:pt x="1837" y="5901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3" y="5424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8" y="5131"/>
                    <a:pt x="1" y="6114"/>
                    <a:pt x="935" y="6606"/>
                  </a:cubicBezTo>
                  <a:cubicBezTo>
                    <a:pt x="1869" y="7098"/>
                    <a:pt x="1804" y="6737"/>
                    <a:pt x="3082" y="7786"/>
                  </a:cubicBezTo>
                  <a:cubicBezTo>
                    <a:pt x="4131" y="8655"/>
                    <a:pt x="4344" y="8688"/>
                    <a:pt x="4344" y="8688"/>
                  </a:cubicBezTo>
                  <a:cubicBezTo>
                    <a:pt x="4317" y="8683"/>
                    <a:pt x="4290" y="8681"/>
                    <a:pt x="4263" y="8681"/>
                  </a:cubicBezTo>
                  <a:cubicBezTo>
                    <a:pt x="4082" y="8681"/>
                    <a:pt x="3920" y="8774"/>
                    <a:pt x="3820" y="8917"/>
                  </a:cubicBezTo>
                  <a:cubicBezTo>
                    <a:pt x="3623" y="9212"/>
                    <a:pt x="3722" y="9638"/>
                    <a:pt x="4049" y="9802"/>
                  </a:cubicBezTo>
                  <a:cubicBezTo>
                    <a:pt x="4049" y="9802"/>
                    <a:pt x="3935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5" y="9572"/>
                    <a:pt x="4422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8" y="9421"/>
                    <a:pt x="5183" y="9322"/>
                    <a:pt x="5410" y="9322"/>
                  </a:cubicBezTo>
                  <a:cubicBezTo>
                    <a:pt x="5713" y="9322"/>
                    <a:pt x="6075" y="9498"/>
                    <a:pt x="6393" y="10032"/>
                  </a:cubicBezTo>
                  <a:cubicBezTo>
                    <a:pt x="6393" y="10032"/>
                    <a:pt x="6164" y="9212"/>
                    <a:pt x="4836" y="8688"/>
                  </a:cubicBezTo>
                  <a:cubicBezTo>
                    <a:pt x="3131" y="7966"/>
                    <a:pt x="2050" y="6262"/>
                    <a:pt x="2132" y="4409"/>
                  </a:cubicBezTo>
                  <a:cubicBezTo>
                    <a:pt x="2214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2"/>
            <p:cNvSpPr/>
            <p:nvPr/>
          </p:nvSpPr>
          <p:spPr>
            <a:xfrm>
              <a:off x="2104275" y="86840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2"/>
            <p:cNvSpPr/>
            <p:nvPr/>
          </p:nvSpPr>
          <p:spPr>
            <a:xfrm>
              <a:off x="2037475" y="599775"/>
              <a:ext cx="68875" cy="268650"/>
            </a:xfrm>
            <a:custGeom>
              <a:rect b="b" l="l" r="r" t="t"/>
              <a:pathLst>
                <a:path extrusionOk="0" h="10746" w="2755">
                  <a:moveTo>
                    <a:pt x="1293" y="1"/>
                  </a:moveTo>
                  <a:cubicBezTo>
                    <a:pt x="711" y="1"/>
                    <a:pt x="161" y="375"/>
                    <a:pt x="99" y="895"/>
                  </a:cubicBezTo>
                  <a:cubicBezTo>
                    <a:pt x="0" y="1419"/>
                    <a:pt x="377" y="1911"/>
                    <a:pt x="902" y="1960"/>
                  </a:cubicBezTo>
                  <a:lnTo>
                    <a:pt x="1049" y="1960"/>
                  </a:lnTo>
                  <a:cubicBezTo>
                    <a:pt x="1574" y="1927"/>
                    <a:pt x="1836" y="1321"/>
                    <a:pt x="1639" y="1075"/>
                  </a:cubicBezTo>
                  <a:cubicBezTo>
                    <a:pt x="1561" y="955"/>
                    <a:pt x="1441" y="901"/>
                    <a:pt x="1322" y="901"/>
                  </a:cubicBezTo>
                  <a:cubicBezTo>
                    <a:pt x="1116" y="901"/>
                    <a:pt x="914" y="1062"/>
                    <a:pt x="935" y="1321"/>
                  </a:cubicBezTo>
                  <a:cubicBezTo>
                    <a:pt x="951" y="1632"/>
                    <a:pt x="1295" y="1616"/>
                    <a:pt x="1344" y="1649"/>
                  </a:cubicBezTo>
                  <a:cubicBezTo>
                    <a:pt x="1377" y="1682"/>
                    <a:pt x="1344" y="1747"/>
                    <a:pt x="1344" y="1747"/>
                  </a:cubicBezTo>
                  <a:cubicBezTo>
                    <a:pt x="1295" y="1813"/>
                    <a:pt x="1230" y="1862"/>
                    <a:pt x="1164" y="1895"/>
                  </a:cubicBezTo>
                  <a:cubicBezTo>
                    <a:pt x="1148" y="1895"/>
                    <a:pt x="1115" y="1911"/>
                    <a:pt x="1099" y="1911"/>
                  </a:cubicBezTo>
                  <a:cubicBezTo>
                    <a:pt x="1065" y="1915"/>
                    <a:pt x="1032" y="1917"/>
                    <a:pt x="999" y="1917"/>
                  </a:cubicBezTo>
                  <a:cubicBezTo>
                    <a:pt x="473" y="1917"/>
                    <a:pt x="73" y="1436"/>
                    <a:pt x="181" y="911"/>
                  </a:cubicBezTo>
                  <a:cubicBezTo>
                    <a:pt x="252" y="439"/>
                    <a:pt x="748" y="115"/>
                    <a:pt x="1265" y="115"/>
                  </a:cubicBezTo>
                  <a:cubicBezTo>
                    <a:pt x="1574" y="115"/>
                    <a:pt x="1892" y="231"/>
                    <a:pt x="2131" y="501"/>
                  </a:cubicBezTo>
                  <a:cubicBezTo>
                    <a:pt x="2443" y="911"/>
                    <a:pt x="2590" y="1436"/>
                    <a:pt x="2541" y="1944"/>
                  </a:cubicBezTo>
                  <a:cubicBezTo>
                    <a:pt x="2525" y="2452"/>
                    <a:pt x="2410" y="2960"/>
                    <a:pt x="2230" y="3435"/>
                  </a:cubicBezTo>
                  <a:cubicBezTo>
                    <a:pt x="1410" y="5468"/>
                    <a:pt x="525" y="7500"/>
                    <a:pt x="1148" y="8976"/>
                  </a:cubicBezTo>
                  <a:cubicBezTo>
                    <a:pt x="1672" y="10303"/>
                    <a:pt x="2574" y="10697"/>
                    <a:pt x="2656" y="10746"/>
                  </a:cubicBezTo>
                  <a:cubicBezTo>
                    <a:pt x="1984" y="10336"/>
                    <a:pt x="1476" y="9697"/>
                    <a:pt x="1230" y="8943"/>
                  </a:cubicBezTo>
                  <a:cubicBezTo>
                    <a:pt x="672" y="7517"/>
                    <a:pt x="1557" y="5550"/>
                    <a:pt x="2393" y="3501"/>
                  </a:cubicBezTo>
                  <a:cubicBezTo>
                    <a:pt x="2590" y="3009"/>
                    <a:pt x="2688" y="2485"/>
                    <a:pt x="2721" y="1960"/>
                  </a:cubicBezTo>
                  <a:cubicBezTo>
                    <a:pt x="2754" y="1403"/>
                    <a:pt x="2574" y="846"/>
                    <a:pt x="2246" y="419"/>
                  </a:cubicBezTo>
                  <a:cubicBezTo>
                    <a:pt x="1976" y="125"/>
                    <a:pt x="1629" y="1"/>
                    <a:pt x="12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2"/>
            <p:cNvSpPr/>
            <p:nvPr/>
          </p:nvSpPr>
          <p:spPr>
            <a:xfrm>
              <a:off x="2122300" y="677850"/>
              <a:ext cx="95100" cy="93875"/>
            </a:xfrm>
            <a:custGeom>
              <a:rect b="b" l="l" r="r" t="t"/>
              <a:pathLst>
                <a:path extrusionOk="0" h="3755" w="3804">
                  <a:moveTo>
                    <a:pt x="3295" y="1"/>
                  </a:moveTo>
                  <a:cubicBezTo>
                    <a:pt x="3295" y="1"/>
                    <a:pt x="3295" y="268"/>
                    <a:pt x="3112" y="268"/>
                  </a:cubicBezTo>
                  <a:cubicBezTo>
                    <a:pt x="3098" y="268"/>
                    <a:pt x="3082" y="267"/>
                    <a:pt x="3066" y="263"/>
                  </a:cubicBezTo>
                  <a:cubicBezTo>
                    <a:pt x="2957" y="240"/>
                    <a:pt x="2817" y="181"/>
                    <a:pt x="2684" y="181"/>
                  </a:cubicBezTo>
                  <a:cubicBezTo>
                    <a:pt x="2535" y="181"/>
                    <a:pt x="2397" y="256"/>
                    <a:pt x="2328" y="542"/>
                  </a:cubicBezTo>
                  <a:cubicBezTo>
                    <a:pt x="2218" y="1077"/>
                    <a:pt x="2153" y="1643"/>
                    <a:pt x="1944" y="1643"/>
                  </a:cubicBezTo>
                  <a:cubicBezTo>
                    <a:pt x="1936" y="1643"/>
                    <a:pt x="1927" y="1642"/>
                    <a:pt x="1918" y="1640"/>
                  </a:cubicBezTo>
                  <a:lnTo>
                    <a:pt x="1885" y="1640"/>
                  </a:lnTo>
                  <a:cubicBezTo>
                    <a:pt x="1876" y="1642"/>
                    <a:pt x="1868" y="1643"/>
                    <a:pt x="1859" y="1643"/>
                  </a:cubicBezTo>
                  <a:cubicBezTo>
                    <a:pt x="1651" y="1643"/>
                    <a:pt x="1586" y="1077"/>
                    <a:pt x="1476" y="542"/>
                  </a:cubicBezTo>
                  <a:cubicBezTo>
                    <a:pt x="1406" y="256"/>
                    <a:pt x="1263" y="181"/>
                    <a:pt x="1110" y="181"/>
                  </a:cubicBezTo>
                  <a:cubicBezTo>
                    <a:pt x="974" y="181"/>
                    <a:pt x="830" y="240"/>
                    <a:pt x="722" y="263"/>
                  </a:cubicBezTo>
                  <a:cubicBezTo>
                    <a:pt x="701" y="269"/>
                    <a:pt x="682" y="272"/>
                    <a:pt x="665" y="272"/>
                  </a:cubicBezTo>
                  <a:cubicBezTo>
                    <a:pt x="498" y="272"/>
                    <a:pt x="525" y="1"/>
                    <a:pt x="525" y="1"/>
                  </a:cubicBezTo>
                  <a:lnTo>
                    <a:pt x="525" y="1"/>
                  </a:lnTo>
                  <a:cubicBezTo>
                    <a:pt x="525" y="1"/>
                    <a:pt x="295" y="83"/>
                    <a:pt x="148" y="673"/>
                  </a:cubicBezTo>
                  <a:cubicBezTo>
                    <a:pt x="0" y="1279"/>
                    <a:pt x="279" y="1493"/>
                    <a:pt x="1066" y="1870"/>
                  </a:cubicBezTo>
                  <a:cubicBezTo>
                    <a:pt x="1853" y="2230"/>
                    <a:pt x="1885" y="3509"/>
                    <a:pt x="1885" y="3509"/>
                  </a:cubicBezTo>
                  <a:lnTo>
                    <a:pt x="1902" y="3755"/>
                  </a:lnTo>
                  <a:lnTo>
                    <a:pt x="1918" y="3509"/>
                  </a:lnTo>
                  <a:cubicBezTo>
                    <a:pt x="1918" y="3509"/>
                    <a:pt x="1951" y="2230"/>
                    <a:pt x="2738" y="1870"/>
                  </a:cubicBezTo>
                  <a:cubicBezTo>
                    <a:pt x="3524" y="1509"/>
                    <a:pt x="3803" y="1279"/>
                    <a:pt x="3656" y="673"/>
                  </a:cubicBezTo>
                  <a:cubicBezTo>
                    <a:pt x="3508" y="83"/>
                    <a:pt x="3295" y="1"/>
                    <a:pt x="329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2"/>
            <p:cNvSpPr/>
            <p:nvPr/>
          </p:nvSpPr>
          <p:spPr>
            <a:xfrm>
              <a:off x="2100175" y="589350"/>
              <a:ext cx="69275" cy="204100"/>
            </a:xfrm>
            <a:custGeom>
              <a:rect b="b" l="l" r="r" t="t"/>
              <a:pathLst>
                <a:path extrusionOk="0" h="8164" w="2771">
                  <a:moveTo>
                    <a:pt x="2066" y="0"/>
                  </a:moveTo>
                  <a:lnTo>
                    <a:pt x="2066" y="0"/>
                  </a:lnTo>
                  <a:cubicBezTo>
                    <a:pt x="2361" y="984"/>
                    <a:pt x="1295" y="1230"/>
                    <a:pt x="672" y="2377"/>
                  </a:cubicBezTo>
                  <a:cubicBezTo>
                    <a:pt x="574" y="2541"/>
                    <a:pt x="492" y="2738"/>
                    <a:pt x="443" y="2934"/>
                  </a:cubicBezTo>
                  <a:cubicBezTo>
                    <a:pt x="0" y="4295"/>
                    <a:pt x="262" y="5246"/>
                    <a:pt x="1574" y="6147"/>
                  </a:cubicBezTo>
                  <a:cubicBezTo>
                    <a:pt x="2705" y="6950"/>
                    <a:pt x="2754" y="8016"/>
                    <a:pt x="2754" y="8163"/>
                  </a:cubicBezTo>
                  <a:cubicBezTo>
                    <a:pt x="2770" y="7672"/>
                    <a:pt x="2623" y="7180"/>
                    <a:pt x="2328" y="6770"/>
                  </a:cubicBezTo>
                  <a:cubicBezTo>
                    <a:pt x="2016" y="6344"/>
                    <a:pt x="1623" y="6082"/>
                    <a:pt x="1049" y="5573"/>
                  </a:cubicBezTo>
                  <a:cubicBezTo>
                    <a:pt x="869" y="5410"/>
                    <a:pt x="721" y="5213"/>
                    <a:pt x="639" y="4983"/>
                  </a:cubicBezTo>
                  <a:cubicBezTo>
                    <a:pt x="312" y="4147"/>
                    <a:pt x="967" y="3279"/>
                    <a:pt x="1311" y="2918"/>
                  </a:cubicBezTo>
                  <a:cubicBezTo>
                    <a:pt x="1459" y="2738"/>
                    <a:pt x="1656" y="2574"/>
                    <a:pt x="1852" y="2377"/>
                  </a:cubicBezTo>
                  <a:cubicBezTo>
                    <a:pt x="2213" y="2033"/>
                    <a:pt x="2459" y="1574"/>
                    <a:pt x="2557" y="1082"/>
                  </a:cubicBezTo>
                  <a:cubicBezTo>
                    <a:pt x="2705" y="197"/>
                    <a:pt x="2066" y="0"/>
                    <a:pt x="2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2"/>
            <p:cNvSpPr/>
            <p:nvPr/>
          </p:nvSpPr>
          <p:spPr>
            <a:xfrm>
              <a:off x="881475" y="913300"/>
              <a:ext cx="226625" cy="157625"/>
            </a:xfrm>
            <a:custGeom>
              <a:rect b="b" l="l" r="r" t="t"/>
              <a:pathLst>
                <a:path extrusionOk="0" h="6305" w="9065">
                  <a:moveTo>
                    <a:pt x="7067" y="0"/>
                  </a:moveTo>
                  <a:cubicBezTo>
                    <a:pt x="6612" y="0"/>
                    <a:pt x="6184" y="162"/>
                    <a:pt x="5918" y="500"/>
                  </a:cubicBezTo>
                  <a:cubicBezTo>
                    <a:pt x="5524" y="909"/>
                    <a:pt x="5475" y="1549"/>
                    <a:pt x="5803" y="2008"/>
                  </a:cubicBezTo>
                  <a:cubicBezTo>
                    <a:pt x="5901" y="2139"/>
                    <a:pt x="6032" y="2254"/>
                    <a:pt x="6180" y="2319"/>
                  </a:cubicBezTo>
                  <a:lnTo>
                    <a:pt x="6213" y="2335"/>
                  </a:lnTo>
                  <a:lnTo>
                    <a:pt x="6278" y="2352"/>
                  </a:lnTo>
                  <a:cubicBezTo>
                    <a:pt x="6311" y="2368"/>
                    <a:pt x="6344" y="2368"/>
                    <a:pt x="6377" y="2368"/>
                  </a:cubicBezTo>
                  <a:cubicBezTo>
                    <a:pt x="6449" y="2390"/>
                    <a:pt x="6524" y="2400"/>
                    <a:pt x="6598" y="2400"/>
                  </a:cubicBezTo>
                  <a:cubicBezTo>
                    <a:pt x="6810" y="2400"/>
                    <a:pt x="7018" y="2317"/>
                    <a:pt x="7163" y="2172"/>
                  </a:cubicBezTo>
                  <a:cubicBezTo>
                    <a:pt x="7558" y="1761"/>
                    <a:pt x="7277" y="1210"/>
                    <a:pt x="6934" y="1210"/>
                  </a:cubicBezTo>
                  <a:cubicBezTo>
                    <a:pt x="6907" y="1210"/>
                    <a:pt x="6880" y="1214"/>
                    <a:pt x="6852" y="1221"/>
                  </a:cubicBezTo>
                  <a:cubicBezTo>
                    <a:pt x="6541" y="1319"/>
                    <a:pt x="6475" y="1729"/>
                    <a:pt x="6704" y="1860"/>
                  </a:cubicBezTo>
                  <a:cubicBezTo>
                    <a:pt x="6755" y="1883"/>
                    <a:pt x="6810" y="1894"/>
                    <a:pt x="6864" y="1894"/>
                  </a:cubicBezTo>
                  <a:cubicBezTo>
                    <a:pt x="6968" y="1894"/>
                    <a:pt x="7072" y="1854"/>
                    <a:pt x="7147" y="1778"/>
                  </a:cubicBezTo>
                  <a:lnTo>
                    <a:pt x="7147" y="1778"/>
                  </a:lnTo>
                  <a:cubicBezTo>
                    <a:pt x="7180" y="1926"/>
                    <a:pt x="7131" y="2073"/>
                    <a:pt x="6999" y="2155"/>
                  </a:cubicBezTo>
                  <a:cubicBezTo>
                    <a:pt x="6852" y="2266"/>
                    <a:pt x="6677" y="2321"/>
                    <a:pt x="6495" y="2321"/>
                  </a:cubicBezTo>
                  <a:cubicBezTo>
                    <a:pt x="6434" y="2321"/>
                    <a:pt x="6373" y="2315"/>
                    <a:pt x="6311" y="2303"/>
                  </a:cubicBezTo>
                  <a:cubicBezTo>
                    <a:pt x="6213" y="2270"/>
                    <a:pt x="6131" y="2237"/>
                    <a:pt x="6049" y="2188"/>
                  </a:cubicBezTo>
                  <a:cubicBezTo>
                    <a:pt x="5541" y="1778"/>
                    <a:pt x="5508" y="1024"/>
                    <a:pt x="5967" y="565"/>
                  </a:cubicBezTo>
                  <a:cubicBezTo>
                    <a:pt x="6222" y="256"/>
                    <a:pt x="6616" y="110"/>
                    <a:pt x="7033" y="110"/>
                  </a:cubicBezTo>
                  <a:cubicBezTo>
                    <a:pt x="7899" y="110"/>
                    <a:pt x="8862" y="742"/>
                    <a:pt x="8884" y="1860"/>
                  </a:cubicBezTo>
                  <a:cubicBezTo>
                    <a:pt x="8917" y="2663"/>
                    <a:pt x="8475" y="3417"/>
                    <a:pt x="7753" y="3794"/>
                  </a:cubicBezTo>
                  <a:cubicBezTo>
                    <a:pt x="7737" y="3794"/>
                    <a:pt x="7721" y="3811"/>
                    <a:pt x="7704" y="3827"/>
                  </a:cubicBezTo>
                  <a:cubicBezTo>
                    <a:pt x="7606" y="3860"/>
                    <a:pt x="7524" y="3876"/>
                    <a:pt x="7426" y="3909"/>
                  </a:cubicBezTo>
                  <a:cubicBezTo>
                    <a:pt x="7208" y="3958"/>
                    <a:pt x="6991" y="3979"/>
                    <a:pt x="6775" y="3979"/>
                  </a:cubicBezTo>
                  <a:cubicBezTo>
                    <a:pt x="5188" y="3979"/>
                    <a:pt x="3636" y="2833"/>
                    <a:pt x="2298" y="2833"/>
                  </a:cubicBezTo>
                  <a:cubicBezTo>
                    <a:pt x="2152" y="2833"/>
                    <a:pt x="2009" y="2846"/>
                    <a:pt x="1869" y="2876"/>
                  </a:cubicBezTo>
                  <a:cubicBezTo>
                    <a:pt x="607" y="3155"/>
                    <a:pt x="246" y="4040"/>
                    <a:pt x="148" y="4581"/>
                  </a:cubicBezTo>
                  <a:cubicBezTo>
                    <a:pt x="0" y="5122"/>
                    <a:pt x="115" y="5728"/>
                    <a:pt x="558" y="6056"/>
                  </a:cubicBezTo>
                  <a:cubicBezTo>
                    <a:pt x="785" y="6226"/>
                    <a:pt x="1055" y="6304"/>
                    <a:pt x="1318" y="6304"/>
                  </a:cubicBezTo>
                  <a:cubicBezTo>
                    <a:pt x="1739" y="6304"/>
                    <a:pt x="2140" y="6104"/>
                    <a:pt x="2312" y="5761"/>
                  </a:cubicBezTo>
                  <a:cubicBezTo>
                    <a:pt x="2656" y="5220"/>
                    <a:pt x="2361" y="4516"/>
                    <a:pt x="1869" y="4384"/>
                  </a:cubicBezTo>
                  <a:cubicBezTo>
                    <a:pt x="1775" y="4347"/>
                    <a:pt x="1678" y="4329"/>
                    <a:pt x="1583" y="4329"/>
                  </a:cubicBezTo>
                  <a:cubicBezTo>
                    <a:pt x="1265" y="4329"/>
                    <a:pt x="966" y="4528"/>
                    <a:pt x="853" y="4843"/>
                  </a:cubicBezTo>
                  <a:cubicBezTo>
                    <a:pt x="820" y="4958"/>
                    <a:pt x="804" y="5089"/>
                    <a:pt x="836" y="5220"/>
                  </a:cubicBezTo>
                  <a:cubicBezTo>
                    <a:pt x="836" y="5237"/>
                    <a:pt x="836" y="5253"/>
                    <a:pt x="853" y="5270"/>
                  </a:cubicBezTo>
                  <a:cubicBezTo>
                    <a:pt x="853" y="5270"/>
                    <a:pt x="853" y="5286"/>
                    <a:pt x="853" y="5286"/>
                  </a:cubicBezTo>
                  <a:cubicBezTo>
                    <a:pt x="914" y="5520"/>
                    <a:pt x="1124" y="5662"/>
                    <a:pt x="1350" y="5662"/>
                  </a:cubicBezTo>
                  <a:cubicBezTo>
                    <a:pt x="1425" y="5662"/>
                    <a:pt x="1501" y="5646"/>
                    <a:pt x="1574" y="5614"/>
                  </a:cubicBezTo>
                  <a:cubicBezTo>
                    <a:pt x="1909" y="5470"/>
                    <a:pt x="1794" y="4908"/>
                    <a:pt x="1455" y="4908"/>
                  </a:cubicBezTo>
                  <a:cubicBezTo>
                    <a:pt x="1446" y="4908"/>
                    <a:pt x="1436" y="4908"/>
                    <a:pt x="1426" y="4909"/>
                  </a:cubicBezTo>
                  <a:cubicBezTo>
                    <a:pt x="1049" y="4958"/>
                    <a:pt x="1115" y="5319"/>
                    <a:pt x="1049" y="5368"/>
                  </a:cubicBezTo>
                  <a:cubicBezTo>
                    <a:pt x="1040" y="5377"/>
                    <a:pt x="1029" y="5381"/>
                    <a:pt x="1018" y="5381"/>
                  </a:cubicBezTo>
                  <a:cubicBezTo>
                    <a:pt x="971" y="5381"/>
                    <a:pt x="915" y="5309"/>
                    <a:pt x="902" y="5270"/>
                  </a:cubicBezTo>
                  <a:cubicBezTo>
                    <a:pt x="836" y="5089"/>
                    <a:pt x="836" y="4876"/>
                    <a:pt x="935" y="4696"/>
                  </a:cubicBezTo>
                  <a:cubicBezTo>
                    <a:pt x="1084" y="4500"/>
                    <a:pt x="1307" y="4385"/>
                    <a:pt x="1539" y="4385"/>
                  </a:cubicBezTo>
                  <a:cubicBezTo>
                    <a:pt x="1638" y="4385"/>
                    <a:pt x="1739" y="4406"/>
                    <a:pt x="1836" y="4450"/>
                  </a:cubicBezTo>
                  <a:cubicBezTo>
                    <a:pt x="2295" y="4565"/>
                    <a:pt x="2541" y="5220"/>
                    <a:pt x="2230" y="5712"/>
                  </a:cubicBezTo>
                  <a:cubicBezTo>
                    <a:pt x="2079" y="6023"/>
                    <a:pt x="1700" y="6206"/>
                    <a:pt x="1313" y="6206"/>
                  </a:cubicBezTo>
                  <a:cubicBezTo>
                    <a:pt x="1068" y="6206"/>
                    <a:pt x="820" y="6133"/>
                    <a:pt x="623" y="5974"/>
                  </a:cubicBezTo>
                  <a:cubicBezTo>
                    <a:pt x="82" y="5565"/>
                    <a:pt x="115" y="4630"/>
                    <a:pt x="541" y="4057"/>
                  </a:cubicBezTo>
                  <a:cubicBezTo>
                    <a:pt x="903" y="3583"/>
                    <a:pt x="1491" y="3346"/>
                    <a:pt x="2105" y="3346"/>
                  </a:cubicBezTo>
                  <a:cubicBezTo>
                    <a:pt x="2299" y="3346"/>
                    <a:pt x="2496" y="3370"/>
                    <a:pt x="2689" y="3417"/>
                  </a:cubicBezTo>
                  <a:cubicBezTo>
                    <a:pt x="3492" y="3614"/>
                    <a:pt x="4328" y="3958"/>
                    <a:pt x="5213" y="4188"/>
                  </a:cubicBezTo>
                  <a:cubicBezTo>
                    <a:pt x="5539" y="4247"/>
                    <a:pt x="5870" y="4281"/>
                    <a:pt x="6196" y="4281"/>
                  </a:cubicBezTo>
                  <a:cubicBezTo>
                    <a:pt x="6772" y="4281"/>
                    <a:pt x="7334" y="4176"/>
                    <a:pt x="7835" y="3925"/>
                  </a:cubicBezTo>
                  <a:cubicBezTo>
                    <a:pt x="8606" y="3516"/>
                    <a:pt x="9065" y="2712"/>
                    <a:pt x="9048" y="1860"/>
                  </a:cubicBezTo>
                  <a:cubicBezTo>
                    <a:pt x="9005" y="656"/>
                    <a:pt x="7981" y="0"/>
                    <a:pt x="70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2"/>
            <p:cNvSpPr/>
            <p:nvPr/>
          </p:nvSpPr>
          <p:spPr>
            <a:xfrm>
              <a:off x="805250" y="1049125"/>
              <a:ext cx="153700" cy="154925"/>
            </a:xfrm>
            <a:custGeom>
              <a:rect b="b" l="l" r="r" t="t"/>
              <a:pathLst>
                <a:path extrusionOk="0" h="6197" w="6148">
                  <a:moveTo>
                    <a:pt x="3066" y="0"/>
                  </a:moveTo>
                  <a:cubicBezTo>
                    <a:pt x="3033" y="115"/>
                    <a:pt x="3017" y="246"/>
                    <a:pt x="3000" y="361"/>
                  </a:cubicBezTo>
                  <a:cubicBezTo>
                    <a:pt x="3000" y="361"/>
                    <a:pt x="2935" y="1263"/>
                    <a:pt x="2033" y="1377"/>
                  </a:cubicBezTo>
                  <a:cubicBezTo>
                    <a:pt x="1164" y="1508"/>
                    <a:pt x="574" y="1640"/>
                    <a:pt x="542" y="2295"/>
                  </a:cubicBezTo>
                  <a:cubicBezTo>
                    <a:pt x="511" y="2921"/>
                    <a:pt x="324" y="3235"/>
                    <a:pt x="60" y="3235"/>
                  </a:cubicBezTo>
                  <a:cubicBezTo>
                    <a:pt x="40" y="3235"/>
                    <a:pt x="21" y="3233"/>
                    <a:pt x="1" y="3229"/>
                  </a:cubicBezTo>
                  <a:lnTo>
                    <a:pt x="1" y="3229"/>
                  </a:lnTo>
                  <a:cubicBezTo>
                    <a:pt x="1" y="3230"/>
                    <a:pt x="364" y="3763"/>
                    <a:pt x="967" y="3763"/>
                  </a:cubicBezTo>
                  <a:cubicBezTo>
                    <a:pt x="1089" y="3763"/>
                    <a:pt x="1221" y="3741"/>
                    <a:pt x="1361" y="3688"/>
                  </a:cubicBezTo>
                  <a:cubicBezTo>
                    <a:pt x="2181" y="3377"/>
                    <a:pt x="2115" y="2820"/>
                    <a:pt x="2131" y="2672"/>
                  </a:cubicBezTo>
                  <a:cubicBezTo>
                    <a:pt x="2131" y="2519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2"/>
                  </a:cubicBezTo>
                  <a:cubicBezTo>
                    <a:pt x="2541" y="2344"/>
                    <a:pt x="2607" y="2672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96"/>
                    <a:pt x="3066" y="6196"/>
                  </a:cubicBezTo>
                  <a:cubicBezTo>
                    <a:pt x="3066" y="6196"/>
                    <a:pt x="3508" y="4819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2"/>
                  </a:cubicBezTo>
                  <a:cubicBezTo>
                    <a:pt x="3777" y="2311"/>
                    <a:pt x="3782" y="2311"/>
                    <a:pt x="3788" y="2311"/>
                  </a:cubicBezTo>
                  <a:cubicBezTo>
                    <a:pt x="3939" y="2311"/>
                    <a:pt x="4001" y="2514"/>
                    <a:pt x="4016" y="2656"/>
                  </a:cubicBezTo>
                  <a:cubicBezTo>
                    <a:pt x="4033" y="2820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9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40"/>
                    <a:pt x="4984" y="1508"/>
                    <a:pt x="4098" y="1377"/>
                  </a:cubicBezTo>
                  <a:cubicBezTo>
                    <a:pt x="3230" y="1263"/>
                    <a:pt x="3148" y="361"/>
                    <a:pt x="3148" y="361"/>
                  </a:cubicBezTo>
                  <a:cubicBezTo>
                    <a:pt x="3131" y="246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2"/>
            <p:cNvSpPr/>
            <p:nvPr/>
          </p:nvSpPr>
          <p:spPr>
            <a:xfrm>
              <a:off x="908525" y="1002750"/>
              <a:ext cx="161475" cy="9270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0" y="265"/>
                    <a:pt x="0" y="265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7"/>
                    <a:pt x="1607" y="511"/>
                  </a:cubicBezTo>
                  <a:cubicBezTo>
                    <a:pt x="2213" y="954"/>
                    <a:pt x="1836" y="1708"/>
                    <a:pt x="1738" y="2200"/>
                  </a:cubicBezTo>
                  <a:cubicBezTo>
                    <a:pt x="1639" y="2708"/>
                    <a:pt x="2361" y="2921"/>
                    <a:pt x="2721" y="3085"/>
                  </a:cubicBezTo>
                  <a:cubicBezTo>
                    <a:pt x="3082" y="3249"/>
                    <a:pt x="2901" y="3708"/>
                    <a:pt x="2901" y="3708"/>
                  </a:cubicBezTo>
                  <a:cubicBezTo>
                    <a:pt x="4229" y="2888"/>
                    <a:pt x="3377" y="1937"/>
                    <a:pt x="3147" y="1675"/>
                  </a:cubicBezTo>
                  <a:cubicBezTo>
                    <a:pt x="2958" y="1445"/>
                    <a:pt x="3081" y="1216"/>
                    <a:pt x="3259" y="1216"/>
                  </a:cubicBezTo>
                  <a:cubicBezTo>
                    <a:pt x="3296" y="1216"/>
                    <a:pt x="3337" y="1226"/>
                    <a:pt x="3377" y="1249"/>
                  </a:cubicBezTo>
                  <a:cubicBezTo>
                    <a:pt x="3623" y="1380"/>
                    <a:pt x="3262" y="1872"/>
                    <a:pt x="3934" y="2314"/>
                  </a:cubicBezTo>
                  <a:cubicBezTo>
                    <a:pt x="4102" y="2421"/>
                    <a:pt x="4261" y="2461"/>
                    <a:pt x="4405" y="2461"/>
                  </a:cubicBezTo>
                  <a:cubicBezTo>
                    <a:pt x="4836" y="2461"/>
                    <a:pt x="5131" y="2101"/>
                    <a:pt x="5131" y="2101"/>
                  </a:cubicBezTo>
                  <a:lnTo>
                    <a:pt x="5131" y="2101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44" y="2102"/>
                    <a:pt x="4948" y="1574"/>
                    <a:pt x="4770" y="1413"/>
                  </a:cubicBezTo>
                  <a:cubicBezTo>
                    <a:pt x="4692" y="1357"/>
                    <a:pt x="4591" y="1324"/>
                    <a:pt x="4489" y="1324"/>
                  </a:cubicBezTo>
                  <a:cubicBezTo>
                    <a:pt x="4440" y="1324"/>
                    <a:pt x="4391" y="1332"/>
                    <a:pt x="4344" y="1347"/>
                  </a:cubicBezTo>
                  <a:cubicBezTo>
                    <a:pt x="4289" y="1360"/>
                    <a:pt x="4236" y="1366"/>
                    <a:pt x="4188" y="1366"/>
                  </a:cubicBezTo>
                  <a:cubicBezTo>
                    <a:pt x="4050" y="1366"/>
                    <a:pt x="3959" y="1314"/>
                    <a:pt x="4032" y="1216"/>
                  </a:cubicBezTo>
                  <a:cubicBezTo>
                    <a:pt x="4062" y="1174"/>
                    <a:pt x="4096" y="1158"/>
                    <a:pt x="4141" y="1158"/>
                  </a:cubicBezTo>
                  <a:cubicBezTo>
                    <a:pt x="4274" y="1158"/>
                    <a:pt x="4508" y="1294"/>
                    <a:pt x="5032" y="1331"/>
                  </a:cubicBezTo>
                  <a:cubicBezTo>
                    <a:pt x="5060" y="1333"/>
                    <a:pt x="5087" y="1333"/>
                    <a:pt x="5114" y="1333"/>
                  </a:cubicBezTo>
                  <a:cubicBezTo>
                    <a:pt x="5892" y="1333"/>
                    <a:pt x="6458" y="675"/>
                    <a:pt x="6458" y="675"/>
                  </a:cubicBezTo>
                  <a:lnTo>
                    <a:pt x="6458" y="675"/>
                  </a:lnTo>
                  <a:cubicBezTo>
                    <a:pt x="6000" y="931"/>
                    <a:pt x="5512" y="1029"/>
                    <a:pt x="5023" y="1029"/>
                  </a:cubicBezTo>
                  <a:cubicBezTo>
                    <a:pt x="3852" y="1029"/>
                    <a:pt x="2668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2"/>
            <p:cNvSpPr/>
            <p:nvPr/>
          </p:nvSpPr>
          <p:spPr>
            <a:xfrm>
              <a:off x="949900" y="911025"/>
              <a:ext cx="90175" cy="63125"/>
            </a:xfrm>
            <a:custGeom>
              <a:rect b="b" l="l" r="r" t="t"/>
              <a:pathLst>
                <a:path extrusionOk="0" h="2525" w="3607">
                  <a:moveTo>
                    <a:pt x="2492" y="0"/>
                  </a:moveTo>
                  <a:cubicBezTo>
                    <a:pt x="1908" y="0"/>
                    <a:pt x="1240" y="123"/>
                    <a:pt x="869" y="607"/>
                  </a:cubicBezTo>
                  <a:cubicBezTo>
                    <a:pt x="1" y="1771"/>
                    <a:pt x="525" y="2525"/>
                    <a:pt x="525" y="2525"/>
                  </a:cubicBezTo>
                  <a:cubicBezTo>
                    <a:pt x="525" y="2525"/>
                    <a:pt x="361" y="2164"/>
                    <a:pt x="1394" y="2164"/>
                  </a:cubicBezTo>
                  <a:cubicBezTo>
                    <a:pt x="2427" y="2148"/>
                    <a:pt x="2312" y="1492"/>
                    <a:pt x="2263" y="1263"/>
                  </a:cubicBezTo>
                  <a:cubicBezTo>
                    <a:pt x="2181" y="1017"/>
                    <a:pt x="2246" y="738"/>
                    <a:pt x="2410" y="541"/>
                  </a:cubicBezTo>
                  <a:cubicBezTo>
                    <a:pt x="2656" y="197"/>
                    <a:pt x="3607" y="132"/>
                    <a:pt x="3607" y="132"/>
                  </a:cubicBezTo>
                  <a:cubicBezTo>
                    <a:pt x="3607" y="132"/>
                    <a:pt x="3095" y="0"/>
                    <a:pt x="24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2"/>
            <p:cNvSpPr/>
            <p:nvPr/>
          </p:nvSpPr>
          <p:spPr>
            <a:xfrm>
              <a:off x="1019150" y="844225"/>
              <a:ext cx="56175" cy="66825"/>
            </a:xfrm>
            <a:custGeom>
              <a:rect b="b" l="l" r="r" t="t"/>
              <a:pathLst>
                <a:path extrusionOk="0" h="2673" w="2247">
                  <a:moveTo>
                    <a:pt x="1132" y="1"/>
                  </a:moveTo>
                  <a:cubicBezTo>
                    <a:pt x="1132" y="1"/>
                    <a:pt x="1345" y="542"/>
                    <a:pt x="984" y="722"/>
                  </a:cubicBezTo>
                  <a:cubicBezTo>
                    <a:pt x="624" y="935"/>
                    <a:pt x="1" y="1345"/>
                    <a:pt x="247" y="2001"/>
                  </a:cubicBezTo>
                  <a:cubicBezTo>
                    <a:pt x="493" y="2673"/>
                    <a:pt x="1673" y="2410"/>
                    <a:pt x="2246" y="2607"/>
                  </a:cubicBezTo>
                  <a:cubicBezTo>
                    <a:pt x="2246" y="2607"/>
                    <a:pt x="1378" y="2148"/>
                    <a:pt x="1443" y="1427"/>
                  </a:cubicBezTo>
                  <a:cubicBezTo>
                    <a:pt x="1509" y="689"/>
                    <a:pt x="1427" y="165"/>
                    <a:pt x="11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2"/>
            <p:cNvSpPr/>
            <p:nvPr/>
          </p:nvSpPr>
          <p:spPr>
            <a:xfrm>
              <a:off x="1080225" y="873325"/>
              <a:ext cx="79525" cy="107800"/>
            </a:xfrm>
            <a:custGeom>
              <a:rect b="b" l="l" r="r" t="t"/>
              <a:pathLst>
                <a:path extrusionOk="0" h="4312" w="3181">
                  <a:moveTo>
                    <a:pt x="377" y="1"/>
                  </a:moveTo>
                  <a:cubicBezTo>
                    <a:pt x="0" y="1345"/>
                    <a:pt x="541" y="1607"/>
                    <a:pt x="1098" y="2476"/>
                  </a:cubicBezTo>
                  <a:cubicBezTo>
                    <a:pt x="1656" y="3344"/>
                    <a:pt x="1049" y="4311"/>
                    <a:pt x="1049" y="4311"/>
                  </a:cubicBezTo>
                  <a:cubicBezTo>
                    <a:pt x="1426" y="4049"/>
                    <a:pt x="1787" y="3361"/>
                    <a:pt x="2475" y="2918"/>
                  </a:cubicBezTo>
                  <a:cubicBezTo>
                    <a:pt x="3180" y="2492"/>
                    <a:pt x="2885" y="1591"/>
                    <a:pt x="2885" y="1591"/>
                  </a:cubicBezTo>
                  <a:lnTo>
                    <a:pt x="2885" y="1591"/>
                  </a:lnTo>
                  <a:cubicBezTo>
                    <a:pt x="2846" y="1695"/>
                    <a:pt x="2743" y="1748"/>
                    <a:pt x="2570" y="1748"/>
                  </a:cubicBezTo>
                  <a:cubicBezTo>
                    <a:pt x="2526" y="1748"/>
                    <a:pt x="2479" y="1745"/>
                    <a:pt x="2426" y="1738"/>
                  </a:cubicBezTo>
                  <a:cubicBezTo>
                    <a:pt x="2398" y="1731"/>
                    <a:pt x="2371" y="1728"/>
                    <a:pt x="2344" y="1728"/>
                  </a:cubicBezTo>
                  <a:cubicBezTo>
                    <a:pt x="2119" y="1728"/>
                    <a:pt x="1943" y="1961"/>
                    <a:pt x="2016" y="2181"/>
                  </a:cubicBezTo>
                  <a:cubicBezTo>
                    <a:pt x="2082" y="2418"/>
                    <a:pt x="1936" y="2528"/>
                    <a:pt x="1791" y="2528"/>
                  </a:cubicBezTo>
                  <a:cubicBezTo>
                    <a:pt x="1756" y="2528"/>
                    <a:pt x="1721" y="2521"/>
                    <a:pt x="1688" y="2508"/>
                  </a:cubicBezTo>
                  <a:cubicBezTo>
                    <a:pt x="1541" y="2443"/>
                    <a:pt x="1541" y="2066"/>
                    <a:pt x="1754" y="1886"/>
                  </a:cubicBezTo>
                  <a:cubicBezTo>
                    <a:pt x="1984" y="1705"/>
                    <a:pt x="2115" y="1312"/>
                    <a:pt x="1934" y="689"/>
                  </a:cubicBezTo>
                  <a:cubicBezTo>
                    <a:pt x="1791" y="194"/>
                    <a:pt x="1305" y="103"/>
                    <a:pt x="989" y="103"/>
                  </a:cubicBezTo>
                  <a:cubicBezTo>
                    <a:pt x="907" y="103"/>
                    <a:pt x="837" y="109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2"/>
            <p:cNvSpPr/>
            <p:nvPr/>
          </p:nvSpPr>
          <p:spPr>
            <a:xfrm>
              <a:off x="1062175" y="714800"/>
              <a:ext cx="202875" cy="202400"/>
            </a:xfrm>
            <a:custGeom>
              <a:rect b="b" l="l" r="r" t="t"/>
              <a:pathLst>
                <a:path extrusionOk="0" h="8096" w="8115">
                  <a:moveTo>
                    <a:pt x="5777" y="1"/>
                  </a:moveTo>
                  <a:cubicBezTo>
                    <a:pt x="5253" y="1"/>
                    <a:pt x="4737" y="177"/>
                    <a:pt x="4427" y="572"/>
                  </a:cubicBezTo>
                  <a:cubicBezTo>
                    <a:pt x="4132" y="998"/>
                    <a:pt x="4082" y="1555"/>
                    <a:pt x="4312" y="2031"/>
                  </a:cubicBezTo>
                  <a:cubicBezTo>
                    <a:pt x="4521" y="2440"/>
                    <a:pt x="4859" y="2586"/>
                    <a:pt x="5189" y="2586"/>
                  </a:cubicBezTo>
                  <a:cubicBezTo>
                    <a:pt x="5532" y="2586"/>
                    <a:pt x="5866" y="2428"/>
                    <a:pt x="6033" y="2244"/>
                  </a:cubicBezTo>
                  <a:cubicBezTo>
                    <a:pt x="6230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79" y="1490"/>
                    <a:pt x="5345" y="1850"/>
                    <a:pt x="5754" y="1916"/>
                  </a:cubicBezTo>
                  <a:cubicBezTo>
                    <a:pt x="6099" y="1965"/>
                    <a:pt x="5918" y="2391"/>
                    <a:pt x="5476" y="2506"/>
                  </a:cubicBezTo>
                  <a:cubicBezTo>
                    <a:pt x="5395" y="2527"/>
                    <a:pt x="5314" y="2537"/>
                    <a:pt x="5235" y="2537"/>
                  </a:cubicBezTo>
                  <a:cubicBezTo>
                    <a:pt x="4876" y="2537"/>
                    <a:pt x="4541" y="2333"/>
                    <a:pt x="4394" y="1998"/>
                  </a:cubicBezTo>
                  <a:cubicBezTo>
                    <a:pt x="4181" y="1555"/>
                    <a:pt x="4230" y="1031"/>
                    <a:pt x="4525" y="637"/>
                  </a:cubicBezTo>
                  <a:cubicBezTo>
                    <a:pt x="4784" y="296"/>
                    <a:pt x="5249" y="125"/>
                    <a:pt x="5729" y="125"/>
                  </a:cubicBezTo>
                  <a:cubicBezTo>
                    <a:pt x="5824" y="125"/>
                    <a:pt x="5921" y="132"/>
                    <a:pt x="6017" y="146"/>
                  </a:cubicBezTo>
                  <a:cubicBezTo>
                    <a:pt x="7230" y="293"/>
                    <a:pt x="7918" y="1998"/>
                    <a:pt x="7197" y="3145"/>
                  </a:cubicBezTo>
                  <a:cubicBezTo>
                    <a:pt x="6967" y="3506"/>
                    <a:pt x="6623" y="3801"/>
                    <a:pt x="6230" y="3998"/>
                  </a:cubicBezTo>
                  <a:cubicBezTo>
                    <a:pt x="5842" y="4164"/>
                    <a:pt x="5393" y="4247"/>
                    <a:pt x="4870" y="4247"/>
                  </a:cubicBezTo>
                  <a:cubicBezTo>
                    <a:pt x="4462" y="4247"/>
                    <a:pt x="4011" y="4196"/>
                    <a:pt x="3509" y="4096"/>
                  </a:cubicBezTo>
                  <a:cubicBezTo>
                    <a:pt x="3203" y="4035"/>
                    <a:pt x="2903" y="4004"/>
                    <a:pt x="2617" y="4004"/>
                  </a:cubicBezTo>
                  <a:cubicBezTo>
                    <a:pt x="1290" y="4004"/>
                    <a:pt x="240" y="4660"/>
                    <a:pt x="132" y="5981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4" y="8079"/>
                    <a:pt x="1017" y="8063"/>
                  </a:cubicBezTo>
                  <a:cubicBezTo>
                    <a:pt x="460" y="7423"/>
                    <a:pt x="607" y="6227"/>
                    <a:pt x="607" y="6227"/>
                  </a:cubicBezTo>
                  <a:cubicBezTo>
                    <a:pt x="706" y="5702"/>
                    <a:pt x="968" y="5243"/>
                    <a:pt x="1361" y="4899"/>
                  </a:cubicBezTo>
                  <a:cubicBezTo>
                    <a:pt x="1942" y="4458"/>
                    <a:pt x="2676" y="4373"/>
                    <a:pt x="3159" y="4373"/>
                  </a:cubicBezTo>
                  <a:cubicBezTo>
                    <a:pt x="3467" y="4373"/>
                    <a:pt x="3673" y="4407"/>
                    <a:pt x="3673" y="4407"/>
                  </a:cubicBezTo>
                  <a:cubicBezTo>
                    <a:pt x="3935" y="4440"/>
                    <a:pt x="4164" y="4457"/>
                    <a:pt x="4377" y="4473"/>
                  </a:cubicBezTo>
                  <a:cubicBezTo>
                    <a:pt x="4463" y="4477"/>
                    <a:pt x="4550" y="4479"/>
                    <a:pt x="4638" y="4479"/>
                  </a:cubicBezTo>
                  <a:cubicBezTo>
                    <a:pt x="5626" y="4479"/>
                    <a:pt x="6727" y="4207"/>
                    <a:pt x="7344" y="3244"/>
                  </a:cubicBezTo>
                  <a:cubicBezTo>
                    <a:pt x="8115" y="1981"/>
                    <a:pt x="7361" y="178"/>
                    <a:pt x="6033" y="15"/>
                  </a:cubicBezTo>
                  <a:cubicBezTo>
                    <a:pt x="5948" y="5"/>
                    <a:pt x="5862" y="1"/>
                    <a:pt x="57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2"/>
            <p:cNvSpPr/>
            <p:nvPr/>
          </p:nvSpPr>
          <p:spPr>
            <a:xfrm>
              <a:off x="1115875" y="831225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1085" y="1"/>
                  </a:moveTo>
                  <a:cubicBezTo>
                    <a:pt x="394" y="1"/>
                    <a:pt x="0" y="226"/>
                    <a:pt x="0" y="226"/>
                  </a:cubicBezTo>
                  <a:cubicBezTo>
                    <a:pt x="93" y="206"/>
                    <a:pt x="181" y="197"/>
                    <a:pt x="264" y="197"/>
                  </a:cubicBezTo>
                  <a:cubicBezTo>
                    <a:pt x="742" y="197"/>
                    <a:pt x="1046" y="505"/>
                    <a:pt x="935" y="980"/>
                  </a:cubicBezTo>
                  <a:cubicBezTo>
                    <a:pt x="803" y="1390"/>
                    <a:pt x="967" y="1848"/>
                    <a:pt x="1328" y="2111"/>
                  </a:cubicBezTo>
                  <a:cubicBezTo>
                    <a:pt x="1639" y="2373"/>
                    <a:pt x="2557" y="2373"/>
                    <a:pt x="2557" y="2373"/>
                  </a:cubicBezTo>
                  <a:cubicBezTo>
                    <a:pt x="2295" y="2225"/>
                    <a:pt x="2524" y="1865"/>
                    <a:pt x="2688" y="1439"/>
                  </a:cubicBezTo>
                  <a:cubicBezTo>
                    <a:pt x="2844" y="1018"/>
                    <a:pt x="2422" y="864"/>
                    <a:pt x="2225" y="864"/>
                  </a:cubicBezTo>
                  <a:cubicBezTo>
                    <a:pt x="2215" y="864"/>
                    <a:pt x="2206" y="864"/>
                    <a:pt x="2197" y="865"/>
                  </a:cubicBezTo>
                  <a:cubicBezTo>
                    <a:pt x="2109" y="883"/>
                    <a:pt x="2035" y="900"/>
                    <a:pt x="1966" y="900"/>
                  </a:cubicBezTo>
                  <a:cubicBezTo>
                    <a:pt x="1905" y="900"/>
                    <a:pt x="1848" y="887"/>
                    <a:pt x="1787" y="849"/>
                  </a:cubicBezTo>
                  <a:cubicBezTo>
                    <a:pt x="1694" y="782"/>
                    <a:pt x="1730" y="564"/>
                    <a:pt x="2003" y="564"/>
                  </a:cubicBezTo>
                  <a:cubicBezTo>
                    <a:pt x="2065" y="564"/>
                    <a:pt x="2141" y="575"/>
                    <a:pt x="2229" y="603"/>
                  </a:cubicBezTo>
                  <a:cubicBezTo>
                    <a:pt x="2721" y="767"/>
                    <a:pt x="2574" y="1226"/>
                    <a:pt x="3295" y="1373"/>
                  </a:cubicBezTo>
                  <a:cubicBezTo>
                    <a:pt x="3351" y="1384"/>
                    <a:pt x="3404" y="1390"/>
                    <a:pt x="3454" y="1390"/>
                  </a:cubicBezTo>
                  <a:cubicBezTo>
                    <a:pt x="4057" y="1390"/>
                    <a:pt x="4203" y="627"/>
                    <a:pt x="4278" y="521"/>
                  </a:cubicBezTo>
                  <a:cubicBezTo>
                    <a:pt x="4393" y="390"/>
                    <a:pt x="4524" y="259"/>
                    <a:pt x="4655" y="144"/>
                  </a:cubicBezTo>
                  <a:lnTo>
                    <a:pt x="4655" y="144"/>
                  </a:lnTo>
                  <a:cubicBezTo>
                    <a:pt x="4456" y="267"/>
                    <a:pt x="4088" y="379"/>
                    <a:pt x="3556" y="379"/>
                  </a:cubicBezTo>
                  <a:cubicBezTo>
                    <a:pt x="3167" y="379"/>
                    <a:pt x="2691" y="319"/>
                    <a:pt x="2131" y="160"/>
                  </a:cubicBezTo>
                  <a:cubicBezTo>
                    <a:pt x="1733" y="42"/>
                    <a:pt x="1382" y="1"/>
                    <a:pt x="10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2"/>
            <p:cNvSpPr/>
            <p:nvPr/>
          </p:nvSpPr>
          <p:spPr>
            <a:xfrm>
              <a:off x="1122425" y="721700"/>
              <a:ext cx="80750" cy="84125"/>
            </a:xfrm>
            <a:custGeom>
              <a:rect b="b" l="l" r="r" t="t"/>
              <a:pathLst>
                <a:path extrusionOk="0" h="3365" w="3230">
                  <a:moveTo>
                    <a:pt x="1967" y="1"/>
                  </a:moveTo>
                  <a:lnTo>
                    <a:pt x="1967" y="1"/>
                  </a:lnTo>
                  <a:cubicBezTo>
                    <a:pt x="1508" y="279"/>
                    <a:pt x="1443" y="722"/>
                    <a:pt x="722" y="1345"/>
                  </a:cubicBezTo>
                  <a:cubicBezTo>
                    <a:pt x="0" y="1968"/>
                    <a:pt x="214" y="2427"/>
                    <a:pt x="361" y="2689"/>
                  </a:cubicBezTo>
                  <a:cubicBezTo>
                    <a:pt x="459" y="2820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31" y="3361"/>
                  </a:cubicBezTo>
                  <a:cubicBezTo>
                    <a:pt x="2162" y="3363"/>
                    <a:pt x="2191" y="3365"/>
                    <a:pt x="2220" y="3365"/>
                  </a:cubicBezTo>
                  <a:cubicBezTo>
                    <a:pt x="2986" y="3365"/>
                    <a:pt x="3230" y="2558"/>
                    <a:pt x="3230" y="2558"/>
                  </a:cubicBezTo>
                  <a:lnTo>
                    <a:pt x="3230" y="2558"/>
                  </a:lnTo>
                  <a:cubicBezTo>
                    <a:pt x="3104" y="2591"/>
                    <a:pt x="2956" y="2615"/>
                    <a:pt x="2799" y="2615"/>
                  </a:cubicBezTo>
                  <a:cubicBezTo>
                    <a:pt x="2345" y="2615"/>
                    <a:pt x="1822" y="2413"/>
                    <a:pt x="1590" y="1656"/>
                  </a:cubicBezTo>
                  <a:cubicBezTo>
                    <a:pt x="1394" y="1066"/>
                    <a:pt x="1541" y="427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2"/>
            <p:cNvSpPr/>
            <p:nvPr/>
          </p:nvSpPr>
          <p:spPr>
            <a:xfrm>
              <a:off x="1248225" y="602275"/>
              <a:ext cx="37725" cy="191575"/>
            </a:xfrm>
            <a:custGeom>
              <a:rect b="b" l="l" r="r" t="t"/>
              <a:pathLst>
                <a:path extrusionOk="0" h="7663" w="1509">
                  <a:moveTo>
                    <a:pt x="884" y="0"/>
                  </a:moveTo>
                  <a:cubicBezTo>
                    <a:pt x="563" y="0"/>
                    <a:pt x="328" y="369"/>
                    <a:pt x="328" y="369"/>
                  </a:cubicBezTo>
                  <a:cubicBezTo>
                    <a:pt x="50" y="778"/>
                    <a:pt x="1" y="1286"/>
                    <a:pt x="33" y="1860"/>
                  </a:cubicBezTo>
                  <a:cubicBezTo>
                    <a:pt x="99" y="2827"/>
                    <a:pt x="460" y="3975"/>
                    <a:pt x="558" y="5171"/>
                  </a:cubicBezTo>
                  <a:cubicBezTo>
                    <a:pt x="705" y="7056"/>
                    <a:pt x="50" y="7663"/>
                    <a:pt x="50" y="7663"/>
                  </a:cubicBezTo>
                  <a:cubicBezTo>
                    <a:pt x="738" y="7122"/>
                    <a:pt x="902" y="5368"/>
                    <a:pt x="771" y="3991"/>
                  </a:cubicBezTo>
                  <a:cubicBezTo>
                    <a:pt x="689" y="3286"/>
                    <a:pt x="673" y="2565"/>
                    <a:pt x="722" y="1860"/>
                  </a:cubicBezTo>
                  <a:cubicBezTo>
                    <a:pt x="755" y="1483"/>
                    <a:pt x="820" y="1205"/>
                    <a:pt x="919" y="1106"/>
                  </a:cubicBezTo>
                  <a:cubicBezTo>
                    <a:pt x="1181" y="844"/>
                    <a:pt x="1509" y="287"/>
                    <a:pt x="1099" y="57"/>
                  </a:cubicBezTo>
                  <a:cubicBezTo>
                    <a:pt x="1024" y="17"/>
                    <a:pt x="952" y="0"/>
                    <a:pt x="8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2"/>
            <p:cNvSpPr/>
            <p:nvPr/>
          </p:nvSpPr>
          <p:spPr>
            <a:xfrm>
              <a:off x="1296575" y="616400"/>
              <a:ext cx="116000" cy="136875"/>
            </a:xfrm>
            <a:custGeom>
              <a:rect b="b" l="l" r="r" t="t"/>
              <a:pathLst>
                <a:path extrusionOk="0" h="5475" w="4640">
                  <a:moveTo>
                    <a:pt x="4361" y="0"/>
                  </a:moveTo>
                  <a:cubicBezTo>
                    <a:pt x="4459" y="459"/>
                    <a:pt x="4345" y="935"/>
                    <a:pt x="4033" y="1295"/>
                  </a:cubicBezTo>
                  <a:cubicBezTo>
                    <a:pt x="3968" y="1361"/>
                    <a:pt x="3886" y="1426"/>
                    <a:pt x="3804" y="1492"/>
                  </a:cubicBezTo>
                  <a:cubicBezTo>
                    <a:pt x="3017" y="2049"/>
                    <a:pt x="1919" y="1771"/>
                    <a:pt x="1001" y="2393"/>
                  </a:cubicBezTo>
                  <a:cubicBezTo>
                    <a:pt x="99" y="3033"/>
                    <a:pt x="197" y="3934"/>
                    <a:pt x="181" y="4442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312" y="5278"/>
                    <a:pt x="476" y="4934"/>
                    <a:pt x="460" y="4557"/>
                  </a:cubicBezTo>
                  <a:cubicBezTo>
                    <a:pt x="444" y="3909"/>
                    <a:pt x="516" y="3188"/>
                    <a:pt x="716" y="3188"/>
                  </a:cubicBezTo>
                  <a:cubicBezTo>
                    <a:pt x="728" y="3188"/>
                    <a:pt x="741" y="3191"/>
                    <a:pt x="755" y="3197"/>
                  </a:cubicBezTo>
                  <a:cubicBezTo>
                    <a:pt x="984" y="3311"/>
                    <a:pt x="804" y="3557"/>
                    <a:pt x="706" y="3721"/>
                  </a:cubicBezTo>
                  <a:cubicBezTo>
                    <a:pt x="624" y="3869"/>
                    <a:pt x="460" y="4541"/>
                    <a:pt x="1181" y="4950"/>
                  </a:cubicBezTo>
                  <a:cubicBezTo>
                    <a:pt x="1181" y="4950"/>
                    <a:pt x="935" y="4426"/>
                    <a:pt x="1345" y="4131"/>
                  </a:cubicBezTo>
                  <a:cubicBezTo>
                    <a:pt x="1738" y="3852"/>
                    <a:pt x="2001" y="3688"/>
                    <a:pt x="1951" y="3115"/>
                  </a:cubicBezTo>
                  <a:cubicBezTo>
                    <a:pt x="1908" y="2611"/>
                    <a:pt x="2244" y="2170"/>
                    <a:pt x="2482" y="2170"/>
                  </a:cubicBezTo>
                  <a:cubicBezTo>
                    <a:pt x="2515" y="2170"/>
                    <a:pt x="2546" y="2179"/>
                    <a:pt x="2574" y="2197"/>
                  </a:cubicBezTo>
                  <a:cubicBezTo>
                    <a:pt x="2787" y="2328"/>
                    <a:pt x="2525" y="2541"/>
                    <a:pt x="2410" y="2606"/>
                  </a:cubicBezTo>
                  <a:cubicBezTo>
                    <a:pt x="2214" y="2705"/>
                    <a:pt x="2181" y="2967"/>
                    <a:pt x="2345" y="3131"/>
                  </a:cubicBezTo>
                  <a:cubicBezTo>
                    <a:pt x="2541" y="3377"/>
                    <a:pt x="2476" y="3705"/>
                    <a:pt x="2214" y="3787"/>
                  </a:cubicBezTo>
                  <a:cubicBezTo>
                    <a:pt x="2214" y="3787"/>
                    <a:pt x="2270" y="3793"/>
                    <a:pt x="2365" y="3793"/>
                  </a:cubicBezTo>
                  <a:cubicBezTo>
                    <a:pt x="2691" y="3793"/>
                    <a:pt x="3469" y="3715"/>
                    <a:pt x="3951" y="3016"/>
                  </a:cubicBezTo>
                  <a:cubicBezTo>
                    <a:pt x="4312" y="2508"/>
                    <a:pt x="4525" y="1918"/>
                    <a:pt x="4590" y="1295"/>
                  </a:cubicBezTo>
                  <a:cubicBezTo>
                    <a:pt x="4640" y="853"/>
                    <a:pt x="4558" y="394"/>
                    <a:pt x="4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2"/>
            <p:cNvSpPr/>
            <p:nvPr/>
          </p:nvSpPr>
          <p:spPr>
            <a:xfrm>
              <a:off x="881875" y="758550"/>
              <a:ext cx="100025" cy="218725"/>
            </a:xfrm>
            <a:custGeom>
              <a:rect b="b" l="l" r="r" t="t"/>
              <a:pathLst>
                <a:path extrusionOk="0" h="8749" w="4001">
                  <a:moveTo>
                    <a:pt x="2081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66"/>
                    <a:pt x="329" y="1821"/>
                    <a:pt x="591" y="2362"/>
                  </a:cubicBezTo>
                  <a:cubicBezTo>
                    <a:pt x="827" y="2775"/>
                    <a:pt x="1266" y="3018"/>
                    <a:pt x="1727" y="3018"/>
                  </a:cubicBezTo>
                  <a:cubicBezTo>
                    <a:pt x="1906" y="3018"/>
                    <a:pt x="2088" y="2981"/>
                    <a:pt x="2263" y="2903"/>
                  </a:cubicBezTo>
                  <a:cubicBezTo>
                    <a:pt x="2968" y="2723"/>
                    <a:pt x="3099" y="1789"/>
                    <a:pt x="2492" y="1395"/>
                  </a:cubicBezTo>
                  <a:cubicBezTo>
                    <a:pt x="2412" y="1355"/>
                    <a:pt x="2330" y="1337"/>
                    <a:pt x="2251" y="1337"/>
                  </a:cubicBezTo>
                  <a:cubicBezTo>
                    <a:pt x="1910" y="1337"/>
                    <a:pt x="1618" y="1675"/>
                    <a:pt x="1738" y="2035"/>
                  </a:cubicBezTo>
                  <a:cubicBezTo>
                    <a:pt x="1876" y="2324"/>
                    <a:pt x="2199" y="2347"/>
                    <a:pt x="2328" y="2347"/>
                  </a:cubicBezTo>
                  <a:cubicBezTo>
                    <a:pt x="2352" y="2347"/>
                    <a:pt x="2370" y="2346"/>
                    <a:pt x="2378" y="2346"/>
                  </a:cubicBezTo>
                  <a:cubicBezTo>
                    <a:pt x="2443" y="2346"/>
                    <a:pt x="2443" y="2379"/>
                    <a:pt x="2443" y="2379"/>
                  </a:cubicBezTo>
                  <a:cubicBezTo>
                    <a:pt x="2487" y="2569"/>
                    <a:pt x="2244" y="2851"/>
                    <a:pt x="1783" y="2851"/>
                  </a:cubicBezTo>
                  <a:cubicBezTo>
                    <a:pt x="1727" y="2851"/>
                    <a:pt x="1669" y="2847"/>
                    <a:pt x="1607" y="2838"/>
                  </a:cubicBezTo>
                  <a:cubicBezTo>
                    <a:pt x="1410" y="2805"/>
                    <a:pt x="1230" y="2707"/>
                    <a:pt x="1099" y="2575"/>
                  </a:cubicBezTo>
                  <a:cubicBezTo>
                    <a:pt x="411" y="1920"/>
                    <a:pt x="755" y="543"/>
                    <a:pt x="1755" y="281"/>
                  </a:cubicBezTo>
                  <a:cubicBezTo>
                    <a:pt x="1902" y="240"/>
                    <a:pt x="2054" y="219"/>
                    <a:pt x="2205" y="219"/>
                  </a:cubicBezTo>
                  <a:cubicBezTo>
                    <a:pt x="2357" y="219"/>
                    <a:pt x="2509" y="240"/>
                    <a:pt x="2656" y="281"/>
                  </a:cubicBezTo>
                  <a:cubicBezTo>
                    <a:pt x="2836" y="346"/>
                    <a:pt x="3017" y="428"/>
                    <a:pt x="3181" y="543"/>
                  </a:cubicBezTo>
                  <a:cubicBezTo>
                    <a:pt x="3525" y="838"/>
                    <a:pt x="3738" y="1248"/>
                    <a:pt x="3754" y="1707"/>
                  </a:cubicBezTo>
                  <a:cubicBezTo>
                    <a:pt x="3820" y="2444"/>
                    <a:pt x="3443" y="3182"/>
                    <a:pt x="2869" y="3706"/>
                  </a:cubicBezTo>
                  <a:cubicBezTo>
                    <a:pt x="2312" y="4264"/>
                    <a:pt x="1558" y="4559"/>
                    <a:pt x="984" y="5083"/>
                  </a:cubicBezTo>
                  <a:cubicBezTo>
                    <a:pt x="411" y="5591"/>
                    <a:pt x="66" y="6296"/>
                    <a:pt x="17" y="7050"/>
                  </a:cubicBezTo>
                  <a:cubicBezTo>
                    <a:pt x="1" y="7771"/>
                    <a:pt x="394" y="8509"/>
                    <a:pt x="1050" y="8689"/>
                  </a:cubicBezTo>
                  <a:cubicBezTo>
                    <a:pt x="1174" y="8730"/>
                    <a:pt x="1303" y="8749"/>
                    <a:pt x="1430" y="8749"/>
                  </a:cubicBezTo>
                  <a:cubicBezTo>
                    <a:pt x="1923" y="8749"/>
                    <a:pt x="2395" y="8464"/>
                    <a:pt x="2525" y="8034"/>
                  </a:cubicBezTo>
                  <a:cubicBezTo>
                    <a:pt x="2722" y="7558"/>
                    <a:pt x="2509" y="7017"/>
                    <a:pt x="2033" y="6788"/>
                  </a:cubicBezTo>
                  <a:cubicBezTo>
                    <a:pt x="1935" y="6739"/>
                    <a:pt x="1820" y="6706"/>
                    <a:pt x="1705" y="6706"/>
                  </a:cubicBezTo>
                  <a:cubicBezTo>
                    <a:pt x="1662" y="6699"/>
                    <a:pt x="1619" y="6695"/>
                    <a:pt x="1577" y="6695"/>
                  </a:cubicBezTo>
                  <a:cubicBezTo>
                    <a:pt x="1249" y="6695"/>
                    <a:pt x="955" y="6913"/>
                    <a:pt x="853" y="7247"/>
                  </a:cubicBezTo>
                  <a:cubicBezTo>
                    <a:pt x="724" y="7724"/>
                    <a:pt x="1001" y="7998"/>
                    <a:pt x="1308" y="7998"/>
                  </a:cubicBezTo>
                  <a:cubicBezTo>
                    <a:pt x="1391" y="7998"/>
                    <a:pt x="1477" y="7977"/>
                    <a:pt x="1558" y="7935"/>
                  </a:cubicBezTo>
                  <a:cubicBezTo>
                    <a:pt x="1869" y="7788"/>
                    <a:pt x="1935" y="7362"/>
                    <a:pt x="1673" y="7116"/>
                  </a:cubicBezTo>
                  <a:cubicBezTo>
                    <a:pt x="1596" y="7049"/>
                    <a:pt x="1497" y="7015"/>
                    <a:pt x="1396" y="7015"/>
                  </a:cubicBezTo>
                  <a:cubicBezTo>
                    <a:pt x="1323" y="7015"/>
                    <a:pt x="1249" y="7032"/>
                    <a:pt x="1181" y="7067"/>
                  </a:cubicBezTo>
                  <a:cubicBezTo>
                    <a:pt x="1162" y="7078"/>
                    <a:pt x="1149" y="7082"/>
                    <a:pt x="1141" y="7082"/>
                  </a:cubicBezTo>
                  <a:cubicBezTo>
                    <a:pt x="1112" y="7082"/>
                    <a:pt x="1132" y="7034"/>
                    <a:pt x="1132" y="7034"/>
                  </a:cubicBezTo>
                  <a:cubicBezTo>
                    <a:pt x="1230" y="6813"/>
                    <a:pt x="1522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37" y="6788"/>
                    <a:pt x="1919" y="6821"/>
                    <a:pt x="2001" y="6854"/>
                  </a:cubicBezTo>
                  <a:cubicBezTo>
                    <a:pt x="2459" y="7034"/>
                    <a:pt x="2656" y="7558"/>
                    <a:pt x="2459" y="8001"/>
                  </a:cubicBezTo>
                  <a:cubicBezTo>
                    <a:pt x="2320" y="8394"/>
                    <a:pt x="1915" y="8640"/>
                    <a:pt x="1474" y="8640"/>
                  </a:cubicBezTo>
                  <a:cubicBezTo>
                    <a:pt x="1345" y="8640"/>
                    <a:pt x="1212" y="8619"/>
                    <a:pt x="1083" y="8575"/>
                  </a:cubicBezTo>
                  <a:cubicBezTo>
                    <a:pt x="509" y="8411"/>
                    <a:pt x="148" y="7722"/>
                    <a:pt x="181" y="7067"/>
                  </a:cubicBezTo>
                  <a:cubicBezTo>
                    <a:pt x="230" y="6345"/>
                    <a:pt x="574" y="5690"/>
                    <a:pt x="1099" y="5214"/>
                  </a:cubicBezTo>
                  <a:cubicBezTo>
                    <a:pt x="1640" y="4723"/>
                    <a:pt x="2410" y="4428"/>
                    <a:pt x="3000" y="3838"/>
                  </a:cubicBezTo>
                  <a:cubicBezTo>
                    <a:pt x="3590" y="3297"/>
                    <a:pt x="4000" y="2493"/>
                    <a:pt x="3935" y="1707"/>
                  </a:cubicBezTo>
                  <a:cubicBezTo>
                    <a:pt x="3869" y="920"/>
                    <a:pt x="3312" y="248"/>
                    <a:pt x="2558" y="68"/>
                  </a:cubicBezTo>
                  <a:cubicBezTo>
                    <a:pt x="2399" y="22"/>
                    <a:pt x="2239" y="0"/>
                    <a:pt x="20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2"/>
            <p:cNvSpPr/>
            <p:nvPr/>
          </p:nvSpPr>
          <p:spPr>
            <a:xfrm>
              <a:off x="883925" y="841375"/>
              <a:ext cx="42650" cy="60250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cubicBezTo>
                    <a:pt x="1509" y="0"/>
                    <a:pt x="1378" y="66"/>
                    <a:pt x="1345" y="164"/>
                  </a:cubicBezTo>
                  <a:cubicBezTo>
                    <a:pt x="1330" y="254"/>
                    <a:pt x="1233" y="330"/>
                    <a:pt x="1066" y="330"/>
                  </a:cubicBezTo>
                  <a:cubicBezTo>
                    <a:pt x="1050" y="330"/>
                    <a:pt x="1034" y="329"/>
                    <a:pt x="1017" y="328"/>
                  </a:cubicBezTo>
                  <a:cubicBezTo>
                    <a:pt x="837" y="328"/>
                    <a:pt x="1" y="393"/>
                    <a:pt x="50" y="2410"/>
                  </a:cubicBezTo>
                  <a:cubicBezTo>
                    <a:pt x="115" y="1983"/>
                    <a:pt x="378" y="1606"/>
                    <a:pt x="755" y="1393"/>
                  </a:cubicBezTo>
                  <a:cubicBezTo>
                    <a:pt x="1394" y="1115"/>
                    <a:pt x="1705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2"/>
            <p:cNvSpPr/>
            <p:nvPr/>
          </p:nvSpPr>
          <p:spPr>
            <a:xfrm>
              <a:off x="901150" y="663525"/>
              <a:ext cx="159825" cy="250800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cubicBezTo>
                    <a:pt x="2885" y="672"/>
                    <a:pt x="4180" y="2180"/>
                    <a:pt x="4262" y="4426"/>
                  </a:cubicBezTo>
                  <a:cubicBezTo>
                    <a:pt x="4344" y="6262"/>
                    <a:pt x="3262" y="7966"/>
                    <a:pt x="1557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19" y="9498"/>
                    <a:pt x="680" y="9322"/>
                    <a:pt x="984" y="9322"/>
                  </a:cubicBezTo>
                  <a:cubicBezTo>
                    <a:pt x="1211" y="9322"/>
                    <a:pt x="1405" y="9421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8"/>
                    <a:pt x="2770" y="9229"/>
                    <a:pt x="2574" y="8933"/>
                  </a:cubicBezTo>
                  <a:cubicBezTo>
                    <a:pt x="2479" y="8784"/>
                    <a:pt x="2328" y="8691"/>
                    <a:pt x="2167" y="8691"/>
                  </a:cubicBezTo>
                  <a:cubicBezTo>
                    <a:pt x="2134" y="8691"/>
                    <a:pt x="2100" y="8695"/>
                    <a:pt x="2065" y="8704"/>
                  </a:cubicBezTo>
                  <a:cubicBezTo>
                    <a:pt x="2065" y="8704"/>
                    <a:pt x="2262" y="8655"/>
                    <a:pt x="3311" y="7802"/>
                  </a:cubicBezTo>
                  <a:cubicBezTo>
                    <a:pt x="4606" y="6737"/>
                    <a:pt x="4524" y="7098"/>
                    <a:pt x="5458" y="6606"/>
                  </a:cubicBezTo>
                  <a:cubicBezTo>
                    <a:pt x="6393" y="6114"/>
                    <a:pt x="6081" y="5131"/>
                    <a:pt x="6081" y="5131"/>
                  </a:cubicBezTo>
                  <a:lnTo>
                    <a:pt x="6081" y="5131"/>
                  </a:lnTo>
                  <a:cubicBezTo>
                    <a:pt x="6036" y="5252"/>
                    <a:pt x="5976" y="5429"/>
                    <a:pt x="5514" y="5429"/>
                  </a:cubicBezTo>
                  <a:cubicBezTo>
                    <a:pt x="5476" y="5429"/>
                    <a:pt x="5436" y="5428"/>
                    <a:pt x="5393" y="5426"/>
                  </a:cubicBezTo>
                  <a:cubicBezTo>
                    <a:pt x="5366" y="5424"/>
                    <a:pt x="5340" y="5422"/>
                    <a:pt x="5313" y="5422"/>
                  </a:cubicBezTo>
                  <a:cubicBezTo>
                    <a:pt x="4952" y="5422"/>
                    <a:pt x="4629" y="5629"/>
                    <a:pt x="4491" y="5950"/>
                  </a:cubicBezTo>
                  <a:cubicBezTo>
                    <a:pt x="4426" y="6065"/>
                    <a:pt x="4327" y="6180"/>
                    <a:pt x="4213" y="6245"/>
                  </a:cubicBezTo>
                  <a:cubicBezTo>
                    <a:pt x="4557" y="5917"/>
                    <a:pt x="4606" y="5131"/>
                    <a:pt x="4721" y="4491"/>
                  </a:cubicBezTo>
                  <a:cubicBezTo>
                    <a:pt x="4819" y="3869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5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93"/>
                  </a:cubicBezTo>
                  <a:cubicBezTo>
                    <a:pt x="5163" y="2426"/>
                    <a:pt x="4918" y="2656"/>
                    <a:pt x="4852" y="2967"/>
                  </a:cubicBezTo>
                  <a:cubicBezTo>
                    <a:pt x="4852" y="3117"/>
                    <a:pt x="4749" y="3302"/>
                    <a:pt x="4611" y="3302"/>
                  </a:cubicBezTo>
                  <a:cubicBezTo>
                    <a:pt x="4583" y="3302"/>
                    <a:pt x="4554" y="3295"/>
                    <a:pt x="4524" y="3278"/>
                  </a:cubicBezTo>
                  <a:cubicBezTo>
                    <a:pt x="4327" y="3164"/>
                    <a:pt x="4409" y="2885"/>
                    <a:pt x="4409" y="2885"/>
                  </a:cubicBezTo>
                  <a:cubicBezTo>
                    <a:pt x="4606" y="2295"/>
                    <a:pt x="5196" y="2524"/>
                    <a:pt x="5639" y="1836"/>
                  </a:cubicBezTo>
                  <a:cubicBezTo>
                    <a:pt x="6032" y="1213"/>
                    <a:pt x="5475" y="590"/>
                    <a:pt x="5278" y="410"/>
                  </a:cubicBezTo>
                  <a:cubicBezTo>
                    <a:pt x="5163" y="295"/>
                    <a:pt x="5147" y="115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2"/>
            <p:cNvSpPr/>
            <p:nvPr/>
          </p:nvSpPr>
          <p:spPr>
            <a:xfrm>
              <a:off x="882300" y="589750"/>
              <a:ext cx="69675" cy="203700"/>
            </a:xfrm>
            <a:custGeom>
              <a:rect b="b" l="l" r="r" t="t"/>
              <a:pathLst>
                <a:path extrusionOk="0" h="8148" w="2787">
                  <a:moveTo>
                    <a:pt x="689" y="1"/>
                  </a:moveTo>
                  <a:cubicBezTo>
                    <a:pt x="689" y="1"/>
                    <a:pt x="66" y="181"/>
                    <a:pt x="213" y="1066"/>
                  </a:cubicBezTo>
                  <a:cubicBezTo>
                    <a:pt x="295" y="1558"/>
                    <a:pt x="557" y="2017"/>
                    <a:pt x="934" y="2361"/>
                  </a:cubicBezTo>
                  <a:cubicBezTo>
                    <a:pt x="1115" y="2558"/>
                    <a:pt x="1311" y="2722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49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56"/>
                    <a:pt x="17" y="8147"/>
                  </a:cubicBezTo>
                  <a:cubicBezTo>
                    <a:pt x="17" y="8000"/>
                    <a:pt x="66" y="6934"/>
                    <a:pt x="1197" y="6131"/>
                  </a:cubicBezTo>
                  <a:cubicBezTo>
                    <a:pt x="2508" y="5230"/>
                    <a:pt x="2787" y="4295"/>
                    <a:pt x="2344" y="2902"/>
                  </a:cubicBezTo>
                  <a:cubicBezTo>
                    <a:pt x="2279" y="2722"/>
                    <a:pt x="2197" y="2525"/>
                    <a:pt x="2098" y="2361"/>
                  </a:cubicBezTo>
                  <a:cubicBezTo>
                    <a:pt x="1475" y="1230"/>
                    <a:pt x="394" y="968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2"/>
            <p:cNvSpPr/>
            <p:nvPr/>
          </p:nvSpPr>
          <p:spPr>
            <a:xfrm>
              <a:off x="655675" y="913300"/>
              <a:ext cx="226650" cy="158025"/>
            </a:xfrm>
            <a:custGeom>
              <a:rect b="b" l="l" r="r" t="t"/>
              <a:pathLst>
                <a:path extrusionOk="0" h="6321" w="9066">
                  <a:moveTo>
                    <a:pt x="2010" y="0"/>
                  </a:moveTo>
                  <a:cubicBezTo>
                    <a:pt x="1101" y="0"/>
                    <a:pt x="77" y="656"/>
                    <a:pt x="34" y="1860"/>
                  </a:cubicBezTo>
                  <a:cubicBezTo>
                    <a:pt x="1" y="2712"/>
                    <a:pt x="460" y="3532"/>
                    <a:pt x="1230" y="3942"/>
                  </a:cubicBezTo>
                  <a:cubicBezTo>
                    <a:pt x="1742" y="4193"/>
                    <a:pt x="2308" y="4297"/>
                    <a:pt x="2885" y="4297"/>
                  </a:cubicBezTo>
                  <a:cubicBezTo>
                    <a:pt x="3212" y="4297"/>
                    <a:pt x="3543" y="4263"/>
                    <a:pt x="3869" y="4204"/>
                  </a:cubicBezTo>
                  <a:cubicBezTo>
                    <a:pt x="4754" y="3958"/>
                    <a:pt x="5574" y="3630"/>
                    <a:pt x="6377" y="3417"/>
                  </a:cubicBezTo>
                  <a:cubicBezTo>
                    <a:pt x="6574" y="3370"/>
                    <a:pt x="6773" y="3346"/>
                    <a:pt x="6969" y="3346"/>
                  </a:cubicBezTo>
                  <a:cubicBezTo>
                    <a:pt x="7590" y="3346"/>
                    <a:pt x="8175" y="3583"/>
                    <a:pt x="8524" y="4057"/>
                  </a:cubicBezTo>
                  <a:cubicBezTo>
                    <a:pt x="8950" y="4647"/>
                    <a:pt x="9000" y="5581"/>
                    <a:pt x="8459" y="5974"/>
                  </a:cubicBezTo>
                  <a:cubicBezTo>
                    <a:pt x="8258" y="6136"/>
                    <a:pt x="8003" y="6211"/>
                    <a:pt x="7753" y="6211"/>
                  </a:cubicBezTo>
                  <a:cubicBezTo>
                    <a:pt x="7369" y="6211"/>
                    <a:pt x="6995" y="6036"/>
                    <a:pt x="6836" y="5728"/>
                  </a:cubicBezTo>
                  <a:cubicBezTo>
                    <a:pt x="6525" y="5237"/>
                    <a:pt x="6770" y="4581"/>
                    <a:pt x="7229" y="4450"/>
                  </a:cubicBezTo>
                  <a:cubicBezTo>
                    <a:pt x="7321" y="4413"/>
                    <a:pt x="7417" y="4396"/>
                    <a:pt x="7511" y="4396"/>
                  </a:cubicBezTo>
                  <a:cubicBezTo>
                    <a:pt x="7754" y="4396"/>
                    <a:pt x="7989" y="4511"/>
                    <a:pt x="8131" y="4712"/>
                  </a:cubicBezTo>
                  <a:cubicBezTo>
                    <a:pt x="8229" y="4893"/>
                    <a:pt x="8246" y="5106"/>
                    <a:pt x="8180" y="5286"/>
                  </a:cubicBezTo>
                  <a:cubicBezTo>
                    <a:pt x="8167" y="5326"/>
                    <a:pt x="8111" y="5398"/>
                    <a:pt x="8055" y="5398"/>
                  </a:cubicBezTo>
                  <a:cubicBezTo>
                    <a:pt x="8042" y="5398"/>
                    <a:pt x="8029" y="5394"/>
                    <a:pt x="8016" y="5384"/>
                  </a:cubicBezTo>
                  <a:cubicBezTo>
                    <a:pt x="7967" y="5319"/>
                    <a:pt x="8016" y="4974"/>
                    <a:pt x="7656" y="4925"/>
                  </a:cubicBezTo>
                  <a:cubicBezTo>
                    <a:pt x="7641" y="4923"/>
                    <a:pt x="7627" y="4922"/>
                    <a:pt x="7613" y="4922"/>
                  </a:cubicBezTo>
                  <a:cubicBezTo>
                    <a:pt x="7269" y="4922"/>
                    <a:pt x="7161" y="5488"/>
                    <a:pt x="7508" y="5630"/>
                  </a:cubicBezTo>
                  <a:cubicBezTo>
                    <a:pt x="7574" y="5661"/>
                    <a:pt x="7644" y="5676"/>
                    <a:pt x="7714" y="5676"/>
                  </a:cubicBezTo>
                  <a:cubicBezTo>
                    <a:pt x="7937" y="5676"/>
                    <a:pt x="8154" y="5527"/>
                    <a:pt x="8229" y="5302"/>
                  </a:cubicBezTo>
                  <a:cubicBezTo>
                    <a:pt x="8229" y="5302"/>
                    <a:pt x="8229" y="5286"/>
                    <a:pt x="8229" y="5286"/>
                  </a:cubicBezTo>
                  <a:cubicBezTo>
                    <a:pt x="8229" y="5270"/>
                    <a:pt x="8229" y="5253"/>
                    <a:pt x="8246" y="5237"/>
                  </a:cubicBezTo>
                  <a:lnTo>
                    <a:pt x="8246" y="5220"/>
                  </a:lnTo>
                  <a:cubicBezTo>
                    <a:pt x="8262" y="5106"/>
                    <a:pt x="8262" y="4974"/>
                    <a:pt x="8229" y="4843"/>
                  </a:cubicBezTo>
                  <a:cubicBezTo>
                    <a:pt x="8104" y="4531"/>
                    <a:pt x="7809" y="4343"/>
                    <a:pt x="7501" y="4343"/>
                  </a:cubicBezTo>
                  <a:cubicBezTo>
                    <a:pt x="7405" y="4343"/>
                    <a:pt x="7307" y="4362"/>
                    <a:pt x="7213" y="4401"/>
                  </a:cubicBezTo>
                  <a:cubicBezTo>
                    <a:pt x="6721" y="4516"/>
                    <a:pt x="6426" y="5220"/>
                    <a:pt x="6754" y="5778"/>
                  </a:cubicBezTo>
                  <a:cubicBezTo>
                    <a:pt x="6926" y="6121"/>
                    <a:pt x="7333" y="6321"/>
                    <a:pt x="7759" y="6321"/>
                  </a:cubicBezTo>
                  <a:cubicBezTo>
                    <a:pt x="8025" y="6321"/>
                    <a:pt x="8297" y="6243"/>
                    <a:pt x="8524" y="6073"/>
                  </a:cubicBezTo>
                  <a:cubicBezTo>
                    <a:pt x="8950" y="5745"/>
                    <a:pt x="9065" y="5138"/>
                    <a:pt x="8934" y="4581"/>
                  </a:cubicBezTo>
                  <a:cubicBezTo>
                    <a:pt x="8819" y="4040"/>
                    <a:pt x="8459" y="3171"/>
                    <a:pt x="7213" y="2893"/>
                  </a:cubicBezTo>
                  <a:cubicBezTo>
                    <a:pt x="7066" y="2860"/>
                    <a:pt x="6917" y="2846"/>
                    <a:pt x="6765" y="2846"/>
                  </a:cubicBezTo>
                  <a:cubicBezTo>
                    <a:pt x="5426" y="2846"/>
                    <a:pt x="3894" y="3983"/>
                    <a:pt x="2312" y="3983"/>
                  </a:cubicBezTo>
                  <a:cubicBezTo>
                    <a:pt x="2089" y="3983"/>
                    <a:pt x="1865" y="3961"/>
                    <a:pt x="1640" y="3909"/>
                  </a:cubicBezTo>
                  <a:cubicBezTo>
                    <a:pt x="1558" y="3876"/>
                    <a:pt x="1460" y="3860"/>
                    <a:pt x="1361" y="3827"/>
                  </a:cubicBezTo>
                  <a:lnTo>
                    <a:pt x="1312" y="3794"/>
                  </a:lnTo>
                  <a:cubicBezTo>
                    <a:pt x="591" y="3417"/>
                    <a:pt x="148" y="2663"/>
                    <a:pt x="181" y="1860"/>
                  </a:cubicBezTo>
                  <a:cubicBezTo>
                    <a:pt x="203" y="738"/>
                    <a:pt x="1175" y="105"/>
                    <a:pt x="2043" y="105"/>
                  </a:cubicBezTo>
                  <a:cubicBezTo>
                    <a:pt x="2456" y="105"/>
                    <a:pt x="2845" y="248"/>
                    <a:pt x="3099" y="549"/>
                  </a:cubicBezTo>
                  <a:cubicBezTo>
                    <a:pt x="3558" y="1008"/>
                    <a:pt x="3525" y="1762"/>
                    <a:pt x="3017" y="2172"/>
                  </a:cubicBezTo>
                  <a:cubicBezTo>
                    <a:pt x="2935" y="2221"/>
                    <a:pt x="2853" y="2270"/>
                    <a:pt x="2755" y="2286"/>
                  </a:cubicBezTo>
                  <a:cubicBezTo>
                    <a:pt x="2688" y="2305"/>
                    <a:pt x="2618" y="2315"/>
                    <a:pt x="2548" y="2315"/>
                  </a:cubicBezTo>
                  <a:cubicBezTo>
                    <a:pt x="2378" y="2315"/>
                    <a:pt x="2205" y="2260"/>
                    <a:pt x="2066" y="2155"/>
                  </a:cubicBezTo>
                  <a:cubicBezTo>
                    <a:pt x="1935" y="2073"/>
                    <a:pt x="1886" y="1909"/>
                    <a:pt x="1919" y="1762"/>
                  </a:cubicBezTo>
                  <a:lnTo>
                    <a:pt x="1919" y="1762"/>
                  </a:lnTo>
                  <a:cubicBezTo>
                    <a:pt x="1991" y="1845"/>
                    <a:pt x="2090" y="1888"/>
                    <a:pt x="2190" y="1888"/>
                  </a:cubicBezTo>
                  <a:cubicBezTo>
                    <a:pt x="2248" y="1888"/>
                    <a:pt x="2307" y="1874"/>
                    <a:pt x="2361" y="1844"/>
                  </a:cubicBezTo>
                  <a:cubicBezTo>
                    <a:pt x="2591" y="1713"/>
                    <a:pt x="2525" y="1319"/>
                    <a:pt x="2214" y="1221"/>
                  </a:cubicBezTo>
                  <a:cubicBezTo>
                    <a:pt x="2182" y="1211"/>
                    <a:pt x="2150" y="1207"/>
                    <a:pt x="2120" y="1207"/>
                  </a:cubicBezTo>
                  <a:cubicBezTo>
                    <a:pt x="1782" y="1207"/>
                    <a:pt x="1512" y="1750"/>
                    <a:pt x="1902" y="2155"/>
                  </a:cubicBezTo>
                  <a:cubicBezTo>
                    <a:pt x="2061" y="2314"/>
                    <a:pt x="2264" y="2400"/>
                    <a:pt x="2473" y="2400"/>
                  </a:cubicBezTo>
                  <a:cubicBezTo>
                    <a:pt x="2545" y="2400"/>
                    <a:pt x="2617" y="2389"/>
                    <a:pt x="2689" y="2368"/>
                  </a:cubicBezTo>
                  <a:cubicBezTo>
                    <a:pt x="2722" y="2368"/>
                    <a:pt x="2755" y="2352"/>
                    <a:pt x="2787" y="2352"/>
                  </a:cubicBezTo>
                  <a:lnTo>
                    <a:pt x="2853" y="2319"/>
                  </a:lnTo>
                  <a:lnTo>
                    <a:pt x="2886" y="2303"/>
                  </a:lnTo>
                  <a:cubicBezTo>
                    <a:pt x="3050" y="2237"/>
                    <a:pt x="3164" y="2139"/>
                    <a:pt x="3263" y="2008"/>
                  </a:cubicBezTo>
                  <a:cubicBezTo>
                    <a:pt x="3590" y="1532"/>
                    <a:pt x="3541" y="909"/>
                    <a:pt x="3148" y="500"/>
                  </a:cubicBezTo>
                  <a:cubicBezTo>
                    <a:pt x="2887" y="162"/>
                    <a:pt x="2463" y="0"/>
                    <a:pt x="201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2"/>
            <p:cNvSpPr/>
            <p:nvPr/>
          </p:nvSpPr>
          <p:spPr>
            <a:xfrm>
              <a:off x="694200" y="1002750"/>
              <a:ext cx="161475" cy="92700"/>
            </a:xfrm>
            <a:custGeom>
              <a:rect b="b" l="l" r="r" t="t"/>
              <a:pathLst>
                <a:path extrusionOk="0" h="3708" w="6459">
                  <a:moveTo>
                    <a:pt x="5505" y="0"/>
                  </a:moveTo>
                  <a:cubicBezTo>
                    <a:pt x="5253" y="0"/>
                    <a:pt x="4952" y="44"/>
                    <a:pt x="4607" y="167"/>
                  </a:cubicBezTo>
                  <a:cubicBezTo>
                    <a:pt x="3771" y="469"/>
                    <a:pt x="2589" y="1042"/>
                    <a:pt x="1418" y="1042"/>
                  </a:cubicBezTo>
                  <a:cubicBezTo>
                    <a:pt x="935" y="1042"/>
                    <a:pt x="455" y="945"/>
                    <a:pt x="1" y="692"/>
                  </a:cubicBezTo>
                  <a:lnTo>
                    <a:pt x="1" y="692"/>
                  </a:lnTo>
                  <a:cubicBezTo>
                    <a:pt x="1" y="692"/>
                    <a:pt x="554" y="1335"/>
                    <a:pt x="1304" y="1335"/>
                  </a:cubicBezTo>
                  <a:cubicBezTo>
                    <a:pt x="1339" y="1335"/>
                    <a:pt x="1375" y="1334"/>
                    <a:pt x="1410" y="1331"/>
                  </a:cubicBezTo>
                  <a:cubicBezTo>
                    <a:pt x="1929" y="1307"/>
                    <a:pt x="2164" y="1167"/>
                    <a:pt x="2297" y="1167"/>
                  </a:cubicBezTo>
                  <a:cubicBezTo>
                    <a:pt x="2345" y="1167"/>
                    <a:pt x="2380" y="1185"/>
                    <a:pt x="2410" y="1233"/>
                  </a:cubicBezTo>
                  <a:cubicBezTo>
                    <a:pt x="2488" y="1324"/>
                    <a:pt x="2380" y="1374"/>
                    <a:pt x="2225" y="1374"/>
                  </a:cubicBezTo>
                  <a:cubicBezTo>
                    <a:pt x="2185" y="1374"/>
                    <a:pt x="2142" y="1370"/>
                    <a:pt x="2099" y="1364"/>
                  </a:cubicBezTo>
                  <a:cubicBezTo>
                    <a:pt x="2046" y="1340"/>
                    <a:pt x="1992" y="1330"/>
                    <a:pt x="1939" y="1330"/>
                  </a:cubicBezTo>
                  <a:cubicBezTo>
                    <a:pt x="1841" y="1330"/>
                    <a:pt x="1747" y="1366"/>
                    <a:pt x="1672" y="1429"/>
                  </a:cubicBezTo>
                  <a:cubicBezTo>
                    <a:pt x="1495" y="1591"/>
                    <a:pt x="1699" y="2102"/>
                    <a:pt x="1330" y="2102"/>
                  </a:cubicBezTo>
                  <a:cubicBezTo>
                    <a:pt x="1324" y="2102"/>
                    <a:pt x="1318" y="2102"/>
                    <a:pt x="1312" y="2101"/>
                  </a:cubicBezTo>
                  <a:lnTo>
                    <a:pt x="1312" y="2101"/>
                  </a:lnTo>
                  <a:cubicBezTo>
                    <a:pt x="1312" y="2101"/>
                    <a:pt x="1605" y="2468"/>
                    <a:pt x="2034" y="2468"/>
                  </a:cubicBezTo>
                  <a:cubicBezTo>
                    <a:pt x="2179" y="2468"/>
                    <a:pt x="2339" y="2426"/>
                    <a:pt x="2508" y="2314"/>
                  </a:cubicBezTo>
                  <a:cubicBezTo>
                    <a:pt x="3180" y="1888"/>
                    <a:pt x="2803" y="1380"/>
                    <a:pt x="3066" y="1249"/>
                  </a:cubicBezTo>
                  <a:cubicBezTo>
                    <a:pt x="3109" y="1226"/>
                    <a:pt x="3151" y="1216"/>
                    <a:pt x="3190" y="1216"/>
                  </a:cubicBezTo>
                  <a:cubicBezTo>
                    <a:pt x="3373" y="1216"/>
                    <a:pt x="3484" y="1445"/>
                    <a:pt x="3295" y="1675"/>
                  </a:cubicBezTo>
                  <a:cubicBezTo>
                    <a:pt x="3066" y="1954"/>
                    <a:pt x="2213" y="2888"/>
                    <a:pt x="3541" y="3708"/>
                  </a:cubicBezTo>
                  <a:cubicBezTo>
                    <a:pt x="3541" y="3708"/>
                    <a:pt x="3361" y="3249"/>
                    <a:pt x="3721" y="3085"/>
                  </a:cubicBezTo>
                  <a:cubicBezTo>
                    <a:pt x="4082" y="2937"/>
                    <a:pt x="4803" y="2708"/>
                    <a:pt x="4705" y="2216"/>
                  </a:cubicBezTo>
                  <a:cubicBezTo>
                    <a:pt x="4607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16" y="147"/>
                  </a:cubicBezTo>
                  <a:cubicBezTo>
                    <a:pt x="6025" y="147"/>
                    <a:pt x="6234" y="193"/>
                    <a:pt x="6459" y="265"/>
                  </a:cubicBezTo>
                  <a:cubicBezTo>
                    <a:pt x="6459" y="265"/>
                    <a:pt x="6127" y="0"/>
                    <a:pt x="55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2"/>
            <p:cNvSpPr/>
            <p:nvPr/>
          </p:nvSpPr>
          <p:spPr>
            <a:xfrm>
              <a:off x="723700" y="911025"/>
              <a:ext cx="90600" cy="63125"/>
            </a:xfrm>
            <a:custGeom>
              <a:rect b="b" l="l" r="r" t="t"/>
              <a:pathLst>
                <a:path extrusionOk="0" h="2525" w="3624">
                  <a:moveTo>
                    <a:pt x="1122" y="0"/>
                  </a:moveTo>
                  <a:cubicBezTo>
                    <a:pt x="517" y="0"/>
                    <a:pt x="1" y="132"/>
                    <a:pt x="1" y="132"/>
                  </a:cubicBezTo>
                  <a:cubicBezTo>
                    <a:pt x="1" y="132"/>
                    <a:pt x="968" y="197"/>
                    <a:pt x="1197" y="541"/>
                  </a:cubicBezTo>
                  <a:cubicBezTo>
                    <a:pt x="1378" y="738"/>
                    <a:pt x="1427" y="1017"/>
                    <a:pt x="1361" y="1263"/>
                  </a:cubicBezTo>
                  <a:cubicBezTo>
                    <a:pt x="1312" y="1492"/>
                    <a:pt x="1197" y="2148"/>
                    <a:pt x="2230" y="2164"/>
                  </a:cubicBezTo>
                  <a:cubicBezTo>
                    <a:pt x="3263" y="2164"/>
                    <a:pt x="3099" y="2525"/>
                    <a:pt x="3099" y="2525"/>
                  </a:cubicBezTo>
                  <a:cubicBezTo>
                    <a:pt x="3099" y="2525"/>
                    <a:pt x="3623" y="1771"/>
                    <a:pt x="2738" y="607"/>
                  </a:cubicBezTo>
                  <a:cubicBezTo>
                    <a:pt x="2375" y="123"/>
                    <a:pt x="1707" y="0"/>
                    <a:pt x="11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2"/>
            <p:cNvSpPr/>
            <p:nvPr/>
          </p:nvSpPr>
          <p:spPr>
            <a:xfrm>
              <a:off x="688475" y="844225"/>
              <a:ext cx="56575" cy="66825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cubicBezTo>
                    <a:pt x="836" y="165"/>
                    <a:pt x="738" y="689"/>
                    <a:pt x="803" y="1427"/>
                  </a:cubicBezTo>
                  <a:cubicBezTo>
                    <a:pt x="869" y="2148"/>
                    <a:pt x="0" y="2607"/>
                    <a:pt x="0" y="2607"/>
                  </a:cubicBezTo>
                  <a:cubicBezTo>
                    <a:pt x="590" y="2410"/>
                    <a:pt x="1770" y="2673"/>
                    <a:pt x="2016" y="2017"/>
                  </a:cubicBezTo>
                  <a:cubicBezTo>
                    <a:pt x="2262" y="1345"/>
                    <a:pt x="1639" y="935"/>
                    <a:pt x="1279" y="722"/>
                  </a:cubicBezTo>
                  <a:cubicBezTo>
                    <a:pt x="918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2"/>
            <p:cNvSpPr/>
            <p:nvPr/>
          </p:nvSpPr>
          <p:spPr>
            <a:xfrm>
              <a:off x="603650" y="873325"/>
              <a:ext cx="80325" cy="107400"/>
            </a:xfrm>
            <a:custGeom>
              <a:rect b="b" l="l" r="r" t="t"/>
              <a:pathLst>
                <a:path extrusionOk="0" h="4296" w="3213">
                  <a:moveTo>
                    <a:pt x="2819" y="1"/>
                  </a:moveTo>
                  <a:cubicBezTo>
                    <a:pt x="2729" y="78"/>
                    <a:pt x="2617" y="125"/>
                    <a:pt x="2502" y="125"/>
                  </a:cubicBezTo>
                  <a:cubicBezTo>
                    <a:pt x="2471" y="125"/>
                    <a:pt x="2440" y="122"/>
                    <a:pt x="2410" y="115"/>
                  </a:cubicBezTo>
                  <a:cubicBezTo>
                    <a:pt x="2359" y="109"/>
                    <a:pt x="2288" y="103"/>
                    <a:pt x="2206" y="103"/>
                  </a:cubicBezTo>
                  <a:cubicBezTo>
                    <a:pt x="1885" y="103"/>
                    <a:pt x="1389" y="194"/>
                    <a:pt x="1246" y="689"/>
                  </a:cubicBezTo>
                  <a:cubicBezTo>
                    <a:pt x="1066" y="1312"/>
                    <a:pt x="1197" y="1705"/>
                    <a:pt x="1426" y="1886"/>
                  </a:cubicBezTo>
                  <a:cubicBezTo>
                    <a:pt x="1639" y="2066"/>
                    <a:pt x="1639" y="2443"/>
                    <a:pt x="1475" y="2492"/>
                  </a:cubicBezTo>
                  <a:cubicBezTo>
                    <a:pt x="1444" y="2506"/>
                    <a:pt x="1408" y="2513"/>
                    <a:pt x="1370" y="2513"/>
                  </a:cubicBezTo>
                  <a:cubicBezTo>
                    <a:pt x="1233" y="2513"/>
                    <a:pt x="1086" y="2413"/>
                    <a:pt x="1164" y="2181"/>
                  </a:cubicBezTo>
                  <a:cubicBezTo>
                    <a:pt x="1237" y="1947"/>
                    <a:pt x="1063" y="1727"/>
                    <a:pt x="840" y="1727"/>
                  </a:cubicBezTo>
                  <a:cubicBezTo>
                    <a:pt x="812" y="1727"/>
                    <a:pt x="783" y="1731"/>
                    <a:pt x="754" y="1738"/>
                  </a:cubicBezTo>
                  <a:cubicBezTo>
                    <a:pt x="702" y="1745"/>
                    <a:pt x="654" y="1748"/>
                    <a:pt x="610" y="1748"/>
                  </a:cubicBezTo>
                  <a:cubicBezTo>
                    <a:pt x="437" y="1748"/>
                    <a:pt x="334" y="1695"/>
                    <a:pt x="295" y="1591"/>
                  </a:cubicBezTo>
                  <a:lnTo>
                    <a:pt x="295" y="1591"/>
                  </a:lnTo>
                  <a:cubicBezTo>
                    <a:pt x="295" y="1591"/>
                    <a:pt x="0" y="2492"/>
                    <a:pt x="705" y="2918"/>
                  </a:cubicBezTo>
                  <a:cubicBezTo>
                    <a:pt x="1393" y="3344"/>
                    <a:pt x="1738" y="4033"/>
                    <a:pt x="2131" y="4295"/>
                  </a:cubicBezTo>
                  <a:cubicBezTo>
                    <a:pt x="2131" y="4295"/>
                    <a:pt x="1524" y="3344"/>
                    <a:pt x="2082" y="2476"/>
                  </a:cubicBezTo>
                  <a:cubicBezTo>
                    <a:pt x="2639" y="1607"/>
                    <a:pt x="3213" y="1345"/>
                    <a:pt x="2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2"/>
            <p:cNvSpPr/>
            <p:nvPr/>
          </p:nvSpPr>
          <p:spPr>
            <a:xfrm>
              <a:off x="498725" y="715200"/>
              <a:ext cx="202825" cy="202000"/>
            </a:xfrm>
            <a:custGeom>
              <a:rect b="b" l="l" r="r" t="t"/>
              <a:pathLst>
                <a:path extrusionOk="0" h="8080" w="8113">
                  <a:moveTo>
                    <a:pt x="2361" y="0"/>
                  </a:moveTo>
                  <a:cubicBezTo>
                    <a:pt x="2268" y="0"/>
                    <a:pt x="2175" y="5"/>
                    <a:pt x="2083" y="15"/>
                  </a:cubicBezTo>
                  <a:cubicBezTo>
                    <a:pt x="771" y="162"/>
                    <a:pt x="1" y="1965"/>
                    <a:pt x="788" y="3228"/>
                  </a:cubicBezTo>
                  <a:cubicBezTo>
                    <a:pt x="1405" y="4191"/>
                    <a:pt x="2506" y="4463"/>
                    <a:pt x="3494" y="4463"/>
                  </a:cubicBezTo>
                  <a:cubicBezTo>
                    <a:pt x="3582" y="4463"/>
                    <a:pt x="3669" y="4461"/>
                    <a:pt x="3754" y="4457"/>
                  </a:cubicBezTo>
                  <a:cubicBezTo>
                    <a:pt x="3968" y="4457"/>
                    <a:pt x="4197" y="4424"/>
                    <a:pt x="4459" y="4391"/>
                  </a:cubicBezTo>
                  <a:cubicBezTo>
                    <a:pt x="4459" y="4391"/>
                    <a:pt x="4665" y="4357"/>
                    <a:pt x="4972" y="4357"/>
                  </a:cubicBezTo>
                  <a:cubicBezTo>
                    <a:pt x="5456" y="4357"/>
                    <a:pt x="6190" y="4442"/>
                    <a:pt x="6771" y="4883"/>
                  </a:cubicBezTo>
                  <a:cubicBezTo>
                    <a:pt x="7164" y="5227"/>
                    <a:pt x="7426" y="5686"/>
                    <a:pt x="7508" y="6211"/>
                  </a:cubicBezTo>
                  <a:cubicBezTo>
                    <a:pt x="7508" y="6211"/>
                    <a:pt x="7688" y="7407"/>
                    <a:pt x="7098" y="8047"/>
                  </a:cubicBezTo>
                  <a:cubicBezTo>
                    <a:pt x="7098" y="8063"/>
                    <a:pt x="7082" y="8079"/>
                    <a:pt x="7082" y="8079"/>
                  </a:cubicBezTo>
                  <a:cubicBezTo>
                    <a:pt x="7082" y="8080"/>
                    <a:pt x="7082" y="8080"/>
                    <a:pt x="7082" y="8080"/>
                  </a:cubicBezTo>
                  <a:cubicBezTo>
                    <a:pt x="7096" y="8080"/>
                    <a:pt x="8113" y="7532"/>
                    <a:pt x="7983" y="5965"/>
                  </a:cubicBezTo>
                  <a:cubicBezTo>
                    <a:pt x="7876" y="4644"/>
                    <a:pt x="6826" y="3988"/>
                    <a:pt x="5508" y="3988"/>
                  </a:cubicBezTo>
                  <a:cubicBezTo>
                    <a:pt x="5223" y="3988"/>
                    <a:pt x="4926" y="4019"/>
                    <a:pt x="4623" y="4080"/>
                  </a:cubicBezTo>
                  <a:cubicBezTo>
                    <a:pt x="4114" y="4180"/>
                    <a:pt x="3658" y="4231"/>
                    <a:pt x="3249" y="4231"/>
                  </a:cubicBezTo>
                  <a:cubicBezTo>
                    <a:pt x="2723" y="4231"/>
                    <a:pt x="2273" y="4148"/>
                    <a:pt x="1886" y="3982"/>
                  </a:cubicBezTo>
                  <a:cubicBezTo>
                    <a:pt x="1492" y="3785"/>
                    <a:pt x="1165" y="3490"/>
                    <a:pt x="919" y="3129"/>
                  </a:cubicBezTo>
                  <a:cubicBezTo>
                    <a:pt x="198" y="1982"/>
                    <a:pt x="902" y="277"/>
                    <a:pt x="2099" y="146"/>
                  </a:cubicBezTo>
                  <a:cubicBezTo>
                    <a:pt x="2212" y="127"/>
                    <a:pt x="2327" y="117"/>
                    <a:pt x="2440" y="117"/>
                  </a:cubicBezTo>
                  <a:cubicBezTo>
                    <a:pt x="2901" y="117"/>
                    <a:pt x="3344" y="279"/>
                    <a:pt x="3607" y="621"/>
                  </a:cubicBezTo>
                  <a:cubicBezTo>
                    <a:pt x="3886" y="1015"/>
                    <a:pt x="3935" y="1539"/>
                    <a:pt x="3738" y="1982"/>
                  </a:cubicBezTo>
                  <a:cubicBezTo>
                    <a:pt x="3577" y="2317"/>
                    <a:pt x="3240" y="2521"/>
                    <a:pt x="2881" y="2521"/>
                  </a:cubicBezTo>
                  <a:cubicBezTo>
                    <a:pt x="2801" y="2521"/>
                    <a:pt x="2720" y="2511"/>
                    <a:pt x="2640" y="2490"/>
                  </a:cubicBezTo>
                  <a:cubicBezTo>
                    <a:pt x="2214" y="2375"/>
                    <a:pt x="2033" y="1949"/>
                    <a:pt x="2361" y="1900"/>
                  </a:cubicBezTo>
                  <a:cubicBezTo>
                    <a:pt x="2771" y="1834"/>
                    <a:pt x="2853" y="1490"/>
                    <a:pt x="2705" y="1195"/>
                  </a:cubicBezTo>
                  <a:cubicBezTo>
                    <a:pt x="2652" y="1074"/>
                    <a:pt x="2517" y="1005"/>
                    <a:pt x="2371" y="1005"/>
                  </a:cubicBezTo>
                  <a:cubicBezTo>
                    <a:pt x="2161" y="1005"/>
                    <a:pt x="1927" y="1146"/>
                    <a:pt x="1869" y="1474"/>
                  </a:cubicBezTo>
                  <a:cubicBezTo>
                    <a:pt x="1820" y="1736"/>
                    <a:pt x="1902" y="2015"/>
                    <a:pt x="2083" y="2228"/>
                  </a:cubicBezTo>
                  <a:cubicBezTo>
                    <a:pt x="2250" y="2412"/>
                    <a:pt x="2583" y="2570"/>
                    <a:pt x="2929" y="2570"/>
                  </a:cubicBezTo>
                  <a:cubicBezTo>
                    <a:pt x="3261" y="2570"/>
                    <a:pt x="3603" y="2424"/>
                    <a:pt x="3820" y="2015"/>
                  </a:cubicBezTo>
                  <a:cubicBezTo>
                    <a:pt x="4033" y="1539"/>
                    <a:pt x="4000" y="982"/>
                    <a:pt x="3705" y="556"/>
                  </a:cubicBezTo>
                  <a:cubicBezTo>
                    <a:pt x="3398" y="165"/>
                    <a:pt x="2889" y="0"/>
                    <a:pt x="2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2"/>
            <p:cNvSpPr/>
            <p:nvPr/>
          </p:nvSpPr>
          <p:spPr>
            <a:xfrm>
              <a:off x="531525" y="831225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3570" y="1"/>
                  </a:moveTo>
                  <a:cubicBezTo>
                    <a:pt x="3274" y="1"/>
                    <a:pt x="2923" y="42"/>
                    <a:pt x="2524" y="160"/>
                  </a:cubicBezTo>
                  <a:cubicBezTo>
                    <a:pt x="1958" y="321"/>
                    <a:pt x="1481" y="380"/>
                    <a:pt x="1093" y="380"/>
                  </a:cubicBezTo>
                  <a:cubicBezTo>
                    <a:pt x="570" y="380"/>
                    <a:pt x="207" y="273"/>
                    <a:pt x="0" y="160"/>
                  </a:cubicBezTo>
                  <a:lnTo>
                    <a:pt x="0" y="160"/>
                  </a:lnTo>
                  <a:cubicBezTo>
                    <a:pt x="131" y="275"/>
                    <a:pt x="262" y="390"/>
                    <a:pt x="377" y="537"/>
                  </a:cubicBezTo>
                  <a:cubicBezTo>
                    <a:pt x="452" y="642"/>
                    <a:pt x="596" y="1393"/>
                    <a:pt x="1186" y="1393"/>
                  </a:cubicBezTo>
                  <a:cubicBezTo>
                    <a:pt x="1240" y="1393"/>
                    <a:pt x="1299" y="1387"/>
                    <a:pt x="1361" y="1373"/>
                  </a:cubicBezTo>
                  <a:cubicBezTo>
                    <a:pt x="2082" y="1226"/>
                    <a:pt x="1934" y="767"/>
                    <a:pt x="2426" y="619"/>
                  </a:cubicBezTo>
                  <a:cubicBezTo>
                    <a:pt x="2518" y="591"/>
                    <a:pt x="2596" y="579"/>
                    <a:pt x="2661" y="579"/>
                  </a:cubicBezTo>
                  <a:cubicBezTo>
                    <a:pt x="2931" y="579"/>
                    <a:pt x="2974" y="786"/>
                    <a:pt x="2869" y="865"/>
                  </a:cubicBezTo>
                  <a:cubicBezTo>
                    <a:pt x="2813" y="900"/>
                    <a:pt x="2760" y="911"/>
                    <a:pt x="2705" y="911"/>
                  </a:cubicBezTo>
                  <a:cubicBezTo>
                    <a:pt x="2631" y="911"/>
                    <a:pt x="2553" y="891"/>
                    <a:pt x="2459" y="881"/>
                  </a:cubicBezTo>
                  <a:cubicBezTo>
                    <a:pt x="2450" y="881"/>
                    <a:pt x="2440" y="880"/>
                    <a:pt x="2430" y="880"/>
                  </a:cubicBezTo>
                  <a:cubicBezTo>
                    <a:pt x="2233" y="880"/>
                    <a:pt x="1811" y="1033"/>
                    <a:pt x="1967" y="1439"/>
                  </a:cubicBezTo>
                  <a:cubicBezTo>
                    <a:pt x="2131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4" y="2127"/>
                  </a:cubicBezTo>
                  <a:cubicBezTo>
                    <a:pt x="3688" y="1865"/>
                    <a:pt x="3852" y="1406"/>
                    <a:pt x="3721" y="996"/>
                  </a:cubicBezTo>
                  <a:cubicBezTo>
                    <a:pt x="3623" y="507"/>
                    <a:pt x="3930" y="197"/>
                    <a:pt x="4398" y="197"/>
                  </a:cubicBezTo>
                  <a:cubicBezTo>
                    <a:pt x="4479" y="197"/>
                    <a:pt x="4566" y="206"/>
                    <a:pt x="4655" y="226"/>
                  </a:cubicBezTo>
                  <a:cubicBezTo>
                    <a:pt x="4655" y="226"/>
                    <a:pt x="4262" y="1"/>
                    <a:pt x="357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2"/>
            <p:cNvSpPr/>
            <p:nvPr/>
          </p:nvSpPr>
          <p:spPr>
            <a:xfrm>
              <a:off x="561025" y="721700"/>
              <a:ext cx="80750" cy="83725"/>
            </a:xfrm>
            <a:custGeom>
              <a:rect b="b" l="l" r="r" t="t"/>
              <a:pathLst>
                <a:path extrusionOk="0" h="3349" w="3230">
                  <a:moveTo>
                    <a:pt x="1279" y="1"/>
                  </a:moveTo>
                  <a:lnTo>
                    <a:pt x="1279" y="1"/>
                  </a:lnTo>
                  <a:cubicBezTo>
                    <a:pt x="1705" y="427"/>
                    <a:pt x="1836" y="1066"/>
                    <a:pt x="1639" y="1656"/>
                  </a:cubicBezTo>
                  <a:cubicBezTo>
                    <a:pt x="1406" y="2417"/>
                    <a:pt x="870" y="2608"/>
                    <a:pt x="416" y="2608"/>
                  </a:cubicBezTo>
                  <a:cubicBezTo>
                    <a:pt x="263" y="2608"/>
                    <a:pt x="120" y="2587"/>
                    <a:pt x="0" y="2558"/>
                  </a:cubicBezTo>
                  <a:lnTo>
                    <a:pt x="0" y="2558"/>
                  </a:lnTo>
                  <a:cubicBezTo>
                    <a:pt x="0" y="2558"/>
                    <a:pt x="228" y="3348"/>
                    <a:pt x="1006" y="3348"/>
                  </a:cubicBezTo>
                  <a:cubicBezTo>
                    <a:pt x="1036" y="3348"/>
                    <a:pt x="1067" y="3347"/>
                    <a:pt x="1099" y="3345"/>
                  </a:cubicBezTo>
                  <a:cubicBezTo>
                    <a:pt x="1951" y="3279"/>
                    <a:pt x="1902" y="2640"/>
                    <a:pt x="1885" y="2345"/>
                  </a:cubicBezTo>
                  <a:cubicBezTo>
                    <a:pt x="1869" y="2066"/>
                    <a:pt x="1853" y="1837"/>
                    <a:pt x="1967" y="1837"/>
                  </a:cubicBezTo>
                  <a:cubicBezTo>
                    <a:pt x="2082" y="1837"/>
                    <a:pt x="2115" y="1951"/>
                    <a:pt x="2049" y="2148"/>
                  </a:cubicBezTo>
                  <a:cubicBezTo>
                    <a:pt x="1984" y="2345"/>
                    <a:pt x="1820" y="2984"/>
                    <a:pt x="2918" y="3082"/>
                  </a:cubicBezTo>
                  <a:cubicBezTo>
                    <a:pt x="2787" y="3000"/>
                    <a:pt x="2754" y="2804"/>
                    <a:pt x="2869" y="2673"/>
                  </a:cubicBezTo>
                  <a:cubicBezTo>
                    <a:pt x="3016" y="2410"/>
                    <a:pt x="3229" y="1968"/>
                    <a:pt x="2508" y="1345"/>
                  </a:cubicBezTo>
                  <a:cubicBezTo>
                    <a:pt x="1771" y="722"/>
                    <a:pt x="1705" y="279"/>
                    <a:pt x="1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2"/>
            <p:cNvSpPr/>
            <p:nvPr/>
          </p:nvSpPr>
          <p:spPr>
            <a:xfrm>
              <a:off x="478250" y="602275"/>
              <a:ext cx="37725" cy="191575"/>
            </a:xfrm>
            <a:custGeom>
              <a:rect b="b" l="l" r="r" t="t"/>
              <a:pathLst>
                <a:path extrusionOk="0" h="7663" w="1509">
                  <a:moveTo>
                    <a:pt x="625" y="0"/>
                  </a:moveTo>
                  <a:cubicBezTo>
                    <a:pt x="557" y="0"/>
                    <a:pt x="485" y="17"/>
                    <a:pt x="410" y="57"/>
                  </a:cubicBezTo>
                  <a:cubicBezTo>
                    <a:pt x="0" y="287"/>
                    <a:pt x="328" y="844"/>
                    <a:pt x="590" y="1106"/>
                  </a:cubicBezTo>
                  <a:cubicBezTo>
                    <a:pt x="689" y="1205"/>
                    <a:pt x="754" y="1483"/>
                    <a:pt x="787" y="1860"/>
                  </a:cubicBezTo>
                  <a:cubicBezTo>
                    <a:pt x="820" y="2565"/>
                    <a:pt x="803" y="3286"/>
                    <a:pt x="722" y="3991"/>
                  </a:cubicBezTo>
                  <a:cubicBezTo>
                    <a:pt x="590" y="5368"/>
                    <a:pt x="754" y="7122"/>
                    <a:pt x="1459" y="7663"/>
                  </a:cubicBezTo>
                  <a:cubicBezTo>
                    <a:pt x="1459" y="7663"/>
                    <a:pt x="803" y="7056"/>
                    <a:pt x="951" y="5171"/>
                  </a:cubicBezTo>
                  <a:cubicBezTo>
                    <a:pt x="1049" y="3975"/>
                    <a:pt x="1410" y="2827"/>
                    <a:pt x="1476" y="1860"/>
                  </a:cubicBezTo>
                  <a:cubicBezTo>
                    <a:pt x="1508" y="1286"/>
                    <a:pt x="1459" y="795"/>
                    <a:pt x="1180" y="369"/>
                  </a:cubicBezTo>
                  <a:cubicBezTo>
                    <a:pt x="1180" y="369"/>
                    <a:pt x="946" y="0"/>
                    <a:pt x="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2"/>
            <p:cNvSpPr/>
            <p:nvPr/>
          </p:nvSpPr>
          <p:spPr>
            <a:xfrm>
              <a:off x="351225" y="616400"/>
              <a:ext cx="115975" cy="137300"/>
            </a:xfrm>
            <a:custGeom>
              <a:rect b="b" l="l" r="r" t="t"/>
              <a:pathLst>
                <a:path extrusionOk="0" h="5492" w="4639">
                  <a:moveTo>
                    <a:pt x="295" y="0"/>
                  </a:moveTo>
                  <a:lnTo>
                    <a:pt x="295" y="0"/>
                  </a:lnTo>
                  <a:cubicBezTo>
                    <a:pt x="82" y="394"/>
                    <a:pt x="0" y="853"/>
                    <a:pt x="49" y="1295"/>
                  </a:cubicBezTo>
                  <a:cubicBezTo>
                    <a:pt x="115" y="1918"/>
                    <a:pt x="328" y="2508"/>
                    <a:pt x="688" y="3033"/>
                  </a:cubicBezTo>
                  <a:cubicBezTo>
                    <a:pt x="1169" y="3715"/>
                    <a:pt x="1942" y="3793"/>
                    <a:pt x="2270" y="3793"/>
                  </a:cubicBezTo>
                  <a:cubicBezTo>
                    <a:pt x="2368" y="3793"/>
                    <a:pt x="2426" y="3787"/>
                    <a:pt x="2426" y="3787"/>
                  </a:cubicBezTo>
                  <a:cubicBezTo>
                    <a:pt x="2147" y="3705"/>
                    <a:pt x="2098" y="3377"/>
                    <a:pt x="2295" y="3131"/>
                  </a:cubicBezTo>
                  <a:cubicBezTo>
                    <a:pt x="2459" y="2983"/>
                    <a:pt x="2426" y="2721"/>
                    <a:pt x="2246" y="2606"/>
                  </a:cubicBezTo>
                  <a:cubicBezTo>
                    <a:pt x="2114" y="2557"/>
                    <a:pt x="1852" y="2328"/>
                    <a:pt x="2082" y="2197"/>
                  </a:cubicBezTo>
                  <a:cubicBezTo>
                    <a:pt x="2108" y="2179"/>
                    <a:pt x="2137" y="2170"/>
                    <a:pt x="2169" y="2170"/>
                  </a:cubicBezTo>
                  <a:cubicBezTo>
                    <a:pt x="2395" y="2170"/>
                    <a:pt x="2731" y="2611"/>
                    <a:pt x="2688" y="3115"/>
                  </a:cubicBezTo>
                  <a:cubicBezTo>
                    <a:pt x="2639" y="3688"/>
                    <a:pt x="2901" y="3852"/>
                    <a:pt x="3311" y="4147"/>
                  </a:cubicBezTo>
                  <a:cubicBezTo>
                    <a:pt x="3704" y="4426"/>
                    <a:pt x="3459" y="4950"/>
                    <a:pt x="3459" y="4950"/>
                  </a:cubicBezTo>
                  <a:cubicBezTo>
                    <a:pt x="4180" y="4541"/>
                    <a:pt x="4016" y="3869"/>
                    <a:pt x="3934" y="3721"/>
                  </a:cubicBezTo>
                  <a:cubicBezTo>
                    <a:pt x="3852" y="3557"/>
                    <a:pt x="3655" y="3311"/>
                    <a:pt x="3885" y="3213"/>
                  </a:cubicBezTo>
                  <a:cubicBezTo>
                    <a:pt x="3900" y="3205"/>
                    <a:pt x="3915" y="3202"/>
                    <a:pt x="3929" y="3202"/>
                  </a:cubicBezTo>
                  <a:cubicBezTo>
                    <a:pt x="4127" y="3202"/>
                    <a:pt x="4211" y="3929"/>
                    <a:pt x="4196" y="4557"/>
                  </a:cubicBezTo>
                  <a:cubicBezTo>
                    <a:pt x="4163" y="4934"/>
                    <a:pt x="4327" y="5278"/>
                    <a:pt x="4639" y="5491"/>
                  </a:cubicBezTo>
                  <a:cubicBezTo>
                    <a:pt x="4508" y="5163"/>
                    <a:pt x="4442" y="4803"/>
                    <a:pt x="4458" y="4459"/>
                  </a:cubicBezTo>
                  <a:cubicBezTo>
                    <a:pt x="4458" y="3951"/>
                    <a:pt x="4540" y="3033"/>
                    <a:pt x="3639" y="2410"/>
                  </a:cubicBezTo>
                  <a:cubicBezTo>
                    <a:pt x="2721" y="1787"/>
                    <a:pt x="1623" y="2049"/>
                    <a:pt x="836" y="1492"/>
                  </a:cubicBezTo>
                  <a:cubicBezTo>
                    <a:pt x="754" y="1426"/>
                    <a:pt x="688" y="1361"/>
                    <a:pt x="623" y="1295"/>
                  </a:cubicBezTo>
                  <a:cubicBezTo>
                    <a:pt x="311" y="935"/>
                    <a:pt x="197" y="459"/>
                    <a:pt x="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2"/>
            <p:cNvSpPr/>
            <p:nvPr/>
          </p:nvSpPr>
          <p:spPr>
            <a:xfrm>
              <a:off x="782300" y="758550"/>
              <a:ext cx="99600" cy="218950"/>
            </a:xfrm>
            <a:custGeom>
              <a:rect b="b" l="l" r="r" t="t"/>
              <a:pathLst>
                <a:path extrusionOk="0" h="8758" w="3984">
                  <a:moveTo>
                    <a:pt x="1919" y="0"/>
                  </a:moveTo>
                  <a:cubicBezTo>
                    <a:pt x="1762" y="0"/>
                    <a:pt x="1602" y="22"/>
                    <a:pt x="1443" y="68"/>
                  </a:cubicBezTo>
                  <a:cubicBezTo>
                    <a:pt x="689" y="264"/>
                    <a:pt x="132" y="920"/>
                    <a:pt x="66" y="1707"/>
                  </a:cubicBezTo>
                  <a:cubicBezTo>
                    <a:pt x="1" y="2510"/>
                    <a:pt x="410" y="3297"/>
                    <a:pt x="1001" y="3854"/>
                  </a:cubicBezTo>
                  <a:cubicBezTo>
                    <a:pt x="1591" y="4444"/>
                    <a:pt x="2361" y="4723"/>
                    <a:pt x="2902" y="5214"/>
                  </a:cubicBezTo>
                  <a:cubicBezTo>
                    <a:pt x="3426" y="5690"/>
                    <a:pt x="3771" y="6362"/>
                    <a:pt x="3820" y="7067"/>
                  </a:cubicBezTo>
                  <a:cubicBezTo>
                    <a:pt x="3853" y="7722"/>
                    <a:pt x="3492" y="8411"/>
                    <a:pt x="2918" y="8575"/>
                  </a:cubicBezTo>
                  <a:cubicBezTo>
                    <a:pt x="2787" y="8626"/>
                    <a:pt x="2652" y="8651"/>
                    <a:pt x="2519" y="8651"/>
                  </a:cubicBezTo>
                  <a:cubicBezTo>
                    <a:pt x="2105" y="8651"/>
                    <a:pt x="1715" y="8411"/>
                    <a:pt x="1541" y="8001"/>
                  </a:cubicBezTo>
                  <a:cubicBezTo>
                    <a:pt x="1345" y="7558"/>
                    <a:pt x="1541" y="7034"/>
                    <a:pt x="2000" y="6854"/>
                  </a:cubicBezTo>
                  <a:cubicBezTo>
                    <a:pt x="2082" y="6804"/>
                    <a:pt x="2181" y="6788"/>
                    <a:pt x="2279" y="6788"/>
                  </a:cubicBezTo>
                  <a:cubicBezTo>
                    <a:pt x="2279" y="6788"/>
                    <a:pt x="2308" y="6785"/>
                    <a:pt x="2353" y="6785"/>
                  </a:cubicBezTo>
                  <a:cubicBezTo>
                    <a:pt x="2489" y="6785"/>
                    <a:pt x="2775" y="6813"/>
                    <a:pt x="2886" y="7034"/>
                  </a:cubicBezTo>
                  <a:cubicBezTo>
                    <a:pt x="2873" y="7034"/>
                    <a:pt x="2889" y="7082"/>
                    <a:pt x="2860" y="7082"/>
                  </a:cubicBezTo>
                  <a:cubicBezTo>
                    <a:pt x="2852" y="7082"/>
                    <a:pt x="2839" y="7078"/>
                    <a:pt x="2820" y="7067"/>
                  </a:cubicBezTo>
                  <a:cubicBezTo>
                    <a:pt x="2752" y="7032"/>
                    <a:pt x="2678" y="7015"/>
                    <a:pt x="2605" y="7015"/>
                  </a:cubicBezTo>
                  <a:cubicBezTo>
                    <a:pt x="2504" y="7015"/>
                    <a:pt x="2405" y="7049"/>
                    <a:pt x="2328" y="7116"/>
                  </a:cubicBezTo>
                  <a:cubicBezTo>
                    <a:pt x="2066" y="7362"/>
                    <a:pt x="2132" y="7771"/>
                    <a:pt x="2443" y="7935"/>
                  </a:cubicBezTo>
                  <a:cubicBezTo>
                    <a:pt x="2523" y="7977"/>
                    <a:pt x="2609" y="7998"/>
                    <a:pt x="2692" y="7998"/>
                  </a:cubicBezTo>
                  <a:cubicBezTo>
                    <a:pt x="3000" y="7998"/>
                    <a:pt x="3277" y="7721"/>
                    <a:pt x="3148" y="7231"/>
                  </a:cubicBezTo>
                  <a:cubicBezTo>
                    <a:pt x="3046" y="6911"/>
                    <a:pt x="2752" y="6695"/>
                    <a:pt x="2424" y="6695"/>
                  </a:cubicBezTo>
                  <a:cubicBezTo>
                    <a:pt x="2382" y="6695"/>
                    <a:pt x="2339" y="6699"/>
                    <a:pt x="2295" y="6706"/>
                  </a:cubicBezTo>
                  <a:cubicBezTo>
                    <a:pt x="2181" y="6706"/>
                    <a:pt x="2066" y="6739"/>
                    <a:pt x="1951" y="6788"/>
                  </a:cubicBezTo>
                  <a:cubicBezTo>
                    <a:pt x="1476" y="7001"/>
                    <a:pt x="1263" y="7558"/>
                    <a:pt x="1476" y="8050"/>
                  </a:cubicBezTo>
                  <a:cubicBezTo>
                    <a:pt x="1604" y="8474"/>
                    <a:pt x="2055" y="8757"/>
                    <a:pt x="2544" y="8757"/>
                  </a:cubicBezTo>
                  <a:cubicBezTo>
                    <a:pt x="2679" y="8757"/>
                    <a:pt x="2816" y="8735"/>
                    <a:pt x="2951" y="8689"/>
                  </a:cubicBezTo>
                  <a:cubicBezTo>
                    <a:pt x="3607" y="8509"/>
                    <a:pt x="3984" y="7771"/>
                    <a:pt x="3967" y="7050"/>
                  </a:cubicBezTo>
                  <a:cubicBezTo>
                    <a:pt x="3918" y="6296"/>
                    <a:pt x="3574" y="5591"/>
                    <a:pt x="3017" y="5083"/>
                  </a:cubicBezTo>
                  <a:cubicBezTo>
                    <a:pt x="2427" y="4559"/>
                    <a:pt x="1673" y="4264"/>
                    <a:pt x="1115" y="3706"/>
                  </a:cubicBezTo>
                  <a:cubicBezTo>
                    <a:pt x="574" y="3149"/>
                    <a:pt x="165" y="2444"/>
                    <a:pt x="230" y="1707"/>
                  </a:cubicBezTo>
                  <a:cubicBezTo>
                    <a:pt x="263" y="1248"/>
                    <a:pt x="476" y="838"/>
                    <a:pt x="820" y="543"/>
                  </a:cubicBezTo>
                  <a:cubicBezTo>
                    <a:pt x="984" y="428"/>
                    <a:pt x="1164" y="346"/>
                    <a:pt x="1345" y="281"/>
                  </a:cubicBezTo>
                  <a:cubicBezTo>
                    <a:pt x="1492" y="240"/>
                    <a:pt x="1644" y="219"/>
                    <a:pt x="1793" y="219"/>
                  </a:cubicBezTo>
                  <a:cubicBezTo>
                    <a:pt x="1943" y="219"/>
                    <a:pt x="2091" y="240"/>
                    <a:pt x="2230" y="281"/>
                  </a:cubicBezTo>
                  <a:cubicBezTo>
                    <a:pt x="3263" y="559"/>
                    <a:pt x="3574" y="1920"/>
                    <a:pt x="2902" y="2575"/>
                  </a:cubicBezTo>
                  <a:cubicBezTo>
                    <a:pt x="2771" y="2723"/>
                    <a:pt x="2591" y="2805"/>
                    <a:pt x="2394" y="2838"/>
                  </a:cubicBezTo>
                  <a:cubicBezTo>
                    <a:pt x="2332" y="2847"/>
                    <a:pt x="2273" y="2851"/>
                    <a:pt x="2218" y="2851"/>
                  </a:cubicBezTo>
                  <a:cubicBezTo>
                    <a:pt x="1754" y="2851"/>
                    <a:pt x="1499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2" y="2346"/>
                    <a:pt x="1650" y="2347"/>
                    <a:pt x="1676" y="2347"/>
                  </a:cubicBezTo>
                  <a:cubicBezTo>
                    <a:pt x="1807" y="2347"/>
                    <a:pt x="2126" y="2324"/>
                    <a:pt x="2263" y="2051"/>
                  </a:cubicBezTo>
                  <a:cubicBezTo>
                    <a:pt x="2381" y="1683"/>
                    <a:pt x="2098" y="1346"/>
                    <a:pt x="1762" y="1346"/>
                  </a:cubicBezTo>
                  <a:cubicBezTo>
                    <a:pt x="1679" y="1346"/>
                    <a:pt x="1593" y="1366"/>
                    <a:pt x="1509" y="1412"/>
                  </a:cubicBezTo>
                  <a:cubicBezTo>
                    <a:pt x="919" y="1789"/>
                    <a:pt x="1050" y="2707"/>
                    <a:pt x="1738" y="2903"/>
                  </a:cubicBezTo>
                  <a:cubicBezTo>
                    <a:pt x="1912" y="2983"/>
                    <a:pt x="2096" y="3021"/>
                    <a:pt x="2278" y="3021"/>
                  </a:cubicBezTo>
                  <a:cubicBezTo>
                    <a:pt x="2733" y="3021"/>
                    <a:pt x="3176" y="2784"/>
                    <a:pt x="3410" y="2362"/>
                  </a:cubicBezTo>
                  <a:cubicBezTo>
                    <a:pt x="3672" y="1821"/>
                    <a:pt x="3623" y="1182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2"/>
            <p:cNvSpPr/>
            <p:nvPr/>
          </p:nvSpPr>
          <p:spPr>
            <a:xfrm>
              <a:off x="837625" y="841375"/>
              <a:ext cx="42650" cy="60250"/>
            </a:xfrm>
            <a:custGeom>
              <a:rect b="b" l="l" r="r" t="t"/>
              <a:pathLst>
                <a:path extrusionOk="0" h="2410" w="1706">
                  <a:moveTo>
                    <a:pt x="197" y="0"/>
                  </a:moveTo>
                  <a:cubicBezTo>
                    <a:pt x="197" y="164"/>
                    <a:pt x="164" y="328"/>
                    <a:pt x="99" y="475"/>
                  </a:cubicBezTo>
                  <a:cubicBezTo>
                    <a:pt x="1" y="852"/>
                    <a:pt x="312" y="1115"/>
                    <a:pt x="935" y="1393"/>
                  </a:cubicBezTo>
                  <a:cubicBezTo>
                    <a:pt x="1328" y="1606"/>
                    <a:pt x="1590" y="1983"/>
                    <a:pt x="1640" y="2410"/>
                  </a:cubicBezTo>
                  <a:cubicBezTo>
                    <a:pt x="1705" y="393"/>
                    <a:pt x="869" y="328"/>
                    <a:pt x="673" y="328"/>
                  </a:cubicBezTo>
                  <a:cubicBezTo>
                    <a:pt x="656" y="329"/>
                    <a:pt x="639" y="330"/>
                    <a:pt x="624" y="330"/>
                  </a:cubicBezTo>
                  <a:cubicBezTo>
                    <a:pt x="459" y="330"/>
                    <a:pt x="375" y="254"/>
                    <a:pt x="345" y="164"/>
                  </a:cubicBezTo>
                  <a:cubicBezTo>
                    <a:pt x="328" y="66"/>
                    <a:pt x="197" y="0"/>
                    <a:pt x="1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2"/>
            <p:cNvSpPr/>
            <p:nvPr/>
          </p:nvSpPr>
          <p:spPr>
            <a:xfrm>
              <a:off x="702800" y="663525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509" y="2213"/>
                  </a:moveTo>
                  <a:cubicBezTo>
                    <a:pt x="509" y="2213"/>
                    <a:pt x="509" y="2213"/>
                    <a:pt x="509" y="2214"/>
                  </a:cubicBezTo>
                  <a:lnTo>
                    <a:pt x="509" y="2214"/>
                  </a:lnTo>
                  <a:cubicBezTo>
                    <a:pt x="509" y="2213"/>
                    <a:pt x="509" y="2213"/>
                    <a:pt x="509" y="2213"/>
                  </a:cubicBezTo>
                  <a:close/>
                  <a:moveTo>
                    <a:pt x="1148" y="0"/>
                  </a:moveTo>
                  <a:cubicBezTo>
                    <a:pt x="1247" y="115"/>
                    <a:pt x="1247" y="295"/>
                    <a:pt x="1115" y="410"/>
                  </a:cubicBezTo>
                  <a:cubicBezTo>
                    <a:pt x="919" y="574"/>
                    <a:pt x="378" y="1197"/>
                    <a:pt x="771" y="1820"/>
                  </a:cubicBezTo>
                  <a:cubicBezTo>
                    <a:pt x="1214" y="2508"/>
                    <a:pt x="1787" y="2295"/>
                    <a:pt x="2001" y="2869"/>
                  </a:cubicBezTo>
                  <a:cubicBezTo>
                    <a:pt x="2001" y="2869"/>
                    <a:pt x="2066" y="3164"/>
                    <a:pt x="1886" y="3262"/>
                  </a:cubicBezTo>
                  <a:cubicBezTo>
                    <a:pt x="1849" y="3284"/>
                    <a:pt x="1814" y="3293"/>
                    <a:pt x="1781" y="3293"/>
                  </a:cubicBezTo>
                  <a:cubicBezTo>
                    <a:pt x="1639" y="3293"/>
                    <a:pt x="1542" y="3114"/>
                    <a:pt x="1542" y="2967"/>
                  </a:cubicBezTo>
                  <a:cubicBezTo>
                    <a:pt x="1492" y="2656"/>
                    <a:pt x="1247" y="2426"/>
                    <a:pt x="935" y="2377"/>
                  </a:cubicBezTo>
                  <a:cubicBezTo>
                    <a:pt x="558" y="2330"/>
                    <a:pt x="512" y="2223"/>
                    <a:pt x="509" y="2214"/>
                  </a:cubicBezTo>
                  <a:lnTo>
                    <a:pt x="509" y="2214"/>
                  </a:lnTo>
                  <a:cubicBezTo>
                    <a:pt x="558" y="2361"/>
                    <a:pt x="558" y="2508"/>
                    <a:pt x="525" y="2656"/>
                  </a:cubicBezTo>
                  <a:cubicBezTo>
                    <a:pt x="460" y="2787"/>
                    <a:pt x="165" y="3295"/>
                    <a:pt x="738" y="3672"/>
                  </a:cubicBezTo>
                  <a:cubicBezTo>
                    <a:pt x="1296" y="4049"/>
                    <a:pt x="1591" y="3852"/>
                    <a:pt x="1689" y="4491"/>
                  </a:cubicBezTo>
                  <a:cubicBezTo>
                    <a:pt x="1787" y="5131"/>
                    <a:pt x="1853" y="5901"/>
                    <a:pt x="2197" y="6245"/>
                  </a:cubicBezTo>
                  <a:cubicBezTo>
                    <a:pt x="2082" y="6163"/>
                    <a:pt x="1984" y="6065"/>
                    <a:pt x="1919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3" y="5424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9" y="5131"/>
                    <a:pt x="1" y="6114"/>
                    <a:pt x="935" y="6606"/>
                  </a:cubicBezTo>
                  <a:cubicBezTo>
                    <a:pt x="1886" y="7098"/>
                    <a:pt x="1804" y="6737"/>
                    <a:pt x="3099" y="7786"/>
                  </a:cubicBezTo>
                  <a:cubicBezTo>
                    <a:pt x="4119" y="8645"/>
                    <a:pt x="4339" y="8687"/>
                    <a:pt x="4344" y="8688"/>
                  </a:cubicBezTo>
                  <a:lnTo>
                    <a:pt x="4344" y="8688"/>
                  </a:lnTo>
                  <a:cubicBezTo>
                    <a:pt x="4319" y="8683"/>
                    <a:pt x="4293" y="8681"/>
                    <a:pt x="4268" y="8681"/>
                  </a:cubicBezTo>
                  <a:cubicBezTo>
                    <a:pt x="4095" y="8681"/>
                    <a:pt x="3922" y="8774"/>
                    <a:pt x="3836" y="8917"/>
                  </a:cubicBezTo>
                  <a:cubicBezTo>
                    <a:pt x="3623" y="9229"/>
                    <a:pt x="3738" y="9638"/>
                    <a:pt x="4066" y="9802"/>
                  </a:cubicBezTo>
                  <a:cubicBezTo>
                    <a:pt x="4066" y="9802"/>
                    <a:pt x="3951" y="9589"/>
                    <a:pt x="4148" y="9573"/>
                  </a:cubicBezTo>
                  <a:cubicBezTo>
                    <a:pt x="4154" y="9572"/>
                    <a:pt x="4161" y="9572"/>
                    <a:pt x="4167" y="9572"/>
                  </a:cubicBezTo>
                  <a:cubicBezTo>
                    <a:pt x="4290" y="9572"/>
                    <a:pt x="4432" y="9662"/>
                    <a:pt x="4592" y="9662"/>
                  </a:cubicBezTo>
                  <a:cubicBezTo>
                    <a:pt x="4684" y="9662"/>
                    <a:pt x="4782" y="9632"/>
                    <a:pt x="4885" y="9540"/>
                  </a:cubicBezTo>
                  <a:cubicBezTo>
                    <a:pt x="5005" y="9421"/>
                    <a:pt x="5199" y="9322"/>
                    <a:pt x="5425" y="9322"/>
                  </a:cubicBezTo>
                  <a:cubicBezTo>
                    <a:pt x="5727" y="9322"/>
                    <a:pt x="6084" y="9498"/>
                    <a:pt x="6393" y="10032"/>
                  </a:cubicBezTo>
                  <a:cubicBezTo>
                    <a:pt x="6393" y="10032"/>
                    <a:pt x="6164" y="9212"/>
                    <a:pt x="4836" y="8688"/>
                  </a:cubicBezTo>
                  <a:cubicBezTo>
                    <a:pt x="3132" y="7966"/>
                    <a:pt x="2050" y="6262"/>
                    <a:pt x="2132" y="4409"/>
                  </a:cubicBezTo>
                  <a:cubicBezTo>
                    <a:pt x="2230" y="2180"/>
                    <a:pt x="3525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2"/>
            <p:cNvSpPr/>
            <p:nvPr/>
          </p:nvSpPr>
          <p:spPr>
            <a:xfrm>
              <a:off x="749525" y="599775"/>
              <a:ext cx="68875" cy="268650"/>
            </a:xfrm>
            <a:custGeom>
              <a:rect b="b" l="l" r="r" t="t"/>
              <a:pathLst>
                <a:path extrusionOk="0" h="10746" w="2755">
                  <a:moveTo>
                    <a:pt x="1293" y="1"/>
                  </a:moveTo>
                  <a:cubicBezTo>
                    <a:pt x="711" y="1"/>
                    <a:pt x="161" y="375"/>
                    <a:pt x="99" y="895"/>
                  </a:cubicBezTo>
                  <a:cubicBezTo>
                    <a:pt x="0" y="1419"/>
                    <a:pt x="377" y="1911"/>
                    <a:pt x="902" y="1960"/>
                  </a:cubicBezTo>
                  <a:lnTo>
                    <a:pt x="1049" y="1960"/>
                  </a:lnTo>
                  <a:cubicBezTo>
                    <a:pt x="1574" y="1927"/>
                    <a:pt x="1836" y="1321"/>
                    <a:pt x="1640" y="1075"/>
                  </a:cubicBezTo>
                  <a:cubicBezTo>
                    <a:pt x="1561" y="955"/>
                    <a:pt x="1441" y="901"/>
                    <a:pt x="1322" y="901"/>
                  </a:cubicBezTo>
                  <a:cubicBezTo>
                    <a:pt x="1116" y="901"/>
                    <a:pt x="914" y="1062"/>
                    <a:pt x="935" y="1321"/>
                  </a:cubicBezTo>
                  <a:cubicBezTo>
                    <a:pt x="951" y="1632"/>
                    <a:pt x="1295" y="1616"/>
                    <a:pt x="1344" y="1649"/>
                  </a:cubicBezTo>
                  <a:cubicBezTo>
                    <a:pt x="1377" y="1682"/>
                    <a:pt x="1344" y="1747"/>
                    <a:pt x="1344" y="1747"/>
                  </a:cubicBezTo>
                  <a:cubicBezTo>
                    <a:pt x="1295" y="1813"/>
                    <a:pt x="1230" y="1862"/>
                    <a:pt x="1164" y="1895"/>
                  </a:cubicBezTo>
                  <a:cubicBezTo>
                    <a:pt x="1148" y="1895"/>
                    <a:pt x="1131" y="1911"/>
                    <a:pt x="1099" y="1911"/>
                  </a:cubicBezTo>
                  <a:cubicBezTo>
                    <a:pt x="1065" y="1915"/>
                    <a:pt x="1032" y="1917"/>
                    <a:pt x="999" y="1917"/>
                  </a:cubicBezTo>
                  <a:cubicBezTo>
                    <a:pt x="473" y="1917"/>
                    <a:pt x="73" y="1436"/>
                    <a:pt x="181" y="911"/>
                  </a:cubicBezTo>
                  <a:cubicBezTo>
                    <a:pt x="252" y="439"/>
                    <a:pt x="748" y="115"/>
                    <a:pt x="1265" y="115"/>
                  </a:cubicBezTo>
                  <a:cubicBezTo>
                    <a:pt x="1574" y="115"/>
                    <a:pt x="1892" y="231"/>
                    <a:pt x="2131" y="501"/>
                  </a:cubicBezTo>
                  <a:cubicBezTo>
                    <a:pt x="2443" y="911"/>
                    <a:pt x="2590" y="1436"/>
                    <a:pt x="2541" y="1944"/>
                  </a:cubicBezTo>
                  <a:cubicBezTo>
                    <a:pt x="2525" y="2452"/>
                    <a:pt x="2410" y="2960"/>
                    <a:pt x="2230" y="3435"/>
                  </a:cubicBezTo>
                  <a:cubicBezTo>
                    <a:pt x="1410" y="5468"/>
                    <a:pt x="541" y="7500"/>
                    <a:pt x="1148" y="8976"/>
                  </a:cubicBezTo>
                  <a:cubicBezTo>
                    <a:pt x="1426" y="9730"/>
                    <a:pt x="1967" y="10352"/>
                    <a:pt x="2672" y="10746"/>
                  </a:cubicBezTo>
                  <a:cubicBezTo>
                    <a:pt x="2000" y="10336"/>
                    <a:pt x="1492" y="9697"/>
                    <a:pt x="1230" y="8943"/>
                  </a:cubicBezTo>
                  <a:cubicBezTo>
                    <a:pt x="689" y="7500"/>
                    <a:pt x="1558" y="5550"/>
                    <a:pt x="2410" y="3501"/>
                  </a:cubicBezTo>
                  <a:cubicBezTo>
                    <a:pt x="2590" y="3009"/>
                    <a:pt x="2689" y="2485"/>
                    <a:pt x="2721" y="1960"/>
                  </a:cubicBezTo>
                  <a:cubicBezTo>
                    <a:pt x="2754" y="1403"/>
                    <a:pt x="2574" y="846"/>
                    <a:pt x="2246" y="419"/>
                  </a:cubicBezTo>
                  <a:cubicBezTo>
                    <a:pt x="1976" y="125"/>
                    <a:pt x="1629" y="1"/>
                    <a:pt x="12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2"/>
            <p:cNvSpPr/>
            <p:nvPr/>
          </p:nvSpPr>
          <p:spPr>
            <a:xfrm>
              <a:off x="834750" y="677850"/>
              <a:ext cx="94700" cy="93875"/>
            </a:xfrm>
            <a:custGeom>
              <a:rect b="b" l="l" r="r" t="t"/>
              <a:pathLst>
                <a:path extrusionOk="0" h="3755" w="3788">
                  <a:moveTo>
                    <a:pt x="525" y="1"/>
                  </a:moveTo>
                  <a:lnTo>
                    <a:pt x="525" y="1"/>
                  </a:lnTo>
                  <a:cubicBezTo>
                    <a:pt x="525" y="1"/>
                    <a:pt x="279" y="83"/>
                    <a:pt x="148" y="673"/>
                  </a:cubicBezTo>
                  <a:cubicBezTo>
                    <a:pt x="1" y="1279"/>
                    <a:pt x="279" y="1493"/>
                    <a:pt x="1050" y="1870"/>
                  </a:cubicBezTo>
                  <a:cubicBezTo>
                    <a:pt x="1837" y="2230"/>
                    <a:pt x="1869" y="3509"/>
                    <a:pt x="1869" y="3509"/>
                  </a:cubicBezTo>
                  <a:lnTo>
                    <a:pt x="1902" y="3755"/>
                  </a:lnTo>
                  <a:lnTo>
                    <a:pt x="1919" y="3509"/>
                  </a:lnTo>
                  <a:cubicBezTo>
                    <a:pt x="1919" y="3509"/>
                    <a:pt x="1951" y="2230"/>
                    <a:pt x="2738" y="1870"/>
                  </a:cubicBezTo>
                  <a:cubicBezTo>
                    <a:pt x="3525" y="1509"/>
                    <a:pt x="3787" y="1279"/>
                    <a:pt x="3656" y="673"/>
                  </a:cubicBezTo>
                  <a:cubicBezTo>
                    <a:pt x="3509" y="83"/>
                    <a:pt x="3279" y="1"/>
                    <a:pt x="3279" y="1"/>
                  </a:cubicBezTo>
                  <a:lnTo>
                    <a:pt x="3279" y="1"/>
                  </a:lnTo>
                  <a:cubicBezTo>
                    <a:pt x="3279" y="1"/>
                    <a:pt x="3293" y="268"/>
                    <a:pt x="3112" y="268"/>
                  </a:cubicBezTo>
                  <a:cubicBezTo>
                    <a:pt x="3098" y="268"/>
                    <a:pt x="3083" y="267"/>
                    <a:pt x="3066" y="263"/>
                  </a:cubicBezTo>
                  <a:cubicBezTo>
                    <a:pt x="2958" y="240"/>
                    <a:pt x="2813" y="181"/>
                    <a:pt x="2679" y="181"/>
                  </a:cubicBezTo>
                  <a:cubicBezTo>
                    <a:pt x="2528" y="181"/>
                    <a:pt x="2389" y="256"/>
                    <a:pt x="2328" y="542"/>
                  </a:cubicBezTo>
                  <a:cubicBezTo>
                    <a:pt x="2202" y="1077"/>
                    <a:pt x="2152" y="1643"/>
                    <a:pt x="1945" y="1643"/>
                  </a:cubicBezTo>
                  <a:cubicBezTo>
                    <a:pt x="1936" y="1643"/>
                    <a:pt x="1928" y="1642"/>
                    <a:pt x="1919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6" y="1077"/>
                    <a:pt x="1460" y="542"/>
                  </a:cubicBezTo>
                  <a:cubicBezTo>
                    <a:pt x="1390" y="256"/>
                    <a:pt x="1252" y="181"/>
                    <a:pt x="1103" y="181"/>
                  </a:cubicBezTo>
                  <a:cubicBezTo>
                    <a:pt x="971" y="181"/>
                    <a:pt x="830" y="240"/>
                    <a:pt x="722" y="263"/>
                  </a:cubicBezTo>
                  <a:cubicBezTo>
                    <a:pt x="701" y="269"/>
                    <a:pt x="682" y="272"/>
                    <a:pt x="666" y="272"/>
                  </a:cubicBezTo>
                  <a:cubicBezTo>
                    <a:pt x="498" y="272"/>
                    <a:pt x="525" y="1"/>
                    <a:pt x="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2"/>
            <p:cNvSpPr/>
            <p:nvPr/>
          </p:nvSpPr>
          <p:spPr>
            <a:xfrm>
              <a:off x="812225" y="589350"/>
              <a:ext cx="69675" cy="204100"/>
            </a:xfrm>
            <a:custGeom>
              <a:rect b="b" l="l" r="r" t="t"/>
              <a:pathLst>
                <a:path extrusionOk="0" h="8164" w="2787">
                  <a:moveTo>
                    <a:pt x="2082" y="0"/>
                  </a:moveTo>
                  <a:lnTo>
                    <a:pt x="2082" y="0"/>
                  </a:lnTo>
                  <a:cubicBezTo>
                    <a:pt x="2377" y="984"/>
                    <a:pt x="1312" y="1230"/>
                    <a:pt x="689" y="2377"/>
                  </a:cubicBezTo>
                  <a:cubicBezTo>
                    <a:pt x="590" y="2541"/>
                    <a:pt x="508" y="2738"/>
                    <a:pt x="443" y="2934"/>
                  </a:cubicBezTo>
                  <a:cubicBezTo>
                    <a:pt x="0" y="4295"/>
                    <a:pt x="263" y="5246"/>
                    <a:pt x="1574" y="6147"/>
                  </a:cubicBezTo>
                  <a:cubicBezTo>
                    <a:pt x="2705" y="6950"/>
                    <a:pt x="2770" y="8016"/>
                    <a:pt x="2770" y="8163"/>
                  </a:cubicBezTo>
                  <a:cubicBezTo>
                    <a:pt x="2787" y="7672"/>
                    <a:pt x="2623" y="7180"/>
                    <a:pt x="2328" y="6770"/>
                  </a:cubicBezTo>
                  <a:cubicBezTo>
                    <a:pt x="2033" y="6344"/>
                    <a:pt x="1623" y="6082"/>
                    <a:pt x="1049" y="5590"/>
                  </a:cubicBezTo>
                  <a:cubicBezTo>
                    <a:pt x="869" y="5426"/>
                    <a:pt x="738" y="5229"/>
                    <a:pt x="656" y="5000"/>
                  </a:cubicBezTo>
                  <a:cubicBezTo>
                    <a:pt x="312" y="4164"/>
                    <a:pt x="984" y="3295"/>
                    <a:pt x="1312" y="2918"/>
                  </a:cubicBezTo>
                  <a:cubicBezTo>
                    <a:pt x="1459" y="2754"/>
                    <a:pt x="1656" y="2574"/>
                    <a:pt x="1852" y="2377"/>
                  </a:cubicBezTo>
                  <a:cubicBezTo>
                    <a:pt x="2229" y="2033"/>
                    <a:pt x="2475" y="1590"/>
                    <a:pt x="2574" y="1082"/>
                  </a:cubicBezTo>
                  <a:cubicBezTo>
                    <a:pt x="2721" y="197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2"/>
            <p:cNvSpPr/>
            <p:nvPr/>
          </p:nvSpPr>
          <p:spPr>
            <a:xfrm>
              <a:off x="2535775" y="1761175"/>
              <a:ext cx="38125" cy="191550"/>
            </a:xfrm>
            <a:custGeom>
              <a:rect b="b" l="l" r="r" t="t"/>
              <a:pathLst>
                <a:path extrusionOk="0" h="7662" w="1525">
                  <a:moveTo>
                    <a:pt x="889" y="0"/>
                  </a:moveTo>
                  <a:cubicBezTo>
                    <a:pt x="565" y="0"/>
                    <a:pt x="328" y="383"/>
                    <a:pt x="328" y="383"/>
                  </a:cubicBezTo>
                  <a:cubicBezTo>
                    <a:pt x="66" y="793"/>
                    <a:pt x="0" y="1301"/>
                    <a:pt x="33" y="1859"/>
                  </a:cubicBezTo>
                  <a:cubicBezTo>
                    <a:pt x="115" y="2826"/>
                    <a:pt x="476" y="3989"/>
                    <a:pt x="557" y="5170"/>
                  </a:cubicBezTo>
                  <a:cubicBezTo>
                    <a:pt x="705" y="7055"/>
                    <a:pt x="49" y="7661"/>
                    <a:pt x="49" y="7661"/>
                  </a:cubicBezTo>
                  <a:cubicBezTo>
                    <a:pt x="754" y="7137"/>
                    <a:pt x="918" y="5366"/>
                    <a:pt x="787" y="4006"/>
                  </a:cubicBezTo>
                  <a:cubicBezTo>
                    <a:pt x="705" y="3285"/>
                    <a:pt x="689" y="2580"/>
                    <a:pt x="721" y="1859"/>
                  </a:cubicBezTo>
                  <a:cubicBezTo>
                    <a:pt x="754" y="1482"/>
                    <a:pt x="820" y="1203"/>
                    <a:pt x="934" y="1105"/>
                  </a:cubicBezTo>
                  <a:cubicBezTo>
                    <a:pt x="1180" y="842"/>
                    <a:pt x="1525" y="285"/>
                    <a:pt x="1098" y="56"/>
                  </a:cubicBezTo>
                  <a:cubicBezTo>
                    <a:pt x="1026" y="16"/>
                    <a:pt x="955" y="0"/>
                    <a:pt x="8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2"/>
            <p:cNvSpPr/>
            <p:nvPr/>
          </p:nvSpPr>
          <p:spPr>
            <a:xfrm>
              <a:off x="2480025" y="1736200"/>
              <a:ext cx="212300" cy="254625"/>
            </a:xfrm>
            <a:custGeom>
              <a:rect b="b" l="l" r="r" t="t"/>
              <a:pathLst>
                <a:path extrusionOk="0" h="10185" w="8492">
                  <a:moveTo>
                    <a:pt x="6267" y="1"/>
                  </a:moveTo>
                  <a:cubicBezTo>
                    <a:pt x="6065" y="1"/>
                    <a:pt x="5859" y="23"/>
                    <a:pt x="5656" y="71"/>
                  </a:cubicBezTo>
                  <a:cubicBezTo>
                    <a:pt x="4476" y="317"/>
                    <a:pt x="3705" y="1579"/>
                    <a:pt x="3492" y="2841"/>
                  </a:cubicBezTo>
                  <a:cubicBezTo>
                    <a:pt x="3492" y="2841"/>
                    <a:pt x="3492" y="2858"/>
                    <a:pt x="3492" y="2858"/>
                  </a:cubicBezTo>
                  <a:cubicBezTo>
                    <a:pt x="3246" y="4153"/>
                    <a:pt x="3492" y="5365"/>
                    <a:pt x="3443" y="6480"/>
                  </a:cubicBezTo>
                  <a:cubicBezTo>
                    <a:pt x="3509" y="7464"/>
                    <a:pt x="3132" y="8431"/>
                    <a:pt x="2443" y="9135"/>
                  </a:cubicBezTo>
                  <a:cubicBezTo>
                    <a:pt x="1771" y="9742"/>
                    <a:pt x="902" y="10119"/>
                    <a:pt x="1" y="10185"/>
                  </a:cubicBezTo>
                  <a:cubicBezTo>
                    <a:pt x="919" y="10152"/>
                    <a:pt x="1804" y="9808"/>
                    <a:pt x="2492" y="9185"/>
                  </a:cubicBezTo>
                  <a:cubicBezTo>
                    <a:pt x="3230" y="8496"/>
                    <a:pt x="3640" y="7496"/>
                    <a:pt x="3591" y="6480"/>
                  </a:cubicBezTo>
                  <a:cubicBezTo>
                    <a:pt x="3656" y="5365"/>
                    <a:pt x="3410" y="4120"/>
                    <a:pt x="3656" y="2874"/>
                  </a:cubicBezTo>
                  <a:cubicBezTo>
                    <a:pt x="3656" y="2858"/>
                    <a:pt x="3656" y="2858"/>
                    <a:pt x="3656" y="2858"/>
                  </a:cubicBezTo>
                  <a:cubicBezTo>
                    <a:pt x="3886" y="1628"/>
                    <a:pt x="4591" y="448"/>
                    <a:pt x="5705" y="202"/>
                  </a:cubicBezTo>
                  <a:cubicBezTo>
                    <a:pt x="5836" y="169"/>
                    <a:pt x="5967" y="153"/>
                    <a:pt x="6099" y="137"/>
                  </a:cubicBezTo>
                  <a:cubicBezTo>
                    <a:pt x="6126" y="136"/>
                    <a:pt x="6153" y="135"/>
                    <a:pt x="6181" y="135"/>
                  </a:cubicBezTo>
                  <a:cubicBezTo>
                    <a:pt x="6596" y="135"/>
                    <a:pt x="7006" y="252"/>
                    <a:pt x="7344" y="514"/>
                  </a:cubicBezTo>
                  <a:cubicBezTo>
                    <a:pt x="8049" y="1087"/>
                    <a:pt x="7967" y="2317"/>
                    <a:pt x="7541" y="2710"/>
                  </a:cubicBezTo>
                  <a:cubicBezTo>
                    <a:pt x="7475" y="2759"/>
                    <a:pt x="7393" y="2808"/>
                    <a:pt x="7311" y="2858"/>
                  </a:cubicBezTo>
                  <a:cubicBezTo>
                    <a:pt x="7197" y="2923"/>
                    <a:pt x="7066" y="2956"/>
                    <a:pt x="6934" y="2956"/>
                  </a:cubicBezTo>
                  <a:cubicBezTo>
                    <a:pt x="6803" y="2956"/>
                    <a:pt x="6672" y="2923"/>
                    <a:pt x="6557" y="2858"/>
                  </a:cubicBezTo>
                  <a:cubicBezTo>
                    <a:pt x="6476" y="2808"/>
                    <a:pt x="6410" y="2743"/>
                    <a:pt x="6377" y="2661"/>
                  </a:cubicBezTo>
                  <a:lnTo>
                    <a:pt x="6377" y="2661"/>
                  </a:lnTo>
                  <a:cubicBezTo>
                    <a:pt x="6377" y="2661"/>
                    <a:pt x="6402" y="2664"/>
                    <a:pt x="6440" y="2664"/>
                  </a:cubicBezTo>
                  <a:cubicBezTo>
                    <a:pt x="6570" y="2664"/>
                    <a:pt x="6859" y="2634"/>
                    <a:pt x="6934" y="2382"/>
                  </a:cubicBezTo>
                  <a:cubicBezTo>
                    <a:pt x="7066" y="2071"/>
                    <a:pt x="6869" y="1727"/>
                    <a:pt x="6541" y="1661"/>
                  </a:cubicBezTo>
                  <a:cubicBezTo>
                    <a:pt x="6492" y="1647"/>
                    <a:pt x="6440" y="1640"/>
                    <a:pt x="6386" y="1640"/>
                  </a:cubicBezTo>
                  <a:cubicBezTo>
                    <a:pt x="6065" y="1640"/>
                    <a:pt x="5710" y="1895"/>
                    <a:pt x="5836" y="2415"/>
                  </a:cubicBezTo>
                  <a:cubicBezTo>
                    <a:pt x="5885" y="2595"/>
                    <a:pt x="6000" y="2759"/>
                    <a:pt x="6164" y="2858"/>
                  </a:cubicBezTo>
                  <a:cubicBezTo>
                    <a:pt x="6412" y="3011"/>
                    <a:pt x="6695" y="3090"/>
                    <a:pt x="6977" y="3090"/>
                  </a:cubicBezTo>
                  <a:cubicBezTo>
                    <a:pt x="7236" y="3090"/>
                    <a:pt x="7494" y="3024"/>
                    <a:pt x="7721" y="2890"/>
                  </a:cubicBezTo>
                  <a:cubicBezTo>
                    <a:pt x="7738" y="2874"/>
                    <a:pt x="7754" y="2858"/>
                    <a:pt x="7787" y="2858"/>
                  </a:cubicBezTo>
                  <a:cubicBezTo>
                    <a:pt x="8295" y="2464"/>
                    <a:pt x="8492" y="1776"/>
                    <a:pt x="8246" y="1169"/>
                  </a:cubicBezTo>
                  <a:cubicBezTo>
                    <a:pt x="8018" y="459"/>
                    <a:pt x="7176" y="1"/>
                    <a:pt x="62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2"/>
            <p:cNvSpPr/>
            <p:nvPr/>
          </p:nvSpPr>
          <p:spPr>
            <a:xfrm>
              <a:off x="2585750" y="1771775"/>
              <a:ext cx="57825" cy="52750"/>
            </a:xfrm>
            <a:custGeom>
              <a:rect b="b" l="l" r="r" t="t"/>
              <a:pathLst>
                <a:path extrusionOk="0" h="2110" w="2313">
                  <a:moveTo>
                    <a:pt x="515" y="0"/>
                  </a:moveTo>
                  <a:cubicBezTo>
                    <a:pt x="446" y="0"/>
                    <a:pt x="373" y="8"/>
                    <a:pt x="296" y="25"/>
                  </a:cubicBezTo>
                  <a:cubicBezTo>
                    <a:pt x="427" y="107"/>
                    <a:pt x="443" y="271"/>
                    <a:pt x="362" y="386"/>
                  </a:cubicBezTo>
                  <a:cubicBezTo>
                    <a:pt x="247" y="549"/>
                    <a:pt x="1" y="992"/>
                    <a:pt x="116" y="1435"/>
                  </a:cubicBezTo>
                  <a:cubicBezTo>
                    <a:pt x="165" y="1599"/>
                    <a:pt x="247" y="1746"/>
                    <a:pt x="378" y="1861"/>
                  </a:cubicBezTo>
                  <a:cubicBezTo>
                    <a:pt x="557" y="2046"/>
                    <a:pt x="811" y="2110"/>
                    <a:pt x="1076" y="2110"/>
                  </a:cubicBezTo>
                  <a:cubicBezTo>
                    <a:pt x="1610" y="2110"/>
                    <a:pt x="2192" y="1850"/>
                    <a:pt x="2312" y="1795"/>
                  </a:cubicBezTo>
                  <a:lnTo>
                    <a:pt x="2312" y="1795"/>
                  </a:lnTo>
                  <a:cubicBezTo>
                    <a:pt x="2312" y="1795"/>
                    <a:pt x="2281" y="1799"/>
                    <a:pt x="2231" y="1799"/>
                  </a:cubicBezTo>
                  <a:cubicBezTo>
                    <a:pt x="2066" y="1799"/>
                    <a:pt x="1693" y="1761"/>
                    <a:pt x="1493" y="1435"/>
                  </a:cubicBezTo>
                  <a:cubicBezTo>
                    <a:pt x="1443" y="1336"/>
                    <a:pt x="1394" y="1205"/>
                    <a:pt x="1378" y="1090"/>
                  </a:cubicBezTo>
                  <a:cubicBezTo>
                    <a:pt x="1292" y="389"/>
                    <a:pt x="994" y="0"/>
                    <a:pt x="5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2"/>
            <p:cNvSpPr/>
            <p:nvPr/>
          </p:nvSpPr>
          <p:spPr>
            <a:xfrm>
              <a:off x="2671000" y="1737050"/>
              <a:ext cx="74200" cy="48825"/>
            </a:xfrm>
            <a:custGeom>
              <a:rect b="b" l="l" r="r" t="t"/>
              <a:pathLst>
                <a:path extrusionOk="0" h="1953" w="2968">
                  <a:moveTo>
                    <a:pt x="928" y="0"/>
                  </a:moveTo>
                  <a:cubicBezTo>
                    <a:pt x="661" y="0"/>
                    <a:pt x="354" y="27"/>
                    <a:pt x="0" y="86"/>
                  </a:cubicBezTo>
                  <a:cubicBezTo>
                    <a:pt x="410" y="135"/>
                    <a:pt x="754" y="398"/>
                    <a:pt x="918" y="791"/>
                  </a:cubicBezTo>
                  <a:cubicBezTo>
                    <a:pt x="1124" y="1306"/>
                    <a:pt x="1492" y="1952"/>
                    <a:pt x="2251" y="1952"/>
                  </a:cubicBezTo>
                  <a:cubicBezTo>
                    <a:pt x="2459" y="1952"/>
                    <a:pt x="2696" y="1904"/>
                    <a:pt x="2967" y="1791"/>
                  </a:cubicBezTo>
                  <a:cubicBezTo>
                    <a:pt x="2787" y="1725"/>
                    <a:pt x="2672" y="1545"/>
                    <a:pt x="2672" y="1365"/>
                  </a:cubicBezTo>
                  <a:cubicBezTo>
                    <a:pt x="2672" y="1081"/>
                    <a:pt x="2635" y="0"/>
                    <a:pt x="9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2"/>
            <p:cNvSpPr/>
            <p:nvPr/>
          </p:nvSpPr>
          <p:spPr>
            <a:xfrm>
              <a:off x="2737375" y="1736200"/>
              <a:ext cx="36500" cy="28325"/>
            </a:xfrm>
            <a:custGeom>
              <a:rect b="b" l="l" r="r" t="t"/>
              <a:pathLst>
                <a:path extrusionOk="0" h="1133" w="1460">
                  <a:moveTo>
                    <a:pt x="969" y="1"/>
                  </a:moveTo>
                  <a:cubicBezTo>
                    <a:pt x="798" y="1"/>
                    <a:pt x="640" y="142"/>
                    <a:pt x="640" y="333"/>
                  </a:cubicBezTo>
                  <a:cubicBezTo>
                    <a:pt x="640" y="483"/>
                    <a:pt x="762" y="593"/>
                    <a:pt x="897" y="593"/>
                  </a:cubicBezTo>
                  <a:cubicBezTo>
                    <a:pt x="954" y="593"/>
                    <a:pt x="1013" y="574"/>
                    <a:pt x="1066" y="530"/>
                  </a:cubicBezTo>
                  <a:cubicBezTo>
                    <a:pt x="1066" y="530"/>
                    <a:pt x="1181" y="366"/>
                    <a:pt x="1066" y="301"/>
                  </a:cubicBezTo>
                  <a:cubicBezTo>
                    <a:pt x="1035" y="283"/>
                    <a:pt x="1007" y="275"/>
                    <a:pt x="984" y="275"/>
                  </a:cubicBezTo>
                  <a:cubicBezTo>
                    <a:pt x="922" y="275"/>
                    <a:pt x="890" y="332"/>
                    <a:pt x="902" y="415"/>
                  </a:cubicBezTo>
                  <a:cubicBezTo>
                    <a:pt x="907" y="447"/>
                    <a:pt x="891" y="462"/>
                    <a:pt x="866" y="462"/>
                  </a:cubicBezTo>
                  <a:cubicBezTo>
                    <a:pt x="814" y="462"/>
                    <a:pt x="727" y="396"/>
                    <a:pt x="738" y="284"/>
                  </a:cubicBezTo>
                  <a:cubicBezTo>
                    <a:pt x="762" y="153"/>
                    <a:pt x="873" y="65"/>
                    <a:pt x="989" y="65"/>
                  </a:cubicBezTo>
                  <a:cubicBezTo>
                    <a:pt x="1032" y="65"/>
                    <a:pt x="1075" y="77"/>
                    <a:pt x="1115" y="104"/>
                  </a:cubicBezTo>
                  <a:cubicBezTo>
                    <a:pt x="1394" y="268"/>
                    <a:pt x="1312" y="841"/>
                    <a:pt x="738" y="907"/>
                  </a:cubicBezTo>
                  <a:cubicBezTo>
                    <a:pt x="724" y="908"/>
                    <a:pt x="709" y="909"/>
                    <a:pt x="695" y="909"/>
                  </a:cubicBezTo>
                  <a:cubicBezTo>
                    <a:pt x="321" y="909"/>
                    <a:pt x="17" y="514"/>
                    <a:pt x="17" y="514"/>
                  </a:cubicBezTo>
                  <a:lnTo>
                    <a:pt x="17" y="514"/>
                  </a:lnTo>
                  <a:cubicBezTo>
                    <a:pt x="1" y="694"/>
                    <a:pt x="83" y="891"/>
                    <a:pt x="230" y="1005"/>
                  </a:cubicBezTo>
                  <a:cubicBezTo>
                    <a:pt x="355" y="1088"/>
                    <a:pt x="492" y="1132"/>
                    <a:pt x="635" y="1132"/>
                  </a:cubicBezTo>
                  <a:cubicBezTo>
                    <a:pt x="718" y="1132"/>
                    <a:pt x="802" y="1117"/>
                    <a:pt x="886" y="1087"/>
                  </a:cubicBezTo>
                  <a:cubicBezTo>
                    <a:pt x="1099" y="1022"/>
                    <a:pt x="1263" y="874"/>
                    <a:pt x="1361" y="661"/>
                  </a:cubicBezTo>
                  <a:cubicBezTo>
                    <a:pt x="1460" y="415"/>
                    <a:pt x="1345" y="137"/>
                    <a:pt x="1115" y="38"/>
                  </a:cubicBezTo>
                  <a:cubicBezTo>
                    <a:pt x="1068" y="13"/>
                    <a:pt x="1018" y="1"/>
                    <a:pt x="9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2"/>
            <p:cNvSpPr/>
            <p:nvPr/>
          </p:nvSpPr>
          <p:spPr>
            <a:xfrm>
              <a:off x="2169825" y="1748625"/>
              <a:ext cx="69700" cy="203675"/>
            </a:xfrm>
            <a:custGeom>
              <a:rect b="b" l="l" r="r" t="t"/>
              <a:pathLst>
                <a:path extrusionOk="0" h="8147" w="2788">
                  <a:moveTo>
                    <a:pt x="706" y="0"/>
                  </a:moveTo>
                  <a:cubicBezTo>
                    <a:pt x="705" y="0"/>
                    <a:pt x="66" y="181"/>
                    <a:pt x="214" y="1082"/>
                  </a:cubicBezTo>
                  <a:cubicBezTo>
                    <a:pt x="312" y="1574"/>
                    <a:pt x="558" y="2016"/>
                    <a:pt x="935" y="2361"/>
                  </a:cubicBezTo>
                  <a:cubicBezTo>
                    <a:pt x="1132" y="2574"/>
                    <a:pt x="1328" y="2738"/>
                    <a:pt x="1476" y="2902"/>
                  </a:cubicBezTo>
                  <a:cubicBezTo>
                    <a:pt x="1804" y="3279"/>
                    <a:pt x="2476" y="4131"/>
                    <a:pt x="2132" y="4967"/>
                  </a:cubicBezTo>
                  <a:cubicBezTo>
                    <a:pt x="2050" y="5196"/>
                    <a:pt x="1919" y="5409"/>
                    <a:pt x="1738" y="5573"/>
                  </a:cubicBezTo>
                  <a:cubicBezTo>
                    <a:pt x="1165" y="6081"/>
                    <a:pt x="755" y="6327"/>
                    <a:pt x="460" y="6753"/>
                  </a:cubicBezTo>
                  <a:cubicBezTo>
                    <a:pt x="165" y="7163"/>
                    <a:pt x="1" y="7655"/>
                    <a:pt x="17" y="8147"/>
                  </a:cubicBezTo>
                  <a:cubicBezTo>
                    <a:pt x="17" y="7999"/>
                    <a:pt x="83" y="6934"/>
                    <a:pt x="1214" y="6147"/>
                  </a:cubicBezTo>
                  <a:cubicBezTo>
                    <a:pt x="2525" y="5229"/>
                    <a:pt x="2787" y="4278"/>
                    <a:pt x="2345" y="2918"/>
                  </a:cubicBezTo>
                  <a:cubicBezTo>
                    <a:pt x="2279" y="2721"/>
                    <a:pt x="2197" y="2541"/>
                    <a:pt x="2115" y="2361"/>
                  </a:cubicBezTo>
                  <a:cubicBezTo>
                    <a:pt x="1492" y="1230"/>
                    <a:pt x="411" y="967"/>
                    <a:pt x="7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2"/>
            <p:cNvSpPr/>
            <p:nvPr/>
          </p:nvSpPr>
          <p:spPr>
            <a:xfrm>
              <a:off x="2253825" y="1512700"/>
              <a:ext cx="60900" cy="136375"/>
            </a:xfrm>
            <a:custGeom>
              <a:rect b="b" l="l" r="r" t="t"/>
              <a:pathLst>
                <a:path extrusionOk="0" h="5455" w="2436">
                  <a:moveTo>
                    <a:pt x="1430" y="1"/>
                  </a:moveTo>
                  <a:cubicBezTo>
                    <a:pt x="1399" y="1"/>
                    <a:pt x="1371" y="5"/>
                    <a:pt x="1345" y="12"/>
                  </a:cubicBezTo>
                  <a:cubicBezTo>
                    <a:pt x="1034" y="111"/>
                    <a:pt x="952" y="373"/>
                    <a:pt x="1116" y="734"/>
                  </a:cubicBezTo>
                  <a:cubicBezTo>
                    <a:pt x="1279" y="1094"/>
                    <a:pt x="1788" y="1143"/>
                    <a:pt x="1656" y="2815"/>
                  </a:cubicBezTo>
                  <a:cubicBezTo>
                    <a:pt x="1525" y="4471"/>
                    <a:pt x="1" y="5454"/>
                    <a:pt x="1" y="5454"/>
                  </a:cubicBezTo>
                  <a:cubicBezTo>
                    <a:pt x="263" y="5421"/>
                    <a:pt x="1820" y="4454"/>
                    <a:pt x="2148" y="2438"/>
                  </a:cubicBezTo>
                  <a:cubicBezTo>
                    <a:pt x="2435" y="565"/>
                    <a:pt x="1789" y="1"/>
                    <a:pt x="14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2"/>
            <p:cNvSpPr/>
            <p:nvPr/>
          </p:nvSpPr>
          <p:spPr>
            <a:xfrm>
              <a:off x="2210000" y="1475400"/>
              <a:ext cx="131550" cy="177775"/>
            </a:xfrm>
            <a:custGeom>
              <a:rect b="b" l="l" r="r" t="t"/>
              <a:pathLst>
                <a:path extrusionOk="0" h="7111" w="5262">
                  <a:moveTo>
                    <a:pt x="1688" y="1"/>
                  </a:moveTo>
                  <a:cubicBezTo>
                    <a:pt x="1297" y="1"/>
                    <a:pt x="859" y="92"/>
                    <a:pt x="475" y="390"/>
                  </a:cubicBezTo>
                  <a:cubicBezTo>
                    <a:pt x="164" y="652"/>
                    <a:pt x="0" y="1062"/>
                    <a:pt x="49" y="1472"/>
                  </a:cubicBezTo>
                  <a:cubicBezTo>
                    <a:pt x="107" y="2002"/>
                    <a:pt x="629" y="2433"/>
                    <a:pt x="1242" y="2433"/>
                  </a:cubicBezTo>
                  <a:cubicBezTo>
                    <a:pt x="1329" y="2433"/>
                    <a:pt x="1418" y="2424"/>
                    <a:pt x="1508" y="2406"/>
                  </a:cubicBezTo>
                  <a:cubicBezTo>
                    <a:pt x="1623" y="2373"/>
                    <a:pt x="1721" y="2340"/>
                    <a:pt x="1803" y="2291"/>
                  </a:cubicBezTo>
                  <a:lnTo>
                    <a:pt x="1820" y="2291"/>
                  </a:lnTo>
                  <a:lnTo>
                    <a:pt x="1852" y="2275"/>
                  </a:lnTo>
                  <a:cubicBezTo>
                    <a:pt x="2147" y="2111"/>
                    <a:pt x="2311" y="1783"/>
                    <a:pt x="2246" y="1455"/>
                  </a:cubicBezTo>
                  <a:cubicBezTo>
                    <a:pt x="2196" y="1118"/>
                    <a:pt x="1908" y="895"/>
                    <a:pt x="1599" y="895"/>
                  </a:cubicBezTo>
                  <a:cubicBezTo>
                    <a:pt x="1503" y="895"/>
                    <a:pt x="1405" y="917"/>
                    <a:pt x="1311" y="963"/>
                  </a:cubicBezTo>
                  <a:cubicBezTo>
                    <a:pt x="951" y="1160"/>
                    <a:pt x="1049" y="1717"/>
                    <a:pt x="1459" y="1767"/>
                  </a:cubicBezTo>
                  <a:cubicBezTo>
                    <a:pt x="1490" y="1774"/>
                    <a:pt x="1520" y="1778"/>
                    <a:pt x="1550" y="1778"/>
                  </a:cubicBezTo>
                  <a:cubicBezTo>
                    <a:pt x="1775" y="1778"/>
                    <a:pt x="1961" y="1572"/>
                    <a:pt x="1918" y="1340"/>
                  </a:cubicBezTo>
                  <a:cubicBezTo>
                    <a:pt x="1911" y="1301"/>
                    <a:pt x="1938" y="1267"/>
                    <a:pt x="1975" y="1267"/>
                  </a:cubicBezTo>
                  <a:cubicBezTo>
                    <a:pt x="2032" y="1267"/>
                    <a:pt x="2111" y="1346"/>
                    <a:pt x="2131" y="1603"/>
                  </a:cubicBezTo>
                  <a:cubicBezTo>
                    <a:pt x="2147" y="1717"/>
                    <a:pt x="2115" y="1849"/>
                    <a:pt x="2065" y="1963"/>
                  </a:cubicBezTo>
                  <a:cubicBezTo>
                    <a:pt x="1918" y="2184"/>
                    <a:pt x="1678" y="2312"/>
                    <a:pt x="1417" y="2312"/>
                  </a:cubicBezTo>
                  <a:cubicBezTo>
                    <a:pt x="1388" y="2312"/>
                    <a:pt x="1358" y="2311"/>
                    <a:pt x="1328" y="2307"/>
                  </a:cubicBezTo>
                  <a:cubicBezTo>
                    <a:pt x="1317" y="2308"/>
                    <a:pt x="1307" y="2308"/>
                    <a:pt x="1296" y="2308"/>
                  </a:cubicBezTo>
                  <a:cubicBezTo>
                    <a:pt x="608" y="2308"/>
                    <a:pt x="125" y="1249"/>
                    <a:pt x="770" y="619"/>
                  </a:cubicBezTo>
                  <a:cubicBezTo>
                    <a:pt x="1042" y="326"/>
                    <a:pt x="1431" y="200"/>
                    <a:pt x="1847" y="200"/>
                  </a:cubicBezTo>
                  <a:cubicBezTo>
                    <a:pt x="2362" y="200"/>
                    <a:pt x="2918" y="393"/>
                    <a:pt x="3344" y="701"/>
                  </a:cubicBezTo>
                  <a:cubicBezTo>
                    <a:pt x="5065" y="1996"/>
                    <a:pt x="4819" y="4258"/>
                    <a:pt x="4327" y="5405"/>
                  </a:cubicBezTo>
                  <a:cubicBezTo>
                    <a:pt x="4049" y="6094"/>
                    <a:pt x="3590" y="6684"/>
                    <a:pt x="3000" y="7110"/>
                  </a:cubicBezTo>
                  <a:cubicBezTo>
                    <a:pt x="3623" y="6700"/>
                    <a:pt x="4098" y="6127"/>
                    <a:pt x="4393" y="5438"/>
                  </a:cubicBezTo>
                  <a:cubicBezTo>
                    <a:pt x="4934" y="4291"/>
                    <a:pt x="5262" y="1914"/>
                    <a:pt x="3442" y="554"/>
                  </a:cubicBezTo>
                  <a:cubicBezTo>
                    <a:pt x="3098" y="291"/>
                    <a:pt x="2688" y="127"/>
                    <a:pt x="2262" y="62"/>
                  </a:cubicBezTo>
                  <a:cubicBezTo>
                    <a:pt x="2095" y="27"/>
                    <a:pt x="1899" y="1"/>
                    <a:pt x="168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2"/>
            <p:cNvSpPr/>
            <p:nvPr/>
          </p:nvSpPr>
          <p:spPr>
            <a:xfrm>
              <a:off x="2239500" y="1337600"/>
              <a:ext cx="130325" cy="204925"/>
            </a:xfrm>
            <a:custGeom>
              <a:rect b="b" l="l" r="r" t="t"/>
              <a:pathLst>
                <a:path extrusionOk="0" h="8197" w="5213">
                  <a:moveTo>
                    <a:pt x="1098" y="1"/>
                  </a:moveTo>
                  <a:lnTo>
                    <a:pt x="1098" y="1"/>
                  </a:lnTo>
                  <a:cubicBezTo>
                    <a:pt x="0" y="2853"/>
                    <a:pt x="1295" y="4377"/>
                    <a:pt x="2541" y="5607"/>
                  </a:cubicBezTo>
                  <a:cubicBezTo>
                    <a:pt x="3803" y="6836"/>
                    <a:pt x="3754" y="8196"/>
                    <a:pt x="3754" y="8196"/>
                  </a:cubicBezTo>
                  <a:cubicBezTo>
                    <a:pt x="4672" y="7279"/>
                    <a:pt x="3606" y="5574"/>
                    <a:pt x="4475" y="4230"/>
                  </a:cubicBezTo>
                  <a:cubicBezTo>
                    <a:pt x="5213" y="3082"/>
                    <a:pt x="4262" y="2558"/>
                    <a:pt x="4262" y="2558"/>
                  </a:cubicBezTo>
                  <a:cubicBezTo>
                    <a:pt x="3852" y="3148"/>
                    <a:pt x="3377" y="3000"/>
                    <a:pt x="3016" y="3738"/>
                  </a:cubicBezTo>
                  <a:cubicBezTo>
                    <a:pt x="2656" y="4443"/>
                    <a:pt x="3262" y="5803"/>
                    <a:pt x="3262" y="5803"/>
                  </a:cubicBezTo>
                  <a:cubicBezTo>
                    <a:pt x="2066" y="4935"/>
                    <a:pt x="2311" y="4148"/>
                    <a:pt x="2656" y="3754"/>
                  </a:cubicBezTo>
                  <a:cubicBezTo>
                    <a:pt x="3000" y="3361"/>
                    <a:pt x="2525" y="3000"/>
                    <a:pt x="2541" y="2787"/>
                  </a:cubicBezTo>
                  <a:cubicBezTo>
                    <a:pt x="2541" y="2640"/>
                    <a:pt x="2590" y="2492"/>
                    <a:pt x="2639" y="2361"/>
                  </a:cubicBezTo>
                  <a:cubicBezTo>
                    <a:pt x="2639" y="2361"/>
                    <a:pt x="2565" y="2307"/>
                    <a:pt x="2424" y="2307"/>
                  </a:cubicBezTo>
                  <a:cubicBezTo>
                    <a:pt x="2309" y="2307"/>
                    <a:pt x="2150" y="2343"/>
                    <a:pt x="1951" y="2476"/>
                  </a:cubicBezTo>
                  <a:cubicBezTo>
                    <a:pt x="1230" y="2968"/>
                    <a:pt x="1525" y="4066"/>
                    <a:pt x="1525" y="4066"/>
                  </a:cubicBezTo>
                  <a:cubicBezTo>
                    <a:pt x="1000" y="3328"/>
                    <a:pt x="1180" y="2574"/>
                    <a:pt x="1771" y="2050"/>
                  </a:cubicBezTo>
                  <a:cubicBezTo>
                    <a:pt x="2361" y="1525"/>
                    <a:pt x="1803" y="1050"/>
                    <a:pt x="1410" y="837"/>
                  </a:cubicBezTo>
                  <a:cubicBezTo>
                    <a:pt x="1017" y="624"/>
                    <a:pt x="1098" y="1"/>
                    <a:pt x="109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2"/>
            <p:cNvSpPr/>
            <p:nvPr/>
          </p:nvSpPr>
          <p:spPr>
            <a:xfrm>
              <a:off x="2179675" y="1312200"/>
              <a:ext cx="75425" cy="112725"/>
            </a:xfrm>
            <a:custGeom>
              <a:rect b="b" l="l" r="r" t="t"/>
              <a:pathLst>
                <a:path extrusionOk="0" h="4509" w="3017">
                  <a:moveTo>
                    <a:pt x="443" y="1"/>
                  </a:moveTo>
                  <a:cubicBezTo>
                    <a:pt x="443" y="1"/>
                    <a:pt x="0" y="2000"/>
                    <a:pt x="3016" y="4508"/>
                  </a:cubicBezTo>
                  <a:cubicBezTo>
                    <a:pt x="3016" y="4508"/>
                    <a:pt x="2459" y="3836"/>
                    <a:pt x="2721" y="3082"/>
                  </a:cubicBezTo>
                  <a:cubicBezTo>
                    <a:pt x="2983" y="2328"/>
                    <a:pt x="2672" y="2050"/>
                    <a:pt x="2426" y="1804"/>
                  </a:cubicBezTo>
                  <a:cubicBezTo>
                    <a:pt x="2295" y="1640"/>
                    <a:pt x="2279" y="1410"/>
                    <a:pt x="2410" y="1246"/>
                  </a:cubicBezTo>
                  <a:cubicBezTo>
                    <a:pt x="2410" y="1246"/>
                    <a:pt x="2371" y="1239"/>
                    <a:pt x="2316" y="1239"/>
                  </a:cubicBezTo>
                  <a:cubicBezTo>
                    <a:pt x="2154" y="1239"/>
                    <a:pt x="1845" y="1303"/>
                    <a:pt x="1918" y="1804"/>
                  </a:cubicBezTo>
                  <a:cubicBezTo>
                    <a:pt x="2016" y="2492"/>
                    <a:pt x="2065" y="2607"/>
                    <a:pt x="1852" y="2623"/>
                  </a:cubicBezTo>
                  <a:cubicBezTo>
                    <a:pt x="1847" y="2624"/>
                    <a:pt x="1842" y="2624"/>
                    <a:pt x="1837" y="2624"/>
                  </a:cubicBezTo>
                  <a:cubicBezTo>
                    <a:pt x="1626" y="2624"/>
                    <a:pt x="1690" y="2291"/>
                    <a:pt x="1754" y="2099"/>
                  </a:cubicBezTo>
                  <a:cubicBezTo>
                    <a:pt x="1803" y="1918"/>
                    <a:pt x="2049" y="1082"/>
                    <a:pt x="1393" y="820"/>
                  </a:cubicBezTo>
                  <a:cubicBezTo>
                    <a:pt x="754" y="542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2"/>
            <p:cNvSpPr/>
            <p:nvPr/>
          </p:nvSpPr>
          <p:spPr>
            <a:xfrm>
              <a:off x="2315725" y="1526525"/>
              <a:ext cx="89750" cy="106975"/>
            </a:xfrm>
            <a:custGeom>
              <a:rect b="b" l="l" r="r" t="t"/>
              <a:pathLst>
                <a:path extrusionOk="0" h="4279" w="3590">
                  <a:moveTo>
                    <a:pt x="1721" y="0"/>
                  </a:moveTo>
                  <a:cubicBezTo>
                    <a:pt x="787" y="508"/>
                    <a:pt x="1065" y="1197"/>
                    <a:pt x="967" y="2492"/>
                  </a:cubicBezTo>
                  <a:cubicBezTo>
                    <a:pt x="852" y="3770"/>
                    <a:pt x="0" y="4278"/>
                    <a:pt x="0" y="4278"/>
                  </a:cubicBezTo>
                  <a:cubicBezTo>
                    <a:pt x="3590" y="2443"/>
                    <a:pt x="2295" y="771"/>
                    <a:pt x="1951" y="525"/>
                  </a:cubicBezTo>
                  <a:cubicBezTo>
                    <a:pt x="1606" y="279"/>
                    <a:pt x="1721" y="0"/>
                    <a:pt x="17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2"/>
            <p:cNvSpPr/>
            <p:nvPr/>
          </p:nvSpPr>
          <p:spPr>
            <a:xfrm>
              <a:off x="2317750" y="1592150"/>
              <a:ext cx="197150" cy="144825"/>
            </a:xfrm>
            <a:custGeom>
              <a:rect b="b" l="l" r="r" t="t"/>
              <a:pathLst>
                <a:path extrusionOk="0" h="5793" w="7886">
                  <a:moveTo>
                    <a:pt x="3237" y="1"/>
                  </a:moveTo>
                  <a:cubicBezTo>
                    <a:pt x="2848" y="1"/>
                    <a:pt x="2428" y="332"/>
                    <a:pt x="2017" y="949"/>
                  </a:cubicBezTo>
                  <a:cubicBezTo>
                    <a:pt x="1476" y="1801"/>
                    <a:pt x="1" y="1932"/>
                    <a:pt x="1" y="1932"/>
                  </a:cubicBezTo>
                  <a:cubicBezTo>
                    <a:pt x="2394" y="1981"/>
                    <a:pt x="3033" y="2604"/>
                    <a:pt x="3673" y="3358"/>
                  </a:cubicBezTo>
                  <a:cubicBezTo>
                    <a:pt x="4312" y="4112"/>
                    <a:pt x="4492" y="5325"/>
                    <a:pt x="6000" y="5702"/>
                  </a:cubicBezTo>
                  <a:cubicBezTo>
                    <a:pt x="6260" y="5766"/>
                    <a:pt x="6486" y="5793"/>
                    <a:pt x="6682" y="5793"/>
                  </a:cubicBezTo>
                  <a:cubicBezTo>
                    <a:pt x="7637" y="5793"/>
                    <a:pt x="7885" y="5161"/>
                    <a:pt x="7885" y="5161"/>
                  </a:cubicBezTo>
                  <a:lnTo>
                    <a:pt x="7885" y="5161"/>
                  </a:lnTo>
                  <a:cubicBezTo>
                    <a:pt x="7799" y="5219"/>
                    <a:pt x="7719" y="5248"/>
                    <a:pt x="7648" y="5248"/>
                  </a:cubicBezTo>
                  <a:cubicBezTo>
                    <a:pt x="7396" y="5248"/>
                    <a:pt x="7250" y="4883"/>
                    <a:pt x="7262" y="4128"/>
                  </a:cubicBezTo>
                  <a:cubicBezTo>
                    <a:pt x="7295" y="3161"/>
                    <a:pt x="6410" y="2883"/>
                    <a:pt x="5295" y="2719"/>
                  </a:cubicBezTo>
                  <a:cubicBezTo>
                    <a:pt x="4181" y="2538"/>
                    <a:pt x="3246" y="2473"/>
                    <a:pt x="3132" y="2096"/>
                  </a:cubicBezTo>
                  <a:cubicBezTo>
                    <a:pt x="3017" y="1735"/>
                    <a:pt x="3509" y="1588"/>
                    <a:pt x="4197" y="1391"/>
                  </a:cubicBezTo>
                  <a:cubicBezTo>
                    <a:pt x="4886" y="1178"/>
                    <a:pt x="4574" y="539"/>
                    <a:pt x="4574" y="539"/>
                  </a:cubicBezTo>
                  <a:lnTo>
                    <a:pt x="4574" y="539"/>
                  </a:lnTo>
                  <a:cubicBezTo>
                    <a:pt x="4520" y="585"/>
                    <a:pt x="4465" y="606"/>
                    <a:pt x="4407" y="606"/>
                  </a:cubicBezTo>
                  <a:cubicBezTo>
                    <a:pt x="4222" y="606"/>
                    <a:pt x="4002" y="391"/>
                    <a:pt x="3640" y="129"/>
                  </a:cubicBezTo>
                  <a:cubicBezTo>
                    <a:pt x="3511" y="43"/>
                    <a:pt x="3376" y="1"/>
                    <a:pt x="32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2"/>
            <p:cNvSpPr/>
            <p:nvPr/>
          </p:nvSpPr>
          <p:spPr>
            <a:xfrm>
              <a:off x="2222700" y="1651850"/>
              <a:ext cx="192200" cy="157025"/>
            </a:xfrm>
            <a:custGeom>
              <a:rect b="b" l="l" r="r" t="t"/>
              <a:pathLst>
                <a:path extrusionOk="0" h="6281" w="7688">
                  <a:moveTo>
                    <a:pt x="4320" y="0"/>
                  </a:moveTo>
                  <a:cubicBezTo>
                    <a:pt x="2709" y="0"/>
                    <a:pt x="1358" y="1109"/>
                    <a:pt x="672" y="2527"/>
                  </a:cubicBezTo>
                  <a:cubicBezTo>
                    <a:pt x="148" y="3625"/>
                    <a:pt x="0" y="4871"/>
                    <a:pt x="230" y="6068"/>
                  </a:cubicBezTo>
                  <a:lnTo>
                    <a:pt x="230" y="6084"/>
                  </a:lnTo>
                  <a:lnTo>
                    <a:pt x="262" y="6232"/>
                  </a:lnTo>
                  <a:lnTo>
                    <a:pt x="279" y="6281"/>
                  </a:lnTo>
                  <a:lnTo>
                    <a:pt x="279" y="6232"/>
                  </a:lnTo>
                  <a:cubicBezTo>
                    <a:pt x="246" y="6084"/>
                    <a:pt x="246" y="5937"/>
                    <a:pt x="230" y="5789"/>
                  </a:cubicBezTo>
                  <a:cubicBezTo>
                    <a:pt x="246" y="4920"/>
                    <a:pt x="410" y="4052"/>
                    <a:pt x="738" y="3248"/>
                  </a:cubicBezTo>
                  <a:cubicBezTo>
                    <a:pt x="1131" y="2249"/>
                    <a:pt x="1869" y="1413"/>
                    <a:pt x="2803" y="872"/>
                  </a:cubicBezTo>
                  <a:cubicBezTo>
                    <a:pt x="3346" y="560"/>
                    <a:pt x="4059" y="316"/>
                    <a:pt x="4765" y="316"/>
                  </a:cubicBezTo>
                  <a:cubicBezTo>
                    <a:pt x="5358" y="316"/>
                    <a:pt x="5947" y="488"/>
                    <a:pt x="6426" y="937"/>
                  </a:cubicBezTo>
                  <a:cubicBezTo>
                    <a:pt x="7475" y="1855"/>
                    <a:pt x="7147" y="3773"/>
                    <a:pt x="5934" y="4068"/>
                  </a:cubicBezTo>
                  <a:cubicBezTo>
                    <a:pt x="5804" y="4102"/>
                    <a:pt x="5670" y="4119"/>
                    <a:pt x="5536" y="4119"/>
                  </a:cubicBezTo>
                  <a:cubicBezTo>
                    <a:pt x="5097" y="4119"/>
                    <a:pt x="4669" y="3940"/>
                    <a:pt x="4442" y="3625"/>
                  </a:cubicBezTo>
                  <a:cubicBezTo>
                    <a:pt x="4147" y="3216"/>
                    <a:pt x="4131" y="2675"/>
                    <a:pt x="4409" y="2265"/>
                  </a:cubicBezTo>
                  <a:cubicBezTo>
                    <a:pt x="4599" y="1986"/>
                    <a:pt x="4902" y="1829"/>
                    <a:pt x="5216" y="1829"/>
                  </a:cubicBezTo>
                  <a:cubicBezTo>
                    <a:pt x="5364" y="1829"/>
                    <a:pt x="5514" y="1864"/>
                    <a:pt x="5655" y="1937"/>
                  </a:cubicBezTo>
                  <a:cubicBezTo>
                    <a:pt x="5836" y="2019"/>
                    <a:pt x="5950" y="2199"/>
                    <a:pt x="5950" y="2396"/>
                  </a:cubicBezTo>
                  <a:cubicBezTo>
                    <a:pt x="5950" y="2396"/>
                    <a:pt x="5950" y="2528"/>
                    <a:pt x="5867" y="2528"/>
                  </a:cubicBezTo>
                  <a:cubicBezTo>
                    <a:pt x="5862" y="2528"/>
                    <a:pt x="5857" y="2528"/>
                    <a:pt x="5852" y="2527"/>
                  </a:cubicBezTo>
                  <a:cubicBezTo>
                    <a:pt x="5754" y="2527"/>
                    <a:pt x="5786" y="2380"/>
                    <a:pt x="5524" y="2314"/>
                  </a:cubicBezTo>
                  <a:cubicBezTo>
                    <a:pt x="5493" y="2307"/>
                    <a:pt x="5463" y="2304"/>
                    <a:pt x="5433" y="2304"/>
                  </a:cubicBezTo>
                  <a:cubicBezTo>
                    <a:pt x="5178" y="2304"/>
                    <a:pt x="4974" y="2542"/>
                    <a:pt x="5032" y="2806"/>
                  </a:cubicBezTo>
                  <a:cubicBezTo>
                    <a:pt x="5074" y="2983"/>
                    <a:pt x="5315" y="3114"/>
                    <a:pt x="5556" y="3114"/>
                  </a:cubicBezTo>
                  <a:cubicBezTo>
                    <a:pt x="5694" y="3114"/>
                    <a:pt x="5832" y="3071"/>
                    <a:pt x="5934" y="2970"/>
                  </a:cubicBezTo>
                  <a:cubicBezTo>
                    <a:pt x="5999" y="2904"/>
                    <a:pt x="6049" y="2822"/>
                    <a:pt x="6081" y="2724"/>
                  </a:cubicBezTo>
                  <a:cubicBezTo>
                    <a:pt x="6180" y="2412"/>
                    <a:pt x="6049" y="2085"/>
                    <a:pt x="5754" y="1921"/>
                  </a:cubicBezTo>
                  <a:cubicBezTo>
                    <a:pt x="5582" y="1814"/>
                    <a:pt x="5391" y="1763"/>
                    <a:pt x="5202" y="1763"/>
                  </a:cubicBezTo>
                  <a:cubicBezTo>
                    <a:pt x="4869" y="1763"/>
                    <a:pt x="4543" y="1923"/>
                    <a:pt x="4344" y="2216"/>
                  </a:cubicBezTo>
                  <a:cubicBezTo>
                    <a:pt x="4032" y="2658"/>
                    <a:pt x="4032" y="3248"/>
                    <a:pt x="4344" y="3691"/>
                  </a:cubicBezTo>
                  <a:cubicBezTo>
                    <a:pt x="4646" y="4069"/>
                    <a:pt x="5093" y="4272"/>
                    <a:pt x="5559" y="4272"/>
                  </a:cubicBezTo>
                  <a:cubicBezTo>
                    <a:pt x="5700" y="4272"/>
                    <a:pt x="5842" y="4254"/>
                    <a:pt x="5983" y="4215"/>
                  </a:cubicBezTo>
                  <a:cubicBezTo>
                    <a:pt x="7327" y="3888"/>
                    <a:pt x="7688" y="1806"/>
                    <a:pt x="6540" y="823"/>
                  </a:cubicBezTo>
                  <a:cubicBezTo>
                    <a:pt x="6409" y="675"/>
                    <a:pt x="6245" y="560"/>
                    <a:pt x="6065" y="478"/>
                  </a:cubicBezTo>
                  <a:cubicBezTo>
                    <a:pt x="5573" y="183"/>
                    <a:pt x="5016" y="19"/>
                    <a:pt x="4459" y="3"/>
                  </a:cubicBezTo>
                  <a:cubicBezTo>
                    <a:pt x="4412" y="1"/>
                    <a:pt x="4366" y="0"/>
                    <a:pt x="43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2"/>
            <p:cNvSpPr/>
            <p:nvPr/>
          </p:nvSpPr>
          <p:spPr>
            <a:xfrm>
              <a:off x="2232125" y="1699800"/>
              <a:ext cx="75875" cy="81625"/>
            </a:xfrm>
            <a:custGeom>
              <a:rect b="b" l="l" r="r" t="t"/>
              <a:pathLst>
                <a:path extrusionOk="0" h="3265" w="3035">
                  <a:moveTo>
                    <a:pt x="2315" y="0"/>
                  </a:moveTo>
                  <a:cubicBezTo>
                    <a:pt x="2117" y="0"/>
                    <a:pt x="1865" y="71"/>
                    <a:pt x="1574" y="249"/>
                  </a:cubicBezTo>
                  <a:cubicBezTo>
                    <a:pt x="312" y="1003"/>
                    <a:pt x="0" y="3265"/>
                    <a:pt x="0" y="3265"/>
                  </a:cubicBezTo>
                  <a:cubicBezTo>
                    <a:pt x="0" y="3265"/>
                    <a:pt x="689" y="1166"/>
                    <a:pt x="1951" y="970"/>
                  </a:cubicBezTo>
                  <a:cubicBezTo>
                    <a:pt x="3035" y="781"/>
                    <a:pt x="2975" y="0"/>
                    <a:pt x="23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2"/>
            <p:cNvSpPr/>
            <p:nvPr/>
          </p:nvSpPr>
          <p:spPr>
            <a:xfrm>
              <a:off x="2330050" y="1693300"/>
              <a:ext cx="130350" cy="112950"/>
            </a:xfrm>
            <a:custGeom>
              <a:rect b="b" l="l" r="r" t="t"/>
              <a:pathLst>
                <a:path extrusionOk="0" h="4518" w="5214">
                  <a:moveTo>
                    <a:pt x="3033" y="0"/>
                  </a:moveTo>
                  <a:cubicBezTo>
                    <a:pt x="3033" y="1"/>
                    <a:pt x="3345" y="705"/>
                    <a:pt x="3017" y="1787"/>
                  </a:cubicBezTo>
                  <a:cubicBezTo>
                    <a:pt x="2673" y="2853"/>
                    <a:pt x="1837" y="3066"/>
                    <a:pt x="1214" y="3131"/>
                  </a:cubicBezTo>
                  <a:cubicBezTo>
                    <a:pt x="574" y="3197"/>
                    <a:pt x="148" y="3475"/>
                    <a:pt x="1" y="4344"/>
                  </a:cubicBezTo>
                  <a:cubicBezTo>
                    <a:pt x="149" y="4245"/>
                    <a:pt x="321" y="4194"/>
                    <a:pt x="491" y="4194"/>
                  </a:cubicBezTo>
                  <a:cubicBezTo>
                    <a:pt x="604" y="4194"/>
                    <a:pt x="716" y="4217"/>
                    <a:pt x="820" y="4262"/>
                  </a:cubicBezTo>
                  <a:cubicBezTo>
                    <a:pt x="1065" y="4380"/>
                    <a:pt x="1460" y="4518"/>
                    <a:pt x="1856" y="4518"/>
                  </a:cubicBezTo>
                  <a:cubicBezTo>
                    <a:pt x="2176" y="4518"/>
                    <a:pt x="2496" y="4428"/>
                    <a:pt x="2738" y="4164"/>
                  </a:cubicBezTo>
                  <a:cubicBezTo>
                    <a:pt x="3279" y="3574"/>
                    <a:pt x="3164" y="2967"/>
                    <a:pt x="3148" y="2672"/>
                  </a:cubicBezTo>
                  <a:cubicBezTo>
                    <a:pt x="3116" y="2382"/>
                    <a:pt x="3051" y="1852"/>
                    <a:pt x="3332" y="1852"/>
                  </a:cubicBezTo>
                  <a:cubicBezTo>
                    <a:pt x="3336" y="1852"/>
                    <a:pt x="3340" y="1852"/>
                    <a:pt x="3345" y="1853"/>
                  </a:cubicBezTo>
                  <a:cubicBezTo>
                    <a:pt x="3345" y="1853"/>
                    <a:pt x="3348" y="1852"/>
                    <a:pt x="3354" y="1852"/>
                  </a:cubicBezTo>
                  <a:cubicBezTo>
                    <a:pt x="3397" y="1852"/>
                    <a:pt x="3574" y="1878"/>
                    <a:pt x="3574" y="2295"/>
                  </a:cubicBezTo>
                  <a:cubicBezTo>
                    <a:pt x="3558" y="2754"/>
                    <a:pt x="3541" y="3049"/>
                    <a:pt x="4148" y="3246"/>
                  </a:cubicBezTo>
                  <a:cubicBezTo>
                    <a:pt x="4492" y="3328"/>
                    <a:pt x="4820" y="3492"/>
                    <a:pt x="5082" y="3721"/>
                  </a:cubicBezTo>
                  <a:cubicBezTo>
                    <a:pt x="4967" y="3525"/>
                    <a:pt x="4935" y="3279"/>
                    <a:pt x="5000" y="3049"/>
                  </a:cubicBezTo>
                  <a:cubicBezTo>
                    <a:pt x="5115" y="2705"/>
                    <a:pt x="5213" y="2099"/>
                    <a:pt x="4639" y="1705"/>
                  </a:cubicBezTo>
                  <a:cubicBezTo>
                    <a:pt x="4082" y="1312"/>
                    <a:pt x="3525" y="1082"/>
                    <a:pt x="3394" y="689"/>
                  </a:cubicBezTo>
                  <a:cubicBezTo>
                    <a:pt x="3312" y="443"/>
                    <a:pt x="3197" y="214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2"/>
            <p:cNvSpPr/>
            <p:nvPr/>
          </p:nvSpPr>
          <p:spPr>
            <a:xfrm>
              <a:off x="2408325" y="1769525"/>
              <a:ext cx="31575" cy="49600"/>
            </a:xfrm>
            <a:custGeom>
              <a:rect b="b" l="l" r="r" t="t"/>
              <a:pathLst>
                <a:path extrusionOk="0" h="1984" w="1263">
                  <a:moveTo>
                    <a:pt x="312" y="0"/>
                  </a:moveTo>
                  <a:cubicBezTo>
                    <a:pt x="328" y="197"/>
                    <a:pt x="312" y="377"/>
                    <a:pt x="263" y="558"/>
                  </a:cubicBezTo>
                  <a:cubicBezTo>
                    <a:pt x="181" y="836"/>
                    <a:pt x="0" y="1230"/>
                    <a:pt x="443" y="1525"/>
                  </a:cubicBezTo>
                  <a:cubicBezTo>
                    <a:pt x="459" y="1541"/>
                    <a:pt x="476" y="1541"/>
                    <a:pt x="492" y="1557"/>
                  </a:cubicBezTo>
                  <a:cubicBezTo>
                    <a:pt x="1000" y="1852"/>
                    <a:pt x="1017" y="1984"/>
                    <a:pt x="1017" y="1984"/>
                  </a:cubicBezTo>
                  <a:cubicBezTo>
                    <a:pt x="1017" y="1984"/>
                    <a:pt x="1050" y="1754"/>
                    <a:pt x="1099" y="1525"/>
                  </a:cubicBezTo>
                  <a:cubicBezTo>
                    <a:pt x="1115" y="1443"/>
                    <a:pt x="1131" y="1361"/>
                    <a:pt x="1148" y="1295"/>
                  </a:cubicBezTo>
                  <a:cubicBezTo>
                    <a:pt x="1263" y="918"/>
                    <a:pt x="1099" y="525"/>
                    <a:pt x="771" y="344"/>
                  </a:cubicBezTo>
                  <a:cubicBezTo>
                    <a:pt x="329" y="82"/>
                    <a:pt x="312" y="0"/>
                    <a:pt x="31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2"/>
            <p:cNvSpPr/>
            <p:nvPr/>
          </p:nvSpPr>
          <p:spPr>
            <a:xfrm>
              <a:off x="2409150" y="1554100"/>
              <a:ext cx="172950" cy="121750"/>
            </a:xfrm>
            <a:custGeom>
              <a:rect b="b" l="l" r="r" t="t"/>
              <a:pathLst>
                <a:path extrusionOk="0" h="4870" w="6918">
                  <a:moveTo>
                    <a:pt x="1983" y="1"/>
                  </a:moveTo>
                  <a:cubicBezTo>
                    <a:pt x="1080" y="1"/>
                    <a:pt x="599" y="830"/>
                    <a:pt x="705" y="1372"/>
                  </a:cubicBezTo>
                  <a:cubicBezTo>
                    <a:pt x="834" y="1975"/>
                    <a:pt x="1402" y="2012"/>
                    <a:pt x="1543" y="2012"/>
                  </a:cubicBezTo>
                  <a:cubicBezTo>
                    <a:pt x="1563" y="2012"/>
                    <a:pt x="1574" y="2012"/>
                    <a:pt x="1574" y="2012"/>
                  </a:cubicBezTo>
                  <a:cubicBezTo>
                    <a:pt x="1312" y="1913"/>
                    <a:pt x="1197" y="1602"/>
                    <a:pt x="1328" y="1340"/>
                  </a:cubicBezTo>
                  <a:cubicBezTo>
                    <a:pt x="1365" y="1276"/>
                    <a:pt x="1408" y="1251"/>
                    <a:pt x="1455" y="1251"/>
                  </a:cubicBezTo>
                  <a:cubicBezTo>
                    <a:pt x="1553" y="1251"/>
                    <a:pt x="1671" y="1355"/>
                    <a:pt x="1803" y="1421"/>
                  </a:cubicBezTo>
                  <a:cubicBezTo>
                    <a:pt x="1841" y="1440"/>
                    <a:pt x="1877" y="1449"/>
                    <a:pt x="1911" y="1449"/>
                  </a:cubicBezTo>
                  <a:cubicBezTo>
                    <a:pt x="2054" y="1449"/>
                    <a:pt x="2160" y="1296"/>
                    <a:pt x="2213" y="1110"/>
                  </a:cubicBezTo>
                  <a:cubicBezTo>
                    <a:pt x="2253" y="969"/>
                    <a:pt x="2356" y="828"/>
                    <a:pt x="2543" y="828"/>
                  </a:cubicBezTo>
                  <a:cubicBezTo>
                    <a:pt x="2660" y="828"/>
                    <a:pt x="2811" y="883"/>
                    <a:pt x="3000" y="1028"/>
                  </a:cubicBezTo>
                  <a:cubicBezTo>
                    <a:pt x="3475" y="1405"/>
                    <a:pt x="3180" y="2159"/>
                    <a:pt x="3180" y="2159"/>
                  </a:cubicBezTo>
                  <a:cubicBezTo>
                    <a:pt x="3180" y="2159"/>
                    <a:pt x="3180" y="1536"/>
                    <a:pt x="2754" y="1487"/>
                  </a:cubicBezTo>
                  <a:cubicBezTo>
                    <a:pt x="2707" y="1474"/>
                    <a:pt x="2659" y="1467"/>
                    <a:pt x="2613" y="1467"/>
                  </a:cubicBezTo>
                  <a:cubicBezTo>
                    <a:pt x="2435" y="1467"/>
                    <a:pt x="2275" y="1564"/>
                    <a:pt x="2197" y="1733"/>
                  </a:cubicBezTo>
                  <a:cubicBezTo>
                    <a:pt x="2459" y="1733"/>
                    <a:pt x="2475" y="2110"/>
                    <a:pt x="2328" y="2307"/>
                  </a:cubicBezTo>
                  <a:cubicBezTo>
                    <a:pt x="2180" y="2520"/>
                    <a:pt x="2229" y="2651"/>
                    <a:pt x="2377" y="2749"/>
                  </a:cubicBezTo>
                  <a:cubicBezTo>
                    <a:pt x="2508" y="2831"/>
                    <a:pt x="2721" y="2815"/>
                    <a:pt x="2541" y="3192"/>
                  </a:cubicBezTo>
                  <a:cubicBezTo>
                    <a:pt x="2377" y="3569"/>
                    <a:pt x="1656" y="3569"/>
                    <a:pt x="1656" y="3569"/>
                  </a:cubicBezTo>
                  <a:cubicBezTo>
                    <a:pt x="1803" y="3356"/>
                    <a:pt x="1771" y="3061"/>
                    <a:pt x="1574" y="2897"/>
                  </a:cubicBezTo>
                  <a:cubicBezTo>
                    <a:pt x="1574" y="3077"/>
                    <a:pt x="1459" y="3225"/>
                    <a:pt x="1295" y="3274"/>
                  </a:cubicBezTo>
                  <a:cubicBezTo>
                    <a:pt x="1017" y="3356"/>
                    <a:pt x="1017" y="3274"/>
                    <a:pt x="754" y="3503"/>
                  </a:cubicBezTo>
                  <a:cubicBezTo>
                    <a:pt x="618" y="3614"/>
                    <a:pt x="419" y="3641"/>
                    <a:pt x="260" y="3641"/>
                  </a:cubicBezTo>
                  <a:cubicBezTo>
                    <a:pt x="114" y="3641"/>
                    <a:pt x="0" y="3618"/>
                    <a:pt x="0" y="3618"/>
                  </a:cubicBezTo>
                  <a:lnTo>
                    <a:pt x="0" y="3618"/>
                  </a:lnTo>
                  <a:cubicBezTo>
                    <a:pt x="181" y="3716"/>
                    <a:pt x="377" y="3765"/>
                    <a:pt x="590" y="3782"/>
                  </a:cubicBezTo>
                  <a:cubicBezTo>
                    <a:pt x="1033" y="3815"/>
                    <a:pt x="1459" y="3897"/>
                    <a:pt x="1902" y="3995"/>
                  </a:cubicBezTo>
                  <a:cubicBezTo>
                    <a:pt x="3082" y="4356"/>
                    <a:pt x="3787" y="4847"/>
                    <a:pt x="4688" y="4864"/>
                  </a:cubicBezTo>
                  <a:cubicBezTo>
                    <a:pt x="4746" y="4868"/>
                    <a:pt x="4803" y="4870"/>
                    <a:pt x="4859" y="4870"/>
                  </a:cubicBezTo>
                  <a:cubicBezTo>
                    <a:pt x="5257" y="4870"/>
                    <a:pt x="5639" y="4769"/>
                    <a:pt x="5983" y="4569"/>
                  </a:cubicBezTo>
                  <a:cubicBezTo>
                    <a:pt x="6786" y="4110"/>
                    <a:pt x="6917" y="2946"/>
                    <a:pt x="6458" y="2339"/>
                  </a:cubicBezTo>
                  <a:cubicBezTo>
                    <a:pt x="6236" y="2009"/>
                    <a:pt x="5876" y="1858"/>
                    <a:pt x="5536" y="1858"/>
                  </a:cubicBezTo>
                  <a:cubicBezTo>
                    <a:pt x="5200" y="1858"/>
                    <a:pt x="4884" y="2005"/>
                    <a:pt x="4737" y="2274"/>
                  </a:cubicBezTo>
                  <a:cubicBezTo>
                    <a:pt x="4491" y="2618"/>
                    <a:pt x="4524" y="3077"/>
                    <a:pt x="4836" y="3372"/>
                  </a:cubicBezTo>
                  <a:cubicBezTo>
                    <a:pt x="4868" y="3388"/>
                    <a:pt x="4885" y="3405"/>
                    <a:pt x="4901" y="3421"/>
                  </a:cubicBezTo>
                  <a:lnTo>
                    <a:pt x="4934" y="3438"/>
                  </a:lnTo>
                  <a:cubicBezTo>
                    <a:pt x="5037" y="3497"/>
                    <a:pt x="5166" y="3528"/>
                    <a:pt x="5293" y="3528"/>
                  </a:cubicBezTo>
                  <a:cubicBezTo>
                    <a:pt x="5551" y="3528"/>
                    <a:pt x="5797" y="3401"/>
                    <a:pt x="5786" y="3126"/>
                  </a:cubicBezTo>
                  <a:cubicBezTo>
                    <a:pt x="5793" y="2929"/>
                    <a:pt x="5629" y="2845"/>
                    <a:pt x="5449" y="2845"/>
                  </a:cubicBezTo>
                  <a:cubicBezTo>
                    <a:pt x="5194" y="2845"/>
                    <a:pt x="4907" y="3014"/>
                    <a:pt x="5032" y="3274"/>
                  </a:cubicBezTo>
                  <a:cubicBezTo>
                    <a:pt x="5032" y="3296"/>
                    <a:pt x="5029" y="3319"/>
                    <a:pt x="5004" y="3319"/>
                  </a:cubicBezTo>
                  <a:cubicBezTo>
                    <a:pt x="4975" y="3319"/>
                    <a:pt x="4917" y="3289"/>
                    <a:pt x="4803" y="3192"/>
                  </a:cubicBezTo>
                  <a:cubicBezTo>
                    <a:pt x="4688" y="3093"/>
                    <a:pt x="4639" y="2946"/>
                    <a:pt x="4639" y="2782"/>
                  </a:cubicBezTo>
                  <a:cubicBezTo>
                    <a:pt x="4639" y="2618"/>
                    <a:pt x="4688" y="2438"/>
                    <a:pt x="4803" y="2307"/>
                  </a:cubicBezTo>
                  <a:cubicBezTo>
                    <a:pt x="4937" y="2070"/>
                    <a:pt x="5212" y="1943"/>
                    <a:pt x="5504" y="1943"/>
                  </a:cubicBezTo>
                  <a:cubicBezTo>
                    <a:pt x="5820" y="1943"/>
                    <a:pt x="6156" y="2090"/>
                    <a:pt x="6360" y="2405"/>
                  </a:cubicBezTo>
                  <a:cubicBezTo>
                    <a:pt x="6360" y="2405"/>
                    <a:pt x="6360" y="2421"/>
                    <a:pt x="6376" y="2421"/>
                  </a:cubicBezTo>
                  <a:cubicBezTo>
                    <a:pt x="6590" y="2848"/>
                    <a:pt x="6573" y="3339"/>
                    <a:pt x="6344" y="3749"/>
                  </a:cubicBezTo>
                  <a:cubicBezTo>
                    <a:pt x="6064" y="4240"/>
                    <a:pt x="5428" y="4587"/>
                    <a:pt x="4594" y="4587"/>
                  </a:cubicBezTo>
                  <a:cubicBezTo>
                    <a:pt x="4204" y="4587"/>
                    <a:pt x="3771" y="4511"/>
                    <a:pt x="3311" y="4339"/>
                  </a:cubicBezTo>
                  <a:cubicBezTo>
                    <a:pt x="3279" y="4323"/>
                    <a:pt x="3033" y="4257"/>
                    <a:pt x="2885" y="4175"/>
                  </a:cubicBezTo>
                  <a:cubicBezTo>
                    <a:pt x="2475" y="3962"/>
                    <a:pt x="2033" y="3815"/>
                    <a:pt x="1574" y="3733"/>
                  </a:cubicBezTo>
                  <a:cubicBezTo>
                    <a:pt x="1754" y="3716"/>
                    <a:pt x="1951" y="3683"/>
                    <a:pt x="2148" y="3651"/>
                  </a:cubicBezTo>
                  <a:cubicBezTo>
                    <a:pt x="3901" y="3306"/>
                    <a:pt x="4164" y="831"/>
                    <a:pt x="2705" y="159"/>
                  </a:cubicBezTo>
                  <a:cubicBezTo>
                    <a:pt x="2442" y="48"/>
                    <a:pt x="2200" y="1"/>
                    <a:pt x="19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2"/>
            <p:cNvSpPr/>
            <p:nvPr/>
          </p:nvSpPr>
          <p:spPr>
            <a:xfrm>
              <a:off x="2493550" y="1619550"/>
              <a:ext cx="116400" cy="82375"/>
            </a:xfrm>
            <a:custGeom>
              <a:rect b="b" l="l" r="r" t="t"/>
              <a:pathLst>
                <a:path extrusionOk="0" h="3295" w="4656">
                  <a:moveTo>
                    <a:pt x="3820" y="0"/>
                  </a:moveTo>
                  <a:cubicBezTo>
                    <a:pt x="3902" y="803"/>
                    <a:pt x="3558" y="1574"/>
                    <a:pt x="2902" y="2049"/>
                  </a:cubicBezTo>
                  <a:cubicBezTo>
                    <a:pt x="2495" y="2366"/>
                    <a:pt x="1998" y="2467"/>
                    <a:pt x="1531" y="2467"/>
                  </a:cubicBezTo>
                  <a:cubicBezTo>
                    <a:pt x="720" y="2467"/>
                    <a:pt x="1" y="2164"/>
                    <a:pt x="1" y="2164"/>
                  </a:cubicBezTo>
                  <a:lnTo>
                    <a:pt x="1" y="2164"/>
                  </a:lnTo>
                  <a:cubicBezTo>
                    <a:pt x="1345" y="2869"/>
                    <a:pt x="1837" y="2639"/>
                    <a:pt x="2214" y="3049"/>
                  </a:cubicBezTo>
                  <a:cubicBezTo>
                    <a:pt x="2389" y="3232"/>
                    <a:pt x="2565" y="3287"/>
                    <a:pt x="2724" y="3287"/>
                  </a:cubicBezTo>
                  <a:cubicBezTo>
                    <a:pt x="2907" y="3287"/>
                    <a:pt x="3067" y="3215"/>
                    <a:pt x="3181" y="3180"/>
                  </a:cubicBezTo>
                  <a:cubicBezTo>
                    <a:pt x="3208" y="3168"/>
                    <a:pt x="3236" y="3163"/>
                    <a:pt x="3265" y="3163"/>
                  </a:cubicBezTo>
                  <a:cubicBezTo>
                    <a:pt x="3360" y="3163"/>
                    <a:pt x="3458" y="3219"/>
                    <a:pt x="3509" y="3295"/>
                  </a:cubicBezTo>
                  <a:cubicBezTo>
                    <a:pt x="3525" y="3098"/>
                    <a:pt x="3476" y="2885"/>
                    <a:pt x="3361" y="2721"/>
                  </a:cubicBezTo>
                  <a:cubicBezTo>
                    <a:pt x="3181" y="2508"/>
                    <a:pt x="2787" y="2492"/>
                    <a:pt x="2722" y="2492"/>
                  </a:cubicBezTo>
                  <a:cubicBezTo>
                    <a:pt x="3279" y="2459"/>
                    <a:pt x="3787" y="2180"/>
                    <a:pt x="4099" y="1721"/>
                  </a:cubicBezTo>
                  <a:cubicBezTo>
                    <a:pt x="4656" y="918"/>
                    <a:pt x="3820" y="0"/>
                    <a:pt x="38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2"/>
            <p:cNvSpPr/>
            <p:nvPr/>
          </p:nvSpPr>
          <p:spPr>
            <a:xfrm>
              <a:off x="2344800" y="1434125"/>
              <a:ext cx="111500" cy="157175"/>
            </a:xfrm>
            <a:custGeom>
              <a:rect b="b" l="l" r="r" t="t"/>
              <a:pathLst>
                <a:path extrusionOk="0" h="6287" w="4460">
                  <a:moveTo>
                    <a:pt x="1821" y="1"/>
                  </a:moveTo>
                  <a:cubicBezTo>
                    <a:pt x="1399" y="1"/>
                    <a:pt x="993" y="150"/>
                    <a:pt x="722" y="451"/>
                  </a:cubicBezTo>
                  <a:cubicBezTo>
                    <a:pt x="1" y="1090"/>
                    <a:pt x="443" y="2139"/>
                    <a:pt x="1033" y="2352"/>
                  </a:cubicBezTo>
                  <a:cubicBezTo>
                    <a:pt x="1156" y="2410"/>
                    <a:pt x="1296" y="2438"/>
                    <a:pt x="1435" y="2438"/>
                  </a:cubicBezTo>
                  <a:cubicBezTo>
                    <a:pt x="1574" y="2438"/>
                    <a:pt x="1714" y="2410"/>
                    <a:pt x="1837" y="2352"/>
                  </a:cubicBezTo>
                  <a:lnTo>
                    <a:pt x="1869" y="2319"/>
                  </a:lnTo>
                  <a:lnTo>
                    <a:pt x="1919" y="2303"/>
                  </a:lnTo>
                  <a:lnTo>
                    <a:pt x="1951" y="2254"/>
                  </a:lnTo>
                  <a:lnTo>
                    <a:pt x="2017" y="2205"/>
                  </a:lnTo>
                  <a:cubicBezTo>
                    <a:pt x="2033" y="2188"/>
                    <a:pt x="2066" y="2172"/>
                    <a:pt x="2083" y="2155"/>
                  </a:cubicBezTo>
                  <a:cubicBezTo>
                    <a:pt x="2246" y="1975"/>
                    <a:pt x="2328" y="1729"/>
                    <a:pt x="2296" y="1500"/>
                  </a:cubicBezTo>
                  <a:cubicBezTo>
                    <a:pt x="2253" y="1156"/>
                    <a:pt x="2041" y="1016"/>
                    <a:pt x="1844" y="1016"/>
                  </a:cubicBezTo>
                  <a:cubicBezTo>
                    <a:pt x="1741" y="1016"/>
                    <a:pt x="1642" y="1055"/>
                    <a:pt x="1574" y="1123"/>
                  </a:cubicBezTo>
                  <a:cubicBezTo>
                    <a:pt x="1410" y="1287"/>
                    <a:pt x="1460" y="1565"/>
                    <a:pt x="1656" y="1696"/>
                  </a:cubicBezTo>
                  <a:cubicBezTo>
                    <a:pt x="1727" y="1728"/>
                    <a:pt x="1792" y="1738"/>
                    <a:pt x="1848" y="1738"/>
                  </a:cubicBezTo>
                  <a:cubicBezTo>
                    <a:pt x="1940" y="1738"/>
                    <a:pt x="2011" y="1713"/>
                    <a:pt x="2060" y="1713"/>
                  </a:cubicBezTo>
                  <a:cubicBezTo>
                    <a:pt x="2107" y="1713"/>
                    <a:pt x="2132" y="1736"/>
                    <a:pt x="2132" y="1828"/>
                  </a:cubicBezTo>
                  <a:cubicBezTo>
                    <a:pt x="2099" y="2024"/>
                    <a:pt x="1984" y="2205"/>
                    <a:pt x="1804" y="2287"/>
                  </a:cubicBezTo>
                  <a:cubicBezTo>
                    <a:pt x="1693" y="2342"/>
                    <a:pt x="1571" y="2371"/>
                    <a:pt x="1448" y="2371"/>
                  </a:cubicBezTo>
                  <a:cubicBezTo>
                    <a:pt x="1317" y="2371"/>
                    <a:pt x="1185" y="2338"/>
                    <a:pt x="1066" y="2270"/>
                  </a:cubicBezTo>
                  <a:cubicBezTo>
                    <a:pt x="525" y="2041"/>
                    <a:pt x="165" y="1106"/>
                    <a:pt x="804" y="549"/>
                  </a:cubicBezTo>
                  <a:cubicBezTo>
                    <a:pt x="1050" y="303"/>
                    <a:pt x="1394" y="172"/>
                    <a:pt x="1738" y="156"/>
                  </a:cubicBezTo>
                  <a:cubicBezTo>
                    <a:pt x="2492" y="205"/>
                    <a:pt x="3312" y="746"/>
                    <a:pt x="3459" y="2205"/>
                  </a:cubicBezTo>
                  <a:cubicBezTo>
                    <a:pt x="3492" y="2762"/>
                    <a:pt x="3443" y="3319"/>
                    <a:pt x="3295" y="3844"/>
                  </a:cubicBezTo>
                  <a:cubicBezTo>
                    <a:pt x="3164" y="4303"/>
                    <a:pt x="2951" y="4745"/>
                    <a:pt x="2689" y="5122"/>
                  </a:cubicBezTo>
                  <a:cubicBezTo>
                    <a:pt x="2279" y="5630"/>
                    <a:pt x="1771" y="6024"/>
                    <a:pt x="1197" y="6286"/>
                  </a:cubicBezTo>
                  <a:cubicBezTo>
                    <a:pt x="1820" y="6040"/>
                    <a:pt x="2378" y="5630"/>
                    <a:pt x="2804" y="5122"/>
                  </a:cubicBezTo>
                  <a:cubicBezTo>
                    <a:pt x="3541" y="4270"/>
                    <a:pt x="4459" y="2254"/>
                    <a:pt x="3181" y="615"/>
                  </a:cubicBezTo>
                  <a:cubicBezTo>
                    <a:pt x="2835" y="207"/>
                    <a:pt x="2317" y="1"/>
                    <a:pt x="18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2"/>
            <p:cNvSpPr/>
            <p:nvPr/>
          </p:nvSpPr>
          <p:spPr>
            <a:xfrm>
              <a:off x="1765775" y="1761175"/>
              <a:ext cx="38150" cy="191550"/>
            </a:xfrm>
            <a:custGeom>
              <a:rect b="b" l="l" r="r" t="t"/>
              <a:pathLst>
                <a:path extrusionOk="0" h="7662" w="1526">
                  <a:moveTo>
                    <a:pt x="620" y="0"/>
                  </a:moveTo>
                  <a:cubicBezTo>
                    <a:pt x="554" y="0"/>
                    <a:pt x="483" y="16"/>
                    <a:pt x="411" y="56"/>
                  </a:cubicBezTo>
                  <a:cubicBezTo>
                    <a:pt x="1" y="285"/>
                    <a:pt x="329" y="842"/>
                    <a:pt x="591" y="1105"/>
                  </a:cubicBezTo>
                  <a:cubicBezTo>
                    <a:pt x="706" y="1203"/>
                    <a:pt x="755" y="1482"/>
                    <a:pt x="804" y="1859"/>
                  </a:cubicBezTo>
                  <a:cubicBezTo>
                    <a:pt x="837" y="2580"/>
                    <a:pt x="820" y="3285"/>
                    <a:pt x="738" y="4006"/>
                  </a:cubicBezTo>
                  <a:cubicBezTo>
                    <a:pt x="607" y="5366"/>
                    <a:pt x="771" y="7137"/>
                    <a:pt x="1460" y="7661"/>
                  </a:cubicBezTo>
                  <a:cubicBezTo>
                    <a:pt x="1460" y="7661"/>
                    <a:pt x="804" y="7055"/>
                    <a:pt x="952" y="5170"/>
                  </a:cubicBezTo>
                  <a:cubicBezTo>
                    <a:pt x="1050" y="3973"/>
                    <a:pt x="1411" y="2826"/>
                    <a:pt x="1476" y="1859"/>
                  </a:cubicBezTo>
                  <a:cubicBezTo>
                    <a:pt x="1525" y="1301"/>
                    <a:pt x="1460" y="793"/>
                    <a:pt x="1181" y="383"/>
                  </a:cubicBezTo>
                  <a:cubicBezTo>
                    <a:pt x="1181" y="383"/>
                    <a:pt x="944" y="0"/>
                    <a:pt x="6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2"/>
            <p:cNvSpPr/>
            <p:nvPr/>
          </p:nvSpPr>
          <p:spPr>
            <a:xfrm>
              <a:off x="1647350" y="1736200"/>
              <a:ext cx="212300" cy="254625"/>
            </a:xfrm>
            <a:custGeom>
              <a:rect b="b" l="l" r="r" t="t"/>
              <a:pathLst>
                <a:path extrusionOk="0" h="10185" w="8492">
                  <a:moveTo>
                    <a:pt x="2210" y="1"/>
                  </a:moveTo>
                  <a:cubicBezTo>
                    <a:pt x="1305" y="1"/>
                    <a:pt x="475" y="459"/>
                    <a:pt x="247" y="1169"/>
                  </a:cubicBezTo>
                  <a:cubicBezTo>
                    <a:pt x="1" y="1776"/>
                    <a:pt x="197" y="2464"/>
                    <a:pt x="722" y="2858"/>
                  </a:cubicBezTo>
                  <a:cubicBezTo>
                    <a:pt x="738" y="2874"/>
                    <a:pt x="755" y="2874"/>
                    <a:pt x="771" y="2890"/>
                  </a:cubicBezTo>
                  <a:cubicBezTo>
                    <a:pt x="1007" y="3032"/>
                    <a:pt x="1269" y="3102"/>
                    <a:pt x="1531" y="3102"/>
                  </a:cubicBezTo>
                  <a:cubicBezTo>
                    <a:pt x="1815" y="3102"/>
                    <a:pt x="2097" y="3020"/>
                    <a:pt x="2345" y="2858"/>
                  </a:cubicBezTo>
                  <a:cubicBezTo>
                    <a:pt x="2492" y="2759"/>
                    <a:pt x="2623" y="2612"/>
                    <a:pt x="2673" y="2431"/>
                  </a:cubicBezTo>
                  <a:cubicBezTo>
                    <a:pt x="2817" y="2028"/>
                    <a:pt x="2505" y="1638"/>
                    <a:pt x="2116" y="1638"/>
                  </a:cubicBezTo>
                  <a:cubicBezTo>
                    <a:pt x="2062" y="1638"/>
                    <a:pt x="2007" y="1645"/>
                    <a:pt x="1951" y="1661"/>
                  </a:cubicBezTo>
                  <a:cubicBezTo>
                    <a:pt x="1640" y="1727"/>
                    <a:pt x="1443" y="2071"/>
                    <a:pt x="1558" y="2382"/>
                  </a:cubicBezTo>
                  <a:cubicBezTo>
                    <a:pt x="1646" y="2634"/>
                    <a:pt x="1938" y="2664"/>
                    <a:pt x="2068" y="2664"/>
                  </a:cubicBezTo>
                  <a:cubicBezTo>
                    <a:pt x="2107" y="2664"/>
                    <a:pt x="2132" y="2661"/>
                    <a:pt x="2132" y="2661"/>
                  </a:cubicBezTo>
                  <a:lnTo>
                    <a:pt x="2132" y="2661"/>
                  </a:lnTo>
                  <a:cubicBezTo>
                    <a:pt x="2099" y="2743"/>
                    <a:pt x="2033" y="2825"/>
                    <a:pt x="1951" y="2858"/>
                  </a:cubicBezTo>
                  <a:cubicBezTo>
                    <a:pt x="1828" y="2923"/>
                    <a:pt x="1697" y="2956"/>
                    <a:pt x="1566" y="2956"/>
                  </a:cubicBezTo>
                  <a:cubicBezTo>
                    <a:pt x="1435" y="2956"/>
                    <a:pt x="1304" y="2923"/>
                    <a:pt x="1181" y="2858"/>
                  </a:cubicBezTo>
                  <a:cubicBezTo>
                    <a:pt x="1099" y="2825"/>
                    <a:pt x="1033" y="2776"/>
                    <a:pt x="951" y="2710"/>
                  </a:cubicBezTo>
                  <a:cubicBezTo>
                    <a:pt x="525" y="2333"/>
                    <a:pt x="443" y="1087"/>
                    <a:pt x="1165" y="514"/>
                  </a:cubicBezTo>
                  <a:cubicBezTo>
                    <a:pt x="1489" y="278"/>
                    <a:pt x="1879" y="148"/>
                    <a:pt x="2276" y="148"/>
                  </a:cubicBezTo>
                  <a:cubicBezTo>
                    <a:pt x="2321" y="148"/>
                    <a:pt x="2366" y="150"/>
                    <a:pt x="2410" y="153"/>
                  </a:cubicBezTo>
                  <a:cubicBezTo>
                    <a:pt x="2541" y="153"/>
                    <a:pt x="2673" y="186"/>
                    <a:pt x="2804" y="219"/>
                  </a:cubicBezTo>
                  <a:cubicBezTo>
                    <a:pt x="3902" y="464"/>
                    <a:pt x="4607" y="1645"/>
                    <a:pt x="4836" y="2858"/>
                  </a:cubicBezTo>
                  <a:lnTo>
                    <a:pt x="4836" y="2874"/>
                  </a:lnTo>
                  <a:cubicBezTo>
                    <a:pt x="5082" y="4120"/>
                    <a:pt x="4836" y="5365"/>
                    <a:pt x="4902" y="6480"/>
                  </a:cubicBezTo>
                  <a:cubicBezTo>
                    <a:pt x="4853" y="7513"/>
                    <a:pt x="5262" y="8496"/>
                    <a:pt x="6000" y="9201"/>
                  </a:cubicBezTo>
                  <a:cubicBezTo>
                    <a:pt x="6688" y="9808"/>
                    <a:pt x="7574" y="10152"/>
                    <a:pt x="8491" y="10185"/>
                  </a:cubicBezTo>
                  <a:cubicBezTo>
                    <a:pt x="7590" y="10119"/>
                    <a:pt x="6721" y="9758"/>
                    <a:pt x="6049" y="9135"/>
                  </a:cubicBezTo>
                  <a:cubicBezTo>
                    <a:pt x="5361" y="8431"/>
                    <a:pt x="4984" y="7480"/>
                    <a:pt x="5049" y="6480"/>
                  </a:cubicBezTo>
                  <a:cubicBezTo>
                    <a:pt x="5000" y="5382"/>
                    <a:pt x="5246" y="4153"/>
                    <a:pt x="5000" y="2858"/>
                  </a:cubicBezTo>
                  <a:lnTo>
                    <a:pt x="5000" y="2841"/>
                  </a:lnTo>
                  <a:cubicBezTo>
                    <a:pt x="4771" y="1579"/>
                    <a:pt x="4000" y="317"/>
                    <a:pt x="2820" y="71"/>
                  </a:cubicBezTo>
                  <a:cubicBezTo>
                    <a:pt x="2617" y="23"/>
                    <a:pt x="2412" y="1"/>
                    <a:pt x="22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2"/>
            <p:cNvSpPr/>
            <p:nvPr/>
          </p:nvSpPr>
          <p:spPr>
            <a:xfrm>
              <a:off x="1695700" y="1771775"/>
              <a:ext cx="58225" cy="52575"/>
            </a:xfrm>
            <a:custGeom>
              <a:rect b="b" l="l" r="r" t="t"/>
              <a:pathLst>
                <a:path extrusionOk="0" h="2103" w="2329">
                  <a:moveTo>
                    <a:pt x="1813" y="0"/>
                  </a:moveTo>
                  <a:cubicBezTo>
                    <a:pt x="1332" y="0"/>
                    <a:pt x="1021" y="389"/>
                    <a:pt x="935" y="1090"/>
                  </a:cubicBezTo>
                  <a:cubicBezTo>
                    <a:pt x="919" y="1205"/>
                    <a:pt x="886" y="1336"/>
                    <a:pt x="821" y="1435"/>
                  </a:cubicBezTo>
                  <a:cubicBezTo>
                    <a:pt x="633" y="1761"/>
                    <a:pt x="253" y="1799"/>
                    <a:pt x="84" y="1799"/>
                  </a:cubicBezTo>
                  <a:cubicBezTo>
                    <a:pt x="33" y="1799"/>
                    <a:pt x="1" y="1795"/>
                    <a:pt x="1" y="1795"/>
                  </a:cubicBezTo>
                  <a:lnTo>
                    <a:pt x="1" y="1795"/>
                  </a:lnTo>
                  <a:cubicBezTo>
                    <a:pt x="132" y="1850"/>
                    <a:pt x="710" y="2102"/>
                    <a:pt x="1246" y="2102"/>
                  </a:cubicBezTo>
                  <a:cubicBezTo>
                    <a:pt x="1511" y="2102"/>
                    <a:pt x="1767" y="2040"/>
                    <a:pt x="1952" y="1861"/>
                  </a:cubicBezTo>
                  <a:cubicBezTo>
                    <a:pt x="2066" y="1746"/>
                    <a:pt x="2165" y="1599"/>
                    <a:pt x="2214" y="1435"/>
                  </a:cubicBezTo>
                  <a:cubicBezTo>
                    <a:pt x="2329" y="992"/>
                    <a:pt x="2083" y="549"/>
                    <a:pt x="1968" y="386"/>
                  </a:cubicBezTo>
                  <a:cubicBezTo>
                    <a:pt x="1870" y="271"/>
                    <a:pt x="1902" y="107"/>
                    <a:pt x="2033" y="25"/>
                  </a:cubicBezTo>
                  <a:cubicBezTo>
                    <a:pt x="1957" y="8"/>
                    <a:pt x="1883" y="0"/>
                    <a:pt x="181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2"/>
            <p:cNvSpPr/>
            <p:nvPr/>
          </p:nvSpPr>
          <p:spPr>
            <a:xfrm>
              <a:off x="1638750" y="1775675"/>
              <a:ext cx="116000" cy="136875"/>
            </a:xfrm>
            <a:custGeom>
              <a:rect b="b" l="l" r="r" t="t"/>
              <a:pathLst>
                <a:path extrusionOk="0" h="5475" w="4640">
                  <a:moveTo>
                    <a:pt x="296" y="0"/>
                  </a:moveTo>
                  <a:lnTo>
                    <a:pt x="296" y="0"/>
                  </a:lnTo>
                  <a:cubicBezTo>
                    <a:pt x="83" y="393"/>
                    <a:pt x="1" y="836"/>
                    <a:pt x="66" y="1279"/>
                  </a:cubicBezTo>
                  <a:cubicBezTo>
                    <a:pt x="115" y="1901"/>
                    <a:pt x="328" y="2492"/>
                    <a:pt x="689" y="3016"/>
                  </a:cubicBezTo>
                  <a:cubicBezTo>
                    <a:pt x="1182" y="3699"/>
                    <a:pt x="1948" y="3777"/>
                    <a:pt x="2273" y="3777"/>
                  </a:cubicBezTo>
                  <a:cubicBezTo>
                    <a:pt x="2369" y="3777"/>
                    <a:pt x="2426" y="3770"/>
                    <a:pt x="2426" y="3770"/>
                  </a:cubicBezTo>
                  <a:cubicBezTo>
                    <a:pt x="2164" y="3688"/>
                    <a:pt x="2115" y="3360"/>
                    <a:pt x="2295" y="3131"/>
                  </a:cubicBezTo>
                  <a:cubicBezTo>
                    <a:pt x="2459" y="2967"/>
                    <a:pt x="2426" y="2705"/>
                    <a:pt x="2246" y="2590"/>
                  </a:cubicBezTo>
                  <a:cubicBezTo>
                    <a:pt x="2115" y="2541"/>
                    <a:pt x="1853" y="2328"/>
                    <a:pt x="2082" y="2180"/>
                  </a:cubicBezTo>
                  <a:cubicBezTo>
                    <a:pt x="2106" y="2165"/>
                    <a:pt x="2134" y="2158"/>
                    <a:pt x="2163" y="2158"/>
                  </a:cubicBezTo>
                  <a:cubicBezTo>
                    <a:pt x="2389" y="2158"/>
                    <a:pt x="2732" y="2589"/>
                    <a:pt x="2689" y="3098"/>
                  </a:cubicBezTo>
                  <a:cubicBezTo>
                    <a:pt x="2640" y="3688"/>
                    <a:pt x="2902" y="3836"/>
                    <a:pt x="3312" y="4131"/>
                  </a:cubicBezTo>
                  <a:cubicBezTo>
                    <a:pt x="3705" y="4409"/>
                    <a:pt x="3459" y="4934"/>
                    <a:pt x="3459" y="4934"/>
                  </a:cubicBezTo>
                  <a:cubicBezTo>
                    <a:pt x="4180" y="4524"/>
                    <a:pt x="4016" y="3852"/>
                    <a:pt x="3934" y="3705"/>
                  </a:cubicBezTo>
                  <a:cubicBezTo>
                    <a:pt x="3853" y="3557"/>
                    <a:pt x="3656" y="3295"/>
                    <a:pt x="3885" y="3196"/>
                  </a:cubicBezTo>
                  <a:cubicBezTo>
                    <a:pt x="3899" y="3191"/>
                    <a:pt x="3912" y="3188"/>
                    <a:pt x="3924" y="3188"/>
                  </a:cubicBezTo>
                  <a:cubicBezTo>
                    <a:pt x="4126" y="3188"/>
                    <a:pt x="4212" y="3909"/>
                    <a:pt x="4197" y="4557"/>
                  </a:cubicBezTo>
                  <a:cubicBezTo>
                    <a:pt x="4164" y="4917"/>
                    <a:pt x="4328" y="5278"/>
                    <a:pt x="4639" y="5475"/>
                  </a:cubicBezTo>
                  <a:cubicBezTo>
                    <a:pt x="4508" y="5147"/>
                    <a:pt x="4443" y="4803"/>
                    <a:pt x="4459" y="4459"/>
                  </a:cubicBezTo>
                  <a:cubicBezTo>
                    <a:pt x="4443" y="3950"/>
                    <a:pt x="4541" y="3016"/>
                    <a:pt x="3639" y="2410"/>
                  </a:cubicBezTo>
                  <a:cubicBezTo>
                    <a:pt x="2722" y="1787"/>
                    <a:pt x="1623" y="2049"/>
                    <a:pt x="837" y="1492"/>
                  </a:cubicBezTo>
                  <a:cubicBezTo>
                    <a:pt x="755" y="1426"/>
                    <a:pt x="673" y="1361"/>
                    <a:pt x="607" y="1295"/>
                  </a:cubicBezTo>
                  <a:cubicBezTo>
                    <a:pt x="296" y="934"/>
                    <a:pt x="181" y="459"/>
                    <a:pt x="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2"/>
            <p:cNvSpPr/>
            <p:nvPr/>
          </p:nvSpPr>
          <p:spPr>
            <a:xfrm>
              <a:off x="1594500" y="1737050"/>
              <a:ext cx="74200" cy="48825"/>
            </a:xfrm>
            <a:custGeom>
              <a:rect b="b" l="l" r="r" t="t"/>
              <a:pathLst>
                <a:path extrusionOk="0" h="1953" w="2968">
                  <a:moveTo>
                    <a:pt x="2040" y="0"/>
                  </a:moveTo>
                  <a:cubicBezTo>
                    <a:pt x="332" y="0"/>
                    <a:pt x="295" y="1081"/>
                    <a:pt x="295" y="1365"/>
                  </a:cubicBezTo>
                  <a:cubicBezTo>
                    <a:pt x="295" y="1561"/>
                    <a:pt x="181" y="1725"/>
                    <a:pt x="0" y="1791"/>
                  </a:cubicBezTo>
                  <a:cubicBezTo>
                    <a:pt x="271" y="1904"/>
                    <a:pt x="508" y="1952"/>
                    <a:pt x="715" y="1952"/>
                  </a:cubicBezTo>
                  <a:cubicBezTo>
                    <a:pt x="1470" y="1952"/>
                    <a:pt x="1830" y="1306"/>
                    <a:pt x="2049" y="791"/>
                  </a:cubicBezTo>
                  <a:cubicBezTo>
                    <a:pt x="2197" y="398"/>
                    <a:pt x="2557" y="135"/>
                    <a:pt x="2967" y="86"/>
                  </a:cubicBezTo>
                  <a:cubicBezTo>
                    <a:pt x="2613" y="27"/>
                    <a:pt x="2306" y="0"/>
                    <a:pt x="204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2"/>
            <p:cNvSpPr/>
            <p:nvPr/>
          </p:nvSpPr>
          <p:spPr>
            <a:xfrm>
              <a:off x="1565800" y="1736375"/>
              <a:ext cx="36500" cy="28150"/>
            </a:xfrm>
            <a:custGeom>
              <a:rect b="b" l="l" r="r" t="t"/>
              <a:pathLst>
                <a:path extrusionOk="0" h="1126" w="1460">
                  <a:moveTo>
                    <a:pt x="485" y="1"/>
                  </a:moveTo>
                  <a:cubicBezTo>
                    <a:pt x="438" y="1"/>
                    <a:pt x="391" y="10"/>
                    <a:pt x="345" y="31"/>
                  </a:cubicBezTo>
                  <a:cubicBezTo>
                    <a:pt x="99" y="146"/>
                    <a:pt x="1" y="425"/>
                    <a:pt x="99" y="654"/>
                  </a:cubicBezTo>
                  <a:cubicBezTo>
                    <a:pt x="198" y="867"/>
                    <a:pt x="362" y="1015"/>
                    <a:pt x="575" y="1080"/>
                  </a:cubicBezTo>
                  <a:cubicBezTo>
                    <a:pt x="659" y="1110"/>
                    <a:pt x="743" y="1125"/>
                    <a:pt x="825" y="1125"/>
                  </a:cubicBezTo>
                  <a:cubicBezTo>
                    <a:pt x="968" y="1125"/>
                    <a:pt x="1106" y="1081"/>
                    <a:pt x="1230" y="998"/>
                  </a:cubicBezTo>
                  <a:cubicBezTo>
                    <a:pt x="1378" y="884"/>
                    <a:pt x="1460" y="703"/>
                    <a:pt x="1460" y="507"/>
                  </a:cubicBezTo>
                  <a:lnTo>
                    <a:pt x="1460" y="507"/>
                  </a:lnTo>
                  <a:cubicBezTo>
                    <a:pt x="1460" y="507"/>
                    <a:pt x="1141" y="902"/>
                    <a:pt x="766" y="902"/>
                  </a:cubicBezTo>
                  <a:cubicBezTo>
                    <a:pt x="751" y="902"/>
                    <a:pt x="737" y="901"/>
                    <a:pt x="722" y="900"/>
                  </a:cubicBezTo>
                  <a:cubicBezTo>
                    <a:pt x="148" y="834"/>
                    <a:pt x="66" y="261"/>
                    <a:pt x="345" y="113"/>
                  </a:cubicBezTo>
                  <a:cubicBezTo>
                    <a:pt x="393" y="85"/>
                    <a:pt x="444" y="71"/>
                    <a:pt x="492" y="71"/>
                  </a:cubicBezTo>
                  <a:cubicBezTo>
                    <a:pt x="609" y="71"/>
                    <a:pt x="711" y="150"/>
                    <a:pt x="722" y="277"/>
                  </a:cubicBezTo>
                  <a:cubicBezTo>
                    <a:pt x="744" y="389"/>
                    <a:pt x="653" y="455"/>
                    <a:pt x="603" y="455"/>
                  </a:cubicBezTo>
                  <a:cubicBezTo>
                    <a:pt x="579" y="455"/>
                    <a:pt x="564" y="440"/>
                    <a:pt x="575" y="408"/>
                  </a:cubicBezTo>
                  <a:cubicBezTo>
                    <a:pt x="587" y="335"/>
                    <a:pt x="553" y="270"/>
                    <a:pt x="480" y="270"/>
                  </a:cubicBezTo>
                  <a:cubicBezTo>
                    <a:pt x="456" y="270"/>
                    <a:pt x="427" y="277"/>
                    <a:pt x="394" y="294"/>
                  </a:cubicBezTo>
                  <a:cubicBezTo>
                    <a:pt x="280" y="359"/>
                    <a:pt x="394" y="523"/>
                    <a:pt x="394" y="523"/>
                  </a:cubicBezTo>
                  <a:cubicBezTo>
                    <a:pt x="448" y="567"/>
                    <a:pt x="507" y="586"/>
                    <a:pt x="563" y="586"/>
                  </a:cubicBezTo>
                  <a:cubicBezTo>
                    <a:pt x="698" y="586"/>
                    <a:pt x="820" y="476"/>
                    <a:pt x="820" y="326"/>
                  </a:cubicBezTo>
                  <a:cubicBezTo>
                    <a:pt x="820" y="133"/>
                    <a:pt x="658" y="1"/>
                    <a:pt x="4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2"/>
            <p:cNvSpPr/>
            <p:nvPr/>
          </p:nvSpPr>
          <p:spPr>
            <a:xfrm>
              <a:off x="2037475" y="1758525"/>
              <a:ext cx="68450" cy="268775"/>
            </a:xfrm>
            <a:custGeom>
              <a:rect b="b" l="l" r="r" t="t"/>
              <a:pathLst>
                <a:path extrusionOk="0" h="10751" w="2738">
                  <a:moveTo>
                    <a:pt x="1298" y="1"/>
                  </a:moveTo>
                  <a:cubicBezTo>
                    <a:pt x="715" y="1"/>
                    <a:pt x="155" y="377"/>
                    <a:pt x="82" y="899"/>
                  </a:cubicBezTo>
                  <a:cubicBezTo>
                    <a:pt x="0" y="1424"/>
                    <a:pt x="361" y="1915"/>
                    <a:pt x="885" y="1965"/>
                  </a:cubicBezTo>
                  <a:lnTo>
                    <a:pt x="1049" y="1965"/>
                  </a:lnTo>
                  <a:cubicBezTo>
                    <a:pt x="1574" y="1932"/>
                    <a:pt x="1836" y="1342"/>
                    <a:pt x="1639" y="1079"/>
                  </a:cubicBezTo>
                  <a:cubicBezTo>
                    <a:pt x="1557" y="961"/>
                    <a:pt x="1438" y="909"/>
                    <a:pt x="1320" y="909"/>
                  </a:cubicBezTo>
                  <a:cubicBezTo>
                    <a:pt x="1112" y="909"/>
                    <a:pt x="908" y="1074"/>
                    <a:pt x="918" y="1325"/>
                  </a:cubicBezTo>
                  <a:cubicBezTo>
                    <a:pt x="951" y="1637"/>
                    <a:pt x="1295" y="1620"/>
                    <a:pt x="1328" y="1653"/>
                  </a:cubicBezTo>
                  <a:cubicBezTo>
                    <a:pt x="1377" y="1702"/>
                    <a:pt x="1328" y="1752"/>
                    <a:pt x="1328" y="1752"/>
                  </a:cubicBezTo>
                  <a:cubicBezTo>
                    <a:pt x="1295" y="1817"/>
                    <a:pt x="1230" y="1866"/>
                    <a:pt x="1164" y="1899"/>
                  </a:cubicBezTo>
                  <a:cubicBezTo>
                    <a:pt x="1131" y="1899"/>
                    <a:pt x="1115" y="1915"/>
                    <a:pt x="1099" y="1915"/>
                  </a:cubicBezTo>
                  <a:lnTo>
                    <a:pt x="1082" y="1915"/>
                  </a:lnTo>
                  <a:cubicBezTo>
                    <a:pt x="1049" y="1919"/>
                    <a:pt x="1017" y="1921"/>
                    <a:pt x="985" y="1921"/>
                  </a:cubicBezTo>
                  <a:cubicBezTo>
                    <a:pt x="471" y="1921"/>
                    <a:pt x="57" y="1440"/>
                    <a:pt x="181" y="916"/>
                  </a:cubicBezTo>
                  <a:cubicBezTo>
                    <a:pt x="252" y="444"/>
                    <a:pt x="748" y="120"/>
                    <a:pt x="1265" y="120"/>
                  </a:cubicBezTo>
                  <a:cubicBezTo>
                    <a:pt x="1574" y="120"/>
                    <a:pt x="1892" y="236"/>
                    <a:pt x="2131" y="506"/>
                  </a:cubicBezTo>
                  <a:cubicBezTo>
                    <a:pt x="2426" y="916"/>
                    <a:pt x="2574" y="1440"/>
                    <a:pt x="2541" y="1948"/>
                  </a:cubicBezTo>
                  <a:cubicBezTo>
                    <a:pt x="2508" y="2456"/>
                    <a:pt x="2410" y="2964"/>
                    <a:pt x="2230" y="3440"/>
                  </a:cubicBezTo>
                  <a:cubicBezTo>
                    <a:pt x="1410" y="5456"/>
                    <a:pt x="508" y="7505"/>
                    <a:pt x="1131" y="8980"/>
                  </a:cubicBezTo>
                  <a:cubicBezTo>
                    <a:pt x="1614" y="10151"/>
                    <a:pt x="2384" y="10590"/>
                    <a:pt x="2602" y="10717"/>
                  </a:cubicBezTo>
                  <a:lnTo>
                    <a:pt x="2602" y="10717"/>
                  </a:lnTo>
                  <a:cubicBezTo>
                    <a:pt x="1957" y="10306"/>
                    <a:pt x="1469" y="9681"/>
                    <a:pt x="1230" y="8947"/>
                  </a:cubicBezTo>
                  <a:cubicBezTo>
                    <a:pt x="656" y="7521"/>
                    <a:pt x="1557" y="5554"/>
                    <a:pt x="2393" y="3505"/>
                  </a:cubicBezTo>
                  <a:cubicBezTo>
                    <a:pt x="2574" y="3014"/>
                    <a:pt x="2688" y="2489"/>
                    <a:pt x="2705" y="1965"/>
                  </a:cubicBezTo>
                  <a:cubicBezTo>
                    <a:pt x="2738" y="1407"/>
                    <a:pt x="2574" y="850"/>
                    <a:pt x="2230" y="407"/>
                  </a:cubicBezTo>
                  <a:cubicBezTo>
                    <a:pt x="1968" y="122"/>
                    <a:pt x="1629" y="1"/>
                    <a:pt x="1298" y="1"/>
                  </a:cubicBezTo>
                  <a:close/>
                  <a:moveTo>
                    <a:pt x="2602" y="10717"/>
                  </a:moveTo>
                  <a:lnTo>
                    <a:pt x="2602" y="10717"/>
                  </a:lnTo>
                  <a:cubicBezTo>
                    <a:pt x="2620" y="10728"/>
                    <a:pt x="2638" y="10739"/>
                    <a:pt x="2656" y="10750"/>
                  </a:cubicBezTo>
                  <a:cubicBezTo>
                    <a:pt x="2647" y="10743"/>
                    <a:pt x="2629" y="10732"/>
                    <a:pt x="2602" y="1071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2"/>
            <p:cNvSpPr/>
            <p:nvPr/>
          </p:nvSpPr>
          <p:spPr>
            <a:xfrm>
              <a:off x="2154675" y="1772375"/>
              <a:ext cx="30350" cy="84450"/>
            </a:xfrm>
            <a:custGeom>
              <a:rect b="b" l="l" r="r" t="t"/>
              <a:pathLst>
                <a:path extrusionOk="0" h="3378" w="1214">
                  <a:moveTo>
                    <a:pt x="607" y="1"/>
                  </a:moveTo>
                  <a:lnTo>
                    <a:pt x="558" y="329"/>
                  </a:lnTo>
                  <a:cubicBezTo>
                    <a:pt x="525" y="607"/>
                    <a:pt x="443" y="870"/>
                    <a:pt x="295" y="1099"/>
                  </a:cubicBezTo>
                  <a:cubicBezTo>
                    <a:pt x="213" y="1198"/>
                    <a:pt x="148" y="1296"/>
                    <a:pt x="99" y="1411"/>
                  </a:cubicBezTo>
                  <a:cubicBezTo>
                    <a:pt x="0" y="1656"/>
                    <a:pt x="33" y="1952"/>
                    <a:pt x="230" y="2165"/>
                  </a:cubicBezTo>
                  <a:cubicBezTo>
                    <a:pt x="410" y="2427"/>
                    <a:pt x="525" y="2722"/>
                    <a:pt x="574" y="3050"/>
                  </a:cubicBezTo>
                  <a:cubicBezTo>
                    <a:pt x="590" y="3132"/>
                    <a:pt x="590" y="3378"/>
                    <a:pt x="607" y="3378"/>
                  </a:cubicBezTo>
                  <a:cubicBezTo>
                    <a:pt x="607" y="3378"/>
                    <a:pt x="623" y="3132"/>
                    <a:pt x="640" y="3050"/>
                  </a:cubicBezTo>
                  <a:cubicBezTo>
                    <a:pt x="672" y="2722"/>
                    <a:pt x="803" y="2427"/>
                    <a:pt x="1000" y="2165"/>
                  </a:cubicBezTo>
                  <a:cubicBezTo>
                    <a:pt x="1180" y="1952"/>
                    <a:pt x="1213" y="1656"/>
                    <a:pt x="1115" y="1411"/>
                  </a:cubicBezTo>
                  <a:cubicBezTo>
                    <a:pt x="1066" y="1296"/>
                    <a:pt x="1000" y="1198"/>
                    <a:pt x="935" y="1099"/>
                  </a:cubicBezTo>
                  <a:cubicBezTo>
                    <a:pt x="787" y="870"/>
                    <a:pt x="689" y="607"/>
                    <a:pt x="656" y="329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2"/>
            <p:cNvSpPr/>
            <p:nvPr/>
          </p:nvSpPr>
          <p:spPr>
            <a:xfrm>
              <a:off x="2099750" y="1748625"/>
              <a:ext cx="69700" cy="203675"/>
            </a:xfrm>
            <a:custGeom>
              <a:rect b="b" l="l" r="r" t="t"/>
              <a:pathLst>
                <a:path extrusionOk="0" h="8147" w="2788">
                  <a:moveTo>
                    <a:pt x="2099" y="0"/>
                  </a:moveTo>
                  <a:cubicBezTo>
                    <a:pt x="2394" y="967"/>
                    <a:pt x="1312" y="1230"/>
                    <a:pt x="689" y="2361"/>
                  </a:cubicBezTo>
                  <a:cubicBezTo>
                    <a:pt x="591" y="2541"/>
                    <a:pt x="509" y="2721"/>
                    <a:pt x="460" y="2918"/>
                  </a:cubicBezTo>
                  <a:cubicBezTo>
                    <a:pt x="1" y="4278"/>
                    <a:pt x="279" y="5229"/>
                    <a:pt x="1591" y="6147"/>
                  </a:cubicBezTo>
                  <a:cubicBezTo>
                    <a:pt x="2722" y="6934"/>
                    <a:pt x="2771" y="7999"/>
                    <a:pt x="2771" y="8147"/>
                  </a:cubicBezTo>
                  <a:cubicBezTo>
                    <a:pt x="2787" y="7655"/>
                    <a:pt x="2640" y="7163"/>
                    <a:pt x="2345" y="6753"/>
                  </a:cubicBezTo>
                  <a:cubicBezTo>
                    <a:pt x="2033" y="6327"/>
                    <a:pt x="1640" y="6081"/>
                    <a:pt x="1066" y="5573"/>
                  </a:cubicBezTo>
                  <a:cubicBezTo>
                    <a:pt x="886" y="5409"/>
                    <a:pt x="738" y="5196"/>
                    <a:pt x="656" y="4967"/>
                  </a:cubicBezTo>
                  <a:cubicBezTo>
                    <a:pt x="329" y="4147"/>
                    <a:pt x="984" y="3279"/>
                    <a:pt x="1328" y="2902"/>
                  </a:cubicBezTo>
                  <a:cubicBezTo>
                    <a:pt x="1476" y="2738"/>
                    <a:pt x="1673" y="2557"/>
                    <a:pt x="1869" y="2361"/>
                  </a:cubicBezTo>
                  <a:cubicBezTo>
                    <a:pt x="2230" y="2016"/>
                    <a:pt x="2492" y="1574"/>
                    <a:pt x="2591" y="1082"/>
                  </a:cubicBezTo>
                  <a:cubicBezTo>
                    <a:pt x="2722" y="181"/>
                    <a:pt x="2099" y="0"/>
                    <a:pt x="2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2"/>
            <p:cNvSpPr/>
            <p:nvPr/>
          </p:nvSpPr>
          <p:spPr>
            <a:xfrm>
              <a:off x="2024675" y="1512600"/>
              <a:ext cx="61175" cy="136475"/>
            </a:xfrm>
            <a:custGeom>
              <a:rect b="b" l="l" r="r" t="t"/>
              <a:pathLst>
                <a:path extrusionOk="0" h="5459" w="2447">
                  <a:moveTo>
                    <a:pt x="993" y="1"/>
                  </a:moveTo>
                  <a:cubicBezTo>
                    <a:pt x="641" y="1"/>
                    <a:pt x="0" y="573"/>
                    <a:pt x="299" y="2426"/>
                  </a:cubicBezTo>
                  <a:cubicBezTo>
                    <a:pt x="611" y="4458"/>
                    <a:pt x="2184" y="5409"/>
                    <a:pt x="2446" y="5458"/>
                  </a:cubicBezTo>
                  <a:cubicBezTo>
                    <a:pt x="2446" y="5458"/>
                    <a:pt x="922" y="4475"/>
                    <a:pt x="791" y="2803"/>
                  </a:cubicBezTo>
                  <a:cubicBezTo>
                    <a:pt x="660" y="1131"/>
                    <a:pt x="1168" y="1098"/>
                    <a:pt x="1332" y="738"/>
                  </a:cubicBezTo>
                  <a:cubicBezTo>
                    <a:pt x="1479" y="377"/>
                    <a:pt x="1414" y="115"/>
                    <a:pt x="1086" y="16"/>
                  </a:cubicBezTo>
                  <a:cubicBezTo>
                    <a:pt x="1058" y="6"/>
                    <a:pt x="1027" y="1"/>
                    <a:pt x="9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2"/>
            <p:cNvSpPr/>
            <p:nvPr/>
          </p:nvSpPr>
          <p:spPr>
            <a:xfrm>
              <a:off x="1998125" y="1475275"/>
              <a:ext cx="131575" cy="177475"/>
            </a:xfrm>
            <a:custGeom>
              <a:rect b="b" l="l" r="r" t="t"/>
              <a:pathLst>
                <a:path extrusionOk="0" h="7099" w="5263">
                  <a:moveTo>
                    <a:pt x="3569" y="1"/>
                  </a:moveTo>
                  <a:cubicBezTo>
                    <a:pt x="3366" y="1"/>
                    <a:pt x="3177" y="23"/>
                    <a:pt x="3017" y="50"/>
                  </a:cubicBezTo>
                  <a:cubicBezTo>
                    <a:pt x="2574" y="132"/>
                    <a:pt x="2164" y="296"/>
                    <a:pt x="1820" y="559"/>
                  </a:cubicBezTo>
                  <a:cubicBezTo>
                    <a:pt x="1" y="1919"/>
                    <a:pt x="329" y="4296"/>
                    <a:pt x="869" y="5443"/>
                  </a:cubicBezTo>
                  <a:cubicBezTo>
                    <a:pt x="1165" y="6115"/>
                    <a:pt x="1640" y="6689"/>
                    <a:pt x="2263" y="7099"/>
                  </a:cubicBezTo>
                  <a:cubicBezTo>
                    <a:pt x="1673" y="6673"/>
                    <a:pt x="1214" y="6082"/>
                    <a:pt x="951" y="5394"/>
                  </a:cubicBezTo>
                  <a:cubicBezTo>
                    <a:pt x="443" y="4247"/>
                    <a:pt x="197" y="1985"/>
                    <a:pt x="1919" y="690"/>
                  </a:cubicBezTo>
                  <a:cubicBezTo>
                    <a:pt x="2345" y="382"/>
                    <a:pt x="2901" y="189"/>
                    <a:pt x="3416" y="189"/>
                  </a:cubicBezTo>
                  <a:cubicBezTo>
                    <a:pt x="3832" y="189"/>
                    <a:pt x="4221" y="315"/>
                    <a:pt x="4492" y="608"/>
                  </a:cubicBezTo>
                  <a:cubicBezTo>
                    <a:pt x="5138" y="1238"/>
                    <a:pt x="4654" y="2297"/>
                    <a:pt x="3966" y="2297"/>
                  </a:cubicBezTo>
                  <a:cubicBezTo>
                    <a:pt x="3956" y="2297"/>
                    <a:pt x="3945" y="2297"/>
                    <a:pt x="3935" y="2296"/>
                  </a:cubicBezTo>
                  <a:cubicBezTo>
                    <a:pt x="3905" y="2299"/>
                    <a:pt x="3875" y="2301"/>
                    <a:pt x="3845" y="2301"/>
                  </a:cubicBezTo>
                  <a:cubicBezTo>
                    <a:pt x="3584" y="2301"/>
                    <a:pt x="3344" y="2173"/>
                    <a:pt x="3197" y="1952"/>
                  </a:cubicBezTo>
                  <a:cubicBezTo>
                    <a:pt x="3148" y="1837"/>
                    <a:pt x="3115" y="1706"/>
                    <a:pt x="3131" y="1591"/>
                  </a:cubicBezTo>
                  <a:cubicBezTo>
                    <a:pt x="3151" y="1334"/>
                    <a:pt x="3231" y="1256"/>
                    <a:pt x="3287" y="1256"/>
                  </a:cubicBezTo>
                  <a:cubicBezTo>
                    <a:pt x="3324" y="1256"/>
                    <a:pt x="3351" y="1290"/>
                    <a:pt x="3345" y="1329"/>
                  </a:cubicBezTo>
                  <a:cubicBezTo>
                    <a:pt x="3301" y="1561"/>
                    <a:pt x="3488" y="1766"/>
                    <a:pt x="3712" y="1766"/>
                  </a:cubicBezTo>
                  <a:cubicBezTo>
                    <a:pt x="3742" y="1766"/>
                    <a:pt x="3773" y="1763"/>
                    <a:pt x="3804" y="1755"/>
                  </a:cubicBezTo>
                  <a:cubicBezTo>
                    <a:pt x="4213" y="1706"/>
                    <a:pt x="4312" y="1149"/>
                    <a:pt x="3951" y="952"/>
                  </a:cubicBezTo>
                  <a:cubicBezTo>
                    <a:pt x="3857" y="905"/>
                    <a:pt x="3759" y="883"/>
                    <a:pt x="3663" y="883"/>
                  </a:cubicBezTo>
                  <a:cubicBezTo>
                    <a:pt x="3355" y="883"/>
                    <a:pt x="3067" y="1106"/>
                    <a:pt x="3017" y="1444"/>
                  </a:cubicBezTo>
                  <a:cubicBezTo>
                    <a:pt x="2951" y="1772"/>
                    <a:pt x="3115" y="2099"/>
                    <a:pt x="3410" y="2263"/>
                  </a:cubicBezTo>
                  <a:lnTo>
                    <a:pt x="3443" y="2280"/>
                  </a:lnTo>
                  <a:lnTo>
                    <a:pt x="3459" y="2280"/>
                  </a:lnTo>
                  <a:cubicBezTo>
                    <a:pt x="3541" y="2329"/>
                    <a:pt x="3656" y="2362"/>
                    <a:pt x="3754" y="2394"/>
                  </a:cubicBezTo>
                  <a:cubicBezTo>
                    <a:pt x="3844" y="2413"/>
                    <a:pt x="3933" y="2422"/>
                    <a:pt x="4021" y="2422"/>
                  </a:cubicBezTo>
                  <a:cubicBezTo>
                    <a:pt x="4634" y="2422"/>
                    <a:pt x="5158" y="1991"/>
                    <a:pt x="5230" y="1460"/>
                  </a:cubicBezTo>
                  <a:cubicBezTo>
                    <a:pt x="5262" y="1050"/>
                    <a:pt x="5098" y="657"/>
                    <a:pt x="4803" y="378"/>
                  </a:cubicBezTo>
                  <a:cubicBezTo>
                    <a:pt x="4413" y="85"/>
                    <a:pt x="3965" y="1"/>
                    <a:pt x="35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2"/>
            <p:cNvSpPr/>
            <p:nvPr/>
          </p:nvSpPr>
          <p:spPr>
            <a:xfrm>
              <a:off x="2078450" y="1428900"/>
              <a:ext cx="182775" cy="128375"/>
            </a:xfrm>
            <a:custGeom>
              <a:rect b="b" l="l" r="r" t="t"/>
              <a:pathLst>
                <a:path extrusionOk="0" h="5135" w="7311">
                  <a:moveTo>
                    <a:pt x="1752" y="0"/>
                  </a:moveTo>
                  <a:cubicBezTo>
                    <a:pt x="1358" y="0"/>
                    <a:pt x="964" y="171"/>
                    <a:pt x="689" y="496"/>
                  </a:cubicBezTo>
                  <a:cubicBezTo>
                    <a:pt x="604" y="628"/>
                    <a:pt x="459" y="700"/>
                    <a:pt x="311" y="700"/>
                  </a:cubicBezTo>
                  <a:cubicBezTo>
                    <a:pt x="202" y="700"/>
                    <a:pt x="91" y="661"/>
                    <a:pt x="0" y="578"/>
                  </a:cubicBezTo>
                  <a:lnTo>
                    <a:pt x="0" y="578"/>
                  </a:lnTo>
                  <a:cubicBezTo>
                    <a:pt x="33" y="955"/>
                    <a:pt x="50" y="1020"/>
                    <a:pt x="1754" y="1725"/>
                  </a:cubicBezTo>
                  <a:cubicBezTo>
                    <a:pt x="3066" y="2282"/>
                    <a:pt x="3508" y="4249"/>
                    <a:pt x="3656" y="5135"/>
                  </a:cubicBezTo>
                  <a:cubicBezTo>
                    <a:pt x="3787" y="4249"/>
                    <a:pt x="4229" y="2282"/>
                    <a:pt x="5541" y="1725"/>
                  </a:cubicBezTo>
                  <a:cubicBezTo>
                    <a:pt x="7245" y="1020"/>
                    <a:pt x="7278" y="955"/>
                    <a:pt x="7311" y="578"/>
                  </a:cubicBezTo>
                  <a:lnTo>
                    <a:pt x="7311" y="578"/>
                  </a:lnTo>
                  <a:cubicBezTo>
                    <a:pt x="7221" y="661"/>
                    <a:pt x="7110" y="700"/>
                    <a:pt x="6999" y="700"/>
                  </a:cubicBezTo>
                  <a:cubicBezTo>
                    <a:pt x="6849" y="700"/>
                    <a:pt x="6701" y="628"/>
                    <a:pt x="6606" y="496"/>
                  </a:cubicBezTo>
                  <a:cubicBezTo>
                    <a:pt x="6341" y="171"/>
                    <a:pt x="5951" y="0"/>
                    <a:pt x="5555" y="0"/>
                  </a:cubicBezTo>
                  <a:cubicBezTo>
                    <a:pt x="5290" y="0"/>
                    <a:pt x="5023" y="76"/>
                    <a:pt x="4787" y="234"/>
                  </a:cubicBezTo>
                  <a:cubicBezTo>
                    <a:pt x="4229" y="643"/>
                    <a:pt x="3836" y="1447"/>
                    <a:pt x="3656" y="2643"/>
                  </a:cubicBezTo>
                  <a:cubicBezTo>
                    <a:pt x="3459" y="1447"/>
                    <a:pt x="3082" y="627"/>
                    <a:pt x="2508" y="234"/>
                  </a:cubicBezTo>
                  <a:cubicBezTo>
                    <a:pt x="2279" y="76"/>
                    <a:pt x="2015" y="0"/>
                    <a:pt x="17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2"/>
            <p:cNvSpPr/>
            <p:nvPr/>
          </p:nvSpPr>
          <p:spPr>
            <a:xfrm>
              <a:off x="2136650" y="1357275"/>
              <a:ext cx="66800" cy="111075"/>
            </a:xfrm>
            <a:custGeom>
              <a:rect b="b" l="l" r="r" t="t"/>
              <a:pathLst>
                <a:path extrusionOk="0" h="4443" w="2672">
                  <a:moveTo>
                    <a:pt x="1328" y="1"/>
                  </a:moveTo>
                  <a:cubicBezTo>
                    <a:pt x="1246" y="165"/>
                    <a:pt x="1131" y="312"/>
                    <a:pt x="1000" y="427"/>
                  </a:cubicBezTo>
                  <a:cubicBezTo>
                    <a:pt x="557" y="853"/>
                    <a:pt x="0" y="1722"/>
                    <a:pt x="721" y="2918"/>
                  </a:cubicBezTo>
                  <a:cubicBezTo>
                    <a:pt x="1000" y="3394"/>
                    <a:pt x="1213" y="3902"/>
                    <a:pt x="1328" y="4443"/>
                  </a:cubicBezTo>
                  <a:cubicBezTo>
                    <a:pt x="1442" y="3902"/>
                    <a:pt x="1656" y="3377"/>
                    <a:pt x="1934" y="2918"/>
                  </a:cubicBezTo>
                  <a:cubicBezTo>
                    <a:pt x="2672" y="1722"/>
                    <a:pt x="2098" y="869"/>
                    <a:pt x="1656" y="427"/>
                  </a:cubicBezTo>
                  <a:cubicBezTo>
                    <a:pt x="1524" y="312"/>
                    <a:pt x="1410" y="165"/>
                    <a:pt x="1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2"/>
            <p:cNvSpPr/>
            <p:nvPr/>
          </p:nvSpPr>
          <p:spPr>
            <a:xfrm>
              <a:off x="2093200" y="1252725"/>
              <a:ext cx="152875" cy="167675"/>
            </a:xfrm>
            <a:custGeom>
              <a:rect b="b" l="l" r="r" t="t"/>
              <a:pathLst>
                <a:path extrusionOk="0" h="6707" w="6115">
                  <a:moveTo>
                    <a:pt x="1595" y="0"/>
                  </a:moveTo>
                  <a:cubicBezTo>
                    <a:pt x="1199" y="0"/>
                    <a:pt x="814" y="155"/>
                    <a:pt x="591" y="445"/>
                  </a:cubicBezTo>
                  <a:cubicBezTo>
                    <a:pt x="1" y="1101"/>
                    <a:pt x="476" y="2068"/>
                    <a:pt x="1132" y="2101"/>
                  </a:cubicBezTo>
                  <a:cubicBezTo>
                    <a:pt x="1151" y="2102"/>
                    <a:pt x="1169" y="2102"/>
                    <a:pt x="1188" y="2102"/>
                  </a:cubicBezTo>
                  <a:cubicBezTo>
                    <a:pt x="1800" y="2102"/>
                    <a:pt x="2013" y="1584"/>
                    <a:pt x="1886" y="1281"/>
                  </a:cubicBezTo>
                  <a:cubicBezTo>
                    <a:pt x="1829" y="1113"/>
                    <a:pt x="1677" y="992"/>
                    <a:pt x="1500" y="992"/>
                  </a:cubicBezTo>
                  <a:cubicBezTo>
                    <a:pt x="1471" y="992"/>
                    <a:pt x="1441" y="996"/>
                    <a:pt x="1410" y="1003"/>
                  </a:cubicBezTo>
                  <a:cubicBezTo>
                    <a:pt x="1263" y="1019"/>
                    <a:pt x="1148" y="1167"/>
                    <a:pt x="1164" y="1314"/>
                  </a:cubicBezTo>
                  <a:cubicBezTo>
                    <a:pt x="1164" y="1470"/>
                    <a:pt x="1289" y="1566"/>
                    <a:pt x="1414" y="1566"/>
                  </a:cubicBezTo>
                  <a:cubicBezTo>
                    <a:pt x="1486" y="1566"/>
                    <a:pt x="1559" y="1534"/>
                    <a:pt x="1607" y="1462"/>
                  </a:cubicBezTo>
                  <a:cubicBezTo>
                    <a:pt x="1647" y="1398"/>
                    <a:pt x="1692" y="1373"/>
                    <a:pt x="1731" y="1373"/>
                  </a:cubicBezTo>
                  <a:cubicBezTo>
                    <a:pt x="1803" y="1373"/>
                    <a:pt x="1858" y="1459"/>
                    <a:pt x="1836" y="1544"/>
                  </a:cubicBezTo>
                  <a:cubicBezTo>
                    <a:pt x="1747" y="1788"/>
                    <a:pt x="1516" y="1941"/>
                    <a:pt x="1279" y="1941"/>
                  </a:cubicBezTo>
                  <a:cubicBezTo>
                    <a:pt x="1213" y="1941"/>
                    <a:pt x="1146" y="1929"/>
                    <a:pt x="1082" y="1904"/>
                  </a:cubicBezTo>
                  <a:cubicBezTo>
                    <a:pt x="673" y="1790"/>
                    <a:pt x="459" y="1052"/>
                    <a:pt x="1017" y="659"/>
                  </a:cubicBezTo>
                  <a:cubicBezTo>
                    <a:pt x="1143" y="566"/>
                    <a:pt x="1328" y="517"/>
                    <a:pt x="1534" y="517"/>
                  </a:cubicBezTo>
                  <a:cubicBezTo>
                    <a:pt x="2130" y="517"/>
                    <a:pt x="2906" y="930"/>
                    <a:pt x="2967" y="1904"/>
                  </a:cubicBezTo>
                  <a:cubicBezTo>
                    <a:pt x="2951" y="3068"/>
                    <a:pt x="2033" y="4117"/>
                    <a:pt x="1771" y="4887"/>
                  </a:cubicBezTo>
                  <a:cubicBezTo>
                    <a:pt x="1410" y="5969"/>
                    <a:pt x="1869" y="6641"/>
                    <a:pt x="1902" y="6707"/>
                  </a:cubicBezTo>
                  <a:cubicBezTo>
                    <a:pt x="1623" y="6150"/>
                    <a:pt x="1607" y="5494"/>
                    <a:pt x="1853" y="4920"/>
                  </a:cubicBezTo>
                  <a:cubicBezTo>
                    <a:pt x="2049" y="4396"/>
                    <a:pt x="2492" y="3838"/>
                    <a:pt x="2803" y="3134"/>
                  </a:cubicBezTo>
                  <a:cubicBezTo>
                    <a:pt x="2918" y="2921"/>
                    <a:pt x="3000" y="2675"/>
                    <a:pt x="3066" y="2429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39" y="3838"/>
                    <a:pt x="4066" y="4396"/>
                    <a:pt x="4279" y="4920"/>
                  </a:cubicBezTo>
                  <a:cubicBezTo>
                    <a:pt x="4518" y="5479"/>
                    <a:pt x="4493" y="6115"/>
                    <a:pt x="4250" y="6662"/>
                  </a:cubicBezTo>
                  <a:lnTo>
                    <a:pt x="4250" y="6662"/>
                  </a:lnTo>
                  <a:cubicBezTo>
                    <a:pt x="4339" y="6485"/>
                    <a:pt x="4664" y="5848"/>
                    <a:pt x="4344" y="4887"/>
                  </a:cubicBezTo>
                  <a:cubicBezTo>
                    <a:pt x="4098" y="4117"/>
                    <a:pt x="3180" y="3068"/>
                    <a:pt x="3164" y="1904"/>
                  </a:cubicBezTo>
                  <a:cubicBezTo>
                    <a:pt x="3225" y="930"/>
                    <a:pt x="3992" y="517"/>
                    <a:pt x="4584" y="517"/>
                  </a:cubicBezTo>
                  <a:cubicBezTo>
                    <a:pt x="4788" y="517"/>
                    <a:pt x="4972" y="566"/>
                    <a:pt x="5098" y="659"/>
                  </a:cubicBezTo>
                  <a:cubicBezTo>
                    <a:pt x="5672" y="1052"/>
                    <a:pt x="5459" y="1790"/>
                    <a:pt x="5049" y="1904"/>
                  </a:cubicBezTo>
                  <a:cubicBezTo>
                    <a:pt x="4982" y="1929"/>
                    <a:pt x="4912" y="1941"/>
                    <a:pt x="4845" y="1941"/>
                  </a:cubicBezTo>
                  <a:cubicBezTo>
                    <a:pt x="4600" y="1941"/>
                    <a:pt x="4372" y="1788"/>
                    <a:pt x="4295" y="1544"/>
                  </a:cubicBezTo>
                  <a:cubicBezTo>
                    <a:pt x="4274" y="1459"/>
                    <a:pt x="4322" y="1373"/>
                    <a:pt x="4389" y="1373"/>
                  </a:cubicBezTo>
                  <a:cubicBezTo>
                    <a:pt x="4426" y="1373"/>
                    <a:pt x="4468" y="1398"/>
                    <a:pt x="4508" y="1462"/>
                  </a:cubicBezTo>
                  <a:cubicBezTo>
                    <a:pt x="4562" y="1534"/>
                    <a:pt x="4639" y="1566"/>
                    <a:pt x="4713" y="1566"/>
                  </a:cubicBezTo>
                  <a:cubicBezTo>
                    <a:pt x="4840" y="1566"/>
                    <a:pt x="4961" y="1470"/>
                    <a:pt x="4951" y="1314"/>
                  </a:cubicBezTo>
                  <a:cubicBezTo>
                    <a:pt x="4967" y="1167"/>
                    <a:pt x="4852" y="1019"/>
                    <a:pt x="4705" y="1003"/>
                  </a:cubicBezTo>
                  <a:cubicBezTo>
                    <a:pt x="4677" y="996"/>
                    <a:pt x="4648" y="992"/>
                    <a:pt x="4620" y="992"/>
                  </a:cubicBezTo>
                  <a:cubicBezTo>
                    <a:pt x="4451" y="992"/>
                    <a:pt x="4288" y="1113"/>
                    <a:pt x="4246" y="1281"/>
                  </a:cubicBezTo>
                  <a:cubicBezTo>
                    <a:pt x="4119" y="1584"/>
                    <a:pt x="4347" y="2102"/>
                    <a:pt x="4930" y="2102"/>
                  </a:cubicBezTo>
                  <a:cubicBezTo>
                    <a:pt x="4947" y="2102"/>
                    <a:pt x="4965" y="2102"/>
                    <a:pt x="4984" y="2101"/>
                  </a:cubicBezTo>
                  <a:cubicBezTo>
                    <a:pt x="5623" y="2068"/>
                    <a:pt x="6115" y="1101"/>
                    <a:pt x="5541" y="445"/>
                  </a:cubicBezTo>
                  <a:cubicBezTo>
                    <a:pt x="5310" y="155"/>
                    <a:pt x="4921" y="0"/>
                    <a:pt x="4523" y="0"/>
                  </a:cubicBezTo>
                  <a:cubicBezTo>
                    <a:pt x="4044" y="0"/>
                    <a:pt x="3553" y="224"/>
                    <a:pt x="3312" y="708"/>
                  </a:cubicBezTo>
                  <a:cubicBezTo>
                    <a:pt x="3197" y="872"/>
                    <a:pt x="3115" y="1068"/>
                    <a:pt x="3066" y="1265"/>
                  </a:cubicBezTo>
                  <a:cubicBezTo>
                    <a:pt x="3017" y="1068"/>
                    <a:pt x="2918" y="872"/>
                    <a:pt x="2803" y="708"/>
                  </a:cubicBezTo>
                  <a:cubicBezTo>
                    <a:pt x="2562" y="224"/>
                    <a:pt x="2071" y="0"/>
                    <a:pt x="1595" y="0"/>
                  </a:cubicBezTo>
                  <a:close/>
                  <a:moveTo>
                    <a:pt x="4250" y="6662"/>
                  </a:moveTo>
                  <a:lnTo>
                    <a:pt x="4250" y="6662"/>
                  </a:lnTo>
                  <a:cubicBezTo>
                    <a:pt x="4239" y="6685"/>
                    <a:pt x="4231" y="6700"/>
                    <a:pt x="4230" y="6707"/>
                  </a:cubicBezTo>
                  <a:cubicBezTo>
                    <a:pt x="4236" y="6692"/>
                    <a:pt x="4243" y="6677"/>
                    <a:pt x="4250" y="666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2"/>
            <p:cNvSpPr/>
            <p:nvPr/>
          </p:nvSpPr>
          <p:spPr>
            <a:xfrm>
              <a:off x="1969850" y="1337600"/>
              <a:ext cx="129925" cy="204925"/>
            </a:xfrm>
            <a:custGeom>
              <a:rect b="b" l="l" r="r" t="t"/>
              <a:pathLst>
                <a:path extrusionOk="0" h="8197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80" y="624"/>
                    <a:pt x="3787" y="837"/>
                  </a:cubicBezTo>
                  <a:cubicBezTo>
                    <a:pt x="3410" y="1050"/>
                    <a:pt x="2836" y="1542"/>
                    <a:pt x="3427" y="2050"/>
                  </a:cubicBezTo>
                  <a:cubicBezTo>
                    <a:pt x="4033" y="2574"/>
                    <a:pt x="4197" y="3328"/>
                    <a:pt x="3672" y="4066"/>
                  </a:cubicBezTo>
                  <a:cubicBezTo>
                    <a:pt x="3672" y="4066"/>
                    <a:pt x="3984" y="2968"/>
                    <a:pt x="3246" y="2476"/>
                  </a:cubicBezTo>
                  <a:cubicBezTo>
                    <a:pt x="3043" y="2348"/>
                    <a:pt x="2881" y="2313"/>
                    <a:pt x="2766" y="2313"/>
                  </a:cubicBezTo>
                  <a:cubicBezTo>
                    <a:pt x="2630" y="2313"/>
                    <a:pt x="2558" y="2361"/>
                    <a:pt x="2558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197" y="3361"/>
                    <a:pt x="2541" y="3754"/>
                  </a:cubicBezTo>
                  <a:cubicBezTo>
                    <a:pt x="2902" y="4148"/>
                    <a:pt x="3131" y="4918"/>
                    <a:pt x="1935" y="5803"/>
                  </a:cubicBezTo>
                  <a:cubicBezTo>
                    <a:pt x="1935" y="5803"/>
                    <a:pt x="2541" y="4443"/>
                    <a:pt x="2181" y="3738"/>
                  </a:cubicBezTo>
                  <a:cubicBezTo>
                    <a:pt x="1820" y="3000"/>
                    <a:pt x="1361" y="3148"/>
                    <a:pt x="951" y="2558"/>
                  </a:cubicBezTo>
                  <a:cubicBezTo>
                    <a:pt x="951" y="2558"/>
                    <a:pt x="1" y="3082"/>
                    <a:pt x="738" y="4230"/>
                  </a:cubicBezTo>
                  <a:cubicBezTo>
                    <a:pt x="1607" y="5590"/>
                    <a:pt x="542" y="7279"/>
                    <a:pt x="1460" y="8196"/>
                  </a:cubicBezTo>
                  <a:cubicBezTo>
                    <a:pt x="1460" y="8196"/>
                    <a:pt x="1410" y="6836"/>
                    <a:pt x="2673" y="5607"/>
                  </a:cubicBezTo>
                  <a:cubicBezTo>
                    <a:pt x="3935" y="4377"/>
                    <a:pt x="5197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2"/>
            <p:cNvSpPr/>
            <p:nvPr/>
          </p:nvSpPr>
          <p:spPr>
            <a:xfrm>
              <a:off x="2084175" y="1312200"/>
              <a:ext cx="75850" cy="113125"/>
            </a:xfrm>
            <a:custGeom>
              <a:rect b="b" l="l" r="r" t="t"/>
              <a:pathLst>
                <a:path extrusionOk="0" h="4525" w="3034">
                  <a:moveTo>
                    <a:pt x="2591" y="1"/>
                  </a:moveTo>
                  <a:lnTo>
                    <a:pt x="2591" y="1"/>
                  </a:lnTo>
                  <a:cubicBezTo>
                    <a:pt x="2542" y="279"/>
                    <a:pt x="2279" y="542"/>
                    <a:pt x="1624" y="820"/>
                  </a:cubicBezTo>
                  <a:cubicBezTo>
                    <a:pt x="984" y="1099"/>
                    <a:pt x="1214" y="1935"/>
                    <a:pt x="1279" y="2131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52" y="2623"/>
                    <a:pt x="1001" y="2508"/>
                    <a:pt x="1099" y="1820"/>
                  </a:cubicBezTo>
                  <a:cubicBezTo>
                    <a:pt x="1172" y="1319"/>
                    <a:pt x="863" y="1255"/>
                    <a:pt x="701" y="1255"/>
                  </a:cubicBezTo>
                  <a:cubicBezTo>
                    <a:pt x="646" y="1255"/>
                    <a:pt x="607" y="1263"/>
                    <a:pt x="607" y="1263"/>
                  </a:cubicBezTo>
                  <a:cubicBezTo>
                    <a:pt x="739" y="1427"/>
                    <a:pt x="739" y="1673"/>
                    <a:pt x="607" y="1820"/>
                  </a:cubicBezTo>
                  <a:cubicBezTo>
                    <a:pt x="345" y="2066"/>
                    <a:pt x="50" y="2345"/>
                    <a:pt x="312" y="3099"/>
                  </a:cubicBezTo>
                  <a:cubicBezTo>
                    <a:pt x="575" y="3853"/>
                    <a:pt x="1" y="4525"/>
                    <a:pt x="1" y="4525"/>
                  </a:cubicBezTo>
                  <a:cubicBezTo>
                    <a:pt x="3033" y="2017"/>
                    <a:pt x="2591" y="1"/>
                    <a:pt x="25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2"/>
            <p:cNvSpPr/>
            <p:nvPr/>
          </p:nvSpPr>
          <p:spPr>
            <a:xfrm>
              <a:off x="1933800" y="1526925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63"/>
                    <a:pt x="1656" y="509"/>
                  </a:cubicBezTo>
                  <a:cubicBezTo>
                    <a:pt x="1312" y="755"/>
                    <a:pt x="0" y="2427"/>
                    <a:pt x="3590" y="4262"/>
                  </a:cubicBezTo>
                  <a:cubicBezTo>
                    <a:pt x="3590" y="4262"/>
                    <a:pt x="2738" y="3754"/>
                    <a:pt x="2639" y="2476"/>
                  </a:cubicBezTo>
                  <a:cubicBezTo>
                    <a:pt x="2541" y="1181"/>
                    <a:pt x="2820" y="492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2"/>
            <p:cNvSpPr/>
            <p:nvPr/>
          </p:nvSpPr>
          <p:spPr>
            <a:xfrm>
              <a:off x="1824800" y="1592275"/>
              <a:ext cx="196725" cy="145075"/>
            </a:xfrm>
            <a:custGeom>
              <a:rect b="b" l="l" r="r" t="t"/>
              <a:pathLst>
                <a:path extrusionOk="0" h="5803" w="7869">
                  <a:moveTo>
                    <a:pt x="4655" y="0"/>
                  </a:moveTo>
                  <a:cubicBezTo>
                    <a:pt x="4512" y="0"/>
                    <a:pt x="4375" y="46"/>
                    <a:pt x="4246" y="140"/>
                  </a:cubicBezTo>
                  <a:cubicBezTo>
                    <a:pt x="3865" y="394"/>
                    <a:pt x="3641" y="609"/>
                    <a:pt x="3453" y="609"/>
                  </a:cubicBezTo>
                  <a:cubicBezTo>
                    <a:pt x="3398" y="609"/>
                    <a:pt x="3347" y="591"/>
                    <a:pt x="3295" y="550"/>
                  </a:cubicBezTo>
                  <a:lnTo>
                    <a:pt x="3295" y="550"/>
                  </a:lnTo>
                  <a:cubicBezTo>
                    <a:pt x="3295" y="550"/>
                    <a:pt x="3000" y="1173"/>
                    <a:pt x="3672" y="1386"/>
                  </a:cubicBezTo>
                  <a:cubicBezTo>
                    <a:pt x="4360" y="1583"/>
                    <a:pt x="4836" y="1714"/>
                    <a:pt x="4737" y="2091"/>
                  </a:cubicBezTo>
                  <a:cubicBezTo>
                    <a:pt x="4639" y="2468"/>
                    <a:pt x="3688" y="2533"/>
                    <a:pt x="2574" y="2714"/>
                  </a:cubicBezTo>
                  <a:cubicBezTo>
                    <a:pt x="1459" y="2894"/>
                    <a:pt x="574" y="3156"/>
                    <a:pt x="607" y="4140"/>
                  </a:cubicBezTo>
                  <a:cubicBezTo>
                    <a:pt x="632" y="4889"/>
                    <a:pt x="490" y="5245"/>
                    <a:pt x="242" y="5245"/>
                  </a:cubicBezTo>
                  <a:cubicBezTo>
                    <a:pt x="170" y="5245"/>
                    <a:pt x="89" y="5215"/>
                    <a:pt x="0" y="5156"/>
                  </a:cubicBezTo>
                  <a:lnTo>
                    <a:pt x="0" y="5156"/>
                  </a:lnTo>
                  <a:cubicBezTo>
                    <a:pt x="0" y="5156"/>
                    <a:pt x="250" y="5803"/>
                    <a:pt x="1203" y="5803"/>
                  </a:cubicBezTo>
                  <a:cubicBezTo>
                    <a:pt x="1395" y="5803"/>
                    <a:pt x="1616" y="5777"/>
                    <a:pt x="1869" y="5713"/>
                  </a:cubicBezTo>
                  <a:cubicBezTo>
                    <a:pt x="3377" y="5336"/>
                    <a:pt x="3557" y="4107"/>
                    <a:pt x="4196" y="3353"/>
                  </a:cubicBezTo>
                  <a:cubicBezTo>
                    <a:pt x="4836" y="2599"/>
                    <a:pt x="5475" y="1976"/>
                    <a:pt x="7868" y="1927"/>
                  </a:cubicBezTo>
                  <a:cubicBezTo>
                    <a:pt x="7868" y="1927"/>
                    <a:pt x="6393" y="1812"/>
                    <a:pt x="5852" y="960"/>
                  </a:cubicBezTo>
                  <a:cubicBezTo>
                    <a:pt x="5447" y="328"/>
                    <a:pt x="5033" y="0"/>
                    <a:pt x="465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2"/>
            <p:cNvSpPr/>
            <p:nvPr/>
          </p:nvSpPr>
          <p:spPr>
            <a:xfrm>
              <a:off x="1924775" y="1651850"/>
              <a:ext cx="192225" cy="157025"/>
            </a:xfrm>
            <a:custGeom>
              <a:rect b="b" l="l" r="r" t="t"/>
              <a:pathLst>
                <a:path extrusionOk="0" h="6281" w="7689">
                  <a:moveTo>
                    <a:pt x="3383" y="0"/>
                  </a:moveTo>
                  <a:cubicBezTo>
                    <a:pt x="3338" y="0"/>
                    <a:pt x="3292" y="1"/>
                    <a:pt x="3246" y="3"/>
                  </a:cubicBezTo>
                  <a:cubicBezTo>
                    <a:pt x="2672" y="19"/>
                    <a:pt x="2115" y="183"/>
                    <a:pt x="1623" y="478"/>
                  </a:cubicBezTo>
                  <a:cubicBezTo>
                    <a:pt x="1443" y="560"/>
                    <a:pt x="1279" y="675"/>
                    <a:pt x="1148" y="823"/>
                  </a:cubicBezTo>
                  <a:cubicBezTo>
                    <a:pt x="1" y="1806"/>
                    <a:pt x="361" y="3888"/>
                    <a:pt x="1705" y="4215"/>
                  </a:cubicBezTo>
                  <a:cubicBezTo>
                    <a:pt x="1846" y="4254"/>
                    <a:pt x="1989" y="4272"/>
                    <a:pt x="2130" y="4272"/>
                  </a:cubicBezTo>
                  <a:cubicBezTo>
                    <a:pt x="2595" y="4272"/>
                    <a:pt x="3042" y="4069"/>
                    <a:pt x="3345" y="3691"/>
                  </a:cubicBezTo>
                  <a:cubicBezTo>
                    <a:pt x="3656" y="3248"/>
                    <a:pt x="3656" y="2658"/>
                    <a:pt x="3345" y="2216"/>
                  </a:cubicBezTo>
                  <a:cubicBezTo>
                    <a:pt x="3135" y="1923"/>
                    <a:pt x="2812" y="1763"/>
                    <a:pt x="2482" y="1763"/>
                  </a:cubicBezTo>
                  <a:cubicBezTo>
                    <a:pt x="2295" y="1763"/>
                    <a:pt x="2107" y="1814"/>
                    <a:pt x="1935" y="1921"/>
                  </a:cubicBezTo>
                  <a:cubicBezTo>
                    <a:pt x="1640" y="2085"/>
                    <a:pt x="1509" y="2412"/>
                    <a:pt x="1607" y="2724"/>
                  </a:cubicBezTo>
                  <a:cubicBezTo>
                    <a:pt x="1640" y="2822"/>
                    <a:pt x="1689" y="2904"/>
                    <a:pt x="1755" y="2970"/>
                  </a:cubicBezTo>
                  <a:cubicBezTo>
                    <a:pt x="1856" y="3071"/>
                    <a:pt x="1994" y="3114"/>
                    <a:pt x="2132" y="3114"/>
                  </a:cubicBezTo>
                  <a:cubicBezTo>
                    <a:pt x="2374" y="3114"/>
                    <a:pt x="2614" y="2983"/>
                    <a:pt x="2656" y="2806"/>
                  </a:cubicBezTo>
                  <a:cubicBezTo>
                    <a:pt x="2715" y="2542"/>
                    <a:pt x="2511" y="2304"/>
                    <a:pt x="2256" y="2304"/>
                  </a:cubicBezTo>
                  <a:cubicBezTo>
                    <a:pt x="2226" y="2304"/>
                    <a:pt x="2195" y="2307"/>
                    <a:pt x="2164" y="2314"/>
                  </a:cubicBezTo>
                  <a:cubicBezTo>
                    <a:pt x="1902" y="2380"/>
                    <a:pt x="1935" y="2511"/>
                    <a:pt x="1837" y="2527"/>
                  </a:cubicBezTo>
                  <a:cubicBezTo>
                    <a:pt x="1831" y="2528"/>
                    <a:pt x="1826" y="2528"/>
                    <a:pt x="1822" y="2528"/>
                  </a:cubicBezTo>
                  <a:cubicBezTo>
                    <a:pt x="1738" y="2528"/>
                    <a:pt x="1738" y="2396"/>
                    <a:pt x="1738" y="2396"/>
                  </a:cubicBezTo>
                  <a:cubicBezTo>
                    <a:pt x="1738" y="2199"/>
                    <a:pt x="1853" y="2019"/>
                    <a:pt x="2033" y="1937"/>
                  </a:cubicBezTo>
                  <a:cubicBezTo>
                    <a:pt x="2170" y="1864"/>
                    <a:pt x="2318" y="1829"/>
                    <a:pt x="2465" y="1829"/>
                  </a:cubicBezTo>
                  <a:cubicBezTo>
                    <a:pt x="2779" y="1829"/>
                    <a:pt x="3089" y="1986"/>
                    <a:pt x="3279" y="2265"/>
                  </a:cubicBezTo>
                  <a:cubicBezTo>
                    <a:pt x="3541" y="2675"/>
                    <a:pt x="3541" y="3216"/>
                    <a:pt x="3246" y="3625"/>
                  </a:cubicBezTo>
                  <a:cubicBezTo>
                    <a:pt x="3020" y="3940"/>
                    <a:pt x="2591" y="4119"/>
                    <a:pt x="2152" y="4119"/>
                  </a:cubicBezTo>
                  <a:cubicBezTo>
                    <a:pt x="2019" y="4119"/>
                    <a:pt x="1885" y="4102"/>
                    <a:pt x="1755" y="4068"/>
                  </a:cubicBezTo>
                  <a:cubicBezTo>
                    <a:pt x="542" y="3773"/>
                    <a:pt x="214" y="1855"/>
                    <a:pt x="1263" y="937"/>
                  </a:cubicBezTo>
                  <a:cubicBezTo>
                    <a:pt x="1742" y="488"/>
                    <a:pt x="2330" y="316"/>
                    <a:pt x="2923" y="316"/>
                  </a:cubicBezTo>
                  <a:cubicBezTo>
                    <a:pt x="3629" y="316"/>
                    <a:pt x="4342" y="560"/>
                    <a:pt x="4885" y="872"/>
                  </a:cubicBezTo>
                  <a:cubicBezTo>
                    <a:pt x="5820" y="1413"/>
                    <a:pt x="6541" y="2249"/>
                    <a:pt x="6951" y="3248"/>
                  </a:cubicBezTo>
                  <a:cubicBezTo>
                    <a:pt x="7278" y="4052"/>
                    <a:pt x="7442" y="4920"/>
                    <a:pt x="7459" y="5789"/>
                  </a:cubicBezTo>
                  <a:cubicBezTo>
                    <a:pt x="7459" y="5937"/>
                    <a:pt x="7442" y="6084"/>
                    <a:pt x="7410" y="6232"/>
                  </a:cubicBezTo>
                  <a:lnTo>
                    <a:pt x="7410" y="6281"/>
                  </a:lnTo>
                  <a:lnTo>
                    <a:pt x="7426" y="6232"/>
                  </a:lnTo>
                  <a:lnTo>
                    <a:pt x="7459" y="6084"/>
                  </a:lnTo>
                  <a:lnTo>
                    <a:pt x="7459" y="6068"/>
                  </a:lnTo>
                  <a:cubicBezTo>
                    <a:pt x="7688" y="4871"/>
                    <a:pt x="7541" y="3625"/>
                    <a:pt x="7016" y="2527"/>
                  </a:cubicBezTo>
                  <a:cubicBezTo>
                    <a:pt x="6331" y="1109"/>
                    <a:pt x="4979" y="0"/>
                    <a:pt x="33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2"/>
            <p:cNvSpPr/>
            <p:nvPr/>
          </p:nvSpPr>
          <p:spPr>
            <a:xfrm>
              <a:off x="2031350" y="1699800"/>
              <a:ext cx="75800" cy="81625"/>
            </a:xfrm>
            <a:custGeom>
              <a:rect b="b" l="l" r="r" t="t"/>
              <a:pathLst>
                <a:path extrusionOk="0" h="3265" w="3032">
                  <a:moveTo>
                    <a:pt x="717" y="0"/>
                  </a:moveTo>
                  <a:cubicBezTo>
                    <a:pt x="58" y="0"/>
                    <a:pt x="1" y="781"/>
                    <a:pt x="1098" y="970"/>
                  </a:cubicBezTo>
                  <a:cubicBezTo>
                    <a:pt x="2360" y="1166"/>
                    <a:pt x="3032" y="3265"/>
                    <a:pt x="3032" y="3265"/>
                  </a:cubicBezTo>
                  <a:cubicBezTo>
                    <a:pt x="3032" y="3265"/>
                    <a:pt x="2720" y="1003"/>
                    <a:pt x="1458" y="249"/>
                  </a:cubicBezTo>
                  <a:cubicBezTo>
                    <a:pt x="1167" y="71"/>
                    <a:pt x="915" y="0"/>
                    <a:pt x="7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2"/>
            <p:cNvSpPr/>
            <p:nvPr/>
          </p:nvSpPr>
          <p:spPr>
            <a:xfrm>
              <a:off x="1878875" y="1693300"/>
              <a:ext cx="130350" cy="112950"/>
            </a:xfrm>
            <a:custGeom>
              <a:rect b="b" l="l" r="r" t="t"/>
              <a:pathLst>
                <a:path extrusionOk="0" h="4518" w="5214">
                  <a:moveTo>
                    <a:pt x="2165" y="0"/>
                  </a:moveTo>
                  <a:lnTo>
                    <a:pt x="2165" y="0"/>
                  </a:lnTo>
                  <a:cubicBezTo>
                    <a:pt x="2017" y="197"/>
                    <a:pt x="1886" y="427"/>
                    <a:pt x="1820" y="673"/>
                  </a:cubicBezTo>
                  <a:cubicBezTo>
                    <a:pt x="1689" y="1082"/>
                    <a:pt x="1132" y="1328"/>
                    <a:pt x="575" y="1705"/>
                  </a:cubicBezTo>
                  <a:cubicBezTo>
                    <a:pt x="1" y="2082"/>
                    <a:pt x="83" y="2705"/>
                    <a:pt x="214" y="3049"/>
                  </a:cubicBezTo>
                  <a:cubicBezTo>
                    <a:pt x="280" y="3262"/>
                    <a:pt x="247" y="3508"/>
                    <a:pt x="132" y="3721"/>
                  </a:cubicBezTo>
                  <a:cubicBezTo>
                    <a:pt x="394" y="3492"/>
                    <a:pt x="722" y="3328"/>
                    <a:pt x="1050" y="3230"/>
                  </a:cubicBezTo>
                  <a:cubicBezTo>
                    <a:pt x="1673" y="3049"/>
                    <a:pt x="1656" y="2754"/>
                    <a:pt x="1640" y="2295"/>
                  </a:cubicBezTo>
                  <a:cubicBezTo>
                    <a:pt x="1640" y="1878"/>
                    <a:pt x="1817" y="1852"/>
                    <a:pt x="1860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4" y="1852"/>
                    <a:pt x="1878" y="1852"/>
                    <a:pt x="1882" y="1852"/>
                  </a:cubicBezTo>
                  <a:cubicBezTo>
                    <a:pt x="2163" y="1852"/>
                    <a:pt x="2098" y="2382"/>
                    <a:pt x="2066" y="2672"/>
                  </a:cubicBezTo>
                  <a:cubicBezTo>
                    <a:pt x="2050" y="2967"/>
                    <a:pt x="1935" y="3574"/>
                    <a:pt x="2476" y="4164"/>
                  </a:cubicBezTo>
                  <a:cubicBezTo>
                    <a:pt x="2718" y="4428"/>
                    <a:pt x="3038" y="4518"/>
                    <a:pt x="3358" y="4518"/>
                  </a:cubicBezTo>
                  <a:cubicBezTo>
                    <a:pt x="3754" y="4518"/>
                    <a:pt x="4149" y="4380"/>
                    <a:pt x="4394" y="4262"/>
                  </a:cubicBezTo>
                  <a:cubicBezTo>
                    <a:pt x="4498" y="4217"/>
                    <a:pt x="4610" y="4194"/>
                    <a:pt x="4723" y="4194"/>
                  </a:cubicBezTo>
                  <a:cubicBezTo>
                    <a:pt x="4893" y="4194"/>
                    <a:pt x="5065" y="4245"/>
                    <a:pt x="5213" y="4344"/>
                  </a:cubicBezTo>
                  <a:cubicBezTo>
                    <a:pt x="5066" y="3475"/>
                    <a:pt x="4623" y="3197"/>
                    <a:pt x="4000" y="3131"/>
                  </a:cubicBezTo>
                  <a:cubicBezTo>
                    <a:pt x="3377" y="3066"/>
                    <a:pt x="2525" y="2853"/>
                    <a:pt x="2181" y="1771"/>
                  </a:cubicBezTo>
                  <a:cubicBezTo>
                    <a:pt x="1853" y="705"/>
                    <a:pt x="2164" y="1"/>
                    <a:pt x="216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2"/>
            <p:cNvSpPr/>
            <p:nvPr/>
          </p:nvSpPr>
          <p:spPr>
            <a:xfrm>
              <a:off x="1899375" y="1769525"/>
              <a:ext cx="31975" cy="49600"/>
            </a:xfrm>
            <a:custGeom>
              <a:rect b="b" l="l" r="r" t="t"/>
              <a:pathLst>
                <a:path extrusionOk="0" h="1984" w="1279">
                  <a:moveTo>
                    <a:pt x="951" y="0"/>
                  </a:moveTo>
                  <a:cubicBezTo>
                    <a:pt x="951" y="0"/>
                    <a:pt x="951" y="1"/>
                    <a:pt x="951" y="1"/>
                  </a:cubicBezTo>
                  <a:lnTo>
                    <a:pt x="951" y="1"/>
                  </a:lnTo>
                  <a:cubicBezTo>
                    <a:pt x="951" y="0"/>
                    <a:pt x="951" y="0"/>
                    <a:pt x="951" y="0"/>
                  </a:cubicBezTo>
                  <a:close/>
                  <a:moveTo>
                    <a:pt x="951" y="1"/>
                  </a:moveTo>
                  <a:cubicBezTo>
                    <a:pt x="950" y="8"/>
                    <a:pt x="930" y="95"/>
                    <a:pt x="509" y="344"/>
                  </a:cubicBezTo>
                  <a:cubicBezTo>
                    <a:pt x="164" y="525"/>
                    <a:pt x="0" y="918"/>
                    <a:pt x="115" y="1295"/>
                  </a:cubicBezTo>
                  <a:cubicBezTo>
                    <a:pt x="148" y="1377"/>
                    <a:pt x="164" y="1443"/>
                    <a:pt x="181" y="1525"/>
                  </a:cubicBezTo>
                  <a:cubicBezTo>
                    <a:pt x="230" y="1754"/>
                    <a:pt x="263" y="1984"/>
                    <a:pt x="263" y="1984"/>
                  </a:cubicBezTo>
                  <a:cubicBezTo>
                    <a:pt x="263" y="1984"/>
                    <a:pt x="263" y="1852"/>
                    <a:pt x="787" y="1557"/>
                  </a:cubicBezTo>
                  <a:cubicBezTo>
                    <a:pt x="804" y="1541"/>
                    <a:pt x="804" y="1541"/>
                    <a:pt x="820" y="1525"/>
                  </a:cubicBezTo>
                  <a:cubicBezTo>
                    <a:pt x="1279" y="1230"/>
                    <a:pt x="1099" y="836"/>
                    <a:pt x="1000" y="558"/>
                  </a:cubicBezTo>
                  <a:cubicBezTo>
                    <a:pt x="951" y="377"/>
                    <a:pt x="935" y="197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2"/>
            <p:cNvSpPr/>
            <p:nvPr/>
          </p:nvSpPr>
          <p:spPr>
            <a:xfrm>
              <a:off x="1757175" y="1554575"/>
              <a:ext cx="172950" cy="122075"/>
            </a:xfrm>
            <a:custGeom>
              <a:rect b="b" l="l" r="r" t="t"/>
              <a:pathLst>
                <a:path extrusionOk="0" h="4883" w="6918">
                  <a:moveTo>
                    <a:pt x="4969" y="0"/>
                  </a:moveTo>
                  <a:cubicBezTo>
                    <a:pt x="4748" y="0"/>
                    <a:pt x="4501" y="52"/>
                    <a:pt x="4230" y="173"/>
                  </a:cubicBezTo>
                  <a:cubicBezTo>
                    <a:pt x="2771" y="829"/>
                    <a:pt x="3033" y="3304"/>
                    <a:pt x="4771" y="3664"/>
                  </a:cubicBezTo>
                  <a:cubicBezTo>
                    <a:pt x="4967" y="3697"/>
                    <a:pt x="5180" y="3730"/>
                    <a:pt x="5344" y="3746"/>
                  </a:cubicBezTo>
                  <a:cubicBezTo>
                    <a:pt x="4885" y="3828"/>
                    <a:pt x="4459" y="3976"/>
                    <a:pt x="4033" y="4189"/>
                  </a:cubicBezTo>
                  <a:cubicBezTo>
                    <a:pt x="3885" y="4255"/>
                    <a:pt x="3656" y="4337"/>
                    <a:pt x="3607" y="4353"/>
                  </a:cubicBezTo>
                  <a:cubicBezTo>
                    <a:pt x="3152" y="4525"/>
                    <a:pt x="2723" y="4601"/>
                    <a:pt x="2336" y="4601"/>
                  </a:cubicBezTo>
                  <a:cubicBezTo>
                    <a:pt x="1507" y="4601"/>
                    <a:pt x="870" y="4254"/>
                    <a:pt x="591" y="3763"/>
                  </a:cubicBezTo>
                  <a:cubicBezTo>
                    <a:pt x="345" y="3353"/>
                    <a:pt x="328" y="2861"/>
                    <a:pt x="558" y="2435"/>
                  </a:cubicBezTo>
                  <a:cubicBezTo>
                    <a:pt x="558" y="2435"/>
                    <a:pt x="558" y="2419"/>
                    <a:pt x="574" y="2419"/>
                  </a:cubicBezTo>
                  <a:cubicBezTo>
                    <a:pt x="778" y="2104"/>
                    <a:pt x="1115" y="1957"/>
                    <a:pt x="1428" y="1957"/>
                  </a:cubicBezTo>
                  <a:cubicBezTo>
                    <a:pt x="1718" y="1957"/>
                    <a:pt x="1989" y="2084"/>
                    <a:pt x="2115" y="2320"/>
                  </a:cubicBezTo>
                  <a:cubicBezTo>
                    <a:pt x="2230" y="2452"/>
                    <a:pt x="2295" y="2615"/>
                    <a:pt x="2295" y="2796"/>
                  </a:cubicBezTo>
                  <a:cubicBezTo>
                    <a:pt x="2295" y="2943"/>
                    <a:pt x="2230" y="3091"/>
                    <a:pt x="2115" y="3206"/>
                  </a:cubicBezTo>
                  <a:cubicBezTo>
                    <a:pt x="2001" y="3302"/>
                    <a:pt x="1943" y="3333"/>
                    <a:pt x="1917" y="3333"/>
                  </a:cubicBezTo>
                  <a:cubicBezTo>
                    <a:pt x="1894" y="3333"/>
                    <a:pt x="1894" y="3310"/>
                    <a:pt x="1902" y="3287"/>
                  </a:cubicBezTo>
                  <a:cubicBezTo>
                    <a:pt x="2017" y="3028"/>
                    <a:pt x="1727" y="2859"/>
                    <a:pt x="1474" y="2859"/>
                  </a:cubicBezTo>
                  <a:cubicBezTo>
                    <a:pt x="1295" y="2859"/>
                    <a:pt x="1134" y="2943"/>
                    <a:pt x="1148" y="3140"/>
                  </a:cubicBezTo>
                  <a:cubicBezTo>
                    <a:pt x="1137" y="3414"/>
                    <a:pt x="1376" y="3542"/>
                    <a:pt x="1629" y="3542"/>
                  </a:cubicBezTo>
                  <a:cubicBezTo>
                    <a:pt x="1753" y="3542"/>
                    <a:pt x="1881" y="3511"/>
                    <a:pt x="1984" y="3451"/>
                  </a:cubicBezTo>
                  <a:lnTo>
                    <a:pt x="2017" y="3435"/>
                  </a:lnTo>
                  <a:cubicBezTo>
                    <a:pt x="2050" y="3419"/>
                    <a:pt x="2066" y="3402"/>
                    <a:pt x="2082" y="3386"/>
                  </a:cubicBezTo>
                  <a:cubicBezTo>
                    <a:pt x="2394" y="3091"/>
                    <a:pt x="2427" y="2615"/>
                    <a:pt x="2164" y="2288"/>
                  </a:cubicBezTo>
                  <a:cubicBezTo>
                    <a:pt x="2034" y="2019"/>
                    <a:pt x="1722" y="1872"/>
                    <a:pt x="1387" y="1872"/>
                  </a:cubicBezTo>
                  <a:cubicBezTo>
                    <a:pt x="1046" y="1872"/>
                    <a:pt x="682" y="2023"/>
                    <a:pt x="460" y="2353"/>
                  </a:cubicBezTo>
                  <a:cubicBezTo>
                    <a:pt x="1" y="2960"/>
                    <a:pt x="132" y="4123"/>
                    <a:pt x="919" y="4582"/>
                  </a:cubicBezTo>
                  <a:cubicBezTo>
                    <a:pt x="1267" y="4771"/>
                    <a:pt x="1668" y="4883"/>
                    <a:pt x="2063" y="4883"/>
                  </a:cubicBezTo>
                  <a:cubicBezTo>
                    <a:pt x="2113" y="4883"/>
                    <a:pt x="2163" y="4881"/>
                    <a:pt x="2213" y="4877"/>
                  </a:cubicBezTo>
                  <a:cubicBezTo>
                    <a:pt x="3115" y="4861"/>
                    <a:pt x="3836" y="4369"/>
                    <a:pt x="5016" y="4009"/>
                  </a:cubicBezTo>
                  <a:cubicBezTo>
                    <a:pt x="5443" y="3894"/>
                    <a:pt x="5885" y="3828"/>
                    <a:pt x="6328" y="3796"/>
                  </a:cubicBezTo>
                  <a:cubicBezTo>
                    <a:pt x="6541" y="3779"/>
                    <a:pt x="6737" y="3714"/>
                    <a:pt x="6918" y="3615"/>
                  </a:cubicBezTo>
                  <a:lnTo>
                    <a:pt x="6918" y="3615"/>
                  </a:lnTo>
                  <a:cubicBezTo>
                    <a:pt x="6918" y="3615"/>
                    <a:pt x="6787" y="3650"/>
                    <a:pt x="6624" y="3650"/>
                  </a:cubicBezTo>
                  <a:cubicBezTo>
                    <a:pt x="6471" y="3650"/>
                    <a:pt x="6291" y="3620"/>
                    <a:pt x="6164" y="3501"/>
                  </a:cubicBezTo>
                  <a:cubicBezTo>
                    <a:pt x="5902" y="3271"/>
                    <a:pt x="5902" y="3369"/>
                    <a:pt x="5623" y="3287"/>
                  </a:cubicBezTo>
                  <a:cubicBezTo>
                    <a:pt x="5459" y="3238"/>
                    <a:pt x="5344" y="3074"/>
                    <a:pt x="5344" y="2910"/>
                  </a:cubicBezTo>
                  <a:cubicBezTo>
                    <a:pt x="5148" y="3074"/>
                    <a:pt x="5115" y="3369"/>
                    <a:pt x="5262" y="3583"/>
                  </a:cubicBezTo>
                  <a:cubicBezTo>
                    <a:pt x="5262" y="3583"/>
                    <a:pt x="4541" y="3583"/>
                    <a:pt x="4377" y="3206"/>
                  </a:cubicBezTo>
                  <a:cubicBezTo>
                    <a:pt x="4197" y="2829"/>
                    <a:pt x="4410" y="2845"/>
                    <a:pt x="4541" y="2747"/>
                  </a:cubicBezTo>
                  <a:cubicBezTo>
                    <a:pt x="4689" y="2665"/>
                    <a:pt x="4738" y="2533"/>
                    <a:pt x="4590" y="2320"/>
                  </a:cubicBezTo>
                  <a:cubicBezTo>
                    <a:pt x="4426" y="2107"/>
                    <a:pt x="4459" y="1747"/>
                    <a:pt x="4721" y="1747"/>
                  </a:cubicBezTo>
                  <a:cubicBezTo>
                    <a:pt x="4640" y="1570"/>
                    <a:pt x="4468" y="1472"/>
                    <a:pt x="4280" y="1472"/>
                  </a:cubicBezTo>
                  <a:cubicBezTo>
                    <a:pt x="4242" y="1472"/>
                    <a:pt x="4203" y="1476"/>
                    <a:pt x="4164" y="1484"/>
                  </a:cubicBezTo>
                  <a:cubicBezTo>
                    <a:pt x="3738" y="1566"/>
                    <a:pt x="3738" y="2173"/>
                    <a:pt x="3738" y="2173"/>
                  </a:cubicBezTo>
                  <a:cubicBezTo>
                    <a:pt x="3738" y="2173"/>
                    <a:pt x="3426" y="1419"/>
                    <a:pt x="3918" y="1042"/>
                  </a:cubicBezTo>
                  <a:cubicBezTo>
                    <a:pt x="4101" y="897"/>
                    <a:pt x="4250" y="842"/>
                    <a:pt x="4368" y="842"/>
                  </a:cubicBezTo>
                  <a:cubicBezTo>
                    <a:pt x="4556" y="842"/>
                    <a:pt x="4665" y="983"/>
                    <a:pt x="4705" y="1124"/>
                  </a:cubicBezTo>
                  <a:cubicBezTo>
                    <a:pt x="4758" y="1309"/>
                    <a:pt x="4865" y="1463"/>
                    <a:pt x="5007" y="1463"/>
                  </a:cubicBezTo>
                  <a:cubicBezTo>
                    <a:pt x="5041" y="1463"/>
                    <a:pt x="5077" y="1454"/>
                    <a:pt x="5115" y="1435"/>
                  </a:cubicBezTo>
                  <a:cubicBezTo>
                    <a:pt x="5247" y="1369"/>
                    <a:pt x="5358" y="1265"/>
                    <a:pt x="5456" y="1265"/>
                  </a:cubicBezTo>
                  <a:cubicBezTo>
                    <a:pt x="5503" y="1265"/>
                    <a:pt x="5547" y="1289"/>
                    <a:pt x="5590" y="1353"/>
                  </a:cubicBezTo>
                  <a:cubicBezTo>
                    <a:pt x="5721" y="1616"/>
                    <a:pt x="5606" y="1911"/>
                    <a:pt x="5344" y="2025"/>
                  </a:cubicBezTo>
                  <a:cubicBezTo>
                    <a:pt x="5344" y="2025"/>
                    <a:pt x="5355" y="2026"/>
                    <a:pt x="5375" y="2026"/>
                  </a:cubicBezTo>
                  <a:cubicBezTo>
                    <a:pt x="5515" y="2026"/>
                    <a:pt x="6082" y="1988"/>
                    <a:pt x="6197" y="1386"/>
                  </a:cubicBezTo>
                  <a:cubicBezTo>
                    <a:pt x="6315" y="835"/>
                    <a:pt x="5855" y="0"/>
                    <a:pt x="49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2"/>
            <p:cNvSpPr/>
            <p:nvPr/>
          </p:nvSpPr>
          <p:spPr>
            <a:xfrm>
              <a:off x="1729325" y="1619550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852" y="0"/>
                  </a:moveTo>
                  <a:cubicBezTo>
                    <a:pt x="852" y="0"/>
                    <a:pt x="0" y="934"/>
                    <a:pt x="557" y="1721"/>
                  </a:cubicBezTo>
                  <a:cubicBezTo>
                    <a:pt x="885" y="2180"/>
                    <a:pt x="1393" y="2475"/>
                    <a:pt x="1951" y="2508"/>
                  </a:cubicBezTo>
                  <a:cubicBezTo>
                    <a:pt x="1885" y="2508"/>
                    <a:pt x="1492" y="2508"/>
                    <a:pt x="1311" y="2721"/>
                  </a:cubicBezTo>
                  <a:cubicBezTo>
                    <a:pt x="1180" y="2901"/>
                    <a:pt x="1131" y="3098"/>
                    <a:pt x="1164" y="3311"/>
                  </a:cubicBezTo>
                  <a:cubicBezTo>
                    <a:pt x="1216" y="3220"/>
                    <a:pt x="1310" y="3170"/>
                    <a:pt x="1412" y="3170"/>
                  </a:cubicBezTo>
                  <a:cubicBezTo>
                    <a:pt x="1438" y="3170"/>
                    <a:pt x="1465" y="3173"/>
                    <a:pt x="1492" y="3180"/>
                  </a:cubicBezTo>
                  <a:cubicBezTo>
                    <a:pt x="1598" y="3215"/>
                    <a:pt x="1762" y="3294"/>
                    <a:pt x="1949" y="3294"/>
                  </a:cubicBezTo>
                  <a:cubicBezTo>
                    <a:pt x="2109" y="3294"/>
                    <a:pt x="2285" y="3237"/>
                    <a:pt x="2459" y="3049"/>
                  </a:cubicBezTo>
                  <a:cubicBezTo>
                    <a:pt x="2819" y="2639"/>
                    <a:pt x="3327" y="2885"/>
                    <a:pt x="4655" y="2164"/>
                  </a:cubicBezTo>
                  <a:lnTo>
                    <a:pt x="4655" y="2164"/>
                  </a:lnTo>
                  <a:cubicBezTo>
                    <a:pt x="4655" y="2164"/>
                    <a:pt x="3942" y="2467"/>
                    <a:pt x="3133" y="2467"/>
                  </a:cubicBezTo>
                  <a:cubicBezTo>
                    <a:pt x="2666" y="2467"/>
                    <a:pt x="2167" y="2366"/>
                    <a:pt x="1754" y="2049"/>
                  </a:cubicBezTo>
                  <a:cubicBezTo>
                    <a:pt x="1115" y="1574"/>
                    <a:pt x="770" y="803"/>
                    <a:pt x="8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2"/>
            <p:cNvSpPr/>
            <p:nvPr/>
          </p:nvSpPr>
          <p:spPr>
            <a:xfrm>
              <a:off x="1882975" y="1434125"/>
              <a:ext cx="111075" cy="157175"/>
            </a:xfrm>
            <a:custGeom>
              <a:rect b="b" l="l" r="r" t="t"/>
              <a:pathLst>
                <a:path extrusionOk="0" h="6287" w="4443">
                  <a:moveTo>
                    <a:pt x="2654" y="1"/>
                  </a:moveTo>
                  <a:cubicBezTo>
                    <a:pt x="2156" y="1"/>
                    <a:pt x="1634" y="207"/>
                    <a:pt x="1279" y="615"/>
                  </a:cubicBezTo>
                  <a:cubicBezTo>
                    <a:pt x="1" y="2254"/>
                    <a:pt x="919" y="4270"/>
                    <a:pt x="1656" y="5122"/>
                  </a:cubicBezTo>
                  <a:cubicBezTo>
                    <a:pt x="2099" y="5630"/>
                    <a:pt x="2640" y="6024"/>
                    <a:pt x="3263" y="6286"/>
                  </a:cubicBezTo>
                  <a:cubicBezTo>
                    <a:pt x="2689" y="6007"/>
                    <a:pt x="2181" y="5614"/>
                    <a:pt x="1787" y="5122"/>
                  </a:cubicBezTo>
                  <a:cubicBezTo>
                    <a:pt x="1509" y="4745"/>
                    <a:pt x="1296" y="4303"/>
                    <a:pt x="1181" y="3844"/>
                  </a:cubicBezTo>
                  <a:cubicBezTo>
                    <a:pt x="1017" y="3319"/>
                    <a:pt x="968" y="2762"/>
                    <a:pt x="1017" y="2205"/>
                  </a:cubicBezTo>
                  <a:cubicBezTo>
                    <a:pt x="1148" y="746"/>
                    <a:pt x="1968" y="188"/>
                    <a:pt x="2722" y="156"/>
                  </a:cubicBezTo>
                  <a:cubicBezTo>
                    <a:pt x="3066" y="156"/>
                    <a:pt x="3410" y="303"/>
                    <a:pt x="3656" y="549"/>
                  </a:cubicBezTo>
                  <a:cubicBezTo>
                    <a:pt x="4295" y="1106"/>
                    <a:pt x="3935" y="2041"/>
                    <a:pt x="3394" y="2270"/>
                  </a:cubicBezTo>
                  <a:cubicBezTo>
                    <a:pt x="3271" y="2332"/>
                    <a:pt x="3134" y="2365"/>
                    <a:pt x="2998" y="2365"/>
                  </a:cubicBezTo>
                  <a:cubicBezTo>
                    <a:pt x="2880" y="2365"/>
                    <a:pt x="2763" y="2340"/>
                    <a:pt x="2656" y="2287"/>
                  </a:cubicBezTo>
                  <a:cubicBezTo>
                    <a:pt x="2476" y="2188"/>
                    <a:pt x="2361" y="2024"/>
                    <a:pt x="2345" y="1828"/>
                  </a:cubicBezTo>
                  <a:cubicBezTo>
                    <a:pt x="2345" y="1730"/>
                    <a:pt x="2371" y="1707"/>
                    <a:pt x="2420" y="1707"/>
                  </a:cubicBezTo>
                  <a:cubicBezTo>
                    <a:pt x="2463" y="1707"/>
                    <a:pt x="2524" y="1724"/>
                    <a:pt x="2600" y="1724"/>
                  </a:cubicBezTo>
                  <a:cubicBezTo>
                    <a:pt x="2659" y="1724"/>
                    <a:pt x="2727" y="1714"/>
                    <a:pt x="2804" y="1680"/>
                  </a:cubicBezTo>
                  <a:cubicBezTo>
                    <a:pt x="3017" y="1565"/>
                    <a:pt x="3050" y="1287"/>
                    <a:pt x="2886" y="1123"/>
                  </a:cubicBezTo>
                  <a:cubicBezTo>
                    <a:pt x="2818" y="1055"/>
                    <a:pt x="2719" y="1016"/>
                    <a:pt x="2616" y="1016"/>
                  </a:cubicBezTo>
                  <a:cubicBezTo>
                    <a:pt x="2419" y="1016"/>
                    <a:pt x="2207" y="1156"/>
                    <a:pt x="2164" y="1500"/>
                  </a:cubicBezTo>
                  <a:cubicBezTo>
                    <a:pt x="2132" y="1729"/>
                    <a:pt x="2214" y="1975"/>
                    <a:pt x="2394" y="2155"/>
                  </a:cubicBezTo>
                  <a:cubicBezTo>
                    <a:pt x="2410" y="2172"/>
                    <a:pt x="2427" y="2188"/>
                    <a:pt x="2443" y="2205"/>
                  </a:cubicBezTo>
                  <a:lnTo>
                    <a:pt x="2509" y="2254"/>
                  </a:lnTo>
                  <a:lnTo>
                    <a:pt x="2558" y="2287"/>
                  </a:lnTo>
                  <a:lnTo>
                    <a:pt x="2591" y="2319"/>
                  </a:lnTo>
                  <a:lnTo>
                    <a:pt x="2640" y="2336"/>
                  </a:lnTo>
                  <a:cubicBezTo>
                    <a:pt x="2763" y="2401"/>
                    <a:pt x="2898" y="2434"/>
                    <a:pt x="3033" y="2434"/>
                  </a:cubicBezTo>
                  <a:cubicBezTo>
                    <a:pt x="3168" y="2434"/>
                    <a:pt x="3304" y="2401"/>
                    <a:pt x="3427" y="2336"/>
                  </a:cubicBezTo>
                  <a:cubicBezTo>
                    <a:pt x="4017" y="2139"/>
                    <a:pt x="4443" y="1090"/>
                    <a:pt x="3754" y="451"/>
                  </a:cubicBezTo>
                  <a:cubicBezTo>
                    <a:pt x="3483" y="150"/>
                    <a:pt x="3077" y="1"/>
                    <a:pt x="26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2"/>
            <p:cNvSpPr/>
            <p:nvPr/>
          </p:nvSpPr>
          <p:spPr>
            <a:xfrm>
              <a:off x="1248225" y="1761175"/>
              <a:ext cx="37725" cy="191550"/>
            </a:xfrm>
            <a:custGeom>
              <a:rect b="b" l="l" r="r" t="t"/>
              <a:pathLst>
                <a:path extrusionOk="0" h="7662" w="1509">
                  <a:moveTo>
                    <a:pt x="895" y="0"/>
                  </a:moveTo>
                  <a:cubicBezTo>
                    <a:pt x="576" y="0"/>
                    <a:pt x="328" y="383"/>
                    <a:pt x="328" y="383"/>
                  </a:cubicBezTo>
                  <a:cubicBezTo>
                    <a:pt x="50" y="793"/>
                    <a:pt x="1" y="1301"/>
                    <a:pt x="33" y="1859"/>
                  </a:cubicBezTo>
                  <a:cubicBezTo>
                    <a:pt x="99" y="2826"/>
                    <a:pt x="460" y="3989"/>
                    <a:pt x="558" y="5170"/>
                  </a:cubicBezTo>
                  <a:cubicBezTo>
                    <a:pt x="705" y="7055"/>
                    <a:pt x="50" y="7661"/>
                    <a:pt x="50" y="7661"/>
                  </a:cubicBezTo>
                  <a:cubicBezTo>
                    <a:pt x="738" y="7137"/>
                    <a:pt x="902" y="5366"/>
                    <a:pt x="771" y="4006"/>
                  </a:cubicBezTo>
                  <a:cubicBezTo>
                    <a:pt x="689" y="3285"/>
                    <a:pt x="673" y="2580"/>
                    <a:pt x="722" y="1859"/>
                  </a:cubicBezTo>
                  <a:cubicBezTo>
                    <a:pt x="755" y="1482"/>
                    <a:pt x="820" y="1203"/>
                    <a:pt x="919" y="1105"/>
                  </a:cubicBezTo>
                  <a:cubicBezTo>
                    <a:pt x="1197" y="842"/>
                    <a:pt x="1509" y="285"/>
                    <a:pt x="1099" y="56"/>
                  </a:cubicBezTo>
                  <a:cubicBezTo>
                    <a:pt x="1029" y="16"/>
                    <a:pt x="960" y="0"/>
                    <a:pt x="8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2"/>
            <p:cNvSpPr/>
            <p:nvPr/>
          </p:nvSpPr>
          <p:spPr>
            <a:xfrm>
              <a:off x="1192100" y="1736200"/>
              <a:ext cx="212275" cy="254625"/>
            </a:xfrm>
            <a:custGeom>
              <a:rect b="b" l="l" r="r" t="t"/>
              <a:pathLst>
                <a:path extrusionOk="0" h="10185" w="8491">
                  <a:moveTo>
                    <a:pt x="6281" y="1"/>
                  </a:moveTo>
                  <a:cubicBezTo>
                    <a:pt x="6080" y="1"/>
                    <a:pt x="5875" y="23"/>
                    <a:pt x="5671" y="71"/>
                  </a:cubicBezTo>
                  <a:cubicBezTo>
                    <a:pt x="4491" y="333"/>
                    <a:pt x="3737" y="1579"/>
                    <a:pt x="3491" y="2841"/>
                  </a:cubicBezTo>
                  <a:lnTo>
                    <a:pt x="3491" y="2858"/>
                  </a:lnTo>
                  <a:cubicBezTo>
                    <a:pt x="3262" y="4153"/>
                    <a:pt x="3508" y="5365"/>
                    <a:pt x="3459" y="6480"/>
                  </a:cubicBezTo>
                  <a:cubicBezTo>
                    <a:pt x="3508" y="7464"/>
                    <a:pt x="3147" y="8431"/>
                    <a:pt x="2442" y="9135"/>
                  </a:cubicBezTo>
                  <a:cubicBezTo>
                    <a:pt x="1770" y="9742"/>
                    <a:pt x="918" y="10119"/>
                    <a:pt x="0" y="10185"/>
                  </a:cubicBezTo>
                  <a:cubicBezTo>
                    <a:pt x="918" y="10152"/>
                    <a:pt x="1803" y="9808"/>
                    <a:pt x="2508" y="9185"/>
                  </a:cubicBezTo>
                  <a:cubicBezTo>
                    <a:pt x="3245" y="8496"/>
                    <a:pt x="3639" y="7496"/>
                    <a:pt x="3590" y="6480"/>
                  </a:cubicBezTo>
                  <a:cubicBezTo>
                    <a:pt x="3672" y="5365"/>
                    <a:pt x="3426" y="4120"/>
                    <a:pt x="3672" y="2874"/>
                  </a:cubicBezTo>
                  <a:cubicBezTo>
                    <a:pt x="3672" y="2858"/>
                    <a:pt x="3672" y="2858"/>
                    <a:pt x="3672" y="2858"/>
                  </a:cubicBezTo>
                  <a:cubicBezTo>
                    <a:pt x="3901" y="1628"/>
                    <a:pt x="4606" y="464"/>
                    <a:pt x="5704" y="202"/>
                  </a:cubicBezTo>
                  <a:cubicBezTo>
                    <a:pt x="5835" y="169"/>
                    <a:pt x="5966" y="153"/>
                    <a:pt x="6098" y="137"/>
                  </a:cubicBezTo>
                  <a:cubicBezTo>
                    <a:pt x="6125" y="136"/>
                    <a:pt x="6152" y="135"/>
                    <a:pt x="6180" y="135"/>
                  </a:cubicBezTo>
                  <a:cubicBezTo>
                    <a:pt x="6595" y="135"/>
                    <a:pt x="7005" y="252"/>
                    <a:pt x="7343" y="514"/>
                  </a:cubicBezTo>
                  <a:cubicBezTo>
                    <a:pt x="8048" y="1087"/>
                    <a:pt x="7950" y="2317"/>
                    <a:pt x="7540" y="2710"/>
                  </a:cubicBezTo>
                  <a:cubicBezTo>
                    <a:pt x="7474" y="2759"/>
                    <a:pt x="7392" y="2808"/>
                    <a:pt x="7311" y="2858"/>
                  </a:cubicBezTo>
                  <a:cubicBezTo>
                    <a:pt x="7196" y="2923"/>
                    <a:pt x="7065" y="2956"/>
                    <a:pt x="6934" y="2956"/>
                  </a:cubicBezTo>
                  <a:cubicBezTo>
                    <a:pt x="6802" y="2956"/>
                    <a:pt x="6671" y="2923"/>
                    <a:pt x="6557" y="2858"/>
                  </a:cubicBezTo>
                  <a:cubicBezTo>
                    <a:pt x="6475" y="2808"/>
                    <a:pt x="6409" y="2743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00" y="2664"/>
                    <a:pt x="6437" y="2664"/>
                  </a:cubicBezTo>
                  <a:cubicBezTo>
                    <a:pt x="6563" y="2664"/>
                    <a:pt x="6845" y="2634"/>
                    <a:pt x="6934" y="2382"/>
                  </a:cubicBezTo>
                  <a:cubicBezTo>
                    <a:pt x="7065" y="2071"/>
                    <a:pt x="6868" y="1727"/>
                    <a:pt x="6540" y="1661"/>
                  </a:cubicBezTo>
                  <a:cubicBezTo>
                    <a:pt x="6484" y="1645"/>
                    <a:pt x="6429" y="1638"/>
                    <a:pt x="6376" y="1638"/>
                  </a:cubicBezTo>
                  <a:cubicBezTo>
                    <a:pt x="5990" y="1638"/>
                    <a:pt x="5691" y="2026"/>
                    <a:pt x="5835" y="2415"/>
                  </a:cubicBezTo>
                  <a:cubicBezTo>
                    <a:pt x="5884" y="2595"/>
                    <a:pt x="5999" y="2759"/>
                    <a:pt x="6163" y="2858"/>
                  </a:cubicBezTo>
                  <a:cubicBezTo>
                    <a:pt x="6411" y="3011"/>
                    <a:pt x="6695" y="3090"/>
                    <a:pt x="6976" y="3090"/>
                  </a:cubicBezTo>
                  <a:cubicBezTo>
                    <a:pt x="7235" y="3090"/>
                    <a:pt x="7493" y="3024"/>
                    <a:pt x="7720" y="2890"/>
                  </a:cubicBezTo>
                  <a:cubicBezTo>
                    <a:pt x="7737" y="2874"/>
                    <a:pt x="7753" y="2858"/>
                    <a:pt x="7769" y="2858"/>
                  </a:cubicBezTo>
                  <a:cubicBezTo>
                    <a:pt x="8294" y="2464"/>
                    <a:pt x="8491" y="1776"/>
                    <a:pt x="8245" y="1169"/>
                  </a:cubicBezTo>
                  <a:cubicBezTo>
                    <a:pt x="8017" y="459"/>
                    <a:pt x="7186" y="1"/>
                    <a:pt x="62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2"/>
            <p:cNvSpPr/>
            <p:nvPr/>
          </p:nvSpPr>
          <p:spPr>
            <a:xfrm>
              <a:off x="1297800" y="1771775"/>
              <a:ext cx="58225" cy="52750"/>
            </a:xfrm>
            <a:custGeom>
              <a:rect b="b" l="l" r="r" t="t"/>
              <a:pathLst>
                <a:path extrusionOk="0" h="2110" w="2329">
                  <a:moveTo>
                    <a:pt x="527" y="0"/>
                  </a:moveTo>
                  <a:cubicBezTo>
                    <a:pt x="459" y="0"/>
                    <a:pt x="387" y="8"/>
                    <a:pt x="312" y="25"/>
                  </a:cubicBezTo>
                  <a:cubicBezTo>
                    <a:pt x="427" y="107"/>
                    <a:pt x="460" y="271"/>
                    <a:pt x="362" y="386"/>
                  </a:cubicBezTo>
                  <a:cubicBezTo>
                    <a:pt x="247" y="549"/>
                    <a:pt x="1" y="992"/>
                    <a:pt x="132" y="1435"/>
                  </a:cubicBezTo>
                  <a:cubicBezTo>
                    <a:pt x="165" y="1599"/>
                    <a:pt x="263" y="1746"/>
                    <a:pt x="378" y="1861"/>
                  </a:cubicBezTo>
                  <a:cubicBezTo>
                    <a:pt x="563" y="2046"/>
                    <a:pt x="818" y="2110"/>
                    <a:pt x="1084" y="2110"/>
                  </a:cubicBezTo>
                  <a:cubicBezTo>
                    <a:pt x="1619" y="2110"/>
                    <a:pt x="2197" y="1850"/>
                    <a:pt x="2329" y="1795"/>
                  </a:cubicBezTo>
                  <a:lnTo>
                    <a:pt x="2329" y="1795"/>
                  </a:lnTo>
                  <a:cubicBezTo>
                    <a:pt x="2329" y="1795"/>
                    <a:pt x="2298" y="1799"/>
                    <a:pt x="2247" y="1799"/>
                  </a:cubicBezTo>
                  <a:cubicBezTo>
                    <a:pt x="2083" y="1799"/>
                    <a:pt x="1710" y="1761"/>
                    <a:pt x="1509" y="1435"/>
                  </a:cubicBezTo>
                  <a:cubicBezTo>
                    <a:pt x="1443" y="1336"/>
                    <a:pt x="1411" y="1205"/>
                    <a:pt x="1394" y="1090"/>
                  </a:cubicBezTo>
                  <a:cubicBezTo>
                    <a:pt x="1308" y="389"/>
                    <a:pt x="997" y="0"/>
                    <a:pt x="52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2"/>
            <p:cNvSpPr/>
            <p:nvPr/>
          </p:nvSpPr>
          <p:spPr>
            <a:xfrm>
              <a:off x="1383050" y="1737050"/>
              <a:ext cx="74600" cy="48825"/>
            </a:xfrm>
            <a:custGeom>
              <a:rect b="b" l="l" r="r" t="t"/>
              <a:pathLst>
                <a:path extrusionOk="0" h="1953" w="2984">
                  <a:moveTo>
                    <a:pt x="928" y="0"/>
                  </a:moveTo>
                  <a:cubicBezTo>
                    <a:pt x="661" y="0"/>
                    <a:pt x="354" y="27"/>
                    <a:pt x="0" y="86"/>
                  </a:cubicBezTo>
                  <a:cubicBezTo>
                    <a:pt x="410" y="135"/>
                    <a:pt x="771" y="398"/>
                    <a:pt x="935" y="791"/>
                  </a:cubicBezTo>
                  <a:cubicBezTo>
                    <a:pt x="1141" y="1306"/>
                    <a:pt x="1498" y="1952"/>
                    <a:pt x="2261" y="1952"/>
                  </a:cubicBezTo>
                  <a:cubicBezTo>
                    <a:pt x="2470" y="1952"/>
                    <a:pt x="2709" y="1904"/>
                    <a:pt x="2984" y="1791"/>
                  </a:cubicBezTo>
                  <a:cubicBezTo>
                    <a:pt x="2803" y="1725"/>
                    <a:pt x="2689" y="1545"/>
                    <a:pt x="2689" y="1365"/>
                  </a:cubicBezTo>
                  <a:cubicBezTo>
                    <a:pt x="2674" y="1081"/>
                    <a:pt x="2636" y="0"/>
                    <a:pt x="9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2"/>
            <p:cNvSpPr/>
            <p:nvPr/>
          </p:nvSpPr>
          <p:spPr>
            <a:xfrm>
              <a:off x="1449850" y="1736200"/>
              <a:ext cx="36075" cy="28325"/>
            </a:xfrm>
            <a:custGeom>
              <a:rect b="b" l="l" r="r" t="t"/>
              <a:pathLst>
                <a:path extrusionOk="0" h="1133" w="1443">
                  <a:moveTo>
                    <a:pt x="961" y="1"/>
                  </a:moveTo>
                  <a:cubicBezTo>
                    <a:pt x="787" y="1"/>
                    <a:pt x="636" y="142"/>
                    <a:pt x="623" y="333"/>
                  </a:cubicBezTo>
                  <a:cubicBezTo>
                    <a:pt x="623" y="483"/>
                    <a:pt x="753" y="593"/>
                    <a:pt x="893" y="593"/>
                  </a:cubicBezTo>
                  <a:cubicBezTo>
                    <a:pt x="952" y="593"/>
                    <a:pt x="1012" y="574"/>
                    <a:pt x="1066" y="530"/>
                  </a:cubicBezTo>
                  <a:cubicBezTo>
                    <a:pt x="1066" y="530"/>
                    <a:pt x="1180" y="366"/>
                    <a:pt x="1066" y="301"/>
                  </a:cubicBezTo>
                  <a:cubicBezTo>
                    <a:pt x="1034" y="283"/>
                    <a:pt x="1005" y="275"/>
                    <a:pt x="980" y="275"/>
                  </a:cubicBezTo>
                  <a:cubicBezTo>
                    <a:pt x="913" y="275"/>
                    <a:pt x="873" y="332"/>
                    <a:pt x="885" y="415"/>
                  </a:cubicBezTo>
                  <a:cubicBezTo>
                    <a:pt x="896" y="447"/>
                    <a:pt x="881" y="462"/>
                    <a:pt x="857" y="462"/>
                  </a:cubicBezTo>
                  <a:cubicBezTo>
                    <a:pt x="807" y="462"/>
                    <a:pt x="715" y="396"/>
                    <a:pt x="738" y="284"/>
                  </a:cubicBezTo>
                  <a:cubicBezTo>
                    <a:pt x="750" y="153"/>
                    <a:pt x="857" y="65"/>
                    <a:pt x="978" y="65"/>
                  </a:cubicBezTo>
                  <a:cubicBezTo>
                    <a:pt x="1023" y="65"/>
                    <a:pt x="1070" y="77"/>
                    <a:pt x="1115" y="104"/>
                  </a:cubicBezTo>
                  <a:cubicBezTo>
                    <a:pt x="1377" y="268"/>
                    <a:pt x="1295" y="841"/>
                    <a:pt x="721" y="907"/>
                  </a:cubicBezTo>
                  <a:cubicBezTo>
                    <a:pt x="707" y="908"/>
                    <a:pt x="693" y="909"/>
                    <a:pt x="680" y="909"/>
                  </a:cubicBezTo>
                  <a:cubicBezTo>
                    <a:pt x="319" y="909"/>
                    <a:pt x="0" y="514"/>
                    <a:pt x="0" y="514"/>
                  </a:cubicBezTo>
                  <a:lnTo>
                    <a:pt x="0" y="514"/>
                  </a:lnTo>
                  <a:cubicBezTo>
                    <a:pt x="0" y="694"/>
                    <a:pt x="82" y="891"/>
                    <a:pt x="213" y="1005"/>
                  </a:cubicBezTo>
                  <a:cubicBezTo>
                    <a:pt x="338" y="1088"/>
                    <a:pt x="482" y="1132"/>
                    <a:pt x="625" y="1132"/>
                  </a:cubicBezTo>
                  <a:cubicBezTo>
                    <a:pt x="708" y="1132"/>
                    <a:pt x="791" y="1117"/>
                    <a:pt x="869" y="1087"/>
                  </a:cubicBezTo>
                  <a:cubicBezTo>
                    <a:pt x="1082" y="1022"/>
                    <a:pt x="1262" y="874"/>
                    <a:pt x="1344" y="661"/>
                  </a:cubicBezTo>
                  <a:cubicBezTo>
                    <a:pt x="1443" y="415"/>
                    <a:pt x="1344" y="137"/>
                    <a:pt x="1115" y="38"/>
                  </a:cubicBezTo>
                  <a:cubicBezTo>
                    <a:pt x="1063" y="13"/>
                    <a:pt x="1011" y="1"/>
                    <a:pt x="9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2"/>
            <p:cNvSpPr/>
            <p:nvPr/>
          </p:nvSpPr>
          <p:spPr>
            <a:xfrm>
              <a:off x="882300" y="1748625"/>
              <a:ext cx="69675" cy="203675"/>
            </a:xfrm>
            <a:custGeom>
              <a:rect b="b" l="l" r="r" t="t"/>
              <a:pathLst>
                <a:path extrusionOk="0" h="8147" w="2787">
                  <a:moveTo>
                    <a:pt x="689" y="0"/>
                  </a:moveTo>
                  <a:lnTo>
                    <a:pt x="689" y="0"/>
                  </a:lnTo>
                  <a:cubicBezTo>
                    <a:pt x="689" y="0"/>
                    <a:pt x="66" y="181"/>
                    <a:pt x="213" y="1082"/>
                  </a:cubicBezTo>
                  <a:cubicBezTo>
                    <a:pt x="295" y="1574"/>
                    <a:pt x="557" y="2016"/>
                    <a:pt x="934" y="2361"/>
                  </a:cubicBezTo>
                  <a:cubicBezTo>
                    <a:pt x="1115" y="2574"/>
                    <a:pt x="1311" y="2738"/>
                    <a:pt x="1459" y="2902"/>
                  </a:cubicBezTo>
                  <a:cubicBezTo>
                    <a:pt x="1803" y="3279"/>
                    <a:pt x="2459" y="4131"/>
                    <a:pt x="2131" y="4967"/>
                  </a:cubicBezTo>
                  <a:cubicBezTo>
                    <a:pt x="2049" y="5196"/>
                    <a:pt x="1902" y="5409"/>
                    <a:pt x="1721" y="5573"/>
                  </a:cubicBezTo>
                  <a:cubicBezTo>
                    <a:pt x="1148" y="6081"/>
                    <a:pt x="754" y="6327"/>
                    <a:pt x="443" y="6753"/>
                  </a:cubicBezTo>
                  <a:cubicBezTo>
                    <a:pt x="148" y="7163"/>
                    <a:pt x="0" y="7655"/>
                    <a:pt x="17" y="8147"/>
                  </a:cubicBezTo>
                  <a:cubicBezTo>
                    <a:pt x="17" y="7999"/>
                    <a:pt x="66" y="6934"/>
                    <a:pt x="1197" y="6147"/>
                  </a:cubicBezTo>
                  <a:cubicBezTo>
                    <a:pt x="2508" y="5229"/>
                    <a:pt x="2787" y="4278"/>
                    <a:pt x="2344" y="2918"/>
                  </a:cubicBezTo>
                  <a:cubicBezTo>
                    <a:pt x="2279" y="2721"/>
                    <a:pt x="2197" y="2541"/>
                    <a:pt x="2098" y="2361"/>
                  </a:cubicBezTo>
                  <a:cubicBezTo>
                    <a:pt x="1475" y="1230"/>
                    <a:pt x="394" y="967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2"/>
            <p:cNvSpPr/>
            <p:nvPr/>
          </p:nvSpPr>
          <p:spPr>
            <a:xfrm>
              <a:off x="965875" y="1512700"/>
              <a:ext cx="61275" cy="136375"/>
            </a:xfrm>
            <a:custGeom>
              <a:rect b="b" l="l" r="r" t="t"/>
              <a:pathLst>
                <a:path extrusionOk="0" h="5455" w="2451">
                  <a:moveTo>
                    <a:pt x="1443" y="1"/>
                  </a:moveTo>
                  <a:cubicBezTo>
                    <a:pt x="1413" y="1"/>
                    <a:pt x="1386" y="5"/>
                    <a:pt x="1361" y="12"/>
                  </a:cubicBezTo>
                  <a:cubicBezTo>
                    <a:pt x="1034" y="111"/>
                    <a:pt x="968" y="373"/>
                    <a:pt x="1132" y="734"/>
                  </a:cubicBezTo>
                  <a:cubicBezTo>
                    <a:pt x="1280" y="1094"/>
                    <a:pt x="1788" y="1143"/>
                    <a:pt x="1657" y="2815"/>
                  </a:cubicBezTo>
                  <a:cubicBezTo>
                    <a:pt x="1525" y="4471"/>
                    <a:pt x="1" y="5454"/>
                    <a:pt x="1" y="5454"/>
                  </a:cubicBezTo>
                  <a:cubicBezTo>
                    <a:pt x="263" y="5421"/>
                    <a:pt x="1837" y="4454"/>
                    <a:pt x="2148" y="2438"/>
                  </a:cubicBezTo>
                  <a:cubicBezTo>
                    <a:pt x="2450" y="565"/>
                    <a:pt x="1792" y="1"/>
                    <a:pt x="1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2"/>
            <p:cNvSpPr/>
            <p:nvPr/>
          </p:nvSpPr>
          <p:spPr>
            <a:xfrm>
              <a:off x="922050" y="1475400"/>
              <a:ext cx="131975" cy="177775"/>
            </a:xfrm>
            <a:custGeom>
              <a:rect b="b" l="l" r="r" t="t"/>
              <a:pathLst>
                <a:path extrusionOk="0" h="7111" w="5279">
                  <a:moveTo>
                    <a:pt x="1672" y="0"/>
                  </a:moveTo>
                  <a:cubicBezTo>
                    <a:pt x="1284" y="0"/>
                    <a:pt x="856" y="88"/>
                    <a:pt x="475" y="373"/>
                  </a:cubicBezTo>
                  <a:cubicBezTo>
                    <a:pt x="164" y="652"/>
                    <a:pt x="0" y="1062"/>
                    <a:pt x="33" y="1472"/>
                  </a:cubicBezTo>
                  <a:cubicBezTo>
                    <a:pt x="104" y="1983"/>
                    <a:pt x="619" y="2421"/>
                    <a:pt x="1225" y="2421"/>
                  </a:cubicBezTo>
                  <a:cubicBezTo>
                    <a:pt x="1318" y="2421"/>
                    <a:pt x="1413" y="2411"/>
                    <a:pt x="1508" y="2389"/>
                  </a:cubicBezTo>
                  <a:cubicBezTo>
                    <a:pt x="1606" y="2373"/>
                    <a:pt x="1721" y="2324"/>
                    <a:pt x="1803" y="2275"/>
                  </a:cubicBezTo>
                  <a:lnTo>
                    <a:pt x="1820" y="2275"/>
                  </a:lnTo>
                  <a:lnTo>
                    <a:pt x="1852" y="2258"/>
                  </a:lnTo>
                  <a:cubicBezTo>
                    <a:pt x="2147" y="2111"/>
                    <a:pt x="2311" y="1783"/>
                    <a:pt x="2246" y="1439"/>
                  </a:cubicBezTo>
                  <a:cubicBezTo>
                    <a:pt x="2196" y="1116"/>
                    <a:pt x="1912" y="888"/>
                    <a:pt x="1606" y="888"/>
                  </a:cubicBezTo>
                  <a:cubicBezTo>
                    <a:pt x="1508" y="888"/>
                    <a:pt x="1407" y="911"/>
                    <a:pt x="1311" y="963"/>
                  </a:cubicBezTo>
                  <a:cubicBezTo>
                    <a:pt x="951" y="1160"/>
                    <a:pt x="1049" y="1701"/>
                    <a:pt x="1459" y="1767"/>
                  </a:cubicBezTo>
                  <a:cubicBezTo>
                    <a:pt x="1484" y="1771"/>
                    <a:pt x="1510" y="1774"/>
                    <a:pt x="1535" y="1774"/>
                  </a:cubicBezTo>
                  <a:cubicBezTo>
                    <a:pt x="1766" y="1774"/>
                    <a:pt x="1962" y="1576"/>
                    <a:pt x="1918" y="1324"/>
                  </a:cubicBezTo>
                  <a:cubicBezTo>
                    <a:pt x="1911" y="1285"/>
                    <a:pt x="1938" y="1251"/>
                    <a:pt x="1976" y="1251"/>
                  </a:cubicBezTo>
                  <a:cubicBezTo>
                    <a:pt x="2032" y="1251"/>
                    <a:pt x="2111" y="1329"/>
                    <a:pt x="2131" y="1586"/>
                  </a:cubicBezTo>
                  <a:cubicBezTo>
                    <a:pt x="2147" y="1717"/>
                    <a:pt x="2115" y="1832"/>
                    <a:pt x="2065" y="1947"/>
                  </a:cubicBezTo>
                  <a:cubicBezTo>
                    <a:pt x="1923" y="2161"/>
                    <a:pt x="1693" y="2301"/>
                    <a:pt x="1441" y="2301"/>
                  </a:cubicBezTo>
                  <a:cubicBezTo>
                    <a:pt x="1404" y="2301"/>
                    <a:pt x="1366" y="2297"/>
                    <a:pt x="1328" y="2291"/>
                  </a:cubicBezTo>
                  <a:cubicBezTo>
                    <a:pt x="1317" y="2292"/>
                    <a:pt x="1307" y="2292"/>
                    <a:pt x="1296" y="2292"/>
                  </a:cubicBezTo>
                  <a:cubicBezTo>
                    <a:pt x="608" y="2292"/>
                    <a:pt x="125" y="1249"/>
                    <a:pt x="771" y="603"/>
                  </a:cubicBezTo>
                  <a:cubicBezTo>
                    <a:pt x="1042" y="310"/>
                    <a:pt x="1431" y="184"/>
                    <a:pt x="1847" y="184"/>
                  </a:cubicBezTo>
                  <a:cubicBezTo>
                    <a:pt x="2362" y="184"/>
                    <a:pt x="2918" y="377"/>
                    <a:pt x="3344" y="685"/>
                  </a:cubicBezTo>
                  <a:cubicBezTo>
                    <a:pt x="5081" y="1963"/>
                    <a:pt x="4819" y="4242"/>
                    <a:pt x="4311" y="5405"/>
                  </a:cubicBezTo>
                  <a:cubicBezTo>
                    <a:pt x="4049" y="6077"/>
                    <a:pt x="3590" y="6668"/>
                    <a:pt x="3000" y="7110"/>
                  </a:cubicBezTo>
                  <a:cubicBezTo>
                    <a:pt x="3623" y="6700"/>
                    <a:pt x="4098" y="6110"/>
                    <a:pt x="4409" y="5438"/>
                  </a:cubicBezTo>
                  <a:cubicBezTo>
                    <a:pt x="4950" y="4291"/>
                    <a:pt x="5278" y="1898"/>
                    <a:pt x="3459" y="554"/>
                  </a:cubicBezTo>
                  <a:cubicBezTo>
                    <a:pt x="3098" y="291"/>
                    <a:pt x="2688" y="127"/>
                    <a:pt x="2262" y="62"/>
                  </a:cubicBezTo>
                  <a:cubicBezTo>
                    <a:pt x="2087" y="27"/>
                    <a:pt x="1886" y="0"/>
                    <a:pt x="16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2"/>
            <p:cNvSpPr/>
            <p:nvPr/>
          </p:nvSpPr>
          <p:spPr>
            <a:xfrm>
              <a:off x="951950" y="1337600"/>
              <a:ext cx="130350" cy="204925"/>
            </a:xfrm>
            <a:custGeom>
              <a:rect b="b" l="l" r="r" t="t"/>
              <a:pathLst>
                <a:path extrusionOk="0" h="8197" w="5214">
                  <a:moveTo>
                    <a:pt x="1083" y="1"/>
                  </a:moveTo>
                  <a:cubicBezTo>
                    <a:pt x="1" y="2853"/>
                    <a:pt x="1279" y="4377"/>
                    <a:pt x="2541" y="5607"/>
                  </a:cubicBezTo>
                  <a:cubicBezTo>
                    <a:pt x="3803" y="6836"/>
                    <a:pt x="3738" y="8196"/>
                    <a:pt x="3738" y="8196"/>
                  </a:cubicBezTo>
                  <a:cubicBezTo>
                    <a:pt x="4656" y="7279"/>
                    <a:pt x="3590" y="5574"/>
                    <a:pt x="4459" y="4230"/>
                  </a:cubicBezTo>
                  <a:cubicBezTo>
                    <a:pt x="5213" y="3082"/>
                    <a:pt x="4246" y="2558"/>
                    <a:pt x="4246" y="2558"/>
                  </a:cubicBezTo>
                  <a:cubicBezTo>
                    <a:pt x="3836" y="3148"/>
                    <a:pt x="3377" y="3000"/>
                    <a:pt x="3000" y="3738"/>
                  </a:cubicBezTo>
                  <a:cubicBezTo>
                    <a:pt x="2656" y="4443"/>
                    <a:pt x="3263" y="5803"/>
                    <a:pt x="3263" y="5803"/>
                  </a:cubicBezTo>
                  <a:cubicBezTo>
                    <a:pt x="2066" y="4935"/>
                    <a:pt x="2295" y="4148"/>
                    <a:pt x="2640" y="3754"/>
                  </a:cubicBezTo>
                  <a:cubicBezTo>
                    <a:pt x="2984" y="3361"/>
                    <a:pt x="2509" y="3000"/>
                    <a:pt x="2525" y="2787"/>
                  </a:cubicBezTo>
                  <a:cubicBezTo>
                    <a:pt x="2541" y="2640"/>
                    <a:pt x="2574" y="2492"/>
                    <a:pt x="2640" y="2361"/>
                  </a:cubicBezTo>
                  <a:cubicBezTo>
                    <a:pt x="2640" y="2361"/>
                    <a:pt x="2560" y="2307"/>
                    <a:pt x="2418" y="2307"/>
                  </a:cubicBezTo>
                  <a:cubicBezTo>
                    <a:pt x="2302" y="2307"/>
                    <a:pt x="2143" y="2343"/>
                    <a:pt x="1951" y="2476"/>
                  </a:cubicBezTo>
                  <a:cubicBezTo>
                    <a:pt x="1214" y="2968"/>
                    <a:pt x="1525" y="4066"/>
                    <a:pt x="1525" y="4066"/>
                  </a:cubicBezTo>
                  <a:cubicBezTo>
                    <a:pt x="1001" y="3328"/>
                    <a:pt x="1164" y="2574"/>
                    <a:pt x="1771" y="2050"/>
                  </a:cubicBezTo>
                  <a:cubicBezTo>
                    <a:pt x="2361" y="1525"/>
                    <a:pt x="1787" y="1050"/>
                    <a:pt x="1394" y="837"/>
                  </a:cubicBezTo>
                  <a:cubicBezTo>
                    <a:pt x="1017" y="624"/>
                    <a:pt x="1083" y="1"/>
                    <a:pt x="10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2"/>
            <p:cNvSpPr/>
            <p:nvPr/>
          </p:nvSpPr>
          <p:spPr>
            <a:xfrm>
              <a:off x="891725" y="1312200"/>
              <a:ext cx="75825" cy="112725"/>
            </a:xfrm>
            <a:custGeom>
              <a:rect b="b" l="l" r="r" t="t"/>
              <a:pathLst>
                <a:path extrusionOk="0" h="4509" w="3033">
                  <a:moveTo>
                    <a:pt x="459" y="1"/>
                  </a:moveTo>
                  <a:cubicBezTo>
                    <a:pt x="459" y="1"/>
                    <a:pt x="0" y="2000"/>
                    <a:pt x="3033" y="4508"/>
                  </a:cubicBezTo>
                  <a:cubicBezTo>
                    <a:pt x="3033" y="4508"/>
                    <a:pt x="2475" y="3836"/>
                    <a:pt x="2721" y="3082"/>
                  </a:cubicBezTo>
                  <a:cubicBezTo>
                    <a:pt x="2983" y="2328"/>
                    <a:pt x="2688" y="2050"/>
                    <a:pt x="2442" y="1804"/>
                  </a:cubicBezTo>
                  <a:cubicBezTo>
                    <a:pt x="2295" y="1640"/>
                    <a:pt x="2295" y="1410"/>
                    <a:pt x="2426" y="1246"/>
                  </a:cubicBezTo>
                  <a:cubicBezTo>
                    <a:pt x="2426" y="1246"/>
                    <a:pt x="2388" y="1239"/>
                    <a:pt x="2332" y="1239"/>
                  </a:cubicBezTo>
                  <a:cubicBezTo>
                    <a:pt x="2170" y="1239"/>
                    <a:pt x="1861" y="1303"/>
                    <a:pt x="1934" y="1804"/>
                  </a:cubicBezTo>
                  <a:cubicBezTo>
                    <a:pt x="2033" y="2492"/>
                    <a:pt x="2082" y="2607"/>
                    <a:pt x="1852" y="2623"/>
                  </a:cubicBezTo>
                  <a:cubicBezTo>
                    <a:pt x="1847" y="2624"/>
                    <a:pt x="1843" y="2624"/>
                    <a:pt x="1838" y="2624"/>
                  </a:cubicBezTo>
                  <a:cubicBezTo>
                    <a:pt x="1642" y="2624"/>
                    <a:pt x="1706" y="2291"/>
                    <a:pt x="1754" y="2099"/>
                  </a:cubicBezTo>
                  <a:cubicBezTo>
                    <a:pt x="1820" y="1918"/>
                    <a:pt x="2065" y="1082"/>
                    <a:pt x="1410" y="820"/>
                  </a:cubicBezTo>
                  <a:cubicBezTo>
                    <a:pt x="754" y="542"/>
                    <a:pt x="492" y="279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2"/>
            <p:cNvSpPr/>
            <p:nvPr/>
          </p:nvSpPr>
          <p:spPr>
            <a:xfrm>
              <a:off x="1028175" y="1526525"/>
              <a:ext cx="89775" cy="106975"/>
            </a:xfrm>
            <a:custGeom>
              <a:rect b="b" l="l" r="r" t="t"/>
              <a:pathLst>
                <a:path extrusionOk="0" h="4279" w="3591">
                  <a:moveTo>
                    <a:pt x="1722" y="0"/>
                  </a:moveTo>
                  <a:lnTo>
                    <a:pt x="1722" y="0"/>
                  </a:lnTo>
                  <a:cubicBezTo>
                    <a:pt x="771" y="508"/>
                    <a:pt x="1050" y="1197"/>
                    <a:pt x="951" y="2492"/>
                  </a:cubicBezTo>
                  <a:cubicBezTo>
                    <a:pt x="853" y="3770"/>
                    <a:pt x="0" y="4278"/>
                    <a:pt x="0" y="4278"/>
                  </a:cubicBezTo>
                  <a:cubicBezTo>
                    <a:pt x="3590" y="2443"/>
                    <a:pt x="2279" y="771"/>
                    <a:pt x="1935" y="525"/>
                  </a:cubicBezTo>
                  <a:cubicBezTo>
                    <a:pt x="1590" y="279"/>
                    <a:pt x="1722" y="0"/>
                    <a:pt x="17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2"/>
            <p:cNvSpPr/>
            <p:nvPr/>
          </p:nvSpPr>
          <p:spPr>
            <a:xfrm>
              <a:off x="1030225" y="1592150"/>
              <a:ext cx="196725" cy="144825"/>
            </a:xfrm>
            <a:custGeom>
              <a:rect b="b" l="l" r="r" t="t"/>
              <a:pathLst>
                <a:path extrusionOk="0" h="5793" w="7869">
                  <a:moveTo>
                    <a:pt x="3230" y="1"/>
                  </a:moveTo>
                  <a:cubicBezTo>
                    <a:pt x="2847" y="1"/>
                    <a:pt x="2428" y="332"/>
                    <a:pt x="2017" y="949"/>
                  </a:cubicBezTo>
                  <a:cubicBezTo>
                    <a:pt x="1459" y="1801"/>
                    <a:pt x="0" y="1932"/>
                    <a:pt x="0" y="1932"/>
                  </a:cubicBezTo>
                  <a:cubicBezTo>
                    <a:pt x="2394" y="1981"/>
                    <a:pt x="3033" y="2604"/>
                    <a:pt x="3672" y="3358"/>
                  </a:cubicBezTo>
                  <a:cubicBezTo>
                    <a:pt x="4311" y="4112"/>
                    <a:pt x="4492" y="5325"/>
                    <a:pt x="6000" y="5702"/>
                  </a:cubicBezTo>
                  <a:cubicBezTo>
                    <a:pt x="6257" y="5766"/>
                    <a:pt x="6480" y="5793"/>
                    <a:pt x="6674" y="5793"/>
                  </a:cubicBezTo>
                  <a:cubicBezTo>
                    <a:pt x="7620" y="5793"/>
                    <a:pt x="7868" y="5161"/>
                    <a:pt x="7868" y="5161"/>
                  </a:cubicBezTo>
                  <a:lnTo>
                    <a:pt x="7868" y="5161"/>
                  </a:lnTo>
                  <a:cubicBezTo>
                    <a:pt x="7782" y="5219"/>
                    <a:pt x="7702" y="5248"/>
                    <a:pt x="7631" y="5248"/>
                  </a:cubicBezTo>
                  <a:cubicBezTo>
                    <a:pt x="7380" y="5248"/>
                    <a:pt x="7236" y="4883"/>
                    <a:pt x="7262" y="4128"/>
                  </a:cubicBezTo>
                  <a:cubicBezTo>
                    <a:pt x="7278" y="3161"/>
                    <a:pt x="6393" y="2883"/>
                    <a:pt x="5278" y="2719"/>
                  </a:cubicBezTo>
                  <a:cubicBezTo>
                    <a:pt x="4164" y="2538"/>
                    <a:pt x="3230" y="2473"/>
                    <a:pt x="3131" y="2096"/>
                  </a:cubicBezTo>
                  <a:cubicBezTo>
                    <a:pt x="3016" y="1735"/>
                    <a:pt x="3508" y="1588"/>
                    <a:pt x="4197" y="1391"/>
                  </a:cubicBezTo>
                  <a:cubicBezTo>
                    <a:pt x="4869" y="1178"/>
                    <a:pt x="4574" y="539"/>
                    <a:pt x="4574" y="539"/>
                  </a:cubicBezTo>
                  <a:lnTo>
                    <a:pt x="4574" y="539"/>
                  </a:lnTo>
                  <a:cubicBezTo>
                    <a:pt x="4515" y="585"/>
                    <a:pt x="4458" y="606"/>
                    <a:pt x="4398" y="606"/>
                  </a:cubicBezTo>
                  <a:cubicBezTo>
                    <a:pt x="4205" y="606"/>
                    <a:pt x="3985" y="391"/>
                    <a:pt x="3623" y="129"/>
                  </a:cubicBezTo>
                  <a:cubicBezTo>
                    <a:pt x="3498" y="43"/>
                    <a:pt x="3366" y="1"/>
                    <a:pt x="32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2"/>
            <p:cNvSpPr/>
            <p:nvPr/>
          </p:nvSpPr>
          <p:spPr>
            <a:xfrm>
              <a:off x="934750" y="1651850"/>
              <a:ext cx="192200" cy="157025"/>
            </a:xfrm>
            <a:custGeom>
              <a:rect b="b" l="l" r="r" t="t"/>
              <a:pathLst>
                <a:path extrusionOk="0" h="6281" w="7688">
                  <a:moveTo>
                    <a:pt x="4322" y="0"/>
                  </a:moveTo>
                  <a:cubicBezTo>
                    <a:pt x="2726" y="0"/>
                    <a:pt x="1374" y="1109"/>
                    <a:pt x="672" y="2527"/>
                  </a:cubicBezTo>
                  <a:cubicBezTo>
                    <a:pt x="164" y="3625"/>
                    <a:pt x="0" y="4871"/>
                    <a:pt x="246" y="6068"/>
                  </a:cubicBezTo>
                  <a:lnTo>
                    <a:pt x="246" y="6084"/>
                  </a:lnTo>
                  <a:lnTo>
                    <a:pt x="263" y="6232"/>
                  </a:lnTo>
                  <a:lnTo>
                    <a:pt x="279" y="6281"/>
                  </a:lnTo>
                  <a:lnTo>
                    <a:pt x="279" y="6232"/>
                  </a:lnTo>
                  <a:cubicBezTo>
                    <a:pt x="263" y="6084"/>
                    <a:pt x="246" y="5937"/>
                    <a:pt x="246" y="5789"/>
                  </a:cubicBezTo>
                  <a:cubicBezTo>
                    <a:pt x="246" y="4920"/>
                    <a:pt x="410" y="4052"/>
                    <a:pt x="738" y="3248"/>
                  </a:cubicBezTo>
                  <a:cubicBezTo>
                    <a:pt x="1148" y="2249"/>
                    <a:pt x="1869" y="1413"/>
                    <a:pt x="2820" y="872"/>
                  </a:cubicBezTo>
                  <a:cubicBezTo>
                    <a:pt x="3366" y="567"/>
                    <a:pt x="4078" y="321"/>
                    <a:pt x="4783" y="321"/>
                  </a:cubicBezTo>
                  <a:cubicBezTo>
                    <a:pt x="5369" y="321"/>
                    <a:pt x="5950" y="491"/>
                    <a:pt x="6426" y="937"/>
                  </a:cubicBezTo>
                  <a:cubicBezTo>
                    <a:pt x="7491" y="1855"/>
                    <a:pt x="7147" y="3773"/>
                    <a:pt x="5950" y="4068"/>
                  </a:cubicBezTo>
                  <a:cubicBezTo>
                    <a:pt x="5820" y="4102"/>
                    <a:pt x="5686" y="4119"/>
                    <a:pt x="5552" y="4119"/>
                  </a:cubicBezTo>
                  <a:cubicBezTo>
                    <a:pt x="5113" y="4119"/>
                    <a:pt x="4681" y="3940"/>
                    <a:pt x="4442" y="3625"/>
                  </a:cubicBezTo>
                  <a:cubicBezTo>
                    <a:pt x="4164" y="3216"/>
                    <a:pt x="4147" y="2675"/>
                    <a:pt x="4410" y="2265"/>
                  </a:cubicBezTo>
                  <a:cubicBezTo>
                    <a:pt x="4599" y="1986"/>
                    <a:pt x="4910" y="1829"/>
                    <a:pt x="5229" y="1829"/>
                  </a:cubicBezTo>
                  <a:cubicBezTo>
                    <a:pt x="5378" y="1829"/>
                    <a:pt x="5530" y="1864"/>
                    <a:pt x="5672" y="1937"/>
                  </a:cubicBezTo>
                  <a:cubicBezTo>
                    <a:pt x="5852" y="2019"/>
                    <a:pt x="5967" y="2199"/>
                    <a:pt x="5967" y="2396"/>
                  </a:cubicBezTo>
                  <a:cubicBezTo>
                    <a:pt x="5967" y="2396"/>
                    <a:pt x="5952" y="2528"/>
                    <a:pt x="5867" y="2528"/>
                  </a:cubicBezTo>
                  <a:cubicBezTo>
                    <a:pt x="5862" y="2528"/>
                    <a:pt x="5857" y="2528"/>
                    <a:pt x="5852" y="2527"/>
                  </a:cubicBezTo>
                  <a:cubicBezTo>
                    <a:pt x="5770" y="2527"/>
                    <a:pt x="5786" y="2380"/>
                    <a:pt x="5524" y="2314"/>
                  </a:cubicBezTo>
                  <a:cubicBezTo>
                    <a:pt x="5493" y="2307"/>
                    <a:pt x="5463" y="2304"/>
                    <a:pt x="5433" y="2304"/>
                  </a:cubicBezTo>
                  <a:cubicBezTo>
                    <a:pt x="5178" y="2304"/>
                    <a:pt x="4975" y="2542"/>
                    <a:pt x="5049" y="2806"/>
                  </a:cubicBezTo>
                  <a:cubicBezTo>
                    <a:pt x="5080" y="2983"/>
                    <a:pt x="5317" y="3114"/>
                    <a:pt x="5561" y="3114"/>
                  </a:cubicBezTo>
                  <a:cubicBezTo>
                    <a:pt x="5701" y="3114"/>
                    <a:pt x="5843" y="3071"/>
                    <a:pt x="5950" y="2970"/>
                  </a:cubicBezTo>
                  <a:cubicBezTo>
                    <a:pt x="6016" y="2904"/>
                    <a:pt x="6065" y="2822"/>
                    <a:pt x="6081" y="2724"/>
                  </a:cubicBezTo>
                  <a:cubicBezTo>
                    <a:pt x="6180" y="2412"/>
                    <a:pt x="6049" y="2085"/>
                    <a:pt x="5770" y="1921"/>
                  </a:cubicBezTo>
                  <a:cubicBezTo>
                    <a:pt x="5598" y="1814"/>
                    <a:pt x="5407" y="1763"/>
                    <a:pt x="5218" y="1763"/>
                  </a:cubicBezTo>
                  <a:cubicBezTo>
                    <a:pt x="4883" y="1763"/>
                    <a:pt x="4553" y="1923"/>
                    <a:pt x="4344" y="2216"/>
                  </a:cubicBezTo>
                  <a:cubicBezTo>
                    <a:pt x="4033" y="2658"/>
                    <a:pt x="4033" y="3248"/>
                    <a:pt x="4344" y="3691"/>
                  </a:cubicBezTo>
                  <a:cubicBezTo>
                    <a:pt x="4613" y="4062"/>
                    <a:pt x="5082" y="4264"/>
                    <a:pt x="5571" y="4264"/>
                  </a:cubicBezTo>
                  <a:cubicBezTo>
                    <a:pt x="5708" y="4264"/>
                    <a:pt x="5847" y="4248"/>
                    <a:pt x="5983" y="4215"/>
                  </a:cubicBezTo>
                  <a:cubicBezTo>
                    <a:pt x="7327" y="3888"/>
                    <a:pt x="7688" y="1806"/>
                    <a:pt x="6557" y="823"/>
                  </a:cubicBezTo>
                  <a:cubicBezTo>
                    <a:pt x="6409" y="675"/>
                    <a:pt x="6245" y="560"/>
                    <a:pt x="6081" y="478"/>
                  </a:cubicBezTo>
                  <a:cubicBezTo>
                    <a:pt x="5590" y="183"/>
                    <a:pt x="5032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2"/>
            <p:cNvSpPr/>
            <p:nvPr/>
          </p:nvSpPr>
          <p:spPr>
            <a:xfrm>
              <a:off x="944575" y="1699800"/>
              <a:ext cx="75900" cy="81625"/>
            </a:xfrm>
            <a:custGeom>
              <a:rect b="b" l="l" r="r" t="t"/>
              <a:pathLst>
                <a:path extrusionOk="0" h="3265" w="3036">
                  <a:moveTo>
                    <a:pt x="2316" y="0"/>
                  </a:moveTo>
                  <a:cubicBezTo>
                    <a:pt x="2118" y="0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89" y="1166"/>
                    <a:pt x="1951" y="970"/>
                  </a:cubicBezTo>
                  <a:cubicBezTo>
                    <a:pt x="3035" y="781"/>
                    <a:pt x="2975" y="0"/>
                    <a:pt x="231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2"/>
            <p:cNvSpPr/>
            <p:nvPr/>
          </p:nvSpPr>
          <p:spPr>
            <a:xfrm>
              <a:off x="1042525" y="1693300"/>
              <a:ext cx="129925" cy="112950"/>
            </a:xfrm>
            <a:custGeom>
              <a:rect b="b" l="l" r="r" t="t"/>
              <a:pathLst>
                <a:path extrusionOk="0" h="4518" w="5197">
                  <a:moveTo>
                    <a:pt x="3033" y="0"/>
                  </a:moveTo>
                  <a:cubicBezTo>
                    <a:pt x="3033" y="1"/>
                    <a:pt x="3344" y="705"/>
                    <a:pt x="3000" y="1787"/>
                  </a:cubicBezTo>
                  <a:cubicBezTo>
                    <a:pt x="2672" y="2853"/>
                    <a:pt x="1836" y="3066"/>
                    <a:pt x="1197" y="3131"/>
                  </a:cubicBezTo>
                  <a:cubicBezTo>
                    <a:pt x="574" y="3197"/>
                    <a:pt x="131" y="3475"/>
                    <a:pt x="0" y="4344"/>
                  </a:cubicBezTo>
                  <a:cubicBezTo>
                    <a:pt x="138" y="4245"/>
                    <a:pt x="306" y="4194"/>
                    <a:pt x="479" y="4194"/>
                  </a:cubicBezTo>
                  <a:cubicBezTo>
                    <a:pt x="593" y="4194"/>
                    <a:pt x="709" y="4217"/>
                    <a:pt x="820" y="4262"/>
                  </a:cubicBezTo>
                  <a:cubicBezTo>
                    <a:pt x="1055" y="4380"/>
                    <a:pt x="1446" y="4518"/>
                    <a:pt x="1840" y="4518"/>
                  </a:cubicBezTo>
                  <a:cubicBezTo>
                    <a:pt x="2159" y="4518"/>
                    <a:pt x="2479" y="4428"/>
                    <a:pt x="2721" y="4164"/>
                  </a:cubicBezTo>
                  <a:cubicBezTo>
                    <a:pt x="3262" y="3574"/>
                    <a:pt x="3164" y="2967"/>
                    <a:pt x="3131" y="2672"/>
                  </a:cubicBezTo>
                  <a:cubicBezTo>
                    <a:pt x="3115" y="2382"/>
                    <a:pt x="3051" y="1852"/>
                    <a:pt x="3331" y="1852"/>
                  </a:cubicBezTo>
                  <a:cubicBezTo>
                    <a:pt x="3335" y="1852"/>
                    <a:pt x="3340" y="1852"/>
                    <a:pt x="3344" y="1853"/>
                  </a:cubicBezTo>
                  <a:cubicBezTo>
                    <a:pt x="3344" y="1853"/>
                    <a:pt x="3347" y="1852"/>
                    <a:pt x="3353" y="1852"/>
                  </a:cubicBezTo>
                  <a:cubicBezTo>
                    <a:pt x="3396" y="1852"/>
                    <a:pt x="3571" y="1878"/>
                    <a:pt x="3557" y="2295"/>
                  </a:cubicBezTo>
                  <a:cubicBezTo>
                    <a:pt x="3557" y="2754"/>
                    <a:pt x="3524" y="3049"/>
                    <a:pt x="4147" y="3246"/>
                  </a:cubicBezTo>
                  <a:cubicBezTo>
                    <a:pt x="4491" y="3328"/>
                    <a:pt x="4803" y="3492"/>
                    <a:pt x="5065" y="3721"/>
                  </a:cubicBezTo>
                  <a:cubicBezTo>
                    <a:pt x="4950" y="3525"/>
                    <a:pt x="4934" y="3279"/>
                    <a:pt x="5000" y="3049"/>
                  </a:cubicBezTo>
                  <a:cubicBezTo>
                    <a:pt x="5114" y="2705"/>
                    <a:pt x="5196" y="2099"/>
                    <a:pt x="4639" y="1705"/>
                  </a:cubicBezTo>
                  <a:cubicBezTo>
                    <a:pt x="4065" y="1312"/>
                    <a:pt x="3524" y="1082"/>
                    <a:pt x="3393" y="689"/>
                  </a:cubicBezTo>
                  <a:cubicBezTo>
                    <a:pt x="3311" y="443"/>
                    <a:pt x="3180" y="214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2"/>
            <p:cNvSpPr/>
            <p:nvPr/>
          </p:nvSpPr>
          <p:spPr>
            <a:xfrm>
              <a:off x="1120375" y="1769525"/>
              <a:ext cx="32000" cy="49600"/>
            </a:xfrm>
            <a:custGeom>
              <a:rect b="b" l="l" r="r" t="t"/>
              <a:pathLst>
                <a:path extrusionOk="0" h="1984" w="1280">
                  <a:moveTo>
                    <a:pt x="328" y="0"/>
                  </a:moveTo>
                  <a:cubicBezTo>
                    <a:pt x="328" y="0"/>
                    <a:pt x="328" y="0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0"/>
                    <a:pt x="328" y="0"/>
                  </a:cubicBezTo>
                  <a:close/>
                  <a:moveTo>
                    <a:pt x="328" y="1"/>
                  </a:moveTo>
                  <a:cubicBezTo>
                    <a:pt x="345" y="197"/>
                    <a:pt x="328" y="377"/>
                    <a:pt x="279" y="558"/>
                  </a:cubicBezTo>
                  <a:cubicBezTo>
                    <a:pt x="181" y="836"/>
                    <a:pt x="1" y="1230"/>
                    <a:pt x="459" y="1525"/>
                  </a:cubicBezTo>
                  <a:cubicBezTo>
                    <a:pt x="476" y="1541"/>
                    <a:pt x="476" y="1541"/>
                    <a:pt x="492" y="1557"/>
                  </a:cubicBezTo>
                  <a:cubicBezTo>
                    <a:pt x="1017" y="1852"/>
                    <a:pt x="1017" y="1984"/>
                    <a:pt x="1017" y="1984"/>
                  </a:cubicBezTo>
                  <a:cubicBezTo>
                    <a:pt x="1017" y="1984"/>
                    <a:pt x="1050" y="1754"/>
                    <a:pt x="1099" y="1525"/>
                  </a:cubicBezTo>
                  <a:cubicBezTo>
                    <a:pt x="1115" y="1443"/>
                    <a:pt x="1148" y="1361"/>
                    <a:pt x="1164" y="1295"/>
                  </a:cubicBezTo>
                  <a:cubicBezTo>
                    <a:pt x="1279" y="918"/>
                    <a:pt x="1115" y="525"/>
                    <a:pt x="771" y="344"/>
                  </a:cubicBezTo>
                  <a:cubicBezTo>
                    <a:pt x="349" y="95"/>
                    <a:pt x="329" y="8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2"/>
            <p:cNvSpPr/>
            <p:nvPr/>
          </p:nvSpPr>
          <p:spPr>
            <a:xfrm>
              <a:off x="1121200" y="1554100"/>
              <a:ext cx="173775" cy="121750"/>
            </a:xfrm>
            <a:custGeom>
              <a:rect b="b" l="l" r="r" t="t"/>
              <a:pathLst>
                <a:path extrusionOk="0" h="4870" w="6951">
                  <a:moveTo>
                    <a:pt x="1981" y="1"/>
                  </a:moveTo>
                  <a:cubicBezTo>
                    <a:pt x="1091" y="1"/>
                    <a:pt x="603" y="830"/>
                    <a:pt x="722" y="1372"/>
                  </a:cubicBezTo>
                  <a:cubicBezTo>
                    <a:pt x="851" y="1975"/>
                    <a:pt x="1419" y="2012"/>
                    <a:pt x="1559" y="2012"/>
                  </a:cubicBezTo>
                  <a:cubicBezTo>
                    <a:pt x="1579" y="2012"/>
                    <a:pt x="1590" y="2012"/>
                    <a:pt x="1590" y="2012"/>
                  </a:cubicBezTo>
                  <a:cubicBezTo>
                    <a:pt x="1312" y="1913"/>
                    <a:pt x="1197" y="1602"/>
                    <a:pt x="1328" y="1340"/>
                  </a:cubicBezTo>
                  <a:cubicBezTo>
                    <a:pt x="1371" y="1276"/>
                    <a:pt x="1415" y="1251"/>
                    <a:pt x="1462" y="1251"/>
                  </a:cubicBezTo>
                  <a:cubicBezTo>
                    <a:pt x="1560" y="1251"/>
                    <a:pt x="1671" y="1355"/>
                    <a:pt x="1803" y="1421"/>
                  </a:cubicBezTo>
                  <a:cubicBezTo>
                    <a:pt x="1844" y="1440"/>
                    <a:pt x="1883" y="1449"/>
                    <a:pt x="1918" y="1449"/>
                  </a:cubicBezTo>
                  <a:cubicBezTo>
                    <a:pt x="2069" y="1449"/>
                    <a:pt x="2173" y="1296"/>
                    <a:pt x="2213" y="1110"/>
                  </a:cubicBezTo>
                  <a:cubicBezTo>
                    <a:pt x="2253" y="969"/>
                    <a:pt x="2362" y="828"/>
                    <a:pt x="2550" y="828"/>
                  </a:cubicBezTo>
                  <a:cubicBezTo>
                    <a:pt x="2668" y="828"/>
                    <a:pt x="2817" y="883"/>
                    <a:pt x="3000" y="1028"/>
                  </a:cubicBezTo>
                  <a:cubicBezTo>
                    <a:pt x="3492" y="1405"/>
                    <a:pt x="3180" y="2159"/>
                    <a:pt x="3180" y="2159"/>
                  </a:cubicBezTo>
                  <a:cubicBezTo>
                    <a:pt x="3180" y="2159"/>
                    <a:pt x="3180" y="1536"/>
                    <a:pt x="2754" y="1487"/>
                  </a:cubicBezTo>
                  <a:cubicBezTo>
                    <a:pt x="2707" y="1474"/>
                    <a:pt x="2659" y="1467"/>
                    <a:pt x="2613" y="1467"/>
                  </a:cubicBezTo>
                  <a:cubicBezTo>
                    <a:pt x="2435" y="1467"/>
                    <a:pt x="2275" y="1564"/>
                    <a:pt x="2197" y="1733"/>
                  </a:cubicBezTo>
                  <a:cubicBezTo>
                    <a:pt x="2459" y="1733"/>
                    <a:pt x="2492" y="2110"/>
                    <a:pt x="2344" y="2307"/>
                  </a:cubicBezTo>
                  <a:cubicBezTo>
                    <a:pt x="2180" y="2520"/>
                    <a:pt x="2230" y="2651"/>
                    <a:pt x="2377" y="2749"/>
                  </a:cubicBezTo>
                  <a:cubicBezTo>
                    <a:pt x="2508" y="2831"/>
                    <a:pt x="2721" y="2815"/>
                    <a:pt x="2541" y="3192"/>
                  </a:cubicBezTo>
                  <a:cubicBezTo>
                    <a:pt x="2377" y="3569"/>
                    <a:pt x="1656" y="3569"/>
                    <a:pt x="1656" y="3569"/>
                  </a:cubicBezTo>
                  <a:cubicBezTo>
                    <a:pt x="1803" y="3356"/>
                    <a:pt x="1771" y="3061"/>
                    <a:pt x="1574" y="2897"/>
                  </a:cubicBezTo>
                  <a:cubicBezTo>
                    <a:pt x="1574" y="3077"/>
                    <a:pt x="1459" y="3225"/>
                    <a:pt x="1295" y="3274"/>
                  </a:cubicBezTo>
                  <a:cubicBezTo>
                    <a:pt x="1017" y="3356"/>
                    <a:pt x="1017" y="3274"/>
                    <a:pt x="754" y="3503"/>
                  </a:cubicBezTo>
                  <a:cubicBezTo>
                    <a:pt x="618" y="3614"/>
                    <a:pt x="420" y="3641"/>
                    <a:pt x="260" y="3641"/>
                  </a:cubicBezTo>
                  <a:cubicBezTo>
                    <a:pt x="114" y="3641"/>
                    <a:pt x="0" y="3618"/>
                    <a:pt x="0" y="3618"/>
                  </a:cubicBezTo>
                  <a:lnTo>
                    <a:pt x="0" y="3618"/>
                  </a:lnTo>
                  <a:cubicBezTo>
                    <a:pt x="181" y="3716"/>
                    <a:pt x="394" y="3765"/>
                    <a:pt x="590" y="3782"/>
                  </a:cubicBezTo>
                  <a:cubicBezTo>
                    <a:pt x="1033" y="3815"/>
                    <a:pt x="1476" y="3897"/>
                    <a:pt x="1902" y="3995"/>
                  </a:cubicBezTo>
                  <a:cubicBezTo>
                    <a:pt x="3082" y="4356"/>
                    <a:pt x="3803" y="4847"/>
                    <a:pt x="4705" y="4864"/>
                  </a:cubicBezTo>
                  <a:cubicBezTo>
                    <a:pt x="4755" y="4867"/>
                    <a:pt x="4805" y="4869"/>
                    <a:pt x="4855" y="4869"/>
                  </a:cubicBezTo>
                  <a:cubicBezTo>
                    <a:pt x="5250" y="4869"/>
                    <a:pt x="5651" y="4758"/>
                    <a:pt x="6000" y="4569"/>
                  </a:cubicBezTo>
                  <a:cubicBezTo>
                    <a:pt x="6737" y="4077"/>
                    <a:pt x="6950" y="3093"/>
                    <a:pt x="6458" y="2339"/>
                  </a:cubicBezTo>
                  <a:cubicBezTo>
                    <a:pt x="6236" y="2009"/>
                    <a:pt x="5876" y="1858"/>
                    <a:pt x="5538" y="1858"/>
                  </a:cubicBezTo>
                  <a:cubicBezTo>
                    <a:pt x="5204" y="1858"/>
                    <a:pt x="4892" y="2005"/>
                    <a:pt x="4754" y="2274"/>
                  </a:cubicBezTo>
                  <a:cubicBezTo>
                    <a:pt x="4492" y="2618"/>
                    <a:pt x="4541" y="3077"/>
                    <a:pt x="4836" y="3372"/>
                  </a:cubicBezTo>
                  <a:cubicBezTo>
                    <a:pt x="4852" y="3388"/>
                    <a:pt x="4885" y="3405"/>
                    <a:pt x="4901" y="3421"/>
                  </a:cubicBezTo>
                  <a:lnTo>
                    <a:pt x="4934" y="3438"/>
                  </a:lnTo>
                  <a:cubicBezTo>
                    <a:pt x="5037" y="3497"/>
                    <a:pt x="5165" y="3528"/>
                    <a:pt x="5289" y="3528"/>
                  </a:cubicBezTo>
                  <a:cubicBezTo>
                    <a:pt x="5542" y="3528"/>
                    <a:pt x="5781" y="3401"/>
                    <a:pt x="5770" y="3126"/>
                  </a:cubicBezTo>
                  <a:cubicBezTo>
                    <a:pt x="5784" y="2929"/>
                    <a:pt x="5623" y="2845"/>
                    <a:pt x="5445" y="2845"/>
                  </a:cubicBezTo>
                  <a:cubicBezTo>
                    <a:pt x="5194" y="2845"/>
                    <a:pt x="4908" y="3014"/>
                    <a:pt x="5032" y="3274"/>
                  </a:cubicBezTo>
                  <a:cubicBezTo>
                    <a:pt x="5032" y="3296"/>
                    <a:pt x="5029" y="3319"/>
                    <a:pt x="5004" y="3319"/>
                  </a:cubicBezTo>
                  <a:cubicBezTo>
                    <a:pt x="4975" y="3319"/>
                    <a:pt x="4917" y="3289"/>
                    <a:pt x="4803" y="3192"/>
                  </a:cubicBezTo>
                  <a:cubicBezTo>
                    <a:pt x="4688" y="3093"/>
                    <a:pt x="4623" y="2946"/>
                    <a:pt x="4623" y="2782"/>
                  </a:cubicBezTo>
                  <a:cubicBezTo>
                    <a:pt x="4623" y="2618"/>
                    <a:pt x="4688" y="2438"/>
                    <a:pt x="4803" y="2307"/>
                  </a:cubicBezTo>
                  <a:cubicBezTo>
                    <a:pt x="4937" y="2070"/>
                    <a:pt x="5208" y="1943"/>
                    <a:pt x="5497" y="1943"/>
                  </a:cubicBezTo>
                  <a:cubicBezTo>
                    <a:pt x="5808" y="1943"/>
                    <a:pt x="6140" y="2090"/>
                    <a:pt x="6344" y="2405"/>
                  </a:cubicBezTo>
                  <a:cubicBezTo>
                    <a:pt x="6344" y="2405"/>
                    <a:pt x="6360" y="2421"/>
                    <a:pt x="6377" y="2421"/>
                  </a:cubicBezTo>
                  <a:cubicBezTo>
                    <a:pt x="6590" y="2848"/>
                    <a:pt x="6573" y="3339"/>
                    <a:pt x="6327" y="3749"/>
                  </a:cubicBezTo>
                  <a:cubicBezTo>
                    <a:pt x="6048" y="4240"/>
                    <a:pt x="5411" y="4587"/>
                    <a:pt x="4583" y="4587"/>
                  </a:cubicBezTo>
                  <a:cubicBezTo>
                    <a:pt x="4195" y="4587"/>
                    <a:pt x="3766" y="4511"/>
                    <a:pt x="3311" y="4339"/>
                  </a:cubicBezTo>
                  <a:cubicBezTo>
                    <a:pt x="3262" y="4323"/>
                    <a:pt x="3033" y="4257"/>
                    <a:pt x="2885" y="4175"/>
                  </a:cubicBezTo>
                  <a:cubicBezTo>
                    <a:pt x="2475" y="3962"/>
                    <a:pt x="2033" y="3815"/>
                    <a:pt x="1574" y="3733"/>
                  </a:cubicBezTo>
                  <a:cubicBezTo>
                    <a:pt x="1738" y="3716"/>
                    <a:pt x="1934" y="3683"/>
                    <a:pt x="2148" y="3651"/>
                  </a:cubicBezTo>
                  <a:cubicBezTo>
                    <a:pt x="3885" y="3306"/>
                    <a:pt x="4147" y="831"/>
                    <a:pt x="2688" y="159"/>
                  </a:cubicBezTo>
                  <a:cubicBezTo>
                    <a:pt x="2432" y="48"/>
                    <a:pt x="2195" y="1"/>
                    <a:pt x="19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2"/>
            <p:cNvSpPr/>
            <p:nvPr/>
          </p:nvSpPr>
          <p:spPr>
            <a:xfrm>
              <a:off x="1206025" y="1619550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3803" y="0"/>
                  </a:moveTo>
                  <a:lnTo>
                    <a:pt x="3803" y="0"/>
                  </a:lnTo>
                  <a:cubicBezTo>
                    <a:pt x="3885" y="803"/>
                    <a:pt x="3541" y="1574"/>
                    <a:pt x="2902" y="2049"/>
                  </a:cubicBezTo>
                  <a:cubicBezTo>
                    <a:pt x="2488" y="2366"/>
                    <a:pt x="1989" y="2467"/>
                    <a:pt x="1523" y="2467"/>
                  </a:cubicBezTo>
                  <a:cubicBezTo>
                    <a:pt x="713" y="2467"/>
                    <a:pt x="0" y="2164"/>
                    <a:pt x="0" y="2164"/>
                  </a:cubicBezTo>
                  <a:lnTo>
                    <a:pt x="0" y="2164"/>
                  </a:lnTo>
                  <a:cubicBezTo>
                    <a:pt x="1328" y="2869"/>
                    <a:pt x="1836" y="2639"/>
                    <a:pt x="2213" y="3049"/>
                  </a:cubicBezTo>
                  <a:cubicBezTo>
                    <a:pt x="2389" y="3232"/>
                    <a:pt x="2565" y="3287"/>
                    <a:pt x="2722" y="3287"/>
                  </a:cubicBezTo>
                  <a:cubicBezTo>
                    <a:pt x="2902" y="3287"/>
                    <a:pt x="3059" y="3215"/>
                    <a:pt x="3164" y="3180"/>
                  </a:cubicBezTo>
                  <a:cubicBezTo>
                    <a:pt x="3191" y="3173"/>
                    <a:pt x="3217" y="3170"/>
                    <a:pt x="3244" y="3170"/>
                  </a:cubicBezTo>
                  <a:cubicBezTo>
                    <a:pt x="3346" y="3170"/>
                    <a:pt x="3439" y="3220"/>
                    <a:pt x="3492" y="3311"/>
                  </a:cubicBezTo>
                  <a:cubicBezTo>
                    <a:pt x="3524" y="3098"/>
                    <a:pt x="3475" y="2901"/>
                    <a:pt x="3344" y="2721"/>
                  </a:cubicBezTo>
                  <a:cubicBezTo>
                    <a:pt x="3164" y="2524"/>
                    <a:pt x="2770" y="2508"/>
                    <a:pt x="2705" y="2508"/>
                  </a:cubicBezTo>
                  <a:cubicBezTo>
                    <a:pt x="3262" y="2475"/>
                    <a:pt x="3770" y="2180"/>
                    <a:pt x="4098" y="1721"/>
                  </a:cubicBezTo>
                  <a:cubicBezTo>
                    <a:pt x="4655" y="934"/>
                    <a:pt x="3803" y="0"/>
                    <a:pt x="3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2"/>
            <p:cNvSpPr/>
            <p:nvPr/>
          </p:nvSpPr>
          <p:spPr>
            <a:xfrm>
              <a:off x="1057275" y="1434125"/>
              <a:ext cx="111075" cy="157175"/>
            </a:xfrm>
            <a:custGeom>
              <a:rect b="b" l="l" r="r" t="t"/>
              <a:pathLst>
                <a:path extrusionOk="0" h="6287" w="4443">
                  <a:moveTo>
                    <a:pt x="1809" y="1"/>
                  </a:moveTo>
                  <a:cubicBezTo>
                    <a:pt x="1386" y="1"/>
                    <a:pt x="976" y="150"/>
                    <a:pt x="705" y="451"/>
                  </a:cubicBezTo>
                  <a:cubicBezTo>
                    <a:pt x="0" y="1090"/>
                    <a:pt x="443" y="2139"/>
                    <a:pt x="1033" y="2352"/>
                  </a:cubicBezTo>
                  <a:cubicBezTo>
                    <a:pt x="1156" y="2410"/>
                    <a:pt x="1291" y="2438"/>
                    <a:pt x="1426" y="2438"/>
                  </a:cubicBezTo>
                  <a:cubicBezTo>
                    <a:pt x="1562" y="2438"/>
                    <a:pt x="1697" y="2410"/>
                    <a:pt x="1820" y="2352"/>
                  </a:cubicBezTo>
                  <a:lnTo>
                    <a:pt x="1869" y="2336"/>
                  </a:lnTo>
                  <a:lnTo>
                    <a:pt x="1902" y="2303"/>
                  </a:lnTo>
                  <a:lnTo>
                    <a:pt x="1951" y="2270"/>
                  </a:lnTo>
                  <a:cubicBezTo>
                    <a:pt x="1967" y="2254"/>
                    <a:pt x="1984" y="2237"/>
                    <a:pt x="2000" y="2221"/>
                  </a:cubicBezTo>
                  <a:lnTo>
                    <a:pt x="2066" y="2155"/>
                  </a:lnTo>
                  <a:cubicBezTo>
                    <a:pt x="2229" y="1975"/>
                    <a:pt x="2311" y="1746"/>
                    <a:pt x="2279" y="1500"/>
                  </a:cubicBezTo>
                  <a:cubicBezTo>
                    <a:pt x="2236" y="1168"/>
                    <a:pt x="2025" y="1025"/>
                    <a:pt x="1829" y="1025"/>
                  </a:cubicBezTo>
                  <a:cubicBezTo>
                    <a:pt x="1725" y="1025"/>
                    <a:pt x="1626" y="1065"/>
                    <a:pt x="1557" y="1139"/>
                  </a:cubicBezTo>
                  <a:cubicBezTo>
                    <a:pt x="1394" y="1303"/>
                    <a:pt x="1443" y="1582"/>
                    <a:pt x="1639" y="1696"/>
                  </a:cubicBezTo>
                  <a:cubicBezTo>
                    <a:pt x="1716" y="1731"/>
                    <a:pt x="1785" y="1740"/>
                    <a:pt x="1845" y="1740"/>
                  </a:cubicBezTo>
                  <a:cubicBezTo>
                    <a:pt x="1924" y="1740"/>
                    <a:pt x="1988" y="1724"/>
                    <a:pt x="2033" y="1724"/>
                  </a:cubicBezTo>
                  <a:cubicBezTo>
                    <a:pt x="2086" y="1724"/>
                    <a:pt x="2115" y="1746"/>
                    <a:pt x="2115" y="1844"/>
                  </a:cubicBezTo>
                  <a:cubicBezTo>
                    <a:pt x="2082" y="2041"/>
                    <a:pt x="1967" y="2205"/>
                    <a:pt x="1787" y="2303"/>
                  </a:cubicBezTo>
                  <a:cubicBezTo>
                    <a:pt x="1680" y="2349"/>
                    <a:pt x="1563" y="2373"/>
                    <a:pt x="1445" y="2373"/>
                  </a:cubicBezTo>
                  <a:cubicBezTo>
                    <a:pt x="1309" y="2373"/>
                    <a:pt x="1172" y="2340"/>
                    <a:pt x="1049" y="2270"/>
                  </a:cubicBezTo>
                  <a:cubicBezTo>
                    <a:pt x="508" y="2057"/>
                    <a:pt x="148" y="1106"/>
                    <a:pt x="787" y="565"/>
                  </a:cubicBezTo>
                  <a:cubicBezTo>
                    <a:pt x="1033" y="320"/>
                    <a:pt x="1377" y="172"/>
                    <a:pt x="1721" y="172"/>
                  </a:cubicBezTo>
                  <a:cubicBezTo>
                    <a:pt x="2475" y="205"/>
                    <a:pt x="3295" y="762"/>
                    <a:pt x="3426" y="2221"/>
                  </a:cubicBezTo>
                  <a:cubicBezTo>
                    <a:pt x="3475" y="2778"/>
                    <a:pt x="3426" y="3319"/>
                    <a:pt x="3262" y="3860"/>
                  </a:cubicBezTo>
                  <a:cubicBezTo>
                    <a:pt x="3147" y="4319"/>
                    <a:pt x="2934" y="4745"/>
                    <a:pt x="2672" y="5139"/>
                  </a:cubicBezTo>
                  <a:cubicBezTo>
                    <a:pt x="2262" y="5630"/>
                    <a:pt x="1754" y="6024"/>
                    <a:pt x="1180" y="6286"/>
                  </a:cubicBezTo>
                  <a:cubicBezTo>
                    <a:pt x="1803" y="6040"/>
                    <a:pt x="2361" y="5647"/>
                    <a:pt x="2787" y="5122"/>
                  </a:cubicBezTo>
                  <a:cubicBezTo>
                    <a:pt x="3541" y="4286"/>
                    <a:pt x="4442" y="2254"/>
                    <a:pt x="3164" y="615"/>
                  </a:cubicBezTo>
                  <a:cubicBezTo>
                    <a:pt x="2827" y="207"/>
                    <a:pt x="2308" y="1"/>
                    <a:pt x="18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2"/>
            <p:cNvSpPr/>
            <p:nvPr/>
          </p:nvSpPr>
          <p:spPr>
            <a:xfrm>
              <a:off x="360225" y="1736200"/>
              <a:ext cx="211875" cy="254625"/>
            </a:xfrm>
            <a:custGeom>
              <a:rect b="b" l="l" r="r" t="t"/>
              <a:pathLst>
                <a:path extrusionOk="0" h="10185" w="8475">
                  <a:moveTo>
                    <a:pt x="2201" y="1"/>
                  </a:moveTo>
                  <a:cubicBezTo>
                    <a:pt x="1284" y="1"/>
                    <a:pt x="448" y="459"/>
                    <a:pt x="246" y="1169"/>
                  </a:cubicBezTo>
                  <a:cubicBezTo>
                    <a:pt x="1" y="1776"/>
                    <a:pt x="181" y="2464"/>
                    <a:pt x="705" y="2858"/>
                  </a:cubicBezTo>
                  <a:cubicBezTo>
                    <a:pt x="722" y="2874"/>
                    <a:pt x="738" y="2874"/>
                    <a:pt x="771" y="2890"/>
                  </a:cubicBezTo>
                  <a:cubicBezTo>
                    <a:pt x="999" y="3032"/>
                    <a:pt x="1257" y="3102"/>
                    <a:pt x="1517" y="3102"/>
                  </a:cubicBezTo>
                  <a:cubicBezTo>
                    <a:pt x="1798" y="3102"/>
                    <a:pt x="2081" y="3020"/>
                    <a:pt x="2328" y="2858"/>
                  </a:cubicBezTo>
                  <a:cubicBezTo>
                    <a:pt x="2476" y="2759"/>
                    <a:pt x="2607" y="2612"/>
                    <a:pt x="2656" y="2431"/>
                  </a:cubicBezTo>
                  <a:cubicBezTo>
                    <a:pt x="2800" y="2028"/>
                    <a:pt x="2501" y="1638"/>
                    <a:pt x="2115" y="1638"/>
                  </a:cubicBezTo>
                  <a:cubicBezTo>
                    <a:pt x="2062" y="1638"/>
                    <a:pt x="2007" y="1645"/>
                    <a:pt x="1951" y="1661"/>
                  </a:cubicBezTo>
                  <a:cubicBezTo>
                    <a:pt x="1623" y="1727"/>
                    <a:pt x="1427" y="2071"/>
                    <a:pt x="1558" y="2382"/>
                  </a:cubicBezTo>
                  <a:cubicBezTo>
                    <a:pt x="1633" y="2634"/>
                    <a:pt x="1922" y="2664"/>
                    <a:pt x="2052" y="2664"/>
                  </a:cubicBezTo>
                  <a:cubicBezTo>
                    <a:pt x="2091" y="2664"/>
                    <a:pt x="2115" y="2661"/>
                    <a:pt x="2115" y="2661"/>
                  </a:cubicBezTo>
                  <a:lnTo>
                    <a:pt x="2115" y="2661"/>
                  </a:lnTo>
                  <a:cubicBezTo>
                    <a:pt x="2082" y="2743"/>
                    <a:pt x="2017" y="2808"/>
                    <a:pt x="1935" y="2858"/>
                  </a:cubicBezTo>
                  <a:cubicBezTo>
                    <a:pt x="1820" y="2923"/>
                    <a:pt x="1689" y="2956"/>
                    <a:pt x="1558" y="2956"/>
                  </a:cubicBezTo>
                  <a:cubicBezTo>
                    <a:pt x="1427" y="2956"/>
                    <a:pt x="1296" y="2923"/>
                    <a:pt x="1181" y="2858"/>
                  </a:cubicBezTo>
                  <a:cubicBezTo>
                    <a:pt x="1099" y="2825"/>
                    <a:pt x="1017" y="2776"/>
                    <a:pt x="951" y="2710"/>
                  </a:cubicBezTo>
                  <a:cubicBezTo>
                    <a:pt x="509" y="2333"/>
                    <a:pt x="427" y="1087"/>
                    <a:pt x="1148" y="514"/>
                  </a:cubicBezTo>
                  <a:cubicBezTo>
                    <a:pt x="1472" y="278"/>
                    <a:pt x="1863" y="148"/>
                    <a:pt x="2260" y="148"/>
                  </a:cubicBezTo>
                  <a:cubicBezTo>
                    <a:pt x="2304" y="148"/>
                    <a:pt x="2349" y="150"/>
                    <a:pt x="2394" y="153"/>
                  </a:cubicBezTo>
                  <a:cubicBezTo>
                    <a:pt x="2525" y="153"/>
                    <a:pt x="2656" y="186"/>
                    <a:pt x="2787" y="219"/>
                  </a:cubicBezTo>
                  <a:cubicBezTo>
                    <a:pt x="3885" y="481"/>
                    <a:pt x="4590" y="1645"/>
                    <a:pt x="4836" y="2858"/>
                  </a:cubicBezTo>
                  <a:cubicBezTo>
                    <a:pt x="4836" y="2874"/>
                    <a:pt x="4836" y="2874"/>
                    <a:pt x="4836" y="2874"/>
                  </a:cubicBezTo>
                  <a:cubicBezTo>
                    <a:pt x="5066" y="4120"/>
                    <a:pt x="4836" y="5365"/>
                    <a:pt x="4902" y="6480"/>
                  </a:cubicBezTo>
                  <a:cubicBezTo>
                    <a:pt x="4852" y="7496"/>
                    <a:pt x="5246" y="8480"/>
                    <a:pt x="5983" y="9185"/>
                  </a:cubicBezTo>
                  <a:cubicBezTo>
                    <a:pt x="6672" y="9808"/>
                    <a:pt x="7557" y="10152"/>
                    <a:pt x="8475" y="10185"/>
                  </a:cubicBezTo>
                  <a:cubicBezTo>
                    <a:pt x="7573" y="10119"/>
                    <a:pt x="6705" y="9742"/>
                    <a:pt x="6033" y="9135"/>
                  </a:cubicBezTo>
                  <a:cubicBezTo>
                    <a:pt x="5328" y="8431"/>
                    <a:pt x="4967" y="7464"/>
                    <a:pt x="5033" y="6480"/>
                  </a:cubicBezTo>
                  <a:cubicBezTo>
                    <a:pt x="4984" y="5382"/>
                    <a:pt x="5229" y="4153"/>
                    <a:pt x="4984" y="2858"/>
                  </a:cubicBezTo>
                  <a:lnTo>
                    <a:pt x="4984" y="2841"/>
                  </a:lnTo>
                  <a:cubicBezTo>
                    <a:pt x="4754" y="1579"/>
                    <a:pt x="4000" y="333"/>
                    <a:pt x="2820" y="71"/>
                  </a:cubicBezTo>
                  <a:cubicBezTo>
                    <a:pt x="2614" y="23"/>
                    <a:pt x="2406" y="1"/>
                    <a:pt x="22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2"/>
            <p:cNvSpPr/>
            <p:nvPr/>
          </p:nvSpPr>
          <p:spPr>
            <a:xfrm>
              <a:off x="407775" y="1771775"/>
              <a:ext cx="58200" cy="52575"/>
            </a:xfrm>
            <a:custGeom>
              <a:rect b="b" l="l" r="r" t="t"/>
              <a:pathLst>
                <a:path extrusionOk="0" h="2103" w="2328">
                  <a:moveTo>
                    <a:pt x="1812" y="0"/>
                  </a:moveTo>
                  <a:cubicBezTo>
                    <a:pt x="1331" y="0"/>
                    <a:pt x="1020" y="389"/>
                    <a:pt x="934" y="1090"/>
                  </a:cubicBezTo>
                  <a:cubicBezTo>
                    <a:pt x="918" y="1205"/>
                    <a:pt x="885" y="1336"/>
                    <a:pt x="820" y="1435"/>
                  </a:cubicBezTo>
                  <a:cubicBezTo>
                    <a:pt x="619" y="1761"/>
                    <a:pt x="246" y="1799"/>
                    <a:pt x="81" y="1799"/>
                  </a:cubicBezTo>
                  <a:cubicBezTo>
                    <a:pt x="31" y="1799"/>
                    <a:pt x="0" y="1795"/>
                    <a:pt x="0" y="1795"/>
                  </a:cubicBezTo>
                  <a:lnTo>
                    <a:pt x="0" y="1795"/>
                  </a:lnTo>
                  <a:cubicBezTo>
                    <a:pt x="131" y="1850"/>
                    <a:pt x="709" y="2102"/>
                    <a:pt x="1245" y="2102"/>
                  </a:cubicBezTo>
                  <a:cubicBezTo>
                    <a:pt x="1510" y="2102"/>
                    <a:pt x="1766" y="2040"/>
                    <a:pt x="1951" y="1861"/>
                  </a:cubicBezTo>
                  <a:cubicBezTo>
                    <a:pt x="2065" y="1746"/>
                    <a:pt x="2164" y="1599"/>
                    <a:pt x="2213" y="1435"/>
                  </a:cubicBezTo>
                  <a:cubicBezTo>
                    <a:pt x="2328" y="992"/>
                    <a:pt x="2082" y="549"/>
                    <a:pt x="1967" y="386"/>
                  </a:cubicBezTo>
                  <a:cubicBezTo>
                    <a:pt x="1869" y="271"/>
                    <a:pt x="1901" y="107"/>
                    <a:pt x="2033" y="25"/>
                  </a:cubicBezTo>
                  <a:cubicBezTo>
                    <a:pt x="1956" y="8"/>
                    <a:pt x="1882" y="0"/>
                    <a:pt x="181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2"/>
            <p:cNvSpPr/>
            <p:nvPr/>
          </p:nvSpPr>
          <p:spPr>
            <a:xfrm>
              <a:off x="306950" y="1737050"/>
              <a:ext cx="73800" cy="48825"/>
            </a:xfrm>
            <a:custGeom>
              <a:rect b="b" l="l" r="r" t="t"/>
              <a:pathLst>
                <a:path extrusionOk="0" h="1953" w="2952">
                  <a:moveTo>
                    <a:pt x="2030" y="0"/>
                  </a:moveTo>
                  <a:cubicBezTo>
                    <a:pt x="333" y="0"/>
                    <a:pt x="296" y="1081"/>
                    <a:pt x="296" y="1365"/>
                  </a:cubicBezTo>
                  <a:cubicBezTo>
                    <a:pt x="296" y="1545"/>
                    <a:pt x="181" y="1725"/>
                    <a:pt x="1" y="1791"/>
                  </a:cubicBezTo>
                  <a:cubicBezTo>
                    <a:pt x="268" y="1904"/>
                    <a:pt x="503" y="1952"/>
                    <a:pt x="708" y="1952"/>
                  </a:cubicBezTo>
                  <a:cubicBezTo>
                    <a:pt x="1460" y="1952"/>
                    <a:pt x="1827" y="1306"/>
                    <a:pt x="2033" y="791"/>
                  </a:cubicBezTo>
                  <a:cubicBezTo>
                    <a:pt x="2197" y="398"/>
                    <a:pt x="2541" y="135"/>
                    <a:pt x="2951" y="86"/>
                  </a:cubicBezTo>
                  <a:cubicBezTo>
                    <a:pt x="2600" y="27"/>
                    <a:pt x="2294" y="0"/>
                    <a:pt x="20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2"/>
            <p:cNvSpPr/>
            <p:nvPr/>
          </p:nvSpPr>
          <p:spPr>
            <a:xfrm>
              <a:off x="278275" y="1736375"/>
              <a:ext cx="36075" cy="28150"/>
            </a:xfrm>
            <a:custGeom>
              <a:rect b="b" l="l" r="r" t="t"/>
              <a:pathLst>
                <a:path extrusionOk="0" h="1126" w="1443">
                  <a:moveTo>
                    <a:pt x="475" y="1"/>
                  </a:moveTo>
                  <a:cubicBezTo>
                    <a:pt x="427" y="1"/>
                    <a:pt x="377" y="10"/>
                    <a:pt x="328" y="31"/>
                  </a:cubicBezTo>
                  <a:cubicBezTo>
                    <a:pt x="99" y="146"/>
                    <a:pt x="0" y="425"/>
                    <a:pt x="99" y="654"/>
                  </a:cubicBezTo>
                  <a:cubicBezTo>
                    <a:pt x="181" y="867"/>
                    <a:pt x="361" y="1015"/>
                    <a:pt x="574" y="1080"/>
                  </a:cubicBezTo>
                  <a:cubicBezTo>
                    <a:pt x="652" y="1110"/>
                    <a:pt x="735" y="1125"/>
                    <a:pt x="818" y="1125"/>
                  </a:cubicBezTo>
                  <a:cubicBezTo>
                    <a:pt x="961" y="1125"/>
                    <a:pt x="1105" y="1081"/>
                    <a:pt x="1230" y="998"/>
                  </a:cubicBezTo>
                  <a:cubicBezTo>
                    <a:pt x="1361" y="884"/>
                    <a:pt x="1443" y="703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4" y="902"/>
                    <a:pt x="763" y="902"/>
                  </a:cubicBezTo>
                  <a:cubicBezTo>
                    <a:pt x="749" y="902"/>
                    <a:pt x="736" y="901"/>
                    <a:pt x="722" y="900"/>
                  </a:cubicBezTo>
                  <a:cubicBezTo>
                    <a:pt x="148" y="834"/>
                    <a:pt x="66" y="261"/>
                    <a:pt x="345" y="113"/>
                  </a:cubicBezTo>
                  <a:cubicBezTo>
                    <a:pt x="388" y="85"/>
                    <a:pt x="435" y="71"/>
                    <a:pt x="481" y="71"/>
                  </a:cubicBezTo>
                  <a:cubicBezTo>
                    <a:pt x="593" y="71"/>
                    <a:pt x="698" y="150"/>
                    <a:pt x="722" y="277"/>
                  </a:cubicBezTo>
                  <a:cubicBezTo>
                    <a:pt x="733" y="389"/>
                    <a:pt x="645" y="455"/>
                    <a:pt x="594" y="455"/>
                  </a:cubicBezTo>
                  <a:cubicBezTo>
                    <a:pt x="569" y="455"/>
                    <a:pt x="552" y="440"/>
                    <a:pt x="558" y="408"/>
                  </a:cubicBezTo>
                  <a:cubicBezTo>
                    <a:pt x="582" y="335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4"/>
                  </a:cubicBezTo>
                  <a:cubicBezTo>
                    <a:pt x="263" y="359"/>
                    <a:pt x="394" y="523"/>
                    <a:pt x="394" y="523"/>
                  </a:cubicBezTo>
                  <a:cubicBezTo>
                    <a:pt x="442" y="567"/>
                    <a:pt x="499" y="586"/>
                    <a:pt x="556" y="586"/>
                  </a:cubicBezTo>
                  <a:cubicBezTo>
                    <a:pt x="690" y="586"/>
                    <a:pt x="820" y="476"/>
                    <a:pt x="820" y="326"/>
                  </a:cubicBezTo>
                  <a:cubicBezTo>
                    <a:pt x="807" y="133"/>
                    <a:pt x="652" y="1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2"/>
            <p:cNvSpPr/>
            <p:nvPr/>
          </p:nvSpPr>
          <p:spPr>
            <a:xfrm>
              <a:off x="866725" y="1772375"/>
              <a:ext cx="30350" cy="84450"/>
            </a:xfrm>
            <a:custGeom>
              <a:rect b="b" l="l" r="r" t="t"/>
              <a:pathLst>
                <a:path extrusionOk="0" h="3378" w="1214">
                  <a:moveTo>
                    <a:pt x="607" y="1"/>
                  </a:moveTo>
                  <a:lnTo>
                    <a:pt x="574" y="329"/>
                  </a:lnTo>
                  <a:cubicBezTo>
                    <a:pt x="541" y="607"/>
                    <a:pt x="443" y="870"/>
                    <a:pt x="295" y="1099"/>
                  </a:cubicBezTo>
                  <a:cubicBezTo>
                    <a:pt x="230" y="1198"/>
                    <a:pt x="164" y="1296"/>
                    <a:pt x="115" y="1411"/>
                  </a:cubicBezTo>
                  <a:cubicBezTo>
                    <a:pt x="0" y="1656"/>
                    <a:pt x="49" y="1952"/>
                    <a:pt x="230" y="2165"/>
                  </a:cubicBezTo>
                  <a:cubicBezTo>
                    <a:pt x="426" y="2427"/>
                    <a:pt x="541" y="2722"/>
                    <a:pt x="574" y="3050"/>
                  </a:cubicBezTo>
                  <a:cubicBezTo>
                    <a:pt x="590" y="3132"/>
                    <a:pt x="607" y="3378"/>
                    <a:pt x="607" y="3378"/>
                  </a:cubicBezTo>
                  <a:cubicBezTo>
                    <a:pt x="623" y="3378"/>
                    <a:pt x="640" y="3132"/>
                    <a:pt x="640" y="3050"/>
                  </a:cubicBezTo>
                  <a:cubicBezTo>
                    <a:pt x="689" y="2722"/>
                    <a:pt x="803" y="2427"/>
                    <a:pt x="1000" y="2165"/>
                  </a:cubicBezTo>
                  <a:cubicBezTo>
                    <a:pt x="1180" y="1952"/>
                    <a:pt x="1213" y="1656"/>
                    <a:pt x="1115" y="1411"/>
                  </a:cubicBezTo>
                  <a:cubicBezTo>
                    <a:pt x="1066" y="1296"/>
                    <a:pt x="1000" y="1198"/>
                    <a:pt x="935" y="1099"/>
                  </a:cubicBezTo>
                  <a:cubicBezTo>
                    <a:pt x="771" y="870"/>
                    <a:pt x="689" y="607"/>
                    <a:pt x="656" y="329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2"/>
            <p:cNvSpPr/>
            <p:nvPr/>
          </p:nvSpPr>
          <p:spPr>
            <a:xfrm>
              <a:off x="812225" y="1748625"/>
              <a:ext cx="69675" cy="203675"/>
            </a:xfrm>
            <a:custGeom>
              <a:rect b="b" l="l" r="r" t="t"/>
              <a:pathLst>
                <a:path extrusionOk="0" h="8147" w="2787">
                  <a:moveTo>
                    <a:pt x="2082" y="0"/>
                  </a:moveTo>
                  <a:lnTo>
                    <a:pt x="2082" y="0"/>
                  </a:lnTo>
                  <a:cubicBezTo>
                    <a:pt x="2377" y="967"/>
                    <a:pt x="1312" y="1230"/>
                    <a:pt x="689" y="2361"/>
                  </a:cubicBezTo>
                  <a:cubicBezTo>
                    <a:pt x="590" y="2541"/>
                    <a:pt x="508" y="2721"/>
                    <a:pt x="443" y="2918"/>
                  </a:cubicBezTo>
                  <a:cubicBezTo>
                    <a:pt x="0" y="4278"/>
                    <a:pt x="263" y="5229"/>
                    <a:pt x="1574" y="6147"/>
                  </a:cubicBezTo>
                  <a:cubicBezTo>
                    <a:pt x="2705" y="6934"/>
                    <a:pt x="2770" y="7999"/>
                    <a:pt x="2770" y="8147"/>
                  </a:cubicBezTo>
                  <a:cubicBezTo>
                    <a:pt x="2787" y="7655"/>
                    <a:pt x="2623" y="7163"/>
                    <a:pt x="2328" y="6753"/>
                  </a:cubicBezTo>
                  <a:cubicBezTo>
                    <a:pt x="2033" y="6327"/>
                    <a:pt x="1639" y="6081"/>
                    <a:pt x="1049" y="5573"/>
                  </a:cubicBezTo>
                  <a:cubicBezTo>
                    <a:pt x="869" y="5409"/>
                    <a:pt x="738" y="5196"/>
                    <a:pt x="656" y="4967"/>
                  </a:cubicBezTo>
                  <a:cubicBezTo>
                    <a:pt x="312" y="4147"/>
                    <a:pt x="984" y="3279"/>
                    <a:pt x="1312" y="2902"/>
                  </a:cubicBezTo>
                  <a:cubicBezTo>
                    <a:pt x="1459" y="2738"/>
                    <a:pt x="1656" y="2557"/>
                    <a:pt x="1852" y="2361"/>
                  </a:cubicBezTo>
                  <a:cubicBezTo>
                    <a:pt x="2229" y="2016"/>
                    <a:pt x="2475" y="1574"/>
                    <a:pt x="2574" y="1082"/>
                  </a:cubicBezTo>
                  <a:cubicBezTo>
                    <a:pt x="2721" y="181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2"/>
            <p:cNvSpPr/>
            <p:nvPr/>
          </p:nvSpPr>
          <p:spPr>
            <a:xfrm>
              <a:off x="737100" y="1512600"/>
              <a:ext cx="60800" cy="136475"/>
            </a:xfrm>
            <a:custGeom>
              <a:rect b="b" l="l" r="r" t="t"/>
              <a:pathLst>
                <a:path extrusionOk="0" h="5459" w="2432">
                  <a:moveTo>
                    <a:pt x="991" y="1"/>
                  </a:moveTo>
                  <a:cubicBezTo>
                    <a:pt x="629" y="1"/>
                    <a:pt x="0" y="573"/>
                    <a:pt x="284" y="2426"/>
                  </a:cubicBezTo>
                  <a:cubicBezTo>
                    <a:pt x="612" y="4458"/>
                    <a:pt x="2169" y="5409"/>
                    <a:pt x="2432" y="5458"/>
                  </a:cubicBezTo>
                  <a:cubicBezTo>
                    <a:pt x="2432" y="5458"/>
                    <a:pt x="907" y="4475"/>
                    <a:pt x="776" y="2803"/>
                  </a:cubicBezTo>
                  <a:cubicBezTo>
                    <a:pt x="645" y="1131"/>
                    <a:pt x="1153" y="1098"/>
                    <a:pt x="1317" y="738"/>
                  </a:cubicBezTo>
                  <a:cubicBezTo>
                    <a:pt x="1481" y="377"/>
                    <a:pt x="1399" y="115"/>
                    <a:pt x="1087" y="16"/>
                  </a:cubicBezTo>
                  <a:cubicBezTo>
                    <a:pt x="1058" y="6"/>
                    <a:pt x="1026" y="1"/>
                    <a:pt x="9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2"/>
            <p:cNvSpPr/>
            <p:nvPr/>
          </p:nvSpPr>
          <p:spPr>
            <a:xfrm>
              <a:off x="709775" y="1475275"/>
              <a:ext cx="132375" cy="177475"/>
            </a:xfrm>
            <a:custGeom>
              <a:rect b="b" l="l" r="r" t="t"/>
              <a:pathLst>
                <a:path extrusionOk="0" h="7099" w="5295">
                  <a:moveTo>
                    <a:pt x="3585" y="1"/>
                  </a:moveTo>
                  <a:cubicBezTo>
                    <a:pt x="3382" y="1"/>
                    <a:pt x="3194" y="23"/>
                    <a:pt x="3033" y="50"/>
                  </a:cubicBezTo>
                  <a:cubicBezTo>
                    <a:pt x="2590" y="132"/>
                    <a:pt x="2180" y="296"/>
                    <a:pt x="1836" y="559"/>
                  </a:cubicBezTo>
                  <a:cubicBezTo>
                    <a:pt x="0" y="1903"/>
                    <a:pt x="345" y="4296"/>
                    <a:pt x="886" y="5443"/>
                  </a:cubicBezTo>
                  <a:cubicBezTo>
                    <a:pt x="1181" y="6115"/>
                    <a:pt x="1672" y="6689"/>
                    <a:pt x="2279" y="7099"/>
                  </a:cubicBezTo>
                  <a:cubicBezTo>
                    <a:pt x="1689" y="6673"/>
                    <a:pt x="1230" y="6082"/>
                    <a:pt x="968" y="5394"/>
                  </a:cubicBezTo>
                  <a:cubicBezTo>
                    <a:pt x="459" y="4247"/>
                    <a:pt x="197" y="1952"/>
                    <a:pt x="1935" y="690"/>
                  </a:cubicBezTo>
                  <a:cubicBezTo>
                    <a:pt x="2358" y="375"/>
                    <a:pt x="2909" y="183"/>
                    <a:pt x="3421" y="183"/>
                  </a:cubicBezTo>
                  <a:cubicBezTo>
                    <a:pt x="3841" y="183"/>
                    <a:pt x="4235" y="312"/>
                    <a:pt x="4508" y="608"/>
                  </a:cubicBezTo>
                  <a:cubicBezTo>
                    <a:pt x="5154" y="1238"/>
                    <a:pt x="4670" y="2297"/>
                    <a:pt x="3982" y="2297"/>
                  </a:cubicBezTo>
                  <a:cubicBezTo>
                    <a:pt x="3972" y="2297"/>
                    <a:pt x="3961" y="2297"/>
                    <a:pt x="3951" y="2296"/>
                  </a:cubicBezTo>
                  <a:cubicBezTo>
                    <a:pt x="3921" y="2299"/>
                    <a:pt x="3891" y="2301"/>
                    <a:pt x="3861" y="2301"/>
                  </a:cubicBezTo>
                  <a:cubicBezTo>
                    <a:pt x="3600" y="2301"/>
                    <a:pt x="3360" y="2173"/>
                    <a:pt x="3213" y="1952"/>
                  </a:cubicBezTo>
                  <a:cubicBezTo>
                    <a:pt x="3164" y="1837"/>
                    <a:pt x="3131" y="1706"/>
                    <a:pt x="3148" y="1591"/>
                  </a:cubicBezTo>
                  <a:cubicBezTo>
                    <a:pt x="3177" y="1334"/>
                    <a:pt x="3255" y="1256"/>
                    <a:pt x="3308" y="1256"/>
                  </a:cubicBezTo>
                  <a:cubicBezTo>
                    <a:pt x="3343" y="1256"/>
                    <a:pt x="3367" y="1290"/>
                    <a:pt x="3361" y="1329"/>
                  </a:cubicBezTo>
                  <a:cubicBezTo>
                    <a:pt x="3317" y="1561"/>
                    <a:pt x="3504" y="1766"/>
                    <a:pt x="3728" y="1766"/>
                  </a:cubicBezTo>
                  <a:cubicBezTo>
                    <a:pt x="3758" y="1766"/>
                    <a:pt x="3789" y="1763"/>
                    <a:pt x="3820" y="1755"/>
                  </a:cubicBezTo>
                  <a:cubicBezTo>
                    <a:pt x="4229" y="1706"/>
                    <a:pt x="4328" y="1149"/>
                    <a:pt x="3967" y="952"/>
                  </a:cubicBezTo>
                  <a:cubicBezTo>
                    <a:pt x="3874" y="905"/>
                    <a:pt x="3775" y="883"/>
                    <a:pt x="3679" y="883"/>
                  </a:cubicBezTo>
                  <a:cubicBezTo>
                    <a:pt x="3371" y="883"/>
                    <a:pt x="3083" y="1106"/>
                    <a:pt x="3033" y="1444"/>
                  </a:cubicBezTo>
                  <a:cubicBezTo>
                    <a:pt x="2984" y="1772"/>
                    <a:pt x="3148" y="2116"/>
                    <a:pt x="3443" y="2263"/>
                  </a:cubicBezTo>
                  <a:lnTo>
                    <a:pt x="3459" y="2280"/>
                  </a:lnTo>
                  <a:lnTo>
                    <a:pt x="3475" y="2280"/>
                  </a:lnTo>
                  <a:cubicBezTo>
                    <a:pt x="3574" y="2329"/>
                    <a:pt x="3672" y="2362"/>
                    <a:pt x="3787" y="2394"/>
                  </a:cubicBezTo>
                  <a:cubicBezTo>
                    <a:pt x="3875" y="2413"/>
                    <a:pt x="3962" y="2422"/>
                    <a:pt x="4048" y="2422"/>
                  </a:cubicBezTo>
                  <a:cubicBezTo>
                    <a:pt x="4653" y="2422"/>
                    <a:pt x="5188" y="1991"/>
                    <a:pt x="5246" y="1460"/>
                  </a:cubicBezTo>
                  <a:cubicBezTo>
                    <a:pt x="5295" y="1050"/>
                    <a:pt x="5131" y="657"/>
                    <a:pt x="4819" y="378"/>
                  </a:cubicBezTo>
                  <a:cubicBezTo>
                    <a:pt x="4429" y="85"/>
                    <a:pt x="3981" y="1"/>
                    <a:pt x="35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2"/>
            <p:cNvSpPr/>
            <p:nvPr/>
          </p:nvSpPr>
          <p:spPr>
            <a:xfrm>
              <a:off x="790900" y="1428900"/>
              <a:ext cx="182400" cy="128375"/>
            </a:xfrm>
            <a:custGeom>
              <a:rect b="b" l="l" r="r" t="t"/>
              <a:pathLst>
                <a:path extrusionOk="0" h="5135" w="7296">
                  <a:moveTo>
                    <a:pt x="1741" y="0"/>
                  </a:moveTo>
                  <a:cubicBezTo>
                    <a:pt x="1344" y="0"/>
                    <a:pt x="955" y="171"/>
                    <a:pt x="689" y="496"/>
                  </a:cubicBezTo>
                  <a:cubicBezTo>
                    <a:pt x="595" y="628"/>
                    <a:pt x="446" y="700"/>
                    <a:pt x="299" y="700"/>
                  </a:cubicBezTo>
                  <a:cubicBezTo>
                    <a:pt x="191" y="700"/>
                    <a:pt x="84" y="661"/>
                    <a:pt x="1" y="578"/>
                  </a:cubicBezTo>
                  <a:lnTo>
                    <a:pt x="1" y="578"/>
                  </a:lnTo>
                  <a:cubicBezTo>
                    <a:pt x="17" y="955"/>
                    <a:pt x="50" y="1020"/>
                    <a:pt x="1755" y="1725"/>
                  </a:cubicBezTo>
                  <a:cubicBezTo>
                    <a:pt x="3066" y="2282"/>
                    <a:pt x="3509" y="4249"/>
                    <a:pt x="3640" y="5135"/>
                  </a:cubicBezTo>
                  <a:cubicBezTo>
                    <a:pt x="3787" y="4249"/>
                    <a:pt x="4230" y="2282"/>
                    <a:pt x="5541" y="1725"/>
                  </a:cubicBezTo>
                  <a:cubicBezTo>
                    <a:pt x="7246" y="1020"/>
                    <a:pt x="7262" y="955"/>
                    <a:pt x="7295" y="578"/>
                  </a:cubicBezTo>
                  <a:lnTo>
                    <a:pt x="7295" y="578"/>
                  </a:lnTo>
                  <a:cubicBezTo>
                    <a:pt x="7205" y="661"/>
                    <a:pt x="7094" y="700"/>
                    <a:pt x="6985" y="700"/>
                  </a:cubicBezTo>
                  <a:cubicBezTo>
                    <a:pt x="6836" y="700"/>
                    <a:pt x="6692" y="628"/>
                    <a:pt x="6607" y="496"/>
                  </a:cubicBezTo>
                  <a:cubicBezTo>
                    <a:pt x="6331" y="171"/>
                    <a:pt x="5938" y="0"/>
                    <a:pt x="5543" y="0"/>
                  </a:cubicBezTo>
                  <a:cubicBezTo>
                    <a:pt x="5280" y="0"/>
                    <a:pt x="5017" y="76"/>
                    <a:pt x="4787" y="234"/>
                  </a:cubicBezTo>
                  <a:cubicBezTo>
                    <a:pt x="4213" y="643"/>
                    <a:pt x="3836" y="1447"/>
                    <a:pt x="3640" y="2643"/>
                  </a:cubicBezTo>
                  <a:cubicBezTo>
                    <a:pt x="3459" y="1447"/>
                    <a:pt x="3082" y="627"/>
                    <a:pt x="2509" y="234"/>
                  </a:cubicBezTo>
                  <a:cubicBezTo>
                    <a:pt x="2273" y="76"/>
                    <a:pt x="2005" y="0"/>
                    <a:pt x="17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2"/>
            <p:cNvSpPr/>
            <p:nvPr/>
          </p:nvSpPr>
          <p:spPr>
            <a:xfrm>
              <a:off x="848700" y="1357275"/>
              <a:ext cx="66800" cy="111075"/>
            </a:xfrm>
            <a:custGeom>
              <a:rect b="b" l="l" r="r" t="t"/>
              <a:pathLst>
                <a:path extrusionOk="0" h="4443" w="2672">
                  <a:moveTo>
                    <a:pt x="1344" y="1"/>
                  </a:moveTo>
                  <a:cubicBezTo>
                    <a:pt x="1246" y="165"/>
                    <a:pt x="1147" y="312"/>
                    <a:pt x="1016" y="427"/>
                  </a:cubicBezTo>
                  <a:cubicBezTo>
                    <a:pt x="557" y="853"/>
                    <a:pt x="0" y="1722"/>
                    <a:pt x="738" y="2918"/>
                  </a:cubicBezTo>
                  <a:cubicBezTo>
                    <a:pt x="1016" y="3394"/>
                    <a:pt x="1213" y="3902"/>
                    <a:pt x="1328" y="4443"/>
                  </a:cubicBezTo>
                  <a:cubicBezTo>
                    <a:pt x="1459" y="3902"/>
                    <a:pt x="1656" y="3377"/>
                    <a:pt x="1951" y="2918"/>
                  </a:cubicBezTo>
                  <a:cubicBezTo>
                    <a:pt x="2672" y="1722"/>
                    <a:pt x="2115" y="869"/>
                    <a:pt x="1672" y="427"/>
                  </a:cubicBezTo>
                  <a:cubicBezTo>
                    <a:pt x="1541" y="312"/>
                    <a:pt x="1426" y="165"/>
                    <a:pt x="1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2"/>
            <p:cNvSpPr/>
            <p:nvPr/>
          </p:nvSpPr>
          <p:spPr>
            <a:xfrm>
              <a:off x="805650" y="1252725"/>
              <a:ext cx="152875" cy="167675"/>
            </a:xfrm>
            <a:custGeom>
              <a:rect b="b" l="l" r="r" t="t"/>
              <a:pathLst>
                <a:path extrusionOk="0" h="6707" w="6115">
                  <a:moveTo>
                    <a:pt x="1900" y="6703"/>
                  </a:moveTo>
                  <a:cubicBezTo>
                    <a:pt x="1901" y="6704"/>
                    <a:pt x="1902" y="6705"/>
                    <a:pt x="1902" y="6707"/>
                  </a:cubicBezTo>
                  <a:cubicBezTo>
                    <a:pt x="1902" y="6706"/>
                    <a:pt x="1901" y="6704"/>
                    <a:pt x="1900" y="6703"/>
                  </a:cubicBezTo>
                  <a:close/>
                  <a:moveTo>
                    <a:pt x="1593" y="0"/>
                  </a:moveTo>
                  <a:cubicBezTo>
                    <a:pt x="1195" y="0"/>
                    <a:pt x="805" y="155"/>
                    <a:pt x="575" y="445"/>
                  </a:cubicBezTo>
                  <a:cubicBezTo>
                    <a:pt x="1" y="1101"/>
                    <a:pt x="476" y="2068"/>
                    <a:pt x="1132" y="2101"/>
                  </a:cubicBezTo>
                  <a:cubicBezTo>
                    <a:pt x="1151" y="2102"/>
                    <a:pt x="1169" y="2102"/>
                    <a:pt x="1187" y="2102"/>
                  </a:cubicBezTo>
                  <a:cubicBezTo>
                    <a:pt x="1784" y="2102"/>
                    <a:pt x="1997" y="1584"/>
                    <a:pt x="1870" y="1281"/>
                  </a:cubicBezTo>
                  <a:cubicBezTo>
                    <a:pt x="1827" y="1113"/>
                    <a:pt x="1665" y="992"/>
                    <a:pt x="1495" y="992"/>
                  </a:cubicBezTo>
                  <a:cubicBezTo>
                    <a:pt x="1467" y="992"/>
                    <a:pt x="1439" y="996"/>
                    <a:pt x="1411" y="1003"/>
                  </a:cubicBezTo>
                  <a:cubicBezTo>
                    <a:pt x="1247" y="1019"/>
                    <a:pt x="1148" y="1167"/>
                    <a:pt x="1165" y="1314"/>
                  </a:cubicBezTo>
                  <a:cubicBezTo>
                    <a:pt x="1154" y="1470"/>
                    <a:pt x="1275" y="1566"/>
                    <a:pt x="1403" y="1566"/>
                  </a:cubicBezTo>
                  <a:cubicBezTo>
                    <a:pt x="1477" y="1566"/>
                    <a:pt x="1553" y="1534"/>
                    <a:pt x="1607" y="1462"/>
                  </a:cubicBezTo>
                  <a:cubicBezTo>
                    <a:pt x="1648" y="1398"/>
                    <a:pt x="1690" y="1373"/>
                    <a:pt x="1727" y="1373"/>
                  </a:cubicBezTo>
                  <a:cubicBezTo>
                    <a:pt x="1796" y="1373"/>
                    <a:pt x="1847" y="1459"/>
                    <a:pt x="1837" y="1544"/>
                  </a:cubicBezTo>
                  <a:cubicBezTo>
                    <a:pt x="1747" y="1788"/>
                    <a:pt x="1516" y="1941"/>
                    <a:pt x="1271" y="1941"/>
                  </a:cubicBezTo>
                  <a:cubicBezTo>
                    <a:pt x="1203" y="1941"/>
                    <a:pt x="1134" y="1929"/>
                    <a:pt x="1066" y="1904"/>
                  </a:cubicBezTo>
                  <a:cubicBezTo>
                    <a:pt x="657" y="1790"/>
                    <a:pt x="460" y="1052"/>
                    <a:pt x="1017" y="659"/>
                  </a:cubicBezTo>
                  <a:cubicBezTo>
                    <a:pt x="1144" y="566"/>
                    <a:pt x="1328" y="517"/>
                    <a:pt x="1534" y="517"/>
                  </a:cubicBezTo>
                  <a:cubicBezTo>
                    <a:pt x="2130" y="517"/>
                    <a:pt x="2903" y="930"/>
                    <a:pt x="2951" y="1904"/>
                  </a:cubicBezTo>
                  <a:cubicBezTo>
                    <a:pt x="2951" y="3068"/>
                    <a:pt x="2017" y="4117"/>
                    <a:pt x="1771" y="4887"/>
                  </a:cubicBezTo>
                  <a:cubicBezTo>
                    <a:pt x="1417" y="5949"/>
                    <a:pt x="1853" y="6616"/>
                    <a:pt x="1900" y="6703"/>
                  </a:cubicBezTo>
                  <a:lnTo>
                    <a:pt x="1900" y="6703"/>
                  </a:lnTo>
                  <a:cubicBezTo>
                    <a:pt x="1607" y="6146"/>
                    <a:pt x="1592" y="5492"/>
                    <a:pt x="1853" y="4920"/>
                  </a:cubicBezTo>
                  <a:cubicBezTo>
                    <a:pt x="2050" y="4396"/>
                    <a:pt x="2476" y="3838"/>
                    <a:pt x="2804" y="3134"/>
                  </a:cubicBezTo>
                  <a:cubicBezTo>
                    <a:pt x="2919" y="2921"/>
                    <a:pt x="3001" y="2675"/>
                    <a:pt x="3050" y="2429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8"/>
                    <a:pt x="4066" y="4396"/>
                    <a:pt x="4263" y="4920"/>
                  </a:cubicBezTo>
                  <a:cubicBezTo>
                    <a:pt x="4509" y="5494"/>
                    <a:pt x="4492" y="6150"/>
                    <a:pt x="4214" y="6707"/>
                  </a:cubicBezTo>
                  <a:cubicBezTo>
                    <a:pt x="4246" y="6641"/>
                    <a:pt x="4705" y="5969"/>
                    <a:pt x="4345" y="4887"/>
                  </a:cubicBezTo>
                  <a:cubicBezTo>
                    <a:pt x="4082" y="4117"/>
                    <a:pt x="3165" y="3068"/>
                    <a:pt x="3148" y="1904"/>
                  </a:cubicBezTo>
                  <a:cubicBezTo>
                    <a:pt x="3209" y="930"/>
                    <a:pt x="3985" y="517"/>
                    <a:pt x="4582" y="517"/>
                  </a:cubicBezTo>
                  <a:cubicBezTo>
                    <a:pt x="4788" y="517"/>
                    <a:pt x="4972" y="566"/>
                    <a:pt x="5099" y="659"/>
                  </a:cubicBezTo>
                  <a:cubicBezTo>
                    <a:pt x="5656" y="1052"/>
                    <a:pt x="5459" y="1790"/>
                    <a:pt x="5033" y="1904"/>
                  </a:cubicBezTo>
                  <a:cubicBezTo>
                    <a:pt x="4969" y="1929"/>
                    <a:pt x="4903" y="1941"/>
                    <a:pt x="4837" y="1941"/>
                  </a:cubicBezTo>
                  <a:cubicBezTo>
                    <a:pt x="4600" y="1941"/>
                    <a:pt x="4369" y="1788"/>
                    <a:pt x="4279" y="1544"/>
                  </a:cubicBezTo>
                  <a:cubicBezTo>
                    <a:pt x="4258" y="1459"/>
                    <a:pt x="4312" y="1373"/>
                    <a:pt x="4385" y="1373"/>
                  </a:cubicBezTo>
                  <a:cubicBezTo>
                    <a:pt x="4424" y="1373"/>
                    <a:pt x="4468" y="1398"/>
                    <a:pt x="4509" y="1462"/>
                  </a:cubicBezTo>
                  <a:cubicBezTo>
                    <a:pt x="4557" y="1534"/>
                    <a:pt x="4629" y="1566"/>
                    <a:pt x="4702" y="1566"/>
                  </a:cubicBezTo>
                  <a:cubicBezTo>
                    <a:pt x="4826" y="1566"/>
                    <a:pt x="4951" y="1470"/>
                    <a:pt x="4951" y="1314"/>
                  </a:cubicBezTo>
                  <a:cubicBezTo>
                    <a:pt x="4968" y="1167"/>
                    <a:pt x="4853" y="1019"/>
                    <a:pt x="4705" y="1003"/>
                  </a:cubicBezTo>
                  <a:cubicBezTo>
                    <a:pt x="4675" y="996"/>
                    <a:pt x="4645" y="992"/>
                    <a:pt x="4615" y="992"/>
                  </a:cubicBezTo>
                  <a:cubicBezTo>
                    <a:pt x="4439" y="992"/>
                    <a:pt x="4286" y="1113"/>
                    <a:pt x="4230" y="1281"/>
                  </a:cubicBezTo>
                  <a:cubicBezTo>
                    <a:pt x="4103" y="1584"/>
                    <a:pt x="4346" y="2102"/>
                    <a:pt x="4930" y="2102"/>
                  </a:cubicBezTo>
                  <a:cubicBezTo>
                    <a:pt x="4948" y="2102"/>
                    <a:pt x="4966" y="2102"/>
                    <a:pt x="4984" y="2101"/>
                  </a:cubicBezTo>
                  <a:cubicBezTo>
                    <a:pt x="5607" y="2068"/>
                    <a:pt x="6115" y="1101"/>
                    <a:pt x="5525" y="445"/>
                  </a:cubicBezTo>
                  <a:cubicBezTo>
                    <a:pt x="5302" y="155"/>
                    <a:pt x="4916" y="0"/>
                    <a:pt x="4520" y="0"/>
                  </a:cubicBezTo>
                  <a:cubicBezTo>
                    <a:pt x="4045" y="0"/>
                    <a:pt x="3554" y="224"/>
                    <a:pt x="3312" y="708"/>
                  </a:cubicBezTo>
                  <a:cubicBezTo>
                    <a:pt x="3197" y="872"/>
                    <a:pt x="3099" y="1068"/>
                    <a:pt x="3050" y="1265"/>
                  </a:cubicBezTo>
                  <a:cubicBezTo>
                    <a:pt x="3001" y="1068"/>
                    <a:pt x="2919" y="872"/>
                    <a:pt x="2804" y="708"/>
                  </a:cubicBezTo>
                  <a:cubicBezTo>
                    <a:pt x="2562" y="224"/>
                    <a:pt x="2071" y="0"/>
                    <a:pt x="1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2"/>
            <p:cNvSpPr/>
            <p:nvPr/>
          </p:nvSpPr>
          <p:spPr>
            <a:xfrm>
              <a:off x="681900" y="1337600"/>
              <a:ext cx="130350" cy="204925"/>
            </a:xfrm>
            <a:custGeom>
              <a:rect b="b" l="l" r="r" t="t"/>
              <a:pathLst>
                <a:path extrusionOk="0" h="8197" w="5214">
                  <a:moveTo>
                    <a:pt x="4115" y="1"/>
                  </a:moveTo>
                  <a:cubicBezTo>
                    <a:pt x="4115" y="1"/>
                    <a:pt x="4197" y="624"/>
                    <a:pt x="3804" y="837"/>
                  </a:cubicBezTo>
                  <a:cubicBezTo>
                    <a:pt x="3410" y="1050"/>
                    <a:pt x="2853" y="1542"/>
                    <a:pt x="3443" y="2050"/>
                  </a:cubicBezTo>
                  <a:cubicBezTo>
                    <a:pt x="4033" y="2574"/>
                    <a:pt x="4213" y="3328"/>
                    <a:pt x="3689" y="4066"/>
                  </a:cubicBezTo>
                  <a:cubicBezTo>
                    <a:pt x="3689" y="4066"/>
                    <a:pt x="3984" y="2968"/>
                    <a:pt x="3263" y="2476"/>
                  </a:cubicBezTo>
                  <a:cubicBezTo>
                    <a:pt x="3059" y="2348"/>
                    <a:pt x="2898" y="2313"/>
                    <a:pt x="2782" y="2313"/>
                  </a:cubicBezTo>
                  <a:cubicBezTo>
                    <a:pt x="2646" y="2313"/>
                    <a:pt x="2574" y="2361"/>
                    <a:pt x="2574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214" y="3361"/>
                    <a:pt x="2558" y="3754"/>
                  </a:cubicBezTo>
                  <a:cubicBezTo>
                    <a:pt x="2902" y="4148"/>
                    <a:pt x="3148" y="4918"/>
                    <a:pt x="1951" y="5803"/>
                  </a:cubicBezTo>
                  <a:cubicBezTo>
                    <a:pt x="1951" y="5803"/>
                    <a:pt x="2558" y="4443"/>
                    <a:pt x="2197" y="3738"/>
                  </a:cubicBezTo>
                  <a:cubicBezTo>
                    <a:pt x="1820" y="3000"/>
                    <a:pt x="1378" y="3148"/>
                    <a:pt x="952" y="2558"/>
                  </a:cubicBezTo>
                  <a:cubicBezTo>
                    <a:pt x="952" y="2558"/>
                    <a:pt x="1" y="3082"/>
                    <a:pt x="738" y="4230"/>
                  </a:cubicBezTo>
                  <a:cubicBezTo>
                    <a:pt x="1607" y="5590"/>
                    <a:pt x="542" y="7279"/>
                    <a:pt x="1460" y="8196"/>
                  </a:cubicBezTo>
                  <a:cubicBezTo>
                    <a:pt x="1460" y="8196"/>
                    <a:pt x="1410" y="6836"/>
                    <a:pt x="2673" y="5607"/>
                  </a:cubicBezTo>
                  <a:cubicBezTo>
                    <a:pt x="3935" y="4377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2"/>
            <p:cNvSpPr/>
            <p:nvPr/>
          </p:nvSpPr>
          <p:spPr>
            <a:xfrm>
              <a:off x="796650" y="1312200"/>
              <a:ext cx="75425" cy="113125"/>
            </a:xfrm>
            <a:custGeom>
              <a:rect b="b" l="l" r="r" t="t"/>
              <a:pathLst>
                <a:path extrusionOk="0" h="4525" w="3017">
                  <a:moveTo>
                    <a:pt x="2574" y="1"/>
                  </a:moveTo>
                  <a:lnTo>
                    <a:pt x="2574" y="1"/>
                  </a:lnTo>
                  <a:cubicBezTo>
                    <a:pt x="2525" y="279"/>
                    <a:pt x="2262" y="542"/>
                    <a:pt x="1623" y="820"/>
                  </a:cubicBezTo>
                  <a:cubicBezTo>
                    <a:pt x="967" y="1099"/>
                    <a:pt x="1213" y="1935"/>
                    <a:pt x="1263" y="2131"/>
                  </a:cubicBezTo>
                  <a:cubicBezTo>
                    <a:pt x="1325" y="2304"/>
                    <a:pt x="1373" y="2642"/>
                    <a:pt x="1190" y="2642"/>
                  </a:cubicBezTo>
                  <a:cubicBezTo>
                    <a:pt x="1182" y="2642"/>
                    <a:pt x="1173" y="2641"/>
                    <a:pt x="1164" y="2640"/>
                  </a:cubicBezTo>
                  <a:cubicBezTo>
                    <a:pt x="951" y="2623"/>
                    <a:pt x="1000" y="2508"/>
                    <a:pt x="1099" y="1820"/>
                  </a:cubicBezTo>
                  <a:cubicBezTo>
                    <a:pt x="1172" y="1319"/>
                    <a:pt x="863" y="1255"/>
                    <a:pt x="700" y="1255"/>
                  </a:cubicBezTo>
                  <a:cubicBezTo>
                    <a:pt x="645" y="1255"/>
                    <a:pt x="607" y="1263"/>
                    <a:pt x="607" y="1263"/>
                  </a:cubicBezTo>
                  <a:cubicBezTo>
                    <a:pt x="738" y="1427"/>
                    <a:pt x="722" y="1673"/>
                    <a:pt x="590" y="1820"/>
                  </a:cubicBezTo>
                  <a:cubicBezTo>
                    <a:pt x="345" y="2066"/>
                    <a:pt x="33" y="2345"/>
                    <a:pt x="295" y="3099"/>
                  </a:cubicBezTo>
                  <a:cubicBezTo>
                    <a:pt x="558" y="3853"/>
                    <a:pt x="0" y="4525"/>
                    <a:pt x="0" y="4525"/>
                  </a:cubicBezTo>
                  <a:lnTo>
                    <a:pt x="0" y="4525"/>
                  </a:lnTo>
                  <a:cubicBezTo>
                    <a:pt x="3016" y="2017"/>
                    <a:pt x="2574" y="1"/>
                    <a:pt x="25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2"/>
            <p:cNvSpPr/>
            <p:nvPr/>
          </p:nvSpPr>
          <p:spPr>
            <a:xfrm>
              <a:off x="646250" y="1526925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63"/>
                    <a:pt x="1640" y="509"/>
                  </a:cubicBezTo>
                  <a:cubicBezTo>
                    <a:pt x="1296" y="755"/>
                    <a:pt x="1" y="2427"/>
                    <a:pt x="3590" y="4262"/>
                  </a:cubicBezTo>
                  <a:cubicBezTo>
                    <a:pt x="3590" y="4262"/>
                    <a:pt x="2738" y="3754"/>
                    <a:pt x="2640" y="2476"/>
                  </a:cubicBezTo>
                  <a:cubicBezTo>
                    <a:pt x="2525" y="1181"/>
                    <a:pt x="2804" y="492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2"/>
            <p:cNvSpPr/>
            <p:nvPr/>
          </p:nvSpPr>
          <p:spPr>
            <a:xfrm>
              <a:off x="536850" y="1592325"/>
              <a:ext cx="197125" cy="145025"/>
            </a:xfrm>
            <a:custGeom>
              <a:rect b="b" l="l" r="r" t="t"/>
              <a:pathLst>
                <a:path extrusionOk="0" h="5801" w="7885">
                  <a:moveTo>
                    <a:pt x="4664" y="1"/>
                  </a:moveTo>
                  <a:cubicBezTo>
                    <a:pt x="4525" y="1"/>
                    <a:pt x="4390" y="46"/>
                    <a:pt x="4262" y="138"/>
                  </a:cubicBezTo>
                  <a:cubicBezTo>
                    <a:pt x="3885" y="403"/>
                    <a:pt x="3662" y="609"/>
                    <a:pt x="3475" y="609"/>
                  </a:cubicBezTo>
                  <a:cubicBezTo>
                    <a:pt x="3418" y="609"/>
                    <a:pt x="3365" y="590"/>
                    <a:pt x="3311" y="548"/>
                  </a:cubicBezTo>
                  <a:lnTo>
                    <a:pt x="3311" y="548"/>
                  </a:lnTo>
                  <a:cubicBezTo>
                    <a:pt x="3311" y="548"/>
                    <a:pt x="3016" y="1187"/>
                    <a:pt x="3688" y="1384"/>
                  </a:cubicBezTo>
                  <a:cubicBezTo>
                    <a:pt x="4377" y="1581"/>
                    <a:pt x="4852" y="1728"/>
                    <a:pt x="4754" y="2105"/>
                  </a:cubicBezTo>
                  <a:cubicBezTo>
                    <a:pt x="4655" y="2482"/>
                    <a:pt x="3705" y="2548"/>
                    <a:pt x="2590" y="2712"/>
                  </a:cubicBezTo>
                  <a:cubicBezTo>
                    <a:pt x="1475" y="2876"/>
                    <a:pt x="590" y="3154"/>
                    <a:pt x="623" y="4138"/>
                  </a:cubicBezTo>
                  <a:cubicBezTo>
                    <a:pt x="648" y="4884"/>
                    <a:pt x="498" y="5250"/>
                    <a:pt x="247" y="5250"/>
                  </a:cubicBezTo>
                  <a:cubicBezTo>
                    <a:pt x="173" y="5250"/>
                    <a:pt x="90" y="5218"/>
                    <a:pt x="0" y="5154"/>
                  </a:cubicBezTo>
                  <a:lnTo>
                    <a:pt x="0" y="5154"/>
                  </a:lnTo>
                  <a:cubicBezTo>
                    <a:pt x="0" y="5154"/>
                    <a:pt x="261" y="5801"/>
                    <a:pt x="1218" y="5801"/>
                  </a:cubicBezTo>
                  <a:cubicBezTo>
                    <a:pt x="1411" y="5801"/>
                    <a:pt x="1632" y="5775"/>
                    <a:pt x="1885" y="5711"/>
                  </a:cubicBezTo>
                  <a:cubicBezTo>
                    <a:pt x="3393" y="5334"/>
                    <a:pt x="3574" y="4121"/>
                    <a:pt x="4213" y="3367"/>
                  </a:cubicBezTo>
                  <a:cubicBezTo>
                    <a:pt x="4852" y="2613"/>
                    <a:pt x="5491" y="1991"/>
                    <a:pt x="7885" y="1925"/>
                  </a:cubicBezTo>
                  <a:cubicBezTo>
                    <a:pt x="7885" y="1925"/>
                    <a:pt x="6409" y="1810"/>
                    <a:pt x="5868" y="958"/>
                  </a:cubicBezTo>
                  <a:cubicBezTo>
                    <a:pt x="5461" y="335"/>
                    <a:pt x="5045" y="1"/>
                    <a:pt x="466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2"/>
            <p:cNvSpPr/>
            <p:nvPr/>
          </p:nvSpPr>
          <p:spPr>
            <a:xfrm>
              <a:off x="637250" y="1651850"/>
              <a:ext cx="192200" cy="157025"/>
            </a:xfrm>
            <a:custGeom>
              <a:rect b="b" l="l" r="r" t="t"/>
              <a:pathLst>
                <a:path extrusionOk="0" h="6281" w="7688">
                  <a:moveTo>
                    <a:pt x="3366" y="0"/>
                  </a:moveTo>
                  <a:cubicBezTo>
                    <a:pt x="3321" y="0"/>
                    <a:pt x="3275" y="1"/>
                    <a:pt x="3229" y="3"/>
                  </a:cubicBezTo>
                  <a:cubicBezTo>
                    <a:pt x="2656" y="19"/>
                    <a:pt x="2098" y="183"/>
                    <a:pt x="1607" y="478"/>
                  </a:cubicBezTo>
                  <a:cubicBezTo>
                    <a:pt x="1443" y="560"/>
                    <a:pt x="1279" y="675"/>
                    <a:pt x="1131" y="823"/>
                  </a:cubicBezTo>
                  <a:cubicBezTo>
                    <a:pt x="0" y="1806"/>
                    <a:pt x="344" y="3888"/>
                    <a:pt x="1705" y="4215"/>
                  </a:cubicBezTo>
                  <a:cubicBezTo>
                    <a:pt x="1838" y="4248"/>
                    <a:pt x="1974" y="4264"/>
                    <a:pt x="2110" y="4264"/>
                  </a:cubicBezTo>
                  <a:cubicBezTo>
                    <a:pt x="2596" y="4264"/>
                    <a:pt x="3075" y="4062"/>
                    <a:pt x="3344" y="3691"/>
                  </a:cubicBezTo>
                  <a:cubicBezTo>
                    <a:pt x="3639" y="3248"/>
                    <a:pt x="3639" y="2658"/>
                    <a:pt x="3344" y="2216"/>
                  </a:cubicBezTo>
                  <a:cubicBezTo>
                    <a:pt x="3135" y="1923"/>
                    <a:pt x="2805" y="1763"/>
                    <a:pt x="2470" y="1763"/>
                  </a:cubicBezTo>
                  <a:cubicBezTo>
                    <a:pt x="2281" y="1763"/>
                    <a:pt x="2090" y="1814"/>
                    <a:pt x="1918" y="1921"/>
                  </a:cubicBezTo>
                  <a:cubicBezTo>
                    <a:pt x="1639" y="2085"/>
                    <a:pt x="1508" y="2412"/>
                    <a:pt x="1607" y="2724"/>
                  </a:cubicBezTo>
                  <a:cubicBezTo>
                    <a:pt x="1623" y="2822"/>
                    <a:pt x="1672" y="2904"/>
                    <a:pt x="1738" y="2970"/>
                  </a:cubicBezTo>
                  <a:cubicBezTo>
                    <a:pt x="1845" y="3071"/>
                    <a:pt x="1987" y="3114"/>
                    <a:pt x="2127" y="3114"/>
                  </a:cubicBezTo>
                  <a:cubicBezTo>
                    <a:pt x="2371" y="3114"/>
                    <a:pt x="2608" y="2983"/>
                    <a:pt x="2639" y="2806"/>
                  </a:cubicBezTo>
                  <a:cubicBezTo>
                    <a:pt x="2713" y="2542"/>
                    <a:pt x="2510" y="2304"/>
                    <a:pt x="2255" y="2304"/>
                  </a:cubicBezTo>
                  <a:cubicBezTo>
                    <a:pt x="2225" y="2304"/>
                    <a:pt x="2195" y="2307"/>
                    <a:pt x="2164" y="2314"/>
                  </a:cubicBezTo>
                  <a:cubicBezTo>
                    <a:pt x="1902" y="2380"/>
                    <a:pt x="1918" y="2511"/>
                    <a:pt x="1836" y="2527"/>
                  </a:cubicBezTo>
                  <a:cubicBezTo>
                    <a:pt x="1831" y="2528"/>
                    <a:pt x="1826" y="2528"/>
                    <a:pt x="1821" y="2528"/>
                  </a:cubicBezTo>
                  <a:cubicBezTo>
                    <a:pt x="1736" y="2528"/>
                    <a:pt x="1721" y="2396"/>
                    <a:pt x="1721" y="2396"/>
                  </a:cubicBezTo>
                  <a:cubicBezTo>
                    <a:pt x="1721" y="2199"/>
                    <a:pt x="1836" y="2019"/>
                    <a:pt x="2016" y="1937"/>
                  </a:cubicBezTo>
                  <a:cubicBezTo>
                    <a:pt x="2158" y="1864"/>
                    <a:pt x="2310" y="1829"/>
                    <a:pt x="2459" y="1829"/>
                  </a:cubicBezTo>
                  <a:cubicBezTo>
                    <a:pt x="2776" y="1829"/>
                    <a:pt x="3084" y="1986"/>
                    <a:pt x="3262" y="2265"/>
                  </a:cubicBezTo>
                  <a:cubicBezTo>
                    <a:pt x="3541" y="2675"/>
                    <a:pt x="3524" y="3216"/>
                    <a:pt x="3246" y="3625"/>
                  </a:cubicBezTo>
                  <a:cubicBezTo>
                    <a:pt x="3007" y="3940"/>
                    <a:pt x="2575" y="4119"/>
                    <a:pt x="2136" y="4119"/>
                  </a:cubicBezTo>
                  <a:cubicBezTo>
                    <a:pt x="2002" y="4119"/>
                    <a:pt x="1868" y="4102"/>
                    <a:pt x="1738" y="4068"/>
                  </a:cubicBezTo>
                  <a:cubicBezTo>
                    <a:pt x="541" y="3773"/>
                    <a:pt x="197" y="1855"/>
                    <a:pt x="1262" y="937"/>
                  </a:cubicBezTo>
                  <a:cubicBezTo>
                    <a:pt x="1738" y="491"/>
                    <a:pt x="2319" y="321"/>
                    <a:pt x="2905" y="321"/>
                  </a:cubicBezTo>
                  <a:cubicBezTo>
                    <a:pt x="3610" y="321"/>
                    <a:pt x="4322" y="567"/>
                    <a:pt x="4868" y="872"/>
                  </a:cubicBezTo>
                  <a:cubicBezTo>
                    <a:pt x="5803" y="1413"/>
                    <a:pt x="6540" y="2249"/>
                    <a:pt x="6934" y="3248"/>
                  </a:cubicBezTo>
                  <a:cubicBezTo>
                    <a:pt x="7262" y="4052"/>
                    <a:pt x="7442" y="4920"/>
                    <a:pt x="7442" y="5789"/>
                  </a:cubicBezTo>
                  <a:cubicBezTo>
                    <a:pt x="7442" y="5937"/>
                    <a:pt x="7425" y="6084"/>
                    <a:pt x="7409" y="6232"/>
                  </a:cubicBezTo>
                  <a:lnTo>
                    <a:pt x="7409" y="6281"/>
                  </a:lnTo>
                  <a:lnTo>
                    <a:pt x="7425" y="6232"/>
                  </a:lnTo>
                  <a:lnTo>
                    <a:pt x="7447" y="6135"/>
                  </a:lnTo>
                  <a:lnTo>
                    <a:pt x="7447" y="6135"/>
                  </a:lnTo>
                  <a:cubicBezTo>
                    <a:pt x="7448" y="6144"/>
                    <a:pt x="7452" y="6154"/>
                    <a:pt x="7458" y="6166"/>
                  </a:cubicBezTo>
                  <a:lnTo>
                    <a:pt x="7458" y="6068"/>
                  </a:lnTo>
                  <a:cubicBezTo>
                    <a:pt x="7688" y="4871"/>
                    <a:pt x="7540" y="3625"/>
                    <a:pt x="7016" y="2527"/>
                  </a:cubicBezTo>
                  <a:cubicBezTo>
                    <a:pt x="6314" y="1109"/>
                    <a:pt x="4962" y="0"/>
                    <a:pt x="33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2"/>
            <p:cNvSpPr/>
            <p:nvPr/>
          </p:nvSpPr>
          <p:spPr>
            <a:xfrm>
              <a:off x="743725" y="1699800"/>
              <a:ext cx="75900" cy="81625"/>
            </a:xfrm>
            <a:custGeom>
              <a:rect b="b" l="l" r="r" t="t"/>
              <a:pathLst>
                <a:path extrusionOk="0" h="3265" w="3036">
                  <a:moveTo>
                    <a:pt x="720" y="0"/>
                  </a:moveTo>
                  <a:cubicBezTo>
                    <a:pt x="60" y="0"/>
                    <a:pt x="1" y="781"/>
                    <a:pt x="1085" y="970"/>
                  </a:cubicBezTo>
                  <a:cubicBezTo>
                    <a:pt x="2347" y="1166"/>
                    <a:pt x="3035" y="3265"/>
                    <a:pt x="3035" y="3265"/>
                  </a:cubicBezTo>
                  <a:cubicBezTo>
                    <a:pt x="3035" y="3265"/>
                    <a:pt x="2724" y="1003"/>
                    <a:pt x="1462" y="249"/>
                  </a:cubicBezTo>
                  <a:cubicBezTo>
                    <a:pt x="1170" y="71"/>
                    <a:pt x="918" y="0"/>
                    <a:pt x="7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2"/>
            <p:cNvSpPr/>
            <p:nvPr/>
          </p:nvSpPr>
          <p:spPr>
            <a:xfrm>
              <a:off x="590925" y="1693300"/>
              <a:ext cx="130350" cy="112950"/>
            </a:xfrm>
            <a:custGeom>
              <a:rect b="b" l="l" r="r" t="t"/>
              <a:pathLst>
                <a:path extrusionOk="0" h="4518" w="5214">
                  <a:moveTo>
                    <a:pt x="2181" y="0"/>
                  </a:moveTo>
                  <a:lnTo>
                    <a:pt x="2181" y="0"/>
                  </a:lnTo>
                  <a:cubicBezTo>
                    <a:pt x="2017" y="214"/>
                    <a:pt x="1902" y="443"/>
                    <a:pt x="1820" y="673"/>
                  </a:cubicBezTo>
                  <a:cubicBezTo>
                    <a:pt x="1689" y="1082"/>
                    <a:pt x="1132" y="1328"/>
                    <a:pt x="558" y="1705"/>
                  </a:cubicBezTo>
                  <a:cubicBezTo>
                    <a:pt x="1" y="2082"/>
                    <a:pt x="83" y="2705"/>
                    <a:pt x="214" y="3049"/>
                  </a:cubicBezTo>
                  <a:cubicBezTo>
                    <a:pt x="263" y="3262"/>
                    <a:pt x="247" y="3508"/>
                    <a:pt x="132" y="3721"/>
                  </a:cubicBezTo>
                  <a:cubicBezTo>
                    <a:pt x="394" y="3492"/>
                    <a:pt x="706" y="3328"/>
                    <a:pt x="1050" y="3230"/>
                  </a:cubicBezTo>
                  <a:cubicBezTo>
                    <a:pt x="1673" y="3049"/>
                    <a:pt x="1656" y="2754"/>
                    <a:pt x="1640" y="2295"/>
                  </a:cubicBezTo>
                  <a:cubicBezTo>
                    <a:pt x="1626" y="1901"/>
                    <a:pt x="1793" y="1868"/>
                    <a:pt x="1850" y="1868"/>
                  </a:cubicBezTo>
                  <a:cubicBezTo>
                    <a:pt x="1862" y="1868"/>
                    <a:pt x="1870" y="1869"/>
                    <a:pt x="1870" y="1869"/>
                  </a:cubicBezTo>
                  <a:cubicBezTo>
                    <a:pt x="1878" y="1868"/>
                    <a:pt x="1886" y="1868"/>
                    <a:pt x="1894" y="1868"/>
                  </a:cubicBezTo>
                  <a:cubicBezTo>
                    <a:pt x="2161" y="1868"/>
                    <a:pt x="2099" y="2402"/>
                    <a:pt x="2083" y="2689"/>
                  </a:cubicBezTo>
                  <a:cubicBezTo>
                    <a:pt x="2050" y="2984"/>
                    <a:pt x="1952" y="3590"/>
                    <a:pt x="2492" y="4164"/>
                  </a:cubicBezTo>
                  <a:cubicBezTo>
                    <a:pt x="2734" y="4428"/>
                    <a:pt x="3055" y="4518"/>
                    <a:pt x="3373" y="4518"/>
                  </a:cubicBezTo>
                  <a:cubicBezTo>
                    <a:pt x="3767" y="4518"/>
                    <a:pt x="4158" y="4380"/>
                    <a:pt x="4394" y="4262"/>
                  </a:cubicBezTo>
                  <a:cubicBezTo>
                    <a:pt x="4505" y="4217"/>
                    <a:pt x="4618" y="4194"/>
                    <a:pt x="4730" y="4194"/>
                  </a:cubicBezTo>
                  <a:cubicBezTo>
                    <a:pt x="4899" y="4194"/>
                    <a:pt x="5065" y="4245"/>
                    <a:pt x="5213" y="4344"/>
                  </a:cubicBezTo>
                  <a:cubicBezTo>
                    <a:pt x="5082" y="3475"/>
                    <a:pt x="4640" y="3197"/>
                    <a:pt x="4017" y="3131"/>
                  </a:cubicBezTo>
                  <a:cubicBezTo>
                    <a:pt x="3378" y="3066"/>
                    <a:pt x="2525" y="2853"/>
                    <a:pt x="2197" y="1771"/>
                  </a:cubicBezTo>
                  <a:cubicBezTo>
                    <a:pt x="1853" y="705"/>
                    <a:pt x="2181" y="1"/>
                    <a:pt x="21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2"/>
            <p:cNvSpPr/>
            <p:nvPr/>
          </p:nvSpPr>
          <p:spPr>
            <a:xfrm>
              <a:off x="611825" y="1769525"/>
              <a:ext cx="31600" cy="49600"/>
            </a:xfrm>
            <a:custGeom>
              <a:rect b="b" l="l" r="r" t="t"/>
              <a:pathLst>
                <a:path extrusionOk="0" h="1984" w="1264">
                  <a:moveTo>
                    <a:pt x="952" y="0"/>
                  </a:moveTo>
                  <a:lnTo>
                    <a:pt x="952" y="0"/>
                  </a:lnTo>
                  <a:cubicBezTo>
                    <a:pt x="952" y="0"/>
                    <a:pt x="952" y="1"/>
                    <a:pt x="952" y="1"/>
                  </a:cubicBezTo>
                  <a:lnTo>
                    <a:pt x="952" y="1"/>
                  </a:lnTo>
                  <a:cubicBezTo>
                    <a:pt x="952" y="0"/>
                    <a:pt x="952" y="0"/>
                    <a:pt x="952" y="0"/>
                  </a:cubicBezTo>
                  <a:close/>
                  <a:moveTo>
                    <a:pt x="952" y="1"/>
                  </a:moveTo>
                  <a:cubicBezTo>
                    <a:pt x="951" y="8"/>
                    <a:pt x="931" y="94"/>
                    <a:pt x="493" y="344"/>
                  </a:cubicBezTo>
                  <a:cubicBezTo>
                    <a:pt x="165" y="525"/>
                    <a:pt x="1" y="918"/>
                    <a:pt x="116" y="1295"/>
                  </a:cubicBezTo>
                  <a:cubicBezTo>
                    <a:pt x="132" y="1377"/>
                    <a:pt x="148" y="1443"/>
                    <a:pt x="165" y="1525"/>
                  </a:cubicBezTo>
                  <a:cubicBezTo>
                    <a:pt x="214" y="1754"/>
                    <a:pt x="247" y="1984"/>
                    <a:pt x="247" y="1984"/>
                  </a:cubicBezTo>
                  <a:cubicBezTo>
                    <a:pt x="247" y="1984"/>
                    <a:pt x="247" y="1852"/>
                    <a:pt x="771" y="1557"/>
                  </a:cubicBezTo>
                  <a:cubicBezTo>
                    <a:pt x="788" y="1557"/>
                    <a:pt x="804" y="1541"/>
                    <a:pt x="820" y="1525"/>
                  </a:cubicBezTo>
                  <a:cubicBezTo>
                    <a:pt x="1263" y="1230"/>
                    <a:pt x="1083" y="836"/>
                    <a:pt x="1001" y="558"/>
                  </a:cubicBezTo>
                  <a:cubicBezTo>
                    <a:pt x="952" y="377"/>
                    <a:pt x="935" y="197"/>
                    <a:pt x="9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2"/>
            <p:cNvSpPr/>
            <p:nvPr/>
          </p:nvSpPr>
          <p:spPr>
            <a:xfrm>
              <a:off x="468825" y="1554475"/>
              <a:ext cx="173775" cy="121375"/>
            </a:xfrm>
            <a:custGeom>
              <a:rect b="b" l="l" r="r" t="t"/>
              <a:pathLst>
                <a:path extrusionOk="0" h="4855" w="6951">
                  <a:moveTo>
                    <a:pt x="5001" y="1"/>
                  </a:moveTo>
                  <a:cubicBezTo>
                    <a:pt x="4775" y="1"/>
                    <a:pt x="4523" y="54"/>
                    <a:pt x="4246" y="177"/>
                  </a:cubicBezTo>
                  <a:cubicBezTo>
                    <a:pt x="2787" y="833"/>
                    <a:pt x="3049" y="3308"/>
                    <a:pt x="4803" y="3668"/>
                  </a:cubicBezTo>
                  <a:cubicBezTo>
                    <a:pt x="5000" y="3701"/>
                    <a:pt x="5213" y="3734"/>
                    <a:pt x="5377" y="3750"/>
                  </a:cubicBezTo>
                  <a:cubicBezTo>
                    <a:pt x="4918" y="3832"/>
                    <a:pt x="4475" y="3980"/>
                    <a:pt x="4065" y="4193"/>
                  </a:cubicBezTo>
                  <a:cubicBezTo>
                    <a:pt x="3918" y="4259"/>
                    <a:pt x="3672" y="4341"/>
                    <a:pt x="3639" y="4357"/>
                  </a:cubicBezTo>
                  <a:cubicBezTo>
                    <a:pt x="3181" y="4529"/>
                    <a:pt x="2750" y="4605"/>
                    <a:pt x="2361" y="4605"/>
                  </a:cubicBezTo>
                  <a:cubicBezTo>
                    <a:pt x="1525" y="4605"/>
                    <a:pt x="886" y="4254"/>
                    <a:pt x="607" y="3750"/>
                  </a:cubicBezTo>
                  <a:cubicBezTo>
                    <a:pt x="361" y="3341"/>
                    <a:pt x="361" y="2849"/>
                    <a:pt x="574" y="2439"/>
                  </a:cubicBezTo>
                  <a:cubicBezTo>
                    <a:pt x="574" y="2439"/>
                    <a:pt x="574" y="2423"/>
                    <a:pt x="590" y="2406"/>
                  </a:cubicBezTo>
                  <a:cubicBezTo>
                    <a:pt x="794" y="2092"/>
                    <a:pt x="1131" y="1945"/>
                    <a:pt x="1446" y="1945"/>
                  </a:cubicBezTo>
                  <a:cubicBezTo>
                    <a:pt x="1739" y="1945"/>
                    <a:pt x="2013" y="2071"/>
                    <a:pt x="2148" y="2308"/>
                  </a:cubicBezTo>
                  <a:cubicBezTo>
                    <a:pt x="2246" y="2439"/>
                    <a:pt x="2311" y="2619"/>
                    <a:pt x="2311" y="2783"/>
                  </a:cubicBezTo>
                  <a:cubicBezTo>
                    <a:pt x="2311" y="2947"/>
                    <a:pt x="2246" y="3095"/>
                    <a:pt x="2148" y="3193"/>
                  </a:cubicBezTo>
                  <a:cubicBezTo>
                    <a:pt x="2033" y="3290"/>
                    <a:pt x="1971" y="3321"/>
                    <a:pt x="1940" y="3321"/>
                  </a:cubicBezTo>
                  <a:cubicBezTo>
                    <a:pt x="1913" y="3321"/>
                    <a:pt x="1911" y="3298"/>
                    <a:pt x="1918" y="3275"/>
                  </a:cubicBezTo>
                  <a:cubicBezTo>
                    <a:pt x="2034" y="3023"/>
                    <a:pt x="1738" y="2851"/>
                    <a:pt x="1483" y="2851"/>
                  </a:cubicBezTo>
                  <a:cubicBezTo>
                    <a:pt x="1307" y="2851"/>
                    <a:pt x="1151" y="2933"/>
                    <a:pt x="1164" y="3128"/>
                  </a:cubicBezTo>
                  <a:cubicBezTo>
                    <a:pt x="1153" y="3407"/>
                    <a:pt x="1401" y="3542"/>
                    <a:pt x="1659" y="3542"/>
                  </a:cubicBezTo>
                  <a:cubicBezTo>
                    <a:pt x="1779" y="3542"/>
                    <a:pt x="1901" y="3513"/>
                    <a:pt x="2000" y="3455"/>
                  </a:cubicBezTo>
                  <a:lnTo>
                    <a:pt x="2033" y="3423"/>
                  </a:lnTo>
                  <a:cubicBezTo>
                    <a:pt x="2066" y="3406"/>
                    <a:pt x="2082" y="3390"/>
                    <a:pt x="2098" y="3373"/>
                  </a:cubicBezTo>
                  <a:lnTo>
                    <a:pt x="2115" y="3373"/>
                  </a:lnTo>
                  <a:cubicBezTo>
                    <a:pt x="2410" y="3078"/>
                    <a:pt x="2459" y="2619"/>
                    <a:pt x="2197" y="2275"/>
                  </a:cubicBezTo>
                  <a:cubicBezTo>
                    <a:pt x="2066" y="1997"/>
                    <a:pt x="1750" y="1845"/>
                    <a:pt x="1412" y="1845"/>
                  </a:cubicBezTo>
                  <a:cubicBezTo>
                    <a:pt x="1074" y="1845"/>
                    <a:pt x="713" y="1997"/>
                    <a:pt x="492" y="2324"/>
                  </a:cubicBezTo>
                  <a:cubicBezTo>
                    <a:pt x="0" y="3078"/>
                    <a:pt x="213" y="4078"/>
                    <a:pt x="967" y="4554"/>
                  </a:cubicBezTo>
                  <a:cubicBezTo>
                    <a:pt x="1312" y="4754"/>
                    <a:pt x="1693" y="4855"/>
                    <a:pt x="2091" y="4855"/>
                  </a:cubicBezTo>
                  <a:cubicBezTo>
                    <a:pt x="2148" y="4855"/>
                    <a:pt x="2205" y="4853"/>
                    <a:pt x="2262" y="4849"/>
                  </a:cubicBezTo>
                  <a:cubicBezTo>
                    <a:pt x="3164" y="4832"/>
                    <a:pt x="3869" y="4341"/>
                    <a:pt x="5049" y="3980"/>
                  </a:cubicBezTo>
                  <a:cubicBezTo>
                    <a:pt x="5491" y="3882"/>
                    <a:pt x="5918" y="3800"/>
                    <a:pt x="6360" y="3767"/>
                  </a:cubicBezTo>
                  <a:cubicBezTo>
                    <a:pt x="6573" y="3750"/>
                    <a:pt x="6770" y="3701"/>
                    <a:pt x="6950" y="3603"/>
                  </a:cubicBezTo>
                  <a:lnTo>
                    <a:pt x="6950" y="3603"/>
                  </a:lnTo>
                  <a:cubicBezTo>
                    <a:pt x="6950" y="3603"/>
                    <a:pt x="6827" y="3632"/>
                    <a:pt x="6672" y="3632"/>
                  </a:cubicBezTo>
                  <a:cubicBezTo>
                    <a:pt x="6516" y="3632"/>
                    <a:pt x="6327" y="3603"/>
                    <a:pt x="6196" y="3488"/>
                  </a:cubicBezTo>
                  <a:cubicBezTo>
                    <a:pt x="5934" y="3242"/>
                    <a:pt x="5934" y="3341"/>
                    <a:pt x="5655" y="3259"/>
                  </a:cubicBezTo>
                  <a:cubicBezTo>
                    <a:pt x="5491" y="3210"/>
                    <a:pt x="5377" y="3046"/>
                    <a:pt x="5377" y="2882"/>
                  </a:cubicBezTo>
                  <a:cubicBezTo>
                    <a:pt x="5180" y="3046"/>
                    <a:pt x="5147" y="3341"/>
                    <a:pt x="5295" y="3554"/>
                  </a:cubicBezTo>
                  <a:cubicBezTo>
                    <a:pt x="5295" y="3554"/>
                    <a:pt x="4590" y="3554"/>
                    <a:pt x="4410" y="3177"/>
                  </a:cubicBezTo>
                  <a:cubicBezTo>
                    <a:pt x="4229" y="2800"/>
                    <a:pt x="4442" y="2816"/>
                    <a:pt x="4573" y="2718"/>
                  </a:cubicBezTo>
                  <a:cubicBezTo>
                    <a:pt x="4721" y="2636"/>
                    <a:pt x="4770" y="2505"/>
                    <a:pt x="4623" y="2292"/>
                  </a:cubicBezTo>
                  <a:cubicBezTo>
                    <a:pt x="4459" y="2079"/>
                    <a:pt x="4492" y="1718"/>
                    <a:pt x="4754" y="1718"/>
                  </a:cubicBezTo>
                  <a:cubicBezTo>
                    <a:pt x="4672" y="1541"/>
                    <a:pt x="4500" y="1443"/>
                    <a:pt x="4313" y="1443"/>
                  </a:cubicBezTo>
                  <a:cubicBezTo>
                    <a:pt x="4274" y="1443"/>
                    <a:pt x="4235" y="1447"/>
                    <a:pt x="4196" y="1456"/>
                  </a:cubicBezTo>
                  <a:cubicBezTo>
                    <a:pt x="3770" y="1538"/>
                    <a:pt x="3770" y="2144"/>
                    <a:pt x="3770" y="2144"/>
                  </a:cubicBezTo>
                  <a:cubicBezTo>
                    <a:pt x="3770" y="2144"/>
                    <a:pt x="3475" y="1390"/>
                    <a:pt x="3951" y="1013"/>
                  </a:cubicBezTo>
                  <a:cubicBezTo>
                    <a:pt x="4140" y="868"/>
                    <a:pt x="4290" y="813"/>
                    <a:pt x="4407" y="813"/>
                  </a:cubicBezTo>
                  <a:cubicBezTo>
                    <a:pt x="4595" y="813"/>
                    <a:pt x="4697" y="954"/>
                    <a:pt x="4737" y="1095"/>
                  </a:cubicBezTo>
                  <a:cubicBezTo>
                    <a:pt x="4790" y="1281"/>
                    <a:pt x="4886" y="1434"/>
                    <a:pt x="5034" y="1434"/>
                  </a:cubicBezTo>
                  <a:cubicBezTo>
                    <a:pt x="5069" y="1434"/>
                    <a:pt x="5106" y="1425"/>
                    <a:pt x="5147" y="1406"/>
                  </a:cubicBezTo>
                  <a:cubicBezTo>
                    <a:pt x="5280" y="1340"/>
                    <a:pt x="5398" y="1236"/>
                    <a:pt x="5496" y="1236"/>
                  </a:cubicBezTo>
                  <a:cubicBezTo>
                    <a:pt x="5543" y="1236"/>
                    <a:pt x="5585" y="1261"/>
                    <a:pt x="5623" y="1325"/>
                  </a:cubicBezTo>
                  <a:cubicBezTo>
                    <a:pt x="5754" y="1587"/>
                    <a:pt x="5639" y="1882"/>
                    <a:pt x="5377" y="1997"/>
                  </a:cubicBezTo>
                  <a:cubicBezTo>
                    <a:pt x="5377" y="1997"/>
                    <a:pt x="5388" y="1997"/>
                    <a:pt x="5408" y="1997"/>
                  </a:cubicBezTo>
                  <a:cubicBezTo>
                    <a:pt x="5548" y="1997"/>
                    <a:pt x="6116" y="1960"/>
                    <a:pt x="6245" y="1357"/>
                  </a:cubicBezTo>
                  <a:cubicBezTo>
                    <a:pt x="6350" y="809"/>
                    <a:pt x="5882" y="1"/>
                    <a:pt x="50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2"/>
            <p:cNvSpPr/>
            <p:nvPr/>
          </p:nvSpPr>
          <p:spPr>
            <a:xfrm>
              <a:off x="441775" y="1619550"/>
              <a:ext cx="116400" cy="82375"/>
            </a:xfrm>
            <a:custGeom>
              <a:rect b="b" l="l" r="r" t="t"/>
              <a:pathLst>
                <a:path extrusionOk="0" h="3295" w="4656">
                  <a:moveTo>
                    <a:pt x="836" y="0"/>
                  </a:moveTo>
                  <a:cubicBezTo>
                    <a:pt x="836" y="0"/>
                    <a:pt x="1" y="918"/>
                    <a:pt x="558" y="1721"/>
                  </a:cubicBezTo>
                  <a:cubicBezTo>
                    <a:pt x="869" y="2180"/>
                    <a:pt x="1377" y="2459"/>
                    <a:pt x="1935" y="2492"/>
                  </a:cubicBezTo>
                  <a:cubicBezTo>
                    <a:pt x="1869" y="2492"/>
                    <a:pt x="1476" y="2492"/>
                    <a:pt x="1295" y="2721"/>
                  </a:cubicBezTo>
                  <a:cubicBezTo>
                    <a:pt x="1181" y="2885"/>
                    <a:pt x="1131" y="3098"/>
                    <a:pt x="1148" y="3295"/>
                  </a:cubicBezTo>
                  <a:cubicBezTo>
                    <a:pt x="1200" y="3203"/>
                    <a:pt x="1304" y="3154"/>
                    <a:pt x="1402" y="3154"/>
                  </a:cubicBezTo>
                  <a:cubicBezTo>
                    <a:pt x="1427" y="3154"/>
                    <a:pt x="1452" y="3157"/>
                    <a:pt x="1476" y="3164"/>
                  </a:cubicBezTo>
                  <a:cubicBezTo>
                    <a:pt x="1591" y="3199"/>
                    <a:pt x="1754" y="3278"/>
                    <a:pt x="1939" y="3278"/>
                  </a:cubicBezTo>
                  <a:cubicBezTo>
                    <a:pt x="2096" y="3278"/>
                    <a:pt x="2270" y="3221"/>
                    <a:pt x="2443" y="3032"/>
                  </a:cubicBezTo>
                  <a:cubicBezTo>
                    <a:pt x="2820" y="2639"/>
                    <a:pt x="3312" y="2869"/>
                    <a:pt x="4656" y="2147"/>
                  </a:cubicBezTo>
                  <a:lnTo>
                    <a:pt x="4656" y="2147"/>
                  </a:lnTo>
                  <a:cubicBezTo>
                    <a:pt x="4656" y="2147"/>
                    <a:pt x="3926" y="2455"/>
                    <a:pt x="3109" y="2455"/>
                  </a:cubicBezTo>
                  <a:cubicBezTo>
                    <a:pt x="2647" y="2455"/>
                    <a:pt x="2157" y="2357"/>
                    <a:pt x="1754" y="2049"/>
                  </a:cubicBezTo>
                  <a:cubicBezTo>
                    <a:pt x="1099" y="1574"/>
                    <a:pt x="754" y="803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2"/>
            <p:cNvSpPr/>
            <p:nvPr/>
          </p:nvSpPr>
          <p:spPr>
            <a:xfrm>
              <a:off x="595450" y="1434125"/>
              <a:ext cx="111075" cy="157175"/>
            </a:xfrm>
            <a:custGeom>
              <a:rect b="b" l="l" r="r" t="t"/>
              <a:pathLst>
                <a:path extrusionOk="0" h="6287" w="4443">
                  <a:moveTo>
                    <a:pt x="2645" y="1"/>
                  </a:moveTo>
                  <a:cubicBezTo>
                    <a:pt x="2147" y="1"/>
                    <a:pt x="1624" y="207"/>
                    <a:pt x="1279" y="615"/>
                  </a:cubicBezTo>
                  <a:cubicBezTo>
                    <a:pt x="0" y="2254"/>
                    <a:pt x="918" y="4270"/>
                    <a:pt x="1656" y="5122"/>
                  </a:cubicBezTo>
                  <a:cubicBezTo>
                    <a:pt x="2082" y="5630"/>
                    <a:pt x="2639" y="6040"/>
                    <a:pt x="3262" y="6286"/>
                  </a:cubicBezTo>
                  <a:cubicBezTo>
                    <a:pt x="2688" y="6007"/>
                    <a:pt x="2180" y="5614"/>
                    <a:pt x="1771" y="5122"/>
                  </a:cubicBezTo>
                  <a:cubicBezTo>
                    <a:pt x="1508" y="4745"/>
                    <a:pt x="1295" y="4303"/>
                    <a:pt x="1180" y="3844"/>
                  </a:cubicBezTo>
                  <a:cubicBezTo>
                    <a:pt x="1017" y="3319"/>
                    <a:pt x="967" y="2762"/>
                    <a:pt x="1017" y="2205"/>
                  </a:cubicBezTo>
                  <a:cubicBezTo>
                    <a:pt x="1148" y="746"/>
                    <a:pt x="1967" y="188"/>
                    <a:pt x="2721" y="156"/>
                  </a:cubicBezTo>
                  <a:cubicBezTo>
                    <a:pt x="3065" y="156"/>
                    <a:pt x="3410" y="303"/>
                    <a:pt x="3656" y="549"/>
                  </a:cubicBezTo>
                  <a:cubicBezTo>
                    <a:pt x="4295" y="1106"/>
                    <a:pt x="3934" y="2041"/>
                    <a:pt x="3393" y="2270"/>
                  </a:cubicBezTo>
                  <a:cubicBezTo>
                    <a:pt x="3270" y="2332"/>
                    <a:pt x="3133" y="2365"/>
                    <a:pt x="2997" y="2365"/>
                  </a:cubicBezTo>
                  <a:cubicBezTo>
                    <a:pt x="2879" y="2365"/>
                    <a:pt x="2762" y="2340"/>
                    <a:pt x="2656" y="2287"/>
                  </a:cubicBezTo>
                  <a:cubicBezTo>
                    <a:pt x="2475" y="2188"/>
                    <a:pt x="2361" y="2024"/>
                    <a:pt x="2344" y="1828"/>
                  </a:cubicBezTo>
                  <a:cubicBezTo>
                    <a:pt x="2344" y="1730"/>
                    <a:pt x="2370" y="1707"/>
                    <a:pt x="2420" y="1707"/>
                  </a:cubicBezTo>
                  <a:cubicBezTo>
                    <a:pt x="2463" y="1707"/>
                    <a:pt x="2523" y="1724"/>
                    <a:pt x="2600" y="1724"/>
                  </a:cubicBezTo>
                  <a:cubicBezTo>
                    <a:pt x="2658" y="1724"/>
                    <a:pt x="2726" y="1714"/>
                    <a:pt x="2803" y="1680"/>
                  </a:cubicBezTo>
                  <a:cubicBezTo>
                    <a:pt x="3000" y="1565"/>
                    <a:pt x="3049" y="1287"/>
                    <a:pt x="2885" y="1123"/>
                  </a:cubicBezTo>
                  <a:cubicBezTo>
                    <a:pt x="2812" y="1055"/>
                    <a:pt x="2711" y="1016"/>
                    <a:pt x="2608" y="1016"/>
                  </a:cubicBezTo>
                  <a:cubicBezTo>
                    <a:pt x="2412" y="1016"/>
                    <a:pt x="2207" y="1156"/>
                    <a:pt x="2164" y="1500"/>
                  </a:cubicBezTo>
                  <a:cubicBezTo>
                    <a:pt x="2131" y="1729"/>
                    <a:pt x="2213" y="1975"/>
                    <a:pt x="2377" y="2155"/>
                  </a:cubicBezTo>
                  <a:cubicBezTo>
                    <a:pt x="2393" y="2172"/>
                    <a:pt x="2410" y="2188"/>
                    <a:pt x="2443" y="2205"/>
                  </a:cubicBezTo>
                  <a:cubicBezTo>
                    <a:pt x="2459" y="2221"/>
                    <a:pt x="2475" y="2237"/>
                    <a:pt x="2492" y="2254"/>
                  </a:cubicBezTo>
                  <a:lnTo>
                    <a:pt x="2541" y="2287"/>
                  </a:lnTo>
                  <a:lnTo>
                    <a:pt x="2574" y="2319"/>
                  </a:lnTo>
                  <a:lnTo>
                    <a:pt x="2623" y="2336"/>
                  </a:lnTo>
                  <a:cubicBezTo>
                    <a:pt x="2746" y="2401"/>
                    <a:pt x="2881" y="2434"/>
                    <a:pt x="3016" y="2434"/>
                  </a:cubicBezTo>
                  <a:cubicBezTo>
                    <a:pt x="3151" y="2434"/>
                    <a:pt x="3287" y="2401"/>
                    <a:pt x="3410" y="2336"/>
                  </a:cubicBezTo>
                  <a:cubicBezTo>
                    <a:pt x="4000" y="2139"/>
                    <a:pt x="4442" y="1090"/>
                    <a:pt x="3737" y="451"/>
                  </a:cubicBezTo>
                  <a:cubicBezTo>
                    <a:pt x="3474" y="150"/>
                    <a:pt x="3069" y="1"/>
                    <a:pt x="26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2"/>
            <p:cNvSpPr/>
            <p:nvPr/>
          </p:nvSpPr>
          <p:spPr>
            <a:xfrm>
              <a:off x="2587000" y="2651850"/>
              <a:ext cx="227025" cy="157750"/>
            </a:xfrm>
            <a:custGeom>
              <a:rect b="b" l="l" r="r" t="t"/>
              <a:pathLst>
                <a:path extrusionOk="0" h="6310" w="9081">
                  <a:moveTo>
                    <a:pt x="2016" y="1"/>
                  </a:moveTo>
                  <a:cubicBezTo>
                    <a:pt x="1101" y="1"/>
                    <a:pt x="82" y="653"/>
                    <a:pt x="49" y="1850"/>
                  </a:cubicBezTo>
                  <a:cubicBezTo>
                    <a:pt x="0" y="2719"/>
                    <a:pt x="475" y="3522"/>
                    <a:pt x="1246" y="3931"/>
                  </a:cubicBezTo>
                  <a:cubicBezTo>
                    <a:pt x="1740" y="4189"/>
                    <a:pt x="2291" y="4291"/>
                    <a:pt x="2857" y="4291"/>
                  </a:cubicBezTo>
                  <a:cubicBezTo>
                    <a:pt x="3192" y="4291"/>
                    <a:pt x="3533" y="4255"/>
                    <a:pt x="3868" y="4194"/>
                  </a:cubicBezTo>
                  <a:cubicBezTo>
                    <a:pt x="4754" y="3948"/>
                    <a:pt x="5573" y="3620"/>
                    <a:pt x="6393" y="3423"/>
                  </a:cubicBezTo>
                  <a:cubicBezTo>
                    <a:pt x="6599" y="3370"/>
                    <a:pt x="6808" y="3343"/>
                    <a:pt x="7012" y="3343"/>
                  </a:cubicBezTo>
                  <a:cubicBezTo>
                    <a:pt x="7622" y="3343"/>
                    <a:pt x="8192" y="3580"/>
                    <a:pt x="8524" y="4046"/>
                  </a:cubicBezTo>
                  <a:cubicBezTo>
                    <a:pt x="8966" y="4620"/>
                    <a:pt x="8999" y="5571"/>
                    <a:pt x="8458" y="5964"/>
                  </a:cubicBezTo>
                  <a:cubicBezTo>
                    <a:pt x="8244" y="6126"/>
                    <a:pt x="7987" y="6201"/>
                    <a:pt x="7739" y="6201"/>
                  </a:cubicBezTo>
                  <a:cubicBezTo>
                    <a:pt x="7359" y="6201"/>
                    <a:pt x="7000" y="6025"/>
                    <a:pt x="6852" y="5718"/>
                  </a:cubicBezTo>
                  <a:cubicBezTo>
                    <a:pt x="6540" y="5226"/>
                    <a:pt x="6786" y="4571"/>
                    <a:pt x="7245" y="4440"/>
                  </a:cubicBezTo>
                  <a:cubicBezTo>
                    <a:pt x="7337" y="4403"/>
                    <a:pt x="7431" y="4386"/>
                    <a:pt x="7524" y="4386"/>
                  </a:cubicBezTo>
                  <a:cubicBezTo>
                    <a:pt x="7763" y="4386"/>
                    <a:pt x="7993" y="4501"/>
                    <a:pt x="8147" y="4702"/>
                  </a:cubicBezTo>
                  <a:cubicBezTo>
                    <a:pt x="8245" y="4882"/>
                    <a:pt x="8245" y="5095"/>
                    <a:pt x="8179" y="5276"/>
                  </a:cubicBezTo>
                  <a:cubicBezTo>
                    <a:pt x="8166" y="5315"/>
                    <a:pt x="8110" y="5387"/>
                    <a:pt x="8063" y="5387"/>
                  </a:cubicBezTo>
                  <a:cubicBezTo>
                    <a:pt x="8052" y="5387"/>
                    <a:pt x="8041" y="5383"/>
                    <a:pt x="8032" y="5374"/>
                  </a:cubicBezTo>
                  <a:cubicBezTo>
                    <a:pt x="7983" y="5308"/>
                    <a:pt x="8032" y="4964"/>
                    <a:pt x="7671" y="4915"/>
                  </a:cubicBezTo>
                  <a:cubicBezTo>
                    <a:pt x="7656" y="4913"/>
                    <a:pt x="7642" y="4912"/>
                    <a:pt x="7627" y="4912"/>
                  </a:cubicBezTo>
                  <a:cubicBezTo>
                    <a:pt x="7285" y="4912"/>
                    <a:pt x="7177" y="5462"/>
                    <a:pt x="7524" y="5620"/>
                  </a:cubicBezTo>
                  <a:cubicBezTo>
                    <a:pt x="7590" y="5651"/>
                    <a:pt x="7660" y="5665"/>
                    <a:pt x="7730" y="5665"/>
                  </a:cubicBezTo>
                  <a:cubicBezTo>
                    <a:pt x="7952" y="5665"/>
                    <a:pt x="8170" y="5517"/>
                    <a:pt x="8245" y="5292"/>
                  </a:cubicBezTo>
                  <a:cubicBezTo>
                    <a:pt x="8245" y="5276"/>
                    <a:pt x="8245" y="5276"/>
                    <a:pt x="8245" y="5276"/>
                  </a:cubicBezTo>
                  <a:cubicBezTo>
                    <a:pt x="8245" y="5259"/>
                    <a:pt x="8245" y="5243"/>
                    <a:pt x="8245" y="5226"/>
                  </a:cubicBezTo>
                  <a:lnTo>
                    <a:pt x="8245" y="5210"/>
                  </a:lnTo>
                  <a:cubicBezTo>
                    <a:pt x="8278" y="5079"/>
                    <a:pt x="8261" y="4964"/>
                    <a:pt x="8229" y="4833"/>
                  </a:cubicBezTo>
                  <a:cubicBezTo>
                    <a:pt x="8116" y="4521"/>
                    <a:pt x="7824" y="4333"/>
                    <a:pt x="7510" y="4333"/>
                  </a:cubicBezTo>
                  <a:cubicBezTo>
                    <a:pt x="7411" y="4333"/>
                    <a:pt x="7310" y="4351"/>
                    <a:pt x="7212" y="4390"/>
                  </a:cubicBezTo>
                  <a:cubicBezTo>
                    <a:pt x="6721" y="4505"/>
                    <a:pt x="6442" y="5210"/>
                    <a:pt x="6770" y="5751"/>
                  </a:cubicBezTo>
                  <a:cubicBezTo>
                    <a:pt x="6942" y="6105"/>
                    <a:pt x="7352" y="6310"/>
                    <a:pt x="7775" y="6310"/>
                  </a:cubicBezTo>
                  <a:cubicBezTo>
                    <a:pt x="8037" y="6310"/>
                    <a:pt x="8304" y="6231"/>
                    <a:pt x="8524" y="6062"/>
                  </a:cubicBezTo>
                  <a:cubicBezTo>
                    <a:pt x="8966" y="5718"/>
                    <a:pt x="9081" y="5128"/>
                    <a:pt x="8933" y="4571"/>
                  </a:cubicBezTo>
                  <a:cubicBezTo>
                    <a:pt x="8835" y="4030"/>
                    <a:pt x="8474" y="3161"/>
                    <a:pt x="7212" y="2882"/>
                  </a:cubicBezTo>
                  <a:cubicBezTo>
                    <a:pt x="7065" y="2850"/>
                    <a:pt x="6916" y="2835"/>
                    <a:pt x="6764" y="2835"/>
                  </a:cubicBezTo>
                  <a:cubicBezTo>
                    <a:pt x="5431" y="2835"/>
                    <a:pt x="3907" y="3961"/>
                    <a:pt x="2332" y="3961"/>
                  </a:cubicBezTo>
                  <a:cubicBezTo>
                    <a:pt x="2102" y="3961"/>
                    <a:pt x="1871" y="3937"/>
                    <a:pt x="1639" y="3882"/>
                  </a:cubicBezTo>
                  <a:cubicBezTo>
                    <a:pt x="1557" y="3866"/>
                    <a:pt x="1459" y="3833"/>
                    <a:pt x="1377" y="3817"/>
                  </a:cubicBezTo>
                  <a:cubicBezTo>
                    <a:pt x="1361" y="3817"/>
                    <a:pt x="1328" y="3800"/>
                    <a:pt x="1311" y="3784"/>
                  </a:cubicBezTo>
                  <a:cubicBezTo>
                    <a:pt x="590" y="3407"/>
                    <a:pt x="164" y="2653"/>
                    <a:pt x="180" y="1850"/>
                  </a:cubicBezTo>
                  <a:cubicBezTo>
                    <a:pt x="203" y="732"/>
                    <a:pt x="1166" y="100"/>
                    <a:pt x="2032" y="100"/>
                  </a:cubicBezTo>
                  <a:cubicBezTo>
                    <a:pt x="2449" y="100"/>
                    <a:pt x="2843" y="246"/>
                    <a:pt x="3098" y="555"/>
                  </a:cubicBezTo>
                  <a:cubicBezTo>
                    <a:pt x="3557" y="997"/>
                    <a:pt x="3524" y="1751"/>
                    <a:pt x="3016" y="2161"/>
                  </a:cubicBezTo>
                  <a:cubicBezTo>
                    <a:pt x="2951" y="2227"/>
                    <a:pt x="2852" y="2260"/>
                    <a:pt x="2770" y="2292"/>
                  </a:cubicBezTo>
                  <a:cubicBezTo>
                    <a:pt x="2709" y="2305"/>
                    <a:pt x="2646" y="2311"/>
                    <a:pt x="2584" y="2311"/>
                  </a:cubicBezTo>
                  <a:cubicBezTo>
                    <a:pt x="2397" y="2311"/>
                    <a:pt x="2213" y="2255"/>
                    <a:pt x="2065" y="2145"/>
                  </a:cubicBezTo>
                  <a:cubicBezTo>
                    <a:pt x="1951" y="2063"/>
                    <a:pt x="1901" y="1899"/>
                    <a:pt x="1934" y="1768"/>
                  </a:cubicBezTo>
                  <a:lnTo>
                    <a:pt x="1934" y="1768"/>
                  </a:lnTo>
                  <a:cubicBezTo>
                    <a:pt x="2010" y="1843"/>
                    <a:pt x="2113" y="1883"/>
                    <a:pt x="2217" y="1883"/>
                  </a:cubicBezTo>
                  <a:cubicBezTo>
                    <a:pt x="2272" y="1883"/>
                    <a:pt x="2326" y="1872"/>
                    <a:pt x="2377" y="1850"/>
                  </a:cubicBezTo>
                  <a:cubicBezTo>
                    <a:pt x="2606" y="1719"/>
                    <a:pt x="2541" y="1309"/>
                    <a:pt x="2229" y="1227"/>
                  </a:cubicBezTo>
                  <a:cubicBezTo>
                    <a:pt x="2198" y="1217"/>
                    <a:pt x="2166" y="1213"/>
                    <a:pt x="2135" y="1213"/>
                  </a:cubicBezTo>
                  <a:cubicBezTo>
                    <a:pt x="1797" y="1213"/>
                    <a:pt x="1527" y="1756"/>
                    <a:pt x="1918" y="2161"/>
                  </a:cubicBezTo>
                  <a:cubicBezTo>
                    <a:pt x="2070" y="2313"/>
                    <a:pt x="2290" y="2397"/>
                    <a:pt x="2511" y="2397"/>
                  </a:cubicBezTo>
                  <a:cubicBezTo>
                    <a:pt x="2576" y="2397"/>
                    <a:pt x="2641" y="2389"/>
                    <a:pt x="2705" y="2374"/>
                  </a:cubicBezTo>
                  <a:cubicBezTo>
                    <a:pt x="2737" y="2358"/>
                    <a:pt x="2770" y="2358"/>
                    <a:pt x="2803" y="2342"/>
                  </a:cubicBezTo>
                  <a:lnTo>
                    <a:pt x="2869" y="2325"/>
                  </a:lnTo>
                  <a:lnTo>
                    <a:pt x="2901" y="2309"/>
                  </a:lnTo>
                  <a:cubicBezTo>
                    <a:pt x="3049" y="2243"/>
                    <a:pt x="3180" y="2128"/>
                    <a:pt x="3278" y="1997"/>
                  </a:cubicBezTo>
                  <a:cubicBezTo>
                    <a:pt x="3606" y="1538"/>
                    <a:pt x="3557" y="899"/>
                    <a:pt x="3164" y="489"/>
                  </a:cubicBezTo>
                  <a:cubicBezTo>
                    <a:pt x="2893" y="159"/>
                    <a:pt x="2467" y="1"/>
                    <a:pt x="20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2"/>
            <p:cNvSpPr/>
            <p:nvPr/>
          </p:nvSpPr>
          <p:spPr>
            <a:xfrm>
              <a:off x="2625500" y="2741450"/>
              <a:ext cx="161900" cy="92300"/>
            </a:xfrm>
            <a:custGeom>
              <a:rect b="b" l="l" r="r" t="t"/>
              <a:pathLst>
                <a:path extrusionOk="0" h="3692" w="6476">
                  <a:moveTo>
                    <a:pt x="5522" y="0"/>
                  </a:moveTo>
                  <a:cubicBezTo>
                    <a:pt x="5269" y="0"/>
                    <a:pt x="4969" y="44"/>
                    <a:pt x="4623" y="167"/>
                  </a:cubicBezTo>
                  <a:cubicBezTo>
                    <a:pt x="3776" y="457"/>
                    <a:pt x="2591" y="1019"/>
                    <a:pt x="1418" y="1019"/>
                  </a:cubicBezTo>
                  <a:cubicBezTo>
                    <a:pt x="936" y="1019"/>
                    <a:pt x="455" y="924"/>
                    <a:pt x="1" y="675"/>
                  </a:cubicBezTo>
                  <a:lnTo>
                    <a:pt x="1" y="675"/>
                  </a:lnTo>
                  <a:cubicBezTo>
                    <a:pt x="1" y="675"/>
                    <a:pt x="583" y="1333"/>
                    <a:pt x="1346" y="1333"/>
                  </a:cubicBezTo>
                  <a:cubicBezTo>
                    <a:pt x="1373" y="1333"/>
                    <a:pt x="1400" y="1333"/>
                    <a:pt x="1427" y="1331"/>
                  </a:cubicBezTo>
                  <a:cubicBezTo>
                    <a:pt x="1951" y="1294"/>
                    <a:pt x="2176" y="1158"/>
                    <a:pt x="2311" y="1158"/>
                  </a:cubicBezTo>
                  <a:cubicBezTo>
                    <a:pt x="2357" y="1158"/>
                    <a:pt x="2393" y="1174"/>
                    <a:pt x="2427" y="1216"/>
                  </a:cubicBezTo>
                  <a:cubicBezTo>
                    <a:pt x="2490" y="1305"/>
                    <a:pt x="2388" y="1364"/>
                    <a:pt x="2240" y="1364"/>
                  </a:cubicBezTo>
                  <a:cubicBezTo>
                    <a:pt x="2196" y="1364"/>
                    <a:pt x="2148" y="1359"/>
                    <a:pt x="2099" y="1347"/>
                  </a:cubicBezTo>
                  <a:cubicBezTo>
                    <a:pt x="2052" y="1330"/>
                    <a:pt x="2001" y="1321"/>
                    <a:pt x="1948" y="1321"/>
                  </a:cubicBezTo>
                  <a:cubicBezTo>
                    <a:pt x="1854" y="1321"/>
                    <a:pt x="1757" y="1350"/>
                    <a:pt x="1673" y="1413"/>
                  </a:cubicBezTo>
                  <a:cubicBezTo>
                    <a:pt x="1511" y="1574"/>
                    <a:pt x="1716" y="2085"/>
                    <a:pt x="1346" y="2085"/>
                  </a:cubicBezTo>
                  <a:cubicBezTo>
                    <a:pt x="1341" y="2085"/>
                    <a:pt x="1335" y="2085"/>
                    <a:pt x="1329" y="2085"/>
                  </a:cubicBezTo>
                  <a:lnTo>
                    <a:pt x="1329" y="2085"/>
                  </a:lnTo>
                  <a:cubicBezTo>
                    <a:pt x="1329" y="2085"/>
                    <a:pt x="1613" y="2451"/>
                    <a:pt x="2037" y="2451"/>
                  </a:cubicBezTo>
                  <a:cubicBezTo>
                    <a:pt x="2180" y="2451"/>
                    <a:pt x="2339" y="2410"/>
                    <a:pt x="2509" y="2298"/>
                  </a:cubicBezTo>
                  <a:cubicBezTo>
                    <a:pt x="3181" y="1872"/>
                    <a:pt x="2820" y="1364"/>
                    <a:pt x="3066" y="1233"/>
                  </a:cubicBezTo>
                  <a:cubicBezTo>
                    <a:pt x="3105" y="1214"/>
                    <a:pt x="3144" y="1206"/>
                    <a:pt x="3180" y="1206"/>
                  </a:cubicBezTo>
                  <a:cubicBezTo>
                    <a:pt x="3373" y="1206"/>
                    <a:pt x="3505" y="1438"/>
                    <a:pt x="3312" y="1659"/>
                  </a:cubicBezTo>
                  <a:cubicBezTo>
                    <a:pt x="3082" y="1937"/>
                    <a:pt x="2214" y="2888"/>
                    <a:pt x="3558" y="3691"/>
                  </a:cubicBezTo>
                  <a:cubicBezTo>
                    <a:pt x="3574" y="3691"/>
                    <a:pt x="3377" y="3232"/>
                    <a:pt x="3738" y="3068"/>
                  </a:cubicBezTo>
                  <a:cubicBezTo>
                    <a:pt x="4099" y="2921"/>
                    <a:pt x="4820" y="2691"/>
                    <a:pt x="4722" y="2200"/>
                  </a:cubicBezTo>
                  <a:cubicBezTo>
                    <a:pt x="4623" y="1692"/>
                    <a:pt x="4246" y="938"/>
                    <a:pt x="4853" y="495"/>
                  </a:cubicBezTo>
                  <a:cubicBezTo>
                    <a:pt x="5199" y="235"/>
                    <a:pt x="5500" y="134"/>
                    <a:pt x="5805" y="134"/>
                  </a:cubicBezTo>
                  <a:cubicBezTo>
                    <a:pt x="6021" y="134"/>
                    <a:pt x="6238" y="184"/>
                    <a:pt x="6475" y="266"/>
                  </a:cubicBezTo>
                  <a:cubicBezTo>
                    <a:pt x="6475" y="266"/>
                    <a:pt x="6144" y="0"/>
                    <a:pt x="55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2"/>
            <p:cNvSpPr/>
            <p:nvPr/>
          </p:nvSpPr>
          <p:spPr>
            <a:xfrm>
              <a:off x="2655425" y="2649375"/>
              <a:ext cx="90175" cy="63475"/>
            </a:xfrm>
            <a:custGeom>
              <a:rect b="b" l="l" r="r" t="t"/>
              <a:pathLst>
                <a:path extrusionOk="0" h="2539" w="3607">
                  <a:moveTo>
                    <a:pt x="1101" y="0"/>
                  </a:moveTo>
                  <a:cubicBezTo>
                    <a:pt x="504" y="0"/>
                    <a:pt x="0" y="129"/>
                    <a:pt x="0" y="129"/>
                  </a:cubicBezTo>
                  <a:cubicBezTo>
                    <a:pt x="0" y="129"/>
                    <a:pt x="951" y="211"/>
                    <a:pt x="1197" y="556"/>
                  </a:cubicBezTo>
                  <a:cubicBezTo>
                    <a:pt x="1377" y="752"/>
                    <a:pt x="1426" y="1015"/>
                    <a:pt x="1345" y="1277"/>
                  </a:cubicBezTo>
                  <a:cubicBezTo>
                    <a:pt x="1312" y="1506"/>
                    <a:pt x="1181" y="2146"/>
                    <a:pt x="2213" y="2162"/>
                  </a:cubicBezTo>
                  <a:cubicBezTo>
                    <a:pt x="3262" y="2178"/>
                    <a:pt x="3082" y="2539"/>
                    <a:pt x="3082" y="2539"/>
                  </a:cubicBezTo>
                  <a:cubicBezTo>
                    <a:pt x="3082" y="2539"/>
                    <a:pt x="3607" y="1769"/>
                    <a:pt x="2738" y="621"/>
                  </a:cubicBezTo>
                  <a:cubicBezTo>
                    <a:pt x="2364" y="125"/>
                    <a:pt x="1688" y="0"/>
                    <a:pt x="11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2"/>
            <p:cNvSpPr/>
            <p:nvPr/>
          </p:nvSpPr>
          <p:spPr>
            <a:xfrm>
              <a:off x="2620175" y="2582525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15" y="0"/>
                  </a:moveTo>
                  <a:lnTo>
                    <a:pt x="1115" y="0"/>
                  </a:lnTo>
                  <a:cubicBezTo>
                    <a:pt x="820" y="164"/>
                    <a:pt x="738" y="705"/>
                    <a:pt x="804" y="1443"/>
                  </a:cubicBezTo>
                  <a:cubicBezTo>
                    <a:pt x="870" y="2181"/>
                    <a:pt x="1" y="2623"/>
                    <a:pt x="1" y="2623"/>
                  </a:cubicBezTo>
                  <a:cubicBezTo>
                    <a:pt x="574" y="2410"/>
                    <a:pt x="1755" y="2689"/>
                    <a:pt x="2001" y="2017"/>
                  </a:cubicBezTo>
                  <a:cubicBezTo>
                    <a:pt x="2263" y="1361"/>
                    <a:pt x="1624" y="935"/>
                    <a:pt x="1263" y="738"/>
                  </a:cubicBezTo>
                  <a:cubicBezTo>
                    <a:pt x="902" y="541"/>
                    <a:pt x="1115" y="1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2"/>
            <p:cNvSpPr/>
            <p:nvPr/>
          </p:nvSpPr>
          <p:spPr>
            <a:xfrm>
              <a:off x="2535350" y="2611625"/>
              <a:ext cx="79950" cy="107800"/>
            </a:xfrm>
            <a:custGeom>
              <a:rect b="b" l="l" r="r" t="t"/>
              <a:pathLst>
                <a:path extrusionOk="0" h="4312" w="3198">
                  <a:moveTo>
                    <a:pt x="2820" y="0"/>
                  </a:moveTo>
                  <a:cubicBezTo>
                    <a:pt x="2729" y="92"/>
                    <a:pt x="2617" y="141"/>
                    <a:pt x="2500" y="141"/>
                  </a:cubicBezTo>
                  <a:cubicBezTo>
                    <a:pt x="2471" y="141"/>
                    <a:pt x="2440" y="138"/>
                    <a:pt x="2410" y="131"/>
                  </a:cubicBezTo>
                  <a:cubicBezTo>
                    <a:pt x="2348" y="120"/>
                    <a:pt x="2261" y="110"/>
                    <a:pt x="2161" y="110"/>
                  </a:cubicBezTo>
                  <a:cubicBezTo>
                    <a:pt x="1838" y="110"/>
                    <a:pt x="1384" y="213"/>
                    <a:pt x="1247" y="689"/>
                  </a:cubicBezTo>
                  <a:cubicBezTo>
                    <a:pt x="1050" y="1312"/>
                    <a:pt x="1197" y="1705"/>
                    <a:pt x="1410" y="1885"/>
                  </a:cubicBezTo>
                  <a:cubicBezTo>
                    <a:pt x="1640" y="2066"/>
                    <a:pt x="1640" y="2443"/>
                    <a:pt x="1476" y="2508"/>
                  </a:cubicBezTo>
                  <a:cubicBezTo>
                    <a:pt x="1442" y="2525"/>
                    <a:pt x="1408" y="2533"/>
                    <a:pt x="1374" y="2533"/>
                  </a:cubicBezTo>
                  <a:cubicBezTo>
                    <a:pt x="1214" y="2533"/>
                    <a:pt x="1080" y="2357"/>
                    <a:pt x="1148" y="2180"/>
                  </a:cubicBezTo>
                  <a:cubicBezTo>
                    <a:pt x="1236" y="1960"/>
                    <a:pt x="1062" y="1728"/>
                    <a:pt x="825" y="1728"/>
                  </a:cubicBezTo>
                  <a:cubicBezTo>
                    <a:pt x="797" y="1728"/>
                    <a:pt x="768" y="1731"/>
                    <a:pt x="738" y="1738"/>
                  </a:cubicBezTo>
                  <a:cubicBezTo>
                    <a:pt x="686" y="1744"/>
                    <a:pt x="638" y="1748"/>
                    <a:pt x="595" y="1748"/>
                  </a:cubicBezTo>
                  <a:cubicBezTo>
                    <a:pt x="422" y="1748"/>
                    <a:pt x="322" y="1695"/>
                    <a:pt x="296" y="1590"/>
                  </a:cubicBezTo>
                  <a:lnTo>
                    <a:pt x="296" y="1590"/>
                  </a:lnTo>
                  <a:cubicBezTo>
                    <a:pt x="296" y="1590"/>
                    <a:pt x="1" y="2492"/>
                    <a:pt x="706" y="2918"/>
                  </a:cubicBezTo>
                  <a:cubicBezTo>
                    <a:pt x="1394" y="3360"/>
                    <a:pt x="1738" y="4049"/>
                    <a:pt x="2115" y="4311"/>
                  </a:cubicBezTo>
                  <a:cubicBezTo>
                    <a:pt x="2115" y="4311"/>
                    <a:pt x="1525" y="3344"/>
                    <a:pt x="2082" y="2475"/>
                  </a:cubicBezTo>
                  <a:cubicBezTo>
                    <a:pt x="2640" y="1607"/>
                    <a:pt x="3197" y="1344"/>
                    <a:pt x="28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2"/>
            <p:cNvSpPr/>
            <p:nvPr/>
          </p:nvSpPr>
          <p:spPr>
            <a:xfrm>
              <a:off x="2430450" y="2452975"/>
              <a:ext cx="202875" cy="202925"/>
            </a:xfrm>
            <a:custGeom>
              <a:rect b="b" l="l" r="r" t="t"/>
              <a:pathLst>
                <a:path extrusionOk="0" h="8117" w="8115">
                  <a:moveTo>
                    <a:pt x="2367" y="0"/>
                  </a:moveTo>
                  <a:cubicBezTo>
                    <a:pt x="2272" y="0"/>
                    <a:pt x="2177" y="6"/>
                    <a:pt x="2082" y="19"/>
                  </a:cubicBezTo>
                  <a:cubicBezTo>
                    <a:pt x="755" y="167"/>
                    <a:pt x="1" y="1986"/>
                    <a:pt x="771" y="3232"/>
                  </a:cubicBezTo>
                  <a:cubicBezTo>
                    <a:pt x="1390" y="4204"/>
                    <a:pt x="2458" y="4488"/>
                    <a:pt x="3430" y="4488"/>
                  </a:cubicBezTo>
                  <a:cubicBezTo>
                    <a:pt x="3539" y="4488"/>
                    <a:pt x="3648" y="4484"/>
                    <a:pt x="3754" y="4478"/>
                  </a:cubicBezTo>
                  <a:cubicBezTo>
                    <a:pt x="3951" y="4478"/>
                    <a:pt x="4197" y="4461"/>
                    <a:pt x="4443" y="4428"/>
                  </a:cubicBezTo>
                  <a:cubicBezTo>
                    <a:pt x="4443" y="4428"/>
                    <a:pt x="4651" y="4394"/>
                    <a:pt x="4961" y="4394"/>
                  </a:cubicBezTo>
                  <a:cubicBezTo>
                    <a:pt x="5449" y="4394"/>
                    <a:pt x="6189" y="4479"/>
                    <a:pt x="6770" y="4920"/>
                  </a:cubicBezTo>
                  <a:cubicBezTo>
                    <a:pt x="7164" y="5248"/>
                    <a:pt x="7426" y="5723"/>
                    <a:pt x="7508" y="6232"/>
                  </a:cubicBezTo>
                  <a:cubicBezTo>
                    <a:pt x="7508" y="6232"/>
                    <a:pt x="7672" y="7428"/>
                    <a:pt x="7098" y="8084"/>
                  </a:cubicBezTo>
                  <a:cubicBezTo>
                    <a:pt x="7098" y="8084"/>
                    <a:pt x="7082" y="8100"/>
                    <a:pt x="7065" y="8117"/>
                  </a:cubicBezTo>
                  <a:cubicBezTo>
                    <a:pt x="7065" y="8117"/>
                    <a:pt x="8114" y="7592"/>
                    <a:pt x="7983" y="5986"/>
                  </a:cubicBezTo>
                  <a:cubicBezTo>
                    <a:pt x="7875" y="4669"/>
                    <a:pt x="6811" y="4016"/>
                    <a:pt x="5472" y="4016"/>
                  </a:cubicBezTo>
                  <a:cubicBezTo>
                    <a:pt x="5193" y="4016"/>
                    <a:pt x="4903" y="4044"/>
                    <a:pt x="4607" y="4101"/>
                  </a:cubicBezTo>
                  <a:cubicBezTo>
                    <a:pt x="4105" y="4201"/>
                    <a:pt x="3650" y="4251"/>
                    <a:pt x="3240" y="4251"/>
                  </a:cubicBezTo>
                  <a:cubicBezTo>
                    <a:pt x="2714" y="4251"/>
                    <a:pt x="2264" y="4168"/>
                    <a:pt x="1886" y="4002"/>
                  </a:cubicBezTo>
                  <a:cubicBezTo>
                    <a:pt x="1492" y="3822"/>
                    <a:pt x="1164" y="3527"/>
                    <a:pt x="919" y="3150"/>
                  </a:cubicBezTo>
                  <a:cubicBezTo>
                    <a:pt x="197" y="2003"/>
                    <a:pt x="886" y="314"/>
                    <a:pt x="2099" y="167"/>
                  </a:cubicBezTo>
                  <a:cubicBezTo>
                    <a:pt x="2200" y="152"/>
                    <a:pt x="2302" y="145"/>
                    <a:pt x="2402" y="145"/>
                  </a:cubicBezTo>
                  <a:cubicBezTo>
                    <a:pt x="2872" y="145"/>
                    <a:pt x="3320" y="305"/>
                    <a:pt x="3590" y="642"/>
                  </a:cubicBezTo>
                  <a:cubicBezTo>
                    <a:pt x="3869" y="1035"/>
                    <a:pt x="3935" y="1560"/>
                    <a:pt x="3721" y="2003"/>
                  </a:cubicBezTo>
                  <a:cubicBezTo>
                    <a:pt x="3577" y="2344"/>
                    <a:pt x="3253" y="2549"/>
                    <a:pt x="2902" y="2549"/>
                  </a:cubicBezTo>
                  <a:cubicBezTo>
                    <a:pt x="2815" y="2549"/>
                    <a:pt x="2727" y="2537"/>
                    <a:pt x="2640" y="2511"/>
                  </a:cubicBezTo>
                  <a:cubicBezTo>
                    <a:pt x="2197" y="2412"/>
                    <a:pt x="2017" y="1970"/>
                    <a:pt x="2361" y="1921"/>
                  </a:cubicBezTo>
                  <a:cubicBezTo>
                    <a:pt x="2771" y="1855"/>
                    <a:pt x="2853" y="1511"/>
                    <a:pt x="2705" y="1216"/>
                  </a:cubicBezTo>
                  <a:cubicBezTo>
                    <a:pt x="2645" y="1096"/>
                    <a:pt x="2513" y="1031"/>
                    <a:pt x="2370" y="1031"/>
                  </a:cubicBezTo>
                  <a:cubicBezTo>
                    <a:pt x="2160" y="1031"/>
                    <a:pt x="1928" y="1173"/>
                    <a:pt x="1869" y="1494"/>
                  </a:cubicBezTo>
                  <a:cubicBezTo>
                    <a:pt x="1820" y="1773"/>
                    <a:pt x="1886" y="2052"/>
                    <a:pt x="2082" y="2248"/>
                  </a:cubicBezTo>
                  <a:cubicBezTo>
                    <a:pt x="2249" y="2441"/>
                    <a:pt x="2583" y="2603"/>
                    <a:pt x="2926" y="2603"/>
                  </a:cubicBezTo>
                  <a:cubicBezTo>
                    <a:pt x="3256" y="2603"/>
                    <a:pt x="3595" y="2453"/>
                    <a:pt x="3803" y="2035"/>
                  </a:cubicBezTo>
                  <a:cubicBezTo>
                    <a:pt x="4033" y="1560"/>
                    <a:pt x="4000" y="1003"/>
                    <a:pt x="3689" y="577"/>
                  </a:cubicBezTo>
                  <a:cubicBezTo>
                    <a:pt x="3398" y="189"/>
                    <a:pt x="2885" y="0"/>
                    <a:pt x="23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2"/>
            <p:cNvSpPr/>
            <p:nvPr/>
          </p:nvSpPr>
          <p:spPr>
            <a:xfrm>
              <a:off x="2608300" y="2654650"/>
              <a:ext cx="25" cy="425"/>
            </a:xfrm>
            <a:custGeom>
              <a:rect b="b" l="l" r="r" t="t"/>
              <a:pathLst>
                <a:path extrusionOk="0" h="17" w="1">
                  <a:moveTo>
                    <a:pt x="0" y="17"/>
                  </a:moveTo>
                  <a:lnTo>
                    <a:pt x="0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2"/>
            <p:cNvSpPr/>
            <p:nvPr/>
          </p:nvSpPr>
          <p:spPr>
            <a:xfrm>
              <a:off x="2463225" y="2569525"/>
              <a:ext cx="116425" cy="59325"/>
            </a:xfrm>
            <a:custGeom>
              <a:rect b="b" l="l" r="r" t="t"/>
              <a:pathLst>
                <a:path extrusionOk="0" h="2373" w="4657">
                  <a:moveTo>
                    <a:pt x="3571" y="1"/>
                  </a:moveTo>
                  <a:cubicBezTo>
                    <a:pt x="3275" y="1"/>
                    <a:pt x="2923" y="42"/>
                    <a:pt x="2525" y="160"/>
                  </a:cubicBezTo>
                  <a:cubicBezTo>
                    <a:pt x="1970" y="324"/>
                    <a:pt x="1497" y="386"/>
                    <a:pt x="1111" y="386"/>
                  </a:cubicBezTo>
                  <a:cubicBezTo>
                    <a:pt x="573" y="386"/>
                    <a:pt x="201" y="267"/>
                    <a:pt x="1" y="143"/>
                  </a:cubicBezTo>
                  <a:lnTo>
                    <a:pt x="1" y="143"/>
                  </a:lnTo>
                  <a:cubicBezTo>
                    <a:pt x="132" y="258"/>
                    <a:pt x="263" y="389"/>
                    <a:pt x="378" y="520"/>
                  </a:cubicBezTo>
                  <a:cubicBezTo>
                    <a:pt x="438" y="641"/>
                    <a:pt x="596" y="1390"/>
                    <a:pt x="1186" y="1390"/>
                  </a:cubicBezTo>
                  <a:cubicBezTo>
                    <a:pt x="1236" y="1390"/>
                    <a:pt x="1289" y="1384"/>
                    <a:pt x="1345" y="1373"/>
                  </a:cubicBezTo>
                  <a:cubicBezTo>
                    <a:pt x="2083" y="1225"/>
                    <a:pt x="1935" y="750"/>
                    <a:pt x="2410" y="619"/>
                  </a:cubicBezTo>
                  <a:cubicBezTo>
                    <a:pt x="2506" y="590"/>
                    <a:pt x="2587" y="578"/>
                    <a:pt x="2654" y="578"/>
                  </a:cubicBezTo>
                  <a:cubicBezTo>
                    <a:pt x="2932" y="578"/>
                    <a:pt x="2975" y="782"/>
                    <a:pt x="2869" y="848"/>
                  </a:cubicBezTo>
                  <a:cubicBezTo>
                    <a:pt x="2811" y="892"/>
                    <a:pt x="2757" y="906"/>
                    <a:pt x="2700" y="906"/>
                  </a:cubicBezTo>
                  <a:cubicBezTo>
                    <a:pt x="2627" y="906"/>
                    <a:pt x="2551" y="883"/>
                    <a:pt x="2460" y="865"/>
                  </a:cubicBezTo>
                  <a:cubicBezTo>
                    <a:pt x="2451" y="864"/>
                    <a:pt x="2441" y="863"/>
                    <a:pt x="2431" y="863"/>
                  </a:cubicBezTo>
                  <a:cubicBezTo>
                    <a:pt x="2234" y="863"/>
                    <a:pt x="1812" y="1018"/>
                    <a:pt x="1968" y="1438"/>
                  </a:cubicBezTo>
                  <a:cubicBezTo>
                    <a:pt x="2132" y="1865"/>
                    <a:pt x="2378" y="2225"/>
                    <a:pt x="2099" y="2373"/>
                  </a:cubicBezTo>
                  <a:cubicBezTo>
                    <a:pt x="2099" y="2373"/>
                    <a:pt x="3033" y="2373"/>
                    <a:pt x="3345" y="2110"/>
                  </a:cubicBezTo>
                  <a:cubicBezTo>
                    <a:pt x="3705" y="1848"/>
                    <a:pt x="3853" y="1406"/>
                    <a:pt x="3722" y="979"/>
                  </a:cubicBezTo>
                  <a:cubicBezTo>
                    <a:pt x="3624" y="505"/>
                    <a:pt x="3931" y="197"/>
                    <a:pt x="4398" y="197"/>
                  </a:cubicBezTo>
                  <a:cubicBezTo>
                    <a:pt x="4480" y="197"/>
                    <a:pt x="4566" y="206"/>
                    <a:pt x="4656" y="225"/>
                  </a:cubicBezTo>
                  <a:cubicBezTo>
                    <a:pt x="4656" y="225"/>
                    <a:pt x="4262" y="1"/>
                    <a:pt x="35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2"/>
            <p:cNvSpPr/>
            <p:nvPr/>
          </p:nvSpPr>
          <p:spPr>
            <a:xfrm>
              <a:off x="2492750" y="2460000"/>
              <a:ext cx="80750" cy="84125"/>
            </a:xfrm>
            <a:custGeom>
              <a:rect b="b" l="l" r="r" t="t"/>
              <a:pathLst>
                <a:path extrusionOk="0" h="3365" w="3230">
                  <a:moveTo>
                    <a:pt x="1262" y="0"/>
                  </a:moveTo>
                  <a:cubicBezTo>
                    <a:pt x="1688" y="443"/>
                    <a:pt x="1836" y="1082"/>
                    <a:pt x="1639" y="1656"/>
                  </a:cubicBezTo>
                  <a:cubicBezTo>
                    <a:pt x="1410" y="2417"/>
                    <a:pt x="886" y="2617"/>
                    <a:pt x="436" y="2617"/>
                  </a:cubicBezTo>
                  <a:cubicBezTo>
                    <a:pt x="276" y="2617"/>
                    <a:pt x="125" y="2592"/>
                    <a:pt x="0" y="2558"/>
                  </a:cubicBezTo>
                  <a:lnTo>
                    <a:pt x="0" y="2558"/>
                  </a:lnTo>
                  <a:cubicBezTo>
                    <a:pt x="0" y="2558"/>
                    <a:pt x="228" y="3364"/>
                    <a:pt x="1008" y="3364"/>
                  </a:cubicBezTo>
                  <a:cubicBezTo>
                    <a:pt x="1037" y="3364"/>
                    <a:pt x="1067" y="3363"/>
                    <a:pt x="1098" y="3361"/>
                  </a:cubicBezTo>
                  <a:cubicBezTo>
                    <a:pt x="1951" y="3295"/>
                    <a:pt x="1885" y="2639"/>
                    <a:pt x="1885" y="2361"/>
                  </a:cubicBezTo>
                  <a:cubicBezTo>
                    <a:pt x="1869" y="2066"/>
                    <a:pt x="1852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3" y="2344"/>
                    <a:pt x="1820" y="2984"/>
                    <a:pt x="2918" y="3098"/>
                  </a:cubicBezTo>
                  <a:cubicBezTo>
                    <a:pt x="2787" y="3000"/>
                    <a:pt x="2754" y="2803"/>
                    <a:pt x="2852" y="2689"/>
                  </a:cubicBezTo>
                  <a:cubicBezTo>
                    <a:pt x="3016" y="2426"/>
                    <a:pt x="3229" y="1967"/>
                    <a:pt x="2492" y="1345"/>
                  </a:cubicBezTo>
                  <a:cubicBezTo>
                    <a:pt x="1770" y="722"/>
                    <a:pt x="1705" y="279"/>
                    <a:pt x="12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2"/>
            <p:cNvSpPr/>
            <p:nvPr/>
          </p:nvSpPr>
          <p:spPr>
            <a:xfrm>
              <a:off x="2409550" y="2340575"/>
              <a:ext cx="48375" cy="191575"/>
            </a:xfrm>
            <a:custGeom>
              <a:rect b="b" l="l" r="r" t="t"/>
              <a:pathLst>
                <a:path extrusionOk="0" h="7663" w="1935">
                  <a:moveTo>
                    <a:pt x="636" y="0"/>
                  </a:moveTo>
                  <a:cubicBezTo>
                    <a:pt x="569" y="0"/>
                    <a:pt x="499" y="17"/>
                    <a:pt x="427" y="57"/>
                  </a:cubicBezTo>
                  <a:cubicBezTo>
                    <a:pt x="1" y="286"/>
                    <a:pt x="328" y="827"/>
                    <a:pt x="591" y="1089"/>
                  </a:cubicBezTo>
                  <a:cubicBezTo>
                    <a:pt x="853" y="1352"/>
                    <a:pt x="869" y="2630"/>
                    <a:pt x="738" y="3991"/>
                  </a:cubicBezTo>
                  <a:cubicBezTo>
                    <a:pt x="607" y="5351"/>
                    <a:pt x="771" y="7138"/>
                    <a:pt x="1459" y="7662"/>
                  </a:cubicBezTo>
                  <a:cubicBezTo>
                    <a:pt x="1459" y="7662"/>
                    <a:pt x="820" y="7056"/>
                    <a:pt x="951" y="5171"/>
                  </a:cubicBezTo>
                  <a:cubicBezTo>
                    <a:pt x="1099" y="3286"/>
                    <a:pt x="1935" y="1499"/>
                    <a:pt x="1197" y="368"/>
                  </a:cubicBezTo>
                  <a:cubicBezTo>
                    <a:pt x="1197" y="368"/>
                    <a:pt x="952" y="0"/>
                    <a:pt x="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2"/>
            <p:cNvSpPr/>
            <p:nvPr/>
          </p:nvSpPr>
          <p:spPr>
            <a:xfrm>
              <a:off x="2290300" y="2315625"/>
              <a:ext cx="213950" cy="254625"/>
            </a:xfrm>
            <a:custGeom>
              <a:rect b="b" l="l" r="r" t="t"/>
              <a:pathLst>
                <a:path extrusionOk="0" h="10185" w="8558">
                  <a:moveTo>
                    <a:pt x="2258" y="1"/>
                  </a:moveTo>
                  <a:cubicBezTo>
                    <a:pt x="1350" y="1"/>
                    <a:pt x="510" y="459"/>
                    <a:pt x="296" y="1170"/>
                  </a:cubicBezTo>
                  <a:cubicBezTo>
                    <a:pt x="1" y="1973"/>
                    <a:pt x="411" y="2678"/>
                    <a:pt x="820" y="2891"/>
                  </a:cubicBezTo>
                  <a:cubicBezTo>
                    <a:pt x="1040" y="3037"/>
                    <a:pt x="1297" y="3100"/>
                    <a:pt x="1551" y="3100"/>
                  </a:cubicBezTo>
                  <a:cubicBezTo>
                    <a:pt x="2093" y="3100"/>
                    <a:pt x="2616" y="2811"/>
                    <a:pt x="2705" y="2432"/>
                  </a:cubicBezTo>
                  <a:cubicBezTo>
                    <a:pt x="2849" y="2028"/>
                    <a:pt x="2551" y="1638"/>
                    <a:pt x="2165" y="1638"/>
                  </a:cubicBezTo>
                  <a:cubicBezTo>
                    <a:pt x="2111" y="1638"/>
                    <a:pt x="2056" y="1645"/>
                    <a:pt x="2001" y="1661"/>
                  </a:cubicBezTo>
                  <a:cubicBezTo>
                    <a:pt x="1673" y="1727"/>
                    <a:pt x="1476" y="2071"/>
                    <a:pt x="1607" y="2383"/>
                  </a:cubicBezTo>
                  <a:cubicBezTo>
                    <a:pt x="1683" y="2635"/>
                    <a:pt x="1972" y="2664"/>
                    <a:pt x="2101" y="2664"/>
                  </a:cubicBezTo>
                  <a:cubicBezTo>
                    <a:pt x="2140" y="2664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100" y="2837"/>
                    <a:pt x="1882" y="2961"/>
                    <a:pt x="1623" y="2961"/>
                  </a:cubicBezTo>
                  <a:cubicBezTo>
                    <a:pt x="1424" y="2961"/>
                    <a:pt x="1200" y="2888"/>
                    <a:pt x="1001" y="2710"/>
                  </a:cubicBezTo>
                  <a:cubicBezTo>
                    <a:pt x="574" y="2317"/>
                    <a:pt x="476" y="1088"/>
                    <a:pt x="1197" y="514"/>
                  </a:cubicBezTo>
                  <a:cubicBezTo>
                    <a:pt x="1538" y="266"/>
                    <a:pt x="1951" y="136"/>
                    <a:pt x="2369" y="136"/>
                  </a:cubicBezTo>
                  <a:cubicBezTo>
                    <a:pt x="2394" y="136"/>
                    <a:pt x="2418" y="136"/>
                    <a:pt x="2443" y="137"/>
                  </a:cubicBezTo>
                  <a:cubicBezTo>
                    <a:pt x="2574" y="153"/>
                    <a:pt x="2705" y="170"/>
                    <a:pt x="2836" y="202"/>
                  </a:cubicBezTo>
                  <a:cubicBezTo>
                    <a:pt x="3935" y="448"/>
                    <a:pt x="4656" y="1645"/>
                    <a:pt x="4885" y="2874"/>
                  </a:cubicBezTo>
                  <a:cubicBezTo>
                    <a:pt x="5115" y="4104"/>
                    <a:pt x="4885" y="5366"/>
                    <a:pt x="4951" y="6480"/>
                  </a:cubicBezTo>
                  <a:cubicBezTo>
                    <a:pt x="4902" y="7497"/>
                    <a:pt x="5312" y="8496"/>
                    <a:pt x="6049" y="9201"/>
                  </a:cubicBezTo>
                  <a:cubicBezTo>
                    <a:pt x="6738" y="9808"/>
                    <a:pt x="7623" y="10152"/>
                    <a:pt x="8557" y="10185"/>
                  </a:cubicBezTo>
                  <a:cubicBezTo>
                    <a:pt x="7639" y="10119"/>
                    <a:pt x="6770" y="9759"/>
                    <a:pt x="6098" y="9136"/>
                  </a:cubicBezTo>
                  <a:cubicBezTo>
                    <a:pt x="5394" y="8431"/>
                    <a:pt x="5033" y="7464"/>
                    <a:pt x="5098" y="6480"/>
                  </a:cubicBezTo>
                  <a:cubicBezTo>
                    <a:pt x="5049" y="5366"/>
                    <a:pt x="5295" y="4136"/>
                    <a:pt x="5049" y="2841"/>
                  </a:cubicBezTo>
                  <a:cubicBezTo>
                    <a:pt x="4820" y="1579"/>
                    <a:pt x="4066" y="317"/>
                    <a:pt x="2869" y="71"/>
                  </a:cubicBezTo>
                  <a:cubicBezTo>
                    <a:pt x="2666" y="24"/>
                    <a:pt x="2460" y="1"/>
                    <a:pt x="22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2"/>
            <p:cNvSpPr/>
            <p:nvPr/>
          </p:nvSpPr>
          <p:spPr>
            <a:xfrm>
              <a:off x="2339475" y="2351225"/>
              <a:ext cx="62725" cy="52725"/>
            </a:xfrm>
            <a:custGeom>
              <a:rect b="b" l="l" r="r" t="t"/>
              <a:pathLst>
                <a:path extrusionOk="0" h="2109" w="2509">
                  <a:moveTo>
                    <a:pt x="1819" y="0"/>
                  </a:moveTo>
                  <a:cubicBezTo>
                    <a:pt x="1338" y="0"/>
                    <a:pt x="1036" y="400"/>
                    <a:pt x="935" y="1090"/>
                  </a:cubicBezTo>
                  <a:cubicBezTo>
                    <a:pt x="856" y="1735"/>
                    <a:pt x="301" y="1798"/>
                    <a:pt x="86" y="1798"/>
                  </a:cubicBezTo>
                  <a:cubicBezTo>
                    <a:pt x="33" y="1798"/>
                    <a:pt x="1" y="1794"/>
                    <a:pt x="1" y="1794"/>
                  </a:cubicBezTo>
                  <a:lnTo>
                    <a:pt x="1" y="1794"/>
                  </a:lnTo>
                  <a:cubicBezTo>
                    <a:pt x="132" y="1849"/>
                    <a:pt x="717" y="2109"/>
                    <a:pt x="1253" y="2109"/>
                  </a:cubicBezTo>
                  <a:cubicBezTo>
                    <a:pt x="1518" y="2109"/>
                    <a:pt x="1772" y="2045"/>
                    <a:pt x="1951" y="1860"/>
                  </a:cubicBezTo>
                  <a:cubicBezTo>
                    <a:pt x="2509" y="1319"/>
                    <a:pt x="2132" y="614"/>
                    <a:pt x="1968" y="385"/>
                  </a:cubicBezTo>
                  <a:cubicBezTo>
                    <a:pt x="1869" y="270"/>
                    <a:pt x="1902" y="106"/>
                    <a:pt x="2033" y="24"/>
                  </a:cubicBezTo>
                  <a:cubicBezTo>
                    <a:pt x="1958" y="8"/>
                    <a:pt x="1887" y="0"/>
                    <a:pt x="18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2"/>
            <p:cNvSpPr/>
            <p:nvPr/>
          </p:nvSpPr>
          <p:spPr>
            <a:xfrm>
              <a:off x="2278425" y="2355100"/>
              <a:ext cx="120100" cy="136900"/>
            </a:xfrm>
            <a:custGeom>
              <a:rect b="b" l="l" r="r" t="t"/>
              <a:pathLst>
                <a:path extrusionOk="0" h="5476" w="4804">
                  <a:moveTo>
                    <a:pt x="459" y="0"/>
                  </a:moveTo>
                  <a:lnTo>
                    <a:pt x="459" y="0"/>
                  </a:lnTo>
                  <a:cubicBezTo>
                    <a:pt x="0" y="804"/>
                    <a:pt x="230" y="2131"/>
                    <a:pt x="869" y="3016"/>
                  </a:cubicBezTo>
                  <a:cubicBezTo>
                    <a:pt x="1352" y="3715"/>
                    <a:pt x="2129" y="3793"/>
                    <a:pt x="2455" y="3793"/>
                  </a:cubicBezTo>
                  <a:cubicBezTo>
                    <a:pt x="2550" y="3793"/>
                    <a:pt x="2607" y="3787"/>
                    <a:pt x="2607" y="3787"/>
                  </a:cubicBezTo>
                  <a:cubicBezTo>
                    <a:pt x="2328" y="3688"/>
                    <a:pt x="2279" y="3377"/>
                    <a:pt x="2476" y="3131"/>
                  </a:cubicBezTo>
                  <a:cubicBezTo>
                    <a:pt x="2623" y="2967"/>
                    <a:pt x="2590" y="2705"/>
                    <a:pt x="2410" y="2590"/>
                  </a:cubicBezTo>
                  <a:cubicBezTo>
                    <a:pt x="2279" y="2541"/>
                    <a:pt x="2017" y="2328"/>
                    <a:pt x="2246" y="2180"/>
                  </a:cubicBezTo>
                  <a:cubicBezTo>
                    <a:pt x="2272" y="2166"/>
                    <a:pt x="2301" y="2158"/>
                    <a:pt x="2331" y="2158"/>
                  </a:cubicBezTo>
                  <a:cubicBezTo>
                    <a:pt x="2566" y="2158"/>
                    <a:pt x="2896" y="2591"/>
                    <a:pt x="2853" y="3115"/>
                  </a:cubicBezTo>
                  <a:cubicBezTo>
                    <a:pt x="2803" y="3688"/>
                    <a:pt x="3082" y="3852"/>
                    <a:pt x="3475" y="4131"/>
                  </a:cubicBezTo>
                  <a:cubicBezTo>
                    <a:pt x="3869" y="4410"/>
                    <a:pt x="3639" y="4934"/>
                    <a:pt x="3639" y="4934"/>
                  </a:cubicBezTo>
                  <a:cubicBezTo>
                    <a:pt x="4361" y="4524"/>
                    <a:pt x="4197" y="3852"/>
                    <a:pt x="4098" y="3705"/>
                  </a:cubicBezTo>
                  <a:cubicBezTo>
                    <a:pt x="4016" y="3557"/>
                    <a:pt x="3836" y="3295"/>
                    <a:pt x="4065" y="3197"/>
                  </a:cubicBezTo>
                  <a:cubicBezTo>
                    <a:pt x="4078" y="3191"/>
                    <a:pt x="4090" y="3188"/>
                    <a:pt x="4102" y="3188"/>
                  </a:cubicBezTo>
                  <a:cubicBezTo>
                    <a:pt x="4290" y="3188"/>
                    <a:pt x="4376" y="3909"/>
                    <a:pt x="4361" y="4557"/>
                  </a:cubicBezTo>
                  <a:cubicBezTo>
                    <a:pt x="4328" y="4918"/>
                    <a:pt x="4492" y="5278"/>
                    <a:pt x="4803" y="5475"/>
                  </a:cubicBezTo>
                  <a:cubicBezTo>
                    <a:pt x="4672" y="5147"/>
                    <a:pt x="4606" y="4803"/>
                    <a:pt x="4623" y="4459"/>
                  </a:cubicBezTo>
                  <a:cubicBezTo>
                    <a:pt x="4606" y="3951"/>
                    <a:pt x="4705" y="3033"/>
                    <a:pt x="3803" y="2410"/>
                  </a:cubicBezTo>
                  <a:cubicBezTo>
                    <a:pt x="2902" y="1787"/>
                    <a:pt x="1787" y="2049"/>
                    <a:pt x="1000" y="1492"/>
                  </a:cubicBezTo>
                  <a:cubicBezTo>
                    <a:pt x="541" y="1148"/>
                    <a:pt x="328" y="558"/>
                    <a:pt x="4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2"/>
            <p:cNvSpPr/>
            <p:nvPr/>
          </p:nvSpPr>
          <p:spPr>
            <a:xfrm>
              <a:off x="2238275" y="2316475"/>
              <a:ext cx="74600" cy="48825"/>
            </a:xfrm>
            <a:custGeom>
              <a:rect b="b" l="l" r="r" t="t"/>
              <a:pathLst>
                <a:path extrusionOk="0" h="1953" w="2984">
                  <a:moveTo>
                    <a:pt x="2056" y="1"/>
                  </a:moveTo>
                  <a:cubicBezTo>
                    <a:pt x="348" y="1"/>
                    <a:pt x="312" y="1081"/>
                    <a:pt x="312" y="1365"/>
                  </a:cubicBezTo>
                  <a:cubicBezTo>
                    <a:pt x="312" y="1562"/>
                    <a:pt x="180" y="1726"/>
                    <a:pt x="0" y="1791"/>
                  </a:cubicBezTo>
                  <a:cubicBezTo>
                    <a:pt x="271" y="1904"/>
                    <a:pt x="508" y="1952"/>
                    <a:pt x="716" y="1952"/>
                  </a:cubicBezTo>
                  <a:cubicBezTo>
                    <a:pt x="1475" y="1952"/>
                    <a:pt x="1843" y="1306"/>
                    <a:pt x="2049" y="791"/>
                  </a:cubicBezTo>
                  <a:cubicBezTo>
                    <a:pt x="2213" y="398"/>
                    <a:pt x="2557" y="136"/>
                    <a:pt x="2983" y="87"/>
                  </a:cubicBezTo>
                  <a:cubicBezTo>
                    <a:pt x="2629" y="27"/>
                    <a:pt x="2322" y="1"/>
                    <a:pt x="205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2"/>
            <p:cNvSpPr/>
            <p:nvPr/>
          </p:nvSpPr>
          <p:spPr>
            <a:xfrm>
              <a:off x="2209575" y="2315800"/>
              <a:ext cx="36500" cy="28550"/>
            </a:xfrm>
            <a:custGeom>
              <a:rect b="b" l="l" r="r" t="t"/>
              <a:pathLst>
                <a:path extrusionOk="0" h="1142" w="1460">
                  <a:moveTo>
                    <a:pt x="492" y="1"/>
                  </a:moveTo>
                  <a:cubicBezTo>
                    <a:pt x="444" y="1"/>
                    <a:pt x="394" y="11"/>
                    <a:pt x="345" y="32"/>
                  </a:cubicBezTo>
                  <a:cubicBezTo>
                    <a:pt x="115" y="146"/>
                    <a:pt x="1" y="425"/>
                    <a:pt x="115" y="671"/>
                  </a:cubicBezTo>
                  <a:cubicBezTo>
                    <a:pt x="197" y="868"/>
                    <a:pt x="361" y="1031"/>
                    <a:pt x="591" y="1097"/>
                  </a:cubicBezTo>
                  <a:cubicBezTo>
                    <a:pt x="669" y="1127"/>
                    <a:pt x="751" y="1142"/>
                    <a:pt x="834" y="1142"/>
                  </a:cubicBezTo>
                  <a:cubicBezTo>
                    <a:pt x="975" y="1142"/>
                    <a:pt x="1116" y="1098"/>
                    <a:pt x="1230" y="1015"/>
                  </a:cubicBezTo>
                  <a:cubicBezTo>
                    <a:pt x="1378" y="884"/>
                    <a:pt x="1460" y="704"/>
                    <a:pt x="1460" y="507"/>
                  </a:cubicBezTo>
                  <a:lnTo>
                    <a:pt x="1460" y="507"/>
                  </a:lnTo>
                  <a:cubicBezTo>
                    <a:pt x="1459" y="507"/>
                    <a:pt x="1140" y="902"/>
                    <a:pt x="780" y="902"/>
                  </a:cubicBezTo>
                  <a:cubicBezTo>
                    <a:pt x="766" y="902"/>
                    <a:pt x="752" y="902"/>
                    <a:pt x="738" y="900"/>
                  </a:cubicBezTo>
                  <a:cubicBezTo>
                    <a:pt x="165" y="851"/>
                    <a:pt x="83" y="261"/>
                    <a:pt x="345" y="114"/>
                  </a:cubicBezTo>
                  <a:cubicBezTo>
                    <a:pt x="389" y="87"/>
                    <a:pt x="436" y="75"/>
                    <a:pt x="482" y="75"/>
                  </a:cubicBezTo>
                  <a:cubicBezTo>
                    <a:pt x="604" y="75"/>
                    <a:pt x="714" y="162"/>
                    <a:pt x="738" y="294"/>
                  </a:cubicBezTo>
                  <a:cubicBezTo>
                    <a:pt x="749" y="393"/>
                    <a:pt x="664" y="455"/>
                    <a:pt x="612" y="455"/>
                  </a:cubicBezTo>
                  <a:cubicBezTo>
                    <a:pt x="586" y="455"/>
                    <a:pt x="569" y="441"/>
                    <a:pt x="574" y="409"/>
                  </a:cubicBezTo>
                  <a:cubicBezTo>
                    <a:pt x="587" y="335"/>
                    <a:pt x="553" y="270"/>
                    <a:pt x="480" y="270"/>
                  </a:cubicBezTo>
                  <a:cubicBezTo>
                    <a:pt x="456" y="270"/>
                    <a:pt x="427" y="277"/>
                    <a:pt x="394" y="294"/>
                  </a:cubicBezTo>
                  <a:cubicBezTo>
                    <a:pt x="279" y="359"/>
                    <a:pt x="394" y="540"/>
                    <a:pt x="394" y="540"/>
                  </a:cubicBezTo>
                  <a:cubicBezTo>
                    <a:pt x="446" y="578"/>
                    <a:pt x="505" y="595"/>
                    <a:pt x="563" y="595"/>
                  </a:cubicBezTo>
                  <a:cubicBezTo>
                    <a:pt x="704" y="595"/>
                    <a:pt x="837" y="490"/>
                    <a:pt x="837" y="327"/>
                  </a:cubicBezTo>
                  <a:cubicBezTo>
                    <a:pt x="824" y="133"/>
                    <a:pt x="669" y="1"/>
                    <a:pt x="49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2"/>
            <p:cNvSpPr/>
            <p:nvPr/>
          </p:nvSpPr>
          <p:spPr>
            <a:xfrm>
              <a:off x="2714025" y="2496850"/>
              <a:ext cx="99600" cy="218525"/>
            </a:xfrm>
            <a:custGeom>
              <a:rect b="b" l="l" r="r" t="t"/>
              <a:pathLst>
                <a:path extrusionOk="0" h="8741" w="3984">
                  <a:moveTo>
                    <a:pt x="1910" y="0"/>
                  </a:moveTo>
                  <a:cubicBezTo>
                    <a:pt x="1755" y="0"/>
                    <a:pt x="1597" y="22"/>
                    <a:pt x="1443" y="67"/>
                  </a:cubicBezTo>
                  <a:cubicBezTo>
                    <a:pt x="689" y="264"/>
                    <a:pt x="132" y="920"/>
                    <a:pt x="66" y="1690"/>
                  </a:cubicBezTo>
                  <a:cubicBezTo>
                    <a:pt x="0" y="2493"/>
                    <a:pt x="410" y="3280"/>
                    <a:pt x="1000" y="3837"/>
                  </a:cubicBezTo>
                  <a:cubicBezTo>
                    <a:pt x="1590" y="4427"/>
                    <a:pt x="2361" y="4706"/>
                    <a:pt x="2902" y="5214"/>
                  </a:cubicBezTo>
                  <a:cubicBezTo>
                    <a:pt x="3426" y="5689"/>
                    <a:pt x="3754" y="6345"/>
                    <a:pt x="3820" y="7050"/>
                  </a:cubicBezTo>
                  <a:cubicBezTo>
                    <a:pt x="3836" y="7722"/>
                    <a:pt x="3492" y="8394"/>
                    <a:pt x="2918" y="8574"/>
                  </a:cubicBezTo>
                  <a:cubicBezTo>
                    <a:pt x="2792" y="8618"/>
                    <a:pt x="2662" y="8638"/>
                    <a:pt x="2535" y="8638"/>
                  </a:cubicBezTo>
                  <a:cubicBezTo>
                    <a:pt x="2086" y="8638"/>
                    <a:pt x="1669" y="8384"/>
                    <a:pt x="1541" y="8001"/>
                  </a:cubicBezTo>
                  <a:cubicBezTo>
                    <a:pt x="1328" y="7558"/>
                    <a:pt x="1541" y="7034"/>
                    <a:pt x="1984" y="6837"/>
                  </a:cubicBezTo>
                  <a:cubicBezTo>
                    <a:pt x="2082" y="6804"/>
                    <a:pt x="2164" y="6788"/>
                    <a:pt x="2262" y="6788"/>
                  </a:cubicBezTo>
                  <a:cubicBezTo>
                    <a:pt x="2262" y="6788"/>
                    <a:pt x="2291" y="6785"/>
                    <a:pt x="2336" y="6785"/>
                  </a:cubicBezTo>
                  <a:cubicBezTo>
                    <a:pt x="2472" y="6785"/>
                    <a:pt x="2758" y="6812"/>
                    <a:pt x="2869" y="7034"/>
                  </a:cubicBezTo>
                  <a:cubicBezTo>
                    <a:pt x="2869" y="7034"/>
                    <a:pt x="2888" y="7082"/>
                    <a:pt x="2860" y="7082"/>
                  </a:cubicBezTo>
                  <a:cubicBezTo>
                    <a:pt x="2851" y="7082"/>
                    <a:pt x="2839" y="7078"/>
                    <a:pt x="2820" y="7066"/>
                  </a:cubicBezTo>
                  <a:cubicBezTo>
                    <a:pt x="2751" y="7032"/>
                    <a:pt x="2677" y="7015"/>
                    <a:pt x="2604" y="7015"/>
                  </a:cubicBezTo>
                  <a:cubicBezTo>
                    <a:pt x="2500" y="7015"/>
                    <a:pt x="2398" y="7049"/>
                    <a:pt x="2312" y="7116"/>
                  </a:cubicBezTo>
                  <a:cubicBezTo>
                    <a:pt x="2066" y="7361"/>
                    <a:pt x="2131" y="7771"/>
                    <a:pt x="2443" y="7935"/>
                  </a:cubicBezTo>
                  <a:cubicBezTo>
                    <a:pt x="2521" y="7973"/>
                    <a:pt x="2604" y="7991"/>
                    <a:pt x="2686" y="7991"/>
                  </a:cubicBezTo>
                  <a:cubicBezTo>
                    <a:pt x="2996" y="7991"/>
                    <a:pt x="3277" y="7724"/>
                    <a:pt x="3148" y="7230"/>
                  </a:cubicBezTo>
                  <a:cubicBezTo>
                    <a:pt x="3046" y="6911"/>
                    <a:pt x="2752" y="6695"/>
                    <a:pt x="2424" y="6695"/>
                  </a:cubicBezTo>
                  <a:cubicBezTo>
                    <a:pt x="2382" y="6695"/>
                    <a:pt x="2338" y="6698"/>
                    <a:pt x="2295" y="6706"/>
                  </a:cubicBezTo>
                  <a:cubicBezTo>
                    <a:pt x="2180" y="6706"/>
                    <a:pt x="2049" y="6739"/>
                    <a:pt x="1951" y="6788"/>
                  </a:cubicBezTo>
                  <a:cubicBezTo>
                    <a:pt x="1492" y="7001"/>
                    <a:pt x="1279" y="7558"/>
                    <a:pt x="1476" y="8033"/>
                  </a:cubicBezTo>
                  <a:cubicBezTo>
                    <a:pt x="1604" y="8457"/>
                    <a:pt x="2065" y="8740"/>
                    <a:pt x="2550" y="8740"/>
                  </a:cubicBezTo>
                  <a:cubicBezTo>
                    <a:pt x="2684" y="8740"/>
                    <a:pt x="2820" y="8719"/>
                    <a:pt x="2951" y="8673"/>
                  </a:cubicBezTo>
                  <a:cubicBezTo>
                    <a:pt x="3606" y="8492"/>
                    <a:pt x="3983" y="7755"/>
                    <a:pt x="3967" y="7050"/>
                  </a:cubicBezTo>
                  <a:cubicBezTo>
                    <a:pt x="3918" y="6296"/>
                    <a:pt x="3574" y="5591"/>
                    <a:pt x="3000" y="5099"/>
                  </a:cubicBezTo>
                  <a:cubicBezTo>
                    <a:pt x="2426" y="4558"/>
                    <a:pt x="1672" y="4280"/>
                    <a:pt x="1115" y="3723"/>
                  </a:cubicBezTo>
                  <a:cubicBezTo>
                    <a:pt x="541" y="3198"/>
                    <a:pt x="164" y="2444"/>
                    <a:pt x="230" y="1723"/>
                  </a:cubicBezTo>
                  <a:cubicBezTo>
                    <a:pt x="246" y="1264"/>
                    <a:pt x="459" y="854"/>
                    <a:pt x="804" y="559"/>
                  </a:cubicBezTo>
                  <a:cubicBezTo>
                    <a:pt x="967" y="444"/>
                    <a:pt x="1148" y="362"/>
                    <a:pt x="1344" y="297"/>
                  </a:cubicBezTo>
                  <a:cubicBezTo>
                    <a:pt x="1484" y="256"/>
                    <a:pt x="1631" y="235"/>
                    <a:pt x="1781" y="235"/>
                  </a:cubicBezTo>
                  <a:cubicBezTo>
                    <a:pt x="1930" y="235"/>
                    <a:pt x="2082" y="256"/>
                    <a:pt x="2230" y="297"/>
                  </a:cubicBezTo>
                  <a:cubicBezTo>
                    <a:pt x="3246" y="559"/>
                    <a:pt x="3574" y="1936"/>
                    <a:pt x="2885" y="2575"/>
                  </a:cubicBezTo>
                  <a:cubicBezTo>
                    <a:pt x="2754" y="2723"/>
                    <a:pt x="2574" y="2805"/>
                    <a:pt x="2394" y="2854"/>
                  </a:cubicBezTo>
                  <a:cubicBezTo>
                    <a:pt x="2333" y="2862"/>
                    <a:pt x="2275" y="2866"/>
                    <a:pt x="2220" y="2866"/>
                  </a:cubicBezTo>
                  <a:cubicBezTo>
                    <a:pt x="1743" y="2866"/>
                    <a:pt x="1497" y="2570"/>
                    <a:pt x="1541" y="2378"/>
                  </a:cubicBezTo>
                  <a:cubicBezTo>
                    <a:pt x="1541" y="2378"/>
                    <a:pt x="1541" y="2346"/>
                    <a:pt x="1607" y="2346"/>
                  </a:cubicBezTo>
                  <a:cubicBezTo>
                    <a:pt x="1618" y="2346"/>
                    <a:pt x="1639" y="2347"/>
                    <a:pt x="1667" y="2347"/>
                  </a:cubicBezTo>
                  <a:cubicBezTo>
                    <a:pt x="1807" y="2347"/>
                    <a:pt x="2123" y="2324"/>
                    <a:pt x="2246" y="2051"/>
                  </a:cubicBezTo>
                  <a:cubicBezTo>
                    <a:pt x="2364" y="1682"/>
                    <a:pt x="2092" y="1346"/>
                    <a:pt x="1760" y="1346"/>
                  </a:cubicBezTo>
                  <a:cubicBezTo>
                    <a:pt x="1678" y="1346"/>
                    <a:pt x="1593" y="1366"/>
                    <a:pt x="1508" y="1411"/>
                  </a:cubicBezTo>
                  <a:cubicBezTo>
                    <a:pt x="886" y="1788"/>
                    <a:pt x="1033" y="2723"/>
                    <a:pt x="1738" y="2903"/>
                  </a:cubicBezTo>
                  <a:cubicBezTo>
                    <a:pt x="1911" y="2983"/>
                    <a:pt x="2094" y="3021"/>
                    <a:pt x="2275" y="3021"/>
                  </a:cubicBezTo>
                  <a:cubicBezTo>
                    <a:pt x="2725" y="3021"/>
                    <a:pt x="3159" y="2783"/>
                    <a:pt x="3393" y="2362"/>
                  </a:cubicBezTo>
                  <a:cubicBezTo>
                    <a:pt x="3672" y="1821"/>
                    <a:pt x="3623" y="1165"/>
                    <a:pt x="3262" y="674"/>
                  </a:cubicBezTo>
                  <a:cubicBezTo>
                    <a:pt x="2934" y="245"/>
                    <a:pt x="2431" y="0"/>
                    <a:pt x="191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2"/>
            <p:cNvSpPr/>
            <p:nvPr/>
          </p:nvSpPr>
          <p:spPr>
            <a:xfrm>
              <a:off x="2768925" y="2579650"/>
              <a:ext cx="42975" cy="60275"/>
            </a:xfrm>
            <a:custGeom>
              <a:rect b="b" l="l" r="r" t="t"/>
              <a:pathLst>
                <a:path extrusionOk="0" h="2411" w="1719">
                  <a:moveTo>
                    <a:pt x="198" y="1"/>
                  </a:moveTo>
                  <a:lnTo>
                    <a:pt x="198" y="1"/>
                  </a:lnTo>
                  <a:cubicBezTo>
                    <a:pt x="214" y="165"/>
                    <a:pt x="181" y="329"/>
                    <a:pt x="116" y="476"/>
                  </a:cubicBezTo>
                  <a:cubicBezTo>
                    <a:pt x="1" y="869"/>
                    <a:pt x="329" y="1132"/>
                    <a:pt x="952" y="1410"/>
                  </a:cubicBezTo>
                  <a:cubicBezTo>
                    <a:pt x="1329" y="1607"/>
                    <a:pt x="1607" y="1984"/>
                    <a:pt x="1656" y="2410"/>
                  </a:cubicBezTo>
                  <a:cubicBezTo>
                    <a:pt x="1718" y="521"/>
                    <a:pt x="975" y="343"/>
                    <a:pt x="727" y="343"/>
                  </a:cubicBezTo>
                  <a:cubicBezTo>
                    <a:pt x="713" y="343"/>
                    <a:pt x="700" y="344"/>
                    <a:pt x="689" y="345"/>
                  </a:cubicBezTo>
                  <a:cubicBezTo>
                    <a:pt x="493" y="345"/>
                    <a:pt x="378" y="263"/>
                    <a:pt x="361" y="165"/>
                  </a:cubicBezTo>
                  <a:cubicBezTo>
                    <a:pt x="345" y="66"/>
                    <a:pt x="198" y="1"/>
                    <a:pt x="19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2"/>
            <p:cNvSpPr/>
            <p:nvPr/>
          </p:nvSpPr>
          <p:spPr>
            <a:xfrm>
              <a:off x="2634525" y="2401800"/>
              <a:ext cx="159850" cy="250825"/>
            </a:xfrm>
            <a:custGeom>
              <a:rect b="b" l="l" r="r" t="t"/>
              <a:pathLst>
                <a:path extrusionOk="0" h="10033" w="6394">
                  <a:moveTo>
                    <a:pt x="1148" y="1"/>
                  </a:moveTo>
                  <a:cubicBezTo>
                    <a:pt x="1246" y="116"/>
                    <a:pt x="1230" y="296"/>
                    <a:pt x="1115" y="411"/>
                  </a:cubicBezTo>
                  <a:cubicBezTo>
                    <a:pt x="918" y="591"/>
                    <a:pt x="361" y="1214"/>
                    <a:pt x="771" y="1837"/>
                  </a:cubicBezTo>
                  <a:cubicBezTo>
                    <a:pt x="1213" y="2525"/>
                    <a:pt x="1787" y="2296"/>
                    <a:pt x="2000" y="2886"/>
                  </a:cubicBezTo>
                  <a:cubicBezTo>
                    <a:pt x="2000" y="2886"/>
                    <a:pt x="2066" y="3164"/>
                    <a:pt x="1885" y="3279"/>
                  </a:cubicBezTo>
                  <a:cubicBezTo>
                    <a:pt x="1853" y="3295"/>
                    <a:pt x="1822" y="3303"/>
                    <a:pt x="1792" y="3303"/>
                  </a:cubicBezTo>
                  <a:cubicBezTo>
                    <a:pt x="1644" y="3303"/>
                    <a:pt x="1541" y="3118"/>
                    <a:pt x="1541" y="2968"/>
                  </a:cubicBezTo>
                  <a:cubicBezTo>
                    <a:pt x="1492" y="2656"/>
                    <a:pt x="1230" y="2427"/>
                    <a:pt x="935" y="2394"/>
                  </a:cubicBezTo>
                  <a:cubicBezTo>
                    <a:pt x="542" y="2329"/>
                    <a:pt x="509" y="2230"/>
                    <a:pt x="509" y="2230"/>
                  </a:cubicBezTo>
                  <a:lnTo>
                    <a:pt x="509" y="2230"/>
                  </a:lnTo>
                  <a:cubicBezTo>
                    <a:pt x="541" y="2361"/>
                    <a:pt x="558" y="2509"/>
                    <a:pt x="525" y="2656"/>
                  </a:cubicBezTo>
                  <a:cubicBezTo>
                    <a:pt x="459" y="2804"/>
                    <a:pt x="164" y="3296"/>
                    <a:pt x="722" y="3689"/>
                  </a:cubicBezTo>
                  <a:cubicBezTo>
                    <a:pt x="1295" y="4066"/>
                    <a:pt x="1590" y="3869"/>
                    <a:pt x="1689" y="4509"/>
                  </a:cubicBezTo>
                  <a:cubicBezTo>
                    <a:pt x="1787" y="5131"/>
                    <a:pt x="1853" y="5918"/>
                    <a:pt x="2181" y="6246"/>
                  </a:cubicBezTo>
                  <a:cubicBezTo>
                    <a:pt x="2066" y="6180"/>
                    <a:pt x="1984" y="6082"/>
                    <a:pt x="1918" y="5951"/>
                  </a:cubicBezTo>
                  <a:cubicBezTo>
                    <a:pt x="1765" y="5630"/>
                    <a:pt x="1442" y="5423"/>
                    <a:pt x="1093" y="5423"/>
                  </a:cubicBezTo>
                  <a:cubicBezTo>
                    <a:pt x="1068" y="5423"/>
                    <a:pt x="1042" y="5424"/>
                    <a:pt x="1017" y="5426"/>
                  </a:cubicBezTo>
                  <a:cubicBezTo>
                    <a:pt x="974" y="5429"/>
                    <a:pt x="933" y="5430"/>
                    <a:pt x="896" y="5430"/>
                  </a:cubicBezTo>
                  <a:cubicBezTo>
                    <a:pt x="433" y="5430"/>
                    <a:pt x="374" y="5253"/>
                    <a:pt x="328" y="5131"/>
                  </a:cubicBezTo>
                  <a:lnTo>
                    <a:pt x="328" y="5131"/>
                  </a:lnTo>
                  <a:cubicBezTo>
                    <a:pt x="328" y="5132"/>
                    <a:pt x="1" y="6131"/>
                    <a:pt x="935" y="6607"/>
                  </a:cubicBezTo>
                  <a:cubicBezTo>
                    <a:pt x="1869" y="7098"/>
                    <a:pt x="1804" y="6738"/>
                    <a:pt x="3082" y="7803"/>
                  </a:cubicBezTo>
                  <a:cubicBezTo>
                    <a:pt x="4131" y="8656"/>
                    <a:pt x="4344" y="8705"/>
                    <a:pt x="4344" y="8705"/>
                  </a:cubicBezTo>
                  <a:cubicBezTo>
                    <a:pt x="4307" y="8696"/>
                    <a:pt x="4270" y="8692"/>
                    <a:pt x="4234" y="8692"/>
                  </a:cubicBezTo>
                  <a:cubicBezTo>
                    <a:pt x="4065" y="8692"/>
                    <a:pt x="3914" y="8783"/>
                    <a:pt x="3820" y="8918"/>
                  </a:cubicBezTo>
                  <a:cubicBezTo>
                    <a:pt x="3623" y="9229"/>
                    <a:pt x="3721" y="9639"/>
                    <a:pt x="4049" y="9803"/>
                  </a:cubicBezTo>
                  <a:cubicBezTo>
                    <a:pt x="4049" y="9803"/>
                    <a:pt x="3934" y="9590"/>
                    <a:pt x="4131" y="9573"/>
                  </a:cubicBezTo>
                  <a:cubicBezTo>
                    <a:pt x="4138" y="9573"/>
                    <a:pt x="4144" y="9573"/>
                    <a:pt x="4151" y="9573"/>
                  </a:cubicBezTo>
                  <a:cubicBezTo>
                    <a:pt x="4274" y="9573"/>
                    <a:pt x="4422" y="9662"/>
                    <a:pt x="4583" y="9662"/>
                  </a:cubicBezTo>
                  <a:cubicBezTo>
                    <a:pt x="4675" y="9662"/>
                    <a:pt x="4771" y="9633"/>
                    <a:pt x="4869" y="9541"/>
                  </a:cubicBezTo>
                  <a:cubicBezTo>
                    <a:pt x="4988" y="9421"/>
                    <a:pt x="5183" y="9323"/>
                    <a:pt x="5410" y="9323"/>
                  </a:cubicBezTo>
                  <a:cubicBezTo>
                    <a:pt x="5713" y="9323"/>
                    <a:pt x="6074" y="9498"/>
                    <a:pt x="6393" y="10032"/>
                  </a:cubicBezTo>
                  <a:cubicBezTo>
                    <a:pt x="6393" y="10032"/>
                    <a:pt x="6164" y="9213"/>
                    <a:pt x="4836" y="8688"/>
                  </a:cubicBezTo>
                  <a:cubicBezTo>
                    <a:pt x="3131" y="7967"/>
                    <a:pt x="2049" y="6262"/>
                    <a:pt x="2131" y="4410"/>
                  </a:cubicBezTo>
                  <a:cubicBezTo>
                    <a:pt x="2213" y="2181"/>
                    <a:pt x="3508" y="657"/>
                    <a:pt x="11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2"/>
            <p:cNvSpPr/>
            <p:nvPr/>
          </p:nvSpPr>
          <p:spPr>
            <a:xfrm>
              <a:off x="2680825" y="2337975"/>
              <a:ext cx="73375" cy="268750"/>
            </a:xfrm>
            <a:custGeom>
              <a:rect b="b" l="l" r="r" t="t"/>
              <a:pathLst>
                <a:path extrusionOk="0" h="10750" w="2935">
                  <a:moveTo>
                    <a:pt x="1319" y="1"/>
                  </a:moveTo>
                  <a:cubicBezTo>
                    <a:pt x="736" y="1"/>
                    <a:pt x="178" y="381"/>
                    <a:pt x="115" y="915"/>
                  </a:cubicBezTo>
                  <a:cubicBezTo>
                    <a:pt x="1" y="1456"/>
                    <a:pt x="427" y="1964"/>
                    <a:pt x="1001" y="1964"/>
                  </a:cubicBezTo>
                  <a:cubicBezTo>
                    <a:pt x="1008" y="1964"/>
                    <a:pt x="1015" y="1964"/>
                    <a:pt x="1022" y="1964"/>
                  </a:cubicBezTo>
                  <a:cubicBezTo>
                    <a:pt x="1565" y="1964"/>
                    <a:pt x="1850" y="1354"/>
                    <a:pt x="1656" y="1079"/>
                  </a:cubicBezTo>
                  <a:cubicBezTo>
                    <a:pt x="1574" y="961"/>
                    <a:pt x="1455" y="908"/>
                    <a:pt x="1337" y="908"/>
                  </a:cubicBezTo>
                  <a:cubicBezTo>
                    <a:pt x="1129" y="908"/>
                    <a:pt x="925" y="1073"/>
                    <a:pt x="935" y="1325"/>
                  </a:cubicBezTo>
                  <a:cubicBezTo>
                    <a:pt x="968" y="1636"/>
                    <a:pt x="1312" y="1620"/>
                    <a:pt x="1345" y="1652"/>
                  </a:cubicBezTo>
                  <a:cubicBezTo>
                    <a:pt x="1394" y="1702"/>
                    <a:pt x="1345" y="1751"/>
                    <a:pt x="1345" y="1751"/>
                  </a:cubicBezTo>
                  <a:cubicBezTo>
                    <a:pt x="1312" y="1816"/>
                    <a:pt x="1246" y="1866"/>
                    <a:pt x="1181" y="1898"/>
                  </a:cubicBezTo>
                  <a:cubicBezTo>
                    <a:pt x="1148" y="1915"/>
                    <a:pt x="1132" y="1915"/>
                    <a:pt x="1115" y="1915"/>
                  </a:cubicBezTo>
                  <a:lnTo>
                    <a:pt x="1099" y="1915"/>
                  </a:lnTo>
                  <a:cubicBezTo>
                    <a:pt x="1066" y="1919"/>
                    <a:pt x="1034" y="1920"/>
                    <a:pt x="1002" y="1920"/>
                  </a:cubicBezTo>
                  <a:cubicBezTo>
                    <a:pt x="488" y="1920"/>
                    <a:pt x="74" y="1439"/>
                    <a:pt x="197" y="915"/>
                  </a:cubicBezTo>
                  <a:cubicBezTo>
                    <a:pt x="269" y="443"/>
                    <a:pt x="764" y="119"/>
                    <a:pt x="1282" y="119"/>
                  </a:cubicBezTo>
                  <a:cubicBezTo>
                    <a:pt x="1591" y="119"/>
                    <a:pt x="1909" y="235"/>
                    <a:pt x="2148" y="505"/>
                  </a:cubicBezTo>
                  <a:cubicBezTo>
                    <a:pt x="2771" y="1226"/>
                    <a:pt x="2623" y="2423"/>
                    <a:pt x="2246" y="3439"/>
                  </a:cubicBezTo>
                  <a:cubicBezTo>
                    <a:pt x="1427" y="5455"/>
                    <a:pt x="542" y="7504"/>
                    <a:pt x="1164" y="8979"/>
                  </a:cubicBezTo>
                  <a:cubicBezTo>
                    <a:pt x="1427" y="9733"/>
                    <a:pt x="1984" y="10356"/>
                    <a:pt x="2689" y="10750"/>
                  </a:cubicBezTo>
                  <a:cubicBezTo>
                    <a:pt x="2000" y="10340"/>
                    <a:pt x="1492" y="9701"/>
                    <a:pt x="1230" y="8947"/>
                  </a:cubicBezTo>
                  <a:cubicBezTo>
                    <a:pt x="673" y="7504"/>
                    <a:pt x="1574" y="5554"/>
                    <a:pt x="2410" y="3505"/>
                  </a:cubicBezTo>
                  <a:cubicBezTo>
                    <a:pt x="2787" y="2472"/>
                    <a:pt x="2935" y="1226"/>
                    <a:pt x="2246" y="407"/>
                  </a:cubicBezTo>
                  <a:cubicBezTo>
                    <a:pt x="1986" y="122"/>
                    <a:pt x="1648" y="1"/>
                    <a:pt x="13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2"/>
            <p:cNvSpPr/>
            <p:nvPr/>
          </p:nvSpPr>
          <p:spPr>
            <a:xfrm>
              <a:off x="2766475" y="2416575"/>
              <a:ext cx="94675" cy="93450"/>
            </a:xfrm>
            <a:custGeom>
              <a:rect b="b" l="l" r="r" t="t"/>
              <a:pathLst>
                <a:path extrusionOk="0" h="3738" w="3787">
                  <a:moveTo>
                    <a:pt x="492" y="0"/>
                  </a:moveTo>
                  <a:cubicBezTo>
                    <a:pt x="492" y="0"/>
                    <a:pt x="296" y="66"/>
                    <a:pt x="132" y="672"/>
                  </a:cubicBezTo>
                  <a:cubicBezTo>
                    <a:pt x="0" y="1262"/>
                    <a:pt x="263" y="1492"/>
                    <a:pt x="1050" y="1852"/>
                  </a:cubicBezTo>
                  <a:cubicBezTo>
                    <a:pt x="1836" y="2213"/>
                    <a:pt x="1869" y="3508"/>
                    <a:pt x="1869" y="3508"/>
                  </a:cubicBezTo>
                  <a:lnTo>
                    <a:pt x="1885" y="3737"/>
                  </a:lnTo>
                  <a:lnTo>
                    <a:pt x="1918" y="3508"/>
                  </a:lnTo>
                  <a:cubicBezTo>
                    <a:pt x="1918" y="3508"/>
                    <a:pt x="1951" y="2213"/>
                    <a:pt x="2738" y="1852"/>
                  </a:cubicBezTo>
                  <a:cubicBezTo>
                    <a:pt x="3525" y="1492"/>
                    <a:pt x="3787" y="1262"/>
                    <a:pt x="3639" y="672"/>
                  </a:cubicBezTo>
                  <a:cubicBezTo>
                    <a:pt x="3508" y="66"/>
                    <a:pt x="3279" y="0"/>
                    <a:pt x="3279" y="0"/>
                  </a:cubicBezTo>
                  <a:cubicBezTo>
                    <a:pt x="3279" y="0"/>
                    <a:pt x="3279" y="268"/>
                    <a:pt x="3109" y="268"/>
                  </a:cubicBezTo>
                  <a:cubicBezTo>
                    <a:pt x="3096" y="268"/>
                    <a:pt x="3081" y="266"/>
                    <a:pt x="3066" y="262"/>
                  </a:cubicBezTo>
                  <a:cubicBezTo>
                    <a:pt x="2959" y="232"/>
                    <a:pt x="2817" y="173"/>
                    <a:pt x="2683" y="173"/>
                  </a:cubicBezTo>
                  <a:cubicBezTo>
                    <a:pt x="2527" y="173"/>
                    <a:pt x="2382" y="251"/>
                    <a:pt x="2312" y="541"/>
                  </a:cubicBezTo>
                  <a:cubicBezTo>
                    <a:pt x="2200" y="1067"/>
                    <a:pt x="2150" y="1640"/>
                    <a:pt x="1921" y="1640"/>
                  </a:cubicBezTo>
                  <a:cubicBezTo>
                    <a:pt x="1915" y="1640"/>
                    <a:pt x="1908" y="1640"/>
                    <a:pt x="1902" y="1639"/>
                  </a:cubicBezTo>
                  <a:lnTo>
                    <a:pt x="1869" y="1639"/>
                  </a:lnTo>
                  <a:cubicBezTo>
                    <a:pt x="1863" y="1640"/>
                    <a:pt x="1857" y="1640"/>
                    <a:pt x="1851" y="1640"/>
                  </a:cubicBezTo>
                  <a:cubicBezTo>
                    <a:pt x="1636" y="1640"/>
                    <a:pt x="1571" y="1067"/>
                    <a:pt x="1459" y="541"/>
                  </a:cubicBezTo>
                  <a:cubicBezTo>
                    <a:pt x="1389" y="251"/>
                    <a:pt x="1248" y="173"/>
                    <a:pt x="1097" y="173"/>
                  </a:cubicBezTo>
                  <a:cubicBezTo>
                    <a:pt x="967" y="173"/>
                    <a:pt x="828" y="232"/>
                    <a:pt x="722" y="262"/>
                  </a:cubicBezTo>
                  <a:cubicBezTo>
                    <a:pt x="705" y="266"/>
                    <a:pt x="689" y="268"/>
                    <a:pt x="675" y="268"/>
                  </a:cubicBezTo>
                  <a:cubicBezTo>
                    <a:pt x="492" y="268"/>
                    <a:pt x="492" y="0"/>
                    <a:pt x="4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2"/>
            <p:cNvSpPr/>
            <p:nvPr/>
          </p:nvSpPr>
          <p:spPr>
            <a:xfrm>
              <a:off x="2743925" y="2328050"/>
              <a:ext cx="69300" cy="204100"/>
            </a:xfrm>
            <a:custGeom>
              <a:rect b="b" l="l" r="r" t="t"/>
              <a:pathLst>
                <a:path extrusionOk="0" h="8164" w="2772">
                  <a:moveTo>
                    <a:pt x="2083" y="1"/>
                  </a:moveTo>
                  <a:lnTo>
                    <a:pt x="2083" y="1"/>
                  </a:lnTo>
                  <a:cubicBezTo>
                    <a:pt x="2427" y="1115"/>
                    <a:pt x="968" y="1295"/>
                    <a:pt x="444" y="2918"/>
                  </a:cubicBezTo>
                  <a:cubicBezTo>
                    <a:pt x="1" y="4295"/>
                    <a:pt x="263" y="5229"/>
                    <a:pt x="1575" y="6147"/>
                  </a:cubicBezTo>
                  <a:cubicBezTo>
                    <a:pt x="2706" y="6934"/>
                    <a:pt x="2755" y="7999"/>
                    <a:pt x="2771" y="8163"/>
                  </a:cubicBezTo>
                  <a:cubicBezTo>
                    <a:pt x="2771" y="7655"/>
                    <a:pt x="2624" y="7163"/>
                    <a:pt x="2329" y="6754"/>
                  </a:cubicBezTo>
                  <a:cubicBezTo>
                    <a:pt x="2017" y="6328"/>
                    <a:pt x="1624" y="6082"/>
                    <a:pt x="1050" y="5574"/>
                  </a:cubicBezTo>
                  <a:cubicBezTo>
                    <a:pt x="870" y="5410"/>
                    <a:pt x="739" y="5197"/>
                    <a:pt x="640" y="4983"/>
                  </a:cubicBezTo>
                  <a:cubicBezTo>
                    <a:pt x="312" y="4147"/>
                    <a:pt x="968" y="3279"/>
                    <a:pt x="1312" y="2902"/>
                  </a:cubicBezTo>
                  <a:cubicBezTo>
                    <a:pt x="1722" y="2443"/>
                    <a:pt x="2427" y="1967"/>
                    <a:pt x="2574" y="1082"/>
                  </a:cubicBezTo>
                  <a:cubicBezTo>
                    <a:pt x="2706" y="181"/>
                    <a:pt x="2083" y="1"/>
                    <a:pt x="20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2"/>
            <p:cNvSpPr/>
            <p:nvPr/>
          </p:nvSpPr>
          <p:spPr>
            <a:xfrm>
              <a:off x="2668725" y="2092125"/>
              <a:ext cx="60900" cy="136775"/>
            </a:xfrm>
            <a:custGeom>
              <a:rect b="b" l="l" r="r" t="t"/>
              <a:pathLst>
                <a:path extrusionOk="0" h="5471" w="2436">
                  <a:moveTo>
                    <a:pt x="1006" y="1"/>
                  </a:moveTo>
                  <a:cubicBezTo>
                    <a:pt x="647" y="1"/>
                    <a:pt x="1" y="565"/>
                    <a:pt x="288" y="2438"/>
                  </a:cubicBezTo>
                  <a:cubicBezTo>
                    <a:pt x="616" y="4455"/>
                    <a:pt x="2173" y="5422"/>
                    <a:pt x="2435" y="5471"/>
                  </a:cubicBezTo>
                  <a:cubicBezTo>
                    <a:pt x="2435" y="5471"/>
                    <a:pt x="911" y="4471"/>
                    <a:pt x="780" y="2815"/>
                  </a:cubicBezTo>
                  <a:cubicBezTo>
                    <a:pt x="649" y="1144"/>
                    <a:pt x="1157" y="1094"/>
                    <a:pt x="1321" y="734"/>
                  </a:cubicBezTo>
                  <a:cubicBezTo>
                    <a:pt x="1485" y="373"/>
                    <a:pt x="1403" y="111"/>
                    <a:pt x="1091" y="13"/>
                  </a:cubicBezTo>
                  <a:cubicBezTo>
                    <a:pt x="1065" y="5"/>
                    <a:pt x="1037" y="1"/>
                    <a:pt x="10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2"/>
            <p:cNvSpPr/>
            <p:nvPr/>
          </p:nvSpPr>
          <p:spPr>
            <a:xfrm>
              <a:off x="2641900" y="2054825"/>
              <a:ext cx="131575" cy="177350"/>
            </a:xfrm>
            <a:custGeom>
              <a:rect b="b" l="l" r="r" t="t"/>
              <a:pathLst>
                <a:path extrusionOk="0" h="7094" w="5263">
                  <a:moveTo>
                    <a:pt x="3594" y="0"/>
                  </a:moveTo>
                  <a:cubicBezTo>
                    <a:pt x="3379" y="0"/>
                    <a:pt x="3175" y="27"/>
                    <a:pt x="3000" y="62"/>
                  </a:cubicBezTo>
                  <a:cubicBezTo>
                    <a:pt x="2574" y="128"/>
                    <a:pt x="2164" y="292"/>
                    <a:pt x="1820" y="554"/>
                  </a:cubicBezTo>
                  <a:cubicBezTo>
                    <a:pt x="1" y="1914"/>
                    <a:pt x="328" y="4291"/>
                    <a:pt x="869" y="5438"/>
                  </a:cubicBezTo>
                  <a:cubicBezTo>
                    <a:pt x="1164" y="6110"/>
                    <a:pt x="1640" y="6684"/>
                    <a:pt x="2263" y="7094"/>
                  </a:cubicBezTo>
                  <a:cubicBezTo>
                    <a:pt x="1672" y="6668"/>
                    <a:pt x="1213" y="6078"/>
                    <a:pt x="935" y="5389"/>
                  </a:cubicBezTo>
                  <a:cubicBezTo>
                    <a:pt x="443" y="4242"/>
                    <a:pt x="197" y="1980"/>
                    <a:pt x="1918" y="685"/>
                  </a:cubicBezTo>
                  <a:cubicBezTo>
                    <a:pt x="2344" y="377"/>
                    <a:pt x="2901" y="184"/>
                    <a:pt x="3415" y="184"/>
                  </a:cubicBezTo>
                  <a:cubicBezTo>
                    <a:pt x="3832" y="184"/>
                    <a:pt x="4221" y="310"/>
                    <a:pt x="4492" y="603"/>
                  </a:cubicBezTo>
                  <a:cubicBezTo>
                    <a:pt x="5138" y="1233"/>
                    <a:pt x="4654" y="2292"/>
                    <a:pt x="3966" y="2292"/>
                  </a:cubicBezTo>
                  <a:cubicBezTo>
                    <a:pt x="3955" y="2292"/>
                    <a:pt x="3945" y="2292"/>
                    <a:pt x="3934" y="2291"/>
                  </a:cubicBezTo>
                  <a:cubicBezTo>
                    <a:pt x="3904" y="2295"/>
                    <a:pt x="3875" y="2296"/>
                    <a:pt x="3845" y="2296"/>
                  </a:cubicBezTo>
                  <a:cubicBezTo>
                    <a:pt x="3581" y="2296"/>
                    <a:pt x="3329" y="2168"/>
                    <a:pt x="3197" y="1947"/>
                  </a:cubicBezTo>
                  <a:cubicBezTo>
                    <a:pt x="3131" y="1832"/>
                    <a:pt x="3115" y="1701"/>
                    <a:pt x="3131" y="1586"/>
                  </a:cubicBezTo>
                  <a:cubicBezTo>
                    <a:pt x="3151" y="1329"/>
                    <a:pt x="3230" y="1251"/>
                    <a:pt x="3283" y="1251"/>
                  </a:cubicBezTo>
                  <a:cubicBezTo>
                    <a:pt x="3318" y="1251"/>
                    <a:pt x="3341" y="1285"/>
                    <a:pt x="3328" y="1324"/>
                  </a:cubicBezTo>
                  <a:cubicBezTo>
                    <a:pt x="3299" y="1556"/>
                    <a:pt x="3487" y="1762"/>
                    <a:pt x="3712" y="1762"/>
                  </a:cubicBezTo>
                  <a:cubicBezTo>
                    <a:pt x="3742" y="1762"/>
                    <a:pt x="3773" y="1758"/>
                    <a:pt x="3803" y="1750"/>
                  </a:cubicBezTo>
                  <a:cubicBezTo>
                    <a:pt x="4213" y="1701"/>
                    <a:pt x="4311" y="1144"/>
                    <a:pt x="3951" y="947"/>
                  </a:cubicBezTo>
                  <a:cubicBezTo>
                    <a:pt x="3857" y="900"/>
                    <a:pt x="3759" y="879"/>
                    <a:pt x="3663" y="879"/>
                  </a:cubicBezTo>
                  <a:cubicBezTo>
                    <a:pt x="3354" y="879"/>
                    <a:pt x="3066" y="1102"/>
                    <a:pt x="3017" y="1439"/>
                  </a:cubicBezTo>
                  <a:cubicBezTo>
                    <a:pt x="2951" y="1767"/>
                    <a:pt x="3131" y="2111"/>
                    <a:pt x="3426" y="2259"/>
                  </a:cubicBezTo>
                  <a:lnTo>
                    <a:pt x="3443" y="2275"/>
                  </a:lnTo>
                  <a:lnTo>
                    <a:pt x="3459" y="2275"/>
                  </a:lnTo>
                  <a:cubicBezTo>
                    <a:pt x="3557" y="2324"/>
                    <a:pt x="3656" y="2357"/>
                    <a:pt x="3754" y="2390"/>
                  </a:cubicBezTo>
                  <a:cubicBezTo>
                    <a:pt x="3849" y="2411"/>
                    <a:pt x="3944" y="2422"/>
                    <a:pt x="4037" y="2422"/>
                  </a:cubicBezTo>
                  <a:cubicBezTo>
                    <a:pt x="4647" y="2422"/>
                    <a:pt x="5172" y="1982"/>
                    <a:pt x="5229" y="1455"/>
                  </a:cubicBezTo>
                  <a:cubicBezTo>
                    <a:pt x="5262" y="1046"/>
                    <a:pt x="5115" y="652"/>
                    <a:pt x="4787" y="374"/>
                  </a:cubicBezTo>
                  <a:cubicBezTo>
                    <a:pt x="4417" y="88"/>
                    <a:pt x="3986" y="0"/>
                    <a:pt x="35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2"/>
            <p:cNvSpPr/>
            <p:nvPr/>
          </p:nvSpPr>
          <p:spPr>
            <a:xfrm>
              <a:off x="2722225" y="2008325"/>
              <a:ext cx="182775" cy="128375"/>
            </a:xfrm>
            <a:custGeom>
              <a:rect b="b" l="l" r="r" t="t"/>
              <a:pathLst>
                <a:path extrusionOk="0" h="5135" w="7311">
                  <a:moveTo>
                    <a:pt x="1753" y="0"/>
                  </a:moveTo>
                  <a:cubicBezTo>
                    <a:pt x="1360" y="0"/>
                    <a:pt x="971" y="172"/>
                    <a:pt x="705" y="496"/>
                  </a:cubicBezTo>
                  <a:cubicBezTo>
                    <a:pt x="611" y="628"/>
                    <a:pt x="462" y="701"/>
                    <a:pt x="312" y="701"/>
                  </a:cubicBezTo>
                  <a:cubicBezTo>
                    <a:pt x="202" y="701"/>
                    <a:pt x="91" y="661"/>
                    <a:pt x="0" y="578"/>
                  </a:cubicBezTo>
                  <a:lnTo>
                    <a:pt x="0" y="578"/>
                  </a:lnTo>
                  <a:cubicBezTo>
                    <a:pt x="33" y="955"/>
                    <a:pt x="66" y="1021"/>
                    <a:pt x="1770" y="1742"/>
                  </a:cubicBezTo>
                  <a:cubicBezTo>
                    <a:pt x="3082" y="2283"/>
                    <a:pt x="3524" y="4250"/>
                    <a:pt x="3655" y="5135"/>
                  </a:cubicBezTo>
                  <a:cubicBezTo>
                    <a:pt x="3787" y="4250"/>
                    <a:pt x="4246" y="2283"/>
                    <a:pt x="5540" y="1742"/>
                  </a:cubicBezTo>
                  <a:cubicBezTo>
                    <a:pt x="7262" y="1021"/>
                    <a:pt x="7278" y="955"/>
                    <a:pt x="7311" y="578"/>
                  </a:cubicBezTo>
                  <a:lnTo>
                    <a:pt x="7311" y="578"/>
                  </a:lnTo>
                  <a:cubicBezTo>
                    <a:pt x="7220" y="661"/>
                    <a:pt x="7109" y="701"/>
                    <a:pt x="6999" y="701"/>
                  </a:cubicBezTo>
                  <a:cubicBezTo>
                    <a:pt x="6849" y="701"/>
                    <a:pt x="6700" y="628"/>
                    <a:pt x="6606" y="496"/>
                  </a:cubicBezTo>
                  <a:cubicBezTo>
                    <a:pt x="6340" y="172"/>
                    <a:pt x="5951" y="0"/>
                    <a:pt x="5558" y="0"/>
                  </a:cubicBezTo>
                  <a:cubicBezTo>
                    <a:pt x="5296" y="0"/>
                    <a:pt x="5032" y="76"/>
                    <a:pt x="4803" y="234"/>
                  </a:cubicBezTo>
                  <a:cubicBezTo>
                    <a:pt x="4229" y="644"/>
                    <a:pt x="3852" y="1447"/>
                    <a:pt x="3655" y="2660"/>
                  </a:cubicBezTo>
                  <a:cubicBezTo>
                    <a:pt x="3459" y="1447"/>
                    <a:pt x="3082" y="627"/>
                    <a:pt x="2508" y="234"/>
                  </a:cubicBezTo>
                  <a:cubicBezTo>
                    <a:pt x="2279" y="76"/>
                    <a:pt x="2015" y="0"/>
                    <a:pt x="175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2"/>
            <p:cNvSpPr/>
            <p:nvPr/>
          </p:nvSpPr>
          <p:spPr>
            <a:xfrm>
              <a:off x="2780400" y="1936700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28" y="1"/>
                  </a:moveTo>
                  <a:cubicBezTo>
                    <a:pt x="1247" y="165"/>
                    <a:pt x="1132" y="312"/>
                    <a:pt x="1017" y="427"/>
                  </a:cubicBezTo>
                  <a:cubicBezTo>
                    <a:pt x="558" y="853"/>
                    <a:pt x="1" y="1722"/>
                    <a:pt x="722" y="2919"/>
                  </a:cubicBezTo>
                  <a:cubicBezTo>
                    <a:pt x="1010" y="3383"/>
                    <a:pt x="1220" y="3878"/>
                    <a:pt x="1337" y="4405"/>
                  </a:cubicBezTo>
                  <a:lnTo>
                    <a:pt x="1337" y="4405"/>
                  </a:lnTo>
                  <a:cubicBezTo>
                    <a:pt x="1453" y="3878"/>
                    <a:pt x="1663" y="3383"/>
                    <a:pt x="1951" y="2919"/>
                  </a:cubicBezTo>
                  <a:cubicBezTo>
                    <a:pt x="2673" y="1722"/>
                    <a:pt x="2115" y="870"/>
                    <a:pt x="1656" y="427"/>
                  </a:cubicBezTo>
                  <a:cubicBezTo>
                    <a:pt x="1525" y="312"/>
                    <a:pt x="1427" y="165"/>
                    <a:pt x="1328" y="1"/>
                  </a:cubicBezTo>
                  <a:close/>
                  <a:moveTo>
                    <a:pt x="1337" y="4405"/>
                  </a:moveTo>
                  <a:cubicBezTo>
                    <a:pt x="1334" y="4418"/>
                    <a:pt x="1331" y="4430"/>
                    <a:pt x="1328" y="4443"/>
                  </a:cubicBezTo>
                  <a:lnTo>
                    <a:pt x="1345" y="4443"/>
                  </a:lnTo>
                  <a:cubicBezTo>
                    <a:pt x="1342" y="4430"/>
                    <a:pt x="1339" y="4418"/>
                    <a:pt x="1337" y="440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2"/>
            <p:cNvSpPr/>
            <p:nvPr/>
          </p:nvSpPr>
          <p:spPr>
            <a:xfrm>
              <a:off x="2613625" y="1917450"/>
              <a:ext cx="129925" cy="204925"/>
            </a:xfrm>
            <a:custGeom>
              <a:rect b="b" l="l" r="r" t="t"/>
              <a:pathLst>
                <a:path extrusionOk="0" h="8197" w="5197">
                  <a:moveTo>
                    <a:pt x="4115" y="0"/>
                  </a:moveTo>
                  <a:cubicBezTo>
                    <a:pt x="4115" y="0"/>
                    <a:pt x="4115" y="0"/>
                    <a:pt x="4115" y="0"/>
                  </a:cubicBezTo>
                  <a:cubicBezTo>
                    <a:pt x="4115" y="1"/>
                    <a:pt x="4115" y="1"/>
                    <a:pt x="4115" y="1"/>
                  </a:cubicBezTo>
                  <a:lnTo>
                    <a:pt x="4115" y="1"/>
                  </a:lnTo>
                  <a:cubicBezTo>
                    <a:pt x="4115" y="0"/>
                    <a:pt x="4115" y="0"/>
                    <a:pt x="4115" y="0"/>
                  </a:cubicBezTo>
                  <a:close/>
                  <a:moveTo>
                    <a:pt x="4115" y="1"/>
                  </a:moveTo>
                  <a:cubicBezTo>
                    <a:pt x="4119" y="27"/>
                    <a:pt x="4168" y="630"/>
                    <a:pt x="3803" y="820"/>
                  </a:cubicBezTo>
                  <a:cubicBezTo>
                    <a:pt x="3410" y="1033"/>
                    <a:pt x="2836" y="1508"/>
                    <a:pt x="3426" y="2049"/>
                  </a:cubicBezTo>
                  <a:cubicBezTo>
                    <a:pt x="4033" y="2590"/>
                    <a:pt x="4197" y="3328"/>
                    <a:pt x="3689" y="4066"/>
                  </a:cubicBezTo>
                  <a:cubicBezTo>
                    <a:pt x="3689" y="4066"/>
                    <a:pt x="3984" y="2967"/>
                    <a:pt x="3246" y="2476"/>
                  </a:cubicBezTo>
                  <a:cubicBezTo>
                    <a:pt x="3054" y="2343"/>
                    <a:pt x="2896" y="2306"/>
                    <a:pt x="2779" y="2306"/>
                  </a:cubicBezTo>
                  <a:cubicBezTo>
                    <a:pt x="2637" y="2306"/>
                    <a:pt x="2558" y="2361"/>
                    <a:pt x="2558" y="2361"/>
                  </a:cubicBezTo>
                  <a:cubicBezTo>
                    <a:pt x="2623" y="2492"/>
                    <a:pt x="2656" y="2623"/>
                    <a:pt x="2672" y="2771"/>
                  </a:cubicBezTo>
                  <a:cubicBezTo>
                    <a:pt x="2689" y="3000"/>
                    <a:pt x="2213" y="3361"/>
                    <a:pt x="2558" y="3738"/>
                  </a:cubicBezTo>
                  <a:cubicBezTo>
                    <a:pt x="2902" y="4131"/>
                    <a:pt x="3148" y="4918"/>
                    <a:pt x="1935" y="5787"/>
                  </a:cubicBezTo>
                  <a:cubicBezTo>
                    <a:pt x="1935" y="5787"/>
                    <a:pt x="2558" y="4426"/>
                    <a:pt x="2197" y="3721"/>
                  </a:cubicBezTo>
                  <a:cubicBezTo>
                    <a:pt x="1820" y="2984"/>
                    <a:pt x="1377" y="3148"/>
                    <a:pt x="951" y="2558"/>
                  </a:cubicBezTo>
                  <a:cubicBezTo>
                    <a:pt x="951" y="2558"/>
                    <a:pt x="1" y="3082"/>
                    <a:pt x="738" y="4229"/>
                  </a:cubicBezTo>
                  <a:cubicBezTo>
                    <a:pt x="1607" y="5574"/>
                    <a:pt x="525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196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2"/>
            <p:cNvSpPr/>
            <p:nvPr/>
          </p:nvSpPr>
          <p:spPr>
            <a:xfrm>
              <a:off x="2727950" y="1892050"/>
              <a:ext cx="75825" cy="112700"/>
            </a:xfrm>
            <a:custGeom>
              <a:rect b="b" l="l" r="r" t="t"/>
              <a:pathLst>
                <a:path extrusionOk="0" h="4508" w="3033">
                  <a:moveTo>
                    <a:pt x="2591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84" y="1098"/>
                    <a:pt x="1214" y="1934"/>
                    <a:pt x="1279" y="2115"/>
                  </a:cubicBezTo>
                  <a:cubicBezTo>
                    <a:pt x="1342" y="2303"/>
                    <a:pt x="1390" y="2641"/>
                    <a:pt x="1207" y="2641"/>
                  </a:cubicBezTo>
                  <a:cubicBezTo>
                    <a:pt x="1199" y="2641"/>
                    <a:pt x="1190" y="2641"/>
                    <a:pt x="1181" y="2639"/>
                  </a:cubicBezTo>
                  <a:cubicBezTo>
                    <a:pt x="968" y="2606"/>
                    <a:pt x="1001" y="2492"/>
                    <a:pt x="1099" y="1820"/>
                  </a:cubicBezTo>
                  <a:cubicBezTo>
                    <a:pt x="1188" y="1300"/>
                    <a:pt x="845" y="1241"/>
                    <a:pt x="685" y="1241"/>
                  </a:cubicBezTo>
                  <a:cubicBezTo>
                    <a:pt x="638" y="1241"/>
                    <a:pt x="607" y="1246"/>
                    <a:pt x="607" y="1246"/>
                  </a:cubicBezTo>
                  <a:cubicBezTo>
                    <a:pt x="738" y="1426"/>
                    <a:pt x="738" y="1656"/>
                    <a:pt x="607" y="1820"/>
                  </a:cubicBezTo>
                  <a:cubicBezTo>
                    <a:pt x="345" y="2066"/>
                    <a:pt x="50" y="2344"/>
                    <a:pt x="312" y="3098"/>
                  </a:cubicBezTo>
                  <a:cubicBezTo>
                    <a:pt x="574" y="3852"/>
                    <a:pt x="1" y="4508"/>
                    <a:pt x="1" y="4508"/>
                  </a:cubicBezTo>
                  <a:cubicBezTo>
                    <a:pt x="3033" y="2000"/>
                    <a:pt x="2591" y="0"/>
                    <a:pt x="25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2"/>
            <p:cNvSpPr/>
            <p:nvPr/>
          </p:nvSpPr>
          <p:spPr>
            <a:xfrm>
              <a:off x="2577575" y="2106350"/>
              <a:ext cx="90175" cy="106575"/>
            </a:xfrm>
            <a:custGeom>
              <a:rect b="b" l="l" r="r" t="t"/>
              <a:pathLst>
                <a:path extrusionOk="0" h="4263" w="3607">
                  <a:moveTo>
                    <a:pt x="1885" y="1"/>
                  </a:moveTo>
                  <a:cubicBezTo>
                    <a:pt x="1885" y="1"/>
                    <a:pt x="2000" y="263"/>
                    <a:pt x="1656" y="509"/>
                  </a:cubicBezTo>
                  <a:cubicBezTo>
                    <a:pt x="1311" y="755"/>
                    <a:pt x="0" y="2427"/>
                    <a:pt x="3606" y="4263"/>
                  </a:cubicBezTo>
                  <a:cubicBezTo>
                    <a:pt x="3606" y="4263"/>
                    <a:pt x="2754" y="3771"/>
                    <a:pt x="2639" y="2476"/>
                  </a:cubicBezTo>
                  <a:cubicBezTo>
                    <a:pt x="2541" y="1181"/>
                    <a:pt x="2819" y="509"/>
                    <a:pt x="18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2"/>
            <p:cNvSpPr/>
            <p:nvPr/>
          </p:nvSpPr>
          <p:spPr>
            <a:xfrm>
              <a:off x="2468550" y="2171750"/>
              <a:ext cx="196725" cy="145050"/>
            </a:xfrm>
            <a:custGeom>
              <a:rect b="b" l="l" r="r" t="t"/>
              <a:pathLst>
                <a:path extrusionOk="0" h="5802" w="7869">
                  <a:moveTo>
                    <a:pt x="4649" y="1"/>
                  </a:moveTo>
                  <a:cubicBezTo>
                    <a:pt x="4509" y="1"/>
                    <a:pt x="4374" y="46"/>
                    <a:pt x="4246" y="139"/>
                  </a:cubicBezTo>
                  <a:cubicBezTo>
                    <a:pt x="3881" y="403"/>
                    <a:pt x="3661" y="609"/>
                    <a:pt x="3468" y="609"/>
                  </a:cubicBezTo>
                  <a:cubicBezTo>
                    <a:pt x="3409" y="609"/>
                    <a:pt x="3353" y="590"/>
                    <a:pt x="3296" y="548"/>
                  </a:cubicBezTo>
                  <a:lnTo>
                    <a:pt x="3296" y="548"/>
                  </a:lnTo>
                  <a:cubicBezTo>
                    <a:pt x="3296" y="548"/>
                    <a:pt x="3001" y="1188"/>
                    <a:pt x="3673" y="1384"/>
                  </a:cubicBezTo>
                  <a:cubicBezTo>
                    <a:pt x="4361" y="1581"/>
                    <a:pt x="4836" y="1712"/>
                    <a:pt x="4738" y="2089"/>
                  </a:cubicBezTo>
                  <a:cubicBezTo>
                    <a:pt x="4640" y="2466"/>
                    <a:pt x="3705" y="2532"/>
                    <a:pt x="2591" y="2712"/>
                  </a:cubicBezTo>
                  <a:cubicBezTo>
                    <a:pt x="1476" y="2892"/>
                    <a:pt x="591" y="3155"/>
                    <a:pt x="607" y="4138"/>
                  </a:cubicBezTo>
                  <a:cubicBezTo>
                    <a:pt x="633" y="4888"/>
                    <a:pt x="491" y="5243"/>
                    <a:pt x="243" y="5243"/>
                  </a:cubicBezTo>
                  <a:cubicBezTo>
                    <a:pt x="171" y="5243"/>
                    <a:pt x="89" y="5213"/>
                    <a:pt x="1" y="5154"/>
                  </a:cubicBezTo>
                  <a:lnTo>
                    <a:pt x="1" y="5154"/>
                  </a:lnTo>
                  <a:cubicBezTo>
                    <a:pt x="1" y="5154"/>
                    <a:pt x="251" y="5801"/>
                    <a:pt x="1203" y="5801"/>
                  </a:cubicBezTo>
                  <a:cubicBezTo>
                    <a:pt x="1396" y="5801"/>
                    <a:pt x="1616" y="5775"/>
                    <a:pt x="1870" y="5712"/>
                  </a:cubicBezTo>
                  <a:cubicBezTo>
                    <a:pt x="3378" y="5335"/>
                    <a:pt x="3558" y="4122"/>
                    <a:pt x="4197" y="3368"/>
                  </a:cubicBezTo>
                  <a:cubicBezTo>
                    <a:pt x="4836" y="2614"/>
                    <a:pt x="5476" y="1991"/>
                    <a:pt x="7869" y="1925"/>
                  </a:cubicBezTo>
                  <a:cubicBezTo>
                    <a:pt x="7869" y="1925"/>
                    <a:pt x="6410" y="1810"/>
                    <a:pt x="5853" y="958"/>
                  </a:cubicBezTo>
                  <a:cubicBezTo>
                    <a:pt x="5445" y="335"/>
                    <a:pt x="5029" y="1"/>
                    <a:pt x="464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2"/>
            <p:cNvSpPr/>
            <p:nvPr/>
          </p:nvSpPr>
          <p:spPr>
            <a:xfrm>
              <a:off x="2568550" y="2231275"/>
              <a:ext cx="192625" cy="157050"/>
            </a:xfrm>
            <a:custGeom>
              <a:rect b="b" l="l" r="r" t="t"/>
              <a:pathLst>
                <a:path extrusionOk="0" h="6282" w="7705">
                  <a:moveTo>
                    <a:pt x="3383" y="0"/>
                  </a:moveTo>
                  <a:cubicBezTo>
                    <a:pt x="3337" y="0"/>
                    <a:pt x="3292" y="1"/>
                    <a:pt x="3246" y="3"/>
                  </a:cubicBezTo>
                  <a:cubicBezTo>
                    <a:pt x="2672" y="20"/>
                    <a:pt x="2115" y="183"/>
                    <a:pt x="1623" y="479"/>
                  </a:cubicBezTo>
                  <a:cubicBezTo>
                    <a:pt x="1443" y="560"/>
                    <a:pt x="1295" y="692"/>
                    <a:pt x="1148" y="823"/>
                  </a:cubicBezTo>
                  <a:cubicBezTo>
                    <a:pt x="0" y="1806"/>
                    <a:pt x="361" y="3888"/>
                    <a:pt x="1705" y="4216"/>
                  </a:cubicBezTo>
                  <a:cubicBezTo>
                    <a:pt x="1846" y="4254"/>
                    <a:pt x="1989" y="4272"/>
                    <a:pt x="2129" y="4272"/>
                  </a:cubicBezTo>
                  <a:cubicBezTo>
                    <a:pt x="2595" y="4272"/>
                    <a:pt x="3042" y="4069"/>
                    <a:pt x="3344" y="3691"/>
                  </a:cubicBezTo>
                  <a:cubicBezTo>
                    <a:pt x="3656" y="3249"/>
                    <a:pt x="3656" y="2659"/>
                    <a:pt x="3344" y="2216"/>
                  </a:cubicBezTo>
                  <a:cubicBezTo>
                    <a:pt x="3145" y="1923"/>
                    <a:pt x="2819" y="1763"/>
                    <a:pt x="2486" y="1763"/>
                  </a:cubicBezTo>
                  <a:cubicBezTo>
                    <a:pt x="2297" y="1763"/>
                    <a:pt x="2106" y="1814"/>
                    <a:pt x="1935" y="1921"/>
                  </a:cubicBezTo>
                  <a:cubicBezTo>
                    <a:pt x="1656" y="2085"/>
                    <a:pt x="1525" y="2413"/>
                    <a:pt x="1607" y="2724"/>
                  </a:cubicBezTo>
                  <a:cubicBezTo>
                    <a:pt x="1640" y="2822"/>
                    <a:pt x="1689" y="2904"/>
                    <a:pt x="1754" y="2970"/>
                  </a:cubicBezTo>
                  <a:cubicBezTo>
                    <a:pt x="1856" y="3071"/>
                    <a:pt x="1996" y="3114"/>
                    <a:pt x="2136" y="3114"/>
                  </a:cubicBezTo>
                  <a:cubicBezTo>
                    <a:pt x="2381" y="3114"/>
                    <a:pt x="2625" y="2983"/>
                    <a:pt x="2656" y="2806"/>
                  </a:cubicBezTo>
                  <a:cubicBezTo>
                    <a:pt x="2715" y="2555"/>
                    <a:pt x="2508" y="2305"/>
                    <a:pt x="2252" y="2305"/>
                  </a:cubicBezTo>
                  <a:cubicBezTo>
                    <a:pt x="2223" y="2305"/>
                    <a:pt x="2194" y="2308"/>
                    <a:pt x="2164" y="2314"/>
                  </a:cubicBezTo>
                  <a:cubicBezTo>
                    <a:pt x="1918" y="2380"/>
                    <a:pt x="1935" y="2527"/>
                    <a:pt x="1836" y="2527"/>
                  </a:cubicBezTo>
                  <a:cubicBezTo>
                    <a:pt x="1832" y="2528"/>
                    <a:pt x="1828" y="2529"/>
                    <a:pt x="1824" y="2529"/>
                  </a:cubicBezTo>
                  <a:cubicBezTo>
                    <a:pt x="1753" y="2529"/>
                    <a:pt x="1738" y="2396"/>
                    <a:pt x="1738" y="2396"/>
                  </a:cubicBezTo>
                  <a:cubicBezTo>
                    <a:pt x="1738" y="2200"/>
                    <a:pt x="1853" y="2019"/>
                    <a:pt x="2033" y="1937"/>
                  </a:cubicBezTo>
                  <a:cubicBezTo>
                    <a:pt x="2175" y="1864"/>
                    <a:pt x="2325" y="1829"/>
                    <a:pt x="2472" y="1829"/>
                  </a:cubicBezTo>
                  <a:cubicBezTo>
                    <a:pt x="2786" y="1829"/>
                    <a:pt x="3089" y="1986"/>
                    <a:pt x="3279" y="2265"/>
                  </a:cubicBezTo>
                  <a:cubicBezTo>
                    <a:pt x="3557" y="2675"/>
                    <a:pt x="3541" y="3216"/>
                    <a:pt x="3262" y="3626"/>
                  </a:cubicBezTo>
                  <a:cubicBezTo>
                    <a:pt x="3021" y="3944"/>
                    <a:pt x="2581" y="4133"/>
                    <a:pt x="2136" y="4133"/>
                  </a:cubicBezTo>
                  <a:cubicBezTo>
                    <a:pt x="2008" y="4133"/>
                    <a:pt x="1879" y="4118"/>
                    <a:pt x="1754" y="4085"/>
                  </a:cubicBezTo>
                  <a:cubicBezTo>
                    <a:pt x="541" y="3790"/>
                    <a:pt x="214" y="1855"/>
                    <a:pt x="1263" y="937"/>
                  </a:cubicBezTo>
                  <a:cubicBezTo>
                    <a:pt x="1742" y="488"/>
                    <a:pt x="2330" y="316"/>
                    <a:pt x="2923" y="316"/>
                  </a:cubicBezTo>
                  <a:cubicBezTo>
                    <a:pt x="3629" y="316"/>
                    <a:pt x="4342" y="560"/>
                    <a:pt x="4885" y="872"/>
                  </a:cubicBezTo>
                  <a:cubicBezTo>
                    <a:pt x="5819" y="1413"/>
                    <a:pt x="6557" y="2249"/>
                    <a:pt x="6950" y="3249"/>
                  </a:cubicBezTo>
                  <a:cubicBezTo>
                    <a:pt x="7278" y="4052"/>
                    <a:pt x="7459" y="4921"/>
                    <a:pt x="7475" y="5789"/>
                  </a:cubicBezTo>
                  <a:cubicBezTo>
                    <a:pt x="7461" y="5932"/>
                    <a:pt x="7446" y="6074"/>
                    <a:pt x="7432" y="6216"/>
                  </a:cubicBezTo>
                  <a:lnTo>
                    <a:pt x="7432" y="6216"/>
                  </a:lnTo>
                  <a:cubicBezTo>
                    <a:pt x="7439" y="6178"/>
                    <a:pt x="7449" y="6134"/>
                    <a:pt x="7459" y="6084"/>
                  </a:cubicBezTo>
                  <a:lnTo>
                    <a:pt x="7459" y="6052"/>
                  </a:lnTo>
                  <a:cubicBezTo>
                    <a:pt x="7704" y="4871"/>
                    <a:pt x="7540" y="3626"/>
                    <a:pt x="7016" y="2527"/>
                  </a:cubicBezTo>
                  <a:cubicBezTo>
                    <a:pt x="6331" y="1109"/>
                    <a:pt x="4979" y="0"/>
                    <a:pt x="3383" y="0"/>
                  </a:cubicBezTo>
                  <a:close/>
                  <a:moveTo>
                    <a:pt x="7432" y="6216"/>
                  </a:moveTo>
                  <a:lnTo>
                    <a:pt x="7432" y="6216"/>
                  </a:lnTo>
                  <a:cubicBezTo>
                    <a:pt x="7428" y="6240"/>
                    <a:pt x="7426" y="6262"/>
                    <a:pt x="7426" y="6281"/>
                  </a:cubicBezTo>
                  <a:cubicBezTo>
                    <a:pt x="7428" y="6259"/>
                    <a:pt x="7430" y="6238"/>
                    <a:pt x="7432" y="6216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2"/>
            <p:cNvSpPr/>
            <p:nvPr/>
          </p:nvSpPr>
          <p:spPr>
            <a:xfrm>
              <a:off x="2675000" y="2279450"/>
              <a:ext cx="76350" cy="81400"/>
            </a:xfrm>
            <a:custGeom>
              <a:rect b="b" l="l" r="r" t="t"/>
              <a:pathLst>
                <a:path extrusionOk="0" h="3256" w="3054">
                  <a:moveTo>
                    <a:pt x="730" y="0"/>
                  </a:moveTo>
                  <a:cubicBezTo>
                    <a:pt x="63" y="0"/>
                    <a:pt x="1" y="784"/>
                    <a:pt x="1102" y="961"/>
                  </a:cubicBezTo>
                  <a:cubicBezTo>
                    <a:pt x="2365" y="1158"/>
                    <a:pt x="3053" y="3256"/>
                    <a:pt x="3053" y="3256"/>
                  </a:cubicBezTo>
                  <a:cubicBezTo>
                    <a:pt x="3053" y="3256"/>
                    <a:pt x="2725" y="994"/>
                    <a:pt x="1463" y="240"/>
                  </a:cubicBezTo>
                  <a:cubicBezTo>
                    <a:pt x="1176" y="68"/>
                    <a:pt x="927" y="0"/>
                    <a:pt x="7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2"/>
            <p:cNvSpPr/>
            <p:nvPr/>
          </p:nvSpPr>
          <p:spPr>
            <a:xfrm>
              <a:off x="2522650" y="2272725"/>
              <a:ext cx="130350" cy="112975"/>
            </a:xfrm>
            <a:custGeom>
              <a:rect b="b" l="l" r="r" t="t"/>
              <a:pathLst>
                <a:path extrusionOk="0" h="4519" w="5214">
                  <a:moveTo>
                    <a:pt x="2164" y="1"/>
                  </a:moveTo>
                  <a:lnTo>
                    <a:pt x="2164" y="1"/>
                  </a:lnTo>
                  <a:cubicBezTo>
                    <a:pt x="2017" y="214"/>
                    <a:pt x="1902" y="443"/>
                    <a:pt x="1820" y="689"/>
                  </a:cubicBezTo>
                  <a:cubicBezTo>
                    <a:pt x="1689" y="1099"/>
                    <a:pt x="1132" y="1328"/>
                    <a:pt x="574" y="1705"/>
                  </a:cubicBezTo>
                  <a:cubicBezTo>
                    <a:pt x="1" y="2082"/>
                    <a:pt x="99" y="2705"/>
                    <a:pt x="214" y="3049"/>
                  </a:cubicBezTo>
                  <a:cubicBezTo>
                    <a:pt x="279" y="3279"/>
                    <a:pt x="247" y="3525"/>
                    <a:pt x="132" y="3722"/>
                  </a:cubicBezTo>
                  <a:cubicBezTo>
                    <a:pt x="410" y="3492"/>
                    <a:pt x="722" y="3328"/>
                    <a:pt x="1066" y="3246"/>
                  </a:cubicBezTo>
                  <a:cubicBezTo>
                    <a:pt x="1673" y="3049"/>
                    <a:pt x="1656" y="2754"/>
                    <a:pt x="1656" y="2295"/>
                  </a:cubicBezTo>
                  <a:cubicBezTo>
                    <a:pt x="1641" y="1867"/>
                    <a:pt x="1840" y="1853"/>
                    <a:pt x="1866" y="1853"/>
                  </a:cubicBezTo>
                  <a:cubicBezTo>
                    <a:pt x="1868" y="1853"/>
                    <a:pt x="1869" y="1853"/>
                    <a:pt x="1869" y="1853"/>
                  </a:cubicBezTo>
                  <a:cubicBezTo>
                    <a:pt x="1874" y="1853"/>
                    <a:pt x="1878" y="1853"/>
                    <a:pt x="1882" y="1853"/>
                  </a:cubicBezTo>
                  <a:cubicBezTo>
                    <a:pt x="2162" y="1853"/>
                    <a:pt x="2098" y="2382"/>
                    <a:pt x="2066" y="2672"/>
                  </a:cubicBezTo>
                  <a:cubicBezTo>
                    <a:pt x="2050" y="2968"/>
                    <a:pt x="1935" y="3574"/>
                    <a:pt x="2476" y="4164"/>
                  </a:cubicBezTo>
                  <a:cubicBezTo>
                    <a:pt x="2718" y="4428"/>
                    <a:pt x="3038" y="4518"/>
                    <a:pt x="3358" y="4518"/>
                  </a:cubicBezTo>
                  <a:cubicBezTo>
                    <a:pt x="3754" y="4518"/>
                    <a:pt x="4149" y="4380"/>
                    <a:pt x="4394" y="4262"/>
                  </a:cubicBezTo>
                  <a:cubicBezTo>
                    <a:pt x="4498" y="4217"/>
                    <a:pt x="4610" y="4194"/>
                    <a:pt x="4723" y="4194"/>
                  </a:cubicBezTo>
                  <a:cubicBezTo>
                    <a:pt x="4893" y="4194"/>
                    <a:pt x="5065" y="4246"/>
                    <a:pt x="5213" y="4344"/>
                  </a:cubicBezTo>
                  <a:cubicBezTo>
                    <a:pt x="5066" y="3476"/>
                    <a:pt x="4639" y="3197"/>
                    <a:pt x="4000" y="3131"/>
                  </a:cubicBezTo>
                  <a:cubicBezTo>
                    <a:pt x="3377" y="3066"/>
                    <a:pt x="2525" y="2853"/>
                    <a:pt x="2181" y="1771"/>
                  </a:cubicBezTo>
                  <a:cubicBezTo>
                    <a:pt x="1853" y="706"/>
                    <a:pt x="2164" y="1"/>
                    <a:pt x="216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2"/>
            <p:cNvSpPr/>
            <p:nvPr/>
          </p:nvSpPr>
          <p:spPr>
            <a:xfrm>
              <a:off x="2543150" y="2348950"/>
              <a:ext cx="32400" cy="49600"/>
            </a:xfrm>
            <a:custGeom>
              <a:rect b="b" l="l" r="r" t="t"/>
              <a:pathLst>
                <a:path extrusionOk="0" h="1984" w="1296">
                  <a:moveTo>
                    <a:pt x="967" y="0"/>
                  </a:moveTo>
                  <a:lnTo>
                    <a:pt x="967" y="0"/>
                  </a:lnTo>
                  <a:cubicBezTo>
                    <a:pt x="967" y="1"/>
                    <a:pt x="950" y="83"/>
                    <a:pt x="508" y="345"/>
                  </a:cubicBezTo>
                  <a:cubicBezTo>
                    <a:pt x="164" y="525"/>
                    <a:pt x="0" y="935"/>
                    <a:pt x="115" y="1295"/>
                  </a:cubicBezTo>
                  <a:cubicBezTo>
                    <a:pt x="181" y="1525"/>
                    <a:pt x="230" y="1754"/>
                    <a:pt x="262" y="1984"/>
                  </a:cubicBezTo>
                  <a:cubicBezTo>
                    <a:pt x="262" y="1984"/>
                    <a:pt x="279" y="1853"/>
                    <a:pt x="787" y="1558"/>
                  </a:cubicBezTo>
                  <a:cubicBezTo>
                    <a:pt x="1295" y="1263"/>
                    <a:pt x="1098" y="836"/>
                    <a:pt x="1016" y="574"/>
                  </a:cubicBezTo>
                  <a:cubicBezTo>
                    <a:pt x="967" y="377"/>
                    <a:pt x="935" y="197"/>
                    <a:pt x="9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2"/>
            <p:cNvSpPr/>
            <p:nvPr/>
          </p:nvSpPr>
          <p:spPr>
            <a:xfrm>
              <a:off x="2400950" y="2133800"/>
              <a:ext cx="172950" cy="121900"/>
            </a:xfrm>
            <a:custGeom>
              <a:rect b="b" l="l" r="r" t="t"/>
              <a:pathLst>
                <a:path extrusionOk="0" h="4876" w="6918">
                  <a:moveTo>
                    <a:pt x="4984" y="0"/>
                  </a:moveTo>
                  <a:cubicBezTo>
                    <a:pt x="4759" y="0"/>
                    <a:pt x="4506" y="55"/>
                    <a:pt x="4229" y="181"/>
                  </a:cubicBezTo>
                  <a:cubicBezTo>
                    <a:pt x="2771" y="837"/>
                    <a:pt x="3033" y="3312"/>
                    <a:pt x="4770" y="3656"/>
                  </a:cubicBezTo>
                  <a:cubicBezTo>
                    <a:pt x="4983" y="3705"/>
                    <a:pt x="5180" y="3738"/>
                    <a:pt x="5344" y="3755"/>
                  </a:cubicBezTo>
                  <a:cubicBezTo>
                    <a:pt x="4901" y="3837"/>
                    <a:pt x="4459" y="3984"/>
                    <a:pt x="4049" y="4197"/>
                  </a:cubicBezTo>
                  <a:cubicBezTo>
                    <a:pt x="3885" y="4263"/>
                    <a:pt x="3656" y="4345"/>
                    <a:pt x="3607" y="4361"/>
                  </a:cubicBezTo>
                  <a:cubicBezTo>
                    <a:pt x="3154" y="4533"/>
                    <a:pt x="2726" y="4609"/>
                    <a:pt x="2339" y="4609"/>
                  </a:cubicBezTo>
                  <a:cubicBezTo>
                    <a:pt x="1509" y="4609"/>
                    <a:pt x="870" y="4258"/>
                    <a:pt x="591" y="3755"/>
                  </a:cubicBezTo>
                  <a:cubicBezTo>
                    <a:pt x="361" y="3361"/>
                    <a:pt x="345" y="2853"/>
                    <a:pt x="558" y="2443"/>
                  </a:cubicBezTo>
                  <a:cubicBezTo>
                    <a:pt x="558" y="2427"/>
                    <a:pt x="558" y="2427"/>
                    <a:pt x="574" y="2411"/>
                  </a:cubicBezTo>
                  <a:cubicBezTo>
                    <a:pt x="787" y="2096"/>
                    <a:pt x="1123" y="1949"/>
                    <a:pt x="1434" y="1949"/>
                  </a:cubicBezTo>
                  <a:cubicBezTo>
                    <a:pt x="1722" y="1949"/>
                    <a:pt x="1989" y="2076"/>
                    <a:pt x="2115" y="2312"/>
                  </a:cubicBezTo>
                  <a:cubicBezTo>
                    <a:pt x="2230" y="2443"/>
                    <a:pt x="2295" y="2624"/>
                    <a:pt x="2295" y="2788"/>
                  </a:cubicBezTo>
                  <a:cubicBezTo>
                    <a:pt x="2295" y="2935"/>
                    <a:pt x="2230" y="3083"/>
                    <a:pt x="2115" y="3197"/>
                  </a:cubicBezTo>
                  <a:cubicBezTo>
                    <a:pt x="2009" y="3294"/>
                    <a:pt x="1951" y="3325"/>
                    <a:pt x="1922" y="3325"/>
                  </a:cubicBezTo>
                  <a:cubicBezTo>
                    <a:pt x="1897" y="3325"/>
                    <a:pt x="1894" y="3302"/>
                    <a:pt x="1902" y="3279"/>
                  </a:cubicBezTo>
                  <a:cubicBezTo>
                    <a:pt x="2017" y="3020"/>
                    <a:pt x="1727" y="2851"/>
                    <a:pt x="1474" y="2851"/>
                  </a:cubicBezTo>
                  <a:cubicBezTo>
                    <a:pt x="1295" y="2851"/>
                    <a:pt x="1134" y="2935"/>
                    <a:pt x="1148" y="3132"/>
                  </a:cubicBezTo>
                  <a:cubicBezTo>
                    <a:pt x="1137" y="3406"/>
                    <a:pt x="1376" y="3534"/>
                    <a:pt x="1629" y="3534"/>
                  </a:cubicBezTo>
                  <a:cubicBezTo>
                    <a:pt x="1753" y="3534"/>
                    <a:pt x="1881" y="3503"/>
                    <a:pt x="1984" y="3443"/>
                  </a:cubicBezTo>
                  <a:lnTo>
                    <a:pt x="2017" y="3427"/>
                  </a:lnTo>
                  <a:cubicBezTo>
                    <a:pt x="2049" y="3410"/>
                    <a:pt x="2066" y="3394"/>
                    <a:pt x="2082" y="3378"/>
                  </a:cubicBezTo>
                  <a:lnTo>
                    <a:pt x="2099" y="3378"/>
                  </a:lnTo>
                  <a:cubicBezTo>
                    <a:pt x="2394" y="3083"/>
                    <a:pt x="2443" y="2624"/>
                    <a:pt x="2180" y="2279"/>
                  </a:cubicBezTo>
                  <a:cubicBezTo>
                    <a:pt x="2042" y="2011"/>
                    <a:pt x="1730" y="1863"/>
                    <a:pt x="1394" y="1863"/>
                  </a:cubicBezTo>
                  <a:cubicBezTo>
                    <a:pt x="1054" y="1863"/>
                    <a:pt x="690" y="2015"/>
                    <a:pt x="459" y="2345"/>
                  </a:cubicBezTo>
                  <a:cubicBezTo>
                    <a:pt x="0" y="2951"/>
                    <a:pt x="132" y="4115"/>
                    <a:pt x="935" y="4574"/>
                  </a:cubicBezTo>
                  <a:cubicBezTo>
                    <a:pt x="1279" y="4775"/>
                    <a:pt x="1673" y="4875"/>
                    <a:pt x="2063" y="4875"/>
                  </a:cubicBezTo>
                  <a:cubicBezTo>
                    <a:pt x="2119" y="4875"/>
                    <a:pt x="2174" y="4873"/>
                    <a:pt x="2230" y="4869"/>
                  </a:cubicBezTo>
                  <a:cubicBezTo>
                    <a:pt x="3131" y="4853"/>
                    <a:pt x="3852" y="4361"/>
                    <a:pt x="5033" y="4001"/>
                  </a:cubicBezTo>
                  <a:cubicBezTo>
                    <a:pt x="5459" y="3886"/>
                    <a:pt x="5901" y="3820"/>
                    <a:pt x="6344" y="3787"/>
                  </a:cubicBezTo>
                  <a:cubicBezTo>
                    <a:pt x="6541" y="3771"/>
                    <a:pt x="6737" y="3722"/>
                    <a:pt x="6918" y="3607"/>
                  </a:cubicBezTo>
                  <a:lnTo>
                    <a:pt x="6918" y="3607"/>
                  </a:lnTo>
                  <a:cubicBezTo>
                    <a:pt x="6918" y="3607"/>
                    <a:pt x="6778" y="3644"/>
                    <a:pt x="6607" y="3644"/>
                  </a:cubicBezTo>
                  <a:cubicBezTo>
                    <a:pt x="6458" y="3644"/>
                    <a:pt x="6286" y="3616"/>
                    <a:pt x="6164" y="3509"/>
                  </a:cubicBezTo>
                  <a:cubicBezTo>
                    <a:pt x="5901" y="3263"/>
                    <a:pt x="5918" y="3361"/>
                    <a:pt x="5623" y="3279"/>
                  </a:cubicBezTo>
                  <a:cubicBezTo>
                    <a:pt x="5459" y="3230"/>
                    <a:pt x="5360" y="3083"/>
                    <a:pt x="5360" y="2902"/>
                  </a:cubicBezTo>
                  <a:cubicBezTo>
                    <a:pt x="5164" y="3066"/>
                    <a:pt x="5131" y="3361"/>
                    <a:pt x="5278" y="3574"/>
                  </a:cubicBezTo>
                  <a:cubicBezTo>
                    <a:pt x="5278" y="3574"/>
                    <a:pt x="4557" y="3574"/>
                    <a:pt x="4377" y="3197"/>
                  </a:cubicBezTo>
                  <a:cubicBezTo>
                    <a:pt x="4213" y="2837"/>
                    <a:pt x="4410" y="2837"/>
                    <a:pt x="4557" y="2738"/>
                  </a:cubicBezTo>
                  <a:cubicBezTo>
                    <a:pt x="4705" y="2656"/>
                    <a:pt x="4738" y="2525"/>
                    <a:pt x="4590" y="2312"/>
                  </a:cubicBezTo>
                  <a:cubicBezTo>
                    <a:pt x="4442" y="2099"/>
                    <a:pt x="4459" y="1739"/>
                    <a:pt x="4738" y="1739"/>
                  </a:cubicBezTo>
                  <a:cubicBezTo>
                    <a:pt x="4656" y="1562"/>
                    <a:pt x="4473" y="1464"/>
                    <a:pt x="4291" y="1464"/>
                  </a:cubicBezTo>
                  <a:cubicBezTo>
                    <a:pt x="4254" y="1464"/>
                    <a:pt x="4216" y="1468"/>
                    <a:pt x="4180" y="1476"/>
                  </a:cubicBezTo>
                  <a:cubicBezTo>
                    <a:pt x="3754" y="1558"/>
                    <a:pt x="3738" y="2165"/>
                    <a:pt x="3738" y="2165"/>
                  </a:cubicBezTo>
                  <a:cubicBezTo>
                    <a:pt x="3738" y="2165"/>
                    <a:pt x="3443" y="1411"/>
                    <a:pt x="3934" y="1034"/>
                  </a:cubicBezTo>
                  <a:cubicBezTo>
                    <a:pt x="4117" y="889"/>
                    <a:pt x="4264" y="833"/>
                    <a:pt x="4379" y="833"/>
                  </a:cubicBezTo>
                  <a:cubicBezTo>
                    <a:pt x="4562" y="833"/>
                    <a:pt x="4664" y="975"/>
                    <a:pt x="4705" y="1116"/>
                  </a:cubicBezTo>
                  <a:cubicBezTo>
                    <a:pt x="4758" y="1301"/>
                    <a:pt x="4864" y="1455"/>
                    <a:pt x="5007" y="1455"/>
                  </a:cubicBezTo>
                  <a:cubicBezTo>
                    <a:pt x="5041" y="1455"/>
                    <a:pt x="5077" y="1446"/>
                    <a:pt x="5115" y="1427"/>
                  </a:cubicBezTo>
                  <a:cubicBezTo>
                    <a:pt x="5258" y="1361"/>
                    <a:pt x="5372" y="1257"/>
                    <a:pt x="5471" y="1257"/>
                  </a:cubicBezTo>
                  <a:cubicBezTo>
                    <a:pt x="5519" y="1257"/>
                    <a:pt x="5564" y="1281"/>
                    <a:pt x="5606" y="1345"/>
                  </a:cubicBezTo>
                  <a:cubicBezTo>
                    <a:pt x="5721" y="1607"/>
                    <a:pt x="5606" y="1919"/>
                    <a:pt x="5344" y="2017"/>
                  </a:cubicBezTo>
                  <a:cubicBezTo>
                    <a:pt x="5344" y="2017"/>
                    <a:pt x="5355" y="2018"/>
                    <a:pt x="5375" y="2018"/>
                  </a:cubicBezTo>
                  <a:cubicBezTo>
                    <a:pt x="5515" y="2018"/>
                    <a:pt x="6084" y="1980"/>
                    <a:pt x="6213" y="1378"/>
                  </a:cubicBezTo>
                  <a:cubicBezTo>
                    <a:pt x="6330" y="830"/>
                    <a:pt x="5865" y="0"/>
                    <a:pt x="4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2"/>
            <p:cNvSpPr/>
            <p:nvPr/>
          </p:nvSpPr>
          <p:spPr>
            <a:xfrm>
              <a:off x="2373500" y="2199375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853" y="1"/>
                  </a:moveTo>
                  <a:cubicBezTo>
                    <a:pt x="852" y="1"/>
                    <a:pt x="0" y="902"/>
                    <a:pt x="558" y="1705"/>
                  </a:cubicBezTo>
                  <a:cubicBezTo>
                    <a:pt x="869" y="2164"/>
                    <a:pt x="1377" y="2443"/>
                    <a:pt x="1934" y="2476"/>
                  </a:cubicBezTo>
                  <a:cubicBezTo>
                    <a:pt x="1869" y="2476"/>
                    <a:pt x="1475" y="2476"/>
                    <a:pt x="1295" y="2705"/>
                  </a:cubicBezTo>
                  <a:cubicBezTo>
                    <a:pt x="1180" y="2869"/>
                    <a:pt x="1115" y="3082"/>
                    <a:pt x="1148" y="3295"/>
                  </a:cubicBezTo>
                  <a:cubicBezTo>
                    <a:pt x="1200" y="3204"/>
                    <a:pt x="1293" y="3154"/>
                    <a:pt x="1396" y="3154"/>
                  </a:cubicBezTo>
                  <a:cubicBezTo>
                    <a:pt x="1422" y="3154"/>
                    <a:pt x="1449" y="3157"/>
                    <a:pt x="1475" y="3164"/>
                  </a:cubicBezTo>
                  <a:cubicBezTo>
                    <a:pt x="1589" y="3199"/>
                    <a:pt x="1750" y="3272"/>
                    <a:pt x="1932" y="3272"/>
                  </a:cubicBezTo>
                  <a:cubicBezTo>
                    <a:pt x="2091" y="3272"/>
                    <a:pt x="2267" y="3216"/>
                    <a:pt x="2443" y="3033"/>
                  </a:cubicBezTo>
                  <a:cubicBezTo>
                    <a:pt x="2820" y="2623"/>
                    <a:pt x="3311" y="2853"/>
                    <a:pt x="4655" y="2148"/>
                  </a:cubicBezTo>
                  <a:lnTo>
                    <a:pt x="4655" y="2148"/>
                  </a:lnTo>
                  <a:cubicBezTo>
                    <a:pt x="4655" y="2148"/>
                    <a:pt x="3936" y="2451"/>
                    <a:pt x="3126" y="2451"/>
                  </a:cubicBezTo>
                  <a:cubicBezTo>
                    <a:pt x="2659" y="2451"/>
                    <a:pt x="2161" y="2351"/>
                    <a:pt x="1754" y="2033"/>
                  </a:cubicBezTo>
                  <a:cubicBezTo>
                    <a:pt x="1098" y="1574"/>
                    <a:pt x="754" y="787"/>
                    <a:pt x="85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2"/>
            <p:cNvSpPr/>
            <p:nvPr/>
          </p:nvSpPr>
          <p:spPr>
            <a:xfrm>
              <a:off x="2526750" y="2013625"/>
              <a:ext cx="111075" cy="157100"/>
            </a:xfrm>
            <a:custGeom>
              <a:rect b="b" l="l" r="r" t="t"/>
              <a:pathLst>
                <a:path extrusionOk="0" h="6284" w="4443">
                  <a:moveTo>
                    <a:pt x="2642" y="0"/>
                  </a:moveTo>
                  <a:cubicBezTo>
                    <a:pt x="2149" y="0"/>
                    <a:pt x="1631" y="207"/>
                    <a:pt x="1279" y="612"/>
                  </a:cubicBezTo>
                  <a:cubicBezTo>
                    <a:pt x="1" y="2235"/>
                    <a:pt x="918" y="4267"/>
                    <a:pt x="1672" y="5119"/>
                  </a:cubicBezTo>
                  <a:cubicBezTo>
                    <a:pt x="2099" y="5628"/>
                    <a:pt x="2656" y="6037"/>
                    <a:pt x="3279" y="6283"/>
                  </a:cubicBezTo>
                  <a:cubicBezTo>
                    <a:pt x="2689" y="6021"/>
                    <a:pt x="2181" y="5611"/>
                    <a:pt x="1787" y="5136"/>
                  </a:cubicBezTo>
                  <a:cubicBezTo>
                    <a:pt x="1509" y="4742"/>
                    <a:pt x="1295" y="4300"/>
                    <a:pt x="1181" y="3841"/>
                  </a:cubicBezTo>
                  <a:cubicBezTo>
                    <a:pt x="1033" y="3316"/>
                    <a:pt x="968" y="2759"/>
                    <a:pt x="1017" y="2218"/>
                  </a:cubicBezTo>
                  <a:cubicBezTo>
                    <a:pt x="1148" y="743"/>
                    <a:pt x="1968" y="202"/>
                    <a:pt x="2722" y="169"/>
                  </a:cubicBezTo>
                  <a:cubicBezTo>
                    <a:pt x="3082" y="169"/>
                    <a:pt x="3410" y="317"/>
                    <a:pt x="3656" y="563"/>
                  </a:cubicBezTo>
                  <a:cubicBezTo>
                    <a:pt x="4295" y="1104"/>
                    <a:pt x="3934" y="2054"/>
                    <a:pt x="3394" y="2267"/>
                  </a:cubicBezTo>
                  <a:cubicBezTo>
                    <a:pt x="3267" y="2340"/>
                    <a:pt x="3131" y="2377"/>
                    <a:pt x="2993" y="2377"/>
                  </a:cubicBezTo>
                  <a:cubicBezTo>
                    <a:pt x="2881" y="2377"/>
                    <a:pt x="2767" y="2352"/>
                    <a:pt x="2656" y="2300"/>
                  </a:cubicBezTo>
                  <a:cubicBezTo>
                    <a:pt x="2492" y="2202"/>
                    <a:pt x="2361" y="2038"/>
                    <a:pt x="2345" y="1841"/>
                  </a:cubicBezTo>
                  <a:cubicBezTo>
                    <a:pt x="2338" y="1743"/>
                    <a:pt x="2363" y="1721"/>
                    <a:pt x="2413" y="1721"/>
                  </a:cubicBezTo>
                  <a:cubicBezTo>
                    <a:pt x="2457" y="1721"/>
                    <a:pt x="2519" y="1738"/>
                    <a:pt x="2598" y="1738"/>
                  </a:cubicBezTo>
                  <a:cubicBezTo>
                    <a:pt x="2658" y="1738"/>
                    <a:pt x="2727" y="1728"/>
                    <a:pt x="2803" y="1694"/>
                  </a:cubicBezTo>
                  <a:cubicBezTo>
                    <a:pt x="3017" y="1579"/>
                    <a:pt x="3049" y="1300"/>
                    <a:pt x="2885" y="1136"/>
                  </a:cubicBezTo>
                  <a:cubicBezTo>
                    <a:pt x="2817" y="1062"/>
                    <a:pt x="2717" y="1022"/>
                    <a:pt x="2614" y="1022"/>
                  </a:cubicBezTo>
                  <a:cubicBezTo>
                    <a:pt x="2420" y="1022"/>
                    <a:pt x="2213" y="1165"/>
                    <a:pt x="2181" y="1497"/>
                  </a:cubicBezTo>
                  <a:cubicBezTo>
                    <a:pt x="2148" y="1743"/>
                    <a:pt x="2213" y="1972"/>
                    <a:pt x="2377" y="2153"/>
                  </a:cubicBezTo>
                  <a:lnTo>
                    <a:pt x="2443" y="2218"/>
                  </a:lnTo>
                  <a:cubicBezTo>
                    <a:pt x="2459" y="2235"/>
                    <a:pt x="2476" y="2251"/>
                    <a:pt x="2508" y="2267"/>
                  </a:cubicBezTo>
                  <a:lnTo>
                    <a:pt x="2541" y="2300"/>
                  </a:lnTo>
                  <a:lnTo>
                    <a:pt x="2590" y="2333"/>
                  </a:lnTo>
                  <a:lnTo>
                    <a:pt x="2623" y="2349"/>
                  </a:lnTo>
                  <a:cubicBezTo>
                    <a:pt x="2746" y="2415"/>
                    <a:pt x="2881" y="2448"/>
                    <a:pt x="3019" y="2448"/>
                  </a:cubicBezTo>
                  <a:cubicBezTo>
                    <a:pt x="3156" y="2448"/>
                    <a:pt x="3295" y="2415"/>
                    <a:pt x="3426" y="2349"/>
                  </a:cubicBezTo>
                  <a:cubicBezTo>
                    <a:pt x="4016" y="2136"/>
                    <a:pt x="4443" y="1087"/>
                    <a:pt x="3738" y="464"/>
                  </a:cubicBezTo>
                  <a:cubicBezTo>
                    <a:pt x="3472" y="153"/>
                    <a:pt x="3067" y="0"/>
                    <a:pt x="26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2"/>
            <p:cNvSpPr/>
            <p:nvPr/>
          </p:nvSpPr>
          <p:spPr>
            <a:xfrm>
              <a:off x="1525250" y="2651575"/>
              <a:ext cx="227025" cy="157925"/>
            </a:xfrm>
            <a:custGeom>
              <a:rect b="b" l="l" r="r" t="t"/>
              <a:pathLst>
                <a:path extrusionOk="0" h="6317" w="9081">
                  <a:moveTo>
                    <a:pt x="7076" y="0"/>
                  </a:moveTo>
                  <a:cubicBezTo>
                    <a:pt x="6621" y="0"/>
                    <a:pt x="6190" y="162"/>
                    <a:pt x="5917" y="500"/>
                  </a:cubicBezTo>
                  <a:cubicBezTo>
                    <a:pt x="5524" y="910"/>
                    <a:pt x="5475" y="1533"/>
                    <a:pt x="5803" y="2008"/>
                  </a:cubicBezTo>
                  <a:cubicBezTo>
                    <a:pt x="5901" y="2139"/>
                    <a:pt x="6032" y="2254"/>
                    <a:pt x="6180" y="2320"/>
                  </a:cubicBezTo>
                  <a:lnTo>
                    <a:pt x="6212" y="2320"/>
                  </a:lnTo>
                  <a:lnTo>
                    <a:pt x="6294" y="2353"/>
                  </a:lnTo>
                  <a:cubicBezTo>
                    <a:pt x="6311" y="2353"/>
                    <a:pt x="6344" y="2369"/>
                    <a:pt x="6376" y="2369"/>
                  </a:cubicBezTo>
                  <a:cubicBezTo>
                    <a:pt x="6449" y="2390"/>
                    <a:pt x="6524" y="2400"/>
                    <a:pt x="6598" y="2400"/>
                  </a:cubicBezTo>
                  <a:cubicBezTo>
                    <a:pt x="6810" y="2400"/>
                    <a:pt x="7022" y="2318"/>
                    <a:pt x="7180" y="2172"/>
                  </a:cubicBezTo>
                  <a:cubicBezTo>
                    <a:pt x="7570" y="1752"/>
                    <a:pt x="7300" y="1207"/>
                    <a:pt x="6962" y="1207"/>
                  </a:cubicBezTo>
                  <a:cubicBezTo>
                    <a:pt x="6931" y="1207"/>
                    <a:pt x="6900" y="1212"/>
                    <a:pt x="6868" y="1222"/>
                  </a:cubicBezTo>
                  <a:cubicBezTo>
                    <a:pt x="6540" y="1320"/>
                    <a:pt x="6475" y="1713"/>
                    <a:pt x="6704" y="1861"/>
                  </a:cubicBezTo>
                  <a:cubicBezTo>
                    <a:pt x="6755" y="1883"/>
                    <a:pt x="6809" y="1894"/>
                    <a:pt x="6864" y="1894"/>
                  </a:cubicBezTo>
                  <a:cubicBezTo>
                    <a:pt x="6968" y="1894"/>
                    <a:pt x="7071" y="1854"/>
                    <a:pt x="7147" y="1779"/>
                  </a:cubicBezTo>
                  <a:lnTo>
                    <a:pt x="7147" y="1779"/>
                  </a:lnTo>
                  <a:cubicBezTo>
                    <a:pt x="7196" y="1910"/>
                    <a:pt x="7130" y="2074"/>
                    <a:pt x="7016" y="2156"/>
                  </a:cubicBezTo>
                  <a:cubicBezTo>
                    <a:pt x="6868" y="2266"/>
                    <a:pt x="6684" y="2322"/>
                    <a:pt x="6497" y="2322"/>
                  </a:cubicBezTo>
                  <a:cubicBezTo>
                    <a:pt x="6435" y="2322"/>
                    <a:pt x="6372" y="2316"/>
                    <a:pt x="6311" y="2303"/>
                  </a:cubicBezTo>
                  <a:cubicBezTo>
                    <a:pt x="6212" y="2271"/>
                    <a:pt x="6131" y="2238"/>
                    <a:pt x="6049" y="2172"/>
                  </a:cubicBezTo>
                  <a:cubicBezTo>
                    <a:pt x="5557" y="1762"/>
                    <a:pt x="5508" y="1008"/>
                    <a:pt x="5967" y="550"/>
                  </a:cubicBezTo>
                  <a:cubicBezTo>
                    <a:pt x="6220" y="249"/>
                    <a:pt x="6611" y="106"/>
                    <a:pt x="7026" y="106"/>
                  </a:cubicBezTo>
                  <a:cubicBezTo>
                    <a:pt x="7899" y="106"/>
                    <a:pt x="8878" y="738"/>
                    <a:pt x="8901" y="1861"/>
                  </a:cubicBezTo>
                  <a:cubicBezTo>
                    <a:pt x="8917" y="2664"/>
                    <a:pt x="8474" y="3418"/>
                    <a:pt x="7770" y="3795"/>
                  </a:cubicBezTo>
                  <a:lnTo>
                    <a:pt x="7704" y="3811"/>
                  </a:lnTo>
                  <a:cubicBezTo>
                    <a:pt x="7606" y="3844"/>
                    <a:pt x="7524" y="3877"/>
                    <a:pt x="7425" y="3893"/>
                  </a:cubicBezTo>
                  <a:cubicBezTo>
                    <a:pt x="7195" y="3948"/>
                    <a:pt x="6966" y="3972"/>
                    <a:pt x="6737" y="3972"/>
                  </a:cubicBezTo>
                  <a:cubicBezTo>
                    <a:pt x="5170" y="3972"/>
                    <a:pt x="3638" y="2846"/>
                    <a:pt x="2313" y="2846"/>
                  </a:cubicBezTo>
                  <a:cubicBezTo>
                    <a:pt x="2162" y="2846"/>
                    <a:pt x="2014" y="2861"/>
                    <a:pt x="1869" y="2893"/>
                  </a:cubicBezTo>
                  <a:cubicBezTo>
                    <a:pt x="607" y="3172"/>
                    <a:pt x="246" y="4041"/>
                    <a:pt x="148" y="4582"/>
                  </a:cubicBezTo>
                  <a:cubicBezTo>
                    <a:pt x="0" y="5139"/>
                    <a:pt x="115" y="5729"/>
                    <a:pt x="557" y="6073"/>
                  </a:cubicBezTo>
                  <a:cubicBezTo>
                    <a:pt x="774" y="6240"/>
                    <a:pt x="1037" y="6316"/>
                    <a:pt x="1295" y="6316"/>
                  </a:cubicBezTo>
                  <a:cubicBezTo>
                    <a:pt x="1723" y="6316"/>
                    <a:pt x="2138" y="6109"/>
                    <a:pt x="2311" y="5762"/>
                  </a:cubicBezTo>
                  <a:cubicBezTo>
                    <a:pt x="2639" y="5221"/>
                    <a:pt x="2361" y="4516"/>
                    <a:pt x="1869" y="4401"/>
                  </a:cubicBezTo>
                  <a:cubicBezTo>
                    <a:pt x="1771" y="4362"/>
                    <a:pt x="1670" y="4344"/>
                    <a:pt x="1572" y="4344"/>
                  </a:cubicBezTo>
                  <a:cubicBezTo>
                    <a:pt x="1257" y="4344"/>
                    <a:pt x="965" y="4532"/>
                    <a:pt x="853" y="4844"/>
                  </a:cubicBezTo>
                  <a:cubicBezTo>
                    <a:pt x="820" y="4959"/>
                    <a:pt x="803" y="5090"/>
                    <a:pt x="836" y="5221"/>
                  </a:cubicBezTo>
                  <a:lnTo>
                    <a:pt x="836" y="5237"/>
                  </a:lnTo>
                  <a:cubicBezTo>
                    <a:pt x="836" y="5254"/>
                    <a:pt x="836" y="5270"/>
                    <a:pt x="836" y="5270"/>
                  </a:cubicBezTo>
                  <a:cubicBezTo>
                    <a:pt x="853" y="5287"/>
                    <a:pt x="853" y="5287"/>
                    <a:pt x="836" y="5303"/>
                  </a:cubicBezTo>
                  <a:cubicBezTo>
                    <a:pt x="911" y="5528"/>
                    <a:pt x="1129" y="5676"/>
                    <a:pt x="1351" y="5676"/>
                  </a:cubicBezTo>
                  <a:cubicBezTo>
                    <a:pt x="1421" y="5676"/>
                    <a:pt x="1491" y="5662"/>
                    <a:pt x="1557" y="5631"/>
                  </a:cubicBezTo>
                  <a:cubicBezTo>
                    <a:pt x="1904" y="5473"/>
                    <a:pt x="1796" y="4923"/>
                    <a:pt x="1468" y="4923"/>
                  </a:cubicBezTo>
                  <a:cubicBezTo>
                    <a:pt x="1455" y="4923"/>
                    <a:pt x="1441" y="4924"/>
                    <a:pt x="1426" y="4926"/>
                  </a:cubicBezTo>
                  <a:cubicBezTo>
                    <a:pt x="1049" y="4959"/>
                    <a:pt x="1098" y="5319"/>
                    <a:pt x="1049" y="5385"/>
                  </a:cubicBezTo>
                  <a:cubicBezTo>
                    <a:pt x="1041" y="5393"/>
                    <a:pt x="1031" y="5397"/>
                    <a:pt x="1021" y="5397"/>
                  </a:cubicBezTo>
                  <a:cubicBezTo>
                    <a:pt x="974" y="5397"/>
                    <a:pt x="915" y="5314"/>
                    <a:pt x="902" y="5287"/>
                  </a:cubicBezTo>
                  <a:cubicBezTo>
                    <a:pt x="820" y="5090"/>
                    <a:pt x="836" y="4893"/>
                    <a:pt x="934" y="4713"/>
                  </a:cubicBezTo>
                  <a:cubicBezTo>
                    <a:pt x="1074" y="4504"/>
                    <a:pt x="1303" y="4394"/>
                    <a:pt x="1542" y="4394"/>
                  </a:cubicBezTo>
                  <a:cubicBezTo>
                    <a:pt x="1640" y="4394"/>
                    <a:pt x="1740" y="4412"/>
                    <a:pt x="1836" y="4451"/>
                  </a:cubicBezTo>
                  <a:cubicBezTo>
                    <a:pt x="2295" y="4582"/>
                    <a:pt x="2541" y="5221"/>
                    <a:pt x="2229" y="5729"/>
                  </a:cubicBezTo>
                  <a:cubicBezTo>
                    <a:pt x="2071" y="6036"/>
                    <a:pt x="1702" y="6212"/>
                    <a:pt x="1323" y="6212"/>
                  </a:cubicBezTo>
                  <a:cubicBezTo>
                    <a:pt x="1076" y="6212"/>
                    <a:pt x="824" y="6137"/>
                    <a:pt x="623" y="5975"/>
                  </a:cubicBezTo>
                  <a:cubicBezTo>
                    <a:pt x="66" y="5565"/>
                    <a:pt x="115" y="4631"/>
                    <a:pt x="541" y="4057"/>
                  </a:cubicBezTo>
                  <a:cubicBezTo>
                    <a:pt x="902" y="3584"/>
                    <a:pt x="1491" y="3347"/>
                    <a:pt x="2112" y="3347"/>
                  </a:cubicBezTo>
                  <a:cubicBezTo>
                    <a:pt x="2309" y="3347"/>
                    <a:pt x="2508" y="3371"/>
                    <a:pt x="2705" y="3418"/>
                  </a:cubicBezTo>
                  <a:cubicBezTo>
                    <a:pt x="3524" y="3631"/>
                    <a:pt x="4344" y="3959"/>
                    <a:pt x="5213" y="4205"/>
                  </a:cubicBezTo>
                  <a:cubicBezTo>
                    <a:pt x="5535" y="4263"/>
                    <a:pt x="5864" y="4297"/>
                    <a:pt x="6190" y="4297"/>
                  </a:cubicBezTo>
                  <a:cubicBezTo>
                    <a:pt x="6774" y="4297"/>
                    <a:pt x="7346" y="4189"/>
                    <a:pt x="7852" y="3926"/>
                  </a:cubicBezTo>
                  <a:cubicBezTo>
                    <a:pt x="8606" y="3516"/>
                    <a:pt x="9081" y="2713"/>
                    <a:pt x="9048" y="1844"/>
                  </a:cubicBezTo>
                  <a:cubicBezTo>
                    <a:pt x="9004" y="652"/>
                    <a:pt x="7990" y="0"/>
                    <a:pt x="70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2"/>
            <p:cNvSpPr/>
            <p:nvPr/>
          </p:nvSpPr>
          <p:spPr>
            <a:xfrm>
              <a:off x="1449025" y="2787825"/>
              <a:ext cx="153700" cy="154500"/>
            </a:xfrm>
            <a:custGeom>
              <a:rect b="b" l="l" r="r" t="t"/>
              <a:pathLst>
                <a:path extrusionOk="0" h="6180" w="6148">
                  <a:moveTo>
                    <a:pt x="3082" y="0"/>
                  </a:moveTo>
                  <a:cubicBezTo>
                    <a:pt x="3033" y="115"/>
                    <a:pt x="3016" y="230"/>
                    <a:pt x="3000" y="345"/>
                  </a:cubicBezTo>
                  <a:cubicBezTo>
                    <a:pt x="3000" y="345"/>
                    <a:pt x="2918" y="1246"/>
                    <a:pt x="2049" y="1377"/>
                  </a:cubicBezTo>
                  <a:cubicBezTo>
                    <a:pt x="1164" y="1492"/>
                    <a:pt x="590" y="1623"/>
                    <a:pt x="558" y="2295"/>
                  </a:cubicBezTo>
                  <a:cubicBezTo>
                    <a:pt x="528" y="2896"/>
                    <a:pt x="333" y="3221"/>
                    <a:pt x="73" y="3221"/>
                  </a:cubicBezTo>
                  <a:cubicBezTo>
                    <a:pt x="49" y="3221"/>
                    <a:pt x="25" y="3219"/>
                    <a:pt x="0" y="3213"/>
                  </a:cubicBezTo>
                  <a:lnTo>
                    <a:pt x="0" y="3213"/>
                  </a:lnTo>
                  <a:cubicBezTo>
                    <a:pt x="0" y="3213"/>
                    <a:pt x="360" y="3752"/>
                    <a:pt x="957" y="3752"/>
                  </a:cubicBezTo>
                  <a:cubicBezTo>
                    <a:pt x="1082" y="3752"/>
                    <a:pt x="1217" y="3729"/>
                    <a:pt x="1361" y="3672"/>
                  </a:cubicBezTo>
                  <a:cubicBezTo>
                    <a:pt x="2180" y="3361"/>
                    <a:pt x="2115" y="2803"/>
                    <a:pt x="2131" y="2656"/>
                  </a:cubicBezTo>
                  <a:cubicBezTo>
                    <a:pt x="2146" y="2503"/>
                    <a:pt x="2204" y="2308"/>
                    <a:pt x="2344" y="2308"/>
                  </a:cubicBezTo>
                  <a:cubicBezTo>
                    <a:pt x="2355" y="2308"/>
                    <a:pt x="2366" y="2309"/>
                    <a:pt x="2377" y="2312"/>
                  </a:cubicBezTo>
                  <a:cubicBezTo>
                    <a:pt x="2541" y="2344"/>
                    <a:pt x="2607" y="2656"/>
                    <a:pt x="2361" y="2951"/>
                  </a:cubicBezTo>
                  <a:cubicBezTo>
                    <a:pt x="2033" y="3295"/>
                    <a:pt x="1984" y="3852"/>
                    <a:pt x="2262" y="4246"/>
                  </a:cubicBezTo>
                  <a:cubicBezTo>
                    <a:pt x="2623" y="4803"/>
                    <a:pt x="3082" y="6180"/>
                    <a:pt x="3082" y="6180"/>
                  </a:cubicBezTo>
                  <a:cubicBezTo>
                    <a:pt x="3082" y="6180"/>
                    <a:pt x="3525" y="4803"/>
                    <a:pt x="3885" y="4246"/>
                  </a:cubicBezTo>
                  <a:cubicBezTo>
                    <a:pt x="4164" y="3852"/>
                    <a:pt x="4115" y="3295"/>
                    <a:pt x="3787" y="2951"/>
                  </a:cubicBezTo>
                  <a:cubicBezTo>
                    <a:pt x="3541" y="2656"/>
                    <a:pt x="3606" y="2328"/>
                    <a:pt x="3770" y="2312"/>
                  </a:cubicBezTo>
                  <a:cubicBezTo>
                    <a:pt x="3782" y="2309"/>
                    <a:pt x="3793" y="2308"/>
                    <a:pt x="3803" y="2308"/>
                  </a:cubicBezTo>
                  <a:cubicBezTo>
                    <a:pt x="3945" y="2308"/>
                    <a:pt x="4016" y="2503"/>
                    <a:pt x="4016" y="2656"/>
                  </a:cubicBezTo>
                  <a:cubicBezTo>
                    <a:pt x="4033" y="2820"/>
                    <a:pt x="3967" y="3377"/>
                    <a:pt x="4787" y="3672"/>
                  </a:cubicBezTo>
                  <a:cubicBezTo>
                    <a:pt x="4927" y="3724"/>
                    <a:pt x="5059" y="3746"/>
                    <a:pt x="5181" y="3746"/>
                  </a:cubicBezTo>
                  <a:cubicBezTo>
                    <a:pt x="5784" y="3746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2" y="3219"/>
                    <a:pt x="6098" y="3221"/>
                    <a:pt x="6074" y="3221"/>
                  </a:cubicBezTo>
                  <a:cubicBezTo>
                    <a:pt x="5815" y="3221"/>
                    <a:pt x="5620" y="2896"/>
                    <a:pt x="5590" y="2295"/>
                  </a:cubicBezTo>
                  <a:cubicBezTo>
                    <a:pt x="5557" y="1623"/>
                    <a:pt x="4983" y="1492"/>
                    <a:pt x="4115" y="1377"/>
                  </a:cubicBezTo>
                  <a:cubicBezTo>
                    <a:pt x="3229" y="1263"/>
                    <a:pt x="3148" y="345"/>
                    <a:pt x="3148" y="345"/>
                  </a:cubicBezTo>
                  <a:cubicBezTo>
                    <a:pt x="3131" y="230"/>
                    <a:pt x="3115" y="115"/>
                    <a:pt x="3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2"/>
            <p:cNvSpPr/>
            <p:nvPr/>
          </p:nvSpPr>
          <p:spPr>
            <a:xfrm>
              <a:off x="1551875" y="2741450"/>
              <a:ext cx="161900" cy="92300"/>
            </a:xfrm>
            <a:custGeom>
              <a:rect b="b" l="l" r="r" t="t"/>
              <a:pathLst>
                <a:path extrusionOk="0" h="3692" w="6476">
                  <a:moveTo>
                    <a:pt x="961" y="0"/>
                  </a:moveTo>
                  <a:cubicBezTo>
                    <a:pt x="340" y="0"/>
                    <a:pt x="1" y="266"/>
                    <a:pt x="1" y="266"/>
                  </a:cubicBezTo>
                  <a:cubicBezTo>
                    <a:pt x="238" y="184"/>
                    <a:pt x="455" y="134"/>
                    <a:pt x="671" y="134"/>
                  </a:cubicBezTo>
                  <a:cubicBezTo>
                    <a:pt x="976" y="134"/>
                    <a:pt x="1277" y="235"/>
                    <a:pt x="1623" y="495"/>
                  </a:cubicBezTo>
                  <a:cubicBezTo>
                    <a:pt x="2213" y="938"/>
                    <a:pt x="1853" y="1692"/>
                    <a:pt x="1754" y="2200"/>
                  </a:cubicBezTo>
                  <a:cubicBezTo>
                    <a:pt x="1656" y="2691"/>
                    <a:pt x="2377" y="2921"/>
                    <a:pt x="2738" y="3068"/>
                  </a:cubicBezTo>
                  <a:cubicBezTo>
                    <a:pt x="3099" y="3232"/>
                    <a:pt x="2902" y="3691"/>
                    <a:pt x="2902" y="3691"/>
                  </a:cubicBezTo>
                  <a:cubicBezTo>
                    <a:pt x="4246" y="2872"/>
                    <a:pt x="3394" y="1937"/>
                    <a:pt x="3164" y="1659"/>
                  </a:cubicBezTo>
                  <a:cubicBezTo>
                    <a:pt x="2975" y="1429"/>
                    <a:pt x="3098" y="1199"/>
                    <a:pt x="3285" y="1199"/>
                  </a:cubicBezTo>
                  <a:cubicBezTo>
                    <a:pt x="3324" y="1199"/>
                    <a:pt x="3367" y="1210"/>
                    <a:pt x="3410" y="1233"/>
                  </a:cubicBezTo>
                  <a:cubicBezTo>
                    <a:pt x="3656" y="1364"/>
                    <a:pt x="3295" y="1872"/>
                    <a:pt x="3967" y="2298"/>
                  </a:cubicBezTo>
                  <a:cubicBezTo>
                    <a:pt x="4137" y="2410"/>
                    <a:pt x="4296" y="2451"/>
                    <a:pt x="4439" y="2451"/>
                  </a:cubicBezTo>
                  <a:cubicBezTo>
                    <a:pt x="4863" y="2451"/>
                    <a:pt x="5147" y="2085"/>
                    <a:pt x="5147" y="2085"/>
                  </a:cubicBezTo>
                  <a:lnTo>
                    <a:pt x="5147" y="2085"/>
                  </a:lnTo>
                  <a:cubicBezTo>
                    <a:pt x="5141" y="2085"/>
                    <a:pt x="5136" y="2085"/>
                    <a:pt x="5130" y="2085"/>
                  </a:cubicBezTo>
                  <a:cubicBezTo>
                    <a:pt x="4761" y="2085"/>
                    <a:pt x="4965" y="1574"/>
                    <a:pt x="4803" y="1413"/>
                  </a:cubicBezTo>
                  <a:cubicBezTo>
                    <a:pt x="4719" y="1350"/>
                    <a:pt x="4622" y="1321"/>
                    <a:pt x="4528" y="1321"/>
                  </a:cubicBezTo>
                  <a:cubicBezTo>
                    <a:pt x="4475" y="1321"/>
                    <a:pt x="4424" y="1330"/>
                    <a:pt x="4377" y="1347"/>
                  </a:cubicBezTo>
                  <a:cubicBezTo>
                    <a:pt x="4328" y="1359"/>
                    <a:pt x="4280" y="1364"/>
                    <a:pt x="4236" y="1364"/>
                  </a:cubicBezTo>
                  <a:cubicBezTo>
                    <a:pt x="4088" y="1364"/>
                    <a:pt x="3986" y="1305"/>
                    <a:pt x="4049" y="1216"/>
                  </a:cubicBezTo>
                  <a:cubicBezTo>
                    <a:pt x="4083" y="1174"/>
                    <a:pt x="4119" y="1158"/>
                    <a:pt x="4165" y="1158"/>
                  </a:cubicBezTo>
                  <a:cubicBezTo>
                    <a:pt x="4300" y="1158"/>
                    <a:pt x="4525" y="1294"/>
                    <a:pt x="5049" y="1331"/>
                  </a:cubicBezTo>
                  <a:cubicBezTo>
                    <a:pt x="5077" y="1333"/>
                    <a:pt x="5104" y="1333"/>
                    <a:pt x="5131" y="1333"/>
                  </a:cubicBezTo>
                  <a:cubicBezTo>
                    <a:pt x="5909" y="1333"/>
                    <a:pt x="6475" y="675"/>
                    <a:pt x="6475" y="675"/>
                  </a:cubicBezTo>
                  <a:lnTo>
                    <a:pt x="6475" y="675"/>
                  </a:lnTo>
                  <a:cubicBezTo>
                    <a:pt x="6017" y="926"/>
                    <a:pt x="5531" y="1022"/>
                    <a:pt x="5043" y="1022"/>
                  </a:cubicBezTo>
                  <a:cubicBezTo>
                    <a:pt x="3870" y="1022"/>
                    <a:pt x="2686" y="468"/>
                    <a:pt x="1853" y="167"/>
                  </a:cubicBezTo>
                  <a:cubicBezTo>
                    <a:pt x="1512" y="44"/>
                    <a:pt x="1213" y="0"/>
                    <a:pt x="9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2"/>
            <p:cNvSpPr/>
            <p:nvPr/>
          </p:nvSpPr>
          <p:spPr>
            <a:xfrm>
              <a:off x="1593675" y="2649375"/>
              <a:ext cx="90175" cy="63075"/>
            </a:xfrm>
            <a:custGeom>
              <a:rect b="b" l="l" r="r" t="t"/>
              <a:pathLst>
                <a:path extrusionOk="0" h="2523" w="3607">
                  <a:moveTo>
                    <a:pt x="2506" y="0"/>
                  </a:moveTo>
                  <a:cubicBezTo>
                    <a:pt x="1919" y="0"/>
                    <a:pt x="1243" y="125"/>
                    <a:pt x="869" y="621"/>
                  </a:cubicBezTo>
                  <a:cubicBezTo>
                    <a:pt x="1" y="1769"/>
                    <a:pt x="525" y="2523"/>
                    <a:pt x="525" y="2523"/>
                  </a:cubicBezTo>
                  <a:cubicBezTo>
                    <a:pt x="525" y="2523"/>
                    <a:pt x="361" y="2178"/>
                    <a:pt x="1394" y="2162"/>
                  </a:cubicBezTo>
                  <a:cubicBezTo>
                    <a:pt x="2426" y="2146"/>
                    <a:pt x="2312" y="1490"/>
                    <a:pt x="2263" y="1260"/>
                  </a:cubicBezTo>
                  <a:cubicBezTo>
                    <a:pt x="2181" y="1015"/>
                    <a:pt x="2246" y="752"/>
                    <a:pt x="2426" y="556"/>
                  </a:cubicBezTo>
                  <a:cubicBezTo>
                    <a:pt x="2656" y="211"/>
                    <a:pt x="3607" y="129"/>
                    <a:pt x="3607" y="129"/>
                  </a:cubicBezTo>
                  <a:cubicBezTo>
                    <a:pt x="3607" y="129"/>
                    <a:pt x="3103" y="0"/>
                    <a:pt x="25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2"/>
            <p:cNvSpPr/>
            <p:nvPr/>
          </p:nvSpPr>
          <p:spPr>
            <a:xfrm>
              <a:off x="1662925" y="2582525"/>
              <a:ext cx="56575" cy="66700"/>
            </a:xfrm>
            <a:custGeom>
              <a:rect b="b" l="l" r="r" t="t"/>
              <a:pathLst>
                <a:path extrusionOk="0" h="2668" w="2263">
                  <a:moveTo>
                    <a:pt x="1132" y="0"/>
                  </a:moveTo>
                  <a:lnTo>
                    <a:pt x="1132" y="0"/>
                  </a:lnTo>
                  <a:cubicBezTo>
                    <a:pt x="1132" y="1"/>
                    <a:pt x="1345" y="525"/>
                    <a:pt x="984" y="722"/>
                  </a:cubicBezTo>
                  <a:cubicBezTo>
                    <a:pt x="624" y="918"/>
                    <a:pt x="1" y="1345"/>
                    <a:pt x="247" y="2017"/>
                  </a:cubicBezTo>
                  <a:cubicBezTo>
                    <a:pt x="491" y="2667"/>
                    <a:pt x="1655" y="2430"/>
                    <a:pt x="2249" y="2603"/>
                  </a:cubicBezTo>
                  <a:lnTo>
                    <a:pt x="2249" y="2603"/>
                  </a:lnTo>
                  <a:cubicBezTo>
                    <a:pt x="2141" y="2555"/>
                    <a:pt x="1399" y="2110"/>
                    <a:pt x="1459" y="1427"/>
                  </a:cubicBezTo>
                  <a:cubicBezTo>
                    <a:pt x="1525" y="705"/>
                    <a:pt x="1427" y="164"/>
                    <a:pt x="1132" y="0"/>
                  </a:cubicBezTo>
                  <a:close/>
                  <a:moveTo>
                    <a:pt x="2249" y="2603"/>
                  </a:moveTo>
                  <a:cubicBezTo>
                    <a:pt x="2256" y="2606"/>
                    <a:pt x="2260" y="2607"/>
                    <a:pt x="2262" y="2607"/>
                  </a:cubicBezTo>
                  <a:cubicBezTo>
                    <a:pt x="2262" y="2607"/>
                    <a:pt x="2263" y="2607"/>
                    <a:pt x="2263" y="2607"/>
                  </a:cubicBezTo>
                  <a:cubicBezTo>
                    <a:pt x="2258" y="2605"/>
                    <a:pt x="2254" y="2604"/>
                    <a:pt x="2249" y="26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2"/>
            <p:cNvSpPr/>
            <p:nvPr/>
          </p:nvSpPr>
          <p:spPr>
            <a:xfrm>
              <a:off x="1723975" y="2612025"/>
              <a:ext cx="79525" cy="107400"/>
            </a:xfrm>
            <a:custGeom>
              <a:rect b="b" l="l" r="r" t="t"/>
              <a:pathLst>
                <a:path extrusionOk="0" h="4296" w="3181">
                  <a:moveTo>
                    <a:pt x="378" y="1"/>
                  </a:moveTo>
                  <a:cubicBezTo>
                    <a:pt x="1" y="1328"/>
                    <a:pt x="542" y="1607"/>
                    <a:pt x="1099" y="2476"/>
                  </a:cubicBezTo>
                  <a:cubicBezTo>
                    <a:pt x="1656" y="3344"/>
                    <a:pt x="1050" y="4295"/>
                    <a:pt x="1050" y="4295"/>
                  </a:cubicBezTo>
                  <a:cubicBezTo>
                    <a:pt x="1443" y="4033"/>
                    <a:pt x="1788" y="3361"/>
                    <a:pt x="2492" y="2918"/>
                  </a:cubicBezTo>
                  <a:cubicBezTo>
                    <a:pt x="3181" y="2476"/>
                    <a:pt x="2902" y="1574"/>
                    <a:pt x="2902" y="1574"/>
                  </a:cubicBezTo>
                  <a:lnTo>
                    <a:pt x="2902" y="1574"/>
                  </a:lnTo>
                  <a:cubicBezTo>
                    <a:pt x="2863" y="1693"/>
                    <a:pt x="2760" y="1748"/>
                    <a:pt x="2584" y="1748"/>
                  </a:cubicBezTo>
                  <a:cubicBezTo>
                    <a:pt x="2542" y="1748"/>
                    <a:pt x="2495" y="1745"/>
                    <a:pt x="2443" y="1738"/>
                  </a:cubicBezTo>
                  <a:cubicBezTo>
                    <a:pt x="2410" y="1728"/>
                    <a:pt x="2377" y="1723"/>
                    <a:pt x="2345" y="1723"/>
                  </a:cubicBezTo>
                  <a:cubicBezTo>
                    <a:pt x="2128" y="1723"/>
                    <a:pt x="1962" y="1952"/>
                    <a:pt x="2033" y="2181"/>
                  </a:cubicBezTo>
                  <a:cubicBezTo>
                    <a:pt x="2115" y="2343"/>
                    <a:pt x="1972" y="2517"/>
                    <a:pt x="1809" y="2517"/>
                  </a:cubicBezTo>
                  <a:cubicBezTo>
                    <a:pt x="1775" y="2517"/>
                    <a:pt x="1740" y="2509"/>
                    <a:pt x="1706" y="2492"/>
                  </a:cubicBezTo>
                  <a:cubicBezTo>
                    <a:pt x="1558" y="2427"/>
                    <a:pt x="1558" y="2050"/>
                    <a:pt x="1771" y="1886"/>
                  </a:cubicBezTo>
                  <a:cubicBezTo>
                    <a:pt x="1984" y="1705"/>
                    <a:pt x="2132" y="1296"/>
                    <a:pt x="1952" y="689"/>
                  </a:cubicBezTo>
                  <a:cubicBezTo>
                    <a:pt x="1811" y="203"/>
                    <a:pt x="1330" y="96"/>
                    <a:pt x="1009" y="96"/>
                  </a:cubicBezTo>
                  <a:cubicBezTo>
                    <a:pt x="919" y="96"/>
                    <a:pt x="842" y="105"/>
                    <a:pt x="788" y="115"/>
                  </a:cubicBezTo>
                  <a:cubicBezTo>
                    <a:pt x="757" y="122"/>
                    <a:pt x="725" y="125"/>
                    <a:pt x="694" y="125"/>
                  </a:cubicBezTo>
                  <a:cubicBezTo>
                    <a:pt x="575" y="125"/>
                    <a:pt x="456" y="78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2"/>
            <p:cNvSpPr/>
            <p:nvPr/>
          </p:nvSpPr>
          <p:spPr>
            <a:xfrm>
              <a:off x="1705950" y="2453100"/>
              <a:ext cx="202875" cy="202800"/>
            </a:xfrm>
            <a:custGeom>
              <a:rect b="b" l="l" r="r" t="t"/>
              <a:pathLst>
                <a:path extrusionOk="0" h="8112" w="8115">
                  <a:moveTo>
                    <a:pt x="5776" y="0"/>
                  </a:moveTo>
                  <a:cubicBezTo>
                    <a:pt x="5249" y="0"/>
                    <a:pt x="4722" y="177"/>
                    <a:pt x="4426" y="572"/>
                  </a:cubicBezTo>
                  <a:cubicBezTo>
                    <a:pt x="4115" y="998"/>
                    <a:pt x="4082" y="1555"/>
                    <a:pt x="4312" y="2030"/>
                  </a:cubicBezTo>
                  <a:cubicBezTo>
                    <a:pt x="4521" y="2448"/>
                    <a:pt x="4859" y="2598"/>
                    <a:pt x="5189" y="2598"/>
                  </a:cubicBezTo>
                  <a:cubicBezTo>
                    <a:pt x="5532" y="2598"/>
                    <a:pt x="5866" y="2436"/>
                    <a:pt x="6033" y="2243"/>
                  </a:cubicBezTo>
                  <a:cubicBezTo>
                    <a:pt x="6213" y="2047"/>
                    <a:pt x="6295" y="1768"/>
                    <a:pt x="6246" y="1489"/>
                  </a:cubicBezTo>
                  <a:cubicBezTo>
                    <a:pt x="6188" y="1169"/>
                    <a:pt x="5957" y="1033"/>
                    <a:pt x="5748" y="1033"/>
                  </a:cubicBezTo>
                  <a:cubicBezTo>
                    <a:pt x="5604" y="1033"/>
                    <a:pt x="5470" y="1097"/>
                    <a:pt x="5410" y="1211"/>
                  </a:cubicBezTo>
                  <a:cubicBezTo>
                    <a:pt x="5262" y="1506"/>
                    <a:pt x="5344" y="1850"/>
                    <a:pt x="5754" y="1916"/>
                  </a:cubicBezTo>
                  <a:cubicBezTo>
                    <a:pt x="6098" y="1965"/>
                    <a:pt x="5918" y="2407"/>
                    <a:pt x="5475" y="2506"/>
                  </a:cubicBezTo>
                  <a:cubicBezTo>
                    <a:pt x="5391" y="2531"/>
                    <a:pt x="5306" y="2543"/>
                    <a:pt x="5222" y="2543"/>
                  </a:cubicBezTo>
                  <a:cubicBezTo>
                    <a:pt x="4867" y="2543"/>
                    <a:pt x="4536" y="2329"/>
                    <a:pt x="4377" y="1998"/>
                  </a:cubicBezTo>
                  <a:cubicBezTo>
                    <a:pt x="4181" y="1555"/>
                    <a:pt x="4230" y="1030"/>
                    <a:pt x="4525" y="637"/>
                  </a:cubicBezTo>
                  <a:cubicBezTo>
                    <a:pt x="4781" y="300"/>
                    <a:pt x="5238" y="140"/>
                    <a:pt x="5712" y="140"/>
                  </a:cubicBezTo>
                  <a:cubicBezTo>
                    <a:pt x="5813" y="140"/>
                    <a:pt x="5915" y="147"/>
                    <a:pt x="6016" y="162"/>
                  </a:cubicBezTo>
                  <a:cubicBezTo>
                    <a:pt x="7229" y="293"/>
                    <a:pt x="7918" y="1998"/>
                    <a:pt x="7197" y="3145"/>
                  </a:cubicBezTo>
                  <a:cubicBezTo>
                    <a:pt x="6951" y="3506"/>
                    <a:pt x="6623" y="3801"/>
                    <a:pt x="6229" y="3997"/>
                  </a:cubicBezTo>
                  <a:cubicBezTo>
                    <a:pt x="5842" y="4163"/>
                    <a:pt x="5393" y="4246"/>
                    <a:pt x="4869" y="4246"/>
                  </a:cubicBezTo>
                  <a:cubicBezTo>
                    <a:pt x="4462" y="4246"/>
                    <a:pt x="4010" y="4196"/>
                    <a:pt x="3508" y="4096"/>
                  </a:cubicBezTo>
                  <a:cubicBezTo>
                    <a:pt x="3208" y="4038"/>
                    <a:pt x="2914" y="4010"/>
                    <a:pt x="2632" y="4010"/>
                  </a:cubicBezTo>
                  <a:cubicBezTo>
                    <a:pt x="1298" y="4010"/>
                    <a:pt x="240" y="4654"/>
                    <a:pt x="132" y="5981"/>
                  </a:cubicBezTo>
                  <a:cubicBezTo>
                    <a:pt x="1" y="7571"/>
                    <a:pt x="1050" y="8112"/>
                    <a:pt x="1050" y="8112"/>
                  </a:cubicBezTo>
                  <a:cubicBezTo>
                    <a:pt x="1050" y="8112"/>
                    <a:pt x="1017" y="8079"/>
                    <a:pt x="1017" y="8079"/>
                  </a:cubicBezTo>
                  <a:cubicBezTo>
                    <a:pt x="443" y="7423"/>
                    <a:pt x="607" y="6227"/>
                    <a:pt x="607" y="6227"/>
                  </a:cubicBezTo>
                  <a:cubicBezTo>
                    <a:pt x="689" y="5718"/>
                    <a:pt x="951" y="5243"/>
                    <a:pt x="1345" y="4915"/>
                  </a:cubicBezTo>
                  <a:cubicBezTo>
                    <a:pt x="1926" y="4474"/>
                    <a:pt x="2666" y="4389"/>
                    <a:pt x="3154" y="4389"/>
                  </a:cubicBezTo>
                  <a:cubicBezTo>
                    <a:pt x="3464" y="4389"/>
                    <a:pt x="3672" y="4423"/>
                    <a:pt x="3672" y="4423"/>
                  </a:cubicBezTo>
                  <a:cubicBezTo>
                    <a:pt x="3918" y="4440"/>
                    <a:pt x="4148" y="4456"/>
                    <a:pt x="4361" y="4473"/>
                  </a:cubicBezTo>
                  <a:cubicBezTo>
                    <a:pt x="4451" y="4477"/>
                    <a:pt x="4542" y="4479"/>
                    <a:pt x="4634" y="4479"/>
                  </a:cubicBezTo>
                  <a:cubicBezTo>
                    <a:pt x="5619" y="4479"/>
                    <a:pt x="6713" y="4218"/>
                    <a:pt x="7328" y="3243"/>
                  </a:cubicBezTo>
                  <a:cubicBezTo>
                    <a:pt x="8114" y="1981"/>
                    <a:pt x="7360" y="178"/>
                    <a:pt x="6033" y="14"/>
                  </a:cubicBezTo>
                  <a:cubicBezTo>
                    <a:pt x="5948" y="5"/>
                    <a:pt x="5862" y="0"/>
                    <a:pt x="57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2"/>
            <p:cNvSpPr/>
            <p:nvPr/>
          </p:nvSpPr>
          <p:spPr>
            <a:xfrm>
              <a:off x="1731350" y="2654650"/>
              <a:ext cx="25" cy="425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2"/>
            <p:cNvSpPr/>
            <p:nvPr/>
          </p:nvSpPr>
          <p:spPr>
            <a:xfrm>
              <a:off x="1760050" y="2569525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1085" y="1"/>
                  </a:moveTo>
                  <a:cubicBezTo>
                    <a:pt x="394" y="1"/>
                    <a:pt x="0" y="225"/>
                    <a:pt x="0" y="225"/>
                  </a:cubicBezTo>
                  <a:cubicBezTo>
                    <a:pt x="85" y="210"/>
                    <a:pt x="165" y="202"/>
                    <a:pt x="242" y="202"/>
                  </a:cubicBezTo>
                  <a:cubicBezTo>
                    <a:pt x="719" y="202"/>
                    <a:pt x="1034" y="499"/>
                    <a:pt x="935" y="979"/>
                  </a:cubicBezTo>
                  <a:cubicBezTo>
                    <a:pt x="804" y="1406"/>
                    <a:pt x="951" y="1865"/>
                    <a:pt x="1312" y="2110"/>
                  </a:cubicBezTo>
                  <a:cubicBezTo>
                    <a:pt x="1623" y="2373"/>
                    <a:pt x="2541" y="2373"/>
                    <a:pt x="2541" y="2373"/>
                  </a:cubicBezTo>
                  <a:cubicBezTo>
                    <a:pt x="2295" y="2242"/>
                    <a:pt x="2525" y="1881"/>
                    <a:pt x="2689" y="1438"/>
                  </a:cubicBezTo>
                  <a:cubicBezTo>
                    <a:pt x="2839" y="1047"/>
                    <a:pt x="2451" y="877"/>
                    <a:pt x="2247" y="877"/>
                  </a:cubicBezTo>
                  <a:cubicBezTo>
                    <a:pt x="2228" y="877"/>
                    <a:pt x="2212" y="878"/>
                    <a:pt x="2197" y="881"/>
                  </a:cubicBezTo>
                  <a:cubicBezTo>
                    <a:pt x="2109" y="890"/>
                    <a:pt x="2036" y="908"/>
                    <a:pt x="1966" y="908"/>
                  </a:cubicBezTo>
                  <a:cubicBezTo>
                    <a:pt x="1906" y="908"/>
                    <a:pt x="1848" y="894"/>
                    <a:pt x="1787" y="848"/>
                  </a:cubicBezTo>
                  <a:cubicBezTo>
                    <a:pt x="1683" y="783"/>
                    <a:pt x="1724" y="572"/>
                    <a:pt x="1986" y="572"/>
                  </a:cubicBezTo>
                  <a:cubicBezTo>
                    <a:pt x="2052" y="572"/>
                    <a:pt x="2133" y="586"/>
                    <a:pt x="2230" y="619"/>
                  </a:cubicBezTo>
                  <a:cubicBezTo>
                    <a:pt x="2721" y="766"/>
                    <a:pt x="2574" y="1225"/>
                    <a:pt x="3295" y="1373"/>
                  </a:cubicBezTo>
                  <a:cubicBezTo>
                    <a:pt x="3352" y="1384"/>
                    <a:pt x="3406" y="1390"/>
                    <a:pt x="3457" y="1390"/>
                  </a:cubicBezTo>
                  <a:cubicBezTo>
                    <a:pt x="4058" y="1390"/>
                    <a:pt x="4203" y="641"/>
                    <a:pt x="4279" y="520"/>
                  </a:cubicBezTo>
                  <a:cubicBezTo>
                    <a:pt x="4393" y="389"/>
                    <a:pt x="4524" y="258"/>
                    <a:pt x="4656" y="143"/>
                  </a:cubicBezTo>
                  <a:lnTo>
                    <a:pt x="4656" y="143"/>
                  </a:lnTo>
                  <a:cubicBezTo>
                    <a:pt x="4446" y="267"/>
                    <a:pt x="4075" y="386"/>
                    <a:pt x="3541" y="386"/>
                  </a:cubicBezTo>
                  <a:cubicBezTo>
                    <a:pt x="3156" y="386"/>
                    <a:pt x="2687" y="324"/>
                    <a:pt x="2131" y="160"/>
                  </a:cubicBezTo>
                  <a:cubicBezTo>
                    <a:pt x="1733" y="42"/>
                    <a:pt x="1382" y="1"/>
                    <a:pt x="10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2"/>
            <p:cNvSpPr/>
            <p:nvPr/>
          </p:nvSpPr>
          <p:spPr>
            <a:xfrm>
              <a:off x="1766200" y="2460400"/>
              <a:ext cx="80750" cy="83725"/>
            </a:xfrm>
            <a:custGeom>
              <a:rect b="b" l="l" r="r" t="t"/>
              <a:pathLst>
                <a:path extrusionOk="0" h="3349" w="3230">
                  <a:moveTo>
                    <a:pt x="1967" y="1"/>
                  </a:moveTo>
                  <a:lnTo>
                    <a:pt x="1967" y="1"/>
                  </a:lnTo>
                  <a:cubicBezTo>
                    <a:pt x="1525" y="280"/>
                    <a:pt x="1459" y="722"/>
                    <a:pt x="721" y="1345"/>
                  </a:cubicBezTo>
                  <a:cubicBezTo>
                    <a:pt x="0" y="1951"/>
                    <a:pt x="213" y="2410"/>
                    <a:pt x="361" y="2673"/>
                  </a:cubicBezTo>
                  <a:cubicBezTo>
                    <a:pt x="459" y="2804"/>
                    <a:pt x="443" y="3000"/>
                    <a:pt x="295" y="3082"/>
                  </a:cubicBezTo>
                  <a:cubicBezTo>
                    <a:pt x="1394" y="2984"/>
                    <a:pt x="1246" y="2328"/>
                    <a:pt x="1180" y="2132"/>
                  </a:cubicBezTo>
                  <a:cubicBezTo>
                    <a:pt x="1115" y="1951"/>
                    <a:pt x="1148" y="1837"/>
                    <a:pt x="1262" y="1837"/>
                  </a:cubicBezTo>
                  <a:cubicBezTo>
                    <a:pt x="1361" y="1837"/>
                    <a:pt x="1361" y="2066"/>
                    <a:pt x="1344" y="2345"/>
                  </a:cubicBezTo>
                  <a:cubicBezTo>
                    <a:pt x="1328" y="2623"/>
                    <a:pt x="1279" y="3279"/>
                    <a:pt x="2131" y="3345"/>
                  </a:cubicBezTo>
                  <a:cubicBezTo>
                    <a:pt x="2163" y="3347"/>
                    <a:pt x="2193" y="3348"/>
                    <a:pt x="2223" y="3348"/>
                  </a:cubicBezTo>
                  <a:cubicBezTo>
                    <a:pt x="3001" y="3348"/>
                    <a:pt x="3229" y="2558"/>
                    <a:pt x="3229" y="2558"/>
                  </a:cubicBezTo>
                  <a:lnTo>
                    <a:pt x="3229" y="2558"/>
                  </a:lnTo>
                  <a:cubicBezTo>
                    <a:pt x="3108" y="2591"/>
                    <a:pt x="2962" y="2615"/>
                    <a:pt x="2806" y="2615"/>
                  </a:cubicBezTo>
                  <a:cubicBezTo>
                    <a:pt x="2354" y="2615"/>
                    <a:pt x="1822" y="2413"/>
                    <a:pt x="1590" y="1656"/>
                  </a:cubicBezTo>
                  <a:cubicBezTo>
                    <a:pt x="1394" y="1066"/>
                    <a:pt x="1541" y="443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2"/>
            <p:cNvSpPr/>
            <p:nvPr/>
          </p:nvSpPr>
          <p:spPr>
            <a:xfrm>
              <a:off x="1881750" y="2340600"/>
              <a:ext cx="48375" cy="191550"/>
            </a:xfrm>
            <a:custGeom>
              <a:rect b="b" l="l" r="r" t="t"/>
              <a:pathLst>
                <a:path extrusionOk="0" h="7662" w="1935">
                  <a:moveTo>
                    <a:pt x="1299" y="0"/>
                  </a:moveTo>
                  <a:cubicBezTo>
                    <a:pt x="975" y="0"/>
                    <a:pt x="738" y="384"/>
                    <a:pt x="738" y="384"/>
                  </a:cubicBezTo>
                  <a:cubicBezTo>
                    <a:pt x="1" y="1515"/>
                    <a:pt x="820" y="3301"/>
                    <a:pt x="968" y="5170"/>
                  </a:cubicBezTo>
                  <a:cubicBezTo>
                    <a:pt x="1115" y="7055"/>
                    <a:pt x="460" y="7661"/>
                    <a:pt x="460" y="7661"/>
                  </a:cubicBezTo>
                  <a:cubicBezTo>
                    <a:pt x="1164" y="7120"/>
                    <a:pt x="1312" y="5350"/>
                    <a:pt x="1181" y="3990"/>
                  </a:cubicBezTo>
                  <a:cubicBezTo>
                    <a:pt x="1050" y="2629"/>
                    <a:pt x="1066" y="1351"/>
                    <a:pt x="1328" y="1088"/>
                  </a:cubicBezTo>
                  <a:cubicBezTo>
                    <a:pt x="1591" y="826"/>
                    <a:pt x="1935" y="285"/>
                    <a:pt x="1509" y="56"/>
                  </a:cubicBezTo>
                  <a:cubicBezTo>
                    <a:pt x="1436" y="17"/>
                    <a:pt x="1365" y="0"/>
                    <a:pt x="12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2"/>
            <p:cNvSpPr/>
            <p:nvPr/>
          </p:nvSpPr>
          <p:spPr>
            <a:xfrm>
              <a:off x="1835850" y="2315775"/>
              <a:ext cx="213950" cy="254475"/>
            </a:xfrm>
            <a:custGeom>
              <a:rect b="b" l="l" r="r" t="t"/>
              <a:pathLst>
                <a:path extrusionOk="0" h="10179" w="8558">
                  <a:moveTo>
                    <a:pt x="6267" y="1"/>
                  </a:moveTo>
                  <a:cubicBezTo>
                    <a:pt x="6070" y="1"/>
                    <a:pt x="5870" y="22"/>
                    <a:pt x="5672" y="65"/>
                  </a:cubicBezTo>
                  <a:cubicBezTo>
                    <a:pt x="4492" y="328"/>
                    <a:pt x="3738" y="1573"/>
                    <a:pt x="3509" y="2835"/>
                  </a:cubicBezTo>
                  <a:cubicBezTo>
                    <a:pt x="3263" y="4130"/>
                    <a:pt x="3509" y="5360"/>
                    <a:pt x="3459" y="6474"/>
                  </a:cubicBezTo>
                  <a:cubicBezTo>
                    <a:pt x="3509" y="7458"/>
                    <a:pt x="3148" y="8425"/>
                    <a:pt x="2443" y="9130"/>
                  </a:cubicBezTo>
                  <a:cubicBezTo>
                    <a:pt x="1771" y="9736"/>
                    <a:pt x="919" y="10113"/>
                    <a:pt x="1" y="10179"/>
                  </a:cubicBezTo>
                  <a:cubicBezTo>
                    <a:pt x="919" y="10146"/>
                    <a:pt x="1804" y="9802"/>
                    <a:pt x="2509" y="9195"/>
                  </a:cubicBezTo>
                  <a:cubicBezTo>
                    <a:pt x="3246" y="8490"/>
                    <a:pt x="3640" y="7491"/>
                    <a:pt x="3590" y="6474"/>
                  </a:cubicBezTo>
                  <a:cubicBezTo>
                    <a:pt x="3672" y="5360"/>
                    <a:pt x="3427" y="4114"/>
                    <a:pt x="3672" y="2868"/>
                  </a:cubicBezTo>
                  <a:cubicBezTo>
                    <a:pt x="3902" y="1606"/>
                    <a:pt x="4607" y="459"/>
                    <a:pt x="5721" y="196"/>
                  </a:cubicBezTo>
                  <a:cubicBezTo>
                    <a:pt x="5836" y="164"/>
                    <a:pt x="5967" y="147"/>
                    <a:pt x="6115" y="131"/>
                  </a:cubicBezTo>
                  <a:cubicBezTo>
                    <a:pt x="6142" y="130"/>
                    <a:pt x="6170" y="129"/>
                    <a:pt x="6197" y="129"/>
                  </a:cubicBezTo>
                  <a:cubicBezTo>
                    <a:pt x="6610" y="129"/>
                    <a:pt x="7006" y="247"/>
                    <a:pt x="7344" y="508"/>
                  </a:cubicBezTo>
                  <a:cubicBezTo>
                    <a:pt x="8065" y="1082"/>
                    <a:pt x="7983" y="2311"/>
                    <a:pt x="7557" y="2704"/>
                  </a:cubicBezTo>
                  <a:cubicBezTo>
                    <a:pt x="7354" y="2880"/>
                    <a:pt x="7133" y="2950"/>
                    <a:pt x="6937" y="2950"/>
                  </a:cubicBezTo>
                  <a:cubicBezTo>
                    <a:pt x="6675" y="2950"/>
                    <a:pt x="6459" y="2824"/>
                    <a:pt x="6393" y="2655"/>
                  </a:cubicBezTo>
                  <a:lnTo>
                    <a:pt x="6393" y="2655"/>
                  </a:lnTo>
                  <a:cubicBezTo>
                    <a:pt x="6393" y="2655"/>
                    <a:pt x="6417" y="2658"/>
                    <a:pt x="6455" y="2658"/>
                  </a:cubicBezTo>
                  <a:cubicBezTo>
                    <a:pt x="6580" y="2658"/>
                    <a:pt x="6862" y="2629"/>
                    <a:pt x="6951" y="2377"/>
                  </a:cubicBezTo>
                  <a:cubicBezTo>
                    <a:pt x="7065" y="2065"/>
                    <a:pt x="6885" y="1721"/>
                    <a:pt x="6557" y="1655"/>
                  </a:cubicBezTo>
                  <a:cubicBezTo>
                    <a:pt x="6513" y="1645"/>
                    <a:pt x="6466" y="1639"/>
                    <a:pt x="6417" y="1639"/>
                  </a:cubicBezTo>
                  <a:cubicBezTo>
                    <a:pt x="6093" y="1639"/>
                    <a:pt x="5724" y="1883"/>
                    <a:pt x="5852" y="2426"/>
                  </a:cubicBezTo>
                  <a:cubicBezTo>
                    <a:pt x="5942" y="2805"/>
                    <a:pt x="6457" y="3094"/>
                    <a:pt x="7000" y="3094"/>
                  </a:cubicBezTo>
                  <a:cubicBezTo>
                    <a:pt x="7253" y="3094"/>
                    <a:pt x="7513" y="3031"/>
                    <a:pt x="7737" y="2885"/>
                  </a:cubicBezTo>
                  <a:cubicBezTo>
                    <a:pt x="8147" y="2672"/>
                    <a:pt x="8557" y="1967"/>
                    <a:pt x="8262" y="1164"/>
                  </a:cubicBezTo>
                  <a:cubicBezTo>
                    <a:pt x="8019" y="449"/>
                    <a:pt x="7178" y="1"/>
                    <a:pt x="62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2"/>
            <p:cNvSpPr/>
            <p:nvPr/>
          </p:nvSpPr>
          <p:spPr>
            <a:xfrm>
              <a:off x="1937475" y="2351225"/>
              <a:ext cx="62325" cy="52725"/>
            </a:xfrm>
            <a:custGeom>
              <a:rect b="b" l="l" r="r" t="t"/>
              <a:pathLst>
                <a:path extrusionOk="0" h="2109" w="2493">
                  <a:moveTo>
                    <a:pt x="690" y="0"/>
                  </a:moveTo>
                  <a:cubicBezTo>
                    <a:pt x="623" y="0"/>
                    <a:pt x="551" y="8"/>
                    <a:pt x="476" y="24"/>
                  </a:cubicBezTo>
                  <a:cubicBezTo>
                    <a:pt x="591" y="106"/>
                    <a:pt x="624" y="270"/>
                    <a:pt x="525" y="385"/>
                  </a:cubicBezTo>
                  <a:cubicBezTo>
                    <a:pt x="378" y="614"/>
                    <a:pt x="1" y="1303"/>
                    <a:pt x="542" y="1860"/>
                  </a:cubicBezTo>
                  <a:cubicBezTo>
                    <a:pt x="727" y="2045"/>
                    <a:pt x="984" y="2109"/>
                    <a:pt x="1251" y="2109"/>
                  </a:cubicBezTo>
                  <a:cubicBezTo>
                    <a:pt x="1790" y="2109"/>
                    <a:pt x="2372" y="1849"/>
                    <a:pt x="2492" y="1794"/>
                  </a:cubicBezTo>
                  <a:lnTo>
                    <a:pt x="2492" y="1794"/>
                  </a:lnTo>
                  <a:cubicBezTo>
                    <a:pt x="2492" y="1794"/>
                    <a:pt x="2460" y="1798"/>
                    <a:pt x="2407" y="1798"/>
                  </a:cubicBezTo>
                  <a:cubicBezTo>
                    <a:pt x="2192" y="1798"/>
                    <a:pt x="1637" y="1735"/>
                    <a:pt x="1558" y="1090"/>
                  </a:cubicBezTo>
                  <a:cubicBezTo>
                    <a:pt x="1472" y="400"/>
                    <a:pt x="1172" y="0"/>
                    <a:pt x="6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2"/>
            <p:cNvSpPr/>
            <p:nvPr/>
          </p:nvSpPr>
          <p:spPr>
            <a:xfrm>
              <a:off x="1940350" y="2354275"/>
              <a:ext cx="120500" cy="137300"/>
            </a:xfrm>
            <a:custGeom>
              <a:rect b="b" l="l" r="r" t="t"/>
              <a:pathLst>
                <a:path extrusionOk="0" h="5492" w="4820">
                  <a:moveTo>
                    <a:pt x="4344" y="1"/>
                  </a:moveTo>
                  <a:lnTo>
                    <a:pt x="4344" y="1"/>
                  </a:lnTo>
                  <a:cubicBezTo>
                    <a:pt x="4492" y="558"/>
                    <a:pt x="4279" y="1164"/>
                    <a:pt x="3820" y="1509"/>
                  </a:cubicBezTo>
                  <a:cubicBezTo>
                    <a:pt x="3017" y="2066"/>
                    <a:pt x="1918" y="1787"/>
                    <a:pt x="1017" y="2426"/>
                  </a:cubicBezTo>
                  <a:cubicBezTo>
                    <a:pt x="115" y="3049"/>
                    <a:pt x="214" y="3967"/>
                    <a:pt x="197" y="4475"/>
                  </a:cubicBezTo>
                  <a:cubicBezTo>
                    <a:pt x="197" y="4820"/>
                    <a:pt x="148" y="5164"/>
                    <a:pt x="1" y="5492"/>
                  </a:cubicBezTo>
                  <a:cubicBezTo>
                    <a:pt x="312" y="5295"/>
                    <a:pt x="492" y="4934"/>
                    <a:pt x="460" y="4574"/>
                  </a:cubicBezTo>
                  <a:cubicBezTo>
                    <a:pt x="444" y="3931"/>
                    <a:pt x="515" y="3202"/>
                    <a:pt x="711" y="3202"/>
                  </a:cubicBezTo>
                  <a:cubicBezTo>
                    <a:pt x="725" y="3202"/>
                    <a:pt x="739" y="3206"/>
                    <a:pt x="755" y="3213"/>
                  </a:cubicBezTo>
                  <a:cubicBezTo>
                    <a:pt x="984" y="3328"/>
                    <a:pt x="804" y="3574"/>
                    <a:pt x="705" y="3721"/>
                  </a:cubicBezTo>
                  <a:cubicBezTo>
                    <a:pt x="623" y="3869"/>
                    <a:pt x="460" y="4541"/>
                    <a:pt x="1181" y="4951"/>
                  </a:cubicBezTo>
                  <a:cubicBezTo>
                    <a:pt x="1181" y="4951"/>
                    <a:pt x="935" y="4426"/>
                    <a:pt x="1345" y="4148"/>
                  </a:cubicBezTo>
                  <a:cubicBezTo>
                    <a:pt x="1738" y="3869"/>
                    <a:pt x="2000" y="3705"/>
                    <a:pt x="1951" y="3131"/>
                  </a:cubicBezTo>
                  <a:cubicBezTo>
                    <a:pt x="1908" y="2608"/>
                    <a:pt x="2251" y="2175"/>
                    <a:pt x="2489" y="2175"/>
                  </a:cubicBezTo>
                  <a:cubicBezTo>
                    <a:pt x="2519" y="2175"/>
                    <a:pt x="2548" y="2182"/>
                    <a:pt x="2574" y="2197"/>
                  </a:cubicBezTo>
                  <a:cubicBezTo>
                    <a:pt x="2803" y="2344"/>
                    <a:pt x="2525" y="2558"/>
                    <a:pt x="2410" y="2607"/>
                  </a:cubicBezTo>
                  <a:cubicBezTo>
                    <a:pt x="2213" y="2721"/>
                    <a:pt x="2181" y="2984"/>
                    <a:pt x="2345" y="3148"/>
                  </a:cubicBezTo>
                  <a:cubicBezTo>
                    <a:pt x="2541" y="3394"/>
                    <a:pt x="2492" y="3705"/>
                    <a:pt x="2213" y="3803"/>
                  </a:cubicBezTo>
                  <a:cubicBezTo>
                    <a:pt x="2213" y="3803"/>
                    <a:pt x="2270" y="3810"/>
                    <a:pt x="2365" y="3810"/>
                  </a:cubicBezTo>
                  <a:cubicBezTo>
                    <a:pt x="2691" y="3810"/>
                    <a:pt x="3468" y="3731"/>
                    <a:pt x="3951" y="3033"/>
                  </a:cubicBezTo>
                  <a:cubicBezTo>
                    <a:pt x="4590" y="2148"/>
                    <a:pt x="4820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2"/>
            <p:cNvSpPr/>
            <p:nvPr/>
          </p:nvSpPr>
          <p:spPr>
            <a:xfrm>
              <a:off x="2027225" y="2316500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916" y="0"/>
                  </a:moveTo>
                  <a:cubicBezTo>
                    <a:pt x="652" y="0"/>
                    <a:pt x="349" y="26"/>
                    <a:pt x="1" y="86"/>
                  </a:cubicBezTo>
                  <a:cubicBezTo>
                    <a:pt x="410" y="135"/>
                    <a:pt x="755" y="397"/>
                    <a:pt x="918" y="790"/>
                  </a:cubicBezTo>
                  <a:cubicBezTo>
                    <a:pt x="1124" y="1305"/>
                    <a:pt x="1492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787" y="1725"/>
                    <a:pt x="2672" y="1561"/>
                    <a:pt x="2672" y="1364"/>
                  </a:cubicBezTo>
                  <a:cubicBezTo>
                    <a:pt x="2672" y="1094"/>
                    <a:pt x="2623" y="0"/>
                    <a:pt x="91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2"/>
            <p:cNvSpPr/>
            <p:nvPr/>
          </p:nvSpPr>
          <p:spPr>
            <a:xfrm>
              <a:off x="2093600" y="2315800"/>
              <a:ext cx="36500" cy="28150"/>
            </a:xfrm>
            <a:custGeom>
              <a:rect b="b" l="l" r="r" t="t"/>
              <a:pathLst>
                <a:path extrusionOk="0" h="1126" w="1460">
                  <a:moveTo>
                    <a:pt x="969" y="1"/>
                  </a:moveTo>
                  <a:cubicBezTo>
                    <a:pt x="791" y="1"/>
                    <a:pt x="637" y="133"/>
                    <a:pt x="624" y="327"/>
                  </a:cubicBezTo>
                  <a:cubicBezTo>
                    <a:pt x="624" y="477"/>
                    <a:pt x="754" y="586"/>
                    <a:pt x="894" y="586"/>
                  </a:cubicBezTo>
                  <a:cubicBezTo>
                    <a:pt x="953" y="586"/>
                    <a:pt x="1013" y="567"/>
                    <a:pt x="1066" y="523"/>
                  </a:cubicBezTo>
                  <a:cubicBezTo>
                    <a:pt x="1066" y="523"/>
                    <a:pt x="1181" y="359"/>
                    <a:pt x="1066" y="294"/>
                  </a:cubicBezTo>
                  <a:cubicBezTo>
                    <a:pt x="1038" y="277"/>
                    <a:pt x="1011" y="270"/>
                    <a:pt x="988" y="270"/>
                  </a:cubicBezTo>
                  <a:cubicBezTo>
                    <a:pt x="918" y="270"/>
                    <a:pt x="878" y="335"/>
                    <a:pt x="902" y="409"/>
                  </a:cubicBezTo>
                  <a:cubicBezTo>
                    <a:pt x="908" y="440"/>
                    <a:pt x="891" y="455"/>
                    <a:pt x="867" y="455"/>
                  </a:cubicBezTo>
                  <a:cubicBezTo>
                    <a:pt x="815" y="455"/>
                    <a:pt x="727" y="389"/>
                    <a:pt x="739" y="277"/>
                  </a:cubicBezTo>
                  <a:cubicBezTo>
                    <a:pt x="750" y="146"/>
                    <a:pt x="867" y="58"/>
                    <a:pt x="986" y="58"/>
                  </a:cubicBezTo>
                  <a:cubicBezTo>
                    <a:pt x="1031" y="58"/>
                    <a:pt x="1075" y="70"/>
                    <a:pt x="1116" y="97"/>
                  </a:cubicBezTo>
                  <a:cubicBezTo>
                    <a:pt x="1394" y="261"/>
                    <a:pt x="1312" y="835"/>
                    <a:pt x="722" y="900"/>
                  </a:cubicBezTo>
                  <a:cubicBezTo>
                    <a:pt x="708" y="902"/>
                    <a:pt x="694" y="902"/>
                    <a:pt x="680" y="902"/>
                  </a:cubicBezTo>
                  <a:cubicBezTo>
                    <a:pt x="320" y="902"/>
                    <a:pt x="1" y="507"/>
                    <a:pt x="1" y="507"/>
                  </a:cubicBezTo>
                  <a:lnTo>
                    <a:pt x="1" y="507"/>
                  </a:lnTo>
                  <a:cubicBezTo>
                    <a:pt x="1" y="704"/>
                    <a:pt x="83" y="884"/>
                    <a:pt x="230" y="999"/>
                  </a:cubicBezTo>
                  <a:cubicBezTo>
                    <a:pt x="345" y="1082"/>
                    <a:pt x="485" y="1125"/>
                    <a:pt x="627" y="1125"/>
                  </a:cubicBezTo>
                  <a:cubicBezTo>
                    <a:pt x="709" y="1125"/>
                    <a:pt x="792" y="1111"/>
                    <a:pt x="870" y="1081"/>
                  </a:cubicBezTo>
                  <a:cubicBezTo>
                    <a:pt x="1083" y="1015"/>
                    <a:pt x="1263" y="868"/>
                    <a:pt x="1345" y="654"/>
                  </a:cubicBezTo>
                  <a:cubicBezTo>
                    <a:pt x="1460" y="425"/>
                    <a:pt x="1345" y="146"/>
                    <a:pt x="1116" y="32"/>
                  </a:cubicBezTo>
                  <a:cubicBezTo>
                    <a:pt x="1067" y="11"/>
                    <a:pt x="1017" y="1"/>
                    <a:pt x="9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2"/>
            <p:cNvSpPr/>
            <p:nvPr/>
          </p:nvSpPr>
          <p:spPr>
            <a:xfrm>
              <a:off x="1526050" y="2497250"/>
              <a:ext cx="99625" cy="218525"/>
            </a:xfrm>
            <a:custGeom>
              <a:rect b="b" l="l" r="r" t="t"/>
              <a:pathLst>
                <a:path extrusionOk="0" h="8741" w="3985">
                  <a:moveTo>
                    <a:pt x="2072" y="1"/>
                  </a:moveTo>
                  <a:cubicBezTo>
                    <a:pt x="1547" y="1"/>
                    <a:pt x="1034" y="245"/>
                    <a:pt x="706" y="674"/>
                  </a:cubicBezTo>
                  <a:cubicBezTo>
                    <a:pt x="362" y="1166"/>
                    <a:pt x="312" y="1822"/>
                    <a:pt x="575" y="2362"/>
                  </a:cubicBezTo>
                  <a:cubicBezTo>
                    <a:pt x="822" y="2775"/>
                    <a:pt x="1265" y="3018"/>
                    <a:pt x="1720" y="3018"/>
                  </a:cubicBezTo>
                  <a:cubicBezTo>
                    <a:pt x="1897" y="3018"/>
                    <a:pt x="2077" y="2981"/>
                    <a:pt x="2247" y="2903"/>
                  </a:cubicBezTo>
                  <a:cubicBezTo>
                    <a:pt x="2951" y="2723"/>
                    <a:pt x="3099" y="1789"/>
                    <a:pt x="2476" y="1412"/>
                  </a:cubicBezTo>
                  <a:cubicBezTo>
                    <a:pt x="2392" y="1366"/>
                    <a:pt x="2305" y="1346"/>
                    <a:pt x="2222" y="1346"/>
                  </a:cubicBezTo>
                  <a:cubicBezTo>
                    <a:pt x="1886" y="1346"/>
                    <a:pt x="1604" y="1680"/>
                    <a:pt x="1722" y="2035"/>
                  </a:cubicBezTo>
                  <a:cubicBezTo>
                    <a:pt x="1860" y="2324"/>
                    <a:pt x="2182" y="2347"/>
                    <a:pt x="2321" y="2347"/>
                  </a:cubicBezTo>
                  <a:cubicBezTo>
                    <a:pt x="2347" y="2347"/>
                    <a:pt x="2367" y="2346"/>
                    <a:pt x="2378" y="2346"/>
                  </a:cubicBezTo>
                  <a:cubicBezTo>
                    <a:pt x="2427" y="2346"/>
                    <a:pt x="2443" y="2379"/>
                    <a:pt x="2443" y="2379"/>
                  </a:cubicBezTo>
                  <a:cubicBezTo>
                    <a:pt x="2487" y="2569"/>
                    <a:pt x="2244" y="2851"/>
                    <a:pt x="1771" y="2851"/>
                  </a:cubicBezTo>
                  <a:cubicBezTo>
                    <a:pt x="1714" y="2851"/>
                    <a:pt x="1654" y="2847"/>
                    <a:pt x="1591" y="2838"/>
                  </a:cubicBezTo>
                  <a:cubicBezTo>
                    <a:pt x="1411" y="2805"/>
                    <a:pt x="1230" y="2707"/>
                    <a:pt x="1083" y="2576"/>
                  </a:cubicBezTo>
                  <a:cubicBezTo>
                    <a:pt x="411" y="1920"/>
                    <a:pt x="739" y="543"/>
                    <a:pt x="1755" y="281"/>
                  </a:cubicBezTo>
                  <a:cubicBezTo>
                    <a:pt x="1894" y="250"/>
                    <a:pt x="2033" y="233"/>
                    <a:pt x="2173" y="233"/>
                  </a:cubicBezTo>
                  <a:cubicBezTo>
                    <a:pt x="2328" y="233"/>
                    <a:pt x="2484" y="254"/>
                    <a:pt x="2640" y="297"/>
                  </a:cubicBezTo>
                  <a:cubicBezTo>
                    <a:pt x="3279" y="477"/>
                    <a:pt x="3738" y="1051"/>
                    <a:pt x="3755" y="1707"/>
                  </a:cubicBezTo>
                  <a:cubicBezTo>
                    <a:pt x="3820" y="2444"/>
                    <a:pt x="3443" y="3182"/>
                    <a:pt x="2869" y="3723"/>
                  </a:cubicBezTo>
                  <a:cubicBezTo>
                    <a:pt x="2312" y="4280"/>
                    <a:pt x="1558" y="4559"/>
                    <a:pt x="984" y="5100"/>
                  </a:cubicBezTo>
                  <a:cubicBezTo>
                    <a:pt x="411" y="5608"/>
                    <a:pt x="67" y="6313"/>
                    <a:pt x="17" y="7067"/>
                  </a:cubicBezTo>
                  <a:cubicBezTo>
                    <a:pt x="1" y="7755"/>
                    <a:pt x="378" y="8493"/>
                    <a:pt x="1034" y="8673"/>
                  </a:cubicBezTo>
                  <a:cubicBezTo>
                    <a:pt x="1164" y="8719"/>
                    <a:pt x="1299" y="8741"/>
                    <a:pt x="1433" y="8741"/>
                  </a:cubicBezTo>
                  <a:cubicBezTo>
                    <a:pt x="1919" y="8741"/>
                    <a:pt x="2380" y="8455"/>
                    <a:pt x="2509" y="8017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35" y="6723"/>
                    <a:pt x="1804" y="6690"/>
                    <a:pt x="1689" y="6690"/>
                  </a:cubicBezTo>
                  <a:cubicBezTo>
                    <a:pt x="1655" y="6685"/>
                    <a:pt x="1621" y="6683"/>
                    <a:pt x="1588" y="6683"/>
                  </a:cubicBezTo>
                  <a:cubicBezTo>
                    <a:pt x="1249" y="6683"/>
                    <a:pt x="941" y="6903"/>
                    <a:pt x="837" y="7231"/>
                  </a:cubicBezTo>
                  <a:cubicBezTo>
                    <a:pt x="706" y="7714"/>
                    <a:pt x="993" y="7990"/>
                    <a:pt x="1305" y="7990"/>
                  </a:cubicBezTo>
                  <a:cubicBezTo>
                    <a:pt x="1385" y="7990"/>
                    <a:pt x="1465" y="7972"/>
                    <a:pt x="1542" y="7935"/>
                  </a:cubicBezTo>
                  <a:cubicBezTo>
                    <a:pt x="1853" y="7772"/>
                    <a:pt x="1919" y="7345"/>
                    <a:pt x="1673" y="7116"/>
                  </a:cubicBezTo>
                  <a:cubicBezTo>
                    <a:pt x="1585" y="7048"/>
                    <a:pt x="1480" y="7008"/>
                    <a:pt x="1375" y="7008"/>
                  </a:cubicBezTo>
                  <a:cubicBezTo>
                    <a:pt x="1303" y="7008"/>
                    <a:pt x="1231" y="7027"/>
                    <a:pt x="1165" y="7067"/>
                  </a:cubicBezTo>
                  <a:cubicBezTo>
                    <a:pt x="1148" y="7073"/>
                    <a:pt x="1137" y="7076"/>
                    <a:pt x="1128" y="7076"/>
                  </a:cubicBezTo>
                  <a:cubicBezTo>
                    <a:pt x="1095" y="7076"/>
                    <a:pt x="1116" y="7034"/>
                    <a:pt x="1116" y="7034"/>
                  </a:cubicBezTo>
                  <a:cubicBezTo>
                    <a:pt x="1214" y="6813"/>
                    <a:pt x="1506" y="6785"/>
                    <a:pt x="1646" y="6785"/>
                  </a:cubicBezTo>
                  <a:cubicBezTo>
                    <a:pt x="1692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2001" y="6837"/>
                  </a:cubicBezTo>
                  <a:cubicBezTo>
                    <a:pt x="2443" y="7034"/>
                    <a:pt x="2640" y="7558"/>
                    <a:pt x="2443" y="8001"/>
                  </a:cubicBezTo>
                  <a:cubicBezTo>
                    <a:pt x="2270" y="8398"/>
                    <a:pt x="1881" y="8635"/>
                    <a:pt x="1467" y="8635"/>
                  </a:cubicBezTo>
                  <a:cubicBezTo>
                    <a:pt x="1334" y="8635"/>
                    <a:pt x="1198" y="8610"/>
                    <a:pt x="1066" y="8558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6"/>
                    <a:pt x="558" y="5673"/>
                    <a:pt x="1083" y="5215"/>
                  </a:cubicBezTo>
                  <a:cubicBezTo>
                    <a:pt x="1640" y="4706"/>
                    <a:pt x="2394" y="4428"/>
                    <a:pt x="2984" y="3838"/>
                  </a:cubicBezTo>
                  <a:cubicBezTo>
                    <a:pt x="3574" y="3280"/>
                    <a:pt x="3984" y="2494"/>
                    <a:pt x="3918" y="1690"/>
                  </a:cubicBezTo>
                  <a:cubicBezTo>
                    <a:pt x="3853" y="904"/>
                    <a:pt x="3296" y="248"/>
                    <a:pt x="2542" y="68"/>
                  </a:cubicBezTo>
                  <a:cubicBezTo>
                    <a:pt x="2387" y="22"/>
                    <a:pt x="2229" y="1"/>
                    <a:pt x="20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2"/>
            <p:cNvSpPr/>
            <p:nvPr/>
          </p:nvSpPr>
          <p:spPr>
            <a:xfrm>
              <a:off x="1527775" y="2579650"/>
              <a:ext cx="42975" cy="60275"/>
            </a:xfrm>
            <a:custGeom>
              <a:rect b="b" l="l" r="r" t="t"/>
              <a:pathLst>
                <a:path extrusionOk="0" h="2411" w="1719">
                  <a:moveTo>
                    <a:pt x="1506" y="1"/>
                  </a:moveTo>
                  <a:cubicBezTo>
                    <a:pt x="1505" y="1"/>
                    <a:pt x="1374" y="66"/>
                    <a:pt x="1358" y="165"/>
                  </a:cubicBezTo>
                  <a:cubicBezTo>
                    <a:pt x="1325" y="263"/>
                    <a:pt x="1227" y="345"/>
                    <a:pt x="1030" y="345"/>
                  </a:cubicBezTo>
                  <a:cubicBezTo>
                    <a:pt x="1019" y="344"/>
                    <a:pt x="1007" y="343"/>
                    <a:pt x="992" y="343"/>
                  </a:cubicBezTo>
                  <a:cubicBezTo>
                    <a:pt x="744" y="343"/>
                    <a:pt x="0" y="521"/>
                    <a:pt x="47" y="2410"/>
                  </a:cubicBezTo>
                  <a:cubicBezTo>
                    <a:pt x="112" y="1984"/>
                    <a:pt x="375" y="1607"/>
                    <a:pt x="768" y="1410"/>
                  </a:cubicBezTo>
                  <a:cubicBezTo>
                    <a:pt x="1391" y="1132"/>
                    <a:pt x="1719" y="853"/>
                    <a:pt x="1604" y="476"/>
                  </a:cubicBezTo>
                  <a:cubicBezTo>
                    <a:pt x="1473" y="99"/>
                    <a:pt x="1506" y="1"/>
                    <a:pt x="15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2"/>
            <p:cNvSpPr/>
            <p:nvPr/>
          </p:nvSpPr>
          <p:spPr>
            <a:xfrm>
              <a:off x="1544900" y="2401800"/>
              <a:ext cx="160250" cy="250825"/>
            </a:xfrm>
            <a:custGeom>
              <a:rect b="b" l="l" r="r" t="t"/>
              <a:pathLst>
                <a:path extrusionOk="0" h="10033" w="6410">
                  <a:moveTo>
                    <a:pt x="5263" y="1"/>
                  </a:moveTo>
                  <a:lnTo>
                    <a:pt x="5263" y="1"/>
                  </a:lnTo>
                  <a:cubicBezTo>
                    <a:pt x="2902" y="673"/>
                    <a:pt x="4181" y="2197"/>
                    <a:pt x="4279" y="4427"/>
                  </a:cubicBezTo>
                  <a:cubicBezTo>
                    <a:pt x="4361" y="6279"/>
                    <a:pt x="3279" y="7983"/>
                    <a:pt x="1558" y="8705"/>
                  </a:cubicBezTo>
                  <a:cubicBezTo>
                    <a:pt x="230" y="9229"/>
                    <a:pt x="1" y="10032"/>
                    <a:pt x="1" y="10032"/>
                  </a:cubicBezTo>
                  <a:cubicBezTo>
                    <a:pt x="318" y="9501"/>
                    <a:pt x="673" y="9330"/>
                    <a:pt x="973" y="9330"/>
                  </a:cubicBezTo>
                  <a:cubicBezTo>
                    <a:pt x="1201" y="9330"/>
                    <a:pt x="1398" y="9428"/>
                    <a:pt x="1525" y="9541"/>
                  </a:cubicBezTo>
                  <a:cubicBezTo>
                    <a:pt x="1632" y="9641"/>
                    <a:pt x="1732" y="9674"/>
                    <a:pt x="1826" y="9674"/>
                  </a:cubicBezTo>
                  <a:cubicBezTo>
                    <a:pt x="1992" y="9674"/>
                    <a:pt x="2137" y="9573"/>
                    <a:pt x="2263" y="9573"/>
                  </a:cubicBezTo>
                  <a:cubicBezTo>
                    <a:pt x="2460" y="9590"/>
                    <a:pt x="2345" y="9803"/>
                    <a:pt x="2345" y="9803"/>
                  </a:cubicBezTo>
                  <a:cubicBezTo>
                    <a:pt x="2673" y="9639"/>
                    <a:pt x="2787" y="9229"/>
                    <a:pt x="2574" y="8934"/>
                  </a:cubicBezTo>
                  <a:cubicBezTo>
                    <a:pt x="2490" y="8780"/>
                    <a:pt x="2322" y="8698"/>
                    <a:pt x="2152" y="8698"/>
                  </a:cubicBezTo>
                  <a:cubicBezTo>
                    <a:pt x="2123" y="8698"/>
                    <a:pt x="2095" y="8700"/>
                    <a:pt x="2066" y="8705"/>
                  </a:cubicBezTo>
                  <a:cubicBezTo>
                    <a:pt x="2066" y="8705"/>
                    <a:pt x="2263" y="8672"/>
                    <a:pt x="3312" y="7803"/>
                  </a:cubicBezTo>
                  <a:cubicBezTo>
                    <a:pt x="4607" y="6738"/>
                    <a:pt x="4541" y="7115"/>
                    <a:pt x="5476" y="6623"/>
                  </a:cubicBezTo>
                  <a:cubicBezTo>
                    <a:pt x="6410" y="6131"/>
                    <a:pt x="6082" y="5132"/>
                    <a:pt x="6082" y="5131"/>
                  </a:cubicBezTo>
                  <a:lnTo>
                    <a:pt x="6082" y="5131"/>
                  </a:lnTo>
                  <a:cubicBezTo>
                    <a:pt x="6035" y="5257"/>
                    <a:pt x="5973" y="5444"/>
                    <a:pt x="5459" y="5444"/>
                  </a:cubicBezTo>
                  <a:cubicBezTo>
                    <a:pt x="5438" y="5444"/>
                    <a:pt x="5416" y="5443"/>
                    <a:pt x="5394" y="5443"/>
                  </a:cubicBezTo>
                  <a:cubicBezTo>
                    <a:pt x="5358" y="5438"/>
                    <a:pt x="5321" y="5436"/>
                    <a:pt x="5286" y="5436"/>
                  </a:cubicBezTo>
                  <a:cubicBezTo>
                    <a:pt x="4947" y="5436"/>
                    <a:pt x="4626" y="5641"/>
                    <a:pt x="4492" y="5967"/>
                  </a:cubicBezTo>
                  <a:cubicBezTo>
                    <a:pt x="4427" y="6082"/>
                    <a:pt x="4328" y="6180"/>
                    <a:pt x="4214" y="6262"/>
                  </a:cubicBezTo>
                  <a:cubicBezTo>
                    <a:pt x="4558" y="5918"/>
                    <a:pt x="4623" y="5148"/>
                    <a:pt x="4722" y="4509"/>
                  </a:cubicBezTo>
                  <a:cubicBezTo>
                    <a:pt x="4820" y="3869"/>
                    <a:pt x="5115" y="4066"/>
                    <a:pt x="5672" y="3689"/>
                  </a:cubicBezTo>
                  <a:cubicBezTo>
                    <a:pt x="6246" y="3296"/>
                    <a:pt x="5951" y="2804"/>
                    <a:pt x="5885" y="2656"/>
                  </a:cubicBezTo>
                  <a:cubicBezTo>
                    <a:pt x="5853" y="2525"/>
                    <a:pt x="5853" y="2361"/>
                    <a:pt x="5902" y="2230"/>
                  </a:cubicBezTo>
                  <a:lnTo>
                    <a:pt x="5902" y="2230"/>
                  </a:lnTo>
                  <a:cubicBezTo>
                    <a:pt x="5902" y="2230"/>
                    <a:pt x="5852" y="2345"/>
                    <a:pt x="5476" y="2394"/>
                  </a:cubicBezTo>
                  <a:cubicBezTo>
                    <a:pt x="5164" y="2427"/>
                    <a:pt x="4918" y="2673"/>
                    <a:pt x="4869" y="2968"/>
                  </a:cubicBezTo>
                  <a:cubicBezTo>
                    <a:pt x="4869" y="3130"/>
                    <a:pt x="4768" y="3304"/>
                    <a:pt x="4623" y="3304"/>
                  </a:cubicBezTo>
                  <a:cubicBezTo>
                    <a:pt x="4592" y="3304"/>
                    <a:pt x="4559" y="3296"/>
                    <a:pt x="4525" y="3279"/>
                  </a:cubicBezTo>
                  <a:cubicBezTo>
                    <a:pt x="4345" y="3181"/>
                    <a:pt x="4410" y="2886"/>
                    <a:pt x="4410" y="2886"/>
                  </a:cubicBezTo>
                  <a:cubicBezTo>
                    <a:pt x="4623" y="2296"/>
                    <a:pt x="5197" y="2525"/>
                    <a:pt x="5640" y="1837"/>
                  </a:cubicBezTo>
                  <a:cubicBezTo>
                    <a:pt x="6033" y="1230"/>
                    <a:pt x="5492" y="591"/>
                    <a:pt x="5279" y="411"/>
                  </a:cubicBezTo>
                  <a:cubicBezTo>
                    <a:pt x="5164" y="312"/>
                    <a:pt x="5148" y="132"/>
                    <a:pt x="526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2"/>
            <p:cNvSpPr/>
            <p:nvPr/>
          </p:nvSpPr>
          <p:spPr>
            <a:xfrm>
              <a:off x="1585075" y="2338475"/>
              <a:ext cx="73375" cy="268650"/>
            </a:xfrm>
            <a:custGeom>
              <a:rect b="b" l="l" r="r" t="t"/>
              <a:pathLst>
                <a:path extrusionOk="0" h="10746" w="2935">
                  <a:moveTo>
                    <a:pt x="1630" y="1"/>
                  </a:moveTo>
                  <a:cubicBezTo>
                    <a:pt x="1296" y="1"/>
                    <a:pt x="953" y="125"/>
                    <a:pt x="689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77" y="5550"/>
                    <a:pt x="2246" y="7500"/>
                    <a:pt x="1705" y="8943"/>
                  </a:cubicBezTo>
                  <a:cubicBezTo>
                    <a:pt x="1443" y="9681"/>
                    <a:pt x="935" y="10320"/>
                    <a:pt x="263" y="10746"/>
                  </a:cubicBezTo>
                  <a:cubicBezTo>
                    <a:pt x="951" y="10353"/>
                    <a:pt x="1492" y="9713"/>
                    <a:pt x="1787" y="8959"/>
                  </a:cubicBezTo>
                  <a:cubicBezTo>
                    <a:pt x="2393" y="7500"/>
                    <a:pt x="1508" y="5452"/>
                    <a:pt x="689" y="3435"/>
                  </a:cubicBezTo>
                  <a:cubicBezTo>
                    <a:pt x="312" y="2419"/>
                    <a:pt x="197" y="1239"/>
                    <a:pt x="803" y="501"/>
                  </a:cubicBezTo>
                  <a:cubicBezTo>
                    <a:pt x="1039" y="229"/>
                    <a:pt x="1356" y="111"/>
                    <a:pt x="1666" y="111"/>
                  </a:cubicBezTo>
                  <a:cubicBezTo>
                    <a:pt x="2178" y="111"/>
                    <a:pt x="2672" y="432"/>
                    <a:pt x="2754" y="911"/>
                  </a:cubicBezTo>
                  <a:cubicBezTo>
                    <a:pt x="2862" y="1436"/>
                    <a:pt x="2462" y="1917"/>
                    <a:pt x="1936" y="1917"/>
                  </a:cubicBezTo>
                  <a:cubicBezTo>
                    <a:pt x="1903" y="1917"/>
                    <a:pt x="1870" y="1915"/>
                    <a:pt x="1836" y="1911"/>
                  </a:cubicBezTo>
                  <a:lnTo>
                    <a:pt x="1820" y="1911"/>
                  </a:lnTo>
                  <a:cubicBezTo>
                    <a:pt x="1803" y="1911"/>
                    <a:pt x="1787" y="1895"/>
                    <a:pt x="1771" y="1895"/>
                  </a:cubicBezTo>
                  <a:cubicBezTo>
                    <a:pt x="1689" y="1862"/>
                    <a:pt x="1639" y="1813"/>
                    <a:pt x="1590" y="1747"/>
                  </a:cubicBezTo>
                  <a:cubicBezTo>
                    <a:pt x="1590" y="1747"/>
                    <a:pt x="1557" y="1698"/>
                    <a:pt x="1590" y="1649"/>
                  </a:cubicBezTo>
                  <a:cubicBezTo>
                    <a:pt x="1623" y="1616"/>
                    <a:pt x="1984" y="1632"/>
                    <a:pt x="2000" y="1321"/>
                  </a:cubicBezTo>
                  <a:cubicBezTo>
                    <a:pt x="2011" y="1069"/>
                    <a:pt x="1806" y="905"/>
                    <a:pt x="1598" y="905"/>
                  </a:cubicBezTo>
                  <a:cubicBezTo>
                    <a:pt x="1480" y="905"/>
                    <a:pt x="1361" y="957"/>
                    <a:pt x="1279" y="1075"/>
                  </a:cubicBezTo>
                  <a:cubicBezTo>
                    <a:pt x="1085" y="1334"/>
                    <a:pt x="1370" y="1961"/>
                    <a:pt x="1929" y="1961"/>
                  </a:cubicBezTo>
                  <a:cubicBezTo>
                    <a:pt x="1936" y="1961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5"/>
                  </a:cubicBezTo>
                  <a:cubicBezTo>
                    <a:pt x="2763" y="375"/>
                    <a:pt x="2210" y="1"/>
                    <a:pt x="16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2"/>
            <p:cNvSpPr/>
            <p:nvPr/>
          </p:nvSpPr>
          <p:spPr>
            <a:xfrm>
              <a:off x="1526050" y="2328425"/>
              <a:ext cx="69700" cy="203725"/>
            </a:xfrm>
            <a:custGeom>
              <a:rect b="b" l="l" r="r" t="t"/>
              <a:pathLst>
                <a:path extrusionOk="0" h="8149" w="2788">
                  <a:moveTo>
                    <a:pt x="703" y="1"/>
                  </a:moveTo>
                  <a:cubicBezTo>
                    <a:pt x="656" y="1"/>
                    <a:pt x="72" y="201"/>
                    <a:pt x="214" y="1067"/>
                  </a:cubicBezTo>
                  <a:cubicBezTo>
                    <a:pt x="345" y="1952"/>
                    <a:pt x="1066" y="2428"/>
                    <a:pt x="1476" y="2887"/>
                  </a:cubicBezTo>
                  <a:cubicBezTo>
                    <a:pt x="1804" y="3264"/>
                    <a:pt x="2476" y="4116"/>
                    <a:pt x="2132" y="4968"/>
                  </a:cubicBezTo>
                  <a:cubicBezTo>
                    <a:pt x="2050" y="5182"/>
                    <a:pt x="1902" y="5395"/>
                    <a:pt x="1738" y="5559"/>
                  </a:cubicBezTo>
                  <a:cubicBezTo>
                    <a:pt x="1148" y="6067"/>
                    <a:pt x="755" y="6313"/>
                    <a:pt x="444" y="6739"/>
                  </a:cubicBezTo>
                  <a:cubicBezTo>
                    <a:pt x="148" y="7148"/>
                    <a:pt x="1" y="7640"/>
                    <a:pt x="17" y="8148"/>
                  </a:cubicBezTo>
                  <a:cubicBezTo>
                    <a:pt x="17" y="8001"/>
                    <a:pt x="67" y="6935"/>
                    <a:pt x="1214" y="6132"/>
                  </a:cubicBezTo>
                  <a:cubicBezTo>
                    <a:pt x="2509" y="5231"/>
                    <a:pt x="2787" y="4280"/>
                    <a:pt x="2345" y="2903"/>
                  </a:cubicBezTo>
                  <a:cubicBezTo>
                    <a:pt x="1820" y="1280"/>
                    <a:pt x="362" y="1100"/>
                    <a:pt x="706" y="2"/>
                  </a:cubicBezTo>
                  <a:cubicBezTo>
                    <a:pt x="706" y="1"/>
                    <a:pt x="705" y="1"/>
                    <a:pt x="7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2"/>
            <p:cNvSpPr/>
            <p:nvPr/>
          </p:nvSpPr>
          <p:spPr>
            <a:xfrm>
              <a:off x="1610075" y="2092125"/>
              <a:ext cx="60875" cy="136775"/>
            </a:xfrm>
            <a:custGeom>
              <a:rect b="b" l="l" r="r" t="t"/>
              <a:pathLst>
                <a:path extrusionOk="0" h="5471" w="2435">
                  <a:moveTo>
                    <a:pt x="1426" y="1"/>
                  </a:moveTo>
                  <a:cubicBezTo>
                    <a:pt x="1396" y="1"/>
                    <a:pt x="1369" y="5"/>
                    <a:pt x="1344" y="13"/>
                  </a:cubicBezTo>
                  <a:cubicBezTo>
                    <a:pt x="1016" y="111"/>
                    <a:pt x="951" y="373"/>
                    <a:pt x="1115" y="734"/>
                  </a:cubicBezTo>
                  <a:cubicBezTo>
                    <a:pt x="1279" y="1094"/>
                    <a:pt x="1770" y="1144"/>
                    <a:pt x="1639" y="2815"/>
                  </a:cubicBezTo>
                  <a:cubicBezTo>
                    <a:pt x="1508" y="4471"/>
                    <a:pt x="0" y="5471"/>
                    <a:pt x="0" y="5471"/>
                  </a:cubicBezTo>
                  <a:cubicBezTo>
                    <a:pt x="262" y="5422"/>
                    <a:pt x="1820" y="4471"/>
                    <a:pt x="2147" y="2438"/>
                  </a:cubicBezTo>
                  <a:cubicBezTo>
                    <a:pt x="2434" y="565"/>
                    <a:pt x="1775" y="1"/>
                    <a:pt x="142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2"/>
            <p:cNvSpPr/>
            <p:nvPr/>
          </p:nvSpPr>
          <p:spPr>
            <a:xfrm>
              <a:off x="1565800" y="2054825"/>
              <a:ext cx="132400" cy="177775"/>
            </a:xfrm>
            <a:custGeom>
              <a:rect b="b" l="l" r="r" t="t"/>
              <a:pathLst>
                <a:path extrusionOk="0" h="7111" w="5296">
                  <a:moveTo>
                    <a:pt x="1680" y="0"/>
                  </a:moveTo>
                  <a:cubicBezTo>
                    <a:pt x="1292" y="0"/>
                    <a:pt x="857" y="88"/>
                    <a:pt x="476" y="374"/>
                  </a:cubicBezTo>
                  <a:cubicBezTo>
                    <a:pt x="165" y="652"/>
                    <a:pt x="1" y="1062"/>
                    <a:pt x="50" y="1472"/>
                  </a:cubicBezTo>
                  <a:cubicBezTo>
                    <a:pt x="107" y="1984"/>
                    <a:pt x="633" y="2422"/>
                    <a:pt x="1231" y="2422"/>
                  </a:cubicBezTo>
                  <a:cubicBezTo>
                    <a:pt x="1322" y="2422"/>
                    <a:pt x="1416" y="2411"/>
                    <a:pt x="1509" y="2390"/>
                  </a:cubicBezTo>
                  <a:cubicBezTo>
                    <a:pt x="1624" y="2373"/>
                    <a:pt x="1722" y="2324"/>
                    <a:pt x="1820" y="2275"/>
                  </a:cubicBezTo>
                  <a:lnTo>
                    <a:pt x="1853" y="2275"/>
                  </a:lnTo>
                  <a:cubicBezTo>
                    <a:pt x="2148" y="2111"/>
                    <a:pt x="2312" y="1783"/>
                    <a:pt x="2247" y="1455"/>
                  </a:cubicBezTo>
                  <a:cubicBezTo>
                    <a:pt x="2197" y="1118"/>
                    <a:pt x="1909" y="895"/>
                    <a:pt x="1600" y="895"/>
                  </a:cubicBezTo>
                  <a:cubicBezTo>
                    <a:pt x="1504" y="895"/>
                    <a:pt x="1406" y="917"/>
                    <a:pt x="1312" y="964"/>
                  </a:cubicBezTo>
                  <a:cubicBezTo>
                    <a:pt x="952" y="1160"/>
                    <a:pt x="1050" y="1701"/>
                    <a:pt x="1460" y="1767"/>
                  </a:cubicBezTo>
                  <a:cubicBezTo>
                    <a:pt x="1487" y="1772"/>
                    <a:pt x="1514" y="1774"/>
                    <a:pt x="1540" y="1774"/>
                  </a:cubicBezTo>
                  <a:cubicBezTo>
                    <a:pt x="1781" y="1774"/>
                    <a:pt x="1965" y="1577"/>
                    <a:pt x="1935" y="1341"/>
                  </a:cubicBezTo>
                  <a:cubicBezTo>
                    <a:pt x="1922" y="1294"/>
                    <a:pt x="1947" y="1255"/>
                    <a:pt x="1983" y="1255"/>
                  </a:cubicBezTo>
                  <a:cubicBezTo>
                    <a:pt x="2036" y="1255"/>
                    <a:pt x="2112" y="1335"/>
                    <a:pt x="2132" y="1586"/>
                  </a:cubicBezTo>
                  <a:cubicBezTo>
                    <a:pt x="2148" y="1718"/>
                    <a:pt x="2132" y="1832"/>
                    <a:pt x="2066" y="1947"/>
                  </a:cubicBezTo>
                  <a:cubicBezTo>
                    <a:pt x="1938" y="2161"/>
                    <a:pt x="1697" y="2301"/>
                    <a:pt x="1443" y="2301"/>
                  </a:cubicBezTo>
                  <a:cubicBezTo>
                    <a:pt x="1405" y="2301"/>
                    <a:pt x="1367" y="2298"/>
                    <a:pt x="1329" y="2291"/>
                  </a:cubicBezTo>
                  <a:cubicBezTo>
                    <a:pt x="1318" y="2292"/>
                    <a:pt x="1307" y="2292"/>
                    <a:pt x="1297" y="2292"/>
                  </a:cubicBezTo>
                  <a:cubicBezTo>
                    <a:pt x="609" y="2292"/>
                    <a:pt x="126" y="1249"/>
                    <a:pt x="771" y="603"/>
                  </a:cubicBezTo>
                  <a:cubicBezTo>
                    <a:pt x="1048" y="312"/>
                    <a:pt x="1435" y="185"/>
                    <a:pt x="1847" y="185"/>
                  </a:cubicBezTo>
                  <a:cubicBezTo>
                    <a:pt x="2362" y="185"/>
                    <a:pt x="2917" y="383"/>
                    <a:pt x="3345" y="701"/>
                  </a:cubicBezTo>
                  <a:cubicBezTo>
                    <a:pt x="5082" y="1963"/>
                    <a:pt x="4820" y="4258"/>
                    <a:pt x="4328" y="5406"/>
                  </a:cubicBezTo>
                  <a:cubicBezTo>
                    <a:pt x="4050" y="6078"/>
                    <a:pt x="3591" y="6668"/>
                    <a:pt x="3001" y="7110"/>
                  </a:cubicBezTo>
                  <a:cubicBezTo>
                    <a:pt x="3623" y="6701"/>
                    <a:pt x="4099" y="6110"/>
                    <a:pt x="4394" y="5438"/>
                  </a:cubicBezTo>
                  <a:cubicBezTo>
                    <a:pt x="4951" y="4291"/>
                    <a:pt x="5295" y="1898"/>
                    <a:pt x="3459" y="554"/>
                  </a:cubicBezTo>
                  <a:cubicBezTo>
                    <a:pt x="3099" y="292"/>
                    <a:pt x="2689" y="128"/>
                    <a:pt x="2263" y="62"/>
                  </a:cubicBezTo>
                  <a:cubicBezTo>
                    <a:pt x="2094" y="27"/>
                    <a:pt x="1894" y="0"/>
                    <a:pt x="16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2"/>
            <p:cNvSpPr/>
            <p:nvPr/>
          </p:nvSpPr>
          <p:spPr>
            <a:xfrm>
              <a:off x="1595725" y="1916625"/>
              <a:ext cx="130325" cy="205325"/>
            </a:xfrm>
            <a:custGeom>
              <a:rect b="b" l="l" r="r" t="t"/>
              <a:pathLst>
                <a:path extrusionOk="0" h="8213" w="5213">
                  <a:moveTo>
                    <a:pt x="1099" y="1"/>
                  </a:moveTo>
                  <a:cubicBezTo>
                    <a:pt x="0" y="2869"/>
                    <a:pt x="1279" y="4394"/>
                    <a:pt x="2541" y="5623"/>
                  </a:cubicBezTo>
                  <a:cubicBezTo>
                    <a:pt x="3803" y="6852"/>
                    <a:pt x="3754" y="8213"/>
                    <a:pt x="3754" y="8213"/>
                  </a:cubicBezTo>
                  <a:cubicBezTo>
                    <a:pt x="4656" y="7295"/>
                    <a:pt x="3607" y="5607"/>
                    <a:pt x="4475" y="4246"/>
                  </a:cubicBezTo>
                  <a:cubicBezTo>
                    <a:pt x="5213" y="3099"/>
                    <a:pt x="4246" y="2574"/>
                    <a:pt x="4246" y="2574"/>
                  </a:cubicBezTo>
                  <a:cubicBezTo>
                    <a:pt x="3836" y="3164"/>
                    <a:pt x="3377" y="3017"/>
                    <a:pt x="3016" y="3754"/>
                  </a:cubicBezTo>
                  <a:cubicBezTo>
                    <a:pt x="2656" y="4459"/>
                    <a:pt x="3279" y="5820"/>
                    <a:pt x="3279" y="5820"/>
                  </a:cubicBezTo>
                  <a:cubicBezTo>
                    <a:pt x="2066" y="4951"/>
                    <a:pt x="2312" y="4164"/>
                    <a:pt x="2656" y="3771"/>
                  </a:cubicBezTo>
                  <a:cubicBezTo>
                    <a:pt x="3000" y="3377"/>
                    <a:pt x="2525" y="3017"/>
                    <a:pt x="2541" y="2804"/>
                  </a:cubicBezTo>
                  <a:cubicBezTo>
                    <a:pt x="2558" y="2656"/>
                    <a:pt x="2590" y="2509"/>
                    <a:pt x="2639" y="2377"/>
                  </a:cubicBezTo>
                  <a:cubicBezTo>
                    <a:pt x="2639" y="2377"/>
                    <a:pt x="2568" y="2330"/>
                    <a:pt x="2432" y="2330"/>
                  </a:cubicBezTo>
                  <a:cubicBezTo>
                    <a:pt x="2316" y="2330"/>
                    <a:pt x="2154" y="2364"/>
                    <a:pt x="1951" y="2492"/>
                  </a:cubicBezTo>
                  <a:cubicBezTo>
                    <a:pt x="1230" y="2984"/>
                    <a:pt x="1525" y="4082"/>
                    <a:pt x="1525" y="4082"/>
                  </a:cubicBezTo>
                  <a:cubicBezTo>
                    <a:pt x="1000" y="3345"/>
                    <a:pt x="1181" y="2591"/>
                    <a:pt x="1771" y="2066"/>
                  </a:cubicBezTo>
                  <a:cubicBezTo>
                    <a:pt x="2361" y="1558"/>
                    <a:pt x="1804" y="1066"/>
                    <a:pt x="1410" y="837"/>
                  </a:cubicBezTo>
                  <a:cubicBezTo>
                    <a:pt x="1017" y="607"/>
                    <a:pt x="1099" y="1"/>
                    <a:pt x="1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2"/>
            <p:cNvSpPr/>
            <p:nvPr/>
          </p:nvSpPr>
          <p:spPr>
            <a:xfrm>
              <a:off x="1535500" y="1891625"/>
              <a:ext cx="75825" cy="112725"/>
            </a:xfrm>
            <a:custGeom>
              <a:rect b="b" l="l" r="r" t="t"/>
              <a:pathLst>
                <a:path extrusionOk="0" h="4509" w="3033">
                  <a:moveTo>
                    <a:pt x="459" y="1"/>
                  </a:moveTo>
                  <a:lnTo>
                    <a:pt x="459" y="1"/>
                  </a:lnTo>
                  <a:cubicBezTo>
                    <a:pt x="459" y="1"/>
                    <a:pt x="0" y="2017"/>
                    <a:pt x="3032" y="4508"/>
                  </a:cubicBezTo>
                  <a:cubicBezTo>
                    <a:pt x="3032" y="4508"/>
                    <a:pt x="2475" y="3836"/>
                    <a:pt x="2737" y="3082"/>
                  </a:cubicBezTo>
                  <a:cubicBezTo>
                    <a:pt x="3000" y="2328"/>
                    <a:pt x="2688" y="2066"/>
                    <a:pt x="2442" y="1804"/>
                  </a:cubicBezTo>
                  <a:cubicBezTo>
                    <a:pt x="2311" y="1640"/>
                    <a:pt x="2295" y="1410"/>
                    <a:pt x="2426" y="1247"/>
                  </a:cubicBezTo>
                  <a:cubicBezTo>
                    <a:pt x="2426" y="1247"/>
                    <a:pt x="2388" y="1239"/>
                    <a:pt x="2332" y="1239"/>
                  </a:cubicBezTo>
                  <a:cubicBezTo>
                    <a:pt x="2170" y="1239"/>
                    <a:pt x="1861" y="1303"/>
                    <a:pt x="1934" y="1804"/>
                  </a:cubicBezTo>
                  <a:cubicBezTo>
                    <a:pt x="2032" y="2492"/>
                    <a:pt x="2082" y="2607"/>
                    <a:pt x="1869" y="2623"/>
                  </a:cubicBezTo>
                  <a:cubicBezTo>
                    <a:pt x="1859" y="2625"/>
                    <a:pt x="1849" y="2626"/>
                    <a:pt x="1841" y="2626"/>
                  </a:cubicBezTo>
                  <a:cubicBezTo>
                    <a:pt x="1645" y="2626"/>
                    <a:pt x="1707" y="2287"/>
                    <a:pt x="1754" y="2099"/>
                  </a:cubicBezTo>
                  <a:cubicBezTo>
                    <a:pt x="1819" y="1919"/>
                    <a:pt x="2065" y="1083"/>
                    <a:pt x="1410" y="820"/>
                  </a:cubicBezTo>
                  <a:cubicBezTo>
                    <a:pt x="754" y="542"/>
                    <a:pt x="492" y="279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2"/>
            <p:cNvSpPr/>
            <p:nvPr/>
          </p:nvSpPr>
          <p:spPr>
            <a:xfrm>
              <a:off x="1671950" y="2106350"/>
              <a:ext cx="89750" cy="106575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cubicBezTo>
                    <a:pt x="787" y="509"/>
                    <a:pt x="1049" y="1181"/>
                    <a:pt x="951" y="2476"/>
                  </a:cubicBezTo>
                  <a:cubicBezTo>
                    <a:pt x="853" y="3771"/>
                    <a:pt x="0" y="4263"/>
                    <a:pt x="0" y="4263"/>
                  </a:cubicBezTo>
                  <a:cubicBezTo>
                    <a:pt x="3590" y="2427"/>
                    <a:pt x="2295" y="771"/>
                    <a:pt x="1934" y="509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2"/>
            <p:cNvSpPr/>
            <p:nvPr/>
          </p:nvSpPr>
          <p:spPr>
            <a:xfrm>
              <a:off x="1674000" y="2171600"/>
              <a:ext cx="196725" cy="144825"/>
            </a:xfrm>
            <a:custGeom>
              <a:rect b="b" l="l" r="r" t="t"/>
              <a:pathLst>
                <a:path extrusionOk="0" h="5793" w="7869">
                  <a:moveTo>
                    <a:pt x="3230" y="0"/>
                  </a:moveTo>
                  <a:cubicBezTo>
                    <a:pt x="2847" y="0"/>
                    <a:pt x="2427" y="331"/>
                    <a:pt x="2016" y="948"/>
                  </a:cubicBezTo>
                  <a:cubicBezTo>
                    <a:pt x="1475" y="1800"/>
                    <a:pt x="0" y="1931"/>
                    <a:pt x="0" y="1931"/>
                  </a:cubicBezTo>
                  <a:cubicBezTo>
                    <a:pt x="2393" y="1980"/>
                    <a:pt x="3033" y="2603"/>
                    <a:pt x="3672" y="3357"/>
                  </a:cubicBezTo>
                  <a:cubicBezTo>
                    <a:pt x="4311" y="4111"/>
                    <a:pt x="4491" y="5341"/>
                    <a:pt x="5999" y="5701"/>
                  </a:cubicBezTo>
                  <a:cubicBezTo>
                    <a:pt x="6259" y="5765"/>
                    <a:pt x="6485" y="5792"/>
                    <a:pt x="6680" y="5792"/>
                  </a:cubicBezTo>
                  <a:cubicBezTo>
                    <a:pt x="7631" y="5792"/>
                    <a:pt x="7868" y="5160"/>
                    <a:pt x="7868" y="5160"/>
                  </a:cubicBezTo>
                  <a:lnTo>
                    <a:pt x="7868" y="5160"/>
                  </a:lnTo>
                  <a:cubicBezTo>
                    <a:pt x="7781" y="5218"/>
                    <a:pt x="7702" y="5247"/>
                    <a:pt x="7631" y="5247"/>
                  </a:cubicBezTo>
                  <a:cubicBezTo>
                    <a:pt x="7380" y="5247"/>
                    <a:pt x="7236" y="4882"/>
                    <a:pt x="7262" y="4128"/>
                  </a:cubicBezTo>
                  <a:cubicBezTo>
                    <a:pt x="7278" y="3177"/>
                    <a:pt x="6409" y="2882"/>
                    <a:pt x="5278" y="2718"/>
                  </a:cubicBezTo>
                  <a:cubicBezTo>
                    <a:pt x="4164" y="2538"/>
                    <a:pt x="3229" y="2472"/>
                    <a:pt x="3131" y="2095"/>
                  </a:cubicBezTo>
                  <a:cubicBezTo>
                    <a:pt x="3016" y="1735"/>
                    <a:pt x="3508" y="1587"/>
                    <a:pt x="4196" y="1390"/>
                  </a:cubicBezTo>
                  <a:cubicBezTo>
                    <a:pt x="4868" y="1177"/>
                    <a:pt x="4573" y="538"/>
                    <a:pt x="4573" y="538"/>
                  </a:cubicBezTo>
                  <a:lnTo>
                    <a:pt x="4573" y="538"/>
                  </a:lnTo>
                  <a:cubicBezTo>
                    <a:pt x="4515" y="585"/>
                    <a:pt x="4458" y="605"/>
                    <a:pt x="4398" y="605"/>
                  </a:cubicBezTo>
                  <a:cubicBezTo>
                    <a:pt x="4205" y="605"/>
                    <a:pt x="3985" y="391"/>
                    <a:pt x="3623" y="128"/>
                  </a:cubicBezTo>
                  <a:cubicBezTo>
                    <a:pt x="3498" y="42"/>
                    <a:pt x="3366" y="0"/>
                    <a:pt x="32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2"/>
            <p:cNvSpPr/>
            <p:nvPr/>
          </p:nvSpPr>
          <p:spPr>
            <a:xfrm>
              <a:off x="1578525" y="2231650"/>
              <a:ext cx="192200" cy="157075"/>
            </a:xfrm>
            <a:custGeom>
              <a:rect b="b" l="l" r="r" t="t"/>
              <a:pathLst>
                <a:path extrusionOk="0" h="6283" w="7688">
                  <a:moveTo>
                    <a:pt x="4289" y="0"/>
                  </a:moveTo>
                  <a:cubicBezTo>
                    <a:pt x="2707" y="0"/>
                    <a:pt x="1369" y="1104"/>
                    <a:pt x="688" y="2512"/>
                  </a:cubicBezTo>
                  <a:cubicBezTo>
                    <a:pt x="164" y="3611"/>
                    <a:pt x="0" y="4856"/>
                    <a:pt x="246" y="6053"/>
                  </a:cubicBezTo>
                  <a:lnTo>
                    <a:pt x="246" y="6069"/>
                  </a:lnTo>
                  <a:cubicBezTo>
                    <a:pt x="262" y="6151"/>
                    <a:pt x="279" y="6217"/>
                    <a:pt x="295" y="6282"/>
                  </a:cubicBezTo>
                  <a:cubicBezTo>
                    <a:pt x="262" y="6119"/>
                    <a:pt x="246" y="5955"/>
                    <a:pt x="230" y="5774"/>
                  </a:cubicBezTo>
                  <a:cubicBezTo>
                    <a:pt x="246" y="4906"/>
                    <a:pt x="410" y="4053"/>
                    <a:pt x="738" y="3250"/>
                  </a:cubicBezTo>
                  <a:cubicBezTo>
                    <a:pt x="1147" y="2234"/>
                    <a:pt x="1885" y="1398"/>
                    <a:pt x="2819" y="873"/>
                  </a:cubicBezTo>
                  <a:cubicBezTo>
                    <a:pt x="3377" y="559"/>
                    <a:pt x="4096" y="308"/>
                    <a:pt x="4806" y="308"/>
                  </a:cubicBezTo>
                  <a:cubicBezTo>
                    <a:pt x="5390" y="308"/>
                    <a:pt x="5968" y="478"/>
                    <a:pt x="6442" y="922"/>
                  </a:cubicBezTo>
                  <a:cubicBezTo>
                    <a:pt x="7491" y="1840"/>
                    <a:pt x="7147" y="3758"/>
                    <a:pt x="5950" y="4070"/>
                  </a:cubicBezTo>
                  <a:cubicBezTo>
                    <a:pt x="5825" y="4099"/>
                    <a:pt x="5695" y="4114"/>
                    <a:pt x="5566" y="4114"/>
                  </a:cubicBezTo>
                  <a:cubicBezTo>
                    <a:pt x="5122" y="4114"/>
                    <a:pt x="4683" y="3941"/>
                    <a:pt x="4442" y="3611"/>
                  </a:cubicBezTo>
                  <a:cubicBezTo>
                    <a:pt x="4163" y="3201"/>
                    <a:pt x="4147" y="2660"/>
                    <a:pt x="4426" y="2250"/>
                  </a:cubicBezTo>
                  <a:cubicBezTo>
                    <a:pt x="4615" y="1971"/>
                    <a:pt x="4918" y="1814"/>
                    <a:pt x="5232" y="1814"/>
                  </a:cubicBezTo>
                  <a:cubicBezTo>
                    <a:pt x="5380" y="1814"/>
                    <a:pt x="5530" y="1849"/>
                    <a:pt x="5671" y="1922"/>
                  </a:cubicBezTo>
                  <a:cubicBezTo>
                    <a:pt x="5852" y="2004"/>
                    <a:pt x="5966" y="2185"/>
                    <a:pt x="5966" y="2381"/>
                  </a:cubicBezTo>
                  <a:cubicBezTo>
                    <a:pt x="5966" y="2381"/>
                    <a:pt x="5966" y="2514"/>
                    <a:pt x="5883" y="2514"/>
                  </a:cubicBezTo>
                  <a:cubicBezTo>
                    <a:pt x="5878" y="2514"/>
                    <a:pt x="5873" y="2513"/>
                    <a:pt x="5868" y="2512"/>
                  </a:cubicBezTo>
                  <a:cubicBezTo>
                    <a:pt x="5770" y="2512"/>
                    <a:pt x="5786" y="2365"/>
                    <a:pt x="5524" y="2299"/>
                  </a:cubicBezTo>
                  <a:cubicBezTo>
                    <a:pt x="5494" y="2293"/>
                    <a:pt x="5465" y="2290"/>
                    <a:pt x="5437" y="2290"/>
                  </a:cubicBezTo>
                  <a:cubicBezTo>
                    <a:pt x="5183" y="2290"/>
                    <a:pt x="4990" y="2540"/>
                    <a:pt x="5049" y="2791"/>
                  </a:cubicBezTo>
                  <a:cubicBezTo>
                    <a:pt x="5080" y="2968"/>
                    <a:pt x="5317" y="3099"/>
                    <a:pt x="5561" y="3099"/>
                  </a:cubicBezTo>
                  <a:cubicBezTo>
                    <a:pt x="5701" y="3099"/>
                    <a:pt x="5843" y="3056"/>
                    <a:pt x="5950" y="2955"/>
                  </a:cubicBezTo>
                  <a:cubicBezTo>
                    <a:pt x="6016" y="2889"/>
                    <a:pt x="6065" y="2807"/>
                    <a:pt x="6081" y="2709"/>
                  </a:cubicBezTo>
                  <a:cubicBezTo>
                    <a:pt x="6180" y="2398"/>
                    <a:pt x="6048" y="2070"/>
                    <a:pt x="5770" y="1906"/>
                  </a:cubicBezTo>
                  <a:cubicBezTo>
                    <a:pt x="5598" y="1799"/>
                    <a:pt x="5407" y="1748"/>
                    <a:pt x="5218" y="1748"/>
                  </a:cubicBezTo>
                  <a:cubicBezTo>
                    <a:pt x="4883" y="1748"/>
                    <a:pt x="4553" y="1908"/>
                    <a:pt x="4344" y="2201"/>
                  </a:cubicBezTo>
                  <a:cubicBezTo>
                    <a:pt x="4049" y="2644"/>
                    <a:pt x="4049" y="3234"/>
                    <a:pt x="4344" y="3676"/>
                  </a:cubicBezTo>
                  <a:cubicBezTo>
                    <a:pt x="4613" y="4048"/>
                    <a:pt x="5082" y="4249"/>
                    <a:pt x="5571" y="4249"/>
                  </a:cubicBezTo>
                  <a:cubicBezTo>
                    <a:pt x="5708" y="4249"/>
                    <a:pt x="5847" y="4233"/>
                    <a:pt x="5983" y="4201"/>
                  </a:cubicBezTo>
                  <a:cubicBezTo>
                    <a:pt x="7343" y="3873"/>
                    <a:pt x="7688" y="1791"/>
                    <a:pt x="6557" y="808"/>
                  </a:cubicBezTo>
                  <a:cubicBezTo>
                    <a:pt x="6409" y="677"/>
                    <a:pt x="6262" y="545"/>
                    <a:pt x="6081" y="464"/>
                  </a:cubicBezTo>
                  <a:cubicBezTo>
                    <a:pt x="5589" y="168"/>
                    <a:pt x="5032" y="5"/>
                    <a:pt x="4458" y="5"/>
                  </a:cubicBezTo>
                  <a:cubicBezTo>
                    <a:pt x="4402" y="2"/>
                    <a:pt x="4345" y="0"/>
                    <a:pt x="42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2"/>
            <p:cNvSpPr/>
            <p:nvPr/>
          </p:nvSpPr>
          <p:spPr>
            <a:xfrm>
              <a:off x="1588350" y="2279450"/>
              <a:ext cx="76000" cy="81400"/>
            </a:xfrm>
            <a:custGeom>
              <a:rect b="b" l="l" r="r" t="t"/>
              <a:pathLst>
                <a:path extrusionOk="0" h="3256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994"/>
                    <a:pt x="0" y="3256"/>
                    <a:pt x="0" y="3256"/>
                  </a:cubicBezTo>
                  <a:cubicBezTo>
                    <a:pt x="0" y="3256"/>
                    <a:pt x="689" y="1158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2"/>
            <p:cNvSpPr/>
            <p:nvPr/>
          </p:nvSpPr>
          <p:spPr>
            <a:xfrm>
              <a:off x="1686275" y="2273150"/>
              <a:ext cx="130350" cy="112550"/>
            </a:xfrm>
            <a:custGeom>
              <a:rect b="b" l="l" r="r" t="t"/>
              <a:pathLst>
                <a:path extrusionOk="0" h="4502" w="5214">
                  <a:moveTo>
                    <a:pt x="3033" y="0"/>
                  </a:moveTo>
                  <a:cubicBezTo>
                    <a:pt x="3033" y="0"/>
                    <a:pt x="3361" y="689"/>
                    <a:pt x="3017" y="1770"/>
                  </a:cubicBezTo>
                  <a:cubicBezTo>
                    <a:pt x="2673" y="2852"/>
                    <a:pt x="1837" y="3049"/>
                    <a:pt x="1198" y="3114"/>
                  </a:cubicBezTo>
                  <a:cubicBezTo>
                    <a:pt x="575" y="3180"/>
                    <a:pt x="132" y="3459"/>
                    <a:pt x="1" y="4327"/>
                  </a:cubicBezTo>
                  <a:cubicBezTo>
                    <a:pt x="149" y="4229"/>
                    <a:pt x="315" y="4177"/>
                    <a:pt x="484" y="4177"/>
                  </a:cubicBezTo>
                  <a:cubicBezTo>
                    <a:pt x="596" y="4177"/>
                    <a:pt x="710" y="4200"/>
                    <a:pt x="821" y="4245"/>
                  </a:cubicBezTo>
                  <a:cubicBezTo>
                    <a:pt x="1056" y="4363"/>
                    <a:pt x="1447" y="4501"/>
                    <a:pt x="1841" y="4501"/>
                  </a:cubicBezTo>
                  <a:cubicBezTo>
                    <a:pt x="2160" y="4501"/>
                    <a:pt x="2480" y="4411"/>
                    <a:pt x="2722" y="4147"/>
                  </a:cubicBezTo>
                  <a:cubicBezTo>
                    <a:pt x="3279" y="3573"/>
                    <a:pt x="3164" y="2951"/>
                    <a:pt x="3132" y="2672"/>
                  </a:cubicBezTo>
                  <a:cubicBezTo>
                    <a:pt x="3116" y="2381"/>
                    <a:pt x="3052" y="1852"/>
                    <a:pt x="3332" y="1852"/>
                  </a:cubicBezTo>
                  <a:cubicBezTo>
                    <a:pt x="3336" y="1852"/>
                    <a:pt x="3340" y="1852"/>
                    <a:pt x="3345" y="1852"/>
                  </a:cubicBezTo>
                  <a:cubicBezTo>
                    <a:pt x="3345" y="1852"/>
                    <a:pt x="3348" y="1852"/>
                    <a:pt x="3355" y="1852"/>
                  </a:cubicBezTo>
                  <a:cubicBezTo>
                    <a:pt x="3398" y="1852"/>
                    <a:pt x="3572" y="1877"/>
                    <a:pt x="3558" y="2278"/>
                  </a:cubicBezTo>
                  <a:cubicBezTo>
                    <a:pt x="3558" y="2754"/>
                    <a:pt x="3541" y="3049"/>
                    <a:pt x="4164" y="3229"/>
                  </a:cubicBezTo>
                  <a:cubicBezTo>
                    <a:pt x="4492" y="3311"/>
                    <a:pt x="4820" y="3491"/>
                    <a:pt x="5082" y="3721"/>
                  </a:cubicBezTo>
                  <a:cubicBezTo>
                    <a:pt x="4968" y="3508"/>
                    <a:pt x="4935" y="3262"/>
                    <a:pt x="5000" y="3032"/>
                  </a:cubicBezTo>
                  <a:cubicBezTo>
                    <a:pt x="5131" y="2705"/>
                    <a:pt x="5213" y="2082"/>
                    <a:pt x="4640" y="1705"/>
                  </a:cubicBezTo>
                  <a:cubicBezTo>
                    <a:pt x="4082" y="1311"/>
                    <a:pt x="3525" y="1066"/>
                    <a:pt x="3394" y="672"/>
                  </a:cubicBezTo>
                  <a:cubicBezTo>
                    <a:pt x="3312" y="426"/>
                    <a:pt x="3197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2"/>
            <p:cNvSpPr/>
            <p:nvPr/>
          </p:nvSpPr>
          <p:spPr>
            <a:xfrm>
              <a:off x="1764150" y="2348950"/>
              <a:ext cx="31975" cy="49600"/>
            </a:xfrm>
            <a:custGeom>
              <a:rect b="b" l="l" r="r" t="t"/>
              <a:pathLst>
                <a:path extrusionOk="0" h="1984" w="1279">
                  <a:moveTo>
                    <a:pt x="328" y="0"/>
                  </a:moveTo>
                  <a:cubicBezTo>
                    <a:pt x="345" y="197"/>
                    <a:pt x="328" y="377"/>
                    <a:pt x="279" y="574"/>
                  </a:cubicBezTo>
                  <a:cubicBezTo>
                    <a:pt x="181" y="836"/>
                    <a:pt x="0" y="1263"/>
                    <a:pt x="508" y="1558"/>
                  </a:cubicBezTo>
                  <a:cubicBezTo>
                    <a:pt x="1017" y="1853"/>
                    <a:pt x="1033" y="1984"/>
                    <a:pt x="1033" y="1984"/>
                  </a:cubicBezTo>
                  <a:cubicBezTo>
                    <a:pt x="1049" y="1754"/>
                    <a:pt x="1099" y="1525"/>
                    <a:pt x="1164" y="1295"/>
                  </a:cubicBezTo>
                  <a:cubicBezTo>
                    <a:pt x="1279" y="935"/>
                    <a:pt x="1115" y="525"/>
                    <a:pt x="771" y="345"/>
                  </a:cubicBezTo>
                  <a:cubicBezTo>
                    <a:pt x="345" y="83"/>
                    <a:pt x="328" y="1"/>
                    <a:pt x="3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2"/>
            <p:cNvSpPr/>
            <p:nvPr/>
          </p:nvSpPr>
          <p:spPr>
            <a:xfrm>
              <a:off x="1765375" y="2133375"/>
              <a:ext cx="173375" cy="121925"/>
            </a:xfrm>
            <a:custGeom>
              <a:rect b="b" l="l" r="r" t="t"/>
              <a:pathLst>
                <a:path extrusionOk="0" h="4877" w="6935">
                  <a:moveTo>
                    <a:pt x="1966" y="1"/>
                  </a:moveTo>
                  <a:cubicBezTo>
                    <a:pt x="1072" y="1"/>
                    <a:pt x="587" y="838"/>
                    <a:pt x="705" y="1379"/>
                  </a:cubicBezTo>
                  <a:cubicBezTo>
                    <a:pt x="834" y="1981"/>
                    <a:pt x="1403" y="2019"/>
                    <a:pt x="1543" y="2019"/>
                  </a:cubicBezTo>
                  <a:cubicBezTo>
                    <a:pt x="1563" y="2019"/>
                    <a:pt x="1574" y="2018"/>
                    <a:pt x="1574" y="2018"/>
                  </a:cubicBezTo>
                  <a:cubicBezTo>
                    <a:pt x="1312" y="1919"/>
                    <a:pt x="1197" y="1608"/>
                    <a:pt x="1312" y="1362"/>
                  </a:cubicBezTo>
                  <a:cubicBezTo>
                    <a:pt x="1357" y="1289"/>
                    <a:pt x="1405" y="1263"/>
                    <a:pt x="1457" y="1263"/>
                  </a:cubicBezTo>
                  <a:cubicBezTo>
                    <a:pt x="1559" y="1263"/>
                    <a:pt x="1674" y="1363"/>
                    <a:pt x="1804" y="1428"/>
                  </a:cubicBezTo>
                  <a:cubicBezTo>
                    <a:pt x="1841" y="1447"/>
                    <a:pt x="1877" y="1455"/>
                    <a:pt x="1911" y="1455"/>
                  </a:cubicBezTo>
                  <a:cubicBezTo>
                    <a:pt x="2054" y="1455"/>
                    <a:pt x="2160" y="1302"/>
                    <a:pt x="2213" y="1116"/>
                  </a:cubicBezTo>
                  <a:cubicBezTo>
                    <a:pt x="2243" y="978"/>
                    <a:pt x="2345" y="845"/>
                    <a:pt x="2529" y="845"/>
                  </a:cubicBezTo>
                  <a:cubicBezTo>
                    <a:pt x="2650" y="845"/>
                    <a:pt x="2806" y="902"/>
                    <a:pt x="3000" y="1051"/>
                  </a:cubicBezTo>
                  <a:cubicBezTo>
                    <a:pt x="3475" y="1428"/>
                    <a:pt x="3180" y="2165"/>
                    <a:pt x="3180" y="2165"/>
                  </a:cubicBezTo>
                  <a:cubicBezTo>
                    <a:pt x="3180" y="2165"/>
                    <a:pt x="3180" y="1559"/>
                    <a:pt x="2738" y="1493"/>
                  </a:cubicBezTo>
                  <a:cubicBezTo>
                    <a:pt x="2694" y="1480"/>
                    <a:pt x="2648" y="1473"/>
                    <a:pt x="2603" y="1473"/>
                  </a:cubicBezTo>
                  <a:cubicBezTo>
                    <a:pt x="2430" y="1473"/>
                    <a:pt x="2259" y="1570"/>
                    <a:pt x="2181" y="1739"/>
                  </a:cubicBezTo>
                  <a:cubicBezTo>
                    <a:pt x="2459" y="1739"/>
                    <a:pt x="2476" y="2116"/>
                    <a:pt x="2328" y="2313"/>
                  </a:cubicBezTo>
                  <a:cubicBezTo>
                    <a:pt x="2164" y="2526"/>
                    <a:pt x="2230" y="2673"/>
                    <a:pt x="2361" y="2755"/>
                  </a:cubicBezTo>
                  <a:cubicBezTo>
                    <a:pt x="2508" y="2837"/>
                    <a:pt x="2705" y="2821"/>
                    <a:pt x="2541" y="3198"/>
                  </a:cubicBezTo>
                  <a:cubicBezTo>
                    <a:pt x="2361" y="3575"/>
                    <a:pt x="1640" y="3575"/>
                    <a:pt x="1640" y="3575"/>
                  </a:cubicBezTo>
                  <a:cubicBezTo>
                    <a:pt x="1787" y="3362"/>
                    <a:pt x="1754" y="3067"/>
                    <a:pt x="1558" y="2903"/>
                  </a:cubicBezTo>
                  <a:cubicBezTo>
                    <a:pt x="1558" y="3083"/>
                    <a:pt x="1459" y="3231"/>
                    <a:pt x="1295" y="3280"/>
                  </a:cubicBezTo>
                  <a:cubicBezTo>
                    <a:pt x="1000" y="3362"/>
                    <a:pt x="1017" y="3280"/>
                    <a:pt x="754" y="3509"/>
                  </a:cubicBezTo>
                  <a:cubicBezTo>
                    <a:pt x="623" y="3624"/>
                    <a:pt x="435" y="3653"/>
                    <a:pt x="279" y="3653"/>
                  </a:cubicBezTo>
                  <a:cubicBezTo>
                    <a:pt x="123" y="3653"/>
                    <a:pt x="1" y="3624"/>
                    <a:pt x="0" y="3624"/>
                  </a:cubicBezTo>
                  <a:lnTo>
                    <a:pt x="0" y="3624"/>
                  </a:lnTo>
                  <a:cubicBezTo>
                    <a:pt x="181" y="3722"/>
                    <a:pt x="377" y="3772"/>
                    <a:pt x="574" y="3788"/>
                  </a:cubicBezTo>
                  <a:cubicBezTo>
                    <a:pt x="1017" y="3821"/>
                    <a:pt x="1459" y="3903"/>
                    <a:pt x="1885" y="4001"/>
                  </a:cubicBezTo>
                  <a:cubicBezTo>
                    <a:pt x="3066" y="4362"/>
                    <a:pt x="3787" y="4853"/>
                    <a:pt x="4688" y="4870"/>
                  </a:cubicBezTo>
                  <a:cubicBezTo>
                    <a:pt x="4744" y="4874"/>
                    <a:pt x="4799" y="4876"/>
                    <a:pt x="4855" y="4876"/>
                  </a:cubicBezTo>
                  <a:cubicBezTo>
                    <a:pt x="5245" y="4876"/>
                    <a:pt x="5639" y="4776"/>
                    <a:pt x="5983" y="4575"/>
                  </a:cubicBezTo>
                  <a:cubicBezTo>
                    <a:pt x="6721" y="4099"/>
                    <a:pt x="6934" y="3100"/>
                    <a:pt x="6459" y="2362"/>
                  </a:cubicBezTo>
                  <a:cubicBezTo>
                    <a:pt x="6226" y="2021"/>
                    <a:pt x="5859" y="1866"/>
                    <a:pt x="5517" y="1866"/>
                  </a:cubicBezTo>
                  <a:cubicBezTo>
                    <a:pt x="5184" y="1866"/>
                    <a:pt x="4875" y="2013"/>
                    <a:pt x="4738" y="2280"/>
                  </a:cubicBezTo>
                  <a:cubicBezTo>
                    <a:pt x="4492" y="2624"/>
                    <a:pt x="4524" y="3083"/>
                    <a:pt x="4820" y="3378"/>
                  </a:cubicBezTo>
                  <a:cubicBezTo>
                    <a:pt x="4852" y="3395"/>
                    <a:pt x="4869" y="3411"/>
                    <a:pt x="4885" y="3427"/>
                  </a:cubicBezTo>
                  <a:lnTo>
                    <a:pt x="4918" y="3460"/>
                  </a:lnTo>
                  <a:cubicBezTo>
                    <a:pt x="5017" y="3517"/>
                    <a:pt x="5140" y="3547"/>
                    <a:pt x="5263" y="3547"/>
                  </a:cubicBezTo>
                  <a:cubicBezTo>
                    <a:pt x="5525" y="3547"/>
                    <a:pt x="5781" y="3412"/>
                    <a:pt x="5770" y="3132"/>
                  </a:cubicBezTo>
                  <a:cubicBezTo>
                    <a:pt x="5777" y="2938"/>
                    <a:pt x="5617" y="2856"/>
                    <a:pt x="5439" y="2856"/>
                  </a:cubicBezTo>
                  <a:cubicBezTo>
                    <a:pt x="5183" y="2856"/>
                    <a:pt x="4890" y="3028"/>
                    <a:pt x="5016" y="3280"/>
                  </a:cubicBezTo>
                  <a:cubicBezTo>
                    <a:pt x="5016" y="3303"/>
                    <a:pt x="5013" y="3325"/>
                    <a:pt x="4988" y="3325"/>
                  </a:cubicBezTo>
                  <a:cubicBezTo>
                    <a:pt x="4959" y="3325"/>
                    <a:pt x="4901" y="3295"/>
                    <a:pt x="4787" y="3198"/>
                  </a:cubicBezTo>
                  <a:cubicBezTo>
                    <a:pt x="4672" y="3100"/>
                    <a:pt x="4623" y="2952"/>
                    <a:pt x="4623" y="2788"/>
                  </a:cubicBezTo>
                  <a:cubicBezTo>
                    <a:pt x="4623" y="2624"/>
                    <a:pt x="4672" y="2444"/>
                    <a:pt x="4787" y="2313"/>
                  </a:cubicBezTo>
                  <a:cubicBezTo>
                    <a:pt x="4921" y="2076"/>
                    <a:pt x="5195" y="1950"/>
                    <a:pt x="5488" y="1950"/>
                  </a:cubicBezTo>
                  <a:cubicBezTo>
                    <a:pt x="5804" y="1950"/>
                    <a:pt x="6140" y="2097"/>
                    <a:pt x="6344" y="2411"/>
                  </a:cubicBezTo>
                  <a:lnTo>
                    <a:pt x="6360" y="2444"/>
                  </a:lnTo>
                  <a:cubicBezTo>
                    <a:pt x="6573" y="2854"/>
                    <a:pt x="6557" y="3345"/>
                    <a:pt x="6328" y="3755"/>
                  </a:cubicBezTo>
                  <a:cubicBezTo>
                    <a:pt x="6048" y="4247"/>
                    <a:pt x="5411" y="4594"/>
                    <a:pt x="4578" y="4594"/>
                  </a:cubicBezTo>
                  <a:cubicBezTo>
                    <a:pt x="4188" y="4594"/>
                    <a:pt x="3755" y="4518"/>
                    <a:pt x="3295" y="4345"/>
                  </a:cubicBezTo>
                  <a:cubicBezTo>
                    <a:pt x="3262" y="4329"/>
                    <a:pt x="3016" y="4263"/>
                    <a:pt x="2869" y="4181"/>
                  </a:cubicBezTo>
                  <a:cubicBezTo>
                    <a:pt x="2459" y="3985"/>
                    <a:pt x="2017" y="3821"/>
                    <a:pt x="1558" y="3739"/>
                  </a:cubicBezTo>
                  <a:cubicBezTo>
                    <a:pt x="1738" y="3722"/>
                    <a:pt x="1935" y="3690"/>
                    <a:pt x="2131" y="3657"/>
                  </a:cubicBezTo>
                  <a:cubicBezTo>
                    <a:pt x="3885" y="3313"/>
                    <a:pt x="4147" y="838"/>
                    <a:pt x="2689" y="166"/>
                  </a:cubicBezTo>
                  <a:cubicBezTo>
                    <a:pt x="2426" y="50"/>
                    <a:pt x="2184" y="1"/>
                    <a:pt x="19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2"/>
            <p:cNvSpPr/>
            <p:nvPr/>
          </p:nvSpPr>
          <p:spPr>
            <a:xfrm>
              <a:off x="1849800" y="2198975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3803" y="0"/>
                  </a:moveTo>
                  <a:lnTo>
                    <a:pt x="3803" y="0"/>
                  </a:lnTo>
                  <a:cubicBezTo>
                    <a:pt x="3901" y="803"/>
                    <a:pt x="3557" y="1590"/>
                    <a:pt x="2901" y="2066"/>
                  </a:cubicBezTo>
                  <a:cubicBezTo>
                    <a:pt x="2499" y="2373"/>
                    <a:pt x="2009" y="2472"/>
                    <a:pt x="1547" y="2472"/>
                  </a:cubicBezTo>
                  <a:cubicBezTo>
                    <a:pt x="729" y="2472"/>
                    <a:pt x="0" y="2164"/>
                    <a:pt x="0" y="2164"/>
                  </a:cubicBezTo>
                  <a:lnTo>
                    <a:pt x="0" y="2164"/>
                  </a:lnTo>
                  <a:cubicBezTo>
                    <a:pt x="1344" y="2885"/>
                    <a:pt x="1836" y="2639"/>
                    <a:pt x="2213" y="3049"/>
                  </a:cubicBezTo>
                  <a:cubicBezTo>
                    <a:pt x="2389" y="3232"/>
                    <a:pt x="2564" y="3288"/>
                    <a:pt x="2723" y="3288"/>
                  </a:cubicBezTo>
                  <a:cubicBezTo>
                    <a:pt x="2906" y="3288"/>
                    <a:pt x="3066" y="3215"/>
                    <a:pt x="3180" y="3180"/>
                  </a:cubicBezTo>
                  <a:cubicBezTo>
                    <a:pt x="3203" y="3173"/>
                    <a:pt x="3228" y="3170"/>
                    <a:pt x="3252" y="3170"/>
                  </a:cubicBezTo>
                  <a:cubicBezTo>
                    <a:pt x="3346" y="3170"/>
                    <a:pt x="3439" y="3220"/>
                    <a:pt x="3491" y="3311"/>
                  </a:cubicBezTo>
                  <a:cubicBezTo>
                    <a:pt x="3524" y="3098"/>
                    <a:pt x="3475" y="2885"/>
                    <a:pt x="3360" y="2721"/>
                  </a:cubicBezTo>
                  <a:cubicBezTo>
                    <a:pt x="3180" y="2508"/>
                    <a:pt x="2787" y="2508"/>
                    <a:pt x="2721" y="2508"/>
                  </a:cubicBezTo>
                  <a:cubicBezTo>
                    <a:pt x="3278" y="2459"/>
                    <a:pt x="3786" y="2180"/>
                    <a:pt x="4098" y="1721"/>
                  </a:cubicBezTo>
                  <a:cubicBezTo>
                    <a:pt x="4655" y="918"/>
                    <a:pt x="3803" y="0"/>
                    <a:pt x="3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2"/>
            <p:cNvSpPr/>
            <p:nvPr/>
          </p:nvSpPr>
          <p:spPr>
            <a:xfrm>
              <a:off x="1701050" y="2013625"/>
              <a:ext cx="111075" cy="157100"/>
            </a:xfrm>
            <a:custGeom>
              <a:rect b="b" l="l" r="r" t="t"/>
              <a:pathLst>
                <a:path extrusionOk="0" h="6284" w="4443">
                  <a:moveTo>
                    <a:pt x="1820" y="0"/>
                  </a:moveTo>
                  <a:cubicBezTo>
                    <a:pt x="1391" y="0"/>
                    <a:pt x="978" y="153"/>
                    <a:pt x="705" y="464"/>
                  </a:cubicBezTo>
                  <a:cubicBezTo>
                    <a:pt x="0" y="1087"/>
                    <a:pt x="443" y="2136"/>
                    <a:pt x="1033" y="2349"/>
                  </a:cubicBezTo>
                  <a:cubicBezTo>
                    <a:pt x="1156" y="2415"/>
                    <a:pt x="1291" y="2448"/>
                    <a:pt x="1428" y="2448"/>
                  </a:cubicBezTo>
                  <a:cubicBezTo>
                    <a:pt x="1565" y="2448"/>
                    <a:pt x="1705" y="2415"/>
                    <a:pt x="1836" y="2349"/>
                  </a:cubicBezTo>
                  <a:lnTo>
                    <a:pt x="1869" y="2333"/>
                  </a:lnTo>
                  <a:lnTo>
                    <a:pt x="1901" y="2300"/>
                  </a:lnTo>
                  <a:lnTo>
                    <a:pt x="1951" y="2267"/>
                  </a:lnTo>
                  <a:lnTo>
                    <a:pt x="2016" y="2218"/>
                  </a:lnTo>
                  <a:cubicBezTo>
                    <a:pt x="2033" y="2202"/>
                    <a:pt x="2049" y="2185"/>
                    <a:pt x="2082" y="2153"/>
                  </a:cubicBezTo>
                  <a:cubicBezTo>
                    <a:pt x="2246" y="1989"/>
                    <a:pt x="2328" y="1743"/>
                    <a:pt x="2295" y="1497"/>
                  </a:cubicBezTo>
                  <a:cubicBezTo>
                    <a:pt x="2252" y="1165"/>
                    <a:pt x="2041" y="1022"/>
                    <a:pt x="1846" y="1022"/>
                  </a:cubicBezTo>
                  <a:cubicBezTo>
                    <a:pt x="1742" y="1022"/>
                    <a:pt x="1642" y="1062"/>
                    <a:pt x="1574" y="1136"/>
                  </a:cubicBezTo>
                  <a:cubicBezTo>
                    <a:pt x="1410" y="1300"/>
                    <a:pt x="1459" y="1579"/>
                    <a:pt x="1656" y="1694"/>
                  </a:cubicBezTo>
                  <a:cubicBezTo>
                    <a:pt x="1732" y="1728"/>
                    <a:pt x="1801" y="1738"/>
                    <a:pt x="1861" y="1738"/>
                  </a:cubicBezTo>
                  <a:cubicBezTo>
                    <a:pt x="1940" y="1738"/>
                    <a:pt x="2002" y="1721"/>
                    <a:pt x="2046" y="1721"/>
                  </a:cubicBezTo>
                  <a:cubicBezTo>
                    <a:pt x="2096" y="1721"/>
                    <a:pt x="2121" y="1743"/>
                    <a:pt x="2115" y="1841"/>
                  </a:cubicBezTo>
                  <a:cubicBezTo>
                    <a:pt x="2098" y="2038"/>
                    <a:pt x="1983" y="2202"/>
                    <a:pt x="1803" y="2300"/>
                  </a:cubicBezTo>
                  <a:cubicBezTo>
                    <a:pt x="1700" y="2352"/>
                    <a:pt x="1587" y="2377"/>
                    <a:pt x="1472" y="2377"/>
                  </a:cubicBezTo>
                  <a:cubicBezTo>
                    <a:pt x="1333" y="2377"/>
                    <a:pt x="1192" y="2340"/>
                    <a:pt x="1065" y="2267"/>
                  </a:cubicBezTo>
                  <a:cubicBezTo>
                    <a:pt x="525" y="2054"/>
                    <a:pt x="164" y="1104"/>
                    <a:pt x="803" y="563"/>
                  </a:cubicBezTo>
                  <a:cubicBezTo>
                    <a:pt x="1049" y="317"/>
                    <a:pt x="1393" y="169"/>
                    <a:pt x="1738" y="169"/>
                  </a:cubicBezTo>
                  <a:cubicBezTo>
                    <a:pt x="2492" y="202"/>
                    <a:pt x="3311" y="759"/>
                    <a:pt x="3442" y="2218"/>
                  </a:cubicBezTo>
                  <a:cubicBezTo>
                    <a:pt x="3491" y="2759"/>
                    <a:pt x="3442" y="3316"/>
                    <a:pt x="3295" y="3841"/>
                  </a:cubicBezTo>
                  <a:cubicBezTo>
                    <a:pt x="3164" y="4300"/>
                    <a:pt x="2950" y="4742"/>
                    <a:pt x="2672" y="5119"/>
                  </a:cubicBezTo>
                  <a:cubicBezTo>
                    <a:pt x="2262" y="5611"/>
                    <a:pt x="1754" y="6021"/>
                    <a:pt x="1180" y="6283"/>
                  </a:cubicBezTo>
                  <a:cubicBezTo>
                    <a:pt x="1803" y="6037"/>
                    <a:pt x="2360" y="5644"/>
                    <a:pt x="2787" y="5119"/>
                  </a:cubicBezTo>
                  <a:cubicBezTo>
                    <a:pt x="3541" y="4267"/>
                    <a:pt x="4442" y="2235"/>
                    <a:pt x="3180" y="612"/>
                  </a:cubicBezTo>
                  <a:cubicBezTo>
                    <a:pt x="2836" y="207"/>
                    <a:pt x="2318" y="0"/>
                    <a:pt x="18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2"/>
            <p:cNvSpPr/>
            <p:nvPr/>
          </p:nvSpPr>
          <p:spPr>
            <a:xfrm>
              <a:off x="1299050" y="2651575"/>
              <a:ext cx="227025" cy="158025"/>
            </a:xfrm>
            <a:custGeom>
              <a:rect b="b" l="l" r="r" t="t"/>
              <a:pathLst>
                <a:path extrusionOk="0" h="6321" w="9081">
                  <a:moveTo>
                    <a:pt x="2005" y="0"/>
                  </a:moveTo>
                  <a:cubicBezTo>
                    <a:pt x="1091" y="0"/>
                    <a:pt x="77" y="652"/>
                    <a:pt x="33" y="1844"/>
                  </a:cubicBezTo>
                  <a:cubicBezTo>
                    <a:pt x="0" y="2713"/>
                    <a:pt x="475" y="3533"/>
                    <a:pt x="1246" y="3926"/>
                  </a:cubicBezTo>
                  <a:cubicBezTo>
                    <a:pt x="1751" y="4189"/>
                    <a:pt x="2317" y="4297"/>
                    <a:pt x="2896" y="4297"/>
                  </a:cubicBezTo>
                  <a:cubicBezTo>
                    <a:pt x="3219" y="4297"/>
                    <a:pt x="3546" y="4263"/>
                    <a:pt x="3869" y="4205"/>
                  </a:cubicBezTo>
                  <a:cubicBezTo>
                    <a:pt x="4754" y="3959"/>
                    <a:pt x="5573" y="3615"/>
                    <a:pt x="6393" y="3418"/>
                  </a:cubicBezTo>
                  <a:cubicBezTo>
                    <a:pt x="6586" y="3371"/>
                    <a:pt x="6782" y="3347"/>
                    <a:pt x="6976" y="3347"/>
                  </a:cubicBezTo>
                  <a:cubicBezTo>
                    <a:pt x="7589" y="3347"/>
                    <a:pt x="8175" y="3584"/>
                    <a:pt x="8524" y="4057"/>
                  </a:cubicBezTo>
                  <a:cubicBezTo>
                    <a:pt x="8966" y="4631"/>
                    <a:pt x="8999" y="5565"/>
                    <a:pt x="8458" y="5975"/>
                  </a:cubicBezTo>
                  <a:cubicBezTo>
                    <a:pt x="8257" y="6137"/>
                    <a:pt x="8003" y="6212"/>
                    <a:pt x="7753" y="6212"/>
                  </a:cubicBezTo>
                  <a:cubicBezTo>
                    <a:pt x="7371" y="6212"/>
                    <a:pt x="7000" y="6036"/>
                    <a:pt x="6852" y="5729"/>
                  </a:cubicBezTo>
                  <a:cubicBezTo>
                    <a:pt x="6540" y="5221"/>
                    <a:pt x="6786" y="4565"/>
                    <a:pt x="7245" y="4451"/>
                  </a:cubicBezTo>
                  <a:cubicBezTo>
                    <a:pt x="7336" y="4412"/>
                    <a:pt x="7432" y="4394"/>
                    <a:pt x="7529" y="4394"/>
                  </a:cubicBezTo>
                  <a:cubicBezTo>
                    <a:pt x="7763" y="4394"/>
                    <a:pt x="7996" y="4504"/>
                    <a:pt x="8147" y="4713"/>
                  </a:cubicBezTo>
                  <a:cubicBezTo>
                    <a:pt x="8229" y="4893"/>
                    <a:pt x="8245" y="5090"/>
                    <a:pt x="8179" y="5287"/>
                  </a:cubicBezTo>
                  <a:cubicBezTo>
                    <a:pt x="8179" y="5326"/>
                    <a:pt x="8126" y="5398"/>
                    <a:pt x="8079" y="5398"/>
                  </a:cubicBezTo>
                  <a:cubicBezTo>
                    <a:pt x="8068" y="5398"/>
                    <a:pt x="8058" y="5394"/>
                    <a:pt x="8048" y="5385"/>
                  </a:cubicBezTo>
                  <a:cubicBezTo>
                    <a:pt x="7983" y="5319"/>
                    <a:pt x="8048" y="4975"/>
                    <a:pt x="7671" y="4926"/>
                  </a:cubicBezTo>
                  <a:cubicBezTo>
                    <a:pt x="7656" y="4924"/>
                    <a:pt x="7642" y="4923"/>
                    <a:pt x="7627" y="4923"/>
                  </a:cubicBezTo>
                  <a:cubicBezTo>
                    <a:pt x="7285" y="4923"/>
                    <a:pt x="7178" y="5473"/>
                    <a:pt x="7524" y="5631"/>
                  </a:cubicBezTo>
                  <a:cubicBezTo>
                    <a:pt x="7594" y="5662"/>
                    <a:pt x="7666" y="5676"/>
                    <a:pt x="7736" y="5676"/>
                  </a:cubicBezTo>
                  <a:cubicBezTo>
                    <a:pt x="7962" y="5676"/>
                    <a:pt x="8170" y="5528"/>
                    <a:pt x="8245" y="5303"/>
                  </a:cubicBezTo>
                  <a:cubicBezTo>
                    <a:pt x="8245" y="5287"/>
                    <a:pt x="8245" y="5287"/>
                    <a:pt x="8245" y="5287"/>
                  </a:cubicBezTo>
                  <a:cubicBezTo>
                    <a:pt x="8245" y="5270"/>
                    <a:pt x="8261" y="5254"/>
                    <a:pt x="8261" y="5237"/>
                  </a:cubicBezTo>
                  <a:lnTo>
                    <a:pt x="8261" y="5221"/>
                  </a:lnTo>
                  <a:cubicBezTo>
                    <a:pt x="8278" y="5090"/>
                    <a:pt x="8278" y="4975"/>
                    <a:pt x="8245" y="4844"/>
                  </a:cubicBezTo>
                  <a:cubicBezTo>
                    <a:pt x="8120" y="4532"/>
                    <a:pt x="7825" y="4344"/>
                    <a:pt x="7517" y="4344"/>
                  </a:cubicBezTo>
                  <a:cubicBezTo>
                    <a:pt x="7420" y="4344"/>
                    <a:pt x="7323" y="4362"/>
                    <a:pt x="7229" y="4401"/>
                  </a:cubicBezTo>
                  <a:cubicBezTo>
                    <a:pt x="6737" y="4516"/>
                    <a:pt x="6442" y="5221"/>
                    <a:pt x="6770" y="5762"/>
                  </a:cubicBezTo>
                  <a:cubicBezTo>
                    <a:pt x="6952" y="6116"/>
                    <a:pt x="7360" y="6321"/>
                    <a:pt x="7784" y="6321"/>
                  </a:cubicBezTo>
                  <a:cubicBezTo>
                    <a:pt x="8046" y="6321"/>
                    <a:pt x="8315" y="6242"/>
                    <a:pt x="8540" y="6073"/>
                  </a:cubicBezTo>
                  <a:cubicBezTo>
                    <a:pt x="8983" y="5729"/>
                    <a:pt x="9081" y="5139"/>
                    <a:pt x="8933" y="4582"/>
                  </a:cubicBezTo>
                  <a:cubicBezTo>
                    <a:pt x="8835" y="4041"/>
                    <a:pt x="8474" y="3172"/>
                    <a:pt x="7212" y="2893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43" y="2846"/>
                    <a:pt x="3912" y="3972"/>
                    <a:pt x="2344" y="3972"/>
                  </a:cubicBezTo>
                  <a:cubicBezTo>
                    <a:pt x="2115" y="3972"/>
                    <a:pt x="1886" y="3948"/>
                    <a:pt x="1656" y="3893"/>
                  </a:cubicBezTo>
                  <a:cubicBezTo>
                    <a:pt x="1557" y="3877"/>
                    <a:pt x="1475" y="3844"/>
                    <a:pt x="1377" y="3828"/>
                  </a:cubicBezTo>
                  <a:cubicBezTo>
                    <a:pt x="1361" y="3828"/>
                    <a:pt x="1344" y="3811"/>
                    <a:pt x="1311" y="3795"/>
                  </a:cubicBezTo>
                  <a:cubicBezTo>
                    <a:pt x="607" y="3418"/>
                    <a:pt x="164" y="2664"/>
                    <a:pt x="197" y="1861"/>
                  </a:cubicBezTo>
                  <a:cubicBezTo>
                    <a:pt x="219" y="743"/>
                    <a:pt x="1183" y="111"/>
                    <a:pt x="2049" y="111"/>
                  </a:cubicBezTo>
                  <a:cubicBezTo>
                    <a:pt x="2465" y="111"/>
                    <a:pt x="2859" y="257"/>
                    <a:pt x="3114" y="566"/>
                  </a:cubicBezTo>
                  <a:cubicBezTo>
                    <a:pt x="3573" y="1008"/>
                    <a:pt x="3541" y="1762"/>
                    <a:pt x="3033" y="2172"/>
                  </a:cubicBezTo>
                  <a:cubicBezTo>
                    <a:pt x="2951" y="2238"/>
                    <a:pt x="2869" y="2271"/>
                    <a:pt x="2770" y="2303"/>
                  </a:cubicBezTo>
                  <a:cubicBezTo>
                    <a:pt x="2709" y="2316"/>
                    <a:pt x="2647" y="2322"/>
                    <a:pt x="2586" y="2322"/>
                  </a:cubicBezTo>
                  <a:cubicBezTo>
                    <a:pt x="2404" y="2322"/>
                    <a:pt x="2225" y="2266"/>
                    <a:pt x="2065" y="2156"/>
                  </a:cubicBezTo>
                  <a:cubicBezTo>
                    <a:pt x="1951" y="2074"/>
                    <a:pt x="1885" y="1910"/>
                    <a:pt x="1934" y="1779"/>
                  </a:cubicBezTo>
                  <a:lnTo>
                    <a:pt x="1934" y="1779"/>
                  </a:lnTo>
                  <a:cubicBezTo>
                    <a:pt x="2010" y="1854"/>
                    <a:pt x="2113" y="1894"/>
                    <a:pt x="2217" y="1894"/>
                  </a:cubicBezTo>
                  <a:cubicBezTo>
                    <a:pt x="2272" y="1894"/>
                    <a:pt x="2326" y="1883"/>
                    <a:pt x="2377" y="1861"/>
                  </a:cubicBezTo>
                  <a:cubicBezTo>
                    <a:pt x="2606" y="1713"/>
                    <a:pt x="2541" y="1320"/>
                    <a:pt x="2229" y="1222"/>
                  </a:cubicBezTo>
                  <a:cubicBezTo>
                    <a:pt x="2201" y="1214"/>
                    <a:pt x="2173" y="1211"/>
                    <a:pt x="2145" y="1211"/>
                  </a:cubicBezTo>
                  <a:cubicBezTo>
                    <a:pt x="1803" y="1211"/>
                    <a:pt x="1524" y="1748"/>
                    <a:pt x="1918" y="2172"/>
                  </a:cubicBezTo>
                  <a:cubicBezTo>
                    <a:pt x="2063" y="2318"/>
                    <a:pt x="2272" y="2400"/>
                    <a:pt x="2483" y="2400"/>
                  </a:cubicBezTo>
                  <a:cubicBezTo>
                    <a:pt x="2558" y="2400"/>
                    <a:pt x="2632" y="2390"/>
                    <a:pt x="2705" y="2369"/>
                  </a:cubicBezTo>
                  <a:cubicBezTo>
                    <a:pt x="2737" y="2369"/>
                    <a:pt x="2770" y="2353"/>
                    <a:pt x="2803" y="2353"/>
                  </a:cubicBezTo>
                  <a:lnTo>
                    <a:pt x="2869" y="2320"/>
                  </a:lnTo>
                  <a:lnTo>
                    <a:pt x="2901" y="2320"/>
                  </a:lnTo>
                  <a:cubicBezTo>
                    <a:pt x="3049" y="2254"/>
                    <a:pt x="3180" y="2139"/>
                    <a:pt x="3278" y="2008"/>
                  </a:cubicBezTo>
                  <a:cubicBezTo>
                    <a:pt x="3606" y="1533"/>
                    <a:pt x="3557" y="910"/>
                    <a:pt x="3164" y="500"/>
                  </a:cubicBezTo>
                  <a:cubicBezTo>
                    <a:pt x="2891" y="162"/>
                    <a:pt x="2460" y="0"/>
                    <a:pt x="20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2"/>
            <p:cNvSpPr/>
            <p:nvPr/>
          </p:nvSpPr>
          <p:spPr>
            <a:xfrm>
              <a:off x="1337975" y="2741450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5511" y="0"/>
                  </a:moveTo>
                  <a:cubicBezTo>
                    <a:pt x="5261" y="0"/>
                    <a:pt x="4964" y="44"/>
                    <a:pt x="4623" y="167"/>
                  </a:cubicBezTo>
                  <a:cubicBezTo>
                    <a:pt x="3775" y="457"/>
                    <a:pt x="2582" y="1019"/>
                    <a:pt x="1411" y="1019"/>
                  </a:cubicBezTo>
                  <a:cubicBezTo>
                    <a:pt x="928" y="1019"/>
                    <a:pt x="450" y="924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67" y="1333"/>
                    <a:pt x="1344" y="1333"/>
                  </a:cubicBezTo>
                  <a:cubicBezTo>
                    <a:pt x="1371" y="1333"/>
                    <a:pt x="1399" y="1333"/>
                    <a:pt x="1426" y="1331"/>
                  </a:cubicBezTo>
                  <a:cubicBezTo>
                    <a:pt x="1951" y="1294"/>
                    <a:pt x="2176" y="1158"/>
                    <a:pt x="2310" y="1158"/>
                  </a:cubicBezTo>
                  <a:cubicBezTo>
                    <a:pt x="2357" y="1158"/>
                    <a:pt x="2393" y="1174"/>
                    <a:pt x="2426" y="1216"/>
                  </a:cubicBezTo>
                  <a:cubicBezTo>
                    <a:pt x="2489" y="1305"/>
                    <a:pt x="2387" y="1364"/>
                    <a:pt x="2239" y="1364"/>
                  </a:cubicBezTo>
                  <a:cubicBezTo>
                    <a:pt x="2195" y="1364"/>
                    <a:pt x="2147" y="1359"/>
                    <a:pt x="2098" y="1347"/>
                  </a:cubicBezTo>
                  <a:cubicBezTo>
                    <a:pt x="2045" y="1330"/>
                    <a:pt x="1990" y="1321"/>
                    <a:pt x="1936" y="1321"/>
                  </a:cubicBezTo>
                  <a:cubicBezTo>
                    <a:pt x="1840" y="1321"/>
                    <a:pt x="1746" y="1350"/>
                    <a:pt x="1672" y="1413"/>
                  </a:cubicBezTo>
                  <a:cubicBezTo>
                    <a:pt x="1495" y="1574"/>
                    <a:pt x="1714" y="2085"/>
                    <a:pt x="1346" y="2085"/>
                  </a:cubicBezTo>
                  <a:cubicBezTo>
                    <a:pt x="1340" y="2085"/>
                    <a:pt x="1334" y="2085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12" y="2451"/>
                    <a:pt x="2036" y="2451"/>
                  </a:cubicBezTo>
                  <a:cubicBezTo>
                    <a:pt x="2179" y="2451"/>
                    <a:pt x="2339" y="2410"/>
                    <a:pt x="2508" y="2298"/>
                  </a:cubicBezTo>
                  <a:cubicBezTo>
                    <a:pt x="3180" y="1872"/>
                    <a:pt x="2803" y="1364"/>
                    <a:pt x="3066" y="1233"/>
                  </a:cubicBezTo>
                  <a:cubicBezTo>
                    <a:pt x="3105" y="1214"/>
                    <a:pt x="3143" y="1206"/>
                    <a:pt x="3179" y="1206"/>
                  </a:cubicBezTo>
                  <a:cubicBezTo>
                    <a:pt x="3368" y="1206"/>
                    <a:pt x="3488" y="1438"/>
                    <a:pt x="3295" y="1659"/>
                  </a:cubicBezTo>
                  <a:cubicBezTo>
                    <a:pt x="3066" y="1937"/>
                    <a:pt x="2213" y="2888"/>
                    <a:pt x="3557" y="3691"/>
                  </a:cubicBezTo>
                  <a:cubicBezTo>
                    <a:pt x="3557" y="3691"/>
                    <a:pt x="3377" y="3232"/>
                    <a:pt x="3738" y="3068"/>
                  </a:cubicBezTo>
                  <a:cubicBezTo>
                    <a:pt x="4098" y="2921"/>
                    <a:pt x="4803" y="2691"/>
                    <a:pt x="4705" y="2200"/>
                  </a:cubicBezTo>
                  <a:cubicBezTo>
                    <a:pt x="4606" y="1692"/>
                    <a:pt x="4246" y="938"/>
                    <a:pt x="4836" y="495"/>
                  </a:cubicBezTo>
                  <a:cubicBezTo>
                    <a:pt x="5192" y="235"/>
                    <a:pt x="5497" y="134"/>
                    <a:pt x="5800" y="134"/>
                  </a:cubicBezTo>
                  <a:cubicBezTo>
                    <a:pt x="6015" y="134"/>
                    <a:pt x="6228" y="184"/>
                    <a:pt x="6459" y="266"/>
                  </a:cubicBezTo>
                  <a:cubicBezTo>
                    <a:pt x="6459" y="266"/>
                    <a:pt x="6127" y="0"/>
                    <a:pt x="55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2"/>
            <p:cNvSpPr/>
            <p:nvPr/>
          </p:nvSpPr>
          <p:spPr>
            <a:xfrm>
              <a:off x="1367875" y="2649375"/>
              <a:ext cx="90175" cy="63475"/>
            </a:xfrm>
            <a:custGeom>
              <a:rect b="b" l="l" r="r" t="t"/>
              <a:pathLst>
                <a:path extrusionOk="0" h="2539" w="3607">
                  <a:moveTo>
                    <a:pt x="1101" y="0"/>
                  </a:moveTo>
                  <a:cubicBezTo>
                    <a:pt x="505" y="0"/>
                    <a:pt x="1" y="129"/>
                    <a:pt x="1" y="129"/>
                  </a:cubicBezTo>
                  <a:cubicBezTo>
                    <a:pt x="1" y="129"/>
                    <a:pt x="952" y="211"/>
                    <a:pt x="1197" y="556"/>
                  </a:cubicBezTo>
                  <a:cubicBezTo>
                    <a:pt x="1361" y="752"/>
                    <a:pt x="1427" y="1015"/>
                    <a:pt x="1345" y="1277"/>
                  </a:cubicBezTo>
                  <a:cubicBezTo>
                    <a:pt x="1296" y="1506"/>
                    <a:pt x="1181" y="2146"/>
                    <a:pt x="2214" y="2162"/>
                  </a:cubicBezTo>
                  <a:cubicBezTo>
                    <a:pt x="3246" y="2178"/>
                    <a:pt x="3082" y="2539"/>
                    <a:pt x="3082" y="2539"/>
                  </a:cubicBezTo>
                  <a:cubicBezTo>
                    <a:pt x="3082" y="2539"/>
                    <a:pt x="3607" y="1769"/>
                    <a:pt x="2738" y="621"/>
                  </a:cubicBezTo>
                  <a:cubicBezTo>
                    <a:pt x="2364" y="125"/>
                    <a:pt x="1688" y="0"/>
                    <a:pt x="11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2"/>
            <p:cNvSpPr/>
            <p:nvPr/>
          </p:nvSpPr>
          <p:spPr>
            <a:xfrm>
              <a:off x="1332225" y="2582525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32" y="0"/>
                  </a:moveTo>
                  <a:lnTo>
                    <a:pt x="1132" y="0"/>
                  </a:lnTo>
                  <a:cubicBezTo>
                    <a:pt x="837" y="164"/>
                    <a:pt x="738" y="705"/>
                    <a:pt x="804" y="1443"/>
                  </a:cubicBezTo>
                  <a:cubicBezTo>
                    <a:pt x="870" y="2181"/>
                    <a:pt x="1" y="2623"/>
                    <a:pt x="1" y="2623"/>
                  </a:cubicBezTo>
                  <a:cubicBezTo>
                    <a:pt x="591" y="2410"/>
                    <a:pt x="1771" y="2689"/>
                    <a:pt x="2017" y="2017"/>
                  </a:cubicBezTo>
                  <a:cubicBezTo>
                    <a:pt x="2263" y="1361"/>
                    <a:pt x="1640" y="935"/>
                    <a:pt x="1279" y="738"/>
                  </a:cubicBezTo>
                  <a:cubicBezTo>
                    <a:pt x="919" y="541"/>
                    <a:pt x="1132" y="1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2"/>
            <p:cNvSpPr/>
            <p:nvPr/>
          </p:nvSpPr>
          <p:spPr>
            <a:xfrm>
              <a:off x="1247825" y="2611625"/>
              <a:ext cx="79525" cy="107800"/>
            </a:xfrm>
            <a:custGeom>
              <a:rect b="b" l="l" r="r" t="t"/>
              <a:pathLst>
                <a:path extrusionOk="0" h="4312" w="3181">
                  <a:moveTo>
                    <a:pt x="2803" y="0"/>
                  </a:moveTo>
                  <a:cubicBezTo>
                    <a:pt x="2725" y="92"/>
                    <a:pt x="2605" y="141"/>
                    <a:pt x="2485" y="141"/>
                  </a:cubicBezTo>
                  <a:cubicBezTo>
                    <a:pt x="2454" y="141"/>
                    <a:pt x="2423" y="138"/>
                    <a:pt x="2393" y="131"/>
                  </a:cubicBezTo>
                  <a:cubicBezTo>
                    <a:pt x="2335" y="120"/>
                    <a:pt x="2250" y="110"/>
                    <a:pt x="2151" y="110"/>
                  </a:cubicBezTo>
                  <a:cubicBezTo>
                    <a:pt x="1831" y="110"/>
                    <a:pt x="1367" y="213"/>
                    <a:pt x="1230" y="689"/>
                  </a:cubicBezTo>
                  <a:cubicBezTo>
                    <a:pt x="1049" y="1312"/>
                    <a:pt x="1197" y="1705"/>
                    <a:pt x="1410" y="1885"/>
                  </a:cubicBezTo>
                  <a:cubicBezTo>
                    <a:pt x="1623" y="2066"/>
                    <a:pt x="1623" y="2443"/>
                    <a:pt x="1475" y="2508"/>
                  </a:cubicBezTo>
                  <a:cubicBezTo>
                    <a:pt x="1439" y="2525"/>
                    <a:pt x="1402" y="2533"/>
                    <a:pt x="1367" y="2533"/>
                  </a:cubicBezTo>
                  <a:cubicBezTo>
                    <a:pt x="1198" y="2533"/>
                    <a:pt x="1066" y="2357"/>
                    <a:pt x="1148" y="2180"/>
                  </a:cubicBezTo>
                  <a:cubicBezTo>
                    <a:pt x="1221" y="1960"/>
                    <a:pt x="1045" y="1728"/>
                    <a:pt x="820" y="1728"/>
                  </a:cubicBezTo>
                  <a:cubicBezTo>
                    <a:pt x="793" y="1728"/>
                    <a:pt x="766" y="1731"/>
                    <a:pt x="738" y="1738"/>
                  </a:cubicBezTo>
                  <a:cubicBezTo>
                    <a:pt x="685" y="1744"/>
                    <a:pt x="638" y="1748"/>
                    <a:pt x="594" y="1748"/>
                  </a:cubicBezTo>
                  <a:cubicBezTo>
                    <a:pt x="421" y="1748"/>
                    <a:pt x="318" y="1695"/>
                    <a:pt x="279" y="1590"/>
                  </a:cubicBezTo>
                  <a:lnTo>
                    <a:pt x="279" y="1590"/>
                  </a:lnTo>
                  <a:cubicBezTo>
                    <a:pt x="279" y="1590"/>
                    <a:pt x="0" y="2492"/>
                    <a:pt x="689" y="2918"/>
                  </a:cubicBezTo>
                  <a:cubicBezTo>
                    <a:pt x="1377" y="3360"/>
                    <a:pt x="1738" y="4049"/>
                    <a:pt x="2131" y="4311"/>
                  </a:cubicBezTo>
                  <a:cubicBezTo>
                    <a:pt x="2131" y="4311"/>
                    <a:pt x="1525" y="3344"/>
                    <a:pt x="2082" y="2475"/>
                  </a:cubicBezTo>
                  <a:cubicBezTo>
                    <a:pt x="2639" y="1607"/>
                    <a:pt x="3180" y="1344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2"/>
            <p:cNvSpPr/>
            <p:nvPr/>
          </p:nvSpPr>
          <p:spPr>
            <a:xfrm>
              <a:off x="1142925" y="2453100"/>
              <a:ext cx="202850" cy="202800"/>
            </a:xfrm>
            <a:custGeom>
              <a:rect b="b" l="l" r="r" t="t"/>
              <a:pathLst>
                <a:path extrusionOk="0" h="8112" w="8114">
                  <a:moveTo>
                    <a:pt x="2338" y="0"/>
                  </a:moveTo>
                  <a:cubicBezTo>
                    <a:pt x="2252" y="0"/>
                    <a:pt x="2167" y="5"/>
                    <a:pt x="2082" y="14"/>
                  </a:cubicBezTo>
                  <a:cubicBezTo>
                    <a:pt x="754" y="178"/>
                    <a:pt x="0" y="1981"/>
                    <a:pt x="770" y="3227"/>
                  </a:cubicBezTo>
                  <a:cubicBezTo>
                    <a:pt x="1385" y="4216"/>
                    <a:pt x="2494" y="4479"/>
                    <a:pt x="3468" y="4479"/>
                  </a:cubicBezTo>
                  <a:cubicBezTo>
                    <a:pt x="3559" y="4479"/>
                    <a:pt x="3649" y="4477"/>
                    <a:pt x="3737" y="4473"/>
                  </a:cubicBezTo>
                  <a:cubicBezTo>
                    <a:pt x="3950" y="4473"/>
                    <a:pt x="4196" y="4456"/>
                    <a:pt x="4442" y="4423"/>
                  </a:cubicBezTo>
                  <a:cubicBezTo>
                    <a:pt x="4442" y="4423"/>
                    <a:pt x="4648" y="4389"/>
                    <a:pt x="4955" y="4389"/>
                  </a:cubicBezTo>
                  <a:cubicBezTo>
                    <a:pt x="5438" y="4389"/>
                    <a:pt x="6172" y="4474"/>
                    <a:pt x="6753" y="4915"/>
                  </a:cubicBezTo>
                  <a:cubicBezTo>
                    <a:pt x="7147" y="5243"/>
                    <a:pt x="7409" y="5718"/>
                    <a:pt x="7507" y="6227"/>
                  </a:cubicBezTo>
                  <a:cubicBezTo>
                    <a:pt x="7507" y="6227"/>
                    <a:pt x="7671" y="7423"/>
                    <a:pt x="7097" y="8079"/>
                  </a:cubicBezTo>
                  <a:lnTo>
                    <a:pt x="7065" y="8112"/>
                  </a:lnTo>
                  <a:cubicBezTo>
                    <a:pt x="7065" y="8112"/>
                    <a:pt x="8114" y="7587"/>
                    <a:pt x="7983" y="5981"/>
                  </a:cubicBezTo>
                  <a:cubicBezTo>
                    <a:pt x="7874" y="4664"/>
                    <a:pt x="6811" y="4011"/>
                    <a:pt x="5471" y="4011"/>
                  </a:cubicBezTo>
                  <a:cubicBezTo>
                    <a:pt x="5193" y="4011"/>
                    <a:pt x="4902" y="4039"/>
                    <a:pt x="4606" y="4096"/>
                  </a:cubicBezTo>
                  <a:cubicBezTo>
                    <a:pt x="4097" y="4196"/>
                    <a:pt x="3644" y="4246"/>
                    <a:pt x="3237" y="4246"/>
                  </a:cubicBezTo>
                  <a:cubicBezTo>
                    <a:pt x="2713" y="4246"/>
                    <a:pt x="2265" y="4163"/>
                    <a:pt x="1869" y="3997"/>
                  </a:cubicBezTo>
                  <a:cubicBezTo>
                    <a:pt x="1475" y="3817"/>
                    <a:pt x="1147" y="3522"/>
                    <a:pt x="918" y="3145"/>
                  </a:cubicBezTo>
                  <a:cubicBezTo>
                    <a:pt x="180" y="1998"/>
                    <a:pt x="885" y="309"/>
                    <a:pt x="2098" y="162"/>
                  </a:cubicBezTo>
                  <a:cubicBezTo>
                    <a:pt x="2196" y="147"/>
                    <a:pt x="2296" y="140"/>
                    <a:pt x="2396" y="140"/>
                  </a:cubicBezTo>
                  <a:cubicBezTo>
                    <a:pt x="2861" y="140"/>
                    <a:pt x="3320" y="300"/>
                    <a:pt x="3590" y="637"/>
                  </a:cubicBezTo>
                  <a:cubicBezTo>
                    <a:pt x="3868" y="1030"/>
                    <a:pt x="3918" y="1555"/>
                    <a:pt x="3721" y="1998"/>
                  </a:cubicBezTo>
                  <a:cubicBezTo>
                    <a:pt x="3576" y="2339"/>
                    <a:pt x="3242" y="2544"/>
                    <a:pt x="2895" y="2544"/>
                  </a:cubicBezTo>
                  <a:cubicBezTo>
                    <a:pt x="2810" y="2544"/>
                    <a:pt x="2723" y="2532"/>
                    <a:pt x="2639" y="2506"/>
                  </a:cubicBezTo>
                  <a:cubicBezTo>
                    <a:pt x="2196" y="2407"/>
                    <a:pt x="2016" y="1965"/>
                    <a:pt x="2360" y="1916"/>
                  </a:cubicBezTo>
                  <a:cubicBezTo>
                    <a:pt x="2770" y="1850"/>
                    <a:pt x="2836" y="1506"/>
                    <a:pt x="2705" y="1211"/>
                  </a:cubicBezTo>
                  <a:cubicBezTo>
                    <a:pt x="2645" y="1091"/>
                    <a:pt x="2510" y="1026"/>
                    <a:pt x="2365" y="1026"/>
                  </a:cubicBezTo>
                  <a:cubicBezTo>
                    <a:pt x="2152" y="1026"/>
                    <a:pt x="1917" y="1168"/>
                    <a:pt x="1869" y="1489"/>
                  </a:cubicBezTo>
                  <a:cubicBezTo>
                    <a:pt x="1803" y="1768"/>
                    <a:pt x="1885" y="2047"/>
                    <a:pt x="2065" y="2243"/>
                  </a:cubicBezTo>
                  <a:cubicBezTo>
                    <a:pt x="2241" y="2436"/>
                    <a:pt x="2578" y="2598"/>
                    <a:pt x="2923" y="2598"/>
                  </a:cubicBezTo>
                  <a:cubicBezTo>
                    <a:pt x="3255" y="2598"/>
                    <a:pt x="3594" y="2448"/>
                    <a:pt x="3803" y="2030"/>
                  </a:cubicBezTo>
                  <a:cubicBezTo>
                    <a:pt x="4032" y="1555"/>
                    <a:pt x="3983" y="998"/>
                    <a:pt x="3688" y="572"/>
                  </a:cubicBezTo>
                  <a:cubicBezTo>
                    <a:pt x="3378" y="177"/>
                    <a:pt x="2862" y="0"/>
                    <a:pt x="23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2"/>
            <p:cNvSpPr/>
            <p:nvPr/>
          </p:nvSpPr>
          <p:spPr>
            <a:xfrm>
              <a:off x="1175700" y="2569525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3570" y="1"/>
                  </a:moveTo>
                  <a:cubicBezTo>
                    <a:pt x="3274" y="1"/>
                    <a:pt x="2923" y="42"/>
                    <a:pt x="2525" y="160"/>
                  </a:cubicBezTo>
                  <a:cubicBezTo>
                    <a:pt x="1969" y="324"/>
                    <a:pt x="1497" y="386"/>
                    <a:pt x="1110" y="386"/>
                  </a:cubicBezTo>
                  <a:cubicBezTo>
                    <a:pt x="573" y="386"/>
                    <a:pt x="201" y="267"/>
                    <a:pt x="0" y="143"/>
                  </a:cubicBezTo>
                  <a:lnTo>
                    <a:pt x="0" y="143"/>
                  </a:lnTo>
                  <a:cubicBezTo>
                    <a:pt x="131" y="258"/>
                    <a:pt x="263" y="389"/>
                    <a:pt x="377" y="520"/>
                  </a:cubicBezTo>
                  <a:cubicBezTo>
                    <a:pt x="438" y="641"/>
                    <a:pt x="596" y="1390"/>
                    <a:pt x="1186" y="1390"/>
                  </a:cubicBezTo>
                  <a:cubicBezTo>
                    <a:pt x="1235" y="1390"/>
                    <a:pt x="1288" y="1384"/>
                    <a:pt x="1344" y="1373"/>
                  </a:cubicBezTo>
                  <a:cubicBezTo>
                    <a:pt x="2082" y="1225"/>
                    <a:pt x="1935" y="750"/>
                    <a:pt x="2410" y="619"/>
                  </a:cubicBezTo>
                  <a:cubicBezTo>
                    <a:pt x="2502" y="590"/>
                    <a:pt x="2581" y="578"/>
                    <a:pt x="2647" y="578"/>
                  </a:cubicBezTo>
                  <a:cubicBezTo>
                    <a:pt x="2920" y="578"/>
                    <a:pt x="2971" y="782"/>
                    <a:pt x="2852" y="848"/>
                  </a:cubicBezTo>
                  <a:cubicBezTo>
                    <a:pt x="2795" y="892"/>
                    <a:pt x="2743" y="906"/>
                    <a:pt x="2688" y="906"/>
                  </a:cubicBezTo>
                  <a:cubicBezTo>
                    <a:pt x="2618" y="906"/>
                    <a:pt x="2543" y="883"/>
                    <a:pt x="2443" y="865"/>
                  </a:cubicBezTo>
                  <a:cubicBezTo>
                    <a:pt x="2435" y="864"/>
                    <a:pt x="2426" y="863"/>
                    <a:pt x="2416" y="863"/>
                  </a:cubicBezTo>
                  <a:cubicBezTo>
                    <a:pt x="2234" y="863"/>
                    <a:pt x="1811" y="1018"/>
                    <a:pt x="1967" y="1438"/>
                  </a:cubicBezTo>
                  <a:cubicBezTo>
                    <a:pt x="2131" y="1865"/>
                    <a:pt x="2377" y="2225"/>
                    <a:pt x="2098" y="2373"/>
                  </a:cubicBezTo>
                  <a:cubicBezTo>
                    <a:pt x="2098" y="2373"/>
                    <a:pt x="3033" y="2373"/>
                    <a:pt x="3344" y="2110"/>
                  </a:cubicBezTo>
                  <a:cubicBezTo>
                    <a:pt x="3705" y="1848"/>
                    <a:pt x="3852" y="1406"/>
                    <a:pt x="3721" y="979"/>
                  </a:cubicBezTo>
                  <a:cubicBezTo>
                    <a:pt x="3623" y="505"/>
                    <a:pt x="3930" y="197"/>
                    <a:pt x="4398" y="197"/>
                  </a:cubicBezTo>
                  <a:cubicBezTo>
                    <a:pt x="4479" y="197"/>
                    <a:pt x="4566" y="206"/>
                    <a:pt x="4655" y="225"/>
                  </a:cubicBezTo>
                  <a:cubicBezTo>
                    <a:pt x="4655" y="225"/>
                    <a:pt x="4262" y="1"/>
                    <a:pt x="357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2"/>
            <p:cNvSpPr/>
            <p:nvPr/>
          </p:nvSpPr>
          <p:spPr>
            <a:xfrm>
              <a:off x="1204800" y="2460000"/>
              <a:ext cx="80750" cy="84125"/>
            </a:xfrm>
            <a:custGeom>
              <a:rect b="b" l="l" r="r" t="t"/>
              <a:pathLst>
                <a:path extrusionOk="0" h="3365" w="3230">
                  <a:moveTo>
                    <a:pt x="1262" y="0"/>
                  </a:moveTo>
                  <a:lnTo>
                    <a:pt x="1262" y="0"/>
                  </a:lnTo>
                  <a:cubicBezTo>
                    <a:pt x="1688" y="427"/>
                    <a:pt x="1836" y="1082"/>
                    <a:pt x="1639" y="1656"/>
                  </a:cubicBezTo>
                  <a:cubicBezTo>
                    <a:pt x="1410" y="2417"/>
                    <a:pt x="886" y="2617"/>
                    <a:pt x="436" y="2617"/>
                  </a:cubicBezTo>
                  <a:cubicBezTo>
                    <a:pt x="276" y="2617"/>
                    <a:pt x="125" y="2592"/>
                    <a:pt x="0" y="2558"/>
                  </a:cubicBezTo>
                  <a:lnTo>
                    <a:pt x="0" y="2558"/>
                  </a:lnTo>
                  <a:cubicBezTo>
                    <a:pt x="0" y="2558"/>
                    <a:pt x="244" y="3364"/>
                    <a:pt x="1009" y="3364"/>
                  </a:cubicBezTo>
                  <a:cubicBezTo>
                    <a:pt x="1038" y="3364"/>
                    <a:pt x="1068" y="3363"/>
                    <a:pt x="1098" y="3361"/>
                  </a:cubicBezTo>
                  <a:cubicBezTo>
                    <a:pt x="1951" y="3295"/>
                    <a:pt x="1902" y="2639"/>
                    <a:pt x="1885" y="2361"/>
                  </a:cubicBezTo>
                  <a:cubicBezTo>
                    <a:pt x="1885" y="2066"/>
                    <a:pt x="1869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3" y="2344"/>
                    <a:pt x="1836" y="2984"/>
                    <a:pt x="2934" y="3098"/>
                  </a:cubicBezTo>
                  <a:cubicBezTo>
                    <a:pt x="2787" y="3000"/>
                    <a:pt x="2770" y="2803"/>
                    <a:pt x="2869" y="2689"/>
                  </a:cubicBezTo>
                  <a:cubicBezTo>
                    <a:pt x="3016" y="2426"/>
                    <a:pt x="3229" y="1967"/>
                    <a:pt x="2508" y="1345"/>
                  </a:cubicBezTo>
                  <a:cubicBezTo>
                    <a:pt x="1770" y="722"/>
                    <a:pt x="1721" y="279"/>
                    <a:pt x="12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2"/>
            <p:cNvSpPr/>
            <p:nvPr/>
          </p:nvSpPr>
          <p:spPr>
            <a:xfrm>
              <a:off x="1122025" y="2340575"/>
              <a:ext cx="47950" cy="191575"/>
            </a:xfrm>
            <a:custGeom>
              <a:rect b="b" l="l" r="r" t="t"/>
              <a:pathLst>
                <a:path extrusionOk="0" h="7663" w="1918">
                  <a:moveTo>
                    <a:pt x="625" y="0"/>
                  </a:moveTo>
                  <a:cubicBezTo>
                    <a:pt x="557" y="0"/>
                    <a:pt x="484" y="17"/>
                    <a:pt x="410" y="57"/>
                  </a:cubicBezTo>
                  <a:cubicBezTo>
                    <a:pt x="0" y="286"/>
                    <a:pt x="328" y="827"/>
                    <a:pt x="590" y="1089"/>
                  </a:cubicBezTo>
                  <a:cubicBezTo>
                    <a:pt x="852" y="1352"/>
                    <a:pt x="869" y="2630"/>
                    <a:pt x="738" y="3991"/>
                  </a:cubicBezTo>
                  <a:cubicBezTo>
                    <a:pt x="607" y="5351"/>
                    <a:pt x="754" y="7138"/>
                    <a:pt x="1459" y="7662"/>
                  </a:cubicBezTo>
                  <a:cubicBezTo>
                    <a:pt x="1459" y="7662"/>
                    <a:pt x="803" y="7056"/>
                    <a:pt x="951" y="5171"/>
                  </a:cubicBezTo>
                  <a:cubicBezTo>
                    <a:pt x="1098" y="3286"/>
                    <a:pt x="1918" y="1499"/>
                    <a:pt x="1180" y="368"/>
                  </a:cubicBezTo>
                  <a:cubicBezTo>
                    <a:pt x="1180" y="368"/>
                    <a:pt x="946" y="0"/>
                    <a:pt x="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2"/>
            <p:cNvSpPr/>
            <p:nvPr/>
          </p:nvSpPr>
          <p:spPr>
            <a:xfrm>
              <a:off x="1002350" y="2315775"/>
              <a:ext cx="213950" cy="254475"/>
            </a:xfrm>
            <a:custGeom>
              <a:rect b="b" l="l" r="r" t="t"/>
              <a:pathLst>
                <a:path extrusionOk="0" h="10179" w="8558">
                  <a:moveTo>
                    <a:pt x="2275" y="1"/>
                  </a:moveTo>
                  <a:cubicBezTo>
                    <a:pt x="1364" y="1"/>
                    <a:pt x="525" y="449"/>
                    <a:pt x="296" y="1164"/>
                  </a:cubicBezTo>
                  <a:cubicBezTo>
                    <a:pt x="1" y="1967"/>
                    <a:pt x="411" y="2672"/>
                    <a:pt x="820" y="2885"/>
                  </a:cubicBezTo>
                  <a:cubicBezTo>
                    <a:pt x="1045" y="3031"/>
                    <a:pt x="1306" y="3094"/>
                    <a:pt x="1562" y="3094"/>
                  </a:cubicBezTo>
                  <a:cubicBezTo>
                    <a:pt x="2109" y="3094"/>
                    <a:pt x="2632" y="2805"/>
                    <a:pt x="2722" y="2426"/>
                  </a:cubicBezTo>
                  <a:cubicBezTo>
                    <a:pt x="2866" y="2022"/>
                    <a:pt x="2554" y="1632"/>
                    <a:pt x="2165" y="1632"/>
                  </a:cubicBezTo>
                  <a:cubicBezTo>
                    <a:pt x="2112" y="1632"/>
                    <a:pt x="2056" y="1639"/>
                    <a:pt x="2001" y="1655"/>
                  </a:cubicBezTo>
                  <a:cubicBezTo>
                    <a:pt x="1673" y="1721"/>
                    <a:pt x="1492" y="2065"/>
                    <a:pt x="1607" y="2377"/>
                  </a:cubicBezTo>
                  <a:cubicBezTo>
                    <a:pt x="1695" y="2629"/>
                    <a:pt x="1978" y="2658"/>
                    <a:pt x="2103" y="2658"/>
                  </a:cubicBezTo>
                  <a:cubicBezTo>
                    <a:pt x="2141" y="2658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100" y="2831"/>
                    <a:pt x="1888" y="2955"/>
                    <a:pt x="1630" y="2955"/>
                  </a:cubicBezTo>
                  <a:cubicBezTo>
                    <a:pt x="1432" y="2955"/>
                    <a:pt x="1207" y="2882"/>
                    <a:pt x="1001" y="2704"/>
                  </a:cubicBezTo>
                  <a:cubicBezTo>
                    <a:pt x="575" y="2311"/>
                    <a:pt x="493" y="1082"/>
                    <a:pt x="1214" y="508"/>
                  </a:cubicBezTo>
                  <a:cubicBezTo>
                    <a:pt x="1554" y="260"/>
                    <a:pt x="1953" y="130"/>
                    <a:pt x="2383" y="130"/>
                  </a:cubicBezTo>
                  <a:cubicBezTo>
                    <a:pt x="2408" y="130"/>
                    <a:pt x="2434" y="130"/>
                    <a:pt x="2460" y="131"/>
                  </a:cubicBezTo>
                  <a:cubicBezTo>
                    <a:pt x="2591" y="147"/>
                    <a:pt x="2722" y="164"/>
                    <a:pt x="2837" y="196"/>
                  </a:cubicBezTo>
                  <a:cubicBezTo>
                    <a:pt x="3935" y="459"/>
                    <a:pt x="4656" y="1639"/>
                    <a:pt x="4885" y="2868"/>
                  </a:cubicBezTo>
                  <a:cubicBezTo>
                    <a:pt x="5131" y="4098"/>
                    <a:pt x="4885" y="5360"/>
                    <a:pt x="4967" y="6474"/>
                  </a:cubicBezTo>
                  <a:cubicBezTo>
                    <a:pt x="4918" y="7491"/>
                    <a:pt x="5312" y="8490"/>
                    <a:pt x="6049" y="9195"/>
                  </a:cubicBezTo>
                  <a:cubicBezTo>
                    <a:pt x="6754" y="9802"/>
                    <a:pt x="7639" y="10146"/>
                    <a:pt x="8557" y="10179"/>
                  </a:cubicBezTo>
                  <a:cubicBezTo>
                    <a:pt x="7639" y="10113"/>
                    <a:pt x="6787" y="9753"/>
                    <a:pt x="6115" y="9130"/>
                  </a:cubicBezTo>
                  <a:cubicBezTo>
                    <a:pt x="5394" y="8441"/>
                    <a:pt x="5033" y="7458"/>
                    <a:pt x="5082" y="6474"/>
                  </a:cubicBezTo>
                  <a:cubicBezTo>
                    <a:pt x="5033" y="5360"/>
                    <a:pt x="5279" y="4130"/>
                    <a:pt x="5033" y="2835"/>
                  </a:cubicBezTo>
                  <a:cubicBezTo>
                    <a:pt x="4803" y="1573"/>
                    <a:pt x="4049" y="328"/>
                    <a:pt x="2869" y="65"/>
                  </a:cubicBezTo>
                  <a:cubicBezTo>
                    <a:pt x="2671" y="22"/>
                    <a:pt x="2471" y="1"/>
                    <a:pt x="22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2"/>
            <p:cNvSpPr/>
            <p:nvPr/>
          </p:nvSpPr>
          <p:spPr>
            <a:xfrm>
              <a:off x="1051950" y="2351225"/>
              <a:ext cx="62725" cy="52725"/>
            </a:xfrm>
            <a:custGeom>
              <a:rect b="b" l="l" r="r" t="t"/>
              <a:pathLst>
                <a:path extrusionOk="0" h="2109" w="2509">
                  <a:moveTo>
                    <a:pt x="1807" y="0"/>
                  </a:moveTo>
                  <a:cubicBezTo>
                    <a:pt x="1334" y="0"/>
                    <a:pt x="1021" y="400"/>
                    <a:pt x="934" y="1090"/>
                  </a:cubicBezTo>
                  <a:cubicBezTo>
                    <a:pt x="855" y="1735"/>
                    <a:pt x="301" y="1798"/>
                    <a:pt x="85" y="1798"/>
                  </a:cubicBezTo>
                  <a:cubicBezTo>
                    <a:pt x="33" y="1798"/>
                    <a:pt x="0" y="1794"/>
                    <a:pt x="0" y="1794"/>
                  </a:cubicBezTo>
                  <a:lnTo>
                    <a:pt x="0" y="1794"/>
                  </a:lnTo>
                  <a:cubicBezTo>
                    <a:pt x="121" y="1849"/>
                    <a:pt x="702" y="2109"/>
                    <a:pt x="1241" y="2109"/>
                  </a:cubicBezTo>
                  <a:cubicBezTo>
                    <a:pt x="1509" y="2109"/>
                    <a:pt x="1766" y="2045"/>
                    <a:pt x="1951" y="1860"/>
                  </a:cubicBezTo>
                  <a:cubicBezTo>
                    <a:pt x="2508" y="1319"/>
                    <a:pt x="2115" y="614"/>
                    <a:pt x="1967" y="385"/>
                  </a:cubicBezTo>
                  <a:cubicBezTo>
                    <a:pt x="1869" y="270"/>
                    <a:pt x="1902" y="106"/>
                    <a:pt x="2016" y="24"/>
                  </a:cubicBezTo>
                  <a:cubicBezTo>
                    <a:pt x="1943" y="8"/>
                    <a:pt x="1874" y="0"/>
                    <a:pt x="18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2"/>
            <p:cNvSpPr/>
            <p:nvPr/>
          </p:nvSpPr>
          <p:spPr>
            <a:xfrm>
              <a:off x="990475" y="2355100"/>
              <a:ext cx="120900" cy="136900"/>
            </a:xfrm>
            <a:custGeom>
              <a:rect b="b" l="l" r="r" t="t"/>
              <a:pathLst>
                <a:path extrusionOk="0" h="5476" w="4836">
                  <a:moveTo>
                    <a:pt x="476" y="0"/>
                  </a:moveTo>
                  <a:lnTo>
                    <a:pt x="476" y="0"/>
                  </a:lnTo>
                  <a:cubicBezTo>
                    <a:pt x="0" y="820"/>
                    <a:pt x="230" y="2131"/>
                    <a:pt x="869" y="3033"/>
                  </a:cubicBezTo>
                  <a:cubicBezTo>
                    <a:pt x="1350" y="3716"/>
                    <a:pt x="2123" y="3794"/>
                    <a:pt x="2451" y="3794"/>
                  </a:cubicBezTo>
                  <a:cubicBezTo>
                    <a:pt x="2548" y="3794"/>
                    <a:pt x="2607" y="3787"/>
                    <a:pt x="2607" y="3787"/>
                  </a:cubicBezTo>
                  <a:cubicBezTo>
                    <a:pt x="2328" y="3705"/>
                    <a:pt x="2279" y="3377"/>
                    <a:pt x="2476" y="3131"/>
                  </a:cubicBezTo>
                  <a:cubicBezTo>
                    <a:pt x="2623" y="2984"/>
                    <a:pt x="2607" y="2721"/>
                    <a:pt x="2410" y="2607"/>
                  </a:cubicBezTo>
                  <a:cubicBezTo>
                    <a:pt x="2295" y="2557"/>
                    <a:pt x="2017" y="2328"/>
                    <a:pt x="2246" y="2197"/>
                  </a:cubicBezTo>
                  <a:cubicBezTo>
                    <a:pt x="2274" y="2179"/>
                    <a:pt x="2305" y="2170"/>
                    <a:pt x="2338" y="2170"/>
                  </a:cubicBezTo>
                  <a:cubicBezTo>
                    <a:pt x="2576" y="2170"/>
                    <a:pt x="2912" y="2611"/>
                    <a:pt x="2869" y="3115"/>
                  </a:cubicBezTo>
                  <a:cubicBezTo>
                    <a:pt x="2820" y="3688"/>
                    <a:pt x="3098" y="3852"/>
                    <a:pt x="3492" y="4131"/>
                  </a:cubicBezTo>
                  <a:cubicBezTo>
                    <a:pt x="3902" y="4410"/>
                    <a:pt x="3656" y="4934"/>
                    <a:pt x="3656" y="4934"/>
                  </a:cubicBezTo>
                  <a:cubicBezTo>
                    <a:pt x="4377" y="4524"/>
                    <a:pt x="4213" y="3852"/>
                    <a:pt x="4115" y="3705"/>
                  </a:cubicBezTo>
                  <a:cubicBezTo>
                    <a:pt x="4033" y="3541"/>
                    <a:pt x="3852" y="3295"/>
                    <a:pt x="4082" y="3197"/>
                  </a:cubicBezTo>
                  <a:cubicBezTo>
                    <a:pt x="4095" y="3191"/>
                    <a:pt x="4108" y="3188"/>
                    <a:pt x="4121" y="3188"/>
                  </a:cubicBezTo>
                  <a:cubicBezTo>
                    <a:pt x="4321" y="3188"/>
                    <a:pt x="4392" y="3909"/>
                    <a:pt x="4377" y="4557"/>
                  </a:cubicBezTo>
                  <a:cubicBezTo>
                    <a:pt x="4344" y="4918"/>
                    <a:pt x="4524" y="5278"/>
                    <a:pt x="4836" y="5475"/>
                  </a:cubicBezTo>
                  <a:cubicBezTo>
                    <a:pt x="4688" y="5147"/>
                    <a:pt x="4623" y="4803"/>
                    <a:pt x="4639" y="4442"/>
                  </a:cubicBezTo>
                  <a:cubicBezTo>
                    <a:pt x="4639" y="3934"/>
                    <a:pt x="4738" y="3033"/>
                    <a:pt x="3820" y="2393"/>
                  </a:cubicBezTo>
                  <a:cubicBezTo>
                    <a:pt x="2918" y="1771"/>
                    <a:pt x="1820" y="2049"/>
                    <a:pt x="1017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2"/>
            <p:cNvSpPr/>
            <p:nvPr/>
          </p:nvSpPr>
          <p:spPr>
            <a:xfrm>
              <a:off x="950325" y="2316475"/>
              <a:ext cx="74600" cy="48825"/>
            </a:xfrm>
            <a:custGeom>
              <a:rect b="b" l="l" r="r" t="t"/>
              <a:pathLst>
                <a:path extrusionOk="0" h="1953" w="2984">
                  <a:moveTo>
                    <a:pt x="2055" y="1"/>
                  </a:moveTo>
                  <a:cubicBezTo>
                    <a:pt x="344" y="1"/>
                    <a:pt x="295" y="1081"/>
                    <a:pt x="295" y="1365"/>
                  </a:cubicBezTo>
                  <a:cubicBezTo>
                    <a:pt x="295" y="1562"/>
                    <a:pt x="180" y="1726"/>
                    <a:pt x="0" y="1791"/>
                  </a:cubicBezTo>
                  <a:cubicBezTo>
                    <a:pt x="271" y="1904"/>
                    <a:pt x="508" y="1952"/>
                    <a:pt x="716" y="1952"/>
                  </a:cubicBezTo>
                  <a:cubicBezTo>
                    <a:pt x="1476" y="1952"/>
                    <a:pt x="1843" y="1306"/>
                    <a:pt x="2049" y="791"/>
                  </a:cubicBezTo>
                  <a:cubicBezTo>
                    <a:pt x="2213" y="398"/>
                    <a:pt x="2557" y="136"/>
                    <a:pt x="2983" y="87"/>
                  </a:cubicBezTo>
                  <a:cubicBezTo>
                    <a:pt x="2630" y="27"/>
                    <a:pt x="2322" y="1"/>
                    <a:pt x="20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2"/>
            <p:cNvSpPr/>
            <p:nvPr/>
          </p:nvSpPr>
          <p:spPr>
            <a:xfrm>
              <a:off x="922050" y="2315800"/>
              <a:ext cx="36475" cy="28275"/>
            </a:xfrm>
            <a:custGeom>
              <a:rect b="b" l="l" r="r" t="t"/>
              <a:pathLst>
                <a:path extrusionOk="0" h="1131" w="1459">
                  <a:moveTo>
                    <a:pt x="483" y="1"/>
                  </a:moveTo>
                  <a:cubicBezTo>
                    <a:pt x="437" y="1"/>
                    <a:pt x="390" y="11"/>
                    <a:pt x="344" y="32"/>
                  </a:cubicBezTo>
                  <a:cubicBezTo>
                    <a:pt x="98" y="146"/>
                    <a:pt x="0" y="425"/>
                    <a:pt x="98" y="671"/>
                  </a:cubicBezTo>
                  <a:cubicBezTo>
                    <a:pt x="180" y="868"/>
                    <a:pt x="361" y="1031"/>
                    <a:pt x="574" y="1081"/>
                  </a:cubicBezTo>
                  <a:cubicBezTo>
                    <a:pt x="660" y="1114"/>
                    <a:pt x="751" y="1131"/>
                    <a:pt x="842" y="1131"/>
                  </a:cubicBezTo>
                  <a:cubicBezTo>
                    <a:pt x="977" y="1131"/>
                    <a:pt x="1112" y="1093"/>
                    <a:pt x="1229" y="1015"/>
                  </a:cubicBezTo>
                  <a:cubicBezTo>
                    <a:pt x="1377" y="884"/>
                    <a:pt x="1459" y="704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3" y="902"/>
                    <a:pt x="763" y="902"/>
                  </a:cubicBezTo>
                  <a:cubicBezTo>
                    <a:pt x="749" y="902"/>
                    <a:pt x="735" y="902"/>
                    <a:pt x="721" y="900"/>
                  </a:cubicBezTo>
                  <a:cubicBezTo>
                    <a:pt x="148" y="851"/>
                    <a:pt x="66" y="261"/>
                    <a:pt x="344" y="114"/>
                  </a:cubicBezTo>
                  <a:cubicBezTo>
                    <a:pt x="384" y="87"/>
                    <a:pt x="428" y="75"/>
                    <a:pt x="471" y="75"/>
                  </a:cubicBezTo>
                  <a:cubicBezTo>
                    <a:pt x="587" y="75"/>
                    <a:pt x="697" y="162"/>
                    <a:pt x="721" y="294"/>
                  </a:cubicBezTo>
                  <a:cubicBezTo>
                    <a:pt x="732" y="393"/>
                    <a:pt x="647" y="455"/>
                    <a:pt x="595" y="455"/>
                  </a:cubicBezTo>
                  <a:cubicBezTo>
                    <a:pt x="569" y="455"/>
                    <a:pt x="552" y="441"/>
                    <a:pt x="557" y="409"/>
                  </a:cubicBezTo>
                  <a:cubicBezTo>
                    <a:pt x="570" y="335"/>
                    <a:pt x="536" y="270"/>
                    <a:pt x="470" y="270"/>
                  </a:cubicBezTo>
                  <a:cubicBezTo>
                    <a:pt x="448" y="270"/>
                    <a:pt x="422" y="277"/>
                    <a:pt x="394" y="294"/>
                  </a:cubicBezTo>
                  <a:cubicBezTo>
                    <a:pt x="262" y="359"/>
                    <a:pt x="394" y="540"/>
                    <a:pt x="394" y="540"/>
                  </a:cubicBezTo>
                  <a:cubicBezTo>
                    <a:pt x="441" y="578"/>
                    <a:pt x="496" y="595"/>
                    <a:pt x="552" y="595"/>
                  </a:cubicBezTo>
                  <a:cubicBezTo>
                    <a:pt x="687" y="595"/>
                    <a:pt x="820" y="490"/>
                    <a:pt x="820" y="327"/>
                  </a:cubicBezTo>
                  <a:cubicBezTo>
                    <a:pt x="807" y="133"/>
                    <a:pt x="652" y="1"/>
                    <a:pt x="4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2"/>
            <p:cNvSpPr/>
            <p:nvPr/>
          </p:nvSpPr>
          <p:spPr>
            <a:xfrm>
              <a:off x="1426075" y="2496775"/>
              <a:ext cx="100000" cy="218600"/>
            </a:xfrm>
            <a:custGeom>
              <a:rect b="b" l="l" r="r" t="t"/>
              <a:pathLst>
                <a:path extrusionOk="0" h="8744" w="4000">
                  <a:moveTo>
                    <a:pt x="1942" y="1"/>
                  </a:moveTo>
                  <a:cubicBezTo>
                    <a:pt x="1781" y="1"/>
                    <a:pt x="1619" y="24"/>
                    <a:pt x="1459" y="70"/>
                  </a:cubicBezTo>
                  <a:cubicBezTo>
                    <a:pt x="689" y="267"/>
                    <a:pt x="132" y="923"/>
                    <a:pt x="82" y="1693"/>
                  </a:cubicBezTo>
                  <a:cubicBezTo>
                    <a:pt x="0" y="2496"/>
                    <a:pt x="410" y="3283"/>
                    <a:pt x="1017" y="3840"/>
                  </a:cubicBezTo>
                  <a:cubicBezTo>
                    <a:pt x="1607" y="4430"/>
                    <a:pt x="2361" y="4709"/>
                    <a:pt x="2902" y="5217"/>
                  </a:cubicBezTo>
                  <a:cubicBezTo>
                    <a:pt x="3443" y="5692"/>
                    <a:pt x="3770" y="6348"/>
                    <a:pt x="3820" y="7053"/>
                  </a:cubicBezTo>
                  <a:cubicBezTo>
                    <a:pt x="3852" y="7725"/>
                    <a:pt x="3508" y="8397"/>
                    <a:pt x="2918" y="8577"/>
                  </a:cubicBezTo>
                  <a:cubicBezTo>
                    <a:pt x="2796" y="8623"/>
                    <a:pt x="2670" y="8645"/>
                    <a:pt x="2545" y="8645"/>
                  </a:cubicBezTo>
                  <a:cubicBezTo>
                    <a:pt x="2132" y="8645"/>
                    <a:pt x="1734" y="8406"/>
                    <a:pt x="1558" y="8004"/>
                  </a:cubicBezTo>
                  <a:cubicBezTo>
                    <a:pt x="1345" y="7561"/>
                    <a:pt x="1541" y="7037"/>
                    <a:pt x="2000" y="6840"/>
                  </a:cubicBezTo>
                  <a:cubicBezTo>
                    <a:pt x="2082" y="6807"/>
                    <a:pt x="2181" y="6791"/>
                    <a:pt x="2262" y="6791"/>
                  </a:cubicBezTo>
                  <a:cubicBezTo>
                    <a:pt x="2262" y="6791"/>
                    <a:pt x="2292" y="6788"/>
                    <a:pt x="2339" y="6788"/>
                  </a:cubicBezTo>
                  <a:cubicBezTo>
                    <a:pt x="2480" y="6788"/>
                    <a:pt x="2775" y="6815"/>
                    <a:pt x="2885" y="7037"/>
                  </a:cubicBezTo>
                  <a:cubicBezTo>
                    <a:pt x="2885" y="7037"/>
                    <a:pt x="2895" y="7085"/>
                    <a:pt x="2862" y="7085"/>
                  </a:cubicBezTo>
                  <a:cubicBezTo>
                    <a:pt x="2852" y="7085"/>
                    <a:pt x="2839" y="7081"/>
                    <a:pt x="2820" y="7069"/>
                  </a:cubicBezTo>
                  <a:cubicBezTo>
                    <a:pt x="2758" y="7035"/>
                    <a:pt x="2688" y="7018"/>
                    <a:pt x="2617" y="7018"/>
                  </a:cubicBezTo>
                  <a:cubicBezTo>
                    <a:pt x="2517" y="7018"/>
                    <a:pt x="2414" y="7052"/>
                    <a:pt x="2328" y="7119"/>
                  </a:cubicBezTo>
                  <a:cubicBezTo>
                    <a:pt x="2082" y="7364"/>
                    <a:pt x="2131" y="7774"/>
                    <a:pt x="2443" y="7938"/>
                  </a:cubicBezTo>
                  <a:cubicBezTo>
                    <a:pt x="2524" y="7976"/>
                    <a:pt x="2610" y="7994"/>
                    <a:pt x="2692" y="7994"/>
                  </a:cubicBezTo>
                  <a:cubicBezTo>
                    <a:pt x="3007" y="7994"/>
                    <a:pt x="3281" y="7727"/>
                    <a:pt x="3164" y="7233"/>
                  </a:cubicBezTo>
                  <a:cubicBezTo>
                    <a:pt x="3062" y="6914"/>
                    <a:pt x="2755" y="6698"/>
                    <a:pt x="2425" y="6698"/>
                  </a:cubicBezTo>
                  <a:cubicBezTo>
                    <a:pt x="2382" y="6698"/>
                    <a:pt x="2339" y="6701"/>
                    <a:pt x="2295" y="6709"/>
                  </a:cubicBezTo>
                  <a:cubicBezTo>
                    <a:pt x="2181" y="6709"/>
                    <a:pt x="2066" y="6742"/>
                    <a:pt x="1967" y="6791"/>
                  </a:cubicBezTo>
                  <a:cubicBezTo>
                    <a:pt x="1492" y="7004"/>
                    <a:pt x="1295" y="7561"/>
                    <a:pt x="1476" y="8036"/>
                  </a:cubicBezTo>
                  <a:cubicBezTo>
                    <a:pt x="1617" y="8460"/>
                    <a:pt x="2070" y="8743"/>
                    <a:pt x="2560" y="8743"/>
                  </a:cubicBezTo>
                  <a:cubicBezTo>
                    <a:pt x="2695" y="8743"/>
                    <a:pt x="2833" y="8722"/>
                    <a:pt x="2967" y="8676"/>
                  </a:cubicBezTo>
                  <a:cubicBezTo>
                    <a:pt x="3623" y="8495"/>
                    <a:pt x="4000" y="7758"/>
                    <a:pt x="3984" y="7053"/>
                  </a:cubicBezTo>
                  <a:cubicBezTo>
                    <a:pt x="3934" y="6299"/>
                    <a:pt x="3590" y="5594"/>
                    <a:pt x="3016" y="5086"/>
                  </a:cubicBezTo>
                  <a:cubicBezTo>
                    <a:pt x="2443" y="4545"/>
                    <a:pt x="1689" y="4266"/>
                    <a:pt x="1131" y="3709"/>
                  </a:cubicBezTo>
                  <a:cubicBezTo>
                    <a:pt x="558" y="3185"/>
                    <a:pt x="181" y="2431"/>
                    <a:pt x="246" y="1709"/>
                  </a:cubicBezTo>
                  <a:cubicBezTo>
                    <a:pt x="279" y="1250"/>
                    <a:pt x="492" y="841"/>
                    <a:pt x="836" y="546"/>
                  </a:cubicBezTo>
                  <a:cubicBezTo>
                    <a:pt x="1000" y="431"/>
                    <a:pt x="1164" y="333"/>
                    <a:pt x="1361" y="283"/>
                  </a:cubicBezTo>
                  <a:cubicBezTo>
                    <a:pt x="1517" y="240"/>
                    <a:pt x="1677" y="220"/>
                    <a:pt x="1835" y="220"/>
                  </a:cubicBezTo>
                  <a:cubicBezTo>
                    <a:pt x="1976" y="220"/>
                    <a:pt x="2115" y="236"/>
                    <a:pt x="2246" y="267"/>
                  </a:cubicBezTo>
                  <a:cubicBezTo>
                    <a:pt x="3262" y="546"/>
                    <a:pt x="3590" y="1906"/>
                    <a:pt x="2918" y="2562"/>
                  </a:cubicBezTo>
                  <a:cubicBezTo>
                    <a:pt x="2771" y="2709"/>
                    <a:pt x="2607" y="2791"/>
                    <a:pt x="2410" y="2840"/>
                  </a:cubicBezTo>
                  <a:cubicBezTo>
                    <a:pt x="2351" y="2849"/>
                    <a:pt x="2294" y="2853"/>
                    <a:pt x="2241" y="2853"/>
                  </a:cubicBezTo>
                  <a:cubicBezTo>
                    <a:pt x="1773" y="2853"/>
                    <a:pt x="1515" y="2556"/>
                    <a:pt x="1574" y="2365"/>
                  </a:cubicBezTo>
                  <a:cubicBezTo>
                    <a:pt x="1574" y="2365"/>
                    <a:pt x="1574" y="2332"/>
                    <a:pt x="1640" y="2332"/>
                  </a:cubicBezTo>
                  <a:cubicBezTo>
                    <a:pt x="1648" y="2332"/>
                    <a:pt x="1666" y="2333"/>
                    <a:pt x="1693" y="2333"/>
                  </a:cubicBezTo>
                  <a:cubicBezTo>
                    <a:pt x="1824" y="2333"/>
                    <a:pt x="2142" y="2310"/>
                    <a:pt x="2279" y="2037"/>
                  </a:cubicBezTo>
                  <a:cubicBezTo>
                    <a:pt x="2397" y="1669"/>
                    <a:pt x="2114" y="1332"/>
                    <a:pt x="1778" y="1332"/>
                  </a:cubicBezTo>
                  <a:cubicBezTo>
                    <a:pt x="1695" y="1332"/>
                    <a:pt x="1609" y="1353"/>
                    <a:pt x="1525" y="1398"/>
                  </a:cubicBezTo>
                  <a:cubicBezTo>
                    <a:pt x="902" y="1775"/>
                    <a:pt x="1050" y="2709"/>
                    <a:pt x="1754" y="2890"/>
                  </a:cubicBezTo>
                  <a:cubicBezTo>
                    <a:pt x="1928" y="2969"/>
                    <a:pt x="2112" y="3007"/>
                    <a:pt x="2294" y="3007"/>
                  </a:cubicBezTo>
                  <a:cubicBezTo>
                    <a:pt x="2749" y="3007"/>
                    <a:pt x="3192" y="2770"/>
                    <a:pt x="3426" y="2349"/>
                  </a:cubicBezTo>
                  <a:cubicBezTo>
                    <a:pt x="3689" y="1808"/>
                    <a:pt x="3639" y="1168"/>
                    <a:pt x="3295" y="660"/>
                  </a:cubicBezTo>
                  <a:cubicBezTo>
                    <a:pt x="2958" y="235"/>
                    <a:pt x="2458" y="1"/>
                    <a:pt x="19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2"/>
            <p:cNvSpPr/>
            <p:nvPr/>
          </p:nvSpPr>
          <p:spPr>
            <a:xfrm>
              <a:off x="1480975" y="2579650"/>
              <a:ext cx="43000" cy="60275"/>
            </a:xfrm>
            <a:custGeom>
              <a:rect b="b" l="l" r="r" t="t"/>
              <a:pathLst>
                <a:path extrusionOk="0" h="2411" w="1720">
                  <a:moveTo>
                    <a:pt x="214" y="1"/>
                  </a:moveTo>
                  <a:lnTo>
                    <a:pt x="214" y="1"/>
                  </a:lnTo>
                  <a:cubicBezTo>
                    <a:pt x="214" y="1"/>
                    <a:pt x="247" y="99"/>
                    <a:pt x="116" y="476"/>
                  </a:cubicBezTo>
                  <a:cubicBezTo>
                    <a:pt x="1" y="869"/>
                    <a:pt x="329" y="1132"/>
                    <a:pt x="968" y="1410"/>
                  </a:cubicBezTo>
                  <a:cubicBezTo>
                    <a:pt x="1345" y="1607"/>
                    <a:pt x="1607" y="1984"/>
                    <a:pt x="1673" y="2410"/>
                  </a:cubicBezTo>
                  <a:cubicBezTo>
                    <a:pt x="1719" y="521"/>
                    <a:pt x="976" y="343"/>
                    <a:pt x="727" y="343"/>
                  </a:cubicBezTo>
                  <a:cubicBezTo>
                    <a:pt x="713" y="343"/>
                    <a:pt x="700" y="344"/>
                    <a:pt x="689" y="345"/>
                  </a:cubicBezTo>
                  <a:cubicBezTo>
                    <a:pt x="493" y="345"/>
                    <a:pt x="394" y="263"/>
                    <a:pt x="362" y="165"/>
                  </a:cubicBezTo>
                  <a:cubicBezTo>
                    <a:pt x="345" y="66"/>
                    <a:pt x="214" y="1"/>
                    <a:pt x="2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2"/>
            <p:cNvSpPr/>
            <p:nvPr/>
          </p:nvSpPr>
          <p:spPr>
            <a:xfrm>
              <a:off x="1346975" y="2401400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1148" y="1"/>
                  </a:moveTo>
                  <a:lnTo>
                    <a:pt x="1148" y="1"/>
                  </a:lnTo>
                  <a:cubicBezTo>
                    <a:pt x="1247" y="132"/>
                    <a:pt x="1230" y="312"/>
                    <a:pt x="1116" y="410"/>
                  </a:cubicBezTo>
                  <a:cubicBezTo>
                    <a:pt x="902" y="607"/>
                    <a:pt x="362" y="1230"/>
                    <a:pt x="755" y="1853"/>
                  </a:cubicBezTo>
                  <a:cubicBezTo>
                    <a:pt x="1197" y="2541"/>
                    <a:pt x="1788" y="2312"/>
                    <a:pt x="1984" y="2902"/>
                  </a:cubicBezTo>
                  <a:cubicBezTo>
                    <a:pt x="1984" y="2902"/>
                    <a:pt x="2066" y="3180"/>
                    <a:pt x="1870" y="3295"/>
                  </a:cubicBezTo>
                  <a:cubicBezTo>
                    <a:pt x="1840" y="3311"/>
                    <a:pt x="1811" y="3319"/>
                    <a:pt x="1783" y="3319"/>
                  </a:cubicBezTo>
                  <a:cubicBezTo>
                    <a:pt x="1644" y="3319"/>
                    <a:pt x="1542" y="3134"/>
                    <a:pt x="1542" y="2984"/>
                  </a:cubicBezTo>
                  <a:cubicBezTo>
                    <a:pt x="1476" y="2672"/>
                    <a:pt x="1230" y="2443"/>
                    <a:pt x="935" y="2394"/>
                  </a:cubicBezTo>
                  <a:cubicBezTo>
                    <a:pt x="542" y="2345"/>
                    <a:pt x="493" y="2230"/>
                    <a:pt x="493" y="2230"/>
                  </a:cubicBezTo>
                  <a:lnTo>
                    <a:pt x="493" y="2230"/>
                  </a:lnTo>
                  <a:cubicBezTo>
                    <a:pt x="542" y="2377"/>
                    <a:pt x="558" y="2525"/>
                    <a:pt x="525" y="2672"/>
                  </a:cubicBezTo>
                  <a:cubicBezTo>
                    <a:pt x="460" y="2803"/>
                    <a:pt x="165" y="3312"/>
                    <a:pt x="722" y="3689"/>
                  </a:cubicBezTo>
                  <a:cubicBezTo>
                    <a:pt x="1296" y="4066"/>
                    <a:pt x="1591" y="3869"/>
                    <a:pt x="1689" y="4508"/>
                  </a:cubicBezTo>
                  <a:cubicBezTo>
                    <a:pt x="1788" y="5147"/>
                    <a:pt x="1837" y="5918"/>
                    <a:pt x="2181" y="6262"/>
                  </a:cubicBezTo>
                  <a:cubicBezTo>
                    <a:pt x="2066" y="6180"/>
                    <a:pt x="1984" y="6082"/>
                    <a:pt x="1919" y="5967"/>
                  </a:cubicBezTo>
                  <a:cubicBezTo>
                    <a:pt x="1767" y="5632"/>
                    <a:pt x="1445" y="5439"/>
                    <a:pt x="1098" y="5439"/>
                  </a:cubicBezTo>
                  <a:cubicBezTo>
                    <a:pt x="1072" y="5439"/>
                    <a:pt x="1044" y="5440"/>
                    <a:pt x="1017" y="5442"/>
                  </a:cubicBezTo>
                  <a:cubicBezTo>
                    <a:pt x="995" y="5443"/>
                    <a:pt x="973" y="5443"/>
                    <a:pt x="951" y="5443"/>
                  </a:cubicBezTo>
                  <a:cubicBezTo>
                    <a:pt x="438" y="5443"/>
                    <a:pt x="376" y="5258"/>
                    <a:pt x="329" y="5147"/>
                  </a:cubicBezTo>
                  <a:lnTo>
                    <a:pt x="329" y="5147"/>
                  </a:lnTo>
                  <a:cubicBezTo>
                    <a:pt x="329" y="5147"/>
                    <a:pt x="1" y="6131"/>
                    <a:pt x="935" y="6623"/>
                  </a:cubicBezTo>
                  <a:cubicBezTo>
                    <a:pt x="1870" y="7114"/>
                    <a:pt x="1804" y="6754"/>
                    <a:pt x="3083" y="7803"/>
                  </a:cubicBezTo>
                  <a:cubicBezTo>
                    <a:pt x="4132" y="8672"/>
                    <a:pt x="4345" y="8704"/>
                    <a:pt x="4345" y="8704"/>
                  </a:cubicBezTo>
                  <a:cubicBezTo>
                    <a:pt x="4317" y="8700"/>
                    <a:pt x="4290" y="8698"/>
                    <a:pt x="4263" y="8698"/>
                  </a:cubicBezTo>
                  <a:cubicBezTo>
                    <a:pt x="4082" y="8698"/>
                    <a:pt x="3920" y="8791"/>
                    <a:pt x="3820" y="8934"/>
                  </a:cubicBezTo>
                  <a:cubicBezTo>
                    <a:pt x="3623" y="9229"/>
                    <a:pt x="3722" y="9655"/>
                    <a:pt x="4050" y="9803"/>
                  </a:cubicBezTo>
                  <a:cubicBezTo>
                    <a:pt x="4050" y="9803"/>
                    <a:pt x="3935" y="9606"/>
                    <a:pt x="4132" y="9589"/>
                  </a:cubicBezTo>
                  <a:cubicBezTo>
                    <a:pt x="4144" y="9587"/>
                    <a:pt x="4156" y="9587"/>
                    <a:pt x="4168" y="9587"/>
                  </a:cubicBezTo>
                  <a:cubicBezTo>
                    <a:pt x="4288" y="9587"/>
                    <a:pt x="4428" y="9670"/>
                    <a:pt x="4581" y="9670"/>
                  </a:cubicBezTo>
                  <a:cubicBezTo>
                    <a:pt x="4673" y="9670"/>
                    <a:pt x="4770" y="9639"/>
                    <a:pt x="4869" y="9540"/>
                  </a:cubicBezTo>
                  <a:cubicBezTo>
                    <a:pt x="4996" y="9427"/>
                    <a:pt x="5196" y="9329"/>
                    <a:pt x="5426" y="9329"/>
                  </a:cubicBezTo>
                  <a:cubicBezTo>
                    <a:pt x="5730" y="9329"/>
                    <a:pt x="6086" y="9500"/>
                    <a:pt x="6394" y="10032"/>
                  </a:cubicBezTo>
                  <a:cubicBezTo>
                    <a:pt x="6394" y="10032"/>
                    <a:pt x="6164" y="9229"/>
                    <a:pt x="4836" y="8704"/>
                  </a:cubicBezTo>
                  <a:cubicBezTo>
                    <a:pt x="3132" y="7983"/>
                    <a:pt x="2050" y="6278"/>
                    <a:pt x="2132" y="4426"/>
                  </a:cubicBezTo>
                  <a:cubicBezTo>
                    <a:pt x="2230" y="2197"/>
                    <a:pt x="3509" y="673"/>
                    <a:pt x="11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2"/>
            <p:cNvSpPr/>
            <p:nvPr/>
          </p:nvSpPr>
          <p:spPr>
            <a:xfrm>
              <a:off x="1393300" y="2337975"/>
              <a:ext cx="72950" cy="268750"/>
            </a:xfrm>
            <a:custGeom>
              <a:rect b="b" l="l" r="r" t="t"/>
              <a:pathLst>
                <a:path extrusionOk="0" h="10750" w="2918">
                  <a:moveTo>
                    <a:pt x="1310" y="1"/>
                  </a:moveTo>
                  <a:cubicBezTo>
                    <a:pt x="726" y="1"/>
                    <a:pt x="172" y="381"/>
                    <a:pt x="99" y="915"/>
                  </a:cubicBezTo>
                  <a:cubicBezTo>
                    <a:pt x="0" y="1456"/>
                    <a:pt x="426" y="1964"/>
                    <a:pt x="984" y="1964"/>
                  </a:cubicBezTo>
                  <a:cubicBezTo>
                    <a:pt x="991" y="1964"/>
                    <a:pt x="998" y="1964"/>
                    <a:pt x="1006" y="1964"/>
                  </a:cubicBezTo>
                  <a:cubicBezTo>
                    <a:pt x="1565" y="1964"/>
                    <a:pt x="1850" y="1354"/>
                    <a:pt x="1639" y="1079"/>
                  </a:cubicBezTo>
                  <a:cubicBezTo>
                    <a:pt x="1563" y="961"/>
                    <a:pt x="1445" y="908"/>
                    <a:pt x="1328" y="908"/>
                  </a:cubicBezTo>
                  <a:cubicBezTo>
                    <a:pt x="1121" y="908"/>
                    <a:pt x="913" y="1073"/>
                    <a:pt x="934" y="1325"/>
                  </a:cubicBezTo>
                  <a:cubicBezTo>
                    <a:pt x="951" y="1636"/>
                    <a:pt x="1295" y="1620"/>
                    <a:pt x="1344" y="1652"/>
                  </a:cubicBezTo>
                  <a:cubicBezTo>
                    <a:pt x="1377" y="1702"/>
                    <a:pt x="1344" y="1751"/>
                    <a:pt x="1344" y="1751"/>
                  </a:cubicBezTo>
                  <a:cubicBezTo>
                    <a:pt x="1295" y="1816"/>
                    <a:pt x="1230" y="1866"/>
                    <a:pt x="1164" y="1898"/>
                  </a:cubicBezTo>
                  <a:cubicBezTo>
                    <a:pt x="1148" y="1915"/>
                    <a:pt x="1115" y="1915"/>
                    <a:pt x="1098" y="1915"/>
                  </a:cubicBezTo>
                  <a:cubicBezTo>
                    <a:pt x="1065" y="1919"/>
                    <a:pt x="1031" y="1920"/>
                    <a:pt x="999" y="1920"/>
                  </a:cubicBezTo>
                  <a:cubicBezTo>
                    <a:pt x="473" y="1920"/>
                    <a:pt x="72" y="1439"/>
                    <a:pt x="180" y="915"/>
                  </a:cubicBezTo>
                  <a:cubicBezTo>
                    <a:pt x="252" y="443"/>
                    <a:pt x="747" y="119"/>
                    <a:pt x="1265" y="119"/>
                  </a:cubicBezTo>
                  <a:cubicBezTo>
                    <a:pt x="1574" y="119"/>
                    <a:pt x="1892" y="235"/>
                    <a:pt x="2131" y="505"/>
                  </a:cubicBezTo>
                  <a:cubicBezTo>
                    <a:pt x="2754" y="1243"/>
                    <a:pt x="2606" y="2423"/>
                    <a:pt x="2246" y="3439"/>
                  </a:cubicBezTo>
                  <a:cubicBezTo>
                    <a:pt x="1426" y="5455"/>
                    <a:pt x="541" y="7504"/>
                    <a:pt x="1148" y="8979"/>
                  </a:cubicBezTo>
                  <a:cubicBezTo>
                    <a:pt x="1426" y="9733"/>
                    <a:pt x="1967" y="10356"/>
                    <a:pt x="2672" y="10750"/>
                  </a:cubicBezTo>
                  <a:cubicBezTo>
                    <a:pt x="2000" y="10323"/>
                    <a:pt x="1492" y="9701"/>
                    <a:pt x="1230" y="8947"/>
                  </a:cubicBezTo>
                  <a:cubicBezTo>
                    <a:pt x="672" y="7504"/>
                    <a:pt x="1557" y="5554"/>
                    <a:pt x="2393" y="3505"/>
                  </a:cubicBezTo>
                  <a:cubicBezTo>
                    <a:pt x="2770" y="2472"/>
                    <a:pt x="2918" y="1226"/>
                    <a:pt x="2246" y="407"/>
                  </a:cubicBezTo>
                  <a:cubicBezTo>
                    <a:pt x="1979" y="122"/>
                    <a:pt x="1640" y="1"/>
                    <a:pt x="13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2"/>
            <p:cNvSpPr/>
            <p:nvPr/>
          </p:nvSpPr>
          <p:spPr>
            <a:xfrm>
              <a:off x="1478525" y="2416575"/>
              <a:ext cx="94675" cy="93450"/>
            </a:xfrm>
            <a:custGeom>
              <a:rect b="b" l="l" r="r" t="t"/>
              <a:pathLst>
                <a:path extrusionOk="0" h="3738" w="3787">
                  <a:moveTo>
                    <a:pt x="509" y="0"/>
                  </a:moveTo>
                  <a:cubicBezTo>
                    <a:pt x="509" y="0"/>
                    <a:pt x="279" y="66"/>
                    <a:pt x="148" y="672"/>
                  </a:cubicBezTo>
                  <a:cubicBezTo>
                    <a:pt x="1" y="1262"/>
                    <a:pt x="279" y="1492"/>
                    <a:pt x="1066" y="1852"/>
                  </a:cubicBezTo>
                  <a:cubicBezTo>
                    <a:pt x="1836" y="2213"/>
                    <a:pt x="1886" y="3508"/>
                    <a:pt x="1886" y="3508"/>
                  </a:cubicBezTo>
                  <a:lnTo>
                    <a:pt x="1902" y="3737"/>
                  </a:lnTo>
                  <a:lnTo>
                    <a:pt x="1918" y="3508"/>
                  </a:lnTo>
                  <a:cubicBezTo>
                    <a:pt x="1918" y="3508"/>
                    <a:pt x="1951" y="2213"/>
                    <a:pt x="2738" y="1852"/>
                  </a:cubicBezTo>
                  <a:cubicBezTo>
                    <a:pt x="3525" y="1492"/>
                    <a:pt x="3787" y="1262"/>
                    <a:pt x="3656" y="672"/>
                  </a:cubicBezTo>
                  <a:cubicBezTo>
                    <a:pt x="3508" y="66"/>
                    <a:pt x="3279" y="0"/>
                    <a:pt x="3279" y="0"/>
                  </a:cubicBezTo>
                  <a:lnTo>
                    <a:pt x="3279" y="0"/>
                  </a:lnTo>
                  <a:cubicBezTo>
                    <a:pt x="3279" y="0"/>
                    <a:pt x="3292" y="255"/>
                    <a:pt x="3125" y="255"/>
                  </a:cubicBezTo>
                  <a:cubicBezTo>
                    <a:pt x="3107" y="255"/>
                    <a:pt x="3088" y="252"/>
                    <a:pt x="3066" y="246"/>
                  </a:cubicBezTo>
                  <a:cubicBezTo>
                    <a:pt x="2961" y="223"/>
                    <a:pt x="2826" y="171"/>
                    <a:pt x="2698" y="171"/>
                  </a:cubicBezTo>
                  <a:cubicBezTo>
                    <a:pt x="2544" y="171"/>
                    <a:pt x="2400" y="246"/>
                    <a:pt x="2328" y="541"/>
                  </a:cubicBezTo>
                  <a:cubicBezTo>
                    <a:pt x="2200" y="1067"/>
                    <a:pt x="2150" y="1640"/>
                    <a:pt x="1936" y="1640"/>
                  </a:cubicBezTo>
                  <a:cubicBezTo>
                    <a:pt x="1930" y="1640"/>
                    <a:pt x="1924" y="1640"/>
                    <a:pt x="1918" y="1639"/>
                  </a:cubicBezTo>
                  <a:lnTo>
                    <a:pt x="1869" y="1639"/>
                  </a:lnTo>
                  <a:cubicBezTo>
                    <a:pt x="1863" y="1640"/>
                    <a:pt x="1857" y="1640"/>
                    <a:pt x="1851" y="1640"/>
                  </a:cubicBezTo>
                  <a:cubicBezTo>
                    <a:pt x="1637" y="1640"/>
                    <a:pt x="1587" y="1067"/>
                    <a:pt x="1459" y="541"/>
                  </a:cubicBezTo>
                  <a:cubicBezTo>
                    <a:pt x="1397" y="246"/>
                    <a:pt x="1252" y="171"/>
                    <a:pt x="1095" y="171"/>
                  </a:cubicBezTo>
                  <a:cubicBezTo>
                    <a:pt x="965" y="171"/>
                    <a:pt x="826" y="223"/>
                    <a:pt x="722" y="246"/>
                  </a:cubicBezTo>
                  <a:cubicBezTo>
                    <a:pt x="700" y="252"/>
                    <a:pt x="680" y="255"/>
                    <a:pt x="663" y="255"/>
                  </a:cubicBezTo>
                  <a:cubicBezTo>
                    <a:pt x="495" y="255"/>
                    <a:pt x="509" y="0"/>
                    <a:pt x="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2"/>
            <p:cNvSpPr/>
            <p:nvPr/>
          </p:nvSpPr>
          <p:spPr>
            <a:xfrm>
              <a:off x="1508850" y="2351825"/>
              <a:ext cx="34025" cy="84425"/>
            </a:xfrm>
            <a:custGeom>
              <a:rect b="b" l="l" r="r" t="t"/>
              <a:pathLst>
                <a:path extrusionOk="0" h="3377" w="1361">
                  <a:moveTo>
                    <a:pt x="689" y="0"/>
                  </a:moveTo>
                  <a:lnTo>
                    <a:pt x="640" y="328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1" y="1754"/>
                    <a:pt x="296" y="2164"/>
                  </a:cubicBezTo>
                  <a:cubicBezTo>
                    <a:pt x="492" y="2426"/>
                    <a:pt x="607" y="2721"/>
                    <a:pt x="640" y="3049"/>
                  </a:cubicBezTo>
                  <a:cubicBezTo>
                    <a:pt x="656" y="3131"/>
                    <a:pt x="673" y="3377"/>
                    <a:pt x="673" y="3377"/>
                  </a:cubicBezTo>
                  <a:cubicBezTo>
                    <a:pt x="689" y="3377"/>
                    <a:pt x="705" y="3131"/>
                    <a:pt x="705" y="3049"/>
                  </a:cubicBezTo>
                  <a:cubicBezTo>
                    <a:pt x="755" y="2721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5" y="607"/>
                    <a:pt x="722" y="328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2"/>
            <p:cNvSpPr/>
            <p:nvPr/>
          </p:nvSpPr>
          <p:spPr>
            <a:xfrm>
              <a:off x="1456000" y="2328050"/>
              <a:ext cx="69675" cy="204100"/>
            </a:xfrm>
            <a:custGeom>
              <a:rect b="b" l="l" r="r" t="t"/>
              <a:pathLst>
                <a:path extrusionOk="0" h="8164" w="2787">
                  <a:moveTo>
                    <a:pt x="2082" y="1"/>
                  </a:moveTo>
                  <a:cubicBezTo>
                    <a:pt x="2426" y="1115"/>
                    <a:pt x="967" y="1295"/>
                    <a:pt x="443" y="2918"/>
                  </a:cubicBezTo>
                  <a:cubicBezTo>
                    <a:pt x="0" y="4295"/>
                    <a:pt x="279" y="5229"/>
                    <a:pt x="1574" y="6147"/>
                  </a:cubicBezTo>
                  <a:cubicBezTo>
                    <a:pt x="2721" y="6934"/>
                    <a:pt x="2770" y="7999"/>
                    <a:pt x="2770" y="8163"/>
                  </a:cubicBezTo>
                  <a:cubicBezTo>
                    <a:pt x="2787" y="7655"/>
                    <a:pt x="2623" y="7163"/>
                    <a:pt x="2344" y="6754"/>
                  </a:cubicBezTo>
                  <a:cubicBezTo>
                    <a:pt x="2033" y="6328"/>
                    <a:pt x="1639" y="6082"/>
                    <a:pt x="1049" y="5574"/>
                  </a:cubicBezTo>
                  <a:cubicBezTo>
                    <a:pt x="885" y="5410"/>
                    <a:pt x="738" y="5197"/>
                    <a:pt x="656" y="4983"/>
                  </a:cubicBezTo>
                  <a:cubicBezTo>
                    <a:pt x="328" y="4147"/>
                    <a:pt x="984" y="3279"/>
                    <a:pt x="1311" y="2902"/>
                  </a:cubicBezTo>
                  <a:cubicBezTo>
                    <a:pt x="1721" y="2443"/>
                    <a:pt x="2442" y="1967"/>
                    <a:pt x="2573" y="1082"/>
                  </a:cubicBezTo>
                  <a:cubicBezTo>
                    <a:pt x="2721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2"/>
            <p:cNvSpPr/>
            <p:nvPr/>
          </p:nvSpPr>
          <p:spPr>
            <a:xfrm>
              <a:off x="1380825" y="2092125"/>
              <a:ext cx="60850" cy="136775"/>
            </a:xfrm>
            <a:custGeom>
              <a:rect b="b" l="l" r="r" t="t"/>
              <a:pathLst>
                <a:path extrusionOk="0" h="5471" w="2434">
                  <a:moveTo>
                    <a:pt x="1008" y="1"/>
                  </a:moveTo>
                  <a:cubicBezTo>
                    <a:pt x="659" y="1"/>
                    <a:pt x="0" y="565"/>
                    <a:pt x="302" y="2438"/>
                  </a:cubicBezTo>
                  <a:cubicBezTo>
                    <a:pt x="614" y="4455"/>
                    <a:pt x="2171" y="5422"/>
                    <a:pt x="2433" y="5471"/>
                  </a:cubicBezTo>
                  <a:cubicBezTo>
                    <a:pt x="2433" y="5471"/>
                    <a:pt x="925" y="4471"/>
                    <a:pt x="794" y="2815"/>
                  </a:cubicBezTo>
                  <a:cubicBezTo>
                    <a:pt x="663" y="1144"/>
                    <a:pt x="1171" y="1094"/>
                    <a:pt x="1319" y="734"/>
                  </a:cubicBezTo>
                  <a:cubicBezTo>
                    <a:pt x="1483" y="373"/>
                    <a:pt x="1417" y="111"/>
                    <a:pt x="1089" y="13"/>
                  </a:cubicBezTo>
                  <a:cubicBezTo>
                    <a:pt x="1065" y="5"/>
                    <a:pt x="1037" y="1"/>
                    <a:pt x="10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2"/>
            <p:cNvSpPr/>
            <p:nvPr/>
          </p:nvSpPr>
          <p:spPr>
            <a:xfrm>
              <a:off x="1353950" y="2054825"/>
              <a:ext cx="131975" cy="177350"/>
            </a:xfrm>
            <a:custGeom>
              <a:rect b="b" l="l" r="r" t="t"/>
              <a:pathLst>
                <a:path extrusionOk="0" h="7094" w="5279">
                  <a:moveTo>
                    <a:pt x="3600" y="0"/>
                  </a:moveTo>
                  <a:cubicBezTo>
                    <a:pt x="3385" y="0"/>
                    <a:pt x="3186" y="27"/>
                    <a:pt x="3017" y="62"/>
                  </a:cubicBezTo>
                  <a:cubicBezTo>
                    <a:pt x="2590" y="128"/>
                    <a:pt x="2181" y="292"/>
                    <a:pt x="1820" y="554"/>
                  </a:cubicBezTo>
                  <a:cubicBezTo>
                    <a:pt x="1" y="1898"/>
                    <a:pt x="328" y="4291"/>
                    <a:pt x="869" y="5438"/>
                  </a:cubicBezTo>
                  <a:cubicBezTo>
                    <a:pt x="1164" y="6110"/>
                    <a:pt x="1656" y="6684"/>
                    <a:pt x="2263" y="7094"/>
                  </a:cubicBezTo>
                  <a:cubicBezTo>
                    <a:pt x="1673" y="6668"/>
                    <a:pt x="1214" y="6078"/>
                    <a:pt x="951" y="5389"/>
                  </a:cubicBezTo>
                  <a:cubicBezTo>
                    <a:pt x="443" y="4242"/>
                    <a:pt x="197" y="1947"/>
                    <a:pt x="1918" y="685"/>
                  </a:cubicBezTo>
                  <a:cubicBezTo>
                    <a:pt x="2341" y="370"/>
                    <a:pt x="2893" y="178"/>
                    <a:pt x="3405" y="178"/>
                  </a:cubicBezTo>
                  <a:cubicBezTo>
                    <a:pt x="3825" y="178"/>
                    <a:pt x="4218" y="307"/>
                    <a:pt x="4492" y="603"/>
                  </a:cubicBezTo>
                  <a:cubicBezTo>
                    <a:pt x="5138" y="1233"/>
                    <a:pt x="4670" y="2292"/>
                    <a:pt x="3967" y="2292"/>
                  </a:cubicBezTo>
                  <a:cubicBezTo>
                    <a:pt x="3956" y="2292"/>
                    <a:pt x="3945" y="2292"/>
                    <a:pt x="3935" y="2291"/>
                  </a:cubicBezTo>
                  <a:cubicBezTo>
                    <a:pt x="3905" y="2295"/>
                    <a:pt x="3875" y="2296"/>
                    <a:pt x="3845" y="2296"/>
                  </a:cubicBezTo>
                  <a:cubicBezTo>
                    <a:pt x="3584" y="2296"/>
                    <a:pt x="3344" y="2168"/>
                    <a:pt x="3197" y="1947"/>
                  </a:cubicBezTo>
                  <a:cubicBezTo>
                    <a:pt x="3148" y="1832"/>
                    <a:pt x="3131" y="1701"/>
                    <a:pt x="3131" y="1586"/>
                  </a:cubicBezTo>
                  <a:cubicBezTo>
                    <a:pt x="3161" y="1329"/>
                    <a:pt x="3244" y="1251"/>
                    <a:pt x="3299" y="1251"/>
                  </a:cubicBezTo>
                  <a:cubicBezTo>
                    <a:pt x="3334" y="1251"/>
                    <a:pt x="3357" y="1285"/>
                    <a:pt x="3344" y="1324"/>
                  </a:cubicBezTo>
                  <a:cubicBezTo>
                    <a:pt x="3301" y="1556"/>
                    <a:pt x="3488" y="1762"/>
                    <a:pt x="3712" y="1762"/>
                  </a:cubicBezTo>
                  <a:cubicBezTo>
                    <a:pt x="3742" y="1762"/>
                    <a:pt x="3773" y="1758"/>
                    <a:pt x="3803" y="1750"/>
                  </a:cubicBezTo>
                  <a:cubicBezTo>
                    <a:pt x="4213" y="1701"/>
                    <a:pt x="4312" y="1144"/>
                    <a:pt x="3951" y="947"/>
                  </a:cubicBezTo>
                  <a:cubicBezTo>
                    <a:pt x="3857" y="900"/>
                    <a:pt x="3759" y="879"/>
                    <a:pt x="3663" y="879"/>
                  </a:cubicBezTo>
                  <a:cubicBezTo>
                    <a:pt x="3354" y="879"/>
                    <a:pt x="3067" y="1102"/>
                    <a:pt x="3017" y="1439"/>
                  </a:cubicBezTo>
                  <a:cubicBezTo>
                    <a:pt x="2967" y="1767"/>
                    <a:pt x="3131" y="2095"/>
                    <a:pt x="3426" y="2259"/>
                  </a:cubicBezTo>
                  <a:lnTo>
                    <a:pt x="3443" y="2275"/>
                  </a:lnTo>
                  <a:lnTo>
                    <a:pt x="3459" y="2275"/>
                  </a:lnTo>
                  <a:cubicBezTo>
                    <a:pt x="3558" y="2324"/>
                    <a:pt x="3656" y="2357"/>
                    <a:pt x="3754" y="2390"/>
                  </a:cubicBezTo>
                  <a:cubicBezTo>
                    <a:pt x="3850" y="2411"/>
                    <a:pt x="3944" y="2422"/>
                    <a:pt x="4037" y="2422"/>
                  </a:cubicBezTo>
                  <a:cubicBezTo>
                    <a:pt x="4647" y="2422"/>
                    <a:pt x="5173" y="1982"/>
                    <a:pt x="5229" y="1455"/>
                  </a:cubicBezTo>
                  <a:cubicBezTo>
                    <a:pt x="5279" y="1062"/>
                    <a:pt x="5115" y="652"/>
                    <a:pt x="4803" y="374"/>
                  </a:cubicBezTo>
                  <a:cubicBezTo>
                    <a:pt x="4423" y="88"/>
                    <a:pt x="3988" y="0"/>
                    <a:pt x="36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2"/>
            <p:cNvSpPr/>
            <p:nvPr/>
          </p:nvSpPr>
          <p:spPr>
            <a:xfrm>
              <a:off x="1434675" y="2008325"/>
              <a:ext cx="182375" cy="128375"/>
            </a:xfrm>
            <a:custGeom>
              <a:rect b="b" l="l" r="r" t="t"/>
              <a:pathLst>
                <a:path extrusionOk="0" h="5135" w="7295">
                  <a:moveTo>
                    <a:pt x="1741" y="0"/>
                  </a:moveTo>
                  <a:cubicBezTo>
                    <a:pt x="1344" y="0"/>
                    <a:pt x="955" y="172"/>
                    <a:pt x="689" y="496"/>
                  </a:cubicBezTo>
                  <a:cubicBezTo>
                    <a:pt x="604" y="628"/>
                    <a:pt x="454" y="701"/>
                    <a:pt x="304" y="701"/>
                  </a:cubicBezTo>
                  <a:cubicBezTo>
                    <a:pt x="194" y="701"/>
                    <a:pt x="84" y="661"/>
                    <a:pt x="1" y="578"/>
                  </a:cubicBezTo>
                  <a:lnTo>
                    <a:pt x="1" y="578"/>
                  </a:lnTo>
                  <a:cubicBezTo>
                    <a:pt x="33" y="955"/>
                    <a:pt x="50" y="1021"/>
                    <a:pt x="1755" y="1742"/>
                  </a:cubicBezTo>
                  <a:cubicBezTo>
                    <a:pt x="3066" y="2283"/>
                    <a:pt x="3508" y="4250"/>
                    <a:pt x="3640" y="5135"/>
                  </a:cubicBezTo>
                  <a:cubicBezTo>
                    <a:pt x="3787" y="4250"/>
                    <a:pt x="4230" y="2283"/>
                    <a:pt x="5541" y="1742"/>
                  </a:cubicBezTo>
                  <a:cubicBezTo>
                    <a:pt x="7246" y="1021"/>
                    <a:pt x="7262" y="955"/>
                    <a:pt x="7295" y="578"/>
                  </a:cubicBezTo>
                  <a:lnTo>
                    <a:pt x="7295" y="578"/>
                  </a:lnTo>
                  <a:cubicBezTo>
                    <a:pt x="7211" y="661"/>
                    <a:pt x="7102" y="701"/>
                    <a:pt x="6991" y="701"/>
                  </a:cubicBezTo>
                  <a:cubicBezTo>
                    <a:pt x="6842" y="701"/>
                    <a:pt x="6691" y="628"/>
                    <a:pt x="6606" y="496"/>
                  </a:cubicBezTo>
                  <a:cubicBezTo>
                    <a:pt x="6341" y="172"/>
                    <a:pt x="5951" y="0"/>
                    <a:pt x="5555" y="0"/>
                  </a:cubicBezTo>
                  <a:cubicBezTo>
                    <a:pt x="5290" y="0"/>
                    <a:pt x="5023" y="76"/>
                    <a:pt x="4787" y="234"/>
                  </a:cubicBezTo>
                  <a:cubicBezTo>
                    <a:pt x="4213" y="644"/>
                    <a:pt x="3836" y="1447"/>
                    <a:pt x="3656" y="2660"/>
                  </a:cubicBezTo>
                  <a:cubicBezTo>
                    <a:pt x="3459" y="1447"/>
                    <a:pt x="3082" y="627"/>
                    <a:pt x="2509" y="234"/>
                  </a:cubicBezTo>
                  <a:cubicBezTo>
                    <a:pt x="2273" y="76"/>
                    <a:pt x="2005" y="0"/>
                    <a:pt x="17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2"/>
            <p:cNvSpPr/>
            <p:nvPr/>
          </p:nvSpPr>
          <p:spPr>
            <a:xfrm>
              <a:off x="1492450" y="1936700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45" y="1"/>
                  </a:moveTo>
                  <a:cubicBezTo>
                    <a:pt x="1263" y="165"/>
                    <a:pt x="1148" y="312"/>
                    <a:pt x="1017" y="427"/>
                  </a:cubicBezTo>
                  <a:cubicBezTo>
                    <a:pt x="575" y="853"/>
                    <a:pt x="1" y="1722"/>
                    <a:pt x="738" y="2919"/>
                  </a:cubicBezTo>
                  <a:cubicBezTo>
                    <a:pt x="1017" y="3394"/>
                    <a:pt x="1230" y="3902"/>
                    <a:pt x="1345" y="4443"/>
                  </a:cubicBezTo>
                  <a:cubicBezTo>
                    <a:pt x="1460" y="3902"/>
                    <a:pt x="1656" y="3394"/>
                    <a:pt x="1951" y="2919"/>
                  </a:cubicBezTo>
                  <a:cubicBezTo>
                    <a:pt x="2673" y="1722"/>
                    <a:pt x="2115" y="870"/>
                    <a:pt x="1673" y="427"/>
                  </a:cubicBezTo>
                  <a:cubicBezTo>
                    <a:pt x="1542" y="312"/>
                    <a:pt x="1427" y="165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2"/>
            <p:cNvSpPr/>
            <p:nvPr/>
          </p:nvSpPr>
          <p:spPr>
            <a:xfrm>
              <a:off x="1449425" y="1832150"/>
              <a:ext cx="152875" cy="167700"/>
            </a:xfrm>
            <a:custGeom>
              <a:rect b="b" l="l" r="r" t="t"/>
              <a:pathLst>
                <a:path extrusionOk="0" h="6708" w="6115">
                  <a:moveTo>
                    <a:pt x="1900" y="6703"/>
                  </a:moveTo>
                  <a:cubicBezTo>
                    <a:pt x="1901" y="6704"/>
                    <a:pt x="1901" y="6706"/>
                    <a:pt x="1902" y="6707"/>
                  </a:cubicBezTo>
                  <a:cubicBezTo>
                    <a:pt x="1902" y="6706"/>
                    <a:pt x="1901" y="6704"/>
                    <a:pt x="1900" y="6703"/>
                  </a:cubicBezTo>
                  <a:close/>
                  <a:moveTo>
                    <a:pt x="1593" y="0"/>
                  </a:moveTo>
                  <a:cubicBezTo>
                    <a:pt x="1195" y="0"/>
                    <a:pt x="805" y="155"/>
                    <a:pt x="574" y="446"/>
                  </a:cubicBezTo>
                  <a:cubicBezTo>
                    <a:pt x="1" y="1101"/>
                    <a:pt x="476" y="2068"/>
                    <a:pt x="1132" y="2101"/>
                  </a:cubicBezTo>
                  <a:cubicBezTo>
                    <a:pt x="1150" y="2102"/>
                    <a:pt x="1169" y="2103"/>
                    <a:pt x="1187" y="2103"/>
                  </a:cubicBezTo>
                  <a:cubicBezTo>
                    <a:pt x="1785" y="2103"/>
                    <a:pt x="2013" y="1584"/>
                    <a:pt x="1886" y="1282"/>
                  </a:cubicBezTo>
                  <a:cubicBezTo>
                    <a:pt x="1830" y="1113"/>
                    <a:pt x="1677" y="993"/>
                    <a:pt x="1500" y="993"/>
                  </a:cubicBezTo>
                  <a:cubicBezTo>
                    <a:pt x="1471" y="993"/>
                    <a:pt x="1441" y="996"/>
                    <a:pt x="1410" y="1003"/>
                  </a:cubicBezTo>
                  <a:cubicBezTo>
                    <a:pt x="1263" y="1019"/>
                    <a:pt x="1148" y="1167"/>
                    <a:pt x="1165" y="1314"/>
                  </a:cubicBezTo>
                  <a:cubicBezTo>
                    <a:pt x="1165" y="1470"/>
                    <a:pt x="1289" y="1567"/>
                    <a:pt x="1414" y="1567"/>
                  </a:cubicBezTo>
                  <a:cubicBezTo>
                    <a:pt x="1487" y="1567"/>
                    <a:pt x="1559" y="1534"/>
                    <a:pt x="1607" y="1462"/>
                  </a:cubicBezTo>
                  <a:cubicBezTo>
                    <a:pt x="1647" y="1399"/>
                    <a:pt x="1691" y="1374"/>
                    <a:pt x="1729" y="1374"/>
                  </a:cubicBezTo>
                  <a:cubicBezTo>
                    <a:pt x="1802" y="1374"/>
                    <a:pt x="1858" y="1464"/>
                    <a:pt x="1837" y="1560"/>
                  </a:cubicBezTo>
                  <a:cubicBezTo>
                    <a:pt x="1747" y="1791"/>
                    <a:pt x="1517" y="1941"/>
                    <a:pt x="1272" y="1941"/>
                  </a:cubicBezTo>
                  <a:cubicBezTo>
                    <a:pt x="1204" y="1941"/>
                    <a:pt x="1134" y="1930"/>
                    <a:pt x="1066" y="1904"/>
                  </a:cubicBezTo>
                  <a:cubicBezTo>
                    <a:pt x="656" y="1790"/>
                    <a:pt x="460" y="1052"/>
                    <a:pt x="1017" y="659"/>
                  </a:cubicBezTo>
                  <a:cubicBezTo>
                    <a:pt x="1143" y="566"/>
                    <a:pt x="1328" y="517"/>
                    <a:pt x="1534" y="517"/>
                  </a:cubicBezTo>
                  <a:cubicBezTo>
                    <a:pt x="2130" y="517"/>
                    <a:pt x="2902" y="930"/>
                    <a:pt x="2951" y="1904"/>
                  </a:cubicBezTo>
                  <a:cubicBezTo>
                    <a:pt x="2951" y="3085"/>
                    <a:pt x="2033" y="4117"/>
                    <a:pt x="1771" y="4888"/>
                  </a:cubicBezTo>
                  <a:cubicBezTo>
                    <a:pt x="1417" y="5950"/>
                    <a:pt x="1853" y="6617"/>
                    <a:pt x="1900" y="6703"/>
                  </a:cubicBezTo>
                  <a:lnTo>
                    <a:pt x="1900" y="6703"/>
                  </a:lnTo>
                  <a:cubicBezTo>
                    <a:pt x="1607" y="6146"/>
                    <a:pt x="1591" y="5493"/>
                    <a:pt x="1853" y="4920"/>
                  </a:cubicBezTo>
                  <a:cubicBezTo>
                    <a:pt x="2050" y="4396"/>
                    <a:pt x="2492" y="3839"/>
                    <a:pt x="2804" y="3134"/>
                  </a:cubicBezTo>
                  <a:cubicBezTo>
                    <a:pt x="2918" y="2921"/>
                    <a:pt x="3000" y="2675"/>
                    <a:pt x="3066" y="2429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66" y="4396"/>
                    <a:pt x="4263" y="4920"/>
                  </a:cubicBezTo>
                  <a:cubicBezTo>
                    <a:pt x="4525" y="5494"/>
                    <a:pt x="4508" y="6150"/>
                    <a:pt x="4213" y="6707"/>
                  </a:cubicBezTo>
                  <a:cubicBezTo>
                    <a:pt x="4246" y="6658"/>
                    <a:pt x="4705" y="5970"/>
                    <a:pt x="4344" y="4888"/>
                  </a:cubicBezTo>
                  <a:cubicBezTo>
                    <a:pt x="4099" y="4117"/>
                    <a:pt x="3164" y="3068"/>
                    <a:pt x="3164" y="1904"/>
                  </a:cubicBezTo>
                  <a:cubicBezTo>
                    <a:pt x="3213" y="930"/>
                    <a:pt x="3986" y="517"/>
                    <a:pt x="4582" y="517"/>
                  </a:cubicBezTo>
                  <a:cubicBezTo>
                    <a:pt x="4787" y="517"/>
                    <a:pt x="4972" y="566"/>
                    <a:pt x="5098" y="659"/>
                  </a:cubicBezTo>
                  <a:cubicBezTo>
                    <a:pt x="5672" y="1052"/>
                    <a:pt x="5459" y="1790"/>
                    <a:pt x="5049" y="1904"/>
                  </a:cubicBezTo>
                  <a:cubicBezTo>
                    <a:pt x="4981" y="1930"/>
                    <a:pt x="4912" y="1941"/>
                    <a:pt x="4843" y="1941"/>
                  </a:cubicBezTo>
                  <a:cubicBezTo>
                    <a:pt x="4598" y="1941"/>
                    <a:pt x="4369" y="1791"/>
                    <a:pt x="4279" y="1560"/>
                  </a:cubicBezTo>
                  <a:cubicBezTo>
                    <a:pt x="4268" y="1464"/>
                    <a:pt x="4321" y="1374"/>
                    <a:pt x="4390" y="1374"/>
                  </a:cubicBezTo>
                  <a:cubicBezTo>
                    <a:pt x="4427" y="1374"/>
                    <a:pt x="4469" y="1399"/>
                    <a:pt x="4508" y="1462"/>
                  </a:cubicBezTo>
                  <a:cubicBezTo>
                    <a:pt x="4557" y="1534"/>
                    <a:pt x="4629" y="1567"/>
                    <a:pt x="4701" y="1567"/>
                  </a:cubicBezTo>
                  <a:cubicBezTo>
                    <a:pt x="4826" y="1567"/>
                    <a:pt x="4951" y="1470"/>
                    <a:pt x="4951" y="1314"/>
                  </a:cubicBezTo>
                  <a:cubicBezTo>
                    <a:pt x="4967" y="1167"/>
                    <a:pt x="4853" y="1019"/>
                    <a:pt x="4705" y="1003"/>
                  </a:cubicBezTo>
                  <a:cubicBezTo>
                    <a:pt x="4675" y="996"/>
                    <a:pt x="4645" y="993"/>
                    <a:pt x="4615" y="993"/>
                  </a:cubicBezTo>
                  <a:cubicBezTo>
                    <a:pt x="4439" y="993"/>
                    <a:pt x="4288" y="1113"/>
                    <a:pt x="4246" y="1282"/>
                  </a:cubicBezTo>
                  <a:cubicBezTo>
                    <a:pt x="4119" y="1584"/>
                    <a:pt x="4347" y="2103"/>
                    <a:pt x="4930" y="2103"/>
                  </a:cubicBezTo>
                  <a:cubicBezTo>
                    <a:pt x="4948" y="2103"/>
                    <a:pt x="4966" y="2102"/>
                    <a:pt x="4984" y="2101"/>
                  </a:cubicBezTo>
                  <a:cubicBezTo>
                    <a:pt x="5607" y="2068"/>
                    <a:pt x="6115" y="1101"/>
                    <a:pt x="5541" y="446"/>
                  </a:cubicBezTo>
                  <a:cubicBezTo>
                    <a:pt x="5310" y="155"/>
                    <a:pt x="4921" y="0"/>
                    <a:pt x="4523" y="0"/>
                  </a:cubicBezTo>
                  <a:cubicBezTo>
                    <a:pt x="4044" y="0"/>
                    <a:pt x="3553" y="225"/>
                    <a:pt x="3312" y="708"/>
                  </a:cubicBezTo>
                  <a:cubicBezTo>
                    <a:pt x="3197" y="888"/>
                    <a:pt x="3115" y="1069"/>
                    <a:pt x="3066" y="1282"/>
                  </a:cubicBezTo>
                  <a:cubicBezTo>
                    <a:pt x="3000" y="1069"/>
                    <a:pt x="2918" y="888"/>
                    <a:pt x="2804" y="708"/>
                  </a:cubicBezTo>
                  <a:cubicBezTo>
                    <a:pt x="2562" y="225"/>
                    <a:pt x="2071" y="0"/>
                    <a:pt x="1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2"/>
            <p:cNvSpPr/>
            <p:nvPr/>
          </p:nvSpPr>
          <p:spPr>
            <a:xfrm>
              <a:off x="1326075" y="1917450"/>
              <a:ext cx="129925" cy="204925"/>
            </a:xfrm>
            <a:custGeom>
              <a:rect b="b" l="l" r="r" t="t"/>
              <a:pathLst>
                <a:path extrusionOk="0" h="8197" w="5197">
                  <a:moveTo>
                    <a:pt x="4115" y="0"/>
                  </a:moveTo>
                  <a:cubicBezTo>
                    <a:pt x="4115" y="0"/>
                    <a:pt x="4115" y="0"/>
                    <a:pt x="4115" y="0"/>
                  </a:cubicBezTo>
                  <a:cubicBezTo>
                    <a:pt x="4115" y="1"/>
                    <a:pt x="4115" y="1"/>
                    <a:pt x="4115" y="1"/>
                  </a:cubicBezTo>
                  <a:lnTo>
                    <a:pt x="4115" y="1"/>
                  </a:lnTo>
                  <a:cubicBezTo>
                    <a:pt x="4115" y="0"/>
                    <a:pt x="4115" y="0"/>
                    <a:pt x="4115" y="0"/>
                  </a:cubicBezTo>
                  <a:close/>
                  <a:moveTo>
                    <a:pt x="4115" y="1"/>
                  </a:moveTo>
                  <a:lnTo>
                    <a:pt x="4115" y="1"/>
                  </a:lnTo>
                  <a:cubicBezTo>
                    <a:pt x="4119" y="27"/>
                    <a:pt x="4167" y="630"/>
                    <a:pt x="3787" y="820"/>
                  </a:cubicBezTo>
                  <a:cubicBezTo>
                    <a:pt x="3394" y="1033"/>
                    <a:pt x="2837" y="1508"/>
                    <a:pt x="3427" y="2049"/>
                  </a:cubicBezTo>
                  <a:cubicBezTo>
                    <a:pt x="4017" y="2590"/>
                    <a:pt x="4197" y="3328"/>
                    <a:pt x="3673" y="4066"/>
                  </a:cubicBezTo>
                  <a:cubicBezTo>
                    <a:pt x="3673" y="4066"/>
                    <a:pt x="3968" y="2967"/>
                    <a:pt x="3246" y="2476"/>
                  </a:cubicBezTo>
                  <a:cubicBezTo>
                    <a:pt x="3047" y="2343"/>
                    <a:pt x="2888" y="2306"/>
                    <a:pt x="2773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07" y="2492"/>
                    <a:pt x="2656" y="2623"/>
                    <a:pt x="2656" y="2771"/>
                  </a:cubicBezTo>
                  <a:cubicBezTo>
                    <a:pt x="2673" y="3000"/>
                    <a:pt x="2197" y="3361"/>
                    <a:pt x="2542" y="3738"/>
                  </a:cubicBezTo>
                  <a:cubicBezTo>
                    <a:pt x="2886" y="4131"/>
                    <a:pt x="3132" y="4918"/>
                    <a:pt x="1935" y="5787"/>
                  </a:cubicBezTo>
                  <a:cubicBezTo>
                    <a:pt x="1935" y="5787"/>
                    <a:pt x="2542" y="4426"/>
                    <a:pt x="2181" y="3721"/>
                  </a:cubicBezTo>
                  <a:cubicBezTo>
                    <a:pt x="1820" y="2984"/>
                    <a:pt x="1361" y="3148"/>
                    <a:pt x="952" y="2558"/>
                  </a:cubicBezTo>
                  <a:cubicBezTo>
                    <a:pt x="952" y="2558"/>
                    <a:pt x="1" y="3082"/>
                    <a:pt x="739" y="4229"/>
                  </a:cubicBezTo>
                  <a:cubicBezTo>
                    <a:pt x="1607" y="5574"/>
                    <a:pt x="525" y="7278"/>
                    <a:pt x="1460" y="8196"/>
                  </a:cubicBezTo>
                  <a:cubicBezTo>
                    <a:pt x="1460" y="8196"/>
                    <a:pt x="1411" y="6836"/>
                    <a:pt x="2673" y="5606"/>
                  </a:cubicBezTo>
                  <a:cubicBezTo>
                    <a:pt x="3935" y="4377"/>
                    <a:pt x="5197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2"/>
            <p:cNvSpPr/>
            <p:nvPr/>
          </p:nvSpPr>
          <p:spPr>
            <a:xfrm>
              <a:off x="1440425" y="1892050"/>
              <a:ext cx="75825" cy="112700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303"/>
                    <a:pt x="1388" y="2641"/>
                    <a:pt x="1192" y="2641"/>
                  </a:cubicBezTo>
                  <a:cubicBezTo>
                    <a:pt x="1183" y="2641"/>
                    <a:pt x="1174" y="2641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6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00"/>
                    <a:pt x="2574" y="0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2"/>
            <p:cNvSpPr/>
            <p:nvPr/>
          </p:nvSpPr>
          <p:spPr>
            <a:xfrm>
              <a:off x="1290025" y="2106350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63"/>
                    <a:pt x="1656" y="509"/>
                  </a:cubicBezTo>
                  <a:cubicBezTo>
                    <a:pt x="1295" y="755"/>
                    <a:pt x="1" y="2427"/>
                    <a:pt x="3590" y="4263"/>
                  </a:cubicBezTo>
                  <a:cubicBezTo>
                    <a:pt x="3590" y="4263"/>
                    <a:pt x="2738" y="3771"/>
                    <a:pt x="2640" y="2476"/>
                  </a:cubicBezTo>
                  <a:cubicBezTo>
                    <a:pt x="2541" y="1181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2"/>
            <p:cNvSpPr/>
            <p:nvPr/>
          </p:nvSpPr>
          <p:spPr>
            <a:xfrm>
              <a:off x="1180625" y="2171750"/>
              <a:ext cx="197125" cy="145050"/>
            </a:xfrm>
            <a:custGeom>
              <a:rect b="b" l="l" r="r" t="t"/>
              <a:pathLst>
                <a:path extrusionOk="0" h="5802" w="7885">
                  <a:moveTo>
                    <a:pt x="4658" y="1"/>
                  </a:moveTo>
                  <a:cubicBezTo>
                    <a:pt x="4516" y="1"/>
                    <a:pt x="4378" y="46"/>
                    <a:pt x="4245" y="139"/>
                  </a:cubicBezTo>
                  <a:cubicBezTo>
                    <a:pt x="3880" y="403"/>
                    <a:pt x="3660" y="609"/>
                    <a:pt x="3474" y="609"/>
                  </a:cubicBezTo>
                  <a:cubicBezTo>
                    <a:pt x="3418" y="609"/>
                    <a:pt x="3364" y="590"/>
                    <a:pt x="3311" y="548"/>
                  </a:cubicBezTo>
                  <a:lnTo>
                    <a:pt x="3311" y="548"/>
                  </a:lnTo>
                  <a:cubicBezTo>
                    <a:pt x="3311" y="548"/>
                    <a:pt x="3000" y="1188"/>
                    <a:pt x="3688" y="1384"/>
                  </a:cubicBezTo>
                  <a:cubicBezTo>
                    <a:pt x="4360" y="1581"/>
                    <a:pt x="4852" y="1712"/>
                    <a:pt x="4754" y="2089"/>
                  </a:cubicBezTo>
                  <a:cubicBezTo>
                    <a:pt x="4639" y="2466"/>
                    <a:pt x="3704" y="2532"/>
                    <a:pt x="2590" y="2712"/>
                  </a:cubicBezTo>
                  <a:cubicBezTo>
                    <a:pt x="1475" y="2892"/>
                    <a:pt x="590" y="3155"/>
                    <a:pt x="623" y="4138"/>
                  </a:cubicBezTo>
                  <a:cubicBezTo>
                    <a:pt x="648" y="4888"/>
                    <a:pt x="506" y="5243"/>
                    <a:pt x="250" y="5243"/>
                  </a:cubicBezTo>
                  <a:cubicBezTo>
                    <a:pt x="176" y="5243"/>
                    <a:pt x="92" y="5213"/>
                    <a:pt x="0" y="5154"/>
                  </a:cubicBezTo>
                  <a:lnTo>
                    <a:pt x="0" y="5154"/>
                  </a:lnTo>
                  <a:cubicBezTo>
                    <a:pt x="0" y="5154"/>
                    <a:pt x="250" y="5801"/>
                    <a:pt x="1202" y="5801"/>
                  </a:cubicBezTo>
                  <a:cubicBezTo>
                    <a:pt x="1395" y="5801"/>
                    <a:pt x="1615" y="5775"/>
                    <a:pt x="1869" y="5712"/>
                  </a:cubicBezTo>
                  <a:cubicBezTo>
                    <a:pt x="3377" y="5335"/>
                    <a:pt x="3573" y="4122"/>
                    <a:pt x="4213" y="3368"/>
                  </a:cubicBezTo>
                  <a:cubicBezTo>
                    <a:pt x="4852" y="2614"/>
                    <a:pt x="5491" y="1991"/>
                    <a:pt x="7884" y="1925"/>
                  </a:cubicBezTo>
                  <a:cubicBezTo>
                    <a:pt x="7884" y="1925"/>
                    <a:pt x="6409" y="1810"/>
                    <a:pt x="5868" y="958"/>
                  </a:cubicBezTo>
                  <a:cubicBezTo>
                    <a:pt x="5461" y="335"/>
                    <a:pt x="5044" y="1"/>
                    <a:pt x="46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2"/>
            <p:cNvSpPr/>
            <p:nvPr/>
          </p:nvSpPr>
          <p:spPr>
            <a:xfrm>
              <a:off x="1281000" y="2231275"/>
              <a:ext cx="192225" cy="157450"/>
            </a:xfrm>
            <a:custGeom>
              <a:rect b="b" l="l" r="r" t="t"/>
              <a:pathLst>
                <a:path extrusionOk="0" h="6298" w="7689">
                  <a:moveTo>
                    <a:pt x="3368" y="0"/>
                  </a:moveTo>
                  <a:cubicBezTo>
                    <a:pt x="3322" y="0"/>
                    <a:pt x="3276" y="1"/>
                    <a:pt x="3230" y="3"/>
                  </a:cubicBezTo>
                  <a:cubicBezTo>
                    <a:pt x="2656" y="20"/>
                    <a:pt x="2099" y="183"/>
                    <a:pt x="1607" y="479"/>
                  </a:cubicBezTo>
                  <a:cubicBezTo>
                    <a:pt x="1443" y="560"/>
                    <a:pt x="1279" y="692"/>
                    <a:pt x="1132" y="823"/>
                  </a:cubicBezTo>
                  <a:cubicBezTo>
                    <a:pt x="1" y="1806"/>
                    <a:pt x="362" y="3888"/>
                    <a:pt x="1706" y="4216"/>
                  </a:cubicBezTo>
                  <a:cubicBezTo>
                    <a:pt x="1838" y="4248"/>
                    <a:pt x="1975" y="4264"/>
                    <a:pt x="2111" y="4264"/>
                  </a:cubicBezTo>
                  <a:cubicBezTo>
                    <a:pt x="2597" y="4264"/>
                    <a:pt x="3076" y="4063"/>
                    <a:pt x="3345" y="3691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5" y="1923"/>
                    <a:pt x="2806" y="1763"/>
                    <a:pt x="2471" y="1763"/>
                  </a:cubicBezTo>
                  <a:cubicBezTo>
                    <a:pt x="2281" y="1763"/>
                    <a:pt x="2090" y="1814"/>
                    <a:pt x="1919" y="1921"/>
                  </a:cubicBezTo>
                  <a:cubicBezTo>
                    <a:pt x="1640" y="2085"/>
                    <a:pt x="1509" y="2413"/>
                    <a:pt x="1607" y="2724"/>
                  </a:cubicBezTo>
                  <a:cubicBezTo>
                    <a:pt x="1624" y="2822"/>
                    <a:pt x="1673" y="2904"/>
                    <a:pt x="1755" y="2970"/>
                  </a:cubicBezTo>
                  <a:cubicBezTo>
                    <a:pt x="1856" y="3071"/>
                    <a:pt x="1994" y="3114"/>
                    <a:pt x="2133" y="3114"/>
                  </a:cubicBezTo>
                  <a:cubicBezTo>
                    <a:pt x="2374" y="3114"/>
                    <a:pt x="2615" y="2983"/>
                    <a:pt x="2656" y="2806"/>
                  </a:cubicBezTo>
                  <a:cubicBezTo>
                    <a:pt x="2715" y="2555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4"/>
                  </a:cubicBezTo>
                  <a:cubicBezTo>
                    <a:pt x="1902" y="2380"/>
                    <a:pt x="1919" y="2527"/>
                    <a:pt x="1837" y="2527"/>
                  </a:cubicBezTo>
                  <a:cubicBezTo>
                    <a:pt x="1831" y="2528"/>
                    <a:pt x="1825" y="2529"/>
                    <a:pt x="1820" y="2529"/>
                  </a:cubicBezTo>
                  <a:cubicBezTo>
                    <a:pt x="1737" y="2529"/>
                    <a:pt x="1722" y="2413"/>
                    <a:pt x="1722" y="2413"/>
                  </a:cubicBezTo>
                  <a:cubicBezTo>
                    <a:pt x="1722" y="2200"/>
                    <a:pt x="1837" y="2036"/>
                    <a:pt x="2017" y="1937"/>
                  </a:cubicBezTo>
                  <a:cubicBezTo>
                    <a:pt x="2157" y="1870"/>
                    <a:pt x="2306" y="1837"/>
                    <a:pt x="2452" y="1837"/>
                  </a:cubicBezTo>
                  <a:cubicBezTo>
                    <a:pt x="2767" y="1837"/>
                    <a:pt x="3072" y="1990"/>
                    <a:pt x="3263" y="2282"/>
                  </a:cubicBezTo>
                  <a:cubicBezTo>
                    <a:pt x="3541" y="2691"/>
                    <a:pt x="3525" y="3232"/>
                    <a:pt x="3230" y="3642"/>
                  </a:cubicBezTo>
                  <a:cubicBezTo>
                    <a:pt x="3004" y="3956"/>
                    <a:pt x="2575" y="4136"/>
                    <a:pt x="2136" y="4136"/>
                  </a:cubicBezTo>
                  <a:cubicBezTo>
                    <a:pt x="2003" y="4136"/>
                    <a:pt x="1868" y="4119"/>
                    <a:pt x="1738" y="4085"/>
                  </a:cubicBezTo>
                  <a:cubicBezTo>
                    <a:pt x="525" y="3773"/>
                    <a:pt x="198" y="1872"/>
                    <a:pt x="1247" y="954"/>
                  </a:cubicBezTo>
                  <a:cubicBezTo>
                    <a:pt x="1724" y="499"/>
                    <a:pt x="2306" y="326"/>
                    <a:pt x="2894" y="326"/>
                  </a:cubicBezTo>
                  <a:cubicBezTo>
                    <a:pt x="3600" y="326"/>
                    <a:pt x="4315" y="575"/>
                    <a:pt x="4869" y="888"/>
                  </a:cubicBezTo>
                  <a:cubicBezTo>
                    <a:pt x="5803" y="1429"/>
                    <a:pt x="6541" y="2249"/>
                    <a:pt x="6934" y="3265"/>
                  </a:cubicBezTo>
                  <a:cubicBezTo>
                    <a:pt x="7279" y="4068"/>
                    <a:pt x="7443" y="4921"/>
                    <a:pt x="7459" y="5789"/>
                  </a:cubicBezTo>
                  <a:cubicBezTo>
                    <a:pt x="7459" y="5953"/>
                    <a:pt x="7443" y="6117"/>
                    <a:pt x="7410" y="6297"/>
                  </a:cubicBezTo>
                  <a:cubicBezTo>
                    <a:pt x="7426" y="6232"/>
                    <a:pt x="7443" y="6166"/>
                    <a:pt x="7459" y="6084"/>
                  </a:cubicBezTo>
                  <a:lnTo>
                    <a:pt x="7459" y="6068"/>
                  </a:lnTo>
                  <a:cubicBezTo>
                    <a:pt x="7688" y="4871"/>
                    <a:pt x="7541" y="3626"/>
                    <a:pt x="7016" y="2527"/>
                  </a:cubicBezTo>
                  <a:cubicBezTo>
                    <a:pt x="6331" y="1109"/>
                    <a:pt x="4979" y="0"/>
                    <a:pt x="33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2"/>
            <p:cNvSpPr/>
            <p:nvPr/>
          </p:nvSpPr>
          <p:spPr>
            <a:xfrm>
              <a:off x="1387375" y="2279450"/>
              <a:ext cx="76025" cy="81400"/>
            </a:xfrm>
            <a:custGeom>
              <a:rect b="b" l="l" r="r" t="t"/>
              <a:pathLst>
                <a:path extrusionOk="0" h="3256" w="3041">
                  <a:moveTo>
                    <a:pt x="734" y="0"/>
                  </a:moveTo>
                  <a:cubicBezTo>
                    <a:pt x="66" y="0"/>
                    <a:pt x="1" y="784"/>
                    <a:pt x="1090" y="961"/>
                  </a:cubicBezTo>
                  <a:cubicBezTo>
                    <a:pt x="2352" y="1158"/>
                    <a:pt x="3040" y="3256"/>
                    <a:pt x="3040" y="3256"/>
                  </a:cubicBezTo>
                  <a:cubicBezTo>
                    <a:pt x="3040" y="3256"/>
                    <a:pt x="2729" y="994"/>
                    <a:pt x="1467" y="240"/>
                  </a:cubicBezTo>
                  <a:cubicBezTo>
                    <a:pt x="1179" y="68"/>
                    <a:pt x="930" y="0"/>
                    <a:pt x="7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2"/>
            <p:cNvSpPr/>
            <p:nvPr/>
          </p:nvSpPr>
          <p:spPr>
            <a:xfrm>
              <a:off x="1235125" y="2272725"/>
              <a:ext cx="129925" cy="112975"/>
            </a:xfrm>
            <a:custGeom>
              <a:rect b="b" l="l" r="r" t="t"/>
              <a:pathLst>
                <a:path extrusionOk="0" h="4519" w="5197">
                  <a:moveTo>
                    <a:pt x="2164" y="1"/>
                  </a:moveTo>
                  <a:lnTo>
                    <a:pt x="2164" y="1"/>
                  </a:lnTo>
                  <a:cubicBezTo>
                    <a:pt x="2000" y="214"/>
                    <a:pt x="1885" y="443"/>
                    <a:pt x="1820" y="689"/>
                  </a:cubicBezTo>
                  <a:cubicBezTo>
                    <a:pt x="1688" y="1099"/>
                    <a:pt x="1131" y="1328"/>
                    <a:pt x="557" y="1705"/>
                  </a:cubicBezTo>
                  <a:cubicBezTo>
                    <a:pt x="0" y="2082"/>
                    <a:pt x="82" y="2705"/>
                    <a:pt x="213" y="3049"/>
                  </a:cubicBezTo>
                  <a:cubicBezTo>
                    <a:pt x="262" y="3279"/>
                    <a:pt x="246" y="3525"/>
                    <a:pt x="131" y="3722"/>
                  </a:cubicBezTo>
                  <a:cubicBezTo>
                    <a:pt x="393" y="3492"/>
                    <a:pt x="705" y="3328"/>
                    <a:pt x="1049" y="3246"/>
                  </a:cubicBezTo>
                  <a:cubicBezTo>
                    <a:pt x="1672" y="3049"/>
                    <a:pt x="1656" y="2754"/>
                    <a:pt x="1639" y="2295"/>
                  </a:cubicBezTo>
                  <a:cubicBezTo>
                    <a:pt x="1624" y="1867"/>
                    <a:pt x="1823" y="1853"/>
                    <a:pt x="1849" y="1853"/>
                  </a:cubicBezTo>
                  <a:cubicBezTo>
                    <a:pt x="1851" y="1853"/>
                    <a:pt x="1852" y="1853"/>
                    <a:pt x="1852" y="1853"/>
                  </a:cubicBezTo>
                  <a:cubicBezTo>
                    <a:pt x="1857" y="1853"/>
                    <a:pt x="1861" y="1853"/>
                    <a:pt x="1865" y="1853"/>
                  </a:cubicBezTo>
                  <a:cubicBezTo>
                    <a:pt x="2145" y="1853"/>
                    <a:pt x="2082" y="2382"/>
                    <a:pt x="2065" y="2672"/>
                  </a:cubicBezTo>
                  <a:cubicBezTo>
                    <a:pt x="2033" y="2968"/>
                    <a:pt x="1934" y="3574"/>
                    <a:pt x="2475" y="4164"/>
                  </a:cubicBezTo>
                  <a:cubicBezTo>
                    <a:pt x="2717" y="4428"/>
                    <a:pt x="3038" y="4518"/>
                    <a:pt x="3356" y="4518"/>
                  </a:cubicBezTo>
                  <a:cubicBezTo>
                    <a:pt x="3750" y="4518"/>
                    <a:pt x="4141" y="4380"/>
                    <a:pt x="4377" y="4262"/>
                  </a:cubicBezTo>
                  <a:cubicBezTo>
                    <a:pt x="4487" y="4217"/>
                    <a:pt x="4603" y="4194"/>
                    <a:pt x="4717" y="4194"/>
                  </a:cubicBezTo>
                  <a:cubicBezTo>
                    <a:pt x="4890" y="4194"/>
                    <a:pt x="5058" y="4246"/>
                    <a:pt x="5196" y="4344"/>
                  </a:cubicBezTo>
                  <a:cubicBezTo>
                    <a:pt x="5065" y="3476"/>
                    <a:pt x="4622" y="3197"/>
                    <a:pt x="4000" y="3131"/>
                  </a:cubicBezTo>
                  <a:cubicBezTo>
                    <a:pt x="3360" y="3066"/>
                    <a:pt x="2524" y="2853"/>
                    <a:pt x="2180" y="1771"/>
                  </a:cubicBezTo>
                  <a:cubicBezTo>
                    <a:pt x="1852" y="706"/>
                    <a:pt x="2164" y="1"/>
                    <a:pt x="216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2"/>
            <p:cNvSpPr/>
            <p:nvPr/>
          </p:nvSpPr>
          <p:spPr>
            <a:xfrm>
              <a:off x="1255600" y="2348950"/>
              <a:ext cx="32400" cy="49600"/>
            </a:xfrm>
            <a:custGeom>
              <a:rect b="b" l="l" r="r" t="t"/>
              <a:pathLst>
                <a:path extrusionOk="0" h="1984" w="1296">
                  <a:moveTo>
                    <a:pt x="951" y="0"/>
                  </a:moveTo>
                  <a:lnTo>
                    <a:pt x="951" y="0"/>
                  </a:ln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35"/>
                    <a:pt x="115" y="1295"/>
                  </a:cubicBezTo>
                  <a:cubicBezTo>
                    <a:pt x="181" y="1525"/>
                    <a:pt x="230" y="1754"/>
                    <a:pt x="263" y="1984"/>
                  </a:cubicBezTo>
                  <a:cubicBezTo>
                    <a:pt x="263" y="1984"/>
                    <a:pt x="263" y="1853"/>
                    <a:pt x="771" y="1558"/>
                  </a:cubicBezTo>
                  <a:cubicBezTo>
                    <a:pt x="1296" y="1263"/>
                    <a:pt x="1099" y="836"/>
                    <a:pt x="1001" y="574"/>
                  </a:cubicBezTo>
                  <a:cubicBezTo>
                    <a:pt x="951" y="377"/>
                    <a:pt x="935" y="197"/>
                    <a:pt x="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2"/>
            <p:cNvSpPr/>
            <p:nvPr/>
          </p:nvSpPr>
          <p:spPr>
            <a:xfrm>
              <a:off x="1113000" y="2133750"/>
              <a:ext cx="173375" cy="122250"/>
            </a:xfrm>
            <a:custGeom>
              <a:rect b="b" l="l" r="r" t="t"/>
              <a:pathLst>
                <a:path extrusionOk="0" h="4890" w="6935">
                  <a:moveTo>
                    <a:pt x="5007" y="1"/>
                  </a:moveTo>
                  <a:cubicBezTo>
                    <a:pt x="4780" y="1"/>
                    <a:pt x="4525" y="55"/>
                    <a:pt x="4246" y="183"/>
                  </a:cubicBezTo>
                  <a:cubicBezTo>
                    <a:pt x="2787" y="839"/>
                    <a:pt x="3049" y="3314"/>
                    <a:pt x="4787" y="3658"/>
                  </a:cubicBezTo>
                  <a:cubicBezTo>
                    <a:pt x="4983" y="3707"/>
                    <a:pt x="5197" y="3740"/>
                    <a:pt x="5360" y="3757"/>
                  </a:cubicBezTo>
                  <a:cubicBezTo>
                    <a:pt x="4901" y="3839"/>
                    <a:pt x="4459" y="3986"/>
                    <a:pt x="4049" y="4199"/>
                  </a:cubicBezTo>
                  <a:cubicBezTo>
                    <a:pt x="3902" y="4265"/>
                    <a:pt x="3672" y="4347"/>
                    <a:pt x="3623" y="4363"/>
                  </a:cubicBezTo>
                  <a:cubicBezTo>
                    <a:pt x="3170" y="4535"/>
                    <a:pt x="2742" y="4611"/>
                    <a:pt x="2356" y="4611"/>
                  </a:cubicBezTo>
                  <a:cubicBezTo>
                    <a:pt x="1525" y="4611"/>
                    <a:pt x="887" y="4260"/>
                    <a:pt x="607" y="3757"/>
                  </a:cubicBezTo>
                  <a:cubicBezTo>
                    <a:pt x="361" y="3363"/>
                    <a:pt x="345" y="2855"/>
                    <a:pt x="558" y="2445"/>
                  </a:cubicBezTo>
                  <a:lnTo>
                    <a:pt x="574" y="2413"/>
                  </a:lnTo>
                  <a:cubicBezTo>
                    <a:pt x="788" y="2104"/>
                    <a:pt x="1128" y="1957"/>
                    <a:pt x="1443" y="1957"/>
                  </a:cubicBezTo>
                  <a:cubicBezTo>
                    <a:pt x="1731" y="1957"/>
                    <a:pt x="1998" y="2080"/>
                    <a:pt x="2131" y="2314"/>
                  </a:cubicBezTo>
                  <a:cubicBezTo>
                    <a:pt x="2246" y="2462"/>
                    <a:pt x="2295" y="2626"/>
                    <a:pt x="2295" y="2806"/>
                  </a:cubicBezTo>
                  <a:cubicBezTo>
                    <a:pt x="2295" y="2953"/>
                    <a:pt x="2246" y="3101"/>
                    <a:pt x="2131" y="3216"/>
                  </a:cubicBezTo>
                  <a:cubicBezTo>
                    <a:pt x="2033" y="3306"/>
                    <a:pt x="1976" y="3335"/>
                    <a:pt x="1943" y="3335"/>
                  </a:cubicBezTo>
                  <a:cubicBezTo>
                    <a:pt x="1910" y="3335"/>
                    <a:pt x="1902" y="3306"/>
                    <a:pt x="1902" y="3281"/>
                  </a:cubicBezTo>
                  <a:cubicBezTo>
                    <a:pt x="2028" y="3029"/>
                    <a:pt x="1735" y="2858"/>
                    <a:pt x="1482" y="2858"/>
                  </a:cubicBezTo>
                  <a:cubicBezTo>
                    <a:pt x="1307" y="2858"/>
                    <a:pt x="1151" y="2940"/>
                    <a:pt x="1164" y="3134"/>
                  </a:cubicBezTo>
                  <a:cubicBezTo>
                    <a:pt x="1153" y="3413"/>
                    <a:pt x="1401" y="3548"/>
                    <a:pt x="1659" y="3548"/>
                  </a:cubicBezTo>
                  <a:cubicBezTo>
                    <a:pt x="1779" y="3548"/>
                    <a:pt x="1901" y="3519"/>
                    <a:pt x="2000" y="3462"/>
                  </a:cubicBezTo>
                  <a:lnTo>
                    <a:pt x="2033" y="3429"/>
                  </a:lnTo>
                  <a:cubicBezTo>
                    <a:pt x="2049" y="3412"/>
                    <a:pt x="2082" y="3396"/>
                    <a:pt x="2099" y="3380"/>
                  </a:cubicBezTo>
                  <a:lnTo>
                    <a:pt x="2115" y="3380"/>
                  </a:lnTo>
                  <a:cubicBezTo>
                    <a:pt x="2410" y="3101"/>
                    <a:pt x="2443" y="2626"/>
                    <a:pt x="2197" y="2298"/>
                  </a:cubicBezTo>
                  <a:cubicBezTo>
                    <a:pt x="2059" y="2023"/>
                    <a:pt x="1747" y="1876"/>
                    <a:pt x="1412" y="1876"/>
                  </a:cubicBezTo>
                  <a:cubicBezTo>
                    <a:pt x="1068" y="1876"/>
                    <a:pt x="700" y="2031"/>
                    <a:pt x="476" y="2363"/>
                  </a:cubicBezTo>
                  <a:cubicBezTo>
                    <a:pt x="0" y="3101"/>
                    <a:pt x="197" y="4101"/>
                    <a:pt x="951" y="4593"/>
                  </a:cubicBezTo>
                  <a:cubicBezTo>
                    <a:pt x="1316" y="4790"/>
                    <a:pt x="1724" y="4889"/>
                    <a:pt x="2148" y="4889"/>
                  </a:cubicBezTo>
                  <a:cubicBezTo>
                    <a:pt x="2181" y="4889"/>
                    <a:pt x="2213" y="4889"/>
                    <a:pt x="2246" y="4888"/>
                  </a:cubicBezTo>
                  <a:cubicBezTo>
                    <a:pt x="3148" y="4855"/>
                    <a:pt x="3869" y="4363"/>
                    <a:pt x="5049" y="4003"/>
                  </a:cubicBezTo>
                  <a:cubicBezTo>
                    <a:pt x="5475" y="3904"/>
                    <a:pt x="5901" y="3839"/>
                    <a:pt x="6344" y="3806"/>
                  </a:cubicBezTo>
                  <a:cubicBezTo>
                    <a:pt x="6557" y="3789"/>
                    <a:pt x="6754" y="3724"/>
                    <a:pt x="6934" y="3626"/>
                  </a:cubicBezTo>
                  <a:lnTo>
                    <a:pt x="6934" y="3626"/>
                  </a:lnTo>
                  <a:cubicBezTo>
                    <a:pt x="6934" y="3626"/>
                    <a:pt x="6811" y="3654"/>
                    <a:pt x="6655" y="3654"/>
                  </a:cubicBezTo>
                  <a:cubicBezTo>
                    <a:pt x="6500" y="3654"/>
                    <a:pt x="6311" y="3626"/>
                    <a:pt x="6180" y="3511"/>
                  </a:cubicBezTo>
                  <a:cubicBezTo>
                    <a:pt x="5918" y="3281"/>
                    <a:pt x="5934" y="3363"/>
                    <a:pt x="5639" y="3281"/>
                  </a:cubicBezTo>
                  <a:cubicBezTo>
                    <a:pt x="5475" y="3232"/>
                    <a:pt x="5360" y="3085"/>
                    <a:pt x="5377" y="2921"/>
                  </a:cubicBezTo>
                  <a:lnTo>
                    <a:pt x="5377" y="2921"/>
                  </a:lnTo>
                  <a:cubicBezTo>
                    <a:pt x="5180" y="3085"/>
                    <a:pt x="5131" y="3363"/>
                    <a:pt x="5295" y="3576"/>
                  </a:cubicBezTo>
                  <a:cubicBezTo>
                    <a:pt x="5295" y="3576"/>
                    <a:pt x="4574" y="3576"/>
                    <a:pt x="4393" y="3216"/>
                  </a:cubicBezTo>
                  <a:cubicBezTo>
                    <a:pt x="4213" y="2839"/>
                    <a:pt x="4426" y="2839"/>
                    <a:pt x="4574" y="2757"/>
                  </a:cubicBezTo>
                  <a:cubicBezTo>
                    <a:pt x="4705" y="2675"/>
                    <a:pt x="4754" y="2527"/>
                    <a:pt x="4606" y="2331"/>
                  </a:cubicBezTo>
                  <a:cubicBezTo>
                    <a:pt x="4459" y="2118"/>
                    <a:pt x="4475" y="1757"/>
                    <a:pt x="4754" y="1741"/>
                  </a:cubicBezTo>
                  <a:cubicBezTo>
                    <a:pt x="4661" y="1582"/>
                    <a:pt x="4494" y="1476"/>
                    <a:pt x="4320" y="1476"/>
                  </a:cubicBezTo>
                  <a:cubicBezTo>
                    <a:pt x="4279" y="1476"/>
                    <a:pt x="4238" y="1482"/>
                    <a:pt x="4197" y="1495"/>
                  </a:cubicBezTo>
                  <a:cubicBezTo>
                    <a:pt x="3754" y="1560"/>
                    <a:pt x="3754" y="2167"/>
                    <a:pt x="3754" y="2167"/>
                  </a:cubicBezTo>
                  <a:cubicBezTo>
                    <a:pt x="3754" y="2167"/>
                    <a:pt x="3459" y="1429"/>
                    <a:pt x="3934" y="1052"/>
                  </a:cubicBezTo>
                  <a:cubicBezTo>
                    <a:pt x="4125" y="906"/>
                    <a:pt x="4277" y="851"/>
                    <a:pt x="4394" y="851"/>
                  </a:cubicBezTo>
                  <a:cubicBezTo>
                    <a:pt x="4580" y="851"/>
                    <a:pt x="4681" y="987"/>
                    <a:pt x="4721" y="1118"/>
                  </a:cubicBezTo>
                  <a:cubicBezTo>
                    <a:pt x="4774" y="1303"/>
                    <a:pt x="4881" y="1457"/>
                    <a:pt x="5024" y="1457"/>
                  </a:cubicBezTo>
                  <a:cubicBezTo>
                    <a:pt x="5057" y="1457"/>
                    <a:pt x="5093" y="1448"/>
                    <a:pt x="5131" y="1429"/>
                  </a:cubicBezTo>
                  <a:cubicBezTo>
                    <a:pt x="5271" y="1364"/>
                    <a:pt x="5383" y="1271"/>
                    <a:pt x="5481" y="1271"/>
                  </a:cubicBezTo>
                  <a:cubicBezTo>
                    <a:pt x="5531" y="1271"/>
                    <a:pt x="5578" y="1296"/>
                    <a:pt x="5623" y="1364"/>
                  </a:cubicBezTo>
                  <a:cubicBezTo>
                    <a:pt x="5721" y="1609"/>
                    <a:pt x="5606" y="1888"/>
                    <a:pt x="5377" y="2003"/>
                  </a:cubicBezTo>
                  <a:cubicBezTo>
                    <a:pt x="5377" y="2003"/>
                    <a:pt x="5388" y="2004"/>
                    <a:pt x="5408" y="2004"/>
                  </a:cubicBezTo>
                  <a:cubicBezTo>
                    <a:pt x="5548" y="2004"/>
                    <a:pt x="6114" y="1966"/>
                    <a:pt x="6229" y="1364"/>
                  </a:cubicBezTo>
                  <a:cubicBezTo>
                    <a:pt x="6346" y="817"/>
                    <a:pt x="5884" y="1"/>
                    <a:pt x="50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2"/>
            <p:cNvSpPr/>
            <p:nvPr/>
          </p:nvSpPr>
          <p:spPr>
            <a:xfrm>
              <a:off x="1085550" y="2198975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853" y="0"/>
                  </a:moveTo>
                  <a:cubicBezTo>
                    <a:pt x="853" y="0"/>
                    <a:pt x="0" y="918"/>
                    <a:pt x="558" y="1721"/>
                  </a:cubicBezTo>
                  <a:cubicBezTo>
                    <a:pt x="869" y="2180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1"/>
                  </a:cubicBezTo>
                  <a:cubicBezTo>
                    <a:pt x="1180" y="2885"/>
                    <a:pt x="1131" y="3098"/>
                    <a:pt x="1164" y="3311"/>
                  </a:cubicBezTo>
                  <a:cubicBezTo>
                    <a:pt x="1216" y="3220"/>
                    <a:pt x="1310" y="3170"/>
                    <a:pt x="1412" y="3170"/>
                  </a:cubicBezTo>
                  <a:cubicBezTo>
                    <a:pt x="1438" y="3170"/>
                    <a:pt x="1465" y="3173"/>
                    <a:pt x="1492" y="3180"/>
                  </a:cubicBezTo>
                  <a:cubicBezTo>
                    <a:pt x="1597" y="3215"/>
                    <a:pt x="1753" y="3288"/>
                    <a:pt x="1934" y="3288"/>
                  </a:cubicBezTo>
                  <a:cubicBezTo>
                    <a:pt x="2091" y="3288"/>
                    <a:pt x="2267" y="3232"/>
                    <a:pt x="2443" y="3049"/>
                  </a:cubicBezTo>
                  <a:cubicBezTo>
                    <a:pt x="2820" y="2639"/>
                    <a:pt x="3311" y="2869"/>
                    <a:pt x="4655" y="2164"/>
                  </a:cubicBezTo>
                  <a:lnTo>
                    <a:pt x="4655" y="2164"/>
                  </a:lnTo>
                  <a:cubicBezTo>
                    <a:pt x="4655" y="2164"/>
                    <a:pt x="3936" y="2467"/>
                    <a:pt x="3126" y="2467"/>
                  </a:cubicBezTo>
                  <a:cubicBezTo>
                    <a:pt x="2659" y="2467"/>
                    <a:pt x="2162" y="2367"/>
                    <a:pt x="1754" y="2049"/>
                  </a:cubicBezTo>
                  <a:cubicBezTo>
                    <a:pt x="1115" y="1590"/>
                    <a:pt x="754" y="803"/>
                    <a:pt x="85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2"/>
            <p:cNvSpPr/>
            <p:nvPr/>
          </p:nvSpPr>
          <p:spPr>
            <a:xfrm>
              <a:off x="1239225" y="2013625"/>
              <a:ext cx="111075" cy="157100"/>
            </a:xfrm>
            <a:custGeom>
              <a:rect b="b" l="l" r="r" t="t"/>
              <a:pathLst>
                <a:path extrusionOk="0" h="6284" w="4443">
                  <a:moveTo>
                    <a:pt x="2638" y="0"/>
                  </a:moveTo>
                  <a:cubicBezTo>
                    <a:pt x="2141" y="0"/>
                    <a:pt x="1622" y="207"/>
                    <a:pt x="1279" y="612"/>
                  </a:cubicBezTo>
                  <a:cubicBezTo>
                    <a:pt x="0" y="2235"/>
                    <a:pt x="902" y="4267"/>
                    <a:pt x="1656" y="5119"/>
                  </a:cubicBezTo>
                  <a:cubicBezTo>
                    <a:pt x="2082" y="5644"/>
                    <a:pt x="2639" y="6037"/>
                    <a:pt x="3262" y="6283"/>
                  </a:cubicBezTo>
                  <a:cubicBezTo>
                    <a:pt x="2688" y="6021"/>
                    <a:pt x="2180" y="5611"/>
                    <a:pt x="1770" y="5136"/>
                  </a:cubicBezTo>
                  <a:cubicBezTo>
                    <a:pt x="1508" y="4742"/>
                    <a:pt x="1295" y="4300"/>
                    <a:pt x="1164" y="3841"/>
                  </a:cubicBezTo>
                  <a:cubicBezTo>
                    <a:pt x="1016" y="3316"/>
                    <a:pt x="967" y="2759"/>
                    <a:pt x="1016" y="2218"/>
                  </a:cubicBezTo>
                  <a:cubicBezTo>
                    <a:pt x="1147" y="743"/>
                    <a:pt x="1967" y="202"/>
                    <a:pt x="2721" y="169"/>
                  </a:cubicBezTo>
                  <a:cubicBezTo>
                    <a:pt x="3065" y="169"/>
                    <a:pt x="3393" y="317"/>
                    <a:pt x="3655" y="563"/>
                  </a:cubicBezTo>
                  <a:cubicBezTo>
                    <a:pt x="4295" y="1104"/>
                    <a:pt x="3934" y="2054"/>
                    <a:pt x="3393" y="2267"/>
                  </a:cubicBezTo>
                  <a:cubicBezTo>
                    <a:pt x="3267" y="2340"/>
                    <a:pt x="3126" y="2377"/>
                    <a:pt x="2986" y="2377"/>
                  </a:cubicBezTo>
                  <a:cubicBezTo>
                    <a:pt x="2872" y="2377"/>
                    <a:pt x="2759" y="2352"/>
                    <a:pt x="2655" y="2300"/>
                  </a:cubicBezTo>
                  <a:cubicBezTo>
                    <a:pt x="2475" y="2202"/>
                    <a:pt x="2360" y="2038"/>
                    <a:pt x="2328" y="1841"/>
                  </a:cubicBezTo>
                  <a:cubicBezTo>
                    <a:pt x="2328" y="1743"/>
                    <a:pt x="2356" y="1721"/>
                    <a:pt x="2409" y="1721"/>
                  </a:cubicBezTo>
                  <a:cubicBezTo>
                    <a:pt x="2454" y="1721"/>
                    <a:pt x="2518" y="1738"/>
                    <a:pt x="2597" y="1738"/>
                  </a:cubicBezTo>
                  <a:cubicBezTo>
                    <a:pt x="2657" y="1738"/>
                    <a:pt x="2726" y="1728"/>
                    <a:pt x="2803" y="1694"/>
                  </a:cubicBezTo>
                  <a:cubicBezTo>
                    <a:pt x="3000" y="1579"/>
                    <a:pt x="3049" y="1300"/>
                    <a:pt x="2885" y="1136"/>
                  </a:cubicBezTo>
                  <a:cubicBezTo>
                    <a:pt x="2811" y="1062"/>
                    <a:pt x="2709" y="1022"/>
                    <a:pt x="2606" y="1022"/>
                  </a:cubicBezTo>
                  <a:cubicBezTo>
                    <a:pt x="2410" y="1022"/>
                    <a:pt x="2206" y="1165"/>
                    <a:pt x="2164" y="1497"/>
                  </a:cubicBezTo>
                  <a:cubicBezTo>
                    <a:pt x="2131" y="1743"/>
                    <a:pt x="2213" y="1989"/>
                    <a:pt x="2377" y="2153"/>
                  </a:cubicBezTo>
                  <a:cubicBezTo>
                    <a:pt x="2393" y="2185"/>
                    <a:pt x="2426" y="2202"/>
                    <a:pt x="2442" y="2218"/>
                  </a:cubicBezTo>
                  <a:lnTo>
                    <a:pt x="2508" y="2267"/>
                  </a:lnTo>
                  <a:lnTo>
                    <a:pt x="2557" y="2300"/>
                  </a:lnTo>
                  <a:lnTo>
                    <a:pt x="2590" y="2333"/>
                  </a:lnTo>
                  <a:lnTo>
                    <a:pt x="2623" y="2349"/>
                  </a:lnTo>
                  <a:cubicBezTo>
                    <a:pt x="2754" y="2415"/>
                    <a:pt x="2893" y="2448"/>
                    <a:pt x="3030" y="2448"/>
                  </a:cubicBezTo>
                  <a:cubicBezTo>
                    <a:pt x="3168" y="2448"/>
                    <a:pt x="3303" y="2415"/>
                    <a:pt x="3426" y="2349"/>
                  </a:cubicBezTo>
                  <a:cubicBezTo>
                    <a:pt x="4016" y="2136"/>
                    <a:pt x="4442" y="1087"/>
                    <a:pt x="3754" y="464"/>
                  </a:cubicBezTo>
                  <a:cubicBezTo>
                    <a:pt x="3481" y="153"/>
                    <a:pt x="3067" y="0"/>
                    <a:pt x="26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2"/>
            <p:cNvSpPr/>
            <p:nvPr/>
          </p:nvSpPr>
          <p:spPr>
            <a:xfrm>
              <a:off x="237700" y="2651575"/>
              <a:ext cx="226650" cy="158025"/>
            </a:xfrm>
            <a:custGeom>
              <a:rect b="b" l="l" r="r" t="t"/>
              <a:pathLst>
                <a:path extrusionOk="0" h="6321" w="9066">
                  <a:moveTo>
                    <a:pt x="7060" y="0"/>
                  </a:moveTo>
                  <a:cubicBezTo>
                    <a:pt x="6605" y="0"/>
                    <a:pt x="6174" y="162"/>
                    <a:pt x="5901" y="500"/>
                  </a:cubicBezTo>
                  <a:cubicBezTo>
                    <a:pt x="5508" y="910"/>
                    <a:pt x="5475" y="1549"/>
                    <a:pt x="5803" y="2008"/>
                  </a:cubicBezTo>
                  <a:cubicBezTo>
                    <a:pt x="5885" y="2139"/>
                    <a:pt x="6016" y="2254"/>
                    <a:pt x="6164" y="2320"/>
                  </a:cubicBezTo>
                  <a:lnTo>
                    <a:pt x="6197" y="2336"/>
                  </a:lnTo>
                  <a:lnTo>
                    <a:pt x="6278" y="2353"/>
                  </a:lnTo>
                  <a:cubicBezTo>
                    <a:pt x="6311" y="2353"/>
                    <a:pt x="6344" y="2369"/>
                    <a:pt x="6377" y="2369"/>
                  </a:cubicBezTo>
                  <a:cubicBezTo>
                    <a:pt x="6449" y="2390"/>
                    <a:pt x="6523" y="2400"/>
                    <a:pt x="6596" y="2400"/>
                  </a:cubicBezTo>
                  <a:cubicBezTo>
                    <a:pt x="6803" y="2400"/>
                    <a:pt x="7006" y="2318"/>
                    <a:pt x="7164" y="2172"/>
                  </a:cubicBezTo>
                  <a:cubicBezTo>
                    <a:pt x="7558" y="1748"/>
                    <a:pt x="7279" y="1211"/>
                    <a:pt x="6936" y="1211"/>
                  </a:cubicBezTo>
                  <a:cubicBezTo>
                    <a:pt x="6908" y="1211"/>
                    <a:pt x="6880" y="1214"/>
                    <a:pt x="6852" y="1222"/>
                  </a:cubicBezTo>
                  <a:cubicBezTo>
                    <a:pt x="6541" y="1320"/>
                    <a:pt x="6459" y="1730"/>
                    <a:pt x="6705" y="1861"/>
                  </a:cubicBezTo>
                  <a:cubicBezTo>
                    <a:pt x="6755" y="1883"/>
                    <a:pt x="6810" y="1894"/>
                    <a:pt x="6864" y="1894"/>
                  </a:cubicBezTo>
                  <a:cubicBezTo>
                    <a:pt x="6968" y="1894"/>
                    <a:pt x="7072" y="1854"/>
                    <a:pt x="7147" y="1779"/>
                  </a:cubicBezTo>
                  <a:lnTo>
                    <a:pt x="7147" y="1779"/>
                  </a:lnTo>
                  <a:cubicBezTo>
                    <a:pt x="7180" y="1910"/>
                    <a:pt x="7131" y="2074"/>
                    <a:pt x="7000" y="2156"/>
                  </a:cubicBezTo>
                  <a:cubicBezTo>
                    <a:pt x="6852" y="2266"/>
                    <a:pt x="6668" y="2322"/>
                    <a:pt x="6481" y="2322"/>
                  </a:cubicBezTo>
                  <a:cubicBezTo>
                    <a:pt x="6419" y="2322"/>
                    <a:pt x="6356" y="2316"/>
                    <a:pt x="6295" y="2303"/>
                  </a:cubicBezTo>
                  <a:cubicBezTo>
                    <a:pt x="6213" y="2271"/>
                    <a:pt x="6115" y="2238"/>
                    <a:pt x="6049" y="2172"/>
                  </a:cubicBezTo>
                  <a:cubicBezTo>
                    <a:pt x="5541" y="1779"/>
                    <a:pt x="5492" y="1008"/>
                    <a:pt x="5951" y="566"/>
                  </a:cubicBezTo>
                  <a:cubicBezTo>
                    <a:pt x="6206" y="257"/>
                    <a:pt x="6602" y="111"/>
                    <a:pt x="7021" y="111"/>
                  </a:cubicBezTo>
                  <a:cubicBezTo>
                    <a:pt x="7891" y="111"/>
                    <a:pt x="8863" y="743"/>
                    <a:pt x="8885" y="1861"/>
                  </a:cubicBezTo>
                  <a:cubicBezTo>
                    <a:pt x="8901" y="2664"/>
                    <a:pt x="8459" y="3418"/>
                    <a:pt x="7754" y="3795"/>
                  </a:cubicBezTo>
                  <a:lnTo>
                    <a:pt x="7688" y="3828"/>
                  </a:lnTo>
                  <a:cubicBezTo>
                    <a:pt x="7606" y="3861"/>
                    <a:pt x="7508" y="3877"/>
                    <a:pt x="7426" y="3910"/>
                  </a:cubicBezTo>
                  <a:cubicBezTo>
                    <a:pt x="7201" y="3961"/>
                    <a:pt x="6977" y="3984"/>
                    <a:pt x="6754" y="3984"/>
                  </a:cubicBezTo>
                  <a:cubicBezTo>
                    <a:pt x="5172" y="3984"/>
                    <a:pt x="3640" y="2846"/>
                    <a:pt x="2301" y="2846"/>
                  </a:cubicBezTo>
                  <a:cubicBezTo>
                    <a:pt x="2149" y="2846"/>
                    <a:pt x="2000" y="2861"/>
                    <a:pt x="1853" y="2893"/>
                  </a:cubicBezTo>
                  <a:cubicBezTo>
                    <a:pt x="591" y="3172"/>
                    <a:pt x="230" y="4041"/>
                    <a:pt x="132" y="4582"/>
                  </a:cubicBezTo>
                  <a:cubicBezTo>
                    <a:pt x="1" y="5139"/>
                    <a:pt x="99" y="5746"/>
                    <a:pt x="542" y="6073"/>
                  </a:cubicBezTo>
                  <a:cubicBezTo>
                    <a:pt x="767" y="6242"/>
                    <a:pt x="1038" y="6321"/>
                    <a:pt x="1302" y="6321"/>
                  </a:cubicBezTo>
                  <a:cubicBezTo>
                    <a:pt x="1730" y="6321"/>
                    <a:pt x="2140" y="6116"/>
                    <a:pt x="2312" y="5762"/>
                  </a:cubicBezTo>
                  <a:cubicBezTo>
                    <a:pt x="2640" y="5221"/>
                    <a:pt x="2345" y="4516"/>
                    <a:pt x="1853" y="4401"/>
                  </a:cubicBezTo>
                  <a:cubicBezTo>
                    <a:pt x="1755" y="4363"/>
                    <a:pt x="1655" y="4344"/>
                    <a:pt x="1557" y="4344"/>
                  </a:cubicBezTo>
                  <a:cubicBezTo>
                    <a:pt x="1243" y="4344"/>
                    <a:pt x="949" y="4535"/>
                    <a:pt x="837" y="4860"/>
                  </a:cubicBezTo>
                  <a:cubicBezTo>
                    <a:pt x="804" y="4975"/>
                    <a:pt x="787" y="5106"/>
                    <a:pt x="820" y="5237"/>
                  </a:cubicBezTo>
                  <a:cubicBezTo>
                    <a:pt x="820" y="5254"/>
                    <a:pt x="820" y="5270"/>
                    <a:pt x="837" y="5287"/>
                  </a:cubicBezTo>
                  <a:cubicBezTo>
                    <a:pt x="837" y="5287"/>
                    <a:pt x="837" y="5303"/>
                    <a:pt x="837" y="5303"/>
                  </a:cubicBezTo>
                  <a:cubicBezTo>
                    <a:pt x="898" y="5537"/>
                    <a:pt x="1108" y="5679"/>
                    <a:pt x="1334" y="5679"/>
                  </a:cubicBezTo>
                  <a:cubicBezTo>
                    <a:pt x="1408" y="5679"/>
                    <a:pt x="1485" y="5663"/>
                    <a:pt x="1558" y="5631"/>
                  </a:cubicBezTo>
                  <a:cubicBezTo>
                    <a:pt x="1893" y="5487"/>
                    <a:pt x="1793" y="4925"/>
                    <a:pt x="1440" y="4925"/>
                  </a:cubicBezTo>
                  <a:cubicBezTo>
                    <a:pt x="1430" y="4925"/>
                    <a:pt x="1420" y="4925"/>
                    <a:pt x="1410" y="4926"/>
                  </a:cubicBezTo>
                  <a:cubicBezTo>
                    <a:pt x="1033" y="4975"/>
                    <a:pt x="1099" y="5319"/>
                    <a:pt x="1050" y="5385"/>
                  </a:cubicBezTo>
                  <a:cubicBezTo>
                    <a:pt x="1037" y="5394"/>
                    <a:pt x="1024" y="5398"/>
                    <a:pt x="1011" y="5398"/>
                  </a:cubicBezTo>
                  <a:cubicBezTo>
                    <a:pt x="955" y="5398"/>
                    <a:pt x="899" y="5326"/>
                    <a:pt x="886" y="5287"/>
                  </a:cubicBezTo>
                  <a:cubicBezTo>
                    <a:pt x="820" y="5106"/>
                    <a:pt x="837" y="4893"/>
                    <a:pt x="919" y="4713"/>
                  </a:cubicBezTo>
                  <a:cubicBezTo>
                    <a:pt x="1069" y="4504"/>
                    <a:pt x="1303" y="4394"/>
                    <a:pt x="1542" y="4394"/>
                  </a:cubicBezTo>
                  <a:cubicBezTo>
                    <a:pt x="1641" y="4394"/>
                    <a:pt x="1741" y="4412"/>
                    <a:pt x="1836" y="4451"/>
                  </a:cubicBezTo>
                  <a:cubicBezTo>
                    <a:pt x="2295" y="4582"/>
                    <a:pt x="2541" y="5221"/>
                    <a:pt x="2230" y="5729"/>
                  </a:cubicBezTo>
                  <a:cubicBezTo>
                    <a:pt x="2071" y="6037"/>
                    <a:pt x="1694" y="6219"/>
                    <a:pt x="1310" y="6219"/>
                  </a:cubicBezTo>
                  <a:cubicBezTo>
                    <a:pt x="1060" y="6219"/>
                    <a:pt x="807" y="6143"/>
                    <a:pt x="607" y="5975"/>
                  </a:cubicBezTo>
                  <a:cubicBezTo>
                    <a:pt x="99" y="5565"/>
                    <a:pt x="99" y="4631"/>
                    <a:pt x="542" y="4057"/>
                  </a:cubicBezTo>
                  <a:cubicBezTo>
                    <a:pt x="890" y="3584"/>
                    <a:pt x="1485" y="3347"/>
                    <a:pt x="2103" y="3347"/>
                  </a:cubicBezTo>
                  <a:cubicBezTo>
                    <a:pt x="2299" y="3347"/>
                    <a:pt x="2496" y="3371"/>
                    <a:pt x="2689" y="3418"/>
                  </a:cubicBezTo>
                  <a:cubicBezTo>
                    <a:pt x="3476" y="3615"/>
                    <a:pt x="4328" y="3959"/>
                    <a:pt x="5197" y="4205"/>
                  </a:cubicBezTo>
                  <a:cubicBezTo>
                    <a:pt x="5519" y="4263"/>
                    <a:pt x="5848" y="4297"/>
                    <a:pt x="6174" y="4297"/>
                  </a:cubicBezTo>
                  <a:cubicBezTo>
                    <a:pt x="6758" y="4297"/>
                    <a:pt x="7331" y="4189"/>
                    <a:pt x="7836" y="3926"/>
                  </a:cubicBezTo>
                  <a:cubicBezTo>
                    <a:pt x="8606" y="3533"/>
                    <a:pt x="9065" y="2713"/>
                    <a:pt x="9032" y="1844"/>
                  </a:cubicBezTo>
                  <a:cubicBezTo>
                    <a:pt x="8988" y="652"/>
                    <a:pt x="7974" y="0"/>
                    <a:pt x="706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2"/>
            <p:cNvSpPr/>
            <p:nvPr/>
          </p:nvSpPr>
          <p:spPr>
            <a:xfrm>
              <a:off x="238125" y="2787825"/>
              <a:ext cx="77050" cy="154500"/>
            </a:xfrm>
            <a:custGeom>
              <a:rect b="b" l="l" r="r" t="t"/>
              <a:pathLst>
                <a:path extrusionOk="0" h="6180" w="3082">
                  <a:moveTo>
                    <a:pt x="0" y="0"/>
                  </a:moveTo>
                  <a:lnTo>
                    <a:pt x="0" y="6180"/>
                  </a:lnTo>
                  <a:cubicBezTo>
                    <a:pt x="0" y="6180"/>
                    <a:pt x="443" y="4803"/>
                    <a:pt x="803" y="4246"/>
                  </a:cubicBezTo>
                  <a:cubicBezTo>
                    <a:pt x="1082" y="3836"/>
                    <a:pt x="1049" y="3295"/>
                    <a:pt x="705" y="2935"/>
                  </a:cubicBezTo>
                  <a:cubicBezTo>
                    <a:pt x="475" y="2639"/>
                    <a:pt x="541" y="2328"/>
                    <a:pt x="705" y="2295"/>
                  </a:cubicBezTo>
                  <a:cubicBezTo>
                    <a:pt x="711" y="2295"/>
                    <a:pt x="718" y="2294"/>
                    <a:pt x="724" y="2294"/>
                  </a:cubicBezTo>
                  <a:cubicBezTo>
                    <a:pt x="874" y="2294"/>
                    <a:pt x="935" y="2482"/>
                    <a:pt x="951" y="2639"/>
                  </a:cubicBezTo>
                  <a:cubicBezTo>
                    <a:pt x="967" y="2803"/>
                    <a:pt x="885" y="3361"/>
                    <a:pt x="1721" y="3672"/>
                  </a:cubicBezTo>
                  <a:cubicBezTo>
                    <a:pt x="1859" y="3724"/>
                    <a:pt x="1989" y="3746"/>
                    <a:pt x="2110" y="3746"/>
                  </a:cubicBezTo>
                  <a:cubicBezTo>
                    <a:pt x="2707" y="3746"/>
                    <a:pt x="3082" y="3213"/>
                    <a:pt x="3082" y="3213"/>
                  </a:cubicBezTo>
                  <a:lnTo>
                    <a:pt x="3082" y="3213"/>
                  </a:lnTo>
                  <a:cubicBezTo>
                    <a:pt x="3055" y="3219"/>
                    <a:pt x="3030" y="3221"/>
                    <a:pt x="3005" y="3221"/>
                  </a:cubicBezTo>
                  <a:cubicBezTo>
                    <a:pt x="2736" y="3221"/>
                    <a:pt x="2554" y="2896"/>
                    <a:pt x="2524" y="2295"/>
                  </a:cubicBezTo>
                  <a:cubicBezTo>
                    <a:pt x="2491" y="1623"/>
                    <a:pt x="1901" y="1492"/>
                    <a:pt x="1033" y="1377"/>
                  </a:cubicBezTo>
                  <a:cubicBezTo>
                    <a:pt x="164" y="1263"/>
                    <a:pt x="82" y="345"/>
                    <a:pt x="82" y="345"/>
                  </a:cubicBezTo>
                  <a:cubicBezTo>
                    <a:pt x="66" y="230"/>
                    <a:pt x="33" y="115"/>
                    <a:pt x="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2"/>
            <p:cNvSpPr/>
            <p:nvPr/>
          </p:nvSpPr>
          <p:spPr>
            <a:xfrm>
              <a:off x="264350" y="2741025"/>
              <a:ext cx="161475" cy="92725"/>
            </a:xfrm>
            <a:custGeom>
              <a:rect b="b" l="l" r="r" t="t"/>
              <a:pathLst>
                <a:path extrusionOk="0" h="3709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5"/>
                    <a:pt x="1852" y="1709"/>
                    <a:pt x="1754" y="2200"/>
                  </a:cubicBezTo>
                  <a:cubicBezTo>
                    <a:pt x="1656" y="2708"/>
                    <a:pt x="2377" y="2938"/>
                    <a:pt x="2737" y="3085"/>
                  </a:cubicBezTo>
                  <a:cubicBezTo>
                    <a:pt x="3098" y="3249"/>
                    <a:pt x="2901" y="3708"/>
                    <a:pt x="2901" y="3708"/>
                  </a:cubicBezTo>
                  <a:cubicBezTo>
                    <a:pt x="4245" y="2889"/>
                    <a:pt x="3393" y="1954"/>
                    <a:pt x="3164" y="1676"/>
                  </a:cubicBezTo>
                  <a:cubicBezTo>
                    <a:pt x="2974" y="1446"/>
                    <a:pt x="3086" y="1216"/>
                    <a:pt x="3269" y="1216"/>
                  </a:cubicBezTo>
                  <a:cubicBezTo>
                    <a:pt x="3308" y="1216"/>
                    <a:pt x="3350" y="1227"/>
                    <a:pt x="3393" y="1250"/>
                  </a:cubicBezTo>
                  <a:cubicBezTo>
                    <a:pt x="3655" y="1381"/>
                    <a:pt x="3278" y="1889"/>
                    <a:pt x="3950" y="2315"/>
                  </a:cubicBezTo>
                  <a:cubicBezTo>
                    <a:pt x="4120" y="2427"/>
                    <a:pt x="4279" y="2468"/>
                    <a:pt x="4422" y="2468"/>
                  </a:cubicBezTo>
                  <a:cubicBezTo>
                    <a:pt x="4846" y="2468"/>
                    <a:pt x="5131" y="2102"/>
                    <a:pt x="5131" y="2102"/>
                  </a:cubicBezTo>
                  <a:lnTo>
                    <a:pt x="5131" y="2102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60" y="2102"/>
                    <a:pt x="4964" y="1591"/>
                    <a:pt x="4786" y="1430"/>
                  </a:cubicBezTo>
                  <a:cubicBezTo>
                    <a:pt x="4712" y="1366"/>
                    <a:pt x="4618" y="1330"/>
                    <a:pt x="4520" y="1330"/>
                  </a:cubicBezTo>
                  <a:cubicBezTo>
                    <a:pt x="4467" y="1330"/>
                    <a:pt x="4412" y="1341"/>
                    <a:pt x="4360" y="1364"/>
                  </a:cubicBezTo>
                  <a:cubicBezTo>
                    <a:pt x="4317" y="1371"/>
                    <a:pt x="4274" y="1374"/>
                    <a:pt x="4234" y="1374"/>
                  </a:cubicBezTo>
                  <a:cubicBezTo>
                    <a:pt x="4078" y="1374"/>
                    <a:pt x="3967" y="1325"/>
                    <a:pt x="4032" y="1233"/>
                  </a:cubicBezTo>
                  <a:cubicBezTo>
                    <a:pt x="4068" y="1184"/>
                    <a:pt x="4108" y="1165"/>
                    <a:pt x="4161" y="1165"/>
                  </a:cubicBezTo>
                  <a:cubicBezTo>
                    <a:pt x="4300" y="1165"/>
                    <a:pt x="4532" y="1296"/>
                    <a:pt x="5032" y="1332"/>
                  </a:cubicBezTo>
                  <a:cubicBezTo>
                    <a:pt x="5068" y="1334"/>
                    <a:pt x="5103" y="1336"/>
                    <a:pt x="5138" y="1336"/>
                  </a:cubicBezTo>
                  <a:cubicBezTo>
                    <a:pt x="5903" y="1336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5999" y="932"/>
                    <a:pt x="5513" y="1030"/>
                    <a:pt x="5026" y="1030"/>
                  </a:cubicBezTo>
                  <a:cubicBezTo>
                    <a:pt x="3858" y="1030"/>
                    <a:pt x="2680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2"/>
            <p:cNvSpPr/>
            <p:nvPr/>
          </p:nvSpPr>
          <p:spPr>
            <a:xfrm>
              <a:off x="306125" y="2649375"/>
              <a:ext cx="90200" cy="63075"/>
            </a:xfrm>
            <a:custGeom>
              <a:rect b="b" l="l" r="r" t="t"/>
              <a:pathLst>
                <a:path extrusionOk="0" h="2523" w="3608">
                  <a:moveTo>
                    <a:pt x="2507" y="0"/>
                  </a:moveTo>
                  <a:cubicBezTo>
                    <a:pt x="1920" y="0"/>
                    <a:pt x="1244" y="125"/>
                    <a:pt x="870" y="621"/>
                  </a:cubicBezTo>
                  <a:cubicBezTo>
                    <a:pt x="1" y="1769"/>
                    <a:pt x="525" y="2523"/>
                    <a:pt x="525" y="2523"/>
                  </a:cubicBezTo>
                  <a:cubicBezTo>
                    <a:pt x="525" y="2523"/>
                    <a:pt x="362" y="2178"/>
                    <a:pt x="1394" y="2162"/>
                  </a:cubicBezTo>
                  <a:cubicBezTo>
                    <a:pt x="2427" y="2146"/>
                    <a:pt x="2296" y="1490"/>
                    <a:pt x="2263" y="1260"/>
                  </a:cubicBezTo>
                  <a:cubicBezTo>
                    <a:pt x="2181" y="1015"/>
                    <a:pt x="2230" y="752"/>
                    <a:pt x="2410" y="556"/>
                  </a:cubicBezTo>
                  <a:cubicBezTo>
                    <a:pt x="2656" y="211"/>
                    <a:pt x="3607" y="129"/>
                    <a:pt x="3607" y="129"/>
                  </a:cubicBezTo>
                  <a:cubicBezTo>
                    <a:pt x="3607" y="129"/>
                    <a:pt x="3103" y="0"/>
                    <a:pt x="25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2"/>
            <p:cNvSpPr/>
            <p:nvPr/>
          </p:nvSpPr>
          <p:spPr>
            <a:xfrm>
              <a:off x="374975" y="2582525"/>
              <a:ext cx="56575" cy="66700"/>
            </a:xfrm>
            <a:custGeom>
              <a:rect b="b" l="l" r="r" t="t"/>
              <a:pathLst>
                <a:path extrusionOk="0" h="2668" w="2263">
                  <a:moveTo>
                    <a:pt x="1148" y="0"/>
                  </a:moveTo>
                  <a:lnTo>
                    <a:pt x="1148" y="0"/>
                  </a:lnTo>
                  <a:cubicBezTo>
                    <a:pt x="1148" y="1"/>
                    <a:pt x="1345" y="525"/>
                    <a:pt x="1001" y="722"/>
                  </a:cubicBezTo>
                  <a:cubicBezTo>
                    <a:pt x="640" y="918"/>
                    <a:pt x="1" y="1345"/>
                    <a:pt x="263" y="2017"/>
                  </a:cubicBezTo>
                  <a:cubicBezTo>
                    <a:pt x="507" y="2667"/>
                    <a:pt x="1655" y="2430"/>
                    <a:pt x="2250" y="2603"/>
                  </a:cubicBezTo>
                  <a:lnTo>
                    <a:pt x="2250" y="2603"/>
                  </a:lnTo>
                  <a:cubicBezTo>
                    <a:pt x="2141" y="2555"/>
                    <a:pt x="1399" y="2110"/>
                    <a:pt x="1460" y="1427"/>
                  </a:cubicBezTo>
                  <a:cubicBezTo>
                    <a:pt x="1525" y="705"/>
                    <a:pt x="1443" y="164"/>
                    <a:pt x="1148" y="0"/>
                  </a:cubicBezTo>
                  <a:close/>
                  <a:moveTo>
                    <a:pt x="2250" y="2603"/>
                  </a:moveTo>
                  <a:cubicBezTo>
                    <a:pt x="2256" y="2606"/>
                    <a:pt x="2260" y="2607"/>
                    <a:pt x="2262" y="2607"/>
                  </a:cubicBezTo>
                  <a:cubicBezTo>
                    <a:pt x="2262" y="2607"/>
                    <a:pt x="2263" y="2607"/>
                    <a:pt x="2263" y="2607"/>
                  </a:cubicBezTo>
                  <a:cubicBezTo>
                    <a:pt x="2258" y="2605"/>
                    <a:pt x="2254" y="2604"/>
                    <a:pt x="2250" y="26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2"/>
            <p:cNvSpPr/>
            <p:nvPr/>
          </p:nvSpPr>
          <p:spPr>
            <a:xfrm>
              <a:off x="436050" y="2612025"/>
              <a:ext cx="79925" cy="107400"/>
            </a:xfrm>
            <a:custGeom>
              <a:rect b="b" l="l" r="r" t="t"/>
              <a:pathLst>
                <a:path extrusionOk="0" h="4296" w="3197">
                  <a:moveTo>
                    <a:pt x="377" y="1"/>
                  </a:moveTo>
                  <a:lnTo>
                    <a:pt x="377" y="1"/>
                  </a:lnTo>
                  <a:cubicBezTo>
                    <a:pt x="0" y="1328"/>
                    <a:pt x="541" y="1607"/>
                    <a:pt x="1098" y="2476"/>
                  </a:cubicBezTo>
                  <a:cubicBezTo>
                    <a:pt x="1656" y="3344"/>
                    <a:pt x="1049" y="4295"/>
                    <a:pt x="1049" y="4295"/>
                  </a:cubicBezTo>
                  <a:cubicBezTo>
                    <a:pt x="1459" y="4033"/>
                    <a:pt x="1803" y="3361"/>
                    <a:pt x="2491" y="2918"/>
                  </a:cubicBezTo>
                  <a:cubicBezTo>
                    <a:pt x="3196" y="2476"/>
                    <a:pt x="2901" y="1574"/>
                    <a:pt x="2901" y="1574"/>
                  </a:cubicBezTo>
                  <a:lnTo>
                    <a:pt x="2901" y="1574"/>
                  </a:lnTo>
                  <a:cubicBezTo>
                    <a:pt x="2862" y="1693"/>
                    <a:pt x="2759" y="1748"/>
                    <a:pt x="2592" y="1748"/>
                  </a:cubicBezTo>
                  <a:cubicBezTo>
                    <a:pt x="2551" y="1748"/>
                    <a:pt x="2507" y="1745"/>
                    <a:pt x="2459" y="1738"/>
                  </a:cubicBezTo>
                  <a:cubicBezTo>
                    <a:pt x="2423" y="1728"/>
                    <a:pt x="2389" y="1723"/>
                    <a:pt x="2355" y="1723"/>
                  </a:cubicBezTo>
                  <a:cubicBezTo>
                    <a:pt x="2127" y="1723"/>
                    <a:pt x="1963" y="1952"/>
                    <a:pt x="2049" y="2181"/>
                  </a:cubicBezTo>
                  <a:cubicBezTo>
                    <a:pt x="2117" y="2343"/>
                    <a:pt x="1983" y="2517"/>
                    <a:pt x="1824" y="2517"/>
                  </a:cubicBezTo>
                  <a:cubicBezTo>
                    <a:pt x="1790" y="2517"/>
                    <a:pt x="1755" y="2509"/>
                    <a:pt x="1721" y="2492"/>
                  </a:cubicBezTo>
                  <a:cubicBezTo>
                    <a:pt x="1557" y="2427"/>
                    <a:pt x="1557" y="2050"/>
                    <a:pt x="1787" y="1886"/>
                  </a:cubicBezTo>
                  <a:cubicBezTo>
                    <a:pt x="2000" y="1705"/>
                    <a:pt x="2147" y="1296"/>
                    <a:pt x="1951" y="689"/>
                  </a:cubicBezTo>
                  <a:cubicBezTo>
                    <a:pt x="1810" y="203"/>
                    <a:pt x="1339" y="96"/>
                    <a:pt x="1015" y="96"/>
                  </a:cubicBezTo>
                  <a:cubicBezTo>
                    <a:pt x="924" y="96"/>
                    <a:pt x="844" y="105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2"/>
            <p:cNvSpPr/>
            <p:nvPr/>
          </p:nvSpPr>
          <p:spPr>
            <a:xfrm>
              <a:off x="418425" y="2453350"/>
              <a:ext cx="202450" cy="202550"/>
            </a:xfrm>
            <a:custGeom>
              <a:rect b="b" l="l" r="r" t="t"/>
              <a:pathLst>
                <a:path extrusionOk="0" h="8102" w="8098">
                  <a:moveTo>
                    <a:pt x="5716" y="0"/>
                  </a:moveTo>
                  <a:cubicBezTo>
                    <a:pt x="5207" y="0"/>
                    <a:pt x="4711" y="178"/>
                    <a:pt x="4409" y="562"/>
                  </a:cubicBezTo>
                  <a:cubicBezTo>
                    <a:pt x="4114" y="1004"/>
                    <a:pt x="4065" y="1561"/>
                    <a:pt x="4295" y="2037"/>
                  </a:cubicBezTo>
                  <a:cubicBezTo>
                    <a:pt x="4502" y="2444"/>
                    <a:pt x="4838" y="2590"/>
                    <a:pt x="5167" y="2590"/>
                  </a:cubicBezTo>
                  <a:cubicBezTo>
                    <a:pt x="5515" y="2590"/>
                    <a:pt x="5855" y="2427"/>
                    <a:pt x="6032" y="2233"/>
                  </a:cubicBezTo>
                  <a:cubicBezTo>
                    <a:pt x="6212" y="2037"/>
                    <a:pt x="6294" y="1758"/>
                    <a:pt x="6229" y="1496"/>
                  </a:cubicBezTo>
                  <a:cubicBezTo>
                    <a:pt x="6181" y="1168"/>
                    <a:pt x="5951" y="1027"/>
                    <a:pt x="5743" y="1027"/>
                  </a:cubicBezTo>
                  <a:cubicBezTo>
                    <a:pt x="5598" y="1027"/>
                    <a:pt x="5463" y="1096"/>
                    <a:pt x="5409" y="1217"/>
                  </a:cubicBezTo>
                  <a:cubicBezTo>
                    <a:pt x="5262" y="1496"/>
                    <a:pt x="5327" y="1840"/>
                    <a:pt x="5737" y="1906"/>
                  </a:cubicBezTo>
                  <a:cubicBezTo>
                    <a:pt x="6098" y="1971"/>
                    <a:pt x="5901" y="2397"/>
                    <a:pt x="5475" y="2512"/>
                  </a:cubicBezTo>
                  <a:cubicBezTo>
                    <a:pt x="5395" y="2533"/>
                    <a:pt x="5313" y="2543"/>
                    <a:pt x="5233" y="2543"/>
                  </a:cubicBezTo>
                  <a:cubicBezTo>
                    <a:pt x="4869" y="2543"/>
                    <a:pt x="4524" y="2339"/>
                    <a:pt x="4377" y="2004"/>
                  </a:cubicBezTo>
                  <a:cubicBezTo>
                    <a:pt x="4180" y="1545"/>
                    <a:pt x="4229" y="1037"/>
                    <a:pt x="4508" y="643"/>
                  </a:cubicBezTo>
                  <a:cubicBezTo>
                    <a:pt x="4774" y="311"/>
                    <a:pt x="5223" y="140"/>
                    <a:pt x="5681" y="140"/>
                  </a:cubicBezTo>
                  <a:cubicBezTo>
                    <a:pt x="5787" y="140"/>
                    <a:pt x="5894" y="150"/>
                    <a:pt x="5999" y="168"/>
                  </a:cubicBezTo>
                  <a:cubicBezTo>
                    <a:pt x="7212" y="299"/>
                    <a:pt x="7901" y="1988"/>
                    <a:pt x="7180" y="3151"/>
                  </a:cubicBezTo>
                  <a:cubicBezTo>
                    <a:pt x="6950" y="3512"/>
                    <a:pt x="6622" y="3807"/>
                    <a:pt x="6229" y="4004"/>
                  </a:cubicBezTo>
                  <a:cubicBezTo>
                    <a:pt x="5832" y="4170"/>
                    <a:pt x="5384" y="4253"/>
                    <a:pt x="4861" y="4253"/>
                  </a:cubicBezTo>
                  <a:cubicBezTo>
                    <a:pt x="4453" y="4253"/>
                    <a:pt x="4001" y="4202"/>
                    <a:pt x="3492" y="4102"/>
                  </a:cubicBezTo>
                  <a:cubicBezTo>
                    <a:pt x="3185" y="4041"/>
                    <a:pt x="2886" y="4010"/>
                    <a:pt x="2599" y="4010"/>
                  </a:cubicBezTo>
                  <a:cubicBezTo>
                    <a:pt x="1277" y="4010"/>
                    <a:pt x="239" y="4664"/>
                    <a:pt x="131" y="5971"/>
                  </a:cubicBezTo>
                  <a:cubicBezTo>
                    <a:pt x="0" y="7577"/>
                    <a:pt x="1033" y="8102"/>
                    <a:pt x="1033" y="8102"/>
                  </a:cubicBezTo>
                  <a:lnTo>
                    <a:pt x="1000" y="8069"/>
                  </a:lnTo>
                  <a:cubicBezTo>
                    <a:pt x="443" y="7413"/>
                    <a:pt x="590" y="6217"/>
                    <a:pt x="590" y="6217"/>
                  </a:cubicBezTo>
                  <a:cubicBezTo>
                    <a:pt x="689" y="5708"/>
                    <a:pt x="951" y="5233"/>
                    <a:pt x="1344" y="4905"/>
                  </a:cubicBezTo>
                  <a:cubicBezTo>
                    <a:pt x="1925" y="4464"/>
                    <a:pt x="2659" y="4379"/>
                    <a:pt x="3142" y="4379"/>
                  </a:cubicBezTo>
                  <a:cubicBezTo>
                    <a:pt x="3450" y="4379"/>
                    <a:pt x="3655" y="4413"/>
                    <a:pt x="3655" y="4413"/>
                  </a:cubicBezTo>
                  <a:cubicBezTo>
                    <a:pt x="3901" y="4430"/>
                    <a:pt x="4147" y="4463"/>
                    <a:pt x="4360" y="4463"/>
                  </a:cubicBezTo>
                  <a:cubicBezTo>
                    <a:pt x="4465" y="4469"/>
                    <a:pt x="4573" y="4473"/>
                    <a:pt x="4681" y="4473"/>
                  </a:cubicBezTo>
                  <a:cubicBezTo>
                    <a:pt x="5643" y="4473"/>
                    <a:pt x="6723" y="4190"/>
                    <a:pt x="7327" y="3233"/>
                  </a:cubicBezTo>
                  <a:cubicBezTo>
                    <a:pt x="8098" y="1971"/>
                    <a:pt x="7343" y="152"/>
                    <a:pt x="6016" y="21"/>
                  </a:cubicBezTo>
                  <a:cubicBezTo>
                    <a:pt x="5916" y="7"/>
                    <a:pt x="5816" y="0"/>
                    <a:pt x="571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2"/>
            <p:cNvSpPr/>
            <p:nvPr/>
          </p:nvSpPr>
          <p:spPr>
            <a:xfrm>
              <a:off x="443425" y="2654650"/>
              <a:ext cx="25" cy="425"/>
            </a:xfrm>
            <a:custGeom>
              <a:rect b="b" l="l" r="r" t="t"/>
              <a:pathLst>
                <a:path extrusionOk="0" h="17" w="1">
                  <a:moveTo>
                    <a:pt x="0" y="0"/>
                  </a:move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2"/>
            <p:cNvSpPr/>
            <p:nvPr/>
          </p:nvSpPr>
          <p:spPr>
            <a:xfrm>
              <a:off x="472100" y="2569350"/>
              <a:ext cx="116800" cy="59500"/>
            </a:xfrm>
            <a:custGeom>
              <a:rect b="b" l="l" r="r" t="t"/>
              <a:pathLst>
                <a:path extrusionOk="0" h="2380" w="4672">
                  <a:moveTo>
                    <a:pt x="1082" y="0"/>
                  </a:moveTo>
                  <a:cubicBezTo>
                    <a:pt x="393" y="0"/>
                    <a:pt x="0" y="232"/>
                    <a:pt x="0" y="232"/>
                  </a:cubicBezTo>
                  <a:cubicBezTo>
                    <a:pt x="93" y="213"/>
                    <a:pt x="181" y="204"/>
                    <a:pt x="264" y="204"/>
                  </a:cubicBezTo>
                  <a:cubicBezTo>
                    <a:pt x="738" y="204"/>
                    <a:pt x="1032" y="512"/>
                    <a:pt x="935" y="986"/>
                  </a:cubicBezTo>
                  <a:cubicBezTo>
                    <a:pt x="804" y="1413"/>
                    <a:pt x="968" y="1872"/>
                    <a:pt x="1312" y="2117"/>
                  </a:cubicBezTo>
                  <a:cubicBezTo>
                    <a:pt x="1640" y="2380"/>
                    <a:pt x="2541" y="2380"/>
                    <a:pt x="2541" y="2380"/>
                  </a:cubicBezTo>
                  <a:cubicBezTo>
                    <a:pt x="2279" y="2249"/>
                    <a:pt x="2525" y="1888"/>
                    <a:pt x="2689" y="1445"/>
                  </a:cubicBezTo>
                  <a:cubicBezTo>
                    <a:pt x="2839" y="1054"/>
                    <a:pt x="2451" y="884"/>
                    <a:pt x="2247" y="884"/>
                  </a:cubicBezTo>
                  <a:cubicBezTo>
                    <a:pt x="2229" y="884"/>
                    <a:pt x="2212" y="885"/>
                    <a:pt x="2197" y="888"/>
                  </a:cubicBezTo>
                  <a:cubicBezTo>
                    <a:pt x="2101" y="897"/>
                    <a:pt x="2028" y="915"/>
                    <a:pt x="1961" y="915"/>
                  </a:cubicBezTo>
                  <a:cubicBezTo>
                    <a:pt x="1902" y="915"/>
                    <a:pt x="1848" y="901"/>
                    <a:pt x="1787" y="855"/>
                  </a:cubicBezTo>
                  <a:cubicBezTo>
                    <a:pt x="1683" y="790"/>
                    <a:pt x="1724" y="579"/>
                    <a:pt x="1986" y="579"/>
                  </a:cubicBezTo>
                  <a:cubicBezTo>
                    <a:pt x="2052" y="579"/>
                    <a:pt x="2133" y="593"/>
                    <a:pt x="2230" y="626"/>
                  </a:cubicBezTo>
                  <a:cubicBezTo>
                    <a:pt x="2705" y="773"/>
                    <a:pt x="2574" y="1232"/>
                    <a:pt x="3295" y="1380"/>
                  </a:cubicBezTo>
                  <a:cubicBezTo>
                    <a:pt x="3352" y="1391"/>
                    <a:pt x="3406" y="1397"/>
                    <a:pt x="3457" y="1397"/>
                  </a:cubicBezTo>
                  <a:cubicBezTo>
                    <a:pt x="4058" y="1397"/>
                    <a:pt x="4203" y="648"/>
                    <a:pt x="4279" y="527"/>
                  </a:cubicBezTo>
                  <a:cubicBezTo>
                    <a:pt x="4393" y="396"/>
                    <a:pt x="4524" y="265"/>
                    <a:pt x="4672" y="150"/>
                  </a:cubicBezTo>
                  <a:lnTo>
                    <a:pt x="4672" y="150"/>
                  </a:lnTo>
                  <a:cubicBezTo>
                    <a:pt x="4462" y="274"/>
                    <a:pt x="4086" y="393"/>
                    <a:pt x="3547" y="393"/>
                  </a:cubicBezTo>
                  <a:cubicBezTo>
                    <a:pt x="3159" y="393"/>
                    <a:pt x="2687" y="331"/>
                    <a:pt x="2131" y="167"/>
                  </a:cubicBezTo>
                  <a:cubicBezTo>
                    <a:pt x="1731" y="43"/>
                    <a:pt x="1379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2"/>
            <p:cNvSpPr/>
            <p:nvPr/>
          </p:nvSpPr>
          <p:spPr>
            <a:xfrm>
              <a:off x="479075" y="2460400"/>
              <a:ext cx="80325" cy="84125"/>
            </a:xfrm>
            <a:custGeom>
              <a:rect b="b" l="l" r="r" t="t"/>
              <a:pathLst>
                <a:path extrusionOk="0" h="3365" w="3213">
                  <a:moveTo>
                    <a:pt x="1934" y="1"/>
                  </a:moveTo>
                  <a:lnTo>
                    <a:pt x="1934" y="1"/>
                  </a:lnTo>
                  <a:cubicBezTo>
                    <a:pt x="1492" y="280"/>
                    <a:pt x="1426" y="722"/>
                    <a:pt x="705" y="1345"/>
                  </a:cubicBezTo>
                  <a:cubicBezTo>
                    <a:pt x="0" y="1968"/>
                    <a:pt x="197" y="2427"/>
                    <a:pt x="344" y="2689"/>
                  </a:cubicBezTo>
                  <a:cubicBezTo>
                    <a:pt x="459" y="2820"/>
                    <a:pt x="426" y="3000"/>
                    <a:pt x="295" y="3099"/>
                  </a:cubicBezTo>
                  <a:cubicBezTo>
                    <a:pt x="1393" y="2984"/>
                    <a:pt x="1229" y="2345"/>
                    <a:pt x="1164" y="2148"/>
                  </a:cubicBezTo>
                  <a:cubicBezTo>
                    <a:pt x="1098" y="1951"/>
                    <a:pt x="1131" y="1837"/>
                    <a:pt x="1246" y="1837"/>
                  </a:cubicBezTo>
                  <a:cubicBezTo>
                    <a:pt x="1344" y="1837"/>
                    <a:pt x="1344" y="2066"/>
                    <a:pt x="1328" y="2361"/>
                  </a:cubicBezTo>
                  <a:cubicBezTo>
                    <a:pt x="1328" y="2640"/>
                    <a:pt x="1262" y="3296"/>
                    <a:pt x="2115" y="3361"/>
                  </a:cubicBezTo>
                  <a:cubicBezTo>
                    <a:pt x="2146" y="3363"/>
                    <a:pt x="2176" y="3365"/>
                    <a:pt x="2205" y="3365"/>
                  </a:cubicBezTo>
                  <a:cubicBezTo>
                    <a:pt x="2984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7" y="2618"/>
                    <a:pt x="2777" y="2618"/>
                  </a:cubicBezTo>
                  <a:cubicBezTo>
                    <a:pt x="2327" y="2618"/>
                    <a:pt x="1803" y="2418"/>
                    <a:pt x="1574" y="1656"/>
                  </a:cubicBezTo>
                  <a:cubicBezTo>
                    <a:pt x="1377" y="1083"/>
                    <a:pt x="1508" y="443"/>
                    <a:pt x="19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2"/>
            <p:cNvSpPr/>
            <p:nvPr/>
          </p:nvSpPr>
          <p:spPr>
            <a:xfrm>
              <a:off x="593800" y="2340750"/>
              <a:ext cx="48375" cy="191400"/>
            </a:xfrm>
            <a:custGeom>
              <a:rect b="b" l="l" r="r" t="t"/>
              <a:pathLst>
                <a:path extrusionOk="0" h="7656" w="1935">
                  <a:moveTo>
                    <a:pt x="1312" y="0"/>
                  </a:moveTo>
                  <a:cubicBezTo>
                    <a:pt x="990" y="0"/>
                    <a:pt x="738" y="378"/>
                    <a:pt x="738" y="378"/>
                  </a:cubicBezTo>
                  <a:cubicBezTo>
                    <a:pt x="1" y="1509"/>
                    <a:pt x="837" y="3295"/>
                    <a:pt x="984" y="5164"/>
                  </a:cubicBezTo>
                  <a:cubicBezTo>
                    <a:pt x="1115" y="7049"/>
                    <a:pt x="476" y="7655"/>
                    <a:pt x="476" y="7655"/>
                  </a:cubicBezTo>
                  <a:cubicBezTo>
                    <a:pt x="1164" y="7131"/>
                    <a:pt x="1328" y="5361"/>
                    <a:pt x="1197" y="4000"/>
                  </a:cubicBezTo>
                  <a:cubicBezTo>
                    <a:pt x="1066" y="2640"/>
                    <a:pt x="1083" y="1361"/>
                    <a:pt x="1345" y="1099"/>
                  </a:cubicBezTo>
                  <a:cubicBezTo>
                    <a:pt x="1607" y="837"/>
                    <a:pt x="1935" y="279"/>
                    <a:pt x="1509" y="50"/>
                  </a:cubicBezTo>
                  <a:cubicBezTo>
                    <a:pt x="1441" y="15"/>
                    <a:pt x="1375" y="0"/>
                    <a:pt x="131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2"/>
            <p:cNvSpPr/>
            <p:nvPr/>
          </p:nvSpPr>
          <p:spPr>
            <a:xfrm>
              <a:off x="548325" y="2315625"/>
              <a:ext cx="213525" cy="254625"/>
            </a:xfrm>
            <a:custGeom>
              <a:rect b="b" l="l" r="r" t="t"/>
              <a:pathLst>
                <a:path extrusionOk="0" h="10185" w="8541">
                  <a:moveTo>
                    <a:pt x="6282" y="1"/>
                  </a:moveTo>
                  <a:cubicBezTo>
                    <a:pt x="6080" y="1"/>
                    <a:pt x="5875" y="24"/>
                    <a:pt x="5672" y="71"/>
                  </a:cubicBezTo>
                  <a:cubicBezTo>
                    <a:pt x="4491" y="317"/>
                    <a:pt x="3721" y="1579"/>
                    <a:pt x="3508" y="2841"/>
                  </a:cubicBezTo>
                  <a:cubicBezTo>
                    <a:pt x="3246" y="4136"/>
                    <a:pt x="3508" y="5366"/>
                    <a:pt x="3459" y="6480"/>
                  </a:cubicBezTo>
                  <a:cubicBezTo>
                    <a:pt x="3508" y="7464"/>
                    <a:pt x="3147" y="8431"/>
                    <a:pt x="2443" y="9136"/>
                  </a:cubicBezTo>
                  <a:cubicBezTo>
                    <a:pt x="1770" y="9742"/>
                    <a:pt x="918" y="10119"/>
                    <a:pt x="0" y="10185"/>
                  </a:cubicBezTo>
                  <a:cubicBezTo>
                    <a:pt x="918" y="10152"/>
                    <a:pt x="1803" y="9808"/>
                    <a:pt x="2492" y="9201"/>
                  </a:cubicBezTo>
                  <a:cubicBezTo>
                    <a:pt x="3229" y="8496"/>
                    <a:pt x="3639" y="7497"/>
                    <a:pt x="3590" y="6480"/>
                  </a:cubicBezTo>
                  <a:cubicBezTo>
                    <a:pt x="3656" y="5366"/>
                    <a:pt x="3410" y="4120"/>
                    <a:pt x="3656" y="2874"/>
                  </a:cubicBezTo>
                  <a:cubicBezTo>
                    <a:pt x="3901" y="1629"/>
                    <a:pt x="4606" y="448"/>
                    <a:pt x="5704" y="202"/>
                  </a:cubicBezTo>
                  <a:cubicBezTo>
                    <a:pt x="5836" y="170"/>
                    <a:pt x="5967" y="153"/>
                    <a:pt x="6098" y="137"/>
                  </a:cubicBezTo>
                  <a:cubicBezTo>
                    <a:pt x="6125" y="136"/>
                    <a:pt x="6153" y="135"/>
                    <a:pt x="6180" y="135"/>
                  </a:cubicBezTo>
                  <a:cubicBezTo>
                    <a:pt x="6595" y="135"/>
                    <a:pt x="7005" y="253"/>
                    <a:pt x="7344" y="514"/>
                  </a:cubicBezTo>
                  <a:cubicBezTo>
                    <a:pt x="8048" y="1088"/>
                    <a:pt x="7966" y="2317"/>
                    <a:pt x="7540" y="2710"/>
                  </a:cubicBezTo>
                  <a:cubicBezTo>
                    <a:pt x="7344" y="2886"/>
                    <a:pt x="7124" y="2956"/>
                    <a:pt x="6927" y="2956"/>
                  </a:cubicBezTo>
                  <a:cubicBezTo>
                    <a:pt x="6663" y="2956"/>
                    <a:pt x="6442" y="2830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01" y="2664"/>
                    <a:pt x="6440" y="2664"/>
                  </a:cubicBezTo>
                  <a:cubicBezTo>
                    <a:pt x="6569" y="2664"/>
                    <a:pt x="6858" y="2635"/>
                    <a:pt x="6934" y="2383"/>
                  </a:cubicBezTo>
                  <a:cubicBezTo>
                    <a:pt x="7065" y="2071"/>
                    <a:pt x="6868" y="1727"/>
                    <a:pt x="6540" y="1661"/>
                  </a:cubicBezTo>
                  <a:cubicBezTo>
                    <a:pt x="6481" y="1642"/>
                    <a:pt x="6422" y="1633"/>
                    <a:pt x="6364" y="1633"/>
                  </a:cubicBezTo>
                  <a:cubicBezTo>
                    <a:pt x="5981" y="1633"/>
                    <a:pt x="5679" y="2032"/>
                    <a:pt x="5836" y="2432"/>
                  </a:cubicBezTo>
                  <a:cubicBezTo>
                    <a:pt x="5925" y="2811"/>
                    <a:pt x="6441" y="3100"/>
                    <a:pt x="6983" y="3100"/>
                  </a:cubicBezTo>
                  <a:cubicBezTo>
                    <a:pt x="7237" y="3100"/>
                    <a:pt x="7496" y="3037"/>
                    <a:pt x="7721" y="2891"/>
                  </a:cubicBezTo>
                  <a:cubicBezTo>
                    <a:pt x="8130" y="2678"/>
                    <a:pt x="8540" y="1973"/>
                    <a:pt x="8245" y="1170"/>
                  </a:cubicBezTo>
                  <a:cubicBezTo>
                    <a:pt x="8017" y="459"/>
                    <a:pt x="7186" y="1"/>
                    <a:pt x="62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2"/>
            <p:cNvSpPr/>
            <p:nvPr/>
          </p:nvSpPr>
          <p:spPr>
            <a:xfrm>
              <a:off x="649525" y="2351225"/>
              <a:ext cx="62725" cy="52725"/>
            </a:xfrm>
            <a:custGeom>
              <a:rect b="b" l="l" r="r" t="t"/>
              <a:pathLst>
                <a:path extrusionOk="0" h="2109" w="2509">
                  <a:moveTo>
                    <a:pt x="690" y="0"/>
                  </a:moveTo>
                  <a:cubicBezTo>
                    <a:pt x="623" y="0"/>
                    <a:pt x="551" y="8"/>
                    <a:pt x="476" y="24"/>
                  </a:cubicBezTo>
                  <a:cubicBezTo>
                    <a:pt x="607" y="106"/>
                    <a:pt x="624" y="270"/>
                    <a:pt x="542" y="385"/>
                  </a:cubicBezTo>
                  <a:cubicBezTo>
                    <a:pt x="394" y="614"/>
                    <a:pt x="1" y="1303"/>
                    <a:pt x="558" y="1860"/>
                  </a:cubicBezTo>
                  <a:cubicBezTo>
                    <a:pt x="738" y="2045"/>
                    <a:pt x="991" y="2109"/>
                    <a:pt x="1257" y="2109"/>
                  </a:cubicBezTo>
                  <a:cubicBezTo>
                    <a:pt x="1792" y="2109"/>
                    <a:pt x="2377" y="1849"/>
                    <a:pt x="2509" y="1794"/>
                  </a:cubicBezTo>
                  <a:lnTo>
                    <a:pt x="2509" y="1794"/>
                  </a:lnTo>
                  <a:cubicBezTo>
                    <a:pt x="2509" y="1794"/>
                    <a:pt x="2476" y="1798"/>
                    <a:pt x="2424" y="1798"/>
                  </a:cubicBezTo>
                  <a:cubicBezTo>
                    <a:pt x="2208" y="1798"/>
                    <a:pt x="1653" y="1735"/>
                    <a:pt x="1574" y="1090"/>
                  </a:cubicBezTo>
                  <a:cubicBezTo>
                    <a:pt x="1474" y="400"/>
                    <a:pt x="1172" y="0"/>
                    <a:pt x="6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2"/>
            <p:cNvSpPr/>
            <p:nvPr/>
          </p:nvSpPr>
          <p:spPr>
            <a:xfrm>
              <a:off x="652400" y="2354675"/>
              <a:ext cx="120925" cy="136900"/>
            </a:xfrm>
            <a:custGeom>
              <a:rect b="b" l="l" r="r" t="t"/>
              <a:pathLst>
                <a:path extrusionOk="0" h="5476" w="4837">
                  <a:moveTo>
                    <a:pt x="4361" y="1"/>
                  </a:moveTo>
                  <a:lnTo>
                    <a:pt x="4361" y="1"/>
                  </a:lnTo>
                  <a:cubicBezTo>
                    <a:pt x="4492" y="558"/>
                    <a:pt x="4279" y="1148"/>
                    <a:pt x="3803" y="1493"/>
                  </a:cubicBezTo>
                  <a:cubicBezTo>
                    <a:pt x="3017" y="2050"/>
                    <a:pt x="1902" y="1771"/>
                    <a:pt x="1001" y="2394"/>
                  </a:cubicBezTo>
                  <a:cubicBezTo>
                    <a:pt x="99" y="3033"/>
                    <a:pt x="197" y="3935"/>
                    <a:pt x="181" y="4443"/>
                  </a:cubicBezTo>
                  <a:cubicBezTo>
                    <a:pt x="197" y="4804"/>
                    <a:pt x="132" y="5148"/>
                    <a:pt x="1" y="5476"/>
                  </a:cubicBezTo>
                  <a:cubicBezTo>
                    <a:pt x="312" y="5279"/>
                    <a:pt x="492" y="4935"/>
                    <a:pt x="460" y="4574"/>
                  </a:cubicBezTo>
                  <a:cubicBezTo>
                    <a:pt x="460" y="3931"/>
                    <a:pt x="531" y="3202"/>
                    <a:pt x="727" y="3202"/>
                  </a:cubicBezTo>
                  <a:cubicBezTo>
                    <a:pt x="741" y="3202"/>
                    <a:pt x="756" y="3206"/>
                    <a:pt x="771" y="3214"/>
                  </a:cubicBezTo>
                  <a:cubicBezTo>
                    <a:pt x="1001" y="3312"/>
                    <a:pt x="804" y="3574"/>
                    <a:pt x="722" y="3722"/>
                  </a:cubicBezTo>
                  <a:cubicBezTo>
                    <a:pt x="640" y="3869"/>
                    <a:pt x="476" y="4541"/>
                    <a:pt x="1197" y="4951"/>
                  </a:cubicBezTo>
                  <a:cubicBezTo>
                    <a:pt x="1197" y="4951"/>
                    <a:pt x="951" y="4427"/>
                    <a:pt x="1361" y="4148"/>
                  </a:cubicBezTo>
                  <a:cubicBezTo>
                    <a:pt x="1755" y="3869"/>
                    <a:pt x="2017" y="3705"/>
                    <a:pt x="1968" y="3115"/>
                  </a:cubicBezTo>
                  <a:cubicBezTo>
                    <a:pt x="1924" y="2611"/>
                    <a:pt x="2260" y="2171"/>
                    <a:pt x="2498" y="2171"/>
                  </a:cubicBezTo>
                  <a:cubicBezTo>
                    <a:pt x="2531" y="2171"/>
                    <a:pt x="2562" y="2179"/>
                    <a:pt x="2590" y="2197"/>
                  </a:cubicBezTo>
                  <a:cubicBezTo>
                    <a:pt x="2804" y="2345"/>
                    <a:pt x="2541" y="2558"/>
                    <a:pt x="2427" y="2607"/>
                  </a:cubicBezTo>
                  <a:cubicBezTo>
                    <a:pt x="2230" y="2722"/>
                    <a:pt x="2197" y="2984"/>
                    <a:pt x="2361" y="3132"/>
                  </a:cubicBezTo>
                  <a:cubicBezTo>
                    <a:pt x="2558" y="3394"/>
                    <a:pt x="2492" y="3705"/>
                    <a:pt x="2230" y="3787"/>
                  </a:cubicBezTo>
                  <a:cubicBezTo>
                    <a:pt x="2230" y="3787"/>
                    <a:pt x="2287" y="3794"/>
                    <a:pt x="2383" y="3794"/>
                  </a:cubicBezTo>
                  <a:cubicBezTo>
                    <a:pt x="2708" y="3794"/>
                    <a:pt x="3474" y="3716"/>
                    <a:pt x="3967" y="3033"/>
                  </a:cubicBezTo>
                  <a:cubicBezTo>
                    <a:pt x="4590" y="2132"/>
                    <a:pt x="4836" y="821"/>
                    <a:pt x="43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2"/>
            <p:cNvSpPr/>
            <p:nvPr/>
          </p:nvSpPr>
          <p:spPr>
            <a:xfrm>
              <a:off x="739675" y="2316475"/>
              <a:ext cx="73800" cy="48825"/>
            </a:xfrm>
            <a:custGeom>
              <a:rect b="b" l="l" r="r" t="t"/>
              <a:pathLst>
                <a:path extrusionOk="0" h="1953" w="2952">
                  <a:moveTo>
                    <a:pt x="922" y="1"/>
                  </a:moveTo>
                  <a:cubicBezTo>
                    <a:pt x="658" y="1"/>
                    <a:pt x="353" y="27"/>
                    <a:pt x="1" y="87"/>
                  </a:cubicBezTo>
                  <a:cubicBezTo>
                    <a:pt x="411" y="136"/>
                    <a:pt x="755" y="414"/>
                    <a:pt x="903" y="791"/>
                  </a:cubicBezTo>
                  <a:cubicBezTo>
                    <a:pt x="1108" y="1306"/>
                    <a:pt x="1476" y="1952"/>
                    <a:pt x="2235" y="1952"/>
                  </a:cubicBezTo>
                  <a:cubicBezTo>
                    <a:pt x="2443" y="1952"/>
                    <a:pt x="2680" y="1904"/>
                    <a:pt x="2951" y="1791"/>
                  </a:cubicBezTo>
                  <a:cubicBezTo>
                    <a:pt x="2788" y="1726"/>
                    <a:pt x="2656" y="1562"/>
                    <a:pt x="2656" y="1365"/>
                  </a:cubicBezTo>
                  <a:cubicBezTo>
                    <a:pt x="2656" y="1081"/>
                    <a:pt x="2620" y="1"/>
                    <a:pt x="9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2"/>
            <p:cNvSpPr/>
            <p:nvPr/>
          </p:nvSpPr>
          <p:spPr>
            <a:xfrm>
              <a:off x="806075" y="2315800"/>
              <a:ext cx="36075" cy="28150"/>
            </a:xfrm>
            <a:custGeom>
              <a:rect b="b" l="l" r="r" t="t"/>
              <a:pathLst>
                <a:path extrusionOk="0" h="1126" w="1443">
                  <a:moveTo>
                    <a:pt x="968" y="1"/>
                  </a:moveTo>
                  <a:cubicBezTo>
                    <a:pt x="791" y="1"/>
                    <a:pt x="636" y="133"/>
                    <a:pt x="623" y="327"/>
                  </a:cubicBezTo>
                  <a:cubicBezTo>
                    <a:pt x="623" y="477"/>
                    <a:pt x="753" y="586"/>
                    <a:pt x="888" y="586"/>
                  </a:cubicBezTo>
                  <a:cubicBezTo>
                    <a:pt x="944" y="586"/>
                    <a:pt x="1001" y="567"/>
                    <a:pt x="1049" y="523"/>
                  </a:cubicBezTo>
                  <a:cubicBezTo>
                    <a:pt x="1049" y="523"/>
                    <a:pt x="1164" y="359"/>
                    <a:pt x="1049" y="294"/>
                  </a:cubicBezTo>
                  <a:cubicBezTo>
                    <a:pt x="1021" y="277"/>
                    <a:pt x="995" y="270"/>
                    <a:pt x="973" y="270"/>
                  </a:cubicBezTo>
                  <a:cubicBezTo>
                    <a:pt x="907" y="270"/>
                    <a:pt x="873" y="335"/>
                    <a:pt x="886" y="409"/>
                  </a:cubicBezTo>
                  <a:cubicBezTo>
                    <a:pt x="896" y="440"/>
                    <a:pt x="881" y="455"/>
                    <a:pt x="857" y="455"/>
                  </a:cubicBezTo>
                  <a:cubicBezTo>
                    <a:pt x="805" y="455"/>
                    <a:pt x="710" y="389"/>
                    <a:pt x="722" y="277"/>
                  </a:cubicBezTo>
                  <a:cubicBezTo>
                    <a:pt x="745" y="146"/>
                    <a:pt x="856" y="58"/>
                    <a:pt x="978" y="58"/>
                  </a:cubicBezTo>
                  <a:cubicBezTo>
                    <a:pt x="1024" y="58"/>
                    <a:pt x="1070" y="70"/>
                    <a:pt x="1115" y="97"/>
                  </a:cubicBezTo>
                  <a:cubicBezTo>
                    <a:pt x="1377" y="261"/>
                    <a:pt x="1312" y="835"/>
                    <a:pt x="722" y="900"/>
                  </a:cubicBezTo>
                  <a:cubicBezTo>
                    <a:pt x="708" y="902"/>
                    <a:pt x="694" y="902"/>
                    <a:pt x="680" y="902"/>
                  </a:cubicBezTo>
                  <a:cubicBezTo>
                    <a:pt x="320" y="902"/>
                    <a:pt x="0" y="507"/>
                    <a:pt x="0" y="507"/>
                  </a:cubicBezTo>
                  <a:lnTo>
                    <a:pt x="0" y="507"/>
                  </a:lnTo>
                  <a:cubicBezTo>
                    <a:pt x="0" y="687"/>
                    <a:pt x="66" y="884"/>
                    <a:pt x="213" y="999"/>
                  </a:cubicBezTo>
                  <a:cubicBezTo>
                    <a:pt x="338" y="1082"/>
                    <a:pt x="482" y="1125"/>
                    <a:pt x="625" y="1125"/>
                  </a:cubicBezTo>
                  <a:cubicBezTo>
                    <a:pt x="708" y="1125"/>
                    <a:pt x="791" y="1111"/>
                    <a:pt x="869" y="1081"/>
                  </a:cubicBezTo>
                  <a:cubicBezTo>
                    <a:pt x="1082" y="1015"/>
                    <a:pt x="1263" y="868"/>
                    <a:pt x="1344" y="654"/>
                  </a:cubicBezTo>
                  <a:cubicBezTo>
                    <a:pt x="1443" y="425"/>
                    <a:pt x="1344" y="146"/>
                    <a:pt x="1115" y="32"/>
                  </a:cubicBezTo>
                  <a:cubicBezTo>
                    <a:pt x="1066" y="11"/>
                    <a:pt x="1016" y="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2"/>
            <p:cNvSpPr/>
            <p:nvPr/>
          </p:nvSpPr>
          <p:spPr>
            <a:xfrm>
              <a:off x="238125" y="2497250"/>
              <a:ext cx="99600" cy="218525"/>
            </a:xfrm>
            <a:custGeom>
              <a:rect b="b" l="l" r="r" t="t"/>
              <a:pathLst>
                <a:path extrusionOk="0" h="8741" w="3984">
                  <a:moveTo>
                    <a:pt x="2071" y="1"/>
                  </a:moveTo>
                  <a:cubicBezTo>
                    <a:pt x="1546" y="1"/>
                    <a:pt x="1033" y="245"/>
                    <a:pt x="705" y="674"/>
                  </a:cubicBezTo>
                  <a:cubicBezTo>
                    <a:pt x="361" y="1166"/>
                    <a:pt x="311" y="1822"/>
                    <a:pt x="574" y="2362"/>
                  </a:cubicBezTo>
                  <a:cubicBezTo>
                    <a:pt x="819" y="2771"/>
                    <a:pt x="1256" y="3005"/>
                    <a:pt x="1712" y="3005"/>
                  </a:cubicBezTo>
                  <a:cubicBezTo>
                    <a:pt x="1896" y="3005"/>
                    <a:pt x="2083" y="2967"/>
                    <a:pt x="2262" y="2887"/>
                  </a:cubicBezTo>
                  <a:cubicBezTo>
                    <a:pt x="2934" y="2690"/>
                    <a:pt x="3082" y="1772"/>
                    <a:pt x="2475" y="1395"/>
                  </a:cubicBezTo>
                  <a:cubicBezTo>
                    <a:pt x="2393" y="1354"/>
                    <a:pt x="2310" y="1336"/>
                    <a:pt x="2229" y="1336"/>
                  </a:cubicBezTo>
                  <a:cubicBezTo>
                    <a:pt x="1890" y="1336"/>
                    <a:pt x="1605" y="1664"/>
                    <a:pt x="1737" y="2035"/>
                  </a:cubicBezTo>
                  <a:cubicBezTo>
                    <a:pt x="1860" y="2308"/>
                    <a:pt x="2177" y="2331"/>
                    <a:pt x="2317" y="2331"/>
                  </a:cubicBezTo>
                  <a:cubicBezTo>
                    <a:pt x="2345" y="2331"/>
                    <a:pt x="2366" y="2330"/>
                    <a:pt x="2377" y="2330"/>
                  </a:cubicBezTo>
                  <a:cubicBezTo>
                    <a:pt x="2426" y="2330"/>
                    <a:pt x="2442" y="2362"/>
                    <a:pt x="2442" y="2362"/>
                  </a:cubicBezTo>
                  <a:cubicBezTo>
                    <a:pt x="2486" y="2554"/>
                    <a:pt x="2240" y="2850"/>
                    <a:pt x="1764" y="2850"/>
                  </a:cubicBezTo>
                  <a:cubicBezTo>
                    <a:pt x="1709" y="2850"/>
                    <a:pt x="1651" y="2846"/>
                    <a:pt x="1590" y="2838"/>
                  </a:cubicBezTo>
                  <a:cubicBezTo>
                    <a:pt x="1410" y="2805"/>
                    <a:pt x="1229" y="2707"/>
                    <a:pt x="1082" y="2576"/>
                  </a:cubicBezTo>
                  <a:cubicBezTo>
                    <a:pt x="410" y="1920"/>
                    <a:pt x="738" y="543"/>
                    <a:pt x="1754" y="281"/>
                  </a:cubicBezTo>
                  <a:cubicBezTo>
                    <a:pt x="1901" y="240"/>
                    <a:pt x="2049" y="219"/>
                    <a:pt x="2196" y="219"/>
                  </a:cubicBezTo>
                  <a:cubicBezTo>
                    <a:pt x="2344" y="219"/>
                    <a:pt x="2491" y="240"/>
                    <a:pt x="2639" y="281"/>
                  </a:cubicBezTo>
                  <a:cubicBezTo>
                    <a:pt x="2836" y="346"/>
                    <a:pt x="3016" y="428"/>
                    <a:pt x="3164" y="543"/>
                  </a:cubicBezTo>
                  <a:cubicBezTo>
                    <a:pt x="3524" y="838"/>
                    <a:pt x="3737" y="1248"/>
                    <a:pt x="3754" y="1707"/>
                  </a:cubicBezTo>
                  <a:cubicBezTo>
                    <a:pt x="3819" y="2444"/>
                    <a:pt x="3442" y="3182"/>
                    <a:pt x="2868" y="3707"/>
                  </a:cubicBezTo>
                  <a:cubicBezTo>
                    <a:pt x="2311" y="4280"/>
                    <a:pt x="1557" y="4559"/>
                    <a:pt x="983" y="5083"/>
                  </a:cubicBezTo>
                  <a:cubicBezTo>
                    <a:pt x="410" y="5592"/>
                    <a:pt x="66" y="6296"/>
                    <a:pt x="33" y="7050"/>
                  </a:cubicBezTo>
                  <a:cubicBezTo>
                    <a:pt x="0" y="7755"/>
                    <a:pt x="393" y="8493"/>
                    <a:pt x="1033" y="8673"/>
                  </a:cubicBezTo>
                  <a:cubicBezTo>
                    <a:pt x="1167" y="8719"/>
                    <a:pt x="1305" y="8741"/>
                    <a:pt x="1440" y="8741"/>
                  </a:cubicBezTo>
                  <a:cubicBezTo>
                    <a:pt x="1934" y="8741"/>
                    <a:pt x="2396" y="8455"/>
                    <a:pt x="2524" y="8017"/>
                  </a:cubicBezTo>
                  <a:cubicBezTo>
                    <a:pt x="2721" y="7542"/>
                    <a:pt x="2508" y="7001"/>
                    <a:pt x="2049" y="6788"/>
                  </a:cubicBezTo>
                  <a:cubicBezTo>
                    <a:pt x="1951" y="6723"/>
                    <a:pt x="1836" y="6690"/>
                    <a:pt x="1705" y="6690"/>
                  </a:cubicBezTo>
                  <a:cubicBezTo>
                    <a:pt x="1671" y="6685"/>
                    <a:pt x="1637" y="6683"/>
                    <a:pt x="1603" y="6683"/>
                  </a:cubicBezTo>
                  <a:cubicBezTo>
                    <a:pt x="1265" y="6683"/>
                    <a:pt x="957" y="6903"/>
                    <a:pt x="852" y="7231"/>
                  </a:cubicBezTo>
                  <a:cubicBezTo>
                    <a:pt x="722" y="7714"/>
                    <a:pt x="1008" y="7990"/>
                    <a:pt x="1321" y="7990"/>
                  </a:cubicBezTo>
                  <a:cubicBezTo>
                    <a:pt x="1400" y="7990"/>
                    <a:pt x="1481" y="7972"/>
                    <a:pt x="1557" y="7935"/>
                  </a:cubicBezTo>
                  <a:cubicBezTo>
                    <a:pt x="1869" y="7772"/>
                    <a:pt x="1934" y="7345"/>
                    <a:pt x="1688" y="7116"/>
                  </a:cubicBezTo>
                  <a:cubicBezTo>
                    <a:pt x="1601" y="7048"/>
                    <a:pt x="1496" y="7008"/>
                    <a:pt x="1390" y="7008"/>
                  </a:cubicBezTo>
                  <a:cubicBezTo>
                    <a:pt x="1319" y="7008"/>
                    <a:pt x="1247" y="7027"/>
                    <a:pt x="1180" y="7067"/>
                  </a:cubicBezTo>
                  <a:cubicBezTo>
                    <a:pt x="1164" y="7073"/>
                    <a:pt x="1152" y="7076"/>
                    <a:pt x="1144" y="7076"/>
                  </a:cubicBezTo>
                  <a:cubicBezTo>
                    <a:pt x="1110" y="7076"/>
                    <a:pt x="1131" y="7034"/>
                    <a:pt x="1131" y="7034"/>
                  </a:cubicBezTo>
                  <a:cubicBezTo>
                    <a:pt x="1229" y="6813"/>
                    <a:pt x="1521" y="6785"/>
                    <a:pt x="1661" y="6785"/>
                  </a:cubicBezTo>
                  <a:cubicBezTo>
                    <a:pt x="1708" y="6785"/>
                    <a:pt x="1737" y="6788"/>
                    <a:pt x="1737" y="6788"/>
                  </a:cubicBezTo>
                  <a:cubicBezTo>
                    <a:pt x="1836" y="6788"/>
                    <a:pt x="1934" y="6804"/>
                    <a:pt x="2016" y="6837"/>
                  </a:cubicBezTo>
                  <a:cubicBezTo>
                    <a:pt x="2459" y="7018"/>
                    <a:pt x="2672" y="7558"/>
                    <a:pt x="2459" y="8001"/>
                  </a:cubicBezTo>
                  <a:cubicBezTo>
                    <a:pt x="2318" y="8384"/>
                    <a:pt x="1898" y="8638"/>
                    <a:pt x="1449" y="8638"/>
                  </a:cubicBezTo>
                  <a:cubicBezTo>
                    <a:pt x="1321" y="8638"/>
                    <a:pt x="1192" y="8618"/>
                    <a:pt x="1065" y="8575"/>
                  </a:cubicBezTo>
                  <a:cubicBezTo>
                    <a:pt x="492" y="8394"/>
                    <a:pt x="148" y="7706"/>
                    <a:pt x="164" y="7050"/>
                  </a:cubicBezTo>
                  <a:cubicBezTo>
                    <a:pt x="229" y="6346"/>
                    <a:pt x="557" y="5673"/>
                    <a:pt x="1082" y="5215"/>
                  </a:cubicBezTo>
                  <a:cubicBezTo>
                    <a:pt x="1623" y="4706"/>
                    <a:pt x="2393" y="4428"/>
                    <a:pt x="2983" y="3838"/>
                  </a:cubicBezTo>
                  <a:cubicBezTo>
                    <a:pt x="3573" y="3280"/>
                    <a:pt x="3983" y="2494"/>
                    <a:pt x="3918" y="1690"/>
                  </a:cubicBezTo>
                  <a:cubicBezTo>
                    <a:pt x="3852" y="904"/>
                    <a:pt x="3295" y="248"/>
                    <a:pt x="2541" y="68"/>
                  </a:cubicBezTo>
                  <a:cubicBezTo>
                    <a:pt x="2386" y="22"/>
                    <a:pt x="2228" y="1"/>
                    <a:pt x="20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2"/>
            <p:cNvSpPr/>
            <p:nvPr/>
          </p:nvSpPr>
          <p:spPr>
            <a:xfrm>
              <a:off x="240225" y="2579650"/>
              <a:ext cx="43000" cy="60275"/>
            </a:xfrm>
            <a:custGeom>
              <a:rect b="b" l="l" r="r" t="t"/>
              <a:pathLst>
                <a:path extrusionOk="0" h="2411" w="1720">
                  <a:moveTo>
                    <a:pt x="1506" y="1"/>
                  </a:moveTo>
                  <a:cubicBezTo>
                    <a:pt x="1506" y="1"/>
                    <a:pt x="1375" y="66"/>
                    <a:pt x="1358" y="165"/>
                  </a:cubicBezTo>
                  <a:cubicBezTo>
                    <a:pt x="1326" y="263"/>
                    <a:pt x="1227" y="345"/>
                    <a:pt x="1031" y="345"/>
                  </a:cubicBezTo>
                  <a:cubicBezTo>
                    <a:pt x="1020" y="344"/>
                    <a:pt x="1007" y="343"/>
                    <a:pt x="992" y="343"/>
                  </a:cubicBezTo>
                  <a:cubicBezTo>
                    <a:pt x="744" y="343"/>
                    <a:pt x="1" y="521"/>
                    <a:pt x="47" y="2410"/>
                  </a:cubicBezTo>
                  <a:cubicBezTo>
                    <a:pt x="113" y="1984"/>
                    <a:pt x="375" y="1607"/>
                    <a:pt x="752" y="1410"/>
                  </a:cubicBezTo>
                  <a:cubicBezTo>
                    <a:pt x="1391" y="1132"/>
                    <a:pt x="1719" y="853"/>
                    <a:pt x="1588" y="476"/>
                  </a:cubicBezTo>
                  <a:cubicBezTo>
                    <a:pt x="1473" y="99"/>
                    <a:pt x="1506" y="1"/>
                    <a:pt x="15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2"/>
            <p:cNvSpPr/>
            <p:nvPr/>
          </p:nvSpPr>
          <p:spPr>
            <a:xfrm>
              <a:off x="257375" y="2401800"/>
              <a:ext cx="159825" cy="250825"/>
            </a:xfrm>
            <a:custGeom>
              <a:rect b="b" l="l" r="r" t="t"/>
              <a:pathLst>
                <a:path extrusionOk="0" h="10033" w="6393">
                  <a:moveTo>
                    <a:pt x="5246" y="1"/>
                  </a:moveTo>
                  <a:lnTo>
                    <a:pt x="5246" y="1"/>
                  </a:lnTo>
                  <a:cubicBezTo>
                    <a:pt x="2885" y="673"/>
                    <a:pt x="4180" y="2197"/>
                    <a:pt x="4262" y="4427"/>
                  </a:cubicBezTo>
                  <a:cubicBezTo>
                    <a:pt x="4344" y="6279"/>
                    <a:pt x="3262" y="7983"/>
                    <a:pt x="1558" y="8705"/>
                  </a:cubicBezTo>
                  <a:cubicBezTo>
                    <a:pt x="230" y="9229"/>
                    <a:pt x="0" y="10032"/>
                    <a:pt x="0" y="10032"/>
                  </a:cubicBezTo>
                  <a:cubicBezTo>
                    <a:pt x="318" y="9501"/>
                    <a:pt x="677" y="9330"/>
                    <a:pt x="980" y="9330"/>
                  </a:cubicBezTo>
                  <a:cubicBezTo>
                    <a:pt x="1209" y="9330"/>
                    <a:pt x="1405" y="9428"/>
                    <a:pt x="1525" y="9541"/>
                  </a:cubicBezTo>
                  <a:cubicBezTo>
                    <a:pt x="1623" y="9638"/>
                    <a:pt x="1718" y="9670"/>
                    <a:pt x="1810" y="9670"/>
                  </a:cubicBezTo>
                  <a:cubicBezTo>
                    <a:pt x="1971" y="9670"/>
                    <a:pt x="2120" y="9573"/>
                    <a:pt x="2244" y="9573"/>
                  </a:cubicBezTo>
                  <a:cubicBezTo>
                    <a:pt x="2250" y="9573"/>
                    <a:pt x="2256" y="9573"/>
                    <a:pt x="2262" y="9573"/>
                  </a:cubicBezTo>
                  <a:cubicBezTo>
                    <a:pt x="2459" y="9590"/>
                    <a:pt x="2344" y="9803"/>
                    <a:pt x="2344" y="9803"/>
                  </a:cubicBezTo>
                  <a:cubicBezTo>
                    <a:pt x="2672" y="9639"/>
                    <a:pt x="2771" y="9229"/>
                    <a:pt x="2574" y="8934"/>
                  </a:cubicBezTo>
                  <a:cubicBezTo>
                    <a:pt x="2476" y="8780"/>
                    <a:pt x="2317" y="8698"/>
                    <a:pt x="2140" y="8698"/>
                  </a:cubicBezTo>
                  <a:cubicBezTo>
                    <a:pt x="2110" y="8698"/>
                    <a:pt x="2080" y="8700"/>
                    <a:pt x="2049" y="8705"/>
                  </a:cubicBezTo>
                  <a:cubicBezTo>
                    <a:pt x="2049" y="8705"/>
                    <a:pt x="2262" y="8656"/>
                    <a:pt x="3311" y="7803"/>
                  </a:cubicBezTo>
                  <a:cubicBezTo>
                    <a:pt x="4590" y="6738"/>
                    <a:pt x="4524" y="7115"/>
                    <a:pt x="5459" y="6623"/>
                  </a:cubicBezTo>
                  <a:cubicBezTo>
                    <a:pt x="6393" y="6131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3"/>
                    <a:pt x="5960" y="5430"/>
                    <a:pt x="5511" y="5430"/>
                  </a:cubicBezTo>
                  <a:cubicBezTo>
                    <a:pt x="5474" y="5430"/>
                    <a:pt x="5435" y="5429"/>
                    <a:pt x="5393" y="5426"/>
                  </a:cubicBezTo>
                  <a:cubicBezTo>
                    <a:pt x="5367" y="5424"/>
                    <a:pt x="5340" y="5423"/>
                    <a:pt x="5314" y="5423"/>
                  </a:cubicBezTo>
                  <a:cubicBezTo>
                    <a:pt x="4952" y="5423"/>
                    <a:pt x="4628" y="5631"/>
                    <a:pt x="4475" y="5967"/>
                  </a:cubicBezTo>
                  <a:cubicBezTo>
                    <a:pt x="4410" y="6082"/>
                    <a:pt x="4328" y="6180"/>
                    <a:pt x="4213" y="6246"/>
                  </a:cubicBezTo>
                  <a:cubicBezTo>
                    <a:pt x="4557" y="5918"/>
                    <a:pt x="4606" y="5148"/>
                    <a:pt x="4705" y="4509"/>
                  </a:cubicBezTo>
                  <a:cubicBezTo>
                    <a:pt x="4819" y="3869"/>
                    <a:pt x="5098" y="4066"/>
                    <a:pt x="5672" y="3689"/>
                  </a:cubicBezTo>
                  <a:cubicBezTo>
                    <a:pt x="6229" y="3296"/>
                    <a:pt x="5934" y="2804"/>
                    <a:pt x="5868" y="2656"/>
                  </a:cubicBezTo>
                  <a:cubicBezTo>
                    <a:pt x="5836" y="2509"/>
                    <a:pt x="5852" y="2361"/>
                    <a:pt x="5901" y="2230"/>
                  </a:cubicBezTo>
                  <a:lnTo>
                    <a:pt x="5901" y="2230"/>
                  </a:lnTo>
                  <a:cubicBezTo>
                    <a:pt x="5901" y="2230"/>
                    <a:pt x="5852" y="2329"/>
                    <a:pt x="5475" y="2394"/>
                  </a:cubicBezTo>
                  <a:cubicBezTo>
                    <a:pt x="5164" y="2427"/>
                    <a:pt x="4901" y="2673"/>
                    <a:pt x="4852" y="2968"/>
                  </a:cubicBezTo>
                  <a:cubicBezTo>
                    <a:pt x="4852" y="3118"/>
                    <a:pt x="4750" y="3303"/>
                    <a:pt x="4611" y="3303"/>
                  </a:cubicBezTo>
                  <a:cubicBezTo>
                    <a:pt x="4583" y="3303"/>
                    <a:pt x="4554" y="3295"/>
                    <a:pt x="4524" y="3279"/>
                  </a:cubicBezTo>
                  <a:cubicBezTo>
                    <a:pt x="4328" y="3181"/>
                    <a:pt x="4410" y="2886"/>
                    <a:pt x="4410" y="2886"/>
                  </a:cubicBezTo>
                  <a:cubicBezTo>
                    <a:pt x="4606" y="2296"/>
                    <a:pt x="5180" y="2525"/>
                    <a:pt x="5639" y="1837"/>
                  </a:cubicBezTo>
                  <a:cubicBezTo>
                    <a:pt x="6032" y="1214"/>
                    <a:pt x="5475" y="591"/>
                    <a:pt x="5278" y="411"/>
                  </a:cubicBezTo>
                  <a:cubicBezTo>
                    <a:pt x="5164" y="312"/>
                    <a:pt x="5147" y="132"/>
                    <a:pt x="524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2"/>
            <p:cNvSpPr/>
            <p:nvPr/>
          </p:nvSpPr>
          <p:spPr>
            <a:xfrm>
              <a:off x="297525" y="2338600"/>
              <a:ext cx="72975" cy="268525"/>
            </a:xfrm>
            <a:custGeom>
              <a:rect b="b" l="l" r="r" t="t"/>
              <a:pathLst>
                <a:path extrusionOk="0" h="10741" w="2919">
                  <a:moveTo>
                    <a:pt x="1615" y="1"/>
                  </a:moveTo>
                  <a:cubicBezTo>
                    <a:pt x="1282" y="1"/>
                    <a:pt x="940" y="124"/>
                    <a:pt x="673" y="414"/>
                  </a:cubicBezTo>
                  <a:cubicBezTo>
                    <a:pt x="1" y="1234"/>
                    <a:pt x="132" y="2463"/>
                    <a:pt x="509" y="3512"/>
                  </a:cubicBezTo>
                  <a:cubicBezTo>
                    <a:pt x="1361" y="5561"/>
                    <a:pt x="2246" y="7512"/>
                    <a:pt x="1689" y="8954"/>
                  </a:cubicBezTo>
                  <a:cubicBezTo>
                    <a:pt x="1427" y="9692"/>
                    <a:pt x="919" y="10331"/>
                    <a:pt x="247" y="10741"/>
                  </a:cubicBezTo>
                  <a:cubicBezTo>
                    <a:pt x="951" y="10348"/>
                    <a:pt x="1492" y="9725"/>
                    <a:pt x="1771" y="8971"/>
                  </a:cubicBezTo>
                  <a:cubicBezTo>
                    <a:pt x="2394" y="7495"/>
                    <a:pt x="1509" y="5463"/>
                    <a:pt x="689" y="3447"/>
                  </a:cubicBezTo>
                  <a:cubicBezTo>
                    <a:pt x="312" y="2431"/>
                    <a:pt x="181" y="1250"/>
                    <a:pt x="788" y="496"/>
                  </a:cubicBezTo>
                  <a:cubicBezTo>
                    <a:pt x="1014" y="221"/>
                    <a:pt x="1328" y="103"/>
                    <a:pt x="1638" y="103"/>
                  </a:cubicBezTo>
                  <a:cubicBezTo>
                    <a:pt x="2157" y="103"/>
                    <a:pt x="2666" y="434"/>
                    <a:pt x="2738" y="906"/>
                  </a:cubicBezTo>
                  <a:cubicBezTo>
                    <a:pt x="2846" y="1432"/>
                    <a:pt x="2444" y="1928"/>
                    <a:pt x="1931" y="1928"/>
                  </a:cubicBezTo>
                  <a:cubicBezTo>
                    <a:pt x="1900" y="1928"/>
                    <a:pt x="1868" y="1926"/>
                    <a:pt x="1837" y="1922"/>
                  </a:cubicBezTo>
                  <a:lnTo>
                    <a:pt x="1820" y="1922"/>
                  </a:lnTo>
                  <a:cubicBezTo>
                    <a:pt x="1804" y="1906"/>
                    <a:pt x="1771" y="1906"/>
                    <a:pt x="1755" y="1906"/>
                  </a:cubicBezTo>
                  <a:cubicBezTo>
                    <a:pt x="1689" y="1873"/>
                    <a:pt x="1623" y="1824"/>
                    <a:pt x="1591" y="1759"/>
                  </a:cubicBezTo>
                  <a:cubicBezTo>
                    <a:pt x="1591" y="1759"/>
                    <a:pt x="1542" y="1693"/>
                    <a:pt x="1591" y="1660"/>
                  </a:cubicBezTo>
                  <a:cubicBezTo>
                    <a:pt x="1623" y="1611"/>
                    <a:pt x="1984" y="1644"/>
                    <a:pt x="2000" y="1316"/>
                  </a:cubicBezTo>
                  <a:cubicBezTo>
                    <a:pt x="2011" y="1064"/>
                    <a:pt x="1807" y="900"/>
                    <a:pt x="1598" y="900"/>
                  </a:cubicBezTo>
                  <a:cubicBezTo>
                    <a:pt x="1481" y="900"/>
                    <a:pt x="1362" y="952"/>
                    <a:pt x="1279" y="1070"/>
                  </a:cubicBezTo>
                  <a:cubicBezTo>
                    <a:pt x="1069" y="1345"/>
                    <a:pt x="1354" y="1972"/>
                    <a:pt x="1913" y="1972"/>
                  </a:cubicBezTo>
                  <a:cubicBezTo>
                    <a:pt x="1920" y="1972"/>
                    <a:pt x="1928" y="1972"/>
                    <a:pt x="1935" y="1972"/>
                  </a:cubicBezTo>
                  <a:cubicBezTo>
                    <a:pt x="2492" y="1972"/>
                    <a:pt x="2918" y="1464"/>
                    <a:pt x="2820" y="906"/>
                  </a:cubicBezTo>
                  <a:cubicBezTo>
                    <a:pt x="2757" y="383"/>
                    <a:pt x="2201" y="1"/>
                    <a:pt x="16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2"/>
            <p:cNvSpPr/>
            <p:nvPr/>
          </p:nvSpPr>
          <p:spPr>
            <a:xfrm>
              <a:off x="238525" y="2328450"/>
              <a:ext cx="69275" cy="203700"/>
            </a:xfrm>
            <a:custGeom>
              <a:rect b="b" l="l" r="r" t="t"/>
              <a:pathLst>
                <a:path extrusionOk="0" h="8148" w="2771">
                  <a:moveTo>
                    <a:pt x="689" y="1"/>
                  </a:moveTo>
                  <a:lnTo>
                    <a:pt x="689" y="1"/>
                  </a:lnTo>
                  <a:cubicBezTo>
                    <a:pt x="689" y="1"/>
                    <a:pt x="66" y="181"/>
                    <a:pt x="197" y="1066"/>
                  </a:cubicBezTo>
                  <a:cubicBezTo>
                    <a:pt x="345" y="1968"/>
                    <a:pt x="1049" y="2443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33" y="5197"/>
                    <a:pt x="1902" y="5394"/>
                    <a:pt x="1721" y="5558"/>
                  </a:cubicBezTo>
                  <a:cubicBezTo>
                    <a:pt x="1148" y="6066"/>
                    <a:pt x="754" y="6312"/>
                    <a:pt x="443" y="6738"/>
                  </a:cubicBezTo>
                  <a:cubicBezTo>
                    <a:pt x="148" y="7147"/>
                    <a:pt x="0" y="7639"/>
                    <a:pt x="0" y="8147"/>
                  </a:cubicBezTo>
                  <a:cubicBezTo>
                    <a:pt x="0" y="8000"/>
                    <a:pt x="66" y="6934"/>
                    <a:pt x="1197" y="6131"/>
                  </a:cubicBezTo>
                  <a:cubicBezTo>
                    <a:pt x="2508" y="5230"/>
                    <a:pt x="2771" y="4279"/>
                    <a:pt x="2328" y="2902"/>
                  </a:cubicBezTo>
                  <a:cubicBezTo>
                    <a:pt x="1803" y="1279"/>
                    <a:pt x="345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2"/>
            <p:cNvSpPr/>
            <p:nvPr/>
          </p:nvSpPr>
          <p:spPr>
            <a:xfrm>
              <a:off x="322125" y="2092125"/>
              <a:ext cx="61250" cy="136775"/>
            </a:xfrm>
            <a:custGeom>
              <a:rect b="b" l="l" r="r" t="t"/>
              <a:pathLst>
                <a:path extrusionOk="0" h="5471" w="2450">
                  <a:moveTo>
                    <a:pt x="1442" y="1"/>
                  </a:moveTo>
                  <a:cubicBezTo>
                    <a:pt x="1413" y="1"/>
                    <a:pt x="1385" y="5"/>
                    <a:pt x="1361" y="13"/>
                  </a:cubicBezTo>
                  <a:cubicBezTo>
                    <a:pt x="1033" y="111"/>
                    <a:pt x="967" y="373"/>
                    <a:pt x="1115" y="734"/>
                  </a:cubicBezTo>
                  <a:cubicBezTo>
                    <a:pt x="1279" y="1094"/>
                    <a:pt x="1787" y="1144"/>
                    <a:pt x="1656" y="2815"/>
                  </a:cubicBezTo>
                  <a:cubicBezTo>
                    <a:pt x="1525" y="4471"/>
                    <a:pt x="0" y="5471"/>
                    <a:pt x="0" y="5471"/>
                  </a:cubicBezTo>
                  <a:cubicBezTo>
                    <a:pt x="262" y="5422"/>
                    <a:pt x="1836" y="4471"/>
                    <a:pt x="2147" y="2438"/>
                  </a:cubicBezTo>
                  <a:cubicBezTo>
                    <a:pt x="2450" y="565"/>
                    <a:pt x="1791" y="1"/>
                    <a:pt x="14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2"/>
            <p:cNvSpPr/>
            <p:nvPr/>
          </p:nvSpPr>
          <p:spPr>
            <a:xfrm>
              <a:off x="277850" y="2054825"/>
              <a:ext cx="131975" cy="177775"/>
            </a:xfrm>
            <a:custGeom>
              <a:rect b="b" l="l" r="r" t="t"/>
              <a:pathLst>
                <a:path extrusionOk="0" h="7111" w="5279">
                  <a:moveTo>
                    <a:pt x="1689" y="0"/>
                  </a:moveTo>
                  <a:cubicBezTo>
                    <a:pt x="1301" y="0"/>
                    <a:pt x="873" y="88"/>
                    <a:pt x="493" y="374"/>
                  </a:cubicBezTo>
                  <a:cubicBezTo>
                    <a:pt x="165" y="652"/>
                    <a:pt x="1" y="1062"/>
                    <a:pt x="50" y="1472"/>
                  </a:cubicBezTo>
                  <a:cubicBezTo>
                    <a:pt x="107" y="1984"/>
                    <a:pt x="633" y="2422"/>
                    <a:pt x="1242" y="2422"/>
                  </a:cubicBezTo>
                  <a:cubicBezTo>
                    <a:pt x="1335" y="2422"/>
                    <a:pt x="1430" y="2411"/>
                    <a:pt x="1525" y="2390"/>
                  </a:cubicBezTo>
                  <a:cubicBezTo>
                    <a:pt x="1624" y="2373"/>
                    <a:pt x="1722" y="2324"/>
                    <a:pt x="1820" y="2275"/>
                  </a:cubicBezTo>
                  <a:lnTo>
                    <a:pt x="1853" y="2275"/>
                  </a:lnTo>
                  <a:cubicBezTo>
                    <a:pt x="2165" y="2111"/>
                    <a:pt x="2329" y="1783"/>
                    <a:pt x="2263" y="1455"/>
                  </a:cubicBezTo>
                  <a:cubicBezTo>
                    <a:pt x="2213" y="1118"/>
                    <a:pt x="1925" y="895"/>
                    <a:pt x="1617" y="895"/>
                  </a:cubicBezTo>
                  <a:cubicBezTo>
                    <a:pt x="1521" y="895"/>
                    <a:pt x="1422" y="917"/>
                    <a:pt x="1329" y="964"/>
                  </a:cubicBezTo>
                  <a:cubicBezTo>
                    <a:pt x="968" y="1160"/>
                    <a:pt x="1066" y="1701"/>
                    <a:pt x="1493" y="1767"/>
                  </a:cubicBezTo>
                  <a:cubicBezTo>
                    <a:pt x="1518" y="1772"/>
                    <a:pt x="1543" y="1774"/>
                    <a:pt x="1568" y="1774"/>
                  </a:cubicBezTo>
                  <a:cubicBezTo>
                    <a:pt x="1797" y="1774"/>
                    <a:pt x="1981" y="1577"/>
                    <a:pt x="1952" y="1341"/>
                  </a:cubicBezTo>
                  <a:cubicBezTo>
                    <a:pt x="1938" y="1294"/>
                    <a:pt x="1963" y="1255"/>
                    <a:pt x="2000" y="1255"/>
                  </a:cubicBezTo>
                  <a:cubicBezTo>
                    <a:pt x="2052" y="1255"/>
                    <a:pt x="2129" y="1335"/>
                    <a:pt x="2148" y="1586"/>
                  </a:cubicBezTo>
                  <a:cubicBezTo>
                    <a:pt x="2165" y="1718"/>
                    <a:pt x="2148" y="1832"/>
                    <a:pt x="2083" y="1947"/>
                  </a:cubicBezTo>
                  <a:cubicBezTo>
                    <a:pt x="1954" y="2161"/>
                    <a:pt x="1714" y="2301"/>
                    <a:pt x="1470" y="2301"/>
                  </a:cubicBezTo>
                  <a:cubicBezTo>
                    <a:pt x="1434" y="2301"/>
                    <a:pt x="1397" y="2298"/>
                    <a:pt x="1361" y="2291"/>
                  </a:cubicBezTo>
                  <a:cubicBezTo>
                    <a:pt x="1351" y="2292"/>
                    <a:pt x="1340" y="2292"/>
                    <a:pt x="1329" y="2292"/>
                  </a:cubicBezTo>
                  <a:cubicBezTo>
                    <a:pt x="626" y="2292"/>
                    <a:pt x="158" y="1249"/>
                    <a:pt x="804" y="603"/>
                  </a:cubicBezTo>
                  <a:cubicBezTo>
                    <a:pt x="1064" y="314"/>
                    <a:pt x="1442" y="191"/>
                    <a:pt x="1849" y="191"/>
                  </a:cubicBezTo>
                  <a:cubicBezTo>
                    <a:pt x="2366" y="191"/>
                    <a:pt x="2930" y="390"/>
                    <a:pt x="3361" y="701"/>
                  </a:cubicBezTo>
                  <a:cubicBezTo>
                    <a:pt x="5082" y="1980"/>
                    <a:pt x="4836" y="4242"/>
                    <a:pt x="4345" y="5406"/>
                  </a:cubicBezTo>
                  <a:cubicBezTo>
                    <a:pt x="4066" y="6078"/>
                    <a:pt x="3607" y="6668"/>
                    <a:pt x="3017" y="7110"/>
                  </a:cubicBezTo>
                  <a:cubicBezTo>
                    <a:pt x="3640" y="6701"/>
                    <a:pt x="4115" y="6110"/>
                    <a:pt x="4427" y="5438"/>
                  </a:cubicBezTo>
                  <a:cubicBezTo>
                    <a:pt x="4968" y="4291"/>
                    <a:pt x="5279" y="1931"/>
                    <a:pt x="3476" y="554"/>
                  </a:cubicBezTo>
                  <a:cubicBezTo>
                    <a:pt x="3115" y="308"/>
                    <a:pt x="2706" y="144"/>
                    <a:pt x="2279" y="62"/>
                  </a:cubicBezTo>
                  <a:cubicBezTo>
                    <a:pt x="2105" y="27"/>
                    <a:pt x="1903" y="0"/>
                    <a:pt x="1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2"/>
            <p:cNvSpPr/>
            <p:nvPr/>
          </p:nvSpPr>
          <p:spPr>
            <a:xfrm>
              <a:off x="308175" y="1916625"/>
              <a:ext cx="129925" cy="205325"/>
            </a:xfrm>
            <a:custGeom>
              <a:rect b="b" l="l" r="r" t="t"/>
              <a:pathLst>
                <a:path extrusionOk="0" h="8213" w="5197">
                  <a:moveTo>
                    <a:pt x="1066" y="1"/>
                  </a:moveTo>
                  <a:cubicBezTo>
                    <a:pt x="1" y="2869"/>
                    <a:pt x="1279" y="4394"/>
                    <a:pt x="2525" y="5623"/>
                  </a:cubicBezTo>
                  <a:cubicBezTo>
                    <a:pt x="3787" y="6852"/>
                    <a:pt x="3738" y="8213"/>
                    <a:pt x="3738" y="8213"/>
                  </a:cubicBezTo>
                  <a:cubicBezTo>
                    <a:pt x="4656" y="7295"/>
                    <a:pt x="3591" y="5607"/>
                    <a:pt x="4459" y="4246"/>
                  </a:cubicBezTo>
                  <a:cubicBezTo>
                    <a:pt x="5197" y="3099"/>
                    <a:pt x="4230" y="2574"/>
                    <a:pt x="4230" y="2574"/>
                  </a:cubicBezTo>
                  <a:cubicBezTo>
                    <a:pt x="3820" y="3164"/>
                    <a:pt x="3361" y="3017"/>
                    <a:pt x="3001" y="3754"/>
                  </a:cubicBezTo>
                  <a:cubicBezTo>
                    <a:pt x="2640" y="4459"/>
                    <a:pt x="3246" y="5820"/>
                    <a:pt x="3246" y="5820"/>
                  </a:cubicBezTo>
                  <a:cubicBezTo>
                    <a:pt x="2050" y="4951"/>
                    <a:pt x="2296" y="4164"/>
                    <a:pt x="2640" y="3771"/>
                  </a:cubicBezTo>
                  <a:cubicBezTo>
                    <a:pt x="2984" y="3377"/>
                    <a:pt x="2509" y="3017"/>
                    <a:pt x="2509" y="2804"/>
                  </a:cubicBezTo>
                  <a:cubicBezTo>
                    <a:pt x="2525" y="2656"/>
                    <a:pt x="2574" y="2509"/>
                    <a:pt x="2624" y="2377"/>
                  </a:cubicBezTo>
                  <a:cubicBezTo>
                    <a:pt x="2624" y="2377"/>
                    <a:pt x="2549" y="2323"/>
                    <a:pt x="2409" y="2323"/>
                  </a:cubicBezTo>
                  <a:cubicBezTo>
                    <a:pt x="2294" y="2323"/>
                    <a:pt x="2134" y="2359"/>
                    <a:pt x="1935" y="2492"/>
                  </a:cubicBezTo>
                  <a:cubicBezTo>
                    <a:pt x="1197" y="2984"/>
                    <a:pt x="1509" y="4082"/>
                    <a:pt x="1509" y="4082"/>
                  </a:cubicBezTo>
                  <a:cubicBezTo>
                    <a:pt x="984" y="3345"/>
                    <a:pt x="1165" y="2591"/>
                    <a:pt x="1755" y="2066"/>
                  </a:cubicBezTo>
                  <a:cubicBezTo>
                    <a:pt x="2345" y="1558"/>
                    <a:pt x="1788" y="1066"/>
                    <a:pt x="1394" y="837"/>
                  </a:cubicBezTo>
                  <a:cubicBezTo>
                    <a:pt x="1001" y="607"/>
                    <a:pt x="1066" y="1"/>
                    <a:pt x="10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2"/>
            <p:cNvSpPr/>
            <p:nvPr/>
          </p:nvSpPr>
          <p:spPr>
            <a:xfrm>
              <a:off x="247950" y="1891625"/>
              <a:ext cx="75825" cy="112725"/>
            </a:xfrm>
            <a:custGeom>
              <a:rect b="b" l="l" r="r" t="t"/>
              <a:pathLst>
                <a:path extrusionOk="0" h="4509" w="3033">
                  <a:moveTo>
                    <a:pt x="443" y="1"/>
                  </a:moveTo>
                  <a:cubicBezTo>
                    <a:pt x="443" y="1"/>
                    <a:pt x="0" y="2017"/>
                    <a:pt x="3033" y="4508"/>
                  </a:cubicBezTo>
                  <a:cubicBezTo>
                    <a:pt x="3033" y="4508"/>
                    <a:pt x="2459" y="3836"/>
                    <a:pt x="2721" y="3082"/>
                  </a:cubicBezTo>
                  <a:cubicBezTo>
                    <a:pt x="2984" y="2328"/>
                    <a:pt x="2672" y="2066"/>
                    <a:pt x="2426" y="1804"/>
                  </a:cubicBezTo>
                  <a:cubicBezTo>
                    <a:pt x="2295" y="1640"/>
                    <a:pt x="2295" y="1410"/>
                    <a:pt x="2410" y="1247"/>
                  </a:cubicBezTo>
                  <a:cubicBezTo>
                    <a:pt x="2410" y="1247"/>
                    <a:pt x="2372" y="1239"/>
                    <a:pt x="2316" y="1239"/>
                  </a:cubicBezTo>
                  <a:cubicBezTo>
                    <a:pt x="2154" y="1239"/>
                    <a:pt x="1845" y="1303"/>
                    <a:pt x="1918" y="1804"/>
                  </a:cubicBezTo>
                  <a:cubicBezTo>
                    <a:pt x="2033" y="2492"/>
                    <a:pt x="2066" y="2607"/>
                    <a:pt x="1853" y="2623"/>
                  </a:cubicBezTo>
                  <a:cubicBezTo>
                    <a:pt x="1843" y="2625"/>
                    <a:pt x="1835" y="2626"/>
                    <a:pt x="1827" y="2626"/>
                  </a:cubicBezTo>
                  <a:cubicBezTo>
                    <a:pt x="1644" y="2626"/>
                    <a:pt x="1692" y="2287"/>
                    <a:pt x="1754" y="2099"/>
                  </a:cubicBezTo>
                  <a:cubicBezTo>
                    <a:pt x="1803" y="1919"/>
                    <a:pt x="2066" y="1083"/>
                    <a:pt x="1410" y="820"/>
                  </a:cubicBezTo>
                  <a:cubicBezTo>
                    <a:pt x="754" y="542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2"/>
            <p:cNvSpPr/>
            <p:nvPr/>
          </p:nvSpPr>
          <p:spPr>
            <a:xfrm>
              <a:off x="384000" y="2106350"/>
              <a:ext cx="90175" cy="106575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81"/>
                    <a:pt x="967" y="2476"/>
                  </a:cubicBezTo>
                  <a:cubicBezTo>
                    <a:pt x="869" y="3771"/>
                    <a:pt x="0" y="4263"/>
                    <a:pt x="0" y="4263"/>
                  </a:cubicBezTo>
                  <a:lnTo>
                    <a:pt x="0" y="4263"/>
                  </a:lnTo>
                  <a:cubicBezTo>
                    <a:pt x="3606" y="2427"/>
                    <a:pt x="2295" y="771"/>
                    <a:pt x="1951" y="509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2"/>
            <p:cNvSpPr/>
            <p:nvPr/>
          </p:nvSpPr>
          <p:spPr>
            <a:xfrm>
              <a:off x="386050" y="2171925"/>
              <a:ext cx="197125" cy="144900"/>
            </a:xfrm>
            <a:custGeom>
              <a:rect b="b" l="l" r="r" t="t"/>
              <a:pathLst>
                <a:path extrusionOk="0" h="5796" w="7885">
                  <a:moveTo>
                    <a:pt x="3230" y="1"/>
                  </a:moveTo>
                  <a:cubicBezTo>
                    <a:pt x="2842" y="1"/>
                    <a:pt x="2425" y="326"/>
                    <a:pt x="2016" y="951"/>
                  </a:cubicBezTo>
                  <a:cubicBezTo>
                    <a:pt x="1475" y="1803"/>
                    <a:pt x="0" y="1918"/>
                    <a:pt x="0" y="1918"/>
                  </a:cubicBezTo>
                  <a:cubicBezTo>
                    <a:pt x="2393" y="1984"/>
                    <a:pt x="3033" y="2607"/>
                    <a:pt x="3672" y="3361"/>
                  </a:cubicBezTo>
                  <a:cubicBezTo>
                    <a:pt x="4311" y="4115"/>
                    <a:pt x="4491" y="5328"/>
                    <a:pt x="6016" y="5705"/>
                  </a:cubicBezTo>
                  <a:cubicBezTo>
                    <a:pt x="6273" y="5769"/>
                    <a:pt x="6496" y="5795"/>
                    <a:pt x="6691" y="5795"/>
                  </a:cubicBezTo>
                  <a:cubicBezTo>
                    <a:pt x="7636" y="5795"/>
                    <a:pt x="7884" y="5164"/>
                    <a:pt x="7884" y="5164"/>
                  </a:cubicBezTo>
                  <a:lnTo>
                    <a:pt x="7884" y="5164"/>
                  </a:lnTo>
                  <a:cubicBezTo>
                    <a:pt x="7799" y="5217"/>
                    <a:pt x="7721" y="5244"/>
                    <a:pt x="7651" y="5244"/>
                  </a:cubicBezTo>
                  <a:cubicBezTo>
                    <a:pt x="7397" y="5244"/>
                    <a:pt x="7249" y="4889"/>
                    <a:pt x="7262" y="4131"/>
                  </a:cubicBezTo>
                  <a:cubicBezTo>
                    <a:pt x="7294" y="3164"/>
                    <a:pt x="6409" y="2885"/>
                    <a:pt x="5295" y="2705"/>
                  </a:cubicBezTo>
                  <a:cubicBezTo>
                    <a:pt x="4180" y="2541"/>
                    <a:pt x="3246" y="2459"/>
                    <a:pt x="3131" y="2099"/>
                  </a:cubicBezTo>
                  <a:cubicBezTo>
                    <a:pt x="3033" y="1722"/>
                    <a:pt x="3508" y="1590"/>
                    <a:pt x="4196" y="1377"/>
                  </a:cubicBezTo>
                  <a:cubicBezTo>
                    <a:pt x="4885" y="1181"/>
                    <a:pt x="4573" y="541"/>
                    <a:pt x="4573" y="541"/>
                  </a:cubicBezTo>
                  <a:lnTo>
                    <a:pt x="4573" y="541"/>
                  </a:lnTo>
                  <a:cubicBezTo>
                    <a:pt x="4519" y="588"/>
                    <a:pt x="4464" y="609"/>
                    <a:pt x="4407" y="609"/>
                  </a:cubicBezTo>
                  <a:cubicBezTo>
                    <a:pt x="4221" y="609"/>
                    <a:pt x="4002" y="394"/>
                    <a:pt x="3639" y="132"/>
                  </a:cubicBezTo>
                  <a:cubicBezTo>
                    <a:pt x="3508" y="44"/>
                    <a:pt x="3371" y="1"/>
                    <a:pt x="32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2"/>
            <p:cNvSpPr/>
            <p:nvPr/>
          </p:nvSpPr>
          <p:spPr>
            <a:xfrm>
              <a:off x="290975" y="2231650"/>
              <a:ext cx="192225" cy="157075"/>
            </a:xfrm>
            <a:custGeom>
              <a:rect b="b" l="l" r="r" t="t"/>
              <a:pathLst>
                <a:path extrusionOk="0" h="6283" w="7689">
                  <a:moveTo>
                    <a:pt x="4290" y="0"/>
                  </a:moveTo>
                  <a:cubicBezTo>
                    <a:pt x="2707" y="0"/>
                    <a:pt x="1353" y="1104"/>
                    <a:pt x="673" y="2529"/>
                  </a:cubicBezTo>
                  <a:cubicBezTo>
                    <a:pt x="148" y="3627"/>
                    <a:pt x="0" y="4856"/>
                    <a:pt x="230" y="6053"/>
                  </a:cubicBezTo>
                  <a:lnTo>
                    <a:pt x="230" y="6086"/>
                  </a:lnTo>
                  <a:cubicBezTo>
                    <a:pt x="246" y="6151"/>
                    <a:pt x="263" y="6217"/>
                    <a:pt x="279" y="6282"/>
                  </a:cubicBezTo>
                  <a:cubicBezTo>
                    <a:pt x="246" y="6119"/>
                    <a:pt x="230" y="5955"/>
                    <a:pt x="230" y="5791"/>
                  </a:cubicBezTo>
                  <a:cubicBezTo>
                    <a:pt x="246" y="4906"/>
                    <a:pt x="410" y="4053"/>
                    <a:pt x="738" y="3250"/>
                  </a:cubicBezTo>
                  <a:cubicBezTo>
                    <a:pt x="1131" y="2234"/>
                    <a:pt x="1869" y="1398"/>
                    <a:pt x="2803" y="873"/>
                  </a:cubicBezTo>
                  <a:cubicBezTo>
                    <a:pt x="3349" y="551"/>
                    <a:pt x="4065" y="303"/>
                    <a:pt x="4773" y="303"/>
                  </a:cubicBezTo>
                  <a:cubicBezTo>
                    <a:pt x="5364" y="303"/>
                    <a:pt x="5949" y="475"/>
                    <a:pt x="6426" y="922"/>
                  </a:cubicBezTo>
                  <a:cubicBezTo>
                    <a:pt x="7475" y="1840"/>
                    <a:pt x="7147" y="3775"/>
                    <a:pt x="5934" y="4070"/>
                  </a:cubicBezTo>
                  <a:cubicBezTo>
                    <a:pt x="5805" y="4104"/>
                    <a:pt x="5671" y="4120"/>
                    <a:pt x="5539" y="4120"/>
                  </a:cubicBezTo>
                  <a:cubicBezTo>
                    <a:pt x="5098" y="4120"/>
                    <a:pt x="4665" y="3938"/>
                    <a:pt x="4426" y="3611"/>
                  </a:cubicBezTo>
                  <a:cubicBezTo>
                    <a:pt x="4147" y="3201"/>
                    <a:pt x="4131" y="2660"/>
                    <a:pt x="4410" y="2250"/>
                  </a:cubicBezTo>
                  <a:cubicBezTo>
                    <a:pt x="4599" y="1971"/>
                    <a:pt x="4910" y="1814"/>
                    <a:pt x="5229" y="1814"/>
                  </a:cubicBezTo>
                  <a:cubicBezTo>
                    <a:pt x="5379" y="1814"/>
                    <a:pt x="5530" y="1849"/>
                    <a:pt x="5672" y="1922"/>
                  </a:cubicBezTo>
                  <a:cubicBezTo>
                    <a:pt x="5852" y="2004"/>
                    <a:pt x="5967" y="2185"/>
                    <a:pt x="5951" y="2398"/>
                  </a:cubicBezTo>
                  <a:cubicBezTo>
                    <a:pt x="5951" y="2398"/>
                    <a:pt x="5951" y="2530"/>
                    <a:pt x="5867" y="2530"/>
                  </a:cubicBezTo>
                  <a:cubicBezTo>
                    <a:pt x="5862" y="2530"/>
                    <a:pt x="5857" y="2530"/>
                    <a:pt x="5852" y="2529"/>
                  </a:cubicBezTo>
                  <a:cubicBezTo>
                    <a:pt x="5754" y="2512"/>
                    <a:pt x="5787" y="2381"/>
                    <a:pt x="5524" y="2316"/>
                  </a:cubicBezTo>
                  <a:cubicBezTo>
                    <a:pt x="5493" y="2309"/>
                    <a:pt x="5463" y="2306"/>
                    <a:pt x="5433" y="2306"/>
                  </a:cubicBezTo>
                  <a:cubicBezTo>
                    <a:pt x="5178" y="2306"/>
                    <a:pt x="4974" y="2543"/>
                    <a:pt x="5033" y="2807"/>
                  </a:cubicBezTo>
                  <a:cubicBezTo>
                    <a:pt x="5074" y="2973"/>
                    <a:pt x="5312" y="3100"/>
                    <a:pt x="5553" y="3100"/>
                  </a:cubicBezTo>
                  <a:cubicBezTo>
                    <a:pt x="5692" y="3100"/>
                    <a:pt x="5832" y="3057"/>
                    <a:pt x="5934" y="2955"/>
                  </a:cubicBezTo>
                  <a:cubicBezTo>
                    <a:pt x="6000" y="2889"/>
                    <a:pt x="6049" y="2807"/>
                    <a:pt x="6082" y="2709"/>
                  </a:cubicBezTo>
                  <a:cubicBezTo>
                    <a:pt x="6180" y="2398"/>
                    <a:pt x="6049" y="2070"/>
                    <a:pt x="5770" y="1906"/>
                  </a:cubicBezTo>
                  <a:cubicBezTo>
                    <a:pt x="5596" y="1807"/>
                    <a:pt x="5406" y="1760"/>
                    <a:pt x="5221" y="1760"/>
                  </a:cubicBezTo>
                  <a:cubicBezTo>
                    <a:pt x="4883" y="1760"/>
                    <a:pt x="4556" y="1916"/>
                    <a:pt x="4344" y="2201"/>
                  </a:cubicBezTo>
                  <a:cubicBezTo>
                    <a:pt x="4033" y="2644"/>
                    <a:pt x="4033" y="3234"/>
                    <a:pt x="4344" y="3693"/>
                  </a:cubicBezTo>
                  <a:cubicBezTo>
                    <a:pt x="4646" y="4057"/>
                    <a:pt x="5092" y="4258"/>
                    <a:pt x="5557" y="4258"/>
                  </a:cubicBezTo>
                  <a:cubicBezTo>
                    <a:pt x="5698" y="4258"/>
                    <a:pt x="5842" y="4239"/>
                    <a:pt x="5983" y="4201"/>
                  </a:cubicBezTo>
                  <a:cubicBezTo>
                    <a:pt x="7327" y="3889"/>
                    <a:pt x="7688" y="1791"/>
                    <a:pt x="6557" y="808"/>
                  </a:cubicBezTo>
                  <a:cubicBezTo>
                    <a:pt x="6409" y="677"/>
                    <a:pt x="6246" y="562"/>
                    <a:pt x="6082" y="464"/>
                  </a:cubicBezTo>
                  <a:cubicBezTo>
                    <a:pt x="5590" y="168"/>
                    <a:pt x="5033" y="5"/>
                    <a:pt x="4459" y="5"/>
                  </a:cubicBezTo>
                  <a:cubicBezTo>
                    <a:pt x="4402" y="2"/>
                    <a:pt x="4346" y="0"/>
                    <a:pt x="42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2"/>
            <p:cNvSpPr/>
            <p:nvPr/>
          </p:nvSpPr>
          <p:spPr>
            <a:xfrm>
              <a:off x="300800" y="2279450"/>
              <a:ext cx="75925" cy="81400"/>
            </a:xfrm>
            <a:custGeom>
              <a:rect b="b" l="l" r="r" t="t"/>
              <a:pathLst>
                <a:path extrusionOk="0" h="3256" w="3037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994"/>
                    <a:pt x="1" y="3256"/>
                    <a:pt x="1" y="3256"/>
                  </a:cubicBezTo>
                  <a:cubicBezTo>
                    <a:pt x="1" y="3256"/>
                    <a:pt x="673" y="1158"/>
                    <a:pt x="1935" y="961"/>
                  </a:cubicBezTo>
                  <a:cubicBezTo>
                    <a:pt x="3037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2"/>
            <p:cNvSpPr/>
            <p:nvPr/>
          </p:nvSpPr>
          <p:spPr>
            <a:xfrm>
              <a:off x="398350" y="2273150"/>
              <a:ext cx="130725" cy="112825"/>
            </a:xfrm>
            <a:custGeom>
              <a:rect b="b" l="l" r="r" t="t"/>
              <a:pathLst>
                <a:path extrusionOk="0" h="4513" w="5229">
                  <a:moveTo>
                    <a:pt x="3049" y="0"/>
                  </a:moveTo>
                  <a:lnTo>
                    <a:pt x="3049" y="0"/>
                  </a:lnTo>
                  <a:cubicBezTo>
                    <a:pt x="3049" y="0"/>
                    <a:pt x="3360" y="689"/>
                    <a:pt x="3032" y="1770"/>
                  </a:cubicBezTo>
                  <a:cubicBezTo>
                    <a:pt x="2688" y="2852"/>
                    <a:pt x="1836" y="3065"/>
                    <a:pt x="1213" y="3131"/>
                  </a:cubicBezTo>
                  <a:cubicBezTo>
                    <a:pt x="574" y="3196"/>
                    <a:pt x="148" y="3459"/>
                    <a:pt x="0" y="4327"/>
                  </a:cubicBezTo>
                  <a:cubicBezTo>
                    <a:pt x="146" y="4240"/>
                    <a:pt x="314" y="4193"/>
                    <a:pt x="482" y="4193"/>
                  </a:cubicBezTo>
                  <a:cubicBezTo>
                    <a:pt x="598" y="4193"/>
                    <a:pt x="713" y="4215"/>
                    <a:pt x="820" y="4262"/>
                  </a:cubicBezTo>
                  <a:cubicBezTo>
                    <a:pt x="1067" y="4372"/>
                    <a:pt x="1467" y="4512"/>
                    <a:pt x="1867" y="4512"/>
                  </a:cubicBezTo>
                  <a:cubicBezTo>
                    <a:pt x="2183" y="4512"/>
                    <a:pt x="2498" y="4424"/>
                    <a:pt x="2737" y="4163"/>
                  </a:cubicBezTo>
                  <a:cubicBezTo>
                    <a:pt x="3278" y="3573"/>
                    <a:pt x="3180" y="2967"/>
                    <a:pt x="3147" y="2672"/>
                  </a:cubicBezTo>
                  <a:cubicBezTo>
                    <a:pt x="3115" y="2381"/>
                    <a:pt x="3067" y="1852"/>
                    <a:pt x="3347" y="1852"/>
                  </a:cubicBezTo>
                  <a:cubicBezTo>
                    <a:pt x="3352" y="1852"/>
                    <a:pt x="3356" y="1852"/>
                    <a:pt x="3360" y="1852"/>
                  </a:cubicBezTo>
                  <a:cubicBezTo>
                    <a:pt x="3360" y="1852"/>
                    <a:pt x="3364" y="1852"/>
                    <a:pt x="3370" y="1852"/>
                  </a:cubicBezTo>
                  <a:cubicBezTo>
                    <a:pt x="3414" y="1852"/>
                    <a:pt x="3590" y="1877"/>
                    <a:pt x="3590" y="2278"/>
                  </a:cubicBezTo>
                  <a:cubicBezTo>
                    <a:pt x="3573" y="2754"/>
                    <a:pt x="3557" y="3049"/>
                    <a:pt x="4163" y="3229"/>
                  </a:cubicBezTo>
                  <a:cubicBezTo>
                    <a:pt x="4508" y="3328"/>
                    <a:pt x="4819" y="3491"/>
                    <a:pt x="5098" y="3721"/>
                  </a:cubicBezTo>
                  <a:cubicBezTo>
                    <a:pt x="4983" y="3508"/>
                    <a:pt x="4950" y="3262"/>
                    <a:pt x="5016" y="3032"/>
                  </a:cubicBezTo>
                  <a:cubicBezTo>
                    <a:pt x="5130" y="2705"/>
                    <a:pt x="5229" y="2082"/>
                    <a:pt x="4655" y="1705"/>
                  </a:cubicBezTo>
                  <a:cubicBezTo>
                    <a:pt x="4098" y="1311"/>
                    <a:pt x="3541" y="1066"/>
                    <a:pt x="3409" y="672"/>
                  </a:cubicBezTo>
                  <a:cubicBezTo>
                    <a:pt x="3327" y="426"/>
                    <a:pt x="3213" y="197"/>
                    <a:pt x="30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2"/>
            <p:cNvSpPr/>
            <p:nvPr/>
          </p:nvSpPr>
          <p:spPr>
            <a:xfrm>
              <a:off x="476200" y="2348950"/>
              <a:ext cx="32400" cy="49600"/>
            </a:xfrm>
            <a:custGeom>
              <a:rect b="b" l="l" r="r" t="t"/>
              <a:pathLst>
                <a:path extrusionOk="0" h="1984" w="1296">
                  <a:moveTo>
                    <a:pt x="345" y="0"/>
                  </a:moveTo>
                  <a:lnTo>
                    <a:pt x="345" y="0"/>
                  </a:lnTo>
                  <a:cubicBezTo>
                    <a:pt x="361" y="197"/>
                    <a:pt x="345" y="377"/>
                    <a:pt x="295" y="574"/>
                  </a:cubicBezTo>
                  <a:cubicBezTo>
                    <a:pt x="197" y="836"/>
                    <a:pt x="0" y="1263"/>
                    <a:pt x="525" y="1558"/>
                  </a:cubicBezTo>
                  <a:cubicBezTo>
                    <a:pt x="1033" y="1853"/>
                    <a:pt x="1033" y="1984"/>
                    <a:pt x="1033" y="1984"/>
                  </a:cubicBezTo>
                  <a:cubicBezTo>
                    <a:pt x="1066" y="1754"/>
                    <a:pt x="1115" y="1525"/>
                    <a:pt x="1181" y="1295"/>
                  </a:cubicBezTo>
                  <a:cubicBezTo>
                    <a:pt x="1295" y="935"/>
                    <a:pt x="1131" y="525"/>
                    <a:pt x="787" y="345"/>
                  </a:cubicBezTo>
                  <a:cubicBezTo>
                    <a:pt x="361" y="82"/>
                    <a:pt x="345" y="1"/>
                    <a:pt x="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2"/>
            <p:cNvSpPr/>
            <p:nvPr/>
          </p:nvSpPr>
          <p:spPr>
            <a:xfrm>
              <a:off x="477425" y="2133375"/>
              <a:ext cx="173375" cy="121925"/>
            </a:xfrm>
            <a:custGeom>
              <a:rect b="b" l="l" r="r" t="t"/>
              <a:pathLst>
                <a:path extrusionOk="0" h="4877" w="6935">
                  <a:moveTo>
                    <a:pt x="1977" y="1"/>
                  </a:moveTo>
                  <a:cubicBezTo>
                    <a:pt x="1078" y="1"/>
                    <a:pt x="603" y="838"/>
                    <a:pt x="722" y="1379"/>
                  </a:cubicBezTo>
                  <a:cubicBezTo>
                    <a:pt x="836" y="1981"/>
                    <a:pt x="1403" y="2019"/>
                    <a:pt x="1543" y="2019"/>
                  </a:cubicBezTo>
                  <a:cubicBezTo>
                    <a:pt x="1563" y="2019"/>
                    <a:pt x="1574" y="2018"/>
                    <a:pt x="1574" y="2018"/>
                  </a:cubicBezTo>
                  <a:cubicBezTo>
                    <a:pt x="1312" y="1919"/>
                    <a:pt x="1197" y="1608"/>
                    <a:pt x="1328" y="1362"/>
                  </a:cubicBezTo>
                  <a:cubicBezTo>
                    <a:pt x="1367" y="1289"/>
                    <a:pt x="1412" y="1263"/>
                    <a:pt x="1462" y="1263"/>
                  </a:cubicBezTo>
                  <a:cubicBezTo>
                    <a:pt x="1559" y="1263"/>
                    <a:pt x="1674" y="1363"/>
                    <a:pt x="1804" y="1428"/>
                  </a:cubicBezTo>
                  <a:cubicBezTo>
                    <a:pt x="1841" y="1447"/>
                    <a:pt x="1877" y="1455"/>
                    <a:pt x="1911" y="1455"/>
                  </a:cubicBezTo>
                  <a:cubicBezTo>
                    <a:pt x="2054" y="1455"/>
                    <a:pt x="2160" y="1302"/>
                    <a:pt x="2213" y="1116"/>
                  </a:cubicBezTo>
                  <a:cubicBezTo>
                    <a:pt x="2253" y="978"/>
                    <a:pt x="2359" y="845"/>
                    <a:pt x="2541" y="845"/>
                  </a:cubicBezTo>
                  <a:cubicBezTo>
                    <a:pt x="2660" y="845"/>
                    <a:pt x="2812" y="902"/>
                    <a:pt x="3000" y="1051"/>
                  </a:cubicBezTo>
                  <a:cubicBezTo>
                    <a:pt x="3492" y="1428"/>
                    <a:pt x="3180" y="2165"/>
                    <a:pt x="3180" y="2165"/>
                  </a:cubicBezTo>
                  <a:cubicBezTo>
                    <a:pt x="3180" y="2165"/>
                    <a:pt x="3180" y="1559"/>
                    <a:pt x="2754" y="1493"/>
                  </a:cubicBezTo>
                  <a:cubicBezTo>
                    <a:pt x="2707" y="1480"/>
                    <a:pt x="2660" y="1473"/>
                    <a:pt x="2613" y="1473"/>
                  </a:cubicBezTo>
                  <a:cubicBezTo>
                    <a:pt x="2436" y="1473"/>
                    <a:pt x="2275" y="1570"/>
                    <a:pt x="2197" y="1739"/>
                  </a:cubicBezTo>
                  <a:cubicBezTo>
                    <a:pt x="2459" y="1739"/>
                    <a:pt x="2476" y="2116"/>
                    <a:pt x="2328" y="2313"/>
                  </a:cubicBezTo>
                  <a:cubicBezTo>
                    <a:pt x="2181" y="2526"/>
                    <a:pt x="2230" y="2673"/>
                    <a:pt x="2377" y="2755"/>
                  </a:cubicBezTo>
                  <a:cubicBezTo>
                    <a:pt x="2508" y="2837"/>
                    <a:pt x="2721" y="2821"/>
                    <a:pt x="2541" y="3198"/>
                  </a:cubicBezTo>
                  <a:cubicBezTo>
                    <a:pt x="2377" y="3575"/>
                    <a:pt x="1656" y="3575"/>
                    <a:pt x="1656" y="3575"/>
                  </a:cubicBezTo>
                  <a:cubicBezTo>
                    <a:pt x="1804" y="3362"/>
                    <a:pt x="1771" y="3067"/>
                    <a:pt x="1574" y="2903"/>
                  </a:cubicBezTo>
                  <a:cubicBezTo>
                    <a:pt x="1574" y="3083"/>
                    <a:pt x="1459" y="3231"/>
                    <a:pt x="1295" y="3280"/>
                  </a:cubicBezTo>
                  <a:cubicBezTo>
                    <a:pt x="1017" y="3362"/>
                    <a:pt x="1017" y="3280"/>
                    <a:pt x="755" y="3509"/>
                  </a:cubicBezTo>
                  <a:cubicBezTo>
                    <a:pt x="623" y="3624"/>
                    <a:pt x="435" y="3653"/>
                    <a:pt x="279" y="3653"/>
                  </a:cubicBezTo>
                  <a:cubicBezTo>
                    <a:pt x="123" y="3653"/>
                    <a:pt x="1" y="3624"/>
                    <a:pt x="1" y="3624"/>
                  </a:cubicBezTo>
                  <a:lnTo>
                    <a:pt x="1" y="3624"/>
                  </a:lnTo>
                  <a:cubicBezTo>
                    <a:pt x="181" y="3722"/>
                    <a:pt x="378" y="3772"/>
                    <a:pt x="591" y="3788"/>
                  </a:cubicBezTo>
                  <a:cubicBezTo>
                    <a:pt x="1033" y="3821"/>
                    <a:pt x="1459" y="3903"/>
                    <a:pt x="1902" y="4001"/>
                  </a:cubicBezTo>
                  <a:cubicBezTo>
                    <a:pt x="3082" y="4362"/>
                    <a:pt x="3787" y="4853"/>
                    <a:pt x="4688" y="4870"/>
                  </a:cubicBezTo>
                  <a:cubicBezTo>
                    <a:pt x="4746" y="4874"/>
                    <a:pt x="4803" y="4876"/>
                    <a:pt x="4860" y="4876"/>
                  </a:cubicBezTo>
                  <a:cubicBezTo>
                    <a:pt x="5261" y="4876"/>
                    <a:pt x="5656" y="4776"/>
                    <a:pt x="6000" y="4575"/>
                  </a:cubicBezTo>
                  <a:cubicBezTo>
                    <a:pt x="6803" y="4132"/>
                    <a:pt x="6934" y="2952"/>
                    <a:pt x="6475" y="2362"/>
                  </a:cubicBezTo>
                  <a:cubicBezTo>
                    <a:pt x="6244" y="2024"/>
                    <a:pt x="5880" y="1868"/>
                    <a:pt x="5540" y="1868"/>
                  </a:cubicBezTo>
                  <a:cubicBezTo>
                    <a:pt x="5205" y="1868"/>
                    <a:pt x="4892" y="2020"/>
                    <a:pt x="4754" y="2296"/>
                  </a:cubicBezTo>
                  <a:cubicBezTo>
                    <a:pt x="4492" y="2624"/>
                    <a:pt x="4541" y="3083"/>
                    <a:pt x="4836" y="3378"/>
                  </a:cubicBezTo>
                  <a:lnTo>
                    <a:pt x="4852" y="3378"/>
                  </a:lnTo>
                  <a:cubicBezTo>
                    <a:pt x="4869" y="3395"/>
                    <a:pt x="4885" y="3411"/>
                    <a:pt x="4918" y="3427"/>
                  </a:cubicBezTo>
                  <a:lnTo>
                    <a:pt x="4951" y="3460"/>
                  </a:lnTo>
                  <a:cubicBezTo>
                    <a:pt x="5053" y="3519"/>
                    <a:pt x="5179" y="3550"/>
                    <a:pt x="5302" y="3550"/>
                  </a:cubicBezTo>
                  <a:cubicBezTo>
                    <a:pt x="5556" y="3550"/>
                    <a:pt x="5798" y="3419"/>
                    <a:pt x="5787" y="3132"/>
                  </a:cubicBezTo>
                  <a:cubicBezTo>
                    <a:pt x="5800" y="2938"/>
                    <a:pt x="5644" y="2856"/>
                    <a:pt x="5468" y="2856"/>
                  </a:cubicBezTo>
                  <a:cubicBezTo>
                    <a:pt x="5213" y="2856"/>
                    <a:pt x="4916" y="3028"/>
                    <a:pt x="5033" y="3280"/>
                  </a:cubicBezTo>
                  <a:cubicBezTo>
                    <a:pt x="5033" y="3303"/>
                    <a:pt x="5033" y="3325"/>
                    <a:pt x="5012" y="3325"/>
                  </a:cubicBezTo>
                  <a:cubicBezTo>
                    <a:pt x="4987" y="3325"/>
                    <a:pt x="4934" y="3295"/>
                    <a:pt x="4820" y="3198"/>
                  </a:cubicBezTo>
                  <a:cubicBezTo>
                    <a:pt x="4705" y="3100"/>
                    <a:pt x="4639" y="2952"/>
                    <a:pt x="4639" y="2788"/>
                  </a:cubicBezTo>
                  <a:cubicBezTo>
                    <a:pt x="4639" y="2624"/>
                    <a:pt x="4705" y="2444"/>
                    <a:pt x="4820" y="2313"/>
                  </a:cubicBezTo>
                  <a:cubicBezTo>
                    <a:pt x="4945" y="2078"/>
                    <a:pt x="5212" y="1955"/>
                    <a:pt x="5499" y="1955"/>
                  </a:cubicBezTo>
                  <a:cubicBezTo>
                    <a:pt x="5815" y="1955"/>
                    <a:pt x="6155" y="2103"/>
                    <a:pt x="6360" y="2411"/>
                  </a:cubicBezTo>
                  <a:lnTo>
                    <a:pt x="6377" y="2444"/>
                  </a:lnTo>
                  <a:cubicBezTo>
                    <a:pt x="6606" y="2854"/>
                    <a:pt x="6590" y="3345"/>
                    <a:pt x="6344" y="3755"/>
                  </a:cubicBezTo>
                  <a:cubicBezTo>
                    <a:pt x="6063" y="4250"/>
                    <a:pt x="5419" y="4606"/>
                    <a:pt x="4582" y="4606"/>
                  </a:cubicBezTo>
                  <a:cubicBezTo>
                    <a:pt x="4199" y="4606"/>
                    <a:pt x="3776" y="4532"/>
                    <a:pt x="3328" y="4362"/>
                  </a:cubicBezTo>
                  <a:cubicBezTo>
                    <a:pt x="3279" y="4345"/>
                    <a:pt x="3049" y="4263"/>
                    <a:pt x="2902" y="4181"/>
                  </a:cubicBezTo>
                  <a:cubicBezTo>
                    <a:pt x="2476" y="3985"/>
                    <a:pt x="2049" y="3837"/>
                    <a:pt x="1590" y="3739"/>
                  </a:cubicBezTo>
                  <a:cubicBezTo>
                    <a:pt x="1754" y="3722"/>
                    <a:pt x="1951" y="3690"/>
                    <a:pt x="2164" y="3657"/>
                  </a:cubicBezTo>
                  <a:cubicBezTo>
                    <a:pt x="3902" y="3313"/>
                    <a:pt x="4164" y="838"/>
                    <a:pt x="2705" y="166"/>
                  </a:cubicBezTo>
                  <a:cubicBezTo>
                    <a:pt x="2439" y="50"/>
                    <a:pt x="2195" y="1"/>
                    <a:pt x="19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2"/>
            <p:cNvSpPr/>
            <p:nvPr/>
          </p:nvSpPr>
          <p:spPr>
            <a:xfrm>
              <a:off x="561850" y="2198975"/>
              <a:ext cx="116800" cy="82800"/>
            </a:xfrm>
            <a:custGeom>
              <a:rect b="b" l="l" r="r" t="t"/>
              <a:pathLst>
                <a:path extrusionOk="0" h="3312" w="4672">
                  <a:moveTo>
                    <a:pt x="3819" y="0"/>
                  </a:moveTo>
                  <a:cubicBezTo>
                    <a:pt x="3901" y="803"/>
                    <a:pt x="3557" y="1574"/>
                    <a:pt x="2901" y="2049"/>
                  </a:cubicBezTo>
                  <a:cubicBezTo>
                    <a:pt x="2499" y="2357"/>
                    <a:pt x="2009" y="2455"/>
                    <a:pt x="1547" y="2455"/>
                  </a:cubicBezTo>
                  <a:cubicBezTo>
                    <a:pt x="729" y="2455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2" y="2639"/>
                    <a:pt x="2213" y="3033"/>
                  </a:cubicBezTo>
                  <a:cubicBezTo>
                    <a:pt x="2392" y="3227"/>
                    <a:pt x="2571" y="3285"/>
                    <a:pt x="2733" y="3285"/>
                  </a:cubicBezTo>
                  <a:cubicBezTo>
                    <a:pt x="2911" y="3285"/>
                    <a:pt x="3068" y="3215"/>
                    <a:pt x="3180" y="3180"/>
                  </a:cubicBezTo>
                  <a:cubicBezTo>
                    <a:pt x="3207" y="3173"/>
                    <a:pt x="3234" y="3170"/>
                    <a:pt x="3260" y="3170"/>
                  </a:cubicBezTo>
                  <a:cubicBezTo>
                    <a:pt x="3362" y="3170"/>
                    <a:pt x="3456" y="3220"/>
                    <a:pt x="3508" y="3311"/>
                  </a:cubicBezTo>
                  <a:cubicBezTo>
                    <a:pt x="3541" y="3098"/>
                    <a:pt x="3475" y="2885"/>
                    <a:pt x="3360" y="2721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7" y="2180"/>
                    <a:pt x="4098" y="1721"/>
                  </a:cubicBezTo>
                  <a:cubicBezTo>
                    <a:pt x="4672" y="918"/>
                    <a:pt x="3819" y="0"/>
                    <a:pt x="38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2"/>
            <p:cNvSpPr/>
            <p:nvPr/>
          </p:nvSpPr>
          <p:spPr>
            <a:xfrm>
              <a:off x="413500" y="2013550"/>
              <a:ext cx="111075" cy="157175"/>
            </a:xfrm>
            <a:custGeom>
              <a:rect b="b" l="l" r="r" t="t"/>
              <a:pathLst>
                <a:path extrusionOk="0" h="6287" w="4443">
                  <a:moveTo>
                    <a:pt x="1795" y="1"/>
                  </a:moveTo>
                  <a:cubicBezTo>
                    <a:pt x="1369" y="1"/>
                    <a:pt x="960" y="150"/>
                    <a:pt x="689" y="451"/>
                  </a:cubicBezTo>
                  <a:cubicBezTo>
                    <a:pt x="0" y="1090"/>
                    <a:pt x="427" y="2139"/>
                    <a:pt x="1033" y="2352"/>
                  </a:cubicBezTo>
                  <a:cubicBezTo>
                    <a:pt x="1156" y="2410"/>
                    <a:pt x="1291" y="2438"/>
                    <a:pt x="1427" y="2438"/>
                  </a:cubicBezTo>
                  <a:cubicBezTo>
                    <a:pt x="1562" y="2438"/>
                    <a:pt x="1697" y="2410"/>
                    <a:pt x="1820" y="2352"/>
                  </a:cubicBezTo>
                  <a:lnTo>
                    <a:pt x="1853" y="2320"/>
                  </a:lnTo>
                  <a:lnTo>
                    <a:pt x="1902" y="2303"/>
                  </a:lnTo>
                  <a:lnTo>
                    <a:pt x="1951" y="2270"/>
                  </a:lnTo>
                  <a:lnTo>
                    <a:pt x="2000" y="2221"/>
                  </a:lnTo>
                  <a:cubicBezTo>
                    <a:pt x="2033" y="2188"/>
                    <a:pt x="2049" y="2172"/>
                    <a:pt x="2066" y="2156"/>
                  </a:cubicBezTo>
                  <a:cubicBezTo>
                    <a:pt x="2230" y="1975"/>
                    <a:pt x="2312" y="1746"/>
                    <a:pt x="2279" y="1500"/>
                  </a:cubicBezTo>
                  <a:cubicBezTo>
                    <a:pt x="2236" y="1156"/>
                    <a:pt x="2024" y="1017"/>
                    <a:pt x="1828" y="1017"/>
                  </a:cubicBezTo>
                  <a:cubicBezTo>
                    <a:pt x="1724" y="1017"/>
                    <a:pt x="1625" y="1055"/>
                    <a:pt x="1558" y="1123"/>
                  </a:cubicBezTo>
                  <a:cubicBezTo>
                    <a:pt x="1394" y="1303"/>
                    <a:pt x="1427" y="1582"/>
                    <a:pt x="1640" y="1697"/>
                  </a:cubicBezTo>
                  <a:cubicBezTo>
                    <a:pt x="1715" y="1730"/>
                    <a:pt x="1784" y="1740"/>
                    <a:pt x="1843" y="1740"/>
                  </a:cubicBezTo>
                  <a:cubicBezTo>
                    <a:pt x="1927" y="1740"/>
                    <a:pt x="1994" y="1720"/>
                    <a:pt x="2038" y="1720"/>
                  </a:cubicBezTo>
                  <a:cubicBezTo>
                    <a:pt x="2083" y="1720"/>
                    <a:pt x="2105" y="1741"/>
                    <a:pt x="2099" y="1828"/>
                  </a:cubicBezTo>
                  <a:cubicBezTo>
                    <a:pt x="2082" y="2025"/>
                    <a:pt x="1967" y="2205"/>
                    <a:pt x="1804" y="2303"/>
                  </a:cubicBezTo>
                  <a:cubicBezTo>
                    <a:pt x="1689" y="2356"/>
                    <a:pt x="1568" y="2381"/>
                    <a:pt x="1448" y="2381"/>
                  </a:cubicBezTo>
                  <a:cubicBezTo>
                    <a:pt x="1309" y="2381"/>
                    <a:pt x="1172" y="2348"/>
                    <a:pt x="1050" y="2287"/>
                  </a:cubicBezTo>
                  <a:cubicBezTo>
                    <a:pt x="509" y="2057"/>
                    <a:pt x="148" y="1107"/>
                    <a:pt x="787" y="566"/>
                  </a:cubicBezTo>
                  <a:cubicBezTo>
                    <a:pt x="1033" y="320"/>
                    <a:pt x="1377" y="172"/>
                    <a:pt x="1722" y="172"/>
                  </a:cubicBezTo>
                  <a:cubicBezTo>
                    <a:pt x="2476" y="205"/>
                    <a:pt x="3312" y="762"/>
                    <a:pt x="3443" y="2221"/>
                  </a:cubicBezTo>
                  <a:cubicBezTo>
                    <a:pt x="3475" y="2779"/>
                    <a:pt x="3426" y="3319"/>
                    <a:pt x="3279" y="3844"/>
                  </a:cubicBezTo>
                  <a:cubicBezTo>
                    <a:pt x="3148" y="4319"/>
                    <a:pt x="2935" y="4745"/>
                    <a:pt x="2656" y="5139"/>
                  </a:cubicBezTo>
                  <a:cubicBezTo>
                    <a:pt x="2262" y="5614"/>
                    <a:pt x="1754" y="6024"/>
                    <a:pt x="1181" y="6286"/>
                  </a:cubicBezTo>
                  <a:cubicBezTo>
                    <a:pt x="1804" y="6040"/>
                    <a:pt x="2361" y="5631"/>
                    <a:pt x="2787" y="5122"/>
                  </a:cubicBezTo>
                  <a:cubicBezTo>
                    <a:pt x="3525" y="4270"/>
                    <a:pt x="4443" y="2238"/>
                    <a:pt x="3164" y="615"/>
                  </a:cubicBezTo>
                  <a:cubicBezTo>
                    <a:pt x="2818" y="207"/>
                    <a:pt x="2295" y="1"/>
                    <a:pt x="179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2"/>
            <p:cNvSpPr/>
            <p:nvPr/>
          </p:nvSpPr>
          <p:spPr>
            <a:xfrm>
              <a:off x="238125" y="2416575"/>
              <a:ext cx="47150" cy="93450"/>
            </a:xfrm>
            <a:custGeom>
              <a:rect b="b" l="l" r="r" t="t"/>
              <a:pathLst>
                <a:path extrusionOk="0" h="3738" w="1886">
                  <a:moveTo>
                    <a:pt x="1377" y="0"/>
                  </a:moveTo>
                  <a:cubicBezTo>
                    <a:pt x="1377" y="0"/>
                    <a:pt x="1377" y="255"/>
                    <a:pt x="1219" y="255"/>
                  </a:cubicBezTo>
                  <a:cubicBezTo>
                    <a:pt x="1202" y="255"/>
                    <a:pt x="1184" y="252"/>
                    <a:pt x="1164" y="246"/>
                  </a:cubicBezTo>
                  <a:cubicBezTo>
                    <a:pt x="1067" y="223"/>
                    <a:pt x="932" y="171"/>
                    <a:pt x="802" y="171"/>
                  </a:cubicBezTo>
                  <a:cubicBezTo>
                    <a:pt x="647" y="171"/>
                    <a:pt x="498" y="246"/>
                    <a:pt x="426" y="541"/>
                  </a:cubicBezTo>
                  <a:cubicBezTo>
                    <a:pt x="299" y="1067"/>
                    <a:pt x="249" y="1640"/>
                    <a:pt x="34" y="1640"/>
                  </a:cubicBezTo>
                  <a:cubicBezTo>
                    <a:pt x="29" y="1640"/>
                    <a:pt x="23" y="1640"/>
                    <a:pt x="16" y="1639"/>
                  </a:cubicBezTo>
                  <a:lnTo>
                    <a:pt x="0" y="1639"/>
                  </a:lnTo>
                  <a:lnTo>
                    <a:pt x="0" y="3737"/>
                  </a:lnTo>
                  <a:lnTo>
                    <a:pt x="16" y="3508"/>
                  </a:lnTo>
                  <a:cubicBezTo>
                    <a:pt x="16" y="3508"/>
                    <a:pt x="49" y="2213"/>
                    <a:pt x="836" y="1852"/>
                  </a:cubicBezTo>
                  <a:cubicBezTo>
                    <a:pt x="1623" y="1492"/>
                    <a:pt x="1885" y="1262"/>
                    <a:pt x="1754" y="672"/>
                  </a:cubicBezTo>
                  <a:cubicBezTo>
                    <a:pt x="1606" y="66"/>
                    <a:pt x="1377" y="0"/>
                    <a:pt x="1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2"/>
            <p:cNvSpPr/>
            <p:nvPr/>
          </p:nvSpPr>
          <p:spPr>
            <a:xfrm>
              <a:off x="238125" y="2351825"/>
              <a:ext cx="17225" cy="84425"/>
            </a:xfrm>
            <a:custGeom>
              <a:rect b="b" l="l" r="r" t="t"/>
              <a:pathLst>
                <a:path extrusionOk="0" h="3377" w="689">
                  <a:moveTo>
                    <a:pt x="0" y="0"/>
                  </a:moveTo>
                  <a:lnTo>
                    <a:pt x="0" y="3377"/>
                  </a:lnTo>
                  <a:cubicBezTo>
                    <a:pt x="16" y="3377"/>
                    <a:pt x="16" y="3131"/>
                    <a:pt x="33" y="3049"/>
                  </a:cubicBezTo>
                  <a:cubicBezTo>
                    <a:pt x="66" y="2721"/>
                    <a:pt x="197" y="2426"/>
                    <a:pt x="377" y="2164"/>
                  </a:cubicBezTo>
                  <a:cubicBezTo>
                    <a:pt x="688" y="1754"/>
                    <a:pt x="557" y="1443"/>
                    <a:pt x="311" y="1098"/>
                  </a:cubicBezTo>
                  <a:cubicBezTo>
                    <a:pt x="164" y="869"/>
                    <a:pt x="66" y="607"/>
                    <a:pt x="49" y="32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2"/>
            <p:cNvSpPr/>
            <p:nvPr/>
          </p:nvSpPr>
          <p:spPr>
            <a:xfrm>
              <a:off x="238125" y="2008325"/>
              <a:ext cx="91400" cy="128375"/>
            </a:xfrm>
            <a:custGeom>
              <a:rect b="b" l="l" r="r" t="t"/>
              <a:pathLst>
                <a:path extrusionOk="0" h="5135" w="3656">
                  <a:moveTo>
                    <a:pt x="1902" y="0"/>
                  </a:moveTo>
                  <a:cubicBezTo>
                    <a:pt x="1640" y="0"/>
                    <a:pt x="1377" y="76"/>
                    <a:pt x="1147" y="234"/>
                  </a:cubicBezTo>
                  <a:cubicBezTo>
                    <a:pt x="574" y="644"/>
                    <a:pt x="197" y="1447"/>
                    <a:pt x="0" y="2660"/>
                  </a:cubicBezTo>
                  <a:lnTo>
                    <a:pt x="0" y="5135"/>
                  </a:lnTo>
                  <a:cubicBezTo>
                    <a:pt x="131" y="4250"/>
                    <a:pt x="590" y="2283"/>
                    <a:pt x="1885" y="1742"/>
                  </a:cubicBezTo>
                  <a:cubicBezTo>
                    <a:pt x="3606" y="1021"/>
                    <a:pt x="3622" y="955"/>
                    <a:pt x="3655" y="578"/>
                  </a:cubicBezTo>
                  <a:lnTo>
                    <a:pt x="3655" y="578"/>
                  </a:lnTo>
                  <a:cubicBezTo>
                    <a:pt x="3565" y="661"/>
                    <a:pt x="3454" y="701"/>
                    <a:pt x="3344" y="701"/>
                  </a:cubicBezTo>
                  <a:cubicBezTo>
                    <a:pt x="3194" y="701"/>
                    <a:pt x="3045" y="628"/>
                    <a:pt x="2950" y="496"/>
                  </a:cubicBezTo>
                  <a:cubicBezTo>
                    <a:pt x="2685" y="172"/>
                    <a:pt x="2295" y="0"/>
                    <a:pt x="190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2"/>
            <p:cNvSpPr/>
            <p:nvPr/>
          </p:nvSpPr>
          <p:spPr>
            <a:xfrm>
              <a:off x="238125" y="1936700"/>
              <a:ext cx="33625" cy="111075"/>
            </a:xfrm>
            <a:custGeom>
              <a:rect b="b" l="l" r="r" t="t"/>
              <a:pathLst>
                <a:path extrusionOk="0" h="4443" w="1345">
                  <a:moveTo>
                    <a:pt x="0" y="1"/>
                  </a:moveTo>
                  <a:lnTo>
                    <a:pt x="0" y="4443"/>
                  </a:lnTo>
                  <a:cubicBezTo>
                    <a:pt x="115" y="3902"/>
                    <a:pt x="328" y="3394"/>
                    <a:pt x="623" y="2919"/>
                  </a:cubicBezTo>
                  <a:cubicBezTo>
                    <a:pt x="1344" y="1722"/>
                    <a:pt x="770" y="870"/>
                    <a:pt x="328" y="443"/>
                  </a:cubicBezTo>
                  <a:cubicBezTo>
                    <a:pt x="197" y="312"/>
                    <a:pt x="82" y="165"/>
                    <a:pt x="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2"/>
            <p:cNvSpPr/>
            <p:nvPr/>
          </p:nvSpPr>
          <p:spPr>
            <a:xfrm>
              <a:off x="238125" y="1832150"/>
              <a:ext cx="76225" cy="167700"/>
            </a:xfrm>
            <a:custGeom>
              <a:rect b="b" l="l" r="r" t="t"/>
              <a:pathLst>
                <a:path extrusionOk="0" h="6708" w="3049">
                  <a:moveTo>
                    <a:pt x="1457" y="0"/>
                  </a:moveTo>
                  <a:cubicBezTo>
                    <a:pt x="978" y="0"/>
                    <a:pt x="488" y="225"/>
                    <a:pt x="246" y="708"/>
                  </a:cubicBezTo>
                  <a:cubicBezTo>
                    <a:pt x="131" y="888"/>
                    <a:pt x="49" y="1069"/>
                    <a:pt x="0" y="1282"/>
                  </a:cubicBezTo>
                  <a:lnTo>
                    <a:pt x="0" y="2445"/>
                  </a:lnTo>
                  <a:cubicBezTo>
                    <a:pt x="49" y="2691"/>
                    <a:pt x="148" y="2921"/>
                    <a:pt x="262" y="3150"/>
                  </a:cubicBezTo>
                  <a:cubicBezTo>
                    <a:pt x="574" y="3855"/>
                    <a:pt x="1000" y="4396"/>
                    <a:pt x="1213" y="4920"/>
                  </a:cubicBezTo>
                  <a:cubicBezTo>
                    <a:pt x="1459" y="5494"/>
                    <a:pt x="1442" y="6150"/>
                    <a:pt x="1164" y="6707"/>
                  </a:cubicBezTo>
                  <a:cubicBezTo>
                    <a:pt x="1197" y="6658"/>
                    <a:pt x="1639" y="5986"/>
                    <a:pt x="1295" y="4904"/>
                  </a:cubicBezTo>
                  <a:cubicBezTo>
                    <a:pt x="1033" y="4117"/>
                    <a:pt x="115" y="3085"/>
                    <a:pt x="98" y="1904"/>
                  </a:cubicBezTo>
                  <a:cubicBezTo>
                    <a:pt x="160" y="935"/>
                    <a:pt x="947" y="526"/>
                    <a:pt x="1545" y="526"/>
                  </a:cubicBezTo>
                  <a:cubicBezTo>
                    <a:pt x="1746" y="526"/>
                    <a:pt x="1925" y="572"/>
                    <a:pt x="2049" y="659"/>
                  </a:cubicBezTo>
                  <a:cubicBezTo>
                    <a:pt x="2606" y="1052"/>
                    <a:pt x="2393" y="1790"/>
                    <a:pt x="1983" y="1921"/>
                  </a:cubicBezTo>
                  <a:cubicBezTo>
                    <a:pt x="1922" y="1941"/>
                    <a:pt x="1858" y="1951"/>
                    <a:pt x="1795" y="1951"/>
                  </a:cubicBezTo>
                  <a:cubicBezTo>
                    <a:pt x="1555" y="1951"/>
                    <a:pt x="1320" y="1810"/>
                    <a:pt x="1229" y="1577"/>
                  </a:cubicBezTo>
                  <a:cubicBezTo>
                    <a:pt x="1208" y="1480"/>
                    <a:pt x="1264" y="1391"/>
                    <a:pt x="1337" y="1391"/>
                  </a:cubicBezTo>
                  <a:cubicBezTo>
                    <a:pt x="1375" y="1391"/>
                    <a:pt x="1419" y="1416"/>
                    <a:pt x="1459" y="1478"/>
                  </a:cubicBezTo>
                  <a:cubicBezTo>
                    <a:pt x="1507" y="1550"/>
                    <a:pt x="1579" y="1583"/>
                    <a:pt x="1652" y="1583"/>
                  </a:cubicBezTo>
                  <a:cubicBezTo>
                    <a:pt x="1777" y="1583"/>
                    <a:pt x="1901" y="1486"/>
                    <a:pt x="1901" y="1331"/>
                  </a:cubicBezTo>
                  <a:cubicBezTo>
                    <a:pt x="1918" y="1167"/>
                    <a:pt x="1803" y="1019"/>
                    <a:pt x="1639" y="1003"/>
                  </a:cubicBezTo>
                  <a:cubicBezTo>
                    <a:pt x="1617" y="999"/>
                    <a:pt x="1594" y="997"/>
                    <a:pt x="1571" y="997"/>
                  </a:cubicBezTo>
                  <a:cubicBezTo>
                    <a:pt x="1396" y="997"/>
                    <a:pt x="1224" y="1107"/>
                    <a:pt x="1180" y="1282"/>
                  </a:cubicBezTo>
                  <a:cubicBezTo>
                    <a:pt x="1053" y="1584"/>
                    <a:pt x="1281" y="2103"/>
                    <a:pt x="1864" y="2103"/>
                  </a:cubicBezTo>
                  <a:cubicBezTo>
                    <a:pt x="1882" y="2103"/>
                    <a:pt x="1900" y="2102"/>
                    <a:pt x="1918" y="2101"/>
                  </a:cubicBezTo>
                  <a:cubicBezTo>
                    <a:pt x="2557" y="2085"/>
                    <a:pt x="3049" y="1101"/>
                    <a:pt x="2475" y="446"/>
                  </a:cubicBezTo>
                  <a:cubicBezTo>
                    <a:pt x="2244" y="155"/>
                    <a:pt x="1855" y="0"/>
                    <a:pt x="145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2"/>
            <p:cNvSpPr/>
            <p:nvPr/>
          </p:nvSpPr>
          <p:spPr>
            <a:xfrm>
              <a:off x="2169425" y="2072125"/>
              <a:ext cx="226625" cy="157950"/>
            </a:xfrm>
            <a:custGeom>
              <a:rect b="b" l="l" r="r" t="t"/>
              <a:pathLst>
                <a:path extrusionOk="0" h="6318" w="9065">
                  <a:moveTo>
                    <a:pt x="7060" y="1"/>
                  </a:moveTo>
                  <a:cubicBezTo>
                    <a:pt x="6604" y="1"/>
                    <a:pt x="6174" y="163"/>
                    <a:pt x="5901" y="501"/>
                  </a:cubicBezTo>
                  <a:cubicBezTo>
                    <a:pt x="5508" y="911"/>
                    <a:pt x="5475" y="1534"/>
                    <a:pt x="5803" y="2009"/>
                  </a:cubicBezTo>
                  <a:cubicBezTo>
                    <a:pt x="5885" y="2140"/>
                    <a:pt x="6016" y="2255"/>
                    <a:pt x="6163" y="2321"/>
                  </a:cubicBezTo>
                  <a:lnTo>
                    <a:pt x="6196" y="2321"/>
                  </a:lnTo>
                  <a:lnTo>
                    <a:pt x="6278" y="2353"/>
                  </a:lnTo>
                  <a:cubicBezTo>
                    <a:pt x="6311" y="2353"/>
                    <a:pt x="6344" y="2370"/>
                    <a:pt x="6377" y="2370"/>
                  </a:cubicBezTo>
                  <a:cubicBezTo>
                    <a:pt x="6449" y="2391"/>
                    <a:pt x="6523" y="2401"/>
                    <a:pt x="6596" y="2401"/>
                  </a:cubicBezTo>
                  <a:cubicBezTo>
                    <a:pt x="6803" y="2401"/>
                    <a:pt x="7006" y="2319"/>
                    <a:pt x="7163" y="2173"/>
                  </a:cubicBezTo>
                  <a:cubicBezTo>
                    <a:pt x="7558" y="1748"/>
                    <a:pt x="7278" y="1211"/>
                    <a:pt x="6936" y="1211"/>
                  </a:cubicBezTo>
                  <a:cubicBezTo>
                    <a:pt x="6908" y="1211"/>
                    <a:pt x="6880" y="1215"/>
                    <a:pt x="6852" y="1222"/>
                  </a:cubicBezTo>
                  <a:cubicBezTo>
                    <a:pt x="6540" y="1321"/>
                    <a:pt x="6459" y="1714"/>
                    <a:pt x="6704" y="1862"/>
                  </a:cubicBezTo>
                  <a:cubicBezTo>
                    <a:pt x="6755" y="1884"/>
                    <a:pt x="6809" y="1895"/>
                    <a:pt x="6863" y="1895"/>
                  </a:cubicBezTo>
                  <a:cubicBezTo>
                    <a:pt x="6966" y="1895"/>
                    <a:pt x="7066" y="1855"/>
                    <a:pt x="7131" y="1780"/>
                  </a:cubicBezTo>
                  <a:lnTo>
                    <a:pt x="7131" y="1780"/>
                  </a:lnTo>
                  <a:cubicBezTo>
                    <a:pt x="7180" y="1911"/>
                    <a:pt x="7131" y="2075"/>
                    <a:pt x="6999" y="2157"/>
                  </a:cubicBezTo>
                  <a:cubicBezTo>
                    <a:pt x="6852" y="2267"/>
                    <a:pt x="6667" y="2323"/>
                    <a:pt x="6481" y="2323"/>
                  </a:cubicBezTo>
                  <a:cubicBezTo>
                    <a:pt x="6419" y="2323"/>
                    <a:pt x="6356" y="2316"/>
                    <a:pt x="6295" y="2304"/>
                  </a:cubicBezTo>
                  <a:cubicBezTo>
                    <a:pt x="6213" y="2271"/>
                    <a:pt x="6114" y="2239"/>
                    <a:pt x="6049" y="2173"/>
                  </a:cubicBezTo>
                  <a:cubicBezTo>
                    <a:pt x="5541" y="1763"/>
                    <a:pt x="5491" y="1009"/>
                    <a:pt x="5967" y="567"/>
                  </a:cubicBezTo>
                  <a:cubicBezTo>
                    <a:pt x="6222" y="258"/>
                    <a:pt x="6616" y="112"/>
                    <a:pt x="7033" y="112"/>
                  </a:cubicBezTo>
                  <a:cubicBezTo>
                    <a:pt x="7899" y="112"/>
                    <a:pt x="8862" y="744"/>
                    <a:pt x="8884" y="1862"/>
                  </a:cubicBezTo>
                  <a:cubicBezTo>
                    <a:pt x="8901" y="2665"/>
                    <a:pt x="8458" y="3419"/>
                    <a:pt x="7753" y="3796"/>
                  </a:cubicBezTo>
                  <a:lnTo>
                    <a:pt x="7688" y="3812"/>
                  </a:lnTo>
                  <a:cubicBezTo>
                    <a:pt x="7606" y="3845"/>
                    <a:pt x="7508" y="3878"/>
                    <a:pt x="7426" y="3894"/>
                  </a:cubicBezTo>
                  <a:cubicBezTo>
                    <a:pt x="7196" y="3949"/>
                    <a:pt x="6966" y="3973"/>
                    <a:pt x="6737" y="3973"/>
                  </a:cubicBezTo>
                  <a:cubicBezTo>
                    <a:pt x="5162" y="3973"/>
                    <a:pt x="3623" y="2835"/>
                    <a:pt x="2295" y="2835"/>
                  </a:cubicBezTo>
                  <a:cubicBezTo>
                    <a:pt x="2150" y="2835"/>
                    <a:pt x="2008" y="2848"/>
                    <a:pt x="1869" y="2878"/>
                  </a:cubicBezTo>
                  <a:cubicBezTo>
                    <a:pt x="607" y="3173"/>
                    <a:pt x="246" y="4042"/>
                    <a:pt x="131" y="4583"/>
                  </a:cubicBezTo>
                  <a:cubicBezTo>
                    <a:pt x="0" y="5140"/>
                    <a:pt x="99" y="5730"/>
                    <a:pt x="541" y="6074"/>
                  </a:cubicBezTo>
                  <a:cubicBezTo>
                    <a:pt x="764" y="6241"/>
                    <a:pt x="1031" y="6317"/>
                    <a:pt x="1292" y="6317"/>
                  </a:cubicBezTo>
                  <a:cubicBezTo>
                    <a:pt x="1723" y="6317"/>
                    <a:pt x="2138" y="6110"/>
                    <a:pt x="2312" y="5763"/>
                  </a:cubicBezTo>
                  <a:cubicBezTo>
                    <a:pt x="2639" y="5222"/>
                    <a:pt x="2344" y="4517"/>
                    <a:pt x="1853" y="4402"/>
                  </a:cubicBezTo>
                  <a:cubicBezTo>
                    <a:pt x="1759" y="4363"/>
                    <a:pt x="1661" y="4344"/>
                    <a:pt x="1564" y="4344"/>
                  </a:cubicBezTo>
                  <a:cubicBezTo>
                    <a:pt x="1257" y="4344"/>
                    <a:pt x="961" y="4533"/>
                    <a:pt x="836" y="4845"/>
                  </a:cubicBezTo>
                  <a:cubicBezTo>
                    <a:pt x="804" y="4960"/>
                    <a:pt x="804" y="5091"/>
                    <a:pt x="820" y="5222"/>
                  </a:cubicBezTo>
                  <a:lnTo>
                    <a:pt x="820" y="5238"/>
                  </a:lnTo>
                  <a:cubicBezTo>
                    <a:pt x="836" y="5255"/>
                    <a:pt x="836" y="5271"/>
                    <a:pt x="836" y="5271"/>
                  </a:cubicBezTo>
                  <a:cubicBezTo>
                    <a:pt x="836" y="5287"/>
                    <a:pt x="836" y="5287"/>
                    <a:pt x="836" y="5304"/>
                  </a:cubicBezTo>
                  <a:cubicBezTo>
                    <a:pt x="910" y="5525"/>
                    <a:pt x="1122" y="5663"/>
                    <a:pt x="1341" y="5663"/>
                  </a:cubicBezTo>
                  <a:cubicBezTo>
                    <a:pt x="1414" y="5663"/>
                    <a:pt x="1488" y="5648"/>
                    <a:pt x="1558" y="5615"/>
                  </a:cubicBezTo>
                  <a:cubicBezTo>
                    <a:pt x="1904" y="5474"/>
                    <a:pt x="1797" y="4924"/>
                    <a:pt x="1454" y="4924"/>
                  </a:cubicBezTo>
                  <a:cubicBezTo>
                    <a:pt x="1440" y="4924"/>
                    <a:pt x="1425" y="4925"/>
                    <a:pt x="1410" y="4927"/>
                  </a:cubicBezTo>
                  <a:cubicBezTo>
                    <a:pt x="1049" y="4960"/>
                    <a:pt x="1099" y="5320"/>
                    <a:pt x="1049" y="5386"/>
                  </a:cubicBezTo>
                  <a:cubicBezTo>
                    <a:pt x="1041" y="5394"/>
                    <a:pt x="1031" y="5398"/>
                    <a:pt x="1020" y="5398"/>
                  </a:cubicBezTo>
                  <a:cubicBezTo>
                    <a:pt x="969" y="5398"/>
                    <a:pt x="899" y="5314"/>
                    <a:pt x="885" y="5287"/>
                  </a:cubicBezTo>
                  <a:cubicBezTo>
                    <a:pt x="820" y="5091"/>
                    <a:pt x="836" y="4894"/>
                    <a:pt x="935" y="4714"/>
                  </a:cubicBezTo>
                  <a:cubicBezTo>
                    <a:pt x="1074" y="4505"/>
                    <a:pt x="1304" y="4394"/>
                    <a:pt x="1542" y="4394"/>
                  </a:cubicBezTo>
                  <a:cubicBezTo>
                    <a:pt x="1641" y="4394"/>
                    <a:pt x="1740" y="4413"/>
                    <a:pt x="1836" y="4451"/>
                  </a:cubicBezTo>
                  <a:cubicBezTo>
                    <a:pt x="2295" y="4566"/>
                    <a:pt x="2541" y="5222"/>
                    <a:pt x="2230" y="5730"/>
                  </a:cubicBezTo>
                  <a:cubicBezTo>
                    <a:pt x="2071" y="6037"/>
                    <a:pt x="1702" y="6213"/>
                    <a:pt x="1320" y="6213"/>
                  </a:cubicBezTo>
                  <a:cubicBezTo>
                    <a:pt x="1070" y="6213"/>
                    <a:pt x="814" y="6138"/>
                    <a:pt x="607" y="5976"/>
                  </a:cubicBezTo>
                  <a:cubicBezTo>
                    <a:pt x="99" y="5566"/>
                    <a:pt x="99" y="4632"/>
                    <a:pt x="541" y="4058"/>
                  </a:cubicBezTo>
                  <a:cubicBezTo>
                    <a:pt x="890" y="3585"/>
                    <a:pt x="1485" y="3348"/>
                    <a:pt x="2103" y="3348"/>
                  </a:cubicBezTo>
                  <a:cubicBezTo>
                    <a:pt x="2298" y="3348"/>
                    <a:pt x="2496" y="3372"/>
                    <a:pt x="2689" y="3419"/>
                  </a:cubicBezTo>
                  <a:cubicBezTo>
                    <a:pt x="3492" y="3615"/>
                    <a:pt x="4311" y="3960"/>
                    <a:pt x="5196" y="4206"/>
                  </a:cubicBezTo>
                  <a:cubicBezTo>
                    <a:pt x="5519" y="4264"/>
                    <a:pt x="5848" y="4298"/>
                    <a:pt x="6174" y="4298"/>
                  </a:cubicBezTo>
                  <a:cubicBezTo>
                    <a:pt x="6757" y="4298"/>
                    <a:pt x="7330" y="4190"/>
                    <a:pt x="7835" y="3927"/>
                  </a:cubicBezTo>
                  <a:cubicBezTo>
                    <a:pt x="8606" y="3533"/>
                    <a:pt x="9065" y="2714"/>
                    <a:pt x="9032" y="1845"/>
                  </a:cubicBezTo>
                  <a:cubicBezTo>
                    <a:pt x="8988" y="653"/>
                    <a:pt x="7974" y="1"/>
                    <a:pt x="70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2"/>
            <p:cNvSpPr/>
            <p:nvPr/>
          </p:nvSpPr>
          <p:spPr>
            <a:xfrm>
              <a:off x="2092800" y="2207975"/>
              <a:ext cx="153675" cy="154925"/>
            </a:xfrm>
            <a:custGeom>
              <a:rect b="b" l="l" r="r" t="t"/>
              <a:pathLst>
                <a:path extrusionOk="0" h="6197" w="6147">
                  <a:moveTo>
                    <a:pt x="3082" y="1"/>
                  </a:moveTo>
                  <a:cubicBezTo>
                    <a:pt x="3049" y="116"/>
                    <a:pt x="3016" y="247"/>
                    <a:pt x="3000" y="361"/>
                  </a:cubicBezTo>
                  <a:cubicBezTo>
                    <a:pt x="3000" y="361"/>
                    <a:pt x="2934" y="1263"/>
                    <a:pt x="2049" y="1394"/>
                  </a:cubicBezTo>
                  <a:cubicBezTo>
                    <a:pt x="1164" y="1509"/>
                    <a:pt x="590" y="1640"/>
                    <a:pt x="557" y="2296"/>
                  </a:cubicBezTo>
                  <a:cubicBezTo>
                    <a:pt x="527" y="2911"/>
                    <a:pt x="346" y="3238"/>
                    <a:pt x="76" y="3238"/>
                  </a:cubicBezTo>
                  <a:cubicBezTo>
                    <a:pt x="52" y="3238"/>
                    <a:pt x="26" y="3235"/>
                    <a:pt x="0" y="3230"/>
                  </a:cubicBezTo>
                  <a:lnTo>
                    <a:pt x="0" y="3230"/>
                  </a:lnTo>
                  <a:cubicBezTo>
                    <a:pt x="0" y="3230"/>
                    <a:pt x="371" y="3769"/>
                    <a:pt x="963" y="3769"/>
                  </a:cubicBezTo>
                  <a:cubicBezTo>
                    <a:pt x="1086" y="3769"/>
                    <a:pt x="1219" y="3745"/>
                    <a:pt x="1361" y="3689"/>
                  </a:cubicBezTo>
                  <a:cubicBezTo>
                    <a:pt x="2180" y="3377"/>
                    <a:pt x="2115" y="2820"/>
                    <a:pt x="2131" y="2673"/>
                  </a:cubicBezTo>
                  <a:cubicBezTo>
                    <a:pt x="2146" y="2520"/>
                    <a:pt x="2204" y="2325"/>
                    <a:pt x="2344" y="2325"/>
                  </a:cubicBezTo>
                  <a:cubicBezTo>
                    <a:pt x="2355" y="2325"/>
                    <a:pt x="2365" y="2326"/>
                    <a:pt x="2377" y="2328"/>
                  </a:cubicBezTo>
                  <a:cubicBezTo>
                    <a:pt x="2541" y="2361"/>
                    <a:pt x="2606" y="2673"/>
                    <a:pt x="2377" y="2968"/>
                  </a:cubicBezTo>
                  <a:cubicBezTo>
                    <a:pt x="2033" y="3312"/>
                    <a:pt x="1983" y="3869"/>
                    <a:pt x="2279" y="4263"/>
                  </a:cubicBezTo>
                  <a:cubicBezTo>
                    <a:pt x="2639" y="4820"/>
                    <a:pt x="3082" y="6197"/>
                    <a:pt x="3082" y="6197"/>
                  </a:cubicBezTo>
                  <a:cubicBezTo>
                    <a:pt x="3082" y="6197"/>
                    <a:pt x="3524" y="4820"/>
                    <a:pt x="3885" y="4263"/>
                  </a:cubicBezTo>
                  <a:cubicBezTo>
                    <a:pt x="4164" y="3869"/>
                    <a:pt x="4131" y="3312"/>
                    <a:pt x="3787" y="2968"/>
                  </a:cubicBezTo>
                  <a:cubicBezTo>
                    <a:pt x="3541" y="2673"/>
                    <a:pt x="3606" y="2345"/>
                    <a:pt x="3770" y="2328"/>
                  </a:cubicBezTo>
                  <a:cubicBezTo>
                    <a:pt x="3782" y="2326"/>
                    <a:pt x="3793" y="2325"/>
                    <a:pt x="3803" y="2325"/>
                  </a:cubicBezTo>
                  <a:cubicBezTo>
                    <a:pt x="3945" y="2325"/>
                    <a:pt x="4017" y="2520"/>
                    <a:pt x="4032" y="2673"/>
                  </a:cubicBezTo>
                  <a:cubicBezTo>
                    <a:pt x="4032" y="2837"/>
                    <a:pt x="3967" y="3394"/>
                    <a:pt x="4803" y="3689"/>
                  </a:cubicBezTo>
                  <a:cubicBezTo>
                    <a:pt x="4941" y="3741"/>
                    <a:pt x="5070" y="3763"/>
                    <a:pt x="5190" y="3763"/>
                  </a:cubicBezTo>
                  <a:cubicBezTo>
                    <a:pt x="5784" y="3763"/>
                    <a:pt x="6147" y="3230"/>
                    <a:pt x="6147" y="3230"/>
                  </a:cubicBezTo>
                  <a:lnTo>
                    <a:pt x="6147" y="3230"/>
                  </a:lnTo>
                  <a:cubicBezTo>
                    <a:pt x="6122" y="3235"/>
                    <a:pt x="6098" y="3238"/>
                    <a:pt x="6075" y="3238"/>
                  </a:cubicBezTo>
                  <a:cubicBezTo>
                    <a:pt x="5817" y="3238"/>
                    <a:pt x="5636" y="2911"/>
                    <a:pt x="5606" y="2296"/>
                  </a:cubicBezTo>
                  <a:cubicBezTo>
                    <a:pt x="5573" y="1640"/>
                    <a:pt x="4983" y="1509"/>
                    <a:pt x="4114" y="1394"/>
                  </a:cubicBezTo>
                  <a:cubicBezTo>
                    <a:pt x="3229" y="1263"/>
                    <a:pt x="3147" y="361"/>
                    <a:pt x="3147" y="361"/>
                  </a:cubicBezTo>
                  <a:cubicBezTo>
                    <a:pt x="3131" y="247"/>
                    <a:pt x="3115" y="132"/>
                    <a:pt x="3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2"/>
            <p:cNvSpPr/>
            <p:nvPr/>
          </p:nvSpPr>
          <p:spPr>
            <a:xfrm>
              <a:off x="2196050" y="2161600"/>
              <a:ext cx="161475" cy="92725"/>
            </a:xfrm>
            <a:custGeom>
              <a:rect b="b" l="l" r="r" t="t"/>
              <a:pathLst>
                <a:path extrusionOk="0" h="3709" w="6459">
                  <a:moveTo>
                    <a:pt x="948" y="1"/>
                  </a:moveTo>
                  <a:cubicBezTo>
                    <a:pt x="332" y="1"/>
                    <a:pt x="1" y="266"/>
                    <a:pt x="1" y="266"/>
                  </a:cubicBezTo>
                  <a:cubicBezTo>
                    <a:pt x="226" y="193"/>
                    <a:pt x="434" y="147"/>
                    <a:pt x="642" y="147"/>
                  </a:cubicBezTo>
                  <a:cubicBezTo>
                    <a:pt x="950" y="147"/>
                    <a:pt x="1255" y="248"/>
                    <a:pt x="1607" y="512"/>
                  </a:cubicBezTo>
                  <a:cubicBezTo>
                    <a:pt x="2214" y="954"/>
                    <a:pt x="1837" y="1708"/>
                    <a:pt x="1738" y="2200"/>
                  </a:cubicBezTo>
                  <a:cubicBezTo>
                    <a:pt x="1640" y="2708"/>
                    <a:pt x="2378" y="2938"/>
                    <a:pt x="2738" y="3085"/>
                  </a:cubicBezTo>
                  <a:cubicBezTo>
                    <a:pt x="3082" y="3249"/>
                    <a:pt x="2902" y="3708"/>
                    <a:pt x="2902" y="3708"/>
                  </a:cubicBezTo>
                  <a:cubicBezTo>
                    <a:pt x="4246" y="2889"/>
                    <a:pt x="3377" y="1938"/>
                    <a:pt x="3148" y="1676"/>
                  </a:cubicBezTo>
                  <a:cubicBezTo>
                    <a:pt x="2972" y="1446"/>
                    <a:pt x="3086" y="1216"/>
                    <a:pt x="3270" y="1216"/>
                  </a:cubicBezTo>
                  <a:cubicBezTo>
                    <a:pt x="3309" y="1216"/>
                    <a:pt x="3351" y="1226"/>
                    <a:pt x="3394" y="1249"/>
                  </a:cubicBezTo>
                  <a:cubicBezTo>
                    <a:pt x="3640" y="1381"/>
                    <a:pt x="3279" y="1872"/>
                    <a:pt x="3951" y="2315"/>
                  </a:cubicBezTo>
                  <a:cubicBezTo>
                    <a:pt x="4121" y="2427"/>
                    <a:pt x="4280" y="2468"/>
                    <a:pt x="4423" y="2468"/>
                  </a:cubicBezTo>
                  <a:cubicBezTo>
                    <a:pt x="4847" y="2468"/>
                    <a:pt x="5131" y="2102"/>
                    <a:pt x="5131" y="2102"/>
                  </a:cubicBezTo>
                  <a:lnTo>
                    <a:pt x="5131" y="2102"/>
                  </a:lnTo>
                  <a:cubicBezTo>
                    <a:pt x="5125" y="2102"/>
                    <a:pt x="5120" y="2102"/>
                    <a:pt x="5114" y="2102"/>
                  </a:cubicBezTo>
                  <a:cubicBezTo>
                    <a:pt x="4745" y="2102"/>
                    <a:pt x="4965" y="1575"/>
                    <a:pt x="4787" y="1430"/>
                  </a:cubicBezTo>
                  <a:cubicBezTo>
                    <a:pt x="4713" y="1366"/>
                    <a:pt x="4618" y="1330"/>
                    <a:pt x="4521" y="1330"/>
                  </a:cubicBezTo>
                  <a:cubicBezTo>
                    <a:pt x="4467" y="1330"/>
                    <a:pt x="4413" y="1341"/>
                    <a:pt x="4361" y="1364"/>
                  </a:cubicBezTo>
                  <a:cubicBezTo>
                    <a:pt x="4317" y="1371"/>
                    <a:pt x="4275" y="1374"/>
                    <a:pt x="4235" y="1374"/>
                  </a:cubicBezTo>
                  <a:cubicBezTo>
                    <a:pt x="4079" y="1374"/>
                    <a:pt x="3968" y="1324"/>
                    <a:pt x="4033" y="1233"/>
                  </a:cubicBezTo>
                  <a:cubicBezTo>
                    <a:pt x="4069" y="1184"/>
                    <a:pt x="4107" y="1165"/>
                    <a:pt x="4159" y="1165"/>
                  </a:cubicBezTo>
                  <a:cubicBezTo>
                    <a:pt x="4295" y="1165"/>
                    <a:pt x="4521" y="1296"/>
                    <a:pt x="5033" y="1331"/>
                  </a:cubicBezTo>
                  <a:cubicBezTo>
                    <a:pt x="5069" y="1334"/>
                    <a:pt x="5104" y="1336"/>
                    <a:pt x="5139" y="1336"/>
                  </a:cubicBezTo>
                  <a:cubicBezTo>
                    <a:pt x="5904" y="1336"/>
                    <a:pt x="6459" y="676"/>
                    <a:pt x="6459" y="676"/>
                  </a:cubicBezTo>
                  <a:lnTo>
                    <a:pt x="6459" y="676"/>
                  </a:lnTo>
                  <a:cubicBezTo>
                    <a:pt x="6000" y="932"/>
                    <a:pt x="5513" y="1030"/>
                    <a:pt x="5023" y="1030"/>
                  </a:cubicBezTo>
                  <a:cubicBezTo>
                    <a:pt x="3852" y="1030"/>
                    <a:pt x="2669" y="468"/>
                    <a:pt x="1837" y="168"/>
                  </a:cubicBezTo>
                  <a:cubicBezTo>
                    <a:pt x="1496" y="44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2"/>
            <p:cNvSpPr/>
            <p:nvPr/>
          </p:nvSpPr>
          <p:spPr>
            <a:xfrm>
              <a:off x="2237850" y="2069950"/>
              <a:ext cx="90175" cy="63075"/>
            </a:xfrm>
            <a:custGeom>
              <a:rect b="b" l="l" r="r" t="t"/>
              <a:pathLst>
                <a:path extrusionOk="0" h="2523" w="3607">
                  <a:moveTo>
                    <a:pt x="2506" y="0"/>
                  </a:moveTo>
                  <a:cubicBezTo>
                    <a:pt x="1920" y="0"/>
                    <a:pt x="1243" y="125"/>
                    <a:pt x="869" y="621"/>
                  </a:cubicBezTo>
                  <a:cubicBezTo>
                    <a:pt x="1" y="1768"/>
                    <a:pt x="525" y="2522"/>
                    <a:pt x="525" y="2522"/>
                  </a:cubicBezTo>
                  <a:cubicBezTo>
                    <a:pt x="525" y="2522"/>
                    <a:pt x="361" y="2162"/>
                    <a:pt x="1394" y="2162"/>
                  </a:cubicBezTo>
                  <a:cubicBezTo>
                    <a:pt x="2427" y="2145"/>
                    <a:pt x="2295" y="1490"/>
                    <a:pt x="2263" y="1260"/>
                  </a:cubicBezTo>
                  <a:cubicBezTo>
                    <a:pt x="2181" y="1014"/>
                    <a:pt x="2230" y="752"/>
                    <a:pt x="2410" y="555"/>
                  </a:cubicBezTo>
                  <a:cubicBezTo>
                    <a:pt x="2640" y="195"/>
                    <a:pt x="3607" y="129"/>
                    <a:pt x="3607" y="129"/>
                  </a:cubicBezTo>
                  <a:cubicBezTo>
                    <a:pt x="3607" y="129"/>
                    <a:pt x="3103" y="0"/>
                    <a:pt x="25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2"/>
            <p:cNvSpPr/>
            <p:nvPr/>
          </p:nvSpPr>
          <p:spPr>
            <a:xfrm>
              <a:off x="2306700" y="2003100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44" y="541"/>
                    <a:pt x="984" y="738"/>
                  </a:cubicBezTo>
                  <a:cubicBezTo>
                    <a:pt x="640" y="935"/>
                    <a:pt x="0" y="1344"/>
                    <a:pt x="246" y="2016"/>
                  </a:cubicBezTo>
                  <a:cubicBezTo>
                    <a:pt x="509" y="2688"/>
                    <a:pt x="1672" y="2426"/>
                    <a:pt x="2262" y="2623"/>
                  </a:cubicBezTo>
                  <a:cubicBezTo>
                    <a:pt x="2262" y="2623"/>
                    <a:pt x="1394" y="2164"/>
                    <a:pt x="1459" y="1426"/>
                  </a:cubicBezTo>
                  <a:cubicBezTo>
                    <a:pt x="1525" y="705"/>
                    <a:pt x="1443" y="164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2"/>
            <p:cNvSpPr/>
            <p:nvPr/>
          </p:nvSpPr>
          <p:spPr>
            <a:xfrm>
              <a:off x="2367750" y="2032200"/>
              <a:ext cx="79525" cy="107775"/>
            </a:xfrm>
            <a:custGeom>
              <a:rect b="b" l="l" r="r" t="t"/>
              <a:pathLst>
                <a:path extrusionOk="0" h="4311" w="3181">
                  <a:moveTo>
                    <a:pt x="394" y="0"/>
                  </a:moveTo>
                  <a:lnTo>
                    <a:pt x="394" y="0"/>
                  </a:lnTo>
                  <a:cubicBezTo>
                    <a:pt x="1" y="1344"/>
                    <a:pt x="558" y="1606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43" y="4049"/>
                    <a:pt x="1787" y="3360"/>
                    <a:pt x="2492" y="2934"/>
                  </a:cubicBezTo>
                  <a:cubicBezTo>
                    <a:pt x="3181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52" y="1704"/>
                    <a:pt x="2762" y="1749"/>
                    <a:pt x="2604" y="1749"/>
                  </a:cubicBezTo>
                  <a:cubicBezTo>
                    <a:pt x="2557" y="1749"/>
                    <a:pt x="2503" y="1745"/>
                    <a:pt x="2443" y="1737"/>
                  </a:cubicBezTo>
                  <a:cubicBezTo>
                    <a:pt x="2415" y="1731"/>
                    <a:pt x="2388" y="1727"/>
                    <a:pt x="2361" y="1727"/>
                  </a:cubicBezTo>
                  <a:cubicBezTo>
                    <a:pt x="2133" y="1727"/>
                    <a:pt x="1945" y="1962"/>
                    <a:pt x="2033" y="2196"/>
                  </a:cubicBezTo>
                  <a:cubicBezTo>
                    <a:pt x="2101" y="2359"/>
                    <a:pt x="1967" y="2533"/>
                    <a:pt x="1808" y="2533"/>
                  </a:cubicBezTo>
                  <a:cubicBezTo>
                    <a:pt x="1774" y="2533"/>
                    <a:pt x="1740" y="2525"/>
                    <a:pt x="1705" y="2508"/>
                  </a:cubicBezTo>
                  <a:cubicBezTo>
                    <a:pt x="1558" y="2442"/>
                    <a:pt x="1558" y="2065"/>
                    <a:pt x="1771" y="1885"/>
                  </a:cubicBezTo>
                  <a:cubicBezTo>
                    <a:pt x="1984" y="1705"/>
                    <a:pt x="2132" y="1311"/>
                    <a:pt x="1951" y="688"/>
                  </a:cubicBezTo>
                  <a:cubicBezTo>
                    <a:pt x="1801" y="212"/>
                    <a:pt x="1354" y="110"/>
                    <a:pt x="1042" y="110"/>
                  </a:cubicBezTo>
                  <a:cubicBezTo>
                    <a:pt x="945" y="110"/>
                    <a:pt x="862" y="120"/>
                    <a:pt x="804" y="131"/>
                  </a:cubicBezTo>
                  <a:cubicBezTo>
                    <a:pt x="781" y="134"/>
                    <a:pt x="757" y="135"/>
                    <a:pt x="733" y="135"/>
                  </a:cubicBezTo>
                  <a:cubicBezTo>
                    <a:pt x="606" y="135"/>
                    <a:pt x="477" y="97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2"/>
            <p:cNvSpPr/>
            <p:nvPr/>
          </p:nvSpPr>
          <p:spPr>
            <a:xfrm>
              <a:off x="2350125" y="1873500"/>
              <a:ext cx="202875" cy="202975"/>
            </a:xfrm>
            <a:custGeom>
              <a:rect b="b" l="l" r="r" t="t"/>
              <a:pathLst>
                <a:path extrusionOk="0" h="8119" w="8115">
                  <a:moveTo>
                    <a:pt x="5728" y="1"/>
                  </a:moveTo>
                  <a:cubicBezTo>
                    <a:pt x="5209" y="1"/>
                    <a:pt x="4715" y="180"/>
                    <a:pt x="4427" y="578"/>
                  </a:cubicBezTo>
                  <a:cubicBezTo>
                    <a:pt x="4115" y="1004"/>
                    <a:pt x="4066" y="1562"/>
                    <a:pt x="4295" y="2037"/>
                  </a:cubicBezTo>
                  <a:cubicBezTo>
                    <a:pt x="4511" y="2452"/>
                    <a:pt x="4850" y="2599"/>
                    <a:pt x="5180" y="2599"/>
                  </a:cubicBezTo>
                  <a:cubicBezTo>
                    <a:pt x="5528" y="2599"/>
                    <a:pt x="5865" y="2435"/>
                    <a:pt x="6033" y="2250"/>
                  </a:cubicBezTo>
                  <a:cubicBezTo>
                    <a:pt x="6213" y="2037"/>
                    <a:pt x="6295" y="1758"/>
                    <a:pt x="6230" y="1496"/>
                  </a:cubicBezTo>
                  <a:cubicBezTo>
                    <a:pt x="6181" y="1168"/>
                    <a:pt x="5951" y="1028"/>
                    <a:pt x="5744" y="1028"/>
                  </a:cubicBezTo>
                  <a:cubicBezTo>
                    <a:pt x="5598" y="1028"/>
                    <a:pt x="5464" y="1096"/>
                    <a:pt x="5410" y="1218"/>
                  </a:cubicBezTo>
                  <a:cubicBezTo>
                    <a:pt x="5263" y="1496"/>
                    <a:pt x="5328" y="1857"/>
                    <a:pt x="5754" y="1922"/>
                  </a:cubicBezTo>
                  <a:cubicBezTo>
                    <a:pt x="6098" y="1972"/>
                    <a:pt x="5902" y="2398"/>
                    <a:pt x="5476" y="2512"/>
                  </a:cubicBezTo>
                  <a:cubicBezTo>
                    <a:pt x="5395" y="2533"/>
                    <a:pt x="5314" y="2543"/>
                    <a:pt x="5235" y="2543"/>
                  </a:cubicBezTo>
                  <a:cubicBezTo>
                    <a:pt x="4875" y="2543"/>
                    <a:pt x="4538" y="2340"/>
                    <a:pt x="4377" y="2004"/>
                  </a:cubicBezTo>
                  <a:cubicBezTo>
                    <a:pt x="4181" y="1562"/>
                    <a:pt x="4230" y="1037"/>
                    <a:pt x="4509" y="644"/>
                  </a:cubicBezTo>
                  <a:cubicBezTo>
                    <a:pt x="4779" y="306"/>
                    <a:pt x="5238" y="147"/>
                    <a:pt x="5712" y="147"/>
                  </a:cubicBezTo>
                  <a:cubicBezTo>
                    <a:pt x="5813" y="147"/>
                    <a:pt x="5915" y="154"/>
                    <a:pt x="6017" y="169"/>
                  </a:cubicBezTo>
                  <a:cubicBezTo>
                    <a:pt x="7213" y="300"/>
                    <a:pt x="7902" y="1988"/>
                    <a:pt x="7180" y="3152"/>
                  </a:cubicBezTo>
                  <a:cubicBezTo>
                    <a:pt x="6951" y="3512"/>
                    <a:pt x="6623" y="3807"/>
                    <a:pt x="6230" y="4004"/>
                  </a:cubicBezTo>
                  <a:cubicBezTo>
                    <a:pt x="5842" y="4170"/>
                    <a:pt x="5393" y="4253"/>
                    <a:pt x="4867" y="4253"/>
                  </a:cubicBezTo>
                  <a:cubicBezTo>
                    <a:pt x="4457" y="4253"/>
                    <a:pt x="4001" y="4203"/>
                    <a:pt x="3492" y="4102"/>
                  </a:cubicBezTo>
                  <a:cubicBezTo>
                    <a:pt x="3189" y="4041"/>
                    <a:pt x="2892" y="4011"/>
                    <a:pt x="2607" y="4011"/>
                  </a:cubicBezTo>
                  <a:cubicBezTo>
                    <a:pt x="1290" y="4011"/>
                    <a:pt x="240" y="4667"/>
                    <a:pt x="132" y="5987"/>
                  </a:cubicBezTo>
                  <a:cubicBezTo>
                    <a:pt x="1" y="7577"/>
                    <a:pt x="1034" y="8118"/>
                    <a:pt x="1034" y="8118"/>
                  </a:cubicBezTo>
                  <a:cubicBezTo>
                    <a:pt x="1034" y="8118"/>
                    <a:pt x="1017" y="8085"/>
                    <a:pt x="1001" y="8069"/>
                  </a:cubicBezTo>
                  <a:cubicBezTo>
                    <a:pt x="427" y="7430"/>
                    <a:pt x="591" y="6233"/>
                    <a:pt x="591" y="6233"/>
                  </a:cubicBezTo>
                  <a:cubicBezTo>
                    <a:pt x="673" y="5725"/>
                    <a:pt x="935" y="5250"/>
                    <a:pt x="1345" y="4906"/>
                  </a:cubicBezTo>
                  <a:cubicBezTo>
                    <a:pt x="1927" y="4466"/>
                    <a:pt x="2681" y="4384"/>
                    <a:pt x="3167" y="4384"/>
                  </a:cubicBezTo>
                  <a:cubicBezTo>
                    <a:pt x="3461" y="4384"/>
                    <a:pt x="3656" y="4414"/>
                    <a:pt x="3656" y="4414"/>
                  </a:cubicBezTo>
                  <a:cubicBezTo>
                    <a:pt x="3902" y="4447"/>
                    <a:pt x="4148" y="4463"/>
                    <a:pt x="4361" y="4479"/>
                  </a:cubicBezTo>
                  <a:cubicBezTo>
                    <a:pt x="4462" y="4486"/>
                    <a:pt x="4565" y="4489"/>
                    <a:pt x="4670" y="4489"/>
                  </a:cubicBezTo>
                  <a:cubicBezTo>
                    <a:pt x="5635" y="4489"/>
                    <a:pt x="6721" y="4197"/>
                    <a:pt x="7328" y="3250"/>
                  </a:cubicBezTo>
                  <a:cubicBezTo>
                    <a:pt x="8115" y="1988"/>
                    <a:pt x="7344" y="169"/>
                    <a:pt x="6033" y="21"/>
                  </a:cubicBezTo>
                  <a:cubicBezTo>
                    <a:pt x="5931" y="8"/>
                    <a:pt x="5829" y="1"/>
                    <a:pt x="57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2"/>
            <p:cNvSpPr/>
            <p:nvPr/>
          </p:nvSpPr>
          <p:spPr>
            <a:xfrm>
              <a:off x="2403825" y="1990100"/>
              <a:ext cx="116800" cy="59325"/>
            </a:xfrm>
            <a:custGeom>
              <a:rect b="b" l="l" r="r" t="t"/>
              <a:pathLst>
                <a:path extrusionOk="0" h="2373" w="4672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09"/>
                    <a:pt x="165" y="202"/>
                    <a:pt x="242" y="202"/>
                  </a:cubicBezTo>
                  <a:cubicBezTo>
                    <a:pt x="719" y="202"/>
                    <a:pt x="1033" y="499"/>
                    <a:pt x="934" y="979"/>
                  </a:cubicBezTo>
                  <a:cubicBezTo>
                    <a:pt x="803" y="1405"/>
                    <a:pt x="951" y="1848"/>
                    <a:pt x="1311" y="2110"/>
                  </a:cubicBezTo>
                  <a:cubicBezTo>
                    <a:pt x="1623" y="2372"/>
                    <a:pt x="2557" y="2372"/>
                    <a:pt x="2557" y="2372"/>
                  </a:cubicBezTo>
                  <a:cubicBezTo>
                    <a:pt x="2295" y="2225"/>
                    <a:pt x="2524" y="1864"/>
                    <a:pt x="2688" y="1438"/>
                  </a:cubicBezTo>
                  <a:cubicBezTo>
                    <a:pt x="2844" y="1017"/>
                    <a:pt x="2422" y="863"/>
                    <a:pt x="2225" y="863"/>
                  </a:cubicBezTo>
                  <a:cubicBezTo>
                    <a:pt x="2215" y="863"/>
                    <a:pt x="2205" y="864"/>
                    <a:pt x="2197" y="864"/>
                  </a:cubicBezTo>
                  <a:cubicBezTo>
                    <a:pt x="2109" y="882"/>
                    <a:pt x="2035" y="900"/>
                    <a:pt x="1966" y="900"/>
                  </a:cubicBezTo>
                  <a:cubicBezTo>
                    <a:pt x="1905" y="900"/>
                    <a:pt x="1848" y="886"/>
                    <a:pt x="1787" y="848"/>
                  </a:cubicBezTo>
                  <a:cubicBezTo>
                    <a:pt x="1695" y="783"/>
                    <a:pt x="1729" y="572"/>
                    <a:pt x="1995" y="572"/>
                  </a:cubicBezTo>
                  <a:cubicBezTo>
                    <a:pt x="2063" y="572"/>
                    <a:pt x="2146" y="585"/>
                    <a:pt x="2246" y="619"/>
                  </a:cubicBezTo>
                  <a:cubicBezTo>
                    <a:pt x="2721" y="766"/>
                    <a:pt x="2574" y="1225"/>
                    <a:pt x="3311" y="1373"/>
                  </a:cubicBezTo>
                  <a:cubicBezTo>
                    <a:pt x="3367" y="1384"/>
                    <a:pt x="3420" y="1389"/>
                    <a:pt x="3470" y="1389"/>
                  </a:cubicBezTo>
                  <a:cubicBezTo>
                    <a:pt x="4060" y="1389"/>
                    <a:pt x="4218" y="641"/>
                    <a:pt x="4278" y="520"/>
                  </a:cubicBezTo>
                  <a:cubicBezTo>
                    <a:pt x="4393" y="389"/>
                    <a:pt x="4524" y="258"/>
                    <a:pt x="4672" y="143"/>
                  </a:cubicBezTo>
                  <a:lnTo>
                    <a:pt x="4672" y="143"/>
                  </a:lnTo>
                  <a:cubicBezTo>
                    <a:pt x="4452" y="267"/>
                    <a:pt x="4078" y="386"/>
                    <a:pt x="3542" y="386"/>
                  </a:cubicBezTo>
                  <a:cubicBezTo>
                    <a:pt x="3156" y="386"/>
                    <a:pt x="2687" y="324"/>
                    <a:pt x="2131" y="160"/>
                  </a:cubicBezTo>
                  <a:cubicBezTo>
                    <a:pt x="1733" y="42"/>
                    <a:pt x="1382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2"/>
            <p:cNvSpPr/>
            <p:nvPr/>
          </p:nvSpPr>
          <p:spPr>
            <a:xfrm>
              <a:off x="2409975" y="1880975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967" y="1"/>
                  </a:moveTo>
                  <a:lnTo>
                    <a:pt x="1967" y="1"/>
                  </a:lnTo>
                  <a:cubicBezTo>
                    <a:pt x="1524" y="279"/>
                    <a:pt x="1459" y="722"/>
                    <a:pt x="721" y="1328"/>
                  </a:cubicBezTo>
                  <a:cubicBezTo>
                    <a:pt x="0" y="1951"/>
                    <a:pt x="213" y="2410"/>
                    <a:pt x="377" y="2672"/>
                  </a:cubicBezTo>
                  <a:cubicBezTo>
                    <a:pt x="475" y="2804"/>
                    <a:pt x="443" y="2984"/>
                    <a:pt x="311" y="3082"/>
                  </a:cubicBezTo>
                  <a:cubicBezTo>
                    <a:pt x="1410" y="2967"/>
                    <a:pt x="1246" y="2328"/>
                    <a:pt x="1180" y="2132"/>
                  </a:cubicBezTo>
                  <a:cubicBezTo>
                    <a:pt x="1131" y="1935"/>
                    <a:pt x="1147" y="1836"/>
                    <a:pt x="1262" y="1836"/>
                  </a:cubicBezTo>
                  <a:cubicBezTo>
                    <a:pt x="1377" y="1836"/>
                    <a:pt x="1361" y="2066"/>
                    <a:pt x="1344" y="2345"/>
                  </a:cubicBezTo>
                  <a:cubicBezTo>
                    <a:pt x="1344" y="2623"/>
                    <a:pt x="1279" y="3279"/>
                    <a:pt x="2131" y="3344"/>
                  </a:cubicBezTo>
                  <a:cubicBezTo>
                    <a:pt x="2162" y="3347"/>
                    <a:pt x="2192" y="3348"/>
                    <a:pt x="2222" y="3348"/>
                  </a:cubicBezTo>
                  <a:cubicBezTo>
                    <a:pt x="3001" y="3348"/>
                    <a:pt x="3229" y="2541"/>
                    <a:pt x="3229" y="2541"/>
                  </a:cubicBezTo>
                  <a:lnTo>
                    <a:pt x="3229" y="2541"/>
                  </a:lnTo>
                  <a:cubicBezTo>
                    <a:pt x="3104" y="2576"/>
                    <a:pt x="2953" y="2601"/>
                    <a:pt x="2793" y="2601"/>
                  </a:cubicBezTo>
                  <a:cubicBezTo>
                    <a:pt x="2343" y="2601"/>
                    <a:pt x="1820" y="2401"/>
                    <a:pt x="1590" y="1640"/>
                  </a:cubicBezTo>
                  <a:cubicBezTo>
                    <a:pt x="1393" y="1066"/>
                    <a:pt x="1541" y="427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2"/>
            <p:cNvSpPr/>
            <p:nvPr/>
          </p:nvSpPr>
          <p:spPr>
            <a:xfrm>
              <a:off x="2584525" y="1774850"/>
              <a:ext cx="115600" cy="137300"/>
            </a:xfrm>
            <a:custGeom>
              <a:rect b="b" l="l" r="r" t="t"/>
              <a:pathLst>
                <a:path extrusionOk="0" h="5492" w="4624">
                  <a:moveTo>
                    <a:pt x="4328" y="0"/>
                  </a:moveTo>
                  <a:lnTo>
                    <a:pt x="4328" y="0"/>
                  </a:lnTo>
                  <a:cubicBezTo>
                    <a:pt x="4443" y="459"/>
                    <a:pt x="4312" y="935"/>
                    <a:pt x="4000" y="1295"/>
                  </a:cubicBezTo>
                  <a:cubicBezTo>
                    <a:pt x="3951" y="1377"/>
                    <a:pt x="3869" y="1443"/>
                    <a:pt x="3804" y="1508"/>
                  </a:cubicBezTo>
                  <a:cubicBezTo>
                    <a:pt x="3017" y="2066"/>
                    <a:pt x="1902" y="1787"/>
                    <a:pt x="1001" y="2426"/>
                  </a:cubicBezTo>
                  <a:cubicBezTo>
                    <a:pt x="99" y="3049"/>
                    <a:pt x="197" y="3967"/>
                    <a:pt x="181" y="4475"/>
                  </a:cubicBezTo>
                  <a:cubicBezTo>
                    <a:pt x="197" y="4819"/>
                    <a:pt x="132" y="5164"/>
                    <a:pt x="1" y="5491"/>
                  </a:cubicBezTo>
                  <a:cubicBezTo>
                    <a:pt x="296" y="5295"/>
                    <a:pt x="476" y="4934"/>
                    <a:pt x="443" y="4573"/>
                  </a:cubicBezTo>
                  <a:cubicBezTo>
                    <a:pt x="428" y="3931"/>
                    <a:pt x="498" y="3202"/>
                    <a:pt x="695" y="3202"/>
                  </a:cubicBezTo>
                  <a:cubicBezTo>
                    <a:pt x="709" y="3202"/>
                    <a:pt x="723" y="3205"/>
                    <a:pt x="738" y="3213"/>
                  </a:cubicBezTo>
                  <a:cubicBezTo>
                    <a:pt x="968" y="3311"/>
                    <a:pt x="788" y="3574"/>
                    <a:pt x="706" y="3721"/>
                  </a:cubicBezTo>
                  <a:cubicBezTo>
                    <a:pt x="607" y="3869"/>
                    <a:pt x="443" y="4541"/>
                    <a:pt x="1165" y="4950"/>
                  </a:cubicBezTo>
                  <a:cubicBezTo>
                    <a:pt x="1165" y="4950"/>
                    <a:pt x="935" y="4426"/>
                    <a:pt x="1328" y="4147"/>
                  </a:cubicBezTo>
                  <a:cubicBezTo>
                    <a:pt x="1738" y="3869"/>
                    <a:pt x="2000" y="3705"/>
                    <a:pt x="1951" y="3115"/>
                  </a:cubicBezTo>
                  <a:cubicBezTo>
                    <a:pt x="1908" y="2611"/>
                    <a:pt x="2244" y="2170"/>
                    <a:pt x="2471" y="2170"/>
                  </a:cubicBezTo>
                  <a:cubicBezTo>
                    <a:pt x="2502" y="2170"/>
                    <a:pt x="2532" y="2179"/>
                    <a:pt x="2558" y="2197"/>
                  </a:cubicBezTo>
                  <a:cubicBezTo>
                    <a:pt x="2787" y="2344"/>
                    <a:pt x="2525" y="2557"/>
                    <a:pt x="2394" y="2607"/>
                  </a:cubicBezTo>
                  <a:cubicBezTo>
                    <a:pt x="2214" y="2721"/>
                    <a:pt x="2181" y="2984"/>
                    <a:pt x="2328" y="3131"/>
                  </a:cubicBezTo>
                  <a:cubicBezTo>
                    <a:pt x="2541" y="3393"/>
                    <a:pt x="2476" y="3705"/>
                    <a:pt x="2197" y="3787"/>
                  </a:cubicBezTo>
                  <a:cubicBezTo>
                    <a:pt x="2197" y="3787"/>
                    <a:pt x="2255" y="3794"/>
                    <a:pt x="2353" y="3794"/>
                  </a:cubicBezTo>
                  <a:cubicBezTo>
                    <a:pt x="2681" y="3794"/>
                    <a:pt x="3454" y="3716"/>
                    <a:pt x="3935" y="3033"/>
                  </a:cubicBezTo>
                  <a:cubicBezTo>
                    <a:pt x="4295" y="2508"/>
                    <a:pt x="4508" y="1918"/>
                    <a:pt x="4574" y="1295"/>
                  </a:cubicBezTo>
                  <a:cubicBezTo>
                    <a:pt x="4623" y="853"/>
                    <a:pt x="4541" y="394"/>
                    <a:pt x="43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2"/>
            <p:cNvSpPr/>
            <p:nvPr/>
          </p:nvSpPr>
          <p:spPr>
            <a:xfrm>
              <a:off x="2169825" y="1917775"/>
              <a:ext cx="99600" cy="218400"/>
            </a:xfrm>
            <a:custGeom>
              <a:rect b="b" l="l" r="r" t="t"/>
              <a:pathLst>
                <a:path extrusionOk="0" h="8736" w="3984">
                  <a:moveTo>
                    <a:pt x="2053" y="0"/>
                  </a:moveTo>
                  <a:cubicBezTo>
                    <a:pt x="1529" y="0"/>
                    <a:pt x="1031" y="238"/>
                    <a:pt x="706" y="676"/>
                  </a:cubicBezTo>
                  <a:cubicBezTo>
                    <a:pt x="361" y="1168"/>
                    <a:pt x="312" y="1823"/>
                    <a:pt x="574" y="2364"/>
                  </a:cubicBezTo>
                  <a:cubicBezTo>
                    <a:pt x="810" y="2777"/>
                    <a:pt x="1250" y="3020"/>
                    <a:pt x="1710" y="3020"/>
                  </a:cubicBezTo>
                  <a:cubicBezTo>
                    <a:pt x="1889" y="3020"/>
                    <a:pt x="2072" y="2983"/>
                    <a:pt x="2246" y="2905"/>
                  </a:cubicBezTo>
                  <a:cubicBezTo>
                    <a:pt x="2951" y="2725"/>
                    <a:pt x="3082" y="1791"/>
                    <a:pt x="2476" y="1397"/>
                  </a:cubicBezTo>
                  <a:cubicBezTo>
                    <a:pt x="2396" y="1357"/>
                    <a:pt x="2314" y="1339"/>
                    <a:pt x="2235" y="1339"/>
                  </a:cubicBezTo>
                  <a:cubicBezTo>
                    <a:pt x="1893" y="1339"/>
                    <a:pt x="1602" y="1677"/>
                    <a:pt x="1722" y="2036"/>
                  </a:cubicBezTo>
                  <a:cubicBezTo>
                    <a:pt x="1859" y="2326"/>
                    <a:pt x="2182" y="2349"/>
                    <a:pt x="2311" y="2349"/>
                  </a:cubicBezTo>
                  <a:cubicBezTo>
                    <a:pt x="2336" y="2349"/>
                    <a:pt x="2353" y="2348"/>
                    <a:pt x="2361" y="2348"/>
                  </a:cubicBezTo>
                  <a:cubicBezTo>
                    <a:pt x="2427" y="2348"/>
                    <a:pt x="2427" y="2381"/>
                    <a:pt x="2427" y="2381"/>
                  </a:cubicBezTo>
                  <a:cubicBezTo>
                    <a:pt x="2485" y="2571"/>
                    <a:pt x="2230" y="2852"/>
                    <a:pt x="1767" y="2852"/>
                  </a:cubicBezTo>
                  <a:cubicBezTo>
                    <a:pt x="1711" y="2852"/>
                    <a:pt x="1652" y="2848"/>
                    <a:pt x="1591" y="2840"/>
                  </a:cubicBezTo>
                  <a:cubicBezTo>
                    <a:pt x="1394" y="2807"/>
                    <a:pt x="1214" y="2708"/>
                    <a:pt x="1083" y="2577"/>
                  </a:cubicBezTo>
                  <a:cubicBezTo>
                    <a:pt x="411" y="1922"/>
                    <a:pt x="738" y="545"/>
                    <a:pt x="1755" y="283"/>
                  </a:cubicBezTo>
                  <a:cubicBezTo>
                    <a:pt x="1880" y="246"/>
                    <a:pt x="2012" y="229"/>
                    <a:pt x="2147" y="229"/>
                  </a:cubicBezTo>
                  <a:cubicBezTo>
                    <a:pt x="2311" y="229"/>
                    <a:pt x="2478" y="254"/>
                    <a:pt x="2640" y="299"/>
                  </a:cubicBezTo>
                  <a:cubicBezTo>
                    <a:pt x="2820" y="348"/>
                    <a:pt x="3000" y="446"/>
                    <a:pt x="3164" y="561"/>
                  </a:cubicBezTo>
                  <a:cubicBezTo>
                    <a:pt x="3508" y="840"/>
                    <a:pt x="3722" y="1266"/>
                    <a:pt x="3754" y="1709"/>
                  </a:cubicBezTo>
                  <a:cubicBezTo>
                    <a:pt x="3820" y="2446"/>
                    <a:pt x="3443" y="3184"/>
                    <a:pt x="2869" y="3725"/>
                  </a:cubicBezTo>
                  <a:cubicBezTo>
                    <a:pt x="2296" y="4249"/>
                    <a:pt x="1542" y="4561"/>
                    <a:pt x="968" y="5102"/>
                  </a:cubicBezTo>
                  <a:cubicBezTo>
                    <a:pt x="411" y="5593"/>
                    <a:pt x="66" y="6314"/>
                    <a:pt x="17" y="7068"/>
                  </a:cubicBezTo>
                  <a:cubicBezTo>
                    <a:pt x="1" y="7757"/>
                    <a:pt x="394" y="8495"/>
                    <a:pt x="1033" y="8675"/>
                  </a:cubicBezTo>
                  <a:cubicBezTo>
                    <a:pt x="1164" y="8716"/>
                    <a:pt x="1298" y="8736"/>
                    <a:pt x="1430" y="8736"/>
                  </a:cubicBezTo>
                  <a:cubicBezTo>
                    <a:pt x="1923" y="8736"/>
                    <a:pt x="2383" y="8459"/>
                    <a:pt x="2525" y="8019"/>
                  </a:cubicBezTo>
                  <a:cubicBezTo>
                    <a:pt x="2705" y="7544"/>
                    <a:pt x="2492" y="7003"/>
                    <a:pt x="2033" y="6773"/>
                  </a:cubicBezTo>
                  <a:cubicBezTo>
                    <a:pt x="1935" y="6724"/>
                    <a:pt x="1820" y="6691"/>
                    <a:pt x="1705" y="6691"/>
                  </a:cubicBezTo>
                  <a:cubicBezTo>
                    <a:pt x="1668" y="6687"/>
                    <a:pt x="1631" y="6684"/>
                    <a:pt x="1594" y="6684"/>
                  </a:cubicBezTo>
                  <a:cubicBezTo>
                    <a:pt x="1245" y="6684"/>
                    <a:pt x="940" y="6891"/>
                    <a:pt x="837" y="7232"/>
                  </a:cubicBezTo>
                  <a:cubicBezTo>
                    <a:pt x="720" y="7726"/>
                    <a:pt x="994" y="7993"/>
                    <a:pt x="1308" y="7993"/>
                  </a:cubicBezTo>
                  <a:cubicBezTo>
                    <a:pt x="1391" y="7993"/>
                    <a:pt x="1476" y="7975"/>
                    <a:pt x="1558" y="7937"/>
                  </a:cubicBezTo>
                  <a:cubicBezTo>
                    <a:pt x="1869" y="7773"/>
                    <a:pt x="1919" y="7347"/>
                    <a:pt x="1673" y="7118"/>
                  </a:cubicBezTo>
                  <a:cubicBezTo>
                    <a:pt x="1585" y="7039"/>
                    <a:pt x="1479" y="7002"/>
                    <a:pt x="1373" y="7002"/>
                  </a:cubicBezTo>
                  <a:cubicBezTo>
                    <a:pt x="1302" y="7002"/>
                    <a:pt x="1231" y="7019"/>
                    <a:pt x="1165" y="7052"/>
                  </a:cubicBezTo>
                  <a:cubicBezTo>
                    <a:pt x="1142" y="7066"/>
                    <a:pt x="1128" y="7070"/>
                    <a:pt x="1120" y="7070"/>
                  </a:cubicBezTo>
                  <a:cubicBezTo>
                    <a:pt x="1098" y="7070"/>
                    <a:pt x="1115" y="7036"/>
                    <a:pt x="1115" y="7036"/>
                  </a:cubicBezTo>
                  <a:cubicBezTo>
                    <a:pt x="1226" y="6814"/>
                    <a:pt x="1512" y="6787"/>
                    <a:pt x="1648" y="6787"/>
                  </a:cubicBezTo>
                  <a:cubicBezTo>
                    <a:pt x="1693" y="6787"/>
                    <a:pt x="1722" y="6790"/>
                    <a:pt x="1722" y="6790"/>
                  </a:cubicBezTo>
                  <a:cubicBezTo>
                    <a:pt x="1820" y="6790"/>
                    <a:pt x="1902" y="6806"/>
                    <a:pt x="1984" y="6839"/>
                  </a:cubicBezTo>
                  <a:cubicBezTo>
                    <a:pt x="2443" y="7019"/>
                    <a:pt x="2640" y="7544"/>
                    <a:pt x="2443" y="8003"/>
                  </a:cubicBezTo>
                  <a:cubicBezTo>
                    <a:pt x="2316" y="8383"/>
                    <a:pt x="1906" y="8626"/>
                    <a:pt x="1461" y="8626"/>
                  </a:cubicBezTo>
                  <a:cubicBezTo>
                    <a:pt x="1330" y="8626"/>
                    <a:pt x="1196" y="8605"/>
                    <a:pt x="1066" y="8560"/>
                  </a:cubicBezTo>
                  <a:cubicBezTo>
                    <a:pt x="492" y="8396"/>
                    <a:pt x="148" y="7708"/>
                    <a:pt x="165" y="7052"/>
                  </a:cubicBezTo>
                  <a:cubicBezTo>
                    <a:pt x="214" y="6347"/>
                    <a:pt x="542" y="5675"/>
                    <a:pt x="1083" y="5200"/>
                  </a:cubicBezTo>
                  <a:cubicBezTo>
                    <a:pt x="1623" y="4708"/>
                    <a:pt x="2394" y="4430"/>
                    <a:pt x="2984" y="3839"/>
                  </a:cubicBezTo>
                  <a:cubicBezTo>
                    <a:pt x="3574" y="3282"/>
                    <a:pt x="3984" y="2495"/>
                    <a:pt x="3918" y="1692"/>
                  </a:cubicBezTo>
                  <a:cubicBezTo>
                    <a:pt x="3853" y="905"/>
                    <a:pt x="3295" y="250"/>
                    <a:pt x="2541" y="69"/>
                  </a:cubicBezTo>
                  <a:cubicBezTo>
                    <a:pt x="2379" y="23"/>
                    <a:pt x="2214" y="0"/>
                    <a:pt x="205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2"/>
            <p:cNvSpPr/>
            <p:nvPr/>
          </p:nvSpPr>
          <p:spPr>
            <a:xfrm>
              <a:off x="2171475" y="2000625"/>
              <a:ext cx="43050" cy="60275"/>
            </a:xfrm>
            <a:custGeom>
              <a:rect b="b" l="l" r="r" t="t"/>
              <a:pathLst>
                <a:path extrusionOk="0" h="2411" w="1722">
                  <a:moveTo>
                    <a:pt x="1508" y="1"/>
                  </a:moveTo>
                  <a:cubicBezTo>
                    <a:pt x="1508" y="1"/>
                    <a:pt x="1377" y="50"/>
                    <a:pt x="1361" y="165"/>
                  </a:cubicBezTo>
                  <a:cubicBezTo>
                    <a:pt x="1346" y="241"/>
                    <a:pt x="1246" y="331"/>
                    <a:pt x="1076" y="331"/>
                  </a:cubicBezTo>
                  <a:cubicBezTo>
                    <a:pt x="1062" y="331"/>
                    <a:pt x="1048" y="330"/>
                    <a:pt x="1033" y="329"/>
                  </a:cubicBezTo>
                  <a:cubicBezTo>
                    <a:pt x="836" y="329"/>
                    <a:pt x="0" y="394"/>
                    <a:pt x="66" y="2410"/>
                  </a:cubicBezTo>
                  <a:cubicBezTo>
                    <a:pt x="66" y="2410"/>
                    <a:pt x="131" y="1673"/>
                    <a:pt x="771" y="1394"/>
                  </a:cubicBezTo>
                  <a:cubicBezTo>
                    <a:pt x="1394" y="1116"/>
                    <a:pt x="1721" y="853"/>
                    <a:pt x="1607" y="476"/>
                  </a:cubicBezTo>
                  <a:cubicBezTo>
                    <a:pt x="1492" y="83"/>
                    <a:pt x="1508" y="1"/>
                    <a:pt x="1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2"/>
            <p:cNvSpPr/>
            <p:nvPr/>
          </p:nvSpPr>
          <p:spPr>
            <a:xfrm>
              <a:off x="2189100" y="1822375"/>
              <a:ext cx="159825" cy="250825"/>
            </a:xfrm>
            <a:custGeom>
              <a:rect b="b" l="l" r="r" t="t"/>
              <a:pathLst>
                <a:path extrusionOk="0" h="10033" w="6393">
                  <a:moveTo>
                    <a:pt x="5245" y="1"/>
                  </a:moveTo>
                  <a:cubicBezTo>
                    <a:pt x="2885" y="673"/>
                    <a:pt x="4164" y="2197"/>
                    <a:pt x="4262" y="4426"/>
                  </a:cubicBezTo>
                  <a:cubicBezTo>
                    <a:pt x="4344" y="6279"/>
                    <a:pt x="3262" y="7983"/>
                    <a:pt x="1557" y="8688"/>
                  </a:cubicBezTo>
                  <a:cubicBezTo>
                    <a:pt x="230" y="9229"/>
                    <a:pt x="0" y="10032"/>
                    <a:pt x="0" y="10032"/>
                  </a:cubicBezTo>
                  <a:cubicBezTo>
                    <a:pt x="308" y="9500"/>
                    <a:pt x="664" y="9330"/>
                    <a:pt x="964" y="9330"/>
                  </a:cubicBezTo>
                  <a:cubicBezTo>
                    <a:pt x="1192" y="9330"/>
                    <a:pt x="1388" y="9427"/>
                    <a:pt x="1508" y="9540"/>
                  </a:cubicBezTo>
                  <a:cubicBezTo>
                    <a:pt x="1612" y="9633"/>
                    <a:pt x="1712" y="9662"/>
                    <a:pt x="1806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3"/>
                    <a:pt x="2262" y="9573"/>
                  </a:cubicBezTo>
                  <a:cubicBezTo>
                    <a:pt x="2442" y="9590"/>
                    <a:pt x="2328" y="9803"/>
                    <a:pt x="2328" y="9803"/>
                  </a:cubicBezTo>
                  <a:cubicBezTo>
                    <a:pt x="2656" y="9639"/>
                    <a:pt x="2770" y="9229"/>
                    <a:pt x="2557" y="8934"/>
                  </a:cubicBezTo>
                  <a:cubicBezTo>
                    <a:pt x="2473" y="8780"/>
                    <a:pt x="2305" y="8697"/>
                    <a:pt x="2135" y="8697"/>
                  </a:cubicBezTo>
                  <a:cubicBezTo>
                    <a:pt x="2106" y="8697"/>
                    <a:pt x="2077" y="8700"/>
                    <a:pt x="2049" y="8704"/>
                  </a:cubicBezTo>
                  <a:cubicBezTo>
                    <a:pt x="2049" y="8704"/>
                    <a:pt x="2262" y="8655"/>
                    <a:pt x="3295" y="7803"/>
                  </a:cubicBezTo>
                  <a:cubicBezTo>
                    <a:pt x="4590" y="6738"/>
                    <a:pt x="4524" y="7098"/>
                    <a:pt x="5458" y="6623"/>
                  </a:cubicBezTo>
                  <a:cubicBezTo>
                    <a:pt x="6393" y="6131"/>
                    <a:pt x="6065" y="5131"/>
                    <a:pt x="6065" y="5131"/>
                  </a:cubicBezTo>
                  <a:lnTo>
                    <a:pt x="6065" y="5131"/>
                  </a:lnTo>
                  <a:cubicBezTo>
                    <a:pt x="6019" y="5252"/>
                    <a:pt x="5960" y="5430"/>
                    <a:pt x="5497" y="5430"/>
                  </a:cubicBezTo>
                  <a:cubicBezTo>
                    <a:pt x="5460" y="5430"/>
                    <a:pt x="5420" y="5429"/>
                    <a:pt x="5376" y="5426"/>
                  </a:cubicBezTo>
                  <a:cubicBezTo>
                    <a:pt x="5351" y="5424"/>
                    <a:pt x="5326" y="5423"/>
                    <a:pt x="5300" y="5423"/>
                  </a:cubicBezTo>
                  <a:cubicBezTo>
                    <a:pt x="4952" y="5423"/>
                    <a:pt x="4628" y="5631"/>
                    <a:pt x="4475" y="5967"/>
                  </a:cubicBezTo>
                  <a:cubicBezTo>
                    <a:pt x="4409" y="6082"/>
                    <a:pt x="4311" y="6180"/>
                    <a:pt x="4213" y="6246"/>
                  </a:cubicBezTo>
                  <a:cubicBezTo>
                    <a:pt x="4541" y="5918"/>
                    <a:pt x="4606" y="5148"/>
                    <a:pt x="4704" y="4508"/>
                  </a:cubicBezTo>
                  <a:cubicBezTo>
                    <a:pt x="4803" y="3869"/>
                    <a:pt x="5098" y="4066"/>
                    <a:pt x="5672" y="3689"/>
                  </a:cubicBezTo>
                  <a:cubicBezTo>
                    <a:pt x="6229" y="3295"/>
                    <a:pt x="5934" y="2804"/>
                    <a:pt x="5868" y="2656"/>
                  </a:cubicBezTo>
                  <a:cubicBezTo>
                    <a:pt x="5835" y="2509"/>
                    <a:pt x="5852" y="2361"/>
                    <a:pt x="5885" y="2230"/>
                  </a:cubicBezTo>
                  <a:lnTo>
                    <a:pt x="5885" y="2230"/>
                  </a:lnTo>
                  <a:cubicBezTo>
                    <a:pt x="5885" y="2230"/>
                    <a:pt x="5852" y="2328"/>
                    <a:pt x="5458" y="2394"/>
                  </a:cubicBezTo>
                  <a:cubicBezTo>
                    <a:pt x="5147" y="2427"/>
                    <a:pt x="4901" y="2656"/>
                    <a:pt x="4852" y="2968"/>
                  </a:cubicBezTo>
                  <a:cubicBezTo>
                    <a:pt x="4852" y="3118"/>
                    <a:pt x="4749" y="3303"/>
                    <a:pt x="4601" y="3303"/>
                  </a:cubicBezTo>
                  <a:cubicBezTo>
                    <a:pt x="4572" y="3303"/>
                    <a:pt x="4540" y="3295"/>
                    <a:pt x="4508" y="3279"/>
                  </a:cubicBezTo>
                  <a:cubicBezTo>
                    <a:pt x="4327" y="3164"/>
                    <a:pt x="4393" y="2886"/>
                    <a:pt x="4393" y="2886"/>
                  </a:cubicBezTo>
                  <a:cubicBezTo>
                    <a:pt x="4606" y="2295"/>
                    <a:pt x="5180" y="2525"/>
                    <a:pt x="5622" y="1837"/>
                  </a:cubicBezTo>
                  <a:cubicBezTo>
                    <a:pt x="6032" y="1214"/>
                    <a:pt x="5475" y="591"/>
                    <a:pt x="5278" y="410"/>
                  </a:cubicBezTo>
                  <a:cubicBezTo>
                    <a:pt x="5163" y="312"/>
                    <a:pt x="5147" y="132"/>
                    <a:pt x="52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2"/>
            <p:cNvSpPr/>
            <p:nvPr/>
          </p:nvSpPr>
          <p:spPr>
            <a:xfrm>
              <a:off x="2233350" y="1758750"/>
              <a:ext cx="68875" cy="268950"/>
            </a:xfrm>
            <a:custGeom>
              <a:rect b="b" l="l" r="r" t="t"/>
              <a:pathLst>
                <a:path extrusionOk="0" h="10758" w="2755">
                  <a:moveTo>
                    <a:pt x="1450" y="1"/>
                  </a:moveTo>
                  <a:cubicBezTo>
                    <a:pt x="1118" y="1"/>
                    <a:pt x="776" y="124"/>
                    <a:pt x="509" y="415"/>
                  </a:cubicBezTo>
                  <a:cubicBezTo>
                    <a:pt x="164" y="857"/>
                    <a:pt x="0" y="1415"/>
                    <a:pt x="33" y="1972"/>
                  </a:cubicBezTo>
                  <a:cubicBezTo>
                    <a:pt x="50" y="2497"/>
                    <a:pt x="164" y="3021"/>
                    <a:pt x="345" y="3513"/>
                  </a:cubicBezTo>
                  <a:cubicBezTo>
                    <a:pt x="1197" y="5545"/>
                    <a:pt x="2082" y="7512"/>
                    <a:pt x="1541" y="8955"/>
                  </a:cubicBezTo>
                  <a:cubicBezTo>
                    <a:pt x="1279" y="9692"/>
                    <a:pt x="771" y="10332"/>
                    <a:pt x="82" y="10758"/>
                  </a:cubicBezTo>
                  <a:cubicBezTo>
                    <a:pt x="787" y="10364"/>
                    <a:pt x="1328" y="9725"/>
                    <a:pt x="1607" y="8971"/>
                  </a:cubicBezTo>
                  <a:cubicBezTo>
                    <a:pt x="2230" y="7512"/>
                    <a:pt x="1344" y="5463"/>
                    <a:pt x="525" y="3447"/>
                  </a:cubicBezTo>
                  <a:cubicBezTo>
                    <a:pt x="345" y="2972"/>
                    <a:pt x="230" y="2464"/>
                    <a:pt x="213" y="1956"/>
                  </a:cubicBezTo>
                  <a:cubicBezTo>
                    <a:pt x="164" y="1431"/>
                    <a:pt x="312" y="923"/>
                    <a:pt x="623" y="513"/>
                  </a:cubicBezTo>
                  <a:cubicBezTo>
                    <a:pt x="864" y="235"/>
                    <a:pt x="1184" y="116"/>
                    <a:pt x="1496" y="116"/>
                  </a:cubicBezTo>
                  <a:cubicBezTo>
                    <a:pt x="2011" y="116"/>
                    <a:pt x="2502" y="443"/>
                    <a:pt x="2574" y="923"/>
                  </a:cubicBezTo>
                  <a:cubicBezTo>
                    <a:pt x="2682" y="1448"/>
                    <a:pt x="2282" y="1929"/>
                    <a:pt x="1756" y="1929"/>
                  </a:cubicBezTo>
                  <a:cubicBezTo>
                    <a:pt x="1723" y="1929"/>
                    <a:pt x="1690" y="1927"/>
                    <a:pt x="1656" y="1923"/>
                  </a:cubicBezTo>
                  <a:cubicBezTo>
                    <a:pt x="1623" y="1906"/>
                    <a:pt x="1607" y="1906"/>
                    <a:pt x="1590" y="1890"/>
                  </a:cubicBezTo>
                  <a:cubicBezTo>
                    <a:pt x="1525" y="1874"/>
                    <a:pt x="1459" y="1824"/>
                    <a:pt x="1410" y="1759"/>
                  </a:cubicBezTo>
                  <a:cubicBezTo>
                    <a:pt x="1410" y="1759"/>
                    <a:pt x="1377" y="1693"/>
                    <a:pt x="1410" y="1661"/>
                  </a:cubicBezTo>
                  <a:cubicBezTo>
                    <a:pt x="1459" y="1611"/>
                    <a:pt x="1803" y="1644"/>
                    <a:pt x="1820" y="1316"/>
                  </a:cubicBezTo>
                  <a:cubicBezTo>
                    <a:pt x="1841" y="1065"/>
                    <a:pt x="1634" y="907"/>
                    <a:pt x="1423" y="907"/>
                  </a:cubicBezTo>
                  <a:cubicBezTo>
                    <a:pt x="1303" y="907"/>
                    <a:pt x="1182" y="958"/>
                    <a:pt x="1099" y="1070"/>
                  </a:cubicBezTo>
                  <a:cubicBezTo>
                    <a:pt x="902" y="1333"/>
                    <a:pt x="1181" y="1939"/>
                    <a:pt x="1705" y="1972"/>
                  </a:cubicBezTo>
                  <a:lnTo>
                    <a:pt x="1853" y="1972"/>
                  </a:lnTo>
                  <a:cubicBezTo>
                    <a:pt x="2377" y="1923"/>
                    <a:pt x="2754" y="1431"/>
                    <a:pt x="2656" y="907"/>
                  </a:cubicBezTo>
                  <a:cubicBezTo>
                    <a:pt x="2593" y="384"/>
                    <a:pt x="2037" y="1"/>
                    <a:pt x="14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2"/>
            <p:cNvSpPr/>
            <p:nvPr/>
          </p:nvSpPr>
          <p:spPr>
            <a:xfrm>
              <a:off x="1943225" y="2072125"/>
              <a:ext cx="227050" cy="157950"/>
            </a:xfrm>
            <a:custGeom>
              <a:rect b="b" l="l" r="r" t="t"/>
              <a:pathLst>
                <a:path extrusionOk="0" h="6318" w="9082">
                  <a:moveTo>
                    <a:pt x="2013" y="1"/>
                  </a:moveTo>
                  <a:cubicBezTo>
                    <a:pt x="1100" y="1"/>
                    <a:pt x="82" y="653"/>
                    <a:pt x="49" y="1845"/>
                  </a:cubicBezTo>
                  <a:cubicBezTo>
                    <a:pt x="0" y="2714"/>
                    <a:pt x="476" y="3533"/>
                    <a:pt x="1246" y="3943"/>
                  </a:cubicBezTo>
                  <a:cubicBezTo>
                    <a:pt x="1740" y="4200"/>
                    <a:pt x="2291" y="4303"/>
                    <a:pt x="2857" y="4303"/>
                  </a:cubicBezTo>
                  <a:cubicBezTo>
                    <a:pt x="3192" y="4303"/>
                    <a:pt x="3533" y="4267"/>
                    <a:pt x="3869" y="4206"/>
                  </a:cubicBezTo>
                  <a:cubicBezTo>
                    <a:pt x="4754" y="3960"/>
                    <a:pt x="5573" y="3632"/>
                    <a:pt x="6393" y="3419"/>
                  </a:cubicBezTo>
                  <a:cubicBezTo>
                    <a:pt x="6591" y="3370"/>
                    <a:pt x="6793" y="3346"/>
                    <a:pt x="6993" y="3346"/>
                  </a:cubicBezTo>
                  <a:cubicBezTo>
                    <a:pt x="7605" y="3346"/>
                    <a:pt x="8190" y="3576"/>
                    <a:pt x="8524" y="4058"/>
                  </a:cubicBezTo>
                  <a:cubicBezTo>
                    <a:pt x="8966" y="4632"/>
                    <a:pt x="8999" y="5566"/>
                    <a:pt x="8458" y="5976"/>
                  </a:cubicBezTo>
                  <a:cubicBezTo>
                    <a:pt x="8244" y="6138"/>
                    <a:pt x="7987" y="6213"/>
                    <a:pt x="7739" y="6213"/>
                  </a:cubicBezTo>
                  <a:cubicBezTo>
                    <a:pt x="7359" y="6213"/>
                    <a:pt x="7001" y="6037"/>
                    <a:pt x="6852" y="5730"/>
                  </a:cubicBezTo>
                  <a:cubicBezTo>
                    <a:pt x="6540" y="5222"/>
                    <a:pt x="6786" y="4583"/>
                    <a:pt x="7245" y="4451"/>
                  </a:cubicBezTo>
                  <a:cubicBezTo>
                    <a:pt x="7341" y="4413"/>
                    <a:pt x="7439" y="4394"/>
                    <a:pt x="7536" y="4394"/>
                  </a:cubicBezTo>
                  <a:cubicBezTo>
                    <a:pt x="7771" y="4394"/>
                    <a:pt x="7996" y="4505"/>
                    <a:pt x="8147" y="4714"/>
                  </a:cubicBezTo>
                  <a:cubicBezTo>
                    <a:pt x="8245" y="4894"/>
                    <a:pt x="8245" y="5091"/>
                    <a:pt x="8180" y="5287"/>
                  </a:cubicBezTo>
                  <a:cubicBezTo>
                    <a:pt x="8166" y="5314"/>
                    <a:pt x="8108" y="5398"/>
                    <a:pt x="8060" y="5398"/>
                  </a:cubicBezTo>
                  <a:cubicBezTo>
                    <a:pt x="8050" y="5398"/>
                    <a:pt x="8041" y="5394"/>
                    <a:pt x="8032" y="5386"/>
                  </a:cubicBezTo>
                  <a:cubicBezTo>
                    <a:pt x="7966" y="5320"/>
                    <a:pt x="8032" y="4976"/>
                    <a:pt x="7655" y="4927"/>
                  </a:cubicBezTo>
                  <a:cubicBezTo>
                    <a:pt x="7641" y="4925"/>
                    <a:pt x="7627" y="4924"/>
                    <a:pt x="7613" y="4924"/>
                  </a:cubicBezTo>
                  <a:cubicBezTo>
                    <a:pt x="7285" y="4924"/>
                    <a:pt x="7177" y="5474"/>
                    <a:pt x="7508" y="5615"/>
                  </a:cubicBezTo>
                  <a:cubicBezTo>
                    <a:pt x="7581" y="5648"/>
                    <a:pt x="7658" y="5663"/>
                    <a:pt x="7733" y="5663"/>
                  </a:cubicBezTo>
                  <a:cubicBezTo>
                    <a:pt x="7958" y="5663"/>
                    <a:pt x="8167" y="5525"/>
                    <a:pt x="8229" y="5304"/>
                  </a:cubicBezTo>
                  <a:lnTo>
                    <a:pt x="8229" y="5271"/>
                  </a:lnTo>
                  <a:cubicBezTo>
                    <a:pt x="8245" y="5271"/>
                    <a:pt x="8245" y="5255"/>
                    <a:pt x="8245" y="5238"/>
                  </a:cubicBezTo>
                  <a:lnTo>
                    <a:pt x="8245" y="5222"/>
                  </a:lnTo>
                  <a:cubicBezTo>
                    <a:pt x="8278" y="5091"/>
                    <a:pt x="8262" y="4960"/>
                    <a:pt x="8229" y="4845"/>
                  </a:cubicBezTo>
                  <a:cubicBezTo>
                    <a:pt x="8116" y="4533"/>
                    <a:pt x="7824" y="4344"/>
                    <a:pt x="7510" y="4344"/>
                  </a:cubicBezTo>
                  <a:cubicBezTo>
                    <a:pt x="7411" y="4344"/>
                    <a:pt x="7310" y="4363"/>
                    <a:pt x="7212" y="4402"/>
                  </a:cubicBezTo>
                  <a:cubicBezTo>
                    <a:pt x="6721" y="4517"/>
                    <a:pt x="6426" y="5222"/>
                    <a:pt x="6770" y="5763"/>
                  </a:cubicBezTo>
                  <a:cubicBezTo>
                    <a:pt x="6943" y="6110"/>
                    <a:pt x="7359" y="6317"/>
                    <a:pt x="7786" y="6317"/>
                  </a:cubicBezTo>
                  <a:cubicBezTo>
                    <a:pt x="8044" y="6317"/>
                    <a:pt x="8307" y="6241"/>
                    <a:pt x="8524" y="6074"/>
                  </a:cubicBezTo>
                  <a:cubicBezTo>
                    <a:pt x="8966" y="5730"/>
                    <a:pt x="9081" y="5140"/>
                    <a:pt x="8934" y="4583"/>
                  </a:cubicBezTo>
                  <a:cubicBezTo>
                    <a:pt x="8835" y="4042"/>
                    <a:pt x="8475" y="3173"/>
                    <a:pt x="7212" y="2894"/>
                  </a:cubicBezTo>
                  <a:cubicBezTo>
                    <a:pt x="7067" y="2862"/>
                    <a:pt x="6919" y="2847"/>
                    <a:pt x="6768" y="2847"/>
                  </a:cubicBezTo>
                  <a:cubicBezTo>
                    <a:pt x="5444" y="2847"/>
                    <a:pt x="3912" y="3973"/>
                    <a:pt x="2345" y="3973"/>
                  </a:cubicBezTo>
                  <a:cubicBezTo>
                    <a:pt x="2116" y="3973"/>
                    <a:pt x="1886" y="3949"/>
                    <a:pt x="1656" y="3894"/>
                  </a:cubicBezTo>
                  <a:cubicBezTo>
                    <a:pt x="1557" y="3878"/>
                    <a:pt x="1459" y="3845"/>
                    <a:pt x="1377" y="3812"/>
                  </a:cubicBezTo>
                  <a:cubicBezTo>
                    <a:pt x="1361" y="3812"/>
                    <a:pt x="1344" y="3796"/>
                    <a:pt x="1312" y="3796"/>
                  </a:cubicBezTo>
                  <a:cubicBezTo>
                    <a:pt x="607" y="3419"/>
                    <a:pt x="164" y="2665"/>
                    <a:pt x="181" y="1862"/>
                  </a:cubicBezTo>
                  <a:cubicBezTo>
                    <a:pt x="203" y="744"/>
                    <a:pt x="1174" y="112"/>
                    <a:pt x="2045" y="112"/>
                  </a:cubicBezTo>
                  <a:cubicBezTo>
                    <a:pt x="2464" y="112"/>
                    <a:pt x="2859" y="258"/>
                    <a:pt x="3115" y="567"/>
                  </a:cubicBezTo>
                  <a:cubicBezTo>
                    <a:pt x="3574" y="1009"/>
                    <a:pt x="3541" y="1763"/>
                    <a:pt x="3033" y="2173"/>
                  </a:cubicBezTo>
                  <a:cubicBezTo>
                    <a:pt x="2951" y="2239"/>
                    <a:pt x="2869" y="2271"/>
                    <a:pt x="2770" y="2304"/>
                  </a:cubicBezTo>
                  <a:cubicBezTo>
                    <a:pt x="2709" y="2316"/>
                    <a:pt x="2646" y="2323"/>
                    <a:pt x="2584" y="2323"/>
                  </a:cubicBezTo>
                  <a:cubicBezTo>
                    <a:pt x="2398" y="2323"/>
                    <a:pt x="2213" y="2267"/>
                    <a:pt x="2066" y="2157"/>
                  </a:cubicBezTo>
                  <a:cubicBezTo>
                    <a:pt x="1951" y="2075"/>
                    <a:pt x="1885" y="1911"/>
                    <a:pt x="1934" y="1780"/>
                  </a:cubicBezTo>
                  <a:lnTo>
                    <a:pt x="1934" y="1780"/>
                  </a:lnTo>
                  <a:cubicBezTo>
                    <a:pt x="2010" y="1855"/>
                    <a:pt x="2114" y="1895"/>
                    <a:pt x="2218" y="1895"/>
                  </a:cubicBezTo>
                  <a:cubicBezTo>
                    <a:pt x="2272" y="1895"/>
                    <a:pt x="2326" y="1884"/>
                    <a:pt x="2377" y="1862"/>
                  </a:cubicBezTo>
                  <a:cubicBezTo>
                    <a:pt x="2607" y="1714"/>
                    <a:pt x="2541" y="1321"/>
                    <a:pt x="2213" y="1222"/>
                  </a:cubicBezTo>
                  <a:cubicBezTo>
                    <a:pt x="2186" y="1215"/>
                    <a:pt x="2159" y="1211"/>
                    <a:pt x="2133" y="1211"/>
                  </a:cubicBezTo>
                  <a:cubicBezTo>
                    <a:pt x="1803" y="1211"/>
                    <a:pt x="1524" y="1748"/>
                    <a:pt x="1918" y="2173"/>
                  </a:cubicBezTo>
                  <a:cubicBezTo>
                    <a:pt x="2064" y="2319"/>
                    <a:pt x="2272" y="2401"/>
                    <a:pt x="2483" y="2401"/>
                  </a:cubicBezTo>
                  <a:cubicBezTo>
                    <a:pt x="2558" y="2401"/>
                    <a:pt x="2632" y="2391"/>
                    <a:pt x="2705" y="2370"/>
                  </a:cubicBezTo>
                  <a:cubicBezTo>
                    <a:pt x="2738" y="2370"/>
                    <a:pt x="2770" y="2353"/>
                    <a:pt x="2787" y="2353"/>
                  </a:cubicBezTo>
                  <a:lnTo>
                    <a:pt x="2869" y="2321"/>
                  </a:lnTo>
                  <a:lnTo>
                    <a:pt x="2902" y="2321"/>
                  </a:lnTo>
                  <a:cubicBezTo>
                    <a:pt x="3049" y="2255"/>
                    <a:pt x="3180" y="2140"/>
                    <a:pt x="3279" y="2009"/>
                  </a:cubicBezTo>
                  <a:cubicBezTo>
                    <a:pt x="3606" y="1534"/>
                    <a:pt x="3557" y="911"/>
                    <a:pt x="3164" y="501"/>
                  </a:cubicBezTo>
                  <a:cubicBezTo>
                    <a:pt x="2897" y="163"/>
                    <a:pt x="2468" y="1"/>
                    <a:pt x="201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2"/>
            <p:cNvSpPr/>
            <p:nvPr/>
          </p:nvSpPr>
          <p:spPr>
            <a:xfrm>
              <a:off x="1982150" y="2162025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5511" y="0"/>
                  </a:moveTo>
                  <a:cubicBezTo>
                    <a:pt x="5261" y="0"/>
                    <a:pt x="4964" y="44"/>
                    <a:pt x="4623" y="167"/>
                  </a:cubicBezTo>
                  <a:cubicBezTo>
                    <a:pt x="3775" y="457"/>
                    <a:pt x="2582" y="1019"/>
                    <a:pt x="1411" y="1019"/>
                  </a:cubicBezTo>
                  <a:cubicBezTo>
                    <a:pt x="929" y="1019"/>
                    <a:pt x="450" y="924"/>
                    <a:pt x="0" y="675"/>
                  </a:cubicBezTo>
                  <a:lnTo>
                    <a:pt x="0" y="675"/>
                  </a:lnTo>
                  <a:cubicBezTo>
                    <a:pt x="1" y="675"/>
                    <a:pt x="567" y="1333"/>
                    <a:pt x="1344" y="1333"/>
                  </a:cubicBezTo>
                  <a:cubicBezTo>
                    <a:pt x="1372" y="1333"/>
                    <a:pt x="1399" y="1332"/>
                    <a:pt x="1427" y="1331"/>
                  </a:cubicBezTo>
                  <a:cubicBezTo>
                    <a:pt x="1935" y="1294"/>
                    <a:pt x="2166" y="1151"/>
                    <a:pt x="2305" y="1151"/>
                  </a:cubicBezTo>
                  <a:cubicBezTo>
                    <a:pt x="2354" y="1151"/>
                    <a:pt x="2392" y="1169"/>
                    <a:pt x="2426" y="1216"/>
                  </a:cubicBezTo>
                  <a:cubicBezTo>
                    <a:pt x="2490" y="1304"/>
                    <a:pt x="2387" y="1364"/>
                    <a:pt x="2239" y="1364"/>
                  </a:cubicBezTo>
                  <a:cubicBezTo>
                    <a:pt x="2195" y="1364"/>
                    <a:pt x="2147" y="1358"/>
                    <a:pt x="2099" y="1347"/>
                  </a:cubicBezTo>
                  <a:cubicBezTo>
                    <a:pt x="2046" y="1329"/>
                    <a:pt x="1991" y="1320"/>
                    <a:pt x="1936" y="1320"/>
                  </a:cubicBezTo>
                  <a:cubicBezTo>
                    <a:pt x="1840" y="1320"/>
                    <a:pt x="1746" y="1350"/>
                    <a:pt x="1672" y="1413"/>
                  </a:cubicBezTo>
                  <a:cubicBezTo>
                    <a:pt x="1495" y="1574"/>
                    <a:pt x="1699" y="2085"/>
                    <a:pt x="1345" y="2085"/>
                  </a:cubicBezTo>
                  <a:cubicBezTo>
                    <a:pt x="1340" y="2085"/>
                    <a:pt x="1334" y="2085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12" y="2451"/>
                    <a:pt x="2036" y="2451"/>
                  </a:cubicBezTo>
                  <a:cubicBezTo>
                    <a:pt x="2180" y="2451"/>
                    <a:pt x="2339" y="2410"/>
                    <a:pt x="2508" y="2298"/>
                  </a:cubicBezTo>
                  <a:cubicBezTo>
                    <a:pt x="3180" y="1872"/>
                    <a:pt x="2803" y="1364"/>
                    <a:pt x="3066" y="1232"/>
                  </a:cubicBezTo>
                  <a:cubicBezTo>
                    <a:pt x="3107" y="1210"/>
                    <a:pt x="3148" y="1200"/>
                    <a:pt x="3186" y="1200"/>
                  </a:cubicBezTo>
                  <a:cubicBezTo>
                    <a:pt x="3371" y="1200"/>
                    <a:pt x="3486" y="1441"/>
                    <a:pt x="3295" y="1659"/>
                  </a:cubicBezTo>
                  <a:cubicBezTo>
                    <a:pt x="3066" y="1937"/>
                    <a:pt x="2213" y="2872"/>
                    <a:pt x="3557" y="3691"/>
                  </a:cubicBezTo>
                  <a:cubicBezTo>
                    <a:pt x="3557" y="3691"/>
                    <a:pt x="3361" y="3232"/>
                    <a:pt x="3721" y="3085"/>
                  </a:cubicBezTo>
                  <a:cubicBezTo>
                    <a:pt x="4082" y="2921"/>
                    <a:pt x="4803" y="2691"/>
                    <a:pt x="4705" y="2199"/>
                  </a:cubicBezTo>
                  <a:cubicBezTo>
                    <a:pt x="4606" y="1691"/>
                    <a:pt x="4229" y="937"/>
                    <a:pt x="4836" y="495"/>
                  </a:cubicBezTo>
                  <a:cubicBezTo>
                    <a:pt x="5192" y="235"/>
                    <a:pt x="5491" y="133"/>
                    <a:pt x="5794" y="133"/>
                  </a:cubicBezTo>
                  <a:cubicBezTo>
                    <a:pt x="6007" y="133"/>
                    <a:pt x="6222" y="184"/>
                    <a:pt x="6459" y="265"/>
                  </a:cubicBezTo>
                  <a:cubicBezTo>
                    <a:pt x="6459" y="265"/>
                    <a:pt x="6127" y="0"/>
                    <a:pt x="55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2"/>
            <p:cNvSpPr/>
            <p:nvPr/>
          </p:nvSpPr>
          <p:spPr>
            <a:xfrm>
              <a:off x="2011650" y="2069950"/>
              <a:ext cx="90175" cy="63075"/>
            </a:xfrm>
            <a:custGeom>
              <a:rect b="b" l="l" r="r" t="t"/>
              <a:pathLst>
                <a:path extrusionOk="0" h="2523" w="3607">
                  <a:moveTo>
                    <a:pt x="1101" y="0"/>
                  </a:moveTo>
                  <a:cubicBezTo>
                    <a:pt x="505" y="0"/>
                    <a:pt x="1" y="129"/>
                    <a:pt x="1" y="129"/>
                  </a:cubicBezTo>
                  <a:cubicBezTo>
                    <a:pt x="1" y="129"/>
                    <a:pt x="951" y="195"/>
                    <a:pt x="1197" y="555"/>
                  </a:cubicBezTo>
                  <a:cubicBezTo>
                    <a:pt x="1361" y="752"/>
                    <a:pt x="1427" y="1014"/>
                    <a:pt x="1345" y="1260"/>
                  </a:cubicBezTo>
                  <a:cubicBezTo>
                    <a:pt x="1296" y="1490"/>
                    <a:pt x="1181" y="2145"/>
                    <a:pt x="2213" y="2162"/>
                  </a:cubicBezTo>
                  <a:cubicBezTo>
                    <a:pt x="3246" y="2162"/>
                    <a:pt x="3082" y="2522"/>
                    <a:pt x="3082" y="2522"/>
                  </a:cubicBezTo>
                  <a:cubicBezTo>
                    <a:pt x="3082" y="2522"/>
                    <a:pt x="3607" y="1768"/>
                    <a:pt x="2738" y="621"/>
                  </a:cubicBezTo>
                  <a:cubicBezTo>
                    <a:pt x="2364" y="125"/>
                    <a:pt x="1688" y="0"/>
                    <a:pt x="11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2"/>
            <p:cNvSpPr/>
            <p:nvPr/>
          </p:nvSpPr>
          <p:spPr>
            <a:xfrm>
              <a:off x="1976425" y="2003100"/>
              <a:ext cx="56150" cy="67225"/>
            </a:xfrm>
            <a:custGeom>
              <a:rect b="b" l="l" r="r" t="t"/>
              <a:pathLst>
                <a:path extrusionOk="0" h="2689" w="2246">
                  <a:moveTo>
                    <a:pt x="1115" y="0"/>
                  </a:moveTo>
                  <a:lnTo>
                    <a:pt x="1115" y="0"/>
                  </a:lnTo>
                  <a:cubicBezTo>
                    <a:pt x="820" y="164"/>
                    <a:pt x="738" y="705"/>
                    <a:pt x="803" y="1426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74" y="2410"/>
                    <a:pt x="1754" y="2688"/>
                    <a:pt x="2000" y="2016"/>
                  </a:cubicBezTo>
                  <a:cubicBezTo>
                    <a:pt x="2246" y="1361"/>
                    <a:pt x="1623" y="935"/>
                    <a:pt x="1262" y="738"/>
                  </a:cubicBezTo>
                  <a:cubicBezTo>
                    <a:pt x="902" y="541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2"/>
            <p:cNvSpPr/>
            <p:nvPr/>
          </p:nvSpPr>
          <p:spPr>
            <a:xfrm>
              <a:off x="1891600" y="2032200"/>
              <a:ext cx="79925" cy="107375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cubicBezTo>
                    <a:pt x="2720" y="97"/>
                    <a:pt x="2591" y="135"/>
                    <a:pt x="2464" y="135"/>
                  </a:cubicBezTo>
                  <a:cubicBezTo>
                    <a:pt x="2440" y="135"/>
                    <a:pt x="2416" y="134"/>
                    <a:pt x="2393" y="131"/>
                  </a:cubicBezTo>
                  <a:cubicBezTo>
                    <a:pt x="2335" y="120"/>
                    <a:pt x="2251" y="110"/>
                    <a:pt x="2153" y="110"/>
                  </a:cubicBezTo>
                  <a:cubicBezTo>
                    <a:pt x="1836" y="110"/>
                    <a:pt x="1380" y="212"/>
                    <a:pt x="1229" y="688"/>
                  </a:cubicBezTo>
                  <a:cubicBezTo>
                    <a:pt x="1049" y="1311"/>
                    <a:pt x="1197" y="1705"/>
                    <a:pt x="1410" y="1885"/>
                  </a:cubicBezTo>
                  <a:cubicBezTo>
                    <a:pt x="1623" y="2065"/>
                    <a:pt x="1623" y="2442"/>
                    <a:pt x="1475" y="2491"/>
                  </a:cubicBezTo>
                  <a:cubicBezTo>
                    <a:pt x="1439" y="2509"/>
                    <a:pt x="1403" y="2518"/>
                    <a:pt x="1368" y="2518"/>
                  </a:cubicBezTo>
                  <a:cubicBezTo>
                    <a:pt x="1211" y="2518"/>
                    <a:pt x="1080" y="2354"/>
                    <a:pt x="1147" y="2180"/>
                  </a:cubicBezTo>
                  <a:cubicBezTo>
                    <a:pt x="1220" y="1947"/>
                    <a:pt x="1047" y="1727"/>
                    <a:pt x="823" y="1727"/>
                  </a:cubicBezTo>
                  <a:cubicBezTo>
                    <a:pt x="795" y="1727"/>
                    <a:pt x="767" y="1730"/>
                    <a:pt x="738" y="1737"/>
                  </a:cubicBezTo>
                  <a:cubicBezTo>
                    <a:pt x="685" y="1744"/>
                    <a:pt x="637" y="1747"/>
                    <a:pt x="594" y="1747"/>
                  </a:cubicBezTo>
                  <a:cubicBezTo>
                    <a:pt x="420" y="1747"/>
                    <a:pt x="318" y="1695"/>
                    <a:pt x="279" y="1590"/>
                  </a:cubicBezTo>
                  <a:lnTo>
                    <a:pt x="279" y="1590"/>
                  </a:lnTo>
                  <a:cubicBezTo>
                    <a:pt x="279" y="1590"/>
                    <a:pt x="0" y="2492"/>
                    <a:pt x="688" y="2918"/>
                  </a:cubicBezTo>
                  <a:cubicBezTo>
                    <a:pt x="1377" y="3360"/>
                    <a:pt x="1737" y="4049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6"/>
                    <a:pt x="3196" y="1360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2"/>
            <p:cNvSpPr/>
            <p:nvPr/>
          </p:nvSpPr>
          <p:spPr>
            <a:xfrm>
              <a:off x="1786675" y="1873525"/>
              <a:ext cx="202875" cy="202525"/>
            </a:xfrm>
            <a:custGeom>
              <a:rect b="b" l="l" r="r" t="t"/>
              <a:pathLst>
                <a:path extrusionOk="0" h="8101" w="8115">
                  <a:moveTo>
                    <a:pt x="2368" y="1"/>
                  </a:moveTo>
                  <a:cubicBezTo>
                    <a:pt x="2273" y="1"/>
                    <a:pt x="2177" y="7"/>
                    <a:pt x="2083" y="20"/>
                  </a:cubicBezTo>
                  <a:cubicBezTo>
                    <a:pt x="755" y="168"/>
                    <a:pt x="1" y="1987"/>
                    <a:pt x="788" y="3233"/>
                  </a:cubicBezTo>
                  <a:cubicBezTo>
                    <a:pt x="1365" y="4186"/>
                    <a:pt x="2413" y="4477"/>
                    <a:pt x="3372" y="4477"/>
                  </a:cubicBezTo>
                  <a:cubicBezTo>
                    <a:pt x="3501" y="4477"/>
                    <a:pt x="3629" y="4472"/>
                    <a:pt x="3754" y="4462"/>
                  </a:cubicBezTo>
                  <a:cubicBezTo>
                    <a:pt x="3951" y="4462"/>
                    <a:pt x="4197" y="4446"/>
                    <a:pt x="4443" y="4413"/>
                  </a:cubicBezTo>
                  <a:cubicBezTo>
                    <a:pt x="4443" y="4413"/>
                    <a:pt x="4651" y="4378"/>
                    <a:pt x="4962" y="4378"/>
                  </a:cubicBezTo>
                  <a:cubicBezTo>
                    <a:pt x="5449" y="4378"/>
                    <a:pt x="6189" y="4464"/>
                    <a:pt x="6770" y="4905"/>
                  </a:cubicBezTo>
                  <a:cubicBezTo>
                    <a:pt x="7164" y="5249"/>
                    <a:pt x="7426" y="5708"/>
                    <a:pt x="7508" y="6216"/>
                  </a:cubicBezTo>
                  <a:cubicBezTo>
                    <a:pt x="7508" y="6216"/>
                    <a:pt x="7672" y="7412"/>
                    <a:pt x="7098" y="8068"/>
                  </a:cubicBezTo>
                  <a:cubicBezTo>
                    <a:pt x="7082" y="8084"/>
                    <a:pt x="7082" y="8084"/>
                    <a:pt x="7065" y="8101"/>
                  </a:cubicBezTo>
                  <a:cubicBezTo>
                    <a:pt x="7065" y="8101"/>
                    <a:pt x="8115" y="7576"/>
                    <a:pt x="7983" y="5970"/>
                  </a:cubicBezTo>
                  <a:cubicBezTo>
                    <a:pt x="7876" y="4663"/>
                    <a:pt x="6826" y="4010"/>
                    <a:pt x="5500" y="4010"/>
                  </a:cubicBezTo>
                  <a:cubicBezTo>
                    <a:pt x="5213" y="4010"/>
                    <a:pt x="4913" y="4040"/>
                    <a:pt x="4607" y="4101"/>
                  </a:cubicBezTo>
                  <a:cubicBezTo>
                    <a:pt x="4117" y="4192"/>
                    <a:pt x="3674" y="4239"/>
                    <a:pt x="3275" y="4239"/>
                  </a:cubicBezTo>
                  <a:cubicBezTo>
                    <a:pt x="2739" y="4239"/>
                    <a:pt x="2280" y="4156"/>
                    <a:pt x="1886" y="3987"/>
                  </a:cubicBezTo>
                  <a:cubicBezTo>
                    <a:pt x="1492" y="3806"/>
                    <a:pt x="1148" y="3511"/>
                    <a:pt x="919" y="3134"/>
                  </a:cubicBezTo>
                  <a:cubicBezTo>
                    <a:pt x="198" y="1987"/>
                    <a:pt x="886" y="299"/>
                    <a:pt x="2099" y="151"/>
                  </a:cubicBezTo>
                  <a:cubicBezTo>
                    <a:pt x="2199" y="137"/>
                    <a:pt x="2301" y="129"/>
                    <a:pt x="2401" y="129"/>
                  </a:cubicBezTo>
                  <a:cubicBezTo>
                    <a:pt x="2871" y="129"/>
                    <a:pt x="3320" y="291"/>
                    <a:pt x="3591" y="643"/>
                  </a:cubicBezTo>
                  <a:cubicBezTo>
                    <a:pt x="3869" y="1036"/>
                    <a:pt x="3918" y="1544"/>
                    <a:pt x="3722" y="1987"/>
                  </a:cubicBezTo>
                  <a:cubicBezTo>
                    <a:pt x="3574" y="2336"/>
                    <a:pt x="3239" y="2542"/>
                    <a:pt x="2880" y="2542"/>
                  </a:cubicBezTo>
                  <a:cubicBezTo>
                    <a:pt x="2800" y="2542"/>
                    <a:pt x="2720" y="2532"/>
                    <a:pt x="2640" y="2511"/>
                  </a:cubicBezTo>
                  <a:cubicBezTo>
                    <a:pt x="2197" y="2397"/>
                    <a:pt x="2017" y="1971"/>
                    <a:pt x="2361" y="1905"/>
                  </a:cubicBezTo>
                  <a:cubicBezTo>
                    <a:pt x="2771" y="1839"/>
                    <a:pt x="2837" y="1495"/>
                    <a:pt x="2705" y="1200"/>
                  </a:cubicBezTo>
                  <a:cubicBezTo>
                    <a:pt x="2646" y="1082"/>
                    <a:pt x="2516" y="1016"/>
                    <a:pt x="2374" y="1016"/>
                  </a:cubicBezTo>
                  <a:cubicBezTo>
                    <a:pt x="2163" y="1016"/>
                    <a:pt x="1928" y="1162"/>
                    <a:pt x="1869" y="1495"/>
                  </a:cubicBezTo>
                  <a:cubicBezTo>
                    <a:pt x="1820" y="1757"/>
                    <a:pt x="1886" y="2036"/>
                    <a:pt x="2083" y="2233"/>
                  </a:cubicBezTo>
                  <a:cubicBezTo>
                    <a:pt x="2251" y="2426"/>
                    <a:pt x="2588" y="2590"/>
                    <a:pt x="2933" y="2590"/>
                  </a:cubicBezTo>
                  <a:cubicBezTo>
                    <a:pt x="3261" y="2590"/>
                    <a:pt x="3596" y="2443"/>
                    <a:pt x="3804" y="2036"/>
                  </a:cubicBezTo>
                  <a:cubicBezTo>
                    <a:pt x="4033" y="1561"/>
                    <a:pt x="3984" y="1003"/>
                    <a:pt x="3689" y="561"/>
                  </a:cubicBezTo>
                  <a:cubicBezTo>
                    <a:pt x="3385" y="188"/>
                    <a:pt x="2882" y="1"/>
                    <a:pt x="2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2"/>
            <p:cNvSpPr/>
            <p:nvPr/>
          </p:nvSpPr>
          <p:spPr>
            <a:xfrm>
              <a:off x="1819050" y="1990100"/>
              <a:ext cx="116825" cy="59325"/>
            </a:xfrm>
            <a:custGeom>
              <a:rect b="b" l="l" r="r" t="t"/>
              <a:pathLst>
                <a:path extrusionOk="0" h="2373" w="4673">
                  <a:moveTo>
                    <a:pt x="3587" y="0"/>
                  </a:moveTo>
                  <a:cubicBezTo>
                    <a:pt x="3291" y="0"/>
                    <a:pt x="2940" y="42"/>
                    <a:pt x="2541" y="160"/>
                  </a:cubicBezTo>
                  <a:cubicBezTo>
                    <a:pt x="1986" y="324"/>
                    <a:pt x="1513" y="386"/>
                    <a:pt x="1126" y="386"/>
                  </a:cubicBezTo>
                  <a:cubicBezTo>
                    <a:pt x="586" y="386"/>
                    <a:pt x="210" y="267"/>
                    <a:pt x="1" y="143"/>
                  </a:cubicBezTo>
                  <a:lnTo>
                    <a:pt x="1" y="143"/>
                  </a:lnTo>
                  <a:cubicBezTo>
                    <a:pt x="132" y="258"/>
                    <a:pt x="263" y="389"/>
                    <a:pt x="378" y="520"/>
                  </a:cubicBezTo>
                  <a:cubicBezTo>
                    <a:pt x="453" y="641"/>
                    <a:pt x="599" y="1389"/>
                    <a:pt x="1199" y="1389"/>
                  </a:cubicBezTo>
                  <a:cubicBezTo>
                    <a:pt x="1250" y="1389"/>
                    <a:pt x="1304" y="1384"/>
                    <a:pt x="1361" y="1373"/>
                  </a:cubicBezTo>
                  <a:cubicBezTo>
                    <a:pt x="2082" y="1225"/>
                    <a:pt x="1951" y="766"/>
                    <a:pt x="2427" y="619"/>
                  </a:cubicBezTo>
                  <a:cubicBezTo>
                    <a:pt x="2519" y="590"/>
                    <a:pt x="2598" y="578"/>
                    <a:pt x="2663" y="578"/>
                  </a:cubicBezTo>
                  <a:cubicBezTo>
                    <a:pt x="2932" y="578"/>
                    <a:pt x="2975" y="782"/>
                    <a:pt x="2869" y="848"/>
                  </a:cubicBezTo>
                  <a:cubicBezTo>
                    <a:pt x="2808" y="894"/>
                    <a:pt x="2751" y="908"/>
                    <a:pt x="2690" y="908"/>
                  </a:cubicBezTo>
                  <a:cubicBezTo>
                    <a:pt x="2620" y="908"/>
                    <a:pt x="2547" y="890"/>
                    <a:pt x="2459" y="881"/>
                  </a:cubicBezTo>
                  <a:cubicBezTo>
                    <a:pt x="2446" y="878"/>
                    <a:pt x="2430" y="877"/>
                    <a:pt x="2413" y="877"/>
                  </a:cubicBezTo>
                  <a:cubicBezTo>
                    <a:pt x="2219" y="877"/>
                    <a:pt x="1817" y="1047"/>
                    <a:pt x="1968" y="1438"/>
                  </a:cubicBezTo>
                  <a:cubicBezTo>
                    <a:pt x="2132" y="1881"/>
                    <a:pt x="2377" y="2225"/>
                    <a:pt x="2115" y="2372"/>
                  </a:cubicBezTo>
                  <a:cubicBezTo>
                    <a:pt x="2115" y="2372"/>
                    <a:pt x="3033" y="2372"/>
                    <a:pt x="3345" y="2110"/>
                  </a:cubicBezTo>
                  <a:cubicBezTo>
                    <a:pt x="3705" y="1848"/>
                    <a:pt x="3853" y="1405"/>
                    <a:pt x="3738" y="979"/>
                  </a:cubicBezTo>
                  <a:cubicBezTo>
                    <a:pt x="3625" y="499"/>
                    <a:pt x="3950" y="202"/>
                    <a:pt x="4430" y="202"/>
                  </a:cubicBezTo>
                  <a:cubicBezTo>
                    <a:pt x="4507" y="202"/>
                    <a:pt x="4588" y="209"/>
                    <a:pt x="4672" y="225"/>
                  </a:cubicBezTo>
                  <a:cubicBezTo>
                    <a:pt x="4672" y="225"/>
                    <a:pt x="4279" y="0"/>
                    <a:pt x="35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2"/>
            <p:cNvSpPr/>
            <p:nvPr/>
          </p:nvSpPr>
          <p:spPr>
            <a:xfrm>
              <a:off x="1848975" y="1880575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262" y="0"/>
                  </a:moveTo>
                  <a:cubicBezTo>
                    <a:pt x="1689" y="443"/>
                    <a:pt x="1836" y="1082"/>
                    <a:pt x="1639" y="1656"/>
                  </a:cubicBezTo>
                  <a:cubicBezTo>
                    <a:pt x="1398" y="2417"/>
                    <a:pt x="880" y="2617"/>
                    <a:pt x="434" y="2617"/>
                  </a:cubicBezTo>
                  <a:cubicBezTo>
                    <a:pt x="275" y="2617"/>
                    <a:pt x="125" y="2592"/>
                    <a:pt x="0" y="2557"/>
                  </a:cubicBezTo>
                  <a:lnTo>
                    <a:pt x="0" y="2557"/>
                  </a:lnTo>
                  <a:cubicBezTo>
                    <a:pt x="0" y="2557"/>
                    <a:pt x="228" y="3348"/>
                    <a:pt x="1006" y="3348"/>
                  </a:cubicBezTo>
                  <a:cubicBezTo>
                    <a:pt x="1036" y="3348"/>
                    <a:pt x="1067" y="3347"/>
                    <a:pt x="1099" y="3344"/>
                  </a:cubicBezTo>
                  <a:cubicBezTo>
                    <a:pt x="1934" y="3279"/>
                    <a:pt x="1885" y="2639"/>
                    <a:pt x="1869" y="2344"/>
                  </a:cubicBezTo>
                  <a:cubicBezTo>
                    <a:pt x="1869" y="2066"/>
                    <a:pt x="1853" y="1836"/>
                    <a:pt x="1967" y="1836"/>
                  </a:cubicBezTo>
                  <a:cubicBezTo>
                    <a:pt x="2066" y="1836"/>
                    <a:pt x="2098" y="1951"/>
                    <a:pt x="2033" y="2148"/>
                  </a:cubicBezTo>
                  <a:cubicBezTo>
                    <a:pt x="1967" y="2344"/>
                    <a:pt x="1820" y="2983"/>
                    <a:pt x="2918" y="3098"/>
                  </a:cubicBezTo>
                  <a:cubicBezTo>
                    <a:pt x="2787" y="3000"/>
                    <a:pt x="2754" y="2820"/>
                    <a:pt x="2852" y="2688"/>
                  </a:cubicBezTo>
                  <a:cubicBezTo>
                    <a:pt x="3000" y="2426"/>
                    <a:pt x="3229" y="1967"/>
                    <a:pt x="2492" y="1344"/>
                  </a:cubicBezTo>
                  <a:cubicBezTo>
                    <a:pt x="1771" y="721"/>
                    <a:pt x="1705" y="279"/>
                    <a:pt x="12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2"/>
            <p:cNvSpPr/>
            <p:nvPr/>
          </p:nvSpPr>
          <p:spPr>
            <a:xfrm>
              <a:off x="2069850" y="1917175"/>
              <a:ext cx="100000" cy="218750"/>
            </a:xfrm>
            <a:custGeom>
              <a:rect b="b" l="l" r="r" t="t"/>
              <a:pathLst>
                <a:path extrusionOk="0" h="8750" w="4000">
                  <a:moveTo>
                    <a:pt x="1952" y="1"/>
                  </a:moveTo>
                  <a:cubicBezTo>
                    <a:pt x="1788" y="1"/>
                    <a:pt x="1621" y="26"/>
                    <a:pt x="1459" y="77"/>
                  </a:cubicBezTo>
                  <a:cubicBezTo>
                    <a:pt x="689" y="274"/>
                    <a:pt x="148" y="929"/>
                    <a:pt x="82" y="1700"/>
                  </a:cubicBezTo>
                  <a:cubicBezTo>
                    <a:pt x="0" y="2503"/>
                    <a:pt x="410" y="3290"/>
                    <a:pt x="1016" y="3847"/>
                  </a:cubicBezTo>
                  <a:cubicBezTo>
                    <a:pt x="1607" y="4437"/>
                    <a:pt x="2377" y="4716"/>
                    <a:pt x="2901" y="5224"/>
                  </a:cubicBezTo>
                  <a:cubicBezTo>
                    <a:pt x="3442" y="5699"/>
                    <a:pt x="3770" y="6355"/>
                    <a:pt x="3836" y="7060"/>
                  </a:cubicBezTo>
                  <a:cubicBezTo>
                    <a:pt x="3852" y="7732"/>
                    <a:pt x="3508" y="8404"/>
                    <a:pt x="2934" y="8584"/>
                  </a:cubicBezTo>
                  <a:cubicBezTo>
                    <a:pt x="2804" y="8627"/>
                    <a:pt x="2673" y="8648"/>
                    <a:pt x="2545" y="8648"/>
                  </a:cubicBezTo>
                  <a:cubicBezTo>
                    <a:pt x="2092" y="8648"/>
                    <a:pt x="1685" y="8394"/>
                    <a:pt x="1557" y="8010"/>
                  </a:cubicBezTo>
                  <a:cubicBezTo>
                    <a:pt x="1344" y="7568"/>
                    <a:pt x="1541" y="7043"/>
                    <a:pt x="2000" y="6847"/>
                  </a:cubicBezTo>
                  <a:cubicBezTo>
                    <a:pt x="2082" y="6814"/>
                    <a:pt x="2180" y="6797"/>
                    <a:pt x="2279" y="6797"/>
                  </a:cubicBezTo>
                  <a:cubicBezTo>
                    <a:pt x="2279" y="6797"/>
                    <a:pt x="2307" y="6794"/>
                    <a:pt x="2353" y="6794"/>
                  </a:cubicBezTo>
                  <a:cubicBezTo>
                    <a:pt x="2489" y="6794"/>
                    <a:pt x="2774" y="6822"/>
                    <a:pt x="2885" y="7043"/>
                  </a:cubicBezTo>
                  <a:cubicBezTo>
                    <a:pt x="2885" y="7043"/>
                    <a:pt x="2905" y="7092"/>
                    <a:pt x="2876" y="7092"/>
                  </a:cubicBezTo>
                  <a:cubicBezTo>
                    <a:pt x="2868" y="7092"/>
                    <a:pt x="2855" y="7087"/>
                    <a:pt x="2836" y="7076"/>
                  </a:cubicBezTo>
                  <a:cubicBezTo>
                    <a:pt x="2768" y="7042"/>
                    <a:pt x="2694" y="7025"/>
                    <a:pt x="2620" y="7025"/>
                  </a:cubicBezTo>
                  <a:cubicBezTo>
                    <a:pt x="2517" y="7025"/>
                    <a:pt x="2414" y="7058"/>
                    <a:pt x="2328" y="7125"/>
                  </a:cubicBezTo>
                  <a:cubicBezTo>
                    <a:pt x="2082" y="7371"/>
                    <a:pt x="2147" y="7781"/>
                    <a:pt x="2443" y="7945"/>
                  </a:cubicBezTo>
                  <a:cubicBezTo>
                    <a:pt x="2524" y="7982"/>
                    <a:pt x="2610" y="8001"/>
                    <a:pt x="2694" y="8001"/>
                  </a:cubicBezTo>
                  <a:cubicBezTo>
                    <a:pt x="3012" y="8001"/>
                    <a:pt x="3294" y="7734"/>
                    <a:pt x="3164" y="7240"/>
                  </a:cubicBezTo>
                  <a:cubicBezTo>
                    <a:pt x="3062" y="6921"/>
                    <a:pt x="2768" y="6704"/>
                    <a:pt x="2440" y="6704"/>
                  </a:cubicBezTo>
                  <a:cubicBezTo>
                    <a:pt x="2398" y="6704"/>
                    <a:pt x="2355" y="6708"/>
                    <a:pt x="2311" y="6715"/>
                  </a:cubicBezTo>
                  <a:cubicBezTo>
                    <a:pt x="2180" y="6715"/>
                    <a:pt x="2066" y="6732"/>
                    <a:pt x="1967" y="6797"/>
                  </a:cubicBezTo>
                  <a:cubicBezTo>
                    <a:pt x="1508" y="7011"/>
                    <a:pt x="1295" y="7551"/>
                    <a:pt x="1492" y="8027"/>
                  </a:cubicBezTo>
                  <a:cubicBezTo>
                    <a:pt x="1620" y="8464"/>
                    <a:pt x="2072" y="8750"/>
                    <a:pt x="2561" y="8750"/>
                  </a:cubicBezTo>
                  <a:cubicBezTo>
                    <a:pt x="2696" y="8750"/>
                    <a:pt x="2833" y="8728"/>
                    <a:pt x="2967" y="8682"/>
                  </a:cubicBezTo>
                  <a:cubicBezTo>
                    <a:pt x="3623" y="8502"/>
                    <a:pt x="4000" y="7765"/>
                    <a:pt x="3983" y="7060"/>
                  </a:cubicBezTo>
                  <a:cubicBezTo>
                    <a:pt x="3934" y="6306"/>
                    <a:pt x="3590" y="5601"/>
                    <a:pt x="3033" y="5093"/>
                  </a:cubicBezTo>
                  <a:cubicBezTo>
                    <a:pt x="2459" y="4552"/>
                    <a:pt x="1689" y="4273"/>
                    <a:pt x="1131" y="3716"/>
                  </a:cubicBezTo>
                  <a:cubicBezTo>
                    <a:pt x="590" y="3159"/>
                    <a:pt x="181" y="2437"/>
                    <a:pt x="246" y="1700"/>
                  </a:cubicBezTo>
                  <a:cubicBezTo>
                    <a:pt x="279" y="1257"/>
                    <a:pt x="492" y="831"/>
                    <a:pt x="836" y="552"/>
                  </a:cubicBezTo>
                  <a:cubicBezTo>
                    <a:pt x="1000" y="438"/>
                    <a:pt x="1180" y="339"/>
                    <a:pt x="1361" y="290"/>
                  </a:cubicBezTo>
                  <a:cubicBezTo>
                    <a:pt x="1516" y="247"/>
                    <a:pt x="1677" y="226"/>
                    <a:pt x="1837" y="226"/>
                  </a:cubicBezTo>
                  <a:cubicBezTo>
                    <a:pt x="1980" y="226"/>
                    <a:pt x="2123" y="243"/>
                    <a:pt x="2262" y="274"/>
                  </a:cubicBezTo>
                  <a:cubicBezTo>
                    <a:pt x="3262" y="552"/>
                    <a:pt x="3590" y="1913"/>
                    <a:pt x="2918" y="2569"/>
                  </a:cubicBezTo>
                  <a:cubicBezTo>
                    <a:pt x="2770" y="2716"/>
                    <a:pt x="2606" y="2798"/>
                    <a:pt x="2410" y="2831"/>
                  </a:cubicBezTo>
                  <a:cubicBezTo>
                    <a:pt x="2341" y="2843"/>
                    <a:pt x="2275" y="2848"/>
                    <a:pt x="2214" y="2848"/>
                  </a:cubicBezTo>
                  <a:cubicBezTo>
                    <a:pt x="1766" y="2848"/>
                    <a:pt x="1531" y="2559"/>
                    <a:pt x="1574" y="2372"/>
                  </a:cubicBezTo>
                  <a:cubicBezTo>
                    <a:pt x="1574" y="2372"/>
                    <a:pt x="1574" y="2339"/>
                    <a:pt x="1639" y="2339"/>
                  </a:cubicBezTo>
                  <a:cubicBezTo>
                    <a:pt x="1650" y="2339"/>
                    <a:pt x="1669" y="2340"/>
                    <a:pt x="1695" y="2340"/>
                  </a:cubicBezTo>
                  <a:cubicBezTo>
                    <a:pt x="1830" y="2340"/>
                    <a:pt x="2141" y="2317"/>
                    <a:pt x="2279" y="2028"/>
                  </a:cubicBezTo>
                  <a:cubicBezTo>
                    <a:pt x="2397" y="1673"/>
                    <a:pt x="2115" y="1339"/>
                    <a:pt x="1778" y="1339"/>
                  </a:cubicBezTo>
                  <a:cubicBezTo>
                    <a:pt x="1695" y="1339"/>
                    <a:pt x="1609" y="1359"/>
                    <a:pt x="1525" y="1405"/>
                  </a:cubicBezTo>
                  <a:cubicBezTo>
                    <a:pt x="935" y="1782"/>
                    <a:pt x="1066" y="2700"/>
                    <a:pt x="1754" y="2896"/>
                  </a:cubicBezTo>
                  <a:cubicBezTo>
                    <a:pt x="1932" y="2976"/>
                    <a:pt x="2119" y="3014"/>
                    <a:pt x="2301" y="3014"/>
                  </a:cubicBezTo>
                  <a:cubicBezTo>
                    <a:pt x="2757" y="3014"/>
                    <a:pt x="3192" y="2777"/>
                    <a:pt x="3426" y="2355"/>
                  </a:cubicBezTo>
                  <a:cubicBezTo>
                    <a:pt x="3688" y="1815"/>
                    <a:pt x="3639" y="1175"/>
                    <a:pt x="3295" y="667"/>
                  </a:cubicBezTo>
                  <a:cubicBezTo>
                    <a:pt x="2972" y="244"/>
                    <a:pt x="2469" y="1"/>
                    <a:pt x="19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2"/>
            <p:cNvSpPr/>
            <p:nvPr/>
          </p:nvSpPr>
          <p:spPr>
            <a:xfrm>
              <a:off x="2125175" y="2000225"/>
              <a:ext cx="42575" cy="60275"/>
            </a:xfrm>
            <a:custGeom>
              <a:rect b="b" l="l" r="r" t="t"/>
              <a:pathLst>
                <a:path extrusionOk="0" h="2411" w="1703">
                  <a:moveTo>
                    <a:pt x="197" y="1"/>
                  </a:moveTo>
                  <a:cubicBezTo>
                    <a:pt x="197" y="164"/>
                    <a:pt x="164" y="328"/>
                    <a:pt x="98" y="476"/>
                  </a:cubicBezTo>
                  <a:cubicBezTo>
                    <a:pt x="0" y="853"/>
                    <a:pt x="311" y="1115"/>
                    <a:pt x="951" y="1410"/>
                  </a:cubicBezTo>
                  <a:cubicBezTo>
                    <a:pt x="1574" y="1689"/>
                    <a:pt x="1656" y="2410"/>
                    <a:pt x="1656" y="2410"/>
                  </a:cubicBezTo>
                  <a:cubicBezTo>
                    <a:pt x="1702" y="521"/>
                    <a:pt x="958" y="343"/>
                    <a:pt x="710" y="343"/>
                  </a:cubicBezTo>
                  <a:cubicBezTo>
                    <a:pt x="696" y="343"/>
                    <a:pt x="683" y="344"/>
                    <a:pt x="672" y="345"/>
                  </a:cubicBezTo>
                  <a:cubicBezTo>
                    <a:pt x="475" y="345"/>
                    <a:pt x="377" y="263"/>
                    <a:pt x="344" y="164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2"/>
            <p:cNvSpPr/>
            <p:nvPr/>
          </p:nvSpPr>
          <p:spPr>
            <a:xfrm>
              <a:off x="1990750" y="1822375"/>
              <a:ext cx="159850" cy="250825"/>
            </a:xfrm>
            <a:custGeom>
              <a:rect b="b" l="l" r="r" t="t"/>
              <a:pathLst>
                <a:path extrusionOk="0" h="10033" w="6394">
                  <a:moveTo>
                    <a:pt x="1148" y="1"/>
                  </a:moveTo>
                  <a:cubicBezTo>
                    <a:pt x="1246" y="115"/>
                    <a:pt x="1230" y="296"/>
                    <a:pt x="1115" y="410"/>
                  </a:cubicBezTo>
                  <a:cubicBezTo>
                    <a:pt x="919" y="591"/>
                    <a:pt x="361" y="1214"/>
                    <a:pt x="755" y="1837"/>
                  </a:cubicBezTo>
                  <a:cubicBezTo>
                    <a:pt x="1197" y="2525"/>
                    <a:pt x="1787" y="2295"/>
                    <a:pt x="1984" y="2886"/>
                  </a:cubicBezTo>
                  <a:cubicBezTo>
                    <a:pt x="1984" y="2886"/>
                    <a:pt x="2066" y="3164"/>
                    <a:pt x="1869" y="3279"/>
                  </a:cubicBezTo>
                  <a:cubicBezTo>
                    <a:pt x="1839" y="3295"/>
                    <a:pt x="1810" y="3303"/>
                    <a:pt x="1783" y="3303"/>
                  </a:cubicBezTo>
                  <a:cubicBezTo>
                    <a:pt x="1644" y="3303"/>
                    <a:pt x="1541" y="3118"/>
                    <a:pt x="1541" y="2968"/>
                  </a:cubicBezTo>
                  <a:cubicBezTo>
                    <a:pt x="1476" y="2656"/>
                    <a:pt x="1230" y="2427"/>
                    <a:pt x="935" y="2394"/>
                  </a:cubicBezTo>
                  <a:cubicBezTo>
                    <a:pt x="542" y="2328"/>
                    <a:pt x="492" y="2214"/>
                    <a:pt x="492" y="2214"/>
                  </a:cubicBezTo>
                  <a:lnTo>
                    <a:pt x="492" y="2214"/>
                  </a:lnTo>
                  <a:cubicBezTo>
                    <a:pt x="542" y="2361"/>
                    <a:pt x="558" y="2509"/>
                    <a:pt x="525" y="2656"/>
                  </a:cubicBezTo>
                  <a:cubicBezTo>
                    <a:pt x="460" y="2804"/>
                    <a:pt x="165" y="3295"/>
                    <a:pt x="722" y="3672"/>
                  </a:cubicBezTo>
                  <a:cubicBezTo>
                    <a:pt x="1296" y="4066"/>
                    <a:pt x="1574" y="3853"/>
                    <a:pt x="1689" y="4492"/>
                  </a:cubicBezTo>
                  <a:cubicBezTo>
                    <a:pt x="1787" y="5131"/>
                    <a:pt x="1837" y="5918"/>
                    <a:pt x="2181" y="6246"/>
                  </a:cubicBezTo>
                  <a:cubicBezTo>
                    <a:pt x="2066" y="6180"/>
                    <a:pt x="1984" y="6082"/>
                    <a:pt x="1918" y="5967"/>
                  </a:cubicBezTo>
                  <a:cubicBezTo>
                    <a:pt x="1766" y="5631"/>
                    <a:pt x="1442" y="5423"/>
                    <a:pt x="1080" y="5423"/>
                  </a:cubicBezTo>
                  <a:cubicBezTo>
                    <a:pt x="1054" y="5423"/>
                    <a:pt x="1027" y="5424"/>
                    <a:pt x="1001" y="5426"/>
                  </a:cubicBezTo>
                  <a:cubicBezTo>
                    <a:pt x="959" y="5429"/>
                    <a:pt x="920" y="5430"/>
                    <a:pt x="883" y="5430"/>
                  </a:cubicBezTo>
                  <a:cubicBezTo>
                    <a:pt x="433" y="5430"/>
                    <a:pt x="373" y="5252"/>
                    <a:pt x="312" y="5131"/>
                  </a:cubicBezTo>
                  <a:lnTo>
                    <a:pt x="312" y="5131"/>
                  </a:lnTo>
                  <a:cubicBezTo>
                    <a:pt x="312" y="5131"/>
                    <a:pt x="1" y="6131"/>
                    <a:pt x="935" y="6623"/>
                  </a:cubicBezTo>
                  <a:cubicBezTo>
                    <a:pt x="1869" y="7098"/>
                    <a:pt x="1787" y="6738"/>
                    <a:pt x="3082" y="7803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4" y="8700"/>
                    <a:pt x="4283" y="8697"/>
                    <a:pt x="4253" y="8697"/>
                  </a:cubicBezTo>
                  <a:cubicBezTo>
                    <a:pt x="4076" y="8697"/>
                    <a:pt x="3918" y="8780"/>
                    <a:pt x="3820" y="8934"/>
                  </a:cubicBezTo>
                  <a:cubicBezTo>
                    <a:pt x="3623" y="9229"/>
                    <a:pt x="3722" y="9639"/>
                    <a:pt x="4049" y="9803"/>
                  </a:cubicBezTo>
                  <a:cubicBezTo>
                    <a:pt x="4049" y="9803"/>
                    <a:pt x="3935" y="9590"/>
                    <a:pt x="4131" y="9573"/>
                  </a:cubicBezTo>
                  <a:cubicBezTo>
                    <a:pt x="4138" y="9573"/>
                    <a:pt x="4144" y="9572"/>
                    <a:pt x="4151" y="9572"/>
                  </a:cubicBezTo>
                  <a:cubicBezTo>
                    <a:pt x="4275" y="9572"/>
                    <a:pt x="4422" y="9662"/>
                    <a:pt x="4583" y="9662"/>
                  </a:cubicBezTo>
                  <a:cubicBezTo>
                    <a:pt x="4675" y="9662"/>
                    <a:pt x="4771" y="9633"/>
                    <a:pt x="4869" y="9540"/>
                  </a:cubicBezTo>
                  <a:cubicBezTo>
                    <a:pt x="4989" y="9427"/>
                    <a:pt x="5185" y="9330"/>
                    <a:pt x="5414" y="9330"/>
                  </a:cubicBezTo>
                  <a:cubicBezTo>
                    <a:pt x="5716" y="9330"/>
                    <a:pt x="6076" y="9500"/>
                    <a:pt x="6393" y="10032"/>
                  </a:cubicBezTo>
                  <a:cubicBezTo>
                    <a:pt x="6393" y="10032"/>
                    <a:pt x="6164" y="9229"/>
                    <a:pt x="4836" y="8688"/>
                  </a:cubicBezTo>
                  <a:cubicBezTo>
                    <a:pt x="3131" y="7983"/>
                    <a:pt x="2050" y="6262"/>
                    <a:pt x="2132" y="4426"/>
                  </a:cubicBezTo>
                  <a:cubicBezTo>
                    <a:pt x="2214" y="2181"/>
                    <a:pt x="3508" y="673"/>
                    <a:pt x="11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2"/>
            <p:cNvSpPr/>
            <p:nvPr/>
          </p:nvSpPr>
          <p:spPr>
            <a:xfrm>
              <a:off x="2104275" y="2027275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2"/>
            <p:cNvSpPr/>
            <p:nvPr/>
          </p:nvSpPr>
          <p:spPr>
            <a:xfrm>
              <a:off x="2122300" y="1836725"/>
              <a:ext cx="95100" cy="93850"/>
            </a:xfrm>
            <a:custGeom>
              <a:rect b="b" l="l" r="r" t="t"/>
              <a:pathLst>
                <a:path extrusionOk="0" h="3754" w="3804">
                  <a:moveTo>
                    <a:pt x="3295" y="0"/>
                  </a:moveTo>
                  <a:cubicBezTo>
                    <a:pt x="3295" y="0"/>
                    <a:pt x="3295" y="271"/>
                    <a:pt x="3123" y="271"/>
                  </a:cubicBezTo>
                  <a:cubicBezTo>
                    <a:pt x="3105" y="271"/>
                    <a:pt x="3086" y="269"/>
                    <a:pt x="3066" y="263"/>
                  </a:cubicBezTo>
                  <a:cubicBezTo>
                    <a:pt x="2959" y="240"/>
                    <a:pt x="2821" y="182"/>
                    <a:pt x="2690" y="182"/>
                  </a:cubicBezTo>
                  <a:cubicBezTo>
                    <a:pt x="2539" y="182"/>
                    <a:pt x="2398" y="259"/>
                    <a:pt x="2328" y="558"/>
                  </a:cubicBezTo>
                  <a:cubicBezTo>
                    <a:pt x="2216" y="1084"/>
                    <a:pt x="2151" y="1657"/>
                    <a:pt x="1936" y="1657"/>
                  </a:cubicBezTo>
                  <a:cubicBezTo>
                    <a:pt x="1930" y="1657"/>
                    <a:pt x="1924" y="1657"/>
                    <a:pt x="1918" y="1656"/>
                  </a:cubicBezTo>
                  <a:cubicBezTo>
                    <a:pt x="1918" y="1648"/>
                    <a:pt x="1914" y="1644"/>
                    <a:pt x="1910" y="1644"/>
                  </a:cubicBezTo>
                  <a:cubicBezTo>
                    <a:pt x="1906" y="1644"/>
                    <a:pt x="1902" y="1648"/>
                    <a:pt x="1902" y="1656"/>
                  </a:cubicBezTo>
                  <a:lnTo>
                    <a:pt x="1885" y="1656"/>
                  </a:lnTo>
                  <a:cubicBezTo>
                    <a:pt x="1879" y="1657"/>
                    <a:pt x="1873" y="1657"/>
                    <a:pt x="1867" y="1657"/>
                  </a:cubicBezTo>
                  <a:cubicBezTo>
                    <a:pt x="1652" y="1657"/>
                    <a:pt x="1587" y="1084"/>
                    <a:pt x="1476" y="558"/>
                  </a:cubicBezTo>
                  <a:cubicBezTo>
                    <a:pt x="1405" y="259"/>
                    <a:pt x="1260" y="182"/>
                    <a:pt x="1104" y="182"/>
                  </a:cubicBezTo>
                  <a:cubicBezTo>
                    <a:pt x="970" y="182"/>
                    <a:pt x="828" y="240"/>
                    <a:pt x="722" y="263"/>
                  </a:cubicBezTo>
                  <a:cubicBezTo>
                    <a:pt x="701" y="269"/>
                    <a:pt x="682" y="271"/>
                    <a:pt x="665" y="271"/>
                  </a:cubicBezTo>
                  <a:cubicBezTo>
                    <a:pt x="495" y="271"/>
                    <a:pt x="508" y="0"/>
                    <a:pt x="508" y="0"/>
                  </a:cubicBezTo>
                  <a:lnTo>
                    <a:pt x="508" y="0"/>
                  </a:lnTo>
                  <a:cubicBezTo>
                    <a:pt x="508" y="0"/>
                    <a:pt x="295" y="82"/>
                    <a:pt x="148" y="689"/>
                  </a:cubicBezTo>
                  <a:cubicBezTo>
                    <a:pt x="0" y="1279"/>
                    <a:pt x="279" y="1508"/>
                    <a:pt x="1066" y="1869"/>
                  </a:cubicBezTo>
                  <a:cubicBezTo>
                    <a:pt x="1853" y="2230"/>
                    <a:pt x="1885" y="3525"/>
                    <a:pt x="1885" y="3525"/>
                  </a:cubicBezTo>
                  <a:lnTo>
                    <a:pt x="1902" y="3754"/>
                  </a:lnTo>
                  <a:lnTo>
                    <a:pt x="1918" y="3525"/>
                  </a:lnTo>
                  <a:cubicBezTo>
                    <a:pt x="1918" y="3525"/>
                    <a:pt x="1951" y="2230"/>
                    <a:pt x="2738" y="1869"/>
                  </a:cubicBezTo>
                  <a:cubicBezTo>
                    <a:pt x="3524" y="1508"/>
                    <a:pt x="3803" y="1279"/>
                    <a:pt x="3656" y="689"/>
                  </a:cubicBezTo>
                  <a:cubicBezTo>
                    <a:pt x="3508" y="82"/>
                    <a:pt x="3295" y="0"/>
                    <a:pt x="3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2"/>
            <p:cNvSpPr/>
            <p:nvPr/>
          </p:nvSpPr>
          <p:spPr>
            <a:xfrm>
              <a:off x="881475" y="2072125"/>
              <a:ext cx="226625" cy="157950"/>
            </a:xfrm>
            <a:custGeom>
              <a:rect b="b" l="l" r="r" t="t"/>
              <a:pathLst>
                <a:path extrusionOk="0" h="6318" w="9065">
                  <a:moveTo>
                    <a:pt x="7069" y="1"/>
                  </a:moveTo>
                  <a:cubicBezTo>
                    <a:pt x="6614" y="1"/>
                    <a:pt x="6185" y="163"/>
                    <a:pt x="5918" y="501"/>
                  </a:cubicBezTo>
                  <a:cubicBezTo>
                    <a:pt x="5524" y="911"/>
                    <a:pt x="5475" y="1534"/>
                    <a:pt x="5803" y="2009"/>
                  </a:cubicBezTo>
                  <a:cubicBezTo>
                    <a:pt x="5901" y="2140"/>
                    <a:pt x="6032" y="2255"/>
                    <a:pt x="6180" y="2321"/>
                  </a:cubicBezTo>
                  <a:lnTo>
                    <a:pt x="6213" y="2321"/>
                  </a:lnTo>
                  <a:lnTo>
                    <a:pt x="6278" y="2353"/>
                  </a:lnTo>
                  <a:cubicBezTo>
                    <a:pt x="6311" y="2353"/>
                    <a:pt x="6344" y="2370"/>
                    <a:pt x="6377" y="2370"/>
                  </a:cubicBezTo>
                  <a:cubicBezTo>
                    <a:pt x="6449" y="2391"/>
                    <a:pt x="6524" y="2401"/>
                    <a:pt x="6598" y="2401"/>
                  </a:cubicBezTo>
                  <a:cubicBezTo>
                    <a:pt x="6810" y="2401"/>
                    <a:pt x="7018" y="2319"/>
                    <a:pt x="7163" y="2173"/>
                  </a:cubicBezTo>
                  <a:cubicBezTo>
                    <a:pt x="7558" y="1748"/>
                    <a:pt x="7278" y="1211"/>
                    <a:pt x="6936" y="1211"/>
                  </a:cubicBezTo>
                  <a:cubicBezTo>
                    <a:pt x="6908" y="1211"/>
                    <a:pt x="6880" y="1215"/>
                    <a:pt x="6852" y="1222"/>
                  </a:cubicBezTo>
                  <a:cubicBezTo>
                    <a:pt x="6541" y="1321"/>
                    <a:pt x="6475" y="1714"/>
                    <a:pt x="6704" y="1862"/>
                  </a:cubicBezTo>
                  <a:cubicBezTo>
                    <a:pt x="6755" y="1884"/>
                    <a:pt x="6810" y="1895"/>
                    <a:pt x="6864" y="1895"/>
                  </a:cubicBezTo>
                  <a:cubicBezTo>
                    <a:pt x="6968" y="1895"/>
                    <a:pt x="7072" y="1855"/>
                    <a:pt x="7147" y="1780"/>
                  </a:cubicBezTo>
                  <a:lnTo>
                    <a:pt x="7147" y="1780"/>
                  </a:lnTo>
                  <a:cubicBezTo>
                    <a:pt x="7180" y="1911"/>
                    <a:pt x="7131" y="2075"/>
                    <a:pt x="6999" y="2157"/>
                  </a:cubicBezTo>
                  <a:cubicBezTo>
                    <a:pt x="6852" y="2267"/>
                    <a:pt x="6677" y="2323"/>
                    <a:pt x="6495" y="2323"/>
                  </a:cubicBezTo>
                  <a:cubicBezTo>
                    <a:pt x="6434" y="2323"/>
                    <a:pt x="6373" y="2316"/>
                    <a:pt x="6311" y="2304"/>
                  </a:cubicBezTo>
                  <a:cubicBezTo>
                    <a:pt x="6213" y="2271"/>
                    <a:pt x="6131" y="2239"/>
                    <a:pt x="6049" y="2173"/>
                  </a:cubicBezTo>
                  <a:cubicBezTo>
                    <a:pt x="5541" y="1780"/>
                    <a:pt x="5508" y="1009"/>
                    <a:pt x="5967" y="567"/>
                  </a:cubicBezTo>
                  <a:cubicBezTo>
                    <a:pt x="6222" y="258"/>
                    <a:pt x="6616" y="112"/>
                    <a:pt x="7033" y="112"/>
                  </a:cubicBezTo>
                  <a:cubicBezTo>
                    <a:pt x="7899" y="112"/>
                    <a:pt x="8862" y="744"/>
                    <a:pt x="8884" y="1862"/>
                  </a:cubicBezTo>
                  <a:cubicBezTo>
                    <a:pt x="8917" y="2665"/>
                    <a:pt x="8475" y="3419"/>
                    <a:pt x="7753" y="3796"/>
                  </a:cubicBezTo>
                  <a:lnTo>
                    <a:pt x="7704" y="3812"/>
                  </a:lnTo>
                  <a:cubicBezTo>
                    <a:pt x="7606" y="3845"/>
                    <a:pt x="7524" y="3878"/>
                    <a:pt x="7426" y="3894"/>
                  </a:cubicBezTo>
                  <a:cubicBezTo>
                    <a:pt x="7196" y="3949"/>
                    <a:pt x="6966" y="3973"/>
                    <a:pt x="6737" y="3973"/>
                  </a:cubicBezTo>
                  <a:cubicBezTo>
                    <a:pt x="5162" y="3973"/>
                    <a:pt x="3623" y="2835"/>
                    <a:pt x="2295" y="2835"/>
                  </a:cubicBezTo>
                  <a:cubicBezTo>
                    <a:pt x="2150" y="2835"/>
                    <a:pt x="2008" y="2848"/>
                    <a:pt x="1869" y="2878"/>
                  </a:cubicBezTo>
                  <a:cubicBezTo>
                    <a:pt x="607" y="3173"/>
                    <a:pt x="246" y="4042"/>
                    <a:pt x="148" y="4583"/>
                  </a:cubicBezTo>
                  <a:cubicBezTo>
                    <a:pt x="0" y="5140"/>
                    <a:pt x="115" y="5730"/>
                    <a:pt x="558" y="6074"/>
                  </a:cubicBezTo>
                  <a:cubicBezTo>
                    <a:pt x="780" y="6241"/>
                    <a:pt x="1045" y="6317"/>
                    <a:pt x="1303" y="6317"/>
                  </a:cubicBezTo>
                  <a:cubicBezTo>
                    <a:pt x="1729" y="6317"/>
                    <a:pt x="2138" y="6110"/>
                    <a:pt x="2312" y="5763"/>
                  </a:cubicBezTo>
                  <a:cubicBezTo>
                    <a:pt x="2656" y="5222"/>
                    <a:pt x="2361" y="4517"/>
                    <a:pt x="1869" y="4402"/>
                  </a:cubicBezTo>
                  <a:cubicBezTo>
                    <a:pt x="1771" y="4363"/>
                    <a:pt x="1670" y="4344"/>
                    <a:pt x="1572" y="4344"/>
                  </a:cubicBezTo>
                  <a:cubicBezTo>
                    <a:pt x="1258" y="4344"/>
                    <a:pt x="965" y="4533"/>
                    <a:pt x="853" y="4845"/>
                  </a:cubicBezTo>
                  <a:cubicBezTo>
                    <a:pt x="820" y="4960"/>
                    <a:pt x="804" y="5091"/>
                    <a:pt x="836" y="5222"/>
                  </a:cubicBezTo>
                  <a:lnTo>
                    <a:pt x="836" y="5238"/>
                  </a:lnTo>
                  <a:cubicBezTo>
                    <a:pt x="836" y="5255"/>
                    <a:pt x="836" y="5271"/>
                    <a:pt x="853" y="5271"/>
                  </a:cubicBezTo>
                  <a:cubicBezTo>
                    <a:pt x="853" y="5287"/>
                    <a:pt x="853" y="5287"/>
                    <a:pt x="853" y="5304"/>
                  </a:cubicBezTo>
                  <a:cubicBezTo>
                    <a:pt x="914" y="5525"/>
                    <a:pt x="1123" y="5663"/>
                    <a:pt x="1348" y="5663"/>
                  </a:cubicBezTo>
                  <a:cubicBezTo>
                    <a:pt x="1423" y="5663"/>
                    <a:pt x="1500" y="5648"/>
                    <a:pt x="1574" y="5615"/>
                  </a:cubicBezTo>
                  <a:cubicBezTo>
                    <a:pt x="1904" y="5474"/>
                    <a:pt x="1797" y="4924"/>
                    <a:pt x="1468" y="4924"/>
                  </a:cubicBezTo>
                  <a:cubicBezTo>
                    <a:pt x="1455" y="4924"/>
                    <a:pt x="1441" y="4925"/>
                    <a:pt x="1426" y="4927"/>
                  </a:cubicBezTo>
                  <a:cubicBezTo>
                    <a:pt x="1049" y="4960"/>
                    <a:pt x="1115" y="5320"/>
                    <a:pt x="1049" y="5386"/>
                  </a:cubicBezTo>
                  <a:cubicBezTo>
                    <a:pt x="1041" y="5394"/>
                    <a:pt x="1032" y="5398"/>
                    <a:pt x="1022" y="5398"/>
                  </a:cubicBezTo>
                  <a:cubicBezTo>
                    <a:pt x="974" y="5398"/>
                    <a:pt x="915" y="5314"/>
                    <a:pt x="902" y="5287"/>
                  </a:cubicBezTo>
                  <a:cubicBezTo>
                    <a:pt x="836" y="5091"/>
                    <a:pt x="836" y="4894"/>
                    <a:pt x="935" y="4714"/>
                  </a:cubicBezTo>
                  <a:cubicBezTo>
                    <a:pt x="1086" y="4505"/>
                    <a:pt x="1310" y="4394"/>
                    <a:pt x="1545" y="4394"/>
                  </a:cubicBezTo>
                  <a:cubicBezTo>
                    <a:pt x="1642" y="4394"/>
                    <a:pt x="1741" y="4413"/>
                    <a:pt x="1836" y="4451"/>
                  </a:cubicBezTo>
                  <a:cubicBezTo>
                    <a:pt x="2295" y="4566"/>
                    <a:pt x="2541" y="5222"/>
                    <a:pt x="2230" y="5730"/>
                  </a:cubicBezTo>
                  <a:cubicBezTo>
                    <a:pt x="2081" y="6037"/>
                    <a:pt x="1710" y="6213"/>
                    <a:pt x="1328" y="6213"/>
                  </a:cubicBezTo>
                  <a:cubicBezTo>
                    <a:pt x="1079" y="6213"/>
                    <a:pt x="824" y="6138"/>
                    <a:pt x="623" y="5976"/>
                  </a:cubicBezTo>
                  <a:cubicBezTo>
                    <a:pt x="82" y="5566"/>
                    <a:pt x="115" y="4632"/>
                    <a:pt x="541" y="4058"/>
                  </a:cubicBezTo>
                  <a:cubicBezTo>
                    <a:pt x="905" y="3593"/>
                    <a:pt x="1500" y="3350"/>
                    <a:pt x="2120" y="3350"/>
                  </a:cubicBezTo>
                  <a:cubicBezTo>
                    <a:pt x="2309" y="3350"/>
                    <a:pt x="2501" y="3373"/>
                    <a:pt x="2689" y="3419"/>
                  </a:cubicBezTo>
                  <a:cubicBezTo>
                    <a:pt x="3492" y="3615"/>
                    <a:pt x="4328" y="3960"/>
                    <a:pt x="5213" y="4206"/>
                  </a:cubicBezTo>
                  <a:cubicBezTo>
                    <a:pt x="5536" y="4264"/>
                    <a:pt x="5862" y="4298"/>
                    <a:pt x="6185" y="4298"/>
                  </a:cubicBezTo>
                  <a:cubicBezTo>
                    <a:pt x="6764" y="4298"/>
                    <a:pt x="7330" y="4190"/>
                    <a:pt x="7835" y="3927"/>
                  </a:cubicBezTo>
                  <a:cubicBezTo>
                    <a:pt x="8606" y="3533"/>
                    <a:pt x="9065" y="2714"/>
                    <a:pt x="9032" y="1845"/>
                  </a:cubicBezTo>
                  <a:cubicBezTo>
                    <a:pt x="8999" y="653"/>
                    <a:pt x="7981" y="1"/>
                    <a:pt x="70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2"/>
            <p:cNvSpPr/>
            <p:nvPr/>
          </p:nvSpPr>
          <p:spPr>
            <a:xfrm>
              <a:off x="805250" y="2207975"/>
              <a:ext cx="153700" cy="154925"/>
            </a:xfrm>
            <a:custGeom>
              <a:rect b="b" l="l" r="r" t="t"/>
              <a:pathLst>
                <a:path extrusionOk="0" h="6197" w="6148">
                  <a:moveTo>
                    <a:pt x="3066" y="1"/>
                  </a:moveTo>
                  <a:cubicBezTo>
                    <a:pt x="3033" y="116"/>
                    <a:pt x="3017" y="247"/>
                    <a:pt x="3000" y="361"/>
                  </a:cubicBezTo>
                  <a:cubicBezTo>
                    <a:pt x="3000" y="361"/>
                    <a:pt x="2935" y="1263"/>
                    <a:pt x="2033" y="1394"/>
                  </a:cubicBezTo>
                  <a:cubicBezTo>
                    <a:pt x="1164" y="1509"/>
                    <a:pt x="574" y="1640"/>
                    <a:pt x="542" y="2296"/>
                  </a:cubicBezTo>
                  <a:cubicBezTo>
                    <a:pt x="511" y="2911"/>
                    <a:pt x="330" y="3238"/>
                    <a:pt x="73" y="3238"/>
                  </a:cubicBezTo>
                  <a:cubicBezTo>
                    <a:pt x="49" y="3238"/>
                    <a:pt x="25" y="3235"/>
                    <a:pt x="1" y="3230"/>
                  </a:cubicBezTo>
                  <a:lnTo>
                    <a:pt x="1" y="3230"/>
                  </a:lnTo>
                  <a:cubicBezTo>
                    <a:pt x="1" y="3230"/>
                    <a:pt x="360" y="3769"/>
                    <a:pt x="958" y="3769"/>
                  </a:cubicBezTo>
                  <a:cubicBezTo>
                    <a:pt x="1082" y="3769"/>
                    <a:pt x="1217" y="3745"/>
                    <a:pt x="1361" y="3689"/>
                  </a:cubicBezTo>
                  <a:cubicBezTo>
                    <a:pt x="2181" y="3377"/>
                    <a:pt x="2115" y="2820"/>
                    <a:pt x="2131" y="2673"/>
                  </a:cubicBezTo>
                  <a:cubicBezTo>
                    <a:pt x="2131" y="2520"/>
                    <a:pt x="2202" y="2325"/>
                    <a:pt x="2344" y="2325"/>
                  </a:cubicBezTo>
                  <a:cubicBezTo>
                    <a:pt x="2355" y="2325"/>
                    <a:pt x="2366" y="2326"/>
                    <a:pt x="2377" y="2328"/>
                  </a:cubicBezTo>
                  <a:cubicBezTo>
                    <a:pt x="2541" y="2361"/>
                    <a:pt x="2607" y="2673"/>
                    <a:pt x="2361" y="2968"/>
                  </a:cubicBezTo>
                  <a:cubicBezTo>
                    <a:pt x="2017" y="3312"/>
                    <a:pt x="1984" y="3869"/>
                    <a:pt x="2263" y="4263"/>
                  </a:cubicBezTo>
                  <a:cubicBezTo>
                    <a:pt x="2623" y="4820"/>
                    <a:pt x="3066" y="6197"/>
                    <a:pt x="3066" y="6197"/>
                  </a:cubicBezTo>
                  <a:cubicBezTo>
                    <a:pt x="3066" y="6197"/>
                    <a:pt x="3508" y="4820"/>
                    <a:pt x="3869" y="4263"/>
                  </a:cubicBezTo>
                  <a:cubicBezTo>
                    <a:pt x="4164" y="3869"/>
                    <a:pt x="4115" y="3312"/>
                    <a:pt x="3771" y="2968"/>
                  </a:cubicBezTo>
                  <a:cubicBezTo>
                    <a:pt x="3541" y="2673"/>
                    <a:pt x="3607" y="2345"/>
                    <a:pt x="3771" y="2328"/>
                  </a:cubicBezTo>
                  <a:cubicBezTo>
                    <a:pt x="3782" y="2326"/>
                    <a:pt x="3793" y="2325"/>
                    <a:pt x="3803" y="2325"/>
                  </a:cubicBezTo>
                  <a:cubicBezTo>
                    <a:pt x="3943" y="2325"/>
                    <a:pt x="4001" y="2520"/>
                    <a:pt x="4016" y="2673"/>
                  </a:cubicBezTo>
                  <a:cubicBezTo>
                    <a:pt x="4033" y="2837"/>
                    <a:pt x="3967" y="3394"/>
                    <a:pt x="4787" y="3689"/>
                  </a:cubicBezTo>
                  <a:cubicBezTo>
                    <a:pt x="4925" y="3741"/>
                    <a:pt x="5055" y="3763"/>
                    <a:pt x="5175" y="3763"/>
                  </a:cubicBezTo>
                  <a:cubicBezTo>
                    <a:pt x="5773" y="3763"/>
                    <a:pt x="6147" y="3230"/>
                    <a:pt x="6147" y="3230"/>
                  </a:cubicBezTo>
                  <a:lnTo>
                    <a:pt x="6147" y="3230"/>
                  </a:lnTo>
                  <a:cubicBezTo>
                    <a:pt x="6121" y="3235"/>
                    <a:pt x="6096" y="3238"/>
                    <a:pt x="6071" y="3238"/>
                  </a:cubicBezTo>
                  <a:cubicBezTo>
                    <a:pt x="5801" y="3238"/>
                    <a:pt x="5620" y="2911"/>
                    <a:pt x="5590" y="2296"/>
                  </a:cubicBezTo>
                  <a:cubicBezTo>
                    <a:pt x="5557" y="1640"/>
                    <a:pt x="4984" y="1509"/>
                    <a:pt x="4098" y="1394"/>
                  </a:cubicBezTo>
                  <a:cubicBezTo>
                    <a:pt x="3230" y="1263"/>
                    <a:pt x="3148" y="361"/>
                    <a:pt x="3148" y="361"/>
                  </a:cubicBezTo>
                  <a:cubicBezTo>
                    <a:pt x="3131" y="247"/>
                    <a:pt x="3099" y="132"/>
                    <a:pt x="30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2"/>
            <p:cNvSpPr/>
            <p:nvPr/>
          </p:nvSpPr>
          <p:spPr>
            <a:xfrm>
              <a:off x="908525" y="2161600"/>
              <a:ext cx="161475" cy="92725"/>
            </a:xfrm>
            <a:custGeom>
              <a:rect b="b" l="l" r="r" t="t"/>
              <a:pathLst>
                <a:path extrusionOk="0" h="3709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8"/>
                    <a:pt x="1607" y="512"/>
                  </a:cubicBezTo>
                  <a:cubicBezTo>
                    <a:pt x="2213" y="954"/>
                    <a:pt x="1836" y="1708"/>
                    <a:pt x="1738" y="2200"/>
                  </a:cubicBezTo>
                  <a:cubicBezTo>
                    <a:pt x="1639" y="2708"/>
                    <a:pt x="2361" y="2938"/>
                    <a:pt x="2721" y="3085"/>
                  </a:cubicBezTo>
                  <a:cubicBezTo>
                    <a:pt x="3082" y="3249"/>
                    <a:pt x="2901" y="3708"/>
                    <a:pt x="2901" y="3708"/>
                  </a:cubicBezTo>
                  <a:cubicBezTo>
                    <a:pt x="4229" y="2889"/>
                    <a:pt x="3377" y="1938"/>
                    <a:pt x="3147" y="1676"/>
                  </a:cubicBezTo>
                  <a:cubicBezTo>
                    <a:pt x="2958" y="1446"/>
                    <a:pt x="3081" y="1216"/>
                    <a:pt x="3259" y="1216"/>
                  </a:cubicBezTo>
                  <a:cubicBezTo>
                    <a:pt x="3296" y="1216"/>
                    <a:pt x="3337" y="1226"/>
                    <a:pt x="3377" y="1249"/>
                  </a:cubicBezTo>
                  <a:cubicBezTo>
                    <a:pt x="3623" y="1381"/>
                    <a:pt x="3262" y="1872"/>
                    <a:pt x="3934" y="2315"/>
                  </a:cubicBezTo>
                  <a:cubicBezTo>
                    <a:pt x="4104" y="2427"/>
                    <a:pt x="4264" y="2468"/>
                    <a:pt x="4409" y="2468"/>
                  </a:cubicBezTo>
                  <a:cubicBezTo>
                    <a:pt x="4837" y="2468"/>
                    <a:pt x="5131" y="2102"/>
                    <a:pt x="5131" y="2102"/>
                  </a:cubicBezTo>
                  <a:lnTo>
                    <a:pt x="5131" y="2102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44" y="2102"/>
                    <a:pt x="4948" y="1575"/>
                    <a:pt x="4770" y="1430"/>
                  </a:cubicBezTo>
                  <a:cubicBezTo>
                    <a:pt x="4696" y="1366"/>
                    <a:pt x="4601" y="1330"/>
                    <a:pt x="4504" y="1330"/>
                  </a:cubicBezTo>
                  <a:cubicBezTo>
                    <a:pt x="4450" y="1330"/>
                    <a:pt x="4396" y="1341"/>
                    <a:pt x="4344" y="1364"/>
                  </a:cubicBezTo>
                  <a:cubicBezTo>
                    <a:pt x="4300" y="1371"/>
                    <a:pt x="4258" y="1374"/>
                    <a:pt x="4218" y="1374"/>
                  </a:cubicBezTo>
                  <a:cubicBezTo>
                    <a:pt x="4063" y="1374"/>
                    <a:pt x="3954" y="1324"/>
                    <a:pt x="4032" y="1233"/>
                  </a:cubicBezTo>
                  <a:cubicBezTo>
                    <a:pt x="4064" y="1184"/>
                    <a:pt x="4100" y="1165"/>
                    <a:pt x="4151" y="1165"/>
                  </a:cubicBezTo>
                  <a:cubicBezTo>
                    <a:pt x="4285" y="1165"/>
                    <a:pt x="4521" y="1296"/>
                    <a:pt x="5032" y="1331"/>
                  </a:cubicBezTo>
                  <a:cubicBezTo>
                    <a:pt x="5068" y="1334"/>
                    <a:pt x="5103" y="1336"/>
                    <a:pt x="5138" y="1336"/>
                  </a:cubicBezTo>
                  <a:cubicBezTo>
                    <a:pt x="5903" y="1336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2" y="1030"/>
                    <a:pt x="2668" y="468"/>
                    <a:pt x="1836" y="168"/>
                  </a:cubicBezTo>
                  <a:cubicBezTo>
                    <a:pt x="1495" y="44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2"/>
            <p:cNvSpPr/>
            <p:nvPr/>
          </p:nvSpPr>
          <p:spPr>
            <a:xfrm>
              <a:off x="949900" y="2069950"/>
              <a:ext cx="90175" cy="63075"/>
            </a:xfrm>
            <a:custGeom>
              <a:rect b="b" l="l" r="r" t="t"/>
              <a:pathLst>
                <a:path extrusionOk="0" h="2523" w="3607">
                  <a:moveTo>
                    <a:pt x="2506" y="0"/>
                  </a:moveTo>
                  <a:cubicBezTo>
                    <a:pt x="1920" y="0"/>
                    <a:pt x="1243" y="125"/>
                    <a:pt x="869" y="621"/>
                  </a:cubicBezTo>
                  <a:cubicBezTo>
                    <a:pt x="1" y="1768"/>
                    <a:pt x="525" y="2522"/>
                    <a:pt x="525" y="2522"/>
                  </a:cubicBezTo>
                  <a:cubicBezTo>
                    <a:pt x="525" y="2522"/>
                    <a:pt x="361" y="2162"/>
                    <a:pt x="1394" y="2162"/>
                  </a:cubicBezTo>
                  <a:cubicBezTo>
                    <a:pt x="2427" y="2145"/>
                    <a:pt x="2312" y="1490"/>
                    <a:pt x="2263" y="1260"/>
                  </a:cubicBezTo>
                  <a:cubicBezTo>
                    <a:pt x="2181" y="1014"/>
                    <a:pt x="2246" y="752"/>
                    <a:pt x="2410" y="555"/>
                  </a:cubicBezTo>
                  <a:cubicBezTo>
                    <a:pt x="2656" y="195"/>
                    <a:pt x="3607" y="129"/>
                    <a:pt x="3607" y="129"/>
                  </a:cubicBezTo>
                  <a:cubicBezTo>
                    <a:pt x="3607" y="129"/>
                    <a:pt x="3103" y="0"/>
                    <a:pt x="25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2"/>
            <p:cNvSpPr/>
            <p:nvPr/>
          </p:nvSpPr>
          <p:spPr>
            <a:xfrm>
              <a:off x="1018750" y="2003100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61" y="541"/>
                    <a:pt x="1000" y="738"/>
                  </a:cubicBezTo>
                  <a:cubicBezTo>
                    <a:pt x="640" y="935"/>
                    <a:pt x="0" y="1344"/>
                    <a:pt x="263" y="2016"/>
                  </a:cubicBezTo>
                  <a:cubicBezTo>
                    <a:pt x="509" y="2688"/>
                    <a:pt x="1689" y="2426"/>
                    <a:pt x="2262" y="2623"/>
                  </a:cubicBezTo>
                  <a:cubicBezTo>
                    <a:pt x="2262" y="2623"/>
                    <a:pt x="1394" y="2164"/>
                    <a:pt x="1459" y="1426"/>
                  </a:cubicBezTo>
                  <a:cubicBezTo>
                    <a:pt x="1525" y="705"/>
                    <a:pt x="1443" y="164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2"/>
            <p:cNvSpPr/>
            <p:nvPr/>
          </p:nvSpPr>
          <p:spPr>
            <a:xfrm>
              <a:off x="1080225" y="2032200"/>
              <a:ext cx="79525" cy="107775"/>
            </a:xfrm>
            <a:custGeom>
              <a:rect b="b" l="l" r="r" t="t"/>
              <a:pathLst>
                <a:path extrusionOk="0" h="4311" w="3181">
                  <a:moveTo>
                    <a:pt x="377" y="0"/>
                  </a:moveTo>
                  <a:lnTo>
                    <a:pt x="377" y="0"/>
                  </a:lnTo>
                  <a:cubicBezTo>
                    <a:pt x="0" y="1344"/>
                    <a:pt x="541" y="1606"/>
                    <a:pt x="1098" y="2475"/>
                  </a:cubicBezTo>
                  <a:cubicBezTo>
                    <a:pt x="1656" y="3344"/>
                    <a:pt x="1049" y="4311"/>
                    <a:pt x="1049" y="4311"/>
                  </a:cubicBezTo>
                  <a:cubicBezTo>
                    <a:pt x="1426" y="4049"/>
                    <a:pt x="1787" y="3360"/>
                    <a:pt x="2475" y="2934"/>
                  </a:cubicBezTo>
                  <a:cubicBezTo>
                    <a:pt x="3180" y="2492"/>
                    <a:pt x="2885" y="1590"/>
                    <a:pt x="2885" y="1590"/>
                  </a:cubicBezTo>
                  <a:lnTo>
                    <a:pt x="2885" y="1590"/>
                  </a:lnTo>
                  <a:cubicBezTo>
                    <a:pt x="2847" y="1704"/>
                    <a:pt x="2751" y="1749"/>
                    <a:pt x="2589" y="1749"/>
                  </a:cubicBezTo>
                  <a:cubicBezTo>
                    <a:pt x="2541" y="1749"/>
                    <a:pt x="2486" y="1745"/>
                    <a:pt x="2426" y="1737"/>
                  </a:cubicBezTo>
                  <a:cubicBezTo>
                    <a:pt x="2398" y="1731"/>
                    <a:pt x="2371" y="1727"/>
                    <a:pt x="2344" y="1727"/>
                  </a:cubicBezTo>
                  <a:cubicBezTo>
                    <a:pt x="2119" y="1727"/>
                    <a:pt x="1943" y="1962"/>
                    <a:pt x="2016" y="2196"/>
                  </a:cubicBezTo>
                  <a:cubicBezTo>
                    <a:pt x="2082" y="2420"/>
                    <a:pt x="1937" y="2527"/>
                    <a:pt x="1792" y="2527"/>
                  </a:cubicBezTo>
                  <a:cubicBezTo>
                    <a:pt x="1757" y="2527"/>
                    <a:pt x="1721" y="2521"/>
                    <a:pt x="1688" y="2508"/>
                  </a:cubicBezTo>
                  <a:cubicBezTo>
                    <a:pt x="1541" y="2442"/>
                    <a:pt x="1541" y="2065"/>
                    <a:pt x="1754" y="1885"/>
                  </a:cubicBezTo>
                  <a:cubicBezTo>
                    <a:pt x="1984" y="1705"/>
                    <a:pt x="2115" y="1311"/>
                    <a:pt x="1934" y="688"/>
                  </a:cubicBezTo>
                  <a:cubicBezTo>
                    <a:pt x="1797" y="212"/>
                    <a:pt x="1343" y="110"/>
                    <a:pt x="1027" y="110"/>
                  </a:cubicBezTo>
                  <a:cubicBezTo>
                    <a:pt x="929" y="110"/>
                    <a:pt x="845" y="120"/>
                    <a:pt x="787" y="131"/>
                  </a:cubicBezTo>
                  <a:cubicBezTo>
                    <a:pt x="764" y="134"/>
                    <a:pt x="740" y="135"/>
                    <a:pt x="717" y="135"/>
                  </a:cubicBezTo>
                  <a:cubicBezTo>
                    <a:pt x="594" y="135"/>
                    <a:pt x="474" y="97"/>
                    <a:pt x="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2"/>
            <p:cNvSpPr/>
            <p:nvPr/>
          </p:nvSpPr>
          <p:spPr>
            <a:xfrm>
              <a:off x="1062175" y="1873650"/>
              <a:ext cx="202875" cy="202825"/>
            </a:xfrm>
            <a:custGeom>
              <a:rect b="b" l="l" r="r" t="t"/>
              <a:pathLst>
                <a:path extrusionOk="0" h="8113" w="8115">
                  <a:moveTo>
                    <a:pt x="5763" y="0"/>
                  </a:moveTo>
                  <a:cubicBezTo>
                    <a:pt x="5243" y="0"/>
                    <a:pt x="4734" y="167"/>
                    <a:pt x="4427" y="572"/>
                  </a:cubicBezTo>
                  <a:cubicBezTo>
                    <a:pt x="4115" y="998"/>
                    <a:pt x="4082" y="1556"/>
                    <a:pt x="4312" y="2031"/>
                  </a:cubicBezTo>
                  <a:cubicBezTo>
                    <a:pt x="4519" y="2446"/>
                    <a:pt x="4855" y="2593"/>
                    <a:pt x="5182" y="2593"/>
                  </a:cubicBezTo>
                  <a:cubicBezTo>
                    <a:pt x="5528" y="2593"/>
                    <a:pt x="5865" y="2429"/>
                    <a:pt x="6033" y="2244"/>
                  </a:cubicBezTo>
                  <a:cubicBezTo>
                    <a:pt x="6230" y="2031"/>
                    <a:pt x="6295" y="1752"/>
                    <a:pt x="6246" y="1490"/>
                  </a:cubicBezTo>
                  <a:cubicBezTo>
                    <a:pt x="6188" y="1162"/>
                    <a:pt x="5960" y="1022"/>
                    <a:pt x="5752" y="1022"/>
                  </a:cubicBezTo>
                  <a:cubicBezTo>
                    <a:pt x="5606" y="1022"/>
                    <a:pt x="5471" y="1090"/>
                    <a:pt x="5410" y="1212"/>
                  </a:cubicBezTo>
                  <a:cubicBezTo>
                    <a:pt x="5279" y="1490"/>
                    <a:pt x="5345" y="1851"/>
                    <a:pt x="5754" y="1916"/>
                  </a:cubicBezTo>
                  <a:cubicBezTo>
                    <a:pt x="6099" y="1966"/>
                    <a:pt x="5918" y="2392"/>
                    <a:pt x="5476" y="2506"/>
                  </a:cubicBezTo>
                  <a:cubicBezTo>
                    <a:pt x="5395" y="2527"/>
                    <a:pt x="5314" y="2537"/>
                    <a:pt x="5235" y="2537"/>
                  </a:cubicBezTo>
                  <a:cubicBezTo>
                    <a:pt x="4876" y="2537"/>
                    <a:pt x="4541" y="2334"/>
                    <a:pt x="4394" y="1998"/>
                  </a:cubicBezTo>
                  <a:cubicBezTo>
                    <a:pt x="4181" y="1556"/>
                    <a:pt x="4230" y="1031"/>
                    <a:pt x="4525" y="638"/>
                  </a:cubicBezTo>
                  <a:cubicBezTo>
                    <a:pt x="4781" y="300"/>
                    <a:pt x="5238" y="141"/>
                    <a:pt x="5712" y="141"/>
                  </a:cubicBezTo>
                  <a:cubicBezTo>
                    <a:pt x="5813" y="141"/>
                    <a:pt x="5915" y="148"/>
                    <a:pt x="6017" y="163"/>
                  </a:cubicBezTo>
                  <a:cubicBezTo>
                    <a:pt x="7230" y="294"/>
                    <a:pt x="7918" y="1998"/>
                    <a:pt x="7197" y="3146"/>
                  </a:cubicBezTo>
                  <a:cubicBezTo>
                    <a:pt x="6967" y="3506"/>
                    <a:pt x="6623" y="3801"/>
                    <a:pt x="6230" y="3998"/>
                  </a:cubicBezTo>
                  <a:cubicBezTo>
                    <a:pt x="5842" y="4164"/>
                    <a:pt x="5393" y="4247"/>
                    <a:pt x="4870" y="4247"/>
                  </a:cubicBezTo>
                  <a:cubicBezTo>
                    <a:pt x="4462" y="4247"/>
                    <a:pt x="4011" y="4197"/>
                    <a:pt x="3509" y="4096"/>
                  </a:cubicBezTo>
                  <a:cubicBezTo>
                    <a:pt x="3203" y="4035"/>
                    <a:pt x="2903" y="4005"/>
                    <a:pt x="2617" y="4005"/>
                  </a:cubicBezTo>
                  <a:cubicBezTo>
                    <a:pt x="1290" y="4005"/>
                    <a:pt x="240" y="4661"/>
                    <a:pt x="132" y="5981"/>
                  </a:cubicBezTo>
                  <a:cubicBezTo>
                    <a:pt x="1" y="7571"/>
                    <a:pt x="1050" y="8112"/>
                    <a:pt x="1050" y="8112"/>
                  </a:cubicBezTo>
                  <a:cubicBezTo>
                    <a:pt x="1050" y="8112"/>
                    <a:pt x="1034" y="8079"/>
                    <a:pt x="1017" y="8063"/>
                  </a:cubicBezTo>
                  <a:cubicBezTo>
                    <a:pt x="460" y="7424"/>
                    <a:pt x="607" y="6227"/>
                    <a:pt x="607" y="6227"/>
                  </a:cubicBezTo>
                  <a:cubicBezTo>
                    <a:pt x="706" y="5719"/>
                    <a:pt x="968" y="5244"/>
                    <a:pt x="1361" y="4900"/>
                  </a:cubicBezTo>
                  <a:cubicBezTo>
                    <a:pt x="1954" y="4460"/>
                    <a:pt x="2706" y="4378"/>
                    <a:pt x="3188" y="4378"/>
                  </a:cubicBezTo>
                  <a:cubicBezTo>
                    <a:pt x="3479" y="4378"/>
                    <a:pt x="3673" y="4408"/>
                    <a:pt x="3673" y="4408"/>
                  </a:cubicBezTo>
                  <a:cubicBezTo>
                    <a:pt x="3935" y="4441"/>
                    <a:pt x="4164" y="4457"/>
                    <a:pt x="4377" y="4473"/>
                  </a:cubicBezTo>
                  <a:cubicBezTo>
                    <a:pt x="4463" y="4477"/>
                    <a:pt x="4550" y="4480"/>
                    <a:pt x="4638" y="4480"/>
                  </a:cubicBezTo>
                  <a:cubicBezTo>
                    <a:pt x="5626" y="4480"/>
                    <a:pt x="6727" y="4207"/>
                    <a:pt x="7344" y="3244"/>
                  </a:cubicBezTo>
                  <a:cubicBezTo>
                    <a:pt x="8115" y="1982"/>
                    <a:pt x="7361" y="179"/>
                    <a:pt x="6033" y="15"/>
                  </a:cubicBezTo>
                  <a:cubicBezTo>
                    <a:pt x="5943" y="5"/>
                    <a:pt x="5853" y="0"/>
                    <a:pt x="57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2"/>
            <p:cNvSpPr/>
            <p:nvPr/>
          </p:nvSpPr>
          <p:spPr>
            <a:xfrm>
              <a:off x="1115875" y="1990100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7" y="209"/>
                    <a:pt x="170" y="202"/>
                    <a:pt x="248" y="202"/>
                  </a:cubicBezTo>
                  <a:cubicBezTo>
                    <a:pt x="735" y="202"/>
                    <a:pt x="1047" y="499"/>
                    <a:pt x="935" y="979"/>
                  </a:cubicBezTo>
                  <a:cubicBezTo>
                    <a:pt x="803" y="1405"/>
                    <a:pt x="967" y="1848"/>
                    <a:pt x="1328" y="2110"/>
                  </a:cubicBezTo>
                  <a:cubicBezTo>
                    <a:pt x="1639" y="2372"/>
                    <a:pt x="2557" y="2372"/>
                    <a:pt x="2557" y="2372"/>
                  </a:cubicBezTo>
                  <a:cubicBezTo>
                    <a:pt x="2295" y="2225"/>
                    <a:pt x="2524" y="1864"/>
                    <a:pt x="2688" y="1438"/>
                  </a:cubicBezTo>
                  <a:cubicBezTo>
                    <a:pt x="2844" y="1017"/>
                    <a:pt x="2422" y="863"/>
                    <a:pt x="2225" y="863"/>
                  </a:cubicBezTo>
                  <a:cubicBezTo>
                    <a:pt x="2215" y="863"/>
                    <a:pt x="2206" y="864"/>
                    <a:pt x="2197" y="864"/>
                  </a:cubicBezTo>
                  <a:cubicBezTo>
                    <a:pt x="2109" y="882"/>
                    <a:pt x="2035" y="900"/>
                    <a:pt x="1966" y="900"/>
                  </a:cubicBezTo>
                  <a:cubicBezTo>
                    <a:pt x="1905" y="900"/>
                    <a:pt x="1848" y="886"/>
                    <a:pt x="1787" y="848"/>
                  </a:cubicBezTo>
                  <a:cubicBezTo>
                    <a:pt x="1695" y="783"/>
                    <a:pt x="1729" y="572"/>
                    <a:pt x="1987" y="572"/>
                  </a:cubicBezTo>
                  <a:cubicBezTo>
                    <a:pt x="2053" y="572"/>
                    <a:pt x="2133" y="585"/>
                    <a:pt x="2229" y="619"/>
                  </a:cubicBezTo>
                  <a:cubicBezTo>
                    <a:pt x="2721" y="766"/>
                    <a:pt x="2574" y="1225"/>
                    <a:pt x="3295" y="1373"/>
                  </a:cubicBezTo>
                  <a:cubicBezTo>
                    <a:pt x="3352" y="1384"/>
                    <a:pt x="3406" y="1389"/>
                    <a:pt x="3457" y="1389"/>
                  </a:cubicBezTo>
                  <a:cubicBezTo>
                    <a:pt x="4058" y="1389"/>
                    <a:pt x="4203" y="641"/>
                    <a:pt x="4278" y="520"/>
                  </a:cubicBezTo>
                  <a:cubicBezTo>
                    <a:pt x="4393" y="389"/>
                    <a:pt x="4524" y="258"/>
                    <a:pt x="4655" y="143"/>
                  </a:cubicBezTo>
                  <a:lnTo>
                    <a:pt x="4655" y="143"/>
                  </a:lnTo>
                  <a:cubicBezTo>
                    <a:pt x="4455" y="267"/>
                    <a:pt x="4083" y="386"/>
                    <a:pt x="3546" y="386"/>
                  </a:cubicBezTo>
                  <a:cubicBezTo>
                    <a:pt x="3159" y="386"/>
                    <a:pt x="2687" y="324"/>
                    <a:pt x="2131" y="160"/>
                  </a:cubicBezTo>
                  <a:cubicBezTo>
                    <a:pt x="1733" y="42"/>
                    <a:pt x="1382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2"/>
            <p:cNvSpPr/>
            <p:nvPr/>
          </p:nvSpPr>
          <p:spPr>
            <a:xfrm>
              <a:off x="1122425" y="1880975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967" y="1"/>
                  </a:moveTo>
                  <a:lnTo>
                    <a:pt x="1967" y="1"/>
                  </a:lnTo>
                  <a:cubicBezTo>
                    <a:pt x="1508" y="279"/>
                    <a:pt x="1443" y="722"/>
                    <a:pt x="722" y="1328"/>
                  </a:cubicBezTo>
                  <a:cubicBezTo>
                    <a:pt x="0" y="1951"/>
                    <a:pt x="214" y="2410"/>
                    <a:pt x="361" y="2672"/>
                  </a:cubicBezTo>
                  <a:cubicBezTo>
                    <a:pt x="459" y="2804"/>
                    <a:pt x="427" y="2984"/>
                    <a:pt x="296" y="3082"/>
                  </a:cubicBezTo>
                  <a:cubicBezTo>
                    <a:pt x="1394" y="2967"/>
                    <a:pt x="1246" y="2328"/>
                    <a:pt x="1181" y="2132"/>
                  </a:cubicBezTo>
                  <a:cubicBezTo>
                    <a:pt x="1115" y="1935"/>
                    <a:pt x="1148" y="1836"/>
                    <a:pt x="1246" y="1836"/>
                  </a:cubicBezTo>
                  <a:cubicBezTo>
                    <a:pt x="1361" y="1836"/>
                    <a:pt x="1345" y="2066"/>
                    <a:pt x="1345" y="2345"/>
                  </a:cubicBezTo>
                  <a:cubicBezTo>
                    <a:pt x="1328" y="2623"/>
                    <a:pt x="1279" y="3279"/>
                    <a:pt x="2131" y="3344"/>
                  </a:cubicBezTo>
                  <a:cubicBezTo>
                    <a:pt x="2162" y="3347"/>
                    <a:pt x="2191" y="3348"/>
                    <a:pt x="2220" y="3348"/>
                  </a:cubicBezTo>
                  <a:cubicBezTo>
                    <a:pt x="2986" y="3348"/>
                    <a:pt x="3230" y="2541"/>
                    <a:pt x="3230" y="2541"/>
                  </a:cubicBezTo>
                  <a:lnTo>
                    <a:pt x="3230" y="2541"/>
                  </a:lnTo>
                  <a:cubicBezTo>
                    <a:pt x="3100" y="2576"/>
                    <a:pt x="2947" y="2601"/>
                    <a:pt x="2786" y="2601"/>
                  </a:cubicBezTo>
                  <a:cubicBezTo>
                    <a:pt x="2335" y="2601"/>
                    <a:pt x="1820" y="2401"/>
                    <a:pt x="1590" y="1640"/>
                  </a:cubicBezTo>
                  <a:cubicBezTo>
                    <a:pt x="1394" y="1066"/>
                    <a:pt x="1541" y="427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2"/>
            <p:cNvSpPr/>
            <p:nvPr/>
          </p:nvSpPr>
          <p:spPr>
            <a:xfrm>
              <a:off x="1296575" y="1774850"/>
              <a:ext cx="116000" cy="137300"/>
            </a:xfrm>
            <a:custGeom>
              <a:rect b="b" l="l" r="r" t="t"/>
              <a:pathLst>
                <a:path extrusionOk="0" h="5492" w="4640">
                  <a:moveTo>
                    <a:pt x="4345" y="0"/>
                  </a:moveTo>
                  <a:lnTo>
                    <a:pt x="4345" y="0"/>
                  </a:lnTo>
                  <a:cubicBezTo>
                    <a:pt x="4443" y="459"/>
                    <a:pt x="4328" y="935"/>
                    <a:pt x="4017" y="1295"/>
                  </a:cubicBezTo>
                  <a:cubicBezTo>
                    <a:pt x="3951" y="1377"/>
                    <a:pt x="3886" y="1443"/>
                    <a:pt x="3804" y="1508"/>
                  </a:cubicBezTo>
                  <a:cubicBezTo>
                    <a:pt x="3017" y="2066"/>
                    <a:pt x="1902" y="1787"/>
                    <a:pt x="1001" y="2426"/>
                  </a:cubicBezTo>
                  <a:cubicBezTo>
                    <a:pt x="99" y="3049"/>
                    <a:pt x="197" y="3967"/>
                    <a:pt x="181" y="4475"/>
                  </a:cubicBezTo>
                  <a:cubicBezTo>
                    <a:pt x="197" y="4819"/>
                    <a:pt x="132" y="5164"/>
                    <a:pt x="1" y="5491"/>
                  </a:cubicBezTo>
                  <a:cubicBezTo>
                    <a:pt x="312" y="5295"/>
                    <a:pt x="476" y="4934"/>
                    <a:pt x="443" y="4573"/>
                  </a:cubicBezTo>
                  <a:cubicBezTo>
                    <a:pt x="443" y="3931"/>
                    <a:pt x="515" y="3202"/>
                    <a:pt x="711" y="3202"/>
                  </a:cubicBezTo>
                  <a:cubicBezTo>
                    <a:pt x="725" y="3202"/>
                    <a:pt x="740" y="3205"/>
                    <a:pt x="755" y="3213"/>
                  </a:cubicBezTo>
                  <a:cubicBezTo>
                    <a:pt x="984" y="3311"/>
                    <a:pt x="804" y="3574"/>
                    <a:pt x="706" y="3721"/>
                  </a:cubicBezTo>
                  <a:cubicBezTo>
                    <a:pt x="624" y="3869"/>
                    <a:pt x="460" y="4541"/>
                    <a:pt x="1181" y="4950"/>
                  </a:cubicBezTo>
                  <a:cubicBezTo>
                    <a:pt x="1181" y="4950"/>
                    <a:pt x="935" y="4426"/>
                    <a:pt x="1345" y="4147"/>
                  </a:cubicBezTo>
                  <a:cubicBezTo>
                    <a:pt x="1738" y="3869"/>
                    <a:pt x="2001" y="3705"/>
                    <a:pt x="1951" y="3115"/>
                  </a:cubicBezTo>
                  <a:cubicBezTo>
                    <a:pt x="1908" y="2611"/>
                    <a:pt x="2244" y="2170"/>
                    <a:pt x="2482" y="2170"/>
                  </a:cubicBezTo>
                  <a:cubicBezTo>
                    <a:pt x="2515" y="2170"/>
                    <a:pt x="2546" y="2179"/>
                    <a:pt x="2574" y="2197"/>
                  </a:cubicBezTo>
                  <a:cubicBezTo>
                    <a:pt x="2787" y="2344"/>
                    <a:pt x="2525" y="2557"/>
                    <a:pt x="2410" y="2607"/>
                  </a:cubicBezTo>
                  <a:cubicBezTo>
                    <a:pt x="2214" y="2721"/>
                    <a:pt x="2181" y="2984"/>
                    <a:pt x="2345" y="3131"/>
                  </a:cubicBezTo>
                  <a:cubicBezTo>
                    <a:pt x="2541" y="3393"/>
                    <a:pt x="2476" y="3705"/>
                    <a:pt x="2214" y="3787"/>
                  </a:cubicBezTo>
                  <a:cubicBezTo>
                    <a:pt x="2214" y="3787"/>
                    <a:pt x="2271" y="3794"/>
                    <a:pt x="2367" y="3794"/>
                  </a:cubicBezTo>
                  <a:cubicBezTo>
                    <a:pt x="2692" y="3794"/>
                    <a:pt x="3458" y="3716"/>
                    <a:pt x="3951" y="3033"/>
                  </a:cubicBezTo>
                  <a:cubicBezTo>
                    <a:pt x="4312" y="2508"/>
                    <a:pt x="4525" y="1918"/>
                    <a:pt x="4574" y="1295"/>
                  </a:cubicBezTo>
                  <a:cubicBezTo>
                    <a:pt x="4640" y="853"/>
                    <a:pt x="4558" y="394"/>
                    <a:pt x="4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2"/>
            <p:cNvSpPr/>
            <p:nvPr/>
          </p:nvSpPr>
          <p:spPr>
            <a:xfrm>
              <a:off x="881875" y="1917825"/>
              <a:ext cx="100025" cy="218350"/>
            </a:xfrm>
            <a:custGeom>
              <a:rect b="b" l="l" r="r" t="t"/>
              <a:pathLst>
                <a:path extrusionOk="0" h="8734" w="4001">
                  <a:moveTo>
                    <a:pt x="2081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66"/>
                    <a:pt x="329" y="1821"/>
                    <a:pt x="591" y="2362"/>
                  </a:cubicBezTo>
                  <a:cubicBezTo>
                    <a:pt x="827" y="2775"/>
                    <a:pt x="1266" y="3018"/>
                    <a:pt x="1727" y="3018"/>
                  </a:cubicBezTo>
                  <a:cubicBezTo>
                    <a:pt x="1906" y="3018"/>
                    <a:pt x="2088" y="2981"/>
                    <a:pt x="2263" y="2903"/>
                  </a:cubicBezTo>
                  <a:cubicBezTo>
                    <a:pt x="2968" y="2723"/>
                    <a:pt x="3099" y="1789"/>
                    <a:pt x="2492" y="1395"/>
                  </a:cubicBezTo>
                  <a:cubicBezTo>
                    <a:pt x="2412" y="1355"/>
                    <a:pt x="2330" y="1337"/>
                    <a:pt x="2251" y="1337"/>
                  </a:cubicBezTo>
                  <a:cubicBezTo>
                    <a:pt x="1910" y="1337"/>
                    <a:pt x="1618" y="1675"/>
                    <a:pt x="1738" y="2034"/>
                  </a:cubicBezTo>
                  <a:cubicBezTo>
                    <a:pt x="1876" y="2324"/>
                    <a:pt x="2199" y="2347"/>
                    <a:pt x="2328" y="2347"/>
                  </a:cubicBezTo>
                  <a:cubicBezTo>
                    <a:pt x="2352" y="2347"/>
                    <a:pt x="2370" y="2346"/>
                    <a:pt x="2378" y="2346"/>
                  </a:cubicBezTo>
                  <a:cubicBezTo>
                    <a:pt x="2443" y="2346"/>
                    <a:pt x="2443" y="2379"/>
                    <a:pt x="2443" y="2379"/>
                  </a:cubicBezTo>
                  <a:cubicBezTo>
                    <a:pt x="2487" y="2569"/>
                    <a:pt x="2244" y="2850"/>
                    <a:pt x="1783" y="2850"/>
                  </a:cubicBezTo>
                  <a:cubicBezTo>
                    <a:pt x="1727" y="2850"/>
                    <a:pt x="1669" y="2846"/>
                    <a:pt x="1607" y="2838"/>
                  </a:cubicBezTo>
                  <a:cubicBezTo>
                    <a:pt x="1410" y="2805"/>
                    <a:pt x="1247" y="2706"/>
                    <a:pt x="1099" y="2575"/>
                  </a:cubicBezTo>
                  <a:cubicBezTo>
                    <a:pt x="411" y="1920"/>
                    <a:pt x="755" y="543"/>
                    <a:pt x="1755" y="281"/>
                  </a:cubicBezTo>
                  <a:cubicBezTo>
                    <a:pt x="1888" y="244"/>
                    <a:pt x="2024" y="227"/>
                    <a:pt x="2160" y="227"/>
                  </a:cubicBezTo>
                  <a:cubicBezTo>
                    <a:pt x="2327" y="227"/>
                    <a:pt x="2494" y="252"/>
                    <a:pt x="2656" y="297"/>
                  </a:cubicBezTo>
                  <a:cubicBezTo>
                    <a:pt x="2836" y="346"/>
                    <a:pt x="3017" y="444"/>
                    <a:pt x="3181" y="559"/>
                  </a:cubicBezTo>
                  <a:cubicBezTo>
                    <a:pt x="3525" y="838"/>
                    <a:pt x="3738" y="1264"/>
                    <a:pt x="3771" y="1707"/>
                  </a:cubicBezTo>
                  <a:cubicBezTo>
                    <a:pt x="3836" y="2444"/>
                    <a:pt x="3443" y="3182"/>
                    <a:pt x="2886" y="3723"/>
                  </a:cubicBezTo>
                  <a:cubicBezTo>
                    <a:pt x="2312" y="4247"/>
                    <a:pt x="1558" y="4559"/>
                    <a:pt x="984" y="5100"/>
                  </a:cubicBezTo>
                  <a:cubicBezTo>
                    <a:pt x="427" y="5591"/>
                    <a:pt x="83" y="6312"/>
                    <a:pt x="34" y="7066"/>
                  </a:cubicBezTo>
                  <a:cubicBezTo>
                    <a:pt x="1" y="7755"/>
                    <a:pt x="394" y="8493"/>
                    <a:pt x="1050" y="8673"/>
                  </a:cubicBezTo>
                  <a:cubicBezTo>
                    <a:pt x="1177" y="8714"/>
                    <a:pt x="1309" y="8734"/>
                    <a:pt x="1440" y="8734"/>
                  </a:cubicBezTo>
                  <a:cubicBezTo>
                    <a:pt x="1929" y="8734"/>
                    <a:pt x="2396" y="8457"/>
                    <a:pt x="2525" y="8017"/>
                  </a:cubicBezTo>
                  <a:cubicBezTo>
                    <a:pt x="2722" y="7542"/>
                    <a:pt x="2509" y="7001"/>
                    <a:pt x="2033" y="6771"/>
                  </a:cubicBezTo>
                  <a:cubicBezTo>
                    <a:pt x="1935" y="6722"/>
                    <a:pt x="1820" y="6689"/>
                    <a:pt x="1705" y="6689"/>
                  </a:cubicBezTo>
                  <a:cubicBezTo>
                    <a:pt x="1669" y="6685"/>
                    <a:pt x="1634" y="6682"/>
                    <a:pt x="1598" y="6682"/>
                  </a:cubicBezTo>
                  <a:cubicBezTo>
                    <a:pt x="1262" y="6682"/>
                    <a:pt x="957" y="6889"/>
                    <a:pt x="853" y="7230"/>
                  </a:cubicBezTo>
                  <a:cubicBezTo>
                    <a:pt x="723" y="7724"/>
                    <a:pt x="1005" y="7991"/>
                    <a:pt x="1315" y="7991"/>
                  </a:cubicBezTo>
                  <a:cubicBezTo>
                    <a:pt x="1396" y="7991"/>
                    <a:pt x="1480" y="7973"/>
                    <a:pt x="1558" y="7935"/>
                  </a:cubicBezTo>
                  <a:cubicBezTo>
                    <a:pt x="1869" y="7771"/>
                    <a:pt x="1935" y="7345"/>
                    <a:pt x="1673" y="7116"/>
                  </a:cubicBezTo>
                  <a:cubicBezTo>
                    <a:pt x="1594" y="7037"/>
                    <a:pt x="1493" y="7000"/>
                    <a:pt x="1389" y="7000"/>
                  </a:cubicBezTo>
                  <a:cubicBezTo>
                    <a:pt x="1318" y="7000"/>
                    <a:pt x="1247" y="7017"/>
                    <a:pt x="1181" y="7050"/>
                  </a:cubicBezTo>
                  <a:cubicBezTo>
                    <a:pt x="1159" y="7064"/>
                    <a:pt x="1145" y="7068"/>
                    <a:pt x="1137" y="7068"/>
                  </a:cubicBezTo>
                  <a:cubicBezTo>
                    <a:pt x="1114" y="7068"/>
                    <a:pt x="1132" y="7034"/>
                    <a:pt x="1132" y="7034"/>
                  </a:cubicBezTo>
                  <a:cubicBezTo>
                    <a:pt x="1230" y="6812"/>
                    <a:pt x="1522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37" y="6788"/>
                    <a:pt x="1919" y="6804"/>
                    <a:pt x="2001" y="6837"/>
                  </a:cubicBezTo>
                  <a:cubicBezTo>
                    <a:pt x="2459" y="7034"/>
                    <a:pt x="2656" y="7558"/>
                    <a:pt x="2459" y="8001"/>
                  </a:cubicBezTo>
                  <a:cubicBezTo>
                    <a:pt x="2320" y="8381"/>
                    <a:pt x="1916" y="8624"/>
                    <a:pt x="1475" y="8624"/>
                  </a:cubicBezTo>
                  <a:cubicBezTo>
                    <a:pt x="1346" y="8624"/>
                    <a:pt x="1213" y="8603"/>
                    <a:pt x="1083" y="8558"/>
                  </a:cubicBezTo>
                  <a:cubicBezTo>
                    <a:pt x="509" y="8394"/>
                    <a:pt x="148" y="7706"/>
                    <a:pt x="181" y="7050"/>
                  </a:cubicBezTo>
                  <a:cubicBezTo>
                    <a:pt x="230" y="6345"/>
                    <a:pt x="574" y="5673"/>
                    <a:pt x="1099" y="5198"/>
                  </a:cubicBezTo>
                  <a:cubicBezTo>
                    <a:pt x="1640" y="4706"/>
                    <a:pt x="2410" y="4428"/>
                    <a:pt x="3000" y="3837"/>
                  </a:cubicBezTo>
                  <a:cubicBezTo>
                    <a:pt x="3590" y="3280"/>
                    <a:pt x="4000" y="2493"/>
                    <a:pt x="3935" y="1690"/>
                  </a:cubicBezTo>
                  <a:cubicBezTo>
                    <a:pt x="3869" y="903"/>
                    <a:pt x="3312" y="248"/>
                    <a:pt x="2558" y="67"/>
                  </a:cubicBezTo>
                  <a:cubicBezTo>
                    <a:pt x="2399" y="22"/>
                    <a:pt x="2239" y="0"/>
                    <a:pt x="20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2"/>
            <p:cNvSpPr/>
            <p:nvPr/>
          </p:nvSpPr>
          <p:spPr>
            <a:xfrm>
              <a:off x="883925" y="2000625"/>
              <a:ext cx="42650" cy="60275"/>
            </a:xfrm>
            <a:custGeom>
              <a:rect b="b" l="l" r="r" t="t"/>
              <a:pathLst>
                <a:path extrusionOk="0" h="2411" w="1706">
                  <a:moveTo>
                    <a:pt x="1509" y="1"/>
                  </a:moveTo>
                  <a:lnTo>
                    <a:pt x="1509" y="1"/>
                  </a:lnTo>
                  <a:cubicBezTo>
                    <a:pt x="1509" y="1"/>
                    <a:pt x="1378" y="50"/>
                    <a:pt x="1345" y="165"/>
                  </a:cubicBezTo>
                  <a:cubicBezTo>
                    <a:pt x="1330" y="241"/>
                    <a:pt x="1230" y="331"/>
                    <a:pt x="1060" y="331"/>
                  </a:cubicBezTo>
                  <a:cubicBezTo>
                    <a:pt x="1046" y="331"/>
                    <a:pt x="1032" y="330"/>
                    <a:pt x="1017" y="329"/>
                  </a:cubicBezTo>
                  <a:cubicBezTo>
                    <a:pt x="837" y="329"/>
                    <a:pt x="1" y="394"/>
                    <a:pt x="50" y="2410"/>
                  </a:cubicBezTo>
                  <a:cubicBezTo>
                    <a:pt x="50" y="2410"/>
                    <a:pt x="132" y="1673"/>
                    <a:pt x="755" y="1394"/>
                  </a:cubicBezTo>
                  <a:cubicBezTo>
                    <a:pt x="1394" y="1116"/>
                    <a:pt x="1705" y="853"/>
                    <a:pt x="1591" y="476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2"/>
            <p:cNvSpPr/>
            <p:nvPr/>
          </p:nvSpPr>
          <p:spPr>
            <a:xfrm>
              <a:off x="901150" y="1822375"/>
              <a:ext cx="159825" cy="250825"/>
            </a:xfrm>
            <a:custGeom>
              <a:rect b="b" l="l" r="r" t="t"/>
              <a:pathLst>
                <a:path extrusionOk="0" h="10033" w="6393">
                  <a:moveTo>
                    <a:pt x="5245" y="1"/>
                  </a:moveTo>
                  <a:cubicBezTo>
                    <a:pt x="2885" y="656"/>
                    <a:pt x="4180" y="2181"/>
                    <a:pt x="4262" y="4410"/>
                  </a:cubicBezTo>
                  <a:cubicBezTo>
                    <a:pt x="4360" y="6262"/>
                    <a:pt x="3278" y="7983"/>
                    <a:pt x="1557" y="8688"/>
                  </a:cubicBezTo>
                  <a:cubicBezTo>
                    <a:pt x="230" y="9229"/>
                    <a:pt x="0" y="10032"/>
                    <a:pt x="0" y="10032"/>
                  </a:cubicBezTo>
                  <a:cubicBezTo>
                    <a:pt x="317" y="9500"/>
                    <a:pt x="677" y="9330"/>
                    <a:pt x="980" y="9330"/>
                  </a:cubicBezTo>
                  <a:cubicBezTo>
                    <a:pt x="1208" y="9330"/>
                    <a:pt x="1405" y="9427"/>
                    <a:pt x="1525" y="9540"/>
                  </a:cubicBezTo>
                  <a:cubicBezTo>
                    <a:pt x="1623" y="9633"/>
                    <a:pt x="1719" y="9662"/>
                    <a:pt x="1811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3"/>
                    <a:pt x="2262" y="9573"/>
                  </a:cubicBezTo>
                  <a:cubicBezTo>
                    <a:pt x="2459" y="9590"/>
                    <a:pt x="2344" y="9803"/>
                    <a:pt x="2344" y="9803"/>
                  </a:cubicBezTo>
                  <a:cubicBezTo>
                    <a:pt x="2672" y="9639"/>
                    <a:pt x="2787" y="9229"/>
                    <a:pt x="2574" y="8934"/>
                  </a:cubicBezTo>
                  <a:cubicBezTo>
                    <a:pt x="2479" y="8785"/>
                    <a:pt x="2328" y="8692"/>
                    <a:pt x="2167" y="8692"/>
                  </a:cubicBezTo>
                  <a:cubicBezTo>
                    <a:pt x="2134" y="8692"/>
                    <a:pt x="2100" y="8696"/>
                    <a:pt x="2065" y="8704"/>
                  </a:cubicBezTo>
                  <a:cubicBezTo>
                    <a:pt x="2065" y="8704"/>
                    <a:pt x="2262" y="8655"/>
                    <a:pt x="3311" y="7803"/>
                  </a:cubicBezTo>
                  <a:cubicBezTo>
                    <a:pt x="4606" y="6738"/>
                    <a:pt x="4524" y="7098"/>
                    <a:pt x="5458" y="6606"/>
                  </a:cubicBezTo>
                  <a:cubicBezTo>
                    <a:pt x="6393" y="6115"/>
                    <a:pt x="6081" y="5131"/>
                    <a:pt x="6081" y="5131"/>
                  </a:cubicBezTo>
                  <a:lnTo>
                    <a:pt x="6081" y="5131"/>
                  </a:lnTo>
                  <a:cubicBezTo>
                    <a:pt x="6036" y="5252"/>
                    <a:pt x="5976" y="5430"/>
                    <a:pt x="5514" y="5430"/>
                  </a:cubicBezTo>
                  <a:cubicBezTo>
                    <a:pt x="5476" y="5430"/>
                    <a:pt x="5436" y="5429"/>
                    <a:pt x="5393" y="5426"/>
                  </a:cubicBezTo>
                  <a:cubicBezTo>
                    <a:pt x="5366" y="5424"/>
                    <a:pt x="5340" y="5423"/>
                    <a:pt x="5313" y="5423"/>
                  </a:cubicBezTo>
                  <a:cubicBezTo>
                    <a:pt x="4952" y="5423"/>
                    <a:pt x="4629" y="5630"/>
                    <a:pt x="4491" y="5951"/>
                  </a:cubicBezTo>
                  <a:cubicBezTo>
                    <a:pt x="4426" y="6065"/>
                    <a:pt x="4327" y="6164"/>
                    <a:pt x="4213" y="6246"/>
                  </a:cubicBezTo>
                  <a:cubicBezTo>
                    <a:pt x="4557" y="5918"/>
                    <a:pt x="4606" y="5131"/>
                    <a:pt x="4721" y="4492"/>
                  </a:cubicBezTo>
                  <a:cubicBezTo>
                    <a:pt x="4819" y="3869"/>
                    <a:pt x="5114" y="4066"/>
                    <a:pt x="5672" y="3672"/>
                  </a:cubicBezTo>
                  <a:cubicBezTo>
                    <a:pt x="6245" y="3295"/>
                    <a:pt x="5934" y="2787"/>
                    <a:pt x="5885" y="2656"/>
                  </a:cubicBezTo>
                  <a:cubicBezTo>
                    <a:pt x="5852" y="2509"/>
                    <a:pt x="5852" y="2361"/>
                    <a:pt x="5901" y="2214"/>
                  </a:cubicBezTo>
                  <a:lnTo>
                    <a:pt x="5901" y="2214"/>
                  </a:lnTo>
                  <a:cubicBezTo>
                    <a:pt x="5901" y="2214"/>
                    <a:pt x="5852" y="2328"/>
                    <a:pt x="5475" y="2394"/>
                  </a:cubicBezTo>
                  <a:cubicBezTo>
                    <a:pt x="5163" y="2427"/>
                    <a:pt x="4918" y="2656"/>
                    <a:pt x="4852" y="2968"/>
                  </a:cubicBezTo>
                  <a:cubicBezTo>
                    <a:pt x="4852" y="3114"/>
                    <a:pt x="4754" y="3293"/>
                    <a:pt x="4621" y="3293"/>
                  </a:cubicBezTo>
                  <a:cubicBezTo>
                    <a:pt x="4590" y="3293"/>
                    <a:pt x="4558" y="3284"/>
                    <a:pt x="4524" y="3263"/>
                  </a:cubicBezTo>
                  <a:cubicBezTo>
                    <a:pt x="4327" y="3164"/>
                    <a:pt x="4409" y="2886"/>
                    <a:pt x="4409" y="2886"/>
                  </a:cubicBezTo>
                  <a:cubicBezTo>
                    <a:pt x="4606" y="2295"/>
                    <a:pt x="5196" y="2509"/>
                    <a:pt x="5639" y="1820"/>
                  </a:cubicBezTo>
                  <a:cubicBezTo>
                    <a:pt x="6032" y="1214"/>
                    <a:pt x="5491" y="574"/>
                    <a:pt x="5278" y="410"/>
                  </a:cubicBezTo>
                  <a:cubicBezTo>
                    <a:pt x="5163" y="296"/>
                    <a:pt x="5147" y="115"/>
                    <a:pt x="52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2"/>
            <p:cNvSpPr/>
            <p:nvPr/>
          </p:nvSpPr>
          <p:spPr>
            <a:xfrm>
              <a:off x="947850" y="2027275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2"/>
            <p:cNvSpPr/>
            <p:nvPr/>
          </p:nvSpPr>
          <p:spPr>
            <a:xfrm>
              <a:off x="945800" y="1758750"/>
              <a:ext cx="68475" cy="268550"/>
            </a:xfrm>
            <a:custGeom>
              <a:rect b="b" l="l" r="r" t="t"/>
              <a:pathLst>
                <a:path extrusionOk="0" h="10742" w="2739">
                  <a:moveTo>
                    <a:pt x="1447" y="1"/>
                  </a:moveTo>
                  <a:cubicBezTo>
                    <a:pt x="1116" y="1"/>
                    <a:pt x="776" y="124"/>
                    <a:pt x="509" y="415"/>
                  </a:cubicBezTo>
                  <a:cubicBezTo>
                    <a:pt x="165" y="857"/>
                    <a:pt x="1" y="1415"/>
                    <a:pt x="34" y="1972"/>
                  </a:cubicBezTo>
                  <a:cubicBezTo>
                    <a:pt x="50" y="2497"/>
                    <a:pt x="148" y="3021"/>
                    <a:pt x="345" y="3513"/>
                  </a:cubicBezTo>
                  <a:cubicBezTo>
                    <a:pt x="1181" y="5545"/>
                    <a:pt x="2066" y="7496"/>
                    <a:pt x="1525" y="8955"/>
                  </a:cubicBezTo>
                  <a:cubicBezTo>
                    <a:pt x="1263" y="9692"/>
                    <a:pt x="755" y="10332"/>
                    <a:pt x="83" y="10741"/>
                  </a:cubicBezTo>
                  <a:cubicBezTo>
                    <a:pt x="165" y="10692"/>
                    <a:pt x="1066" y="10299"/>
                    <a:pt x="1607" y="8971"/>
                  </a:cubicBezTo>
                  <a:cubicBezTo>
                    <a:pt x="2214" y="7496"/>
                    <a:pt x="1345" y="5463"/>
                    <a:pt x="509" y="3447"/>
                  </a:cubicBezTo>
                  <a:cubicBezTo>
                    <a:pt x="329" y="2972"/>
                    <a:pt x="230" y="2464"/>
                    <a:pt x="198" y="1956"/>
                  </a:cubicBezTo>
                  <a:cubicBezTo>
                    <a:pt x="165" y="1431"/>
                    <a:pt x="312" y="923"/>
                    <a:pt x="607" y="513"/>
                  </a:cubicBezTo>
                  <a:cubicBezTo>
                    <a:pt x="848" y="235"/>
                    <a:pt x="1168" y="116"/>
                    <a:pt x="1481" y="116"/>
                  </a:cubicBezTo>
                  <a:cubicBezTo>
                    <a:pt x="1997" y="116"/>
                    <a:pt x="2493" y="443"/>
                    <a:pt x="2574" y="923"/>
                  </a:cubicBezTo>
                  <a:cubicBezTo>
                    <a:pt x="2682" y="1448"/>
                    <a:pt x="2267" y="1929"/>
                    <a:pt x="1754" y="1929"/>
                  </a:cubicBezTo>
                  <a:cubicBezTo>
                    <a:pt x="1722" y="1929"/>
                    <a:pt x="1689" y="1927"/>
                    <a:pt x="1656" y="1923"/>
                  </a:cubicBezTo>
                  <a:lnTo>
                    <a:pt x="1640" y="1923"/>
                  </a:lnTo>
                  <a:cubicBezTo>
                    <a:pt x="1624" y="1906"/>
                    <a:pt x="1607" y="1906"/>
                    <a:pt x="1591" y="1890"/>
                  </a:cubicBezTo>
                  <a:cubicBezTo>
                    <a:pt x="1509" y="1874"/>
                    <a:pt x="1443" y="1824"/>
                    <a:pt x="1410" y="1759"/>
                  </a:cubicBezTo>
                  <a:cubicBezTo>
                    <a:pt x="1410" y="1759"/>
                    <a:pt x="1378" y="1693"/>
                    <a:pt x="1410" y="1661"/>
                  </a:cubicBezTo>
                  <a:cubicBezTo>
                    <a:pt x="1443" y="1611"/>
                    <a:pt x="1804" y="1644"/>
                    <a:pt x="1820" y="1316"/>
                  </a:cubicBezTo>
                  <a:cubicBezTo>
                    <a:pt x="1831" y="1065"/>
                    <a:pt x="1627" y="900"/>
                    <a:pt x="1418" y="900"/>
                  </a:cubicBezTo>
                  <a:cubicBezTo>
                    <a:pt x="1301" y="900"/>
                    <a:pt x="1182" y="952"/>
                    <a:pt x="1099" y="1070"/>
                  </a:cubicBezTo>
                  <a:cubicBezTo>
                    <a:pt x="902" y="1333"/>
                    <a:pt x="1165" y="1939"/>
                    <a:pt x="1689" y="1972"/>
                  </a:cubicBezTo>
                  <a:lnTo>
                    <a:pt x="1853" y="1972"/>
                  </a:lnTo>
                  <a:cubicBezTo>
                    <a:pt x="2378" y="1923"/>
                    <a:pt x="2738" y="1431"/>
                    <a:pt x="2656" y="907"/>
                  </a:cubicBezTo>
                  <a:cubicBezTo>
                    <a:pt x="2583" y="384"/>
                    <a:pt x="2029" y="1"/>
                    <a:pt x="144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2"/>
            <p:cNvSpPr/>
            <p:nvPr/>
          </p:nvSpPr>
          <p:spPr>
            <a:xfrm>
              <a:off x="655675" y="2072125"/>
              <a:ext cx="226650" cy="157950"/>
            </a:xfrm>
            <a:custGeom>
              <a:rect b="b" l="l" r="r" t="t"/>
              <a:pathLst>
                <a:path extrusionOk="0" h="6318" w="9066">
                  <a:moveTo>
                    <a:pt x="2002" y="1"/>
                  </a:moveTo>
                  <a:cubicBezTo>
                    <a:pt x="1084" y="1"/>
                    <a:pt x="66" y="653"/>
                    <a:pt x="34" y="1845"/>
                  </a:cubicBezTo>
                  <a:cubicBezTo>
                    <a:pt x="1" y="2714"/>
                    <a:pt x="476" y="3533"/>
                    <a:pt x="1230" y="3927"/>
                  </a:cubicBezTo>
                  <a:cubicBezTo>
                    <a:pt x="1746" y="4190"/>
                    <a:pt x="2316" y="4298"/>
                    <a:pt x="2896" y="4298"/>
                  </a:cubicBezTo>
                  <a:cubicBezTo>
                    <a:pt x="3220" y="4298"/>
                    <a:pt x="3546" y="4264"/>
                    <a:pt x="3869" y="4206"/>
                  </a:cubicBezTo>
                  <a:cubicBezTo>
                    <a:pt x="4754" y="3960"/>
                    <a:pt x="5574" y="3615"/>
                    <a:pt x="6377" y="3419"/>
                  </a:cubicBezTo>
                  <a:cubicBezTo>
                    <a:pt x="6574" y="3372"/>
                    <a:pt x="6773" y="3348"/>
                    <a:pt x="6969" y="3348"/>
                  </a:cubicBezTo>
                  <a:cubicBezTo>
                    <a:pt x="7590" y="3348"/>
                    <a:pt x="8175" y="3585"/>
                    <a:pt x="8524" y="4058"/>
                  </a:cubicBezTo>
                  <a:cubicBezTo>
                    <a:pt x="8950" y="4632"/>
                    <a:pt x="9000" y="5566"/>
                    <a:pt x="8459" y="5976"/>
                  </a:cubicBezTo>
                  <a:cubicBezTo>
                    <a:pt x="8258" y="6138"/>
                    <a:pt x="8003" y="6213"/>
                    <a:pt x="7753" y="6213"/>
                  </a:cubicBezTo>
                  <a:cubicBezTo>
                    <a:pt x="7369" y="6213"/>
                    <a:pt x="6995" y="6037"/>
                    <a:pt x="6836" y="5730"/>
                  </a:cubicBezTo>
                  <a:cubicBezTo>
                    <a:pt x="6525" y="5222"/>
                    <a:pt x="6770" y="4583"/>
                    <a:pt x="7229" y="4451"/>
                  </a:cubicBezTo>
                  <a:cubicBezTo>
                    <a:pt x="7325" y="4413"/>
                    <a:pt x="7425" y="4394"/>
                    <a:pt x="7523" y="4394"/>
                  </a:cubicBezTo>
                  <a:cubicBezTo>
                    <a:pt x="7762" y="4394"/>
                    <a:pt x="7992" y="4505"/>
                    <a:pt x="8131" y="4714"/>
                  </a:cubicBezTo>
                  <a:cubicBezTo>
                    <a:pt x="8229" y="4894"/>
                    <a:pt x="8246" y="5091"/>
                    <a:pt x="8180" y="5287"/>
                  </a:cubicBezTo>
                  <a:cubicBezTo>
                    <a:pt x="8166" y="5314"/>
                    <a:pt x="8108" y="5398"/>
                    <a:pt x="8051" y="5398"/>
                  </a:cubicBezTo>
                  <a:cubicBezTo>
                    <a:pt x="8039" y="5398"/>
                    <a:pt x="8027" y="5394"/>
                    <a:pt x="8016" y="5386"/>
                  </a:cubicBezTo>
                  <a:cubicBezTo>
                    <a:pt x="7967" y="5320"/>
                    <a:pt x="8016" y="4976"/>
                    <a:pt x="7656" y="4927"/>
                  </a:cubicBezTo>
                  <a:cubicBezTo>
                    <a:pt x="7641" y="4925"/>
                    <a:pt x="7626" y="4924"/>
                    <a:pt x="7612" y="4924"/>
                  </a:cubicBezTo>
                  <a:cubicBezTo>
                    <a:pt x="7269" y="4924"/>
                    <a:pt x="7162" y="5474"/>
                    <a:pt x="7508" y="5615"/>
                  </a:cubicBezTo>
                  <a:cubicBezTo>
                    <a:pt x="7578" y="5648"/>
                    <a:pt x="7651" y="5663"/>
                    <a:pt x="7724" y="5663"/>
                  </a:cubicBezTo>
                  <a:cubicBezTo>
                    <a:pt x="7943" y="5663"/>
                    <a:pt x="8155" y="5525"/>
                    <a:pt x="8229" y="5304"/>
                  </a:cubicBezTo>
                  <a:cubicBezTo>
                    <a:pt x="8229" y="5287"/>
                    <a:pt x="8229" y="5287"/>
                    <a:pt x="8229" y="5271"/>
                  </a:cubicBezTo>
                  <a:cubicBezTo>
                    <a:pt x="8229" y="5271"/>
                    <a:pt x="8229" y="5255"/>
                    <a:pt x="8246" y="5238"/>
                  </a:cubicBezTo>
                  <a:lnTo>
                    <a:pt x="8246" y="5222"/>
                  </a:lnTo>
                  <a:cubicBezTo>
                    <a:pt x="8262" y="5091"/>
                    <a:pt x="8262" y="4960"/>
                    <a:pt x="8229" y="4845"/>
                  </a:cubicBezTo>
                  <a:cubicBezTo>
                    <a:pt x="8104" y="4533"/>
                    <a:pt x="7809" y="4344"/>
                    <a:pt x="7501" y="4344"/>
                  </a:cubicBezTo>
                  <a:cubicBezTo>
                    <a:pt x="7405" y="4344"/>
                    <a:pt x="7307" y="4363"/>
                    <a:pt x="7213" y="4402"/>
                  </a:cubicBezTo>
                  <a:cubicBezTo>
                    <a:pt x="6721" y="4517"/>
                    <a:pt x="6426" y="5222"/>
                    <a:pt x="6754" y="5763"/>
                  </a:cubicBezTo>
                  <a:cubicBezTo>
                    <a:pt x="6928" y="6110"/>
                    <a:pt x="7343" y="6317"/>
                    <a:pt x="7774" y="6317"/>
                  </a:cubicBezTo>
                  <a:cubicBezTo>
                    <a:pt x="8035" y="6317"/>
                    <a:pt x="8302" y="6241"/>
                    <a:pt x="8524" y="6074"/>
                  </a:cubicBezTo>
                  <a:cubicBezTo>
                    <a:pt x="8950" y="5730"/>
                    <a:pt x="9065" y="5140"/>
                    <a:pt x="8934" y="4583"/>
                  </a:cubicBezTo>
                  <a:cubicBezTo>
                    <a:pt x="8819" y="4042"/>
                    <a:pt x="8459" y="3173"/>
                    <a:pt x="7213" y="2894"/>
                  </a:cubicBezTo>
                  <a:cubicBezTo>
                    <a:pt x="7066" y="2862"/>
                    <a:pt x="6917" y="2847"/>
                    <a:pt x="6765" y="2847"/>
                  </a:cubicBezTo>
                  <a:cubicBezTo>
                    <a:pt x="5432" y="2847"/>
                    <a:pt x="3908" y="3973"/>
                    <a:pt x="2333" y="3973"/>
                  </a:cubicBezTo>
                  <a:cubicBezTo>
                    <a:pt x="2103" y="3973"/>
                    <a:pt x="1872" y="3949"/>
                    <a:pt x="1640" y="3894"/>
                  </a:cubicBezTo>
                  <a:cubicBezTo>
                    <a:pt x="1542" y="3878"/>
                    <a:pt x="1460" y="3845"/>
                    <a:pt x="1361" y="3812"/>
                  </a:cubicBezTo>
                  <a:lnTo>
                    <a:pt x="1312" y="3796"/>
                  </a:lnTo>
                  <a:cubicBezTo>
                    <a:pt x="591" y="3419"/>
                    <a:pt x="148" y="2665"/>
                    <a:pt x="181" y="1862"/>
                  </a:cubicBezTo>
                  <a:cubicBezTo>
                    <a:pt x="203" y="744"/>
                    <a:pt x="1167" y="112"/>
                    <a:pt x="2033" y="112"/>
                  </a:cubicBezTo>
                  <a:cubicBezTo>
                    <a:pt x="2449" y="112"/>
                    <a:pt x="2843" y="258"/>
                    <a:pt x="3099" y="567"/>
                  </a:cubicBezTo>
                  <a:cubicBezTo>
                    <a:pt x="3558" y="1009"/>
                    <a:pt x="3525" y="1763"/>
                    <a:pt x="3017" y="2173"/>
                  </a:cubicBezTo>
                  <a:cubicBezTo>
                    <a:pt x="2935" y="2239"/>
                    <a:pt x="2853" y="2271"/>
                    <a:pt x="2755" y="2304"/>
                  </a:cubicBezTo>
                  <a:cubicBezTo>
                    <a:pt x="2697" y="2316"/>
                    <a:pt x="2638" y="2323"/>
                    <a:pt x="2578" y="2323"/>
                  </a:cubicBezTo>
                  <a:cubicBezTo>
                    <a:pt x="2398" y="2323"/>
                    <a:pt x="2214" y="2267"/>
                    <a:pt x="2066" y="2157"/>
                  </a:cubicBezTo>
                  <a:cubicBezTo>
                    <a:pt x="1935" y="2075"/>
                    <a:pt x="1886" y="1911"/>
                    <a:pt x="1919" y="1780"/>
                  </a:cubicBezTo>
                  <a:lnTo>
                    <a:pt x="1919" y="1780"/>
                  </a:lnTo>
                  <a:cubicBezTo>
                    <a:pt x="1994" y="1855"/>
                    <a:pt x="2098" y="1895"/>
                    <a:pt x="2202" y="1895"/>
                  </a:cubicBezTo>
                  <a:cubicBezTo>
                    <a:pt x="2256" y="1895"/>
                    <a:pt x="2310" y="1884"/>
                    <a:pt x="2361" y="1862"/>
                  </a:cubicBezTo>
                  <a:cubicBezTo>
                    <a:pt x="2591" y="1714"/>
                    <a:pt x="2525" y="1321"/>
                    <a:pt x="2214" y="1222"/>
                  </a:cubicBezTo>
                  <a:cubicBezTo>
                    <a:pt x="2185" y="1215"/>
                    <a:pt x="2157" y="1211"/>
                    <a:pt x="2130" y="1211"/>
                  </a:cubicBezTo>
                  <a:cubicBezTo>
                    <a:pt x="1787" y="1211"/>
                    <a:pt x="1508" y="1748"/>
                    <a:pt x="1902" y="2173"/>
                  </a:cubicBezTo>
                  <a:cubicBezTo>
                    <a:pt x="2060" y="2319"/>
                    <a:pt x="2262" y="2401"/>
                    <a:pt x="2470" y="2401"/>
                  </a:cubicBezTo>
                  <a:cubicBezTo>
                    <a:pt x="2543" y="2401"/>
                    <a:pt x="2616" y="2391"/>
                    <a:pt x="2689" y="2370"/>
                  </a:cubicBezTo>
                  <a:cubicBezTo>
                    <a:pt x="2722" y="2370"/>
                    <a:pt x="2755" y="2353"/>
                    <a:pt x="2787" y="2353"/>
                  </a:cubicBezTo>
                  <a:lnTo>
                    <a:pt x="2853" y="2321"/>
                  </a:lnTo>
                  <a:lnTo>
                    <a:pt x="2886" y="2321"/>
                  </a:lnTo>
                  <a:cubicBezTo>
                    <a:pt x="3050" y="2255"/>
                    <a:pt x="3181" y="2140"/>
                    <a:pt x="3263" y="2009"/>
                  </a:cubicBezTo>
                  <a:cubicBezTo>
                    <a:pt x="3590" y="1550"/>
                    <a:pt x="3558" y="911"/>
                    <a:pt x="3164" y="501"/>
                  </a:cubicBezTo>
                  <a:cubicBezTo>
                    <a:pt x="2892" y="163"/>
                    <a:pt x="2459" y="1"/>
                    <a:pt x="20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2"/>
            <p:cNvSpPr/>
            <p:nvPr/>
          </p:nvSpPr>
          <p:spPr>
            <a:xfrm>
              <a:off x="694200" y="2162025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5505" y="0"/>
                  </a:moveTo>
                  <a:cubicBezTo>
                    <a:pt x="5253" y="0"/>
                    <a:pt x="4952" y="44"/>
                    <a:pt x="4607" y="167"/>
                  </a:cubicBezTo>
                  <a:cubicBezTo>
                    <a:pt x="3773" y="468"/>
                    <a:pt x="2597" y="1022"/>
                    <a:pt x="1430" y="1022"/>
                  </a:cubicBezTo>
                  <a:cubicBezTo>
                    <a:pt x="943" y="1022"/>
                    <a:pt x="458" y="926"/>
                    <a:pt x="1" y="675"/>
                  </a:cubicBezTo>
                  <a:lnTo>
                    <a:pt x="1" y="675"/>
                  </a:lnTo>
                  <a:cubicBezTo>
                    <a:pt x="1" y="675"/>
                    <a:pt x="554" y="1319"/>
                    <a:pt x="1304" y="1319"/>
                  </a:cubicBezTo>
                  <a:cubicBezTo>
                    <a:pt x="1339" y="1319"/>
                    <a:pt x="1375" y="1317"/>
                    <a:pt x="1410" y="1314"/>
                  </a:cubicBezTo>
                  <a:cubicBezTo>
                    <a:pt x="1922" y="1279"/>
                    <a:pt x="2157" y="1148"/>
                    <a:pt x="2291" y="1148"/>
                  </a:cubicBezTo>
                  <a:cubicBezTo>
                    <a:pt x="2342" y="1148"/>
                    <a:pt x="2379" y="1167"/>
                    <a:pt x="2410" y="1216"/>
                  </a:cubicBezTo>
                  <a:cubicBezTo>
                    <a:pt x="2486" y="1304"/>
                    <a:pt x="2386" y="1364"/>
                    <a:pt x="2239" y="1364"/>
                  </a:cubicBezTo>
                  <a:cubicBezTo>
                    <a:pt x="2196" y="1364"/>
                    <a:pt x="2148" y="1358"/>
                    <a:pt x="2099" y="1347"/>
                  </a:cubicBezTo>
                  <a:cubicBezTo>
                    <a:pt x="2046" y="1329"/>
                    <a:pt x="1991" y="1320"/>
                    <a:pt x="1936" y="1320"/>
                  </a:cubicBezTo>
                  <a:cubicBezTo>
                    <a:pt x="1840" y="1320"/>
                    <a:pt x="1746" y="1350"/>
                    <a:pt x="1672" y="1413"/>
                  </a:cubicBezTo>
                  <a:cubicBezTo>
                    <a:pt x="1511" y="1574"/>
                    <a:pt x="1715" y="2085"/>
                    <a:pt x="1346" y="2085"/>
                  </a:cubicBezTo>
                  <a:cubicBezTo>
                    <a:pt x="1340" y="2085"/>
                    <a:pt x="1334" y="2085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12" y="2451"/>
                    <a:pt x="2037" y="2451"/>
                  </a:cubicBezTo>
                  <a:cubicBezTo>
                    <a:pt x="2180" y="2451"/>
                    <a:pt x="2339" y="2410"/>
                    <a:pt x="2508" y="2298"/>
                  </a:cubicBezTo>
                  <a:cubicBezTo>
                    <a:pt x="3180" y="1872"/>
                    <a:pt x="2820" y="1364"/>
                    <a:pt x="3066" y="1232"/>
                  </a:cubicBezTo>
                  <a:cubicBezTo>
                    <a:pt x="3107" y="1210"/>
                    <a:pt x="3148" y="1200"/>
                    <a:pt x="3187" y="1200"/>
                  </a:cubicBezTo>
                  <a:cubicBezTo>
                    <a:pt x="3376" y="1200"/>
                    <a:pt x="3502" y="1441"/>
                    <a:pt x="3312" y="1659"/>
                  </a:cubicBezTo>
                  <a:cubicBezTo>
                    <a:pt x="3082" y="1937"/>
                    <a:pt x="2213" y="2872"/>
                    <a:pt x="3557" y="3691"/>
                  </a:cubicBezTo>
                  <a:cubicBezTo>
                    <a:pt x="3557" y="3691"/>
                    <a:pt x="3377" y="3232"/>
                    <a:pt x="3738" y="3085"/>
                  </a:cubicBezTo>
                  <a:cubicBezTo>
                    <a:pt x="4082" y="2921"/>
                    <a:pt x="4803" y="2691"/>
                    <a:pt x="4705" y="2199"/>
                  </a:cubicBezTo>
                  <a:cubicBezTo>
                    <a:pt x="4607" y="1691"/>
                    <a:pt x="4246" y="954"/>
                    <a:pt x="4836" y="495"/>
                  </a:cubicBezTo>
                  <a:cubicBezTo>
                    <a:pt x="5189" y="237"/>
                    <a:pt x="5493" y="140"/>
                    <a:pt x="5794" y="140"/>
                  </a:cubicBezTo>
                  <a:cubicBezTo>
                    <a:pt x="6011" y="140"/>
                    <a:pt x="6226" y="190"/>
                    <a:pt x="6459" y="265"/>
                  </a:cubicBezTo>
                  <a:cubicBezTo>
                    <a:pt x="6459" y="265"/>
                    <a:pt x="6127" y="0"/>
                    <a:pt x="55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2"/>
            <p:cNvSpPr/>
            <p:nvPr/>
          </p:nvSpPr>
          <p:spPr>
            <a:xfrm>
              <a:off x="723700" y="2069950"/>
              <a:ext cx="90600" cy="63075"/>
            </a:xfrm>
            <a:custGeom>
              <a:rect b="b" l="l" r="r" t="t"/>
              <a:pathLst>
                <a:path extrusionOk="0" h="2523" w="3624">
                  <a:moveTo>
                    <a:pt x="1107" y="0"/>
                  </a:moveTo>
                  <a:cubicBezTo>
                    <a:pt x="509" y="0"/>
                    <a:pt x="1" y="129"/>
                    <a:pt x="1" y="129"/>
                  </a:cubicBezTo>
                  <a:cubicBezTo>
                    <a:pt x="1" y="129"/>
                    <a:pt x="968" y="195"/>
                    <a:pt x="1197" y="555"/>
                  </a:cubicBezTo>
                  <a:cubicBezTo>
                    <a:pt x="1378" y="752"/>
                    <a:pt x="1427" y="1014"/>
                    <a:pt x="1361" y="1260"/>
                  </a:cubicBezTo>
                  <a:cubicBezTo>
                    <a:pt x="1312" y="1490"/>
                    <a:pt x="1197" y="2145"/>
                    <a:pt x="2230" y="2162"/>
                  </a:cubicBezTo>
                  <a:cubicBezTo>
                    <a:pt x="3263" y="2162"/>
                    <a:pt x="3099" y="2522"/>
                    <a:pt x="3099" y="2522"/>
                  </a:cubicBezTo>
                  <a:cubicBezTo>
                    <a:pt x="3099" y="2522"/>
                    <a:pt x="3623" y="1768"/>
                    <a:pt x="2738" y="621"/>
                  </a:cubicBezTo>
                  <a:cubicBezTo>
                    <a:pt x="2372" y="125"/>
                    <a:pt x="1696" y="0"/>
                    <a:pt x="11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2"/>
            <p:cNvSpPr/>
            <p:nvPr/>
          </p:nvSpPr>
          <p:spPr>
            <a:xfrm>
              <a:off x="688475" y="2003100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15" y="0"/>
                  </a:moveTo>
                  <a:cubicBezTo>
                    <a:pt x="836" y="164"/>
                    <a:pt x="738" y="705"/>
                    <a:pt x="803" y="1426"/>
                  </a:cubicBezTo>
                  <a:cubicBezTo>
                    <a:pt x="869" y="2164"/>
                    <a:pt x="0" y="2606"/>
                    <a:pt x="0" y="2606"/>
                  </a:cubicBezTo>
                  <a:cubicBezTo>
                    <a:pt x="590" y="2426"/>
                    <a:pt x="1770" y="2688"/>
                    <a:pt x="2016" y="2016"/>
                  </a:cubicBezTo>
                  <a:cubicBezTo>
                    <a:pt x="2262" y="1361"/>
                    <a:pt x="1639" y="935"/>
                    <a:pt x="1279" y="738"/>
                  </a:cubicBezTo>
                  <a:cubicBezTo>
                    <a:pt x="918" y="541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2"/>
            <p:cNvSpPr/>
            <p:nvPr/>
          </p:nvSpPr>
          <p:spPr>
            <a:xfrm>
              <a:off x="604450" y="2032200"/>
              <a:ext cx="79125" cy="107775"/>
            </a:xfrm>
            <a:custGeom>
              <a:rect b="b" l="l" r="r" t="t"/>
              <a:pathLst>
                <a:path extrusionOk="0" h="4311" w="3165">
                  <a:moveTo>
                    <a:pt x="2787" y="0"/>
                  </a:moveTo>
                  <a:lnTo>
                    <a:pt x="2787" y="0"/>
                  </a:lnTo>
                  <a:cubicBezTo>
                    <a:pt x="2691" y="97"/>
                    <a:pt x="2571" y="135"/>
                    <a:pt x="2448" y="135"/>
                  </a:cubicBezTo>
                  <a:cubicBezTo>
                    <a:pt x="2424" y="135"/>
                    <a:pt x="2401" y="134"/>
                    <a:pt x="2378" y="131"/>
                  </a:cubicBezTo>
                  <a:cubicBezTo>
                    <a:pt x="2316" y="120"/>
                    <a:pt x="2228" y="110"/>
                    <a:pt x="2129" y="110"/>
                  </a:cubicBezTo>
                  <a:cubicBezTo>
                    <a:pt x="1805" y="110"/>
                    <a:pt x="1352" y="212"/>
                    <a:pt x="1214" y="688"/>
                  </a:cubicBezTo>
                  <a:cubicBezTo>
                    <a:pt x="1017" y="1311"/>
                    <a:pt x="1165" y="1705"/>
                    <a:pt x="1378" y="1885"/>
                  </a:cubicBezTo>
                  <a:cubicBezTo>
                    <a:pt x="1607" y="2065"/>
                    <a:pt x="1607" y="2442"/>
                    <a:pt x="1443" y="2491"/>
                  </a:cubicBezTo>
                  <a:cubicBezTo>
                    <a:pt x="1407" y="2509"/>
                    <a:pt x="1371" y="2518"/>
                    <a:pt x="1336" y="2518"/>
                  </a:cubicBezTo>
                  <a:cubicBezTo>
                    <a:pt x="1179" y="2518"/>
                    <a:pt x="1048" y="2354"/>
                    <a:pt x="1115" y="2180"/>
                  </a:cubicBezTo>
                  <a:cubicBezTo>
                    <a:pt x="1192" y="1950"/>
                    <a:pt x="1011" y="1734"/>
                    <a:pt x="786" y="1734"/>
                  </a:cubicBezTo>
                  <a:cubicBezTo>
                    <a:pt x="770" y="1734"/>
                    <a:pt x="754" y="1735"/>
                    <a:pt x="738" y="1737"/>
                  </a:cubicBezTo>
                  <a:cubicBezTo>
                    <a:pt x="678" y="1745"/>
                    <a:pt x="624" y="1749"/>
                    <a:pt x="575" y="1749"/>
                  </a:cubicBezTo>
                  <a:cubicBezTo>
                    <a:pt x="414" y="1749"/>
                    <a:pt x="317" y="1704"/>
                    <a:pt x="279" y="1590"/>
                  </a:cubicBezTo>
                  <a:lnTo>
                    <a:pt x="279" y="1590"/>
                  </a:lnTo>
                  <a:cubicBezTo>
                    <a:pt x="279" y="1590"/>
                    <a:pt x="1" y="2492"/>
                    <a:pt x="689" y="2934"/>
                  </a:cubicBezTo>
                  <a:cubicBezTo>
                    <a:pt x="1378" y="3360"/>
                    <a:pt x="1722" y="4049"/>
                    <a:pt x="2115" y="4311"/>
                  </a:cubicBezTo>
                  <a:cubicBezTo>
                    <a:pt x="2115" y="4311"/>
                    <a:pt x="1509" y="3360"/>
                    <a:pt x="2066" y="2491"/>
                  </a:cubicBezTo>
                  <a:cubicBezTo>
                    <a:pt x="2623" y="1606"/>
                    <a:pt x="3164" y="1344"/>
                    <a:pt x="27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2"/>
            <p:cNvSpPr/>
            <p:nvPr/>
          </p:nvSpPr>
          <p:spPr>
            <a:xfrm>
              <a:off x="498725" y="1873675"/>
              <a:ext cx="202825" cy="202800"/>
            </a:xfrm>
            <a:custGeom>
              <a:rect b="b" l="l" r="r" t="t"/>
              <a:pathLst>
                <a:path extrusionOk="0" h="8112" w="8113">
                  <a:moveTo>
                    <a:pt x="2344" y="0"/>
                  </a:moveTo>
                  <a:cubicBezTo>
                    <a:pt x="2257" y="0"/>
                    <a:pt x="2170" y="5"/>
                    <a:pt x="2083" y="14"/>
                  </a:cubicBezTo>
                  <a:cubicBezTo>
                    <a:pt x="771" y="178"/>
                    <a:pt x="1" y="1981"/>
                    <a:pt x="788" y="3227"/>
                  </a:cubicBezTo>
                  <a:cubicBezTo>
                    <a:pt x="1402" y="4216"/>
                    <a:pt x="2497" y="4479"/>
                    <a:pt x="3482" y="4479"/>
                  </a:cubicBezTo>
                  <a:cubicBezTo>
                    <a:pt x="3574" y="4479"/>
                    <a:pt x="3665" y="4477"/>
                    <a:pt x="3754" y="4472"/>
                  </a:cubicBezTo>
                  <a:cubicBezTo>
                    <a:pt x="3968" y="4472"/>
                    <a:pt x="4197" y="4440"/>
                    <a:pt x="4459" y="4407"/>
                  </a:cubicBezTo>
                  <a:cubicBezTo>
                    <a:pt x="4459" y="4407"/>
                    <a:pt x="4647" y="4377"/>
                    <a:pt x="4932" y="4377"/>
                  </a:cubicBezTo>
                  <a:cubicBezTo>
                    <a:pt x="5413" y="4377"/>
                    <a:pt x="6173" y="4462"/>
                    <a:pt x="6771" y="4915"/>
                  </a:cubicBezTo>
                  <a:cubicBezTo>
                    <a:pt x="7164" y="5243"/>
                    <a:pt x="7426" y="5718"/>
                    <a:pt x="7508" y="6226"/>
                  </a:cubicBezTo>
                  <a:cubicBezTo>
                    <a:pt x="7508" y="6226"/>
                    <a:pt x="7688" y="7423"/>
                    <a:pt x="7098" y="8078"/>
                  </a:cubicBezTo>
                  <a:cubicBezTo>
                    <a:pt x="7098" y="8078"/>
                    <a:pt x="7082" y="8095"/>
                    <a:pt x="7082" y="8111"/>
                  </a:cubicBezTo>
                  <a:lnTo>
                    <a:pt x="7082" y="8111"/>
                  </a:lnTo>
                  <a:cubicBezTo>
                    <a:pt x="7098" y="8094"/>
                    <a:pt x="8113" y="7546"/>
                    <a:pt x="7983" y="5980"/>
                  </a:cubicBezTo>
                  <a:cubicBezTo>
                    <a:pt x="7875" y="4654"/>
                    <a:pt x="6817" y="4010"/>
                    <a:pt x="5492" y="4010"/>
                  </a:cubicBezTo>
                  <a:cubicBezTo>
                    <a:pt x="5212" y="4010"/>
                    <a:pt x="4920" y="4038"/>
                    <a:pt x="4623" y="4095"/>
                  </a:cubicBezTo>
                  <a:cubicBezTo>
                    <a:pt x="4114" y="4196"/>
                    <a:pt x="3658" y="4246"/>
                    <a:pt x="3249" y="4246"/>
                  </a:cubicBezTo>
                  <a:cubicBezTo>
                    <a:pt x="2723" y="4246"/>
                    <a:pt x="2273" y="4163"/>
                    <a:pt x="1886" y="3997"/>
                  </a:cubicBezTo>
                  <a:cubicBezTo>
                    <a:pt x="1492" y="3800"/>
                    <a:pt x="1165" y="3505"/>
                    <a:pt x="919" y="3145"/>
                  </a:cubicBezTo>
                  <a:cubicBezTo>
                    <a:pt x="198" y="1997"/>
                    <a:pt x="902" y="293"/>
                    <a:pt x="2099" y="162"/>
                  </a:cubicBezTo>
                  <a:cubicBezTo>
                    <a:pt x="2200" y="147"/>
                    <a:pt x="2302" y="140"/>
                    <a:pt x="2404" y="140"/>
                  </a:cubicBezTo>
                  <a:cubicBezTo>
                    <a:pt x="2878" y="140"/>
                    <a:pt x="3337" y="299"/>
                    <a:pt x="3607" y="637"/>
                  </a:cubicBezTo>
                  <a:cubicBezTo>
                    <a:pt x="3886" y="1030"/>
                    <a:pt x="3935" y="1555"/>
                    <a:pt x="3738" y="1997"/>
                  </a:cubicBezTo>
                  <a:cubicBezTo>
                    <a:pt x="3579" y="2329"/>
                    <a:pt x="3248" y="2542"/>
                    <a:pt x="2893" y="2542"/>
                  </a:cubicBezTo>
                  <a:cubicBezTo>
                    <a:pt x="2809" y="2542"/>
                    <a:pt x="2724" y="2531"/>
                    <a:pt x="2640" y="2505"/>
                  </a:cubicBezTo>
                  <a:cubicBezTo>
                    <a:pt x="2214" y="2407"/>
                    <a:pt x="2033" y="1965"/>
                    <a:pt x="2361" y="1915"/>
                  </a:cubicBezTo>
                  <a:cubicBezTo>
                    <a:pt x="2771" y="1850"/>
                    <a:pt x="2853" y="1506"/>
                    <a:pt x="2705" y="1211"/>
                  </a:cubicBezTo>
                  <a:cubicBezTo>
                    <a:pt x="2652" y="1089"/>
                    <a:pt x="2517" y="1021"/>
                    <a:pt x="2371" y="1021"/>
                  </a:cubicBezTo>
                  <a:cubicBezTo>
                    <a:pt x="2161" y="1021"/>
                    <a:pt x="1927" y="1161"/>
                    <a:pt x="1869" y="1489"/>
                  </a:cubicBezTo>
                  <a:cubicBezTo>
                    <a:pt x="1820" y="1768"/>
                    <a:pt x="1902" y="2047"/>
                    <a:pt x="2083" y="2243"/>
                  </a:cubicBezTo>
                  <a:cubicBezTo>
                    <a:pt x="2251" y="2428"/>
                    <a:pt x="2588" y="2592"/>
                    <a:pt x="2935" y="2592"/>
                  </a:cubicBezTo>
                  <a:cubicBezTo>
                    <a:pt x="3265" y="2592"/>
                    <a:pt x="3605" y="2445"/>
                    <a:pt x="3820" y="2030"/>
                  </a:cubicBezTo>
                  <a:cubicBezTo>
                    <a:pt x="4050" y="1555"/>
                    <a:pt x="4000" y="997"/>
                    <a:pt x="3689" y="571"/>
                  </a:cubicBezTo>
                  <a:cubicBezTo>
                    <a:pt x="3393" y="177"/>
                    <a:pt x="2879" y="0"/>
                    <a:pt x="2344" y="0"/>
                  </a:cubicBezTo>
                  <a:close/>
                  <a:moveTo>
                    <a:pt x="7082" y="8111"/>
                  </a:moveTo>
                  <a:cubicBezTo>
                    <a:pt x="7082" y="8111"/>
                    <a:pt x="7082" y="8111"/>
                    <a:pt x="7082" y="8111"/>
                  </a:cubicBezTo>
                  <a:cubicBezTo>
                    <a:pt x="7082" y="8111"/>
                    <a:pt x="7082" y="8111"/>
                    <a:pt x="7082" y="811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2"/>
            <p:cNvSpPr/>
            <p:nvPr/>
          </p:nvSpPr>
          <p:spPr>
            <a:xfrm>
              <a:off x="531525" y="1990100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3570" y="0"/>
                  </a:moveTo>
                  <a:cubicBezTo>
                    <a:pt x="3274" y="0"/>
                    <a:pt x="2923" y="42"/>
                    <a:pt x="2524" y="160"/>
                  </a:cubicBezTo>
                  <a:cubicBezTo>
                    <a:pt x="1969" y="324"/>
                    <a:pt x="1499" y="386"/>
                    <a:pt x="1115" y="386"/>
                  </a:cubicBezTo>
                  <a:cubicBezTo>
                    <a:pt x="580" y="386"/>
                    <a:pt x="210" y="267"/>
                    <a:pt x="0" y="143"/>
                  </a:cubicBezTo>
                  <a:lnTo>
                    <a:pt x="0" y="143"/>
                  </a:lnTo>
                  <a:cubicBezTo>
                    <a:pt x="131" y="258"/>
                    <a:pt x="262" y="389"/>
                    <a:pt x="377" y="520"/>
                  </a:cubicBezTo>
                  <a:cubicBezTo>
                    <a:pt x="453" y="641"/>
                    <a:pt x="598" y="1389"/>
                    <a:pt x="1199" y="1389"/>
                  </a:cubicBezTo>
                  <a:cubicBezTo>
                    <a:pt x="1249" y="1389"/>
                    <a:pt x="1303" y="1384"/>
                    <a:pt x="1361" y="1373"/>
                  </a:cubicBezTo>
                  <a:cubicBezTo>
                    <a:pt x="2082" y="1225"/>
                    <a:pt x="1934" y="766"/>
                    <a:pt x="2426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4" y="782"/>
                    <a:pt x="2869" y="848"/>
                  </a:cubicBezTo>
                  <a:cubicBezTo>
                    <a:pt x="2808" y="894"/>
                    <a:pt x="2750" y="908"/>
                    <a:pt x="2689" y="908"/>
                  </a:cubicBezTo>
                  <a:cubicBezTo>
                    <a:pt x="2620" y="908"/>
                    <a:pt x="2546" y="890"/>
                    <a:pt x="2459" y="881"/>
                  </a:cubicBezTo>
                  <a:cubicBezTo>
                    <a:pt x="2444" y="878"/>
                    <a:pt x="2427" y="877"/>
                    <a:pt x="2409" y="877"/>
                  </a:cubicBezTo>
                  <a:cubicBezTo>
                    <a:pt x="2205" y="877"/>
                    <a:pt x="1817" y="1047"/>
                    <a:pt x="1967" y="1438"/>
                  </a:cubicBezTo>
                  <a:cubicBezTo>
                    <a:pt x="2131" y="1881"/>
                    <a:pt x="2377" y="2225"/>
                    <a:pt x="2115" y="2372"/>
                  </a:cubicBezTo>
                  <a:cubicBezTo>
                    <a:pt x="2115" y="2372"/>
                    <a:pt x="3033" y="2372"/>
                    <a:pt x="3344" y="2110"/>
                  </a:cubicBezTo>
                  <a:cubicBezTo>
                    <a:pt x="3688" y="1864"/>
                    <a:pt x="3852" y="1405"/>
                    <a:pt x="3721" y="996"/>
                  </a:cubicBezTo>
                  <a:cubicBezTo>
                    <a:pt x="3622" y="501"/>
                    <a:pt x="3937" y="202"/>
                    <a:pt x="4414" y="202"/>
                  </a:cubicBezTo>
                  <a:cubicBezTo>
                    <a:pt x="4491" y="202"/>
                    <a:pt x="4571" y="209"/>
                    <a:pt x="4655" y="225"/>
                  </a:cubicBezTo>
                  <a:cubicBezTo>
                    <a:pt x="4655" y="225"/>
                    <a:pt x="4262" y="0"/>
                    <a:pt x="35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2"/>
            <p:cNvSpPr/>
            <p:nvPr/>
          </p:nvSpPr>
          <p:spPr>
            <a:xfrm>
              <a:off x="561425" y="1880575"/>
              <a:ext cx="80350" cy="83700"/>
            </a:xfrm>
            <a:custGeom>
              <a:rect b="b" l="l" r="r" t="t"/>
              <a:pathLst>
                <a:path extrusionOk="0" h="3348" w="3214">
                  <a:moveTo>
                    <a:pt x="1246" y="0"/>
                  </a:moveTo>
                  <a:cubicBezTo>
                    <a:pt x="1689" y="443"/>
                    <a:pt x="1820" y="1082"/>
                    <a:pt x="1640" y="1656"/>
                  </a:cubicBezTo>
                  <a:cubicBezTo>
                    <a:pt x="1398" y="2417"/>
                    <a:pt x="880" y="2617"/>
                    <a:pt x="434" y="2617"/>
                  </a:cubicBezTo>
                  <a:cubicBezTo>
                    <a:pt x="275" y="2617"/>
                    <a:pt x="126" y="2592"/>
                    <a:pt x="1" y="2557"/>
                  </a:cubicBezTo>
                  <a:lnTo>
                    <a:pt x="1" y="2557"/>
                  </a:lnTo>
                  <a:cubicBezTo>
                    <a:pt x="1" y="2557"/>
                    <a:pt x="229" y="3348"/>
                    <a:pt x="1007" y="3348"/>
                  </a:cubicBezTo>
                  <a:cubicBezTo>
                    <a:pt x="1037" y="3348"/>
                    <a:pt x="1067" y="3347"/>
                    <a:pt x="1099" y="3344"/>
                  </a:cubicBezTo>
                  <a:cubicBezTo>
                    <a:pt x="1935" y="3279"/>
                    <a:pt x="1886" y="2639"/>
                    <a:pt x="1869" y="2344"/>
                  </a:cubicBezTo>
                  <a:cubicBezTo>
                    <a:pt x="1869" y="2066"/>
                    <a:pt x="1853" y="1836"/>
                    <a:pt x="1968" y="1836"/>
                  </a:cubicBezTo>
                  <a:cubicBezTo>
                    <a:pt x="2066" y="1836"/>
                    <a:pt x="2099" y="1951"/>
                    <a:pt x="2033" y="2148"/>
                  </a:cubicBezTo>
                  <a:cubicBezTo>
                    <a:pt x="1968" y="2344"/>
                    <a:pt x="1820" y="2983"/>
                    <a:pt x="2918" y="3098"/>
                  </a:cubicBezTo>
                  <a:cubicBezTo>
                    <a:pt x="2787" y="3000"/>
                    <a:pt x="2755" y="2820"/>
                    <a:pt x="2853" y="2688"/>
                  </a:cubicBezTo>
                  <a:cubicBezTo>
                    <a:pt x="3000" y="2426"/>
                    <a:pt x="3213" y="1967"/>
                    <a:pt x="2476" y="1344"/>
                  </a:cubicBezTo>
                  <a:cubicBezTo>
                    <a:pt x="1755" y="738"/>
                    <a:pt x="1689" y="295"/>
                    <a:pt x="1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2"/>
            <p:cNvSpPr/>
            <p:nvPr/>
          </p:nvSpPr>
          <p:spPr>
            <a:xfrm>
              <a:off x="478250" y="1761175"/>
              <a:ext cx="37725" cy="191550"/>
            </a:xfrm>
            <a:custGeom>
              <a:rect b="b" l="l" r="r" t="t"/>
              <a:pathLst>
                <a:path extrusionOk="0" h="7662" w="1509">
                  <a:moveTo>
                    <a:pt x="620" y="0"/>
                  </a:moveTo>
                  <a:cubicBezTo>
                    <a:pt x="553" y="0"/>
                    <a:pt x="483" y="16"/>
                    <a:pt x="410" y="56"/>
                  </a:cubicBezTo>
                  <a:cubicBezTo>
                    <a:pt x="0" y="285"/>
                    <a:pt x="328" y="842"/>
                    <a:pt x="590" y="1105"/>
                  </a:cubicBezTo>
                  <a:cubicBezTo>
                    <a:pt x="689" y="1203"/>
                    <a:pt x="754" y="1482"/>
                    <a:pt x="787" y="1859"/>
                  </a:cubicBezTo>
                  <a:cubicBezTo>
                    <a:pt x="836" y="2580"/>
                    <a:pt x="803" y="3285"/>
                    <a:pt x="722" y="4006"/>
                  </a:cubicBezTo>
                  <a:cubicBezTo>
                    <a:pt x="590" y="5366"/>
                    <a:pt x="754" y="7137"/>
                    <a:pt x="1459" y="7661"/>
                  </a:cubicBezTo>
                  <a:cubicBezTo>
                    <a:pt x="1459" y="7661"/>
                    <a:pt x="803" y="7055"/>
                    <a:pt x="951" y="5170"/>
                  </a:cubicBezTo>
                  <a:cubicBezTo>
                    <a:pt x="1049" y="3989"/>
                    <a:pt x="1410" y="2826"/>
                    <a:pt x="1476" y="1859"/>
                  </a:cubicBezTo>
                  <a:cubicBezTo>
                    <a:pt x="1508" y="1301"/>
                    <a:pt x="1459" y="793"/>
                    <a:pt x="1180" y="383"/>
                  </a:cubicBezTo>
                  <a:cubicBezTo>
                    <a:pt x="1180" y="383"/>
                    <a:pt x="944" y="0"/>
                    <a:pt x="6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2"/>
            <p:cNvSpPr/>
            <p:nvPr/>
          </p:nvSpPr>
          <p:spPr>
            <a:xfrm>
              <a:off x="351225" y="1775250"/>
              <a:ext cx="115975" cy="137300"/>
            </a:xfrm>
            <a:custGeom>
              <a:rect b="b" l="l" r="r" t="t"/>
              <a:pathLst>
                <a:path extrusionOk="0" h="5492" w="4639">
                  <a:moveTo>
                    <a:pt x="295" y="1"/>
                  </a:moveTo>
                  <a:lnTo>
                    <a:pt x="295" y="1"/>
                  </a:lnTo>
                  <a:cubicBezTo>
                    <a:pt x="82" y="410"/>
                    <a:pt x="0" y="853"/>
                    <a:pt x="49" y="1312"/>
                  </a:cubicBezTo>
                  <a:cubicBezTo>
                    <a:pt x="115" y="1918"/>
                    <a:pt x="328" y="2509"/>
                    <a:pt x="688" y="3033"/>
                  </a:cubicBezTo>
                  <a:cubicBezTo>
                    <a:pt x="1169" y="3716"/>
                    <a:pt x="1942" y="3794"/>
                    <a:pt x="2270" y="3794"/>
                  </a:cubicBezTo>
                  <a:cubicBezTo>
                    <a:pt x="2368" y="3794"/>
                    <a:pt x="2426" y="3787"/>
                    <a:pt x="2426" y="3787"/>
                  </a:cubicBezTo>
                  <a:cubicBezTo>
                    <a:pt x="2147" y="3705"/>
                    <a:pt x="2098" y="3377"/>
                    <a:pt x="2295" y="3131"/>
                  </a:cubicBezTo>
                  <a:cubicBezTo>
                    <a:pt x="2442" y="2984"/>
                    <a:pt x="2410" y="2738"/>
                    <a:pt x="2246" y="2623"/>
                  </a:cubicBezTo>
                  <a:cubicBezTo>
                    <a:pt x="2114" y="2558"/>
                    <a:pt x="1852" y="2345"/>
                    <a:pt x="2082" y="2214"/>
                  </a:cubicBezTo>
                  <a:cubicBezTo>
                    <a:pt x="2108" y="2196"/>
                    <a:pt x="2137" y="2187"/>
                    <a:pt x="2169" y="2187"/>
                  </a:cubicBezTo>
                  <a:cubicBezTo>
                    <a:pt x="2395" y="2187"/>
                    <a:pt x="2731" y="2628"/>
                    <a:pt x="2688" y="3131"/>
                  </a:cubicBezTo>
                  <a:cubicBezTo>
                    <a:pt x="2639" y="3705"/>
                    <a:pt x="2901" y="3853"/>
                    <a:pt x="3311" y="4148"/>
                  </a:cubicBezTo>
                  <a:cubicBezTo>
                    <a:pt x="3721" y="4426"/>
                    <a:pt x="3475" y="4951"/>
                    <a:pt x="3475" y="4951"/>
                  </a:cubicBezTo>
                  <a:cubicBezTo>
                    <a:pt x="4180" y="4541"/>
                    <a:pt x="4016" y="3869"/>
                    <a:pt x="3934" y="3722"/>
                  </a:cubicBezTo>
                  <a:cubicBezTo>
                    <a:pt x="3852" y="3558"/>
                    <a:pt x="3672" y="3312"/>
                    <a:pt x="3885" y="3197"/>
                  </a:cubicBezTo>
                  <a:cubicBezTo>
                    <a:pt x="3898" y="3191"/>
                    <a:pt x="3911" y="3189"/>
                    <a:pt x="3923" y="3189"/>
                  </a:cubicBezTo>
                  <a:cubicBezTo>
                    <a:pt x="4125" y="3189"/>
                    <a:pt x="4212" y="3924"/>
                    <a:pt x="4196" y="4557"/>
                  </a:cubicBezTo>
                  <a:cubicBezTo>
                    <a:pt x="4163" y="4934"/>
                    <a:pt x="4344" y="5279"/>
                    <a:pt x="4639" y="5492"/>
                  </a:cubicBezTo>
                  <a:cubicBezTo>
                    <a:pt x="4508" y="5164"/>
                    <a:pt x="4442" y="4803"/>
                    <a:pt x="4458" y="4459"/>
                  </a:cubicBezTo>
                  <a:cubicBezTo>
                    <a:pt x="4458" y="3951"/>
                    <a:pt x="4540" y="3033"/>
                    <a:pt x="3639" y="2410"/>
                  </a:cubicBezTo>
                  <a:cubicBezTo>
                    <a:pt x="2737" y="1804"/>
                    <a:pt x="1623" y="2066"/>
                    <a:pt x="836" y="1492"/>
                  </a:cubicBezTo>
                  <a:cubicBezTo>
                    <a:pt x="754" y="1443"/>
                    <a:pt x="688" y="1378"/>
                    <a:pt x="623" y="1312"/>
                  </a:cubicBezTo>
                  <a:cubicBezTo>
                    <a:pt x="311" y="951"/>
                    <a:pt x="180" y="460"/>
                    <a:pt x="29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2"/>
            <p:cNvSpPr/>
            <p:nvPr/>
          </p:nvSpPr>
          <p:spPr>
            <a:xfrm>
              <a:off x="782300" y="1917225"/>
              <a:ext cx="99600" cy="219125"/>
            </a:xfrm>
            <a:custGeom>
              <a:rect b="b" l="l" r="r" t="t"/>
              <a:pathLst>
                <a:path extrusionOk="0" h="8765" w="3984">
                  <a:moveTo>
                    <a:pt x="1894" y="0"/>
                  </a:moveTo>
                  <a:cubicBezTo>
                    <a:pt x="1745" y="0"/>
                    <a:pt x="1593" y="19"/>
                    <a:pt x="1443" y="59"/>
                  </a:cubicBezTo>
                  <a:cubicBezTo>
                    <a:pt x="689" y="255"/>
                    <a:pt x="132" y="911"/>
                    <a:pt x="66" y="1698"/>
                  </a:cubicBezTo>
                  <a:cubicBezTo>
                    <a:pt x="1" y="2485"/>
                    <a:pt x="410" y="3288"/>
                    <a:pt x="1001" y="3829"/>
                  </a:cubicBezTo>
                  <a:cubicBezTo>
                    <a:pt x="1591" y="4419"/>
                    <a:pt x="2361" y="4714"/>
                    <a:pt x="2902" y="5206"/>
                  </a:cubicBezTo>
                  <a:cubicBezTo>
                    <a:pt x="3426" y="5681"/>
                    <a:pt x="3771" y="6353"/>
                    <a:pt x="3820" y="7058"/>
                  </a:cubicBezTo>
                  <a:cubicBezTo>
                    <a:pt x="3853" y="7713"/>
                    <a:pt x="3492" y="8402"/>
                    <a:pt x="2918" y="8566"/>
                  </a:cubicBezTo>
                  <a:cubicBezTo>
                    <a:pt x="2787" y="8617"/>
                    <a:pt x="2652" y="8642"/>
                    <a:pt x="2519" y="8642"/>
                  </a:cubicBezTo>
                  <a:cubicBezTo>
                    <a:pt x="2105" y="8642"/>
                    <a:pt x="1715" y="8402"/>
                    <a:pt x="1541" y="7992"/>
                  </a:cubicBezTo>
                  <a:cubicBezTo>
                    <a:pt x="1345" y="7549"/>
                    <a:pt x="1541" y="7025"/>
                    <a:pt x="1984" y="6845"/>
                  </a:cubicBezTo>
                  <a:cubicBezTo>
                    <a:pt x="2082" y="6812"/>
                    <a:pt x="2164" y="6795"/>
                    <a:pt x="2263" y="6779"/>
                  </a:cubicBezTo>
                  <a:cubicBezTo>
                    <a:pt x="2263" y="6779"/>
                    <a:pt x="2279" y="6778"/>
                    <a:pt x="2307" y="6778"/>
                  </a:cubicBezTo>
                  <a:cubicBezTo>
                    <a:pt x="2426" y="6778"/>
                    <a:pt x="2750" y="6799"/>
                    <a:pt x="2869" y="7025"/>
                  </a:cubicBezTo>
                  <a:cubicBezTo>
                    <a:pt x="2869" y="7025"/>
                    <a:pt x="2889" y="7073"/>
                    <a:pt x="2860" y="7073"/>
                  </a:cubicBezTo>
                  <a:cubicBezTo>
                    <a:pt x="2852" y="7073"/>
                    <a:pt x="2839" y="7069"/>
                    <a:pt x="2820" y="7058"/>
                  </a:cubicBezTo>
                  <a:cubicBezTo>
                    <a:pt x="2752" y="7024"/>
                    <a:pt x="2678" y="7006"/>
                    <a:pt x="2605" y="7006"/>
                  </a:cubicBezTo>
                  <a:cubicBezTo>
                    <a:pt x="2504" y="7006"/>
                    <a:pt x="2405" y="7040"/>
                    <a:pt x="2328" y="7107"/>
                  </a:cubicBezTo>
                  <a:cubicBezTo>
                    <a:pt x="2066" y="7353"/>
                    <a:pt x="2132" y="7779"/>
                    <a:pt x="2443" y="7926"/>
                  </a:cubicBezTo>
                  <a:cubicBezTo>
                    <a:pt x="2526" y="7970"/>
                    <a:pt x="2614" y="7991"/>
                    <a:pt x="2700" y="7991"/>
                  </a:cubicBezTo>
                  <a:cubicBezTo>
                    <a:pt x="3004" y="7991"/>
                    <a:pt x="3276" y="7724"/>
                    <a:pt x="3148" y="7238"/>
                  </a:cubicBezTo>
                  <a:cubicBezTo>
                    <a:pt x="3046" y="6904"/>
                    <a:pt x="2752" y="6686"/>
                    <a:pt x="2424" y="6686"/>
                  </a:cubicBezTo>
                  <a:cubicBezTo>
                    <a:pt x="2381" y="6686"/>
                    <a:pt x="2339" y="6690"/>
                    <a:pt x="2295" y="6697"/>
                  </a:cubicBezTo>
                  <a:cubicBezTo>
                    <a:pt x="2181" y="6697"/>
                    <a:pt x="2066" y="6730"/>
                    <a:pt x="1951" y="6779"/>
                  </a:cubicBezTo>
                  <a:cubicBezTo>
                    <a:pt x="1492" y="7009"/>
                    <a:pt x="1279" y="7549"/>
                    <a:pt x="1476" y="8025"/>
                  </a:cubicBezTo>
                  <a:cubicBezTo>
                    <a:pt x="1605" y="8475"/>
                    <a:pt x="2057" y="8764"/>
                    <a:pt x="2547" y="8764"/>
                  </a:cubicBezTo>
                  <a:cubicBezTo>
                    <a:pt x="2681" y="8764"/>
                    <a:pt x="2817" y="8743"/>
                    <a:pt x="2951" y="8697"/>
                  </a:cubicBezTo>
                  <a:cubicBezTo>
                    <a:pt x="3607" y="8517"/>
                    <a:pt x="3984" y="7779"/>
                    <a:pt x="3967" y="7074"/>
                  </a:cubicBezTo>
                  <a:cubicBezTo>
                    <a:pt x="3918" y="6304"/>
                    <a:pt x="3574" y="5599"/>
                    <a:pt x="3017" y="5091"/>
                  </a:cubicBezTo>
                  <a:cubicBezTo>
                    <a:pt x="2427" y="4566"/>
                    <a:pt x="1673" y="4271"/>
                    <a:pt x="1115" y="3714"/>
                  </a:cubicBezTo>
                  <a:cubicBezTo>
                    <a:pt x="574" y="3157"/>
                    <a:pt x="165" y="2452"/>
                    <a:pt x="230" y="1714"/>
                  </a:cubicBezTo>
                  <a:cubicBezTo>
                    <a:pt x="263" y="1272"/>
                    <a:pt x="476" y="845"/>
                    <a:pt x="820" y="567"/>
                  </a:cubicBezTo>
                  <a:cubicBezTo>
                    <a:pt x="984" y="436"/>
                    <a:pt x="1164" y="354"/>
                    <a:pt x="1345" y="305"/>
                  </a:cubicBezTo>
                  <a:cubicBezTo>
                    <a:pt x="1507" y="259"/>
                    <a:pt x="1674" y="234"/>
                    <a:pt x="1838" y="234"/>
                  </a:cubicBezTo>
                  <a:cubicBezTo>
                    <a:pt x="1972" y="234"/>
                    <a:pt x="2104" y="251"/>
                    <a:pt x="2230" y="288"/>
                  </a:cubicBezTo>
                  <a:cubicBezTo>
                    <a:pt x="3263" y="550"/>
                    <a:pt x="3574" y="1927"/>
                    <a:pt x="2902" y="2583"/>
                  </a:cubicBezTo>
                  <a:cubicBezTo>
                    <a:pt x="2771" y="2714"/>
                    <a:pt x="2591" y="2812"/>
                    <a:pt x="2394" y="2845"/>
                  </a:cubicBezTo>
                  <a:cubicBezTo>
                    <a:pt x="2332" y="2854"/>
                    <a:pt x="2274" y="2858"/>
                    <a:pt x="2218" y="2858"/>
                  </a:cubicBezTo>
                  <a:cubicBezTo>
                    <a:pt x="1754" y="2858"/>
                    <a:pt x="1499" y="2575"/>
                    <a:pt x="1558" y="2370"/>
                  </a:cubicBezTo>
                  <a:cubicBezTo>
                    <a:pt x="1558" y="2370"/>
                    <a:pt x="1558" y="2353"/>
                    <a:pt x="1623" y="2353"/>
                  </a:cubicBezTo>
                  <a:cubicBezTo>
                    <a:pt x="1631" y="2353"/>
                    <a:pt x="1649" y="2354"/>
                    <a:pt x="1673" y="2354"/>
                  </a:cubicBezTo>
                  <a:cubicBezTo>
                    <a:pt x="1802" y="2354"/>
                    <a:pt x="2125" y="2331"/>
                    <a:pt x="2263" y="2042"/>
                  </a:cubicBezTo>
                  <a:cubicBezTo>
                    <a:pt x="2383" y="1683"/>
                    <a:pt x="2091" y="1345"/>
                    <a:pt x="1749" y="1345"/>
                  </a:cubicBezTo>
                  <a:cubicBezTo>
                    <a:pt x="1670" y="1345"/>
                    <a:pt x="1589" y="1363"/>
                    <a:pt x="1509" y="1403"/>
                  </a:cubicBezTo>
                  <a:cubicBezTo>
                    <a:pt x="919" y="1796"/>
                    <a:pt x="1050" y="2714"/>
                    <a:pt x="1738" y="2894"/>
                  </a:cubicBezTo>
                  <a:cubicBezTo>
                    <a:pt x="1917" y="2974"/>
                    <a:pt x="2104" y="3013"/>
                    <a:pt x="2288" y="3013"/>
                  </a:cubicBezTo>
                  <a:cubicBezTo>
                    <a:pt x="2743" y="3013"/>
                    <a:pt x="3177" y="2779"/>
                    <a:pt x="3410" y="2370"/>
                  </a:cubicBezTo>
                  <a:cubicBezTo>
                    <a:pt x="3672" y="1813"/>
                    <a:pt x="3623" y="1173"/>
                    <a:pt x="3279" y="682"/>
                  </a:cubicBezTo>
                  <a:cubicBezTo>
                    <a:pt x="2946" y="246"/>
                    <a:pt x="2432" y="0"/>
                    <a:pt x="18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2"/>
            <p:cNvSpPr/>
            <p:nvPr/>
          </p:nvSpPr>
          <p:spPr>
            <a:xfrm>
              <a:off x="837625" y="2000225"/>
              <a:ext cx="42550" cy="60275"/>
            </a:xfrm>
            <a:custGeom>
              <a:rect b="b" l="l" r="r" t="t"/>
              <a:pathLst>
                <a:path extrusionOk="0" h="2411" w="1702">
                  <a:moveTo>
                    <a:pt x="197" y="1"/>
                  </a:moveTo>
                  <a:cubicBezTo>
                    <a:pt x="197" y="164"/>
                    <a:pt x="164" y="328"/>
                    <a:pt x="99" y="476"/>
                  </a:cubicBezTo>
                  <a:cubicBezTo>
                    <a:pt x="1" y="853"/>
                    <a:pt x="312" y="1115"/>
                    <a:pt x="935" y="1410"/>
                  </a:cubicBezTo>
                  <a:cubicBezTo>
                    <a:pt x="1574" y="1689"/>
                    <a:pt x="1640" y="2410"/>
                    <a:pt x="1640" y="2410"/>
                  </a:cubicBezTo>
                  <a:cubicBezTo>
                    <a:pt x="1702" y="521"/>
                    <a:pt x="959" y="343"/>
                    <a:pt x="711" y="343"/>
                  </a:cubicBezTo>
                  <a:cubicBezTo>
                    <a:pt x="696" y="343"/>
                    <a:pt x="683" y="344"/>
                    <a:pt x="673" y="345"/>
                  </a:cubicBezTo>
                  <a:cubicBezTo>
                    <a:pt x="476" y="345"/>
                    <a:pt x="378" y="263"/>
                    <a:pt x="345" y="164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2"/>
            <p:cNvSpPr/>
            <p:nvPr/>
          </p:nvSpPr>
          <p:spPr>
            <a:xfrm>
              <a:off x="702800" y="1822375"/>
              <a:ext cx="159850" cy="250825"/>
            </a:xfrm>
            <a:custGeom>
              <a:rect b="b" l="l" r="r" t="t"/>
              <a:pathLst>
                <a:path extrusionOk="0" h="10033" w="6394">
                  <a:moveTo>
                    <a:pt x="509" y="2214"/>
                  </a:moveTo>
                  <a:cubicBezTo>
                    <a:pt x="509" y="2214"/>
                    <a:pt x="509" y="2214"/>
                    <a:pt x="509" y="2214"/>
                  </a:cubicBezTo>
                  <a:lnTo>
                    <a:pt x="509" y="2214"/>
                  </a:lnTo>
                  <a:cubicBezTo>
                    <a:pt x="509" y="2214"/>
                    <a:pt x="509" y="2214"/>
                    <a:pt x="509" y="2214"/>
                  </a:cubicBezTo>
                  <a:close/>
                  <a:moveTo>
                    <a:pt x="1148" y="1"/>
                  </a:moveTo>
                  <a:lnTo>
                    <a:pt x="1148" y="1"/>
                  </a:lnTo>
                  <a:cubicBezTo>
                    <a:pt x="1247" y="115"/>
                    <a:pt x="1247" y="296"/>
                    <a:pt x="1132" y="410"/>
                  </a:cubicBezTo>
                  <a:cubicBezTo>
                    <a:pt x="919" y="591"/>
                    <a:pt x="378" y="1214"/>
                    <a:pt x="771" y="1837"/>
                  </a:cubicBezTo>
                  <a:cubicBezTo>
                    <a:pt x="1214" y="2525"/>
                    <a:pt x="1787" y="2295"/>
                    <a:pt x="2001" y="2886"/>
                  </a:cubicBezTo>
                  <a:cubicBezTo>
                    <a:pt x="2001" y="2886"/>
                    <a:pt x="2066" y="3164"/>
                    <a:pt x="1886" y="3279"/>
                  </a:cubicBezTo>
                  <a:cubicBezTo>
                    <a:pt x="1853" y="3295"/>
                    <a:pt x="1822" y="3303"/>
                    <a:pt x="1792" y="3303"/>
                  </a:cubicBezTo>
                  <a:cubicBezTo>
                    <a:pt x="1644" y="3303"/>
                    <a:pt x="1542" y="3118"/>
                    <a:pt x="1542" y="2968"/>
                  </a:cubicBezTo>
                  <a:cubicBezTo>
                    <a:pt x="1492" y="2656"/>
                    <a:pt x="1247" y="2427"/>
                    <a:pt x="935" y="2394"/>
                  </a:cubicBezTo>
                  <a:cubicBezTo>
                    <a:pt x="558" y="2331"/>
                    <a:pt x="512" y="2223"/>
                    <a:pt x="509" y="2214"/>
                  </a:cubicBezTo>
                  <a:lnTo>
                    <a:pt x="509" y="2214"/>
                  </a:lnTo>
                  <a:cubicBezTo>
                    <a:pt x="558" y="2361"/>
                    <a:pt x="558" y="2509"/>
                    <a:pt x="525" y="2656"/>
                  </a:cubicBezTo>
                  <a:cubicBezTo>
                    <a:pt x="460" y="2804"/>
                    <a:pt x="165" y="3295"/>
                    <a:pt x="738" y="3672"/>
                  </a:cubicBezTo>
                  <a:cubicBezTo>
                    <a:pt x="1296" y="4066"/>
                    <a:pt x="1591" y="3853"/>
                    <a:pt x="1689" y="4492"/>
                  </a:cubicBezTo>
                  <a:cubicBezTo>
                    <a:pt x="1787" y="5131"/>
                    <a:pt x="1853" y="5918"/>
                    <a:pt x="2197" y="6246"/>
                  </a:cubicBezTo>
                  <a:cubicBezTo>
                    <a:pt x="2082" y="6164"/>
                    <a:pt x="1984" y="6065"/>
                    <a:pt x="1919" y="5951"/>
                  </a:cubicBezTo>
                  <a:cubicBezTo>
                    <a:pt x="1766" y="5630"/>
                    <a:pt x="1442" y="5423"/>
                    <a:pt x="1093" y="5423"/>
                  </a:cubicBezTo>
                  <a:cubicBezTo>
                    <a:pt x="1068" y="5423"/>
                    <a:pt x="1043" y="5424"/>
                    <a:pt x="1017" y="5426"/>
                  </a:cubicBezTo>
                  <a:cubicBezTo>
                    <a:pt x="974" y="5429"/>
                    <a:pt x="934" y="5430"/>
                    <a:pt x="896" y="5430"/>
                  </a:cubicBezTo>
                  <a:cubicBezTo>
                    <a:pt x="434" y="5430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9" y="5131"/>
                    <a:pt x="1" y="6115"/>
                    <a:pt x="935" y="6606"/>
                  </a:cubicBezTo>
                  <a:cubicBezTo>
                    <a:pt x="1886" y="7098"/>
                    <a:pt x="1804" y="6738"/>
                    <a:pt x="3099" y="7803"/>
                  </a:cubicBezTo>
                  <a:cubicBezTo>
                    <a:pt x="4111" y="8638"/>
                    <a:pt x="4336" y="8702"/>
                    <a:pt x="4344" y="8704"/>
                  </a:cubicBezTo>
                  <a:lnTo>
                    <a:pt x="4344" y="8704"/>
                  </a:lnTo>
                  <a:cubicBezTo>
                    <a:pt x="4310" y="8696"/>
                    <a:pt x="4276" y="8692"/>
                    <a:pt x="4241" y="8692"/>
                  </a:cubicBezTo>
                  <a:cubicBezTo>
                    <a:pt x="4077" y="8692"/>
                    <a:pt x="3918" y="8785"/>
                    <a:pt x="3836" y="8934"/>
                  </a:cubicBezTo>
                  <a:cubicBezTo>
                    <a:pt x="3623" y="9229"/>
                    <a:pt x="3738" y="9639"/>
                    <a:pt x="4066" y="9803"/>
                  </a:cubicBezTo>
                  <a:cubicBezTo>
                    <a:pt x="4066" y="9803"/>
                    <a:pt x="3951" y="9590"/>
                    <a:pt x="4148" y="9573"/>
                  </a:cubicBezTo>
                  <a:cubicBezTo>
                    <a:pt x="4154" y="9573"/>
                    <a:pt x="4161" y="9572"/>
                    <a:pt x="4167" y="9572"/>
                  </a:cubicBezTo>
                  <a:cubicBezTo>
                    <a:pt x="4290" y="9572"/>
                    <a:pt x="4432" y="9662"/>
                    <a:pt x="4592" y="9662"/>
                  </a:cubicBezTo>
                  <a:cubicBezTo>
                    <a:pt x="4684" y="9662"/>
                    <a:pt x="4782" y="9633"/>
                    <a:pt x="4885" y="9540"/>
                  </a:cubicBezTo>
                  <a:cubicBezTo>
                    <a:pt x="5005" y="9427"/>
                    <a:pt x="5202" y="9330"/>
                    <a:pt x="5429" y="9330"/>
                  </a:cubicBezTo>
                  <a:cubicBezTo>
                    <a:pt x="5730" y="9330"/>
                    <a:pt x="6085" y="9500"/>
                    <a:pt x="6393" y="10032"/>
                  </a:cubicBezTo>
                  <a:cubicBezTo>
                    <a:pt x="6393" y="10032"/>
                    <a:pt x="6164" y="9229"/>
                    <a:pt x="4836" y="8688"/>
                  </a:cubicBezTo>
                  <a:cubicBezTo>
                    <a:pt x="3132" y="7983"/>
                    <a:pt x="2050" y="6262"/>
                    <a:pt x="2132" y="4426"/>
                  </a:cubicBezTo>
                  <a:cubicBezTo>
                    <a:pt x="2230" y="2181"/>
                    <a:pt x="3525" y="673"/>
                    <a:pt x="11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2"/>
            <p:cNvSpPr/>
            <p:nvPr/>
          </p:nvSpPr>
          <p:spPr>
            <a:xfrm>
              <a:off x="749525" y="1758625"/>
              <a:ext cx="68875" cy="268675"/>
            </a:xfrm>
            <a:custGeom>
              <a:rect b="b" l="l" r="r" t="t"/>
              <a:pathLst>
                <a:path extrusionOk="0" h="10747" w="2755">
                  <a:moveTo>
                    <a:pt x="1293" y="1"/>
                  </a:moveTo>
                  <a:cubicBezTo>
                    <a:pt x="711" y="1"/>
                    <a:pt x="161" y="376"/>
                    <a:pt x="99" y="895"/>
                  </a:cubicBezTo>
                  <a:cubicBezTo>
                    <a:pt x="0" y="1420"/>
                    <a:pt x="377" y="1911"/>
                    <a:pt x="902" y="1961"/>
                  </a:cubicBezTo>
                  <a:lnTo>
                    <a:pt x="1049" y="1961"/>
                  </a:lnTo>
                  <a:cubicBezTo>
                    <a:pt x="1574" y="1928"/>
                    <a:pt x="1836" y="1338"/>
                    <a:pt x="1640" y="1075"/>
                  </a:cubicBezTo>
                  <a:cubicBezTo>
                    <a:pt x="1563" y="957"/>
                    <a:pt x="1446" y="905"/>
                    <a:pt x="1329" y="905"/>
                  </a:cubicBezTo>
                  <a:cubicBezTo>
                    <a:pt x="1121" y="905"/>
                    <a:pt x="914" y="1070"/>
                    <a:pt x="935" y="1321"/>
                  </a:cubicBezTo>
                  <a:cubicBezTo>
                    <a:pt x="951" y="1633"/>
                    <a:pt x="1295" y="1616"/>
                    <a:pt x="1344" y="1649"/>
                  </a:cubicBezTo>
                  <a:cubicBezTo>
                    <a:pt x="1377" y="1698"/>
                    <a:pt x="1344" y="1748"/>
                    <a:pt x="1344" y="1748"/>
                  </a:cubicBezTo>
                  <a:cubicBezTo>
                    <a:pt x="1295" y="1813"/>
                    <a:pt x="1230" y="1862"/>
                    <a:pt x="1164" y="1895"/>
                  </a:cubicBezTo>
                  <a:cubicBezTo>
                    <a:pt x="1148" y="1895"/>
                    <a:pt x="1131" y="1911"/>
                    <a:pt x="1099" y="1911"/>
                  </a:cubicBezTo>
                  <a:cubicBezTo>
                    <a:pt x="1065" y="1915"/>
                    <a:pt x="1032" y="1917"/>
                    <a:pt x="999" y="1917"/>
                  </a:cubicBezTo>
                  <a:cubicBezTo>
                    <a:pt x="473" y="1917"/>
                    <a:pt x="73" y="1436"/>
                    <a:pt x="181" y="912"/>
                  </a:cubicBezTo>
                  <a:cubicBezTo>
                    <a:pt x="252" y="440"/>
                    <a:pt x="748" y="116"/>
                    <a:pt x="1265" y="116"/>
                  </a:cubicBezTo>
                  <a:cubicBezTo>
                    <a:pt x="1574" y="116"/>
                    <a:pt x="1892" y="232"/>
                    <a:pt x="2131" y="502"/>
                  </a:cubicBezTo>
                  <a:cubicBezTo>
                    <a:pt x="2443" y="912"/>
                    <a:pt x="2590" y="1436"/>
                    <a:pt x="2541" y="1944"/>
                  </a:cubicBezTo>
                  <a:cubicBezTo>
                    <a:pt x="2525" y="2452"/>
                    <a:pt x="2410" y="2960"/>
                    <a:pt x="2230" y="3436"/>
                  </a:cubicBezTo>
                  <a:cubicBezTo>
                    <a:pt x="1410" y="5452"/>
                    <a:pt x="525" y="7501"/>
                    <a:pt x="1148" y="8976"/>
                  </a:cubicBezTo>
                  <a:cubicBezTo>
                    <a:pt x="1426" y="9730"/>
                    <a:pt x="1967" y="10353"/>
                    <a:pt x="2672" y="10746"/>
                  </a:cubicBezTo>
                  <a:cubicBezTo>
                    <a:pt x="2000" y="10337"/>
                    <a:pt x="1476" y="9697"/>
                    <a:pt x="1230" y="8943"/>
                  </a:cubicBezTo>
                  <a:cubicBezTo>
                    <a:pt x="672" y="7501"/>
                    <a:pt x="1558" y="5550"/>
                    <a:pt x="2394" y="3501"/>
                  </a:cubicBezTo>
                  <a:cubicBezTo>
                    <a:pt x="2590" y="3010"/>
                    <a:pt x="2689" y="2485"/>
                    <a:pt x="2721" y="1961"/>
                  </a:cubicBezTo>
                  <a:cubicBezTo>
                    <a:pt x="2754" y="1403"/>
                    <a:pt x="2574" y="862"/>
                    <a:pt x="2246" y="420"/>
                  </a:cubicBezTo>
                  <a:cubicBezTo>
                    <a:pt x="1976" y="126"/>
                    <a:pt x="1629" y="1"/>
                    <a:pt x="12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2"/>
            <p:cNvSpPr/>
            <p:nvPr/>
          </p:nvSpPr>
          <p:spPr>
            <a:xfrm>
              <a:off x="834750" y="1836725"/>
              <a:ext cx="94700" cy="93850"/>
            </a:xfrm>
            <a:custGeom>
              <a:rect b="b" l="l" r="r" t="t"/>
              <a:pathLst>
                <a:path extrusionOk="0" h="3754" w="3788">
                  <a:moveTo>
                    <a:pt x="509" y="0"/>
                  </a:moveTo>
                  <a:cubicBezTo>
                    <a:pt x="509" y="0"/>
                    <a:pt x="279" y="82"/>
                    <a:pt x="148" y="689"/>
                  </a:cubicBezTo>
                  <a:cubicBezTo>
                    <a:pt x="1" y="1279"/>
                    <a:pt x="279" y="1508"/>
                    <a:pt x="1050" y="1869"/>
                  </a:cubicBezTo>
                  <a:cubicBezTo>
                    <a:pt x="1837" y="2230"/>
                    <a:pt x="1869" y="3525"/>
                    <a:pt x="1869" y="3525"/>
                  </a:cubicBezTo>
                  <a:lnTo>
                    <a:pt x="1902" y="3754"/>
                  </a:lnTo>
                  <a:lnTo>
                    <a:pt x="1919" y="3525"/>
                  </a:lnTo>
                  <a:cubicBezTo>
                    <a:pt x="1919" y="3525"/>
                    <a:pt x="1951" y="2230"/>
                    <a:pt x="2738" y="1869"/>
                  </a:cubicBezTo>
                  <a:cubicBezTo>
                    <a:pt x="3525" y="1508"/>
                    <a:pt x="3787" y="1279"/>
                    <a:pt x="3656" y="689"/>
                  </a:cubicBezTo>
                  <a:cubicBezTo>
                    <a:pt x="3509" y="82"/>
                    <a:pt x="3279" y="0"/>
                    <a:pt x="3279" y="0"/>
                  </a:cubicBezTo>
                  <a:lnTo>
                    <a:pt x="3279" y="0"/>
                  </a:lnTo>
                  <a:cubicBezTo>
                    <a:pt x="3279" y="0"/>
                    <a:pt x="3293" y="271"/>
                    <a:pt x="3123" y="271"/>
                  </a:cubicBezTo>
                  <a:cubicBezTo>
                    <a:pt x="3106" y="271"/>
                    <a:pt x="3087" y="269"/>
                    <a:pt x="3066" y="263"/>
                  </a:cubicBezTo>
                  <a:cubicBezTo>
                    <a:pt x="2959" y="240"/>
                    <a:pt x="2818" y="182"/>
                    <a:pt x="2685" y="182"/>
                  </a:cubicBezTo>
                  <a:cubicBezTo>
                    <a:pt x="2531" y="182"/>
                    <a:pt x="2390" y="259"/>
                    <a:pt x="2328" y="558"/>
                  </a:cubicBezTo>
                  <a:cubicBezTo>
                    <a:pt x="2201" y="1084"/>
                    <a:pt x="2151" y="1657"/>
                    <a:pt x="1937" y="1657"/>
                  </a:cubicBezTo>
                  <a:cubicBezTo>
                    <a:pt x="1931" y="1657"/>
                    <a:pt x="1925" y="1657"/>
                    <a:pt x="1919" y="1656"/>
                  </a:cubicBezTo>
                  <a:cubicBezTo>
                    <a:pt x="1910" y="1648"/>
                    <a:pt x="1906" y="1644"/>
                    <a:pt x="1902" y="1644"/>
                  </a:cubicBezTo>
                  <a:cubicBezTo>
                    <a:pt x="1898" y="1644"/>
                    <a:pt x="1894" y="1648"/>
                    <a:pt x="1886" y="1656"/>
                  </a:cubicBezTo>
                  <a:cubicBezTo>
                    <a:pt x="1886" y="1648"/>
                    <a:pt x="1886" y="1644"/>
                    <a:pt x="1884" y="1644"/>
                  </a:cubicBezTo>
                  <a:cubicBezTo>
                    <a:pt x="1882" y="1644"/>
                    <a:pt x="1878" y="1648"/>
                    <a:pt x="1869" y="1656"/>
                  </a:cubicBezTo>
                  <a:cubicBezTo>
                    <a:pt x="1863" y="1657"/>
                    <a:pt x="1857" y="1657"/>
                    <a:pt x="1851" y="1657"/>
                  </a:cubicBezTo>
                  <a:cubicBezTo>
                    <a:pt x="1637" y="1657"/>
                    <a:pt x="1587" y="1084"/>
                    <a:pt x="1460" y="558"/>
                  </a:cubicBezTo>
                  <a:cubicBezTo>
                    <a:pt x="1389" y="259"/>
                    <a:pt x="1249" y="182"/>
                    <a:pt x="1098" y="182"/>
                  </a:cubicBezTo>
                  <a:cubicBezTo>
                    <a:pt x="967" y="182"/>
                    <a:pt x="829" y="240"/>
                    <a:pt x="722" y="263"/>
                  </a:cubicBezTo>
                  <a:cubicBezTo>
                    <a:pt x="701" y="269"/>
                    <a:pt x="682" y="271"/>
                    <a:pt x="665" y="271"/>
                  </a:cubicBezTo>
                  <a:cubicBezTo>
                    <a:pt x="495" y="271"/>
                    <a:pt x="509" y="0"/>
                    <a:pt x="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2"/>
            <p:cNvSpPr/>
            <p:nvPr/>
          </p:nvSpPr>
          <p:spPr>
            <a:xfrm>
              <a:off x="2535775" y="2920175"/>
              <a:ext cx="38125" cy="191800"/>
            </a:xfrm>
            <a:custGeom>
              <a:rect b="b" l="l" r="r" t="t"/>
              <a:pathLst>
                <a:path extrusionOk="0" h="7672" w="1525">
                  <a:moveTo>
                    <a:pt x="896" y="0"/>
                  </a:moveTo>
                  <a:cubicBezTo>
                    <a:pt x="568" y="0"/>
                    <a:pt x="328" y="378"/>
                    <a:pt x="328" y="378"/>
                  </a:cubicBezTo>
                  <a:cubicBezTo>
                    <a:pt x="66" y="788"/>
                    <a:pt x="0" y="1296"/>
                    <a:pt x="33" y="1853"/>
                  </a:cubicBezTo>
                  <a:cubicBezTo>
                    <a:pt x="115" y="2837"/>
                    <a:pt x="476" y="3984"/>
                    <a:pt x="557" y="5181"/>
                  </a:cubicBezTo>
                  <a:cubicBezTo>
                    <a:pt x="705" y="7065"/>
                    <a:pt x="49" y="7672"/>
                    <a:pt x="49" y="7672"/>
                  </a:cubicBezTo>
                  <a:cubicBezTo>
                    <a:pt x="754" y="7131"/>
                    <a:pt x="918" y="5361"/>
                    <a:pt x="787" y="4000"/>
                  </a:cubicBezTo>
                  <a:cubicBezTo>
                    <a:pt x="705" y="3296"/>
                    <a:pt x="689" y="2574"/>
                    <a:pt x="721" y="1853"/>
                  </a:cubicBezTo>
                  <a:cubicBezTo>
                    <a:pt x="754" y="1492"/>
                    <a:pt x="820" y="1214"/>
                    <a:pt x="934" y="1099"/>
                  </a:cubicBezTo>
                  <a:cubicBezTo>
                    <a:pt x="1180" y="837"/>
                    <a:pt x="1525" y="280"/>
                    <a:pt x="1098" y="50"/>
                  </a:cubicBezTo>
                  <a:cubicBezTo>
                    <a:pt x="1028" y="15"/>
                    <a:pt x="960" y="0"/>
                    <a:pt x="8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2"/>
            <p:cNvSpPr/>
            <p:nvPr/>
          </p:nvSpPr>
          <p:spPr>
            <a:xfrm>
              <a:off x="2480025" y="2895075"/>
              <a:ext cx="212300" cy="254600"/>
            </a:xfrm>
            <a:custGeom>
              <a:rect b="b" l="l" r="r" t="t"/>
              <a:pathLst>
                <a:path extrusionOk="0" h="10184" w="8492">
                  <a:moveTo>
                    <a:pt x="6267" y="0"/>
                  </a:moveTo>
                  <a:cubicBezTo>
                    <a:pt x="6065" y="0"/>
                    <a:pt x="5859" y="23"/>
                    <a:pt x="5656" y="71"/>
                  </a:cubicBezTo>
                  <a:cubicBezTo>
                    <a:pt x="4476" y="316"/>
                    <a:pt x="3705" y="1579"/>
                    <a:pt x="3492" y="2841"/>
                  </a:cubicBezTo>
                  <a:cubicBezTo>
                    <a:pt x="3492" y="2841"/>
                    <a:pt x="3492" y="2857"/>
                    <a:pt x="3492" y="2857"/>
                  </a:cubicBezTo>
                  <a:cubicBezTo>
                    <a:pt x="3246" y="4152"/>
                    <a:pt x="3492" y="5381"/>
                    <a:pt x="3443" y="6480"/>
                  </a:cubicBezTo>
                  <a:cubicBezTo>
                    <a:pt x="3509" y="7463"/>
                    <a:pt x="3132" y="8430"/>
                    <a:pt x="2443" y="9135"/>
                  </a:cubicBezTo>
                  <a:cubicBezTo>
                    <a:pt x="1771" y="9741"/>
                    <a:pt x="902" y="10118"/>
                    <a:pt x="1" y="10184"/>
                  </a:cubicBezTo>
                  <a:cubicBezTo>
                    <a:pt x="919" y="10151"/>
                    <a:pt x="1804" y="9807"/>
                    <a:pt x="2492" y="9200"/>
                  </a:cubicBezTo>
                  <a:cubicBezTo>
                    <a:pt x="3230" y="8496"/>
                    <a:pt x="3640" y="7496"/>
                    <a:pt x="3591" y="6480"/>
                  </a:cubicBezTo>
                  <a:cubicBezTo>
                    <a:pt x="3656" y="5365"/>
                    <a:pt x="3410" y="4119"/>
                    <a:pt x="3656" y="2873"/>
                  </a:cubicBezTo>
                  <a:cubicBezTo>
                    <a:pt x="3656" y="2873"/>
                    <a:pt x="3656" y="2857"/>
                    <a:pt x="3656" y="2857"/>
                  </a:cubicBezTo>
                  <a:cubicBezTo>
                    <a:pt x="3886" y="1628"/>
                    <a:pt x="4591" y="464"/>
                    <a:pt x="5705" y="218"/>
                  </a:cubicBezTo>
                  <a:cubicBezTo>
                    <a:pt x="5836" y="169"/>
                    <a:pt x="5967" y="153"/>
                    <a:pt x="6099" y="153"/>
                  </a:cubicBezTo>
                  <a:cubicBezTo>
                    <a:pt x="6143" y="149"/>
                    <a:pt x="6188" y="148"/>
                    <a:pt x="6233" y="148"/>
                  </a:cubicBezTo>
                  <a:cubicBezTo>
                    <a:pt x="6630" y="148"/>
                    <a:pt x="7020" y="277"/>
                    <a:pt x="7344" y="513"/>
                  </a:cubicBezTo>
                  <a:cubicBezTo>
                    <a:pt x="8049" y="1087"/>
                    <a:pt x="7967" y="2316"/>
                    <a:pt x="7541" y="2710"/>
                  </a:cubicBezTo>
                  <a:cubicBezTo>
                    <a:pt x="7475" y="2759"/>
                    <a:pt x="7393" y="2824"/>
                    <a:pt x="7311" y="2857"/>
                  </a:cubicBezTo>
                  <a:cubicBezTo>
                    <a:pt x="7197" y="2923"/>
                    <a:pt x="7066" y="2955"/>
                    <a:pt x="6934" y="2955"/>
                  </a:cubicBezTo>
                  <a:cubicBezTo>
                    <a:pt x="6803" y="2955"/>
                    <a:pt x="6672" y="2923"/>
                    <a:pt x="6557" y="2857"/>
                  </a:cubicBezTo>
                  <a:cubicBezTo>
                    <a:pt x="6476" y="2808"/>
                    <a:pt x="6410" y="2742"/>
                    <a:pt x="6377" y="2660"/>
                  </a:cubicBezTo>
                  <a:lnTo>
                    <a:pt x="6377" y="2660"/>
                  </a:lnTo>
                  <a:cubicBezTo>
                    <a:pt x="6377" y="2660"/>
                    <a:pt x="6402" y="2663"/>
                    <a:pt x="6440" y="2663"/>
                  </a:cubicBezTo>
                  <a:cubicBezTo>
                    <a:pt x="6570" y="2663"/>
                    <a:pt x="6859" y="2634"/>
                    <a:pt x="6934" y="2382"/>
                  </a:cubicBezTo>
                  <a:cubicBezTo>
                    <a:pt x="7066" y="2070"/>
                    <a:pt x="6869" y="1726"/>
                    <a:pt x="6541" y="1661"/>
                  </a:cubicBezTo>
                  <a:cubicBezTo>
                    <a:pt x="6492" y="1647"/>
                    <a:pt x="6440" y="1640"/>
                    <a:pt x="6387" y="1640"/>
                  </a:cubicBezTo>
                  <a:cubicBezTo>
                    <a:pt x="6066" y="1640"/>
                    <a:pt x="5710" y="1896"/>
                    <a:pt x="5836" y="2431"/>
                  </a:cubicBezTo>
                  <a:cubicBezTo>
                    <a:pt x="5885" y="2611"/>
                    <a:pt x="6000" y="2759"/>
                    <a:pt x="6164" y="2857"/>
                  </a:cubicBezTo>
                  <a:cubicBezTo>
                    <a:pt x="6411" y="3019"/>
                    <a:pt x="6694" y="3101"/>
                    <a:pt x="6976" y="3101"/>
                  </a:cubicBezTo>
                  <a:cubicBezTo>
                    <a:pt x="7235" y="3101"/>
                    <a:pt x="7493" y="3031"/>
                    <a:pt x="7721" y="2890"/>
                  </a:cubicBezTo>
                  <a:cubicBezTo>
                    <a:pt x="7738" y="2873"/>
                    <a:pt x="7754" y="2873"/>
                    <a:pt x="7787" y="2857"/>
                  </a:cubicBezTo>
                  <a:cubicBezTo>
                    <a:pt x="8295" y="2464"/>
                    <a:pt x="8492" y="1775"/>
                    <a:pt x="8246" y="1169"/>
                  </a:cubicBezTo>
                  <a:cubicBezTo>
                    <a:pt x="8018" y="458"/>
                    <a:pt x="7176" y="0"/>
                    <a:pt x="62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2"/>
            <p:cNvSpPr/>
            <p:nvPr/>
          </p:nvSpPr>
          <p:spPr>
            <a:xfrm>
              <a:off x="2585750" y="2930650"/>
              <a:ext cx="57825" cy="52825"/>
            </a:xfrm>
            <a:custGeom>
              <a:rect b="b" l="l" r="r" t="t"/>
              <a:pathLst>
                <a:path extrusionOk="0" h="2113" w="2313">
                  <a:moveTo>
                    <a:pt x="510" y="0"/>
                  </a:moveTo>
                  <a:cubicBezTo>
                    <a:pt x="442" y="0"/>
                    <a:pt x="371" y="8"/>
                    <a:pt x="296" y="24"/>
                  </a:cubicBezTo>
                  <a:cubicBezTo>
                    <a:pt x="427" y="106"/>
                    <a:pt x="443" y="270"/>
                    <a:pt x="362" y="385"/>
                  </a:cubicBezTo>
                  <a:cubicBezTo>
                    <a:pt x="247" y="565"/>
                    <a:pt x="1" y="992"/>
                    <a:pt x="116" y="1434"/>
                  </a:cubicBezTo>
                  <a:cubicBezTo>
                    <a:pt x="165" y="1598"/>
                    <a:pt x="247" y="1746"/>
                    <a:pt x="378" y="1860"/>
                  </a:cubicBezTo>
                  <a:cubicBezTo>
                    <a:pt x="560" y="2048"/>
                    <a:pt x="818" y="2113"/>
                    <a:pt x="1087" y="2113"/>
                  </a:cubicBezTo>
                  <a:cubicBezTo>
                    <a:pt x="1618" y="2113"/>
                    <a:pt x="2192" y="1860"/>
                    <a:pt x="2312" y="1795"/>
                  </a:cubicBezTo>
                  <a:lnTo>
                    <a:pt x="2312" y="1795"/>
                  </a:lnTo>
                  <a:cubicBezTo>
                    <a:pt x="2312" y="1795"/>
                    <a:pt x="2281" y="1798"/>
                    <a:pt x="2231" y="1798"/>
                  </a:cubicBezTo>
                  <a:cubicBezTo>
                    <a:pt x="2066" y="1798"/>
                    <a:pt x="1693" y="1760"/>
                    <a:pt x="1493" y="1434"/>
                  </a:cubicBezTo>
                  <a:cubicBezTo>
                    <a:pt x="1443" y="1336"/>
                    <a:pt x="1394" y="1221"/>
                    <a:pt x="1378" y="1090"/>
                  </a:cubicBezTo>
                  <a:cubicBezTo>
                    <a:pt x="1292" y="400"/>
                    <a:pt x="991" y="0"/>
                    <a:pt x="51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2"/>
            <p:cNvSpPr/>
            <p:nvPr/>
          </p:nvSpPr>
          <p:spPr>
            <a:xfrm>
              <a:off x="2671000" y="2895900"/>
              <a:ext cx="74200" cy="48825"/>
            </a:xfrm>
            <a:custGeom>
              <a:rect b="b" l="l" r="r" t="t"/>
              <a:pathLst>
                <a:path extrusionOk="0" h="1953" w="2968">
                  <a:moveTo>
                    <a:pt x="928" y="1"/>
                  </a:moveTo>
                  <a:cubicBezTo>
                    <a:pt x="661" y="1"/>
                    <a:pt x="354" y="27"/>
                    <a:pt x="0" y="87"/>
                  </a:cubicBezTo>
                  <a:cubicBezTo>
                    <a:pt x="410" y="136"/>
                    <a:pt x="754" y="415"/>
                    <a:pt x="918" y="792"/>
                  </a:cubicBezTo>
                  <a:cubicBezTo>
                    <a:pt x="1124" y="1306"/>
                    <a:pt x="1492" y="1952"/>
                    <a:pt x="2251" y="1952"/>
                  </a:cubicBezTo>
                  <a:cubicBezTo>
                    <a:pt x="2459" y="1952"/>
                    <a:pt x="2696" y="1904"/>
                    <a:pt x="2967" y="1791"/>
                  </a:cubicBezTo>
                  <a:cubicBezTo>
                    <a:pt x="2787" y="1726"/>
                    <a:pt x="2672" y="1562"/>
                    <a:pt x="2672" y="1365"/>
                  </a:cubicBezTo>
                  <a:cubicBezTo>
                    <a:pt x="2672" y="1082"/>
                    <a:pt x="2635" y="1"/>
                    <a:pt x="9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2"/>
            <p:cNvSpPr/>
            <p:nvPr/>
          </p:nvSpPr>
          <p:spPr>
            <a:xfrm>
              <a:off x="2737375" y="2895225"/>
              <a:ext cx="36500" cy="28275"/>
            </a:xfrm>
            <a:custGeom>
              <a:rect b="b" l="l" r="r" t="t"/>
              <a:pathLst>
                <a:path extrusionOk="0" h="1131" w="1460">
                  <a:moveTo>
                    <a:pt x="968" y="1"/>
                  </a:moveTo>
                  <a:cubicBezTo>
                    <a:pt x="791" y="1"/>
                    <a:pt x="636" y="133"/>
                    <a:pt x="624" y="327"/>
                  </a:cubicBezTo>
                  <a:cubicBezTo>
                    <a:pt x="624" y="486"/>
                    <a:pt x="749" y="590"/>
                    <a:pt x="886" y="590"/>
                  </a:cubicBezTo>
                  <a:cubicBezTo>
                    <a:pt x="947" y="590"/>
                    <a:pt x="1011" y="569"/>
                    <a:pt x="1066" y="524"/>
                  </a:cubicBezTo>
                  <a:cubicBezTo>
                    <a:pt x="1066" y="524"/>
                    <a:pt x="1181" y="360"/>
                    <a:pt x="1066" y="294"/>
                  </a:cubicBezTo>
                  <a:cubicBezTo>
                    <a:pt x="1037" y="278"/>
                    <a:pt x="1011" y="270"/>
                    <a:pt x="988" y="270"/>
                  </a:cubicBezTo>
                  <a:cubicBezTo>
                    <a:pt x="918" y="270"/>
                    <a:pt x="878" y="335"/>
                    <a:pt x="902" y="409"/>
                  </a:cubicBezTo>
                  <a:cubicBezTo>
                    <a:pt x="907" y="440"/>
                    <a:pt x="889" y="455"/>
                    <a:pt x="863" y="455"/>
                  </a:cubicBezTo>
                  <a:cubicBezTo>
                    <a:pt x="807" y="455"/>
                    <a:pt x="716" y="389"/>
                    <a:pt x="738" y="278"/>
                  </a:cubicBezTo>
                  <a:cubicBezTo>
                    <a:pt x="750" y="150"/>
                    <a:pt x="860" y="72"/>
                    <a:pt x="976" y="72"/>
                  </a:cubicBezTo>
                  <a:cubicBezTo>
                    <a:pt x="1024" y="72"/>
                    <a:pt x="1072" y="85"/>
                    <a:pt x="1115" y="114"/>
                  </a:cubicBezTo>
                  <a:cubicBezTo>
                    <a:pt x="1394" y="261"/>
                    <a:pt x="1312" y="851"/>
                    <a:pt x="738" y="901"/>
                  </a:cubicBezTo>
                  <a:cubicBezTo>
                    <a:pt x="724" y="902"/>
                    <a:pt x="709" y="902"/>
                    <a:pt x="695" y="902"/>
                  </a:cubicBezTo>
                  <a:cubicBezTo>
                    <a:pt x="321" y="902"/>
                    <a:pt x="17" y="507"/>
                    <a:pt x="17" y="507"/>
                  </a:cubicBezTo>
                  <a:lnTo>
                    <a:pt x="17" y="507"/>
                  </a:lnTo>
                  <a:cubicBezTo>
                    <a:pt x="1" y="704"/>
                    <a:pt x="83" y="884"/>
                    <a:pt x="230" y="1015"/>
                  </a:cubicBezTo>
                  <a:cubicBezTo>
                    <a:pt x="338" y="1094"/>
                    <a:pt x="469" y="1131"/>
                    <a:pt x="602" y="1131"/>
                  </a:cubicBezTo>
                  <a:cubicBezTo>
                    <a:pt x="692" y="1131"/>
                    <a:pt x="784" y="1114"/>
                    <a:pt x="869" y="1081"/>
                  </a:cubicBezTo>
                  <a:cubicBezTo>
                    <a:pt x="1083" y="1032"/>
                    <a:pt x="1263" y="868"/>
                    <a:pt x="1345" y="671"/>
                  </a:cubicBezTo>
                  <a:cubicBezTo>
                    <a:pt x="1460" y="425"/>
                    <a:pt x="1345" y="147"/>
                    <a:pt x="1115" y="32"/>
                  </a:cubicBezTo>
                  <a:cubicBezTo>
                    <a:pt x="1066" y="11"/>
                    <a:pt x="1016" y="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2"/>
            <p:cNvSpPr/>
            <p:nvPr/>
          </p:nvSpPr>
          <p:spPr>
            <a:xfrm>
              <a:off x="2233350" y="2917900"/>
              <a:ext cx="68450" cy="268675"/>
            </a:xfrm>
            <a:custGeom>
              <a:rect b="b" l="l" r="r" t="t"/>
              <a:pathLst>
                <a:path extrusionOk="0" h="10747" w="2738">
                  <a:moveTo>
                    <a:pt x="1450" y="1"/>
                  </a:moveTo>
                  <a:cubicBezTo>
                    <a:pt x="1116" y="1"/>
                    <a:pt x="772" y="126"/>
                    <a:pt x="509" y="420"/>
                  </a:cubicBezTo>
                  <a:cubicBezTo>
                    <a:pt x="164" y="862"/>
                    <a:pt x="0" y="1403"/>
                    <a:pt x="33" y="1960"/>
                  </a:cubicBezTo>
                  <a:cubicBezTo>
                    <a:pt x="50" y="2485"/>
                    <a:pt x="148" y="3010"/>
                    <a:pt x="345" y="3501"/>
                  </a:cubicBezTo>
                  <a:cubicBezTo>
                    <a:pt x="1181" y="5550"/>
                    <a:pt x="2082" y="7517"/>
                    <a:pt x="1508" y="8943"/>
                  </a:cubicBezTo>
                  <a:cubicBezTo>
                    <a:pt x="1263" y="9697"/>
                    <a:pt x="754" y="10320"/>
                    <a:pt x="82" y="10746"/>
                  </a:cubicBezTo>
                  <a:cubicBezTo>
                    <a:pt x="787" y="10353"/>
                    <a:pt x="1328" y="9730"/>
                    <a:pt x="1607" y="8976"/>
                  </a:cubicBezTo>
                  <a:cubicBezTo>
                    <a:pt x="2213" y="7501"/>
                    <a:pt x="1344" y="5452"/>
                    <a:pt x="509" y="3436"/>
                  </a:cubicBezTo>
                  <a:cubicBezTo>
                    <a:pt x="328" y="2960"/>
                    <a:pt x="230" y="2452"/>
                    <a:pt x="197" y="1944"/>
                  </a:cubicBezTo>
                  <a:cubicBezTo>
                    <a:pt x="164" y="1436"/>
                    <a:pt x="312" y="911"/>
                    <a:pt x="607" y="502"/>
                  </a:cubicBezTo>
                  <a:cubicBezTo>
                    <a:pt x="848" y="229"/>
                    <a:pt x="1169" y="111"/>
                    <a:pt x="1482" y="111"/>
                  </a:cubicBezTo>
                  <a:cubicBezTo>
                    <a:pt x="1998" y="111"/>
                    <a:pt x="2492" y="432"/>
                    <a:pt x="2574" y="911"/>
                  </a:cubicBezTo>
                  <a:cubicBezTo>
                    <a:pt x="2682" y="1436"/>
                    <a:pt x="2267" y="1917"/>
                    <a:pt x="1753" y="1917"/>
                  </a:cubicBezTo>
                  <a:cubicBezTo>
                    <a:pt x="1721" y="1917"/>
                    <a:pt x="1689" y="1915"/>
                    <a:pt x="1656" y="1911"/>
                  </a:cubicBezTo>
                  <a:lnTo>
                    <a:pt x="1640" y="1911"/>
                  </a:lnTo>
                  <a:cubicBezTo>
                    <a:pt x="1623" y="1911"/>
                    <a:pt x="1607" y="1895"/>
                    <a:pt x="1590" y="1895"/>
                  </a:cubicBezTo>
                  <a:cubicBezTo>
                    <a:pt x="1508" y="1862"/>
                    <a:pt x="1443" y="1813"/>
                    <a:pt x="1410" y="1747"/>
                  </a:cubicBezTo>
                  <a:cubicBezTo>
                    <a:pt x="1410" y="1747"/>
                    <a:pt x="1377" y="1698"/>
                    <a:pt x="1410" y="1649"/>
                  </a:cubicBezTo>
                  <a:cubicBezTo>
                    <a:pt x="1443" y="1616"/>
                    <a:pt x="1803" y="1633"/>
                    <a:pt x="1820" y="1321"/>
                  </a:cubicBezTo>
                  <a:cubicBezTo>
                    <a:pt x="1830" y="1070"/>
                    <a:pt x="1626" y="905"/>
                    <a:pt x="1418" y="905"/>
                  </a:cubicBezTo>
                  <a:cubicBezTo>
                    <a:pt x="1300" y="905"/>
                    <a:pt x="1181" y="957"/>
                    <a:pt x="1099" y="1075"/>
                  </a:cubicBezTo>
                  <a:cubicBezTo>
                    <a:pt x="902" y="1338"/>
                    <a:pt x="1164" y="1928"/>
                    <a:pt x="1689" y="1960"/>
                  </a:cubicBezTo>
                  <a:lnTo>
                    <a:pt x="1853" y="1960"/>
                  </a:lnTo>
                  <a:cubicBezTo>
                    <a:pt x="2377" y="1911"/>
                    <a:pt x="2738" y="1420"/>
                    <a:pt x="2656" y="895"/>
                  </a:cubicBezTo>
                  <a:cubicBezTo>
                    <a:pt x="2583" y="375"/>
                    <a:pt x="2029" y="1"/>
                    <a:pt x="14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2"/>
            <p:cNvSpPr/>
            <p:nvPr/>
          </p:nvSpPr>
          <p:spPr>
            <a:xfrm>
              <a:off x="2235400" y="318655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2"/>
            <p:cNvSpPr/>
            <p:nvPr/>
          </p:nvSpPr>
          <p:spPr>
            <a:xfrm>
              <a:off x="2235400" y="318655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2"/>
            <p:cNvSpPr/>
            <p:nvPr/>
          </p:nvSpPr>
          <p:spPr>
            <a:xfrm>
              <a:off x="2253825" y="2671550"/>
              <a:ext cx="60900" cy="136800"/>
            </a:xfrm>
            <a:custGeom>
              <a:rect b="b" l="l" r="r" t="t"/>
              <a:pathLst>
                <a:path extrusionOk="0" h="5472" w="2436">
                  <a:moveTo>
                    <a:pt x="1430" y="1"/>
                  </a:moveTo>
                  <a:cubicBezTo>
                    <a:pt x="1399" y="1"/>
                    <a:pt x="1371" y="5"/>
                    <a:pt x="1345" y="13"/>
                  </a:cubicBezTo>
                  <a:cubicBezTo>
                    <a:pt x="1034" y="111"/>
                    <a:pt x="952" y="373"/>
                    <a:pt x="1116" y="734"/>
                  </a:cubicBezTo>
                  <a:cubicBezTo>
                    <a:pt x="1279" y="1111"/>
                    <a:pt x="1788" y="1144"/>
                    <a:pt x="1656" y="2816"/>
                  </a:cubicBezTo>
                  <a:cubicBezTo>
                    <a:pt x="1525" y="4471"/>
                    <a:pt x="1" y="5471"/>
                    <a:pt x="1" y="5471"/>
                  </a:cubicBezTo>
                  <a:cubicBezTo>
                    <a:pt x="263" y="5422"/>
                    <a:pt x="1820" y="4471"/>
                    <a:pt x="2148" y="2439"/>
                  </a:cubicBezTo>
                  <a:cubicBezTo>
                    <a:pt x="2435" y="565"/>
                    <a:pt x="1789" y="1"/>
                    <a:pt x="14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2"/>
            <p:cNvSpPr/>
            <p:nvPr/>
          </p:nvSpPr>
          <p:spPr>
            <a:xfrm>
              <a:off x="2209575" y="2634275"/>
              <a:ext cx="131975" cy="177750"/>
            </a:xfrm>
            <a:custGeom>
              <a:rect b="b" l="l" r="r" t="t"/>
              <a:pathLst>
                <a:path extrusionOk="0" h="7110" w="5279">
                  <a:moveTo>
                    <a:pt x="1688" y="0"/>
                  </a:moveTo>
                  <a:cubicBezTo>
                    <a:pt x="1298" y="0"/>
                    <a:pt x="859" y="91"/>
                    <a:pt x="476" y="389"/>
                  </a:cubicBezTo>
                  <a:cubicBezTo>
                    <a:pt x="165" y="651"/>
                    <a:pt x="1" y="1061"/>
                    <a:pt x="50" y="1471"/>
                  </a:cubicBezTo>
                  <a:cubicBezTo>
                    <a:pt x="107" y="1983"/>
                    <a:pt x="632" y="2421"/>
                    <a:pt x="1242" y="2421"/>
                  </a:cubicBezTo>
                  <a:cubicBezTo>
                    <a:pt x="1335" y="2421"/>
                    <a:pt x="1430" y="2411"/>
                    <a:pt x="1525" y="2389"/>
                  </a:cubicBezTo>
                  <a:cubicBezTo>
                    <a:pt x="1623" y="2373"/>
                    <a:pt x="1722" y="2323"/>
                    <a:pt x="1820" y="2274"/>
                  </a:cubicBezTo>
                  <a:lnTo>
                    <a:pt x="1853" y="2274"/>
                  </a:lnTo>
                  <a:cubicBezTo>
                    <a:pt x="2148" y="2110"/>
                    <a:pt x="2312" y="1782"/>
                    <a:pt x="2246" y="1455"/>
                  </a:cubicBezTo>
                  <a:cubicBezTo>
                    <a:pt x="2209" y="1117"/>
                    <a:pt x="1924" y="894"/>
                    <a:pt x="1609" y="894"/>
                  </a:cubicBezTo>
                  <a:cubicBezTo>
                    <a:pt x="1511" y="894"/>
                    <a:pt x="1409" y="916"/>
                    <a:pt x="1312" y="963"/>
                  </a:cubicBezTo>
                  <a:cubicBezTo>
                    <a:pt x="951" y="1160"/>
                    <a:pt x="1066" y="1700"/>
                    <a:pt x="1476" y="1766"/>
                  </a:cubicBezTo>
                  <a:cubicBezTo>
                    <a:pt x="1507" y="1774"/>
                    <a:pt x="1537" y="1777"/>
                    <a:pt x="1566" y="1777"/>
                  </a:cubicBezTo>
                  <a:cubicBezTo>
                    <a:pt x="1788" y="1777"/>
                    <a:pt x="1964" y="1571"/>
                    <a:pt x="1935" y="1340"/>
                  </a:cubicBezTo>
                  <a:cubicBezTo>
                    <a:pt x="1928" y="1293"/>
                    <a:pt x="1957" y="1254"/>
                    <a:pt x="1995" y="1254"/>
                  </a:cubicBezTo>
                  <a:cubicBezTo>
                    <a:pt x="2049" y="1254"/>
                    <a:pt x="2122" y="1334"/>
                    <a:pt x="2132" y="1586"/>
                  </a:cubicBezTo>
                  <a:cubicBezTo>
                    <a:pt x="2148" y="1717"/>
                    <a:pt x="2132" y="1848"/>
                    <a:pt x="2066" y="1946"/>
                  </a:cubicBezTo>
                  <a:cubicBezTo>
                    <a:pt x="1933" y="2182"/>
                    <a:pt x="1682" y="2312"/>
                    <a:pt x="1430" y="2312"/>
                  </a:cubicBezTo>
                  <a:cubicBezTo>
                    <a:pt x="1401" y="2312"/>
                    <a:pt x="1373" y="2310"/>
                    <a:pt x="1345" y="2307"/>
                  </a:cubicBezTo>
                  <a:cubicBezTo>
                    <a:pt x="1339" y="2307"/>
                    <a:pt x="1334" y="2307"/>
                    <a:pt x="1328" y="2307"/>
                  </a:cubicBezTo>
                  <a:cubicBezTo>
                    <a:pt x="616" y="2307"/>
                    <a:pt x="137" y="1253"/>
                    <a:pt x="787" y="602"/>
                  </a:cubicBezTo>
                  <a:cubicBezTo>
                    <a:pt x="1049" y="319"/>
                    <a:pt x="1429" y="197"/>
                    <a:pt x="1839" y="197"/>
                  </a:cubicBezTo>
                  <a:cubicBezTo>
                    <a:pt x="2354" y="197"/>
                    <a:pt x="2915" y="390"/>
                    <a:pt x="3345" y="701"/>
                  </a:cubicBezTo>
                  <a:cubicBezTo>
                    <a:pt x="5066" y="1979"/>
                    <a:pt x="4820" y="4257"/>
                    <a:pt x="4328" y="5405"/>
                  </a:cubicBezTo>
                  <a:cubicBezTo>
                    <a:pt x="4049" y="6093"/>
                    <a:pt x="3590" y="6683"/>
                    <a:pt x="3000" y="7110"/>
                  </a:cubicBezTo>
                  <a:cubicBezTo>
                    <a:pt x="3623" y="6700"/>
                    <a:pt x="4099" y="6126"/>
                    <a:pt x="4410" y="5438"/>
                  </a:cubicBezTo>
                  <a:cubicBezTo>
                    <a:pt x="4951" y="4290"/>
                    <a:pt x="5279" y="1930"/>
                    <a:pt x="3459" y="553"/>
                  </a:cubicBezTo>
                  <a:cubicBezTo>
                    <a:pt x="3115" y="291"/>
                    <a:pt x="2705" y="127"/>
                    <a:pt x="2263" y="61"/>
                  </a:cubicBezTo>
                  <a:cubicBezTo>
                    <a:pt x="2096" y="27"/>
                    <a:pt x="1899" y="0"/>
                    <a:pt x="16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2"/>
            <p:cNvSpPr/>
            <p:nvPr/>
          </p:nvSpPr>
          <p:spPr>
            <a:xfrm>
              <a:off x="2239500" y="2496475"/>
              <a:ext cx="130325" cy="204900"/>
            </a:xfrm>
            <a:custGeom>
              <a:rect b="b" l="l" r="r" t="t"/>
              <a:pathLst>
                <a:path extrusionOk="0" h="8196" w="5213">
                  <a:moveTo>
                    <a:pt x="1098" y="0"/>
                  </a:moveTo>
                  <a:lnTo>
                    <a:pt x="1098" y="0"/>
                  </a:lnTo>
                  <a:cubicBezTo>
                    <a:pt x="0" y="2869"/>
                    <a:pt x="1295" y="4377"/>
                    <a:pt x="2541" y="5606"/>
                  </a:cubicBezTo>
                  <a:cubicBezTo>
                    <a:pt x="3803" y="6835"/>
                    <a:pt x="3754" y="8196"/>
                    <a:pt x="3754" y="8196"/>
                  </a:cubicBezTo>
                  <a:cubicBezTo>
                    <a:pt x="4672" y="7278"/>
                    <a:pt x="3606" y="5590"/>
                    <a:pt x="4475" y="4229"/>
                  </a:cubicBezTo>
                  <a:cubicBezTo>
                    <a:pt x="5213" y="3082"/>
                    <a:pt x="4262" y="2557"/>
                    <a:pt x="4262" y="2557"/>
                  </a:cubicBezTo>
                  <a:cubicBezTo>
                    <a:pt x="3852" y="3147"/>
                    <a:pt x="3377" y="3000"/>
                    <a:pt x="3016" y="3738"/>
                  </a:cubicBezTo>
                  <a:cubicBezTo>
                    <a:pt x="2639" y="4475"/>
                    <a:pt x="3262" y="5803"/>
                    <a:pt x="3262" y="5803"/>
                  </a:cubicBezTo>
                  <a:cubicBezTo>
                    <a:pt x="2066" y="4934"/>
                    <a:pt x="2311" y="4147"/>
                    <a:pt x="2656" y="3754"/>
                  </a:cubicBezTo>
                  <a:cubicBezTo>
                    <a:pt x="3000" y="3361"/>
                    <a:pt x="2525" y="3000"/>
                    <a:pt x="2541" y="2787"/>
                  </a:cubicBezTo>
                  <a:cubicBezTo>
                    <a:pt x="2541" y="2639"/>
                    <a:pt x="2590" y="2492"/>
                    <a:pt x="2639" y="2361"/>
                  </a:cubicBezTo>
                  <a:cubicBezTo>
                    <a:pt x="2639" y="2361"/>
                    <a:pt x="2567" y="2313"/>
                    <a:pt x="2431" y="2313"/>
                  </a:cubicBezTo>
                  <a:cubicBezTo>
                    <a:pt x="2316" y="2313"/>
                    <a:pt x="2154" y="2347"/>
                    <a:pt x="1951" y="2475"/>
                  </a:cubicBezTo>
                  <a:cubicBezTo>
                    <a:pt x="1230" y="2967"/>
                    <a:pt x="1525" y="4065"/>
                    <a:pt x="1525" y="4065"/>
                  </a:cubicBezTo>
                  <a:cubicBezTo>
                    <a:pt x="1000" y="3328"/>
                    <a:pt x="1180" y="2574"/>
                    <a:pt x="1771" y="2049"/>
                  </a:cubicBezTo>
                  <a:cubicBezTo>
                    <a:pt x="2361" y="1525"/>
                    <a:pt x="1803" y="1049"/>
                    <a:pt x="1410" y="836"/>
                  </a:cubicBezTo>
                  <a:cubicBezTo>
                    <a:pt x="1017" y="623"/>
                    <a:pt x="1098" y="0"/>
                    <a:pt x="10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2"/>
            <p:cNvSpPr/>
            <p:nvPr/>
          </p:nvSpPr>
          <p:spPr>
            <a:xfrm>
              <a:off x="2179675" y="2471075"/>
              <a:ext cx="75425" cy="112700"/>
            </a:xfrm>
            <a:custGeom>
              <a:rect b="b" l="l" r="r" t="t"/>
              <a:pathLst>
                <a:path extrusionOk="0" h="4508" w="3017">
                  <a:moveTo>
                    <a:pt x="443" y="0"/>
                  </a:moveTo>
                  <a:cubicBezTo>
                    <a:pt x="443" y="0"/>
                    <a:pt x="0" y="2016"/>
                    <a:pt x="3016" y="4508"/>
                  </a:cubicBezTo>
                  <a:cubicBezTo>
                    <a:pt x="3016" y="4508"/>
                    <a:pt x="2459" y="3836"/>
                    <a:pt x="2721" y="3082"/>
                  </a:cubicBezTo>
                  <a:cubicBezTo>
                    <a:pt x="2983" y="2328"/>
                    <a:pt x="2672" y="2065"/>
                    <a:pt x="2426" y="1803"/>
                  </a:cubicBezTo>
                  <a:cubicBezTo>
                    <a:pt x="2295" y="1639"/>
                    <a:pt x="2279" y="1410"/>
                    <a:pt x="2410" y="1246"/>
                  </a:cubicBezTo>
                  <a:cubicBezTo>
                    <a:pt x="2410" y="1246"/>
                    <a:pt x="2371" y="1238"/>
                    <a:pt x="2316" y="1238"/>
                  </a:cubicBezTo>
                  <a:cubicBezTo>
                    <a:pt x="2154" y="1238"/>
                    <a:pt x="1845" y="1302"/>
                    <a:pt x="1918" y="1803"/>
                  </a:cubicBezTo>
                  <a:cubicBezTo>
                    <a:pt x="2016" y="2492"/>
                    <a:pt x="2065" y="2606"/>
                    <a:pt x="1852" y="2623"/>
                  </a:cubicBezTo>
                  <a:cubicBezTo>
                    <a:pt x="1842" y="2624"/>
                    <a:pt x="1833" y="2625"/>
                    <a:pt x="1824" y="2625"/>
                  </a:cubicBezTo>
                  <a:cubicBezTo>
                    <a:pt x="1628" y="2625"/>
                    <a:pt x="1691" y="2286"/>
                    <a:pt x="1754" y="2098"/>
                  </a:cubicBezTo>
                  <a:cubicBezTo>
                    <a:pt x="1803" y="1918"/>
                    <a:pt x="2049" y="1098"/>
                    <a:pt x="1393" y="820"/>
                  </a:cubicBezTo>
                  <a:cubicBezTo>
                    <a:pt x="754" y="541"/>
                    <a:pt x="492" y="279"/>
                    <a:pt x="44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2"/>
            <p:cNvSpPr/>
            <p:nvPr/>
          </p:nvSpPr>
          <p:spPr>
            <a:xfrm>
              <a:off x="2315725" y="2685800"/>
              <a:ext cx="89750" cy="106550"/>
            </a:xfrm>
            <a:custGeom>
              <a:rect b="b" l="l" r="r" t="t"/>
              <a:pathLst>
                <a:path extrusionOk="0" h="4262" w="3590">
                  <a:moveTo>
                    <a:pt x="1721" y="0"/>
                  </a:moveTo>
                  <a:lnTo>
                    <a:pt x="1721" y="0"/>
                  </a:lnTo>
                  <a:cubicBezTo>
                    <a:pt x="787" y="508"/>
                    <a:pt x="1065" y="1180"/>
                    <a:pt x="967" y="2475"/>
                  </a:cubicBezTo>
                  <a:cubicBezTo>
                    <a:pt x="852" y="3770"/>
                    <a:pt x="0" y="4262"/>
                    <a:pt x="0" y="4262"/>
                  </a:cubicBezTo>
                  <a:cubicBezTo>
                    <a:pt x="3590" y="2426"/>
                    <a:pt x="2295" y="770"/>
                    <a:pt x="1951" y="525"/>
                  </a:cubicBezTo>
                  <a:cubicBezTo>
                    <a:pt x="1606" y="279"/>
                    <a:pt x="1721" y="0"/>
                    <a:pt x="17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2"/>
            <p:cNvSpPr/>
            <p:nvPr/>
          </p:nvSpPr>
          <p:spPr>
            <a:xfrm>
              <a:off x="2317750" y="2751200"/>
              <a:ext cx="197150" cy="145025"/>
            </a:xfrm>
            <a:custGeom>
              <a:rect b="b" l="l" r="r" t="t"/>
              <a:pathLst>
                <a:path extrusionOk="0" h="5801" w="7886">
                  <a:moveTo>
                    <a:pt x="3227" y="0"/>
                  </a:moveTo>
                  <a:cubicBezTo>
                    <a:pt x="2841" y="0"/>
                    <a:pt x="2425" y="334"/>
                    <a:pt x="2017" y="957"/>
                  </a:cubicBezTo>
                  <a:cubicBezTo>
                    <a:pt x="1476" y="1810"/>
                    <a:pt x="1" y="1924"/>
                    <a:pt x="1" y="1924"/>
                  </a:cubicBezTo>
                  <a:cubicBezTo>
                    <a:pt x="2394" y="1990"/>
                    <a:pt x="3033" y="2613"/>
                    <a:pt x="3673" y="3367"/>
                  </a:cubicBezTo>
                  <a:cubicBezTo>
                    <a:pt x="4312" y="4121"/>
                    <a:pt x="4492" y="5334"/>
                    <a:pt x="6000" y="5711"/>
                  </a:cubicBezTo>
                  <a:cubicBezTo>
                    <a:pt x="6256" y="5774"/>
                    <a:pt x="6479" y="5800"/>
                    <a:pt x="6673" y="5800"/>
                  </a:cubicBezTo>
                  <a:cubicBezTo>
                    <a:pt x="7635" y="5800"/>
                    <a:pt x="7885" y="5154"/>
                    <a:pt x="7885" y="5154"/>
                  </a:cubicBezTo>
                  <a:lnTo>
                    <a:pt x="7885" y="5154"/>
                  </a:lnTo>
                  <a:cubicBezTo>
                    <a:pt x="7797" y="5213"/>
                    <a:pt x="7716" y="5242"/>
                    <a:pt x="7643" y="5242"/>
                  </a:cubicBezTo>
                  <a:cubicBezTo>
                    <a:pt x="7394" y="5242"/>
                    <a:pt x="7250" y="4887"/>
                    <a:pt x="7262" y="4137"/>
                  </a:cubicBezTo>
                  <a:cubicBezTo>
                    <a:pt x="7295" y="3170"/>
                    <a:pt x="6410" y="2892"/>
                    <a:pt x="5295" y="2711"/>
                  </a:cubicBezTo>
                  <a:cubicBezTo>
                    <a:pt x="4181" y="2531"/>
                    <a:pt x="3246" y="2465"/>
                    <a:pt x="3132" y="2105"/>
                  </a:cubicBezTo>
                  <a:cubicBezTo>
                    <a:pt x="3033" y="1728"/>
                    <a:pt x="3509" y="1597"/>
                    <a:pt x="4197" y="1384"/>
                  </a:cubicBezTo>
                  <a:cubicBezTo>
                    <a:pt x="4886" y="1187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22" y="588"/>
                    <a:pt x="4471" y="606"/>
                    <a:pt x="4416" y="606"/>
                  </a:cubicBezTo>
                  <a:cubicBezTo>
                    <a:pt x="4229" y="606"/>
                    <a:pt x="4008" y="392"/>
                    <a:pt x="3640" y="138"/>
                  </a:cubicBezTo>
                  <a:cubicBezTo>
                    <a:pt x="3508" y="45"/>
                    <a:pt x="3370" y="0"/>
                    <a:pt x="322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2"/>
            <p:cNvSpPr/>
            <p:nvPr/>
          </p:nvSpPr>
          <p:spPr>
            <a:xfrm>
              <a:off x="2222275" y="2811075"/>
              <a:ext cx="192625" cy="155450"/>
            </a:xfrm>
            <a:custGeom>
              <a:rect b="b" l="l" r="r" t="t"/>
              <a:pathLst>
                <a:path extrusionOk="0" h="6218" w="7705">
                  <a:moveTo>
                    <a:pt x="4305" y="1"/>
                  </a:moveTo>
                  <a:cubicBezTo>
                    <a:pt x="2708" y="1"/>
                    <a:pt x="1370" y="1104"/>
                    <a:pt x="689" y="2529"/>
                  </a:cubicBezTo>
                  <a:cubicBezTo>
                    <a:pt x="165" y="3627"/>
                    <a:pt x="1" y="4857"/>
                    <a:pt x="247" y="6053"/>
                  </a:cubicBezTo>
                  <a:lnTo>
                    <a:pt x="247" y="6086"/>
                  </a:lnTo>
                  <a:lnTo>
                    <a:pt x="279" y="6217"/>
                  </a:lnTo>
                  <a:cubicBezTo>
                    <a:pt x="263" y="6070"/>
                    <a:pt x="247" y="5922"/>
                    <a:pt x="247" y="5775"/>
                  </a:cubicBezTo>
                  <a:cubicBezTo>
                    <a:pt x="263" y="4906"/>
                    <a:pt x="427" y="4053"/>
                    <a:pt x="755" y="3234"/>
                  </a:cubicBezTo>
                  <a:cubicBezTo>
                    <a:pt x="1148" y="2234"/>
                    <a:pt x="1886" y="1398"/>
                    <a:pt x="2820" y="874"/>
                  </a:cubicBezTo>
                  <a:cubicBezTo>
                    <a:pt x="3366" y="552"/>
                    <a:pt x="4082" y="303"/>
                    <a:pt x="4790" y="303"/>
                  </a:cubicBezTo>
                  <a:cubicBezTo>
                    <a:pt x="5381" y="303"/>
                    <a:pt x="5966" y="476"/>
                    <a:pt x="6443" y="923"/>
                  </a:cubicBezTo>
                  <a:cubicBezTo>
                    <a:pt x="7492" y="1841"/>
                    <a:pt x="7164" y="3775"/>
                    <a:pt x="5951" y="4070"/>
                  </a:cubicBezTo>
                  <a:cubicBezTo>
                    <a:pt x="5822" y="4104"/>
                    <a:pt x="5688" y="4121"/>
                    <a:pt x="5556" y="4121"/>
                  </a:cubicBezTo>
                  <a:cubicBezTo>
                    <a:pt x="5116" y="4121"/>
                    <a:pt x="4686" y="3938"/>
                    <a:pt x="4459" y="3611"/>
                  </a:cubicBezTo>
                  <a:cubicBezTo>
                    <a:pt x="4164" y="3201"/>
                    <a:pt x="4148" y="2677"/>
                    <a:pt x="4426" y="2250"/>
                  </a:cubicBezTo>
                  <a:cubicBezTo>
                    <a:pt x="4616" y="1971"/>
                    <a:pt x="4920" y="1822"/>
                    <a:pt x="5234" y="1822"/>
                  </a:cubicBezTo>
                  <a:cubicBezTo>
                    <a:pt x="5381" y="1822"/>
                    <a:pt x="5531" y="1855"/>
                    <a:pt x="5672" y="1923"/>
                  </a:cubicBezTo>
                  <a:cubicBezTo>
                    <a:pt x="5853" y="2005"/>
                    <a:pt x="5967" y="2185"/>
                    <a:pt x="5967" y="2382"/>
                  </a:cubicBezTo>
                  <a:cubicBezTo>
                    <a:pt x="5967" y="2382"/>
                    <a:pt x="5967" y="2529"/>
                    <a:pt x="5869" y="2529"/>
                  </a:cubicBezTo>
                  <a:cubicBezTo>
                    <a:pt x="5771" y="2513"/>
                    <a:pt x="5803" y="2365"/>
                    <a:pt x="5541" y="2300"/>
                  </a:cubicBezTo>
                  <a:cubicBezTo>
                    <a:pt x="5512" y="2293"/>
                    <a:pt x="5482" y="2290"/>
                    <a:pt x="5454" y="2290"/>
                  </a:cubicBezTo>
                  <a:cubicBezTo>
                    <a:pt x="5197" y="2290"/>
                    <a:pt x="4990" y="2542"/>
                    <a:pt x="5049" y="2808"/>
                  </a:cubicBezTo>
                  <a:cubicBezTo>
                    <a:pt x="5091" y="2974"/>
                    <a:pt x="5329" y="3100"/>
                    <a:pt x="5569" y="3100"/>
                  </a:cubicBezTo>
                  <a:cubicBezTo>
                    <a:pt x="5709" y="3100"/>
                    <a:pt x="5849" y="3058"/>
                    <a:pt x="5951" y="2955"/>
                  </a:cubicBezTo>
                  <a:cubicBezTo>
                    <a:pt x="6016" y="2890"/>
                    <a:pt x="6066" y="2808"/>
                    <a:pt x="6098" y="2709"/>
                  </a:cubicBezTo>
                  <a:cubicBezTo>
                    <a:pt x="6197" y="2398"/>
                    <a:pt x="6066" y="2070"/>
                    <a:pt x="5771" y="1906"/>
                  </a:cubicBezTo>
                  <a:cubicBezTo>
                    <a:pt x="5602" y="1807"/>
                    <a:pt x="5414" y="1760"/>
                    <a:pt x="5229" y="1760"/>
                  </a:cubicBezTo>
                  <a:cubicBezTo>
                    <a:pt x="4892" y="1760"/>
                    <a:pt x="4562" y="1916"/>
                    <a:pt x="4361" y="2201"/>
                  </a:cubicBezTo>
                  <a:cubicBezTo>
                    <a:pt x="4049" y="2644"/>
                    <a:pt x="4049" y="3234"/>
                    <a:pt x="4361" y="3693"/>
                  </a:cubicBezTo>
                  <a:cubicBezTo>
                    <a:pt x="4662" y="4057"/>
                    <a:pt x="5108" y="4258"/>
                    <a:pt x="5573" y="4258"/>
                  </a:cubicBezTo>
                  <a:cubicBezTo>
                    <a:pt x="5715" y="4258"/>
                    <a:pt x="5858" y="4239"/>
                    <a:pt x="6000" y="4201"/>
                  </a:cubicBezTo>
                  <a:cubicBezTo>
                    <a:pt x="7344" y="3890"/>
                    <a:pt x="7705" y="1808"/>
                    <a:pt x="6557" y="808"/>
                  </a:cubicBezTo>
                  <a:cubicBezTo>
                    <a:pt x="6426" y="677"/>
                    <a:pt x="6262" y="546"/>
                    <a:pt x="6082" y="464"/>
                  </a:cubicBezTo>
                  <a:cubicBezTo>
                    <a:pt x="5590" y="169"/>
                    <a:pt x="5033" y="5"/>
                    <a:pt x="4476" y="5"/>
                  </a:cubicBezTo>
                  <a:cubicBezTo>
                    <a:pt x="4418" y="2"/>
                    <a:pt x="4362" y="1"/>
                    <a:pt x="43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2"/>
            <p:cNvSpPr/>
            <p:nvPr/>
          </p:nvSpPr>
          <p:spPr>
            <a:xfrm>
              <a:off x="2232125" y="2858875"/>
              <a:ext cx="76000" cy="81425"/>
            </a:xfrm>
            <a:custGeom>
              <a:rect b="b" l="l" r="r" t="t"/>
              <a:pathLst>
                <a:path extrusionOk="0" h="3257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994"/>
                    <a:pt x="0" y="3256"/>
                    <a:pt x="0" y="3256"/>
                  </a:cubicBezTo>
                  <a:cubicBezTo>
                    <a:pt x="0" y="3256"/>
                    <a:pt x="689" y="1158"/>
                    <a:pt x="1951" y="961"/>
                  </a:cubicBezTo>
                  <a:cubicBezTo>
                    <a:pt x="3040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2"/>
            <p:cNvSpPr/>
            <p:nvPr/>
          </p:nvSpPr>
          <p:spPr>
            <a:xfrm>
              <a:off x="2330050" y="2852575"/>
              <a:ext cx="130350" cy="112825"/>
            </a:xfrm>
            <a:custGeom>
              <a:rect b="b" l="l" r="r" t="t"/>
              <a:pathLst>
                <a:path extrusionOk="0" h="4513" w="5214">
                  <a:moveTo>
                    <a:pt x="3050" y="0"/>
                  </a:moveTo>
                  <a:cubicBezTo>
                    <a:pt x="3050" y="0"/>
                    <a:pt x="3361" y="705"/>
                    <a:pt x="3017" y="1771"/>
                  </a:cubicBezTo>
                  <a:cubicBezTo>
                    <a:pt x="2689" y="2852"/>
                    <a:pt x="1837" y="3065"/>
                    <a:pt x="1214" y="3131"/>
                  </a:cubicBezTo>
                  <a:cubicBezTo>
                    <a:pt x="574" y="3197"/>
                    <a:pt x="148" y="3475"/>
                    <a:pt x="1" y="4344"/>
                  </a:cubicBezTo>
                  <a:cubicBezTo>
                    <a:pt x="149" y="4245"/>
                    <a:pt x="321" y="4194"/>
                    <a:pt x="491" y="4194"/>
                  </a:cubicBezTo>
                  <a:cubicBezTo>
                    <a:pt x="604" y="4194"/>
                    <a:pt x="716" y="4216"/>
                    <a:pt x="820" y="4262"/>
                  </a:cubicBezTo>
                  <a:cubicBezTo>
                    <a:pt x="1067" y="4372"/>
                    <a:pt x="1468" y="4512"/>
                    <a:pt x="1867" y="4512"/>
                  </a:cubicBezTo>
                  <a:cubicBezTo>
                    <a:pt x="2183" y="4512"/>
                    <a:pt x="2499" y="4424"/>
                    <a:pt x="2738" y="4164"/>
                  </a:cubicBezTo>
                  <a:cubicBezTo>
                    <a:pt x="3099" y="3754"/>
                    <a:pt x="3246" y="3213"/>
                    <a:pt x="3148" y="2672"/>
                  </a:cubicBezTo>
                  <a:cubicBezTo>
                    <a:pt x="3132" y="2381"/>
                    <a:pt x="3068" y="1852"/>
                    <a:pt x="3348" y="1852"/>
                  </a:cubicBezTo>
                  <a:cubicBezTo>
                    <a:pt x="3352" y="1852"/>
                    <a:pt x="3357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4" y="1852"/>
                    <a:pt x="3588" y="1877"/>
                    <a:pt x="3574" y="2279"/>
                  </a:cubicBezTo>
                  <a:cubicBezTo>
                    <a:pt x="3574" y="2754"/>
                    <a:pt x="3541" y="3049"/>
                    <a:pt x="4164" y="3229"/>
                  </a:cubicBezTo>
                  <a:cubicBezTo>
                    <a:pt x="4508" y="3328"/>
                    <a:pt x="4820" y="3492"/>
                    <a:pt x="5082" y="3721"/>
                  </a:cubicBezTo>
                  <a:cubicBezTo>
                    <a:pt x="4984" y="3508"/>
                    <a:pt x="4951" y="3262"/>
                    <a:pt x="5016" y="3033"/>
                  </a:cubicBezTo>
                  <a:cubicBezTo>
                    <a:pt x="5131" y="2705"/>
                    <a:pt x="5213" y="2098"/>
                    <a:pt x="4656" y="1705"/>
                  </a:cubicBezTo>
                  <a:cubicBezTo>
                    <a:pt x="4099" y="1312"/>
                    <a:pt x="3541" y="1066"/>
                    <a:pt x="3410" y="672"/>
                  </a:cubicBezTo>
                  <a:cubicBezTo>
                    <a:pt x="3328" y="426"/>
                    <a:pt x="3197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2"/>
            <p:cNvSpPr/>
            <p:nvPr/>
          </p:nvSpPr>
          <p:spPr>
            <a:xfrm>
              <a:off x="2408325" y="2928375"/>
              <a:ext cx="31575" cy="50025"/>
            </a:xfrm>
            <a:custGeom>
              <a:rect b="b" l="l" r="r" t="t"/>
              <a:pathLst>
                <a:path extrusionOk="0" h="2001" w="1263">
                  <a:moveTo>
                    <a:pt x="312" y="1"/>
                  </a:moveTo>
                  <a:cubicBezTo>
                    <a:pt x="328" y="197"/>
                    <a:pt x="312" y="378"/>
                    <a:pt x="263" y="574"/>
                  </a:cubicBezTo>
                  <a:cubicBezTo>
                    <a:pt x="181" y="837"/>
                    <a:pt x="0" y="1246"/>
                    <a:pt x="443" y="1525"/>
                  </a:cubicBezTo>
                  <a:cubicBezTo>
                    <a:pt x="459" y="1541"/>
                    <a:pt x="476" y="1541"/>
                    <a:pt x="492" y="1558"/>
                  </a:cubicBezTo>
                  <a:cubicBezTo>
                    <a:pt x="1000" y="1853"/>
                    <a:pt x="1017" y="2000"/>
                    <a:pt x="1017" y="2000"/>
                  </a:cubicBezTo>
                  <a:cubicBezTo>
                    <a:pt x="1017" y="2000"/>
                    <a:pt x="1050" y="1771"/>
                    <a:pt x="1099" y="1525"/>
                  </a:cubicBezTo>
                  <a:cubicBezTo>
                    <a:pt x="1115" y="1443"/>
                    <a:pt x="1131" y="1378"/>
                    <a:pt x="1148" y="1296"/>
                  </a:cubicBezTo>
                  <a:cubicBezTo>
                    <a:pt x="1263" y="935"/>
                    <a:pt x="1099" y="525"/>
                    <a:pt x="771" y="345"/>
                  </a:cubicBezTo>
                  <a:cubicBezTo>
                    <a:pt x="329" y="99"/>
                    <a:pt x="312" y="1"/>
                    <a:pt x="31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2"/>
            <p:cNvSpPr/>
            <p:nvPr/>
          </p:nvSpPr>
          <p:spPr>
            <a:xfrm>
              <a:off x="2409150" y="2712800"/>
              <a:ext cx="172950" cy="121925"/>
            </a:xfrm>
            <a:custGeom>
              <a:rect b="b" l="l" r="r" t="t"/>
              <a:pathLst>
                <a:path extrusionOk="0" h="4877" w="6918">
                  <a:moveTo>
                    <a:pt x="1976" y="1"/>
                  </a:moveTo>
                  <a:cubicBezTo>
                    <a:pt x="1077" y="1"/>
                    <a:pt x="600" y="838"/>
                    <a:pt x="705" y="1379"/>
                  </a:cubicBezTo>
                  <a:cubicBezTo>
                    <a:pt x="834" y="1981"/>
                    <a:pt x="1402" y="2019"/>
                    <a:pt x="1543" y="2019"/>
                  </a:cubicBezTo>
                  <a:cubicBezTo>
                    <a:pt x="1563" y="2019"/>
                    <a:pt x="1574" y="2018"/>
                    <a:pt x="1574" y="2018"/>
                  </a:cubicBezTo>
                  <a:cubicBezTo>
                    <a:pt x="1312" y="1920"/>
                    <a:pt x="1197" y="1608"/>
                    <a:pt x="1328" y="1346"/>
                  </a:cubicBezTo>
                  <a:cubicBezTo>
                    <a:pt x="1365" y="1282"/>
                    <a:pt x="1408" y="1258"/>
                    <a:pt x="1455" y="1258"/>
                  </a:cubicBezTo>
                  <a:cubicBezTo>
                    <a:pt x="1553" y="1258"/>
                    <a:pt x="1671" y="1362"/>
                    <a:pt x="1803" y="1428"/>
                  </a:cubicBezTo>
                  <a:cubicBezTo>
                    <a:pt x="1841" y="1447"/>
                    <a:pt x="1877" y="1455"/>
                    <a:pt x="1911" y="1455"/>
                  </a:cubicBezTo>
                  <a:cubicBezTo>
                    <a:pt x="2054" y="1455"/>
                    <a:pt x="2160" y="1302"/>
                    <a:pt x="2213" y="1116"/>
                  </a:cubicBezTo>
                  <a:cubicBezTo>
                    <a:pt x="2253" y="975"/>
                    <a:pt x="2356" y="834"/>
                    <a:pt x="2543" y="834"/>
                  </a:cubicBezTo>
                  <a:cubicBezTo>
                    <a:pt x="2660" y="834"/>
                    <a:pt x="2811" y="889"/>
                    <a:pt x="3000" y="1035"/>
                  </a:cubicBezTo>
                  <a:cubicBezTo>
                    <a:pt x="3475" y="1412"/>
                    <a:pt x="3180" y="2166"/>
                    <a:pt x="3180" y="2166"/>
                  </a:cubicBezTo>
                  <a:cubicBezTo>
                    <a:pt x="3180" y="2166"/>
                    <a:pt x="3180" y="1543"/>
                    <a:pt x="2754" y="1493"/>
                  </a:cubicBezTo>
                  <a:cubicBezTo>
                    <a:pt x="2707" y="1480"/>
                    <a:pt x="2659" y="1473"/>
                    <a:pt x="2613" y="1473"/>
                  </a:cubicBezTo>
                  <a:cubicBezTo>
                    <a:pt x="2435" y="1473"/>
                    <a:pt x="2275" y="1570"/>
                    <a:pt x="2197" y="1739"/>
                  </a:cubicBezTo>
                  <a:cubicBezTo>
                    <a:pt x="2459" y="1739"/>
                    <a:pt x="2475" y="2116"/>
                    <a:pt x="2328" y="2313"/>
                  </a:cubicBezTo>
                  <a:cubicBezTo>
                    <a:pt x="2180" y="2526"/>
                    <a:pt x="2229" y="2657"/>
                    <a:pt x="2377" y="2756"/>
                  </a:cubicBezTo>
                  <a:cubicBezTo>
                    <a:pt x="2508" y="2838"/>
                    <a:pt x="2721" y="2821"/>
                    <a:pt x="2541" y="3198"/>
                  </a:cubicBezTo>
                  <a:cubicBezTo>
                    <a:pt x="2377" y="3575"/>
                    <a:pt x="1656" y="3575"/>
                    <a:pt x="1656" y="3575"/>
                  </a:cubicBezTo>
                  <a:cubicBezTo>
                    <a:pt x="1803" y="3362"/>
                    <a:pt x="1771" y="3067"/>
                    <a:pt x="1574" y="2903"/>
                  </a:cubicBezTo>
                  <a:cubicBezTo>
                    <a:pt x="1574" y="3083"/>
                    <a:pt x="1459" y="3231"/>
                    <a:pt x="1295" y="3280"/>
                  </a:cubicBezTo>
                  <a:cubicBezTo>
                    <a:pt x="1017" y="3362"/>
                    <a:pt x="1017" y="3280"/>
                    <a:pt x="754" y="3510"/>
                  </a:cubicBezTo>
                  <a:cubicBezTo>
                    <a:pt x="618" y="3620"/>
                    <a:pt x="419" y="3647"/>
                    <a:pt x="260" y="3647"/>
                  </a:cubicBezTo>
                  <a:cubicBezTo>
                    <a:pt x="114" y="3647"/>
                    <a:pt x="0" y="3624"/>
                    <a:pt x="0" y="3624"/>
                  </a:cubicBezTo>
                  <a:lnTo>
                    <a:pt x="0" y="3624"/>
                  </a:lnTo>
                  <a:cubicBezTo>
                    <a:pt x="181" y="3723"/>
                    <a:pt x="377" y="3772"/>
                    <a:pt x="590" y="3788"/>
                  </a:cubicBezTo>
                  <a:cubicBezTo>
                    <a:pt x="1033" y="3821"/>
                    <a:pt x="1459" y="3903"/>
                    <a:pt x="1902" y="4001"/>
                  </a:cubicBezTo>
                  <a:cubicBezTo>
                    <a:pt x="3082" y="4362"/>
                    <a:pt x="3787" y="4854"/>
                    <a:pt x="4688" y="4870"/>
                  </a:cubicBezTo>
                  <a:cubicBezTo>
                    <a:pt x="4746" y="4874"/>
                    <a:pt x="4803" y="4876"/>
                    <a:pt x="4859" y="4876"/>
                  </a:cubicBezTo>
                  <a:cubicBezTo>
                    <a:pt x="5257" y="4876"/>
                    <a:pt x="5639" y="4776"/>
                    <a:pt x="5983" y="4575"/>
                  </a:cubicBezTo>
                  <a:cubicBezTo>
                    <a:pt x="6786" y="4116"/>
                    <a:pt x="6917" y="2952"/>
                    <a:pt x="6458" y="2346"/>
                  </a:cubicBezTo>
                  <a:cubicBezTo>
                    <a:pt x="6236" y="2016"/>
                    <a:pt x="5876" y="1864"/>
                    <a:pt x="5536" y="1864"/>
                  </a:cubicBezTo>
                  <a:cubicBezTo>
                    <a:pt x="5200" y="1864"/>
                    <a:pt x="4884" y="2012"/>
                    <a:pt x="4737" y="2280"/>
                  </a:cubicBezTo>
                  <a:cubicBezTo>
                    <a:pt x="4491" y="2624"/>
                    <a:pt x="4524" y="3083"/>
                    <a:pt x="4836" y="3378"/>
                  </a:cubicBezTo>
                  <a:cubicBezTo>
                    <a:pt x="4868" y="3395"/>
                    <a:pt x="4885" y="3411"/>
                    <a:pt x="4901" y="3428"/>
                  </a:cubicBezTo>
                  <a:lnTo>
                    <a:pt x="4934" y="3444"/>
                  </a:lnTo>
                  <a:cubicBezTo>
                    <a:pt x="5037" y="3504"/>
                    <a:pt x="5166" y="3535"/>
                    <a:pt x="5293" y="3535"/>
                  </a:cubicBezTo>
                  <a:cubicBezTo>
                    <a:pt x="5551" y="3535"/>
                    <a:pt x="5797" y="3407"/>
                    <a:pt x="5786" y="3133"/>
                  </a:cubicBezTo>
                  <a:cubicBezTo>
                    <a:pt x="5793" y="2936"/>
                    <a:pt x="5629" y="2851"/>
                    <a:pt x="5449" y="2851"/>
                  </a:cubicBezTo>
                  <a:cubicBezTo>
                    <a:pt x="5194" y="2851"/>
                    <a:pt x="4907" y="3021"/>
                    <a:pt x="5032" y="3280"/>
                  </a:cubicBezTo>
                  <a:cubicBezTo>
                    <a:pt x="5032" y="3303"/>
                    <a:pt x="5029" y="3326"/>
                    <a:pt x="5004" y="3326"/>
                  </a:cubicBezTo>
                  <a:cubicBezTo>
                    <a:pt x="4975" y="3326"/>
                    <a:pt x="4917" y="3295"/>
                    <a:pt x="4803" y="3198"/>
                  </a:cubicBezTo>
                  <a:cubicBezTo>
                    <a:pt x="4688" y="3100"/>
                    <a:pt x="4639" y="2952"/>
                    <a:pt x="4639" y="2788"/>
                  </a:cubicBezTo>
                  <a:cubicBezTo>
                    <a:pt x="4639" y="2624"/>
                    <a:pt x="4688" y="2444"/>
                    <a:pt x="4803" y="2313"/>
                  </a:cubicBezTo>
                  <a:cubicBezTo>
                    <a:pt x="4937" y="2076"/>
                    <a:pt x="5212" y="1950"/>
                    <a:pt x="5504" y="1950"/>
                  </a:cubicBezTo>
                  <a:cubicBezTo>
                    <a:pt x="5820" y="1950"/>
                    <a:pt x="6156" y="2097"/>
                    <a:pt x="6360" y="2411"/>
                  </a:cubicBezTo>
                  <a:cubicBezTo>
                    <a:pt x="6360" y="2411"/>
                    <a:pt x="6360" y="2428"/>
                    <a:pt x="6376" y="2428"/>
                  </a:cubicBezTo>
                  <a:cubicBezTo>
                    <a:pt x="6590" y="2854"/>
                    <a:pt x="6573" y="3346"/>
                    <a:pt x="6344" y="3755"/>
                  </a:cubicBezTo>
                  <a:cubicBezTo>
                    <a:pt x="6064" y="4247"/>
                    <a:pt x="5428" y="4594"/>
                    <a:pt x="4594" y="4594"/>
                  </a:cubicBezTo>
                  <a:cubicBezTo>
                    <a:pt x="4204" y="4594"/>
                    <a:pt x="3771" y="4518"/>
                    <a:pt x="3311" y="4346"/>
                  </a:cubicBezTo>
                  <a:cubicBezTo>
                    <a:pt x="3279" y="4329"/>
                    <a:pt x="3033" y="4264"/>
                    <a:pt x="2885" y="4182"/>
                  </a:cubicBezTo>
                  <a:cubicBezTo>
                    <a:pt x="2475" y="3969"/>
                    <a:pt x="2033" y="3821"/>
                    <a:pt x="1574" y="3739"/>
                  </a:cubicBezTo>
                  <a:cubicBezTo>
                    <a:pt x="1754" y="3723"/>
                    <a:pt x="1951" y="3690"/>
                    <a:pt x="2148" y="3657"/>
                  </a:cubicBezTo>
                  <a:cubicBezTo>
                    <a:pt x="3901" y="3313"/>
                    <a:pt x="4164" y="838"/>
                    <a:pt x="2705" y="166"/>
                  </a:cubicBezTo>
                  <a:cubicBezTo>
                    <a:pt x="2439" y="50"/>
                    <a:pt x="2195" y="1"/>
                    <a:pt x="19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2"/>
            <p:cNvSpPr/>
            <p:nvPr/>
          </p:nvSpPr>
          <p:spPr>
            <a:xfrm>
              <a:off x="2493550" y="2778400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3820" y="0"/>
                  </a:moveTo>
                  <a:cubicBezTo>
                    <a:pt x="3902" y="804"/>
                    <a:pt x="3558" y="1574"/>
                    <a:pt x="2902" y="2049"/>
                  </a:cubicBezTo>
                  <a:cubicBezTo>
                    <a:pt x="2495" y="2367"/>
                    <a:pt x="1998" y="2468"/>
                    <a:pt x="1531" y="2468"/>
                  </a:cubicBezTo>
                  <a:cubicBezTo>
                    <a:pt x="720" y="2468"/>
                    <a:pt x="1" y="2164"/>
                    <a:pt x="1" y="2164"/>
                  </a:cubicBezTo>
                  <a:lnTo>
                    <a:pt x="1" y="2164"/>
                  </a:lnTo>
                  <a:cubicBezTo>
                    <a:pt x="1345" y="2869"/>
                    <a:pt x="1837" y="2639"/>
                    <a:pt x="2214" y="3049"/>
                  </a:cubicBezTo>
                  <a:cubicBezTo>
                    <a:pt x="2384" y="3226"/>
                    <a:pt x="2553" y="3281"/>
                    <a:pt x="2708" y="3281"/>
                  </a:cubicBezTo>
                  <a:cubicBezTo>
                    <a:pt x="2897" y="3281"/>
                    <a:pt x="3064" y="3200"/>
                    <a:pt x="3181" y="3164"/>
                  </a:cubicBezTo>
                  <a:cubicBezTo>
                    <a:pt x="3201" y="3158"/>
                    <a:pt x="3222" y="3155"/>
                    <a:pt x="3244" y="3155"/>
                  </a:cubicBezTo>
                  <a:cubicBezTo>
                    <a:pt x="3345" y="3155"/>
                    <a:pt x="3455" y="3214"/>
                    <a:pt x="3509" y="3295"/>
                  </a:cubicBezTo>
                  <a:cubicBezTo>
                    <a:pt x="3525" y="3098"/>
                    <a:pt x="3476" y="2885"/>
                    <a:pt x="3361" y="2721"/>
                  </a:cubicBezTo>
                  <a:cubicBezTo>
                    <a:pt x="3181" y="2508"/>
                    <a:pt x="2787" y="2492"/>
                    <a:pt x="2722" y="2492"/>
                  </a:cubicBezTo>
                  <a:cubicBezTo>
                    <a:pt x="3279" y="2459"/>
                    <a:pt x="3787" y="2181"/>
                    <a:pt x="4099" y="1722"/>
                  </a:cubicBezTo>
                  <a:cubicBezTo>
                    <a:pt x="4656" y="935"/>
                    <a:pt x="3820" y="1"/>
                    <a:pt x="38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2"/>
            <p:cNvSpPr/>
            <p:nvPr/>
          </p:nvSpPr>
          <p:spPr>
            <a:xfrm>
              <a:off x="2344800" y="2593000"/>
              <a:ext cx="111500" cy="157150"/>
            </a:xfrm>
            <a:custGeom>
              <a:rect b="b" l="l" r="r" t="t"/>
              <a:pathLst>
                <a:path extrusionOk="0" h="6286" w="4460">
                  <a:moveTo>
                    <a:pt x="1821" y="0"/>
                  </a:moveTo>
                  <a:cubicBezTo>
                    <a:pt x="1399" y="0"/>
                    <a:pt x="993" y="149"/>
                    <a:pt x="722" y="450"/>
                  </a:cubicBezTo>
                  <a:cubicBezTo>
                    <a:pt x="1" y="1089"/>
                    <a:pt x="443" y="2139"/>
                    <a:pt x="1033" y="2352"/>
                  </a:cubicBezTo>
                  <a:cubicBezTo>
                    <a:pt x="1156" y="2417"/>
                    <a:pt x="1296" y="2450"/>
                    <a:pt x="1435" y="2450"/>
                  </a:cubicBezTo>
                  <a:cubicBezTo>
                    <a:pt x="1574" y="2450"/>
                    <a:pt x="1714" y="2417"/>
                    <a:pt x="1837" y="2352"/>
                  </a:cubicBezTo>
                  <a:lnTo>
                    <a:pt x="1869" y="2319"/>
                  </a:lnTo>
                  <a:lnTo>
                    <a:pt x="1919" y="2302"/>
                  </a:lnTo>
                  <a:lnTo>
                    <a:pt x="1951" y="2270"/>
                  </a:lnTo>
                  <a:lnTo>
                    <a:pt x="2017" y="2220"/>
                  </a:lnTo>
                  <a:cubicBezTo>
                    <a:pt x="2033" y="2204"/>
                    <a:pt x="2066" y="2171"/>
                    <a:pt x="2083" y="2155"/>
                  </a:cubicBezTo>
                  <a:cubicBezTo>
                    <a:pt x="2246" y="1975"/>
                    <a:pt x="2328" y="1745"/>
                    <a:pt x="2296" y="1499"/>
                  </a:cubicBezTo>
                  <a:cubicBezTo>
                    <a:pt x="2253" y="1167"/>
                    <a:pt x="2042" y="1024"/>
                    <a:pt x="1846" y="1024"/>
                  </a:cubicBezTo>
                  <a:cubicBezTo>
                    <a:pt x="1742" y="1024"/>
                    <a:pt x="1643" y="1065"/>
                    <a:pt x="1574" y="1139"/>
                  </a:cubicBezTo>
                  <a:cubicBezTo>
                    <a:pt x="1410" y="1303"/>
                    <a:pt x="1460" y="1581"/>
                    <a:pt x="1656" y="1696"/>
                  </a:cubicBezTo>
                  <a:cubicBezTo>
                    <a:pt x="1733" y="1730"/>
                    <a:pt x="1802" y="1740"/>
                    <a:pt x="1862" y="1740"/>
                  </a:cubicBezTo>
                  <a:cubicBezTo>
                    <a:pt x="1941" y="1740"/>
                    <a:pt x="2005" y="1723"/>
                    <a:pt x="2050" y="1723"/>
                  </a:cubicBezTo>
                  <a:cubicBezTo>
                    <a:pt x="2103" y="1723"/>
                    <a:pt x="2132" y="1746"/>
                    <a:pt x="2132" y="1843"/>
                  </a:cubicBezTo>
                  <a:cubicBezTo>
                    <a:pt x="2099" y="2040"/>
                    <a:pt x="1984" y="2204"/>
                    <a:pt x="1804" y="2302"/>
                  </a:cubicBezTo>
                  <a:cubicBezTo>
                    <a:pt x="1697" y="2348"/>
                    <a:pt x="1580" y="2373"/>
                    <a:pt x="1462" y="2373"/>
                  </a:cubicBezTo>
                  <a:cubicBezTo>
                    <a:pt x="1326" y="2373"/>
                    <a:pt x="1189" y="2340"/>
                    <a:pt x="1066" y="2270"/>
                  </a:cubicBezTo>
                  <a:cubicBezTo>
                    <a:pt x="525" y="2040"/>
                    <a:pt x="165" y="1106"/>
                    <a:pt x="804" y="565"/>
                  </a:cubicBezTo>
                  <a:cubicBezTo>
                    <a:pt x="1050" y="319"/>
                    <a:pt x="1394" y="172"/>
                    <a:pt x="1738" y="172"/>
                  </a:cubicBezTo>
                  <a:cubicBezTo>
                    <a:pt x="2492" y="204"/>
                    <a:pt x="3312" y="745"/>
                    <a:pt x="3459" y="2220"/>
                  </a:cubicBezTo>
                  <a:cubicBezTo>
                    <a:pt x="3492" y="2761"/>
                    <a:pt x="3443" y="3319"/>
                    <a:pt x="3295" y="3860"/>
                  </a:cubicBezTo>
                  <a:cubicBezTo>
                    <a:pt x="3164" y="4319"/>
                    <a:pt x="2951" y="4745"/>
                    <a:pt x="2689" y="5138"/>
                  </a:cubicBezTo>
                  <a:cubicBezTo>
                    <a:pt x="2279" y="5630"/>
                    <a:pt x="1771" y="6023"/>
                    <a:pt x="1197" y="6285"/>
                  </a:cubicBezTo>
                  <a:cubicBezTo>
                    <a:pt x="1820" y="6040"/>
                    <a:pt x="2378" y="5646"/>
                    <a:pt x="2804" y="5122"/>
                  </a:cubicBezTo>
                  <a:cubicBezTo>
                    <a:pt x="3541" y="4269"/>
                    <a:pt x="4459" y="2253"/>
                    <a:pt x="3181" y="614"/>
                  </a:cubicBezTo>
                  <a:cubicBezTo>
                    <a:pt x="2835" y="206"/>
                    <a:pt x="2317" y="0"/>
                    <a:pt x="18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2"/>
            <p:cNvSpPr/>
            <p:nvPr/>
          </p:nvSpPr>
          <p:spPr>
            <a:xfrm>
              <a:off x="1695700" y="2930650"/>
              <a:ext cx="58225" cy="52825"/>
            </a:xfrm>
            <a:custGeom>
              <a:rect b="b" l="l" r="r" t="t"/>
              <a:pathLst>
                <a:path extrusionOk="0" h="2113" w="2329">
                  <a:moveTo>
                    <a:pt x="1819" y="0"/>
                  </a:moveTo>
                  <a:cubicBezTo>
                    <a:pt x="1334" y="0"/>
                    <a:pt x="1021" y="400"/>
                    <a:pt x="935" y="1090"/>
                  </a:cubicBezTo>
                  <a:cubicBezTo>
                    <a:pt x="919" y="1221"/>
                    <a:pt x="886" y="1336"/>
                    <a:pt x="821" y="1434"/>
                  </a:cubicBezTo>
                  <a:cubicBezTo>
                    <a:pt x="633" y="1760"/>
                    <a:pt x="253" y="1798"/>
                    <a:pt x="84" y="1798"/>
                  </a:cubicBezTo>
                  <a:cubicBezTo>
                    <a:pt x="33" y="1798"/>
                    <a:pt x="1" y="1795"/>
                    <a:pt x="1" y="1795"/>
                  </a:cubicBezTo>
                  <a:lnTo>
                    <a:pt x="1" y="1795"/>
                  </a:lnTo>
                  <a:cubicBezTo>
                    <a:pt x="131" y="1860"/>
                    <a:pt x="702" y="2113"/>
                    <a:pt x="1234" y="2113"/>
                  </a:cubicBezTo>
                  <a:cubicBezTo>
                    <a:pt x="1504" y="2113"/>
                    <a:pt x="1764" y="2048"/>
                    <a:pt x="1952" y="1860"/>
                  </a:cubicBezTo>
                  <a:cubicBezTo>
                    <a:pt x="2066" y="1746"/>
                    <a:pt x="2165" y="1598"/>
                    <a:pt x="2214" y="1434"/>
                  </a:cubicBezTo>
                  <a:cubicBezTo>
                    <a:pt x="2329" y="992"/>
                    <a:pt x="2083" y="565"/>
                    <a:pt x="1968" y="385"/>
                  </a:cubicBezTo>
                  <a:cubicBezTo>
                    <a:pt x="1870" y="270"/>
                    <a:pt x="1902" y="106"/>
                    <a:pt x="2033" y="24"/>
                  </a:cubicBezTo>
                  <a:cubicBezTo>
                    <a:pt x="1959" y="8"/>
                    <a:pt x="1887" y="0"/>
                    <a:pt x="18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2"/>
            <p:cNvSpPr/>
            <p:nvPr/>
          </p:nvSpPr>
          <p:spPr>
            <a:xfrm>
              <a:off x="1594500" y="2895900"/>
              <a:ext cx="74200" cy="48825"/>
            </a:xfrm>
            <a:custGeom>
              <a:rect b="b" l="l" r="r" t="t"/>
              <a:pathLst>
                <a:path extrusionOk="0" h="1953" w="2968">
                  <a:moveTo>
                    <a:pt x="2040" y="1"/>
                  </a:moveTo>
                  <a:cubicBezTo>
                    <a:pt x="332" y="1"/>
                    <a:pt x="295" y="1082"/>
                    <a:pt x="295" y="1365"/>
                  </a:cubicBezTo>
                  <a:cubicBezTo>
                    <a:pt x="295" y="1562"/>
                    <a:pt x="181" y="1726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5" y="1952"/>
                    <a:pt x="1840" y="1306"/>
                    <a:pt x="2033" y="792"/>
                  </a:cubicBezTo>
                  <a:cubicBezTo>
                    <a:pt x="2197" y="415"/>
                    <a:pt x="2557" y="136"/>
                    <a:pt x="2967" y="87"/>
                  </a:cubicBezTo>
                  <a:cubicBezTo>
                    <a:pt x="2613" y="27"/>
                    <a:pt x="2306" y="1"/>
                    <a:pt x="20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2"/>
            <p:cNvSpPr/>
            <p:nvPr/>
          </p:nvSpPr>
          <p:spPr>
            <a:xfrm>
              <a:off x="1565800" y="2895225"/>
              <a:ext cx="36500" cy="28550"/>
            </a:xfrm>
            <a:custGeom>
              <a:rect b="b" l="l" r="r" t="t"/>
              <a:pathLst>
                <a:path extrusionOk="0" h="1142" w="1460">
                  <a:moveTo>
                    <a:pt x="485" y="1"/>
                  </a:moveTo>
                  <a:cubicBezTo>
                    <a:pt x="438" y="1"/>
                    <a:pt x="391" y="11"/>
                    <a:pt x="345" y="32"/>
                  </a:cubicBezTo>
                  <a:cubicBezTo>
                    <a:pt x="99" y="147"/>
                    <a:pt x="1" y="425"/>
                    <a:pt x="99" y="671"/>
                  </a:cubicBezTo>
                  <a:cubicBezTo>
                    <a:pt x="198" y="868"/>
                    <a:pt x="362" y="1032"/>
                    <a:pt x="575" y="1097"/>
                  </a:cubicBezTo>
                  <a:cubicBezTo>
                    <a:pt x="659" y="1127"/>
                    <a:pt x="743" y="1142"/>
                    <a:pt x="825" y="1142"/>
                  </a:cubicBezTo>
                  <a:cubicBezTo>
                    <a:pt x="968" y="1142"/>
                    <a:pt x="1106" y="1098"/>
                    <a:pt x="1230" y="1015"/>
                  </a:cubicBezTo>
                  <a:cubicBezTo>
                    <a:pt x="1378" y="884"/>
                    <a:pt x="1460" y="704"/>
                    <a:pt x="1460" y="507"/>
                  </a:cubicBezTo>
                  <a:lnTo>
                    <a:pt x="1460" y="507"/>
                  </a:lnTo>
                  <a:cubicBezTo>
                    <a:pt x="1460" y="507"/>
                    <a:pt x="1141" y="902"/>
                    <a:pt x="766" y="902"/>
                  </a:cubicBezTo>
                  <a:cubicBezTo>
                    <a:pt x="751" y="902"/>
                    <a:pt x="737" y="902"/>
                    <a:pt x="722" y="901"/>
                  </a:cubicBezTo>
                  <a:cubicBezTo>
                    <a:pt x="148" y="851"/>
                    <a:pt x="66" y="261"/>
                    <a:pt x="345" y="114"/>
                  </a:cubicBezTo>
                  <a:cubicBezTo>
                    <a:pt x="390" y="87"/>
                    <a:pt x="437" y="75"/>
                    <a:pt x="482" y="75"/>
                  </a:cubicBezTo>
                  <a:cubicBezTo>
                    <a:pt x="603" y="75"/>
                    <a:pt x="710" y="163"/>
                    <a:pt x="722" y="294"/>
                  </a:cubicBezTo>
                  <a:cubicBezTo>
                    <a:pt x="744" y="393"/>
                    <a:pt x="655" y="456"/>
                    <a:pt x="604" y="456"/>
                  </a:cubicBezTo>
                  <a:cubicBezTo>
                    <a:pt x="579" y="456"/>
                    <a:pt x="564" y="441"/>
                    <a:pt x="575" y="409"/>
                  </a:cubicBezTo>
                  <a:cubicBezTo>
                    <a:pt x="587" y="335"/>
                    <a:pt x="553" y="270"/>
                    <a:pt x="480" y="270"/>
                  </a:cubicBezTo>
                  <a:cubicBezTo>
                    <a:pt x="456" y="270"/>
                    <a:pt x="427" y="278"/>
                    <a:pt x="394" y="294"/>
                  </a:cubicBezTo>
                  <a:cubicBezTo>
                    <a:pt x="280" y="360"/>
                    <a:pt x="394" y="540"/>
                    <a:pt x="394" y="540"/>
                  </a:cubicBezTo>
                  <a:cubicBezTo>
                    <a:pt x="446" y="578"/>
                    <a:pt x="504" y="595"/>
                    <a:pt x="559" y="595"/>
                  </a:cubicBezTo>
                  <a:cubicBezTo>
                    <a:pt x="696" y="595"/>
                    <a:pt x="820" y="490"/>
                    <a:pt x="820" y="327"/>
                  </a:cubicBezTo>
                  <a:cubicBezTo>
                    <a:pt x="820" y="133"/>
                    <a:pt x="658" y="1"/>
                    <a:pt x="4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2"/>
            <p:cNvSpPr/>
            <p:nvPr/>
          </p:nvSpPr>
          <p:spPr>
            <a:xfrm>
              <a:off x="2154675" y="2931250"/>
              <a:ext cx="30350" cy="84450"/>
            </a:xfrm>
            <a:custGeom>
              <a:rect b="b" l="l" r="r" t="t"/>
              <a:pathLst>
                <a:path extrusionOk="0" h="3378" w="1214">
                  <a:moveTo>
                    <a:pt x="607" y="0"/>
                  </a:moveTo>
                  <a:lnTo>
                    <a:pt x="558" y="328"/>
                  </a:lnTo>
                  <a:cubicBezTo>
                    <a:pt x="525" y="607"/>
                    <a:pt x="443" y="869"/>
                    <a:pt x="295" y="1099"/>
                  </a:cubicBezTo>
                  <a:cubicBezTo>
                    <a:pt x="213" y="1197"/>
                    <a:pt x="148" y="1295"/>
                    <a:pt x="99" y="1410"/>
                  </a:cubicBezTo>
                  <a:cubicBezTo>
                    <a:pt x="0" y="1656"/>
                    <a:pt x="33" y="1951"/>
                    <a:pt x="230" y="2164"/>
                  </a:cubicBezTo>
                  <a:cubicBezTo>
                    <a:pt x="410" y="2426"/>
                    <a:pt x="525" y="2738"/>
                    <a:pt x="574" y="3049"/>
                  </a:cubicBezTo>
                  <a:cubicBezTo>
                    <a:pt x="590" y="3131"/>
                    <a:pt x="590" y="3377"/>
                    <a:pt x="607" y="3377"/>
                  </a:cubicBezTo>
                  <a:cubicBezTo>
                    <a:pt x="607" y="3377"/>
                    <a:pt x="623" y="3131"/>
                    <a:pt x="640" y="3049"/>
                  </a:cubicBezTo>
                  <a:cubicBezTo>
                    <a:pt x="672" y="2738"/>
                    <a:pt x="787" y="2426"/>
                    <a:pt x="984" y="2164"/>
                  </a:cubicBezTo>
                  <a:cubicBezTo>
                    <a:pt x="1164" y="1951"/>
                    <a:pt x="1213" y="1656"/>
                    <a:pt x="1098" y="1410"/>
                  </a:cubicBezTo>
                  <a:cubicBezTo>
                    <a:pt x="1049" y="1295"/>
                    <a:pt x="984" y="1197"/>
                    <a:pt x="918" y="1099"/>
                  </a:cubicBezTo>
                  <a:cubicBezTo>
                    <a:pt x="771" y="869"/>
                    <a:pt x="672" y="607"/>
                    <a:pt x="640" y="328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2"/>
            <p:cNvSpPr/>
            <p:nvPr/>
          </p:nvSpPr>
          <p:spPr>
            <a:xfrm>
              <a:off x="2024600" y="2671550"/>
              <a:ext cx="61250" cy="136800"/>
            </a:xfrm>
            <a:custGeom>
              <a:rect b="b" l="l" r="r" t="t"/>
              <a:pathLst>
                <a:path extrusionOk="0" h="5472" w="2450">
                  <a:moveTo>
                    <a:pt x="1007" y="1"/>
                  </a:moveTo>
                  <a:cubicBezTo>
                    <a:pt x="659" y="1"/>
                    <a:pt x="0" y="565"/>
                    <a:pt x="302" y="2439"/>
                  </a:cubicBezTo>
                  <a:cubicBezTo>
                    <a:pt x="614" y="4471"/>
                    <a:pt x="2187" y="5422"/>
                    <a:pt x="2449" y="5471"/>
                  </a:cubicBezTo>
                  <a:cubicBezTo>
                    <a:pt x="2449" y="5471"/>
                    <a:pt x="925" y="4488"/>
                    <a:pt x="794" y="2816"/>
                  </a:cubicBezTo>
                  <a:cubicBezTo>
                    <a:pt x="663" y="1144"/>
                    <a:pt x="1171" y="1095"/>
                    <a:pt x="1335" y="734"/>
                  </a:cubicBezTo>
                  <a:cubicBezTo>
                    <a:pt x="1482" y="373"/>
                    <a:pt x="1417" y="111"/>
                    <a:pt x="1089" y="13"/>
                  </a:cubicBezTo>
                  <a:cubicBezTo>
                    <a:pt x="1065" y="5"/>
                    <a:pt x="1037" y="1"/>
                    <a:pt x="10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2"/>
            <p:cNvSpPr/>
            <p:nvPr/>
          </p:nvSpPr>
          <p:spPr>
            <a:xfrm>
              <a:off x="1998125" y="2634275"/>
              <a:ext cx="131575" cy="177750"/>
            </a:xfrm>
            <a:custGeom>
              <a:rect b="b" l="l" r="r" t="t"/>
              <a:pathLst>
                <a:path extrusionOk="0" h="7110" w="5263">
                  <a:moveTo>
                    <a:pt x="3591" y="0"/>
                  </a:moveTo>
                  <a:cubicBezTo>
                    <a:pt x="3380" y="0"/>
                    <a:pt x="3183" y="27"/>
                    <a:pt x="3017" y="61"/>
                  </a:cubicBezTo>
                  <a:cubicBezTo>
                    <a:pt x="2574" y="127"/>
                    <a:pt x="2164" y="291"/>
                    <a:pt x="1820" y="553"/>
                  </a:cubicBezTo>
                  <a:cubicBezTo>
                    <a:pt x="1" y="1930"/>
                    <a:pt x="329" y="4290"/>
                    <a:pt x="869" y="5438"/>
                  </a:cubicBezTo>
                  <a:cubicBezTo>
                    <a:pt x="1165" y="6110"/>
                    <a:pt x="1640" y="6683"/>
                    <a:pt x="2263" y="7110"/>
                  </a:cubicBezTo>
                  <a:cubicBezTo>
                    <a:pt x="1673" y="6667"/>
                    <a:pt x="1214" y="6077"/>
                    <a:pt x="951" y="5405"/>
                  </a:cubicBezTo>
                  <a:cubicBezTo>
                    <a:pt x="443" y="4241"/>
                    <a:pt x="197" y="1979"/>
                    <a:pt x="1919" y="684"/>
                  </a:cubicBezTo>
                  <a:cubicBezTo>
                    <a:pt x="2345" y="376"/>
                    <a:pt x="2901" y="183"/>
                    <a:pt x="3416" y="183"/>
                  </a:cubicBezTo>
                  <a:cubicBezTo>
                    <a:pt x="3832" y="183"/>
                    <a:pt x="4221" y="309"/>
                    <a:pt x="4492" y="602"/>
                  </a:cubicBezTo>
                  <a:cubicBezTo>
                    <a:pt x="5138" y="1232"/>
                    <a:pt x="4654" y="2291"/>
                    <a:pt x="3966" y="2291"/>
                  </a:cubicBezTo>
                  <a:cubicBezTo>
                    <a:pt x="3956" y="2291"/>
                    <a:pt x="3945" y="2291"/>
                    <a:pt x="3935" y="2291"/>
                  </a:cubicBezTo>
                  <a:cubicBezTo>
                    <a:pt x="3905" y="2294"/>
                    <a:pt x="3875" y="2296"/>
                    <a:pt x="3845" y="2296"/>
                  </a:cubicBezTo>
                  <a:cubicBezTo>
                    <a:pt x="3584" y="2296"/>
                    <a:pt x="3344" y="2167"/>
                    <a:pt x="3197" y="1946"/>
                  </a:cubicBezTo>
                  <a:cubicBezTo>
                    <a:pt x="3148" y="1832"/>
                    <a:pt x="3115" y="1700"/>
                    <a:pt x="3131" y="1586"/>
                  </a:cubicBezTo>
                  <a:cubicBezTo>
                    <a:pt x="3151" y="1329"/>
                    <a:pt x="3231" y="1251"/>
                    <a:pt x="3287" y="1251"/>
                  </a:cubicBezTo>
                  <a:cubicBezTo>
                    <a:pt x="3324" y="1251"/>
                    <a:pt x="3351" y="1284"/>
                    <a:pt x="3345" y="1323"/>
                  </a:cubicBezTo>
                  <a:cubicBezTo>
                    <a:pt x="3301" y="1555"/>
                    <a:pt x="3488" y="1761"/>
                    <a:pt x="3712" y="1761"/>
                  </a:cubicBezTo>
                  <a:cubicBezTo>
                    <a:pt x="3742" y="1761"/>
                    <a:pt x="3773" y="1757"/>
                    <a:pt x="3804" y="1750"/>
                  </a:cubicBezTo>
                  <a:cubicBezTo>
                    <a:pt x="4213" y="1700"/>
                    <a:pt x="4312" y="1160"/>
                    <a:pt x="3951" y="946"/>
                  </a:cubicBezTo>
                  <a:cubicBezTo>
                    <a:pt x="3857" y="900"/>
                    <a:pt x="3759" y="878"/>
                    <a:pt x="3663" y="878"/>
                  </a:cubicBezTo>
                  <a:cubicBezTo>
                    <a:pt x="3355" y="878"/>
                    <a:pt x="3067" y="1101"/>
                    <a:pt x="3017" y="1438"/>
                  </a:cubicBezTo>
                  <a:cubicBezTo>
                    <a:pt x="2951" y="1766"/>
                    <a:pt x="3115" y="2094"/>
                    <a:pt x="3410" y="2258"/>
                  </a:cubicBezTo>
                  <a:lnTo>
                    <a:pt x="3443" y="2274"/>
                  </a:lnTo>
                  <a:lnTo>
                    <a:pt x="3459" y="2274"/>
                  </a:lnTo>
                  <a:cubicBezTo>
                    <a:pt x="3541" y="2323"/>
                    <a:pt x="3656" y="2356"/>
                    <a:pt x="3754" y="2389"/>
                  </a:cubicBezTo>
                  <a:cubicBezTo>
                    <a:pt x="3850" y="2411"/>
                    <a:pt x="3945" y="2421"/>
                    <a:pt x="4037" y="2421"/>
                  </a:cubicBezTo>
                  <a:cubicBezTo>
                    <a:pt x="4643" y="2421"/>
                    <a:pt x="5158" y="1983"/>
                    <a:pt x="5230" y="1471"/>
                  </a:cubicBezTo>
                  <a:cubicBezTo>
                    <a:pt x="5262" y="1061"/>
                    <a:pt x="5115" y="651"/>
                    <a:pt x="4803" y="389"/>
                  </a:cubicBezTo>
                  <a:cubicBezTo>
                    <a:pt x="4420" y="91"/>
                    <a:pt x="3982" y="0"/>
                    <a:pt x="35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2"/>
            <p:cNvSpPr/>
            <p:nvPr/>
          </p:nvSpPr>
          <p:spPr>
            <a:xfrm>
              <a:off x="2078450" y="2587750"/>
              <a:ext cx="182775" cy="128400"/>
            </a:xfrm>
            <a:custGeom>
              <a:rect b="b" l="l" r="r" t="t"/>
              <a:pathLst>
                <a:path extrusionOk="0" h="5136" w="7311">
                  <a:moveTo>
                    <a:pt x="1752" y="1"/>
                  </a:moveTo>
                  <a:cubicBezTo>
                    <a:pt x="1358" y="1"/>
                    <a:pt x="964" y="172"/>
                    <a:pt x="689" y="496"/>
                  </a:cubicBezTo>
                  <a:cubicBezTo>
                    <a:pt x="604" y="628"/>
                    <a:pt x="459" y="701"/>
                    <a:pt x="311" y="701"/>
                  </a:cubicBezTo>
                  <a:cubicBezTo>
                    <a:pt x="202" y="701"/>
                    <a:pt x="91" y="662"/>
                    <a:pt x="0" y="578"/>
                  </a:cubicBezTo>
                  <a:lnTo>
                    <a:pt x="0" y="578"/>
                  </a:lnTo>
                  <a:cubicBezTo>
                    <a:pt x="33" y="955"/>
                    <a:pt x="50" y="1021"/>
                    <a:pt x="1754" y="1742"/>
                  </a:cubicBezTo>
                  <a:cubicBezTo>
                    <a:pt x="3066" y="2283"/>
                    <a:pt x="3508" y="4250"/>
                    <a:pt x="3656" y="5135"/>
                  </a:cubicBezTo>
                  <a:cubicBezTo>
                    <a:pt x="3787" y="4250"/>
                    <a:pt x="4229" y="2283"/>
                    <a:pt x="5541" y="1742"/>
                  </a:cubicBezTo>
                  <a:cubicBezTo>
                    <a:pt x="7245" y="1021"/>
                    <a:pt x="7278" y="955"/>
                    <a:pt x="7311" y="578"/>
                  </a:cubicBezTo>
                  <a:lnTo>
                    <a:pt x="7311" y="578"/>
                  </a:lnTo>
                  <a:cubicBezTo>
                    <a:pt x="7221" y="662"/>
                    <a:pt x="7110" y="701"/>
                    <a:pt x="6999" y="701"/>
                  </a:cubicBezTo>
                  <a:cubicBezTo>
                    <a:pt x="6849" y="701"/>
                    <a:pt x="6701" y="628"/>
                    <a:pt x="6606" y="496"/>
                  </a:cubicBezTo>
                  <a:cubicBezTo>
                    <a:pt x="6341" y="172"/>
                    <a:pt x="5951" y="1"/>
                    <a:pt x="5555" y="1"/>
                  </a:cubicBezTo>
                  <a:cubicBezTo>
                    <a:pt x="5290" y="1"/>
                    <a:pt x="5023" y="77"/>
                    <a:pt x="4787" y="234"/>
                  </a:cubicBezTo>
                  <a:cubicBezTo>
                    <a:pt x="4229" y="644"/>
                    <a:pt x="3836" y="1463"/>
                    <a:pt x="3656" y="2660"/>
                  </a:cubicBezTo>
                  <a:cubicBezTo>
                    <a:pt x="3459" y="1463"/>
                    <a:pt x="3082" y="644"/>
                    <a:pt x="2508" y="234"/>
                  </a:cubicBezTo>
                  <a:cubicBezTo>
                    <a:pt x="2279" y="77"/>
                    <a:pt x="2015" y="1"/>
                    <a:pt x="17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2"/>
            <p:cNvSpPr/>
            <p:nvPr/>
          </p:nvSpPr>
          <p:spPr>
            <a:xfrm>
              <a:off x="2136650" y="2516550"/>
              <a:ext cx="66800" cy="110675"/>
            </a:xfrm>
            <a:custGeom>
              <a:rect b="b" l="l" r="r" t="t"/>
              <a:pathLst>
                <a:path extrusionOk="0" h="4427" w="2672">
                  <a:moveTo>
                    <a:pt x="1328" y="0"/>
                  </a:moveTo>
                  <a:cubicBezTo>
                    <a:pt x="1246" y="148"/>
                    <a:pt x="1131" y="296"/>
                    <a:pt x="1000" y="427"/>
                  </a:cubicBezTo>
                  <a:cubicBezTo>
                    <a:pt x="557" y="853"/>
                    <a:pt x="0" y="1722"/>
                    <a:pt x="721" y="2902"/>
                  </a:cubicBezTo>
                  <a:cubicBezTo>
                    <a:pt x="1000" y="3377"/>
                    <a:pt x="1213" y="3885"/>
                    <a:pt x="1328" y="4426"/>
                  </a:cubicBezTo>
                  <a:cubicBezTo>
                    <a:pt x="1442" y="3885"/>
                    <a:pt x="1656" y="3377"/>
                    <a:pt x="1934" y="2902"/>
                  </a:cubicBezTo>
                  <a:cubicBezTo>
                    <a:pt x="2672" y="1722"/>
                    <a:pt x="2098" y="853"/>
                    <a:pt x="1656" y="427"/>
                  </a:cubicBezTo>
                  <a:cubicBezTo>
                    <a:pt x="1524" y="296"/>
                    <a:pt x="1410" y="148"/>
                    <a:pt x="13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2"/>
            <p:cNvSpPr/>
            <p:nvPr/>
          </p:nvSpPr>
          <p:spPr>
            <a:xfrm>
              <a:off x="2093200" y="2411575"/>
              <a:ext cx="152875" cy="167700"/>
            </a:xfrm>
            <a:custGeom>
              <a:rect b="b" l="l" r="r" t="t"/>
              <a:pathLst>
                <a:path extrusionOk="0" h="6708" w="6115">
                  <a:moveTo>
                    <a:pt x="1595" y="1"/>
                  </a:moveTo>
                  <a:cubicBezTo>
                    <a:pt x="1199" y="1"/>
                    <a:pt x="814" y="156"/>
                    <a:pt x="591" y="446"/>
                  </a:cubicBezTo>
                  <a:cubicBezTo>
                    <a:pt x="1" y="1102"/>
                    <a:pt x="476" y="2069"/>
                    <a:pt x="1132" y="2101"/>
                  </a:cubicBezTo>
                  <a:cubicBezTo>
                    <a:pt x="1151" y="2102"/>
                    <a:pt x="1169" y="2103"/>
                    <a:pt x="1188" y="2103"/>
                  </a:cubicBezTo>
                  <a:cubicBezTo>
                    <a:pt x="1800" y="2103"/>
                    <a:pt x="2013" y="1584"/>
                    <a:pt x="1886" y="1282"/>
                  </a:cubicBezTo>
                  <a:cubicBezTo>
                    <a:pt x="1829" y="1113"/>
                    <a:pt x="1677" y="993"/>
                    <a:pt x="1500" y="993"/>
                  </a:cubicBezTo>
                  <a:cubicBezTo>
                    <a:pt x="1471" y="993"/>
                    <a:pt x="1441" y="996"/>
                    <a:pt x="1410" y="1003"/>
                  </a:cubicBezTo>
                  <a:cubicBezTo>
                    <a:pt x="1263" y="1020"/>
                    <a:pt x="1148" y="1167"/>
                    <a:pt x="1164" y="1315"/>
                  </a:cubicBezTo>
                  <a:cubicBezTo>
                    <a:pt x="1164" y="1470"/>
                    <a:pt x="1289" y="1567"/>
                    <a:pt x="1414" y="1567"/>
                  </a:cubicBezTo>
                  <a:cubicBezTo>
                    <a:pt x="1486" y="1567"/>
                    <a:pt x="1559" y="1534"/>
                    <a:pt x="1607" y="1462"/>
                  </a:cubicBezTo>
                  <a:cubicBezTo>
                    <a:pt x="1647" y="1400"/>
                    <a:pt x="1690" y="1375"/>
                    <a:pt x="1729" y="1375"/>
                  </a:cubicBezTo>
                  <a:cubicBezTo>
                    <a:pt x="1802" y="1375"/>
                    <a:pt x="1858" y="1464"/>
                    <a:pt x="1836" y="1560"/>
                  </a:cubicBezTo>
                  <a:cubicBezTo>
                    <a:pt x="1748" y="1801"/>
                    <a:pt x="1523" y="1943"/>
                    <a:pt x="1289" y="1943"/>
                  </a:cubicBezTo>
                  <a:cubicBezTo>
                    <a:pt x="1220" y="1943"/>
                    <a:pt x="1150" y="1931"/>
                    <a:pt x="1082" y="1905"/>
                  </a:cubicBezTo>
                  <a:cubicBezTo>
                    <a:pt x="673" y="1790"/>
                    <a:pt x="459" y="1052"/>
                    <a:pt x="1017" y="659"/>
                  </a:cubicBezTo>
                  <a:cubicBezTo>
                    <a:pt x="1140" y="572"/>
                    <a:pt x="1320" y="526"/>
                    <a:pt x="1521" y="526"/>
                  </a:cubicBezTo>
                  <a:cubicBezTo>
                    <a:pt x="2119" y="526"/>
                    <a:pt x="2906" y="935"/>
                    <a:pt x="2967" y="1905"/>
                  </a:cubicBezTo>
                  <a:cubicBezTo>
                    <a:pt x="2951" y="3085"/>
                    <a:pt x="2033" y="4118"/>
                    <a:pt x="1771" y="4888"/>
                  </a:cubicBezTo>
                  <a:cubicBezTo>
                    <a:pt x="1410" y="5986"/>
                    <a:pt x="1869" y="6658"/>
                    <a:pt x="1902" y="6707"/>
                  </a:cubicBezTo>
                  <a:cubicBezTo>
                    <a:pt x="1623" y="6150"/>
                    <a:pt x="1607" y="5494"/>
                    <a:pt x="1853" y="4921"/>
                  </a:cubicBezTo>
                  <a:cubicBezTo>
                    <a:pt x="2049" y="4396"/>
                    <a:pt x="2492" y="3839"/>
                    <a:pt x="2803" y="3150"/>
                  </a:cubicBezTo>
                  <a:cubicBezTo>
                    <a:pt x="2918" y="2921"/>
                    <a:pt x="3000" y="2691"/>
                    <a:pt x="3066" y="2446"/>
                  </a:cubicBezTo>
                  <a:cubicBezTo>
                    <a:pt x="3115" y="2691"/>
                    <a:pt x="3197" y="2921"/>
                    <a:pt x="3312" y="3150"/>
                  </a:cubicBezTo>
                  <a:cubicBezTo>
                    <a:pt x="3639" y="3839"/>
                    <a:pt x="4066" y="4396"/>
                    <a:pt x="4279" y="4921"/>
                  </a:cubicBezTo>
                  <a:cubicBezTo>
                    <a:pt x="4523" y="5490"/>
                    <a:pt x="4492" y="6141"/>
                    <a:pt x="4235" y="6695"/>
                  </a:cubicBezTo>
                  <a:lnTo>
                    <a:pt x="4235" y="6695"/>
                  </a:lnTo>
                  <a:cubicBezTo>
                    <a:pt x="4290" y="6590"/>
                    <a:pt x="4687" y="5932"/>
                    <a:pt x="4344" y="4888"/>
                  </a:cubicBezTo>
                  <a:cubicBezTo>
                    <a:pt x="4098" y="4118"/>
                    <a:pt x="3180" y="3085"/>
                    <a:pt x="3164" y="1905"/>
                  </a:cubicBezTo>
                  <a:cubicBezTo>
                    <a:pt x="3225" y="935"/>
                    <a:pt x="4003" y="526"/>
                    <a:pt x="4597" y="526"/>
                  </a:cubicBezTo>
                  <a:cubicBezTo>
                    <a:pt x="4796" y="526"/>
                    <a:pt x="4975" y="572"/>
                    <a:pt x="5098" y="659"/>
                  </a:cubicBezTo>
                  <a:cubicBezTo>
                    <a:pt x="5672" y="1052"/>
                    <a:pt x="5459" y="1790"/>
                    <a:pt x="5049" y="1905"/>
                  </a:cubicBezTo>
                  <a:cubicBezTo>
                    <a:pt x="4978" y="1931"/>
                    <a:pt x="4905" y="1943"/>
                    <a:pt x="4834" y="1943"/>
                  </a:cubicBezTo>
                  <a:cubicBezTo>
                    <a:pt x="4593" y="1943"/>
                    <a:pt x="4371" y="1801"/>
                    <a:pt x="4295" y="1560"/>
                  </a:cubicBezTo>
                  <a:cubicBezTo>
                    <a:pt x="4274" y="1464"/>
                    <a:pt x="4322" y="1375"/>
                    <a:pt x="4391" y="1375"/>
                  </a:cubicBezTo>
                  <a:cubicBezTo>
                    <a:pt x="4427" y="1375"/>
                    <a:pt x="4468" y="1400"/>
                    <a:pt x="4508" y="1462"/>
                  </a:cubicBezTo>
                  <a:cubicBezTo>
                    <a:pt x="4562" y="1534"/>
                    <a:pt x="4639" y="1567"/>
                    <a:pt x="4713" y="1567"/>
                  </a:cubicBezTo>
                  <a:cubicBezTo>
                    <a:pt x="4840" y="1567"/>
                    <a:pt x="4961" y="1470"/>
                    <a:pt x="4951" y="1315"/>
                  </a:cubicBezTo>
                  <a:cubicBezTo>
                    <a:pt x="4967" y="1167"/>
                    <a:pt x="4852" y="1020"/>
                    <a:pt x="4705" y="1003"/>
                  </a:cubicBezTo>
                  <a:cubicBezTo>
                    <a:pt x="4677" y="996"/>
                    <a:pt x="4648" y="993"/>
                    <a:pt x="4620" y="993"/>
                  </a:cubicBezTo>
                  <a:cubicBezTo>
                    <a:pt x="4451" y="993"/>
                    <a:pt x="4288" y="1113"/>
                    <a:pt x="4246" y="1282"/>
                  </a:cubicBezTo>
                  <a:cubicBezTo>
                    <a:pt x="4119" y="1584"/>
                    <a:pt x="4347" y="2103"/>
                    <a:pt x="4930" y="2103"/>
                  </a:cubicBezTo>
                  <a:cubicBezTo>
                    <a:pt x="4947" y="2103"/>
                    <a:pt x="4965" y="2102"/>
                    <a:pt x="4984" y="2101"/>
                  </a:cubicBezTo>
                  <a:cubicBezTo>
                    <a:pt x="5623" y="2069"/>
                    <a:pt x="6115" y="1102"/>
                    <a:pt x="5541" y="446"/>
                  </a:cubicBezTo>
                  <a:cubicBezTo>
                    <a:pt x="5310" y="156"/>
                    <a:pt x="4921" y="1"/>
                    <a:pt x="4523" y="1"/>
                  </a:cubicBezTo>
                  <a:cubicBezTo>
                    <a:pt x="4044" y="1"/>
                    <a:pt x="3553" y="225"/>
                    <a:pt x="3312" y="708"/>
                  </a:cubicBezTo>
                  <a:cubicBezTo>
                    <a:pt x="3197" y="888"/>
                    <a:pt x="3115" y="1069"/>
                    <a:pt x="3066" y="1282"/>
                  </a:cubicBezTo>
                  <a:cubicBezTo>
                    <a:pt x="3017" y="1069"/>
                    <a:pt x="2918" y="888"/>
                    <a:pt x="2803" y="708"/>
                  </a:cubicBezTo>
                  <a:cubicBezTo>
                    <a:pt x="2562" y="225"/>
                    <a:pt x="2071" y="1"/>
                    <a:pt x="1595" y="1"/>
                  </a:cubicBezTo>
                  <a:close/>
                  <a:moveTo>
                    <a:pt x="4235" y="6695"/>
                  </a:moveTo>
                  <a:cubicBezTo>
                    <a:pt x="4232" y="6701"/>
                    <a:pt x="4230" y="6705"/>
                    <a:pt x="4230" y="6707"/>
                  </a:cubicBezTo>
                  <a:cubicBezTo>
                    <a:pt x="4231" y="6703"/>
                    <a:pt x="4233" y="6699"/>
                    <a:pt x="4235" y="669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2"/>
            <p:cNvSpPr/>
            <p:nvPr/>
          </p:nvSpPr>
          <p:spPr>
            <a:xfrm>
              <a:off x="1969850" y="2496875"/>
              <a:ext cx="129925" cy="204925"/>
            </a:xfrm>
            <a:custGeom>
              <a:rect b="b" l="l" r="r" t="t"/>
              <a:pathLst>
                <a:path extrusionOk="0" h="8197" w="5197">
                  <a:moveTo>
                    <a:pt x="4115" y="0"/>
                  </a:moveTo>
                  <a:lnTo>
                    <a:pt x="4115" y="0"/>
                  </a:lnTo>
                  <a:cubicBezTo>
                    <a:pt x="4115" y="0"/>
                    <a:pt x="4115" y="0"/>
                    <a:pt x="4115" y="1"/>
                  </a:cubicBezTo>
                  <a:cubicBezTo>
                    <a:pt x="4115" y="1"/>
                    <a:pt x="4115" y="1"/>
                    <a:pt x="4115" y="1"/>
                  </a:cubicBezTo>
                  <a:lnTo>
                    <a:pt x="4115" y="1"/>
                  </a:lnTo>
                  <a:cubicBezTo>
                    <a:pt x="4115" y="1"/>
                    <a:pt x="4115" y="0"/>
                    <a:pt x="4115" y="0"/>
                  </a:cubicBezTo>
                  <a:close/>
                  <a:moveTo>
                    <a:pt x="4115" y="1"/>
                  </a:moveTo>
                  <a:cubicBezTo>
                    <a:pt x="4119" y="27"/>
                    <a:pt x="4167" y="615"/>
                    <a:pt x="3787" y="820"/>
                  </a:cubicBezTo>
                  <a:cubicBezTo>
                    <a:pt x="3410" y="1050"/>
                    <a:pt x="2836" y="1525"/>
                    <a:pt x="3427" y="2050"/>
                  </a:cubicBezTo>
                  <a:cubicBezTo>
                    <a:pt x="4033" y="2558"/>
                    <a:pt x="4197" y="3328"/>
                    <a:pt x="3672" y="4066"/>
                  </a:cubicBezTo>
                  <a:cubicBezTo>
                    <a:pt x="3672" y="4066"/>
                    <a:pt x="3984" y="2951"/>
                    <a:pt x="3246" y="2476"/>
                  </a:cubicBezTo>
                  <a:cubicBezTo>
                    <a:pt x="3037" y="2336"/>
                    <a:pt x="2871" y="2299"/>
                    <a:pt x="2755" y="2299"/>
                  </a:cubicBezTo>
                  <a:cubicBezTo>
                    <a:pt x="2626" y="2299"/>
                    <a:pt x="2558" y="2345"/>
                    <a:pt x="2558" y="2345"/>
                  </a:cubicBezTo>
                  <a:cubicBezTo>
                    <a:pt x="2623" y="2476"/>
                    <a:pt x="2656" y="2623"/>
                    <a:pt x="2673" y="2771"/>
                  </a:cubicBezTo>
                  <a:cubicBezTo>
                    <a:pt x="2689" y="2984"/>
                    <a:pt x="2197" y="3345"/>
                    <a:pt x="2541" y="3738"/>
                  </a:cubicBezTo>
                  <a:cubicBezTo>
                    <a:pt x="2902" y="4131"/>
                    <a:pt x="3131" y="4918"/>
                    <a:pt x="1935" y="5787"/>
                  </a:cubicBezTo>
                  <a:cubicBezTo>
                    <a:pt x="1935" y="5787"/>
                    <a:pt x="2541" y="4426"/>
                    <a:pt x="2181" y="3722"/>
                  </a:cubicBezTo>
                  <a:cubicBezTo>
                    <a:pt x="1820" y="3017"/>
                    <a:pt x="1361" y="3131"/>
                    <a:pt x="951" y="2558"/>
                  </a:cubicBezTo>
                  <a:cubicBezTo>
                    <a:pt x="951" y="2558"/>
                    <a:pt x="1" y="3066"/>
                    <a:pt x="738" y="4230"/>
                  </a:cubicBezTo>
                  <a:cubicBezTo>
                    <a:pt x="1607" y="5574"/>
                    <a:pt x="542" y="7262"/>
                    <a:pt x="1460" y="8196"/>
                  </a:cubicBezTo>
                  <a:cubicBezTo>
                    <a:pt x="1460" y="8196"/>
                    <a:pt x="1410" y="6836"/>
                    <a:pt x="2673" y="5607"/>
                  </a:cubicBezTo>
                  <a:cubicBezTo>
                    <a:pt x="3935" y="4377"/>
                    <a:pt x="5197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2"/>
            <p:cNvSpPr/>
            <p:nvPr/>
          </p:nvSpPr>
          <p:spPr>
            <a:xfrm>
              <a:off x="2084175" y="2471075"/>
              <a:ext cx="75850" cy="113125"/>
            </a:xfrm>
            <a:custGeom>
              <a:rect b="b" l="l" r="r" t="t"/>
              <a:pathLst>
                <a:path extrusionOk="0" h="4525" w="3034">
                  <a:moveTo>
                    <a:pt x="2591" y="0"/>
                  </a:moveTo>
                  <a:lnTo>
                    <a:pt x="2591" y="0"/>
                  </a:lnTo>
                  <a:cubicBezTo>
                    <a:pt x="2542" y="279"/>
                    <a:pt x="2279" y="541"/>
                    <a:pt x="1624" y="820"/>
                  </a:cubicBezTo>
                  <a:cubicBezTo>
                    <a:pt x="984" y="1115"/>
                    <a:pt x="1214" y="1934"/>
                    <a:pt x="1279" y="2131"/>
                  </a:cubicBezTo>
                  <a:cubicBezTo>
                    <a:pt x="1344" y="2307"/>
                    <a:pt x="1392" y="2656"/>
                    <a:pt x="1195" y="2656"/>
                  </a:cubicBezTo>
                  <a:cubicBezTo>
                    <a:pt x="1190" y="2656"/>
                    <a:pt x="1186" y="2656"/>
                    <a:pt x="1181" y="2655"/>
                  </a:cubicBezTo>
                  <a:cubicBezTo>
                    <a:pt x="952" y="2623"/>
                    <a:pt x="1001" y="2508"/>
                    <a:pt x="1099" y="1836"/>
                  </a:cubicBezTo>
                  <a:cubicBezTo>
                    <a:pt x="1175" y="1316"/>
                    <a:pt x="839" y="1257"/>
                    <a:pt x="683" y="1257"/>
                  </a:cubicBezTo>
                  <a:cubicBezTo>
                    <a:pt x="638" y="1257"/>
                    <a:pt x="607" y="1262"/>
                    <a:pt x="607" y="1262"/>
                  </a:cubicBezTo>
                  <a:cubicBezTo>
                    <a:pt x="739" y="1426"/>
                    <a:pt x="739" y="1672"/>
                    <a:pt x="607" y="1836"/>
                  </a:cubicBezTo>
                  <a:cubicBezTo>
                    <a:pt x="345" y="2082"/>
                    <a:pt x="50" y="2360"/>
                    <a:pt x="312" y="3114"/>
                  </a:cubicBezTo>
                  <a:cubicBezTo>
                    <a:pt x="575" y="3868"/>
                    <a:pt x="1" y="4524"/>
                    <a:pt x="1" y="4524"/>
                  </a:cubicBezTo>
                  <a:cubicBezTo>
                    <a:pt x="3033" y="2016"/>
                    <a:pt x="2591" y="0"/>
                    <a:pt x="25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2"/>
            <p:cNvSpPr/>
            <p:nvPr/>
          </p:nvSpPr>
          <p:spPr>
            <a:xfrm>
              <a:off x="1933800" y="2685800"/>
              <a:ext cx="89775" cy="106550"/>
            </a:xfrm>
            <a:custGeom>
              <a:rect b="b" l="l" r="r" t="t"/>
              <a:pathLst>
                <a:path extrusionOk="0" h="4262" w="3591">
                  <a:moveTo>
                    <a:pt x="1869" y="0"/>
                  </a:moveTo>
                  <a:cubicBezTo>
                    <a:pt x="1869" y="0"/>
                    <a:pt x="2000" y="279"/>
                    <a:pt x="1656" y="525"/>
                  </a:cubicBezTo>
                  <a:cubicBezTo>
                    <a:pt x="1312" y="770"/>
                    <a:pt x="0" y="2426"/>
                    <a:pt x="3590" y="4262"/>
                  </a:cubicBezTo>
                  <a:cubicBezTo>
                    <a:pt x="3590" y="4262"/>
                    <a:pt x="2738" y="3770"/>
                    <a:pt x="2639" y="2475"/>
                  </a:cubicBezTo>
                  <a:cubicBezTo>
                    <a:pt x="2541" y="1180"/>
                    <a:pt x="2820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2"/>
            <p:cNvSpPr/>
            <p:nvPr/>
          </p:nvSpPr>
          <p:spPr>
            <a:xfrm>
              <a:off x="1824375" y="2751200"/>
              <a:ext cx="197150" cy="145025"/>
            </a:xfrm>
            <a:custGeom>
              <a:rect b="b" l="l" r="r" t="t"/>
              <a:pathLst>
                <a:path extrusionOk="0" h="5801" w="7886">
                  <a:moveTo>
                    <a:pt x="4668" y="0"/>
                  </a:moveTo>
                  <a:cubicBezTo>
                    <a:pt x="4526" y="0"/>
                    <a:pt x="4390" y="45"/>
                    <a:pt x="4263" y="138"/>
                  </a:cubicBezTo>
                  <a:cubicBezTo>
                    <a:pt x="3898" y="402"/>
                    <a:pt x="3678" y="608"/>
                    <a:pt x="3491" y="608"/>
                  </a:cubicBezTo>
                  <a:cubicBezTo>
                    <a:pt x="3435" y="608"/>
                    <a:pt x="3382" y="589"/>
                    <a:pt x="3328" y="548"/>
                  </a:cubicBezTo>
                  <a:lnTo>
                    <a:pt x="3328" y="548"/>
                  </a:lnTo>
                  <a:cubicBezTo>
                    <a:pt x="3328" y="548"/>
                    <a:pt x="3017" y="1187"/>
                    <a:pt x="3705" y="1384"/>
                  </a:cubicBezTo>
                  <a:cubicBezTo>
                    <a:pt x="4377" y="1597"/>
                    <a:pt x="4853" y="1728"/>
                    <a:pt x="4754" y="2105"/>
                  </a:cubicBezTo>
                  <a:cubicBezTo>
                    <a:pt x="4656" y="2482"/>
                    <a:pt x="3705" y="2547"/>
                    <a:pt x="2591" y="2711"/>
                  </a:cubicBezTo>
                  <a:cubicBezTo>
                    <a:pt x="1476" y="2875"/>
                    <a:pt x="591" y="3170"/>
                    <a:pt x="624" y="4137"/>
                  </a:cubicBezTo>
                  <a:cubicBezTo>
                    <a:pt x="649" y="4884"/>
                    <a:pt x="508" y="5249"/>
                    <a:pt x="255" y="5249"/>
                  </a:cubicBezTo>
                  <a:cubicBezTo>
                    <a:pt x="179" y="5249"/>
                    <a:pt x="94" y="5217"/>
                    <a:pt x="1" y="5154"/>
                  </a:cubicBezTo>
                  <a:lnTo>
                    <a:pt x="1" y="5154"/>
                  </a:lnTo>
                  <a:cubicBezTo>
                    <a:pt x="1" y="5154"/>
                    <a:pt x="262" y="5800"/>
                    <a:pt x="1218" y="5800"/>
                  </a:cubicBezTo>
                  <a:cubicBezTo>
                    <a:pt x="1411" y="5800"/>
                    <a:pt x="1633" y="5774"/>
                    <a:pt x="1886" y="5711"/>
                  </a:cubicBezTo>
                  <a:cubicBezTo>
                    <a:pt x="3394" y="5334"/>
                    <a:pt x="3574" y="4121"/>
                    <a:pt x="4213" y="3367"/>
                  </a:cubicBezTo>
                  <a:cubicBezTo>
                    <a:pt x="4853" y="2613"/>
                    <a:pt x="5492" y="1990"/>
                    <a:pt x="7885" y="1924"/>
                  </a:cubicBezTo>
                  <a:cubicBezTo>
                    <a:pt x="7885" y="1924"/>
                    <a:pt x="6426" y="1810"/>
                    <a:pt x="5869" y="957"/>
                  </a:cubicBezTo>
                  <a:cubicBezTo>
                    <a:pt x="5473" y="334"/>
                    <a:pt x="5052" y="0"/>
                    <a:pt x="46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2"/>
            <p:cNvSpPr/>
            <p:nvPr/>
          </p:nvSpPr>
          <p:spPr>
            <a:xfrm>
              <a:off x="1924775" y="2811075"/>
              <a:ext cx="192225" cy="157075"/>
            </a:xfrm>
            <a:custGeom>
              <a:rect b="b" l="l" r="r" t="t"/>
              <a:pathLst>
                <a:path extrusionOk="0" h="6283" w="7689">
                  <a:moveTo>
                    <a:pt x="3400" y="1"/>
                  </a:moveTo>
                  <a:cubicBezTo>
                    <a:pt x="3344" y="1"/>
                    <a:pt x="3287" y="2"/>
                    <a:pt x="3230" y="5"/>
                  </a:cubicBezTo>
                  <a:cubicBezTo>
                    <a:pt x="2656" y="5"/>
                    <a:pt x="2115" y="169"/>
                    <a:pt x="1623" y="464"/>
                  </a:cubicBezTo>
                  <a:cubicBezTo>
                    <a:pt x="1443" y="546"/>
                    <a:pt x="1279" y="677"/>
                    <a:pt x="1148" y="808"/>
                  </a:cubicBezTo>
                  <a:cubicBezTo>
                    <a:pt x="1" y="1808"/>
                    <a:pt x="361" y="3873"/>
                    <a:pt x="1705" y="4201"/>
                  </a:cubicBezTo>
                  <a:cubicBezTo>
                    <a:pt x="1847" y="4239"/>
                    <a:pt x="1990" y="4258"/>
                    <a:pt x="2132" y="4258"/>
                  </a:cubicBezTo>
                  <a:cubicBezTo>
                    <a:pt x="2597" y="4258"/>
                    <a:pt x="3043" y="4057"/>
                    <a:pt x="3345" y="3693"/>
                  </a:cubicBezTo>
                  <a:cubicBezTo>
                    <a:pt x="3656" y="3234"/>
                    <a:pt x="3656" y="2644"/>
                    <a:pt x="3345" y="2201"/>
                  </a:cubicBezTo>
                  <a:cubicBezTo>
                    <a:pt x="3133" y="1916"/>
                    <a:pt x="2806" y="1760"/>
                    <a:pt x="2473" y="1760"/>
                  </a:cubicBezTo>
                  <a:cubicBezTo>
                    <a:pt x="2289" y="1760"/>
                    <a:pt x="2104" y="1807"/>
                    <a:pt x="1935" y="1906"/>
                  </a:cubicBezTo>
                  <a:cubicBezTo>
                    <a:pt x="1640" y="2070"/>
                    <a:pt x="1509" y="2398"/>
                    <a:pt x="1607" y="2709"/>
                  </a:cubicBezTo>
                  <a:cubicBezTo>
                    <a:pt x="1640" y="2808"/>
                    <a:pt x="1689" y="2890"/>
                    <a:pt x="1755" y="2955"/>
                  </a:cubicBezTo>
                  <a:cubicBezTo>
                    <a:pt x="1857" y="3058"/>
                    <a:pt x="1997" y="3100"/>
                    <a:pt x="2136" y="3100"/>
                  </a:cubicBezTo>
                  <a:cubicBezTo>
                    <a:pt x="2376" y="3100"/>
                    <a:pt x="2615" y="2974"/>
                    <a:pt x="2656" y="2808"/>
                  </a:cubicBezTo>
                  <a:cubicBezTo>
                    <a:pt x="2715" y="2542"/>
                    <a:pt x="2509" y="2290"/>
                    <a:pt x="2252" y="2290"/>
                  </a:cubicBezTo>
                  <a:cubicBezTo>
                    <a:pt x="2223" y="2290"/>
                    <a:pt x="2194" y="2293"/>
                    <a:pt x="2164" y="2300"/>
                  </a:cubicBezTo>
                  <a:cubicBezTo>
                    <a:pt x="1902" y="2365"/>
                    <a:pt x="1935" y="2513"/>
                    <a:pt x="1837" y="2529"/>
                  </a:cubicBezTo>
                  <a:cubicBezTo>
                    <a:pt x="1738" y="2529"/>
                    <a:pt x="1738" y="2382"/>
                    <a:pt x="1738" y="2382"/>
                  </a:cubicBezTo>
                  <a:cubicBezTo>
                    <a:pt x="1738" y="2185"/>
                    <a:pt x="1853" y="2005"/>
                    <a:pt x="2033" y="1923"/>
                  </a:cubicBezTo>
                  <a:cubicBezTo>
                    <a:pt x="2169" y="1855"/>
                    <a:pt x="2317" y="1822"/>
                    <a:pt x="2464" y="1822"/>
                  </a:cubicBezTo>
                  <a:cubicBezTo>
                    <a:pt x="2778" y="1822"/>
                    <a:pt x="3089" y="1971"/>
                    <a:pt x="3279" y="2250"/>
                  </a:cubicBezTo>
                  <a:cubicBezTo>
                    <a:pt x="3541" y="2677"/>
                    <a:pt x="3541" y="3201"/>
                    <a:pt x="3246" y="3611"/>
                  </a:cubicBezTo>
                  <a:cubicBezTo>
                    <a:pt x="3017" y="3929"/>
                    <a:pt x="2581" y="4119"/>
                    <a:pt x="2136" y="4119"/>
                  </a:cubicBezTo>
                  <a:cubicBezTo>
                    <a:pt x="2008" y="4119"/>
                    <a:pt x="1879" y="4103"/>
                    <a:pt x="1755" y="4070"/>
                  </a:cubicBezTo>
                  <a:cubicBezTo>
                    <a:pt x="542" y="3775"/>
                    <a:pt x="214" y="1841"/>
                    <a:pt x="1263" y="923"/>
                  </a:cubicBezTo>
                  <a:cubicBezTo>
                    <a:pt x="1740" y="476"/>
                    <a:pt x="2325" y="303"/>
                    <a:pt x="2915" y="303"/>
                  </a:cubicBezTo>
                  <a:cubicBezTo>
                    <a:pt x="3624" y="303"/>
                    <a:pt x="4340" y="552"/>
                    <a:pt x="4885" y="874"/>
                  </a:cubicBezTo>
                  <a:cubicBezTo>
                    <a:pt x="5820" y="1398"/>
                    <a:pt x="6557" y="2234"/>
                    <a:pt x="6951" y="3234"/>
                  </a:cubicBezTo>
                  <a:cubicBezTo>
                    <a:pt x="7278" y="4053"/>
                    <a:pt x="7442" y="4906"/>
                    <a:pt x="7459" y="5775"/>
                  </a:cubicBezTo>
                  <a:cubicBezTo>
                    <a:pt x="7459" y="5922"/>
                    <a:pt x="7442" y="6070"/>
                    <a:pt x="7426" y="6217"/>
                  </a:cubicBezTo>
                  <a:lnTo>
                    <a:pt x="7426" y="6283"/>
                  </a:lnTo>
                  <a:lnTo>
                    <a:pt x="7442" y="6217"/>
                  </a:lnTo>
                  <a:lnTo>
                    <a:pt x="7452" y="6134"/>
                  </a:lnTo>
                  <a:lnTo>
                    <a:pt x="7452" y="6134"/>
                  </a:lnTo>
                  <a:cubicBezTo>
                    <a:pt x="7452" y="6141"/>
                    <a:pt x="7454" y="6147"/>
                    <a:pt x="7459" y="6152"/>
                  </a:cubicBezTo>
                  <a:cubicBezTo>
                    <a:pt x="7459" y="6135"/>
                    <a:pt x="7459" y="6102"/>
                    <a:pt x="7459" y="6070"/>
                  </a:cubicBezTo>
                  <a:lnTo>
                    <a:pt x="7452" y="6134"/>
                  </a:lnTo>
                  <a:lnTo>
                    <a:pt x="7452" y="6134"/>
                  </a:lnTo>
                  <a:cubicBezTo>
                    <a:pt x="7450" y="6115"/>
                    <a:pt x="7459" y="6089"/>
                    <a:pt x="7459" y="6053"/>
                  </a:cubicBezTo>
                  <a:cubicBezTo>
                    <a:pt x="7688" y="4857"/>
                    <a:pt x="7541" y="3627"/>
                    <a:pt x="7016" y="2529"/>
                  </a:cubicBezTo>
                  <a:cubicBezTo>
                    <a:pt x="6335" y="1104"/>
                    <a:pt x="4997" y="1"/>
                    <a:pt x="34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2"/>
            <p:cNvSpPr/>
            <p:nvPr/>
          </p:nvSpPr>
          <p:spPr>
            <a:xfrm>
              <a:off x="2031375" y="2859050"/>
              <a:ext cx="75775" cy="81650"/>
            </a:xfrm>
            <a:custGeom>
              <a:rect b="b" l="l" r="r" t="t"/>
              <a:pathLst>
                <a:path extrusionOk="0" h="3266" w="3031">
                  <a:moveTo>
                    <a:pt x="715" y="1"/>
                  </a:moveTo>
                  <a:cubicBezTo>
                    <a:pt x="57" y="1"/>
                    <a:pt x="0" y="778"/>
                    <a:pt x="1097" y="954"/>
                  </a:cubicBezTo>
                  <a:cubicBezTo>
                    <a:pt x="2359" y="1167"/>
                    <a:pt x="3031" y="3265"/>
                    <a:pt x="3031" y="3265"/>
                  </a:cubicBezTo>
                  <a:cubicBezTo>
                    <a:pt x="3031" y="3265"/>
                    <a:pt x="2719" y="987"/>
                    <a:pt x="1457" y="249"/>
                  </a:cubicBezTo>
                  <a:cubicBezTo>
                    <a:pt x="1165" y="71"/>
                    <a:pt x="913" y="1"/>
                    <a:pt x="7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2"/>
            <p:cNvSpPr/>
            <p:nvPr/>
          </p:nvSpPr>
          <p:spPr>
            <a:xfrm>
              <a:off x="1878875" y="2852575"/>
              <a:ext cx="130350" cy="112650"/>
            </a:xfrm>
            <a:custGeom>
              <a:rect b="b" l="l" r="r" t="t"/>
              <a:pathLst>
                <a:path extrusionOk="0" h="4506" w="5214">
                  <a:moveTo>
                    <a:pt x="2165" y="0"/>
                  </a:moveTo>
                  <a:cubicBezTo>
                    <a:pt x="2017" y="197"/>
                    <a:pt x="1886" y="426"/>
                    <a:pt x="1804" y="672"/>
                  </a:cubicBezTo>
                  <a:cubicBezTo>
                    <a:pt x="1673" y="1082"/>
                    <a:pt x="1132" y="1312"/>
                    <a:pt x="558" y="1689"/>
                  </a:cubicBezTo>
                  <a:cubicBezTo>
                    <a:pt x="1" y="2082"/>
                    <a:pt x="83" y="2688"/>
                    <a:pt x="198" y="3033"/>
                  </a:cubicBezTo>
                  <a:cubicBezTo>
                    <a:pt x="263" y="3262"/>
                    <a:pt x="230" y="3508"/>
                    <a:pt x="132" y="3721"/>
                  </a:cubicBezTo>
                  <a:cubicBezTo>
                    <a:pt x="394" y="3475"/>
                    <a:pt x="706" y="3311"/>
                    <a:pt x="1050" y="3229"/>
                  </a:cubicBezTo>
                  <a:cubicBezTo>
                    <a:pt x="1656" y="3033"/>
                    <a:pt x="1640" y="2754"/>
                    <a:pt x="1640" y="2279"/>
                  </a:cubicBezTo>
                  <a:cubicBezTo>
                    <a:pt x="1626" y="1861"/>
                    <a:pt x="1801" y="1836"/>
                    <a:pt x="1844" y="1836"/>
                  </a:cubicBezTo>
                  <a:cubicBezTo>
                    <a:pt x="1850" y="1836"/>
                    <a:pt x="1853" y="1836"/>
                    <a:pt x="1853" y="1836"/>
                  </a:cubicBezTo>
                  <a:cubicBezTo>
                    <a:pt x="1857" y="1836"/>
                    <a:pt x="1862" y="1836"/>
                    <a:pt x="1866" y="1836"/>
                  </a:cubicBezTo>
                  <a:cubicBezTo>
                    <a:pt x="2146" y="1836"/>
                    <a:pt x="2082" y="2365"/>
                    <a:pt x="2050" y="2656"/>
                  </a:cubicBezTo>
                  <a:cubicBezTo>
                    <a:pt x="1951" y="3197"/>
                    <a:pt x="2115" y="3754"/>
                    <a:pt x="2476" y="4164"/>
                  </a:cubicBezTo>
                  <a:cubicBezTo>
                    <a:pt x="2724" y="4419"/>
                    <a:pt x="3047" y="4506"/>
                    <a:pt x="3366" y="4506"/>
                  </a:cubicBezTo>
                  <a:cubicBezTo>
                    <a:pt x="3764" y="4506"/>
                    <a:pt x="4157" y="4371"/>
                    <a:pt x="4394" y="4262"/>
                  </a:cubicBezTo>
                  <a:cubicBezTo>
                    <a:pt x="4506" y="4213"/>
                    <a:pt x="4626" y="4188"/>
                    <a:pt x="4747" y="4188"/>
                  </a:cubicBezTo>
                  <a:cubicBezTo>
                    <a:pt x="4910" y="4188"/>
                    <a:pt x="5072" y="4234"/>
                    <a:pt x="5213" y="4328"/>
                  </a:cubicBezTo>
                  <a:cubicBezTo>
                    <a:pt x="5066" y="3459"/>
                    <a:pt x="4640" y="3197"/>
                    <a:pt x="4000" y="3131"/>
                  </a:cubicBezTo>
                  <a:cubicBezTo>
                    <a:pt x="3377" y="3065"/>
                    <a:pt x="2525" y="2836"/>
                    <a:pt x="2197" y="1771"/>
                  </a:cubicBezTo>
                  <a:cubicBezTo>
                    <a:pt x="1853" y="689"/>
                    <a:pt x="2164" y="0"/>
                    <a:pt x="216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2"/>
            <p:cNvSpPr/>
            <p:nvPr/>
          </p:nvSpPr>
          <p:spPr>
            <a:xfrm>
              <a:off x="1899375" y="2928375"/>
              <a:ext cx="31975" cy="50025"/>
            </a:xfrm>
            <a:custGeom>
              <a:rect b="b" l="l" r="r" t="t"/>
              <a:pathLst>
                <a:path extrusionOk="0" h="2001" w="1279">
                  <a:moveTo>
                    <a:pt x="951" y="1"/>
                  </a:moveTo>
                  <a:cubicBezTo>
                    <a:pt x="951" y="1"/>
                    <a:pt x="951" y="1"/>
                    <a:pt x="951" y="2"/>
                  </a:cubicBezTo>
                  <a:lnTo>
                    <a:pt x="951" y="2"/>
                  </a:lnTo>
                  <a:cubicBezTo>
                    <a:pt x="951" y="1"/>
                    <a:pt x="951" y="1"/>
                    <a:pt x="951" y="1"/>
                  </a:cubicBezTo>
                  <a:close/>
                  <a:moveTo>
                    <a:pt x="951" y="2"/>
                  </a:moveTo>
                  <a:lnTo>
                    <a:pt x="951" y="2"/>
                  </a:lnTo>
                  <a:cubicBezTo>
                    <a:pt x="950" y="12"/>
                    <a:pt x="926" y="113"/>
                    <a:pt x="509" y="345"/>
                  </a:cubicBezTo>
                  <a:cubicBezTo>
                    <a:pt x="164" y="525"/>
                    <a:pt x="0" y="935"/>
                    <a:pt x="115" y="1296"/>
                  </a:cubicBezTo>
                  <a:cubicBezTo>
                    <a:pt x="148" y="1378"/>
                    <a:pt x="164" y="1443"/>
                    <a:pt x="181" y="1525"/>
                  </a:cubicBezTo>
                  <a:cubicBezTo>
                    <a:pt x="230" y="1771"/>
                    <a:pt x="263" y="2000"/>
                    <a:pt x="263" y="2000"/>
                  </a:cubicBezTo>
                  <a:cubicBezTo>
                    <a:pt x="263" y="2000"/>
                    <a:pt x="263" y="1853"/>
                    <a:pt x="787" y="1558"/>
                  </a:cubicBezTo>
                  <a:cubicBezTo>
                    <a:pt x="804" y="1541"/>
                    <a:pt x="804" y="1541"/>
                    <a:pt x="820" y="1525"/>
                  </a:cubicBezTo>
                  <a:cubicBezTo>
                    <a:pt x="1279" y="1246"/>
                    <a:pt x="1099" y="837"/>
                    <a:pt x="1017" y="574"/>
                  </a:cubicBezTo>
                  <a:cubicBezTo>
                    <a:pt x="951" y="378"/>
                    <a:pt x="935" y="198"/>
                    <a:pt x="951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2"/>
            <p:cNvSpPr/>
            <p:nvPr/>
          </p:nvSpPr>
          <p:spPr>
            <a:xfrm>
              <a:off x="1757175" y="2713275"/>
              <a:ext cx="172950" cy="122150"/>
            </a:xfrm>
            <a:custGeom>
              <a:rect b="b" l="l" r="r" t="t"/>
              <a:pathLst>
                <a:path extrusionOk="0" h="4886" w="6918">
                  <a:moveTo>
                    <a:pt x="4976" y="0"/>
                  </a:moveTo>
                  <a:cubicBezTo>
                    <a:pt x="4753" y="0"/>
                    <a:pt x="4504" y="54"/>
                    <a:pt x="4230" y="180"/>
                  </a:cubicBezTo>
                  <a:cubicBezTo>
                    <a:pt x="2771" y="835"/>
                    <a:pt x="3033" y="3310"/>
                    <a:pt x="4771" y="3655"/>
                  </a:cubicBezTo>
                  <a:cubicBezTo>
                    <a:pt x="4967" y="3704"/>
                    <a:pt x="5180" y="3736"/>
                    <a:pt x="5344" y="3753"/>
                  </a:cubicBezTo>
                  <a:cubicBezTo>
                    <a:pt x="4885" y="3835"/>
                    <a:pt x="4459" y="3982"/>
                    <a:pt x="4033" y="4195"/>
                  </a:cubicBezTo>
                  <a:cubicBezTo>
                    <a:pt x="3885" y="4261"/>
                    <a:pt x="3656" y="4343"/>
                    <a:pt x="3607" y="4359"/>
                  </a:cubicBezTo>
                  <a:cubicBezTo>
                    <a:pt x="3154" y="4531"/>
                    <a:pt x="2726" y="4607"/>
                    <a:pt x="2340" y="4607"/>
                  </a:cubicBezTo>
                  <a:cubicBezTo>
                    <a:pt x="1509" y="4607"/>
                    <a:pt x="870" y="4256"/>
                    <a:pt x="591" y="3753"/>
                  </a:cubicBezTo>
                  <a:cubicBezTo>
                    <a:pt x="345" y="3359"/>
                    <a:pt x="328" y="2851"/>
                    <a:pt x="558" y="2442"/>
                  </a:cubicBezTo>
                  <a:cubicBezTo>
                    <a:pt x="558" y="2442"/>
                    <a:pt x="558" y="2425"/>
                    <a:pt x="574" y="2425"/>
                  </a:cubicBezTo>
                  <a:cubicBezTo>
                    <a:pt x="780" y="2109"/>
                    <a:pt x="1119" y="1957"/>
                    <a:pt x="1434" y="1957"/>
                  </a:cubicBezTo>
                  <a:cubicBezTo>
                    <a:pt x="1722" y="1957"/>
                    <a:pt x="1990" y="2084"/>
                    <a:pt x="2115" y="2327"/>
                  </a:cubicBezTo>
                  <a:cubicBezTo>
                    <a:pt x="2230" y="2458"/>
                    <a:pt x="2295" y="2622"/>
                    <a:pt x="2295" y="2802"/>
                  </a:cubicBezTo>
                  <a:cubicBezTo>
                    <a:pt x="2295" y="2950"/>
                    <a:pt x="2230" y="3097"/>
                    <a:pt x="2115" y="3212"/>
                  </a:cubicBezTo>
                  <a:cubicBezTo>
                    <a:pt x="2001" y="3309"/>
                    <a:pt x="1943" y="3339"/>
                    <a:pt x="1917" y="3339"/>
                  </a:cubicBezTo>
                  <a:cubicBezTo>
                    <a:pt x="1894" y="3339"/>
                    <a:pt x="1894" y="3317"/>
                    <a:pt x="1902" y="3294"/>
                  </a:cubicBezTo>
                  <a:cubicBezTo>
                    <a:pt x="2018" y="3034"/>
                    <a:pt x="1725" y="2858"/>
                    <a:pt x="1471" y="2858"/>
                  </a:cubicBezTo>
                  <a:cubicBezTo>
                    <a:pt x="1293" y="2858"/>
                    <a:pt x="1135" y="2944"/>
                    <a:pt x="1148" y="3146"/>
                  </a:cubicBezTo>
                  <a:cubicBezTo>
                    <a:pt x="1137" y="3421"/>
                    <a:pt x="1376" y="3548"/>
                    <a:pt x="1629" y="3548"/>
                  </a:cubicBezTo>
                  <a:cubicBezTo>
                    <a:pt x="1753" y="3548"/>
                    <a:pt x="1881" y="3517"/>
                    <a:pt x="1984" y="3458"/>
                  </a:cubicBezTo>
                  <a:lnTo>
                    <a:pt x="2017" y="3425"/>
                  </a:lnTo>
                  <a:cubicBezTo>
                    <a:pt x="2050" y="3409"/>
                    <a:pt x="2066" y="3392"/>
                    <a:pt x="2082" y="3376"/>
                  </a:cubicBezTo>
                  <a:cubicBezTo>
                    <a:pt x="2394" y="3097"/>
                    <a:pt x="2427" y="2622"/>
                    <a:pt x="2164" y="2294"/>
                  </a:cubicBezTo>
                  <a:cubicBezTo>
                    <a:pt x="2035" y="2019"/>
                    <a:pt x="1726" y="1872"/>
                    <a:pt x="1393" y="1872"/>
                  </a:cubicBezTo>
                  <a:cubicBezTo>
                    <a:pt x="1051" y="1872"/>
                    <a:pt x="684" y="2027"/>
                    <a:pt x="460" y="2360"/>
                  </a:cubicBezTo>
                  <a:cubicBezTo>
                    <a:pt x="1" y="2966"/>
                    <a:pt x="132" y="4130"/>
                    <a:pt x="919" y="4589"/>
                  </a:cubicBezTo>
                  <a:cubicBezTo>
                    <a:pt x="1299" y="4787"/>
                    <a:pt x="1708" y="4886"/>
                    <a:pt x="2119" y="4886"/>
                  </a:cubicBezTo>
                  <a:cubicBezTo>
                    <a:pt x="2150" y="4886"/>
                    <a:pt x="2182" y="4885"/>
                    <a:pt x="2213" y="4884"/>
                  </a:cubicBezTo>
                  <a:cubicBezTo>
                    <a:pt x="3115" y="4867"/>
                    <a:pt x="3836" y="4359"/>
                    <a:pt x="5016" y="3999"/>
                  </a:cubicBezTo>
                  <a:cubicBezTo>
                    <a:pt x="5443" y="3900"/>
                    <a:pt x="5885" y="3835"/>
                    <a:pt x="6328" y="3802"/>
                  </a:cubicBezTo>
                  <a:cubicBezTo>
                    <a:pt x="6541" y="3786"/>
                    <a:pt x="6737" y="3720"/>
                    <a:pt x="6918" y="3622"/>
                  </a:cubicBezTo>
                  <a:lnTo>
                    <a:pt x="6918" y="3622"/>
                  </a:lnTo>
                  <a:cubicBezTo>
                    <a:pt x="6918" y="3622"/>
                    <a:pt x="6787" y="3657"/>
                    <a:pt x="6624" y="3657"/>
                  </a:cubicBezTo>
                  <a:cubicBezTo>
                    <a:pt x="6471" y="3657"/>
                    <a:pt x="6291" y="3626"/>
                    <a:pt x="6164" y="3507"/>
                  </a:cubicBezTo>
                  <a:cubicBezTo>
                    <a:pt x="5902" y="3278"/>
                    <a:pt x="5902" y="3376"/>
                    <a:pt x="5623" y="3278"/>
                  </a:cubicBezTo>
                  <a:cubicBezTo>
                    <a:pt x="5459" y="3228"/>
                    <a:pt x="5344" y="3081"/>
                    <a:pt x="5344" y="2917"/>
                  </a:cubicBezTo>
                  <a:cubicBezTo>
                    <a:pt x="5148" y="3081"/>
                    <a:pt x="5115" y="3376"/>
                    <a:pt x="5262" y="3573"/>
                  </a:cubicBezTo>
                  <a:cubicBezTo>
                    <a:pt x="5262" y="3573"/>
                    <a:pt x="4541" y="3573"/>
                    <a:pt x="4377" y="3212"/>
                  </a:cubicBezTo>
                  <a:cubicBezTo>
                    <a:pt x="4197" y="2835"/>
                    <a:pt x="4410" y="2835"/>
                    <a:pt x="4541" y="2753"/>
                  </a:cubicBezTo>
                  <a:cubicBezTo>
                    <a:pt x="4689" y="2671"/>
                    <a:pt x="4738" y="2540"/>
                    <a:pt x="4590" y="2327"/>
                  </a:cubicBezTo>
                  <a:cubicBezTo>
                    <a:pt x="4426" y="2114"/>
                    <a:pt x="4459" y="1753"/>
                    <a:pt x="4721" y="1737"/>
                  </a:cubicBezTo>
                  <a:cubicBezTo>
                    <a:pt x="4642" y="1578"/>
                    <a:pt x="4477" y="1472"/>
                    <a:pt x="4295" y="1472"/>
                  </a:cubicBezTo>
                  <a:cubicBezTo>
                    <a:pt x="4252" y="1472"/>
                    <a:pt x="4208" y="1478"/>
                    <a:pt x="4164" y="1491"/>
                  </a:cubicBezTo>
                  <a:cubicBezTo>
                    <a:pt x="3738" y="1556"/>
                    <a:pt x="3738" y="2163"/>
                    <a:pt x="3738" y="2163"/>
                  </a:cubicBezTo>
                  <a:cubicBezTo>
                    <a:pt x="3738" y="2163"/>
                    <a:pt x="3426" y="1425"/>
                    <a:pt x="3918" y="1048"/>
                  </a:cubicBezTo>
                  <a:cubicBezTo>
                    <a:pt x="4101" y="903"/>
                    <a:pt x="4250" y="848"/>
                    <a:pt x="4368" y="848"/>
                  </a:cubicBezTo>
                  <a:cubicBezTo>
                    <a:pt x="4556" y="848"/>
                    <a:pt x="4665" y="989"/>
                    <a:pt x="4705" y="1130"/>
                  </a:cubicBezTo>
                  <a:cubicBezTo>
                    <a:pt x="4757" y="1300"/>
                    <a:pt x="4861" y="1459"/>
                    <a:pt x="5001" y="1459"/>
                  </a:cubicBezTo>
                  <a:cubicBezTo>
                    <a:pt x="5037" y="1459"/>
                    <a:pt x="5075" y="1449"/>
                    <a:pt x="5115" y="1425"/>
                  </a:cubicBezTo>
                  <a:cubicBezTo>
                    <a:pt x="5244" y="1361"/>
                    <a:pt x="5352" y="1267"/>
                    <a:pt x="5449" y="1267"/>
                  </a:cubicBezTo>
                  <a:cubicBezTo>
                    <a:pt x="5499" y="1267"/>
                    <a:pt x="5545" y="1293"/>
                    <a:pt x="5590" y="1360"/>
                  </a:cubicBezTo>
                  <a:cubicBezTo>
                    <a:pt x="5721" y="1606"/>
                    <a:pt x="5606" y="1917"/>
                    <a:pt x="5344" y="2032"/>
                  </a:cubicBezTo>
                  <a:cubicBezTo>
                    <a:pt x="5344" y="2032"/>
                    <a:pt x="5350" y="2032"/>
                    <a:pt x="5360" y="2032"/>
                  </a:cubicBezTo>
                  <a:cubicBezTo>
                    <a:pt x="5468" y="2032"/>
                    <a:pt x="6077" y="2005"/>
                    <a:pt x="6197" y="1393"/>
                  </a:cubicBezTo>
                  <a:cubicBezTo>
                    <a:pt x="6314" y="843"/>
                    <a:pt x="5857" y="0"/>
                    <a:pt x="49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2"/>
            <p:cNvSpPr/>
            <p:nvPr/>
          </p:nvSpPr>
          <p:spPr>
            <a:xfrm>
              <a:off x="1729325" y="2778800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852" y="1"/>
                  </a:moveTo>
                  <a:cubicBezTo>
                    <a:pt x="852" y="1"/>
                    <a:pt x="0" y="919"/>
                    <a:pt x="557" y="1706"/>
                  </a:cubicBezTo>
                  <a:cubicBezTo>
                    <a:pt x="885" y="2165"/>
                    <a:pt x="1393" y="2460"/>
                    <a:pt x="1951" y="2492"/>
                  </a:cubicBezTo>
                  <a:cubicBezTo>
                    <a:pt x="1885" y="2492"/>
                    <a:pt x="1492" y="2492"/>
                    <a:pt x="1311" y="2705"/>
                  </a:cubicBezTo>
                  <a:cubicBezTo>
                    <a:pt x="1180" y="2886"/>
                    <a:pt x="1131" y="3082"/>
                    <a:pt x="1164" y="3296"/>
                  </a:cubicBezTo>
                  <a:cubicBezTo>
                    <a:pt x="1216" y="3204"/>
                    <a:pt x="1310" y="3154"/>
                    <a:pt x="1412" y="3154"/>
                  </a:cubicBezTo>
                  <a:cubicBezTo>
                    <a:pt x="1438" y="3154"/>
                    <a:pt x="1465" y="3158"/>
                    <a:pt x="1492" y="3164"/>
                  </a:cubicBezTo>
                  <a:cubicBezTo>
                    <a:pt x="1597" y="3199"/>
                    <a:pt x="1758" y="3272"/>
                    <a:pt x="1942" y="3272"/>
                  </a:cubicBezTo>
                  <a:cubicBezTo>
                    <a:pt x="2104" y="3272"/>
                    <a:pt x="2283" y="3217"/>
                    <a:pt x="2459" y="3033"/>
                  </a:cubicBezTo>
                  <a:cubicBezTo>
                    <a:pt x="2819" y="2623"/>
                    <a:pt x="3327" y="2869"/>
                    <a:pt x="4655" y="2148"/>
                  </a:cubicBezTo>
                  <a:lnTo>
                    <a:pt x="4655" y="2148"/>
                  </a:lnTo>
                  <a:cubicBezTo>
                    <a:pt x="4655" y="2148"/>
                    <a:pt x="3932" y="2456"/>
                    <a:pt x="3116" y="2456"/>
                  </a:cubicBezTo>
                  <a:cubicBezTo>
                    <a:pt x="2654" y="2456"/>
                    <a:pt x="2162" y="2358"/>
                    <a:pt x="1754" y="2050"/>
                  </a:cubicBezTo>
                  <a:cubicBezTo>
                    <a:pt x="1115" y="1574"/>
                    <a:pt x="770" y="788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2"/>
            <p:cNvSpPr/>
            <p:nvPr/>
          </p:nvSpPr>
          <p:spPr>
            <a:xfrm>
              <a:off x="1882975" y="2593000"/>
              <a:ext cx="111075" cy="157150"/>
            </a:xfrm>
            <a:custGeom>
              <a:rect b="b" l="l" r="r" t="t"/>
              <a:pathLst>
                <a:path extrusionOk="0" h="6286" w="4443">
                  <a:moveTo>
                    <a:pt x="2654" y="0"/>
                  </a:moveTo>
                  <a:cubicBezTo>
                    <a:pt x="2156" y="0"/>
                    <a:pt x="1634" y="206"/>
                    <a:pt x="1279" y="614"/>
                  </a:cubicBezTo>
                  <a:cubicBezTo>
                    <a:pt x="1" y="2253"/>
                    <a:pt x="919" y="4269"/>
                    <a:pt x="1656" y="5122"/>
                  </a:cubicBezTo>
                  <a:cubicBezTo>
                    <a:pt x="2099" y="5630"/>
                    <a:pt x="2640" y="6040"/>
                    <a:pt x="3263" y="6285"/>
                  </a:cubicBezTo>
                  <a:cubicBezTo>
                    <a:pt x="2689" y="6023"/>
                    <a:pt x="2181" y="5630"/>
                    <a:pt x="1787" y="5138"/>
                  </a:cubicBezTo>
                  <a:cubicBezTo>
                    <a:pt x="1509" y="4745"/>
                    <a:pt x="1296" y="4302"/>
                    <a:pt x="1181" y="3860"/>
                  </a:cubicBezTo>
                  <a:cubicBezTo>
                    <a:pt x="1017" y="3319"/>
                    <a:pt x="968" y="2761"/>
                    <a:pt x="1017" y="2220"/>
                  </a:cubicBezTo>
                  <a:cubicBezTo>
                    <a:pt x="1148" y="745"/>
                    <a:pt x="1968" y="188"/>
                    <a:pt x="2722" y="172"/>
                  </a:cubicBezTo>
                  <a:cubicBezTo>
                    <a:pt x="3066" y="172"/>
                    <a:pt x="3410" y="303"/>
                    <a:pt x="3656" y="565"/>
                  </a:cubicBezTo>
                  <a:cubicBezTo>
                    <a:pt x="4295" y="1106"/>
                    <a:pt x="3935" y="2040"/>
                    <a:pt x="3394" y="2270"/>
                  </a:cubicBezTo>
                  <a:cubicBezTo>
                    <a:pt x="3275" y="2337"/>
                    <a:pt x="3144" y="2370"/>
                    <a:pt x="3012" y="2370"/>
                  </a:cubicBezTo>
                  <a:cubicBezTo>
                    <a:pt x="2889" y="2370"/>
                    <a:pt x="2767" y="2341"/>
                    <a:pt x="2656" y="2286"/>
                  </a:cubicBezTo>
                  <a:cubicBezTo>
                    <a:pt x="2476" y="2204"/>
                    <a:pt x="2361" y="2024"/>
                    <a:pt x="2345" y="1827"/>
                  </a:cubicBezTo>
                  <a:cubicBezTo>
                    <a:pt x="2345" y="1741"/>
                    <a:pt x="2368" y="1719"/>
                    <a:pt x="2413" y="1719"/>
                  </a:cubicBezTo>
                  <a:cubicBezTo>
                    <a:pt x="2456" y="1719"/>
                    <a:pt x="2520" y="1740"/>
                    <a:pt x="2603" y="1740"/>
                  </a:cubicBezTo>
                  <a:cubicBezTo>
                    <a:pt x="2661" y="1740"/>
                    <a:pt x="2728" y="1730"/>
                    <a:pt x="2804" y="1696"/>
                  </a:cubicBezTo>
                  <a:cubicBezTo>
                    <a:pt x="3017" y="1565"/>
                    <a:pt x="3050" y="1286"/>
                    <a:pt x="2886" y="1122"/>
                  </a:cubicBezTo>
                  <a:cubicBezTo>
                    <a:pt x="2818" y="1054"/>
                    <a:pt x="2719" y="1016"/>
                    <a:pt x="2616" y="1016"/>
                  </a:cubicBezTo>
                  <a:cubicBezTo>
                    <a:pt x="2419" y="1016"/>
                    <a:pt x="2207" y="1155"/>
                    <a:pt x="2164" y="1499"/>
                  </a:cubicBezTo>
                  <a:cubicBezTo>
                    <a:pt x="2132" y="1729"/>
                    <a:pt x="2214" y="1975"/>
                    <a:pt x="2394" y="2155"/>
                  </a:cubicBezTo>
                  <a:cubicBezTo>
                    <a:pt x="2410" y="2171"/>
                    <a:pt x="2427" y="2188"/>
                    <a:pt x="2443" y="2220"/>
                  </a:cubicBezTo>
                  <a:lnTo>
                    <a:pt x="2509" y="2270"/>
                  </a:lnTo>
                  <a:lnTo>
                    <a:pt x="2558" y="2302"/>
                  </a:lnTo>
                  <a:lnTo>
                    <a:pt x="2591" y="2319"/>
                  </a:lnTo>
                  <a:lnTo>
                    <a:pt x="2640" y="2352"/>
                  </a:lnTo>
                  <a:cubicBezTo>
                    <a:pt x="2763" y="2409"/>
                    <a:pt x="2898" y="2438"/>
                    <a:pt x="3033" y="2438"/>
                  </a:cubicBezTo>
                  <a:cubicBezTo>
                    <a:pt x="3168" y="2438"/>
                    <a:pt x="3304" y="2409"/>
                    <a:pt x="3427" y="2352"/>
                  </a:cubicBezTo>
                  <a:cubicBezTo>
                    <a:pt x="4017" y="2139"/>
                    <a:pt x="4443" y="1089"/>
                    <a:pt x="3754" y="450"/>
                  </a:cubicBezTo>
                  <a:cubicBezTo>
                    <a:pt x="3483" y="149"/>
                    <a:pt x="3077" y="0"/>
                    <a:pt x="265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2"/>
            <p:cNvSpPr/>
            <p:nvPr/>
          </p:nvSpPr>
          <p:spPr>
            <a:xfrm>
              <a:off x="1192100" y="2895200"/>
              <a:ext cx="212275" cy="254475"/>
            </a:xfrm>
            <a:custGeom>
              <a:rect b="b" l="l" r="r" t="t"/>
              <a:pathLst>
                <a:path extrusionOk="0" h="10179" w="8491">
                  <a:moveTo>
                    <a:pt x="6266" y="1"/>
                  </a:moveTo>
                  <a:cubicBezTo>
                    <a:pt x="6069" y="1"/>
                    <a:pt x="5869" y="22"/>
                    <a:pt x="5671" y="66"/>
                  </a:cubicBezTo>
                  <a:cubicBezTo>
                    <a:pt x="4491" y="328"/>
                    <a:pt x="3737" y="1574"/>
                    <a:pt x="3491" y="2836"/>
                  </a:cubicBezTo>
                  <a:lnTo>
                    <a:pt x="3491" y="2852"/>
                  </a:lnTo>
                  <a:cubicBezTo>
                    <a:pt x="3262" y="4147"/>
                    <a:pt x="3508" y="5376"/>
                    <a:pt x="3459" y="6475"/>
                  </a:cubicBezTo>
                  <a:cubicBezTo>
                    <a:pt x="3508" y="7458"/>
                    <a:pt x="3147" y="8425"/>
                    <a:pt x="2442" y="9130"/>
                  </a:cubicBezTo>
                  <a:cubicBezTo>
                    <a:pt x="1770" y="9736"/>
                    <a:pt x="918" y="10113"/>
                    <a:pt x="0" y="10179"/>
                  </a:cubicBezTo>
                  <a:cubicBezTo>
                    <a:pt x="918" y="10146"/>
                    <a:pt x="1803" y="9802"/>
                    <a:pt x="2508" y="9195"/>
                  </a:cubicBezTo>
                  <a:cubicBezTo>
                    <a:pt x="3245" y="8491"/>
                    <a:pt x="3639" y="7491"/>
                    <a:pt x="3590" y="6475"/>
                  </a:cubicBezTo>
                  <a:cubicBezTo>
                    <a:pt x="3672" y="5360"/>
                    <a:pt x="3426" y="4114"/>
                    <a:pt x="3672" y="2868"/>
                  </a:cubicBezTo>
                  <a:cubicBezTo>
                    <a:pt x="3672" y="2868"/>
                    <a:pt x="3672" y="2852"/>
                    <a:pt x="3672" y="2852"/>
                  </a:cubicBezTo>
                  <a:cubicBezTo>
                    <a:pt x="3901" y="1623"/>
                    <a:pt x="4606" y="459"/>
                    <a:pt x="5704" y="213"/>
                  </a:cubicBezTo>
                  <a:cubicBezTo>
                    <a:pt x="5835" y="180"/>
                    <a:pt x="5966" y="148"/>
                    <a:pt x="6098" y="148"/>
                  </a:cubicBezTo>
                  <a:cubicBezTo>
                    <a:pt x="6142" y="144"/>
                    <a:pt x="6187" y="143"/>
                    <a:pt x="6232" y="143"/>
                  </a:cubicBezTo>
                  <a:cubicBezTo>
                    <a:pt x="6629" y="143"/>
                    <a:pt x="7019" y="272"/>
                    <a:pt x="7343" y="508"/>
                  </a:cubicBezTo>
                  <a:cubicBezTo>
                    <a:pt x="8048" y="1082"/>
                    <a:pt x="7950" y="2311"/>
                    <a:pt x="7540" y="2705"/>
                  </a:cubicBezTo>
                  <a:cubicBezTo>
                    <a:pt x="7474" y="2754"/>
                    <a:pt x="7392" y="2819"/>
                    <a:pt x="7311" y="2852"/>
                  </a:cubicBezTo>
                  <a:cubicBezTo>
                    <a:pt x="7196" y="2918"/>
                    <a:pt x="7065" y="2950"/>
                    <a:pt x="6934" y="2950"/>
                  </a:cubicBezTo>
                  <a:cubicBezTo>
                    <a:pt x="6802" y="2950"/>
                    <a:pt x="6671" y="2918"/>
                    <a:pt x="6557" y="2852"/>
                  </a:cubicBezTo>
                  <a:cubicBezTo>
                    <a:pt x="6475" y="2803"/>
                    <a:pt x="6409" y="2737"/>
                    <a:pt x="6376" y="2655"/>
                  </a:cubicBezTo>
                  <a:lnTo>
                    <a:pt x="6376" y="2655"/>
                  </a:lnTo>
                  <a:cubicBezTo>
                    <a:pt x="6376" y="2655"/>
                    <a:pt x="6400" y="2658"/>
                    <a:pt x="6437" y="2658"/>
                  </a:cubicBezTo>
                  <a:cubicBezTo>
                    <a:pt x="6563" y="2658"/>
                    <a:pt x="6845" y="2629"/>
                    <a:pt x="6934" y="2377"/>
                  </a:cubicBezTo>
                  <a:cubicBezTo>
                    <a:pt x="7065" y="2065"/>
                    <a:pt x="6868" y="1721"/>
                    <a:pt x="6540" y="1656"/>
                  </a:cubicBezTo>
                  <a:cubicBezTo>
                    <a:pt x="6484" y="1640"/>
                    <a:pt x="6429" y="1632"/>
                    <a:pt x="6376" y="1632"/>
                  </a:cubicBezTo>
                  <a:cubicBezTo>
                    <a:pt x="5990" y="1632"/>
                    <a:pt x="5691" y="2023"/>
                    <a:pt x="5835" y="2426"/>
                  </a:cubicBezTo>
                  <a:cubicBezTo>
                    <a:pt x="5884" y="2606"/>
                    <a:pt x="5999" y="2754"/>
                    <a:pt x="6163" y="2852"/>
                  </a:cubicBezTo>
                  <a:cubicBezTo>
                    <a:pt x="6410" y="3014"/>
                    <a:pt x="6693" y="3096"/>
                    <a:pt x="6975" y="3096"/>
                  </a:cubicBezTo>
                  <a:cubicBezTo>
                    <a:pt x="7234" y="3096"/>
                    <a:pt x="7492" y="3026"/>
                    <a:pt x="7720" y="2885"/>
                  </a:cubicBezTo>
                  <a:cubicBezTo>
                    <a:pt x="7737" y="2868"/>
                    <a:pt x="7753" y="2868"/>
                    <a:pt x="7769" y="2852"/>
                  </a:cubicBezTo>
                  <a:cubicBezTo>
                    <a:pt x="8294" y="2459"/>
                    <a:pt x="8491" y="1770"/>
                    <a:pt x="8245" y="1164"/>
                  </a:cubicBezTo>
                  <a:cubicBezTo>
                    <a:pt x="8016" y="449"/>
                    <a:pt x="7177" y="1"/>
                    <a:pt x="62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2"/>
            <p:cNvSpPr/>
            <p:nvPr/>
          </p:nvSpPr>
          <p:spPr>
            <a:xfrm>
              <a:off x="1297800" y="2930650"/>
              <a:ext cx="58225" cy="52825"/>
            </a:xfrm>
            <a:custGeom>
              <a:rect b="b" l="l" r="r" t="t"/>
              <a:pathLst>
                <a:path extrusionOk="0" h="2113" w="2329">
                  <a:moveTo>
                    <a:pt x="522" y="0"/>
                  </a:moveTo>
                  <a:cubicBezTo>
                    <a:pt x="455" y="0"/>
                    <a:pt x="385" y="8"/>
                    <a:pt x="312" y="24"/>
                  </a:cubicBezTo>
                  <a:cubicBezTo>
                    <a:pt x="427" y="106"/>
                    <a:pt x="460" y="270"/>
                    <a:pt x="362" y="385"/>
                  </a:cubicBezTo>
                  <a:cubicBezTo>
                    <a:pt x="247" y="565"/>
                    <a:pt x="1" y="992"/>
                    <a:pt x="132" y="1434"/>
                  </a:cubicBezTo>
                  <a:cubicBezTo>
                    <a:pt x="165" y="1598"/>
                    <a:pt x="263" y="1746"/>
                    <a:pt x="378" y="1860"/>
                  </a:cubicBezTo>
                  <a:cubicBezTo>
                    <a:pt x="566" y="2048"/>
                    <a:pt x="825" y="2113"/>
                    <a:pt x="1095" y="2113"/>
                  </a:cubicBezTo>
                  <a:cubicBezTo>
                    <a:pt x="1627" y="2113"/>
                    <a:pt x="2198" y="1860"/>
                    <a:pt x="2329" y="1795"/>
                  </a:cubicBezTo>
                  <a:lnTo>
                    <a:pt x="2329" y="1795"/>
                  </a:lnTo>
                  <a:cubicBezTo>
                    <a:pt x="2329" y="1795"/>
                    <a:pt x="2298" y="1798"/>
                    <a:pt x="2247" y="1798"/>
                  </a:cubicBezTo>
                  <a:cubicBezTo>
                    <a:pt x="2083" y="1798"/>
                    <a:pt x="1710" y="1760"/>
                    <a:pt x="1509" y="1434"/>
                  </a:cubicBezTo>
                  <a:cubicBezTo>
                    <a:pt x="1443" y="1336"/>
                    <a:pt x="1411" y="1221"/>
                    <a:pt x="1394" y="1090"/>
                  </a:cubicBezTo>
                  <a:cubicBezTo>
                    <a:pt x="1308" y="400"/>
                    <a:pt x="995" y="0"/>
                    <a:pt x="5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2"/>
            <p:cNvSpPr/>
            <p:nvPr/>
          </p:nvSpPr>
          <p:spPr>
            <a:xfrm>
              <a:off x="1383050" y="2895900"/>
              <a:ext cx="74200" cy="48825"/>
            </a:xfrm>
            <a:custGeom>
              <a:rect b="b" l="l" r="r" t="t"/>
              <a:pathLst>
                <a:path extrusionOk="0" h="1953" w="2968">
                  <a:moveTo>
                    <a:pt x="928" y="1"/>
                  </a:moveTo>
                  <a:cubicBezTo>
                    <a:pt x="661" y="1"/>
                    <a:pt x="354" y="27"/>
                    <a:pt x="0" y="87"/>
                  </a:cubicBezTo>
                  <a:cubicBezTo>
                    <a:pt x="410" y="136"/>
                    <a:pt x="771" y="415"/>
                    <a:pt x="918" y="792"/>
                  </a:cubicBezTo>
                  <a:cubicBezTo>
                    <a:pt x="1137" y="1306"/>
                    <a:pt x="1497" y="1952"/>
                    <a:pt x="2253" y="1952"/>
                  </a:cubicBezTo>
                  <a:cubicBezTo>
                    <a:pt x="2460" y="1952"/>
                    <a:pt x="2696" y="1904"/>
                    <a:pt x="2967" y="1791"/>
                  </a:cubicBezTo>
                  <a:cubicBezTo>
                    <a:pt x="2787" y="1726"/>
                    <a:pt x="2672" y="1562"/>
                    <a:pt x="2672" y="1365"/>
                  </a:cubicBezTo>
                  <a:cubicBezTo>
                    <a:pt x="2672" y="1082"/>
                    <a:pt x="2635" y="1"/>
                    <a:pt x="9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2"/>
            <p:cNvSpPr/>
            <p:nvPr/>
          </p:nvSpPr>
          <p:spPr>
            <a:xfrm>
              <a:off x="1449850" y="2895075"/>
              <a:ext cx="36475" cy="28425"/>
            </a:xfrm>
            <a:custGeom>
              <a:rect b="b" l="l" r="r" t="t"/>
              <a:pathLst>
                <a:path extrusionOk="0" h="1137" w="1459">
                  <a:moveTo>
                    <a:pt x="968" y="0"/>
                  </a:moveTo>
                  <a:cubicBezTo>
                    <a:pt x="797" y="0"/>
                    <a:pt x="636" y="142"/>
                    <a:pt x="623" y="333"/>
                  </a:cubicBezTo>
                  <a:cubicBezTo>
                    <a:pt x="623" y="483"/>
                    <a:pt x="753" y="592"/>
                    <a:pt x="893" y="592"/>
                  </a:cubicBezTo>
                  <a:cubicBezTo>
                    <a:pt x="952" y="592"/>
                    <a:pt x="1012" y="573"/>
                    <a:pt x="1066" y="530"/>
                  </a:cubicBezTo>
                  <a:cubicBezTo>
                    <a:pt x="1066" y="530"/>
                    <a:pt x="1180" y="366"/>
                    <a:pt x="1066" y="300"/>
                  </a:cubicBezTo>
                  <a:cubicBezTo>
                    <a:pt x="1033" y="277"/>
                    <a:pt x="1004" y="267"/>
                    <a:pt x="978" y="267"/>
                  </a:cubicBezTo>
                  <a:cubicBezTo>
                    <a:pt x="914" y="267"/>
                    <a:pt x="878" y="332"/>
                    <a:pt x="902" y="415"/>
                  </a:cubicBezTo>
                  <a:cubicBezTo>
                    <a:pt x="907" y="446"/>
                    <a:pt x="890" y="461"/>
                    <a:pt x="866" y="461"/>
                  </a:cubicBezTo>
                  <a:cubicBezTo>
                    <a:pt x="814" y="461"/>
                    <a:pt x="727" y="395"/>
                    <a:pt x="738" y="284"/>
                  </a:cubicBezTo>
                  <a:cubicBezTo>
                    <a:pt x="750" y="152"/>
                    <a:pt x="866" y="64"/>
                    <a:pt x="985" y="64"/>
                  </a:cubicBezTo>
                  <a:cubicBezTo>
                    <a:pt x="1030" y="64"/>
                    <a:pt x="1075" y="77"/>
                    <a:pt x="1115" y="103"/>
                  </a:cubicBezTo>
                  <a:cubicBezTo>
                    <a:pt x="1377" y="267"/>
                    <a:pt x="1295" y="857"/>
                    <a:pt x="721" y="907"/>
                  </a:cubicBezTo>
                  <a:cubicBezTo>
                    <a:pt x="707" y="908"/>
                    <a:pt x="693" y="908"/>
                    <a:pt x="680" y="908"/>
                  </a:cubicBezTo>
                  <a:cubicBezTo>
                    <a:pt x="319" y="908"/>
                    <a:pt x="0" y="513"/>
                    <a:pt x="0" y="513"/>
                  </a:cubicBezTo>
                  <a:lnTo>
                    <a:pt x="0" y="513"/>
                  </a:lnTo>
                  <a:cubicBezTo>
                    <a:pt x="0" y="710"/>
                    <a:pt x="82" y="890"/>
                    <a:pt x="213" y="1021"/>
                  </a:cubicBezTo>
                  <a:cubicBezTo>
                    <a:pt x="331" y="1100"/>
                    <a:pt x="466" y="1137"/>
                    <a:pt x="601" y="1137"/>
                  </a:cubicBezTo>
                  <a:cubicBezTo>
                    <a:pt x="692" y="1137"/>
                    <a:pt x="783" y="1120"/>
                    <a:pt x="869" y="1087"/>
                  </a:cubicBezTo>
                  <a:cubicBezTo>
                    <a:pt x="1082" y="1038"/>
                    <a:pt x="1262" y="874"/>
                    <a:pt x="1344" y="677"/>
                  </a:cubicBezTo>
                  <a:cubicBezTo>
                    <a:pt x="1459" y="431"/>
                    <a:pt x="1344" y="153"/>
                    <a:pt x="1115" y="38"/>
                  </a:cubicBezTo>
                  <a:cubicBezTo>
                    <a:pt x="1067" y="12"/>
                    <a:pt x="1017" y="0"/>
                    <a:pt x="9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2"/>
            <p:cNvSpPr/>
            <p:nvPr/>
          </p:nvSpPr>
          <p:spPr>
            <a:xfrm>
              <a:off x="945400" y="2917900"/>
              <a:ext cx="68875" cy="268250"/>
            </a:xfrm>
            <a:custGeom>
              <a:rect b="b" l="l" r="r" t="t"/>
              <a:pathLst>
                <a:path extrusionOk="0" h="10730" w="2755">
                  <a:moveTo>
                    <a:pt x="1461" y="1"/>
                  </a:moveTo>
                  <a:cubicBezTo>
                    <a:pt x="1125" y="1"/>
                    <a:pt x="779" y="126"/>
                    <a:pt x="509" y="420"/>
                  </a:cubicBezTo>
                  <a:cubicBezTo>
                    <a:pt x="164" y="862"/>
                    <a:pt x="0" y="1403"/>
                    <a:pt x="33" y="1960"/>
                  </a:cubicBezTo>
                  <a:cubicBezTo>
                    <a:pt x="66" y="2485"/>
                    <a:pt x="164" y="3010"/>
                    <a:pt x="361" y="3501"/>
                  </a:cubicBezTo>
                  <a:cubicBezTo>
                    <a:pt x="1197" y="5550"/>
                    <a:pt x="2082" y="7501"/>
                    <a:pt x="1525" y="8943"/>
                  </a:cubicBezTo>
                  <a:cubicBezTo>
                    <a:pt x="1265" y="9691"/>
                    <a:pt x="763" y="10310"/>
                    <a:pt x="115" y="10720"/>
                  </a:cubicBezTo>
                  <a:lnTo>
                    <a:pt x="115" y="10720"/>
                  </a:lnTo>
                  <a:cubicBezTo>
                    <a:pt x="253" y="10639"/>
                    <a:pt x="1093" y="10222"/>
                    <a:pt x="1607" y="8976"/>
                  </a:cubicBezTo>
                  <a:cubicBezTo>
                    <a:pt x="2230" y="7501"/>
                    <a:pt x="1345" y="5452"/>
                    <a:pt x="525" y="3436"/>
                  </a:cubicBezTo>
                  <a:cubicBezTo>
                    <a:pt x="345" y="2960"/>
                    <a:pt x="230" y="2452"/>
                    <a:pt x="214" y="1944"/>
                  </a:cubicBezTo>
                  <a:cubicBezTo>
                    <a:pt x="164" y="1436"/>
                    <a:pt x="312" y="911"/>
                    <a:pt x="623" y="502"/>
                  </a:cubicBezTo>
                  <a:cubicBezTo>
                    <a:pt x="865" y="229"/>
                    <a:pt x="1186" y="111"/>
                    <a:pt x="1498" y="111"/>
                  </a:cubicBezTo>
                  <a:cubicBezTo>
                    <a:pt x="2012" y="111"/>
                    <a:pt x="2502" y="432"/>
                    <a:pt x="2574" y="911"/>
                  </a:cubicBezTo>
                  <a:cubicBezTo>
                    <a:pt x="2682" y="1436"/>
                    <a:pt x="2282" y="1917"/>
                    <a:pt x="1756" y="1917"/>
                  </a:cubicBezTo>
                  <a:cubicBezTo>
                    <a:pt x="1723" y="1917"/>
                    <a:pt x="1690" y="1915"/>
                    <a:pt x="1656" y="1911"/>
                  </a:cubicBezTo>
                  <a:cubicBezTo>
                    <a:pt x="1623" y="1911"/>
                    <a:pt x="1607" y="1895"/>
                    <a:pt x="1590" y="1895"/>
                  </a:cubicBezTo>
                  <a:cubicBezTo>
                    <a:pt x="1525" y="1862"/>
                    <a:pt x="1459" y="1813"/>
                    <a:pt x="1410" y="1747"/>
                  </a:cubicBezTo>
                  <a:cubicBezTo>
                    <a:pt x="1410" y="1747"/>
                    <a:pt x="1377" y="1698"/>
                    <a:pt x="1410" y="1649"/>
                  </a:cubicBezTo>
                  <a:cubicBezTo>
                    <a:pt x="1459" y="1616"/>
                    <a:pt x="1803" y="1633"/>
                    <a:pt x="1820" y="1321"/>
                  </a:cubicBezTo>
                  <a:cubicBezTo>
                    <a:pt x="1841" y="1062"/>
                    <a:pt x="1638" y="901"/>
                    <a:pt x="1433" y="901"/>
                  </a:cubicBezTo>
                  <a:cubicBezTo>
                    <a:pt x="1313" y="901"/>
                    <a:pt x="1193" y="955"/>
                    <a:pt x="1115" y="1075"/>
                  </a:cubicBezTo>
                  <a:cubicBezTo>
                    <a:pt x="902" y="1338"/>
                    <a:pt x="1181" y="1928"/>
                    <a:pt x="1705" y="1960"/>
                  </a:cubicBezTo>
                  <a:lnTo>
                    <a:pt x="1853" y="1960"/>
                  </a:lnTo>
                  <a:cubicBezTo>
                    <a:pt x="2377" y="1911"/>
                    <a:pt x="2754" y="1420"/>
                    <a:pt x="2656" y="895"/>
                  </a:cubicBezTo>
                  <a:cubicBezTo>
                    <a:pt x="2593" y="375"/>
                    <a:pt x="2044" y="1"/>
                    <a:pt x="1461" y="1"/>
                  </a:cubicBezTo>
                  <a:close/>
                  <a:moveTo>
                    <a:pt x="115" y="10720"/>
                  </a:moveTo>
                  <a:cubicBezTo>
                    <a:pt x="107" y="10724"/>
                    <a:pt x="102" y="10727"/>
                    <a:pt x="99" y="10730"/>
                  </a:cubicBezTo>
                  <a:cubicBezTo>
                    <a:pt x="104" y="10726"/>
                    <a:pt x="109" y="10723"/>
                    <a:pt x="115" y="1072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2"/>
            <p:cNvSpPr/>
            <p:nvPr/>
          </p:nvSpPr>
          <p:spPr>
            <a:xfrm>
              <a:off x="947850" y="3186125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2"/>
            <p:cNvSpPr/>
            <p:nvPr/>
          </p:nvSpPr>
          <p:spPr>
            <a:xfrm>
              <a:off x="965875" y="2671550"/>
              <a:ext cx="61275" cy="136800"/>
            </a:xfrm>
            <a:custGeom>
              <a:rect b="b" l="l" r="r" t="t"/>
              <a:pathLst>
                <a:path extrusionOk="0" h="5472" w="2451">
                  <a:moveTo>
                    <a:pt x="1443" y="1"/>
                  </a:moveTo>
                  <a:cubicBezTo>
                    <a:pt x="1413" y="1"/>
                    <a:pt x="1386" y="5"/>
                    <a:pt x="1361" y="13"/>
                  </a:cubicBezTo>
                  <a:cubicBezTo>
                    <a:pt x="1034" y="111"/>
                    <a:pt x="968" y="373"/>
                    <a:pt x="1132" y="734"/>
                  </a:cubicBezTo>
                  <a:cubicBezTo>
                    <a:pt x="1280" y="1111"/>
                    <a:pt x="1788" y="1144"/>
                    <a:pt x="1657" y="2816"/>
                  </a:cubicBezTo>
                  <a:cubicBezTo>
                    <a:pt x="1525" y="4471"/>
                    <a:pt x="1" y="5471"/>
                    <a:pt x="1" y="5471"/>
                  </a:cubicBezTo>
                  <a:cubicBezTo>
                    <a:pt x="263" y="5422"/>
                    <a:pt x="1837" y="4471"/>
                    <a:pt x="2148" y="2439"/>
                  </a:cubicBezTo>
                  <a:cubicBezTo>
                    <a:pt x="2450" y="565"/>
                    <a:pt x="1792" y="1"/>
                    <a:pt x="1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2"/>
            <p:cNvSpPr/>
            <p:nvPr/>
          </p:nvSpPr>
          <p:spPr>
            <a:xfrm>
              <a:off x="922050" y="2634275"/>
              <a:ext cx="131975" cy="177750"/>
            </a:xfrm>
            <a:custGeom>
              <a:rect b="b" l="l" r="r" t="t"/>
              <a:pathLst>
                <a:path extrusionOk="0" h="7110" w="5279">
                  <a:moveTo>
                    <a:pt x="1676" y="0"/>
                  </a:moveTo>
                  <a:cubicBezTo>
                    <a:pt x="1290" y="0"/>
                    <a:pt x="859" y="91"/>
                    <a:pt x="475" y="389"/>
                  </a:cubicBezTo>
                  <a:cubicBezTo>
                    <a:pt x="164" y="651"/>
                    <a:pt x="0" y="1061"/>
                    <a:pt x="33" y="1471"/>
                  </a:cubicBezTo>
                  <a:cubicBezTo>
                    <a:pt x="104" y="1983"/>
                    <a:pt x="619" y="2421"/>
                    <a:pt x="1225" y="2421"/>
                  </a:cubicBezTo>
                  <a:cubicBezTo>
                    <a:pt x="1318" y="2421"/>
                    <a:pt x="1413" y="2411"/>
                    <a:pt x="1508" y="2389"/>
                  </a:cubicBezTo>
                  <a:cubicBezTo>
                    <a:pt x="1606" y="2373"/>
                    <a:pt x="1721" y="2323"/>
                    <a:pt x="1803" y="2274"/>
                  </a:cubicBezTo>
                  <a:lnTo>
                    <a:pt x="1852" y="2274"/>
                  </a:lnTo>
                  <a:cubicBezTo>
                    <a:pt x="2147" y="2110"/>
                    <a:pt x="2311" y="1782"/>
                    <a:pt x="2246" y="1455"/>
                  </a:cubicBezTo>
                  <a:cubicBezTo>
                    <a:pt x="2196" y="1117"/>
                    <a:pt x="1908" y="894"/>
                    <a:pt x="1600" y="894"/>
                  </a:cubicBezTo>
                  <a:cubicBezTo>
                    <a:pt x="1503" y="894"/>
                    <a:pt x="1405" y="916"/>
                    <a:pt x="1311" y="963"/>
                  </a:cubicBezTo>
                  <a:cubicBezTo>
                    <a:pt x="951" y="1160"/>
                    <a:pt x="1049" y="1700"/>
                    <a:pt x="1459" y="1766"/>
                  </a:cubicBezTo>
                  <a:cubicBezTo>
                    <a:pt x="1490" y="1774"/>
                    <a:pt x="1520" y="1777"/>
                    <a:pt x="1550" y="1777"/>
                  </a:cubicBezTo>
                  <a:cubicBezTo>
                    <a:pt x="1775" y="1777"/>
                    <a:pt x="1961" y="1571"/>
                    <a:pt x="1918" y="1340"/>
                  </a:cubicBezTo>
                  <a:cubicBezTo>
                    <a:pt x="1911" y="1293"/>
                    <a:pt x="1940" y="1254"/>
                    <a:pt x="1979" y="1254"/>
                  </a:cubicBezTo>
                  <a:cubicBezTo>
                    <a:pt x="2035" y="1254"/>
                    <a:pt x="2112" y="1334"/>
                    <a:pt x="2131" y="1586"/>
                  </a:cubicBezTo>
                  <a:cubicBezTo>
                    <a:pt x="2147" y="1717"/>
                    <a:pt x="2115" y="1848"/>
                    <a:pt x="2065" y="1946"/>
                  </a:cubicBezTo>
                  <a:cubicBezTo>
                    <a:pt x="1918" y="2182"/>
                    <a:pt x="1678" y="2312"/>
                    <a:pt x="1417" y="2312"/>
                  </a:cubicBezTo>
                  <a:cubicBezTo>
                    <a:pt x="1387" y="2312"/>
                    <a:pt x="1358" y="2310"/>
                    <a:pt x="1328" y="2307"/>
                  </a:cubicBezTo>
                  <a:cubicBezTo>
                    <a:pt x="1322" y="2307"/>
                    <a:pt x="1317" y="2307"/>
                    <a:pt x="1312" y="2307"/>
                  </a:cubicBezTo>
                  <a:cubicBezTo>
                    <a:pt x="615" y="2307"/>
                    <a:pt x="120" y="1253"/>
                    <a:pt x="771" y="602"/>
                  </a:cubicBezTo>
                  <a:cubicBezTo>
                    <a:pt x="1042" y="317"/>
                    <a:pt x="1430" y="191"/>
                    <a:pt x="1846" y="191"/>
                  </a:cubicBezTo>
                  <a:cubicBezTo>
                    <a:pt x="2361" y="191"/>
                    <a:pt x="2918" y="383"/>
                    <a:pt x="3344" y="701"/>
                  </a:cubicBezTo>
                  <a:cubicBezTo>
                    <a:pt x="5081" y="1963"/>
                    <a:pt x="4819" y="4257"/>
                    <a:pt x="4311" y="5405"/>
                  </a:cubicBezTo>
                  <a:cubicBezTo>
                    <a:pt x="4049" y="6093"/>
                    <a:pt x="3590" y="6683"/>
                    <a:pt x="3000" y="7110"/>
                  </a:cubicBezTo>
                  <a:cubicBezTo>
                    <a:pt x="3606" y="6700"/>
                    <a:pt x="4098" y="6126"/>
                    <a:pt x="4393" y="5438"/>
                  </a:cubicBezTo>
                  <a:cubicBezTo>
                    <a:pt x="4934" y="4290"/>
                    <a:pt x="5278" y="1914"/>
                    <a:pt x="3442" y="553"/>
                  </a:cubicBezTo>
                  <a:cubicBezTo>
                    <a:pt x="3098" y="307"/>
                    <a:pt x="2688" y="127"/>
                    <a:pt x="2246" y="61"/>
                  </a:cubicBezTo>
                  <a:cubicBezTo>
                    <a:pt x="2079" y="27"/>
                    <a:pt x="1884" y="0"/>
                    <a:pt x="16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2"/>
            <p:cNvSpPr/>
            <p:nvPr/>
          </p:nvSpPr>
          <p:spPr>
            <a:xfrm>
              <a:off x="951950" y="2496475"/>
              <a:ext cx="130350" cy="204900"/>
            </a:xfrm>
            <a:custGeom>
              <a:rect b="b" l="l" r="r" t="t"/>
              <a:pathLst>
                <a:path extrusionOk="0" h="8196" w="5214">
                  <a:moveTo>
                    <a:pt x="1083" y="0"/>
                  </a:moveTo>
                  <a:lnTo>
                    <a:pt x="1083" y="0"/>
                  </a:lnTo>
                  <a:cubicBezTo>
                    <a:pt x="1" y="2869"/>
                    <a:pt x="1279" y="4377"/>
                    <a:pt x="2541" y="5606"/>
                  </a:cubicBezTo>
                  <a:cubicBezTo>
                    <a:pt x="3803" y="6835"/>
                    <a:pt x="3738" y="8196"/>
                    <a:pt x="3738" y="8196"/>
                  </a:cubicBezTo>
                  <a:cubicBezTo>
                    <a:pt x="4656" y="7278"/>
                    <a:pt x="3590" y="5590"/>
                    <a:pt x="4459" y="4229"/>
                  </a:cubicBezTo>
                  <a:cubicBezTo>
                    <a:pt x="5213" y="3082"/>
                    <a:pt x="4246" y="2557"/>
                    <a:pt x="4246" y="2557"/>
                  </a:cubicBezTo>
                  <a:cubicBezTo>
                    <a:pt x="3836" y="3147"/>
                    <a:pt x="3377" y="3000"/>
                    <a:pt x="3000" y="3738"/>
                  </a:cubicBezTo>
                  <a:cubicBezTo>
                    <a:pt x="2640" y="4475"/>
                    <a:pt x="3263" y="5803"/>
                    <a:pt x="3263" y="5803"/>
                  </a:cubicBezTo>
                  <a:cubicBezTo>
                    <a:pt x="2066" y="4934"/>
                    <a:pt x="2295" y="4147"/>
                    <a:pt x="2640" y="3754"/>
                  </a:cubicBezTo>
                  <a:cubicBezTo>
                    <a:pt x="2984" y="3361"/>
                    <a:pt x="2509" y="3000"/>
                    <a:pt x="2525" y="2787"/>
                  </a:cubicBezTo>
                  <a:cubicBezTo>
                    <a:pt x="2541" y="2639"/>
                    <a:pt x="2574" y="2492"/>
                    <a:pt x="2640" y="2361"/>
                  </a:cubicBezTo>
                  <a:cubicBezTo>
                    <a:pt x="2640" y="2361"/>
                    <a:pt x="2563" y="2313"/>
                    <a:pt x="2425" y="2313"/>
                  </a:cubicBezTo>
                  <a:cubicBezTo>
                    <a:pt x="2308" y="2313"/>
                    <a:pt x="2147" y="2347"/>
                    <a:pt x="1951" y="2475"/>
                  </a:cubicBezTo>
                  <a:cubicBezTo>
                    <a:pt x="1214" y="2967"/>
                    <a:pt x="1525" y="4065"/>
                    <a:pt x="1525" y="4065"/>
                  </a:cubicBezTo>
                  <a:cubicBezTo>
                    <a:pt x="1001" y="3328"/>
                    <a:pt x="1164" y="2574"/>
                    <a:pt x="1771" y="2049"/>
                  </a:cubicBezTo>
                  <a:cubicBezTo>
                    <a:pt x="2361" y="1525"/>
                    <a:pt x="1787" y="1049"/>
                    <a:pt x="1394" y="836"/>
                  </a:cubicBezTo>
                  <a:cubicBezTo>
                    <a:pt x="1017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2"/>
            <p:cNvSpPr/>
            <p:nvPr/>
          </p:nvSpPr>
          <p:spPr>
            <a:xfrm>
              <a:off x="891725" y="2471075"/>
              <a:ext cx="75825" cy="112700"/>
            </a:xfrm>
            <a:custGeom>
              <a:rect b="b" l="l" r="r" t="t"/>
              <a:pathLst>
                <a:path extrusionOk="0" h="4508" w="3033">
                  <a:moveTo>
                    <a:pt x="459" y="0"/>
                  </a:moveTo>
                  <a:lnTo>
                    <a:pt x="459" y="0"/>
                  </a:lnTo>
                  <a:cubicBezTo>
                    <a:pt x="459" y="0"/>
                    <a:pt x="0" y="2016"/>
                    <a:pt x="3033" y="4508"/>
                  </a:cubicBezTo>
                  <a:cubicBezTo>
                    <a:pt x="3033" y="4508"/>
                    <a:pt x="2475" y="3836"/>
                    <a:pt x="2721" y="3082"/>
                  </a:cubicBezTo>
                  <a:cubicBezTo>
                    <a:pt x="2983" y="2328"/>
                    <a:pt x="2688" y="2065"/>
                    <a:pt x="2442" y="1803"/>
                  </a:cubicBezTo>
                  <a:cubicBezTo>
                    <a:pt x="2295" y="1639"/>
                    <a:pt x="2295" y="1410"/>
                    <a:pt x="2426" y="1246"/>
                  </a:cubicBezTo>
                  <a:cubicBezTo>
                    <a:pt x="2426" y="1246"/>
                    <a:pt x="2388" y="1238"/>
                    <a:pt x="2332" y="1238"/>
                  </a:cubicBezTo>
                  <a:cubicBezTo>
                    <a:pt x="2170" y="1238"/>
                    <a:pt x="1861" y="1302"/>
                    <a:pt x="1934" y="1803"/>
                  </a:cubicBezTo>
                  <a:cubicBezTo>
                    <a:pt x="2033" y="2492"/>
                    <a:pt x="2082" y="2606"/>
                    <a:pt x="1852" y="2623"/>
                  </a:cubicBezTo>
                  <a:cubicBezTo>
                    <a:pt x="1843" y="2624"/>
                    <a:pt x="1835" y="2625"/>
                    <a:pt x="1826" y="2625"/>
                  </a:cubicBezTo>
                  <a:cubicBezTo>
                    <a:pt x="1645" y="2625"/>
                    <a:pt x="1707" y="2286"/>
                    <a:pt x="1754" y="2098"/>
                  </a:cubicBezTo>
                  <a:cubicBezTo>
                    <a:pt x="1820" y="1918"/>
                    <a:pt x="2065" y="1098"/>
                    <a:pt x="1410" y="820"/>
                  </a:cubicBezTo>
                  <a:cubicBezTo>
                    <a:pt x="754" y="541"/>
                    <a:pt x="492" y="279"/>
                    <a:pt x="4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2"/>
            <p:cNvSpPr/>
            <p:nvPr/>
          </p:nvSpPr>
          <p:spPr>
            <a:xfrm>
              <a:off x="1028175" y="2685800"/>
              <a:ext cx="89775" cy="106550"/>
            </a:xfrm>
            <a:custGeom>
              <a:rect b="b" l="l" r="r" t="t"/>
              <a:pathLst>
                <a:path extrusionOk="0" h="4262" w="3591">
                  <a:moveTo>
                    <a:pt x="1722" y="0"/>
                  </a:moveTo>
                  <a:cubicBezTo>
                    <a:pt x="771" y="508"/>
                    <a:pt x="1050" y="1180"/>
                    <a:pt x="951" y="2475"/>
                  </a:cubicBezTo>
                  <a:cubicBezTo>
                    <a:pt x="853" y="3770"/>
                    <a:pt x="0" y="4262"/>
                    <a:pt x="0" y="4262"/>
                  </a:cubicBezTo>
                  <a:cubicBezTo>
                    <a:pt x="3590" y="2426"/>
                    <a:pt x="2279" y="770"/>
                    <a:pt x="1935" y="525"/>
                  </a:cubicBezTo>
                  <a:cubicBezTo>
                    <a:pt x="1590" y="279"/>
                    <a:pt x="1722" y="0"/>
                    <a:pt x="17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2"/>
            <p:cNvSpPr/>
            <p:nvPr/>
          </p:nvSpPr>
          <p:spPr>
            <a:xfrm>
              <a:off x="1030225" y="2751600"/>
              <a:ext cx="196725" cy="145025"/>
            </a:xfrm>
            <a:custGeom>
              <a:rect b="b" l="l" r="r" t="t"/>
              <a:pathLst>
                <a:path extrusionOk="0" h="5801" w="7869">
                  <a:moveTo>
                    <a:pt x="3218" y="1"/>
                  </a:moveTo>
                  <a:cubicBezTo>
                    <a:pt x="2834" y="1"/>
                    <a:pt x="2412" y="335"/>
                    <a:pt x="2017" y="958"/>
                  </a:cubicBezTo>
                  <a:cubicBezTo>
                    <a:pt x="1459" y="1794"/>
                    <a:pt x="0" y="1925"/>
                    <a:pt x="0" y="1925"/>
                  </a:cubicBezTo>
                  <a:cubicBezTo>
                    <a:pt x="2377" y="1974"/>
                    <a:pt x="3016" y="2597"/>
                    <a:pt x="3656" y="3351"/>
                  </a:cubicBezTo>
                  <a:cubicBezTo>
                    <a:pt x="4295" y="4105"/>
                    <a:pt x="4475" y="5334"/>
                    <a:pt x="6000" y="5711"/>
                  </a:cubicBezTo>
                  <a:cubicBezTo>
                    <a:pt x="6253" y="5775"/>
                    <a:pt x="6474" y="5801"/>
                    <a:pt x="6666" y="5801"/>
                  </a:cubicBezTo>
                  <a:cubicBezTo>
                    <a:pt x="7619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0" y="5213"/>
                    <a:pt x="7699" y="5243"/>
                    <a:pt x="7627" y="5243"/>
                  </a:cubicBezTo>
                  <a:cubicBezTo>
                    <a:pt x="7378" y="5243"/>
                    <a:pt x="7236" y="4887"/>
                    <a:pt x="7262" y="4138"/>
                  </a:cubicBezTo>
                  <a:cubicBezTo>
                    <a:pt x="7278" y="3171"/>
                    <a:pt x="6393" y="2892"/>
                    <a:pt x="5278" y="2712"/>
                  </a:cubicBezTo>
                  <a:cubicBezTo>
                    <a:pt x="4164" y="2531"/>
                    <a:pt x="3230" y="2466"/>
                    <a:pt x="3131" y="2089"/>
                  </a:cubicBezTo>
                  <a:cubicBezTo>
                    <a:pt x="3016" y="1728"/>
                    <a:pt x="3508" y="1581"/>
                    <a:pt x="4180" y="1384"/>
                  </a:cubicBezTo>
                  <a:cubicBezTo>
                    <a:pt x="4869" y="1187"/>
                    <a:pt x="4557" y="548"/>
                    <a:pt x="4557" y="548"/>
                  </a:cubicBezTo>
                  <a:lnTo>
                    <a:pt x="4557" y="548"/>
                  </a:lnTo>
                  <a:cubicBezTo>
                    <a:pt x="4506" y="589"/>
                    <a:pt x="4454" y="607"/>
                    <a:pt x="4399" y="607"/>
                  </a:cubicBezTo>
                  <a:cubicBezTo>
                    <a:pt x="4212" y="607"/>
                    <a:pt x="3991" y="392"/>
                    <a:pt x="3623" y="138"/>
                  </a:cubicBezTo>
                  <a:cubicBezTo>
                    <a:pt x="3495" y="46"/>
                    <a:pt x="3359" y="1"/>
                    <a:pt x="32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2"/>
            <p:cNvSpPr/>
            <p:nvPr/>
          </p:nvSpPr>
          <p:spPr>
            <a:xfrm>
              <a:off x="934750" y="2811075"/>
              <a:ext cx="192200" cy="157075"/>
            </a:xfrm>
            <a:custGeom>
              <a:rect b="b" l="l" r="r" t="t"/>
              <a:pathLst>
                <a:path extrusionOk="0" h="6283" w="7688">
                  <a:moveTo>
                    <a:pt x="4290" y="1"/>
                  </a:moveTo>
                  <a:cubicBezTo>
                    <a:pt x="2708" y="1"/>
                    <a:pt x="1369" y="1104"/>
                    <a:pt x="672" y="2529"/>
                  </a:cubicBezTo>
                  <a:cubicBezTo>
                    <a:pt x="148" y="3627"/>
                    <a:pt x="0" y="4857"/>
                    <a:pt x="230" y="6053"/>
                  </a:cubicBezTo>
                  <a:lnTo>
                    <a:pt x="230" y="6086"/>
                  </a:lnTo>
                  <a:lnTo>
                    <a:pt x="263" y="6217"/>
                  </a:lnTo>
                  <a:lnTo>
                    <a:pt x="279" y="6283"/>
                  </a:lnTo>
                  <a:lnTo>
                    <a:pt x="279" y="6217"/>
                  </a:lnTo>
                  <a:cubicBezTo>
                    <a:pt x="246" y="6070"/>
                    <a:pt x="246" y="5922"/>
                    <a:pt x="230" y="5775"/>
                  </a:cubicBezTo>
                  <a:cubicBezTo>
                    <a:pt x="246" y="4906"/>
                    <a:pt x="410" y="4037"/>
                    <a:pt x="738" y="3234"/>
                  </a:cubicBezTo>
                  <a:cubicBezTo>
                    <a:pt x="1148" y="2234"/>
                    <a:pt x="1869" y="1398"/>
                    <a:pt x="2820" y="874"/>
                  </a:cubicBezTo>
                  <a:cubicBezTo>
                    <a:pt x="3368" y="559"/>
                    <a:pt x="4084" y="308"/>
                    <a:pt x="4791" y="308"/>
                  </a:cubicBezTo>
                  <a:cubicBezTo>
                    <a:pt x="5374" y="308"/>
                    <a:pt x="5952" y="478"/>
                    <a:pt x="6426" y="923"/>
                  </a:cubicBezTo>
                  <a:cubicBezTo>
                    <a:pt x="7491" y="1841"/>
                    <a:pt x="7147" y="3758"/>
                    <a:pt x="5950" y="4070"/>
                  </a:cubicBezTo>
                  <a:cubicBezTo>
                    <a:pt x="5825" y="4099"/>
                    <a:pt x="5695" y="4114"/>
                    <a:pt x="5566" y="4114"/>
                  </a:cubicBezTo>
                  <a:cubicBezTo>
                    <a:pt x="5122" y="4114"/>
                    <a:pt x="4684" y="3941"/>
                    <a:pt x="4442" y="3611"/>
                  </a:cubicBezTo>
                  <a:cubicBezTo>
                    <a:pt x="4164" y="3201"/>
                    <a:pt x="4147" y="2677"/>
                    <a:pt x="4410" y="2250"/>
                  </a:cubicBezTo>
                  <a:cubicBezTo>
                    <a:pt x="4599" y="1972"/>
                    <a:pt x="4910" y="1814"/>
                    <a:pt x="5229" y="1814"/>
                  </a:cubicBezTo>
                  <a:cubicBezTo>
                    <a:pt x="5378" y="1814"/>
                    <a:pt x="5530" y="1849"/>
                    <a:pt x="5672" y="1923"/>
                  </a:cubicBezTo>
                  <a:cubicBezTo>
                    <a:pt x="5852" y="2005"/>
                    <a:pt x="5967" y="2185"/>
                    <a:pt x="5967" y="2382"/>
                  </a:cubicBezTo>
                  <a:cubicBezTo>
                    <a:pt x="5967" y="2382"/>
                    <a:pt x="5950" y="2529"/>
                    <a:pt x="5852" y="2529"/>
                  </a:cubicBezTo>
                  <a:cubicBezTo>
                    <a:pt x="5770" y="2513"/>
                    <a:pt x="5786" y="2365"/>
                    <a:pt x="5524" y="2300"/>
                  </a:cubicBezTo>
                  <a:cubicBezTo>
                    <a:pt x="5495" y="2293"/>
                    <a:pt x="5465" y="2290"/>
                    <a:pt x="5437" y="2290"/>
                  </a:cubicBezTo>
                  <a:cubicBezTo>
                    <a:pt x="5180" y="2290"/>
                    <a:pt x="4975" y="2542"/>
                    <a:pt x="5049" y="2808"/>
                  </a:cubicBezTo>
                  <a:cubicBezTo>
                    <a:pt x="5080" y="2974"/>
                    <a:pt x="5316" y="3107"/>
                    <a:pt x="5559" y="3107"/>
                  </a:cubicBezTo>
                  <a:cubicBezTo>
                    <a:pt x="5699" y="3107"/>
                    <a:pt x="5842" y="3063"/>
                    <a:pt x="5950" y="2955"/>
                  </a:cubicBezTo>
                  <a:cubicBezTo>
                    <a:pt x="6016" y="2890"/>
                    <a:pt x="6065" y="2808"/>
                    <a:pt x="6081" y="2709"/>
                  </a:cubicBezTo>
                  <a:cubicBezTo>
                    <a:pt x="6180" y="2398"/>
                    <a:pt x="6049" y="2070"/>
                    <a:pt x="5770" y="1906"/>
                  </a:cubicBezTo>
                  <a:cubicBezTo>
                    <a:pt x="5598" y="1800"/>
                    <a:pt x="5407" y="1749"/>
                    <a:pt x="5218" y="1749"/>
                  </a:cubicBezTo>
                  <a:cubicBezTo>
                    <a:pt x="4883" y="1749"/>
                    <a:pt x="4553" y="1908"/>
                    <a:pt x="4344" y="2201"/>
                  </a:cubicBezTo>
                  <a:cubicBezTo>
                    <a:pt x="4033" y="2644"/>
                    <a:pt x="4033" y="3234"/>
                    <a:pt x="4344" y="3693"/>
                  </a:cubicBezTo>
                  <a:cubicBezTo>
                    <a:pt x="4612" y="4051"/>
                    <a:pt x="5080" y="4249"/>
                    <a:pt x="5569" y="4249"/>
                  </a:cubicBezTo>
                  <a:cubicBezTo>
                    <a:pt x="5707" y="4249"/>
                    <a:pt x="5846" y="4233"/>
                    <a:pt x="5983" y="4201"/>
                  </a:cubicBezTo>
                  <a:cubicBezTo>
                    <a:pt x="7327" y="3873"/>
                    <a:pt x="7688" y="1808"/>
                    <a:pt x="6557" y="808"/>
                  </a:cubicBezTo>
                  <a:cubicBezTo>
                    <a:pt x="6409" y="677"/>
                    <a:pt x="6245" y="546"/>
                    <a:pt x="6081" y="464"/>
                  </a:cubicBezTo>
                  <a:cubicBezTo>
                    <a:pt x="5590" y="169"/>
                    <a:pt x="5032" y="5"/>
                    <a:pt x="4459" y="5"/>
                  </a:cubicBezTo>
                  <a:cubicBezTo>
                    <a:pt x="4402" y="2"/>
                    <a:pt x="4346" y="1"/>
                    <a:pt x="429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2"/>
            <p:cNvSpPr/>
            <p:nvPr/>
          </p:nvSpPr>
          <p:spPr>
            <a:xfrm>
              <a:off x="944575" y="2858875"/>
              <a:ext cx="76025" cy="81425"/>
            </a:xfrm>
            <a:custGeom>
              <a:rect b="b" l="l" r="r" t="t"/>
              <a:pathLst>
                <a:path extrusionOk="0" h="3257" w="3041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994"/>
                    <a:pt x="1" y="3256"/>
                    <a:pt x="1" y="3256"/>
                  </a:cubicBezTo>
                  <a:cubicBezTo>
                    <a:pt x="1" y="3256"/>
                    <a:pt x="689" y="1158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2"/>
            <p:cNvSpPr/>
            <p:nvPr/>
          </p:nvSpPr>
          <p:spPr>
            <a:xfrm>
              <a:off x="1042525" y="2852575"/>
              <a:ext cx="130325" cy="112825"/>
            </a:xfrm>
            <a:custGeom>
              <a:rect b="b" l="l" r="r" t="t"/>
              <a:pathLst>
                <a:path extrusionOk="0" h="4513" w="5213">
                  <a:moveTo>
                    <a:pt x="3033" y="0"/>
                  </a:moveTo>
                  <a:lnTo>
                    <a:pt x="3033" y="0"/>
                  </a:lnTo>
                  <a:cubicBezTo>
                    <a:pt x="3033" y="0"/>
                    <a:pt x="3344" y="705"/>
                    <a:pt x="3016" y="1771"/>
                  </a:cubicBezTo>
                  <a:cubicBezTo>
                    <a:pt x="2672" y="2852"/>
                    <a:pt x="1836" y="3065"/>
                    <a:pt x="1197" y="3131"/>
                  </a:cubicBezTo>
                  <a:cubicBezTo>
                    <a:pt x="574" y="3197"/>
                    <a:pt x="131" y="3475"/>
                    <a:pt x="0" y="4344"/>
                  </a:cubicBezTo>
                  <a:cubicBezTo>
                    <a:pt x="138" y="4245"/>
                    <a:pt x="306" y="4194"/>
                    <a:pt x="479" y="4194"/>
                  </a:cubicBezTo>
                  <a:cubicBezTo>
                    <a:pt x="593" y="4194"/>
                    <a:pt x="709" y="4216"/>
                    <a:pt x="820" y="4262"/>
                  </a:cubicBezTo>
                  <a:cubicBezTo>
                    <a:pt x="1058" y="4372"/>
                    <a:pt x="1454" y="4512"/>
                    <a:pt x="1852" y="4512"/>
                  </a:cubicBezTo>
                  <a:cubicBezTo>
                    <a:pt x="2166" y="4512"/>
                    <a:pt x="2482" y="4424"/>
                    <a:pt x="2721" y="4164"/>
                  </a:cubicBezTo>
                  <a:cubicBezTo>
                    <a:pt x="3262" y="3574"/>
                    <a:pt x="3164" y="2967"/>
                    <a:pt x="3131" y="2672"/>
                  </a:cubicBezTo>
                  <a:cubicBezTo>
                    <a:pt x="3115" y="2381"/>
                    <a:pt x="3067" y="1852"/>
                    <a:pt x="3332" y="1852"/>
                  </a:cubicBezTo>
                  <a:cubicBezTo>
                    <a:pt x="3336" y="1852"/>
                    <a:pt x="3340" y="1852"/>
                    <a:pt x="3344" y="1853"/>
                  </a:cubicBezTo>
                  <a:cubicBezTo>
                    <a:pt x="3344" y="1853"/>
                    <a:pt x="3348" y="1852"/>
                    <a:pt x="3354" y="1852"/>
                  </a:cubicBezTo>
                  <a:cubicBezTo>
                    <a:pt x="3398" y="1852"/>
                    <a:pt x="3573" y="1877"/>
                    <a:pt x="3573" y="2279"/>
                  </a:cubicBezTo>
                  <a:cubicBezTo>
                    <a:pt x="3557" y="2754"/>
                    <a:pt x="3541" y="3049"/>
                    <a:pt x="4164" y="3229"/>
                  </a:cubicBezTo>
                  <a:cubicBezTo>
                    <a:pt x="4491" y="3328"/>
                    <a:pt x="4819" y="3492"/>
                    <a:pt x="5081" y="3721"/>
                  </a:cubicBezTo>
                  <a:cubicBezTo>
                    <a:pt x="4967" y="3508"/>
                    <a:pt x="4934" y="3262"/>
                    <a:pt x="5000" y="3033"/>
                  </a:cubicBezTo>
                  <a:cubicBezTo>
                    <a:pt x="5131" y="2705"/>
                    <a:pt x="5213" y="2098"/>
                    <a:pt x="4639" y="1705"/>
                  </a:cubicBezTo>
                  <a:cubicBezTo>
                    <a:pt x="4082" y="1312"/>
                    <a:pt x="3524" y="1066"/>
                    <a:pt x="3393" y="672"/>
                  </a:cubicBezTo>
                  <a:cubicBezTo>
                    <a:pt x="3311" y="426"/>
                    <a:pt x="3196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2"/>
            <p:cNvSpPr/>
            <p:nvPr/>
          </p:nvSpPr>
          <p:spPr>
            <a:xfrm>
              <a:off x="1120375" y="2928375"/>
              <a:ext cx="32000" cy="50025"/>
            </a:xfrm>
            <a:custGeom>
              <a:rect b="b" l="l" r="r" t="t"/>
              <a:pathLst>
                <a:path extrusionOk="0" h="2001" w="1280">
                  <a:moveTo>
                    <a:pt x="328" y="1"/>
                  </a:moveTo>
                  <a:cubicBezTo>
                    <a:pt x="328" y="1"/>
                    <a:pt x="328" y="1"/>
                    <a:pt x="328" y="2"/>
                  </a:cubicBezTo>
                  <a:lnTo>
                    <a:pt x="328" y="2"/>
                  </a:lnTo>
                  <a:cubicBezTo>
                    <a:pt x="328" y="1"/>
                    <a:pt x="328" y="1"/>
                    <a:pt x="328" y="1"/>
                  </a:cubicBezTo>
                  <a:close/>
                  <a:moveTo>
                    <a:pt x="328" y="2"/>
                  </a:moveTo>
                  <a:cubicBezTo>
                    <a:pt x="345" y="198"/>
                    <a:pt x="328" y="378"/>
                    <a:pt x="279" y="574"/>
                  </a:cubicBezTo>
                  <a:cubicBezTo>
                    <a:pt x="181" y="837"/>
                    <a:pt x="1" y="1246"/>
                    <a:pt x="459" y="1525"/>
                  </a:cubicBezTo>
                  <a:cubicBezTo>
                    <a:pt x="476" y="1541"/>
                    <a:pt x="476" y="1558"/>
                    <a:pt x="492" y="1558"/>
                  </a:cubicBezTo>
                  <a:cubicBezTo>
                    <a:pt x="1017" y="1853"/>
                    <a:pt x="1017" y="2000"/>
                    <a:pt x="1017" y="2000"/>
                  </a:cubicBezTo>
                  <a:cubicBezTo>
                    <a:pt x="1017" y="2000"/>
                    <a:pt x="1050" y="1771"/>
                    <a:pt x="1099" y="1525"/>
                  </a:cubicBezTo>
                  <a:cubicBezTo>
                    <a:pt x="1115" y="1443"/>
                    <a:pt x="1148" y="1378"/>
                    <a:pt x="1164" y="1296"/>
                  </a:cubicBezTo>
                  <a:cubicBezTo>
                    <a:pt x="1279" y="935"/>
                    <a:pt x="1115" y="525"/>
                    <a:pt x="771" y="345"/>
                  </a:cubicBezTo>
                  <a:cubicBezTo>
                    <a:pt x="353" y="113"/>
                    <a:pt x="330" y="12"/>
                    <a:pt x="328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2"/>
            <p:cNvSpPr/>
            <p:nvPr/>
          </p:nvSpPr>
          <p:spPr>
            <a:xfrm>
              <a:off x="1121200" y="2712800"/>
              <a:ext cx="172950" cy="121900"/>
            </a:xfrm>
            <a:custGeom>
              <a:rect b="b" l="l" r="r" t="t"/>
              <a:pathLst>
                <a:path extrusionOk="0" h="4876" w="6918">
                  <a:moveTo>
                    <a:pt x="1974" y="1"/>
                  </a:moveTo>
                  <a:cubicBezTo>
                    <a:pt x="1089" y="1"/>
                    <a:pt x="603" y="838"/>
                    <a:pt x="722" y="1379"/>
                  </a:cubicBezTo>
                  <a:cubicBezTo>
                    <a:pt x="851" y="1981"/>
                    <a:pt x="1419" y="2019"/>
                    <a:pt x="1559" y="2019"/>
                  </a:cubicBezTo>
                  <a:cubicBezTo>
                    <a:pt x="1579" y="2019"/>
                    <a:pt x="1590" y="2018"/>
                    <a:pt x="1590" y="2018"/>
                  </a:cubicBezTo>
                  <a:cubicBezTo>
                    <a:pt x="1312" y="1920"/>
                    <a:pt x="1197" y="1608"/>
                    <a:pt x="1328" y="1346"/>
                  </a:cubicBezTo>
                  <a:cubicBezTo>
                    <a:pt x="1371" y="1282"/>
                    <a:pt x="1415" y="1258"/>
                    <a:pt x="1462" y="1258"/>
                  </a:cubicBezTo>
                  <a:cubicBezTo>
                    <a:pt x="1560" y="1258"/>
                    <a:pt x="1671" y="1362"/>
                    <a:pt x="1803" y="1428"/>
                  </a:cubicBezTo>
                  <a:cubicBezTo>
                    <a:pt x="1844" y="1447"/>
                    <a:pt x="1883" y="1455"/>
                    <a:pt x="1918" y="1455"/>
                  </a:cubicBezTo>
                  <a:cubicBezTo>
                    <a:pt x="2069" y="1455"/>
                    <a:pt x="2173" y="1302"/>
                    <a:pt x="2213" y="1116"/>
                  </a:cubicBezTo>
                  <a:cubicBezTo>
                    <a:pt x="2253" y="975"/>
                    <a:pt x="2362" y="834"/>
                    <a:pt x="2550" y="834"/>
                  </a:cubicBezTo>
                  <a:cubicBezTo>
                    <a:pt x="2668" y="834"/>
                    <a:pt x="2817" y="889"/>
                    <a:pt x="3000" y="1035"/>
                  </a:cubicBezTo>
                  <a:cubicBezTo>
                    <a:pt x="3492" y="1412"/>
                    <a:pt x="3180" y="2166"/>
                    <a:pt x="3180" y="2166"/>
                  </a:cubicBezTo>
                  <a:cubicBezTo>
                    <a:pt x="3180" y="2166"/>
                    <a:pt x="3180" y="1543"/>
                    <a:pt x="2754" y="1493"/>
                  </a:cubicBezTo>
                  <a:cubicBezTo>
                    <a:pt x="2707" y="1480"/>
                    <a:pt x="2659" y="1473"/>
                    <a:pt x="2613" y="1473"/>
                  </a:cubicBezTo>
                  <a:cubicBezTo>
                    <a:pt x="2435" y="1473"/>
                    <a:pt x="2275" y="1570"/>
                    <a:pt x="2197" y="1739"/>
                  </a:cubicBezTo>
                  <a:cubicBezTo>
                    <a:pt x="2459" y="1739"/>
                    <a:pt x="2492" y="2116"/>
                    <a:pt x="2344" y="2313"/>
                  </a:cubicBezTo>
                  <a:cubicBezTo>
                    <a:pt x="2180" y="2526"/>
                    <a:pt x="2230" y="2657"/>
                    <a:pt x="2377" y="2756"/>
                  </a:cubicBezTo>
                  <a:cubicBezTo>
                    <a:pt x="2508" y="2838"/>
                    <a:pt x="2721" y="2821"/>
                    <a:pt x="2541" y="3198"/>
                  </a:cubicBezTo>
                  <a:cubicBezTo>
                    <a:pt x="2377" y="3575"/>
                    <a:pt x="1656" y="3575"/>
                    <a:pt x="1656" y="3575"/>
                  </a:cubicBezTo>
                  <a:cubicBezTo>
                    <a:pt x="1803" y="3362"/>
                    <a:pt x="1771" y="3067"/>
                    <a:pt x="1574" y="2903"/>
                  </a:cubicBezTo>
                  <a:cubicBezTo>
                    <a:pt x="1574" y="3083"/>
                    <a:pt x="1459" y="3231"/>
                    <a:pt x="1295" y="3280"/>
                  </a:cubicBezTo>
                  <a:cubicBezTo>
                    <a:pt x="1017" y="3362"/>
                    <a:pt x="1017" y="3280"/>
                    <a:pt x="754" y="3510"/>
                  </a:cubicBezTo>
                  <a:cubicBezTo>
                    <a:pt x="618" y="3620"/>
                    <a:pt x="420" y="3647"/>
                    <a:pt x="260" y="3647"/>
                  </a:cubicBezTo>
                  <a:cubicBezTo>
                    <a:pt x="114" y="3647"/>
                    <a:pt x="0" y="3624"/>
                    <a:pt x="0" y="3624"/>
                  </a:cubicBezTo>
                  <a:lnTo>
                    <a:pt x="0" y="3624"/>
                  </a:lnTo>
                  <a:cubicBezTo>
                    <a:pt x="181" y="3723"/>
                    <a:pt x="394" y="3772"/>
                    <a:pt x="590" y="3788"/>
                  </a:cubicBezTo>
                  <a:cubicBezTo>
                    <a:pt x="1033" y="3821"/>
                    <a:pt x="1476" y="3903"/>
                    <a:pt x="1902" y="4001"/>
                  </a:cubicBezTo>
                  <a:cubicBezTo>
                    <a:pt x="3082" y="4362"/>
                    <a:pt x="3803" y="4854"/>
                    <a:pt x="4705" y="4870"/>
                  </a:cubicBezTo>
                  <a:cubicBezTo>
                    <a:pt x="4755" y="4874"/>
                    <a:pt x="4805" y="4876"/>
                    <a:pt x="4855" y="4876"/>
                  </a:cubicBezTo>
                  <a:cubicBezTo>
                    <a:pt x="5250" y="4876"/>
                    <a:pt x="5651" y="4764"/>
                    <a:pt x="6000" y="4575"/>
                  </a:cubicBezTo>
                  <a:cubicBezTo>
                    <a:pt x="6786" y="4116"/>
                    <a:pt x="6917" y="2952"/>
                    <a:pt x="6458" y="2346"/>
                  </a:cubicBezTo>
                  <a:cubicBezTo>
                    <a:pt x="6236" y="2016"/>
                    <a:pt x="5876" y="1864"/>
                    <a:pt x="5538" y="1864"/>
                  </a:cubicBezTo>
                  <a:cubicBezTo>
                    <a:pt x="5204" y="1864"/>
                    <a:pt x="4892" y="2012"/>
                    <a:pt x="4754" y="2280"/>
                  </a:cubicBezTo>
                  <a:cubicBezTo>
                    <a:pt x="4492" y="2624"/>
                    <a:pt x="4541" y="3083"/>
                    <a:pt x="4836" y="3378"/>
                  </a:cubicBezTo>
                  <a:cubicBezTo>
                    <a:pt x="4852" y="3395"/>
                    <a:pt x="4885" y="3411"/>
                    <a:pt x="4901" y="3428"/>
                  </a:cubicBezTo>
                  <a:lnTo>
                    <a:pt x="4934" y="3444"/>
                  </a:lnTo>
                  <a:cubicBezTo>
                    <a:pt x="5037" y="3504"/>
                    <a:pt x="5165" y="3535"/>
                    <a:pt x="5289" y="3535"/>
                  </a:cubicBezTo>
                  <a:cubicBezTo>
                    <a:pt x="5542" y="3535"/>
                    <a:pt x="5781" y="3407"/>
                    <a:pt x="5770" y="3133"/>
                  </a:cubicBezTo>
                  <a:cubicBezTo>
                    <a:pt x="5784" y="2936"/>
                    <a:pt x="5623" y="2851"/>
                    <a:pt x="5445" y="2851"/>
                  </a:cubicBezTo>
                  <a:cubicBezTo>
                    <a:pt x="5194" y="2851"/>
                    <a:pt x="4908" y="3021"/>
                    <a:pt x="5032" y="3280"/>
                  </a:cubicBezTo>
                  <a:cubicBezTo>
                    <a:pt x="5032" y="3303"/>
                    <a:pt x="5029" y="3326"/>
                    <a:pt x="5004" y="3326"/>
                  </a:cubicBezTo>
                  <a:cubicBezTo>
                    <a:pt x="4975" y="3326"/>
                    <a:pt x="4917" y="3295"/>
                    <a:pt x="4803" y="3198"/>
                  </a:cubicBezTo>
                  <a:cubicBezTo>
                    <a:pt x="4688" y="3100"/>
                    <a:pt x="4623" y="2952"/>
                    <a:pt x="4623" y="2788"/>
                  </a:cubicBezTo>
                  <a:cubicBezTo>
                    <a:pt x="4623" y="2624"/>
                    <a:pt x="4688" y="2444"/>
                    <a:pt x="4803" y="2313"/>
                  </a:cubicBezTo>
                  <a:cubicBezTo>
                    <a:pt x="4937" y="2076"/>
                    <a:pt x="5208" y="1950"/>
                    <a:pt x="5497" y="1950"/>
                  </a:cubicBezTo>
                  <a:cubicBezTo>
                    <a:pt x="5808" y="1950"/>
                    <a:pt x="6140" y="2097"/>
                    <a:pt x="6344" y="2411"/>
                  </a:cubicBezTo>
                  <a:cubicBezTo>
                    <a:pt x="6344" y="2411"/>
                    <a:pt x="6360" y="2428"/>
                    <a:pt x="6377" y="2428"/>
                  </a:cubicBezTo>
                  <a:cubicBezTo>
                    <a:pt x="6590" y="2854"/>
                    <a:pt x="6573" y="3346"/>
                    <a:pt x="6327" y="3755"/>
                  </a:cubicBezTo>
                  <a:cubicBezTo>
                    <a:pt x="6048" y="4247"/>
                    <a:pt x="5411" y="4594"/>
                    <a:pt x="4583" y="4594"/>
                  </a:cubicBezTo>
                  <a:cubicBezTo>
                    <a:pt x="4195" y="4594"/>
                    <a:pt x="3766" y="4518"/>
                    <a:pt x="3311" y="4346"/>
                  </a:cubicBezTo>
                  <a:cubicBezTo>
                    <a:pt x="3262" y="4329"/>
                    <a:pt x="3033" y="4264"/>
                    <a:pt x="2885" y="4182"/>
                  </a:cubicBezTo>
                  <a:cubicBezTo>
                    <a:pt x="2475" y="3969"/>
                    <a:pt x="2033" y="3821"/>
                    <a:pt x="1574" y="3739"/>
                  </a:cubicBezTo>
                  <a:cubicBezTo>
                    <a:pt x="1738" y="3723"/>
                    <a:pt x="1934" y="3690"/>
                    <a:pt x="2148" y="3657"/>
                  </a:cubicBezTo>
                  <a:cubicBezTo>
                    <a:pt x="3885" y="3313"/>
                    <a:pt x="4147" y="838"/>
                    <a:pt x="2688" y="166"/>
                  </a:cubicBezTo>
                  <a:cubicBezTo>
                    <a:pt x="2429" y="50"/>
                    <a:pt x="2190" y="1"/>
                    <a:pt x="19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2"/>
            <p:cNvSpPr/>
            <p:nvPr/>
          </p:nvSpPr>
          <p:spPr>
            <a:xfrm>
              <a:off x="1206025" y="2778400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3803" y="0"/>
                  </a:moveTo>
                  <a:lnTo>
                    <a:pt x="3803" y="0"/>
                  </a:lnTo>
                  <a:cubicBezTo>
                    <a:pt x="3885" y="804"/>
                    <a:pt x="3541" y="1574"/>
                    <a:pt x="2902" y="2049"/>
                  </a:cubicBezTo>
                  <a:cubicBezTo>
                    <a:pt x="2488" y="2367"/>
                    <a:pt x="1989" y="2468"/>
                    <a:pt x="1523" y="2468"/>
                  </a:cubicBezTo>
                  <a:cubicBezTo>
                    <a:pt x="713" y="2468"/>
                    <a:pt x="0" y="2164"/>
                    <a:pt x="0" y="2164"/>
                  </a:cubicBezTo>
                  <a:lnTo>
                    <a:pt x="0" y="2164"/>
                  </a:lnTo>
                  <a:cubicBezTo>
                    <a:pt x="1328" y="2869"/>
                    <a:pt x="1836" y="2639"/>
                    <a:pt x="2213" y="3049"/>
                  </a:cubicBezTo>
                  <a:cubicBezTo>
                    <a:pt x="2383" y="3226"/>
                    <a:pt x="2553" y="3281"/>
                    <a:pt x="2706" y="3281"/>
                  </a:cubicBezTo>
                  <a:cubicBezTo>
                    <a:pt x="2893" y="3281"/>
                    <a:pt x="3056" y="3200"/>
                    <a:pt x="3164" y="3164"/>
                  </a:cubicBezTo>
                  <a:cubicBezTo>
                    <a:pt x="3187" y="3158"/>
                    <a:pt x="3210" y="3155"/>
                    <a:pt x="3233" y="3155"/>
                  </a:cubicBezTo>
                  <a:cubicBezTo>
                    <a:pt x="3339" y="3155"/>
                    <a:pt x="3438" y="3214"/>
                    <a:pt x="3492" y="3295"/>
                  </a:cubicBezTo>
                  <a:cubicBezTo>
                    <a:pt x="3524" y="3098"/>
                    <a:pt x="3475" y="2885"/>
                    <a:pt x="3344" y="2721"/>
                  </a:cubicBezTo>
                  <a:cubicBezTo>
                    <a:pt x="3180" y="2508"/>
                    <a:pt x="2770" y="2492"/>
                    <a:pt x="2705" y="2492"/>
                  </a:cubicBezTo>
                  <a:cubicBezTo>
                    <a:pt x="3262" y="2459"/>
                    <a:pt x="3770" y="2181"/>
                    <a:pt x="4098" y="1722"/>
                  </a:cubicBezTo>
                  <a:cubicBezTo>
                    <a:pt x="4655" y="935"/>
                    <a:pt x="3803" y="1"/>
                    <a:pt x="3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2"/>
            <p:cNvSpPr/>
            <p:nvPr/>
          </p:nvSpPr>
          <p:spPr>
            <a:xfrm>
              <a:off x="1057275" y="2593050"/>
              <a:ext cx="111075" cy="157100"/>
            </a:xfrm>
            <a:custGeom>
              <a:rect b="b" l="l" r="r" t="t"/>
              <a:pathLst>
                <a:path extrusionOk="0" h="6284" w="4443">
                  <a:moveTo>
                    <a:pt x="1804" y="1"/>
                  </a:moveTo>
                  <a:cubicBezTo>
                    <a:pt x="1375" y="1"/>
                    <a:pt x="962" y="154"/>
                    <a:pt x="689" y="465"/>
                  </a:cubicBezTo>
                  <a:cubicBezTo>
                    <a:pt x="0" y="1087"/>
                    <a:pt x="443" y="2137"/>
                    <a:pt x="1033" y="2350"/>
                  </a:cubicBezTo>
                  <a:cubicBezTo>
                    <a:pt x="1156" y="2415"/>
                    <a:pt x="1291" y="2448"/>
                    <a:pt x="1426" y="2448"/>
                  </a:cubicBezTo>
                  <a:cubicBezTo>
                    <a:pt x="1562" y="2448"/>
                    <a:pt x="1697" y="2415"/>
                    <a:pt x="1820" y="2350"/>
                  </a:cubicBezTo>
                  <a:lnTo>
                    <a:pt x="1869" y="2317"/>
                  </a:lnTo>
                  <a:lnTo>
                    <a:pt x="1902" y="2300"/>
                  </a:lnTo>
                  <a:lnTo>
                    <a:pt x="1951" y="2268"/>
                  </a:lnTo>
                  <a:cubicBezTo>
                    <a:pt x="1967" y="2251"/>
                    <a:pt x="1984" y="2235"/>
                    <a:pt x="2000" y="2218"/>
                  </a:cubicBezTo>
                  <a:lnTo>
                    <a:pt x="2066" y="2153"/>
                  </a:lnTo>
                  <a:cubicBezTo>
                    <a:pt x="2229" y="1973"/>
                    <a:pt x="2311" y="1743"/>
                    <a:pt x="2279" y="1497"/>
                  </a:cubicBezTo>
                  <a:cubicBezTo>
                    <a:pt x="2235" y="1160"/>
                    <a:pt x="2018" y="1018"/>
                    <a:pt x="1820" y="1018"/>
                  </a:cubicBezTo>
                  <a:cubicBezTo>
                    <a:pt x="1719" y="1018"/>
                    <a:pt x="1624" y="1054"/>
                    <a:pt x="1557" y="1120"/>
                  </a:cubicBezTo>
                  <a:cubicBezTo>
                    <a:pt x="1394" y="1301"/>
                    <a:pt x="1443" y="1579"/>
                    <a:pt x="1639" y="1694"/>
                  </a:cubicBezTo>
                  <a:cubicBezTo>
                    <a:pt x="1716" y="1728"/>
                    <a:pt x="1785" y="1738"/>
                    <a:pt x="1845" y="1738"/>
                  </a:cubicBezTo>
                  <a:cubicBezTo>
                    <a:pt x="1924" y="1738"/>
                    <a:pt x="1988" y="1721"/>
                    <a:pt x="2033" y="1721"/>
                  </a:cubicBezTo>
                  <a:cubicBezTo>
                    <a:pt x="2086" y="1721"/>
                    <a:pt x="2115" y="1744"/>
                    <a:pt x="2115" y="1841"/>
                  </a:cubicBezTo>
                  <a:cubicBezTo>
                    <a:pt x="2082" y="2038"/>
                    <a:pt x="1967" y="2202"/>
                    <a:pt x="1787" y="2300"/>
                  </a:cubicBezTo>
                  <a:cubicBezTo>
                    <a:pt x="1680" y="2346"/>
                    <a:pt x="1563" y="2371"/>
                    <a:pt x="1445" y="2371"/>
                  </a:cubicBezTo>
                  <a:cubicBezTo>
                    <a:pt x="1309" y="2371"/>
                    <a:pt x="1172" y="2338"/>
                    <a:pt x="1049" y="2268"/>
                  </a:cubicBezTo>
                  <a:cubicBezTo>
                    <a:pt x="508" y="2038"/>
                    <a:pt x="148" y="1104"/>
                    <a:pt x="787" y="563"/>
                  </a:cubicBezTo>
                  <a:cubicBezTo>
                    <a:pt x="1033" y="317"/>
                    <a:pt x="1377" y="170"/>
                    <a:pt x="1721" y="170"/>
                  </a:cubicBezTo>
                  <a:cubicBezTo>
                    <a:pt x="2475" y="202"/>
                    <a:pt x="3295" y="743"/>
                    <a:pt x="3426" y="2218"/>
                  </a:cubicBezTo>
                  <a:cubicBezTo>
                    <a:pt x="3475" y="2759"/>
                    <a:pt x="3426" y="3317"/>
                    <a:pt x="3262" y="3858"/>
                  </a:cubicBezTo>
                  <a:cubicBezTo>
                    <a:pt x="3147" y="4317"/>
                    <a:pt x="2934" y="4743"/>
                    <a:pt x="2672" y="5136"/>
                  </a:cubicBezTo>
                  <a:cubicBezTo>
                    <a:pt x="2262" y="5628"/>
                    <a:pt x="1754" y="6021"/>
                    <a:pt x="1180" y="6283"/>
                  </a:cubicBezTo>
                  <a:cubicBezTo>
                    <a:pt x="1803" y="6038"/>
                    <a:pt x="2361" y="5644"/>
                    <a:pt x="2787" y="5120"/>
                  </a:cubicBezTo>
                  <a:cubicBezTo>
                    <a:pt x="3541" y="4267"/>
                    <a:pt x="4442" y="2251"/>
                    <a:pt x="3164" y="612"/>
                  </a:cubicBezTo>
                  <a:cubicBezTo>
                    <a:pt x="2820" y="207"/>
                    <a:pt x="2302" y="1"/>
                    <a:pt x="18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2"/>
            <p:cNvSpPr/>
            <p:nvPr/>
          </p:nvSpPr>
          <p:spPr>
            <a:xfrm>
              <a:off x="360225" y="2895200"/>
              <a:ext cx="211875" cy="254475"/>
            </a:xfrm>
            <a:custGeom>
              <a:rect b="b" l="l" r="r" t="t"/>
              <a:pathLst>
                <a:path extrusionOk="0" h="10179" w="8475">
                  <a:moveTo>
                    <a:pt x="2217" y="1"/>
                  </a:moveTo>
                  <a:cubicBezTo>
                    <a:pt x="1294" y="1"/>
                    <a:pt x="449" y="449"/>
                    <a:pt x="246" y="1164"/>
                  </a:cubicBezTo>
                  <a:cubicBezTo>
                    <a:pt x="1" y="1770"/>
                    <a:pt x="181" y="2459"/>
                    <a:pt x="705" y="2852"/>
                  </a:cubicBezTo>
                  <a:cubicBezTo>
                    <a:pt x="722" y="2868"/>
                    <a:pt x="738" y="2885"/>
                    <a:pt x="771" y="2885"/>
                  </a:cubicBezTo>
                  <a:cubicBezTo>
                    <a:pt x="999" y="3026"/>
                    <a:pt x="1257" y="3096"/>
                    <a:pt x="1517" y="3096"/>
                  </a:cubicBezTo>
                  <a:cubicBezTo>
                    <a:pt x="1798" y="3096"/>
                    <a:pt x="2081" y="3014"/>
                    <a:pt x="2328" y="2852"/>
                  </a:cubicBezTo>
                  <a:cubicBezTo>
                    <a:pt x="2476" y="2754"/>
                    <a:pt x="2607" y="2606"/>
                    <a:pt x="2656" y="2426"/>
                  </a:cubicBezTo>
                  <a:cubicBezTo>
                    <a:pt x="2798" y="2028"/>
                    <a:pt x="2497" y="1643"/>
                    <a:pt x="2116" y="1643"/>
                  </a:cubicBezTo>
                  <a:cubicBezTo>
                    <a:pt x="2057" y="1643"/>
                    <a:pt x="1996" y="1652"/>
                    <a:pt x="1935" y="1672"/>
                  </a:cubicBezTo>
                  <a:cubicBezTo>
                    <a:pt x="1607" y="1721"/>
                    <a:pt x="1427" y="2065"/>
                    <a:pt x="1541" y="2377"/>
                  </a:cubicBezTo>
                  <a:cubicBezTo>
                    <a:pt x="1624" y="2626"/>
                    <a:pt x="1879" y="2660"/>
                    <a:pt x="2014" y="2660"/>
                  </a:cubicBezTo>
                  <a:cubicBezTo>
                    <a:pt x="2065" y="2660"/>
                    <a:pt x="2099" y="2655"/>
                    <a:pt x="2099" y="2655"/>
                  </a:cubicBezTo>
                  <a:lnTo>
                    <a:pt x="2099" y="2655"/>
                  </a:lnTo>
                  <a:cubicBezTo>
                    <a:pt x="2066" y="2737"/>
                    <a:pt x="2000" y="2819"/>
                    <a:pt x="1935" y="2868"/>
                  </a:cubicBezTo>
                  <a:cubicBezTo>
                    <a:pt x="1812" y="2934"/>
                    <a:pt x="1677" y="2967"/>
                    <a:pt x="1543" y="2967"/>
                  </a:cubicBezTo>
                  <a:cubicBezTo>
                    <a:pt x="1410" y="2967"/>
                    <a:pt x="1279" y="2934"/>
                    <a:pt x="1164" y="2868"/>
                  </a:cubicBezTo>
                  <a:cubicBezTo>
                    <a:pt x="1082" y="2819"/>
                    <a:pt x="1000" y="2770"/>
                    <a:pt x="935" y="2705"/>
                  </a:cubicBezTo>
                  <a:cubicBezTo>
                    <a:pt x="509" y="2328"/>
                    <a:pt x="427" y="1082"/>
                    <a:pt x="1132" y="508"/>
                  </a:cubicBezTo>
                  <a:cubicBezTo>
                    <a:pt x="1456" y="272"/>
                    <a:pt x="1846" y="143"/>
                    <a:pt x="2243" y="143"/>
                  </a:cubicBezTo>
                  <a:cubicBezTo>
                    <a:pt x="2288" y="143"/>
                    <a:pt x="2333" y="144"/>
                    <a:pt x="2377" y="148"/>
                  </a:cubicBezTo>
                  <a:cubicBezTo>
                    <a:pt x="2508" y="164"/>
                    <a:pt x="2640" y="180"/>
                    <a:pt x="2771" y="213"/>
                  </a:cubicBezTo>
                  <a:cubicBezTo>
                    <a:pt x="3869" y="475"/>
                    <a:pt x="4574" y="1639"/>
                    <a:pt x="4820" y="2868"/>
                  </a:cubicBezTo>
                  <a:cubicBezTo>
                    <a:pt x="5066" y="4131"/>
                    <a:pt x="4820" y="5360"/>
                    <a:pt x="4885" y="6491"/>
                  </a:cubicBezTo>
                  <a:cubicBezTo>
                    <a:pt x="4852" y="7507"/>
                    <a:pt x="5246" y="8491"/>
                    <a:pt x="5983" y="9195"/>
                  </a:cubicBezTo>
                  <a:cubicBezTo>
                    <a:pt x="6672" y="9802"/>
                    <a:pt x="7557" y="10146"/>
                    <a:pt x="8475" y="10179"/>
                  </a:cubicBezTo>
                  <a:cubicBezTo>
                    <a:pt x="7573" y="10113"/>
                    <a:pt x="6705" y="9736"/>
                    <a:pt x="6033" y="9130"/>
                  </a:cubicBezTo>
                  <a:cubicBezTo>
                    <a:pt x="5328" y="8425"/>
                    <a:pt x="4967" y="7458"/>
                    <a:pt x="5033" y="6475"/>
                  </a:cubicBezTo>
                  <a:cubicBezTo>
                    <a:pt x="4984" y="5376"/>
                    <a:pt x="5229" y="4147"/>
                    <a:pt x="4984" y="2852"/>
                  </a:cubicBezTo>
                  <a:lnTo>
                    <a:pt x="4984" y="2836"/>
                  </a:lnTo>
                  <a:cubicBezTo>
                    <a:pt x="4754" y="1574"/>
                    <a:pt x="4000" y="328"/>
                    <a:pt x="2820" y="66"/>
                  </a:cubicBezTo>
                  <a:cubicBezTo>
                    <a:pt x="2619" y="22"/>
                    <a:pt x="2416" y="1"/>
                    <a:pt x="22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2"/>
            <p:cNvSpPr/>
            <p:nvPr/>
          </p:nvSpPr>
          <p:spPr>
            <a:xfrm>
              <a:off x="407775" y="2930650"/>
              <a:ext cx="58200" cy="52825"/>
            </a:xfrm>
            <a:custGeom>
              <a:rect b="b" l="l" r="r" t="t"/>
              <a:pathLst>
                <a:path extrusionOk="0" h="2113" w="2328">
                  <a:moveTo>
                    <a:pt x="1818" y="0"/>
                  </a:moveTo>
                  <a:cubicBezTo>
                    <a:pt x="1333" y="0"/>
                    <a:pt x="1021" y="400"/>
                    <a:pt x="934" y="1090"/>
                  </a:cubicBezTo>
                  <a:cubicBezTo>
                    <a:pt x="918" y="1221"/>
                    <a:pt x="885" y="1336"/>
                    <a:pt x="820" y="1434"/>
                  </a:cubicBezTo>
                  <a:cubicBezTo>
                    <a:pt x="619" y="1760"/>
                    <a:pt x="246" y="1798"/>
                    <a:pt x="81" y="1798"/>
                  </a:cubicBezTo>
                  <a:cubicBezTo>
                    <a:pt x="31" y="1798"/>
                    <a:pt x="0" y="1795"/>
                    <a:pt x="0" y="1795"/>
                  </a:cubicBezTo>
                  <a:lnTo>
                    <a:pt x="0" y="1795"/>
                  </a:lnTo>
                  <a:cubicBezTo>
                    <a:pt x="131" y="1860"/>
                    <a:pt x="701" y="2113"/>
                    <a:pt x="1233" y="2113"/>
                  </a:cubicBezTo>
                  <a:cubicBezTo>
                    <a:pt x="1503" y="2113"/>
                    <a:pt x="1763" y="2048"/>
                    <a:pt x="1951" y="1860"/>
                  </a:cubicBezTo>
                  <a:cubicBezTo>
                    <a:pt x="2065" y="1746"/>
                    <a:pt x="2164" y="1598"/>
                    <a:pt x="2213" y="1434"/>
                  </a:cubicBezTo>
                  <a:cubicBezTo>
                    <a:pt x="2328" y="992"/>
                    <a:pt x="2082" y="565"/>
                    <a:pt x="1967" y="385"/>
                  </a:cubicBezTo>
                  <a:cubicBezTo>
                    <a:pt x="1869" y="270"/>
                    <a:pt x="1901" y="106"/>
                    <a:pt x="2033" y="24"/>
                  </a:cubicBezTo>
                  <a:cubicBezTo>
                    <a:pt x="1958" y="8"/>
                    <a:pt x="1886" y="0"/>
                    <a:pt x="18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2"/>
            <p:cNvSpPr/>
            <p:nvPr/>
          </p:nvSpPr>
          <p:spPr>
            <a:xfrm>
              <a:off x="306950" y="2895900"/>
              <a:ext cx="73800" cy="48825"/>
            </a:xfrm>
            <a:custGeom>
              <a:rect b="b" l="l" r="r" t="t"/>
              <a:pathLst>
                <a:path extrusionOk="0" h="1953" w="2952">
                  <a:moveTo>
                    <a:pt x="2030" y="1"/>
                  </a:moveTo>
                  <a:cubicBezTo>
                    <a:pt x="333" y="1"/>
                    <a:pt x="296" y="1082"/>
                    <a:pt x="296" y="1365"/>
                  </a:cubicBezTo>
                  <a:cubicBezTo>
                    <a:pt x="296" y="1562"/>
                    <a:pt x="181" y="1726"/>
                    <a:pt x="1" y="1791"/>
                  </a:cubicBezTo>
                  <a:cubicBezTo>
                    <a:pt x="268" y="1904"/>
                    <a:pt x="503" y="1952"/>
                    <a:pt x="708" y="1952"/>
                  </a:cubicBezTo>
                  <a:cubicBezTo>
                    <a:pt x="1460" y="1952"/>
                    <a:pt x="1827" y="1306"/>
                    <a:pt x="2033" y="792"/>
                  </a:cubicBezTo>
                  <a:cubicBezTo>
                    <a:pt x="2197" y="415"/>
                    <a:pt x="2541" y="136"/>
                    <a:pt x="2951" y="87"/>
                  </a:cubicBezTo>
                  <a:cubicBezTo>
                    <a:pt x="2600" y="27"/>
                    <a:pt x="2294" y="1"/>
                    <a:pt x="20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2"/>
            <p:cNvSpPr/>
            <p:nvPr/>
          </p:nvSpPr>
          <p:spPr>
            <a:xfrm>
              <a:off x="277850" y="2895075"/>
              <a:ext cx="36500" cy="28300"/>
            </a:xfrm>
            <a:custGeom>
              <a:rect b="b" l="l" r="r" t="t"/>
              <a:pathLst>
                <a:path extrusionOk="0" h="1132" w="1460">
                  <a:moveTo>
                    <a:pt x="501" y="0"/>
                  </a:moveTo>
                  <a:cubicBezTo>
                    <a:pt x="449" y="0"/>
                    <a:pt x="396" y="12"/>
                    <a:pt x="345" y="38"/>
                  </a:cubicBezTo>
                  <a:cubicBezTo>
                    <a:pt x="116" y="136"/>
                    <a:pt x="1" y="415"/>
                    <a:pt x="99" y="661"/>
                  </a:cubicBezTo>
                  <a:cubicBezTo>
                    <a:pt x="198" y="874"/>
                    <a:pt x="362" y="1021"/>
                    <a:pt x="575" y="1087"/>
                  </a:cubicBezTo>
                  <a:cubicBezTo>
                    <a:pt x="659" y="1117"/>
                    <a:pt x="743" y="1132"/>
                    <a:pt x="826" y="1132"/>
                  </a:cubicBezTo>
                  <a:cubicBezTo>
                    <a:pt x="968" y="1132"/>
                    <a:pt x="1106" y="1088"/>
                    <a:pt x="1230" y="1005"/>
                  </a:cubicBezTo>
                  <a:cubicBezTo>
                    <a:pt x="1378" y="890"/>
                    <a:pt x="1460" y="693"/>
                    <a:pt x="1460" y="513"/>
                  </a:cubicBezTo>
                  <a:lnTo>
                    <a:pt x="1460" y="513"/>
                  </a:lnTo>
                  <a:cubicBezTo>
                    <a:pt x="1460" y="513"/>
                    <a:pt x="1152" y="894"/>
                    <a:pt x="786" y="894"/>
                  </a:cubicBezTo>
                  <a:cubicBezTo>
                    <a:pt x="765" y="894"/>
                    <a:pt x="744" y="893"/>
                    <a:pt x="722" y="890"/>
                  </a:cubicBezTo>
                  <a:cubicBezTo>
                    <a:pt x="148" y="841"/>
                    <a:pt x="67" y="267"/>
                    <a:pt x="345" y="103"/>
                  </a:cubicBezTo>
                  <a:cubicBezTo>
                    <a:pt x="390" y="77"/>
                    <a:pt x="437" y="64"/>
                    <a:pt x="482" y="64"/>
                  </a:cubicBezTo>
                  <a:cubicBezTo>
                    <a:pt x="603" y="64"/>
                    <a:pt x="710" y="152"/>
                    <a:pt x="722" y="284"/>
                  </a:cubicBezTo>
                  <a:cubicBezTo>
                    <a:pt x="744" y="395"/>
                    <a:pt x="653" y="461"/>
                    <a:pt x="603" y="461"/>
                  </a:cubicBezTo>
                  <a:cubicBezTo>
                    <a:pt x="579" y="461"/>
                    <a:pt x="564" y="446"/>
                    <a:pt x="575" y="415"/>
                  </a:cubicBezTo>
                  <a:cubicBezTo>
                    <a:pt x="587" y="331"/>
                    <a:pt x="555" y="274"/>
                    <a:pt x="493" y="274"/>
                  </a:cubicBezTo>
                  <a:cubicBezTo>
                    <a:pt x="470" y="274"/>
                    <a:pt x="442" y="282"/>
                    <a:pt x="411" y="300"/>
                  </a:cubicBezTo>
                  <a:cubicBezTo>
                    <a:pt x="280" y="366"/>
                    <a:pt x="411" y="546"/>
                    <a:pt x="411" y="546"/>
                  </a:cubicBezTo>
                  <a:cubicBezTo>
                    <a:pt x="458" y="584"/>
                    <a:pt x="514" y="601"/>
                    <a:pt x="569" y="601"/>
                  </a:cubicBezTo>
                  <a:cubicBezTo>
                    <a:pt x="704" y="601"/>
                    <a:pt x="837" y="496"/>
                    <a:pt x="837" y="333"/>
                  </a:cubicBezTo>
                  <a:cubicBezTo>
                    <a:pt x="837" y="142"/>
                    <a:pt x="679" y="0"/>
                    <a:pt x="5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2"/>
            <p:cNvSpPr/>
            <p:nvPr/>
          </p:nvSpPr>
          <p:spPr>
            <a:xfrm>
              <a:off x="866725" y="2931250"/>
              <a:ext cx="30350" cy="84450"/>
            </a:xfrm>
            <a:custGeom>
              <a:rect b="b" l="l" r="r" t="t"/>
              <a:pathLst>
                <a:path extrusionOk="0" h="3378" w="1214">
                  <a:moveTo>
                    <a:pt x="607" y="0"/>
                  </a:moveTo>
                  <a:lnTo>
                    <a:pt x="574" y="328"/>
                  </a:lnTo>
                  <a:cubicBezTo>
                    <a:pt x="541" y="607"/>
                    <a:pt x="443" y="869"/>
                    <a:pt x="295" y="1099"/>
                  </a:cubicBezTo>
                  <a:cubicBezTo>
                    <a:pt x="230" y="1197"/>
                    <a:pt x="164" y="1295"/>
                    <a:pt x="115" y="1410"/>
                  </a:cubicBezTo>
                  <a:cubicBezTo>
                    <a:pt x="0" y="1656"/>
                    <a:pt x="49" y="1951"/>
                    <a:pt x="230" y="2164"/>
                  </a:cubicBezTo>
                  <a:cubicBezTo>
                    <a:pt x="426" y="2426"/>
                    <a:pt x="541" y="2738"/>
                    <a:pt x="574" y="3049"/>
                  </a:cubicBezTo>
                  <a:cubicBezTo>
                    <a:pt x="590" y="3131"/>
                    <a:pt x="607" y="3377"/>
                    <a:pt x="607" y="3377"/>
                  </a:cubicBezTo>
                  <a:cubicBezTo>
                    <a:pt x="623" y="3377"/>
                    <a:pt x="640" y="3131"/>
                    <a:pt x="640" y="3049"/>
                  </a:cubicBezTo>
                  <a:cubicBezTo>
                    <a:pt x="689" y="2738"/>
                    <a:pt x="803" y="2426"/>
                    <a:pt x="1000" y="2164"/>
                  </a:cubicBezTo>
                  <a:cubicBezTo>
                    <a:pt x="1180" y="1951"/>
                    <a:pt x="1213" y="1656"/>
                    <a:pt x="1115" y="1410"/>
                  </a:cubicBezTo>
                  <a:cubicBezTo>
                    <a:pt x="1066" y="1295"/>
                    <a:pt x="1000" y="1197"/>
                    <a:pt x="935" y="1099"/>
                  </a:cubicBezTo>
                  <a:cubicBezTo>
                    <a:pt x="771" y="869"/>
                    <a:pt x="689" y="607"/>
                    <a:pt x="656" y="328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2"/>
            <p:cNvSpPr/>
            <p:nvPr/>
          </p:nvSpPr>
          <p:spPr>
            <a:xfrm>
              <a:off x="737025" y="2671550"/>
              <a:ext cx="60875" cy="136800"/>
            </a:xfrm>
            <a:custGeom>
              <a:rect b="b" l="l" r="r" t="t"/>
              <a:pathLst>
                <a:path extrusionOk="0" h="5472" w="2435">
                  <a:moveTo>
                    <a:pt x="1006" y="1"/>
                  </a:moveTo>
                  <a:cubicBezTo>
                    <a:pt x="646" y="1"/>
                    <a:pt x="0" y="565"/>
                    <a:pt x="287" y="2439"/>
                  </a:cubicBezTo>
                  <a:cubicBezTo>
                    <a:pt x="615" y="4471"/>
                    <a:pt x="2172" y="5422"/>
                    <a:pt x="2435" y="5471"/>
                  </a:cubicBezTo>
                  <a:cubicBezTo>
                    <a:pt x="2435" y="5471"/>
                    <a:pt x="910" y="4488"/>
                    <a:pt x="779" y="2816"/>
                  </a:cubicBezTo>
                  <a:cubicBezTo>
                    <a:pt x="648" y="1144"/>
                    <a:pt x="1156" y="1095"/>
                    <a:pt x="1320" y="734"/>
                  </a:cubicBezTo>
                  <a:cubicBezTo>
                    <a:pt x="1484" y="373"/>
                    <a:pt x="1402" y="111"/>
                    <a:pt x="1090" y="13"/>
                  </a:cubicBezTo>
                  <a:cubicBezTo>
                    <a:pt x="1065" y="5"/>
                    <a:pt x="1036" y="1"/>
                    <a:pt x="10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2"/>
            <p:cNvSpPr/>
            <p:nvPr/>
          </p:nvSpPr>
          <p:spPr>
            <a:xfrm>
              <a:off x="709775" y="2634275"/>
              <a:ext cx="132375" cy="177750"/>
            </a:xfrm>
            <a:custGeom>
              <a:rect b="b" l="l" r="r" t="t"/>
              <a:pathLst>
                <a:path extrusionOk="0" h="7110" w="5295">
                  <a:moveTo>
                    <a:pt x="3607" y="0"/>
                  </a:moveTo>
                  <a:cubicBezTo>
                    <a:pt x="3396" y="0"/>
                    <a:pt x="3199" y="27"/>
                    <a:pt x="3033" y="61"/>
                  </a:cubicBezTo>
                  <a:cubicBezTo>
                    <a:pt x="2590" y="127"/>
                    <a:pt x="2180" y="291"/>
                    <a:pt x="1836" y="553"/>
                  </a:cubicBezTo>
                  <a:cubicBezTo>
                    <a:pt x="0" y="1897"/>
                    <a:pt x="345" y="4290"/>
                    <a:pt x="886" y="5438"/>
                  </a:cubicBezTo>
                  <a:cubicBezTo>
                    <a:pt x="1181" y="6110"/>
                    <a:pt x="1672" y="6683"/>
                    <a:pt x="2279" y="7110"/>
                  </a:cubicBezTo>
                  <a:cubicBezTo>
                    <a:pt x="1689" y="6667"/>
                    <a:pt x="1230" y="6077"/>
                    <a:pt x="968" y="5405"/>
                  </a:cubicBezTo>
                  <a:cubicBezTo>
                    <a:pt x="459" y="4241"/>
                    <a:pt x="197" y="1946"/>
                    <a:pt x="1935" y="684"/>
                  </a:cubicBezTo>
                  <a:cubicBezTo>
                    <a:pt x="2361" y="376"/>
                    <a:pt x="2917" y="183"/>
                    <a:pt x="3432" y="183"/>
                  </a:cubicBezTo>
                  <a:cubicBezTo>
                    <a:pt x="3848" y="183"/>
                    <a:pt x="4237" y="309"/>
                    <a:pt x="4508" y="602"/>
                  </a:cubicBezTo>
                  <a:cubicBezTo>
                    <a:pt x="5154" y="1232"/>
                    <a:pt x="4670" y="2291"/>
                    <a:pt x="3982" y="2291"/>
                  </a:cubicBezTo>
                  <a:cubicBezTo>
                    <a:pt x="3972" y="2291"/>
                    <a:pt x="3961" y="2291"/>
                    <a:pt x="3951" y="2291"/>
                  </a:cubicBezTo>
                  <a:cubicBezTo>
                    <a:pt x="3921" y="2294"/>
                    <a:pt x="3891" y="2296"/>
                    <a:pt x="3861" y="2296"/>
                  </a:cubicBezTo>
                  <a:cubicBezTo>
                    <a:pt x="3600" y="2296"/>
                    <a:pt x="3360" y="2167"/>
                    <a:pt x="3213" y="1946"/>
                  </a:cubicBezTo>
                  <a:cubicBezTo>
                    <a:pt x="3164" y="1832"/>
                    <a:pt x="3131" y="1700"/>
                    <a:pt x="3148" y="1586"/>
                  </a:cubicBezTo>
                  <a:cubicBezTo>
                    <a:pt x="3177" y="1329"/>
                    <a:pt x="3255" y="1251"/>
                    <a:pt x="3308" y="1251"/>
                  </a:cubicBezTo>
                  <a:cubicBezTo>
                    <a:pt x="3343" y="1251"/>
                    <a:pt x="3367" y="1284"/>
                    <a:pt x="3361" y="1323"/>
                  </a:cubicBezTo>
                  <a:cubicBezTo>
                    <a:pt x="3317" y="1555"/>
                    <a:pt x="3504" y="1761"/>
                    <a:pt x="3728" y="1761"/>
                  </a:cubicBezTo>
                  <a:cubicBezTo>
                    <a:pt x="3758" y="1761"/>
                    <a:pt x="3789" y="1757"/>
                    <a:pt x="3820" y="1750"/>
                  </a:cubicBezTo>
                  <a:cubicBezTo>
                    <a:pt x="4229" y="1700"/>
                    <a:pt x="4328" y="1160"/>
                    <a:pt x="3967" y="946"/>
                  </a:cubicBezTo>
                  <a:cubicBezTo>
                    <a:pt x="3874" y="900"/>
                    <a:pt x="3775" y="878"/>
                    <a:pt x="3679" y="878"/>
                  </a:cubicBezTo>
                  <a:cubicBezTo>
                    <a:pt x="3371" y="878"/>
                    <a:pt x="3083" y="1101"/>
                    <a:pt x="3033" y="1438"/>
                  </a:cubicBezTo>
                  <a:cubicBezTo>
                    <a:pt x="2984" y="1766"/>
                    <a:pt x="3148" y="2110"/>
                    <a:pt x="3443" y="2258"/>
                  </a:cubicBezTo>
                  <a:lnTo>
                    <a:pt x="3459" y="2274"/>
                  </a:lnTo>
                  <a:lnTo>
                    <a:pt x="3475" y="2274"/>
                  </a:lnTo>
                  <a:cubicBezTo>
                    <a:pt x="3574" y="2323"/>
                    <a:pt x="3672" y="2356"/>
                    <a:pt x="3787" y="2389"/>
                  </a:cubicBezTo>
                  <a:cubicBezTo>
                    <a:pt x="3880" y="2411"/>
                    <a:pt x="3973" y="2421"/>
                    <a:pt x="4065" y="2421"/>
                  </a:cubicBezTo>
                  <a:cubicBezTo>
                    <a:pt x="4663" y="2421"/>
                    <a:pt x="5189" y="1983"/>
                    <a:pt x="5246" y="1471"/>
                  </a:cubicBezTo>
                  <a:cubicBezTo>
                    <a:pt x="5295" y="1061"/>
                    <a:pt x="5131" y="651"/>
                    <a:pt x="4819" y="389"/>
                  </a:cubicBezTo>
                  <a:cubicBezTo>
                    <a:pt x="4436" y="91"/>
                    <a:pt x="3998" y="0"/>
                    <a:pt x="36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2"/>
            <p:cNvSpPr/>
            <p:nvPr/>
          </p:nvSpPr>
          <p:spPr>
            <a:xfrm>
              <a:off x="790900" y="2587750"/>
              <a:ext cx="182400" cy="128400"/>
            </a:xfrm>
            <a:custGeom>
              <a:rect b="b" l="l" r="r" t="t"/>
              <a:pathLst>
                <a:path extrusionOk="0" h="5136" w="7296">
                  <a:moveTo>
                    <a:pt x="1741" y="1"/>
                  </a:moveTo>
                  <a:cubicBezTo>
                    <a:pt x="1344" y="1"/>
                    <a:pt x="955" y="172"/>
                    <a:pt x="689" y="496"/>
                  </a:cubicBezTo>
                  <a:cubicBezTo>
                    <a:pt x="595" y="628"/>
                    <a:pt x="446" y="701"/>
                    <a:pt x="299" y="701"/>
                  </a:cubicBezTo>
                  <a:cubicBezTo>
                    <a:pt x="191" y="701"/>
                    <a:pt x="84" y="662"/>
                    <a:pt x="1" y="578"/>
                  </a:cubicBezTo>
                  <a:lnTo>
                    <a:pt x="1" y="578"/>
                  </a:lnTo>
                  <a:cubicBezTo>
                    <a:pt x="17" y="955"/>
                    <a:pt x="50" y="1021"/>
                    <a:pt x="1755" y="1742"/>
                  </a:cubicBezTo>
                  <a:cubicBezTo>
                    <a:pt x="3066" y="2283"/>
                    <a:pt x="3509" y="4250"/>
                    <a:pt x="3640" y="5135"/>
                  </a:cubicBezTo>
                  <a:cubicBezTo>
                    <a:pt x="3787" y="4250"/>
                    <a:pt x="4230" y="2283"/>
                    <a:pt x="5541" y="1742"/>
                  </a:cubicBezTo>
                  <a:cubicBezTo>
                    <a:pt x="7246" y="1021"/>
                    <a:pt x="7262" y="955"/>
                    <a:pt x="7295" y="578"/>
                  </a:cubicBezTo>
                  <a:lnTo>
                    <a:pt x="7295" y="578"/>
                  </a:lnTo>
                  <a:cubicBezTo>
                    <a:pt x="7205" y="662"/>
                    <a:pt x="7094" y="701"/>
                    <a:pt x="6985" y="701"/>
                  </a:cubicBezTo>
                  <a:cubicBezTo>
                    <a:pt x="6836" y="701"/>
                    <a:pt x="6692" y="628"/>
                    <a:pt x="6607" y="496"/>
                  </a:cubicBezTo>
                  <a:cubicBezTo>
                    <a:pt x="6331" y="172"/>
                    <a:pt x="5938" y="1"/>
                    <a:pt x="5543" y="1"/>
                  </a:cubicBezTo>
                  <a:cubicBezTo>
                    <a:pt x="5280" y="1"/>
                    <a:pt x="5017" y="77"/>
                    <a:pt x="4787" y="234"/>
                  </a:cubicBezTo>
                  <a:cubicBezTo>
                    <a:pt x="4213" y="644"/>
                    <a:pt x="3836" y="1463"/>
                    <a:pt x="3640" y="2660"/>
                  </a:cubicBezTo>
                  <a:cubicBezTo>
                    <a:pt x="3459" y="1463"/>
                    <a:pt x="3082" y="644"/>
                    <a:pt x="2509" y="234"/>
                  </a:cubicBezTo>
                  <a:cubicBezTo>
                    <a:pt x="2273" y="77"/>
                    <a:pt x="2005" y="1"/>
                    <a:pt x="174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2"/>
            <p:cNvSpPr/>
            <p:nvPr/>
          </p:nvSpPr>
          <p:spPr>
            <a:xfrm>
              <a:off x="848700" y="2516150"/>
              <a:ext cx="67225" cy="111075"/>
            </a:xfrm>
            <a:custGeom>
              <a:rect b="b" l="l" r="r" t="t"/>
              <a:pathLst>
                <a:path extrusionOk="0" h="4443" w="2689">
                  <a:moveTo>
                    <a:pt x="1344" y="0"/>
                  </a:moveTo>
                  <a:cubicBezTo>
                    <a:pt x="1262" y="164"/>
                    <a:pt x="1147" y="312"/>
                    <a:pt x="1000" y="443"/>
                  </a:cubicBezTo>
                  <a:cubicBezTo>
                    <a:pt x="557" y="852"/>
                    <a:pt x="0" y="1721"/>
                    <a:pt x="721" y="2918"/>
                  </a:cubicBezTo>
                  <a:cubicBezTo>
                    <a:pt x="1016" y="3393"/>
                    <a:pt x="1213" y="3901"/>
                    <a:pt x="1344" y="4442"/>
                  </a:cubicBezTo>
                  <a:cubicBezTo>
                    <a:pt x="1459" y="3901"/>
                    <a:pt x="1672" y="3393"/>
                    <a:pt x="1951" y="2918"/>
                  </a:cubicBezTo>
                  <a:cubicBezTo>
                    <a:pt x="2688" y="1721"/>
                    <a:pt x="2115" y="869"/>
                    <a:pt x="1672" y="443"/>
                  </a:cubicBezTo>
                  <a:cubicBezTo>
                    <a:pt x="1541" y="312"/>
                    <a:pt x="1426" y="164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2"/>
            <p:cNvSpPr/>
            <p:nvPr/>
          </p:nvSpPr>
          <p:spPr>
            <a:xfrm>
              <a:off x="805650" y="2411575"/>
              <a:ext cx="152875" cy="167700"/>
            </a:xfrm>
            <a:custGeom>
              <a:rect b="b" l="l" r="r" t="t"/>
              <a:pathLst>
                <a:path extrusionOk="0" h="6708" w="6115">
                  <a:moveTo>
                    <a:pt x="1593" y="1"/>
                  </a:moveTo>
                  <a:cubicBezTo>
                    <a:pt x="1195" y="1"/>
                    <a:pt x="805" y="156"/>
                    <a:pt x="575" y="446"/>
                  </a:cubicBezTo>
                  <a:cubicBezTo>
                    <a:pt x="1" y="1102"/>
                    <a:pt x="476" y="2069"/>
                    <a:pt x="1132" y="2101"/>
                  </a:cubicBezTo>
                  <a:cubicBezTo>
                    <a:pt x="1150" y="2102"/>
                    <a:pt x="1168" y="2103"/>
                    <a:pt x="1186" y="2103"/>
                  </a:cubicBezTo>
                  <a:cubicBezTo>
                    <a:pt x="1769" y="2103"/>
                    <a:pt x="1997" y="1584"/>
                    <a:pt x="1870" y="1282"/>
                  </a:cubicBezTo>
                  <a:cubicBezTo>
                    <a:pt x="1827" y="1113"/>
                    <a:pt x="1665" y="993"/>
                    <a:pt x="1495" y="993"/>
                  </a:cubicBezTo>
                  <a:cubicBezTo>
                    <a:pt x="1467" y="993"/>
                    <a:pt x="1439" y="996"/>
                    <a:pt x="1411" y="1003"/>
                  </a:cubicBezTo>
                  <a:cubicBezTo>
                    <a:pt x="1247" y="1020"/>
                    <a:pt x="1148" y="1167"/>
                    <a:pt x="1165" y="1315"/>
                  </a:cubicBezTo>
                  <a:cubicBezTo>
                    <a:pt x="1154" y="1470"/>
                    <a:pt x="1275" y="1567"/>
                    <a:pt x="1403" y="1567"/>
                  </a:cubicBezTo>
                  <a:cubicBezTo>
                    <a:pt x="1477" y="1567"/>
                    <a:pt x="1553" y="1534"/>
                    <a:pt x="1607" y="1462"/>
                  </a:cubicBezTo>
                  <a:cubicBezTo>
                    <a:pt x="1647" y="1400"/>
                    <a:pt x="1689" y="1375"/>
                    <a:pt x="1726" y="1375"/>
                  </a:cubicBezTo>
                  <a:cubicBezTo>
                    <a:pt x="1795" y="1375"/>
                    <a:pt x="1848" y="1464"/>
                    <a:pt x="1837" y="1560"/>
                  </a:cubicBezTo>
                  <a:cubicBezTo>
                    <a:pt x="1748" y="1801"/>
                    <a:pt x="1523" y="1943"/>
                    <a:pt x="1282" y="1943"/>
                  </a:cubicBezTo>
                  <a:cubicBezTo>
                    <a:pt x="1210" y="1943"/>
                    <a:pt x="1138" y="1931"/>
                    <a:pt x="1066" y="1905"/>
                  </a:cubicBezTo>
                  <a:cubicBezTo>
                    <a:pt x="657" y="1790"/>
                    <a:pt x="460" y="1052"/>
                    <a:pt x="1017" y="659"/>
                  </a:cubicBezTo>
                  <a:cubicBezTo>
                    <a:pt x="1141" y="572"/>
                    <a:pt x="1320" y="526"/>
                    <a:pt x="1521" y="526"/>
                  </a:cubicBezTo>
                  <a:cubicBezTo>
                    <a:pt x="2118" y="526"/>
                    <a:pt x="2902" y="935"/>
                    <a:pt x="2951" y="1905"/>
                  </a:cubicBezTo>
                  <a:cubicBezTo>
                    <a:pt x="2951" y="3085"/>
                    <a:pt x="2017" y="4118"/>
                    <a:pt x="1771" y="4888"/>
                  </a:cubicBezTo>
                  <a:cubicBezTo>
                    <a:pt x="1411" y="5986"/>
                    <a:pt x="1870" y="6658"/>
                    <a:pt x="1902" y="6707"/>
                  </a:cubicBezTo>
                  <a:cubicBezTo>
                    <a:pt x="1607" y="6150"/>
                    <a:pt x="1591" y="5494"/>
                    <a:pt x="1853" y="4921"/>
                  </a:cubicBezTo>
                  <a:cubicBezTo>
                    <a:pt x="2050" y="4396"/>
                    <a:pt x="2476" y="3839"/>
                    <a:pt x="2804" y="3150"/>
                  </a:cubicBezTo>
                  <a:cubicBezTo>
                    <a:pt x="2919" y="2921"/>
                    <a:pt x="3001" y="2691"/>
                    <a:pt x="3050" y="2446"/>
                  </a:cubicBezTo>
                  <a:cubicBezTo>
                    <a:pt x="3115" y="2691"/>
                    <a:pt x="3197" y="2921"/>
                    <a:pt x="3312" y="3150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09" y="5494"/>
                    <a:pt x="4492" y="6150"/>
                    <a:pt x="4214" y="6707"/>
                  </a:cubicBezTo>
                  <a:cubicBezTo>
                    <a:pt x="4246" y="6658"/>
                    <a:pt x="4705" y="5986"/>
                    <a:pt x="4345" y="4888"/>
                  </a:cubicBezTo>
                  <a:cubicBezTo>
                    <a:pt x="4082" y="4118"/>
                    <a:pt x="3165" y="3085"/>
                    <a:pt x="3148" y="1905"/>
                  </a:cubicBezTo>
                  <a:cubicBezTo>
                    <a:pt x="3209" y="935"/>
                    <a:pt x="3996" y="526"/>
                    <a:pt x="4595" y="526"/>
                  </a:cubicBezTo>
                  <a:cubicBezTo>
                    <a:pt x="4795" y="526"/>
                    <a:pt x="4975" y="572"/>
                    <a:pt x="5099" y="659"/>
                  </a:cubicBezTo>
                  <a:cubicBezTo>
                    <a:pt x="5656" y="1052"/>
                    <a:pt x="5459" y="1790"/>
                    <a:pt x="5033" y="1905"/>
                  </a:cubicBezTo>
                  <a:cubicBezTo>
                    <a:pt x="4966" y="1931"/>
                    <a:pt x="4896" y="1943"/>
                    <a:pt x="4826" y="1943"/>
                  </a:cubicBezTo>
                  <a:cubicBezTo>
                    <a:pt x="4593" y="1943"/>
                    <a:pt x="4368" y="1801"/>
                    <a:pt x="4279" y="1560"/>
                  </a:cubicBezTo>
                  <a:cubicBezTo>
                    <a:pt x="4258" y="1464"/>
                    <a:pt x="4313" y="1375"/>
                    <a:pt x="4386" y="1375"/>
                  </a:cubicBezTo>
                  <a:cubicBezTo>
                    <a:pt x="4425" y="1375"/>
                    <a:pt x="4469" y="1400"/>
                    <a:pt x="4509" y="1462"/>
                  </a:cubicBezTo>
                  <a:cubicBezTo>
                    <a:pt x="4557" y="1534"/>
                    <a:pt x="4629" y="1567"/>
                    <a:pt x="4702" y="1567"/>
                  </a:cubicBezTo>
                  <a:cubicBezTo>
                    <a:pt x="4826" y="1567"/>
                    <a:pt x="4951" y="1470"/>
                    <a:pt x="4951" y="1315"/>
                  </a:cubicBezTo>
                  <a:cubicBezTo>
                    <a:pt x="4968" y="1167"/>
                    <a:pt x="4853" y="1020"/>
                    <a:pt x="4705" y="1003"/>
                  </a:cubicBezTo>
                  <a:cubicBezTo>
                    <a:pt x="4675" y="996"/>
                    <a:pt x="4645" y="993"/>
                    <a:pt x="4615" y="993"/>
                  </a:cubicBezTo>
                  <a:cubicBezTo>
                    <a:pt x="4439" y="993"/>
                    <a:pt x="4286" y="1113"/>
                    <a:pt x="4230" y="1282"/>
                  </a:cubicBezTo>
                  <a:cubicBezTo>
                    <a:pt x="4103" y="1584"/>
                    <a:pt x="4346" y="2103"/>
                    <a:pt x="4930" y="2103"/>
                  </a:cubicBezTo>
                  <a:cubicBezTo>
                    <a:pt x="4948" y="2103"/>
                    <a:pt x="4966" y="2102"/>
                    <a:pt x="4984" y="2101"/>
                  </a:cubicBezTo>
                  <a:cubicBezTo>
                    <a:pt x="5607" y="2069"/>
                    <a:pt x="6115" y="1102"/>
                    <a:pt x="5525" y="446"/>
                  </a:cubicBezTo>
                  <a:cubicBezTo>
                    <a:pt x="5302" y="156"/>
                    <a:pt x="4916" y="1"/>
                    <a:pt x="4520" y="1"/>
                  </a:cubicBezTo>
                  <a:cubicBezTo>
                    <a:pt x="4045" y="1"/>
                    <a:pt x="3554" y="225"/>
                    <a:pt x="3312" y="708"/>
                  </a:cubicBezTo>
                  <a:cubicBezTo>
                    <a:pt x="3197" y="888"/>
                    <a:pt x="3099" y="1069"/>
                    <a:pt x="3050" y="1282"/>
                  </a:cubicBezTo>
                  <a:cubicBezTo>
                    <a:pt x="3001" y="1069"/>
                    <a:pt x="2919" y="888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2"/>
            <p:cNvSpPr/>
            <p:nvPr/>
          </p:nvSpPr>
          <p:spPr>
            <a:xfrm>
              <a:off x="681900" y="2496475"/>
              <a:ext cx="130350" cy="205325"/>
            </a:xfrm>
            <a:custGeom>
              <a:rect b="b" l="l" r="r" t="t"/>
              <a:pathLst>
                <a:path extrusionOk="0" h="8213" w="5214">
                  <a:moveTo>
                    <a:pt x="4115" y="0"/>
                  </a:moveTo>
                  <a:lnTo>
                    <a:pt x="4115" y="0"/>
                  </a:lnTo>
                  <a:cubicBezTo>
                    <a:pt x="4115" y="0"/>
                    <a:pt x="4197" y="623"/>
                    <a:pt x="3804" y="836"/>
                  </a:cubicBezTo>
                  <a:cubicBezTo>
                    <a:pt x="3410" y="1066"/>
                    <a:pt x="2853" y="1541"/>
                    <a:pt x="3443" y="2066"/>
                  </a:cubicBezTo>
                  <a:cubicBezTo>
                    <a:pt x="4033" y="2574"/>
                    <a:pt x="4213" y="3344"/>
                    <a:pt x="3689" y="4082"/>
                  </a:cubicBezTo>
                  <a:cubicBezTo>
                    <a:pt x="3689" y="4082"/>
                    <a:pt x="3984" y="2967"/>
                    <a:pt x="3263" y="2492"/>
                  </a:cubicBezTo>
                  <a:cubicBezTo>
                    <a:pt x="3053" y="2352"/>
                    <a:pt x="2888" y="2315"/>
                    <a:pt x="2771" y="2315"/>
                  </a:cubicBezTo>
                  <a:cubicBezTo>
                    <a:pt x="2642" y="2315"/>
                    <a:pt x="2574" y="2361"/>
                    <a:pt x="2574" y="2361"/>
                  </a:cubicBezTo>
                  <a:cubicBezTo>
                    <a:pt x="2623" y="2492"/>
                    <a:pt x="2656" y="2639"/>
                    <a:pt x="2673" y="2787"/>
                  </a:cubicBezTo>
                  <a:cubicBezTo>
                    <a:pt x="2689" y="3000"/>
                    <a:pt x="2214" y="3361"/>
                    <a:pt x="2558" y="3754"/>
                  </a:cubicBezTo>
                  <a:cubicBezTo>
                    <a:pt x="2902" y="4147"/>
                    <a:pt x="3148" y="4934"/>
                    <a:pt x="1951" y="5803"/>
                  </a:cubicBezTo>
                  <a:cubicBezTo>
                    <a:pt x="1951" y="5803"/>
                    <a:pt x="2558" y="4442"/>
                    <a:pt x="2197" y="3738"/>
                  </a:cubicBezTo>
                  <a:cubicBezTo>
                    <a:pt x="1837" y="3033"/>
                    <a:pt x="1378" y="3147"/>
                    <a:pt x="952" y="2574"/>
                  </a:cubicBezTo>
                  <a:cubicBezTo>
                    <a:pt x="952" y="2574"/>
                    <a:pt x="1" y="3082"/>
                    <a:pt x="738" y="4246"/>
                  </a:cubicBezTo>
                  <a:cubicBezTo>
                    <a:pt x="1607" y="5590"/>
                    <a:pt x="542" y="7278"/>
                    <a:pt x="1460" y="8212"/>
                  </a:cubicBezTo>
                  <a:cubicBezTo>
                    <a:pt x="1460" y="8212"/>
                    <a:pt x="1410" y="6852"/>
                    <a:pt x="2673" y="5623"/>
                  </a:cubicBezTo>
                  <a:cubicBezTo>
                    <a:pt x="3935" y="4393"/>
                    <a:pt x="5213" y="2869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2"/>
            <p:cNvSpPr/>
            <p:nvPr/>
          </p:nvSpPr>
          <p:spPr>
            <a:xfrm>
              <a:off x="796650" y="2471075"/>
              <a:ext cx="75425" cy="112700"/>
            </a:xfrm>
            <a:custGeom>
              <a:rect b="b" l="l" r="r" t="t"/>
              <a:pathLst>
                <a:path extrusionOk="0" h="4508" w="3017">
                  <a:moveTo>
                    <a:pt x="2574" y="0"/>
                  </a:moveTo>
                  <a:lnTo>
                    <a:pt x="2574" y="0"/>
                  </a:lnTo>
                  <a:cubicBezTo>
                    <a:pt x="2525" y="279"/>
                    <a:pt x="2262" y="541"/>
                    <a:pt x="1623" y="820"/>
                  </a:cubicBezTo>
                  <a:cubicBezTo>
                    <a:pt x="967" y="1115"/>
                    <a:pt x="1213" y="1934"/>
                    <a:pt x="1263" y="2131"/>
                  </a:cubicBezTo>
                  <a:cubicBezTo>
                    <a:pt x="1327" y="2307"/>
                    <a:pt x="1375" y="2656"/>
                    <a:pt x="1178" y="2656"/>
                  </a:cubicBezTo>
                  <a:cubicBezTo>
                    <a:pt x="1173" y="2656"/>
                    <a:pt x="1169" y="2656"/>
                    <a:pt x="1164" y="2655"/>
                  </a:cubicBezTo>
                  <a:cubicBezTo>
                    <a:pt x="951" y="2623"/>
                    <a:pt x="1000" y="2508"/>
                    <a:pt x="1099" y="1836"/>
                  </a:cubicBezTo>
                  <a:cubicBezTo>
                    <a:pt x="1175" y="1316"/>
                    <a:pt x="839" y="1257"/>
                    <a:pt x="683" y="1257"/>
                  </a:cubicBezTo>
                  <a:cubicBezTo>
                    <a:pt x="637" y="1257"/>
                    <a:pt x="607" y="1262"/>
                    <a:pt x="607" y="1262"/>
                  </a:cubicBezTo>
                  <a:cubicBezTo>
                    <a:pt x="738" y="1426"/>
                    <a:pt x="722" y="1672"/>
                    <a:pt x="590" y="1836"/>
                  </a:cubicBezTo>
                  <a:cubicBezTo>
                    <a:pt x="345" y="2082"/>
                    <a:pt x="33" y="2360"/>
                    <a:pt x="295" y="3114"/>
                  </a:cubicBezTo>
                  <a:cubicBezTo>
                    <a:pt x="558" y="3868"/>
                    <a:pt x="0" y="4508"/>
                    <a:pt x="0" y="4508"/>
                  </a:cubicBezTo>
                  <a:lnTo>
                    <a:pt x="0" y="4508"/>
                  </a:lnTo>
                  <a:cubicBezTo>
                    <a:pt x="3016" y="2016"/>
                    <a:pt x="2574" y="0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2"/>
            <p:cNvSpPr/>
            <p:nvPr/>
          </p:nvSpPr>
          <p:spPr>
            <a:xfrm>
              <a:off x="646250" y="2685800"/>
              <a:ext cx="89775" cy="106550"/>
            </a:xfrm>
            <a:custGeom>
              <a:rect b="b" l="l" r="r" t="t"/>
              <a:pathLst>
                <a:path extrusionOk="0" h="4262" w="3591">
                  <a:moveTo>
                    <a:pt x="1869" y="0"/>
                  </a:moveTo>
                  <a:cubicBezTo>
                    <a:pt x="1869" y="0"/>
                    <a:pt x="2000" y="279"/>
                    <a:pt x="1640" y="525"/>
                  </a:cubicBezTo>
                  <a:cubicBezTo>
                    <a:pt x="1296" y="770"/>
                    <a:pt x="1" y="2426"/>
                    <a:pt x="3590" y="4262"/>
                  </a:cubicBezTo>
                  <a:cubicBezTo>
                    <a:pt x="3590" y="4262"/>
                    <a:pt x="2738" y="3770"/>
                    <a:pt x="2640" y="2475"/>
                  </a:cubicBezTo>
                  <a:cubicBezTo>
                    <a:pt x="2525" y="1180"/>
                    <a:pt x="2804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2"/>
            <p:cNvSpPr/>
            <p:nvPr/>
          </p:nvSpPr>
          <p:spPr>
            <a:xfrm>
              <a:off x="536850" y="2751600"/>
              <a:ext cx="197125" cy="145025"/>
            </a:xfrm>
            <a:custGeom>
              <a:rect b="b" l="l" r="r" t="t"/>
              <a:pathLst>
                <a:path extrusionOk="0" h="5801" w="7885">
                  <a:moveTo>
                    <a:pt x="4664" y="1"/>
                  </a:moveTo>
                  <a:cubicBezTo>
                    <a:pt x="4525" y="1"/>
                    <a:pt x="4390" y="46"/>
                    <a:pt x="4262" y="138"/>
                  </a:cubicBezTo>
                  <a:cubicBezTo>
                    <a:pt x="3881" y="392"/>
                    <a:pt x="3658" y="607"/>
                    <a:pt x="3469" y="607"/>
                  </a:cubicBezTo>
                  <a:cubicBezTo>
                    <a:pt x="3415" y="607"/>
                    <a:pt x="3363" y="589"/>
                    <a:pt x="3311" y="548"/>
                  </a:cubicBezTo>
                  <a:lnTo>
                    <a:pt x="3311" y="548"/>
                  </a:lnTo>
                  <a:cubicBezTo>
                    <a:pt x="3311" y="548"/>
                    <a:pt x="3016" y="1187"/>
                    <a:pt x="3688" y="1384"/>
                  </a:cubicBezTo>
                  <a:cubicBezTo>
                    <a:pt x="4377" y="1581"/>
                    <a:pt x="4852" y="1695"/>
                    <a:pt x="4754" y="2089"/>
                  </a:cubicBezTo>
                  <a:cubicBezTo>
                    <a:pt x="4639" y="2466"/>
                    <a:pt x="3705" y="2531"/>
                    <a:pt x="2590" y="2695"/>
                  </a:cubicBezTo>
                  <a:cubicBezTo>
                    <a:pt x="1475" y="2859"/>
                    <a:pt x="590" y="3138"/>
                    <a:pt x="623" y="4121"/>
                  </a:cubicBezTo>
                  <a:cubicBezTo>
                    <a:pt x="636" y="4875"/>
                    <a:pt x="489" y="5241"/>
                    <a:pt x="237" y="5241"/>
                  </a:cubicBezTo>
                  <a:cubicBezTo>
                    <a:pt x="166" y="5241"/>
                    <a:pt x="87" y="5212"/>
                    <a:pt x="0" y="5154"/>
                  </a:cubicBezTo>
                  <a:lnTo>
                    <a:pt x="0" y="5154"/>
                  </a:lnTo>
                  <a:cubicBezTo>
                    <a:pt x="0" y="5154"/>
                    <a:pt x="261" y="5801"/>
                    <a:pt x="1218" y="5801"/>
                  </a:cubicBezTo>
                  <a:cubicBezTo>
                    <a:pt x="1411" y="5801"/>
                    <a:pt x="1632" y="5775"/>
                    <a:pt x="1885" y="5711"/>
                  </a:cubicBezTo>
                  <a:cubicBezTo>
                    <a:pt x="3393" y="5334"/>
                    <a:pt x="3574" y="4105"/>
                    <a:pt x="4213" y="3351"/>
                  </a:cubicBezTo>
                  <a:cubicBezTo>
                    <a:pt x="4852" y="2597"/>
                    <a:pt x="5491" y="1974"/>
                    <a:pt x="7885" y="1925"/>
                  </a:cubicBezTo>
                  <a:cubicBezTo>
                    <a:pt x="7885" y="1925"/>
                    <a:pt x="6409" y="1810"/>
                    <a:pt x="5868" y="958"/>
                  </a:cubicBezTo>
                  <a:cubicBezTo>
                    <a:pt x="5461" y="335"/>
                    <a:pt x="5045" y="1"/>
                    <a:pt x="466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2"/>
            <p:cNvSpPr/>
            <p:nvPr/>
          </p:nvSpPr>
          <p:spPr>
            <a:xfrm>
              <a:off x="637250" y="2811075"/>
              <a:ext cx="192200" cy="157075"/>
            </a:xfrm>
            <a:custGeom>
              <a:rect b="b" l="l" r="r" t="t"/>
              <a:pathLst>
                <a:path extrusionOk="0" h="6283" w="7688">
                  <a:moveTo>
                    <a:pt x="3400" y="1"/>
                  </a:moveTo>
                  <a:cubicBezTo>
                    <a:pt x="3343" y="1"/>
                    <a:pt x="3286" y="2"/>
                    <a:pt x="3229" y="5"/>
                  </a:cubicBezTo>
                  <a:cubicBezTo>
                    <a:pt x="2656" y="5"/>
                    <a:pt x="2098" y="169"/>
                    <a:pt x="1607" y="464"/>
                  </a:cubicBezTo>
                  <a:cubicBezTo>
                    <a:pt x="1443" y="546"/>
                    <a:pt x="1279" y="677"/>
                    <a:pt x="1131" y="808"/>
                  </a:cubicBezTo>
                  <a:cubicBezTo>
                    <a:pt x="0" y="1808"/>
                    <a:pt x="344" y="3873"/>
                    <a:pt x="1705" y="4201"/>
                  </a:cubicBezTo>
                  <a:cubicBezTo>
                    <a:pt x="1838" y="4233"/>
                    <a:pt x="1976" y="4249"/>
                    <a:pt x="2113" y="4249"/>
                  </a:cubicBezTo>
                  <a:cubicBezTo>
                    <a:pt x="2598" y="4249"/>
                    <a:pt x="3076" y="4051"/>
                    <a:pt x="3344" y="3693"/>
                  </a:cubicBezTo>
                  <a:cubicBezTo>
                    <a:pt x="3639" y="3234"/>
                    <a:pt x="3639" y="2644"/>
                    <a:pt x="3344" y="2201"/>
                  </a:cubicBezTo>
                  <a:cubicBezTo>
                    <a:pt x="3135" y="1908"/>
                    <a:pt x="2805" y="1749"/>
                    <a:pt x="2470" y="1749"/>
                  </a:cubicBezTo>
                  <a:cubicBezTo>
                    <a:pt x="2281" y="1749"/>
                    <a:pt x="2090" y="1800"/>
                    <a:pt x="1918" y="1906"/>
                  </a:cubicBezTo>
                  <a:cubicBezTo>
                    <a:pt x="1639" y="2070"/>
                    <a:pt x="1508" y="2398"/>
                    <a:pt x="1607" y="2709"/>
                  </a:cubicBezTo>
                  <a:cubicBezTo>
                    <a:pt x="1623" y="2808"/>
                    <a:pt x="1672" y="2890"/>
                    <a:pt x="1738" y="2955"/>
                  </a:cubicBezTo>
                  <a:cubicBezTo>
                    <a:pt x="1846" y="3063"/>
                    <a:pt x="1988" y="3107"/>
                    <a:pt x="2129" y="3107"/>
                  </a:cubicBezTo>
                  <a:cubicBezTo>
                    <a:pt x="2372" y="3107"/>
                    <a:pt x="2608" y="2974"/>
                    <a:pt x="2639" y="2808"/>
                  </a:cubicBezTo>
                  <a:cubicBezTo>
                    <a:pt x="2713" y="2542"/>
                    <a:pt x="2508" y="2290"/>
                    <a:pt x="2251" y="2290"/>
                  </a:cubicBezTo>
                  <a:cubicBezTo>
                    <a:pt x="2222" y="2290"/>
                    <a:pt x="2193" y="2293"/>
                    <a:pt x="2164" y="2300"/>
                  </a:cubicBezTo>
                  <a:cubicBezTo>
                    <a:pt x="1902" y="2365"/>
                    <a:pt x="1918" y="2513"/>
                    <a:pt x="1836" y="2529"/>
                  </a:cubicBezTo>
                  <a:cubicBezTo>
                    <a:pt x="1738" y="2529"/>
                    <a:pt x="1721" y="2382"/>
                    <a:pt x="1721" y="2382"/>
                  </a:cubicBezTo>
                  <a:cubicBezTo>
                    <a:pt x="1721" y="2185"/>
                    <a:pt x="1836" y="2005"/>
                    <a:pt x="2016" y="1923"/>
                  </a:cubicBezTo>
                  <a:cubicBezTo>
                    <a:pt x="2158" y="1849"/>
                    <a:pt x="2310" y="1814"/>
                    <a:pt x="2459" y="1814"/>
                  </a:cubicBezTo>
                  <a:cubicBezTo>
                    <a:pt x="2776" y="1814"/>
                    <a:pt x="3084" y="1972"/>
                    <a:pt x="3262" y="2250"/>
                  </a:cubicBezTo>
                  <a:cubicBezTo>
                    <a:pt x="3541" y="2677"/>
                    <a:pt x="3524" y="3201"/>
                    <a:pt x="3246" y="3611"/>
                  </a:cubicBezTo>
                  <a:cubicBezTo>
                    <a:pt x="3002" y="3932"/>
                    <a:pt x="2557" y="4112"/>
                    <a:pt x="2107" y="4112"/>
                  </a:cubicBezTo>
                  <a:cubicBezTo>
                    <a:pt x="1983" y="4112"/>
                    <a:pt x="1858" y="4098"/>
                    <a:pt x="1738" y="4070"/>
                  </a:cubicBezTo>
                  <a:cubicBezTo>
                    <a:pt x="541" y="3758"/>
                    <a:pt x="197" y="1841"/>
                    <a:pt x="1262" y="923"/>
                  </a:cubicBezTo>
                  <a:cubicBezTo>
                    <a:pt x="1736" y="478"/>
                    <a:pt x="2314" y="308"/>
                    <a:pt x="2897" y="308"/>
                  </a:cubicBezTo>
                  <a:cubicBezTo>
                    <a:pt x="3604" y="308"/>
                    <a:pt x="4320" y="559"/>
                    <a:pt x="4868" y="874"/>
                  </a:cubicBezTo>
                  <a:cubicBezTo>
                    <a:pt x="5803" y="1398"/>
                    <a:pt x="6540" y="2234"/>
                    <a:pt x="6950" y="3234"/>
                  </a:cubicBezTo>
                  <a:cubicBezTo>
                    <a:pt x="7278" y="4037"/>
                    <a:pt x="7442" y="4906"/>
                    <a:pt x="7458" y="5775"/>
                  </a:cubicBezTo>
                  <a:cubicBezTo>
                    <a:pt x="7442" y="5922"/>
                    <a:pt x="7442" y="6070"/>
                    <a:pt x="7409" y="6217"/>
                  </a:cubicBezTo>
                  <a:lnTo>
                    <a:pt x="7409" y="6283"/>
                  </a:lnTo>
                  <a:lnTo>
                    <a:pt x="7425" y="6217"/>
                  </a:lnTo>
                  <a:lnTo>
                    <a:pt x="7458" y="6070"/>
                  </a:lnTo>
                  <a:lnTo>
                    <a:pt x="7458" y="6053"/>
                  </a:lnTo>
                  <a:cubicBezTo>
                    <a:pt x="7688" y="4857"/>
                    <a:pt x="7540" y="3627"/>
                    <a:pt x="7016" y="2513"/>
                  </a:cubicBezTo>
                  <a:cubicBezTo>
                    <a:pt x="6335" y="1104"/>
                    <a:pt x="4997" y="1"/>
                    <a:pt x="34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2"/>
            <p:cNvSpPr/>
            <p:nvPr/>
          </p:nvSpPr>
          <p:spPr>
            <a:xfrm>
              <a:off x="743750" y="2859050"/>
              <a:ext cx="75875" cy="81650"/>
            </a:xfrm>
            <a:custGeom>
              <a:rect b="b" l="l" r="r" t="t"/>
              <a:pathLst>
                <a:path extrusionOk="0" h="3266" w="3035">
                  <a:moveTo>
                    <a:pt x="718" y="1"/>
                  </a:moveTo>
                  <a:cubicBezTo>
                    <a:pt x="59" y="1"/>
                    <a:pt x="0" y="778"/>
                    <a:pt x="1084" y="954"/>
                  </a:cubicBezTo>
                  <a:cubicBezTo>
                    <a:pt x="2346" y="1167"/>
                    <a:pt x="3034" y="3265"/>
                    <a:pt x="3034" y="3265"/>
                  </a:cubicBezTo>
                  <a:cubicBezTo>
                    <a:pt x="3034" y="3265"/>
                    <a:pt x="2723" y="987"/>
                    <a:pt x="1461" y="249"/>
                  </a:cubicBezTo>
                  <a:cubicBezTo>
                    <a:pt x="1169" y="71"/>
                    <a:pt x="916" y="1"/>
                    <a:pt x="7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2"/>
            <p:cNvSpPr/>
            <p:nvPr/>
          </p:nvSpPr>
          <p:spPr>
            <a:xfrm>
              <a:off x="590925" y="2852575"/>
              <a:ext cx="130350" cy="112650"/>
            </a:xfrm>
            <a:custGeom>
              <a:rect b="b" l="l" r="r" t="t"/>
              <a:pathLst>
                <a:path extrusionOk="0" h="4506" w="5214">
                  <a:moveTo>
                    <a:pt x="2181" y="0"/>
                  </a:moveTo>
                  <a:lnTo>
                    <a:pt x="2181" y="0"/>
                  </a:lnTo>
                  <a:cubicBezTo>
                    <a:pt x="2017" y="197"/>
                    <a:pt x="1902" y="426"/>
                    <a:pt x="1820" y="672"/>
                  </a:cubicBezTo>
                  <a:cubicBezTo>
                    <a:pt x="1689" y="1082"/>
                    <a:pt x="1132" y="1312"/>
                    <a:pt x="558" y="1689"/>
                  </a:cubicBezTo>
                  <a:cubicBezTo>
                    <a:pt x="1" y="2082"/>
                    <a:pt x="83" y="2688"/>
                    <a:pt x="214" y="3033"/>
                  </a:cubicBezTo>
                  <a:cubicBezTo>
                    <a:pt x="263" y="3262"/>
                    <a:pt x="247" y="3508"/>
                    <a:pt x="132" y="3721"/>
                  </a:cubicBezTo>
                  <a:cubicBezTo>
                    <a:pt x="394" y="3475"/>
                    <a:pt x="706" y="3311"/>
                    <a:pt x="1050" y="3229"/>
                  </a:cubicBezTo>
                  <a:cubicBezTo>
                    <a:pt x="1673" y="3033"/>
                    <a:pt x="1656" y="2754"/>
                    <a:pt x="1640" y="2279"/>
                  </a:cubicBezTo>
                  <a:cubicBezTo>
                    <a:pt x="1626" y="1885"/>
                    <a:pt x="1793" y="1851"/>
                    <a:pt x="1850" y="1851"/>
                  </a:cubicBezTo>
                  <a:cubicBezTo>
                    <a:pt x="1862" y="1851"/>
                    <a:pt x="1870" y="1853"/>
                    <a:pt x="1870" y="1853"/>
                  </a:cubicBezTo>
                  <a:cubicBezTo>
                    <a:pt x="1874" y="1852"/>
                    <a:pt x="1878" y="1852"/>
                    <a:pt x="1882" y="1852"/>
                  </a:cubicBezTo>
                  <a:cubicBezTo>
                    <a:pt x="2163" y="1852"/>
                    <a:pt x="2099" y="2381"/>
                    <a:pt x="2083" y="2672"/>
                  </a:cubicBezTo>
                  <a:cubicBezTo>
                    <a:pt x="1968" y="3197"/>
                    <a:pt x="2115" y="3754"/>
                    <a:pt x="2492" y="4164"/>
                  </a:cubicBezTo>
                  <a:cubicBezTo>
                    <a:pt x="2733" y="4419"/>
                    <a:pt x="3052" y="4506"/>
                    <a:pt x="3369" y="4506"/>
                  </a:cubicBezTo>
                  <a:cubicBezTo>
                    <a:pt x="3764" y="4506"/>
                    <a:pt x="4157" y="4371"/>
                    <a:pt x="4394" y="4262"/>
                  </a:cubicBezTo>
                  <a:cubicBezTo>
                    <a:pt x="4510" y="4207"/>
                    <a:pt x="4629" y="4181"/>
                    <a:pt x="4747" y="4181"/>
                  </a:cubicBezTo>
                  <a:cubicBezTo>
                    <a:pt x="4910" y="4181"/>
                    <a:pt x="5070" y="4232"/>
                    <a:pt x="5213" y="4328"/>
                  </a:cubicBezTo>
                  <a:cubicBezTo>
                    <a:pt x="5082" y="3459"/>
                    <a:pt x="4640" y="3197"/>
                    <a:pt x="4017" y="3131"/>
                  </a:cubicBezTo>
                  <a:cubicBezTo>
                    <a:pt x="3378" y="3065"/>
                    <a:pt x="2525" y="2836"/>
                    <a:pt x="2197" y="1771"/>
                  </a:cubicBezTo>
                  <a:cubicBezTo>
                    <a:pt x="1853" y="689"/>
                    <a:pt x="2181" y="0"/>
                    <a:pt x="21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2"/>
            <p:cNvSpPr/>
            <p:nvPr/>
          </p:nvSpPr>
          <p:spPr>
            <a:xfrm>
              <a:off x="611825" y="2928375"/>
              <a:ext cx="31600" cy="50025"/>
            </a:xfrm>
            <a:custGeom>
              <a:rect b="b" l="l" r="r" t="t"/>
              <a:pathLst>
                <a:path extrusionOk="0" h="2001" w="1264">
                  <a:moveTo>
                    <a:pt x="952" y="1"/>
                  </a:moveTo>
                  <a:cubicBezTo>
                    <a:pt x="952" y="1"/>
                    <a:pt x="952" y="1"/>
                    <a:pt x="952" y="2"/>
                  </a:cubicBezTo>
                  <a:lnTo>
                    <a:pt x="952" y="2"/>
                  </a:lnTo>
                  <a:cubicBezTo>
                    <a:pt x="952" y="1"/>
                    <a:pt x="952" y="1"/>
                    <a:pt x="952" y="1"/>
                  </a:cubicBezTo>
                  <a:close/>
                  <a:moveTo>
                    <a:pt x="952" y="2"/>
                  </a:moveTo>
                  <a:cubicBezTo>
                    <a:pt x="950" y="12"/>
                    <a:pt x="927" y="112"/>
                    <a:pt x="493" y="345"/>
                  </a:cubicBezTo>
                  <a:cubicBezTo>
                    <a:pt x="165" y="525"/>
                    <a:pt x="1" y="935"/>
                    <a:pt x="116" y="1296"/>
                  </a:cubicBezTo>
                  <a:cubicBezTo>
                    <a:pt x="132" y="1378"/>
                    <a:pt x="148" y="1443"/>
                    <a:pt x="165" y="1525"/>
                  </a:cubicBezTo>
                  <a:cubicBezTo>
                    <a:pt x="214" y="1771"/>
                    <a:pt x="247" y="2000"/>
                    <a:pt x="247" y="2000"/>
                  </a:cubicBezTo>
                  <a:cubicBezTo>
                    <a:pt x="247" y="2000"/>
                    <a:pt x="247" y="1853"/>
                    <a:pt x="771" y="1558"/>
                  </a:cubicBezTo>
                  <a:cubicBezTo>
                    <a:pt x="788" y="1558"/>
                    <a:pt x="804" y="1541"/>
                    <a:pt x="820" y="1525"/>
                  </a:cubicBezTo>
                  <a:cubicBezTo>
                    <a:pt x="1263" y="1246"/>
                    <a:pt x="1083" y="837"/>
                    <a:pt x="1001" y="574"/>
                  </a:cubicBezTo>
                  <a:cubicBezTo>
                    <a:pt x="952" y="378"/>
                    <a:pt x="935" y="198"/>
                    <a:pt x="952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2"/>
            <p:cNvSpPr/>
            <p:nvPr/>
          </p:nvSpPr>
          <p:spPr>
            <a:xfrm>
              <a:off x="469650" y="2713225"/>
              <a:ext cx="172950" cy="121800"/>
            </a:xfrm>
            <a:custGeom>
              <a:rect b="b" l="l" r="r" t="t"/>
              <a:pathLst>
                <a:path extrusionOk="0" h="4872" w="6918">
                  <a:moveTo>
                    <a:pt x="4968" y="1"/>
                  </a:moveTo>
                  <a:cubicBezTo>
                    <a:pt x="4743" y="1"/>
                    <a:pt x="4490" y="55"/>
                    <a:pt x="4213" y="182"/>
                  </a:cubicBezTo>
                  <a:cubicBezTo>
                    <a:pt x="2754" y="837"/>
                    <a:pt x="3016" y="3312"/>
                    <a:pt x="4754" y="3657"/>
                  </a:cubicBezTo>
                  <a:cubicBezTo>
                    <a:pt x="4967" y="3706"/>
                    <a:pt x="5163" y="3738"/>
                    <a:pt x="5344" y="3755"/>
                  </a:cubicBezTo>
                  <a:cubicBezTo>
                    <a:pt x="4885" y="3837"/>
                    <a:pt x="4442" y="3984"/>
                    <a:pt x="4032" y="4197"/>
                  </a:cubicBezTo>
                  <a:cubicBezTo>
                    <a:pt x="3868" y="4263"/>
                    <a:pt x="3639" y="4345"/>
                    <a:pt x="3590" y="4361"/>
                  </a:cubicBezTo>
                  <a:cubicBezTo>
                    <a:pt x="3137" y="4533"/>
                    <a:pt x="2709" y="4609"/>
                    <a:pt x="2323" y="4609"/>
                  </a:cubicBezTo>
                  <a:cubicBezTo>
                    <a:pt x="1492" y="4609"/>
                    <a:pt x="853" y="4258"/>
                    <a:pt x="574" y="3755"/>
                  </a:cubicBezTo>
                  <a:cubicBezTo>
                    <a:pt x="344" y="3361"/>
                    <a:pt x="328" y="2853"/>
                    <a:pt x="541" y="2444"/>
                  </a:cubicBezTo>
                  <a:cubicBezTo>
                    <a:pt x="541" y="2444"/>
                    <a:pt x="541" y="2427"/>
                    <a:pt x="557" y="2427"/>
                  </a:cubicBezTo>
                  <a:cubicBezTo>
                    <a:pt x="763" y="2111"/>
                    <a:pt x="1102" y="1959"/>
                    <a:pt x="1419" y="1959"/>
                  </a:cubicBezTo>
                  <a:cubicBezTo>
                    <a:pt x="1710" y="1959"/>
                    <a:pt x="1981" y="2086"/>
                    <a:pt x="2115" y="2329"/>
                  </a:cubicBezTo>
                  <a:cubicBezTo>
                    <a:pt x="2213" y="2460"/>
                    <a:pt x="2278" y="2624"/>
                    <a:pt x="2278" y="2804"/>
                  </a:cubicBezTo>
                  <a:cubicBezTo>
                    <a:pt x="2278" y="2952"/>
                    <a:pt x="2213" y="3099"/>
                    <a:pt x="2115" y="3214"/>
                  </a:cubicBezTo>
                  <a:cubicBezTo>
                    <a:pt x="2000" y="3311"/>
                    <a:pt x="1938" y="3341"/>
                    <a:pt x="1907" y="3341"/>
                  </a:cubicBezTo>
                  <a:cubicBezTo>
                    <a:pt x="1880" y="3341"/>
                    <a:pt x="1878" y="3319"/>
                    <a:pt x="1885" y="3296"/>
                  </a:cubicBezTo>
                  <a:cubicBezTo>
                    <a:pt x="2001" y="3036"/>
                    <a:pt x="1708" y="2860"/>
                    <a:pt x="1454" y="2860"/>
                  </a:cubicBezTo>
                  <a:cubicBezTo>
                    <a:pt x="1276" y="2860"/>
                    <a:pt x="1118" y="2946"/>
                    <a:pt x="1131" y="3148"/>
                  </a:cubicBezTo>
                  <a:cubicBezTo>
                    <a:pt x="1120" y="3423"/>
                    <a:pt x="1359" y="3550"/>
                    <a:pt x="1612" y="3550"/>
                  </a:cubicBezTo>
                  <a:cubicBezTo>
                    <a:pt x="1736" y="3550"/>
                    <a:pt x="1864" y="3519"/>
                    <a:pt x="1967" y="3460"/>
                  </a:cubicBezTo>
                  <a:lnTo>
                    <a:pt x="2000" y="3427"/>
                  </a:lnTo>
                  <a:cubicBezTo>
                    <a:pt x="2033" y="3427"/>
                    <a:pt x="2049" y="3411"/>
                    <a:pt x="2065" y="3378"/>
                  </a:cubicBezTo>
                  <a:lnTo>
                    <a:pt x="2082" y="3378"/>
                  </a:lnTo>
                  <a:cubicBezTo>
                    <a:pt x="2377" y="3099"/>
                    <a:pt x="2426" y="2624"/>
                    <a:pt x="2164" y="2296"/>
                  </a:cubicBezTo>
                  <a:cubicBezTo>
                    <a:pt x="2033" y="2009"/>
                    <a:pt x="1717" y="1853"/>
                    <a:pt x="1379" y="1853"/>
                  </a:cubicBezTo>
                  <a:cubicBezTo>
                    <a:pt x="1041" y="1853"/>
                    <a:pt x="680" y="2009"/>
                    <a:pt x="459" y="2345"/>
                  </a:cubicBezTo>
                  <a:cubicBezTo>
                    <a:pt x="0" y="2935"/>
                    <a:pt x="131" y="4099"/>
                    <a:pt x="934" y="4574"/>
                  </a:cubicBezTo>
                  <a:cubicBezTo>
                    <a:pt x="1300" y="4772"/>
                    <a:pt x="1707" y="4871"/>
                    <a:pt x="2131" y="4871"/>
                  </a:cubicBezTo>
                  <a:cubicBezTo>
                    <a:pt x="2164" y="4871"/>
                    <a:pt x="2197" y="4871"/>
                    <a:pt x="2229" y="4869"/>
                  </a:cubicBezTo>
                  <a:cubicBezTo>
                    <a:pt x="3131" y="4837"/>
                    <a:pt x="3836" y="4345"/>
                    <a:pt x="5016" y="3984"/>
                  </a:cubicBezTo>
                  <a:cubicBezTo>
                    <a:pt x="5458" y="3886"/>
                    <a:pt x="5885" y="3820"/>
                    <a:pt x="6327" y="3771"/>
                  </a:cubicBezTo>
                  <a:cubicBezTo>
                    <a:pt x="6540" y="3771"/>
                    <a:pt x="6737" y="3706"/>
                    <a:pt x="6917" y="3607"/>
                  </a:cubicBezTo>
                  <a:lnTo>
                    <a:pt x="6917" y="3607"/>
                  </a:lnTo>
                  <a:cubicBezTo>
                    <a:pt x="6917" y="3607"/>
                    <a:pt x="6794" y="3636"/>
                    <a:pt x="6639" y="3636"/>
                  </a:cubicBezTo>
                  <a:cubicBezTo>
                    <a:pt x="6483" y="3636"/>
                    <a:pt x="6294" y="3607"/>
                    <a:pt x="6163" y="3493"/>
                  </a:cubicBezTo>
                  <a:cubicBezTo>
                    <a:pt x="5901" y="3247"/>
                    <a:pt x="5901" y="3345"/>
                    <a:pt x="5622" y="3263"/>
                  </a:cubicBezTo>
                  <a:cubicBezTo>
                    <a:pt x="5458" y="3214"/>
                    <a:pt x="5344" y="3066"/>
                    <a:pt x="5344" y="2886"/>
                  </a:cubicBezTo>
                  <a:cubicBezTo>
                    <a:pt x="5147" y="3066"/>
                    <a:pt x="5114" y="3345"/>
                    <a:pt x="5262" y="3558"/>
                  </a:cubicBezTo>
                  <a:cubicBezTo>
                    <a:pt x="5262" y="3558"/>
                    <a:pt x="4557" y="3558"/>
                    <a:pt x="4377" y="3181"/>
                  </a:cubicBezTo>
                  <a:cubicBezTo>
                    <a:pt x="4196" y="2821"/>
                    <a:pt x="4409" y="2821"/>
                    <a:pt x="4540" y="2739"/>
                  </a:cubicBezTo>
                  <a:cubicBezTo>
                    <a:pt x="4688" y="2657"/>
                    <a:pt x="4737" y="2509"/>
                    <a:pt x="4590" y="2312"/>
                  </a:cubicBezTo>
                  <a:cubicBezTo>
                    <a:pt x="4426" y="2099"/>
                    <a:pt x="4459" y="1739"/>
                    <a:pt x="4721" y="1722"/>
                  </a:cubicBezTo>
                  <a:cubicBezTo>
                    <a:pt x="4643" y="1553"/>
                    <a:pt x="4482" y="1456"/>
                    <a:pt x="4304" y="1456"/>
                  </a:cubicBezTo>
                  <a:cubicBezTo>
                    <a:pt x="4258" y="1456"/>
                    <a:pt x="4211" y="1463"/>
                    <a:pt x="4163" y="1476"/>
                  </a:cubicBezTo>
                  <a:cubicBezTo>
                    <a:pt x="3737" y="1542"/>
                    <a:pt x="3737" y="2149"/>
                    <a:pt x="3737" y="2149"/>
                  </a:cubicBezTo>
                  <a:cubicBezTo>
                    <a:pt x="3737" y="2149"/>
                    <a:pt x="3442" y="1411"/>
                    <a:pt x="3918" y="1034"/>
                  </a:cubicBezTo>
                  <a:cubicBezTo>
                    <a:pt x="4112" y="885"/>
                    <a:pt x="4266" y="828"/>
                    <a:pt x="4384" y="828"/>
                  </a:cubicBezTo>
                  <a:cubicBezTo>
                    <a:pt x="4565" y="828"/>
                    <a:pt x="4665" y="961"/>
                    <a:pt x="4704" y="1099"/>
                  </a:cubicBezTo>
                  <a:cubicBezTo>
                    <a:pt x="4757" y="1285"/>
                    <a:pt x="4853" y="1438"/>
                    <a:pt x="5001" y="1438"/>
                  </a:cubicBezTo>
                  <a:cubicBezTo>
                    <a:pt x="5036" y="1438"/>
                    <a:pt x="5073" y="1430"/>
                    <a:pt x="5114" y="1411"/>
                  </a:cubicBezTo>
                  <a:cubicBezTo>
                    <a:pt x="5244" y="1346"/>
                    <a:pt x="5359" y="1253"/>
                    <a:pt x="5455" y="1253"/>
                  </a:cubicBezTo>
                  <a:cubicBezTo>
                    <a:pt x="5505" y="1253"/>
                    <a:pt x="5550" y="1278"/>
                    <a:pt x="5590" y="1345"/>
                  </a:cubicBezTo>
                  <a:cubicBezTo>
                    <a:pt x="5721" y="1591"/>
                    <a:pt x="5606" y="1903"/>
                    <a:pt x="5344" y="2001"/>
                  </a:cubicBezTo>
                  <a:cubicBezTo>
                    <a:pt x="5344" y="2001"/>
                    <a:pt x="5355" y="2002"/>
                    <a:pt x="5375" y="2002"/>
                  </a:cubicBezTo>
                  <a:cubicBezTo>
                    <a:pt x="5515" y="2002"/>
                    <a:pt x="6083" y="1964"/>
                    <a:pt x="6212" y="1362"/>
                  </a:cubicBezTo>
                  <a:cubicBezTo>
                    <a:pt x="6317" y="827"/>
                    <a:pt x="5850" y="1"/>
                    <a:pt x="4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2"/>
            <p:cNvSpPr/>
            <p:nvPr/>
          </p:nvSpPr>
          <p:spPr>
            <a:xfrm>
              <a:off x="441775" y="2778800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836" y="1"/>
                  </a:moveTo>
                  <a:cubicBezTo>
                    <a:pt x="836" y="1"/>
                    <a:pt x="1" y="919"/>
                    <a:pt x="558" y="1706"/>
                  </a:cubicBezTo>
                  <a:cubicBezTo>
                    <a:pt x="869" y="2165"/>
                    <a:pt x="1377" y="2460"/>
                    <a:pt x="1935" y="2492"/>
                  </a:cubicBezTo>
                  <a:cubicBezTo>
                    <a:pt x="1869" y="2492"/>
                    <a:pt x="1476" y="2492"/>
                    <a:pt x="1295" y="2705"/>
                  </a:cubicBezTo>
                  <a:cubicBezTo>
                    <a:pt x="1181" y="2869"/>
                    <a:pt x="1131" y="3082"/>
                    <a:pt x="1148" y="3296"/>
                  </a:cubicBezTo>
                  <a:cubicBezTo>
                    <a:pt x="1200" y="3204"/>
                    <a:pt x="1304" y="3154"/>
                    <a:pt x="1402" y="3154"/>
                  </a:cubicBezTo>
                  <a:cubicBezTo>
                    <a:pt x="1427" y="3154"/>
                    <a:pt x="1452" y="3158"/>
                    <a:pt x="1476" y="3164"/>
                  </a:cubicBezTo>
                  <a:cubicBezTo>
                    <a:pt x="1589" y="3199"/>
                    <a:pt x="1750" y="3272"/>
                    <a:pt x="1932" y="3272"/>
                  </a:cubicBezTo>
                  <a:cubicBezTo>
                    <a:pt x="2091" y="3272"/>
                    <a:pt x="2267" y="3217"/>
                    <a:pt x="2443" y="3033"/>
                  </a:cubicBezTo>
                  <a:cubicBezTo>
                    <a:pt x="2820" y="2623"/>
                    <a:pt x="3312" y="2869"/>
                    <a:pt x="4656" y="2148"/>
                  </a:cubicBezTo>
                  <a:lnTo>
                    <a:pt x="4656" y="2148"/>
                  </a:lnTo>
                  <a:cubicBezTo>
                    <a:pt x="4656" y="2148"/>
                    <a:pt x="3926" y="2456"/>
                    <a:pt x="3109" y="2456"/>
                  </a:cubicBezTo>
                  <a:cubicBezTo>
                    <a:pt x="2647" y="2456"/>
                    <a:pt x="2157" y="2358"/>
                    <a:pt x="1754" y="2050"/>
                  </a:cubicBezTo>
                  <a:cubicBezTo>
                    <a:pt x="1099" y="1574"/>
                    <a:pt x="754" y="788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2"/>
            <p:cNvSpPr/>
            <p:nvPr/>
          </p:nvSpPr>
          <p:spPr>
            <a:xfrm>
              <a:off x="595450" y="2593000"/>
              <a:ext cx="111075" cy="157150"/>
            </a:xfrm>
            <a:custGeom>
              <a:rect b="b" l="l" r="r" t="t"/>
              <a:pathLst>
                <a:path extrusionOk="0" h="6286" w="4443">
                  <a:moveTo>
                    <a:pt x="2645" y="0"/>
                  </a:moveTo>
                  <a:cubicBezTo>
                    <a:pt x="2147" y="0"/>
                    <a:pt x="1624" y="206"/>
                    <a:pt x="1279" y="614"/>
                  </a:cubicBezTo>
                  <a:cubicBezTo>
                    <a:pt x="0" y="2253"/>
                    <a:pt x="918" y="4269"/>
                    <a:pt x="1656" y="5122"/>
                  </a:cubicBezTo>
                  <a:cubicBezTo>
                    <a:pt x="2082" y="5646"/>
                    <a:pt x="2639" y="6040"/>
                    <a:pt x="3262" y="6285"/>
                  </a:cubicBezTo>
                  <a:cubicBezTo>
                    <a:pt x="2688" y="6023"/>
                    <a:pt x="2180" y="5630"/>
                    <a:pt x="1771" y="5138"/>
                  </a:cubicBezTo>
                  <a:cubicBezTo>
                    <a:pt x="1508" y="4745"/>
                    <a:pt x="1295" y="4302"/>
                    <a:pt x="1180" y="3860"/>
                  </a:cubicBezTo>
                  <a:cubicBezTo>
                    <a:pt x="1017" y="3319"/>
                    <a:pt x="967" y="2761"/>
                    <a:pt x="1017" y="2220"/>
                  </a:cubicBezTo>
                  <a:cubicBezTo>
                    <a:pt x="1148" y="745"/>
                    <a:pt x="1967" y="188"/>
                    <a:pt x="2721" y="172"/>
                  </a:cubicBezTo>
                  <a:cubicBezTo>
                    <a:pt x="3065" y="172"/>
                    <a:pt x="3410" y="303"/>
                    <a:pt x="3656" y="565"/>
                  </a:cubicBezTo>
                  <a:cubicBezTo>
                    <a:pt x="4295" y="1106"/>
                    <a:pt x="3934" y="2040"/>
                    <a:pt x="3393" y="2270"/>
                  </a:cubicBezTo>
                  <a:cubicBezTo>
                    <a:pt x="3275" y="2337"/>
                    <a:pt x="3143" y="2370"/>
                    <a:pt x="3012" y="2370"/>
                  </a:cubicBezTo>
                  <a:cubicBezTo>
                    <a:pt x="2889" y="2370"/>
                    <a:pt x="2767" y="2341"/>
                    <a:pt x="2656" y="2286"/>
                  </a:cubicBezTo>
                  <a:cubicBezTo>
                    <a:pt x="2475" y="2204"/>
                    <a:pt x="2361" y="2024"/>
                    <a:pt x="2344" y="1827"/>
                  </a:cubicBezTo>
                  <a:cubicBezTo>
                    <a:pt x="2344" y="1741"/>
                    <a:pt x="2367" y="1719"/>
                    <a:pt x="2412" y="1719"/>
                  </a:cubicBezTo>
                  <a:cubicBezTo>
                    <a:pt x="2456" y="1719"/>
                    <a:pt x="2520" y="1740"/>
                    <a:pt x="2602" y="1740"/>
                  </a:cubicBezTo>
                  <a:cubicBezTo>
                    <a:pt x="2660" y="1740"/>
                    <a:pt x="2727" y="1730"/>
                    <a:pt x="2803" y="1696"/>
                  </a:cubicBezTo>
                  <a:cubicBezTo>
                    <a:pt x="3000" y="1565"/>
                    <a:pt x="3049" y="1286"/>
                    <a:pt x="2885" y="1122"/>
                  </a:cubicBezTo>
                  <a:cubicBezTo>
                    <a:pt x="2812" y="1054"/>
                    <a:pt x="2711" y="1016"/>
                    <a:pt x="2608" y="1016"/>
                  </a:cubicBezTo>
                  <a:cubicBezTo>
                    <a:pt x="2412" y="1016"/>
                    <a:pt x="2207" y="1155"/>
                    <a:pt x="2164" y="1499"/>
                  </a:cubicBezTo>
                  <a:cubicBezTo>
                    <a:pt x="2131" y="1729"/>
                    <a:pt x="2213" y="1975"/>
                    <a:pt x="2377" y="2155"/>
                  </a:cubicBezTo>
                  <a:cubicBezTo>
                    <a:pt x="2393" y="2171"/>
                    <a:pt x="2410" y="2188"/>
                    <a:pt x="2443" y="2220"/>
                  </a:cubicBezTo>
                  <a:cubicBezTo>
                    <a:pt x="2459" y="2237"/>
                    <a:pt x="2475" y="2253"/>
                    <a:pt x="2492" y="2270"/>
                  </a:cubicBezTo>
                  <a:lnTo>
                    <a:pt x="2541" y="2302"/>
                  </a:lnTo>
                  <a:lnTo>
                    <a:pt x="2574" y="2319"/>
                  </a:lnTo>
                  <a:lnTo>
                    <a:pt x="2623" y="2352"/>
                  </a:lnTo>
                  <a:cubicBezTo>
                    <a:pt x="2746" y="2409"/>
                    <a:pt x="2881" y="2438"/>
                    <a:pt x="3016" y="2438"/>
                  </a:cubicBezTo>
                  <a:cubicBezTo>
                    <a:pt x="3151" y="2438"/>
                    <a:pt x="3287" y="2409"/>
                    <a:pt x="3410" y="2352"/>
                  </a:cubicBezTo>
                  <a:cubicBezTo>
                    <a:pt x="4000" y="2139"/>
                    <a:pt x="4442" y="1089"/>
                    <a:pt x="3737" y="450"/>
                  </a:cubicBezTo>
                  <a:cubicBezTo>
                    <a:pt x="3474" y="149"/>
                    <a:pt x="3069" y="0"/>
                    <a:pt x="26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2"/>
            <p:cNvSpPr/>
            <p:nvPr/>
          </p:nvSpPr>
          <p:spPr>
            <a:xfrm>
              <a:off x="2587000" y="3810425"/>
              <a:ext cx="227025" cy="158075"/>
            </a:xfrm>
            <a:custGeom>
              <a:rect b="b" l="l" r="r" t="t"/>
              <a:pathLst>
                <a:path extrusionOk="0" h="6323" w="9081">
                  <a:moveTo>
                    <a:pt x="2005" y="1"/>
                  </a:moveTo>
                  <a:cubicBezTo>
                    <a:pt x="1091" y="1"/>
                    <a:pt x="77" y="653"/>
                    <a:pt x="33" y="1845"/>
                  </a:cubicBezTo>
                  <a:cubicBezTo>
                    <a:pt x="0" y="2714"/>
                    <a:pt x="475" y="3533"/>
                    <a:pt x="1229" y="3943"/>
                  </a:cubicBezTo>
                  <a:cubicBezTo>
                    <a:pt x="1733" y="4200"/>
                    <a:pt x="2289" y="4302"/>
                    <a:pt x="2856" y="4302"/>
                  </a:cubicBezTo>
                  <a:cubicBezTo>
                    <a:pt x="3192" y="4302"/>
                    <a:pt x="3533" y="4266"/>
                    <a:pt x="3868" y="4205"/>
                  </a:cubicBezTo>
                  <a:cubicBezTo>
                    <a:pt x="4754" y="3959"/>
                    <a:pt x="5573" y="3632"/>
                    <a:pt x="6393" y="3418"/>
                  </a:cubicBezTo>
                  <a:cubicBezTo>
                    <a:pt x="6590" y="3370"/>
                    <a:pt x="6792" y="3345"/>
                    <a:pt x="6991" y="3345"/>
                  </a:cubicBezTo>
                  <a:cubicBezTo>
                    <a:pt x="7599" y="3345"/>
                    <a:pt x="8178" y="3576"/>
                    <a:pt x="8524" y="4058"/>
                  </a:cubicBezTo>
                  <a:cubicBezTo>
                    <a:pt x="8966" y="4631"/>
                    <a:pt x="8999" y="5582"/>
                    <a:pt x="8458" y="5975"/>
                  </a:cubicBezTo>
                  <a:cubicBezTo>
                    <a:pt x="8244" y="6137"/>
                    <a:pt x="7987" y="6212"/>
                    <a:pt x="7738" y="6212"/>
                  </a:cubicBezTo>
                  <a:cubicBezTo>
                    <a:pt x="7356" y="6212"/>
                    <a:pt x="6994" y="6037"/>
                    <a:pt x="6835" y="5730"/>
                  </a:cubicBezTo>
                  <a:cubicBezTo>
                    <a:pt x="6524" y="5221"/>
                    <a:pt x="6770" y="4582"/>
                    <a:pt x="7245" y="4451"/>
                  </a:cubicBezTo>
                  <a:cubicBezTo>
                    <a:pt x="7336" y="4413"/>
                    <a:pt x="7432" y="4394"/>
                    <a:pt x="7529" y="4394"/>
                  </a:cubicBezTo>
                  <a:cubicBezTo>
                    <a:pt x="7763" y="4394"/>
                    <a:pt x="7996" y="4504"/>
                    <a:pt x="8147" y="4713"/>
                  </a:cubicBezTo>
                  <a:cubicBezTo>
                    <a:pt x="8229" y="4894"/>
                    <a:pt x="8245" y="5107"/>
                    <a:pt x="8179" y="5287"/>
                  </a:cubicBezTo>
                  <a:cubicBezTo>
                    <a:pt x="8166" y="5326"/>
                    <a:pt x="8113" y="5405"/>
                    <a:pt x="8067" y="5405"/>
                  </a:cubicBezTo>
                  <a:cubicBezTo>
                    <a:pt x="8054" y="5405"/>
                    <a:pt x="8042" y="5399"/>
                    <a:pt x="8032" y="5385"/>
                  </a:cubicBezTo>
                  <a:cubicBezTo>
                    <a:pt x="7983" y="5336"/>
                    <a:pt x="8032" y="4976"/>
                    <a:pt x="7671" y="4926"/>
                  </a:cubicBezTo>
                  <a:cubicBezTo>
                    <a:pt x="7657" y="4925"/>
                    <a:pt x="7642" y="4924"/>
                    <a:pt x="7628" y="4924"/>
                  </a:cubicBezTo>
                  <a:cubicBezTo>
                    <a:pt x="7285" y="4924"/>
                    <a:pt x="7177" y="5489"/>
                    <a:pt x="7524" y="5631"/>
                  </a:cubicBezTo>
                  <a:cubicBezTo>
                    <a:pt x="7593" y="5664"/>
                    <a:pt x="7666" y="5679"/>
                    <a:pt x="7738" y="5679"/>
                  </a:cubicBezTo>
                  <a:cubicBezTo>
                    <a:pt x="7958" y="5679"/>
                    <a:pt x="8171" y="5538"/>
                    <a:pt x="8245" y="5303"/>
                  </a:cubicBezTo>
                  <a:cubicBezTo>
                    <a:pt x="8245" y="5303"/>
                    <a:pt x="8245" y="5287"/>
                    <a:pt x="8245" y="5287"/>
                  </a:cubicBezTo>
                  <a:cubicBezTo>
                    <a:pt x="8245" y="5271"/>
                    <a:pt x="8245" y="5254"/>
                    <a:pt x="8245" y="5238"/>
                  </a:cubicBezTo>
                  <a:lnTo>
                    <a:pt x="8245" y="5221"/>
                  </a:lnTo>
                  <a:cubicBezTo>
                    <a:pt x="8278" y="5107"/>
                    <a:pt x="8261" y="4976"/>
                    <a:pt x="8229" y="4844"/>
                  </a:cubicBezTo>
                  <a:cubicBezTo>
                    <a:pt x="8116" y="4533"/>
                    <a:pt x="7824" y="4344"/>
                    <a:pt x="7510" y="4344"/>
                  </a:cubicBezTo>
                  <a:cubicBezTo>
                    <a:pt x="7411" y="4344"/>
                    <a:pt x="7310" y="4363"/>
                    <a:pt x="7212" y="4402"/>
                  </a:cubicBezTo>
                  <a:cubicBezTo>
                    <a:pt x="6721" y="4533"/>
                    <a:pt x="6442" y="5221"/>
                    <a:pt x="6770" y="5779"/>
                  </a:cubicBezTo>
                  <a:cubicBezTo>
                    <a:pt x="6941" y="6122"/>
                    <a:pt x="7349" y="6322"/>
                    <a:pt x="7771" y="6322"/>
                  </a:cubicBezTo>
                  <a:cubicBezTo>
                    <a:pt x="8034" y="6322"/>
                    <a:pt x="8303" y="6244"/>
                    <a:pt x="8524" y="6074"/>
                  </a:cubicBezTo>
                  <a:cubicBezTo>
                    <a:pt x="8966" y="5746"/>
                    <a:pt x="9081" y="5140"/>
                    <a:pt x="8933" y="4582"/>
                  </a:cubicBezTo>
                  <a:cubicBezTo>
                    <a:pt x="8835" y="4058"/>
                    <a:pt x="8474" y="3173"/>
                    <a:pt x="7212" y="2894"/>
                  </a:cubicBezTo>
                  <a:cubicBezTo>
                    <a:pt x="7065" y="2861"/>
                    <a:pt x="6916" y="2847"/>
                    <a:pt x="6764" y="2847"/>
                  </a:cubicBezTo>
                  <a:cubicBezTo>
                    <a:pt x="5425" y="2847"/>
                    <a:pt x="3894" y="3984"/>
                    <a:pt x="2311" y="3984"/>
                  </a:cubicBezTo>
                  <a:cubicBezTo>
                    <a:pt x="2088" y="3984"/>
                    <a:pt x="1864" y="3962"/>
                    <a:pt x="1639" y="3910"/>
                  </a:cubicBezTo>
                  <a:cubicBezTo>
                    <a:pt x="1557" y="3877"/>
                    <a:pt x="1459" y="3861"/>
                    <a:pt x="1377" y="3828"/>
                  </a:cubicBezTo>
                  <a:cubicBezTo>
                    <a:pt x="1344" y="3812"/>
                    <a:pt x="1328" y="3812"/>
                    <a:pt x="1311" y="3795"/>
                  </a:cubicBezTo>
                  <a:cubicBezTo>
                    <a:pt x="590" y="3418"/>
                    <a:pt x="164" y="2664"/>
                    <a:pt x="180" y="1861"/>
                  </a:cubicBezTo>
                  <a:cubicBezTo>
                    <a:pt x="203" y="743"/>
                    <a:pt x="1166" y="111"/>
                    <a:pt x="2032" y="111"/>
                  </a:cubicBezTo>
                  <a:cubicBezTo>
                    <a:pt x="2449" y="111"/>
                    <a:pt x="2843" y="258"/>
                    <a:pt x="3098" y="566"/>
                  </a:cubicBezTo>
                  <a:cubicBezTo>
                    <a:pt x="3557" y="1025"/>
                    <a:pt x="3524" y="1779"/>
                    <a:pt x="3016" y="2173"/>
                  </a:cubicBezTo>
                  <a:cubicBezTo>
                    <a:pt x="2951" y="2238"/>
                    <a:pt x="2852" y="2271"/>
                    <a:pt x="2770" y="2304"/>
                  </a:cubicBezTo>
                  <a:cubicBezTo>
                    <a:pt x="2706" y="2321"/>
                    <a:pt x="2640" y="2329"/>
                    <a:pt x="2574" y="2329"/>
                  </a:cubicBezTo>
                  <a:cubicBezTo>
                    <a:pt x="2391" y="2329"/>
                    <a:pt x="2210" y="2265"/>
                    <a:pt x="2065" y="2156"/>
                  </a:cubicBezTo>
                  <a:cubicBezTo>
                    <a:pt x="1934" y="2074"/>
                    <a:pt x="1885" y="1927"/>
                    <a:pt x="1918" y="1779"/>
                  </a:cubicBezTo>
                  <a:lnTo>
                    <a:pt x="1918" y="1779"/>
                  </a:lnTo>
                  <a:cubicBezTo>
                    <a:pt x="1993" y="1855"/>
                    <a:pt x="2097" y="1895"/>
                    <a:pt x="2201" y="1895"/>
                  </a:cubicBezTo>
                  <a:cubicBezTo>
                    <a:pt x="2255" y="1895"/>
                    <a:pt x="2310" y="1884"/>
                    <a:pt x="2360" y="1861"/>
                  </a:cubicBezTo>
                  <a:cubicBezTo>
                    <a:pt x="2606" y="1730"/>
                    <a:pt x="2524" y="1320"/>
                    <a:pt x="2213" y="1222"/>
                  </a:cubicBezTo>
                  <a:cubicBezTo>
                    <a:pt x="2185" y="1215"/>
                    <a:pt x="2157" y="1211"/>
                    <a:pt x="2129" y="1211"/>
                  </a:cubicBezTo>
                  <a:cubicBezTo>
                    <a:pt x="1786" y="1211"/>
                    <a:pt x="1507" y="1748"/>
                    <a:pt x="1901" y="2173"/>
                  </a:cubicBezTo>
                  <a:cubicBezTo>
                    <a:pt x="2059" y="2318"/>
                    <a:pt x="2262" y="2401"/>
                    <a:pt x="2469" y="2401"/>
                  </a:cubicBezTo>
                  <a:cubicBezTo>
                    <a:pt x="2542" y="2401"/>
                    <a:pt x="2616" y="2391"/>
                    <a:pt x="2688" y="2369"/>
                  </a:cubicBezTo>
                  <a:cubicBezTo>
                    <a:pt x="2721" y="2369"/>
                    <a:pt x="2754" y="2369"/>
                    <a:pt x="2787" y="2353"/>
                  </a:cubicBezTo>
                  <a:lnTo>
                    <a:pt x="2869" y="2337"/>
                  </a:lnTo>
                  <a:lnTo>
                    <a:pt x="2901" y="2320"/>
                  </a:lnTo>
                  <a:cubicBezTo>
                    <a:pt x="3049" y="2255"/>
                    <a:pt x="3180" y="2140"/>
                    <a:pt x="3262" y="2009"/>
                  </a:cubicBezTo>
                  <a:cubicBezTo>
                    <a:pt x="3590" y="1550"/>
                    <a:pt x="3557" y="911"/>
                    <a:pt x="3164" y="501"/>
                  </a:cubicBezTo>
                  <a:cubicBezTo>
                    <a:pt x="2891" y="163"/>
                    <a:pt x="2460" y="1"/>
                    <a:pt x="20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2"/>
            <p:cNvSpPr/>
            <p:nvPr/>
          </p:nvSpPr>
          <p:spPr>
            <a:xfrm>
              <a:off x="2625500" y="3900300"/>
              <a:ext cx="161900" cy="92725"/>
            </a:xfrm>
            <a:custGeom>
              <a:rect b="b" l="l" r="r" t="t"/>
              <a:pathLst>
                <a:path extrusionOk="0" h="3709" w="6476">
                  <a:moveTo>
                    <a:pt x="5522" y="1"/>
                  </a:moveTo>
                  <a:cubicBezTo>
                    <a:pt x="5269" y="1"/>
                    <a:pt x="4969" y="45"/>
                    <a:pt x="4623" y="168"/>
                  </a:cubicBezTo>
                  <a:cubicBezTo>
                    <a:pt x="3779" y="468"/>
                    <a:pt x="2601" y="1030"/>
                    <a:pt x="1433" y="1030"/>
                  </a:cubicBezTo>
                  <a:cubicBezTo>
                    <a:pt x="946" y="1030"/>
                    <a:pt x="460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83" y="1334"/>
                    <a:pt x="1346" y="1334"/>
                  </a:cubicBezTo>
                  <a:cubicBezTo>
                    <a:pt x="1373" y="1334"/>
                    <a:pt x="1400" y="1333"/>
                    <a:pt x="1427" y="1331"/>
                  </a:cubicBezTo>
                  <a:cubicBezTo>
                    <a:pt x="1951" y="1295"/>
                    <a:pt x="2176" y="1159"/>
                    <a:pt x="2311" y="1159"/>
                  </a:cubicBezTo>
                  <a:cubicBezTo>
                    <a:pt x="2357" y="1159"/>
                    <a:pt x="2393" y="1175"/>
                    <a:pt x="2427" y="1217"/>
                  </a:cubicBezTo>
                  <a:cubicBezTo>
                    <a:pt x="2488" y="1314"/>
                    <a:pt x="2394" y="1367"/>
                    <a:pt x="2255" y="1367"/>
                  </a:cubicBezTo>
                  <a:cubicBezTo>
                    <a:pt x="2207" y="1367"/>
                    <a:pt x="2153" y="1360"/>
                    <a:pt x="2099" y="1348"/>
                  </a:cubicBezTo>
                  <a:cubicBezTo>
                    <a:pt x="2052" y="1330"/>
                    <a:pt x="2001" y="1321"/>
                    <a:pt x="1948" y="1321"/>
                  </a:cubicBezTo>
                  <a:cubicBezTo>
                    <a:pt x="1854" y="1321"/>
                    <a:pt x="1757" y="1350"/>
                    <a:pt x="1673" y="1413"/>
                  </a:cubicBezTo>
                  <a:cubicBezTo>
                    <a:pt x="1514" y="1573"/>
                    <a:pt x="1710" y="2087"/>
                    <a:pt x="1362" y="2087"/>
                  </a:cubicBezTo>
                  <a:cubicBezTo>
                    <a:pt x="1351" y="2087"/>
                    <a:pt x="1340" y="2086"/>
                    <a:pt x="1329" y="2085"/>
                  </a:cubicBezTo>
                  <a:lnTo>
                    <a:pt x="1329" y="2085"/>
                  </a:lnTo>
                  <a:cubicBezTo>
                    <a:pt x="1329" y="2085"/>
                    <a:pt x="1618" y="2459"/>
                    <a:pt x="2049" y="2459"/>
                  </a:cubicBezTo>
                  <a:cubicBezTo>
                    <a:pt x="2189" y="2459"/>
                    <a:pt x="2344" y="2419"/>
                    <a:pt x="2509" y="2315"/>
                  </a:cubicBezTo>
                  <a:cubicBezTo>
                    <a:pt x="3181" y="1872"/>
                    <a:pt x="2820" y="1381"/>
                    <a:pt x="3066" y="1249"/>
                  </a:cubicBezTo>
                  <a:cubicBezTo>
                    <a:pt x="3109" y="1226"/>
                    <a:pt x="3152" y="1216"/>
                    <a:pt x="3192" y="1216"/>
                  </a:cubicBezTo>
                  <a:cubicBezTo>
                    <a:pt x="3378" y="1216"/>
                    <a:pt x="3501" y="1446"/>
                    <a:pt x="3312" y="1676"/>
                  </a:cubicBezTo>
                  <a:cubicBezTo>
                    <a:pt x="3082" y="1938"/>
                    <a:pt x="2214" y="2889"/>
                    <a:pt x="3558" y="3708"/>
                  </a:cubicBezTo>
                  <a:cubicBezTo>
                    <a:pt x="3574" y="3708"/>
                    <a:pt x="3377" y="3249"/>
                    <a:pt x="3738" y="3085"/>
                  </a:cubicBezTo>
                  <a:cubicBezTo>
                    <a:pt x="4099" y="2921"/>
                    <a:pt x="4820" y="2708"/>
                    <a:pt x="4722" y="2200"/>
                  </a:cubicBezTo>
                  <a:cubicBezTo>
                    <a:pt x="4623" y="1708"/>
                    <a:pt x="4246" y="954"/>
                    <a:pt x="4853" y="512"/>
                  </a:cubicBezTo>
                  <a:cubicBezTo>
                    <a:pt x="5199" y="242"/>
                    <a:pt x="5501" y="142"/>
                    <a:pt x="5807" y="142"/>
                  </a:cubicBezTo>
                  <a:cubicBezTo>
                    <a:pt x="6022" y="142"/>
                    <a:pt x="6239" y="192"/>
                    <a:pt x="6475" y="266"/>
                  </a:cubicBezTo>
                  <a:cubicBezTo>
                    <a:pt x="6475" y="266"/>
                    <a:pt x="6144" y="1"/>
                    <a:pt x="55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2"/>
            <p:cNvSpPr/>
            <p:nvPr/>
          </p:nvSpPr>
          <p:spPr>
            <a:xfrm>
              <a:off x="2655425" y="3808375"/>
              <a:ext cx="90175" cy="63350"/>
            </a:xfrm>
            <a:custGeom>
              <a:rect b="b" l="l" r="r" t="t"/>
              <a:pathLst>
                <a:path extrusionOk="0" h="2534" w="3607">
                  <a:moveTo>
                    <a:pt x="1086" y="1"/>
                  </a:moveTo>
                  <a:cubicBezTo>
                    <a:pt x="496" y="1"/>
                    <a:pt x="0" y="124"/>
                    <a:pt x="0" y="124"/>
                  </a:cubicBezTo>
                  <a:cubicBezTo>
                    <a:pt x="0" y="124"/>
                    <a:pt x="951" y="206"/>
                    <a:pt x="1197" y="550"/>
                  </a:cubicBezTo>
                  <a:cubicBezTo>
                    <a:pt x="1377" y="747"/>
                    <a:pt x="1426" y="1025"/>
                    <a:pt x="1345" y="1271"/>
                  </a:cubicBezTo>
                  <a:cubicBezTo>
                    <a:pt x="1312" y="1501"/>
                    <a:pt x="1181" y="2156"/>
                    <a:pt x="2213" y="2156"/>
                  </a:cubicBezTo>
                  <a:cubicBezTo>
                    <a:pt x="3262" y="2173"/>
                    <a:pt x="3098" y="2533"/>
                    <a:pt x="3098" y="2533"/>
                  </a:cubicBezTo>
                  <a:cubicBezTo>
                    <a:pt x="3098" y="2533"/>
                    <a:pt x="3607" y="1763"/>
                    <a:pt x="2738" y="616"/>
                  </a:cubicBezTo>
                  <a:cubicBezTo>
                    <a:pt x="2361" y="124"/>
                    <a:pt x="1676" y="1"/>
                    <a:pt x="108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2"/>
            <p:cNvSpPr/>
            <p:nvPr/>
          </p:nvSpPr>
          <p:spPr>
            <a:xfrm>
              <a:off x="2620175" y="3741800"/>
              <a:ext cx="56575" cy="66825"/>
            </a:xfrm>
            <a:custGeom>
              <a:rect b="b" l="l" r="r" t="t"/>
              <a:pathLst>
                <a:path extrusionOk="0" h="2673" w="2263">
                  <a:moveTo>
                    <a:pt x="1115" y="0"/>
                  </a:moveTo>
                  <a:lnTo>
                    <a:pt x="1115" y="0"/>
                  </a:lnTo>
                  <a:cubicBezTo>
                    <a:pt x="820" y="164"/>
                    <a:pt x="738" y="705"/>
                    <a:pt x="804" y="1443"/>
                  </a:cubicBezTo>
                  <a:cubicBezTo>
                    <a:pt x="870" y="2180"/>
                    <a:pt x="1" y="2623"/>
                    <a:pt x="1" y="2623"/>
                  </a:cubicBezTo>
                  <a:cubicBezTo>
                    <a:pt x="591" y="2410"/>
                    <a:pt x="1755" y="2672"/>
                    <a:pt x="2017" y="2016"/>
                  </a:cubicBezTo>
                  <a:cubicBezTo>
                    <a:pt x="2263" y="1361"/>
                    <a:pt x="1624" y="935"/>
                    <a:pt x="1263" y="738"/>
                  </a:cubicBezTo>
                  <a:cubicBezTo>
                    <a:pt x="902" y="541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2"/>
            <p:cNvSpPr/>
            <p:nvPr/>
          </p:nvSpPr>
          <p:spPr>
            <a:xfrm>
              <a:off x="2535350" y="3770900"/>
              <a:ext cx="79950" cy="107375"/>
            </a:xfrm>
            <a:custGeom>
              <a:rect b="b" l="l" r="r" t="t"/>
              <a:pathLst>
                <a:path extrusionOk="0" h="4295" w="3198">
                  <a:moveTo>
                    <a:pt x="2820" y="0"/>
                  </a:moveTo>
                  <a:lnTo>
                    <a:pt x="2820" y="0"/>
                  </a:lnTo>
                  <a:cubicBezTo>
                    <a:pt x="2729" y="78"/>
                    <a:pt x="2618" y="125"/>
                    <a:pt x="2502" y="125"/>
                  </a:cubicBezTo>
                  <a:cubicBezTo>
                    <a:pt x="2472" y="125"/>
                    <a:pt x="2441" y="122"/>
                    <a:pt x="2410" y="115"/>
                  </a:cubicBezTo>
                  <a:cubicBezTo>
                    <a:pt x="2353" y="104"/>
                    <a:pt x="2273" y="96"/>
                    <a:pt x="2182" y="96"/>
                  </a:cubicBezTo>
                  <a:cubicBezTo>
                    <a:pt x="1858" y="96"/>
                    <a:pt x="1387" y="202"/>
                    <a:pt x="1247" y="689"/>
                  </a:cubicBezTo>
                  <a:cubicBezTo>
                    <a:pt x="1050" y="1295"/>
                    <a:pt x="1197" y="1688"/>
                    <a:pt x="1410" y="1869"/>
                  </a:cubicBezTo>
                  <a:cubicBezTo>
                    <a:pt x="1640" y="2065"/>
                    <a:pt x="1640" y="2426"/>
                    <a:pt x="1476" y="2492"/>
                  </a:cubicBezTo>
                  <a:cubicBezTo>
                    <a:pt x="1442" y="2509"/>
                    <a:pt x="1407" y="2516"/>
                    <a:pt x="1374" y="2516"/>
                  </a:cubicBezTo>
                  <a:cubicBezTo>
                    <a:pt x="1214" y="2516"/>
                    <a:pt x="1080" y="2343"/>
                    <a:pt x="1148" y="2180"/>
                  </a:cubicBezTo>
                  <a:cubicBezTo>
                    <a:pt x="1236" y="1946"/>
                    <a:pt x="1062" y="1711"/>
                    <a:pt x="825" y="1711"/>
                  </a:cubicBezTo>
                  <a:cubicBezTo>
                    <a:pt x="797" y="1711"/>
                    <a:pt x="768" y="1714"/>
                    <a:pt x="738" y="1721"/>
                  </a:cubicBezTo>
                  <a:cubicBezTo>
                    <a:pt x="678" y="1729"/>
                    <a:pt x="624" y="1733"/>
                    <a:pt x="576" y="1733"/>
                  </a:cubicBezTo>
                  <a:cubicBezTo>
                    <a:pt x="414" y="1733"/>
                    <a:pt x="321" y="1687"/>
                    <a:pt x="296" y="1574"/>
                  </a:cubicBezTo>
                  <a:lnTo>
                    <a:pt x="296" y="1574"/>
                  </a:lnTo>
                  <a:cubicBezTo>
                    <a:pt x="296" y="1574"/>
                    <a:pt x="1" y="2475"/>
                    <a:pt x="706" y="2918"/>
                  </a:cubicBezTo>
                  <a:cubicBezTo>
                    <a:pt x="1394" y="3344"/>
                    <a:pt x="1738" y="4032"/>
                    <a:pt x="2115" y="4295"/>
                  </a:cubicBezTo>
                  <a:cubicBezTo>
                    <a:pt x="2115" y="4295"/>
                    <a:pt x="1525" y="3344"/>
                    <a:pt x="2082" y="2475"/>
                  </a:cubicBezTo>
                  <a:cubicBezTo>
                    <a:pt x="2640" y="1606"/>
                    <a:pt x="3197" y="1328"/>
                    <a:pt x="28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2"/>
            <p:cNvSpPr/>
            <p:nvPr/>
          </p:nvSpPr>
          <p:spPr>
            <a:xfrm>
              <a:off x="2430850" y="3612075"/>
              <a:ext cx="202425" cy="202275"/>
            </a:xfrm>
            <a:custGeom>
              <a:rect b="b" l="l" r="r" t="t"/>
              <a:pathLst>
                <a:path extrusionOk="0" h="8091" w="8097">
                  <a:moveTo>
                    <a:pt x="2405" y="0"/>
                  </a:moveTo>
                  <a:cubicBezTo>
                    <a:pt x="2298" y="0"/>
                    <a:pt x="2190" y="9"/>
                    <a:pt x="2083" y="26"/>
                  </a:cubicBezTo>
                  <a:cubicBezTo>
                    <a:pt x="755" y="157"/>
                    <a:pt x="1" y="1977"/>
                    <a:pt x="771" y="3239"/>
                  </a:cubicBezTo>
                  <a:cubicBezTo>
                    <a:pt x="1375" y="4196"/>
                    <a:pt x="2442" y="4478"/>
                    <a:pt x="3413" y="4478"/>
                  </a:cubicBezTo>
                  <a:cubicBezTo>
                    <a:pt x="3523" y="4478"/>
                    <a:pt x="3632" y="4475"/>
                    <a:pt x="3738" y="4468"/>
                  </a:cubicBezTo>
                  <a:cubicBezTo>
                    <a:pt x="3951" y="4468"/>
                    <a:pt x="4181" y="4435"/>
                    <a:pt x="4443" y="4403"/>
                  </a:cubicBezTo>
                  <a:cubicBezTo>
                    <a:pt x="4443" y="4403"/>
                    <a:pt x="4636" y="4372"/>
                    <a:pt x="4928" y="4372"/>
                  </a:cubicBezTo>
                  <a:cubicBezTo>
                    <a:pt x="5410" y="4372"/>
                    <a:pt x="6162" y="4455"/>
                    <a:pt x="6754" y="4894"/>
                  </a:cubicBezTo>
                  <a:cubicBezTo>
                    <a:pt x="7148" y="5239"/>
                    <a:pt x="7410" y="5697"/>
                    <a:pt x="7492" y="6222"/>
                  </a:cubicBezTo>
                  <a:cubicBezTo>
                    <a:pt x="7492" y="6222"/>
                    <a:pt x="7672" y="7419"/>
                    <a:pt x="7082" y="8058"/>
                  </a:cubicBezTo>
                  <a:cubicBezTo>
                    <a:pt x="7082" y="8074"/>
                    <a:pt x="7066" y="8091"/>
                    <a:pt x="7066" y="8091"/>
                  </a:cubicBezTo>
                  <a:cubicBezTo>
                    <a:pt x="7065" y="8091"/>
                    <a:pt x="7065" y="8091"/>
                    <a:pt x="7066" y="8091"/>
                  </a:cubicBezTo>
                  <a:cubicBezTo>
                    <a:pt x="7081" y="8091"/>
                    <a:pt x="8097" y="7558"/>
                    <a:pt x="7984" y="5976"/>
                  </a:cubicBezTo>
                  <a:cubicBezTo>
                    <a:pt x="7875" y="4660"/>
                    <a:pt x="6812" y="4006"/>
                    <a:pt x="5472" y="4006"/>
                  </a:cubicBezTo>
                  <a:cubicBezTo>
                    <a:pt x="5194" y="4006"/>
                    <a:pt x="4903" y="4035"/>
                    <a:pt x="4607" y="4091"/>
                  </a:cubicBezTo>
                  <a:cubicBezTo>
                    <a:pt x="4098" y="4192"/>
                    <a:pt x="3642" y="4242"/>
                    <a:pt x="3233" y="4242"/>
                  </a:cubicBezTo>
                  <a:cubicBezTo>
                    <a:pt x="2706" y="4242"/>
                    <a:pt x="2257" y="4159"/>
                    <a:pt x="1870" y="3993"/>
                  </a:cubicBezTo>
                  <a:cubicBezTo>
                    <a:pt x="1476" y="3812"/>
                    <a:pt x="1148" y="3517"/>
                    <a:pt x="919" y="3140"/>
                  </a:cubicBezTo>
                  <a:cubicBezTo>
                    <a:pt x="198" y="1993"/>
                    <a:pt x="886" y="305"/>
                    <a:pt x="2099" y="157"/>
                  </a:cubicBezTo>
                  <a:cubicBezTo>
                    <a:pt x="2197" y="143"/>
                    <a:pt x="2297" y="135"/>
                    <a:pt x="2397" y="135"/>
                  </a:cubicBezTo>
                  <a:cubicBezTo>
                    <a:pt x="2862" y="135"/>
                    <a:pt x="3321" y="295"/>
                    <a:pt x="3591" y="633"/>
                  </a:cubicBezTo>
                  <a:cubicBezTo>
                    <a:pt x="3869" y="1026"/>
                    <a:pt x="3919" y="1550"/>
                    <a:pt x="3722" y="1993"/>
                  </a:cubicBezTo>
                  <a:cubicBezTo>
                    <a:pt x="3577" y="2335"/>
                    <a:pt x="3243" y="2540"/>
                    <a:pt x="2896" y="2540"/>
                  </a:cubicBezTo>
                  <a:cubicBezTo>
                    <a:pt x="2811" y="2540"/>
                    <a:pt x="2724" y="2527"/>
                    <a:pt x="2640" y="2501"/>
                  </a:cubicBezTo>
                  <a:cubicBezTo>
                    <a:pt x="2197" y="2403"/>
                    <a:pt x="2017" y="1960"/>
                    <a:pt x="2361" y="1911"/>
                  </a:cubicBezTo>
                  <a:cubicBezTo>
                    <a:pt x="2771" y="1846"/>
                    <a:pt x="2837" y="1501"/>
                    <a:pt x="2706" y="1206"/>
                  </a:cubicBezTo>
                  <a:cubicBezTo>
                    <a:pt x="2646" y="1087"/>
                    <a:pt x="2511" y="1021"/>
                    <a:pt x="2366" y="1021"/>
                  </a:cubicBezTo>
                  <a:cubicBezTo>
                    <a:pt x="2153" y="1021"/>
                    <a:pt x="1918" y="1163"/>
                    <a:pt x="1870" y="1485"/>
                  </a:cubicBezTo>
                  <a:cubicBezTo>
                    <a:pt x="1804" y="1764"/>
                    <a:pt x="1886" y="2042"/>
                    <a:pt x="2066" y="2239"/>
                  </a:cubicBezTo>
                  <a:cubicBezTo>
                    <a:pt x="2243" y="2432"/>
                    <a:pt x="2584" y="2596"/>
                    <a:pt x="2931" y="2596"/>
                  </a:cubicBezTo>
                  <a:cubicBezTo>
                    <a:pt x="3261" y="2596"/>
                    <a:pt x="3596" y="2449"/>
                    <a:pt x="3804" y="2042"/>
                  </a:cubicBezTo>
                  <a:cubicBezTo>
                    <a:pt x="4033" y="1567"/>
                    <a:pt x="3984" y="993"/>
                    <a:pt x="3689" y="567"/>
                  </a:cubicBezTo>
                  <a:cubicBezTo>
                    <a:pt x="3392" y="189"/>
                    <a:pt x="2906" y="0"/>
                    <a:pt x="24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2"/>
            <p:cNvSpPr/>
            <p:nvPr/>
          </p:nvSpPr>
          <p:spPr>
            <a:xfrm>
              <a:off x="2608300" y="38139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2"/>
            <p:cNvSpPr/>
            <p:nvPr/>
          </p:nvSpPr>
          <p:spPr>
            <a:xfrm>
              <a:off x="2463225" y="3728400"/>
              <a:ext cx="116425" cy="59725"/>
            </a:xfrm>
            <a:custGeom>
              <a:rect b="b" l="l" r="r" t="t"/>
              <a:pathLst>
                <a:path extrusionOk="0" h="2389" w="4657">
                  <a:moveTo>
                    <a:pt x="3571" y="0"/>
                  </a:moveTo>
                  <a:cubicBezTo>
                    <a:pt x="3275" y="0"/>
                    <a:pt x="2923" y="41"/>
                    <a:pt x="2525" y="159"/>
                  </a:cubicBezTo>
                  <a:cubicBezTo>
                    <a:pt x="1964" y="326"/>
                    <a:pt x="1488" y="386"/>
                    <a:pt x="1099" y="386"/>
                  </a:cubicBezTo>
                  <a:cubicBezTo>
                    <a:pt x="568" y="386"/>
                    <a:pt x="200" y="273"/>
                    <a:pt x="1" y="159"/>
                  </a:cubicBezTo>
                  <a:lnTo>
                    <a:pt x="1" y="159"/>
                  </a:lnTo>
                  <a:cubicBezTo>
                    <a:pt x="132" y="274"/>
                    <a:pt x="263" y="389"/>
                    <a:pt x="378" y="536"/>
                  </a:cubicBezTo>
                  <a:cubicBezTo>
                    <a:pt x="438" y="641"/>
                    <a:pt x="594" y="1392"/>
                    <a:pt x="1174" y="1392"/>
                  </a:cubicBezTo>
                  <a:cubicBezTo>
                    <a:pt x="1227" y="1392"/>
                    <a:pt x="1284" y="1386"/>
                    <a:pt x="1345" y="1372"/>
                  </a:cubicBezTo>
                  <a:cubicBezTo>
                    <a:pt x="2083" y="1225"/>
                    <a:pt x="1935" y="766"/>
                    <a:pt x="2410" y="618"/>
                  </a:cubicBezTo>
                  <a:cubicBezTo>
                    <a:pt x="2506" y="590"/>
                    <a:pt x="2586" y="578"/>
                    <a:pt x="2653" y="578"/>
                  </a:cubicBezTo>
                  <a:cubicBezTo>
                    <a:pt x="2932" y="578"/>
                    <a:pt x="2975" y="785"/>
                    <a:pt x="2869" y="864"/>
                  </a:cubicBezTo>
                  <a:cubicBezTo>
                    <a:pt x="2814" y="899"/>
                    <a:pt x="2761" y="910"/>
                    <a:pt x="2706" y="910"/>
                  </a:cubicBezTo>
                  <a:cubicBezTo>
                    <a:pt x="2632" y="910"/>
                    <a:pt x="2554" y="890"/>
                    <a:pt x="2460" y="881"/>
                  </a:cubicBezTo>
                  <a:cubicBezTo>
                    <a:pt x="2445" y="878"/>
                    <a:pt x="2428" y="876"/>
                    <a:pt x="2410" y="876"/>
                  </a:cubicBezTo>
                  <a:cubicBezTo>
                    <a:pt x="2205" y="876"/>
                    <a:pt x="1817" y="1047"/>
                    <a:pt x="1968" y="1438"/>
                  </a:cubicBezTo>
                  <a:cubicBezTo>
                    <a:pt x="2132" y="1880"/>
                    <a:pt x="2378" y="2241"/>
                    <a:pt x="2099" y="2389"/>
                  </a:cubicBezTo>
                  <a:cubicBezTo>
                    <a:pt x="2099" y="2389"/>
                    <a:pt x="3033" y="2389"/>
                    <a:pt x="3345" y="2126"/>
                  </a:cubicBezTo>
                  <a:cubicBezTo>
                    <a:pt x="3705" y="1864"/>
                    <a:pt x="3853" y="1405"/>
                    <a:pt x="3722" y="995"/>
                  </a:cubicBezTo>
                  <a:cubicBezTo>
                    <a:pt x="3623" y="501"/>
                    <a:pt x="3938" y="201"/>
                    <a:pt x="4415" y="201"/>
                  </a:cubicBezTo>
                  <a:cubicBezTo>
                    <a:pt x="4491" y="201"/>
                    <a:pt x="4572" y="209"/>
                    <a:pt x="4656" y="225"/>
                  </a:cubicBezTo>
                  <a:cubicBezTo>
                    <a:pt x="4656" y="225"/>
                    <a:pt x="4262" y="0"/>
                    <a:pt x="357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2"/>
            <p:cNvSpPr/>
            <p:nvPr/>
          </p:nvSpPr>
          <p:spPr>
            <a:xfrm>
              <a:off x="2493150" y="3618850"/>
              <a:ext cx="80350" cy="84125"/>
            </a:xfrm>
            <a:custGeom>
              <a:rect b="b" l="l" r="r" t="t"/>
              <a:pathLst>
                <a:path extrusionOk="0" h="3365" w="3214">
                  <a:moveTo>
                    <a:pt x="1246" y="1"/>
                  </a:moveTo>
                  <a:lnTo>
                    <a:pt x="1246" y="1"/>
                  </a:lnTo>
                  <a:cubicBezTo>
                    <a:pt x="1672" y="444"/>
                    <a:pt x="1820" y="1083"/>
                    <a:pt x="1640" y="1656"/>
                  </a:cubicBezTo>
                  <a:cubicBezTo>
                    <a:pt x="1398" y="2418"/>
                    <a:pt x="880" y="2618"/>
                    <a:pt x="434" y="2618"/>
                  </a:cubicBezTo>
                  <a:cubicBezTo>
                    <a:pt x="275" y="2618"/>
                    <a:pt x="125" y="2592"/>
                    <a:pt x="0" y="2558"/>
                  </a:cubicBezTo>
                  <a:lnTo>
                    <a:pt x="0" y="2558"/>
                  </a:lnTo>
                  <a:cubicBezTo>
                    <a:pt x="0" y="2558"/>
                    <a:pt x="229" y="3365"/>
                    <a:pt x="1008" y="3365"/>
                  </a:cubicBezTo>
                  <a:cubicBezTo>
                    <a:pt x="1038" y="3365"/>
                    <a:pt x="1068" y="3364"/>
                    <a:pt x="1099" y="3361"/>
                  </a:cubicBezTo>
                  <a:cubicBezTo>
                    <a:pt x="1935" y="3296"/>
                    <a:pt x="1885" y="2640"/>
                    <a:pt x="1869" y="2361"/>
                  </a:cubicBezTo>
                  <a:cubicBezTo>
                    <a:pt x="1869" y="2083"/>
                    <a:pt x="1853" y="1853"/>
                    <a:pt x="1967" y="1853"/>
                  </a:cubicBezTo>
                  <a:cubicBezTo>
                    <a:pt x="2066" y="1853"/>
                    <a:pt x="2099" y="1952"/>
                    <a:pt x="2033" y="2148"/>
                  </a:cubicBezTo>
                  <a:cubicBezTo>
                    <a:pt x="1967" y="2345"/>
                    <a:pt x="1820" y="2984"/>
                    <a:pt x="2918" y="3099"/>
                  </a:cubicBezTo>
                  <a:cubicBezTo>
                    <a:pt x="2787" y="3001"/>
                    <a:pt x="2754" y="2820"/>
                    <a:pt x="2853" y="2689"/>
                  </a:cubicBezTo>
                  <a:cubicBezTo>
                    <a:pt x="3000" y="2427"/>
                    <a:pt x="3213" y="1984"/>
                    <a:pt x="2476" y="1361"/>
                  </a:cubicBezTo>
                  <a:cubicBezTo>
                    <a:pt x="1754" y="739"/>
                    <a:pt x="1689" y="296"/>
                    <a:pt x="124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2"/>
            <p:cNvSpPr/>
            <p:nvPr/>
          </p:nvSpPr>
          <p:spPr>
            <a:xfrm>
              <a:off x="2409975" y="3499700"/>
              <a:ext cx="47950" cy="191725"/>
            </a:xfrm>
            <a:custGeom>
              <a:rect b="b" l="l" r="r" t="t"/>
              <a:pathLst>
                <a:path extrusionOk="0" h="7669" w="1918">
                  <a:moveTo>
                    <a:pt x="625" y="0"/>
                  </a:moveTo>
                  <a:cubicBezTo>
                    <a:pt x="556" y="0"/>
                    <a:pt x="484" y="18"/>
                    <a:pt x="410" y="63"/>
                  </a:cubicBezTo>
                  <a:cubicBezTo>
                    <a:pt x="0" y="292"/>
                    <a:pt x="328" y="833"/>
                    <a:pt x="590" y="1095"/>
                  </a:cubicBezTo>
                  <a:cubicBezTo>
                    <a:pt x="852" y="1358"/>
                    <a:pt x="852" y="2636"/>
                    <a:pt x="738" y="3997"/>
                  </a:cubicBezTo>
                  <a:cubicBezTo>
                    <a:pt x="607" y="5357"/>
                    <a:pt x="754" y="7127"/>
                    <a:pt x="1459" y="7668"/>
                  </a:cubicBezTo>
                  <a:cubicBezTo>
                    <a:pt x="1459" y="7668"/>
                    <a:pt x="803" y="7045"/>
                    <a:pt x="951" y="5177"/>
                  </a:cubicBezTo>
                  <a:cubicBezTo>
                    <a:pt x="1098" y="3292"/>
                    <a:pt x="1918" y="1505"/>
                    <a:pt x="1180" y="374"/>
                  </a:cubicBezTo>
                  <a:cubicBezTo>
                    <a:pt x="1180" y="374"/>
                    <a:pt x="938" y="0"/>
                    <a:pt x="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2"/>
            <p:cNvSpPr/>
            <p:nvPr/>
          </p:nvSpPr>
          <p:spPr>
            <a:xfrm>
              <a:off x="2290300" y="3474500"/>
              <a:ext cx="213525" cy="254625"/>
            </a:xfrm>
            <a:custGeom>
              <a:rect b="b" l="l" r="r" t="t"/>
              <a:pathLst>
                <a:path extrusionOk="0" h="10185" w="8541">
                  <a:moveTo>
                    <a:pt x="2249" y="0"/>
                  </a:moveTo>
                  <a:cubicBezTo>
                    <a:pt x="1350" y="0"/>
                    <a:pt x="510" y="459"/>
                    <a:pt x="296" y="1169"/>
                  </a:cubicBezTo>
                  <a:cubicBezTo>
                    <a:pt x="1" y="1972"/>
                    <a:pt x="411" y="2677"/>
                    <a:pt x="820" y="2890"/>
                  </a:cubicBezTo>
                  <a:cubicBezTo>
                    <a:pt x="1040" y="3042"/>
                    <a:pt x="1298" y="3107"/>
                    <a:pt x="1552" y="3107"/>
                  </a:cubicBezTo>
                  <a:cubicBezTo>
                    <a:pt x="2093" y="3107"/>
                    <a:pt x="2616" y="2811"/>
                    <a:pt x="2705" y="2431"/>
                  </a:cubicBezTo>
                  <a:cubicBezTo>
                    <a:pt x="2849" y="2042"/>
                    <a:pt x="2551" y="1654"/>
                    <a:pt x="2165" y="1654"/>
                  </a:cubicBezTo>
                  <a:cubicBezTo>
                    <a:pt x="2111" y="1654"/>
                    <a:pt x="2056" y="1661"/>
                    <a:pt x="2001" y="1677"/>
                  </a:cubicBezTo>
                  <a:cubicBezTo>
                    <a:pt x="1673" y="1743"/>
                    <a:pt x="1476" y="2087"/>
                    <a:pt x="1607" y="2382"/>
                  </a:cubicBezTo>
                  <a:cubicBezTo>
                    <a:pt x="1678" y="2631"/>
                    <a:pt x="1939" y="2666"/>
                    <a:pt x="2077" y="2666"/>
                  </a:cubicBezTo>
                  <a:cubicBezTo>
                    <a:pt x="2129" y="2666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099" y="2838"/>
                    <a:pt x="1880" y="2967"/>
                    <a:pt x="1618" y="2967"/>
                  </a:cubicBezTo>
                  <a:cubicBezTo>
                    <a:pt x="1420" y="2967"/>
                    <a:pt x="1198" y="2893"/>
                    <a:pt x="1001" y="2710"/>
                  </a:cubicBezTo>
                  <a:cubicBezTo>
                    <a:pt x="574" y="2333"/>
                    <a:pt x="476" y="1087"/>
                    <a:pt x="1197" y="513"/>
                  </a:cubicBezTo>
                  <a:cubicBezTo>
                    <a:pt x="1522" y="278"/>
                    <a:pt x="1912" y="148"/>
                    <a:pt x="2309" y="148"/>
                  </a:cubicBezTo>
                  <a:cubicBezTo>
                    <a:pt x="2354" y="148"/>
                    <a:pt x="2398" y="149"/>
                    <a:pt x="2443" y="153"/>
                  </a:cubicBezTo>
                  <a:cubicBezTo>
                    <a:pt x="2574" y="153"/>
                    <a:pt x="2705" y="186"/>
                    <a:pt x="2836" y="218"/>
                  </a:cubicBezTo>
                  <a:cubicBezTo>
                    <a:pt x="3935" y="464"/>
                    <a:pt x="4656" y="1644"/>
                    <a:pt x="4885" y="2874"/>
                  </a:cubicBezTo>
                  <a:cubicBezTo>
                    <a:pt x="5115" y="4103"/>
                    <a:pt x="4885" y="5365"/>
                    <a:pt x="4951" y="6496"/>
                  </a:cubicBezTo>
                  <a:cubicBezTo>
                    <a:pt x="4902" y="7512"/>
                    <a:pt x="5312" y="8496"/>
                    <a:pt x="6049" y="9201"/>
                  </a:cubicBezTo>
                  <a:cubicBezTo>
                    <a:pt x="6738" y="9807"/>
                    <a:pt x="7623" y="10151"/>
                    <a:pt x="8541" y="10184"/>
                  </a:cubicBezTo>
                  <a:cubicBezTo>
                    <a:pt x="7639" y="10119"/>
                    <a:pt x="6770" y="9758"/>
                    <a:pt x="6098" y="9135"/>
                  </a:cubicBezTo>
                  <a:cubicBezTo>
                    <a:pt x="5394" y="8447"/>
                    <a:pt x="5017" y="7480"/>
                    <a:pt x="5082" y="6480"/>
                  </a:cubicBezTo>
                  <a:cubicBezTo>
                    <a:pt x="5033" y="5382"/>
                    <a:pt x="5279" y="4136"/>
                    <a:pt x="5033" y="2841"/>
                  </a:cubicBezTo>
                  <a:cubicBezTo>
                    <a:pt x="4803" y="1579"/>
                    <a:pt x="4049" y="317"/>
                    <a:pt x="2853" y="71"/>
                  </a:cubicBezTo>
                  <a:cubicBezTo>
                    <a:pt x="2653" y="23"/>
                    <a:pt x="2449" y="0"/>
                    <a:pt x="22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2"/>
            <p:cNvSpPr/>
            <p:nvPr/>
          </p:nvSpPr>
          <p:spPr>
            <a:xfrm>
              <a:off x="2339475" y="3510075"/>
              <a:ext cx="62725" cy="52850"/>
            </a:xfrm>
            <a:custGeom>
              <a:rect b="b" l="l" r="r" t="t"/>
              <a:pathLst>
                <a:path extrusionOk="0" h="2114" w="2509">
                  <a:moveTo>
                    <a:pt x="1819" y="1"/>
                  </a:moveTo>
                  <a:cubicBezTo>
                    <a:pt x="1338" y="1"/>
                    <a:pt x="1036" y="400"/>
                    <a:pt x="935" y="1090"/>
                  </a:cubicBezTo>
                  <a:cubicBezTo>
                    <a:pt x="856" y="1735"/>
                    <a:pt x="301" y="1799"/>
                    <a:pt x="86" y="1799"/>
                  </a:cubicBezTo>
                  <a:cubicBezTo>
                    <a:pt x="33" y="1799"/>
                    <a:pt x="1" y="1795"/>
                    <a:pt x="1" y="1795"/>
                  </a:cubicBezTo>
                  <a:lnTo>
                    <a:pt x="1" y="1795"/>
                  </a:lnTo>
                  <a:cubicBezTo>
                    <a:pt x="131" y="1860"/>
                    <a:pt x="709" y="2113"/>
                    <a:pt x="1241" y="2113"/>
                  </a:cubicBezTo>
                  <a:cubicBezTo>
                    <a:pt x="1511" y="2113"/>
                    <a:pt x="1769" y="2048"/>
                    <a:pt x="1951" y="1860"/>
                  </a:cubicBezTo>
                  <a:cubicBezTo>
                    <a:pt x="2509" y="1320"/>
                    <a:pt x="2132" y="615"/>
                    <a:pt x="1968" y="385"/>
                  </a:cubicBezTo>
                  <a:cubicBezTo>
                    <a:pt x="1869" y="271"/>
                    <a:pt x="1902" y="107"/>
                    <a:pt x="2033" y="25"/>
                  </a:cubicBezTo>
                  <a:cubicBezTo>
                    <a:pt x="1958" y="8"/>
                    <a:pt x="1887" y="1"/>
                    <a:pt x="1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2"/>
            <p:cNvSpPr/>
            <p:nvPr/>
          </p:nvSpPr>
          <p:spPr>
            <a:xfrm>
              <a:off x="2278025" y="3513950"/>
              <a:ext cx="120900" cy="136900"/>
            </a:xfrm>
            <a:custGeom>
              <a:rect b="b" l="l" r="r" t="t"/>
              <a:pathLst>
                <a:path extrusionOk="0" h="5476" w="4836">
                  <a:moveTo>
                    <a:pt x="475" y="1"/>
                  </a:moveTo>
                  <a:lnTo>
                    <a:pt x="475" y="1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2" y="3716"/>
                    <a:pt x="2128" y="3794"/>
                    <a:pt x="2453" y="3794"/>
                  </a:cubicBezTo>
                  <a:cubicBezTo>
                    <a:pt x="2549" y="3794"/>
                    <a:pt x="2606" y="3787"/>
                    <a:pt x="2606" y="3787"/>
                  </a:cubicBezTo>
                  <a:cubicBezTo>
                    <a:pt x="2344" y="3705"/>
                    <a:pt x="2295" y="3377"/>
                    <a:pt x="2475" y="3148"/>
                  </a:cubicBezTo>
                  <a:cubicBezTo>
                    <a:pt x="2639" y="2984"/>
                    <a:pt x="2606" y="2722"/>
                    <a:pt x="2426" y="2607"/>
                  </a:cubicBezTo>
                  <a:cubicBezTo>
                    <a:pt x="2295" y="2558"/>
                    <a:pt x="2033" y="2345"/>
                    <a:pt x="2262" y="2197"/>
                  </a:cubicBezTo>
                  <a:cubicBezTo>
                    <a:pt x="2286" y="2182"/>
                    <a:pt x="2313" y="2175"/>
                    <a:pt x="2342" y="2175"/>
                  </a:cubicBezTo>
                  <a:cubicBezTo>
                    <a:pt x="2569" y="2175"/>
                    <a:pt x="2912" y="2607"/>
                    <a:pt x="2869" y="3115"/>
                  </a:cubicBezTo>
                  <a:cubicBezTo>
                    <a:pt x="2819" y="3705"/>
                    <a:pt x="3082" y="3869"/>
                    <a:pt x="3491" y="4148"/>
                  </a:cubicBezTo>
                  <a:cubicBezTo>
                    <a:pt x="3885" y="4426"/>
                    <a:pt x="3639" y="4951"/>
                    <a:pt x="3639" y="4951"/>
                  </a:cubicBezTo>
                  <a:cubicBezTo>
                    <a:pt x="4360" y="4541"/>
                    <a:pt x="4196" y="3869"/>
                    <a:pt x="4114" y="3722"/>
                  </a:cubicBezTo>
                  <a:cubicBezTo>
                    <a:pt x="4032" y="3574"/>
                    <a:pt x="3836" y="3312"/>
                    <a:pt x="4065" y="3213"/>
                  </a:cubicBezTo>
                  <a:cubicBezTo>
                    <a:pt x="4078" y="3208"/>
                    <a:pt x="4091" y="3205"/>
                    <a:pt x="4104" y="3205"/>
                  </a:cubicBezTo>
                  <a:cubicBezTo>
                    <a:pt x="4306" y="3205"/>
                    <a:pt x="4392" y="3926"/>
                    <a:pt x="4377" y="4574"/>
                  </a:cubicBezTo>
                  <a:cubicBezTo>
                    <a:pt x="4344" y="4935"/>
                    <a:pt x="4524" y="5279"/>
                    <a:pt x="4835" y="5475"/>
                  </a:cubicBezTo>
                  <a:cubicBezTo>
                    <a:pt x="4704" y="5148"/>
                    <a:pt x="4639" y="4803"/>
                    <a:pt x="4655" y="4459"/>
                  </a:cubicBezTo>
                  <a:cubicBezTo>
                    <a:pt x="4639" y="3935"/>
                    <a:pt x="4737" y="3017"/>
                    <a:pt x="3836" y="2410"/>
                  </a:cubicBezTo>
                  <a:cubicBezTo>
                    <a:pt x="2918" y="1787"/>
                    <a:pt x="1819" y="2050"/>
                    <a:pt x="1033" y="1492"/>
                  </a:cubicBezTo>
                  <a:cubicBezTo>
                    <a:pt x="557" y="1148"/>
                    <a:pt x="344" y="558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2"/>
            <p:cNvSpPr/>
            <p:nvPr/>
          </p:nvSpPr>
          <p:spPr>
            <a:xfrm>
              <a:off x="2238675" y="3475325"/>
              <a:ext cx="73775" cy="48825"/>
            </a:xfrm>
            <a:custGeom>
              <a:rect b="b" l="l" r="r" t="t"/>
              <a:pathLst>
                <a:path extrusionOk="0" h="1953" w="2951">
                  <a:moveTo>
                    <a:pt x="2025" y="1"/>
                  </a:moveTo>
                  <a:cubicBezTo>
                    <a:pt x="320" y="1"/>
                    <a:pt x="296" y="1082"/>
                    <a:pt x="296" y="1365"/>
                  </a:cubicBezTo>
                  <a:cubicBezTo>
                    <a:pt x="296" y="1562"/>
                    <a:pt x="164" y="1726"/>
                    <a:pt x="0" y="1792"/>
                  </a:cubicBezTo>
                  <a:cubicBezTo>
                    <a:pt x="268" y="1904"/>
                    <a:pt x="502" y="1953"/>
                    <a:pt x="708" y="1953"/>
                  </a:cubicBezTo>
                  <a:cubicBezTo>
                    <a:pt x="1459" y="1953"/>
                    <a:pt x="1827" y="1307"/>
                    <a:pt x="2033" y="792"/>
                  </a:cubicBezTo>
                  <a:cubicBezTo>
                    <a:pt x="2181" y="415"/>
                    <a:pt x="2541" y="136"/>
                    <a:pt x="2951" y="87"/>
                  </a:cubicBezTo>
                  <a:cubicBezTo>
                    <a:pt x="2597" y="27"/>
                    <a:pt x="2290" y="1"/>
                    <a:pt x="20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2"/>
            <p:cNvSpPr/>
            <p:nvPr/>
          </p:nvSpPr>
          <p:spPr>
            <a:xfrm>
              <a:off x="2209575" y="3474675"/>
              <a:ext cx="36500" cy="28550"/>
            </a:xfrm>
            <a:custGeom>
              <a:rect b="b" l="l" r="r" t="t"/>
              <a:pathLst>
                <a:path extrusionOk="0" h="1142" w="1460">
                  <a:moveTo>
                    <a:pt x="492" y="0"/>
                  </a:moveTo>
                  <a:cubicBezTo>
                    <a:pt x="444" y="0"/>
                    <a:pt x="394" y="10"/>
                    <a:pt x="345" y="31"/>
                  </a:cubicBezTo>
                  <a:cubicBezTo>
                    <a:pt x="115" y="146"/>
                    <a:pt x="1" y="424"/>
                    <a:pt x="115" y="670"/>
                  </a:cubicBezTo>
                  <a:cubicBezTo>
                    <a:pt x="197" y="867"/>
                    <a:pt x="361" y="1031"/>
                    <a:pt x="591" y="1096"/>
                  </a:cubicBezTo>
                  <a:cubicBezTo>
                    <a:pt x="669" y="1127"/>
                    <a:pt x="751" y="1141"/>
                    <a:pt x="834" y="1141"/>
                  </a:cubicBezTo>
                  <a:cubicBezTo>
                    <a:pt x="975" y="1141"/>
                    <a:pt x="1116" y="1098"/>
                    <a:pt x="1230" y="1014"/>
                  </a:cubicBezTo>
                  <a:cubicBezTo>
                    <a:pt x="1378" y="883"/>
                    <a:pt x="1460" y="703"/>
                    <a:pt x="1460" y="506"/>
                  </a:cubicBezTo>
                  <a:lnTo>
                    <a:pt x="1460" y="506"/>
                  </a:lnTo>
                  <a:cubicBezTo>
                    <a:pt x="1459" y="506"/>
                    <a:pt x="1140" y="902"/>
                    <a:pt x="780" y="902"/>
                  </a:cubicBezTo>
                  <a:cubicBezTo>
                    <a:pt x="766" y="902"/>
                    <a:pt x="752" y="901"/>
                    <a:pt x="738" y="900"/>
                  </a:cubicBezTo>
                  <a:cubicBezTo>
                    <a:pt x="165" y="851"/>
                    <a:pt x="83" y="260"/>
                    <a:pt x="345" y="113"/>
                  </a:cubicBezTo>
                  <a:cubicBezTo>
                    <a:pt x="389" y="86"/>
                    <a:pt x="436" y="74"/>
                    <a:pt x="482" y="74"/>
                  </a:cubicBezTo>
                  <a:cubicBezTo>
                    <a:pt x="604" y="74"/>
                    <a:pt x="714" y="162"/>
                    <a:pt x="738" y="293"/>
                  </a:cubicBezTo>
                  <a:cubicBezTo>
                    <a:pt x="749" y="401"/>
                    <a:pt x="668" y="466"/>
                    <a:pt x="616" y="466"/>
                  </a:cubicBezTo>
                  <a:cubicBezTo>
                    <a:pt x="588" y="466"/>
                    <a:pt x="569" y="448"/>
                    <a:pt x="574" y="408"/>
                  </a:cubicBezTo>
                  <a:cubicBezTo>
                    <a:pt x="587" y="334"/>
                    <a:pt x="553" y="270"/>
                    <a:pt x="480" y="270"/>
                  </a:cubicBezTo>
                  <a:cubicBezTo>
                    <a:pt x="456" y="270"/>
                    <a:pt x="427" y="277"/>
                    <a:pt x="394" y="293"/>
                  </a:cubicBezTo>
                  <a:cubicBezTo>
                    <a:pt x="279" y="359"/>
                    <a:pt x="394" y="539"/>
                    <a:pt x="394" y="539"/>
                  </a:cubicBezTo>
                  <a:cubicBezTo>
                    <a:pt x="446" y="577"/>
                    <a:pt x="505" y="594"/>
                    <a:pt x="563" y="594"/>
                  </a:cubicBezTo>
                  <a:cubicBezTo>
                    <a:pt x="704" y="594"/>
                    <a:pt x="837" y="489"/>
                    <a:pt x="837" y="326"/>
                  </a:cubicBezTo>
                  <a:cubicBezTo>
                    <a:pt x="824" y="133"/>
                    <a:pt x="669" y="0"/>
                    <a:pt x="4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2"/>
            <p:cNvSpPr/>
            <p:nvPr/>
          </p:nvSpPr>
          <p:spPr>
            <a:xfrm>
              <a:off x="2713625" y="3655700"/>
              <a:ext cx="99600" cy="218900"/>
            </a:xfrm>
            <a:custGeom>
              <a:rect b="b" l="l" r="r" t="t"/>
              <a:pathLst>
                <a:path extrusionOk="0" h="8756" w="3984">
                  <a:moveTo>
                    <a:pt x="1924" y="1"/>
                  </a:moveTo>
                  <a:cubicBezTo>
                    <a:pt x="1769" y="1"/>
                    <a:pt x="1613" y="23"/>
                    <a:pt x="1459" y="68"/>
                  </a:cubicBezTo>
                  <a:cubicBezTo>
                    <a:pt x="688" y="264"/>
                    <a:pt x="131" y="920"/>
                    <a:pt x="82" y="1707"/>
                  </a:cubicBezTo>
                  <a:cubicBezTo>
                    <a:pt x="0" y="2494"/>
                    <a:pt x="410" y="3297"/>
                    <a:pt x="1016" y="3854"/>
                  </a:cubicBezTo>
                  <a:cubicBezTo>
                    <a:pt x="1606" y="4444"/>
                    <a:pt x="2360" y="4723"/>
                    <a:pt x="2901" y="5215"/>
                  </a:cubicBezTo>
                  <a:cubicBezTo>
                    <a:pt x="3442" y="5690"/>
                    <a:pt x="3770" y="6362"/>
                    <a:pt x="3819" y="7067"/>
                  </a:cubicBezTo>
                  <a:cubicBezTo>
                    <a:pt x="3852" y="7722"/>
                    <a:pt x="3508" y="8411"/>
                    <a:pt x="2918" y="8575"/>
                  </a:cubicBezTo>
                  <a:cubicBezTo>
                    <a:pt x="2785" y="8624"/>
                    <a:pt x="2650" y="8647"/>
                    <a:pt x="2519" y="8647"/>
                  </a:cubicBezTo>
                  <a:cubicBezTo>
                    <a:pt x="2081" y="8647"/>
                    <a:pt x="1683" y="8392"/>
                    <a:pt x="1557" y="8001"/>
                  </a:cubicBezTo>
                  <a:cubicBezTo>
                    <a:pt x="1344" y="7559"/>
                    <a:pt x="1541" y="7034"/>
                    <a:pt x="2000" y="6854"/>
                  </a:cubicBezTo>
                  <a:cubicBezTo>
                    <a:pt x="2082" y="6821"/>
                    <a:pt x="2180" y="6805"/>
                    <a:pt x="2262" y="6805"/>
                  </a:cubicBezTo>
                  <a:cubicBezTo>
                    <a:pt x="2262" y="6805"/>
                    <a:pt x="2292" y="6801"/>
                    <a:pt x="2339" y="6801"/>
                  </a:cubicBezTo>
                  <a:cubicBezTo>
                    <a:pt x="2479" y="6801"/>
                    <a:pt x="2774" y="6829"/>
                    <a:pt x="2885" y="7050"/>
                  </a:cubicBezTo>
                  <a:cubicBezTo>
                    <a:pt x="2885" y="7050"/>
                    <a:pt x="2902" y="7085"/>
                    <a:pt x="2880" y="7085"/>
                  </a:cubicBezTo>
                  <a:cubicBezTo>
                    <a:pt x="2872" y="7085"/>
                    <a:pt x="2858" y="7080"/>
                    <a:pt x="2836" y="7067"/>
                  </a:cubicBezTo>
                  <a:cubicBezTo>
                    <a:pt x="2767" y="7033"/>
                    <a:pt x="2693" y="7016"/>
                    <a:pt x="2620" y="7016"/>
                  </a:cubicBezTo>
                  <a:cubicBezTo>
                    <a:pt x="2516" y="7016"/>
                    <a:pt x="2414" y="7049"/>
                    <a:pt x="2328" y="7116"/>
                  </a:cubicBezTo>
                  <a:cubicBezTo>
                    <a:pt x="2082" y="7362"/>
                    <a:pt x="2131" y="7788"/>
                    <a:pt x="2442" y="7936"/>
                  </a:cubicBezTo>
                  <a:cubicBezTo>
                    <a:pt x="2529" y="7979"/>
                    <a:pt x="2619" y="8000"/>
                    <a:pt x="2706" y="8000"/>
                  </a:cubicBezTo>
                  <a:cubicBezTo>
                    <a:pt x="3014" y="8000"/>
                    <a:pt x="3279" y="7733"/>
                    <a:pt x="3164" y="7247"/>
                  </a:cubicBezTo>
                  <a:cubicBezTo>
                    <a:pt x="3062" y="6913"/>
                    <a:pt x="2755" y="6695"/>
                    <a:pt x="2424" y="6695"/>
                  </a:cubicBezTo>
                  <a:cubicBezTo>
                    <a:pt x="2381" y="6695"/>
                    <a:pt x="2338" y="6699"/>
                    <a:pt x="2295" y="6706"/>
                  </a:cubicBezTo>
                  <a:cubicBezTo>
                    <a:pt x="2180" y="6706"/>
                    <a:pt x="2065" y="6739"/>
                    <a:pt x="1967" y="6788"/>
                  </a:cubicBezTo>
                  <a:cubicBezTo>
                    <a:pt x="1492" y="7018"/>
                    <a:pt x="1295" y="7559"/>
                    <a:pt x="1475" y="8034"/>
                  </a:cubicBezTo>
                  <a:cubicBezTo>
                    <a:pt x="1618" y="8461"/>
                    <a:pt x="2077" y="8755"/>
                    <a:pt x="2570" y="8755"/>
                  </a:cubicBezTo>
                  <a:cubicBezTo>
                    <a:pt x="2702" y="8755"/>
                    <a:pt x="2836" y="8734"/>
                    <a:pt x="2967" y="8690"/>
                  </a:cubicBezTo>
                  <a:cubicBezTo>
                    <a:pt x="3622" y="8509"/>
                    <a:pt x="3983" y="7772"/>
                    <a:pt x="3983" y="7050"/>
                  </a:cubicBezTo>
                  <a:cubicBezTo>
                    <a:pt x="3934" y="6296"/>
                    <a:pt x="3590" y="5592"/>
                    <a:pt x="3016" y="5100"/>
                  </a:cubicBezTo>
                  <a:cubicBezTo>
                    <a:pt x="2442" y="4559"/>
                    <a:pt x="1688" y="4280"/>
                    <a:pt x="1131" y="3723"/>
                  </a:cubicBezTo>
                  <a:cubicBezTo>
                    <a:pt x="574" y="3166"/>
                    <a:pt x="180" y="2444"/>
                    <a:pt x="246" y="1723"/>
                  </a:cubicBezTo>
                  <a:cubicBezTo>
                    <a:pt x="262" y="1264"/>
                    <a:pt x="475" y="838"/>
                    <a:pt x="820" y="559"/>
                  </a:cubicBezTo>
                  <a:cubicBezTo>
                    <a:pt x="983" y="445"/>
                    <a:pt x="1164" y="346"/>
                    <a:pt x="1360" y="297"/>
                  </a:cubicBezTo>
                  <a:cubicBezTo>
                    <a:pt x="1500" y="256"/>
                    <a:pt x="1647" y="236"/>
                    <a:pt x="1797" y="236"/>
                  </a:cubicBezTo>
                  <a:cubicBezTo>
                    <a:pt x="1946" y="236"/>
                    <a:pt x="2098" y="256"/>
                    <a:pt x="2246" y="297"/>
                  </a:cubicBezTo>
                  <a:cubicBezTo>
                    <a:pt x="3262" y="559"/>
                    <a:pt x="3590" y="1936"/>
                    <a:pt x="2901" y="2592"/>
                  </a:cubicBezTo>
                  <a:cubicBezTo>
                    <a:pt x="2770" y="2723"/>
                    <a:pt x="2590" y="2821"/>
                    <a:pt x="2393" y="2854"/>
                  </a:cubicBezTo>
                  <a:cubicBezTo>
                    <a:pt x="2332" y="2863"/>
                    <a:pt x="2273" y="2867"/>
                    <a:pt x="2218" y="2867"/>
                  </a:cubicBezTo>
                  <a:cubicBezTo>
                    <a:pt x="1757" y="2867"/>
                    <a:pt x="1513" y="2584"/>
                    <a:pt x="1557" y="2379"/>
                  </a:cubicBezTo>
                  <a:cubicBezTo>
                    <a:pt x="1557" y="2379"/>
                    <a:pt x="1557" y="2363"/>
                    <a:pt x="1623" y="2363"/>
                  </a:cubicBezTo>
                  <a:cubicBezTo>
                    <a:pt x="1633" y="2363"/>
                    <a:pt x="1653" y="2363"/>
                    <a:pt x="1679" y="2363"/>
                  </a:cubicBezTo>
                  <a:cubicBezTo>
                    <a:pt x="1818" y="2363"/>
                    <a:pt x="2138" y="2340"/>
                    <a:pt x="2262" y="2051"/>
                  </a:cubicBezTo>
                  <a:cubicBezTo>
                    <a:pt x="2382" y="1692"/>
                    <a:pt x="2091" y="1354"/>
                    <a:pt x="1758" y="1354"/>
                  </a:cubicBezTo>
                  <a:cubicBezTo>
                    <a:pt x="1681" y="1354"/>
                    <a:pt x="1601" y="1372"/>
                    <a:pt x="1524" y="1412"/>
                  </a:cubicBezTo>
                  <a:cubicBezTo>
                    <a:pt x="902" y="1789"/>
                    <a:pt x="1049" y="2740"/>
                    <a:pt x="1754" y="2903"/>
                  </a:cubicBezTo>
                  <a:cubicBezTo>
                    <a:pt x="1928" y="2984"/>
                    <a:pt x="2112" y="3022"/>
                    <a:pt x="2293" y="3022"/>
                  </a:cubicBezTo>
                  <a:cubicBezTo>
                    <a:pt x="2743" y="3022"/>
                    <a:pt x="3176" y="2788"/>
                    <a:pt x="3409" y="2379"/>
                  </a:cubicBezTo>
                  <a:cubicBezTo>
                    <a:pt x="3672" y="1822"/>
                    <a:pt x="3622" y="1182"/>
                    <a:pt x="3278" y="691"/>
                  </a:cubicBezTo>
                  <a:cubicBezTo>
                    <a:pt x="2950" y="248"/>
                    <a:pt x="2446" y="1"/>
                    <a:pt x="192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2"/>
            <p:cNvSpPr/>
            <p:nvPr/>
          </p:nvSpPr>
          <p:spPr>
            <a:xfrm>
              <a:off x="2768925" y="3738925"/>
              <a:ext cx="43050" cy="60275"/>
            </a:xfrm>
            <a:custGeom>
              <a:rect b="b" l="l" r="r" t="t"/>
              <a:pathLst>
                <a:path extrusionOk="0" h="2411" w="1722">
                  <a:moveTo>
                    <a:pt x="198" y="1"/>
                  </a:moveTo>
                  <a:cubicBezTo>
                    <a:pt x="214" y="148"/>
                    <a:pt x="181" y="312"/>
                    <a:pt x="116" y="460"/>
                  </a:cubicBezTo>
                  <a:cubicBezTo>
                    <a:pt x="1" y="853"/>
                    <a:pt x="329" y="1115"/>
                    <a:pt x="952" y="1394"/>
                  </a:cubicBezTo>
                  <a:cubicBezTo>
                    <a:pt x="1345" y="1591"/>
                    <a:pt x="1607" y="1968"/>
                    <a:pt x="1656" y="2410"/>
                  </a:cubicBezTo>
                  <a:cubicBezTo>
                    <a:pt x="1722" y="394"/>
                    <a:pt x="886" y="328"/>
                    <a:pt x="689" y="328"/>
                  </a:cubicBezTo>
                  <a:cubicBezTo>
                    <a:pt x="675" y="330"/>
                    <a:pt x="661" y="330"/>
                    <a:pt x="647" y="330"/>
                  </a:cubicBezTo>
                  <a:cubicBezTo>
                    <a:pt x="476" y="330"/>
                    <a:pt x="377" y="239"/>
                    <a:pt x="361" y="148"/>
                  </a:cubicBezTo>
                  <a:cubicBezTo>
                    <a:pt x="345" y="66"/>
                    <a:pt x="198" y="1"/>
                    <a:pt x="19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2"/>
            <p:cNvSpPr/>
            <p:nvPr/>
          </p:nvSpPr>
          <p:spPr>
            <a:xfrm>
              <a:off x="2634525" y="3560675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32"/>
                    <a:pt x="1230" y="312"/>
                    <a:pt x="1115" y="410"/>
                  </a:cubicBezTo>
                  <a:cubicBezTo>
                    <a:pt x="918" y="590"/>
                    <a:pt x="361" y="1213"/>
                    <a:pt x="754" y="1836"/>
                  </a:cubicBezTo>
                  <a:cubicBezTo>
                    <a:pt x="1197" y="2525"/>
                    <a:pt x="1787" y="2295"/>
                    <a:pt x="1984" y="2885"/>
                  </a:cubicBezTo>
                  <a:cubicBezTo>
                    <a:pt x="1984" y="2885"/>
                    <a:pt x="2066" y="3180"/>
                    <a:pt x="1869" y="3279"/>
                  </a:cubicBezTo>
                  <a:cubicBezTo>
                    <a:pt x="1838" y="3296"/>
                    <a:pt x="1807" y="3303"/>
                    <a:pt x="1779" y="3303"/>
                  </a:cubicBezTo>
                  <a:cubicBezTo>
                    <a:pt x="1642" y="3303"/>
                    <a:pt x="1541" y="3130"/>
                    <a:pt x="1541" y="2967"/>
                  </a:cubicBezTo>
                  <a:cubicBezTo>
                    <a:pt x="1476" y="2672"/>
                    <a:pt x="1230" y="2443"/>
                    <a:pt x="918" y="2394"/>
                  </a:cubicBezTo>
                  <a:cubicBezTo>
                    <a:pt x="542" y="2344"/>
                    <a:pt x="492" y="2230"/>
                    <a:pt x="492" y="2230"/>
                  </a:cubicBezTo>
                  <a:lnTo>
                    <a:pt x="492" y="2230"/>
                  </a:lnTo>
                  <a:cubicBezTo>
                    <a:pt x="541" y="2377"/>
                    <a:pt x="558" y="2525"/>
                    <a:pt x="525" y="2656"/>
                  </a:cubicBezTo>
                  <a:cubicBezTo>
                    <a:pt x="459" y="2803"/>
                    <a:pt x="164" y="3311"/>
                    <a:pt x="722" y="3688"/>
                  </a:cubicBezTo>
                  <a:cubicBezTo>
                    <a:pt x="1295" y="4065"/>
                    <a:pt x="1574" y="3869"/>
                    <a:pt x="1689" y="4508"/>
                  </a:cubicBezTo>
                  <a:cubicBezTo>
                    <a:pt x="1787" y="5147"/>
                    <a:pt x="1836" y="5918"/>
                    <a:pt x="2181" y="6245"/>
                  </a:cubicBezTo>
                  <a:cubicBezTo>
                    <a:pt x="2066" y="6180"/>
                    <a:pt x="1984" y="6082"/>
                    <a:pt x="1918" y="5967"/>
                  </a:cubicBezTo>
                  <a:cubicBezTo>
                    <a:pt x="1766" y="5632"/>
                    <a:pt x="1445" y="5439"/>
                    <a:pt x="1085" y="5439"/>
                  </a:cubicBezTo>
                  <a:cubicBezTo>
                    <a:pt x="1057" y="5439"/>
                    <a:pt x="1029" y="5440"/>
                    <a:pt x="1000" y="5442"/>
                  </a:cubicBezTo>
                  <a:cubicBezTo>
                    <a:pt x="978" y="5443"/>
                    <a:pt x="956" y="5443"/>
                    <a:pt x="935" y="5443"/>
                  </a:cubicBezTo>
                  <a:cubicBezTo>
                    <a:pt x="423" y="5443"/>
                    <a:pt x="375" y="5257"/>
                    <a:pt x="312" y="5131"/>
                  </a:cubicBezTo>
                  <a:lnTo>
                    <a:pt x="312" y="5131"/>
                  </a:lnTo>
                  <a:cubicBezTo>
                    <a:pt x="312" y="5131"/>
                    <a:pt x="1" y="6131"/>
                    <a:pt x="935" y="6622"/>
                  </a:cubicBezTo>
                  <a:cubicBezTo>
                    <a:pt x="1869" y="7114"/>
                    <a:pt x="1804" y="6737"/>
                    <a:pt x="3082" y="7803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3" y="8699"/>
                    <a:pt x="4283" y="8697"/>
                    <a:pt x="4253" y="8697"/>
                  </a:cubicBezTo>
                  <a:cubicBezTo>
                    <a:pt x="4076" y="8697"/>
                    <a:pt x="3918" y="8779"/>
                    <a:pt x="3820" y="8934"/>
                  </a:cubicBezTo>
                  <a:cubicBezTo>
                    <a:pt x="3623" y="9229"/>
                    <a:pt x="3721" y="9655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267" y="9573"/>
                    <a:pt x="4416" y="9673"/>
                    <a:pt x="4579" y="9673"/>
                  </a:cubicBezTo>
                  <a:cubicBezTo>
                    <a:pt x="4671" y="9673"/>
                    <a:pt x="4768" y="9641"/>
                    <a:pt x="4869" y="9540"/>
                  </a:cubicBezTo>
                  <a:cubicBezTo>
                    <a:pt x="4989" y="9427"/>
                    <a:pt x="5185" y="9329"/>
                    <a:pt x="5414" y="9329"/>
                  </a:cubicBezTo>
                  <a:cubicBezTo>
                    <a:pt x="5716" y="9329"/>
                    <a:pt x="6076" y="9500"/>
                    <a:pt x="6393" y="10032"/>
                  </a:cubicBezTo>
                  <a:cubicBezTo>
                    <a:pt x="6393" y="10032"/>
                    <a:pt x="6164" y="9229"/>
                    <a:pt x="4836" y="8704"/>
                  </a:cubicBezTo>
                  <a:cubicBezTo>
                    <a:pt x="3131" y="7983"/>
                    <a:pt x="2049" y="6278"/>
                    <a:pt x="2131" y="4426"/>
                  </a:cubicBezTo>
                  <a:cubicBezTo>
                    <a:pt x="2213" y="2197"/>
                    <a:pt x="3508" y="672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2"/>
            <p:cNvSpPr/>
            <p:nvPr/>
          </p:nvSpPr>
          <p:spPr>
            <a:xfrm>
              <a:off x="2680875" y="3496950"/>
              <a:ext cx="73325" cy="268650"/>
            </a:xfrm>
            <a:custGeom>
              <a:rect b="b" l="l" r="r" t="t"/>
              <a:pathLst>
                <a:path extrusionOk="0" h="10746" w="2933">
                  <a:moveTo>
                    <a:pt x="1307" y="0"/>
                  </a:moveTo>
                  <a:cubicBezTo>
                    <a:pt x="728" y="0"/>
                    <a:pt x="176" y="379"/>
                    <a:pt x="113" y="910"/>
                  </a:cubicBezTo>
                  <a:cubicBezTo>
                    <a:pt x="0" y="1443"/>
                    <a:pt x="412" y="1960"/>
                    <a:pt x="972" y="1960"/>
                  </a:cubicBezTo>
                  <a:cubicBezTo>
                    <a:pt x="981" y="1960"/>
                    <a:pt x="990" y="1960"/>
                    <a:pt x="999" y="1959"/>
                  </a:cubicBezTo>
                  <a:cubicBezTo>
                    <a:pt x="1012" y="1960"/>
                    <a:pt x="1026" y="1961"/>
                    <a:pt x="1040" y="1961"/>
                  </a:cubicBezTo>
                  <a:cubicBezTo>
                    <a:pt x="1570" y="1961"/>
                    <a:pt x="1846" y="1346"/>
                    <a:pt x="1654" y="1074"/>
                  </a:cubicBezTo>
                  <a:cubicBezTo>
                    <a:pt x="1572" y="956"/>
                    <a:pt x="1453" y="904"/>
                    <a:pt x="1335" y="904"/>
                  </a:cubicBezTo>
                  <a:cubicBezTo>
                    <a:pt x="1127" y="904"/>
                    <a:pt x="923" y="1068"/>
                    <a:pt x="933" y="1320"/>
                  </a:cubicBezTo>
                  <a:cubicBezTo>
                    <a:pt x="966" y="1648"/>
                    <a:pt x="1310" y="1615"/>
                    <a:pt x="1343" y="1664"/>
                  </a:cubicBezTo>
                  <a:cubicBezTo>
                    <a:pt x="1392" y="1697"/>
                    <a:pt x="1343" y="1763"/>
                    <a:pt x="1343" y="1763"/>
                  </a:cubicBezTo>
                  <a:cubicBezTo>
                    <a:pt x="1310" y="1828"/>
                    <a:pt x="1244" y="1877"/>
                    <a:pt x="1179" y="1894"/>
                  </a:cubicBezTo>
                  <a:lnTo>
                    <a:pt x="1113" y="1927"/>
                  </a:lnTo>
                  <a:lnTo>
                    <a:pt x="1097" y="1927"/>
                  </a:lnTo>
                  <a:cubicBezTo>
                    <a:pt x="1065" y="1930"/>
                    <a:pt x="1034" y="1932"/>
                    <a:pt x="1002" y="1932"/>
                  </a:cubicBezTo>
                  <a:cubicBezTo>
                    <a:pt x="487" y="1932"/>
                    <a:pt x="72" y="1436"/>
                    <a:pt x="195" y="910"/>
                  </a:cubicBezTo>
                  <a:cubicBezTo>
                    <a:pt x="267" y="439"/>
                    <a:pt x="761" y="122"/>
                    <a:pt x="1278" y="122"/>
                  </a:cubicBezTo>
                  <a:cubicBezTo>
                    <a:pt x="1588" y="122"/>
                    <a:pt x="1906" y="236"/>
                    <a:pt x="2146" y="500"/>
                  </a:cubicBezTo>
                  <a:cubicBezTo>
                    <a:pt x="2769" y="1222"/>
                    <a:pt x="2621" y="2435"/>
                    <a:pt x="2244" y="3451"/>
                  </a:cubicBezTo>
                  <a:cubicBezTo>
                    <a:pt x="1425" y="5467"/>
                    <a:pt x="540" y="7500"/>
                    <a:pt x="1162" y="8975"/>
                  </a:cubicBezTo>
                  <a:cubicBezTo>
                    <a:pt x="1425" y="9729"/>
                    <a:pt x="1982" y="10368"/>
                    <a:pt x="2687" y="10745"/>
                  </a:cubicBezTo>
                  <a:cubicBezTo>
                    <a:pt x="1998" y="10335"/>
                    <a:pt x="1490" y="9696"/>
                    <a:pt x="1228" y="8942"/>
                  </a:cubicBezTo>
                  <a:cubicBezTo>
                    <a:pt x="671" y="7516"/>
                    <a:pt x="1572" y="5549"/>
                    <a:pt x="2408" y="3500"/>
                  </a:cubicBezTo>
                  <a:cubicBezTo>
                    <a:pt x="2785" y="2484"/>
                    <a:pt x="2933" y="1238"/>
                    <a:pt x="2244" y="419"/>
                  </a:cubicBezTo>
                  <a:cubicBezTo>
                    <a:pt x="1981" y="125"/>
                    <a:pt x="1639" y="0"/>
                    <a:pt x="1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2"/>
            <p:cNvSpPr/>
            <p:nvPr/>
          </p:nvSpPr>
          <p:spPr>
            <a:xfrm>
              <a:off x="2743925" y="3486900"/>
              <a:ext cx="69300" cy="204100"/>
            </a:xfrm>
            <a:custGeom>
              <a:rect b="b" l="l" r="r" t="t"/>
              <a:pathLst>
                <a:path extrusionOk="0" h="8164" w="2772">
                  <a:moveTo>
                    <a:pt x="2083" y="1"/>
                  </a:moveTo>
                  <a:lnTo>
                    <a:pt x="2083" y="1"/>
                  </a:lnTo>
                  <a:cubicBezTo>
                    <a:pt x="2427" y="1116"/>
                    <a:pt x="968" y="1296"/>
                    <a:pt x="444" y="2919"/>
                  </a:cubicBezTo>
                  <a:cubicBezTo>
                    <a:pt x="1" y="4295"/>
                    <a:pt x="263" y="5230"/>
                    <a:pt x="1575" y="6148"/>
                  </a:cubicBezTo>
                  <a:cubicBezTo>
                    <a:pt x="2706" y="6951"/>
                    <a:pt x="2771" y="8016"/>
                    <a:pt x="2771" y="8164"/>
                  </a:cubicBezTo>
                  <a:cubicBezTo>
                    <a:pt x="2771" y="7656"/>
                    <a:pt x="2624" y="7164"/>
                    <a:pt x="2329" y="6771"/>
                  </a:cubicBezTo>
                  <a:cubicBezTo>
                    <a:pt x="2017" y="6328"/>
                    <a:pt x="1624" y="6082"/>
                    <a:pt x="1050" y="5574"/>
                  </a:cubicBezTo>
                  <a:cubicBezTo>
                    <a:pt x="870" y="5410"/>
                    <a:pt x="739" y="5213"/>
                    <a:pt x="657" y="4984"/>
                  </a:cubicBezTo>
                  <a:cubicBezTo>
                    <a:pt x="312" y="4148"/>
                    <a:pt x="968" y="3279"/>
                    <a:pt x="1312" y="2902"/>
                  </a:cubicBezTo>
                  <a:cubicBezTo>
                    <a:pt x="1722" y="2460"/>
                    <a:pt x="2427" y="1968"/>
                    <a:pt x="2574" y="1083"/>
                  </a:cubicBezTo>
                  <a:cubicBezTo>
                    <a:pt x="2706" y="198"/>
                    <a:pt x="2083" y="1"/>
                    <a:pt x="20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2"/>
            <p:cNvSpPr/>
            <p:nvPr/>
          </p:nvSpPr>
          <p:spPr>
            <a:xfrm>
              <a:off x="2668725" y="3251000"/>
              <a:ext cx="60900" cy="136775"/>
            </a:xfrm>
            <a:custGeom>
              <a:rect b="b" l="l" r="r" t="t"/>
              <a:pathLst>
                <a:path extrusionOk="0" h="5471" w="2436">
                  <a:moveTo>
                    <a:pt x="1006" y="0"/>
                  </a:moveTo>
                  <a:cubicBezTo>
                    <a:pt x="647" y="0"/>
                    <a:pt x="1" y="565"/>
                    <a:pt x="288" y="2438"/>
                  </a:cubicBezTo>
                  <a:cubicBezTo>
                    <a:pt x="616" y="4470"/>
                    <a:pt x="2173" y="5421"/>
                    <a:pt x="2435" y="5470"/>
                  </a:cubicBezTo>
                  <a:cubicBezTo>
                    <a:pt x="2435" y="5470"/>
                    <a:pt x="911" y="4487"/>
                    <a:pt x="780" y="2815"/>
                  </a:cubicBezTo>
                  <a:cubicBezTo>
                    <a:pt x="649" y="1143"/>
                    <a:pt x="1157" y="1094"/>
                    <a:pt x="1321" y="733"/>
                  </a:cubicBezTo>
                  <a:cubicBezTo>
                    <a:pt x="1485" y="373"/>
                    <a:pt x="1403" y="110"/>
                    <a:pt x="1091" y="12"/>
                  </a:cubicBezTo>
                  <a:cubicBezTo>
                    <a:pt x="1065" y="4"/>
                    <a:pt x="1037" y="0"/>
                    <a:pt x="10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2"/>
            <p:cNvSpPr/>
            <p:nvPr/>
          </p:nvSpPr>
          <p:spPr>
            <a:xfrm>
              <a:off x="2641900" y="3213700"/>
              <a:ext cx="131575" cy="177750"/>
            </a:xfrm>
            <a:custGeom>
              <a:rect b="b" l="l" r="r" t="t"/>
              <a:pathLst>
                <a:path extrusionOk="0" h="7110" w="5263">
                  <a:moveTo>
                    <a:pt x="3586" y="1"/>
                  </a:moveTo>
                  <a:cubicBezTo>
                    <a:pt x="3373" y="1"/>
                    <a:pt x="3173" y="27"/>
                    <a:pt x="3000" y="62"/>
                  </a:cubicBezTo>
                  <a:cubicBezTo>
                    <a:pt x="2574" y="127"/>
                    <a:pt x="2164" y="307"/>
                    <a:pt x="1820" y="553"/>
                  </a:cubicBezTo>
                  <a:cubicBezTo>
                    <a:pt x="1" y="1930"/>
                    <a:pt x="328" y="4291"/>
                    <a:pt x="869" y="5438"/>
                  </a:cubicBezTo>
                  <a:cubicBezTo>
                    <a:pt x="1164" y="6110"/>
                    <a:pt x="1640" y="6684"/>
                    <a:pt x="2263" y="7110"/>
                  </a:cubicBezTo>
                  <a:cubicBezTo>
                    <a:pt x="1672" y="6667"/>
                    <a:pt x="1213" y="6077"/>
                    <a:pt x="935" y="5405"/>
                  </a:cubicBezTo>
                  <a:cubicBezTo>
                    <a:pt x="443" y="4241"/>
                    <a:pt x="197" y="1979"/>
                    <a:pt x="1918" y="684"/>
                  </a:cubicBezTo>
                  <a:cubicBezTo>
                    <a:pt x="2344" y="376"/>
                    <a:pt x="2901" y="183"/>
                    <a:pt x="3415" y="183"/>
                  </a:cubicBezTo>
                  <a:cubicBezTo>
                    <a:pt x="3832" y="183"/>
                    <a:pt x="4221" y="309"/>
                    <a:pt x="4492" y="602"/>
                  </a:cubicBezTo>
                  <a:cubicBezTo>
                    <a:pt x="5138" y="1248"/>
                    <a:pt x="4654" y="2292"/>
                    <a:pt x="3966" y="2292"/>
                  </a:cubicBezTo>
                  <a:cubicBezTo>
                    <a:pt x="3956" y="2292"/>
                    <a:pt x="3945" y="2291"/>
                    <a:pt x="3934" y="2291"/>
                  </a:cubicBezTo>
                  <a:cubicBezTo>
                    <a:pt x="3904" y="2294"/>
                    <a:pt x="3875" y="2296"/>
                    <a:pt x="3845" y="2296"/>
                  </a:cubicBezTo>
                  <a:cubicBezTo>
                    <a:pt x="3581" y="2296"/>
                    <a:pt x="3329" y="2167"/>
                    <a:pt x="3197" y="1947"/>
                  </a:cubicBezTo>
                  <a:cubicBezTo>
                    <a:pt x="3131" y="1832"/>
                    <a:pt x="3115" y="1701"/>
                    <a:pt x="3131" y="1586"/>
                  </a:cubicBezTo>
                  <a:cubicBezTo>
                    <a:pt x="3151" y="1329"/>
                    <a:pt x="3230" y="1251"/>
                    <a:pt x="3283" y="1251"/>
                  </a:cubicBezTo>
                  <a:cubicBezTo>
                    <a:pt x="3318" y="1251"/>
                    <a:pt x="3341" y="1285"/>
                    <a:pt x="3328" y="1324"/>
                  </a:cubicBezTo>
                  <a:cubicBezTo>
                    <a:pt x="3298" y="1575"/>
                    <a:pt x="3496" y="1773"/>
                    <a:pt x="3727" y="1773"/>
                  </a:cubicBezTo>
                  <a:cubicBezTo>
                    <a:pt x="3752" y="1773"/>
                    <a:pt x="3778" y="1771"/>
                    <a:pt x="3803" y="1766"/>
                  </a:cubicBezTo>
                  <a:cubicBezTo>
                    <a:pt x="4213" y="1701"/>
                    <a:pt x="4311" y="1160"/>
                    <a:pt x="3951" y="947"/>
                  </a:cubicBezTo>
                  <a:cubicBezTo>
                    <a:pt x="3860" y="901"/>
                    <a:pt x="3764" y="880"/>
                    <a:pt x="3671" y="880"/>
                  </a:cubicBezTo>
                  <a:cubicBezTo>
                    <a:pt x="3359" y="880"/>
                    <a:pt x="3067" y="1111"/>
                    <a:pt x="3017" y="1438"/>
                  </a:cubicBezTo>
                  <a:cubicBezTo>
                    <a:pt x="2967" y="1783"/>
                    <a:pt x="3131" y="2110"/>
                    <a:pt x="3426" y="2258"/>
                  </a:cubicBezTo>
                  <a:lnTo>
                    <a:pt x="3443" y="2274"/>
                  </a:lnTo>
                  <a:lnTo>
                    <a:pt x="3459" y="2274"/>
                  </a:lnTo>
                  <a:cubicBezTo>
                    <a:pt x="3557" y="2324"/>
                    <a:pt x="3656" y="2356"/>
                    <a:pt x="3771" y="2389"/>
                  </a:cubicBezTo>
                  <a:cubicBezTo>
                    <a:pt x="3864" y="2411"/>
                    <a:pt x="3957" y="2421"/>
                    <a:pt x="4048" y="2421"/>
                  </a:cubicBezTo>
                  <a:cubicBezTo>
                    <a:pt x="4647" y="2421"/>
                    <a:pt x="5172" y="1983"/>
                    <a:pt x="5229" y="1471"/>
                  </a:cubicBezTo>
                  <a:cubicBezTo>
                    <a:pt x="5262" y="1061"/>
                    <a:pt x="5115" y="652"/>
                    <a:pt x="4787" y="389"/>
                  </a:cubicBezTo>
                  <a:cubicBezTo>
                    <a:pt x="4414" y="91"/>
                    <a:pt x="3979" y="1"/>
                    <a:pt x="358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2"/>
            <p:cNvSpPr/>
            <p:nvPr/>
          </p:nvSpPr>
          <p:spPr>
            <a:xfrm>
              <a:off x="2613625" y="3075900"/>
              <a:ext cx="129925" cy="205325"/>
            </a:xfrm>
            <a:custGeom>
              <a:rect b="b" l="l" r="r" t="t"/>
              <a:pathLst>
                <a:path extrusionOk="0" h="8213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80" y="623"/>
                    <a:pt x="3803" y="853"/>
                  </a:cubicBezTo>
                  <a:cubicBezTo>
                    <a:pt x="3410" y="1066"/>
                    <a:pt x="2836" y="1541"/>
                    <a:pt x="3426" y="2082"/>
                  </a:cubicBezTo>
                  <a:cubicBezTo>
                    <a:pt x="4033" y="2607"/>
                    <a:pt x="4197" y="3344"/>
                    <a:pt x="3689" y="4082"/>
                  </a:cubicBezTo>
                  <a:cubicBezTo>
                    <a:pt x="3689" y="4082"/>
                    <a:pt x="3984" y="2984"/>
                    <a:pt x="3246" y="2492"/>
                  </a:cubicBezTo>
                  <a:cubicBezTo>
                    <a:pt x="3050" y="2364"/>
                    <a:pt x="2889" y="2329"/>
                    <a:pt x="2772" y="2329"/>
                  </a:cubicBezTo>
                  <a:cubicBezTo>
                    <a:pt x="2634" y="2329"/>
                    <a:pt x="2558" y="2377"/>
                    <a:pt x="2558" y="2377"/>
                  </a:cubicBezTo>
                  <a:cubicBezTo>
                    <a:pt x="2623" y="2508"/>
                    <a:pt x="2656" y="2656"/>
                    <a:pt x="2672" y="2803"/>
                  </a:cubicBezTo>
                  <a:cubicBezTo>
                    <a:pt x="2689" y="3017"/>
                    <a:pt x="2213" y="3377"/>
                    <a:pt x="2558" y="3771"/>
                  </a:cubicBezTo>
                  <a:cubicBezTo>
                    <a:pt x="2902" y="4164"/>
                    <a:pt x="3148" y="4951"/>
                    <a:pt x="1935" y="5819"/>
                  </a:cubicBezTo>
                  <a:cubicBezTo>
                    <a:pt x="1935" y="5819"/>
                    <a:pt x="2558" y="4459"/>
                    <a:pt x="2197" y="3754"/>
                  </a:cubicBezTo>
                  <a:cubicBezTo>
                    <a:pt x="1820" y="3017"/>
                    <a:pt x="1377" y="3164"/>
                    <a:pt x="951" y="2574"/>
                  </a:cubicBezTo>
                  <a:cubicBezTo>
                    <a:pt x="951" y="2574"/>
                    <a:pt x="1" y="3098"/>
                    <a:pt x="738" y="4246"/>
                  </a:cubicBezTo>
                  <a:cubicBezTo>
                    <a:pt x="1607" y="5606"/>
                    <a:pt x="525" y="7295"/>
                    <a:pt x="1459" y="8213"/>
                  </a:cubicBezTo>
                  <a:cubicBezTo>
                    <a:pt x="1459" y="8213"/>
                    <a:pt x="1410" y="6868"/>
                    <a:pt x="2672" y="5623"/>
                  </a:cubicBezTo>
                  <a:cubicBezTo>
                    <a:pt x="3934" y="4393"/>
                    <a:pt x="5197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2"/>
            <p:cNvSpPr/>
            <p:nvPr/>
          </p:nvSpPr>
          <p:spPr>
            <a:xfrm>
              <a:off x="2727950" y="3050500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2591" y="0"/>
                  </a:moveTo>
                  <a:cubicBezTo>
                    <a:pt x="2541" y="279"/>
                    <a:pt x="2279" y="541"/>
                    <a:pt x="1623" y="820"/>
                  </a:cubicBezTo>
                  <a:cubicBezTo>
                    <a:pt x="984" y="1115"/>
                    <a:pt x="1214" y="1951"/>
                    <a:pt x="1279" y="2131"/>
                  </a:cubicBezTo>
                  <a:cubicBezTo>
                    <a:pt x="1342" y="2319"/>
                    <a:pt x="1390" y="2658"/>
                    <a:pt x="1207" y="2658"/>
                  </a:cubicBezTo>
                  <a:cubicBezTo>
                    <a:pt x="1199" y="2658"/>
                    <a:pt x="1190" y="2657"/>
                    <a:pt x="1181" y="2656"/>
                  </a:cubicBezTo>
                  <a:cubicBezTo>
                    <a:pt x="968" y="2623"/>
                    <a:pt x="1001" y="2508"/>
                    <a:pt x="1099" y="1836"/>
                  </a:cubicBezTo>
                  <a:cubicBezTo>
                    <a:pt x="1188" y="1316"/>
                    <a:pt x="845" y="1257"/>
                    <a:pt x="685" y="1257"/>
                  </a:cubicBezTo>
                  <a:cubicBezTo>
                    <a:pt x="638" y="1257"/>
                    <a:pt x="607" y="1262"/>
                    <a:pt x="607" y="1262"/>
                  </a:cubicBezTo>
                  <a:cubicBezTo>
                    <a:pt x="738" y="1426"/>
                    <a:pt x="738" y="1672"/>
                    <a:pt x="607" y="1836"/>
                  </a:cubicBezTo>
                  <a:cubicBezTo>
                    <a:pt x="345" y="2082"/>
                    <a:pt x="50" y="2361"/>
                    <a:pt x="312" y="3115"/>
                  </a:cubicBezTo>
                  <a:cubicBezTo>
                    <a:pt x="574" y="3852"/>
                    <a:pt x="1" y="4524"/>
                    <a:pt x="1" y="4524"/>
                  </a:cubicBezTo>
                  <a:cubicBezTo>
                    <a:pt x="3033" y="2017"/>
                    <a:pt x="2591" y="1"/>
                    <a:pt x="25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2"/>
            <p:cNvSpPr/>
            <p:nvPr/>
          </p:nvSpPr>
          <p:spPr>
            <a:xfrm>
              <a:off x="2577575" y="3265225"/>
              <a:ext cx="90175" cy="106575"/>
            </a:xfrm>
            <a:custGeom>
              <a:rect b="b" l="l" r="r" t="t"/>
              <a:pathLst>
                <a:path extrusionOk="0" h="4263" w="3607">
                  <a:moveTo>
                    <a:pt x="1885" y="0"/>
                  </a:moveTo>
                  <a:cubicBezTo>
                    <a:pt x="1885" y="0"/>
                    <a:pt x="2000" y="279"/>
                    <a:pt x="1656" y="525"/>
                  </a:cubicBezTo>
                  <a:cubicBezTo>
                    <a:pt x="1311" y="771"/>
                    <a:pt x="0" y="2426"/>
                    <a:pt x="3606" y="4262"/>
                  </a:cubicBezTo>
                  <a:cubicBezTo>
                    <a:pt x="3606" y="4262"/>
                    <a:pt x="2754" y="3770"/>
                    <a:pt x="2639" y="2475"/>
                  </a:cubicBezTo>
                  <a:cubicBezTo>
                    <a:pt x="2541" y="1180"/>
                    <a:pt x="2819" y="508"/>
                    <a:pt x="18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2"/>
            <p:cNvSpPr/>
            <p:nvPr/>
          </p:nvSpPr>
          <p:spPr>
            <a:xfrm>
              <a:off x="2468550" y="3330800"/>
              <a:ext cx="196725" cy="144875"/>
            </a:xfrm>
            <a:custGeom>
              <a:rect b="b" l="l" r="r" t="t"/>
              <a:pathLst>
                <a:path extrusionOk="0" h="5795" w="7869">
                  <a:moveTo>
                    <a:pt x="4648" y="0"/>
                  </a:moveTo>
                  <a:cubicBezTo>
                    <a:pt x="4508" y="0"/>
                    <a:pt x="4373" y="44"/>
                    <a:pt x="4246" y="131"/>
                  </a:cubicBezTo>
                  <a:cubicBezTo>
                    <a:pt x="3884" y="394"/>
                    <a:pt x="3664" y="608"/>
                    <a:pt x="3479" y="608"/>
                  </a:cubicBezTo>
                  <a:cubicBezTo>
                    <a:pt x="3421" y="608"/>
                    <a:pt x="3367" y="588"/>
                    <a:pt x="3312" y="541"/>
                  </a:cubicBezTo>
                  <a:lnTo>
                    <a:pt x="3312" y="541"/>
                  </a:lnTo>
                  <a:cubicBezTo>
                    <a:pt x="3312" y="541"/>
                    <a:pt x="3001" y="1180"/>
                    <a:pt x="3689" y="1393"/>
                  </a:cubicBezTo>
                  <a:cubicBezTo>
                    <a:pt x="4361" y="1590"/>
                    <a:pt x="4853" y="1721"/>
                    <a:pt x="4738" y="2098"/>
                  </a:cubicBezTo>
                  <a:cubicBezTo>
                    <a:pt x="4640" y="2475"/>
                    <a:pt x="3705" y="2541"/>
                    <a:pt x="2591" y="2704"/>
                  </a:cubicBezTo>
                  <a:cubicBezTo>
                    <a:pt x="1476" y="2885"/>
                    <a:pt x="591" y="3163"/>
                    <a:pt x="607" y="4130"/>
                  </a:cubicBezTo>
                  <a:cubicBezTo>
                    <a:pt x="633" y="4885"/>
                    <a:pt x="489" y="5250"/>
                    <a:pt x="238" y="5250"/>
                  </a:cubicBezTo>
                  <a:cubicBezTo>
                    <a:pt x="167" y="5250"/>
                    <a:pt x="88" y="5221"/>
                    <a:pt x="1" y="5163"/>
                  </a:cubicBezTo>
                  <a:lnTo>
                    <a:pt x="1" y="5163"/>
                  </a:lnTo>
                  <a:cubicBezTo>
                    <a:pt x="1" y="5163"/>
                    <a:pt x="249" y="5795"/>
                    <a:pt x="1195" y="5795"/>
                  </a:cubicBezTo>
                  <a:cubicBezTo>
                    <a:pt x="1389" y="5795"/>
                    <a:pt x="1613" y="5768"/>
                    <a:pt x="1870" y="5704"/>
                  </a:cubicBezTo>
                  <a:cubicBezTo>
                    <a:pt x="3378" y="5327"/>
                    <a:pt x="3574" y="4114"/>
                    <a:pt x="4214" y="3360"/>
                  </a:cubicBezTo>
                  <a:cubicBezTo>
                    <a:pt x="4853" y="2606"/>
                    <a:pt x="5476" y="1983"/>
                    <a:pt x="7869" y="1934"/>
                  </a:cubicBezTo>
                  <a:cubicBezTo>
                    <a:pt x="7869" y="1934"/>
                    <a:pt x="6410" y="1803"/>
                    <a:pt x="5853" y="951"/>
                  </a:cubicBezTo>
                  <a:cubicBezTo>
                    <a:pt x="5456" y="326"/>
                    <a:pt x="5033" y="0"/>
                    <a:pt x="46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2"/>
            <p:cNvSpPr/>
            <p:nvPr/>
          </p:nvSpPr>
          <p:spPr>
            <a:xfrm>
              <a:off x="2568550" y="3390500"/>
              <a:ext cx="192225" cy="157075"/>
            </a:xfrm>
            <a:custGeom>
              <a:rect b="b" l="l" r="r" t="t"/>
              <a:pathLst>
                <a:path extrusionOk="0" h="6283" w="7689">
                  <a:moveTo>
                    <a:pt x="3400" y="1"/>
                  </a:moveTo>
                  <a:cubicBezTo>
                    <a:pt x="3344" y="1"/>
                    <a:pt x="3287" y="2"/>
                    <a:pt x="3230" y="5"/>
                  </a:cubicBezTo>
                  <a:cubicBezTo>
                    <a:pt x="2672" y="21"/>
                    <a:pt x="2115" y="169"/>
                    <a:pt x="1623" y="464"/>
                  </a:cubicBezTo>
                  <a:cubicBezTo>
                    <a:pt x="1443" y="562"/>
                    <a:pt x="1295" y="677"/>
                    <a:pt x="1148" y="808"/>
                  </a:cubicBezTo>
                  <a:cubicBezTo>
                    <a:pt x="0" y="1808"/>
                    <a:pt x="361" y="3890"/>
                    <a:pt x="1705" y="4201"/>
                  </a:cubicBezTo>
                  <a:cubicBezTo>
                    <a:pt x="1847" y="4239"/>
                    <a:pt x="1990" y="4258"/>
                    <a:pt x="2132" y="4258"/>
                  </a:cubicBezTo>
                  <a:cubicBezTo>
                    <a:pt x="2597" y="4258"/>
                    <a:pt x="3043" y="4057"/>
                    <a:pt x="3344" y="3693"/>
                  </a:cubicBezTo>
                  <a:cubicBezTo>
                    <a:pt x="3656" y="3234"/>
                    <a:pt x="3656" y="2660"/>
                    <a:pt x="3344" y="2201"/>
                  </a:cubicBezTo>
                  <a:cubicBezTo>
                    <a:pt x="3143" y="1916"/>
                    <a:pt x="2813" y="1760"/>
                    <a:pt x="2476" y="1760"/>
                  </a:cubicBezTo>
                  <a:cubicBezTo>
                    <a:pt x="2291" y="1760"/>
                    <a:pt x="2103" y="1807"/>
                    <a:pt x="1935" y="1906"/>
                  </a:cubicBezTo>
                  <a:cubicBezTo>
                    <a:pt x="1640" y="2070"/>
                    <a:pt x="1508" y="2415"/>
                    <a:pt x="1607" y="2726"/>
                  </a:cubicBezTo>
                  <a:cubicBezTo>
                    <a:pt x="1640" y="2824"/>
                    <a:pt x="1689" y="2906"/>
                    <a:pt x="1754" y="2972"/>
                  </a:cubicBezTo>
                  <a:cubicBezTo>
                    <a:pt x="1856" y="3073"/>
                    <a:pt x="1996" y="3116"/>
                    <a:pt x="2136" y="3116"/>
                  </a:cubicBezTo>
                  <a:cubicBezTo>
                    <a:pt x="2381" y="3116"/>
                    <a:pt x="2625" y="2985"/>
                    <a:pt x="2656" y="2808"/>
                  </a:cubicBezTo>
                  <a:cubicBezTo>
                    <a:pt x="2715" y="2544"/>
                    <a:pt x="2511" y="2306"/>
                    <a:pt x="2256" y="2306"/>
                  </a:cubicBezTo>
                  <a:cubicBezTo>
                    <a:pt x="2226" y="2306"/>
                    <a:pt x="2195" y="2309"/>
                    <a:pt x="2164" y="2316"/>
                  </a:cubicBezTo>
                  <a:cubicBezTo>
                    <a:pt x="1918" y="2382"/>
                    <a:pt x="1935" y="2529"/>
                    <a:pt x="1836" y="2529"/>
                  </a:cubicBezTo>
                  <a:cubicBezTo>
                    <a:pt x="1832" y="2530"/>
                    <a:pt x="1828" y="2531"/>
                    <a:pt x="1824" y="2531"/>
                  </a:cubicBezTo>
                  <a:cubicBezTo>
                    <a:pt x="1753" y="2531"/>
                    <a:pt x="1738" y="2398"/>
                    <a:pt x="1738" y="2398"/>
                  </a:cubicBezTo>
                  <a:cubicBezTo>
                    <a:pt x="1738" y="2201"/>
                    <a:pt x="1853" y="2021"/>
                    <a:pt x="2033" y="1939"/>
                  </a:cubicBezTo>
                  <a:cubicBezTo>
                    <a:pt x="2175" y="1866"/>
                    <a:pt x="2325" y="1831"/>
                    <a:pt x="2472" y="1831"/>
                  </a:cubicBezTo>
                  <a:cubicBezTo>
                    <a:pt x="2786" y="1831"/>
                    <a:pt x="3089" y="1988"/>
                    <a:pt x="3279" y="2267"/>
                  </a:cubicBezTo>
                  <a:cubicBezTo>
                    <a:pt x="3557" y="2677"/>
                    <a:pt x="3541" y="3218"/>
                    <a:pt x="3262" y="3627"/>
                  </a:cubicBezTo>
                  <a:cubicBezTo>
                    <a:pt x="3024" y="3942"/>
                    <a:pt x="2592" y="4121"/>
                    <a:pt x="2152" y="4121"/>
                  </a:cubicBezTo>
                  <a:cubicBezTo>
                    <a:pt x="2019" y="4121"/>
                    <a:pt x="1884" y="4104"/>
                    <a:pt x="1754" y="4070"/>
                  </a:cubicBezTo>
                  <a:cubicBezTo>
                    <a:pt x="541" y="3775"/>
                    <a:pt x="214" y="1857"/>
                    <a:pt x="1263" y="939"/>
                  </a:cubicBezTo>
                  <a:cubicBezTo>
                    <a:pt x="1742" y="490"/>
                    <a:pt x="2330" y="318"/>
                    <a:pt x="2923" y="318"/>
                  </a:cubicBezTo>
                  <a:cubicBezTo>
                    <a:pt x="3629" y="318"/>
                    <a:pt x="4342" y="562"/>
                    <a:pt x="4885" y="874"/>
                  </a:cubicBezTo>
                  <a:cubicBezTo>
                    <a:pt x="5819" y="1415"/>
                    <a:pt x="6557" y="2251"/>
                    <a:pt x="6950" y="3250"/>
                  </a:cubicBezTo>
                  <a:cubicBezTo>
                    <a:pt x="7278" y="4054"/>
                    <a:pt x="7459" y="4922"/>
                    <a:pt x="7475" y="5791"/>
                  </a:cubicBezTo>
                  <a:cubicBezTo>
                    <a:pt x="7461" y="5929"/>
                    <a:pt x="7447" y="6067"/>
                    <a:pt x="7433" y="6205"/>
                  </a:cubicBezTo>
                  <a:lnTo>
                    <a:pt x="7433" y="6205"/>
                  </a:lnTo>
                  <a:cubicBezTo>
                    <a:pt x="7440" y="6166"/>
                    <a:pt x="7449" y="6124"/>
                    <a:pt x="7459" y="6086"/>
                  </a:cubicBezTo>
                  <a:cubicBezTo>
                    <a:pt x="7459" y="6076"/>
                    <a:pt x="7459" y="6065"/>
                    <a:pt x="7459" y="6053"/>
                  </a:cubicBezTo>
                  <a:cubicBezTo>
                    <a:pt x="7688" y="4857"/>
                    <a:pt x="7540" y="3627"/>
                    <a:pt x="7016" y="2529"/>
                  </a:cubicBezTo>
                  <a:cubicBezTo>
                    <a:pt x="6335" y="1105"/>
                    <a:pt x="4997" y="1"/>
                    <a:pt x="3400" y="1"/>
                  </a:cubicBezTo>
                  <a:close/>
                  <a:moveTo>
                    <a:pt x="7433" y="6205"/>
                  </a:moveTo>
                  <a:lnTo>
                    <a:pt x="7433" y="6205"/>
                  </a:lnTo>
                  <a:cubicBezTo>
                    <a:pt x="7429" y="6235"/>
                    <a:pt x="7426" y="6262"/>
                    <a:pt x="7426" y="6283"/>
                  </a:cubicBezTo>
                  <a:cubicBezTo>
                    <a:pt x="7428" y="6257"/>
                    <a:pt x="7431" y="6231"/>
                    <a:pt x="7433" y="620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2"/>
            <p:cNvSpPr/>
            <p:nvPr/>
          </p:nvSpPr>
          <p:spPr>
            <a:xfrm>
              <a:off x="2675000" y="3438300"/>
              <a:ext cx="76350" cy="81825"/>
            </a:xfrm>
            <a:custGeom>
              <a:rect b="b" l="l" r="r" t="t"/>
              <a:pathLst>
                <a:path extrusionOk="0" h="3273" w="3054">
                  <a:moveTo>
                    <a:pt x="730" y="1"/>
                  </a:moveTo>
                  <a:cubicBezTo>
                    <a:pt x="63" y="1"/>
                    <a:pt x="1" y="784"/>
                    <a:pt x="1102" y="961"/>
                  </a:cubicBezTo>
                  <a:cubicBezTo>
                    <a:pt x="2365" y="1158"/>
                    <a:pt x="3053" y="3273"/>
                    <a:pt x="3053" y="3273"/>
                  </a:cubicBezTo>
                  <a:cubicBezTo>
                    <a:pt x="3053" y="3273"/>
                    <a:pt x="2725" y="994"/>
                    <a:pt x="1463" y="240"/>
                  </a:cubicBezTo>
                  <a:cubicBezTo>
                    <a:pt x="1176" y="69"/>
                    <a:pt x="927" y="1"/>
                    <a:pt x="7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2"/>
            <p:cNvSpPr/>
            <p:nvPr/>
          </p:nvSpPr>
          <p:spPr>
            <a:xfrm>
              <a:off x="2522650" y="3432000"/>
              <a:ext cx="130350" cy="112950"/>
            </a:xfrm>
            <a:custGeom>
              <a:rect b="b" l="l" r="r" t="t"/>
              <a:pathLst>
                <a:path extrusionOk="0" h="4518" w="5214">
                  <a:moveTo>
                    <a:pt x="2181" y="1"/>
                  </a:moveTo>
                  <a:lnTo>
                    <a:pt x="2181" y="1"/>
                  </a:lnTo>
                  <a:cubicBezTo>
                    <a:pt x="2017" y="197"/>
                    <a:pt x="1886" y="427"/>
                    <a:pt x="1820" y="673"/>
                  </a:cubicBezTo>
                  <a:cubicBezTo>
                    <a:pt x="1689" y="1082"/>
                    <a:pt x="1132" y="1312"/>
                    <a:pt x="558" y="1705"/>
                  </a:cubicBezTo>
                  <a:cubicBezTo>
                    <a:pt x="1" y="2082"/>
                    <a:pt x="83" y="2705"/>
                    <a:pt x="197" y="3033"/>
                  </a:cubicBezTo>
                  <a:cubicBezTo>
                    <a:pt x="263" y="3262"/>
                    <a:pt x="247" y="3508"/>
                    <a:pt x="132" y="3721"/>
                  </a:cubicBezTo>
                  <a:cubicBezTo>
                    <a:pt x="394" y="3492"/>
                    <a:pt x="705" y="3328"/>
                    <a:pt x="1050" y="3230"/>
                  </a:cubicBezTo>
                  <a:cubicBezTo>
                    <a:pt x="1673" y="3049"/>
                    <a:pt x="1656" y="2754"/>
                    <a:pt x="1640" y="2279"/>
                  </a:cubicBezTo>
                  <a:cubicBezTo>
                    <a:pt x="1625" y="1877"/>
                    <a:pt x="1799" y="1852"/>
                    <a:pt x="1843" y="1852"/>
                  </a:cubicBezTo>
                  <a:cubicBezTo>
                    <a:pt x="1849" y="1852"/>
                    <a:pt x="1853" y="1853"/>
                    <a:pt x="1853" y="1853"/>
                  </a:cubicBezTo>
                  <a:cubicBezTo>
                    <a:pt x="1857" y="1853"/>
                    <a:pt x="1862" y="1852"/>
                    <a:pt x="1866" y="1852"/>
                  </a:cubicBezTo>
                  <a:cubicBezTo>
                    <a:pt x="2146" y="1852"/>
                    <a:pt x="2082" y="2382"/>
                    <a:pt x="2066" y="2672"/>
                  </a:cubicBezTo>
                  <a:cubicBezTo>
                    <a:pt x="2033" y="2967"/>
                    <a:pt x="1935" y="3574"/>
                    <a:pt x="2492" y="4164"/>
                  </a:cubicBezTo>
                  <a:cubicBezTo>
                    <a:pt x="2734" y="4428"/>
                    <a:pt x="3054" y="4518"/>
                    <a:pt x="3373" y="4518"/>
                  </a:cubicBezTo>
                  <a:cubicBezTo>
                    <a:pt x="3767" y="4518"/>
                    <a:pt x="4158" y="4380"/>
                    <a:pt x="4394" y="4262"/>
                  </a:cubicBezTo>
                  <a:cubicBezTo>
                    <a:pt x="4504" y="4217"/>
                    <a:pt x="4618" y="4194"/>
                    <a:pt x="4730" y="4194"/>
                  </a:cubicBezTo>
                  <a:cubicBezTo>
                    <a:pt x="4899" y="4194"/>
                    <a:pt x="5065" y="4245"/>
                    <a:pt x="5213" y="4344"/>
                  </a:cubicBezTo>
                  <a:cubicBezTo>
                    <a:pt x="5082" y="3475"/>
                    <a:pt x="4639" y="3197"/>
                    <a:pt x="4017" y="3131"/>
                  </a:cubicBezTo>
                  <a:cubicBezTo>
                    <a:pt x="3377" y="3066"/>
                    <a:pt x="2525" y="2853"/>
                    <a:pt x="2197" y="1771"/>
                  </a:cubicBezTo>
                  <a:cubicBezTo>
                    <a:pt x="1853" y="705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2"/>
            <p:cNvSpPr/>
            <p:nvPr/>
          </p:nvSpPr>
          <p:spPr>
            <a:xfrm>
              <a:off x="2543150" y="3507800"/>
              <a:ext cx="32400" cy="50025"/>
            </a:xfrm>
            <a:custGeom>
              <a:rect b="b" l="l" r="r" t="t"/>
              <a:pathLst>
                <a:path extrusionOk="0" h="2001" w="1296">
                  <a:moveTo>
                    <a:pt x="967" y="1"/>
                  </a:moveTo>
                  <a:lnTo>
                    <a:pt x="967" y="1"/>
                  </a:lnTo>
                  <a:cubicBezTo>
                    <a:pt x="967" y="2"/>
                    <a:pt x="950" y="100"/>
                    <a:pt x="508" y="362"/>
                  </a:cubicBezTo>
                  <a:cubicBezTo>
                    <a:pt x="164" y="525"/>
                    <a:pt x="0" y="935"/>
                    <a:pt x="115" y="1296"/>
                  </a:cubicBezTo>
                  <a:cubicBezTo>
                    <a:pt x="181" y="1525"/>
                    <a:pt x="230" y="1755"/>
                    <a:pt x="262" y="2001"/>
                  </a:cubicBezTo>
                  <a:cubicBezTo>
                    <a:pt x="262" y="2001"/>
                    <a:pt x="279" y="1853"/>
                    <a:pt x="787" y="1558"/>
                  </a:cubicBezTo>
                  <a:cubicBezTo>
                    <a:pt x="1295" y="1263"/>
                    <a:pt x="1098" y="837"/>
                    <a:pt x="1016" y="575"/>
                  </a:cubicBezTo>
                  <a:cubicBezTo>
                    <a:pt x="967" y="394"/>
                    <a:pt x="935" y="198"/>
                    <a:pt x="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2"/>
            <p:cNvSpPr/>
            <p:nvPr/>
          </p:nvSpPr>
          <p:spPr>
            <a:xfrm>
              <a:off x="2401350" y="3292825"/>
              <a:ext cx="172950" cy="122125"/>
            </a:xfrm>
            <a:custGeom>
              <a:rect b="b" l="l" r="r" t="t"/>
              <a:pathLst>
                <a:path extrusionOk="0" h="4885" w="6918">
                  <a:moveTo>
                    <a:pt x="4962" y="0"/>
                  </a:moveTo>
                  <a:cubicBezTo>
                    <a:pt x="4738" y="0"/>
                    <a:pt x="4488" y="52"/>
                    <a:pt x="4213" y="175"/>
                  </a:cubicBezTo>
                  <a:cubicBezTo>
                    <a:pt x="2755" y="830"/>
                    <a:pt x="3017" y="3306"/>
                    <a:pt x="4754" y="3650"/>
                  </a:cubicBezTo>
                  <a:cubicBezTo>
                    <a:pt x="4967" y="3699"/>
                    <a:pt x="5164" y="3732"/>
                    <a:pt x="5344" y="3748"/>
                  </a:cubicBezTo>
                  <a:cubicBezTo>
                    <a:pt x="4885" y="3830"/>
                    <a:pt x="4443" y="3978"/>
                    <a:pt x="4033" y="4191"/>
                  </a:cubicBezTo>
                  <a:cubicBezTo>
                    <a:pt x="3869" y="4256"/>
                    <a:pt x="3640" y="4338"/>
                    <a:pt x="3591" y="4355"/>
                  </a:cubicBezTo>
                  <a:cubicBezTo>
                    <a:pt x="3138" y="4526"/>
                    <a:pt x="2710" y="4602"/>
                    <a:pt x="2323" y="4602"/>
                  </a:cubicBezTo>
                  <a:cubicBezTo>
                    <a:pt x="1493" y="4602"/>
                    <a:pt x="854" y="4252"/>
                    <a:pt x="575" y="3748"/>
                  </a:cubicBezTo>
                  <a:cubicBezTo>
                    <a:pt x="345" y="3355"/>
                    <a:pt x="329" y="2847"/>
                    <a:pt x="542" y="2437"/>
                  </a:cubicBezTo>
                  <a:cubicBezTo>
                    <a:pt x="542" y="2437"/>
                    <a:pt x="558" y="2420"/>
                    <a:pt x="558" y="2420"/>
                  </a:cubicBezTo>
                  <a:cubicBezTo>
                    <a:pt x="771" y="2106"/>
                    <a:pt x="1107" y="1959"/>
                    <a:pt x="1420" y="1959"/>
                  </a:cubicBezTo>
                  <a:cubicBezTo>
                    <a:pt x="1710" y="1959"/>
                    <a:pt x="1981" y="2085"/>
                    <a:pt x="2115" y="2322"/>
                  </a:cubicBezTo>
                  <a:cubicBezTo>
                    <a:pt x="2214" y="2453"/>
                    <a:pt x="2279" y="2617"/>
                    <a:pt x="2279" y="2797"/>
                  </a:cubicBezTo>
                  <a:cubicBezTo>
                    <a:pt x="2279" y="2945"/>
                    <a:pt x="2214" y="3092"/>
                    <a:pt x="2115" y="3207"/>
                  </a:cubicBezTo>
                  <a:cubicBezTo>
                    <a:pt x="2001" y="3304"/>
                    <a:pt x="1938" y="3335"/>
                    <a:pt x="1908" y="3335"/>
                  </a:cubicBezTo>
                  <a:cubicBezTo>
                    <a:pt x="1881" y="3335"/>
                    <a:pt x="1878" y="3312"/>
                    <a:pt x="1886" y="3289"/>
                  </a:cubicBezTo>
                  <a:cubicBezTo>
                    <a:pt x="2002" y="3029"/>
                    <a:pt x="1709" y="2853"/>
                    <a:pt x="1455" y="2853"/>
                  </a:cubicBezTo>
                  <a:cubicBezTo>
                    <a:pt x="1277" y="2853"/>
                    <a:pt x="1118" y="2939"/>
                    <a:pt x="1132" y="3142"/>
                  </a:cubicBezTo>
                  <a:cubicBezTo>
                    <a:pt x="1121" y="3416"/>
                    <a:pt x="1367" y="3544"/>
                    <a:pt x="1620" y="3544"/>
                  </a:cubicBezTo>
                  <a:cubicBezTo>
                    <a:pt x="1744" y="3544"/>
                    <a:pt x="1870" y="3513"/>
                    <a:pt x="1968" y="3453"/>
                  </a:cubicBezTo>
                  <a:lnTo>
                    <a:pt x="2001" y="3437"/>
                  </a:lnTo>
                  <a:cubicBezTo>
                    <a:pt x="2033" y="3420"/>
                    <a:pt x="2050" y="3404"/>
                    <a:pt x="2066" y="3388"/>
                  </a:cubicBezTo>
                  <a:lnTo>
                    <a:pt x="2083" y="3388"/>
                  </a:lnTo>
                  <a:cubicBezTo>
                    <a:pt x="2378" y="3092"/>
                    <a:pt x="2427" y="2617"/>
                    <a:pt x="2164" y="2289"/>
                  </a:cubicBezTo>
                  <a:cubicBezTo>
                    <a:pt x="2034" y="2021"/>
                    <a:pt x="1722" y="1873"/>
                    <a:pt x="1387" y="1873"/>
                  </a:cubicBezTo>
                  <a:cubicBezTo>
                    <a:pt x="1047" y="1873"/>
                    <a:pt x="683" y="2025"/>
                    <a:pt x="460" y="2355"/>
                  </a:cubicBezTo>
                  <a:cubicBezTo>
                    <a:pt x="1" y="2961"/>
                    <a:pt x="132" y="4125"/>
                    <a:pt x="919" y="4584"/>
                  </a:cubicBezTo>
                  <a:cubicBezTo>
                    <a:pt x="1268" y="4773"/>
                    <a:pt x="1668" y="4885"/>
                    <a:pt x="2063" y="4885"/>
                  </a:cubicBezTo>
                  <a:cubicBezTo>
                    <a:pt x="2113" y="4885"/>
                    <a:pt x="2164" y="4883"/>
                    <a:pt x="2214" y="4879"/>
                  </a:cubicBezTo>
                  <a:cubicBezTo>
                    <a:pt x="3115" y="4863"/>
                    <a:pt x="3836" y="4355"/>
                    <a:pt x="5017" y="3994"/>
                  </a:cubicBezTo>
                  <a:cubicBezTo>
                    <a:pt x="5443" y="3896"/>
                    <a:pt x="5885" y="3830"/>
                    <a:pt x="6328" y="3797"/>
                  </a:cubicBezTo>
                  <a:cubicBezTo>
                    <a:pt x="6525" y="3781"/>
                    <a:pt x="6738" y="3715"/>
                    <a:pt x="6918" y="3617"/>
                  </a:cubicBezTo>
                  <a:lnTo>
                    <a:pt x="6918" y="3617"/>
                  </a:lnTo>
                  <a:cubicBezTo>
                    <a:pt x="6918" y="3617"/>
                    <a:pt x="6787" y="3652"/>
                    <a:pt x="6624" y="3652"/>
                  </a:cubicBezTo>
                  <a:cubicBezTo>
                    <a:pt x="6471" y="3652"/>
                    <a:pt x="6291" y="3621"/>
                    <a:pt x="6164" y="3502"/>
                  </a:cubicBezTo>
                  <a:cubicBezTo>
                    <a:pt x="5902" y="3273"/>
                    <a:pt x="5902" y="3371"/>
                    <a:pt x="5623" y="3273"/>
                  </a:cubicBezTo>
                  <a:cubicBezTo>
                    <a:pt x="5459" y="3240"/>
                    <a:pt x="5344" y="3076"/>
                    <a:pt x="5344" y="2912"/>
                  </a:cubicBezTo>
                  <a:cubicBezTo>
                    <a:pt x="5148" y="3076"/>
                    <a:pt x="5115" y="3371"/>
                    <a:pt x="5262" y="3568"/>
                  </a:cubicBezTo>
                  <a:cubicBezTo>
                    <a:pt x="5262" y="3568"/>
                    <a:pt x="4541" y="3568"/>
                    <a:pt x="4377" y="3207"/>
                  </a:cubicBezTo>
                  <a:cubicBezTo>
                    <a:pt x="4197" y="2830"/>
                    <a:pt x="4410" y="2830"/>
                    <a:pt x="4541" y="2748"/>
                  </a:cubicBezTo>
                  <a:cubicBezTo>
                    <a:pt x="4689" y="2666"/>
                    <a:pt x="4738" y="2535"/>
                    <a:pt x="4590" y="2322"/>
                  </a:cubicBezTo>
                  <a:cubicBezTo>
                    <a:pt x="4426" y="2109"/>
                    <a:pt x="4459" y="1748"/>
                    <a:pt x="4722" y="1748"/>
                  </a:cubicBezTo>
                  <a:cubicBezTo>
                    <a:pt x="4642" y="1576"/>
                    <a:pt x="4476" y="1468"/>
                    <a:pt x="4294" y="1468"/>
                  </a:cubicBezTo>
                  <a:cubicBezTo>
                    <a:pt x="4251" y="1468"/>
                    <a:pt x="4208" y="1474"/>
                    <a:pt x="4164" y="1486"/>
                  </a:cubicBezTo>
                  <a:cubicBezTo>
                    <a:pt x="3738" y="1568"/>
                    <a:pt x="3738" y="2175"/>
                    <a:pt x="3738" y="2175"/>
                  </a:cubicBezTo>
                  <a:cubicBezTo>
                    <a:pt x="3738" y="2175"/>
                    <a:pt x="3427" y="1421"/>
                    <a:pt x="3918" y="1044"/>
                  </a:cubicBezTo>
                  <a:cubicBezTo>
                    <a:pt x="4101" y="898"/>
                    <a:pt x="4250" y="843"/>
                    <a:pt x="4368" y="843"/>
                  </a:cubicBezTo>
                  <a:cubicBezTo>
                    <a:pt x="4556" y="843"/>
                    <a:pt x="4665" y="984"/>
                    <a:pt x="4705" y="1126"/>
                  </a:cubicBezTo>
                  <a:cubicBezTo>
                    <a:pt x="4758" y="1311"/>
                    <a:pt x="4854" y="1464"/>
                    <a:pt x="5001" y="1464"/>
                  </a:cubicBezTo>
                  <a:cubicBezTo>
                    <a:pt x="5036" y="1464"/>
                    <a:pt x="5074" y="1456"/>
                    <a:pt x="5115" y="1437"/>
                  </a:cubicBezTo>
                  <a:cubicBezTo>
                    <a:pt x="5248" y="1371"/>
                    <a:pt x="5358" y="1267"/>
                    <a:pt x="5456" y="1267"/>
                  </a:cubicBezTo>
                  <a:cubicBezTo>
                    <a:pt x="5503" y="1267"/>
                    <a:pt x="5548" y="1291"/>
                    <a:pt x="5590" y="1355"/>
                  </a:cubicBezTo>
                  <a:cubicBezTo>
                    <a:pt x="5705" y="1601"/>
                    <a:pt x="5590" y="1896"/>
                    <a:pt x="5344" y="1994"/>
                  </a:cubicBezTo>
                  <a:cubicBezTo>
                    <a:pt x="5344" y="1994"/>
                    <a:pt x="5356" y="1995"/>
                    <a:pt x="5376" y="1995"/>
                  </a:cubicBezTo>
                  <a:cubicBezTo>
                    <a:pt x="5516" y="1995"/>
                    <a:pt x="6084" y="1957"/>
                    <a:pt x="6213" y="1355"/>
                  </a:cubicBezTo>
                  <a:cubicBezTo>
                    <a:pt x="6318" y="819"/>
                    <a:pt x="5848" y="0"/>
                    <a:pt x="49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2"/>
            <p:cNvSpPr/>
            <p:nvPr/>
          </p:nvSpPr>
          <p:spPr>
            <a:xfrm>
              <a:off x="2373500" y="3358250"/>
              <a:ext cx="116400" cy="82375"/>
            </a:xfrm>
            <a:custGeom>
              <a:rect b="b" l="l" r="r" t="t"/>
              <a:pathLst>
                <a:path extrusionOk="0" h="3295" w="4656">
                  <a:moveTo>
                    <a:pt x="836" y="0"/>
                  </a:moveTo>
                  <a:cubicBezTo>
                    <a:pt x="836" y="0"/>
                    <a:pt x="0" y="918"/>
                    <a:pt x="558" y="1705"/>
                  </a:cubicBezTo>
                  <a:cubicBezTo>
                    <a:pt x="869" y="2164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1"/>
                  </a:cubicBezTo>
                  <a:cubicBezTo>
                    <a:pt x="1180" y="2885"/>
                    <a:pt x="1115" y="3098"/>
                    <a:pt x="1148" y="3295"/>
                  </a:cubicBezTo>
                  <a:cubicBezTo>
                    <a:pt x="1200" y="3203"/>
                    <a:pt x="1293" y="3154"/>
                    <a:pt x="1396" y="3154"/>
                  </a:cubicBezTo>
                  <a:cubicBezTo>
                    <a:pt x="1422" y="3154"/>
                    <a:pt x="1449" y="3157"/>
                    <a:pt x="1475" y="3164"/>
                  </a:cubicBezTo>
                  <a:cubicBezTo>
                    <a:pt x="1591" y="3199"/>
                    <a:pt x="1754" y="3278"/>
                    <a:pt x="1939" y="3278"/>
                  </a:cubicBezTo>
                  <a:cubicBezTo>
                    <a:pt x="2096" y="3278"/>
                    <a:pt x="2269" y="3221"/>
                    <a:pt x="2443" y="3032"/>
                  </a:cubicBezTo>
                  <a:cubicBezTo>
                    <a:pt x="2820" y="2639"/>
                    <a:pt x="3311" y="2869"/>
                    <a:pt x="4655" y="2147"/>
                  </a:cubicBezTo>
                  <a:lnTo>
                    <a:pt x="4655" y="2147"/>
                  </a:lnTo>
                  <a:cubicBezTo>
                    <a:pt x="4655" y="2147"/>
                    <a:pt x="3926" y="2455"/>
                    <a:pt x="3109" y="2455"/>
                  </a:cubicBezTo>
                  <a:cubicBezTo>
                    <a:pt x="2647" y="2455"/>
                    <a:pt x="2157" y="2357"/>
                    <a:pt x="1754" y="2049"/>
                  </a:cubicBezTo>
                  <a:cubicBezTo>
                    <a:pt x="1098" y="1574"/>
                    <a:pt x="754" y="787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2"/>
            <p:cNvSpPr/>
            <p:nvPr/>
          </p:nvSpPr>
          <p:spPr>
            <a:xfrm>
              <a:off x="2526750" y="3172425"/>
              <a:ext cx="111075" cy="157150"/>
            </a:xfrm>
            <a:custGeom>
              <a:rect b="b" l="l" r="r" t="t"/>
              <a:pathLst>
                <a:path extrusionOk="0" h="6286" w="4443">
                  <a:moveTo>
                    <a:pt x="2648" y="0"/>
                  </a:moveTo>
                  <a:cubicBezTo>
                    <a:pt x="2148" y="0"/>
                    <a:pt x="1625" y="207"/>
                    <a:pt x="1279" y="614"/>
                  </a:cubicBezTo>
                  <a:cubicBezTo>
                    <a:pt x="1" y="2253"/>
                    <a:pt x="902" y="4270"/>
                    <a:pt x="1656" y="5122"/>
                  </a:cubicBezTo>
                  <a:cubicBezTo>
                    <a:pt x="2082" y="5630"/>
                    <a:pt x="2640" y="6040"/>
                    <a:pt x="3262" y="6286"/>
                  </a:cubicBezTo>
                  <a:cubicBezTo>
                    <a:pt x="2689" y="6023"/>
                    <a:pt x="2181" y="5630"/>
                    <a:pt x="1771" y="5138"/>
                  </a:cubicBezTo>
                  <a:cubicBezTo>
                    <a:pt x="1492" y="4745"/>
                    <a:pt x="1295" y="4319"/>
                    <a:pt x="1164" y="3843"/>
                  </a:cubicBezTo>
                  <a:cubicBezTo>
                    <a:pt x="1017" y="3319"/>
                    <a:pt x="968" y="2778"/>
                    <a:pt x="1000" y="2221"/>
                  </a:cubicBezTo>
                  <a:cubicBezTo>
                    <a:pt x="1132" y="745"/>
                    <a:pt x="1968" y="205"/>
                    <a:pt x="2722" y="172"/>
                  </a:cubicBezTo>
                  <a:cubicBezTo>
                    <a:pt x="3066" y="172"/>
                    <a:pt x="3394" y="319"/>
                    <a:pt x="3639" y="565"/>
                  </a:cubicBezTo>
                  <a:cubicBezTo>
                    <a:pt x="4279" y="1106"/>
                    <a:pt x="3934" y="2057"/>
                    <a:pt x="3394" y="2286"/>
                  </a:cubicBezTo>
                  <a:cubicBezTo>
                    <a:pt x="3271" y="2348"/>
                    <a:pt x="3134" y="2381"/>
                    <a:pt x="2995" y="2381"/>
                  </a:cubicBezTo>
                  <a:cubicBezTo>
                    <a:pt x="2875" y="2381"/>
                    <a:pt x="2754" y="2356"/>
                    <a:pt x="2640" y="2303"/>
                  </a:cubicBezTo>
                  <a:cubicBezTo>
                    <a:pt x="2476" y="2204"/>
                    <a:pt x="2361" y="2040"/>
                    <a:pt x="2328" y="1844"/>
                  </a:cubicBezTo>
                  <a:cubicBezTo>
                    <a:pt x="2328" y="1746"/>
                    <a:pt x="2357" y="1723"/>
                    <a:pt x="2410" y="1723"/>
                  </a:cubicBezTo>
                  <a:cubicBezTo>
                    <a:pt x="2455" y="1723"/>
                    <a:pt x="2519" y="1740"/>
                    <a:pt x="2597" y="1740"/>
                  </a:cubicBezTo>
                  <a:cubicBezTo>
                    <a:pt x="2658" y="1740"/>
                    <a:pt x="2727" y="1730"/>
                    <a:pt x="2803" y="1696"/>
                  </a:cubicBezTo>
                  <a:cubicBezTo>
                    <a:pt x="3017" y="1581"/>
                    <a:pt x="3049" y="1303"/>
                    <a:pt x="2885" y="1139"/>
                  </a:cubicBezTo>
                  <a:cubicBezTo>
                    <a:pt x="2817" y="1065"/>
                    <a:pt x="2717" y="1025"/>
                    <a:pt x="2614" y="1025"/>
                  </a:cubicBezTo>
                  <a:cubicBezTo>
                    <a:pt x="2420" y="1025"/>
                    <a:pt x="2213" y="1168"/>
                    <a:pt x="2181" y="1499"/>
                  </a:cubicBezTo>
                  <a:cubicBezTo>
                    <a:pt x="2148" y="1745"/>
                    <a:pt x="2213" y="1975"/>
                    <a:pt x="2377" y="2155"/>
                  </a:cubicBezTo>
                  <a:lnTo>
                    <a:pt x="2443" y="2221"/>
                  </a:lnTo>
                  <a:cubicBezTo>
                    <a:pt x="2459" y="2237"/>
                    <a:pt x="2476" y="2253"/>
                    <a:pt x="2508" y="2270"/>
                  </a:cubicBezTo>
                  <a:lnTo>
                    <a:pt x="2558" y="2303"/>
                  </a:lnTo>
                  <a:lnTo>
                    <a:pt x="2590" y="2319"/>
                  </a:lnTo>
                  <a:lnTo>
                    <a:pt x="2623" y="2352"/>
                  </a:lnTo>
                  <a:cubicBezTo>
                    <a:pt x="2746" y="2417"/>
                    <a:pt x="2881" y="2450"/>
                    <a:pt x="3019" y="2450"/>
                  </a:cubicBezTo>
                  <a:cubicBezTo>
                    <a:pt x="3156" y="2450"/>
                    <a:pt x="3295" y="2417"/>
                    <a:pt x="3426" y="2352"/>
                  </a:cubicBezTo>
                  <a:cubicBezTo>
                    <a:pt x="4016" y="2139"/>
                    <a:pt x="4443" y="1090"/>
                    <a:pt x="3754" y="450"/>
                  </a:cubicBezTo>
                  <a:cubicBezTo>
                    <a:pt x="3483" y="149"/>
                    <a:pt x="3074" y="0"/>
                    <a:pt x="26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2"/>
            <p:cNvSpPr/>
            <p:nvPr/>
          </p:nvSpPr>
          <p:spPr>
            <a:xfrm>
              <a:off x="1525250" y="3810725"/>
              <a:ext cx="227025" cy="157775"/>
            </a:xfrm>
            <a:custGeom>
              <a:rect b="b" l="l" r="r" t="t"/>
              <a:pathLst>
                <a:path extrusionOk="0" h="6311" w="9081">
                  <a:moveTo>
                    <a:pt x="7066" y="0"/>
                  </a:moveTo>
                  <a:cubicBezTo>
                    <a:pt x="6614" y="0"/>
                    <a:pt x="6188" y="159"/>
                    <a:pt x="5917" y="489"/>
                  </a:cubicBezTo>
                  <a:cubicBezTo>
                    <a:pt x="5524" y="899"/>
                    <a:pt x="5475" y="1538"/>
                    <a:pt x="5803" y="1997"/>
                  </a:cubicBezTo>
                  <a:cubicBezTo>
                    <a:pt x="5901" y="2128"/>
                    <a:pt x="6032" y="2243"/>
                    <a:pt x="6180" y="2308"/>
                  </a:cubicBezTo>
                  <a:lnTo>
                    <a:pt x="6212" y="2325"/>
                  </a:lnTo>
                  <a:lnTo>
                    <a:pt x="6294" y="2341"/>
                  </a:lnTo>
                  <a:cubicBezTo>
                    <a:pt x="6311" y="2357"/>
                    <a:pt x="6344" y="2357"/>
                    <a:pt x="6376" y="2374"/>
                  </a:cubicBezTo>
                  <a:cubicBezTo>
                    <a:pt x="6440" y="2389"/>
                    <a:pt x="6505" y="2396"/>
                    <a:pt x="6571" y="2396"/>
                  </a:cubicBezTo>
                  <a:cubicBezTo>
                    <a:pt x="6792" y="2396"/>
                    <a:pt x="7015" y="2313"/>
                    <a:pt x="7180" y="2161"/>
                  </a:cubicBezTo>
                  <a:cubicBezTo>
                    <a:pt x="7575" y="1750"/>
                    <a:pt x="7294" y="1199"/>
                    <a:pt x="6950" y="1199"/>
                  </a:cubicBezTo>
                  <a:cubicBezTo>
                    <a:pt x="6923" y="1199"/>
                    <a:pt x="6896" y="1203"/>
                    <a:pt x="6868" y="1210"/>
                  </a:cubicBezTo>
                  <a:cubicBezTo>
                    <a:pt x="6540" y="1308"/>
                    <a:pt x="6475" y="1718"/>
                    <a:pt x="6704" y="1849"/>
                  </a:cubicBezTo>
                  <a:cubicBezTo>
                    <a:pt x="6755" y="1872"/>
                    <a:pt x="6809" y="1883"/>
                    <a:pt x="6864" y="1883"/>
                  </a:cubicBezTo>
                  <a:cubicBezTo>
                    <a:pt x="6968" y="1883"/>
                    <a:pt x="7071" y="1843"/>
                    <a:pt x="7147" y="1767"/>
                  </a:cubicBezTo>
                  <a:lnTo>
                    <a:pt x="7147" y="1767"/>
                  </a:lnTo>
                  <a:cubicBezTo>
                    <a:pt x="7196" y="1915"/>
                    <a:pt x="7130" y="2062"/>
                    <a:pt x="7016" y="2144"/>
                  </a:cubicBezTo>
                  <a:cubicBezTo>
                    <a:pt x="6871" y="2253"/>
                    <a:pt x="6690" y="2317"/>
                    <a:pt x="6507" y="2317"/>
                  </a:cubicBezTo>
                  <a:cubicBezTo>
                    <a:pt x="6441" y="2317"/>
                    <a:pt x="6375" y="2309"/>
                    <a:pt x="6311" y="2292"/>
                  </a:cubicBezTo>
                  <a:cubicBezTo>
                    <a:pt x="6212" y="2259"/>
                    <a:pt x="6131" y="2226"/>
                    <a:pt x="6049" y="2177"/>
                  </a:cubicBezTo>
                  <a:cubicBezTo>
                    <a:pt x="5557" y="1767"/>
                    <a:pt x="5508" y="1013"/>
                    <a:pt x="5967" y="554"/>
                  </a:cubicBezTo>
                  <a:cubicBezTo>
                    <a:pt x="6222" y="251"/>
                    <a:pt x="6617" y="107"/>
                    <a:pt x="7036" y="107"/>
                  </a:cubicBezTo>
                  <a:cubicBezTo>
                    <a:pt x="7907" y="107"/>
                    <a:pt x="8879" y="731"/>
                    <a:pt x="8901" y="1849"/>
                  </a:cubicBezTo>
                  <a:cubicBezTo>
                    <a:pt x="8917" y="2652"/>
                    <a:pt x="8474" y="3406"/>
                    <a:pt x="7770" y="3783"/>
                  </a:cubicBezTo>
                  <a:lnTo>
                    <a:pt x="7704" y="3816"/>
                  </a:lnTo>
                  <a:cubicBezTo>
                    <a:pt x="7622" y="3849"/>
                    <a:pt x="7524" y="3865"/>
                    <a:pt x="7425" y="3898"/>
                  </a:cubicBezTo>
                  <a:cubicBezTo>
                    <a:pt x="7203" y="3950"/>
                    <a:pt x="6980" y="3972"/>
                    <a:pt x="6758" y="3972"/>
                  </a:cubicBezTo>
                  <a:cubicBezTo>
                    <a:pt x="5183" y="3972"/>
                    <a:pt x="3644" y="2835"/>
                    <a:pt x="2313" y="2835"/>
                  </a:cubicBezTo>
                  <a:cubicBezTo>
                    <a:pt x="2162" y="2835"/>
                    <a:pt x="2014" y="2849"/>
                    <a:pt x="1869" y="2882"/>
                  </a:cubicBezTo>
                  <a:cubicBezTo>
                    <a:pt x="607" y="3161"/>
                    <a:pt x="246" y="4046"/>
                    <a:pt x="148" y="4587"/>
                  </a:cubicBezTo>
                  <a:cubicBezTo>
                    <a:pt x="0" y="5128"/>
                    <a:pt x="115" y="5734"/>
                    <a:pt x="557" y="6062"/>
                  </a:cubicBezTo>
                  <a:cubicBezTo>
                    <a:pt x="778" y="6232"/>
                    <a:pt x="1047" y="6310"/>
                    <a:pt x="1310" y="6310"/>
                  </a:cubicBezTo>
                  <a:cubicBezTo>
                    <a:pt x="1732" y="6310"/>
                    <a:pt x="2140" y="6110"/>
                    <a:pt x="2311" y="5767"/>
                  </a:cubicBezTo>
                  <a:cubicBezTo>
                    <a:pt x="2639" y="5226"/>
                    <a:pt x="2361" y="4521"/>
                    <a:pt x="1869" y="4390"/>
                  </a:cubicBezTo>
                  <a:cubicBezTo>
                    <a:pt x="1774" y="4352"/>
                    <a:pt x="1677" y="4334"/>
                    <a:pt x="1581" y="4334"/>
                  </a:cubicBezTo>
                  <a:cubicBezTo>
                    <a:pt x="1263" y="4334"/>
                    <a:pt x="966" y="4530"/>
                    <a:pt x="853" y="4832"/>
                  </a:cubicBezTo>
                  <a:cubicBezTo>
                    <a:pt x="820" y="4964"/>
                    <a:pt x="803" y="5095"/>
                    <a:pt x="836" y="5226"/>
                  </a:cubicBezTo>
                  <a:cubicBezTo>
                    <a:pt x="836" y="5242"/>
                    <a:pt x="836" y="5259"/>
                    <a:pt x="836" y="5275"/>
                  </a:cubicBezTo>
                  <a:cubicBezTo>
                    <a:pt x="853" y="5275"/>
                    <a:pt x="853" y="5291"/>
                    <a:pt x="836" y="5291"/>
                  </a:cubicBezTo>
                  <a:cubicBezTo>
                    <a:pt x="910" y="5526"/>
                    <a:pt x="1132" y="5667"/>
                    <a:pt x="1364" y="5667"/>
                  </a:cubicBezTo>
                  <a:cubicBezTo>
                    <a:pt x="1440" y="5667"/>
                    <a:pt x="1517" y="5652"/>
                    <a:pt x="1590" y="5619"/>
                  </a:cubicBezTo>
                  <a:cubicBezTo>
                    <a:pt x="1921" y="5462"/>
                    <a:pt x="1813" y="4912"/>
                    <a:pt x="1485" y="4912"/>
                  </a:cubicBezTo>
                  <a:cubicBezTo>
                    <a:pt x="1471" y="4912"/>
                    <a:pt x="1457" y="4912"/>
                    <a:pt x="1443" y="4914"/>
                  </a:cubicBezTo>
                  <a:cubicBezTo>
                    <a:pt x="1066" y="4964"/>
                    <a:pt x="1115" y="5308"/>
                    <a:pt x="1066" y="5373"/>
                  </a:cubicBezTo>
                  <a:cubicBezTo>
                    <a:pt x="1056" y="5383"/>
                    <a:pt x="1046" y="5387"/>
                    <a:pt x="1035" y="5387"/>
                  </a:cubicBezTo>
                  <a:cubicBezTo>
                    <a:pt x="988" y="5387"/>
                    <a:pt x="931" y="5315"/>
                    <a:pt x="918" y="5275"/>
                  </a:cubicBezTo>
                  <a:cubicBezTo>
                    <a:pt x="836" y="5095"/>
                    <a:pt x="853" y="4882"/>
                    <a:pt x="951" y="4701"/>
                  </a:cubicBezTo>
                  <a:cubicBezTo>
                    <a:pt x="1090" y="4492"/>
                    <a:pt x="1320" y="4382"/>
                    <a:pt x="1559" y="4382"/>
                  </a:cubicBezTo>
                  <a:cubicBezTo>
                    <a:pt x="1657" y="4382"/>
                    <a:pt x="1757" y="4401"/>
                    <a:pt x="1852" y="4439"/>
                  </a:cubicBezTo>
                  <a:cubicBezTo>
                    <a:pt x="2311" y="4570"/>
                    <a:pt x="2557" y="5209"/>
                    <a:pt x="2246" y="5718"/>
                  </a:cubicBezTo>
                  <a:cubicBezTo>
                    <a:pt x="2097" y="6025"/>
                    <a:pt x="1727" y="6200"/>
                    <a:pt x="1344" y="6200"/>
                  </a:cubicBezTo>
                  <a:cubicBezTo>
                    <a:pt x="1095" y="6200"/>
                    <a:pt x="840" y="6125"/>
                    <a:pt x="639" y="5963"/>
                  </a:cubicBezTo>
                  <a:cubicBezTo>
                    <a:pt x="99" y="5554"/>
                    <a:pt x="131" y="4636"/>
                    <a:pt x="574" y="4046"/>
                  </a:cubicBezTo>
                  <a:cubicBezTo>
                    <a:pt x="905" y="3579"/>
                    <a:pt x="1476" y="3343"/>
                    <a:pt x="2085" y="3343"/>
                  </a:cubicBezTo>
                  <a:cubicBezTo>
                    <a:pt x="2290" y="3343"/>
                    <a:pt x="2499" y="3369"/>
                    <a:pt x="2705" y="3423"/>
                  </a:cubicBezTo>
                  <a:cubicBezTo>
                    <a:pt x="3524" y="3620"/>
                    <a:pt x="4344" y="3947"/>
                    <a:pt x="5213" y="4193"/>
                  </a:cubicBezTo>
                  <a:cubicBezTo>
                    <a:pt x="5539" y="4253"/>
                    <a:pt x="5872" y="4286"/>
                    <a:pt x="6201" y="4286"/>
                  </a:cubicBezTo>
                  <a:cubicBezTo>
                    <a:pt x="6781" y="4286"/>
                    <a:pt x="7350" y="4182"/>
                    <a:pt x="7852" y="3931"/>
                  </a:cubicBezTo>
                  <a:cubicBezTo>
                    <a:pt x="8606" y="3521"/>
                    <a:pt x="9081" y="2718"/>
                    <a:pt x="9048" y="1849"/>
                  </a:cubicBezTo>
                  <a:cubicBezTo>
                    <a:pt x="9004" y="653"/>
                    <a:pt x="7982" y="0"/>
                    <a:pt x="7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2"/>
            <p:cNvSpPr/>
            <p:nvPr/>
          </p:nvSpPr>
          <p:spPr>
            <a:xfrm>
              <a:off x="1449025" y="3946675"/>
              <a:ext cx="153700" cy="154525"/>
            </a:xfrm>
            <a:custGeom>
              <a:rect b="b" l="l" r="r" t="t"/>
              <a:pathLst>
                <a:path extrusionOk="0" h="6181" w="6148">
                  <a:moveTo>
                    <a:pt x="3082" y="1"/>
                  </a:moveTo>
                  <a:cubicBezTo>
                    <a:pt x="3033" y="116"/>
                    <a:pt x="3016" y="230"/>
                    <a:pt x="3000" y="362"/>
                  </a:cubicBezTo>
                  <a:cubicBezTo>
                    <a:pt x="3000" y="362"/>
                    <a:pt x="2918" y="1263"/>
                    <a:pt x="2049" y="1378"/>
                  </a:cubicBezTo>
                  <a:cubicBezTo>
                    <a:pt x="1164" y="1509"/>
                    <a:pt x="590" y="1624"/>
                    <a:pt x="558" y="2296"/>
                  </a:cubicBezTo>
                  <a:cubicBezTo>
                    <a:pt x="528" y="2896"/>
                    <a:pt x="333" y="3222"/>
                    <a:pt x="73" y="3222"/>
                  </a:cubicBezTo>
                  <a:cubicBezTo>
                    <a:pt x="49" y="3222"/>
                    <a:pt x="25" y="3219"/>
                    <a:pt x="0" y="3214"/>
                  </a:cubicBezTo>
                  <a:lnTo>
                    <a:pt x="0" y="3214"/>
                  </a:lnTo>
                  <a:cubicBezTo>
                    <a:pt x="0" y="3214"/>
                    <a:pt x="366" y="3762"/>
                    <a:pt x="973" y="3762"/>
                  </a:cubicBezTo>
                  <a:cubicBezTo>
                    <a:pt x="1093" y="3762"/>
                    <a:pt x="1223" y="3740"/>
                    <a:pt x="1361" y="3689"/>
                  </a:cubicBezTo>
                  <a:cubicBezTo>
                    <a:pt x="2180" y="3361"/>
                    <a:pt x="2115" y="2820"/>
                    <a:pt x="2131" y="2656"/>
                  </a:cubicBezTo>
                  <a:cubicBezTo>
                    <a:pt x="2147" y="2518"/>
                    <a:pt x="2205" y="2309"/>
                    <a:pt x="2346" y="2309"/>
                  </a:cubicBezTo>
                  <a:cubicBezTo>
                    <a:pt x="2356" y="2309"/>
                    <a:pt x="2366" y="2310"/>
                    <a:pt x="2377" y="2312"/>
                  </a:cubicBezTo>
                  <a:cubicBezTo>
                    <a:pt x="2541" y="2345"/>
                    <a:pt x="2607" y="2656"/>
                    <a:pt x="2361" y="2951"/>
                  </a:cubicBezTo>
                  <a:cubicBezTo>
                    <a:pt x="2033" y="3312"/>
                    <a:pt x="1984" y="3853"/>
                    <a:pt x="2262" y="4263"/>
                  </a:cubicBezTo>
                  <a:cubicBezTo>
                    <a:pt x="2623" y="4820"/>
                    <a:pt x="3082" y="6180"/>
                    <a:pt x="3082" y="6180"/>
                  </a:cubicBezTo>
                  <a:cubicBezTo>
                    <a:pt x="3082" y="6180"/>
                    <a:pt x="3525" y="4804"/>
                    <a:pt x="3885" y="4263"/>
                  </a:cubicBezTo>
                  <a:cubicBezTo>
                    <a:pt x="4164" y="3853"/>
                    <a:pt x="4115" y="3312"/>
                    <a:pt x="3787" y="2951"/>
                  </a:cubicBezTo>
                  <a:cubicBezTo>
                    <a:pt x="3541" y="2656"/>
                    <a:pt x="3606" y="2345"/>
                    <a:pt x="3770" y="2312"/>
                  </a:cubicBezTo>
                  <a:cubicBezTo>
                    <a:pt x="3782" y="2310"/>
                    <a:pt x="3793" y="2309"/>
                    <a:pt x="3803" y="2309"/>
                  </a:cubicBezTo>
                  <a:cubicBezTo>
                    <a:pt x="3945" y="2309"/>
                    <a:pt x="4016" y="2504"/>
                    <a:pt x="4016" y="2656"/>
                  </a:cubicBezTo>
                  <a:cubicBezTo>
                    <a:pt x="4033" y="2820"/>
                    <a:pt x="3967" y="3378"/>
                    <a:pt x="4787" y="3689"/>
                  </a:cubicBezTo>
                  <a:cubicBezTo>
                    <a:pt x="4921" y="3736"/>
                    <a:pt x="5047" y="3756"/>
                    <a:pt x="5165" y="3756"/>
                  </a:cubicBezTo>
                  <a:cubicBezTo>
                    <a:pt x="5778" y="3756"/>
                    <a:pt x="6147" y="3214"/>
                    <a:pt x="6147" y="3214"/>
                  </a:cubicBezTo>
                  <a:lnTo>
                    <a:pt x="6147" y="3214"/>
                  </a:lnTo>
                  <a:cubicBezTo>
                    <a:pt x="6122" y="3219"/>
                    <a:pt x="6098" y="3222"/>
                    <a:pt x="6074" y="3222"/>
                  </a:cubicBezTo>
                  <a:cubicBezTo>
                    <a:pt x="5815" y="3222"/>
                    <a:pt x="5620" y="2896"/>
                    <a:pt x="5590" y="2296"/>
                  </a:cubicBezTo>
                  <a:cubicBezTo>
                    <a:pt x="5557" y="1624"/>
                    <a:pt x="4983" y="1493"/>
                    <a:pt x="4115" y="1378"/>
                  </a:cubicBezTo>
                  <a:cubicBezTo>
                    <a:pt x="3229" y="1263"/>
                    <a:pt x="3148" y="362"/>
                    <a:pt x="3148" y="362"/>
                  </a:cubicBezTo>
                  <a:cubicBezTo>
                    <a:pt x="3131" y="230"/>
                    <a:pt x="3115" y="116"/>
                    <a:pt x="3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2"/>
            <p:cNvSpPr/>
            <p:nvPr/>
          </p:nvSpPr>
          <p:spPr>
            <a:xfrm>
              <a:off x="1551875" y="3900300"/>
              <a:ext cx="161900" cy="92300"/>
            </a:xfrm>
            <a:custGeom>
              <a:rect b="b" l="l" r="r" t="t"/>
              <a:pathLst>
                <a:path extrusionOk="0" h="3692" w="6476">
                  <a:moveTo>
                    <a:pt x="961" y="1"/>
                  </a:moveTo>
                  <a:cubicBezTo>
                    <a:pt x="340" y="1"/>
                    <a:pt x="1" y="266"/>
                    <a:pt x="1" y="266"/>
                  </a:cubicBezTo>
                  <a:cubicBezTo>
                    <a:pt x="237" y="192"/>
                    <a:pt x="454" y="142"/>
                    <a:pt x="669" y="142"/>
                  </a:cubicBezTo>
                  <a:cubicBezTo>
                    <a:pt x="975" y="142"/>
                    <a:pt x="1277" y="242"/>
                    <a:pt x="1623" y="512"/>
                  </a:cubicBezTo>
                  <a:cubicBezTo>
                    <a:pt x="2213" y="954"/>
                    <a:pt x="1853" y="1708"/>
                    <a:pt x="1754" y="2200"/>
                  </a:cubicBezTo>
                  <a:cubicBezTo>
                    <a:pt x="1656" y="2708"/>
                    <a:pt x="2377" y="2921"/>
                    <a:pt x="2738" y="3085"/>
                  </a:cubicBezTo>
                  <a:cubicBezTo>
                    <a:pt x="3099" y="3249"/>
                    <a:pt x="2902" y="3692"/>
                    <a:pt x="2902" y="3692"/>
                  </a:cubicBezTo>
                  <a:cubicBezTo>
                    <a:pt x="4246" y="2872"/>
                    <a:pt x="3394" y="1938"/>
                    <a:pt x="3164" y="1659"/>
                  </a:cubicBezTo>
                  <a:cubicBezTo>
                    <a:pt x="2975" y="1443"/>
                    <a:pt x="3098" y="1216"/>
                    <a:pt x="3284" y="1216"/>
                  </a:cubicBezTo>
                  <a:cubicBezTo>
                    <a:pt x="3324" y="1216"/>
                    <a:pt x="3367" y="1226"/>
                    <a:pt x="3410" y="1249"/>
                  </a:cubicBezTo>
                  <a:cubicBezTo>
                    <a:pt x="3656" y="1381"/>
                    <a:pt x="3295" y="1872"/>
                    <a:pt x="3967" y="2315"/>
                  </a:cubicBezTo>
                  <a:cubicBezTo>
                    <a:pt x="4132" y="2419"/>
                    <a:pt x="4287" y="2459"/>
                    <a:pt x="4427" y="2459"/>
                  </a:cubicBezTo>
                  <a:cubicBezTo>
                    <a:pt x="4858" y="2459"/>
                    <a:pt x="5147" y="2085"/>
                    <a:pt x="5147" y="2085"/>
                  </a:cubicBezTo>
                  <a:lnTo>
                    <a:pt x="5147" y="2085"/>
                  </a:lnTo>
                  <a:cubicBezTo>
                    <a:pt x="5136" y="2086"/>
                    <a:pt x="5125" y="2087"/>
                    <a:pt x="5114" y="2087"/>
                  </a:cubicBezTo>
                  <a:cubicBezTo>
                    <a:pt x="4766" y="2087"/>
                    <a:pt x="4962" y="1573"/>
                    <a:pt x="4803" y="1413"/>
                  </a:cubicBezTo>
                  <a:cubicBezTo>
                    <a:pt x="4719" y="1350"/>
                    <a:pt x="4622" y="1321"/>
                    <a:pt x="4528" y="1321"/>
                  </a:cubicBezTo>
                  <a:cubicBezTo>
                    <a:pt x="4475" y="1321"/>
                    <a:pt x="4424" y="1330"/>
                    <a:pt x="4377" y="1348"/>
                  </a:cubicBezTo>
                  <a:cubicBezTo>
                    <a:pt x="4323" y="1360"/>
                    <a:pt x="4269" y="1367"/>
                    <a:pt x="4221" y="1367"/>
                  </a:cubicBezTo>
                  <a:cubicBezTo>
                    <a:pt x="4082" y="1367"/>
                    <a:pt x="3988" y="1314"/>
                    <a:pt x="4049" y="1217"/>
                  </a:cubicBezTo>
                  <a:cubicBezTo>
                    <a:pt x="4083" y="1175"/>
                    <a:pt x="4119" y="1159"/>
                    <a:pt x="4165" y="1159"/>
                  </a:cubicBezTo>
                  <a:cubicBezTo>
                    <a:pt x="4300" y="1159"/>
                    <a:pt x="4525" y="1295"/>
                    <a:pt x="5049" y="1331"/>
                  </a:cubicBezTo>
                  <a:cubicBezTo>
                    <a:pt x="5077" y="1333"/>
                    <a:pt x="5104" y="1334"/>
                    <a:pt x="5131" y="1334"/>
                  </a:cubicBezTo>
                  <a:cubicBezTo>
                    <a:pt x="5909" y="1334"/>
                    <a:pt x="6475" y="676"/>
                    <a:pt x="6475" y="676"/>
                  </a:cubicBezTo>
                  <a:lnTo>
                    <a:pt x="6475" y="676"/>
                  </a:lnTo>
                  <a:cubicBezTo>
                    <a:pt x="6016" y="932"/>
                    <a:pt x="5529" y="1030"/>
                    <a:pt x="5040" y="1030"/>
                  </a:cubicBezTo>
                  <a:cubicBezTo>
                    <a:pt x="3868" y="1030"/>
                    <a:pt x="2685" y="468"/>
                    <a:pt x="1853" y="168"/>
                  </a:cubicBezTo>
                  <a:cubicBezTo>
                    <a:pt x="1512" y="45"/>
                    <a:pt x="1213" y="1"/>
                    <a:pt x="9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2"/>
            <p:cNvSpPr/>
            <p:nvPr/>
          </p:nvSpPr>
          <p:spPr>
            <a:xfrm>
              <a:off x="1593675" y="3808375"/>
              <a:ext cx="90175" cy="63350"/>
            </a:xfrm>
            <a:custGeom>
              <a:rect b="b" l="l" r="r" t="t"/>
              <a:pathLst>
                <a:path extrusionOk="0" h="2534" w="3607">
                  <a:moveTo>
                    <a:pt x="2521" y="1"/>
                  </a:moveTo>
                  <a:cubicBezTo>
                    <a:pt x="1931" y="1"/>
                    <a:pt x="1246" y="124"/>
                    <a:pt x="869" y="616"/>
                  </a:cubicBezTo>
                  <a:cubicBezTo>
                    <a:pt x="1" y="1763"/>
                    <a:pt x="525" y="2533"/>
                    <a:pt x="525" y="2533"/>
                  </a:cubicBezTo>
                  <a:cubicBezTo>
                    <a:pt x="525" y="2533"/>
                    <a:pt x="361" y="2173"/>
                    <a:pt x="1394" y="2156"/>
                  </a:cubicBezTo>
                  <a:cubicBezTo>
                    <a:pt x="2426" y="2156"/>
                    <a:pt x="2312" y="1501"/>
                    <a:pt x="2263" y="1271"/>
                  </a:cubicBezTo>
                  <a:cubicBezTo>
                    <a:pt x="2181" y="1025"/>
                    <a:pt x="2246" y="747"/>
                    <a:pt x="2426" y="550"/>
                  </a:cubicBezTo>
                  <a:cubicBezTo>
                    <a:pt x="2656" y="206"/>
                    <a:pt x="3607" y="124"/>
                    <a:pt x="3607" y="124"/>
                  </a:cubicBezTo>
                  <a:cubicBezTo>
                    <a:pt x="3607" y="124"/>
                    <a:pt x="3111" y="1"/>
                    <a:pt x="25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2"/>
            <p:cNvSpPr/>
            <p:nvPr/>
          </p:nvSpPr>
          <p:spPr>
            <a:xfrm>
              <a:off x="1662925" y="3741375"/>
              <a:ext cx="56575" cy="67125"/>
            </a:xfrm>
            <a:custGeom>
              <a:rect b="b" l="l" r="r" t="t"/>
              <a:pathLst>
                <a:path extrusionOk="0" h="2685" w="2263">
                  <a:moveTo>
                    <a:pt x="1132" y="1"/>
                  </a:moveTo>
                  <a:cubicBezTo>
                    <a:pt x="1132" y="1"/>
                    <a:pt x="1345" y="542"/>
                    <a:pt x="984" y="739"/>
                  </a:cubicBezTo>
                  <a:cubicBezTo>
                    <a:pt x="624" y="919"/>
                    <a:pt x="1" y="1345"/>
                    <a:pt x="247" y="2017"/>
                  </a:cubicBezTo>
                  <a:cubicBezTo>
                    <a:pt x="491" y="2684"/>
                    <a:pt x="1655" y="2431"/>
                    <a:pt x="2249" y="2603"/>
                  </a:cubicBezTo>
                  <a:lnTo>
                    <a:pt x="2249" y="2603"/>
                  </a:lnTo>
                  <a:cubicBezTo>
                    <a:pt x="2141" y="2555"/>
                    <a:pt x="1399" y="2112"/>
                    <a:pt x="1459" y="1443"/>
                  </a:cubicBezTo>
                  <a:cubicBezTo>
                    <a:pt x="1525" y="706"/>
                    <a:pt x="1427" y="181"/>
                    <a:pt x="1132" y="1"/>
                  </a:cubicBezTo>
                  <a:close/>
                  <a:moveTo>
                    <a:pt x="2249" y="2603"/>
                  </a:moveTo>
                  <a:cubicBezTo>
                    <a:pt x="2256" y="2606"/>
                    <a:pt x="2260" y="2608"/>
                    <a:pt x="2262" y="2608"/>
                  </a:cubicBezTo>
                  <a:cubicBezTo>
                    <a:pt x="2262" y="2608"/>
                    <a:pt x="2263" y="2607"/>
                    <a:pt x="2263" y="2607"/>
                  </a:cubicBezTo>
                  <a:cubicBezTo>
                    <a:pt x="2258" y="2606"/>
                    <a:pt x="2254" y="2605"/>
                    <a:pt x="2249" y="26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2"/>
            <p:cNvSpPr/>
            <p:nvPr/>
          </p:nvSpPr>
          <p:spPr>
            <a:xfrm>
              <a:off x="1723975" y="3770900"/>
              <a:ext cx="79525" cy="107775"/>
            </a:xfrm>
            <a:custGeom>
              <a:rect b="b" l="l" r="r" t="t"/>
              <a:pathLst>
                <a:path extrusionOk="0" h="4311" w="3181">
                  <a:moveTo>
                    <a:pt x="378" y="0"/>
                  </a:moveTo>
                  <a:lnTo>
                    <a:pt x="378" y="0"/>
                  </a:lnTo>
                  <a:cubicBezTo>
                    <a:pt x="1" y="1344"/>
                    <a:pt x="542" y="1606"/>
                    <a:pt x="1099" y="2475"/>
                  </a:cubicBezTo>
                  <a:cubicBezTo>
                    <a:pt x="1656" y="3344"/>
                    <a:pt x="1050" y="4311"/>
                    <a:pt x="1050" y="4311"/>
                  </a:cubicBezTo>
                  <a:cubicBezTo>
                    <a:pt x="1443" y="4032"/>
                    <a:pt x="1788" y="3360"/>
                    <a:pt x="2492" y="2918"/>
                  </a:cubicBezTo>
                  <a:cubicBezTo>
                    <a:pt x="3181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63" y="1695"/>
                    <a:pt x="2761" y="1747"/>
                    <a:pt x="2587" y="1747"/>
                  </a:cubicBezTo>
                  <a:cubicBezTo>
                    <a:pt x="2544" y="1747"/>
                    <a:pt x="2496" y="1744"/>
                    <a:pt x="2443" y="1738"/>
                  </a:cubicBezTo>
                  <a:cubicBezTo>
                    <a:pt x="2414" y="1730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0"/>
                  </a:cubicBezTo>
                  <a:cubicBezTo>
                    <a:pt x="2114" y="2354"/>
                    <a:pt x="1975" y="2518"/>
                    <a:pt x="1814" y="2518"/>
                  </a:cubicBezTo>
                  <a:cubicBezTo>
                    <a:pt x="1778" y="2518"/>
                    <a:pt x="1742" y="2510"/>
                    <a:pt x="1706" y="2492"/>
                  </a:cubicBezTo>
                  <a:cubicBezTo>
                    <a:pt x="1558" y="2426"/>
                    <a:pt x="1558" y="2065"/>
                    <a:pt x="1771" y="1885"/>
                  </a:cubicBezTo>
                  <a:cubicBezTo>
                    <a:pt x="1984" y="1705"/>
                    <a:pt x="2132" y="1311"/>
                    <a:pt x="1952" y="689"/>
                  </a:cubicBezTo>
                  <a:cubicBezTo>
                    <a:pt x="1811" y="202"/>
                    <a:pt x="1330" y="96"/>
                    <a:pt x="1009" y="96"/>
                  </a:cubicBezTo>
                  <a:cubicBezTo>
                    <a:pt x="919" y="96"/>
                    <a:pt x="842" y="104"/>
                    <a:pt x="788" y="115"/>
                  </a:cubicBezTo>
                  <a:cubicBezTo>
                    <a:pt x="757" y="122"/>
                    <a:pt x="725" y="125"/>
                    <a:pt x="694" y="125"/>
                  </a:cubicBezTo>
                  <a:cubicBezTo>
                    <a:pt x="575" y="125"/>
                    <a:pt x="456" y="78"/>
                    <a:pt x="3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2"/>
            <p:cNvSpPr/>
            <p:nvPr/>
          </p:nvSpPr>
          <p:spPr>
            <a:xfrm>
              <a:off x="1705950" y="3612200"/>
              <a:ext cx="202875" cy="202550"/>
            </a:xfrm>
            <a:custGeom>
              <a:rect b="b" l="l" r="r" t="t"/>
              <a:pathLst>
                <a:path extrusionOk="0" h="8102" w="8115">
                  <a:moveTo>
                    <a:pt x="5726" y="1"/>
                  </a:moveTo>
                  <a:cubicBezTo>
                    <a:pt x="5208" y="1"/>
                    <a:pt x="4714" y="178"/>
                    <a:pt x="4426" y="562"/>
                  </a:cubicBezTo>
                  <a:cubicBezTo>
                    <a:pt x="4115" y="1005"/>
                    <a:pt x="4066" y="1562"/>
                    <a:pt x="4312" y="2037"/>
                  </a:cubicBezTo>
                  <a:cubicBezTo>
                    <a:pt x="4519" y="2444"/>
                    <a:pt x="4855" y="2591"/>
                    <a:pt x="5182" y="2591"/>
                  </a:cubicBezTo>
                  <a:cubicBezTo>
                    <a:pt x="5528" y="2591"/>
                    <a:pt x="5864" y="2427"/>
                    <a:pt x="6033" y="2234"/>
                  </a:cubicBezTo>
                  <a:cubicBezTo>
                    <a:pt x="6213" y="2037"/>
                    <a:pt x="6295" y="1759"/>
                    <a:pt x="6246" y="1496"/>
                  </a:cubicBezTo>
                  <a:cubicBezTo>
                    <a:pt x="6188" y="1168"/>
                    <a:pt x="5960" y="1028"/>
                    <a:pt x="5752" y="1028"/>
                  </a:cubicBezTo>
                  <a:cubicBezTo>
                    <a:pt x="5606" y="1028"/>
                    <a:pt x="5471" y="1096"/>
                    <a:pt x="5410" y="1218"/>
                  </a:cubicBezTo>
                  <a:cubicBezTo>
                    <a:pt x="5262" y="1496"/>
                    <a:pt x="5344" y="1841"/>
                    <a:pt x="5754" y="1906"/>
                  </a:cubicBezTo>
                  <a:cubicBezTo>
                    <a:pt x="6098" y="1972"/>
                    <a:pt x="5902" y="2398"/>
                    <a:pt x="5475" y="2513"/>
                  </a:cubicBezTo>
                  <a:cubicBezTo>
                    <a:pt x="5395" y="2533"/>
                    <a:pt x="5314" y="2543"/>
                    <a:pt x="5234" y="2543"/>
                  </a:cubicBezTo>
                  <a:cubicBezTo>
                    <a:pt x="4875" y="2543"/>
                    <a:pt x="4538" y="2340"/>
                    <a:pt x="4377" y="2004"/>
                  </a:cubicBezTo>
                  <a:cubicBezTo>
                    <a:pt x="4181" y="1562"/>
                    <a:pt x="4230" y="1037"/>
                    <a:pt x="4508" y="644"/>
                  </a:cubicBezTo>
                  <a:cubicBezTo>
                    <a:pt x="4782" y="302"/>
                    <a:pt x="5248" y="132"/>
                    <a:pt x="5728" y="132"/>
                  </a:cubicBezTo>
                  <a:cubicBezTo>
                    <a:pt x="5824" y="132"/>
                    <a:pt x="5921" y="139"/>
                    <a:pt x="6016" y="152"/>
                  </a:cubicBezTo>
                  <a:cubicBezTo>
                    <a:pt x="7229" y="300"/>
                    <a:pt x="7918" y="2004"/>
                    <a:pt x="7197" y="3152"/>
                  </a:cubicBezTo>
                  <a:cubicBezTo>
                    <a:pt x="6951" y="3512"/>
                    <a:pt x="6623" y="3807"/>
                    <a:pt x="6229" y="4004"/>
                  </a:cubicBezTo>
                  <a:cubicBezTo>
                    <a:pt x="5846" y="4168"/>
                    <a:pt x="5402" y="4246"/>
                    <a:pt x="4885" y="4246"/>
                  </a:cubicBezTo>
                  <a:cubicBezTo>
                    <a:pt x="4474" y="4246"/>
                    <a:pt x="4017" y="4197"/>
                    <a:pt x="3508" y="4103"/>
                  </a:cubicBezTo>
                  <a:cubicBezTo>
                    <a:pt x="3202" y="4041"/>
                    <a:pt x="2902" y="4011"/>
                    <a:pt x="2615" y="4011"/>
                  </a:cubicBezTo>
                  <a:cubicBezTo>
                    <a:pt x="1289" y="4011"/>
                    <a:pt x="240" y="4664"/>
                    <a:pt x="132" y="5971"/>
                  </a:cubicBezTo>
                  <a:cubicBezTo>
                    <a:pt x="1" y="7577"/>
                    <a:pt x="1050" y="8102"/>
                    <a:pt x="1050" y="8102"/>
                  </a:cubicBezTo>
                  <a:cubicBezTo>
                    <a:pt x="1050" y="8102"/>
                    <a:pt x="1033" y="8086"/>
                    <a:pt x="1017" y="8069"/>
                  </a:cubicBezTo>
                  <a:cubicBezTo>
                    <a:pt x="443" y="7414"/>
                    <a:pt x="607" y="6217"/>
                    <a:pt x="607" y="6217"/>
                  </a:cubicBezTo>
                  <a:cubicBezTo>
                    <a:pt x="689" y="5709"/>
                    <a:pt x="951" y="5234"/>
                    <a:pt x="1345" y="4906"/>
                  </a:cubicBezTo>
                  <a:cubicBezTo>
                    <a:pt x="1926" y="4465"/>
                    <a:pt x="2666" y="4379"/>
                    <a:pt x="3154" y="4379"/>
                  </a:cubicBezTo>
                  <a:cubicBezTo>
                    <a:pt x="3464" y="4379"/>
                    <a:pt x="3672" y="4414"/>
                    <a:pt x="3672" y="4414"/>
                  </a:cubicBezTo>
                  <a:cubicBezTo>
                    <a:pt x="3918" y="4447"/>
                    <a:pt x="4148" y="4463"/>
                    <a:pt x="4361" y="4463"/>
                  </a:cubicBezTo>
                  <a:cubicBezTo>
                    <a:pt x="4451" y="4467"/>
                    <a:pt x="4542" y="4470"/>
                    <a:pt x="4634" y="4470"/>
                  </a:cubicBezTo>
                  <a:cubicBezTo>
                    <a:pt x="5619" y="4470"/>
                    <a:pt x="6713" y="4208"/>
                    <a:pt x="7328" y="3234"/>
                  </a:cubicBezTo>
                  <a:cubicBezTo>
                    <a:pt x="8114" y="1988"/>
                    <a:pt x="7360" y="185"/>
                    <a:pt x="6033" y="21"/>
                  </a:cubicBezTo>
                  <a:cubicBezTo>
                    <a:pt x="5931" y="8"/>
                    <a:pt x="5828" y="1"/>
                    <a:pt x="572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2"/>
            <p:cNvSpPr/>
            <p:nvPr/>
          </p:nvSpPr>
          <p:spPr>
            <a:xfrm>
              <a:off x="1731350" y="38139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2"/>
            <p:cNvSpPr/>
            <p:nvPr/>
          </p:nvSpPr>
          <p:spPr>
            <a:xfrm>
              <a:off x="1759650" y="3728400"/>
              <a:ext cx="116800" cy="59725"/>
            </a:xfrm>
            <a:custGeom>
              <a:rect b="b" l="l" r="r" t="t"/>
              <a:pathLst>
                <a:path extrusionOk="0" h="2389" w="4672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3" y="210"/>
                    <a:pt x="164" y="202"/>
                    <a:pt x="240" y="202"/>
                  </a:cubicBezTo>
                  <a:cubicBezTo>
                    <a:pt x="731" y="202"/>
                    <a:pt x="1050" y="513"/>
                    <a:pt x="951" y="995"/>
                  </a:cubicBezTo>
                  <a:cubicBezTo>
                    <a:pt x="820" y="1405"/>
                    <a:pt x="967" y="1864"/>
                    <a:pt x="1328" y="2126"/>
                  </a:cubicBezTo>
                  <a:cubicBezTo>
                    <a:pt x="1639" y="2389"/>
                    <a:pt x="2557" y="2389"/>
                    <a:pt x="2557" y="2389"/>
                  </a:cubicBezTo>
                  <a:cubicBezTo>
                    <a:pt x="2295" y="2241"/>
                    <a:pt x="2541" y="1880"/>
                    <a:pt x="2705" y="1438"/>
                  </a:cubicBezTo>
                  <a:cubicBezTo>
                    <a:pt x="2860" y="1033"/>
                    <a:pt x="2438" y="879"/>
                    <a:pt x="2241" y="879"/>
                  </a:cubicBezTo>
                  <a:cubicBezTo>
                    <a:pt x="2231" y="879"/>
                    <a:pt x="2222" y="880"/>
                    <a:pt x="2213" y="881"/>
                  </a:cubicBezTo>
                  <a:cubicBezTo>
                    <a:pt x="2109" y="890"/>
                    <a:pt x="2033" y="910"/>
                    <a:pt x="1962" y="910"/>
                  </a:cubicBezTo>
                  <a:cubicBezTo>
                    <a:pt x="1909" y="910"/>
                    <a:pt x="1859" y="899"/>
                    <a:pt x="1803" y="864"/>
                  </a:cubicBezTo>
                  <a:cubicBezTo>
                    <a:pt x="1697" y="785"/>
                    <a:pt x="1741" y="578"/>
                    <a:pt x="2011" y="578"/>
                  </a:cubicBezTo>
                  <a:cubicBezTo>
                    <a:pt x="2076" y="578"/>
                    <a:pt x="2153" y="590"/>
                    <a:pt x="2246" y="618"/>
                  </a:cubicBezTo>
                  <a:cubicBezTo>
                    <a:pt x="2721" y="766"/>
                    <a:pt x="2590" y="1225"/>
                    <a:pt x="3311" y="1372"/>
                  </a:cubicBezTo>
                  <a:cubicBezTo>
                    <a:pt x="3368" y="1384"/>
                    <a:pt x="3422" y="1389"/>
                    <a:pt x="3473" y="1389"/>
                  </a:cubicBezTo>
                  <a:cubicBezTo>
                    <a:pt x="4074" y="1389"/>
                    <a:pt x="4219" y="642"/>
                    <a:pt x="4295" y="536"/>
                  </a:cubicBezTo>
                  <a:cubicBezTo>
                    <a:pt x="4409" y="389"/>
                    <a:pt x="4540" y="274"/>
                    <a:pt x="4672" y="159"/>
                  </a:cubicBezTo>
                  <a:lnTo>
                    <a:pt x="4672" y="159"/>
                  </a:lnTo>
                  <a:cubicBezTo>
                    <a:pt x="4462" y="274"/>
                    <a:pt x="4087" y="393"/>
                    <a:pt x="3548" y="393"/>
                  </a:cubicBezTo>
                  <a:cubicBezTo>
                    <a:pt x="3160" y="393"/>
                    <a:pt x="2687" y="331"/>
                    <a:pt x="2131" y="159"/>
                  </a:cubicBezTo>
                  <a:cubicBezTo>
                    <a:pt x="1733" y="41"/>
                    <a:pt x="1381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2"/>
            <p:cNvSpPr/>
            <p:nvPr/>
          </p:nvSpPr>
          <p:spPr>
            <a:xfrm>
              <a:off x="1766600" y="3619275"/>
              <a:ext cx="80350" cy="83700"/>
            </a:xfrm>
            <a:custGeom>
              <a:rect b="b" l="l" r="r" t="t"/>
              <a:pathLst>
                <a:path extrusionOk="0" h="3348" w="3214">
                  <a:moveTo>
                    <a:pt x="1951" y="0"/>
                  </a:moveTo>
                  <a:lnTo>
                    <a:pt x="1951" y="0"/>
                  </a:lnTo>
                  <a:cubicBezTo>
                    <a:pt x="1509" y="279"/>
                    <a:pt x="1443" y="722"/>
                    <a:pt x="722" y="1344"/>
                  </a:cubicBezTo>
                  <a:cubicBezTo>
                    <a:pt x="1" y="1967"/>
                    <a:pt x="197" y="2426"/>
                    <a:pt x="361" y="2672"/>
                  </a:cubicBezTo>
                  <a:cubicBezTo>
                    <a:pt x="460" y="2803"/>
                    <a:pt x="427" y="3000"/>
                    <a:pt x="296" y="3082"/>
                  </a:cubicBezTo>
                  <a:cubicBezTo>
                    <a:pt x="1394" y="2984"/>
                    <a:pt x="1246" y="2344"/>
                    <a:pt x="1181" y="2148"/>
                  </a:cubicBezTo>
                  <a:cubicBezTo>
                    <a:pt x="1115" y="1951"/>
                    <a:pt x="1132" y="1836"/>
                    <a:pt x="1246" y="1836"/>
                  </a:cubicBezTo>
                  <a:cubicBezTo>
                    <a:pt x="1361" y="1836"/>
                    <a:pt x="1345" y="2066"/>
                    <a:pt x="1345" y="2344"/>
                  </a:cubicBezTo>
                  <a:cubicBezTo>
                    <a:pt x="1328" y="2639"/>
                    <a:pt x="1279" y="3279"/>
                    <a:pt x="2115" y="3344"/>
                  </a:cubicBezTo>
                  <a:cubicBezTo>
                    <a:pt x="2147" y="3347"/>
                    <a:pt x="2177" y="3348"/>
                    <a:pt x="2207" y="3348"/>
                  </a:cubicBezTo>
                  <a:cubicBezTo>
                    <a:pt x="2985" y="3348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2"/>
                    <a:pt x="1574" y="1656"/>
                  </a:cubicBezTo>
                  <a:cubicBezTo>
                    <a:pt x="1378" y="1082"/>
                    <a:pt x="1525" y="427"/>
                    <a:pt x="1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2"/>
            <p:cNvSpPr/>
            <p:nvPr/>
          </p:nvSpPr>
          <p:spPr>
            <a:xfrm>
              <a:off x="1881750" y="3499825"/>
              <a:ext cx="48375" cy="191600"/>
            </a:xfrm>
            <a:custGeom>
              <a:rect b="b" l="l" r="r" t="t"/>
              <a:pathLst>
                <a:path extrusionOk="0" h="7664" w="1935">
                  <a:moveTo>
                    <a:pt x="1294" y="1"/>
                  </a:moveTo>
                  <a:cubicBezTo>
                    <a:pt x="973" y="1"/>
                    <a:pt x="738" y="369"/>
                    <a:pt x="738" y="369"/>
                  </a:cubicBezTo>
                  <a:cubicBezTo>
                    <a:pt x="1" y="1500"/>
                    <a:pt x="820" y="3287"/>
                    <a:pt x="968" y="5172"/>
                  </a:cubicBezTo>
                  <a:cubicBezTo>
                    <a:pt x="1115" y="7040"/>
                    <a:pt x="460" y="7663"/>
                    <a:pt x="460" y="7663"/>
                  </a:cubicBezTo>
                  <a:cubicBezTo>
                    <a:pt x="1164" y="7122"/>
                    <a:pt x="1312" y="5352"/>
                    <a:pt x="1181" y="3992"/>
                  </a:cubicBezTo>
                  <a:cubicBezTo>
                    <a:pt x="1050" y="2631"/>
                    <a:pt x="1066" y="1353"/>
                    <a:pt x="1328" y="1090"/>
                  </a:cubicBezTo>
                  <a:cubicBezTo>
                    <a:pt x="1591" y="828"/>
                    <a:pt x="1935" y="271"/>
                    <a:pt x="1509" y="58"/>
                  </a:cubicBezTo>
                  <a:cubicBezTo>
                    <a:pt x="1434" y="18"/>
                    <a:pt x="1362" y="1"/>
                    <a:pt x="12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2"/>
            <p:cNvSpPr/>
            <p:nvPr/>
          </p:nvSpPr>
          <p:spPr>
            <a:xfrm>
              <a:off x="1835850" y="3474650"/>
              <a:ext cx="213950" cy="254475"/>
            </a:xfrm>
            <a:custGeom>
              <a:rect b="b" l="l" r="r" t="t"/>
              <a:pathLst>
                <a:path extrusionOk="0" h="10179" w="8558">
                  <a:moveTo>
                    <a:pt x="6267" y="0"/>
                  </a:moveTo>
                  <a:cubicBezTo>
                    <a:pt x="6070" y="0"/>
                    <a:pt x="5870" y="21"/>
                    <a:pt x="5672" y="65"/>
                  </a:cubicBezTo>
                  <a:cubicBezTo>
                    <a:pt x="4492" y="327"/>
                    <a:pt x="3738" y="1573"/>
                    <a:pt x="3509" y="2835"/>
                  </a:cubicBezTo>
                  <a:cubicBezTo>
                    <a:pt x="3263" y="4146"/>
                    <a:pt x="3509" y="5376"/>
                    <a:pt x="3459" y="6474"/>
                  </a:cubicBezTo>
                  <a:cubicBezTo>
                    <a:pt x="3509" y="7457"/>
                    <a:pt x="3148" y="8424"/>
                    <a:pt x="2443" y="9129"/>
                  </a:cubicBezTo>
                  <a:cubicBezTo>
                    <a:pt x="1771" y="9752"/>
                    <a:pt x="919" y="10113"/>
                    <a:pt x="1" y="10178"/>
                  </a:cubicBezTo>
                  <a:cubicBezTo>
                    <a:pt x="919" y="10145"/>
                    <a:pt x="1804" y="9801"/>
                    <a:pt x="2509" y="9195"/>
                  </a:cubicBezTo>
                  <a:cubicBezTo>
                    <a:pt x="3246" y="8490"/>
                    <a:pt x="3640" y="7506"/>
                    <a:pt x="3590" y="6474"/>
                  </a:cubicBezTo>
                  <a:cubicBezTo>
                    <a:pt x="3672" y="5359"/>
                    <a:pt x="3427" y="4113"/>
                    <a:pt x="3672" y="2868"/>
                  </a:cubicBezTo>
                  <a:cubicBezTo>
                    <a:pt x="3902" y="1622"/>
                    <a:pt x="4607" y="475"/>
                    <a:pt x="5721" y="212"/>
                  </a:cubicBezTo>
                  <a:cubicBezTo>
                    <a:pt x="5836" y="180"/>
                    <a:pt x="5967" y="147"/>
                    <a:pt x="6115" y="147"/>
                  </a:cubicBezTo>
                  <a:cubicBezTo>
                    <a:pt x="6159" y="143"/>
                    <a:pt x="6204" y="142"/>
                    <a:pt x="6248" y="142"/>
                  </a:cubicBezTo>
                  <a:cubicBezTo>
                    <a:pt x="6643" y="142"/>
                    <a:pt x="7020" y="272"/>
                    <a:pt x="7344" y="507"/>
                  </a:cubicBezTo>
                  <a:cubicBezTo>
                    <a:pt x="8065" y="1081"/>
                    <a:pt x="7983" y="2310"/>
                    <a:pt x="7557" y="2704"/>
                  </a:cubicBezTo>
                  <a:cubicBezTo>
                    <a:pt x="7351" y="2882"/>
                    <a:pt x="7126" y="2955"/>
                    <a:pt x="6928" y="2955"/>
                  </a:cubicBezTo>
                  <a:cubicBezTo>
                    <a:pt x="6670" y="2955"/>
                    <a:pt x="6458" y="2831"/>
                    <a:pt x="6393" y="2655"/>
                  </a:cubicBezTo>
                  <a:lnTo>
                    <a:pt x="6393" y="2655"/>
                  </a:lnTo>
                  <a:cubicBezTo>
                    <a:pt x="6393" y="2655"/>
                    <a:pt x="6427" y="2660"/>
                    <a:pt x="6478" y="2660"/>
                  </a:cubicBezTo>
                  <a:cubicBezTo>
                    <a:pt x="6613" y="2660"/>
                    <a:pt x="6868" y="2625"/>
                    <a:pt x="6951" y="2376"/>
                  </a:cubicBezTo>
                  <a:cubicBezTo>
                    <a:pt x="7065" y="2065"/>
                    <a:pt x="6885" y="1720"/>
                    <a:pt x="6557" y="1671"/>
                  </a:cubicBezTo>
                  <a:cubicBezTo>
                    <a:pt x="6501" y="1655"/>
                    <a:pt x="6446" y="1648"/>
                    <a:pt x="6393" y="1648"/>
                  </a:cubicBezTo>
                  <a:cubicBezTo>
                    <a:pt x="6007" y="1648"/>
                    <a:pt x="5709" y="2036"/>
                    <a:pt x="5852" y="2425"/>
                  </a:cubicBezTo>
                  <a:cubicBezTo>
                    <a:pt x="5942" y="2805"/>
                    <a:pt x="6457" y="3093"/>
                    <a:pt x="7000" y="3093"/>
                  </a:cubicBezTo>
                  <a:cubicBezTo>
                    <a:pt x="7253" y="3093"/>
                    <a:pt x="7513" y="3030"/>
                    <a:pt x="7737" y="2884"/>
                  </a:cubicBezTo>
                  <a:cubicBezTo>
                    <a:pt x="8147" y="2671"/>
                    <a:pt x="8557" y="1966"/>
                    <a:pt x="8262" y="1163"/>
                  </a:cubicBezTo>
                  <a:cubicBezTo>
                    <a:pt x="8019" y="449"/>
                    <a:pt x="7178" y="0"/>
                    <a:pt x="62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2"/>
            <p:cNvSpPr/>
            <p:nvPr/>
          </p:nvSpPr>
          <p:spPr>
            <a:xfrm>
              <a:off x="1937475" y="3510075"/>
              <a:ext cx="62325" cy="52750"/>
            </a:xfrm>
            <a:custGeom>
              <a:rect b="b" l="l" r="r" t="t"/>
              <a:pathLst>
                <a:path extrusionOk="0" h="2110" w="2493">
                  <a:moveTo>
                    <a:pt x="690" y="1"/>
                  </a:moveTo>
                  <a:cubicBezTo>
                    <a:pt x="623" y="1"/>
                    <a:pt x="551" y="8"/>
                    <a:pt x="476" y="25"/>
                  </a:cubicBezTo>
                  <a:cubicBezTo>
                    <a:pt x="591" y="107"/>
                    <a:pt x="624" y="271"/>
                    <a:pt x="525" y="385"/>
                  </a:cubicBezTo>
                  <a:cubicBezTo>
                    <a:pt x="378" y="615"/>
                    <a:pt x="1" y="1320"/>
                    <a:pt x="542" y="1860"/>
                  </a:cubicBezTo>
                  <a:cubicBezTo>
                    <a:pt x="727" y="2045"/>
                    <a:pt x="984" y="2109"/>
                    <a:pt x="1251" y="2109"/>
                  </a:cubicBezTo>
                  <a:cubicBezTo>
                    <a:pt x="1790" y="2109"/>
                    <a:pt x="2372" y="1850"/>
                    <a:pt x="2492" y="1795"/>
                  </a:cubicBezTo>
                  <a:lnTo>
                    <a:pt x="2492" y="1795"/>
                  </a:lnTo>
                  <a:cubicBezTo>
                    <a:pt x="2492" y="1795"/>
                    <a:pt x="2460" y="1799"/>
                    <a:pt x="2407" y="1799"/>
                  </a:cubicBezTo>
                  <a:cubicBezTo>
                    <a:pt x="2192" y="1799"/>
                    <a:pt x="1637" y="1735"/>
                    <a:pt x="1558" y="1090"/>
                  </a:cubicBezTo>
                  <a:cubicBezTo>
                    <a:pt x="1472" y="400"/>
                    <a:pt x="1172" y="1"/>
                    <a:pt x="69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2"/>
            <p:cNvSpPr/>
            <p:nvPr/>
          </p:nvSpPr>
          <p:spPr>
            <a:xfrm>
              <a:off x="1940350" y="3513150"/>
              <a:ext cx="120500" cy="137300"/>
            </a:xfrm>
            <a:custGeom>
              <a:rect b="b" l="l" r="r" t="t"/>
              <a:pathLst>
                <a:path extrusionOk="0" h="5492" w="4820">
                  <a:moveTo>
                    <a:pt x="4344" y="0"/>
                  </a:moveTo>
                  <a:lnTo>
                    <a:pt x="4344" y="0"/>
                  </a:lnTo>
                  <a:cubicBezTo>
                    <a:pt x="4492" y="574"/>
                    <a:pt x="4279" y="1164"/>
                    <a:pt x="3820" y="1508"/>
                  </a:cubicBezTo>
                  <a:cubicBezTo>
                    <a:pt x="3017" y="2082"/>
                    <a:pt x="1918" y="1787"/>
                    <a:pt x="1017" y="2426"/>
                  </a:cubicBezTo>
                  <a:cubicBezTo>
                    <a:pt x="115" y="3049"/>
                    <a:pt x="214" y="3967"/>
                    <a:pt x="197" y="4475"/>
                  </a:cubicBezTo>
                  <a:cubicBezTo>
                    <a:pt x="197" y="4819"/>
                    <a:pt x="148" y="5180"/>
                    <a:pt x="1" y="5491"/>
                  </a:cubicBezTo>
                  <a:cubicBezTo>
                    <a:pt x="312" y="5294"/>
                    <a:pt x="492" y="4934"/>
                    <a:pt x="460" y="4573"/>
                  </a:cubicBezTo>
                  <a:cubicBezTo>
                    <a:pt x="444" y="3925"/>
                    <a:pt x="516" y="3204"/>
                    <a:pt x="716" y="3204"/>
                  </a:cubicBezTo>
                  <a:cubicBezTo>
                    <a:pt x="728" y="3204"/>
                    <a:pt x="741" y="3207"/>
                    <a:pt x="755" y="3213"/>
                  </a:cubicBezTo>
                  <a:cubicBezTo>
                    <a:pt x="984" y="3327"/>
                    <a:pt x="804" y="3573"/>
                    <a:pt x="705" y="3721"/>
                  </a:cubicBezTo>
                  <a:cubicBezTo>
                    <a:pt x="623" y="3885"/>
                    <a:pt x="460" y="4540"/>
                    <a:pt x="1181" y="4950"/>
                  </a:cubicBezTo>
                  <a:cubicBezTo>
                    <a:pt x="1181" y="4950"/>
                    <a:pt x="935" y="4426"/>
                    <a:pt x="1345" y="4147"/>
                  </a:cubicBezTo>
                  <a:cubicBezTo>
                    <a:pt x="1738" y="3868"/>
                    <a:pt x="2000" y="3704"/>
                    <a:pt x="1951" y="3131"/>
                  </a:cubicBezTo>
                  <a:cubicBezTo>
                    <a:pt x="1908" y="2608"/>
                    <a:pt x="2251" y="2175"/>
                    <a:pt x="2489" y="2175"/>
                  </a:cubicBezTo>
                  <a:cubicBezTo>
                    <a:pt x="2519" y="2175"/>
                    <a:pt x="2548" y="2182"/>
                    <a:pt x="2574" y="2196"/>
                  </a:cubicBezTo>
                  <a:cubicBezTo>
                    <a:pt x="2803" y="2344"/>
                    <a:pt x="2525" y="2557"/>
                    <a:pt x="2410" y="2606"/>
                  </a:cubicBezTo>
                  <a:cubicBezTo>
                    <a:pt x="2213" y="2721"/>
                    <a:pt x="2181" y="2983"/>
                    <a:pt x="2345" y="3147"/>
                  </a:cubicBezTo>
                  <a:cubicBezTo>
                    <a:pt x="2541" y="3393"/>
                    <a:pt x="2492" y="3704"/>
                    <a:pt x="2213" y="3803"/>
                  </a:cubicBezTo>
                  <a:cubicBezTo>
                    <a:pt x="2213" y="3803"/>
                    <a:pt x="2270" y="3809"/>
                    <a:pt x="2365" y="3809"/>
                  </a:cubicBezTo>
                  <a:cubicBezTo>
                    <a:pt x="2691" y="3809"/>
                    <a:pt x="3468" y="3731"/>
                    <a:pt x="3951" y="3032"/>
                  </a:cubicBezTo>
                  <a:cubicBezTo>
                    <a:pt x="4590" y="2147"/>
                    <a:pt x="4820" y="820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2"/>
            <p:cNvSpPr/>
            <p:nvPr/>
          </p:nvSpPr>
          <p:spPr>
            <a:xfrm>
              <a:off x="2027225" y="3475325"/>
              <a:ext cx="74200" cy="48825"/>
            </a:xfrm>
            <a:custGeom>
              <a:rect b="b" l="l" r="r" t="t"/>
              <a:pathLst>
                <a:path extrusionOk="0" h="1953" w="2968">
                  <a:moveTo>
                    <a:pt x="923" y="1"/>
                  </a:moveTo>
                  <a:cubicBezTo>
                    <a:pt x="658" y="1"/>
                    <a:pt x="352" y="27"/>
                    <a:pt x="1" y="87"/>
                  </a:cubicBezTo>
                  <a:cubicBezTo>
                    <a:pt x="410" y="136"/>
                    <a:pt x="755" y="415"/>
                    <a:pt x="918" y="792"/>
                  </a:cubicBezTo>
                  <a:cubicBezTo>
                    <a:pt x="1124" y="1307"/>
                    <a:pt x="1492" y="1953"/>
                    <a:pt x="2251" y="1953"/>
                  </a:cubicBezTo>
                  <a:cubicBezTo>
                    <a:pt x="2459" y="1953"/>
                    <a:pt x="2696" y="1904"/>
                    <a:pt x="2967" y="1792"/>
                  </a:cubicBezTo>
                  <a:cubicBezTo>
                    <a:pt x="2787" y="1726"/>
                    <a:pt x="2672" y="1562"/>
                    <a:pt x="2672" y="1365"/>
                  </a:cubicBezTo>
                  <a:cubicBezTo>
                    <a:pt x="2672" y="1082"/>
                    <a:pt x="2623" y="1"/>
                    <a:pt x="92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2"/>
            <p:cNvSpPr/>
            <p:nvPr/>
          </p:nvSpPr>
          <p:spPr>
            <a:xfrm>
              <a:off x="2093600" y="3474675"/>
              <a:ext cx="36500" cy="28450"/>
            </a:xfrm>
            <a:custGeom>
              <a:rect b="b" l="l" r="r" t="t"/>
              <a:pathLst>
                <a:path extrusionOk="0" h="1138" w="1460">
                  <a:moveTo>
                    <a:pt x="969" y="0"/>
                  </a:moveTo>
                  <a:cubicBezTo>
                    <a:pt x="791" y="0"/>
                    <a:pt x="637" y="133"/>
                    <a:pt x="624" y="326"/>
                  </a:cubicBezTo>
                  <a:cubicBezTo>
                    <a:pt x="624" y="485"/>
                    <a:pt x="749" y="589"/>
                    <a:pt x="887" y="589"/>
                  </a:cubicBezTo>
                  <a:cubicBezTo>
                    <a:pt x="948" y="589"/>
                    <a:pt x="1011" y="568"/>
                    <a:pt x="1066" y="523"/>
                  </a:cubicBezTo>
                  <a:cubicBezTo>
                    <a:pt x="1066" y="523"/>
                    <a:pt x="1181" y="359"/>
                    <a:pt x="1066" y="293"/>
                  </a:cubicBezTo>
                  <a:cubicBezTo>
                    <a:pt x="1038" y="277"/>
                    <a:pt x="1011" y="270"/>
                    <a:pt x="988" y="270"/>
                  </a:cubicBezTo>
                  <a:cubicBezTo>
                    <a:pt x="918" y="270"/>
                    <a:pt x="878" y="334"/>
                    <a:pt x="902" y="408"/>
                  </a:cubicBezTo>
                  <a:cubicBezTo>
                    <a:pt x="908" y="440"/>
                    <a:pt x="891" y="454"/>
                    <a:pt x="867" y="454"/>
                  </a:cubicBezTo>
                  <a:cubicBezTo>
                    <a:pt x="815" y="454"/>
                    <a:pt x="727" y="388"/>
                    <a:pt x="739" y="277"/>
                  </a:cubicBezTo>
                  <a:cubicBezTo>
                    <a:pt x="750" y="158"/>
                    <a:pt x="866" y="74"/>
                    <a:pt x="984" y="74"/>
                  </a:cubicBezTo>
                  <a:cubicBezTo>
                    <a:pt x="1029" y="74"/>
                    <a:pt x="1075" y="86"/>
                    <a:pt x="1116" y="113"/>
                  </a:cubicBezTo>
                  <a:cubicBezTo>
                    <a:pt x="1394" y="260"/>
                    <a:pt x="1312" y="851"/>
                    <a:pt x="722" y="900"/>
                  </a:cubicBezTo>
                  <a:cubicBezTo>
                    <a:pt x="708" y="901"/>
                    <a:pt x="694" y="902"/>
                    <a:pt x="680" y="902"/>
                  </a:cubicBezTo>
                  <a:cubicBezTo>
                    <a:pt x="320" y="902"/>
                    <a:pt x="1" y="506"/>
                    <a:pt x="1" y="506"/>
                  </a:cubicBezTo>
                  <a:lnTo>
                    <a:pt x="1" y="506"/>
                  </a:lnTo>
                  <a:cubicBezTo>
                    <a:pt x="1" y="703"/>
                    <a:pt x="83" y="883"/>
                    <a:pt x="230" y="1014"/>
                  </a:cubicBezTo>
                  <a:cubicBezTo>
                    <a:pt x="340" y="1094"/>
                    <a:pt x="473" y="1137"/>
                    <a:pt x="608" y="1137"/>
                  </a:cubicBezTo>
                  <a:cubicBezTo>
                    <a:pt x="696" y="1137"/>
                    <a:pt x="786" y="1119"/>
                    <a:pt x="870" y="1080"/>
                  </a:cubicBezTo>
                  <a:cubicBezTo>
                    <a:pt x="1083" y="1031"/>
                    <a:pt x="1263" y="867"/>
                    <a:pt x="1345" y="670"/>
                  </a:cubicBezTo>
                  <a:cubicBezTo>
                    <a:pt x="1460" y="424"/>
                    <a:pt x="1345" y="146"/>
                    <a:pt x="1116" y="31"/>
                  </a:cubicBezTo>
                  <a:cubicBezTo>
                    <a:pt x="1067" y="10"/>
                    <a:pt x="1017" y="0"/>
                    <a:pt x="9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2"/>
            <p:cNvSpPr/>
            <p:nvPr/>
          </p:nvSpPr>
          <p:spPr>
            <a:xfrm>
              <a:off x="1526050" y="3656125"/>
              <a:ext cx="99625" cy="218525"/>
            </a:xfrm>
            <a:custGeom>
              <a:rect b="b" l="l" r="r" t="t"/>
              <a:pathLst>
                <a:path extrusionOk="0" h="8741" w="3985">
                  <a:moveTo>
                    <a:pt x="2072" y="0"/>
                  </a:moveTo>
                  <a:cubicBezTo>
                    <a:pt x="1547" y="0"/>
                    <a:pt x="1034" y="245"/>
                    <a:pt x="706" y="674"/>
                  </a:cubicBezTo>
                  <a:cubicBezTo>
                    <a:pt x="362" y="1182"/>
                    <a:pt x="312" y="1821"/>
                    <a:pt x="575" y="2362"/>
                  </a:cubicBezTo>
                  <a:cubicBezTo>
                    <a:pt x="820" y="2783"/>
                    <a:pt x="1258" y="3021"/>
                    <a:pt x="1709" y="3021"/>
                  </a:cubicBezTo>
                  <a:cubicBezTo>
                    <a:pt x="1890" y="3021"/>
                    <a:pt x="2073" y="2983"/>
                    <a:pt x="2247" y="2903"/>
                  </a:cubicBezTo>
                  <a:cubicBezTo>
                    <a:pt x="2951" y="2723"/>
                    <a:pt x="3099" y="1788"/>
                    <a:pt x="2476" y="1411"/>
                  </a:cubicBezTo>
                  <a:cubicBezTo>
                    <a:pt x="2392" y="1366"/>
                    <a:pt x="2306" y="1345"/>
                    <a:pt x="2223" y="1345"/>
                  </a:cubicBezTo>
                  <a:cubicBezTo>
                    <a:pt x="1886" y="1345"/>
                    <a:pt x="1604" y="1682"/>
                    <a:pt x="1722" y="2050"/>
                  </a:cubicBezTo>
                  <a:cubicBezTo>
                    <a:pt x="1859" y="2324"/>
                    <a:pt x="2177" y="2346"/>
                    <a:pt x="2318" y="2346"/>
                  </a:cubicBezTo>
                  <a:cubicBezTo>
                    <a:pt x="2346" y="2346"/>
                    <a:pt x="2367" y="2346"/>
                    <a:pt x="2378" y="2346"/>
                  </a:cubicBezTo>
                  <a:cubicBezTo>
                    <a:pt x="2427" y="2346"/>
                    <a:pt x="2443" y="2378"/>
                    <a:pt x="2443" y="2378"/>
                  </a:cubicBezTo>
                  <a:cubicBezTo>
                    <a:pt x="2486" y="2566"/>
                    <a:pt x="2251" y="2855"/>
                    <a:pt x="1792" y="2855"/>
                  </a:cubicBezTo>
                  <a:cubicBezTo>
                    <a:pt x="1729" y="2855"/>
                    <a:pt x="1662" y="2849"/>
                    <a:pt x="1591" y="2837"/>
                  </a:cubicBezTo>
                  <a:cubicBezTo>
                    <a:pt x="1411" y="2804"/>
                    <a:pt x="1230" y="2723"/>
                    <a:pt x="1083" y="2575"/>
                  </a:cubicBezTo>
                  <a:cubicBezTo>
                    <a:pt x="411" y="1936"/>
                    <a:pt x="739" y="559"/>
                    <a:pt x="1755" y="297"/>
                  </a:cubicBezTo>
                  <a:cubicBezTo>
                    <a:pt x="1902" y="256"/>
                    <a:pt x="2050" y="235"/>
                    <a:pt x="2197" y="235"/>
                  </a:cubicBezTo>
                  <a:cubicBezTo>
                    <a:pt x="2345" y="235"/>
                    <a:pt x="2492" y="256"/>
                    <a:pt x="2640" y="297"/>
                  </a:cubicBezTo>
                  <a:cubicBezTo>
                    <a:pt x="3279" y="461"/>
                    <a:pt x="3738" y="1034"/>
                    <a:pt x="3755" y="1706"/>
                  </a:cubicBezTo>
                  <a:cubicBezTo>
                    <a:pt x="3820" y="2444"/>
                    <a:pt x="3443" y="3181"/>
                    <a:pt x="2869" y="3706"/>
                  </a:cubicBezTo>
                  <a:cubicBezTo>
                    <a:pt x="2296" y="4247"/>
                    <a:pt x="1558" y="4558"/>
                    <a:pt x="984" y="5083"/>
                  </a:cubicBezTo>
                  <a:cubicBezTo>
                    <a:pt x="411" y="5591"/>
                    <a:pt x="67" y="6296"/>
                    <a:pt x="17" y="7066"/>
                  </a:cubicBezTo>
                  <a:cubicBezTo>
                    <a:pt x="1" y="7755"/>
                    <a:pt x="378" y="8492"/>
                    <a:pt x="1034" y="8673"/>
                  </a:cubicBezTo>
                  <a:cubicBezTo>
                    <a:pt x="1165" y="8719"/>
                    <a:pt x="1301" y="8740"/>
                    <a:pt x="1434" y="8740"/>
                  </a:cubicBezTo>
                  <a:cubicBezTo>
                    <a:pt x="1920" y="8740"/>
                    <a:pt x="2380" y="8457"/>
                    <a:pt x="2509" y="8033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35" y="6722"/>
                    <a:pt x="1804" y="6706"/>
                    <a:pt x="1689" y="6706"/>
                  </a:cubicBezTo>
                  <a:cubicBezTo>
                    <a:pt x="1646" y="6698"/>
                    <a:pt x="1603" y="6694"/>
                    <a:pt x="1560" y="6694"/>
                  </a:cubicBezTo>
                  <a:cubicBezTo>
                    <a:pt x="1233" y="6694"/>
                    <a:pt x="938" y="6911"/>
                    <a:pt x="837" y="7230"/>
                  </a:cubicBezTo>
                  <a:cubicBezTo>
                    <a:pt x="707" y="7724"/>
                    <a:pt x="989" y="7991"/>
                    <a:pt x="1299" y="7991"/>
                  </a:cubicBezTo>
                  <a:cubicBezTo>
                    <a:pt x="1380" y="7991"/>
                    <a:pt x="1463" y="7972"/>
                    <a:pt x="1542" y="7935"/>
                  </a:cubicBezTo>
                  <a:cubicBezTo>
                    <a:pt x="1853" y="7771"/>
                    <a:pt x="1919" y="7361"/>
                    <a:pt x="1673" y="7115"/>
                  </a:cubicBezTo>
                  <a:cubicBezTo>
                    <a:pt x="1587" y="7048"/>
                    <a:pt x="1484" y="7015"/>
                    <a:pt x="1381" y="7015"/>
                  </a:cubicBezTo>
                  <a:cubicBezTo>
                    <a:pt x="1307" y="7015"/>
                    <a:pt x="1233" y="7032"/>
                    <a:pt x="1165" y="7066"/>
                  </a:cubicBezTo>
                  <a:cubicBezTo>
                    <a:pt x="1146" y="7078"/>
                    <a:pt x="1133" y="7082"/>
                    <a:pt x="1125" y="7082"/>
                  </a:cubicBezTo>
                  <a:cubicBezTo>
                    <a:pt x="1096" y="7082"/>
                    <a:pt x="1116" y="7033"/>
                    <a:pt x="1116" y="7033"/>
                  </a:cubicBezTo>
                  <a:cubicBezTo>
                    <a:pt x="1214" y="6812"/>
                    <a:pt x="1506" y="6784"/>
                    <a:pt x="1646" y="6784"/>
                  </a:cubicBezTo>
                  <a:cubicBezTo>
                    <a:pt x="1692" y="6784"/>
                    <a:pt x="1722" y="6788"/>
                    <a:pt x="1722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43" y="7033"/>
                    <a:pt x="2640" y="7558"/>
                    <a:pt x="2443" y="8000"/>
                  </a:cubicBezTo>
                  <a:cubicBezTo>
                    <a:pt x="2267" y="8403"/>
                    <a:pt x="1869" y="8642"/>
                    <a:pt x="1448" y="8642"/>
                  </a:cubicBezTo>
                  <a:cubicBezTo>
                    <a:pt x="1321" y="8642"/>
                    <a:pt x="1192" y="8620"/>
                    <a:pt x="1066" y="8574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89"/>
                    <a:pt x="1083" y="5214"/>
                  </a:cubicBezTo>
                  <a:cubicBezTo>
                    <a:pt x="1640" y="4706"/>
                    <a:pt x="2394" y="4427"/>
                    <a:pt x="2984" y="3837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19"/>
                    <a:pt x="3296" y="264"/>
                    <a:pt x="2542" y="67"/>
                  </a:cubicBezTo>
                  <a:cubicBezTo>
                    <a:pt x="2387" y="22"/>
                    <a:pt x="2229" y="0"/>
                    <a:pt x="20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2"/>
            <p:cNvSpPr/>
            <p:nvPr/>
          </p:nvSpPr>
          <p:spPr>
            <a:xfrm>
              <a:off x="1527700" y="3738925"/>
              <a:ext cx="43050" cy="60275"/>
            </a:xfrm>
            <a:custGeom>
              <a:rect b="b" l="l" r="r" t="t"/>
              <a:pathLst>
                <a:path extrusionOk="0" h="2411" w="1722">
                  <a:moveTo>
                    <a:pt x="1509" y="1"/>
                  </a:moveTo>
                  <a:cubicBezTo>
                    <a:pt x="1508" y="1"/>
                    <a:pt x="1377" y="66"/>
                    <a:pt x="1361" y="148"/>
                  </a:cubicBezTo>
                  <a:cubicBezTo>
                    <a:pt x="1328" y="246"/>
                    <a:pt x="1230" y="328"/>
                    <a:pt x="1033" y="328"/>
                  </a:cubicBezTo>
                  <a:cubicBezTo>
                    <a:pt x="836" y="328"/>
                    <a:pt x="1" y="394"/>
                    <a:pt x="50" y="2410"/>
                  </a:cubicBezTo>
                  <a:cubicBezTo>
                    <a:pt x="50" y="2410"/>
                    <a:pt x="132" y="1672"/>
                    <a:pt x="771" y="1394"/>
                  </a:cubicBezTo>
                  <a:cubicBezTo>
                    <a:pt x="1394" y="1115"/>
                    <a:pt x="1722" y="853"/>
                    <a:pt x="1607" y="460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2"/>
            <p:cNvSpPr/>
            <p:nvPr/>
          </p:nvSpPr>
          <p:spPr>
            <a:xfrm>
              <a:off x="1544900" y="3560675"/>
              <a:ext cx="160250" cy="250800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lnTo>
                    <a:pt x="5263" y="0"/>
                  </a:lnTo>
                  <a:cubicBezTo>
                    <a:pt x="2902" y="672"/>
                    <a:pt x="4181" y="2197"/>
                    <a:pt x="4279" y="4426"/>
                  </a:cubicBezTo>
                  <a:cubicBezTo>
                    <a:pt x="4361" y="6278"/>
                    <a:pt x="3279" y="7983"/>
                    <a:pt x="1575" y="8704"/>
                  </a:cubicBezTo>
                  <a:cubicBezTo>
                    <a:pt x="230" y="9229"/>
                    <a:pt x="1" y="10032"/>
                    <a:pt x="1" y="10032"/>
                  </a:cubicBezTo>
                  <a:cubicBezTo>
                    <a:pt x="318" y="9500"/>
                    <a:pt x="673" y="9329"/>
                    <a:pt x="973" y="9329"/>
                  </a:cubicBezTo>
                  <a:cubicBezTo>
                    <a:pt x="1201" y="9329"/>
                    <a:pt x="1398" y="9427"/>
                    <a:pt x="1525" y="9540"/>
                  </a:cubicBezTo>
                  <a:cubicBezTo>
                    <a:pt x="1632" y="9641"/>
                    <a:pt x="1732" y="9673"/>
                    <a:pt x="1826" y="9673"/>
                  </a:cubicBezTo>
                  <a:cubicBezTo>
                    <a:pt x="1992" y="9673"/>
                    <a:pt x="2137" y="9573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87" y="9229"/>
                    <a:pt x="2574" y="8934"/>
                  </a:cubicBezTo>
                  <a:cubicBezTo>
                    <a:pt x="2490" y="8779"/>
                    <a:pt x="2322" y="8697"/>
                    <a:pt x="2152" y="8697"/>
                  </a:cubicBezTo>
                  <a:cubicBezTo>
                    <a:pt x="2123" y="8697"/>
                    <a:pt x="2095" y="8699"/>
                    <a:pt x="2066" y="8704"/>
                  </a:cubicBezTo>
                  <a:cubicBezTo>
                    <a:pt x="2066" y="8704"/>
                    <a:pt x="2263" y="8655"/>
                    <a:pt x="3312" y="7803"/>
                  </a:cubicBezTo>
                  <a:cubicBezTo>
                    <a:pt x="4607" y="6754"/>
                    <a:pt x="4541" y="7114"/>
                    <a:pt x="5476" y="6622"/>
                  </a:cubicBezTo>
                  <a:cubicBezTo>
                    <a:pt x="6410" y="6131"/>
                    <a:pt x="6082" y="5147"/>
                    <a:pt x="6082" y="5147"/>
                  </a:cubicBezTo>
                  <a:lnTo>
                    <a:pt x="6082" y="5147"/>
                  </a:lnTo>
                  <a:cubicBezTo>
                    <a:pt x="6035" y="5257"/>
                    <a:pt x="5973" y="5443"/>
                    <a:pt x="5459" y="5443"/>
                  </a:cubicBezTo>
                  <a:cubicBezTo>
                    <a:pt x="5438" y="5443"/>
                    <a:pt x="5416" y="5443"/>
                    <a:pt x="5394" y="5442"/>
                  </a:cubicBezTo>
                  <a:cubicBezTo>
                    <a:pt x="5366" y="5440"/>
                    <a:pt x="5339" y="5439"/>
                    <a:pt x="5312" y="5439"/>
                  </a:cubicBezTo>
                  <a:cubicBezTo>
                    <a:pt x="4963" y="5439"/>
                    <a:pt x="4629" y="5632"/>
                    <a:pt x="4492" y="5967"/>
                  </a:cubicBezTo>
                  <a:cubicBezTo>
                    <a:pt x="4427" y="6082"/>
                    <a:pt x="4328" y="6180"/>
                    <a:pt x="4214" y="6262"/>
                  </a:cubicBezTo>
                  <a:cubicBezTo>
                    <a:pt x="4558" y="5918"/>
                    <a:pt x="4623" y="5147"/>
                    <a:pt x="4722" y="4508"/>
                  </a:cubicBezTo>
                  <a:cubicBezTo>
                    <a:pt x="4820" y="3869"/>
                    <a:pt x="5115" y="4082"/>
                    <a:pt x="5672" y="3688"/>
                  </a:cubicBezTo>
                  <a:cubicBezTo>
                    <a:pt x="6246" y="3311"/>
                    <a:pt x="5951" y="2803"/>
                    <a:pt x="5885" y="2672"/>
                  </a:cubicBezTo>
                  <a:cubicBezTo>
                    <a:pt x="5853" y="2525"/>
                    <a:pt x="5853" y="2377"/>
                    <a:pt x="5902" y="2230"/>
                  </a:cubicBezTo>
                  <a:lnTo>
                    <a:pt x="5902" y="2230"/>
                  </a:lnTo>
                  <a:cubicBezTo>
                    <a:pt x="5902" y="2230"/>
                    <a:pt x="5852" y="2344"/>
                    <a:pt x="5476" y="2394"/>
                  </a:cubicBezTo>
                  <a:cubicBezTo>
                    <a:pt x="5164" y="2426"/>
                    <a:pt x="4918" y="2672"/>
                    <a:pt x="4869" y="2984"/>
                  </a:cubicBezTo>
                  <a:cubicBezTo>
                    <a:pt x="4869" y="3130"/>
                    <a:pt x="4772" y="3309"/>
                    <a:pt x="4629" y="3309"/>
                  </a:cubicBezTo>
                  <a:cubicBezTo>
                    <a:pt x="4597" y="3309"/>
                    <a:pt x="4562" y="3300"/>
                    <a:pt x="4525" y="3279"/>
                  </a:cubicBezTo>
                  <a:cubicBezTo>
                    <a:pt x="4345" y="3180"/>
                    <a:pt x="4410" y="2885"/>
                    <a:pt x="4410" y="2885"/>
                  </a:cubicBezTo>
                  <a:cubicBezTo>
                    <a:pt x="4623" y="2295"/>
                    <a:pt x="5197" y="2525"/>
                    <a:pt x="5640" y="1836"/>
                  </a:cubicBezTo>
                  <a:cubicBezTo>
                    <a:pt x="6033" y="1230"/>
                    <a:pt x="5492" y="590"/>
                    <a:pt x="5279" y="410"/>
                  </a:cubicBezTo>
                  <a:cubicBezTo>
                    <a:pt x="5164" y="312"/>
                    <a:pt x="5148" y="132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2"/>
            <p:cNvSpPr/>
            <p:nvPr/>
          </p:nvSpPr>
          <p:spPr>
            <a:xfrm>
              <a:off x="1585075" y="3497350"/>
              <a:ext cx="73375" cy="268650"/>
            </a:xfrm>
            <a:custGeom>
              <a:rect b="b" l="l" r="r" t="t"/>
              <a:pathLst>
                <a:path extrusionOk="0" h="10746" w="2935">
                  <a:moveTo>
                    <a:pt x="1630" y="0"/>
                  </a:moveTo>
                  <a:cubicBezTo>
                    <a:pt x="1296" y="0"/>
                    <a:pt x="953" y="125"/>
                    <a:pt x="689" y="419"/>
                  </a:cubicBezTo>
                  <a:cubicBezTo>
                    <a:pt x="0" y="1238"/>
                    <a:pt x="148" y="2468"/>
                    <a:pt x="525" y="3500"/>
                  </a:cubicBezTo>
                  <a:cubicBezTo>
                    <a:pt x="1361" y="5549"/>
                    <a:pt x="2246" y="7500"/>
                    <a:pt x="1689" y="8959"/>
                  </a:cubicBezTo>
                  <a:cubicBezTo>
                    <a:pt x="1443" y="9696"/>
                    <a:pt x="935" y="10336"/>
                    <a:pt x="263" y="10745"/>
                  </a:cubicBezTo>
                  <a:cubicBezTo>
                    <a:pt x="951" y="10352"/>
                    <a:pt x="1492" y="9729"/>
                    <a:pt x="1787" y="8975"/>
                  </a:cubicBezTo>
                  <a:cubicBezTo>
                    <a:pt x="2393" y="7500"/>
                    <a:pt x="1508" y="5451"/>
                    <a:pt x="689" y="3435"/>
                  </a:cubicBezTo>
                  <a:cubicBezTo>
                    <a:pt x="312" y="2435"/>
                    <a:pt x="197" y="1238"/>
                    <a:pt x="803" y="501"/>
                  </a:cubicBezTo>
                  <a:cubicBezTo>
                    <a:pt x="1037" y="231"/>
                    <a:pt x="1350" y="115"/>
                    <a:pt x="1658" y="115"/>
                  </a:cubicBezTo>
                  <a:cubicBezTo>
                    <a:pt x="2173" y="115"/>
                    <a:pt x="2672" y="439"/>
                    <a:pt x="2754" y="911"/>
                  </a:cubicBezTo>
                  <a:cubicBezTo>
                    <a:pt x="2862" y="1435"/>
                    <a:pt x="2462" y="1916"/>
                    <a:pt x="1936" y="1916"/>
                  </a:cubicBezTo>
                  <a:cubicBezTo>
                    <a:pt x="1903" y="1916"/>
                    <a:pt x="1870" y="1914"/>
                    <a:pt x="1836" y="1911"/>
                  </a:cubicBezTo>
                  <a:lnTo>
                    <a:pt x="1820" y="1911"/>
                  </a:lnTo>
                  <a:cubicBezTo>
                    <a:pt x="1803" y="1911"/>
                    <a:pt x="1787" y="1894"/>
                    <a:pt x="1771" y="1894"/>
                  </a:cubicBezTo>
                  <a:cubicBezTo>
                    <a:pt x="1689" y="1861"/>
                    <a:pt x="1639" y="1812"/>
                    <a:pt x="1590" y="1747"/>
                  </a:cubicBezTo>
                  <a:cubicBezTo>
                    <a:pt x="1590" y="1747"/>
                    <a:pt x="1557" y="1697"/>
                    <a:pt x="1590" y="1648"/>
                  </a:cubicBezTo>
                  <a:cubicBezTo>
                    <a:pt x="1623" y="1615"/>
                    <a:pt x="1984" y="1632"/>
                    <a:pt x="2000" y="1320"/>
                  </a:cubicBezTo>
                  <a:cubicBezTo>
                    <a:pt x="2011" y="1069"/>
                    <a:pt x="1806" y="904"/>
                    <a:pt x="1598" y="904"/>
                  </a:cubicBezTo>
                  <a:cubicBezTo>
                    <a:pt x="1480" y="904"/>
                    <a:pt x="1361" y="956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4"/>
                  </a:cubicBezTo>
                  <a:cubicBezTo>
                    <a:pt x="2763" y="375"/>
                    <a:pt x="2210" y="0"/>
                    <a:pt x="16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2"/>
            <p:cNvSpPr/>
            <p:nvPr/>
          </p:nvSpPr>
          <p:spPr>
            <a:xfrm>
              <a:off x="1526050" y="3486900"/>
              <a:ext cx="69700" cy="204100"/>
            </a:xfrm>
            <a:custGeom>
              <a:rect b="b" l="l" r="r" t="t"/>
              <a:pathLst>
                <a:path extrusionOk="0" h="8164" w="2788">
                  <a:moveTo>
                    <a:pt x="706" y="1"/>
                  </a:moveTo>
                  <a:cubicBezTo>
                    <a:pt x="706" y="1"/>
                    <a:pt x="67" y="181"/>
                    <a:pt x="214" y="1083"/>
                  </a:cubicBezTo>
                  <a:cubicBezTo>
                    <a:pt x="362" y="1968"/>
                    <a:pt x="1066" y="2460"/>
                    <a:pt x="1476" y="2902"/>
                  </a:cubicBezTo>
                  <a:cubicBezTo>
                    <a:pt x="1804" y="3279"/>
                    <a:pt x="2476" y="4132"/>
                    <a:pt x="2132" y="4984"/>
                  </a:cubicBezTo>
                  <a:cubicBezTo>
                    <a:pt x="2050" y="5213"/>
                    <a:pt x="1919" y="5410"/>
                    <a:pt x="1738" y="5574"/>
                  </a:cubicBezTo>
                  <a:cubicBezTo>
                    <a:pt x="1148" y="6082"/>
                    <a:pt x="755" y="6328"/>
                    <a:pt x="460" y="6754"/>
                  </a:cubicBezTo>
                  <a:cubicBezTo>
                    <a:pt x="165" y="7164"/>
                    <a:pt x="1" y="7656"/>
                    <a:pt x="17" y="8164"/>
                  </a:cubicBezTo>
                  <a:cubicBezTo>
                    <a:pt x="17" y="8016"/>
                    <a:pt x="67" y="6951"/>
                    <a:pt x="1214" y="6148"/>
                  </a:cubicBezTo>
                  <a:cubicBezTo>
                    <a:pt x="2509" y="5230"/>
                    <a:pt x="2787" y="4312"/>
                    <a:pt x="2345" y="2919"/>
                  </a:cubicBezTo>
                  <a:cubicBezTo>
                    <a:pt x="1820" y="1296"/>
                    <a:pt x="362" y="1116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2"/>
            <p:cNvSpPr/>
            <p:nvPr/>
          </p:nvSpPr>
          <p:spPr>
            <a:xfrm>
              <a:off x="1610075" y="3251000"/>
              <a:ext cx="60875" cy="136775"/>
            </a:xfrm>
            <a:custGeom>
              <a:rect b="b" l="l" r="r" t="t"/>
              <a:pathLst>
                <a:path extrusionOk="0" h="5471" w="2435">
                  <a:moveTo>
                    <a:pt x="1426" y="0"/>
                  </a:moveTo>
                  <a:cubicBezTo>
                    <a:pt x="1396" y="0"/>
                    <a:pt x="1369" y="4"/>
                    <a:pt x="1344" y="12"/>
                  </a:cubicBezTo>
                  <a:cubicBezTo>
                    <a:pt x="1016" y="110"/>
                    <a:pt x="951" y="373"/>
                    <a:pt x="1115" y="733"/>
                  </a:cubicBezTo>
                  <a:cubicBezTo>
                    <a:pt x="1279" y="1094"/>
                    <a:pt x="1770" y="1143"/>
                    <a:pt x="1639" y="2815"/>
                  </a:cubicBezTo>
                  <a:cubicBezTo>
                    <a:pt x="1508" y="4470"/>
                    <a:pt x="0" y="5470"/>
                    <a:pt x="0" y="5470"/>
                  </a:cubicBezTo>
                  <a:cubicBezTo>
                    <a:pt x="262" y="5421"/>
                    <a:pt x="1820" y="4470"/>
                    <a:pt x="2147" y="2438"/>
                  </a:cubicBezTo>
                  <a:cubicBezTo>
                    <a:pt x="2434" y="565"/>
                    <a:pt x="1775" y="0"/>
                    <a:pt x="142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2"/>
            <p:cNvSpPr/>
            <p:nvPr/>
          </p:nvSpPr>
          <p:spPr>
            <a:xfrm>
              <a:off x="1565800" y="3213700"/>
              <a:ext cx="131975" cy="177750"/>
            </a:xfrm>
            <a:custGeom>
              <a:rect b="b" l="l" r="r" t="t"/>
              <a:pathLst>
                <a:path extrusionOk="0" h="7110" w="5279">
                  <a:moveTo>
                    <a:pt x="1681" y="1"/>
                  </a:moveTo>
                  <a:cubicBezTo>
                    <a:pt x="1291" y="1"/>
                    <a:pt x="859" y="91"/>
                    <a:pt x="476" y="389"/>
                  </a:cubicBezTo>
                  <a:cubicBezTo>
                    <a:pt x="165" y="668"/>
                    <a:pt x="1" y="1078"/>
                    <a:pt x="34" y="1488"/>
                  </a:cubicBezTo>
                  <a:cubicBezTo>
                    <a:pt x="105" y="1985"/>
                    <a:pt x="632" y="2421"/>
                    <a:pt x="1231" y="2421"/>
                  </a:cubicBezTo>
                  <a:cubicBezTo>
                    <a:pt x="1322" y="2421"/>
                    <a:pt x="1415" y="2411"/>
                    <a:pt x="1509" y="2389"/>
                  </a:cubicBezTo>
                  <a:cubicBezTo>
                    <a:pt x="1624" y="2373"/>
                    <a:pt x="1722" y="2340"/>
                    <a:pt x="1820" y="2291"/>
                  </a:cubicBezTo>
                  <a:lnTo>
                    <a:pt x="1837" y="2291"/>
                  </a:lnTo>
                  <a:lnTo>
                    <a:pt x="1853" y="2274"/>
                  </a:lnTo>
                  <a:cubicBezTo>
                    <a:pt x="2148" y="2110"/>
                    <a:pt x="2312" y="1783"/>
                    <a:pt x="2247" y="1455"/>
                  </a:cubicBezTo>
                  <a:cubicBezTo>
                    <a:pt x="2197" y="1118"/>
                    <a:pt x="1909" y="895"/>
                    <a:pt x="1600" y="895"/>
                  </a:cubicBezTo>
                  <a:cubicBezTo>
                    <a:pt x="1504" y="895"/>
                    <a:pt x="1406" y="916"/>
                    <a:pt x="1312" y="963"/>
                  </a:cubicBezTo>
                  <a:cubicBezTo>
                    <a:pt x="952" y="1160"/>
                    <a:pt x="1050" y="1717"/>
                    <a:pt x="1460" y="1766"/>
                  </a:cubicBezTo>
                  <a:cubicBezTo>
                    <a:pt x="1492" y="1774"/>
                    <a:pt x="1524" y="1778"/>
                    <a:pt x="1555" y="1778"/>
                  </a:cubicBezTo>
                  <a:cubicBezTo>
                    <a:pt x="1789" y="1778"/>
                    <a:pt x="1964" y="1572"/>
                    <a:pt x="1935" y="1340"/>
                  </a:cubicBezTo>
                  <a:cubicBezTo>
                    <a:pt x="1922" y="1300"/>
                    <a:pt x="1946" y="1266"/>
                    <a:pt x="1982" y="1266"/>
                  </a:cubicBezTo>
                  <a:cubicBezTo>
                    <a:pt x="2034" y="1266"/>
                    <a:pt x="2112" y="1341"/>
                    <a:pt x="2132" y="1586"/>
                  </a:cubicBezTo>
                  <a:cubicBezTo>
                    <a:pt x="2148" y="1717"/>
                    <a:pt x="2132" y="1848"/>
                    <a:pt x="2066" y="1963"/>
                  </a:cubicBezTo>
                  <a:cubicBezTo>
                    <a:pt x="1934" y="2184"/>
                    <a:pt x="1682" y="2312"/>
                    <a:pt x="1418" y="2312"/>
                  </a:cubicBezTo>
                  <a:cubicBezTo>
                    <a:pt x="1389" y="2312"/>
                    <a:pt x="1359" y="2310"/>
                    <a:pt x="1329" y="2307"/>
                  </a:cubicBezTo>
                  <a:cubicBezTo>
                    <a:pt x="1318" y="2308"/>
                    <a:pt x="1308" y="2308"/>
                    <a:pt x="1297" y="2308"/>
                  </a:cubicBezTo>
                  <a:cubicBezTo>
                    <a:pt x="609" y="2308"/>
                    <a:pt x="125" y="1249"/>
                    <a:pt x="771" y="619"/>
                  </a:cubicBezTo>
                  <a:cubicBezTo>
                    <a:pt x="1052" y="323"/>
                    <a:pt x="1446" y="194"/>
                    <a:pt x="1865" y="194"/>
                  </a:cubicBezTo>
                  <a:cubicBezTo>
                    <a:pt x="2375" y="194"/>
                    <a:pt x="2922" y="386"/>
                    <a:pt x="3345" y="701"/>
                  </a:cubicBezTo>
                  <a:cubicBezTo>
                    <a:pt x="5082" y="1963"/>
                    <a:pt x="4820" y="4258"/>
                    <a:pt x="4328" y="5405"/>
                  </a:cubicBezTo>
                  <a:cubicBezTo>
                    <a:pt x="4050" y="6094"/>
                    <a:pt x="3591" y="6684"/>
                    <a:pt x="3001" y="7110"/>
                  </a:cubicBezTo>
                  <a:cubicBezTo>
                    <a:pt x="3623" y="6700"/>
                    <a:pt x="4099" y="6126"/>
                    <a:pt x="4394" y="5438"/>
                  </a:cubicBezTo>
                  <a:cubicBezTo>
                    <a:pt x="4951" y="4307"/>
                    <a:pt x="5279" y="1914"/>
                    <a:pt x="3459" y="553"/>
                  </a:cubicBezTo>
                  <a:cubicBezTo>
                    <a:pt x="3099" y="307"/>
                    <a:pt x="2689" y="144"/>
                    <a:pt x="2263" y="62"/>
                  </a:cubicBezTo>
                  <a:cubicBezTo>
                    <a:pt x="2091" y="27"/>
                    <a:pt x="1892" y="1"/>
                    <a:pt x="16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2"/>
            <p:cNvSpPr/>
            <p:nvPr/>
          </p:nvSpPr>
          <p:spPr>
            <a:xfrm>
              <a:off x="1595725" y="3075500"/>
              <a:ext cx="130325" cy="205325"/>
            </a:xfrm>
            <a:custGeom>
              <a:rect b="b" l="l" r="r" t="t"/>
              <a:pathLst>
                <a:path extrusionOk="0" h="8213" w="5213">
                  <a:moveTo>
                    <a:pt x="1099" y="0"/>
                  </a:moveTo>
                  <a:cubicBezTo>
                    <a:pt x="0" y="2869"/>
                    <a:pt x="1279" y="4377"/>
                    <a:pt x="2541" y="5622"/>
                  </a:cubicBezTo>
                  <a:cubicBezTo>
                    <a:pt x="3803" y="6852"/>
                    <a:pt x="3754" y="8212"/>
                    <a:pt x="3754" y="8212"/>
                  </a:cubicBezTo>
                  <a:cubicBezTo>
                    <a:pt x="4656" y="7294"/>
                    <a:pt x="3607" y="5606"/>
                    <a:pt x="4459" y="4262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16"/>
                    <a:pt x="3016" y="3754"/>
                  </a:cubicBezTo>
                  <a:cubicBezTo>
                    <a:pt x="2656" y="4459"/>
                    <a:pt x="3279" y="5819"/>
                    <a:pt x="3279" y="5819"/>
                  </a:cubicBezTo>
                  <a:cubicBezTo>
                    <a:pt x="2066" y="4950"/>
                    <a:pt x="2312" y="4164"/>
                    <a:pt x="2656" y="3770"/>
                  </a:cubicBezTo>
                  <a:cubicBezTo>
                    <a:pt x="3000" y="3377"/>
                    <a:pt x="2525" y="3016"/>
                    <a:pt x="2541" y="2803"/>
                  </a:cubicBezTo>
                  <a:cubicBezTo>
                    <a:pt x="2558" y="2656"/>
                    <a:pt x="2590" y="2508"/>
                    <a:pt x="2639" y="2377"/>
                  </a:cubicBezTo>
                  <a:cubicBezTo>
                    <a:pt x="2639" y="2377"/>
                    <a:pt x="2568" y="2329"/>
                    <a:pt x="2432" y="2329"/>
                  </a:cubicBezTo>
                  <a:cubicBezTo>
                    <a:pt x="2316" y="2329"/>
                    <a:pt x="2154" y="2364"/>
                    <a:pt x="1951" y="2492"/>
                  </a:cubicBezTo>
                  <a:cubicBezTo>
                    <a:pt x="1230" y="2983"/>
                    <a:pt x="1525" y="4098"/>
                    <a:pt x="1525" y="4098"/>
                  </a:cubicBezTo>
                  <a:cubicBezTo>
                    <a:pt x="1000" y="3344"/>
                    <a:pt x="1181" y="2590"/>
                    <a:pt x="1771" y="2082"/>
                  </a:cubicBezTo>
                  <a:cubicBezTo>
                    <a:pt x="2361" y="1557"/>
                    <a:pt x="1804" y="1082"/>
                    <a:pt x="1410" y="852"/>
                  </a:cubicBezTo>
                  <a:cubicBezTo>
                    <a:pt x="1017" y="623"/>
                    <a:pt x="1099" y="0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2"/>
            <p:cNvSpPr/>
            <p:nvPr/>
          </p:nvSpPr>
          <p:spPr>
            <a:xfrm>
              <a:off x="1535500" y="3050500"/>
              <a:ext cx="75825" cy="112700"/>
            </a:xfrm>
            <a:custGeom>
              <a:rect b="b" l="l" r="r" t="t"/>
              <a:pathLst>
                <a:path extrusionOk="0" h="4508" w="3033">
                  <a:moveTo>
                    <a:pt x="459" y="0"/>
                  </a:moveTo>
                  <a:lnTo>
                    <a:pt x="459" y="0"/>
                  </a:lnTo>
                  <a:cubicBezTo>
                    <a:pt x="459" y="1"/>
                    <a:pt x="0" y="2017"/>
                    <a:pt x="3032" y="4508"/>
                  </a:cubicBezTo>
                  <a:cubicBezTo>
                    <a:pt x="3032" y="4508"/>
                    <a:pt x="2475" y="3852"/>
                    <a:pt x="2737" y="3098"/>
                  </a:cubicBezTo>
                  <a:cubicBezTo>
                    <a:pt x="3000" y="2344"/>
                    <a:pt x="2688" y="2066"/>
                    <a:pt x="2442" y="1820"/>
                  </a:cubicBezTo>
                  <a:cubicBezTo>
                    <a:pt x="2311" y="1656"/>
                    <a:pt x="2295" y="1426"/>
                    <a:pt x="2426" y="1246"/>
                  </a:cubicBezTo>
                  <a:cubicBezTo>
                    <a:pt x="2426" y="1246"/>
                    <a:pt x="2389" y="1239"/>
                    <a:pt x="2335" y="1239"/>
                  </a:cubicBezTo>
                  <a:cubicBezTo>
                    <a:pt x="2174" y="1239"/>
                    <a:pt x="1860" y="1303"/>
                    <a:pt x="1934" y="1820"/>
                  </a:cubicBezTo>
                  <a:cubicBezTo>
                    <a:pt x="2032" y="2508"/>
                    <a:pt x="2082" y="2623"/>
                    <a:pt x="1869" y="2639"/>
                  </a:cubicBezTo>
                  <a:cubicBezTo>
                    <a:pt x="1863" y="2640"/>
                    <a:pt x="1858" y="2640"/>
                    <a:pt x="1853" y="2640"/>
                  </a:cubicBezTo>
                  <a:cubicBezTo>
                    <a:pt x="1642" y="2640"/>
                    <a:pt x="1706" y="2307"/>
                    <a:pt x="1754" y="2115"/>
                  </a:cubicBezTo>
                  <a:cubicBezTo>
                    <a:pt x="1819" y="1934"/>
                    <a:pt x="2065" y="1098"/>
                    <a:pt x="1410" y="820"/>
                  </a:cubicBezTo>
                  <a:cubicBezTo>
                    <a:pt x="754" y="525"/>
                    <a:pt x="492" y="279"/>
                    <a:pt x="4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2"/>
            <p:cNvSpPr/>
            <p:nvPr/>
          </p:nvSpPr>
          <p:spPr>
            <a:xfrm>
              <a:off x="1671950" y="3265225"/>
              <a:ext cx="89750" cy="106575"/>
            </a:xfrm>
            <a:custGeom>
              <a:rect b="b" l="l" r="r" t="t"/>
              <a:pathLst>
                <a:path extrusionOk="0" h="4263" w="3590">
                  <a:moveTo>
                    <a:pt x="1721" y="0"/>
                  </a:moveTo>
                  <a:cubicBezTo>
                    <a:pt x="787" y="508"/>
                    <a:pt x="1049" y="1180"/>
                    <a:pt x="951" y="2475"/>
                  </a:cubicBezTo>
                  <a:cubicBezTo>
                    <a:pt x="853" y="3770"/>
                    <a:pt x="0" y="4262"/>
                    <a:pt x="0" y="4262"/>
                  </a:cubicBezTo>
                  <a:cubicBezTo>
                    <a:pt x="3590" y="2426"/>
                    <a:pt x="2295" y="771"/>
                    <a:pt x="1934" y="525"/>
                  </a:cubicBezTo>
                  <a:cubicBezTo>
                    <a:pt x="1590" y="263"/>
                    <a:pt x="1721" y="0"/>
                    <a:pt x="17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2"/>
            <p:cNvSpPr/>
            <p:nvPr/>
          </p:nvSpPr>
          <p:spPr>
            <a:xfrm>
              <a:off x="1674000" y="3331025"/>
              <a:ext cx="196725" cy="144900"/>
            </a:xfrm>
            <a:custGeom>
              <a:rect b="b" l="l" r="r" t="t"/>
              <a:pathLst>
                <a:path extrusionOk="0" h="5796" w="7869">
                  <a:moveTo>
                    <a:pt x="3218" y="1"/>
                  </a:moveTo>
                  <a:cubicBezTo>
                    <a:pt x="2834" y="1"/>
                    <a:pt x="2412" y="335"/>
                    <a:pt x="2016" y="958"/>
                  </a:cubicBezTo>
                  <a:cubicBezTo>
                    <a:pt x="1459" y="1794"/>
                    <a:pt x="0" y="1925"/>
                    <a:pt x="0" y="1925"/>
                  </a:cubicBezTo>
                  <a:cubicBezTo>
                    <a:pt x="2393" y="1974"/>
                    <a:pt x="3033" y="2597"/>
                    <a:pt x="3655" y="3351"/>
                  </a:cubicBezTo>
                  <a:cubicBezTo>
                    <a:pt x="4295" y="4105"/>
                    <a:pt x="4475" y="5334"/>
                    <a:pt x="5999" y="5711"/>
                  </a:cubicBezTo>
                  <a:cubicBezTo>
                    <a:pt x="6247" y="5771"/>
                    <a:pt x="6464" y="5795"/>
                    <a:pt x="6653" y="5795"/>
                  </a:cubicBezTo>
                  <a:cubicBezTo>
                    <a:pt x="7616" y="5795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5" y="5212"/>
                    <a:pt x="7708" y="5241"/>
                    <a:pt x="7638" y="5241"/>
                  </a:cubicBezTo>
                  <a:cubicBezTo>
                    <a:pt x="7390" y="5241"/>
                    <a:pt x="7236" y="4876"/>
                    <a:pt x="7262" y="4121"/>
                  </a:cubicBezTo>
                  <a:cubicBezTo>
                    <a:pt x="7278" y="3154"/>
                    <a:pt x="6409" y="2876"/>
                    <a:pt x="5295" y="2712"/>
                  </a:cubicBezTo>
                  <a:cubicBezTo>
                    <a:pt x="4164" y="2532"/>
                    <a:pt x="3246" y="2466"/>
                    <a:pt x="3131" y="2089"/>
                  </a:cubicBezTo>
                  <a:cubicBezTo>
                    <a:pt x="3016" y="1728"/>
                    <a:pt x="3508" y="1581"/>
                    <a:pt x="4180" y="1384"/>
                  </a:cubicBezTo>
                  <a:cubicBezTo>
                    <a:pt x="4868" y="1171"/>
                    <a:pt x="4557" y="548"/>
                    <a:pt x="4557" y="548"/>
                  </a:cubicBezTo>
                  <a:lnTo>
                    <a:pt x="4557" y="548"/>
                  </a:lnTo>
                  <a:cubicBezTo>
                    <a:pt x="4505" y="589"/>
                    <a:pt x="4454" y="607"/>
                    <a:pt x="4399" y="607"/>
                  </a:cubicBezTo>
                  <a:cubicBezTo>
                    <a:pt x="4212" y="607"/>
                    <a:pt x="3991" y="392"/>
                    <a:pt x="3623" y="138"/>
                  </a:cubicBezTo>
                  <a:cubicBezTo>
                    <a:pt x="3495" y="46"/>
                    <a:pt x="3359" y="1"/>
                    <a:pt x="32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2"/>
            <p:cNvSpPr/>
            <p:nvPr/>
          </p:nvSpPr>
          <p:spPr>
            <a:xfrm>
              <a:off x="1578525" y="3390125"/>
              <a:ext cx="192200" cy="157050"/>
            </a:xfrm>
            <a:custGeom>
              <a:rect b="b" l="l" r="r" t="t"/>
              <a:pathLst>
                <a:path extrusionOk="0" h="6282" w="7688">
                  <a:moveTo>
                    <a:pt x="4322" y="1"/>
                  </a:moveTo>
                  <a:cubicBezTo>
                    <a:pt x="2725" y="1"/>
                    <a:pt x="1374" y="1109"/>
                    <a:pt x="688" y="2528"/>
                  </a:cubicBezTo>
                  <a:cubicBezTo>
                    <a:pt x="164" y="3626"/>
                    <a:pt x="0" y="4872"/>
                    <a:pt x="246" y="6052"/>
                  </a:cubicBezTo>
                  <a:lnTo>
                    <a:pt x="246" y="6085"/>
                  </a:lnTo>
                  <a:cubicBezTo>
                    <a:pt x="262" y="6150"/>
                    <a:pt x="279" y="6216"/>
                    <a:pt x="295" y="6281"/>
                  </a:cubicBezTo>
                  <a:cubicBezTo>
                    <a:pt x="262" y="6118"/>
                    <a:pt x="246" y="5954"/>
                    <a:pt x="230" y="5790"/>
                  </a:cubicBezTo>
                  <a:cubicBezTo>
                    <a:pt x="246" y="4921"/>
                    <a:pt x="410" y="4052"/>
                    <a:pt x="738" y="3249"/>
                  </a:cubicBezTo>
                  <a:cubicBezTo>
                    <a:pt x="1147" y="2249"/>
                    <a:pt x="1885" y="1413"/>
                    <a:pt x="2819" y="889"/>
                  </a:cubicBezTo>
                  <a:cubicBezTo>
                    <a:pt x="3374" y="576"/>
                    <a:pt x="4089" y="326"/>
                    <a:pt x="4795" y="326"/>
                  </a:cubicBezTo>
                  <a:cubicBezTo>
                    <a:pt x="5383" y="326"/>
                    <a:pt x="5965" y="500"/>
                    <a:pt x="6442" y="954"/>
                  </a:cubicBezTo>
                  <a:cubicBezTo>
                    <a:pt x="7491" y="1856"/>
                    <a:pt x="7147" y="3774"/>
                    <a:pt x="5950" y="4085"/>
                  </a:cubicBezTo>
                  <a:cubicBezTo>
                    <a:pt x="5825" y="4115"/>
                    <a:pt x="5695" y="4129"/>
                    <a:pt x="5566" y="4129"/>
                  </a:cubicBezTo>
                  <a:cubicBezTo>
                    <a:pt x="5122" y="4129"/>
                    <a:pt x="4683" y="3956"/>
                    <a:pt x="4442" y="3626"/>
                  </a:cubicBezTo>
                  <a:cubicBezTo>
                    <a:pt x="4163" y="3233"/>
                    <a:pt x="4147" y="2692"/>
                    <a:pt x="4426" y="2266"/>
                  </a:cubicBezTo>
                  <a:cubicBezTo>
                    <a:pt x="4615" y="1987"/>
                    <a:pt x="4919" y="1837"/>
                    <a:pt x="5233" y="1837"/>
                  </a:cubicBezTo>
                  <a:cubicBezTo>
                    <a:pt x="5381" y="1837"/>
                    <a:pt x="5530" y="1870"/>
                    <a:pt x="5671" y="1938"/>
                  </a:cubicBezTo>
                  <a:cubicBezTo>
                    <a:pt x="5852" y="2020"/>
                    <a:pt x="5966" y="2200"/>
                    <a:pt x="5966" y="2397"/>
                  </a:cubicBezTo>
                  <a:cubicBezTo>
                    <a:pt x="5966" y="2397"/>
                    <a:pt x="5966" y="2544"/>
                    <a:pt x="5868" y="2544"/>
                  </a:cubicBezTo>
                  <a:cubicBezTo>
                    <a:pt x="5770" y="2528"/>
                    <a:pt x="5786" y="2380"/>
                    <a:pt x="5524" y="2315"/>
                  </a:cubicBezTo>
                  <a:cubicBezTo>
                    <a:pt x="5500" y="2311"/>
                    <a:pt x="5476" y="2309"/>
                    <a:pt x="5453" y="2309"/>
                  </a:cubicBezTo>
                  <a:cubicBezTo>
                    <a:pt x="5191" y="2309"/>
                    <a:pt x="4988" y="2552"/>
                    <a:pt x="5049" y="2823"/>
                  </a:cubicBezTo>
                  <a:cubicBezTo>
                    <a:pt x="5080" y="2989"/>
                    <a:pt x="5315" y="3123"/>
                    <a:pt x="5559" y="3123"/>
                  </a:cubicBezTo>
                  <a:cubicBezTo>
                    <a:pt x="5699" y="3123"/>
                    <a:pt x="5842" y="3078"/>
                    <a:pt x="5950" y="2970"/>
                  </a:cubicBezTo>
                  <a:cubicBezTo>
                    <a:pt x="6016" y="2905"/>
                    <a:pt x="6065" y="2823"/>
                    <a:pt x="6081" y="2725"/>
                  </a:cubicBezTo>
                  <a:cubicBezTo>
                    <a:pt x="6196" y="2413"/>
                    <a:pt x="6065" y="2085"/>
                    <a:pt x="5770" y="1905"/>
                  </a:cubicBezTo>
                  <a:cubicBezTo>
                    <a:pt x="5602" y="1807"/>
                    <a:pt x="5416" y="1760"/>
                    <a:pt x="5232" y="1760"/>
                  </a:cubicBezTo>
                  <a:cubicBezTo>
                    <a:pt x="4892" y="1760"/>
                    <a:pt x="4556" y="1919"/>
                    <a:pt x="4344" y="2216"/>
                  </a:cubicBezTo>
                  <a:cubicBezTo>
                    <a:pt x="4049" y="2659"/>
                    <a:pt x="4049" y="3249"/>
                    <a:pt x="4344" y="3692"/>
                  </a:cubicBezTo>
                  <a:cubicBezTo>
                    <a:pt x="4613" y="4063"/>
                    <a:pt x="5082" y="4264"/>
                    <a:pt x="5571" y="4264"/>
                  </a:cubicBezTo>
                  <a:cubicBezTo>
                    <a:pt x="5708" y="4264"/>
                    <a:pt x="5847" y="4248"/>
                    <a:pt x="5983" y="4216"/>
                  </a:cubicBezTo>
                  <a:cubicBezTo>
                    <a:pt x="7343" y="3888"/>
                    <a:pt x="7688" y="1807"/>
                    <a:pt x="6557" y="807"/>
                  </a:cubicBezTo>
                  <a:cubicBezTo>
                    <a:pt x="6409" y="676"/>
                    <a:pt x="6262" y="561"/>
                    <a:pt x="6081" y="463"/>
                  </a:cubicBezTo>
                  <a:cubicBezTo>
                    <a:pt x="5589" y="184"/>
                    <a:pt x="5032" y="20"/>
                    <a:pt x="4458" y="4"/>
                  </a:cubicBezTo>
                  <a:cubicBezTo>
                    <a:pt x="4413" y="2"/>
                    <a:pt x="4367" y="1"/>
                    <a:pt x="43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2"/>
            <p:cNvSpPr/>
            <p:nvPr/>
          </p:nvSpPr>
          <p:spPr>
            <a:xfrm>
              <a:off x="1588350" y="3438300"/>
              <a:ext cx="76000" cy="81825"/>
            </a:xfrm>
            <a:custGeom>
              <a:rect b="b" l="l" r="r" t="t"/>
              <a:pathLst>
                <a:path extrusionOk="0" h="3273" w="3040">
                  <a:moveTo>
                    <a:pt x="2307" y="1"/>
                  </a:moveTo>
                  <a:cubicBezTo>
                    <a:pt x="2110" y="1"/>
                    <a:pt x="1861" y="69"/>
                    <a:pt x="1574" y="240"/>
                  </a:cubicBezTo>
                  <a:cubicBezTo>
                    <a:pt x="312" y="1011"/>
                    <a:pt x="0" y="3273"/>
                    <a:pt x="0" y="3273"/>
                  </a:cubicBezTo>
                  <a:cubicBezTo>
                    <a:pt x="0" y="3273"/>
                    <a:pt x="689" y="1175"/>
                    <a:pt x="1951" y="961"/>
                  </a:cubicBezTo>
                  <a:cubicBezTo>
                    <a:pt x="3040" y="784"/>
                    <a:pt x="2975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2"/>
            <p:cNvSpPr/>
            <p:nvPr/>
          </p:nvSpPr>
          <p:spPr>
            <a:xfrm>
              <a:off x="1686275" y="3432000"/>
              <a:ext cx="130350" cy="112950"/>
            </a:xfrm>
            <a:custGeom>
              <a:rect b="b" l="l" r="r" t="t"/>
              <a:pathLst>
                <a:path extrusionOk="0" h="4518" w="5214">
                  <a:moveTo>
                    <a:pt x="3050" y="1"/>
                  </a:moveTo>
                  <a:lnTo>
                    <a:pt x="3050" y="1"/>
                  </a:lnTo>
                  <a:cubicBezTo>
                    <a:pt x="3050" y="1"/>
                    <a:pt x="3361" y="705"/>
                    <a:pt x="3017" y="1771"/>
                  </a:cubicBezTo>
                  <a:cubicBezTo>
                    <a:pt x="2673" y="2853"/>
                    <a:pt x="1837" y="3066"/>
                    <a:pt x="1198" y="3131"/>
                  </a:cubicBezTo>
                  <a:cubicBezTo>
                    <a:pt x="575" y="3197"/>
                    <a:pt x="132" y="3475"/>
                    <a:pt x="1" y="4344"/>
                  </a:cubicBezTo>
                  <a:cubicBezTo>
                    <a:pt x="149" y="4245"/>
                    <a:pt x="315" y="4194"/>
                    <a:pt x="484" y="4194"/>
                  </a:cubicBezTo>
                  <a:cubicBezTo>
                    <a:pt x="596" y="4194"/>
                    <a:pt x="710" y="4217"/>
                    <a:pt x="821" y="4262"/>
                  </a:cubicBezTo>
                  <a:cubicBezTo>
                    <a:pt x="1056" y="4380"/>
                    <a:pt x="1447" y="4518"/>
                    <a:pt x="1841" y="4518"/>
                  </a:cubicBezTo>
                  <a:cubicBezTo>
                    <a:pt x="2160" y="4518"/>
                    <a:pt x="2480" y="4428"/>
                    <a:pt x="2722" y="4164"/>
                  </a:cubicBezTo>
                  <a:cubicBezTo>
                    <a:pt x="3279" y="3574"/>
                    <a:pt x="3164" y="2967"/>
                    <a:pt x="3132" y="2672"/>
                  </a:cubicBezTo>
                  <a:cubicBezTo>
                    <a:pt x="3116" y="2382"/>
                    <a:pt x="3068" y="1852"/>
                    <a:pt x="3348" y="1852"/>
                  </a:cubicBezTo>
                  <a:cubicBezTo>
                    <a:pt x="3352" y="1852"/>
                    <a:pt x="3357" y="1853"/>
                    <a:pt x="3361" y="1853"/>
                  </a:cubicBezTo>
                  <a:cubicBezTo>
                    <a:pt x="3361" y="1853"/>
                    <a:pt x="3365" y="1852"/>
                    <a:pt x="3370" y="1852"/>
                  </a:cubicBezTo>
                  <a:cubicBezTo>
                    <a:pt x="3413" y="1852"/>
                    <a:pt x="3589" y="1878"/>
                    <a:pt x="3574" y="2295"/>
                  </a:cubicBezTo>
                  <a:cubicBezTo>
                    <a:pt x="3558" y="2754"/>
                    <a:pt x="3541" y="3049"/>
                    <a:pt x="4164" y="3230"/>
                  </a:cubicBezTo>
                  <a:cubicBezTo>
                    <a:pt x="4509" y="3328"/>
                    <a:pt x="4820" y="3492"/>
                    <a:pt x="5082" y="3721"/>
                  </a:cubicBezTo>
                  <a:cubicBezTo>
                    <a:pt x="4968" y="3508"/>
                    <a:pt x="4951" y="3262"/>
                    <a:pt x="5017" y="3033"/>
                  </a:cubicBezTo>
                  <a:cubicBezTo>
                    <a:pt x="5131" y="2705"/>
                    <a:pt x="5213" y="2099"/>
                    <a:pt x="4656" y="1705"/>
                  </a:cubicBezTo>
                  <a:cubicBezTo>
                    <a:pt x="4082" y="1312"/>
                    <a:pt x="3525" y="1066"/>
                    <a:pt x="3394" y="673"/>
                  </a:cubicBezTo>
                  <a:cubicBezTo>
                    <a:pt x="3328" y="427"/>
                    <a:pt x="3197" y="197"/>
                    <a:pt x="30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2"/>
            <p:cNvSpPr/>
            <p:nvPr/>
          </p:nvSpPr>
          <p:spPr>
            <a:xfrm>
              <a:off x="1764150" y="3507800"/>
              <a:ext cx="31975" cy="50025"/>
            </a:xfrm>
            <a:custGeom>
              <a:rect b="b" l="l" r="r" t="t"/>
              <a:pathLst>
                <a:path extrusionOk="0" h="2001" w="1279">
                  <a:moveTo>
                    <a:pt x="328" y="1"/>
                  </a:moveTo>
                  <a:cubicBezTo>
                    <a:pt x="345" y="198"/>
                    <a:pt x="328" y="394"/>
                    <a:pt x="279" y="575"/>
                  </a:cubicBezTo>
                  <a:cubicBezTo>
                    <a:pt x="181" y="837"/>
                    <a:pt x="0" y="1263"/>
                    <a:pt x="508" y="1558"/>
                  </a:cubicBezTo>
                  <a:cubicBezTo>
                    <a:pt x="1017" y="1853"/>
                    <a:pt x="1033" y="2001"/>
                    <a:pt x="1033" y="2001"/>
                  </a:cubicBezTo>
                  <a:cubicBezTo>
                    <a:pt x="1049" y="1755"/>
                    <a:pt x="1099" y="1525"/>
                    <a:pt x="1164" y="1296"/>
                  </a:cubicBezTo>
                  <a:cubicBezTo>
                    <a:pt x="1279" y="935"/>
                    <a:pt x="1115" y="525"/>
                    <a:pt x="771" y="362"/>
                  </a:cubicBezTo>
                  <a:cubicBezTo>
                    <a:pt x="345" y="99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2"/>
            <p:cNvSpPr/>
            <p:nvPr/>
          </p:nvSpPr>
          <p:spPr>
            <a:xfrm>
              <a:off x="1765375" y="3292000"/>
              <a:ext cx="173375" cy="122450"/>
            </a:xfrm>
            <a:custGeom>
              <a:rect b="b" l="l" r="r" t="t"/>
              <a:pathLst>
                <a:path extrusionOk="0" h="4898" w="6935">
                  <a:moveTo>
                    <a:pt x="1941" y="0"/>
                  </a:moveTo>
                  <a:cubicBezTo>
                    <a:pt x="1054" y="0"/>
                    <a:pt x="584" y="822"/>
                    <a:pt x="689" y="1372"/>
                  </a:cubicBezTo>
                  <a:cubicBezTo>
                    <a:pt x="823" y="1984"/>
                    <a:pt x="1434" y="2011"/>
                    <a:pt x="1541" y="2011"/>
                  </a:cubicBezTo>
                  <a:cubicBezTo>
                    <a:pt x="1552" y="2011"/>
                    <a:pt x="1558" y="2011"/>
                    <a:pt x="1558" y="2011"/>
                  </a:cubicBezTo>
                  <a:cubicBezTo>
                    <a:pt x="1295" y="1913"/>
                    <a:pt x="1181" y="1601"/>
                    <a:pt x="1312" y="1339"/>
                  </a:cubicBezTo>
                  <a:cubicBezTo>
                    <a:pt x="1349" y="1275"/>
                    <a:pt x="1392" y="1251"/>
                    <a:pt x="1439" y="1251"/>
                  </a:cubicBezTo>
                  <a:cubicBezTo>
                    <a:pt x="1537" y="1251"/>
                    <a:pt x="1654" y="1354"/>
                    <a:pt x="1787" y="1421"/>
                  </a:cubicBezTo>
                  <a:cubicBezTo>
                    <a:pt x="1825" y="1440"/>
                    <a:pt x="1861" y="1448"/>
                    <a:pt x="1895" y="1448"/>
                  </a:cubicBezTo>
                  <a:cubicBezTo>
                    <a:pt x="2037" y="1448"/>
                    <a:pt x="2144" y="1295"/>
                    <a:pt x="2197" y="1109"/>
                  </a:cubicBezTo>
                  <a:cubicBezTo>
                    <a:pt x="2237" y="968"/>
                    <a:pt x="2340" y="827"/>
                    <a:pt x="2527" y="827"/>
                  </a:cubicBezTo>
                  <a:cubicBezTo>
                    <a:pt x="2644" y="827"/>
                    <a:pt x="2794" y="882"/>
                    <a:pt x="2984" y="1027"/>
                  </a:cubicBezTo>
                  <a:cubicBezTo>
                    <a:pt x="3459" y="1404"/>
                    <a:pt x="3164" y="2158"/>
                    <a:pt x="3164" y="2158"/>
                  </a:cubicBezTo>
                  <a:cubicBezTo>
                    <a:pt x="3164" y="2158"/>
                    <a:pt x="3164" y="1536"/>
                    <a:pt x="2738" y="1470"/>
                  </a:cubicBezTo>
                  <a:cubicBezTo>
                    <a:pt x="2699" y="1462"/>
                    <a:pt x="2660" y="1457"/>
                    <a:pt x="2622" y="1457"/>
                  </a:cubicBezTo>
                  <a:cubicBezTo>
                    <a:pt x="2434" y="1457"/>
                    <a:pt x="2262" y="1555"/>
                    <a:pt x="2181" y="1732"/>
                  </a:cubicBezTo>
                  <a:cubicBezTo>
                    <a:pt x="2443" y="1732"/>
                    <a:pt x="2459" y="2109"/>
                    <a:pt x="2312" y="2306"/>
                  </a:cubicBezTo>
                  <a:cubicBezTo>
                    <a:pt x="2164" y="2519"/>
                    <a:pt x="2213" y="2650"/>
                    <a:pt x="2361" y="2748"/>
                  </a:cubicBezTo>
                  <a:cubicBezTo>
                    <a:pt x="2492" y="2830"/>
                    <a:pt x="2705" y="2814"/>
                    <a:pt x="2525" y="3191"/>
                  </a:cubicBezTo>
                  <a:cubicBezTo>
                    <a:pt x="2361" y="3568"/>
                    <a:pt x="1640" y="3568"/>
                    <a:pt x="1640" y="3568"/>
                  </a:cubicBezTo>
                  <a:cubicBezTo>
                    <a:pt x="1787" y="3355"/>
                    <a:pt x="1754" y="3060"/>
                    <a:pt x="1558" y="2896"/>
                  </a:cubicBezTo>
                  <a:lnTo>
                    <a:pt x="1558" y="2896"/>
                  </a:lnTo>
                  <a:cubicBezTo>
                    <a:pt x="1574" y="3076"/>
                    <a:pt x="1459" y="3240"/>
                    <a:pt x="1295" y="3289"/>
                  </a:cubicBezTo>
                  <a:cubicBezTo>
                    <a:pt x="1000" y="3371"/>
                    <a:pt x="1017" y="3289"/>
                    <a:pt x="754" y="3519"/>
                  </a:cubicBezTo>
                  <a:cubicBezTo>
                    <a:pt x="623" y="3634"/>
                    <a:pt x="435" y="3662"/>
                    <a:pt x="279" y="3662"/>
                  </a:cubicBezTo>
                  <a:cubicBezTo>
                    <a:pt x="123" y="3662"/>
                    <a:pt x="1" y="3634"/>
                    <a:pt x="0" y="3634"/>
                  </a:cubicBezTo>
                  <a:lnTo>
                    <a:pt x="0" y="3634"/>
                  </a:lnTo>
                  <a:cubicBezTo>
                    <a:pt x="181" y="3732"/>
                    <a:pt x="377" y="3798"/>
                    <a:pt x="591" y="3798"/>
                  </a:cubicBezTo>
                  <a:cubicBezTo>
                    <a:pt x="1033" y="3847"/>
                    <a:pt x="1459" y="3912"/>
                    <a:pt x="1902" y="4011"/>
                  </a:cubicBezTo>
                  <a:cubicBezTo>
                    <a:pt x="3066" y="4371"/>
                    <a:pt x="3787" y="4863"/>
                    <a:pt x="4688" y="4896"/>
                  </a:cubicBezTo>
                  <a:cubicBezTo>
                    <a:pt x="4721" y="4897"/>
                    <a:pt x="4754" y="4897"/>
                    <a:pt x="4786" y="4897"/>
                  </a:cubicBezTo>
                  <a:cubicBezTo>
                    <a:pt x="5210" y="4897"/>
                    <a:pt x="5618" y="4797"/>
                    <a:pt x="5983" y="4584"/>
                  </a:cubicBezTo>
                  <a:cubicBezTo>
                    <a:pt x="6737" y="4109"/>
                    <a:pt x="6934" y="3109"/>
                    <a:pt x="6459" y="2371"/>
                  </a:cubicBezTo>
                  <a:cubicBezTo>
                    <a:pt x="6236" y="2033"/>
                    <a:pt x="5876" y="1878"/>
                    <a:pt x="5536" y="1878"/>
                  </a:cubicBezTo>
                  <a:cubicBezTo>
                    <a:pt x="5200" y="1878"/>
                    <a:pt x="4884" y="2029"/>
                    <a:pt x="4738" y="2306"/>
                  </a:cubicBezTo>
                  <a:cubicBezTo>
                    <a:pt x="4492" y="2634"/>
                    <a:pt x="4524" y="3093"/>
                    <a:pt x="4836" y="3388"/>
                  </a:cubicBezTo>
                  <a:cubicBezTo>
                    <a:pt x="4852" y="3404"/>
                    <a:pt x="4869" y="3421"/>
                    <a:pt x="4901" y="3437"/>
                  </a:cubicBezTo>
                  <a:lnTo>
                    <a:pt x="4934" y="3470"/>
                  </a:lnTo>
                  <a:cubicBezTo>
                    <a:pt x="5031" y="3529"/>
                    <a:pt x="5155" y="3560"/>
                    <a:pt x="5279" y="3560"/>
                  </a:cubicBezTo>
                  <a:cubicBezTo>
                    <a:pt x="5532" y="3560"/>
                    <a:pt x="5781" y="3429"/>
                    <a:pt x="5770" y="3142"/>
                  </a:cubicBezTo>
                  <a:cubicBezTo>
                    <a:pt x="5784" y="2948"/>
                    <a:pt x="5625" y="2866"/>
                    <a:pt x="5446" y="2866"/>
                  </a:cubicBezTo>
                  <a:cubicBezTo>
                    <a:pt x="5188" y="2866"/>
                    <a:pt x="4890" y="3037"/>
                    <a:pt x="5016" y="3289"/>
                  </a:cubicBezTo>
                  <a:cubicBezTo>
                    <a:pt x="5024" y="3313"/>
                    <a:pt x="5021" y="3337"/>
                    <a:pt x="4991" y="3337"/>
                  </a:cubicBezTo>
                  <a:cubicBezTo>
                    <a:pt x="4960" y="3337"/>
                    <a:pt x="4897" y="3309"/>
                    <a:pt x="4787" y="3224"/>
                  </a:cubicBezTo>
                  <a:cubicBezTo>
                    <a:pt x="4688" y="3109"/>
                    <a:pt x="4623" y="2962"/>
                    <a:pt x="4623" y="2814"/>
                  </a:cubicBezTo>
                  <a:cubicBezTo>
                    <a:pt x="4623" y="2634"/>
                    <a:pt x="4688" y="2470"/>
                    <a:pt x="4787" y="2322"/>
                  </a:cubicBezTo>
                  <a:cubicBezTo>
                    <a:pt x="4920" y="2088"/>
                    <a:pt x="5191" y="1965"/>
                    <a:pt x="5481" y="1965"/>
                  </a:cubicBezTo>
                  <a:cubicBezTo>
                    <a:pt x="5798" y="1965"/>
                    <a:pt x="6138" y="2112"/>
                    <a:pt x="6344" y="2421"/>
                  </a:cubicBezTo>
                  <a:cubicBezTo>
                    <a:pt x="6344" y="2437"/>
                    <a:pt x="6360" y="2437"/>
                    <a:pt x="6360" y="2453"/>
                  </a:cubicBezTo>
                  <a:cubicBezTo>
                    <a:pt x="6573" y="2863"/>
                    <a:pt x="6557" y="3355"/>
                    <a:pt x="6328" y="3765"/>
                  </a:cubicBezTo>
                  <a:cubicBezTo>
                    <a:pt x="6046" y="4260"/>
                    <a:pt x="5403" y="4615"/>
                    <a:pt x="4560" y="4615"/>
                  </a:cubicBezTo>
                  <a:cubicBezTo>
                    <a:pt x="4175" y="4615"/>
                    <a:pt x="3748" y="4541"/>
                    <a:pt x="3295" y="4371"/>
                  </a:cubicBezTo>
                  <a:cubicBezTo>
                    <a:pt x="3262" y="4355"/>
                    <a:pt x="3033" y="4273"/>
                    <a:pt x="2869" y="4191"/>
                  </a:cubicBezTo>
                  <a:cubicBezTo>
                    <a:pt x="2459" y="3994"/>
                    <a:pt x="2017" y="3847"/>
                    <a:pt x="1558" y="3748"/>
                  </a:cubicBezTo>
                  <a:cubicBezTo>
                    <a:pt x="1738" y="3732"/>
                    <a:pt x="1935" y="3699"/>
                    <a:pt x="2148" y="3666"/>
                  </a:cubicBezTo>
                  <a:cubicBezTo>
                    <a:pt x="3885" y="3322"/>
                    <a:pt x="4147" y="847"/>
                    <a:pt x="2689" y="175"/>
                  </a:cubicBezTo>
                  <a:cubicBezTo>
                    <a:pt x="2414" y="53"/>
                    <a:pt x="2164" y="0"/>
                    <a:pt x="19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2"/>
            <p:cNvSpPr/>
            <p:nvPr/>
          </p:nvSpPr>
          <p:spPr>
            <a:xfrm>
              <a:off x="1849800" y="3357825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804"/>
                    <a:pt x="3541" y="1574"/>
                    <a:pt x="2901" y="2050"/>
                  </a:cubicBezTo>
                  <a:cubicBezTo>
                    <a:pt x="2494" y="2367"/>
                    <a:pt x="1997" y="2468"/>
                    <a:pt x="1530" y="2468"/>
                  </a:cubicBezTo>
                  <a:cubicBezTo>
                    <a:pt x="719" y="2468"/>
                    <a:pt x="0" y="2164"/>
                    <a:pt x="0" y="2164"/>
                  </a:cubicBezTo>
                  <a:lnTo>
                    <a:pt x="0" y="2164"/>
                  </a:lnTo>
                  <a:cubicBezTo>
                    <a:pt x="1344" y="2869"/>
                    <a:pt x="1836" y="2640"/>
                    <a:pt x="2213" y="3049"/>
                  </a:cubicBezTo>
                  <a:cubicBezTo>
                    <a:pt x="2389" y="3233"/>
                    <a:pt x="2564" y="3288"/>
                    <a:pt x="2723" y="3288"/>
                  </a:cubicBezTo>
                  <a:cubicBezTo>
                    <a:pt x="2906" y="3288"/>
                    <a:pt x="3066" y="3216"/>
                    <a:pt x="3180" y="3181"/>
                  </a:cubicBezTo>
                  <a:cubicBezTo>
                    <a:pt x="3203" y="3174"/>
                    <a:pt x="3228" y="3171"/>
                    <a:pt x="3252" y="3171"/>
                  </a:cubicBezTo>
                  <a:cubicBezTo>
                    <a:pt x="3346" y="3171"/>
                    <a:pt x="3439" y="3220"/>
                    <a:pt x="3491" y="3312"/>
                  </a:cubicBezTo>
                  <a:cubicBezTo>
                    <a:pt x="3524" y="3099"/>
                    <a:pt x="3475" y="2902"/>
                    <a:pt x="3360" y="2722"/>
                  </a:cubicBezTo>
                  <a:cubicBezTo>
                    <a:pt x="3180" y="2525"/>
                    <a:pt x="2787" y="2509"/>
                    <a:pt x="2721" y="2509"/>
                  </a:cubicBezTo>
                  <a:cubicBezTo>
                    <a:pt x="3278" y="2476"/>
                    <a:pt x="3786" y="2181"/>
                    <a:pt x="4098" y="1722"/>
                  </a:cubicBezTo>
                  <a:cubicBezTo>
                    <a:pt x="4655" y="935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2"/>
            <p:cNvSpPr/>
            <p:nvPr/>
          </p:nvSpPr>
          <p:spPr>
            <a:xfrm>
              <a:off x="1701050" y="3172475"/>
              <a:ext cx="111475" cy="157100"/>
            </a:xfrm>
            <a:custGeom>
              <a:rect b="b" l="l" r="r" t="t"/>
              <a:pathLst>
                <a:path extrusionOk="0" h="6284" w="4459">
                  <a:moveTo>
                    <a:pt x="1820" y="1"/>
                  </a:moveTo>
                  <a:cubicBezTo>
                    <a:pt x="1391" y="1"/>
                    <a:pt x="978" y="154"/>
                    <a:pt x="705" y="465"/>
                  </a:cubicBezTo>
                  <a:cubicBezTo>
                    <a:pt x="0" y="1088"/>
                    <a:pt x="443" y="2137"/>
                    <a:pt x="1033" y="2350"/>
                  </a:cubicBezTo>
                  <a:cubicBezTo>
                    <a:pt x="1156" y="2415"/>
                    <a:pt x="1291" y="2448"/>
                    <a:pt x="1428" y="2448"/>
                  </a:cubicBezTo>
                  <a:cubicBezTo>
                    <a:pt x="1565" y="2448"/>
                    <a:pt x="1705" y="2415"/>
                    <a:pt x="1836" y="2350"/>
                  </a:cubicBezTo>
                  <a:lnTo>
                    <a:pt x="1869" y="2333"/>
                  </a:lnTo>
                  <a:lnTo>
                    <a:pt x="1901" y="2301"/>
                  </a:lnTo>
                  <a:lnTo>
                    <a:pt x="1951" y="2268"/>
                  </a:lnTo>
                  <a:lnTo>
                    <a:pt x="2016" y="2219"/>
                  </a:lnTo>
                  <a:cubicBezTo>
                    <a:pt x="2033" y="2202"/>
                    <a:pt x="2049" y="2186"/>
                    <a:pt x="2082" y="2153"/>
                  </a:cubicBezTo>
                  <a:cubicBezTo>
                    <a:pt x="2246" y="1989"/>
                    <a:pt x="2328" y="1743"/>
                    <a:pt x="2295" y="1497"/>
                  </a:cubicBezTo>
                  <a:cubicBezTo>
                    <a:pt x="2252" y="1166"/>
                    <a:pt x="2041" y="1023"/>
                    <a:pt x="1846" y="1023"/>
                  </a:cubicBezTo>
                  <a:cubicBezTo>
                    <a:pt x="1742" y="1023"/>
                    <a:pt x="1642" y="1063"/>
                    <a:pt x="1574" y="1137"/>
                  </a:cubicBezTo>
                  <a:cubicBezTo>
                    <a:pt x="1410" y="1301"/>
                    <a:pt x="1459" y="1579"/>
                    <a:pt x="1656" y="1694"/>
                  </a:cubicBezTo>
                  <a:cubicBezTo>
                    <a:pt x="1732" y="1728"/>
                    <a:pt x="1801" y="1738"/>
                    <a:pt x="1861" y="1738"/>
                  </a:cubicBezTo>
                  <a:cubicBezTo>
                    <a:pt x="1940" y="1738"/>
                    <a:pt x="2002" y="1721"/>
                    <a:pt x="2046" y="1721"/>
                  </a:cubicBezTo>
                  <a:cubicBezTo>
                    <a:pt x="2096" y="1721"/>
                    <a:pt x="2121" y="1744"/>
                    <a:pt x="2115" y="1842"/>
                  </a:cubicBezTo>
                  <a:cubicBezTo>
                    <a:pt x="2098" y="2038"/>
                    <a:pt x="1983" y="2202"/>
                    <a:pt x="1803" y="2301"/>
                  </a:cubicBezTo>
                  <a:cubicBezTo>
                    <a:pt x="1700" y="2352"/>
                    <a:pt x="1587" y="2377"/>
                    <a:pt x="1472" y="2377"/>
                  </a:cubicBezTo>
                  <a:cubicBezTo>
                    <a:pt x="1333" y="2377"/>
                    <a:pt x="1192" y="2340"/>
                    <a:pt x="1065" y="2268"/>
                  </a:cubicBezTo>
                  <a:cubicBezTo>
                    <a:pt x="525" y="2055"/>
                    <a:pt x="164" y="1104"/>
                    <a:pt x="803" y="563"/>
                  </a:cubicBezTo>
                  <a:cubicBezTo>
                    <a:pt x="1049" y="317"/>
                    <a:pt x="1393" y="170"/>
                    <a:pt x="1738" y="170"/>
                  </a:cubicBezTo>
                  <a:cubicBezTo>
                    <a:pt x="2492" y="203"/>
                    <a:pt x="3311" y="760"/>
                    <a:pt x="3442" y="2219"/>
                  </a:cubicBezTo>
                  <a:cubicBezTo>
                    <a:pt x="3491" y="2760"/>
                    <a:pt x="3442" y="3317"/>
                    <a:pt x="3295" y="3841"/>
                  </a:cubicBezTo>
                  <a:cubicBezTo>
                    <a:pt x="3164" y="4300"/>
                    <a:pt x="2950" y="4743"/>
                    <a:pt x="2688" y="5136"/>
                  </a:cubicBezTo>
                  <a:cubicBezTo>
                    <a:pt x="2278" y="5628"/>
                    <a:pt x="1770" y="6021"/>
                    <a:pt x="1197" y="6284"/>
                  </a:cubicBezTo>
                  <a:cubicBezTo>
                    <a:pt x="1819" y="6038"/>
                    <a:pt x="2377" y="5644"/>
                    <a:pt x="2803" y="5120"/>
                  </a:cubicBezTo>
                  <a:cubicBezTo>
                    <a:pt x="3557" y="4268"/>
                    <a:pt x="4458" y="2251"/>
                    <a:pt x="3180" y="612"/>
                  </a:cubicBezTo>
                  <a:cubicBezTo>
                    <a:pt x="2836" y="207"/>
                    <a:pt x="2318" y="1"/>
                    <a:pt x="1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2"/>
            <p:cNvSpPr/>
            <p:nvPr/>
          </p:nvSpPr>
          <p:spPr>
            <a:xfrm>
              <a:off x="1299050" y="3810425"/>
              <a:ext cx="227025" cy="158075"/>
            </a:xfrm>
            <a:custGeom>
              <a:rect b="b" l="l" r="r" t="t"/>
              <a:pathLst>
                <a:path extrusionOk="0" h="6323" w="9081">
                  <a:moveTo>
                    <a:pt x="2005" y="1"/>
                  </a:moveTo>
                  <a:cubicBezTo>
                    <a:pt x="1091" y="1"/>
                    <a:pt x="77" y="653"/>
                    <a:pt x="33" y="1845"/>
                  </a:cubicBezTo>
                  <a:cubicBezTo>
                    <a:pt x="0" y="2714"/>
                    <a:pt x="475" y="3533"/>
                    <a:pt x="1246" y="3943"/>
                  </a:cubicBezTo>
                  <a:cubicBezTo>
                    <a:pt x="1748" y="4194"/>
                    <a:pt x="2310" y="4298"/>
                    <a:pt x="2885" y="4298"/>
                  </a:cubicBezTo>
                  <a:cubicBezTo>
                    <a:pt x="3211" y="4298"/>
                    <a:pt x="3542" y="4265"/>
                    <a:pt x="3869" y="4205"/>
                  </a:cubicBezTo>
                  <a:cubicBezTo>
                    <a:pt x="4754" y="3959"/>
                    <a:pt x="5573" y="3615"/>
                    <a:pt x="6393" y="3418"/>
                  </a:cubicBezTo>
                  <a:cubicBezTo>
                    <a:pt x="6586" y="3371"/>
                    <a:pt x="6782" y="3348"/>
                    <a:pt x="6976" y="3348"/>
                  </a:cubicBezTo>
                  <a:cubicBezTo>
                    <a:pt x="7589" y="3348"/>
                    <a:pt x="8175" y="3584"/>
                    <a:pt x="8524" y="4058"/>
                  </a:cubicBezTo>
                  <a:cubicBezTo>
                    <a:pt x="8966" y="4648"/>
                    <a:pt x="8999" y="5582"/>
                    <a:pt x="8458" y="5975"/>
                  </a:cubicBezTo>
                  <a:cubicBezTo>
                    <a:pt x="8257" y="6137"/>
                    <a:pt x="8003" y="6212"/>
                    <a:pt x="7753" y="6212"/>
                  </a:cubicBezTo>
                  <a:cubicBezTo>
                    <a:pt x="7371" y="6212"/>
                    <a:pt x="7000" y="6037"/>
                    <a:pt x="6852" y="5730"/>
                  </a:cubicBezTo>
                  <a:cubicBezTo>
                    <a:pt x="6540" y="5238"/>
                    <a:pt x="6786" y="4582"/>
                    <a:pt x="7245" y="4451"/>
                  </a:cubicBezTo>
                  <a:cubicBezTo>
                    <a:pt x="7332" y="4414"/>
                    <a:pt x="7424" y="4397"/>
                    <a:pt x="7517" y="4397"/>
                  </a:cubicBezTo>
                  <a:cubicBezTo>
                    <a:pt x="7755" y="4397"/>
                    <a:pt x="7993" y="4513"/>
                    <a:pt x="8147" y="4713"/>
                  </a:cubicBezTo>
                  <a:cubicBezTo>
                    <a:pt x="8229" y="4894"/>
                    <a:pt x="8245" y="5107"/>
                    <a:pt x="8179" y="5287"/>
                  </a:cubicBezTo>
                  <a:cubicBezTo>
                    <a:pt x="8179" y="5326"/>
                    <a:pt x="8129" y="5405"/>
                    <a:pt x="8083" y="5405"/>
                  </a:cubicBezTo>
                  <a:cubicBezTo>
                    <a:pt x="8071" y="5405"/>
                    <a:pt x="8059" y="5399"/>
                    <a:pt x="8048" y="5385"/>
                  </a:cubicBezTo>
                  <a:cubicBezTo>
                    <a:pt x="7983" y="5336"/>
                    <a:pt x="8048" y="4976"/>
                    <a:pt x="7671" y="4926"/>
                  </a:cubicBezTo>
                  <a:cubicBezTo>
                    <a:pt x="7657" y="4925"/>
                    <a:pt x="7642" y="4924"/>
                    <a:pt x="7629" y="4924"/>
                  </a:cubicBezTo>
                  <a:cubicBezTo>
                    <a:pt x="7285" y="4924"/>
                    <a:pt x="7177" y="5489"/>
                    <a:pt x="7524" y="5631"/>
                  </a:cubicBezTo>
                  <a:cubicBezTo>
                    <a:pt x="7597" y="5664"/>
                    <a:pt x="7672" y="5679"/>
                    <a:pt x="7745" y="5679"/>
                  </a:cubicBezTo>
                  <a:cubicBezTo>
                    <a:pt x="7967" y="5679"/>
                    <a:pt x="8171" y="5538"/>
                    <a:pt x="8245" y="5303"/>
                  </a:cubicBezTo>
                  <a:cubicBezTo>
                    <a:pt x="8245" y="5303"/>
                    <a:pt x="8245" y="5287"/>
                    <a:pt x="8245" y="5287"/>
                  </a:cubicBezTo>
                  <a:cubicBezTo>
                    <a:pt x="8245" y="5271"/>
                    <a:pt x="8261" y="5254"/>
                    <a:pt x="8261" y="5238"/>
                  </a:cubicBezTo>
                  <a:lnTo>
                    <a:pt x="8261" y="5221"/>
                  </a:lnTo>
                  <a:cubicBezTo>
                    <a:pt x="8278" y="5107"/>
                    <a:pt x="8278" y="4976"/>
                    <a:pt x="8245" y="4844"/>
                  </a:cubicBezTo>
                  <a:cubicBezTo>
                    <a:pt x="8120" y="4533"/>
                    <a:pt x="7825" y="4344"/>
                    <a:pt x="7517" y="4344"/>
                  </a:cubicBezTo>
                  <a:cubicBezTo>
                    <a:pt x="7420" y="4344"/>
                    <a:pt x="7323" y="4363"/>
                    <a:pt x="7229" y="4402"/>
                  </a:cubicBezTo>
                  <a:cubicBezTo>
                    <a:pt x="6737" y="4533"/>
                    <a:pt x="6442" y="5221"/>
                    <a:pt x="6770" y="5779"/>
                  </a:cubicBezTo>
                  <a:cubicBezTo>
                    <a:pt x="6951" y="6122"/>
                    <a:pt x="7357" y="6322"/>
                    <a:pt x="7779" y="6322"/>
                  </a:cubicBezTo>
                  <a:cubicBezTo>
                    <a:pt x="8043" y="6322"/>
                    <a:pt x="8313" y="6244"/>
                    <a:pt x="8540" y="6074"/>
                  </a:cubicBezTo>
                  <a:cubicBezTo>
                    <a:pt x="8983" y="5746"/>
                    <a:pt x="9081" y="5140"/>
                    <a:pt x="8933" y="4582"/>
                  </a:cubicBezTo>
                  <a:cubicBezTo>
                    <a:pt x="8835" y="4058"/>
                    <a:pt x="8474" y="3173"/>
                    <a:pt x="7212" y="2894"/>
                  </a:cubicBezTo>
                  <a:cubicBezTo>
                    <a:pt x="7067" y="2861"/>
                    <a:pt x="6919" y="2847"/>
                    <a:pt x="6768" y="2847"/>
                  </a:cubicBezTo>
                  <a:cubicBezTo>
                    <a:pt x="5437" y="2847"/>
                    <a:pt x="3898" y="3984"/>
                    <a:pt x="2323" y="3984"/>
                  </a:cubicBezTo>
                  <a:cubicBezTo>
                    <a:pt x="2101" y="3984"/>
                    <a:pt x="1879" y="3962"/>
                    <a:pt x="1656" y="3910"/>
                  </a:cubicBezTo>
                  <a:cubicBezTo>
                    <a:pt x="1557" y="3877"/>
                    <a:pt x="1475" y="3861"/>
                    <a:pt x="1377" y="3828"/>
                  </a:cubicBezTo>
                  <a:lnTo>
                    <a:pt x="1311" y="3795"/>
                  </a:lnTo>
                  <a:cubicBezTo>
                    <a:pt x="607" y="3418"/>
                    <a:pt x="164" y="2664"/>
                    <a:pt x="197" y="1861"/>
                  </a:cubicBezTo>
                  <a:cubicBezTo>
                    <a:pt x="219" y="743"/>
                    <a:pt x="1183" y="111"/>
                    <a:pt x="2049" y="111"/>
                  </a:cubicBezTo>
                  <a:cubicBezTo>
                    <a:pt x="2465" y="111"/>
                    <a:pt x="2859" y="258"/>
                    <a:pt x="3114" y="566"/>
                  </a:cubicBezTo>
                  <a:cubicBezTo>
                    <a:pt x="3573" y="1025"/>
                    <a:pt x="3541" y="1779"/>
                    <a:pt x="3033" y="2173"/>
                  </a:cubicBezTo>
                  <a:cubicBezTo>
                    <a:pt x="2951" y="2238"/>
                    <a:pt x="2869" y="2271"/>
                    <a:pt x="2770" y="2304"/>
                  </a:cubicBezTo>
                  <a:cubicBezTo>
                    <a:pt x="2706" y="2321"/>
                    <a:pt x="2641" y="2329"/>
                    <a:pt x="2577" y="2329"/>
                  </a:cubicBezTo>
                  <a:cubicBezTo>
                    <a:pt x="2397" y="2329"/>
                    <a:pt x="2223" y="2265"/>
                    <a:pt x="2065" y="2156"/>
                  </a:cubicBezTo>
                  <a:cubicBezTo>
                    <a:pt x="1951" y="2074"/>
                    <a:pt x="1885" y="1927"/>
                    <a:pt x="1934" y="1779"/>
                  </a:cubicBezTo>
                  <a:lnTo>
                    <a:pt x="1934" y="1779"/>
                  </a:lnTo>
                  <a:cubicBezTo>
                    <a:pt x="2010" y="1855"/>
                    <a:pt x="2113" y="1895"/>
                    <a:pt x="2217" y="1895"/>
                  </a:cubicBezTo>
                  <a:cubicBezTo>
                    <a:pt x="2272" y="1895"/>
                    <a:pt x="2326" y="1884"/>
                    <a:pt x="2377" y="1861"/>
                  </a:cubicBezTo>
                  <a:cubicBezTo>
                    <a:pt x="2606" y="1730"/>
                    <a:pt x="2541" y="1320"/>
                    <a:pt x="2229" y="1222"/>
                  </a:cubicBezTo>
                  <a:cubicBezTo>
                    <a:pt x="2201" y="1215"/>
                    <a:pt x="2173" y="1211"/>
                    <a:pt x="2145" y="1211"/>
                  </a:cubicBezTo>
                  <a:cubicBezTo>
                    <a:pt x="1803" y="1211"/>
                    <a:pt x="1524" y="1748"/>
                    <a:pt x="1918" y="2173"/>
                  </a:cubicBezTo>
                  <a:cubicBezTo>
                    <a:pt x="2063" y="2318"/>
                    <a:pt x="2272" y="2401"/>
                    <a:pt x="2483" y="2401"/>
                  </a:cubicBezTo>
                  <a:cubicBezTo>
                    <a:pt x="2558" y="2401"/>
                    <a:pt x="2632" y="2391"/>
                    <a:pt x="2705" y="2369"/>
                  </a:cubicBezTo>
                  <a:cubicBezTo>
                    <a:pt x="2737" y="2369"/>
                    <a:pt x="2770" y="2369"/>
                    <a:pt x="2803" y="2353"/>
                  </a:cubicBezTo>
                  <a:lnTo>
                    <a:pt x="2869" y="2337"/>
                  </a:lnTo>
                  <a:lnTo>
                    <a:pt x="2901" y="2320"/>
                  </a:lnTo>
                  <a:cubicBezTo>
                    <a:pt x="3049" y="2255"/>
                    <a:pt x="3180" y="2140"/>
                    <a:pt x="3278" y="2009"/>
                  </a:cubicBezTo>
                  <a:cubicBezTo>
                    <a:pt x="3606" y="1550"/>
                    <a:pt x="3557" y="911"/>
                    <a:pt x="3164" y="501"/>
                  </a:cubicBezTo>
                  <a:cubicBezTo>
                    <a:pt x="2891" y="163"/>
                    <a:pt x="2460" y="1"/>
                    <a:pt x="20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2"/>
            <p:cNvSpPr/>
            <p:nvPr/>
          </p:nvSpPr>
          <p:spPr>
            <a:xfrm>
              <a:off x="1337975" y="3900300"/>
              <a:ext cx="161475" cy="92725"/>
            </a:xfrm>
            <a:custGeom>
              <a:rect b="b" l="l" r="r" t="t"/>
              <a:pathLst>
                <a:path extrusionOk="0" h="3709" w="6459">
                  <a:moveTo>
                    <a:pt x="5511" y="1"/>
                  </a:moveTo>
                  <a:cubicBezTo>
                    <a:pt x="5261" y="1"/>
                    <a:pt x="4964" y="45"/>
                    <a:pt x="4623" y="168"/>
                  </a:cubicBezTo>
                  <a:cubicBezTo>
                    <a:pt x="3779" y="468"/>
                    <a:pt x="2592" y="1030"/>
                    <a:pt x="1426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67" y="1334"/>
                    <a:pt x="1344" y="1334"/>
                  </a:cubicBezTo>
                  <a:cubicBezTo>
                    <a:pt x="1371" y="1334"/>
                    <a:pt x="1399" y="1333"/>
                    <a:pt x="1426" y="1331"/>
                  </a:cubicBezTo>
                  <a:cubicBezTo>
                    <a:pt x="1951" y="1295"/>
                    <a:pt x="2176" y="1159"/>
                    <a:pt x="2310" y="1159"/>
                  </a:cubicBezTo>
                  <a:cubicBezTo>
                    <a:pt x="2357" y="1159"/>
                    <a:pt x="2393" y="1175"/>
                    <a:pt x="2426" y="1217"/>
                  </a:cubicBezTo>
                  <a:cubicBezTo>
                    <a:pt x="2487" y="1314"/>
                    <a:pt x="2394" y="1367"/>
                    <a:pt x="2254" y="1367"/>
                  </a:cubicBezTo>
                  <a:cubicBezTo>
                    <a:pt x="2206" y="1367"/>
                    <a:pt x="2153" y="1360"/>
                    <a:pt x="2098" y="1348"/>
                  </a:cubicBezTo>
                  <a:cubicBezTo>
                    <a:pt x="2045" y="1330"/>
                    <a:pt x="1990" y="1321"/>
                    <a:pt x="1936" y="1321"/>
                  </a:cubicBezTo>
                  <a:cubicBezTo>
                    <a:pt x="1840" y="1321"/>
                    <a:pt x="1746" y="1350"/>
                    <a:pt x="1672" y="1413"/>
                  </a:cubicBezTo>
                  <a:cubicBezTo>
                    <a:pt x="1497" y="1573"/>
                    <a:pt x="1708" y="2087"/>
                    <a:pt x="1361" y="2087"/>
                  </a:cubicBezTo>
                  <a:cubicBezTo>
                    <a:pt x="1351" y="2087"/>
                    <a:pt x="1340" y="2086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17" y="2459"/>
                    <a:pt x="2048" y="2459"/>
                  </a:cubicBezTo>
                  <a:cubicBezTo>
                    <a:pt x="2188" y="2459"/>
                    <a:pt x="2343" y="2419"/>
                    <a:pt x="2508" y="2315"/>
                  </a:cubicBezTo>
                  <a:cubicBezTo>
                    <a:pt x="3180" y="1872"/>
                    <a:pt x="2803" y="1381"/>
                    <a:pt x="3066" y="1249"/>
                  </a:cubicBezTo>
                  <a:cubicBezTo>
                    <a:pt x="3109" y="1226"/>
                    <a:pt x="3151" y="1216"/>
                    <a:pt x="3190" y="1216"/>
                  </a:cubicBezTo>
                  <a:cubicBezTo>
                    <a:pt x="3373" y="1216"/>
                    <a:pt x="3484" y="1446"/>
                    <a:pt x="3295" y="1676"/>
                  </a:cubicBezTo>
                  <a:cubicBezTo>
                    <a:pt x="3066" y="1938"/>
                    <a:pt x="2213" y="2889"/>
                    <a:pt x="3557" y="3708"/>
                  </a:cubicBez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21"/>
                    <a:pt x="4803" y="2708"/>
                    <a:pt x="4705" y="2200"/>
                  </a:cubicBezTo>
                  <a:cubicBezTo>
                    <a:pt x="4606" y="1708"/>
                    <a:pt x="4246" y="954"/>
                    <a:pt x="4836" y="512"/>
                  </a:cubicBezTo>
                  <a:cubicBezTo>
                    <a:pt x="5192" y="242"/>
                    <a:pt x="5497" y="142"/>
                    <a:pt x="5802" y="142"/>
                  </a:cubicBezTo>
                  <a:cubicBezTo>
                    <a:pt x="6015" y="142"/>
                    <a:pt x="6229" y="192"/>
                    <a:pt x="6459" y="266"/>
                  </a:cubicBezTo>
                  <a:cubicBezTo>
                    <a:pt x="6459" y="266"/>
                    <a:pt x="6127" y="1"/>
                    <a:pt x="551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2"/>
            <p:cNvSpPr/>
            <p:nvPr/>
          </p:nvSpPr>
          <p:spPr>
            <a:xfrm>
              <a:off x="1367875" y="3808375"/>
              <a:ext cx="90175" cy="63350"/>
            </a:xfrm>
            <a:custGeom>
              <a:rect b="b" l="l" r="r" t="t"/>
              <a:pathLst>
                <a:path extrusionOk="0" h="2534" w="3607">
                  <a:moveTo>
                    <a:pt x="1087" y="1"/>
                  </a:moveTo>
                  <a:cubicBezTo>
                    <a:pt x="497" y="1"/>
                    <a:pt x="1" y="124"/>
                    <a:pt x="1" y="124"/>
                  </a:cubicBezTo>
                  <a:cubicBezTo>
                    <a:pt x="1" y="124"/>
                    <a:pt x="952" y="206"/>
                    <a:pt x="1197" y="550"/>
                  </a:cubicBezTo>
                  <a:cubicBezTo>
                    <a:pt x="1361" y="747"/>
                    <a:pt x="1427" y="1025"/>
                    <a:pt x="1345" y="1271"/>
                  </a:cubicBezTo>
                  <a:cubicBezTo>
                    <a:pt x="1296" y="1501"/>
                    <a:pt x="1181" y="2156"/>
                    <a:pt x="2214" y="2156"/>
                  </a:cubicBezTo>
                  <a:cubicBezTo>
                    <a:pt x="3246" y="2173"/>
                    <a:pt x="3082" y="2533"/>
                    <a:pt x="3082" y="2533"/>
                  </a:cubicBezTo>
                  <a:cubicBezTo>
                    <a:pt x="3082" y="2533"/>
                    <a:pt x="3607" y="1763"/>
                    <a:pt x="2738" y="616"/>
                  </a:cubicBezTo>
                  <a:cubicBezTo>
                    <a:pt x="2361" y="124"/>
                    <a:pt x="1677" y="1"/>
                    <a:pt x="108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2"/>
            <p:cNvSpPr/>
            <p:nvPr/>
          </p:nvSpPr>
          <p:spPr>
            <a:xfrm>
              <a:off x="1332225" y="3741800"/>
              <a:ext cx="56575" cy="66825"/>
            </a:xfrm>
            <a:custGeom>
              <a:rect b="b" l="l" r="r" t="t"/>
              <a:pathLst>
                <a:path extrusionOk="0" h="2673" w="2263">
                  <a:moveTo>
                    <a:pt x="1132" y="0"/>
                  </a:moveTo>
                  <a:lnTo>
                    <a:pt x="1132" y="0"/>
                  </a:lnTo>
                  <a:cubicBezTo>
                    <a:pt x="837" y="164"/>
                    <a:pt x="738" y="705"/>
                    <a:pt x="804" y="1443"/>
                  </a:cubicBezTo>
                  <a:cubicBezTo>
                    <a:pt x="870" y="2180"/>
                    <a:pt x="1" y="2623"/>
                    <a:pt x="1" y="2623"/>
                  </a:cubicBezTo>
                  <a:cubicBezTo>
                    <a:pt x="591" y="2410"/>
                    <a:pt x="1771" y="2672"/>
                    <a:pt x="2017" y="2016"/>
                  </a:cubicBezTo>
                  <a:cubicBezTo>
                    <a:pt x="2263" y="1361"/>
                    <a:pt x="1640" y="935"/>
                    <a:pt x="1279" y="738"/>
                  </a:cubicBezTo>
                  <a:cubicBezTo>
                    <a:pt x="919" y="541"/>
                    <a:pt x="1132" y="0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2"/>
            <p:cNvSpPr/>
            <p:nvPr/>
          </p:nvSpPr>
          <p:spPr>
            <a:xfrm>
              <a:off x="1247825" y="3770900"/>
              <a:ext cx="79525" cy="107375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2" y="96"/>
                  </a:cubicBezTo>
                  <a:cubicBezTo>
                    <a:pt x="1851" y="96"/>
                    <a:pt x="1370" y="202"/>
                    <a:pt x="1230" y="689"/>
                  </a:cubicBezTo>
                  <a:cubicBezTo>
                    <a:pt x="1049" y="1295"/>
                    <a:pt x="1197" y="1688"/>
                    <a:pt x="1410" y="1869"/>
                  </a:cubicBezTo>
                  <a:cubicBezTo>
                    <a:pt x="1623" y="2065"/>
                    <a:pt x="1623" y="2426"/>
                    <a:pt x="1475" y="2492"/>
                  </a:cubicBezTo>
                  <a:cubicBezTo>
                    <a:pt x="1438" y="2509"/>
                    <a:pt x="1401" y="2516"/>
                    <a:pt x="1366" y="2516"/>
                  </a:cubicBezTo>
                  <a:cubicBezTo>
                    <a:pt x="1198" y="2516"/>
                    <a:pt x="1066" y="2343"/>
                    <a:pt x="1148" y="2180"/>
                  </a:cubicBezTo>
                  <a:cubicBezTo>
                    <a:pt x="1221" y="1946"/>
                    <a:pt x="1045" y="1711"/>
                    <a:pt x="819" y="1711"/>
                  </a:cubicBezTo>
                  <a:cubicBezTo>
                    <a:pt x="793" y="1711"/>
                    <a:pt x="766" y="1714"/>
                    <a:pt x="738" y="1721"/>
                  </a:cubicBezTo>
                  <a:cubicBezTo>
                    <a:pt x="677" y="1729"/>
                    <a:pt x="623" y="1733"/>
                    <a:pt x="575" y="1733"/>
                  </a:cubicBezTo>
                  <a:cubicBezTo>
                    <a:pt x="413" y="1733"/>
                    <a:pt x="317" y="1687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9" y="2918"/>
                  </a:cubicBezTo>
                  <a:cubicBezTo>
                    <a:pt x="1377" y="3344"/>
                    <a:pt x="1738" y="4032"/>
                    <a:pt x="2131" y="4295"/>
                  </a:cubicBezTo>
                  <a:cubicBezTo>
                    <a:pt x="2131" y="4295"/>
                    <a:pt x="1525" y="3344"/>
                    <a:pt x="2082" y="2475"/>
                  </a:cubicBezTo>
                  <a:cubicBezTo>
                    <a:pt x="2639" y="1606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2"/>
            <p:cNvSpPr/>
            <p:nvPr/>
          </p:nvSpPr>
          <p:spPr>
            <a:xfrm>
              <a:off x="1142925" y="3612200"/>
              <a:ext cx="202850" cy="202150"/>
            </a:xfrm>
            <a:custGeom>
              <a:rect b="b" l="l" r="r" t="t"/>
              <a:pathLst>
                <a:path extrusionOk="0" h="8086" w="8114">
                  <a:moveTo>
                    <a:pt x="2382" y="1"/>
                  </a:moveTo>
                  <a:cubicBezTo>
                    <a:pt x="2282" y="1"/>
                    <a:pt x="2181" y="8"/>
                    <a:pt x="2082" y="21"/>
                  </a:cubicBezTo>
                  <a:cubicBezTo>
                    <a:pt x="754" y="169"/>
                    <a:pt x="0" y="1972"/>
                    <a:pt x="787" y="3234"/>
                  </a:cubicBezTo>
                  <a:cubicBezTo>
                    <a:pt x="1376" y="4191"/>
                    <a:pt x="2454" y="4473"/>
                    <a:pt x="3428" y="4473"/>
                  </a:cubicBezTo>
                  <a:cubicBezTo>
                    <a:pt x="3538" y="4473"/>
                    <a:pt x="3647" y="4470"/>
                    <a:pt x="3754" y="4463"/>
                  </a:cubicBezTo>
                  <a:cubicBezTo>
                    <a:pt x="3950" y="4463"/>
                    <a:pt x="4196" y="4430"/>
                    <a:pt x="4442" y="4398"/>
                  </a:cubicBezTo>
                  <a:cubicBezTo>
                    <a:pt x="4442" y="4398"/>
                    <a:pt x="4638" y="4367"/>
                    <a:pt x="4932" y="4367"/>
                  </a:cubicBezTo>
                  <a:cubicBezTo>
                    <a:pt x="5419" y="4367"/>
                    <a:pt x="6177" y="4450"/>
                    <a:pt x="6770" y="4889"/>
                  </a:cubicBezTo>
                  <a:cubicBezTo>
                    <a:pt x="7163" y="5234"/>
                    <a:pt x="7425" y="5692"/>
                    <a:pt x="7507" y="6217"/>
                  </a:cubicBezTo>
                  <a:cubicBezTo>
                    <a:pt x="7507" y="6217"/>
                    <a:pt x="7671" y="7414"/>
                    <a:pt x="7097" y="8053"/>
                  </a:cubicBezTo>
                  <a:lnTo>
                    <a:pt x="7065" y="8086"/>
                  </a:lnTo>
                  <a:cubicBezTo>
                    <a:pt x="7065" y="8086"/>
                    <a:pt x="8114" y="7577"/>
                    <a:pt x="7983" y="5971"/>
                  </a:cubicBezTo>
                  <a:cubicBezTo>
                    <a:pt x="7874" y="4655"/>
                    <a:pt x="6811" y="4001"/>
                    <a:pt x="5471" y="4001"/>
                  </a:cubicBezTo>
                  <a:cubicBezTo>
                    <a:pt x="5193" y="4001"/>
                    <a:pt x="4902" y="4030"/>
                    <a:pt x="4606" y="4086"/>
                  </a:cubicBezTo>
                  <a:cubicBezTo>
                    <a:pt x="4104" y="4187"/>
                    <a:pt x="3652" y="4237"/>
                    <a:pt x="3245" y="4237"/>
                  </a:cubicBezTo>
                  <a:cubicBezTo>
                    <a:pt x="2722" y="4237"/>
                    <a:pt x="2272" y="4154"/>
                    <a:pt x="1885" y="3988"/>
                  </a:cubicBezTo>
                  <a:cubicBezTo>
                    <a:pt x="1492" y="3807"/>
                    <a:pt x="1147" y="3512"/>
                    <a:pt x="918" y="3135"/>
                  </a:cubicBezTo>
                  <a:cubicBezTo>
                    <a:pt x="197" y="1988"/>
                    <a:pt x="885" y="300"/>
                    <a:pt x="2098" y="152"/>
                  </a:cubicBezTo>
                  <a:cubicBezTo>
                    <a:pt x="2199" y="138"/>
                    <a:pt x="2302" y="130"/>
                    <a:pt x="2403" y="130"/>
                  </a:cubicBezTo>
                  <a:cubicBezTo>
                    <a:pt x="2877" y="130"/>
                    <a:pt x="3333" y="290"/>
                    <a:pt x="3590" y="628"/>
                  </a:cubicBezTo>
                  <a:cubicBezTo>
                    <a:pt x="3885" y="1021"/>
                    <a:pt x="3934" y="1545"/>
                    <a:pt x="3721" y="1988"/>
                  </a:cubicBezTo>
                  <a:cubicBezTo>
                    <a:pt x="3576" y="2330"/>
                    <a:pt x="3252" y="2535"/>
                    <a:pt x="2901" y="2535"/>
                  </a:cubicBezTo>
                  <a:cubicBezTo>
                    <a:pt x="2815" y="2535"/>
                    <a:pt x="2727" y="2522"/>
                    <a:pt x="2639" y="2496"/>
                  </a:cubicBezTo>
                  <a:cubicBezTo>
                    <a:pt x="2196" y="2398"/>
                    <a:pt x="2016" y="1955"/>
                    <a:pt x="2360" y="1906"/>
                  </a:cubicBezTo>
                  <a:cubicBezTo>
                    <a:pt x="2770" y="1841"/>
                    <a:pt x="2852" y="1496"/>
                    <a:pt x="2705" y="1201"/>
                  </a:cubicBezTo>
                  <a:cubicBezTo>
                    <a:pt x="2645" y="1082"/>
                    <a:pt x="2513" y="1016"/>
                    <a:pt x="2370" y="1016"/>
                  </a:cubicBezTo>
                  <a:cubicBezTo>
                    <a:pt x="2160" y="1016"/>
                    <a:pt x="1927" y="1158"/>
                    <a:pt x="1869" y="1480"/>
                  </a:cubicBezTo>
                  <a:cubicBezTo>
                    <a:pt x="1819" y="1759"/>
                    <a:pt x="1885" y="2037"/>
                    <a:pt x="2082" y="2234"/>
                  </a:cubicBezTo>
                  <a:cubicBezTo>
                    <a:pt x="2250" y="2427"/>
                    <a:pt x="2587" y="2591"/>
                    <a:pt x="2932" y="2591"/>
                  </a:cubicBezTo>
                  <a:cubicBezTo>
                    <a:pt x="3260" y="2591"/>
                    <a:pt x="3595" y="2444"/>
                    <a:pt x="3803" y="2037"/>
                  </a:cubicBezTo>
                  <a:cubicBezTo>
                    <a:pt x="4032" y="1562"/>
                    <a:pt x="4000" y="988"/>
                    <a:pt x="3688" y="562"/>
                  </a:cubicBezTo>
                  <a:cubicBezTo>
                    <a:pt x="3400" y="178"/>
                    <a:pt x="2895" y="1"/>
                    <a:pt x="23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2"/>
            <p:cNvSpPr/>
            <p:nvPr/>
          </p:nvSpPr>
          <p:spPr>
            <a:xfrm>
              <a:off x="1175275" y="3728400"/>
              <a:ext cx="116825" cy="59725"/>
            </a:xfrm>
            <a:custGeom>
              <a:rect b="b" l="l" r="r" t="t"/>
              <a:pathLst>
                <a:path extrusionOk="0" h="2389" w="4673">
                  <a:moveTo>
                    <a:pt x="3580" y="0"/>
                  </a:moveTo>
                  <a:cubicBezTo>
                    <a:pt x="3284" y="0"/>
                    <a:pt x="2935" y="41"/>
                    <a:pt x="2542" y="159"/>
                  </a:cubicBezTo>
                  <a:cubicBezTo>
                    <a:pt x="1980" y="326"/>
                    <a:pt x="1504" y="386"/>
                    <a:pt x="1114" y="386"/>
                  </a:cubicBezTo>
                  <a:cubicBezTo>
                    <a:pt x="581" y="386"/>
                    <a:pt x="209" y="273"/>
                    <a:pt x="1" y="159"/>
                  </a:cubicBezTo>
                  <a:lnTo>
                    <a:pt x="1" y="159"/>
                  </a:lnTo>
                  <a:cubicBezTo>
                    <a:pt x="132" y="274"/>
                    <a:pt x="263" y="389"/>
                    <a:pt x="378" y="536"/>
                  </a:cubicBezTo>
                  <a:cubicBezTo>
                    <a:pt x="453" y="641"/>
                    <a:pt x="597" y="1392"/>
                    <a:pt x="1187" y="1392"/>
                  </a:cubicBezTo>
                  <a:cubicBezTo>
                    <a:pt x="1241" y="1392"/>
                    <a:pt x="1299" y="1386"/>
                    <a:pt x="1361" y="1372"/>
                  </a:cubicBezTo>
                  <a:cubicBezTo>
                    <a:pt x="2083" y="1225"/>
                    <a:pt x="1952" y="766"/>
                    <a:pt x="2427" y="618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2" y="578"/>
                    <a:pt x="2975" y="785"/>
                    <a:pt x="2869" y="864"/>
                  </a:cubicBezTo>
                  <a:cubicBezTo>
                    <a:pt x="2814" y="899"/>
                    <a:pt x="2761" y="910"/>
                    <a:pt x="2706" y="910"/>
                  </a:cubicBezTo>
                  <a:cubicBezTo>
                    <a:pt x="2632" y="910"/>
                    <a:pt x="2554" y="890"/>
                    <a:pt x="2460" y="881"/>
                  </a:cubicBezTo>
                  <a:cubicBezTo>
                    <a:pt x="2445" y="878"/>
                    <a:pt x="2428" y="876"/>
                    <a:pt x="2410" y="876"/>
                  </a:cubicBezTo>
                  <a:cubicBezTo>
                    <a:pt x="2206" y="876"/>
                    <a:pt x="1817" y="1047"/>
                    <a:pt x="1968" y="1438"/>
                  </a:cubicBezTo>
                  <a:cubicBezTo>
                    <a:pt x="2132" y="1880"/>
                    <a:pt x="2378" y="2241"/>
                    <a:pt x="2115" y="2389"/>
                  </a:cubicBezTo>
                  <a:cubicBezTo>
                    <a:pt x="2115" y="2389"/>
                    <a:pt x="3033" y="2389"/>
                    <a:pt x="3345" y="2126"/>
                  </a:cubicBezTo>
                  <a:cubicBezTo>
                    <a:pt x="3705" y="1864"/>
                    <a:pt x="3853" y="1405"/>
                    <a:pt x="3722" y="995"/>
                  </a:cubicBezTo>
                  <a:cubicBezTo>
                    <a:pt x="3623" y="501"/>
                    <a:pt x="3938" y="201"/>
                    <a:pt x="4425" y="201"/>
                  </a:cubicBezTo>
                  <a:cubicBezTo>
                    <a:pt x="4504" y="201"/>
                    <a:pt x="4586" y="209"/>
                    <a:pt x="4672" y="225"/>
                  </a:cubicBezTo>
                  <a:cubicBezTo>
                    <a:pt x="4672" y="225"/>
                    <a:pt x="4271" y="0"/>
                    <a:pt x="35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2"/>
            <p:cNvSpPr/>
            <p:nvPr/>
          </p:nvSpPr>
          <p:spPr>
            <a:xfrm>
              <a:off x="1204800" y="3618850"/>
              <a:ext cx="80750" cy="84125"/>
            </a:xfrm>
            <a:custGeom>
              <a:rect b="b" l="l" r="r" t="t"/>
              <a:pathLst>
                <a:path extrusionOk="0" h="3365" w="3230">
                  <a:moveTo>
                    <a:pt x="1262" y="1"/>
                  </a:moveTo>
                  <a:lnTo>
                    <a:pt x="1262" y="1"/>
                  </a:lnTo>
                  <a:cubicBezTo>
                    <a:pt x="1688" y="444"/>
                    <a:pt x="1836" y="1083"/>
                    <a:pt x="1639" y="1656"/>
                  </a:cubicBezTo>
                  <a:cubicBezTo>
                    <a:pt x="1410" y="2418"/>
                    <a:pt x="886" y="2618"/>
                    <a:pt x="436" y="2618"/>
                  </a:cubicBezTo>
                  <a:cubicBezTo>
                    <a:pt x="276" y="2618"/>
                    <a:pt x="125" y="2592"/>
                    <a:pt x="0" y="2558"/>
                  </a:cubicBezTo>
                  <a:lnTo>
                    <a:pt x="0" y="2558"/>
                  </a:lnTo>
                  <a:cubicBezTo>
                    <a:pt x="0" y="2558"/>
                    <a:pt x="244" y="3365"/>
                    <a:pt x="1009" y="3365"/>
                  </a:cubicBezTo>
                  <a:cubicBezTo>
                    <a:pt x="1038" y="3365"/>
                    <a:pt x="1068" y="3364"/>
                    <a:pt x="1098" y="3361"/>
                  </a:cubicBezTo>
                  <a:cubicBezTo>
                    <a:pt x="1951" y="3296"/>
                    <a:pt x="1902" y="2640"/>
                    <a:pt x="1885" y="2361"/>
                  </a:cubicBezTo>
                  <a:cubicBezTo>
                    <a:pt x="1885" y="2083"/>
                    <a:pt x="1869" y="1853"/>
                    <a:pt x="1967" y="1853"/>
                  </a:cubicBezTo>
                  <a:cubicBezTo>
                    <a:pt x="2082" y="1853"/>
                    <a:pt x="2115" y="1952"/>
                    <a:pt x="2049" y="2148"/>
                  </a:cubicBezTo>
                  <a:cubicBezTo>
                    <a:pt x="1983" y="2345"/>
                    <a:pt x="1836" y="2984"/>
                    <a:pt x="2934" y="3099"/>
                  </a:cubicBezTo>
                  <a:cubicBezTo>
                    <a:pt x="2787" y="3001"/>
                    <a:pt x="2770" y="2820"/>
                    <a:pt x="2869" y="2689"/>
                  </a:cubicBezTo>
                  <a:cubicBezTo>
                    <a:pt x="3016" y="2427"/>
                    <a:pt x="3229" y="1984"/>
                    <a:pt x="2508" y="1361"/>
                  </a:cubicBezTo>
                  <a:cubicBezTo>
                    <a:pt x="1770" y="739"/>
                    <a:pt x="1705" y="296"/>
                    <a:pt x="12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2"/>
            <p:cNvSpPr/>
            <p:nvPr/>
          </p:nvSpPr>
          <p:spPr>
            <a:xfrm>
              <a:off x="1122025" y="3499700"/>
              <a:ext cx="47950" cy="191725"/>
            </a:xfrm>
            <a:custGeom>
              <a:rect b="b" l="l" r="r" t="t"/>
              <a:pathLst>
                <a:path extrusionOk="0" h="7669" w="1918">
                  <a:moveTo>
                    <a:pt x="631" y="0"/>
                  </a:moveTo>
                  <a:cubicBezTo>
                    <a:pt x="561" y="0"/>
                    <a:pt x="487" y="18"/>
                    <a:pt x="410" y="63"/>
                  </a:cubicBezTo>
                  <a:cubicBezTo>
                    <a:pt x="0" y="292"/>
                    <a:pt x="328" y="833"/>
                    <a:pt x="590" y="1095"/>
                  </a:cubicBezTo>
                  <a:cubicBezTo>
                    <a:pt x="852" y="1358"/>
                    <a:pt x="869" y="2636"/>
                    <a:pt x="738" y="3997"/>
                  </a:cubicBezTo>
                  <a:cubicBezTo>
                    <a:pt x="607" y="5357"/>
                    <a:pt x="754" y="7127"/>
                    <a:pt x="1459" y="7668"/>
                  </a:cubicBezTo>
                  <a:cubicBezTo>
                    <a:pt x="1459" y="7668"/>
                    <a:pt x="803" y="7045"/>
                    <a:pt x="951" y="5177"/>
                  </a:cubicBezTo>
                  <a:cubicBezTo>
                    <a:pt x="1098" y="3292"/>
                    <a:pt x="1918" y="1505"/>
                    <a:pt x="1180" y="374"/>
                  </a:cubicBezTo>
                  <a:cubicBezTo>
                    <a:pt x="1180" y="374"/>
                    <a:pt x="949" y="0"/>
                    <a:pt x="6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2"/>
            <p:cNvSpPr/>
            <p:nvPr/>
          </p:nvSpPr>
          <p:spPr>
            <a:xfrm>
              <a:off x="1002350" y="3474650"/>
              <a:ext cx="213525" cy="254475"/>
            </a:xfrm>
            <a:custGeom>
              <a:rect b="b" l="l" r="r" t="t"/>
              <a:pathLst>
                <a:path extrusionOk="0" h="10179" w="8541">
                  <a:moveTo>
                    <a:pt x="2273" y="0"/>
                  </a:moveTo>
                  <a:cubicBezTo>
                    <a:pt x="1359" y="0"/>
                    <a:pt x="512" y="449"/>
                    <a:pt x="296" y="1163"/>
                  </a:cubicBezTo>
                  <a:cubicBezTo>
                    <a:pt x="1" y="1966"/>
                    <a:pt x="411" y="2671"/>
                    <a:pt x="820" y="2884"/>
                  </a:cubicBezTo>
                  <a:cubicBezTo>
                    <a:pt x="1045" y="3036"/>
                    <a:pt x="1305" y="3101"/>
                    <a:pt x="1559" y="3101"/>
                  </a:cubicBezTo>
                  <a:cubicBezTo>
                    <a:pt x="2101" y="3101"/>
                    <a:pt x="2616" y="2805"/>
                    <a:pt x="2705" y="2425"/>
                  </a:cubicBezTo>
                  <a:cubicBezTo>
                    <a:pt x="2849" y="2036"/>
                    <a:pt x="2551" y="1648"/>
                    <a:pt x="2165" y="1648"/>
                  </a:cubicBezTo>
                  <a:cubicBezTo>
                    <a:pt x="2112" y="1648"/>
                    <a:pt x="2056" y="1655"/>
                    <a:pt x="2001" y="1671"/>
                  </a:cubicBezTo>
                  <a:cubicBezTo>
                    <a:pt x="1673" y="1737"/>
                    <a:pt x="1476" y="2081"/>
                    <a:pt x="1607" y="2376"/>
                  </a:cubicBezTo>
                  <a:cubicBezTo>
                    <a:pt x="1690" y="2625"/>
                    <a:pt x="1945" y="2660"/>
                    <a:pt x="2080" y="2660"/>
                  </a:cubicBezTo>
                  <a:cubicBezTo>
                    <a:pt x="2131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1"/>
                    <a:pt x="1625" y="2961"/>
                  </a:cubicBezTo>
                  <a:cubicBezTo>
                    <a:pt x="1428" y="2961"/>
                    <a:pt x="1205" y="2887"/>
                    <a:pt x="1001" y="2704"/>
                  </a:cubicBezTo>
                  <a:cubicBezTo>
                    <a:pt x="575" y="2327"/>
                    <a:pt x="476" y="1081"/>
                    <a:pt x="1197" y="507"/>
                  </a:cubicBezTo>
                  <a:cubicBezTo>
                    <a:pt x="1522" y="272"/>
                    <a:pt x="1912" y="142"/>
                    <a:pt x="2309" y="142"/>
                  </a:cubicBezTo>
                  <a:cubicBezTo>
                    <a:pt x="2354" y="142"/>
                    <a:pt x="2398" y="143"/>
                    <a:pt x="2443" y="147"/>
                  </a:cubicBezTo>
                  <a:cubicBezTo>
                    <a:pt x="2574" y="147"/>
                    <a:pt x="2705" y="180"/>
                    <a:pt x="2837" y="212"/>
                  </a:cubicBezTo>
                  <a:cubicBezTo>
                    <a:pt x="3935" y="458"/>
                    <a:pt x="4640" y="1638"/>
                    <a:pt x="4885" y="2868"/>
                  </a:cubicBezTo>
                  <a:cubicBezTo>
                    <a:pt x="5115" y="4097"/>
                    <a:pt x="4885" y="5359"/>
                    <a:pt x="4951" y="6474"/>
                  </a:cubicBezTo>
                  <a:cubicBezTo>
                    <a:pt x="4902" y="7506"/>
                    <a:pt x="5295" y="8490"/>
                    <a:pt x="6033" y="9195"/>
                  </a:cubicBezTo>
                  <a:cubicBezTo>
                    <a:pt x="6738" y="9801"/>
                    <a:pt x="7623" y="10145"/>
                    <a:pt x="8541" y="10178"/>
                  </a:cubicBezTo>
                  <a:cubicBezTo>
                    <a:pt x="7639" y="10113"/>
                    <a:pt x="6770" y="9752"/>
                    <a:pt x="6098" y="9129"/>
                  </a:cubicBezTo>
                  <a:cubicBezTo>
                    <a:pt x="5394" y="8441"/>
                    <a:pt x="5017" y="7474"/>
                    <a:pt x="5082" y="6474"/>
                  </a:cubicBezTo>
                  <a:cubicBezTo>
                    <a:pt x="5033" y="5376"/>
                    <a:pt x="5279" y="4146"/>
                    <a:pt x="5033" y="2835"/>
                  </a:cubicBezTo>
                  <a:cubicBezTo>
                    <a:pt x="4803" y="1573"/>
                    <a:pt x="4049" y="327"/>
                    <a:pt x="2869" y="65"/>
                  </a:cubicBezTo>
                  <a:cubicBezTo>
                    <a:pt x="2671" y="21"/>
                    <a:pt x="2471" y="0"/>
                    <a:pt x="227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2"/>
            <p:cNvSpPr/>
            <p:nvPr/>
          </p:nvSpPr>
          <p:spPr>
            <a:xfrm>
              <a:off x="1051950" y="3510075"/>
              <a:ext cx="62725" cy="52850"/>
            </a:xfrm>
            <a:custGeom>
              <a:rect b="b" l="l" r="r" t="t"/>
              <a:pathLst>
                <a:path extrusionOk="0" h="2114" w="2509">
                  <a:moveTo>
                    <a:pt x="1807" y="1"/>
                  </a:moveTo>
                  <a:cubicBezTo>
                    <a:pt x="1334" y="1"/>
                    <a:pt x="1021" y="400"/>
                    <a:pt x="934" y="1090"/>
                  </a:cubicBezTo>
                  <a:cubicBezTo>
                    <a:pt x="855" y="1735"/>
                    <a:pt x="301" y="1799"/>
                    <a:pt x="85" y="1799"/>
                  </a:cubicBezTo>
                  <a:cubicBezTo>
                    <a:pt x="33" y="1799"/>
                    <a:pt x="0" y="1795"/>
                    <a:pt x="0" y="1795"/>
                  </a:cubicBezTo>
                  <a:lnTo>
                    <a:pt x="0" y="1795"/>
                  </a:lnTo>
                  <a:cubicBezTo>
                    <a:pt x="120" y="1860"/>
                    <a:pt x="694" y="2113"/>
                    <a:pt x="1230" y="2113"/>
                  </a:cubicBezTo>
                  <a:cubicBezTo>
                    <a:pt x="1501" y="2113"/>
                    <a:pt x="1763" y="2048"/>
                    <a:pt x="1951" y="1860"/>
                  </a:cubicBezTo>
                  <a:cubicBezTo>
                    <a:pt x="2508" y="1320"/>
                    <a:pt x="2115" y="615"/>
                    <a:pt x="1967" y="385"/>
                  </a:cubicBezTo>
                  <a:cubicBezTo>
                    <a:pt x="1869" y="271"/>
                    <a:pt x="1902" y="107"/>
                    <a:pt x="2016" y="25"/>
                  </a:cubicBezTo>
                  <a:cubicBezTo>
                    <a:pt x="1943" y="8"/>
                    <a:pt x="1874" y="1"/>
                    <a:pt x="18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2"/>
            <p:cNvSpPr/>
            <p:nvPr/>
          </p:nvSpPr>
          <p:spPr>
            <a:xfrm>
              <a:off x="990475" y="3513950"/>
              <a:ext cx="120900" cy="136900"/>
            </a:xfrm>
            <a:custGeom>
              <a:rect b="b" l="l" r="r" t="t"/>
              <a:pathLst>
                <a:path extrusionOk="0" h="5476" w="4836">
                  <a:moveTo>
                    <a:pt x="476" y="1"/>
                  </a:moveTo>
                  <a:lnTo>
                    <a:pt x="476" y="1"/>
                  </a:lnTo>
                  <a:cubicBezTo>
                    <a:pt x="0" y="820"/>
                    <a:pt x="230" y="2148"/>
                    <a:pt x="869" y="3033"/>
                  </a:cubicBezTo>
                  <a:cubicBezTo>
                    <a:pt x="1350" y="3716"/>
                    <a:pt x="2123" y="3794"/>
                    <a:pt x="2451" y="3794"/>
                  </a:cubicBezTo>
                  <a:cubicBezTo>
                    <a:pt x="2548" y="3794"/>
                    <a:pt x="2607" y="3787"/>
                    <a:pt x="2607" y="3787"/>
                  </a:cubicBezTo>
                  <a:cubicBezTo>
                    <a:pt x="2328" y="3705"/>
                    <a:pt x="2279" y="3377"/>
                    <a:pt x="2476" y="3148"/>
                  </a:cubicBezTo>
                  <a:cubicBezTo>
                    <a:pt x="2623" y="2984"/>
                    <a:pt x="2607" y="2722"/>
                    <a:pt x="2410" y="2607"/>
                  </a:cubicBezTo>
                  <a:cubicBezTo>
                    <a:pt x="2295" y="2558"/>
                    <a:pt x="2017" y="2345"/>
                    <a:pt x="2246" y="2197"/>
                  </a:cubicBezTo>
                  <a:cubicBezTo>
                    <a:pt x="2272" y="2182"/>
                    <a:pt x="2301" y="2175"/>
                    <a:pt x="2331" y="2175"/>
                  </a:cubicBezTo>
                  <a:cubicBezTo>
                    <a:pt x="2570" y="2175"/>
                    <a:pt x="2913" y="2607"/>
                    <a:pt x="2869" y="3115"/>
                  </a:cubicBezTo>
                  <a:cubicBezTo>
                    <a:pt x="2820" y="3705"/>
                    <a:pt x="3082" y="3869"/>
                    <a:pt x="3475" y="4148"/>
                  </a:cubicBezTo>
                  <a:cubicBezTo>
                    <a:pt x="3869" y="4426"/>
                    <a:pt x="3639" y="4951"/>
                    <a:pt x="3639" y="4951"/>
                  </a:cubicBezTo>
                  <a:cubicBezTo>
                    <a:pt x="4361" y="4541"/>
                    <a:pt x="4197" y="3869"/>
                    <a:pt x="4115" y="3722"/>
                  </a:cubicBezTo>
                  <a:cubicBezTo>
                    <a:pt x="4016" y="3574"/>
                    <a:pt x="3836" y="3312"/>
                    <a:pt x="4066" y="3213"/>
                  </a:cubicBezTo>
                  <a:cubicBezTo>
                    <a:pt x="4079" y="3208"/>
                    <a:pt x="4092" y="3205"/>
                    <a:pt x="4104" y="3205"/>
                  </a:cubicBezTo>
                  <a:cubicBezTo>
                    <a:pt x="4304" y="3205"/>
                    <a:pt x="4376" y="3926"/>
                    <a:pt x="4361" y="4574"/>
                  </a:cubicBezTo>
                  <a:cubicBezTo>
                    <a:pt x="4344" y="4935"/>
                    <a:pt x="4524" y="5279"/>
                    <a:pt x="4836" y="5475"/>
                  </a:cubicBezTo>
                  <a:cubicBezTo>
                    <a:pt x="4688" y="5148"/>
                    <a:pt x="4623" y="4803"/>
                    <a:pt x="4639" y="4459"/>
                  </a:cubicBezTo>
                  <a:cubicBezTo>
                    <a:pt x="4639" y="3935"/>
                    <a:pt x="4738" y="3017"/>
                    <a:pt x="3820" y="2410"/>
                  </a:cubicBezTo>
                  <a:cubicBezTo>
                    <a:pt x="2918" y="1787"/>
                    <a:pt x="1820" y="2050"/>
                    <a:pt x="1017" y="1492"/>
                  </a:cubicBezTo>
                  <a:cubicBezTo>
                    <a:pt x="558" y="1148"/>
                    <a:pt x="345" y="558"/>
                    <a:pt x="4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2"/>
            <p:cNvSpPr/>
            <p:nvPr/>
          </p:nvSpPr>
          <p:spPr>
            <a:xfrm>
              <a:off x="950325" y="3475325"/>
              <a:ext cx="74600" cy="48825"/>
            </a:xfrm>
            <a:custGeom>
              <a:rect b="b" l="l" r="r" t="t"/>
              <a:pathLst>
                <a:path extrusionOk="0" h="1953" w="2984">
                  <a:moveTo>
                    <a:pt x="2055" y="1"/>
                  </a:moveTo>
                  <a:cubicBezTo>
                    <a:pt x="344" y="1"/>
                    <a:pt x="295" y="1082"/>
                    <a:pt x="295" y="1365"/>
                  </a:cubicBezTo>
                  <a:cubicBezTo>
                    <a:pt x="295" y="1562"/>
                    <a:pt x="180" y="1726"/>
                    <a:pt x="0" y="1792"/>
                  </a:cubicBezTo>
                  <a:cubicBezTo>
                    <a:pt x="271" y="1904"/>
                    <a:pt x="508" y="1953"/>
                    <a:pt x="716" y="1953"/>
                  </a:cubicBezTo>
                  <a:cubicBezTo>
                    <a:pt x="1476" y="1953"/>
                    <a:pt x="1843" y="1307"/>
                    <a:pt x="2049" y="792"/>
                  </a:cubicBezTo>
                  <a:cubicBezTo>
                    <a:pt x="2213" y="415"/>
                    <a:pt x="2557" y="136"/>
                    <a:pt x="2983" y="87"/>
                  </a:cubicBezTo>
                  <a:cubicBezTo>
                    <a:pt x="2630" y="27"/>
                    <a:pt x="2322" y="1"/>
                    <a:pt x="20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2"/>
            <p:cNvSpPr/>
            <p:nvPr/>
          </p:nvSpPr>
          <p:spPr>
            <a:xfrm>
              <a:off x="922050" y="3474675"/>
              <a:ext cx="36475" cy="28550"/>
            </a:xfrm>
            <a:custGeom>
              <a:rect b="b" l="l" r="r" t="t"/>
              <a:pathLst>
                <a:path extrusionOk="0" h="1142" w="1459">
                  <a:moveTo>
                    <a:pt x="483" y="0"/>
                  </a:moveTo>
                  <a:cubicBezTo>
                    <a:pt x="437" y="0"/>
                    <a:pt x="390" y="10"/>
                    <a:pt x="344" y="31"/>
                  </a:cubicBezTo>
                  <a:cubicBezTo>
                    <a:pt x="98" y="146"/>
                    <a:pt x="0" y="424"/>
                    <a:pt x="98" y="670"/>
                  </a:cubicBezTo>
                  <a:cubicBezTo>
                    <a:pt x="180" y="867"/>
                    <a:pt x="361" y="1031"/>
                    <a:pt x="574" y="1096"/>
                  </a:cubicBezTo>
                  <a:cubicBezTo>
                    <a:pt x="652" y="1127"/>
                    <a:pt x="735" y="1141"/>
                    <a:pt x="817" y="1141"/>
                  </a:cubicBezTo>
                  <a:cubicBezTo>
                    <a:pt x="961" y="1141"/>
                    <a:pt x="1105" y="1098"/>
                    <a:pt x="1229" y="1014"/>
                  </a:cubicBezTo>
                  <a:cubicBezTo>
                    <a:pt x="1377" y="883"/>
                    <a:pt x="1459" y="703"/>
                    <a:pt x="1443" y="506"/>
                  </a:cubicBezTo>
                  <a:lnTo>
                    <a:pt x="1443" y="506"/>
                  </a:lnTo>
                  <a:cubicBezTo>
                    <a:pt x="1443" y="506"/>
                    <a:pt x="1123" y="902"/>
                    <a:pt x="763" y="902"/>
                  </a:cubicBezTo>
                  <a:cubicBezTo>
                    <a:pt x="749" y="902"/>
                    <a:pt x="735" y="901"/>
                    <a:pt x="721" y="900"/>
                  </a:cubicBezTo>
                  <a:cubicBezTo>
                    <a:pt x="148" y="851"/>
                    <a:pt x="66" y="260"/>
                    <a:pt x="344" y="113"/>
                  </a:cubicBezTo>
                  <a:cubicBezTo>
                    <a:pt x="384" y="86"/>
                    <a:pt x="429" y="74"/>
                    <a:pt x="474" y="74"/>
                  </a:cubicBezTo>
                  <a:cubicBezTo>
                    <a:pt x="593" y="74"/>
                    <a:pt x="709" y="162"/>
                    <a:pt x="721" y="293"/>
                  </a:cubicBezTo>
                  <a:cubicBezTo>
                    <a:pt x="732" y="401"/>
                    <a:pt x="651" y="466"/>
                    <a:pt x="599" y="466"/>
                  </a:cubicBezTo>
                  <a:cubicBezTo>
                    <a:pt x="572" y="466"/>
                    <a:pt x="552" y="448"/>
                    <a:pt x="557" y="408"/>
                  </a:cubicBezTo>
                  <a:cubicBezTo>
                    <a:pt x="582" y="334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3"/>
                  </a:cubicBezTo>
                  <a:cubicBezTo>
                    <a:pt x="262" y="359"/>
                    <a:pt x="394" y="539"/>
                    <a:pt x="394" y="539"/>
                  </a:cubicBezTo>
                  <a:cubicBezTo>
                    <a:pt x="441" y="577"/>
                    <a:pt x="496" y="594"/>
                    <a:pt x="552" y="594"/>
                  </a:cubicBezTo>
                  <a:cubicBezTo>
                    <a:pt x="687" y="594"/>
                    <a:pt x="820" y="489"/>
                    <a:pt x="820" y="326"/>
                  </a:cubicBezTo>
                  <a:cubicBezTo>
                    <a:pt x="807" y="133"/>
                    <a:pt x="652" y="0"/>
                    <a:pt x="4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2"/>
            <p:cNvSpPr/>
            <p:nvPr/>
          </p:nvSpPr>
          <p:spPr>
            <a:xfrm>
              <a:off x="1426075" y="3655925"/>
              <a:ext cx="100000" cy="218675"/>
            </a:xfrm>
            <a:custGeom>
              <a:rect b="b" l="l" r="r" t="t"/>
              <a:pathLst>
                <a:path extrusionOk="0" h="8747" w="4000">
                  <a:moveTo>
                    <a:pt x="1894" y="0"/>
                  </a:moveTo>
                  <a:cubicBezTo>
                    <a:pt x="1745" y="0"/>
                    <a:pt x="1593" y="19"/>
                    <a:pt x="1443" y="59"/>
                  </a:cubicBezTo>
                  <a:cubicBezTo>
                    <a:pt x="689" y="255"/>
                    <a:pt x="132" y="911"/>
                    <a:pt x="82" y="1698"/>
                  </a:cubicBezTo>
                  <a:cubicBezTo>
                    <a:pt x="0" y="2485"/>
                    <a:pt x="410" y="3288"/>
                    <a:pt x="1000" y="3845"/>
                  </a:cubicBezTo>
                  <a:cubicBezTo>
                    <a:pt x="1590" y="4435"/>
                    <a:pt x="2361" y="4714"/>
                    <a:pt x="2902" y="5206"/>
                  </a:cubicBezTo>
                  <a:cubicBezTo>
                    <a:pt x="3443" y="5681"/>
                    <a:pt x="3770" y="6353"/>
                    <a:pt x="3820" y="7058"/>
                  </a:cubicBezTo>
                  <a:cubicBezTo>
                    <a:pt x="3852" y="7713"/>
                    <a:pt x="3508" y="8402"/>
                    <a:pt x="2918" y="8566"/>
                  </a:cubicBezTo>
                  <a:cubicBezTo>
                    <a:pt x="2791" y="8617"/>
                    <a:pt x="2659" y="8642"/>
                    <a:pt x="2528" y="8642"/>
                  </a:cubicBezTo>
                  <a:cubicBezTo>
                    <a:pt x="2121" y="8642"/>
                    <a:pt x="1731" y="8402"/>
                    <a:pt x="1558" y="7992"/>
                  </a:cubicBezTo>
                  <a:cubicBezTo>
                    <a:pt x="1345" y="7550"/>
                    <a:pt x="1541" y="7025"/>
                    <a:pt x="2000" y="6845"/>
                  </a:cubicBezTo>
                  <a:cubicBezTo>
                    <a:pt x="2082" y="6812"/>
                    <a:pt x="2181" y="6796"/>
                    <a:pt x="2262" y="6796"/>
                  </a:cubicBezTo>
                  <a:cubicBezTo>
                    <a:pt x="2262" y="6796"/>
                    <a:pt x="2292" y="6792"/>
                    <a:pt x="2339" y="6792"/>
                  </a:cubicBezTo>
                  <a:cubicBezTo>
                    <a:pt x="2480" y="6792"/>
                    <a:pt x="2775" y="6820"/>
                    <a:pt x="2885" y="7041"/>
                  </a:cubicBezTo>
                  <a:cubicBezTo>
                    <a:pt x="2885" y="7041"/>
                    <a:pt x="2894" y="7076"/>
                    <a:pt x="2867" y="7076"/>
                  </a:cubicBezTo>
                  <a:cubicBezTo>
                    <a:pt x="2857" y="7076"/>
                    <a:pt x="2842" y="7071"/>
                    <a:pt x="2820" y="7058"/>
                  </a:cubicBezTo>
                  <a:cubicBezTo>
                    <a:pt x="2758" y="7024"/>
                    <a:pt x="2685" y="7007"/>
                    <a:pt x="2612" y="7007"/>
                  </a:cubicBezTo>
                  <a:cubicBezTo>
                    <a:pt x="2509" y="7007"/>
                    <a:pt x="2405" y="7040"/>
                    <a:pt x="2328" y="7107"/>
                  </a:cubicBezTo>
                  <a:cubicBezTo>
                    <a:pt x="2082" y="7353"/>
                    <a:pt x="2131" y="7779"/>
                    <a:pt x="2443" y="7927"/>
                  </a:cubicBezTo>
                  <a:cubicBezTo>
                    <a:pt x="2529" y="7970"/>
                    <a:pt x="2619" y="7991"/>
                    <a:pt x="2706" y="7991"/>
                  </a:cubicBezTo>
                  <a:cubicBezTo>
                    <a:pt x="3015" y="7991"/>
                    <a:pt x="3279" y="7724"/>
                    <a:pt x="3164" y="7238"/>
                  </a:cubicBezTo>
                  <a:cubicBezTo>
                    <a:pt x="3062" y="6904"/>
                    <a:pt x="2755" y="6686"/>
                    <a:pt x="2424" y="6686"/>
                  </a:cubicBezTo>
                  <a:cubicBezTo>
                    <a:pt x="2381" y="6686"/>
                    <a:pt x="2338" y="6690"/>
                    <a:pt x="2295" y="6697"/>
                  </a:cubicBezTo>
                  <a:cubicBezTo>
                    <a:pt x="2181" y="6697"/>
                    <a:pt x="2066" y="6730"/>
                    <a:pt x="1967" y="6779"/>
                  </a:cubicBezTo>
                  <a:cubicBezTo>
                    <a:pt x="1492" y="7009"/>
                    <a:pt x="1279" y="7550"/>
                    <a:pt x="1476" y="8025"/>
                  </a:cubicBezTo>
                  <a:cubicBezTo>
                    <a:pt x="1618" y="8452"/>
                    <a:pt x="2077" y="8746"/>
                    <a:pt x="2571" y="8746"/>
                  </a:cubicBezTo>
                  <a:cubicBezTo>
                    <a:pt x="2702" y="8746"/>
                    <a:pt x="2836" y="8725"/>
                    <a:pt x="2967" y="8681"/>
                  </a:cubicBezTo>
                  <a:cubicBezTo>
                    <a:pt x="3623" y="8500"/>
                    <a:pt x="4000" y="7763"/>
                    <a:pt x="3984" y="7041"/>
                  </a:cubicBezTo>
                  <a:cubicBezTo>
                    <a:pt x="3918" y="6287"/>
                    <a:pt x="3574" y="5583"/>
                    <a:pt x="3016" y="5091"/>
                  </a:cubicBezTo>
                  <a:cubicBezTo>
                    <a:pt x="2443" y="4550"/>
                    <a:pt x="1672" y="4271"/>
                    <a:pt x="1131" y="3714"/>
                  </a:cubicBezTo>
                  <a:cubicBezTo>
                    <a:pt x="574" y="3157"/>
                    <a:pt x="181" y="2435"/>
                    <a:pt x="230" y="1714"/>
                  </a:cubicBezTo>
                  <a:cubicBezTo>
                    <a:pt x="263" y="1255"/>
                    <a:pt x="476" y="829"/>
                    <a:pt x="820" y="550"/>
                  </a:cubicBezTo>
                  <a:cubicBezTo>
                    <a:pt x="984" y="436"/>
                    <a:pt x="1164" y="337"/>
                    <a:pt x="1345" y="288"/>
                  </a:cubicBezTo>
                  <a:cubicBezTo>
                    <a:pt x="1492" y="247"/>
                    <a:pt x="1644" y="227"/>
                    <a:pt x="1795" y="227"/>
                  </a:cubicBezTo>
                  <a:cubicBezTo>
                    <a:pt x="1947" y="227"/>
                    <a:pt x="2099" y="247"/>
                    <a:pt x="2246" y="288"/>
                  </a:cubicBezTo>
                  <a:cubicBezTo>
                    <a:pt x="3262" y="550"/>
                    <a:pt x="3590" y="1927"/>
                    <a:pt x="2902" y="2583"/>
                  </a:cubicBezTo>
                  <a:cubicBezTo>
                    <a:pt x="2771" y="2714"/>
                    <a:pt x="2590" y="2812"/>
                    <a:pt x="2394" y="2845"/>
                  </a:cubicBezTo>
                  <a:cubicBezTo>
                    <a:pt x="2332" y="2854"/>
                    <a:pt x="2274" y="2858"/>
                    <a:pt x="2218" y="2858"/>
                  </a:cubicBezTo>
                  <a:cubicBezTo>
                    <a:pt x="1757" y="2858"/>
                    <a:pt x="1514" y="2575"/>
                    <a:pt x="1558" y="2370"/>
                  </a:cubicBezTo>
                  <a:cubicBezTo>
                    <a:pt x="1558" y="2370"/>
                    <a:pt x="1558" y="2354"/>
                    <a:pt x="1623" y="2354"/>
                  </a:cubicBezTo>
                  <a:cubicBezTo>
                    <a:pt x="1634" y="2354"/>
                    <a:pt x="1653" y="2354"/>
                    <a:pt x="1680" y="2354"/>
                  </a:cubicBezTo>
                  <a:cubicBezTo>
                    <a:pt x="1818" y="2354"/>
                    <a:pt x="2139" y="2331"/>
                    <a:pt x="2262" y="2042"/>
                  </a:cubicBezTo>
                  <a:cubicBezTo>
                    <a:pt x="2382" y="1683"/>
                    <a:pt x="2091" y="1345"/>
                    <a:pt x="1758" y="1345"/>
                  </a:cubicBezTo>
                  <a:cubicBezTo>
                    <a:pt x="1681" y="1345"/>
                    <a:pt x="1602" y="1363"/>
                    <a:pt x="1525" y="1403"/>
                  </a:cubicBezTo>
                  <a:cubicBezTo>
                    <a:pt x="902" y="1780"/>
                    <a:pt x="1050" y="2731"/>
                    <a:pt x="1754" y="2894"/>
                  </a:cubicBezTo>
                  <a:cubicBezTo>
                    <a:pt x="1929" y="2975"/>
                    <a:pt x="2113" y="3013"/>
                    <a:pt x="2294" y="3013"/>
                  </a:cubicBezTo>
                  <a:cubicBezTo>
                    <a:pt x="2743" y="3013"/>
                    <a:pt x="3176" y="2779"/>
                    <a:pt x="3410" y="2370"/>
                  </a:cubicBezTo>
                  <a:cubicBezTo>
                    <a:pt x="3672" y="1813"/>
                    <a:pt x="3623" y="1173"/>
                    <a:pt x="3279" y="682"/>
                  </a:cubicBezTo>
                  <a:cubicBezTo>
                    <a:pt x="2945" y="246"/>
                    <a:pt x="2432" y="0"/>
                    <a:pt x="18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2"/>
            <p:cNvSpPr/>
            <p:nvPr/>
          </p:nvSpPr>
          <p:spPr>
            <a:xfrm>
              <a:off x="1480975" y="3738925"/>
              <a:ext cx="43050" cy="60275"/>
            </a:xfrm>
            <a:custGeom>
              <a:rect b="b" l="l" r="r" t="t"/>
              <a:pathLst>
                <a:path extrusionOk="0" h="2411" w="1722">
                  <a:moveTo>
                    <a:pt x="214" y="1"/>
                  </a:moveTo>
                  <a:cubicBezTo>
                    <a:pt x="214" y="1"/>
                    <a:pt x="247" y="83"/>
                    <a:pt x="116" y="460"/>
                  </a:cubicBezTo>
                  <a:cubicBezTo>
                    <a:pt x="1" y="853"/>
                    <a:pt x="329" y="1115"/>
                    <a:pt x="968" y="1394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4"/>
                    <a:pt x="886" y="328"/>
                    <a:pt x="689" y="328"/>
                  </a:cubicBezTo>
                  <a:cubicBezTo>
                    <a:pt x="675" y="330"/>
                    <a:pt x="661" y="330"/>
                    <a:pt x="647" y="330"/>
                  </a:cubicBezTo>
                  <a:cubicBezTo>
                    <a:pt x="478" y="330"/>
                    <a:pt x="392" y="239"/>
                    <a:pt x="362" y="148"/>
                  </a:cubicBezTo>
                  <a:cubicBezTo>
                    <a:pt x="345" y="66"/>
                    <a:pt x="214" y="1"/>
                    <a:pt x="2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2"/>
            <p:cNvSpPr/>
            <p:nvPr/>
          </p:nvSpPr>
          <p:spPr>
            <a:xfrm>
              <a:off x="1346975" y="3560675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7" y="132"/>
                    <a:pt x="1230" y="312"/>
                    <a:pt x="1116" y="410"/>
                  </a:cubicBezTo>
                  <a:cubicBezTo>
                    <a:pt x="902" y="590"/>
                    <a:pt x="362" y="1213"/>
                    <a:pt x="755" y="1836"/>
                  </a:cubicBezTo>
                  <a:cubicBezTo>
                    <a:pt x="1197" y="2525"/>
                    <a:pt x="1788" y="2295"/>
                    <a:pt x="1984" y="2885"/>
                  </a:cubicBezTo>
                  <a:cubicBezTo>
                    <a:pt x="1984" y="2885"/>
                    <a:pt x="2066" y="3180"/>
                    <a:pt x="1870" y="3279"/>
                  </a:cubicBezTo>
                  <a:cubicBezTo>
                    <a:pt x="1838" y="3296"/>
                    <a:pt x="1808" y="3303"/>
                    <a:pt x="1779" y="3303"/>
                  </a:cubicBezTo>
                  <a:cubicBezTo>
                    <a:pt x="1642" y="3303"/>
                    <a:pt x="1542" y="3130"/>
                    <a:pt x="1542" y="2967"/>
                  </a:cubicBezTo>
                  <a:cubicBezTo>
                    <a:pt x="1476" y="2672"/>
                    <a:pt x="1230" y="2443"/>
                    <a:pt x="919" y="2394"/>
                  </a:cubicBezTo>
                  <a:cubicBezTo>
                    <a:pt x="542" y="2344"/>
                    <a:pt x="493" y="2230"/>
                    <a:pt x="493" y="2230"/>
                  </a:cubicBezTo>
                  <a:lnTo>
                    <a:pt x="493" y="2230"/>
                  </a:lnTo>
                  <a:cubicBezTo>
                    <a:pt x="542" y="2377"/>
                    <a:pt x="542" y="2525"/>
                    <a:pt x="525" y="2656"/>
                  </a:cubicBezTo>
                  <a:cubicBezTo>
                    <a:pt x="460" y="2803"/>
                    <a:pt x="148" y="3311"/>
                    <a:pt x="722" y="3688"/>
                  </a:cubicBezTo>
                  <a:cubicBezTo>
                    <a:pt x="1296" y="4065"/>
                    <a:pt x="1574" y="3869"/>
                    <a:pt x="1673" y="4508"/>
                  </a:cubicBezTo>
                  <a:cubicBezTo>
                    <a:pt x="1788" y="5147"/>
                    <a:pt x="1837" y="5918"/>
                    <a:pt x="2181" y="6245"/>
                  </a:cubicBezTo>
                  <a:cubicBezTo>
                    <a:pt x="2066" y="6180"/>
                    <a:pt x="1968" y="6082"/>
                    <a:pt x="1919" y="5967"/>
                  </a:cubicBezTo>
                  <a:cubicBezTo>
                    <a:pt x="1767" y="5632"/>
                    <a:pt x="1445" y="5439"/>
                    <a:pt x="1085" y="5439"/>
                  </a:cubicBezTo>
                  <a:cubicBezTo>
                    <a:pt x="1057" y="5439"/>
                    <a:pt x="1029" y="5440"/>
                    <a:pt x="1001" y="5442"/>
                  </a:cubicBezTo>
                  <a:cubicBezTo>
                    <a:pt x="978" y="5443"/>
                    <a:pt x="956" y="5443"/>
                    <a:pt x="935" y="5443"/>
                  </a:cubicBezTo>
                  <a:cubicBezTo>
                    <a:pt x="422" y="5443"/>
                    <a:pt x="360" y="5257"/>
                    <a:pt x="312" y="5131"/>
                  </a:cubicBezTo>
                  <a:lnTo>
                    <a:pt x="312" y="5131"/>
                  </a:lnTo>
                  <a:cubicBezTo>
                    <a:pt x="312" y="5131"/>
                    <a:pt x="1" y="6131"/>
                    <a:pt x="935" y="6622"/>
                  </a:cubicBezTo>
                  <a:cubicBezTo>
                    <a:pt x="1870" y="7114"/>
                    <a:pt x="1788" y="6737"/>
                    <a:pt x="3083" y="7803"/>
                  </a:cubicBezTo>
                  <a:cubicBezTo>
                    <a:pt x="4132" y="8655"/>
                    <a:pt x="4328" y="8704"/>
                    <a:pt x="4328" y="8704"/>
                  </a:cubicBezTo>
                  <a:cubicBezTo>
                    <a:pt x="4300" y="8699"/>
                    <a:pt x="4271" y="8697"/>
                    <a:pt x="4243" y="8697"/>
                  </a:cubicBezTo>
                  <a:cubicBezTo>
                    <a:pt x="4076" y="8697"/>
                    <a:pt x="3918" y="8779"/>
                    <a:pt x="3820" y="8934"/>
                  </a:cubicBezTo>
                  <a:cubicBezTo>
                    <a:pt x="3623" y="9229"/>
                    <a:pt x="3722" y="9655"/>
                    <a:pt x="4050" y="9802"/>
                  </a:cubicBezTo>
                  <a:cubicBezTo>
                    <a:pt x="4050" y="9802"/>
                    <a:pt x="3935" y="9589"/>
                    <a:pt x="4132" y="9573"/>
                  </a:cubicBezTo>
                  <a:cubicBezTo>
                    <a:pt x="4257" y="9573"/>
                    <a:pt x="4409" y="9673"/>
                    <a:pt x="4576" y="9673"/>
                  </a:cubicBezTo>
                  <a:cubicBezTo>
                    <a:pt x="4670" y="9673"/>
                    <a:pt x="4768" y="9641"/>
                    <a:pt x="4869" y="9540"/>
                  </a:cubicBezTo>
                  <a:cubicBezTo>
                    <a:pt x="4989" y="9427"/>
                    <a:pt x="5185" y="9329"/>
                    <a:pt x="5414" y="9329"/>
                  </a:cubicBezTo>
                  <a:cubicBezTo>
                    <a:pt x="5717" y="9329"/>
                    <a:pt x="6076" y="9500"/>
                    <a:pt x="6394" y="10032"/>
                  </a:cubicBezTo>
                  <a:cubicBezTo>
                    <a:pt x="6394" y="10032"/>
                    <a:pt x="6164" y="9229"/>
                    <a:pt x="4836" y="8704"/>
                  </a:cubicBezTo>
                  <a:cubicBezTo>
                    <a:pt x="3115" y="7983"/>
                    <a:pt x="2033" y="6278"/>
                    <a:pt x="2132" y="4426"/>
                  </a:cubicBezTo>
                  <a:cubicBezTo>
                    <a:pt x="2214" y="2197"/>
                    <a:pt x="3509" y="672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2"/>
            <p:cNvSpPr/>
            <p:nvPr/>
          </p:nvSpPr>
          <p:spPr>
            <a:xfrm>
              <a:off x="1393325" y="3496950"/>
              <a:ext cx="73350" cy="268650"/>
            </a:xfrm>
            <a:custGeom>
              <a:rect b="b" l="l" r="r" t="t"/>
              <a:pathLst>
                <a:path extrusionOk="0" h="10746" w="2934">
                  <a:moveTo>
                    <a:pt x="1299" y="0"/>
                  </a:moveTo>
                  <a:cubicBezTo>
                    <a:pt x="719" y="0"/>
                    <a:pt x="170" y="379"/>
                    <a:pt x="98" y="910"/>
                  </a:cubicBezTo>
                  <a:cubicBezTo>
                    <a:pt x="1" y="1443"/>
                    <a:pt x="412" y="1960"/>
                    <a:pt x="957" y="1960"/>
                  </a:cubicBezTo>
                  <a:cubicBezTo>
                    <a:pt x="966" y="1960"/>
                    <a:pt x="974" y="1960"/>
                    <a:pt x="983" y="1959"/>
                  </a:cubicBezTo>
                  <a:cubicBezTo>
                    <a:pt x="997" y="1960"/>
                    <a:pt x="1011" y="1961"/>
                    <a:pt x="1025" y="1961"/>
                  </a:cubicBezTo>
                  <a:cubicBezTo>
                    <a:pt x="1571" y="1961"/>
                    <a:pt x="1846" y="1346"/>
                    <a:pt x="1638" y="1074"/>
                  </a:cubicBezTo>
                  <a:cubicBezTo>
                    <a:pt x="1562" y="956"/>
                    <a:pt x="1444" y="904"/>
                    <a:pt x="1327" y="904"/>
                  </a:cubicBezTo>
                  <a:cubicBezTo>
                    <a:pt x="1120" y="904"/>
                    <a:pt x="912" y="1068"/>
                    <a:pt x="933" y="1320"/>
                  </a:cubicBezTo>
                  <a:cubicBezTo>
                    <a:pt x="950" y="1648"/>
                    <a:pt x="1294" y="1615"/>
                    <a:pt x="1343" y="1664"/>
                  </a:cubicBezTo>
                  <a:cubicBezTo>
                    <a:pt x="1376" y="1697"/>
                    <a:pt x="1343" y="1763"/>
                    <a:pt x="1343" y="1763"/>
                  </a:cubicBezTo>
                  <a:cubicBezTo>
                    <a:pt x="1294" y="1828"/>
                    <a:pt x="1229" y="1877"/>
                    <a:pt x="1163" y="1894"/>
                  </a:cubicBezTo>
                  <a:cubicBezTo>
                    <a:pt x="1147" y="1910"/>
                    <a:pt x="1130" y="1910"/>
                    <a:pt x="1097" y="1927"/>
                  </a:cubicBezTo>
                  <a:cubicBezTo>
                    <a:pt x="1065" y="1930"/>
                    <a:pt x="1032" y="1932"/>
                    <a:pt x="1000" y="1932"/>
                  </a:cubicBezTo>
                  <a:cubicBezTo>
                    <a:pt x="473" y="1932"/>
                    <a:pt x="71" y="1436"/>
                    <a:pt x="179" y="910"/>
                  </a:cubicBezTo>
                  <a:cubicBezTo>
                    <a:pt x="251" y="439"/>
                    <a:pt x="745" y="122"/>
                    <a:pt x="1262" y="122"/>
                  </a:cubicBezTo>
                  <a:cubicBezTo>
                    <a:pt x="1572" y="122"/>
                    <a:pt x="1890" y="236"/>
                    <a:pt x="2130" y="500"/>
                  </a:cubicBezTo>
                  <a:cubicBezTo>
                    <a:pt x="2753" y="1254"/>
                    <a:pt x="2622" y="2435"/>
                    <a:pt x="2245" y="3451"/>
                  </a:cubicBezTo>
                  <a:cubicBezTo>
                    <a:pt x="1425" y="5467"/>
                    <a:pt x="540" y="7500"/>
                    <a:pt x="1147" y="8975"/>
                  </a:cubicBezTo>
                  <a:cubicBezTo>
                    <a:pt x="1425" y="9729"/>
                    <a:pt x="1966" y="10352"/>
                    <a:pt x="2671" y="10745"/>
                  </a:cubicBezTo>
                  <a:cubicBezTo>
                    <a:pt x="1999" y="10335"/>
                    <a:pt x="1491" y="9696"/>
                    <a:pt x="1229" y="8942"/>
                  </a:cubicBezTo>
                  <a:cubicBezTo>
                    <a:pt x="671" y="7500"/>
                    <a:pt x="1556" y="5549"/>
                    <a:pt x="2392" y="3500"/>
                  </a:cubicBezTo>
                  <a:cubicBezTo>
                    <a:pt x="2786" y="2484"/>
                    <a:pt x="2933" y="1238"/>
                    <a:pt x="2245" y="419"/>
                  </a:cubicBezTo>
                  <a:cubicBezTo>
                    <a:pt x="1976" y="125"/>
                    <a:pt x="1632" y="0"/>
                    <a:pt x="12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2"/>
            <p:cNvSpPr/>
            <p:nvPr/>
          </p:nvSpPr>
          <p:spPr>
            <a:xfrm>
              <a:off x="1478525" y="3575425"/>
              <a:ext cx="94675" cy="93450"/>
            </a:xfrm>
            <a:custGeom>
              <a:rect b="b" l="l" r="r" t="t"/>
              <a:pathLst>
                <a:path extrusionOk="0" h="3738" w="3787">
                  <a:moveTo>
                    <a:pt x="3279" y="0"/>
                  </a:moveTo>
                  <a:cubicBezTo>
                    <a:pt x="3279" y="1"/>
                    <a:pt x="3293" y="268"/>
                    <a:pt x="3112" y="268"/>
                  </a:cubicBezTo>
                  <a:cubicBezTo>
                    <a:pt x="3098" y="268"/>
                    <a:pt x="3083" y="266"/>
                    <a:pt x="3066" y="263"/>
                  </a:cubicBezTo>
                  <a:cubicBezTo>
                    <a:pt x="2958" y="240"/>
                    <a:pt x="2813" y="180"/>
                    <a:pt x="2679" y="180"/>
                  </a:cubicBezTo>
                  <a:cubicBezTo>
                    <a:pt x="2528" y="180"/>
                    <a:pt x="2389" y="255"/>
                    <a:pt x="2328" y="541"/>
                  </a:cubicBezTo>
                  <a:cubicBezTo>
                    <a:pt x="2202" y="1062"/>
                    <a:pt x="2152" y="1642"/>
                    <a:pt x="1944" y="1642"/>
                  </a:cubicBezTo>
                  <a:cubicBezTo>
                    <a:pt x="1936" y="1642"/>
                    <a:pt x="1927" y="1641"/>
                    <a:pt x="1918" y="1640"/>
                  </a:cubicBezTo>
                  <a:lnTo>
                    <a:pt x="1869" y="1640"/>
                  </a:lnTo>
                  <a:cubicBezTo>
                    <a:pt x="1860" y="1641"/>
                    <a:pt x="1852" y="1642"/>
                    <a:pt x="1844" y="1642"/>
                  </a:cubicBezTo>
                  <a:cubicBezTo>
                    <a:pt x="1636" y="1642"/>
                    <a:pt x="1585" y="1062"/>
                    <a:pt x="1459" y="541"/>
                  </a:cubicBezTo>
                  <a:cubicBezTo>
                    <a:pt x="1389" y="252"/>
                    <a:pt x="1248" y="174"/>
                    <a:pt x="1098" y="174"/>
                  </a:cubicBezTo>
                  <a:cubicBezTo>
                    <a:pt x="967" y="174"/>
                    <a:pt x="828" y="232"/>
                    <a:pt x="722" y="263"/>
                  </a:cubicBezTo>
                  <a:cubicBezTo>
                    <a:pt x="705" y="266"/>
                    <a:pt x="690" y="268"/>
                    <a:pt x="675" y="268"/>
                  </a:cubicBezTo>
                  <a:cubicBezTo>
                    <a:pt x="495" y="268"/>
                    <a:pt x="509" y="1"/>
                    <a:pt x="509" y="0"/>
                  </a:cubicBezTo>
                  <a:lnTo>
                    <a:pt x="509" y="0"/>
                  </a:lnTo>
                  <a:cubicBezTo>
                    <a:pt x="509" y="0"/>
                    <a:pt x="279" y="82"/>
                    <a:pt x="132" y="673"/>
                  </a:cubicBezTo>
                  <a:cubicBezTo>
                    <a:pt x="1" y="1263"/>
                    <a:pt x="263" y="1492"/>
                    <a:pt x="1050" y="1853"/>
                  </a:cubicBezTo>
                  <a:cubicBezTo>
                    <a:pt x="1836" y="2230"/>
                    <a:pt x="1869" y="3508"/>
                    <a:pt x="1869" y="3508"/>
                  </a:cubicBezTo>
                  <a:lnTo>
                    <a:pt x="1902" y="3738"/>
                  </a:lnTo>
                  <a:lnTo>
                    <a:pt x="1918" y="3508"/>
                  </a:lnTo>
                  <a:cubicBezTo>
                    <a:pt x="1918" y="3508"/>
                    <a:pt x="1951" y="2213"/>
                    <a:pt x="2738" y="1853"/>
                  </a:cubicBezTo>
                  <a:cubicBezTo>
                    <a:pt x="3525" y="1492"/>
                    <a:pt x="3787" y="1263"/>
                    <a:pt x="3639" y="673"/>
                  </a:cubicBezTo>
                  <a:cubicBezTo>
                    <a:pt x="3508" y="66"/>
                    <a:pt x="3279" y="0"/>
                    <a:pt x="3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2"/>
            <p:cNvSpPr/>
            <p:nvPr/>
          </p:nvSpPr>
          <p:spPr>
            <a:xfrm>
              <a:off x="1508850" y="3510675"/>
              <a:ext cx="34025" cy="84450"/>
            </a:xfrm>
            <a:custGeom>
              <a:rect b="b" l="l" r="r" t="t"/>
              <a:pathLst>
                <a:path extrusionOk="0" h="3378" w="1361">
                  <a:moveTo>
                    <a:pt x="689" y="1"/>
                  </a:moveTo>
                  <a:lnTo>
                    <a:pt x="640" y="328"/>
                  </a:lnTo>
                  <a:cubicBezTo>
                    <a:pt x="607" y="607"/>
                    <a:pt x="509" y="869"/>
                    <a:pt x="361" y="1099"/>
                  </a:cubicBezTo>
                  <a:cubicBezTo>
                    <a:pt x="132" y="1443"/>
                    <a:pt x="1" y="1755"/>
                    <a:pt x="296" y="2164"/>
                  </a:cubicBezTo>
                  <a:cubicBezTo>
                    <a:pt x="492" y="2427"/>
                    <a:pt x="607" y="2738"/>
                    <a:pt x="640" y="3049"/>
                  </a:cubicBezTo>
                  <a:cubicBezTo>
                    <a:pt x="656" y="3131"/>
                    <a:pt x="673" y="3377"/>
                    <a:pt x="673" y="3377"/>
                  </a:cubicBezTo>
                  <a:cubicBezTo>
                    <a:pt x="689" y="3377"/>
                    <a:pt x="705" y="3131"/>
                    <a:pt x="705" y="3049"/>
                  </a:cubicBezTo>
                  <a:cubicBezTo>
                    <a:pt x="755" y="2738"/>
                    <a:pt x="869" y="2427"/>
                    <a:pt x="1066" y="2164"/>
                  </a:cubicBezTo>
                  <a:cubicBezTo>
                    <a:pt x="1361" y="1755"/>
                    <a:pt x="1230" y="1443"/>
                    <a:pt x="1000" y="1099"/>
                  </a:cubicBezTo>
                  <a:cubicBezTo>
                    <a:pt x="853" y="869"/>
                    <a:pt x="755" y="607"/>
                    <a:pt x="722" y="328"/>
                  </a:cubicBezTo>
                  <a:lnTo>
                    <a:pt x="689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2"/>
            <p:cNvSpPr/>
            <p:nvPr/>
          </p:nvSpPr>
          <p:spPr>
            <a:xfrm>
              <a:off x="1456000" y="3486900"/>
              <a:ext cx="69675" cy="204100"/>
            </a:xfrm>
            <a:custGeom>
              <a:rect b="b" l="l" r="r" t="t"/>
              <a:pathLst>
                <a:path extrusionOk="0" h="8164" w="2787">
                  <a:moveTo>
                    <a:pt x="2082" y="1"/>
                  </a:moveTo>
                  <a:lnTo>
                    <a:pt x="2082" y="1"/>
                  </a:lnTo>
                  <a:cubicBezTo>
                    <a:pt x="2426" y="1116"/>
                    <a:pt x="967" y="1296"/>
                    <a:pt x="443" y="2919"/>
                  </a:cubicBezTo>
                  <a:cubicBezTo>
                    <a:pt x="0" y="4295"/>
                    <a:pt x="279" y="5230"/>
                    <a:pt x="1574" y="6148"/>
                  </a:cubicBezTo>
                  <a:cubicBezTo>
                    <a:pt x="2721" y="6951"/>
                    <a:pt x="2770" y="8016"/>
                    <a:pt x="2770" y="8164"/>
                  </a:cubicBezTo>
                  <a:cubicBezTo>
                    <a:pt x="2787" y="7656"/>
                    <a:pt x="2639" y="7164"/>
                    <a:pt x="2344" y="6771"/>
                  </a:cubicBezTo>
                  <a:cubicBezTo>
                    <a:pt x="2033" y="6328"/>
                    <a:pt x="1639" y="6082"/>
                    <a:pt x="1049" y="5574"/>
                  </a:cubicBezTo>
                  <a:cubicBezTo>
                    <a:pt x="885" y="5410"/>
                    <a:pt x="738" y="5213"/>
                    <a:pt x="656" y="4984"/>
                  </a:cubicBezTo>
                  <a:cubicBezTo>
                    <a:pt x="328" y="4148"/>
                    <a:pt x="984" y="3279"/>
                    <a:pt x="1311" y="2902"/>
                  </a:cubicBezTo>
                  <a:cubicBezTo>
                    <a:pt x="1721" y="2460"/>
                    <a:pt x="2442" y="1968"/>
                    <a:pt x="2573" y="1083"/>
                  </a:cubicBezTo>
                  <a:cubicBezTo>
                    <a:pt x="2721" y="198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2"/>
            <p:cNvSpPr/>
            <p:nvPr/>
          </p:nvSpPr>
          <p:spPr>
            <a:xfrm>
              <a:off x="1380825" y="3251000"/>
              <a:ext cx="61250" cy="136775"/>
            </a:xfrm>
            <a:custGeom>
              <a:rect b="b" l="l" r="r" t="t"/>
              <a:pathLst>
                <a:path extrusionOk="0" h="5471" w="2450">
                  <a:moveTo>
                    <a:pt x="1008" y="0"/>
                  </a:moveTo>
                  <a:cubicBezTo>
                    <a:pt x="659" y="0"/>
                    <a:pt x="0" y="565"/>
                    <a:pt x="302" y="2438"/>
                  </a:cubicBezTo>
                  <a:cubicBezTo>
                    <a:pt x="614" y="4470"/>
                    <a:pt x="2171" y="5421"/>
                    <a:pt x="2450" y="5470"/>
                  </a:cubicBezTo>
                  <a:cubicBezTo>
                    <a:pt x="2450" y="5470"/>
                    <a:pt x="925" y="4470"/>
                    <a:pt x="794" y="2815"/>
                  </a:cubicBezTo>
                  <a:cubicBezTo>
                    <a:pt x="663" y="1143"/>
                    <a:pt x="1171" y="1094"/>
                    <a:pt x="1319" y="733"/>
                  </a:cubicBezTo>
                  <a:cubicBezTo>
                    <a:pt x="1483" y="373"/>
                    <a:pt x="1417" y="110"/>
                    <a:pt x="1089" y="12"/>
                  </a:cubicBezTo>
                  <a:cubicBezTo>
                    <a:pt x="1065" y="4"/>
                    <a:pt x="1037" y="0"/>
                    <a:pt x="10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2"/>
            <p:cNvSpPr/>
            <p:nvPr/>
          </p:nvSpPr>
          <p:spPr>
            <a:xfrm>
              <a:off x="1353950" y="3213700"/>
              <a:ext cx="131975" cy="177750"/>
            </a:xfrm>
            <a:custGeom>
              <a:rect b="b" l="l" r="r" t="t"/>
              <a:pathLst>
                <a:path extrusionOk="0" h="7110" w="5279">
                  <a:moveTo>
                    <a:pt x="3591" y="1"/>
                  </a:moveTo>
                  <a:cubicBezTo>
                    <a:pt x="3380" y="1"/>
                    <a:pt x="3183" y="27"/>
                    <a:pt x="3017" y="62"/>
                  </a:cubicBezTo>
                  <a:cubicBezTo>
                    <a:pt x="2590" y="127"/>
                    <a:pt x="2181" y="291"/>
                    <a:pt x="1820" y="553"/>
                  </a:cubicBezTo>
                  <a:cubicBezTo>
                    <a:pt x="1" y="1897"/>
                    <a:pt x="328" y="4291"/>
                    <a:pt x="869" y="5438"/>
                  </a:cubicBezTo>
                  <a:cubicBezTo>
                    <a:pt x="1164" y="6110"/>
                    <a:pt x="1656" y="6700"/>
                    <a:pt x="2263" y="7110"/>
                  </a:cubicBezTo>
                  <a:cubicBezTo>
                    <a:pt x="1673" y="6667"/>
                    <a:pt x="1214" y="6077"/>
                    <a:pt x="951" y="5405"/>
                  </a:cubicBezTo>
                  <a:cubicBezTo>
                    <a:pt x="443" y="4241"/>
                    <a:pt x="197" y="1963"/>
                    <a:pt x="1918" y="684"/>
                  </a:cubicBezTo>
                  <a:cubicBezTo>
                    <a:pt x="2344" y="376"/>
                    <a:pt x="2901" y="183"/>
                    <a:pt x="3416" y="183"/>
                  </a:cubicBezTo>
                  <a:cubicBezTo>
                    <a:pt x="3832" y="183"/>
                    <a:pt x="4221" y="309"/>
                    <a:pt x="4492" y="602"/>
                  </a:cubicBezTo>
                  <a:cubicBezTo>
                    <a:pt x="5138" y="1248"/>
                    <a:pt x="4670" y="2292"/>
                    <a:pt x="3967" y="2292"/>
                  </a:cubicBezTo>
                  <a:cubicBezTo>
                    <a:pt x="3956" y="2292"/>
                    <a:pt x="3945" y="2291"/>
                    <a:pt x="3935" y="2291"/>
                  </a:cubicBezTo>
                  <a:cubicBezTo>
                    <a:pt x="3905" y="2294"/>
                    <a:pt x="3875" y="2296"/>
                    <a:pt x="3845" y="2296"/>
                  </a:cubicBezTo>
                  <a:cubicBezTo>
                    <a:pt x="3584" y="2296"/>
                    <a:pt x="3344" y="2167"/>
                    <a:pt x="3197" y="1947"/>
                  </a:cubicBezTo>
                  <a:cubicBezTo>
                    <a:pt x="3148" y="1832"/>
                    <a:pt x="3131" y="1701"/>
                    <a:pt x="3131" y="1586"/>
                  </a:cubicBezTo>
                  <a:cubicBezTo>
                    <a:pt x="3161" y="1329"/>
                    <a:pt x="3244" y="1251"/>
                    <a:pt x="3299" y="1251"/>
                  </a:cubicBezTo>
                  <a:cubicBezTo>
                    <a:pt x="3334" y="1251"/>
                    <a:pt x="3357" y="1285"/>
                    <a:pt x="3344" y="1324"/>
                  </a:cubicBezTo>
                  <a:cubicBezTo>
                    <a:pt x="3300" y="1562"/>
                    <a:pt x="3498" y="1773"/>
                    <a:pt x="3732" y="1773"/>
                  </a:cubicBezTo>
                  <a:cubicBezTo>
                    <a:pt x="3755" y="1773"/>
                    <a:pt x="3779" y="1771"/>
                    <a:pt x="3803" y="1766"/>
                  </a:cubicBezTo>
                  <a:cubicBezTo>
                    <a:pt x="4213" y="1701"/>
                    <a:pt x="4312" y="1160"/>
                    <a:pt x="3951" y="947"/>
                  </a:cubicBezTo>
                  <a:cubicBezTo>
                    <a:pt x="3860" y="901"/>
                    <a:pt x="3764" y="880"/>
                    <a:pt x="3671" y="880"/>
                  </a:cubicBezTo>
                  <a:cubicBezTo>
                    <a:pt x="3359" y="880"/>
                    <a:pt x="3067" y="1111"/>
                    <a:pt x="3017" y="1438"/>
                  </a:cubicBezTo>
                  <a:cubicBezTo>
                    <a:pt x="2967" y="1766"/>
                    <a:pt x="3131" y="2110"/>
                    <a:pt x="3426" y="2258"/>
                  </a:cubicBezTo>
                  <a:lnTo>
                    <a:pt x="3443" y="2274"/>
                  </a:lnTo>
                  <a:lnTo>
                    <a:pt x="3459" y="2274"/>
                  </a:lnTo>
                  <a:cubicBezTo>
                    <a:pt x="3558" y="2324"/>
                    <a:pt x="3656" y="2356"/>
                    <a:pt x="3754" y="2389"/>
                  </a:cubicBezTo>
                  <a:cubicBezTo>
                    <a:pt x="3850" y="2411"/>
                    <a:pt x="3945" y="2421"/>
                    <a:pt x="4038" y="2421"/>
                  </a:cubicBezTo>
                  <a:cubicBezTo>
                    <a:pt x="4647" y="2421"/>
                    <a:pt x="5173" y="1983"/>
                    <a:pt x="5229" y="1471"/>
                  </a:cubicBezTo>
                  <a:cubicBezTo>
                    <a:pt x="5279" y="1061"/>
                    <a:pt x="5115" y="652"/>
                    <a:pt x="4803" y="389"/>
                  </a:cubicBezTo>
                  <a:cubicBezTo>
                    <a:pt x="4420" y="91"/>
                    <a:pt x="3981" y="1"/>
                    <a:pt x="35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2"/>
            <p:cNvSpPr/>
            <p:nvPr/>
          </p:nvSpPr>
          <p:spPr>
            <a:xfrm>
              <a:off x="1434675" y="3167175"/>
              <a:ext cx="182375" cy="128400"/>
            </a:xfrm>
            <a:custGeom>
              <a:rect b="b" l="l" r="r" t="t"/>
              <a:pathLst>
                <a:path extrusionOk="0" h="5136" w="7295">
                  <a:moveTo>
                    <a:pt x="1741" y="1"/>
                  </a:moveTo>
                  <a:cubicBezTo>
                    <a:pt x="1344" y="1"/>
                    <a:pt x="955" y="172"/>
                    <a:pt x="689" y="497"/>
                  </a:cubicBezTo>
                  <a:cubicBezTo>
                    <a:pt x="602" y="632"/>
                    <a:pt x="447" y="704"/>
                    <a:pt x="294" y="704"/>
                  </a:cubicBezTo>
                  <a:cubicBezTo>
                    <a:pt x="187" y="704"/>
                    <a:pt x="82" y="669"/>
                    <a:pt x="1" y="595"/>
                  </a:cubicBezTo>
                  <a:lnTo>
                    <a:pt x="1" y="595"/>
                  </a:lnTo>
                  <a:cubicBezTo>
                    <a:pt x="33" y="955"/>
                    <a:pt x="50" y="1021"/>
                    <a:pt x="1755" y="1742"/>
                  </a:cubicBezTo>
                  <a:cubicBezTo>
                    <a:pt x="3066" y="2283"/>
                    <a:pt x="3508" y="4250"/>
                    <a:pt x="3656" y="5135"/>
                  </a:cubicBezTo>
                  <a:cubicBezTo>
                    <a:pt x="3787" y="4250"/>
                    <a:pt x="4230" y="2283"/>
                    <a:pt x="5541" y="1742"/>
                  </a:cubicBezTo>
                  <a:cubicBezTo>
                    <a:pt x="7246" y="1021"/>
                    <a:pt x="7262" y="955"/>
                    <a:pt x="7295" y="595"/>
                  </a:cubicBezTo>
                  <a:lnTo>
                    <a:pt x="7295" y="595"/>
                  </a:lnTo>
                  <a:cubicBezTo>
                    <a:pt x="7214" y="669"/>
                    <a:pt x="7108" y="704"/>
                    <a:pt x="7001" y="704"/>
                  </a:cubicBezTo>
                  <a:cubicBezTo>
                    <a:pt x="6848" y="704"/>
                    <a:pt x="6693" y="632"/>
                    <a:pt x="6606" y="497"/>
                  </a:cubicBezTo>
                  <a:cubicBezTo>
                    <a:pt x="6341" y="172"/>
                    <a:pt x="5951" y="1"/>
                    <a:pt x="5555" y="1"/>
                  </a:cubicBezTo>
                  <a:cubicBezTo>
                    <a:pt x="5290" y="1"/>
                    <a:pt x="5023" y="77"/>
                    <a:pt x="4787" y="234"/>
                  </a:cubicBezTo>
                  <a:cubicBezTo>
                    <a:pt x="4213" y="644"/>
                    <a:pt x="3836" y="1464"/>
                    <a:pt x="3656" y="2660"/>
                  </a:cubicBezTo>
                  <a:cubicBezTo>
                    <a:pt x="3459" y="1464"/>
                    <a:pt x="3082" y="644"/>
                    <a:pt x="2509" y="234"/>
                  </a:cubicBezTo>
                  <a:cubicBezTo>
                    <a:pt x="2273" y="77"/>
                    <a:pt x="2005" y="1"/>
                    <a:pt x="174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2"/>
            <p:cNvSpPr/>
            <p:nvPr/>
          </p:nvSpPr>
          <p:spPr>
            <a:xfrm>
              <a:off x="1492450" y="3095975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45" y="1"/>
                  </a:moveTo>
                  <a:cubicBezTo>
                    <a:pt x="1263" y="148"/>
                    <a:pt x="1148" y="296"/>
                    <a:pt x="1017" y="427"/>
                  </a:cubicBezTo>
                  <a:cubicBezTo>
                    <a:pt x="575" y="853"/>
                    <a:pt x="1" y="1722"/>
                    <a:pt x="738" y="2902"/>
                  </a:cubicBezTo>
                  <a:cubicBezTo>
                    <a:pt x="1017" y="3377"/>
                    <a:pt x="1230" y="3902"/>
                    <a:pt x="1345" y="4443"/>
                  </a:cubicBezTo>
                  <a:cubicBezTo>
                    <a:pt x="1460" y="3902"/>
                    <a:pt x="1656" y="3377"/>
                    <a:pt x="1951" y="2902"/>
                  </a:cubicBezTo>
                  <a:cubicBezTo>
                    <a:pt x="2673" y="1722"/>
                    <a:pt x="2115" y="853"/>
                    <a:pt x="1673" y="427"/>
                  </a:cubicBezTo>
                  <a:cubicBezTo>
                    <a:pt x="1542" y="296"/>
                    <a:pt x="1427" y="148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2"/>
            <p:cNvSpPr/>
            <p:nvPr/>
          </p:nvSpPr>
          <p:spPr>
            <a:xfrm>
              <a:off x="1449425" y="2991075"/>
              <a:ext cx="152875" cy="168025"/>
            </a:xfrm>
            <a:custGeom>
              <a:rect b="b" l="l" r="r" t="t"/>
              <a:pathLst>
                <a:path extrusionOk="0" h="6721" w="6115">
                  <a:moveTo>
                    <a:pt x="1601" y="0"/>
                  </a:moveTo>
                  <a:cubicBezTo>
                    <a:pt x="1200" y="0"/>
                    <a:pt x="807" y="160"/>
                    <a:pt x="574" y="460"/>
                  </a:cubicBezTo>
                  <a:cubicBezTo>
                    <a:pt x="1" y="1115"/>
                    <a:pt x="476" y="2066"/>
                    <a:pt x="1132" y="2115"/>
                  </a:cubicBezTo>
                  <a:cubicBezTo>
                    <a:pt x="1150" y="2116"/>
                    <a:pt x="1169" y="2116"/>
                    <a:pt x="1187" y="2116"/>
                  </a:cubicBezTo>
                  <a:cubicBezTo>
                    <a:pt x="1785" y="2116"/>
                    <a:pt x="2013" y="1598"/>
                    <a:pt x="1886" y="1295"/>
                  </a:cubicBezTo>
                  <a:cubicBezTo>
                    <a:pt x="1830" y="1115"/>
                    <a:pt x="1681" y="1006"/>
                    <a:pt x="1508" y="1006"/>
                  </a:cubicBezTo>
                  <a:cubicBezTo>
                    <a:pt x="1476" y="1006"/>
                    <a:pt x="1443" y="1009"/>
                    <a:pt x="1410" y="1017"/>
                  </a:cubicBezTo>
                  <a:cubicBezTo>
                    <a:pt x="1263" y="1033"/>
                    <a:pt x="1148" y="1164"/>
                    <a:pt x="1165" y="1328"/>
                  </a:cubicBezTo>
                  <a:cubicBezTo>
                    <a:pt x="1154" y="1473"/>
                    <a:pt x="1281" y="1572"/>
                    <a:pt x="1409" y="1572"/>
                  </a:cubicBezTo>
                  <a:cubicBezTo>
                    <a:pt x="1483" y="1572"/>
                    <a:pt x="1559" y="1538"/>
                    <a:pt x="1607" y="1459"/>
                  </a:cubicBezTo>
                  <a:cubicBezTo>
                    <a:pt x="1647" y="1402"/>
                    <a:pt x="1691" y="1379"/>
                    <a:pt x="1730" y="1379"/>
                  </a:cubicBezTo>
                  <a:cubicBezTo>
                    <a:pt x="1803" y="1379"/>
                    <a:pt x="1858" y="1461"/>
                    <a:pt x="1837" y="1558"/>
                  </a:cubicBezTo>
                  <a:cubicBezTo>
                    <a:pt x="1747" y="1802"/>
                    <a:pt x="1516" y="1955"/>
                    <a:pt x="1271" y="1955"/>
                  </a:cubicBezTo>
                  <a:cubicBezTo>
                    <a:pt x="1203" y="1955"/>
                    <a:pt x="1134" y="1943"/>
                    <a:pt x="1066" y="1918"/>
                  </a:cubicBezTo>
                  <a:cubicBezTo>
                    <a:pt x="656" y="1787"/>
                    <a:pt x="460" y="1050"/>
                    <a:pt x="1017" y="656"/>
                  </a:cubicBezTo>
                  <a:cubicBezTo>
                    <a:pt x="1140" y="570"/>
                    <a:pt x="1319" y="524"/>
                    <a:pt x="1519" y="524"/>
                  </a:cubicBezTo>
                  <a:cubicBezTo>
                    <a:pt x="2117" y="524"/>
                    <a:pt x="2902" y="936"/>
                    <a:pt x="2951" y="1918"/>
                  </a:cubicBezTo>
                  <a:cubicBezTo>
                    <a:pt x="2951" y="3082"/>
                    <a:pt x="2033" y="4115"/>
                    <a:pt x="1771" y="4902"/>
                  </a:cubicBezTo>
                  <a:cubicBezTo>
                    <a:pt x="1413" y="5975"/>
                    <a:pt x="1862" y="6645"/>
                    <a:pt x="1901" y="6719"/>
                  </a:cubicBezTo>
                  <a:lnTo>
                    <a:pt x="1901" y="6719"/>
                  </a:lnTo>
                  <a:cubicBezTo>
                    <a:pt x="1607" y="6146"/>
                    <a:pt x="1591" y="5491"/>
                    <a:pt x="1853" y="4934"/>
                  </a:cubicBezTo>
                  <a:cubicBezTo>
                    <a:pt x="2050" y="4410"/>
                    <a:pt x="2492" y="3852"/>
                    <a:pt x="2804" y="3148"/>
                  </a:cubicBezTo>
                  <a:cubicBezTo>
                    <a:pt x="2918" y="2918"/>
                    <a:pt x="3000" y="2689"/>
                    <a:pt x="3066" y="2443"/>
                  </a:cubicBezTo>
                  <a:cubicBezTo>
                    <a:pt x="3115" y="2689"/>
                    <a:pt x="3197" y="2918"/>
                    <a:pt x="3312" y="3148"/>
                  </a:cubicBezTo>
                  <a:cubicBezTo>
                    <a:pt x="3623" y="3852"/>
                    <a:pt x="4066" y="4410"/>
                    <a:pt x="4263" y="4934"/>
                  </a:cubicBezTo>
                  <a:cubicBezTo>
                    <a:pt x="4525" y="5491"/>
                    <a:pt x="4508" y="6146"/>
                    <a:pt x="4214" y="6719"/>
                  </a:cubicBezTo>
                  <a:lnTo>
                    <a:pt x="4214" y="6719"/>
                  </a:lnTo>
                  <a:cubicBezTo>
                    <a:pt x="4253" y="6645"/>
                    <a:pt x="4702" y="5975"/>
                    <a:pt x="4344" y="4902"/>
                  </a:cubicBezTo>
                  <a:cubicBezTo>
                    <a:pt x="4099" y="4115"/>
                    <a:pt x="3164" y="3082"/>
                    <a:pt x="3164" y="1918"/>
                  </a:cubicBezTo>
                  <a:cubicBezTo>
                    <a:pt x="3213" y="936"/>
                    <a:pt x="3999" y="524"/>
                    <a:pt x="4596" y="524"/>
                  </a:cubicBezTo>
                  <a:cubicBezTo>
                    <a:pt x="4796" y="524"/>
                    <a:pt x="4975" y="570"/>
                    <a:pt x="5098" y="656"/>
                  </a:cubicBezTo>
                  <a:cubicBezTo>
                    <a:pt x="5672" y="1050"/>
                    <a:pt x="5459" y="1787"/>
                    <a:pt x="5049" y="1918"/>
                  </a:cubicBezTo>
                  <a:cubicBezTo>
                    <a:pt x="4982" y="1943"/>
                    <a:pt x="4913" y="1955"/>
                    <a:pt x="4845" y="1955"/>
                  </a:cubicBezTo>
                  <a:cubicBezTo>
                    <a:pt x="4599" y="1955"/>
                    <a:pt x="4369" y="1802"/>
                    <a:pt x="4279" y="1558"/>
                  </a:cubicBezTo>
                  <a:cubicBezTo>
                    <a:pt x="4268" y="1461"/>
                    <a:pt x="4320" y="1379"/>
                    <a:pt x="4390" y="1379"/>
                  </a:cubicBezTo>
                  <a:cubicBezTo>
                    <a:pt x="4427" y="1379"/>
                    <a:pt x="4469" y="1402"/>
                    <a:pt x="4508" y="1459"/>
                  </a:cubicBezTo>
                  <a:cubicBezTo>
                    <a:pt x="4557" y="1538"/>
                    <a:pt x="4632" y="1572"/>
                    <a:pt x="4707" y="1572"/>
                  </a:cubicBezTo>
                  <a:cubicBezTo>
                    <a:pt x="4835" y="1572"/>
                    <a:pt x="4961" y="1473"/>
                    <a:pt x="4951" y="1328"/>
                  </a:cubicBezTo>
                  <a:cubicBezTo>
                    <a:pt x="4967" y="1164"/>
                    <a:pt x="4853" y="1033"/>
                    <a:pt x="4705" y="1017"/>
                  </a:cubicBezTo>
                  <a:cubicBezTo>
                    <a:pt x="4672" y="1009"/>
                    <a:pt x="4639" y="1006"/>
                    <a:pt x="4608" y="1006"/>
                  </a:cubicBezTo>
                  <a:cubicBezTo>
                    <a:pt x="4435" y="1006"/>
                    <a:pt x="4288" y="1115"/>
                    <a:pt x="4246" y="1295"/>
                  </a:cubicBezTo>
                  <a:cubicBezTo>
                    <a:pt x="4117" y="1602"/>
                    <a:pt x="4353" y="2115"/>
                    <a:pt x="4955" y="2115"/>
                  </a:cubicBezTo>
                  <a:cubicBezTo>
                    <a:pt x="4965" y="2115"/>
                    <a:pt x="4974" y="2115"/>
                    <a:pt x="4984" y="2115"/>
                  </a:cubicBezTo>
                  <a:cubicBezTo>
                    <a:pt x="5607" y="2082"/>
                    <a:pt x="6115" y="1115"/>
                    <a:pt x="5541" y="460"/>
                  </a:cubicBezTo>
                  <a:cubicBezTo>
                    <a:pt x="5309" y="160"/>
                    <a:pt x="4915" y="0"/>
                    <a:pt x="4514" y="0"/>
                  </a:cubicBezTo>
                  <a:cubicBezTo>
                    <a:pt x="4039" y="0"/>
                    <a:pt x="3552" y="225"/>
                    <a:pt x="3312" y="705"/>
                  </a:cubicBezTo>
                  <a:cubicBezTo>
                    <a:pt x="3197" y="886"/>
                    <a:pt x="3115" y="1082"/>
                    <a:pt x="3066" y="1279"/>
                  </a:cubicBezTo>
                  <a:cubicBezTo>
                    <a:pt x="3000" y="1082"/>
                    <a:pt x="2918" y="886"/>
                    <a:pt x="2804" y="705"/>
                  </a:cubicBezTo>
                  <a:cubicBezTo>
                    <a:pt x="2563" y="225"/>
                    <a:pt x="2077" y="0"/>
                    <a:pt x="1601" y="0"/>
                  </a:cubicBezTo>
                  <a:close/>
                  <a:moveTo>
                    <a:pt x="1901" y="6719"/>
                  </a:moveTo>
                  <a:cubicBezTo>
                    <a:pt x="1902" y="6720"/>
                    <a:pt x="1902" y="6720"/>
                    <a:pt x="1902" y="6721"/>
                  </a:cubicBezTo>
                  <a:cubicBezTo>
                    <a:pt x="1902" y="6720"/>
                    <a:pt x="1902" y="6720"/>
                    <a:pt x="1901" y="6719"/>
                  </a:cubicBezTo>
                  <a:close/>
                  <a:moveTo>
                    <a:pt x="4214" y="6719"/>
                  </a:moveTo>
                  <a:cubicBezTo>
                    <a:pt x="4214" y="6720"/>
                    <a:pt x="4214" y="6720"/>
                    <a:pt x="4213" y="6721"/>
                  </a:cubicBezTo>
                  <a:cubicBezTo>
                    <a:pt x="4214" y="6720"/>
                    <a:pt x="4214" y="6720"/>
                    <a:pt x="4214" y="6719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2"/>
            <p:cNvSpPr/>
            <p:nvPr/>
          </p:nvSpPr>
          <p:spPr>
            <a:xfrm>
              <a:off x="1326075" y="3075900"/>
              <a:ext cx="129950" cy="205325"/>
            </a:xfrm>
            <a:custGeom>
              <a:rect b="b" l="l" r="r" t="t"/>
              <a:pathLst>
                <a:path extrusionOk="0" h="8213" w="5198">
                  <a:moveTo>
                    <a:pt x="4115" y="1"/>
                  </a:moveTo>
                  <a:cubicBezTo>
                    <a:pt x="4115" y="1"/>
                    <a:pt x="4181" y="623"/>
                    <a:pt x="3787" y="853"/>
                  </a:cubicBezTo>
                  <a:cubicBezTo>
                    <a:pt x="3394" y="1066"/>
                    <a:pt x="2837" y="1541"/>
                    <a:pt x="3427" y="2082"/>
                  </a:cubicBezTo>
                  <a:cubicBezTo>
                    <a:pt x="4017" y="2607"/>
                    <a:pt x="4197" y="3344"/>
                    <a:pt x="3673" y="4082"/>
                  </a:cubicBezTo>
                  <a:cubicBezTo>
                    <a:pt x="3673" y="4082"/>
                    <a:pt x="3968" y="2984"/>
                    <a:pt x="3246" y="2492"/>
                  </a:cubicBezTo>
                  <a:cubicBezTo>
                    <a:pt x="3043" y="2364"/>
                    <a:pt x="2881" y="2329"/>
                    <a:pt x="2766" y="2329"/>
                  </a:cubicBezTo>
                  <a:cubicBezTo>
                    <a:pt x="2630" y="2329"/>
                    <a:pt x="2558" y="2377"/>
                    <a:pt x="2558" y="2377"/>
                  </a:cubicBezTo>
                  <a:cubicBezTo>
                    <a:pt x="2607" y="2508"/>
                    <a:pt x="2656" y="2656"/>
                    <a:pt x="2656" y="2803"/>
                  </a:cubicBezTo>
                  <a:cubicBezTo>
                    <a:pt x="2673" y="3017"/>
                    <a:pt x="2197" y="3377"/>
                    <a:pt x="2542" y="3771"/>
                  </a:cubicBezTo>
                  <a:cubicBezTo>
                    <a:pt x="2886" y="4164"/>
                    <a:pt x="3132" y="4951"/>
                    <a:pt x="1935" y="5819"/>
                  </a:cubicBezTo>
                  <a:cubicBezTo>
                    <a:pt x="1935" y="5819"/>
                    <a:pt x="2542" y="4459"/>
                    <a:pt x="2181" y="3754"/>
                  </a:cubicBezTo>
                  <a:cubicBezTo>
                    <a:pt x="1820" y="3017"/>
                    <a:pt x="1361" y="3164"/>
                    <a:pt x="952" y="2574"/>
                  </a:cubicBezTo>
                  <a:cubicBezTo>
                    <a:pt x="952" y="2574"/>
                    <a:pt x="1" y="3098"/>
                    <a:pt x="739" y="4246"/>
                  </a:cubicBezTo>
                  <a:cubicBezTo>
                    <a:pt x="1607" y="5606"/>
                    <a:pt x="525" y="7295"/>
                    <a:pt x="1460" y="8213"/>
                  </a:cubicBezTo>
                  <a:cubicBezTo>
                    <a:pt x="1460" y="8213"/>
                    <a:pt x="1411" y="6868"/>
                    <a:pt x="2673" y="5623"/>
                  </a:cubicBezTo>
                  <a:cubicBezTo>
                    <a:pt x="3935" y="4393"/>
                    <a:pt x="5197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2"/>
            <p:cNvSpPr/>
            <p:nvPr/>
          </p:nvSpPr>
          <p:spPr>
            <a:xfrm>
              <a:off x="1440425" y="3050500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lnTo>
                    <a:pt x="2574" y="0"/>
                  </a:lnTo>
                  <a:cubicBezTo>
                    <a:pt x="2541" y="279"/>
                    <a:pt x="2279" y="541"/>
                    <a:pt x="1623" y="820"/>
                  </a:cubicBezTo>
                  <a:cubicBezTo>
                    <a:pt x="967" y="1115"/>
                    <a:pt x="1213" y="1951"/>
                    <a:pt x="1279" y="2131"/>
                  </a:cubicBezTo>
                  <a:cubicBezTo>
                    <a:pt x="1326" y="2319"/>
                    <a:pt x="1388" y="2658"/>
                    <a:pt x="1192" y="2658"/>
                  </a:cubicBezTo>
                  <a:cubicBezTo>
                    <a:pt x="1183" y="2658"/>
                    <a:pt x="1174" y="2657"/>
                    <a:pt x="1164" y="2656"/>
                  </a:cubicBezTo>
                  <a:cubicBezTo>
                    <a:pt x="951" y="2623"/>
                    <a:pt x="1000" y="2508"/>
                    <a:pt x="1098" y="1836"/>
                  </a:cubicBezTo>
                  <a:cubicBezTo>
                    <a:pt x="1174" y="1316"/>
                    <a:pt x="839" y="1257"/>
                    <a:pt x="683" y="1257"/>
                  </a:cubicBezTo>
                  <a:cubicBezTo>
                    <a:pt x="637" y="1257"/>
                    <a:pt x="607" y="1262"/>
                    <a:pt x="607" y="1262"/>
                  </a:cubicBezTo>
                  <a:cubicBezTo>
                    <a:pt x="738" y="1443"/>
                    <a:pt x="721" y="1672"/>
                    <a:pt x="590" y="1836"/>
                  </a:cubicBezTo>
                  <a:cubicBezTo>
                    <a:pt x="344" y="2082"/>
                    <a:pt x="49" y="2361"/>
                    <a:pt x="295" y="3115"/>
                  </a:cubicBezTo>
                  <a:cubicBezTo>
                    <a:pt x="557" y="3852"/>
                    <a:pt x="0" y="4524"/>
                    <a:pt x="0" y="4524"/>
                  </a:cubicBezTo>
                  <a:cubicBezTo>
                    <a:pt x="3032" y="2017"/>
                    <a:pt x="2574" y="0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2"/>
            <p:cNvSpPr/>
            <p:nvPr/>
          </p:nvSpPr>
          <p:spPr>
            <a:xfrm>
              <a:off x="1290025" y="3265225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869" y="0"/>
                  </a:moveTo>
                  <a:cubicBezTo>
                    <a:pt x="1869" y="0"/>
                    <a:pt x="2000" y="279"/>
                    <a:pt x="1656" y="525"/>
                  </a:cubicBezTo>
                  <a:cubicBezTo>
                    <a:pt x="1295" y="771"/>
                    <a:pt x="1" y="2426"/>
                    <a:pt x="3590" y="4262"/>
                  </a:cubicBezTo>
                  <a:cubicBezTo>
                    <a:pt x="3590" y="4262"/>
                    <a:pt x="2738" y="3770"/>
                    <a:pt x="2640" y="2475"/>
                  </a:cubicBezTo>
                  <a:cubicBezTo>
                    <a:pt x="2541" y="1180"/>
                    <a:pt x="2803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2"/>
            <p:cNvSpPr/>
            <p:nvPr/>
          </p:nvSpPr>
          <p:spPr>
            <a:xfrm>
              <a:off x="1180625" y="3330800"/>
              <a:ext cx="197125" cy="144875"/>
            </a:xfrm>
            <a:custGeom>
              <a:rect b="b" l="l" r="r" t="t"/>
              <a:pathLst>
                <a:path extrusionOk="0" h="5795" w="7885">
                  <a:moveTo>
                    <a:pt x="4661" y="0"/>
                  </a:moveTo>
                  <a:cubicBezTo>
                    <a:pt x="4523" y="0"/>
                    <a:pt x="4389" y="44"/>
                    <a:pt x="4262" y="131"/>
                  </a:cubicBezTo>
                  <a:cubicBezTo>
                    <a:pt x="3899" y="394"/>
                    <a:pt x="3670" y="608"/>
                    <a:pt x="3480" y="608"/>
                  </a:cubicBezTo>
                  <a:cubicBezTo>
                    <a:pt x="3421" y="608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16" y="1180"/>
                    <a:pt x="3688" y="1393"/>
                  </a:cubicBezTo>
                  <a:cubicBezTo>
                    <a:pt x="4377" y="1590"/>
                    <a:pt x="4852" y="1721"/>
                    <a:pt x="4754" y="2098"/>
                  </a:cubicBezTo>
                  <a:cubicBezTo>
                    <a:pt x="4655" y="2475"/>
                    <a:pt x="3704" y="2541"/>
                    <a:pt x="2590" y="2704"/>
                  </a:cubicBezTo>
                  <a:cubicBezTo>
                    <a:pt x="1475" y="2885"/>
                    <a:pt x="590" y="3163"/>
                    <a:pt x="623" y="4130"/>
                  </a:cubicBezTo>
                  <a:cubicBezTo>
                    <a:pt x="648" y="4885"/>
                    <a:pt x="505" y="5250"/>
                    <a:pt x="246" y="5250"/>
                  </a:cubicBezTo>
                  <a:cubicBezTo>
                    <a:pt x="173" y="5250"/>
                    <a:pt x="90" y="5221"/>
                    <a:pt x="0" y="5163"/>
                  </a:cubicBezTo>
                  <a:lnTo>
                    <a:pt x="0" y="5163"/>
                  </a:lnTo>
                  <a:cubicBezTo>
                    <a:pt x="0" y="5163"/>
                    <a:pt x="248" y="5795"/>
                    <a:pt x="1194" y="5795"/>
                  </a:cubicBezTo>
                  <a:cubicBezTo>
                    <a:pt x="1388" y="5795"/>
                    <a:pt x="1612" y="5768"/>
                    <a:pt x="1869" y="5704"/>
                  </a:cubicBezTo>
                  <a:cubicBezTo>
                    <a:pt x="3377" y="5327"/>
                    <a:pt x="3573" y="4114"/>
                    <a:pt x="4213" y="3360"/>
                  </a:cubicBezTo>
                  <a:cubicBezTo>
                    <a:pt x="4852" y="2606"/>
                    <a:pt x="5491" y="1983"/>
                    <a:pt x="7884" y="1934"/>
                  </a:cubicBezTo>
                  <a:cubicBezTo>
                    <a:pt x="7884" y="1934"/>
                    <a:pt x="6425" y="1803"/>
                    <a:pt x="5868" y="951"/>
                  </a:cubicBezTo>
                  <a:cubicBezTo>
                    <a:pt x="5460" y="326"/>
                    <a:pt x="5042" y="0"/>
                    <a:pt x="46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2"/>
            <p:cNvSpPr/>
            <p:nvPr/>
          </p:nvSpPr>
          <p:spPr>
            <a:xfrm>
              <a:off x="1281000" y="3390500"/>
              <a:ext cx="192225" cy="157075"/>
            </a:xfrm>
            <a:custGeom>
              <a:rect b="b" l="l" r="r" t="t"/>
              <a:pathLst>
                <a:path extrusionOk="0" h="6283" w="7689">
                  <a:moveTo>
                    <a:pt x="3401" y="1"/>
                  </a:moveTo>
                  <a:cubicBezTo>
                    <a:pt x="3344" y="1"/>
                    <a:pt x="3287" y="2"/>
                    <a:pt x="3230" y="5"/>
                  </a:cubicBezTo>
                  <a:cubicBezTo>
                    <a:pt x="2673" y="21"/>
                    <a:pt x="2115" y="169"/>
                    <a:pt x="1624" y="464"/>
                  </a:cubicBezTo>
                  <a:cubicBezTo>
                    <a:pt x="1443" y="562"/>
                    <a:pt x="1296" y="677"/>
                    <a:pt x="1148" y="808"/>
                  </a:cubicBezTo>
                  <a:cubicBezTo>
                    <a:pt x="1" y="1808"/>
                    <a:pt x="362" y="3890"/>
                    <a:pt x="1706" y="4201"/>
                  </a:cubicBezTo>
                  <a:cubicBezTo>
                    <a:pt x="1847" y="4235"/>
                    <a:pt x="1993" y="4251"/>
                    <a:pt x="2136" y="4251"/>
                  </a:cubicBezTo>
                  <a:cubicBezTo>
                    <a:pt x="2623" y="4251"/>
                    <a:pt x="3092" y="4060"/>
                    <a:pt x="3345" y="3693"/>
                  </a:cubicBezTo>
                  <a:cubicBezTo>
                    <a:pt x="3656" y="3234"/>
                    <a:pt x="3656" y="2660"/>
                    <a:pt x="3345" y="2201"/>
                  </a:cubicBezTo>
                  <a:cubicBezTo>
                    <a:pt x="3144" y="1916"/>
                    <a:pt x="2814" y="1760"/>
                    <a:pt x="2477" y="1760"/>
                  </a:cubicBezTo>
                  <a:cubicBezTo>
                    <a:pt x="2291" y="1760"/>
                    <a:pt x="2104" y="1807"/>
                    <a:pt x="1935" y="1906"/>
                  </a:cubicBezTo>
                  <a:cubicBezTo>
                    <a:pt x="1640" y="2070"/>
                    <a:pt x="1509" y="2415"/>
                    <a:pt x="1607" y="2726"/>
                  </a:cubicBezTo>
                  <a:cubicBezTo>
                    <a:pt x="1640" y="2824"/>
                    <a:pt x="1689" y="2906"/>
                    <a:pt x="1755" y="2972"/>
                  </a:cubicBezTo>
                  <a:cubicBezTo>
                    <a:pt x="1856" y="3073"/>
                    <a:pt x="1997" y="3116"/>
                    <a:pt x="2137" y="3116"/>
                  </a:cubicBezTo>
                  <a:cubicBezTo>
                    <a:pt x="2381" y="3116"/>
                    <a:pt x="2625" y="2985"/>
                    <a:pt x="2656" y="2808"/>
                  </a:cubicBezTo>
                  <a:cubicBezTo>
                    <a:pt x="2715" y="2544"/>
                    <a:pt x="2511" y="2306"/>
                    <a:pt x="2268" y="2306"/>
                  </a:cubicBezTo>
                  <a:cubicBezTo>
                    <a:pt x="2239" y="2306"/>
                    <a:pt x="2210" y="2309"/>
                    <a:pt x="2181" y="2316"/>
                  </a:cubicBezTo>
                  <a:cubicBezTo>
                    <a:pt x="1919" y="2382"/>
                    <a:pt x="1935" y="2529"/>
                    <a:pt x="1837" y="2529"/>
                  </a:cubicBezTo>
                  <a:cubicBezTo>
                    <a:pt x="1832" y="2530"/>
                    <a:pt x="1828" y="2531"/>
                    <a:pt x="1824" y="2531"/>
                  </a:cubicBezTo>
                  <a:cubicBezTo>
                    <a:pt x="1753" y="2531"/>
                    <a:pt x="1738" y="2398"/>
                    <a:pt x="1738" y="2398"/>
                  </a:cubicBezTo>
                  <a:cubicBezTo>
                    <a:pt x="1738" y="2201"/>
                    <a:pt x="1853" y="2021"/>
                    <a:pt x="2033" y="1939"/>
                  </a:cubicBezTo>
                  <a:cubicBezTo>
                    <a:pt x="2175" y="1866"/>
                    <a:pt x="2325" y="1831"/>
                    <a:pt x="2473" y="1831"/>
                  </a:cubicBezTo>
                  <a:cubicBezTo>
                    <a:pt x="2786" y="1831"/>
                    <a:pt x="3090" y="1988"/>
                    <a:pt x="3279" y="2267"/>
                  </a:cubicBezTo>
                  <a:cubicBezTo>
                    <a:pt x="3558" y="2677"/>
                    <a:pt x="3541" y="3218"/>
                    <a:pt x="3263" y="3627"/>
                  </a:cubicBezTo>
                  <a:cubicBezTo>
                    <a:pt x="3024" y="3942"/>
                    <a:pt x="2592" y="4121"/>
                    <a:pt x="2153" y="4121"/>
                  </a:cubicBezTo>
                  <a:cubicBezTo>
                    <a:pt x="2019" y="4121"/>
                    <a:pt x="1885" y="4104"/>
                    <a:pt x="1755" y="4070"/>
                  </a:cubicBezTo>
                  <a:cubicBezTo>
                    <a:pt x="542" y="3775"/>
                    <a:pt x="214" y="1857"/>
                    <a:pt x="1263" y="939"/>
                  </a:cubicBezTo>
                  <a:cubicBezTo>
                    <a:pt x="1739" y="493"/>
                    <a:pt x="2320" y="324"/>
                    <a:pt x="2907" y="324"/>
                  </a:cubicBezTo>
                  <a:cubicBezTo>
                    <a:pt x="3614" y="324"/>
                    <a:pt x="4330" y="569"/>
                    <a:pt x="4886" y="874"/>
                  </a:cubicBezTo>
                  <a:cubicBezTo>
                    <a:pt x="5820" y="1415"/>
                    <a:pt x="6557" y="2251"/>
                    <a:pt x="6967" y="3250"/>
                  </a:cubicBezTo>
                  <a:cubicBezTo>
                    <a:pt x="7279" y="4054"/>
                    <a:pt x="7459" y="4906"/>
                    <a:pt x="7459" y="5775"/>
                  </a:cubicBezTo>
                  <a:cubicBezTo>
                    <a:pt x="7459" y="5939"/>
                    <a:pt x="7443" y="6119"/>
                    <a:pt x="7410" y="6283"/>
                  </a:cubicBezTo>
                  <a:cubicBezTo>
                    <a:pt x="7424" y="6227"/>
                    <a:pt x="7438" y="6171"/>
                    <a:pt x="7452" y="6105"/>
                  </a:cubicBezTo>
                  <a:lnTo>
                    <a:pt x="7452" y="6105"/>
                  </a:lnTo>
                  <a:cubicBezTo>
                    <a:pt x="7452" y="6132"/>
                    <a:pt x="7459" y="6152"/>
                    <a:pt x="7459" y="6152"/>
                  </a:cubicBezTo>
                  <a:lnTo>
                    <a:pt x="7459" y="6070"/>
                  </a:lnTo>
                  <a:cubicBezTo>
                    <a:pt x="7457" y="6082"/>
                    <a:pt x="7454" y="6094"/>
                    <a:pt x="7452" y="6105"/>
                  </a:cubicBezTo>
                  <a:lnTo>
                    <a:pt x="7452" y="6105"/>
                  </a:lnTo>
                  <a:cubicBezTo>
                    <a:pt x="7451" y="6089"/>
                    <a:pt x="7453" y="6071"/>
                    <a:pt x="7459" y="6053"/>
                  </a:cubicBezTo>
                  <a:cubicBezTo>
                    <a:pt x="7688" y="4857"/>
                    <a:pt x="7541" y="3627"/>
                    <a:pt x="7016" y="2529"/>
                  </a:cubicBezTo>
                  <a:cubicBezTo>
                    <a:pt x="6336" y="1105"/>
                    <a:pt x="4998" y="1"/>
                    <a:pt x="34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2"/>
            <p:cNvSpPr/>
            <p:nvPr/>
          </p:nvSpPr>
          <p:spPr>
            <a:xfrm>
              <a:off x="1387375" y="3438300"/>
              <a:ext cx="76025" cy="81825"/>
            </a:xfrm>
            <a:custGeom>
              <a:rect b="b" l="l" r="r" t="t"/>
              <a:pathLst>
                <a:path extrusionOk="0" h="3273" w="3041">
                  <a:moveTo>
                    <a:pt x="734" y="1"/>
                  </a:moveTo>
                  <a:cubicBezTo>
                    <a:pt x="66" y="1"/>
                    <a:pt x="1" y="784"/>
                    <a:pt x="1090" y="961"/>
                  </a:cubicBezTo>
                  <a:cubicBezTo>
                    <a:pt x="2352" y="1158"/>
                    <a:pt x="3040" y="3273"/>
                    <a:pt x="3040" y="3273"/>
                  </a:cubicBezTo>
                  <a:cubicBezTo>
                    <a:pt x="3040" y="3273"/>
                    <a:pt x="2729" y="994"/>
                    <a:pt x="1467" y="240"/>
                  </a:cubicBezTo>
                  <a:cubicBezTo>
                    <a:pt x="1179" y="69"/>
                    <a:pt x="930" y="1"/>
                    <a:pt x="7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2"/>
            <p:cNvSpPr/>
            <p:nvPr/>
          </p:nvSpPr>
          <p:spPr>
            <a:xfrm>
              <a:off x="1234700" y="3432000"/>
              <a:ext cx="130750" cy="112950"/>
            </a:xfrm>
            <a:custGeom>
              <a:rect b="b" l="l" r="r" t="t"/>
              <a:pathLst>
                <a:path extrusionOk="0" h="4518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2"/>
                    <a:pt x="1132" y="1312"/>
                    <a:pt x="574" y="1705"/>
                  </a:cubicBezTo>
                  <a:cubicBezTo>
                    <a:pt x="1" y="2082"/>
                    <a:pt x="99" y="2705"/>
                    <a:pt x="214" y="3033"/>
                  </a:cubicBezTo>
                  <a:cubicBezTo>
                    <a:pt x="279" y="3262"/>
                    <a:pt x="247" y="3508"/>
                    <a:pt x="132" y="3721"/>
                  </a:cubicBezTo>
                  <a:cubicBezTo>
                    <a:pt x="410" y="3492"/>
                    <a:pt x="722" y="3328"/>
                    <a:pt x="1066" y="3230"/>
                  </a:cubicBezTo>
                  <a:cubicBezTo>
                    <a:pt x="1673" y="3049"/>
                    <a:pt x="1656" y="2754"/>
                    <a:pt x="1656" y="2279"/>
                  </a:cubicBezTo>
                  <a:cubicBezTo>
                    <a:pt x="1642" y="1877"/>
                    <a:pt x="1816" y="1852"/>
                    <a:pt x="1859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4" y="1853"/>
                    <a:pt x="1878" y="1852"/>
                    <a:pt x="1882" y="1852"/>
                  </a:cubicBezTo>
                  <a:cubicBezTo>
                    <a:pt x="2162" y="1852"/>
                    <a:pt x="2098" y="2382"/>
                    <a:pt x="2066" y="2672"/>
                  </a:cubicBezTo>
                  <a:cubicBezTo>
                    <a:pt x="2050" y="2967"/>
                    <a:pt x="1951" y="3574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0"/>
                    <a:pt x="4410" y="4262"/>
                  </a:cubicBezTo>
                  <a:cubicBezTo>
                    <a:pt x="4514" y="4217"/>
                    <a:pt x="4626" y="4194"/>
                    <a:pt x="4739" y="4194"/>
                  </a:cubicBezTo>
                  <a:cubicBezTo>
                    <a:pt x="4910" y="4194"/>
                    <a:pt x="5081" y="4245"/>
                    <a:pt x="5230" y="4344"/>
                  </a:cubicBezTo>
                  <a:cubicBezTo>
                    <a:pt x="5082" y="3475"/>
                    <a:pt x="4656" y="3197"/>
                    <a:pt x="4017" y="3131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705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2"/>
            <p:cNvSpPr/>
            <p:nvPr/>
          </p:nvSpPr>
          <p:spPr>
            <a:xfrm>
              <a:off x="1255600" y="3507800"/>
              <a:ext cx="32400" cy="50025"/>
            </a:xfrm>
            <a:custGeom>
              <a:rect b="b" l="l" r="r" t="t"/>
              <a:pathLst>
                <a:path extrusionOk="0" h="2001" w="1296">
                  <a:moveTo>
                    <a:pt x="951" y="1"/>
                  </a:moveTo>
                  <a:lnTo>
                    <a:pt x="951" y="1"/>
                  </a:lnTo>
                  <a:cubicBezTo>
                    <a:pt x="951" y="1"/>
                    <a:pt x="935" y="99"/>
                    <a:pt x="509" y="362"/>
                  </a:cubicBezTo>
                  <a:cubicBezTo>
                    <a:pt x="165" y="525"/>
                    <a:pt x="1" y="935"/>
                    <a:pt x="115" y="1296"/>
                  </a:cubicBezTo>
                  <a:cubicBezTo>
                    <a:pt x="181" y="1525"/>
                    <a:pt x="230" y="1755"/>
                    <a:pt x="263" y="2001"/>
                  </a:cubicBezTo>
                  <a:cubicBezTo>
                    <a:pt x="263" y="2001"/>
                    <a:pt x="263" y="1853"/>
                    <a:pt x="771" y="1558"/>
                  </a:cubicBezTo>
                  <a:cubicBezTo>
                    <a:pt x="1296" y="1263"/>
                    <a:pt x="1099" y="837"/>
                    <a:pt x="1001" y="575"/>
                  </a:cubicBezTo>
                  <a:cubicBezTo>
                    <a:pt x="951" y="394"/>
                    <a:pt x="935" y="198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2"/>
            <p:cNvSpPr/>
            <p:nvPr/>
          </p:nvSpPr>
          <p:spPr>
            <a:xfrm>
              <a:off x="1113000" y="3292825"/>
              <a:ext cx="173375" cy="122025"/>
            </a:xfrm>
            <a:custGeom>
              <a:rect b="b" l="l" r="r" t="t"/>
              <a:pathLst>
                <a:path extrusionOk="0" h="4881" w="6935">
                  <a:moveTo>
                    <a:pt x="4995" y="0"/>
                  </a:moveTo>
                  <a:cubicBezTo>
                    <a:pt x="4771" y="0"/>
                    <a:pt x="4520" y="52"/>
                    <a:pt x="4246" y="175"/>
                  </a:cubicBezTo>
                  <a:cubicBezTo>
                    <a:pt x="2787" y="830"/>
                    <a:pt x="3049" y="3306"/>
                    <a:pt x="4787" y="3650"/>
                  </a:cubicBezTo>
                  <a:cubicBezTo>
                    <a:pt x="5000" y="3699"/>
                    <a:pt x="5197" y="3732"/>
                    <a:pt x="5360" y="3748"/>
                  </a:cubicBezTo>
                  <a:cubicBezTo>
                    <a:pt x="4901" y="3830"/>
                    <a:pt x="4475" y="3978"/>
                    <a:pt x="4049" y="4191"/>
                  </a:cubicBezTo>
                  <a:cubicBezTo>
                    <a:pt x="3902" y="4256"/>
                    <a:pt x="3672" y="4338"/>
                    <a:pt x="3623" y="4355"/>
                  </a:cubicBezTo>
                  <a:cubicBezTo>
                    <a:pt x="3170" y="4526"/>
                    <a:pt x="2742" y="4602"/>
                    <a:pt x="2356" y="4602"/>
                  </a:cubicBezTo>
                  <a:cubicBezTo>
                    <a:pt x="1525" y="4602"/>
                    <a:pt x="887" y="4252"/>
                    <a:pt x="607" y="3748"/>
                  </a:cubicBezTo>
                  <a:cubicBezTo>
                    <a:pt x="361" y="3355"/>
                    <a:pt x="345" y="2847"/>
                    <a:pt x="574" y="2437"/>
                  </a:cubicBezTo>
                  <a:cubicBezTo>
                    <a:pt x="574" y="2437"/>
                    <a:pt x="574" y="2420"/>
                    <a:pt x="591" y="2420"/>
                  </a:cubicBezTo>
                  <a:cubicBezTo>
                    <a:pt x="795" y="2106"/>
                    <a:pt x="1131" y="1959"/>
                    <a:pt x="1444" y="1959"/>
                  </a:cubicBezTo>
                  <a:cubicBezTo>
                    <a:pt x="1735" y="1959"/>
                    <a:pt x="2005" y="2085"/>
                    <a:pt x="2131" y="2322"/>
                  </a:cubicBezTo>
                  <a:cubicBezTo>
                    <a:pt x="2246" y="2453"/>
                    <a:pt x="2312" y="2617"/>
                    <a:pt x="2312" y="2797"/>
                  </a:cubicBezTo>
                  <a:cubicBezTo>
                    <a:pt x="2312" y="2945"/>
                    <a:pt x="2246" y="3092"/>
                    <a:pt x="2131" y="3207"/>
                  </a:cubicBezTo>
                  <a:cubicBezTo>
                    <a:pt x="2026" y="3304"/>
                    <a:pt x="1967" y="3335"/>
                    <a:pt x="1939" y="3335"/>
                  </a:cubicBezTo>
                  <a:cubicBezTo>
                    <a:pt x="1914" y="3335"/>
                    <a:pt x="1911" y="3312"/>
                    <a:pt x="1918" y="3289"/>
                  </a:cubicBezTo>
                  <a:cubicBezTo>
                    <a:pt x="2034" y="3029"/>
                    <a:pt x="1741" y="2853"/>
                    <a:pt x="1487" y="2853"/>
                  </a:cubicBezTo>
                  <a:cubicBezTo>
                    <a:pt x="1309" y="2853"/>
                    <a:pt x="1151" y="2939"/>
                    <a:pt x="1164" y="3142"/>
                  </a:cubicBezTo>
                  <a:cubicBezTo>
                    <a:pt x="1153" y="3416"/>
                    <a:pt x="1392" y="3544"/>
                    <a:pt x="1645" y="3544"/>
                  </a:cubicBezTo>
                  <a:cubicBezTo>
                    <a:pt x="1770" y="3544"/>
                    <a:pt x="1897" y="3513"/>
                    <a:pt x="2000" y="3453"/>
                  </a:cubicBezTo>
                  <a:lnTo>
                    <a:pt x="2033" y="3437"/>
                  </a:lnTo>
                  <a:cubicBezTo>
                    <a:pt x="2066" y="3420"/>
                    <a:pt x="2082" y="3404"/>
                    <a:pt x="2099" y="3388"/>
                  </a:cubicBezTo>
                  <a:lnTo>
                    <a:pt x="2115" y="3388"/>
                  </a:lnTo>
                  <a:cubicBezTo>
                    <a:pt x="2410" y="3092"/>
                    <a:pt x="2459" y="2617"/>
                    <a:pt x="2197" y="2289"/>
                  </a:cubicBezTo>
                  <a:cubicBezTo>
                    <a:pt x="2059" y="2021"/>
                    <a:pt x="1746" y="1873"/>
                    <a:pt x="1411" y="1873"/>
                  </a:cubicBezTo>
                  <a:cubicBezTo>
                    <a:pt x="1071" y="1873"/>
                    <a:pt x="707" y="2025"/>
                    <a:pt x="476" y="2355"/>
                  </a:cubicBezTo>
                  <a:cubicBezTo>
                    <a:pt x="0" y="3092"/>
                    <a:pt x="214" y="4092"/>
                    <a:pt x="951" y="4584"/>
                  </a:cubicBezTo>
                  <a:cubicBezTo>
                    <a:pt x="1316" y="4782"/>
                    <a:pt x="1738" y="4881"/>
                    <a:pt x="2151" y="4881"/>
                  </a:cubicBezTo>
                  <a:cubicBezTo>
                    <a:pt x="2183" y="4881"/>
                    <a:pt x="2214" y="4880"/>
                    <a:pt x="2246" y="4879"/>
                  </a:cubicBezTo>
                  <a:cubicBezTo>
                    <a:pt x="3148" y="4863"/>
                    <a:pt x="3869" y="4355"/>
                    <a:pt x="5049" y="3994"/>
                  </a:cubicBezTo>
                  <a:cubicBezTo>
                    <a:pt x="5475" y="3896"/>
                    <a:pt x="5918" y="3830"/>
                    <a:pt x="6360" y="3797"/>
                  </a:cubicBezTo>
                  <a:cubicBezTo>
                    <a:pt x="6557" y="3781"/>
                    <a:pt x="6754" y="3715"/>
                    <a:pt x="6934" y="3617"/>
                  </a:cubicBezTo>
                  <a:lnTo>
                    <a:pt x="6934" y="3617"/>
                  </a:lnTo>
                  <a:cubicBezTo>
                    <a:pt x="6934" y="3617"/>
                    <a:pt x="6803" y="3652"/>
                    <a:pt x="6640" y="3652"/>
                  </a:cubicBezTo>
                  <a:cubicBezTo>
                    <a:pt x="6488" y="3652"/>
                    <a:pt x="6307" y="3621"/>
                    <a:pt x="6180" y="3502"/>
                  </a:cubicBezTo>
                  <a:cubicBezTo>
                    <a:pt x="5918" y="3273"/>
                    <a:pt x="5934" y="3371"/>
                    <a:pt x="5639" y="3273"/>
                  </a:cubicBezTo>
                  <a:cubicBezTo>
                    <a:pt x="5475" y="3224"/>
                    <a:pt x="5377" y="3076"/>
                    <a:pt x="5377" y="2912"/>
                  </a:cubicBezTo>
                  <a:cubicBezTo>
                    <a:pt x="5180" y="3076"/>
                    <a:pt x="5147" y="3371"/>
                    <a:pt x="5295" y="3568"/>
                  </a:cubicBezTo>
                  <a:cubicBezTo>
                    <a:pt x="5295" y="3568"/>
                    <a:pt x="4574" y="3568"/>
                    <a:pt x="4393" y="3207"/>
                  </a:cubicBezTo>
                  <a:cubicBezTo>
                    <a:pt x="4229" y="2830"/>
                    <a:pt x="4426" y="2830"/>
                    <a:pt x="4574" y="2748"/>
                  </a:cubicBezTo>
                  <a:cubicBezTo>
                    <a:pt x="4721" y="2666"/>
                    <a:pt x="4770" y="2535"/>
                    <a:pt x="4606" y="2322"/>
                  </a:cubicBezTo>
                  <a:cubicBezTo>
                    <a:pt x="4459" y="2109"/>
                    <a:pt x="4475" y="1748"/>
                    <a:pt x="4754" y="1748"/>
                  </a:cubicBezTo>
                  <a:cubicBezTo>
                    <a:pt x="4674" y="1576"/>
                    <a:pt x="4498" y="1468"/>
                    <a:pt x="4320" y="1468"/>
                  </a:cubicBezTo>
                  <a:cubicBezTo>
                    <a:pt x="4279" y="1468"/>
                    <a:pt x="4237" y="1474"/>
                    <a:pt x="4197" y="1486"/>
                  </a:cubicBezTo>
                  <a:cubicBezTo>
                    <a:pt x="3770" y="1568"/>
                    <a:pt x="3754" y="2175"/>
                    <a:pt x="3754" y="2175"/>
                  </a:cubicBezTo>
                  <a:cubicBezTo>
                    <a:pt x="3754" y="2175"/>
                    <a:pt x="3459" y="1421"/>
                    <a:pt x="3951" y="1044"/>
                  </a:cubicBezTo>
                  <a:cubicBezTo>
                    <a:pt x="4134" y="898"/>
                    <a:pt x="4280" y="843"/>
                    <a:pt x="4395" y="843"/>
                  </a:cubicBezTo>
                  <a:cubicBezTo>
                    <a:pt x="4579" y="843"/>
                    <a:pt x="4681" y="984"/>
                    <a:pt x="4721" y="1126"/>
                  </a:cubicBezTo>
                  <a:cubicBezTo>
                    <a:pt x="4774" y="1311"/>
                    <a:pt x="4881" y="1464"/>
                    <a:pt x="5024" y="1464"/>
                  </a:cubicBezTo>
                  <a:cubicBezTo>
                    <a:pt x="5057" y="1464"/>
                    <a:pt x="5093" y="1456"/>
                    <a:pt x="5131" y="1437"/>
                  </a:cubicBezTo>
                  <a:cubicBezTo>
                    <a:pt x="5275" y="1371"/>
                    <a:pt x="5389" y="1267"/>
                    <a:pt x="5488" y="1267"/>
                  </a:cubicBezTo>
                  <a:cubicBezTo>
                    <a:pt x="5536" y="1267"/>
                    <a:pt x="5580" y="1291"/>
                    <a:pt x="5623" y="1355"/>
                  </a:cubicBezTo>
                  <a:cubicBezTo>
                    <a:pt x="5721" y="1601"/>
                    <a:pt x="5623" y="1896"/>
                    <a:pt x="5377" y="1994"/>
                  </a:cubicBezTo>
                  <a:cubicBezTo>
                    <a:pt x="5377" y="1994"/>
                    <a:pt x="5388" y="1995"/>
                    <a:pt x="5408" y="1995"/>
                  </a:cubicBezTo>
                  <a:cubicBezTo>
                    <a:pt x="5548" y="1995"/>
                    <a:pt x="6114" y="1957"/>
                    <a:pt x="6229" y="1355"/>
                  </a:cubicBezTo>
                  <a:cubicBezTo>
                    <a:pt x="6347" y="819"/>
                    <a:pt x="5880" y="0"/>
                    <a:pt x="49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2"/>
            <p:cNvSpPr/>
            <p:nvPr/>
          </p:nvSpPr>
          <p:spPr>
            <a:xfrm>
              <a:off x="1085550" y="3358250"/>
              <a:ext cx="116400" cy="82375"/>
            </a:xfrm>
            <a:custGeom>
              <a:rect b="b" l="l" r="r" t="t"/>
              <a:pathLst>
                <a:path extrusionOk="0" h="3295" w="4656">
                  <a:moveTo>
                    <a:pt x="853" y="0"/>
                  </a:moveTo>
                  <a:cubicBezTo>
                    <a:pt x="853" y="0"/>
                    <a:pt x="0" y="918"/>
                    <a:pt x="558" y="1705"/>
                  </a:cubicBezTo>
                  <a:cubicBezTo>
                    <a:pt x="869" y="2164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1"/>
                  </a:cubicBezTo>
                  <a:cubicBezTo>
                    <a:pt x="1180" y="2885"/>
                    <a:pt x="1131" y="3098"/>
                    <a:pt x="1164" y="3295"/>
                  </a:cubicBezTo>
                  <a:cubicBezTo>
                    <a:pt x="1216" y="3203"/>
                    <a:pt x="1310" y="3154"/>
                    <a:pt x="1404" y="3154"/>
                  </a:cubicBezTo>
                  <a:cubicBezTo>
                    <a:pt x="1428" y="3154"/>
                    <a:pt x="1452" y="3157"/>
                    <a:pt x="1475" y="3164"/>
                  </a:cubicBezTo>
                  <a:cubicBezTo>
                    <a:pt x="1591" y="3199"/>
                    <a:pt x="1754" y="3278"/>
                    <a:pt x="1939" y="3278"/>
                  </a:cubicBezTo>
                  <a:cubicBezTo>
                    <a:pt x="2096" y="3278"/>
                    <a:pt x="2269" y="3221"/>
                    <a:pt x="2443" y="3032"/>
                  </a:cubicBezTo>
                  <a:cubicBezTo>
                    <a:pt x="2820" y="2639"/>
                    <a:pt x="3311" y="2869"/>
                    <a:pt x="4655" y="2147"/>
                  </a:cubicBezTo>
                  <a:lnTo>
                    <a:pt x="4655" y="2147"/>
                  </a:lnTo>
                  <a:cubicBezTo>
                    <a:pt x="4655" y="2147"/>
                    <a:pt x="3926" y="2455"/>
                    <a:pt x="3109" y="2455"/>
                  </a:cubicBezTo>
                  <a:cubicBezTo>
                    <a:pt x="2647" y="2455"/>
                    <a:pt x="2157" y="2357"/>
                    <a:pt x="1754" y="2049"/>
                  </a:cubicBezTo>
                  <a:cubicBezTo>
                    <a:pt x="1098" y="1574"/>
                    <a:pt x="754" y="787"/>
                    <a:pt x="85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2"/>
            <p:cNvSpPr/>
            <p:nvPr/>
          </p:nvSpPr>
          <p:spPr>
            <a:xfrm>
              <a:off x="1239225" y="3172425"/>
              <a:ext cx="111075" cy="157150"/>
            </a:xfrm>
            <a:custGeom>
              <a:rect b="b" l="l" r="r" t="t"/>
              <a:pathLst>
                <a:path extrusionOk="0" h="6286" w="4443">
                  <a:moveTo>
                    <a:pt x="2648" y="0"/>
                  </a:moveTo>
                  <a:cubicBezTo>
                    <a:pt x="2147" y="0"/>
                    <a:pt x="1624" y="207"/>
                    <a:pt x="1279" y="614"/>
                  </a:cubicBezTo>
                  <a:cubicBezTo>
                    <a:pt x="0" y="2253"/>
                    <a:pt x="902" y="4270"/>
                    <a:pt x="1656" y="5122"/>
                  </a:cubicBezTo>
                  <a:cubicBezTo>
                    <a:pt x="2082" y="5646"/>
                    <a:pt x="2639" y="6040"/>
                    <a:pt x="3262" y="6286"/>
                  </a:cubicBezTo>
                  <a:cubicBezTo>
                    <a:pt x="2688" y="6023"/>
                    <a:pt x="2180" y="5630"/>
                    <a:pt x="1770" y="5138"/>
                  </a:cubicBezTo>
                  <a:cubicBezTo>
                    <a:pt x="1492" y="4745"/>
                    <a:pt x="1295" y="4302"/>
                    <a:pt x="1164" y="3843"/>
                  </a:cubicBezTo>
                  <a:cubicBezTo>
                    <a:pt x="1016" y="3319"/>
                    <a:pt x="967" y="2778"/>
                    <a:pt x="1000" y="2221"/>
                  </a:cubicBezTo>
                  <a:cubicBezTo>
                    <a:pt x="1131" y="745"/>
                    <a:pt x="1967" y="205"/>
                    <a:pt x="2721" y="172"/>
                  </a:cubicBezTo>
                  <a:cubicBezTo>
                    <a:pt x="3065" y="172"/>
                    <a:pt x="3393" y="319"/>
                    <a:pt x="3639" y="565"/>
                  </a:cubicBezTo>
                  <a:cubicBezTo>
                    <a:pt x="4295" y="1106"/>
                    <a:pt x="3934" y="2057"/>
                    <a:pt x="3393" y="2286"/>
                  </a:cubicBezTo>
                  <a:cubicBezTo>
                    <a:pt x="3270" y="2348"/>
                    <a:pt x="3133" y="2381"/>
                    <a:pt x="2997" y="2381"/>
                  </a:cubicBezTo>
                  <a:cubicBezTo>
                    <a:pt x="2879" y="2381"/>
                    <a:pt x="2762" y="2356"/>
                    <a:pt x="2655" y="2303"/>
                  </a:cubicBezTo>
                  <a:cubicBezTo>
                    <a:pt x="2475" y="2204"/>
                    <a:pt x="2360" y="2040"/>
                    <a:pt x="2328" y="1844"/>
                  </a:cubicBezTo>
                  <a:cubicBezTo>
                    <a:pt x="2328" y="1746"/>
                    <a:pt x="2356" y="1723"/>
                    <a:pt x="2409" y="1723"/>
                  </a:cubicBezTo>
                  <a:cubicBezTo>
                    <a:pt x="2454" y="1723"/>
                    <a:pt x="2518" y="1740"/>
                    <a:pt x="2597" y="1740"/>
                  </a:cubicBezTo>
                  <a:cubicBezTo>
                    <a:pt x="2657" y="1740"/>
                    <a:pt x="2726" y="1730"/>
                    <a:pt x="2803" y="1696"/>
                  </a:cubicBezTo>
                  <a:cubicBezTo>
                    <a:pt x="3000" y="1581"/>
                    <a:pt x="3049" y="1303"/>
                    <a:pt x="2885" y="1139"/>
                  </a:cubicBezTo>
                  <a:cubicBezTo>
                    <a:pt x="2811" y="1065"/>
                    <a:pt x="2709" y="1025"/>
                    <a:pt x="2606" y="1025"/>
                  </a:cubicBezTo>
                  <a:cubicBezTo>
                    <a:pt x="2410" y="1025"/>
                    <a:pt x="2206" y="1168"/>
                    <a:pt x="2164" y="1499"/>
                  </a:cubicBezTo>
                  <a:cubicBezTo>
                    <a:pt x="2131" y="1745"/>
                    <a:pt x="2213" y="1975"/>
                    <a:pt x="2377" y="2155"/>
                  </a:cubicBezTo>
                  <a:cubicBezTo>
                    <a:pt x="2393" y="2172"/>
                    <a:pt x="2426" y="2204"/>
                    <a:pt x="2442" y="2221"/>
                  </a:cubicBezTo>
                  <a:lnTo>
                    <a:pt x="2508" y="2270"/>
                  </a:lnTo>
                  <a:lnTo>
                    <a:pt x="2557" y="2303"/>
                  </a:lnTo>
                  <a:lnTo>
                    <a:pt x="2590" y="2319"/>
                  </a:lnTo>
                  <a:lnTo>
                    <a:pt x="2623" y="2352"/>
                  </a:lnTo>
                  <a:cubicBezTo>
                    <a:pt x="2754" y="2417"/>
                    <a:pt x="2893" y="2450"/>
                    <a:pt x="3030" y="2450"/>
                  </a:cubicBezTo>
                  <a:cubicBezTo>
                    <a:pt x="3168" y="2450"/>
                    <a:pt x="3303" y="2417"/>
                    <a:pt x="3426" y="2352"/>
                  </a:cubicBezTo>
                  <a:cubicBezTo>
                    <a:pt x="4016" y="2139"/>
                    <a:pt x="4442" y="1090"/>
                    <a:pt x="3754" y="450"/>
                  </a:cubicBezTo>
                  <a:cubicBezTo>
                    <a:pt x="3483" y="149"/>
                    <a:pt x="3073" y="0"/>
                    <a:pt x="26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2"/>
            <p:cNvSpPr/>
            <p:nvPr/>
          </p:nvSpPr>
          <p:spPr>
            <a:xfrm>
              <a:off x="237700" y="3810725"/>
              <a:ext cx="226650" cy="157775"/>
            </a:xfrm>
            <a:custGeom>
              <a:rect b="b" l="l" r="r" t="t"/>
              <a:pathLst>
                <a:path extrusionOk="0" h="6311" w="9066">
                  <a:moveTo>
                    <a:pt x="7050" y="0"/>
                  </a:moveTo>
                  <a:cubicBezTo>
                    <a:pt x="6598" y="0"/>
                    <a:pt x="6172" y="159"/>
                    <a:pt x="5901" y="489"/>
                  </a:cubicBezTo>
                  <a:cubicBezTo>
                    <a:pt x="5508" y="899"/>
                    <a:pt x="5475" y="1538"/>
                    <a:pt x="5803" y="1997"/>
                  </a:cubicBezTo>
                  <a:cubicBezTo>
                    <a:pt x="5885" y="2128"/>
                    <a:pt x="6016" y="2243"/>
                    <a:pt x="6164" y="2308"/>
                  </a:cubicBezTo>
                  <a:lnTo>
                    <a:pt x="6197" y="2325"/>
                  </a:lnTo>
                  <a:lnTo>
                    <a:pt x="6278" y="2341"/>
                  </a:lnTo>
                  <a:cubicBezTo>
                    <a:pt x="6311" y="2357"/>
                    <a:pt x="6344" y="2357"/>
                    <a:pt x="6377" y="2374"/>
                  </a:cubicBezTo>
                  <a:cubicBezTo>
                    <a:pt x="6440" y="2389"/>
                    <a:pt x="6505" y="2396"/>
                    <a:pt x="6569" y="2396"/>
                  </a:cubicBezTo>
                  <a:cubicBezTo>
                    <a:pt x="6786" y="2396"/>
                    <a:pt x="6999" y="2313"/>
                    <a:pt x="7164" y="2161"/>
                  </a:cubicBezTo>
                  <a:cubicBezTo>
                    <a:pt x="7559" y="1750"/>
                    <a:pt x="7278" y="1199"/>
                    <a:pt x="6934" y="1199"/>
                  </a:cubicBezTo>
                  <a:cubicBezTo>
                    <a:pt x="6907" y="1199"/>
                    <a:pt x="6880" y="1203"/>
                    <a:pt x="6852" y="1210"/>
                  </a:cubicBezTo>
                  <a:cubicBezTo>
                    <a:pt x="6541" y="1308"/>
                    <a:pt x="6459" y="1718"/>
                    <a:pt x="6705" y="1849"/>
                  </a:cubicBezTo>
                  <a:cubicBezTo>
                    <a:pt x="6755" y="1872"/>
                    <a:pt x="6810" y="1883"/>
                    <a:pt x="6864" y="1883"/>
                  </a:cubicBezTo>
                  <a:cubicBezTo>
                    <a:pt x="6968" y="1883"/>
                    <a:pt x="7072" y="1843"/>
                    <a:pt x="7147" y="1767"/>
                  </a:cubicBezTo>
                  <a:lnTo>
                    <a:pt x="7147" y="1767"/>
                  </a:lnTo>
                  <a:cubicBezTo>
                    <a:pt x="7180" y="1915"/>
                    <a:pt x="7131" y="2062"/>
                    <a:pt x="7000" y="2144"/>
                  </a:cubicBezTo>
                  <a:cubicBezTo>
                    <a:pt x="6855" y="2253"/>
                    <a:pt x="6674" y="2317"/>
                    <a:pt x="6491" y="2317"/>
                  </a:cubicBezTo>
                  <a:cubicBezTo>
                    <a:pt x="6425" y="2317"/>
                    <a:pt x="6360" y="2309"/>
                    <a:pt x="6295" y="2292"/>
                  </a:cubicBezTo>
                  <a:cubicBezTo>
                    <a:pt x="6213" y="2259"/>
                    <a:pt x="6115" y="2226"/>
                    <a:pt x="6049" y="2177"/>
                  </a:cubicBezTo>
                  <a:cubicBezTo>
                    <a:pt x="5541" y="1767"/>
                    <a:pt x="5492" y="1013"/>
                    <a:pt x="5951" y="554"/>
                  </a:cubicBezTo>
                  <a:cubicBezTo>
                    <a:pt x="6206" y="251"/>
                    <a:pt x="6602" y="107"/>
                    <a:pt x="7020" y="107"/>
                  </a:cubicBezTo>
                  <a:cubicBezTo>
                    <a:pt x="7891" y="107"/>
                    <a:pt x="8863" y="731"/>
                    <a:pt x="8885" y="1849"/>
                  </a:cubicBezTo>
                  <a:cubicBezTo>
                    <a:pt x="8901" y="2652"/>
                    <a:pt x="8475" y="3406"/>
                    <a:pt x="7754" y="3783"/>
                  </a:cubicBezTo>
                  <a:cubicBezTo>
                    <a:pt x="7737" y="3800"/>
                    <a:pt x="7721" y="3800"/>
                    <a:pt x="7688" y="3816"/>
                  </a:cubicBezTo>
                  <a:cubicBezTo>
                    <a:pt x="7606" y="3849"/>
                    <a:pt x="7508" y="3865"/>
                    <a:pt x="7426" y="3898"/>
                  </a:cubicBezTo>
                  <a:cubicBezTo>
                    <a:pt x="7201" y="3950"/>
                    <a:pt x="6977" y="3972"/>
                    <a:pt x="6754" y="3972"/>
                  </a:cubicBezTo>
                  <a:cubicBezTo>
                    <a:pt x="5172" y="3972"/>
                    <a:pt x="3640" y="2835"/>
                    <a:pt x="2301" y="2835"/>
                  </a:cubicBezTo>
                  <a:cubicBezTo>
                    <a:pt x="2149" y="2835"/>
                    <a:pt x="2000" y="2849"/>
                    <a:pt x="1853" y="2882"/>
                  </a:cubicBezTo>
                  <a:cubicBezTo>
                    <a:pt x="607" y="3161"/>
                    <a:pt x="246" y="4046"/>
                    <a:pt x="148" y="4587"/>
                  </a:cubicBezTo>
                  <a:cubicBezTo>
                    <a:pt x="1" y="5128"/>
                    <a:pt x="99" y="5734"/>
                    <a:pt x="542" y="6062"/>
                  </a:cubicBezTo>
                  <a:cubicBezTo>
                    <a:pt x="768" y="6232"/>
                    <a:pt x="1041" y="6310"/>
                    <a:pt x="1307" y="6310"/>
                  </a:cubicBezTo>
                  <a:cubicBezTo>
                    <a:pt x="1733" y="6310"/>
                    <a:pt x="2140" y="6110"/>
                    <a:pt x="2312" y="5767"/>
                  </a:cubicBezTo>
                  <a:cubicBezTo>
                    <a:pt x="2640" y="5226"/>
                    <a:pt x="2345" y="4521"/>
                    <a:pt x="1853" y="4390"/>
                  </a:cubicBezTo>
                  <a:cubicBezTo>
                    <a:pt x="1755" y="4351"/>
                    <a:pt x="1654" y="4332"/>
                    <a:pt x="1556" y="4332"/>
                  </a:cubicBezTo>
                  <a:cubicBezTo>
                    <a:pt x="1241" y="4332"/>
                    <a:pt x="949" y="4521"/>
                    <a:pt x="837" y="4832"/>
                  </a:cubicBezTo>
                  <a:cubicBezTo>
                    <a:pt x="787" y="4964"/>
                    <a:pt x="787" y="5095"/>
                    <a:pt x="804" y="5209"/>
                  </a:cubicBezTo>
                  <a:lnTo>
                    <a:pt x="804" y="5226"/>
                  </a:lnTo>
                  <a:cubicBezTo>
                    <a:pt x="820" y="5242"/>
                    <a:pt x="820" y="5259"/>
                    <a:pt x="820" y="5275"/>
                  </a:cubicBezTo>
                  <a:cubicBezTo>
                    <a:pt x="820" y="5275"/>
                    <a:pt x="820" y="5291"/>
                    <a:pt x="820" y="5291"/>
                  </a:cubicBezTo>
                  <a:cubicBezTo>
                    <a:pt x="894" y="5524"/>
                    <a:pt x="1113" y="5674"/>
                    <a:pt x="1335" y="5674"/>
                  </a:cubicBezTo>
                  <a:cubicBezTo>
                    <a:pt x="1411" y="5674"/>
                    <a:pt x="1487" y="5657"/>
                    <a:pt x="1558" y="5619"/>
                  </a:cubicBezTo>
                  <a:cubicBezTo>
                    <a:pt x="1904" y="5462"/>
                    <a:pt x="1797" y="4912"/>
                    <a:pt x="1469" y="4912"/>
                  </a:cubicBezTo>
                  <a:cubicBezTo>
                    <a:pt x="1455" y="4912"/>
                    <a:pt x="1441" y="4912"/>
                    <a:pt x="1427" y="4914"/>
                  </a:cubicBezTo>
                  <a:cubicBezTo>
                    <a:pt x="1050" y="4964"/>
                    <a:pt x="1099" y="5324"/>
                    <a:pt x="1050" y="5373"/>
                  </a:cubicBezTo>
                  <a:cubicBezTo>
                    <a:pt x="1036" y="5387"/>
                    <a:pt x="1021" y="5393"/>
                    <a:pt x="1006" y="5393"/>
                  </a:cubicBezTo>
                  <a:cubicBezTo>
                    <a:pt x="952" y="5393"/>
                    <a:pt x="899" y="5314"/>
                    <a:pt x="886" y="5275"/>
                  </a:cubicBezTo>
                  <a:cubicBezTo>
                    <a:pt x="820" y="5095"/>
                    <a:pt x="837" y="4882"/>
                    <a:pt x="919" y="4701"/>
                  </a:cubicBezTo>
                  <a:cubicBezTo>
                    <a:pt x="1072" y="4501"/>
                    <a:pt x="1311" y="4385"/>
                    <a:pt x="1554" y="4385"/>
                  </a:cubicBezTo>
                  <a:cubicBezTo>
                    <a:pt x="1649" y="4385"/>
                    <a:pt x="1745" y="4402"/>
                    <a:pt x="1836" y="4439"/>
                  </a:cubicBezTo>
                  <a:cubicBezTo>
                    <a:pt x="2295" y="4570"/>
                    <a:pt x="2541" y="5226"/>
                    <a:pt x="2230" y="5718"/>
                  </a:cubicBezTo>
                  <a:cubicBezTo>
                    <a:pt x="2071" y="6026"/>
                    <a:pt x="1694" y="6207"/>
                    <a:pt x="1310" y="6207"/>
                  </a:cubicBezTo>
                  <a:cubicBezTo>
                    <a:pt x="1060" y="6207"/>
                    <a:pt x="807" y="6131"/>
                    <a:pt x="607" y="5963"/>
                  </a:cubicBezTo>
                  <a:cubicBezTo>
                    <a:pt x="99" y="5554"/>
                    <a:pt x="99" y="4619"/>
                    <a:pt x="542" y="4046"/>
                  </a:cubicBezTo>
                  <a:cubicBezTo>
                    <a:pt x="887" y="3577"/>
                    <a:pt x="1464" y="3350"/>
                    <a:pt x="2078" y="3350"/>
                  </a:cubicBezTo>
                  <a:cubicBezTo>
                    <a:pt x="2280" y="3350"/>
                    <a:pt x="2486" y="3374"/>
                    <a:pt x="2689" y="3423"/>
                  </a:cubicBezTo>
                  <a:cubicBezTo>
                    <a:pt x="3492" y="3603"/>
                    <a:pt x="4328" y="3947"/>
                    <a:pt x="5197" y="4193"/>
                  </a:cubicBezTo>
                  <a:cubicBezTo>
                    <a:pt x="5523" y="4253"/>
                    <a:pt x="5856" y="4286"/>
                    <a:pt x="6185" y="4286"/>
                  </a:cubicBezTo>
                  <a:cubicBezTo>
                    <a:pt x="6765" y="4286"/>
                    <a:pt x="7334" y="4182"/>
                    <a:pt x="7836" y="3931"/>
                  </a:cubicBezTo>
                  <a:cubicBezTo>
                    <a:pt x="8606" y="3521"/>
                    <a:pt x="9065" y="2718"/>
                    <a:pt x="9032" y="1849"/>
                  </a:cubicBezTo>
                  <a:cubicBezTo>
                    <a:pt x="8988" y="653"/>
                    <a:pt x="7966" y="0"/>
                    <a:pt x="7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2"/>
            <p:cNvSpPr/>
            <p:nvPr/>
          </p:nvSpPr>
          <p:spPr>
            <a:xfrm>
              <a:off x="238125" y="3946675"/>
              <a:ext cx="77050" cy="154525"/>
            </a:xfrm>
            <a:custGeom>
              <a:rect b="b" l="l" r="r" t="t"/>
              <a:pathLst>
                <a:path extrusionOk="0" h="6181" w="3082">
                  <a:moveTo>
                    <a:pt x="0" y="1"/>
                  </a:moveTo>
                  <a:lnTo>
                    <a:pt x="0" y="6180"/>
                  </a:lnTo>
                  <a:cubicBezTo>
                    <a:pt x="0" y="6180"/>
                    <a:pt x="443" y="4804"/>
                    <a:pt x="803" y="4246"/>
                  </a:cubicBezTo>
                  <a:cubicBezTo>
                    <a:pt x="1082" y="3837"/>
                    <a:pt x="1049" y="3296"/>
                    <a:pt x="705" y="2951"/>
                  </a:cubicBezTo>
                  <a:cubicBezTo>
                    <a:pt x="475" y="2656"/>
                    <a:pt x="541" y="2329"/>
                    <a:pt x="705" y="2296"/>
                  </a:cubicBezTo>
                  <a:cubicBezTo>
                    <a:pt x="711" y="2295"/>
                    <a:pt x="717" y="2295"/>
                    <a:pt x="722" y="2295"/>
                  </a:cubicBezTo>
                  <a:cubicBezTo>
                    <a:pt x="873" y="2295"/>
                    <a:pt x="935" y="2498"/>
                    <a:pt x="951" y="2656"/>
                  </a:cubicBezTo>
                  <a:cubicBezTo>
                    <a:pt x="967" y="2804"/>
                    <a:pt x="885" y="3361"/>
                    <a:pt x="1721" y="3673"/>
                  </a:cubicBezTo>
                  <a:cubicBezTo>
                    <a:pt x="1859" y="3725"/>
                    <a:pt x="1989" y="3747"/>
                    <a:pt x="2110" y="3747"/>
                  </a:cubicBezTo>
                  <a:cubicBezTo>
                    <a:pt x="2707" y="3747"/>
                    <a:pt x="3082" y="3214"/>
                    <a:pt x="3082" y="3214"/>
                  </a:cubicBezTo>
                  <a:lnTo>
                    <a:pt x="3082" y="3214"/>
                  </a:lnTo>
                  <a:cubicBezTo>
                    <a:pt x="3055" y="3219"/>
                    <a:pt x="3030" y="3222"/>
                    <a:pt x="3005" y="3222"/>
                  </a:cubicBezTo>
                  <a:cubicBezTo>
                    <a:pt x="2736" y="3222"/>
                    <a:pt x="2554" y="2896"/>
                    <a:pt x="2524" y="2296"/>
                  </a:cubicBezTo>
                  <a:cubicBezTo>
                    <a:pt x="2491" y="1624"/>
                    <a:pt x="1901" y="1493"/>
                    <a:pt x="1033" y="1378"/>
                  </a:cubicBezTo>
                  <a:cubicBezTo>
                    <a:pt x="164" y="1263"/>
                    <a:pt x="82" y="362"/>
                    <a:pt x="82" y="362"/>
                  </a:cubicBezTo>
                  <a:cubicBezTo>
                    <a:pt x="66" y="230"/>
                    <a:pt x="33" y="116"/>
                    <a:pt x="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2"/>
            <p:cNvSpPr/>
            <p:nvPr/>
          </p:nvSpPr>
          <p:spPr>
            <a:xfrm>
              <a:off x="264350" y="3900300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30" y="185"/>
                    <a:pt x="444" y="134"/>
                    <a:pt x="658" y="134"/>
                  </a:cubicBezTo>
                  <a:cubicBezTo>
                    <a:pt x="962" y="134"/>
                    <a:pt x="1267" y="236"/>
                    <a:pt x="1623" y="495"/>
                  </a:cubicBezTo>
                  <a:cubicBezTo>
                    <a:pt x="2213" y="938"/>
                    <a:pt x="1852" y="1692"/>
                    <a:pt x="1754" y="2200"/>
                  </a:cubicBezTo>
                  <a:cubicBezTo>
                    <a:pt x="1656" y="2692"/>
                    <a:pt x="2377" y="2921"/>
                    <a:pt x="2737" y="3085"/>
                  </a:cubicBezTo>
                  <a:cubicBezTo>
                    <a:pt x="3098" y="3249"/>
                    <a:pt x="2901" y="3692"/>
                    <a:pt x="2901" y="3692"/>
                  </a:cubicBezTo>
                  <a:cubicBezTo>
                    <a:pt x="4245" y="2872"/>
                    <a:pt x="3393" y="1938"/>
                    <a:pt x="3164" y="1659"/>
                  </a:cubicBezTo>
                  <a:cubicBezTo>
                    <a:pt x="2973" y="1441"/>
                    <a:pt x="3088" y="1201"/>
                    <a:pt x="3273" y="1201"/>
                  </a:cubicBezTo>
                  <a:cubicBezTo>
                    <a:pt x="3311" y="1201"/>
                    <a:pt x="3351" y="1211"/>
                    <a:pt x="3393" y="1233"/>
                  </a:cubicBezTo>
                  <a:cubicBezTo>
                    <a:pt x="3655" y="1364"/>
                    <a:pt x="3278" y="1872"/>
                    <a:pt x="3950" y="2299"/>
                  </a:cubicBezTo>
                  <a:cubicBezTo>
                    <a:pt x="4120" y="2410"/>
                    <a:pt x="4279" y="2452"/>
                    <a:pt x="4422" y="2452"/>
                  </a:cubicBezTo>
                  <a:cubicBezTo>
                    <a:pt x="4846" y="2452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5" y="2086"/>
                    <a:pt x="5119" y="2086"/>
                    <a:pt x="5114" y="2086"/>
                  </a:cubicBezTo>
                  <a:cubicBezTo>
                    <a:pt x="4760" y="2086"/>
                    <a:pt x="4964" y="1575"/>
                    <a:pt x="4786" y="1413"/>
                  </a:cubicBezTo>
                  <a:cubicBezTo>
                    <a:pt x="4713" y="1350"/>
                    <a:pt x="4619" y="1321"/>
                    <a:pt x="4522" y="1321"/>
                  </a:cubicBezTo>
                  <a:cubicBezTo>
                    <a:pt x="4468" y="1321"/>
                    <a:pt x="4413" y="1330"/>
                    <a:pt x="4360" y="1348"/>
                  </a:cubicBezTo>
                  <a:cubicBezTo>
                    <a:pt x="4311" y="1359"/>
                    <a:pt x="4263" y="1364"/>
                    <a:pt x="4219" y="1364"/>
                  </a:cubicBezTo>
                  <a:cubicBezTo>
                    <a:pt x="4071" y="1364"/>
                    <a:pt x="3969" y="1305"/>
                    <a:pt x="4032" y="1217"/>
                  </a:cubicBezTo>
                  <a:cubicBezTo>
                    <a:pt x="4067" y="1170"/>
                    <a:pt x="4104" y="1152"/>
                    <a:pt x="4153" y="1152"/>
                  </a:cubicBezTo>
                  <a:cubicBezTo>
                    <a:pt x="4292" y="1152"/>
                    <a:pt x="4524" y="1295"/>
                    <a:pt x="5032" y="1331"/>
                  </a:cubicBezTo>
                  <a:cubicBezTo>
                    <a:pt x="5060" y="1333"/>
                    <a:pt x="5087" y="1334"/>
                    <a:pt x="5114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4" y="924"/>
                    <a:pt x="5523" y="1020"/>
                    <a:pt x="5041" y="1020"/>
                  </a:cubicBezTo>
                  <a:cubicBezTo>
                    <a:pt x="3868" y="1020"/>
                    <a:pt x="2683" y="45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2"/>
            <p:cNvSpPr/>
            <p:nvPr/>
          </p:nvSpPr>
          <p:spPr>
            <a:xfrm>
              <a:off x="306125" y="3808375"/>
              <a:ext cx="90200" cy="63350"/>
            </a:xfrm>
            <a:custGeom>
              <a:rect b="b" l="l" r="r" t="t"/>
              <a:pathLst>
                <a:path extrusionOk="0" h="2534" w="3608">
                  <a:moveTo>
                    <a:pt x="2521" y="1"/>
                  </a:moveTo>
                  <a:cubicBezTo>
                    <a:pt x="1931" y="1"/>
                    <a:pt x="1247" y="124"/>
                    <a:pt x="870" y="616"/>
                  </a:cubicBezTo>
                  <a:cubicBezTo>
                    <a:pt x="1" y="1763"/>
                    <a:pt x="525" y="2533"/>
                    <a:pt x="525" y="2533"/>
                  </a:cubicBezTo>
                  <a:cubicBezTo>
                    <a:pt x="525" y="2533"/>
                    <a:pt x="362" y="2173"/>
                    <a:pt x="1394" y="2156"/>
                  </a:cubicBezTo>
                  <a:cubicBezTo>
                    <a:pt x="2427" y="2156"/>
                    <a:pt x="2296" y="1501"/>
                    <a:pt x="2263" y="1271"/>
                  </a:cubicBezTo>
                  <a:cubicBezTo>
                    <a:pt x="2181" y="1025"/>
                    <a:pt x="2230" y="747"/>
                    <a:pt x="2410" y="550"/>
                  </a:cubicBezTo>
                  <a:cubicBezTo>
                    <a:pt x="2656" y="206"/>
                    <a:pt x="3607" y="124"/>
                    <a:pt x="3607" y="124"/>
                  </a:cubicBezTo>
                  <a:cubicBezTo>
                    <a:pt x="3607" y="124"/>
                    <a:pt x="3111" y="1"/>
                    <a:pt x="25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2"/>
            <p:cNvSpPr/>
            <p:nvPr/>
          </p:nvSpPr>
          <p:spPr>
            <a:xfrm>
              <a:off x="374975" y="3741375"/>
              <a:ext cx="56575" cy="67125"/>
            </a:xfrm>
            <a:custGeom>
              <a:rect b="b" l="l" r="r" t="t"/>
              <a:pathLst>
                <a:path extrusionOk="0" h="2685" w="2263">
                  <a:moveTo>
                    <a:pt x="1148" y="1"/>
                  </a:moveTo>
                  <a:cubicBezTo>
                    <a:pt x="1148" y="1"/>
                    <a:pt x="1345" y="542"/>
                    <a:pt x="1001" y="739"/>
                  </a:cubicBezTo>
                  <a:cubicBezTo>
                    <a:pt x="640" y="919"/>
                    <a:pt x="1" y="1345"/>
                    <a:pt x="263" y="2017"/>
                  </a:cubicBezTo>
                  <a:cubicBezTo>
                    <a:pt x="507" y="2684"/>
                    <a:pt x="1655" y="2431"/>
                    <a:pt x="2250" y="2603"/>
                  </a:cubicBezTo>
                  <a:lnTo>
                    <a:pt x="2250" y="2603"/>
                  </a:lnTo>
                  <a:cubicBezTo>
                    <a:pt x="2141" y="2555"/>
                    <a:pt x="1399" y="2112"/>
                    <a:pt x="1460" y="1443"/>
                  </a:cubicBezTo>
                  <a:cubicBezTo>
                    <a:pt x="1525" y="706"/>
                    <a:pt x="1443" y="181"/>
                    <a:pt x="1148" y="1"/>
                  </a:cubicBezTo>
                  <a:close/>
                  <a:moveTo>
                    <a:pt x="2250" y="2603"/>
                  </a:moveTo>
                  <a:lnTo>
                    <a:pt x="2250" y="2603"/>
                  </a:lnTo>
                  <a:cubicBezTo>
                    <a:pt x="2256" y="2606"/>
                    <a:pt x="2260" y="2608"/>
                    <a:pt x="2262" y="2608"/>
                  </a:cubicBezTo>
                  <a:cubicBezTo>
                    <a:pt x="2262" y="2608"/>
                    <a:pt x="2263" y="2607"/>
                    <a:pt x="2263" y="2607"/>
                  </a:cubicBezTo>
                  <a:cubicBezTo>
                    <a:pt x="2258" y="2606"/>
                    <a:pt x="2254" y="2604"/>
                    <a:pt x="2250" y="26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2"/>
            <p:cNvSpPr/>
            <p:nvPr/>
          </p:nvSpPr>
          <p:spPr>
            <a:xfrm>
              <a:off x="436450" y="3770900"/>
              <a:ext cx="79525" cy="107375"/>
            </a:xfrm>
            <a:custGeom>
              <a:rect b="b" l="l" r="r" t="t"/>
              <a:pathLst>
                <a:path extrusionOk="0" h="4295" w="3181">
                  <a:moveTo>
                    <a:pt x="377" y="0"/>
                  </a:moveTo>
                  <a:cubicBezTo>
                    <a:pt x="0" y="1328"/>
                    <a:pt x="541" y="1606"/>
                    <a:pt x="1099" y="2475"/>
                  </a:cubicBezTo>
                  <a:cubicBezTo>
                    <a:pt x="1640" y="3344"/>
                    <a:pt x="1049" y="4295"/>
                    <a:pt x="1049" y="4295"/>
                  </a:cubicBezTo>
                  <a:cubicBezTo>
                    <a:pt x="1443" y="4032"/>
                    <a:pt x="1787" y="3360"/>
                    <a:pt x="2475" y="2918"/>
                  </a:cubicBezTo>
                  <a:cubicBezTo>
                    <a:pt x="3180" y="2492"/>
                    <a:pt x="2885" y="1590"/>
                    <a:pt x="2885" y="1590"/>
                  </a:cubicBezTo>
                  <a:lnTo>
                    <a:pt x="2885" y="1590"/>
                  </a:lnTo>
                  <a:cubicBezTo>
                    <a:pt x="2846" y="1695"/>
                    <a:pt x="2744" y="1747"/>
                    <a:pt x="2578" y="1747"/>
                  </a:cubicBezTo>
                  <a:cubicBezTo>
                    <a:pt x="2537" y="1747"/>
                    <a:pt x="2492" y="1744"/>
                    <a:pt x="2443" y="1738"/>
                  </a:cubicBezTo>
                  <a:cubicBezTo>
                    <a:pt x="2412" y="1730"/>
                    <a:pt x="2381" y="1727"/>
                    <a:pt x="2352" y="1727"/>
                  </a:cubicBezTo>
                  <a:cubicBezTo>
                    <a:pt x="2117" y="1727"/>
                    <a:pt x="1946" y="1947"/>
                    <a:pt x="2033" y="2180"/>
                  </a:cubicBezTo>
                  <a:cubicBezTo>
                    <a:pt x="2088" y="2345"/>
                    <a:pt x="1958" y="2511"/>
                    <a:pt x="1798" y="2511"/>
                  </a:cubicBezTo>
                  <a:cubicBezTo>
                    <a:pt x="1768" y="2511"/>
                    <a:pt x="1737" y="2505"/>
                    <a:pt x="1705" y="2492"/>
                  </a:cubicBezTo>
                  <a:cubicBezTo>
                    <a:pt x="1558" y="2426"/>
                    <a:pt x="1558" y="2049"/>
                    <a:pt x="1771" y="1885"/>
                  </a:cubicBezTo>
                  <a:cubicBezTo>
                    <a:pt x="2000" y="1705"/>
                    <a:pt x="2131" y="1295"/>
                    <a:pt x="1951" y="689"/>
                  </a:cubicBezTo>
                  <a:cubicBezTo>
                    <a:pt x="1810" y="202"/>
                    <a:pt x="1330" y="96"/>
                    <a:pt x="1009" y="96"/>
                  </a:cubicBezTo>
                  <a:cubicBezTo>
                    <a:pt x="919" y="96"/>
                    <a:pt x="841" y="104"/>
                    <a:pt x="787" y="115"/>
                  </a:cubicBezTo>
                  <a:cubicBezTo>
                    <a:pt x="756" y="122"/>
                    <a:pt x="725" y="125"/>
                    <a:pt x="693" y="125"/>
                  </a:cubicBezTo>
                  <a:cubicBezTo>
                    <a:pt x="574" y="125"/>
                    <a:pt x="455" y="78"/>
                    <a:pt x="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2"/>
            <p:cNvSpPr/>
            <p:nvPr/>
          </p:nvSpPr>
          <p:spPr>
            <a:xfrm>
              <a:off x="418425" y="3612200"/>
              <a:ext cx="202450" cy="202550"/>
            </a:xfrm>
            <a:custGeom>
              <a:rect b="b" l="l" r="r" t="t"/>
              <a:pathLst>
                <a:path extrusionOk="0" h="8102" w="8098">
                  <a:moveTo>
                    <a:pt x="5716" y="1"/>
                  </a:moveTo>
                  <a:cubicBezTo>
                    <a:pt x="5207" y="1"/>
                    <a:pt x="4711" y="178"/>
                    <a:pt x="4409" y="562"/>
                  </a:cubicBezTo>
                  <a:cubicBezTo>
                    <a:pt x="4114" y="1005"/>
                    <a:pt x="4065" y="1562"/>
                    <a:pt x="4295" y="2037"/>
                  </a:cubicBezTo>
                  <a:cubicBezTo>
                    <a:pt x="4502" y="2444"/>
                    <a:pt x="4838" y="2591"/>
                    <a:pt x="5167" y="2591"/>
                  </a:cubicBezTo>
                  <a:cubicBezTo>
                    <a:pt x="5515" y="2591"/>
                    <a:pt x="5855" y="2427"/>
                    <a:pt x="6032" y="2234"/>
                  </a:cubicBezTo>
                  <a:cubicBezTo>
                    <a:pt x="6212" y="2037"/>
                    <a:pt x="6294" y="1759"/>
                    <a:pt x="6229" y="1496"/>
                  </a:cubicBezTo>
                  <a:cubicBezTo>
                    <a:pt x="6181" y="1168"/>
                    <a:pt x="5951" y="1028"/>
                    <a:pt x="5743" y="1028"/>
                  </a:cubicBezTo>
                  <a:cubicBezTo>
                    <a:pt x="5598" y="1028"/>
                    <a:pt x="5463" y="1096"/>
                    <a:pt x="5409" y="1218"/>
                  </a:cubicBezTo>
                  <a:cubicBezTo>
                    <a:pt x="5262" y="1496"/>
                    <a:pt x="5327" y="1841"/>
                    <a:pt x="5737" y="1906"/>
                  </a:cubicBezTo>
                  <a:cubicBezTo>
                    <a:pt x="6098" y="1972"/>
                    <a:pt x="5901" y="2398"/>
                    <a:pt x="5475" y="2513"/>
                  </a:cubicBezTo>
                  <a:cubicBezTo>
                    <a:pt x="5395" y="2533"/>
                    <a:pt x="5313" y="2543"/>
                    <a:pt x="5233" y="2543"/>
                  </a:cubicBezTo>
                  <a:cubicBezTo>
                    <a:pt x="4869" y="2543"/>
                    <a:pt x="4524" y="2340"/>
                    <a:pt x="4377" y="2004"/>
                  </a:cubicBezTo>
                  <a:cubicBezTo>
                    <a:pt x="4180" y="1562"/>
                    <a:pt x="4229" y="1037"/>
                    <a:pt x="4508" y="644"/>
                  </a:cubicBezTo>
                  <a:cubicBezTo>
                    <a:pt x="4781" y="302"/>
                    <a:pt x="5248" y="132"/>
                    <a:pt x="5718" y="132"/>
                  </a:cubicBezTo>
                  <a:cubicBezTo>
                    <a:pt x="5812" y="132"/>
                    <a:pt x="5907" y="139"/>
                    <a:pt x="5999" y="152"/>
                  </a:cubicBezTo>
                  <a:cubicBezTo>
                    <a:pt x="7212" y="300"/>
                    <a:pt x="7901" y="1988"/>
                    <a:pt x="7180" y="3152"/>
                  </a:cubicBezTo>
                  <a:cubicBezTo>
                    <a:pt x="6950" y="3512"/>
                    <a:pt x="6622" y="3807"/>
                    <a:pt x="6229" y="4004"/>
                  </a:cubicBezTo>
                  <a:cubicBezTo>
                    <a:pt x="5836" y="4168"/>
                    <a:pt x="5393" y="4246"/>
                    <a:pt x="4877" y="4246"/>
                  </a:cubicBezTo>
                  <a:cubicBezTo>
                    <a:pt x="4465" y="4246"/>
                    <a:pt x="4007" y="4197"/>
                    <a:pt x="3492" y="4103"/>
                  </a:cubicBezTo>
                  <a:cubicBezTo>
                    <a:pt x="3185" y="4041"/>
                    <a:pt x="2886" y="4011"/>
                    <a:pt x="2599" y="4011"/>
                  </a:cubicBezTo>
                  <a:cubicBezTo>
                    <a:pt x="1277" y="4011"/>
                    <a:pt x="239" y="4664"/>
                    <a:pt x="131" y="5971"/>
                  </a:cubicBezTo>
                  <a:cubicBezTo>
                    <a:pt x="0" y="7577"/>
                    <a:pt x="1033" y="8102"/>
                    <a:pt x="1033" y="8102"/>
                  </a:cubicBezTo>
                  <a:lnTo>
                    <a:pt x="1000" y="8069"/>
                  </a:lnTo>
                  <a:cubicBezTo>
                    <a:pt x="443" y="7414"/>
                    <a:pt x="590" y="6217"/>
                    <a:pt x="590" y="6217"/>
                  </a:cubicBezTo>
                  <a:cubicBezTo>
                    <a:pt x="689" y="5709"/>
                    <a:pt x="951" y="5234"/>
                    <a:pt x="1344" y="4906"/>
                  </a:cubicBezTo>
                  <a:cubicBezTo>
                    <a:pt x="1925" y="4465"/>
                    <a:pt x="2659" y="4379"/>
                    <a:pt x="3142" y="4379"/>
                  </a:cubicBezTo>
                  <a:cubicBezTo>
                    <a:pt x="3450" y="4379"/>
                    <a:pt x="3655" y="4414"/>
                    <a:pt x="3655" y="4414"/>
                  </a:cubicBezTo>
                  <a:cubicBezTo>
                    <a:pt x="3901" y="4447"/>
                    <a:pt x="4147" y="4463"/>
                    <a:pt x="4360" y="4463"/>
                  </a:cubicBezTo>
                  <a:cubicBezTo>
                    <a:pt x="4465" y="4470"/>
                    <a:pt x="4573" y="4473"/>
                    <a:pt x="4681" y="4473"/>
                  </a:cubicBezTo>
                  <a:cubicBezTo>
                    <a:pt x="5643" y="4473"/>
                    <a:pt x="6723" y="4191"/>
                    <a:pt x="7327" y="3234"/>
                  </a:cubicBezTo>
                  <a:cubicBezTo>
                    <a:pt x="8098" y="1988"/>
                    <a:pt x="7343" y="169"/>
                    <a:pt x="6016" y="21"/>
                  </a:cubicBezTo>
                  <a:cubicBezTo>
                    <a:pt x="5916" y="8"/>
                    <a:pt x="5816" y="1"/>
                    <a:pt x="57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2"/>
            <p:cNvSpPr/>
            <p:nvPr/>
          </p:nvSpPr>
          <p:spPr>
            <a:xfrm>
              <a:off x="443425" y="38139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2"/>
            <p:cNvSpPr/>
            <p:nvPr/>
          </p:nvSpPr>
          <p:spPr>
            <a:xfrm>
              <a:off x="471700" y="3728400"/>
              <a:ext cx="116800" cy="59725"/>
            </a:xfrm>
            <a:custGeom>
              <a:rect b="b" l="l" r="r" t="t"/>
              <a:pathLst>
                <a:path extrusionOk="0" h="2389" w="4672">
                  <a:moveTo>
                    <a:pt x="1092" y="0"/>
                  </a:moveTo>
                  <a:cubicBezTo>
                    <a:pt x="402" y="0"/>
                    <a:pt x="0" y="225"/>
                    <a:pt x="0" y="225"/>
                  </a:cubicBezTo>
                  <a:cubicBezTo>
                    <a:pt x="83" y="210"/>
                    <a:pt x="164" y="202"/>
                    <a:pt x="240" y="202"/>
                  </a:cubicBezTo>
                  <a:cubicBezTo>
                    <a:pt x="731" y="202"/>
                    <a:pt x="1050" y="513"/>
                    <a:pt x="951" y="995"/>
                  </a:cubicBezTo>
                  <a:cubicBezTo>
                    <a:pt x="820" y="1405"/>
                    <a:pt x="967" y="1864"/>
                    <a:pt x="1328" y="2126"/>
                  </a:cubicBezTo>
                  <a:cubicBezTo>
                    <a:pt x="1656" y="2389"/>
                    <a:pt x="2557" y="2389"/>
                    <a:pt x="2557" y="2389"/>
                  </a:cubicBezTo>
                  <a:cubicBezTo>
                    <a:pt x="2295" y="2241"/>
                    <a:pt x="2541" y="1880"/>
                    <a:pt x="2705" y="1438"/>
                  </a:cubicBezTo>
                  <a:cubicBezTo>
                    <a:pt x="2860" y="1033"/>
                    <a:pt x="2438" y="879"/>
                    <a:pt x="2242" y="879"/>
                  </a:cubicBezTo>
                  <a:cubicBezTo>
                    <a:pt x="2231" y="879"/>
                    <a:pt x="2222" y="880"/>
                    <a:pt x="2213" y="881"/>
                  </a:cubicBezTo>
                  <a:cubicBezTo>
                    <a:pt x="2109" y="890"/>
                    <a:pt x="2033" y="910"/>
                    <a:pt x="1962" y="910"/>
                  </a:cubicBezTo>
                  <a:cubicBezTo>
                    <a:pt x="1909" y="910"/>
                    <a:pt x="1859" y="899"/>
                    <a:pt x="1803" y="864"/>
                  </a:cubicBezTo>
                  <a:cubicBezTo>
                    <a:pt x="1697" y="785"/>
                    <a:pt x="1741" y="578"/>
                    <a:pt x="2011" y="578"/>
                  </a:cubicBezTo>
                  <a:cubicBezTo>
                    <a:pt x="2076" y="578"/>
                    <a:pt x="2154" y="590"/>
                    <a:pt x="2246" y="618"/>
                  </a:cubicBezTo>
                  <a:cubicBezTo>
                    <a:pt x="2721" y="766"/>
                    <a:pt x="2590" y="1225"/>
                    <a:pt x="3311" y="1372"/>
                  </a:cubicBezTo>
                  <a:cubicBezTo>
                    <a:pt x="3369" y="1384"/>
                    <a:pt x="3422" y="1389"/>
                    <a:pt x="3473" y="1389"/>
                  </a:cubicBezTo>
                  <a:cubicBezTo>
                    <a:pt x="4074" y="1389"/>
                    <a:pt x="4219" y="642"/>
                    <a:pt x="4295" y="536"/>
                  </a:cubicBezTo>
                  <a:cubicBezTo>
                    <a:pt x="4409" y="389"/>
                    <a:pt x="4540" y="274"/>
                    <a:pt x="4672" y="159"/>
                  </a:cubicBezTo>
                  <a:lnTo>
                    <a:pt x="4672" y="159"/>
                  </a:lnTo>
                  <a:cubicBezTo>
                    <a:pt x="4462" y="274"/>
                    <a:pt x="4087" y="393"/>
                    <a:pt x="3548" y="393"/>
                  </a:cubicBezTo>
                  <a:cubicBezTo>
                    <a:pt x="3160" y="393"/>
                    <a:pt x="2687" y="331"/>
                    <a:pt x="2131" y="159"/>
                  </a:cubicBezTo>
                  <a:cubicBezTo>
                    <a:pt x="1738" y="41"/>
                    <a:pt x="1388" y="0"/>
                    <a:pt x="10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2"/>
            <p:cNvSpPr/>
            <p:nvPr/>
          </p:nvSpPr>
          <p:spPr>
            <a:xfrm>
              <a:off x="479075" y="3619275"/>
              <a:ext cx="79925" cy="83700"/>
            </a:xfrm>
            <a:custGeom>
              <a:rect b="b" l="l" r="r" t="t"/>
              <a:pathLst>
                <a:path extrusionOk="0" h="3348" w="3197">
                  <a:moveTo>
                    <a:pt x="1934" y="0"/>
                  </a:moveTo>
                  <a:lnTo>
                    <a:pt x="1934" y="0"/>
                  </a:lnTo>
                  <a:cubicBezTo>
                    <a:pt x="1492" y="279"/>
                    <a:pt x="1426" y="722"/>
                    <a:pt x="705" y="1344"/>
                  </a:cubicBezTo>
                  <a:cubicBezTo>
                    <a:pt x="0" y="1967"/>
                    <a:pt x="197" y="2410"/>
                    <a:pt x="344" y="2672"/>
                  </a:cubicBezTo>
                  <a:cubicBezTo>
                    <a:pt x="443" y="2803"/>
                    <a:pt x="410" y="3000"/>
                    <a:pt x="279" y="3082"/>
                  </a:cubicBezTo>
                  <a:cubicBezTo>
                    <a:pt x="1377" y="2984"/>
                    <a:pt x="1229" y="2344"/>
                    <a:pt x="1164" y="2148"/>
                  </a:cubicBezTo>
                  <a:cubicBezTo>
                    <a:pt x="1098" y="1951"/>
                    <a:pt x="1131" y="1836"/>
                    <a:pt x="1229" y="1836"/>
                  </a:cubicBezTo>
                  <a:cubicBezTo>
                    <a:pt x="1344" y="1836"/>
                    <a:pt x="1328" y="2066"/>
                    <a:pt x="1328" y="2344"/>
                  </a:cubicBezTo>
                  <a:cubicBezTo>
                    <a:pt x="1311" y="2639"/>
                    <a:pt x="1262" y="3279"/>
                    <a:pt x="2098" y="3344"/>
                  </a:cubicBezTo>
                  <a:cubicBezTo>
                    <a:pt x="2130" y="3347"/>
                    <a:pt x="2160" y="3348"/>
                    <a:pt x="2190" y="3348"/>
                  </a:cubicBezTo>
                  <a:cubicBezTo>
                    <a:pt x="2968" y="3348"/>
                    <a:pt x="3196" y="2557"/>
                    <a:pt x="3196" y="2557"/>
                  </a:cubicBezTo>
                  <a:lnTo>
                    <a:pt x="3196" y="2557"/>
                  </a:lnTo>
                  <a:cubicBezTo>
                    <a:pt x="3075" y="2591"/>
                    <a:pt x="2929" y="2615"/>
                    <a:pt x="2773" y="2615"/>
                  </a:cubicBezTo>
                  <a:cubicBezTo>
                    <a:pt x="2321" y="2615"/>
                    <a:pt x="1789" y="2412"/>
                    <a:pt x="1557" y="1656"/>
                  </a:cubicBezTo>
                  <a:cubicBezTo>
                    <a:pt x="1361" y="1066"/>
                    <a:pt x="1508" y="427"/>
                    <a:pt x="19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2"/>
            <p:cNvSpPr/>
            <p:nvPr/>
          </p:nvSpPr>
          <p:spPr>
            <a:xfrm>
              <a:off x="593800" y="3499825"/>
              <a:ext cx="48375" cy="191600"/>
            </a:xfrm>
            <a:custGeom>
              <a:rect b="b" l="l" r="r" t="t"/>
              <a:pathLst>
                <a:path extrusionOk="0" h="7664" w="1935">
                  <a:moveTo>
                    <a:pt x="1300" y="1"/>
                  </a:moveTo>
                  <a:cubicBezTo>
                    <a:pt x="984" y="1"/>
                    <a:pt x="738" y="369"/>
                    <a:pt x="738" y="369"/>
                  </a:cubicBezTo>
                  <a:cubicBezTo>
                    <a:pt x="1" y="1500"/>
                    <a:pt x="837" y="3287"/>
                    <a:pt x="984" y="5172"/>
                  </a:cubicBezTo>
                  <a:cubicBezTo>
                    <a:pt x="1115" y="7040"/>
                    <a:pt x="476" y="7663"/>
                    <a:pt x="476" y="7663"/>
                  </a:cubicBezTo>
                  <a:cubicBezTo>
                    <a:pt x="1164" y="7122"/>
                    <a:pt x="1328" y="5352"/>
                    <a:pt x="1197" y="3992"/>
                  </a:cubicBezTo>
                  <a:cubicBezTo>
                    <a:pt x="1066" y="2631"/>
                    <a:pt x="1083" y="1353"/>
                    <a:pt x="1345" y="1090"/>
                  </a:cubicBezTo>
                  <a:cubicBezTo>
                    <a:pt x="1607" y="828"/>
                    <a:pt x="1935" y="271"/>
                    <a:pt x="1509" y="58"/>
                  </a:cubicBezTo>
                  <a:cubicBezTo>
                    <a:pt x="1437" y="18"/>
                    <a:pt x="1367" y="1"/>
                    <a:pt x="13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2"/>
            <p:cNvSpPr/>
            <p:nvPr/>
          </p:nvSpPr>
          <p:spPr>
            <a:xfrm>
              <a:off x="548325" y="3474500"/>
              <a:ext cx="213525" cy="254625"/>
            </a:xfrm>
            <a:custGeom>
              <a:rect b="b" l="l" r="r" t="t"/>
              <a:pathLst>
                <a:path extrusionOk="0" h="10185" w="8541">
                  <a:moveTo>
                    <a:pt x="6282" y="0"/>
                  </a:moveTo>
                  <a:cubicBezTo>
                    <a:pt x="6080" y="0"/>
                    <a:pt x="5875" y="23"/>
                    <a:pt x="5672" y="71"/>
                  </a:cubicBezTo>
                  <a:cubicBezTo>
                    <a:pt x="4491" y="317"/>
                    <a:pt x="3721" y="1579"/>
                    <a:pt x="3508" y="2841"/>
                  </a:cubicBezTo>
                  <a:cubicBezTo>
                    <a:pt x="3246" y="4136"/>
                    <a:pt x="3508" y="5382"/>
                    <a:pt x="3459" y="6480"/>
                  </a:cubicBezTo>
                  <a:cubicBezTo>
                    <a:pt x="3508" y="7463"/>
                    <a:pt x="3147" y="8430"/>
                    <a:pt x="2443" y="9135"/>
                  </a:cubicBezTo>
                  <a:cubicBezTo>
                    <a:pt x="1770" y="9758"/>
                    <a:pt x="918" y="10119"/>
                    <a:pt x="0" y="10184"/>
                  </a:cubicBezTo>
                  <a:cubicBezTo>
                    <a:pt x="918" y="10151"/>
                    <a:pt x="1803" y="9807"/>
                    <a:pt x="2492" y="9201"/>
                  </a:cubicBezTo>
                  <a:cubicBezTo>
                    <a:pt x="3229" y="8496"/>
                    <a:pt x="3639" y="7512"/>
                    <a:pt x="3590" y="6480"/>
                  </a:cubicBezTo>
                  <a:cubicBezTo>
                    <a:pt x="3656" y="5365"/>
                    <a:pt x="3410" y="4119"/>
                    <a:pt x="3656" y="2874"/>
                  </a:cubicBezTo>
                  <a:cubicBezTo>
                    <a:pt x="3901" y="1628"/>
                    <a:pt x="4606" y="464"/>
                    <a:pt x="5704" y="218"/>
                  </a:cubicBezTo>
                  <a:cubicBezTo>
                    <a:pt x="5836" y="186"/>
                    <a:pt x="5967" y="153"/>
                    <a:pt x="6098" y="136"/>
                  </a:cubicBezTo>
                  <a:cubicBezTo>
                    <a:pt x="6122" y="135"/>
                    <a:pt x="6147" y="135"/>
                    <a:pt x="6172" y="135"/>
                  </a:cubicBezTo>
                  <a:cubicBezTo>
                    <a:pt x="6589" y="135"/>
                    <a:pt x="7003" y="266"/>
                    <a:pt x="7344" y="513"/>
                  </a:cubicBezTo>
                  <a:cubicBezTo>
                    <a:pt x="8048" y="1087"/>
                    <a:pt x="7966" y="2316"/>
                    <a:pt x="7540" y="2710"/>
                  </a:cubicBezTo>
                  <a:cubicBezTo>
                    <a:pt x="7341" y="2888"/>
                    <a:pt x="7117" y="2961"/>
                    <a:pt x="6918" y="2961"/>
                  </a:cubicBezTo>
                  <a:cubicBezTo>
                    <a:pt x="6658" y="2961"/>
                    <a:pt x="6441" y="2837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11" y="2666"/>
                    <a:pt x="6464" y="2666"/>
                  </a:cubicBezTo>
                  <a:cubicBezTo>
                    <a:pt x="6602" y="2666"/>
                    <a:pt x="6863" y="2631"/>
                    <a:pt x="6934" y="2382"/>
                  </a:cubicBezTo>
                  <a:cubicBezTo>
                    <a:pt x="7065" y="2071"/>
                    <a:pt x="6868" y="1726"/>
                    <a:pt x="6540" y="1661"/>
                  </a:cubicBezTo>
                  <a:cubicBezTo>
                    <a:pt x="6485" y="1645"/>
                    <a:pt x="6429" y="1637"/>
                    <a:pt x="6376" y="1637"/>
                  </a:cubicBezTo>
                  <a:cubicBezTo>
                    <a:pt x="5987" y="1637"/>
                    <a:pt x="5677" y="2028"/>
                    <a:pt x="5836" y="2431"/>
                  </a:cubicBezTo>
                  <a:cubicBezTo>
                    <a:pt x="5925" y="2811"/>
                    <a:pt x="6440" y="3107"/>
                    <a:pt x="6982" y="3107"/>
                  </a:cubicBezTo>
                  <a:cubicBezTo>
                    <a:pt x="7236" y="3107"/>
                    <a:pt x="7496" y="3042"/>
                    <a:pt x="7721" y="2890"/>
                  </a:cubicBezTo>
                  <a:cubicBezTo>
                    <a:pt x="8130" y="2677"/>
                    <a:pt x="8540" y="1972"/>
                    <a:pt x="8245" y="1169"/>
                  </a:cubicBezTo>
                  <a:cubicBezTo>
                    <a:pt x="8017" y="459"/>
                    <a:pt x="7186" y="0"/>
                    <a:pt x="62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2"/>
            <p:cNvSpPr/>
            <p:nvPr/>
          </p:nvSpPr>
          <p:spPr>
            <a:xfrm>
              <a:off x="649525" y="3510075"/>
              <a:ext cx="62725" cy="52750"/>
            </a:xfrm>
            <a:custGeom>
              <a:rect b="b" l="l" r="r" t="t"/>
              <a:pathLst>
                <a:path extrusionOk="0" h="2110" w="2509">
                  <a:moveTo>
                    <a:pt x="690" y="1"/>
                  </a:moveTo>
                  <a:cubicBezTo>
                    <a:pt x="623" y="1"/>
                    <a:pt x="551" y="8"/>
                    <a:pt x="476" y="25"/>
                  </a:cubicBezTo>
                  <a:cubicBezTo>
                    <a:pt x="607" y="107"/>
                    <a:pt x="624" y="271"/>
                    <a:pt x="542" y="385"/>
                  </a:cubicBezTo>
                  <a:cubicBezTo>
                    <a:pt x="394" y="615"/>
                    <a:pt x="1" y="1320"/>
                    <a:pt x="558" y="1860"/>
                  </a:cubicBezTo>
                  <a:cubicBezTo>
                    <a:pt x="738" y="2045"/>
                    <a:pt x="991" y="2109"/>
                    <a:pt x="1257" y="2109"/>
                  </a:cubicBezTo>
                  <a:cubicBezTo>
                    <a:pt x="1792" y="2109"/>
                    <a:pt x="2377" y="1850"/>
                    <a:pt x="2509" y="1795"/>
                  </a:cubicBezTo>
                  <a:lnTo>
                    <a:pt x="2509" y="1795"/>
                  </a:lnTo>
                  <a:cubicBezTo>
                    <a:pt x="2509" y="1795"/>
                    <a:pt x="2476" y="1799"/>
                    <a:pt x="2424" y="1799"/>
                  </a:cubicBezTo>
                  <a:cubicBezTo>
                    <a:pt x="2208" y="1799"/>
                    <a:pt x="1653" y="1735"/>
                    <a:pt x="1574" y="1090"/>
                  </a:cubicBezTo>
                  <a:cubicBezTo>
                    <a:pt x="1474" y="400"/>
                    <a:pt x="1172" y="1"/>
                    <a:pt x="69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2"/>
            <p:cNvSpPr/>
            <p:nvPr/>
          </p:nvSpPr>
          <p:spPr>
            <a:xfrm>
              <a:off x="652400" y="3513550"/>
              <a:ext cx="120925" cy="136900"/>
            </a:xfrm>
            <a:custGeom>
              <a:rect b="b" l="l" r="r" t="t"/>
              <a:pathLst>
                <a:path extrusionOk="0" h="5476" w="4837">
                  <a:moveTo>
                    <a:pt x="4361" y="0"/>
                  </a:moveTo>
                  <a:lnTo>
                    <a:pt x="4361" y="0"/>
                  </a:lnTo>
                  <a:cubicBezTo>
                    <a:pt x="4492" y="558"/>
                    <a:pt x="4279" y="1148"/>
                    <a:pt x="3803" y="1492"/>
                  </a:cubicBezTo>
                  <a:cubicBezTo>
                    <a:pt x="3017" y="2049"/>
                    <a:pt x="1902" y="1771"/>
                    <a:pt x="1001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312" y="5278"/>
                    <a:pt x="492" y="4934"/>
                    <a:pt x="460" y="4574"/>
                  </a:cubicBezTo>
                  <a:cubicBezTo>
                    <a:pt x="460" y="3931"/>
                    <a:pt x="531" y="3202"/>
                    <a:pt x="727" y="3202"/>
                  </a:cubicBezTo>
                  <a:cubicBezTo>
                    <a:pt x="741" y="3202"/>
                    <a:pt x="756" y="3206"/>
                    <a:pt x="771" y="3213"/>
                  </a:cubicBezTo>
                  <a:cubicBezTo>
                    <a:pt x="1001" y="3311"/>
                    <a:pt x="804" y="3574"/>
                    <a:pt x="722" y="3721"/>
                  </a:cubicBezTo>
                  <a:cubicBezTo>
                    <a:pt x="640" y="3869"/>
                    <a:pt x="476" y="4541"/>
                    <a:pt x="1197" y="4951"/>
                  </a:cubicBezTo>
                  <a:cubicBezTo>
                    <a:pt x="1197" y="4951"/>
                    <a:pt x="951" y="4426"/>
                    <a:pt x="1361" y="4147"/>
                  </a:cubicBezTo>
                  <a:cubicBezTo>
                    <a:pt x="1755" y="3869"/>
                    <a:pt x="2017" y="3705"/>
                    <a:pt x="1968" y="3115"/>
                  </a:cubicBezTo>
                  <a:cubicBezTo>
                    <a:pt x="1924" y="2611"/>
                    <a:pt x="2260" y="2170"/>
                    <a:pt x="2498" y="2170"/>
                  </a:cubicBezTo>
                  <a:cubicBezTo>
                    <a:pt x="2531" y="2170"/>
                    <a:pt x="2562" y="2179"/>
                    <a:pt x="2590" y="2197"/>
                  </a:cubicBezTo>
                  <a:cubicBezTo>
                    <a:pt x="2804" y="2344"/>
                    <a:pt x="2541" y="2557"/>
                    <a:pt x="2427" y="2607"/>
                  </a:cubicBezTo>
                  <a:cubicBezTo>
                    <a:pt x="2230" y="2721"/>
                    <a:pt x="2197" y="2984"/>
                    <a:pt x="2361" y="3148"/>
                  </a:cubicBezTo>
                  <a:cubicBezTo>
                    <a:pt x="2558" y="3393"/>
                    <a:pt x="2492" y="3705"/>
                    <a:pt x="2230" y="3787"/>
                  </a:cubicBezTo>
                  <a:cubicBezTo>
                    <a:pt x="2230" y="3787"/>
                    <a:pt x="2287" y="3794"/>
                    <a:pt x="2383" y="3794"/>
                  </a:cubicBezTo>
                  <a:cubicBezTo>
                    <a:pt x="2708" y="3794"/>
                    <a:pt x="3474" y="3716"/>
                    <a:pt x="3967" y="3033"/>
                  </a:cubicBezTo>
                  <a:cubicBezTo>
                    <a:pt x="4590" y="2148"/>
                    <a:pt x="4836" y="820"/>
                    <a:pt x="4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2"/>
            <p:cNvSpPr/>
            <p:nvPr/>
          </p:nvSpPr>
          <p:spPr>
            <a:xfrm>
              <a:off x="739675" y="3475325"/>
              <a:ext cx="73800" cy="48825"/>
            </a:xfrm>
            <a:custGeom>
              <a:rect b="b" l="l" r="r" t="t"/>
              <a:pathLst>
                <a:path extrusionOk="0" h="1953" w="2952">
                  <a:moveTo>
                    <a:pt x="922" y="1"/>
                  </a:moveTo>
                  <a:cubicBezTo>
                    <a:pt x="658" y="1"/>
                    <a:pt x="353" y="27"/>
                    <a:pt x="1" y="87"/>
                  </a:cubicBezTo>
                  <a:cubicBezTo>
                    <a:pt x="411" y="136"/>
                    <a:pt x="755" y="415"/>
                    <a:pt x="903" y="792"/>
                  </a:cubicBezTo>
                  <a:cubicBezTo>
                    <a:pt x="1108" y="1307"/>
                    <a:pt x="1476" y="1953"/>
                    <a:pt x="2235" y="1953"/>
                  </a:cubicBezTo>
                  <a:cubicBezTo>
                    <a:pt x="2443" y="1953"/>
                    <a:pt x="2680" y="1904"/>
                    <a:pt x="2951" y="1792"/>
                  </a:cubicBezTo>
                  <a:cubicBezTo>
                    <a:pt x="2788" y="1726"/>
                    <a:pt x="2656" y="1562"/>
                    <a:pt x="2656" y="1365"/>
                  </a:cubicBezTo>
                  <a:cubicBezTo>
                    <a:pt x="2656" y="1082"/>
                    <a:pt x="2620" y="1"/>
                    <a:pt x="9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2"/>
            <p:cNvSpPr/>
            <p:nvPr/>
          </p:nvSpPr>
          <p:spPr>
            <a:xfrm>
              <a:off x="806075" y="3474675"/>
              <a:ext cx="36075" cy="28450"/>
            </a:xfrm>
            <a:custGeom>
              <a:rect b="b" l="l" r="r" t="t"/>
              <a:pathLst>
                <a:path extrusionOk="0" h="1138" w="1443">
                  <a:moveTo>
                    <a:pt x="968" y="0"/>
                  </a:moveTo>
                  <a:cubicBezTo>
                    <a:pt x="791" y="0"/>
                    <a:pt x="636" y="133"/>
                    <a:pt x="623" y="326"/>
                  </a:cubicBezTo>
                  <a:cubicBezTo>
                    <a:pt x="623" y="485"/>
                    <a:pt x="749" y="589"/>
                    <a:pt x="881" y="589"/>
                  </a:cubicBezTo>
                  <a:cubicBezTo>
                    <a:pt x="939" y="589"/>
                    <a:pt x="999" y="568"/>
                    <a:pt x="1049" y="523"/>
                  </a:cubicBezTo>
                  <a:cubicBezTo>
                    <a:pt x="1049" y="523"/>
                    <a:pt x="1164" y="359"/>
                    <a:pt x="1049" y="293"/>
                  </a:cubicBezTo>
                  <a:cubicBezTo>
                    <a:pt x="1021" y="277"/>
                    <a:pt x="995" y="270"/>
                    <a:pt x="973" y="270"/>
                  </a:cubicBezTo>
                  <a:cubicBezTo>
                    <a:pt x="907" y="270"/>
                    <a:pt x="873" y="334"/>
                    <a:pt x="886" y="408"/>
                  </a:cubicBezTo>
                  <a:cubicBezTo>
                    <a:pt x="896" y="440"/>
                    <a:pt x="881" y="454"/>
                    <a:pt x="857" y="454"/>
                  </a:cubicBezTo>
                  <a:cubicBezTo>
                    <a:pt x="805" y="454"/>
                    <a:pt x="710" y="388"/>
                    <a:pt x="722" y="277"/>
                  </a:cubicBezTo>
                  <a:cubicBezTo>
                    <a:pt x="745" y="158"/>
                    <a:pt x="855" y="74"/>
                    <a:pt x="976" y="74"/>
                  </a:cubicBezTo>
                  <a:cubicBezTo>
                    <a:pt x="1022" y="74"/>
                    <a:pt x="1070" y="86"/>
                    <a:pt x="1115" y="113"/>
                  </a:cubicBezTo>
                  <a:cubicBezTo>
                    <a:pt x="1377" y="260"/>
                    <a:pt x="1312" y="834"/>
                    <a:pt x="722" y="900"/>
                  </a:cubicBezTo>
                  <a:cubicBezTo>
                    <a:pt x="708" y="901"/>
                    <a:pt x="694" y="902"/>
                    <a:pt x="680" y="902"/>
                  </a:cubicBezTo>
                  <a:cubicBezTo>
                    <a:pt x="320" y="902"/>
                    <a:pt x="0" y="506"/>
                    <a:pt x="0" y="506"/>
                  </a:cubicBezTo>
                  <a:lnTo>
                    <a:pt x="0" y="506"/>
                  </a:lnTo>
                  <a:cubicBezTo>
                    <a:pt x="0" y="703"/>
                    <a:pt x="66" y="883"/>
                    <a:pt x="213" y="1014"/>
                  </a:cubicBezTo>
                  <a:cubicBezTo>
                    <a:pt x="333" y="1094"/>
                    <a:pt x="470" y="1137"/>
                    <a:pt x="607" y="1137"/>
                  </a:cubicBezTo>
                  <a:cubicBezTo>
                    <a:pt x="696" y="1137"/>
                    <a:pt x="785" y="1119"/>
                    <a:pt x="869" y="1080"/>
                  </a:cubicBezTo>
                  <a:cubicBezTo>
                    <a:pt x="1082" y="1031"/>
                    <a:pt x="1263" y="867"/>
                    <a:pt x="1344" y="670"/>
                  </a:cubicBezTo>
                  <a:cubicBezTo>
                    <a:pt x="1443" y="424"/>
                    <a:pt x="1344" y="146"/>
                    <a:pt x="1115" y="31"/>
                  </a:cubicBezTo>
                  <a:cubicBezTo>
                    <a:pt x="1066" y="10"/>
                    <a:pt x="1016" y="0"/>
                    <a:pt x="9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2"/>
            <p:cNvSpPr/>
            <p:nvPr/>
          </p:nvSpPr>
          <p:spPr>
            <a:xfrm>
              <a:off x="238125" y="3656125"/>
              <a:ext cx="100400" cy="218525"/>
            </a:xfrm>
            <a:custGeom>
              <a:rect b="b" l="l" r="r" t="t"/>
              <a:pathLst>
                <a:path extrusionOk="0" h="8741" w="4016">
                  <a:moveTo>
                    <a:pt x="2088" y="0"/>
                  </a:moveTo>
                  <a:cubicBezTo>
                    <a:pt x="1563" y="0"/>
                    <a:pt x="1053" y="245"/>
                    <a:pt x="738" y="674"/>
                  </a:cubicBezTo>
                  <a:cubicBezTo>
                    <a:pt x="377" y="1182"/>
                    <a:pt x="328" y="1821"/>
                    <a:pt x="590" y="2362"/>
                  </a:cubicBezTo>
                  <a:cubicBezTo>
                    <a:pt x="835" y="2771"/>
                    <a:pt x="1272" y="3005"/>
                    <a:pt x="1722" y="3005"/>
                  </a:cubicBezTo>
                  <a:cubicBezTo>
                    <a:pt x="1904" y="3005"/>
                    <a:pt x="2088" y="2967"/>
                    <a:pt x="2262" y="2886"/>
                  </a:cubicBezTo>
                  <a:cubicBezTo>
                    <a:pt x="2950" y="2706"/>
                    <a:pt x="3098" y="1772"/>
                    <a:pt x="2491" y="1395"/>
                  </a:cubicBezTo>
                  <a:cubicBezTo>
                    <a:pt x="2407" y="1349"/>
                    <a:pt x="2321" y="1329"/>
                    <a:pt x="2238" y="1329"/>
                  </a:cubicBezTo>
                  <a:cubicBezTo>
                    <a:pt x="1901" y="1329"/>
                    <a:pt x="1619" y="1663"/>
                    <a:pt x="1737" y="2018"/>
                  </a:cubicBezTo>
                  <a:cubicBezTo>
                    <a:pt x="1875" y="2307"/>
                    <a:pt x="2198" y="2330"/>
                    <a:pt x="2327" y="2330"/>
                  </a:cubicBezTo>
                  <a:cubicBezTo>
                    <a:pt x="2351" y="2330"/>
                    <a:pt x="2369" y="2329"/>
                    <a:pt x="2377" y="2329"/>
                  </a:cubicBezTo>
                  <a:cubicBezTo>
                    <a:pt x="2442" y="2329"/>
                    <a:pt x="2442" y="2362"/>
                    <a:pt x="2442" y="2362"/>
                  </a:cubicBezTo>
                  <a:cubicBezTo>
                    <a:pt x="2500" y="2549"/>
                    <a:pt x="2253" y="2838"/>
                    <a:pt x="1803" y="2838"/>
                  </a:cubicBezTo>
                  <a:cubicBezTo>
                    <a:pt x="1741" y="2838"/>
                    <a:pt x="1675" y="2833"/>
                    <a:pt x="1606" y="2821"/>
                  </a:cubicBezTo>
                  <a:cubicBezTo>
                    <a:pt x="1410" y="2788"/>
                    <a:pt x="1229" y="2706"/>
                    <a:pt x="1098" y="2559"/>
                  </a:cubicBezTo>
                  <a:cubicBezTo>
                    <a:pt x="410" y="1903"/>
                    <a:pt x="738" y="526"/>
                    <a:pt x="1754" y="264"/>
                  </a:cubicBezTo>
                  <a:cubicBezTo>
                    <a:pt x="1901" y="223"/>
                    <a:pt x="2049" y="202"/>
                    <a:pt x="2196" y="202"/>
                  </a:cubicBezTo>
                  <a:cubicBezTo>
                    <a:pt x="2344" y="202"/>
                    <a:pt x="2491" y="223"/>
                    <a:pt x="2639" y="264"/>
                  </a:cubicBezTo>
                  <a:cubicBezTo>
                    <a:pt x="2836" y="329"/>
                    <a:pt x="3016" y="411"/>
                    <a:pt x="3164" y="526"/>
                  </a:cubicBezTo>
                  <a:cubicBezTo>
                    <a:pt x="3524" y="821"/>
                    <a:pt x="3737" y="1231"/>
                    <a:pt x="3754" y="1690"/>
                  </a:cubicBezTo>
                  <a:cubicBezTo>
                    <a:pt x="3819" y="2427"/>
                    <a:pt x="3442" y="3165"/>
                    <a:pt x="2868" y="3690"/>
                  </a:cubicBezTo>
                  <a:cubicBezTo>
                    <a:pt x="2295" y="4230"/>
                    <a:pt x="1541" y="4526"/>
                    <a:pt x="983" y="5066"/>
                  </a:cubicBezTo>
                  <a:cubicBezTo>
                    <a:pt x="410" y="5575"/>
                    <a:pt x="66" y="6279"/>
                    <a:pt x="16" y="7033"/>
                  </a:cubicBezTo>
                  <a:cubicBezTo>
                    <a:pt x="0" y="7755"/>
                    <a:pt x="393" y="8492"/>
                    <a:pt x="1033" y="8673"/>
                  </a:cubicBezTo>
                  <a:cubicBezTo>
                    <a:pt x="1167" y="8719"/>
                    <a:pt x="1306" y="8740"/>
                    <a:pt x="1442" y="8740"/>
                  </a:cubicBezTo>
                  <a:cubicBezTo>
                    <a:pt x="1935" y="8740"/>
                    <a:pt x="2396" y="8457"/>
                    <a:pt x="2524" y="8033"/>
                  </a:cubicBezTo>
                  <a:cubicBezTo>
                    <a:pt x="2721" y="7558"/>
                    <a:pt x="2508" y="7001"/>
                    <a:pt x="2049" y="6788"/>
                  </a:cubicBezTo>
                  <a:cubicBezTo>
                    <a:pt x="1951" y="6722"/>
                    <a:pt x="1836" y="6706"/>
                    <a:pt x="1705" y="6706"/>
                  </a:cubicBezTo>
                  <a:cubicBezTo>
                    <a:pt x="1661" y="6698"/>
                    <a:pt x="1618" y="6694"/>
                    <a:pt x="1576" y="6694"/>
                  </a:cubicBezTo>
                  <a:cubicBezTo>
                    <a:pt x="1248" y="6694"/>
                    <a:pt x="954" y="6911"/>
                    <a:pt x="852" y="7230"/>
                  </a:cubicBezTo>
                  <a:cubicBezTo>
                    <a:pt x="722" y="7724"/>
                    <a:pt x="1004" y="7991"/>
                    <a:pt x="1314" y="7991"/>
                  </a:cubicBezTo>
                  <a:cubicBezTo>
                    <a:pt x="1396" y="7991"/>
                    <a:pt x="1479" y="7972"/>
                    <a:pt x="1557" y="7935"/>
                  </a:cubicBezTo>
                  <a:cubicBezTo>
                    <a:pt x="1869" y="7771"/>
                    <a:pt x="1934" y="7361"/>
                    <a:pt x="1688" y="7115"/>
                  </a:cubicBezTo>
                  <a:cubicBezTo>
                    <a:pt x="1602" y="7048"/>
                    <a:pt x="1499" y="7015"/>
                    <a:pt x="1396" y="7015"/>
                  </a:cubicBezTo>
                  <a:cubicBezTo>
                    <a:pt x="1322" y="7015"/>
                    <a:pt x="1248" y="7032"/>
                    <a:pt x="1180" y="7066"/>
                  </a:cubicBezTo>
                  <a:cubicBezTo>
                    <a:pt x="1161" y="7078"/>
                    <a:pt x="1148" y="7082"/>
                    <a:pt x="1140" y="7082"/>
                  </a:cubicBezTo>
                  <a:cubicBezTo>
                    <a:pt x="1112" y="7082"/>
                    <a:pt x="1131" y="7033"/>
                    <a:pt x="1131" y="7033"/>
                  </a:cubicBezTo>
                  <a:cubicBezTo>
                    <a:pt x="1229" y="6812"/>
                    <a:pt x="1521" y="6784"/>
                    <a:pt x="1661" y="6784"/>
                  </a:cubicBezTo>
                  <a:cubicBezTo>
                    <a:pt x="1708" y="6784"/>
                    <a:pt x="1737" y="6788"/>
                    <a:pt x="1737" y="6788"/>
                  </a:cubicBezTo>
                  <a:cubicBezTo>
                    <a:pt x="1836" y="6788"/>
                    <a:pt x="1934" y="6804"/>
                    <a:pt x="2016" y="6837"/>
                  </a:cubicBezTo>
                  <a:cubicBezTo>
                    <a:pt x="2459" y="7033"/>
                    <a:pt x="2672" y="7558"/>
                    <a:pt x="2459" y="8000"/>
                  </a:cubicBezTo>
                  <a:cubicBezTo>
                    <a:pt x="2331" y="8384"/>
                    <a:pt x="1924" y="8638"/>
                    <a:pt x="1471" y="8638"/>
                  </a:cubicBezTo>
                  <a:cubicBezTo>
                    <a:pt x="1343" y="8638"/>
                    <a:pt x="1212" y="8618"/>
                    <a:pt x="1082" y="8574"/>
                  </a:cubicBezTo>
                  <a:cubicBezTo>
                    <a:pt x="508" y="8394"/>
                    <a:pt x="164" y="7722"/>
                    <a:pt x="180" y="7050"/>
                  </a:cubicBezTo>
                  <a:cubicBezTo>
                    <a:pt x="246" y="6345"/>
                    <a:pt x="574" y="5689"/>
                    <a:pt x="1115" y="5214"/>
                  </a:cubicBezTo>
                  <a:cubicBezTo>
                    <a:pt x="1639" y="4706"/>
                    <a:pt x="2410" y="4427"/>
                    <a:pt x="3000" y="3837"/>
                  </a:cubicBezTo>
                  <a:cubicBezTo>
                    <a:pt x="3590" y="3280"/>
                    <a:pt x="4016" y="2493"/>
                    <a:pt x="3934" y="1690"/>
                  </a:cubicBezTo>
                  <a:cubicBezTo>
                    <a:pt x="3868" y="919"/>
                    <a:pt x="3327" y="264"/>
                    <a:pt x="2557" y="67"/>
                  </a:cubicBezTo>
                  <a:cubicBezTo>
                    <a:pt x="2402" y="22"/>
                    <a:pt x="2244" y="0"/>
                    <a:pt x="20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2"/>
            <p:cNvSpPr/>
            <p:nvPr/>
          </p:nvSpPr>
          <p:spPr>
            <a:xfrm>
              <a:off x="240150" y="3738925"/>
              <a:ext cx="43075" cy="60275"/>
            </a:xfrm>
            <a:custGeom>
              <a:rect b="b" l="l" r="r" t="t"/>
              <a:pathLst>
                <a:path extrusionOk="0" h="2411" w="1723">
                  <a:moveTo>
                    <a:pt x="1509" y="1"/>
                  </a:moveTo>
                  <a:cubicBezTo>
                    <a:pt x="1509" y="1"/>
                    <a:pt x="1378" y="66"/>
                    <a:pt x="1361" y="148"/>
                  </a:cubicBezTo>
                  <a:cubicBezTo>
                    <a:pt x="1329" y="246"/>
                    <a:pt x="1230" y="328"/>
                    <a:pt x="1034" y="328"/>
                  </a:cubicBezTo>
                  <a:cubicBezTo>
                    <a:pt x="837" y="328"/>
                    <a:pt x="1" y="394"/>
                    <a:pt x="50" y="2410"/>
                  </a:cubicBezTo>
                  <a:cubicBezTo>
                    <a:pt x="50" y="2410"/>
                    <a:pt x="132" y="1672"/>
                    <a:pt x="755" y="1394"/>
                  </a:cubicBezTo>
                  <a:cubicBezTo>
                    <a:pt x="1394" y="1115"/>
                    <a:pt x="1722" y="853"/>
                    <a:pt x="1591" y="460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2"/>
            <p:cNvSpPr/>
            <p:nvPr/>
          </p:nvSpPr>
          <p:spPr>
            <a:xfrm>
              <a:off x="257375" y="3560675"/>
              <a:ext cx="159825" cy="250800"/>
            </a:xfrm>
            <a:custGeom>
              <a:rect b="b" l="l" r="r" t="t"/>
              <a:pathLst>
                <a:path extrusionOk="0" h="10032" w="6393">
                  <a:moveTo>
                    <a:pt x="5246" y="0"/>
                  </a:moveTo>
                  <a:lnTo>
                    <a:pt x="5246" y="0"/>
                  </a:lnTo>
                  <a:cubicBezTo>
                    <a:pt x="2885" y="672"/>
                    <a:pt x="4180" y="2197"/>
                    <a:pt x="4262" y="4426"/>
                  </a:cubicBezTo>
                  <a:cubicBezTo>
                    <a:pt x="4344" y="6278"/>
                    <a:pt x="3262" y="7983"/>
                    <a:pt x="1558" y="8704"/>
                  </a:cubicBezTo>
                  <a:cubicBezTo>
                    <a:pt x="230" y="9229"/>
                    <a:pt x="0" y="10032"/>
                    <a:pt x="0" y="10032"/>
                  </a:cubicBezTo>
                  <a:cubicBezTo>
                    <a:pt x="318" y="9500"/>
                    <a:pt x="677" y="9329"/>
                    <a:pt x="980" y="9329"/>
                  </a:cubicBezTo>
                  <a:cubicBezTo>
                    <a:pt x="1209" y="9329"/>
                    <a:pt x="1405" y="9427"/>
                    <a:pt x="1525" y="9540"/>
                  </a:cubicBezTo>
                  <a:cubicBezTo>
                    <a:pt x="1626" y="9641"/>
                    <a:pt x="1724" y="9673"/>
                    <a:pt x="1818" y="9673"/>
                  </a:cubicBezTo>
                  <a:cubicBezTo>
                    <a:pt x="1985" y="9673"/>
                    <a:pt x="2137" y="9573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8"/>
                    <a:pt x="2771" y="9229"/>
                    <a:pt x="2574" y="8934"/>
                  </a:cubicBezTo>
                  <a:cubicBezTo>
                    <a:pt x="2476" y="8779"/>
                    <a:pt x="2317" y="8697"/>
                    <a:pt x="2140" y="8697"/>
                  </a:cubicBezTo>
                  <a:cubicBezTo>
                    <a:pt x="2110" y="8697"/>
                    <a:pt x="2080" y="8699"/>
                    <a:pt x="2049" y="8704"/>
                  </a:cubicBezTo>
                  <a:cubicBezTo>
                    <a:pt x="2049" y="8704"/>
                    <a:pt x="2262" y="8655"/>
                    <a:pt x="3311" y="7803"/>
                  </a:cubicBezTo>
                  <a:cubicBezTo>
                    <a:pt x="4590" y="6754"/>
                    <a:pt x="4524" y="7114"/>
                    <a:pt x="5459" y="6622"/>
                  </a:cubicBezTo>
                  <a:cubicBezTo>
                    <a:pt x="6393" y="6131"/>
                    <a:pt x="6082" y="5147"/>
                    <a:pt x="6082" y="5147"/>
                  </a:cubicBezTo>
                  <a:lnTo>
                    <a:pt x="6082" y="5147"/>
                  </a:lnTo>
                  <a:cubicBezTo>
                    <a:pt x="6019" y="5257"/>
                    <a:pt x="5956" y="5443"/>
                    <a:pt x="5457" y="5443"/>
                  </a:cubicBezTo>
                  <a:cubicBezTo>
                    <a:pt x="5436" y="5443"/>
                    <a:pt x="5415" y="5443"/>
                    <a:pt x="5393" y="5442"/>
                  </a:cubicBezTo>
                  <a:cubicBezTo>
                    <a:pt x="5365" y="5440"/>
                    <a:pt x="5337" y="5439"/>
                    <a:pt x="5309" y="5439"/>
                  </a:cubicBezTo>
                  <a:cubicBezTo>
                    <a:pt x="4949" y="5439"/>
                    <a:pt x="4627" y="5632"/>
                    <a:pt x="4475" y="5967"/>
                  </a:cubicBezTo>
                  <a:cubicBezTo>
                    <a:pt x="4410" y="6082"/>
                    <a:pt x="4328" y="6180"/>
                    <a:pt x="4213" y="6262"/>
                  </a:cubicBezTo>
                  <a:cubicBezTo>
                    <a:pt x="4557" y="5918"/>
                    <a:pt x="4606" y="5147"/>
                    <a:pt x="4705" y="4508"/>
                  </a:cubicBezTo>
                  <a:cubicBezTo>
                    <a:pt x="4819" y="3869"/>
                    <a:pt x="5098" y="4082"/>
                    <a:pt x="5672" y="3688"/>
                  </a:cubicBezTo>
                  <a:cubicBezTo>
                    <a:pt x="6229" y="3311"/>
                    <a:pt x="5934" y="2803"/>
                    <a:pt x="5868" y="2672"/>
                  </a:cubicBezTo>
                  <a:cubicBezTo>
                    <a:pt x="5836" y="2525"/>
                    <a:pt x="5852" y="2377"/>
                    <a:pt x="5901" y="2230"/>
                  </a:cubicBezTo>
                  <a:lnTo>
                    <a:pt x="5901" y="2230"/>
                  </a:lnTo>
                  <a:cubicBezTo>
                    <a:pt x="5901" y="2230"/>
                    <a:pt x="5852" y="2344"/>
                    <a:pt x="5475" y="2394"/>
                  </a:cubicBezTo>
                  <a:cubicBezTo>
                    <a:pt x="5164" y="2426"/>
                    <a:pt x="4901" y="2672"/>
                    <a:pt x="4852" y="2984"/>
                  </a:cubicBezTo>
                  <a:cubicBezTo>
                    <a:pt x="4852" y="3130"/>
                    <a:pt x="4755" y="3309"/>
                    <a:pt x="4621" y="3309"/>
                  </a:cubicBezTo>
                  <a:cubicBezTo>
                    <a:pt x="4591" y="3309"/>
                    <a:pt x="4558" y="3300"/>
                    <a:pt x="4524" y="3279"/>
                  </a:cubicBezTo>
                  <a:cubicBezTo>
                    <a:pt x="4328" y="3180"/>
                    <a:pt x="4410" y="2885"/>
                    <a:pt x="4410" y="2885"/>
                  </a:cubicBezTo>
                  <a:cubicBezTo>
                    <a:pt x="4606" y="2295"/>
                    <a:pt x="5180" y="2525"/>
                    <a:pt x="5639" y="1836"/>
                  </a:cubicBezTo>
                  <a:cubicBezTo>
                    <a:pt x="6032" y="1230"/>
                    <a:pt x="5475" y="590"/>
                    <a:pt x="5278" y="410"/>
                  </a:cubicBezTo>
                  <a:cubicBezTo>
                    <a:pt x="5164" y="312"/>
                    <a:pt x="5147" y="132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2"/>
            <p:cNvSpPr/>
            <p:nvPr/>
          </p:nvSpPr>
          <p:spPr>
            <a:xfrm>
              <a:off x="297525" y="3497350"/>
              <a:ext cx="72975" cy="268650"/>
            </a:xfrm>
            <a:custGeom>
              <a:rect b="b" l="l" r="r" t="t"/>
              <a:pathLst>
                <a:path extrusionOk="0" h="10746" w="2919">
                  <a:moveTo>
                    <a:pt x="1626" y="0"/>
                  </a:moveTo>
                  <a:cubicBezTo>
                    <a:pt x="1290" y="0"/>
                    <a:pt x="943" y="125"/>
                    <a:pt x="673" y="419"/>
                  </a:cubicBezTo>
                  <a:cubicBezTo>
                    <a:pt x="1" y="1238"/>
                    <a:pt x="132" y="2468"/>
                    <a:pt x="509" y="3500"/>
                  </a:cubicBezTo>
                  <a:cubicBezTo>
                    <a:pt x="1361" y="5549"/>
                    <a:pt x="2246" y="7516"/>
                    <a:pt x="1689" y="8959"/>
                  </a:cubicBezTo>
                  <a:cubicBezTo>
                    <a:pt x="1443" y="9696"/>
                    <a:pt x="919" y="10336"/>
                    <a:pt x="247" y="10745"/>
                  </a:cubicBezTo>
                  <a:cubicBezTo>
                    <a:pt x="329" y="10696"/>
                    <a:pt x="1230" y="10286"/>
                    <a:pt x="1771" y="8975"/>
                  </a:cubicBezTo>
                  <a:cubicBezTo>
                    <a:pt x="2394" y="7500"/>
                    <a:pt x="1509" y="5451"/>
                    <a:pt x="689" y="3435"/>
                  </a:cubicBezTo>
                  <a:cubicBezTo>
                    <a:pt x="312" y="2435"/>
                    <a:pt x="181" y="1238"/>
                    <a:pt x="788" y="501"/>
                  </a:cubicBezTo>
                  <a:cubicBezTo>
                    <a:pt x="1014" y="225"/>
                    <a:pt x="1328" y="108"/>
                    <a:pt x="1638" y="108"/>
                  </a:cubicBezTo>
                  <a:cubicBezTo>
                    <a:pt x="2157" y="108"/>
                    <a:pt x="2666" y="438"/>
                    <a:pt x="2738" y="911"/>
                  </a:cubicBezTo>
                  <a:cubicBezTo>
                    <a:pt x="2846" y="1435"/>
                    <a:pt x="2446" y="1916"/>
                    <a:pt x="1934" y="1916"/>
                  </a:cubicBezTo>
                  <a:cubicBezTo>
                    <a:pt x="1902" y="1916"/>
                    <a:pt x="1869" y="1914"/>
                    <a:pt x="1837" y="1911"/>
                  </a:cubicBezTo>
                  <a:lnTo>
                    <a:pt x="1820" y="1911"/>
                  </a:lnTo>
                  <a:cubicBezTo>
                    <a:pt x="1804" y="1911"/>
                    <a:pt x="1771" y="1894"/>
                    <a:pt x="1755" y="1894"/>
                  </a:cubicBezTo>
                  <a:cubicBezTo>
                    <a:pt x="1689" y="1861"/>
                    <a:pt x="1623" y="1812"/>
                    <a:pt x="1591" y="1747"/>
                  </a:cubicBezTo>
                  <a:cubicBezTo>
                    <a:pt x="1591" y="1747"/>
                    <a:pt x="1542" y="1697"/>
                    <a:pt x="1591" y="1648"/>
                  </a:cubicBezTo>
                  <a:cubicBezTo>
                    <a:pt x="1623" y="1615"/>
                    <a:pt x="1984" y="1632"/>
                    <a:pt x="2000" y="1320"/>
                  </a:cubicBezTo>
                  <a:cubicBezTo>
                    <a:pt x="2011" y="1069"/>
                    <a:pt x="1807" y="904"/>
                    <a:pt x="1598" y="904"/>
                  </a:cubicBezTo>
                  <a:cubicBezTo>
                    <a:pt x="1481" y="904"/>
                    <a:pt x="1362" y="956"/>
                    <a:pt x="1279" y="1075"/>
                  </a:cubicBezTo>
                  <a:cubicBezTo>
                    <a:pt x="1069" y="1334"/>
                    <a:pt x="1354" y="1960"/>
                    <a:pt x="1913" y="1960"/>
                  </a:cubicBezTo>
                  <a:cubicBezTo>
                    <a:pt x="1920" y="1960"/>
                    <a:pt x="1928" y="1960"/>
                    <a:pt x="1935" y="1960"/>
                  </a:cubicBezTo>
                  <a:cubicBezTo>
                    <a:pt x="2492" y="1960"/>
                    <a:pt x="2918" y="1452"/>
                    <a:pt x="2820" y="894"/>
                  </a:cubicBezTo>
                  <a:cubicBezTo>
                    <a:pt x="2758" y="375"/>
                    <a:pt x="2208" y="0"/>
                    <a:pt x="162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2"/>
            <p:cNvSpPr/>
            <p:nvPr/>
          </p:nvSpPr>
          <p:spPr>
            <a:xfrm>
              <a:off x="303675" y="3765975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2"/>
            <p:cNvSpPr/>
            <p:nvPr/>
          </p:nvSpPr>
          <p:spPr>
            <a:xfrm>
              <a:off x="238525" y="3486900"/>
              <a:ext cx="69275" cy="204100"/>
            </a:xfrm>
            <a:custGeom>
              <a:rect b="b" l="l" r="r" t="t"/>
              <a:pathLst>
                <a:path extrusionOk="0" h="8164" w="2771">
                  <a:moveTo>
                    <a:pt x="689" y="1"/>
                  </a:moveTo>
                  <a:cubicBezTo>
                    <a:pt x="689" y="1"/>
                    <a:pt x="66" y="181"/>
                    <a:pt x="197" y="1083"/>
                  </a:cubicBezTo>
                  <a:cubicBezTo>
                    <a:pt x="345" y="1968"/>
                    <a:pt x="1049" y="2460"/>
                    <a:pt x="1459" y="2902"/>
                  </a:cubicBezTo>
                  <a:cubicBezTo>
                    <a:pt x="1803" y="3279"/>
                    <a:pt x="2459" y="4132"/>
                    <a:pt x="2131" y="4984"/>
                  </a:cubicBezTo>
                  <a:cubicBezTo>
                    <a:pt x="2033" y="5213"/>
                    <a:pt x="1902" y="5410"/>
                    <a:pt x="1721" y="5574"/>
                  </a:cubicBezTo>
                  <a:cubicBezTo>
                    <a:pt x="1148" y="6082"/>
                    <a:pt x="754" y="6328"/>
                    <a:pt x="443" y="6771"/>
                  </a:cubicBezTo>
                  <a:cubicBezTo>
                    <a:pt x="148" y="7164"/>
                    <a:pt x="0" y="7656"/>
                    <a:pt x="0" y="8164"/>
                  </a:cubicBezTo>
                  <a:cubicBezTo>
                    <a:pt x="0" y="8016"/>
                    <a:pt x="66" y="6951"/>
                    <a:pt x="1197" y="6148"/>
                  </a:cubicBezTo>
                  <a:cubicBezTo>
                    <a:pt x="2508" y="5230"/>
                    <a:pt x="2771" y="4312"/>
                    <a:pt x="2328" y="2919"/>
                  </a:cubicBezTo>
                  <a:cubicBezTo>
                    <a:pt x="1803" y="1296"/>
                    <a:pt x="345" y="1116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2"/>
            <p:cNvSpPr/>
            <p:nvPr/>
          </p:nvSpPr>
          <p:spPr>
            <a:xfrm>
              <a:off x="322125" y="3251000"/>
              <a:ext cx="61250" cy="136775"/>
            </a:xfrm>
            <a:custGeom>
              <a:rect b="b" l="l" r="r" t="t"/>
              <a:pathLst>
                <a:path extrusionOk="0" h="5471" w="2450">
                  <a:moveTo>
                    <a:pt x="1442" y="0"/>
                  </a:moveTo>
                  <a:cubicBezTo>
                    <a:pt x="1413" y="0"/>
                    <a:pt x="1385" y="4"/>
                    <a:pt x="1361" y="12"/>
                  </a:cubicBezTo>
                  <a:cubicBezTo>
                    <a:pt x="1033" y="110"/>
                    <a:pt x="967" y="373"/>
                    <a:pt x="1115" y="733"/>
                  </a:cubicBezTo>
                  <a:cubicBezTo>
                    <a:pt x="1279" y="1110"/>
                    <a:pt x="1787" y="1143"/>
                    <a:pt x="1656" y="2815"/>
                  </a:cubicBezTo>
                  <a:cubicBezTo>
                    <a:pt x="1525" y="4470"/>
                    <a:pt x="0" y="5470"/>
                    <a:pt x="0" y="5470"/>
                  </a:cubicBezTo>
                  <a:cubicBezTo>
                    <a:pt x="262" y="5421"/>
                    <a:pt x="1836" y="4470"/>
                    <a:pt x="2147" y="2438"/>
                  </a:cubicBezTo>
                  <a:cubicBezTo>
                    <a:pt x="2450" y="565"/>
                    <a:pt x="1791" y="0"/>
                    <a:pt x="14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2"/>
            <p:cNvSpPr/>
            <p:nvPr/>
          </p:nvSpPr>
          <p:spPr>
            <a:xfrm>
              <a:off x="277850" y="3213700"/>
              <a:ext cx="131975" cy="177750"/>
            </a:xfrm>
            <a:custGeom>
              <a:rect b="b" l="l" r="r" t="t"/>
              <a:pathLst>
                <a:path extrusionOk="0" h="7110" w="5279">
                  <a:moveTo>
                    <a:pt x="1698" y="1"/>
                  </a:moveTo>
                  <a:cubicBezTo>
                    <a:pt x="1308" y="1"/>
                    <a:pt x="876" y="91"/>
                    <a:pt x="493" y="389"/>
                  </a:cubicBezTo>
                  <a:cubicBezTo>
                    <a:pt x="165" y="652"/>
                    <a:pt x="1" y="1061"/>
                    <a:pt x="50" y="1471"/>
                  </a:cubicBezTo>
                  <a:cubicBezTo>
                    <a:pt x="107" y="1983"/>
                    <a:pt x="633" y="2421"/>
                    <a:pt x="1242" y="2421"/>
                  </a:cubicBezTo>
                  <a:cubicBezTo>
                    <a:pt x="1335" y="2421"/>
                    <a:pt x="1430" y="2411"/>
                    <a:pt x="1525" y="2389"/>
                  </a:cubicBezTo>
                  <a:cubicBezTo>
                    <a:pt x="1624" y="2373"/>
                    <a:pt x="1722" y="2340"/>
                    <a:pt x="1820" y="2291"/>
                  </a:cubicBezTo>
                  <a:lnTo>
                    <a:pt x="1837" y="2291"/>
                  </a:lnTo>
                  <a:lnTo>
                    <a:pt x="1853" y="2274"/>
                  </a:lnTo>
                  <a:cubicBezTo>
                    <a:pt x="2165" y="2110"/>
                    <a:pt x="2329" y="1783"/>
                    <a:pt x="2263" y="1455"/>
                  </a:cubicBezTo>
                  <a:cubicBezTo>
                    <a:pt x="2213" y="1118"/>
                    <a:pt x="1925" y="895"/>
                    <a:pt x="1617" y="895"/>
                  </a:cubicBezTo>
                  <a:cubicBezTo>
                    <a:pt x="1521" y="895"/>
                    <a:pt x="1422" y="916"/>
                    <a:pt x="1329" y="963"/>
                  </a:cubicBezTo>
                  <a:cubicBezTo>
                    <a:pt x="968" y="1160"/>
                    <a:pt x="1066" y="1717"/>
                    <a:pt x="1493" y="1766"/>
                  </a:cubicBezTo>
                  <a:cubicBezTo>
                    <a:pt x="1523" y="1774"/>
                    <a:pt x="1554" y="1778"/>
                    <a:pt x="1583" y="1778"/>
                  </a:cubicBezTo>
                  <a:cubicBezTo>
                    <a:pt x="1805" y="1778"/>
                    <a:pt x="1980" y="1572"/>
                    <a:pt x="1952" y="1340"/>
                  </a:cubicBezTo>
                  <a:cubicBezTo>
                    <a:pt x="1938" y="1300"/>
                    <a:pt x="1962" y="1266"/>
                    <a:pt x="1998" y="1266"/>
                  </a:cubicBezTo>
                  <a:cubicBezTo>
                    <a:pt x="2051" y="1266"/>
                    <a:pt x="2129" y="1341"/>
                    <a:pt x="2148" y="1586"/>
                  </a:cubicBezTo>
                  <a:cubicBezTo>
                    <a:pt x="2165" y="1717"/>
                    <a:pt x="2148" y="1848"/>
                    <a:pt x="2083" y="1963"/>
                  </a:cubicBezTo>
                  <a:cubicBezTo>
                    <a:pt x="1950" y="2184"/>
                    <a:pt x="1698" y="2312"/>
                    <a:pt x="1447" y="2312"/>
                  </a:cubicBezTo>
                  <a:cubicBezTo>
                    <a:pt x="1418" y="2312"/>
                    <a:pt x="1390" y="2310"/>
                    <a:pt x="1361" y="2307"/>
                  </a:cubicBezTo>
                  <a:cubicBezTo>
                    <a:pt x="1351" y="2308"/>
                    <a:pt x="1340" y="2308"/>
                    <a:pt x="1329" y="2308"/>
                  </a:cubicBezTo>
                  <a:cubicBezTo>
                    <a:pt x="626" y="2308"/>
                    <a:pt x="158" y="1249"/>
                    <a:pt x="804" y="619"/>
                  </a:cubicBezTo>
                  <a:cubicBezTo>
                    <a:pt x="1068" y="326"/>
                    <a:pt x="1453" y="200"/>
                    <a:pt x="1867" y="200"/>
                  </a:cubicBezTo>
                  <a:cubicBezTo>
                    <a:pt x="2379" y="200"/>
                    <a:pt x="2935" y="393"/>
                    <a:pt x="3361" y="701"/>
                  </a:cubicBezTo>
                  <a:cubicBezTo>
                    <a:pt x="5082" y="1996"/>
                    <a:pt x="4836" y="4258"/>
                    <a:pt x="4345" y="5405"/>
                  </a:cubicBezTo>
                  <a:cubicBezTo>
                    <a:pt x="4066" y="6094"/>
                    <a:pt x="3607" y="6684"/>
                    <a:pt x="3017" y="7110"/>
                  </a:cubicBezTo>
                  <a:cubicBezTo>
                    <a:pt x="3640" y="6700"/>
                    <a:pt x="4115" y="6126"/>
                    <a:pt x="4427" y="5438"/>
                  </a:cubicBezTo>
                  <a:cubicBezTo>
                    <a:pt x="4968" y="4291"/>
                    <a:pt x="5279" y="1930"/>
                    <a:pt x="3476" y="553"/>
                  </a:cubicBezTo>
                  <a:cubicBezTo>
                    <a:pt x="3115" y="307"/>
                    <a:pt x="2706" y="127"/>
                    <a:pt x="2279" y="62"/>
                  </a:cubicBezTo>
                  <a:cubicBezTo>
                    <a:pt x="2107" y="27"/>
                    <a:pt x="1908" y="1"/>
                    <a:pt x="169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2"/>
            <p:cNvSpPr/>
            <p:nvPr/>
          </p:nvSpPr>
          <p:spPr>
            <a:xfrm>
              <a:off x="308175" y="3075500"/>
              <a:ext cx="129925" cy="205325"/>
            </a:xfrm>
            <a:custGeom>
              <a:rect b="b" l="l" r="r" t="t"/>
              <a:pathLst>
                <a:path extrusionOk="0" h="8213" w="5197">
                  <a:moveTo>
                    <a:pt x="1066" y="0"/>
                  </a:moveTo>
                  <a:lnTo>
                    <a:pt x="1066" y="0"/>
                  </a:lnTo>
                  <a:cubicBezTo>
                    <a:pt x="1" y="2869"/>
                    <a:pt x="1279" y="4393"/>
                    <a:pt x="2525" y="5622"/>
                  </a:cubicBezTo>
                  <a:cubicBezTo>
                    <a:pt x="3787" y="6852"/>
                    <a:pt x="3738" y="8212"/>
                    <a:pt x="3738" y="8212"/>
                  </a:cubicBezTo>
                  <a:cubicBezTo>
                    <a:pt x="4656" y="7294"/>
                    <a:pt x="3591" y="5606"/>
                    <a:pt x="4459" y="4245"/>
                  </a:cubicBezTo>
                  <a:cubicBezTo>
                    <a:pt x="5197" y="3098"/>
                    <a:pt x="4230" y="2574"/>
                    <a:pt x="4230" y="2574"/>
                  </a:cubicBezTo>
                  <a:cubicBezTo>
                    <a:pt x="3820" y="3164"/>
                    <a:pt x="3361" y="3016"/>
                    <a:pt x="3001" y="3754"/>
                  </a:cubicBezTo>
                  <a:cubicBezTo>
                    <a:pt x="2640" y="4459"/>
                    <a:pt x="3246" y="5819"/>
                    <a:pt x="3246" y="5819"/>
                  </a:cubicBezTo>
                  <a:cubicBezTo>
                    <a:pt x="2050" y="4950"/>
                    <a:pt x="2296" y="4164"/>
                    <a:pt x="2640" y="3770"/>
                  </a:cubicBezTo>
                  <a:cubicBezTo>
                    <a:pt x="2984" y="3377"/>
                    <a:pt x="2509" y="3016"/>
                    <a:pt x="2509" y="2803"/>
                  </a:cubicBezTo>
                  <a:cubicBezTo>
                    <a:pt x="2525" y="2656"/>
                    <a:pt x="2574" y="2508"/>
                    <a:pt x="2624" y="2377"/>
                  </a:cubicBezTo>
                  <a:cubicBezTo>
                    <a:pt x="2624" y="2377"/>
                    <a:pt x="2552" y="2329"/>
                    <a:pt x="2416" y="2329"/>
                  </a:cubicBezTo>
                  <a:cubicBezTo>
                    <a:pt x="2300" y="2329"/>
                    <a:pt x="2138" y="2364"/>
                    <a:pt x="1935" y="2492"/>
                  </a:cubicBezTo>
                  <a:cubicBezTo>
                    <a:pt x="1197" y="2983"/>
                    <a:pt x="1509" y="4082"/>
                    <a:pt x="1509" y="4082"/>
                  </a:cubicBezTo>
                  <a:cubicBezTo>
                    <a:pt x="984" y="3344"/>
                    <a:pt x="1165" y="2590"/>
                    <a:pt x="1755" y="2082"/>
                  </a:cubicBezTo>
                  <a:cubicBezTo>
                    <a:pt x="2345" y="1557"/>
                    <a:pt x="1788" y="1066"/>
                    <a:pt x="1394" y="852"/>
                  </a:cubicBezTo>
                  <a:cubicBezTo>
                    <a:pt x="1001" y="623"/>
                    <a:pt x="1066" y="0"/>
                    <a:pt x="1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2"/>
            <p:cNvSpPr/>
            <p:nvPr/>
          </p:nvSpPr>
          <p:spPr>
            <a:xfrm>
              <a:off x="247950" y="3050500"/>
              <a:ext cx="75825" cy="112700"/>
            </a:xfrm>
            <a:custGeom>
              <a:rect b="b" l="l" r="r" t="t"/>
              <a:pathLst>
                <a:path extrusionOk="0" h="4508" w="3033">
                  <a:moveTo>
                    <a:pt x="443" y="0"/>
                  </a:moveTo>
                  <a:cubicBezTo>
                    <a:pt x="443" y="0"/>
                    <a:pt x="0" y="2016"/>
                    <a:pt x="3033" y="4508"/>
                  </a:cubicBezTo>
                  <a:cubicBezTo>
                    <a:pt x="3033" y="4508"/>
                    <a:pt x="2459" y="3836"/>
                    <a:pt x="2721" y="3082"/>
                  </a:cubicBezTo>
                  <a:cubicBezTo>
                    <a:pt x="2984" y="2328"/>
                    <a:pt x="2672" y="2066"/>
                    <a:pt x="2426" y="1803"/>
                  </a:cubicBezTo>
                  <a:cubicBezTo>
                    <a:pt x="2295" y="1656"/>
                    <a:pt x="2295" y="1410"/>
                    <a:pt x="2410" y="1246"/>
                  </a:cubicBezTo>
                  <a:cubicBezTo>
                    <a:pt x="2410" y="1246"/>
                    <a:pt x="2372" y="1239"/>
                    <a:pt x="2316" y="1239"/>
                  </a:cubicBezTo>
                  <a:cubicBezTo>
                    <a:pt x="2154" y="1239"/>
                    <a:pt x="1845" y="1302"/>
                    <a:pt x="1918" y="1803"/>
                  </a:cubicBezTo>
                  <a:cubicBezTo>
                    <a:pt x="2033" y="2492"/>
                    <a:pt x="2066" y="2606"/>
                    <a:pt x="1853" y="2623"/>
                  </a:cubicBezTo>
                  <a:cubicBezTo>
                    <a:pt x="1843" y="2624"/>
                    <a:pt x="1835" y="2625"/>
                    <a:pt x="1827" y="2625"/>
                  </a:cubicBezTo>
                  <a:cubicBezTo>
                    <a:pt x="1644" y="2625"/>
                    <a:pt x="1692" y="2287"/>
                    <a:pt x="1754" y="2115"/>
                  </a:cubicBezTo>
                  <a:cubicBezTo>
                    <a:pt x="1803" y="1918"/>
                    <a:pt x="2066" y="1098"/>
                    <a:pt x="1410" y="820"/>
                  </a:cubicBezTo>
                  <a:cubicBezTo>
                    <a:pt x="754" y="541"/>
                    <a:pt x="492" y="279"/>
                    <a:pt x="44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2"/>
            <p:cNvSpPr/>
            <p:nvPr/>
          </p:nvSpPr>
          <p:spPr>
            <a:xfrm>
              <a:off x="384000" y="3265225"/>
              <a:ext cx="90175" cy="106575"/>
            </a:xfrm>
            <a:custGeom>
              <a:rect b="b" l="l" r="r" t="t"/>
              <a:pathLst>
                <a:path extrusionOk="0" h="4263" w="3607">
                  <a:moveTo>
                    <a:pt x="1738" y="0"/>
                  </a:moveTo>
                  <a:lnTo>
                    <a:pt x="1738" y="0"/>
                  </a:lnTo>
                  <a:cubicBezTo>
                    <a:pt x="787" y="508"/>
                    <a:pt x="1066" y="1180"/>
                    <a:pt x="967" y="2475"/>
                  </a:cubicBezTo>
                  <a:cubicBezTo>
                    <a:pt x="869" y="3770"/>
                    <a:pt x="0" y="4262"/>
                    <a:pt x="0" y="4262"/>
                  </a:cubicBezTo>
                  <a:cubicBezTo>
                    <a:pt x="3606" y="2426"/>
                    <a:pt x="2295" y="771"/>
                    <a:pt x="1951" y="525"/>
                  </a:cubicBezTo>
                  <a:cubicBezTo>
                    <a:pt x="1607" y="263"/>
                    <a:pt x="1738" y="0"/>
                    <a:pt x="17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2"/>
            <p:cNvSpPr/>
            <p:nvPr/>
          </p:nvSpPr>
          <p:spPr>
            <a:xfrm>
              <a:off x="386050" y="3331025"/>
              <a:ext cx="197125" cy="144900"/>
            </a:xfrm>
            <a:custGeom>
              <a:rect b="b" l="l" r="r" t="t"/>
              <a:pathLst>
                <a:path extrusionOk="0" h="5796" w="7885">
                  <a:moveTo>
                    <a:pt x="3227" y="1"/>
                  </a:moveTo>
                  <a:cubicBezTo>
                    <a:pt x="2840" y="1"/>
                    <a:pt x="2424" y="335"/>
                    <a:pt x="2016" y="958"/>
                  </a:cubicBezTo>
                  <a:cubicBezTo>
                    <a:pt x="1475" y="1794"/>
                    <a:pt x="0" y="1925"/>
                    <a:pt x="0" y="1925"/>
                  </a:cubicBezTo>
                  <a:cubicBezTo>
                    <a:pt x="2393" y="1974"/>
                    <a:pt x="3033" y="2597"/>
                    <a:pt x="3672" y="3351"/>
                  </a:cubicBezTo>
                  <a:cubicBezTo>
                    <a:pt x="4311" y="4105"/>
                    <a:pt x="4491" y="5334"/>
                    <a:pt x="6016" y="5711"/>
                  </a:cubicBezTo>
                  <a:cubicBezTo>
                    <a:pt x="6263" y="5771"/>
                    <a:pt x="6480" y="5795"/>
                    <a:pt x="6669" y="5795"/>
                  </a:cubicBezTo>
                  <a:cubicBezTo>
                    <a:pt x="7633" y="5795"/>
                    <a:pt x="7884" y="5154"/>
                    <a:pt x="7884" y="5154"/>
                  </a:cubicBezTo>
                  <a:lnTo>
                    <a:pt x="7884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6" y="5241"/>
                    <a:pt x="7249" y="4876"/>
                    <a:pt x="7262" y="4121"/>
                  </a:cubicBezTo>
                  <a:cubicBezTo>
                    <a:pt x="7294" y="3154"/>
                    <a:pt x="6409" y="2876"/>
                    <a:pt x="5295" y="2712"/>
                  </a:cubicBezTo>
                  <a:cubicBezTo>
                    <a:pt x="4180" y="2532"/>
                    <a:pt x="3246" y="2466"/>
                    <a:pt x="3131" y="2089"/>
                  </a:cubicBezTo>
                  <a:cubicBezTo>
                    <a:pt x="3033" y="1728"/>
                    <a:pt x="3508" y="1581"/>
                    <a:pt x="4196" y="1384"/>
                  </a:cubicBezTo>
                  <a:cubicBezTo>
                    <a:pt x="4885" y="1171"/>
                    <a:pt x="4573" y="548"/>
                    <a:pt x="4573" y="548"/>
                  </a:cubicBezTo>
                  <a:lnTo>
                    <a:pt x="4573" y="548"/>
                  </a:lnTo>
                  <a:cubicBezTo>
                    <a:pt x="4522" y="589"/>
                    <a:pt x="4470" y="607"/>
                    <a:pt x="4416" y="607"/>
                  </a:cubicBezTo>
                  <a:cubicBezTo>
                    <a:pt x="4228" y="607"/>
                    <a:pt x="4007" y="392"/>
                    <a:pt x="3639" y="138"/>
                  </a:cubicBezTo>
                  <a:cubicBezTo>
                    <a:pt x="3507" y="46"/>
                    <a:pt x="3369" y="1"/>
                    <a:pt x="322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2"/>
            <p:cNvSpPr/>
            <p:nvPr/>
          </p:nvSpPr>
          <p:spPr>
            <a:xfrm>
              <a:off x="290975" y="3390500"/>
              <a:ext cx="192225" cy="157075"/>
            </a:xfrm>
            <a:custGeom>
              <a:rect b="b" l="l" r="r" t="t"/>
              <a:pathLst>
                <a:path extrusionOk="0" h="6283" w="7689">
                  <a:moveTo>
                    <a:pt x="4290" y="1"/>
                  </a:moveTo>
                  <a:cubicBezTo>
                    <a:pt x="2708" y="1"/>
                    <a:pt x="1370" y="1104"/>
                    <a:pt x="689" y="2513"/>
                  </a:cubicBezTo>
                  <a:cubicBezTo>
                    <a:pt x="164" y="3627"/>
                    <a:pt x="0" y="4857"/>
                    <a:pt x="246" y="6053"/>
                  </a:cubicBezTo>
                  <a:lnTo>
                    <a:pt x="246" y="6070"/>
                  </a:lnTo>
                  <a:cubicBezTo>
                    <a:pt x="263" y="6152"/>
                    <a:pt x="263" y="6217"/>
                    <a:pt x="279" y="6283"/>
                  </a:cubicBezTo>
                  <a:cubicBezTo>
                    <a:pt x="263" y="6119"/>
                    <a:pt x="246" y="5955"/>
                    <a:pt x="230" y="5791"/>
                  </a:cubicBezTo>
                  <a:cubicBezTo>
                    <a:pt x="246" y="4922"/>
                    <a:pt x="427" y="4054"/>
                    <a:pt x="738" y="3250"/>
                  </a:cubicBezTo>
                  <a:cubicBezTo>
                    <a:pt x="1148" y="2251"/>
                    <a:pt x="1869" y="1398"/>
                    <a:pt x="2803" y="874"/>
                  </a:cubicBezTo>
                  <a:cubicBezTo>
                    <a:pt x="3346" y="554"/>
                    <a:pt x="4057" y="306"/>
                    <a:pt x="4762" y="306"/>
                  </a:cubicBezTo>
                  <a:cubicBezTo>
                    <a:pt x="5356" y="306"/>
                    <a:pt x="5946" y="482"/>
                    <a:pt x="6426" y="939"/>
                  </a:cubicBezTo>
                  <a:cubicBezTo>
                    <a:pt x="7475" y="1841"/>
                    <a:pt x="7147" y="3775"/>
                    <a:pt x="5934" y="4070"/>
                  </a:cubicBezTo>
                  <a:cubicBezTo>
                    <a:pt x="5805" y="4104"/>
                    <a:pt x="5671" y="4121"/>
                    <a:pt x="5539" y="4121"/>
                  </a:cubicBezTo>
                  <a:cubicBezTo>
                    <a:pt x="5098" y="4121"/>
                    <a:pt x="4665" y="3939"/>
                    <a:pt x="4426" y="3611"/>
                  </a:cubicBezTo>
                  <a:cubicBezTo>
                    <a:pt x="4147" y="3218"/>
                    <a:pt x="4131" y="2677"/>
                    <a:pt x="4410" y="2251"/>
                  </a:cubicBezTo>
                  <a:cubicBezTo>
                    <a:pt x="4596" y="1976"/>
                    <a:pt x="4900" y="1827"/>
                    <a:pt x="5214" y="1827"/>
                  </a:cubicBezTo>
                  <a:cubicBezTo>
                    <a:pt x="5369" y="1827"/>
                    <a:pt x="5526" y="1863"/>
                    <a:pt x="5672" y="1939"/>
                  </a:cubicBezTo>
                  <a:cubicBezTo>
                    <a:pt x="5852" y="2021"/>
                    <a:pt x="5967" y="2201"/>
                    <a:pt x="5967" y="2398"/>
                  </a:cubicBezTo>
                  <a:cubicBezTo>
                    <a:pt x="5967" y="2398"/>
                    <a:pt x="5967" y="2531"/>
                    <a:pt x="5869" y="2531"/>
                  </a:cubicBezTo>
                  <a:cubicBezTo>
                    <a:pt x="5864" y="2531"/>
                    <a:pt x="5858" y="2530"/>
                    <a:pt x="5852" y="2529"/>
                  </a:cubicBezTo>
                  <a:cubicBezTo>
                    <a:pt x="5754" y="2513"/>
                    <a:pt x="5787" y="2382"/>
                    <a:pt x="5524" y="2316"/>
                  </a:cubicBezTo>
                  <a:cubicBezTo>
                    <a:pt x="5493" y="2309"/>
                    <a:pt x="5463" y="2306"/>
                    <a:pt x="5433" y="2306"/>
                  </a:cubicBezTo>
                  <a:cubicBezTo>
                    <a:pt x="5178" y="2306"/>
                    <a:pt x="4976" y="2544"/>
                    <a:pt x="5049" y="2808"/>
                  </a:cubicBezTo>
                  <a:cubicBezTo>
                    <a:pt x="5080" y="2985"/>
                    <a:pt x="5317" y="3116"/>
                    <a:pt x="5561" y="3116"/>
                  </a:cubicBezTo>
                  <a:cubicBezTo>
                    <a:pt x="5701" y="3116"/>
                    <a:pt x="5843" y="3073"/>
                    <a:pt x="5951" y="2972"/>
                  </a:cubicBezTo>
                  <a:cubicBezTo>
                    <a:pt x="6016" y="2906"/>
                    <a:pt x="6065" y="2824"/>
                    <a:pt x="6082" y="2726"/>
                  </a:cubicBezTo>
                  <a:cubicBezTo>
                    <a:pt x="6196" y="2415"/>
                    <a:pt x="6049" y="2070"/>
                    <a:pt x="5770" y="1906"/>
                  </a:cubicBezTo>
                  <a:cubicBezTo>
                    <a:pt x="5601" y="1807"/>
                    <a:pt x="5414" y="1760"/>
                    <a:pt x="5228" y="1760"/>
                  </a:cubicBezTo>
                  <a:cubicBezTo>
                    <a:pt x="4890" y="1760"/>
                    <a:pt x="4556" y="1916"/>
                    <a:pt x="4344" y="2201"/>
                  </a:cubicBezTo>
                  <a:cubicBezTo>
                    <a:pt x="4049" y="2644"/>
                    <a:pt x="4049" y="3234"/>
                    <a:pt x="4344" y="3677"/>
                  </a:cubicBezTo>
                  <a:cubicBezTo>
                    <a:pt x="4659" y="4054"/>
                    <a:pt x="5109" y="4258"/>
                    <a:pt x="5568" y="4258"/>
                  </a:cubicBezTo>
                  <a:cubicBezTo>
                    <a:pt x="5707" y="4258"/>
                    <a:pt x="5846" y="4239"/>
                    <a:pt x="5983" y="4201"/>
                  </a:cubicBezTo>
                  <a:cubicBezTo>
                    <a:pt x="7344" y="3873"/>
                    <a:pt x="7688" y="1792"/>
                    <a:pt x="6557" y="808"/>
                  </a:cubicBezTo>
                  <a:cubicBezTo>
                    <a:pt x="6409" y="677"/>
                    <a:pt x="6246" y="562"/>
                    <a:pt x="6082" y="464"/>
                  </a:cubicBezTo>
                  <a:cubicBezTo>
                    <a:pt x="5590" y="169"/>
                    <a:pt x="5033" y="5"/>
                    <a:pt x="4459" y="5"/>
                  </a:cubicBezTo>
                  <a:cubicBezTo>
                    <a:pt x="4402" y="2"/>
                    <a:pt x="4346" y="1"/>
                    <a:pt x="429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2"/>
            <p:cNvSpPr/>
            <p:nvPr/>
          </p:nvSpPr>
          <p:spPr>
            <a:xfrm>
              <a:off x="300800" y="3438300"/>
              <a:ext cx="75925" cy="81825"/>
            </a:xfrm>
            <a:custGeom>
              <a:rect b="b" l="l" r="r" t="t"/>
              <a:pathLst>
                <a:path extrusionOk="0" h="3273" w="3037">
                  <a:moveTo>
                    <a:pt x="2307" y="1"/>
                  </a:moveTo>
                  <a:cubicBezTo>
                    <a:pt x="2111" y="1"/>
                    <a:pt x="1862" y="69"/>
                    <a:pt x="1574" y="240"/>
                  </a:cubicBezTo>
                  <a:cubicBezTo>
                    <a:pt x="312" y="1011"/>
                    <a:pt x="1" y="3273"/>
                    <a:pt x="1" y="3273"/>
                  </a:cubicBezTo>
                  <a:cubicBezTo>
                    <a:pt x="1" y="3273"/>
                    <a:pt x="673" y="1175"/>
                    <a:pt x="1935" y="961"/>
                  </a:cubicBezTo>
                  <a:cubicBezTo>
                    <a:pt x="3037" y="784"/>
                    <a:pt x="2974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2"/>
            <p:cNvSpPr/>
            <p:nvPr/>
          </p:nvSpPr>
          <p:spPr>
            <a:xfrm>
              <a:off x="398350" y="3432000"/>
              <a:ext cx="130725" cy="112950"/>
            </a:xfrm>
            <a:custGeom>
              <a:rect b="b" l="l" r="r" t="t"/>
              <a:pathLst>
                <a:path extrusionOk="0" h="4518" w="5229">
                  <a:moveTo>
                    <a:pt x="3049" y="1"/>
                  </a:moveTo>
                  <a:lnTo>
                    <a:pt x="3049" y="1"/>
                  </a:lnTo>
                  <a:cubicBezTo>
                    <a:pt x="3049" y="1"/>
                    <a:pt x="3360" y="705"/>
                    <a:pt x="3032" y="1771"/>
                  </a:cubicBezTo>
                  <a:cubicBezTo>
                    <a:pt x="2688" y="2853"/>
                    <a:pt x="1836" y="3066"/>
                    <a:pt x="1213" y="3131"/>
                  </a:cubicBezTo>
                  <a:cubicBezTo>
                    <a:pt x="574" y="3197"/>
                    <a:pt x="148" y="3475"/>
                    <a:pt x="0" y="4344"/>
                  </a:cubicBezTo>
                  <a:cubicBezTo>
                    <a:pt x="148" y="4245"/>
                    <a:pt x="320" y="4194"/>
                    <a:pt x="491" y="4194"/>
                  </a:cubicBezTo>
                  <a:cubicBezTo>
                    <a:pt x="603" y="4194"/>
                    <a:pt x="715" y="4217"/>
                    <a:pt x="820" y="4262"/>
                  </a:cubicBezTo>
                  <a:cubicBezTo>
                    <a:pt x="1064" y="4380"/>
                    <a:pt x="1459" y="4518"/>
                    <a:pt x="1855" y="4518"/>
                  </a:cubicBezTo>
                  <a:cubicBezTo>
                    <a:pt x="2175" y="4518"/>
                    <a:pt x="2496" y="4428"/>
                    <a:pt x="2737" y="4164"/>
                  </a:cubicBezTo>
                  <a:cubicBezTo>
                    <a:pt x="3278" y="3574"/>
                    <a:pt x="3180" y="2967"/>
                    <a:pt x="3147" y="2672"/>
                  </a:cubicBezTo>
                  <a:cubicBezTo>
                    <a:pt x="3115" y="2382"/>
                    <a:pt x="3067" y="1852"/>
                    <a:pt x="3347" y="1852"/>
                  </a:cubicBezTo>
                  <a:cubicBezTo>
                    <a:pt x="3352" y="1852"/>
                    <a:pt x="3356" y="1853"/>
                    <a:pt x="3360" y="1853"/>
                  </a:cubicBezTo>
                  <a:cubicBezTo>
                    <a:pt x="3360" y="1853"/>
                    <a:pt x="3364" y="1852"/>
                    <a:pt x="3370" y="1852"/>
                  </a:cubicBezTo>
                  <a:cubicBezTo>
                    <a:pt x="3412" y="1852"/>
                    <a:pt x="3590" y="1878"/>
                    <a:pt x="3590" y="2295"/>
                  </a:cubicBezTo>
                  <a:cubicBezTo>
                    <a:pt x="3573" y="2754"/>
                    <a:pt x="3557" y="3049"/>
                    <a:pt x="4163" y="3230"/>
                  </a:cubicBezTo>
                  <a:cubicBezTo>
                    <a:pt x="4508" y="3328"/>
                    <a:pt x="4819" y="3492"/>
                    <a:pt x="5098" y="3721"/>
                  </a:cubicBezTo>
                  <a:cubicBezTo>
                    <a:pt x="4983" y="3508"/>
                    <a:pt x="4950" y="3262"/>
                    <a:pt x="5016" y="3033"/>
                  </a:cubicBezTo>
                  <a:cubicBezTo>
                    <a:pt x="5130" y="2705"/>
                    <a:pt x="5229" y="2099"/>
                    <a:pt x="4655" y="1705"/>
                  </a:cubicBezTo>
                  <a:cubicBezTo>
                    <a:pt x="4098" y="1312"/>
                    <a:pt x="3541" y="1066"/>
                    <a:pt x="3409" y="673"/>
                  </a:cubicBezTo>
                  <a:cubicBezTo>
                    <a:pt x="3327" y="427"/>
                    <a:pt x="3213" y="197"/>
                    <a:pt x="304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2"/>
            <p:cNvSpPr/>
            <p:nvPr/>
          </p:nvSpPr>
          <p:spPr>
            <a:xfrm>
              <a:off x="476200" y="3507800"/>
              <a:ext cx="32400" cy="50025"/>
            </a:xfrm>
            <a:custGeom>
              <a:rect b="b" l="l" r="r" t="t"/>
              <a:pathLst>
                <a:path extrusionOk="0" h="2001" w="1296">
                  <a:moveTo>
                    <a:pt x="345" y="1"/>
                  </a:moveTo>
                  <a:lnTo>
                    <a:pt x="345" y="1"/>
                  </a:lnTo>
                  <a:cubicBezTo>
                    <a:pt x="361" y="198"/>
                    <a:pt x="345" y="394"/>
                    <a:pt x="295" y="575"/>
                  </a:cubicBezTo>
                  <a:cubicBezTo>
                    <a:pt x="197" y="837"/>
                    <a:pt x="0" y="1263"/>
                    <a:pt x="525" y="1558"/>
                  </a:cubicBezTo>
                  <a:cubicBezTo>
                    <a:pt x="1033" y="1853"/>
                    <a:pt x="1033" y="2001"/>
                    <a:pt x="1033" y="2001"/>
                  </a:cubicBezTo>
                  <a:cubicBezTo>
                    <a:pt x="1066" y="1755"/>
                    <a:pt x="1115" y="1525"/>
                    <a:pt x="1181" y="1296"/>
                  </a:cubicBezTo>
                  <a:cubicBezTo>
                    <a:pt x="1295" y="935"/>
                    <a:pt x="1131" y="525"/>
                    <a:pt x="787" y="362"/>
                  </a:cubicBezTo>
                  <a:cubicBezTo>
                    <a:pt x="361" y="99"/>
                    <a:pt x="345" y="1"/>
                    <a:pt x="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2"/>
            <p:cNvSpPr/>
            <p:nvPr/>
          </p:nvSpPr>
          <p:spPr>
            <a:xfrm>
              <a:off x="477425" y="3292600"/>
              <a:ext cx="173375" cy="121550"/>
            </a:xfrm>
            <a:custGeom>
              <a:rect b="b" l="l" r="r" t="t"/>
              <a:pathLst>
                <a:path extrusionOk="0" h="4862" w="6935">
                  <a:moveTo>
                    <a:pt x="1970" y="1"/>
                  </a:moveTo>
                  <a:cubicBezTo>
                    <a:pt x="1076" y="1"/>
                    <a:pt x="603" y="825"/>
                    <a:pt x="722" y="1364"/>
                  </a:cubicBezTo>
                  <a:cubicBezTo>
                    <a:pt x="836" y="1966"/>
                    <a:pt x="1403" y="2004"/>
                    <a:pt x="1543" y="2004"/>
                  </a:cubicBezTo>
                  <a:cubicBezTo>
                    <a:pt x="1563" y="2004"/>
                    <a:pt x="1574" y="2003"/>
                    <a:pt x="1574" y="2003"/>
                  </a:cubicBezTo>
                  <a:cubicBezTo>
                    <a:pt x="1312" y="1905"/>
                    <a:pt x="1197" y="1593"/>
                    <a:pt x="1328" y="1348"/>
                  </a:cubicBezTo>
                  <a:cubicBezTo>
                    <a:pt x="1367" y="1275"/>
                    <a:pt x="1412" y="1248"/>
                    <a:pt x="1462" y="1248"/>
                  </a:cubicBezTo>
                  <a:cubicBezTo>
                    <a:pt x="1559" y="1248"/>
                    <a:pt x="1674" y="1348"/>
                    <a:pt x="1804" y="1413"/>
                  </a:cubicBezTo>
                  <a:cubicBezTo>
                    <a:pt x="1841" y="1432"/>
                    <a:pt x="1877" y="1441"/>
                    <a:pt x="1911" y="1441"/>
                  </a:cubicBezTo>
                  <a:cubicBezTo>
                    <a:pt x="2054" y="1441"/>
                    <a:pt x="2160" y="1287"/>
                    <a:pt x="2213" y="1102"/>
                  </a:cubicBezTo>
                  <a:cubicBezTo>
                    <a:pt x="2253" y="963"/>
                    <a:pt x="2359" y="830"/>
                    <a:pt x="2541" y="830"/>
                  </a:cubicBezTo>
                  <a:cubicBezTo>
                    <a:pt x="2660" y="830"/>
                    <a:pt x="2812" y="887"/>
                    <a:pt x="3000" y="1036"/>
                  </a:cubicBezTo>
                  <a:cubicBezTo>
                    <a:pt x="3492" y="1413"/>
                    <a:pt x="3180" y="2151"/>
                    <a:pt x="3180" y="2151"/>
                  </a:cubicBezTo>
                  <a:cubicBezTo>
                    <a:pt x="3180" y="2151"/>
                    <a:pt x="3180" y="1544"/>
                    <a:pt x="2754" y="1479"/>
                  </a:cubicBezTo>
                  <a:cubicBezTo>
                    <a:pt x="2707" y="1465"/>
                    <a:pt x="2660" y="1459"/>
                    <a:pt x="2613" y="1459"/>
                  </a:cubicBezTo>
                  <a:cubicBezTo>
                    <a:pt x="2436" y="1459"/>
                    <a:pt x="2275" y="1555"/>
                    <a:pt x="2197" y="1725"/>
                  </a:cubicBezTo>
                  <a:cubicBezTo>
                    <a:pt x="2459" y="1725"/>
                    <a:pt x="2476" y="2102"/>
                    <a:pt x="2328" y="2298"/>
                  </a:cubicBezTo>
                  <a:cubicBezTo>
                    <a:pt x="2181" y="2511"/>
                    <a:pt x="2230" y="2659"/>
                    <a:pt x="2377" y="2741"/>
                  </a:cubicBezTo>
                  <a:cubicBezTo>
                    <a:pt x="2508" y="2823"/>
                    <a:pt x="2721" y="2806"/>
                    <a:pt x="2541" y="3183"/>
                  </a:cubicBezTo>
                  <a:cubicBezTo>
                    <a:pt x="2377" y="3560"/>
                    <a:pt x="1656" y="3560"/>
                    <a:pt x="1656" y="3560"/>
                  </a:cubicBezTo>
                  <a:cubicBezTo>
                    <a:pt x="1804" y="3347"/>
                    <a:pt x="1771" y="3052"/>
                    <a:pt x="1574" y="2888"/>
                  </a:cubicBezTo>
                  <a:cubicBezTo>
                    <a:pt x="1574" y="3069"/>
                    <a:pt x="1459" y="3216"/>
                    <a:pt x="1295" y="3265"/>
                  </a:cubicBezTo>
                  <a:cubicBezTo>
                    <a:pt x="1017" y="3347"/>
                    <a:pt x="1017" y="3265"/>
                    <a:pt x="755" y="3495"/>
                  </a:cubicBezTo>
                  <a:cubicBezTo>
                    <a:pt x="623" y="3610"/>
                    <a:pt x="435" y="3638"/>
                    <a:pt x="279" y="3638"/>
                  </a:cubicBezTo>
                  <a:cubicBezTo>
                    <a:pt x="123" y="3638"/>
                    <a:pt x="1" y="3610"/>
                    <a:pt x="1" y="3610"/>
                  </a:cubicBezTo>
                  <a:lnTo>
                    <a:pt x="1" y="3610"/>
                  </a:lnTo>
                  <a:cubicBezTo>
                    <a:pt x="181" y="3708"/>
                    <a:pt x="378" y="3757"/>
                    <a:pt x="591" y="3774"/>
                  </a:cubicBezTo>
                  <a:cubicBezTo>
                    <a:pt x="1033" y="3806"/>
                    <a:pt x="1459" y="3888"/>
                    <a:pt x="1902" y="3987"/>
                  </a:cubicBezTo>
                  <a:cubicBezTo>
                    <a:pt x="3082" y="4347"/>
                    <a:pt x="3787" y="4839"/>
                    <a:pt x="4688" y="4855"/>
                  </a:cubicBezTo>
                  <a:cubicBezTo>
                    <a:pt x="4746" y="4859"/>
                    <a:pt x="4804" y="4862"/>
                    <a:pt x="4862" y="4862"/>
                  </a:cubicBezTo>
                  <a:cubicBezTo>
                    <a:pt x="5262" y="4862"/>
                    <a:pt x="5656" y="4763"/>
                    <a:pt x="6000" y="4577"/>
                  </a:cubicBezTo>
                  <a:cubicBezTo>
                    <a:pt x="6803" y="4118"/>
                    <a:pt x="6934" y="2954"/>
                    <a:pt x="6475" y="2347"/>
                  </a:cubicBezTo>
                  <a:cubicBezTo>
                    <a:pt x="6244" y="2009"/>
                    <a:pt x="5880" y="1854"/>
                    <a:pt x="5540" y="1854"/>
                  </a:cubicBezTo>
                  <a:cubicBezTo>
                    <a:pt x="5205" y="1854"/>
                    <a:pt x="4892" y="2005"/>
                    <a:pt x="4754" y="2282"/>
                  </a:cubicBezTo>
                  <a:cubicBezTo>
                    <a:pt x="4492" y="2610"/>
                    <a:pt x="4541" y="3085"/>
                    <a:pt x="4836" y="3364"/>
                  </a:cubicBezTo>
                  <a:lnTo>
                    <a:pt x="4852" y="3364"/>
                  </a:lnTo>
                  <a:cubicBezTo>
                    <a:pt x="4869" y="3380"/>
                    <a:pt x="4885" y="3397"/>
                    <a:pt x="4918" y="3413"/>
                  </a:cubicBezTo>
                  <a:lnTo>
                    <a:pt x="4951" y="3446"/>
                  </a:lnTo>
                  <a:cubicBezTo>
                    <a:pt x="5054" y="3505"/>
                    <a:pt x="5181" y="3536"/>
                    <a:pt x="5306" y="3536"/>
                  </a:cubicBezTo>
                  <a:cubicBezTo>
                    <a:pt x="5559" y="3536"/>
                    <a:pt x="5798" y="3409"/>
                    <a:pt x="5787" y="3134"/>
                  </a:cubicBezTo>
                  <a:cubicBezTo>
                    <a:pt x="5800" y="2930"/>
                    <a:pt x="5639" y="2845"/>
                    <a:pt x="5460" y="2845"/>
                  </a:cubicBezTo>
                  <a:cubicBezTo>
                    <a:pt x="5207" y="2845"/>
                    <a:pt x="4917" y="3016"/>
                    <a:pt x="5033" y="3265"/>
                  </a:cubicBezTo>
                  <a:cubicBezTo>
                    <a:pt x="5033" y="3290"/>
                    <a:pt x="5033" y="3319"/>
                    <a:pt x="5006" y="3319"/>
                  </a:cubicBezTo>
                  <a:cubicBezTo>
                    <a:pt x="4979" y="3319"/>
                    <a:pt x="4926" y="3290"/>
                    <a:pt x="4820" y="3200"/>
                  </a:cubicBezTo>
                  <a:cubicBezTo>
                    <a:pt x="4705" y="3085"/>
                    <a:pt x="4639" y="2938"/>
                    <a:pt x="4639" y="2790"/>
                  </a:cubicBezTo>
                  <a:cubicBezTo>
                    <a:pt x="4639" y="2610"/>
                    <a:pt x="4705" y="2446"/>
                    <a:pt x="4820" y="2315"/>
                  </a:cubicBezTo>
                  <a:cubicBezTo>
                    <a:pt x="4945" y="2072"/>
                    <a:pt x="5213" y="1945"/>
                    <a:pt x="5501" y="1945"/>
                  </a:cubicBezTo>
                  <a:cubicBezTo>
                    <a:pt x="5816" y="1945"/>
                    <a:pt x="6155" y="2096"/>
                    <a:pt x="6360" y="2413"/>
                  </a:cubicBezTo>
                  <a:cubicBezTo>
                    <a:pt x="6377" y="2413"/>
                    <a:pt x="6377" y="2413"/>
                    <a:pt x="6377" y="2429"/>
                  </a:cubicBezTo>
                  <a:cubicBezTo>
                    <a:pt x="6606" y="2839"/>
                    <a:pt x="6590" y="3347"/>
                    <a:pt x="6344" y="3741"/>
                  </a:cubicBezTo>
                  <a:cubicBezTo>
                    <a:pt x="6064" y="4244"/>
                    <a:pt x="5426" y="4595"/>
                    <a:pt x="4595" y="4595"/>
                  </a:cubicBezTo>
                  <a:cubicBezTo>
                    <a:pt x="4209" y="4595"/>
                    <a:pt x="3781" y="4519"/>
                    <a:pt x="3328" y="4347"/>
                  </a:cubicBezTo>
                  <a:cubicBezTo>
                    <a:pt x="3279" y="4331"/>
                    <a:pt x="3049" y="4249"/>
                    <a:pt x="2902" y="4183"/>
                  </a:cubicBezTo>
                  <a:cubicBezTo>
                    <a:pt x="2476" y="3970"/>
                    <a:pt x="2049" y="3823"/>
                    <a:pt x="1590" y="3741"/>
                  </a:cubicBezTo>
                  <a:cubicBezTo>
                    <a:pt x="1754" y="3708"/>
                    <a:pt x="1951" y="3692"/>
                    <a:pt x="2164" y="3642"/>
                  </a:cubicBezTo>
                  <a:cubicBezTo>
                    <a:pt x="3902" y="3298"/>
                    <a:pt x="4164" y="823"/>
                    <a:pt x="2705" y="167"/>
                  </a:cubicBezTo>
                  <a:cubicBezTo>
                    <a:pt x="2436" y="51"/>
                    <a:pt x="2190" y="1"/>
                    <a:pt x="197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2"/>
            <p:cNvSpPr/>
            <p:nvPr/>
          </p:nvSpPr>
          <p:spPr>
            <a:xfrm>
              <a:off x="561850" y="3357825"/>
              <a:ext cx="116800" cy="82800"/>
            </a:xfrm>
            <a:custGeom>
              <a:rect b="b" l="l" r="r" t="t"/>
              <a:pathLst>
                <a:path extrusionOk="0" h="3312" w="4672">
                  <a:moveTo>
                    <a:pt x="3819" y="1"/>
                  </a:moveTo>
                  <a:cubicBezTo>
                    <a:pt x="3901" y="804"/>
                    <a:pt x="3557" y="1574"/>
                    <a:pt x="2901" y="2050"/>
                  </a:cubicBezTo>
                  <a:cubicBezTo>
                    <a:pt x="2494" y="2367"/>
                    <a:pt x="1997" y="2468"/>
                    <a:pt x="1530" y="2468"/>
                  </a:cubicBezTo>
                  <a:cubicBezTo>
                    <a:pt x="719" y="2468"/>
                    <a:pt x="0" y="2164"/>
                    <a:pt x="0" y="2164"/>
                  </a:cubicBezTo>
                  <a:lnTo>
                    <a:pt x="0" y="2164"/>
                  </a:lnTo>
                  <a:cubicBezTo>
                    <a:pt x="1344" y="2869"/>
                    <a:pt x="1852" y="2640"/>
                    <a:pt x="2213" y="3049"/>
                  </a:cubicBezTo>
                  <a:cubicBezTo>
                    <a:pt x="2389" y="3233"/>
                    <a:pt x="2564" y="3288"/>
                    <a:pt x="2724" y="3288"/>
                  </a:cubicBezTo>
                  <a:cubicBezTo>
                    <a:pt x="2906" y="3288"/>
                    <a:pt x="3066" y="3216"/>
                    <a:pt x="3180" y="3181"/>
                  </a:cubicBezTo>
                  <a:cubicBezTo>
                    <a:pt x="3207" y="3174"/>
                    <a:pt x="3234" y="3171"/>
                    <a:pt x="3260" y="3171"/>
                  </a:cubicBezTo>
                  <a:cubicBezTo>
                    <a:pt x="3362" y="3171"/>
                    <a:pt x="3456" y="3220"/>
                    <a:pt x="3508" y="3312"/>
                  </a:cubicBezTo>
                  <a:cubicBezTo>
                    <a:pt x="3541" y="3099"/>
                    <a:pt x="3475" y="2902"/>
                    <a:pt x="3360" y="2722"/>
                  </a:cubicBezTo>
                  <a:cubicBezTo>
                    <a:pt x="3180" y="2525"/>
                    <a:pt x="2787" y="2509"/>
                    <a:pt x="2721" y="2509"/>
                  </a:cubicBezTo>
                  <a:cubicBezTo>
                    <a:pt x="3278" y="2476"/>
                    <a:pt x="3787" y="2181"/>
                    <a:pt x="4098" y="1722"/>
                  </a:cubicBezTo>
                  <a:cubicBezTo>
                    <a:pt x="4672" y="935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2"/>
            <p:cNvSpPr/>
            <p:nvPr/>
          </p:nvSpPr>
          <p:spPr>
            <a:xfrm>
              <a:off x="413500" y="3172425"/>
              <a:ext cx="111475" cy="157150"/>
            </a:xfrm>
            <a:custGeom>
              <a:rect b="b" l="l" r="r" t="t"/>
              <a:pathLst>
                <a:path extrusionOk="0" h="6286" w="4459">
                  <a:moveTo>
                    <a:pt x="1806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7" y="2139"/>
                    <a:pt x="1033" y="2352"/>
                  </a:cubicBezTo>
                  <a:cubicBezTo>
                    <a:pt x="1156" y="2417"/>
                    <a:pt x="1291" y="2450"/>
                    <a:pt x="1427" y="2450"/>
                  </a:cubicBezTo>
                  <a:cubicBezTo>
                    <a:pt x="1562" y="2450"/>
                    <a:pt x="1697" y="2417"/>
                    <a:pt x="1820" y="2352"/>
                  </a:cubicBezTo>
                  <a:lnTo>
                    <a:pt x="1853" y="2335"/>
                  </a:lnTo>
                  <a:lnTo>
                    <a:pt x="1902" y="2303"/>
                  </a:lnTo>
                  <a:lnTo>
                    <a:pt x="1951" y="2270"/>
                  </a:lnTo>
                  <a:lnTo>
                    <a:pt x="2000" y="2221"/>
                  </a:lnTo>
                  <a:cubicBezTo>
                    <a:pt x="2033" y="2204"/>
                    <a:pt x="2049" y="2188"/>
                    <a:pt x="2066" y="2155"/>
                  </a:cubicBezTo>
                  <a:cubicBezTo>
                    <a:pt x="2230" y="1975"/>
                    <a:pt x="2312" y="1745"/>
                    <a:pt x="2279" y="1499"/>
                  </a:cubicBezTo>
                  <a:cubicBezTo>
                    <a:pt x="2236" y="1168"/>
                    <a:pt x="2025" y="1025"/>
                    <a:pt x="1830" y="1025"/>
                  </a:cubicBezTo>
                  <a:cubicBezTo>
                    <a:pt x="1726" y="1025"/>
                    <a:pt x="1626" y="1065"/>
                    <a:pt x="1558" y="1139"/>
                  </a:cubicBezTo>
                  <a:cubicBezTo>
                    <a:pt x="1394" y="1303"/>
                    <a:pt x="1427" y="1581"/>
                    <a:pt x="1640" y="1696"/>
                  </a:cubicBezTo>
                  <a:cubicBezTo>
                    <a:pt x="1716" y="1730"/>
                    <a:pt x="1786" y="1740"/>
                    <a:pt x="1845" y="1740"/>
                  </a:cubicBezTo>
                  <a:cubicBezTo>
                    <a:pt x="1924" y="1740"/>
                    <a:pt x="1987" y="1723"/>
                    <a:pt x="2030" y="1723"/>
                  </a:cubicBezTo>
                  <a:cubicBezTo>
                    <a:pt x="2081" y="1723"/>
                    <a:pt x="2105" y="1746"/>
                    <a:pt x="2099" y="1844"/>
                  </a:cubicBezTo>
                  <a:cubicBezTo>
                    <a:pt x="2082" y="2040"/>
                    <a:pt x="1967" y="2204"/>
                    <a:pt x="1804" y="2303"/>
                  </a:cubicBezTo>
                  <a:cubicBezTo>
                    <a:pt x="1689" y="2348"/>
                    <a:pt x="1568" y="2373"/>
                    <a:pt x="1448" y="2373"/>
                  </a:cubicBezTo>
                  <a:cubicBezTo>
                    <a:pt x="1310" y="2373"/>
                    <a:pt x="1173" y="2340"/>
                    <a:pt x="1050" y="2270"/>
                  </a:cubicBezTo>
                  <a:cubicBezTo>
                    <a:pt x="509" y="2057"/>
                    <a:pt x="148" y="1106"/>
                    <a:pt x="787" y="565"/>
                  </a:cubicBezTo>
                  <a:cubicBezTo>
                    <a:pt x="1033" y="319"/>
                    <a:pt x="1377" y="172"/>
                    <a:pt x="1722" y="172"/>
                  </a:cubicBezTo>
                  <a:cubicBezTo>
                    <a:pt x="2476" y="205"/>
                    <a:pt x="3312" y="762"/>
                    <a:pt x="3443" y="2221"/>
                  </a:cubicBezTo>
                  <a:cubicBezTo>
                    <a:pt x="3475" y="2762"/>
                    <a:pt x="3426" y="3319"/>
                    <a:pt x="3279" y="3843"/>
                  </a:cubicBezTo>
                  <a:cubicBezTo>
                    <a:pt x="3148" y="4302"/>
                    <a:pt x="2935" y="4745"/>
                    <a:pt x="2656" y="5122"/>
                  </a:cubicBezTo>
                  <a:cubicBezTo>
                    <a:pt x="2262" y="5614"/>
                    <a:pt x="1754" y="6023"/>
                    <a:pt x="1181" y="6286"/>
                  </a:cubicBezTo>
                  <a:cubicBezTo>
                    <a:pt x="1804" y="6040"/>
                    <a:pt x="2361" y="5630"/>
                    <a:pt x="2787" y="5122"/>
                  </a:cubicBezTo>
                  <a:cubicBezTo>
                    <a:pt x="3541" y="4270"/>
                    <a:pt x="4459" y="2253"/>
                    <a:pt x="3180" y="614"/>
                  </a:cubicBezTo>
                  <a:cubicBezTo>
                    <a:pt x="2826" y="207"/>
                    <a:pt x="2304" y="0"/>
                    <a:pt x="18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2"/>
            <p:cNvSpPr/>
            <p:nvPr/>
          </p:nvSpPr>
          <p:spPr>
            <a:xfrm>
              <a:off x="238125" y="3575425"/>
              <a:ext cx="47150" cy="93450"/>
            </a:xfrm>
            <a:custGeom>
              <a:rect b="b" l="l" r="r" t="t"/>
              <a:pathLst>
                <a:path extrusionOk="0" h="3738" w="1886">
                  <a:moveTo>
                    <a:pt x="1377" y="0"/>
                  </a:moveTo>
                  <a:cubicBezTo>
                    <a:pt x="1377" y="0"/>
                    <a:pt x="1377" y="271"/>
                    <a:pt x="1217" y="271"/>
                  </a:cubicBezTo>
                  <a:cubicBezTo>
                    <a:pt x="1201" y="271"/>
                    <a:pt x="1183" y="269"/>
                    <a:pt x="1164" y="263"/>
                  </a:cubicBezTo>
                  <a:cubicBezTo>
                    <a:pt x="1065" y="240"/>
                    <a:pt x="927" y="182"/>
                    <a:pt x="795" y="182"/>
                  </a:cubicBezTo>
                  <a:cubicBezTo>
                    <a:pt x="642" y="182"/>
                    <a:pt x="496" y="259"/>
                    <a:pt x="426" y="558"/>
                  </a:cubicBezTo>
                  <a:cubicBezTo>
                    <a:pt x="299" y="1084"/>
                    <a:pt x="249" y="1657"/>
                    <a:pt x="34" y="1657"/>
                  </a:cubicBezTo>
                  <a:cubicBezTo>
                    <a:pt x="29" y="1657"/>
                    <a:pt x="23" y="1657"/>
                    <a:pt x="16" y="1656"/>
                  </a:cubicBezTo>
                  <a:cubicBezTo>
                    <a:pt x="8" y="1648"/>
                    <a:pt x="4" y="1644"/>
                    <a:pt x="2" y="1644"/>
                  </a:cubicBezTo>
                  <a:cubicBezTo>
                    <a:pt x="0" y="1644"/>
                    <a:pt x="0" y="1648"/>
                    <a:pt x="0" y="1656"/>
                  </a:cubicBezTo>
                  <a:lnTo>
                    <a:pt x="0" y="3738"/>
                  </a:lnTo>
                  <a:lnTo>
                    <a:pt x="16" y="3508"/>
                  </a:lnTo>
                  <a:cubicBezTo>
                    <a:pt x="16" y="3508"/>
                    <a:pt x="49" y="2213"/>
                    <a:pt x="836" y="1853"/>
                  </a:cubicBezTo>
                  <a:cubicBezTo>
                    <a:pt x="1623" y="1508"/>
                    <a:pt x="1885" y="1263"/>
                    <a:pt x="1754" y="689"/>
                  </a:cubicBezTo>
                  <a:cubicBezTo>
                    <a:pt x="1606" y="99"/>
                    <a:pt x="1377" y="0"/>
                    <a:pt x="1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2"/>
            <p:cNvSpPr/>
            <p:nvPr/>
          </p:nvSpPr>
          <p:spPr>
            <a:xfrm>
              <a:off x="238125" y="3510675"/>
              <a:ext cx="17225" cy="84450"/>
            </a:xfrm>
            <a:custGeom>
              <a:rect b="b" l="l" r="r" t="t"/>
              <a:pathLst>
                <a:path extrusionOk="0" h="3378" w="689">
                  <a:moveTo>
                    <a:pt x="0" y="1"/>
                  </a:moveTo>
                  <a:lnTo>
                    <a:pt x="0" y="3377"/>
                  </a:lnTo>
                  <a:cubicBezTo>
                    <a:pt x="16" y="3377"/>
                    <a:pt x="16" y="3115"/>
                    <a:pt x="33" y="3049"/>
                  </a:cubicBezTo>
                  <a:cubicBezTo>
                    <a:pt x="66" y="2722"/>
                    <a:pt x="197" y="2427"/>
                    <a:pt x="377" y="2164"/>
                  </a:cubicBezTo>
                  <a:cubicBezTo>
                    <a:pt x="688" y="1755"/>
                    <a:pt x="557" y="1443"/>
                    <a:pt x="311" y="1099"/>
                  </a:cubicBezTo>
                  <a:cubicBezTo>
                    <a:pt x="164" y="869"/>
                    <a:pt x="66" y="607"/>
                    <a:pt x="49" y="32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2"/>
            <p:cNvSpPr/>
            <p:nvPr/>
          </p:nvSpPr>
          <p:spPr>
            <a:xfrm>
              <a:off x="238125" y="3167175"/>
              <a:ext cx="91400" cy="128400"/>
            </a:xfrm>
            <a:custGeom>
              <a:rect b="b" l="l" r="r" t="t"/>
              <a:pathLst>
                <a:path extrusionOk="0" h="5136" w="3656">
                  <a:moveTo>
                    <a:pt x="1902" y="1"/>
                  </a:moveTo>
                  <a:cubicBezTo>
                    <a:pt x="1640" y="1"/>
                    <a:pt x="1377" y="77"/>
                    <a:pt x="1147" y="234"/>
                  </a:cubicBezTo>
                  <a:cubicBezTo>
                    <a:pt x="574" y="644"/>
                    <a:pt x="197" y="1464"/>
                    <a:pt x="0" y="2660"/>
                  </a:cubicBezTo>
                  <a:lnTo>
                    <a:pt x="0" y="5135"/>
                  </a:lnTo>
                  <a:cubicBezTo>
                    <a:pt x="131" y="4250"/>
                    <a:pt x="590" y="2283"/>
                    <a:pt x="1885" y="1742"/>
                  </a:cubicBezTo>
                  <a:cubicBezTo>
                    <a:pt x="3606" y="1021"/>
                    <a:pt x="3622" y="955"/>
                    <a:pt x="3655" y="595"/>
                  </a:cubicBezTo>
                  <a:lnTo>
                    <a:pt x="3655" y="595"/>
                  </a:lnTo>
                  <a:cubicBezTo>
                    <a:pt x="3568" y="669"/>
                    <a:pt x="3461" y="704"/>
                    <a:pt x="3354" y="704"/>
                  </a:cubicBezTo>
                  <a:cubicBezTo>
                    <a:pt x="3200" y="704"/>
                    <a:pt x="3047" y="632"/>
                    <a:pt x="2950" y="497"/>
                  </a:cubicBezTo>
                  <a:cubicBezTo>
                    <a:pt x="2685" y="172"/>
                    <a:pt x="2295" y="1"/>
                    <a:pt x="19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2"/>
            <p:cNvSpPr/>
            <p:nvPr/>
          </p:nvSpPr>
          <p:spPr>
            <a:xfrm>
              <a:off x="238125" y="3095975"/>
              <a:ext cx="33625" cy="110675"/>
            </a:xfrm>
            <a:custGeom>
              <a:rect b="b" l="l" r="r" t="t"/>
              <a:pathLst>
                <a:path extrusionOk="0" h="4427" w="1345">
                  <a:moveTo>
                    <a:pt x="0" y="1"/>
                  </a:moveTo>
                  <a:lnTo>
                    <a:pt x="0" y="4426"/>
                  </a:lnTo>
                  <a:cubicBezTo>
                    <a:pt x="115" y="3885"/>
                    <a:pt x="328" y="3377"/>
                    <a:pt x="623" y="2902"/>
                  </a:cubicBezTo>
                  <a:cubicBezTo>
                    <a:pt x="1344" y="1722"/>
                    <a:pt x="770" y="853"/>
                    <a:pt x="328" y="427"/>
                  </a:cubicBezTo>
                  <a:cubicBezTo>
                    <a:pt x="197" y="296"/>
                    <a:pt x="82" y="148"/>
                    <a:pt x="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2"/>
            <p:cNvSpPr/>
            <p:nvPr/>
          </p:nvSpPr>
          <p:spPr>
            <a:xfrm>
              <a:off x="238125" y="2991075"/>
              <a:ext cx="76225" cy="168025"/>
            </a:xfrm>
            <a:custGeom>
              <a:rect b="b" l="l" r="r" t="t"/>
              <a:pathLst>
                <a:path extrusionOk="0" h="6721" w="3049">
                  <a:moveTo>
                    <a:pt x="1449" y="0"/>
                  </a:moveTo>
                  <a:cubicBezTo>
                    <a:pt x="973" y="0"/>
                    <a:pt x="486" y="225"/>
                    <a:pt x="246" y="705"/>
                  </a:cubicBezTo>
                  <a:cubicBezTo>
                    <a:pt x="131" y="886"/>
                    <a:pt x="49" y="1082"/>
                    <a:pt x="0" y="1279"/>
                  </a:cubicBezTo>
                  <a:lnTo>
                    <a:pt x="0" y="2443"/>
                  </a:lnTo>
                  <a:cubicBezTo>
                    <a:pt x="49" y="2689"/>
                    <a:pt x="148" y="2935"/>
                    <a:pt x="262" y="3164"/>
                  </a:cubicBezTo>
                  <a:cubicBezTo>
                    <a:pt x="574" y="3852"/>
                    <a:pt x="1000" y="4410"/>
                    <a:pt x="1213" y="4934"/>
                  </a:cubicBezTo>
                  <a:cubicBezTo>
                    <a:pt x="1459" y="5508"/>
                    <a:pt x="1442" y="6147"/>
                    <a:pt x="1164" y="6721"/>
                  </a:cubicBezTo>
                  <a:cubicBezTo>
                    <a:pt x="1197" y="6655"/>
                    <a:pt x="1639" y="5983"/>
                    <a:pt x="1295" y="4902"/>
                  </a:cubicBezTo>
                  <a:cubicBezTo>
                    <a:pt x="1033" y="4115"/>
                    <a:pt x="115" y="3082"/>
                    <a:pt x="98" y="1918"/>
                  </a:cubicBezTo>
                  <a:cubicBezTo>
                    <a:pt x="160" y="936"/>
                    <a:pt x="948" y="524"/>
                    <a:pt x="1547" y="524"/>
                  </a:cubicBezTo>
                  <a:cubicBezTo>
                    <a:pt x="1747" y="524"/>
                    <a:pt x="1926" y="570"/>
                    <a:pt x="2049" y="656"/>
                  </a:cubicBezTo>
                  <a:cubicBezTo>
                    <a:pt x="2606" y="1050"/>
                    <a:pt x="2393" y="1787"/>
                    <a:pt x="1983" y="1918"/>
                  </a:cubicBezTo>
                  <a:cubicBezTo>
                    <a:pt x="1919" y="1939"/>
                    <a:pt x="1854" y="1949"/>
                    <a:pt x="1790" y="1949"/>
                  </a:cubicBezTo>
                  <a:cubicBezTo>
                    <a:pt x="1545" y="1949"/>
                    <a:pt x="1320" y="1805"/>
                    <a:pt x="1229" y="1558"/>
                  </a:cubicBezTo>
                  <a:cubicBezTo>
                    <a:pt x="1208" y="1461"/>
                    <a:pt x="1263" y="1379"/>
                    <a:pt x="1336" y="1379"/>
                  </a:cubicBezTo>
                  <a:cubicBezTo>
                    <a:pt x="1375" y="1379"/>
                    <a:pt x="1419" y="1402"/>
                    <a:pt x="1459" y="1459"/>
                  </a:cubicBezTo>
                  <a:cubicBezTo>
                    <a:pt x="1507" y="1532"/>
                    <a:pt x="1579" y="1564"/>
                    <a:pt x="1651" y="1564"/>
                  </a:cubicBezTo>
                  <a:cubicBezTo>
                    <a:pt x="1774" y="1564"/>
                    <a:pt x="1895" y="1467"/>
                    <a:pt x="1885" y="1312"/>
                  </a:cubicBezTo>
                  <a:cubicBezTo>
                    <a:pt x="1901" y="1164"/>
                    <a:pt x="1787" y="1017"/>
                    <a:pt x="1639" y="1017"/>
                  </a:cubicBezTo>
                  <a:cubicBezTo>
                    <a:pt x="1609" y="1009"/>
                    <a:pt x="1578" y="1006"/>
                    <a:pt x="1547" y="1006"/>
                  </a:cubicBezTo>
                  <a:cubicBezTo>
                    <a:pt x="1380" y="1006"/>
                    <a:pt x="1222" y="1115"/>
                    <a:pt x="1180" y="1295"/>
                  </a:cubicBezTo>
                  <a:cubicBezTo>
                    <a:pt x="1051" y="1602"/>
                    <a:pt x="1287" y="2115"/>
                    <a:pt x="1889" y="2115"/>
                  </a:cubicBezTo>
                  <a:cubicBezTo>
                    <a:pt x="1899" y="2115"/>
                    <a:pt x="1908" y="2115"/>
                    <a:pt x="1918" y="2115"/>
                  </a:cubicBezTo>
                  <a:cubicBezTo>
                    <a:pt x="2557" y="2082"/>
                    <a:pt x="3049" y="1115"/>
                    <a:pt x="2475" y="460"/>
                  </a:cubicBezTo>
                  <a:cubicBezTo>
                    <a:pt x="2243" y="160"/>
                    <a:pt x="1849" y="0"/>
                    <a:pt x="14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2"/>
            <p:cNvSpPr/>
            <p:nvPr/>
          </p:nvSpPr>
          <p:spPr>
            <a:xfrm>
              <a:off x="2169000" y="3231000"/>
              <a:ext cx="227050" cy="158225"/>
            </a:xfrm>
            <a:custGeom>
              <a:rect b="b" l="l" r="r" t="t"/>
              <a:pathLst>
                <a:path extrusionOk="0" h="6329" w="9082">
                  <a:moveTo>
                    <a:pt x="7074" y="1"/>
                  </a:moveTo>
                  <a:cubicBezTo>
                    <a:pt x="6620" y="1"/>
                    <a:pt x="6190" y="163"/>
                    <a:pt x="5918" y="501"/>
                  </a:cubicBezTo>
                  <a:cubicBezTo>
                    <a:pt x="5525" y="910"/>
                    <a:pt x="5492" y="1550"/>
                    <a:pt x="5820" y="2009"/>
                  </a:cubicBezTo>
                  <a:cubicBezTo>
                    <a:pt x="5902" y="2140"/>
                    <a:pt x="6033" y="2254"/>
                    <a:pt x="6180" y="2320"/>
                  </a:cubicBezTo>
                  <a:lnTo>
                    <a:pt x="6213" y="2336"/>
                  </a:lnTo>
                  <a:lnTo>
                    <a:pt x="6295" y="2353"/>
                  </a:lnTo>
                  <a:cubicBezTo>
                    <a:pt x="6328" y="2369"/>
                    <a:pt x="6361" y="2369"/>
                    <a:pt x="6394" y="2369"/>
                  </a:cubicBezTo>
                  <a:cubicBezTo>
                    <a:pt x="6466" y="2390"/>
                    <a:pt x="6540" y="2401"/>
                    <a:pt x="6613" y="2401"/>
                  </a:cubicBezTo>
                  <a:cubicBezTo>
                    <a:pt x="6820" y="2401"/>
                    <a:pt x="7023" y="2318"/>
                    <a:pt x="7180" y="2172"/>
                  </a:cubicBezTo>
                  <a:cubicBezTo>
                    <a:pt x="7575" y="1748"/>
                    <a:pt x="7295" y="1211"/>
                    <a:pt x="6953" y="1211"/>
                  </a:cubicBezTo>
                  <a:cubicBezTo>
                    <a:pt x="6925" y="1211"/>
                    <a:pt x="6897" y="1214"/>
                    <a:pt x="6869" y="1222"/>
                  </a:cubicBezTo>
                  <a:cubicBezTo>
                    <a:pt x="6557" y="1320"/>
                    <a:pt x="6476" y="1730"/>
                    <a:pt x="6721" y="1861"/>
                  </a:cubicBezTo>
                  <a:cubicBezTo>
                    <a:pt x="6772" y="1884"/>
                    <a:pt x="6826" y="1894"/>
                    <a:pt x="6880" y="1894"/>
                  </a:cubicBezTo>
                  <a:cubicBezTo>
                    <a:pt x="6983" y="1894"/>
                    <a:pt x="7083" y="1854"/>
                    <a:pt x="7148" y="1779"/>
                  </a:cubicBezTo>
                  <a:lnTo>
                    <a:pt x="7148" y="1779"/>
                  </a:lnTo>
                  <a:cubicBezTo>
                    <a:pt x="7197" y="1927"/>
                    <a:pt x="7148" y="2074"/>
                    <a:pt x="7016" y="2156"/>
                  </a:cubicBezTo>
                  <a:cubicBezTo>
                    <a:pt x="6871" y="2265"/>
                    <a:pt x="6691" y="2329"/>
                    <a:pt x="6507" y="2329"/>
                  </a:cubicBezTo>
                  <a:cubicBezTo>
                    <a:pt x="6442" y="2329"/>
                    <a:pt x="6376" y="2321"/>
                    <a:pt x="6312" y="2304"/>
                  </a:cubicBezTo>
                  <a:cubicBezTo>
                    <a:pt x="6230" y="2271"/>
                    <a:pt x="6131" y="2238"/>
                    <a:pt x="6066" y="2189"/>
                  </a:cubicBezTo>
                  <a:cubicBezTo>
                    <a:pt x="5558" y="1779"/>
                    <a:pt x="5508" y="1025"/>
                    <a:pt x="5984" y="566"/>
                  </a:cubicBezTo>
                  <a:cubicBezTo>
                    <a:pt x="6239" y="257"/>
                    <a:pt x="6633" y="111"/>
                    <a:pt x="7050" y="111"/>
                  </a:cubicBezTo>
                  <a:cubicBezTo>
                    <a:pt x="7916" y="111"/>
                    <a:pt x="8879" y="743"/>
                    <a:pt x="8901" y="1861"/>
                  </a:cubicBezTo>
                  <a:cubicBezTo>
                    <a:pt x="8918" y="2664"/>
                    <a:pt x="8492" y="3418"/>
                    <a:pt x="7770" y="3812"/>
                  </a:cubicBezTo>
                  <a:lnTo>
                    <a:pt x="7721" y="3828"/>
                  </a:lnTo>
                  <a:cubicBezTo>
                    <a:pt x="7623" y="3861"/>
                    <a:pt x="7541" y="3894"/>
                    <a:pt x="7443" y="3910"/>
                  </a:cubicBezTo>
                  <a:cubicBezTo>
                    <a:pt x="7216" y="3962"/>
                    <a:pt x="6990" y="3985"/>
                    <a:pt x="6766" y="3985"/>
                  </a:cubicBezTo>
                  <a:cubicBezTo>
                    <a:pt x="5179" y="3985"/>
                    <a:pt x="3644" y="2850"/>
                    <a:pt x="2302" y="2850"/>
                  </a:cubicBezTo>
                  <a:cubicBezTo>
                    <a:pt x="2156" y="2850"/>
                    <a:pt x="2011" y="2864"/>
                    <a:pt x="1870" y="2894"/>
                  </a:cubicBezTo>
                  <a:cubicBezTo>
                    <a:pt x="624" y="3172"/>
                    <a:pt x="263" y="4057"/>
                    <a:pt x="148" y="4598"/>
                  </a:cubicBezTo>
                  <a:cubicBezTo>
                    <a:pt x="1" y="5139"/>
                    <a:pt x="116" y="5746"/>
                    <a:pt x="558" y="6074"/>
                  </a:cubicBezTo>
                  <a:cubicBezTo>
                    <a:pt x="784" y="6249"/>
                    <a:pt x="1056" y="6329"/>
                    <a:pt x="1321" y="6329"/>
                  </a:cubicBezTo>
                  <a:cubicBezTo>
                    <a:pt x="1748" y="6329"/>
                    <a:pt x="2157" y="6122"/>
                    <a:pt x="2329" y="5779"/>
                  </a:cubicBezTo>
                  <a:cubicBezTo>
                    <a:pt x="2656" y="5238"/>
                    <a:pt x="2361" y="4533"/>
                    <a:pt x="1870" y="4418"/>
                  </a:cubicBezTo>
                  <a:cubicBezTo>
                    <a:pt x="1776" y="4379"/>
                    <a:pt x="1678" y="4360"/>
                    <a:pt x="1581" y="4360"/>
                  </a:cubicBezTo>
                  <a:cubicBezTo>
                    <a:pt x="1274" y="4360"/>
                    <a:pt x="978" y="4549"/>
                    <a:pt x="853" y="4861"/>
                  </a:cubicBezTo>
                  <a:cubicBezTo>
                    <a:pt x="821" y="4975"/>
                    <a:pt x="821" y="5107"/>
                    <a:pt x="837" y="5238"/>
                  </a:cubicBezTo>
                  <a:cubicBezTo>
                    <a:pt x="853" y="5254"/>
                    <a:pt x="853" y="5270"/>
                    <a:pt x="853" y="5287"/>
                  </a:cubicBezTo>
                  <a:cubicBezTo>
                    <a:pt x="853" y="5287"/>
                    <a:pt x="853" y="5303"/>
                    <a:pt x="853" y="5303"/>
                  </a:cubicBezTo>
                  <a:cubicBezTo>
                    <a:pt x="927" y="5537"/>
                    <a:pt x="1140" y="5679"/>
                    <a:pt x="1360" y="5679"/>
                  </a:cubicBezTo>
                  <a:cubicBezTo>
                    <a:pt x="1432" y="5679"/>
                    <a:pt x="1505" y="5664"/>
                    <a:pt x="1575" y="5631"/>
                  </a:cubicBezTo>
                  <a:cubicBezTo>
                    <a:pt x="1921" y="5489"/>
                    <a:pt x="1813" y="4923"/>
                    <a:pt x="1470" y="4923"/>
                  </a:cubicBezTo>
                  <a:cubicBezTo>
                    <a:pt x="1456" y="4923"/>
                    <a:pt x="1442" y="4924"/>
                    <a:pt x="1427" y="4926"/>
                  </a:cubicBezTo>
                  <a:cubicBezTo>
                    <a:pt x="1066" y="4975"/>
                    <a:pt x="1116" y="5320"/>
                    <a:pt x="1066" y="5385"/>
                  </a:cubicBezTo>
                  <a:cubicBezTo>
                    <a:pt x="1057" y="5395"/>
                    <a:pt x="1046" y="5399"/>
                    <a:pt x="1034" y="5399"/>
                  </a:cubicBezTo>
                  <a:cubicBezTo>
                    <a:pt x="983" y="5399"/>
                    <a:pt x="916" y="5327"/>
                    <a:pt x="902" y="5287"/>
                  </a:cubicBezTo>
                  <a:cubicBezTo>
                    <a:pt x="837" y="5107"/>
                    <a:pt x="853" y="4893"/>
                    <a:pt x="952" y="4713"/>
                  </a:cubicBezTo>
                  <a:cubicBezTo>
                    <a:pt x="1093" y="4512"/>
                    <a:pt x="1329" y="4397"/>
                    <a:pt x="1572" y="4397"/>
                  </a:cubicBezTo>
                  <a:cubicBezTo>
                    <a:pt x="1666" y="4397"/>
                    <a:pt x="1761" y="4414"/>
                    <a:pt x="1853" y="4451"/>
                  </a:cubicBezTo>
                  <a:cubicBezTo>
                    <a:pt x="2312" y="4582"/>
                    <a:pt x="2558" y="5221"/>
                    <a:pt x="2247" y="5729"/>
                  </a:cubicBezTo>
                  <a:cubicBezTo>
                    <a:pt x="2087" y="6038"/>
                    <a:pt x="1717" y="6219"/>
                    <a:pt x="1333" y="6219"/>
                  </a:cubicBezTo>
                  <a:cubicBezTo>
                    <a:pt x="1085" y="6219"/>
                    <a:pt x="830" y="6143"/>
                    <a:pt x="624" y="5975"/>
                  </a:cubicBezTo>
                  <a:cubicBezTo>
                    <a:pt x="116" y="5565"/>
                    <a:pt x="116" y="4631"/>
                    <a:pt x="558" y="4057"/>
                  </a:cubicBezTo>
                  <a:cubicBezTo>
                    <a:pt x="907" y="3584"/>
                    <a:pt x="1502" y="3347"/>
                    <a:pt x="2120" y="3347"/>
                  </a:cubicBezTo>
                  <a:cubicBezTo>
                    <a:pt x="2315" y="3347"/>
                    <a:pt x="2513" y="3371"/>
                    <a:pt x="2706" y="3418"/>
                  </a:cubicBezTo>
                  <a:cubicBezTo>
                    <a:pt x="3525" y="3631"/>
                    <a:pt x="4328" y="3959"/>
                    <a:pt x="5213" y="4205"/>
                  </a:cubicBezTo>
                  <a:cubicBezTo>
                    <a:pt x="5540" y="4264"/>
                    <a:pt x="5873" y="4298"/>
                    <a:pt x="6202" y="4298"/>
                  </a:cubicBezTo>
                  <a:cubicBezTo>
                    <a:pt x="6782" y="4298"/>
                    <a:pt x="7350" y="4194"/>
                    <a:pt x="7852" y="3943"/>
                  </a:cubicBezTo>
                  <a:cubicBezTo>
                    <a:pt x="8623" y="3533"/>
                    <a:pt x="9082" y="2713"/>
                    <a:pt x="9049" y="1861"/>
                  </a:cubicBezTo>
                  <a:cubicBezTo>
                    <a:pt x="9005" y="657"/>
                    <a:pt x="7989" y="1"/>
                    <a:pt x="70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2"/>
            <p:cNvSpPr/>
            <p:nvPr/>
          </p:nvSpPr>
          <p:spPr>
            <a:xfrm>
              <a:off x="2092800" y="3367250"/>
              <a:ext cx="153675" cy="154525"/>
            </a:xfrm>
            <a:custGeom>
              <a:rect b="b" l="l" r="r" t="t"/>
              <a:pathLst>
                <a:path extrusionOk="0" h="6181" w="6147">
                  <a:moveTo>
                    <a:pt x="3082" y="1"/>
                  </a:moveTo>
                  <a:cubicBezTo>
                    <a:pt x="3049" y="115"/>
                    <a:pt x="3016" y="230"/>
                    <a:pt x="3000" y="345"/>
                  </a:cubicBezTo>
                  <a:cubicBezTo>
                    <a:pt x="3000" y="345"/>
                    <a:pt x="2934" y="1263"/>
                    <a:pt x="2049" y="1378"/>
                  </a:cubicBezTo>
                  <a:cubicBezTo>
                    <a:pt x="1164" y="1492"/>
                    <a:pt x="607" y="1640"/>
                    <a:pt x="557" y="2295"/>
                  </a:cubicBezTo>
                  <a:cubicBezTo>
                    <a:pt x="512" y="2896"/>
                    <a:pt x="344" y="3222"/>
                    <a:pt x="76" y="3222"/>
                  </a:cubicBezTo>
                  <a:cubicBezTo>
                    <a:pt x="52" y="3222"/>
                    <a:pt x="26" y="3219"/>
                    <a:pt x="0" y="3213"/>
                  </a:cubicBezTo>
                  <a:lnTo>
                    <a:pt x="0" y="3213"/>
                  </a:lnTo>
                  <a:cubicBezTo>
                    <a:pt x="0" y="3213"/>
                    <a:pt x="377" y="3762"/>
                    <a:pt x="978" y="3762"/>
                  </a:cubicBezTo>
                  <a:cubicBezTo>
                    <a:pt x="1097" y="3762"/>
                    <a:pt x="1225" y="3740"/>
                    <a:pt x="1361" y="3689"/>
                  </a:cubicBezTo>
                  <a:cubicBezTo>
                    <a:pt x="2180" y="3361"/>
                    <a:pt x="2115" y="2804"/>
                    <a:pt x="2131" y="2656"/>
                  </a:cubicBezTo>
                  <a:cubicBezTo>
                    <a:pt x="2146" y="2518"/>
                    <a:pt x="2205" y="2309"/>
                    <a:pt x="2346" y="2309"/>
                  </a:cubicBezTo>
                  <a:cubicBezTo>
                    <a:pt x="2356" y="2309"/>
                    <a:pt x="2366" y="2310"/>
                    <a:pt x="2377" y="2312"/>
                  </a:cubicBezTo>
                  <a:cubicBezTo>
                    <a:pt x="2541" y="2345"/>
                    <a:pt x="2606" y="2656"/>
                    <a:pt x="2377" y="2951"/>
                  </a:cubicBezTo>
                  <a:cubicBezTo>
                    <a:pt x="2033" y="3312"/>
                    <a:pt x="1983" y="3853"/>
                    <a:pt x="2279" y="4246"/>
                  </a:cubicBezTo>
                  <a:cubicBezTo>
                    <a:pt x="2639" y="4803"/>
                    <a:pt x="3082" y="6180"/>
                    <a:pt x="3082" y="6180"/>
                  </a:cubicBezTo>
                  <a:cubicBezTo>
                    <a:pt x="3082" y="6180"/>
                    <a:pt x="3524" y="4803"/>
                    <a:pt x="3885" y="4246"/>
                  </a:cubicBezTo>
                  <a:cubicBezTo>
                    <a:pt x="4164" y="3853"/>
                    <a:pt x="4131" y="3312"/>
                    <a:pt x="3787" y="2951"/>
                  </a:cubicBezTo>
                  <a:cubicBezTo>
                    <a:pt x="3541" y="2656"/>
                    <a:pt x="3606" y="2328"/>
                    <a:pt x="3770" y="2312"/>
                  </a:cubicBezTo>
                  <a:cubicBezTo>
                    <a:pt x="3782" y="2310"/>
                    <a:pt x="3793" y="2309"/>
                    <a:pt x="3803" y="2309"/>
                  </a:cubicBezTo>
                  <a:cubicBezTo>
                    <a:pt x="3945" y="2309"/>
                    <a:pt x="4017" y="2504"/>
                    <a:pt x="4032" y="2656"/>
                  </a:cubicBezTo>
                  <a:cubicBezTo>
                    <a:pt x="4032" y="2820"/>
                    <a:pt x="3967" y="3377"/>
                    <a:pt x="4803" y="3689"/>
                  </a:cubicBezTo>
                  <a:cubicBezTo>
                    <a:pt x="4935" y="3736"/>
                    <a:pt x="5059" y="3756"/>
                    <a:pt x="5174" y="3756"/>
                  </a:cubicBezTo>
                  <a:cubicBezTo>
                    <a:pt x="5777" y="3756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2" y="3219"/>
                    <a:pt x="6098" y="3222"/>
                    <a:pt x="6074" y="3222"/>
                  </a:cubicBezTo>
                  <a:cubicBezTo>
                    <a:pt x="5817" y="3222"/>
                    <a:pt x="5636" y="2896"/>
                    <a:pt x="5606" y="2295"/>
                  </a:cubicBezTo>
                  <a:cubicBezTo>
                    <a:pt x="5573" y="1623"/>
                    <a:pt x="4983" y="1492"/>
                    <a:pt x="4114" y="1378"/>
                  </a:cubicBezTo>
                  <a:cubicBezTo>
                    <a:pt x="3229" y="1263"/>
                    <a:pt x="3147" y="345"/>
                    <a:pt x="3147" y="345"/>
                  </a:cubicBezTo>
                  <a:cubicBezTo>
                    <a:pt x="3131" y="230"/>
                    <a:pt x="3115" y="115"/>
                    <a:pt x="3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2"/>
            <p:cNvSpPr/>
            <p:nvPr/>
          </p:nvSpPr>
          <p:spPr>
            <a:xfrm>
              <a:off x="2196050" y="3320650"/>
              <a:ext cx="161475" cy="92525"/>
            </a:xfrm>
            <a:custGeom>
              <a:rect b="b" l="l" r="r" t="t"/>
              <a:pathLst>
                <a:path extrusionOk="0" h="3701" w="6459">
                  <a:moveTo>
                    <a:pt x="952" y="0"/>
                  </a:moveTo>
                  <a:cubicBezTo>
                    <a:pt x="334" y="0"/>
                    <a:pt x="1" y="258"/>
                    <a:pt x="1" y="258"/>
                  </a:cubicBezTo>
                  <a:cubicBezTo>
                    <a:pt x="226" y="186"/>
                    <a:pt x="434" y="140"/>
                    <a:pt x="642" y="140"/>
                  </a:cubicBezTo>
                  <a:cubicBezTo>
                    <a:pt x="950" y="140"/>
                    <a:pt x="1255" y="240"/>
                    <a:pt x="1607" y="504"/>
                  </a:cubicBezTo>
                  <a:cubicBezTo>
                    <a:pt x="2214" y="947"/>
                    <a:pt x="1837" y="1701"/>
                    <a:pt x="1738" y="2193"/>
                  </a:cubicBezTo>
                  <a:cubicBezTo>
                    <a:pt x="1640" y="2701"/>
                    <a:pt x="2361" y="2914"/>
                    <a:pt x="2722" y="3078"/>
                  </a:cubicBezTo>
                  <a:cubicBezTo>
                    <a:pt x="3082" y="3242"/>
                    <a:pt x="2902" y="3701"/>
                    <a:pt x="2902" y="3701"/>
                  </a:cubicBezTo>
                  <a:cubicBezTo>
                    <a:pt x="4230" y="2881"/>
                    <a:pt x="3377" y="1930"/>
                    <a:pt x="3148" y="1668"/>
                  </a:cubicBezTo>
                  <a:cubicBezTo>
                    <a:pt x="2956" y="1435"/>
                    <a:pt x="3085" y="1214"/>
                    <a:pt x="3275" y="1214"/>
                  </a:cubicBezTo>
                  <a:cubicBezTo>
                    <a:pt x="3313" y="1214"/>
                    <a:pt x="3353" y="1223"/>
                    <a:pt x="3394" y="1242"/>
                  </a:cubicBezTo>
                  <a:cubicBezTo>
                    <a:pt x="3640" y="1373"/>
                    <a:pt x="3279" y="1881"/>
                    <a:pt x="3951" y="2307"/>
                  </a:cubicBezTo>
                  <a:cubicBezTo>
                    <a:pt x="4121" y="2419"/>
                    <a:pt x="4280" y="2461"/>
                    <a:pt x="4423" y="2461"/>
                  </a:cubicBezTo>
                  <a:cubicBezTo>
                    <a:pt x="4847" y="2461"/>
                    <a:pt x="5131" y="2094"/>
                    <a:pt x="5131" y="2094"/>
                  </a:cubicBezTo>
                  <a:lnTo>
                    <a:pt x="5131" y="2094"/>
                  </a:lnTo>
                  <a:cubicBezTo>
                    <a:pt x="5125" y="2094"/>
                    <a:pt x="5119" y="2095"/>
                    <a:pt x="5114" y="2095"/>
                  </a:cubicBezTo>
                  <a:cubicBezTo>
                    <a:pt x="4744" y="2095"/>
                    <a:pt x="4948" y="1584"/>
                    <a:pt x="4787" y="1422"/>
                  </a:cubicBezTo>
                  <a:cubicBezTo>
                    <a:pt x="4713" y="1359"/>
                    <a:pt x="4618" y="1322"/>
                    <a:pt x="4521" y="1322"/>
                  </a:cubicBezTo>
                  <a:cubicBezTo>
                    <a:pt x="4467" y="1322"/>
                    <a:pt x="4413" y="1333"/>
                    <a:pt x="4361" y="1357"/>
                  </a:cubicBezTo>
                  <a:cubicBezTo>
                    <a:pt x="4317" y="1363"/>
                    <a:pt x="4275" y="1367"/>
                    <a:pt x="4235" y="1367"/>
                  </a:cubicBezTo>
                  <a:cubicBezTo>
                    <a:pt x="4079" y="1367"/>
                    <a:pt x="3968" y="1317"/>
                    <a:pt x="4033" y="1225"/>
                  </a:cubicBezTo>
                  <a:cubicBezTo>
                    <a:pt x="4068" y="1178"/>
                    <a:pt x="4104" y="1160"/>
                    <a:pt x="4153" y="1160"/>
                  </a:cubicBezTo>
                  <a:cubicBezTo>
                    <a:pt x="4288" y="1160"/>
                    <a:pt x="4514" y="1300"/>
                    <a:pt x="5033" y="1324"/>
                  </a:cubicBezTo>
                  <a:cubicBezTo>
                    <a:pt x="5069" y="1327"/>
                    <a:pt x="5105" y="1328"/>
                    <a:pt x="5141" y="1328"/>
                  </a:cubicBezTo>
                  <a:cubicBezTo>
                    <a:pt x="5905" y="1328"/>
                    <a:pt x="6459" y="685"/>
                    <a:pt x="6459" y="685"/>
                  </a:cubicBezTo>
                  <a:lnTo>
                    <a:pt x="6459" y="685"/>
                  </a:lnTo>
                  <a:cubicBezTo>
                    <a:pt x="6006" y="933"/>
                    <a:pt x="5525" y="1028"/>
                    <a:pt x="5042" y="1028"/>
                  </a:cubicBezTo>
                  <a:cubicBezTo>
                    <a:pt x="3864" y="1028"/>
                    <a:pt x="2673" y="462"/>
                    <a:pt x="1837" y="160"/>
                  </a:cubicBezTo>
                  <a:cubicBezTo>
                    <a:pt x="1497" y="42"/>
                    <a:pt x="1202" y="0"/>
                    <a:pt x="9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2"/>
            <p:cNvSpPr/>
            <p:nvPr/>
          </p:nvSpPr>
          <p:spPr>
            <a:xfrm>
              <a:off x="2237850" y="3228800"/>
              <a:ext cx="90175" cy="63500"/>
            </a:xfrm>
            <a:custGeom>
              <a:rect b="b" l="l" r="r" t="t"/>
              <a:pathLst>
                <a:path extrusionOk="0" h="2540" w="3607">
                  <a:moveTo>
                    <a:pt x="2506" y="1"/>
                  </a:moveTo>
                  <a:cubicBezTo>
                    <a:pt x="1920" y="1"/>
                    <a:pt x="1243" y="125"/>
                    <a:pt x="869" y="621"/>
                  </a:cubicBezTo>
                  <a:cubicBezTo>
                    <a:pt x="1" y="1769"/>
                    <a:pt x="525" y="2539"/>
                    <a:pt x="525" y="2539"/>
                  </a:cubicBezTo>
                  <a:cubicBezTo>
                    <a:pt x="525" y="2539"/>
                    <a:pt x="361" y="2179"/>
                    <a:pt x="1394" y="2162"/>
                  </a:cubicBezTo>
                  <a:cubicBezTo>
                    <a:pt x="2427" y="2146"/>
                    <a:pt x="2295" y="1506"/>
                    <a:pt x="2263" y="1277"/>
                  </a:cubicBezTo>
                  <a:cubicBezTo>
                    <a:pt x="2181" y="1015"/>
                    <a:pt x="2230" y="752"/>
                    <a:pt x="2410" y="556"/>
                  </a:cubicBezTo>
                  <a:cubicBezTo>
                    <a:pt x="2640" y="212"/>
                    <a:pt x="3607" y="130"/>
                    <a:pt x="3607" y="130"/>
                  </a:cubicBezTo>
                  <a:cubicBezTo>
                    <a:pt x="3607" y="130"/>
                    <a:pt x="3103" y="1"/>
                    <a:pt x="25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2"/>
            <p:cNvSpPr/>
            <p:nvPr/>
          </p:nvSpPr>
          <p:spPr>
            <a:xfrm>
              <a:off x="2307100" y="3162375"/>
              <a:ext cx="56575" cy="67200"/>
            </a:xfrm>
            <a:custGeom>
              <a:rect b="b" l="l" r="r" t="t"/>
              <a:pathLst>
                <a:path extrusionOk="0" h="2688" w="2263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18"/>
                    <a:pt x="1" y="1344"/>
                    <a:pt x="247" y="2016"/>
                  </a:cubicBezTo>
                  <a:cubicBezTo>
                    <a:pt x="492" y="2687"/>
                    <a:pt x="1669" y="2427"/>
                    <a:pt x="2260" y="2605"/>
                  </a:cubicBezTo>
                  <a:lnTo>
                    <a:pt x="2260" y="2605"/>
                  </a:lnTo>
                  <a:cubicBezTo>
                    <a:pt x="2204" y="2584"/>
                    <a:pt x="1380" y="2130"/>
                    <a:pt x="1460" y="1426"/>
                  </a:cubicBezTo>
                  <a:cubicBezTo>
                    <a:pt x="1525" y="705"/>
                    <a:pt x="1427" y="164"/>
                    <a:pt x="1132" y="0"/>
                  </a:cubicBezTo>
                  <a:close/>
                  <a:moveTo>
                    <a:pt x="2260" y="2605"/>
                  </a:moveTo>
                  <a:lnTo>
                    <a:pt x="2260" y="2605"/>
                  </a:lnTo>
                  <a:cubicBezTo>
                    <a:pt x="2261" y="2606"/>
                    <a:pt x="2262" y="2606"/>
                    <a:pt x="2263" y="2606"/>
                  </a:cubicBezTo>
                  <a:cubicBezTo>
                    <a:pt x="2262" y="2606"/>
                    <a:pt x="2261" y="2606"/>
                    <a:pt x="2260" y="260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2"/>
            <p:cNvSpPr/>
            <p:nvPr/>
          </p:nvSpPr>
          <p:spPr>
            <a:xfrm>
              <a:off x="2367750" y="3191450"/>
              <a:ext cx="79925" cy="107800"/>
            </a:xfrm>
            <a:custGeom>
              <a:rect b="b" l="l" r="r" t="t"/>
              <a:pathLst>
                <a:path extrusionOk="0" h="4312" w="3197">
                  <a:moveTo>
                    <a:pt x="378" y="1"/>
                  </a:moveTo>
                  <a:lnTo>
                    <a:pt x="378" y="1"/>
                  </a:lnTo>
                  <a:cubicBezTo>
                    <a:pt x="1" y="1345"/>
                    <a:pt x="542" y="1624"/>
                    <a:pt x="1099" y="2492"/>
                  </a:cubicBezTo>
                  <a:cubicBezTo>
                    <a:pt x="1656" y="3361"/>
                    <a:pt x="1050" y="4312"/>
                    <a:pt x="1050" y="4312"/>
                  </a:cubicBezTo>
                  <a:cubicBezTo>
                    <a:pt x="1443" y="4033"/>
                    <a:pt x="1804" y="3361"/>
                    <a:pt x="2492" y="2935"/>
                  </a:cubicBezTo>
                  <a:cubicBezTo>
                    <a:pt x="3197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4" y="1704"/>
                    <a:pt x="2768" y="1750"/>
                    <a:pt x="2606" y="1750"/>
                  </a:cubicBezTo>
                  <a:cubicBezTo>
                    <a:pt x="2558" y="1750"/>
                    <a:pt x="2503" y="1746"/>
                    <a:pt x="2443" y="1738"/>
                  </a:cubicBezTo>
                  <a:cubicBezTo>
                    <a:pt x="2415" y="1731"/>
                    <a:pt x="2388" y="1728"/>
                    <a:pt x="2361" y="1728"/>
                  </a:cubicBezTo>
                  <a:cubicBezTo>
                    <a:pt x="2136" y="1728"/>
                    <a:pt x="1960" y="1963"/>
                    <a:pt x="2033" y="2197"/>
                  </a:cubicBezTo>
                  <a:cubicBezTo>
                    <a:pt x="2099" y="2421"/>
                    <a:pt x="1954" y="2528"/>
                    <a:pt x="1809" y="2528"/>
                  </a:cubicBezTo>
                  <a:cubicBezTo>
                    <a:pt x="1774" y="2528"/>
                    <a:pt x="1738" y="2522"/>
                    <a:pt x="1705" y="2509"/>
                  </a:cubicBezTo>
                  <a:cubicBezTo>
                    <a:pt x="1558" y="2443"/>
                    <a:pt x="1558" y="2066"/>
                    <a:pt x="1771" y="1886"/>
                  </a:cubicBezTo>
                  <a:cubicBezTo>
                    <a:pt x="2000" y="1706"/>
                    <a:pt x="2132" y="1312"/>
                    <a:pt x="1951" y="689"/>
                  </a:cubicBezTo>
                  <a:cubicBezTo>
                    <a:pt x="1814" y="213"/>
                    <a:pt x="1350" y="111"/>
                    <a:pt x="1030" y="111"/>
                  </a:cubicBezTo>
                  <a:cubicBezTo>
                    <a:pt x="931" y="111"/>
                    <a:pt x="845" y="120"/>
                    <a:pt x="788" y="132"/>
                  </a:cubicBezTo>
                  <a:cubicBezTo>
                    <a:pt x="757" y="139"/>
                    <a:pt x="727" y="142"/>
                    <a:pt x="697" y="142"/>
                  </a:cubicBezTo>
                  <a:cubicBezTo>
                    <a:pt x="581" y="142"/>
                    <a:pt x="469" y="92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2"/>
            <p:cNvSpPr/>
            <p:nvPr/>
          </p:nvSpPr>
          <p:spPr>
            <a:xfrm>
              <a:off x="2350125" y="3032400"/>
              <a:ext cx="202875" cy="202925"/>
            </a:xfrm>
            <a:custGeom>
              <a:rect b="b" l="l" r="r" t="t"/>
              <a:pathLst>
                <a:path extrusionOk="0" h="8117" w="8115">
                  <a:moveTo>
                    <a:pt x="5742" y="0"/>
                  </a:moveTo>
                  <a:cubicBezTo>
                    <a:pt x="5218" y="0"/>
                    <a:pt x="4715" y="189"/>
                    <a:pt x="4410" y="577"/>
                  </a:cubicBezTo>
                  <a:cubicBezTo>
                    <a:pt x="4115" y="1003"/>
                    <a:pt x="4066" y="1560"/>
                    <a:pt x="4295" y="2036"/>
                  </a:cubicBezTo>
                  <a:cubicBezTo>
                    <a:pt x="4512" y="2453"/>
                    <a:pt x="4851" y="2603"/>
                    <a:pt x="5181" y="2603"/>
                  </a:cubicBezTo>
                  <a:cubicBezTo>
                    <a:pt x="5524" y="2603"/>
                    <a:pt x="5857" y="2441"/>
                    <a:pt x="6033" y="2249"/>
                  </a:cubicBezTo>
                  <a:cubicBezTo>
                    <a:pt x="6213" y="2052"/>
                    <a:pt x="6295" y="1773"/>
                    <a:pt x="6230" y="1495"/>
                  </a:cubicBezTo>
                  <a:cubicBezTo>
                    <a:pt x="6181" y="1173"/>
                    <a:pt x="5946" y="1031"/>
                    <a:pt x="5737" y="1031"/>
                  </a:cubicBezTo>
                  <a:cubicBezTo>
                    <a:pt x="5594" y="1031"/>
                    <a:pt x="5463" y="1097"/>
                    <a:pt x="5410" y="1216"/>
                  </a:cubicBezTo>
                  <a:cubicBezTo>
                    <a:pt x="5263" y="1511"/>
                    <a:pt x="5328" y="1855"/>
                    <a:pt x="5738" y="1921"/>
                  </a:cubicBezTo>
                  <a:cubicBezTo>
                    <a:pt x="6098" y="1970"/>
                    <a:pt x="5902" y="2413"/>
                    <a:pt x="5476" y="2511"/>
                  </a:cubicBezTo>
                  <a:cubicBezTo>
                    <a:pt x="5391" y="2536"/>
                    <a:pt x="5306" y="2548"/>
                    <a:pt x="5222" y="2548"/>
                  </a:cubicBezTo>
                  <a:cubicBezTo>
                    <a:pt x="4867" y="2548"/>
                    <a:pt x="4537" y="2334"/>
                    <a:pt x="4377" y="2003"/>
                  </a:cubicBezTo>
                  <a:cubicBezTo>
                    <a:pt x="4181" y="1560"/>
                    <a:pt x="4230" y="1036"/>
                    <a:pt x="4509" y="642"/>
                  </a:cubicBezTo>
                  <a:cubicBezTo>
                    <a:pt x="4779" y="305"/>
                    <a:pt x="5238" y="145"/>
                    <a:pt x="5702" y="145"/>
                  </a:cubicBezTo>
                  <a:cubicBezTo>
                    <a:pt x="5802" y="145"/>
                    <a:pt x="5902" y="153"/>
                    <a:pt x="6000" y="167"/>
                  </a:cubicBezTo>
                  <a:cubicBezTo>
                    <a:pt x="7213" y="298"/>
                    <a:pt x="7902" y="2003"/>
                    <a:pt x="7180" y="3150"/>
                  </a:cubicBezTo>
                  <a:cubicBezTo>
                    <a:pt x="6951" y="3511"/>
                    <a:pt x="6623" y="3806"/>
                    <a:pt x="6230" y="4003"/>
                  </a:cubicBezTo>
                  <a:cubicBezTo>
                    <a:pt x="5833" y="4168"/>
                    <a:pt x="5385" y="4251"/>
                    <a:pt x="4861" y="4251"/>
                  </a:cubicBezTo>
                  <a:cubicBezTo>
                    <a:pt x="4454" y="4251"/>
                    <a:pt x="4001" y="4201"/>
                    <a:pt x="3492" y="4101"/>
                  </a:cubicBezTo>
                  <a:cubicBezTo>
                    <a:pt x="3192" y="4044"/>
                    <a:pt x="2899" y="4015"/>
                    <a:pt x="2618" y="4015"/>
                  </a:cubicBezTo>
                  <a:cubicBezTo>
                    <a:pt x="1287" y="4015"/>
                    <a:pt x="240" y="4660"/>
                    <a:pt x="132" y="5986"/>
                  </a:cubicBezTo>
                  <a:cubicBezTo>
                    <a:pt x="1" y="7576"/>
                    <a:pt x="1034" y="8117"/>
                    <a:pt x="1034" y="8117"/>
                  </a:cubicBezTo>
                  <a:cubicBezTo>
                    <a:pt x="1034" y="8117"/>
                    <a:pt x="1017" y="8084"/>
                    <a:pt x="1001" y="8084"/>
                  </a:cubicBezTo>
                  <a:cubicBezTo>
                    <a:pt x="443" y="7428"/>
                    <a:pt x="591" y="6232"/>
                    <a:pt x="591" y="6232"/>
                  </a:cubicBezTo>
                  <a:cubicBezTo>
                    <a:pt x="689" y="5724"/>
                    <a:pt x="952" y="5248"/>
                    <a:pt x="1345" y="4920"/>
                  </a:cubicBezTo>
                  <a:cubicBezTo>
                    <a:pt x="1943" y="4467"/>
                    <a:pt x="2702" y="4383"/>
                    <a:pt x="3184" y="4383"/>
                  </a:cubicBezTo>
                  <a:cubicBezTo>
                    <a:pt x="3468" y="4383"/>
                    <a:pt x="3656" y="4412"/>
                    <a:pt x="3656" y="4412"/>
                  </a:cubicBezTo>
                  <a:cubicBezTo>
                    <a:pt x="3918" y="4445"/>
                    <a:pt x="4148" y="4461"/>
                    <a:pt x="4361" y="4478"/>
                  </a:cubicBezTo>
                  <a:cubicBezTo>
                    <a:pt x="4468" y="4485"/>
                    <a:pt x="4576" y="4488"/>
                    <a:pt x="4686" y="4488"/>
                  </a:cubicBezTo>
                  <a:cubicBezTo>
                    <a:pt x="5657" y="4488"/>
                    <a:pt x="6724" y="4206"/>
                    <a:pt x="7328" y="3249"/>
                  </a:cubicBezTo>
                  <a:cubicBezTo>
                    <a:pt x="8115" y="1986"/>
                    <a:pt x="7344" y="167"/>
                    <a:pt x="6033" y="19"/>
                  </a:cubicBezTo>
                  <a:cubicBezTo>
                    <a:pt x="5936" y="7"/>
                    <a:pt x="5839" y="0"/>
                    <a:pt x="57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2"/>
            <p:cNvSpPr/>
            <p:nvPr/>
          </p:nvSpPr>
          <p:spPr>
            <a:xfrm>
              <a:off x="2403825" y="3148950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1085" y="1"/>
                  </a:moveTo>
                  <a:cubicBezTo>
                    <a:pt x="394" y="1"/>
                    <a:pt x="0" y="226"/>
                    <a:pt x="0" y="226"/>
                  </a:cubicBezTo>
                  <a:cubicBezTo>
                    <a:pt x="82" y="210"/>
                    <a:pt x="160" y="203"/>
                    <a:pt x="235" y="203"/>
                  </a:cubicBezTo>
                  <a:cubicBezTo>
                    <a:pt x="715" y="203"/>
                    <a:pt x="1034" y="511"/>
                    <a:pt x="934" y="980"/>
                  </a:cubicBezTo>
                  <a:cubicBezTo>
                    <a:pt x="803" y="1406"/>
                    <a:pt x="951" y="1865"/>
                    <a:pt x="1311" y="2111"/>
                  </a:cubicBezTo>
                  <a:cubicBezTo>
                    <a:pt x="1623" y="2373"/>
                    <a:pt x="2557" y="2373"/>
                    <a:pt x="2557" y="2373"/>
                  </a:cubicBezTo>
                  <a:cubicBezTo>
                    <a:pt x="2295" y="2242"/>
                    <a:pt x="2524" y="1881"/>
                    <a:pt x="2688" y="1439"/>
                  </a:cubicBezTo>
                  <a:cubicBezTo>
                    <a:pt x="2844" y="1033"/>
                    <a:pt x="2422" y="880"/>
                    <a:pt x="2225" y="880"/>
                  </a:cubicBezTo>
                  <a:cubicBezTo>
                    <a:pt x="2215" y="880"/>
                    <a:pt x="2205" y="881"/>
                    <a:pt x="2197" y="881"/>
                  </a:cubicBezTo>
                  <a:cubicBezTo>
                    <a:pt x="2102" y="891"/>
                    <a:pt x="2025" y="911"/>
                    <a:pt x="1950" y="911"/>
                  </a:cubicBezTo>
                  <a:cubicBezTo>
                    <a:pt x="1896" y="911"/>
                    <a:pt x="1843" y="900"/>
                    <a:pt x="1787" y="865"/>
                  </a:cubicBezTo>
                  <a:cubicBezTo>
                    <a:pt x="1694" y="786"/>
                    <a:pt x="1730" y="578"/>
                    <a:pt x="1996" y="578"/>
                  </a:cubicBezTo>
                  <a:cubicBezTo>
                    <a:pt x="2060" y="578"/>
                    <a:pt x="2137" y="590"/>
                    <a:pt x="2229" y="619"/>
                  </a:cubicBezTo>
                  <a:cubicBezTo>
                    <a:pt x="2721" y="767"/>
                    <a:pt x="2574" y="1226"/>
                    <a:pt x="3295" y="1373"/>
                  </a:cubicBezTo>
                  <a:cubicBezTo>
                    <a:pt x="3352" y="1385"/>
                    <a:pt x="3406" y="1390"/>
                    <a:pt x="3457" y="1390"/>
                  </a:cubicBezTo>
                  <a:cubicBezTo>
                    <a:pt x="4057" y="1390"/>
                    <a:pt x="4203" y="643"/>
                    <a:pt x="4278" y="537"/>
                  </a:cubicBezTo>
                  <a:cubicBezTo>
                    <a:pt x="4393" y="390"/>
                    <a:pt x="4524" y="258"/>
                    <a:pt x="4655" y="144"/>
                  </a:cubicBezTo>
                  <a:lnTo>
                    <a:pt x="4655" y="144"/>
                  </a:lnTo>
                  <a:cubicBezTo>
                    <a:pt x="4446" y="268"/>
                    <a:pt x="4075" y="386"/>
                    <a:pt x="3541" y="386"/>
                  </a:cubicBezTo>
                  <a:cubicBezTo>
                    <a:pt x="3156" y="386"/>
                    <a:pt x="2687" y="325"/>
                    <a:pt x="2131" y="160"/>
                  </a:cubicBezTo>
                  <a:cubicBezTo>
                    <a:pt x="1733" y="42"/>
                    <a:pt x="1382" y="1"/>
                    <a:pt x="10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2"/>
            <p:cNvSpPr/>
            <p:nvPr/>
          </p:nvSpPr>
          <p:spPr>
            <a:xfrm>
              <a:off x="2409975" y="3039850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967" y="0"/>
                  </a:moveTo>
                  <a:lnTo>
                    <a:pt x="1967" y="0"/>
                  </a:lnTo>
                  <a:cubicBezTo>
                    <a:pt x="1524" y="279"/>
                    <a:pt x="1459" y="721"/>
                    <a:pt x="721" y="1344"/>
                  </a:cubicBezTo>
                  <a:cubicBezTo>
                    <a:pt x="0" y="1951"/>
                    <a:pt x="213" y="2410"/>
                    <a:pt x="377" y="2672"/>
                  </a:cubicBezTo>
                  <a:cubicBezTo>
                    <a:pt x="475" y="2803"/>
                    <a:pt x="443" y="3000"/>
                    <a:pt x="311" y="3082"/>
                  </a:cubicBezTo>
                  <a:cubicBezTo>
                    <a:pt x="1410" y="2983"/>
                    <a:pt x="1246" y="2328"/>
                    <a:pt x="1180" y="2147"/>
                  </a:cubicBezTo>
                  <a:cubicBezTo>
                    <a:pt x="1131" y="1951"/>
                    <a:pt x="1147" y="1836"/>
                    <a:pt x="1262" y="1836"/>
                  </a:cubicBezTo>
                  <a:cubicBezTo>
                    <a:pt x="1377" y="1836"/>
                    <a:pt x="1361" y="2065"/>
                    <a:pt x="1344" y="2344"/>
                  </a:cubicBezTo>
                  <a:cubicBezTo>
                    <a:pt x="1344" y="2623"/>
                    <a:pt x="1279" y="3278"/>
                    <a:pt x="2131" y="3344"/>
                  </a:cubicBezTo>
                  <a:cubicBezTo>
                    <a:pt x="2162" y="3346"/>
                    <a:pt x="2193" y="3348"/>
                    <a:pt x="2223" y="3348"/>
                  </a:cubicBezTo>
                  <a:cubicBezTo>
                    <a:pt x="3001" y="3348"/>
                    <a:pt x="3229" y="2557"/>
                    <a:pt x="3229" y="2557"/>
                  </a:cubicBezTo>
                  <a:lnTo>
                    <a:pt x="3229" y="2557"/>
                  </a:lnTo>
                  <a:cubicBezTo>
                    <a:pt x="3108" y="2591"/>
                    <a:pt x="2961" y="2615"/>
                    <a:pt x="2806" y="2615"/>
                  </a:cubicBezTo>
                  <a:cubicBezTo>
                    <a:pt x="2353" y="2615"/>
                    <a:pt x="1822" y="2412"/>
                    <a:pt x="1590" y="1656"/>
                  </a:cubicBezTo>
                  <a:cubicBezTo>
                    <a:pt x="1393" y="1066"/>
                    <a:pt x="1541" y="426"/>
                    <a:pt x="19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2"/>
            <p:cNvSpPr/>
            <p:nvPr/>
          </p:nvSpPr>
          <p:spPr>
            <a:xfrm>
              <a:off x="2584525" y="2933700"/>
              <a:ext cx="115600" cy="137300"/>
            </a:xfrm>
            <a:custGeom>
              <a:rect b="b" l="l" r="r" t="t"/>
              <a:pathLst>
                <a:path extrusionOk="0" h="5492" w="4624">
                  <a:moveTo>
                    <a:pt x="4328" y="1"/>
                  </a:moveTo>
                  <a:lnTo>
                    <a:pt x="4328" y="1"/>
                  </a:lnTo>
                  <a:cubicBezTo>
                    <a:pt x="4443" y="460"/>
                    <a:pt x="4312" y="951"/>
                    <a:pt x="4000" y="1296"/>
                  </a:cubicBezTo>
                  <a:cubicBezTo>
                    <a:pt x="3951" y="1378"/>
                    <a:pt x="3869" y="1443"/>
                    <a:pt x="3804" y="1509"/>
                  </a:cubicBezTo>
                  <a:cubicBezTo>
                    <a:pt x="3017" y="2082"/>
                    <a:pt x="1902" y="1787"/>
                    <a:pt x="1001" y="2427"/>
                  </a:cubicBezTo>
                  <a:cubicBezTo>
                    <a:pt x="99" y="3050"/>
                    <a:pt x="197" y="3967"/>
                    <a:pt x="181" y="4476"/>
                  </a:cubicBezTo>
                  <a:cubicBezTo>
                    <a:pt x="197" y="4820"/>
                    <a:pt x="132" y="5164"/>
                    <a:pt x="1" y="5492"/>
                  </a:cubicBezTo>
                  <a:cubicBezTo>
                    <a:pt x="296" y="5295"/>
                    <a:pt x="476" y="4935"/>
                    <a:pt x="443" y="4574"/>
                  </a:cubicBezTo>
                  <a:cubicBezTo>
                    <a:pt x="428" y="3931"/>
                    <a:pt x="498" y="3202"/>
                    <a:pt x="695" y="3202"/>
                  </a:cubicBezTo>
                  <a:cubicBezTo>
                    <a:pt x="709" y="3202"/>
                    <a:pt x="723" y="3206"/>
                    <a:pt x="738" y="3213"/>
                  </a:cubicBezTo>
                  <a:cubicBezTo>
                    <a:pt x="968" y="3328"/>
                    <a:pt x="788" y="3574"/>
                    <a:pt x="706" y="3722"/>
                  </a:cubicBezTo>
                  <a:cubicBezTo>
                    <a:pt x="607" y="3886"/>
                    <a:pt x="443" y="4541"/>
                    <a:pt x="1165" y="4951"/>
                  </a:cubicBezTo>
                  <a:cubicBezTo>
                    <a:pt x="1165" y="4951"/>
                    <a:pt x="935" y="4426"/>
                    <a:pt x="1328" y="4148"/>
                  </a:cubicBezTo>
                  <a:cubicBezTo>
                    <a:pt x="1738" y="3869"/>
                    <a:pt x="2000" y="3705"/>
                    <a:pt x="1951" y="3132"/>
                  </a:cubicBezTo>
                  <a:cubicBezTo>
                    <a:pt x="1908" y="2608"/>
                    <a:pt x="2251" y="2175"/>
                    <a:pt x="2478" y="2175"/>
                  </a:cubicBezTo>
                  <a:cubicBezTo>
                    <a:pt x="2507" y="2175"/>
                    <a:pt x="2534" y="2182"/>
                    <a:pt x="2558" y="2197"/>
                  </a:cubicBezTo>
                  <a:cubicBezTo>
                    <a:pt x="2787" y="2345"/>
                    <a:pt x="2525" y="2558"/>
                    <a:pt x="2394" y="2607"/>
                  </a:cubicBezTo>
                  <a:cubicBezTo>
                    <a:pt x="2214" y="2722"/>
                    <a:pt x="2181" y="2984"/>
                    <a:pt x="2328" y="3148"/>
                  </a:cubicBezTo>
                  <a:cubicBezTo>
                    <a:pt x="2541" y="3394"/>
                    <a:pt x="2476" y="3705"/>
                    <a:pt x="2197" y="3804"/>
                  </a:cubicBezTo>
                  <a:cubicBezTo>
                    <a:pt x="2197" y="3804"/>
                    <a:pt x="2254" y="3810"/>
                    <a:pt x="2349" y="3810"/>
                  </a:cubicBezTo>
                  <a:cubicBezTo>
                    <a:pt x="2675" y="3810"/>
                    <a:pt x="3452" y="3732"/>
                    <a:pt x="3935" y="3033"/>
                  </a:cubicBezTo>
                  <a:cubicBezTo>
                    <a:pt x="4295" y="2525"/>
                    <a:pt x="4508" y="1919"/>
                    <a:pt x="4574" y="1296"/>
                  </a:cubicBezTo>
                  <a:cubicBezTo>
                    <a:pt x="4623" y="853"/>
                    <a:pt x="4541" y="394"/>
                    <a:pt x="4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2"/>
            <p:cNvSpPr/>
            <p:nvPr/>
          </p:nvSpPr>
          <p:spPr>
            <a:xfrm>
              <a:off x="2169825" y="3076675"/>
              <a:ext cx="99600" cy="218525"/>
            </a:xfrm>
            <a:custGeom>
              <a:rect b="b" l="l" r="r" t="t"/>
              <a:pathLst>
                <a:path extrusionOk="0" h="8741" w="3984">
                  <a:moveTo>
                    <a:pt x="2065" y="1"/>
                  </a:moveTo>
                  <a:cubicBezTo>
                    <a:pt x="1537" y="1"/>
                    <a:pt x="1034" y="245"/>
                    <a:pt x="706" y="674"/>
                  </a:cubicBezTo>
                  <a:cubicBezTo>
                    <a:pt x="361" y="1182"/>
                    <a:pt x="312" y="1822"/>
                    <a:pt x="574" y="2363"/>
                  </a:cubicBezTo>
                  <a:cubicBezTo>
                    <a:pt x="808" y="2784"/>
                    <a:pt x="1243" y="3021"/>
                    <a:pt x="1699" y="3021"/>
                  </a:cubicBezTo>
                  <a:cubicBezTo>
                    <a:pt x="1882" y="3021"/>
                    <a:pt x="2068" y="2983"/>
                    <a:pt x="2246" y="2904"/>
                  </a:cubicBezTo>
                  <a:cubicBezTo>
                    <a:pt x="2951" y="2723"/>
                    <a:pt x="3082" y="1789"/>
                    <a:pt x="2476" y="1412"/>
                  </a:cubicBezTo>
                  <a:cubicBezTo>
                    <a:pt x="2391" y="1367"/>
                    <a:pt x="2305" y="1346"/>
                    <a:pt x="2222" y="1346"/>
                  </a:cubicBezTo>
                  <a:cubicBezTo>
                    <a:pt x="1886" y="1346"/>
                    <a:pt x="1604" y="1680"/>
                    <a:pt x="1722" y="2035"/>
                  </a:cubicBezTo>
                  <a:cubicBezTo>
                    <a:pt x="1859" y="2324"/>
                    <a:pt x="2182" y="2347"/>
                    <a:pt x="2311" y="2347"/>
                  </a:cubicBezTo>
                  <a:cubicBezTo>
                    <a:pt x="2336" y="2347"/>
                    <a:pt x="2353" y="2346"/>
                    <a:pt x="2361" y="2346"/>
                  </a:cubicBezTo>
                  <a:cubicBezTo>
                    <a:pt x="2427" y="2346"/>
                    <a:pt x="2427" y="2379"/>
                    <a:pt x="2427" y="2379"/>
                  </a:cubicBezTo>
                  <a:cubicBezTo>
                    <a:pt x="2485" y="2569"/>
                    <a:pt x="2230" y="2851"/>
                    <a:pt x="1767" y="2851"/>
                  </a:cubicBezTo>
                  <a:cubicBezTo>
                    <a:pt x="1711" y="2851"/>
                    <a:pt x="1652" y="2847"/>
                    <a:pt x="1591" y="2838"/>
                  </a:cubicBezTo>
                  <a:cubicBezTo>
                    <a:pt x="1394" y="2805"/>
                    <a:pt x="1214" y="2723"/>
                    <a:pt x="1083" y="2576"/>
                  </a:cubicBezTo>
                  <a:cubicBezTo>
                    <a:pt x="411" y="1920"/>
                    <a:pt x="738" y="543"/>
                    <a:pt x="1755" y="281"/>
                  </a:cubicBezTo>
                  <a:cubicBezTo>
                    <a:pt x="1886" y="250"/>
                    <a:pt x="2025" y="234"/>
                    <a:pt x="2166" y="234"/>
                  </a:cubicBezTo>
                  <a:cubicBezTo>
                    <a:pt x="2324" y="234"/>
                    <a:pt x="2484" y="254"/>
                    <a:pt x="2640" y="297"/>
                  </a:cubicBezTo>
                  <a:cubicBezTo>
                    <a:pt x="2820" y="347"/>
                    <a:pt x="3000" y="445"/>
                    <a:pt x="3164" y="560"/>
                  </a:cubicBezTo>
                  <a:cubicBezTo>
                    <a:pt x="3508" y="838"/>
                    <a:pt x="3722" y="1264"/>
                    <a:pt x="3754" y="1707"/>
                  </a:cubicBezTo>
                  <a:cubicBezTo>
                    <a:pt x="3820" y="2445"/>
                    <a:pt x="3443" y="3182"/>
                    <a:pt x="2869" y="3723"/>
                  </a:cubicBezTo>
                  <a:cubicBezTo>
                    <a:pt x="2296" y="4248"/>
                    <a:pt x="1542" y="4559"/>
                    <a:pt x="968" y="5100"/>
                  </a:cubicBezTo>
                  <a:cubicBezTo>
                    <a:pt x="411" y="5608"/>
                    <a:pt x="66" y="6313"/>
                    <a:pt x="17" y="7067"/>
                  </a:cubicBezTo>
                  <a:cubicBezTo>
                    <a:pt x="1" y="7755"/>
                    <a:pt x="394" y="8493"/>
                    <a:pt x="1033" y="8673"/>
                  </a:cubicBezTo>
                  <a:cubicBezTo>
                    <a:pt x="1168" y="8719"/>
                    <a:pt x="1305" y="8741"/>
                    <a:pt x="1439" y="8741"/>
                  </a:cubicBezTo>
                  <a:cubicBezTo>
                    <a:pt x="1929" y="8741"/>
                    <a:pt x="2384" y="8455"/>
                    <a:pt x="2525" y="8018"/>
                  </a:cubicBezTo>
                  <a:cubicBezTo>
                    <a:pt x="2705" y="7542"/>
                    <a:pt x="2492" y="7001"/>
                    <a:pt x="2033" y="6788"/>
                  </a:cubicBezTo>
                  <a:cubicBezTo>
                    <a:pt x="1935" y="6723"/>
                    <a:pt x="1820" y="6690"/>
                    <a:pt x="1705" y="6690"/>
                  </a:cubicBezTo>
                  <a:cubicBezTo>
                    <a:pt x="1670" y="6686"/>
                    <a:pt x="1635" y="6683"/>
                    <a:pt x="1600" y="6683"/>
                  </a:cubicBezTo>
                  <a:cubicBezTo>
                    <a:pt x="1249" y="6683"/>
                    <a:pt x="941" y="6903"/>
                    <a:pt x="837" y="7231"/>
                  </a:cubicBezTo>
                  <a:cubicBezTo>
                    <a:pt x="720" y="7724"/>
                    <a:pt x="994" y="7991"/>
                    <a:pt x="1308" y="7991"/>
                  </a:cubicBezTo>
                  <a:cubicBezTo>
                    <a:pt x="1391" y="7991"/>
                    <a:pt x="1476" y="7973"/>
                    <a:pt x="1558" y="7936"/>
                  </a:cubicBezTo>
                  <a:cubicBezTo>
                    <a:pt x="1869" y="7772"/>
                    <a:pt x="1919" y="7362"/>
                    <a:pt x="1673" y="7116"/>
                  </a:cubicBezTo>
                  <a:cubicBezTo>
                    <a:pt x="1585" y="7048"/>
                    <a:pt x="1480" y="7009"/>
                    <a:pt x="1375" y="7009"/>
                  </a:cubicBezTo>
                  <a:cubicBezTo>
                    <a:pt x="1303" y="7009"/>
                    <a:pt x="1231" y="7027"/>
                    <a:pt x="1165" y="7067"/>
                  </a:cubicBezTo>
                  <a:cubicBezTo>
                    <a:pt x="1146" y="7078"/>
                    <a:pt x="1133" y="7083"/>
                    <a:pt x="1124" y="7083"/>
                  </a:cubicBezTo>
                  <a:cubicBezTo>
                    <a:pt x="1096" y="7083"/>
                    <a:pt x="1115" y="7034"/>
                    <a:pt x="1115" y="7034"/>
                  </a:cubicBezTo>
                  <a:cubicBezTo>
                    <a:pt x="1226" y="6813"/>
                    <a:pt x="1512" y="6785"/>
                    <a:pt x="1648" y="6785"/>
                  </a:cubicBezTo>
                  <a:cubicBezTo>
                    <a:pt x="1693" y="6785"/>
                    <a:pt x="1722" y="6788"/>
                    <a:pt x="1722" y="6788"/>
                  </a:cubicBezTo>
                  <a:cubicBezTo>
                    <a:pt x="1820" y="6788"/>
                    <a:pt x="1902" y="6805"/>
                    <a:pt x="1984" y="6837"/>
                  </a:cubicBezTo>
                  <a:cubicBezTo>
                    <a:pt x="2443" y="7034"/>
                    <a:pt x="2640" y="7559"/>
                    <a:pt x="2443" y="8001"/>
                  </a:cubicBezTo>
                  <a:cubicBezTo>
                    <a:pt x="2317" y="8379"/>
                    <a:pt x="1911" y="8631"/>
                    <a:pt x="1469" y="8631"/>
                  </a:cubicBezTo>
                  <a:cubicBezTo>
                    <a:pt x="1336" y="8631"/>
                    <a:pt x="1199" y="8608"/>
                    <a:pt x="1066" y="8559"/>
                  </a:cubicBezTo>
                  <a:cubicBezTo>
                    <a:pt x="492" y="8395"/>
                    <a:pt x="148" y="7723"/>
                    <a:pt x="165" y="7051"/>
                  </a:cubicBezTo>
                  <a:cubicBezTo>
                    <a:pt x="214" y="6346"/>
                    <a:pt x="542" y="5674"/>
                    <a:pt x="1083" y="5215"/>
                  </a:cubicBezTo>
                  <a:cubicBezTo>
                    <a:pt x="1623" y="4707"/>
                    <a:pt x="2394" y="4428"/>
                    <a:pt x="2984" y="3838"/>
                  </a:cubicBezTo>
                  <a:cubicBezTo>
                    <a:pt x="3574" y="3281"/>
                    <a:pt x="3984" y="2494"/>
                    <a:pt x="3918" y="1691"/>
                  </a:cubicBezTo>
                  <a:cubicBezTo>
                    <a:pt x="3853" y="904"/>
                    <a:pt x="3295" y="248"/>
                    <a:pt x="2541" y="68"/>
                  </a:cubicBezTo>
                  <a:cubicBezTo>
                    <a:pt x="2383" y="23"/>
                    <a:pt x="2223" y="1"/>
                    <a:pt x="20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2"/>
            <p:cNvSpPr/>
            <p:nvPr/>
          </p:nvSpPr>
          <p:spPr>
            <a:xfrm>
              <a:off x="2171475" y="3159500"/>
              <a:ext cx="43050" cy="60250"/>
            </a:xfrm>
            <a:custGeom>
              <a:rect b="b" l="l" r="r" t="t"/>
              <a:pathLst>
                <a:path extrusionOk="0" h="2410" w="1722">
                  <a:moveTo>
                    <a:pt x="1508" y="0"/>
                  </a:moveTo>
                  <a:cubicBezTo>
                    <a:pt x="1508" y="0"/>
                    <a:pt x="1377" y="66"/>
                    <a:pt x="1361" y="148"/>
                  </a:cubicBezTo>
                  <a:cubicBezTo>
                    <a:pt x="1344" y="246"/>
                    <a:pt x="1230" y="328"/>
                    <a:pt x="1033" y="328"/>
                  </a:cubicBezTo>
                  <a:cubicBezTo>
                    <a:pt x="836" y="328"/>
                    <a:pt x="0" y="394"/>
                    <a:pt x="66" y="2410"/>
                  </a:cubicBezTo>
                  <a:cubicBezTo>
                    <a:pt x="66" y="2410"/>
                    <a:pt x="131" y="1672"/>
                    <a:pt x="771" y="1394"/>
                  </a:cubicBezTo>
                  <a:cubicBezTo>
                    <a:pt x="1394" y="1115"/>
                    <a:pt x="1721" y="853"/>
                    <a:pt x="1607" y="459"/>
                  </a:cubicBezTo>
                  <a:cubicBezTo>
                    <a:pt x="1492" y="82"/>
                    <a:pt x="1508" y="0"/>
                    <a:pt x="1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2"/>
            <p:cNvSpPr/>
            <p:nvPr/>
          </p:nvSpPr>
          <p:spPr>
            <a:xfrm>
              <a:off x="2189100" y="2981250"/>
              <a:ext cx="159825" cy="250800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cubicBezTo>
                    <a:pt x="2885" y="672"/>
                    <a:pt x="4164" y="2197"/>
                    <a:pt x="4262" y="4426"/>
                  </a:cubicBezTo>
                  <a:cubicBezTo>
                    <a:pt x="4344" y="6278"/>
                    <a:pt x="3262" y="7983"/>
                    <a:pt x="1557" y="8688"/>
                  </a:cubicBezTo>
                  <a:cubicBezTo>
                    <a:pt x="230" y="9228"/>
                    <a:pt x="0" y="10032"/>
                    <a:pt x="0" y="10032"/>
                  </a:cubicBezTo>
                  <a:cubicBezTo>
                    <a:pt x="308" y="9500"/>
                    <a:pt x="664" y="9329"/>
                    <a:pt x="964" y="9329"/>
                  </a:cubicBezTo>
                  <a:cubicBezTo>
                    <a:pt x="1192" y="9329"/>
                    <a:pt x="1388" y="9427"/>
                    <a:pt x="1508" y="9540"/>
                  </a:cubicBezTo>
                  <a:cubicBezTo>
                    <a:pt x="1615" y="9641"/>
                    <a:pt x="1717" y="9673"/>
                    <a:pt x="1814" y="9673"/>
                  </a:cubicBezTo>
                  <a:cubicBezTo>
                    <a:pt x="1984" y="9673"/>
                    <a:pt x="2137" y="9573"/>
                    <a:pt x="2262" y="9573"/>
                  </a:cubicBezTo>
                  <a:cubicBezTo>
                    <a:pt x="2442" y="9589"/>
                    <a:pt x="2328" y="9802"/>
                    <a:pt x="2328" y="9802"/>
                  </a:cubicBezTo>
                  <a:cubicBezTo>
                    <a:pt x="2656" y="9638"/>
                    <a:pt x="2770" y="9228"/>
                    <a:pt x="2557" y="8933"/>
                  </a:cubicBezTo>
                  <a:cubicBezTo>
                    <a:pt x="2473" y="8779"/>
                    <a:pt x="2305" y="8697"/>
                    <a:pt x="2135" y="8697"/>
                  </a:cubicBezTo>
                  <a:cubicBezTo>
                    <a:pt x="2106" y="8697"/>
                    <a:pt x="2077" y="8699"/>
                    <a:pt x="2049" y="8704"/>
                  </a:cubicBezTo>
                  <a:cubicBezTo>
                    <a:pt x="2049" y="8704"/>
                    <a:pt x="2262" y="8655"/>
                    <a:pt x="3295" y="7802"/>
                  </a:cubicBezTo>
                  <a:cubicBezTo>
                    <a:pt x="4590" y="6737"/>
                    <a:pt x="4524" y="7114"/>
                    <a:pt x="5458" y="6622"/>
                  </a:cubicBezTo>
                  <a:cubicBezTo>
                    <a:pt x="6393" y="6131"/>
                    <a:pt x="6065" y="5131"/>
                    <a:pt x="6065" y="5131"/>
                  </a:cubicBezTo>
                  <a:lnTo>
                    <a:pt x="6065" y="5131"/>
                  </a:lnTo>
                  <a:cubicBezTo>
                    <a:pt x="6018" y="5257"/>
                    <a:pt x="5955" y="5443"/>
                    <a:pt x="5442" y="5443"/>
                  </a:cubicBezTo>
                  <a:cubicBezTo>
                    <a:pt x="5421" y="5443"/>
                    <a:pt x="5399" y="5443"/>
                    <a:pt x="5376" y="5442"/>
                  </a:cubicBezTo>
                  <a:cubicBezTo>
                    <a:pt x="5340" y="5437"/>
                    <a:pt x="5304" y="5435"/>
                    <a:pt x="5269" y="5435"/>
                  </a:cubicBezTo>
                  <a:cubicBezTo>
                    <a:pt x="4932" y="5435"/>
                    <a:pt x="4623" y="5640"/>
                    <a:pt x="4475" y="5967"/>
                  </a:cubicBezTo>
                  <a:cubicBezTo>
                    <a:pt x="4409" y="6081"/>
                    <a:pt x="4311" y="6180"/>
                    <a:pt x="4213" y="6245"/>
                  </a:cubicBezTo>
                  <a:cubicBezTo>
                    <a:pt x="4541" y="5917"/>
                    <a:pt x="4606" y="5147"/>
                    <a:pt x="4704" y="4508"/>
                  </a:cubicBezTo>
                  <a:cubicBezTo>
                    <a:pt x="4803" y="3868"/>
                    <a:pt x="5098" y="4065"/>
                    <a:pt x="5672" y="3688"/>
                  </a:cubicBezTo>
                  <a:cubicBezTo>
                    <a:pt x="6229" y="3295"/>
                    <a:pt x="5934" y="2803"/>
                    <a:pt x="5868" y="2656"/>
                  </a:cubicBezTo>
                  <a:cubicBezTo>
                    <a:pt x="5835" y="2524"/>
                    <a:pt x="5852" y="2361"/>
                    <a:pt x="5885" y="2229"/>
                  </a:cubicBezTo>
                  <a:lnTo>
                    <a:pt x="5885" y="2229"/>
                  </a:lnTo>
                  <a:cubicBezTo>
                    <a:pt x="5885" y="2230"/>
                    <a:pt x="5851" y="2344"/>
                    <a:pt x="5458" y="2393"/>
                  </a:cubicBezTo>
                  <a:cubicBezTo>
                    <a:pt x="5147" y="2426"/>
                    <a:pt x="4901" y="2672"/>
                    <a:pt x="4852" y="2967"/>
                  </a:cubicBezTo>
                  <a:cubicBezTo>
                    <a:pt x="4852" y="3129"/>
                    <a:pt x="4751" y="3303"/>
                    <a:pt x="4605" y="3303"/>
                  </a:cubicBezTo>
                  <a:cubicBezTo>
                    <a:pt x="4575" y="3303"/>
                    <a:pt x="4542" y="3296"/>
                    <a:pt x="4508" y="3278"/>
                  </a:cubicBezTo>
                  <a:cubicBezTo>
                    <a:pt x="4327" y="3180"/>
                    <a:pt x="4393" y="2885"/>
                    <a:pt x="4393" y="2885"/>
                  </a:cubicBezTo>
                  <a:cubicBezTo>
                    <a:pt x="4606" y="2295"/>
                    <a:pt x="5180" y="2524"/>
                    <a:pt x="5622" y="1836"/>
                  </a:cubicBezTo>
                  <a:cubicBezTo>
                    <a:pt x="6032" y="1230"/>
                    <a:pt x="5475" y="590"/>
                    <a:pt x="5278" y="410"/>
                  </a:cubicBezTo>
                  <a:cubicBezTo>
                    <a:pt x="5163" y="312"/>
                    <a:pt x="5147" y="131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2"/>
            <p:cNvSpPr/>
            <p:nvPr/>
          </p:nvSpPr>
          <p:spPr>
            <a:xfrm>
              <a:off x="2169825" y="2907475"/>
              <a:ext cx="69700" cy="204100"/>
            </a:xfrm>
            <a:custGeom>
              <a:rect b="b" l="l" r="r" t="t"/>
              <a:pathLst>
                <a:path extrusionOk="0" h="8164" w="2788">
                  <a:moveTo>
                    <a:pt x="689" y="1"/>
                  </a:moveTo>
                  <a:cubicBezTo>
                    <a:pt x="689" y="1"/>
                    <a:pt x="66" y="181"/>
                    <a:pt x="197" y="1083"/>
                  </a:cubicBezTo>
                  <a:cubicBezTo>
                    <a:pt x="296" y="1574"/>
                    <a:pt x="558" y="2017"/>
                    <a:pt x="919" y="2361"/>
                  </a:cubicBezTo>
                  <a:cubicBezTo>
                    <a:pt x="1115" y="2574"/>
                    <a:pt x="1312" y="2738"/>
                    <a:pt x="1460" y="2902"/>
                  </a:cubicBezTo>
                  <a:cubicBezTo>
                    <a:pt x="1804" y="3279"/>
                    <a:pt x="2459" y="4131"/>
                    <a:pt x="2132" y="4984"/>
                  </a:cubicBezTo>
                  <a:cubicBezTo>
                    <a:pt x="2033" y="5197"/>
                    <a:pt x="1902" y="5410"/>
                    <a:pt x="1722" y="5574"/>
                  </a:cubicBezTo>
                  <a:cubicBezTo>
                    <a:pt x="1148" y="6082"/>
                    <a:pt x="755" y="6328"/>
                    <a:pt x="443" y="6754"/>
                  </a:cubicBezTo>
                  <a:cubicBezTo>
                    <a:pt x="148" y="7164"/>
                    <a:pt x="1" y="7655"/>
                    <a:pt x="17" y="8164"/>
                  </a:cubicBezTo>
                  <a:cubicBezTo>
                    <a:pt x="17" y="8000"/>
                    <a:pt x="83" y="6934"/>
                    <a:pt x="1214" y="6147"/>
                  </a:cubicBezTo>
                  <a:cubicBezTo>
                    <a:pt x="2509" y="5230"/>
                    <a:pt x="2787" y="4295"/>
                    <a:pt x="2345" y="2918"/>
                  </a:cubicBezTo>
                  <a:cubicBezTo>
                    <a:pt x="2279" y="2722"/>
                    <a:pt x="2197" y="2541"/>
                    <a:pt x="2099" y="2361"/>
                  </a:cubicBezTo>
                  <a:cubicBezTo>
                    <a:pt x="1476" y="1230"/>
                    <a:pt x="394" y="968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2"/>
            <p:cNvSpPr/>
            <p:nvPr/>
          </p:nvSpPr>
          <p:spPr>
            <a:xfrm>
              <a:off x="1943225" y="3231400"/>
              <a:ext cx="227050" cy="157625"/>
            </a:xfrm>
            <a:custGeom>
              <a:rect b="b" l="l" r="r" t="t"/>
              <a:pathLst>
                <a:path extrusionOk="0" h="6305" w="9082">
                  <a:moveTo>
                    <a:pt x="2006" y="1"/>
                  </a:moveTo>
                  <a:cubicBezTo>
                    <a:pt x="1093" y="1"/>
                    <a:pt x="82" y="653"/>
                    <a:pt x="49" y="1845"/>
                  </a:cubicBezTo>
                  <a:cubicBezTo>
                    <a:pt x="0" y="2714"/>
                    <a:pt x="476" y="3517"/>
                    <a:pt x="1246" y="3927"/>
                  </a:cubicBezTo>
                  <a:cubicBezTo>
                    <a:pt x="1740" y="4184"/>
                    <a:pt x="2291" y="4286"/>
                    <a:pt x="2857" y="4286"/>
                  </a:cubicBezTo>
                  <a:cubicBezTo>
                    <a:pt x="3192" y="4286"/>
                    <a:pt x="3533" y="4250"/>
                    <a:pt x="3869" y="4189"/>
                  </a:cubicBezTo>
                  <a:cubicBezTo>
                    <a:pt x="4754" y="3960"/>
                    <a:pt x="5573" y="3615"/>
                    <a:pt x="6393" y="3419"/>
                  </a:cubicBezTo>
                  <a:cubicBezTo>
                    <a:pt x="6594" y="3365"/>
                    <a:pt x="6800" y="3339"/>
                    <a:pt x="7002" y="3339"/>
                  </a:cubicBezTo>
                  <a:cubicBezTo>
                    <a:pt x="7611" y="3339"/>
                    <a:pt x="8192" y="3578"/>
                    <a:pt x="8524" y="4058"/>
                  </a:cubicBezTo>
                  <a:cubicBezTo>
                    <a:pt x="8966" y="4632"/>
                    <a:pt x="8999" y="5566"/>
                    <a:pt x="8458" y="5976"/>
                  </a:cubicBezTo>
                  <a:cubicBezTo>
                    <a:pt x="8248" y="6129"/>
                    <a:pt x="7995" y="6200"/>
                    <a:pt x="7751" y="6200"/>
                  </a:cubicBezTo>
                  <a:cubicBezTo>
                    <a:pt x="7367" y="6200"/>
                    <a:pt x="7002" y="6024"/>
                    <a:pt x="6852" y="5713"/>
                  </a:cubicBezTo>
                  <a:cubicBezTo>
                    <a:pt x="6540" y="5222"/>
                    <a:pt x="6786" y="4566"/>
                    <a:pt x="7245" y="4451"/>
                  </a:cubicBezTo>
                  <a:cubicBezTo>
                    <a:pt x="7341" y="4413"/>
                    <a:pt x="7439" y="4394"/>
                    <a:pt x="7536" y="4394"/>
                  </a:cubicBezTo>
                  <a:cubicBezTo>
                    <a:pt x="7771" y="4394"/>
                    <a:pt x="7996" y="4505"/>
                    <a:pt x="8147" y="4714"/>
                  </a:cubicBezTo>
                  <a:cubicBezTo>
                    <a:pt x="8245" y="4877"/>
                    <a:pt x="8245" y="5091"/>
                    <a:pt x="8180" y="5287"/>
                  </a:cubicBezTo>
                  <a:cubicBezTo>
                    <a:pt x="8167" y="5313"/>
                    <a:pt x="8114" y="5389"/>
                    <a:pt x="8067" y="5389"/>
                  </a:cubicBezTo>
                  <a:cubicBezTo>
                    <a:pt x="8055" y="5389"/>
                    <a:pt x="8043" y="5383"/>
                    <a:pt x="8032" y="5369"/>
                  </a:cubicBezTo>
                  <a:cubicBezTo>
                    <a:pt x="7966" y="5304"/>
                    <a:pt x="8032" y="4959"/>
                    <a:pt x="7655" y="4910"/>
                  </a:cubicBezTo>
                  <a:cubicBezTo>
                    <a:pt x="7641" y="4908"/>
                    <a:pt x="7627" y="4907"/>
                    <a:pt x="7614" y="4907"/>
                  </a:cubicBezTo>
                  <a:cubicBezTo>
                    <a:pt x="7285" y="4907"/>
                    <a:pt x="7177" y="5473"/>
                    <a:pt x="7508" y="5615"/>
                  </a:cubicBezTo>
                  <a:cubicBezTo>
                    <a:pt x="7578" y="5646"/>
                    <a:pt x="7651" y="5661"/>
                    <a:pt x="7722" y="5661"/>
                  </a:cubicBezTo>
                  <a:cubicBezTo>
                    <a:pt x="7952" y="5661"/>
                    <a:pt x="8166" y="5512"/>
                    <a:pt x="8229" y="5287"/>
                  </a:cubicBezTo>
                  <a:lnTo>
                    <a:pt x="8229" y="5271"/>
                  </a:lnTo>
                  <a:cubicBezTo>
                    <a:pt x="8245" y="5254"/>
                    <a:pt x="8245" y="5238"/>
                    <a:pt x="8245" y="5222"/>
                  </a:cubicBezTo>
                  <a:lnTo>
                    <a:pt x="8245" y="5205"/>
                  </a:lnTo>
                  <a:cubicBezTo>
                    <a:pt x="8278" y="5091"/>
                    <a:pt x="8262" y="4959"/>
                    <a:pt x="8229" y="4828"/>
                  </a:cubicBezTo>
                  <a:cubicBezTo>
                    <a:pt x="8116" y="4516"/>
                    <a:pt x="7824" y="4328"/>
                    <a:pt x="7510" y="4328"/>
                  </a:cubicBezTo>
                  <a:cubicBezTo>
                    <a:pt x="7411" y="4328"/>
                    <a:pt x="7310" y="4347"/>
                    <a:pt x="7212" y="4386"/>
                  </a:cubicBezTo>
                  <a:cubicBezTo>
                    <a:pt x="6721" y="4500"/>
                    <a:pt x="6426" y="5205"/>
                    <a:pt x="6770" y="5746"/>
                  </a:cubicBezTo>
                  <a:cubicBezTo>
                    <a:pt x="6942" y="6101"/>
                    <a:pt x="7352" y="6305"/>
                    <a:pt x="7775" y="6305"/>
                  </a:cubicBezTo>
                  <a:cubicBezTo>
                    <a:pt x="8037" y="6305"/>
                    <a:pt x="8305" y="6227"/>
                    <a:pt x="8524" y="6058"/>
                  </a:cubicBezTo>
                  <a:cubicBezTo>
                    <a:pt x="8966" y="5730"/>
                    <a:pt x="9081" y="5123"/>
                    <a:pt x="8934" y="4566"/>
                  </a:cubicBezTo>
                  <a:cubicBezTo>
                    <a:pt x="8835" y="4025"/>
                    <a:pt x="8475" y="3156"/>
                    <a:pt x="7212" y="2878"/>
                  </a:cubicBezTo>
                  <a:cubicBezTo>
                    <a:pt x="7067" y="2845"/>
                    <a:pt x="6919" y="2830"/>
                    <a:pt x="6768" y="2830"/>
                  </a:cubicBezTo>
                  <a:cubicBezTo>
                    <a:pt x="5438" y="2830"/>
                    <a:pt x="3898" y="3968"/>
                    <a:pt x="2323" y="3968"/>
                  </a:cubicBezTo>
                  <a:cubicBezTo>
                    <a:pt x="2101" y="3968"/>
                    <a:pt x="1879" y="3946"/>
                    <a:pt x="1656" y="3894"/>
                  </a:cubicBezTo>
                  <a:cubicBezTo>
                    <a:pt x="1557" y="3861"/>
                    <a:pt x="1459" y="3845"/>
                    <a:pt x="1377" y="3812"/>
                  </a:cubicBezTo>
                  <a:cubicBezTo>
                    <a:pt x="1361" y="3796"/>
                    <a:pt x="1344" y="3779"/>
                    <a:pt x="1312" y="3779"/>
                  </a:cubicBezTo>
                  <a:cubicBezTo>
                    <a:pt x="607" y="3402"/>
                    <a:pt x="164" y="2648"/>
                    <a:pt x="181" y="1845"/>
                  </a:cubicBezTo>
                  <a:cubicBezTo>
                    <a:pt x="203" y="727"/>
                    <a:pt x="1174" y="95"/>
                    <a:pt x="2045" y="95"/>
                  </a:cubicBezTo>
                  <a:cubicBezTo>
                    <a:pt x="2464" y="95"/>
                    <a:pt x="2859" y="241"/>
                    <a:pt x="3115" y="550"/>
                  </a:cubicBezTo>
                  <a:cubicBezTo>
                    <a:pt x="3574" y="993"/>
                    <a:pt x="3541" y="1763"/>
                    <a:pt x="3033" y="2156"/>
                  </a:cubicBezTo>
                  <a:cubicBezTo>
                    <a:pt x="2951" y="2222"/>
                    <a:pt x="2869" y="2255"/>
                    <a:pt x="2770" y="2288"/>
                  </a:cubicBezTo>
                  <a:cubicBezTo>
                    <a:pt x="2699" y="2307"/>
                    <a:pt x="2627" y="2316"/>
                    <a:pt x="2556" y="2316"/>
                  </a:cubicBezTo>
                  <a:cubicBezTo>
                    <a:pt x="2385" y="2316"/>
                    <a:pt x="2221" y="2261"/>
                    <a:pt x="2082" y="2156"/>
                  </a:cubicBezTo>
                  <a:cubicBezTo>
                    <a:pt x="1951" y="2058"/>
                    <a:pt x="1902" y="1911"/>
                    <a:pt x="1934" y="1763"/>
                  </a:cubicBezTo>
                  <a:lnTo>
                    <a:pt x="1934" y="1763"/>
                  </a:lnTo>
                  <a:cubicBezTo>
                    <a:pt x="2007" y="1846"/>
                    <a:pt x="2106" y="1890"/>
                    <a:pt x="2206" y="1890"/>
                  </a:cubicBezTo>
                  <a:cubicBezTo>
                    <a:pt x="2264" y="1890"/>
                    <a:pt x="2323" y="1875"/>
                    <a:pt x="2377" y="1845"/>
                  </a:cubicBezTo>
                  <a:cubicBezTo>
                    <a:pt x="2607" y="1714"/>
                    <a:pt x="2541" y="1304"/>
                    <a:pt x="2230" y="1222"/>
                  </a:cubicBezTo>
                  <a:cubicBezTo>
                    <a:pt x="2198" y="1213"/>
                    <a:pt x="2166" y="1208"/>
                    <a:pt x="2135" y="1208"/>
                  </a:cubicBezTo>
                  <a:cubicBezTo>
                    <a:pt x="1798" y="1208"/>
                    <a:pt x="1528" y="1751"/>
                    <a:pt x="1918" y="2156"/>
                  </a:cubicBezTo>
                  <a:cubicBezTo>
                    <a:pt x="2064" y="2315"/>
                    <a:pt x="2274" y="2401"/>
                    <a:pt x="2486" y="2401"/>
                  </a:cubicBezTo>
                  <a:cubicBezTo>
                    <a:pt x="2560" y="2401"/>
                    <a:pt x="2633" y="2391"/>
                    <a:pt x="2705" y="2370"/>
                  </a:cubicBezTo>
                  <a:cubicBezTo>
                    <a:pt x="2738" y="2370"/>
                    <a:pt x="2770" y="2353"/>
                    <a:pt x="2803" y="2337"/>
                  </a:cubicBezTo>
                  <a:lnTo>
                    <a:pt x="2869" y="2320"/>
                  </a:lnTo>
                  <a:lnTo>
                    <a:pt x="2902" y="2304"/>
                  </a:lnTo>
                  <a:cubicBezTo>
                    <a:pt x="3049" y="2238"/>
                    <a:pt x="3180" y="2140"/>
                    <a:pt x="3279" y="2009"/>
                  </a:cubicBezTo>
                  <a:cubicBezTo>
                    <a:pt x="3606" y="1534"/>
                    <a:pt x="3557" y="911"/>
                    <a:pt x="3164" y="501"/>
                  </a:cubicBezTo>
                  <a:cubicBezTo>
                    <a:pt x="2891" y="163"/>
                    <a:pt x="2461" y="1"/>
                    <a:pt x="20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2"/>
            <p:cNvSpPr/>
            <p:nvPr/>
          </p:nvSpPr>
          <p:spPr>
            <a:xfrm>
              <a:off x="1981750" y="3320875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5518" y="1"/>
                  </a:moveTo>
                  <a:cubicBezTo>
                    <a:pt x="5267" y="1"/>
                    <a:pt x="4968" y="44"/>
                    <a:pt x="4622" y="167"/>
                  </a:cubicBezTo>
                  <a:cubicBezTo>
                    <a:pt x="3778" y="468"/>
                    <a:pt x="2590" y="1022"/>
                    <a:pt x="1422" y="1022"/>
                  </a:cubicBezTo>
                  <a:cubicBezTo>
                    <a:pt x="936" y="1022"/>
                    <a:pt x="453" y="926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66" y="1334"/>
                    <a:pt x="1344" y="1334"/>
                  </a:cubicBezTo>
                  <a:cubicBezTo>
                    <a:pt x="1371" y="1334"/>
                    <a:pt x="1399" y="1333"/>
                    <a:pt x="1426" y="1331"/>
                  </a:cubicBezTo>
                  <a:cubicBezTo>
                    <a:pt x="1950" y="1295"/>
                    <a:pt x="2175" y="1158"/>
                    <a:pt x="2310" y="1158"/>
                  </a:cubicBezTo>
                  <a:cubicBezTo>
                    <a:pt x="2357" y="1158"/>
                    <a:pt x="2392" y="1174"/>
                    <a:pt x="2426" y="1216"/>
                  </a:cubicBezTo>
                  <a:cubicBezTo>
                    <a:pt x="2489" y="1305"/>
                    <a:pt x="2387" y="1364"/>
                    <a:pt x="2239" y="1364"/>
                  </a:cubicBezTo>
                  <a:cubicBezTo>
                    <a:pt x="2195" y="1364"/>
                    <a:pt x="2147" y="1359"/>
                    <a:pt x="2098" y="1348"/>
                  </a:cubicBezTo>
                  <a:cubicBezTo>
                    <a:pt x="2045" y="1330"/>
                    <a:pt x="1990" y="1321"/>
                    <a:pt x="1936" y="1321"/>
                  </a:cubicBezTo>
                  <a:cubicBezTo>
                    <a:pt x="1839" y="1321"/>
                    <a:pt x="1746" y="1350"/>
                    <a:pt x="1672" y="1413"/>
                  </a:cubicBezTo>
                  <a:cubicBezTo>
                    <a:pt x="1494" y="1575"/>
                    <a:pt x="1714" y="2086"/>
                    <a:pt x="1345" y="2086"/>
                  </a:cubicBezTo>
                  <a:cubicBezTo>
                    <a:pt x="1340" y="2086"/>
                    <a:pt x="1334" y="2085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12" y="2452"/>
                    <a:pt x="2036" y="2452"/>
                  </a:cubicBezTo>
                  <a:cubicBezTo>
                    <a:pt x="2179" y="2452"/>
                    <a:pt x="2338" y="2410"/>
                    <a:pt x="2508" y="2298"/>
                  </a:cubicBezTo>
                  <a:cubicBezTo>
                    <a:pt x="3180" y="1872"/>
                    <a:pt x="2819" y="1364"/>
                    <a:pt x="3065" y="1233"/>
                  </a:cubicBezTo>
                  <a:cubicBezTo>
                    <a:pt x="3107" y="1211"/>
                    <a:pt x="3148" y="1201"/>
                    <a:pt x="3185" y="1201"/>
                  </a:cubicBezTo>
                  <a:cubicBezTo>
                    <a:pt x="3371" y="1201"/>
                    <a:pt x="3488" y="1441"/>
                    <a:pt x="3311" y="1659"/>
                  </a:cubicBezTo>
                  <a:cubicBezTo>
                    <a:pt x="3082" y="1938"/>
                    <a:pt x="2213" y="2888"/>
                    <a:pt x="3557" y="3692"/>
                  </a:cubicBezTo>
                  <a:cubicBezTo>
                    <a:pt x="3557" y="3692"/>
                    <a:pt x="3377" y="3233"/>
                    <a:pt x="3737" y="3085"/>
                  </a:cubicBezTo>
                  <a:cubicBezTo>
                    <a:pt x="4098" y="2921"/>
                    <a:pt x="4819" y="2692"/>
                    <a:pt x="4721" y="2200"/>
                  </a:cubicBezTo>
                  <a:cubicBezTo>
                    <a:pt x="4622" y="1692"/>
                    <a:pt x="4245" y="954"/>
                    <a:pt x="4852" y="495"/>
                  </a:cubicBezTo>
                  <a:cubicBezTo>
                    <a:pt x="5198" y="236"/>
                    <a:pt x="5499" y="134"/>
                    <a:pt x="5801" y="134"/>
                  </a:cubicBezTo>
                  <a:cubicBezTo>
                    <a:pt x="6014" y="134"/>
                    <a:pt x="6228" y="184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2"/>
            <p:cNvSpPr/>
            <p:nvPr/>
          </p:nvSpPr>
          <p:spPr>
            <a:xfrm>
              <a:off x="2011650" y="3228800"/>
              <a:ext cx="90175" cy="63075"/>
            </a:xfrm>
            <a:custGeom>
              <a:rect b="b" l="l" r="r" t="t"/>
              <a:pathLst>
                <a:path extrusionOk="0" h="2523" w="3607">
                  <a:moveTo>
                    <a:pt x="1101" y="1"/>
                  </a:moveTo>
                  <a:cubicBezTo>
                    <a:pt x="505" y="1"/>
                    <a:pt x="1" y="130"/>
                    <a:pt x="1" y="130"/>
                  </a:cubicBezTo>
                  <a:cubicBezTo>
                    <a:pt x="1" y="130"/>
                    <a:pt x="951" y="195"/>
                    <a:pt x="1197" y="556"/>
                  </a:cubicBezTo>
                  <a:cubicBezTo>
                    <a:pt x="1361" y="736"/>
                    <a:pt x="1427" y="1015"/>
                    <a:pt x="1345" y="1261"/>
                  </a:cubicBezTo>
                  <a:cubicBezTo>
                    <a:pt x="1296" y="1490"/>
                    <a:pt x="1181" y="2146"/>
                    <a:pt x="2213" y="2162"/>
                  </a:cubicBezTo>
                  <a:cubicBezTo>
                    <a:pt x="3246" y="2162"/>
                    <a:pt x="3082" y="2523"/>
                    <a:pt x="3082" y="2523"/>
                  </a:cubicBezTo>
                  <a:cubicBezTo>
                    <a:pt x="3082" y="2523"/>
                    <a:pt x="3607" y="1769"/>
                    <a:pt x="2738" y="621"/>
                  </a:cubicBezTo>
                  <a:cubicBezTo>
                    <a:pt x="2364" y="125"/>
                    <a:pt x="1688" y="1"/>
                    <a:pt x="11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2"/>
            <p:cNvSpPr/>
            <p:nvPr/>
          </p:nvSpPr>
          <p:spPr>
            <a:xfrm>
              <a:off x="1976000" y="3162375"/>
              <a:ext cx="57000" cy="66800"/>
            </a:xfrm>
            <a:custGeom>
              <a:rect b="b" l="l" r="r" t="t"/>
              <a:pathLst>
                <a:path extrusionOk="0" h="2672" w="2280">
                  <a:moveTo>
                    <a:pt x="1132" y="0"/>
                  </a:moveTo>
                  <a:cubicBezTo>
                    <a:pt x="837" y="164"/>
                    <a:pt x="755" y="689"/>
                    <a:pt x="820" y="1410"/>
                  </a:cubicBezTo>
                  <a:cubicBezTo>
                    <a:pt x="886" y="2147"/>
                    <a:pt x="1" y="2606"/>
                    <a:pt x="1" y="2606"/>
                  </a:cubicBezTo>
                  <a:cubicBezTo>
                    <a:pt x="591" y="2410"/>
                    <a:pt x="1771" y="2672"/>
                    <a:pt x="2017" y="2000"/>
                  </a:cubicBezTo>
                  <a:cubicBezTo>
                    <a:pt x="2279" y="1344"/>
                    <a:pt x="1640" y="918"/>
                    <a:pt x="1279" y="721"/>
                  </a:cubicBezTo>
                  <a:cubicBezTo>
                    <a:pt x="919" y="525"/>
                    <a:pt x="1132" y="0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2"/>
            <p:cNvSpPr/>
            <p:nvPr/>
          </p:nvSpPr>
          <p:spPr>
            <a:xfrm>
              <a:off x="1891600" y="3191450"/>
              <a:ext cx="79925" cy="107400"/>
            </a:xfrm>
            <a:custGeom>
              <a:rect b="b" l="l" r="r" t="t"/>
              <a:pathLst>
                <a:path extrusionOk="0" h="4296" w="3197">
                  <a:moveTo>
                    <a:pt x="2803" y="1"/>
                  </a:moveTo>
                  <a:lnTo>
                    <a:pt x="2803" y="1"/>
                  </a:lnTo>
                  <a:cubicBezTo>
                    <a:pt x="2725" y="79"/>
                    <a:pt x="2606" y="126"/>
                    <a:pt x="2487" y="126"/>
                  </a:cubicBezTo>
                  <a:cubicBezTo>
                    <a:pt x="2455" y="126"/>
                    <a:pt x="2424" y="122"/>
                    <a:pt x="2393" y="116"/>
                  </a:cubicBezTo>
                  <a:cubicBezTo>
                    <a:pt x="2339" y="105"/>
                    <a:pt x="2261" y="96"/>
                    <a:pt x="2170" y="96"/>
                  </a:cubicBezTo>
                  <a:cubicBezTo>
                    <a:pt x="1853" y="96"/>
                    <a:pt x="1382" y="201"/>
                    <a:pt x="1229" y="673"/>
                  </a:cubicBezTo>
                  <a:cubicBezTo>
                    <a:pt x="1049" y="1296"/>
                    <a:pt x="1197" y="1689"/>
                    <a:pt x="1410" y="1869"/>
                  </a:cubicBezTo>
                  <a:cubicBezTo>
                    <a:pt x="1623" y="2066"/>
                    <a:pt x="1623" y="2427"/>
                    <a:pt x="1475" y="2492"/>
                  </a:cubicBezTo>
                  <a:cubicBezTo>
                    <a:pt x="1441" y="2509"/>
                    <a:pt x="1406" y="2517"/>
                    <a:pt x="1372" y="2517"/>
                  </a:cubicBezTo>
                  <a:cubicBezTo>
                    <a:pt x="1209" y="2517"/>
                    <a:pt x="1066" y="2343"/>
                    <a:pt x="1147" y="2181"/>
                  </a:cubicBezTo>
                  <a:cubicBezTo>
                    <a:pt x="1235" y="1946"/>
                    <a:pt x="1048" y="1712"/>
                    <a:pt x="820" y="1712"/>
                  </a:cubicBezTo>
                  <a:cubicBezTo>
                    <a:pt x="793" y="1712"/>
                    <a:pt x="765" y="1715"/>
                    <a:pt x="738" y="1722"/>
                  </a:cubicBezTo>
                  <a:cubicBezTo>
                    <a:pt x="677" y="1729"/>
                    <a:pt x="623" y="1734"/>
                    <a:pt x="575" y="1734"/>
                  </a:cubicBezTo>
                  <a:cubicBezTo>
                    <a:pt x="413" y="1734"/>
                    <a:pt x="317" y="1688"/>
                    <a:pt x="279" y="1574"/>
                  </a:cubicBezTo>
                  <a:lnTo>
                    <a:pt x="279" y="1574"/>
                  </a:lnTo>
                  <a:cubicBezTo>
                    <a:pt x="279" y="1575"/>
                    <a:pt x="0" y="2476"/>
                    <a:pt x="688" y="2919"/>
                  </a:cubicBezTo>
                  <a:cubicBezTo>
                    <a:pt x="1377" y="3345"/>
                    <a:pt x="1754" y="4033"/>
                    <a:pt x="2131" y="4295"/>
                  </a:cubicBezTo>
                  <a:cubicBezTo>
                    <a:pt x="2131" y="4295"/>
                    <a:pt x="1541" y="3345"/>
                    <a:pt x="2098" y="2476"/>
                  </a:cubicBezTo>
                  <a:cubicBezTo>
                    <a:pt x="2655" y="1607"/>
                    <a:pt x="3196" y="1329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2"/>
            <p:cNvSpPr/>
            <p:nvPr/>
          </p:nvSpPr>
          <p:spPr>
            <a:xfrm>
              <a:off x="1786675" y="3032400"/>
              <a:ext cx="202875" cy="202925"/>
            </a:xfrm>
            <a:custGeom>
              <a:rect b="b" l="l" r="r" t="t"/>
              <a:pathLst>
                <a:path extrusionOk="0" h="8117" w="8115">
                  <a:moveTo>
                    <a:pt x="2373" y="0"/>
                  </a:moveTo>
                  <a:cubicBezTo>
                    <a:pt x="2277" y="0"/>
                    <a:pt x="2179" y="7"/>
                    <a:pt x="2083" y="19"/>
                  </a:cubicBezTo>
                  <a:cubicBezTo>
                    <a:pt x="771" y="167"/>
                    <a:pt x="1" y="1986"/>
                    <a:pt x="788" y="3249"/>
                  </a:cubicBezTo>
                  <a:cubicBezTo>
                    <a:pt x="1391" y="4206"/>
                    <a:pt x="2458" y="4488"/>
                    <a:pt x="3429" y="4488"/>
                  </a:cubicBezTo>
                  <a:cubicBezTo>
                    <a:pt x="3539" y="4488"/>
                    <a:pt x="3648" y="4485"/>
                    <a:pt x="3754" y="4478"/>
                  </a:cubicBezTo>
                  <a:cubicBezTo>
                    <a:pt x="3968" y="4478"/>
                    <a:pt x="4197" y="4445"/>
                    <a:pt x="4459" y="4412"/>
                  </a:cubicBezTo>
                  <a:cubicBezTo>
                    <a:pt x="4459" y="4412"/>
                    <a:pt x="4665" y="4378"/>
                    <a:pt x="4972" y="4378"/>
                  </a:cubicBezTo>
                  <a:cubicBezTo>
                    <a:pt x="5455" y="4378"/>
                    <a:pt x="6189" y="4463"/>
                    <a:pt x="6770" y="4904"/>
                  </a:cubicBezTo>
                  <a:cubicBezTo>
                    <a:pt x="7164" y="5248"/>
                    <a:pt x="7426" y="5724"/>
                    <a:pt x="7524" y="6232"/>
                  </a:cubicBezTo>
                  <a:cubicBezTo>
                    <a:pt x="7524" y="6232"/>
                    <a:pt x="7688" y="7428"/>
                    <a:pt x="7115" y="8084"/>
                  </a:cubicBezTo>
                  <a:cubicBezTo>
                    <a:pt x="7098" y="8084"/>
                    <a:pt x="7082" y="8100"/>
                    <a:pt x="7082" y="8117"/>
                  </a:cubicBezTo>
                  <a:cubicBezTo>
                    <a:pt x="7082" y="8117"/>
                    <a:pt x="8115" y="7576"/>
                    <a:pt x="7983" y="5986"/>
                  </a:cubicBezTo>
                  <a:cubicBezTo>
                    <a:pt x="7888" y="4670"/>
                    <a:pt x="6827" y="4016"/>
                    <a:pt x="5488" y="4016"/>
                  </a:cubicBezTo>
                  <a:cubicBezTo>
                    <a:pt x="5210" y="4016"/>
                    <a:pt x="4919" y="4044"/>
                    <a:pt x="4623" y="4101"/>
                  </a:cubicBezTo>
                  <a:cubicBezTo>
                    <a:pt x="4114" y="4201"/>
                    <a:pt x="3661" y="4251"/>
                    <a:pt x="3254" y="4251"/>
                  </a:cubicBezTo>
                  <a:cubicBezTo>
                    <a:pt x="2731" y="4251"/>
                    <a:pt x="2282" y="4168"/>
                    <a:pt x="1886" y="4003"/>
                  </a:cubicBezTo>
                  <a:cubicBezTo>
                    <a:pt x="1492" y="3822"/>
                    <a:pt x="1165" y="3527"/>
                    <a:pt x="935" y="3150"/>
                  </a:cubicBezTo>
                  <a:cubicBezTo>
                    <a:pt x="214" y="2003"/>
                    <a:pt x="902" y="315"/>
                    <a:pt x="2115" y="167"/>
                  </a:cubicBezTo>
                  <a:cubicBezTo>
                    <a:pt x="2214" y="153"/>
                    <a:pt x="2313" y="145"/>
                    <a:pt x="2413" y="145"/>
                  </a:cubicBezTo>
                  <a:cubicBezTo>
                    <a:pt x="2878" y="145"/>
                    <a:pt x="3337" y="305"/>
                    <a:pt x="3607" y="642"/>
                  </a:cubicBezTo>
                  <a:cubicBezTo>
                    <a:pt x="3886" y="1036"/>
                    <a:pt x="3935" y="1560"/>
                    <a:pt x="3738" y="2003"/>
                  </a:cubicBezTo>
                  <a:cubicBezTo>
                    <a:pt x="3580" y="2345"/>
                    <a:pt x="3254" y="2549"/>
                    <a:pt x="2902" y="2549"/>
                  </a:cubicBezTo>
                  <a:cubicBezTo>
                    <a:pt x="2816" y="2549"/>
                    <a:pt x="2727" y="2537"/>
                    <a:pt x="2640" y="2511"/>
                  </a:cubicBezTo>
                  <a:cubicBezTo>
                    <a:pt x="2214" y="2413"/>
                    <a:pt x="2033" y="1970"/>
                    <a:pt x="2378" y="1921"/>
                  </a:cubicBezTo>
                  <a:cubicBezTo>
                    <a:pt x="2787" y="1855"/>
                    <a:pt x="2853" y="1511"/>
                    <a:pt x="2705" y="1216"/>
                  </a:cubicBezTo>
                  <a:cubicBezTo>
                    <a:pt x="2652" y="1097"/>
                    <a:pt x="2521" y="1031"/>
                    <a:pt x="2379" y="1031"/>
                  </a:cubicBezTo>
                  <a:cubicBezTo>
                    <a:pt x="2169" y="1031"/>
                    <a:pt x="1935" y="1173"/>
                    <a:pt x="1886" y="1495"/>
                  </a:cubicBezTo>
                  <a:cubicBezTo>
                    <a:pt x="1820" y="1773"/>
                    <a:pt x="1902" y="2052"/>
                    <a:pt x="2083" y="2249"/>
                  </a:cubicBezTo>
                  <a:cubicBezTo>
                    <a:pt x="2258" y="2441"/>
                    <a:pt x="2591" y="2603"/>
                    <a:pt x="2934" y="2603"/>
                  </a:cubicBezTo>
                  <a:cubicBezTo>
                    <a:pt x="3264" y="2603"/>
                    <a:pt x="3603" y="2453"/>
                    <a:pt x="3820" y="2036"/>
                  </a:cubicBezTo>
                  <a:cubicBezTo>
                    <a:pt x="4049" y="1577"/>
                    <a:pt x="4000" y="1003"/>
                    <a:pt x="3705" y="577"/>
                  </a:cubicBezTo>
                  <a:cubicBezTo>
                    <a:pt x="3401" y="189"/>
                    <a:pt x="2897" y="0"/>
                    <a:pt x="237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2"/>
            <p:cNvSpPr/>
            <p:nvPr/>
          </p:nvSpPr>
          <p:spPr>
            <a:xfrm>
              <a:off x="1819050" y="3148950"/>
              <a:ext cx="116825" cy="59325"/>
            </a:xfrm>
            <a:custGeom>
              <a:rect b="b" l="l" r="r" t="t"/>
              <a:pathLst>
                <a:path extrusionOk="0" h="2373" w="4673">
                  <a:moveTo>
                    <a:pt x="3587" y="1"/>
                  </a:moveTo>
                  <a:cubicBezTo>
                    <a:pt x="3291" y="1"/>
                    <a:pt x="2940" y="42"/>
                    <a:pt x="2541" y="160"/>
                  </a:cubicBezTo>
                  <a:cubicBezTo>
                    <a:pt x="1976" y="328"/>
                    <a:pt x="1497" y="391"/>
                    <a:pt x="1105" y="391"/>
                  </a:cubicBezTo>
                  <a:cubicBezTo>
                    <a:pt x="577" y="391"/>
                    <a:pt x="208" y="275"/>
                    <a:pt x="1" y="144"/>
                  </a:cubicBezTo>
                  <a:lnTo>
                    <a:pt x="1" y="144"/>
                  </a:lnTo>
                  <a:cubicBezTo>
                    <a:pt x="148" y="258"/>
                    <a:pt x="263" y="390"/>
                    <a:pt x="394" y="537"/>
                  </a:cubicBezTo>
                  <a:cubicBezTo>
                    <a:pt x="454" y="642"/>
                    <a:pt x="610" y="1393"/>
                    <a:pt x="1190" y="1393"/>
                  </a:cubicBezTo>
                  <a:cubicBezTo>
                    <a:pt x="1243" y="1393"/>
                    <a:pt x="1300" y="1387"/>
                    <a:pt x="1361" y="1373"/>
                  </a:cubicBezTo>
                  <a:cubicBezTo>
                    <a:pt x="2099" y="1226"/>
                    <a:pt x="1951" y="767"/>
                    <a:pt x="2427" y="619"/>
                  </a:cubicBezTo>
                  <a:cubicBezTo>
                    <a:pt x="2519" y="590"/>
                    <a:pt x="2598" y="578"/>
                    <a:pt x="2663" y="578"/>
                  </a:cubicBezTo>
                  <a:cubicBezTo>
                    <a:pt x="2932" y="578"/>
                    <a:pt x="2975" y="783"/>
                    <a:pt x="2869" y="849"/>
                  </a:cubicBezTo>
                  <a:cubicBezTo>
                    <a:pt x="2808" y="894"/>
                    <a:pt x="2754" y="908"/>
                    <a:pt x="2696" y="908"/>
                  </a:cubicBezTo>
                  <a:cubicBezTo>
                    <a:pt x="2629" y="908"/>
                    <a:pt x="2556" y="890"/>
                    <a:pt x="2459" y="881"/>
                  </a:cubicBezTo>
                  <a:cubicBezTo>
                    <a:pt x="2446" y="879"/>
                    <a:pt x="2430" y="877"/>
                    <a:pt x="2413" y="877"/>
                  </a:cubicBezTo>
                  <a:cubicBezTo>
                    <a:pt x="2219" y="877"/>
                    <a:pt x="1817" y="1047"/>
                    <a:pt x="1968" y="1439"/>
                  </a:cubicBezTo>
                  <a:cubicBezTo>
                    <a:pt x="2132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61" y="2111"/>
                  </a:cubicBezTo>
                  <a:cubicBezTo>
                    <a:pt x="3705" y="1865"/>
                    <a:pt x="3869" y="1406"/>
                    <a:pt x="3738" y="980"/>
                  </a:cubicBezTo>
                  <a:cubicBezTo>
                    <a:pt x="3625" y="500"/>
                    <a:pt x="3950" y="202"/>
                    <a:pt x="4430" y="202"/>
                  </a:cubicBezTo>
                  <a:cubicBezTo>
                    <a:pt x="4507" y="202"/>
                    <a:pt x="4588" y="210"/>
                    <a:pt x="4672" y="226"/>
                  </a:cubicBezTo>
                  <a:cubicBezTo>
                    <a:pt x="4672" y="226"/>
                    <a:pt x="4279" y="1"/>
                    <a:pt x="358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2"/>
            <p:cNvSpPr/>
            <p:nvPr/>
          </p:nvSpPr>
          <p:spPr>
            <a:xfrm>
              <a:off x="1848975" y="3039850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262" y="0"/>
                  </a:moveTo>
                  <a:lnTo>
                    <a:pt x="1262" y="0"/>
                  </a:lnTo>
                  <a:cubicBezTo>
                    <a:pt x="1689" y="426"/>
                    <a:pt x="1836" y="1066"/>
                    <a:pt x="1639" y="1639"/>
                  </a:cubicBezTo>
                  <a:cubicBezTo>
                    <a:pt x="1410" y="2401"/>
                    <a:pt x="886" y="2601"/>
                    <a:pt x="436" y="2601"/>
                  </a:cubicBezTo>
                  <a:cubicBezTo>
                    <a:pt x="276" y="2601"/>
                    <a:pt x="125" y="2575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29" y="3347"/>
                    <a:pt x="1008" y="3347"/>
                  </a:cubicBezTo>
                  <a:cubicBezTo>
                    <a:pt x="1037" y="3347"/>
                    <a:pt x="1068" y="3346"/>
                    <a:pt x="1099" y="3344"/>
                  </a:cubicBezTo>
                  <a:cubicBezTo>
                    <a:pt x="1951" y="3278"/>
                    <a:pt x="1902" y="2623"/>
                    <a:pt x="1885" y="2344"/>
                  </a:cubicBezTo>
                  <a:cubicBezTo>
                    <a:pt x="1869" y="2065"/>
                    <a:pt x="1869" y="1836"/>
                    <a:pt x="1967" y="1836"/>
                  </a:cubicBezTo>
                  <a:cubicBezTo>
                    <a:pt x="2082" y="1836"/>
                    <a:pt x="2115" y="1934"/>
                    <a:pt x="2049" y="2131"/>
                  </a:cubicBezTo>
                  <a:cubicBezTo>
                    <a:pt x="1984" y="2328"/>
                    <a:pt x="1836" y="2967"/>
                    <a:pt x="2934" y="3082"/>
                  </a:cubicBezTo>
                  <a:cubicBezTo>
                    <a:pt x="2787" y="2983"/>
                    <a:pt x="2754" y="2803"/>
                    <a:pt x="2869" y="2672"/>
                  </a:cubicBezTo>
                  <a:cubicBezTo>
                    <a:pt x="3000" y="2410"/>
                    <a:pt x="3229" y="1967"/>
                    <a:pt x="2492" y="1344"/>
                  </a:cubicBezTo>
                  <a:cubicBezTo>
                    <a:pt x="1771" y="721"/>
                    <a:pt x="1705" y="279"/>
                    <a:pt x="12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2"/>
            <p:cNvSpPr/>
            <p:nvPr/>
          </p:nvSpPr>
          <p:spPr>
            <a:xfrm>
              <a:off x="1765775" y="2920025"/>
              <a:ext cx="38150" cy="191950"/>
            </a:xfrm>
            <a:custGeom>
              <a:rect b="b" l="l" r="r" t="t"/>
              <a:pathLst>
                <a:path extrusionOk="0" h="7678" w="1526">
                  <a:moveTo>
                    <a:pt x="620" y="1"/>
                  </a:moveTo>
                  <a:cubicBezTo>
                    <a:pt x="554" y="1"/>
                    <a:pt x="483" y="17"/>
                    <a:pt x="411" y="56"/>
                  </a:cubicBezTo>
                  <a:cubicBezTo>
                    <a:pt x="1" y="302"/>
                    <a:pt x="329" y="843"/>
                    <a:pt x="591" y="1105"/>
                  </a:cubicBezTo>
                  <a:cubicBezTo>
                    <a:pt x="706" y="1203"/>
                    <a:pt x="755" y="1482"/>
                    <a:pt x="804" y="1859"/>
                  </a:cubicBezTo>
                  <a:cubicBezTo>
                    <a:pt x="837" y="2580"/>
                    <a:pt x="820" y="3302"/>
                    <a:pt x="738" y="4006"/>
                  </a:cubicBezTo>
                  <a:cubicBezTo>
                    <a:pt x="607" y="5367"/>
                    <a:pt x="771" y="7137"/>
                    <a:pt x="1460" y="7678"/>
                  </a:cubicBezTo>
                  <a:cubicBezTo>
                    <a:pt x="1460" y="7678"/>
                    <a:pt x="804" y="7055"/>
                    <a:pt x="952" y="5187"/>
                  </a:cubicBezTo>
                  <a:cubicBezTo>
                    <a:pt x="1050" y="3990"/>
                    <a:pt x="1411" y="2843"/>
                    <a:pt x="1476" y="1859"/>
                  </a:cubicBezTo>
                  <a:cubicBezTo>
                    <a:pt x="1525" y="1302"/>
                    <a:pt x="1460" y="794"/>
                    <a:pt x="1181" y="384"/>
                  </a:cubicBezTo>
                  <a:cubicBezTo>
                    <a:pt x="1181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2"/>
            <p:cNvSpPr/>
            <p:nvPr/>
          </p:nvSpPr>
          <p:spPr>
            <a:xfrm>
              <a:off x="1647350" y="2895075"/>
              <a:ext cx="212300" cy="254600"/>
            </a:xfrm>
            <a:custGeom>
              <a:rect b="b" l="l" r="r" t="t"/>
              <a:pathLst>
                <a:path extrusionOk="0" h="10184" w="8492">
                  <a:moveTo>
                    <a:pt x="2219" y="0"/>
                  </a:moveTo>
                  <a:cubicBezTo>
                    <a:pt x="1305" y="0"/>
                    <a:pt x="475" y="458"/>
                    <a:pt x="247" y="1169"/>
                  </a:cubicBezTo>
                  <a:cubicBezTo>
                    <a:pt x="1" y="1775"/>
                    <a:pt x="197" y="2464"/>
                    <a:pt x="722" y="2857"/>
                  </a:cubicBezTo>
                  <a:cubicBezTo>
                    <a:pt x="738" y="2873"/>
                    <a:pt x="755" y="2890"/>
                    <a:pt x="788" y="2890"/>
                  </a:cubicBezTo>
                  <a:cubicBezTo>
                    <a:pt x="1016" y="3031"/>
                    <a:pt x="1274" y="3101"/>
                    <a:pt x="1533" y="3101"/>
                  </a:cubicBezTo>
                  <a:cubicBezTo>
                    <a:pt x="1815" y="3101"/>
                    <a:pt x="2097" y="3019"/>
                    <a:pt x="2345" y="2857"/>
                  </a:cubicBezTo>
                  <a:cubicBezTo>
                    <a:pt x="2492" y="2759"/>
                    <a:pt x="2623" y="2611"/>
                    <a:pt x="2673" y="2431"/>
                  </a:cubicBezTo>
                  <a:cubicBezTo>
                    <a:pt x="2817" y="2041"/>
                    <a:pt x="2503" y="1638"/>
                    <a:pt x="2112" y="1638"/>
                  </a:cubicBezTo>
                  <a:cubicBezTo>
                    <a:pt x="2059" y="1638"/>
                    <a:pt x="2006" y="1645"/>
                    <a:pt x="1951" y="1661"/>
                  </a:cubicBezTo>
                  <a:cubicBezTo>
                    <a:pt x="1640" y="1726"/>
                    <a:pt x="1443" y="2070"/>
                    <a:pt x="1574" y="2382"/>
                  </a:cubicBezTo>
                  <a:cubicBezTo>
                    <a:pt x="1646" y="2631"/>
                    <a:pt x="1906" y="2665"/>
                    <a:pt x="2044" y="2665"/>
                  </a:cubicBezTo>
                  <a:cubicBezTo>
                    <a:pt x="2097" y="2665"/>
                    <a:pt x="2132" y="2660"/>
                    <a:pt x="2132" y="2660"/>
                  </a:cubicBezTo>
                  <a:lnTo>
                    <a:pt x="2132" y="2660"/>
                  </a:lnTo>
                  <a:cubicBezTo>
                    <a:pt x="2099" y="2742"/>
                    <a:pt x="2033" y="2824"/>
                    <a:pt x="1951" y="2873"/>
                  </a:cubicBezTo>
                  <a:cubicBezTo>
                    <a:pt x="1828" y="2939"/>
                    <a:pt x="1697" y="2972"/>
                    <a:pt x="1566" y="2972"/>
                  </a:cubicBezTo>
                  <a:cubicBezTo>
                    <a:pt x="1435" y="2972"/>
                    <a:pt x="1304" y="2939"/>
                    <a:pt x="1181" y="2873"/>
                  </a:cubicBezTo>
                  <a:cubicBezTo>
                    <a:pt x="1099" y="2824"/>
                    <a:pt x="1033" y="2775"/>
                    <a:pt x="951" y="2710"/>
                  </a:cubicBezTo>
                  <a:cubicBezTo>
                    <a:pt x="525" y="2333"/>
                    <a:pt x="443" y="1087"/>
                    <a:pt x="1165" y="513"/>
                  </a:cubicBezTo>
                  <a:cubicBezTo>
                    <a:pt x="1489" y="277"/>
                    <a:pt x="1879" y="148"/>
                    <a:pt x="2276" y="148"/>
                  </a:cubicBezTo>
                  <a:cubicBezTo>
                    <a:pt x="2321" y="148"/>
                    <a:pt x="2366" y="149"/>
                    <a:pt x="2410" y="153"/>
                  </a:cubicBezTo>
                  <a:cubicBezTo>
                    <a:pt x="2541" y="169"/>
                    <a:pt x="2673" y="185"/>
                    <a:pt x="2804" y="218"/>
                  </a:cubicBezTo>
                  <a:cubicBezTo>
                    <a:pt x="3902" y="464"/>
                    <a:pt x="4607" y="1644"/>
                    <a:pt x="4836" y="2873"/>
                  </a:cubicBezTo>
                  <a:cubicBezTo>
                    <a:pt x="5082" y="4136"/>
                    <a:pt x="4836" y="5365"/>
                    <a:pt x="4902" y="6496"/>
                  </a:cubicBezTo>
                  <a:cubicBezTo>
                    <a:pt x="4853" y="7512"/>
                    <a:pt x="5262" y="8496"/>
                    <a:pt x="6000" y="9200"/>
                  </a:cubicBezTo>
                  <a:cubicBezTo>
                    <a:pt x="6688" y="9807"/>
                    <a:pt x="7574" y="10151"/>
                    <a:pt x="8491" y="10184"/>
                  </a:cubicBezTo>
                  <a:cubicBezTo>
                    <a:pt x="7590" y="10118"/>
                    <a:pt x="6721" y="9758"/>
                    <a:pt x="6049" y="9135"/>
                  </a:cubicBezTo>
                  <a:cubicBezTo>
                    <a:pt x="5361" y="8446"/>
                    <a:pt x="4984" y="7479"/>
                    <a:pt x="5049" y="6496"/>
                  </a:cubicBezTo>
                  <a:cubicBezTo>
                    <a:pt x="5000" y="5381"/>
                    <a:pt x="5246" y="4168"/>
                    <a:pt x="5000" y="2873"/>
                  </a:cubicBezTo>
                  <a:lnTo>
                    <a:pt x="5000" y="2841"/>
                  </a:lnTo>
                  <a:cubicBezTo>
                    <a:pt x="4787" y="1579"/>
                    <a:pt x="4017" y="316"/>
                    <a:pt x="2836" y="71"/>
                  </a:cubicBezTo>
                  <a:cubicBezTo>
                    <a:pt x="2630" y="23"/>
                    <a:pt x="2423" y="0"/>
                    <a:pt x="22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2"/>
            <p:cNvSpPr/>
            <p:nvPr/>
          </p:nvSpPr>
          <p:spPr>
            <a:xfrm>
              <a:off x="1638750" y="2934525"/>
              <a:ext cx="116400" cy="136900"/>
            </a:xfrm>
            <a:custGeom>
              <a:rect b="b" l="l" r="r" t="t"/>
              <a:pathLst>
                <a:path extrusionOk="0" h="5476" w="4656">
                  <a:moveTo>
                    <a:pt x="296" y="1"/>
                  </a:moveTo>
                  <a:lnTo>
                    <a:pt x="296" y="1"/>
                  </a:lnTo>
                  <a:cubicBezTo>
                    <a:pt x="83" y="394"/>
                    <a:pt x="1" y="853"/>
                    <a:pt x="50" y="1295"/>
                  </a:cubicBezTo>
                  <a:cubicBezTo>
                    <a:pt x="115" y="1918"/>
                    <a:pt x="328" y="2508"/>
                    <a:pt x="689" y="3033"/>
                  </a:cubicBezTo>
                  <a:cubicBezTo>
                    <a:pt x="1182" y="3716"/>
                    <a:pt x="1948" y="3794"/>
                    <a:pt x="2273" y="3794"/>
                  </a:cubicBezTo>
                  <a:cubicBezTo>
                    <a:pt x="2369" y="3794"/>
                    <a:pt x="2426" y="3787"/>
                    <a:pt x="2426" y="3787"/>
                  </a:cubicBezTo>
                  <a:cubicBezTo>
                    <a:pt x="2164" y="3705"/>
                    <a:pt x="2099" y="3377"/>
                    <a:pt x="2295" y="3131"/>
                  </a:cubicBezTo>
                  <a:cubicBezTo>
                    <a:pt x="2459" y="2984"/>
                    <a:pt x="2426" y="2722"/>
                    <a:pt x="2230" y="2607"/>
                  </a:cubicBezTo>
                  <a:cubicBezTo>
                    <a:pt x="2115" y="2558"/>
                    <a:pt x="1836" y="2328"/>
                    <a:pt x="2066" y="2197"/>
                  </a:cubicBezTo>
                  <a:cubicBezTo>
                    <a:pt x="2094" y="2179"/>
                    <a:pt x="2125" y="2171"/>
                    <a:pt x="2158" y="2171"/>
                  </a:cubicBezTo>
                  <a:cubicBezTo>
                    <a:pt x="2396" y="2171"/>
                    <a:pt x="2732" y="2611"/>
                    <a:pt x="2689" y="3115"/>
                  </a:cubicBezTo>
                  <a:cubicBezTo>
                    <a:pt x="2640" y="3705"/>
                    <a:pt x="2918" y="3853"/>
                    <a:pt x="3312" y="4131"/>
                  </a:cubicBezTo>
                  <a:cubicBezTo>
                    <a:pt x="3721" y="4410"/>
                    <a:pt x="3476" y="4934"/>
                    <a:pt x="3476" y="4934"/>
                  </a:cubicBezTo>
                  <a:cubicBezTo>
                    <a:pt x="4197" y="4525"/>
                    <a:pt x="4033" y="3853"/>
                    <a:pt x="3951" y="3705"/>
                  </a:cubicBezTo>
                  <a:cubicBezTo>
                    <a:pt x="3853" y="3557"/>
                    <a:pt x="3672" y="3295"/>
                    <a:pt x="3902" y="3197"/>
                  </a:cubicBezTo>
                  <a:cubicBezTo>
                    <a:pt x="3917" y="3189"/>
                    <a:pt x="3931" y="3186"/>
                    <a:pt x="3945" y="3186"/>
                  </a:cubicBezTo>
                  <a:cubicBezTo>
                    <a:pt x="4142" y="3186"/>
                    <a:pt x="4213" y="3914"/>
                    <a:pt x="4213" y="4557"/>
                  </a:cubicBezTo>
                  <a:cubicBezTo>
                    <a:pt x="4164" y="4918"/>
                    <a:pt x="4344" y="5279"/>
                    <a:pt x="4656" y="5475"/>
                  </a:cubicBezTo>
                  <a:cubicBezTo>
                    <a:pt x="4508" y="5147"/>
                    <a:pt x="4459" y="4803"/>
                    <a:pt x="4459" y="4443"/>
                  </a:cubicBezTo>
                  <a:cubicBezTo>
                    <a:pt x="4459" y="3934"/>
                    <a:pt x="4557" y="3033"/>
                    <a:pt x="3639" y="2394"/>
                  </a:cubicBezTo>
                  <a:cubicBezTo>
                    <a:pt x="2738" y="1771"/>
                    <a:pt x="1640" y="2049"/>
                    <a:pt x="837" y="1492"/>
                  </a:cubicBezTo>
                  <a:cubicBezTo>
                    <a:pt x="771" y="1427"/>
                    <a:pt x="689" y="1361"/>
                    <a:pt x="623" y="1295"/>
                  </a:cubicBezTo>
                  <a:cubicBezTo>
                    <a:pt x="312" y="935"/>
                    <a:pt x="197" y="460"/>
                    <a:pt x="2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2"/>
            <p:cNvSpPr/>
            <p:nvPr/>
          </p:nvSpPr>
          <p:spPr>
            <a:xfrm>
              <a:off x="2069850" y="3076275"/>
              <a:ext cx="99600" cy="218925"/>
            </a:xfrm>
            <a:custGeom>
              <a:rect b="b" l="l" r="r" t="t"/>
              <a:pathLst>
                <a:path extrusionOk="0" h="8757" w="3984">
                  <a:moveTo>
                    <a:pt x="1929" y="0"/>
                  </a:moveTo>
                  <a:cubicBezTo>
                    <a:pt x="1772" y="0"/>
                    <a:pt x="1614" y="22"/>
                    <a:pt x="1459" y="67"/>
                  </a:cubicBezTo>
                  <a:cubicBezTo>
                    <a:pt x="689" y="248"/>
                    <a:pt x="148" y="903"/>
                    <a:pt x="82" y="1690"/>
                  </a:cubicBezTo>
                  <a:cubicBezTo>
                    <a:pt x="0" y="2493"/>
                    <a:pt x="410" y="3280"/>
                    <a:pt x="1016" y="3837"/>
                  </a:cubicBezTo>
                  <a:cubicBezTo>
                    <a:pt x="1607" y="4428"/>
                    <a:pt x="2377" y="4706"/>
                    <a:pt x="2901" y="5214"/>
                  </a:cubicBezTo>
                  <a:cubicBezTo>
                    <a:pt x="3442" y="5673"/>
                    <a:pt x="3770" y="6345"/>
                    <a:pt x="3836" y="7050"/>
                  </a:cubicBezTo>
                  <a:cubicBezTo>
                    <a:pt x="3852" y="7722"/>
                    <a:pt x="3508" y="8394"/>
                    <a:pt x="2934" y="8558"/>
                  </a:cubicBezTo>
                  <a:cubicBezTo>
                    <a:pt x="2797" y="8608"/>
                    <a:pt x="2659" y="8631"/>
                    <a:pt x="2525" y="8631"/>
                  </a:cubicBezTo>
                  <a:cubicBezTo>
                    <a:pt x="2080" y="8631"/>
                    <a:pt x="1683" y="8379"/>
                    <a:pt x="1557" y="8001"/>
                  </a:cubicBezTo>
                  <a:cubicBezTo>
                    <a:pt x="1344" y="7558"/>
                    <a:pt x="1541" y="7017"/>
                    <a:pt x="2000" y="6837"/>
                  </a:cubicBezTo>
                  <a:cubicBezTo>
                    <a:pt x="2082" y="6804"/>
                    <a:pt x="2180" y="6788"/>
                    <a:pt x="2279" y="6788"/>
                  </a:cubicBezTo>
                  <a:cubicBezTo>
                    <a:pt x="2279" y="6788"/>
                    <a:pt x="2307" y="6785"/>
                    <a:pt x="2353" y="6785"/>
                  </a:cubicBezTo>
                  <a:cubicBezTo>
                    <a:pt x="2489" y="6785"/>
                    <a:pt x="2774" y="6812"/>
                    <a:pt x="2885" y="7034"/>
                  </a:cubicBezTo>
                  <a:cubicBezTo>
                    <a:pt x="2885" y="7034"/>
                    <a:pt x="2906" y="7076"/>
                    <a:pt x="2873" y="7076"/>
                  </a:cubicBezTo>
                  <a:cubicBezTo>
                    <a:pt x="2864" y="7076"/>
                    <a:pt x="2852" y="7073"/>
                    <a:pt x="2836" y="7067"/>
                  </a:cubicBezTo>
                  <a:cubicBezTo>
                    <a:pt x="2766" y="7024"/>
                    <a:pt x="2689" y="7003"/>
                    <a:pt x="2614" y="7003"/>
                  </a:cubicBezTo>
                  <a:cubicBezTo>
                    <a:pt x="2512" y="7003"/>
                    <a:pt x="2412" y="7041"/>
                    <a:pt x="2328" y="7116"/>
                  </a:cubicBezTo>
                  <a:cubicBezTo>
                    <a:pt x="2082" y="7345"/>
                    <a:pt x="2147" y="7771"/>
                    <a:pt x="2443" y="7935"/>
                  </a:cubicBezTo>
                  <a:cubicBezTo>
                    <a:pt x="2524" y="7973"/>
                    <a:pt x="2610" y="7991"/>
                    <a:pt x="2694" y="7991"/>
                  </a:cubicBezTo>
                  <a:cubicBezTo>
                    <a:pt x="3012" y="7991"/>
                    <a:pt x="3294" y="7724"/>
                    <a:pt x="3164" y="7230"/>
                  </a:cubicBezTo>
                  <a:cubicBezTo>
                    <a:pt x="3051" y="6919"/>
                    <a:pt x="2767" y="6706"/>
                    <a:pt x="2449" y="6706"/>
                  </a:cubicBezTo>
                  <a:cubicBezTo>
                    <a:pt x="2398" y="6706"/>
                    <a:pt x="2347" y="6711"/>
                    <a:pt x="2295" y="6722"/>
                  </a:cubicBezTo>
                  <a:cubicBezTo>
                    <a:pt x="2180" y="6722"/>
                    <a:pt x="2066" y="6739"/>
                    <a:pt x="1967" y="6804"/>
                  </a:cubicBezTo>
                  <a:cubicBezTo>
                    <a:pt x="1492" y="7017"/>
                    <a:pt x="1279" y="7558"/>
                    <a:pt x="1475" y="8034"/>
                  </a:cubicBezTo>
                  <a:cubicBezTo>
                    <a:pt x="1604" y="8471"/>
                    <a:pt x="2066" y="8757"/>
                    <a:pt x="2559" y="8757"/>
                  </a:cubicBezTo>
                  <a:cubicBezTo>
                    <a:pt x="2695" y="8757"/>
                    <a:pt x="2833" y="8735"/>
                    <a:pt x="2967" y="8689"/>
                  </a:cubicBezTo>
                  <a:cubicBezTo>
                    <a:pt x="3606" y="8509"/>
                    <a:pt x="3983" y="7771"/>
                    <a:pt x="3967" y="7067"/>
                  </a:cubicBezTo>
                  <a:cubicBezTo>
                    <a:pt x="3934" y="6313"/>
                    <a:pt x="3590" y="5608"/>
                    <a:pt x="3016" y="5100"/>
                  </a:cubicBezTo>
                  <a:cubicBezTo>
                    <a:pt x="2443" y="4559"/>
                    <a:pt x="1689" y="4280"/>
                    <a:pt x="1131" y="3723"/>
                  </a:cubicBezTo>
                  <a:cubicBezTo>
                    <a:pt x="558" y="3182"/>
                    <a:pt x="181" y="2444"/>
                    <a:pt x="246" y="1707"/>
                  </a:cubicBezTo>
                  <a:cubicBezTo>
                    <a:pt x="262" y="1264"/>
                    <a:pt x="476" y="838"/>
                    <a:pt x="836" y="559"/>
                  </a:cubicBezTo>
                  <a:cubicBezTo>
                    <a:pt x="984" y="444"/>
                    <a:pt x="1164" y="346"/>
                    <a:pt x="1361" y="297"/>
                  </a:cubicBezTo>
                  <a:cubicBezTo>
                    <a:pt x="1508" y="254"/>
                    <a:pt x="1664" y="233"/>
                    <a:pt x="1822" y="233"/>
                  </a:cubicBezTo>
                  <a:cubicBezTo>
                    <a:pt x="1964" y="233"/>
                    <a:pt x="2107" y="250"/>
                    <a:pt x="2246" y="281"/>
                  </a:cubicBezTo>
                  <a:cubicBezTo>
                    <a:pt x="3262" y="543"/>
                    <a:pt x="3590" y="1920"/>
                    <a:pt x="2901" y="2575"/>
                  </a:cubicBezTo>
                  <a:cubicBezTo>
                    <a:pt x="2770" y="2706"/>
                    <a:pt x="2590" y="2805"/>
                    <a:pt x="2410" y="2838"/>
                  </a:cubicBezTo>
                  <a:cubicBezTo>
                    <a:pt x="2346" y="2846"/>
                    <a:pt x="2286" y="2850"/>
                    <a:pt x="2229" y="2850"/>
                  </a:cubicBezTo>
                  <a:cubicBezTo>
                    <a:pt x="1757" y="2850"/>
                    <a:pt x="1514" y="2569"/>
                    <a:pt x="1557" y="2379"/>
                  </a:cubicBezTo>
                  <a:cubicBezTo>
                    <a:pt x="1557" y="2379"/>
                    <a:pt x="1557" y="2346"/>
                    <a:pt x="1623" y="2346"/>
                  </a:cubicBezTo>
                  <a:cubicBezTo>
                    <a:pt x="1633" y="2346"/>
                    <a:pt x="1653" y="2347"/>
                    <a:pt x="1680" y="2347"/>
                  </a:cubicBezTo>
                  <a:cubicBezTo>
                    <a:pt x="1818" y="2347"/>
                    <a:pt x="2138" y="2324"/>
                    <a:pt x="2262" y="2034"/>
                  </a:cubicBezTo>
                  <a:cubicBezTo>
                    <a:pt x="2381" y="1680"/>
                    <a:pt x="2109" y="1346"/>
                    <a:pt x="1777" y="1346"/>
                  </a:cubicBezTo>
                  <a:cubicBezTo>
                    <a:pt x="1695" y="1346"/>
                    <a:pt x="1609" y="1366"/>
                    <a:pt x="1525" y="1412"/>
                  </a:cubicBezTo>
                  <a:cubicBezTo>
                    <a:pt x="918" y="1789"/>
                    <a:pt x="1066" y="2706"/>
                    <a:pt x="1754" y="2903"/>
                  </a:cubicBezTo>
                  <a:cubicBezTo>
                    <a:pt x="1928" y="2983"/>
                    <a:pt x="2110" y="3021"/>
                    <a:pt x="2291" y="3021"/>
                  </a:cubicBezTo>
                  <a:cubicBezTo>
                    <a:pt x="2742" y="3021"/>
                    <a:pt x="3180" y="2784"/>
                    <a:pt x="3426" y="2362"/>
                  </a:cubicBezTo>
                  <a:cubicBezTo>
                    <a:pt x="3688" y="1821"/>
                    <a:pt x="3623" y="1166"/>
                    <a:pt x="3279" y="674"/>
                  </a:cubicBezTo>
                  <a:cubicBezTo>
                    <a:pt x="2963" y="245"/>
                    <a:pt x="2453" y="0"/>
                    <a:pt x="192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2"/>
            <p:cNvSpPr/>
            <p:nvPr/>
          </p:nvSpPr>
          <p:spPr>
            <a:xfrm>
              <a:off x="2125175" y="3159075"/>
              <a:ext cx="42575" cy="60275"/>
            </a:xfrm>
            <a:custGeom>
              <a:rect b="b" l="l" r="r" t="t"/>
              <a:pathLst>
                <a:path extrusionOk="0" h="2411" w="1703">
                  <a:moveTo>
                    <a:pt x="197" y="1"/>
                  </a:moveTo>
                  <a:cubicBezTo>
                    <a:pt x="197" y="165"/>
                    <a:pt x="164" y="329"/>
                    <a:pt x="98" y="476"/>
                  </a:cubicBezTo>
                  <a:cubicBezTo>
                    <a:pt x="0" y="870"/>
                    <a:pt x="311" y="1132"/>
                    <a:pt x="951" y="1411"/>
                  </a:cubicBezTo>
                  <a:cubicBezTo>
                    <a:pt x="1574" y="1689"/>
                    <a:pt x="1656" y="2410"/>
                    <a:pt x="1656" y="2410"/>
                  </a:cubicBezTo>
                  <a:cubicBezTo>
                    <a:pt x="1702" y="521"/>
                    <a:pt x="958" y="344"/>
                    <a:pt x="710" y="344"/>
                  </a:cubicBezTo>
                  <a:cubicBezTo>
                    <a:pt x="696" y="344"/>
                    <a:pt x="683" y="344"/>
                    <a:pt x="672" y="345"/>
                  </a:cubicBezTo>
                  <a:cubicBezTo>
                    <a:pt x="475" y="345"/>
                    <a:pt x="377" y="263"/>
                    <a:pt x="344" y="165"/>
                  </a:cubicBezTo>
                  <a:cubicBezTo>
                    <a:pt x="328" y="67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2"/>
            <p:cNvSpPr/>
            <p:nvPr/>
          </p:nvSpPr>
          <p:spPr>
            <a:xfrm>
              <a:off x="1990750" y="2981250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cubicBezTo>
                    <a:pt x="1246" y="131"/>
                    <a:pt x="1230" y="312"/>
                    <a:pt x="1115" y="410"/>
                  </a:cubicBezTo>
                  <a:cubicBezTo>
                    <a:pt x="919" y="590"/>
                    <a:pt x="361" y="1213"/>
                    <a:pt x="755" y="1836"/>
                  </a:cubicBezTo>
                  <a:cubicBezTo>
                    <a:pt x="1197" y="2524"/>
                    <a:pt x="1787" y="2295"/>
                    <a:pt x="1984" y="2885"/>
                  </a:cubicBezTo>
                  <a:cubicBezTo>
                    <a:pt x="1984" y="2885"/>
                    <a:pt x="2066" y="3180"/>
                    <a:pt x="1869" y="3278"/>
                  </a:cubicBezTo>
                  <a:cubicBezTo>
                    <a:pt x="1838" y="3296"/>
                    <a:pt x="1808" y="3303"/>
                    <a:pt x="1779" y="3303"/>
                  </a:cubicBezTo>
                  <a:cubicBezTo>
                    <a:pt x="1642" y="3303"/>
                    <a:pt x="1541" y="3129"/>
                    <a:pt x="1541" y="2967"/>
                  </a:cubicBezTo>
                  <a:cubicBezTo>
                    <a:pt x="1476" y="2672"/>
                    <a:pt x="1230" y="2426"/>
                    <a:pt x="935" y="2393"/>
                  </a:cubicBezTo>
                  <a:cubicBezTo>
                    <a:pt x="542" y="2344"/>
                    <a:pt x="493" y="2230"/>
                    <a:pt x="492" y="2229"/>
                  </a:cubicBezTo>
                  <a:lnTo>
                    <a:pt x="492" y="2229"/>
                  </a:lnTo>
                  <a:cubicBezTo>
                    <a:pt x="542" y="2361"/>
                    <a:pt x="558" y="2524"/>
                    <a:pt x="525" y="2656"/>
                  </a:cubicBezTo>
                  <a:cubicBezTo>
                    <a:pt x="460" y="2803"/>
                    <a:pt x="165" y="3311"/>
                    <a:pt x="722" y="3688"/>
                  </a:cubicBezTo>
                  <a:cubicBezTo>
                    <a:pt x="1296" y="4065"/>
                    <a:pt x="1574" y="3868"/>
                    <a:pt x="1689" y="4508"/>
                  </a:cubicBezTo>
                  <a:cubicBezTo>
                    <a:pt x="1787" y="5147"/>
                    <a:pt x="1837" y="5917"/>
                    <a:pt x="2181" y="6245"/>
                  </a:cubicBezTo>
                  <a:cubicBezTo>
                    <a:pt x="2066" y="6180"/>
                    <a:pt x="1984" y="6081"/>
                    <a:pt x="1918" y="5967"/>
                  </a:cubicBezTo>
                  <a:cubicBezTo>
                    <a:pt x="1770" y="5640"/>
                    <a:pt x="1461" y="5435"/>
                    <a:pt x="1125" y="5435"/>
                  </a:cubicBezTo>
                  <a:cubicBezTo>
                    <a:pt x="1089" y="5435"/>
                    <a:pt x="1053" y="5437"/>
                    <a:pt x="1017" y="5442"/>
                  </a:cubicBezTo>
                  <a:cubicBezTo>
                    <a:pt x="994" y="5443"/>
                    <a:pt x="972" y="5443"/>
                    <a:pt x="951" y="5443"/>
                  </a:cubicBezTo>
                  <a:cubicBezTo>
                    <a:pt x="438" y="5443"/>
                    <a:pt x="376" y="5257"/>
                    <a:pt x="329" y="5131"/>
                  </a:cubicBezTo>
                  <a:lnTo>
                    <a:pt x="329" y="5131"/>
                  </a:lnTo>
                  <a:cubicBezTo>
                    <a:pt x="328" y="5131"/>
                    <a:pt x="1" y="6131"/>
                    <a:pt x="935" y="6622"/>
                  </a:cubicBezTo>
                  <a:cubicBezTo>
                    <a:pt x="1869" y="7114"/>
                    <a:pt x="1804" y="6737"/>
                    <a:pt x="3082" y="7802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4" y="8699"/>
                    <a:pt x="4283" y="8697"/>
                    <a:pt x="4253" y="8697"/>
                  </a:cubicBezTo>
                  <a:cubicBezTo>
                    <a:pt x="4076" y="8697"/>
                    <a:pt x="3918" y="8779"/>
                    <a:pt x="3820" y="8933"/>
                  </a:cubicBezTo>
                  <a:cubicBezTo>
                    <a:pt x="3623" y="9228"/>
                    <a:pt x="3722" y="9638"/>
                    <a:pt x="4049" y="9802"/>
                  </a:cubicBezTo>
                  <a:cubicBezTo>
                    <a:pt x="4049" y="9802"/>
                    <a:pt x="3935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5" y="9572"/>
                    <a:pt x="4422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9" y="9427"/>
                    <a:pt x="5185" y="9329"/>
                    <a:pt x="5414" y="9329"/>
                  </a:cubicBezTo>
                  <a:cubicBezTo>
                    <a:pt x="5716" y="9329"/>
                    <a:pt x="6076" y="9500"/>
                    <a:pt x="6393" y="10032"/>
                  </a:cubicBezTo>
                  <a:cubicBezTo>
                    <a:pt x="6393" y="10032"/>
                    <a:pt x="6164" y="9228"/>
                    <a:pt x="4836" y="8688"/>
                  </a:cubicBezTo>
                  <a:cubicBezTo>
                    <a:pt x="3131" y="7983"/>
                    <a:pt x="2050" y="6278"/>
                    <a:pt x="2132" y="4426"/>
                  </a:cubicBezTo>
                  <a:cubicBezTo>
                    <a:pt x="2214" y="2197"/>
                    <a:pt x="3508" y="672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2"/>
            <p:cNvSpPr/>
            <p:nvPr/>
          </p:nvSpPr>
          <p:spPr>
            <a:xfrm>
              <a:off x="2103850" y="3186125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2"/>
            <p:cNvSpPr/>
            <p:nvPr/>
          </p:nvSpPr>
          <p:spPr>
            <a:xfrm>
              <a:off x="2037050" y="2917525"/>
              <a:ext cx="68875" cy="268625"/>
            </a:xfrm>
            <a:custGeom>
              <a:rect b="b" l="l" r="r" t="t"/>
              <a:pathLst>
                <a:path extrusionOk="0" h="10745" w="2755">
                  <a:moveTo>
                    <a:pt x="1308" y="0"/>
                  </a:moveTo>
                  <a:cubicBezTo>
                    <a:pt x="728" y="0"/>
                    <a:pt x="172" y="379"/>
                    <a:pt x="99" y="910"/>
                  </a:cubicBezTo>
                  <a:cubicBezTo>
                    <a:pt x="1" y="1418"/>
                    <a:pt x="378" y="1910"/>
                    <a:pt x="902" y="1959"/>
                  </a:cubicBezTo>
                  <a:lnTo>
                    <a:pt x="1066" y="1959"/>
                  </a:lnTo>
                  <a:cubicBezTo>
                    <a:pt x="1591" y="1926"/>
                    <a:pt x="1853" y="1336"/>
                    <a:pt x="1656" y="1074"/>
                  </a:cubicBezTo>
                  <a:cubicBezTo>
                    <a:pt x="1574" y="956"/>
                    <a:pt x="1455" y="904"/>
                    <a:pt x="1337" y="904"/>
                  </a:cubicBezTo>
                  <a:cubicBezTo>
                    <a:pt x="1129" y="904"/>
                    <a:pt x="925" y="1068"/>
                    <a:pt x="935" y="1320"/>
                  </a:cubicBezTo>
                  <a:cubicBezTo>
                    <a:pt x="968" y="1648"/>
                    <a:pt x="1312" y="1615"/>
                    <a:pt x="1345" y="1664"/>
                  </a:cubicBezTo>
                  <a:cubicBezTo>
                    <a:pt x="1394" y="1697"/>
                    <a:pt x="1345" y="1762"/>
                    <a:pt x="1345" y="1762"/>
                  </a:cubicBezTo>
                  <a:cubicBezTo>
                    <a:pt x="1312" y="1828"/>
                    <a:pt x="1247" y="1877"/>
                    <a:pt x="1181" y="1894"/>
                  </a:cubicBezTo>
                  <a:cubicBezTo>
                    <a:pt x="1148" y="1894"/>
                    <a:pt x="1132" y="1910"/>
                    <a:pt x="1116" y="1910"/>
                  </a:cubicBezTo>
                  <a:lnTo>
                    <a:pt x="1099" y="1910"/>
                  </a:lnTo>
                  <a:cubicBezTo>
                    <a:pt x="1066" y="1914"/>
                    <a:pt x="1034" y="1916"/>
                    <a:pt x="1002" y="1916"/>
                  </a:cubicBezTo>
                  <a:cubicBezTo>
                    <a:pt x="488" y="1916"/>
                    <a:pt x="74" y="1435"/>
                    <a:pt x="198" y="910"/>
                  </a:cubicBezTo>
                  <a:cubicBezTo>
                    <a:pt x="269" y="438"/>
                    <a:pt x="765" y="114"/>
                    <a:pt x="1282" y="114"/>
                  </a:cubicBezTo>
                  <a:cubicBezTo>
                    <a:pt x="1591" y="114"/>
                    <a:pt x="1909" y="230"/>
                    <a:pt x="2148" y="500"/>
                  </a:cubicBezTo>
                  <a:cubicBezTo>
                    <a:pt x="2443" y="926"/>
                    <a:pt x="2591" y="1435"/>
                    <a:pt x="2558" y="1943"/>
                  </a:cubicBezTo>
                  <a:cubicBezTo>
                    <a:pt x="2525" y="2467"/>
                    <a:pt x="2427" y="2959"/>
                    <a:pt x="2247" y="3434"/>
                  </a:cubicBezTo>
                  <a:cubicBezTo>
                    <a:pt x="1427" y="5450"/>
                    <a:pt x="525" y="7499"/>
                    <a:pt x="1148" y="8975"/>
                  </a:cubicBezTo>
                  <a:cubicBezTo>
                    <a:pt x="1689" y="10286"/>
                    <a:pt x="2591" y="10696"/>
                    <a:pt x="2673" y="10745"/>
                  </a:cubicBezTo>
                  <a:cubicBezTo>
                    <a:pt x="2001" y="10335"/>
                    <a:pt x="1493" y="9696"/>
                    <a:pt x="1230" y="8942"/>
                  </a:cubicBezTo>
                  <a:cubicBezTo>
                    <a:pt x="673" y="7516"/>
                    <a:pt x="1574" y="5549"/>
                    <a:pt x="2410" y="3500"/>
                  </a:cubicBezTo>
                  <a:cubicBezTo>
                    <a:pt x="2591" y="3008"/>
                    <a:pt x="2705" y="2484"/>
                    <a:pt x="2722" y="1959"/>
                  </a:cubicBezTo>
                  <a:cubicBezTo>
                    <a:pt x="2755" y="1402"/>
                    <a:pt x="2591" y="861"/>
                    <a:pt x="2247" y="418"/>
                  </a:cubicBezTo>
                  <a:cubicBezTo>
                    <a:pt x="1983" y="125"/>
                    <a:pt x="1642" y="0"/>
                    <a:pt x="13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2"/>
            <p:cNvSpPr/>
            <p:nvPr/>
          </p:nvSpPr>
          <p:spPr>
            <a:xfrm>
              <a:off x="2122300" y="2996000"/>
              <a:ext cx="94675" cy="93450"/>
            </a:xfrm>
            <a:custGeom>
              <a:rect b="b" l="l" r="r" t="t"/>
              <a:pathLst>
                <a:path extrusionOk="0" h="3738" w="3787">
                  <a:moveTo>
                    <a:pt x="508" y="0"/>
                  </a:moveTo>
                  <a:cubicBezTo>
                    <a:pt x="508" y="0"/>
                    <a:pt x="279" y="66"/>
                    <a:pt x="131" y="672"/>
                  </a:cubicBezTo>
                  <a:cubicBezTo>
                    <a:pt x="0" y="1262"/>
                    <a:pt x="263" y="1492"/>
                    <a:pt x="1049" y="1852"/>
                  </a:cubicBezTo>
                  <a:cubicBezTo>
                    <a:pt x="1836" y="2229"/>
                    <a:pt x="1869" y="3508"/>
                    <a:pt x="1869" y="3508"/>
                  </a:cubicBezTo>
                  <a:lnTo>
                    <a:pt x="1902" y="3737"/>
                  </a:lnTo>
                  <a:lnTo>
                    <a:pt x="1918" y="3508"/>
                  </a:lnTo>
                  <a:cubicBezTo>
                    <a:pt x="1918" y="3508"/>
                    <a:pt x="1951" y="2213"/>
                    <a:pt x="2738" y="1852"/>
                  </a:cubicBezTo>
                  <a:cubicBezTo>
                    <a:pt x="3524" y="1492"/>
                    <a:pt x="3787" y="1262"/>
                    <a:pt x="3656" y="672"/>
                  </a:cubicBezTo>
                  <a:cubicBezTo>
                    <a:pt x="3508" y="66"/>
                    <a:pt x="3279" y="0"/>
                    <a:pt x="3279" y="0"/>
                  </a:cubicBezTo>
                  <a:lnTo>
                    <a:pt x="3279" y="0"/>
                  </a:lnTo>
                  <a:cubicBezTo>
                    <a:pt x="3279" y="0"/>
                    <a:pt x="3293" y="268"/>
                    <a:pt x="3112" y="268"/>
                  </a:cubicBezTo>
                  <a:cubicBezTo>
                    <a:pt x="3098" y="268"/>
                    <a:pt x="3082" y="266"/>
                    <a:pt x="3066" y="263"/>
                  </a:cubicBezTo>
                  <a:cubicBezTo>
                    <a:pt x="2959" y="232"/>
                    <a:pt x="2817" y="173"/>
                    <a:pt x="2684" y="173"/>
                  </a:cubicBezTo>
                  <a:cubicBezTo>
                    <a:pt x="2531" y="173"/>
                    <a:pt x="2389" y="251"/>
                    <a:pt x="2328" y="541"/>
                  </a:cubicBezTo>
                  <a:cubicBezTo>
                    <a:pt x="2200" y="1068"/>
                    <a:pt x="2150" y="1641"/>
                    <a:pt x="1936" y="1641"/>
                  </a:cubicBezTo>
                  <a:cubicBezTo>
                    <a:pt x="1930" y="1641"/>
                    <a:pt x="1924" y="1640"/>
                    <a:pt x="1918" y="1639"/>
                  </a:cubicBezTo>
                  <a:lnTo>
                    <a:pt x="1869" y="1639"/>
                  </a:lnTo>
                  <a:cubicBezTo>
                    <a:pt x="1863" y="1640"/>
                    <a:pt x="1857" y="1641"/>
                    <a:pt x="1851" y="1641"/>
                  </a:cubicBezTo>
                  <a:cubicBezTo>
                    <a:pt x="1637" y="1641"/>
                    <a:pt x="1587" y="1068"/>
                    <a:pt x="1459" y="541"/>
                  </a:cubicBezTo>
                  <a:cubicBezTo>
                    <a:pt x="1398" y="251"/>
                    <a:pt x="1256" y="173"/>
                    <a:pt x="1103" y="173"/>
                  </a:cubicBezTo>
                  <a:cubicBezTo>
                    <a:pt x="970" y="173"/>
                    <a:pt x="828" y="232"/>
                    <a:pt x="722" y="263"/>
                  </a:cubicBezTo>
                  <a:cubicBezTo>
                    <a:pt x="705" y="266"/>
                    <a:pt x="689" y="268"/>
                    <a:pt x="675" y="268"/>
                  </a:cubicBezTo>
                  <a:cubicBezTo>
                    <a:pt x="494" y="268"/>
                    <a:pt x="508" y="0"/>
                    <a:pt x="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2"/>
            <p:cNvSpPr/>
            <p:nvPr/>
          </p:nvSpPr>
          <p:spPr>
            <a:xfrm>
              <a:off x="2099750" y="2907475"/>
              <a:ext cx="69700" cy="204100"/>
            </a:xfrm>
            <a:custGeom>
              <a:rect b="b" l="l" r="r" t="t"/>
              <a:pathLst>
                <a:path extrusionOk="0" h="8164" w="2788">
                  <a:moveTo>
                    <a:pt x="2099" y="1"/>
                  </a:moveTo>
                  <a:cubicBezTo>
                    <a:pt x="2394" y="968"/>
                    <a:pt x="1312" y="1230"/>
                    <a:pt x="689" y="2361"/>
                  </a:cubicBezTo>
                  <a:cubicBezTo>
                    <a:pt x="591" y="2541"/>
                    <a:pt x="509" y="2722"/>
                    <a:pt x="460" y="2918"/>
                  </a:cubicBezTo>
                  <a:cubicBezTo>
                    <a:pt x="1" y="4295"/>
                    <a:pt x="279" y="5230"/>
                    <a:pt x="1591" y="6147"/>
                  </a:cubicBezTo>
                  <a:cubicBezTo>
                    <a:pt x="2722" y="6934"/>
                    <a:pt x="2771" y="8000"/>
                    <a:pt x="2771" y="8164"/>
                  </a:cubicBezTo>
                  <a:cubicBezTo>
                    <a:pt x="2787" y="7655"/>
                    <a:pt x="2640" y="7164"/>
                    <a:pt x="2345" y="6754"/>
                  </a:cubicBezTo>
                  <a:cubicBezTo>
                    <a:pt x="2033" y="6328"/>
                    <a:pt x="1640" y="6082"/>
                    <a:pt x="1066" y="5574"/>
                  </a:cubicBezTo>
                  <a:cubicBezTo>
                    <a:pt x="886" y="5410"/>
                    <a:pt x="738" y="5197"/>
                    <a:pt x="656" y="4984"/>
                  </a:cubicBezTo>
                  <a:cubicBezTo>
                    <a:pt x="329" y="4148"/>
                    <a:pt x="984" y="3279"/>
                    <a:pt x="1328" y="2902"/>
                  </a:cubicBezTo>
                  <a:cubicBezTo>
                    <a:pt x="1476" y="2738"/>
                    <a:pt x="1673" y="2558"/>
                    <a:pt x="1869" y="2361"/>
                  </a:cubicBezTo>
                  <a:cubicBezTo>
                    <a:pt x="2230" y="2017"/>
                    <a:pt x="2492" y="1574"/>
                    <a:pt x="2591" y="1083"/>
                  </a:cubicBezTo>
                  <a:cubicBezTo>
                    <a:pt x="2722" y="181"/>
                    <a:pt x="2099" y="1"/>
                    <a:pt x="2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2"/>
            <p:cNvSpPr/>
            <p:nvPr/>
          </p:nvSpPr>
          <p:spPr>
            <a:xfrm>
              <a:off x="881475" y="3231000"/>
              <a:ext cx="226625" cy="158050"/>
            </a:xfrm>
            <a:custGeom>
              <a:rect b="b" l="l" r="r" t="t"/>
              <a:pathLst>
                <a:path extrusionOk="0" h="6322" w="9065">
                  <a:moveTo>
                    <a:pt x="7058" y="1"/>
                  </a:moveTo>
                  <a:cubicBezTo>
                    <a:pt x="6603" y="1"/>
                    <a:pt x="6173" y="163"/>
                    <a:pt x="5901" y="501"/>
                  </a:cubicBezTo>
                  <a:cubicBezTo>
                    <a:pt x="5508" y="910"/>
                    <a:pt x="5475" y="1550"/>
                    <a:pt x="5803" y="2009"/>
                  </a:cubicBezTo>
                  <a:cubicBezTo>
                    <a:pt x="5885" y="2140"/>
                    <a:pt x="6016" y="2254"/>
                    <a:pt x="6164" y="2320"/>
                  </a:cubicBezTo>
                  <a:lnTo>
                    <a:pt x="6196" y="2336"/>
                  </a:lnTo>
                  <a:lnTo>
                    <a:pt x="6278" y="2353"/>
                  </a:lnTo>
                  <a:cubicBezTo>
                    <a:pt x="6311" y="2369"/>
                    <a:pt x="6344" y="2369"/>
                    <a:pt x="6360" y="2369"/>
                  </a:cubicBezTo>
                  <a:cubicBezTo>
                    <a:pt x="6437" y="2390"/>
                    <a:pt x="6514" y="2401"/>
                    <a:pt x="6589" y="2401"/>
                  </a:cubicBezTo>
                  <a:cubicBezTo>
                    <a:pt x="6803" y="2401"/>
                    <a:pt x="7006" y="2318"/>
                    <a:pt x="7163" y="2172"/>
                  </a:cubicBezTo>
                  <a:cubicBezTo>
                    <a:pt x="7558" y="1762"/>
                    <a:pt x="7277" y="1211"/>
                    <a:pt x="6934" y="1211"/>
                  </a:cubicBezTo>
                  <a:cubicBezTo>
                    <a:pt x="6907" y="1211"/>
                    <a:pt x="6880" y="1215"/>
                    <a:pt x="6852" y="1222"/>
                  </a:cubicBezTo>
                  <a:cubicBezTo>
                    <a:pt x="6524" y="1320"/>
                    <a:pt x="6459" y="1730"/>
                    <a:pt x="6688" y="1861"/>
                  </a:cubicBezTo>
                  <a:cubicBezTo>
                    <a:pt x="6744" y="1884"/>
                    <a:pt x="6802" y="1894"/>
                    <a:pt x="6859" y="1894"/>
                  </a:cubicBezTo>
                  <a:cubicBezTo>
                    <a:pt x="6966" y="1894"/>
                    <a:pt x="7066" y="1854"/>
                    <a:pt x="7131" y="1779"/>
                  </a:cubicBezTo>
                  <a:lnTo>
                    <a:pt x="7131" y="1779"/>
                  </a:lnTo>
                  <a:cubicBezTo>
                    <a:pt x="7180" y="1927"/>
                    <a:pt x="7131" y="2074"/>
                    <a:pt x="6999" y="2156"/>
                  </a:cubicBezTo>
                  <a:cubicBezTo>
                    <a:pt x="6855" y="2265"/>
                    <a:pt x="6674" y="2329"/>
                    <a:pt x="6491" y="2329"/>
                  </a:cubicBezTo>
                  <a:cubicBezTo>
                    <a:pt x="6425" y="2329"/>
                    <a:pt x="6359" y="2321"/>
                    <a:pt x="6295" y="2304"/>
                  </a:cubicBezTo>
                  <a:cubicBezTo>
                    <a:pt x="6213" y="2271"/>
                    <a:pt x="6114" y="2238"/>
                    <a:pt x="6049" y="2189"/>
                  </a:cubicBezTo>
                  <a:cubicBezTo>
                    <a:pt x="5541" y="1779"/>
                    <a:pt x="5491" y="1025"/>
                    <a:pt x="5950" y="566"/>
                  </a:cubicBezTo>
                  <a:cubicBezTo>
                    <a:pt x="6206" y="257"/>
                    <a:pt x="6602" y="111"/>
                    <a:pt x="7020" y="111"/>
                  </a:cubicBezTo>
                  <a:cubicBezTo>
                    <a:pt x="7891" y="111"/>
                    <a:pt x="8862" y="743"/>
                    <a:pt x="8884" y="1861"/>
                  </a:cubicBezTo>
                  <a:cubicBezTo>
                    <a:pt x="8901" y="2664"/>
                    <a:pt x="8475" y="3418"/>
                    <a:pt x="7770" y="3812"/>
                  </a:cubicBezTo>
                  <a:lnTo>
                    <a:pt x="7704" y="3828"/>
                  </a:lnTo>
                  <a:cubicBezTo>
                    <a:pt x="7622" y="3861"/>
                    <a:pt x="7524" y="3894"/>
                    <a:pt x="7442" y="3910"/>
                  </a:cubicBezTo>
                  <a:cubicBezTo>
                    <a:pt x="7216" y="3962"/>
                    <a:pt x="6990" y="3985"/>
                    <a:pt x="6765" y="3985"/>
                  </a:cubicBezTo>
                  <a:cubicBezTo>
                    <a:pt x="5175" y="3985"/>
                    <a:pt x="3631" y="2850"/>
                    <a:pt x="2298" y="2850"/>
                  </a:cubicBezTo>
                  <a:cubicBezTo>
                    <a:pt x="2152" y="2850"/>
                    <a:pt x="2009" y="2864"/>
                    <a:pt x="1869" y="2894"/>
                  </a:cubicBezTo>
                  <a:cubicBezTo>
                    <a:pt x="607" y="3172"/>
                    <a:pt x="246" y="4057"/>
                    <a:pt x="148" y="4598"/>
                  </a:cubicBezTo>
                  <a:cubicBezTo>
                    <a:pt x="0" y="5139"/>
                    <a:pt x="115" y="5746"/>
                    <a:pt x="541" y="6074"/>
                  </a:cubicBezTo>
                  <a:cubicBezTo>
                    <a:pt x="768" y="6244"/>
                    <a:pt x="1041" y="6322"/>
                    <a:pt x="1307" y="6322"/>
                  </a:cubicBezTo>
                  <a:cubicBezTo>
                    <a:pt x="1732" y="6322"/>
                    <a:pt x="2140" y="6122"/>
                    <a:pt x="2312" y="5779"/>
                  </a:cubicBezTo>
                  <a:cubicBezTo>
                    <a:pt x="2639" y="5221"/>
                    <a:pt x="2361" y="4516"/>
                    <a:pt x="1853" y="4402"/>
                  </a:cubicBezTo>
                  <a:cubicBezTo>
                    <a:pt x="1759" y="4363"/>
                    <a:pt x="1661" y="4344"/>
                    <a:pt x="1565" y="4344"/>
                  </a:cubicBezTo>
                  <a:cubicBezTo>
                    <a:pt x="1258" y="4344"/>
                    <a:pt x="965" y="4532"/>
                    <a:pt x="853" y="4844"/>
                  </a:cubicBezTo>
                  <a:cubicBezTo>
                    <a:pt x="804" y="4975"/>
                    <a:pt x="804" y="5107"/>
                    <a:pt x="820" y="5221"/>
                  </a:cubicBezTo>
                  <a:lnTo>
                    <a:pt x="820" y="5238"/>
                  </a:lnTo>
                  <a:cubicBezTo>
                    <a:pt x="836" y="5254"/>
                    <a:pt x="836" y="5270"/>
                    <a:pt x="836" y="5287"/>
                  </a:cubicBezTo>
                  <a:cubicBezTo>
                    <a:pt x="836" y="5287"/>
                    <a:pt x="836" y="5303"/>
                    <a:pt x="836" y="5303"/>
                  </a:cubicBezTo>
                  <a:cubicBezTo>
                    <a:pt x="911" y="5528"/>
                    <a:pt x="1129" y="5677"/>
                    <a:pt x="1352" y="5677"/>
                  </a:cubicBezTo>
                  <a:cubicBezTo>
                    <a:pt x="1421" y="5677"/>
                    <a:pt x="1491" y="5662"/>
                    <a:pt x="1558" y="5631"/>
                  </a:cubicBezTo>
                  <a:cubicBezTo>
                    <a:pt x="1904" y="5489"/>
                    <a:pt x="1796" y="4923"/>
                    <a:pt x="1453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33" y="4975"/>
                    <a:pt x="1099" y="5320"/>
                    <a:pt x="1049" y="5385"/>
                  </a:cubicBezTo>
                  <a:cubicBezTo>
                    <a:pt x="1037" y="5395"/>
                    <a:pt x="1024" y="5399"/>
                    <a:pt x="1011" y="5399"/>
                  </a:cubicBezTo>
                  <a:cubicBezTo>
                    <a:pt x="955" y="5399"/>
                    <a:pt x="899" y="5327"/>
                    <a:pt x="886" y="5287"/>
                  </a:cubicBezTo>
                  <a:cubicBezTo>
                    <a:pt x="820" y="5107"/>
                    <a:pt x="836" y="4893"/>
                    <a:pt x="935" y="4713"/>
                  </a:cubicBezTo>
                  <a:cubicBezTo>
                    <a:pt x="1076" y="4512"/>
                    <a:pt x="1312" y="4397"/>
                    <a:pt x="1555" y="4397"/>
                  </a:cubicBezTo>
                  <a:cubicBezTo>
                    <a:pt x="1649" y="4397"/>
                    <a:pt x="1745" y="4414"/>
                    <a:pt x="1836" y="4451"/>
                  </a:cubicBezTo>
                  <a:cubicBezTo>
                    <a:pt x="2295" y="4582"/>
                    <a:pt x="2541" y="5221"/>
                    <a:pt x="2230" y="5729"/>
                  </a:cubicBezTo>
                  <a:cubicBezTo>
                    <a:pt x="2071" y="6038"/>
                    <a:pt x="1694" y="6219"/>
                    <a:pt x="1309" y="6219"/>
                  </a:cubicBezTo>
                  <a:cubicBezTo>
                    <a:pt x="1060" y="6219"/>
                    <a:pt x="807" y="6143"/>
                    <a:pt x="607" y="5975"/>
                  </a:cubicBezTo>
                  <a:cubicBezTo>
                    <a:pt x="66" y="5565"/>
                    <a:pt x="115" y="4648"/>
                    <a:pt x="541" y="4057"/>
                  </a:cubicBezTo>
                  <a:cubicBezTo>
                    <a:pt x="893" y="3593"/>
                    <a:pt x="1495" y="3350"/>
                    <a:pt x="2118" y="3350"/>
                  </a:cubicBezTo>
                  <a:cubicBezTo>
                    <a:pt x="2308" y="3350"/>
                    <a:pt x="2501" y="3372"/>
                    <a:pt x="2689" y="3418"/>
                  </a:cubicBezTo>
                  <a:cubicBezTo>
                    <a:pt x="3492" y="3631"/>
                    <a:pt x="4311" y="3959"/>
                    <a:pt x="5196" y="4205"/>
                  </a:cubicBezTo>
                  <a:cubicBezTo>
                    <a:pt x="5523" y="4264"/>
                    <a:pt x="5856" y="4298"/>
                    <a:pt x="6185" y="4298"/>
                  </a:cubicBezTo>
                  <a:cubicBezTo>
                    <a:pt x="6765" y="4298"/>
                    <a:pt x="7334" y="4194"/>
                    <a:pt x="7835" y="3943"/>
                  </a:cubicBezTo>
                  <a:cubicBezTo>
                    <a:pt x="8606" y="3533"/>
                    <a:pt x="9065" y="2713"/>
                    <a:pt x="9032" y="1861"/>
                  </a:cubicBezTo>
                  <a:cubicBezTo>
                    <a:pt x="8988" y="657"/>
                    <a:pt x="7972" y="1"/>
                    <a:pt x="70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2"/>
            <p:cNvSpPr/>
            <p:nvPr/>
          </p:nvSpPr>
          <p:spPr>
            <a:xfrm>
              <a:off x="805250" y="3367250"/>
              <a:ext cx="153700" cy="154525"/>
            </a:xfrm>
            <a:custGeom>
              <a:rect b="b" l="l" r="r" t="t"/>
              <a:pathLst>
                <a:path extrusionOk="0" h="6181" w="6148">
                  <a:moveTo>
                    <a:pt x="3066" y="1"/>
                  </a:moveTo>
                  <a:cubicBezTo>
                    <a:pt x="3033" y="115"/>
                    <a:pt x="3017" y="230"/>
                    <a:pt x="3000" y="345"/>
                  </a:cubicBezTo>
                  <a:cubicBezTo>
                    <a:pt x="3000" y="345"/>
                    <a:pt x="2935" y="1263"/>
                    <a:pt x="2033" y="1378"/>
                  </a:cubicBezTo>
                  <a:cubicBezTo>
                    <a:pt x="1164" y="1492"/>
                    <a:pt x="574" y="1623"/>
                    <a:pt x="542" y="2295"/>
                  </a:cubicBezTo>
                  <a:cubicBezTo>
                    <a:pt x="511" y="2896"/>
                    <a:pt x="330" y="3222"/>
                    <a:pt x="73" y="3222"/>
                  </a:cubicBezTo>
                  <a:cubicBezTo>
                    <a:pt x="50" y="3222"/>
                    <a:pt x="25" y="3219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66" y="3762"/>
                    <a:pt x="973" y="3762"/>
                  </a:cubicBezTo>
                  <a:cubicBezTo>
                    <a:pt x="1093" y="3762"/>
                    <a:pt x="1223" y="3740"/>
                    <a:pt x="1361" y="3689"/>
                  </a:cubicBezTo>
                  <a:cubicBezTo>
                    <a:pt x="2181" y="3361"/>
                    <a:pt x="2115" y="2804"/>
                    <a:pt x="2131" y="2656"/>
                  </a:cubicBezTo>
                  <a:cubicBezTo>
                    <a:pt x="2131" y="2518"/>
                    <a:pt x="2203" y="2309"/>
                    <a:pt x="2346" y="2309"/>
                  </a:cubicBezTo>
                  <a:cubicBezTo>
                    <a:pt x="2356" y="2309"/>
                    <a:pt x="2367" y="2310"/>
                    <a:pt x="2377" y="2312"/>
                  </a:cubicBezTo>
                  <a:cubicBezTo>
                    <a:pt x="2541" y="2345"/>
                    <a:pt x="2607" y="2656"/>
                    <a:pt x="2361" y="2951"/>
                  </a:cubicBezTo>
                  <a:cubicBezTo>
                    <a:pt x="2017" y="3312"/>
                    <a:pt x="1984" y="3853"/>
                    <a:pt x="2263" y="4246"/>
                  </a:cubicBezTo>
                  <a:cubicBezTo>
                    <a:pt x="2623" y="4803"/>
                    <a:pt x="3066" y="6180"/>
                    <a:pt x="3066" y="6180"/>
                  </a:cubicBezTo>
                  <a:cubicBezTo>
                    <a:pt x="3066" y="6180"/>
                    <a:pt x="3508" y="4803"/>
                    <a:pt x="3869" y="4246"/>
                  </a:cubicBezTo>
                  <a:cubicBezTo>
                    <a:pt x="4164" y="3853"/>
                    <a:pt x="4115" y="3312"/>
                    <a:pt x="3771" y="2951"/>
                  </a:cubicBezTo>
                  <a:cubicBezTo>
                    <a:pt x="3541" y="2656"/>
                    <a:pt x="3607" y="2328"/>
                    <a:pt x="3771" y="2312"/>
                  </a:cubicBezTo>
                  <a:cubicBezTo>
                    <a:pt x="3782" y="2310"/>
                    <a:pt x="3793" y="2309"/>
                    <a:pt x="3803" y="2309"/>
                  </a:cubicBezTo>
                  <a:cubicBezTo>
                    <a:pt x="3943" y="2309"/>
                    <a:pt x="4001" y="2504"/>
                    <a:pt x="4016" y="2656"/>
                  </a:cubicBezTo>
                  <a:cubicBezTo>
                    <a:pt x="4033" y="2820"/>
                    <a:pt x="3967" y="3377"/>
                    <a:pt x="4787" y="3689"/>
                  </a:cubicBezTo>
                  <a:cubicBezTo>
                    <a:pt x="4919" y="3736"/>
                    <a:pt x="5043" y="3756"/>
                    <a:pt x="5159" y="3756"/>
                  </a:cubicBezTo>
                  <a:cubicBezTo>
                    <a:pt x="5766" y="3756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9"/>
                    <a:pt x="6096" y="3222"/>
                    <a:pt x="6071" y="3222"/>
                  </a:cubicBezTo>
                  <a:cubicBezTo>
                    <a:pt x="5801" y="3222"/>
                    <a:pt x="5620" y="2896"/>
                    <a:pt x="5590" y="2295"/>
                  </a:cubicBezTo>
                  <a:cubicBezTo>
                    <a:pt x="5557" y="1623"/>
                    <a:pt x="4984" y="1492"/>
                    <a:pt x="4098" y="1378"/>
                  </a:cubicBezTo>
                  <a:cubicBezTo>
                    <a:pt x="3230" y="1263"/>
                    <a:pt x="3148" y="345"/>
                    <a:pt x="3148" y="345"/>
                  </a:cubicBezTo>
                  <a:cubicBezTo>
                    <a:pt x="3131" y="230"/>
                    <a:pt x="3099" y="115"/>
                    <a:pt x="30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2"/>
            <p:cNvSpPr/>
            <p:nvPr/>
          </p:nvSpPr>
          <p:spPr>
            <a:xfrm>
              <a:off x="908525" y="3320650"/>
              <a:ext cx="161475" cy="92525"/>
            </a:xfrm>
            <a:custGeom>
              <a:rect b="b" l="l" r="r" t="t"/>
              <a:pathLst>
                <a:path extrusionOk="0" h="3701" w="6459">
                  <a:moveTo>
                    <a:pt x="952" y="0"/>
                  </a:moveTo>
                  <a:cubicBezTo>
                    <a:pt x="333" y="0"/>
                    <a:pt x="0" y="258"/>
                    <a:pt x="0" y="258"/>
                  </a:cubicBezTo>
                  <a:cubicBezTo>
                    <a:pt x="225" y="186"/>
                    <a:pt x="434" y="140"/>
                    <a:pt x="643" y="140"/>
                  </a:cubicBezTo>
                  <a:cubicBezTo>
                    <a:pt x="952" y="140"/>
                    <a:pt x="1261" y="240"/>
                    <a:pt x="1623" y="504"/>
                  </a:cubicBezTo>
                  <a:cubicBezTo>
                    <a:pt x="2213" y="947"/>
                    <a:pt x="1852" y="1701"/>
                    <a:pt x="1738" y="2193"/>
                  </a:cubicBezTo>
                  <a:cubicBezTo>
                    <a:pt x="1639" y="2701"/>
                    <a:pt x="2361" y="2914"/>
                    <a:pt x="2721" y="3078"/>
                  </a:cubicBezTo>
                  <a:cubicBezTo>
                    <a:pt x="3082" y="3242"/>
                    <a:pt x="2901" y="3701"/>
                    <a:pt x="2901" y="3701"/>
                  </a:cubicBezTo>
                  <a:cubicBezTo>
                    <a:pt x="4229" y="2881"/>
                    <a:pt x="3377" y="1930"/>
                    <a:pt x="3147" y="1668"/>
                  </a:cubicBezTo>
                  <a:cubicBezTo>
                    <a:pt x="2956" y="1435"/>
                    <a:pt x="3073" y="1214"/>
                    <a:pt x="3269" y="1214"/>
                  </a:cubicBezTo>
                  <a:cubicBezTo>
                    <a:pt x="3308" y="1214"/>
                    <a:pt x="3350" y="1223"/>
                    <a:pt x="3393" y="1242"/>
                  </a:cubicBezTo>
                  <a:cubicBezTo>
                    <a:pt x="3639" y="1373"/>
                    <a:pt x="3262" y="1881"/>
                    <a:pt x="3934" y="2307"/>
                  </a:cubicBezTo>
                  <a:cubicBezTo>
                    <a:pt x="4104" y="2419"/>
                    <a:pt x="4264" y="2461"/>
                    <a:pt x="4409" y="2461"/>
                  </a:cubicBezTo>
                  <a:cubicBezTo>
                    <a:pt x="4837" y="2461"/>
                    <a:pt x="5131" y="2094"/>
                    <a:pt x="5131" y="2094"/>
                  </a:cubicBezTo>
                  <a:lnTo>
                    <a:pt x="5131" y="2094"/>
                  </a:lnTo>
                  <a:cubicBezTo>
                    <a:pt x="5125" y="2094"/>
                    <a:pt x="5119" y="2095"/>
                    <a:pt x="5113" y="2095"/>
                  </a:cubicBezTo>
                  <a:cubicBezTo>
                    <a:pt x="4744" y="2095"/>
                    <a:pt x="4948" y="1584"/>
                    <a:pt x="4770" y="1422"/>
                  </a:cubicBezTo>
                  <a:cubicBezTo>
                    <a:pt x="4696" y="1359"/>
                    <a:pt x="4601" y="1322"/>
                    <a:pt x="4508" y="1322"/>
                  </a:cubicBezTo>
                  <a:cubicBezTo>
                    <a:pt x="4457" y="1322"/>
                    <a:pt x="4407" y="1333"/>
                    <a:pt x="4360" y="1357"/>
                  </a:cubicBezTo>
                  <a:cubicBezTo>
                    <a:pt x="4313" y="1363"/>
                    <a:pt x="4269" y="1367"/>
                    <a:pt x="4228" y="1367"/>
                  </a:cubicBezTo>
                  <a:cubicBezTo>
                    <a:pt x="4068" y="1367"/>
                    <a:pt x="3967" y="1317"/>
                    <a:pt x="4032" y="1225"/>
                  </a:cubicBezTo>
                  <a:cubicBezTo>
                    <a:pt x="4063" y="1178"/>
                    <a:pt x="4098" y="1160"/>
                    <a:pt x="4145" y="1160"/>
                  </a:cubicBezTo>
                  <a:cubicBezTo>
                    <a:pt x="4279" y="1160"/>
                    <a:pt x="4513" y="1300"/>
                    <a:pt x="5032" y="1324"/>
                  </a:cubicBezTo>
                  <a:cubicBezTo>
                    <a:pt x="5069" y="1327"/>
                    <a:pt x="5105" y="1328"/>
                    <a:pt x="5140" y="1328"/>
                  </a:cubicBezTo>
                  <a:cubicBezTo>
                    <a:pt x="5905" y="1328"/>
                    <a:pt x="6458" y="685"/>
                    <a:pt x="6458" y="685"/>
                  </a:cubicBezTo>
                  <a:lnTo>
                    <a:pt x="6458" y="685"/>
                  </a:lnTo>
                  <a:cubicBezTo>
                    <a:pt x="6005" y="933"/>
                    <a:pt x="5524" y="1028"/>
                    <a:pt x="5041" y="1028"/>
                  </a:cubicBezTo>
                  <a:cubicBezTo>
                    <a:pt x="3864" y="1028"/>
                    <a:pt x="2673" y="462"/>
                    <a:pt x="1836" y="160"/>
                  </a:cubicBezTo>
                  <a:cubicBezTo>
                    <a:pt x="1497" y="42"/>
                    <a:pt x="1201" y="0"/>
                    <a:pt x="9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2"/>
            <p:cNvSpPr/>
            <p:nvPr/>
          </p:nvSpPr>
          <p:spPr>
            <a:xfrm>
              <a:off x="949900" y="3228800"/>
              <a:ext cx="90175" cy="63500"/>
            </a:xfrm>
            <a:custGeom>
              <a:rect b="b" l="l" r="r" t="t"/>
              <a:pathLst>
                <a:path extrusionOk="0" h="2540" w="3607">
                  <a:moveTo>
                    <a:pt x="2506" y="1"/>
                  </a:moveTo>
                  <a:cubicBezTo>
                    <a:pt x="1920" y="1"/>
                    <a:pt x="1243" y="125"/>
                    <a:pt x="869" y="621"/>
                  </a:cubicBezTo>
                  <a:cubicBezTo>
                    <a:pt x="1" y="1769"/>
                    <a:pt x="525" y="2539"/>
                    <a:pt x="525" y="2539"/>
                  </a:cubicBezTo>
                  <a:cubicBezTo>
                    <a:pt x="525" y="2539"/>
                    <a:pt x="361" y="2179"/>
                    <a:pt x="1394" y="2162"/>
                  </a:cubicBezTo>
                  <a:cubicBezTo>
                    <a:pt x="2427" y="2146"/>
                    <a:pt x="2312" y="1506"/>
                    <a:pt x="2263" y="1277"/>
                  </a:cubicBezTo>
                  <a:cubicBezTo>
                    <a:pt x="2181" y="1015"/>
                    <a:pt x="2246" y="752"/>
                    <a:pt x="2410" y="556"/>
                  </a:cubicBezTo>
                  <a:cubicBezTo>
                    <a:pt x="2656" y="212"/>
                    <a:pt x="3607" y="130"/>
                    <a:pt x="3607" y="130"/>
                  </a:cubicBezTo>
                  <a:cubicBezTo>
                    <a:pt x="3607" y="130"/>
                    <a:pt x="3103" y="1"/>
                    <a:pt x="25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2"/>
            <p:cNvSpPr/>
            <p:nvPr/>
          </p:nvSpPr>
          <p:spPr>
            <a:xfrm>
              <a:off x="1019150" y="3162375"/>
              <a:ext cx="56175" cy="67225"/>
            </a:xfrm>
            <a:custGeom>
              <a:rect b="b" l="l" r="r" t="t"/>
              <a:pathLst>
                <a:path extrusionOk="0" h="2689" w="2247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18"/>
                    <a:pt x="1" y="1344"/>
                    <a:pt x="247" y="2016"/>
                  </a:cubicBezTo>
                  <a:cubicBezTo>
                    <a:pt x="493" y="2688"/>
                    <a:pt x="1673" y="2426"/>
                    <a:pt x="2246" y="2606"/>
                  </a:cubicBezTo>
                  <a:cubicBezTo>
                    <a:pt x="2246" y="2606"/>
                    <a:pt x="1378" y="2147"/>
                    <a:pt x="1443" y="1426"/>
                  </a:cubicBezTo>
                  <a:cubicBezTo>
                    <a:pt x="1509" y="705"/>
                    <a:pt x="1427" y="164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2"/>
            <p:cNvSpPr/>
            <p:nvPr/>
          </p:nvSpPr>
          <p:spPr>
            <a:xfrm>
              <a:off x="1079800" y="3191450"/>
              <a:ext cx="79950" cy="107800"/>
            </a:xfrm>
            <a:custGeom>
              <a:rect b="b" l="l" r="r" t="t"/>
              <a:pathLst>
                <a:path extrusionOk="0" h="4312" w="3198">
                  <a:moveTo>
                    <a:pt x="394" y="1"/>
                  </a:moveTo>
                  <a:lnTo>
                    <a:pt x="394" y="1"/>
                  </a:lnTo>
                  <a:cubicBezTo>
                    <a:pt x="1" y="1345"/>
                    <a:pt x="542" y="1624"/>
                    <a:pt x="1099" y="2492"/>
                  </a:cubicBezTo>
                  <a:cubicBezTo>
                    <a:pt x="1656" y="3361"/>
                    <a:pt x="1066" y="4312"/>
                    <a:pt x="1066" y="4312"/>
                  </a:cubicBezTo>
                  <a:cubicBezTo>
                    <a:pt x="1460" y="4033"/>
                    <a:pt x="1804" y="3361"/>
                    <a:pt x="2509" y="2935"/>
                  </a:cubicBezTo>
                  <a:cubicBezTo>
                    <a:pt x="3197" y="2492"/>
                    <a:pt x="2918" y="1591"/>
                    <a:pt x="2918" y="1591"/>
                  </a:cubicBezTo>
                  <a:lnTo>
                    <a:pt x="2918" y="1591"/>
                  </a:lnTo>
                  <a:cubicBezTo>
                    <a:pt x="2868" y="1704"/>
                    <a:pt x="2779" y="1750"/>
                    <a:pt x="2621" y="1750"/>
                  </a:cubicBezTo>
                  <a:cubicBezTo>
                    <a:pt x="2573" y="1750"/>
                    <a:pt x="2520" y="1746"/>
                    <a:pt x="2459" y="1738"/>
                  </a:cubicBezTo>
                  <a:cubicBezTo>
                    <a:pt x="2432" y="1731"/>
                    <a:pt x="2404" y="1728"/>
                    <a:pt x="2377" y="1728"/>
                  </a:cubicBezTo>
                  <a:cubicBezTo>
                    <a:pt x="2149" y="1728"/>
                    <a:pt x="1962" y="1963"/>
                    <a:pt x="2050" y="2197"/>
                  </a:cubicBezTo>
                  <a:cubicBezTo>
                    <a:pt x="2102" y="2421"/>
                    <a:pt x="1955" y="2528"/>
                    <a:pt x="1818" y="2528"/>
                  </a:cubicBezTo>
                  <a:cubicBezTo>
                    <a:pt x="1784" y="2528"/>
                    <a:pt x="1751" y="2522"/>
                    <a:pt x="1722" y="2509"/>
                  </a:cubicBezTo>
                  <a:cubicBezTo>
                    <a:pt x="1574" y="2443"/>
                    <a:pt x="1574" y="2066"/>
                    <a:pt x="1787" y="1886"/>
                  </a:cubicBezTo>
                  <a:cubicBezTo>
                    <a:pt x="2001" y="1706"/>
                    <a:pt x="2148" y="1312"/>
                    <a:pt x="1951" y="689"/>
                  </a:cubicBezTo>
                  <a:cubicBezTo>
                    <a:pt x="1814" y="213"/>
                    <a:pt x="1360" y="111"/>
                    <a:pt x="1044" y="111"/>
                  </a:cubicBezTo>
                  <a:cubicBezTo>
                    <a:pt x="946" y="111"/>
                    <a:pt x="862" y="120"/>
                    <a:pt x="804" y="132"/>
                  </a:cubicBezTo>
                  <a:cubicBezTo>
                    <a:pt x="770" y="139"/>
                    <a:pt x="738" y="142"/>
                    <a:pt x="706" y="142"/>
                  </a:cubicBezTo>
                  <a:cubicBezTo>
                    <a:pt x="582" y="142"/>
                    <a:pt x="472" y="92"/>
                    <a:pt x="3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2"/>
            <p:cNvSpPr/>
            <p:nvPr/>
          </p:nvSpPr>
          <p:spPr>
            <a:xfrm>
              <a:off x="1062175" y="3032775"/>
              <a:ext cx="202875" cy="202550"/>
            </a:xfrm>
            <a:custGeom>
              <a:rect b="b" l="l" r="r" t="t"/>
              <a:pathLst>
                <a:path extrusionOk="0" h="8102" w="8115">
                  <a:moveTo>
                    <a:pt x="5733" y="1"/>
                  </a:moveTo>
                  <a:cubicBezTo>
                    <a:pt x="5224" y="1"/>
                    <a:pt x="4728" y="178"/>
                    <a:pt x="4427" y="562"/>
                  </a:cubicBezTo>
                  <a:cubicBezTo>
                    <a:pt x="4132" y="1004"/>
                    <a:pt x="4082" y="1562"/>
                    <a:pt x="4312" y="2037"/>
                  </a:cubicBezTo>
                  <a:cubicBezTo>
                    <a:pt x="4519" y="2444"/>
                    <a:pt x="4855" y="2591"/>
                    <a:pt x="5184" y="2591"/>
                  </a:cubicBezTo>
                  <a:cubicBezTo>
                    <a:pt x="5532" y="2591"/>
                    <a:pt x="5873" y="2427"/>
                    <a:pt x="6049" y="2234"/>
                  </a:cubicBezTo>
                  <a:cubicBezTo>
                    <a:pt x="6230" y="2037"/>
                    <a:pt x="6312" y="1758"/>
                    <a:pt x="6246" y="1496"/>
                  </a:cubicBezTo>
                  <a:cubicBezTo>
                    <a:pt x="6198" y="1168"/>
                    <a:pt x="5968" y="1027"/>
                    <a:pt x="5757" y="1027"/>
                  </a:cubicBezTo>
                  <a:cubicBezTo>
                    <a:pt x="5609" y="1027"/>
                    <a:pt x="5471" y="1096"/>
                    <a:pt x="5410" y="1217"/>
                  </a:cubicBezTo>
                  <a:cubicBezTo>
                    <a:pt x="5279" y="1496"/>
                    <a:pt x="5345" y="1840"/>
                    <a:pt x="5754" y="1906"/>
                  </a:cubicBezTo>
                  <a:cubicBezTo>
                    <a:pt x="6099" y="1971"/>
                    <a:pt x="5918" y="2398"/>
                    <a:pt x="5476" y="2512"/>
                  </a:cubicBezTo>
                  <a:cubicBezTo>
                    <a:pt x="5398" y="2533"/>
                    <a:pt x="5319" y="2543"/>
                    <a:pt x="5241" y="2543"/>
                  </a:cubicBezTo>
                  <a:cubicBezTo>
                    <a:pt x="4887" y="2543"/>
                    <a:pt x="4541" y="2340"/>
                    <a:pt x="4394" y="2004"/>
                  </a:cubicBezTo>
                  <a:cubicBezTo>
                    <a:pt x="4197" y="1545"/>
                    <a:pt x="4246" y="1037"/>
                    <a:pt x="4525" y="644"/>
                  </a:cubicBezTo>
                  <a:cubicBezTo>
                    <a:pt x="4798" y="302"/>
                    <a:pt x="5265" y="131"/>
                    <a:pt x="5735" y="131"/>
                  </a:cubicBezTo>
                  <a:cubicBezTo>
                    <a:pt x="5829" y="131"/>
                    <a:pt x="5924" y="138"/>
                    <a:pt x="6017" y="152"/>
                  </a:cubicBezTo>
                  <a:cubicBezTo>
                    <a:pt x="7230" y="300"/>
                    <a:pt x="7934" y="2004"/>
                    <a:pt x="7197" y="3152"/>
                  </a:cubicBezTo>
                  <a:cubicBezTo>
                    <a:pt x="6967" y="3512"/>
                    <a:pt x="6623" y="3807"/>
                    <a:pt x="6246" y="4004"/>
                  </a:cubicBezTo>
                  <a:cubicBezTo>
                    <a:pt x="5854" y="4168"/>
                    <a:pt x="5405" y="4246"/>
                    <a:pt x="4887" y="4246"/>
                  </a:cubicBezTo>
                  <a:cubicBezTo>
                    <a:pt x="4474" y="4246"/>
                    <a:pt x="4017" y="4197"/>
                    <a:pt x="3509" y="4102"/>
                  </a:cubicBezTo>
                  <a:cubicBezTo>
                    <a:pt x="3202" y="4041"/>
                    <a:pt x="2902" y="4010"/>
                    <a:pt x="2615" y="4010"/>
                  </a:cubicBezTo>
                  <a:cubicBezTo>
                    <a:pt x="1289" y="4010"/>
                    <a:pt x="240" y="4664"/>
                    <a:pt x="132" y="5971"/>
                  </a:cubicBezTo>
                  <a:cubicBezTo>
                    <a:pt x="1" y="7577"/>
                    <a:pt x="1050" y="8102"/>
                    <a:pt x="1050" y="8102"/>
                  </a:cubicBezTo>
                  <a:cubicBezTo>
                    <a:pt x="1050" y="8102"/>
                    <a:pt x="1034" y="8069"/>
                    <a:pt x="1017" y="8069"/>
                  </a:cubicBezTo>
                  <a:cubicBezTo>
                    <a:pt x="460" y="7413"/>
                    <a:pt x="607" y="6217"/>
                    <a:pt x="607" y="6217"/>
                  </a:cubicBezTo>
                  <a:cubicBezTo>
                    <a:pt x="706" y="5709"/>
                    <a:pt x="968" y="5233"/>
                    <a:pt x="1361" y="4905"/>
                  </a:cubicBezTo>
                  <a:cubicBezTo>
                    <a:pt x="1942" y="4465"/>
                    <a:pt x="2676" y="4379"/>
                    <a:pt x="3159" y="4379"/>
                  </a:cubicBezTo>
                  <a:cubicBezTo>
                    <a:pt x="3467" y="4379"/>
                    <a:pt x="3673" y="4414"/>
                    <a:pt x="3673" y="4414"/>
                  </a:cubicBezTo>
                  <a:cubicBezTo>
                    <a:pt x="3935" y="4446"/>
                    <a:pt x="4164" y="4446"/>
                    <a:pt x="4377" y="4463"/>
                  </a:cubicBezTo>
                  <a:cubicBezTo>
                    <a:pt x="4467" y="4467"/>
                    <a:pt x="4558" y="4469"/>
                    <a:pt x="4650" y="4469"/>
                  </a:cubicBezTo>
                  <a:cubicBezTo>
                    <a:pt x="5635" y="4469"/>
                    <a:pt x="6730" y="4208"/>
                    <a:pt x="7344" y="3234"/>
                  </a:cubicBezTo>
                  <a:cubicBezTo>
                    <a:pt x="8115" y="1988"/>
                    <a:pt x="7361" y="185"/>
                    <a:pt x="6033" y="21"/>
                  </a:cubicBezTo>
                  <a:cubicBezTo>
                    <a:pt x="5934" y="7"/>
                    <a:pt x="5833" y="1"/>
                    <a:pt x="57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2"/>
            <p:cNvSpPr/>
            <p:nvPr/>
          </p:nvSpPr>
          <p:spPr>
            <a:xfrm>
              <a:off x="1115875" y="3148950"/>
              <a:ext cx="116800" cy="59325"/>
            </a:xfrm>
            <a:custGeom>
              <a:rect b="b" l="l" r="r" t="t"/>
              <a:pathLst>
                <a:path extrusionOk="0" h="2373" w="4672">
                  <a:moveTo>
                    <a:pt x="1085" y="1"/>
                  </a:moveTo>
                  <a:cubicBezTo>
                    <a:pt x="394" y="1"/>
                    <a:pt x="0" y="226"/>
                    <a:pt x="0" y="226"/>
                  </a:cubicBezTo>
                  <a:cubicBezTo>
                    <a:pt x="84" y="210"/>
                    <a:pt x="164" y="203"/>
                    <a:pt x="240" y="203"/>
                  </a:cubicBezTo>
                  <a:cubicBezTo>
                    <a:pt x="732" y="203"/>
                    <a:pt x="1048" y="511"/>
                    <a:pt x="935" y="980"/>
                  </a:cubicBezTo>
                  <a:cubicBezTo>
                    <a:pt x="803" y="1406"/>
                    <a:pt x="967" y="1865"/>
                    <a:pt x="1328" y="2111"/>
                  </a:cubicBezTo>
                  <a:cubicBezTo>
                    <a:pt x="1639" y="2373"/>
                    <a:pt x="2557" y="2373"/>
                    <a:pt x="2557" y="2373"/>
                  </a:cubicBezTo>
                  <a:cubicBezTo>
                    <a:pt x="2295" y="2242"/>
                    <a:pt x="2524" y="1881"/>
                    <a:pt x="2688" y="1439"/>
                  </a:cubicBezTo>
                  <a:cubicBezTo>
                    <a:pt x="2844" y="1033"/>
                    <a:pt x="2422" y="880"/>
                    <a:pt x="2225" y="880"/>
                  </a:cubicBezTo>
                  <a:cubicBezTo>
                    <a:pt x="2215" y="880"/>
                    <a:pt x="2206" y="881"/>
                    <a:pt x="2197" y="881"/>
                  </a:cubicBezTo>
                  <a:cubicBezTo>
                    <a:pt x="2103" y="891"/>
                    <a:pt x="2025" y="911"/>
                    <a:pt x="1951" y="911"/>
                  </a:cubicBezTo>
                  <a:cubicBezTo>
                    <a:pt x="1896" y="911"/>
                    <a:pt x="1843" y="900"/>
                    <a:pt x="1787" y="865"/>
                  </a:cubicBezTo>
                  <a:cubicBezTo>
                    <a:pt x="1694" y="786"/>
                    <a:pt x="1740" y="578"/>
                    <a:pt x="2011" y="578"/>
                  </a:cubicBezTo>
                  <a:cubicBezTo>
                    <a:pt x="2076" y="578"/>
                    <a:pt x="2154" y="590"/>
                    <a:pt x="2246" y="619"/>
                  </a:cubicBezTo>
                  <a:cubicBezTo>
                    <a:pt x="2721" y="767"/>
                    <a:pt x="2590" y="1226"/>
                    <a:pt x="3311" y="1373"/>
                  </a:cubicBezTo>
                  <a:cubicBezTo>
                    <a:pt x="3367" y="1385"/>
                    <a:pt x="3420" y="1390"/>
                    <a:pt x="3470" y="1390"/>
                  </a:cubicBezTo>
                  <a:cubicBezTo>
                    <a:pt x="4060" y="1390"/>
                    <a:pt x="4219" y="643"/>
                    <a:pt x="4295" y="537"/>
                  </a:cubicBezTo>
                  <a:cubicBezTo>
                    <a:pt x="4409" y="390"/>
                    <a:pt x="4524" y="258"/>
                    <a:pt x="4672" y="144"/>
                  </a:cubicBezTo>
                  <a:lnTo>
                    <a:pt x="4672" y="144"/>
                  </a:lnTo>
                  <a:cubicBezTo>
                    <a:pt x="4462" y="268"/>
                    <a:pt x="4086" y="386"/>
                    <a:pt x="3547" y="386"/>
                  </a:cubicBezTo>
                  <a:cubicBezTo>
                    <a:pt x="3159" y="386"/>
                    <a:pt x="2687" y="325"/>
                    <a:pt x="2131" y="160"/>
                  </a:cubicBezTo>
                  <a:cubicBezTo>
                    <a:pt x="1733" y="42"/>
                    <a:pt x="1382" y="1"/>
                    <a:pt x="10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2"/>
            <p:cNvSpPr/>
            <p:nvPr/>
          </p:nvSpPr>
          <p:spPr>
            <a:xfrm>
              <a:off x="1122825" y="3039850"/>
              <a:ext cx="80350" cy="83700"/>
            </a:xfrm>
            <a:custGeom>
              <a:rect b="b" l="l" r="r" t="t"/>
              <a:pathLst>
                <a:path extrusionOk="0" h="3348" w="3214">
                  <a:moveTo>
                    <a:pt x="1951" y="0"/>
                  </a:moveTo>
                  <a:cubicBezTo>
                    <a:pt x="1492" y="279"/>
                    <a:pt x="1427" y="721"/>
                    <a:pt x="722" y="1344"/>
                  </a:cubicBezTo>
                  <a:cubicBezTo>
                    <a:pt x="1" y="1951"/>
                    <a:pt x="198" y="2410"/>
                    <a:pt x="361" y="2672"/>
                  </a:cubicBezTo>
                  <a:cubicBezTo>
                    <a:pt x="460" y="2803"/>
                    <a:pt x="427" y="3000"/>
                    <a:pt x="296" y="3082"/>
                  </a:cubicBezTo>
                  <a:cubicBezTo>
                    <a:pt x="1394" y="2983"/>
                    <a:pt x="1230" y="2328"/>
                    <a:pt x="1165" y="2147"/>
                  </a:cubicBezTo>
                  <a:cubicBezTo>
                    <a:pt x="1115" y="1951"/>
                    <a:pt x="1132" y="1836"/>
                    <a:pt x="1247" y="1836"/>
                  </a:cubicBezTo>
                  <a:cubicBezTo>
                    <a:pt x="1345" y="1836"/>
                    <a:pt x="1345" y="2065"/>
                    <a:pt x="1329" y="2344"/>
                  </a:cubicBezTo>
                  <a:cubicBezTo>
                    <a:pt x="1329" y="2623"/>
                    <a:pt x="1263" y="3278"/>
                    <a:pt x="2115" y="3344"/>
                  </a:cubicBezTo>
                  <a:cubicBezTo>
                    <a:pt x="2147" y="3346"/>
                    <a:pt x="2178" y="3348"/>
                    <a:pt x="2208" y="3348"/>
                  </a:cubicBezTo>
                  <a:cubicBezTo>
                    <a:pt x="2986" y="3348"/>
                    <a:pt x="3214" y="2557"/>
                    <a:pt x="3214" y="2557"/>
                  </a:cubicBezTo>
                  <a:lnTo>
                    <a:pt x="3214" y="2557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2"/>
                    <a:pt x="1574" y="1656"/>
                  </a:cubicBezTo>
                  <a:cubicBezTo>
                    <a:pt x="1378" y="1066"/>
                    <a:pt x="1525" y="426"/>
                    <a:pt x="1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2"/>
            <p:cNvSpPr/>
            <p:nvPr/>
          </p:nvSpPr>
          <p:spPr>
            <a:xfrm>
              <a:off x="1248225" y="2920175"/>
              <a:ext cx="37725" cy="191800"/>
            </a:xfrm>
            <a:custGeom>
              <a:rect b="b" l="l" r="r" t="t"/>
              <a:pathLst>
                <a:path extrusionOk="0" h="7672" w="1509">
                  <a:moveTo>
                    <a:pt x="896" y="0"/>
                  </a:moveTo>
                  <a:cubicBezTo>
                    <a:pt x="569" y="0"/>
                    <a:pt x="328" y="378"/>
                    <a:pt x="328" y="378"/>
                  </a:cubicBezTo>
                  <a:cubicBezTo>
                    <a:pt x="50" y="788"/>
                    <a:pt x="1" y="1296"/>
                    <a:pt x="33" y="1853"/>
                  </a:cubicBezTo>
                  <a:cubicBezTo>
                    <a:pt x="99" y="2837"/>
                    <a:pt x="460" y="3984"/>
                    <a:pt x="558" y="5181"/>
                  </a:cubicBezTo>
                  <a:cubicBezTo>
                    <a:pt x="705" y="7065"/>
                    <a:pt x="50" y="7672"/>
                    <a:pt x="50" y="7672"/>
                  </a:cubicBezTo>
                  <a:cubicBezTo>
                    <a:pt x="738" y="7131"/>
                    <a:pt x="902" y="5361"/>
                    <a:pt x="771" y="4000"/>
                  </a:cubicBezTo>
                  <a:cubicBezTo>
                    <a:pt x="689" y="3296"/>
                    <a:pt x="673" y="2574"/>
                    <a:pt x="722" y="1853"/>
                  </a:cubicBezTo>
                  <a:cubicBezTo>
                    <a:pt x="755" y="1492"/>
                    <a:pt x="820" y="1214"/>
                    <a:pt x="919" y="1099"/>
                  </a:cubicBezTo>
                  <a:cubicBezTo>
                    <a:pt x="1181" y="837"/>
                    <a:pt x="1509" y="280"/>
                    <a:pt x="1099" y="50"/>
                  </a:cubicBezTo>
                  <a:cubicBezTo>
                    <a:pt x="1029" y="15"/>
                    <a:pt x="961" y="0"/>
                    <a:pt x="8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2"/>
            <p:cNvSpPr/>
            <p:nvPr/>
          </p:nvSpPr>
          <p:spPr>
            <a:xfrm>
              <a:off x="1296575" y="2933700"/>
              <a:ext cx="116000" cy="137300"/>
            </a:xfrm>
            <a:custGeom>
              <a:rect b="b" l="l" r="r" t="t"/>
              <a:pathLst>
                <a:path extrusionOk="0" h="5492" w="4640">
                  <a:moveTo>
                    <a:pt x="4345" y="1"/>
                  </a:moveTo>
                  <a:lnTo>
                    <a:pt x="4345" y="1"/>
                  </a:lnTo>
                  <a:cubicBezTo>
                    <a:pt x="4443" y="460"/>
                    <a:pt x="4328" y="951"/>
                    <a:pt x="4017" y="1296"/>
                  </a:cubicBezTo>
                  <a:cubicBezTo>
                    <a:pt x="3951" y="1378"/>
                    <a:pt x="3886" y="1443"/>
                    <a:pt x="3804" y="1509"/>
                  </a:cubicBezTo>
                  <a:cubicBezTo>
                    <a:pt x="3017" y="2082"/>
                    <a:pt x="1902" y="1787"/>
                    <a:pt x="1001" y="2427"/>
                  </a:cubicBezTo>
                  <a:cubicBezTo>
                    <a:pt x="99" y="3050"/>
                    <a:pt x="197" y="3967"/>
                    <a:pt x="181" y="4476"/>
                  </a:cubicBezTo>
                  <a:cubicBezTo>
                    <a:pt x="197" y="4820"/>
                    <a:pt x="132" y="5164"/>
                    <a:pt x="1" y="5492"/>
                  </a:cubicBezTo>
                  <a:cubicBezTo>
                    <a:pt x="312" y="5295"/>
                    <a:pt x="476" y="4935"/>
                    <a:pt x="443" y="4574"/>
                  </a:cubicBezTo>
                  <a:cubicBezTo>
                    <a:pt x="443" y="3931"/>
                    <a:pt x="515" y="3202"/>
                    <a:pt x="711" y="3202"/>
                  </a:cubicBezTo>
                  <a:cubicBezTo>
                    <a:pt x="725" y="3202"/>
                    <a:pt x="740" y="3206"/>
                    <a:pt x="755" y="3213"/>
                  </a:cubicBezTo>
                  <a:cubicBezTo>
                    <a:pt x="984" y="3328"/>
                    <a:pt x="804" y="3574"/>
                    <a:pt x="706" y="3722"/>
                  </a:cubicBezTo>
                  <a:cubicBezTo>
                    <a:pt x="624" y="3886"/>
                    <a:pt x="460" y="4541"/>
                    <a:pt x="1181" y="4951"/>
                  </a:cubicBezTo>
                  <a:cubicBezTo>
                    <a:pt x="1181" y="4951"/>
                    <a:pt x="935" y="4426"/>
                    <a:pt x="1345" y="4148"/>
                  </a:cubicBezTo>
                  <a:cubicBezTo>
                    <a:pt x="1738" y="3869"/>
                    <a:pt x="2001" y="3705"/>
                    <a:pt x="1951" y="3132"/>
                  </a:cubicBezTo>
                  <a:cubicBezTo>
                    <a:pt x="1908" y="2608"/>
                    <a:pt x="2251" y="2175"/>
                    <a:pt x="2489" y="2175"/>
                  </a:cubicBezTo>
                  <a:cubicBezTo>
                    <a:pt x="2519" y="2175"/>
                    <a:pt x="2548" y="2182"/>
                    <a:pt x="2574" y="2197"/>
                  </a:cubicBezTo>
                  <a:cubicBezTo>
                    <a:pt x="2787" y="2345"/>
                    <a:pt x="2525" y="2558"/>
                    <a:pt x="2410" y="2607"/>
                  </a:cubicBezTo>
                  <a:cubicBezTo>
                    <a:pt x="2214" y="2722"/>
                    <a:pt x="2181" y="2984"/>
                    <a:pt x="2345" y="3148"/>
                  </a:cubicBezTo>
                  <a:cubicBezTo>
                    <a:pt x="2541" y="3394"/>
                    <a:pt x="2476" y="3705"/>
                    <a:pt x="2214" y="3804"/>
                  </a:cubicBezTo>
                  <a:cubicBezTo>
                    <a:pt x="2214" y="3804"/>
                    <a:pt x="2269" y="3810"/>
                    <a:pt x="2363" y="3810"/>
                  </a:cubicBezTo>
                  <a:cubicBezTo>
                    <a:pt x="2685" y="3810"/>
                    <a:pt x="3456" y="3732"/>
                    <a:pt x="3951" y="3033"/>
                  </a:cubicBezTo>
                  <a:cubicBezTo>
                    <a:pt x="4312" y="2525"/>
                    <a:pt x="4525" y="1919"/>
                    <a:pt x="4574" y="1296"/>
                  </a:cubicBezTo>
                  <a:cubicBezTo>
                    <a:pt x="4640" y="853"/>
                    <a:pt x="4558" y="394"/>
                    <a:pt x="4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2"/>
            <p:cNvSpPr/>
            <p:nvPr/>
          </p:nvSpPr>
          <p:spPr>
            <a:xfrm>
              <a:off x="881875" y="3076675"/>
              <a:ext cx="100025" cy="218525"/>
            </a:xfrm>
            <a:custGeom>
              <a:rect b="b" l="l" r="r" t="t"/>
              <a:pathLst>
                <a:path extrusionOk="0" h="8741" w="4001">
                  <a:moveTo>
                    <a:pt x="2081" y="1"/>
                  </a:moveTo>
                  <a:cubicBezTo>
                    <a:pt x="1553" y="1"/>
                    <a:pt x="1050" y="245"/>
                    <a:pt x="722" y="674"/>
                  </a:cubicBezTo>
                  <a:cubicBezTo>
                    <a:pt x="378" y="1182"/>
                    <a:pt x="329" y="1822"/>
                    <a:pt x="591" y="2363"/>
                  </a:cubicBezTo>
                  <a:cubicBezTo>
                    <a:pt x="825" y="2784"/>
                    <a:pt x="1259" y="3021"/>
                    <a:pt x="1716" y="3021"/>
                  </a:cubicBezTo>
                  <a:cubicBezTo>
                    <a:pt x="1898" y="3021"/>
                    <a:pt x="2085" y="2983"/>
                    <a:pt x="2263" y="2904"/>
                  </a:cubicBezTo>
                  <a:cubicBezTo>
                    <a:pt x="2968" y="2723"/>
                    <a:pt x="3099" y="1789"/>
                    <a:pt x="2492" y="1412"/>
                  </a:cubicBezTo>
                  <a:cubicBezTo>
                    <a:pt x="2410" y="1371"/>
                    <a:pt x="2327" y="1352"/>
                    <a:pt x="2246" y="1352"/>
                  </a:cubicBezTo>
                  <a:cubicBezTo>
                    <a:pt x="1906" y="1352"/>
                    <a:pt x="1619" y="1680"/>
                    <a:pt x="1738" y="2051"/>
                  </a:cubicBezTo>
                  <a:cubicBezTo>
                    <a:pt x="1875" y="2324"/>
                    <a:pt x="2194" y="2347"/>
                    <a:pt x="2324" y="2347"/>
                  </a:cubicBezTo>
                  <a:cubicBezTo>
                    <a:pt x="2351" y="2347"/>
                    <a:pt x="2369" y="2346"/>
                    <a:pt x="2378" y="2346"/>
                  </a:cubicBezTo>
                  <a:cubicBezTo>
                    <a:pt x="2443" y="2346"/>
                    <a:pt x="2443" y="2379"/>
                    <a:pt x="2443" y="2379"/>
                  </a:cubicBezTo>
                  <a:cubicBezTo>
                    <a:pt x="2486" y="2566"/>
                    <a:pt x="2251" y="2855"/>
                    <a:pt x="1803" y="2855"/>
                  </a:cubicBezTo>
                  <a:cubicBezTo>
                    <a:pt x="1742" y="2855"/>
                    <a:pt x="1676" y="2850"/>
                    <a:pt x="1607" y="2838"/>
                  </a:cubicBezTo>
                  <a:cubicBezTo>
                    <a:pt x="1410" y="2805"/>
                    <a:pt x="1247" y="2723"/>
                    <a:pt x="1099" y="2576"/>
                  </a:cubicBezTo>
                  <a:cubicBezTo>
                    <a:pt x="411" y="1920"/>
                    <a:pt x="755" y="560"/>
                    <a:pt x="1755" y="281"/>
                  </a:cubicBezTo>
                  <a:cubicBezTo>
                    <a:pt x="1894" y="250"/>
                    <a:pt x="2037" y="234"/>
                    <a:pt x="2180" y="234"/>
                  </a:cubicBezTo>
                  <a:cubicBezTo>
                    <a:pt x="2340" y="234"/>
                    <a:pt x="2500" y="254"/>
                    <a:pt x="2656" y="297"/>
                  </a:cubicBezTo>
                  <a:cubicBezTo>
                    <a:pt x="2836" y="363"/>
                    <a:pt x="3017" y="445"/>
                    <a:pt x="3181" y="560"/>
                  </a:cubicBezTo>
                  <a:cubicBezTo>
                    <a:pt x="3525" y="855"/>
                    <a:pt x="3738" y="1264"/>
                    <a:pt x="3771" y="1707"/>
                  </a:cubicBezTo>
                  <a:cubicBezTo>
                    <a:pt x="3836" y="2445"/>
                    <a:pt x="3443" y="3199"/>
                    <a:pt x="2886" y="3723"/>
                  </a:cubicBezTo>
                  <a:cubicBezTo>
                    <a:pt x="2312" y="4248"/>
                    <a:pt x="1558" y="4559"/>
                    <a:pt x="984" y="5100"/>
                  </a:cubicBezTo>
                  <a:cubicBezTo>
                    <a:pt x="427" y="5608"/>
                    <a:pt x="83" y="6313"/>
                    <a:pt x="34" y="7067"/>
                  </a:cubicBezTo>
                  <a:cubicBezTo>
                    <a:pt x="1" y="7755"/>
                    <a:pt x="394" y="8493"/>
                    <a:pt x="1050" y="8673"/>
                  </a:cubicBezTo>
                  <a:cubicBezTo>
                    <a:pt x="1180" y="8719"/>
                    <a:pt x="1316" y="8741"/>
                    <a:pt x="1449" y="8741"/>
                  </a:cubicBezTo>
                  <a:cubicBezTo>
                    <a:pt x="1935" y="8741"/>
                    <a:pt x="2396" y="8455"/>
                    <a:pt x="2525" y="8018"/>
                  </a:cubicBezTo>
                  <a:cubicBezTo>
                    <a:pt x="2722" y="7542"/>
                    <a:pt x="2509" y="7001"/>
                    <a:pt x="2033" y="6788"/>
                  </a:cubicBezTo>
                  <a:cubicBezTo>
                    <a:pt x="1935" y="6723"/>
                    <a:pt x="1820" y="6706"/>
                    <a:pt x="1705" y="6706"/>
                  </a:cubicBezTo>
                  <a:cubicBezTo>
                    <a:pt x="1662" y="6699"/>
                    <a:pt x="1619" y="6695"/>
                    <a:pt x="1577" y="6695"/>
                  </a:cubicBezTo>
                  <a:cubicBezTo>
                    <a:pt x="1249" y="6695"/>
                    <a:pt x="955" y="6912"/>
                    <a:pt x="853" y="7231"/>
                  </a:cubicBezTo>
                  <a:cubicBezTo>
                    <a:pt x="723" y="7724"/>
                    <a:pt x="1005" y="7991"/>
                    <a:pt x="1315" y="7991"/>
                  </a:cubicBezTo>
                  <a:cubicBezTo>
                    <a:pt x="1396" y="7991"/>
                    <a:pt x="1480" y="7973"/>
                    <a:pt x="1558" y="7936"/>
                  </a:cubicBezTo>
                  <a:cubicBezTo>
                    <a:pt x="1869" y="7772"/>
                    <a:pt x="1935" y="7362"/>
                    <a:pt x="1673" y="7116"/>
                  </a:cubicBezTo>
                  <a:cubicBezTo>
                    <a:pt x="1596" y="7049"/>
                    <a:pt x="1497" y="7016"/>
                    <a:pt x="1396" y="7016"/>
                  </a:cubicBezTo>
                  <a:cubicBezTo>
                    <a:pt x="1323" y="7016"/>
                    <a:pt x="1249" y="7033"/>
                    <a:pt x="1181" y="7067"/>
                  </a:cubicBezTo>
                  <a:cubicBezTo>
                    <a:pt x="1162" y="7078"/>
                    <a:pt x="1149" y="7083"/>
                    <a:pt x="1141" y="7083"/>
                  </a:cubicBezTo>
                  <a:cubicBezTo>
                    <a:pt x="1112" y="7083"/>
                    <a:pt x="1132" y="7034"/>
                    <a:pt x="1132" y="7034"/>
                  </a:cubicBezTo>
                  <a:cubicBezTo>
                    <a:pt x="1230" y="6813"/>
                    <a:pt x="1522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37" y="6788"/>
                    <a:pt x="1919" y="6805"/>
                    <a:pt x="2001" y="6837"/>
                  </a:cubicBezTo>
                  <a:cubicBezTo>
                    <a:pt x="2459" y="7034"/>
                    <a:pt x="2656" y="7559"/>
                    <a:pt x="2459" y="8001"/>
                  </a:cubicBezTo>
                  <a:cubicBezTo>
                    <a:pt x="2319" y="8385"/>
                    <a:pt x="1909" y="8639"/>
                    <a:pt x="1464" y="8639"/>
                  </a:cubicBezTo>
                  <a:cubicBezTo>
                    <a:pt x="1338" y="8639"/>
                    <a:pt x="1209" y="8618"/>
                    <a:pt x="1083" y="8575"/>
                  </a:cubicBezTo>
                  <a:cubicBezTo>
                    <a:pt x="509" y="8395"/>
                    <a:pt x="148" y="7723"/>
                    <a:pt x="181" y="7051"/>
                  </a:cubicBezTo>
                  <a:cubicBezTo>
                    <a:pt x="230" y="6346"/>
                    <a:pt x="574" y="5690"/>
                    <a:pt x="1099" y="5215"/>
                  </a:cubicBezTo>
                  <a:cubicBezTo>
                    <a:pt x="1640" y="4707"/>
                    <a:pt x="2410" y="4428"/>
                    <a:pt x="3000" y="3838"/>
                  </a:cubicBezTo>
                  <a:cubicBezTo>
                    <a:pt x="3590" y="3281"/>
                    <a:pt x="4000" y="2494"/>
                    <a:pt x="3935" y="1691"/>
                  </a:cubicBezTo>
                  <a:cubicBezTo>
                    <a:pt x="3869" y="920"/>
                    <a:pt x="3312" y="265"/>
                    <a:pt x="2558" y="68"/>
                  </a:cubicBezTo>
                  <a:cubicBezTo>
                    <a:pt x="2399" y="23"/>
                    <a:pt x="2239" y="1"/>
                    <a:pt x="20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2"/>
            <p:cNvSpPr/>
            <p:nvPr/>
          </p:nvSpPr>
          <p:spPr>
            <a:xfrm>
              <a:off x="883925" y="3159500"/>
              <a:ext cx="42650" cy="60250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cubicBezTo>
                    <a:pt x="1509" y="0"/>
                    <a:pt x="1378" y="66"/>
                    <a:pt x="1345" y="148"/>
                  </a:cubicBezTo>
                  <a:cubicBezTo>
                    <a:pt x="1328" y="246"/>
                    <a:pt x="1214" y="328"/>
                    <a:pt x="1017" y="328"/>
                  </a:cubicBezTo>
                  <a:cubicBezTo>
                    <a:pt x="837" y="328"/>
                    <a:pt x="1" y="394"/>
                    <a:pt x="50" y="2410"/>
                  </a:cubicBezTo>
                  <a:cubicBezTo>
                    <a:pt x="50" y="2410"/>
                    <a:pt x="132" y="1672"/>
                    <a:pt x="755" y="1394"/>
                  </a:cubicBezTo>
                  <a:cubicBezTo>
                    <a:pt x="1394" y="1115"/>
                    <a:pt x="1705" y="853"/>
                    <a:pt x="1591" y="459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2"/>
            <p:cNvSpPr/>
            <p:nvPr/>
          </p:nvSpPr>
          <p:spPr>
            <a:xfrm>
              <a:off x="901150" y="2981250"/>
              <a:ext cx="159825" cy="250800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lnTo>
                    <a:pt x="5245" y="0"/>
                  </a:lnTo>
                  <a:cubicBezTo>
                    <a:pt x="2885" y="672"/>
                    <a:pt x="4180" y="2197"/>
                    <a:pt x="4262" y="4426"/>
                  </a:cubicBezTo>
                  <a:cubicBezTo>
                    <a:pt x="4344" y="6278"/>
                    <a:pt x="3262" y="7983"/>
                    <a:pt x="1557" y="8688"/>
                  </a:cubicBezTo>
                  <a:cubicBezTo>
                    <a:pt x="230" y="9228"/>
                    <a:pt x="0" y="10032"/>
                    <a:pt x="0" y="10032"/>
                  </a:cubicBezTo>
                  <a:cubicBezTo>
                    <a:pt x="317" y="9500"/>
                    <a:pt x="677" y="9329"/>
                    <a:pt x="980" y="9329"/>
                  </a:cubicBezTo>
                  <a:cubicBezTo>
                    <a:pt x="1208" y="9329"/>
                    <a:pt x="1405" y="9427"/>
                    <a:pt x="1525" y="9540"/>
                  </a:cubicBezTo>
                  <a:cubicBezTo>
                    <a:pt x="1625" y="9641"/>
                    <a:pt x="1724" y="9673"/>
                    <a:pt x="1818" y="9673"/>
                  </a:cubicBezTo>
                  <a:cubicBezTo>
                    <a:pt x="1984" y="9673"/>
                    <a:pt x="2137" y="9573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8"/>
                    <a:pt x="2770" y="9228"/>
                    <a:pt x="2574" y="8933"/>
                  </a:cubicBezTo>
                  <a:cubicBezTo>
                    <a:pt x="2475" y="8779"/>
                    <a:pt x="2317" y="8697"/>
                    <a:pt x="2150" y="8697"/>
                  </a:cubicBezTo>
                  <a:cubicBezTo>
                    <a:pt x="2122" y="8697"/>
                    <a:pt x="2094" y="8699"/>
                    <a:pt x="2065" y="8704"/>
                  </a:cubicBezTo>
                  <a:cubicBezTo>
                    <a:pt x="2065" y="8704"/>
                    <a:pt x="2262" y="8655"/>
                    <a:pt x="3311" y="7802"/>
                  </a:cubicBezTo>
                  <a:cubicBezTo>
                    <a:pt x="4606" y="6737"/>
                    <a:pt x="4524" y="7114"/>
                    <a:pt x="5458" y="6622"/>
                  </a:cubicBezTo>
                  <a:cubicBezTo>
                    <a:pt x="6393" y="6131"/>
                    <a:pt x="6081" y="5131"/>
                    <a:pt x="6081" y="5131"/>
                  </a:cubicBezTo>
                  <a:lnTo>
                    <a:pt x="6081" y="5131"/>
                  </a:lnTo>
                  <a:cubicBezTo>
                    <a:pt x="6034" y="5257"/>
                    <a:pt x="5972" y="5443"/>
                    <a:pt x="5459" y="5443"/>
                  </a:cubicBezTo>
                  <a:cubicBezTo>
                    <a:pt x="5437" y="5443"/>
                    <a:pt x="5416" y="5443"/>
                    <a:pt x="5393" y="5442"/>
                  </a:cubicBezTo>
                  <a:cubicBezTo>
                    <a:pt x="5355" y="5437"/>
                    <a:pt x="5318" y="5435"/>
                    <a:pt x="5281" y="5435"/>
                  </a:cubicBezTo>
                  <a:cubicBezTo>
                    <a:pt x="4932" y="5435"/>
                    <a:pt x="4625" y="5640"/>
                    <a:pt x="4491" y="5967"/>
                  </a:cubicBezTo>
                  <a:cubicBezTo>
                    <a:pt x="4426" y="6081"/>
                    <a:pt x="4327" y="6180"/>
                    <a:pt x="4213" y="6245"/>
                  </a:cubicBezTo>
                  <a:cubicBezTo>
                    <a:pt x="4557" y="5917"/>
                    <a:pt x="4606" y="5147"/>
                    <a:pt x="4721" y="4508"/>
                  </a:cubicBezTo>
                  <a:cubicBezTo>
                    <a:pt x="4819" y="3868"/>
                    <a:pt x="5098" y="4065"/>
                    <a:pt x="5672" y="3688"/>
                  </a:cubicBezTo>
                  <a:cubicBezTo>
                    <a:pt x="6229" y="3295"/>
                    <a:pt x="5934" y="2803"/>
                    <a:pt x="5868" y="2656"/>
                  </a:cubicBezTo>
                  <a:cubicBezTo>
                    <a:pt x="5852" y="2524"/>
                    <a:pt x="5852" y="2361"/>
                    <a:pt x="5901" y="2229"/>
                  </a:cubicBezTo>
                  <a:lnTo>
                    <a:pt x="5901" y="2229"/>
                  </a:lnTo>
                  <a:cubicBezTo>
                    <a:pt x="5901" y="2229"/>
                    <a:pt x="5852" y="2344"/>
                    <a:pt x="5475" y="2393"/>
                  </a:cubicBezTo>
                  <a:cubicBezTo>
                    <a:pt x="5163" y="2426"/>
                    <a:pt x="4918" y="2672"/>
                    <a:pt x="4852" y="2967"/>
                  </a:cubicBezTo>
                  <a:cubicBezTo>
                    <a:pt x="4852" y="3129"/>
                    <a:pt x="4751" y="3303"/>
                    <a:pt x="4615" y="3303"/>
                  </a:cubicBezTo>
                  <a:cubicBezTo>
                    <a:pt x="4586" y="3303"/>
                    <a:pt x="4556" y="3296"/>
                    <a:pt x="4524" y="3278"/>
                  </a:cubicBezTo>
                  <a:cubicBezTo>
                    <a:pt x="4327" y="3180"/>
                    <a:pt x="4409" y="2885"/>
                    <a:pt x="4409" y="2885"/>
                  </a:cubicBezTo>
                  <a:cubicBezTo>
                    <a:pt x="4606" y="2295"/>
                    <a:pt x="5196" y="2524"/>
                    <a:pt x="5639" y="1836"/>
                  </a:cubicBezTo>
                  <a:cubicBezTo>
                    <a:pt x="6032" y="1230"/>
                    <a:pt x="5475" y="590"/>
                    <a:pt x="5278" y="410"/>
                  </a:cubicBezTo>
                  <a:cubicBezTo>
                    <a:pt x="5163" y="312"/>
                    <a:pt x="5147" y="131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2"/>
            <p:cNvSpPr/>
            <p:nvPr/>
          </p:nvSpPr>
          <p:spPr>
            <a:xfrm>
              <a:off x="882300" y="2907475"/>
              <a:ext cx="69675" cy="204100"/>
            </a:xfrm>
            <a:custGeom>
              <a:rect b="b" l="l" r="r" t="t"/>
              <a:pathLst>
                <a:path extrusionOk="0" h="8164" w="2787">
                  <a:moveTo>
                    <a:pt x="689" y="1"/>
                  </a:moveTo>
                  <a:lnTo>
                    <a:pt x="689" y="1"/>
                  </a:lnTo>
                  <a:cubicBezTo>
                    <a:pt x="689" y="1"/>
                    <a:pt x="66" y="181"/>
                    <a:pt x="213" y="1083"/>
                  </a:cubicBezTo>
                  <a:cubicBezTo>
                    <a:pt x="295" y="1574"/>
                    <a:pt x="557" y="2017"/>
                    <a:pt x="934" y="2361"/>
                  </a:cubicBezTo>
                  <a:cubicBezTo>
                    <a:pt x="1115" y="2574"/>
                    <a:pt x="1311" y="2738"/>
                    <a:pt x="1459" y="2902"/>
                  </a:cubicBezTo>
                  <a:cubicBezTo>
                    <a:pt x="1803" y="3279"/>
                    <a:pt x="2459" y="4131"/>
                    <a:pt x="2131" y="4984"/>
                  </a:cubicBezTo>
                  <a:cubicBezTo>
                    <a:pt x="2049" y="5197"/>
                    <a:pt x="1902" y="5410"/>
                    <a:pt x="1721" y="5574"/>
                  </a:cubicBezTo>
                  <a:cubicBezTo>
                    <a:pt x="1148" y="6082"/>
                    <a:pt x="754" y="6328"/>
                    <a:pt x="443" y="6754"/>
                  </a:cubicBezTo>
                  <a:cubicBezTo>
                    <a:pt x="148" y="7164"/>
                    <a:pt x="0" y="7655"/>
                    <a:pt x="17" y="8164"/>
                  </a:cubicBezTo>
                  <a:cubicBezTo>
                    <a:pt x="17" y="8000"/>
                    <a:pt x="66" y="6934"/>
                    <a:pt x="1197" y="6147"/>
                  </a:cubicBezTo>
                  <a:cubicBezTo>
                    <a:pt x="2508" y="5230"/>
                    <a:pt x="2787" y="4295"/>
                    <a:pt x="2344" y="2918"/>
                  </a:cubicBezTo>
                  <a:cubicBezTo>
                    <a:pt x="2279" y="2722"/>
                    <a:pt x="2197" y="2541"/>
                    <a:pt x="2098" y="2361"/>
                  </a:cubicBezTo>
                  <a:cubicBezTo>
                    <a:pt x="1475" y="1230"/>
                    <a:pt x="394" y="968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2"/>
            <p:cNvSpPr/>
            <p:nvPr/>
          </p:nvSpPr>
          <p:spPr>
            <a:xfrm>
              <a:off x="655675" y="3231275"/>
              <a:ext cx="226650" cy="157750"/>
            </a:xfrm>
            <a:custGeom>
              <a:rect b="b" l="l" r="r" t="t"/>
              <a:pathLst>
                <a:path extrusionOk="0" h="6310" w="9066">
                  <a:moveTo>
                    <a:pt x="2000" y="1"/>
                  </a:moveTo>
                  <a:cubicBezTo>
                    <a:pt x="1085" y="1"/>
                    <a:pt x="66" y="653"/>
                    <a:pt x="34" y="1850"/>
                  </a:cubicBezTo>
                  <a:cubicBezTo>
                    <a:pt x="1" y="2719"/>
                    <a:pt x="460" y="3522"/>
                    <a:pt x="1230" y="3932"/>
                  </a:cubicBezTo>
                  <a:cubicBezTo>
                    <a:pt x="1742" y="4183"/>
                    <a:pt x="2308" y="4287"/>
                    <a:pt x="2885" y="4287"/>
                  </a:cubicBezTo>
                  <a:cubicBezTo>
                    <a:pt x="3212" y="4287"/>
                    <a:pt x="3543" y="4253"/>
                    <a:pt x="3869" y="4194"/>
                  </a:cubicBezTo>
                  <a:cubicBezTo>
                    <a:pt x="4754" y="3948"/>
                    <a:pt x="5574" y="3620"/>
                    <a:pt x="6377" y="3407"/>
                  </a:cubicBezTo>
                  <a:cubicBezTo>
                    <a:pt x="6574" y="3360"/>
                    <a:pt x="6773" y="3336"/>
                    <a:pt x="6969" y="3336"/>
                  </a:cubicBezTo>
                  <a:cubicBezTo>
                    <a:pt x="7590" y="3336"/>
                    <a:pt x="8175" y="3573"/>
                    <a:pt x="8524" y="4046"/>
                  </a:cubicBezTo>
                  <a:cubicBezTo>
                    <a:pt x="8950" y="4637"/>
                    <a:pt x="9000" y="5571"/>
                    <a:pt x="8459" y="5964"/>
                  </a:cubicBezTo>
                  <a:cubicBezTo>
                    <a:pt x="8258" y="6126"/>
                    <a:pt x="8003" y="6201"/>
                    <a:pt x="7753" y="6201"/>
                  </a:cubicBezTo>
                  <a:cubicBezTo>
                    <a:pt x="7369" y="6201"/>
                    <a:pt x="6995" y="6026"/>
                    <a:pt x="6836" y="5718"/>
                  </a:cubicBezTo>
                  <a:cubicBezTo>
                    <a:pt x="6525" y="5210"/>
                    <a:pt x="6770" y="4571"/>
                    <a:pt x="7229" y="4440"/>
                  </a:cubicBezTo>
                  <a:cubicBezTo>
                    <a:pt x="7321" y="4403"/>
                    <a:pt x="7417" y="4386"/>
                    <a:pt x="7511" y="4386"/>
                  </a:cubicBezTo>
                  <a:cubicBezTo>
                    <a:pt x="7754" y="4386"/>
                    <a:pt x="7989" y="4501"/>
                    <a:pt x="8131" y="4702"/>
                  </a:cubicBezTo>
                  <a:cubicBezTo>
                    <a:pt x="8229" y="4882"/>
                    <a:pt x="8246" y="5096"/>
                    <a:pt x="8180" y="5276"/>
                  </a:cubicBezTo>
                  <a:cubicBezTo>
                    <a:pt x="8167" y="5316"/>
                    <a:pt x="8111" y="5388"/>
                    <a:pt x="8055" y="5388"/>
                  </a:cubicBezTo>
                  <a:cubicBezTo>
                    <a:pt x="8042" y="5388"/>
                    <a:pt x="8029" y="5384"/>
                    <a:pt x="8016" y="5374"/>
                  </a:cubicBezTo>
                  <a:cubicBezTo>
                    <a:pt x="7967" y="5309"/>
                    <a:pt x="8016" y="4964"/>
                    <a:pt x="7656" y="4915"/>
                  </a:cubicBezTo>
                  <a:cubicBezTo>
                    <a:pt x="7641" y="4913"/>
                    <a:pt x="7626" y="4912"/>
                    <a:pt x="7612" y="4912"/>
                  </a:cubicBezTo>
                  <a:cubicBezTo>
                    <a:pt x="7269" y="4912"/>
                    <a:pt x="7162" y="5463"/>
                    <a:pt x="7508" y="5620"/>
                  </a:cubicBezTo>
                  <a:cubicBezTo>
                    <a:pt x="7574" y="5651"/>
                    <a:pt x="7644" y="5666"/>
                    <a:pt x="7714" y="5666"/>
                  </a:cubicBezTo>
                  <a:cubicBezTo>
                    <a:pt x="7937" y="5666"/>
                    <a:pt x="8154" y="5517"/>
                    <a:pt x="8229" y="5292"/>
                  </a:cubicBezTo>
                  <a:cubicBezTo>
                    <a:pt x="8229" y="5292"/>
                    <a:pt x="8229" y="5276"/>
                    <a:pt x="8229" y="5276"/>
                  </a:cubicBezTo>
                  <a:cubicBezTo>
                    <a:pt x="8229" y="5259"/>
                    <a:pt x="8229" y="5243"/>
                    <a:pt x="8246" y="5227"/>
                  </a:cubicBezTo>
                  <a:lnTo>
                    <a:pt x="8246" y="5210"/>
                  </a:lnTo>
                  <a:cubicBezTo>
                    <a:pt x="8262" y="5096"/>
                    <a:pt x="8262" y="4964"/>
                    <a:pt x="8229" y="4833"/>
                  </a:cubicBezTo>
                  <a:cubicBezTo>
                    <a:pt x="8104" y="4521"/>
                    <a:pt x="7809" y="4333"/>
                    <a:pt x="7501" y="4333"/>
                  </a:cubicBezTo>
                  <a:cubicBezTo>
                    <a:pt x="7405" y="4333"/>
                    <a:pt x="7307" y="4352"/>
                    <a:pt x="7213" y="4391"/>
                  </a:cubicBezTo>
                  <a:cubicBezTo>
                    <a:pt x="6721" y="4505"/>
                    <a:pt x="6426" y="5210"/>
                    <a:pt x="6754" y="5751"/>
                  </a:cubicBezTo>
                  <a:cubicBezTo>
                    <a:pt x="6926" y="6106"/>
                    <a:pt x="7336" y="6310"/>
                    <a:pt x="7763" y="6310"/>
                  </a:cubicBezTo>
                  <a:cubicBezTo>
                    <a:pt x="8028" y="6310"/>
                    <a:pt x="8299" y="6232"/>
                    <a:pt x="8524" y="6063"/>
                  </a:cubicBezTo>
                  <a:cubicBezTo>
                    <a:pt x="8950" y="5718"/>
                    <a:pt x="9065" y="5128"/>
                    <a:pt x="8934" y="4571"/>
                  </a:cubicBezTo>
                  <a:cubicBezTo>
                    <a:pt x="8819" y="4030"/>
                    <a:pt x="8459" y="3161"/>
                    <a:pt x="7213" y="2883"/>
                  </a:cubicBezTo>
                  <a:cubicBezTo>
                    <a:pt x="7066" y="2850"/>
                    <a:pt x="6917" y="2835"/>
                    <a:pt x="6765" y="2835"/>
                  </a:cubicBezTo>
                  <a:cubicBezTo>
                    <a:pt x="5432" y="2835"/>
                    <a:pt x="3908" y="3962"/>
                    <a:pt x="2333" y="3962"/>
                  </a:cubicBezTo>
                  <a:cubicBezTo>
                    <a:pt x="2103" y="3962"/>
                    <a:pt x="1872" y="3938"/>
                    <a:pt x="1640" y="3883"/>
                  </a:cubicBezTo>
                  <a:cubicBezTo>
                    <a:pt x="1558" y="3866"/>
                    <a:pt x="1460" y="3850"/>
                    <a:pt x="1361" y="3817"/>
                  </a:cubicBezTo>
                  <a:lnTo>
                    <a:pt x="1312" y="3801"/>
                  </a:lnTo>
                  <a:cubicBezTo>
                    <a:pt x="591" y="3407"/>
                    <a:pt x="148" y="2670"/>
                    <a:pt x="181" y="1850"/>
                  </a:cubicBezTo>
                  <a:cubicBezTo>
                    <a:pt x="203" y="732"/>
                    <a:pt x="1167" y="107"/>
                    <a:pt x="2033" y="107"/>
                  </a:cubicBezTo>
                  <a:cubicBezTo>
                    <a:pt x="2450" y="107"/>
                    <a:pt x="2843" y="252"/>
                    <a:pt x="3099" y="555"/>
                  </a:cubicBezTo>
                  <a:cubicBezTo>
                    <a:pt x="3558" y="1014"/>
                    <a:pt x="3525" y="1768"/>
                    <a:pt x="3017" y="2178"/>
                  </a:cubicBezTo>
                  <a:cubicBezTo>
                    <a:pt x="2935" y="2227"/>
                    <a:pt x="2853" y="2276"/>
                    <a:pt x="2755" y="2293"/>
                  </a:cubicBezTo>
                  <a:cubicBezTo>
                    <a:pt x="2689" y="2311"/>
                    <a:pt x="2621" y="2321"/>
                    <a:pt x="2552" y="2321"/>
                  </a:cubicBezTo>
                  <a:cubicBezTo>
                    <a:pt x="2381" y="2321"/>
                    <a:pt x="2207" y="2262"/>
                    <a:pt x="2066" y="2145"/>
                  </a:cubicBezTo>
                  <a:cubicBezTo>
                    <a:pt x="1935" y="2063"/>
                    <a:pt x="1886" y="1916"/>
                    <a:pt x="1919" y="1768"/>
                  </a:cubicBezTo>
                  <a:lnTo>
                    <a:pt x="1919" y="1768"/>
                  </a:lnTo>
                  <a:cubicBezTo>
                    <a:pt x="1991" y="1851"/>
                    <a:pt x="2090" y="1895"/>
                    <a:pt x="2190" y="1895"/>
                  </a:cubicBezTo>
                  <a:cubicBezTo>
                    <a:pt x="2248" y="1895"/>
                    <a:pt x="2307" y="1880"/>
                    <a:pt x="2361" y="1850"/>
                  </a:cubicBezTo>
                  <a:cubicBezTo>
                    <a:pt x="2591" y="1719"/>
                    <a:pt x="2525" y="1309"/>
                    <a:pt x="2214" y="1227"/>
                  </a:cubicBezTo>
                  <a:cubicBezTo>
                    <a:pt x="2182" y="1218"/>
                    <a:pt x="2150" y="1213"/>
                    <a:pt x="2120" y="1213"/>
                  </a:cubicBezTo>
                  <a:cubicBezTo>
                    <a:pt x="1782" y="1213"/>
                    <a:pt x="1512" y="1756"/>
                    <a:pt x="1902" y="2161"/>
                  </a:cubicBezTo>
                  <a:cubicBezTo>
                    <a:pt x="2063" y="2322"/>
                    <a:pt x="2270" y="2399"/>
                    <a:pt x="2482" y="2399"/>
                  </a:cubicBezTo>
                  <a:cubicBezTo>
                    <a:pt x="2551" y="2399"/>
                    <a:pt x="2620" y="2391"/>
                    <a:pt x="2689" y="2375"/>
                  </a:cubicBezTo>
                  <a:cubicBezTo>
                    <a:pt x="2722" y="2358"/>
                    <a:pt x="2755" y="2358"/>
                    <a:pt x="2787" y="2342"/>
                  </a:cubicBezTo>
                  <a:lnTo>
                    <a:pt x="2853" y="2325"/>
                  </a:lnTo>
                  <a:lnTo>
                    <a:pt x="2886" y="2309"/>
                  </a:lnTo>
                  <a:cubicBezTo>
                    <a:pt x="3050" y="2243"/>
                    <a:pt x="3164" y="2145"/>
                    <a:pt x="3263" y="1998"/>
                  </a:cubicBezTo>
                  <a:cubicBezTo>
                    <a:pt x="3590" y="1539"/>
                    <a:pt x="3541" y="916"/>
                    <a:pt x="3148" y="490"/>
                  </a:cubicBezTo>
                  <a:cubicBezTo>
                    <a:pt x="2877" y="159"/>
                    <a:pt x="2451" y="1"/>
                    <a:pt x="20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2"/>
            <p:cNvSpPr/>
            <p:nvPr/>
          </p:nvSpPr>
          <p:spPr>
            <a:xfrm>
              <a:off x="694200" y="3320875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5505" y="1"/>
                  </a:moveTo>
                  <a:cubicBezTo>
                    <a:pt x="5253" y="1"/>
                    <a:pt x="4952" y="44"/>
                    <a:pt x="4607" y="167"/>
                  </a:cubicBezTo>
                  <a:cubicBezTo>
                    <a:pt x="3774" y="468"/>
                    <a:pt x="2591" y="1030"/>
                    <a:pt x="1425" y="1030"/>
                  </a:cubicBezTo>
                  <a:cubicBezTo>
                    <a:pt x="938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67" y="1334"/>
                    <a:pt x="1330" y="1334"/>
                  </a:cubicBezTo>
                  <a:cubicBezTo>
                    <a:pt x="1356" y="1334"/>
                    <a:pt x="1383" y="1333"/>
                    <a:pt x="1410" y="1331"/>
                  </a:cubicBezTo>
                  <a:cubicBezTo>
                    <a:pt x="1934" y="1295"/>
                    <a:pt x="2169" y="1158"/>
                    <a:pt x="2301" y="1158"/>
                  </a:cubicBezTo>
                  <a:cubicBezTo>
                    <a:pt x="2347" y="1158"/>
                    <a:pt x="2381" y="1174"/>
                    <a:pt x="2410" y="1216"/>
                  </a:cubicBezTo>
                  <a:cubicBezTo>
                    <a:pt x="2486" y="1305"/>
                    <a:pt x="2386" y="1364"/>
                    <a:pt x="2239" y="1364"/>
                  </a:cubicBezTo>
                  <a:cubicBezTo>
                    <a:pt x="2196" y="1364"/>
                    <a:pt x="2148" y="1359"/>
                    <a:pt x="2099" y="1348"/>
                  </a:cubicBezTo>
                  <a:cubicBezTo>
                    <a:pt x="2046" y="1330"/>
                    <a:pt x="1991" y="1321"/>
                    <a:pt x="1936" y="1321"/>
                  </a:cubicBezTo>
                  <a:cubicBezTo>
                    <a:pt x="1840" y="1321"/>
                    <a:pt x="1746" y="1350"/>
                    <a:pt x="1672" y="1413"/>
                  </a:cubicBezTo>
                  <a:cubicBezTo>
                    <a:pt x="1513" y="1572"/>
                    <a:pt x="1709" y="2087"/>
                    <a:pt x="1361" y="2087"/>
                  </a:cubicBezTo>
                  <a:cubicBezTo>
                    <a:pt x="1351" y="2087"/>
                    <a:pt x="1340" y="2086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18" y="2459"/>
                    <a:pt x="2049" y="2459"/>
                  </a:cubicBezTo>
                  <a:cubicBezTo>
                    <a:pt x="2189" y="2459"/>
                    <a:pt x="2344" y="2419"/>
                    <a:pt x="2508" y="2315"/>
                  </a:cubicBezTo>
                  <a:cubicBezTo>
                    <a:pt x="3180" y="1872"/>
                    <a:pt x="2820" y="1380"/>
                    <a:pt x="3066" y="1249"/>
                  </a:cubicBezTo>
                  <a:cubicBezTo>
                    <a:pt x="3111" y="1222"/>
                    <a:pt x="3156" y="1210"/>
                    <a:pt x="3198" y="1210"/>
                  </a:cubicBezTo>
                  <a:cubicBezTo>
                    <a:pt x="3381" y="1210"/>
                    <a:pt x="3499" y="1445"/>
                    <a:pt x="3312" y="1659"/>
                  </a:cubicBezTo>
                  <a:cubicBezTo>
                    <a:pt x="3082" y="1938"/>
                    <a:pt x="2213" y="2888"/>
                    <a:pt x="3557" y="3692"/>
                  </a:cubicBezTo>
                  <a:cubicBezTo>
                    <a:pt x="3557" y="3692"/>
                    <a:pt x="3377" y="3233"/>
                    <a:pt x="3738" y="3085"/>
                  </a:cubicBezTo>
                  <a:cubicBezTo>
                    <a:pt x="4082" y="2921"/>
                    <a:pt x="4803" y="2708"/>
                    <a:pt x="4705" y="2200"/>
                  </a:cubicBezTo>
                  <a:cubicBezTo>
                    <a:pt x="4607" y="1708"/>
                    <a:pt x="4246" y="954"/>
                    <a:pt x="4836" y="512"/>
                  </a:cubicBezTo>
                  <a:cubicBezTo>
                    <a:pt x="5192" y="242"/>
                    <a:pt x="5498" y="142"/>
                    <a:pt x="5802" y="142"/>
                  </a:cubicBezTo>
                  <a:cubicBezTo>
                    <a:pt x="6016" y="142"/>
                    <a:pt x="6229" y="191"/>
                    <a:pt x="6459" y="266"/>
                  </a:cubicBezTo>
                  <a:cubicBezTo>
                    <a:pt x="6459" y="266"/>
                    <a:pt x="6127" y="1"/>
                    <a:pt x="55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2"/>
            <p:cNvSpPr/>
            <p:nvPr/>
          </p:nvSpPr>
          <p:spPr>
            <a:xfrm>
              <a:off x="723700" y="3228800"/>
              <a:ext cx="90600" cy="63075"/>
            </a:xfrm>
            <a:custGeom>
              <a:rect b="b" l="l" r="r" t="t"/>
              <a:pathLst>
                <a:path extrusionOk="0" h="2523" w="3624">
                  <a:moveTo>
                    <a:pt x="1107" y="1"/>
                  </a:moveTo>
                  <a:cubicBezTo>
                    <a:pt x="509" y="1"/>
                    <a:pt x="1" y="130"/>
                    <a:pt x="1" y="130"/>
                  </a:cubicBezTo>
                  <a:cubicBezTo>
                    <a:pt x="1" y="130"/>
                    <a:pt x="968" y="195"/>
                    <a:pt x="1197" y="556"/>
                  </a:cubicBezTo>
                  <a:cubicBezTo>
                    <a:pt x="1378" y="736"/>
                    <a:pt x="1427" y="1015"/>
                    <a:pt x="1361" y="1261"/>
                  </a:cubicBezTo>
                  <a:cubicBezTo>
                    <a:pt x="1312" y="1490"/>
                    <a:pt x="1197" y="2146"/>
                    <a:pt x="2230" y="2162"/>
                  </a:cubicBezTo>
                  <a:cubicBezTo>
                    <a:pt x="3263" y="2162"/>
                    <a:pt x="3099" y="2523"/>
                    <a:pt x="3099" y="2523"/>
                  </a:cubicBezTo>
                  <a:cubicBezTo>
                    <a:pt x="3099" y="2523"/>
                    <a:pt x="3623" y="1769"/>
                    <a:pt x="2738" y="621"/>
                  </a:cubicBezTo>
                  <a:cubicBezTo>
                    <a:pt x="2372" y="125"/>
                    <a:pt x="1696" y="1"/>
                    <a:pt x="11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2"/>
            <p:cNvSpPr/>
            <p:nvPr/>
          </p:nvSpPr>
          <p:spPr>
            <a:xfrm>
              <a:off x="688475" y="3162375"/>
              <a:ext cx="56575" cy="66800"/>
            </a:xfrm>
            <a:custGeom>
              <a:rect b="b" l="l" r="r" t="t"/>
              <a:pathLst>
                <a:path extrusionOk="0" h="2672" w="2263">
                  <a:moveTo>
                    <a:pt x="1115" y="0"/>
                  </a:moveTo>
                  <a:lnTo>
                    <a:pt x="1115" y="0"/>
                  </a:lnTo>
                  <a:cubicBezTo>
                    <a:pt x="836" y="164"/>
                    <a:pt x="738" y="689"/>
                    <a:pt x="803" y="1410"/>
                  </a:cubicBezTo>
                  <a:cubicBezTo>
                    <a:pt x="869" y="2147"/>
                    <a:pt x="0" y="2606"/>
                    <a:pt x="0" y="2606"/>
                  </a:cubicBezTo>
                  <a:cubicBezTo>
                    <a:pt x="590" y="2410"/>
                    <a:pt x="1770" y="2672"/>
                    <a:pt x="2016" y="2000"/>
                  </a:cubicBezTo>
                  <a:cubicBezTo>
                    <a:pt x="2262" y="1344"/>
                    <a:pt x="1639" y="918"/>
                    <a:pt x="1279" y="721"/>
                  </a:cubicBezTo>
                  <a:cubicBezTo>
                    <a:pt x="918" y="525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2"/>
            <p:cNvSpPr/>
            <p:nvPr/>
          </p:nvSpPr>
          <p:spPr>
            <a:xfrm>
              <a:off x="604450" y="3191050"/>
              <a:ext cx="79125" cy="107800"/>
            </a:xfrm>
            <a:custGeom>
              <a:rect b="b" l="l" r="r" t="t"/>
              <a:pathLst>
                <a:path extrusionOk="0" h="4312" w="3165">
                  <a:moveTo>
                    <a:pt x="2787" y="0"/>
                  </a:moveTo>
                  <a:lnTo>
                    <a:pt x="2787" y="0"/>
                  </a:lnTo>
                  <a:cubicBezTo>
                    <a:pt x="2696" y="92"/>
                    <a:pt x="2584" y="142"/>
                    <a:pt x="2468" y="142"/>
                  </a:cubicBezTo>
                  <a:cubicBezTo>
                    <a:pt x="2438" y="142"/>
                    <a:pt x="2408" y="138"/>
                    <a:pt x="2378" y="132"/>
                  </a:cubicBezTo>
                  <a:cubicBezTo>
                    <a:pt x="2319" y="121"/>
                    <a:pt x="2239" y="112"/>
                    <a:pt x="2146" y="112"/>
                  </a:cubicBezTo>
                  <a:cubicBezTo>
                    <a:pt x="1822" y="112"/>
                    <a:pt x="1354" y="217"/>
                    <a:pt x="1214" y="689"/>
                  </a:cubicBezTo>
                  <a:cubicBezTo>
                    <a:pt x="1017" y="1312"/>
                    <a:pt x="1165" y="1705"/>
                    <a:pt x="1378" y="1885"/>
                  </a:cubicBezTo>
                  <a:cubicBezTo>
                    <a:pt x="1607" y="2082"/>
                    <a:pt x="1607" y="2443"/>
                    <a:pt x="1443" y="2508"/>
                  </a:cubicBezTo>
                  <a:cubicBezTo>
                    <a:pt x="1414" y="2518"/>
                    <a:pt x="1381" y="2523"/>
                    <a:pt x="1347" y="2523"/>
                  </a:cubicBezTo>
                  <a:cubicBezTo>
                    <a:pt x="1206" y="2523"/>
                    <a:pt x="1050" y="2434"/>
                    <a:pt x="1115" y="2197"/>
                  </a:cubicBezTo>
                  <a:cubicBezTo>
                    <a:pt x="1190" y="1972"/>
                    <a:pt x="1019" y="1748"/>
                    <a:pt x="802" y="1748"/>
                  </a:cubicBezTo>
                  <a:cubicBezTo>
                    <a:pt x="781" y="1748"/>
                    <a:pt x="760" y="1750"/>
                    <a:pt x="738" y="1754"/>
                  </a:cubicBezTo>
                  <a:cubicBezTo>
                    <a:pt x="680" y="1762"/>
                    <a:pt x="626" y="1766"/>
                    <a:pt x="579" y="1766"/>
                  </a:cubicBezTo>
                  <a:cubicBezTo>
                    <a:pt x="415" y="1766"/>
                    <a:pt x="318" y="1718"/>
                    <a:pt x="279" y="1590"/>
                  </a:cubicBezTo>
                  <a:lnTo>
                    <a:pt x="279" y="1590"/>
                  </a:lnTo>
                  <a:cubicBezTo>
                    <a:pt x="279" y="1591"/>
                    <a:pt x="1" y="2492"/>
                    <a:pt x="689" y="2935"/>
                  </a:cubicBezTo>
                  <a:cubicBezTo>
                    <a:pt x="1378" y="3361"/>
                    <a:pt x="1722" y="4049"/>
                    <a:pt x="2115" y="4311"/>
                  </a:cubicBezTo>
                  <a:cubicBezTo>
                    <a:pt x="2115" y="4311"/>
                    <a:pt x="1509" y="3361"/>
                    <a:pt x="2066" y="2492"/>
                  </a:cubicBezTo>
                  <a:cubicBezTo>
                    <a:pt x="2623" y="1623"/>
                    <a:pt x="3164" y="1345"/>
                    <a:pt x="27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2"/>
            <p:cNvSpPr/>
            <p:nvPr/>
          </p:nvSpPr>
          <p:spPr>
            <a:xfrm>
              <a:off x="498725" y="3032925"/>
              <a:ext cx="202825" cy="202400"/>
            </a:xfrm>
            <a:custGeom>
              <a:rect b="b" l="l" r="r" t="t"/>
              <a:pathLst>
                <a:path extrusionOk="0" h="8096" w="8113">
                  <a:moveTo>
                    <a:pt x="2361" y="0"/>
                  </a:moveTo>
                  <a:cubicBezTo>
                    <a:pt x="2268" y="0"/>
                    <a:pt x="2175" y="5"/>
                    <a:pt x="2083" y="15"/>
                  </a:cubicBezTo>
                  <a:cubicBezTo>
                    <a:pt x="771" y="162"/>
                    <a:pt x="1" y="1965"/>
                    <a:pt x="788" y="3228"/>
                  </a:cubicBezTo>
                  <a:cubicBezTo>
                    <a:pt x="1402" y="4202"/>
                    <a:pt x="2497" y="4463"/>
                    <a:pt x="3482" y="4463"/>
                  </a:cubicBezTo>
                  <a:cubicBezTo>
                    <a:pt x="3574" y="4463"/>
                    <a:pt x="3665" y="4461"/>
                    <a:pt x="3754" y="4457"/>
                  </a:cubicBezTo>
                  <a:cubicBezTo>
                    <a:pt x="3968" y="4457"/>
                    <a:pt x="4197" y="4440"/>
                    <a:pt x="4459" y="4408"/>
                  </a:cubicBezTo>
                  <a:cubicBezTo>
                    <a:pt x="4459" y="4408"/>
                    <a:pt x="4665" y="4373"/>
                    <a:pt x="4972" y="4373"/>
                  </a:cubicBezTo>
                  <a:cubicBezTo>
                    <a:pt x="5456" y="4373"/>
                    <a:pt x="6190" y="4459"/>
                    <a:pt x="6771" y="4899"/>
                  </a:cubicBezTo>
                  <a:cubicBezTo>
                    <a:pt x="7164" y="5227"/>
                    <a:pt x="7426" y="5703"/>
                    <a:pt x="7508" y="6211"/>
                  </a:cubicBezTo>
                  <a:cubicBezTo>
                    <a:pt x="7508" y="6211"/>
                    <a:pt x="7688" y="7407"/>
                    <a:pt x="7098" y="8063"/>
                  </a:cubicBezTo>
                  <a:cubicBezTo>
                    <a:pt x="7098" y="8079"/>
                    <a:pt x="7082" y="8079"/>
                    <a:pt x="7082" y="8095"/>
                  </a:cubicBezTo>
                  <a:lnTo>
                    <a:pt x="7082" y="8095"/>
                  </a:lnTo>
                  <a:cubicBezTo>
                    <a:pt x="7098" y="8079"/>
                    <a:pt x="8113" y="7546"/>
                    <a:pt x="7983" y="5965"/>
                  </a:cubicBezTo>
                  <a:cubicBezTo>
                    <a:pt x="7875" y="4649"/>
                    <a:pt x="6812" y="3995"/>
                    <a:pt x="5481" y="3995"/>
                  </a:cubicBezTo>
                  <a:cubicBezTo>
                    <a:pt x="5205" y="3995"/>
                    <a:pt x="4917" y="4023"/>
                    <a:pt x="4623" y="4080"/>
                  </a:cubicBezTo>
                  <a:cubicBezTo>
                    <a:pt x="4114" y="4180"/>
                    <a:pt x="3658" y="4230"/>
                    <a:pt x="3249" y="4230"/>
                  </a:cubicBezTo>
                  <a:cubicBezTo>
                    <a:pt x="2723" y="4230"/>
                    <a:pt x="2273" y="4147"/>
                    <a:pt x="1886" y="3982"/>
                  </a:cubicBezTo>
                  <a:cubicBezTo>
                    <a:pt x="1492" y="3801"/>
                    <a:pt x="1165" y="3506"/>
                    <a:pt x="919" y="3129"/>
                  </a:cubicBezTo>
                  <a:cubicBezTo>
                    <a:pt x="198" y="1982"/>
                    <a:pt x="902" y="294"/>
                    <a:pt x="2099" y="146"/>
                  </a:cubicBezTo>
                  <a:cubicBezTo>
                    <a:pt x="2200" y="132"/>
                    <a:pt x="2302" y="124"/>
                    <a:pt x="2404" y="124"/>
                  </a:cubicBezTo>
                  <a:cubicBezTo>
                    <a:pt x="2878" y="124"/>
                    <a:pt x="3337" y="284"/>
                    <a:pt x="3607" y="621"/>
                  </a:cubicBezTo>
                  <a:cubicBezTo>
                    <a:pt x="3886" y="1031"/>
                    <a:pt x="3935" y="1539"/>
                    <a:pt x="3738" y="1982"/>
                  </a:cubicBezTo>
                  <a:cubicBezTo>
                    <a:pt x="3580" y="2324"/>
                    <a:pt x="3254" y="2528"/>
                    <a:pt x="2902" y="2528"/>
                  </a:cubicBezTo>
                  <a:cubicBezTo>
                    <a:pt x="2816" y="2528"/>
                    <a:pt x="2727" y="2516"/>
                    <a:pt x="2640" y="2490"/>
                  </a:cubicBezTo>
                  <a:cubicBezTo>
                    <a:pt x="2214" y="2392"/>
                    <a:pt x="2033" y="1949"/>
                    <a:pt x="2361" y="1900"/>
                  </a:cubicBezTo>
                  <a:cubicBezTo>
                    <a:pt x="2771" y="1834"/>
                    <a:pt x="2853" y="1490"/>
                    <a:pt x="2705" y="1195"/>
                  </a:cubicBezTo>
                  <a:cubicBezTo>
                    <a:pt x="2652" y="1076"/>
                    <a:pt x="2521" y="1010"/>
                    <a:pt x="2378" y="1010"/>
                  </a:cubicBezTo>
                  <a:cubicBezTo>
                    <a:pt x="2166" y="1010"/>
                    <a:pt x="1928" y="1152"/>
                    <a:pt x="1869" y="1474"/>
                  </a:cubicBezTo>
                  <a:cubicBezTo>
                    <a:pt x="1820" y="1752"/>
                    <a:pt x="1902" y="2031"/>
                    <a:pt x="2083" y="2228"/>
                  </a:cubicBezTo>
                  <a:cubicBezTo>
                    <a:pt x="2251" y="2421"/>
                    <a:pt x="2588" y="2585"/>
                    <a:pt x="2935" y="2585"/>
                  </a:cubicBezTo>
                  <a:cubicBezTo>
                    <a:pt x="3265" y="2585"/>
                    <a:pt x="3605" y="2438"/>
                    <a:pt x="3820" y="2031"/>
                  </a:cubicBezTo>
                  <a:cubicBezTo>
                    <a:pt x="4050" y="1556"/>
                    <a:pt x="4000" y="982"/>
                    <a:pt x="3689" y="556"/>
                  </a:cubicBezTo>
                  <a:cubicBezTo>
                    <a:pt x="3396" y="165"/>
                    <a:pt x="2889" y="0"/>
                    <a:pt x="2361" y="0"/>
                  </a:cubicBezTo>
                  <a:close/>
                  <a:moveTo>
                    <a:pt x="7082" y="8095"/>
                  </a:moveTo>
                  <a:cubicBezTo>
                    <a:pt x="7082" y="8096"/>
                    <a:pt x="7082" y="8096"/>
                    <a:pt x="7082" y="8096"/>
                  </a:cubicBezTo>
                  <a:cubicBezTo>
                    <a:pt x="7082" y="8096"/>
                    <a:pt x="7082" y="8095"/>
                    <a:pt x="7082" y="809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2"/>
            <p:cNvSpPr/>
            <p:nvPr/>
          </p:nvSpPr>
          <p:spPr>
            <a:xfrm>
              <a:off x="531525" y="3148950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3570" y="1"/>
                  </a:moveTo>
                  <a:cubicBezTo>
                    <a:pt x="3274" y="1"/>
                    <a:pt x="2923" y="42"/>
                    <a:pt x="2524" y="160"/>
                  </a:cubicBezTo>
                  <a:cubicBezTo>
                    <a:pt x="1969" y="325"/>
                    <a:pt x="1499" y="386"/>
                    <a:pt x="1115" y="386"/>
                  </a:cubicBezTo>
                  <a:cubicBezTo>
                    <a:pt x="580" y="386"/>
                    <a:pt x="210" y="268"/>
                    <a:pt x="0" y="144"/>
                  </a:cubicBezTo>
                  <a:lnTo>
                    <a:pt x="0" y="144"/>
                  </a:lnTo>
                  <a:cubicBezTo>
                    <a:pt x="131" y="258"/>
                    <a:pt x="262" y="390"/>
                    <a:pt x="377" y="537"/>
                  </a:cubicBezTo>
                  <a:cubicBezTo>
                    <a:pt x="452" y="642"/>
                    <a:pt x="596" y="1393"/>
                    <a:pt x="1186" y="1393"/>
                  </a:cubicBezTo>
                  <a:cubicBezTo>
                    <a:pt x="1240" y="1393"/>
                    <a:pt x="1299" y="1387"/>
                    <a:pt x="1361" y="1373"/>
                  </a:cubicBezTo>
                  <a:cubicBezTo>
                    <a:pt x="2082" y="1226"/>
                    <a:pt x="1934" y="767"/>
                    <a:pt x="2426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4" y="783"/>
                    <a:pt x="2869" y="849"/>
                  </a:cubicBezTo>
                  <a:cubicBezTo>
                    <a:pt x="2808" y="894"/>
                    <a:pt x="2750" y="908"/>
                    <a:pt x="2689" y="908"/>
                  </a:cubicBezTo>
                  <a:cubicBezTo>
                    <a:pt x="2620" y="908"/>
                    <a:pt x="2546" y="890"/>
                    <a:pt x="2459" y="881"/>
                  </a:cubicBezTo>
                  <a:cubicBezTo>
                    <a:pt x="2444" y="879"/>
                    <a:pt x="2427" y="877"/>
                    <a:pt x="2409" y="877"/>
                  </a:cubicBezTo>
                  <a:cubicBezTo>
                    <a:pt x="2205" y="877"/>
                    <a:pt x="1817" y="1047"/>
                    <a:pt x="1967" y="1439"/>
                  </a:cubicBezTo>
                  <a:cubicBezTo>
                    <a:pt x="2131" y="1881"/>
                    <a:pt x="2377" y="2225"/>
                    <a:pt x="2115" y="2373"/>
                  </a:cubicBezTo>
                  <a:cubicBezTo>
                    <a:pt x="2115" y="2373"/>
                    <a:pt x="3033" y="2373"/>
                    <a:pt x="3344" y="2111"/>
                  </a:cubicBezTo>
                  <a:cubicBezTo>
                    <a:pt x="3688" y="1865"/>
                    <a:pt x="3852" y="1406"/>
                    <a:pt x="3721" y="980"/>
                  </a:cubicBezTo>
                  <a:cubicBezTo>
                    <a:pt x="3608" y="500"/>
                    <a:pt x="3933" y="202"/>
                    <a:pt x="4413" y="202"/>
                  </a:cubicBezTo>
                  <a:cubicBezTo>
                    <a:pt x="4490" y="202"/>
                    <a:pt x="4571" y="210"/>
                    <a:pt x="4655" y="226"/>
                  </a:cubicBezTo>
                  <a:cubicBezTo>
                    <a:pt x="4655" y="226"/>
                    <a:pt x="4262" y="1"/>
                    <a:pt x="357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2"/>
            <p:cNvSpPr/>
            <p:nvPr/>
          </p:nvSpPr>
          <p:spPr>
            <a:xfrm>
              <a:off x="561425" y="3039850"/>
              <a:ext cx="80350" cy="83700"/>
            </a:xfrm>
            <a:custGeom>
              <a:rect b="b" l="l" r="r" t="t"/>
              <a:pathLst>
                <a:path extrusionOk="0" h="3348" w="3214">
                  <a:moveTo>
                    <a:pt x="1246" y="0"/>
                  </a:moveTo>
                  <a:lnTo>
                    <a:pt x="1246" y="0"/>
                  </a:lnTo>
                  <a:cubicBezTo>
                    <a:pt x="1689" y="426"/>
                    <a:pt x="1820" y="1066"/>
                    <a:pt x="1640" y="1639"/>
                  </a:cubicBezTo>
                  <a:cubicBezTo>
                    <a:pt x="1398" y="2401"/>
                    <a:pt x="880" y="2601"/>
                    <a:pt x="434" y="2601"/>
                  </a:cubicBezTo>
                  <a:cubicBezTo>
                    <a:pt x="275" y="2601"/>
                    <a:pt x="126" y="2575"/>
                    <a:pt x="1" y="2541"/>
                  </a:cubicBezTo>
                  <a:lnTo>
                    <a:pt x="1" y="2541"/>
                  </a:lnTo>
                  <a:cubicBezTo>
                    <a:pt x="1" y="2541"/>
                    <a:pt x="229" y="3347"/>
                    <a:pt x="1008" y="3347"/>
                  </a:cubicBezTo>
                  <a:cubicBezTo>
                    <a:pt x="1038" y="3347"/>
                    <a:pt x="1068" y="3346"/>
                    <a:pt x="1099" y="3344"/>
                  </a:cubicBezTo>
                  <a:cubicBezTo>
                    <a:pt x="1935" y="3278"/>
                    <a:pt x="1886" y="2623"/>
                    <a:pt x="1869" y="2344"/>
                  </a:cubicBezTo>
                  <a:cubicBezTo>
                    <a:pt x="1869" y="2065"/>
                    <a:pt x="1853" y="1836"/>
                    <a:pt x="1968" y="1836"/>
                  </a:cubicBezTo>
                  <a:cubicBezTo>
                    <a:pt x="2066" y="1836"/>
                    <a:pt x="2099" y="1934"/>
                    <a:pt x="2033" y="2131"/>
                  </a:cubicBezTo>
                  <a:cubicBezTo>
                    <a:pt x="1968" y="2328"/>
                    <a:pt x="1820" y="2967"/>
                    <a:pt x="2918" y="3082"/>
                  </a:cubicBezTo>
                  <a:cubicBezTo>
                    <a:pt x="2787" y="2983"/>
                    <a:pt x="2755" y="2803"/>
                    <a:pt x="2853" y="2672"/>
                  </a:cubicBezTo>
                  <a:cubicBezTo>
                    <a:pt x="3000" y="2410"/>
                    <a:pt x="3213" y="1967"/>
                    <a:pt x="2476" y="1344"/>
                  </a:cubicBezTo>
                  <a:cubicBezTo>
                    <a:pt x="1755" y="721"/>
                    <a:pt x="1689" y="279"/>
                    <a:pt x="1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2"/>
            <p:cNvSpPr/>
            <p:nvPr/>
          </p:nvSpPr>
          <p:spPr>
            <a:xfrm>
              <a:off x="478250" y="2920025"/>
              <a:ext cx="37725" cy="191950"/>
            </a:xfrm>
            <a:custGeom>
              <a:rect b="b" l="l" r="r" t="t"/>
              <a:pathLst>
                <a:path extrusionOk="0" h="7678" w="1509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302"/>
                    <a:pt x="328" y="843"/>
                    <a:pt x="590" y="1105"/>
                  </a:cubicBezTo>
                  <a:cubicBezTo>
                    <a:pt x="689" y="1203"/>
                    <a:pt x="754" y="1482"/>
                    <a:pt x="787" y="1859"/>
                  </a:cubicBezTo>
                  <a:cubicBezTo>
                    <a:pt x="836" y="2580"/>
                    <a:pt x="820" y="3302"/>
                    <a:pt x="738" y="4006"/>
                  </a:cubicBezTo>
                  <a:cubicBezTo>
                    <a:pt x="590" y="5367"/>
                    <a:pt x="754" y="7137"/>
                    <a:pt x="1459" y="7678"/>
                  </a:cubicBezTo>
                  <a:cubicBezTo>
                    <a:pt x="1459" y="7678"/>
                    <a:pt x="803" y="7055"/>
                    <a:pt x="951" y="5187"/>
                  </a:cubicBezTo>
                  <a:cubicBezTo>
                    <a:pt x="1049" y="3990"/>
                    <a:pt x="1410" y="2843"/>
                    <a:pt x="1476" y="1859"/>
                  </a:cubicBezTo>
                  <a:cubicBezTo>
                    <a:pt x="1508" y="1302"/>
                    <a:pt x="1459" y="794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2"/>
            <p:cNvSpPr/>
            <p:nvPr/>
          </p:nvSpPr>
          <p:spPr>
            <a:xfrm>
              <a:off x="351225" y="2934525"/>
              <a:ext cx="115975" cy="136900"/>
            </a:xfrm>
            <a:custGeom>
              <a:rect b="b" l="l" r="r" t="t"/>
              <a:pathLst>
                <a:path extrusionOk="0" h="5476" w="4639">
                  <a:moveTo>
                    <a:pt x="295" y="1"/>
                  </a:moveTo>
                  <a:lnTo>
                    <a:pt x="295" y="1"/>
                  </a:lnTo>
                  <a:cubicBezTo>
                    <a:pt x="82" y="394"/>
                    <a:pt x="0" y="853"/>
                    <a:pt x="49" y="1295"/>
                  </a:cubicBezTo>
                  <a:cubicBezTo>
                    <a:pt x="98" y="1918"/>
                    <a:pt x="328" y="2508"/>
                    <a:pt x="688" y="3033"/>
                  </a:cubicBezTo>
                  <a:cubicBezTo>
                    <a:pt x="1169" y="3716"/>
                    <a:pt x="1942" y="3794"/>
                    <a:pt x="2270" y="3794"/>
                  </a:cubicBezTo>
                  <a:cubicBezTo>
                    <a:pt x="2368" y="3794"/>
                    <a:pt x="2426" y="3787"/>
                    <a:pt x="2426" y="3787"/>
                  </a:cubicBezTo>
                  <a:cubicBezTo>
                    <a:pt x="2147" y="3705"/>
                    <a:pt x="2098" y="3377"/>
                    <a:pt x="2295" y="3131"/>
                  </a:cubicBezTo>
                  <a:cubicBezTo>
                    <a:pt x="2442" y="2984"/>
                    <a:pt x="2410" y="2722"/>
                    <a:pt x="2229" y="2607"/>
                  </a:cubicBezTo>
                  <a:cubicBezTo>
                    <a:pt x="2098" y="2558"/>
                    <a:pt x="1836" y="2328"/>
                    <a:pt x="2065" y="2197"/>
                  </a:cubicBezTo>
                  <a:cubicBezTo>
                    <a:pt x="2093" y="2179"/>
                    <a:pt x="2124" y="2171"/>
                    <a:pt x="2157" y="2171"/>
                  </a:cubicBezTo>
                  <a:cubicBezTo>
                    <a:pt x="2392" y="2171"/>
                    <a:pt x="2715" y="2611"/>
                    <a:pt x="2672" y="3115"/>
                  </a:cubicBezTo>
                  <a:cubicBezTo>
                    <a:pt x="2623" y="3705"/>
                    <a:pt x="2901" y="3853"/>
                    <a:pt x="3311" y="4131"/>
                  </a:cubicBezTo>
                  <a:cubicBezTo>
                    <a:pt x="3721" y="4410"/>
                    <a:pt x="3475" y="4934"/>
                    <a:pt x="3475" y="4934"/>
                  </a:cubicBezTo>
                  <a:cubicBezTo>
                    <a:pt x="4180" y="4525"/>
                    <a:pt x="4016" y="3853"/>
                    <a:pt x="3934" y="3705"/>
                  </a:cubicBezTo>
                  <a:cubicBezTo>
                    <a:pt x="3852" y="3557"/>
                    <a:pt x="3672" y="3295"/>
                    <a:pt x="3885" y="3197"/>
                  </a:cubicBezTo>
                  <a:cubicBezTo>
                    <a:pt x="3900" y="3189"/>
                    <a:pt x="3914" y="3186"/>
                    <a:pt x="3929" y="3186"/>
                  </a:cubicBezTo>
                  <a:cubicBezTo>
                    <a:pt x="4127" y="3186"/>
                    <a:pt x="4211" y="3914"/>
                    <a:pt x="4196" y="4557"/>
                  </a:cubicBezTo>
                  <a:cubicBezTo>
                    <a:pt x="4163" y="4918"/>
                    <a:pt x="4327" y="5279"/>
                    <a:pt x="4639" y="5475"/>
                  </a:cubicBezTo>
                  <a:cubicBezTo>
                    <a:pt x="4508" y="5147"/>
                    <a:pt x="4442" y="4803"/>
                    <a:pt x="4458" y="4443"/>
                  </a:cubicBezTo>
                  <a:cubicBezTo>
                    <a:pt x="4458" y="3934"/>
                    <a:pt x="4540" y="3033"/>
                    <a:pt x="3639" y="2394"/>
                  </a:cubicBezTo>
                  <a:cubicBezTo>
                    <a:pt x="2737" y="1771"/>
                    <a:pt x="1623" y="2049"/>
                    <a:pt x="836" y="1492"/>
                  </a:cubicBezTo>
                  <a:cubicBezTo>
                    <a:pt x="754" y="1427"/>
                    <a:pt x="688" y="1361"/>
                    <a:pt x="623" y="1295"/>
                  </a:cubicBezTo>
                  <a:cubicBezTo>
                    <a:pt x="311" y="935"/>
                    <a:pt x="180" y="460"/>
                    <a:pt x="29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2"/>
            <p:cNvSpPr/>
            <p:nvPr/>
          </p:nvSpPr>
          <p:spPr>
            <a:xfrm>
              <a:off x="782300" y="3076275"/>
              <a:ext cx="99600" cy="218925"/>
            </a:xfrm>
            <a:custGeom>
              <a:rect b="b" l="l" r="r" t="t"/>
              <a:pathLst>
                <a:path extrusionOk="0" h="8757" w="3984">
                  <a:moveTo>
                    <a:pt x="1919" y="0"/>
                  </a:moveTo>
                  <a:cubicBezTo>
                    <a:pt x="1762" y="0"/>
                    <a:pt x="1602" y="22"/>
                    <a:pt x="1443" y="67"/>
                  </a:cubicBezTo>
                  <a:cubicBezTo>
                    <a:pt x="689" y="248"/>
                    <a:pt x="132" y="903"/>
                    <a:pt x="66" y="1690"/>
                  </a:cubicBezTo>
                  <a:cubicBezTo>
                    <a:pt x="1" y="2493"/>
                    <a:pt x="410" y="3280"/>
                    <a:pt x="1001" y="3837"/>
                  </a:cubicBezTo>
                  <a:cubicBezTo>
                    <a:pt x="1591" y="4428"/>
                    <a:pt x="2361" y="4706"/>
                    <a:pt x="2902" y="5214"/>
                  </a:cubicBezTo>
                  <a:cubicBezTo>
                    <a:pt x="3426" y="5673"/>
                    <a:pt x="3771" y="6345"/>
                    <a:pt x="3820" y="7050"/>
                  </a:cubicBezTo>
                  <a:cubicBezTo>
                    <a:pt x="3853" y="7706"/>
                    <a:pt x="3492" y="8394"/>
                    <a:pt x="2918" y="8558"/>
                  </a:cubicBezTo>
                  <a:cubicBezTo>
                    <a:pt x="2786" y="8610"/>
                    <a:pt x="2651" y="8635"/>
                    <a:pt x="2517" y="8635"/>
                  </a:cubicBezTo>
                  <a:cubicBezTo>
                    <a:pt x="2104" y="8635"/>
                    <a:pt x="1715" y="8397"/>
                    <a:pt x="1541" y="8001"/>
                  </a:cubicBezTo>
                  <a:cubicBezTo>
                    <a:pt x="1345" y="7558"/>
                    <a:pt x="1541" y="7034"/>
                    <a:pt x="1984" y="6837"/>
                  </a:cubicBezTo>
                  <a:cubicBezTo>
                    <a:pt x="2082" y="6804"/>
                    <a:pt x="2164" y="6788"/>
                    <a:pt x="2263" y="6788"/>
                  </a:cubicBezTo>
                  <a:cubicBezTo>
                    <a:pt x="2263" y="6788"/>
                    <a:pt x="2291" y="6785"/>
                    <a:pt x="2337" y="6785"/>
                  </a:cubicBezTo>
                  <a:cubicBezTo>
                    <a:pt x="2473" y="6785"/>
                    <a:pt x="2759" y="6812"/>
                    <a:pt x="2869" y="7034"/>
                  </a:cubicBezTo>
                  <a:cubicBezTo>
                    <a:pt x="2869" y="7034"/>
                    <a:pt x="2887" y="7068"/>
                    <a:pt x="2864" y="7068"/>
                  </a:cubicBezTo>
                  <a:cubicBezTo>
                    <a:pt x="2856" y="7068"/>
                    <a:pt x="2842" y="7064"/>
                    <a:pt x="2820" y="7050"/>
                  </a:cubicBezTo>
                  <a:cubicBezTo>
                    <a:pt x="2754" y="7017"/>
                    <a:pt x="2683" y="7000"/>
                    <a:pt x="2612" y="7000"/>
                  </a:cubicBezTo>
                  <a:cubicBezTo>
                    <a:pt x="2508" y="7000"/>
                    <a:pt x="2407" y="7037"/>
                    <a:pt x="2328" y="7116"/>
                  </a:cubicBezTo>
                  <a:cubicBezTo>
                    <a:pt x="2066" y="7345"/>
                    <a:pt x="2132" y="7771"/>
                    <a:pt x="2443" y="7935"/>
                  </a:cubicBezTo>
                  <a:cubicBezTo>
                    <a:pt x="2521" y="7973"/>
                    <a:pt x="2605" y="7991"/>
                    <a:pt x="2686" y="7991"/>
                  </a:cubicBezTo>
                  <a:cubicBezTo>
                    <a:pt x="2996" y="7991"/>
                    <a:pt x="3278" y="7724"/>
                    <a:pt x="3148" y="7230"/>
                  </a:cubicBezTo>
                  <a:cubicBezTo>
                    <a:pt x="3049" y="6919"/>
                    <a:pt x="2754" y="6706"/>
                    <a:pt x="2444" y="6706"/>
                  </a:cubicBezTo>
                  <a:cubicBezTo>
                    <a:pt x="2395" y="6706"/>
                    <a:pt x="2345" y="6711"/>
                    <a:pt x="2295" y="6722"/>
                  </a:cubicBezTo>
                  <a:cubicBezTo>
                    <a:pt x="2164" y="6722"/>
                    <a:pt x="2050" y="6739"/>
                    <a:pt x="1951" y="6804"/>
                  </a:cubicBezTo>
                  <a:cubicBezTo>
                    <a:pt x="1492" y="7017"/>
                    <a:pt x="1279" y="7558"/>
                    <a:pt x="1476" y="8034"/>
                  </a:cubicBezTo>
                  <a:cubicBezTo>
                    <a:pt x="1605" y="8471"/>
                    <a:pt x="2056" y="8757"/>
                    <a:pt x="2545" y="8757"/>
                  </a:cubicBezTo>
                  <a:cubicBezTo>
                    <a:pt x="2680" y="8757"/>
                    <a:pt x="2817" y="8735"/>
                    <a:pt x="2951" y="8689"/>
                  </a:cubicBezTo>
                  <a:cubicBezTo>
                    <a:pt x="3607" y="8509"/>
                    <a:pt x="3984" y="7771"/>
                    <a:pt x="3967" y="7067"/>
                  </a:cubicBezTo>
                  <a:cubicBezTo>
                    <a:pt x="3918" y="6313"/>
                    <a:pt x="3574" y="5608"/>
                    <a:pt x="3017" y="5100"/>
                  </a:cubicBezTo>
                  <a:cubicBezTo>
                    <a:pt x="2427" y="4559"/>
                    <a:pt x="1673" y="4280"/>
                    <a:pt x="1115" y="3723"/>
                  </a:cubicBezTo>
                  <a:cubicBezTo>
                    <a:pt x="542" y="3182"/>
                    <a:pt x="165" y="2444"/>
                    <a:pt x="230" y="1707"/>
                  </a:cubicBezTo>
                  <a:cubicBezTo>
                    <a:pt x="263" y="1264"/>
                    <a:pt x="476" y="838"/>
                    <a:pt x="820" y="559"/>
                  </a:cubicBezTo>
                  <a:cubicBezTo>
                    <a:pt x="984" y="444"/>
                    <a:pt x="1164" y="346"/>
                    <a:pt x="1345" y="297"/>
                  </a:cubicBezTo>
                  <a:cubicBezTo>
                    <a:pt x="1501" y="254"/>
                    <a:pt x="1661" y="233"/>
                    <a:pt x="1818" y="233"/>
                  </a:cubicBezTo>
                  <a:cubicBezTo>
                    <a:pt x="1959" y="233"/>
                    <a:pt x="2098" y="250"/>
                    <a:pt x="2230" y="281"/>
                  </a:cubicBezTo>
                  <a:cubicBezTo>
                    <a:pt x="3263" y="543"/>
                    <a:pt x="3574" y="1920"/>
                    <a:pt x="2902" y="2575"/>
                  </a:cubicBezTo>
                  <a:cubicBezTo>
                    <a:pt x="2771" y="2706"/>
                    <a:pt x="2591" y="2805"/>
                    <a:pt x="2394" y="2838"/>
                  </a:cubicBezTo>
                  <a:cubicBezTo>
                    <a:pt x="2332" y="2846"/>
                    <a:pt x="2274" y="2850"/>
                    <a:pt x="2218" y="2850"/>
                  </a:cubicBezTo>
                  <a:cubicBezTo>
                    <a:pt x="1754" y="2850"/>
                    <a:pt x="1499" y="2567"/>
                    <a:pt x="1558" y="2362"/>
                  </a:cubicBezTo>
                  <a:cubicBezTo>
                    <a:pt x="1558" y="2362"/>
                    <a:pt x="1558" y="2346"/>
                    <a:pt x="1623" y="2346"/>
                  </a:cubicBezTo>
                  <a:cubicBezTo>
                    <a:pt x="1631" y="2346"/>
                    <a:pt x="1649" y="2347"/>
                    <a:pt x="1673" y="2347"/>
                  </a:cubicBezTo>
                  <a:cubicBezTo>
                    <a:pt x="1802" y="2347"/>
                    <a:pt x="2125" y="2324"/>
                    <a:pt x="2263" y="2034"/>
                  </a:cubicBezTo>
                  <a:cubicBezTo>
                    <a:pt x="2383" y="1675"/>
                    <a:pt x="2091" y="1337"/>
                    <a:pt x="1749" y="1337"/>
                  </a:cubicBezTo>
                  <a:cubicBezTo>
                    <a:pt x="1670" y="1337"/>
                    <a:pt x="1589" y="1355"/>
                    <a:pt x="1509" y="1395"/>
                  </a:cubicBezTo>
                  <a:cubicBezTo>
                    <a:pt x="919" y="1789"/>
                    <a:pt x="1050" y="2706"/>
                    <a:pt x="1738" y="2903"/>
                  </a:cubicBezTo>
                  <a:cubicBezTo>
                    <a:pt x="1916" y="2983"/>
                    <a:pt x="2103" y="3021"/>
                    <a:pt x="2285" y="3021"/>
                  </a:cubicBezTo>
                  <a:cubicBezTo>
                    <a:pt x="2741" y="3021"/>
                    <a:pt x="3176" y="2784"/>
                    <a:pt x="3410" y="2362"/>
                  </a:cubicBezTo>
                  <a:cubicBezTo>
                    <a:pt x="3672" y="1821"/>
                    <a:pt x="3623" y="1166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2"/>
            <p:cNvSpPr/>
            <p:nvPr/>
          </p:nvSpPr>
          <p:spPr>
            <a:xfrm>
              <a:off x="837625" y="3159075"/>
              <a:ext cx="42550" cy="60275"/>
            </a:xfrm>
            <a:custGeom>
              <a:rect b="b" l="l" r="r" t="t"/>
              <a:pathLst>
                <a:path extrusionOk="0" h="2411" w="1702">
                  <a:moveTo>
                    <a:pt x="197" y="1"/>
                  </a:moveTo>
                  <a:cubicBezTo>
                    <a:pt x="197" y="165"/>
                    <a:pt x="164" y="329"/>
                    <a:pt x="99" y="476"/>
                  </a:cubicBezTo>
                  <a:cubicBezTo>
                    <a:pt x="1" y="870"/>
                    <a:pt x="312" y="1132"/>
                    <a:pt x="935" y="1411"/>
                  </a:cubicBezTo>
                  <a:cubicBezTo>
                    <a:pt x="1574" y="1689"/>
                    <a:pt x="1640" y="2410"/>
                    <a:pt x="1640" y="2410"/>
                  </a:cubicBezTo>
                  <a:cubicBezTo>
                    <a:pt x="1702" y="521"/>
                    <a:pt x="959" y="344"/>
                    <a:pt x="711" y="344"/>
                  </a:cubicBezTo>
                  <a:cubicBezTo>
                    <a:pt x="696" y="344"/>
                    <a:pt x="683" y="344"/>
                    <a:pt x="673" y="345"/>
                  </a:cubicBezTo>
                  <a:cubicBezTo>
                    <a:pt x="476" y="345"/>
                    <a:pt x="378" y="263"/>
                    <a:pt x="345" y="165"/>
                  </a:cubicBezTo>
                  <a:cubicBezTo>
                    <a:pt x="328" y="67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2"/>
            <p:cNvSpPr/>
            <p:nvPr/>
          </p:nvSpPr>
          <p:spPr>
            <a:xfrm>
              <a:off x="702800" y="2981250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509" y="2229"/>
                  </a:moveTo>
                  <a:cubicBezTo>
                    <a:pt x="509" y="2229"/>
                    <a:pt x="509" y="2230"/>
                    <a:pt x="510" y="2231"/>
                  </a:cubicBezTo>
                  <a:lnTo>
                    <a:pt x="510" y="2231"/>
                  </a:lnTo>
                  <a:cubicBezTo>
                    <a:pt x="509" y="2231"/>
                    <a:pt x="509" y="2230"/>
                    <a:pt x="509" y="2229"/>
                  </a:cubicBezTo>
                  <a:close/>
                  <a:moveTo>
                    <a:pt x="1148" y="0"/>
                  </a:moveTo>
                  <a:lnTo>
                    <a:pt x="1148" y="0"/>
                  </a:lnTo>
                  <a:cubicBezTo>
                    <a:pt x="1247" y="131"/>
                    <a:pt x="1247" y="312"/>
                    <a:pt x="1115" y="410"/>
                  </a:cubicBezTo>
                  <a:cubicBezTo>
                    <a:pt x="919" y="590"/>
                    <a:pt x="361" y="1213"/>
                    <a:pt x="771" y="1836"/>
                  </a:cubicBezTo>
                  <a:cubicBezTo>
                    <a:pt x="1214" y="2524"/>
                    <a:pt x="1787" y="2295"/>
                    <a:pt x="2001" y="2885"/>
                  </a:cubicBezTo>
                  <a:cubicBezTo>
                    <a:pt x="2001" y="2885"/>
                    <a:pt x="2066" y="3180"/>
                    <a:pt x="1886" y="3278"/>
                  </a:cubicBezTo>
                  <a:cubicBezTo>
                    <a:pt x="1852" y="3296"/>
                    <a:pt x="1819" y="3303"/>
                    <a:pt x="1788" y="3303"/>
                  </a:cubicBezTo>
                  <a:cubicBezTo>
                    <a:pt x="1642" y="3303"/>
                    <a:pt x="1542" y="3129"/>
                    <a:pt x="1542" y="2967"/>
                  </a:cubicBezTo>
                  <a:cubicBezTo>
                    <a:pt x="1492" y="2672"/>
                    <a:pt x="1247" y="2426"/>
                    <a:pt x="935" y="2393"/>
                  </a:cubicBezTo>
                  <a:cubicBezTo>
                    <a:pt x="572" y="2348"/>
                    <a:pt x="516" y="2246"/>
                    <a:pt x="510" y="2231"/>
                  </a:cubicBezTo>
                  <a:lnTo>
                    <a:pt x="510" y="2231"/>
                  </a:lnTo>
                  <a:cubicBezTo>
                    <a:pt x="558" y="2362"/>
                    <a:pt x="558" y="2525"/>
                    <a:pt x="525" y="2656"/>
                  </a:cubicBezTo>
                  <a:cubicBezTo>
                    <a:pt x="460" y="2803"/>
                    <a:pt x="165" y="3311"/>
                    <a:pt x="738" y="3688"/>
                  </a:cubicBezTo>
                  <a:cubicBezTo>
                    <a:pt x="1296" y="4065"/>
                    <a:pt x="1591" y="3868"/>
                    <a:pt x="1689" y="4508"/>
                  </a:cubicBezTo>
                  <a:cubicBezTo>
                    <a:pt x="1787" y="5147"/>
                    <a:pt x="1853" y="5917"/>
                    <a:pt x="2197" y="6245"/>
                  </a:cubicBezTo>
                  <a:cubicBezTo>
                    <a:pt x="2082" y="6180"/>
                    <a:pt x="1984" y="6081"/>
                    <a:pt x="1919" y="5967"/>
                  </a:cubicBezTo>
                  <a:cubicBezTo>
                    <a:pt x="1770" y="5640"/>
                    <a:pt x="1461" y="5435"/>
                    <a:pt x="1125" y="5435"/>
                  </a:cubicBezTo>
                  <a:cubicBezTo>
                    <a:pt x="1089" y="5435"/>
                    <a:pt x="1053" y="5437"/>
                    <a:pt x="1017" y="5442"/>
                  </a:cubicBezTo>
                  <a:cubicBezTo>
                    <a:pt x="994" y="5443"/>
                    <a:pt x="973" y="5443"/>
                    <a:pt x="951" y="5443"/>
                  </a:cubicBezTo>
                  <a:cubicBezTo>
                    <a:pt x="438" y="5443"/>
                    <a:pt x="376" y="5257"/>
                    <a:pt x="329" y="5131"/>
                  </a:cubicBezTo>
                  <a:lnTo>
                    <a:pt x="329" y="5131"/>
                  </a:lnTo>
                  <a:cubicBezTo>
                    <a:pt x="329" y="5131"/>
                    <a:pt x="1" y="6131"/>
                    <a:pt x="935" y="6622"/>
                  </a:cubicBezTo>
                  <a:cubicBezTo>
                    <a:pt x="1869" y="7114"/>
                    <a:pt x="1804" y="6737"/>
                    <a:pt x="3099" y="7802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6" y="8699"/>
                    <a:pt x="4287" y="8697"/>
                    <a:pt x="4259" y="8697"/>
                  </a:cubicBezTo>
                  <a:cubicBezTo>
                    <a:pt x="4089" y="8697"/>
                    <a:pt x="3920" y="8779"/>
                    <a:pt x="3836" y="8933"/>
                  </a:cubicBezTo>
                  <a:cubicBezTo>
                    <a:pt x="3623" y="9228"/>
                    <a:pt x="3738" y="9638"/>
                    <a:pt x="4066" y="9802"/>
                  </a:cubicBezTo>
                  <a:cubicBezTo>
                    <a:pt x="4066" y="9802"/>
                    <a:pt x="3951" y="9589"/>
                    <a:pt x="4148" y="9573"/>
                  </a:cubicBezTo>
                  <a:cubicBezTo>
                    <a:pt x="4154" y="9572"/>
                    <a:pt x="4161" y="9572"/>
                    <a:pt x="4167" y="9572"/>
                  </a:cubicBezTo>
                  <a:cubicBezTo>
                    <a:pt x="4290" y="9572"/>
                    <a:pt x="4432" y="9662"/>
                    <a:pt x="4592" y="9662"/>
                  </a:cubicBezTo>
                  <a:cubicBezTo>
                    <a:pt x="4684" y="9662"/>
                    <a:pt x="4782" y="9632"/>
                    <a:pt x="4885" y="9540"/>
                  </a:cubicBezTo>
                  <a:cubicBezTo>
                    <a:pt x="5005" y="9427"/>
                    <a:pt x="5202" y="9329"/>
                    <a:pt x="5429" y="9329"/>
                  </a:cubicBezTo>
                  <a:cubicBezTo>
                    <a:pt x="5730" y="9329"/>
                    <a:pt x="6085" y="9500"/>
                    <a:pt x="6393" y="10032"/>
                  </a:cubicBezTo>
                  <a:cubicBezTo>
                    <a:pt x="6393" y="10032"/>
                    <a:pt x="6164" y="9228"/>
                    <a:pt x="4836" y="8688"/>
                  </a:cubicBezTo>
                  <a:cubicBezTo>
                    <a:pt x="3132" y="7983"/>
                    <a:pt x="2050" y="6278"/>
                    <a:pt x="2132" y="4426"/>
                  </a:cubicBezTo>
                  <a:cubicBezTo>
                    <a:pt x="2230" y="2197"/>
                    <a:pt x="3525" y="672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2"/>
            <p:cNvSpPr/>
            <p:nvPr/>
          </p:nvSpPr>
          <p:spPr>
            <a:xfrm>
              <a:off x="749525" y="2917525"/>
              <a:ext cx="68875" cy="268625"/>
            </a:xfrm>
            <a:custGeom>
              <a:rect b="b" l="l" r="r" t="t"/>
              <a:pathLst>
                <a:path extrusionOk="0" h="10745" w="2755">
                  <a:moveTo>
                    <a:pt x="1296" y="0"/>
                  </a:moveTo>
                  <a:cubicBezTo>
                    <a:pt x="713" y="0"/>
                    <a:pt x="161" y="379"/>
                    <a:pt x="99" y="910"/>
                  </a:cubicBezTo>
                  <a:cubicBezTo>
                    <a:pt x="0" y="1418"/>
                    <a:pt x="377" y="1910"/>
                    <a:pt x="902" y="1959"/>
                  </a:cubicBezTo>
                  <a:lnTo>
                    <a:pt x="1049" y="1959"/>
                  </a:lnTo>
                  <a:cubicBezTo>
                    <a:pt x="1574" y="1926"/>
                    <a:pt x="1836" y="1336"/>
                    <a:pt x="1640" y="1074"/>
                  </a:cubicBezTo>
                  <a:cubicBezTo>
                    <a:pt x="1563" y="956"/>
                    <a:pt x="1446" y="904"/>
                    <a:pt x="1329" y="904"/>
                  </a:cubicBezTo>
                  <a:cubicBezTo>
                    <a:pt x="1121" y="904"/>
                    <a:pt x="914" y="1068"/>
                    <a:pt x="935" y="1320"/>
                  </a:cubicBezTo>
                  <a:cubicBezTo>
                    <a:pt x="951" y="1648"/>
                    <a:pt x="1295" y="1615"/>
                    <a:pt x="1344" y="1664"/>
                  </a:cubicBezTo>
                  <a:cubicBezTo>
                    <a:pt x="1377" y="1697"/>
                    <a:pt x="1344" y="1762"/>
                    <a:pt x="1344" y="1762"/>
                  </a:cubicBezTo>
                  <a:cubicBezTo>
                    <a:pt x="1295" y="1828"/>
                    <a:pt x="1230" y="1877"/>
                    <a:pt x="1164" y="1894"/>
                  </a:cubicBezTo>
                  <a:cubicBezTo>
                    <a:pt x="1148" y="1910"/>
                    <a:pt x="1131" y="1910"/>
                    <a:pt x="1099" y="1910"/>
                  </a:cubicBezTo>
                  <a:cubicBezTo>
                    <a:pt x="1065" y="1914"/>
                    <a:pt x="1032" y="1916"/>
                    <a:pt x="999" y="1916"/>
                  </a:cubicBezTo>
                  <a:cubicBezTo>
                    <a:pt x="473" y="1916"/>
                    <a:pt x="73" y="1435"/>
                    <a:pt x="181" y="910"/>
                  </a:cubicBezTo>
                  <a:cubicBezTo>
                    <a:pt x="252" y="438"/>
                    <a:pt x="748" y="114"/>
                    <a:pt x="1265" y="114"/>
                  </a:cubicBezTo>
                  <a:cubicBezTo>
                    <a:pt x="1574" y="114"/>
                    <a:pt x="1892" y="230"/>
                    <a:pt x="2131" y="500"/>
                  </a:cubicBezTo>
                  <a:cubicBezTo>
                    <a:pt x="2443" y="926"/>
                    <a:pt x="2590" y="1435"/>
                    <a:pt x="2541" y="1943"/>
                  </a:cubicBezTo>
                  <a:cubicBezTo>
                    <a:pt x="2525" y="2467"/>
                    <a:pt x="2410" y="2959"/>
                    <a:pt x="2230" y="3434"/>
                  </a:cubicBezTo>
                  <a:cubicBezTo>
                    <a:pt x="1410" y="5450"/>
                    <a:pt x="525" y="7499"/>
                    <a:pt x="1148" y="8975"/>
                  </a:cubicBezTo>
                  <a:cubicBezTo>
                    <a:pt x="1426" y="9729"/>
                    <a:pt x="1967" y="10351"/>
                    <a:pt x="2672" y="10745"/>
                  </a:cubicBezTo>
                  <a:cubicBezTo>
                    <a:pt x="2000" y="10335"/>
                    <a:pt x="1476" y="9696"/>
                    <a:pt x="1230" y="8942"/>
                  </a:cubicBezTo>
                  <a:cubicBezTo>
                    <a:pt x="672" y="7499"/>
                    <a:pt x="1558" y="5549"/>
                    <a:pt x="2394" y="3500"/>
                  </a:cubicBezTo>
                  <a:cubicBezTo>
                    <a:pt x="2590" y="3008"/>
                    <a:pt x="2689" y="2484"/>
                    <a:pt x="2721" y="1959"/>
                  </a:cubicBezTo>
                  <a:cubicBezTo>
                    <a:pt x="2754" y="1402"/>
                    <a:pt x="2574" y="861"/>
                    <a:pt x="2246" y="418"/>
                  </a:cubicBezTo>
                  <a:cubicBezTo>
                    <a:pt x="1977" y="125"/>
                    <a:pt x="1631" y="0"/>
                    <a:pt x="1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2"/>
            <p:cNvSpPr/>
            <p:nvPr/>
          </p:nvSpPr>
          <p:spPr>
            <a:xfrm>
              <a:off x="834750" y="2996000"/>
              <a:ext cx="94700" cy="93450"/>
            </a:xfrm>
            <a:custGeom>
              <a:rect b="b" l="l" r="r" t="t"/>
              <a:pathLst>
                <a:path extrusionOk="0" h="3738" w="3788">
                  <a:moveTo>
                    <a:pt x="509" y="0"/>
                  </a:moveTo>
                  <a:lnTo>
                    <a:pt x="509" y="0"/>
                  </a:lnTo>
                  <a:cubicBezTo>
                    <a:pt x="509" y="0"/>
                    <a:pt x="279" y="66"/>
                    <a:pt x="148" y="672"/>
                  </a:cubicBezTo>
                  <a:cubicBezTo>
                    <a:pt x="1" y="1262"/>
                    <a:pt x="279" y="1492"/>
                    <a:pt x="1050" y="1852"/>
                  </a:cubicBezTo>
                  <a:cubicBezTo>
                    <a:pt x="1837" y="2229"/>
                    <a:pt x="1869" y="3508"/>
                    <a:pt x="1869" y="3508"/>
                  </a:cubicBezTo>
                  <a:lnTo>
                    <a:pt x="1902" y="3737"/>
                  </a:lnTo>
                  <a:lnTo>
                    <a:pt x="1919" y="3508"/>
                  </a:lnTo>
                  <a:cubicBezTo>
                    <a:pt x="1919" y="3508"/>
                    <a:pt x="1951" y="2213"/>
                    <a:pt x="2738" y="1852"/>
                  </a:cubicBezTo>
                  <a:cubicBezTo>
                    <a:pt x="3525" y="1492"/>
                    <a:pt x="3787" y="1262"/>
                    <a:pt x="3656" y="672"/>
                  </a:cubicBezTo>
                  <a:cubicBezTo>
                    <a:pt x="3509" y="66"/>
                    <a:pt x="3279" y="0"/>
                    <a:pt x="3279" y="0"/>
                  </a:cubicBezTo>
                  <a:lnTo>
                    <a:pt x="3279" y="0"/>
                  </a:lnTo>
                  <a:cubicBezTo>
                    <a:pt x="3279" y="0"/>
                    <a:pt x="3293" y="268"/>
                    <a:pt x="3112" y="268"/>
                  </a:cubicBezTo>
                  <a:cubicBezTo>
                    <a:pt x="3098" y="268"/>
                    <a:pt x="3083" y="266"/>
                    <a:pt x="3066" y="263"/>
                  </a:cubicBezTo>
                  <a:cubicBezTo>
                    <a:pt x="2959" y="232"/>
                    <a:pt x="2817" y="173"/>
                    <a:pt x="2685" y="173"/>
                  </a:cubicBezTo>
                  <a:cubicBezTo>
                    <a:pt x="2531" y="173"/>
                    <a:pt x="2390" y="251"/>
                    <a:pt x="2328" y="541"/>
                  </a:cubicBezTo>
                  <a:cubicBezTo>
                    <a:pt x="2201" y="1068"/>
                    <a:pt x="2151" y="1641"/>
                    <a:pt x="1937" y="1641"/>
                  </a:cubicBezTo>
                  <a:cubicBezTo>
                    <a:pt x="1931" y="1641"/>
                    <a:pt x="1925" y="1640"/>
                    <a:pt x="1919" y="1639"/>
                  </a:cubicBezTo>
                  <a:lnTo>
                    <a:pt x="1869" y="1639"/>
                  </a:lnTo>
                  <a:cubicBezTo>
                    <a:pt x="1863" y="1640"/>
                    <a:pt x="1857" y="1641"/>
                    <a:pt x="1851" y="1641"/>
                  </a:cubicBezTo>
                  <a:cubicBezTo>
                    <a:pt x="1637" y="1641"/>
                    <a:pt x="1587" y="1068"/>
                    <a:pt x="1460" y="541"/>
                  </a:cubicBezTo>
                  <a:cubicBezTo>
                    <a:pt x="1389" y="251"/>
                    <a:pt x="1249" y="173"/>
                    <a:pt x="1098" y="173"/>
                  </a:cubicBezTo>
                  <a:cubicBezTo>
                    <a:pt x="967" y="173"/>
                    <a:pt x="829" y="232"/>
                    <a:pt x="722" y="263"/>
                  </a:cubicBezTo>
                  <a:cubicBezTo>
                    <a:pt x="705" y="266"/>
                    <a:pt x="690" y="268"/>
                    <a:pt x="675" y="268"/>
                  </a:cubicBezTo>
                  <a:cubicBezTo>
                    <a:pt x="495" y="268"/>
                    <a:pt x="509" y="0"/>
                    <a:pt x="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2"/>
            <p:cNvSpPr/>
            <p:nvPr/>
          </p:nvSpPr>
          <p:spPr>
            <a:xfrm>
              <a:off x="812225" y="2907475"/>
              <a:ext cx="69675" cy="204100"/>
            </a:xfrm>
            <a:custGeom>
              <a:rect b="b" l="l" r="r" t="t"/>
              <a:pathLst>
                <a:path extrusionOk="0" h="8164" w="2787">
                  <a:moveTo>
                    <a:pt x="2082" y="1"/>
                  </a:moveTo>
                  <a:lnTo>
                    <a:pt x="2082" y="1"/>
                  </a:lnTo>
                  <a:cubicBezTo>
                    <a:pt x="2377" y="968"/>
                    <a:pt x="1312" y="1230"/>
                    <a:pt x="689" y="2361"/>
                  </a:cubicBezTo>
                  <a:cubicBezTo>
                    <a:pt x="590" y="2541"/>
                    <a:pt x="508" y="2722"/>
                    <a:pt x="443" y="2918"/>
                  </a:cubicBezTo>
                  <a:cubicBezTo>
                    <a:pt x="0" y="4295"/>
                    <a:pt x="263" y="5230"/>
                    <a:pt x="1574" y="6147"/>
                  </a:cubicBezTo>
                  <a:cubicBezTo>
                    <a:pt x="2705" y="6934"/>
                    <a:pt x="2770" y="8000"/>
                    <a:pt x="2770" y="8164"/>
                  </a:cubicBezTo>
                  <a:cubicBezTo>
                    <a:pt x="2787" y="7655"/>
                    <a:pt x="2623" y="7164"/>
                    <a:pt x="2328" y="6754"/>
                  </a:cubicBezTo>
                  <a:cubicBezTo>
                    <a:pt x="2033" y="6328"/>
                    <a:pt x="1639" y="6082"/>
                    <a:pt x="1049" y="5574"/>
                  </a:cubicBezTo>
                  <a:cubicBezTo>
                    <a:pt x="869" y="5410"/>
                    <a:pt x="738" y="5197"/>
                    <a:pt x="656" y="4984"/>
                  </a:cubicBezTo>
                  <a:cubicBezTo>
                    <a:pt x="312" y="4148"/>
                    <a:pt x="984" y="3279"/>
                    <a:pt x="1312" y="2902"/>
                  </a:cubicBezTo>
                  <a:cubicBezTo>
                    <a:pt x="1459" y="2738"/>
                    <a:pt x="1656" y="2558"/>
                    <a:pt x="1852" y="2361"/>
                  </a:cubicBezTo>
                  <a:cubicBezTo>
                    <a:pt x="2229" y="2017"/>
                    <a:pt x="2475" y="1574"/>
                    <a:pt x="2574" y="1083"/>
                  </a:cubicBezTo>
                  <a:cubicBezTo>
                    <a:pt x="2721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2"/>
            <p:cNvSpPr/>
            <p:nvPr/>
          </p:nvSpPr>
          <p:spPr>
            <a:xfrm>
              <a:off x="2535775" y="4079275"/>
              <a:ext cx="38125" cy="191575"/>
            </a:xfrm>
            <a:custGeom>
              <a:rect b="b" l="l" r="r" t="t"/>
              <a:pathLst>
                <a:path extrusionOk="0" h="7663" w="1525">
                  <a:moveTo>
                    <a:pt x="884" y="0"/>
                  </a:moveTo>
                  <a:cubicBezTo>
                    <a:pt x="562" y="0"/>
                    <a:pt x="328" y="368"/>
                    <a:pt x="328" y="368"/>
                  </a:cubicBezTo>
                  <a:cubicBezTo>
                    <a:pt x="66" y="778"/>
                    <a:pt x="0" y="1286"/>
                    <a:pt x="33" y="1860"/>
                  </a:cubicBezTo>
                  <a:cubicBezTo>
                    <a:pt x="115" y="2827"/>
                    <a:pt x="476" y="3974"/>
                    <a:pt x="557" y="5171"/>
                  </a:cubicBezTo>
                  <a:cubicBezTo>
                    <a:pt x="705" y="7056"/>
                    <a:pt x="49" y="7662"/>
                    <a:pt x="49" y="7662"/>
                  </a:cubicBezTo>
                  <a:cubicBezTo>
                    <a:pt x="754" y="7122"/>
                    <a:pt x="918" y="5351"/>
                    <a:pt x="787" y="3991"/>
                  </a:cubicBezTo>
                  <a:cubicBezTo>
                    <a:pt x="705" y="3286"/>
                    <a:pt x="689" y="2565"/>
                    <a:pt x="721" y="1844"/>
                  </a:cubicBezTo>
                  <a:cubicBezTo>
                    <a:pt x="754" y="1483"/>
                    <a:pt x="820" y="1204"/>
                    <a:pt x="934" y="1090"/>
                  </a:cubicBezTo>
                  <a:cubicBezTo>
                    <a:pt x="1180" y="827"/>
                    <a:pt x="1525" y="270"/>
                    <a:pt x="1098" y="57"/>
                  </a:cubicBezTo>
                  <a:cubicBezTo>
                    <a:pt x="1024" y="17"/>
                    <a:pt x="952" y="0"/>
                    <a:pt x="8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2"/>
            <p:cNvSpPr/>
            <p:nvPr/>
          </p:nvSpPr>
          <p:spPr>
            <a:xfrm>
              <a:off x="2480025" y="4053925"/>
              <a:ext cx="212300" cy="254625"/>
            </a:xfrm>
            <a:custGeom>
              <a:rect b="b" l="l" r="r" t="t"/>
              <a:pathLst>
                <a:path extrusionOk="0" h="10185" w="8492">
                  <a:moveTo>
                    <a:pt x="6266" y="1"/>
                  </a:moveTo>
                  <a:cubicBezTo>
                    <a:pt x="6064" y="1"/>
                    <a:pt x="5859" y="23"/>
                    <a:pt x="5656" y="71"/>
                  </a:cubicBezTo>
                  <a:cubicBezTo>
                    <a:pt x="4476" y="317"/>
                    <a:pt x="3705" y="1579"/>
                    <a:pt x="3492" y="2841"/>
                  </a:cubicBezTo>
                  <a:cubicBezTo>
                    <a:pt x="3492" y="2858"/>
                    <a:pt x="3492" y="2858"/>
                    <a:pt x="3492" y="2874"/>
                  </a:cubicBezTo>
                  <a:cubicBezTo>
                    <a:pt x="3246" y="4152"/>
                    <a:pt x="3492" y="5382"/>
                    <a:pt x="3443" y="6480"/>
                  </a:cubicBezTo>
                  <a:cubicBezTo>
                    <a:pt x="3509" y="7480"/>
                    <a:pt x="3132" y="8447"/>
                    <a:pt x="2443" y="9135"/>
                  </a:cubicBezTo>
                  <a:cubicBezTo>
                    <a:pt x="1771" y="9758"/>
                    <a:pt x="902" y="10119"/>
                    <a:pt x="1" y="10184"/>
                  </a:cubicBezTo>
                  <a:cubicBezTo>
                    <a:pt x="919" y="10152"/>
                    <a:pt x="1804" y="9807"/>
                    <a:pt x="2492" y="9201"/>
                  </a:cubicBezTo>
                  <a:cubicBezTo>
                    <a:pt x="3230" y="8496"/>
                    <a:pt x="3640" y="7513"/>
                    <a:pt x="3591" y="6496"/>
                  </a:cubicBezTo>
                  <a:cubicBezTo>
                    <a:pt x="3656" y="5365"/>
                    <a:pt x="3410" y="4120"/>
                    <a:pt x="3656" y="2874"/>
                  </a:cubicBezTo>
                  <a:cubicBezTo>
                    <a:pt x="3886" y="1645"/>
                    <a:pt x="4591" y="464"/>
                    <a:pt x="5705" y="219"/>
                  </a:cubicBezTo>
                  <a:cubicBezTo>
                    <a:pt x="5836" y="186"/>
                    <a:pt x="5967" y="169"/>
                    <a:pt x="6099" y="153"/>
                  </a:cubicBezTo>
                  <a:cubicBezTo>
                    <a:pt x="6123" y="152"/>
                    <a:pt x="6148" y="152"/>
                    <a:pt x="6173" y="152"/>
                  </a:cubicBezTo>
                  <a:cubicBezTo>
                    <a:pt x="6590" y="152"/>
                    <a:pt x="7004" y="282"/>
                    <a:pt x="7344" y="530"/>
                  </a:cubicBezTo>
                  <a:cubicBezTo>
                    <a:pt x="8049" y="1104"/>
                    <a:pt x="7967" y="2333"/>
                    <a:pt x="7541" y="2726"/>
                  </a:cubicBezTo>
                  <a:cubicBezTo>
                    <a:pt x="7475" y="2776"/>
                    <a:pt x="7393" y="2841"/>
                    <a:pt x="7311" y="2874"/>
                  </a:cubicBezTo>
                  <a:cubicBezTo>
                    <a:pt x="7197" y="2939"/>
                    <a:pt x="7066" y="2972"/>
                    <a:pt x="6934" y="2972"/>
                  </a:cubicBezTo>
                  <a:cubicBezTo>
                    <a:pt x="6803" y="2972"/>
                    <a:pt x="6672" y="2939"/>
                    <a:pt x="6557" y="2874"/>
                  </a:cubicBezTo>
                  <a:cubicBezTo>
                    <a:pt x="6476" y="2825"/>
                    <a:pt x="6410" y="2759"/>
                    <a:pt x="6377" y="2677"/>
                  </a:cubicBezTo>
                  <a:lnTo>
                    <a:pt x="6377" y="2677"/>
                  </a:lnTo>
                  <a:cubicBezTo>
                    <a:pt x="6377" y="2677"/>
                    <a:pt x="6402" y="2680"/>
                    <a:pt x="6440" y="2680"/>
                  </a:cubicBezTo>
                  <a:cubicBezTo>
                    <a:pt x="6570" y="2680"/>
                    <a:pt x="6859" y="2651"/>
                    <a:pt x="6934" y="2399"/>
                  </a:cubicBezTo>
                  <a:cubicBezTo>
                    <a:pt x="7066" y="2087"/>
                    <a:pt x="6869" y="1743"/>
                    <a:pt x="6541" y="1677"/>
                  </a:cubicBezTo>
                  <a:cubicBezTo>
                    <a:pt x="6492" y="1663"/>
                    <a:pt x="6440" y="1656"/>
                    <a:pt x="6387" y="1656"/>
                  </a:cubicBezTo>
                  <a:cubicBezTo>
                    <a:pt x="6066" y="1656"/>
                    <a:pt x="5710" y="1913"/>
                    <a:pt x="5836" y="2448"/>
                  </a:cubicBezTo>
                  <a:cubicBezTo>
                    <a:pt x="5885" y="2612"/>
                    <a:pt x="6000" y="2776"/>
                    <a:pt x="6164" y="2874"/>
                  </a:cubicBezTo>
                  <a:cubicBezTo>
                    <a:pt x="6408" y="3034"/>
                    <a:pt x="6687" y="3112"/>
                    <a:pt x="6965" y="3112"/>
                  </a:cubicBezTo>
                  <a:cubicBezTo>
                    <a:pt x="7228" y="3112"/>
                    <a:pt x="7490" y="3042"/>
                    <a:pt x="7721" y="2907"/>
                  </a:cubicBezTo>
                  <a:cubicBezTo>
                    <a:pt x="7738" y="2890"/>
                    <a:pt x="7754" y="2890"/>
                    <a:pt x="7787" y="2874"/>
                  </a:cubicBezTo>
                  <a:cubicBezTo>
                    <a:pt x="8295" y="2481"/>
                    <a:pt x="8492" y="1792"/>
                    <a:pt x="8246" y="1186"/>
                  </a:cubicBezTo>
                  <a:cubicBezTo>
                    <a:pt x="8018" y="461"/>
                    <a:pt x="7175" y="1"/>
                    <a:pt x="62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2"/>
            <p:cNvSpPr/>
            <p:nvPr/>
          </p:nvSpPr>
          <p:spPr>
            <a:xfrm>
              <a:off x="2585750" y="4089775"/>
              <a:ext cx="57825" cy="52575"/>
            </a:xfrm>
            <a:custGeom>
              <a:rect b="b" l="l" r="r" t="t"/>
              <a:pathLst>
                <a:path extrusionOk="0" h="2103" w="2313">
                  <a:moveTo>
                    <a:pt x="529" y="1"/>
                  </a:moveTo>
                  <a:cubicBezTo>
                    <a:pt x="456" y="1"/>
                    <a:pt x="378" y="10"/>
                    <a:pt x="296" y="30"/>
                  </a:cubicBezTo>
                  <a:cubicBezTo>
                    <a:pt x="427" y="96"/>
                    <a:pt x="443" y="260"/>
                    <a:pt x="362" y="374"/>
                  </a:cubicBezTo>
                  <a:cubicBezTo>
                    <a:pt x="247" y="555"/>
                    <a:pt x="1" y="997"/>
                    <a:pt x="116" y="1440"/>
                  </a:cubicBezTo>
                  <a:cubicBezTo>
                    <a:pt x="165" y="1587"/>
                    <a:pt x="247" y="1735"/>
                    <a:pt x="378" y="1850"/>
                  </a:cubicBezTo>
                  <a:cubicBezTo>
                    <a:pt x="560" y="2037"/>
                    <a:pt x="818" y="2102"/>
                    <a:pt x="1087" y="2102"/>
                  </a:cubicBezTo>
                  <a:cubicBezTo>
                    <a:pt x="1618" y="2102"/>
                    <a:pt x="2192" y="1849"/>
                    <a:pt x="2312" y="1784"/>
                  </a:cubicBezTo>
                  <a:lnTo>
                    <a:pt x="2312" y="1784"/>
                  </a:lnTo>
                  <a:cubicBezTo>
                    <a:pt x="2312" y="1784"/>
                    <a:pt x="2279" y="1788"/>
                    <a:pt x="2226" y="1788"/>
                  </a:cubicBezTo>
                  <a:cubicBezTo>
                    <a:pt x="2059" y="1788"/>
                    <a:pt x="1691" y="1750"/>
                    <a:pt x="1493" y="1440"/>
                  </a:cubicBezTo>
                  <a:cubicBezTo>
                    <a:pt x="1443" y="1325"/>
                    <a:pt x="1394" y="1210"/>
                    <a:pt x="1378" y="1096"/>
                  </a:cubicBezTo>
                  <a:cubicBezTo>
                    <a:pt x="1293" y="401"/>
                    <a:pt x="999" y="1"/>
                    <a:pt x="5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2"/>
            <p:cNvSpPr/>
            <p:nvPr/>
          </p:nvSpPr>
          <p:spPr>
            <a:xfrm>
              <a:off x="2671000" y="4055175"/>
              <a:ext cx="74200" cy="48425"/>
            </a:xfrm>
            <a:custGeom>
              <a:rect b="b" l="l" r="r" t="t"/>
              <a:pathLst>
                <a:path extrusionOk="0" h="1937" w="2968">
                  <a:moveTo>
                    <a:pt x="928" y="1"/>
                  </a:moveTo>
                  <a:cubicBezTo>
                    <a:pt x="661" y="1"/>
                    <a:pt x="354" y="27"/>
                    <a:pt x="0" y="87"/>
                  </a:cubicBezTo>
                  <a:cubicBezTo>
                    <a:pt x="410" y="136"/>
                    <a:pt x="771" y="398"/>
                    <a:pt x="918" y="791"/>
                  </a:cubicBezTo>
                  <a:cubicBezTo>
                    <a:pt x="1124" y="1293"/>
                    <a:pt x="1491" y="1936"/>
                    <a:pt x="2250" y="1936"/>
                  </a:cubicBezTo>
                  <a:cubicBezTo>
                    <a:pt x="2458" y="1936"/>
                    <a:pt x="2696" y="1888"/>
                    <a:pt x="2967" y="1775"/>
                  </a:cubicBezTo>
                  <a:cubicBezTo>
                    <a:pt x="2787" y="1709"/>
                    <a:pt x="2672" y="1545"/>
                    <a:pt x="2672" y="1365"/>
                  </a:cubicBezTo>
                  <a:cubicBezTo>
                    <a:pt x="2672" y="1082"/>
                    <a:pt x="2635" y="1"/>
                    <a:pt x="9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2"/>
            <p:cNvSpPr/>
            <p:nvPr/>
          </p:nvSpPr>
          <p:spPr>
            <a:xfrm>
              <a:off x="2737375" y="4054100"/>
              <a:ext cx="36500" cy="28550"/>
            </a:xfrm>
            <a:custGeom>
              <a:rect b="b" l="l" r="r" t="t"/>
              <a:pathLst>
                <a:path extrusionOk="0" h="1142" w="1460">
                  <a:moveTo>
                    <a:pt x="975" y="0"/>
                  </a:moveTo>
                  <a:cubicBezTo>
                    <a:pt x="802" y="0"/>
                    <a:pt x="640" y="133"/>
                    <a:pt x="640" y="326"/>
                  </a:cubicBezTo>
                  <a:cubicBezTo>
                    <a:pt x="640" y="489"/>
                    <a:pt x="764" y="595"/>
                    <a:pt x="901" y="595"/>
                  </a:cubicBezTo>
                  <a:cubicBezTo>
                    <a:pt x="956" y="595"/>
                    <a:pt x="1014" y="577"/>
                    <a:pt x="1066" y="539"/>
                  </a:cubicBezTo>
                  <a:cubicBezTo>
                    <a:pt x="1066" y="539"/>
                    <a:pt x="1181" y="359"/>
                    <a:pt x="1066" y="294"/>
                  </a:cubicBezTo>
                  <a:cubicBezTo>
                    <a:pt x="1037" y="277"/>
                    <a:pt x="1012" y="270"/>
                    <a:pt x="990" y="270"/>
                  </a:cubicBezTo>
                  <a:cubicBezTo>
                    <a:pt x="924" y="270"/>
                    <a:pt x="890" y="334"/>
                    <a:pt x="902" y="408"/>
                  </a:cubicBezTo>
                  <a:cubicBezTo>
                    <a:pt x="908" y="440"/>
                    <a:pt x="890" y="455"/>
                    <a:pt x="865" y="455"/>
                  </a:cubicBezTo>
                  <a:cubicBezTo>
                    <a:pt x="813" y="455"/>
                    <a:pt x="727" y="393"/>
                    <a:pt x="738" y="294"/>
                  </a:cubicBezTo>
                  <a:cubicBezTo>
                    <a:pt x="762" y="162"/>
                    <a:pt x="873" y="74"/>
                    <a:pt x="989" y="74"/>
                  </a:cubicBezTo>
                  <a:cubicBezTo>
                    <a:pt x="1032" y="74"/>
                    <a:pt x="1075" y="86"/>
                    <a:pt x="1115" y="113"/>
                  </a:cubicBezTo>
                  <a:cubicBezTo>
                    <a:pt x="1394" y="277"/>
                    <a:pt x="1312" y="851"/>
                    <a:pt x="738" y="900"/>
                  </a:cubicBezTo>
                  <a:cubicBezTo>
                    <a:pt x="724" y="901"/>
                    <a:pt x="709" y="902"/>
                    <a:pt x="695" y="902"/>
                  </a:cubicBezTo>
                  <a:cubicBezTo>
                    <a:pt x="321" y="902"/>
                    <a:pt x="17" y="507"/>
                    <a:pt x="17" y="507"/>
                  </a:cubicBezTo>
                  <a:lnTo>
                    <a:pt x="17" y="507"/>
                  </a:lnTo>
                  <a:cubicBezTo>
                    <a:pt x="1" y="703"/>
                    <a:pt x="83" y="884"/>
                    <a:pt x="230" y="1015"/>
                  </a:cubicBezTo>
                  <a:cubicBezTo>
                    <a:pt x="355" y="1098"/>
                    <a:pt x="492" y="1141"/>
                    <a:pt x="635" y="1141"/>
                  </a:cubicBezTo>
                  <a:cubicBezTo>
                    <a:pt x="718" y="1141"/>
                    <a:pt x="802" y="1127"/>
                    <a:pt x="886" y="1097"/>
                  </a:cubicBezTo>
                  <a:cubicBezTo>
                    <a:pt x="1099" y="1031"/>
                    <a:pt x="1263" y="867"/>
                    <a:pt x="1361" y="671"/>
                  </a:cubicBezTo>
                  <a:cubicBezTo>
                    <a:pt x="1460" y="425"/>
                    <a:pt x="1345" y="146"/>
                    <a:pt x="1115" y="31"/>
                  </a:cubicBezTo>
                  <a:cubicBezTo>
                    <a:pt x="1070" y="10"/>
                    <a:pt x="1022" y="0"/>
                    <a:pt x="9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2"/>
            <p:cNvSpPr/>
            <p:nvPr/>
          </p:nvSpPr>
          <p:spPr>
            <a:xfrm>
              <a:off x="2233350" y="4076475"/>
              <a:ext cx="69275" cy="268950"/>
            </a:xfrm>
            <a:custGeom>
              <a:rect b="b" l="l" r="r" t="t"/>
              <a:pathLst>
                <a:path extrusionOk="0" h="10758" w="2771">
                  <a:moveTo>
                    <a:pt x="1450" y="1"/>
                  </a:moveTo>
                  <a:cubicBezTo>
                    <a:pt x="1118" y="1"/>
                    <a:pt x="776" y="124"/>
                    <a:pt x="509" y="415"/>
                  </a:cubicBezTo>
                  <a:cubicBezTo>
                    <a:pt x="164" y="857"/>
                    <a:pt x="0" y="1415"/>
                    <a:pt x="33" y="1972"/>
                  </a:cubicBezTo>
                  <a:cubicBezTo>
                    <a:pt x="66" y="2496"/>
                    <a:pt x="164" y="3021"/>
                    <a:pt x="361" y="3513"/>
                  </a:cubicBezTo>
                  <a:cubicBezTo>
                    <a:pt x="1197" y="5562"/>
                    <a:pt x="2082" y="7512"/>
                    <a:pt x="1525" y="8955"/>
                  </a:cubicBezTo>
                  <a:cubicBezTo>
                    <a:pt x="1263" y="9709"/>
                    <a:pt x="754" y="10348"/>
                    <a:pt x="82" y="10758"/>
                  </a:cubicBezTo>
                  <a:cubicBezTo>
                    <a:pt x="787" y="10364"/>
                    <a:pt x="1328" y="9741"/>
                    <a:pt x="1607" y="8987"/>
                  </a:cubicBezTo>
                  <a:cubicBezTo>
                    <a:pt x="2213" y="7512"/>
                    <a:pt x="1344" y="5463"/>
                    <a:pt x="509" y="3447"/>
                  </a:cubicBezTo>
                  <a:cubicBezTo>
                    <a:pt x="328" y="2972"/>
                    <a:pt x="230" y="2464"/>
                    <a:pt x="197" y="1956"/>
                  </a:cubicBezTo>
                  <a:cubicBezTo>
                    <a:pt x="164" y="1447"/>
                    <a:pt x="312" y="939"/>
                    <a:pt x="607" y="513"/>
                  </a:cubicBezTo>
                  <a:cubicBezTo>
                    <a:pt x="846" y="243"/>
                    <a:pt x="1164" y="127"/>
                    <a:pt x="1474" y="127"/>
                  </a:cubicBezTo>
                  <a:cubicBezTo>
                    <a:pt x="1993" y="127"/>
                    <a:pt x="2492" y="451"/>
                    <a:pt x="2574" y="923"/>
                  </a:cubicBezTo>
                  <a:cubicBezTo>
                    <a:pt x="2682" y="1447"/>
                    <a:pt x="2267" y="1928"/>
                    <a:pt x="1753" y="1928"/>
                  </a:cubicBezTo>
                  <a:cubicBezTo>
                    <a:pt x="1721" y="1928"/>
                    <a:pt x="1689" y="1927"/>
                    <a:pt x="1656" y="1923"/>
                  </a:cubicBezTo>
                  <a:lnTo>
                    <a:pt x="1640" y="1923"/>
                  </a:lnTo>
                  <a:cubicBezTo>
                    <a:pt x="1623" y="1923"/>
                    <a:pt x="1607" y="1923"/>
                    <a:pt x="1590" y="1906"/>
                  </a:cubicBezTo>
                  <a:cubicBezTo>
                    <a:pt x="1508" y="1890"/>
                    <a:pt x="1443" y="1841"/>
                    <a:pt x="1410" y="1775"/>
                  </a:cubicBezTo>
                  <a:cubicBezTo>
                    <a:pt x="1410" y="1775"/>
                    <a:pt x="1377" y="1710"/>
                    <a:pt x="1410" y="1660"/>
                  </a:cubicBezTo>
                  <a:cubicBezTo>
                    <a:pt x="1443" y="1628"/>
                    <a:pt x="1803" y="1660"/>
                    <a:pt x="1820" y="1333"/>
                  </a:cubicBezTo>
                  <a:cubicBezTo>
                    <a:pt x="1830" y="1081"/>
                    <a:pt x="1626" y="917"/>
                    <a:pt x="1418" y="917"/>
                  </a:cubicBezTo>
                  <a:cubicBezTo>
                    <a:pt x="1300" y="917"/>
                    <a:pt x="1181" y="969"/>
                    <a:pt x="1099" y="1087"/>
                  </a:cubicBezTo>
                  <a:cubicBezTo>
                    <a:pt x="902" y="1349"/>
                    <a:pt x="1164" y="1939"/>
                    <a:pt x="1689" y="1972"/>
                  </a:cubicBezTo>
                  <a:lnTo>
                    <a:pt x="1853" y="1972"/>
                  </a:lnTo>
                  <a:cubicBezTo>
                    <a:pt x="2377" y="1939"/>
                    <a:pt x="2771" y="1431"/>
                    <a:pt x="2656" y="906"/>
                  </a:cubicBezTo>
                  <a:cubicBezTo>
                    <a:pt x="2593" y="384"/>
                    <a:pt x="2037" y="1"/>
                    <a:pt x="14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2"/>
            <p:cNvSpPr/>
            <p:nvPr/>
          </p:nvSpPr>
          <p:spPr>
            <a:xfrm>
              <a:off x="2253825" y="3830425"/>
              <a:ext cx="60900" cy="136775"/>
            </a:xfrm>
            <a:custGeom>
              <a:rect b="b" l="l" r="r" t="t"/>
              <a:pathLst>
                <a:path extrusionOk="0" h="5471" w="2436">
                  <a:moveTo>
                    <a:pt x="1430" y="0"/>
                  </a:moveTo>
                  <a:cubicBezTo>
                    <a:pt x="1399" y="0"/>
                    <a:pt x="1371" y="5"/>
                    <a:pt x="1345" y="12"/>
                  </a:cubicBezTo>
                  <a:cubicBezTo>
                    <a:pt x="1034" y="127"/>
                    <a:pt x="952" y="389"/>
                    <a:pt x="1116" y="750"/>
                  </a:cubicBezTo>
                  <a:cubicBezTo>
                    <a:pt x="1279" y="1110"/>
                    <a:pt x="1788" y="1160"/>
                    <a:pt x="1656" y="2815"/>
                  </a:cubicBezTo>
                  <a:cubicBezTo>
                    <a:pt x="1525" y="4471"/>
                    <a:pt x="1" y="5471"/>
                    <a:pt x="1" y="5471"/>
                  </a:cubicBezTo>
                  <a:cubicBezTo>
                    <a:pt x="263" y="5421"/>
                    <a:pt x="1820" y="4471"/>
                    <a:pt x="2148" y="2438"/>
                  </a:cubicBezTo>
                  <a:cubicBezTo>
                    <a:pt x="2435" y="565"/>
                    <a:pt x="1789" y="0"/>
                    <a:pt x="14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2"/>
            <p:cNvSpPr/>
            <p:nvPr/>
          </p:nvSpPr>
          <p:spPr>
            <a:xfrm>
              <a:off x="2209575" y="3793525"/>
              <a:ext cx="131575" cy="177375"/>
            </a:xfrm>
            <a:custGeom>
              <a:rect b="b" l="l" r="r" t="t"/>
              <a:pathLst>
                <a:path extrusionOk="0" h="7095" w="5263">
                  <a:moveTo>
                    <a:pt x="1672" y="1"/>
                  </a:moveTo>
                  <a:cubicBezTo>
                    <a:pt x="1284" y="1"/>
                    <a:pt x="856" y="88"/>
                    <a:pt x="476" y="374"/>
                  </a:cubicBezTo>
                  <a:cubicBezTo>
                    <a:pt x="165" y="652"/>
                    <a:pt x="1" y="1062"/>
                    <a:pt x="33" y="1472"/>
                  </a:cubicBezTo>
                  <a:cubicBezTo>
                    <a:pt x="105" y="1988"/>
                    <a:pt x="641" y="2417"/>
                    <a:pt x="1258" y="2417"/>
                  </a:cubicBezTo>
                  <a:cubicBezTo>
                    <a:pt x="1346" y="2417"/>
                    <a:pt x="1435" y="2408"/>
                    <a:pt x="1525" y="2390"/>
                  </a:cubicBezTo>
                  <a:cubicBezTo>
                    <a:pt x="1623" y="2357"/>
                    <a:pt x="1722" y="2324"/>
                    <a:pt x="1820" y="2275"/>
                  </a:cubicBezTo>
                  <a:lnTo>
                    <a:pt x="1837" y="2275"/>
                  </a:lnTo>
                  <a:lnTo>
                    <a:pt x="1853" y="2259"/>
                  </a:lnTo>
                  <a:cubicBezTo>
                    <a:pt x="2148" y="2095"/>
                    <a:pt x="2312" y="1767"/>
                    <a:pt x="2263" y="1439"/>
                  </a:cubicBezTo>
                  <a:cubicBezTo>
                    <a:pt x="2213" y="1102"/>
                    <a:pt x="1925" y="879"/>
                    <a:pt x="1616" y="879"/>
                  </a:cubicBezTo>
                  <a:cubicBezTo>
                    <a:pt x="1520" y="879"/>
                    <a:pt x="1422" y="901"/>
                    <a:pt x="1328" y="947"/>
                  </a:cubicBezTo>
                  <a:cubicBezTo>
                    <a:pt x="951" y="1144"/>
                    <a:pt x="1066" y="1701"/>
                    <a:pt x="1476" y="1750"/>
                  </a:cubicBezTo>
                  <a:cubicBezTo>
                    <a:pt x="1507" y="1758"/>
                    <a:pt x="1537" y="1762"/>
                    <a:pt x="1566" y="1762"/>
                  </a:cubicBezTo>
                  <a:cubicBezTo>
                    <a:pt x="1788" y="1762"/>
                    <a:pt x="1964" y="1556"/>
                    <a:pt x="1935" y="1324"/>
                  </a:cubicBezTo>
                  <a:cubicBezTo>
                    <a:pt x="1928" y="1285"/>
                    <a:pt x="1955" y="1251"/>
                    <a:pt x="1991" y="1251"/>
                  </a:cubicBezTo>
                  <a:cubicBezTo>
                    <a:pt x="2046" y="1251"/>
                    <a:pt x="2122" y="1330"/>
                    <a:pt x="2132" y="1587"/>
                  </a:cubicBezTo>
                  <a:cubicBezTo>
                    <a:pt x="2148" y="1701"/>
                    <a:pt x="2132" y="1832"/>
                    <a:pt x="2066" y="1947"/>
                  </a:cubicBezTo>
                  <a:cubicBezTo>
                    <a:pt x="1933" y="2168"/>
                    <a:pt x="1682" y="2296"/>
                    <a:pt x="1430" y="2296"/>
                  </a:cubicBezTo>
                  <a:cubicBezTo>
                    <a:pt x="1402" y="2296"/>
                    <a:pt x="1373" y="2295"/>
                    <a:pt x="1345" y="2291"/>
                  </a:cubicBezTo>
                  <a:cubicBezTo>
                    <a:pt x="1334" y="2292"/>
                    <a:pt x="1323" y="2292"/>
                    <a:pt x="1313" y="2292"/>
                  </a:cubicBezTo>
                  <a:cubicBezTo>
                    <a:pt x="609" y="2292"/>
                    <a:pt x="142" y="1233"/>
                    <a:pt x="787" y="603"/>
                  </a:cubicBezTo>
                  <a:cubicBezTo>
                    <a:pt x="1051" y="310"/>
                    <a:pt x="1436" y="184"/>
                    <a:pt x="1852" y="184"/>
                  </a:cubicBezTo>
                  <a:cubicBezTo>
                    <a:pt x="2365" y="184"/>
                    <a:pt x="2926" y="377"/>
                    <a:pt x="3361" y="685"/>
                  </a:cubicBezTo>
                  <a:cubicBezTo>
                    <a:pt x="5066" y="1980"/>
                    <a:pt x="4820" y="4242"/>
                    <a:pt x="4328" y="5389"/>
                  </a:cubicBezTo>
                  <a:cubicBezTo>
                    <a:pt x="4051" y="6074"/>
                    <a:pt x="3595" y="6662"/>
                    <a:pt x="3009" y="7088"/>
                  </a:cubicBezTo>
                  <a:lnTo>
                    <a:pt x="3009" y="7088"/>
                  </a:lnTo>
                  <a:cubicBezTo>
                    <a:pt x="3099" y="7032"/>
                    <a:pt x="3846" y="6596"/>
                    <a:pt x="4410" y="5439"/>
                  </a:cubicBezTo>
                  <a:cubicBezTo>
                    <a:pt x="4951" y="4291"/>
                    <a:pt x="5262" y="1914"/>
                    <a:pt x="3459" y="538"/>
                  </a:cubicBezTo>
                  <a:cubicBezTo>
                    <a:pt x="3099" y="292"/>
                    <a:pt x="2689" y="128"/>
                    <a:pt x="2263" y="62"/>
                  </a:cubicBezTo>
                  <a:cubicBezTo>
                    <a:pt x="2088" y="27"/>
                    <a:pt x="1886" y="1"/>
                    <a:pt x="1672" y="1"/>
                  </a:cubicBezTo>
                  <a:close/>
                  <a:moveTo>
                    <a:pt x="3009" y="7088"/>
                  </a:moveTo>
                  <a:lnTo>
                    <a:pt x="3009" y="7088"/>
                  </a:lnTo>
                  <a:cubicBezTo>
                    <a:pt x="3002" y="7092"/>
                    <a:pt x="2999" y="7094"/>
                    <a:pt x="3000" y="7094"/>
                  </a:cubicBezTo>
                  <a:cubicBezTo>
                    <a:pt x="3003" y="7092"/>
                    <a:pt x="3006" y="7090"/>
                    <a:pt x="3009" y="708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2"/>
            <p:cNvSpPr/>
            <p:nvPr/>
          </p:nvSpPr>
          <p:spPr>
            <a:xfrm>
              <a:off x="2239500" y="3655325"/>
              <a:ext cx="130325" cy="205325"/>
            </a:xfrm>
            <a:custGeom>
              <a:rect b="b" l="l" r="r" t="t"/>
              <a:pathLst>
                <a:path extrusionOk="0" h="8213" w="5213">
                  <a:moveTo>
                    <a:pt x="1098" y="1"/>
                  </a:moveTo>
                  <a:cubicBezTo>
                    <a:pt x="0" y="2853"/>
                    <a:pt x="1279" y="4377"/>
                    <a:pt x="2541" y="5623"/>
                  </a:cubicBezTo>
                  <a:cubicBezTo>
                    <a:pt x="3803" y="6852"/>
                    <a:pt x="3754" y="8213"/>
                    <a:pt x="3754" y="8213"/>
                  </a:cubicBezTo>
                  <a:cubicBezTo>
                    <a:pt x="4672" y="7278"/>
                    <a:pt x="3606" y="5590"/>
                    <a:pt x="4475" y="4246"/>
                  </a:cubicBezTo>
                  <a:cubicBezTo>
                    <a:pt x="5213" y="3099"/>
                    <a:pt x="4262" y="2574"/>
                    <a:pt x="4262" y="2574"/>
                  </a:cubicBezTo>
                  <a:cubicBezTo>
                    <a:pt x="3852" y="3164"/>
                    <a:pt x="3377" y="3000"/>
                    <a:pt x="3016" y="3738"/>
                  </a:cubicBezTo>
                  <a:cubicBezTo>
                    <a:pt x="2639" y="4476"/>
                    <a:pt x="3262" y="5803"/>
                    <a:pt x="3262" y="5803"/>
                  </a:cubicBezTo>
                  <a:cubicBezTo>
                    <a:pt x="2066" y="4935"/>
                    <a:pt x="2311" y="4164"/>
                    <a:pt x="2656" y="3754"/>
                  </a:cubicBezTo>
                  <a:cubicBezTo>
                    <a:pt x="3000" y="3361"/>
                    <a:pt x="2525" y="3017"/>
                    <a:pt x="2541" y="2787"/>
                  </a:cubicBezTo>
                  <a:cubicBezTo>
                    <a:pt x="2541" y="2640"/>
                    <a:pt x="2590" y="2509"/>
                    <a:pt x="2639" y="2378"/>
                  </a:cubicBezTo>
                  <a:cubicBezTo>
                    <a:pt x="2639" y="2378"/>
                    <a:pt x="2565" y="2323"/>
                    <a:pt x="2424" y="2323"/>
                  </a:cubicBezTo>
                  <a:cubicBezTo>
                    <a:pt x="2309" y="2323"/>
                    <a:pt x="2150" y="2359"/>
                    <a:pt x="1951" y="2492"/>
                  </a:cubicBezTo>
                  <a:cubicBezTo>
                    <a:pt x="1230" y="2984"/>
                    <a:pt x="1525" y="4082"/>
                    <a:pt x="1525" y="4082"/>
                  </a:cubicBezTo>
                  <a:cubicBezTo>
                    <a:pt x="1000" y="3345"/>
                    <a:pt x="1180" y="2591"/>
                    <a:pt x="1771" y="2066"/>
                  </a:cubicBezTo>
                  <a:cubicBezTo>
                    <a:pt x="2361" y="1542"/>
                    <a:pt x="1803" y="1066"/>
                    <a:pt x="1410" y="853"/>
                  </a:cubicBezTo>
                  <a:cubicBezTo>
                    <a:pt x="1017" y="624"/>
                    <a:pt x="1098" y="1"/>
                    <a:pt x="109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2"/>
            <p:cNvSpPr/>
            <p:nvPr/>
          </p:nvSpPr>
          <p:spPr>
            <a:xfrm>
              <a:off x="2179675" y="3629925"/>
              <a:ext cx="75425" cy="113125"/>
            </a:xfrm>
            <a:custGeom>
              <a:rect b="b" l="l" r="r" t="t"/>
              <a:pathLst>
                <a:path extrusionOk="0" h="4525" w="3017">
                  <a:moveTo>
                    <a:pt x="443" y="1"/>
                  </a:moveTo>
                  <a:cubicBezTo>
                    <a:pt x="443" y="17"/>
                    <a:pt x="0" y="2017"/>
                    <a:pt x="3016" y="4525"/>
                  </a:cubicBezTo>
                  <a:cubicBezTo>
                    <a:pt x="3016" y="4525"/>
                    <a:pt x="2459" y="3852"/>
                    <a:pt x="2721" y="3098"/>
                  </a:cubicBezTo>
                  <a:cubicBezTo>
                    <a:pt x="2983" y="2344"/>
                    <a:pt x="2672" y="2066"/>
                    <a:pt x="2426" y="1820"/>
                  </a:cubicBezTo>
                  <a:cubicBezTo>
                    <a:pt x="2295" y="1656"/>
                    <a:pt x="2279" y="1427"/>
                    <a:pt x="2410" y="1263"/>
                  </a:cubicBezTo>
                  <a:cubicBezTo>
                    <a:pt x="2410" y="1263"/>
                    <a:pt x="2365" y="1253"/>
                    <a:pt x="2302" y="1253"/>
                  </a:cubicBezTo>
                  <a:cubicBezTo>
                    <a:pt x="2136" y="1253"/>
                    <a:pt x="1847" y="1321"/>
                    <a:pt x="1918" y="1820"/>
                  </a:cubicBezTo>
                  <a:cubicBezTo>
                    <a:pt x="2033" y="2508"/>
                    <a:pt x="2065" y="2623"/>
                    <a:pt x="1852" y="2640"/>
                  </a:cubicBezTo>
                  <a:cubicBezTo>
                    <a:pt x="1847" y="2640"/>
                    <a:pt x="1842" y="2640"/>
                    <a:pt x="1837" y="2640"/>
                  </a:cubicBezTo>
                  <a:cubicBezTo>
                    <a:pt x="1626" y="2640"/>
                    <a:pt x="1690" y="2307"/>
                    <a:pt x="1754" y="2115"/>
                  </a:cubicBezTo>
                  <a:cubicBezTo>
                    <a:pt x="1803" y="1935"/>
                    <a:pt x="2049" y="1099"/>
                    <a:pt x="1393" y="820"/>
                  </a:cubicBezTo>
                  <a:cubicBezTo>
                    <a:pt x="754" y="541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2"/>
            <p:cNvSpPr/>
            <p:nvPr/>
          </p:nvSpPr>
          <p:spPr>
            <a:xfrm>
              <a:off x="2315725" y="3844650"/>
              <a:ext cx="89750" cy="106575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492"/>
                    <a:pt x="1065" y="1181"/>
                    <a:pt x="967" y="2476"/>
                  </a:cubicBezTo>
                  <a:cubicBezTo>
                    <a:pt x="852" y="3754"/>
                    <a:pt x="0" y="4262"/>
                    <a:pt x="0" y="4262"/>
                  </a:cubicBezTo>
                  <a:cubicBezTo>
                    <a:pt x="3590" y="2426"/>
                    <a:pt x="2295" y="755"/>
                    <a:pt x="1951" y="509"/>
                  </a:cubicBezTo>
                  <a:cubicBezTo>
                    <a:pt x="1606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2"/>
            <p:cNvSpPr/>
            <p:nvPr/>
          </p:nvSpPr>
          <p:spPr>
            <a:xfrm>
              <a:off x="2317750" y="3910450"/>
              <a:ext cx="197150" cy="145050"/>
            </a:xfrm>
            <a:custGeom>
              <a:rect b="b" l="l" r="r" t="t"/>
              <a:pathLst>
                <a:path extrusionOk="0" h="5802" w="7886">
                  <a:moveTo>
                    <a:pt x="3221" y="1"/>
                  </a:moveTo>
                  <a:cubicBezTo>
                    <a:pt x="2841" y="1"/>
                    <a:pt x="2425" y="335"/>
                    <a:pt x="2017" y="958"/>
                  </a:cubicBezTo>
                  <a:cubicBezTo>
                    <a:pt x="1476" y="1794"/>
                    <a:pt x="1" y="1925"/>
                    <a:pt x="1" y="1925"/>
                  </a:cubicBezTo>
                  <a:cubicBezTo>
                    <a:pt x="2394" y="1974"/>
                    <a:pt x="3033" y="2597"/>
                    <a:pt x="3673" y="3351"/>
                  </a:cubicBezTo>
                  <a:cubicBezTo>
                    <a:pt x="4312" y="4105"/>
                    <a:pt x="4492" y="5335"/>
                    <a:pt x="6000" y="5712"/>
                  </a:cubicBezTo>
                  <a:cubicBezTo>
                    <a:pt x="6256" y="5775"/>
                    <a:pt x="6479" y="5801"/>
                    <a:pt x="6673" y="5801"/>
                  </a:cubicBezTo>
                  <a:cubicBezTo>
                    <a:pt x="7635" y="5801"/>
                    <a:pt x="7885" y="5154"/>
                    <a:pt x="7885" y="5154"/>
                  </a:cubicBezTo>
                  <a:lnTo>
                    <a:pt x="7885" y="5154"/>
                  </a:lnTo>
                  <a:cubicBezTo>
                    <a:pt x="7799" y="5212"/>
                    <a:pt x="7719" y="5241"/>
                    <a:pt x="7648" y="5241"/>
                  </a:cubicBezTo>
                  <a:cubicBezTo>
                    <a:pt x="7396" y="5241"/>
                    <a:pt x="7250" y="4876"/>
                    <a:pt x="7262" y="4122"/>
                  </a:cubicBezTo>
                  <a:cubicBezTo>
                    <a:pt x="7295" y="3155"/>
                    <a:pt x="6410" y="2876"/>
                    <a:pt x="5295" y="2712"/>
                  </a:cubicBezTo>
                  <a:cubicBezTo>
                    <a:pt x="4181" y="2532"/>
                    <a:pt x="3246" y="2466"/>
                    <a:pt x="3132" y="2089"/>
                  </a:cubicBezTo>
                  <a:cubicBezTo>
                    <a:pt x="3017" y="1729"/>
                    <a:pt x="3509" y="1581"/>
                    <a:pt x="4197" y="1384"/>
                  </a:cubicBezTo>
                  <a:cubicBezTo>
                    <a:pt x="4869" y="1171"/>
                    <a:pt x="4574" y="549"/>
                    <a:pt x="4574" y="548"/>
                  </a:cubicBezTo>
                  <a:lnTo>
                    <a:pt x="4574" y="548"/>
                  </a:lnTo>
                  <a:cubicBezTo>
                    <a:pt x="4522" y="589"/>
                    <a:pt x="4470" y="607"/>
                    <a:pt x="4414" y="607"/>
                  </a:cubicBezTo>
                  <a:cubicBezTo>
                    <a:pt x="4222" y="607"/>
                    <a:pt x="3992" y="393"/>
                    <a:pt x="3623" y="139"/>
                  </a:cubicBezTo>
                  <a:cubicBezTo>
                    <a:pt x="3496" y="46"/>
                    <a:pt x="3361" y="1"/>
                    <a:pt x="32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2"/>
            <p:cNvSpPr/>
            <p:nvPr/>
          </p:nvSpPr>
          <p:spPr>
            <a:xfrm>
              <a:off x="2222275" y="3970350"/>
              <a:ext cx="192625" cy="157075"/>
            </a:xfrm>
            <a:custGeom>
              <a:rect b="b" l="l" r="r" t="t"/>
              <a:pathLst>
                <a:path extrusionOk="0" h="6283" w="7705">
                  <a:moveTo>
                    <a:pt x="4289" y="0"/>
                  </a:moveTo>
                  <a:cubicBezTo>
                    <a:pt x="2692" y="0"/>
                    <a:pt x="1354" y="1104"/>
                    <a:pt x="673" y="2513"/>
                  </a:cubicBezTo>
                  <a:cubicBezTo>
                    <a:pt x="148" y="3611"/>
                    <a:pt x="1" y="4856"/>
                    <a:pt x="230" y="6053"/>
                  </a:cubicBezTo>
                  <a:lnTo>
                    <a:pt x="230" y="6069"/>
                  </a:lnTo>
                  <a:lnTo>
                    <a:pt x="263" y="6217"/>
                  </a:lnTo>
                  <a:lnTo>
                    <a:pt x="279" y="6282"/>
                  </a:lnTo>
                  <a:lnTo>
                    <a:pt x="279" y="6217"/>
                  </a:lnTo>
                  <a:cubicBezTo>
                    <a:pt x="263" y="6069"/>
                    <a:pt x="247" y="5922"/>
                    <a:pt x="230" y="5774"/>
                  </a:cubicBezTo>
                  <a:cubicBezTo>
                    <a:pt x="247" y="4906"/>
                    <a:pt x="427" y="4037"/>
                    <a:pt x="755" y="3234"/>
                  </a:cubicBezTo>
                  <a:cubicBezTo>
                    <a:pt x="1148" y="2234"/>
                    <a:pt x="1886" y="1398"/>
                    <a:pt x="2820" y="873"/>
                  </a:cubicBezTo>
                  <a:cubicBezTo>
                    <a:pt x="3366" y="552"/>
                    <a:pt x="4082" y="303"/>
                    <a:pt x="4790" y="303"/>
                  </a:cubicBezTo>
                  <a:cubicBezTo>
                    <a:pt x="5381" y="303"/>
                    <a:pt x="5966" y="476"/>
                    <a:pt x="6443" y="923"/>
                  </a:cubicBezTo>
                  <a:cubicBezTo>
                    <a:pt x="7492" y="1840"/>
                    <a:pt x="7164" y="3775"/>
                    <a:pt x="5951" y="4053"/>
                  </a:cubicBezTo>
                  <a:cubicBezTo>
                    <a:pt x="5813" y="4094"/>
                    <a:pt x="5671" y="4113"/>
                    <a:pt x="5530" y="4113"/>
                  </a:cubicBezTo>
                  <a:cubicBezTo>
                    <a:pt x="5099" y="4113"/>
                    <a:pt x="4681" y="3932"/>
                    <a:pt x="4459" y="3611"/>
                  </a:cubicBezTo>
                  <a:cubicBezTo>
                    <a:pt x="4164" y="3201"/>
                    <a:pt x="4148" y="2660"/>
                    <a:pt x="4426" y="2250"/>
                  </a:cubicBezTo>
                  <a:cubicBezTo>
                    <a:pt x="4616" y="1972"/>
                    <a:pt x="4919" y="1814"/>
                    <a:pt x="5233" y="1814"/>
                  </a:cubicBezTo>
                  <a:cubicBezTo>
                    <a:pt x="5381" y="1814"/>
                    <a:pt x="5531" y="1849"/>
                    <a:pt x="5672" y="1922"/>
                  </a:cubicBezTo>
                  <a:cubicBezTo>
                    <a:pt x="5853" y="2004"/>
                    <a:pt x="5967" y="2185"/>
                    <a:pt x="5967" y="2381"/>
                  </a:cubicBezTo>
                  <a:cubicBezTo>
                    <a:pt x="5967" y="2381"/>
                    <a:pt x="5967" y="2514"/>
                    <a:pt x="5884" y="2514"/>
                  </a:cubicBezTo>
                  <a:cubicBezTo>
                    <a:pt x="5879" y="2514"/>
                    <a:pt x="5874" y="2513"/>
                    <a:pt x="5869" y="2513"/>
                  </a:cubicBezTo>
                  <a:cubicBezTo>
                    <a:pt x="5771" y="2513"/>
                    <a:pt x="5803" y="2349"/>
                    <a:pt x="5541" y="2283"/>
                  </a:cubicBezTo>
                  <a:cubicBezTo>
                    <a:pt x="5512" y="2276"/>
                    <a:pt x="5482" y="2273"/>
                    <a:pt x="5454" y="2273"/>
                  </a:cubicBezTo>
                  <a:cubicBezTo>
                    <a:pt x="5197" y="2273"/>
                    <a:pt x="4990" y="2526"/>
                    <a:pt x="5049" y="2791"/>
                  </a:cubicBezTo>
                  <a:cubicBezTo>
                    <a:pt x="5091" y="2957"/>
                    <a:pt x="5329" y="3084"/>
                    <a:pt x="5569" y="3084"/>
                  </a:cubicBezTo>
                  <a:cubicBezTo>
                    <a:pt x="5709" y="3084"/>
                    <a:pt x="5849" y="3041"/>
                    <a:pt x="5951" y="2939"/>
                  </a:cubicBezTo>
                  <a:cubicBezTo>
                    <a:pt x="6016" y="2873"/>
                    <a:pt x="6066" y="2791"/>
                    <a:pt x="6098" y="2693"/>
                  </a:cubicBezTo>
                  <a:cubicBezTo>
                    <a:pt x="6197" y="2381"/>
                    <a:pt x="6066" y="2037"/>
                    <a:pt x="5771" y="1873"/>
                  </a:cubicBezTo>
                  <a:cubicBezTo>
                    <a:pt x="5603" y="1775"/>
                    <a:pt x="5419" y="1728"/>
                    <a:pt x="5237" y="1728"/>
                  </a:cubicBezTo>
                  <a:cubicBezTo>
                    <a:pt x="4902" y="1728"/>
                    <a:pt x="4573" y="1887"/>
                    <a:pt x="4361" y="2185"/>
                  </a:cubicBezTo>
                  <a:cubicBezTo>
                    <a:pt x="4049" y="2627"/>
                    <a:pt x="4049" y="3217"/>
                    <a:pt x="4361" y="3660"/>
                  </a:cubicBezTo>
                  <a:cubicBezTo>
                    <a:pt x="4666" y="4028"/>
                    <a:pt x="5118" y="4239"/>
                    <a:pt x="5589" y="4239"/>
                  </a:cubicBezTo>
                  <a:cubicBezTo>
                    <a:pt x="5725" y="4239"/>
                    <a:pt x="5864" y="4221"/>
                    <a:pt x="6000" y="4184"/>
                  </a:cubicBezTo>
                  <a:cubicBezTo>
                    <a:pt x="7344" y="3857"/>
                    <a:pt x="7705" y="1775"/>
                    <a:pt x="6557" y="775"/>
                  </a:cubicBezTo>
                  <a:cubicBezTo>
                    <a:pt x="6410" y="644"/>
                    <a:pt x="6246" y="546"/>
                    <a:pt x="6082" y="464"/>
                  </a:cubicBezTo>
                  <a:cubicBezTo>
                    <a:pt x="5590" y="169"/>
                    <a:pt x="5033" y="5"/>
                    <a:pt x="4459" y="5"/>
                  </a:cubicBezTo>
                  <a:cubicBezTo>
                    <a:pt x="4402" y="2"/>
                    <a:pt x="4345" y="0"/>
                    <a:pt x="42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2"/>
            <p:cNvSpPr/>
            <p:nvPr/>
          </p:nvSpPr>
          <p:spPr>
            <a:xfrm>
              <a:off x="2232125" y="4017725"/>
              <a:ext cx="76000" cy="81825"/>
            </a:xfrm>
            <a:custGeom>
              <a:rect b="b" l="l" r="r" t="t"/>
              <a:pathLst>
                <a:path extrusionOk="0" h="3273" w="3040">
                  <a:moveTo>
                    <a:pt x="2314" y="1"/>
                  </a:moveTo>
                  <a:cubicBezTo>
                    <a:pt x="2120" y="1"/>
                    <a:pt x="1874" y="69"/>
                    <a:pt x="1590" y="241"/>
                  </a:cubicBezTo>
                  <a:cubicBezTo>
                    <a:pt x="328" y="1011"/>
                    <a:pt x="0" y="3273"/>
                    <a:pt x="0" y="3273"/>
                  </a:cubicBezTo>
                  <a:cubicBezTo>
                    <a:pt x="0" y="3273"/>
                    <a:pt x="689" y="1175"/>
                    <a:pt x="1951" y="962"/>
                  </a:cubicBezTo>
                  <a:cubicBezTo>
                    <a:pt x="3040" y="784"/>
                    <a:pt x="2974" y="1"/>
                    <a:pt x="23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2"/>
            <p:cNvSpPr/>
            <p:nvPr/>
          </p:nvSpPr>
          <p:spPr>
            <a:xfrm>
              <a:off x="2330050" y="4011425"/>
              <a:ext cx="130350" cy="112975"/>
            </a:xfrm>
            <a:custGeom>
              <a:rect b="b" l="l" r="r" t="t"/>
              <a:pathLst>
                <a:path extrusionOk="0" h="4519" w="5214">
                  <a:moveTo>
                    <a:pt x="3050" y="1"/>
                  </a:moveTo>
                  <a:lnTo>
                    <a:pt x="3050" y="1"/>
                  </a:lnTo>
                  <a:cubicBezTo>
                    <a:pt x="3050" y="1"/>
                    <a:pt x="3361" y="706"/>
                    <a:pt x="3017" y="1771"/>
                  </a:cubicBezTo>
                  <a:cubicBezTo>
                    <a:pt x="2689" y="2853"/>
                    <a:pt x="1837" y="3066"/>
                    <a:pt x="1214" y="3131"/>
                  </a:cubicBezTo>
                  <a:cubicBezTo>
                    <a:pt x="574" y="3197"/>
                    <a:pt x="148" y="3476"/>
                    <a:pt x="1" y="4344"/>
                  </a:cubicBezTo>
                  <a:cubicBezTo>
                    <a:pt x="149" y="4246"/>
                    <a:pt x="321" y="4195"/>
                    <a:pt x="491" y="4195"/>
                  </a:cubicBezTo>
                  <a:cubicBezTo>
                    <a:pt x="604" y="4195"/>
                    <a:pt x="716" y="4217"/>
                    <a:pt x="820" y="4262"/>
                  </a:cubicBezTo>
                  <a:cubicBezTo>
                    <a:pt x="1065" y="4380"/>
                    <a:pt x="1460" y="4518"/>
                    <a:pt x="1856" y="4518"/>
                  </a:cubicBezTo>
                  <a:cubicBezTo>
                    <a:pt x="2176" y="4518"/>
                    <a:pt x="2496" y="4428"/>
                    <a:pt x="2738" y="4164"/>
                  </a:cubicBezTo>
                  <a:cubicBezTo>
                    <a:pt x="3099" y="3771"/>
                    <a:pt x="3246" y="3213"/>
                    <a:pt x="3148" y="2673"/>
                  </a:cubicBezTo>
                  <a:cubicBezTo>
                    <a:pt x="3132" y="2382"/>
                    <a:pt x="3068" y="1853"/>
                    <a:pt x="3348" y="1853"/>
                  </a:cubicBezTo>
                  <a:cubicBezTo>
                    <a:pt x="3352" y="1853"/>
                    <a:pt x="3357" y="1853"/>
                    <a:pt x="3361" y="1853"/>
                  </a:cubicBezTo>
                  <a:cubicBezTo>
                    <a:pt x="3361" y="1853"/>
                    <a:pt x="3364" y="1852"/>
                    <a:pt x="3370" y="1852"/>
                  </a:cubicBezTo>
                  <a:cubicBezTo>
                    <a:pt x="3413" y="1852"/>
                    <a:pt x="3588" y="1878"/>
                    <a:pt x="3574" y="2296"/>
                  </a:cubicBezTo>
                  <a:cubicBezTo>
                    <a:pt x="3574" y="2754"/>
                    <a:pt x="3541" y="3050"/>
                    <a:pt x="4164" y="3230"/>
                  </a:cubicBezTo>
                  <a:cubicBezTo>
                    <a:pt x="4508" y="3328"/>
                    <a:pt x="4820" y="3492"/>
                    <a:pt x="5082" y="3722"/>
                  </a:cubicBezTo>
                  <a:cubicBezTo>
                    <a:pt x="4984" y="3508"/>
                    <a:pt x="4951" y="3263"/>
                    <a:pt x="5016" y="3033"/>
                  </a:cubicBezTo>
                  <a:cubicBezTo>
                    <a:pt x="5131" y="2705"/>
                    <a:pt x="5213" y="2099"/>
                    <a:pt x="4656" y="1705"/>
                  </a:cubicBezTo>
                  <a:cubicBezTo>
                    <a:pt x="4099" y="1312"/>
                    <a:pt x="3541" y="1066"/>
                    <a:pt x="3410" y="673"/>
                  </a:cubicBezTo>
                  <a:cubicBezTo>
                    <a:pt x="3328" y="443"/>
                    <a:pt x="3197" y="214"/>
                    <a:pt x="30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2"/>
            <p:cNvSpPr/>
            <p:nvPr/>
          </p:nvSpPr>
          <p:spPr>
            <a:xfrm>
              <a:off x="2408325" y="4087250"/>
              <a:ext cx="31575" cy="50000"/>
            </a:xfrm>
            <a:custGeom>
              <a:rect b="b" l="l" r="r" t="t"/>
              <a:pathLst>
                <a:path extrusionOk="0" h="2000" w="1263">
                  <a:moveTo>
                    <a:pt x="312" y="0"/>
                  </a:moveTo>
                  <a:cubicBezTo>
                    <a:pt x="328" y="197"/>
                    <a:pt x="312" y="394"/>
                    <a:pt x="263" y="574"/>
                  </a:cubicBezTo>
                  <a:cubicBezTo>
                    <a:pt x="181" y="836"/>
                    <a:pt x="0" y="1246"/>
                    <a:pt x="443" y="1541"/>
                  </a:cubicBezTo>
                  <a:cubicBezTo>
                    <a:pt x="459" y="1541"/>
                    <a:pt x="476" y="1557"/>
                    <a:pt x="492" y="1557"/>
                  </a:cubicBezTo>
                  <a:cubicBezTo>
                    <a:pt x="1000" y="1852"/>
                    <a:pt x="1017" y="2000"/>
                    <a:pt x="1017" y="2000"/>
                  </a:cubicBezTo>
                  <a:cubicBezTo>
                    <a:pt x="1017" y="2000"/>
                    <a:pt x="1050" y="1770"/>
                    <a:pt x="1099" y="1541"/>
                  </a:cubicBezTo>
                  <a:cubicBezTo>
                    <a:pt x="1115" y="1459"/>
                    <a:pt x="1131" y="1377"/>
                    <a:pt x="1148" y="1295"/>
                  </a:cubicBezTo>
                  <a:cubicBezTo>
                    <a:pt x="1263" y="934"/>
                    <a:pt x="1099" y="541"/>
                    <a:pt x="771" y="361"/>
                  </a:cubicBezTo>
                  <a:cubicBezTo>
                    <a:pt x="329" y="99"/>
                    <a:pt x="312" y="0"/>
                    <a:pt x="31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2"/>
            <p:cNvSpPr/>
            <p:nvPr/>
          </p:nvSpPr>
          <p:spPr>
            <a:xfrm>
              <a:off x="2409150" y="3871850"/>
              <a:ext cx="172950" cy="122025"/>
            </a:xfrm>
            <a:custGeom>
              <a:rect b="b" l="l" r="r" t="t"/>
              <a:pathLst>
                <a:path extrusionOk="0" h="4881" w="6918">
                  <a:moveTo>
                    <a:pt x="1957" y="0"/>
                  </a:moveTo>
                  <a:cubicBezTo>
                    <a:pt x="1070" y="0"/>
                    <a:pt x="600" y="822"/>
                    <a:pt x="705" y="1371"/>
                  </a:cubicBezTo>
                  <a:cubicBezTo>
                    <a:pt x="839" y="1984"/>
                    <a:pt x="1450" y="2011"/>
                    <a:pt x="1558" y="2011"/>
                  </a:cubicBezTo>
                  <a:cubicBezTo>
                    <a:pt x="1568" y="2011"/>
                    <a:pt x="1574" y="2010"/>
                    <a:pt x="1574" y="2010"/>
                  </a:cubicBezTo>
                  <a:cubicBezTo>
                    <a:pt x="1312" y="1896"/>
                    <a:pt x="1197" y="1584"/>
                    <a:pt x="1328" y="1338"/>
                  </a:cubicBezTo>
                  <a:cubicBezTo>
                    <a:pt x="1367" y="1266"/>
                    <a:pt x="1412" y="1239"/>
                    <a:pt x="1462" y="1239"/>
                  </a:cubicBezTo>
                  <a:cubicBezTo>
                    <a:pt x="1558" y="1239"/>
                    <a:pt x="1674" y="1339"/>
                    <a:pt x="1803" y="1404"/>
                  </a:cubicBezTo>
                  <a:cubicBezTo>
                    <a:pt x="1843" y="1427"/>
                    <a:pt x="1881" y="1438"/>
                    <a:pt x="1917" y="1438"/>
                  </a:cubicBezTo>
                  <a:cubicBezTo>
                    <a:pt x="2057" y="1438"/>
                    <a:pt x="2161" y="1279"/>
                    <a:pt x="2213" y="1109"/>
                  </a:cubicBezTo>
                  <a:cubicBezTo>
                    <a:pt x="2253" y="968"/>
                    <a:pt x="2356" y="827"/>
                    <a:pt x="2543" y="827"/>
                  </a:cubicBezTo>
                  <a:cubicBezTo>
                    <a:pt x="2660" y="827"/>
                    <a:pt x="2811" y="882"/>
                    <a:pt x="3000" y="1027"/>
                  </a:cubicBezTo>
                  <a:cubicBezTo>
                    <a:pt x="3475" y="1404"/>
                    <a:pt x="3180" y="2142"/>
                    <a:pt x="3180" y="2142"/>
                  </a:cubicBezTo>
                  <a:cubicBezTo>
                    <a:pt x="3180" y="2142"/>
                    <a:pt x="3180" y="1535"/>
                    <a:pt x="2754" y="1470"/>
                  </a:cubicBezTo>
                  <a:cubicBezTo>
                    <a:pt x="2710" y="1457"/>
                    <a:pt x="2666" y="1451"/>
                    <a:pt x="2623" y="1451"/>
                  </a:cubicBezTo>
                  <a:cubicBezTo>
                    <a:pt x="2441" y="1451"/>
                    <a:pt x="2276" y="1556"/>
                    <a:pt x="2197" y="1715"/>
                  </a:cubicBezTo>
                  <a:cubicBezTo>
                    <a:pt x="2459" y="1715"/>
                    <a:pt x="2475" y="2092"/>
                    <a:pt x="2328" y="2306"/>
                  </a:cubicBezTo>
                  <a:cubicBezTo>
                    <a:pt x="2180" y="2502"/>
                    <a:pt x="2229" y="2650"/>
                    <a:pt x="2377" y="2732"/>
                  </a:cubicBezTo>
                  <a:cubicBezTo>
                    <a:pt x="2508" y="2814"/>
                    <a:pt x="2721" y="2814"/>
                    <a:pt x="2541" y="3191"/>
                  </a:cubicBezTo>
                  <a:cubicBezTo>
                    <a:pt x="2377" y="3568"/>
                    <a:pt x="1656" y="3584"/>
                    <a:pt x="1656" y="3584"/>
                  </a:cubicBezTo>
                  <a:cubicBezTo>
                    <a:pt x="1803" y="3371"/>
                    <a:pt x="1771" y="3076"/>
                    <a:pt x="1574" y="2912"/>
                  </a:cubicBezTo>
                  <a:cubicBezTo>
                    <a:pt x="1574" y="3076"/>
                    <a:pt x="1459" y="3223"/>
                    <a:pt x="1295" y="3273"/>
                  </a:cubicBezTo>
                  <a:cubicBezTo>
                    <a:pt x="1017" y="3371"/>
                    <a:pt x="1017" y="3273"/>
                    <a:pt x="754" y="3502"/>
                  </a:cubicBezTo>
                  <a:cubicBezTo>
                    <a:pt x="623" y="3617"/>
                    <a:pt x="435" y="3646"/>
                    <a:pt x="279" y="3646"/>
                  </a:cubicBezTo>
                  <a:cubicBezTo>
                    <a:pt x="123" y="3646"/>
                    <a:pt x="0" y="3617"/>
                    <a:pt x="0" y="3617"/>
                  </a:cubicBezTo>
                  <a:lnTo>
                    <a:pt x="0" y="3617"/>
                  </a:lnTo>
                  <a:cubicBezTo>
                    <a:pt x="181" y="3715"/>
                    <a:pt x="377" y="3781"/>
                    <a:pt x="590" y="3797"/>
                  </a:cubicBezTo>
                  <a:cubicBezTo>
                    <a:pt x="1033" y="3830"/>
                    <a:pt x="1459" y="3895"/>
                    <a:pt x="1902" y="3994"/>
                  </a:cubicBezTo>
                  <a:cubicBezTo>
                    <a:pt x="3082" y="4354"/>
                    <a:pt x="3787" y="4846"/>
                    <a:pt x="4688" y="4879"/>
                  </a:cubicBezTo>
                  <a:cubicBezTo>
                    <a:pt x="4721" y="4880"/>
                    <a:pt x="4754" y="4881"/>
                    <a:pt x="4786" y="4881"/>
                  </a:cubicBezTo>
                  <a:cubicBezTo>
                    <a:pt x="5210" y="4881"/>
                    <a:pt x="5619" y="4782"/>
                    <a:pt x="5999" y="4584"/>
                  </a:cubicBezTo>
                  <a:cubicBezTo>
                    <a:pt x="6786" y="4125"/>
                    <a:pt x="6917" y="2945"/>
                    <a:pt x="6458" y="2355"/>
                  </a:cubicBezTo>
                  <a:cubicBezTo>
                    <a:pt x="6236" y="2016"/>
                    <a:pt x="5876" y="1861"/>
                    <a:pt x="5536" y="1861"/>
                  </a:cubicBezTo>
                  <a:cubicBezTo>
                    <a:pt x="5200" y="1861"/>
                    <a:pt x="4884" y="2012"/>
                    <a:pt x="4737" y="2289"/>
                  </a:cubicBezTo>
                  <a:cubicBezTo>
                    <a:pt x="4491" y="2617"/>
                    <a:pt x="4524" y="3092"/>
                    <a:pt x="4836" y="3371"/>
                  </a:cubicBezTo>
                  <a:lnTo>
                    <a:pt x="4836" y="3387"/>
                  </a:lnTo>
                  <a:cubicBezTo>
                    <a:pt x="4868" y="3404"/>
                    <a:pt x="4885" y="3420"/>
                    <a:pt x="4901" y="3437"/>
                  </a:cubicBezTo>
                  <a:cubicBezTo>
                    <a:pt x="4918" y="3437"/>
                    <a:pt x="4934" y="3453"/>
                    <a:pt x="4950" y="3453"/>
                  </a:cubicBezTo>
                  <a:cubicBezTo>
                    <a:pt x="5048" y="3512"/>
                    <a:pt x="5174" y="3543"/>
                    <a:pt x="5298" y="3543"/>
                  </a:cubicBezTo>
                  <a:cubicBezTo>
                    <a:pt x="5551" y="3543"/>
                    <a:pt x="5797" y="3416"/>
                    <a:pt x="5786" y="3141"/>
                  </a:cubicBezTo>
                  <a:cubicBezTo>
                    <a:pt x="5800" y="2945"/>
                    <a:pt x="5637" y="2860"/>
                    <a:pt x="5456" y="2860"/>
                  </a:cubicBezTo>
                  <a:cubicBezTo>
                    <a:pt x="5199" y="2860"/>
                    <a:pt x="4907" y="3030"/>
                    <a:pt x="5032" y="3289"/>
                  </a:cubicBezTo>
                  <a:cubicBezTo>
                    <a:pt x="5040" y="3312"/>
                    <a:pt x="5037" y="3335"/>
                    <a:pt x="5011" y="3335"/>
                  </a:cubicBezTo>
                  <a:cubicBezTo>
                    <a:pt x="4980" y="3335"/>
                    <a:pt x="4917" y="3304"/>
                    <a:pt x="4803" y="3207"/>
                  </a:cubicBezTo>
                  <a:cubicBezTo>
                    <a:pt x="4705" y="3109"/>
                    <a:pt x="4639" y="2961"/>
                    <a:pt x="4639" y="2797"/>
                  </a:cubicBezTo>
                  <a:cubicBezTo>
                    <a:pt x="4639" y="2617"/>
                    <a:pt x="4705" y="2453"/>
                    <a:pt x="4803" y="2322"/>
                  </a:cubicBezTo>
                  <a:cubicBezTo>
                    <a:pt x="4937" y="2085"/>
                    <a:pt x="5212" y="1959"/>
                    <a:pt x="5504" y="1959"/>
                  </a:cubicBezTo>
                  <a:cubicBezTo>
                    <a:pt x="5820" y="1959"/>
                    <a:pt x="6156" y="2106"/>
                    <a:pt x="6360" y="2420"/>
                  </a:cubicBezTo>
                  <a:cubicBezTo>
                    <a:pt x="6360" y="2420"/>
                    <a:pt x="6376" y="2437"/>
                    <a:pt x="6376" y="2437"/>
                  </a:cubicBezTo>
                  <a:cubicBezTo>
                    <a:pt x="6590" y="2863"/>
                    <a:pt x="6573" y="3355"/>
                    <a:pt x="6344" y="3764"/>
                  </a:cubicBezTo>
                  <a:cubicBezTo>
                    <a:pt x="6064" y="4256"/>
                    <a:pt x="5428" y="4603"/>
                    <a:pt x="4594" y="4603"/>
                  </a:cubicBezTo>
                  <a:cubicBezTo>
                    <a:pt x="4204" y="4603"/>
                    <a:pt x="3771" y="4527"/>
                    <a:pt x="3311" y="4354"/>
                  </a:cubicBezTo>
                  <a:cubicBezTo>
                    <a:pt x="3279" y="4338"/>
                    <a:pt x="3049" y="4256"/>
                    <a:pt x="2885" y="4191"/>
                  </a:cubicBezTo>
                  <a:cubicBezTo>
                    <a:pt x="2475" y="3977"/>
                    <a:pt x="2033" y="3830"/>
                    <a:pt x="1574" y="3748"/>
                  </a:cubicBezTo>
                  <a:cubicBezTo>
                    <a:pt x="1754" y="3732"/>
                    <a:pt x="1951" y="3699"/>
                    <a:pt x="2164" y="3666"/>
                  </a:cubicBezTo>
                  <a:cubicBezTo>
                    <a:pt x="3901" y="3322"/>
                    <a:pt x="4164" y="830"/>
                    <a:pt x="2705" y="175"/>
                  </a:cubicBezTo>
                  <a:cubicBezTo>
                    <a:pt x="2431" y="52"/>
                    <a:pt x="2180" y="0"/>
                    <a:pt x="195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2"/>
            <p:cNvSpPr/>
            <p:nvPr/>
          </p:nvSpPr>
          <p:spPr>
            <a:xfrm>
              <a:off x="2493550" y="3937250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3820" y="1"/>
                  </a:moveTo>
                  <a:cubicBezTo>
                    <a:pt x="3902" y="804"/>
                    <a:pt x="3558" y="1591"/>
                    <a:pt x="2902" y="2050"/>
                  </a:cubicBezTo>
                  <a:cubicBezTo>
                    <a:pt x="2495" y="2367"/>
                    <a:pt x="1998" y="2468"/>
                    <a:pt x="1531" y="2468"/>
                  </a:cubicBezTo>
                  <a:cubicBezTo>
                    <a:pt x="720" y="2468"/>
                    <a:pt x="1" y="2165"/>
                    <a:pt x="1" y="2165"/>
                  </a:cubicBezTo>
                  <a:lnTo>
                    <a:pt x="1" y="2165"/>
                  </a:lnTo>
                  <a:cubicBezTo>
                    <a:pt x="1345" y="2869"/>
                    <a:pt x="1837" y="2640"/>
                    <a:pt x="2214" y="3050"/>
                  </a:cubicBezTo>
                  <a:cubicBezTo>
                    <a:pt x="2389" y="3233"/>
                    <a:pt x="2565" y="3288"/>
                    <a:pt x="2724" y="3288"/>
                  </a:cubicBezTo>
                  <a:cubicBezTo>
                    <a:pt x="2907" y="3288"/>
                    <a:pt x="3067" y="3216"/>
                    <a:pt x="3181" y="3181"/>
                  </a:cubicBezTo>
                  <a:cubicBezTo>
                    <a:pt x="3204" y="3174"/>
                    <a:pt x="3229" y="3171"/>
                    <a:pt x="3254" y="3171"/>
                  </a:cubicBezTo>
                  <a:cubicBezTo>
                    <a:pt x="3352" y="3171"/>
                    <a:pt x="3456" y="3221"/>
                    <a:pt x="3509" y="3312"/>
                  </a:cubicBezTo>
                  <a:cubicBezTo>
                    <a:pt x="3525" y="3099"/>
                    <a:pt x="3476" y="2886"/>
                    <a:pt x="3361" y="2722"/>
                  </a:cubicBezTo>
                  <a:cubicBezTo>
                    <a:pt x="3181" y="2509"/>
                    <a:pt x="2787" y="2492"/>
                    <a:pt x="2722" y="2492"/>
                  </a:cubicBezTo>
                  <a:cubicBezTo>
                    <a:pt x="3279" y="2460"/>
                    <a:pt x="3787" y="2181"/>
                    <a:pt x="4099" y="1722"/>
                  </a:cubicBezTo>
                  <a:cubicBezTo>
                    <a:pt x="4656" y="935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2"/>
            <p:cNvSpPr/>
            <p:nvPr/>
          </p:nvSpPr>
          <p:spPr>
            <a:xfrm>
              <a:off x="2345225" y="3751925"/>
              <a:ext cx="111475" cy="157500"/>
            </a:xfrm>
            <a:custGeom>
              <a:rect b="b" l="l" r="r" t="t"/>
              <a:pathLst>
                <a:path extrusionOk="0" h="6300" w="4459">
                  <a:moveTo>
                    <a:pt x="1815" y="0"/>
                  </a:moveTo>
                  <a:cubicBezTo>
                    <a:pt x="1388" y="0"/>
                    <a:pt x="978" y="153"/>
                    <a:pt x="705" y="464"/>
                  </a:cubicBezTo>
                  <a:cubicBezTo>
                    <a:pt x="0" y="1103"/>
                    <a:pt x="443" y="2136"/>
                    <a:pt x="1033" y="2349"/>
                  </a:cubicBezTo>
                  <a:cubicBezTo>
                    <a:pt x="1156" y="2415"/>
                    <a:pt x="1291" y="2447"/>
                    <a:pt x="1426" y="2447"/>
                  </a:cubicBezTo>
                  <a:cubicBezTo>
                    <a:pt x="1561" y="2447"/>
                    <a:pt x="1697" y="2415"/>
                    <a:pt x="1820" y="2349"/>
                  </a:cubicBezTo>
                  <a:lnTo>
                    <a:pt x="1852" y="2333"/>
                  </a:lnTo>
                  <a:lnTo>
                    <a:pt x="1902" y="2300"/>
                  </a:lnTo>
                  <a:lnTo>
                    <a:pt x="1951" y="2267"/>
                  </a:lnTo>
                  <a:lnTo>
                    <a:pt x="2000" y="2218"/>
                  </a:lnTo>
                  <a:lnTo>
                    <a:pt x="2066" y="2152"/>
                  </a:lnTo>
                  <a:cubicBezTo>
                    <a:pt x="2229" y="1988"/>
                    <a:pt x="2311" y="1743"/>
                    <a:pt x="2279" y="1513"/>
                  </a:cubicBezTo>
                  <a:cubicBezTo>
                    <a:pt x="2246" y="1169"/>
                    <a:pt x="2038" y="1022"/>
                    <a:pt x="1843" y="1022"/>
                  </a:cubicBezTo>
                  <a:cubicBezTo>
                    <a:pt x="1740" y="1022"/>
                    <a:pt x="1641" y="1063"/>
                    <a:pt x="1574" y="1136"/>
                  </a:cubicBezTo>
                  <a:cubicBezTo>
                    <a:pt x="1410" y="1300"/>
                    <a:pt x="1443" y="1579"/>
                    <a:pt x="1639" y="1693"/>
                  </a:cubicBezTo>
                  <a:cubicBezTo>
                    <a:pt x="1720" y="1728"/>
                    <a:pt x="1793" y="1737"/>
                    <a:pt x="1855" y="1737"/>
                  </a:cubicBezTo>
                  <a:cubicBezTo>
                    <a:pt x="1936" y="1737"/>
                    <a:pt x="2001" y="1721"/>
                    <a:pt x="2045" y="1721"/>
                  </a:cubicBezTo>
                  <a:cubicBezTo>
                    <a:pt x="2097" y="1721"/>
                    <a:pt x="2121" y="1743"/>
                    <a:pt x="2115" y="1841"/>
                  </a:cubicBezTo>
                  <a:cubicBezTo>
                    <a:pt x="2098" y="2038"/>
                    <a:pt x="1967" y="2202"/>
                    <a:pt x="1803" y="2300"/>
                  </a:cubicBezTo>
                  <a:cubicBezTo>
                    <a:pt x="1689" y="2353"/>
                    <a:pt x="1571" y="2378"/>
                    <a:pt x="1455" y="2378"/>
                  </a:cubicBezTo>
                  <a:cubicBezTo>
                    <a:pt x="1321" y="2378"/>
                    <a:pt x="1189" y="2345"/>
                    <a:pt x="1066" y="2283"/>
                  </a:cubicBezTo>
                  <a:cubicBezTo>
                    <a:pt x="525" y="2054"/>
                    <a:pt x="164" y="1120"/>
                    <a:pt x="803" y="562"/>
                  </a:cubicBezTo>
                  <a:cubicBezTo>
                    <a:pt x="1049" y="317"/>
                    <a:pt x="1377" y="185"/>
                    <a:pt x="1738" y="185"/>
                  </a:cubicBezTo>
                  <a:cubicBezTo>
                    <a:pt x="2492" y="218"/>
                    <a:pt x="3311" y="759"/>
                    <a:pt x="3442" y="2234"/>
                  </a:cubicBezTo>
                  <a:cubicBezTo>
                    <a:pt x="3475" y="2775"/>
                    <a:pt x="3426" y="3333"/>
                    <a:pt x="3278" y="3873"/>
                  </a:cubicBezTo>
                  <a:cubicBezTo>
                    <a:pt x="3147" y="4316"/>
                    <a:pt x="2951" y="4759"/>
                    <a:pt x="2672" y="5152"/>
                  </a:cubicBezTo>
                  <a:cubicBezTo>
                    <a:pt x="2262" y="5644"/>
                    <a:pt x="1754" y="6037"/>
                    <a:pt x="1180" y="6299"/>
                  </a:cubicBezTo>
                  <a:cubicBezTo>
                    <a:pt x="1803" y="6053"/>
                    <a:pt x="2361" y="5644"/>
                    <a:pt x="2803" y="5119"/>
                  </a:cubicBezTo>
                  <a:cubicBezTo>
                    <a:pt x="3541" y="4267"/>
                    <a:pt x="4459" y="2251"/>
                    <a:pt x="3180" y="612"/>
                  </a:cubicBezTo>
                  <a:cubicBezTo>
                    <a:pt x="2828" y="206"/>
                    <a:pt x="2310" y="0"/>
                    <a:pt x="18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2"/>
            <p:cNvSpPr/>
            <p:nvPr/>
          </p:nvSpPr>
          <p:spPr>
            <a:xfrm>
              <a:off x="1647350" y="4053925"/>
              <a:ext cx="212300" cy="254625"/>
            </a:xfrm>
            <a:custGeom>
              <a:rect b="b" l="l" r="r" t="t"/>
              <a:pathLst>
                <a:path extrusionOk="0" h="10185" w="8492">
                  <a:moveTo>
                    <a:pt x="2211" y="1"/>
                  </a:moveTo>
                  <a:cubicBezTo>
                    <a:pt x="1306" y="1"/>
                    <a:pt x="475" y="461"/>
                    <a:pt x="247" y="1186"/>
                  </a:cubicBezTo>
                  <a:cubicBezTo>
                    <a:pt x="1" y="1776"/>
                    <a:pt x="197" y="2481"/>
                    <a:pt x="722" y="2874"/>
                  </a:cubicBezTo>
                  <a:cubicBezTo>
                    <a:pt x="738" y="2874"/>
                    <a:pt x="755" y="2890"/>
                    <a:pt x="788" y="2907"/>
                  </a:cubicBezTo>
                  <a:cubicBezTo>
                    <a:pt x="1015" y="3040"/>
                    <a:pt x="1273" y="3106"/>
                    <a:pt x="1531" y="3106"/>
                  </a:cubicBezTo>
                  <a:cubicBezTo>
                    <a:pt x="1813" y="3106"/>
                    <a:pt x="2097" y="3028"/>
                    <a:pt x="2345" y="2874"/>
                  </a:cubicBezTo>
                  <a:cubicBezTo>
                    <a:pt x="2492" y="2776"/>
                    <a:pt x="2623" y="2612"/>
                    <a:pt x="2673" y="2431"/>
                  </a:cubicBezTo>
                  <a:cubicBezTo>
                    <a:pt x="2817" y="2043"/>
                    <a:pt x="2505" y="1654"/>
                    <a:pt x="2116" y="1654"/>
                  </a:cubicBezTo>
                  <a:cubicBezTo>
                    <a:pt x="2063" y="1654"/>
                    <a:pt x="2007" y="1661"/>
                    <a:pt x="1951" y="1677"/>
                  </a:cubicBezTo>
                  <a:cubicBezTo>
                    <a:pt x="1640" y="1743"/>
                    <a:pt x="1443" y="2087"/>
                    <a:pt x="1574" y="2399"/>
                  </a:cubicBezTo>
                  <a:cubicBezTo>
                    <a:pt x="1645" y="2633"/>
                    <a:pt x="1899" y="2666"/>
                    <a:pt x="2038" y="2666"/>
                  </a:cubicBezTo>
                  <a:cubicBezTo>
                    <a:pt x="2094" y="2666"/>
                    <a:pt x="2132" y="2661"/>
                    <a:pt x="2132" y="2661"/>
                  </a:cubicBezTo>
                  <a:lnTo>
                    <a:pt x="2132" y="2661"/>
                  </a:lnTo>
                  <a:cubicBezTo>
                    <a:pt x="2099" y="2759"/>
                    <a:pt x="2033" y="2825"/>
                    <a:pt x="1951" y="2874"/>
                  </a:cubicBezTo>
                  <a:cubicBezTo>
                    <a:pt x="1828" y="2939"/>
                    <a:pt x="1697" y="2972"/>
                    <a:pt x="1566" y="2972"/>
                  </a:cubicBezTo>
                  <a:cubicBezTo>
                    <a:pt x="1435" y="2972"/>
                    <a:pt x="1304" y="2939"/>
                    <a:pt x="1181" y="2874"/>
                  </a:cubicBezTo>
                  <a:cubicBezTo>
                    <a:pt x="1099" y="2825"/>
                    <a:pt x="1033" y="2776"/>
                    <a:pt x="951" y="2710"/>
                  </a:cubicBezTo>
                  <a:cubicBezTo>
                    <a:pt x="525" y="2333"/>
                    <a:pt x="443" y="1087"/>
                    <a:pt x="1165" y="514"/>
                  </a:cubicBezTo>
                  <a:cubicBezTo>
                    <a:pt x="1489" y="278"/>
                    <a:pt x="1879" y="148"/>
                    <a:pt x="2276" y="148"/>
                  </a:cubicBezTo>
                  <a:cubicBezTo>
                    <a:pt x="2321" y="148"/>
                    <a:pt x="2366" y="150"/>
                    <a:pt x="2410" y="153"/>
                  </a:cubicBezTo>
                  <a:cubicBezTo>
                    <a:pt x="2541" y="169"/>
                    <a:pt x="2673" y="186"/>
                    <a:pt x="2804" y="219"/>
                  </a:cubicBezTo>
                  <a:cubicBezTo>
                    <a:pt x="3902" y="464"/>
                    <a:pt x="4607" y="1661"/>
                    <a:pt x="4836" y="2874"/>
                  </a:cubicBezTo>
                  <a:cubicBezTo>
                    <a:pt x="5082" y="4120"/>
                    <a:pt x="4836" y="5365"/>
                    <a:pt x="4902" y="6480"/>
                  </a:cubicBezTo>
                  <a:cubicBezTo>
                    <a:pt x="4853" y="7513"/>
                    <a:pt x="5246" y="8496"/>
                    <a:pt x="5984" y="9201"/>
                  </a:cubicBezTo>
                  <a:cubicBezTo>
                    <a:pt x="6688" y="9807"/>
                    <a:pt x="7574" y="10152"/>
                    <a:pt x="8491" y="10184"/>
                  </a:cubicBezTo>
                  <a:cubicBezTo>
                    <a:pt x="7590" y="10119"/>
                    <a:pt x="6721" y="9758"/>
                    <a:pt x="6049" y="9135"/>
                  </a:cubicBezTo>
                  <a:cubicBezTo>
                    <a:pt x="5344" y="8447"/>
                    <a:pt x="4984" y="7480"/>
                    <a:pt x="5049" y="6480"/>
                  </a:cubicBezTo>
                  <a:cubicBezTo>
                    <a:pt x="4984" y="5382"/>
                    <a:pt x="5246" y="4152"/>
                    <a:pt x="5000" y="2874"/>
                  </a:cubicBezTo>
                  <a:lnTo>
                    <a:pt x="5000" y="2841"/>
                  </a:lnTo>
                  <a:cubicBezTo>
                    <a:pt x="4787" y="1579"/>
                    <a:pt x="4017" y="333"/>
                    <a:pt x="2820" y="71"/>
                  </a:cubicBezTo>
                  <a:cubicBezTo>
                    <a:pt x="2617" y="23"/>
                    <a:pt x="2413" y="1"/>
                    <a:pt x="221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2"/>
            <p:cNvSpPr/>
            <p:nvPr/>
          </p:nvSpPr>
          <p:spPr>
            <a:xfrm>
              <a:off x="1695700" y="4089775"/>
              <a:ext cx="58225" cy="52575"/>
            </a:xfrm>
            <a:custGeom>
              <a:rect b="b" l="l" r="r" t="t"/>
              <a:pathLst>
                <a:path extrusionOk="0" h="2103" w="2329">
                  <a:moveTo>
                    <a:pt x="1800" y="1"/>
                  </a:moveTo>
                  <a:cubicBezTo>
                    <a:pt x="1326" y="1"/>
                    <a:pt x="1020" y="401"/>
                    <a:pt x="935" y="1096"/>
                  </a:cubicBezTo>
                  <a:cubicBezTo>
                    <a:pt x="919" y="1210"/>
                    <a:pt x="886" y="1325"/>
                    <a:pt x="821" y="1440"/>
                  </a:cubicBezTo>
                  <a:cubicBezTo>
                    <a:pt x="634" y="1750"/>
                    <a:pt x="260" y="1788"/>
                    <a:pt x="89" y="1788"/>
                  </a:cubicBezTo>
                  <a:cubicBezTo>
                    <a:pt x="35" y="1788"/>
                    <a:pt x="1" y="1784"/>
                    <a:pt x="1" y="1784"/>
                  </a:cubicBezTo>
                  <a:lnTo>
                    <a:pt x="1" y="1784"/>
                  </a:lnTo>
                  <a:cubicBezTo>
                    <a:pt x="131" y="1849"/>
                    <a:pt x="702" y="2102"/>
                    <a:pt x="1234" y="2102"/>
                  </a:cubicBezTo>
                  <a:cubicBezTo>
                    <a:pt x="1504" y="2102"/>
                    <a:pt x="1764" y="2037"/>
                    <a:pt x="1952" y="1850"/>
                  </a:cubicBezTo>
                  <a:cubicBezTo>
                    <a:pt x="2066" y="1735"/>
                    <a:pt x="2165" y="1587"/>
                    <a:pt x="2214" y="1440"/>
                  </a:cubicBezTo>
                  <a:cubicBezTo>
                    <a:pt x="2329" y="997"/>
                    <a:pt x="2083" y="555"/>
                    <a:pt x="1968" y="374"/>
                  </a:cubicBezTo>
                  <a:cubicBezTo>
                    <a:pt x="1870" y="260"/>
                    <a:pt x="1902" y="96"/>
                    <a:pt x="2033" y="30"/>
                  </a:cubicBezTo>
                  <a:cubicBezTo>
                    <a:pt x="1952" y="10"/>
                    <a:pt x="1874" y="1"/>
                    <a:pt x="18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2"/>
            <p:cNvSpPr/>
            <p:nvPr/>
          </p:nvSpPr>
          <p:spPr>
            <a:xfrm>
              <a:off x="1594500" y="4054775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2040" y="0"/>
                  </a:moveTo>
                  <a:cubicBezTo>
                    <a:pt x="332" y="0"/>
                    <a:pt x="295" y="1081"/>
                    <a:pt x="295" y="1365"/>
                  </a:cubicBezTo>
                  <a:cubicBezTo>
                    <a:pt x="295" y="1561"/>
                    <a:pt x="181" y="1725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5" y="1952"/>
                    <a:pt x="1840" y="1306"/>
                    <a:pt x="2033" y="791"/>
                  </a:cubicBezTo>
                  <a:cubicBezTo>
                    <a:pt x="2197" y="414"/>
                    <a:pt x="2557" y="135"/>
                    <a:pt x="2967" y="86"/>
                  </a:cubicBezTo>
                  <a:cubicBezTo>
                    <a:pt x="2613" y="26"/>
                    <a:pt x="2306" y="0"/>
                    <a:pt x="204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2"/>
            <p:cNvSpPr/>
            <p:nvPr/>
          </p:nvSpPr>
          <p:spPr>
            <a:xfrm>
              <a:off x="1565800" y="4054150"/>
              <a:ext cx="36500" cy="28500"/>
            </a:xfrm>
            <a:custGeom>
              <a:rect b="b" l="l" r="r" t="t"/>
              <a:pathLst>
                <a:path extrusionOk="0" h="1140" w="1460">
                  <a:moveTo>
                    <a:pt x="478" y="0"/>
                  </a:moveTo>
                  <a:cubicBezTo>
                    <a:pt x="434" y="0"/>
                    <a:pt x="388" y="9"/>
                    <a:pt x="345" y="29"/>
                  </a:cubicBezTo>
                  <a:cubicBezTo>
                    <a:pt x="99" y="144"/>
                    <a:pt x="1" y="423"/>
                    <a:pt x="99" y="669"/>
                  </a:cubicBezTo>
                  <a:cubicBezTo>
                    <a:pt x="198" y="865"/>
                    <a:pt x="362" y="1029"/>
                    <a:pt x="575" y="1095"/>
                  </a:cubicBezTo>
                  <a:cubicBezTo>
                    <a:pt x="659" y="1125"/>
                    <a:pt x="743" y="1139"/>
                    <a:pt x="825" y="1139"/>
                  </a:cubicBezTo>
                  <a:cubicBezTo>
                    <a:pt x="968" y="1139"/>
                    <a:pt x="1106" y="1096"/>
                    <a:pt x="1230" y="1013"/>
                  </a:cubicBezTo>
                  <a:cubicBezTo>
                    <a:pt x="1378" y="882"/>
                    <a:pt x="1460" y="701"/>
                    <a:pt x="1460" y="521"/>
                  </a:cubicBezTo>
                  <a:lnTo>
                    <a:pt x="1460" y="521"/>
                  </a:lnTo>
                  <a:cubicBezTo>
                    <a:pt x="1460" y="521"/>
                    <a:pt x="1152" y="902"/>
                    <a:pt x="786" y="902"/>
                  </a:cubicBezTo>
                  <a:cubicBezTo>
                    <a:pt x="765" y="902"/>
                    <a:pt x="744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90" y="84"/>
                    <a:pt x="437" y="72"/>
                    <a:pt x="482" y="72"/>
                  </a:cubicBezTo>
                  <a:cubicBezTo>
                    <a:pt x="603" y="72"/>
                    <a:pt x="710" y="160"/>
                    <a:pt x="722" y="292"/>
                  </a:cubicBezTo>
                  <a:cubicBezTo>
                    <a:pt x="744" y="399"/>
                    <a:pt x="660" y="464"/>
                    <a:pt x="608" y="464"/>
                  </a:cubicBezTo>
                  <a:cubicBezTo>
                    <a:pt x="581" y="464"/>
                    <a:pt x="563" y="446"/>
                    <a:pt x="575" y="406"/>
                  </a:cubicBezTo>
                  <a:cubicBezTo>
                    <a:pt x="587" y="332"/>
                    <a:pt x="553" y="268"/>
                    <a:pt x="480" y="268"/>
                  </a:cubicBezTo>
                  <a:cubicBezTo>
                    <a:pt x="456" y="268"/>
                    <a:pt x="427" y="275"/>
                    <a:pt x="394" y="292"/>
                  </a:cubicBezTo>
                  <a:cubicBezTo>
                    <a:pt x="280" y="357"/>
                    <a:pt x="394" y="537"/>
                    <a:pt x="394" y="537"/>
                  </a:cubicBezTo>
                  <a:cubicBezTo>
                    <a:pt x="446" y="575"/>
                    <a:pt x="504" y="593"/>
                    <a:pt x="559" y="593"/>
                  </a:cubicBezTo>
                  <a:cubicBezTo>
                    <a:pt x="696" y="593"/>
                    <a:pt x="820" y="487"/>
                    <a:pt x="820" y="324"/>
                  </a:cubicBezTo>
                  <a:cubicBezTo>
                    <a:pt x="820" y="141"/>
                    <a:pt x="654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2"/>
            <p:cNvSpPr/>
            <p:nvPr/>
          </p:nvSpPr>
          <p:spPr>
            <a:xfrm>
              <a:off x="2154675" y="4090100"/>
              <a:ext cx="30350" cy="84850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58" y="345"/>
                  </a:lnTo>
                  <a:cubicBezTo>
                    <a:pt x="525" y="607"/>
                    <a:pt x="443" y="870"/>
                    <a:pt x="295" y="1099"/>
                  </a:cubicBezTo>
                  <a:cubicBezTo>
                    <a:pt x="213" y="1197"/>
                    <a:pt x="148" y="1312"/>
                    <a:pt x="99" y="1427"/>
                  </a:cubicBezTo>
                  <a:cubicBezTo>
                    <a:pt x="0" y="1673"/>
                    <a:pt x="33" y="1968"/>
                    <a:pt x="230" y="2165"/>
                  </a:cubicBezTo>
                  <a:cubicBezTo>
                    <a:pt x="410" y="2427"/>
                    <a:pt x="525" y="2738"/>
                    <a:pt x="574" y="3050"/>
                  </a:cubicBezTo>
                  <a:cubicBezTo>
                    <a:pt x="590" y="3132"/>
                    <a:pt x="590" y="3394"/>
                    <a:pt x="607" y="3394"/>
                  </a:cubicBezTo>
                  <a:cubicBezTo>
                    <a:pt x="607" y="3394"/>
                    <a:pt x="623" y="3132"/>
                    <a:pt x="640" y="3050"/>
                  </a:cubicBezTo>
                  <a:cubicBezTo>
                    <a:pt x="672" y="2738"/>
                    <a:pt x="787" y="2427"/>
                    <a:pt x="984" y="2165"/>
                  </a:cubicBezTo>
                  <a:cubicBezTo>
                    <a:pt x="1164" y="1968"/>
                    <a:pt x="1213" y="1673"/>
                    <a:pt x="1098" y="1427"/>
                  </a:cubicBezTo>
                  <a:cubicBezTo>
                    <a:pt x="1049" y="1312"/>
                    <a:pt x="984" y="1197"/>
                    <a:pt x="918" y="1099"/>
                  </a:cubicBezTo>
                  <a:cubicBezTo>
                    <a:pt x="771" y="870"/>
                    <a:pt x="672" y="607"/>
                    <a:pt x="640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2"/>
            <p:cNvSpPr/>
            <p:nvPr/>
          </p:nvSpPr>
          <p:spPr>
            <a:xfrm>
              <a:off x="2024600" y="3830425"/>
              <a:ext cx="61250" cy="136775"/>
            </a:xfrm>
            <a:custGeom>
              <a:rect b="b" l="l" r="r" t="t"/>
              <a:pathLst>
                <a:path extrusionOk="0" h="5471" w="2450">
                  <a:moveTo>
                    <a:pt x="1007" y="0"/>
                  </a:moveTo>
                  <a:cubicBezTo>
                    <a:pt x="659" y="0"/>
                    <a:pt x="0" y="565"/>
                    <a:pt x="302" y="2438"/>
                  </a:cubicBezTo>
                  <a:cubicBezTo>
                    <a:pt x="614" y="4471"/>
                    <a:pt x="2187" y="5421"/>
                    <a:pt x="2449" y="5471"/>
                  </a:cubicBezTo>
                  <a:cubicBezTo>
                    <a:pt x="2449" y="5471"/>
                    <a:pt x="925" y="4487"/>
                    <a:pt x="794" y="2815"/>
                  </a:cubicBezTo>
                  <a:cubicBezTo>
                    <a:pt x="663" y="1143"/>
                    <a:pt x="1171" y="1110"/>
                    <a:pt x="1335" y="750"/>
                  </a:cubicBezTo>
                  <a:cubicBezTo>
                    <a:pt x="1482" y="389"/>
                    <a:pt x="1417" y="111"/>
                    <a:pt x="1089" y="12"/>
                  </a:cubicBezTo>
                  <a:cubicBezTo>
                    <a:pt x="1065" y="5"/>
                    <a:pt x="1037" y="0"/>
                    <a:pt x="10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2"/>
            <p:cNvSpPr/>
            <p:nvPr/>
          </p:nvSpPr>
          <p:spPr>
            <a:xfrm>
              <a:off x="1998125" y="3793125"/>
              <a:ext cx="131575" cy="177775"/>
            </a:xfrm>
            <a:custGeom>
              <a:rect b="b" l="l" r="r" t="t"/>
              <a:pathLst>
                <a:path extrusionOk="0" h="7111" w="5263">
                  <a:moveTo>
                    <a:pt x="3582" y="1"/>
                  </a:moveTo>
                  <a:cubicBezTo>
                    <a:pt x="3371" y="1"/>
                    <a:pt x="3173" y="27"/>
                    <a:pt x="3000" y="62"/>
                  </a:cubicBezTo>
                  <a:cubicBezTo>
                    <a:pt x="2574" y="127"/>
                    <a:pt x="2164" y="308"/>
                    <a:pt x="1804" y="554"/>
                  </a:cubicBezTo>
                  <a:cubicBezTo>
                    <a:pt x="1" y="1930"/>
                    <a:pt x="312" y="4291"/>
                    <a:pt x="853" y="5438"/>
                  </a:cubicBezTo>
                  <a:cubicBezTo>
                    <a:pt x="1417" y="6596"/>
                    <a:pt x="2165" y="7046"/>
                    <a:pt x="2254" y="7104"/>
                  </a:cubicBezTo>
                  <a:lnTo>
                    <a:pt x="2254" y="7104"/>
                  </a:lnTo>
                  <a:cubicBezTo>
                    <a:pt x="1668" y="6662"/>
                    <a:pt x="1212" y="6074"/>
                    <a:pt x="935" y="5405"/>
                  </a:cubicBezTo>
                  <a:cubicBezTo>
                    <a:pt x="443" y="4242"/>
                    <a:pt x="197" y="1980"/>
                    <a:pt x="1902" y="685"/>
                  </a:cubicBezTo>
                  <a:cubicBezTo>
                    <a:pt x="2337" y="376"/>
                    <a:pt x="2898" y="184"/>
                    <a:pt x="3411" y="184"/>
                  </a:cubicBezTo>
                  <a:cubicBezTo>
                    <a:pt x="3827" y="184"/>
                    <a:pt x="4212" y="310"/>
                    <a:pt x="4476" y="603"/>
                  </a:cubicBezTo>
                  <a:cubicBezTo>
                    <a:pt x="5121" y="1248"/>
                    <a:pt x="4654" y="2292"/>
                    <a:pt x="3951" y="2292"/>
                  </a:cubicBezTo>
                  <a:cubicBezTo>
                    <a:pt x="3940" y="2292"/>
                    <a:pt x="3929" y="2292"/>
                    <a:pt x="3918" y="2291"/>
                  </a:cubicBezTo>
                  <a:cubicBezTo>
                    <a:pt x="3882" y="2297"/>
                    <a:pt x="3846" y="2300"/>
                    <a:pt x="3810" y="2300"/>
                  </a:cubicBezTo>
                  <a:cubicBezTo>
                    <a:pt x="3566" y="2300"/>
                    <a:pt x="3326" y="2161"/>
                    <a:pt x="3197" y="1947"/>
                  </a:cubicBezTo>
                  <a:cubicBezTo>
                    <a:pt x="3131" y="1832"/>
                    <a:pt x="3115" y="1717"/>
                    <a:pt x="3131" y="1586"/>
                  </a:cubicBezTo>
                  <a:cubicBezTo>
                    <a:pt x="3151" y="1329"/>
                    <a:pt x="3231" y="1251"/>
                    <a:pt x="3283" y="1251"/>
                  </a:cubicBezTo>
                  <a:cubicBezTo>
                    <a:pt x="3318" y="1251"/>
                    <a:pt x="3341" y="1285"/>
                    <a:pt x="3328" y="1324"/>
                  </a:cubicBezTo>
                  <a:cubicBezTo>
                    <a:pt x="3299" y="1575"/>
                    <a:pt x="3483" y="1774"/>
                    <a:pt x="3712" y="1774"/>
                  </a:cubicBezTo>
                  <a:cubicBezTo>
                    <a:pt x="3736" y="1774"/>
                    <a:pt x="3762" y="1771"/>
                    <a:pt x="3787" y="1766"/>
                  </a:cubicBezTo>
                  <a:cubicBezTo>
                    <a:pt x="4197" y="1701"/>
                    <a:pt x="4312" y="1160"/>
                    <a:pt x="3951" y="963"/>
                  </a:cubicBezTo>
                  <a:cubicBezTo>
                    <a:pt x="3851" y="911"/>
                    <a:pt x="3749" y="888"/>
                    <a:pt x="3649" y="888"/>
                  </a:cubicBezTo>
                  <a:cubicBezTo>
                    <a:pt x="3341" y="888"/>
                    <a:pt x="3066" y="1116"/>
                    <a:pt x="3017" y="1439"/>
                  </a:cubicBezTo>
                  <a:cubicBezTo>
                    <a:pt x="2951" y="1783"/>
                    <a:pt x="3115" y="2111"/>
                    <a:pt x="3410" y="2258"/>
                  </a:cubicBezTo>
                  <a:lnTo>
                    <a:pt x="3427" y="2275"/>
                  </a:lnTo>
                  <a:lnTo>
                    <a:pt x="3443" y="2275"/>
                  </a:lnTo>
                  <a:cubicBezTo>
                    <a:pt x="3541" y="2324"/>
                    <a:pt x="3640" y="2373"/>
                    <a:pt x="3738" y="2389"/>
                  </a:cubicBezTo>
                  <a:cubicBezTo>
                    <a:pt x="3838" y="2412"/>
                    <a:pt x="3937" y="2422"/>
                    <a:pt x="4033" y="2422"/>
                  </a:cubicBezTo>
                  <a:cubicBezTo>
                    <a:pt x="4647" y="2422"/>
                    <a:pt x="5159" y="1996"/>
                    <a:pt x="5230" y="1471"/>
                  </a:cubicBezTo>
                  <a:cubicBezTo>
                    <a:pt x="5262" y="1062"/>
                    <a:pt x="5098" y="652"/>
                    <a:pt x="4787" y="390"/>
                  </a:cubicBezTo>
                  <a:cubicBezTo>
                    <a:pt x="4404" y="92"/>
                    <a:pt x="3972" y="1"/>
                    <a:pt x="3582" y="1"/>
                  </a:cubicBezTo>
                  <a:close/>
                  <a:moveTo>
                    <a:pt x="2254" y="7104"/>
                  </a:moveTo>
                  <a:cubicBezTo>
                    <a:pt x="2257" y="7106"/>
                    <a:pt x="2260" y="7108"/>
                    <a:pt x="2263" y="7110"/>
                  </a:cubicBezTo>
                  <a:cubicBezTo>
                    <a:pt x="2264" y="7110"/>
                    <a:pt x="2261" y="7108"/>
                    <a:pt x="2254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2"/>
            <p:cNvSpPr/>
            <p:nvPr/>
          </p:nvSpPr>
          <p:spPr>
            <a:xfrm>
              <a:off x="2078450" y="3746625"/>
              <a:ext cx="182375" cy="128375"/>
            </a:xfrm>
            <a:custGeom>
              <a:rect b="b" l="l" r="r" t="t"/>
              <a:pathLst>
                <a:path extrusionOk="0" h="5135" w="7295">
                  <a:moveTo>
                    <a:pt x="1752" y="0"/>
                  </a:moveTo>
                  <a:cubicBezTo>
                    <a:pt x="1358" y="0"/>
                    <a:pt x="964" y="171"/>
                    <a:pt x="689" y="496"/>
                  </a:cubicBezTo>
                  <a:cubicBezTo>
                    <a:pt x="604" y="638"/>
                    <a:pt x="459" y="709"/>
                    <a:pt x="310" y="709"/>
                  </a:cubicBezTo>
                  <a:cubicBezTo>
                    <a:pt x="201" y="709"/>
                    <a:pt x="91" y="670"/>
                    <a:pt x="0" y="594"/>
                  </a:cubicBezTo>
                  <a:lnTo>
                    <a:pt x="0" y="594"/>
                  </a:lnTo>
                  <a:cubicBezTo>
                    <a:pt x="33" y="955"/>
                    <a:pt x="50" y="1020"/>
                    <a:pt x="1754" y="1741"/>
                  </a:cubicBezTo>
                  <a:cubicBezTo>
                    <a:pt x="3066" y="2299"/>
                    <a:pt x="3508" y="4249"/>
                    <a:pt x="3656" y="5134"/>
                  </a:cubicBezTo>
                  <a:cubicBezTo>
                    <a:pt x="3787" y="4249"/>
                    <a:pt x="4229" y="2299"/>
                    <a:pt x="5541" y="1741"/>
                  </a:cubicBezTo>
                  <a:cubicBezTo>
                    <a:pt x="7245" y="1020"/>
                    <a:pt x="7278" y="955"/>
                    <a:pt x="7295" y="594"/>
                  </a:cubicBezTo>
                  <a:lnTo>
                    <a:pt x="7295" y="594"/>
                  </a:lnTo>
                  <a:cubicBezTo>
                    <a:pt x="7211" y="670"/>
                    <a:pt x="7105" y="709"/>
                    <a:pt x="6997" y="709"/>
                  </a:cubicBezTo>
                  <a:cubicBezTo>
                    <a:pt x="6850" y="709"/>
                    <a:pt x="6701" y="638"/>
                    <a:pt x="6606" y="496"/>
                  </a:cubicBezTo>
                  <a:cubicBezTo>
                    <a:pt x="6341" y="171"/>
                    <a:pt x="5951" y="0"/>
                    <a:pt x="5555" y="0"/>
                  </a:cubicBezTo>
                  <a:cubicBezTo>
                    <a:pt x="5290" y="0"/>
                    <a:pt x="5023" y="76"/>
                    <a:pt x="4787" y="233"/>
                  </a:cubicBezTo>
                  <a:cubicBezTo>
                    <a:pt x="4213" y="643"/>
                    <a:pt x="3836" y="1463"/>
                    <a:pt x="3656" y="2659"/>
                  </a:cubicBezTo>
                  <a:cubicBezTo>
                    <a:pt x="3459" y="1463"/>
                    <a:pt x="3082" y="643"/>
                    <a:pt x="2508" y="233"/>
                  </a:cubicBezTo>
                  <a:cubicBezTo>
                    <a:pt x="2279" y="76"/>
                    <a:pt x="2015" y="0"/>
                    <a:pt x="17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2"/>
            <p:cNvSpPr/>
            <p:nvPr/>
          </p:nvSpPr>
          <p:spPr>
            <a:xfrm>
              <a:off x="2136225" y="3675400"/>
              <a:ext cx="67225" cy="111075"/>
            </a:xfrm>
            <a:custGeom>
              <a:rect b="b" l="l" r="r" t="t"/>
              <a:pathLst>
                <a:path extrusionOk="0" h="4443" w="2689">
                  <a:moveTo>
                    <a:pt x="1361" y="1"/>
                  </a:moveTo>
                  <a:cubicBezTo>
                    <a:pt x="1263" y="148"/>
                    <a:pt x="1148" y="296"/>
                    <a:pt x="1017" y="427"/>
                  </a:cubicBezTo>
                  <a:cubicBezTo>
                    <a:pt x="574" y="853"/>
                    <a:pt x="1" y="1722"/>
                    <a:pt x="738" y="2902"/>
                  </a:cubicBezTo>
                  <a:cubicBezTo>
                    <a:pt x="1017" y="3378"/>
                    <a:pt x="1230" y="3886"/>
                    <a:pt x="1345" y="4443"/>
                  </a:cubicBezTo>
                  <a:cubicBezTo>
                    <a:pt x="1459" y="3886"/>
                    <a:pt x="1673" y="3378"/>
                    <a:pt x="1968" y="2902"/>
                  </a:cubicBezTo>
                  <a:cubicBezTo>
                    <a:pt x="2689" y="1722"/>
                    <a:pt x="2132" y="853"/>
                    <a:pt x="1673" y="427"/>
                  </a:cubicBezTo>
                  <a:cubicBezTo>
                    <a:pt x="1541" y="296"/>
                    <a:pt x="1443" y="148"/>
                    <a:pt x="13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2"/>
            <p:cNvSpPr/>
            <p:nvPr/>
          </p:nvSpPr>
          <p:spPr>
            <a:xfrm>
              <a:off x="2093200" y="3570500"/>
              <a:ext cx="152875" cy="168050"/>
            </a:xfrm>
            <a:custGeom>
              <a:rect b="b" l="l" r="r" t="t"/>
              <a:pathLst>
                <a:path extrusionOk="0" h="6722" w="6115">
                  <a:moveTo>
                    <a:pt x="4514" y="1"/>
                  </a:moveTo>
                  <a:cubicBezTo>
                    <a:pt x="4038" y="1"/>
                    <a:pt x="3552" y="225"/>
                    <a:pt x="3312" y="706"/>
                  </a:cubicBezTo>
                  <a:cubicBezTo>
                    <a:pt x="3197" y="886"/>
                    <a:pt x="3115" y="1083"/>
                    <a:pt x="3066" y="1296"/>
                  </a:cubicBezTo>
                  <a:cubicBezTo>
                    <a:pt x="3017" y="1083"/>
                    <a:pt x="2918" y="902"/>
                    <a:pt x="2803" y="722"/>
                  </a:cubicBezTo>
                  <a:cubicBezTo>
                    <a:pt x="2562" y="239"/>
                    <a:pt x="2071" y="14"/>
                    <a:pt x="1595" y="14"/>
                  </a:cubicBezTo>
                  <a:cubicBezTo>
                    <a:pt x="1199" y="14"/>
                    <a:pt x="814" y="170"/>
                    <a:pt x="591" y="460"/>
                  </a:cubicBezTo>
                  <a:cubicBezTo>
                    <a:pt x="1" y="1115"/>
                    <a:pt x="492" y="2082"/>
                    <a:pt x="1132" y="2115"/>
                  </a:cubicBezTo>
                  <a:cubicBezTo>
                    <a:pt x="1151" y="2116"/>
                    <a:pt x="1169" y="2117"/>
                    <a:pt x="1188" y="2117"/>
                  </a:cubicBezTo>
                  <a:cubicBezTo>
                    <a:pt x="1800" y="2117"/>
                    <a:pt x="2013" y="1598"/>
                    <a:pt x="1886" y="1296"/>
                  </a:cubicBezTo>
                  <a:cubicBezTo>
                    <a:pt x="1829" y="1127"/>
                    <a:pt x="1677" y="1007"/>
                    <a:pt x="1500" y="1007"/>
                  </a:cubicBezTo>
                  <a:cubicBezTo>
                    <a:pt x="1471" y="1007"/>
                    <a:pt x="1441" y="1010"/>
                    <a:pt x="1410" y="1017"/>
                  </a:cubicBezTo>
                  <a:cubicBezTo>
                    <a:pt x="1263" y="1033"/>
                    <a:pt x="1148" y="1181"/>
                    <a:pt x="1164" y="1328"/>
                  </a:cubicBezTo>
                  <a:cubicBezTo>
                    <a:pt x="1164" y="1484"/>
                    <a:pt x="1289" y="1581"/>
                    <a:pt x="1414" y="1581"/>
                  </a:cubicBezTo>
                  <a:cubicBezTo>
                    <a:pt x="1486" y="1581"/>
                    <a:pt x="1559" y="1548"/>
                    <a:pt x="1607" y="1476"/>
                  </a:cubicBezTo>
                  <a:cubicBezTo>
                    <a:pt x="1647" y="1414"/>
                    <a:pt x="1690" y="1388"/>
                    <a:pt x="1729" y="1388"/>
                  </a:cubicBezTo>
                  <a:cubicBezTo>
                    <a:pt x="1802" y="1388"/>
                    <a:pt x="1858" y="1478"/>
                    <a:pt x="1836" y="1574"/>
                  </a:cubicBezTo>
                  <a:cubicBezTo>
                    <a:pt x="1747" y="1805"/>
                    <a:pt x="1517" y="1955"/>
                    <a:pt x="1280" y="1955"/>
                  </a:cubicBezTo>
                  <a:cubicBezTo>
                    <a:pt x="1214" y="1955"/>
                    <a:pt x="1147" y="1944"/>
                    <a:pt x="1082" y="1919"/>
                  </a:cubicBezTo>
                  <a:cubicBezTo>
                    <a:pt x="673" y="1804"/>
                    <a:pt x="459" y="1066"/>
                    <a:pt x="1017" y="673"/>
                  </a:cubicBezTo>
                  <a:cubicBezTo>
                    <a:pt x="1143" y="580"/>
                    <a:pt x="1328" y="531"/>
                    <a:pt x="1534" y="531"/>
                  </a:cubicBezTo>
                  <a:cubicBezTo>
                    <a:pt x="2130" y="531"/>
                    <a:pt x="2906" y="944"/>
                    <a:pt x="2967" y="1919"/>
                  </a:cubicBezTo>
                  <a:cubicBezTo>
                    <a:pt x="2951" y="3099"/>
                    <a:pt x="2033" y="4131"/>
                    <a:pt x="1771" y="4902"/>
                  </a:cubicBezTo>
                  <a:cubicBezTo>
                    <a:pt x="1410" y="5984"/>
                    <a:pt x="1869" y="6672"/>
                    <a:pt x="1902" y="6721"/>
                  </a:cubicBezTo>
                  <a:cubicBezTo>
                    <a:pt x="1623" y="6164"/>
                    <a:pt x="1607" y="5508"/>
                    <a:pt x="1853" y="4935"/>
                  </a:cubicBezTo>
                  <a:cubicBezTo>
                    <a:pt x="2066" y="4410"/>
                    <a:pt x="2492" y="3853"/>
                    <a:pt x="2803" y="3164"/>
                  </a:cubicBezTo>
                  <a:cubicBezTo>
                    <a:pt x="2918" y="2935"/>
                    <a:pt x="3000" y="2689"/>
                    <a:pt x="3066" y="2459"/>
                  </a:cubicBezTo>
                  <a:cubicBezTo>
                    <a:pt x="3115" y="2689"/>
                    <a:pt x="3197" y="2935"/>
                    <a:pt x="3312" y="3164"/>
                  </a:cubicBezTo>
                  <a:cubicBezTo>
                    <a:pt x="3639" y="3853"/>
                    <a:pt x="4066" y="4410"/>
                    <a:pt x="4279" y="4935"/>
                  </a:cubicBezTo>
                  <a:cubicBezTo>
                    <a:pt x="4518" y="5493"/>
                    <a:pt x="4493" y="6129"/>
                    <a:pt x="4250" y="6677"/>
                  </a:cubicBezTo>
                  <a:lnTo>
                    <a:pt x="4250" y="6677"/>
                  </a:lnTo>
                  <a:cubicBezTo>
                    <a:pt x="4339" y="6500"/>
                    <a:pt x="4664" y="5862"/>
                    <a:pt x="4344" y="4902"/>
                  </a:cubicBezTo>
                  <a:cubicBezTo>
                    <a:pt x="4098" y="4131"/>
                    <a:pt x="3180" y="3082"/>
                    <a:pt x="3164" y="1919"/>
                  </a:cubicBezTo>
                  <a:cubicBezTo>
                    <a:pt x="3225" y="936"/>
                    <a:pt x="4005" y="524"/>
                    <a:pt x="4598" y="524"/>
                  </a:cubicBezTo>
                  <a:cubicBezTo>
                    <a:pt x="4797" y="524"/>
                    <a:pt x="4975" y="570"/>
                    <a:pt x="5098" y="656"/>
                  </a:cubicBezTo>
                  <a:cubicBezTo>
                    <a:pt x="5672" y="1066"/>
                    <a:pt x="5459" y="1787"/>
                    <a:pt x="5049" y="1919"/>
                  </a:cubicBezTo>
                  <a:cubicBezTo>
                    <a:pt x="4982" y="1943"/>
                    <a:pt x="4912" y="1955"/>
                    <a:pt x="4845" y="1955"/>
                  </a:cubicBezTo>
                  <a:cubicBezTo>
                    <a:pt x="4600" y="1955"/>
                    <a:pt x="4372" y="1802"/>
                    <a:pt x="4295" y="1558"/>
                  </a:cubicBezTo>
                  <a:cubicBezTo>
                    <a:pt x="4274" y="1462"/>
                    <a:pt x="4322" y="1379"/>
                    <a:pt x="4390" y="1379"/>
                  </a:cubicBezTo>
                  <a:cubicBezTo>
                    <a:pt x="4426" y="1379"/>
                    <a:pt x="4468" y="1403"/>
                    <a:pt x="4508" y="1460"/>
                  </a:cubicBezTo>
                  <a:cubicBezTo>
                    <a:pt x="4563" y="1538"/>
                    <a:pt x="4639" y="1572"/>
                    <a:pt x="4714" y="1572"/>
                  </a:cubicBezTo>
                  <a:cubicBezTo>
                    <a:pt x="4841" y="1572"/>
                    <a:pt x="4961" y="1473"/>
                    <a:pt x="4951" y="1328"/>
                  </a:cubicBezTo>
                  <a:cubicBezTo>
                    <a:pt x="4967" y="1165"/>
                    <a:pt x="4852" y="1033"/>
                    <a:pt x="4705" y="1017"/>
                  </a:cubicBezTo>
                  <a:cubicBezTo>
                    <a:pt x="4674" y="1009"/>
                    <a:pt x="4644" y="1006"/>
                    <a:pt x="4613" y="1006"/>
                  </a:cubicBezTo>
                  <a:cubicBezTo>
                    <a:pt x="4446" y="1006"/>
                    <a:pt x="4287" y="1116"/>
                    <a:pt x="4246" y="1296"/>
                  </a:cubicBezTo>
                  <a:cubicBezTo>
                    <a:pt x="4117" y="1586"/>
                    <a:pt x="4353" y="2116"/>
                    <a:pt x="4956" y="2116"/>
                  </a:cubicBezTo>
                  <a:cubicBezTo>
                    <a:pt x="4965" y="2116"/>
                    <a:pt x="4974" y="2115"/>
                    <a:pt x="4984" y="2115"/>
                  </a:cubicBezTo>
                  <a:cubicBezTo>
                    <a:pt x="5623" y="2082"/>
                    <a:pt x="6115" y="1115"/>
                    <a:pt x="5541" y="460"/>
                  </a:cubicBezTo>
                  <a:cubicBezTo>
                    <a:pt x="5308" y="160"/>
                    <a:pt x="4915" y="1"/>
                    <a:pt x="4514" y="1"/>
                  </a:cubicBezTo>
                  <a:close/>
                  <a:moveTo>
                    <a:pt x="4250" y="6677"/>
                  </a:moveTo>
                  <a:lnTo>
                    <a:pt x="4250" y="6677"/>
                  </a:lnTo>
                  <a:cubicBezTo>
                    <a:pt x="4239" y="6699"/>
                    <a:pt x="4231" y="6714"/>
                    <a:pt x="4230" y="6721"/>
                  </a:cubicBezTo>
                  <a:cubicBezTo>
                    <a:pt x="4236" y="6706"/>
                    <a:pt x="4243" y="6691"/>
                    <a:pt x="4250" y="667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2"/>
            <p:cNvSpPr/>
            <p:nvPr/>
          </p:nvSpPr>
          <p:spPr>
            <a:xfrm>
              <a:off x="1969850" y="3655325"/>
              <a:ext cx="129925" cy="205325"/>
            </a:xfrm>
            <a:custGeom>
              <a:rect b="b" l="l" r="r" t="t"/>
              <a:pathLst>
                <a:path extrusionOk="0" h="8213" w="5197">
                  <a:moveTo>
                    <a:pt x="4115" y="1"/>
                  </a:moveTo>
                  <a:cubicBezTo>
                    <a:pt x="4115" y="1"/>
                    <a:pt x="4180" y="624"/>
                    <a:pt x="3787" y="853"/>
                  </a:cubicBezTo>
                  <a:cubicBezTo>
                    <a:pt x="3394" y="1066"/>
                    <a:pt x="2836" y="1542"/>
                    <a:pt x="3427" y="2066"/>
                  </a:cubicBezTo>
                  <a:cubicBezTo>
                    <a:pt x="4033" y="2591"/>
                    <a:pt x="4197" y="3345"/>
                    <a:pt x="3672" y="4082"/>
                  </a:cubicBezTo>
                  <a:cubicBezTo>
                    <a:pt x="3672" y="4082"/>
                    <a:pt x="3984" y="2984"/>
                    <a:pt x="3246" y="2492"/>
                  </a:cubicBezTo>
                  <a:cubicBezTo>
                    <a:pt x="3047" y="2359"/>
                    <a:pt x="2888" y="2323"/>
                    <a:pt x="2773" y="2323"/>
                  </a:cubicBezTo>
                  <a:cubicBezTo>
                    <a:pt x="2632" y="2323"/>
                    <a:pt x="2558" y="2378"/>
                    <a:pt x="2558" y="2378"/>
                  </a:cubicBezTo>
                  <a:cubicBezTo>
                    <a:pt x="2623" y="2509"/>
                    <a:pt x="2656" y="2640"/>
                    <a:pt x="2673" y="2787"/>
                  </a:cubicBezTo>
                  <a:cubicBezTo>
                    <a:pt x="2689" y="3017"/>
                    <a:pt x="2197" y="3377"/>
                    <a:pt x="2541" y="3754"/>
                  </a:cubicBezTo>
                  <a:cubicBezTo>
                    <a:pt x="2902" y="4148"/>
                    <a:pt x="3131" y="4935"/>
                    <a:pt x="1935" y="5803"/>
                  </a:cubicBezTo>
                  <a:cubicBezTo>
                    <a:pt x="1935" y="5803"/>
                    <a:pt x="2541" y="4459"/>
                    <a:pt x="2181" y="3738"/>
                  </a:cubicBezTo>
                  <a:cubicBezTo>
                    <a:pt x="1820" y="3033"/>
                    <a:pt x="1361" y="3164"/>
                    <a:pt x="951" y="2574"/>
                  </a:cubicBezTo>
                  <a:cubicBezTo>
                    <a:pt x="951" y="2574"/>
                    <a:pt x="1" y="3099"/>
                    <a:pt x="738" y="4246"/>
                  </a:cubicBezTo>
                  <a:cubicBezTo>
                    <a:pt x="1607" y="5590"/>
                    <a:pt x="542" y="7295"/>
                    <a:pt x="1460" y="8213"/>
                  </a:cubicBezTo>
                  <a:cubicBezTo>
                    <a:pt x="1460" y="8213"/>
                    <a:pt x="1410" y="6852"/>
                    <a:pt x="2673" y="5623"/>
                  </a:cubicBezTo>
                  <a:cubicBezTo>
                    <a:pt x="3935" y="4394"/>
                    <a:pt x="5197" y="2869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2"/>
            <p:cNvSpPr/>
            <p:nvPr/>
          </p:nvSpPr>
          <p:spPr>
            <a:xfrm>
              <a:off x="2084175" y="3630325"/>
              <a:ext cx="75850" cy="112725"/>
            </a:xfrm>
            <a:custGeom>
              <a:rect b="b" l="l" r="r" t="t"/>
              <a:pathLst>
                <a:path extrusionOk="0" h="4509" w="3034">
                  <a:moveTo>
                    <a:pt x="2591" y="1"/>
                  </a:moveTo>
                  <a:cubicBezTo>
                    <a:pt x="2542" y="263"/>
                    <a:pt x="2279" y="525"/>
                    <a:pt x="1624" y="820"/>
                  </a:cubicBezTo>
                  <a:cubicBezTo>
                    <a:pt x="984" y="1099"/>
                    <a:pt x="1214" y="1935"/>
                    <a:pt x="1279" y="2115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75" y="1300"/>
                    <a:pt x="839" y="1242"/>
                    <a:pt x="683" y="1242"/>
                  </a:cubicBezTo>
                  <a:cubicBezTo>
                    <a:pt x="638" y="1242"/>
                    <a:pt x="607" y="1247"/>
                    <a:pt x="607" y="1247"/>
                  </a:cubicBezTo>
                  <a:cubicBezTo>
                    <a:pt x="739" y="1427"/>
                    <a:pt x="739" y="1656"/>
                    <a:pt x="607" y="1820"/>
                  </a:cubicBezTo>
                  <a:cubicBezTo>
                    <a:pt x="345" y="2066"/>
                    <a:pt x="50" y="2345"/>
                    <a:pt x="312" y="3099"/>
                  </a:cubicBezTo>
                  <a:cubicBezTo>
                    <a:pt x="575" y="3853"/>
                    <a:pt x="1" y="4509"/>
                    <a:pt x="1" y="4509"/>
                  </a:cubicBezTo>
                  <a:cubicBezTo>
                    <a:pt x="3033" y="2001"/>
                    <a:pt x="2591" y="1"/>
                    <a:pt x="25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2"/>
            <p:cNvSpPr/>
            <p:nvPr/>
          </p:nvSpPr>
          <p:spPr>
            <a:xfrm>
              <a:off x="1933800" y="3844250"/>
              <a:ext cx="89775" cy="106975"/>
            </a:xfrm>
            <a:custGeom>
              <a:rect b="b" l="l" r="r" t="t"/>
              <a:pathLst>
                <a:path extrusionOk="0" h="4279" w="3591">
                  <a:moveTo>
                    <a:pt x="1869" y="0"/>
                  </a:moveTo>
                  <a:cubicBezTo>
                    <a:pt x="1869" y="0"/>
                    <a:pt x="2000" y="279"/>
                    <a:pt x="1656" y="525"/>
                  </a:cubicBezTo>
                  <a:cubicBezTo>
                    <a:pt x="1312" y="771"/>
                    <a:pt x="0" y="2459"/>
                    <a:pt x="3590" y="4278"/>
                  </a:cubicBezTo>
                  <a:cubicBezTo>
                    <a:pt x="3590" y="4278"/>
                    <a:pt x="2738" y="3770"/>
                    <a:pt x="2639" y="2492"/>
                  </a:cubicBezTo>
                  <a:cubicBezTo>
                    <a:pt x="2541" y="1197"/>
                    <a:pt x="2820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2"/>
            <p:cNvSpPr/>
            <p:nvPr/>
          </p:nvSpPr>
          <p:spPr>
            <a:xfrm>
              <a:off x="1824375" y="3910225"/>
              <a:ext cx="197150" cy="144900"/>
            </a:xfrm>
            <a:custGeom>
              <a:rect b="b" l="l" r="r" t="t"/>
              <a:pathLst>
                <a:path extrusionOk="0" h="5796" w="7886">
                  <a:moveTo>
                    <a:pt x="1" y="5163"/>
                  </a:moveTo>
                  <a:lnTo>
                    <a:pt x="1" y="5163"/>
                  </a:lnTo>
                  <a:cubicBezTo>
                    <a:pt x="1" y="5164"/>
                    <a:pt x="1" y="5164"/>
                    <a:pt x="2" y="5164"/>
                  </a:cubicBezTo>
                  <a:lnTo>
                    <a:pt x="2" y="5164"/>
                  </a:lnTo>
                  <a:cubicBezTo>
                    <a:pt x="1" y="5164"/>
                    <a:pt x="1" y="5163"/>
                    <a:pt x="1" y="5163"/>
                  </a:cubicBezTo>
                  <a:close/>
                  <a:moveTo>
                    <a:pt x="4665" y="1"/>
                  </a:moveTo>
                  <a:cubicBezTo>
                    <a:pt x="4524" y="1"/>
                    <a:pt x="4389" y="44"/>
                    <a:pt x="4263" y="131"/>
                  </a:cubicBezTo>
                  <a:cubicBezTo>
                    <a:pt x="3900" y="394"/>
                    <a:pt x="3681" y="609"/>
                    <a:pt x="3488" y="609"/>
                  </a:cubicBezTo>
                  <a:cubicBezTo>
                    <a:pt x="3428" y="609"/>
                    <a:pt x="3370" y="588"/>
                    <a:pt x="3312" y="541"/>
                  </a:cubicBezTo>
                  <a:lnTo>
                    <a:pt x="3312" y="541"/>
                  </a:lnTo>
                  <a:cubicBezTo>
                    <a:pt x="3312" y="541"/>
                    <a:pt x="3017" y="1180"/>
                    <a:pt x="3689" y="1393"/>
                  </a:cubicBezTo>
                  <a:cubicBezTo>
                    <a:pt x="4377" y="1590"/>
                    <a:pt x="4853" y="1721"/>
                    <a:pt x="4754" y="2098"/>
                  </a:cubicBezTo>
                  <a:cubicBezTo>
                    <a:pt x="4656" y="2475"/>
                    <a:pt x="3705" y="2541"/>
                    <a:pt x="2591" y="2721"/>
                  </a:cubicBezTo>
                  <a:cubicBezTo>
                    <a:pt x="1476" y="2885"/>
                    <a:pt x="591" y="3164"/>
                    <a:pt x="624" y="4131"/>
                  </a:cubicBezTo>
                  <a:cubicBezTo>
                    <a:pt x="649" y="4885"/>
                    <a:pt x="505" y="5250"/>
                    <a:pt x="246" y="5250"/>
                  </a:cubicBezTo>
                  <a:cubicBezTo>
                    <a:pt x="174" y="5250"/>
                    <a:pt x="92" y="5221"/>
                    <a:pt x="2" y="5164"/>
                  </a:cubicBezTo>
                  <a:lnTo>
                    <a:pt x="2" y="5164"/>
                  </a:lnTo>
                  <a:cubicBezTo>
                    <a:pt x="24" y="5186"/>
                    <a:pt x="282" y="5795"/>
                    <a:pt x="1211" y="5795"/>
                  </a:cubicBezTo>
                  <a:cubicBezTo>
                    <a:pt x="1405" y="5795"/>
                    <a:pt x="1629" y="5769"/>
                    <a:pt x="1886" y="5704"/>
                  </a:cubicBezTo>
                  <a:cubicBezTo>
                    <a:pt x="3394" y="5327"/>
                    <a:pt x="3574" y="4114"/>
                    <a:pt x="4213" y="3360"/>
                  </a:cubicBezTo>
                  <a:cubicBezTo>
                    <a:pt x="4853" y="2606"/>
                    <a:pt x="5492" y="1983"/>
                    <a:pt x="7885" y="1934"/>
                  </a:cubicBezTo>
                  <a:cubicBezTo>
                    <a:pt x="7885" y="1934"/>
                    <a:pt x="6426" y="1803"/>
                    <a:pt x="5869" y="951"/>
                  </a:cubicBezTo>
                  <a:cubicBezTo>
                    <a:pt x="5472" y="326"/>
                    <a:pt x="5049" y="1"/>
                    <a:pt x="46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2"/>
            <p:cNvSpPr/>
            <p:nvPr/>
          </p:nvSpPr>
          <p:spPr>
            <a:xfrm>
              <a:off x="1924775" y="3969950"/>
              <a:ext cx="192225" cy="157075"/>
            </a:xfrm>
            <a:custGeom>
              <a:rect b="b" l="l" r="r" t="t"/>
              <a:pathLst>
                <a:path extrusionOk="0" h="6283" w="7689">
                  <a:moveTo>
                    <a:pt x="3400" y="0"/>
                  </a:moveTo>
                  <a:cubicBezTo>
                    <a:pt x="3344" y="0"/>
                    <a:pt x="3287" y="1"/>
                    <a:pt x="3230" y="4"/>
                  </a:cubicBezTo>
                  <a:cubicBezTo>
                    <a:pt x="2656" y="4"/>
                    <a:pt x="2099" y="168"/>
                    <a:pt x="1623" y="463"/>
                  </a:cubicBezTo>
                  <a:cubicBezTo>
                    <a:pt x="1443" y="545"/>
                    <a:pt x="1279" y="676"/>
                    <a:pt x="1148" y="807"/>
                  </a:cubicBezTo>
                  <a:cubicBezTo>
                    <a:pt x="1" y="1807"/>
                    <a:pt x="361" y="3873"/>
                    <a:pt x="1705" y="4200"/>
                  </a:cubicBezTo>
                  <a:cubicBezTo>
                    <a:pt x="1847" y="4239"/>
                    <a:pt x="1990" y="4257"/>
                    <a:pt x="2132" y="4257"/>
                  </a:cubicBezTo>
                  <a:cubicBezTo>
                    <a:pt x="2597" y="4257"/>
                    <a:pt x="3043" y="4057"/>
                    <a:pt x="3345" y="3692"/>
                  </a:cubicBezTo>
                  <a:cubicBezTo>
                    <a:pt x="3656" y="3233"/>
                    <a:pt x="3656" y="2643"/>
                    <a:pt x="3345" y="2201"/>
                  </a:cubicBezTo>
                  <a:cubicBezTo>
                    <a:pt x="3136" y="1908"/>
                    <a:pt x="2813" y="1755"/>
                    <a:pt x="2484" y="1755"/>
                  </a:cubicBezTo>
                  <a:cubicBezTo>
                    <a:pt x="2297" y="1755"/>
                    <a:pt x="2107" y="1805"/>
                    <a:pt x="1935" y="1906"/>
                  </a:cubicBezTo>
                  <a:cubicBezTo>
                    <a:pt x="1640" y="2070"/>
                    <a:pt x="1509" y="2414"/>
                    <a:pt x="1607" y="2725"/>
                  </a:cubicBezTo>
                  <a:cubicBezTo>
                    <a:pt x="1640" y="2824"/>
                    <a:pt x="1689" y="2906"/>
                    <a:pt x="1755" y="2971"/>
                  </a:cubicBezTo>
                  <a:cubicBezTo>
                    <a:pt x="1856" y="3072"/>
                    <a:pt x="1994" y="3115"/>
                    <a:pt x="2132" y="3115"/>
                  </a:cubicBezTo>
                  <a:cubicBezTo>
                    <a:pt x="2374" y="3115"/>
                    <a:pt x="2614" y="2984"/>
                    <a:pt x="2656" y="2807"/>
                  </a:cubicBezTo>
                  <a:cubicBezTo>
                    <a:pt x="2715" y="2543"/>
                    <a:pt x="2511" y="2305"/>
                    <a:pt x="2256" y="2305"/>
                  </a:cubicBezTo>
                  <a:cubicBezTo>
                    <a:pt x="2226" y="2305"/>
                    <a:pt x="2195" y="2309"/>
                    <a:pt x="2164" y="2315"/>
                  </a:cubicBezTo>
                  <a:cubicBezTo>
                    <a:pt x="1902" y="2381"/>
                    <a:pt x="1935" y="2512"/>
                    <a:pt x="1837" y="2529"/>
                  </a:cubicBezTo>
                  <a:cubicBezTo>
                    <a:pt x="1831" y="2529"/>
                    <a:pt x="1826" y="2530"/>
                    <a:pt x="1822" y="2530"/>
                  </a:cubicBezTo>
                  <a:cubicBezTo>
                    <a:pt x="1738" y="2530"/>
                    <a:pt x="1738" y="2397"/>
                    <a:pt x="1738" y="2397"/>
                  </a:cubicBezTo>
                  <a:cubicBezTo>
                    <a:pt x="1738" y="2201"/>
                    <a:pt x="1853" y="2020"/>
                    <a:pt x="2033" y="1938"/>
                  </a:cubicBezTo>
                  <a:cubicBezTo>
                    <a:pt x="2170" y="1865"/>
                    <a:pt x="2318" y="1830"/>
                    <a:pt x="2465" y="1830"/>
                  </a:cubicBezTo>
                  <a:cubicBezTo>
                    <a:pt x="2779" y="1830"/>
                    <a:pt x="3089" y="1988"/>
                    <a:pt x="3279" y="2266"/>
                  </a:cubicBezTo>
                  <a:cubicBezTo>
                    <a:pt x="3541" y="2676"/>
                    <a:pt x="3541" y="3217"/>
                    <a:pt x="3246" y="3627"/>
                  </a:cubicBezTo>
                  <a:cubicBezTo>
                    <a:pt x="3020" y="3941"/>
                    <a:pt x="2591" y="4120"/>
                    <a:pt x="2152" y="4120"/>
                  </a:cubicBezTo>
                  <a:cubicBezTo>
                    <a:pt x="2019" y="4120"/>
                    <a:pt x="1885" y="4104"/>
                    <a:pt x="1755" y="4069"/>
                  </a:cubicBezTo>
                  <a:cubicBezTo>
                    <a:pt x="542" y="3774"/>
                    <a:pt x="214" y="1856"/>
                    <a:pt x="1263" y="939"/>
                  </a:cubicBezTo>
                  <a:cubicBezTo>
                    <a:pt x="1742" y="490"/>
                    <a:pt x="2330" y="317"/>
                    <a:pt x="2923" y="317"/>
                  </a:cubicBezTo>
                  <a:cubicBezTo>
                    <a:pt x="3629" y="317"/>
                    <a:pt x="4342" y="561"/>
                    <a:pt x="4885" y="873"/>
                  </a:cubicBezTo>
                  <a:cubicBezTo>
                    <a:pt x="5820" y="1414"/>
                    <a:pt x="6557" y="2250"/>
                    <a:pt x="6951" y="3250"/>
                  </a:cubicBezTo>
                  <a:cubicBezTo>
                    <a:pt x="7278" y="4053"/>
                    <a:pt x="7442" y="4922"/>
                    <a:pt x="7459" y="5790"/>
                  </a:cubicBezTo>
                  <a:cubicBezTo>
                    <a:pt x="7459" y="5938"/>
                    <a:pt x="7442" y="6085"/>
                    <a:pt x="7426" y="6233"/>
                  </a:cubicBezTo>
                  <a:lnTo>
                    <a:pt x="7426" y="6282"/>
                  </a:lnTo>
                  <a:lnTo>
                    <a:pt x="7442" y="6233"/>
                  </a:lnTo>
                  <a:lnTo>
                    <a:pt x="7452" y="6150"/>
                  </a:lnTo>
                  <a:lnTo>
                    <a:pt x="7452" y="6150"/>
                  </a:lnTo>
                  <a:cubicBezTo>
                    <a:pt x="7452" y="6157"/>
                    <a:pt x="7454" y="6163"/>
                    <a:pt x="7459" y="6167"/>
                  </a:cubicBezTo>
                  <a:cubicBezTo>
                    <a:pt x="7459" y="6135"/>
                    <a:pt x="7459" y="6118"/>
                    <a:pt x="7459" y="6085"/>
                  </a:cubicBezTo>
                  <a:lnTo>
                    <a:pt x="7452" y="6150"/>
                  </a:lnTo>
                  <a:lnTo>
                    <a:pt x="7452" y="6150"/>
                  </a:lnTo>
                  <a:cubicBezTo>
                    <a:pt x="7450" y="6130"/>
                    <a:pt x="7459" y="6100"/>
                    <a:pt x="7459" y="6053"/>
                  </a:cubicBezTo>
                  <a:cubicBezTo>
                    <a:pt x="7688" y="4856"/>
                    <a:pt x="7541" y="3627"/>
                    <a:pt x="7016" y="2529"/>
                  </a:cubicBezTo>
                  <a:cubicBezTo>
                    <a:pt x="6335" y="1104"/>
                    <a:pt x="4997" y="0"/>
                    <a:pt x="34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2"/>
            <p:cNvSpPr/>
            <p:nvPr/>
          </p:nvSpPr>
          <p:spPr>
            <a:xfrm>
              <a:off x="2031250" y="4017725"/>
              <a:ext cx="75900" cy="81825"/>
            </a:xfrm>
            <a:custGeom>
              <a:rect b="b" l="l" r="r" t="t"/>
              <a:pathLst>
                <a:path extrusionOk="0" h="3273" w="3036">
                  <a:moveTo>
                    <a:pt x="729" y="1"/>
                  </a:moveTo>
                  <a:cubicBezTo>
                    <a:pt x="62" y="1"/>
                    <a:pt x="0" y="784"/>
                    <a:pt x="1102" y="962"/>
                  </a:cubicBezTo>
                  <a:cubicBezTo>
                    <a:pt x="2364" y="1175"/>
                    <a:pt x="3036" y="3273"/>
                    <a:pt x="3036" y="3273"/>
                  </a:cubicBezTo>
                  <a:cubicBezTo>
                    <a:pt x="3036" y="3273"/>
                    <a:pt x="2724" y="1011"/>
                    <a:pt x="1462" y="241"/>
                  </a:cubicBezTo>
                  <a:cubicBezTo>
                    <a:pt x="1175" y="69"/>
                    <a:pt x="926" y="1"/>
                    <a:pt x="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2"/>
            <p:cNvSpPr/>
            <p:nvPr/>
          </p:nvSpPr>
          <p:spPr>
            <a:xfrm>
              <a:off x="1878875" y="4011425"/>
              <a:ext cx="130350" cy="112825"/>
            </a:xfrm>
            <a:custGeom>
              <a:rect b="b" l="l" r="r" t="t"/>
              <a:pathLst>
                <a:path extrusionOk="0" h="4513" w="5214">
                  <a:moveTo>
                    <a:pt x="2165" y="1"/>
                  </a:moveTo>
                  <a:cubicBezTo>
                    <a:pt x="2017" y="197"/>
                    <a:pt x="1886" y="427"/>
                    <a:pt x="1804" y="673"/>
                  </a:cubicBezTo>
                  <a:cubicBezTo>
                    <a:pt x="1673" y="1083"/>
                    <a:pt x="1132" y="1312"/>
                    <a:pt x="558" y="1689"/>
                  </a:cubicBezTo>
                  <a:cubicBezTo>
                    <a:pt x="1" y="2082"/>
                    <a:pt x="83" y="2689"/>
                    <a:pt x="198" y="3033"/>
                  </a:cubicBezTo>
                  <a:cubicBezTo>
                    <a:pt x="280" y="3263"/>
                    <a:pt x="247" y="3508"/>
                    <a:pt x="148" y="3738"/>
                  </a:cubicBezTo>
                  <a:cubicBezTo>
                    <a:pt x="411" y="3492"/>
                    <a:pt x="722" y="3328"/>
                    <a:pt x="1066" y="3246"/>
                  </a:cubicBezTo>
                  <a:cubicBezTo>
                    <a:pt x="1673" y="3050"/>
                    <a:pt x="1656" y="2771"/>
                    <a:pt x="1656" y="2296"/>
                  </a:cubicBezTo>
                  <a:cubicBezTo>
                    <a:pt x="1642" y="1878"/>
                    <a:pt x="1817" y="1852"/>
                    <a:pt x="1860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4" y="1853"/>
                    <a:pt x="1878" y="1853"/>
                    <a:pt x="1882" y="1853"/>
                  </a:cubicBezTo>
                  <a:cubicBezTo>
                    <a:pt x="2163" y="1853"/>
                    <a:pt x="2098" y="2382"/>
                    <a:pt x="2066" y="2673"/>
                  </a:cubicBezTo>
                  <a:cubicBezTo>
                    <a:pt x="1968" y="3213"/>
                    <a:pt x="2115" y="3754"/>
                    <a:pt x="2476" y="4164"/>
                  </a:cubicBezTo>
                  <a:cubicBezTo>
                    <a:pt x="2722" y="4425"/>
                    <a:pt x="3042" y="4513"/>
                    <a:pt x="3359" y="4513"/>
                  </a:cubicBezTo>
                  <a:cubicBezTo>
                    <a:pt x="3760" y="4513"/>
                    <a:pt x="4156" y="4372"/>
                    <a:pt x="4394" y="4262"/>
                  </a:cubicBezTo>
                  <a:cubicBezTo>
                    <a:pt x="4506" y="4214"/>
                    <a:pt x="4626" y="4189"/>
                    <a:pt x="4747" y="4189"/>
                  </a:cubicBezTo>
                  <a:cubicBezTo>
                    <a:pt x="4910" y="4189"/>
                    <a:pt x="5072" y="4234"/>
                    <a:pt x="5213" y="4328"/>
                  </a:cubicBezTo>
                  <a:cubicBezTo>
                    <a:pt x="5066" y="3459"/>
                    <a:pt x="4640" y="3197"/>
                    <a:pt x="4000" y="3131"/>
                  </a:cubicBezTo>
                  <a:cubicBezTo>
                    <a:pt x="3377" y="3066"/>
                    <a:pt x="2525" y="2853"/>
                    <a:pt x="2197" y="1771"/>
                  </a:cubicBezTo>
                  <a:cubicBezTo>
                    <a:pt x="1853" y="689"/>
                    <a:pt x="2164" y="1"/>
                    <a:pt x="21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2"/>
            <p:cNvSpPr/>
            <p:nvPr/>
          </p:nvSpPr>
          <p:spPr>
            <a:xfrm>
              <a:off x="1899375" y="4087250"/>
              <a:ext cx="31975" cy="50000"/>
            </a:xfrm>
            <a:custGeom>
              <a:rect b="b" l="l" r="r" t="t"/>
              <a:pathLst>
                <a:path extrusionOk="0" h="2000" w="1279">
                  <a:moveTo>
                    <a:pt x="951" y="0"/>
                  </a:moveTo>
                  <a:lnTo>
                    <a:pt x="951" y="0"/>
                  </a:lnTo>
                  <a:cubicBezTo>
                    <a:pt x="951" y="0"/>
                    <a:pt x="951" y="1"/>
                    <a:pt x="951" y="1"/>
                  </a:cubicBezTo>
                  <a:lnTo>
                    <a:pt x="951" y="1"/>
                  </a:lnTo>
                  <a:cubicBezTo>
                    <a:pt x="951" y="0"/>
                    <a:pt x="951" y="0"/>
                    <a:pt x="951" y="0"/>
                  </a:cubicBezTo>
                  <a:close/>
                  <a:moveTo>
                    <a:pt x="951" y="1"/>
                  </a:moveTo>
                  <a:cubicBezTo>
                    <a:pt x="950" y="12"/>
                    <a:pt x="926" y="113"/>
                    <a:pt x="509" y="361"/>
                  </a:cubicBezTo>
                  <a:cubicBezTo>
                    <a:pt x="164" y="541"/>
                    <a:pt x="0" y="934"/>
                    <a:pt x="115" y="1295"/>
                  </a:cubicBezTo>
                  <a:cubicBezTo>
                    <a:pt x="148" y="1377"/>
                    <a:pt x="164" y="1459"/>
                    <a:pt x="181" y="1541"/>
                  </a:cubicBezTo>
                  <a:cubicBezTo>
                    <a:pt x="230" y="1770"/>
                    <a:pt x="263" y="2000"/>
                    <a:pt x="263" y="2000"/>
                  </a:cubicBezTo>
                  <a:cubicBezTo>
                    <a:pt x="263" y="2000"/>
                    <a:pt x="263" y="1852"/>
                    <a:pt x="787" y="1557"/>
                  </a:cubicBezTo>
                  <a:cubicBezTo>
                    <a:pt x="804" y="1557"/>
                    <a:pt x="804" y="1541"/>
                    <a:pt x="820" y="1541"/>
                  </a:cubicBezTo>
                  <a:cubicBezTo>
                    <a:pt x="1279" y="1246"/>
                    <a:pt x="1099" y="836"/>
                    <a:pt x="1017" y="574"/>
                  </a:cubicBezTo>
                  <a:cubicBezTo>
                    <a:pt x="951" y="394"/>
                    <a:pt x="935" y="197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2"/>
            <p:cNvSpPr/>
            <p:nvPr/>
          </p:nvSpPr>
          <p:spPr>
            <a:xfrm>
              <a:off x="1757175" y="3872250"/>
              <a:ext cx="172950" cy="122050"/>
            </a:xfrm>
            <a:custGeom>
              <a:rect b="b" l="l" r="r" t="t"/>
              <a:pathLst>
                <a:path extrusionOk="0" h="4882" w="6918">
                  <a:moveTo>
                    <a:pt x="4978" y="1"/>
                  </a:moveTo>
                  <a:cubicBezTo>
                    <a:pt x="4754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71" y="3666"/>
                  </a:cubicBezTo>
                  <a:cubicBezTo>
                    <a:pt x="4984" y="3699"/>
                    <a:pt x="5180" y="3732"/>
                    <a:pt x="5344" y="3748"/>
                  </a:cubicBezTo>
                  <a:cubicBezTo>
                    <a:pt x="4885" y="3830"/>
                    <a:pt x="4459" y="3978"/>
                    <a:pt x="4033" y="4191"/>
                  </a:cubicBezTo>
                  <a:cubicBezTo>
                    <a:pt x="3885" y="4256"/>
                    <a:pt x="3656" y="4338"/>
                    <a:pt x="3607" y="4355"/>
                  </a:cubicBezTo>
                  <a:cubicBezTo>
                    <a:pt x="3152" y="4527"/>
                    <a:pt x="2723" y="4603"/>
                    <a:pt x="2336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45" y="3355"/>
                    <a:pt x="328" y="2863"/>
                    <a:pt x="558" y="2437"/>
                  </a:cubicBezTo>
                  <a:cubicBezTo>
                    <a:pt x="558" y="2437"/>
                    <a:pt x="558" y="2421"/>
                    <a:pt x="574" y="2421"/>
                  </a:cubicBezTo>
                  <a:cubicBezTo>
                    <a:pt x="778" y="2106"/>
                    <a:pt x="1115" y="1959"/>
                    <a:pt x="1428" y="1959"/>
                  </a:cubicBezTo>
                  <a:cubicBezTo>
                    <a:pt x="1718" y="1959"/>
                    <a:pt x="1989" y="2086"/>
                    <a:pt x="2115" y="2322"/>
                  </a:cubicBezTo>
                  <a:cubicBezTo>
                    <a:pt x="2230" y="2453"/>
                    <a:pt x="2295" y="2617"/>
                    <a:pt x="2295" y="2798"/>
                  </a:cubicBezTo>
                  <a:cubicBezTo>
                    <a:pt x="2295" y="2945"/>
                    <a:pt x="2230" y="3093"/>
                    <a:pt x="2115" y="3207"/>
                  </a:cubicBezTo>
                  <a:cubicBezTo>
                    <a:pt x="2001" y="3304"/>
                    <a:pt x="1943" y="3335"/>
                    <a:pt x="1917" y="3335"/>
                  </a:cubicBezTo>
                  <a:cubicBezTo>
                    <a:pt x="1894" y="3335"/>
                    <a:pt x="1894" y="3312"/>
                    <a:pt x="1902" y="3289"/>
                  </a:cubicBezTo>
                  <a:cubicBezTo>
                    <a:pt x="2017" y="3030"/>
                    <a:pt x="1727" y="2861"/>
                    <a:pt x="1474" y="2861"/>
                  </a:cubicBezTo>
                  <a:cubicBezTo>
                    <a:pt x="1295" y="2861"/>
                    <a:pt x="1134" y="2945"/>
                    <a:pt x="1148" y="3142"/>
                  </a:cubicBezTo>
                  <a:cubicBezTo>
                    <a:pt x="1137" y="3416"/>
                    <a:pt x="1376" y="3544"/>
                    <a:pt x="1629" y="3544"/>
                  </a:cubicBezTo>
                  <a:cubicBezTo>
                    <a:pt x="1753" y="3544"/>
                    <a:pt x="1881" y="3513"/>
                    <a:pt x="1984" y="3453"/>
                  </a:cubicBezTo>
                  <a:cubicBezTo>
                    <a:pt x="2000" y="3453"/>
                    <a:pt x="2000" y="3437"/>
                    <a:pt x="2017" y="3437"/>
                  </a:cubicBezTo>
                  <a:cubicBezTo>
                    <a:pt x="2050" y="3421"/>
                    <a:pt x="2066" y="3404"/>
                    <a:pt x="2082" y="3388"/>
                  </a:cubicBezTo>
                  <a:lnTo>
                    <a:pt x="2082" y="3371"/>
                  </a:lnTo>
                  <a:cubicBezTo>
                    <a:pt x="2394" y="3076"/>
                    <a:pt x="2427" y="2617"/>
                    <a:pt x="2181" y="2290"/>
                  </a:cubicBezTo>
                  <a:cubicBezTo>
                    <a:pt x="2042" y="2013"/>
                    <a:pt x="1726" y="1861"/>
                    <a:pt x="1388" y="1861"/>
                  </a:cubicBezTo>
                  <a:cubicBezTo>
                    <a:pt x="1046" y="1861"/>
                    <a:pt x="682" y="2017"/>
                    <a:pt x="460" y="2355"/>
                  </a:cubicBezTo>
                  <a:cubicBezTo>
                    <a:pt x="1" y="2945"/>
                    <a:pt x="132" y="4125"/>
                    <a:pt x="919" y="4584"/>
                  </a:cubicBezTo>
                  <a:cubicBezTo>
                    <a:pt x="1299" y="4782"/>
                    <a:pt x="1708" y="4881"/>
                    <a:pt x="2132" y="4881"/>
                  </a:cubicBezTo>
                  <a:cubicBezTo>
                    <a:pt x="2164" y="4881"/>
                    <a:pt x="2197" y="4881"/>
                    <a:pt x="2230" y="4879"/>
                  </a:cubicBezTo>
                  <a:cubicBezTo>
                    <a:pt x="3131" y="4847"/>
                    <a:pt x="3836" y="4355"/>
                    <a:pt x="5016" y="3994"/>
                  </a:cubicBezTo>
                  <a:cubicBezTo>
                    <a:pt x="5443" y="3896"/>
                    <a:pt x="5885" y="3830"/>
                    <a:pt x="6328" y="3798"/>
                  </a:cubicBezTo>
                  <a:cubicBezTo>
                    <a:pt x="6541" y="3781"/>
                    <a:pt x="6737" y="3716"/>
                    <a:pt x="6918" y="3617"/>
                  </a:cubicBezTo>
                  <a:lnTo>
                    <a:pt x="6918" y="3617"/>
                  </a:lnTo>
                  <a:cubicBezTo>
                    <a:pt x="6918" y="3617"/>
                    <a:pt x="6795" y="3646"/>
                    <a:pt x="6639" y="3646"/>
                  </a:cubicBezTo>
                  <a:cubicBezTo>
                    <a:pt x="6483" y="3646"/>
                    <a:pt x="6295" y="3617"/>
                    <a:pt x="6164" y="3502"/>
                  </a:cubicBezTo>
                  <a:cubicBezTo>
                    <a:pt x="5902" y="3257"/>
                    <a:pt x="5902" y="3371"/>
                    <a:pt x="5623" y="3273"/>
                  </a:cubicBezTo>
                  <a:cubicBezTo>
                    <a:pt x="5459" y="3224"/>
                    <a:pt x="5344" y="3076"/>
                    <a:pt x="5344" y="2912"/>
                  </a:cubicBezTo>
                  <a:cubicBezTo>
                    <a:pt x="5148" y="3076"/>
                    <a:pt x="5115" y="3355"/>
                    <a:pt x="5262" y="3568"/>
                  </a:cubicBezTo>
                  <a:cubicBezTo>
                    <a:pt x="5262" y="3568"/>
                    <a:pt x="4541" y="3568"/>
                    <a:pt x="4377" y="3191"/>
                  </a:cubicBezTo>
                  <a:cubicBezTo>
                    <a:pt x="4197" y="2830"/>
                    <a:pt x="4410" y="2830"/>
                    <a:pt x="4541" y="2748"/>
                  </a:cubicBezTo>
                  <a:cubicBezTo>
                    <a:pt x="4689" y="2667"/>
                    <a:pt x="4738" y="2519"/>
                    <a:pt x="4590" y="2322"/>
                  </a:cubicBezTo>
                  <a:cubicBezTo>
                    <a:pt x="4426" y="2109"/>
                    <a:pt x="4459" y="1749"/>
                    <a:pt x="4721" y="1732"/>
                  </a:cubicBezTo>
                  <a:cubicBezTo>
                    <a:pt x="4638" y="1566"/>
                    <a:pt x="4474" y="1459"/>
                    <a:pt x="4296" y="1459"/>
                  </a:cubicBezTo>
                  <a:cubicBezTo>
                    <a:pt x="4263" y="1459"/>
                    <a:pt x="4230" y="1462"/>
                    <a:pt x="4197" y="1470"/>
                  </a:cubicBezTo>
                  <a:cubicBezTo>
                    <a:pt x="3754" y="1536"/>
                    <a:pt x="3754" y="2142"/>
                    <a:pt x="3754" y="2142"/>
                  </a:cubicBezTo>
                  <a:cubicBezTo>
                    <a:pt x="3754" y="2142"/>
                    <a:pt x="3459" y="1404"/>
                    <a:pt x="3935" y="1027"/>
                  </a:cubicBezTo>
                  <a:cubicBezTo>
                    <a:pt x="4125" y="881"/>
                    <a:pt x="4277" y="826"/>
                    <a:pt x="4394" y="826"/>
                  </a:cubicBezTo>
                  <a:cubicBezTo>
                    <a:pt x="4580" y="826"/>
                    <a:pt x="4681" y="963"/>
                    <a:pt x="4721" y="1093"/>
                  </a:cubicBezTo>
                  <a:cubicBezTo>
                    <a:pt x="4774" y="1278"/>
                    <a:pt x="4881" y="1432"/>
                    <a:pt x="5024" y="1432"/>
                  </a:cubicBezTo>
                  <a:cubicBezTo>
                    <a:pt x="5058" y="1432"/>
                    <a:pt x="5093" y="1423"/>
                    <a:pt x="5131" y="1404"/>
                  </a:cubicBezTo>
                  <a:cubicBezTo>
                    <a:pt x="5261" y="1340"/>
                    <a:pt x="5376" y="1247"/>
                    <a:pt x="5472" y="1247"/>
                  </a:cubicBezTo>
                  <a:cubicBezTo>
                    <a:pt x="5522" y="1247"/>
                    <a:pt x="5567" y="1272"/>
                    <a:pt x="5606" y="1339"/>
                  </a:cubicBezTo>
                  <a:cubicBezTo>
                    <a:pt x="5738" y="1585"/>
                    <a:pt x="5623" y="1896"/>
                    <a:pt x="5361" y="2011"/>
                  </a:cubicBezTo>
                  <a:cubicBezTo>
                    <a:pt x="5361" y="2011"/>
                    <a:pt x="5366" y="2011"/>
                    <a:pt x="5377" y="2011"/>
                  </a:cubicBezTo>
                  <a:cubicBezTo>
                    <a:pt x="5484" y="2011"/>
                    <a:pt x="6093" y="1984"/>
                    <a:pt x="6213" y="1372"/>
                  </a:cubicBezTo>
                  <a:cubicBezTo>
                    <a:pt x="6331" y="822"/>
                    <a:pt x="5863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2"/>
            <p:cNvSpPr/>
            <p:nvPr/>
          </p:nvSpPr>
          <p:spPr>
            <a:xfrm>
              <a:off x="1729325" y="3937675"/>
              <a:ext cx="116400" cy="82375"/>
            </a:xfrm>
            <a:custGeom>
              <a:rect b="b" l="l" r="r" t="t"/>
              <a:pathLst>
                <a:path extrusionOk="0" h="3295" w="4656">
                  <a:moveTo>
                    <a:pt x="852" y="0"/>
                  </a:moveTo>
                  <a:lnTo>
                    <a:pt x="852" y="0"/>
                  </a:lnTo>
                  <a:cubicBezTo>
                    <a:pt x="852" y="0"/>
                    <a:pt x="0" y="918"/>
                    <a:pt x="557" y="1721"/>
                  </a:cubicBezTo>
                  <a:cubicBezTo>
                    <a:pt x="885" y="2180"/>
                    <a:pt x="1393" y="2459"/>
                    <a:pt x="1951" y="2492"/>
                  </a:cubicBezTo>
                  <a:cubicBezTo>
                    <a:pt x="1885" y="2492"/>
                    <a:pt x="1492" y="2492"/>
                    <a:pt x="1311" y="2721"/>
                  </a:cubicBezTo>
                  <a:cubicBezTo>
                    <a:pt x="1180" y="2885"/>
                    <a:pt x="1131" y="3098"/>
                    <a:pt x="1164" y="3295"/>
                  </a:cubicBezTo>
                  <a:cubicBezTo>
                    <a:pt x="1218" y="3214"/>
                    <a:pt x="1316" y="3155"/>
                    <a:pt x="1422" y="3155"/>
                  </a:cubicBezTo>
                  <a:cubicBezTo>
                    <a:pt x="1445" y="3155"/>
                    <a:pt x="1468" y="3158"/>
                    <a:pt x="1492" y="3164"/>
                  </a:cubicBezTo>
                  <a:cubicBezTo>
                    <a:pt x="1600" y="3200"/>
                    <a:pt x="1767" y="3280"/>
                    <a:pt x="1959" y="3280"/>
                  </a:cubicBezTo>
                  <a:cubicBezTo>
                    <a:pt x="2116" y="3280"/>
                    <a:pt x="2289" y="3226"/>
                    <a:pt x="2459" y="3049"/>
                  </a:cubicBezTo>
                  <a:cubicBezTo>
                    <a:pt x="2819" y="2639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6"/>
                    <a:pt x="3121" y="2456"/>
                  </a:cubicBezTo>
                  <a:cubicBezTo>
                    <a:pt x="2658" y="2456"/>
                    <a:pt x="2164" y="2358"/>
                    <a:pt x="1754" y="2049"/>
                  </a:cubicBezTo>
                  <a:cubicBezTo>
                    <a:pt x="1115" y="1574"/>
                    <a:pt x="770" y="787"/>
                    <a:pt x="8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2"/>
            <p:cNvSpPr/>
            <p:nvPr/>
          </p:nvSpPr>
          <p:spPr>
            <a:xfrm>
              <a:off x="1882975" y="3751850"/>
              <a:ext cx="111075" cy="157150"/>
            </a:xfrm>
            <a:custGeom>
              <a:rect b="b" l="l" r="r" t="t"/>
              <a:pathLst>
                <a:path extrusionOk="0" h="6286" w="4443">
                  <a:moveTo>
                    <a:pt x="2649" y="1"/>
                  </a:moveTo>
                  <a:cubicBezTo>
                    <a:pt x="2148" y="1"/>
                    <a:pt x="1625" y="207"/>
                    <a:pt x="1279" y="615"/>
                  </a:cubicBezTo>
                  <a:cubicBezTo>
                    <a:pt x="1" y="2254"/>
                    <a:pt x="919" y="4270"/>
                    <a:pt x="1656" y="5122"/>
                  </a:cubicBezTo>
                  <a:cubicBezTo>
                    <a:pt x="2082" y="5630"/>
                    <a:pt x="2640" y="6040"/>
                    <a:pt x="3263" y="6286"/>
                  </a:cubicBezTo>
                  <a:cubicBezTo>
                    <a:pt x="2689" y="6024"/>
                    <a:pt x="2181" y="5630"/>
                    <a:pt x="1787" y="5139"/>
                  </a:cubicBezTo>
                  <a:cubicBezTo>
                    <a:pt x="1509" y="4745"/>
                    <a:pt x="1296" y="4319"/>
                    <a:pt x="1181" y="3860"/>
                  </a:cubicBezTo>
                  <a:cubicBezTo>
                    <a:pt x="1017" y="3319"/>
                    <a:pt x="968" y="2762"/>
                    <a:pt x="1017" y="2221"/>
                  </a:cubicBezTo>
                  <a:cubicBezTo>
                    <a:pt x="1148" y="746"/>
                    <a:pt x="1968" y="205"/>
                    <a:pt x="2722" y="172"/>
                  </a:cubicBezTo>
                  <a:cubicBezTo>
                    <a:pt x="3066" y="172"/>
                    <a:pt x="3410" y="320"/>
                    <a:pt x="3656" y="565"/>
                  </a:cubicBezTo>
                  <a:cubicBezTo>
                    <a:pt x="4295" y="1106"/>
                    <a:pt x="3935" y="2057"/>
                    <a:pt x="3394" y="2270"/>
                  </a:cubicBezTo>
                  <a:cubicBezTo>
                    <a:pt x="3271" y="2340"/>
                    <a:pt x="3134" y="2373"/>
                    <a:pt x="2998" y="2373"/>
                  </a:cubicBezTo>
                  <a:cubicBezTo>
                    <a:pt x="2880" y="2373"/>
                    <a:pt x="2763" y="2349"/>
                    <a:pt x="2656" y="2303"/>
                  </a:cubicBezTo>
                  <a:cubicBezTo>
                    <a:pt x="2476" y="2205"/>
                    <a:pt x="2361" y="2041"/>
                    <a:pt x="2345" y="1844"/>
                  </a:cubicBezTo>
                  <a:cubicBezTo>
                    <a:pt x="2345" y="1746"/>
                    <a:pt x="2371" y="1724"/>
                    <a:pt x="2420" y="1724"/>
                  </a:cubicBezTo>
                  <a:cubicBezTo>
                    <a:pt x="2463" y="1724"/>
                    <a:pt x="2524" y="1740"/>
                    <a:pt x="2600" y="1740"/>
                  </a:cubicBezTo>
                  <a:cubicBezTo>
                    <a:pt x="2659" y="1740"/>
                    <a:pt x="2727" y="1731"/>
                    <a:pt x="2804" y="1696"/>
                  </a:cubicBezTo>
                  <a:cubicBezTo>
                    <a:pt x="3017" y="1582"/>
                    <a:pt x="3050" y="1303"/>
                    <a:pt x="2886" y="1139"/>
                  </a:cubicBezTo>
                  <a:cubicBezTo>
                    <a:pt x="2817" y="1065"/>
                    <a:pt x="2718" y="1025"/>
                    <a:pt x="2614" y="1025"/>
                  </a:cubicBezTo>
                  <a:cubicBezTo>
                    <a:pt x="2418" y="1025"/>
                    <a:pt x="2207" y="1168"/>
                    <a:pt x="2164" y="1500"/>
                  </a:cubicBezTo>
                  <a:cubicBezTo>
                    <a:pt x="2132" y="1746"/>
                    <a:pt x="2214" y="1975"/>
                    <a:pt x="2394" y="2155"/>
                  </a:cubicBezTo>
                  <a:lnTo>
                    <a:pt x="2443" y="2221"/>
                  </a:lnTo>
                  <a:lnTo>
                    <a:pt x="2509" y="2270"/>
                  </a:lnTo>
                  <a:lnTo>
                    <a:pt x="2558" y="2303"/>
                  </a:lnTo>
                  <a:lnTo>
                    <a:pt x="2591" y="2319"/>
                  </a:lnTo>
                  <a:lnTo>
                    <a:pt x="2640" y="2352"/>
                  </a:lnTo>
                  <a:cubicBezTo>
                    <a:pt x="2763" y="2418"/>
                    <a:pt x="2898" y="2450"/>
                    <a:pt x="3033" y="2450"/>
                  </a:cubicBezTo>
                  <a:cubicBezTo>
                    <a:pt x="3168" y="2450"/>
                    <a:pt x="3304" y="2418"/>
                    <a:pt x="3427" y="2352"/>
                  </a:cubicBezTo>
                  <a:cubicBezTo>
                    <a:pt x="4017" y="2139"/>
                    <a:pt x="4443" y="1090"/>
                    <a:pt x="3754" y="451"/>
                  </a:cubicBezTo>
                  <a:cubicBezTo>
                    <a:pt x="3483" y="150"/>
                    <a:pt x="3074" y="1"/>
                    <a:pt x="264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2"/>
            <p:cNvSpPr/>
            <p:nvPr/>
          </p:nvSpPr>
          <p:spPr>
            <a:xfrm>
              <a:off x="1248225" y="4079275"/>
              <a:ext cx="37725" cy="191575"/>
            </a:xfrm>
            <a:custGeom>
              <a:rect b="b" l="l" r="r" t="t"/>
              <a:pathLst>
                <a:path extrusionOk="0" h="7663" w="1509">
                  <a:moveTo>
                    <a:pt x="884" y="0"/>
                  </a:moveTo>
                  <a:cubicBezTo>
                    <a:pt x="563" y="0"/>
                    <a:pt x="328" y="368"/>
                    <a:pt x="328" y="368"/>
                  </a:cubicBezTo>
                  <a:cubicBezTo>
                    <a:pt x="50" y="778"/>
                    <a:pt x="1" y="1286"/>
                    <a:pt x="33" y="1860"/>
                  </a:cubicBezTo>
                  <a:cubicBezTo>
                    <a:pt x="99" y="2827"/>
                    <a:pt x="460" y="3974"/>
                    <a:pt x="558" y="5171"/>
                  </a:cubicBezTo>
                  <a:cubicBezTo>
                    <a:pt x="705" y="7056"/>
                    <a:pt x="50" y="7662"/>
                    <a:pt x="50" y="7662"/>
                  </a:cubicBezTo>
                  <a:cubicBezTo>
                    <a:pt x="738" y="7122"/>
                    <a:pt x="902" y="5351"/>
                    <a:pt x="771" y="3991"/>
                  </a:cubicBezTo>
                  <a:cubicBezTo>
                    <a:pt x="689" y="3286"/>
                    <a:pt x="673" y="2565"/>
                    <a:pt x="722" y="1844"/>
                  </a:cubicBezTo>
                  <a:cubicBezTo>
                    <a:pt x="755" y="1483"/>
                    <a:pt x="820" y="1204"/>
                    <a:pt x="919" y="1090"/>
                  </a:cubicBezTo>
                  <a:cubicBezTo>
                    <a:pt x="1181" y="827"/>
                    <a:pt x="1509" y="270"/>
                    <a:pt x="1099" y="57"/>
                  </a:cubicBezTo>
                  <a:cubicBezTo>
                    <a:pt x="1024" y="17"/>
                    <a:pt x="952" y="0"/>
                    <a:pt x="8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2"/>
            <p:cNvSpPr/>
            <p:nvPr/>
          </p:nvSpPr>
          <p:spPr>
            <a:xfrm>
              <a:off x="1192100" y="4054075"/>
              <a:ext cx="212275" cy="254475"/>
            </a:xfrm>
            <a:custGeom>
              <a:rect b="b" l="l" r="r" t="t"/>
              <a:pathLst>
                <a:path extrusionOk="0" h="10179" w="8491">
                  <a:moveTo>
                    <a:pt x="6265" y="1"/>
                  </a:moveTo>
                  <a:cubicBezTo>
                    <a:pt x="6069" y="1"/>
                    <a:pt x="5869" y="21"/>
                    <a:pt x="5671" y="65"/>
                  </a:cubicBezTo>
                  <a:cubicBezTo>
                    <a:pt x="4491" y="327"/>
                    <a:pt x="3737" y="1573"/>
                    <a:pt x="3491" y="2835"/>
                  </a:cubicBezTo>
                  <a:lnTo>
                    <a:pt x="3491" y="2868"/>
                  </a:lnTo>
                  <a:cubicBezTo>
                    <a:pt x="3262" y="4163"/>
                    <a:pt x="3508" y="5376"/>
                    <a:pt x="3459" y="6474"/>
                  </a:cubicBezTo>
                  <a:cubicBezTo>
                    <a:pt x="3508" y="7474"/>
                    <a:pt x="3147" y="8441"/>
                    <a:pt x="2442" y="9129"/>
                  </a:cubicBezTo>
                  <a:cubicBezTo>
                    <a:pt x="1770" y="9752"/>
                    <a:pt x="918" y="10113"/>
                    <a:pt x="0" y="10178"/>
                  </a:cubicBezTo>
                  <a:cubicBezTo>
                    <a:pt x="918" y="10146"/>
                    <a:pt x="1803" y="9801"/>
                    <a:pt x="2508" y="9195"/>
                  </a:cubicBezTo>
                  <a:cubicBezTo>
                    <a:pt x="3245" y="8490"/>
                    <a:pt x="3639" y="7507"/>
                    <a:pt x="3590" y="6490"/>
                  </a:cubicBezTo>
                  <a:cubicBezTo>
                    <a:pt x="3672" y="5359"/>
                    <a:pt x="3426" y="4130"/>
                    <a:pt x="3672" y="2868"/>
                  </a:cubicBezTo>
                  <a:cubicBezTo>
                    <a:pt x="3901" y="1639"/>
                    <a:pt x="4606" y="475"/>
                    <a:pt x="5704" y="213"/>
                  </a:cubicBezTo>
                  <a:cubicBezTo>
                    <a:pt x="5835" y="180"/>
                    <a:pt x="5966" y="163"/>
                    <a:pt x="6098" y="147"/>
                  </a:cubicBezTo>
                  <a:cubicBezTo>
                    <a:pt x="6122" y="146"/>
                    <a:pt x="6147" y="146"/>
                    <a:pt x="6172" y="146"/>
                  </a:cubicBezTo>
                  <a:cubicBezTo>
                    <a:pt x="6589" y="146"/>
                    <a:pt x="7003" y="276"/>
                    <a:pt x="7343" y="524"/>
                  </a:cubicBezTo>
                  <a:cubicBezTo>
                    <a:pt x="8048" y="1098"/>
                    <a:pt x="7950" y="2327"/>
                    <a:pt x="7540" y="2720"/>
                  </a:cubicBezTo>
                  <a:cubicBezTo>
                    <a:pt x="7474" y="2770"/>
                    <a:pt x="7392" y="2835"/>
                    <a:pt x="7311" y="2868"/>
                  </a:cubicBezTo>
                  <a:cubicBezTo>
                    <a:pt x="7196" y="2933"/>
                    <a:pt x="7065" y="2966"/>
                    <a:pt x="6934" y="2966"/>
                  </a:cubicBezTo>
                  <a:cubicBezTo>
                    <a:pt x="6802" y="2966"/>
                    <a:pt x="6671" y="2933"/>
                    <a:pt x="6557" y="2868"/>
                  </a:cubicBezTo>
                  <a:cubicBezTo>
                    <a:pt x="6475" y="2819"/>
                    <a:pt x="6409" y="2753"/>
                    <a:pt x="6376" y="2671"/>
                  </a:cubicBezTo>
                  <a:lnTo>
                    <a:pt x="6376" y="2671"/>
                  </a:lnTo>
                  <a:cubicBezTo>
                    <a:pt x="6376" y="2671"/>
                    <a:pt x="6400" y="2674"/>
                    <a:pt x="6437" y="2674"/>
                  </a:cubicBezTo>
                  <a:cubicBezTo>
                    <a:pt x="6563" y="2674"/>
                    <a:pt x="6845" y="2645"/>
                    <a:pt x="6934" y="2393"/>
                  </a:cubicBezTo>
                  <a:cubicBezTo>
                    <a:pt x="7065" y="2081"/>
                    <a:pt x="6868" y="1737"/>
                    <a:pt x="6540" y="1671"/>
                  </a:cubicBezTo>
                  <a:cubicBezTo>
                    <a:pt x="6484" y="1655"/>
                    <a:pt x="6429" y="1648"/>
                    <a:pt x="6376" y="1648"/>
                  </a:cubicBezTo>
                  <a:cubicBezTo>
                    <a:pt x="5990" y="1648"/>
                    <a:pt x="5691" y="2039"/>
                    <a:pt x="5835" y="2442"/>
                  </a:cubicBezTo>
                  <a:cubicBezTo>
                    <a:pt x="5884" y="2606"/>
                    <a:pt x="5999" y="2770"/>
                    <a:pt x="6163" y="2868"/>
                  </a:cubicBezTo>
                  <a:cubicBezTo>
                    <a:pt x="6407" y="3028"/>
                    <a:pt x="6686" y="3106"/>
                    <a:pt x="6964" y="3106"/>
                  </a:cubicBezTo>
                  <a:cubicBezTo>
                    <a:pt x="7227" y="3106"/>
                    <a:pt x="7489" y="3036"/>
                    <a:pt x="7720" y="2901"/>
                  </a:cubicBezTo>
                  <a:cubicBezTo>
                    <a:pt x="7737" y="2884"/>
                    <a:pt x="7753" y="2884"/>
                    <a:pt x="7769" y="2868"/>
                  </a:cubicBezTo>
                  <a:cubicBezTo>
                    <a:pt x="8294" y="2475"/>
                    <a:pt x="8491" y="1786"/>
                    <a:pt x="8245" y="1180"/>
                  </a:cubicBezTo>
                  <a:cubicBezTo>
                    <a:pt x="8016" y="451"/>
                    <a:pt x="7176" y="1"/>
                    <a:pt x="62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2"/>
            <p:cNvSpPr/>
            <p:nvPr/>
          </p:nvSpPr>
          <p:spPr>
            <a:xfrm>
              <a:off x="1297800" y="4089775"/>
              <a:ext cx="58225" cy="52575"/>
            </a:xfrm>
            <a:custGeom>
              <a:rect b="b" l="l" r="r" t="t"/>
              <a:pathLst>
                <a:path extrusionOk="0" h="2103" w="2329">
                  <a:moveTo>
                    <a:pt x="540" y="1"/>
                  </a:moveTo>
                  <a:cubicBezTo>
                    <a:pt x="468" y="1"/>
                    <a:pt x="392" y="10"/>
                    <a:pt x="312" y="30"/>
                  </a:cubicBezTo>
                  <a:cubicBezTo>
                    <a:pt x="427" y="96"/>
                    <a:pt x="460" y="260"/>
                    <a:pt x="362" y="374"/>
                  </a:cubicBezTo>
                  <a:cubicBezTo>
                    <a:pt x="247" y="555"/>
                    <a:pt x="1" y="997"/>
                    <a:pt x="132" y="1440"/>
                  </a:cubicBezTo>
                  <a:cubicBezTo>
                    <a:pt x="165" y="1587"/>
                    <a:pt x="263" y="1735"/>
                    <a:pt x="378" y="1850"/>
                  </a:cubicBezTo>
                  <a:cubicBezTo>
                    <a:pt x="566" y="2037"/>
                    <a:pt x="825" y="2102"/>
                    <a:pt x="1095" y="2102"/>
                  </a:cubicBezTo>
                  <a:cubicBezTo>
                    <a:pt x="1627" y="2102"/>
                    <a:pt x="2198" y="1849"/>
                    <a:pt x="2329" y="1784"/>
                  </a:cubicBezTo>
                  <a:lnTo>
                    <a:pt x="2329" y="1784"/>
                  </a:lnTo>
                  <a:cubicBezTo>
                    <a:pt x="2329" y="1784"/>
                    <a:pt x="2296" y="1788"/>
                    <a:pt x="2242" y="1788"/>
                  </a:cubicBezTo>
                  <a:cubicBezTo>
                    <a:pt x="2076" y="1788"/>
                    <a:pt x="1708" y="1750"/>
                    <a:pt x="1509" y="1440"/>
                  </a:cubicBezTo>
                  <a:cubicBezTo>
                    <a:pt x="1443" y="1325"/>
                    <a:pt x="1411" y="1210"/>
                    <a:pt x="1394" y="1096"/>
                  </a:cubicBezTo>
                  <a:cubicBezTo>
                    <a:pt x="1309" y="401"/>
                    <a:pt x="1003" y="1"/>
                    <a:pt x="5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2"/>
            <p:cNvSpPr/>
            <p:nvPr/>
          </p:nvSpPr>
          <p:spPr>
            <a:xfrm>
              <a:off x="1383050" y="4054775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928" y="0"/>
                  </a:moveTo>
                  <a:cubicBezTo>
                    <a:pt x="661" y="0"/>
                    <a:pt x="354" y="26"/>
                    <a:pt x="0" y="86"/>
                  </a:cubicBezTo>
                  <a:cubicBezTo>
                    <a:pt x="410" y="135"/>
                    <a:pt x="771" y="414"/>
                    <a:pt x="918" y="791"/>
                  </a:cubicBezTo>
                  <a:cubicBezTo>
                    <a:pt x="1137" y="1306"/>
                    <a:pt x="1497" y="1952"/>
                    <a:pt x="2253" y="1952"/>
                  </a:cubicBezTo>
                  <a:cubicBezTo>
                    <a:pt x="2460" y="1952"/>
                    <a:pt x="2696" y="1904"/>
                    <a:pt x="2967" y="1791"/>
                  </a:cubicBezTo>
                  <a:cubicBezTo>
                    <a:pt x="2787" y="1725"/>
                    <a:pt x="2672" y="1561"/>
                    <a:pt x="2672" y="1365"/>
                  </a:cubicBezTo>
                  <a:cubicBezTo>
                    <a:pt x="2672" y="1081"/>
                    <a:pt x="2635" y="0"/>
                    <a:pt x="9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2"/>
            <p:cNvSpPr/>
            <p:nvPr/>
          </p:nvSpPr>
          <p:spPr>
            <a:xfrm>
              <a:off x="1449850" y="4054100"/>
              <a:ext cx="36075" cy="28550"/>
            </a:xfrm>
            <a:custGeom>
              <a:rect b="b" l="l" r="r" t="t"/>
              <a:pathLst>
                <a:path extrusionOk="0" h="1142" w="1443">
                  <a:moveTo>
                    <a:pt x="968" y="0"/>
                  </a:moveTo>
                  <a:cubicBezTo>
                    <a:pt x="791" y="0"/>
                    <a:pt x="636" y="133"/>
                    <a:pt x="623" y="326"/>
                  </a:cubicBezTo>
                  <a:cubicBezTo>
                    <a:pt x="623" y="489"/>
                    <a:pt x="756" y="595"/>
                    <a:pt x="897" y="595"/>
                  </a:cubicBezTo>
                  <a:cubicBezTo>
                    <a:pt x="955" y="595"/>
                    <a:pt x="1013" y="577"/>
                    <a:pt x="1066" y="539"/>
                  </a:cubicBezTo>
                  <a:cubicBezTo>
                    <a:pt x="1066" y="539"/>
                    <a:pt x="1180" y="359"/>
                    <a:pt x="1066" y="294"/>
                  </a:cubicBezTo>
                  <a:cubicBezTo>
                    <a:pt x="1037" y="277"/>
                    <a:pt x="1010" y="270"/>
                    <a:pt x="987" y="270"/>
                  </a:cubicBezTo>
                  <a:cubicBezTo>
                    <a:pt x="916" y="270"/>
                    <a:pt x="873" y="334"/>
                    <a:pt x="885" y="408"/>
                  </a:cubicBezTo>
                  <a:cubicBezTo>
                    <a:pt x="896" y="440"/>
                    <a:pt x="880" y="455"/>
                    <a:pt x="856" y="455"/>
                  </a:cubicBezTo>
                  <a:cubicBezTo>
                    <a:pt x="805" y="455"/>
                    <a:pt x="716" y="393"/>
                    <a:pt x="738" y="294"/>
                  </a:cubicBezTo>
                  <a:cubicBezTo>
                    <a:pt x="750" y="162"/>
                    <a:pt x="857" y="74"/>
                    <a:pt x="978" y="74"/>
                  </a:cubicBezTo>
                  <a:cubicBezTo>
                    <a:pt x="1023" y="74"/>
                    <a:pt x="1070" y="86"/>
                    <a:pt x="1115" y="113"/>
                  </a:cubicBezTo>
                  <a:cubicBezTo>
                    <a:pt x="1377" y="277"/>
                    <a:pt x="1295" y="851"/>
                    <a:pt x="721" y="900"/>
                  </a:cubicBezTo>
                  <a:cubicBezTo>
                    <a:pt x="707" y="901"/>
                    <a:pt x="693" y="902"/>
                    <a:pt x="680" y="902"/>
                  </a:cubicBezTo>
                  <a:cubicBezTo>
                    <a:pt x="319" y="902"/>
                    <a:pt x="0" y="507"/>
                    <a:pt x="0" y="507"/>
                  </a:cubicBezTo>
                  <a:lnTo>
                    <a:pt x="0" y="507"/>
                  </a:lnTo>
                  <a:cubicBezTo>
                    <a:pt x="0" y="703"/>
                    <a:pt x="82" y="884"/>
                    <a:pt x="213" y="1015"/>
                  </a:cubicBezTo>
                  <a:cubicBezTo>
                    <a:pt x="338" y="1098"/>
                    <a:pt x="482" y="1141"/>
                    <a:pt x="625" y="1141"/>
                  </a:cubicBezTo>
                  <a:cubicBezTo>
                    <a:pt x="708" y="1141"/>
                    <a:pt x="791" y="1127"/>
                    <a:pt x="869" y="1097"/>
                  </a:cubicBezTo>
                  <a:cubicBezTo>
                    <a:pt x="1082" y="1031"/>
                    <a:pt x="1262" y="867"/>
                    <a:pt x="1344" y="671"/>
                  </a:cubicBezTo>
                  <a:cubicBezTo>
                    <a:pt x="1443" y="425"/>
                    <a:pt x="1344" y="146"/>
                    <a:pt x="1115" y="31"/>
                  </a:cubicBezTo>
                  <a:cubicBezTo>
                    <a:pt x="1066" y="10"/>
                    <a:pt x="1016" y="0"/>
                    <a:pt x="9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2"/>
            <p:cNvSpPr/>
            <p:nvPr/>
          </p:nvSpPr>
          <p:spPr>
            <a:xfrm>
              <a:off x="945800" y="4076475"/>
              <a:ext cx="68875" cy="268950"/>
            </a:xfrm>
            <a:custGeom>
              <a:rect b="b" l="l" r="r" t="t"/>
              <a:pathLst>
                <a:path extrusionOk="0" h="10758" w="2755">
                  <a:moveTo>
                    <a:pt x="1447" y="1"/>
                  </a:moveTo>
                  <a:cubicBezTo>
                    <a:pt x="1116" y="1"/>
                    <a:pt x="776" y="124"/>
                    <a:pt x="509" y="415"/>
                  </a:cubicBezTo>
                  <a:cubicBezTo>
                    <a:pt x="165" y="857"/>
                    <a:pt x="1" y="1415"/>
                    <a:pt x="34" y="1972"/>
                  </a:cubicBezTo>
                  <a:cubicBezTo>
                    <a:pt x="50" y="2496"/>
                    <a:pt x="148" y="3021"/>
                    <a:pt x="345" y="3513"/>
                  </a:cubicBezTo>
                  <a:cubicBezTo>
                    <a:pt x="1181" y="5562"/>
                    <a:pt x="2066" y="7512"/>
                    <a:pt x="1525" y="8955"/>
                  </a:cubicBezTo>
                  <a:cubicBezTo>
                    <a:pt x="1267" y="9696"/>
                    <a:pt x="772" y="10310"/>
                    <a:pt x="117" y="10735"/>
                  </a:cubicBezTo>
                  <a:lnTo>
                    <a:pt x="117" y="10735"/>
                  </a:lnTo>
                  <a:cubicBezTo>
                    <a:pt x="306" y="10623"/>
                    <a:pt x="1109" y="10194"/>
                    <a:pt x="1607" y="8987"/>
                  </a:cubicBezTo>
                  <a:cubicBezTo>
                    <a:pt x="2214" y="7512"/>
                    <a:pt x="1345" y="5463"/>
                    <a:pt x="509" y="3447"/>
                  </a:cubicBezTo>
                  <a:cubicBezTo>
                    <a:pt x="329" y="2972"/>
                    <a:pt x="230" y="2464"/>
                    <a:pt x="198" y="1956"/>
                  </a:cubicBezTo>
                  <a:cubicBezTo>
                    <a:pt x="165" y="1447"/>
                    <a:pt x="312" y="939"/>
                    <a:pt x="607" y="513"/>
                  </a:cubicBezTo>
                  <a:cubicBezTo>
                    <a:pt x="847" y="243"/>
                    <a:pt x="1164" y="127"/>
                    <a:pt x="1474" y="127"/>
                  </a:cubicBezTo>
                  <a:cubicBezTo>
                    <a:pt x="1993" y="127"/>
                    <a:pt x="2492" y="451"/>
                    <a:pt x="2574" y="923"/>
                  </a:cubicBezTo>
                  <a:cubicBezTo>
                    <a:pt x="2682" y="1447"/>
                    <a:pt x="2267" y="1928"/>
                    <a:pt x="1754" y="1928"/>
                  </a:cubicBezTo>
                  <a:cubicBezTo>
                    <a:pt x="1722" y="1928"/>
                    <a:pt x="1689" y="1927"/>
                    <a:pt x="1656" y="1923"/>
                  </a:cubicBezTo>
                  <a:lnTo>
                    <a:pt x="1640" y="1923"/>
                  </a:lnTo>
                  <a:cubicBezTo>
                    <a:pt x="1624" y="1923"/>
                    <a:pt x="1607" y="1923"/>
                    <a:pt x="1591" y="1906"/>
                  </a:cubicBezTo>
                  <a:cubicBezTo>
                    <a:pt x="1509" y="1890"/>
                    <a:pt x="1443" y="1841"/>
                    <a:pt x="1410" y="1775"/>
                  </a:cubicBezTo>
                  <a:cubicBezTo>
                    <a:pt x="1410" y="1775"/>
                    <a:pt x="1378" y="1710"/>
                    <a:pt x="1410" y="1660"/>
                  </a:cubicBezTo>
                  <a:cubicBezTo>
                    <a:pt x="1443" y="1628"/>
                    <a:pt x="1804" y="1660"/>
                    <a:pt x="1820" y="1333"/>
                  </a:cubicBezTo>
                  <a:cubicBezTo>
                    <a:pt x="1831" y="1081"/>
                    <a:pt x="1627" y="917"/>
                    <a:pt x="1418" y="917"/>
                  </a:cubicBezTo>
                  <a:cubicBezTo>
                    <a:pt x="1301" y="917"/>
                    <a:pt x="1182" y="969"/>
                    <a:pt x="1099" y="1087"/>
                  </a:cubicBezTo>
                  <a:cubicBezTo>
                    <a:pt x="902" y="1349"/>
                    <a:pt x="1165" y="1939"/>
                    <a:pt x="1689" y="1972"/>
                  </a:cubicBezTo>
                  <a:lnTo>
                    <a:pt x="1853" y="1972"/>
                  </a:lnTo>
                  <a:cubicBezTo>
                    <a:pt x="2378" y="1923"/>
                    <a:pt x="2755" y="1431"/>
                    <a:pt x="2656" y="906"/>
                  </a:cubicBezTo>
                  <a:cubicBezTo>
                    <a:pt x="2583" y="384"/>
                    <a:pt x="2029" y="1"/>
                    <a:pt x="1447" y="1"/>
                  </a:cubicBezTo>
                  <a:close/>
                  <a:moveTo>
                    <a:pt x="117" y="10735"/>
                  </a:moveTo>
                  <a:cubicBezTo>
                    <a:pt x="101" y="10745"/>
                    <a:pt x="89" y="10752"/>
                    <a:pt x="83" y="10758"/>
                  </a:cubicBezTo>
                  <a:cubicBezTo>
                    <a:pt x="94" y="10750"/>
                    <a:pt x="106" y="10743"/>
                    <a:pt x="117" y="1073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2"/>
            <p:cNvSpPr/>
            <p:nvPr/>
          </p:nvSpPr>
          <p:spPr>
            <a:xfrm>
              <a:off x="965875" y="3830425"/>
              <a:ext cx="61275" cy="136775"/>
            </a:xfrm>
            <a:custGeom>
              <a:rect b="b" l="l" r="r" t="t"/>
              <a:pathLst>
                <a:path extrusionOk="0" h="5471" w="2451">
                  <a:moveTo>
                    <a:pt x="1443" y="0"/>
                  </a:moveTo>
                  <a:cubicBezTo>
                    <a:pt x="1413" y="0"/>
                    <a:pt x="1386" y="5"/>
                    <a:pt x="1361" y="12"/>
                  </a:cubicBezTo>
                  <a:cubicBezTo>
                    <a:pt x="1034" y="127"/>
                    <a:pt x="968" y="389"/>
                    <a:pt x="1132" y="750"/>
                  </a:cubicBezTo>
                  <a:cubicBezTo>
                    <a:pt x="1280" y="1110"/>
                    <a:pt x="1788" y="1160"/>
                    <a:pt x="1657" y="2815"/>
                  </a:cubicBezTo>
                  <a:cubicBezTo>
                    <a:pt x="1525" y="4471"/>
                    <a:pt x="1" y="5471"/>
                    <a:pt x="1" y="5471"/>
                  </a:cubicBezTo>
                  <a:cubicBezTo>
                    <a:pt x="263" y="5421"/>
                    <a:pt x="1837" y="4471"/>
                    <a:pt x="2148" y="2438"/>
                  </a:cubicBezTo>
                  <a:cubicBezTo>
                    <a:pt x="2450" y="565"/>
                    <a:pt x="1792" y="0"/>
                    <a:pt x="144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2"/>
            <p:cNvSpPr/>
            <p:nvPr/>
          </p:nvSpPr>
          <p:spPr>
            <a:xfrm>
              <a:off x="921625" y="3793525"/>
              <a:ext cx="132400" cy="177375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1" y="1"/>
                    <a:pt x="856" y="88"/>
                    <a:pt x="476" y="374"/>
                  </a:cubicBezTo>
                  <a:cubicBezTo>
                    <a:pt x="165" y="652"/>
                    <a:pt x="1" y="1062"/>
                    <a:pt x="50" y="1472"/>
                  </a:cubicBezTo>
                  <a:cubicBezTo>
                    <a:pt x="107" y="1988"/>
                    <a:pt x="642" y="2417"/>
                    <a:pt x="1258" y="2417"/>
                  </a:cubicBezTo>
                  <a:cubicBezTo>
                    <a:pt x="1346" y="2417"/>
                    <a:pt x="1435" y="2408"/>
                    <a:pt x="1525" y="2390"/>
                  </a:cubicBezTo>
                  <a:cubicBezTo>
                    <a:pt x="1623" y="2357"/>
                    <a:pt x="1738" y="2324"/>
                    <a:pt x="1820" y="2275"/>
                  </a:cubicBezTo>
                  <a:lnTo>
                    <a:pt x="1837" y="2275"/>
                  </a:lnTo>
                  <a:lnTo>
                    <a:pt x="1869" y="2259"/>
                  </a:lnTo>
                  <a:cubicBezTo>
                    <a:pt x="2164" y="2095"/>
                    <a:pt x="2328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8" y="947"/>
                  </a:cubicBezTo>
                  <a:cubicBezTo>
                    <a:pt x="968" y="1144"/>
                    <a:pt x="1066" y="1701"/>
                    <a:pt x="1476" y="1750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4"/>
                  </a:cubicBezTo>
                  <a:cubicBezTo>
                    <a:pt x="1928" y="1285"/>
                    <a:pt x="1955" y="1251"/>
                    <a:pt x="1993" y="1251"/>
                  </a:cubicBezTo>
                  <a:cubicBezTo>
                    <a:pt x="2049" y="1251"/>
                    <a:pt x="2128" y="1330"/>
                    <a:pt x="2148" y="1587"/>
                  </a:cubicBezTo>
                  <a:cubicBezTo>
                    <a:pt x="2164" y="1701"/>
                    <a:pt x="2132" y="1832"/>
                    <a:pt x="2082" y="1947"/>
                  </a:cubicBezTo>
                  <a:cubicBezTo>
                    <a:pt x="1935" y="2168"/>
                    <a:pt x="1695" y="2296"/>
                    <a:pt x="1434" y="2296"/>
                  </a:cubicBezTo>
                  <a:cubicBezTo>
                    <a:pt x="1405" y="2296"/>
                    <a:pt x="1375" y="2295"/>
                    <a:pt x="1345" y="2291"/>
                  </a:cubicBezTo>
                  <a:cubicBezTo>
                    <a:pt x="1334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4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8" y="1947"/>
                    <a:pt x="4836" y="4242"/>
                    <a:pt x="4328" y="5389"/>
                  </a:cubicBezTo>
                  <a:cubicBezTo>
                    <a:pt x="4067" y="6074"/>
                    <a:pt x="3611" y="6662"/>
                    <a:pt x="3025" y="7088"/>
                  </a:cubicBezTo>
                  <a:lnTo>
                    <a:pt x="3025" y="7088"/>
                  </a:lnTo>
                  <a:cubicBezTo>
                    <a:pt x="3115" y="7032"/>
                    <a:pt x="3862" y="6596"/>
                    <a:pt x="4410" y="5439"/>
                  </a:cubicBezTo>
                  <a:cubicBezTo>
                    <a:pt x="4951" y="4291"/>
                    <a:pt x="5295" y="1898"/>
                    <a:pt x="3459" y="538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  <a:moveTo>
                    <a:pt x="3025" y="7088"/>
                  </a:moveTo>
                  <a:cubicBezTo>
                    <a:pt x="3019" y="7092"/>
                    <a:pt x="3016" y="7094"/>
                    <a:pt x="3017" y="7094"/>
                  </a:cubicBezTo>
                  <a:cubicBezTo>
                    <a:pt x="3020" y="7092"/>
                    <a:pt x="3023" y="7090"/>
                    <a:pt x="3025" y="708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2"/>
            <p:cNvSpPr/>
            <p:nvPr/>
          </p:nvSpPr>
          <p:spPr>
            <a:xfrm>
              <a:off x="951950" y="3655325"/>
              <a:ext cx="130350" cy="205325"/>
            </a:xfrm>
            <a:custGeom>
              <a:rect b="b" l="l" r="r" t="t"/>
              <a:pathLst>
                <a:path extrusionOk="0" h="8213" w="5214">
                  <a:moveTo>
                    <a:pt x="1083" y="1"/>
                  </a:moveTo>
                  <a:lnTo>
                    <a:pt x="1083" y="1"/>
                  </a:lnTo>
                  <a:cubicBezTo>
                    <a:pt x="1" y="2853"/>
                    <a:pt x="1279" y="4377"/>
                    <a:pt x="2525" y="5623"/>
                  </a:cubicBezTo>
                  <a:cubicBezTo>
                    <a:pt x="3787" y="6852"/>
                    <a:pt x="3738" y="8213"/>
                    <a:pt x="3738" y="8213"/>
                  </a:cubicBezTo>
                  <a:cubicBezTo>
                    <a:pt x="4656" y="7278"/>
                    <a:pt x="3590" y="5590"/>
                    <a:pt x="4459" y="4246"/>
                  </a:cubicBezTo>
                  <a:cubicBezTo>
                    <a:pt x="5213" y="3099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00" y="3738"/>
                  </a:cubicBezTo>
                  <a:cubicBezTo>
                    <a:pt x="2640" y="4476"/>
                    <a:pt x="3263" y="5803"/>
                    <a:pt x="3263" y="5803"/>
                  </a:cubicBezTo>
                  <a:cubicBezTo>
                    <a:pt x="2066" y="4935"/>
                    <a:pt x="2295" y="4164"/>
                    <a:pt x="2640" y="3754"/>
                  </a:cubicBezTo>
                  <a:cubicBezTo>
                    <a:pt x="2984" y="3361"/>
                    <a:pt x="2509" y="3017"/>
                    <a:pt x="2525" y="2787"/>
                  </a:cubicBezTo>
                  <a:cubicBezTo>
                    <a:pt x="2541" y="2640"/>
                    <a:pt x="2574" y="2509"/>
                    <a:pt x="2640" y="2378"/>
                  </a:cubicBezTo>
                  <a:cubicBezTo>
                    <a:pt x="2640" y="2378"/>
                    <a:pt x="2560" y="2323"/>
                    <a:pt x="2418" y="2323"/>
                  </a:cubicBezTo>
                  <a:cubicBezTo>
                    <a:pt x="2302" y="2323"/>
                    <a:pt x="2143" y="2359"/>
                    <a:pt x="1951" y="2492"/>
                  </a:cubicBezTo>
                  <a:cubicBezTo>
                    <a:pt x="1214" y="2984"/>
                    <a:pt x="1525" y="4082"/>
                    <a:pt x="1525" y="4082"/>
                  </a:cubicBezTo>
                  <a:cubicBezTo>
                    <a:pt x="1001" y="3345"/>
                    <a:pt x="1164" y="2591"/>
                    <a:pt x="1771" y="2066"/>
                  </a:cubicBezTo>
                  <a:cubicBezTo>
                    <a:pt x="2361" y="1542"/>
                    <a:pt x="1787" y="1066"/>
                    <a:pt x="1394" y="853"/>
                  </a:cubicBezTo>
                  <a:cubicBezTo>
                    <a:pt x="1017" y="624"/>
                    <a:pt x="1083" y="1"/>
                    <a:pt x="10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2"/>
            <p:cNvSpPr/>
            <p:nvPr/>
          </p:nvSpPr>
          <p:spPr>
            <a:xfrm>
              <a:off x="891725" y="3629925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17"/>
                    <a:pt x="3033" y="4525"/>
                  </a:cubicBezTo>
                  <a:cubicBezTo>
                    <a:pt x="3033" y="4525"/>
                    <a:pt x="2459" y="3852"/>
                    <a:pt x="2721" y="3098"/>
                  </a:cubicBezTo>
                  <a:cubicBezTo>
                    <a:pt x="2983" y="2344"/>
                    <a:pt x="2688" y="2066"/>
                    <a:pt x="2442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1" y="1253"/>
                    <a:pt x="2318" y="1253"/>
                  </a:cubicBezTo>
                  <a:cubicBezTo>
                    <a:pt x="2153" y="1253"/>
                    <a:pt x="1863" y="1321"/>
                    <a:pt x="1934" y="1820"/>
                  </a:cubicBezTo>
                  <a:cubicBezTo>
                    <a:pt x="2033" y="2508"/>
                    <a:pt x="2082" y="2623"/>
                    <a:pt x="1852" y="2640"/>
                  </a:cubicBezTo>
                  <a:cubicBezTo>
                    <a:pt x="1847" y="2640"/>
                    <a:pt x="1843" y="2640"/>
                    <a:pt x="1838" y="2640"/>
                  </a:cubicBezTo>
                  <a:cubicBezTo>
                    <a:pt x="1642" y="2640"/>
                    <a:pt x="1706" y="2307"/>
                    <a:pt x="1754" y="2115"/>
                  </a:cubicBezTo>
                  <a:cubicBezTo>
                    <a:pt x="1820" y="1935"/>
                    <a:pt x="2065" y="1099"/>
                    <a:pt x="1410" y="820"/>
                  </a:cubicBezTo>
                  <a:cubicBezTo>
                    <a:pt x="754" y="541"/>
                    <a:pt x="492" y="279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2"/>
            <p:cNvSpPr/>
            <p:nvPr/>
          </p:nvSpPr>
          <p:spPr>
            <a:xfrm>
              <a:off x="1028175" y="3844650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71" y="492"/>
                    <a:pt x="1050" y="1181"/>
                    <a:pt x="951" y="2476"/>
                  </a:cubicBezTo>
                  <a:cubicBezTo>
                    <a:pt x="853" y="3754"/>
                    <a:pt x="0" y="4262"/>
                    <a:pt x="0" y="4262"/>
                  </a:cubicBezTo>
                  <a:cubicBezTo>
                    <a:pt x="3590" y="2426"/>
                    <a:pt x="2279" y="755"/>
                    <a:pt x="1935" y="509"/>
                  </a:cubicBezTo>
                  <a:cubicBezTo>
                    <a:pt x="1590" y="263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2"/>
            <p:cNvSpPr/>
            <p:nvPr/>
          </p:nvSpPr>
          <p:spPr>
            <a:xfrm>
              <a:off x="1030225" y="3910450"/>
              <a:ext cx="196725" cy="145050"/>
            </a:xfrm>
            <a:custGeom>
              <a:rect b="b" l="l" r="r" t="t"/>
              <a:pathLst>
                <a:path extrusionOk="0" h="5802" w="7869">
                  <a:moveTo>
                    <a:pt x="3218" y="1"/>
                  </a:moveTo>
                  <a:cubicBezTo>
                    <a:pt x="2834" y="1"/>
                    <a:pt x="2412" y="335"/>
                    <a:pt x="2017" y="958"/>
                  </a:cubicBezTo>
                  <a:cubicBezTo>
                    <a:pt x="1459" y="1794"/>
                    <a:pt x="0" y="1925"/>
                    <a:pt x="0" y="1925"/>
                  </a:cubicBezTo>
                  <a:cubicBezTo>
                    <a:pt x="2377" y="1974"/>
                    <a:pt x="3016" y="2597"/>
                    <a:pt x="3656" y="3351"/>
                  </a:cubicBezTo>
                  <a:cubicBezTo>
                    <a:pt x="4295" y="4105"/>
                    <a:pt x="4475" y="5335"/>
                    <a:pt x="6000" y="5712"/>
                  </a:cubicBezTo>
                  <a:cubicBezTo>
                    <a:pt x="6253" y="5775"/>
                    <a:pt x="6474" y="5801"/>
                    <a:pt x="6666" y="5801"/>
                  </a:cubicBezTo>
                  <a:cubicBezTo>
                    <a:pt x="7619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2" y="5212"/>
                    <a:pt x="7702" y="5241"/>
                    <a:pt x="7631" y="5241"/>
                  </a:cubicBezTo>
                  <a:cubicBezTo>
                    <a:pt x="7380" y="5241"/>
                    <a:pt x="7236" y="4876"/>
                    <a:pt x="7262" y="4122"/>
                  </a:cubicBezTo>
                  <a:cubicBezTo>
                    <a:pt x="7278" y="3155"/>
                    <a:pt x="6393" y="2876"/>
                    <a:pt x="5278" y="2712"/>
                  </a:cubicBezTo>
                  <a:cubicBezTo>
                    <a:pt x="4164" y="2532"/>
                    <a:pt x="3230" y="2466"/>
                    <a:pt x="3131" y="2089"/>
                  </a:cubicBezTo>
                  <a:cubicBezTo>
                    <a:pt x="3016" y="1729"/>
                    <a:pt x="3508" y="1581"/>
                    <a:pt x="4180" y="1384"/>
                  </a:cubicBezTo>
                  <a:cubicBezTo>
                    <a:pt x="4869" y="1171"/>
                    <a:pt x="4557" y="548"/>
                    <a:pt x="4557" y="548"/>
                  </a:cubicBezTo>
                  <a:lnTo>
                    <a:pt x="4557" y="548"/>
                  </a:lnTo>
                  <a:cubicBezTo>
                    <a:pt x="4506" y="589"/>
                    <a:pt x="4454" y="607"/>
                    <a:pt x="4399" y="607"/>
                  </a:cubicBezTo>
                  <a:cubicBezTo>
                    <a:pt x="4212" y="607"/>
                    <a:pt x="3991" y="393"/>
                    <a:pt x="3623" y="139"/>
                  </a:cubicBezTo>
                  <a:cubicBezTo>
                    <a:pt x="3495" y="46"/>
                    <a:pt x="3359" y="1"/>
                    <a:pt x="32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2"/>
            <p:cNvSpPr/>
            <p:nvPr/>
          </p:nvSpPr>
          <p:spPr>
            <a:xfrm>
              <a:off x="934750" y="3969575"/>
              <a:ext cx="192200" cy="157025"/>
            </a:xfrm>
            <a:custGeom>
              <a:rect b="b" l="l" r="r" t="t"/>
              <a:pathLst>
                <a:path extrusionOk="0" h="6281" w="7688">
                  <a:moveTo>
                    <a:pt x="4322" y="0"/>
                  </a:moveTo>
                  <a:cubicBezTo>
                    <a:pt x="2726" y="0"/>
                    <a:pt x="1374" y="1109"/>
                    <a:pt x="672" y="2527"/>
                  </a:cubicBezTo>
                  <a:cubicBezTo>
                    <a:pt x="164" y="3625"/>
                    <a:pt x="0" y="4871"/>
                    <a:pt x="246" y="6051"/>
                  </a:cubicBezTo>
                  <a:lnTo>
                    <a:pt x="246" y="6084"/>
                  </a:lnTo>
                  <a:lnTo>
                    <a:pt x="263" y="6232"/>
                  </a:lnTo>
                  <a:lnTo>
                    <a:pt x="279" y="6281"/>
                  </a:lnTo>
                  <a:lnTo>
                    <a:pt x="279" y="6232"/>
                  </a:lnTo>
                  <a:cubicBezTo>
                    <a:pt x="263" y="6084"/>
                    <a:pt x="246" y="5936"/>
                    <a:pt x="246" y="5773"/>
                  </a:cubicBezTo>
                  <a:cubicBezTo>
                    <a:pt x="246" y="4904"/>
                    <a:pt x="426" y="4052"/>
                    <a:pt x="754" y="3248"/>
                  </a:cubicBezTo>
                  <a:cubicBezTo>
                    <a:pt x="1148" y="2248"/>
                    <a:pt x="1885" y="1429"/>
                    <a:pt x="2820" y="904"/>
                  </a:cubicBezTo>
                  <a:cubicBezTo>
                    <a:pt x="3368" y="590"/>
                    <a:pt x="4084" y="339"/>
                    <a:pt x="4791" y="339"/>
                  </a:cubicBezTo>
                  <a:cubicBezTo>
                    <a:pt x="5374" y="339"/>
                    <a:pt x="5952" y="509"/>
                    <a:pt x="6426" y="954"/>
                  </a:cubicBezTo>
                  <a:cubicBezTo>
                    <a:pt x="7491" y="1871"/>
                    <a:pt x="7147" y="3789"/>
                    <a:pt x="5950" y="4084"/>
                  </a:cubicBezTo>
                  <a:cubicBezTo>
                    <a:pt x="5816" y="4120"/>
                    <a:pt x="5676" y="4137"/>
                    <a:pt x="5538" y="4137"/>
                  </a:cubicBezTo>
                  <a:cubicBezTo>
                    <a:pt x="5103" y="4137"/>
                    <a:pt x="4679" y="3965"/>
                    <a:pt x="4442" y="3642"/>
                  </a:cubicBezTo>
                  <a:cubicBezTo>
                    <a:pt x="4164" y="3232"/>
                    <a:pt x="4147" y="2691"/>
                    <a:pt x="4410" y="2281"/>
                  </a:cubicBezTo>
                  <a:cubicBezTo>
                    <a:pt x="4599" y="2003"/>
                    <a:pt x="4910" y="1845"/>
                    <a:pt x="5229" y="1845"/>
                  </a:cubicBezTo>
                  <a:cubicBezTo>
                    <a:pt x="5378" y="1845"/>
                    <a:pt x="5530" y="1880"/>
                    <a:pt x="5672" y="1953"/>
                  </a:cubicBezTo>
                  <a:cubicBezTo>
                    <a:pt x="5852" y="2035"/>
                    <a:pt x="5967" y="2216"/>
                    <a:pt x="5967" y="2412"/>
                  </a:cubicBezTo>
                  <a:cubicBezTo>
                    <a:pt x="5967" y="2412"/>
                    <a:pt x="5952" y="2545"/>
                    <a:pt x="5867" y="2545"/>
                  </a:cubicBezTo>
                  <a:cubicBezTo>
                    <a:pt x="5862" y="2545"/>
                    <a:pt x="5857" y="2544"/>
                    <a:pt x="5852" y="2544"/>
                  </a:cubicBezTo>
                  <a:cubicBezTo>
                    <a:pt x="5770" y="2544"/>
                    <a:pt x="5786" y="2380"/>
                    <a:pt x="5524" y="2314"/>
                  </a:cubicBezTo>
                  <a:cubicBezTo>
                    <a:pt x="5495" y="2307"/>
                    <a:pt x="5465" y="2304"/>
                    <a:pt x="5437" y="2304"/>
                  </a:cubicBezTo>
                  <a:cubicBezTo>
                    <a:pt x="5180" y="2304"/>
                    <a:pt x="4975" y="2557"/>
                    <a:pt x="5049" y="2822"/>
                  </a:cubicBezTo>
                  <a:cubicBezTo>
                    <a:pt x="5080" y="2989"/>
                    <a:pt x="5316" y="3122"/>
                    <a:pt x="5559" y="3122"/>
                  </a:cubicBezTo>
                  <a:cubicBezTo>
                    <a:pt x="5699" y="3122"/>
                    <a:pt x="5842" y="3078"/>
                    <a:pt x="5950" y="2970"/>
                  </a:cubicBezTo>
                  <a:cubicBezTo>
                    <a:pt x="6016" y="2904"/>
                    <a:pt x="6065" y="2822"/>
                    <a:pt x="6081" y="2724"/>
                  </a:cubicBezTo>
                  <a:cubicBezTo>
                    <a:pt x="6180" y="2412"/>
                    <a:pt x="6049" y="2068"/>
                    <a:pt x="5770" y="1904"/>
                  </a:cubicBezTo>
                  <a:cubicBezTo>
                    <a:pt x="5602" y="1806"/>
                    <a:pt x="5417" y="1759"/>
                    <a:pt x="5232" y="1759"/>
                  </a:cubicBezTo>
                  <a:cubicBezTo>
                    <a:pt x="4892" y="1759"/>
                    <a:pt x="4556" y="1918"/>
                    <a:pt x="4344" y="2216"/>
                  </a:cubicBezTo>
                  <a:cubicBezTo>
                    <a:pt x="4033" y="2658"/>
                    <a:pt x="4033" y="3248"/>
                    <a:pt x="4344" y="3691"/>
                  </a:cubicBezTo>
                  <a:cubicBezTo>
                    <a:pt x="4613" y="4062"/>
                    <a:pt x="5082" y="4263"/>
                    <a:pt x="5571" y="4263"/>
                  </a:cubicBezTo>
                  <a:cubicBezTo>
                    <a:pt x="5708" y="4263"/>
                    <a:pt x="5847" y="4248"/>
                    <a:pt x="5983" y="4215"/>
                  </a:cubicBezTo>
                  <a:cubicBezTo>
                    <a:pt x="7344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90" y="167"/>
                    <a:pt x="5032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2"/>
            <p:cNvSpPr/>
            <p:nvPr/>
          </p:nvSpPr>
          <p:spPr>
            <a:xfrm>
              <a:off x="944575" y="4017725"/>
              <a:ext cx="76025" cy="81825"/>
            </a:xfrm>
            <a:custGeom>
              <a:rect b="b" l="l" r="r" t="t"/>
              <a:pathLst>
                <a:path extrusionOk="0" h="3273" w="3041">
                  <a:moveTo>
                    <a:pt x="2307" y="1"/>
                  </a:moveTo>
                  <a:cubicBezTo>
                    <a:pt x="2110" y="1"/>
                    <a:pt x="1861" y="69"/>
                    <a:pt x="1574" y="241"/>
                  </a:cubicBezTo>
                  <a:cubicBezTo>
                    <a:pt x="312" y="1011"/>
                    <a:pt x="1" y="3273"/>
                    <a:pt x="1" y="3273"/>
                  </a:cubicBezTo>
                  <a:cubicBezTo>
                    <a:pt x="1" y="3273"/>
                    <a:pt x="689" y="1175"/>
                    <a:pt x="1951" y="962"/>
                  </a:cubicBezTo>
                  <a:cubicBezTo>
                    <a:pt x="3040" y="784"/>
                    <a:pt x="2975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2"/>
            <p:cNvSpPr/>
            <p:nvPr/>
          </p:nvSpPr>
          <p:spPr>
            <a:xfrm>
              <a:off x="1042525" y="4011425"/>
              <a:ext cx="130325" cy="112975"/>
            </a:xfrm>
            <a:custGeom>
              <a:rect b="b" l="l" r="r" t="t"/>
              <a:pathLst>
                <a:path extrusionOk="0" h="4519" w="5213">
                  <a:moveTo>
                    <a:pt x="3033" y="1"/>
                  </a:moveTo>
                  <a:lnTo>
                    <a:pt x="3033" y="1"/>
                  </a:lnTo>
                  <a:cubicBezTo>
                    <a:pt x="3033" y="1"/>
                    <a:pt x="3344" y="706"/>
                    <a:pt x="3016" y="1771"/>
                  </a:cubicBezTo>
                  <a:cubicBezTo>
                    <a:pt x="2672" y="2853"/>
                    <a:pt x="1836" y="3066"/>
                    <a:pt x="1197" y="3131"/>
                  </a:cubicBezTo>
                  <a:cubicBezTo>
                    <a:pt x="574" y="3197"/>
                    <a:pt x="131" y="3476"/>
                    <a:pt x="0" y="4344"/>
                  </a:cubicBezTo>
                  <a:cubicBezTo>
                    <a:pt x="138" y="4246"/>
                    <a:pt x="306" y="4195"/>
                    <a:pt x="479" y="4195"/>
                  </a:cubicBezTo>
                  <a:cubicBezTo>
                    <a:pt x="593" y="4195"/>
                    <a:pt x="709" y="4217"/>
                    <a:pt x="820" y="4262"/>
                  </a:cubicBezTo>
                  <a:cubicBezTo>
                    <a:pt x="1055" y="4380"/>
                    <a:pt x="1446" y="4518"/>
                    <a:pt x="1840" y="4518"/>
                  </a:cubicBezTo>
                  <a:cubicBezTo>
                    <a:pt x="2159" y="4518"/>
                    <a:pt x="2479" y="4428"/>
                    <a:pt x="2721" y="4164"/>
                  </a:cubicBezTo>
                  <a:cubicBezTo>
                    <a:pt x="3262" y="3574"/>
                    <a:pt x="3164" y="2968"/>
                    <a:pt x="3131" y="2673"/>
                  </a:cubicBezTo>
                  <a:cubicBezTo>
                    <a:pt x="3115" y="2398"/>
                    <a:pt x="3067" y="1853"/>
                    <a:pt x="3332" y="1853"/>
                  </a:cubicBezTo>
                  <a:cubicBezTo>
                    <a:pt x="3336" y="1853"/>
                    <a:pt x="3340" y="1853"/>
                    <a:pt x="3344" y="1853"/>
                  </a:cubicBezTo>
                  <a:cubicBezTo>
                    <a:pt x="3344" y="1853"/>
                    <a:pt x="3347" y="1852"/>
                    <a:pt x="3353" y="1852"/>
                  </a:cubicBezTo>
                  <a:cubicBezTo>
                    <a:pt x="3396" y="1852"/>
                    <a:pt x="3573" y="1878"/>
                    <a:pt x="3573" y="2296"/>
                  </a:cubicBezTo>
                  <a:cubicBezTo>
                    <a:pt x="3557" y="2754"/>
                    <a:pt x="3541" y="3050"/>
                    <a:pt x="4164" y="3230"/>
                  </a:cubicBezTo>
                  <a:cubicBezTo>
                    <a:pt x="4491" y="3328"/>
                    <a:pt x="4819" y="3492"/>
                    <a:pt x="5081" y="3722"/>
                  </a:cubicBezTo>
                  <a:cubicBezTo>
                    <a:pt x="4967" y="3508"/>
                    <a:pt x="4934" y="3263"/>
                    <a:pt x="5000" y="3033"/>
                  </a:cubicBezTo>
                  <a:cubicBezTo>
                    <a:pt x="5131" y="2705"/>
                    <a:pt x="5213" y="2099"/>
                    <a:pt x="4639" y="1705"/>
                  </a:cubicBezTo>
                  <a:cubicBezTo>
                    <a:pt x="4082" y="1312"/>
                    <a:pt x="3524" y="1066"/>
                    <a:pt x="3393" y="673"/>
                  </a:cubicBezTo>
                  <a:cubicBezTo>
                    <a:pt x="3311" y="443"/>
                    <a:pt x="3196" y="214"/>
                    <a:pt x="30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2"/>
            <p:cNvSpPr/>
            <p:nvPr/>
          </p:nvSpPr>
          <p:spPr>
            <a:xfrm>
              <a:off x="1120375" y="4087250"/>
              <a:ext cx="32000" cy="50000"/>
            </a:xfrm>
            <a:custGeom>
              <a:rect b="b" l="l" r="r" t="t"/>
              <a:pathLst>
                <a:path extrusionOk="0" h="2000" w="1280">
                  <a:moveTo>
                    <a:pt x="328" y="0"/>
                  </a:moveTo>
                  <a:cubicBezTo>
                    <a:pt x="328" y="0"/>
                    <a:pt x="328" y="0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0"/>
                    <a:pt x="328" y="0"/>
                  </a:cubicBezTo>
                  <a:close/>
                  <a:moveTo>
                    <a:pt x="328" y="1"/>
                  </a:moveTo>
                  <a:cubicBezTo>
                    <a:pt x="345" y="197"/>
                    <a:pt x="328" y="394"/>
                    <a:pt x="279" y="574"/>
                  </a:cubicBezTo>
                  <a:cubicBezTo>
                    <a:pt x="181" y="836"/>
                    <a:pt x="1" y="1246"/>
                    <a:pt x="459" y="1541"/>
                  </a:cubicBezTo>
                  <a:cubicBezTo>
                    <a:pt x="476" y="1541"/>
                    <a:pt x="476" y="1557"/>
                    <a:pt x="492" y="1557"/>
                  </a:cubicBezTo>
                  <a:cubicBezTo>
                    <a:pt x="1017" y="1852"/>
                    <a:pt x="1017" y="2000"/>
                    <a:pt x="1017" y="2000"/>
                  </a:cubicBezTo>
                  <a:cubicBezTo>
                    <a:pt x="1017" y="2000"/>
                    <a:pt x="1050" y="1770"/>
                    <a:pt x="1099" y="1541"/>
                  </a:cubicBezTo>
                  <a:cubicBezTo>
                    <a:pt x="1115" y="1459"/>
                    <a:pt x="1148" y="1377"/>
                    <a:pt x="1164" y="1295"/>
                  </a:cubicBezTo>
                  <a:cubicBezTo>
                    <a:pt x="1279" y="934"/>
                    <a:pt x="1115" y="541"/>
                    <a:pt x="771" y="361"/>
                  </a:cubicBezTo>
                  <a:cubicBezTo>
                    <a:pt x="353" y="113"/>
                    <a:pt x="330" y="12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2"/>
            <p:cNvSpPr/>
            <p:nvPr/>
          </p:nvSpPr>
          <p:spPr>
            <a:xfrm>
              <a:off x="1121600" y="3871850"/>
              <a:ext cx="172950" cy="122025"/>
            </a:xfrm>
            <a:custGeom>
              <a:rect b="b" l="l" r="r" t="t"/>
              <a:pathLst>
                <a:path extrusionOk="0" h="4881" w="6918">
                  <a:moveTo>
                    <a:pt x="1925" y="0"/>
                  </a:moveTo>
                  <a:cubicBezTo>
                    <a:pt x="1039" y="0"/>
                    <a:pt x="571" y="822"/>
                    <a:pt x="689" y="1371"/>
                  </a:cubicBezTo>
                  <a:cubicBezTo>
                    <a:pt x="824" y="1984"/>
                    <a:pt x="1434" y="2011"/>
                    <a:pt x="1542" y="2011"/>
                  </a:cubicBezTo>
                  <a:cubicBezTo>
                    <a:pt x="1552" y="2011"/>
                    <a:pt x="1558" y="2010"/>
                    <a:pt x="1558" y="2010"/>
                  </a:cubicBezTo>
                  <a:cubicBezTo>
                    <a:pt x="1296" y="1896"/>
                    <a:pt x="1164" y="1584"/>
                    <a:pt x="1296" y="1338"/>
                  </a:cubicBezTo>
                  <a:cubicBezTo>
                    <a:pt x="1340" y="1266"/>
                    <a:pt x="1387" y="1239"/>
                    <a:pt x="1437" y="1239"/>
                  </a:cubicBezTo>
                  <a:cubicBezTo>
                    <a:pt x="1533" y="1239"/>
                    <a:pt x="1641" y="1339"/>
                    <a:pt x="1771" y="1404"/>
                  </a:cubicBezTo>
                  <a:cubicBezTo>
                    <a:pt x="1814" y="1427"/>
                    <a:pt x="1855" y="1438"/>
                    <a:pt x="1893" y="1438"/>
                  </a:cubicBezTo>
                  <a:cubicBezTo>
                    <a:pt x="2040" y="1438"/>
                    <a:pt x="2142" y="1279"/>
                    <a:pt x="2181" y="1109"/>
                  </a:cubicBezTo>
                  <a:cubicBezTo>
                    <a:pt x="2221" y="968"/>
                    <a:pt x="2330" y="827"/>
                    <a:pt x="2518" y="827"/>
                  </a:cubicBezTo>
                  <a:cubicBezTo>
                    <a:pt x="2636" y="827"/>
                    <a:pt x="2785" y="882"/>
                    <a:pt x="2968" y="1027"/>
                  </a:cubicBezTo>
                  <a:cubicBezTo>
                    <a:pt x="3459" y="1404"/>
                    <a:pt x="3148" y="2142"/>
                    <a:pt x="3148" y="2142"/>
                  </a:cubicBezTo>
                  <a:cubicBezTo>
                    <a:pt x="3148" y="2142"/>
                    <a:pt x="3148" y="1535"/>
                    <a:pt x="2722" y="1470"/>
                  </a:cubicBezTo>
                  <a:cubicBezTo>
                    <a:pt x="2681" y="1457"/>
                    <a:pt x="2639" y="1451"/>
                    <a:pt x="2597" y="1451"/>
                  </a:cubicBezTo>
                  <a:cubicBezTo>
                    <a:pt x="2420" y="1451"/>
                    <a:pt x="2244" y="1556"/>
                    <a:pt x="2164" y="1715"/>
                  </a:cubicBezTo>
                  <a:cubicBezTo>
                    <a:pt x="2427" y="1715"/>
                    <a:pt x="2459" y="2092"/>
                    <a:pt x="2312" y="2306"/>
                  </a:cubicBezTo>
                  <a:cubicBezTo>
                    <a:pt x="2148" y="2502"/>
                    <a:pt x="2197" y="2650"/>
                    <a:pt x="2345" y="2732"/>
                  </a:cubicBezTo>
                  <a:cubicBezTo>
                    <a:pt x="2476" y="2814"/>
                    <a:pt x="2689" y="2814"/>
                    <a:pt x="2525" y="3191"/>
                  </a:cubicBezTo>
                  <a:cubicBezTo>
                    <a:pt x="2345" y="3551"/>
                    <a:pt x="1640" y="3584"/>
                    <a:pt x="1640" y="3584"/>
                  </a:cubicBezTo>
                  <a:cubicBezTo>
                    <a:pt x="1787" y="3371"/>
                    <a:pt x="1755" y="3076"/>
                    <a:pt x="1558" y="2912"/>
                  </a:cubicBezTo>
                  <a:cubicBezTo>
                    <a:pt x="1558" y="3076"/>
                    <a:pt x="1443" y="3223"/>
                    <a:pt x="1296" y="3273"/>
                  </a:cubicBezTo>
                  <a:cubicBezTo>
                    <a:pt x="1001" y="3371"/>
                    <a:pt x="1017" y="3273"/>
                    <a:pt x="755" y="3502"/>
                  </a:cubicBezTo>
                  <a:cubicBezTo>
                    <a:pt x="624" y="3617"/>
                    <a:pt x="435" y="3646"/>
                    <a:pt x="279" y="3646"/>
                  </a:cubicBezTo>
                  <a:cubicBezTo>
                    <a:pt x="124" y="3646"/>
                    <a:pt x="1" y="3617"/>
                    <a:pt x="1" y="3617"/>
                  </a:cubicBezTo>
                  <a:lnTo>
                    <a:pt x="1" y="3617"/>
                  </a:lnTo>
                  <a:cubicBezTo>
                    <a:pt x="181" y="3715"/>
                    <a:pt x="378" y="3781"/>
                    <a:pt x="574" y="3797"/>
                  </a:cubicBezTo>
                  <a:cubicBezTo>
                    <a:pt x="1017" y="3830"/>
                    <a:pt x="1460" y="3895"/>
                    <a:pt x="1886" y="3994"/>
                  </a:cubicBezTo>
                  <a:cubicBezTo>
                    <a:pt x="3066" y="4354"/>
                    <a:pt x="3787" y="4846"/>
                    <a:pt x="4689" y="4879"/>
                  </a:cubicBezTo>
                  <a:cubicBezTo>
                    <a:pt x="4720" y="4880"/>
                    <a:pt x="4752" y="4881"/>
                    <a:pt x="4784" y="4881"/>
                  </a:cubicBezTo>
                  <a:cubicBezTo>
                    <a:pt x="5196" y="4881"/>
                    <a:pt x="5618" y="4782"/>
                    <a:pt x="5984" y="4584"/>
                  </a:cubicBezTo>
                  <a:cubicBezTo>
                    <a:pt x="6770" y="4109"/>
                    <a:pt x="6918" y="2945"/>
                    <a:pt x="6459" y="2355"/>
                  </a:cubicBezTo>
                  <a:cubicBezTo>
                    <a:pt x="6228" y="2016"/>
                    <a:pt x="5864" y="1861"/>
                    <a:pt x="5524" y="1861"/>
                  </a:cubicBezTo>
                  <a:cubicBezTo>
                    <a:pt x="5188" y="1861"/>
                    <a:pt x="4876" y="2012"/>
                    <a:pt x="4738" y="2289"/>
                  </a:cubicBezTo>
                  <a:cubicBezTo>
                    <a:pt x="4492" y="2617"/>
                    <a:pt x="4525" y="3076"/>
                    <a:pt x="4820" y="3371"/>
                  </a:cubicBezTo>
                  <a:lnTo>
                    <a:pt x="4820" y="3387"/>
                  </a:lnTo>
                  <a:cubicBezTo>
                    <a:pt x="4836" y="3404"/>
                    <a:pt x="4869" y="3420"/>
                    <a:pt x="4885" y="3437"/>
                  </a:cubicBezTo>
                  <a:cubicBezTo>
                    <a:pt x="4902" y="3437"/>
                    <a:pt x="4902" y="3453"/>
                    <a:pt x="4918" y="3453"/>
                  </a:cubicBezTo>
                  <a:cubicBezTo>
                    <a:pt x="5021" y="3512"/>
                    <a:pt x="5149" y="3543"/>
                    <a:pt x="5273" y="3543"/>
                  </a:cubicBezTo>
                  <a:cubicBezTo>
                    <a:pt x="5526" y="3543"/>
                    <a:pt x="5765" y="3416"/>
                    <a:pt x="5754" y="3141"/>
                  </a:cubicBezTo>
                  <a:cubicBezTo>
                    <a:pt x="5768" y="2945"/>
                    <a:pt x="5607" y="2860"/>
                    <a:pt x="5429" y="2860"/>
                  </a:cubicBezTo>
                  <a:cubicBezTo>
                    <a:pt x="5178" y="2860"/>
                    <a:pt x="4892" y="3030"/>
                    <a:pt x="5016" y="3289"/>
                  </a:cubicBezTo>
                  <a:cubicBezTo>
                    <a:pt x="5016" y="3312"/>
                    <a:pt x="5013" y="3335"/>
                    <a:pt x="4988" y="3335"/>
                  </a:cubicBezTo>
                  <a:cubicBezTo>
                    <a:pt x="4959" y="3335"/>
                    <a:pt x="4901" y="3304"/>
                    <a:pt x="4787" y="3207"/>
                  </a:cubicBezTo>
                  <a:cubicBezTo>
                    <a:pt x="4672" y="3092"/>
                    <a:pt x="4607" y="2945"/>
                    <a:pt x="4607" y="2797"/>
                  </a:cubicBezTo>
                  <a:cubicBezTo>
                    <a:pt x="4607" y="2617"/>
                    <a:pt x="4672" y="2453"/>
                    <a:pt x="4787" y="2322"/>
                  </a:cubicBezTo>
                  <a:cubicBezTo>
                    <a:pt x="4921" y="2085"/>
                    <a:pt x="5192" y="1959"/>
                    <a:pt x="5481" y="1959"/>
                  </a:cubicBezTo>
                  <a:cubicBezTo>
                    <a:pt x="5792" y="1959"/>
                    <a:pt x="6124" y="2106"/>
                    <a:pt x="6328" y="2420"/>
                  </a:cubicBezTo>
                  <a:cubicBezTo>
                    <a:pt x="6328" y="2420"/>
                    <a:pt x="6344" y="2437"/>
                    <a:pt x="6361" y="2437"/>
                  </a:cubicBezTo>
                  <a:cubicBezTo>
                    <a:pt x="6574" y="2863"/>
                    <a:pt x="6557" y="3355"/>
                    <a:pt x="6311" y="3764"/>
                  </a:cubicBezTo>
                  <a:cubicBezTo>
                    <a:pt x="6032" y="4256"/>
                    <a:pt x="5395" y="4603"/>
                    <a:pt x="4567" y="4603"/>
                  </a:cubicBezTo>
                  <a:cubicBezTo>
                    <a:pt x="4179" y="4603"/>
                    <a:pt x="3750" y="4527"/>
                    <a:pt x="3295" y="4354"/>
                  </a:cubicBezTo>
                  <a:cubicBezTo>
                    <a:pt x="3246" y="4338"/>
                    <a:pt x="3017" y="4256"/>
                    <a:pt x="2869" y="4191"/>
                  </a:cubicBezTo>
                  <a:cubicBezTo>
                    <a:pt x="2459" y="3977"/>
                    <a:pt x="2017" y="3830"/>
                    <a:pt x="1558" y="3748"/>
                  </a:cubicBezTo>
                  <a:cubicBezTo>
                    <a:pt x="1722" y="3732"/>
                    <a:pt x="1918" y="3699"/>
                    <a:pt x="2132" y="3666"/>
                  </a:cubicBezTo>
                  <a:cubicBezTo>
                    <a:pt x="3869" y="3322"/>
                    <a:pt x="4131" y="830"/>
                    <a:pt x="2672" y="175"/>
                  </a:cubicBezTo>
                  <a:cubicBezTo>
                    <a:pt x="2398" y="52"/>
                    <a:pt x="2148" y="0"/>
                    <a:pt x="19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2"/>
            <p:cNvSpPr/>
            <p:nvPr/>
          </p:nvSpPr>
          <p:spPr>
            <a:xfrm>
              <a:off x="1206025" y="3937250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3803" y="1"/>
                  </a:moveTo>
                  <a:lnTo>
                    <a:pt x="3803" y="1"/>
                  </a:lnTo>
                  <a:cubicBezTo>
                    <a:pt x="3885" y="804"/>
                    <a:pt x="3541" y="1591"/>
                    <a:pt x="2902" y="2050"/>
                  </a:cubicBezTo>
                  <a:cubicBezTo>
                    <a:pt x="2488" y="2367"/>
                    <a:pt x="1989" y="2468"/>
                    <a:pt x="1523" y="2468"/>
                  </a:cubicBezTo>
                  <a:cubicBezTo>
                    <a:pt x="713" y="2468"/>
                    <a:pt x="0" y="2165"/>
                    <a:pt x="0" y="2165"/>
                  </a:cubicBezTo>
                  <a:lnTo>
                    <a:pt x="0" y="2165"/>
                  </a:lnTo>
                  <a:cubicBezTo>
                    <a:pt x="1328" y="2869"/>
                    <a:pt x="1836" y="2640"/>
                    <a:pt x="2213" y="3050"/>
                  </a:cubicBezTo>
                  <a:cubicBezTo>
                    <a:pt x="2389" y="3233"/>
                    <a:pt x="2565" y="3288"/>
                    <a:pt x="2722" y="3288"/>
                  </a:cubicBezTo>
                  <a:cubicBezTo>
                    <a:pt x="2902" y="3288"/>
                    <a:pt x="3059" y="3216"/>
                    <a:pt x="3164" y="3181"/>
                  </a:cubicBezTo>
                  <a:cubicBezTo>
                    <a:pt x="3191" y="3174"/>
                    <a:pt x="3217" y="3171"/>
                    <a:pt x="3244" y="3171"/>
                  </a:cubicBezTo>
                  <a:cubicBezTo>
                    <a:pt x="3346" y="3171"/>
                    <a:pt x="3439" y="3221"/>
                    <a:pt x="3492" y="3312"/>
                  </a:cubicBezTo>
                  <a:cubicBezTo>
                    <a:pt x="3524" y="3099"/>
                    <a:pt x="3475" y="2886"/>
                    <a:pt x="3344" y="2722"/>
                  </a:cubicBezTo>
                  <a:cubicBezTo>
                    <a:pt x="3180" y="2509"/>
                    <a:pt x="2770" y="2492"/>
                    <a:pt x="2705" y="2492"/>
                  </a:cubicBezTo>
                  <a:cubicBezTo>
                    <a:pt x="3262" y="2460"/>
                    <a:pt x="3770" y="2181"/>
                    <a:pt x="4098" y="1722"/>
                  </a:cubicBezTo>
                  <a:cubicBezTo>
                    <a:pt x="4655" y="935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2"/>
            <p:cNvSpPr/>
            <p:nvPr/>
          </p:nvSpPr>
          <p:spPr>
            <a:xfrm>
              <a:off x="1057275" y="3751925"/>
              <a:ext cx="111475" cy="157500"/>
            </a:xfrm>
            <a:custGeom>
              <a:rect b="b" l="l" r="r" t="t"/>
              <a:pathLst>
                <a:path extrusionOk="0" h="6300" w="4459">
                  <a:moveTo>
                    <a:pt x="1820" y="0"/>
                  </a:moveTo>
                  <a:cubicBezTo>
                    <a:pt x="1392" y="0"/>
                    <a:pt x="978" y="153"/>
                    <a:pt x="705" y="464"/>
                  </a:cubicBezTo>
                  <a:cubicBezTo>
                    <a:pt x="0" y="1103"/>
                    <a:pt x="443" y="2136"/>
                    <a:pt x="1033" y="2349"/>
                  </a:cubicBezTo>
                  <a:cubicBezTo>
                    <a:pt x="1156" y="2415"/>
                    <a:pt x="1291" y="2447"/>
                    <a:pt x="1426" y="2447"/>
                  </a:cubicBezTo>
                  <a:cubicBezTo>
                    <a:pt x="1562" y="2447"/>
                    <a:pt x="1697" y="2415"/>
                    <a:pt x="1820" y="2349"/>
                  </a:cubicBezTo>
                  <a:lnTo>
                    <a:pt x="1869" y="2333"/>
                  </a:lnTo>
                  <a:lnTo>
                    <a:pt x="1902" y="2300"/>
                  </a:lnTo>
                  <a:lnTo>
                    <a:pt x="1951" y="2267"/>
                  </a:lnTo>
                  <a:cubicBezTo>
                    <a:pt x="1967" y="2251"/>
                    <a:pt x="1984" y="2234"/>
                    <a:pt x="2016" y="2218"/>
                  </a:cubicBezTo>
                  <a:lnTo>
                    <a:pt x="2066" y="2152"/>
                  </a:lnTo>
                  <a:cubicBezTo>
                    <a:pt x="2229" y="1988"/>
                    <a:pt x="2311" y="1743"/>
                    <a:pt x="2279" y="1513"/>
                  </a:cubicBezTo>
                  <a:cubicBezTo>
                    <a:pt x="2236" y="1169"/>
                    <a:pt x="2023" y="1022"/>
                    <a:pt x="1827" y="1022"/>
                  </a:cubicBezTo>
                  <a:cubicBezTo>
                    <a:pt x="1724" y="1022"/>
                    <a:pt x="1625" y="1063"/>
                    <a:pt x="1557" y="1136"/>
                  </a:cubicBezTo>
                  <a:cubicBezTo>
                    <a:pt x="1394" y="1300"/>
                    <a:pt x="1443" y="1579"/>
                    <a:pt x="1639" y="1693"/>
                  </a:cubicBezTo>
                  <a:cubicBezTo>
                    <a:pt x="1716" y="1728"/>
                    <a:pt x="1785" y="1737"/>
                    <a:pt x="1845" y="1737"/>
                  </a:cubicBezTo>
                  <a:cubicBezTo>
                    <a:pt x="1924" y="1737"/>
                    <a:pt x="1988" y="1721"/>
                    <a:pt x="2033" y="1721"/>
                  </a:cubicBezTo>
                  <a:cubicBezTo>
                    <a:pt x="2086" y="1721"/>
                    <a:pt x="2115" y="1743"/>
                    <a:pt x="2115" y="1841"/>
                  </a:cubicBezTo>
                  <a:cubicBezTo>
                    <a:pt x="2082" y="2038"/>
                    <a:pt x="1967" y="2202"/>
                    <a:pt x="1787" y="2300"/>
                  </a:cubicBezTo>
                  <a:cubicBezTo>
                    <a:pt x="1680" y="2353"/>
                    <a:pt x="1563" y="2378"/>
                    <a:pt x="1445" y="2378"/>
                  </a:cubicBezTo>
                  <a:cubicBezTo>
                    <a:pt x="1309" y="2378"/>
                    <a:pt x="1172" y="2345"/>
                    <a:pt x="1049" y="2283"/>
                  </a:cubicBezTo>
                  <a:cubicBezTo>
                    <a:pt x="508" y="2054"/>
                    <a:pt x="148" y="1120"/>
                    <a:pt x="787" y="562"/>
                  </a:cubicBezTo>
                  <a:cubicBezTo>
                    <a:pt x="1036" y="329"/>
                    <a:pt x="1344" y="184"/>
                    <a:pt x="1683" y="184"/>
                  </a:cubicBezTo>
                  <a:cubicBezTo>
                    <a:pt x="1701" y="184"/>
                    <a:pt x="1720" y="185"/>
                    <a:pt x="1738" y="185"/>
                  </a:cubicBezTo>
                  <a:cubicBezTo>
                    <a:pt x="2492" y="218"/>
                    <a:pt x="3311" y="759"/>
                    <a:pt x="3442" y="2234"/>
                  </a:cubicBezTo>
                  <a:cubicBezTo>
                    <a:pt x="3492" y="2775"/>
                    <a:pt x="3442" y="3333"/>
                    <a:pt x="3279" y="3873"/>
                  </a:cubicBezTo>
                  <a:cubicBezTo>
                    <a:pt x="3164" y="4316"/>
                    <a:pt x="2951" y="4759"/>
                    <a:pt x="2688" y="5152"/>
                  </a:cubicBezTo>
                  <a:cubicBezTo>
                    <a:pt x="2279" y="5644"/>
                    <a:pt x="1771" y="6037"/>
                    <a:pt x="1197" y="6299"/>
                  </a:cubicBezTo>
                  <a:cubicBezTo>
                    <a:pt x="1820" y="6053"/>
                    <a:pt x="2377" y="5644"/>
                    <a:pt x="2803" y="5119"/>
                  </a:cubicBezTo>
                  <a:cubicBezTo>
                    <a:pt x="3541" y="4283"/>
                    <a:pt x="4459" y="2251"/>
                    <a:pt x="3180" y="612"/>
                  </a:cubicBezTo>
                  <a:cubicBezTo>
                    <a:pt x="2837" y="206"/>
                    <a:pt x="2318" y="0"/>
                    <a:pt x="18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2"/>
            <p:cNvSpPr/>
            <p:nvPr/>
          </p:nvSpPr>
          <p:spPr>
            <a:xfrm>
              <a:off x="360225" y="4054075"/>
              <a:ext cx="211875" cy="254475"/>
            </a:xfrm>
            <a:custGeom>
              <a:rect b="b" l="l" r="r" t="t"/>
              <a:pathLst>
                <a:path extrusionOk="0" h="10179" w="8475">
                  <a:moveTo>
                    <a:pt x="2218" y="1"/>
                  </a:moveTo>
                  <a:cubicBezTo>
                    <a:pt x="1295" y="1"/>
                    <a:pt x="449" y="451"/>
                    <a:pt x="246" y="1180"/>
                  </a:cubicBezTo>
                  <a:cubicBezTo>
                    <a:pt x="1" y="1770"/>
                    <a:pt x="181" y="2475"/>
                    <a:pt x="705" y="2868"/>
                  </a:cubicBezTo>
                  <a:cubicBezTo>
                    <a:pt x="722" y="2868"/>
                    <a:pt x="738" y="2884"/>
                    <a:pt x="771" y="2901"/>
                  </a:cubicBezTo>
                  <a:cubicBezTo>
                    <a:pt x="999" y="3034"/>
                    <a:pt x="1256" y="3100"/>
                    <a:pt x="1515" y="3100"/>
                  </a:cubicBezTo>
                  <a:cubicBezTo>
                    <a:pt x="1797" y="3100"/>
                    <a:pt x="2080" y="3022"/>
                    <a:pt x="2328" y="2868"/>
                  </a:cubicBezTo>
                  <a:cubicBezTo>
                    <a:pt x="2476" y="2770"/>
                    <a:pt x="2607" y="2606"/>
                    <a:pt x="2656" y="2425"/>
                  </a:cubicBezTo>
                  <a:cubicBezTo>
                    <a:pt x="2800" y="2037"/>
                    <a:pt x="2501" y="1648"/>
                    <a:pt x="2116" y="1648"/>
                  </a:cubicBezTo>
                  <a:cubicBezTo>
                    <a:pt x="2062" y="1648"/>
                    <a:pt x="2007" y="1655"/>
                    <a:pt x="1951" y="1671"/>
                  </a:cubicBezTo>
                  <a:cubicBezTo>
                    <a:pt x="1623" y="1737"/>
                    <a:pt x="1427" y="2081"/>
                    <a:pt x="1558" y="2393"/>
                  </a:cubicBezTo>
                  <a:cubicBezTo>
                    <a:pt x="1628" y="2627"/>
                    <a:pt x="1882" y="2660"/>
                    <a:pt x="2022" y="2660"/>
                  </a:cubicBezTo>
                  <a:cubicBezTo>
                    <a:pt x="2078" y="2660"/>
                    <a:pt x="2115" y="2655"/>
                    <a:pt x="2115" y="2655"/>
                  </a:cubicBezTo>
                  <a:lnTo>
                    <a:pt x="2115" y="2655"/>
                  </a:lnTo>
                  <a:cubicBezTo>
                    <a:pt x="2082" y="2753"/>
                    <a:pt x="2017" y="2819"/>
                    <a:pt x="1935" y="2868"/>
                  </a:cubicBezTo>
                  <a:cubicBezTo>
                    <a:pt x="1820" y="2933"/>
                    <a:pt x="1689" y="2966"/>
                    <a:pt x="1558" y="2966"/>
                  </a:cubicBezTo>
                  <a:cubicBezTo>
                    <a:pt x="1427" y="2966"/>
                    <a:pt x="1296" y="2933"/>
                    <a:pt x="1181" y="2868"/>
                  </a:cubicBezTo>
                  <a:cubicBezTo>
                    <a:pt x="1099" y="2819"/>
                    <a:pt x="1017" y="2770"/>
                    <a:pt x="951" y="2704"/>
                  </a:cubicBezTo>
                  <a:cubicBezTo>
                    <a:pt x="509" y="2327"/>
                    <a:pt x="427" y="1081"/>
                    <a:pt x="1148" y="508"/>
                  </a:cubicBezTo>
                  <a:cubicBezTo>
                    <a:pt x="1472" y="272"/>
                    <a:pt x="1863" y="142"/>
                    <a:pt x="2260" y="142"/>
                  </a:cubicBezTo>
                  <a:cubicBezTo>
                    <a:pt x="2304" y="142"/>
                    <a:pt x="2349" y="144"/>
                    <a:pt x="2394" y="147"/>
                  </a:cubicBezTo>
                  <a:cubicBezTo>
                    <a:pt x="2525" y="163"/>
                    <a:pt x="2656" y="180"/>
                    <a:pt x="2787" y="213"/>
                  </a:cubicBezTo>
                  <a:cubicBezTo>
                    <a:pt x="3885" y="475"/>
                    <a:pt x="4590" y="1655"/>
                    <a:pt x="4836" y="2868"/>
                  </a:cubicBezTo>
                  <a:cubicBezTo>
                    <a:pt x="5066" y="4114"/>
                    <a:pt x="4836" y="5359"/>
                    <a:pt x="4902" y="6474"/>
                  </a:cubicBezTo>
                  <a:cubicBezTo>
                    <a:pt x="4852" y="7490"/>
                    <a:pt x="5246" y="8490"/>
                    <a:pt x="5983" y="9195"/>
                  </a:cubicBezTo>
                  <a:cubicBezTo>
                    <a:pt x="6672" y="9801"/>
                    <a:pt x="7557" y="10146"/>
                    <a:pt x="8475" y="10178"/>
                  </a:cubicBezTo>
                  <a:cubicBezTo>
                    <a:pt x="7573" y="10113"/>
                    <a:pt x="6705" y="9752"/>
                    <a:pt x="6033" y="9129"/>
                  </a:cubicBezTo>
                  <a:cubicBezTo>
                    <a:pt x="5328" y="8441"/>
                    <a:pt x="4967" y="7474"/>
                    <a:pt x="5033" y="6474"/>
                  </a:cubicBezTo>
                  <a:cubicBezTo>
                    <a:pt x="4984" y="5376"/>
                    <a:pt x="5229" y="4163"/>
                    <a:pt x="4984" y="2868"/>
                  </a:cubicBezTo>
                  <a:lnTo>
                    <a:pt x="4984" y="2835"/>
                  </a:lnTo>
                  <a:cubicBezTo>
                    <a:pt x="4754" y="1573"/>
                    <a:pt x="4000" y="327"/>
                    <a:pt x="2820" y="65"/>
                  </a:cubicBezTo>
                  <a:cubicBezTo>
                    <a:pt x="2619" y="21"/>
                    <a:pt x="2417" y="1"/>
                    <a:pt x="22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2"/>
            <p:cNvSpPr/>
            <p:nvPr/>
          </p:nvSpPr>
          <p:spPr>
            <a:xfrm>
              <a:off x="407775" y="4089775"/>
              <a:ext cx="58200" cy="52575"/>
            </a:xfrm>
            <a:custGeom>
              <a:rect b="b" l="l" r="r" t="t"/>
              <a:pathLst>
                <a:path extrusionOk="0" h="2103" w="2328">
                  <a:moveTo>
                    <a:pt x="1799" y="1"/>
                  </a:moveTo>
                  <a:cubicBezTo>
                    <a:pt x="1325" y="1"/>
                    <a:pt x="1019" y="401"/>
                    <a:pt x="934" y="1096"/>
                  </a:cubicBezTo>
                  <a:cubicBezTo>
                    <a:pt x="918" y="1210"/>
                    <a:pt x="885" y="1325"/>
                    <a:pt x="820" y="1440"/>
                  </a:cubicBezTo>
                  <a:cubicBezTo>
                    <a:pt x="621" y="1750"/>
                    <a:pt x="253" y="1788"/>
                    <a:pt x="86" y="1788"/>
                  </a:cubicBezTo>
                  <a:cubicBezTo>
                    <a:pt x="33" y="1788"/>
                    <a:pt x="0" y="1784"/>
                    <a:pt x="0" y="1784"/>
                  </a:cubicBezTo>
                  <a:lnTo>
                    <a:pt x="0" y="1784"/>
                  </a:lnTo>
                  <a:cubicBezTo>
                    <a:pt x="131" y="1849"/>
                    <a:pt x="701" y="2102"/>
                    <a:pt x="1233" y="2102"/>
                  </a:cubicBezTo>
                  <a:cubicBezTo>
                    <a:pt x="1503" y="2102"/>
                    <a:pt x="1763" y="2037"/>
                    <a:pt x="1951" y="1850"/>
                  </a:cubicBezTo>
                  <a:cubicBezTo>
                    <a:pt x="2065" y="1735"/>
                    <a:pt x="2164" y="1587"/>
                    <a:pt x="2213" y="1440"/>
                  </a:cubicBezTo>
                  <a:cubicBezTo>
                    <a:pt x="2328" y="997"/>
                    <a:pt x="2082" y="555"/>
                    <a:pt x="1967" y="374"/>
                  </a:cubicBezTo>
                  <a:cubicBezTo>
                    <a:pt x="1869" y="260"/>
                    <a:pt x="1901" y="96"/>
                    <a:pt x="2033" y="30"/>
                  </a:cubicBezTo>
                  <a:cubicBezTo>
                    <a:pt x="1951" y="10"/>
                    <a:pt x="1873" y="1"/>
                    <a:pt x="17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2"/>
            <p:cNvSpPr/>
            <p:nvPr/>
          </p:nvSpPr>
          <p:spPr>
            <a:xfrm>
              <a:off x="306550" y="4054775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2046" y="0"/>
                  </a:moveTo>
                  <a:cubicBezTo>
                    <a:pt x="349" y="0"/>
                    <a:pt x="312" y="1081"/>
                    <a:pt x="312" y="1365"/>
                  </a:cubicBezTo>
                  <a:cubicBezTo>
                    <a:pt x="312" y="1561"/>
                    <a:pt x="181" y="1725"/>
                    <a:pt x="0" y="1791"/>
                  </a:cubicBezTo>
                  <a:cubicBezTo>
                    <a:pt x="272" y="1904"/>
                    <a:pt x="509" y="1952"/>
                    <a:pt x="716" y="1952"/>
                  </a:cubicBezTo>
                  <a:cubicBezTo>
                    <a:pt x="1476" y="1952"/>
                    <a:pt x="1843" y="1306"/>
                    <a:pt x="2049" y="791"/>
                  </a:cubicBezTo>
                  <a:cubicBezTo>
                    <a:pt x="2213" y="414"/>
                    <a:pt x="2557" y="135"/>
                    <a:pt x="2967" y="86"/>
                  </a:cubicBezTo>
                  <a:cubicBezTo>
                    <a:pt x="2616" y="26"/>
                    <a:pt x="2310" y="0"/>
                    <a:pt x="20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2"/>
            <p:cNvSpPr/>
            <p:nvPr/>
          </p:nvSpPr>
          <p:spPr>
            <a:xfrm>
              <a:off x="278275" y="4054150"/>
              <a:ext cx="36075" cy="28500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9"/>
                    <a:pt x="328" y="29"/>
                  </a:cubicBezTo>
                  <a:cubicBezTo>
                    <a:pt x="99" y="144"/>
                    <a:pt x="0" y="423"/>
                    <a:pt x="99" y="669"/>
                  </a:cubicBezTo>
                  <a:cubicBezTo>
                    <a:pt x="181" y="865"/>
                    <a:pt x="361" y="1029"/>
                    <a:pt x="574" y="1095"/>
                  </a:cubicBezTo>
                  <a:cubicBezTo>
                    <a:pt x="652" y="1125"/>
                    <a:pt x="735" y="1139"/>
                    <a:pt x="818" y="1139"/>
                  </a:cubicBezTo>
                  <a:cubicBezTo>
                    <a:pt x="961" y="1139"/>
                    <a:pt x="1105" y="1096"/>
                    <a:pt x="1230" y="1013"/>
                  </a:cubicBezTo>
                  <a:cubicBezTo>
                    <a:pt x="1361" y="882"/>
                    <a:pt x="1443" y="701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35" y="902"/>
                    <a:pt x="783" y="902"/>
                  </a:cubicBezTo>
                  <a:cubicBezTo>
                    <a:pt x="763" y="902"/>
                    <a:pt x="742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85" y="84"/>
                    <a:pt x="428" y="72"/>
                    <a:pt x="471" y="72"/>
                  </a:cubicBezTo>
                  <a:cubicBezTo>
                    <a:pt x="587" y="72"/>
                    <a:pt x="698" y="160"/>
                    <a:pt x="722" y="292"/>
                  </a:cubicBezTo>
                  <a:cubicBezTo>
                    <a:pt x="732" y="399"/>
                    <a:pt x="652" y="464"/>
                    <a:pt x="599" y="464"/>
                  </a:cubicBezTo>
                  <a:cubicBezTo>
                    <a:pt x="572" y="464"/>
                    <a:pt x="552" y="446"/>
                    <a:pt x="558" y="406"/>
                  </a:cubicBezTo>
                  <a:cubicBezTo>
                    <a:pt x="582" y="332"/>
                    <a:pt x="542" y="268"/>
                    <a:pt x="472" y="268"/>
                  </a:cubicBezTo>
                  <a:cubicBezTo>
                    <a:pt x="449" y="268"/>
                    <a:pt x="422" y="275"/>
                    <a:pt x="394" y="292"/>
                  </a:cubicBezTo>
                  <a:cubicBezTo>
                    <a:pt x="263" y="357"/>
                    <a:pt x="394" y="537"/>
                    <a:pt x="394" y="537"/>
                  </a:cubicBezTo>
                  <a:cubicBezTo>
                    <a:pt x="441" y="575"/>
                    <a:pt x="497" y="593"/>
                    <a:pt x="552" y="593"/>
                  </a:cubicBezTo>
                  <a:cubicBezTo>
                    <a:pt x="687" y="593"/>
                    <a:pt x="820" y="487"/>
                    <a:pt x="820" y="324"/>
                  </a:cubicBezTo>
                  <a:cubicBezTo>
                    <a:pt x="807" y="141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2"/>
            <p:cNvSpPr/>
            <p:nvPr/>
          </p:nvSpPr>
          <p:spPr>
            <a:xfrm>
              <a:off x="866725" y="4090100"/>
              <a:ext cx="30350" cy="84850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74" y="345"/>
                  </a:lnTo>
                  <a:cubicBezTo>
                    <a:pt x="541" y="607"/>
                    <a:pt x="443" y="870"/>
                    <a:pt x="295" y="1099"/>
                  </a:cubicBezTo>
                  <a:cubicBezTo>
                    <a:pt x="230" y="1197"/>
                    <a:pt x="164" y="1312"/>
                    <a:pt x="115" y="1427"/>
                  </a:cubicBezTo>
                  <a:cubicBezTo>
                    <a:pt x="0" y="1673"/>
                    <a:pt x="49" y="1968"/>
                    <a:pt x="230" y="2165"/>
                  </a:cubicBezTo>
                  <a:cubicBezTo>
                    <a:pt x="426" y="2427"/>
                    <a:pt x="541" y="2738"/>
                    <a:pt x="574" y="3050"/>
                  </a:cubicBezTo>
                  <a:cubicBezTo>
                    <a:pt x="590" y="3132"/>
                    <a:pt x="607" y="3394"/>
                    <a:pt x="607" y="3394"/>
                  </a:cubicBezTo>
                  <a:cubicBezTo>
                    <a:pt x="623" y="3394"/>
                    <a:pt x="623" y="3132"/>
                    <a:pt x="640" y="3050"/>
                  </a:cubicBezTo>
                  <a:cubicBezTo>
                    <a:pt x="689" y="2738"/>
                    <a:pt x="803" y="2427"/>
                    <a:pt x="984" y="2165"/>
                  </a:cubicBezTo>
                  <a:cubicBezTo>
                    <a:pt x="1180" y="1968"/>
                    <a:pt x="1213" y="1673"/>
                    <a:pt x="1115" y="1427"/>
                  </a:cubicBezTo>
                  <a:cubicBezTo>
                    <a:pt x="1066" y="1312"/>
                    <a:pt x="1000" y="1197"/>
                    <a:pt x="935" y="1099"/>
                  </a:cubicBezTo>
                  <a:cubicBezTo>
                    <a:pt x="771" y="870"/>
                    <a:pt x="689" y="607"/>
                    <a:pt x="656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2"/>
            <p:cNvSpPr/>
            <p:nvPr/>
          </p:nvSpPr>
          <p:spPr>
            <a:xfrm>
              <a:off x="737025" y="3830425"/>
              <a:ext cx="60875" cy="136775"/>
            </a:xfrm>
            <a:custGeom>
              <a:rect b="b" l="l" r="r" t="t"/>
              <a:pathLst>
                <a:path extrusionOk="0" h="5471" w="2435">
                  <a:moveTo>
                    <a:pt x="1006" y="0"/>
                  </a:moveTo>
                  <a:cubicBezTo>
                    <a:pt x="646" y="0"/>
                    <a:pt x="0" y="565"/>
                    <a:pt x="287" y="2438"/>
                  </a:cubicBezTo>
                  <a:cubicBezTo>
                    <a:pt x="615" y="4471"/>
                    <a:pt x="2172" y="5421"/>
                    <a:pt x="2435" y="5471"/>
                  </a:cubicBezTo>
                  <a:cubicBezTo>
                    <a:pt x="2435" y="5471"/>
                    <a:pt x="910" y="4487"/>
                    <a:pt x="779" y="2815"/>
                  </a:cubicBezTo>
                  <a:cubicBezTo>
                    <a:pt x="648" y="1143"/>
                    <a:pt x="1156" y="1110"/>
                    <a:pt x="1320" y="750"/>
                  </a:cubicBezTo>
                  <a:cubicBezTo>
                    <a:pt x="1484" y="389"/>
                    <a:pt x="1402" y="111"/>
                    <a:pt x="1090" y="12"/>
                  </a:cubicBezTo>
                  <a:cubicBezTo>
                    <a:pt x="1065" y="5"/>
                    <a:pt x="1036" y="0"/>
                    <a:pt x="10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2"/>
            <p:cNvSpPr/>
            <p:nvPr/>
          </p:nvSpPr>
          <p:spPr>
            <a:xfrm>
              <a:off x="709775" y="3793125"/>
              <a:ext cx="132375" cy="177775"/>
            </a:xfrm>
            <a:custGeom>
              <a:rect b="b" l="l" r="r" t="t"/>
              <a:pathLst>
                <a:path extrusionOk="0" h="7111" w="5295">
                  <a:moveTo>
                    <a:pt x="3607" y="1"/>
                  </a:moveTo>
                  <a:cubicBezTo>
                    <a:pt x="3396" y="1"/>
                    <a:pt x="3199" y="27"/>
                    <a:pt x="3033" y="62"/>
                  </a:cubicBezTo>
                  <a:cubicBezTo>
                    <a:pt x="2590" y="127"/>
                    <a:pt x="2180" y="291"/>
                    <a:pt x="1836" y="554"/>
                  </a:cubicBezTo>
                  <a:cubicBezTo>
                    <a:pt x="0" y="1898"/>
                    <a:pt x="345" y="4291"/>
                    <a:pt x="886" y="5438"/>
                  </a:cubicBezTo>
                  <a:cubicBezTo>
                    <a:pt x="1181" y="6110"/>
                    <a:pt x="1656" y="6700"/>
                    <a:pt x="2279" y="7110"/>
                  </a:cubicBezTo>
                  <a:cubicBezTo>
                    <a:pt x="1689" y="6667"/>
                    <a:pt x="1230" y="6077"/>
                    <a:pt x="968" y="5405"/>
                  </a:cubicBezTo>
                  <a:cubicBezTo>
                    <a:pt x="459" y="4242"/>
                    <a:pt x="197" y="1963"/>
                    <a:pt x="1935" y="685"/>
                  </a:cubicBezTo>
                  <a:cubicBezTo>
                    <a:pt x="2361" y="376"/>
                    <a:pt x="2917" y="184"/>
                    <a:pt x="3432" y="184"/>
                  </a:cubicBezTo>
                  <a:cubicBezTo>
                    <a:pt x="3848" y="184"/>
                    <a:pt x="4237" y="310"/>
                    <a:pt x="4508" y="603"/>
                  </a:cubicBezTo>
                  <a:cubicBezTo>
                    <a:pt x="5154" y="1248"/>
                    <a:pt x="4671" y="2292"/>
                    <a:pt x="3982" y="2292"/>
                  </a:cubicBezTo>
                  <a:cubicBezTo>
                    <a:pt x="3972" y="2292"/>
                    <a:pt x="3961" y="2292"/>
                    <a:pt x="3951" y="2291"/>
                  </a:cubicBezTo>
                  <a:cubicBezTo>
                    <a:pt x="3913" y="2297"/>
                    <a:pt x="3875" y="2300"/>
                    <a:pt x="3837" y="2300"/>
                  </a:cubicBezTo>
                  <a:cubicBezTo>
                    <a:pt x="3586" y="2300"/>
                    <a:pt x="3356" y="2161"/>
                    <a:pt x="3213" y="1947"/>
                  </a:cubicBezTo>
                  <a:cubicBezTo>
                    <a:pt x="3164" y="1832"/>
                    <a:pt x="3131" y="1717"/>
                    <a:pt x="3148" y="1586"/>
                  </a:cubicBezTo>
                  <a:cubicBezTo>
                    <a:pt x="3177" y="1329"/>
                    <a:pt x="3255" y="1251"/>
                    <a:pt x="3308" y="1251"/>
                  </a:cubicBezTo>
                  <a:cubicBezTo>
                    <a:pt x="3343" y="1251"/>
                    <a:pt x="3367" y="1285"/>
                    <a:pt x="3361" y="1324"/>
                  </a:cubicBezTo>
                  <a:cubicBezTo>
                    <a:pt x="3316" y="1575"/>
                    <a:pt x="3512" y="1774"/>
                    <a:pt x="3744" y="1774"/>
                  </a:cubicBezTo>
                  <a:cubicBezTo>
                    <a:pt x="3769" y="1774"/>
                    <a:pt x="3794" y="1771"/>
                    <a:pt x="3820" y="1766"/>
                  </a:cubicBezTo>
                  <a:cubicBezTo>
                    <a:pt x="4229" y="1701"/>
                    <a:pt x="4328" y="1160"/>
                    <a:pt x="3967" y="963"/>
                  </a:cubicBezTo>
                  <a:cubicBezTo>
                    <a:pt x="3871" y="911"/>
                    <a:pt x="3771" y="888"/>
                    <a:pt x="3672" y="888"/>
                  </a:cubicBezTo>
                  <a:cubicBezTo>
                    <a:pt x="3366" y="888"/>
                    <a:pt x="3082" y="1116"/>
                    <a:pt x="3033" y="1439"/>
                  </a:cubicBezTo>
                  <a:cubicBezTo>
                    <a:pt x="2984" y="1783"/>
                    <a:pt x="3148" y="2111"/>
                    <a:pt x="3443" y="2258"/>
                  </a:cubicBezTo>
                  <a:lnTo>
                    <a:pt x="3459" y="2275"/>
                  </a:lnTo>
                  <a:lnTo>
                    <a:pt x="3475" y="2275"/>
                  </a:lnTo>
                  <a:cubicBezTo>
                    <a:pt x="3574" y="2324"/>
                    <a:pt x="3672" y="2373"/>
                    <a:pt x="3787" y="2389"/>
                  </a:cubicBezTo>
                  <a:cubicBezTo>
                    <a:pt x="3882" y="2412"/>
                    <a:pt x="3978" y="2422"/>
                    <a:pt x="4071" y="2422"/>
                  </a:cubicBezTo>
                  <a:cubicBezTo>
                    <a:pt x="4667" y="2422"/>
                    <a:pt x="5189" y="1996"/>
                    <a:pt x="5246" y="1471"/>
                  </a:cubicBezTo>
                  <a:cubicBezTo>
                    <a:pt x="5295" y="1062"/>
                    <a:pt x="5131" y="652"/>
                    <a:pt x="4819" y="390"/>
                  </a:cubicBezTo>
                  <a:cubicBezTo>
                    <a:pt x="4436" y="92"/>
                    <a:pt x="3998" y="1"/>
                    <a:pt x="36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2"/>
            <p:cNvSpPr/>
            <p:nvPr/>
          </p:nvSpPr>
          <p:spPr>
            <a:xfrm>
              <a:off x="790900" y="3746625"/>
              <a:ext cx="182400" cy="128375"/>
            </a:xfrm>
            <a:custGeom>
              <a:rect b="b" l="l" r="r" t="t"/>
              <a:pathLst>
                <a:path extrusionOk="0" h="5135" w="7296">
                  <a:moveTo>
                    <a:pt x="1741" y="0"/>
                  </a:moveTo>
                  <a:cubicBezTo>
                    <a:pt x="1344" y="0"/>
                    <a:pt x="955" y="171"/>
                    <a:pt x="689" y="496"/>
                  </a:cubicBezTo>
                  <a:cubicBezTo>
                    <a:pt x="595" y="638"/>
                    <a:pt x="446" y="709"/>
                    <a:pt x="299" y="709"/>
                  </a:cubicBezTo>
                  <a:cubicBezTo>
                    <a:pt x="191" y="709"/>
                    <a:pt x="84" y="670"/>
                    <a:pt x="1" y="594"/>
                  </a:cubicBezTo>
                  <a:lnTo>
                    <a:pt x="1" y="594"/>
                  </a:lnTo>
                  <a:cubicBezTo>
                    <a:pt x="17" y="955"/>
                    <a:pt x="50" y="1020"/>
                    <a:pt x="1755" y="1741"/>
                  </a:cubicBezTo>
                  <a:cubicBezTo>
                    <a:pt x="3066" y="2299"/>
                    <a:pt x="3509" y="4249"/>
                    <a:pt x="3640" y="5134"/>
                  </a:cubicBezTo>
                  <a:cubicBezTo>
                    <a:pt x="3787" y="4249"/>
                    <a:pt x="4230" y="2299"/>
                    <a:pt x="5541" y="1741"/>
                  </a:cubicBezTo>
                  <a:cubicBezTo>
                    <a:pt x="7246" y="1020"/>
                    <a:pt x="7262" y="955"/>
                    <a:pt x="7295" y="594"/>
                  </a:cubicBezTo>
                  <a:lnTo>
                    <a:pt x="7295" y="594"/>
                  </a:lnTo>
                  <a:cubicBezTo>
                    <a:pt x="7205" y="670"/>
                    <a:pt x="7094" y="709"/>
                    <a:pt x="6985" y="709"/>
                  </a:cubicBezTo>
                  <a:cubicBezTo>
                    <a:pt x="6837" y="709"/>
                    <a:pt x="6692" y="638"/>
                    <a:pt x="6607" y="496"/>
                  </a:cubicBezTo>
                  <a:cubicBezTo>
                    <a:pt x="6331" y="171"/>
                    <a:pt x="5938" y="0"/>
                    <a:pt x="5543" y="0"/>
                  </a:cubicBezTo>
                  <a:cubicBezTo>
                    <a:pt x="5280" y="0"/>
                    <a:pt x="5017" y="76"/>
                    <a:pt x="4787" y="233"/>
                  </a:cubicBezTo>
                  <a:cubicBezTo>
                    <a:pt x="4213" y="643"/>
                    <a:pt x="3836" y="1463"/>
                    <a:pt x="3640" y="2659"/>
                  </a:cubicBezTo>
                  <a:cubicBezTo>
                    <a:pt x="3459" y="1463"/>
                    <a:pt x="3082" y="643"/>
                    <a:pt x="2509" y="233"/>
                  </a:cubicBezTo>
                  <a:cubicBezTo>
                    <a:pt x="2273" y="76"/>
                    <a:pt x="2005" y="0"/>
                    <a:pt x="17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2"/>
            <p:cNvSpPr/>
            <p:nvPr/>
          </p:nvSpPr>
          <p:spPr>
            <a:xfrm>
              <a:off x="848700" y="3675400"/>
              <a:ext cx="67225" cy="111075"/>
            </a:xfrm>
            <a:custGeom>
              <a:rect b="b" l="l" r="r" t="t"/>
              <a:pathLst>
                <a:path extrusionOk="0" h="4443" w="2689">
                  <a:moveTo>
                    <a:pt x="1344" y="1"/>
                  </a:moveTo>
                  <a:cubicBezTo>
                    <a:pt x="1262" y="148"/>
                    <a:pt x="1147" y="296"/>
                    <a:pt x="1000" y="427"/>
                  </a:cubicBezTo>
                  <a:cubicBezTo>
                    <a:pt x="557" y="853"/>
                    <a:pt x="0" y="1722"/>
                    <a:pt x="721" y="2902"/>
                  </a:cubicBezTo>
                  <a:cubicBezTo>
                    <a:pt x="1016" y="3378"/>
                    <a:pt x="1213" y="3886"/>
                    <a:pt x="1344" y="4443"/>
                  </a:cubicBezTo>
                  <a:cubicBezTo>
                    <a:pt x="1459" y="3886"/>
                    <a:pt x="1672" y="3378"/>
                    <a:pt x="1951" y="2902"/>
                  </a:cubicBezTo>
                  <a:cubicBezTo>
                    <a:pt x="2688" y="1722"/>
                    <a:pt x="2115" y="853"/>
                    <a:pt x="1672" y="427"/>
                  </a:cubicBezTo>
                  <a:cubicBezTo>
                    <a:pt x="1541" y="296"/>
                    <a:pt x="1426" y="148"/>
                    <a:pt x="1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2"/>
            <p:cNvSpPr/>
            <p:nvPr/>
          </p:nvSpPr>
          <p:spPr>
            <a:xfrm>
              <a:off x="805650" y="3570500"/>
              <a:ext cx="152875" cy="168050"/>
            </a:xfrm>
            <a:custGeom>
              <a:rect b="b" l="l" r="r" t="t"/>
              <a:pathLst>
                <a:path extrusionOk="0" h="6722" w="6115">
                  <a:moveTo>
                    <a:pt x="4515" y="1"/>
                  </a:moveTo>
                  <a:cubicBezTo>
                    <a:pt x="4039" y="1"/>
                    <a:pt x="3552" y="225"/>
                    <a:pt x="3312" y="706"/>
                  </a:cubicBezTo>
                  <a:cubicBezTo>
                    <a:pt x="3197" y="886"/>
                    <a:pt x="3099" y="1083"/>
                    <a:pt x="3050" y="1296"/>
                  </a:cubicBezTo>
                  <a:cubicBezTo>
                    <a:pt x="3001" y="1083"/>
                    <a:pt x="2919" y="902"/>
                    <a:pt x="2804" y="722"/>
                  </a:cubicBezTo>
                  <a:cubicBezTo>
                    <a:pt x="2562" y="239"/>
                    <a:pt x="2071" y="14"/>
                    <a:pt x="1593" y="14"/>
                  </a:cubicBezTo>
                  <a:cubicBezTo>
                    <a:pt x="1195" y="14"/>
                    <a:pt x="805" y="170"/>
                    <a:pt x="575" y="460"/>
                  </a:cubicBezTo>
                  <a:cubicBezTo>
                    <a:pt x="1" y="1115"/>
                    <a:pt x="476" y="2082"/>
                    <a:pt x="1132" y="2115"/>
                  </a:cubicBezTo>
                  <a:cubicBezTo>
                    <a:pt x="1151" y="2116"/>
                    <a:pt x="1169" y="2117"/>
                    <a:pt x="1187" y="2117"/>
                  </a:cubicBezTo>
                  <a:cubicBezTo>
                    <a:pt x="1784" y="2117"/>
                    <a:pt x="1997" y="1598"/>
                    <a:pt x="1870" y="1296"/>
                  </a:cubicBezTo>
                  <a:cubicBezTo>
                    <a:pt x="1827" y="1127"/>
                    <a:pt x="1665" y="1007"/>
                    <a:pt x="1495" y="1007"/>
                  </a:cubicBezTo>
                  <a:cubicBezTo>
                    <a:pt x="1467" y="1007"/>
                    <a:pt x="1439" y="1010"/>
                    <a:pt x="1411" y="1017"/>
                  </a:cubicBezTo>
                  <a:cubicBezTo>
                    <a:pt x="1263" y="1033"/>
                    <a:pt x="1148" y="1181"/>
                    <a:pt x="1165" y="1328"/>
                  </a:cubicBezTo>
                  <a:cubicBezTo>
                    <a:pt x="1154" y="1484"/>
                    <a:pt x="1275" y="1581"/>
                    <a:pt x="1403" y="1581"/>
                  </a:cubicBezTo>
                  <a:cubicBezTo>
                    <a:pt x="1477" y="1581"/>
                    <a:pt x="1553" y="1548"/>
                    <a:pt x="1607" y="1476"/>
                  </a:cubicBezTo>
                  <a:cubicBezTo>
                    <a:pt x="1647" y="1414"/>
                    <a:pt x="1689" y="1388"/>
                    <a:pt x="1726" y="1388"/>
                  </a:cubicBezTo>
                  <a:cubicBezTo>
                    <a:pt x="1795" y="1388"/>
                    <a:pt x="1848" y="1478"/>
                    <a:pt x="1837" y="1574"/>
                  </a:cubicBezTo>
                  <a:cubicBezTo>
                    <a:pt x="1747" y="1805"/>
                    <a:pt x="1517" y="1955"/>
                    <a:pt x="1273" y="1955"/>
                  </a:cubicBezTo>
                  <a:cubicBezTo>
                    <a:pt x="1204" y="1955"/>
                    <a:pt x="1134" y="1944"/>
                    <a:pt x="1066" y="1919"/>
                  </a:cubicBezTo>
                  <a:cubicBezTo>
                    <a:pt x="657" y="1804"/>
                    <a:pt x="460" y="1066"/>
                    <a:pt x="1017" y="673"/>
                  </a:cubicBezTo>
                  <a:cubicBezTo>
                    <a:pt x="1144" y="580"/>
                    <a:pt x="1328" y="531"/>
                    <a:pt x="1534" y="531"/>
                  </a:cubicBezTo>
                  <a:cubicBezTo>
                    <a:pt x="2130" y="531"/>
                    <a:pt x="2903" y="944"/>
                    <a:pt x="2951" y="1919"/>
                  </a:cubicBezTo>
                  <a:cubicBezTo>
                    <a:pt x="2951" y="3099"/>
                    <a:pt x="2017" y="4131"/>
                    <a:pt x="1771" y="4902"/>
                  </a:cubicBezTo>
                  <a:cubicBezTo>
                    <a:pt x="1411" y="5984"/>
                    <a:pt x="1870" y="6672"/>
                    <a:pt x="1902" y="6721"/>
                  </a:cubicBezTo>
                  <a:cubicBezTo>
                    <a:pt x="1607" y="6164"/>
                    <a:pt x="1591" y="5508"/>
                    <a:pt x="1853" y="4935"/>
                  </a:cubicBezTo>
                  <a:cubicBezTo>
                    <a:pt x="2050" y="4410"/>
                    <a:pt x="2476" y="3853"/>
                    <a:pt x="2804" y="3164"/>
                  </a:cubicBezTo>
                  <a:cubicBezTo>
                    <a:pt x="2919" y="2935"/>
                    <a:pt x="3001" y="2689"/>
                    <a:pt x="3050" y="2459"/>
                  </a:cubicBezTo>
                  <a:cubicBezTo>
                    <a:pt x="3115" y="2689"/>
                    <a:pt x="3197" y="2935"/>
                    <a:pt x="3312" y="3164"/>
                  </a:cubicBezTo>
                  <a:cubicBezTo>
                    <a:pt x="3623" y="3853"/>
                    <a:pt x="4066" y="4410"/>
                    <a:pt x="4263" y="4935"/>
                  </a:cubicBezTo>
                  <a:cubicBezTo>
                    <a:pt x="4509" y="5508"/>
                    <a:pt x="4492" y="6164"/>
                    <a:pt x="4214" y="6721"/>
                  </a:cubicBezTo>
                  <a:cubicBezTo>
                    <a:pt x="4246" y="6656"/>
                    <a:pt x="4705" y="5984"/>
                    <a:pt x="4345" y="4902"/>
                  </a:cubicBezTo>
                  <a:cubicBezTo>
                    <a:pt x="4082" y="4131"/>
                    <a:pt x="3165" y="3082"/>
                    <a:pt x="3165" y="1919"/>
                  </a:cubicBezTo>
                  <a:cubicBezTo>
                    <a:pt x="3214" y="936"/>
                    <a:pt x="3999" y="524"/>
                    <a:pt x="4597" y="524"/>
                  </a:cubicBezTo>
                  <a:cubicBezTo>
                    <a:pt x="4797" y="524"/>
                    <a:pt x="4975" y="570"/>
                    <a:pt x="5099" y="656"/>
                  </a:cubicBezTo>
                  <a:cubicBezTo>
                    <a:pt x="5656" y="1066"/>
                    <a:pt x="5459" y="1787"/>
                    <a:pt x="5050" y="1919"/>
                  </a:cubicBezTo>
                  <a:cubicBezTo>
                    <a:pt x="4982" y="1943"/>
                    <a:pt x="4913" y="1955"/>
                    <a:pt x="4845" y="1955"/>
                  </a:cubicBezTo>
                  <a:cubicBezTo>
                    <a:pt x="4600" y="1955"/>
                    <a:pt x="4369" y="1802"/>
                    <a:pt x="4279" y="1558"/>
                  </a:cubicBezTo>
                  <a:cubicBezTo>
                    <a:pt x="4258" y="1462"/>
                    <a:pt x="4313" y="1379"/>
                    <a:pt x="4386" y="1379"/>
                  </a:cubicBezTo>
                  <a:cubicBezTo>
                    <a:pt x="4425" y="1379"/>
                    <a:pt x="4469" y="1403"/>
                    <a:pt x="4509" y="1460"/>
                  </a:cubicBezTo>
                  <a:cubicBezTo>
                    <a:pt x="4557" y="1538"/>
                    <a:pt x="4630" y="1572"/>
                    <a:pt x="4703" y="1572"/>
                  </a:cubicBezTo>
                  <a:cubicBezTo>
                    <a:pt x="4827" y="1572"/>
                    <a:pt x="4951" y="1473"/>
                    <a:pt x="4951" y="1328"/>
                  </a:cubicBezTo>
                  <a:cubicBezTo>
                    <a:pt x="4968" y="1165"/>
                    <a:pt x="4853" y="1033"/>
                    <a:pt x="4705" y="1017"/>
                  </a:cubicBezTo>
                  <a:cubicBezTo>
                    <a:pt x="4672" y="1009"/>
                    <a:pt x="4640" y="1006"/>
                    <a:pt x="4608" y="1006"/>
                  </a:cubicBezTo>
                  <a:cubicBezTo>
                    <a:pt x="4434" y="1006"/>
                    <a:pt x="4285" y="1116"/>
                    <a:pt x="4230" y="1296"/>
                  </a:cubicBezTo>
                  <a:cubicBezTo>
                    <a:pt x="4101" y="1586"/>
                    <a:pt x="4353" y="2116"/>
                    <a:pt x="4956" y="2116"/>
                  </a:cubicBezTo>
                  <a:cubicBezTo>
                    <a:pt x="4966" y="2116"/>
                    <a:pt x="4975" y="2115"/>
                    <a:pt x="4984" y="2115"/>
                  </a:cubicBezTo>
                  <a:cubicBezTo>
                    <a:pt x="5607" y="2082"/>
                    <a:pt x="6115" y="1115"/>
                    <a:pt x="5541" y="460"/>
                  </a:cubicBezTo>
                  <a:cubicBezTo>
                    <a:pt x="5309" y="160"/>
                    <a:pt x="4916" y="1"/>
                    <a:pt x="45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2"/>
            <p:cNvSpPr/>
            <p:nvPr/>
          </p:nvSpPr>
          <p:spPr>
            <a:xfrm>
              <a:off x="681900" y="3655325"/>
              <a:ext cx="130350" cy="205325"/>
            </a:xfrm>
            <a:custGeom>
              <a:rect b="b" l="l" r="r" t="t"/>
              <a:pathLst>
                <a:path extrusionOk="0" h="8213" w="5214">
                  <a:moveTo>
                    <a:pt x="4115" y="1"/>
                  </a:moveTo>
                  <a:cubicBezTo>
                    <a:pt x="4115" y="1"/>
                    <a:pt x="4197" y="624"/>
                    <a:pt x="3804" y="853"/>
                  </a:cubicBezTo>
                  <a:cubicBezTo>
                    <a:pt x="3410" y="1066"/>
                    <a:pt x="2853" y="1542"/>
                    <a:pt x="3443" y="2066"/>
                  </a:cubicBezTo>
                  <a:cubicBezTo>
                    <a:pt x="4033" y="2591"/>
                    <a:pt x="4213" y="3345"/>
                    <a:pt x="3689" y="4082"/>
                  </a:cubicBezTo>
                  <a:cubicBezTo>
                    <a:pt x="3689" y="4082"/>
                    <a:pt x="3984" y="2984"/>
                    <a:pt x="3263" y="2492"/>
                  </a:cubicBezTo>
                  <a:cubicBezTo>
                    <a:pt x="3064" y="2359"/>
                    <a:pt x="2904" y="2323"/>
                    <a:pt x="2789" y="2323"/>
                  </a:cubicBezTo>
                  <a:cubicBezTo>
                    <a:pt x="2649" y="2323"/>
                    <a:pt x="2574" y="2378"/>
                    <a:pt x="2574" y="2378"/>
                  </a:cubicBezTo>
                  <a:cubicBezTo>
                    <a:pt x="2623" y="2509"/>
                    <a:pt x="2656" y="2640"/>
                    <a:pt x="2673" y="2787"/>
                  </a:cubicBezTo>
                  <a:cubicBezTo>
                    <a:pt x="2689" y="3017"/>
                    <a:pt x="2214" y="3377"/>
                    <a:pt x="2558" y="3754"/>
                  </a:cubicBezTo>
                  <a:cubicBezTo>
                    <a:pt x="2902" y="4148"/>
                    <a:pt x="3148" y="4935"/>
                    <a:pt x="1951" y="5803"/>
                  </a:cubicBezTo>
                  <a:cubicBezTo>
                    <a:pt x="1951" y="5803"/>
                    <a:pt x="2558" y="4459"/>
                    <a:pt x="2197" y="3738"/>
                  </a:cubicBezTo>
                  <a:cubicBezTo>
                    <a:pt x="1837" y="3033"/>
                    <a:pt x="1378" y="3164"/>
                    <a:pt x="952" y="2574"/>
                  </a:cubicBezTo>
                  <a:cubicBezTo>
                    <a:pt x="952" y="2574"/>
                    <a:pt x="1" y="3099"/>
                    <a:pt x="738" y="4246"/>
                  </a:cubicBezTo>
                  <a:cubicBezTo>
                    <a:pt x="1607" y="5590"/>
                    <a:pt x="542" y="7295"/>
                    <a:pt x="1460" y="8213"/>
                  </a:cubicBezTo>
                  <a:cubicBezTo>
                    <a:pt x="1460" y="8213"/>
                    <a:pt x="1410" y="6852"/>
                    <a:pt x="2673" y="5623"/>
                  </a:cubicBezTo>
                  <a:cubicBezTo>
                    <a:pt x="3935" y="4394"/>
                    <a:pt x="5213" y="2869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2"/>
            <p:cNvSpPr/>
            <p:nvPr/>
          </p:nvSpPr>
          <p:spPr>
            <a:xfrm>
              <a:off x="796650" y="3630325"/>
              <a:ext cx="75425" cy="112725"/>
            </a:xfrm>
            <a:custGeom>
              <a:rect b="b" l="l" r="r" t="t"/>
              <a:pathLst>
                <a:path extrusionOk="0" h="4509" w="3017">
                  <a:moveTo>
                    <a:pt x="2574" y="1"/>
                  </a:moveTo>
                  <a:lnTo>
                    <a:pt x="2574" y="1"/>
                  </a:lnTo>
                  <a:cubicBezTo>
                    <a:pt x="2525" y="263"/>
                    <a:pt x="2262" y="525"/>
                    <a:pt x="1623" y="820"/>
                  </a:cubicBezTo>
                  <a:cubicBezTo>
                    <a:pt x="967" y="1099"/>
                    <a:pt x="1213" y="1935"/>
                    <a:pt x="1263" y="2115"/>
                  </a:cubicBezTo>
                  <a:cubicBezTo>
                    <a:pt x="1325" y="2304"/>
                    <a:pt x="1373" y="2642"/>
                    <a:pt x="1190" y="2642"/>
                  </a:cubicBezTo>
                  <a:cubicBezTo>
                    <a:pt x="1182" y="2642"/>
                    <a:pt x="1173" y="2641"/>
                    <a:pt x="1164" y="2640"/>
                  </a:cubicBezTo>
                  <a:cubicBezTo>
                    <a:pt x="951" y="2607"/>
                    <a:pt x="1000" y="2492"/>
                    <a:pt x="1099" y="1820"/>
                  </a:cubicBezTo>
                  <a:cubicBezTo>
                    <a:pt x="1175" y="1300"/>
                    <a:pt x="839" y="1242"/>
                    <a:pt x="683" y="1242"/>
                  </a:cubicBezTo>
                  <a:cubicBezTo>
                    <a:pt x="637" y="1242"/>
                    <a:pt x="607" y="1247"/>
                    <a:pt x="607" y="1247"/>
                  </a:cubicBezTo>
                  <a:cubicBezTo>
                    <a:pt x="738" y="1427"/>
                    <a:pt x="722" y="1656"/>
                    <a:pt x="590" y="1820"/>
                  </a:cubicBezTo>
                  <a:cubicBezTo>
                    <a:pt x="345" y="2066"/>
                    <a:pt x="33" y="2345"/>
                    <a:pt x="295" y="3099"/>
                  </a:cubicBezTo>
                  <a:cubicBezTo>
                    <a:pt x="558" y="3853"/>
                    <a:pt x="0" y="4509"/>
                    <a:pt x="0" y="4509"/>
                  </a:cubicBezTo>
                  <a:cubicBezTo>
                    <a:pt x="3016" y="2001"/>
                    <a:pt x="2574" y="1"/>
                    <a:pt x="25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2"/>
            <p:cNvSpPr/>
            <p:nvPr/>
          </p:nvSpPr>
          <p:spPr>
            <a:xfrm>
              <a:off x="646250" y="3844250"/>
              <a:ext cx="89775" cy="106975"/>
            </a:xfrm>
            <a:custGeom>
              <a:rect b="b" l="l" r="r" t="t"/>
              <a:pathLst>
                <a:path extrusionOk="0" h="4279" w="3591">
                  <a:moveTo>
                    <a:pt x="1869" y="0"/>
                  </a:moveTo>
                  <a:cubicBezTo>
                    <a:pt x="1869" y="0"/>
                    <a:pt x="2000" y="279"/>
                    <a:pt x="1640" y="525"/>
                  </a:cubicBezTo>
                  <a:cubicBezTo>
                    <a:pt x="1296" y="771"/>
                    <a:pt x="1" y="2459"/>
                    <a:pt x="3590" y="4278"/>
                  </a:cubicBezTo>
                  <a:cubicBezTo>
                    <a:pt x="3590" y="4278"/>
                    <a:pt x="2738" y="3770"/>
                    <a:pt x="2640" y="2492"/>
                  </a:cubicBezTo>
                  <a:cubicBezTo>
                    <a:pt x="2525" y="1197"/>
                    <a:pt x="2804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2"/>
            <p:cNvSpPr/>
            <p:nvPr/>
          </p:nvSpPr>
          <p:spPr>
            <a:xfrm>
              <a:off x="536850" y="3910225"/>
              <a:ext cx="197125" cy="144900"/>
            </a:xfrm>
            <a:custGeom>
              <a:rect b="b" l="l" r="r" t="t"/>
              <a:pathLst>
                <a:path extrusionOk="0" h="5796" w="7885">
                  <a:moveTo>
                    <a:pt x="4661" y="1"/>
                  </a:moveTo>
                  <a:cubicBezTo>
                    <a:pt x="4523" y="1"/>
                    <a:pt x="4389" y="44"/>
                    <a:pt x="4262" y="131"/>
                  </a:cubicBezTo>
                  <a:cubicBezTo>
                    <a:pt x="3887" y="394"/>
                    <a:pt x="3665" y="609"/>
                    <a:pt x="3478" y="609"/>
                  </a:cubicBezTo>
                  <a:cubicBezTo>
                    <a:pt x="3420" y="609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16" y="1180"/>
                    <a:pt x="3688" y="1393"/>
                  </a:cubicBezTo>
                  <a:cubicBezTo>
                    <a:pt x="4377" y="1590"/>
                    <a:pt x="4852" y="1721"/>
                    <a:pt x="4754" y="2098"/>
                  </a:cubicBezTo>
                  <a:cubicBezTo>
                    <a:pt x="4655" y="2475"/>
                    <a:pt x="3705" y="2541"/>
                    <a:pt x="2590" y="2721"/>
                  </a:cubicBezTo>
                  <a:cubicBezTo>
                    <a:pt x="1475" y="2885"/>
                    <a:pt x="590" y="3164"/>
                    <a:pt x="623" y="4131"/>
                  </a:cubicBezTo>
                  <a:cubicBezTo>
                    <a:pt x="649" y="4885"/>
                    <a:pt x="495" y="5250"/>
                    <a:pt x="239" y="5250"/>
                  </a:cubicBezTo>
                  <a:cubicBezTo>
                    <a:pt x="167" y="5250"/>
                    <a:pt x="87" y="5221"/>
                    <a:pt x="0" y="5163"/>
                  </a:cubicBezTo>
                  <a:lnTo>
                    <a:pt x="0" y="5163"/>
                  </a:lnTo>
                  <a:cubicBezTo>
                    <a:pt x="0" y="5163"/>
                    <a:pt x="260" y="5795"/>
                    <a:pt x="1209" y="5795"/>
                  </a:cubicBezTo>
                  <a:cubicBezTo>
                    <a:pt x="1404" y="5795"/>
                    <a:pt x="1628" y="5769"/>
                    <a:pt x="1885" y="5704"/>
                  </a:cubicBezTo>
                  <a:cubicBezTo>
                    <a:pt x="3393" y="5327"/>
                    <a:pt x="3574" y="4114"/>
                    <a:pt x="4213" y="3360"/>
                  </a:cubicBezTo>
                  <a:cubicBezTo>
                    <a:pt x="4852" y="2606"/>
                    <a:pt x="5491" y="1983"/>
                    <a:pt x="7885" y="1934"/>
                  </a:cubicBezTo>
                  <a:cubicBezTo>
                    <a:pt x="7885" y="1934"/>
                    <a:pt x="6409" y="1820"/>
                    <a:pt x="5868" y="951"/>
                  </a:cubicBezTo>
                  <a:cubicBezTo>
                    <a:pt x="5460" y="326"/>
                    <a:pt x="5042" y="1"/>
                    <a:pt x="46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2"/>
            <p:cNvSpPr/>
            <p:nvPr/>
          </p:nvSpPr>
          <p:spPr>
            <a:xfrm>
              <a:off x="637250" y="3969950"/>
              <a:ext cx="192200" cy="157075"/>
            </a:xfrm>
            <a:custGeom>
              <a:rect b="b" l="l" r="r" t="t"/>
              <a:pathLst>
                <a:path extrusionOk="0" h="6283" w="7688">
                  <a:moveTo>
                    <a:pt x="7458" y="6085"/>
                  </a:moveTo>
                  <a:lnTo>
                    <a:pt x="7458" y="6085"/>
                  </a:lnTo>
                  <a:cubicBezTo>
                    <a:pt x="7448" y="6106"/>
                    <a:pt x="7444" y="6121"/>
                    <a:pt x="7447" y="6137"/>
                  </a:cubicBezTo>
                  <a:lnTo>
                    <a:pt x="7447" y="6137"/>
                  </a:lnTo>
                  <a:lnTo>
                    <a:pt x="7458" y="6085"/>
                  </a:lnTo>
                  <a:close/>
                  <a:moveTo>
                    <a:pt x="3398" y="0"/>
                  </a:moveTo>
                  <a:cubicBezTo>
                    <a:pt x="3342" y="0"/>
                    <a:pt x="3286" y="1"/>
                    <a:pt x="3229" y="4"/>
                  </a:cubicBezTo>
                  <a:cubicBezTo>
                    <a:pt x="2656" y="4"/>
                    <a:pt x="2098" y="168"/>
                    <a:pt x="1607" y="463"/>
                  </a:cubicBezTo>
                  <a:cubicBezTo>
                    <a:pt x="1443" y="545"/>
                    <a:pt x="1279" y="676"/>
                    <a:pt x="1131" y="807"/>
                  </a:cubicBezTo>
                  <a:cubicBezTo>
                    <a:pt x="0" y="1807"/>
                    <a:pt x="344" y="3873"/>
                    <a:pt x="1705" y="4200"/>
                  </a:cubicBezTo>
                  <a:cubicBezTo>
                    <a:pt x="1838" y="4233"/>
                    <a:pt x="1976" y="4249"/>
                    <a:pt x="2113" y="4249"/>
                  </a:cubicBezTo>
                  <a:cubicBezTo>
                    <a:pt x="2598" y="4249"/>
                    <a:pt x="3076" y="4050"/>
                    <a:pt x="3344" y="3692"/>
                  </a:cubicBezTo>
                  <a:cubicBezTo>
                    <a:pt x="3639" y="3233"/>
                    <a:pt x="3639" y="2643"/>
                    <a:pt x="3344" y="2201"/>
                  </a:cubicBezTo>
                  <a:cubicBezTo>
                    <a:pt x="3135" y="1908"/>
                    <a:pt x="2805" y="1748"/>
                    <a:pt x="2470" y="1748"/>
                  </a:cubicBezTo>
                  <a:cubicBezTo>
                    <a:pt x="2281" y="1748"/>
                    <a:pt x="2090" y="1799"/>
                    <a:pt x="1918" y="1906"/>
                  </a:cubicBezTo>
                  <a:cubicBezTo>
                    <a:pt x="1623" y="2070"/>
                    <a:pt x="1492" y="2414"/>
                    <a:pt x="1590" y="2725"/>
                  </a:cubicBezTo>
                  <a:cubicBezTo>
                    <a:pt x="1623" y="2824"/>
                    <a:pt x="1672" y="2906"/>
                    <a:pt x="1738" y="2971"/>
                  </a:cubicBezTo>
                  <a:cubicBezTo>
                    <a:pt x="1839" y="3072"/>
                    <a:pt x="1977" y="3115"/>
                    <a:pt x="2115" y="3115"/>
                  </a:cubicBezTo>
                  <a:cubicBezTo>
                    <a:pt x="2357" y="3115"/>
                    <a:pt x="2597" y="2984"/>
                    <a:pt x="2639" y="2807"/>
                  </a:cubicBezTo>
                  <a:cubicBezTo>
                    <a:pt x="2698" y="2543"/>
                    <a:pt x="2494" y="2305"/>
                    <a:pt x="2239" y="2305"/>
                  </a:cubicBezTo>
                  <a:cubicBezTo>
                    <a:pt x="2209" y="2305"/>
                    <a:pt x="2178" y="2309"/>
                    <a:pt x="2147" y="2315"/>
                  </a:cubicBezTo>
                  <a:cubicBezTo>
                    <a:pt x="1885" y="2381"/>
                    <a:pt x="1918" y="2529"/>
                    <a:pt x="1820" y="2529"/>
                  </a:cubicBezTo>
                  <a:cubicBezTo>
                    <a:pt x="1815" y="2529"/>
                    <a:pt x="1811" y="2530"/>
                    <a:pt x="1807" y="2530"/>
                  </a:cubicBezTo>
                  <a:cubicBezTo>
                    <a:pt x="1736" y="2530"/>
                    <a:pt x="1721" y="2397"/>
                    <a:pt x="1721" y="2397"/>
                  </a:cubicBezTo>
                  <a:cubicBezTo>
                    <a:pt x="1721" y="2201"/>
                    <a:pt x="1836" y="2020"/>
                    <a:pt x="2016" y="1938"/>
                  </a:cubicBezTo>
                  <a:cubicBezTo>
                    <a:pt x="2158" y="1865"/>
                    <a:pt x="2308" y="1830"/>
                    <a:pt x="2455" y="1830"/>
                  </a:cubicBezTo>
                  <a:cubicBezTo>
                    <a:pt x="2769" y="1830"/>
                    <a:pt x="3073" y="1988"/>
                    <a:pt x="3262" y="2266"/>
                  </a:cubicBezTo>
                  <a:cubicBezTo>
                    <a:pt x="3541" y="2676"/>
                    <a:pt x="3524" y="3217"/>
                    <a:pt x="3246" y="3627"/>
                  </a:cubicBezTo>
                  <a:cubicBezTo>
                    <a:pt x="3007" y="3941"/>
                    <a:pt x="2575" y="4120"/>
                    <a:pt x="2136" y="4120"/>
                  </a:cubicBezTo>
                  <a:cubicBezTo>
                    <a:pt x="2002" y="4120"/>
                    <a:pt x="1868" y="4104"/>
                    <a:pt x="1738" y="4069"/>
                  </a:cubicBezTo>
                  <a:cubicBezTo>
                    <a:pt x="525" y="3774"/>
                    <a:pt x="197" y="1856"/>
                    <a:pt x="1246" y="939"/>
                  </a:cubicBezTo>
                  <a:cubicBezTo>
                    <a:pt x="1722" y="492"/>
                    <a:pt x="2302" y="323"/>
                    <a:pt x="2890" y="323"/>
                  </a:cubicBezTo>
                  <a:cubicBezTo>
                    <a:pt x="3597" y="323"/>
                    <a:pt x="4313" y="569"/>
                    <a:pt x="4868" y="873"/>
                  </a:cubicBezTo>
                  <a:cubicBezTo>
                    <a:pt x="5803" y="1414"/>
                    <a:pt x="6540" y="2250"/>
                    <a:pt x="6934" y="3250"/>
                  </a:cubicBezTo>
                  <a:cubicBezTo>
                    <a:pt x="7262" y="4053"/>
                    <a:pt x="7442" y="4922"/>
                    <a:pt x="7442" y="5790"/>
                  </a:cubicBezTo>
                  <a:cubicBezTo>
                    <a:pt x="7442" y="5938"/>
                    <a:pt x="7425" y="6085"/>
                    <a:pt x="7409" y="6233"/>
                  </a:cubicBezTo>
                  <a:lnTo>
                    <a:pt x="7409" y="6282"/>
                  </a:lnTo>
                  <a:lnTo>
                    <a:pt x="7425" y="6233"/>
                  </a:lnTo>
                  <a:lnTo>
                    <a:pt x="7446" y="6141"/>
                  </a:lnTo>
                  <a:lnTo>
                    <a:pt x="7446" y="6141"/>
                  </a:lnTo>
                  <a:cubicBezTo>
                    <a:pt x="7448" y="6153"/>
                    <a:pt x="7452" y="6161"/>
                    <a:pt x="7458" y="6167"/>
                  </a:cubicBezTo>
                  <a:cubicBezTo>
                    <a:pt x="7452" y="6155"/>
                    <a:pt x="7448" y="6146"/>
                    <a:pt x="7447" y="6137"/>
                  </a:cubicBezTo>
                  <a:lnTo>
                    <a:pt x="7447" y="6137"/>
                  </a:lnTo>
                  <a:lnTo>
                    <a:pt x="7446" y="6141"/>
                  </a:lnTo>
                  <a:lnTo>
                    <a:pt x="7446" y="6141"/>
                  </a:lnTo>
                  <a:cubicBezTo>
                    <a:pt x="7442" y="6122"/>
                    <a:pt x="7442" y="6094"/>
                    <a:pt x="7442" y="6053"/>
                  </a:cubicBezTo>
                  <a:cubicBezTo>
                    <a:pt x="7688" y="4856"/>
                    <a:pt x="7524" y="3627"/>
                    <a:pt x="7016" y="2529"/>
                  </a:cubicBezTo>
                  <a:cubicBezTo>
                    <a:pt x="6319" y="1104"/>
                    <a:pt x="4980" y="0"/>
                    <a:pt x="33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2"/>
            <p:cNvSpPr/>
            <p:nvPr/>
          </p:nvSpPr>
          <p:spPr>
            <a:xfrm>
              <a:off x="743600" y="4017725"/>
              <a:ext cx="76025" cy="81825"/>
            </a:xfrm>
            <a:custGeom>
              <a:rect b="b" l="l" r="r" t="t"/>
              <a:pathLst>
                <a:path extrusionOk="0" h="3273" w="3041">
                  <a:moveTo>
                    <a:pt x="734" y="1"/>
                  </a:moveTo>
                  <a:cubicBezTo>
                    <a:pt x="66" y="1"/>
                    <a:pt x="1" y="784"/>
                    <a:pt x="1090" y="962"/>
                  </a:cubicBezTo>
                  <a:cubicBezTo>
                    <a:pt x="2352" y="1175"/>
                    <a:pt x="3040" y="3273"/>
                    <a:pt x="3040" y="3273"/>
                  </a:cubicBezTo>
                  <a:cubicBezTo>
                    <a:pt x="3040" y="3273"/>
                    <a:pt x="2729" y="1011"/>
                    <a:pt x="1467" y="241"/>
                  </a:cubicBezTo>
                  <a:cubicBezTo>
                    <a:pt x="1179" y="69"/>
                    <a:pt x="930" y="1"/>
                    <a:pt x="7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2"/>
            <p:cNvSpPr/>
            <p:nvPr/>
          </p:nvSpPr>
          <p:spPr>
            <a:xfrm>
              <a:off x="590925" y="4011425"/>
              <a:ext cx="130350" cy="112825"/>
            </a:xfrm>
            <a:custGeom>
              <a:rect b="b" l="l" r="r" t="t"/>
              <a:pathLst>
                <a:path extrusionOk="0" h="4513" w="5214">
                  <a:moveTo>
                    <a:pt x="2181" y="1"/>
                  </a:moveTo>
                  <a:lnTo>
                    <a:pt x="2181" y="1"/>
                  </a:ln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58" y="1689"/>
                  </a:cubicBezTo>
                  <a:cubicBezTo>
                    <a:pt x="1" y="2082"/>
                    <a:pt x="83" y="2689"/>
                    <a:pt x="214" y="3033"/>
                  </a:cubicBezTo>
                  <a:cubicBezTo>
                    <a:pt x="263" y="3263"/>
                    <a:pt x="247" y="3508"/>
                    <a:pt x="132" y="3722"/>
                  </a:cubicBezTo>
                  <a:cubicBezTo>
                    <a:pt x="394" y="3492"/>
                    <a:pt x="706" y="3312"/>
                    <a:pt x="1050" y="3230"/>
                  </a:cubicBezTo>
                  <a:cubicBezTo>
                    <a:pt x="1673" y="3050"/>
                    <a:pt x="1656" y="2754"/>
                    <a:pt x="1640" y="2279"/>
                  </a:cubicBezTo>
                  <a:cubicBezTo>
                    <a:pt x="1626" y="1878"/>
                    <a:pt x="1812" y="1852"/>
                    <a:pt x="1859" y="1852"/>
                  </a:cubicBezTo>
                  <a:cubicBezTo>
                    <a:pt x="1866" y="1852"/>
                    <a:pt x="1870" y="1853"/>
                    <a:pt x="1870" y="1853"/>
                  </a:cubicBezTo>
                  <a:cubicBezTo>
                    <a:pt x="1874" y="1853"/>
                    <a:pt x="1878" y="1853"/>
                    <a:pt x="1882" y="1853"/>
                  </a:cubicBezTo>
                  <a:cubicBezTo>
                    <a:pt x="2163" y="1853"/>
                    <a:pt x="2099" y="2382"/>
                    <a:pt x="2083" y="2673"/>
                  </a:cubicBezTo>
                  <a:cubicBezTo>
                    <a:pt x="1968" y="3213"/>
                    <a:pt x="2115" y="3754"/>
                    <a:pt x="2492" y="4164"/>
                  </a:cubicBezTo>
                  <a:cubicBezTo>
                    <a:pt x="2731" y="4425"/>
                    <a:pt x="3047" y="4513"/>
                    <a:pt x="3362" y="4513"/>
                  </a:cubicBezTo>
                  <a:cubicBezTo>
                    <a:pt x="3760" y="4513"/>
                    <a:pt x="4156" y="4372"/>
                    <a:pt x="4394" y="4262"/>
                  </a:cubicBezTo>
                  <a:cubicBezTo>
                    <a:pt x="4513" y="4214"/>
                    <a:pt x="4634" y="4189"/>
                    <a:pt x="4754" y="4189"/>
                  </a:cubicBezTo>
                  <a:cubicBezTo>
                    <a:pt x="4915" y="4189"/>
                    <a:pt x="5072" y="4234"/>
                    <a:pt x="5213" y="4328"/>
                  </a:cubicBezTo>
                  <a:cubicBezTo>
                    <a:pt x="5082" y="3459"/>
                    <a:pt x="4640" y="3197"/>
                    <a:pt x="4017" y="3131"/>
                  </a:cubicBezTo>
                  <a:cubicBezTo>
                    <a:pt x="3378" y="3066"/>
                    <a:pt x="2525" y="2853"/>
                    <a:pt x="2197" y="1771"/>
                  </a:cubicBezTo>
                  <a:cubicBezTo>
                    <a:pt x="1853" y="689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2"/>
            <p:cNvSpPr/>
            <p:nvPr/>
          </p:nvSpPr>
          <p:spPr>
            <a:xfrm>
              <a:off x="611425" y="4087250"/>
              <a:ext cx="32000" cy="50425"/>
            </a:xfrm>
            <a:custGeom>
              <a:rect b="b" l="l" r="r" t="t"/>
              <a:pathLst>
                <a:path extrusionOk="0" h="2017" w="1280">
                  <a:moveTo>
                    <a:pt x="968" y="0"/>
                  </a:moveTo>
                  <a:cubicBezTo>
                    <a:pt x="968" y="0"/>
                    <a:pt x="968" y="1"/>
                    <a:pt x="968" y="1"/>
                  </a:cubicBezTo>
                  <a:lnTo>
                    <a:pt x="968" y="1"/>
                  </a:lnTo>
                  <a:cubicBezTo>
                    <a:pt x="968" y="0"/>
                    <a:pt x="968" y="0"/>
                    <a:pt x="968" y="0"/>
                  </a:cubicBezTo>
                  <a:close/>
                  <a:moveTo>
                    <a:pt x="968" y="1"/>
                  </a:moveTo>
                  <a:cubicBezTo>
                    <a:pt x="966" y="11"/>
                    <a:pt x="943" y="113"/>
                    <a:pt x="509" y="361"/>
                  </a:cubicBezTo>
                  <a:cubicBezTo>
                    <a:pt x="164" y="541"/>
                    <a:pt x="0" y="934"/>
                    <a:pt x="132" y="1311"/>
                  </a:cubicBezTo>
                  <a:cubicBezTo>
                    <a:pt x="148" y="1393"/>
                    <a:pt x="164" y="1459"/>
                    <a:pt x="181" y="1541"/>
                  </a:cubicBezTo>
                  <a:cubicBezTo>
                    <a:pt x="230" y="1787"/>
                    <a:pt x="263" y="2016"/>
                    <a:pt x="263" y="2016"/>
                  </a:cubicBezTo>
                  <a:cubicBezTo>
                    <a:pt x="263" y="2016"/>
                    <a:pt x="263" y="1869"/>
                    <a:pt x="787" y="1574"/>
                  </a:cubicBezTo>
                  <a:cubicBezTo>
                    <a:pt x="804" y="1574"/>
                    <a:pt x="820" y="1557"/>
                    <a:pt x="836" y="1541"/>
                  </a:cubicBezTo>
                  <a:cubicBezTo>
                    <a:pt x="1279" y="1246"/>
                    <a:pt x="1099" y="836"/>
                    <a:pt x="1017" y="574"/>
                  </a:cubicBezTo>
                  <a:cubicBezTo>
                    <a:pt x="968" y="394"/>
                    <a:pt x="951" y="197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2"/>
            <p:cNvSpPr/>
            <p:nvPr/>
          </p:nvSpPr>
          <p:spPr>
            <a:xfrm>
              <a:off x="469650" y="3872250"/>
              <a:ext cx="172950" cy="121625"/>
            </a:xfrm>
            <a:custGeom>
              <a:rect b="b" l="l" r="r" t="t"/>
              <a:pathLst>
                <a:path extrusionOk="0" h="4865" w="6918">
                  <a:moveTo>
                    <a:pt x="4961" y="1"/>
                  </a:moveTo>
                  <a:cubicBezTo>
                    <a:pt x="4737" y="1"/>
                    <a:pt x="4487" y="53"/>
                    <a:pt x="4213" y="175"/>
                  </a:cubicBezTo>
                  <a:cubicBezTo>
                    <a:pt x="2754" y="831"/>
                    <a:pt x="3016" y="3322"/>
                    <a:pt x="4754" y="3666"/>
                  </a:cubicBezTo>
                  <a:cubicBezTo>
                    <a:pt x="4967" y="3699"/>
                    <a:pt x="5163" y="3732"/>
                    <a:pt x="5344" y="3748"/>
                  </a:cubicBezTo>
                  <a:cubicBezTo>
                    <a:pt x="4885" y="3847"/>
                    <a:pt x="4442" y="3994"/>
                    <a:pt x="4032" y="4191"/>
                  </a:cubicBezTo>
                  <a:cubicBezTo>
                    <a:pt x="3868" y="4273"/>
                    <a:pt x="3639" y="4338"/>
                    <a:pt x="3590" y="4355"/>
                  </a:cubicBezTo>
                  <a:cubicBezTo>
                    <a:pt x="3135" y="4527"/>
                    <a:pt x="2706" y="4603"/>
                    <a:pt x="2319" y="4603"/>
                  </a:cubicBezTo>
                  <a:cubicBezTo>
                    <a:pt x="1490" y="4603"/>
                    <a:pt x="853" y="4256"/>
                    <a:pt x="574" y="3765"/>
                  </a:cubicBezTo>
                  <a:cubicBezTo>
                    <a:pt x="344" y="3355"/>
                    <a:pt x="328" y="2863"/>
                    <a:pt x="541" y="2453"/>
                  </a:cubicBezTo>
                  <a:cubicBezTo>
                    <a:pt x="541" y="2453"/>
                    <a:pt x="541" y="2437"/>
                    <a:pt x="557" y="2421"/>
                  </a:cubicBezTo>
                  <a:cubicBezTo>
                    <a:pt x="761" y="2106"/>
                    <a:pt x="1098" y="1959"/>
                    <a:pt x="1413" y="1959"/>
                  </a:cubicBezTo>
                  <a:cubicBezTo>
                    <a:pt x="1706" y="1959"/>
                    <a:pt x="1980" y="2086"/>
                    <a:pt x="2115" y="2322"/>
                  </a:cubicBezTo>
                  <a:cubicBezTo>
                    <a:pt x="2213" y="2453"/>
                    <a:pt x="2278" y="2634"/>
                    <a:pt x="2278" y="2798"/>
                  </a:cubicBezTo>
                  <a:cubicBezTo>
                    <a:pt x="2278" y="2962"/>
                    <a:pt x="2213" y="3109"/>
                    <a:pt x="2115" y="3207"/>
                  </a:cubicBezTo>
                  <a:cubicBezTo>
                    <a:pt x="2000" y="3304"/>
                    <a:pt x="1938" y="3335"/>
                    <a:pt x="1907" y="3335"/>
                  </a:cubicBezTo>
                  <a:cubicBezTo>
                    <a:pt x="1880" y="3335"/>
                    <a:pt x="1878" y="3312"/>
                    <a:pt x="1885" y="3289"/>
                  </a:cubicBezTo>
                  <a:cubicBezTo>
                    <a:pt x="2001" y="3037"/>
                    <a:pt x="1705" y="2866"/>
                    <a:pt x="1450" y="2866"/>
                  </a:cubicBezTo>
                  <a:cubicBezTo>
                    <a:pt x="1274" y="2866"/>
                    <a:pt x="1118" y="2948"/>
                    <a:pt x="1131" y="3142"/>
                  </a:cubicBezTo>
                  <a:cubicBezTo>
                    <a:pt x="1120" y="3416"/>
                    <a:pt x="1359" y="3551"/>
                    <a:pt x="1612" y="3551"/>
                  </a:cubicBezTo>
                  <a:cubicBezTo>
                    <a:pt x="1736" y="3551"/>
                    <a:pt x="1864" y="3518"/>
                    <a:pt x="1967" y="3453"/>
                  </a:cubicBezTo>
                  <a:cubicBezTo>
                    <a:pt x="1983" y="3453"/>
                    <a:pt x="2000" y="3453"/>
                    <a:pt x="2000" y="3437"/>
                  </a:cubicBezTo>
                  <a:cubicBezTo>
                    <a:pt x="2033" y="3421"/>
                    <a:pt x="2049" y="3404"/>
                    <a:pt x="2065" y="3388"/>
                  </a:cubicBezTo>
                  <a:lnTo>
                    <a:pt x="2082" y="3371"/>
                  </a:lnTo>
                  <a:cubicBezTo>
                    <a:pt x="2377" y="3093"/>
                    <a:pt x="2426" y="2617"/>
                    <a:pt x="2164" y="2290"/>
                  </a:cubicBezTo>
                  <a:cubicBezTo>
                    <a:pt x="2033" y="2005"/>
                    <a:pt x="1721" y="1853"/>
                    <a:pt x="1386" y="1853"/>
                  </a:cubicBezTo>
                  <a:cubicBezTo>
                    <a:pt x="1046" y="1853"/>
                    <a:pt x="682" y="2009"/>
                    <a:pt x="459" y="2339"/>
                  </a:cubicBezTo>
                  <a:cubicBezTo>
                    <a:pt x="0" y="2929"/>
                    <a:pt x="131" y="4093"/>
                    <a:pt x="934" y="4552"/>
                  </a:cubicBezTo>
                  <a:cubicBezTo>
                    <a:pt x="1300" y="4765"/>
                    <a:pt x="1708" y="4865"/>
                    <a:pt x="2132" y="4865"/>
                  </a:cubicBezTo>
                  <a:cubicBezTo>
                    <a:pt x="2164" y="4865"/>
                    <a:pt x="2197" y="4864"/>
                    <a:pt x="2229" y="4863"/>
                  </a:cubicBezTo>
                  <a:cubicBezTo>
                    <a:pt x="3131" y="4830"/>
                    <a:pt x="3836" y="4338"/>
                    <a:pt x="5016" y="3978"/>
                  </a:cubicBezTo>
                  <a:cubicBezTo>
                    <a:pt x="5458" y="3879"/>
                    <a:pt x="5885" y="3814"/>
                    <a:pt x="6327" y="3765"/>
                  </a:cubicBezTo>
                  <a:cubicBezTo>
                    <a:pt x="6540" y="3748"/>
                    <a:pt x="6737" y="3699"/>
                    <a:pt x="6917" y="3601"/>
                  </a:cubicBezTo>
                  <a:lnTo>
                    <a:pt x="6917" y="3601"/>
                  </a:lnTo>
                  <a:cubicBezTo>
                    <a:pt x="6917" y="3601"/>
                    <a:pt x="6794" y="3630"/>
                    <a:pt x="6639" y="3630"/>
                  </a:cubicBezTo>
                  <a:cubicBezTo>
                    <a:pt x="6483" y="3630"/>
                    <a:pt x="6294" y="3601"/>
                    <a:pt x="6163" y="3486"/>
                  </a:cubicBezTo>
                  <a:cubicBezTo>
                    <a:pt x="5901" y="3240"/>
                    <a:pt x="5901" y="3355"/>
                    <a:pt x="5622" y="3257"/>
                  </a:cubicBezTo>
                  <a:cubicBezTo>
                    <a:pt x="5458" y="3207"/>
                    <a:pt x="5344" y="3060"/>
                    <a:pt x="5344" y="2896"/>
                  </a:cubicBezTo>
                  <a:cubicBezTo>
                    <a:pt x="5147" y="3060"/>
                    <a:pt x="5114" y="3355"/>
                    <a:pt x="5262" y="3568"/>
                  </a:cubicBezTo>
                  <a:cubicBezTo>
                    <a:pt x="5262" y="3568"/>
                    <a:pt x="4557" y="3568"/>
                    <a:pt x="4377" y="3191"/>
                  </a:cubicBezTo>
                  <a:cubicBezTo>
                    <a:pt x="4196" y="2814"/>
                    <a:pt x="4409" y="2830"/>
                    <a:pt x="4540" y="2732"/>
                  </a:cubicBezTo>
                  <a:cubicBezTo>
                    <a:pt x="4688" y="2650"/>
                    <a:pt x="4737" y="2519"/>
                    <a:pt x="4590" y="2306"/>
                  </a:cubicBezTo>
                  <a:cubicBezTo>
                    <a:pt x="4426" y="2093"/>
                    <a:pt x="4459" y="1732"/>
                    <a:pt x="4721" y="1732"/>
                  </a:cubicBezTo>
                  <a:cubicBezTo>
                    <a:pt x="4639" y="1555"/>
                    <a:pt x="4467" y="1458"/>
                    <a:pt x="4280" y="1458"/>
                  </a:cubicBezTo>
                  <a:cubicBezTo>
                    <a:pt x="4241" y="1458"/>
                    <a:pt x="4202" y="1462"/>
                    <a:pt x="4163" y="1470"/>
                  </a:cubicBezTo>
                  <a:cubicBezTo>
                    <a:pt x="3737" y="1552"/>
                    <a:pt x="3737" y="2158"/>
                    <a:pt x="3737" y="2158"/>
                  </a:cubicBezTo>
                  <a:cubicBezTo>
                    <a:pt x="3737" y="2158"/>
                    <a:pt x="3442" y="1404"/>
                    <a:pt x="3918" y="1027"/>
                  </a:cubicBezTo>
                  <a:cubicBezTo>
                    <a:pt x="4107" y="882"/>
                    <a:pt x="4257" y="827"/>
                    <a:pt x="4374" y="827"/>
                  </a:cubicBezTo>
                  <a:cubicBezTo>
                    <a:pt x="4562" y="827"/>
                    <a:pt x="4664" y="968"/>
                    <a:pt x="4704" y="1109"/>
                  </a:cubicBezTo>
                  <a:cubicBezTo>
                    <a:pt x="4757" y="1295"/>
                    <a:pt x="4853" y="1448"/>
                    <a:pt x="5001" y="1448"/>
                  </a:cubicBezTo>
                  <a:cubicBezTo>
                    <a:pt x="5036" y="1448"/>
                    <a:pt x="5073" y="1440"/>
                    <a:pt x="5114" y="1421"/>
                  </a:cubicBezTo>
                  <a:cubicBezTo>
                    <a:pt x="5247" y="1354"/>
                    <a:pt x="5365" y="1251"/>
                    <a:pt x="5463" y="1251"/>
                  </a:cubicBezTo>
                  <a:cubicBezTo>
                    <a:pt x="5510" y="1251"/>
                    <a:pt x="5552" y="1275"/>
                    <a:pt x="5590" y="1339"/>
                  </a:cubicBezTo>
                  <a:cubicBezTo>
                    <a:pt x="5721" y="1601"/>
                    <a:pt x="5606" y="1896"/>
                    <a:pt x="5344" y="2011"/>
                  </a:cubicBezTo>
                  <a:cubicBezTo>
                    <a:pt x="5344" y="2011"/>
                    <a:pt x="5349" y="2011"/>
                    <a:pt x="5360" y="2011"/>
                  </a:cubicBezTo>
                  <a:cubicBezTo>
                    <a:pt x="5467" y="2011"/>
                    <a:pt x="6078" y="1984"/>
                    <a:pt x="6212" y="1372"/>
                  </a:cubicBezTo>
                  <a:cubicBezTo>
                    <a:pt x="6317" y="822"/>
                    <a:pt x="5847" y="1"/>
                    <a:pt x="49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2"/>
            <p:cNvSpPr/>
            <p:nvPr/>
          </p:nvSpPr>
          <p:spPr>
            <a:xfrm>
              <a:off x="441775" y="3937675"/>
              <a:ext cx="116400" cy="82375"/>
            </a:xfrm>
            <a:custGeom>
              <a:rect b="b" l="l" r="r" t="t"/>
              <a:pathLst>
                <a:path extrusionOk="0" h="3295" w="4656">
                  <a:moveTo>
                    <a:pt x="836" y="0"/>
                  </a:moveTo>
                  <a:cubicBezTo>
                    <a:pt x="836" y="0"/>
                    <a:pt x="1" y="918"/>
                    <a:pt x="558" y="1705"/>
                  </a:cubicBezTo>
                  <a:cubicBezTo>
                    <a:pt x="869" y="2164"/>
                    <a:pt x="1377" y="2459"/>
                    <a:pt x="1935" y="2492"/>
                  </a:cubicBezTo>
                  <a:cubicBezTo>
                    <a:pt x="1869" y="2492"/>
                    <a:pt x="1476" y="2492"/>
                    <a:pt x="1295" y="2705"/>
                  </a:cubicBezTo>
                  <a:cubicBezTo>
                    <a:pt x="1181" y="2885"/>
                    <a:pt x="1131" y="3082"/>
                    <a:pt x="1148" y="3295"/>
                  </a:cubicBezTo>
                  <a:cubicBezTo>
                    <a:pt x="1200" y="3204"/>
                    <a:pt x="1304" y="3154"/>
                    <a:pt x="1402" y="3154"/>
                  </a:cubicBezTo>
                  <a:cubicBezTo>
                    <a:pt x="1427" y="3154"/>
                    <a:pt x="1452" y="3157"/>
                    <a:pt x="1476" y="3164"/>
                  </a:cubicBezTo>
                  <a:cubicBezTo>
                    <a:pt x="1591" y="3199"/>
                    <a:pt x="1754" y="3278"/>
                    <a:pt x="1939" y="3278"/>
                  </a:cubicBezTo>
                  <a:cubicBezTo>
                    <a:pt x="2096" y="3278"/>
                    <a:pt x="2270" y="3221"/>
                    <a:pt x="2443" y="3033"/>
                  </a:cubicBezTo>
                  <a:cubicBezTo>
                    <a:pt x="2820" y="2639"/>
                    <a:pt x="3312" y="2869"/>
                    <a:pt x="4656" y="2148"/>
                  </a:cubicBezTo>
                  <a:lnTo>
                    <a:pt x="4656" y="2148"/>
                  </a:lnTo>
                  <a:cubicBezTo>
                    <a:pt x="4656" y="2148"/>
                    <a:pt x="3926" y="2455"/>
                    <a:pt x="3109" y="2455"/>
                  </a:cubicBezTo>
                  <a:cubicBezTo>
                    <a:pt x="2647" y="2455"/>
                    <a:pt x="2157" y="2357"/>
                    <a:pt x="1754" y="2049"/>
                  </a:cubicBezTo>
                  <a:cubicBezTo>
                    <a:pt x="1099" y="1574"/>
                    <a:pt x="754" y="787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2"/>
            <p:cNvSpPr/>
            <p:nvPr/>
          </p:nvSpPr>
          <p:spPr>
            <a:xfrm>
              <a:off x="595450" y="3752025"/>
              <a:ext cx="111075" cy="156975"/>
            </a:xfrm>
            <a:custGeom>
              <a:rect b="b" l="l" r="r" t="t"/>
              <a:pathLst>
                <a:path extrusionOk="0" h="6279" w="4443">
                  <a:moveTo>
                    <a:pt x="2639" y="0"/>
                  </a:moveTo>
                  <a:cubicBezTo>
                    <a:pt x="2143" y="0"/>
                    <a:pt x="1623" y="202"/>
                    <a:pt x="1279" y="608"/>
                  </a:cubicBezTo>
                  <a:cubicBezTo>
                    <a:pt x="0" y="2247"/>
                    <a:pt x="918" y="4279"/>
                    <a:pt x="1656" y="5115"/>
                  </a:cubicBezTo>
                  <a:cubicBezTo>
                    <a:pt x="2082" y="5640"/>
                    <a:pt x="2639" y="6033"/>
                    <a:pt x="3262" y="6279"/>
                  </a:cubicBezTo>
                  <a:cubicBezTo>
                    <a:pt x="2688" y="6017"/>
                    <a:pt x="2180" y="5623"/>
                    <a:pt x="1771" y="5132"/>
                  </a:cubicBezTo>
                  <a:cubicBezTo>
                    <a:pt x="1508" y="4738"/>
                    <a:pt x="1295" y="4312"/>
                    <a:pt x="1180" y="3853"/>
                  </a:cubicBezTo>
                  <a:cubicBezTo>
                    <a:pt x="1017" y="3312"/>
                    <a:pt x="967" y="2755"/>
                    <a:pt x="1017" y="2214"/>
                  </a:cubicBezTo>
                  <a:cubicBezTo>
                    <a:pt x="1148" y="739"/>
                    <a:pt x="1967" y="181"/>
                    <a:pt x="2721" y="165"/>
                  </a:cubicBezTo>
                  <a:cubicBezTo>
                    <a:pt x="3065" y="165"/>
                    <a:pt x="3410" y="296"/>
                    <a:pt x="3656" y="558"/>
                  </a:cubicBezTo>
                  <a:cubicBezTo>
                    <a:pt x="4295" y="1099"/>
                    <a:pt x="3934" y="2034"/>
                    <a:pt x="3393" y="2263"/>
                  </a:cubicBezTo>
                  <a:cubicBezTo>
                    <a:pt x="3275" y="2331"/>
                    <a:pt x="3143" y="2364"/>
                    <a:pt x="3012" y="2364"/>
                  </a:cubicBezTo>
                  <a:cubicBezTo>
                    <a:pt x="2889" y="2364"/>
                    <a:pt x="2767" y="2335"/>
                    <a:pt x="2656" y="2279"/>
                  </a:cubicBezTo>
                  <a:cubicBezTo>
                    <a:pt x="2475" y="2198"/>
                    <a:pt x="2361" y="2017"/>
                    <a:pt x="2344" y="1821"/>
                  </a:cubicBezTo>
                  <a:cubicBezTo>
                    <a:pt x="2344" y="1734"/>
                    <a:pt x="2367" y="1713"/>
                    <a:pt x="2412" y="1713"/>
                  </a:cubicBezTo>
                  <a:cubicBezTo>
                    <a:pt x="2456" y="1713"/>
                    <a:pt x="2520" y="1733"/>
                    <a:pt x="2602" y="1733"/>
                  </a:cubicBezTo>
                  <a:cubicBezTo>
                    <a:pt x="2660" y="1733"/>
                    <a:pt x="2727" y="1723"/>
                    <a:pt x="2803" y="1689"/>
                  </a:cubicBezTo>
                  <a:cubicBezTo>
                    <a:pt x="3000" y="1558"/>
                    <a:pt x="3049" y="1296"/>
                    <a:pt x="2885" y="1116"/>
                  </a:cubicBezTo>
                  <a:cubicBezTo>
                    <a:pt x="2812" y="1048"/>
                    <a:pt x="2711" y="1009"/>
                    <a:pt x="2608" y="1009"/>
                  </a:cubicBezTo>
                  <a:cubicBezTo>
                    <a:pt x="2412" y="1009"/>
                    <a:pt x="2207" y="1149"/>
                    <a:pt x="2164" y="1493"/>
                  </a:cubicBezTo>
                  <a:cubicBezTo>
                    <a:pt x="2131" y="1722"/>
                    <a:pt x="2213" y="1968"/>
                    <a:pt x="2377" y="2148"/>
                  </a:cubicBezTo>
                  <a:lnTo>
                    <a:pt x="2443" y="2214"/>
                  </a:lnTo>
                  <a:cubicBezTo>
                    <a:pt x="2459" y="2230"/>
                    <a:pt x="2475" y="2247"/>
                    <a:pt x="2492" y="2263"/>
                  </a:cubicBezTo>
                  <a:lnTo>
                    <a:pt x="2541" y="2296"/>
                  </a:lnTo>
                  <a:lnTo>
                    <a:pt x="2574" y="2312"/>
                  </a:lnTo>
                  <a:lnTo>
                    <a:pt x="2623" y="2345"/>
                  </a:lnTo>
                  <a:cubicBezTo>
                    <a:pt x="2746" y="2402"/>
                    <a:pt x="2881" y="2431"/>
                    <a:pt x="3016" y="2431"/>
                  </a:cubicBezTo>
                  <a:cubicBezTo>
                    <a:pt x="3151" y="2431"/>
                    <a:pt x="3287" y="2402"/>
                    <a:pt x="3410" y="2345"/>
                  </a:cubicBezTo>
                  <a:cubicBezTo>
                    <a:pt x="4000" y="2132"/>
                    <a:pt x="4442" y="1083"/>
                    <a:pt x="3737" y="444"/>
                  </a:cubicBezTo>
                  <a:cubicBezTo>
                    <a:pt x="3473" y="148"/>
                    <a:pt x="3064" y="0"/>
                    <a:pt x="263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2"/>
            <p:cNvSpPr/>
            <p:nvPr/>
          </p:nvSpPr>
          <p:spPr>
            <a:xfrm>
              <a:off x="2587000" y="4969575"/>
              <a:ext cx="226625" cy="157775"/>
            </a:xfrm>
            <a:custGeom>
              <a:rect b="b" l="l" r="r" t="t"/>
              <a:pathLst>
                <a:path extrusionOk="0" h="6311" w="9065">
                  <a:moveTo>
                    <a:pt x="2015" y="1"/>
                  </a:moveTo>
                  <a:cubicBezTo>
                    <a:pt x="1099" y="1"/>
                    <a:pt x="77" y="653"/>
                    <a:pt x="33" y="1850"/>
                  </a:cubicBezTo>
                  <a:cubicBezTo>
                    <a:pt x="0" y="2718"/>
                    <a:pt x="475" y="3522"/>
                    <a:pt x="1246" y="3931"/>
                  </a:cubicBezTo>
                  <a:cubicBezTo>
                    <a:pt x="1740" y="4189"/>
                    <a:pt x="2291" y="4291"/>
                    <a:pt x="2857" y="4291"/>
                  </a:cubicBezTo>
                  <a:cubicBezTo>
                    <a:pt x="3192" y="4291"/>
                    <a:pt x="3533" y="4255"/>
                    <a:pt x="3868" y="4194"/>
                  </a:cubicBezTo>
                  <a:cubicBezTo>
                    <a:pt x="4754" y="3948"/>
                    <a:pt x="5573" y="3620"/>
                    <a:pt x="6393" y="3423"/>
                  </a:cubicBezTo>
                  <a:cubicBezTo>
                    <a:pt x="6594" y="3370"/>
                    <a:pt x="6801" y="3343"/>
                    <a:pt x="7005" y="3343"/>
                  </a:cubicBezTo>
                  <a:cubicBezTo>
                    <a:pt x="7613" y="3343"/>
                    <a:pt x="8192" y="3580"/>
                    <a:pt x="8524" y="4046"/>
                  </a:cubicBezTo>
                  <a:cubicBezTo>
                    <a:pt x="8966" y="4620"/>
                    <a:pt x="8999" y="5571"/>
                    <a:pt x="8458" y="5964"/>
                  </a:cubicBezTo>
                  <a:cubicBezTo>
                    <a:pt x="8244" y="6126"/>
                    <a:pt x="7987" y="6201"/>
                    <a:pt x="7739" y="6201"/>
                  </a:cubicBezTo>
                  <a:cubicBezTo>
                    <a:pt x="7359" y="6201"/>
                    <a:pt x="7000" y="6025"/>
                    <a:pt x="6852" y="5718"/>
                  </a:cubicBezTo>
                  <a:cubicBezTo>
                    <a:pt x="6540" y="5226"/>
                    <a:pt x="6786" y="4571"/>
                    <a:pt x="7245" y="4440"/>
                  </a:cubicBezTo>
                  <a:cubicBezTo>
                    <a:pt x="7332" y="4403"/>
                    <a:pt x="7424" y="4385"/>
                    <a:pt x="7517" y="4385"/>
                  </a:cubicBezTo>
                  <a:cubicBezTo>
                    <a:pt x="7755" y="4385"/>
                    <a:pt x="7993" y="4501"/>
                    <a:pt x="8147" y="4702"/>
                  </a:cubicBezTo>
                  <a:cubicBezTo>
                    <a:pt x="8229" y="4882"/>
                    <a:pt x="8245" y="5095"/>
                    <a:pt x="8179" y="5275"/>
                  </a:cubicBezTo>
                  <a:cubicBezTo>
                    <a:pt x="8166" y="5314"/>
                    <a:pt x="8113" y="5394"/>
                    <a:pt x="8067" y="5394"/>
                  </a:cubicBezTo>
                  <a:cubicBezTo>
                    <a:pt x="8054" y="5394"/>
                    <a:pt x="8042" y="5388"/>
                    <a:pt x="8032" y="5374"/>
                  </a:cubicBezTo>
                  <a:cubicBezTo>
                    <a:pt x="7966" y="5325"/>
                    <a:pt x="8032" y="4964"/>
                    <a:pt x="7655" y="4915"/>
                  </a:cubicBezTo>
                  <a:cubicBezTo>
                    <a:pt x="7641" y="4913"/>
                    <a:pt x="7627" y="4912"/>
                    <a:pt x="7614" y="4912"/>
                  </a:cubicBezTo>
                  <a:cubicBezTo>
                    <a:pt x="7285" y="4912"/>
                    <a:pt x="7176" y="5478"/>
                    <a:pt x="7507" y="5620"/>
                  </a:cubicBezTo>
                  <a:cubicBezTo>
                    <a:pt x="7580" y="5652"/>
                    <a:pt x="7656" y="5668"/>
                    <a:pt x="7729" y="5668"/>
                  </a:cubicBezTo>
                  <a:cubicBezTo>
                    <a:pt x="7951" y="5668"/>
                    <a:pt x="8155" y="5526"/>
                    <a:pt x="8229" y="5292"/>
                  </a:cubicBezTo>
                  <a:cubicBezTo>
                    <a:pt x="8229" y="5292"/>
                    <a:pt x="8229" y="5275"/>
                    <a:pt x="8229" y="5275"/>
                  </a:cubicBezTo>
                  <a:cubicBezTo>
                    <a:pt x="8245" y="5259"/>
                    <a:pt x="8245" y="5243"/>
                    <a:pt x="8245" y="5226"/>
                  </a:cubicBezTo>
                  <a:lnTo>
                    <a:pt x="8245" y="5210"/>
                  </a:lnTo>
                  <a:cubicBezTo>
                    <a:pt x="8278" y="5095"/>
                    <a:pt x="8261" y="4964"/>
                    <a:pt x="8229" y="4833"/>
                  </a:cubicBezTo>
                  <a:cubicBezTo>
                    <a:pt x="8115" y="4531"/>
                    <a:pt x="7818" y="4335"/>
                    <a:pt x="7500" y="4335"/>
                  </a:cubicBezTo>
                  <a:cubicBezTo>
                    <a:pt x="7405" y="4335"/>
                    <a:pt x="7307" y="4352"/>
                    <a:pt x="7212" y="4390"/>
                  </a:cubicBezTo>
                  <a:cubicBezTo>
                    <a:pt x="6721" y="4521"/>
                    <a:pt x="6425" y="5210"/>
                    <a:pt x="6770" y="5767"/>
                  </a:cubicBezTo>
                  <a:cubicBezTo>
                    <a:pt x="6941" y="6110"/>
                    <a:pt x="7349" y="6310"/>
                    <a:pt x="7771" y="6310"/>
                  </a:cubicBezTo>
                  <a:cubicBezTo>
                    <a:pt x="8034" y="6310"/>
                    <a:pt x="8303" y="6232"/>
                    <a:pt x="8524" y="6062"/>
                  </a:cubicBezTo>
                  <a:cubicBezTo>
                    <a:pt x="8966" y="5734"/>
                    <a:pt x="9064" y="5128"/>
                    <a:pt x="8917" y="4571"/>
                  </a:cubicBezTo>
                  <a:cubicBezTo>
                    <a:pt x="8835" y="4046"/>
                    <a:pt x="8474" y="3161"/>
                    <a:pt x="7212" y="2882"/>
                  </a:cubicBezTo>
                  <a:cubicBezTo>
                    <a:pt x="7067" y="2850"/>
                    <a:pt x="6919" y="2835"/>
                    <a:pt x="6768" y="2835"/>
                  </a:cubicBezTo>
                  <a:cubicBezTo>
                    <a:pt x="5437" y="2835"/>
                    <a:pt x="3898" y="3973"/>
                    <a:pt x="2323" y="3973"/>
                  </a:cubicBezTo>
                  <a:cubicBezTo>
                    <a:pt x="2101" y="3973"/>
                    <a:pt x="1878" y="3950"/>
                    <a:pt x="1656" y="3899"/>
                  </a:cubicBezTo>
                  <a:cubicBezTo>
                    <a:pt x="1557" y="3866"/>
                    <a:pt x="1475" y="3849"/>
                    <a:pt x="1377" y="3817"/>
                  </a:cubicBezTo>
                  <a:lnTo>
                    <a:pt x="1311" y="3784"/>
                  </a:lnTo>
                  <a:cubicBezTo>
                    <a:pt x="607" y="3407"/>
                    <a:pt x="164" y="2669"/>
                    <a:pt x="180" y="1850"/>
                  </a:cubicBezTo>
                  <a:cubicBezTo>
                    <a:pt x="214" y="732"/>
                    <a:pt x="1181" y="107"/>
                    <a:pt x="2048" y="107"/>
                  </a:cubicBezTo>
                  <a:cubicBezTo>
                    <a:pt x="2465" y="107"/>
                    <a:pt x="2859" y="251"/>
                    <a:pt x="3114" y="555"/>
                  </a:cubicBezTo>
                  <a:cubicBezTo>
                    <a:pt x="3573" y="1014"/>
                    <a:pt x="3541" y="1768"/>
                    <a:pt x="3032" y="2178"/>
                  </a:cubicBezTo>
                  <a:cubicBezTo>
                    <a:pt x="2951" y="2227"/>
                    <a:pt x="2869" y="2276"/>
                    <a:pt x="2770" y="2292"/>
                  </a:cubicBezTo>
                  <a:cubicBezTo>
                    <a:pt x="2700" y="2311"/>
                    <a:pt x="2630" y="2320"/>
                    <a:pt x="2560" y="2320"/>
                  </a:cubicBezTo>
                  <a:cubicBezTo>
                    <a:pt x="2387" y="2320"/>
                    <a:pt x="2218" y="2262"/>
                    <a:pt x="2065" y="2145"/>
                  </a:cubicBezTo>
                  <a:cubicBezTo>
                    <a:pt x="1951" y="2063"/>
                    <a:pt x="1885" y="1915"/>
                    <a:pt x="1934" y="1768"/>
                  </a:cubicBezTo>
                  <a:lnTo>
                    <a:pt x="1934" y="1768"/>
                  </a:lnTo>
                  <a:cubicBezTo>
                    <a:pt x="2007" y="1851"/>
                    <a:pt x="2106" y="1894"/>
                    <a:pt x="2206" y="1894"/>
                  </a:cubicBezTo>
                  <a:cubicBezTo>
                    <a:pt x="2264" y="1894"/>
                    <a:pt x="2323" y="1880"/>
                    <a:pt x="2377" y="1850"/>
                  </a:cubicBezTo>
                  <a:cubicBezTo>
                    <a:pt x="2606" y="1719"/>
                    <a:pt x="2541" y="1309"/>
                    <a:pt x="2213" y="1227"/>
                  </a:cubicBezTo>
                  <a:cubicBezTo>
                    <a:pt x="2183" y="1217"/>
                    <a:pt x="2152" y="1213"/>
                    <a:pt x="2123" y="1213"/>
                  </a:cubicBezTo>
                  <a:cubicBezTo>
                    <a:pt x="1797" y="1213"/>
                    <a:pt x="1527" y="1756"/>
                    <a:pt x="1918" y="2161"/>
                  </a:cubicBezTo>
                  <a:cubicBezTo>
                    <a:pt x="2066" y="2322"/>
                    <a:pt x="2280" y="2399"/>
                    <a:pt x="2495" y="2399"/>
                  </a:cubicBezTo>
                  <a:cubicBezTo>
                    <a:pt x="2565" y="2399"/>
                    <a:pt x="2636" y="2390"/>
                    <a:pt x="2705" y="2374"/>
                  </a:cubicBezTo>
                  <a:cubicBezTo>
                    <a:pt x="2737" y="2358"/>
                    <a:pt x="2770" y="2358"/>
                    <a:pt x="2787" y="2341"/>
                  </a:cubicBezTo>
                  <a:lnTo>
                    <a:pt x="2869" y="2325"/>
                  </a:lnTo>
                  <a:lnTo>
                    <a:pt x="2901" y="2309"/>
                  </a:lnTo>
                  <a:cubicBezTo>
                    <a:pt x="3049" y="2243"/>
                    <a:pt x="3180" y="2145"/>
                    <a:pt x="3278" y="1997"/>
                  </a:cubicBezTo>
                  <a:cubicBezTo>
                    <a:pt x="3606" y="1538"/>
                    <a:pt x="3557" y="915"/>
                    <a:pt x="3164" y="489"/>
                  </a:cubicBezTo>
                  <a:cubicBezTo>
                    <a:pt x="2893" y="159"/>
                    <a:pt x="2467" y="1"/>
                    <a:pt x="20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2"/>
            <p:cNvSpPr/>
            <p:nvPr/>
          </p:nvSpPr>
          <p:spPr>
            <a:xfrm>
              <a:off x="2625500" y="5059175"/>
              <a:ext cx="161900" cy="92700"/>
            </a:xfrm>
            <a:custGeom>
              <a:rect b="b" l="l" r="r" t="t"/>
              <a:pathLst>
                <a:path extrusionOk="0" h="3708" w="6476">
                  <a:moveTo>
                    <a:pt x="5522" y="0"/>
                  </a:moveTo>
                  <a:cubicBezTo>
                    <a:pt x="5269" y="0"/>
                    <a:pt x="4969" y="44"/>
                    <a:pt x="4623" y="167"/>
                  </a:cubicBezTo>
                  <a:cubicBezTo>
                    <a:pt x="3779" y="468"/>
                    <a:pt x="2601" y="1029"/>
                    <a:pt x="1433" y="1029"/>
                  </a:cubicBezTo>
                  <a:cubicBezTo>
                    <a:pt x="946" y="1029"/>
                    <a:pt x="460" y="931"/>
                    <a:pt x="1" y="675"/>
                  </a:cubicBezTo>
                  <a:lnTo>
                    <a:pt x="1" y="675"/>
                  </a:lnTo>
                  <a:cubicBezTo>
                    <a:pt x="1" y="675"/>
                    <a:pt x="571" y="1335"/>
                    <a:pt x="1323" y="1335"/>
                  </a:cubicBezTo>
                  <a:cubicBezTo>
                    <a:pt x="1357" y="1335"/>
                    <a:pt x="1392" y="1334"/>
                    <a:pt x="1427" y="1331"/>
                  </a:cubicBezTo>
                  <a:cubicBezTo>
                    <a:pt x="1939" y="1295"/>
                    <a:pt x="2165" y="1164"/>
                    <a:pt x="2301" y="1164"/>
                  </a:cubicBezTo>
                  <a:cubicBezTo>
                    <a:pt x="2352" y="1164"/>
                    <a:pt x="2391" y="1183"/>
                    <a:pt x="2427" y="1233"/>
                  </a:cubicBezTo>
                  <a:cubicBezTo>
                    <a:pt x="2487" y="1317"/>
                    <a:pt x="2405" y="1366"/>
                    <a:pt x="2265" y="1366"/>
                  </a:cubicBezTo>
                  <a:cubicBezTo>
                    <a:pt x="2216" y="1366"/>
                    <a:pt x="2159" y="1360"/>
                    <a:pt x="2099" y="1347"/>
                  </a:cubicBezTo>
                  <a:cubicBezTo>
                    <a:pt x="2058" y="1332"/>
                    <a:pt x="2015" y="1325"/>
                    <a:pt x="1970" y="1325"/>
                  </a:cubicBezTo>
                  <a:cubicBezTo>
                    <a:pt x="1869" y="1325"/>
                    <a:pt x="1763" y="1361"/>
                    <a:pt x="1673" y="1429"/>
                  </a:cubicBezTo>
                  <a:cubicBezTo>
                    <a:pt x="1511" y="1575"/>
                    <a:pt x="1716" y="2102"/>
                    <a:pt x="1346" y="2102"/>
                  </a:cubicBezTo>
                  <a:cubicBezTo>
                    <a:pt x="1340" y="2102"/>
                    <a:pt x="1334" y="2102"/>
                    <a:pt x="1329" y="2101"/>
                  </a:cubicBezTo>
                  <a:lnTo>
                    <a:pt x="1329" y="2101"/>
                  </a:lnTo>
                  <a:cubicBezTo>
                    <a:pt x="1329" y="2101"/>
                    <a:pt x="1614" y="2461"/>
                    <a:pt x="2041" y="2461"/>
                  </a:cubicBezTo>
                  <a:cubicBezTo>
                    <a:pt x="2183" y="2461"/>
                    <a:pt x="2341" y="2421"/>
                    <a:pt x="2509" y="2314"/>
                  </a:cubicBezTo>
                  <a:cubicBezTo>
                    <a:pt x="3181" y="1872"/>
                    <a:pt x="2820" y="1380"/>
                    <a:pt x="3066" y="1249"/>
                  </a:cubicBezTo>
                  <a:cubicBezTo>
                    <a:pt x="3109" y="1226"/>
                    <a:pt x="3152" y="1216"/>
                    <a:pt x="3192" y="1216"/>
                  </a:cubicBezTo>
                  <a:cubicBezTo>
                    <a:pt x="3378" y="1216"/>
                    <a:pt x="3501" y="1445"/>
                    <a:pt x="3312" y="1675"/>
                  </a:cubicBezTo>
                  <a:cubicBezTo>
                    <a:pt x="3082" y="1937"/>
                    <a:pt x="2214" y="2888"/>
                    <a:pt x="3558" y="3708"/>
                  </a:cubicBezTo>
                  <a:cubicBezTo>
                    <a:pt x="3558" y="3708"/>
                    <a:pt x="3377" y="3249"/>
                    <a:pt x="3738" y="3085"/>
                  </a:cubicBezTo>
                  <a:cubicBezTo>
                    <a:pt x="4099" y="2937"/>
                    <a:pt x="4804" y="2708"/>
                    <a:pt x="4705" y="2216"/>
                  </a:cubicBezTo>
                  <a:cubicBezTo>
                    <a:pt x="4607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20" y="147"/>
                  </a:cubicBezTo>
                  <a:cubicBezTo>
                    <a:pt x="6031" y="147"/>
                    <a:pt x="6244" y="193"/>
                    <a:pt x="6475" y="265"/>
                  </a:cubicBezTo>
                  <a:cubicBezTo>
                    <a:pt x="6475" y="265"/>
                    <a:pt x="6144" y="0"/>
                    <a:pt x="55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2"/>
            <p:cNvSpPr/>
            <p:nvPr/>
          </p:nvSpPr>
          <p:spPr>
            <a:xfrm>
              <a:off x="2655425" y="4967250"/>
              <a:ext cx="90175" cy="63325"/>
            </a:xfrm>
            <a:custGeom>
              <a:rect b="b" l="l" r="r" t="t"/>
              <a:pathLst>
                <a:path extrusionOk="0" h="2533" w="3607">
                  <a:moveTo>
                    <a:pt x="1086" y="0"/>
                  </a:moveTo>
                  <a:cubicBezTo>
                    <a:pt x="496" y="0"/>
                    <a:pt x="0" y="123"/>
                    <a:pt x="0" y="123"/>
                  </a:cubicBezTo>
                  <a:cubicBezTo>
                    <a:pt x="0" y="123"/>
                    <a:pt x="951" y="205"/>
                    <a:pt x="1197" y="549"/>
                  </a:cubicBezTo>
                  <a:cubicBezTo>
                    <a:pt x="1377" y="746"/>
                    <a:pt x="1426" y="1025"/>
                    <a:pt x="1345" y="1271"/>
                  </a:cubicBezTo>
                  <a:cubicBezTo>
                    <a:pt x="1312" y="1500"/>
                    <a:pt x="1181" y="2156"/>
                    <a:pt x="2213" y="2156"/>
                  </a:cubicBezTo>
                  <a:cubicBezTo>
                    <a:pt x="3262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6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2"/>
            <p:cNvSpPr/>
            <p:nvPr/>
          </p:nvSpPr>
          <p:spPr>
            <a:xfrm>
              <a:off x="2620175" y="4900650"/>
              <a:ext cx="56575" cy="66825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20" y="165"/>
                    <a:pt x="738" y="689"/>
                    <a:pt x="804" y="1427"/>
                  </a:cubicBezTo>
                  <a:cubicBezTo>
                    <a:pt x="870" y="2164"/>
                    <a:pt x="1" y="2623"/>
                    <a:pt x="1" y="2623"/>
                  </a:cubicBezTo>
                  <a:cubicBezTo>
                    <a:pt x="591" y="2410"/>
                    <a:pt x="1755" y="2673"/>
                    <a:pt x="2017" y="2017"/>
                  </a:cubicBezTo>
                  <a:cubicBezTo>
                    <a:pt x="2263" y="1345"/>
                    <a:pt x="1624" y="919"/>
                    <a:pt x="1263" y="722"/>
                  </a:cubicBezTo>
                  <a:cubicBezTo>
                    <a:pt x="902" y="542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2"/>
            <p:cNvSpPr/>
            <p:nvPr/>
          </p:nvSpPr>
          <p:spPr>
            <a:xfrm>
              <a:off x="2535350" y="4929750"/>
              <a:ext cx="79950" cy="107400"/>
            </a:xfrm>
            <a:custGeom>
              <a:rect b="b" l="l" r="r" t="t"/>
              <a:pathLst>
                <a:path extrusionOk="0" h="4296" w="3198">
                  <a:moveTo>
                    <a:pt x="2820" y="1"/>
                  </a:moveTo>
                  <a:cubicBezTo>
                    <a:pt x="2729" y="78"/>
                    <a:pt x="2618" y="125"/>
                    <a:pt x="2502" y="125"/>
                  </a:cubicBezTo>
                  <a:cubicBezTo>
                    <a:pt x="2472" y="125"/>
                    <a:pt x="2441" y="122"/>
                    <a:pt x="2410" y="115"/>
                  </a:cubicBezTo>
                  <a:cubicBezTo>
                    <a:pt x="2357" y="109"/>
                    <a:pt x="2284" y="103"/>
                    <a:pt x="2200" y="103"/>
                  </a:cubicBezTo>
                  <a:cubicBezTo>
                    <a:pt x="1876" y="103"/>
                    <a:pt x="1390" y="194"/>
                    <a:pt x="1247" y="689"/>
                  </a:cubicBezTo>
                  <a:cubicBezTo>
                    <a:pt x="1050" y="1295"/>
                    <a:pt x="1197" y="1689"/>
                    <a:pt x="1410" y="1886"/>
                  </a:cubicBezTo>
                  <a:cubicBezTo>
                    <a:pt x="1640" y="2066"/>
                    <a:pt x="1640" y="2443"/>
                    <a:pt x="1476" y="2492"/>
                  </a:cubicBezTo>
                  <a:cubicBezTo>
                    <a:pt x="1440" y="2510"/>
                    <a:pt x="1404" y="2518"/>
                    <a:pt x="1369" y="2518"/>
                  </a:cubicBezTo>
                  <a:cubicBezTo>
                    <a:pt x="1211" y="2518"/>
                    <a:pt x="1081" y="2355"/>
                    <a:pt x="1148" y="2181"/>
                  </a:cubicBezTo>
                  <a:cubicBezTo>
                    <a:pt x="1236" y="1947"/>
                    <a:pt x="1064" y="1727"/>
                    <a:pt x="829" y="1727"/>
                  </a:cubicBezTo>
                  <a:cubicBezTo>
                    <a:pt x="800" y="1727"/>
                    <a:pt x="769" y="1731"/>
                    <a:pt x="738" y="1738"/>
                  </a:cubicBezTo>
                  <a:cubicBezTo>
                    <a:pt x="678" y="1746"/>
                    <a:pt x="624" y="1750"/>
                    <a:pt x="576" y="1750"/>
                  </a:cubicBezTo>
                  <a:cubicBezTo>
                    <a:pt x="414" y="1750"/>
                    <a:pt x="321" y="1704"/>
                    <a:pt x="296" y="1591"/>
                  </a:cubicBezTo>
                  <a:lnTo>
                    <a:pt x="296" y="1591"/>
                  </a:lnTo>
                  <a:cubicBezTo>
                    <a:pt x="296" y="1591"/>
                    <a:pt x="1" y="2492"/>
                    <a:pt x="706" y="2918"/>
                  </a:cubicBezTo>
                  <a:cubicBezTo>
                    <a:pt x="1394" y="3361"/>
                    <a:pt x="1738" y="4033"/>
                    <a:pt x="2115" y="4295"/>
                  </a:cubicBezTo>
                  <a:cubicBezTo>
                    <a:pt x="2115" y="4295"/>
                    <a:pt x="1525" y="3344"/>
                    <a:pt x="2082" y="2476"/>
                  </a:cubicBezTo>
                  <a:cubicBezTo>
                    <a:pt x="2640" y="1607"/>
                    <a:pt x="3197" y="1345"/>
                    <a:pt x="2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2"/>
            <p:cNvSpPr/>
            <p:nvPr/>
          </p:nvSpPr>
          <p:spPr>
            <a:xfrm>
              <a:off x="2430850" y="4771075"/>
              <a:ext cx="202425" cy="202550"/>
            </a:xfrm>
            <a:custGeom>
              <a:rect b="b" l="l" r="r" t="t"/>
              <a:pathLst>
                <a:path extrusionOk="0" h="8102" w="8097">
                  <a:moveTo>
                    <a:pt x="2382" y="0"/>
                  </a:moveTo>
                  <a:cubicBezTo>
                    <a:pt x="2282" y="0"/>
                    <a:pt x="2182" y="7"/>
                    <a:pt x="2083" y="21"/>
                  </a:cubicBezTo>
                  <a:cubicBezTo>
                    <a:pt x="755" y="168"/>
                    <a:pt x="1" y="1987"/>
                    <a:pt x="771" y="3233"/>
                  </a:cubicBezTo>
                  <a:cubicBezTo>
                    <a:pt x="1366" y="4176"/>
                    <a:pt x="2410" y="4477"/>
                    <a:pt x="3369" y="4477"/>
                  </a:cubicBezTo>
                  <a:cubicBezTo>
                    <a:pt x="3494" y="4477"/>
                    <a:pt x="3618" y="4472"/>
                    <a:pt x="3738" y="4463"/>
                  </a:cubicBezTo>
                  <a:cubicBezTo>
                    <a:pt x="3951" y="4463"/>
                    <a:pt x="4181" y="4446"/>
                    <a:pt x="4443" y="4413"/>
                  </a:cubicBezTo>
                  <a:cubicBezTo>
                    <a:pt x="4443" y="4413"/>
                    <a:pt x="4649" y="4379"/>
                    <a:pt x="4956" y="4379"/>
                  </a:cubicBezTo>
                  <a:cubicBezTo>
                    <a:pt x="5439" y="4379"/>
                    <a:pt x="6173" y="4464"/>
                    <a:pt x="6754" y="4905"/>
                  </a:cubicBezTo>
                  <a:cubicBezTo>
                    <a:pt x="7148" y="5233"/>
                    <a:pt x="7410" y="5708"/>
                    <a:pt x="7492" y="6216"/>
                  </a:cubicBezTo>
                  <a:cubicBezTo>
                    <a:pt x="7492" y="6216"/>
                    <a:pt x="7672" y="7413"/>
                    <a:pt x="7082" y="8069"/>
                  </a:cubicBezTo>
                  <a:cubicBezTo>
                    <a:pt x="7082" y="8069"/>
                    <a:pt x="7066" y="8085"/>
                    <a:pt x="7066" y="8101"/>
                  </a:cubicBezTo>
                  <a:lnTo>
                    <a:pt x="7066" y="8101"/>
                  </a:lnTo>
                  <a:cubicBezTo>
                    <a:pt x="7082" y="8085"/>
                    <a:pt x="8097" y="7552"/>
                    <a:pt x="7984" y="5971"/>
                  </a:cubicBezTo>
                  <a:cubicBezTo>
                    <a:pt x="7876" y="4664"/>
                    <a:pt x="6826" y="4010"/>
                    <a:pt x="5500" y="4010"/>
                  </a:cubicBezTo>
                  <a:cubicBezTo>
                    <a:pt x="5213" y="4010"/>
                    <a:pt x="4913" y="4041"/>
                    <a:pt x="4607" y="4102"/>
                  </a:cubicBezTo>
                  <a:cubicBezTo>
                    <a:pt x="4091" y="4196"/>
                    <a:pt x="3630" y="4246"/>
                    <a:pt x="3217" y="4246"/>
                  </a:cubicBezTo>
                  <a:cubicBezTo>
                    <a:pt x="2697" y="4246"/>
                    <a:pt x="2253" y="4168"/>
                    <a:pt x="1870" y="4004"/>
                  </a:cubicBezTo>
                  <a:cubicBezTo>
                    <a:pt x="1476" y="3807"/>
                    <a:pt x="1148" y="3512"/>
                    <a:pt x="919" y="3151"/>
                  </a:cubicBezTo>
                  <a:cubicBezTo>
                    <a:pt x="198" y="1987"/>
                    <a:pt x="886" y="299"/>
                    <a:pt x="2099" y="152"/>
                  </a:cubicBezTo>
                  <a:cubicBezTo>
                    <a:pt x="2197" y="137"/>
                    <a:pt x="2296" y="130"/>
                    <a:pt x="2395" y="130"/>
                  </a:cubicBezTo>
                  <a:cubicBezTo>
                    <a:pt x="2860" y="130"/>
                    <a:pt x="3320" y="292"/>
                    <a:pt x="3591" y="643"/>
                  </a:cubicBezTo>
                  <a:cubicBezTo>
                    <a:pt x="3869" y="1037"/>
                    <a:pt x="3919" y="1545"/>
                    <a:pt x="3722" y="1987"/>
                  </a:cubicBezTo>
                  <a:cubicBezTo>
                    <a:pt x="3574" y="2337"/>
                    <a:pt x="3228" y="2543"/>
                    <a:pt x="2874" y="2543"/>
                  </a:cubicBezTo>
                  <a:cubicBezTo>
                    <a:pt x="2796" y="2543"/>
                    <a:pt x="2717" y="2533"/>
                    <a:pt x="2640" y="2512"/>
                  </a:cubicBezTo>
                  <a:cubicBezTo>
                    <a:pt x="2197" y="2397"/>
                    <a:pt x="2017" y="1971"/>
                    <a:pt x="2361" y="1906"/>
                  </a:cubicBezTo>
                  <a:cubicBezTo>
                    <a:pt x="2771" y="1840"/>
                    <a:pt x="2837" y="1496"/>
                    <a:pt x="2706" y="1217"/>
                  </a:cubicBezTo>
                  <a:cubicBezTo>
                    <a:pt x="2645" y="1096"/>
                    <a:pt x="2507" y="1027"/>
                    <a:pt x="2359" y="1027"/>
                  </a:cubicBezTo>
                  <a:cubicBezTo>
                    <a:pt x="2148" y="1027"/>
                    <a:pt x="1918" y="1168"/>
                    <a:pt x="1870" y="1496"/>
                  </a:cubicBezTo>
                  <a:cubicBezTo>
                    <a:pt x="1804" y="1758"/>
                    <a:pt x="1886" y="2037"/>
                    <a:pt x="2066" y="2233"/>
                  </a:cubicBezTo>
                  <a:cubicBezTo>
                    <a:pt x="2243" y="2427"/>
                    <a:pt x="2584" y="2590"/>
                    <a:pt x="2931" y="2590"/>
                  </a:cubicBezTo>
                  <a:cubicBezTo>
                    <a:pt x="3261" y="2590"/>
                    <a:pt x="3596" y="2443"/>
                    <a:pt x="3804" y="2037"/>
                  </a:cubicBezTo>
                  <a:cubicBezTo>
                    <a:pt x="4033" y="1561"/>
                    <a:pt x="3984" y="1004"/>
                    <a:pt x="3689" y="561"/>
                  </a:cubicBezTo>
                  <a:cubicBezTo>
                    <a:pt x="3388" y="178"/>
                    <a:pt x="2891" y="0"/>
                    <a:pt x="2382" y="0"/>
                  </a:cubicBezTo>
                  <a:close/>
                  <a:moveTo>
                    <a:pt x="7066" y="8101"/>
                  </a:moveTo>
                  <a:lnTo>
                    <a:pt x="7066" y="8101"/>
                  </a:lnTo>
                  <a:cubicBezTo>
                    <a:pt x="7065" y="8101"/>
                    <a:pt x="7065" y="8101"/>
                    <a:pt x="7066" y="8101"/>
                  </a:cubicBezTo>
                  <a:cubicBezTo>
                    <a:pt x="7066" y="8101"/>
                    <a:pt x="7066" y="8101"/>
                    <a:pt x="7066" y="810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2"/>
            <p:cNvSpPr/>
            <p:nvPr/>
          </p:nvSpPr>
          <p:spPr>
            <a:xfrm>
              <a:off x="2608300" y="49727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2"/>
            <p:cNvSpPr/>
            <p:nvPr/>
          </p:nvSpPr>
          <p:spPr>
            <a:xfrm>
              <a:off x="2463225" y="4887425"/>
              <a:ext cx="116425" cy="59550"/>
            </a:xfrm>
            <a:custGeom>
              <a:rect b="b" l="l" r="r" t="t"/>
              <a:pathLst>
                <a:path extrusionOk="0" h="2382" w="4657">
                  <a:moveTo>
                    <a:pt x="3567" y="1"/>
                  </a:moveTo>
                  <a:cubicBezTo>
                    <a:pt x="3272" y="1"/>
                    <a:pt x="2922" y="40"/>
                    <a:pt x="2525" y="153"/>
                  </a:cubicBezTo>
                  <a:cubicBezTo>
                    <a:pt x="1964" y="319"/>
                    <a:pt x="1488" y="380"/>
                    <a:pt x="1099" y="380"/>
                  </a:cubicBezTo>
                  <a:cubicBezTo>
                    <a:pt x="568" y="380"/>
                    <a:pt x="200" y="266"/>
                    <a:pt x="1" y="153"/>
                  </a:cubicBezTo>
                  <a:lnTo>
                    <a:pt x="1" y="153"/>
                  </a:lnTo>
                  <a:cubicBezTo>
                    <a:pt x="132" y="268"/>
                    <a:pt x="263" y="399"/>
                    <a:pt x="378" y="530"/>
                  </a:cubicBezTo>
                  <a:cubicBezTo>
                    <a:pt x="438" y="636"/>
                    <a:pt x="597" y="1399"/>
                    <a:pt x="1189" y="1399"/>
                  </a:cubicBezTo>
                  <a:cubicBezTo>
                    <a:pt x="1238" y="1399"/>
                    <a:pt x="1290" y="1393"/>
                    <a:pt x="1345" y="1382"/>
                  </a:cubicBezTo>
                  <a:cubicBezTo>
                    <a:pt x="2083" y="1218"/>
                    <a:pt x="1935" y="759"/>
                    <a:pt x="2410" y="612"/>
                  </a:cubicBezTo>
                  <a:cubicBezTo>
                    <a:pt x="2502" y="584"/>
                    <a:pt x="2581" y="573"/>
                    <a:pt x="2646" y="573"/>
                  </a:cubicBezTo>
                  <a:cubicBezTo>
                    <a:pt x="2931" y="573"/>
                    <a:pt x="2976" y="791"/>
                    <a:pt x="2869" y="858"/>
                  </a:cubicBezTo>
                  <a:cubicBezTo>
                    <a:pt x="2808" y="896"/>
                    <a:pt x="2751" y="909"/>
                    <a:pt x="2690" y="909"/>
                  </a:cubicBezTo>
                  <a:cubicBezTo>
                    <a:pt x="2621" y="909"/>
                    <a:pt x="2547" y="892"/>
                    <a:pt x="2460" y="874"/>
                  </a:cubicBezTo>
                  <a:cubicBezTo>
                    <a:pt x="2451" y="873"/>
                    <a:pt x="2441" y="873"/>
                    <a:pt x="2431" y="873"/>
                  </a:cubicBezTo>
                  <a:cubicBezTo>
                    <a:pt x="2234" y="873"/>
                    <a:pt x="1812" y="1027"/>
                    <a:pt x="1968" y="1448"/>
                  </a:cubicBezTo>
                  <a:cubicBezTo>
                    <a:pt x="2132" y="1874"/>
                    <a:pt x="2361" y="2234"/>
                    <a:pt x="2099" y="2382"/>
                  </a:cubicBezTo>
                  <a:cubicBezTo>
                    <a:pt x="2099" y="2382"/>
                    <a:pt x="3017" y="2382"/>
                    <a:pt x="3345" y="2120"/>
                  </a:cubicBezTo>
                  <a:cubicBezTo>
                    <a:pt x="3689" y="1857"/>
                    <a:pt x="3853" y="1399"/>
                    <a:pt x="3722" y="989"/>
                  </a:cubicBezTo>
                  <a:cubicBezTo>
                    <a:pt x="3623" y="494"/>
                    <a:pt x="3938" y="195"/>
                    <a:pt x="4415" y="195"/>
                  </a:cubicBezTo>
                  <a:cubicBezTo>
                    <a:pt x="4491" y="195"/>
                    <a:pt x="4572" y="202"/>
                    <a:pt x="4656" y="218"/>
                  </a:cubicBezTo>
                  <a:cubicBezTo>
                    <a:pt x="4656" y="218"/>
                    <a:pt x="4261" y="1"/>
                    <a:pt x="35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2"/>
            <p:cNvSpPr/>
            <p:nvPr/>
          </p:nvSpPr>
          <p:spPr>
            <a:xfrm>
              <a:off x="2493150" y="4777725"/>
              <a:ext cx="80350" cy="84125"/>
            </a:xfrm>
            <a:custGeom>
              <a:rect b="b" l="l" r="r" t="t"/>
              <a:pathLst>
                <a:path extrusionOk="0" h="3365" w="3214">
                  <a:moveTo>
                    <a:pt x="1246" y="0"/>
                  </a:moveTo>
                  <a:lnTo>
                    <a:pt x="1246" y="0"/>
                  </a:lnTo>
                  <a:cubicBezTo>
                    <a:pt x="1672" y="443"/>
                    <a:pt x="1820" y="1082"/>
                    <a:pt x="1640" y="1656"/>
                  </a:cubicBezTo>
                  <a:cubicBezTo>
                    <a:pt x="1398" y="2417"/>
                    <a:pt x="880" y="2617"/>
                    <a:pt x="434" y="2617"/>
                  </a:cubicBezTo>
                  <a:cubicBezTo>
                    <a:pt x="275" y="2617"/>
                    <a:pt x="125" y="2592"/>
                    <a:pt x="0" y="2557"/>
                  </a:cubicBezTo>
                  <a:lnTo>
                    <a:pt x="0" y="2557"/>
                  </a:lnTo>
                  <a:cubicBezTo>
                    <a:pt x="0" y="2558"/>
                    <a:pt x="229" y="3364"/>
                    <a:pt x="1008" y="3364"/>
                  </a:cubicBezTo>
                  <a:cubicBezTo>
                    <a:pt x="1038" y="3364"/>
                    <a:pt x="1068" y="3363"/>
                    <a:pt x="1099" y="3361"/>
                  </a:cubicBezTo>
                  <a:cubicBezTo>
                    <a:pt x="1935" y="3295"/>
                    <a:pt x="1885" y="2639"/>
                    <a:pt x="1869" y="2361"/>
                  </a:cubicBezTo>
                  <a:cubicBezTo>
                    <a:pt x="1869" y="2066"/>
                    <a:pt x="1853" y="1836"/>
                    <a:pt x="1967" y="1836"/>
                  </a:cubicBezTo>
                  <a:cubicBezTo>
                    <a:pt x="2066" y="1836"/>
                    <a:pt x="2099" y="1951"/>
                    <a:pt x="2033" y="2148"/>
                  </a:cubicBezTo>
                  <a:cubicBezTo>
                    <a:pt x="1967" y="2344"/>
                    <a:pt x="1820" y="2984"/>
                    <a:pt x="2918" y="3098"/>
                  </a:cubicBezTo>
                  <a:cubicBezTo>
                    <a:pt x="2787" y="3000"/>
                    <a:pt x="2754" y="2820"/>
                    <a:pt x="2853" y="2689"/>
                  </a:cubicBezTo>
                  <a:cubicBezTo>
                    <a:pt x="3000" y="2443"/>
                    <a:pt x="3213" y="1984"/>
                    <a:pt x="2476" y="1361"/>
                  </a:cubicBezTo>
                  <a:cubicBezTo>
                    <a:pt x="1754" y="738"/>
                    <a:pt x="1689" y="295"/>
                    <a:pt x="1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2"/>
            <p:cNvSpPr/>
            <p:nvPr/>
          </p:nvSpPr>
          <p:spPr>
            <a:xfrm>
              <a:off x="2409550" y="4658725"/>
              <a:ext cx="48375" cy="191550"/>
            </a:xfrm>
            <a:custGeom>
              <a:rect b="b" l="l" r="r" t="t"/>
              <a:pathLst>
                <a:path extrusionOk="0" h="7662" w="1935">
                  <a:moveTo>
                    <a:pt x="631" y="1"/>
                  </a:moveTo>
                  <a:cubicBezTo>
                    <a:pt x="565" y="1"/>
                    <a:pt x="497" y="17"/>
                    <a:pt x="427" y="56"/>
                  </a:cubicBezTo>
                  <a:cubicBezTo>
                    <a:pt x="1" y="286"/>
                    <a:pt x="328" y="843"/>
                    <a:pt x="591" y="1105"/>
                  </a:cubicBezTo>
                  <a:cubicBezTo>
                    <a:pt x="853" y="1367"/>
                    <a:pt x="869" y="2630"/>
                    <a:pt x="738" y="4006"/>
                  </a:cubicBezTo>
                  <a:cubicBezTo>
                    <a:pt x="607" y="5367"/>
                    <a:pt x="771" y="7137"/>
                    <a:pt x="1459" y="7662"/>
                  </a:cubicBezTo>
                  <a:cubicBezTo>
                    <a:pt x="1459" y="7662"/>
                    <a:pt x="820" y="7055"/>
                    <a:pt x="951" y="5170"/>
                  </a:cubicBezTo>
                  <a:cubicBezTo>
                    <a:pt x="1099" y="3302"/>
                    <a:pt x="1935" y="1499"/>
                    <a:pt x="1197" y="384"/>
                  </a:cubicBezTo>
                  <a:cubicBezTo>
                    <a:pt x="1197" y="384"/>
                    <a:pt x="949" y="1"/>
                    <a:pt x="6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2"/>
            <p:cNvSpPr/>
            <p:nvPr/>
          </p:nvSpPr>
          <p:spPr>
            <a:xfrm>
              <a:off x="2290300" y="4633350"/>
              <a:ext cx="213525" cy="254625"/>
            </a:xfrm>
            <a:custGeom>
              <a:rect b="b" l="l" r="r" t="t"/>
              <a:pathLst>
                <a:path extrusionOk="0" h="10185" w="8541">
                  <a:moveTo>
                    <a:pt x="2250" y="1"/>
                  </a:moveTo>
                  <a:cubicBezTo>
                    <a:pt x="1350" y="1"/>
                    <a:pt x="510" y="462"/>
                    <a:pt x="296" y="1186"/>
                  </a:cubicBezTo>
                  <a:cubicBezTo>
                    <a:pt x="1" y="1973"/>
                    <a:pt x="411" y="2677"/>
                    <a:pt x="820" y="2907"/>
                  </a:cubicBezTo>
                  <a:cubicBezTo>
                    <a:pt x="1036" y="3051"/>
                    <a:pt x="1288" y="3112"/>
                    <a:pt x="1537" y="3112"/>
                  </a:cubicBezTo>
                  <a:cubicBezTo>
                    <a:pt x="2084" y="3112"/>
                    <a:pt x="2615" y="2815"/>
                    <a:pt x="2705" y="2432"/>
                  </a:cubicBezTo>
                  <a:cubicBezTo>
                    <a:pt x="2849" y="2043"/>
                    <a:pt x="2551" y="1654"/>
                    <a:pt x="2165" y="1654"/>
                  </a:cubicBezTo>
                  <a:cubicBezTo>
                    <a:pt x="2111" y="1654"/>
                    <a:pt x="2056" y="1662"/>
                    <a:pt x="2001" y="1678"/>
                  </a:cubicBezTo>
                  <a:cubicBezTo>
                    <a:pt x="1673" y="1743"/>
                    <a:pt x="1476" y="2087"/>
                    <a:pt x="1607" y="2399"/>
                  </a:cubicBezTo>
                  <a:cubicBezTo>
                    <a:pt x="1677" y="2633"/>
                    <a:pt x="1932" y="2666"/>
                    <a:pt x="2071" y="2666"/>
                  </a:cubicBezTo>
                  <a:cubicBezTo>
                    <a:pt x="2127" y="2666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099" y="2838"/>
                    <a:pt x="1880" y="2968"/>
                    <a:pt x="1618" y="2968"/>
                  </a:cubicBezTo>
                  <a:cubicBezTo>
                    <a:pt x="1420" y="2968"/>
                    <a:pt x="1198" y="2894"/>
                    <a:pt x="1001" y="2710"/>
                  </a:cubicBezTo>
                  <a:cubicBezTo>
                    <a:pt x="574" y="2333"/>
                    <a:pt x="476" y="1088"/>
                    <a:pt x="1197" y="514"/>
                  </a:cubicBezTo>
                  <a:cubicBezTo>
                    <a:pt x="1522" y="278"/>
                    <a:pt x="1912" y="148"/>
                    <a:pt x="2309" y="148"/>
                  </a:cubicBezTo>
                  <a:cubicBezTo>
                    <a:pt x="2354" y="148"/>
                    <a:pt x="2398" y="150"/>
                    <a:pt x="2443" y="153"/>
                  </a:cubicBezTo>
                  <a:cubicBezTo>
                    <a:pt x="2574" y="170"/>
                    <a:pt x="2705" y="186"/>
                    <a:pt x="2836" y="219"/>
                  </a:cubicBezTo>
                  <a:cubicBezTo>
                    <a:pt x="3935" y="465"/>
                    <a:pt x="4656" y="1645"/>
                    <a:pt x="4885" y="2874"/>
                  </a:cubicBezTo>
                  <a:cubicBezTo>
                    <a:pt x="5115" y="4104"/>
                    <a:pt x="4885" y="5382"/>
                    <a:pt x="4951" y="6497"/>
                  </a:cubicBezTo>
                  <a:cubicBezTo>
                    <a:pt x="4902" y="7513"/>
                    <a:pt x="5295" y="8496"/>
                    <a:pt x="6033" y="9201"/>
                  </a:cubicBezTo>
                  <a:cubicBezTo>
                    <a:pt x="6721" y="9808"/>
                    <a:pt x="7606" y="10152"/>
                    <a:pt x="8541" y="10185"/>
                  </a:cubicBezTo>
                  <a:cubicBezTo>
                    <a:pt x="7623" y="10119"/>
                    <a:pt x="6754" y="9758"/>
                    <a:pt x="6082" y="9136"/>
                  </a:cubicBezTo>
                  <a:cubicBezTo>
                    <a:pt x="5377" y="8447"/>
                    <a:pt x="5017" y="7480"/>
                    <a:pt x="5082" y="6480"/>
                  </a:cubicBezTo>
                  <a:cubicBezTo>
                    <a:pt x="5033" y="5382"/>
                    <a:pt x="5279" y="4153"/>
                    <a:pt x="5033" y="2841"/>
                  </a:cubicBezTo>
                  <a:cubicBezTo>
                    <a:pt x="4803" y="1579"/>
                    <a:pt x="4049" y="334"/>
                    <a:pt x="2853" y="71"/>
                  </a:cubicBezTo>
                  <a:cubicBezTo>
                    <a:pt x="2653" y="24"/>
                    <a:pt x="2450" y="1"/>
                    <a:pt x="22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2"/>
            <p:cNvSpPr/>
            <p:nvPr/>
          </p:nvSpPr>
          <p:spPr>
            <a:xfrm>
              <a:off x="2339475" y="4669200"/>
              <a:ext cx="62725" cy="52700"/>
            </a:xfrm>
            <a:custGeom>
              <a:rect b="b" l="l" r="r" t="t"/>
              <a:pathLst>
                <a:path extrusionOk="0" h="2108" w="2509">
                  <a:moveTo>
                    <a:pt x="1800" y="1"/>
                  </a:moveTo>
                  <a:cubicBezTo>
                    <a:pt x="1330" y="1"/>
                    <a:pt x="1034" y="401"/>
                    <a:pt x="935" y="1096"/>
                  </a:cubicBezTo>
                  <a:cubicBezTo>
                    <a:pt x="854" y="1747"/>
                    <a:pt x="267" y="1803"/>
                    <a:pt x="67" y="1803"/>
                  </a:cubicBezTo>
                  <a:cubicBezTo>
                    <a:pt x="26" y="1803"/>
                    <a:pt x="1" y="1801"/>
                    <a:pt x="1" y="1801"/>
                  </a:cubicBezTo>
                  <a:lnTo>
                    <a:pt x="1" y="1801"/>
                  </a:lnTo>
                  <a:cubicBezTo>
                    <a:pt x="132" y="1856"/>
                    <a:pt x="717" y="2108"/>
                    <a:pt x="1253" y="2108"/>
                  </a:cubicBezTo>
                  <a:cubicBezTo>
                    <a:pt x="1518" y="2108"/>
                    <a:pt x="1772" y="2046"/>
                    <a:pt x="1951" y="1866"/>
                  </a:cubicBezTo>
                  <a:cubicBezTo>
                    <a:pt x="2509" y="1309"/>
                    <a:pt x="2132" y="604"/>
                    <a:pt x="1968" y="375"/>
                  </a:cubicBezTo>
                  <a:cubicBezTo>
                    <a:pt x="1869" y="260"/>
                    <a:pt x="1902" y="96"/>
                    <a:pt x="2033" y="31"/>
                  </a:cubicBezTo>
                  <a:cubicBezTo>
                    <a:pt x="1951" y="11"/>
                    <a:pt x="1874" y="1"/>
                    <a:pt x="18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2"/>
            <p:cNvSpPr/>
            <p:nvPr/>
          </p:nvSpPr>
          <p:spPr>
            <a:xfrm>
              <a:off x="2278025" y="4672825"/>
              <a:ext cx="120900" cy="136875"/>
            </a:xfrm>
            <a:custGeom>
              <a:rect b="b" l="l" r="r" t="t"/>
              <a:pathLst>
                <a:path extrusionOk="0" h="5475" w="4836">
                  <a:moveTo>
                    <a:pt x="475" y="0"/>
                  </a:moveTo>
                  <a:lnTo>
                    <a:pt x="475" y="0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50" y="3712"/>
                    <a:pt x="2102" y="3796"/>
                    <a:pt x="2443" y="3796"/>
                  </a:cubicBezTo>
                  <a:cubicBezTo>
                    <a:pt x="2555" y="3796"/>
                    <a:pt x="2623" y="3787"/>
                    <a:pt x="2623" y="3787"/>
                  </a:cubicBezTo>
                  <a:cubicBezTo>
                    <a:pt x="2344" y="3705"/>
                    <a:pt x="2295" y="3377"/>
                    <a:pt x="2492" y="3131"/>
                  </a:cubicBezTo>
                  <a:cubicBezTo>
                    <a:pt x="2639" y="2983"/>
                    <a:pt x="2606" y="2721"/>
                    <a:pt x="2426" y="2606"/>
                  </a:cubicBezTo>
                  <a:cubicBezTo>
                    <a:pt x="2295" y="2541"/>
                    <a:pt x="2033" y="2328"/>
                    <a:pt x="2262" y="2197"/>
                  </a:cubicBezTo>
                  <a:cubicBezTo>
                    <a:pt x="2290" y="2179"/>
                    <a:pt x="2321" y="2170"/>
                    <a:pt x="2353" y="2170"/>
                  </a:cubicBezTo>
                  <a:cubicBezTo>
                    <a:pt x="2588" y="2170"/>
                    <a:pt x="2912" y="2611"/>
                    <a:pt x="2869" y="3115"/>
                  </a:cubicBezTo>
                  <a:cubicBezTo>
                    <a:pt x="2819" y="3688"/>
                    <a:pt x="3082" y="3852"/>
                    <a:pt x="3491" y="4131"/>
                  </a:cubicBezTo>
                  <a:cubicBezTo>
                    <a:pt x="3885" y="4426"/>
                    <a:pt x="3655" y="4950"/>
                    <a:pt x="3655" y="4950"/>
                  </a:cubicBezTo>
                  <a:cubicBezTo>
                    <a:pt x="4360" y="4541"/>
                    <a:pt x="4196" y="3869"/>
                    <a:pt x="4114" y="3721"/>
                  </a:cubicBezTo>
                  <a:cubicBezTo>
                    <a:pt x="4032" y="3557"/>
                    <a:pt x="3852" y="3311"/>
                    <a:pt x="4065" y="3197"/>
                  </a:cubicBezTo>
                  <a:cubicBezTo>
                    <a:pt x="4078" y="3191"/>
                    <a:pt x="4091" y="3188"/>
                    <a:pt x="4103" y="3188"/>
                  </a:cubicBezTo>
                  <a:cubicBezTo>
                    <a:pt x="4305" y="3188"/>
                    <a:pt x="4392" y="3924"/>
                    <a:pt x="4377" y="4557"/>
                  </a:cubicBezTo>
                  <a:cubicBezTo>
                    <a:pt x="4344" y="4934"/>
                    <a:pt x="4524" y="5278"/>
                    <a:pt x="4835" y="5475"/>
                  </a:cubicBezTo>
                  <a:cubicBezTo>
                    <a:pt x="4704" y="5163"/>
                    <a:pt x="4639" y="4803"/>
                    <a:pt x="4655" y="4459"/>
                  </a:cubicBezTo>
                  <a:cubicBezTo>
                    <a:pt x="4639" y="3951"/>
                    <a:pt x="4737" y="3016"/>
                    <a:pt x="3836" y="2410"/>
                  </a:cubicBezTo>
                  <a:cubicBezTo>
                    <a:pt x="2918" y="1787"/>
                    <a:pt x="1819" y="2066"/>
                    <a:pt x="1033" y="1492"/>
                  </a:cubicBezTo>
                  <a:cubicBezTo>
                    <a:pt x="557" y="1148"/>
                    <a:pt x="344" y="558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2"/>
            <p:cNvSpPr/>
            <p:nvPr/>
          </p:nvSpPr>
          <p:spPr>
            <a:xfrm>
              <a:off x="2238675" y="4634225"/>
              <a:ext cx="73775" cy="48800"/>
            </a:xfrm>
            <a:custGeom>
              <a:rect b="b" l="l" r="r" t="t"/>
              <a:pathLst>
                <a:path extrusionOk="0" h="1952" w="2951">
                  <a:moveTo>
                    <a:pt x="2032" y="0"/>
                  </a:moveTo>
                  <a:cubicBezTo>
                    <a:pt x="320" y="0"/>
                    <a:pt x="296" y="1096"/>
                    <a:pt x="296" y="1380"/>
                  </a:cubicBezTo>
                  <a:cubicBezTo>
                    <a:pt x="296" y="1561"/>
                    <a:pt x="164" y="1725"/>
                    <a:pt x="0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59" y="1951"/>
                    <a:pt x="1827" y="1305"/>
                    <a:pt x="2033" y="790"/>
                  </a:cubicBezTo>
                  <a:cubicBezTo>
                    <a:pt x="2181" y="413"/>
                    <a:pt x="2541" y="135"/>
                    <a:pt x="2951" y="85"/>
                  </a:cubicBezTo>
                  <a:cubicBezTo>
                    <a:pt x="2600" y="26"/>
                    <a:pt x="2296" y="0"/>
                    <a:pt x="20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2"/>
            <p:cNvSpPr/>
            <p:nvPr/>
          </p:nvSpPr>
          <p:spPr>
            <a:xfrm>
              <a:off x="2209575" y="4633575"/>
              <a:ext cx="36500" cy="28500"/>
            </a:xfrm>
            <a:custGeom>
              <a:rect b="b" l="l" r="r" t="t"/>
              <a:pathLst>
                <a:path extrusionOk="0" h="1140" w="1460">
                  <a:moveTo>
                    <a:pt x="485" y="0"/>
                  </a:moveTo>
                  <a:cubicBezTo>
                    <a:pt x="439" y="0"/>
                    <a:pt x="391" y="10"/>
                    <a:pt x="345" y="29"/>
                  </a:cubicBezTo>
                  <a:cubicBezTo>
                    <a:pt x="115" y="144"/>
                    <a:pt x="1" y="423"/>
                    <a:pt x="115" y="669"/>
                  </a:cubicBezTo>
                  <a:cubicBezTo>
                    <a:pt x="197" y="882"/>
                    <a:pt x="361" y="1029"/>
                    <a:pt x="591" y="1095"/>
                  </a:cubicBezTo>
                  <a:cubicBezTo>
                    <a:pt x="669" y="1125"/>
                    <a:pt x="751" y="1140"/>
                    <a:pt x="834" y="1140"/>
                  </a:cubicBezTo>
                  <a:cubicBezTo>
                    <a:pt x="975" y="1140"/>
                    <a:pt x="1116" y="1096"/>
                    <a:pt x="1230" y="1013"/>
                  </a:cubicBezTo>
                  <a:cubicBezTo>
                    <a:pt x="1378" y="882"/>
                    <a:pt x="1460" y="702"/>
                    <a:pt x="1460" y="521"/>
                  </a:cubicBezTo>
                  <a:lnTo>
                    <a:pt x="1460" y="521"/>
                  </a:lnTo>
                  <a:cubicBezTo>
                    <a:pt x="1459" y="521"/>
                    <a:pt x="1152" y="902"/>
                    <a:pt x="800" y="902"/>
                  </a:cubicBezTo>
                  <a:cubicBezTo>
                    <a:pt x="779" y="902"/>
                    <a:pt x="759" y="901"/>
                    <a:pt x="738" y="898"/>
                  </a:cubicBezTo>
                  <a:cubicBezTo>
                    <a:pt x="165" y="849"/>
                    <a:pt x="83" y="275"/>
                    <a:pt x="345" y="111"/>
                  </a:cubicBezTo>
                  <a:cubicBezTo>
                    <a:pt x="389" y="85"/>
                    <a:pt x="436" y="73"/>
                    <a:pt x="482" y="73"/>
                  </a:cubicBezTo>
                  <a:cubicBezTo>
                    <a:pt x="604" y="73"/>
                    <a:pt x="714" y="160"/>
                    <a:pt x="738" y="292"/>
                  </a:cubicBezTo>
                  <a:cubicBezTo>
                    <a:pt x="749" y="403"/>
                    <a:pt x="662" y="469"/>
                    <a:pt x="610" y="469"/>
                  </a:cubicBezTo>
                  <a:cubicBezTo>
                    <a:pt x="586" y="469"/>
                    <a:pt x="569" y="454"/>
                    <a:pt x="574" y="423"/>
                  </a:cubicBezTo>
                  <a:cubicBezTo>
                    <a:pt x="587" y="336"/>
                    <a:pt x="552" y="268"/>
                    <a:pt x="479" y="268"/>
                  </a:cubicBezTo>
                  <a:cubicBezTo>
                    <a:pt x="455" y="268"/>
                    <a:pt x="426" y="276"/>
                    <a:pt x="394" y="292"/>
                  </a:cubicBezTo>
                  <a:cubicBezTo>
                    <a:pt x="279" y="357"/>
                    <a:pt x="394" y="538"/>
                    <a:pt x="394" y="538"/>
                  </a:cubicBezTo>
                  <a:cubicBezTo>
                    <a:pt x="447" y="581"/>
                    <a:pt x="507" y="600"/>
                    <a:pt x="565" y="600"/>
                  </a:cubicBezTo>
                  <a:cubicBezTo>
                    <a:pt x="705" y="600"/>
                    <a:pt x="837" y="487"/>
                    <a:pt x="837" y="325"/>
                  </a:cubicBezTo>
                  <a:cubicBezTo>
                    <a:pt x="824" y="142"/>
                    <a:pt x="665" y="0"/>
                    <a:pt x="4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2"/>
            <p:cNvSpPr/>
            <p:nvPr/>
          </p:nvSpPr>
          <p:spPr>
            <a:xfrm>
              <a:off x="2714025" y="4814975"/>
              <a:ext cx="99600" cy="218525"/>
            </a:xfrm>
            <a:custGeom>
              <a:rect b="b" l="l" r="r" t="t"/>
              <a:pathLst>
                <a:path extrusionOk="0" h="8741" w="3984">
                  <a:moveTo>
                    <a:pt x="1912" y="0"/>
                  </a:moveTo>
                  <a:cubicBezTo>
                    <a:pt x="1756" y="0"/>
                    <a:pt x="1597" y="22"/>
                    <a:pt x="1443" y="68"/>
                  </a:cubicBezTo>
                  <a:cubicBezTo>
                    <a:pt x="689" y="248"/>
                    <a:pt x="132" y="904"/>
                    <a:pt x="66" y="1690"/>
                  </a:cubicBezTo>
                  <a:cubicBezTo>
                    <a:pt x="0" y="2493"/>
                    <a:pt x="410" y="3280"/>
                    <a:pt x="1000" y="3838"/>
                  </a:cubicBezTo>
                  <a:cubicBezTo>
                    <a:pt x="1590" y="4428"/>
                    <a:pt x="2361" y="4706"/>
                    <a:pt x="2902" y="5214"/>
                  </a:cubicBezTo>
                  <a:cubicBezTo>
                    <a:pt x="3426" y="5673"/>
                    <a:pt x="3754" y="6345"/>
                    <a:pt x="3820" y="7050"/>
                  </a:cubicBezTo>
                  <a:cubicBezTo>
                    <a:pt x="3836" y="7722"/>
                    <a:pt x="3492" y="8394"/>
                    <a:pt x="2918" y="8558"/>
                  </a:cubicBezTo>
                  <a:cubicBezTo>
                    <a:pt x="2785" y="8608"/>
                    <a:pt x="2648" y="8631"/>
                    <a:pt x="2515" y="8631"/>
                  </a:cubicBezTo>
                  <a:cubicBezTo>
                    <a:pt x="2073" y="8631"/>
                    <a:pt x="1667" y="8379"/>
                    <a:pt x="1541" y="8001"/>
                  </a:cubicBezTo>
                  <a:cubicBezTo>
                    <a:pt x="1328" y="7558"/>
                    <a:pt x="1541" y="7017"/>
                    <a:pt x="1984" y="6837"/>
                  </a:cubicBezTo>
                  <a:cubicBezTo>
                    <a:pt x="2082" y="6804"/>
                    <a:pt x="2164" y="6788"/>
                    <a:pt x="2262" y="6788"/>
                  </a:cubicBezTo>
                  <a:cubicBezTo>
                    <a:pt x="2262" y="6788"/>
                    <a:pt x="2291" y="6785"/>
                    <a:pt x="2336" y="6785"/>
                  </a:cubicBezTo>
                  <a:cubicBezTo>
                    <a:pt x="2472" y="6785"/>
                    <a:pt x="2758" y="6813"/>
                    <a:pt x="2869" y="7034"/>
                  </a:cubicBezTo>
                  <a:cubicBezTo>
                    <a:pt x="2869" y="7034"/>
                    <a:pt x="2890" y="7076"/>
                    <a:pt x="2856" y="7076"/>
                  </a:cubicBezTo>
                  <a:cubicBezTo>
                    <a:pt x="2848" y="7076"/>
                    <a:pt x="2836" y="7073"/>
                    <a:pt x="2820" y="7067"/>
                  </a:cubicBezTo>
                  <a:cubicBezTo>
                    <a:pt x="2749" y="7024"/>
                    <a:pt x="2673" y="7003"/>
                    <a:pt x="2597" y="7003"/>
                  </a:cubicBezTo>
                  <a:cubicBezTo>
                    <a:pt x="2496" y="7003"/>
                    <a:pt x="2396" y="7041"/>
                    <a:pt x="2312" y="7116"/>
                  </a:cubicBezTo>
                  <a:cubicBezTo>
                    <a:pt x="2066" y="7345"/>
                    <a:pt x="2131" y="7771"/>
                    <a:pt x="2443" y="7935"/>
                  </a:cubicBezTo>
                  <a:cubicBezTo>
                    <a:pt x="2521" y="7973"/>
                    <a:pt x="2604" y="7991"/>
                    <a:pt x="2686" y="7991"/>
                  </a:cubicBezTo>
                  <a:cubicBezTo>
                    <a:pt x="2996" y="7991"/>
                    <a:pt x="3277" y="7724"/>
                    <a:pt x="3148" y="7231"/>
                  </a:cubicBezTo>
                  <a:cubicBezTo>
                    <a:pt x="3044" y="6890"/>
                    <a:pt x="2739" y="6683"/>
                    <a:pt x="2403" y="6683"/>
                  </a:cubicBezTo>
                  <a:cubicBezTo>
                    <a:pt x="2367" y="6683"/>
                    <a:pt x="2331" y="6685"/>
                    <a:pt x="2295" y="6690"/>
                  </a:cubicBezTo>
                  <a:cubicBezTo>
                    <a:pt x="2180" y="6690"/>
                    <a:pt x="2049" y="6722"/>
                    <a:pt x="1951" y="6788"/>
                  </a:cubicBezTo>
                  <a:cubicBezTo>
                    <a:pt x="1492" y="7001"/>
                    <a:pt x="1279" y="7542"/>
                    <a:pt x="1476" y="8017"/>
                  </a:cubicBezTo>
                  <a:cubicBezTo>
                    <a:pt x="1604" y="8455"/>
                    <a:pt x="2066" y="8740"/>
                    <a:pt x="2552" y="8740"/>
                  </a:cubicBezTo>
                  <a:cubicBezTo>
                    <a:pt x="2685" y="8740"/>
                    <a:pt x="2820" y="8719"/>
                    <a:pt x="2951" y="8673"/>
                  </a:cubicBezTo>
                  <a:cubicBezTo>
                    <a:pt x="3606" y="8493"/>
                    <a:pt x="3983" y="7755"/>
                    <a:pt x="3967" y="7050"/>
                  </a:cubicBezTo>
                  <a:cubicBezTo>
                    <a:pt x="3918" y="6296"/>
                    <a:pt x="3574" y="5575"/>
                    <a:pt x="3016" y="5083"/>
                  </a:cubicBezTo>
                  <a:cubicBezTo>
                    <a:pt x="2426" y="4542"/>
                    <a:pt x="1672" y="4264"/>
                    <a:pt x="1115" y="3706"/>
                  </a:cubicBezTo>
                  <a:cubicBezTo>
                    <a:pt x="541" y="3182"/>
                    <a:pt x="164" y="2428"/>
                    <a:pt x="230" y="1707"/>
                  </a:cubicBezTo>
                  <a:cubicBezTo>
                    <a:pt x="246" y="1248"/>
                    <a:pt x="459" y="838"/>
                    <a:pt x="820" y="543"/>
                  </a:cubicBezTo>
                  <a:cubicBezTo>
                    <a:pt x="967" y="428"/>
                    <a:pt x="1148" y="346"/>
                    <a:pt x="1344" y="281"/>
                  </a:cubicBezTo>
                  <a:cubicBezTo>
                    <a:pt x="1492" y="240"/>
                    <a:pt x="1640" y="219"/>
                    <a:pt x="1787" y="219"/>
                  </a:cubicBezTo>
                  <a:cubicBezTo>
                    <a:pt x="1935" y="219"/>
                    <a:pt x="2082" y="240"/>
                    <a:pt x="2230" y="281"/>
                  </a:cubicBezTo>
                  <a:cubicBezTo>
                    <a:pt x="3246" y="543"/>
                    <a:pt x="3574" y="1920"/>
                    <a:pt x="2902" y="2575"/>
                  </a:cubicBezTo>
                  <a:cubicBezTo>
                    <a:pt x="2754" y="2707"/>
                    <a:pt x="2590" y="2805"/>
                    <a:pt x="2394" y="2838"/>
                  </a:cubicBezTo>
                  <a:cubicBezTo>
                    <a:pt x="2332" y="2846"/>
                    <a:pt x="2273" y="2851"/>
                    <a:pt x="2217" y="2851"/>
                  </a:cubicBezTo>
                  <a:cubicBezTo>
                    <a:pt x="1754" y="2851"/>
                    <a:pt x="1499" y="2569"/>
                    <a:pt x="1558" y="2379"/>
                  </a:cubicBezTo>
                  <a:cubicBezTo>
                    <a:pt x="1558" y="2379"/>
                    <a:pt x="1558" y="2346"/>
                    <a:pt x="1607" y="2346"/>
                  </a:cubicBezTo>
                  <a:cubicBezTo>
                    <a:pt x="1617" y="2346"/>
                    <a:pt x="1637" y="2347"/>
                    <a:pt x="1663" y="2347"/>
                  </a:cubicBezTo>
                  <a:cubicBezTo>
                    <a:pt x="1802" y="2347"/>
                    <a:pt x="2125" y="2324"/>
                    <a:pt x="2262" y="2035"/>
                  </a:cubicBezTo>
                  <a:cubicBezTo>
                    <a:pt x="2381" y="1680"/>
                    <a:pt x="2098" y="1346"/>
                    <a:pt x="1762" y="1346"/>
                  </a:cubicBezTo>
                  <a:cubicBezTo>
                    <a:pt x="1679" y="1346"/>
                    <a:pt x="1593" y="1366"/>
                    <a:pt x="1508" y="1412"/>
                  </a:cubicBezTo>
                  <a:cubicBezTo>
                    <a:pt x="886" y="1789"/>
                    <a:pt x="1033" y="2723"/>
                    <a:pt x="1738" y="2903"/>
                  </a:cubicBezTo>
                  <a:cubicBezTo>
                    <a:pt x="1908" y="2981"/>
                    <a:pt x="2087" y="3018"/>
                    <a:pt x="2264" y="3018"/>
                  </a:cubicBezTo>
                  <a:cubicBezTo>
                    <a:pt x="2719" y="3018"/>
                    <a:pt x="3162" y="2775"/>
                    <a:pt x="3410" y="2362"/>
                  </a:cubicBezTo>
                  <a:cubicBezTo>
                    <a:pt x="3672" y="1821"/>
                    <a:pt x="3623" y="1166"/>
                    <a:pt x="3279" y="674"/>
                  </a:cubicBezTo>
                  <a:cubicBezTo>
                    <a:pt x="2951" y="245"/>
                    <a:pt x="2438" y="0"/>
                    <a:pt x="191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2"/>
            <p:cNvSpPr/>
            <p:nvPr/>
          </p:nvSpPr>
          <p:spPr>
            <a:xfrm>
              <a:off x="2768925" y="4897800"/>
              <a:ext cx="43050" cy="60250"/>
            </a:xfrm>
            <a:custGeom>
              <a:rect b="b" l="l" r="r" t="t"/>
              <a:pathLst>
                <a:path extrusionOk="0" h="2410" w="1722">
                  <a:moveTo>
                    <a:pt x="198" y="0"/>
                  </a:moveTo>
                  <a:lnTo>
                    <a:pt x="198" y="0"/>
                  </a:lnTo>
                  <a:cubicBezTo>
                    <a:pt x="214" y="164"/>
                    <a:pt x="181" y="328"/>
                    <a:pt x="116" y="475"/>
                  </a:cubicBezTo>
                  <a:cubicBezTo>
                    <a:pt x="1" y="852"/>
                    <a:pt x="329" y="1115"/>
                    <a:pt x="952" y="1393"/>
                  </a:cubicBezTo>
                  <a:cubicBezTo>
                    <a:pt x="1345" y="1590"/>
                    <a:pt x="1607" y="1967"/>
                    <a:pt x="1656" y="2410"/>
                  </a:cubicBezTo>
                  <a:cubicBezTo>
                    <a:pt x="1722" y="393"/>
                    <a:pt x="886" y="328"/>
                    <a:pt x="689" y="328"/>
                  </a:cubicBezTo>
                  <a:cubicBezTo>
                    <a:pt x="675" y="329"/>
                    <a:pt x="660" y="330"/>
                    <a:pt x="647" y="330"/>
                  </a:cubicBezTo>
                  <a:cubicBezTo>
                    <a:pt x="476" y="330"/>
                    <a:pt x="377" y="240"/>
                    <a:pt x="361" y="164"/>
                  </a:cubicBezTo>
                  <a:cubicBezTo>
                    <a:pt x="345" y="66"/>
                    <a:pt x="198" y="0"/>
                    <a:pt x="1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2"/>
            <p:cNvSpPr/>
            <p:nvPr/>
          </p:nvSpPr>
          <p:spPr>
            <a:xfrm>
              <a:off x="2634525" y="4719950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8" y="574"/>
                    <a:pt x="361" y="1197"/>
                    <a:pt x="754" y="1820"/>
                  </a:cubicBezTo>
                  <a:cubicBezTo>
                    <a:pt x="1197" y="2508"/>
                    <a:pt x="1787" y="2295"/>
                    <a:pt x="1984" y="2869"/>
                  </a:cubicBezTo>
                  <a:cubicBezTo>
                    <a:pt x="1984" y="2869"/>
                    <a:pt x="2066" y="3164"/>
                    <a:pt x="1869" y="3262"/>
                  </a:cubicBezTo>
                  <a:cubicBezTo>
                    <a:pt x="1835" y="3284"/>
                    <a:pt x="1803" y="3293"/>
                    <a:pt x="1772" y="3293"/>
                  </a:cubicBezTo>
                  <a:cubicBezTo>
                    <a:pt x="1639" y="3293"/>
                    <a:pt x="1541" y="3114"/>
                    <a:pt x="1541" y="2967"/>
                  </a:cubicBezTo>
                  <a:cubicBezTo>
                    <a:pt x="1476" y="2656"/>
                    <a:pt x="1230" y="2426"/>
                    <a:pt x="918" y="2377"/>
                  </a:cubicBezTo>
                  <a:cubicBezTo>
                    <a:pt x="542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58" y="2508"/>
                    <a:pt x="525" y="2656"/>
                  </a:cubicBezTo>
                  <a:cubicBezTo>
                    <a:pt x="459" y="2803"/>
                    <a:pt x="164" y="3295"/>
                    <a:pt x="722" y="3672"/>
                  </a:cubicBezTo>
                  <a:cubicBezTo>
                    <a:pt x="1295" y="4049"/>
                    <a:pt x="1574" y="3852"/>
                    <a:pt x="1689" y="4491"/>
                  </a:cubicBezTo>
                  <a:cubicBezTo>
                    <a:pt x="1787" y="5131"/>
                    <a:pt x="1836" y="5917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5" y="5629"/>
                    <a:pt x="1442" y="5422"/>
                    <a:pt x="1080" y="5422"/>
                  </a:cubicBezTo>
                  <a:cubicBezTo>
                    <a:pt x="1053" y="5422"/>
                    <a:pt x="1027" y="5424"/>
                    <a:pt x="1000" y="5426"/>
                  </a:cubicBezTo>
                  <a:cubicBezTo>
                    <a:pt x="957" y="5428"/>
                    <a:pt x="917" y="5429"/>
                    <a:pt x="880" y="5429"/>
                  </a:cubicBezTo>
                  <a:cubicBezTo>
                    <a:pt x="419" y="5429"/>
                    <a:pt x="373" y="5252"/>
                    <a:pt x="312" y="5131"/>
                  </a:cubicBezTo>
                  <a:lnTo>
                    <a:pt x="312" y="5131"/>
                  </a:lnTo>
                  <a:cubicBezTo>
                    <a:pt x="312" y="5131"/>
                    <a:pt x="1" y="6114"/>
                    <a:pt x="935" y="6606"/>
                  </a:cubicBezTo>
                  <a:cubicBezTo>
                    <a:pt x="1869" y="7098"/>
                    <a:pt x="1804" y="6737"/>
                    <a:pt x="3082" y="7786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07" y="8695"/>
                    <a:pt x="4270" y="8691"/>
                    <a:pt x="4234" y="8691"/>
                  </a:cubicBezTo>
                  <a:cubicBezTo>
                    <a:pt x="4065" y="8691"/>
                    <a:pt x="3914" y="8782"/>
                    <a:pt x="3820" y="8917"/>
                  </a:cubicBezTo>
                  <a:cubicBezTo>
                    <a:pt x="3623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5" y="9572"/>
                    <a:pt x="4429" y="9662"/>
                    <a:pt x="4587" y="9662"/>
                  </a:cubicBezTo>
                  <a:cubicBezTo>
                    <a:pt x="4677" y="9662"/>
                    <a:pt x="4771" y="9632"/>
                    <a:pt x="4869" y="9540"/>
                  </a:cubicBezTo>
                  <a:cubicBezTo>
                    <a:pt x="4988" y="9421"/>
                    <a:pt x="5183" y="9322"/>
                    <a:pt x="5410" y="9322"/>
                  </a:cubicBezTo>
                  <a:cubicBezTo>
                    <a:pt x="5713" y="9322"/>
                    <a:pt x="6074" y="9498"/>
                    <a:pt x="6393" y="10032"/>
                  </a:cubicBezTo>
                  <a:cubicBezTo>
                    <a:pt x="6393" y="10032"/>
                    <a:pt x="6164" y="9212"/>
                    <a:pt x="4836" y="8688"/>
                  </a:cubicBezTo>
                  <a:cubicBezTo>
                    <a:pt x="3131" y="7966"/>
                    <a:pt x="2049" y="6262"/>
                    <a:pt x="2131" y="4409"/>
                  </a:cubicBezTo>
                  <a:cubicBezTo>
                    <a:pt x="2213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2"/>
            <p:cNvSpPr/>
            <p:nvPr/>
          </p:nvSpPr>
          <p:spPr>
            <a:xfrm>
              <a:off x="2680825" y="4656025"/>
              <a:ext cx="73375" cy="268825"/>
            </a:xfrm>
            <a:custGeom>
              <a:rect b="b" l="l" r="r" t="t"/>
              <a:pathLst>
                <a:path extrusionOk="0" h="10753" w="2935">
                  <a:moveTo>
                    <a:pt x="1307" y="0"/>
                  </a:moveTo>
                  <a:cubicBezTo>
                    <a:pt x="729" y="0"/>
                    <a:pt x="178" y="382"/>
                    <a:pt x="115" y="902"/>
                  </a:cubicBezTo>
                  <a:cubicBezTo>
                    <a:pt x="1" y="1459"/>
                    <a:pt x="427" y="1967"/>
                    <a:pt x="1001" y="1967"/>
                  </a:cubicBezTo>
                  <a:cubicBezTo>
                    <a:pt x="1008" y="1967"/>
                    <a:pt x="1015" y="1967"/>
                    <a:pt x="1022" y="1967"/>
                  </a:cubicBezTo>
                  <a:cubicBezTo>
                    <a:pt x="1565" y="1967"/>
                    <a:pt x="1850" y="1341"/>
                    <a:pt x="1656" y="1082"/>
                  </a:cubicBezTo>
                  <a:cubicBezTo>
                    <a:pt x="1572" y="956"/>
                    <a:pt x="1451" y="900"/>
                    <a:pt x="1332" y="900"/>
                  </a:cubicBezTo>
                  <a:cubicBezTo>
                    <a:pt x="1125" y="900"/>
                    <a:pt x="925" y="1068"/>
                    <a:pt x="935" y="1328"/>
                  </a:cubicBezTo>
                  <a:cubicBezTo>
                    <a:pt x="968" y="1639"/>
                    <a:pt x="1312" y="1607"/>
                    <a:pt x="1345" y="1656"/>
                  </a:cubicBezTo>
                  <a:cubicBezTo>
                    <a:pt x="1394" y="1689"/>
                    <a:pt x="1345" y="1754"/>
                    <a:pt x="1345" y="1754"/>
                  </a:cubicBezTo>
                  <a:cubicBezTo>
                    <a:pt x="1312" y="1820"/>
                    <a:pt x="1246" y="1869"/>
                    <a:pt x="1181" y="1902"/>
                  </a:cubicBezTo>
                  <a:lnTo>
                    <a:pt x="1115" y="1918"/>
                  </a:lnTo>
                  <a:lnTo>
                    <a:pt x="1099" y="1918"/>
                  </a:lnTo>
                  <a:cubicBezTo>
                    <a:pt x="1066" y="1922"/>
                    <a:pt x="1034" y="1924"/>
                    <a:pt x="1002" y="1924"/>
                  </a:cubicBezTo>
                  <a:cubicBezTo>
                    <a:pt x="488" y="1924"/>
                    <a:pt x="74" y="1443"/>
                    <a:pt x="197" y="918"/>
                  </a:cubicBezTo>
                  <a:cubicBezTo>
                    <a:pt x="269" y="446"/>
                    <a:pt x="764" y="122"/>
                    <a:pt x="1282" y="122"/>
                  </a:cubicBezTo>
                  <a:cubicBezTo>
                    <a:pt x="1591" y="122"/>
                    <a:pt x="1909" y="238"/>
                    <a:pt x="2148" y="508"/>
                  </a:cubicBezTo>
                  <a:cubicBezTo>
                    <a:pt x="2771" y="1230"/>
                    <a:pt x="2623" y="2426"/>
                    <a:pt x="2246" y="3442"/>
                  </a:cubicBezTo>
                  <a:cubicBezTo>
                    <a:pt x="1427" y="5458"/>
                    <a:pt x="542" y="7507"/>
                    <a:pt x="1164" y="8966"/>
                  </a:cubicBezTo>
                  <a:cubicBezTo>
                    <a:pt x="1427" y="9737"/>
                    <a:pt x="1984" y="10359"/>
                    <a:pt x="2689" y="10753"/>
                  </a:cubicBezTo>
                  <a:cubicBezTo>
                    <a:pt x="2000" y="10343"/>
                    <a:pt x="1492" y="9704"/>
                    <a:pt x="1230" y="8950"/>
                  </a:cubicBezTo>
                  <a:cubicBezTo>
                    <a:pt x="673" y="7507"/>
                    <a:pt x="1574" y="5557"/>
                    <a:pt x="2410" y="3508"/>
                  </a:cubicBezTo>
                  <a:cubicBezTo>
                    <a:pt x="2787" y="2475"/>
                    <a:pt x="2935" y="1230"/>
                    <a:pt x="2246" y="426"/>
                  </a:cubicBezTo>
                  <a:cubicBezTo>
                    <a:pt x="1983" y="127"/>
                    <a:pt x="1640" y="0"/>
                    <a:pt x="1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2"/>
            <p:cNvSpPr/>
            <p:nvPr/>
          </p:nvSpPr>
          <p:spPr>
            <a:xfrm>
              <a:off x="2743925" y="4646175"/>
              <a:ext cx="69300" cy="203700"/>
            </a:xfrm>
            <a:custGeom>
              <a:rect b="b" l="l" r="r" t="t"/>
              <a:pathLst>
                <a:path extrusionOk="0" h="8148" w="2772">
                  <a:moveTo>
                    <a:pt x="2083" y="1"/>
                  </a:moveTo>
                  <a:cubicBezTo>
                    <a:pt x="2427" y="1099"/>
                    <a:pt x="968" y="1279"/>
                    <a:pt x="444" y="2902"/>
                  </a:cubicBezTo>
                  <a:cubicBezTo>
                    <a:pt x="1" y="4279"/>
                    <a:pt x="263" y="5230"/>
                    <a:pt x="1575" y="6131"/>
                  </a:cubicBezTo>
                  <a:cubicBezTo>
                    <a:pt x="2706" y="6934"/>
                    <a:pt x="2771" y="8000"/>
                    <a:pt x="2771" y="8147"/>
                  </a:cubicBezTo>
                  <a:cubicBezTo>
                    <a:pt x="2771" y="7639"/>
                    <a:pt x="2624" y="7164"/>
                    <a:pt x="2329" y="6754"/>
                  </a:cubicBezTo>
                  <a:cubicBezTo>
                    <a:pt x="2017" y="6328"/>
                    <a:pt x="1624" y="6066"/>
                    <a:pt x="1050" y="5557"/>
                  </a:cubicBezTo>
                  <a:cubicBezTo>
                    <a:pt x="870" y="5394"/>
                    <a:pt x="739" y="5197"/>
                    <a:pt x="657" y="4967"/>
                  </a:cubicBezTo>
                  <a:cubicBezTo>
                    <a:pt x="312" y="4131"/>
                    <a:pt x="968" y="3263"/>
                    <a:pt x="1312" y="2902"/>
                  </a:cubicBezTo>
                  <a:cubicBezTo>
                    <a:pt x="1722" y="2443"/>
                    <a:pt x="2427" y="1968"/>
                    <a:pt x="2574" y="1066"/>
                  </a:cubicBezTo>
                  <a:cubicBezTo>
                    <a:pt x="2706" y="181"/>
                    <a:pt x="2083" y="1"/>
                    <a:pt x="20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2"/>
            <p:cNvSpPr/>
            <p:nvPr/>
          </p:nvSpPr>
          <p:spPr>
            <a:xfrm>
              <a:off x="2668825" y="4410175"/>
              <a:ext cx="60800" cy="136450"/>
            </a:xfrm>
            <a:custGeom>
              <a:rect b="b" l="l" r="r" t="t"/>
              <a:pathLst>
                <a:path extrusionOk="0" h="5458" w="2432">
                  <a:moveTo>
                    <a:pt x="990" y="0"/>
                  </a:moveTo>
                  <a:cubicBezTo>
                    <a:pt x="629" y="0"/>
                    <a:pt x="0" y="573"/>
                    <a:pt x="284" y="2425"/>
                  </a:cubicBezTo>
                  <a:cubicBezTo>
                    <a:pt x="612" y="4458"/>
                    <a:pt x="2169" y="5409"/>
                    <a:pt x="2431" y="5458"/>
                  </a:cubicBezTo>
                  <a:cubicBezTo>
                    <a:pt x="2431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399" y="114"/>
                    <a:pt x="1087" y="16"/>
                  </a:cubicBezTo>
                  <a:cubicBezTo>
                    <a:pt x="1058" y="6"/>
                    <a:pt x="1026" y="0"/>
                    <a:pt x="9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2"/>
            <p:cNvSpPr/>
            <p:nvPr/>
          </p:nvSpPr>
          <p:spPr>
            <a:xfrm>
              <a:off x="2641900" y="4372750"/>
              <a:ext cx="131575" cy="177575"/>
            </a:xfrm>
            <a:custGeom>
              <a:rect b="b" l="l" r="r" t="t"/>
              <a:pathLst>
                <a:path extrusionOk="0" h="7103" w="5263">
                  <a:moveTo>
                    <a:pt x="3588" y="0"/>
                  </a:moveTo>
                  <a:cubicBezTo>
                    <a:pt x="3375" y="0"/>
                    <a:pt x="3173" y="25"/>
                    <a:pt x="3000" y="54"/>
                  </a:cubicBezTo>
                  <a:cubicBezTo>
                    <a:pt x="2574" y="120"/>
                    <a:pt x="2164" y="300"/>
                    <a:pt x="1820" y="546"/>
                  </a:cubicBezTo>
                  <a:cubicBezTo>
                    <a:pt x="1" y="1923"/>
                    <a:pt x="328" y="4283"/>
                    <a:pt x="869" y="5430"/>
                  </a:cubicBezTo>
                  <a:cubicBezTo>
                    <a:pt x="1164" y="6102"/>
                    <a:pt x="1640" y="6692"/>
                    <a:pt x="2263" y="7102"/>
                  </a:cubicBezTo>
                  <a:cubicBezTo>
                    <a:pt x="1672" y="6660"/>
                    <a:pt x="1213" y="6070"/>
                    <a:pt x="935" y="5398"/>
                  </a:cubicBezTo>
                  <a:cubicBezTo>
                    <a:pt x="443" y="4250"/>
                    <a:pt x="197" y="1972"/>
                    <a:pt x="1918" y="693"/>
                  </a:cubicBezTo>
                  <a:cubicBezTo>
                    <a:pt x="2347" y="383"/>
                    <a:pt x="2909" y="189"/>
                    <a:pt x="3427" y="189"/>
                  </a:cubicBezTo>
                  <a:cubicBezTo>
                    <a:pt x="3839" y="189"/>
                    <a:pt x="4223" y="312"/>
                    <a:pt x="4492" y="595"/>
                  </a:cubicBezTo>
                  <a:cubicBezTo>
                    <a:pt x="5138" y="1241"/>
                    <a:pt x="4654" y="2300"/>
                    <a:pt x="3966" y="2300"/>
                  </a:cubicBezTo>
                  <a:cubicBezTo>
                    <a:pt x="3955" y="2300"/>
                    <a:pt x="3945" y="2300"/>
                    <a:pt x="3934" y="2300"/>
                  </a:cubicBezTo>
                  <a:cubicBezTo>
                    <a:pt x="3905" y="2303"/>
                    <a:pt x="3875" y="2305"/>
                    <a:pt x="3845" y="2305"/>
                  </a:cubicBezTo>
                  <a:cubicBezTo>
                    <a:pt x="3581" y="2305"/>
                    <a:pt x="3329" y="2175"/>
                    <a:pt x="3197" y="1939"/>
                  </a:cubicBezTo>
                  <a:cubicBezTo>
                    <a:pt x="3131" y="1841"/>
                    <a:pt x="3115" y="1710"/>
                    <a:pt x="3131" y="1578"/>
                  </a:cubicBezTo>
                  <a:cubicBezTo>
                    <a:pt x="3151" y="1327"/>
                    <a:pt x="3227" y="1247"/>
                    <a:pt x="3280" y="1247"/>
                  </a:cubicBezTo>
                  <a:cubicBezTo>
                    <a:pt x="3316" y="1247"/>
                    <a:pt x="3341" y="1285"/>
                    <a:pt x="3328" y="1333"/>
                  </a:cubicBezTo>
                  <a:cubicBezTo>
                    <a:pt x="3299" y="1564"/>
                    <a:pt x="3487" y="1770"/>
                    <a:pt x="3712" y="1770"/>
                  </a:cubicBezTo>
                  <a:cubicBezTo>
                    <a:pt x="3742" y="1770"/>
                    <a:pt x="3773" y="1766"/>
                    <a:pt x="3803" y="1759"/>
                  </a:cubicBezTo>
                  <a:cubicBezTo>
                    <a:pt x="4213" y="1693"/>
                    <a:pt x="4311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6" y="1110"/>
                    <a:pt x="3017" y="1447"/>
                  </a:cubicBezTo>
                  <a:cubicBezTo>
                    <a:pt x="2951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7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59" y="2419"/>
                    <a:pt x="5173" y="1986"/>
                    <a:pt x="5229" y="1480"/>
                  </a:cubicBezTo>
                  <a:cubicBezTo>
                    <a:pt x="5262" y="1054"/>
                    <a:pt x="5115" y="644"/>
                    <a:pt x="4787" y="382"/>
                  </a:cubicBezTo>
                  <a:cubicBezTo>
                    <a:pt x="4415" y="84"/>
                    <a:pt x="3981" y="0"/>
                    <a:pt x="35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2"/>
            <p:cNvSpPr/>
            <p:nvPr/>
          </p:nvSpPr>
          <p:spPr>
            <a:xfrm>
              <a:off x="2613625" y="4235175"/>
              <a:ext cx="129925" cy="204925"/>
            </a:xfrm>
            <a:custGeom>
              <a:rect b="b" l="l" r="r" t="t"/>
              <a:pathLst>
                <a:path extrusionOk="0" h="8197" w="5197">
                  <a:moveTo>
                    <a:pt x="4115" y="0"/>
                  </a:moveTo>
                  <a:cubicBezTo>
                    <a:pt x="4115" y="1"/>
                    <a:pt x="4180" y="607"/>
                    <a:pt x="3803" y="836"/>
                  </a:cubicBezTo>
                  <a:cubicBezTo>
                    <a:pt x="3410" y="1066"/>
                    <a:pt x="2836" y="1525"/>
                    <a:pt x="3426" y="2049"/>
                  </a:cubicBezTo>
                  <a:cubicBezTo>
                    <a:pt x="4033" y="2574"/>
                    <a:pt x="4197" y="3328"/>
                    <a:pt x="3689" y="4065"/>
                  </a:cubicBezTo>
                  <a:cubicBezTo>
                    <a:pt x="3689" y="4065"/>
                    <a:pt x="3984" y="2967"/>
                    <a:pt x="3246" y="2475"/>
                  </a:cubicBezTo>
                  <a:cubicBezTo>
                    <a:pt x="3054" y="2343"/>
                    <a:pt x="2896" y="2306"/>
                    <a:pt x="2779" y="2306"/>
                  </a:cubicBezTo>
                  <a:cubicBezTo>
                    <a:pt x="2637" y="2306"/>
                    <a:pt x="2558" y="2361"/>
                    <a:pt x="2558" y="2361"/>
                  </a:cubicBezTo>
                  <a:cubicBezTo>
                    <a:pt x="2623" y="2492"/>
                    <a:pt x="2656" y="2639"/>
                    <a:pt x="2672" y="2787"/>
                  </a:cubicBezTo>
                  <a:cubicBezTo>
                    <a:pt x="2689" y="3000"/>
                    <a:pt x="2213" y="3361"/>
                    <a:pt x="2558" y="3754"/>
                  </a:cubicBezTo>
                  <a:cubicBezTo>
                    <a:pt x="2902" y="4131"/>
                    <a:pt x="3148" y="4918"/>
                    <a:pt x="1935" y="5803"/>
                  </a:cubicBezTo>
                  <a:cubicBezTo>
                    <a:pt x="1935" y="5803"/>
                    <a:pt x="2558" y="4442"/>
                    <a:pt x="2197" y="3738"/>
                  </a:cubicBezTo>
                  <a:cubicBezTo>
                    <a:pt x="1820" y="3000"/>
                    <a:pt x="1377" y="3148"/>
                    <a:pt x="951" y="2557"/>
                  </a:cubicBezTo>
                  <a:cubicBezTo>
                    <a:pt x="951" y="2557"/>
                    <a:pt x="1" y="3082"/>
                    <a:pt x="738" y="4229"/>
                  </a:cubicBezTo>
                  <a:cubicBezTo>
                    <a:pt x="1607" y="5573"/>
                    <a:pt x="525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197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2"/>
            <p:cNvSpPr/>
            <p:nvPr/>
          </p:nvSpPr>
          <p:spPr>
            <a:xfrm>
              <a:off x="2727950" y="4209775"/>
              <a:ext cx="75825" cy="112700"/>
            </a:xfrm>
            <a:custGeom>
              <a:rect b="b" l="l" r="r" t="t"/>
              <a:pathLst>
                <a:path extrusionOk="0" h="4508" w="3033">
                  <a:moveTo>
                    <a:pt x="2591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84" y="1098"/>
                    <a:pt x="1214" y="1934"/>
                    <a:pt x="1279" y="2115"/>
                  </a:cubicBezTo>
                  <a:cubicBezTo>
                    <a:pt x="1342" y="2287"/>
                    <a:pt x="1390" y="2641"/>
                    <a:pt x="1206" y="2641"/>
                  </a:cubicBezTo>
                  <a:cubicBezTo>
                    <a:pt x="1198" y="2641"/>
                    <a:pt x="1190" y="2640"/>
                    <a:pt x="1181" y="2639"/>
                  </a:cubicBezTo>
                  <a:cubicBezTo>
                    <a:pt x="968" y="2606"/>
                    <a:pt x="1001" y="2492"/>
                    <a:pt x="1099" y="1820"/>
                  </a:cubicBezTo>
                  <a:cubicBezTo>
                    <a:pt x="1188" y="1300"/>
                    <a:pt x="845" y="1241"/>
                    <a:pt x="685" y="1241"/>
                  </a:cubicBezTo>
                  <a:cubicBezTo>
                    <a:pt x="638" y="1241"/>
                    <a:pt x="607" y="1246"/>
                    <a:pt x="607" y="1246"/>
                  </a:cubicBezTo>
                  <a:cubicBezTo>
                    <a:pt x="738" y="1426"/>
                    <a:pt x="738" y="1656"/>
                    <a:pt x="607" y="1820"/>
                  </a:cubicBezTo>
                  <a:cubicBezTo>
                    <a:pt x="345" y="2065"/>
                    <a:pt x="50" y="2344"/>
                    <a:pt x="312" y="3098"/>
                  </a:cubicBezTo>
                  <a:cubicBezTo>
                    <a:pt x="574" y="3852"/>
                    <a:pt x="1" y="4508"/>
                    <a:pt x="1" y="4508"/>
                  </a:cubicBezTo>
                  <a:cubicBezTo>
                    <a:pt x="3033" y="2016"/>
                    <a:pt x="2591" y="0"/>
                    <a:pt x="25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2"/>
            <p:cNvSpPr/>
            <p:nvPr/>
          </p:nvSpPr>
          <p:spPr>
            <a:xfrm>
              <a:off x="2577575" y="4424075"/>
              <a:ext cx="90175" cy="106575"/>
            </a:xfrm>
            <a:custGeom>
              <a:rect b="b" l="l" r="r" t="t"/>
              <a:pathLst>
                <a:path extrusionOk="0" h="4263" w="3607">
                  <a:moveTo>
                    <a:pt x="1885" y="1"/>
                  </a:moveTo>
                  <a:cubicBezTo>
                    <a:pt x="1885" y="1"/>
                    <a:pt x="2000" y="279"/>
                    <a:pt x="1656" y="525"/>
                  </a:cubicBezTo>
                  <a:cubicBezTo>
                    <a:pt x="1311" y="771"/>
                    <a:pt x="0" y="2443"/>
                    <a:pt x="3606" y="4262"/>
                  </a:cubicBezTo>
                  <a:cubicBezTo>
                    <a:pt x="3606" y="4262"/>
                    <a:pt x="2754" y="3771"/>
                    <a:pt x="2639" y="2476"/>
                  </a:cubicBezTo>
                  <a:cubicBezTo>
                    <a:pt x="2541" y="1197"/>
                    <a:pt x="2819" y="509"/>
                    <a:pt x="18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2"/>
            <p:cNvSpPr/>
            <p:nvPr/>
          </p:nvSpPr>
          <p:spPr>
            <a:xfrm>
              <a:off x="2468550" y="4489825"/>
              <a:ext cx="196725" cy="144725"/>
            </a:xfrm>
            <a:custGeom>
              <a:rect b="b" l="l" r="r" t="t"/>
              <a:pathLst>
                <a:path extrusionOk="0" h="5789" w="7869">
                  <a:moveTo>
                    <a:pt x="4658" y="1"/>
                  </a:moveTo>
                  <a:cubicBezTo>
                    <a:pt x="4514" y="1"/>
                    <a:pt x="4376" y="47"/>
                    <a:pt x="4246" y="141"/>
                  </a:cubicBezTo>
                  <a:cubicBezTo>
                    <a:pt x="3878" y="395"/>
                    <a:pt x="3657" y="609"/>
                    <a:pt x="3470" y="609"/>
                  </a:cubicBezTo>
                  <a:cubicBezTo>
                    <a:pt x="3415" y="609"/>
                    <a:pt x="3364" y="591"/>
                    <a:pt x="3312" y="551"/>
                  </a:cubicBezTo>
                  <a:lnTo>
                    <a:pt x="3312" y="551"/>
                  </a:lnTo>
                  <a:cubicBezTo>
                    <a:pt x="3312" y="551"/>
                    <a:pt x="3001" y="1174"/>
                    <a:pt x="3689" y="1387"/>
                  </a:cubicBezTo>
                  <a:cubicBezTo>
                    <a:pt x="4361" y="1583"/>
                    <a:pt x="4853" y="1714"/>
                    <a:pt x="4738" y="2091"/>
                  </a:cubicBezTo>
                  <a:cubicBezTo>
                    <a:pt x="4640" y="2468"/>
                    <a:pt x="3705" y="2550"/>
                    <a:pt x="2591" y="2714"/>
                  </a:cubicBezTo>
                  <a:cubicBezTo>
                    <a:pt x="1476" y="2878"/>
                    <a:pt x="591" y="3157"/>
                    <a:pt x="607" y="4124"/>
                  </a:cubicBezTo>
                  <a:cubicBezTo>
                    <a:pt x="633" y="4887"/>
                    <a:pt x="491" y="5245"/>
                    <a:pt x="242" y="5245"/>
                  </a:cubicBezTo>
                  <a:cubicBezTo>
                    <a:pt x="170" y="5245"/>
                    <a:pt x="89" y="5215"/>
                    <a:pt x="1" y="5157"/>
                  </a:cubicBezTo>
                  <a:lnTo>
                    <a:pt x="1" y="5157"/>
                  </a:lnTo>
                  <a:cubicBezTo>
                    <a:pt x="1" y="5157"/>
                    <a:pt x="249" y="5788"/>
                    <a:pt x="1195" y="5788"/>
                  </a:cubicBezTo>
                  <a:cubicBezTo>
                    <a:pt x="1389" y="5788"/>
                    <a:pt x="1613" y="5762"/>
                    <a:pt x="1870" y="5698"/>
                  </a:cubicBezTo>
                  <a:cubicBezTo>
                    <a:pt x="3378" y="5321"/>
                    <a:pt x="3558" y="4108"/>
                    <a:pt x="4197" y="3354"/>
                  </a:cubicBezTo>
                  <a:cubicBezTo>
                    <a:pt x="4836" y="2600"/>
                    <a:pt x="5476" y="1977"/>
                    <a:pt x="7869" y="1928"/>
                  </a:cubicBezTo>
                  <a:cubicBezTo>
                    <a:pt x="7869" y="1928"/>
                    <a:pt x="6410" y="1813"/>
                    <a:pt x="5853" y="960"/>
                  </a:cubicBezTo>
                  <a:cubicBezTo>
                    <a:pt x="5459" y="329"/>
                    <a:pt x="5040" y="1"/>
                    <a:pt x="46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2"/>
            <p:cNvSpPr/>
            <p:nvPr/>
          </p:nvSpPr>
          <p:spPr>
            <a:xfrm>
              <a:off x="2568550" y="4549400"/>
              <a:ext cx="192225" cy="156625"/>
            </a:xfrm>
            <a:custGeom>
              <a:rect b="b" l="l" r="r" t="t"/>
              <a:pathLst>
                <a:path extrusionOk="0" h="6265" w="7689">
                  <a:moveTo>
                    <a:pt x="3368" y="1"/>
                  </a:moveTo>
                  <a:cubicBezTo>
                    <a:pt x="3322" y="1"/>
                    <a:pt x="3276" y="2"/>
                    <a:pt x="3230" y="3"/>
                  </a:cubicBezTo>
                  <a:cubicBezTo>
                    <a:pt x="2672" y="20"/>
                    <a:pt x="2115" y="167"/>
                    <a:pt x="1623" y="462"/>
                  </a:cubicBezTo>
                  <a:cubicBezTo>
                    <a:pt x="1443" y="561"/>
                    <a:pt x="1295" y="676"/>
                    <a:pt x="1148" y="807"/>
                  </a:cubicBezTo>
                  <a:cubicBezTo>
                    <a:pt x="0" y="1807"/>
                    <a:pt x="361" y="3888"/>
                    <a:pt x="1705" y="4216"/>
                  </a:cubicBezTo>
                  <a:cubicBezTo>
                    <a:pt x="1842" y="4253"/>
                    <a:pt x="1980" y="4271"/>
                    <a:pt x="2117" y="4271"/>
                  </a:cubicBezTo>
                  <a:cubicBezTo>
                    <a:pt x="2587" y="4271"/>
                    <a:pt x="3039" y="4060"/>
                    <a:pt x="3344" y="3692"/>
                  </a:cubicBezTo>
                  <a:cubicBezTo>
                    <a:pt x="3656" y="3249"/>
                    <a:pt x="3656" y="2659"/>
                    <a:pt x="3344" y="2216"/>
                  </a:cubicBezTo>
                  <a:cubicBezTo>
                    <a:pt x="3143" y="1919"/>
                    <a:pt x="2810" y="1759"/>
                    <a:pt x="2472" y="1759"/>
                  </a:cubicBezTo>
                  <a:cubicBezTo>
                    <a:pt x="2288" y="1759"/>
                    <a:pt x="2102" y="1807"/>
                    <a:pt x="1935" y="1905"/>
                  </a:cubicBezTo>
                  <a:cubicBezTo>
                    <a:pt x="1640" y="2069"/>
                    <a:pt x="1508" y="2413"/>
                    <a:pt x="1607" y="2724"/>
                  </a:cubicBezTo>
                  <a:cubicBezTo>
                    <a:pt x="1640" y="2823"/>
                    <a:pt x="1689" y="2905"/>
                    <a:pt x="1754" y="2970"/>
                  </a:cubicBezTo>
                  <a:cubicBezTo>
                    <a:pt x="1857" y="3073"/>
                    <a:pt x="1999" y="3115"/>
                    <a:pt x="2140" y="3115"/>
                  </a:cubicBezTo>
                  <a:cubicBezTo>
                    <a:pt x="2384" y="3115"/>
                    <a:pt x="2625" y="2989"/>
                    <a:pt x="2656" y="2823"/>
                  </a:cubicBezTo>
                  <a:cubicBezTo>
                    <a:pt x="2715" y="2557"/>
                    <a:pt x="2508" y="2305"/>
                    <a:pt x="2251" y="2305"/>
                  </a:cubicBezTo>
                  <a:cubicBezTo>
                    <a:pt x="2223" y="2305"/>
                    <a:pt x="2194" y="2308"/>
                    <a:pt x="2164" y="2315"/>
                  </a:cubicBezTo>
                  <a:cubicBezTo>
                    <a:pt x="1918" y="2380"/>
                    <a:pt x="1935" y="2528"/>
                    <a:pt x="1836" y="2544"/>
                  </a:cubicBezTo>
                  <a:cubicBezTo>
                    <a:pt x="1754" y="2544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33" y="1938"/>
                  </a:cubicBezTo>
                  <a:cubicBezTo>
                    <a:pt x="2174" y="1870"/>
                    <a:pt x="2324" y="1837"/>
                    <a:pt x="2471" y="1837"/>
                  </a:cubicBezTo>
                  <a:cubicBezTo>
                    <a:pt x="2785" y="1837"/>
                    <a:pt x="3089" y="1987"/>
                    <a:pt x="3279" y="2265"/>
                  </a:cubicBezTo>
                  <a:cubicBezTo>
                    <a:pt x="3557" y="2692"/>
                    <a:pt x="3541" y="3216"/>
                    <a:pt x="3262" y="3626"/>
                  </a:cubicBezTo>
                  <a:cubicBezTo>
                    <a:pt x="3021" y="3944"/>
                    <a:pt x="2581" y="4134"/>
                    <a:pt x="2136" y="4134"/>
                  </a:cubicBezTo>
                  <a:cubicBezTo>
                    <a:pt x="2008" y="4134"/>
                    <a:pt x="1879" y="4118"/>
                    <a:pt x="1754" y="4085"/>
                  </a:cubicBezTo>
                  <a:cubicBezTo>
                    <a:pt x="541" y="3790"/>
                    <a:pt x="214" y="1856"/>
                    <a:pt x="1263" y="938"/>
                  </a:cubicBezTo>
                  <a:cubicBezTo>
                    <a:pt x="1739" y="491"/>
                    <a:pt x="2325" y="318"/>
                    <a:pt x="2915" y="318"/>
                  </a:cubicBezTo>
                  <a:cubicBezTo>
                    <a:pt x="3624" y="318"/>
                    <a:pt x="4340" y="567"/>
                    <a:pt x="4885" y="889"/>
                  </a:cubicBezTo>
                  <a:cubicBezTo>
                    <a:pt x="5819" y="1413"/>
                    <a:pt x="6557" y="2249"/>
                    <a:pt x="6950" y="3249"/>
                  </a:cubicBezTo>
                  <a:cubicBezTo>
                    <a:pt x="7278" y="4052"/>
                    <a:pt x="7442" y="4904"/>
                    <a:pt x="7459" y="5773"/>
                  </a:cubicBezTo>
                  <a:cubicBezTo>
                    <a:pt x="7459" y="5937"/>
                    <a:pt x="7442" y="6101"/>
                    <a:pt x="7409" y="6265"/>
                  </a:cubicBezTo>
                  <a:cubicBezTo>
                    <a:pt x="7426" y="6216"/>
                    <a:pt x="7442" y="6134"/>
                    <a:pt x="7459" y="6068"/>
                  </a:cubicBezTo>
                  <a:cubicBezTo>
                    <a:pt x="7459" y="6063"/>
                    <a:pt x="7459" y="6058"/>
                    <a:pt x="7459" y="6052"/>
                  </a:cubicBezTo>
                  <a:cubicBezTo>
                    <a:pt x="7688" y="4872"/>
                    <a:pt x="7540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2"/>
            <p:cNvSpPr/>
            <p:nvPr/>
          </p:nvSpPr>
          <p:spPr>
            <a:xfrm>
              <a:off x="2675000" y="4597175"/>
              <a:ext cx="76350" cy="81825"/>
            </a:xfrm>
            <a:custGeom>
              <a:rect b="b" l="l" r="r" t="t"/>
              <a:pathLst>
                <a:path extrusionOk="0" h="3273" w="3054">
                  <a:moveTo>
                    <a:pt x="730" y="0"/>
                  </a:moveTo>
                  <a:cubicBezTo>
                    <a:pt x="63" y="0"/>
                    <a:pt x="1" y="784"/>
                    <a:pt x="1102" y="961"/>
                  </a:cubicBezTo>
                  <a:cubicBezTo>
                    <a:pt x="2365" y="1174"/>
                    <a:pt x="3053" y="3272"/>
                    <a:pt x="3053" y="3272"/>
                  </a:cubicBezTo>
                  <a:cubicBezTo>
                    <a:pt x="3053" y="3272"/>
                    <a:pt x="2725" y="1010"/>
                    <a:pt x="1463" y="240"/>
                  </a:cubicBezTo>
                  <a:cubicBezTo>
                    <a:pt x="1176" y="68"/>
                    <a:pt x="927" y="0"/>
                    <a:pt x="7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2"/>
            <p:cNvSpPr/>
            <p:nvPr/>
          </p:nvSpPr>
          <p:spPr>
            <a:xfrm>
              <a:off x="2522650" y="4590850"/>
              <a:ext cx="130350" cy="112975"/>
            </a:xfrm>
            <a:custGeom>
              <a:rect b="b" l="l" r="r" t="t"/>
              <a:pathLst>
                <a:path extrusionOk="0" h="4519" w="5214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886" y="427"/>
                    <a:pt x="1820" y="673"/>
                  </a:cubicBezTo>
                  <a:cubicBezTo>
                    <a:pt x="1689" y="1083"/>
                    <a:pt x="1132" y="1312"/>
                    <a:pt x="558" y="1706"/>
                  </a:cubicBezTo>
                  <a:cubicBezTo>
                    <a:pt x="1" y="2083"/>
                    <a:pt x="83" y="2706"/>
                    <a:pt x="197" y="3033"/>
                  </a:cubicBezTo>
                  <a:cubicBezTo>
                    <a:pt x="263" y="3263"/>
                    <a:pt x="247" y="3509"/>
                    <a:pt x="132" y="3722"/>
                  </a:cubicBezTo>
                  <a:cubicBezTo>
                    <a:pt x="394" y="3492"/>
                    <a:pt x="705" y="3328"/>
                    <a:pt x="1050" y="3230"/>
                  </a:cubicBezTo>
                  <a:cubicBezTo>
                    <a:pt x="1673" y="3050"/>
                    <a:pt x="1656" y="2755"/>
                    <a:pt x="1640" y="2279"/>
                  </a:cubicBezTo>
                  <a:cubicBezTo>
                    <a:pt x="1626" y="1901"/>
                    <a:pt x="1791" y="1868"/>
                    <a:pt x="1849" y="1868"/>
                  </a:cubicBezTo>
                  <a:cubicBezTo>
                    <a:pt x="1862" y="1868"/>
                    <a:pt x="1869" y="1870"/>
                    <a:pt x="1869" y="1870"/>
                  </a:cubicBezTo>
                  <a:cubicBezTo>
                    <a:pt x="1878" y="1869"/>
                    <a:pt x="1886" y="1868"/>
                    <a:pt x="1894" y="1868"/>
                  </a:cubicBezTo>
                  <a:cubicBezTo>
                    <a:pt x="2161" y="1868"/>
                    <a:pt x="2098" y="2387"/>
                    <a:pt x="2066" y="2689"/>
                  </a:cubicBezTo>
                  <a:cubicBezTo>
                    <a:pt x="1968" y="3214"/>
                    <a:pt x="2115" y="3755"/>
                    <a:pt x="2492" y="4164"/>
                  </a:cubicBezTo>
                  <a:cubicBezTo>
                    <a:pt x="2734" y="4428"/>
                    <a:pt x="3054" y="4518"/>
                    <a:pt x="3373" y="4518"/>
                  </a:cubicBezTo>
                  <a:cubicBezTo>
                    <a:pt x="3767" y="4518"/>
                    <a:pt x="4158" y="4381"/>
                    <a:pt x="4394" y="4263"/>
                  </a:cubicBezTo>
                  <a:cubicBezTo>
                    <a:pt x="4504" y="4217"/>
                    <a:pt x="4618" y="4195"/>
                    <a:pt x="4730" y="4195"/>
                  </a:cubicBezTo>
                  <a:cubicBezTo>
                    <a:pt x="4899" y="4195"/>
                    <a:pt x="5065" y="4246"/>
                    <a:pt x="5213" y="4345"/>
                  </a:cubicBezTo>
                  <a:cubicBezTo>
                    <a:pt x="5082" y="3460"/>
                    <a:pt x="4639" y="3197"/>
                    <a:pt x="4017" y="3132"/>
                  </a:cubicBezTo>
                  <a:cubicBezTo>
                    <a:pt x="3377" y="3066"/>
                    <a:pt x="2525" y="2853"/>
                    <a:pt x="2197" y="1771"/>
                  </a:cubicBezTo>
                  <a:cubicBezTo>
                    <a:pt x="1853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2"/>
            <p:cNvSpPr/>
            <p:nvPr/>
          </p:nvSpPr>
          <p:spPr>
            <a:xfrm>
              <a:off x="2543150" y="4667075"/>
              <a:ext cx="32400" cy="49625"/>
            </a:xfrm>
            <a:custGeom>
              <a:rect b="b" l="l" r="r" t="t"/>
              <a:pathLst>
                <a:path extrusionOk="0" h="1985" w="1296">
                  <a:moveTo>
                    <a:pt x="967" y="1"/>
                  </a:moveTo>
                  <a:lnTo>
                    <a:pt x="967" y="1"/>
                  </a:lnTo>
                  <a:cubicBezTo>
                    <a:pt x="967" y="1"/>
                    <a:pt x="950" y="83"/>
                    <a:pt x="508" y="345"/>
                  </a:cubicBezTo>
                  <a:cubicBezTo>
                    <a:pt x="164" y="525"/>
                    <a:pt x="0" y="919"/>
                    <a:pt x="115" y="1296"/>
                  </a:cubicBezTo>
                  <a:cubicBezTo>
                    <a:pt x="181" y="1509"/>
                    <a:pt x="230" y="1755"/>
                    <a:pt x="262" y="1984"/>
                  </a:cubicBezTo>
                  <a:cubicBezTo>
                    <a:pt x="262" y="1984"/>
                    <a:pt x="279" y="1837"/>
                    <a:pt x="787" y="1542"/>
                  </a:cubicBezTo>
                  <a:cubicBezTo>
                    <a:pt x="1295" y="1263"/>
                    <a:pt x="1098" y="837"/>
                    <a:pt x="1016" y="558"/>
                  </a:cubicBezTo>
                  <a:cubicBezTo>
                    <a:pt x="967" y="378"/>
                    <a:pt x="935" y="181"/>
                    <a:pt x="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2"/>
            <p:cNvSpPr/>
            <p:nvPr/>
          </p:nvSpPr>
          <p:spPr>
            <a:xfrm>
              <a:off x="2401350" y="4451675"/>
              <a:ext cx="172950" cy="122150"/>
            </a:xfrm>
            <a:custGeom>
              <a:rect b="b" l="l" r="r" t="t"/>
              <a:pathLst>
                <a:path extrusionOk="0" h="4886" w="6918">
                  <a:moveTo>
                    <a:pt x="4961" y="1"/>
                  </a:moveTo>
                  <a:cubicBezTo>
                    <a:pt x="4738" y="1"/>
                    <a:pt x="4488" y="53"/>
                    <a:pt x="4213" y="175"/>
                  </a:cubicBezTo>
                  <a:cubicBezTo>
                    <a:pt x="2755" y="831"/>
                    <a:pt x="3017" y="3306"/>
                    <a:pt x="4754" y="3667"/>
                  </a:cubicBezTo>
                  <a:cubicBezTo>
                    <a:pt x="4967" y="3699"/>
                    <a:pt x="5164" y="3732"/>
                    <a:pt x="5344" y="3749"/>
                  </a:cubicBezTo>
                  <a:cubicBezTo>
                    <a:pt x="4885" y="3831"/>
                    <a:pt x="4443" y="3978"/>
                    <a:pt x="4033" y="4191"/>
                  </a:cubicBezTo>
                  <a:cubicBezTo>
                    <a:pt x="3869" y="4273"/>
                    <a:pt x="3640" y="4339"/>
                    <a:pt x="3591" y="4355"/>
                  </a:cubicBezTo>
                  <a:cubicBezTo>
                    <a:pt x="3136" y="4527"/>
                    <a:pt x="2707" y="4603"/>
                    <a:pt x="2319" y="4603"/>
                  </a:cubicBezTo>
                  <a:cubicBezTo>
                    <a:pt x="1491" y="4603"/>
                    <a:pt x="854" y="4256"/>
                    <a:pt x="575" y="3765"/>
                  </a:cubicBezTo>
                  <a:cubicBezTo>
                    <a:pt x="345" y="3355"/>
                    <a:pt x="329" y="2863"/>
                    <a:pt x="542" y="2454"/>
                  </a:cubicBezTo>
                  <a:cubicBezTo>
                    <a:pt x="542" y="2437"/>
                    <a:pt x="558" y="2437"/>
                    <a:pt x="558" y="2421"/>
                  </a:cubicBezTo>
                  <a:cubicBezTo>
                    <a:pt x="771" y="2106"/>
                    <a:pt x="1107" y="1959"/>
                    <a:pt x="1420" y="1959"/>
                  </a:cubicBezTo>
                  <a:cubicBezTo>
                    <a:pt x="1710" y="1959"/>
                    <a:pt x="1981" y="2086"/>
                    <a:pt x="2115" y="2323"/>
                  </a:cubicBezTo>
                  <a:cubicBezTo>
                    <a:pt x="2214" y="2454"/>
                    <a:pt x="2279" y="2618"/>
                    <a:pt x="2279" y="2798"/>
                  </a:cubicBezTo>
                  <a:cubicBezTo>
                    <a:pt x="2279" y="2945"/>
                    <a:pt x="2214" y="3093"/>
                    <a:pt x="2115" y="3208"/>
                  </a:cubicBezTo>
                  <a:cubicBezTo>
                    <a:pt x="2001" y="3304"/>
                    <a:pt x="1938" y="3335"/>
                    <a:pt x="1908" y="3335"/>
                  </a:cubicBezTo>
                  <a:cubicBezTo>
                    <a:pt x="1881" y="3335"/>
                    <a:pt x="1878" y="3312"/>
                    <a:pt x="1886" y="3290"/>
                  </a:cubicBezTo>
                  <a:cubicBezTo>
                    <a:pt x="2001" y="3030"/>
                    <a:pt x="1711" y="2861"/>
                    <a:pt x="1458" y="2861"/>
                  </a:cubicBezTo>
                  <a:cubicBezTo>
                    <a:pt x="1279" y="2861"/>
                    <a:pt x="1118" y="2945"/>
                    <a:pt x="1132" y="3142"/>
                  </a:cubicBezTo>
                  <a:cubicBezTo>
                    <a:pt x="1121" y="3417"/>
                    <a:pt x="1367" y="3544"/>
                    <a:pt x="1620" y="3544"/>
                  </a:cubicBezTo>
                  <a:cubicBezTo>
                    <a:pt x="1744" y="3544"/>
                    <a:pt x="1870" y="3513"/>
                    <a:pt x="1968" y="3454"/>
                  </a:cubicBezTo>
                  <a:lnTo>
                    <a:pt x="2001" y="3437"/>
                  </a:lnTo>
                  <a:cubicBezTo>
                    <a:pt x="2033" y="3421"/>
                    <a:pt x="2050" y="3404"/>
                    <a:pt x="2066" y="3388"/>
                  </a:cubicBezTo>
                  <a:lnTo>
                    <a:pt x="2083" y="3388"/>
                  </a:lnTo>
                  <a:cubicBezTo>
                    <a:pt x="2378" y="3093"/>
                    <a:pt x="2427" y="2634"/>
                    <a:pt x="2164" y="2290"/>
                  </a:cubicBezTo>
                  <a:cubicBezTo>
                    <a:pt x="2034" y="2021"/>
                    <a:pt x="1722" y="1874"/>
                    <a:pt x="1387" y="1874"/>
                  </a:cubicBezTo>
                  <a:cubicBezTo>
                    <a:pt x="1047" y="1874"/>
                    <a:pt x="683" y="2025"/>
                    <a:pt x="460" y="2355"/>
                  </a:cubicBezTo>
                  <a:cubicBezTo>
                    <a:pt x="1" y="2962"/>
                    <a:pt x="132" y="4126"/>
                    <a:pt x="919" y="4585"/>
                  </a:cubicBezTo>
                  <a:cubicBezTo>
                    <a:pt x="1263" y="4785"/>
                    <a:pt x="1657" y="4886"/>
                    <a:pt x="2047" y="4886"/>
                  </a:cubicBezTo>
                  <a:cubicBezTo>
                    <a:pt x="2103" y="4886"/>
                    <a:pt x="2158" y="4884"/>
                    <a:pt x="2214" y="4880"/>
                  </a:cubicBezTo>
                  <a:cubicBezTo>
                    <a:pt x="3115" y="4863"/>
                    <a:pt x="3836" y="4371"/>
                    <a:pt x="5017" y="4011"/>
                  </a:cubicBezTo>
                  <a:cubicBezTo>
                    <a:pt x="5443" y="3896"/>
                    <a:pt x="5885" y="3831"/>
                    <a:pt x="6328" y="3798"/>
                  </a:cubicBezTo>
                  <a:cubicBezTo>
                    <a:pt x="6525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5" y="3663"/>
                    <a:pt x="6639" y="3663"/>
                  </a:cubicBezTo>
                  <a:cubicBezTo>
                    <a:pt x="6484" y="3663"/>
                    <a:pt x="6295" y="3634"/>
                    <a:pt x="6164" y="3519"/>
                  </a:cubicBezTo>
                  <a:cubicBezTo>
                    <a:pt x="5902" y="3273"/>
                    <a:pt x="5902" y="3372"/>
                    <a:pt x="5623" y="3290"/>
                  </a:cubicBezTo>
                  <a:cubicBezTo>
                    <a:pt x="5459" y="3240"/>
                    <a:pt x="5344" y="3093"/>
                    <a:pt x="5344" y="2913"/>
                  </a:cubicBezTo>
                  <a:cubicBezTo>
                    <a:pt x="5148" y="3077"/>
                    <a:pt x="5115" y="3372"/>
                    <a:pt x="5262" y="3585"/>
                  </a:cubicBezTo>
                  <a:cubicBezTo>
                    <a:pt x="5262" y="3585"/>
                    <a:pt x="4541" y="3585"/>
                    <a:pt x="4377" y="3208"/>
                  </a:cubicBezTo>
                  <a:cubicBezTo>
                    <a:pt x="4197" y="2831"/>
                    <a:pt x="4410" y="2847"/>
                    <a:pt x="4541" y="2765"/>
                  </a:cubicBezTo>
                  <a:cubicBezTo>
                    <a:pt x="4689" y="2667"/>
                    <a:pt x="4738" y="2536"/>
                    <a:pt x="4590" y="2323"/>
                  </a:cubicBezTo>
                  <a:cubicBezTo>
                    <a:pt x="4426" y="2126"/>
                    <a:pt x="4459" y="1749"/>
                    <a:pt x="4722" y="1749"/>
                  </a:cubicBezTo>
                  <a:cubicBezTo>
                    <a:pt x="4643" y="1580"/>
                    <a:pt x="4483" y="1483"/>
                    <a:pt x="4305" y="1483"/>
                  </a:cubicBezTo>
                  <a:cubicBezTo>
                    <a:pt x="4259" y="1483"/>
                    <a:pt x="4212" y="1489"/>
                    <a:pt x="4164" y="1503"/>
                  </a:cubicBezTo>
                  <a:cubicBezTo>
                    <a:pt x="3738" y="1569"/>
                    <a:pt x="3738" y="2175"/>
                    <a:pt x="3738" y="2175"/>
                  </a:cubicBezTo>
                  <a:cubicBezTo>
                    <a:pt x="3738" y="2175"/>
                    <a:pt x="3427" y="1421"/>
                    <a:pt x="3918" y="1044"/>
                  </a:cubicBezTo>
                  <a:cubicBezTo>
                    <a:pt x="4101" y="899"/>
                    <a:pt x="4250" y="844"/>
                    <a:pt x="4368" y="844"/>
                  </a:cubicBezTo>
                  <a:cubicBezTo>
                    <a:pt x="4556" y="844"/>
                    <a:pt x="4665" y="985"/>
                    <a:pt x="4705" y="1126"/>
                  </a:cubicBezTo>
                  <a:cubicBezTo>
                    <a:pt x="4758" y="1311"/>
                    <a:pt x="4854" y="1465"/>
                    <a:pt x="5001" y="1465"/>
                  </a:cubicBezTo>
                  <a:cubicBezTo>
                    <a:pt x="5036" y="1465"/>
                    <a:pt x="5074" y="1456"/>
                    <a:pt x="5115" y="1437"/>
                  </a:cubicBezTo>
                  <a:cubicBezTo>
                    <a:pt x="5248" y="1371"/>
                    <a:pt x="5358" y="1267"/>
                    <a:pt x="5456" y="1267"/>
                  </a:cubicBezTo>
                  <a:cubicBezTo>
                    <a:pt x="5503" y="1267"/>
                    <a:pt x="5548" y="1291"/>
                    <a:pt x="5590" y="1355"/>
                  </a:cubicBezTo>
                  <a:cubicBezTo>
                    <a:pt x="5705" y="1601"/>
                    <a:pt x="5590" y="1896"/>
                    <a:pt x="5344" y="2011"/>
                  </a:cubicBezTo>
                  <a:cubicBezTo>
                    <a:pt x="5344" y="2011"/>
                    <a:pt x="5350" y="2011"/>
                    <a:pt x="5361" y="2011"/>
                  </a:cubicBezTo>
                  <a:cubicBezTo>
                    <a:pt x="5468" y="2011"/>
                    <a:pt x="6079" y="1984"/>
                    <a:pt x="6213" y="1372"/>
                  </a:cubicBezTo>
                  <a:cubicBezTo>
                    <a:pt x="6318" y="822"/>
                    <a:pt x="5848" y="1"/>
                    <a:pt x="49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2"/>
            <p:cNvSpPr/>
            <p:nvPr/>
          </p:nvSpPr>
          <p:spPr>
            <a:xfrm>
              <a:off x="2373500" y="4517100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15" y="3099"/>
                    <a:pt x="1148" y="3312"/>
                  </a:cubicBezTo>
                  <a:cubicBezTo>
                    <a:pt x="1198" y="3223"/>
                    <a:pt x="1288" y="3164"/>
                    <a:pt x="1386" y="3164"/>
                  </a:cubicBezTo>
                  <a:cubicBezTo>
                    <a:pt x="1415" y="3164"/>
                    <a:pt x="1445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098" y="1574"/>
                    <a:pt x="754" y="787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2"/>
            <p:cNvSpPr/>
            <p:nvPr/>
          </p:nvSpPr>
          <p:spPr>
            <a:xfrm>
              <a:off x="2526750" y="4331500"/>
              <a:ext cx="111075" cy="156950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1" y="203"/>
                    <a:pt x="1279" y="606"/>
                  </a:cubicBezTo>
                  <a:cubicBezTo>
                    <a:pt x="1" y="2245"/>
                    <a:pt x="902" y="4261"/>
                    <a:pt x="1656" y="5113"/>
                  </a:cubicBezTo>
                  <a:cubicBezTo>
                    <a:pt x="2082" y="5638"/>
                    <a:pt x="2640" y="6031"/>
                    <a:pt x="3262" y="6277"/>
                  </a:cubicBezTo>
                  <a:cubicBezTo>
                    <a:pt x="2689" y="6015"/>
                    <a:pt x="2181" y="5622"/>
                    <a:pt x="1771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7" y="3310"/>
                    <a:pt x="951" y="2753"/>
                    <a:pt x="1000" y="2212"/>
                  </a:cubicBezTo>
                  <a:cubicBezTo>
                    <a:pt x="1132" y="737"/>
                    <a:pt x="1968" y="180"/>
                    <a:pt x="2722" y="163"/>
                  </a:cubicBezTo>
                  <a:cubicBezTo>
                    <a:pt x="3066" y="163"/>
                    <a:pt x="3394" y="294"/>
                    <a:pt x="3639" y="557"/>
                  </a:cubicBezTo>
                  <a:cubicBezTo>
                    <a:pt x="4279" y="1098"/>
                    <a:pt x="3934" y="2032"/>
                    <a:pt x="3394" y="2261"/>
                  </a:cubicBezTo>
                  <a:cubicBezTo>
                    <a:pt x="3275" y="2329"/>
                    <a:pt x="3143" y="2362"/>
                    <a:pt x="3010" y="2362"/>
                  </a:cubicBezTo>
                  <a:cubicBezTo>
                    <a:pt x="2885" y="2362"/>
                    <a:pt x="2758" y="2333"/>
                    <a:pt x="2640" y="2278"/>
                  </a:cubicBezTo>
                  <a:cubicBezTo>
                    <a:pt x="2476" y="2196"/>
                    <a:pt x="2361" y="2015"/>
                    <a:pt x="2328" y="1819"/>
                  </a:cubicBezTo>
                  <a:cubicBezTo>
                    <a:pt x="2328" y="1732"/>
                    <a:pt x="2354" y="1711"/>
                    <a:pt x="2401" y="1711"/>
                  </a:cubicBezTo>
                  <a:cubicBezTo>
                    <a:pt x="2448" y="1711"/>
                    <a:pt x="2515" y="1731"/>
                    <a:pt x="2600" y="1731"/>
                  </a:cubicBezTo>
                  <a:cubicBezTo>
                    <a:pt x="2660" y="1731"/>
                    <a:pt x="2728" y="1721"/>
                    <a:pt x="2803" y="1688"/>
                  </a:cubicBezTo>
                  <a:cubicBezTo>
                    <a:pt x="3017" y="1573"/>
                    <a:pt x="3049" y="1294"/>
                    <a:pt x="2885" y="1130"/>
                  </a:cubicBezTo>
                  <a:cubicBezTo>
                    <a:pt x="2817" y="1056"/>
                    <a:pt x="2717" y="1016"/>
                    <a:pt x="2614" y="1016"/>
                  </a:cubicBezTo>
                  <a:cubicBezTo>
                    <a:pt x="2420" y="1016"/>
                    <a:pt x="2213" y="1159"/>
                    <a:pt x="2181" y="1491"/>
                  </a:cubicBezTo>
                  <a:cubicBezTo>
                    <a:pt x="2148" y="1737"/>
                    <a:pt x="2213" y="1983"/>
                    <a:pt x="2377" y="2147"/>
                  </a:cubicBezTo>
                  <a:lnTo>
                    <a:pt x="2443" y="2212"/>
                  </a:lnTo>
                  <a:cubicBezTo>
                    <a:pt x="2459" y="2229"/>
                    <a:pt x="2476" y="2245"/>
                    <a:pt x="2508" y="2261"/>
                  </a:cubicBezTo>
                  <a:lnTo>
                    <a:pt x="2558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46" y="2409"/>
                    <a:pt x="2881" y="2442"/>
                    <a:pt x="3019" y="2442"/>
                  </a:cubicBezTo>
                  <a:cubicBezTo>
                    <a:pt x="3156" y="2442"/>
                    <a:pt x="3295" y="2409"/>
                    <a:pt x="3426" y="2343"/>
                  </a:cubicBezTo>
                  <a:cubicBezTo>
                    <a:pt x="4016" y="2130"/>
                    <a:pt x="4443" y="1081"/>
                    <a:pt x="3754" y="458"/>
                  </a:cubicBezTo>
                  <a:cubicBezTo>
                    <a:pt x="3480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2"/>
            <p:cNvSpPr/>
            <p:nvPr/>
          </p:nvSpPr>
          <p:spPr>
            <a:xfrm>
              <a:off x="1525250" y="4969700"/>
              <a:ext cx="226625" cy="157825"/>
            </a:xfrm>
            <a:custGeom>
              <a:rect b="b" l="l" r="r" t="t"/>
              <a:pathLst>
                <a:path extrusionOk="0" h="6313" w="9065">
                  <a:moveTo>
                    <a:pt x="7076" y="0"/>
                  </a:moveTo>
                  <a:cubicBezTo>
                    <a:pt x="6621" y="0"/>
                    <a:pt x="6190" y="163"/>
                    <a:pt x="5917" y="501"/>
                  </a:cubicBezTo>
                  <a:cubicBezTo>
                    <a:pt x="5524" y="910"/>
                    <a:pt x="5475" y="1533"/>
                    <a:pt x="5803" y="1992"/>
                  </a:cubicBezTo>
                  <a:cubicBezTo>
                    <a:pt x="5901" y="2140"/>
                    <a:pt x="6032" y="2238"/>
                    <a:pt x="6180" y="2304"/>
                  </a:cubicBezTo>
                  <a:lnTo>
                    <a:pt x="6212" y="2320"/>
                  </a:lnTo>
                  <a:lnTo>
                    <a:pt x="6294" y="2336"/>
                  </a:lnTo>
                  <a:cubicBezTo>
                    <a:pt x="6311" y="2353"/>
                    <a:pt x="6344" y="2353"/>
                    <a:pt x="6376" y="2369"/>
                  </a:cubicBezTo>
                  <a:cubicBezTo>
                    <a:pt x="6445" y="2385"/>
                    <a:pt x="6516" y="2394"/>
                    <a:pt x="6586" y="2394"/>
                  </a:cubicBezTo>
                  <a:cubicBezTo>
                    <a:pt x="6801" y="2394"/>
                    <a:pt x="7015" y="2317"/>
                    <a:pt x="7163" y="2156"/>
                  </a:cubicBezTo>
                  <a:cubicBezTo>
                    <a:pt x="7554" y="1751"/>
                    <a:pt x="7284" y="1208"/>
                    <a:pt x="6958" y="1208"/>
                  </a:cubicBezTo>
                  <a:cubicBezTo>
                    <a:pt x="6929" y="1208"/>
                    <a:pt x="6898" y="1212"/>
                    <a:pt x="6868" y="1222"/>
                  </a:cubicBezTo>
                  <a:cubicBezTo>
                    <a:pt x="6540" y="1304"/>
                    <a:pt x="6475" y="1714"/>
                    <a:pt x="6704" y="1845"/>
                  </a:cubicBezTo>
                  <a:cubicBezTo>
                    <a:pt x="6758" y="1875"/>
                    <a:pt x="6817" y="1889"/>
                    <a:pt x="6875" y="1889"/>
                  </a:cubicBezTo>
                  <a:cubicBezTo>
                    <a:pt x="6975" y="1889"/>
                    <a:pt x="7074" y="1846"/>
                    <a:pt x="7147" y="1763"/>
                  </a:cubicBezTo>
                  <a:lnTo>
                    <a:pt x="7147" y="1763"/>
                  </a:lnTo>
                  <a:cubicBezTo>
                    <a:pt x="7196" y="1910"/>
                    <a:pt x="7130" y="2058"/>
                    <a:pt x="7016" y="2140"/>
                  </a:cubicBezTo>
                  <a:cubicBezTo>
                    <a:pt x="6875" y="2257"/>
                    <a:pt x="6701" y="2315"/>
                    <a:pt x="6524" y="2315"/>
                  </a:cubicBezTo>
                  <a:cubicBezTo>
                    <a:pt x="6453" y="2315"/>
                    <a:pt x="6381" y="2306"/>
                    <a:pt x="6311" y="2287"/>
                  </a:cubicBezTo>
                  <a:cubicBezTo>
                    <a:pt x="6212" y="2271"/>
                    <a:pt x="6131" y="2222"/>
                    <a:pt x="6049" y="2173"/>
                  </a:cubicBezTo>
                  <a:cubicBezTo>
                    <a:pt x="5557" y="1763"/>
                    <a:pt x="5508" y="1009"/>
                    <a:pt x="5967" y="550"/>
                  </a:cubicBezTo>
                  <a:cubicBezTo>
                    <a:pt x="6222" y="246"/>
                    <a:pt x="6617" y="102"/>
                    <a:pt x="7036" y="102"/>
                  </a:cubicBezTo>
                  <a:cubicBezTo>
                    <a:pt x="7907" y="102"/>
                    <a:pt x="8879" y="727"/>
                    <a:pt x="8901" y="1845"/>
                  </a:cubicBezTo>
                  <a:cubicBezTo>
                    <a:pt x="8917" y="2664"/>
                    <a:pt x="8474" y="3402"/>
                    <a:pt x="7770" y="3795"/>
                  </a:cubicBezTo>
                  <a:lnTo>
                    <a:pt x="7704" y="3812"/>
                  </a:lnTo>
                  <a:cubicBezTo>
                    <a:pt x="7622" y="3844"/>
                    <a:pt x="7524" y="3877"/>
                    <a:pt x="7425" y="3894"/>
                  </a:cubicBezTo>
                  <a:cubicBezTo>
                    <a:pt x="7201" y="3946"/>
                    <a:pt x="6977" y="3968"/>
                    <a:pt x="6753" y="3968"/>
                  </a:cubicBezTo>
                  <a:cubicBezTo>
                    <a:pt x="5174" y="3968"/>
                    <a:pt x="3630" y="2834"/>
                    <a:pt x="2298" y="2834"/>
                  </a:cubicBezTo>
                  <a:cubicBezTo>
                    <a:pt x="2152" y="2834"/>
                    <a:pt x="2009" y="2847"/>
                    <a:pt x="1869" y="2877"/>
                  </a:cubicBezTo>
                  <a:cubicBezTo>
                    <a:pt x="607" y="3156"/>
                    <a:pt x="246" y="4041"/>
                    <a:pt x="148" y="4582"/>
                  </a:cubicBezTo>
                  <a:cubicBezTo>
                    <a:pt x="0" y="5123"/>
                    <a:pt x="115" y="5729"/>
                    <a:pt x="557" y="6057"/>
                  </a:cubicBezTo>
                  <a:cubicBezTo>
                    <a:pt x="777" y="6233"/>
                    <a:pt x="1045" y="6313"/>
                    <a:pt x="1308" y="6313"/>
                  </a:cubicBezTo>
                  <a:cubicBezTo>
                    <a:pt x="1730" y="6313"/>
                    <a:pt x="2139" y="6106"/>
                    <a:pt x="2311" y="5762"/>
                  </a:cubicBezTo>
                  <a:cubicBezTo>
                    <a:pt x="2639" y="5221"/>
                    <a:pt x="2361" y="4516"/>
                    <a:pt x="1869" y="4402"/>
                  </a:cubicBezTo>
                  <a:cubicBezTo>
                    <a:pt x="1771" y="4363"/>
                    <a:pt x="1670" y="4344"/>
                    <a:pt x="1572" y="4344"/>
                  </a:cubicBezTo>
                  <a:cubicBezTo>
                    <a:pt x="1257" y="4344"/>
                    <a:pt x="965" y="4532"/>
                    <a:pt x="853" y="4844"/>
                  </a:cubicBezTo>
                  <a:cubicBezTo>
                    <a:pt x="820" y="4959"/>
                    <a:pt x="803" y="5090"/>
                    <a:pt x="836" y="5221"/>
                  </a:cubicBezTo>
                  <a:lnTo>
                    <a:pt x="836" y="5238"/>
                  </a:lnTo>
                  <a:cubicBezTo>
                    <a:pt x="836" y="5238"/>
                    <a:pt x="836" y="5254"/>
                    <a:pt x="836" y="5270"/>
                  </a:cubicBezTo>
                  <a:cubicBezTo>
                    <a:pt x="853" y="5287"/>
                    <a:pt x="853" y="5287"/>
                    <a:pt x="836" y="5303"/>
                  </a:cubicBezTo>
                  <a:cubicBezTo>
                    <a:pt x="910" y="5525"/>
                    <a:pt x="1122" y="5663"/>
                    <a:pt x="1341" y="5663"/>
                  </a:cubicBezTo>
                  <a:cubicBezTo>
                    <a:pt x="1414" y="5663"/>
                    <a:pt x="1488" y="5647"/>
                    <a:pt x="1557" y="5615"/>
                  </a:cubicBezTo>
                  <a:cubicBezTo>
                    <a:pt x="1904" y="5473"/>
                    <a:pt x="1796" y="4923"/>
                    <a:pt x="1468" y="4923"/>
                  </a:cubicBezTo>
                  <a:cubicBezTo>
                    <a:pt x="1455" y="4923"/>
                    <a:pt x="1441" y="4924"/>
                    <a:pt x="1426" y="4926"/>
                  </a:cubicBezTo>
                  <a:cubicBezTo>
                    <a:pt x="1049" y="4959"/>
                    <a:pt x="1098" y="5320"/>
                    <a:pt x="1049" y="5369"/>
                  </a:cubicBezTo>
                  <a:cubicBezTo>
                    <a:pt x="1039" y="5383"/>
                    <a:pt x="1026" y="5389"/>
                    <a:pt x="1014" y="5389"/>
                  </a:cubicBezTo>
                  <a:cubicBezTo>
                    <a:pt x="968" y="5389"/>
                    <a:pt x="915" y="5313"/>
                    <a:pt x="902" y="5287"/>
                  </a:cubicBezTo>
                  <a:cubicBezTo>
                    <a:pt x="820" y="5090"/>
                    <a:pt x="836" y="4877"/>
                    <a:pt x="934" y="4713"/>
                  </a:cubicBezTo>
                  <a:cubicBezTo>
                    <a:pt x="1074" y="4504"/>
                    <a:pt x="1303" y="4394"/>
                    <a:pt x="1542" y="4394"/>
                  </a:cubicBezTo>
                  <a:cubicBezTo>
                    <a:pt x="1640" y="4394"/>
                    <a:pt x="1740" y="4413"/>
                    <a:pt x="1836" y="4451"/>
                  </a:cubicBezTo>
                  <a:cubicBezTo>
                    <a:pt x="2295" y="4566"/>
                    <a:pt x="2541" y="5221"/>
                    <a:pt x="2229" y="5713"/>
                  </a:cubicBezTo>
                  <a:cubicBezTo>
                    <a:pt x="2069" y="6024"/>
                    <a:pt x="1692" y="6207"/>
                    <a:pt x="1308" y="6207"/>
                  </a:cubicBezTo>
                  <a:cubicBezTo>
                    <a:pt x="1066" y="6207"/>
                    <a:pt x="820" y="6134"/>
                    <a:pt x="623" y="5975"/>
                  </a:cubicBezTo>
                  <a:cubicBezTo>
                    <a:pt x="66" y="5566"/>
                    <a:pt x="115" y="4631"/>
                    <a:pt x="541" y="4058"/>
                  </a:cubicBezTo>
                  <a:cubicBezTo>
                    <a:pt x="902" y="3584"/>
                    <a:pt x="1491" y="3347"/>
                    <a:pt x="2105" y="3347"/>
                  </a:cubicBezTo>
                  <a:cubicBezTo>
                    <a:pt x="2299" y="3347"/>
                    <a:pt x="2496" y="3371"/>
                    <a:pt x="2688" y="3418"/>
                  </a:cubicBezTo>
                  <a:cubicBezTo>
                    <a:pt x="3492" y="3615"/>
                    <a:pt x="4327" y="3959"/>
                    <a:pt x="5213" y="4189"/>
                  </a:cubicBezTo>
                  <a:cubicBezTo>
                    <a:pt x="5533" y="4248"/>
                    <a:pt x="5862" y="4282"/>
                    <a:pt x="6189" y="4282"/>
                  </a:cubicBezTo>
                  <a:cubicBezTo>
                    <a:pt x="6765" y="4282"/>
                    <a:pt x="7333" y="4177"/>
                    <a:pt x="7835" y="3926"/>
                  </a:cubicBezTo>
                  <a:cubicBezTo>
                    <a:pt x="8606" y="3517"/>
                    <a:pt x="9065" y="2713"/>
                    <a:pt x="9032" y="1845"/>
                  </a:cubicBezTo>
                  <a:cubicBezTo>
                    <a:pt x="8999" y="653"/>
                    <a:pt x="7988" y="0"/>
                    <a:pt x="70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2"/>
            <p:cNvSpPr/>
            <p:nvPr/>
          </p:nvSpPr>
          <p:spPr>
            <a:xfrm>
              <a:off x="1551875" y="5059175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961" y="0"/>
                  </a:moveTo>
                  <a:cubicBezTo>
                    <a:pt x="340" y="0"/>
                    <a:pt x="1" y="265"/>
                    <a:pt x="1" y="265"/>
                  </a:cubicBezTo>
                  <a:cubicBezTo>
                    <a:pt x="232" y="193"/>
                    <a:pt x="445" y="147"/>
                    <a:pt x="655" y="147"/>
                  </a:cubicBezTo>
                  <a:cubicBezTo>
                    <a:pt x="966" y="147"/>
                    <a:pt x="1271" y="247"/>
                    <a:pt x="1623" y="511"/>
                  </a:cubicBezTo>
                  <a:cubicBezTo>
                    <a:pt x="2213" y="954"/>
                    <a:pt x="1853" y="1708"/>
                    <a:pt x="1754" y="2200"/>
                  </a:cubicBezTo>
                  <a:cubicBezTo>
                    <a:pt x="1656" y="2708"/>
                    <a:pt x="2377" y="2921"/>
                    <a:pt x="2738" y="3085"/>
                  </a:cubicBezTo>
                  <a:cubicBezTo>
                    <a:pt x="3099" y="3249"/>
                    <a:pt x="2902" y="3691"/>
                    <a:pt x="2902" y="3691"/>
                  </a:cubicBezTo>
                  <a:cubicBezTo>
                    <a:pt x="4246" y="2872"/>
                    <a:pt x="3394" y="1937"/>
                    <a:pt x="3164" y="1659"/>
                  </a:cubicBezTo>
                  <a:cubicBezTo>
                    <a:pt x="2973" y="1441"/>
                    <a:pt x="3088" y="1200"/>
                    <a:pt x="3274" y="1200"/>
                  </a:cubicBezTo>
                  <a:cubicBezTo>
                    <a:pt x="3311" y="1200"/>
                    <a:pt x="3352" y="1210"/>
                    <a:pt x="3394" y="1233"/>
                  </a:cubicBezTo>
                  <a:cubicBezTo>
                    <a:pt x="3656" y="1364"/>
                    <a:pt x="3279" y="1872"/>
                    <a:pt x="3951" y="2298"/>
                  </a:cubicBezTo>
                  <a:cubicBezTo>
                    <a:pt x="4120" y="2410"/>
                    <a:pt x="4280" y="2451"/>
                    <a:pt x="4423" y="2451"/>
                  </a:cubicBezTo>
                  <a:cubicBezTo>
                    <a:pt x="4847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5" y="2085"/>
                    <a:pt x="5120" y="2085"/>
                    <a:pt x="5114" y="2085"/>
                  </a:cubicBezTo>
                  <a:cubicBezTo>
                    <a:pt x="4761" y="2085"/>
                    <a:pt x="4964" y="1574"/>
                    <a:pt x="4787" y="1413"/>
                  </a:cubicBezTo>
                  <a:cubicBezTo>
                    <a:pt x="4713" y="1350"/>
                    <a:pt x="4620" y="1320"/>
                    <a:pt x="4523" y="1320"/>
                  </a:cubicBezTo>
                  <a:cubicBezTo>
                    <a:pt x="4469" y="1320"/>
                    <a:pt x="4414" y="1330"/>
                    <a:pt x="4361" y="1347"/>
                  </a:cubicBezTo>
                  <a:cubicBezTo>
                    <a:pt x="4312" y="1359"/>
                    <a:pt x="4264" y="1364"/>
                    <a:pt x="4220" y="1364"/>
                  </a:cubicBezTo>
                  <a:cubicBezTo>
                    <a:pt x="4072" y="1364"/>
                    <a:pt x="3970" y="1305"/>
                    <a:pt x="4033" y="1216"/>
                  </a:cubicBezTo>
                  <a:cubicBezTo>
                    <a:pt x="4066" y="1174"/>
                    <a:pt x="4103" y="1158"/>
                    <a:pt x="4151" y="1158"/>
                  </a:cubicBezTo>
                  <a:cubicBezTo>
                    <a:pt x="4290" y="1158"/>
                    <a:pt x="4521" y="1294"/>
                    <a:pt x="5033" y="1331"/>
                  </a:cubicBezTo>
                  <a:cubicBezTo>
                    <a:pt x="5060" y="1333"/>
                    <a:pt x="5088" y="1333"/>
                    <a:pt x="5115" y="1333"/>
                  </a:cubicBezTo>
                  <a:cubicBezTo>
                    <a:pt x="5892" y="1333"/>
                    <a:pt x="6459" y="675"/>
                    <a:pt x="6459" y="675"/>
                  </a:cubicBezTo>
                  <a:lnTo>
                    <a:pt x="6459" y="675"/>
                  </a:lnTo>
                  <a:cubicBezTo>
                    <a:pt x="6005" y="931"/>
                    <a:pt x="5521" y="1029"/>
                    <a:pt x="5034" y="1029"/>
                  </a:cubicBezTo>
                  <a:cubicBezTo>
                    <a:pt x="3868" y="1029"/>
                    <a:pt x="2685" y="468"/>
                    <a:pt x="1853" y="167"/>
                  </a:cubicBezTo>
                  <a:cubicBezTo>
                    <a:pt x="1512" y="44"/>
                    <a:pt x="1213" y="0"/>
                    <a:pt x="9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2"/>
            <p:cNvSpPr/>
            <p:nvPr/>
          </p:nvSpPr>
          <p:spPr>
            <a:xfrm>
              <a:off x="1593675" y="4967250"/>
              <a:ext cx="90175" cy="6332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6" y="2139"/>
                    <a:pt x="2312" y="1500"/>
                    <a:pt x="2263" y="1271"/>
                  </a:cubicBezTo>
                  <a:cubicBezTo>
                    <a:pt x="2181" y="1008"/>
                    <a:pt x="2246" y="746"/>
                    <a:pt x="2426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2"/>
            <p:cNvSpPr/>
            <p:nvPr/>
          </p:nvSpPr>
          <p:spPr>
            <a:xfrm>
              <a:off x="1662925" y="4900250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5"/>
                    <a:pt x="1" y="1344"/>
                    <a:pt x="247" y="2017"/>
                  </a:cubicBezTo>
                  <a:cubicBezTo>
                    <a:pt x="492" y="2689"/>
                    <a:pt x="1673" y="2426"/>
                    <a:pt x="2263" y="2623"/>
                  </a:cubicBezTo>
                  <a:cubicBezTo>
                    <a:pt x="2263" y="2623"/>
                    <a:pt x="1394" y="2164"/>
                    <a:pt x="1459" y="1443"/>
                  </a:cubicBezTo>
                  <a:cubicBezTo>
                    <a:pt x="1525" y="705"/>
                    <a:pt x="1427" y="181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2"/>
            <p:cNvSpPr/>
            <p:nvPr/>
          </p:nvSpPr>
          <p:spPr>
            <a:xfrm>
              <a:off x="1723975" y="4929750"/>
              <a:ext cx="79525" cy="107800"/>
            </a:xfrm>
            <a:custGeom>
              <a:rect b="b" l="l" r="r" t="t"/>
              <a:pathLst>
                <a:path extrusionOk="0" h="4312" w="3181">
                  <a:moveTo>
                    <a:pt x="378" y="1"/>
                  </a:moveTo>
                  <a:lnTo>
                    <a:pt x="378" y="1"/>
                  </a:lnTo>
                  <a:cubicBezTo>
                    <a:pt x="1" y="1345"/>
                    <a:pt x="542" y="1607"/>
                    <a:pt x="1099" y="2476"/>
                  </a:cubicBezTo>
                  <a:cubicBezTo>
                    <a:pt x="1656" y="3361"/>
                    <a:pt x="1050" y="4311"/>
                    <a:pt x="1050" y="4311"/>
                  </a:cubicBezTo>
                  <a:cubicBezTo>
                    <a:pt x="1443" y="4049"/>
                    <a:pt x="1788" y="3361"/>
                    <a:pt x="2492" y="2918"/>
                  </a:cubicBezTo>
                  <a:cubicBezTo>
                    <a:pt x="3181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3" y="1695"/>
                    <a:pt x="2761" y="1748"/>
                    <a:pt x="2587" y="1748"/>
                  </a:cubicBezTo>
                  <a:cubicBezTo>
                    <a:pt x="2544" y="1748"/>
                    <a:pt x="2496" y="1745"/>
                    <a:pt x="2443" y="1738"/>
                  </a:cubicBezTo>
                  <a:cubicBezTo>
                    <a:pt x="2414" y="1731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1"/>
                  </a:cubicBezTo>
                  <a:cubicBezTo>
                    <a:pt x="2098" y="2413"/>
                    <a:pt x="1949" y="2513"/>
                    <a:pt x="1811" y="2513"/>
                  </a:cubicBezTo>
                  <a:cubicBezTo>
                    <a:pt x="1773" y="2513"/>
                    <a:pt x="1737" y="2506"/>
                    <a:pt x="1706" y="2492"/>
                  </a:cubicBezTo>
                  <a:cubicBezTo>
                    <a:pt x="1558" y="2426"/>
                    <a:pt x="1558" y="2066"/>
                    <a:pt x="1771" y="1886"/>
                  </a:cubicBezTo>
                  <a:cubicBezTo>
                    <a:pt x="1984" y="1705"/>
                    <a:pt x="2132" y="1312"/>
                    <a:pt x="1952" y="689"/>
                  </a:cubicBezTo>
                  <a:cubicBezTo>
                    <a:pt x="1815" y="219"/>
                    <a:pt x="1362" y="104"/>
                    <a:pt x="1042" y="104"/>
                  </a:cubicBezTo>
                  <a:cubicBezTo>
                    <a:pt x="938" y="104"/>
                    <a:pt x="848" y="116"/>
                    <a:pt x="788" y="132"/>
                  </a:cubicBezTo>
                  <a:cubicBezTo>
                    <a:pt x="769" y="134"/>
                    <a:pt x="750" y="135"/>
                    <a:pt x="731" y="135"/>
                  </a:cubicBezTo>
                  <a:cubicBezTo>
                    <a:pt x="600" y="135"/>
                    <a:pt x="464" y="86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2"/>
            <p:cNvSpPr/>
            <p:nvPr/>
          </p:nvSpPr>
          <p:spPr>
            <a:xfrm>
              <a:off x="1731350" y="4972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2"/>
            <p:cNvSpPr/>
            <p:nvPr/>
          </p:nvSpPr>
          <p:spPr>
            <a:xfrm>
              <a:off x="1705950" y="4771225"/>
              <a:ext cx="202875" cy="202400"/>
            </a:xfrm>
            <a:custGeom>
              <a:rect b="b" l="l" r="r" t="t"/>
              <a:pathLst>
                <a:path extrusionOk="0" h="8096" w="8115">
                  <a:moveTo>
                    <a:pt x="5771" y="1"/>
                  </a:moveTo>
                  <a:cubicBezTo>
                    <a:pt x="5237" y="1"/>
                    <a:pt x="4722" y="177"/>
                    <a:pt x="4426" y="572"/>
                  </a:cubicBezTo>
                  <a:cubicBezTo>
                    <a:pt x="4115" y="998"/>
                    <a:pt x="4066" y="1555"/>
                    <a:pt x="4312" y="2031"/>
                  </a:cubicBezTo>
                  <a:cubicBezTo>
                    <a:pt x="4519" y="2445"/>
                    <a:pt x="4855" y="2592"/>
                    <a:pt x="5182" y="2592"/>
                  </a:cubicBezTo>
                  <a:cubicBezTo>
                    <a:pt x="5528" y="2592"/>
                    <a:pt x="5864" y="2429"/>
                    <a:pt x="6033" y="2244"/>
                  </a:cubicBezTo>
                  <a:cubicBezTo>
                    <a:pt x="6213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62" y="1490"/>
                    <a:pt x="5344" y="1850"/>
                    <a:pt x="5754" y="1916"/>
                  </a:cubicBezTo>
                  <a:cubicBezTo>
                    <a:pt x="6098" y="1965"/>
                    <a:pt x="5902" y="2391"/>
                    <a:pt x="5475" y="2506"/>
                  </a:cubicBezTo>
                  <a:cubicBezTo>
                    <a:pt x="5391" y="2531"/>
                    <a:pt x="5306" y="2543"/>
                    <a:pt x="5222" y="2543"/>
                  </a:cubicBezTo>
                  <a:cubicBezTo>
                    <a:pt x="4867" y="2543"/>
                    <a:pt x="4536" y="2329"/>
                    <a:pt x="4377" y="1998"/>
                  </a:cubicBezTo>
                  <a:cubicBezTo>
                    <a:pt x="4181" y="1555"/>
                    <a:pt x="4230" y="1031"/>
                    <a:pt x="4508" y="637"/>
                  </a:cubicBezTo>
                  <a:cubicBezTo>
                    <a:pt x="4778" y="300"/>
                    <a:pt x="5237" y="140"/>
                    <a:pt x="5711" y="140"/>
                  </a:cubicBezTo>
                  <a:cubicBezTo>
                    <a:pt x="5813" y="140"/>
                    <a:pt x="5915" y="148"/>
                    <a:pt x="6016" y="162"/>
                  </a:cubicBezTo>
                  <a:cubicBezTo>
                    <a:pt x="7229" y="293"/>
                    <a:pt x="7918" y="1998"/>
                    <a:pt x="7197" y="3145"/>
                  </a:cubicBezTo>
                  <a:cubicBezTo>
                    <a:pt x="6951" y="3506"/>
                    <a:pt x="6623" y="3801"/>
                    <a:pt x="6246" y="3998"/>
                  </a:cubicBezTo>
                  <a:cubicBezTo>
                    <a:pt x="5853" y="4162"/>
                    <a:pt x="5410" y="4240"/>
                    <a:pt x="4894" y="4240"/>
                  </a:cubicBezTo>
                  <a:cubicBezTo>
                    <a:pt x="4482" y="4240"/>
                    <a:pt x="4024" y="4190"/>
                    <a:pt x="3508" y="4096"/>
                  </a:cubicBezTo>
                  <a:cubicBezTo>
                    <a:pt x="3202" y="4035"/>
                    <a:pt x="2902" y="4004"/>
                    <a:pt x="2615" y="4004"/>
                  </a:cubicBezTo>
                  <a:cubicBezTo>
                    <a:pt x="1289" y="4004"/>
                    <a:pt x="240" y="4658"/>
                    <a:pt x="132" y="5965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3" y="8079"/>
                    <a:pt x="1017" y="8063"/>
                  </a:cubicBezTo>
                  <a:cubicBezTo>
                    <a:pt x="443" y="7423"/>
                    <a:pt x="607" y="6227"/>
                    <a:pt x="607" y="6227"/>
                  </a:cubicBezTo>
                  <a:cubicBezTo>
                    <a:pt x="689" y="5702"/>
                    <a:pt x="951" y="5243"/>
                    <a:pt x="1345" y="4899"/>
                  </a:cubicBezTo>
                  <a:cubicBezTo>
                    <a:pt x="1926" y="4458"/>
                    <a:pt x="2666" y="4373"/>
                    <a:pt x="3154" y="4373"/>
                  </a:cubicBezTo>
                  <a:cubicBezTo>
                    <a:pt x="3464" y="4373"/>
                    <a:pt x="3672" y="4407"/>
                    <a:pt x="3672" y="4407"/>
                  </a:cubicBezTo>
                  <a:cubicBezTo>
                    <a:pt x="3918" y="4440"/>
                    <a:pt x="4148" y="4457"/>
                    <a:pt x="4361" y="4457"/>
                  </a:cubicBezTo>
                  <a:cubicBezTo>
                    <a:pt x="4467" y="4463"/>
                    <a:pt x="4576" y="4467"/>
                    <a:pt x="4686" y="4467"/>
                  </a:cubicBezTo>
                  <a:cubicBezTo>
                    <a:pt x="5657" y="4467"/>
                    <a:pt x="6724" y="4184"/>
                    <a:pt x="7328" y="3227"/>
                  </a:cubicBezTo>
                  <a:cubicBezTo>
                    <a:pt x="8114" y="1981"/>
                    <a:pt x="7360" y="178"/>
                    <a:pt x="6033" y="15"/>
                  </a:cubicBezTo>
                  <a:cubicBezTo>
                    <a:pt x="5946" y="5"/>
                    <a:pt x="5858" y="1"/>
                    <a:pt x="57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2"/>
            <p:cNvSpPr/>
            <p:nvPr/>
          </p:nvSpPr>
          <p:spPr>
            <a:xfrm>
              <a:off x="1759650" y="4887250"/>
              <a:ext cx="116800" cy="59725"/>
            </a:xfrm>
            <a:custGeom>
              <a:rect b="b" l="l" r="r" t="t"/>
              <a:pathLst>
                <a:path extrusionOk="0" h="2389" w="4672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3" y="210"/>
                    <a:pt x="164" y="203"/>
                    <a:pt x="240" y="203"/>
                  </a:cubicBezTo>
                  <a:cubicBezTo>
                    <a:pt x="731" y="203"/>
                    <a:pt x="1050" y="513"/>
                    <a:pt x="951" y="996"/>
                  </a:cubicBezTo>
                  <a:cubicBezTo>
                    <a:pt x="820" y="1406"/>
                    <a:pt x="967" y="1864"/>
                    <a:pt x="1328" y="2127"/>
                  </a:cubicBezTo>
                  <a:cubicBezTo>
                    <a:pt x="1639" y="2389"/>
                    <a:pt x="2557" y="2389"/>
                    <a:pt x="2557" y="2389"/>
                  </a:cubicBezTo>
                  <a:cubicBezTo>
                    <a:pt x="2295" y="2241"/>
                    <a:pt x="2541" y="1881"/>
                    <a:pt x="2705" y="1455"/>
                  </a:cubicBezTo>
                  <a:cubicBezTo>
                    <a:pt x="2860" y="1034"/>
                    <a:pt x="2438" y="880"/>
                    <a:pt x="2241" y="880"/>
                  </a:cubicBezTo>
                  <a:cubicBezTo>
                    <a:pt x="2231" y="880"/>
                    <a:pt x="2222" y="880"/>
                    <a:pt x="2213" y="881"/>
                  </a:cubicBezTo>
                  <a:cubicBezTo>
                    <a:pt x="2109" y="890"/>
                    <a:pt x="2033" y="911"/>
                    <a:pt x="1962" y="911"/>
                  </a:cubicBezTo>
                  <a:cubicBezTo>
                    <a:pt x="1909" y="911"/>
                    <a:pt x="1859" y="900"/>
                    <a:pt x="1803" y="865"/>
                  </a:cubicBezTo>
                  <a:cubicBezTo>
                    <a:pt x="1696" y="798"/>
                    <a:pt x="1742" y="580"/>
                    <a:pt x="2018" y="580"/>
                  </a:cubicBezTo>
                  <a:cubicBezTo>
                    <a:pt x="2081" y="580"/>
                    <a:pt x="2157" y="591"/>
                    <a:pt x="2246" y="619"/>
                  </a:cubicBezTo>
                  <a:cubicBezTo>
                    <a:pt x="2721" y="783"/>
                    <a:pt x="2590" y="1242"/>
                    <a:pt x="3311" y="1389"/>
                  </a:cubicBezTo>
                  <a:cubicBezTo>
                    <a:pt x="3368" y="1400"/>
                    <a:pt x="3421" y="1406"/>
                    <a:pt x="3471" y="1406"/>
                  </a:cubicBezTo>
                  <a:cubicBezTo>
                    <a:pt x="4073" y="1406"/>
                    <a:pt x="4219" y="643"/>
                    <a:pt x="4295" y="537"/>
                  </a:cubicBezTo>
                  <a:cubicBezTo>
                    <a:pt x="4409" y="406"/>
                    <a:pt x="4540" y="275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8" y="394"/>
                  </a:cubicBezTo>
                  <a:cubicBezTo>
                    <a:pt x="3160" y="394"/>
                    <a:pt x="2687" y="332"/>
                    <a:pt x="2131" y="160"/>
                  </a:cubicBezTo>
                  <a:cubicBezTo>
                    <a:pt x="1733" y="42"/>
                    <a:pt x="1381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2"/>
            <p:cNvSpPr/>
            <p:nvPr/>
          </p:nvSpPr>
          <p:spPr>
            <a:xfrm>
              <a:off x="1766600" y="4778125"/>
              <a:ext cx="80350" cy="84125"/>
            </a:xfrm>
            <a:custGeom>
              <a:rect b="b" l="l" r="r" t="t"/>
              <a:pathLst>
                <a:path extrusionOk="0" h="3365" w="3214">
                  <a:moveTo>
                    <a:pt x="1951" y="1"/>
                  </a:moveTo>
                  <a:lnTo>
                    <a:pt x="1951" y="1"/>
                  </a:lnTo>
                  <a:cubicBezTo>
                    <a:pt x="1509" y="279"/>
                    <a:pt x="1443" y="722"/>
                    <a:pt x="722" y="1345"/>
                  </a:cubicBezTo>
                  <a:cubicBezTo>
                    <a:pt x="1" y="1968"/>
                    <a:pt x="197" y="2427"/>
                    <a:pt x="361" y="2689"/>
                  </a:cubicBezTo>
                  <a:cubicBezTo>
                    <a:pt x="460" y="2804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32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5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8" y="2618"/>
                    <a:pt x="2777" y="2618"/>
                  </a:cubicBezTo>
                  <a:cubicBezTo>
                    <a:pt x="2327" y="2618"/>
                    <a:pt x="1804" y="2418"/>
                    <a:pt x="1574" y="1656"/>
                  </a:cubicBezTo>
                  <a:cubicBezTo>
                    <a:pt x="1378" y="1083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2"/>
            <p:cNvSpPr/>
            <p:nvPr/>
          </p:nvSpPr>
          <p:spPr>
            <a:xfrm>
              <a:off x="1881750" y="4658700"/>
              <a:ext cx="48375" cy="191575"/>
            </a:xfrm>
            <a:custGeom>
              <a:rect b="b" l="l" r="r" t="t"/>
              <a:pathLst>
                <a:path extrusionOk="0" h="7663" w="1935">
                  <a:moveTo>
                    <a:pt x="1294" y="0"/>
                  </a:moveTo>
                  <a:cubicBezTo>
                    <a:pt x="973" y="0"/>
                    <a:pt x="738" y="369"/>
                    <a:pt x="738" y="369"/>
                  </a:cubicBezTo>
                  <a:cubicBezTo>
                    <a:pt x="1" y="1500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22"/>
                    <a:pt x="1312" y="5351"/>
                    <a:pt x="1181" y="3991"/>
                  </a:cubicBezTo>
                  <a:cubicBezTo>
                    <a:pt x="1050" y="2631"/>
                    <a:pt x="1066" y="1352"/>
                    <a:pt x="1328" y="1090"/>
                  </a:cubicBezTo>
                  <a:cubicBezTo>
                    <a:pt x="1591" y="828"/>
                    <a:pt x="1935" y="287"/>
                    <a:pt x="1509" y="57"/>
                  </a:cubicBezTo>
                  <a:cubicBezTo>
                    <a:pt x="1434" y="17"/>
                    <a:pt x="1362" y="0"/>
                    <a:pt x="12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2"/>
            <p:cNvSpPr/>
            <p:nvPr/>
          </p:nvSpPr>
          <p:spPr>
            <a:xfrm>
              <a:off x="1835850" y="4633500"/>
              <a:ext cx="213525" cy="254475"/>
            </a:xfrm>
            <a:custGeom>
              <a:rect b="b" l="l" r="r" t="t"/>
              <a:pathLst>
                <a:path extrusionOk="0" h="10179" w="8541">
                  <a:moveTo>
                    <a:pt x="6282" y="1"/>
                  </a:moveTo>
                  <a:cubicBezTo>
                    <a:pt x="6086" y="1"/>
                    <a:pt x="5886" y="22"/>
                    <a:pt x="5689" y="65"/>
                  </a:cubicBezTo>
                  <a:cubicBezTo>
                    <a:pt x="4508" y="328"/>
                    <a:pt x="3738" y="1573"/>
                    <a:pt x="3509" y="2835"/>
                  </a:cubicBezTo>
                  <a:cubicBezTo>
                    <a:pt x="3263" y="4147"/>
                    <a:pt x="3509" y="5376"/>
                    <a:pt x="3459" y="6474"/>
                  </a:cubicBezTo>
                  <a:cubicBezTo>
                    <a:pt x="3525" y="7474"/>
                    <a:pt x="3148" y="8441"/>
                    <a:pt x="2459" y="9130"/>
                  </a:cubicBezTo>
                  <a:cubicBezTo>
                    <a:pt x="1787" y="9752"/>
                    <a:pt x="919" y="10113"/>
                    <a:pt x="1" y="10179"/>
                  </a:cubicBezTo>
                  <a:cubicBezTo>
                    <a:pt x="935" y="10146"/>
                    <a:pt x="1820" y="9802"/>
                    <a:pt x="2509" y="9195"/>
                  </a:cubicBezTo>
                  <a:cubicBezTo>
                    <a:pt x="3246" y="8490"/>
                    <a:pt x="3656" y="7507"/>
                    <a:pt x="3607" y="6491"/>
                  </a:cubicBezTo>
                  <a:cubicBezTo>
                    <a:pt x="3672" y="5360"/>
                    <a:pt x="3443" y="4130"/>
                    <a:pt x="3672" y="2868"/>
                  </a:cubicBezTo>
                  <a:cubicBezTo>
                    <a:pt x="3902" y="1622"/>
                    <a:pt x="4607" y="475"/>
                    <a:pt x="5705" y="213"/>
                  </a:cubicBezTo>
                  <a:cubicBezTo>
                    <a:pt x="5836" y="180"/>
                    <a:pt x="5967" y="164"/>
                    <a:pt x="6098" y="147"/>
                  </a:cubicBezTo>
                  <a:cubicBezTo>
                    <a:pt x="6143" y="144"/>
                    <a:pt x="6188" y="142"/>
                    <a:pt x="6232" y="142"/>
                  </a:cubicBezTo>
                  <a:cubicBezTo>
                    <a:pt x="6630" y="142"/>
                    <a:pt x="7020" y="272"/>
                    <a:pt x="7344" y="508"/>
                  </a:cubicBezTo>
                  <a:cubicBezTo>
                    <a:pt x="8049" y="1082"/>
                    <a:pt x="7967" y="2327"/>
                    <a:pt x="7541" y="2704"/>
                  </a:cubicBezTo>
                  <a:cubicBezTo>
                    <a:pt x="7342" y="2882"/>
                    <a:pt x="7118" y="2955"/>
                    <a:pt x="6918" y="2955"/>
                  </a:cubicBezTo>
                  <a:cubicBezTo>
                    <a:pt x="6659" y="2955"/>
                    <a:pt x="6442" y="2831"/>
                    <a:pt x="6377" y="2655"/>
                  </a:cubicBezTo>
                  <a:lnTo>
                    <a:pt x="6377" y="2655"/>
                  </a:lnTo>
                  <a:cubicBezTo>
                    <a:pt x="6377" y="2655"/>
                    <a:pt x="6414" y="2660"/>
                    <a:pt x="6470" y="2660"/>
                  </a:cubicBezTo>
                  <a:cubicBezTo>
                    <a:pt x="6610" y="2660"/>
                    <a:pt x="6864" y="2627"/>
                    <a:pt x="6934" y="2393"/>
                  </a:cubicBezTo>
                  <a:cubicBezTo>
                    <a:pt x="7065" y="2081"/>
                    <a:pt x="6869" y="1737"/>
                    <a:pt x="6541" y="1672"/>
                  </a:cubicBezTo>
                  <a:cubicBezTo>
                    <a:pt x="6494" y="1658"/>
                    <a:pt x="6444" y="1651"/>
                    <a:pt x="6391" y="1651"/>
                  </a:cubicBezTo>
                  <a:cubicBezTo>
                    <a:pt x="6077" y="1651"/>
                    <a:pt x="5710" y="1905"/>
                    <a:pt x="5836" y="2426"/>
                  </a:cubicBezTo>
                  <a:cubicBezTo>
                    <a:pt x="5926" y="2809"/>
                    <a:pt x="6457" y="3106"/>
                    <a:pt x="7004" y="3106"/>
                  </a:cubicBezTo>
                  <a:cubicBezTo>
                    <a:pt x="7253" y="3106"/>
                    <a:pt x="7506" y="3045"/>
                    <a:pt x="7721" y="2901"/>
                  </a:cubicBezTo>
                  <a:cubicBezTo>
                    <a:pt x="8131" y="2671"/>
                    <a:pt x="8541" y="1967"/>
                    <a:pt x="8246" y="1180"/>
                  </a:cubicBezTo>
                  <a:cubicBezTo>
                    <a:pt x="8030" y="452"/>
                    <a:pt x="7193" y="1"/>
                    <a:pt x="62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2"/>
            <p:cNvSpPr/>
            <p:nvPr/>
          </p:nvSpPr>
          <p:spPr>
            <a:xfrm>
              <a:off x="1937475" y="4669200"/>
              <a:ext cx="62325" cy="52700"/>
            </a:xfrm>
            <a:custGeom>
              <a:rect b="b" l="l" r="r" t="t"/>
              <a:pathLst>
                <a:path extrusionOk="0" h="2108" w="2493">
                  <a:moveTo>
                    <a:pt x="709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591" y="96"/>
                    <a:pt x="624" y="276"/>
                    <a:pt x="525" y="375"/>
                  </a:cubicBezTo>
                  <a:cubicBezTo>
                    <a:pt x="378" y="604"/>
                    <a:pt x="1" y="1309"/>
                    <a:pt x="542" y="1866"/>
                  </a:cubicBezTo>
                  <a:cubicBezTo>
                    <a:pt x="726" y="2045"/>
                    <a:pt x="981" y="2107"/>
                    <a:pt x="1247" y="2107"/>
                  </a:cubicBezTo>
                  <a:cubicBezTo>
                    <a:pt x="1787" y="2107"/>
                    <a:pt x="2372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9" y="1788"/>
                    <a:pt x="2405" y="1788"/>
                  </a:cubicBezTo>
                  <a:cubicBezTo>
                    <a:pt x="2187" y="1788"/>
                    <a:pt x="1637" y="1725"/>
                    <a:pt x="1558" y="1096"/>
                  </a:cubicBezTo>
                  <a:cubicBezTo>
                    <a:pt x="1473" y="401"/>
                    <a:pt x="1179" y="1"/>
                    <a:pt x="7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2"/>
            <p:cNvSpPr/>
            <p:nvPr/>
          </p:nvSpPr>
          <p:spPr>
            <a:xfrm>
              <a:off x="1940350" y="4672400"/>
              <a:ext cx="120500" cy="136900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lnTo>
                    <a:pt x="4344" y="1"/>
                  </a:ln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66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296" y="5279"/>
                    <a:pt x="476" y="4918"/>
                    <a:pt x="443" y="4558"/>
                  </a:cubicBezTo>
                  <a:cubicBezTo>
                    <a:pt x="428" y="3915"/>
                    <a:pt x="513" y="3186"/>
                    <a:pt x="697" y="3186"/>
                  </a:cubicBezTo>
                  <a:cubicBezTo>
                    <a:pt x="711" y="3186"/>
                    <a:pt x="724" y="3190"/>
                    <a:pt x="738" y="3197"/>
                  </a:cubicBezTo>
                  <a:cubicBezTo>
                    <a:pt x="968" y="3312"/>
                    <a:pt x="787" y="3558"/>
                    <a:pt x="705" y="3705"/>
                  </a:cubicBezTo>
                  <a:cubicBezTo>
                    <a:pt x="607" y="3853"/>
                    <a:pt x="460" y="4525"/>
                    <a:pt x="1164" y="4935"/>
                  </a:cubicBezTo>
                  <a:cubicBezTo>
                    <a:pt x="1165" y="4935"/>
                    <a:pt x="1165" y="4935"/>
                    <a:pt x="1165" y="4935"/>
                  </a:cubicBezTo>
                  <a:cubicBezTo>
                    <a:pt x="1174" y="4935"/>
                    <a:pt x="957" y="4422"/>
                    <a:pt x="1345" y="4148"/>
                  </a:cubicBezTo>
                  <a:cubicBezTo>
                    <a:pt x="1754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494" y="2175"/>
                  </a:cubicBezTo>
                  <a:cubicBezTo>
                    <a:pt x="2523" y="2175"/>
                    <a:pt x="2550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30" y="2722"/>
                    <a:pt x="2197" y="2984"/>
                    <a:pt x="2345" y="3148"/>
                  </a:cubicBezTo>
                  <a:cubicBezTo>
                    <a:pt x="2558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5" y="3810"/>
                  </a:cubicBezTo>
                  <a:cubicBezTo>
                    <a:pt x="2691" y="3810"/>
                    <a:pt x="3468" y="3732"/>
                    <a:pt x="3951" y="3033"/>
                  </a:cubicBezTo>
                  <a:cubicBezTo>
                    <a:pt x="4590" y="2148"/>
                    <a:pt x="4820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2"/>
            <p:cNvSpPr/>
            <p:nvPr/>
          </p:nvSpPr>
          <p:spPr>
            <a:xfrm>
              <a:off x="2027225" y="4634225"/>
              <a:ext cx="74200" cy="48800"/>
            </a:xfrm>
            <a:custGeom>
              <a:rect b="b" l="l" r="r" t="t"/>
              <a:pathLst>
                <a:path extrusionOk="0" h="1952" w="2968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0" y="135"/>
                    <a:pt x="755" y="413"/>
                    <a:pt x="918" y="790"/>
                  </a:cubicBezTo>
                  <a:cubicBezTo>
                    <a:pt x="1124" y="1305"/>
                    <a:pt x="1492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787" y="1725"/>
                    <a:pt x="2672" y="1561"/>
                    <a:pt x="2672" y="1380"/>
                  </a:cubicBezTo>
                  <a:cubicBezTo>
                    <a:pt x="2672" y="1096"/>
                    <a:pt x="2623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2"/>
            <p:cNvSpPr/>
            <p:nvPr/>
          </p:nvSpPr>
          <p:spPr>
            <a:xfrm>
              <a:off x="2093600" y="4633575"/>
              <a:ext cx="36500" cy="28500"/>
            </a:xfrm>
            <a:custGeom>
              <a:rect b="b" l="l" r="r" t="t"/>
              <a:pathLst>
                <a:path extrusionOk="0" h="1140" w="1460">
                  <a:moveTo>
                    <a:pt x="976" y="0"/>
                  </a:moveTo>
                  <a:cubicBezTo>
                    <a:pt x="796" y="0"/>
                    <a:pt x="637" y="142"/>
                    <a:pt x="624" y="325"/>
                  </a:cubicBezTo>
                  <a:cubicBezTo>
                    <a:pt x="624" y="488"/>
                    <a:pt x="756" y="593"/>
                    <a:pt x="898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1" y="268"/>
                    <a:pt x="988" y="268"/>
                  </a:cubicBezTo>
                  <a:cubicBezTo>
                    <a:pt x="918" y="268"/>
                    <a:pt x="878" y="333"/>
                    <a:pt x="902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8" y="391"/>
                    <a:pt x="739" y="292"/>
                  </a:cubicBezTo>
                  <a:cubicBezTo>
                    <a:pt x="750" y="160"/>
                    <a:pt x="867" y="73"/>
                    <a:pt x="986" y="73"/>
                  </a:cubicBezTo>
                  <a:cubicBezTo>
                    <a:pt x="1031" y="73"/>
                    <a:pt x="1075" y="85"/>
                    <a:pt x="1116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8" y="899"/>
                    <a:pt x="693" y="900"/>
                    <a:pt x="679" y="900"/>
                  </a:cubicBezTo>
                  <a:cubicBezTo>
                    <a:pt x="319" y="900"/>
                    <a:pt x="1" y="521"/>
                    <a:pt x="1" y="521"/>
                  </a:cubicBezTo>
                  <a:lnTo>
                    <a:pt x="1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45" y="1096"/>
                    <a:pt x="485" y="1140"/>
                    <a:pt x="627" y="1140"/>
                  </a:cubicBezTo>
                  <a:cubicBezTo>
                    <a:pt x="709" y="1140"/>
                    <a:pt x="792" y="1125"/>
                    <a:pt x="870" y="1095"/>
                  </a:cubicBezTo>
                  <a:cubicBezTo>
                    <a:pt x="1083" y="1029"/>
                    <a:pt x="1263" y="865"/>
                    <a:pt x="1345" y="669"/>
                  </a:cubicBezTo>
                  <a:cubicBezTo>
                    <a:pt x="1460" y="423"/>
                    <a:pt x="1345" y="144"/>
                    <a:pt x="1116" y="29"/>
                  </a:cubicBezTo>
                  <a:cubicBezTo>
                    <a:pt x="1069" y="10"/>
                    <a:pt x="1022" y="0"/>
                    <a:pt x="9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2"/>
            <p:cNvSpPr/>
            <p:nvPr/>
          </p:nvSpPr>
          <p:spPr>
            <a:xfrm>
              <a:off x="1526050" y="4814975"/>
              <a:ext cx="99625" cy="218525"/>
            </a:xfrm>
            <a:custGeom>
              <a:rect b="b" l="l" r="r" t="t"/>
              <a:pathLst>
                <a:path extrusionOk="0" h="8741" w="3985">
                  <a:moveTo>
                    <a:pt x="2067" y="1"/>
                  </a:moveTo>
                  <a:cubicBezTo>
                    <a:pt x="1538" y="1"/>
                    <a:pt x="1034" y="248"/>
                    <a:pt x="706" y="690"/>
                  </a:cubicBezTo>
                  <a:cubicBezTo>
                    <a:pt x="362" y="1182"/>
                    <a:pt x="312" y="1821"/>
                    <a:pt x="575" y="2362"/>
                  </a:cubicBezTo>
                  <a:cubicBezTo>
                    <a:pt x="809" y="2784"/>
                    <a:pt x="1243" y="3021"/>
                    <a:pt x="1693" y="3021"/>
                  </a:cubicBezTo>
                  <a:cubicBezTo>
                    <a:pt x="1874" y="3021"/>
                    <a:pt x="2057" y="2983"/>
                    <a:pt x="2230" y="2903"/>
                  </a:cubicBezTo>
                  <a:cubicBezTo>
                    <a:pt x="2935" y="2723"/>
                    <a:pt x="3083" y="1789"/>
                    <a:pt x="2460" y="1412"/>
                  </a:cubicBezTo>
                  <a:cubicBezTo>
                    <a:pt x="2381" y="1371"/>
                    <a:pt x="2300" y="1352"/>
                    <a:pt x="2221" y="1352"/>
                  </a:cubicBezTo>
                  <a:cubicBezTo>
                    <a:pt x="1890" y="1352"/>
                    <a:pt x="1603" y="1680"/>
                    <a:pt x="1722" y="2051"/>
                  </a:cubicBezTo>
                  <a:cubicBezTo>
                    <a:pt x="1859" y="2324"/>
                    <a:pt x="2166" y="2347"/>
                    <a:pt x="2303" y="2347"/>
                  </a:cubicBezTo>
                  <a:cubicBezTo>
                    <a:pt x="2330" y="2347"/>
                    <a:pt x="2350" y="2346"/>
                    <a:pt x="2361" y="2346"/>
                  </a:cubicBezTo>
                  <a:cubicBezTo>
                    <a:pt x="2427" y="2346"/>
                    <a:pt x="2427" y="2379"/>
                    <a:pt x="2427" y="2379"/>
                  </a:cubicBezTo>
                  <a:cubicBezTo>
                    <a:pt x="2471" y="2570"/>
                    <a:pt x="2225" y="2866"/>
                    <a:pt x="1760" y="2866"/>
                  </a:cubicBezTo>
                  <a:cubicBezTo>
                    <a:pt x="1706" y="2866"/>
                    <a:pt x="1650" y="2863"/>
                    <a:pt x="1591" y="2854"/>
                  </a:cubicBezTo>
                  <a:cubicBezTo>
                    <a:pt x="1394" y="2805"/>
                    <a:pt x="1214" y="2723"/>
                    <a:pt x="1083" y="2575"/>
                  </a:cubicBezTo>
                  <a:cubicBezTo>
                    <a:pt x="394" y="1920"/>
                    <a:pt x="739" y="543"/>
                    <a:pt x="1738" y="281"/>
                  </a:cubicBezTo>
                  <a:cubicBezTo>
                    <a:pt x="1886" y="240"/>
                    <a:pt x="2038" y="219"/>
                    <a:pt x="2189" y="219"/>
                  </a:cubicBezTo>
                  <a:cubicBezTo>
                    <a:pt x="2341" y="219"/>
                    <a:pt x="2492" y="240"/>
                    <a:pt x="2640" y="281"/>
                  </a:cubicBezTo>
                  <a:cubicBezTo>
                    <a:pt x="3279" y="445"/>
                    <a:pt x="3722" y="1018"/>
                    <a:pt x="3755" y="1690"/>
                  </a:cubicBezTo>
                  <a:cubicBezTo>
                    <a:pt x="3804" y="2428"/>
                    <a:pt x="3427" y="3166"/>
                    <a:pt x="2853" y="3690"/>
                  </a:cubicBezTo>
                  <a:cubicBezTo>
                    <a:pt x="2296" y="4231"/>
                    <a:pt x="1542" y="4542"/>
                    <a:pt x="968" y="5067"/>
                  </a:cubicBezTo>
                  <a:cubicBezTo>
                    <a:pt x="411" y="5575"/>
                    <a:pt x="67" y="6280"/>
                    <a:pt x="17" y="7050"/>
                  </a:cubicBezTo>
                  <a:cubicBezTo>
                    <a:pt x="1" y="7771"/>
                    <a:pt x="378" y="8493"/>
                    <a:pt x="1034" y="8673"/>
                  </a:cubicBezTo>
                  <a:cubicBezTo>
                    <a:pt x="1164" y="8719"/>
                    <a:pt x="1299" y="8740"/>
                    <a:pt x="1433" y="8740"/>
                  </a:cubicBezTo>
                  <a:cubicBezTo>
                    <a:pt x="1919" y="8740"/>
                    <a:pt x="2380" y="8455"/>
                    <a:pt x="2509" y="8017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35" y="6722"/>
                    <a:pt x="1804" y="6690"/>
                    <a:pt x="1689" y="6690"/>
                  </a:cubicBezTo>
                  <a:cubicBezTo>
                    <a:pt x="1653" y="6685"/>
                    <a:pt x="1617" y="6683"/>
                    <a:pt x="1582" y="6683"/>
                  </a:cubicBezTo>
                  <a:cubicBezTo>
                    <a:pt x="1246" y="6683"/>
                    <a:pt x="941" y="6890"/>
                    <a:pt x="837" y="7231"/>
                  </a:cubicBezTo>
                  <a:cubicBezTo>
                    <a:pt x="706" y="7714"/>
                    <a:pt x="993" y="7990"/>
                    <a:pt x="1305" y="7990"/>
                  </a:cubicBezTo>
                  <a:cubicBezTo>
                    <a:pt x="1385" y="7990"/>
                    <a:pt x="1465" y="7972"/>
                    <a:pt x="1542" y="7935"/>
                  </a:cubicBezTo>
                  <a:cubicBezTo>
                    <a:pt x="1853" y="7771"/>
                    <a:pt x="1919" y="7345"/>
                    <a:pt x="1673" y="7116"/>
                  </a:cubicBezTo>
                  <a:cubicBezTo>
                    <a:pt x="1589" y="7041"/>
                    <a:pt x="1488" y="7003"/>
                    <a:pt x="1387" y="7003"/>
                  </a:cubicBezTo>
                  <a:cubicBezTo>
                    <a:pt x="1311" y="7003"/>
                    <a:pt x="1235" y="7024"/>
                    <a:pt x="1165" y="7067"/>
                  </a:cubicBezTo>
                  <a:cubicBezTo>
                    <a:pt x="1148" y="7073"/>
                    <a:pt x="1137" y="7076"/>
                    <a:pt x="1128" y="7076"/>
                  </a:cubicBezTo>
                  <a:cubicBezTo>
                    <a:pt x="1095" y="7076"/>
                    <a:pt x="1116" y="7034"/>
                    <a:pt x="1116" y="7034"/>
                  </a:cubicBezTo>
                  <a:cubicBezTo>
                    <a:pt x="1214" y="6813"/>
                    <a:pt x="1506" y="6785"/>
                    <a:pt x="1646" y="6785"/>
                  </a:cubicBezTo>
                  <a:cubicBezTo>
                    <a:pt x="1692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2001" y="6837"/>
                  </a:cubicBezTo>
                  <a:cubicBezTo>
                    <a:pt x="2443" y="7034"/>
                    <a:pt x="2640" y="7558"/>
                    <a:pt x="2443" y="8001"/>
                  </a:cubicBezTo>
                  <a:cubicBezTo>
                    <a:pt x="2270" y="8398"/>
                    <a:pt x="1881" y="8635"/>
                    <a:pt x="1467" y="8635"/>
                  </a:cubicBezTo>
                  <a:cubicBezTo>
                    <a:pt x="1334" y="8635"/>
                    <a:pt x="1198" y="8610"/>
                    <a:pt x="1066" y="8558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73"/>
                    <a:pt x="1083" y="5214"/>
                  </a:cubicBezTo>
                  <a:cubicBezTo>
                    <a:pt x="1640" y="4706"/>
                    <a:pt x="2394" y="4428"/>
                    <a:pt x="2984" y="3838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04"/>
                    <a:pt x="3296" y="248"/>
                    <a:pt x="2542" y="68"/>
                  </a:cubicBezTo>
                  <a:cubicBezTo>
                    <a:pt x="2384" y="23"/>
                    <a:pt x="2225" y="1"/>
                    <a:pt x="20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2"/>
            <p:cNvSpPr/>
            <p:nvPr/>
          </p:nvSpPr>
          <p:spPr>
            <a:xfrm>
              <a:off x="1527700" y="4897800"/>
              <a:ext cx="43050" cy="60250"/>
            </a:xfrm>
            <a:custGeom>
              <a:rect b="b" l="l" r="r" t="t"/>
              <a:pathLst>
                <a:path extrusionOk="0" h="2410" w="1722">
                  <a:moveTo>
                    <a:pt x="1509" y="0"/>
                  </a:moveTo>
                  <a:cubicBezTo>
                    <a:pt x="1508" y="0"/>
                    <a:pt x="1377" y="66"/>
                    <a:pt x="1361" y="164"/>
                  </a:cubicBezTo>
                  <a:cubicBezTo>
                    <a:pt x="1331" y="240"/>
                    <a:pt x="1244" y="330"/>
                    <a:pt x="1076" y="330"/>
                  </a:cubicBezTo>
                  <a:cubicBezTo>
                    <a:pt x="1062" y="330"/>
                    <a:pt x="1048" y="329"/>
                    <a:pt x="1033" y="328"/>
                  </a:cubicBezTo>
                  <a:cubicBezTo>
                    <a:pt x="836" y="328"/>
                    <a:pt x="1" y="393"/>
                    <a:pt x="50" y="2410"/>
                  </a:cubicBezTo>
                  <a:cubicBezTo>
                    <a:pt x="50" y="2410"/>
                    <a:pt x="132" y="1672"/>
                    <a:pt x="771" y="1393"/>
                  </a:cubicBezTo>
                  <a:cubicBezTo>
                    <a:pt x="1394" y="1115"/>
                    <a:pt x="1722" y="852"/>
                    <a:pt x="1607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2"/>
            <p:cNvSpPr/>
            <p:nvPr/>
          </p:nvSpPr>
          <p:spPr>
            <a:xfrm>
              <a:off x="1544900" y="4719950"/>
              <a:ext cx="160250" cy="250800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lnTo>
                    <a:pt x="5263" y="0"/>
                  </a:lnTo>
                  <a:cubicBezTo>
                    <a:pt x="2902" y="656"/>
                    <a:pt x="4181" y="2180"/>
                    <a:pt x="4279" y="4409"/>
                  </a:cubicBezTo>
                  <a:cubicBezTo>
                    <a:pt x="4361" y="6262"/>
                    <a:pt x="3279" y="7966"/>
                    <a:pt x="1575" y="8688"/>
                  </a:cubicBezTo>
                  <a:cubicBezTo>
                    <a:pt x="230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87" y="9229"/>
                    <a:pt x="2574" y="8917"/>
                  </a:cubicBezTo>
                  <a:cubicBezTo>
                    <a:pt x="2493" y="8782"/>
                    <a:pt x="2334" y="8691"/>
                    <a:pt x="2170" y="8691"/>
                  </a:cubicBezTo>
                  <a:cubicBezTo>
                    <a:pt x="2136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607" y="6737"/>
                    <a:pt x="4541" y="7098"/>
                    <a:pt x="5476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8" y="5424"/>
                    <a:pt x="5343" y="5422"/>
                    <a:pt x="5317" y="5422"/>
                  </a:cubicBezTo>
                  <a:cubicBezTo>
                    <a:pt x="4967" y="5422"/>
                    <a:pt x="4630" y="5629"/>
                    <a:pt x="4492" y="5950"/>
                  </a:cubicBezTo>
                  <a:cubicBezTo>
                    <a:pt x="4427" y="6065"/>
                    <a:pt x="4328" y="6163"/>
                    <a:pt x="4214" y="6245"/>
                  </a:cubicBezTo>
                  <a:cubicBezTo>
                    <a:pt x="4558" y="5917"/>
                    <a:pt x="4623" y="5131"/>
                    <a:pt x="4722" y="4491"/>
                  </a:cubicBezTo>
                  <a:cubicBezTo>
                    <a:pt x="4820" y="3852"/>
                    <a:pt x="5115" y="4065"/>
                    <a:pt x="5672" y="3672"/>
                  </a:cubicBezTo>
                  <a:cubicBezTo>
                    <a:pt x="6246" y="3295"/>
                    <a:pt x="5951" y="2787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4"/>
                    <a:pt x="4772" y="3293"/>
                    <a:pt x="4629" y="3293"/>
                  </a:cubicBezTo>
                  <a:cubicBezTo>
                    <a:pt x="4597" y="3293"/>
                    <a:pt x="4562" y="3284"/>
                    <a:pt x="4525" y="3262"/>
                  </a:cubicBezTo>
                  <a:cubicBezTo>
                    <a:pt x="4345" y="3164"/>
                    <a:pt x="4410" y="2869"/>
                    <a:pt x="4410" y="2869"/>
                  </a:cubicBezTo>
                  <a:cubicBezTo>
                    <a:pt x="4623" y="2295"/>
                    <a:pt x="5197" y="2508"/>
                    <a:pt x="5640" y="1820"/>
                  </a:cubicBezTo>
                  <a:cubicBezTo>
                    <a:pt x="6033" y="1213"/>
                    <a:pt x="5492" y="574"/>
                    <a:pt x="5279" y="410"/>
                  </a:cubicBezTo>
                  <a:cubicBezTo>
                    <a:pt x="5164" y="295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2"/>
            <p:cNvSpPr/>
            <p:nvPr/>
          </p:nvSpPr>
          <p:spPr>
            <a:xfrm>
              <a:off x="1585075" y="4656200"/>
              <a:ext cx="73375" cy="268650"/>
            </a:xfrm>
            <a:custGeom>
              <a:rect b="b" l="l" r="r" t="t"/>
              <a:pathLst>
                <a:path extrusionOk="0" h="10746" w="2935">
                  <a:moveTo>
                    <a:pt x="1630" y="1"/>
                  </a:moveTo>
                  <a:cubicBezTo>
                    <a:pt x="1296" y="1"/>
                    <a:pt x="953" y="125"/>
                    <a:pt x="689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689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3" y="7500"/>
                    <a:pt x="1508" y="5468"/>
                    <a:pt x="689" y="3435"/>
                  </a:cubicBezTo>
                  <a:cubicBezTo>
                    <a:pt x="312" y="2436"/>
                    <a:pt x="197" y="1239"/>
                    <a:pt x="803" y="501"/>
                  </a:cubicBezTo>
                  <a:cubicBezTo>
                    <a:pt x="1037" y="231"/>
                    <a:pt x="1350" y="115"/>
                    <a:pt x="1658" y="115"/>
                  </a:cubicBezTo>
                  <a:cubicBezTo>
                    <a:pt x="2173" y="115"/>
                    <a:pt x="2672" y="439"/>
                    <a:pt x="2754" y="911"/>
                  </a:cubicBezTo>
                  <a:cubicBezTo>
                    <a:pt x="2862" y="1436"/>
                    <a:pt x="2462" y="1917"/>
                    <a:pt x="1936" y="1917"/>
                  </a:cubicBezTo>
                  <a:cubicBezTo>
                    <a:pt x="1903" y="1917"/>
                    <a:pt x="1870" y="1915"/>
                    <a:pt x="1836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39" y="1813"/>
                    <a:pt x="1590" y="1747"/>
                  </a:cubicBezTo>
                  <a:cubicBezTo>
                    <a:pt x="1590" y="1747"/>
                    <a:pt x="1557" y="1698"/>
                    <a:pt x="1590" y="1649"/>
                  </a:cubicBezTo>
                  <a:cubicBezTo>
                    <a:pt x="1623" y="1616"/>
                    <a:pt x="1984" y="1632"/>
                    <a:pt x="2000" y="1321"/>
                  </a:cubicBezTo>
                  <a:cubicBezTo>
                    <a:pt x="2011" y="1069"/>
                    <a:pt x="1806" y="905"/>
                    <a:pt x="1598" y="905"/>
                  </a:cubicBezTo>
                  <a:cubicBezTo>
                    <a:pt x="1480" y="905"/>
                    <a:pt x="1361" y="957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5"/>
                  </a:cubicBezTo>
                  <a:cubicBezTo>
                    <a:pt x="2763" y="375"/>
                    <a:pt x="2210" y="1"/>
                    <a:pt x="16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2"/>
            <p:cNvSpPr/>
            <p:nvPr/>
          </p:nvSpPr>
          <p:spPr>
            <a:xfrm>
              <a:off x="1526050" y="4646175"/>
              <a:ext cx="69700" cy="203700"/>
            </a:xfrm>
            <a:custGeom>
              <a:rect b="b" l="l" r="r" t="t"/>
              <a:pathLst>
                <a:path extrusionOk="0" h="8148" w="2788">
                  <a:moveTo>
                    <a:pt x="706" y="1"/>
                  </a:moveTo>
                  <a:cubicBezTo>
                    <a:pt x="706" y="1"/>
                    <a:pt x="67" y="181"/>
                    <a:pt x="214" y="1066"/>
                  </a:cubicBezTo>
                  <a:cubicBezTo>
                    <a:pt x="362" y="1968"/>
                    <a:pt x="1066" y="2443"/>
                    <a:pt x="1476" y="2902"/>
                  </a:cubicBezTo>
                  <a:cubicBezTo>
                    <a:pt x="1804" y="3263"/>
                    <a:pt x="2476" y="4131"/>
                    <a:pt x="2132" y="4967"/>
                  </a:cubicBezTo>
                  <a:cubicBezTo>
                    <a:pt x="2050" y="5197"/>
                    <a:pt x="1919" y="5394"/>
                    <a:pt x="1738" y="5557"/>
                  </a:cubicBezTo>
                  <a:cubicBezTo>
                    <a:pt x="1148" y="6066"/>
                    <a:pt x="755" y="6328"/>
                    <a:pt x="460" y="6754"/>
                  </a:cubicBezTo>
                  <a:cubicBezTo>
                    <a:pt x="165" y="7164"/>
                    <a:pt x="1" y="7639"/>
                    <a:pt x="17" y="8147"/>
                  </a:cubicBezTo>
                  <a:cubicBezTo>
                    <a:pt x="17" y="8000"/>
                    <a:pt x="67" y="6934"/>
                    <a:pt x="1214" y="6131"/>
                  </a:cubicBezTo>
                  <a:cubicBezTo>
                    <a:pt x="2509" y="5230"/>
                    <a:pt x="2787" y="4295"/>
                    <a:pt x="2345" y="2902"/>
                  </a:cubicBezTo>
                  <a:cubicBezTo>
                    <a:pt x="1820" y="1279"/>
                    <a:pt x="362" y="1099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2"/>
            <p:cNvSpPr/>
            <p:nvPr/>
          </p:nvSpPr>
          <p:spPr>
            <a:xfrm>
              <a:off x="1610075" y="4410175"/>
              <a:ext cx="60800" cy="136450"/>
            </a:xfrm>
            <a:custGeom>
              <a:rect b="b" l="l" r="r" t="t"/>
              <a:pathLst>
                <a:path extrusionOk="0" h="5458" w="2432">
                  <a:moveTo>
                    <a:pt x="1437" y="0"/>
                  </a:moveTo>
                  <a:cubicBezTo>
                    <a:pt x="1403" y="0"/>
                    <a:pt x="1372" y="6"/>
                    <a:pt x="1344" y="16"/>
                  </a:cubicBezTo>
                  <a:cubicBezTo>
                    <a:pt x="1016" y="114"/>
                    <a:pt x="951" y="376"/>
                    <a:pt x="1115" y="737"/>
                  </a:cubicBezTo>
                  <a:cubicBezTo>
                    <a:pt x="1279" y="1098"/>
                    <a:pt x="1770" y="1147"/>
                    <a:pt x="1639" y="2802"/>
                  </a:cubicBezTo>
                  <a:cubicBezTo>
                    <a:pt x="1508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789" y="0"/>
                    <a:pt x="14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2"/>
            <p:cNvSpPr/>
            <p:nvPr/>
          </p:nvSpPr>
          <p:spPr>
            <a:xfrm>
              <a:off x="1565800" y="4372575"/>
              <a:ext cx="131975" cy="177750"/>
            </a:xfrm>
            <a:custGeom>
              <a:rect b="b" l="l" r="r" t="t"/>
              <a:pathLst>
                <a:path extrusionOk="0" h="7110" w="5279">
                  <a:moveTo>
                    <a:pt x="1689" y="0"/>
                  </a:moveTo>
                  <a:cubicBezTo>
                    <a:pt x="1298" y="0"/>
                    <a:pt x="859" y="91"/>
                    <a:pt x="476" y="389"/>
                  </a:cubicBezTo>
                  <a:cubicBezTo>
                    <a:pt x="165" y="651"/>
                    <a:pt x="1" y="1061"/>
                    <a:pt x="50" y="1487"/>
                  </a:cubicBezTo>
                  <a:cubicBezTo>
                    <a:pt x="107" y="1999"/>
                    <a:pt x="633" y="2437"/>
                    <a:pt x="1231" y="2437"/>
                  </a:cubicBezTo>
                  <a:cubicBezTo>
                    <a:pt x="1322" y="2437"/>
                    <a:pt x="1416" y="2427"/>
                    <a:pt x="1509" y="2405"/>
                  </a:cubicBezTo>
                  <a:cubicBezTo>
                    <a:pt x="1624" y="2372"/>
                    <a:pt x="1722" y="2339"/>
                    <a:pt x="1820" y="2290"/>
                  </a:cubicBezTo>
                  <a:lnTo>
                    <a:pt x="1837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47" y="1454"/>
                  </a:cubicBezTo>
                  <a:cubicBezTo>
                    <a:pt x="2197" y="1117"/>
                    <a:pt x="1909" y="894"/>
                    <a:pt x="1600" y="894"/>
                  </a:cubicBezTo>
                  <a:cubicBezTo>
                    <a:pt x="1504" y="894"/>
                    <a:pt x="1406" y="916"/>
                    <a:pt x="1312" y="963"/>
                  </a:cubicBezTo>
                  <a:cubicBezTo>
                    <a:pt x="952" y="1159"/>
                    <a:pt x="1050" y="1717"/>
                    <a:pt x="1460" y="1766"/>
                  </a:cubicBezTo>
                  <a:cubicBezTo>
                    <a:pt x="1492" y="1773"/>
                    <a:pt x="1524" y="1777"/>
                    <a:pt x="1555" y="1777"/>
                  </a:cubicBezTo>
                  <a:cubicBezTo>
                    <a:pt x="1789" y="1777"/>
                    <a:pt x="1964" y="1571"/>
                    <a:pt x="1935" y="1340"/>
                  </a:cubicBezTo>
                  <a:cubicBezTo>
                    <a:pt x="1922" y="1301"/>
                    <a:pt x="1945" y="1267"/>
                    <a:pt x="1980" y="1267"/>
                  </a:cubicBezTo>
                  <a:cubicBezTo>
                    <a:pt x="2033" y="1267"/>
                    <a:pt x="2112" y="1345"/>
                    <a:pt x="2132" y="1602"/>
                  </a:cubicBezTo>
                  <a:cubicBezTo>
                    <a:pt x="2148" y="1717"/>
                    <a:pt x="2132" y="1848"/>
                    <a:pt x="2066" y="1962"/>
                  </a:cubicBezTo>
                  <a:cubicBezTo>
                    <a:pt x="1934" y="2183"/>
                    <a:pt x="1682" y="2312"/>
                    <a:pt x="1418" y="2312"/>
                  </a:cubicBezTo>
                  <a:cubicBezTo>
                    <a:pt x="1389" y="2312"/>
                    <a:pt x="1359" y="2310"/>
                    <a:pt x="1329" y="2307"/>
                  </a:cubicBezTo>
                  <a:cubicBezTo>
                    <a:pt x="1318" y="2307"/>
                    <a:pt x="1308" y="2307"/>
                    <a:pt x="1297" y="2307"/>
                  </a:cubicBezTo>
                  <a:cubicBezTo>
                    <a:pt x="609" y="2307"/>
                    <a:pt x="125" y="1248"/>
                    <a:pt x="771" y="618"/>
                  </a:cubicBezTo>
                  <a:cubicBezTo>
                    <a:pt x="1052" y="323"/>
                    <a:pt x="1446" y="194"/>
                    <a:pt x="1865" y="194"/>
                  </a:cubicBezTo>
                  <a:cubicBezTo>
                    <a:pt x="2375" y="194"/>
                    <a:pt x="2922" y="385"/>
                    <a:pt x="3345" y="700"/>
                  </a:cubicBezTo>
                  <a:cubicBezTo>
                    <a:pt x="5082" y="1962"/>
                    <a:pt x="4820" y="4257"/>
                    <a:pt x="4328" y="5405"/>
                  </a:cubicBezTo>
                  <a:cubicBezTo>
                    <a:pt x="4050" y="6093"/>
                    <a:pt x="3607" y="6683"/>
                    <a:pt x="3017" y="7109"/>
                  </a:cubicBezTo>
                  <a:cubicBezTo>
                    <a:pt x="3623" y="6699"/>
                    <a:pt x="4115" y="6126"/>
                    <a:pt x="4410" y="5437"/>
                  </a:cubicBezTo>
                  <a:cubicBezTo>
                    <a:pt x="4951" y="4290"/>
                    <a:pt x="5279" y="1913"/>
                    <a:pt x="3459" y="553"/>
                  </a:cubicBezTo>
                  <a:cubicBezTo>
                    <a:pt x="3099" y="307"/>
                    <a:pt x="2689" y="127"/>
                    <a:pt x="2263" y="61"/>
                  </a:cubicBezTo>
                  <a:cubicBezTo>
                    <a:pt x="2096" y="27"/>
                    <a:pt x="1899" y="0"/>
                    <a:pt x="1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2"/>
            <p:cNvSpPr/>
            <p:nvPr/>
          </p:nvSpPr>
          <p:spPr>
            <a:xfrm>
              <a:off x="1595725" y="4234775"/>
              <a:ext cx="130325" cy="204900"/>
            </a:xfrm>
            <a:custGeom>
              <a:rect b="b" l="l" r="r" t="t"/>
              <a:pathLst>
                <a:path extrusionOk="0" h="8196" w="5213">
                  <a:moveTo>
                    <a:pt x="1099" y="0"/>
                  </a:move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607" y="5589"/>
                    <a:pt x="4459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79" y="5803"/>
                    <a:pt x="3279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41" y="2787"/>
                  </a:cubicBezTo>
                  <a:cubicBezTo>
                    <a:pt x="2558" y="2639"/>
                    <a:pt x="2590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30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0" y="836"/>
                  </a:cubicBezTo>
                  <a:cubicBezTo>
                    <a:pt x="1017" y="623"/>
                    <a:pt x="1099" y="0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2"/>
            <p:cNvSpPr/>
            <p:nvPr/>
          </p:nvSpPr>
          <p:spPr>
            <a:xfrm>
              <a:off x="1535475" y="4209350"/>
              <a:ext cx="75850" cy="113125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1" y="2345"/>
                    <a:pt x="2689" y="2066"/>
                    <a:pt x="2443" y="1820"/>
                  </a:cubicBezTo>
                  <a:cubicBezTo>
                    <a:pt x="2312" y="1656"/>
                    <a:pt x="2296" y="1427"/>
                    <a:pt x="2427" y="1263"/>
                  </a:cubicBezTo>
                  <a:cubicBezTo>
                    <a:pt x="2427" y="1263"/>
                    <a:pt x="2382" y="1253"/>
                    <a:pt x="2319" y="1253"/>
                  </a:cubicBezTo>
                  <a:cubicBezTo>
                    <a:pt x="2154" y="1253"/>
                    <a:pt x="1864" y="1322"/>
                    <a:pt x="1935" y="1820"/>
                  </a:cubicBezTo>
                  <a:cubicBezTo>
                    <a:pt x="2033" y="2509"/>
                    <a:pt x="2083" y="2623"/>
                    <a:pt x="1870" y="2640"/>
                  </a:cubicBezTo>
                  <a:cubicBezTo>
                    <a:pt x="1860" y="2641"/>
                    <a:pt x="1850" y="2642"/>
                    <a:pt x="1842" y="2642"/>
                  </a:cubicBezTo>
                  <a:cubicBezTo>
                    <a:pt x="1646" y="2642"/>
                    <a:pt x="1708" y="2303"/>
                    <a:pt x="1755" y="2115"/>
                  </a:cubicBezTo>
                  <a:cubicBezTo>
                    <a:pt x="1820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2"/>
            <p:cNvSpPr/>
            <p:nvPr/>
          </p:nvSpPr>
          <p:spPr>
            <a:xfrm>
              <a:off x="1671950" y="4424075"/>
              <a:ext cx="89750" cy="106575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cubicBezTo>
                    <a:pt x="787" y="509"/>
                    <a:pt x="1049" y="1197"/>
                    <a:pt x="951" y="2476"/>
                  </a:cubicBezTo>
                  <a:cubicBezTo>
                    <a:pt x="853" y="3771"/>
                    <a:pt x="0" y="4262"/>
                    <a:pt x="0" y="4262"/>
                  </a:cubicBezTo>
                  <a:cubicBezTo>
                    <a:pt x="3590" y="2443"/>
                    <a:pt x="2295" y="788"/>
                    <a:pt x="1934" y="525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2"/>
            <p:cNvSpPr/>
            <p:nvPr/>
          </p:nvSpPr>
          <p:spPr>
            <a:xfrm>
              <a:off x="1674000" y="4489900"/>
              <a:ext cx="196725" cy="145025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6" y="957"/>
                  </a:cubicBezTo>
                  <a:cubicBezTo>
                    <a:pt x="1459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55" y="3367"/>
                  </a:cubicBezTo>
                  <a:cubicBezTo>
                    <a:pt x="4295" y="4121"/>
                    <a:pt x="4475" y="5334"/>
                    <a:pt x="5999" y="5711"/>
                  </a:cubicBezTo>
                  <a:cubicBezTo>
                    <a:pt x="6253" y="5774"/>
                    <a:pt x="6473" y="5801"/>
                    <a:pt x="6666" y="5801"/>
                  </a:cubicBezTo>
                  <a:cubicBezTo>
                    <a:pt x="7618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5" y="5212"/>
                    <a:pt x="7707" y="5241"/>
                    <a:pt x="7637" y="5241"/>
                  </a:cubicBezTo>
                  <a:cubicBezTo>
                    <a:pt x="7390" y="5241"/>
                    <a:pt x="7236" y="4878"/>
                    <a:pt x="7262" y="4137"/>
                  </a:cubicBezTo>
                  <a:cubicBezTo>
                    <a:pt x="7278" y="3170"/>
                    <a:pt x="6409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6" y="1728"/>
                    <a:pt x="3508" y="1580"/>
                    <a:pt x="4180" y="1384"/>
                  </a:cubicBezTo>
                  <a:cubicBezTo>
                    <a:pt x="4868" y="1187"/>
                    <a:pt x="4557" y="548"/>
                    <a:pt x="4557" y="548"/>
                  </a:cubicBezTo>
                  <a:lnTo>
                    <a:pt x="4557" y="548"/>
                  </a:lnTo>
                  <a:cubicBezTo>
                    <a:pt x="4505" y="588"/>
                    <a:pt x="4454" y="606"/>
                    <a:pt x="4399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2"/>
            <p:cNvSpPr/>
            <p:nvPr/>
          </p:nvSpPr>
          <p:spPr>
            <a:xfrm>
              <a:off x="1578525" y="4549000"/>
              <a:ext cx="192200" cy="157450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5" y="0"/>
                    <a:pt x="1374" y="1109"/>
                    <a:pt x="688" y="2527"/>
                  </a:cubicBezTo>
                  <a:cubicBezTo>
                    <a:pt x="164" y="3626"/>
                    <a:pt x="0" y="4871"/>
                    <a:pt x="246" y="6068"/>
                  </a:cubicBezTo>
                  <a:lnTo>
                    <a:pt x="246" y="6084"/>
                  </a:lnTo>
                  <a:cubicBezTo>
                    <a:pt x="262" y="6150"/>
                    <a:pt x="279" y="6232"/>
                    <a:pt x="295" y="6297"/>
                  </a:cubicBezTo>
                  <a:cubicBezTo>
                    <a:pt x="262" y="6133"/>
                    <a:pt x="246" y="5970"/>
                    <a:pt x="230" y="5789"/>
                  </a:cubicBezTo>
                  <a:cubicBezTo>
                    <a:pt x="246" y="4920"/>
                    <a:pt x="410" y="4068"/>
                    <a:pt x="738" y="3249"/>
                  </a:cubicBezTo>
                  <a:cubicBezTo>
                    <a:pt x="1147" y="2249"/>
                    <a:pt x="1885" y="1429"/>
                    <a:pt x="2819" y="888"/>
                  </a:cubicBezTo>
                  <a:cubicBezTo>
                    <a:pt x="3374" y="575"/>
                    <a:pt x="4089" y="326"/>
                    <a:pt x="4795" y="326"/>
                  </a:cubicBezTo>
                  <a:cubicBezTo>
                    <a:pt x="5383" y="326"/>
                    <a:pt x="5965" y="499"/>
                    <a:pt x="6442" y="954"/>
                  </a:cubicBezTo>
                  <a:cubicBezTo>
                    <a:pt x="7491" y="1872"/>
                    <a:pt x="7147" y="3773"/>
                    <a:pt x="5950" y="4085"/>
                  </a:cubicBezTo>
                  <a:cubicBezTo>
                    <a:pt x="5820" y="4119"/>
                    <a:pt x="5686" y="4135"/>
                    <a:pt x="5552" y="4135"/>
                  </a:cubicBezTo>
                  <a:cubicBezTo>
                    <a:pt x="5113" y="4135"/>
                    <a:pt x="4681" y="3956"/>
                    <a:pt x="4442" y="3642"/>
                  </a:cubicBezTo>
                  <a:cubicBezTo>
                    <a:pt x="4163" y="3232"/>
                    <a:pt x="4147" y="2691"/>
                    <a:pt x="4426" y="2265"/>
                  </a:cubicBezTo>
                  <a:cubicBezTo>
                    <a:pt x="4618" y="1994"/>
                    <a:pt x="4927" y="1840"/>
                    <a:pt x="5245" y="1840"/>
                  </a:cubicBezTo>
                  <a:cubicBezTo>
                    <a:pt x="5388" y="1840"/>
                    <a:pt x="5534" y="1871"/>
                    <a:pt x="5671" y="1937"/>
                  </a:cubicBezTo>
                  <a:cubicBezTo>
                    <a:pt x="5852" y="2036"/>
                    <a:pt x="5966" y="2200"/>
                    <a:pt x="5966" y="2396"/>
                  </a:cubicBezTo>
                  <a:cubicBezTo>
                    <a:pt x="5966" y="2396"/>
                    <a:pt x="5966" y="2545"/>
                    <a:pt x="5882" y="2545"/>
                  </a:cubicBezTo>
                  <a:cubicBezTo>
                    <a:pt x="5877" y="2545"/>
                    <a:pt x="5873" y="2545"/>
                    <a:pt x="5868" y="2544"/>
                  </a:cubicBezTo>
                  <a:cubicBezTo>
                    <a:pt x="5770" y="2527"/>
                    <a:pt x="5786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81" y="2320"/>
                    <a:pt x="4990" y="2558"/>
                    <a:pt x="5049" y="2822"/>
                  </a:cubicBezTo>
                  <a:cubicBezTo>
                    <a:pt x="5080" y="3000"/>
                    <a:pt x="5317" y="3130"/>
                    <a:pt x="5561" y="3130"/>
                  </a:cubicBezTo>
                  <a:cubicBezTo>
                    <a:pt x="5701" y="3130"/>
                    <a:pt x="5843" y="3088"/>
                    <a:pt x="5950" y="2986"/>
                  </a:cubicBezTo>
                  <a:cubicBezTo>
                    <a:pt x="6016" y="2904"/>
                    <a:pt x="6065" y="2822"/>
                    <a:pt x="6081" y="2740"/>
                  </a:cubicBezTo>
                  <a:cubicBezTo>
                    <a:pt x="6196" y="2429"/>
                    <a:pt x="6065" y="2085"/>
                    <a:pt x="5770" y="1921"/>
                  </a:cubicBezTo>
                  <a:cubicBezTo>
                    <a:pt x="5598" y="1814"/>
                    <a:pt x="5407" y="1763"/>
                    <a:pt x="5218" y="1763"/>
                  </a:cubicBezTo>
                  <a:cubicBezTo>
                    <a:pt x="4883" y="1763"/>
                    <a:pt x="4553" y="1923"/>
                    <a:pt x="4344" y="2216"/>
                  </a:cubicBezTo>
                  <a:cubicBezTo>
                    <a:pt x="4049" y="2658"/>
                    <a:pt x="4049" y="3249"/>
                    <a:pt x="4344" y="3691"/>
                  </a:cubicBezTo>
                  <a:cubicBezTo>
                    <a:pt x="4613" y="4062"/>
                    <a:pt x="5082" y="4264"/>
                    <a:pt x="5571" y="4264"/>
                  </a:cubicBezTo>
                  <a:cubicBezTo>
                    <a:pt x="5708" y="4264"/>
                    <a:pt x="5847" y="4248"/>
                    <a:pt x="5983" y="4216"/>
                  </a:cubicBezTo>
                  <a:cubicBezTo>
                    <a:pt x="7343" y="3888"/>
                    <a:pt x="7688" y="1806"/>
                    <a:pt x="6557" y="806"/>
                  </a:cubicBezTo>
                  <a:cubicBezTo>
                    <a:pt x="6409" y="675"/>
                    <a:pt x="6262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2"/>
            <p:cNvSpPr/>
            <p:nvPr/>
          </p:nvSpPr>
          <p:spPr>
            <a:xfrm>
              <a:off x="1588350" y="4597175"/>
              <a:ext cx="76000" cy="81825"/>
            </a:xfrm>
            <a:custGeom>
              <a:rect b="b" l="l" r="r" t="t"/>
              <a:pathLst>
                <a:path extrusionOk="0" h="3273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2"/>
            <p:cNvSpPr/>
            <p:nvPr/>
          </p:nvSpPr>
          <p:spPr>
            <a:xfrm>
              <a:off x="1686275" y="4591275"/>
              <a:ext cx="130350" cy="112650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17" y="1771"/>
                  </a:cubicBezTo>
                  <a:cubicBezTo>
                    <a:pt x="2673" y="2852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5" y="4506"/>
                  </a:cubicBezTo>
                  <a:cubicBezTo>
                    <a:pt x="2162" y="4506"/>
                    <a:pt x="2481" y="4419"/>
                    <a:pt x="2722" y="4164"/>
                  </a:cubicBezTo>
                  <a:cubicBezTo>
                    <a:pt x="3099" y="3754"/>
                    <a:pt x="3246" y="3197"/>
                    <a:pt x="3132" y="2672"/>
                  </a:cubicBezTo>
                  <a:cubicBezTo>
                    <a:pt x="3132" y="2370"/>
                    <a:pt x="3070" y="1851"/>
                    <a:pt x="3336" y="1851"/>
                  </a:cubicBezTo>
                  <a:cubicBezTo>
                    <a:pt x="3344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58" y="2754"/>
                    <a:pt x="3541" y="3049"/>
                    <a:pt x="4164" y="3229"/>
                  </a:cubicBezTo>
                  <a:cubicBezTo>
                    <a:pt x="4509" y="3311"/>
                    <a:pt x="4820" y="3475"/>
                    <a:pt x="5082" y="3721"/>
                  </a:cubicBezTo>
                  <a:cubicBezTo>
                    <a:pt x="4968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4" y="672"/>
                  </a:cubicBezTo>
                  <a:cubicBezTo>
                    <a:pt x="3328" y="427"/>
                    <a:pt x="3197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2"/>
            <p:cNvSpPr/>
            <p:nvPr/>
          </p:nvSpPr>
          <p:spPr>
            <a:xfrm>
              <a:off x="1764150" y="4667075"/>
              <a:ext cx="31975" cy="49625"/>
            </a:xfrm>
            <a:custGeom>
              <a:rect b="b" l="l" r="r" t="t"/>
              <a:pathLst>
                <a:path extrusionOk="0" h="1985" w="1279">
                  <a:moveTo>
                    <a:pt x="328" y="1"/>
                  </a:moveTo>
                  <a:cubicBezTo>
                    <a:pt x="345" y="181"/>
                    <a:pt x="328" y="378"/>
                    <a:pt x="279" y="558"/>
                  </a:cubicBezTo>
                  <a:cubicBezTo>
                    <a:pt x="181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49" y="1755"/>
                    <a:pt x="1099" y="1509"/>
                    <a:pt x="1164" y="1296"/>
                  </a:cubicBezTo>
                  <a:cubicBezTo>
                    <a:pt x="1279" y="919"/>
                    <a:pt x="1115" y="525"/>
                    <a:pt x="771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2"/>
            <p:cNvSpPr/>
            <p:nvPr/>
          </p:nvSpPr>
          <p:spPr>
            <a:xfrm>
              <a:off x="1765375" y="4451100"/>
              <a:ext cx="173375" cy="122200"/>
            </a:xfrm>
            <a:custGeom>
              <a:rect b="b" l="l" r="r" t="t"/>
              <a:pathLst>
                <a:path extrusionOk="0" h="4888" w="6935">
                  <a:moveTo>
                    <a:pt x="1933" y="1"/>
                  </a:moveTo>
                  <a:cubicBezTo>
                    <a:pt x="1052" y="1"/>
                    <a:pt x="585" y="827"/>
                    <a:pt x="689" y="1362"/>
                  </a:cubicBezTo>
                  <a:cubicBezTo>
                    <a:pt x="818" y="1964"/>
                    <a:pt x="1386" y="2002"/>
                    <a:pt x="1526" y="2002"/>
                  </a:cubicBezTo>
                  <a:cubicBezTo>
                    <a:pt x="1546" y="2002"/>
                    <a:pt x="1558" y="2001"/>
                    <a:pt x="1558" y="2001"/>
                  </a:cubicBezTo>
                  <a:cubicBezTo>
                    <a:pt x="1295" y="1903"/>
                    <a:pt x="1181" y="1592"/>
                    <a:pt x="1312" y="1346"/>
                  </a:cubicBezTo>
                  <a:cubicBezTo>
                    <a:pt x="1351" y="1273"/>
                    <a:pt x="1396" y="1246"/>
                    <a:pt x="1446" y="1246"/>
                  </a:cubicBezTo>
                  <a:cubicBezTo>
                    <a:pt x="1542" y="1246"/>
                    <a:pt x="1658" y="1346"/>
                    <a:pt x="1787" y="1411"/>
                  </a:cubicBezTo>
                  <a:cubicBezTo>
                    <a:pt x="1825" y="1430"/>
                    <a:pt x="1861" y="1439"/>
                    <a:pt x="1895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37" y="961"/>
                    <a:pt x="2336" y="828"/>
                    <a:pt x="2517" y="828"/>
                  </a:cubicBezTo>
                  <a:cubicBezTo>
                    <a:pt x="2636" y="828"/>
                    <a:pt x="2789" y="885"/>
                    <a:pt x="2984" y="1034"/>
                  </a:cubicBezTo>
                  <a:cubicBezTo>
                    <a:pt x="3459" y="1411"/>
                    <a:pt x="3164" y="2149"/>
                    <a:pt x="3164" y="2149"/>
                  </a:cubicBezTo>
                  <a:cubicBezTo>
                    <a:pt x="3164" y="2149"/>
                    <a:pt x="3164" y="1542"/>
                    <a:pt x="2738" y="1477"/>
                  </a:cubicBezTo>
                  <a:cubicBezTo>
                    <a:pt x="2690" y="1463"/>
                    <a:pt x="2643" y="1457"/>
                    <a:pt x="2597" y="1457"/>
                  </a:cubicBezTo>
                  <a:cubicBezTo>
                    <a:pt x="2419" y="1457"/>
                    <a:pt x="2259" y="1554"/>
                    <a:pt x="2181" y="1723"/>
                  </a:cubicBezTo>
                  <a:cubicBezTo>
                    <a:pt x="2443" y="1723"/>
                    <a:pt x="2459" y="2100"/>
                    <a:pt x="2312" y="2313"/>
                  </a:cubicBezTo>
                  <a:cubicBezTo>
                    <a:pt x="2164" y="2509"/>
                    <a:pt x="2213" y="2657"/>
                    <a:pt x="2361" y="2739"/>
                  </a:cubicBezTo>
                  <a:cubicBezTo>
                    <a:pt x="2492" y="2821"/>
                    <a:pt x="2705" y="2804"/>
                    <a:pt x="2525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787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59" y="3231"/>
                    <a:pt x="1295" y="3280"/>
                  </a:cubicBezTo>
                  <a:cubicBezTo>
                    <a:pt x="1000" y="3378"/>
                    <a:pt x="1017" y="3280"/>
                    <a:pt x="754" y="3509"/>
                  </a:cubicBezTo>
                  <a:cubicBezTo>
                    <a:pt x="623" y="3624"/>
                    <a:pt x="435" y="3653"/>
                    <a:pt x="279" y="3653"/>
                  </a:cubicBezTo>
                  <a:cubicBezTo>
                    <a:pt x="123" y="3653"/>
                    <a:pt x="1" y="3624"/>
                    <a:pt x="0" y="3624"/>
                  </a:cubicBezTo>
                  <a:lnTo>
                    <a:pt x="0" y="3624"/>
                  </a:lnTo>
                  <a:cubicBezTo>
                    <a:pt x="181" y="3722"/>
                    <a:pt x="377" y="3788"/>
                    <a:pt x="591" y="3804"/>
                  </a:cubicBezTo>
                  <a:cubicBezTo>
                    <a:pt x="1033" y="3837"/>
                    <a:pt x="1459" y="3903"/>
                    <a:pt x="1902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1" y="4887"/>
                    <a:pt x="4754" y="4888"/>
                    <a:pt x="4786" y="4888"/>
                  </a:cubicBezTo>
                  <a:cubicBezTo>
                    <a:pt x="5210" y="4888"/>
                    <a:pt x="5618" y="4789"/>
                    <a:pt x="5983" y="4591"/>
                  </a:cubicBezTo>
                  <a:cubicBezTo>
                    <a:pt x="6737" y="4099"/>
                    <a:pt x="6934" y="3100"/>
                    <a:pt x="6459" y="2362"/>
                  </a:cubicBezTo>
                  <a:cubicBezTo>
                    <a:pt x="6234" y="2030"/>
                    <a:pt x="5871" y="1874"/>
                    <a:pt x="5529" y="1874"/>
                  </a:cubicBezTo>
                  <a:cubicBezTo>
                    <a:pt x="5196" y="1874"/>
                    <a:pt x="4883" y="2021"/>
                    <a:pt x="4738" y="2296"/>
                  </a:cubicBezTo>
                  <a:cubicBezTo>
                    <a:pt x="4492" y="2624"/>
                    <a:pt x="4524" y="3100"/>
                    <a:pt x="4836" y="3378"/>
                  </a:cubicBezTo>
                  <a:cubicBezTo>
                    <a:pt x="4852" y="3395"/>
                    <a:pt x="4869" y="3411"/>
                    <a:pt x="4901" y="3427"/>
                  </a:cubicBezTo>
                  <a:lnTo>
                    <a:pt x="4934" y="3460"/>
                  </a:lnTo>
                  <a:cubicBezTo>
                    <a:pt x="5032" y="3520"/>
                    <a:pt x="5158" y="3551"/>
                    <a:pt x="5282" y="3551"/>
                  </a:cubicBezTo>
                  <a:cubicBezTo>
                    <a:pt x="5535" y="3551"/>
                    <a:pt x="5781" y="3423"/>
                    <a:pt x="5770" y="3149"/>
                  </a:cubicBezTo>
                  <a:cubicBezTo>
                    <a:pt x="5784" y="2946"/>
                    <a:pt x="5622" y="2861"/>
                    <a:pt x="5442" y="2861"/>
                  </a:cubicBezTo>
                  <a:cubicBezTo>
                    <a:pt x="5185" y="2861"/>
                    <a:pt x="4891" y="3036"/>
                    <a:pt x="5016" y="3296"/>
                  </a:cubicBezTo>
                  <a:cubicBezTo>
                    <a:pt x="5024" y="3319"/>
                    <a:pt x="5021" y="3342"/>
                    <a:pt x="4994" y="3342"/>
                  </a:cubicBezTo>
                  <a:cubicBezTo>
                    <a:pt x="4964" y="3342"/>
                    <a:pt x="4901" y="3311"/>
                    <a:pt x="4787" y="3214"/>
                  </a:cubicBezTo>
                  <a:cubicBezTo>
                    <a:pt x="4688" y="3100"/>
                    <a:pt x="4623" y="2952"/>
                    <a:pt x="4623" y="2804"/>
                  </a:cubicBezTo>
                  <a:cubicBezTo>
                    <a:pt x="4623" y="2624"/>
                    <a:pt x="4688" y="2460"/>
                    <a:pt x="4787" y="2313"/>
                  </a:cubicBezTo>
                  <a:cubicBezTo>
                    <a:pt x="4919" y="2080"/>
                    <a:pt x="5187" y="1957"/>
                    <a:pt x="5474" y="1957"/>
                  </a:cubicBezTo>
                  <a:cubicBezTo>
                    <a:pt x="5794" y="1957"/>
                    <a:pt x="6137" y="2108"/>
                    <a:pt x="6344" y="2427"/>
                  </a:cubicBezTo>
                  <a:lnTo>
                    <a:pt x="6360" y="2444"/>
                  </a:lnTo>
                  <a:cubicBezTo>
                    <a:pt x="6573" y="2854"/>
                    <a:pt x="6557" y="3362"/>
                    <a:pt x="6328" y="3755"/>
                  </a:cubicBezTo>
                  <a:cubicBezTo>
                    <a:pt x="6048" y="4259"/>
                    <a:pt x="5409" y="4609"/>
                    <a:pt x="4574" y="4609"/>
                  </a:cubicBezTo>
                  <a:cubicBezTo>
                    <a:pt x="4185" y="4609"/>
                    <a:pt x="3753" y="4533"/>
                    <a:pt x="3295" y="4362"/>
                  </a:cubicBezTo>
                  <a:cubicBezTo>
                    <a:pt x="3262" y="4345"/>
                    <a:pt x="3033" y="4263"/>
                    <a:pt x="2869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5" y="3313"/>
                    <a:pt x="4147" y="838"/>
                    <a:pt x="2689" y="182"/>
                  </a:cubicBezTo>
                  <a:cubicBezTo>
                    <a:pt x="2411" y="55"/>
                    <a:pt x="2159" y="1"/>
                    <a:pt x="19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2"/>
            <p:cNvSpPr/>
            <p:nvPr/>
          </p:nvSpPr>
          <p:spPr>
            <a:xfrm>
              <a:off x="1849800" y="4517100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cubicBezTo>
                    <a:pt x="3901" y="787"/>
                    <a:pt x="3541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29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36" y="2623"/>
                    <a:pt x="2213" y="3033"/>
                  </a:cubicBezTo>
                  <a:cubicBezTo>
                    <a:pt x="2386" y="3221"/>
                    <a:pt x="2559" y="3278"/>
                    <a:pt x="2717" y="3278"/>
                  </a:cubicBezTo>
                  <a:cubicBezTo>
                    <a:pt x="2902" y="3278"/>
                    <a:pt x="3065" y="3200"/>
                    <a:pt x="3180" y="3164"/>
                  </a:cubicBezTo>
                  <a:cubicBezTo>
                    <a:pt x="3203" y="3157"/>
                    <a:pt x="3228" y="3154"/>
                    <a:pt x="3252" y="3154"/>
                  </a:cubicBezTo>
                  <a:cubicBezTo>
                    <a:pt x="3346" y="3154"/>
                    <a:pt x="3439" y="3204"/>
                    <a:pt x="3491" y="3295"/>
                  </a:cubicBezTo>
                  <a:cubicBezTo>
                    <a:pt x="3524" y="3082"/>
                    <a:pt x="3475" y="2869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62" y="2459"/>
                    <a:pt x="3786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2"/>
            <p:cNvSpPr/>
            <p:nvPr/>
          </p:nvSpPr>
          <p:spPr>
            <a:xfrm>
              <a:off x="1701050" y="4331700"/>
              <a:ext cx="111475" cy="157150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5" y="0"/>
                    <a:pt x="976" y="149"/>
                    <a:pt x="705" y="450"/>
                  </a:cubicBezTo>
                  <a:cubicBezTo>
                    <a:pt x="0" y="1090"/>
                    <a:pt x="443" y="2139"/>
                    <a:pt x="1033" y="2335"/>
                  </a:cubicBezTo>
                  <a:cubicBezTo>
                    <a:pt x="1156" y="2401"/>
                    <a:pt x="1291" y="2434"/>
                    <a:pt x="1428" y="2434"/>
                  </a:cubicBezTo>
                  <a:cubicBezTo>
                    <a:pt x="1565" y="2434"/>
                    <a:pt x="1705" y="2401"/>
                    <a:pt x="1836" y="2335"/>
                  </a:cubicBezTo>
                  <a:lnTo>
                    <a:pt x="1869" y="2319"/>
                  </a:lnTo>
                  <a:lnTo>
                    <a:pt x="1901" y="2286"/>
                  </a:lnTo>
                  <a:lnTo>
                    <a:pt x="1951" y="2253"/>
                  </a:lnTo>
                  <a:lnTo>
                    <a:pt x="2016" y="2204"/>
                  </a:lnTo>
                  <a:cubicBezTo>
                    <a:pt x="2033" y="2188"/>
                    <a:pt x="2049" y="2171"/>
                    <a:pt x="2082" y="2155"/>
                  </a:cubicBezTo>
                  <a:cubicBezTo>
                    <a:pt x="2246" y="1975"/>
                    <a:pt x="2328" y="1729"/>
                    <a:pt x="2295" y="1499"/>
                  </a:cubicBezTo>
                  <a:cubicBezTo>
                    <a:pt x="2252" y="1155"/>
                    <a:pt x="2040" y="1009"/>
                    <a:pt x="1843" y="1009"/>
                  </a:cubicBezTo>
                  <a:cubicBezTo>
                    <a:pt x="1740" y="1009"/>
                    <a:pt x="1641" y="1049"/>
                    <a:pt x="1574" y="1122"/>
                  </a:cubicBezTo>
                  <a:cubicBezTo>
                    <a:pt x="1410" y="1286"/>
                    <a:pt x="1459" y="1565"/>
                    <a:pt x="1656" y="1680"/>
                  </a:cubicBezTo>
                  <a:cubicBezTo>
                    <a:pt x="1732" y="1714"/>
                    <a:pt x="1801" y="1723"/>
                    <a:pt x="1861" y="1723"/>
                  </a:cubicBezTo>
                  <a:cubicBezTo>
                    <a:pt x="1940" y="1723"/>
                    <a:pt x="2002" y="1707"/>
                    <a:pt x="2046" y="1707"/>
                  </a:cubicBezTo>
                  <a:cubicBezTo>
                    <a:pt x="2096" y="1707"/>
                    <a:pt x="2121" y="1729"/>
                    <a:pt x="2115" y="1827"/>
                  </a:cubicBezTo>
                  <a:cubicBezTo>
                    <a:pt x="2098" y="2024"/>
                    <a:pt x="1983" y="2188"/>
                    <a:pt x="1803" y="2286"/>
                  </a:cubicBezTo>
                  <a:cubicBezTo>
                    <a:pt x="1697" y="2339"/>
                    <a:pt x="1579" y="2364"/>
                    <a:pt x="1461" y="2364"/>
                  </a:cubicBezTo>
                  <a:cubicBezTo>
                    <a:pt x="1325" y="2364"/>
                    <a:pt x="1188" y="2331"/>
                    <a:pt x="1065" y="2270"/>
                  </a:cubicBezTo>
                  <a:cubicBezTo>
                    <a:pt x="525" y="2040"/>
                    <a:pt x="164" y="1106"/>
                    <a:pt x="803" y="549"/>
                  </a:cubicBezTo>
                  <a:cubicBezTo>
                    <a:pt x="1049" y="303"/>
                    <a:pt x="1393" y="155"/>
                    <a:pt x="1738" y="155"/>
                  </a:cubicBezTo>
                  <a:cubicBezTo>
                    <a:pt x="2492" y="204"/>
                    <a:pt x="3311" y="745"/>
                    <a:pt x="3442" y="2204"/>
                  </a:cubicBezTo>
                  <a:cubicBezTo>
                    <a:pt x="3491" y="2761"/>
                    <a:pt x="3442" y="3319"/>
                    <a:pt x="3295" y="3843"/>
                  </a:cubicBezTo>
                  <a:cubicBezTo>
                    <a:pt x="3164" y="4302"/>
                    <a:pt x="2950" y="4728"/>
                    <a:pt x="2688" y="5122"/>
                  </a:cubicBezTo>
                  <a:cubicBezTo>
                    <a:pt x="2278" y="5614"/>
                    <a:pt x="1770" y="6007"/>
                    <a:pt x="1197" y="6286"/>
                  </a:cubicBezTo>
                  <a:cubicBezTo>
                    <a:pt x="1819" y="6023"/>
                    <a:pt x="2377" y="5630"/>
                    <a:pt x="2803" y="5122"/>
                  </a:cubicBezTo>
                  <a:cubicBezTo>
                    <a:pt x="3557" y="4269"/>
                    <a:pt x="4458" y="2253"/>
                    <a:pt x="3180" y="614"/>
                  </a:cubicBezTo>
                  <a:cubicBezTo>
                    <a:pt x="2834" y="207"/>
                    <a:pt x="2311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2"/>
            <p:cNvSpPr/>
            <p:nvPr/>
          </p:nvSpPr>
          <p:spPr>
            <a:xfrm>
              <a:off x="1299450" y="4969575"/>
              <a:ext cx="226625" cy="157775"/>
            </a:xfrm>
            <a:custGeom>
              <a:rect b="b" l="l" r="r" t="t"/>
              <a:pathLst>
                <a:path extrusionOk="0" h="6311" w="9065">
                  <a:moveTo>
                    <a:pt x="2012" y="1"/>
                  </a:moveTo>
                  <a:cubicBezTo>
                    <a:pt x="1092" y="1"/>
                    <a:pt x="66" y="653"/>
                    <a:pt x="33" y="1850"/>
                  </a:cubicBezTo>
                  <a:cubicBezTo>
                    <a:pt x="1" y="2718"/>
                    <a:pt x="459" y="3522"/>
                    <a:pt x="1230" y="3931"/>
                  </a:cubicBezTo>
                  <a:cubicBezTo>
                    <a:pt x="1732" y="4182"/>
                    <a:pt x="2300" y="4287"/>
                    <a:pt x="2880" y="4287"/>
                  </a:cubicBezTo>
                  <a:cubicBezTo>
                    <a:pt x="3210" y="4287"/>
                    <a:pt x="3542" y="4253"/>
                    <a:pt x="3869" y="4194"/>
                  </a:cubicBezTo>
                  <a:cubicBezTo>
                    <a:pt x="4754" y="3948"/>
                    <a:pt x="5557" y="3620"/>
                    <a:pt x="6377" y="3423"/>
                  </a:cubicBezTo>
                  <a:cubicBezTo>
                    <a:pt x="6583" y="3370"/>
                    <a:pt x="6792" y="3343"/>
                    <a:pt x="6996" y="3343"/>
                  </a:cubicBezTo>
                  <a:cubicBezTo>
                    <a:pt x="7607" y="3343"/>
                    <a:pt x="8180" y="3580"/>
                    <a:pt x="8524" y="4046"/>
                  </a:cubicBezTo>
                  <a:cubicBezTo>
                    <a:pt x="8950" y="4636"/>
                    <a:pt x="8999" y="5571"/>
                    <a:pt x="8458" y="5964"/>
                  </a:cubicBezTo>
                  <a:cubicBezTo>
                    <a:pt x="8251" y="6126"/>
                    <a:pt x="7995" y="6201"/>
                    <a:pt x="7745" y="6201"/>
                  </a:cubicBezTo>
                  <a:cubicBezTo>
                    <a:pt x="7363" y="6201"/>
                    <a:pt x="6994" y="6025"/>
                    <a:pt x="6836" y="5718"/>
                  </a:cubicBezTo>
                  <a:cubicBezTo>
                    <a:pt x="6524" y="5226"/>
                    <a:pt x="6770" y="4571"/>
                    <a:pt x="7229" y="4440"/>
                  </a:cubicBezTo>
                  <a:cubicBezTo>
                    <a:pt x="7321" y="4403"/>
                    <a:pt x="7416" y="4385"/>
                    <a:pt x="7511" y="4385"/>
                  </a:cubicBezTo>
                  <a:cubicBezTo>
                    <a:pt x="7754" y="4385"/>
                    <a:pt x="7989" y="4501"/>
                    <a:pt x="8131" y="4702"/>
                  </a:cubicBezTo>
                  <a:cubicBezTo>
                    <a:pt x="8229" y="4882"/>
                    <a:pt x="8245" y="5095"/>
                    <a:pt x="8163" y="5275"/>
                  </a:cubicBezTo>
                  <a:cubicBezTo>
                    <a:pt x="8151" y="5314"/>
                    <a:pt x="8097" y="5394"/>
                    <a:pt x="8051" y="5394"/>
                  </a:cubicBezTo>
                  <a:cubicBezTo>
                    <a:pt x="8038" y="5394"/>
                    <a:pt x="8026" y="5388"/>
                    <a:pt x="8016" y="5374"/>
                  </a:cubicBezTo>
                  <a:cubicBezTo>
                    <a:pt x="7967" y="5325"/>
                    <a:pt x="8016" y="4964"/>
                    <a:pt x="7639" y="4915"/>
                  </a:cubicBezTo>
                  <a:cubicBezTo>
                    <a:pt x="7625" y="4913"/>
                    <a:pt x="7611" y="4912"/>
                    <a:pt x="7598" y="4912"/>
                  </a:cubicBezTo>
                  <a:cubicBezTo>
                    <a:pt x="7269" y="4912"/>
                    <a:pt x="7161" y="5478"/>
                    <a:pt x="7508" y="5620"/>
                  </a:cubicBezTo>
                  <a:cubicBezTo>
                    <a:pt x="7577" y="5652"/>
                    <a:pt x="7650" y="5668"/>
                    <a:pt x="7722" y="5668"/>
                  </a:cubicBezTo>
                  <a:cubicBezTo>
                    <a:pt x="7942" y="5668"/>
                    <a:pt x="8155" y="5526"/>
                    <a:pt x="8229" y="5292"/>
                  </a:cubicBezTo>
                  <a:cubicBezTo>
                    <a:pt x="8229" y="5292"/>
                    <a:pt x="8229" y="5275"/>
                    <a:pt x="8229" y="5275"/>
                  </a:cubicBezTo>
                  <a:cubicBezTo>
                    <a:pt x="8229" y="5259"/>
                    <a:pt x="8229" y="5243"/>
                    <a:pt x="8229" y="5226"/>
                  </a:cubicBezTo>
                  <a:lnTo>
                    <a:pt x="8229" y="5210"/>
                  </a:lnTo>
                  <a:cubicBezTo>
                    <a:pt x="8262" y="5095"/>
                    <a:pt x="8262" y="4964"/>
                    <a:pt x="8213" y="4833"/>
                  </a:cubicBezTo>
                  <a:cubicBezTo>
                    <a:pt x="8099" y="4531"/>
                    <a:pt x="7802" y="4335"/>
                    <a:pt x="7484" y="4335"/>
                  </a:cubicBezTo>
                  <a:cubicBezTo>
                    <a:pt x="7389" y="4335"/>
                    <a:pt x="7291" y="4352"/>
                    <a:pt x="7196" y="4390"/>
                  </a:cubicBezTo>
                  <a:cubicBezTo>
                    <a:pt x="6705" y="4521"/>
                    <a:pt x="6426" y="5210"/>
                    <a:pt x="6754" y="5767"/>
                  </a:cubicBezTo>
                  <a:cubicBezTo>
                    <a:pt x="6925" y="6110"/>
                    <a:pt x="7333" y="6310"/>
                    <a:pt x="7755" y="6310"/>
                  </a:cubicBezTo>
                  <a:cubicBezTo>
                    <a:pt x="8018" y="6310"/>
                    <a:pt x="8287" y="6232"/>
                    <a:pt x="8508" y="6062"/>
                  </a:cubicBezTo>
                  <a:cubicBezTo>
                    <a:pt x="8950" y="5734"/>
                    <a:pt x="9065" y="5128"/>
                    <a:pt x="8917" y="4571"/>
                  </a:cubicBezTo>
                  <a:cubicBezTo>
                    <a:pt x="8835" y="4046"/>
                    <a:pt x="8475" y="3161"/>
                    <a:pt x="7213" y="2882"/>
                  </a:cubicBezTo>
                  <a:cubicBezTo>
                    <a:pt x="7066" y="2850"/>
                    <a:pt x="6916" y="2835"/>
                    <a:pt x="6765" y="2835"/>
                  </a:cubicBezTo>
                  <a:cubicBezTo>
                    <a:pt x="5425" y="2835"/>
                    <a:pt x="3894" y="3973"/>
                    <a:pt x="2311" y="3973"/>
                  </a:cubicBezTo>
                  <a:cubicBezTo>
                    <a:pt x="2088" y="3973"/>
                    <a:pt x="1864" y="3950"/>
                    <a:pt x="1640" y="3899"/>
                  </a:cubicBezTo>
                  <a:cubicBezTo>
                    <a:pt x="1558" y="3866"/>
                    <a:pt x="1459" y="3849"/>
                    <a:pt x="1377" y="3817"/>
                  </a:cubicBezTo>
                  <a:lnTo>
                    <a:pt x="1312" y="3784"/>
                  </a:lnTo>
                  <a:cubicBezTo>
                    <a:pt x="591" y="3407"/>
                    <a:pt x="164" y="2669"/>
                    <a:pt x="181" y="1850"/>
                  </a:cubicBezTo>
                  <a:cubicBezTo>
                    <a:pt x="203" y="732"/>
                    <a:pt x="1167" y="107"/>
                    <a:pt x="2033" y="107"/>
                  </a:cubicBezTo>
                  <a:cubicBezTo>
                    <a:pt x="2449" y="107"/>
                    <a:pt x="2843" y="251"/>
                    <a:pt x="3098" y="555"/>
                  </a:cubicBezTo>
                  <a:cubicBezTo>
                    <a:pt x="3557" y="1014"/>
                    <a:pt x="3525" y="1768"/>
                    <a:pt x="3017" y="2178"/>
                  </a:cubicBezTo>
                  <a:cubicBezTo>
                    <a:pt x="2951" y="2227"/>
                    <a:pt x="2853" y="2276"/>
                    <a:pt x="2771" y="2292"/>
                  </a:cubicBezTo>
                  <a:cubicBezTo>
                    <a:pt x="2700" y="2311"/>
                    <a:pt x="2629" y="2320"/>
                    <a:pt x="2558" y="2320"/>
                  </a:cubicBezTo>
                  <a:cubicBezTo>
                    <a:pt x="2380" y="2320"/>
                    <a:pt x="2206" y="2262"/>
                    <a:pt x="2066" y="2145"/>
                  </a:cubicBezTo>
                  <a:cubicBezTo>
                    <a:pt x="1935" y="2063"/>
                    <a:pt x="1886" y="1915"/>
                    <a:pt x="1918" y="1768"/>
                  </a:cubicBezTo>
                  <a:lnTo>
                    <a:pt x="1918" y="1768"/>
                  </a:lnTo>
                  <a:cubicBezTo>
                    <a:pt x="1991" y="1851"/>
                    <a:pt x="2090" y="1894"/>
                    <a:pt x="2190" y="1894"/>
                  </a:cubicBezTo>
                  <a:cubicBezTo>
                    <a:pt x="2248" y="1894"/>
                    <a:pt x="2307" y="1880"/>
                    <a:pt x="2361" y="1850"/>
                  </a:cubicBezTo>
                  <a:cubicBezTo>
                    <a:pt x="2607" y="1719"/>
                    <a:pt x="2525" y="1309"/>
                    <a:pt x="2213" y="1227"/>
                  </a:cubicBezTo>
                  <a:cubicBezTo>
                    <a:pt x="2182" y="1217"/>
                    <a:pt x="2150" y="1213"/>
                    <a:pt x="2119" y="1213"/>
                  </a:cubicBezTo>
                  <a:cubicBezTo>
                    <a:pt x="1781" y="1213"/>
                    <a:pt x="1511" y="1756"/>
                    <a:pt x="1902" y="2161"/>
                  </a:cubicBezTo>
                  <a:cubicBezTo>
                    <a:pt x="2063" y="2322"/>
                    <a:pt x="2270" y="2399"/>
                    <a:pt x="2481" y="2399"/>
                  </a:cubicBezTo>
                  <a:cubicBezTo>
                    <a:pt x="2551" y="2399"/>
                    <a:pt x="2620" y="2390"/>
                    <a:pt x="2689" y="2374"/>
                  </a:cubicBezTo>
                  <a:cubicBezTo>
                    <a:pt x="2721" y="2358"/>
                    <a:pt x="2754" y="2358"/>
                    <a:pt x="2787" y="2341"/>
                  </a:cubicBezTo>
                  <a:lnTo>
                    <a:pt x="2869" y="2325"/>
                  </a:lnTo>
                  <a:lnTo>
                    <a:pt x="2902" y="2309"/>
                  </a:lnTo>
                  <a:cubicBezTo>
                    <a:pt x="3049" y="2243"/>
                    <a:pt x="3180" y="2145"/>
                    <a:pt x="3262" y="1997"/>
                  </a:cubicBezTo>
                  <a:cubicBezTo>
                    <a:pt x="3590" y="1538"/>
                    <a:pt x="3541" y="915"/>
                    <a:pt x="3164" y="489"/>
                  </a:cubicBezTo>
                  <a:cubicBezTo>
                    <a:pt x="2893" y="159"/>
                    <a:pt x="2466" y="1"/>
                    <a:pt x="201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2"/>
            <p:cNvSpPr/>
            <p:nvPr/>
          </p:nvSpPr>
          <p:spPr>
            <a:xfrm>
              <a:off x="1337975" y="5059175"/>
              <a:ext cx="161475" cy="92700"/>
            </a:xfrm>
            <a:custGeom>
              <a:rect b="b" l="l" r="r" t="t"/>
              <a:pathLst>
                <a:path extrusionOk="0" h="3708" w="6459">
                  <a:moveTo>
                    <a:pt x="5511" y="0"/>
                  </a:moveTo>
                  <a:cubicBezTo>
                    <a:pt x="5261" y="0"/>
                    <a:pt x="4964" y="44"/>
                    <a:pt x="4623" y="167"/>
                  </a:cubicBezTo>
                  <a:cubicBezTo>
                    <a:pt x="3779" y="468"/>
                    <a:pt x="2592" y="1029"/>
                    <a:pt x="1426" y="1029"/>
                  </a:cubicBezTo>
                  <a:cubicBezTo>
                    <a:pt x="938" y="1029"/>
                    <a:pt x="454" y="931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55" y="1335"/>
                    <a:pt x="1321" y="1335"/>
                  </a:cubicBezTo>
                  <a:cubicBezTo>
                    <a:pt x="1356" y="1335"/>
                    <a:pt x="1391" y="1334"/>
                    <a:pt x="1426" y="1331"/>
                  </a:cubicBezTo>
                  <a:cubicBezTo>
                    <a:pt x="1938" y="1295"/>
                    <a:pt x="2165" y="1164"/>
                    <a:pt x="2301" y="1164"/>
                  </a:cubicBezTo>
                  <a:cubicBezTo>
                    <a:pt x="2352" y="1164"/>
                    <a:pt x="2390" y="1183"/>
                    <a:pt x="2426" y="1233"/>
                  </a:cubicBezTo>
                  <a:cubicBezTo>
                    <a:pt x="2487" y="1317"/>
                    <a:pt x="2395" y="1366"/>
                    <a:pt x="2257" y="1366"/>
                  </a:cubicBezTo>
                  <a:cubicBezTo>
                    <a:pt x="2209" y="1366"/>
                    <a:pt x="2154" y="1360"/>
                    <a:pt x="2098" y="1347"/>
                  </a:cubicBezTo>
                  <a:cubicBezTo>
                    <a:pt x="2053" y="1332"/>
                    <a:pt x="2006" y="1325"/>
                    <a:pt x="1959" y="1325"/>
                  </a:cubicBezTo>
                  <a:cubicBezTo>
                    <a:pt x="1854" y="1325"/>
                    <a:pt x="1751" y="1361"/>
                    <a:pt x="1672" y="1429"/>
                  </a:cubicBezTo>
                  <a:cubicBezTo>
                    <a:pt x="1495" y="1575"/>
                    <a:pt x="1715" y="2102"/>
                    <a:pt x="1345" y="2102"/>
                  </a:cubicBezTo>
                  <a:cubicBezTo>
                    <a:pt x="1340" y="2102"/>
                    <a:pt x="1334" y="2102"/>
                    <a:pt x="1328" y="2101"/>
                  </a:cubicBezTo>
                  <a:lnTo>
                    <a:pt x="1328" y="2101"/>
                  </a:lnTo>
                  <a:cubicBezTo>
                    <a:pt x="1328" y="2101"/>
                    <a:pt x="1614" y="2461"/>
                    <a:pt x="2040" y="2461"/>
                  </a:cubicBezTo>
                  <a:cubicBezTo>
                    <a:pt x="2182" y="2461"/>
                    <a:pt x="2340" y="2421"/>
                    <a:pt x="2508" y="2314"/>
                  </a:cubicBezTo>
                  <a:cubicBezTo>
                    <a:pt x="3180" y="1872"/>
                    <a:pt x="2803" y="1380"/>
                    <a:pt x="3066" y="1249"/>
                  </a:cubicBezTo>
                  <a:cubicBezTo>
                    <a:pt x="3109" y="1226"/>
                    <a:pt x="3151" y="1216"/>
                    <a:pt x="3190" y="1216"/>
                  </a:cubicBezTo>
                  <a:cubicBezTo>
                    <a:pt x="3373" y="1216"/>
                    <a:pt x="3484" y="1445"/>
                    <a:pt x="3295" y="1675"/>
                  </a:cubicBezTo>
                  <a:cubicBezTo>
                    <a:pt x="3066" y="1937"/>
                    <a:pt x="2213" y="2888"/>
                    <a:pt x="3557" y="3708"/>
                  </a:cubicBezTo>
                  <a:cubicBezTo>
                    <a:pt x="3557" y="3708"/>
                    <a:pt x="3361" y="3249"/>
                    <a:pt x="3721" y="3085"/>
                  </a:cubicBezTo>
                  <a:cubicBezTo>
                    <a:pt x="4082" y="2937"/>
                    <a:pt x="4803" y="2708"/>
                    <a:pt x="4705" y="2216"/>
                  </a:cubicBezTo>
                  <a:cubicBezTo>
                    <a:pt x="4606" y="1708"/>
                    <a:pt x="4229" y="954"/>
                    <a:pt x="4836" y="511"/>
                  </a:cubicBezTo>
                  <a:cubicBezTo>
                    <a:pt x="5188" y="247"/>
                    <a:pt x="5499" y="147"/>
                    <a:pt x="5811" y="147"/>
                  </a:cubicBezTo>
                  <a:cubicBezTo>
                    <a:pt x="6022" y="147"/>
                    <a:pt x="6234" y="193"/>
                    <a:pt x="6459" y="265"/>
                  </a:cubicBezTo>
                  <a:cubicBezTo>
                    <a:pt x="6459" y="265"/>
                    <a:pt x="6127" y="0"/>
                    <a:pt x="55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2"/>
            <p:cNvSpPr/>
            <p:nvPr/>
          </p:nvSpPr>
          <p:spPr>
            <a:xfrm>
              <a:off x="1367875" y="4967250"/>
              <a:ext cx="90175" cy="63325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7" y="0"/>
                    <a:pt x="1" y="123"/>
                    <a:pt x="1" y="123"/>
                  </a:cubicBezTo>
                  <a:cubicBezTo>
                    <a:pt x="1" y="123"/>
                    <a:pt x="952" y="205"/>
                    <a:pt x="1197" y="549"/>
                  </a:cubicBezTo>
                  <a:cubicBezTo>
                    <a:pt x="1361" y="746"/>
                    <a:pt x="1427" y="1025"/>
                    <a:pt x="1345" y="1271"/>
                  </a:cubicBezTo>
                  <a:cubicBezTo>
                    <a:pt x="1296" y="1500"/>
                    <a:pt x="1181" y="2156"/>
                    <a:pt x="2214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2"/>
            <p:cNvSpPr/>
            <p:nvPr/>
          </p:nvSpPr>
          <p:spPr>
            <a:xfrm>
              <a:off x="1332225" y="4900650"/>
              <a:ext cx="56575" cy="66825"/>
            </a:xfrm>
            <a:custGeom>
              <a:rect b="b" l="l" r="r" t="t"/>
              <a:pathLst>
                <a:path extrusionOk="0" h="2673" w="2263">
                  <a:moveTo>
                    <a:pt x="1132" y="1"/>
                  </a:moveTo>
                  <a:lnTo>
                    <a:pt x="1132" y="1"/>
                  </a:lnTo>
                  <a:cubicBezTo>
                    <a:pt x="837" y="165"/>
                    <a:pt x="738" y="689"/>
                    <a:pt x="804" y="1427"/>
                  </a:cubicBezTo>
                  <a:cubicBezTo>
                    <a:pt x="870" y="2164"/>
                    <a:pt x="1" y="2623"/>
                    <a:pt x="1" y="2623"/>
                  </a:cubicBezTo>
                  <a:cubicBezTo>
                    <a:pt x="591" y="2410"/>
                    <a:pt x="1771" y="2673"/>
                    <a:pt x="2017" y="2017"/>
                  </a:cubicBezTo>
                  <a:cubicBezTo>
                    <a:pt x="2263" y="1345"/>
                    <a:pt x="1640" y="919"/>
                    <a:pt x="1279" y="722"/>
                  </a:cubicBezTo>
                  <a:cubicBezTo>
                    <a:pt x="919" y="542"/>
                    <a:pt x="1132" y="1"/>
                    <a:pt x="11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2"/>
            <p:cNvSpPr/>
            <p:nvPr/>
          </p:nvSpPr>
          <p:spPr>
            <a:xfrm>
              <a:off x="1247825" y="4929750"/>
              <a:ext cx="79525" cy="107400"/>
            </a:xfrm>
            <a:custGeom>
              <a:rect b="b" l="l" r="r" t="t"/>
              <a:pathLst>
                <a:path extrusionOk="0" h="4296" w="3181">
                  <a:moveTo>
                    <a:pt x="2803" y="1"/>
                  </a:moveTo>
                  <a:lnTo>
                    <a:pt x="2803" y="1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43" y="109"/>
                    <a:pt x="2272" y="103"/>
                    <a:pt x="2190" y="103"/>
                  </a:cubicBezTo>
                  <a:cubicBezTo>
                    <a:pt x="1869" y="103"/>
                    <a:pt x="1373" y="194"/>
                    <a:pt x="1230" y="689"/>
                  </a:cubicBezTo>
                  <a:cubicBezTo>
                    <a:pt x="1049" y="1295"/>
                    <a:pt x="1197" y="1689"/>
                    <a:pt x="1410" y="1886"/>
                  </a:cubicBezTo>
                  <a:cubicBezTo>
                    <a:pt x="1623" y="2066"/>
                    <a:pt x="1623" y="2443"/>
                    <a:pt x="1475" y="2492"/>
                  </a:cubicBezTo>
                  <a:cubicBezTo>
                    <a:pt x="1437" y="2510"/>
                    <a:pt x="1398" y="2518"/>
                    <a:pt x="1361" y="2518"/>
                  </a:cubicBezTo>
                  <a:cubicBezTo>
                    <a:pt x="1195" y="2518"/>
                    <a:pt x="1067" y="2355"/>
                    <a:pt x="1148" y="2181"/>
                  </a:cubicBezTo>
                  <a:cubicBezTo>
                    <a:pt x="1220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7" y="1746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0" y="2492"/>
                    <a:pt x="689" y="2918"/>
                  </a:cubicBezTo>
                  <a:cubicBezTo>
                    <a:pt x="1377" y="3361"/>
                    <a:pt x="1738" y="4033"/>
                    <a:pt x="2131" y="4295"/>
                  </a:cubicBezTo>
                  <a:cubicBezTo>
                    <a:pt x="2131" y="4295"/>
                    <a:pt x="1525" y="3344"/>
                    <a:pt x="2082" y="2476"/>
                  </a:cubicBezTo>
                  <a:cubicBezTo>
                    <a:pt x="2639" y="1607"/>
                    <a:pt x="3180" y="1345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2"/>
            <p:cNvSpPr/>
            <p:nvPr/>
          </p:nvSpPr>
          <p:spPr>
            <a:xfrm>
              <a:off x="1142925" y="4771200"/>
              <a:ext cx="202850" cy="202425"/>
            </a:xfrm>
            <a:custGeom>
              <a:rect b="b" l="l" r="r" t="t"/>
              <a:pathLst>
                <a:path extrusionOk="0" h="8097" w="8114">
                  <a:moveTo>
                    <a:pt x="2354" y="1"/>
                  </a:moveTo>
                  <a:cubicBezTo>
                    <a:pt x="2263" y="1"/>
                    <a:pt x="2172" y="6"/>
                    <a:pt x="2082" y="16"/>
                  </a:cubicBezTo>
                  <a:cubicBezTo>
                    <a:pt x="754" y="179"/>
                    <a:pt x="0" y="1982"/>
                    <a:pt x="787" y="3228"/>
                  </a:cubicBezTo>
                  <a:cubicBezTo>
                    <a:pt x="1376" y="4185"/>
                    <a:pt x="2454" y="4468"/>
                    <a:pt x="3428" y="4468"/>
                  </a:cubicBezTo>
                  <a:cubicBezTo>
                    <a:pt x="3538" y="4468"/>
                    <a:pt x="3647" y="4464"/>
                    <a:pt x="3754" y="4458"/>
                  </a:cubicBezTo>
                  <a:cubicBezTo>
                    <a:pt x="3950" y="4458"/>
                    <a:pt x="4196" y="4441"/>
                    <a:pt x="4442" y="4408"/>
                  </a:cubicBezTo>
                  <a:cubicBezTo>
                    <a:pt x="4442" y="4408"/>
                    <a:pt x="4650" y="4374"/>
                    <a:pt x="4961" y="4374"/>
                  </a:cubicBezTo>
                  <a:cubicBezTo>
                    <a:pt x="5449" y="4374"/>
                    <a:pt x="6189" y="4459"/>
                    <a:pt x="6770" y="4900"/>
                  </a:cubicBezTo>
                  <a:cubicBezTo>
                    <a:pt x="7163" y="5228"/>
                    <a:pt x="7425" y="5703"/>
                    <a:pt x="7507" y="6211"/>
                  </a:cubicBezTo>
                  <a:cubicBezTo>
                    <a:pt x="7507" y="6211"/>
                    <a:pt x="7671" y="7408"/>
                    <a:pt x="7097" y="8064"/>
                  </a:cubicBezTo>
                  <a:lnTo>
                    <a:pt x="7065" y="8096"/>
                  </a:lnTo>
                  <a:cubicBezTo>
                    <a:pt x="7065" y="8096"/>
                    <a:pt x="8114" y="7572"/>
                    <a:pt x="7983" y="5966"/>
                  </a:cubicBezTo>
                  <a:cubicBezTo>
                    <a:pt x="7875" y="4659"/>
                    <a:pt x="6826" y="4005"/>
                    <a:pt x="5499" y="4005"/>
                  </a:cubicBezTo>
                  <a:cubicBezTo>
                    <a:pt x="5212" y="4005"/>
                    <a:pt x="4912" y="4036"/>
                    <a:pt x="4606" y="4097"/>
                  </a:cubicBezTo>
                  <a:cubicBezTo>
                    <a:pt x="4097" y="4191"/>
                    <a:pt x="3640" y="4241"/>
                    <a:pt x="3229" y="4241"/>
                  </a:cubicBezTo>
                  <a:cubicBezTo>
                    <a:pt x="2713" y="4241"/>
                    <a:pt x="2268" y="4163"/>
                    <a:pt x="1885" y="3999"/>
                  </a:cubicBezTo>
                  <a:cubicBezTo>
                    <a:pt x="1492" y="3802"/>
                    <a:pt x="1147" y="3507"/>
                    <a:pt x="918" y="3146"/>
                  </a:cubicBezTo>
                  <a:cubicBezTo>
                    <a:pt x="197" y="1982"/>
                    <a:pt x="885" y="294"/>
                    <a:pt x="2098" y="147"/>
                  </a:cubicBezTo>
                  <a:cubicBezTo>
                    <a:pt x="2199" y="132"/>
                    <a:pt x="2300" y="125"/>
                    <a:pt x="2401" y="125"/>
                  </a:cubicBezTo>
                  <a:cubicBezTo>
                    <a:pt x="2875" y="125"/>
                    <a:pt x="3333" y="287"/>
                    <a:pt x="3590" y="638"/>
                  </a:cubicBezTo>
                  <a:cubicBezTo>
                    <a:pt x="3885" y="1032"/>
                    <a:pt x="3934" y="1540"/>
                    <a:pt x="3721" y="1982"/>
                  </a:cubicBezTo>
                  <a:cubicBezTo>
                    <a:pt x="3573" y="2332"/>
                    <a:pt x="3238" y="2538"/>
                    <a:pt x="2879" y="2538"/>
                  </a:cubicBezTo>
                  <a:cubicBezTo>
                    <a:pt x="2800" y="2538"/>
                    <a:pt x="2719" y="2528"/>
                    <a:pt x="2639" y="2507"/>
                  </a:cubicBezTo>
                  <a:cubicBezTo>
                    <a:pt x="2196" y="2392"/>
                    <a:pt x="2016" y="1966"/>
                    <a:pt x="2360" y="1901"/>
                  </a:cubicBezTo>
                  <a:cubicBezTo>
                    <a:pt x="2770" y="1835"/>
                    <a:pt x="2852" y="1491"/>
                    <a:pt x="2705" y="1212"/>
                  </a:cubicBezTo>
                  <a:cubicBezTo>
                    <a:pt x="2644" y="1091"/>
                    <a:pt x="2508" y="1022"/>
                    <a:pt x="2363" y="1022"/>
                  </a:cubicBezTo>
                  <a:cubicBezTo>
                    <a:pt x="2155" y="1022"/>
                    <a:pt x="1927" y="1163"/>
                    <a:pt x="1869" y="1491"/>
                  </a:cubicBezTo>
                  <a:cubicBezTo>
                    <a:pt x="1819" y="1753"/>
                    <a:pt x="1885" y="2032"/>
                    <a:pt x="2082" y="2228"/>
                  </a:cubicBezTo>
                  <a:cubicBezTo>
                    <a:pt x="2250" y="2422"/>
                    <a:pt x="2587" y="2585"/>
                    <a:pt x="2932" y="2585"/>
                  </a:cubicBezTo>
                  <a:cubicBezTo>
                    <a:pt x="3260" y="2585"/>
                    <a:pt x="3595" y="2438"/>
                    <a:pt x="3803" y="2032"/>
                  </a:cubicBezTo>
                  <a:cubicBezTo>
                    <a:pt x="4032" y="1556"/>
                    <a:pt x="4000" y="999"/>
                    <a:pt x="3688" y="556"/>
                  </a:cubicBezTo>
                  <a:cubicBezTo>
                    <a:pt x="3395" y="166"/>
                    <a:pt x="2876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2"/>
            <p:cNvSpPr/>
            <p:nvPr/>
          </p:nvSpPr>
          <p:spPr>
            <a:xfrm>
              <a:off x="1175275" y="4887425"/>
              <a:ext cx="116825" cy="59550"/>
            </a:xfrm>
            <a:custGeom>
              <a:rect b="b" l="l" r="r" t="t"/>
              <a:pathLst>
                <a:path extrusionOk="0" h="2382" w="4673">
                  <a:moveTo>
                    <a:pt x="3576" y="1"/>
                  </a:moveTo>
                  <a:cubicBezTo>
                    <a:pt x="3281" y="1"/>
                    <a:pt x="2933" y="40"/>
                    <a:pt x="2542" y="153"/>
                  </a:cubicBezTo>
                  <a:cubicBezTo>
                    <a:pt x="1980" y="319"/>
                    <a:pt x="1504" y="380"/>
                    <a:pt x="1114" y="380"/>
                  </a:cubicBezTo>
                  <a:cubicBezTo>
                    <a:pt x="581" y="380"/>
                    <a:pt x="209" y="266"/>
                    <a:pt x="1" y="153"/>
                  </a:cubicBezTo>
                  <a:lnTo>
                    <a:pt x="1" y="153"/>
                  </a:lnTo>
                  <a:cubicBezTo>
                    <a:pt x="132" y="268"/>
                    <a:pt x="263" y="399"/>
                    <a:pt x="378" y="530"/>
                  </a:cubicBezTo>
                  <a:cubicBezTo>
                    <a:pt x="454" y="636"/>
                    <a:pt x="599" y="1399"/>
                    <a:pt x="1202" y="1399"/>
                  </a:cubicBezTo>
                  <a:cubicBezTo>
                    <a:pt x="1252" y="1399"/>
                    <a:pt x="1305" y="1393"/>
                    <a:pt x="1361" y="1382"/>
                  </a:cubicBezTo>
                  <a:cubicBezTo>
                    <a:pt x="2083" y="1218"/>
                    <a:pt x="1952" y="759"/>
                    <a:pt x="2427" y="612"/>
                  </a:cubicBezTo>
                  <a:cubicBezTo>
                    <a:pt x="2516" y="584"/>
                    <a:pt x="2591" y="573"/>
                    <a:pt x="2655" y="573"/>
                  </a:cubicBezTo>
                  <a:cubicBezTo>
                    <a:pt x="2931" y="573"/>
                    <a:pt x="2976" y="791"/>
                    <a:pt x="2869" y="858"/>
                  </a:cubicBezTo>
                  <a:cubicBezTo>
                    <a:pt x="2808" y="896"/>
                    <a:pt x="2751" y="909"/>
                    <a:pt x="2690" y="909"/>
                  </a:cubicBezTo>
                  <a:cubicBezTo>
                    <a:pt x="2621" y="909"/>
                    <a:pt x="2547" y="892"/>
                    <a:pt x="2460" y="874"/>
                  </a:cubicBezTo>
                  <a:cubicBezTo>
                    <a:pt x="2451" y="873"/>
                    <a:pt x="2441" y="873"/>
                    <a:pt x="2431" y="873"/>
                  </a:cubicBezTo>
                  <a:cubicBezTo>
                    <a:pt x="2234" y="873"/>
                    <a:pt x="1812" y="1027"/>
                    <a:pt x="1968" y="1448"/>
                  </a:cubicBezTo>
                  <a:cubicBezTo>
                    <a:pt x="2132" y="1874"/>
                    <a:pt x="2378" y="2234"/>
                    <a:pt x="2115" y="2382"/>
                  </a:cubicBezTo>
                  <a:cubicBezTo>
                    <a:pt x="2115" y="2382"/>
                    <a:pt x="3033" y="2382"/>
                    <a:pt x="3345" y="2120"/>
                  </a:cubicBezTo>
                  <a:cubicBezTo>
                    <a:pt x="3705" y="1857"/>
                    <a:pt x="3853" y="1399"/>
                    <a:pt x="3722" y="989"/>
                  </a:cubicBezTo>
                  <a:cubicBezTo>
                    <a:pt x="3623" y="494"/>
                    <a:pt x="3938" y="195"/>
                    <a:pt x="4425" y="195"/>
                  </a:cubicBezTo>
                  <a:cubicBezTo>
                    <a:pt x="4504" y="195"/>
                    <a:pt x="4586" y="202"/>
                    <a:pt x="4672" y="218"/>
                  </a:cubicBezTo>
                  <a:cubicBezTo>
                    <a:pt x="4672" y="218"/>
                    <a:pt x="4269" y="1"/>
                    <a:pt x="35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2"/>
            <p:cNvSpPr/>
            <p:nvPr/>
          </p:nvSpPr>
          <p:spPr>
            <a:xfrm>
              <a:off x="1204800" y="4777725"/>
              <a:ext cx="80750" cy="84125"/>
            </a:xfrm>
            <a:custGeom>
              <a:rect b="b" l="l" r="r" t="t"/>
              <a:pathLst>
                <a:path extrusionOk="0" h="3365" w="3230">
                  <a:moveTo>
                    <a:pt x="1262" y="0"/>
                  </a:moveTo>
                  <a:lnTo>
                    <a:pt x="1262" y="0"/>
                  </a:lnTo>
                  <a:cubicBezTo>
                    <a:pt x="1688" y="443"/>
                    <a:pt x="1836" y="1082"/>
                    <a:pt x="1639" y="1656"/>
                  </a:cubicBezTo>
                  <a:cubicBezTo>
                    <a:pt x="1410" y="2417"/>
                    <a:pt x="886" y="2617"/>
                    <a:pt x="436" y="2617"/>
                  </a:cubicBezTo>
                  <a:cubicBezTo>
                    <a:pt x="276" y="2617"/>
                    <a:pt x="125" y="2592"/>
                    <a:pt x="0" y="2557"/>
                  </a:cubicBezTo>
                  <a:lnTo>
                    <a:pt x="0" y="2557"/>
                  </a:lnTo>
                  <a:cubicBezTo>
                    <a:pt x="0" y="2557"/>
                    <a:pt x="244" y="3364"/>
                    <a:pt x="1009" y="3364"/>
                  </a:cubicBezTo>
                  <a:cubicBezTo>
                    <a:pt x="1038" y="3364"/>
                    <a:pt x="1068" y="3363"/>
                    <a:pt x="1098" y="3361"/>
                  </a:cubicBezTo>
                  <a:cubicBezTo>
                    <a:pt x="1951" y="3295"/>
                    <a:pt x="1902" y="2639"/>
                    <a:pt x="1885" y="2361"/>
                  </a:cubicBezTo>
                  <a:cubicBezTo>
                    <a:pt x="1885" y="2066"/>
                    <a:pt x="1869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3" y="2344"/>
                    <a:pt x="1836" y="2984"/>
                    <a:pt x="2934" y="3098"/>
                  </a:cubicBezTo>
                  <a:cubicBezTo>
                    <a:pt x="2787" y="3000"/>
                    <a:pt x="2770" y="2803"/>
                    <a:pt x="2869" y="2689"/>
                  </a:cubicBezTo>
                  <a:cubicBezTo>
                    <a:pt x="3016" y="2443"/>
                    <a:pt x="3229" y="1984"/>
                    <a:pt x="2508" y="1361"/>
                  </a:cubicBezTo>
                  <a:cubicBezTo>
                    <a:pt x="1770" y="738"/>
                    <a:pt x="1705" y="295"/>
                    <a:pt x="12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2"/>
            <p:cNvSpPr/>
            <p:nvPr/>
          </p:nvSpPr>
          <p:spPr>
            <a:xfrm>
              <a:off x="1122025" y="4658725"/>
              <a:ext cx="47950" cy="191550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499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2"/>
            <p:cNvSpPr/>
            <p:nvPr/>
          </p:nvSpPr>
          <p:spPr>
            <a:xfrm>
              <a:off x="1002350" y="4633500"/>
              <a:ext cx="213525" cy="254475"/>
            </a:xfrm>
            <a:custGeom>
              <a:rect b="b" l="l" r="r" t="t"/>
              <a:pathLst>
                <a:path extrusionOk="0" h="10179" w="8541">
                  <a:moveTo>
                    <a:pt x="2275" y="1"/>
                  </a:moveTo>
                  <a:cubicBezTo>
                    <a:pt x="1360" y="1"/>
                    <a:pt x="512" y="452"/>
                    <a:pt x="296" y="1180"/>
                  </a:cubicBezTo>
                  <a:cubicBezTo>
                    <a:pt x="1" y="1967"/>
                    <a:pt x="411" y="2671"/>
                    <a:pt x="820" y="2901"/>
                  </a:cubicBezTo>
                  <a:cubicBezTo>
                    <a:pt x="1044" y="3047"/>
                    <a:pt x="1302" y="3110"/>
                    <a:pt x="1555" y="3110"/>
                  </a:cubicBezTo>
                  <a:cubicBezTo>
                    <a:pt x="2098" y="3110"/>
                    <a:pt x="2616" y="2817"/>
                    <a:pt x="2705" y="2426"/>
                  </a:cubicBezTo>
                  <a:cubicBezTo>
                    <a:pt x="2849" y="2037"/>
                    <a:pt x="2551" y="1648"/>
                    <a:pt x="2165" y="1648"/>
                  </a:cubicBezTo>
                  <a:cubicBezTo>
                    <a:pt x="2112" y="1648"/>
                    <a:pt x="2056" y="1656"/>
                    <a:pt x="2001" y="1672"/>
                  </a:cubicBezTo>
                  <a:cubicBezTo>
                    <a:pt x="1673" y="1737"/>
                    <a:pt x="1476" y="2081"/>
                    <a:pt x="1607" y="2393"/>
                  </a:cubicBezTo>
                  <a:cubicBezTo>
                    <a:pt x="1695" y="2645"/>
                    <a:pt x="1978" y="2674"/>
                    <a:pt x="2103" y="2674"/>
                  </a:cubicBezTo>
                  <a:cubicBezTo>
                    <a:pt x="2141" y="2674"/>
                    <a:pt x="2164" y="2671"/>
                    <a:pt x="2164" y="2671"/>
                  </a:cubicBezTo>
                  <a:lnTo>
                    <a:pt x="2164" y="2671"/>
                  </a:lnTo>
                  <a:cubicBezTo>
                    <a:pt x="2100" y="2838"/>
                    <a:pt x="1888" y="2963"/>
                    <a:pt x="1630" y="2963"/>
                  </a:cubicBezTo>
                  <a:cubicBezTo>
                    <a:pt x="1432" y="2963"/>
                    <a:pt x="1207" y="2889"/>
                    <a:pt x="1001" y="2704"/>
                  </a:cubicBezTo>
                  <a:cubicBezTo>
                    <a:pt x="575" y="2327"/>
                    <a:pt x="476" y="1082"/>
                    <a:pt x="1197" y="508"/>
                  </a:cubicBezTo>
                  <a:cubicBezTo>
                    <a:pt x="1522" y="272"/>
                    <a:pt x="1912" y="142"/>
                    <a:pt x="2309" y="142"/>
                  </a:cubicBezTo>
                  <a:cubicBezTo>
                    <a:pt x="2354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7" y="213"/>
                  </a:cubicBezTo>
                  <a:cubicBezTo>
                    <a:pt x="3935" y="475"/>
                    <a:pt x="4640" y="1639"/>
                    <a:pt x="4885" y="2868"/>
                  </a:cubicBezTo>
                  <a:cubicBezTo>
                    <a:pt x="5131" y="4098"/>
                    <a:pt x="4885" y="5376"/>
                    <a:pt x="4951" y="6491"/>
                  </a:cubicBezTo>
                  <a:cubicBezTo>
                    <a:pt x="4902" y="7507"/>
                    <a:pt x="5295" y="8490"/>
                    <a:pt x="6033" y="9195"/>
                  </a:cubicBezTo>
                  <a:cubicBezTo>
                    <a:pt x="6738" y="9802"/>
                    <a:pt x="7623" y="10146"/>
                    <a:pt x="8541" y="10179"/>
                  </a:cubicBezTo>
                  <a:cubicBezTo>
                    <a:pt x="7623" y="10113"/>
                    <a:pt x="6770" y="9752"/>
                    <a:pt x="6098" y="9130"/>
                  </a:cubicBezTo>
                  <a:cubicBezTo>
                    <a:pt x="5394" y="8441"/>
                    <a:pt x="5017" y="7474"/>
                    <a:pt x="5082" y="6491"/>
                  </a:cubicBezTo>
                  <a:cubicBezTo>
                    <a:pt x="5033" y="5376"/>
                    <a:pt x="5279" y="4147"/>
                    <a:pt x="5033" y="2835"/>
                  </a:cubicBezTo>
                  <a:cubicBezTo>
                    <a:pt x="4803" y="1590"/>
                    <a:pt x="4049" y="344"/>
                    <a:pt x="2869" y="65"/>
                  </a:cubicBezTo>
                  <a:cubicBezTo>
                    <a:pt x="2672" y="22"/>
                    <a:pt x="2472" y="1"/>
                    <a:pt x="22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2"/>
            <p:cNvSpPr/>
            <p:nvPr/>
          </p:nvSpPr>
          <p:spPr>
            <a:xfrm>
              <a:off x="1051950" y="4669200"/>
              <a:ext cx="62725" cy="52700"/>
            </a:xfrm>
            <a:custGeom>
              <a:rect b="b" l="l" r="r" t="t"/>
              <a:pathLst>
                <a:path extrusionOk="0" h="2108" w="2509">
                  <a:moveTo>
                    <a:pt x="1788" y="1"/>
                  </a:moveTo>
                  <a:cubicBezTo>
                    <a:pt x="1325" y="1"/>
                    <a:pt x="1020" y="401"/>
                    <a:pt x="934" y="1096"/>
                  </a:cubicBezTo>
                  <a:cubicBezTo>
                    <a:pt x="853" y="1747"/>
                    <a:pt x="267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21" y="1856"/>
                    <a:pt x="702" y="2108"/>
                    <a:pt x="1241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508" y="1309"/>
                    <a:pt x="2115" y="604"/>
                    <a:pt x="1967" y="375"/>
                  </a:cubicBezTo>
                  <a:cubicBezTo>
                    <a:pt x="1869" y="276"/>
                    <a:pt x="1902" y="96"/>
                    <a:pt x="2016" y="31"/>
                  </a:cubicBezTo>
                  <a:cubicBezTo>
                    <a:pt x="1937" y="11"/>
                    <a:pt x="1861" y="1"/>
                    <a:pt x="178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2"/>
            <p:cNvSpPr/>
            <p:nvPr/>
          </p:nvSpPr>
          <p:spPr>
            <a:xfrm>
              <a:off x="990475" y="4672825"/>
              <a:ext cx="120900" cy="136875"/>
            </a:xfrm>
            <a:custGeom>
              <a:rect b="b" l="l" r="r" t="t"/>
              <a:pathLst>
                <a:path extrusionOk="0" h="5475" w="4836">
                  <a:moveTo>
                    <a:pt x="476" y="0"/>
                  </a:moveTo>
                  <a:lnTo>
                    <a:pt x="476" y="0"/>
                  </a:lnTo>
                  <a:cubicBezTo>
                    <a:pt x="0" y="820"/>
                    <a:pt x="230" y="2148"/>
                    <a:pt x="869" y="3033"/>
                  </a:cubicBezTo>
                  <a:cubicBezTo>
                    <a:pt x="1352" y="3731"/>
                    <a:pt x="2129" y="3810"/>
                    <a:pt x="2455" y="3810"/>
                  </a:cubicBezTo>
                  <a:cubicBezTo>
                    <a:pt x="2550" y="3810"/>
                    <a:pt x="2607" y="3803"/>
                    <a:pt x="2607" y="3803"/>
                  </a:cubicBezTo>
                  <a:cubicBezTo>
                    <a:pt x="2328" y="3705"/>
                    <a:pt x="2279" y="3393"/>
                    <a:pt x="2476" y="3147"/>
                  </a:cubicBezTo>
                  <a:cubicBezTo>
                    <a:pt x="2623" y="2983"/>
                    <a:pt x="2607" y="2721"/>
                    <a:pt x="2410" y="2606"/>
                  </a:cubicBezTo>
                  <a:cubicBezTo>
                    <a:pt x="2295" y="2557"/>
                    <a:pt x="2017" y="2344"/>
                    <a:pt x="2246" y="2197"/>
                  </a:cubicBezTo>
                  <a:cubicBezTo>
                    <a:pt x="2272" y="2182"/>
                    <a:pt x="2301" y="2175"/>
                    <a:pt x="2331" y="2175"/>
                  </a:cubicBezTo>
                  <a:cubicBezTo>
                    <a:pt x="2570" y="2175"/>
                    <a:pt x="2913" y="2608"/>
                    <a:pt x="2869" y="3131"/>
                  </a:cubicBezTo>
                  <a:cubicBezTo>
                    <a:pt x="2820" y="3705"/>
                    <a:pt x="3082" y="3869"/>
                    <a:pt x="3475" y="4147"/>
                  </a:cubicBezTo>
                  <a:cubicBezTo>
                    <a:pt x="3869" y="4442"/>
                    <a:pt x="3639" y="4950"/>
                    <a:pt x="3639" y="4950"/>
                  </a:cubicBezTo>
                  <a:cubicBezTo>
                    <a:pt x="4361" y="4541"/>
                    <a:pt x="4197" y="3885"/>
                    <a:pt x="4115" y="3721"/>
                  </a:cubicBezTo>
                  <a:cubicBezTo>
                    <a:pt x="4016" y="3574"/>
                    <a:pt x="3836" y="3311"/>
                    <a:pt x="4066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4" y="3204"/>
                    <a:pt x="4376" y="3925"/>
                    <a:pt x="4361" y="4573"/>
                  </a:cubicBezTo>
                  <a:cubicBezTo>
                    <a:pt x="4344" y="4934"/>
                    <a:pt x="4524" y="5278"/>
                    <a:pt x="4836" y="5475"/>
                  </a:cubicBezTo>
                  <a:cubicBezTo>
                    <a:pt x="4688" y="5163"/>
                    <a:pt x="4623" y="4803"/>
                    <a:pt x="4639" y="4459"/>
                  </a:cubicBezTo>
                  <a:cubicBezTo>
                    <a:pt x="4639" y="3951"/>
                    <a:pt x="4738" y="3016"/>
                    <a:pt x="3820" y="2410"/>
                  </a:cubicBezTo>
                  <a:cubicBezTo>
                    <a:pt x="2918" y="1787"/>
                    <a:pt x="1820" y="2066"/>
                    <a:pt x="1017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2"/>
            <p:cNvSpPr/>
            <p:nvPr/>
          </p:nvSpPr>
          <p:spPr>
            <a:xfrm>
              <a:off x="950325" y="4634225"/>
              <a:ext cx="74600" cy="48800"/>
            </a:xfrm>
            <a:custGeom>
              <a:rect b="b" l="l" r="r" t="t"/>
              <a:pathLst>
                <a:path extrusionOk="0" h="1952" w="2984">
                  <a:moveTo>
                    <a:pt x="2063" y="0"/>
                  </a:moveTo>
                  <a:cubicBezTo>
                    <a:pt x="344" y="0"/>
                    <a:pt x="295" y="1096"/>
                    <a:pt x="295" y="1380"/>
                  </a:cubicBezTo>
                  <a:cubicBezTo>
                    <a:pt x="295" y="1561"/>
                    <a:pt x="180" y="1725"/>
                    <a:pt x="0" y="1790"/>
                  </a:cubicBezTo>
                  <a:cubicBezTo>
                    <a:pt x="271" y="1903"/>
                    <a:pt x="508" y="1951"/>
                    <a:pt x="716" y="1951"/>
                  </a:cubicBezTo>
                  <a:cubicBezTo>
                    <a:pt x="1476" y="1951"/>
                    <a:pt x="1843" y="1305"/>
                    <a:pt x="2049" y="790"/>
                  </a:cubicBezTo>
                  <a:cubicBezTo>
                    <a:pt x="2213" y="413"/>
                    <a:pt x="2557" y="135"/>
                    <a:pt x="2983" y="85"/>
                  </a:cubicBezTo>
                  <a:cubicBezTo>
                    <a:pt x="2633" y="26"/>
                    <a:pt x="2328" y="0"/>
                    <a:pt x="20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2"/>
            <p:cNvSpPr/>
            <p:nvPr/>
          </p:nvSpPr>
          <p:spPr>
            <a:xfrm>
              <a:off x="922050" y="4633575"/>
              <a:ext cx="36475" cy="28500"/>
            </a:xfrm>
            <a:custGeom>
              <a:rect b="b" l="l" r="r" t="t"/>
              <a:pathLst>
                <a:path extrusionOk="0" h="1140" w="1459">
                  <a:moveTo>
                    <a:pt x="476" y="0"/>
                  </a:moveTo>
                  <a:cubicBezTo>
                    <a:pt x="432" y="0"/>
                    <a:pt x="388" y="10"/>
                    <a:pt x="344" y="29"/>
                  </a:cubicBezTo>
                  <a:cubicBezTo>
                    <a:pt x="98" y="144"/>
                    <a:pt x="0" y="423"/>
                    <a:pt x="98" y="669"/>
                  </a:cubicBezTo>
                  <a:cubicBezTo>
                    <a:pt x="180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7" y="1140"/>
                  </a:cubicBezTo>
                  <a:cubicBezTo>
                    <a:pt x="961" y="1140"/>
                    <a:pt x="1105" y="1096"/>
                    <a:pt x="1229" y="1013"/>
                  </a:cubicBezTo>
                  <a:cubicBezTo>
                    <a:pt x="1377" y="882"/>
                    <a:pt x="1459" y="702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35" y="902"/>
                    <a:pt x="783" y="902"/>
                  </a:cubicBezTo>
                  <a:cubicBezTo>
                    <a:pt x="762" y="902"/>
                    <a:pt x="742" y="901"/>
                    <a:pt x="721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4" y="85"/>
                    <a:pt x="429" y="73"/>
                    <a:pt x="474" y="73"/>
                  </a:cubicBezTo>
                  <a:cubicBezTo>
                    <a:pt x="593" y="73"/>
                    <a:pt x="709" y="160"/>
                    <a:pt x="721" y="292"/>
                  </a:cubicBezTo>
                  <a:cubicBezTo>
                    <a:pt x="732" y="403"/>
                    <a:pt x="645" y="469"/>
                    <a:pt x="593" y="469"/>
                  </a:cubicBezTo>
                  <a:cubicBezTo>
                    <a:pt x="569" y="469"/>
                    <a:pt x="552" y="454"/>
                    <a:pt x="557" y="423"/>
                  </a:cubicBezTo>
                  <a:cubicBezTo>
                    <a:pt x="582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2" y="357"/>
                    <a:pt x="394" y="538"/>
                    <a:pt x="394" y="538"/>
                  </a:cubicBezTo>
                  <a:cubicBezTo>
                    <a:pt x="441" y="581"/>
                    <a:pt x="498" y="600"/>
                    <a:pt x="553" y="600"/>
                  </a:cubicBezTo>
                  <a:cubicBezTo>
                    <a:pt x="688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2"/>
            <p:cNvSpPr/>
            <p:nvPr/>
          </p:nvSpPr>
          <p:spPr>
            <a:xfrm>
              <a:off x="1426075" y="4814975"/>
              <a:ext cx="100000" cy="218525"/>
            </a:xfrm>
            <a:custGeom>
              <a:rect b="b" l="l" r="r" t="t"/>
              <a:pathLst>
                <a:path extrusionOk="0" h="8741" w="4000">
                  <a:moveTo>
                    <a:pt x="1919" y="0"/>
                  </a:moveTo>
                  <a:cubicBezTo>
                    <a:pt x="1761" y="0"/>
                    <a:pt x="1601" y="22"/>
                    <a:pt x="1443" y="68"/>
                  </a:cubicBezTo>
                  <a:cubicBezTo>
                    <a:pt x="689" y="248"/>
                    <a:pt x="132" y="904"/>
                    <a:pt x="82" y="1690"/>
                  </a:cubicBezTo>
                  <a:cubicBezTo>
                    <a:pt x="0" y="2493"/>
                    <a:pt x="410" y="3280"/>
                    <a:pt x="1000" y="3838"/>
                  </a:cubicBezTo>
                  <a:cubicBezTo>
                    <a:pt x="1590" y="4428"/>
                    <a:pt x="2361" y="4706"/>
                    <a:pt x="2902" y="5214"/>
                  </a:cubicBezTo>
                  <a:cubicBezTo>
                    <a:pt x="3443" y="5673"/>
                    <a:pt x="3770" y="6345"/>
                    <a:pt x="3820" y="7050"/>
                  </a:cubicBezTo>
                  <a:cubicBezTo>
                    <a:pt x="3852" y="7722"/>
                    <a:pt x="3508" y="8394"/>
                    <a:pt x="2918" y="8558"/>
                  </a:cubicBezTo>
                  <a:cubicBezTo>
                    <a:pt x="2790" y="8610"/>
                    <a:pt x="2657" y="8635"/>
                    <a:pt x="2526" y="8635"/>
                  </a:cubicBezTo>
                  <a:cubicBezTo>
                    <a:pt x="2120" y="8635"/>
                    <a:pt x="1731" y="8398"/>
                    <a:pt x="1558" y="8001"/>
                  </a:cubicBezTo>
                  <a:cubicBezTo>
                    <a:pt x="1345" y="7558"/>
                    <a:pt x="1541" y="7034"/>
                    <a:pt x="2000" y="6837"/>
                  </a:cubicBezTo>
                  <a:cubicBezTo>
                    <a:pt x="2082" y="6804"/>
                    <a:pt x="2181" y="6788"/>
                    <a:pt x="2262" y="6788"/>
                  </a:cubicBezTo>
                  <a:cubicBezTo>
                    <a:pt x="2262" y="6788"/>
                    <a:pt x="2292" y="6785"/>
                    <a:pt x="2339" y="6785"/>
                  </a:cubicBezTo>
                  <a:cubicBezTo>
                    <a:pt x="2480" y="6785"/>
                    <a:pt x="2775" y="6813"/>
                    <a:pt x="2885" y="7034"/>
                  </a:cubicBezTo>
                  <a:cubicBezTo>
                    <a:pt x="2885" y="7034"/>
                    <a:pt x="2896" y="7076"/>
                    <a:pt x="2858" y="7076"/>
                  </a:cubicBezTo>
                  <a:cubicBezTo>
                    <a:pt x="2849" y="7076"/>
                    <a:pt x="2836" y="7073"/>
                    <a:pt x="2820" y="7067"/>
                  </a:cubicBezTo>
                  <a:cubicBezTo>
                    <a:pt x="2757" y="7024"/>
                    <a:pt x="2681" y="7003"/>
                    <a:pt x="2606" y="7003"/>
                  </a:cubicBezTo>
                  <a:cubicBezTo>
                    <a:pt x="2505" y="7003"/>
                    <a:pt x="2403" y="7041"/>
                    <a:pt x="2328" y="7116"/>
                  </a:cubicBezTo>
                  <a:cubicBezTo>
                    <a:pt x="2082" y="7345"/>
                    <a:pt x="2131" y="7771"/>
                    <a:pt x="2443" y="7935"/>
                  </a:cubicBezTo>
                  <a:cubicBezTo>
                    <a:pt x="2524" y="7973"/>
                    <a:pt x="2610" y="7991"/>
                    <a:pt x="2692" y="7991"/>
                  </a:cubicBezTo>
                  <a:cubicBezTo>
                    <a:pt x="3007" y="7991"/>
                    <a:pt x="3281" y="7724"/>
                    <a:pt x="3164" y="7231"/>
                  </a:cubicBezTo>
                  <a:cubicBezTo>
                    <a:pt x="3060" y="6890"/>
                    <a:pt x="2742" y="6683"/>
                    <a:pt x="2403" y="6683"/>
                  </a:cubicBezTo>
                  <a:cubicBezTo>
                    <a:pt x="2367" y="6683"/>
                    <a:pt x="2331" y="6685"/>
                    <a:pt x="2295" y="6690"/>
                  </a:cubicBezTo>
                  <a:cubicBezTo>
                    <a:pt x="2181" y="6690"/>
                    <a:pt x="2066" y="6722"/>
                    <a:pt x="1967" y="6788"/>
                  </a:cubicBezTo>
                  <a:cubicBezTo>
                    <a:pt x="1492" y="7001"/>
                    <a:pt x="1279" y="7542"/>
                    <a:pt x="1476" y="8017"/>
                  </a:cubicBezTo>
                  <a:cubicBezTo>
                    <a:pt x="1617" y="8455"/>
                    <a:pt x="2071" y="8740"/>
                    <a:pt x="2561" y="8740"/>
                  </a:cubicBezTo>
                  <a:cubicBezTo>
                    <a:pt x="2696" y="8740"/>
                    <a:pt x="2833" y="8719"/>
                    <a:pt x="2967" y="8673"/>
                  </a:cubicBezTo>
                  <a:cubicBezTo>
                    <a:pt x="3623" y="8493"/>
                    <a:pt x="4000" y="7755"/>
                    <a:pt x="3984" y="7050"/>
                  </a:cubicBezTo>
                  <a:cubicBezTo>
                    <a:pt x="3934" y="6296"/>
                    <a:pt x="3590" y="5575"/>
                    <a:pt x="3016" y="5083"/>
                  </a:cubicBezTo>
                  <a:cubicBezTo>
                    <a:pt x="2443" y="4559"/>
                    <a:pt x="1672" y="4264"/>
                    <a:pt x="1131" y="3706"/>
                  </a:cubicBezTo>
                  <a:cubicBezTo>
                    <a:pt x="558" y="3182"/>
                    <a:pt x="181" y="2428"/>
                    <a:pt x="230" y="1707"/>
                  </a:cubicBezTo>
                  <a:cubicBezTo>
                    <a:pt x="263" y="1248"/>
                    <a:pt x="476" y="838"/>
                    <a:pt x="820" y="543"/>
                  </a:cubicBezTo>
                  <a:cubicBezTo>
                    <a:pt x="984" y="428"/>
                    <a:pt x="1164" y="346"/>
                    <a:pt x="1345" y="281"/>
                  </a:cubicBezTo>
                  <a:cubicBezTo>
                    <a:pt x="1492" y="240"/>
                    <a:pt x="1644" y="219"/>
                    <a:pt x="1795" y="219"/>
                  </a:cubicBezTo>
                  <a:cubicBezTo>
                    <a:pt x="1947" y="219"/>
                    <a:pt x="2099" y="240"/>
                    <a:pt x="2246" y="281"/>
                  </a:cubicBezTo>
                  <a:cubicBezTo>
                    <a:pt x="3262" y="543"/>
                    <a:pt x="3590" y="1920"/>
                    <a:pt x="2902" y="2575"/>
                  </a:cubicBezTo>
                  <a:cubicBezTo>
                    <a:pt x="2771" y="2707"/>
                    <a:pt x="2590" y="2805"/>
                    <a:pt x="2394" y="2838"/>
                  </a:cubicBezTo>
                  <a:cubicBezTo>
                    <a:pt x="2332" y="2846"/>
                    <a:pt x="2273" y="2851"/>
                    <a:pt x="2218" y="2851"/>
                  </a:cubicBezTo>
                  <a:cubicBezTo>
                    <a:pt x="1757" y="2851"/>
                    <a:pt x="1514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4" y="2346"/>
                    <a:pt x="1653" y="2347"/>
                    <a:pt x="1680" y="2347"/>
                  </a:cubicBezTo>
                  <a:cubicBezTo>
                    <a:pt x="1818" y="2347"/>
                    <a:pt x="2139" y="2324"/>
                    <a:pt x="2262" y="2035"/>
                  </a:cubicBezTo>
                  <a:cubicBezTo>
                    <a:pt x="2381" y="1680"/>
                    <a:pt x="2099" y="1346"/>
                    <a:pt x="1771" y="1346"/>
                  </a:cubicBezTo>
                  <a:cubicBezTo>
                    <a:pt x="1690" y="1346"/>
                    <a:pt x="1606" y="1366"/>
                    <a:pt x="1525" y="1412"/>
                  </a:cubicBezTo>
                  <a:cubicBezTo>
                    <a:pt x="902" y="1789"/>
                    <a:pt x="1050" y="2723"/>
                    <a:pt x="1754" y="2903"/>
                  </a:cubicBezTo>
                  <a:cubicBezTo>
                    <a:pt x="1924" y="2981"/>
                    <a:pt x="2103" y="3018"/>
                    <a:pt x="2280" y="3018"/>
                  </a:cubicBezTo>
                  <a:cubicBezTo>
                    <a:pt x="2734" y="3018"/>
                    <a:pt x="3174" y="2775"/>
                    <a:pt x="3410" y="2362"/>
                  </a:cubicBezTo>
                  <a:cubicBezTo>
                    <a:pt x="3672" y="1821"/>
                    <a:pt x="3623" y="1166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2"/>
            <p:cNvSpPr/>
            <p:nvPr/>
          </p:nvSpPr>
          <p:spPr>
            <a:xfrm>
              <a:off x="1480975" y="4897800"/>
              <a:ext cx="43050" cy="60250"/>
            </a:xfrm>
            <a:custGeom>
              <a:rect b="b" l="l" r="r" t="t"/>
              <a:pathLst>
                <a:path extrusionOk="0" h="2410" w="1722">
                  <a:moveTo>
                    <a:pt x="214" y="0"/>
                  </a:moveTo>
                  <a:cubicBezTo>
                    <a:pt x="214" y="0"/>
                    <a:pt x="247" y="82"/>
                    <a:pt x="116" y="475"/>
                  </a:cubicBezTo>
                  <a:cubicBezTo>
                    <a:pt x="1" y="852"/>
                    <a:pt x="329" y="1115"/>
                    <a:pt x="968" y="1393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3"/>
                    <a:pt x="886" y="328"/>
                    <a:pt x="689" y="328"/>
                  </a:cubicBezTo>
                  <a:cubicBezTo>
                    <a:pt x="675" y="329"/>
                    <a:pt x="661" y="330"/>
                    <a:pt x="647" y="330"/>
                  </a:cubicBezTo>
                  <a:cubicBezTo>
                    <a:pt x="478" y="330"/>
                    <a:pt x="392" y="240"/>
                    <a:pt x="362" y="164"/>
                  </a:cubicBezTo>
                  <a:cubicBezTo>
                    <a:pt x="345" y="66"/>
                    <a:pt x="214" y="0"/>
                    <a:pt x="2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2"/>
            <p:cNvSpPr/>
            <p:nvPr/>
          </p:nvSpPr>
          <p:spPr>
            <a:xfrm>
              <a:off x="1346975" y="4719950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7" y="115"/>
                    <a:pt x="1230" y="295"/>
                    <a:pt x="1116" y="410"/>
                  </a:cubicBezTo>
                  <a:cubicBezTo>
                    <a:pt x="902" y="574"/>
                    <a:pt x="362" y="1197"/>
                    <a:pt x="755" y="1820"/>
                  </a:cubicBezTo>
                  <a:cubicBezTo>
                    <a:pt x="1197" y="2508"/>
                    <a:pt x="1788" y="2295"/>
                    <a:pt x="1984" y="2869"/>
                  </a:cubicBezTo>
                  <a:cubicBezTo>
                    <a:pt x="1984" y="2869"/>
                    <a:pt x="2066" y="3164"/>
                    <a:pt x="1870" y="3262"/>
                  </a:cubicBezTo>
                  <a:cubicBezTo>
                    <a:pt x="1836" y="3284"/>
                    <a:pt x="1803" y="3293"/>
                    <a:pt x="1773" y="3293"/>
                  </a:cubicBezTo>
                  <a:cubicBezTo>
                    <a:pt x="1639" y="3293"/>
                    <a:pt x="1542" y="3114"/>
                    <a:pt x="1542" y="2967"/>
                  </a:cubicBezTo>
                  <a:cubicBezTo>
                    <a:pt x="1476" y="2656"/>
                    <a:pt x="1230" y="2426"/>
                    <a:pt x="919" y="2377"/>
                  </a:cubicBezTo>
                  <a:cubicBezTo>
                    <a:pt x="542" y="2328"/>
                    <a:pt x="493" y="2213"/>
                    <a:pt x="493" y="2213"/>
                  </a:cubicBezTo>
                  <a:lnTo>
                    <a:pt x="493" y="2213"/>
                  </a:lnTo>
                  <a:cubicBezTo>
                    <a:pt x="542" y="2361"/>
                    <a:pt x="542" y="2492"/>
                    <a:pt x="525" y="2639"/>
                  </a:cubicBezTo>
                  <a:cubicBezTo>
                    <a:pt x="460" y="2787"/>
                    <a:pt x="148" y="3278"/>
                    <a:pt x="722" y="3672"/>
                  </a:cubicBezTo>
                  <a:cubicBezTo>
                    <a:pt x="1296" y="4049"/>
                    <a:pt x="1574" y="3852"/>
                    <a:pt x="1673" y="4491"/>
                  </a:cubicBezTo>
                  <a:cubicBezTo>
                    <a:pt x="1771" y="5114"/>
                    <a:pt x="1837" y="5901"/>
                    <a:pt x="2181" y="6229"/>
                  </a:cubicBezTo>
                  <a:cubicBezTo>
                    <a:pt x="2066" y="6163"/>
                    <a:pt x="1968" y="6049"/>
                    <a:pt x="1919" y="5934"/>
                  </a:cubicBezTo>
                  <a:cubicBezTo>
                    <a:pt x="1766" y="5613"/>
                    <a:pt x="1442" y="5406"/>
                    <a:pt x="1080" y="5406"/>
                  </a:cubicBezTo>
                  <a:cubicBezTo>
                    <a:pt x="1054" y="5406"/>
                    <a:pt x="1027" y="5407"/>
                    <a:pt x="1001" y="5409"/>
                  </a:cubicBezTo>
                  <a:cubicBezTo>
                    <a:pt x="958" y="5412"/>
                    <a:pt x="918" y="5413"/>
                    <a:pt x="880" y="5413"/>
                  </a:cubicBezTo>
                  <a:cubicBezTo>
                    <a:pt x="417" y="5413"/>
                    <a:pt x="358" y="5236"/>
                    <a:pt x="312" y="5114"/>
                  </a:cubicBezTo>
                  <a:lnTo>
                    <a:pt x="312" y="5114"/>
                  </a:lnTo>
                  <a:cubicBezTo>
                    <a:pt x="312" y="5114"/>
                    <a:pt x="1" y="6114"/>
                    <a:pt x="935" y="6590"/>
                  </a:cubicBezTo>
                  <a:cubicBezTo>
                    <a:pt x="1870" y="7081"/>
                    <a:pt x="1788" y="6721"/>
                    <a:pt x="3083" y="7786"/>
                  </a:cubicBezTo>
                  <a:cubicBezTo>
                    <a:pt x="4132" y="8638"/>
                    <a:pt x="4328" y="8688"/>
                    <a:pt x="4328" y="8688"/>
                  </a:cubicBezTo>
                  <a:cubicBezTo>
                    <a:pt x="4294" y="8679"/>
                    <a:pt x="4260" y="8675"/>
                    <a:pt x="4226" y="8675"/>
                  </a:cubicBezTo>
                  <a:cubicBezTo>
                    <a:pt x="4066" y="8675"/>
                    <a:pt x="3915" y="8768"/>
                    <a:pt x="3820" y="8917"/>
                  </a:cubicBezTo>
                  <a:cubicBezTo>
                    <a:pt x="3623" y="9212"/>
                    <a:pt x="3722" y="9622"/>
                    <a:pt x="4050" y="9786"/>
                  </a:cubicBezTo>
                  <a:cubicBezTo>
                    <a:pt x="4050" y="9786"/>
                    <a:pt x="3935" y="9589"/>
                    <a:pt x="4132" y="9573"/>
                  </a:cubicBezTo>
                  <a:cubicBezTo>
                    <a:pt x="4138" y="9572"/>
                    <a:pt x="4145" y="9572"/>
                    <a:pt x="4151" y="9572"/>
                  </a:cubicBezTo>
                  <a:cubicBezTo>
                    <a:pt x="4275" y="9572"/>
                    <a:pt x="4423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8" y="9421"/>
                    <a:pt x="5183" y="9322"/>
                    <a:pt x="5410" y="9322"/>
                  </a:cubicBezTo>
                  <a:cubicBezTo>
                    <a:pt x="5713" y="9322"/>
                    <a:pt x="6075" y="9498"/>
                    <a:pt x="6394" y="10032"/>
                  </a:cubicBezTo>
                  <a:cubicBezTo>
                    <a:pt x="6394" y="10032"/>
                    <a:pt x="6164" y="9212"/>
                    <a:pt x="4836" y="8688"/>
                  </a:cubicBezTo>
                  <a:cubicBezTo>
                    <a:pt x="3115" y="7966"/>
                    <a:pt x="2033" y="6262"/>
                    <a:pt x="2132" y="4409"/>
                  </a:cubicBezTo>
                  <a:cubicBezTo>
                    <a:pt x="2214" y="2180"/>
                    <a:pt x="3509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2"/>
            <p:cNvSpPr/>
            <p:nvPr/>
          </p:nvSpPr>
          <p:spPr>
            <a:xfrm>
              <a:off x="1393300" y="4656025"/>
              <a:ext cx="73375" cy="268425"/>
            </a:xfrm>
            <a:custGeom>
              <a:rect b="b" l="l" r="r" t="t"/>
              <a:pathLst>
                <a:path extrusionOk="0" h="10737" w="2935">
                  <a:moveTo>
                    <a:pt x="1298" y="0"/>
                  </a:moveTo>
                  <a:cubicBezTo>
                    <a:pt x="719" y="0"/>
                    <a:pt x="171" y="382"/>
                    <a:pt x="99" y="902"/>
                  </a:cubicBezTo>
                  <a:cubicBezTo>
                    <a:pt x="0" y="1443"/>
                    <a:pt x="426" y="1967"/>
                    <a:pt x="984" y="1967"/>
                  </a:cubicBezTo>
                  <a:cubicBezTo>
                    <a:pt x="991" y="1967"/>
                    <a:pt x="998" y="1967"/>
                    <a:pt x="1005" y="1967"/>
                  </a:cubicBezTo>
                  <a:cubicBezTo>
                    <a:pt x="1565" y="1967"/>
                    <a:pt x="1850" y="1341"/>
                    <a:pt x="1639" y="1066"/>
                  </a:cubicBezTo>
                  <a:cubicBezTo>
                    <a:pt x="1563" y="948"/>
                    <a:pt x="1445" y="895"/>
                    <a:pt x="1328" y="895"/>
                  </a:cubicBezTo>
                  <a:cubicBezTo>
                    <a:pt x="1121" y="895"/>
                    <a:pt x="913" y="1060"/>
                    <a:pt x="934" y="1312"/>
                  </a:cubicBezTo>
                  <a:cubicBezTo>
                    <a:pt x="951" y="1639"/>
                    <a:pt x="1295" y="1607"/>
                    <a:pt x="1344" y="1656"/>
                  </a:cubicBezTo>
                  <a:cubicBezTo>
                    <a:pt x="1377" y="1689"/>
                    <a:pt x="1344" y="1754"/>
                    <a:pt x="1344" y="1754"/>
                  </a:cubicBezTo>
                  <a:cubicBezTo>
                    <a:pt x="1295" y="1820"/>
                    <a:pt x="1230" y="1869"/>
                    <a:pt x="1164" y="1885"/>
                  </a:cubicBezTo>
                  <a:lnTo>
                    <a:pt x="1098" y="1918"/>
                  </a:lnTo>
                  <a:cubicBezTo>
                    <a:pt x="1066" y="1922"/>
                    <a:pt x="1033" y="1924"/>
                    <a:pt x="1001" y="1924"/>
                  </a:cubicBezTo>
                  <a:cubicBezTo>
                    <a:pt x="474" y="1924"/>
                    <a:pt x="72" y="1427"/>
                    <a:pt x="180" y="902"/>
                  </a:cubicBezTo>
                  <a:cubicBezTo>
                    <a:pt x="252" y="431"/>
                    <a:pt x="746" y="113"/>
                    <a:pt x="1263" y="113"/>
                  </a:cubicBezTo>
                  <a:cubicBezTo>
                    <a:pt x="1573" y="113"/>
                    <a:pt x="1891" y="228"/>
                    <a:pt x="2131" y="492"/>
                  </a:cubicBezTo>
                  <a:cubicBezTo>
                    <a:pt x="2754" y="1246"/>
                    <a:pt x="2606" y="2426"/>
                    <a:pt x="2246" y="3442"/>
                  </a:cubicBezTo>
                  <a:cubicBezTo>
                    <a:pt x="1426" y="5458"/>
                    <a:pt x="541" y="7491"/>
                    <a:pt x="1148" y="8966"/>
                  </a:cubicBezTo>
                  <a:cubicBezTo>
                    <a:pt x="1426" y="9720"/>
                    <a:pt x="1967" y="10343"/>
                    <a:pt x="2672" y="10736"/>
                  </a:cubicBezTo>
                  <a:cubicBezTo>
                    <a:pt x="2000" y="10327"/>
                    <a:pt x="1492" y="9687"/>
                    <a:pt x="1230" y="8933"/>
                  </a:cubicBezTo>
                  <a:cubicBezTo>
                    <a:pt x="672" y="7491"/>
                    <a:pt x="1557" y="5540"/>
                    <a:pt x="2393" y="3492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76" y="127"/>
                    <a:pt x="1632" y="0"/>
                    <a:pt x="12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2"/>
            <p:cNvSpPr/>
            <p:nvPr/>
          </p:nvSpPr>
          <p:spPr>
            <a:xfrm>
              <a:off x="1478125" y="4734275"/>
              <a:ext cx="95075" cy="93475"/>
            </a:xfrm>
            <a:custGeom>
              <a:rect b="b" l="l" r="r" t="t"/>
              <a:pathLst>
                <a:path extrusionOk="0" h="3739" w="3803">
                  <a:moveTo>
                    <a:pt x="508" y="1"/>
                  </a:moveTo>
                  <a:cubicBezTo>
                    <a:pt x="508" y="1"/>
                    <a:pt x="295" y="83"/>
                    <a:pt x="148" y="673"/>
                  </a:cubicBezTo>
                  <a:cubicBezTo>
                    <a:pt x="0" y="1279"/>
                    <a:pt x="279" y="1493"/>
                    <a:pt x="1066" y="1870"/>
                  </a:cubicBezTo>
                  <a:cubicBezTo>
                    <a:pt x="1852" y="2230"/>
                    <a:pt x="1885" y="3509"/>
                    <a:pt x="1885" y="3509"/>
                  </a:cubicBezTo>
                  <a:lnTo>
                    <a:pt x="1902" y="3738"/>
                  </a:lnTo>
                  <a:lnTo>
                    <a:pt x="1918" y="3509"/>
                  </a:lnTo>
                  <a:cubicBezTo>
                    <a:pt x="1918" y="3509"/>
                    <a:pt x="1967" y="2214"/>
                    <a:pt x="2754" y="1870"/>
                  </a:cubicBezTo>
                  <a:cubicBezTo>
                    <a:pt x="3524" y="1509"/>
                    <a:pt x="3803" y="1279"/>
                    <a:pt x="3655" y="673"/>
                  </a:cubicBezTo>
                  <a:cubicBezTo>
                    <a:pt x="3524" y="83"/>
                    <a:pt x="3295" y="1"/>
                    <a:pt x="3295" y="1"/>
                  </a:cubicBezTo>
                  <a:cubicBezTo>
                    <a:pt x="3295" y="1"/>
                    <a:pt x="3295" y="268"/>
                    <a:pt x="3125" y="268"/>
                  </a:cubicBezTo>
                  <a:cubicBezTo>
                    <a:pt x="3112" y="268"/>
                    <a:pt x="3097" y="267"/>
                    <a:pt x="3082" y="263"/>
                  </a:cubicBezTo>
                  <a:cubicBezTo>
                    <a:pt x="2974" y="240"/>
                    <a:pt x="2829" y="181"/>
                    <a:pt x="2693" y="181"/>
                  </a:cubicBezTo>
                  <a:cubicBezTo>
                    <a:pt x="2540" y="181"/>
                    <a:pt x="2397" y="256"/>
                    <a:pt x="2328" y="542"/>
                  </a:cubicBezTo>
                  <a:cubicBezTo>
                    <a:pt x="2217" y="1062"/>
                    <a:pt x="2168" y="1643"/>
                    <a:pt x="1945" y="1643"/>
                  </a:cubicBezTo>
                  <a:cubicBezTo>
                    <a:pt x="1936" y="1643"/>
                    <a:pt x="1927" y="1642"/>
                    <a:pt x="1918" y="1640"/>
                  </a:cubicBezTo>
                  <a:lnTo>
                    <a:pt x="1885" y="1640"/>
                  </a:lnTo>
                  <a:cubicBezTo>
                    <a:pt x="1876" y="1642"/>
                    <a:pt x="1868" y="1643"/>
                    <a:pt x="1860" y="1643"/>
                  </a:cubicBezTo>
                  <a:cubicBezTo>
                    <a:pt x="1652" y="1643"/>
                    <a:pt x="1601" y="1062"/>
                    <a:pt x="1475" y="542"/>
                  </a:cubicBezTo>
                  <a:cubicBezTo>
                    <a:pt x="1406" y="256"/>
                    <a:pt x="1268" y="181"/>
                    <a:pt x="1119" y="181"/>
                  </a:cubicBezTo>
                  <a:cubicBezTo>
                    <a:pt x="987" y="181"/>
                    <a:pt x="846" y="240"/>
                    <a:pt x="738" y="263"/>
                  </a:cubicBezTo>
                  <a:cubicBezTo>
                    <a:pt x="721" y="267"/>
                    <a:pt x="705" y="268"/>
                    <a:pt x="691" y="268"/>
                  </a:cubicBezTo>
                  <a:cubicBezTo>
                    <a:pt x="508" y="268"/>
                    <a:pt x="508" y="1"/>
                    <a:pt x="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2"/>
            <p:cNvSpPr/>
            <p:nvPr/>
          </p:nvSpPr>
          <p:spPr>
            <a:xfrm>
              <a:off x="1508850" y="4669550"/>
              <a:ext cx="34025" cy="84850"/>
            </a:xfrm>
            <a:custGeom>
              <a:rect b="b" l="l" r="r" t="t"/>
              <a:pathLst>
                <a:path extrusionOk="0" h="3394" w="1361">
                  <a:moveTo>
                    <a:pt x="673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1" y="1770"/>
                    <a:pt x="296" y="2164"/>
                  </a:cubicBezTo>
                  <a:cubicBezTo>
                    <a:pt x="492" y="2426"/>
                    <a:pt x="607" y="2737"/>
                    <a:pt x="640" y="3065"/>
                  </a:cubicBezTo>
                  <a:cubicBezTo>
                    <a:pt x="656" y="3147"/>
                    <a:pt x="673" y="3393"/>
                    <a:pt x="673" y="3393"/>
                  </a:cubicBezTo>
                  <a:cubicBezTo>
                    <a:pt x="689" y="3393"/>
                    <a:pt x="705" y="3131"/>
                    <a:pt x="705" y="3065"/>
                  </a:cubicBezTo>
                  <a:cubicBezTo>
                    <a:pt x="755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5" y="607"/>
                    <a:pt x="722" y="344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2"/>
            <p:cNvSpPr/>
            <p:nvPr/>
          </p:nvSpPr>
          <p:spPr>
            <a:xfrm>
              <a:off x="1456400" y="4646175"/>
              <a:ext cx="69275" cy="204100"/>
            </a:xfrm>
            <a:custGeom>
              <a:rect b="b" l="l" r="r" t="t"/>
              <a:pathLst>
                <a:path extrusionOk="0" h="8164" w="2771">
                  <a:moveTo>
                    <a:pt x="2082" y="1"/>
                  </a:moveTo>
                  <a:lnTo>
                    <a:pt x="2082" y="1"/>
                  </a:lnTo>
                  <a:cubicBezTo>
                    <a:pt x="2426" y="1115"/>
                    <a:pt x="968" y="1296"/>
                    <a:pt x="443" y="2918"/>
                  </a:cubicBezTo>
                  <a:cubicBezTo>
                    <a:pt x="0" y="4295"/>
                    <a:pt x="263" y="5230"/>
                    <a:pt x="1574" y="6148"/>
                  </a:cubicBezTo>
                  <a:cubicBezTo>
                    <a:pt x="2705" y="6934"/>
                    <a:pt x="2771" y="8000"/>
                    <a:pt x="2771" y="8164"/>
                  </a:cubicBezTo>
                  <a:cubicBezTo>
                    <a:pt x="2771" y="7656"/>
                    <a:pt x="2623" y="7164"/>
                    <a:pt x="2328" y="6754"/>
                  </a:cubicBezTo>
                  <a:cubicBezTo>
                    <a:pt x="2017" y="6328"/>
                    <a:pt x="1623" y="6066"/>
                    <a:pt x="1033" y="5557"/>
                  </a:cubicBezTo>
                  <a:cubicBezTo>
                    <a:pt x="869" y="5394"/>
                    <a:pt x="738" y="5197"/>
                    <a:pt x="656" y="4984"/>
                  </a:cubicBezTo>
                  <a:cubicBezTo>
                    <a:pt x="312" y="4148"/>
                    <a:pt x="968" y="3279"/>
                    <a:pt x="1312" y="2902"/>
                  </a:cubicBezTo>
                  <a:cubicBezTo>
                    <a:pt x="1722" y="2443"/>
                    <a:pt x="2426" y="1968"/>
                    <a:pt x="2574" y="1083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2"/>
            <p:cNvSpPr/>
            <p:nvPr/>
          </p:nvSpPr>
          <p:spPr>
            <a:xfrm>
              <a:off x="1380900" y="4410175"/>
              <a:ext cx="60775" cy="136450"/>
            </a:xfrm>
            <a:custGeom>
              <a:rect b="b" l="l" r="r" t="t"/>
              <a:pathLst>
                <a:path extrusionOk="0" h="5458" w="2431">
                  <a:moveTo>
                    <a:pt x="993" y="0"/>
                  </a:moveTo>
                  <a:cubicBezTo>
                    <a:pt x="641" y="0"/>
                    <a:pt x="1" y="573"/>
                    <a:pt x="299" y="2425"/>
                  </a:cubicBezTo>
                  <a:cubicBezTo>
                    <a:pt x="611" y="4458"/>
                    <a:pt x="2168" y="5409"/>
                    <a:pt x="2430" y="5458"/>
                  </a:cubicBezTo>
                  <a:cubicBezTo>
                    <a:pt x="2430" y="5458"/>
                    <a:pt x="922" y="4474"/>
                    <a:pt x="791" y="2802"/>
                  </a:cubicBezTo>
                  <a:cubicBezTo>
                    <a:pt x="660" y="1130"/>
                    <a:pt x="1168" y="1098"/>
                    <a:pt x="1316" y="737"/>
                  </a:cubicBezTo>
                  <a:cubicBezTo>
                    <a:pt x="1480" y="376"/>
                    <a:pt x="1414" y="114"/>
                    <a:pt x="1086" y="16"/>
                  </a:cubicBezTo>
                  <a:cubicBezTo>
                    <a:pt x="1059" y="6"/>
                    <a:pt x="1027" y="0"/>
                    <a:pt x="9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2"/>
            <p:cNvSpPr/>
            <p:nvPr/>
          </p:nvSpPr>
          <p:spPr>
            <a:xfrm>
              <a:off x="1353950" y="4372750"/>
              <a:ext cx="131975" cy="177575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2" y="0"/>
                    <a:pt x="3184" y="25"/>
                    <a:pt x="3017" y="54"/>
                  </a:cubicBezTo>
                  <a:cubicBezTo>
                    <a:pt x="2590" y="120"/>
                    <a:pt x="2181" y="300"/>
                    <a:pt x="1820" y="546"/>
                  </a:cubicBezTo>
                  <a:cubicBezTo>
                    <a:pt x="1" y="1890"/>
                    <a:pt x="328" y="4283"/>
                    <a:pt x="869" y="5430"/>
                  </a:cubicBezTo>
                  <a:cubicBezTo>
                    <a:pt x="1164" y="6119"/>
                    <a:pt x="1656" y="6692"/>
                    <a:pt x="2263" y="7102"/>
                  </a:cubicBezTo>
                  <a:cubicBezTo>
                    <a:pt x="1673" y="6676"/>
                    <a:pt x="1214" y="6086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5" y="376"/>
                    <a:pt x="2901" y="184"/>
                    <a:pt x="3416" y="184"/>
                  </a:cubicBezTo>
                  <a:cubicBezTo>
                    <a:pt x="3832" y="184"/>
                    <a:pt x="4221" y="309"/>
                    <a:pt x="4492" y="595"/>
                  </a:cubicBezTo>
                  <a:cubicBezTo>
                    <a:pt x="5138" y="1241"/>
                    <a:pt x="4670" y="2300"/>
                    <a:pt x="3966" y="2300"/>
                  </a:cubicBezTo>
                  <a:cubicBezTo>
                    <a:pt x="3956" y="2300"/>
                    <a:pt x="3945" y="2300"/>
                    <a:pt x="3935" y="2300"/>
                  </a:cubicBezTo>
                  <a:cubicBezTo>
                    <a:pt x="3905" y="2303"/>
                    <a:pt x="3875" y="2305"/>
                    <a:pt x="3846" y="2305"/>
                  </a:cubicBezTo>
                  <a:cubicBezTo>
                    <a:pt x="3584" y="2305"/>
                    <a:pt x="3344" y="2175"/>
                    <a:pt x="3197" y="1939"/>
                  </a:cubicBezTo>
                  <a:cubicBezTo>
                    <a:pt x="3148" y="1841"/>
                    <a:pt x="3131" y="1710"/>
                    <a:pt x="3131" y="1578"/>
                  </a:cubicBezTo>
                  <a:cubicBezTo>
                    <a:pt x="3160" y="1327"/>
                    <a:pt x="3241" y="1247"/>
                    <a:pt x="3295" y="1247"/>
                  </a:cubicBezTo>
                  <a:cubicBezTo>
                    <a:pt x="3333" y="1247"/>
                    <a:pt x="3358" y="1285"/>
                    <a:pt x="3344" y="1333"/>
                  </a:cubicBezTo>
                  <a:cubicBezTo>
                    <a:pt x="3300" y="1569"/>
                    <a:pt x="3496" y="1766"/>
                    <a:pt x="3727" y="1766"/>
                  </a:cubicBezTo>
                  <a:cubicBezTo>
                    <a:pt x="3752" y="1766"/>
                    <a:pt x="3778" y="1764"/>
                    <a:pt x="3803" y="1759"/>
                  </a:cubicBezTo>
                  <a:cubicBezTo>
                    <a:pt x="4213" y="1693"/>
                    <a:pt x="4312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7" y="1110"/>
                    <a:pt x="3017" y="1447"/>
                  </a:cubicBezTo>
                  <a:cubicBezTo>
                    <a:pt x="2967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8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59" y="2419"/>
                    <a:pt x="5173" y="1986"/>
                    <a:pt x="5229" y="1480"/>
                  </a:cubicBezTo>
                  <a:cubicBezTo>
                    <a:pt x="5279" y="1054"/>
                    <a:pt x="5115" y="644"/>
                    <a:pt x="4803" y="382"/>
                  </a:cubicBezTo>
                  <a:cubicBezTo>
                    <a:pt x="4421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2"/>
            <p:cNvSpPr/>
            <p:nvPr/>
          </p:nvSpPr>
          <p:spPr>
            <a:xfrm>
              <a:off x="1434675" y="4326125"/>
              <a:ext cx="182375" cy="128300"/>
            </a:xfrm>
            <a:custGeom>
              <a:rect b="b" l="l" r="r" t="t"/>
              <a:pathLst>
                <a:path extrusionOk="0" h="5132" w="7295">
                  <a:moveTo>
                    <a:pt x="1742" y="1"/>
                  </a:moveTo>
                  <a:cubicBezTo>
                    <a:pt x="1353" y="1"/>
                    <a:pt x="968" y="172"/>
                    <a:pt x="706" y="493"/>
                  </a:cubicBezTo>
                  <a:cubicBezTo>
                    <a:pt x="611" y="635"/>
                    <a:pt x="462" y="706"/>
                    <a:pt x="312" y="706"/>
                  </a:cubicBezTo>
                  <a:cubicBezTo>
                    <a:pt x="202" y="706"/>
                    <a:pt x="91" y="668"/>
                    <a:pt x="1" y="591"/>
                  </a:cubicBezTo>
                  <a:lnTo>
                    <a:pt x="1" y="591"/>
                  </a:lnTo>
                  <a:cubicBezTo>
                    <a:pt x="33" y="952"/>
                    <a:pt x="50" y="1018"/>
                    <a:pt x="1771" y="1739"/>
                  </a:cubicBezTo>
                  <a:cubicBezTo>
                    <a:pt x="3066" y="2296"/>
                    <a:pt x="3525" y="4247"/>
                    <a:pt x="3656" y="5132"/>
                  </a:cubicBezTo>
                  <a:cubicBezTo>
                    <a:pt x="3787" y="4263"/>
                    <a:pt x="4230" y="2296"/>
                    <a:pt x="5541" y="1739"/>
                  </a:cubicBezTo>
                  <a:cubicBezTo>
                    <a:pt x="7246" y="1018"/>
                    <a:pt x="7262" y="952"/>
                    <a:pt x="7295" y="591"/>
                  </a:cubicBezTo>
                  <a:lnTo>
                    <a:pt x="7295" y="591"/>
                  </a:lnTo>
                  <a:cubicBezTo>
                    <a:pt x="7212" y="668"/>
                    <a:pt x="7102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4" y="172"/>
                    <a:pt x="5959" y="1"/>
                    <a:pt x="5570" y="1"/>
                  </a:cubicBezTo>
                  <a:cubicBezTo>
                    <a:pt x="5304" y="1"/>
                    <a:pt x="5036" y="81"/>
                    <a:pt x="4803" y="247"/>
                  </a:cubicBezTo>
                  <a:cubicBezTo>
                    <a:pt x="4230" y="657"/>
                    <a:pt x="3853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76" y="81"/>
                    <a:pt x="2007" y="1"/>
                    <a:pt x="17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2"/>
            <p:cNvSpPr/>
            <p:nvPr/>
          </p:nvSpPr>
          <p:spPr>
            <a:xfrm>
              <a:off x="1492450" y="4254850"/>
              <a:ext cx="66825" cy="111075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6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1"/>
                    <a:pt x="1345" y="4442"/>
                  </a:cubicBezTo>
                  <a:cubicBezTo>
                    <a:pt x="1460" y="3901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6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2"/>
            <p:cNvSpPr/>
            <p:nvPr/>
          </p:nvSpPr>
          <p:spPr>
            <a:xfrm>
              <a:off x="1449425" y="4150150"/>
              <a:ext cx="152875" cy="167825"/>
            </a:xfrm>
            <a:custGeom>
              <a:rect b="b" l="l" r="r" t="t"/>
              <a:pathLst>
                <a:path extrusionOk="0" h="6713" w="6115">
                  <a:moveTo>
                    <a:pt x="1601" y="0"/>
                  </a:moveTo>
                  <a:cubicBezTo>
                    <a:pt x="1200" y="0"/>
                    <a:pt x="807" y="159"/>
                    <a:pt x="574" y="451"/>
                  </a:cubicBezTo>
                  <a:cubicBezTo>
                    <a:pt x="1" y="1107"/>
                    <a:pt x="476" y="2074"/>
                    <a:pt x="1132" y="2106"/>
                  </a:cubicBezTo>
                  <a:cubicBezTo>
                    <a:pt x="1150" y="2107"/>
                    <a:pt x="1169" y="2108"/>
                    <a:pt x="1187" y="2108"/>
                  </a:cubicBezTo>
                  <a:cubicBezTo>
                    <a:pt x="1785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00" y="998"/>
                  </a:cubicBezTo>
                  <a:cubicBezTo>
                    <a:pt x="1471" y="998"/>
                    <a:pt x="1441" y="1001"/>
                    <a:pt x="1410" y="1008"/>
                  </a:cubicBezTo>
                  <a:cubicBezTo>
                    <a:pt x="1263" y="1025"/>
                    <a:pt x="1148" y="1156"/>
                    <a:pt x="1165" y="1320"/>
                  </a:cubicBezTo>
                  <a:cubicBezTo>
                    <a:pt x="1154" y="1475"/>
                    <a:pt x="1282" y="1572"/>
                    <a:pt x="1410" y="1572"/>
                  </a:cubicBezTo>
                  <a:cubicBezTo>
                    <a:pt x="1484" y="1572"/>
                    <a:pt x="1559" y="1539"/>
                    <a:pt x="1607" y="1467"/>
                  </a:cubicBezTo>
                  <a:cubicBezTo>
                    <a:pt x="1649" y="1401"/>
                    <a:pt x="1695" y="1375"/>
                    <a:pt x="1735" y="1375"/>
                  </a:cubicBezTo>
                  <a:cubicBezTo>
                    <a:pt x="1805" y="1375"/>
                    <a:pt x="1857" y="1455"/>
                    <a:pt x="1837" y="1549"/>
                  </a:cubicBezTo>
                  <a:cubicBezTo>
                    <a:pt x="1747" y="1793"/>
                    <a:pt x="1516" y="1946"/>
                    <a:pt x="1271" y="1946"/>
                  </a:cubicBezTo>
                  <a:cubicBezTo>
                    <a:pt x="1203" y="1946"/>
                    <a:pt x="1134" y="1935"/>
                    <a:pt x="1066" y="1910"/>
                  </a:cubicBezTo>
                  <a:cubicBezTo>
                    <a:pt x="656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2" y="927"/>
                    <a:pt x="2951" y="1910"/>
                  </a:cubicBezTo>
                  <a:cubicBezTo>
                    <a:pt x="2951" y="3074"/>
                    <a:pt x="2033" y="4123"/>
                    <a:pt x="1771" y="4893"/>
                  </a:cubicBezTo>
                  <a:cubicBezTo>
                    <a:pt x="1417" y="5955"/>
                    <a:pt x="1853" y="6622"/>
                    <a:pt x="1900" y="6708"/>
                  </a:cubicBezTo>
                  <a:lnTo>
                    <a:pt x="1900" y="6708"/>
                  </a:lnTo>
                  <a:cubicBezTo>
                    <a:pt x="1607" y="6152"/>
                    <a:pt x="1591" y="5498"/>
                    <a:pt x="1853" y="4926"/>
                  </a:cubicBezTo>
                  <a:cubicBezTo>
                    <a:pt x="2050" y="4401"/>
                    <a:pt x="2492" y="3844"/>
                    <a:pt x="2804" y="3139"/>
                  </a:cubicBezTo>
                  <a:cubicBezTo>
                    <a:pt x="2918" y="2926"/>
                    <a:pt x="3000" y="2680"/>
                    <a:pt x="3066" y="2434"/>
                  </a:cubicBezTo>
                  <a:cubicBezTo>
                    <a:pt x="3115" y="2680"/>
                    <a:pt x="3197" y="2926"/>
                    <a:pt x="3312" y="3139"/>
                  </a:cubicBezTo>
                  <a:cubicBezTo>
                    <a:pt x="3623" y="3844"/>
                    <a:pt x="4066" y="4401"/>
                    <a:pt x="4263" y="4926"/>
                  </a:cubicBezTo>
                  <a:cubicBezTo>
                    <a:pt x="4524" y="5498"/>
                    <a:pt x="4508" y="6152"/>
                    <a:pt x="4216" y="6708"/>
                  </a:cubicBezTo>
                  <a:lnTo>
                    <a:pt x="4216" y="6708"/>
                  </a:lnTo>
                  <a:cubicBezTo>
                    <a:pt x="4263" y="6622"/>
                    <a:pt x="4698" y="5955"/>
                    <a:pt x="4344" y="4893"/>
                  </a:cubicBezTo>
                  <a:cubicBezTo>
                    <a:pt x="4099" y="4123"/>
                    <a:pt x="3164" y="3074"/>
                    <a:pt x="3164" y="1910"/>
                  </a:cubicBezTo>
                  <a:cubicBezTo>
                    <a:pt x="3213" y="927"/>
                    <a:pt x="3999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5" y="1946"/>
                  </a:cubicBezTo>
                  <a:cubicBezTo>
                    <a:pt x="4599" y="1946"/>
                    <a:pt x="4369" y="1793"/>
                    <a:pt x="4279" y="1549"/>
                  </a:cubicBezTo>
                  <a:cubicBezTo>
                    <a:pt x="4268" y="1455"/>
                    <a:pt x="4318" y="1375"/>
                    <a:pt x="4384" y="1375"/>
                  </a:cubicBezTo>
                  <a:cubicBezTo>
                    <a:pt x="4423" y="1375"/>
                    <a:pt x="4467" y="1401"/>
                    <a:pt x="4508" y="1467"/>
                  </a:cubicBezTo>
                  <a:cubicBezTo>
                    <a:pt x="4557" y="1539"/>
                    <a:pt x="4631" y="1572"/>
                    <a:pt x="4705" y="1572"/>
                  </a:cubicBezTo>
                  <a:cubicBezTo>
                    <a:pt x="4834" y="1572"/>
                    <a:pt x="4961" y="1475"/>
                    <a:pt x="4951" y="1320"/>
                  </a:cubicBezTo>
                  <a:cubicBezTo>
                    <a:pt x="4967" y="1156"/>
                    <a:pt x="4853" y="1025"/>
                    <a:pt x="4705" y="1008"/>
                  </a:cubicBezTo>
                  <a:cubicBezTo>
                    <a:pt x="4672" y="1001"/>
                    <a:pt x="4639" y="997"/>
                    <a:pt x="4608" y="997"/>
                  </a:cubicBezTo>
                  <a:cubicBezTo>
                    <a:pt x="4435" y="997"/>
                    <a:pt x="4288" y="1107"/>
                    <a:pt x="4246" y="1287"/>
                  </a:cubicBezTo>
                  <a:cubicBezTo>
                    <a:pt x="4117" y="1594"/>
                    <a:pt x="4353" y="2107"/>
                    <a:pt x="4955" y="2107"/>
                  </a:cubicBezTo>
                  <a:cubicBezTo>
                    <a:pt x="4965" y="2107"/>
                    <a:pt x="4974" y="2107"/>
                    <a:pt x="4984" y="2106"/>
                  </a:cubicBezTo>
                  <a:cubicBezTo>
                    <a:pt x="5607" y="2074"/>
                    <a:pt x="6115" y="1107"/>
                    <a:pt x="5541" y="451"/>
                  </a:cubicBezTo>
                  <a:cubicBezTo>
                    <a:pt x="5309" y="159"/>
                    <a:pt x="4915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00" y="1074"/>
                    <a:pt x="2918" y="877"/>
                    <a:pt x="2804" y="713"/>
                  </a:cubicBezTo>
                  <a:cubicBezTo>
                    <a:pt x="2563" y="224"/>
                    <a:pt x="2077" y="0"/>
                    <a:pt x="1601" y="0"/>
                  </a:cubicBezTo>
                  <a:close/>
                  <a:moveTo>
                    <a:pt x="1900" y="6708"/>
                  </a:moveTo>
                  <a:cubicBezTo>
                    <a:pt x="1901" y="6710"/>
                    <a:pt x="1901" y="6711"/>
                    <a:pt x="1902" y="6712"/>
                  </a:cubicBezTo>
                  <a:cubicBezTo>
                    <a:pt x="1902" y="6711"/>
                    <a:pt x="1901" y="6710"/>
                    <a:pt x="1900" y="6708"/>
                  </a:cubicBezTo>
                  <a:close/>
                  <a:moveTo>
                    <a:pt x="4216" y="6708"/>
                  </a:moveTo>
                  <a:lnTo>
                    <a:pt x="4216" y="6708"/>
                  </a:lnTo>
                  <a:cubicBezTo>
                    <a:pt x="4215" y="6710"/>
                    <a:pt x="4214" y="6711"/>
                    <a:pt x="4213" y="6712"/>
                  </a:cubicBezTo>
                  <a:cubicBezTo>
                    <a:pt x="4214" y="6711"/>
                    <a:pt x="4215" y="6710"/>
                    <a:pt x="4216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2"/>
            <p:cNvSpPr/>
            <p:nvPr/>
          </p:nvSpPr>
          <p:spPr>
            <a:xfrm>
              <a:off x="1326075" y="4235175"/>
              <a:ext cx="129950" cy="204925"/>
            </a:xfrm>
            <a:custGeom>
              <a:rect b="b" l="l" r="r" t="t"/>
              <a:pathLst>
                <a:path extrusionOk="0" h="8197" w="5198">
                  <a:moveTo>
                    <a:pt x="4115" y="0"/>
                  </a:moveTo>
                  <a:lnTo>
                    <a:pt x="4115" y="0"/>
                  </a:lnTo>
                  <a:cubicBezTo>
                    <a:pt x="4115" y="1"/>
                    <a:pt x="4181" y="607"/>
                    <a:pt x="3787" y="836"/>
                  </a:cubicBezTo>
                  <a:cubicBezTo>
                    <a:pt x="3394" y="1066"/>
                    <a:pt x="2837" y="1525"/>
                    <a:pt x="3427" y="2049"/>
                  </a:cubicBezTo>
                  <a:cubicBezTo>
                    <a:pt x="4017" y="2574"/>
                    <a:pt x="4197" y="3328"/>
                    <a:pt x="3673" y="4065"/>
                  </a:cubicBezTo>
                  <a:cubicBezTo>
                    <a:pt x="3673" y="4065"/>
                    <a:pt x="3968" y="2967"/>
                    <a:pt x="3246" y="2475"/>
                  </a:cubicBezTo>
                  <a:cubicBezTo>
                    <a:pt x="3047" y="2343"/>
                    <a:pt x="2888" y="2306"/>
                    <a:pt x="2773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07" y="2492"/>
                    <a:pt x="2656" y="2639"/>
                    <a:pt x="2656" y="2787"/>
                  </a:cubicBezTo>
                  <a:cubicBezTo>
                    <a:pt x="2673" y="3000"/>
                    <a:pt x="2197" y="3361"/>
                    <a:pt x="2542" y="3754"/>
                  </a:cubicBezTo>
                  <a:cubicBezTo>
                    <a:pt x="2886" y="4131"/>
                    <a:pt x="3132" y="4918"/>
                    <a:pt x="1935" y="5803"/>
                  </a:cubicBezTo>
                  <a:cubicBezTo>
                    <a:pt x="1935" y="5803"/>
                    <a:pt x="2542" y="4442"/>
                    <a:pt x="2181" y="3738"/>
                  </a:cubicBezTo>
                  <a:cubicBezTo>
                    <a:pt x="1820" y="3000"/>
                    <a:pt x="1361" y="3148"/>
                    <a:pt x="952" y="2557"/>
                  </a:cubicBezTo>
                  <a:cubicBezTo>
                    <a:pt x="952" y="2557"/>
                    <a:pt x="1" y="3082"/>
                    <a:pt x="739" y="4229"/>
                  </a:cubicBezTo>
                  <a:cubicBezTo>
                    <a:pt x="1607" y="5573"/>
                    <a:pt x="525" y="7278"/>
                    <a:pt x="1460" y="8196"/>
                  </a:cubicBezTo>
                  <a:cubicBezTo>
                    <a:pt x="1460" y="8196"/>
                    <a:pt x="1411" y="6836"/>
                    <a:pt x="2673" y="5606"/>
                  </a:cubicBezTo>
                  <a:cubicBezTo>
                    <a:pt x="3935" y="4377"/>
                    <a:pt x="5197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2"/>
            <p:cNvSpPr/>
            <p:nvPr/>
          </p:nvSpPr>
          <p:spPr>
            <a:xfrm>
              <a:off x="1440425" y="4209775"/>
              <a:ext cx="75825" cy="112700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lnTo>
                    <a:pt x="2574" y="0"/>
                  </a:ln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287"/>
                    <a:pt x="1388" y="2641"/>
                    <a:pt x="1191" y="2641"/>
                  </a:cubicBezTo>
                  <a:cubicBezTo>
                    <a:pt x="1182" y="2641"/>
                    <a:pt x="1173" y="2640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5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16"/>
                    <a:pt x="2574" y="0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2"/>
            <p:cNvSpPr/>
            <p:nvPr/>
          </p:nvSpPr>
          <p:spPr>
            <a:xfrm>
              <a:off x="1290025" y="4424075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295" y="771"/>
                    <a:pt x="1" y="2443"/>
                    <a:pt x="3590" y="4262"/>
                  </a:cubicBezTo>
                  <a:cubicBezTo>
                    <a:pt x="3590" y="4262"/>
                    <a:pt x="2738" y="3771"/>
                    <a:pt x="2640" y="2476"/>
                  </a:cubicBezTo>
                  <a:cubicBezTo>
                    <a:pt x="2541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2"/>
            <p:cNvSpPr/>
            <p:nvPr/>
          </p:nvSpPr>
          <p:spPr>
            <a:xfrm>
              <a:off x="1180625" y="4489825"/>
              <a:ext cx="197125" cy="144725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3" y="609"/>
                    <a:pt x="3471" y="609"/>
                  </a:cubicBezTo>
                  <a:cubicBezTo>
                    <a:pt x="3415" y="609"/>
                    <a:pt x="3363" y="591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16" y="1174"/>
                    <a:pt x="3688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5" y="2468"/>
                    <a:pt x="3704" y="2550"/>
                    <a:pt x="2590" y="2714"/>
                  </a:cubicBezTo>
                  <a:cubicBezTo>
                    <a:pt x="1475" y="2878"/>
                    <a:pt x="590" y="3157"/>
                    <a:pt x="623" y="4124"/>
                  </a:cubicBezTo>
                  <a:cubicBezTo>
                    <a:pt x="648" y="4887"/>
                    <a:pt x="506" y="5245"/>
                    <a:pt x="250" y="5245"/>
                  </a:cubicBezTo>
                  <a:cubicBezTo>
                    <a:pt x="176" y="5245"/>
                    <a:pt x="92" y="5215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48" y="5788"/>
                    <a:pt x="1194" y="5788"/>
                  </a:cubicBezTo>
                  <a:cubicBezTo>
                    <a:pt x="1388" y="5788"/>
                    <a:pt x="1612" y="5762"/>
                    <a:pt x="1869" y="5698"/>
                  </a:cubicBezTo>
                  <a:cubicBezTo>
                    <a:pt x="3377" y="5321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84" y="1928"/>
                  </a:cubicBezTo>
                  <a:cubicBezTo>
                    <a:pt x="7884" y="1928"/>
                    <a:pt x="6425" y="1813"/>
                    <a:pt x="5868" y="960"/>
                  </a:cubicBezTo>
                  <a:cubicBezTo>
                    <a:pt x="5463" y="329"/>
                    <a:pt x="5049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2"/>
            <p:cNvSpPr/>
            <p:nvPr/>
          </p:nvSpPr>
          <p:spPr>
            <a:xfrm>
              <a:off x="1281000" y="4549400"/>
              <a:ext cx="192225" cy="156625"/>
            </a:xfrm>
            <a:custGeom>
              <a:rect b="b" l="l" r="r" t="t"/>
              <a:pathLst>
                <a:path extrusionOk="0" h="6265" w="7689">
                  <a:moveTo>
                    <a:pt x="3368" y="1"/>
                  </a:moveTo>
                  <a:cubicBezTo>
                    <a:pt x="3322" y="1"/>
                    <a:pt x="3276" y="2"/>
                    <a:pt x="3230" y="3"/>
                  </a:cubicBezTo>
                  <a:cubicBezTo>
                    <a:pt x="2673" y="20"/>
                    <a:pt x="2115" y="167"/>
                    <a:pt x="1624" y="462"/>
                  </a:cubicBezTo>
                  <a:cubicBezTo>
                    <a:pt x="1443" y="561"/>
                    <a:pt x="1296" y="676"/>
                    <a:pt x="1148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42" y="4248"/>
                    <a:pt x="1981" y="4264"/>
                    <a:pt x="2120" y="4264"/>
                  </a:cubicBezTo>
                  <a:cubicBezTo>
                    <a:pt x="2613" y="4264"/>
                    <a:pt x="3089" y="4063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43" y="1919"/>
                    <a:pt x="2811" y="1759"/>
                    <a:pt x="2473" y="1759"/>
                  </a:cubicBezTo>
                  <a:cubicBezTo>
                    <a:pt x="2288" y="1759"/>
                    <a:pt x="2103" y="1807"/>
                    <a:pt x="1935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7" y="3078"/>
                    <a:pt x="1998" y="3123"/>
                    <a:pt x="2139" y="3123"/>
                  </a:cubicBezTo>
                  <a:cubicBezTo>
                    <a:pt x="2383" y="3123"/>
                    <a:pt x="2625" y="2989"/>
                    <a:pt x="2656" y="2823"/>
                  </a:cubicBezTo>
                  <a:cubicBezTo>
                    <a:pt x="2715" y="2557"/>
                    <a:pt x="2509" y="2305"/>
                    <a:pt x="2264" y="2305"/>
                  </a:cubicBezTo>
                  <a:cubicBezTo>
                    <a:pt x="2237" y="2305"/>
                    <a:pt x="2209" y="2308"/>
                    <a:pt x="2181" y="2315"/>
                  </a:cubicBezTo>
                  <a:cubicBezTo>
                    <a:pt x="1919" y="2380"/>
                    <a:pt x="1935" y="2528"/>
                    <a:pt x="1837" y="2544"/>
                  </a:cubicBezTo>
                  <a:cubicBezTo>
                    <a:pt x="1755" y="2544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33" y="1938"/>
                  </a:cubicBezTo>
                  <a:cubicBezTo>
                    <a:pt x="2175" y="1864"/>
                    <a:pt x="2325" y="1829"/>
                    <a:pt x="2473" y="1829"/>
                  </a:cubicBezTo>
                  <a:cubicBezTo>
                    <a:pt x="2786" y="1829"/>
                    <a:pt x="3090" y="1987"/>
                    <a:pt x="3279" y="2265"/>
                  </a:cubicBezTo>
                  <a:cubicBezTo>
                    <a:pt x="3558" y="2675"/>
                    <a:pt x="3541" y="3216"/>
                    <a:pt x="3263" y="3626"/>
                  </a:cubicBezTo>
                  <a:cubicBezTo>
                    <a:pt x="3019" y="3947"/>
                    <a:pt x="2574" y="4127"/>
                    <a:pt x="2124" y="4127"/>
                  </a:cubicBezTo>
                  <a:cubicBezTo>
                    <a:pt x="2000" y="4127"/>
                    <a:pt x="1876" y="4113"/>
                    <a:pt x="1755" y="4085"/>
                  </a:cubicBezTo>
                  <a:cubicBezTo>
                    <a:pt x="542" y="3773"/>
                    <a:pt x="214" y="1856"/>
                    <a:pt x="1263" y="938"/>
                  </a:cubicBezTo>
                  <a:cubicBezTo>
                    <a:pt x="1737" y="494"/>
                    <a:pt x="2314" y="324"/>
                    <a:pt x="2899" y="324"/>
                  </a:cubicBezTo>
                  <a:cubicBezTo>
                    <a:pt x="3608" y="324"/>
                    <a:pt x="4328" y="574"/>
                    <a:pt x="4886" y="889"/>
                  </a:cubicBezTo>
                  <a:cubicBezTo>
                    <a:pt x="5820" y="1413"/>
                    <a:pt x="6557" y="2249"/>
                    <a:pt x="6967" y="3249"/>
                  </a:cubicBezTo>
                  <a:cubicBezTo>
                    <a:pt x="7279" y="4052"/>
                    <a:pt x="7459" y="4904"/>
                    <a:pt x="7459" y="5773"/>
                  </a:cubicBezTo>
                  <a:cubicBezTo>
                    <a:pt x="7459" y="5937"/>
                    <a:pt x="7443" y="6101"/>
                    <a:pt x="7410" y="6265"/>
                  </a:cubicBezTo>
                  <a:cubicBezTo>
                    <a:pt x="7424" y="6223"/>
                    <a:pt x="7438" y="6157"/>
                    <a:pt x="7452" y="6097"/>
                  </a:cubicBezTo>
                  <a:lnTo>
                    <a:pt x="7452" y="6097"/>
                  </a:lnTo>
                  <a:cubicBezTo>
                    <a:pt x="7450" y="6133"/>
                    <a:pt x="7459" y="6150"/>
                    <a:pt x="7459" y="6150"/>
                  </a:cubicBezTo>
                  <a:lnTo>
                    <a:pt x="7459" y="6068"/>
                  </a:lnTo>
                  <a:cubicBezTo>
                    <a:pt x="7457" y="6078"/>
                    <a:pt x="7454" y="6087"/>
                    <a:pt x="7452" y="6097"/>
                  </a:cubicBezTo>
                  <a:lnTo>
                    <a:pt x="7452" y="6097"/>
                  </a:lnTo>
                  <a:cubicBezTo>
                    <a:pt x="7453" y="6084"/>
                    <a:pt x="7455" y="6069"/>
                    <a:pt x="7459" y="6052"/>
                  </a:cubicBezTo>
                  <a:cubicBezTo>
                    <a:pt x="7688" y="4872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2"/>
            <p:cNvSpPr/>
            <p:nvPr/>
          </p:nvSpPr>
          <p:spPr>
            <a:xfrm>
              <a:off x="1387375" y="4597175"/>
              <a:ext cx="76025" cy="81825"/>
            </a:xfrm>
            <a:custGeom>
              <a:rect b="b" l="l" r="r" t="t"/>
              <a:pathLst>
                <a:path extrusionOk="0" h="3273" w="3041">
                  <a:moveTo>
                    <a:pt x="734" y="0"/>
                  </a:moveTo>
                  <a:cubicBezTo>
                    <a:pt x="66" y="0"/>
                    <a:pt x="1" y="784"/>
                    <a:pt x="1090" y="961"/>
                  </a:cubicBezTo>
                  <a:cubicBezTo>
                    <a:pt x="2352" y="1174"/>
                    <a:pt x="3040" y="3272"/>
                    <a:pt x="3040" y="3272"/>
                  </a:cubicBezTo>
                  <a:cubicBezTo>
                    <a:pt x="3040" y="3272"/>
                    <a:pt x="2729" y="1010"/>
                    <a:pt x="1467" y="240"/>
                  </a:cubicBezTo>
                  <a:cubicBezTo>
                    <a:pt x="1179" y="68"/>
                    <a:pt x="930" y="0"/>
                    <a:pt x="7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2"/>
            <p:cNvSpPr/>
            <p:nvPr/>
          </p:nvSpPr>
          <p:spPr>
            <a:xfrm>
              <a:off x="1234700" y="4590850"/>
              <a:ext cx="130750" cy="112975"/>
            </a:xfrm>
            <a:custGeom>
              <a:rect b="b" l="l" r="r" t="t"/>
              <a:pathLst>
                <a:path extrusionOk="0" h="4519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4" y="1706"/>
                  </a:cubicBezTo>
                  <a:cubicBezTo>
                    <a:pt x="1" y="2083"/>
                    <a:pt x="99" y="2706"/>
                    <a:pt x="214" y="3033"/>
                  </a:cubicBezTo>
                  <a:cubicBezTo>
                    <a:pt x="279" y="3263"/>
                    <a:pt x="247" y="3509"/>
                    <a:pt x="132" y="3722"/>
                  </a:cubicBezTo>
                  <a:cubicBezTo>
                    <a:pt x="410" y="3492"/>
                    <a:pt x="722" y="3312"/>
                    <a:pt x="1066" y="3230"/>
                  </a:cubicBezTo>
                  <a:cubicBezTo>
                    <a:pt x="1673" y="3050"/>
                    <a:pt x="1656" y="2755"/>
                    <a:pt x="1656" y="2279"/>
                  </a:cubicBezTo>
                  <a:cubicBezTo>
                    <a:pt x="1643" y="1901"/>
                    <a:pt x="1796" y="1868"/>
                    <a:pt x="1850" y="1868"/>
                  </a:cubicBezTo>
                  <a:cubicBezTo>
                    <a:pt x="1862" y="1868"/>
                    <a:pt x="1869" y="1870"/>
                    <a:pt x="1869" y="1870"/>
                  </a:cubicBezTo>
                  <a:cubicBezTo>
                    <a:pt x="1878" y="1869"/>
                    <a:pt x="1886" y="1868"/>
                    <a:pt x="1894" y="1868"/>
                  </a:cubicBezTo>
                  <a:cubicBezTo>
                    <a:pt x="2161" y="1868"/>
                    <a:pt x="2098" y="2387"/>
                    <a:pt x="2082" y="2689"/>
                  </a:cubicBezTo>
                  <a:cubicBezTo>
                    <a:pt x="1984" y="3214"/>
                    <a:pt x="2132" y="3755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1"/>
                    <a:pt x="4410" y="4263"/>
                  </a:cubicBezTo>
                  <a:cubicBezTo>
                    <a:pt x="4514" y="4217"/>
                    <a:pt x="4626" y="4195"/>
                    <a:pt x="4739" y="4195"/>
                  </a:cubicBezTo>
                  <a:cubicBezTo>
                    <a:pt x="4910" y="4195"/>
                    <a:pt x="5081" y="4246"/>
                    <a:pt x="5230" y="4345"/>
                  </a:cubicBezTo>
                  <a:cubicBezTo>
                    <a:pt x="5082" y="3460"/>
                    <a:pt x="4656" y="3197"/>
                    <a:pt x="4017" y="3132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2"/>
            <p:cNvSpPr/>
            <p:nvPr/>
          </p:nvSpPr>
          <p:spPr>
            <a:xfrm>
              <a:off x="1255600" y="4667075"/>
              <a:ext cx="32400" cy="49625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71" y="1542"/>
                  </a:cubicBezTo>
                  <a:cubicBezTo>
                    <a:pt x="1296" y="1263"/>
                    <a:pt x="1099" y="837"/>
                    <a:pt x="1001" y="558"/>
                  </a:cubicBezTo>
                  <a:cubicBezTo>
                    <a:pt x="951" y="378"/>
                    <a:pt x="935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2"/>
            <p:cNvSpPr/>
            <p:nvPr/>
          </p:nvSpPr>
          <p:spPr>
            <a:xfrm>
              <a:off x="1113400" y="4451675"/>
              <a:ext cx="172975" cy="122150"/>
            </a:xfrm>
            <a:custGeom>
              <a:rect b="b" l="l" r="r" t="t"/>
              <a:pathLst>
                <a:path extrusionOk="0" h="4886" w="6919">
                  <a:moveTo>
                    <a:pt x="4978" y="1"/>
                  </a:moveTo>
                  <a:cubicBezTo>
                    <a:pt x="4754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699"/>
                    <a:pt x="5181" y="3732"/>
                    <a:pt x="5344" y="3749"/>
                  </a:cubicBezTo>
                  <a:cubicBezTo>
                    <a:pt x="4885" y="3831"/>
                    <a:pt x="4459" y="3978"/>
                    <a:pt x="4033" y="4191"/>
                  </a:cubicBezTo>
                  <a:cubicBezTo>
                    <a:pt x="3886" y="4273"/>
                    <a:pt x="3656" y="4339"/>
                    <a:pt x="3607" y="4355"/>
                  </a:cubicBezTo>
                  <a:cubicBezTo>
                    <a:pt x="3153" y="4527"/>
                    <a:pt x="2723" y="4603"/>
                    <a:pt x="2336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45" y="3355"/>
                    <a:pt x="329" y="2863"/>
                    <a:pt x="558" y="2454"/>
                  </a:cubicBezTo>
                  <a:lnTo>
                    <a:pt x="575" y="2421"/>
                  </a:lnTo>
                  <a:cubicBezTo>
                    <a:pt x="779" y="2106"/>
                    <a:pt x="1115" y="1959"/>
                    <a:pt x="1428" y="1959"/>
                  </a:cubicBezTo>
                  <a:cubicBezTo>
                    <a:pt x="1719" y="1959"/>
                    <a:pt x="1989" y="2086"/>
                    <a:pt x="2115" y="2323"/>
                  </a:cubicBezTo>
                  <a:cubicBezTo>
                    <a:pt x="2230" y="2454"/>
                    <a:pt x="2296" y="2618"/>
                    <a:pt x="2296" y="2798"/>
                  </a:cubicBezTo>
                  <a:cubicBezTo>
                    <a:pt x="2296" y="2945"/>
                    <a:pt x="2230" y="3093"/>
                    <a:pt x="2115" y="3208"/>
                  </a:cubicBezTo>
                  <a:cubicBezTo>
                    <a:pt x="2010" y="3304"/>
                    <a:pt x="1951" y="3335"/>
                    <a:pt x="1923" y="3335"/>
                  </a:cubicBezTo>
                  <a:cubicBezTo>
                    <a:pt x="1898" y="3335"/>
                    <a:pt x="1895" y="3312"/>
                    <a:pt x="1902" y="3290"/>
                  </a:cubicBezTo>
                  <a:cubicBezTo>
                    <a:pt x="2018" y="3030"/>
                    <a:pt x="1727" y="2861"/>
                    <a:pt x="1474" y="2861"/>
                  </a:cubicBezTo>
                  <a:cubicBezTo>
                    <a:pt x="1295" y="2861"/>
                    <a:pt x="1135" y="2945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4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4"/>
                    <a:pt x="2083" y="3388"/>
                  </a:cubicBezTo>
                  <a:lnTo>
                    <a:pt x="2099" y="3388"/>
                  </a:lnTo>
                  <a:cubicBezTo>
                    <a:pt x="2394" y="3093"/>
                    <a:pt x="2443" y="2634"/>
                    <a:pt x="2181" y="2290"/>
                  </a:cubicBezTo>
                  <a:cubicBezTo>
                    <a:pt x="2043" y="2021"/>
                    <a:pt x="1730" y="1874"/>
                    <a:pt x="1395" y="1874"/>
                  </a:cubicBezTo>
                  <a:cubicBezTo>
                    <a:pt x="1055" y="1874"/>
                    <a:pt x="691" y="2025"/>
                    <a:pt x="460" y="2355"/>
                  </a:cubicBezTo>
                  <a:cubicBezTo>
                    <a:pt x="1" y="2962"/>
                    <a:pt x="148" y="4126"/>
                    <a:pt x="935" y="4585"/>
                  </a:cubicBezTo>
                  <a:cubicBezTo>
                    <a:pt x="1284" y="4773"/>
                    <a:pt x="1684" y="4885"/>
                    <a:pt x="2079" y="4885"/>
                  </a:cubicBezTo>
                  <a:cubicBezTo>
                    <a:pt x="2130" y="4885"/>
                    <a:pt x="2180" y="4883"/>
                    <a:pt x="2230" y="4880"/>
                  </a:cubicBezTo>
                  <a:cubicBezTo>
                    <a:pt x="3132" y="4863"/>
                    <a:pt x="3853" y="4371"/>
                    <a:pt x="5033" y="4011"/>
                  </a:cubicBezTo>
                  <a:cubicBezTo>
                    <a:pt x="5459" y="3896"/>
                    <a:pt x="5902" y="3831"/>
                    <a:pt x="6344" y="3798"/>
                  </a:cubicBezTo>
                  <a:cubicBezTo>
                    <a:pt x="6541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5" y="3663"/>
                    <a:pt x="6639" y="3663"/>
                  </a:cubicBezTo>
                  <a:cubicBezTo>
                    <a:pt x="6484" y="3663"/>
                    <a:pt x="6295" y="3634"/>
                    <a:pt x="6164" y="3519"/>
                  </a:cubicBezTo>
                  <a:cubicBezTo>
                    <a:pt x="5902" y="3273"/>
                    <a:pt x="5918" y="3372"/>
                    <a:pt x="5623" y="3290"/>
                  </a:cubicBezTo>
                  <a:cubicBezTo>
                    <a:pt x="5459" y="3240"/>
                    <a:pt x="5361" y="3077"/>
                    <a:pt x="5361" y="2913"/>
                  </a:cubicBezTo>
                  <a:cubicBezTo>
                    <a:pt x="5164" y="3077"/>
                    <a:pt x="5131" y="3372"/>
                    <a:pt x="5279" y="3585"/>
                  </a:cubicBezTo>
                  <a:cubicBezTo>
                    <a:pt x="5279" y="3585"/>
                    <a:pt x="4558" y="3585"/>
                    <a:pt x="4377" y="3208"/>
                  </a:cubicBezTo>
                  <a:cubicBezTo>
                    <a:pt x="4213" y="2831"/>
                    <a:pt x="4410" y="2847"/>
                    <a:pt x="4558" y="2765"/>
                  </a:cubicBezTo>
                  <a:cubicBezTo>
                    <a:pt x="4705" y="2667"/>
                    <a:pt x="4754" y="2536"/>
                    <a:pt x="4590" y="2323"/>
                  </a:cubicBezTo>
                  <a:cubicBezTo>
                    <a:pt x="4443" y="2126"/>
                    <a:pt x="4459" y="1749"/>
                    <a:pt x="4738" y="1749"/>
                  </a:cubicBezTo>
                  <a:cubicBezTo>
                    <a:pt x="4660" y="1580"/>
                    <a:pt x="4489" y="1483"/>
                    <a:pt x="4315" y="1483"/>
                  </a:cubicBezTo>
                  <a:cubicBezTo>
                    <a:pt x="4270" y="1483"/>
                    <a:pt x="4225" y="1489"/>
                    <a:pt x="4181" y="1503"/>
                  </a:cubicBezTo>
                  <a:cubicBezTo>
                    <a:pt x="3754" y="1569"/>
                    <a:pt x="3738" y="2175"/>
                    <a:pt x="3738" y="2175"/>
                  </a:cubicBezTo>
                  <a:cubicBezTo>
                    <a:pt x="3738" y="2175"/>
                    <a:pt x="3443" y="1421"/>
                    <a:pt x="3935" y="1044"/>
                  </a:cubicBezTo>
                  <a:cubicBezTo>
                    <a:pt x="4118" y="899"/>
                    <a:pt x="4264" y="844"/>
                    <a:pt x="4379" y="844"/>
                  </a:cubicBezTo>
                  <a:cubicBezTo>
                    <a:pt x="4563" y="844"/>
                    <a:pt x="4665" y="985"/>
                    <a:pt x="4705" y="1126"/>
                  </a:cubicBezTo>
                  <a:cubicBezTo>
                    <a:pt x="4758" y="1311"/>
                    <a:pt x="4865" y="1465"/>
                    <a:pt x="5008" y="1465"/>
                  </a:cubicBezTo>
                  <a:cubicBezTo>
                    <a:pt x="5041" y="1465"/>
                    <a:pt x="5077" y="1456"/>
                    <a:pt x="5115" y="1437"/>
                  </a:cubicBezTo>
                  <a:cubicBezTo>
                    <a:pt x="5259" y="1371"/>
                    <a:pt x="5373" y="1267"/>
                    <a:pt x="5472" y="1267"/>
                  </a:cubicBezTo>
                  <a:cubicBezTo>
                    <a:pt x="5520" y="1267"/>
                    <a:pt x="5564" y="1291"/>
                    <a:pt x="5607" y="1355"/>
                  </a:cubicBezTo>
                  <a:cubicBezTo>
                    <a:pt x="5705" y="1601"/>
                    <a:pt x="5607" y="1896"/>
                    <a:pt x="5361" y="2011"/>
                  </a:cubicBezTo>
                  <a:cubicBezTo>
                    <a:pt x="5361" y="2011"/>
                    <a:pt x="5367" y="2011"/>
                    <a:pt x="5377" y="2011"/>
                  </a:cubicBezTo>
                  <a:cubicBezTo>
                    <a:pt x="5484" y="2011"/>
                    <a:pt x="6094" y="1984"/>
                    <a:pt x="6213" y="1372"/>
                  </a:cubicBezTo>
                  <a:cubicBezTo>
                    <a:pt x="6331" y="822"/>
                    <a:pt x="5864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2"/>
            <p:cNvSpPr/>
            <p:nvPr/>
          </p:nvSpPr>
          <p:spPr>
            <a:xfrm>
              <a:off x="1085550" y="4517100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853" y="1"/>
                  </a:moveTo>
                  <a:cubicBezTo>
                    <a:pt x="853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31" y="3099"/>
                    <a:pt x="1164" y="3312"/>
                  </a:cubicBezTo>
                  <a:cubicBezTo>
                    <a:pt x="1215" y="3223"/>
                    <a:pt x="1304" y="3164"/>
                    <a:pt x="1395" y="3164"/>
                  </a:cubicBezTo>
                  <a:cubicBezTo>
                    <a:pt x="1422" y="3164"/>
                    <a:pt x="1449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098" y="1574"/>
                    <a:pt x="754" y="787"/>
                    <a:pt x="85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2"/>
            <p:cNvSpPr/>
            <p:nvPr/>
          </p:nvSpPr>
          <p:spPr>
            <a:xfrm>
              <a:off x="1239225" y="4331500"/>
              <a:ext cx="111075" cy="156950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0" y="203"/>
                    <a:pt x="1279" y="606"/>
                  </a:cubicBezTo>
                  <a:cubicBezTo>
                    <a:pt x="0" y="2245"/>
                    <a:pt x="902" y="4261"/>
                    <a:pt x="1656" y="5113"/>
                  </a:cubicBezTo>
                  <a:cubicBezTo>
                    <a:pt x="2082" y="5638"/>
                    <a:pt x="2639" y="6031"/>
                    <a:pt x="3262" y="6277"/>
                  </a:cubicBezTo>
                  <a:cubicBezTo>
                    <a:pt x="2688" y="6015"/>
                    <a:pt x="2180" y="5622"/>
                    <a:pt x="1770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6" y="3310"/>
                    <a:pt x="967" y="2753"/>
                    <a:pt x="1000" y="2212"/>
                  </a:cubicBezTo>
                  <a:cubicBezTo>
                    <a:pt x="1131" y="737"/>
                    <a:pt x="1967" y="180"/>
                    <a:pt x="2721" y="163"/>
                  </a:cubicBezTo>
                  <a:cubicBezTo>
                    <a:pt x="3065" y="163"/>
                    <a:pt x="3393" y="294"/>
                    <a:pt x="3639" y="557"/>
                  </a:cubicBezTo>
                  <a:cubicBezTo>
                    <a:pt x="4295" y="1098"/>
                    <a:pt x="3934" y="2032"/>
                    <a:pt x="3393" y="2261"/>
                  </a:cubicBezTo>
                  <a:cubicBezTo>
                    <a:pt x="3274" y="2329"/>
                    <a:pt x="3143" y="2362"/>
                    <a:pt x="3011" y="2362"/>
                  </a:cubicBezTo>
                  <a:cubicBezTo>
                    <a:pt x="2889" y="2362"/>
                    <a:pt x="2766" y="2333"/>
                    <a:pt x="2655" y="2278"/>
                  </a:cubicBezTo>
                  <a:cubicBezTo>
                    <a:pt x="2475" y="2196"/>
                    <a:pt x="2360" y="2015"/>
                    <a:pt x="2328" y="1819"/>
                  </a:cubicBezTo>
                  <a:cubicBezTo>
                    <a:pt x="2328" y="1732"/>
                    <a:pt x="2353" y="1711"/>
                    <a:pt x="2401" y="1711"/>
                  </a:cubicBezTo>
                  <a:cubicBezTo>
                    <a:pt x="2447" y="1711"/>
                    <a:pt x="2515" y="1731"/>
                    <a:pt x="2600" y="1731"/>
                  </a:cubicBezTo>
                  <a:cubicBezTo>
                    <a:pt x="2659" y="1731"/>
                    <a:pt x="2727" y="1721"/>
                    <a:pt x="2803" y="1688"/>
                  </a:cubicBezTo>
                  <a:cubicBezTo>
                    <a:pt x="3000" y="1573"/>
                    <a:pt x="3049" y="1294"/>
                    <a:pt x="2885" y="1130"/>
                  </a:cubicBezTo>
                  <a:cubicBezTo>
                    <a:pt x="2811" y="1056"/>
                    <a:pt x="2709" y="1016"/>
                    <a:pt x="2606" y="1016"/>
                  </a:cubicBezTo>
                  <a:cubicBezTo>
                    <a:pt x="2410" y="1016"/>
                    <a:pt x="2206" y="1159"/>
                    <a:pt x="2164" y="1491"/>
                  </a:cubicBezTo>
                  <a:cubicBezTo>
                    <a:pt x="2131" y="1737"/>
                    <a:pt x="2213" y="1983"/>
                    <a:pt x="2377" y="2147"/>
                  </a:cubicBezTo>
                  <a:cubicBezTo>
                    <a:pt x="2393" y="2179"/>
                    <a:pt x="2426" y="2196"/>
                    <a:pt x="2442" y="2212"/>
                  </a:cubicBezTo>
                  <a:lnTo>
                    <a:pt x="2508" y="2261"/>
                  </a:lnTo>
                  <a:lnTo>
                    <a:pt x="2557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54" y="2409"/>
                    <a:pt x="2893" y="2442"/>
                    <a:pt x="3030" y="2442"/>
                  </a:cubicBezTo>
                  <a:cubicBezTo>
                    <a:pt x="3168" y="2442"/>
                    <a:pt x="3303" y="2409"/>
                    <a:pt x="3426" y="2343"/>
                  </a:cubicBezTo>
                  <a:cubicBezTo>
                    <a:pt x="4016" y="2130"/>
                    <a:pt x="4442" y="1081"/>
                    <a:pt x="3754" y="458"/>
                  </a:cubicBezTo>
                  <a:cubicBezTo>
                    <a:pt x="3479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2"/>
            <p:cNvSpPr/>
            <p:nvPr/>
          </p:nvSpPr>
          <p:spPr>
            <a:xfrm>
              <a:off x="237300" y="4969700"/>
              <a:ext cx="227050" cy="157825"/>
            </a:xfrm>
            <a:custGeom>
              <a:rect b="b" l="l" r="r" t="t"/>
              <a:pathLst>
                <a:path extrusionOk="0" h="6313" w="9082">
                  <a:moveTo>
                    <a:pt x="7085" y="0"/>
                  </a:moveTo>
                  <a:cubicBezTo>
                    <a:pt x="6630" y="0"/>
                    <a:pt x="6201" y="163"/>
                    <a:pt x="5934" y="501"/>
                  </a:cubicBezTo>
                  <a:cubicBezTo>
                    <a:pt x="5540" y="910"/>
                    <a:pt x="5491" y="1533"/>
                    <a:pt x="5819" y="1992"/>
                  </a:cubicBezTo>
                  <a:cubicBezTo>
                    <a:pt x="5901" y="2140"/>
                    <a:pt x="6032" y="2238"/>
                    <a:pt x="6196" y="2304"/>
                  </a:cubicBezTo>
                  <a:lnTo>
                    <a:pt x="6229" y="2320"/>
                  </a:lnTo>
                  <a:lnTo>
                    <a:pt x="6294" y="2336"/>
                  </a:lnTo>
                  <a:cubicBezTo>
                    <a:pt x="6327" y="2353"/>
                    <a:pt x="6360" y="2353"/>
                    <a:pt x="6393" y="2369"/>
                  </a:cubicBezTo>
                  <a:cubicBezTo>
                    <a:pt x="6461" y="2385"/>
                    <a:pt x="6531" y="2394"/>
                    <a:pt x="6600" y="2394"/>
                  </a:cubicBezTo>
                  <a:cubicBezTo>
                    <a:pt x="6812" y="2394"/>
                    <a:pt x="7019" y="2317"/>
                    <a:pt x="7180" y="2156"/>
                  </a:cubicBezTo>
                  <a:cubicBezTo>
                    <a:pt x="7570" y="1751"/>
                    <a:pt x="7300" y="1208"/>
                    <a:pt x="6962" y="1208"/>
                  </a:cubicBezTo>
                  <a:cubicBezTo>
                    <a:pt x="6931" y="1208"/>
                    <a:pt x="6900" y="1212"/>
                    <a:pt x="6868" y="1222"/>
                  </a:cubicBezTo>
                  <a:cubicBezTo>
                    <a:pt x="6557" y="1304"/>
                    <a:pt x="6491" y="1714"/>
                    <a:pt x="6721" y="1845"/>
                  </a:cubicBezTo>
                  <a:cubicBezTo>
                    <a:pt x="6775" y="1875"/>
                    <a:pt x="6833" y="1889"/>
                    <a:pt x="6891" y="1889"/>
                  </a:cubicBezTo>
                  <a:cubicBezTo>
                    <a:pt x="6992" y="1889"/>
                    <a:pt x="7091" y="1846"/>
                    <a:pt x="7163" y="1763"/>
                  </a:cubicBezTo>
                  <a:lnTo>
                    <a:pt x="7163" y="1763"/>
                  </a:lnTo>
                  <a:cubicBezTo>
                    <a:pt x="7196" y="1910"/>
                    <a:pt x="7147" y="2058"/>
                    <a:pt x="7016" y="2140"/>
                  </a:cubicBezTo>
                  <a:cubicBezTo>
                    <a:pt x="6875" y="2257"/>
                    <a:pt x="6701" y="2315"/>
                    <a:pt x="6530" y="2315"/>
                  </a:cubicBezTo>
                  <a:cubicBezTo>
                    <a:pt x="6461" y="2315"/>
                    <a:pt x="6393" y="2306"/>
                    <a:pt x="6327" y="2287"/>
                  </a:cubicBezTo>
                  <a:cubicBezTo>
                    <a:pt x="6229" y="2271"/>
                    <a:pt x="6147" y="2222"/>
                    <a:pt x="6065" y="2173"/>
                  </a:cubicBezTo>
                  <a:cubicBezTo>
                    <a:pt x="5557" y="1763"/>
                    <a:pt x="5524" y="1009"/>
                    <a:pt x="5983" y="550"/>
                  </a:cubicBezTo>
                  <a:cubicBezTo>
                    <a:pt x="6239" y="246"/>
                    <a:pt x="6632" y="102"/>
                    <a:pt x="7049" y="102"/>
                  </a:cubicBezTo>
                  <a:cubicBezTo>
                    <a:pt x="7915" y="102"/>
                    <a:pt x="8879" y="727"/>
                    <a:pt x="8901" y="1845"/>
                  </a:cubicBezTo>
                  <a:cubicBezTo>
                    <a:pt x="8917" y="2664"/>
                    <a:pt x="8491" y="3402"/>
                    <a:pt x="7770" y="3795"/>
                  </a:cubicBezTo>
                  <a:lnTo>
                    <a:pt x="7704" y="3812"/>
                  </a:lnTo>
                  <a:cubicBezTo>
                    <a:pt x="7622" y="3844"/>
                    <a:pt x="7540" y="3877"/>
                    <a:pt x="7442" y="3894"/>
                  </a:cubicBezTo>
                  <a:cubicBezTo>
                    <a:pt x="7215" y="3946"/>
                    <a:pt x="6990" y="3968"/>
                    <a:pt x="6765" y="3968"/>
                  </a:cubicBezTo>
                  <a:cubicBezTo>
                    <a:pt x="5178" y="3968"/>
                    <a:pt x="3643" y="2834"/>
                    <a:pt x="2302" y="2834"/>
                  </a:cubicBezTo>
                  <a:cubicBezTo>
                    <a:pt x="2155" y="2834"/>
                    <a:pt x="2011" y="2847"/>
                    <a:pt x="1869" y="2877"/>
                  </a:cubicBezTo>
                  <a:cubicBezTo>
                    <a:pt x="623" y="3156"/>
                    <a:pt x="262" y="4041"/>
                    <a:pt x="148" y="4582"/>
                  </a:cubicBezTo>
                  <a:cubicBezTo>
                    <a:pt x="0" y="5123"/>
                    <a:pt x="115" y="5729"/>
                    <a:pt x="558" y="6057"/>
                  </a:cubicBezTo>
                  <a:cubicBezTo>
                    <a:pt x="784" y="6233"/>
                    <a:pt x="1055" y="6313"/>
                    <a:pt x="1320" y="6313"/>
                  </a:cubicBezTo>
                  <a:cubicBezTo>
                    <a:pt x="1747" y="6313"/>
                    <a:pt x="2156" y="6106"/>
                    <a:pt x="2328" y="5762"/>
                  </a:cubicBezTo>
                  <a:cubicBezTo>
                    <a:pt x="2656" y="5221"/>
                    <a:pt x="2361" y="4516"/>
                    <a:pt x="1869" y="4402"/>
                  </a:cubicBezTo>
                  <a:cubicBezTo>
                    <a:pt x="1770" y="4356"/>
                    <a:pt x="1666" y="4335"/>
                    <a:pt x="1563" y="4335"/>
                  </a:cubicBezTo>
                  <a:cubicBezTo>
                    <a:pt x="1257" y="4335"/>
                    <a:pt x="963" y="4525"/>
                    <a:pt x="853" y="4844"/>
                  </a:cubicBezTo>
                  <a:cubicBezTo>
                    <a:pt x="820" y="4959"/>
                    <a:pt x="803" y="5090"/>
                    <a:pt x="836" y="5221"/>
                  </a:cubicBezTo>
                  <a:lnTo>
                    <a:pt x="836" y="5238"/>
                  </a:lnTo>
                  <a:cubicBezTo>
                    <a:pt x="836" y="5238"/>
                    <a:pt x="836" y="5254"/>
                    <a:pt x="836" y="5270"/>
                  </a:cubicBezTo>
                  <a:cubicBezTo>
                    <a:pt x="836" y="5287"/>
                    <a:pt x="836" y="5287"/>
                    <a:pt x="836" y="5303"/>
                  </a:cubicBezTo>
                  <a:cubicBezTo>
                    <a:pt x="910" y="5525"/>
                    <a:pt x="1122" y="5663"/>
                    <a:pt x="1341" y="5663"/>
                  </a:cubicBezTo>
                  <a:cubicBezTo>
                    <a:pt x="1414" y="5663"/>
                    <a:pt x="1488" y="5647"/>
                    <a:pt x="1557" y="5615"/>
                  </a:cubicBezTo>
                  <a:cubicBezTo>
                    <a:pt x="1904" y="5473"/>
                    <a:pt x="1797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49" y="4959"/>
                    <a:pt x="1115" y="5320"/>
                    <a:pt x="1066" y="5369"/>
                  </a:cubicBezTo>
                  <a:cubicBezTo>
                    <a:pt x="1052" y="5383"/>
                    <a:pt x="1037" y="5389"/>
                    <a:pt x="1022" y="5389"/>
                  </a:cubicBezTo>
                  <a:cubicBezTo>
                    <a:pt x="968" y="5389"/>
                    <a:pt x="915" y="5313"/>
                    <a:pt x="902" y="5287"/>
                  </a:cubicBezTo>
                  <a:cubicBezTo>
                    <a:pt x="836" y="5090"/>
                    <a:pt x="853" y="4877"/>
                    <a:pt x="935" y="4713"/>
                  </a:cubicBezTo>
                  <a:cubicBezTo>
                    <a:pt x="1085" y="4505"/>
                    <a:pt x="1317" y="4387"/>
                    <a:pt x="1555" y="4387"/>
                  </a:cubicBezTo>
                  <a:cubicBezTo>
                    <a:pt x="1655" y="4387"/>
                    <a:pt x="1756" y="4407"/>
                    <a:pt x="1852" y="4451"/>
                  </a:cubicBezTo>
                  <a:cubicBezTo>
                    <a:pt x="2311" y="4566"/>
                    <a:pt x="2557" y="5221"/>
                    <a:pt x="2246" y="5713"/>
                  </a:cubicBezTo>
                  <a:cubicBezTo>
                    <a:pt x="2085" y="6024"/>
                    <a:pt x="1709" y="6207"/>
                    <a:pt x="1325" y="6207"/>
                  </a:cubicBezTo>
                  <a:cubicBezTo>
                    <a:pt x="1082" y="6207"/>
                    <a:pt x="836" y="6134"/>
                    <a:pt x="639" y="5975"/>
                  </a:cubicBezTo>
                  <a:cubicBezTo>
                    <a:pt x="115" y="5566"/>
                    <a:pt x="115" y="4631"/>
                    <a:pt x="558" y="4058"/>
                  </a:cubicBezTo>
                  <a:cubicBezTo>
                    <a:pt x="903" y="3576"/>
                    <a:pt x="1492" y="3345"/>
                    <a:pt x="2104" y="3345"/>
                  </a:cubicBezTo>
                  <a:cubicBezTo>
                    <a:pt x="2304" y="3345"/>
                    <a:pt x="2507" y="3370"/>
                    <a:pt x="2705" y="3418"/>
                  </a:cubicBezTo>
                  <a:cubicBezTo>
                    <a:pt x="3508" y="3615"/>
                    <a:pt x="4344" y="3959"/>
                    <a:pt x="5229" y="4189"/>
                  </a:cubicBezTo>
                  <a:cubicBezTo>
                    <a:pt x="5550" y="4248"/>
                    <a:pt x="5879" y="4282"/>
                    <a:pt x="6205" y="4282"/>
                  </a:cubicBezTo>
                  <a:cubicBezTo>
                    <a:pt x="6781" y="4282"/>
                    <a:pt x="7350" y="4177"/>
                    <a:pt x="7852" y="3926"/>
                  </a:cubicBezTo>
                  <a:cubicBezTo>
                    <a:pt x="8622" y="3517"/>
                    <a:pt x="9081" y="2713"/>
                    <a:pt x="9048" y="1845"/>
                  </a:cubicBezTo>
                  <a:cubicBezTo>
                    <a:pt x="9015" y="653"/>
                    <a:pt x="7997" y="0"/>
                    <a:pt x="7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2"/>
            <p:cNvSpPr/>
            <p:nvPr/>
          </p:nvSpPr>
          <p:spPr>
            <a:xfrm>
              <a:off x="264350" y="5059175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948" y="0"/>
                  </a:moveTo>
                  <a:cubicBezTo>
                    <a:pt x="332" y="0"/>
                    <a:pt x="0" y="265"/>
                    <a:pt x="0" y="265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7"/>
                    <a:pt x="1623" y="511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60" y="2921"/>
                    <a:pt x="2721" y="3085"/>
                  </a:cubicBezTo>
                  <a:cubicBezTo>
                    <a:pt x="3082" y="3249"/>
                    <a:pt x="2901" y="3691"/>
                    <a:pt x="2901" y="3691"/>
                  </a:cubicBezTo>
                  <a:cubicBezTo>
                    <a:pt x="4245" y="2872"/>
                    <a:pt x="3377" y="1937"/>
                    <a:pt x="3147" y="1659"/>
                  </a:cubicBezTo>
                  <a:cubicBezTo>
                    <a:pt x="2957" y="1441"/>
                    <a:pt x="3083" y="1200"/>
                    <a:pt x="3272" y="1200"/>
                  </a:cubicBezTo>
                  <a:cubicBezTo>
                    <a:pt x="3310" y="1200"/>
                    <a:pt x="3351" y="1210"/>
                    <a:pt x="3393" y="1233"/>
                  </a:cubicBezTo>
                  <a:cubicBezTo>
                    <a:pt x="3639" y="1364"/>
                    <a:pt x="3278" y="1872"/>
                    <a:pt x="3950" y="2298"/>
                  </a:cubicBezTo>
                  <a:cubicBezTo>
                    <a:pt x="4120" y="2410"/>
                    <a:pt x="4279" y="2451"/>
                    <a:pt x="4422" y="2451"/>
                  </a:cubicBezTo>
                  <a:cubicBezTo>
                    <a:pt x="4846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4" y="2085"/>
                    <a:pt x="5119" y="2085"/>
                    <a:pt x="5113" y="2085"/>
                  </a:cubicBezTo>
                  <a:cubicBezTo>
                    <a:pt x="4744" y="2085"/>
                    <a:pt x="4948" y="1574"/>
                    <a:pt x="4786" y="1413"/>
                  </a:cubicBezTo>
                  <a:cubicBezTo>
                    <a:pt x="4702" y="1350"/>
                    <a:pt x="4605" y="1320"/>
                    <a:pt x="4511" y="1320"/>
                  </a:cubicBezTo>
                  <a:cubicBezTo>
                    <a:pt x="4458" y="1320"/>
                    <a:pt x="4407" y="1330"/>
                    <a:pt x="4360" y="1347"/>
                  </a:cubicBezTo>
                  <a:cubicBezTo>
                    <a:pt x="4311" y="1359"/>
                    <a:pt x="4263" y="1364"/>
                    <a:pt x="4219" y="1364"/>
                  </a:cubicBezTo>
                  <a:cubicBezTo>
                    <a:pt x="4071" y="1364"/>
                    <a:pt x="3969" y="1305"/>
                    <a:pt x="4032" y="1216"/>
                  </a:cubicBezTo>
                  <a:cubicBezTo>
                    <a:pt x="4066" y="1174"/>
                    <a:pt x="4102" y="1158"/>
                    <a:pt x="4148" y="1158"/>
                  </a:cubicBezTo>
                  <a:cubicBezTo>
                    <a:pt x="4283" y="1158"/>
                    <a:pt x="4508" y="1294"/>
                    <a:pt x="5032" y="1331"/>
                  </a:cubicBezTo>
                  <a:cubicBezTo>
                    <a:pt x="5060" y="1333"/>
                    <a:pt x="5087" y="1333"/>
                    <a:pt x="5114" y="1333"/>
                  </a:cubicBezTo>
                  <a:cubicBezTo>
                    <a:pt x="5892" y="1333"/>
                    <a:pt x="6458" y="675"/>
                    <a:pt x="6458" y="675"/>
                  </a:cubicBezTo>
                  <a:lnTo>
                    <a:pt x="6458" y="675"/>
                  </a:lnTo>
                  <a:cubicBezTo>
                    <a:pt x="5999" y="931"/>
                    <a:pt x="5513" y="1029"/>
                    <a:pt x="5026" y="1029"/>
                  </a:cubicBezTo>
                  <a:cubicBezTo>
                    <a:pt x="3858" y="1029"/>
                    <a:pt x="2680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2"/>
            <p:cNvSpPr/>
            <p:nvPr/>
          </p:nvSpPr>
          <p:spPr>
            <a:xfrm>
              <a:off x="306125" y="4967250"/>
              <a:ext cx="90200" cy="63325"/>
            </a:xfrm>
            <a:custGeom>
              <a:rect b="b" l="l" r="r" t="t"/>
              <a:pathLst>
                <a:path extrusionOk="0" h="2533" w="3608">
                  <a:moveTo>
                    <a:pt x="2521" y="0"/>
                  </a:moveTo>
                  <a:cubicBezTo>
                    <a:pt x="1931" y="0"/>
                    <a:pt x="1247" y="123"/>
                    <a:pt x="870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2" y="2172"/>
                    <a:pt x="1394" y="2172"/>
                  </a:cubicBezTo>
                  <a:cubicBezTo>
                    <a:pt x="2427" y="2172"/>
                    <a:pt x="2296" y="1517"/>
                    <a:pt x="2263" y="1287"/>
                  </a:cubicBezTo>
                  <a:cubicBezTo>
                    <a:pt x="2181" y="1025"/>
                    <a:pt x="2230" y="763"/>
                    <a:pt x="2410" y="566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2"/>
            <p:cNvSpPr/>
            <p:nvPr/>
          </p:nvSpPr>
          <p:spPr>
            <a:xfrm>
              <a:off x="374975" y="4900250"/>
              <a:ext cx="56575" cy="67225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45" y="541"/>
                    <a:pt x="1001" y="738"/>
                  </a:cubicBezTo>
                  <a:cubicBezTo>
                    <a:pt x="640" y="935"/>
                    <a:pt x="1" y="1344"/>
                    <a:pt x="263" y="2017"/>
                  </a:cubicBezTo>
                  <a:cubicBezTo>
                    <a:pt x="509" y="2689"/>
                    <a:pt x="1673" y="2426"/>
                    <a:pt x="2263" y="2623"/>
                  </a:cubicBezTo>
                  <a:cubicBezTo>
                    <a:pt x="2263" y="2623"/>
                    <a:pt x="1394" y="2164"/>
                    <a:pt x="1460" y="1443"/>
                  </a:cubicBezTo>
                  <a:cubicBezTo>
                    <a:pt x="1525" y="705"/>
                    <a:pt x="1443" y="181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2"/>
            <p:cNvSpPr/>
            <p:nvPr/>
          </p:nvSpPr>
          <p:spPr>
            <a:xfrm>
              <a:off x="436050" y="4929750"/>
              <a:ext cx="79925" cy="107800"/>
            </a:xfrm>
            <a:custGeom>
              <a:rect b="b" l="l" r="r" t="t"/>
              <a:pathLst>
                <a:path extrusionOk="0" h="4312" w="3197">
                  <a:moveTo>
                    <a:pt x="377" y="1"/>
                  </a:moveTo>
                  <a:lnTo>
                    <a:pt x="377" y="1"/>
                  </a:lnTo>
                  <a:cubicBezTo>
                    <a:pt x="0" y="1345"/>
                    <a:pt x="541" y="1607"/>
                    <a:pt x="1098" y="2476"/>
                  </a:cubicBezTo>
                  <a:cubicBezTo>
                    <a:pt x="1656" y="3361"/>
                    <a:pt x="1049" y="4311"/>
                    <a:pt x="1049" y="4311"/>
                  </a:cubicBezTo>
                  <a:cubicBezTo>
                    <a:pt x="1459" y="4049"/>
                    <a:pt x="1803" y="3361"/>
                    <a:pt x="2491" y="2918"/>
                  </a:cubicBezTo>
                  <a:cubicBezTo>
                    <a:pt x="3196" y="2492"/>
                    <a:pt x="2901" y="1591"/>
                    <a:pt x="2901" y="1591"/>
                  </a:cubicBezTo>
                  <a:lnTo>
                    <a:pt x="2901" y="1591"/>
                  </a:lnTo>
                  <a:cubicBezTo>
                    <a:pt x="2862" y="1695"/>
                    <a:pt x="2760" y="1748"/>
                    <a:pt x="2594" y="1748"/>
                  </a:cubicBezTo>
                  <a:cubicBezTo>
                    <a:pt x="2553" y="1748"/>
                    <a:pt x="2508" y="1745"/>
                    <a:pt x="2459" y="1738"/>
                  </a:cubicBezTo>
                  <a:cubicBezTo>
                    <a:pt x="2428" y="1731"/>
                    <a:pt x="2397" y="1727"/>
                    <a:pt x="2368" y="1727"/>
                  </a:cubicBezTo>
                  <a:cubicBezTo>
                    <a:pt x="2133" y="1727"/>
                    <a:pt x="1962" y="1947"/>
                    <a:pt x="2049" y="2181"/>
                  </a:cubicBezTo>
                  <a:cubicBezTo>
                    <a:pt x="2101" y="2413"/>
                    <a:pt x="1959" y="2513"/>
                    <a:pt x="1824" y="2513"/>
                  </a:cubicBezTo>
                  <a:cubicBezTo>
                    <a:pt x="1788" y="2513"/>
                    <a:pt x="1752" y="2506"/>
                    <a:pt x="1721" y="2492"/>
                  </a:cubicBezTo>
                  <a:cubicBezTo>
                    <a:pt x="1557" y="2426"/>
                    <a:pt x="1557" y="2066"/>
                    <a:pt x="1787" y="1886"/>
                  </a:cubicBezTo>
                  <a:cubicBezTo>
                    <a:pt x="2000" y="1705"/>
                    <a:pt x="2147" y="1312"/>
                    <a:pt x="1951" y="689"/>
                  </a:cubicBezTo>
                  <a:cubicBezTo>
                    <a:pt x="1814" y="219"/>
                    <a:pt x="1370" y="104"/>
                    <a:pt x="1047" y="104"/>
                  </a:cubicBezTo>
                  <a:cubicBezTo>
                    <a:pt x="943" y="104"/>
                    <a:pt x="851" y="116"/>
                    <a:pt x="787" y="132"/>
                  </a:cubicBezTo>
                  <a:cubicBezTo>
                    <a:pt x="763" y="134"/>
                    <a:pt x="740" y="136"/>
                    <a:pt x="717" y="136"/>
                  </a:cubicBezTo>
                  <a:cubicBezTo>
                    <a:pt x="593" y="136"/>
                    <a:pt x="474" y="97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2"/>
            <p:cNvSpPr/>
            <p:nvPr/>
          </p:nvSpPr>
          <p:spPr>
            <a:xfrm>
              <a:off x="418425" y="4771100"/>
              <a:ext cx="202450" cy="202525"/>
            </a:xfrm>
            <a:custGeom>
              <a:rect b="b" l="l" r="r" t="t"/>
              <a:pathLst>
                <a:path extrusionOk="0" h="8101" w="8098">
                  <a:moveTo>
                    <a:pt x="5732" y="0"/>
                  </a:moveTo>
                  <a:cubicBezTo>
                    <a:pt x="5217" y="0"/>
                    <a:pt x="4714" y="189"/>
                    <a:pt x="4409" y="577"/>
                  </a:cubicBezTo>
                  <a:cubicBezTo>
                    <a:pt x="4114" y="1003"/>
                    <a:pt x="4082" y="1560"/>
                    <a:pt x="4311" y="2036"/>
                  </a:cubicBezTo>
                  <a:cubicBezTo>
                    <a:pt x="4518" y="2442"/>
                    <a:pt x="4854" y="2589"/>
                    <a:pt x="5182" y="2589"/>
                  </a:cubicBezTo>
                  <a:cubicBezTo>
                    <a:pt x="5527" y="2589"/>
                    <a:pt x="5864" y="2426"/>
                    <a:pt x="6032" y="2232"/>
                  </a:cubicBezTo>
                  <a:cubicBezTo>
                    <a:pt x="6212" y="2036"/>
                    <a:pt x="6294" y="1757"/>
                    <a:pt x="6245" y="1478"/>
                  </a:cubicBezTo>
                  <a:cubicBezTo>
                    <a:pt x="6187" y="1158"/>
                    <a:pt x="5956" y="1022"/>
                    <a:pt x="5747" y="1022"/>
                  </a:cubicBezTo>
                  <a:cubicBezTo>
                    <a:pt x="5603" y="1022"/>
                    <a:pt x="5469" y="1086"/>
                    <a:pt x="5409" y="1200"/>
                  </a:cubicBezTo>
                  <a:cubicBezTo>
                    <a:pt x="5262" y="1495"/>
                    <a:pt x="5344" y="1839"/>
                    <a:pt x="5754" y="1905"/>
                  </a:cubicBezTo>
                  <a:cubicBezTo>
                    <a:pt x="6098" y="1954"/>
                    <a:pt x="5917" y="2396"/>
                    <a:pt x="5475" y="2495"/>
                  </a:cubicBezTo>
                  <a:cubicBezTo>
                    <a:pt x="5390" y="2520"/>
                    <a:pt x="5305" y="2532"/>
                    <a:pt x="5222" y="2532"/>
                  </a:cubicBezTo>
                  <a:cubicBezTo>
                    <a:pt x="4867" y="2532"/>
                    <a:pt x="4536" y="2318"/>
                    <a:pt x="4377" y="1986"/>
                  </a:cubicBezTo>
                  <a:cubicBezTo>
                    <a:pt x="4180" y="1544"/>
                    <a:pt x="4229" y="1019"/>
                    <a:pt x="4524" y="626"/>
                  </a:cubicBezTo>
                  <a:cubicBezTo>
                    <a:pt x="4794" y="288"/>
                    <a:pt x="5242" y="129"/>
                    <a:pt x="5712" y="129"/>
                  </a:cubicBezTo>
                  <a:cubicBezTo>
                    <a:pt x="5813" y="129"/>
                    <a:pt x="5915" y="136"/>
                    <a:pt x="6016" y="151"/>
                  </a:cubicBezTo>
                  <a:cubicBezTo>
                    <a:pt x="7229" y="282"/>
                    <a:pt x="7917" y="1986"/>
                    <a:pt x="7196" y="3134"/>
                  </a:cubicBezTo>
                  <a:cubicBezTo>
                    <a:pt x="6950" y="3494"/>
                    <a:pt x="6622" y="3790"/>
                    <a:pt x="6229" y="3986"/>
                  </a:cubicBezTo>
                  <a:cubicBezTo>
                    <a:pt x="5842" y="4152"/>
                    <a:pt x="5392" y="4235"/>
                    <a:pt x="4869" y="4235"/>
                  </a:cubicBezTo>
                  <a:cubicBezTo>
                    <a:pt x="4462" y="4235"/>
                    <a:pt x="4010" y="4185"/>
                    <a:pt x="3508" y="4085"/>
                  </a:cubicBezTo>
                  <a:cubicBezTo>
                    <a:pt x="3212" y="4028"/>
                    <a:pt x="2921" y="4000"/>
                    <a:pt x="2643" y="4000"/>
                  </a:cubicBezTo>
                  <a:cubicBezTo>
                    <a:pt x="1303" y="4000"/>
                    <a:pt x="240" y="4653"/>
                    <a:pt x="131" y="5970"/>
                  </a:cubicBezTo>
                  <a:cubicBezTo>
                    <a:pt x="0" y="7560"/>
                    <a:pt x="1033" y="8100"/>
                    <a:pt x="1033" y="8100"/>
                  </a:cubicBezTo>
                  <a:lnTo>
                    <a:pt x="1000" y="8068"/>
                  </a:lnTo>
                  <a:cubicBezTo>
                    <a:pt x="443" y="7428"/>
                    <a:pt x="590" y="6232"/>
                    <a:pt x="590" y="6232"/>
                  </a:cubicBezTo>
                  <a:cubicBezTo>
                    <a:pt x="689" y="5707"/>
                    <a:pt x="951" y="5248"/>
                    <a:pt x="1344" y="4904"/>
                  </a:cubicBezTo>
                  <a:cubicBezTo>
                    <a:pt x="1925" y="4463"/>
                    <a:pt x="2659" y="4378"/>
                    <a:pt x="3142" y="4378"/>
                  </a:cubicBezTo>
                  <a:cubicBezTo>
                    <a:pt x="3450" y="4378"/>
                    <a:pt x="3655" y="4412"/>
                    <a:pt x="3655" y="4412"/>
                  </a:cubicBezTo>
                  <a:cubicBezTo>
                    <a:pt x="3901" y="4445"/>
                    <a:pt x="4147" y="4462"/>
                    <a:pt x="4360" y="4462"/>
                  </a:cubicBezTo>
                  <a:cubicBezTo>
                    <a:pt x="4479" y="4471"/>
                    <a:pt x="4601" y="4476"/>
                    <a:pt x="4725" y="4476"/>
                  </a:cubicBezTo>
                  <a:cubicBezTo>
                    <a:pt x="5676" y="4476"/>
                    <a:pt x="6732" y="4175"/>
                    <a:pt x="7327" y="3232"/>
                  </a:cubicBezTo>
                  <a:cubicBezTo>
                    <a:pt x="8098" y="1986"/>
                    <a:pt x="7343" y="167"/>
                    <a:pt x="6016" y="20"/>
                  </a:cubicBezTo>
                  <a:cubicBezTo>
                    <a:pt x="5921" y="7"/>
                    <a:pt x="5826" y="0"/>
                    <a:pt x="57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2"/>
            <p:cNvSpPr/>
            <p:nvPr/>
          </p:nvSpPr>
          <p:spPr>
            <a:xfrm>
              <a:off x="443425" y="49727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2"/>
            <p:cNvSpPr/>
            <p:nvPr/>
          </p:nvSpPr>
          <p:spPr>
            <a:xfrm>
              <a:off x="472100" y="4887250"/>
              <a:ext cx="116800" cy="59725"/>
            </a:xfrm>
            <a:custGeom>
              <a:rect b="b" l="l" r="r" t="t"/>
              <a:pathLst>
                <a:path extrusionOk="0" h="2389" w="4672">
                  <a:moveTo>
                    <a:pt x="1086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10"/>
                    <a:pt x="164" y="203"/>
                    <a:pt x="239" y="203"/>
                  </a:cubicBezTo>
                  <a:cubicBezTo>
                    <a:pt x="728" y="203"/>
                    <a:pt x="1034" y="513"/>
                    <a:pt x="935" y="996"/>
                  </a:cubicBezTo>
                  <a:cubicBezTo>
                    <a:pt x="804" y="1406"/>
                    <a:pt x="968" y="1864"/>
                    <a:pt x="1312" y="2127"/>
                  </a:cubicBezTo>
                  <a:cubicBezTo>
                    <a:pt x="1640" y="2389"/>
                    <a:pt x="2541" y="2389"/>
                    <a:pt x="2541" y="2389"/>
                  </a:cubicBezTo>
                  <a:cubicBezTo>
                    <a:pt x="2279" y="2241"/>
                    <a:pt x="2525" y="1881"/>
                    <a:pt x="2689" y="1455"/>
                  </a:cubicBezTo>
                  <a:cubicBezTo>
                    <a:pt x="2845" y="1034"/>
                    <a:pt x="2422" y="880"/>
                    <a:pt x="2225" y="880"/>
                  </a:cubicBezTo>
                  <a:cubicBezTo>
                    <a:pt x="2215" y="880"/>
                    <a:pt x="2206" y="880"/>
                    <a:pt x="2197" y="881"/>
                  </a:cubicBezTo>
                  <a:cubicBezTo>
                    <a:pt x="2093" y="890"/>
                    <a:pt x="2017" y="911"/>
                    <a:pt x="1946" y="911"/>
                  </a:cubicBezTo>
                  <a:cubicBezTo>
                    <a:pt x="1893" y="911"/>
                    <a:pt x="1843" y="900"/>
                    <a:pt x="1787" y="865"/>
                  </a:cubicBezTo>
                  <a:cubicBezTo>
                    <a:pt x="1680" y="798"/>
                    <a:pt x="1736" y="580"/>
                    <a:pt x="2017" y="580"/>
                  </a:cubicBezTo>
                  <a:cubicBezTo>
                    <a:pt x="2081" y="580"/>
                    <a:pt x="2157" y="591"/>
                    <a:pt x="2246" y="619"/>
                  </a:cubicBezTo>
                  <a:cubicBezTo>
                    <a:pt x="2721" y="783"/>
                    <a:pt x="2574" y="1242"/>
                    <a:pt x="3311" y="1389"/>
                  </a:cubicBezTo>
                  <a:cubicBezTo>
                    <a:pt x="3367" y="1400"/>
                    <a:pt x="3419" y="1406"/>
                    <a:pt x="3468" y="1406"/>
                  </a:cubicBezTo>
                  <a:cubicBezTo>
                    <a:pt x="4060" y="1406"/>
                    <a:pt x="4218" y="643"/>
                    <a:pt x="4279" y="537"/>
                  </a:cubicBezTo>
                  <a:cubicBezTo>
                    <a:pt x="4393" y="406"/>
                    <a:pt x="4524" y="275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9" y="394"/>
                  </a:cubicBezTo>
                  <a:cubicBezTo>
                    <a:pt x="3161" y="394"/>
                    <a:pt x="2688" y="332"/>
                    <a:pt x="2131" y="160"/>
                  </a:cubicBezTo>
                  <a:cubicBezTo>
                    <a:pt x="1733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2"/>
            <p:cNvSpPr/>
            <p:nvPr/>
          </p:nvSpPr>
          <p:spPr>
            <a:xfrm>
              <a:off x="479075" y="4778125"/>
              <a:ext cx="80325" cy="84125"/>
            </a:xfrm>
            <a:custGeom>
              <a:rect b="b" l="l" r="r" t="t"/>
              <a:pathLst>
                <a:path extrusionOk="0" h="3365" w="3213">
                  <a:moveTo>
                    <a:pt x="1934" y="1"/>
                  </a:moveTo>
                  <a:lnTo>
                    <a:pt x="1934" y="1"/>
                  </a:lnTo>
                  <a:cubicBezTo>
                    <a:pt x="1492" y="279"/>
                    <a:pt x="1426" y="722"/>
                    <a:pt x="705" y="1345"/>
                  </a:cubicBezTo>
                  <a:cubicBezTo>
                    <a:pt x="0" y="1968"/>
                    <a:pt x="197" y="2427"/>
                    <a:pt x="344" y="2689"/>
                  </a:cubicBezTo>
                  <a:cubicBezTo>
                    <a:pt x="459" y="2804"/>
                    <a:pt x="426" y="3000"/>
                    <a:pt x="295" y="3099"/>
                  </a:cubicBezTo>
                  <a:cubicBezTo>
                    <a:pt x="1393" y="2984"/>
                    <a:pt x="1229" y="2345"/>
                    <a:pt x="1164" y="2148"/>
                  </a:cubicBezTo>
                  <a:cubicBezTo>
                    <a:pt x="1098" y="1951"/>
                    <a:pt x="1131" y="1837"/>
                    <a:pt x="1246" y="1837"/>
                  </a:cubicBezTo>
                  <a:cubicBezTo>
                    <a:pt x="1344" y="1837"/>
                    <a:pt x="1344" y="2066"/>
                    <a:pt x="1328" y="2361"/>
                  </a:cubicBezTo>
                  <a:cubicBezTo>
                    <a:pt x="1328" y="2640"/>
                    <a:pt x="1262" y="3295"/>
                    <a:pt x="2115" y="3361"/>
                  </a:cubicBezTo>
                  <a:cubicBezTo>
                    <a:pt x="2146" y="3363"/>
                    <a:pt x="2176" y="3365"/>
                    <a:pt x="2205" y="3365"/>
                  </a:cubicBezTo>
                  <a:cubicBezTo>
                    <a:pt x="2984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7" y="2618"/>
                    <a:pt x="2777" y="2618"/>
                  </a:cubicBezTo>
                  <a:cubicBezTo>
                    <a:pt x="2327" y="2618"/>
                    <a:pt x="1803" y="2418"/>
                    <a:pt x="1574" y="1656"/>
                  </a:cubicBezTo>
                  <a:cubicBezTo>
                    <a:pt x="1377" y="1083"/>
                    <a:pt x="1508" y="443"/>
                    <a:pt x="19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2"/>
            <p:cNvSpPr/>
            <p:nvPr/>
          </p:nvSpPr>
          <p:spPr>
            <a:xfrm>
              <a:off x="593800" y="4658700"/>
              <a:ext cx="48375" cy="191575"/>
            </a:xfrm>
            <a:custGeom>
              <a:rect b="b" l="l" r="r" t="t"/>
              <a:pathLst>
                <a:path extrusionOk="0" h="7663" w="1935">
                  <a:moveTo>
                    <a:pt x="1301" y="0"/>
                  </a:moveTo>
                  <a:cubicBezTo>
                    <a:pt x="989" y="0"/>
                    <a:pt x="755" y="369"/>
                    <a:pt x="755" y="369"/>
                  </a:cubicBezTo>
                  <a:cubicBezTo>
                    <a:pt x="1" y="1500"/>
                    <a:pt x="837" y="3286"/>
                    <a:pt x="984" y="5171"/>
                  </a:cubicBezTo>
                  <a:cubicBezTo>
                    <a:pt x="1115" y="7056"/>
                    <a:pt x="476" y="7663"/>
                    <a:pt x="476" y="7663"/>
                  </a:cubicBezTo>
                  <a:cubicBezTo>
                    <a:pt x="1164" y="7122"/>
                    <a:pt x="1328" y="5351"/>
                    <a:pt x="1197" y="3991"/>
                  </a:cubicBezTo>
                  <a:cubicBezTo>
                    <a:pt x="1066" y="2631"/>
                    <a:pt x="1083" y="1352"/>
                    <a:pt x="1345" y="1090"/>
                  </a:cubicBezTo>
                  <a:cubicBezTo>
                    <a:pt x="1607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2"/>
            <p:cNvSpPr/>
            <p:nvPr/>
          </p:nvSpPr>
          <p:spPr>
            <a:xfrm>
              <a:off x="548325" y="4633350"/>
              <a:ext cx="213525" cy="254625"/>
            </a:xfrm>
            <a:custGeom>
              <a:rect b="b" l="l" r="r" t="t"/>
              <a:pathLst>
                <a:path extrusionOk="0" h="10185" w="8541">
                  <a:moveTo>
                    <a:pt x="6280" y="1"/>
                  </a:moveTo>
                  <a:cubicBezTo>
                    <a:pt x="6079" y="1"/>
                    <a:pt x="5874" y="24"/>
                    <a:pt x="5672" y="71"/>
                  </a:cubicBezTo>
                  <a:cubicBezTo>
                    <a:pt x="4475" y="334"/>
                    <a:pt x="3721" y="1596"/>
                    <a:pt x="3492" y="2841"/>
                  </a:cubicBezTo>
                  <a:cubicBezTo>
                    <a:pt x="3246" y="4153"/>
                    <a:pt x="3492" y="5382"/>
                    <a:pt x="3442" y="6497"/>
                  </a:cubicBezTo>
                  <a:cubicBezTo>
                    <a:pt x="3508" y="7480"/>
                    <a:pt x="3147" y="8447"/>
                    <a:pt x="2443" y="9136"/>
                  </a:cubicBezTo>
                  <a:cubicBezTo>
                    <a:pt x="1770" y="9758"/>
                    <a:pt x="902" y="10119"/>
                    <a:pt x="0" y="10185"/>
                  </a:cubicBezTo>
                  <a:cubicBezTo>
                    <a:pt x="918" y="10152"/>
                    <a:pt x="1803" y="9808"/>
                    <a:pt x="2492" y="9201"/>
                  </a:cubicBezTo>
                  <a:cubicBezTo>
                    <a:pt x="3229" y="8496"/>
                    <a:pt x="3639" y="7513"/>
                    <a:pt x="3590" y="6497"/>
                  </a:cubicBezTo>
                  <a:cubicBezTo>
                    <a:pt x="3656" y="5366"/>
                    <a:pt x="3410" y="4136"/>
                    <a:pt x="3656" y="2874"/>
                  </a:cubicBezTo>
                  <a:cubicBezTo>
                    <a:pt x="3901" y="1628"/>
                    <a:pt x="4606" y="465"/>
                    <a:pt x="5704" y="219"/>
                  </a:cubicBezTo>
                  <a:cubicBezTo>
                    <a:pt x="5819" y="186"/>
                    <a:pt x="5950" y="170"/>
                    <a:pt x="6098" y="153"/>
                  </a:cubicBezTo>
                  <a:cubicBezTo>
                    <a:pt x="6143" y="150"/>
                    <a:pt x="6187" y="148"/>
                    <a:pt x="6231" y="148"/>
                  </a:cubicBezTo>
                  <a:cubicBezTo>
                    <a:pt x="6626" y="148"/>
                    <a:pt x="7003" y="278"/>
                    <a:pt x="7327" y="514"/>
                  </a:cubicBezTo>
                  <a:cubicBezTo>
                    <a:pt x="8048" y="1088"/>
                    <a:pt x="7966" y="2333"/>
                    <a:pt x="7540" y="2710"/>
                  </a:cubicBezTo>
                  <a:cubicBezTo>
                    <a:pt x="7334" y="2888"/>
                    <a:pt x="7109" y="2961"/>
                    <a:pt x="6911" y="2961"/>
                  </a:cubicBezTo>
                  <a:cubicBezTo>
                    <a:pt x="6653" y="2961"/>
                    <a:pt x="6441" y="2837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13" y="2666"/>
                    <a:pt x="6467" y="2666"/>
                  </a:cubicBezTo>
                  <a:cubicBezTo>
                    <a:pt x="6603" y="2666"/>
                    <a:pt x="6852" y="2633"/>
                    <a:pt x="6934" y="2399"/>
                  </a:cubicBezTo>
                  <a:cubicBezTo>
                    <a:pt x="7049" y="2087"/>
                    <a:pt x="6868" y="1743"/>
                    <a:pt x="6540" y="1678"/>
                  </a:cubicBezTo>
                  <a:cubicBezTo>
                    <a:pt x="6485" y="1662"/>
                    <a:pt x="6429" y="1654"/>
                    <a:pt x="6375" y="1654"/>
                  </a:cubicBezTo>
                  <a:cubicBezTo>
                    <a:pt x="5987" y="1654"/>
                    <a:pt x="5677" y="2043"/>
                    <a:pt x="5836" y="2432"/>
                  </a:cubicBezTo>
                  <a:cubicBezTo>
                    <a:pt x="5925" y="2823"/>
                    <a:pt x="6443" y="3116"/>
                    <a:pt x="6986" y="3116"/>
                  </a:cubicBezTo>
                  <a:cubicBezTo>
                    <a:pt x="7239" y="3116"/>
                    <a:pt x="7497" y="3053"/>
                    <a:pt x="7721" y="2907"/>
                  </a:cubicBezTo>
                  <a:cubicBezTo>
                    <a:pt x="8130" y="2677"/>
                    <a:pt x="8540" y="1973"/>
                    <a:pt x="8245" y="1186"/>
                  </a:cubicBezTo>
                  <a:cubicBezTo>
                    <a:pt x="8017" y="462"/>
                    <a:pt x="7186" y="1"/>
                    <a:pt x="62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2"/>
            <p:cNvSpPr/>
            <p:nvPr/>
          </p:nvSpPr>
          <p:spPr>
            <a:xfrm>
              <a:off x="649525" y="4669200"/>
              <a:ext cx="62725" cy="52700"/>
            </a:xfrm>
            <a:custGeom>
              <a:rect b="b" l="l" r="r" t="t"/>
              <a:pathLst>
                <a:path extrusionOk="0" h="2108" w="2509">
                  <a:moveTo>
                    <a:pt x="709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607" y="96"/>
                    <a:pt x="624" y="276"/>
                    <a:pt x="542" y="375"/>
                  </a:cubicBezTo>
                  <a:cubicBezTo>
                    <a:pt x="394" y="604"/>
                    <a:pt x="1" y="1309"/>
                    <a:pt x="558" y="1866"/>
                  </a:cubicBezTo>
                  <a:cubicBezTo>
                    <a:pt x="737" y="2045"/>
                    <a:pt x="989" y="2107"/>
                    <a:pt x="1253" y="2107"/>
                  </a:cubicBezTo>
                  <a:cubicBezTo>
                    <a:pt x="1789" y="2107"/>
                    <a:pt x="2377" y="1850"/>
                    <a:pt x="2509" y="1784"/>
                  </a:cubicBezTo>
                  <a:lnTo>
                    <a:pt x="2509" y="1784"/>
                  </a:lnTo>
                  <a:cubicBezTo>
                    <a:pt x="2509" y="1784"/>
                    <a:pt x="2475" y="1788"/>
                    <a:pt x="2421" y="1788"/>
                  </a:cubicBezTo>
                  <a:cubicBezTo>
                    <a:pt x="2204" y="1788"/>
                    <a:pt x="1653" y="1725"/>
                    <a:pt x="1574" y="1096"/>
                  </a:cubicBezTo>
                  <a:cubicBezTo>
                    <a:pt x="1475" y="401"/>
                    <a:pt x="1180" y="1"/>
                    <a:pt x="7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2"/>
            <p:cNvSpPr/>
            <p:nvPr/>
          </p:nvSpPr>
          <p:spPr>
            <a:xfrm>
              <a:off x="652400" y="4672400"/>
              <a:ext cx="120925" cy="136900"/>
            </a:xfrm>
            <a:custGeom>
              <a:rect b="b" l="l" r="r" t="t"/>
              <a:pathLst>
                <a:path extrusionOk="0" h="5476" w="4837">
                  <a:moveTo>
                    <a:pt x="4361" y="1"/>
                  </a:moveTo>
                  <a:lnTo>
                    <a:pt x="4361" y="1"/>
                  </a:lnTo>
                  <a:cubicBezTo>
                    <a:pt x="4492" y="558"/>
                    <a:pt x="4279" y="1148"/>
                    <a:pt x="3803" y="1492"/>
                  </a:cubicBezTo>
                  <a:cubicBezTo>
                    <a:pt x="3017" y="2066"/>
                    <a:pt x="1902" y="1771"/>
                    <a:pt x="1001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312" y="5279"/>
                    <a:pt x="476" y="4918"/>
                    <a:pt x="443" y="4558"/>
                  </a:cubicBezTo>
                  <a:cubicBezTo>
                    <a:pt x="443" y="3915"/>
                    <a:pt x="515" y="3186"/>
                    <a:pt x="711" y="3186"/>
                  </a:cubicBezTo>
                  <a:cubicBezTo>
                    <a:pt x="725" y="3186"/>
                    <a:pt x="739" y="3190"/>
                    <a:pt x="755" y="3197"/>
                  </a:cubicBezTo>
                  <a:cubicBezTo>
                    <a:pt x="984" y="3312"/>
                    <a:pt x="787" y="3558"/>
                    <a:pt x="705" y="3705"/>
                  </a:cubicBezTo>
                  <a:cubicBezTo>
                    <a:pt x="624" y="3853"/>
                    <a:pt x="460" y="4525"/>
                    <a:pt x="1181" y="4935"/>
                  </a:cubicBezTo>
                  <a:cubicBezTo>
                    <a:pt x="1181" y="4935"/>
                    <a:pt x="1181" y="4935"/>
                    <a:pt x="1181" y="4935"/>
                  </a:cubicBezTo>
                  <a:cubicBezTo>
                    <a:pt x="1190" y="4935"/>
                    <a:pt x="958" y="4422"/>
                    <a:pt x="1361" y="4148"/>
                  </a:cubicBezTo>
                  <a:cubicBezTo>
                    <a:pt x="1771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505" y="2175"/>
                  </a:cubicBezTo>
                  <a:cubicBezTo>
                    <a:pt x="2536" y="2175"/>
                    <a:pt x="2564" y="2182"/>
                    <a:pt x="2590" y="2197"/>
                  </a:cubicBezTo>
                  <a:cubicBezTo>
                    <a:pt x="2804" y="2345"/>
                    <a:pt x="2541" y="2558"/>
                    <a:pt x="2427" y="2607"/>
                  </a:cubicBezTo>
                  <a:cubicBezTo>
                    <a:pt x="2230" y="2722"/>
                    <a:pt x="2197" y="2984"/>
                    <a:pt x="2361" y="3148"/>
                  </a:cubicBezTo>
                  <a:cubicBezTo>
                    <a:pt x="2558" y="3394"/>
                    <a:pt x="2492" y="3705"/>
                    <a:pt x="2230" y="3804"/>
                  </a:cubicBezTo>
                  <a:cubicBezTo>
                    <a:pt x="2230" y="3804"/>
                    <a:pt x="2286" y="3810"/>
                    <a:pt x="2379" y="3810"/>
                  </a:cubicBezTo>
                  <a:cubicBezTo>
                    <a:pt x="2702" y="3810"/>
                    <a:pt x="3472" y="3732"/>
                    <a:pt x="3967" y="3033"/>
                  </a:cubicBezTo>
                  <a:cubicBezTo>
                    <a:pt x="4590" y="2148"/>
                    <a:pt x="4836" y="820"/>
                    <a:pt x="43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2"/>
            <p:cNvSpPr/>
            <p:nvPr/>
          </p:nvSpPr>
          <p:spPr>
            <a:xfrm>
              <a:off x="739675" y="4634225"/>
              <a:ext cx="73800" cy="48800"/>
            </a:xfrm>
            <a:custGeom>
              <a:rect b="b" l="l" r="r" t="t"/>
              <a:pathLst>
                <a:path extrusionOk="0" h="1952" w="2952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35"/>
                    <a:pt x="755" y="413"/>
                    <a:pt x="919" y="790"/>
                  </a:cubicBezTo>
                  <a:cubicBezTo>
                    <a:pt x="1112" y="1305"/>
                    <a:pt x="1477" y="1951"/>
                    <a:pt x="2236" y="1951"/>
                  </a:cubicBezTo>
                  <a:cubicBezTo>
                    <a:pt x="2443" y="1951"/>
                    <a:pt x="2680" y="1903"/>
                    <a:pt x="2951" y="1790"/>
                  </a:cubicBezTo>
                  <a:cubicBezTo>
                    <a:pt x="2771" y="1725"/>
                    <a:pt x="2656" y="1561"/>
                    <a:pt x="2656" y="1380"/>
                  </a:cubicBezTo>
                  <a:cubicBezTo>
                    <a:pt x="2656" y="1096"/>
                    <a:pt x="2619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2"/>
            <p:cNvSpPr/>
            <p:nvPr/>
          </p:nvSpPr>
          <p:spPr>
            <a:xfrm>
              <a:off x="805650" y="4633575"/>
              <a:ext cx="36500" cy="28500"/>
            </a:xfrm>
            <a:custGeom>
              <a:rect b="b" l="l" r="r" t="t"/>
              <a:pathLst>
                <a:path extrusionOk="0" h="1140" w="1460">
                  <a:moveTo>
                    <a:pt x="984" y="0"/>
                  </a:moveTo>
                  <a:cubicBezTo>
                    <a:pt x="812" y="0"/>
                    <a:pt x="653" y="142"/>
                    <a:pt x="640" y="325"/>
                  </a:cubicBezTo>
                  <a:cubicBezTo>
                    <a:pt x="640" y="488"/>
                    <a:pt x="773" y="593"/>
                    <a:pt x="908" y="593"/>
                  </a:cubicBezTo>
                  <a:cubicBezTo>
                    <a:pt x="963" y="593"/>
                    <a:pt x="1019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2" y="268"/>
                    <a:pt x="990" y="268"/>
                  </a:cubicBezTo>
                  <a:cubicBezTo>
                    <a:pt x="924" y="268"/>
                    <a:pt x="890" y="333"/>
                    <a:pt x="903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8" y="391"/>
                    <a:pt x="739" y="292"/>
                  </a:cubicBezTo>
                  <a:cubicBezTo>
                    <a:pt x="762" y="160"/>
                    <a:pt x="873" y="73"/>
                    <a:pt x="995" y="73"/>
                  </a:cubicBezTo>
                  <a:cubicBezTo>
                    <a:pt x="1041" y="73"/>
                    <a:pt x="1087" y="85"/>
                    <a:pt x="1132" y="111"/>
                  </a:cubicBezTo>
                  <a:cubicBezTo>
                    <a:pt x="1394" y="275"/>
                    <a:pt x="1312" y="849"/>
                    <a:pt x="739" y="898"/>
                  </a:cubicBezTo>
                  <a:cubicBezTo>
                    <a:pt x="724" y="899"/>
                    <a:pt x="710" y="900"/>
                    <a:pt x="695" y="900"/>
                  </a:cubicBezTo>
                  <a:cubicBezTo>
                    <a:pt x="336" y="900"/>
                    <a:pt x="17" y="521"/>
                    <a:pt x="17" y="521"/>
                  </a:cubicBezTo>
                  <a:lnTo>
                    <a:pt x="17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55" y="1096"/>
                    <a:pt x="499" y="1140"/>
                    <a:pt x="642" y="1140"/>
                  </a:cubicBezTo>
                  <a:cubicBezTo>
                    <a:pt x="725" y="1140"/>
                    <a:pt x="808" y="1125"/>
                    <a:pt x="886" y="1095"/>
                  </a:cubicBezTo>
                  <a:cubicBezTo>
                    <a:pt x="1099" y="1029"/>
                    <a:pt x="1280" y="865"/>
                    <a:pt x="1361" y="669"/>
                  </a:cubicBezTo>
                  <a:cubicBezTo>
                    <a:pt x="1460" y="423"/>
                    <a:pt x="1361" y="144"/>
                    <a:pt x="1116" y="29"/>
                  </a:cubicBezTo>
                  <a:cubicBezTo>
                    <a:pt x="1072" y="10"/>
                    <a:pt x="1028" y="0"/>
                    <a:pt x="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2"/>
            <p:cNvSpPr/>
            <p:nvPr/>
          </p:nvSpPr>
          <p:spPr>
            <a:xfrm>
              <a:off x="238125" y="4814975"/>
              <a:ext cx="100000" cy="218525"/>
            </a:xfrm>
            <a:custGeom>
              <a:rect b="b" l="l" r="r" t="t"/>
              <a:pathLst>
                <a:path extrusionOk="0" h="8741" w="4000">
                  <a:moveTo>
                    <a:pt x="2073" y="1"/>
                  </a:moveTo>
                  <a:cubicBezTo>
                    <a:pt x="1547" y="1"/>
                    <a:pt x="1033" y="248"/>
                    <a:pt x="705" y="690"/>
                  </a:cubicBezTo>
                  <a:cubicBezTo>
                    <a:pt x="361" y="1182"/>
                    <a:pt x="311" y="1821"/>
                    <a:pt x="574" y="2362"/>
                  </a:cubicBezTo>
                  <a:cubicBezTo>
                    <a:pt x="816" y="2778"/>
                    <a:pt x="1247" y="3015"/>
                    <a:pt x="1698" y="3015"/>
                  </a:cubicBezTo>
                  <a:cubicBezTo>
                    <a:pt x="1886" y="3015"/>
                    <a:pt x="2078" y="2974"/>
                    <a:pt x="2262" y="2887"/>
                  </a:cubicBezTo>
                  <a:cubicBezTo>
                    <a:pt x="2950" y="2707"/>
                    <a:pt x="3098" y="1772"/>
                    <a:pt x="2491" y="1395"/>
                  </a:cubicBezTo>
                  <a:cubicBezTo>
                    <a:pt x="2410" y="1354"/>
                    <a:pt x="2326" y="1336"/>
                    <a:pt x="2245" y="1336"/>
                  </a:cubicBezTo>
                  <a:cubicBezTo>
                    <a:pt x="1906" y="1336"/>
                    <a:pt x="1618" y="1664"/>
                    <a:pt x="1737" y="2035"/>
                  </a:cubicBezTo>
                  <a:cubicBezTo>
                    <a:pt x="1874" y="2308"/>
                    <a:pt x="2193" y="2330"/>
                    <a:pt x="2324" y="2330"/>
                  </a:cubicBezTo>
                  <a:cubicBezTo>
                    <a:pt x="2350" y="2330"/>
                    <a:pt x="2369" y="2330"/>
                    <a:pt x="2377" y="2330"/>
                  </a:cubicBezTo>
                  <a:cubicBezTo>
                    <a:pt x="2442" y="2330"/>
                    <a:pt x="2442" y="2362"/>
                    <a:pt x="2442" y="2362"/>
                  </a:cubicBezTo>
                  <a:cubicBezTo>
                    <a:pt x="2501" y="2553"/>
                    <a:pt x="2243" y="2850"/>
                    <a:pt x="1776" y="2850"/>
                  </a:cubicBezTo>
                  <a:cubicBezTo>
                    <a:pt x="1722" y="2850"/>
                    <a:pt x="1666" y="2846"/>
                    <a:pt x="1606" y="2838"/>
                  </a:cubicBezTo>
                  <a:cubicBezTo>
                    <a:pt x="1410" y="2789"/>
                    <a:pt x="1229" y="2707"/>
                    <a:pt x="1098" y="2559"/>
                  </a:cubicBezTo>
                  <a:cubicBezTo>
                    <a:pt x="410" y="1920"/>
                    <a:pt x="738" y="543"/>
                    <a:pt x="1754" y="281"/>
                  </a:cubicBezTo>
                  <a:cubicBezTo>
                    <a:pt x="1901" y="240"/>
                    <a:pt x="2049" y="219"/>
                    <a:pt x="2196" y="219"/>
                  </a:cubicBezTo>
                  <a:cubicBezTo>
                    <a:pt x="2344" y="219"/>
                    <a:pt x="2491" y="240"/>
                    <a:pt x="2639" y="281"/>
                  </a:cubicBezTo>
                  <a:cubicBezTo>
                    <a:pt x="2836" y="330"/>
                    <a:pt x="3016" y="412"/>
                    <a:pt x="3164" y="543"/>
                  </a:cubicBezTo>
                  <a:cubicBezTo>
                    <a:pt x="3524" y="822"/>
                    <a:pt x="3737" y="1248"/>
                    <a:pt x="3754" y="1707"/>
                  </a:cubicBezTo>
                  <a:cubicBezTo>
                    <a:pt x="3819" y="2444"/>
                    <a:pt x="3442" y="3182"/>
                    <a:pt x="2868" y="3706"/>
                  </a:cubicBezTo>
                  <a:cubicBezTo>
                    <a:pt x="2295" y="4247"/>
                    <a:pt x="1541" y="4559"/>
                    <a:pt x="983" y="5083"/>
                  </a:cubicBezTo>
                  <a:cubicBezTo>
                    <a:pt x="410" y="5591"/>
                    <a:pt x="66" y="6296"/>
                    <a:pt x="33" y="7050"/>
                  </a:cubicBezTo>
                  <a:cubicBezTo>
                    <a:pt x="0" y="7771"/>
                    <a:pt x="393" y="8493"/>
                    <a:pt x="1033" y="8673"/>
                  </a:cubicBezTo>
                  <a:cubicBezTo>
                    <a:pt x="1167" y="8719"/>
                    <a:pt x="1305" y="8740"/>
                    <a:pt x="1440" y="8740"/>
                  </a:cubicBezTo>
                  <a:cubicBezTo>
                    <a:pt x="1934" y="8740"/>
                    <a:pt x="2396" y="8455"/>
                    <a:pt x="2524" y="8017"/>
                  </a:cubicBezTo>
                  <a:cubicBezTo>
                    <a:pt x="2705" y="7558"/>
                    <a:pt x="2508" y="7017"/>
                    <a:pt x="2049" y="6788"/>
                  </a:cubicBezTo>
                  <a:cubicBezTo>
                    <a:pt x="1951" y="6739"/>
                    <a:pt x="1836" y="6706"/>
                    <a:pt x="1705" y="6706"/>
                  </a:cubicBezTo>
                  <a:cubicBezTo>
                    <a:pt x="1662" y="6699"/>
                    <a:pt x="1618" y="6695"/>
                    <a:pt x="1576" y="6695"/>
                  </a:cubicBezTo>
                  <a:cubicBezTo>
                    <a:pt x="1245" y="6695"/>
                    <a:pt x="938" y="6913"/>
                    <a:pt x="836" y="7247"/>
                  </a:cubicBezTo>
                  <a:cubicBezTo>
                    <a:pt x="720" y="7724"/>
                    <a:pt x="989" y="7998"/>
                    <a:pt x="1300" y="7998"/>
                  </a:cubicBezTo>
                  <a:cubicBezTo>
                    <a:pt x="1385" y="7998"/>
                    <a:pt x="1473" y="7977"/>
                    <a:pt x="1557" y="7935"/>
                  </a:cubicBezTo>
                  <a:cubicBezTo>
                    <a:pt x="1869" y="7771"/>
                    <a:pt x="1918" y="7362"/>
                    <a:pt x="1672" y="7116"/>
                  </a:cubicBezTo>
                  <a:cubicBezTo>
                    <a:pt x="1595" y="7049"/>
                    <a:pt x="1491" y="7015"/>
                    <a:pt x="1388" y="7015"/>
                  </a:cubicBezTo>
                  <a:cubicBezTo>
                    <a:pt x="1314" y="7015"/>
                    <a:pt x="1242" y="7032"/>
                    <a:pt x="1180" y="7067"/>
                  </a:cubicBezTo>
                  <a:cubicBezTo>
                    <a:pt x="1161" y="7078"/>
                    <a:pt x="1148" y="7082"/>
                    <a:pt x="1138" y="7082"/>
                  </a:cubicBezTo>
                  <a:cubicBezTo>
                    <a:pt x="1105" y="7082"/>
                    <a:pt x="1115" y="7034"/>
                    <a:pt x="1115" y="7034"/>
                  </a:cubicBezTo>
                  <a:cubicBezTo>
                    <a:pt x="1234" y="6808"/>
                    <a:pt x="1568" y="6787"/>
                    <a:pt x="1691" y="6787"/>
                  </a:cubicBezTo>
                  <a:cubicBezTo>
                    <a:pt x="1720" y="6787"/>
                    <a:pt x="1737" y="6788"/>
                    <a:pt x="1737" y="6788"/>
                  </a:cubicBezTo>
                  <a:cubicBezTo>
                    <a:pt x="1819" y="6788"/>
                    <a:pt x="1918" y="6821"/>
                    <a:pt x="2000" y="6854"/>
                  </a:cubicBezTo>
                  <a:cubicBezTo>
                    <a:pt x="2459" y="7034"/>
                    <a:pt x="2655" y="7558"/>
                    <a:pt x="2442" y="8001"/>
                  </a:cubicBezTo>
                  <a:cubicBezTo>
                    <a:pt x="2315" y="8394"/>
                    <a:pt x="1914" y="8640"/>
                    <a:pt x="1473" y="8640"/>
                  </a:cubicBezTo>
                  <a:cubicBezTo>
                    <a:pt x="1344" y="8640"/>
                    <a:pt x="1212" y="8619"/>
                    <a:pt x="1082" y="8575"/>
                  </a:cubicBezTo>
                  <a:cubicBezTo>
                    <a:pt x="508" y="8411"/>
                    <a:pt x="148" y="7722"/>
                    <a:pt x="180" y="7067"/>
                  </a:cubicBezTo>
                  <a:cubicBezTo>
                    <a:pt x="229" y="6345"/>
                    <a:pt x="557" y="5690"/>
                    <a:pt x="1098" y="5214"/>
                  </a:cubicBezTo>
                  <a:cubicBezTo>
                    <a:pt x="1639" y="4706"/>
                    <a:pt x="2410" y="4428"/>
                    <a:pt x="3000" y="3838"/>
                  </a:cubicBezTo>
                  <a:cubicBezTo>
                    <a:pt x="3590" y="3297"/>
                    <a:pt x="3999" y="2493"/>
                    <a:pt x="3934" y="1707"/>
                  </a:cubicBezTo>
                  <a:cubicBezTo>
                    <a:pt x="3868" y="920"/>
                    <a:pt x="3311" y="264"/>
                    <a:pt x="2541" y="68"/>
                  </a:cubicBezTo>
                  <a:cubicBezTo>
                    <a:pt x="2387" y="23"/>
                    <a:pt x="2229" y="1"/>
                    <a:pt x="207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2"/>
            <p:cNvSpPr/>
            <p:nvPr/>
          </p:nvSpPr>
          <p:spPr>
            <a:xfrm>
              <a:off x="240150" y="4897800"/>
              <a:ext cx="43075" cy="60250"/>
            </a:xfrm>
            <a:custGeom>
              <a:rect b="b" l="l" r="r" t="t"/>
              <a:pathLst>
                <a:path extrusionOk="0" h="2410" w="1723">
                  <a:moveTo>
                    <a:pt x="1509" y="0"/>
                  </a:moveTo>
                  <a:lnTo>
                    <a:pt x="1509" y="0"/>
                  </a:lnTo>
                  <a:cubicBezTo>
                    <a:pt x="1509" y="0"/>
                    <a:pt x="1378" y="66"/>
                    <a:pt x="1361" y="164"/>
                  </a:cubicBezTo>
                  <a:cubicBezTo>
                    <a:pt x="1331" y="240"/>
                    <a:pt x="1245" y="330"/>
                    <a:pt x="1076" y="330"/>
                  </a:cubicBezTo>
                  <a:cubicBezTo>
                    <a:pt x="1062" y="330"/>
                    <a:pt x="1048" y="329"/>
                    <a:pt x="1034" y="328"/>
                  </a:cubicBezTo>
                  <a:cubicBezTo>
                    <a:pt x="837" y="328"/>
                    <a:pt x="1" y="393"/>
                    <a:pt x="50" y="2410"/>
                  </a:cubicBezTo>
                  <a:cubicBezTo>
                    <a:pt x="50" y="2410"/>
                    <a:pt x="132" y="1672"/>
                    <a:pt x="755" y="1393"/>
                  </a:cubicBezTo>
                  <a:cubicBezTo>
                    <a:pt x="1394" y="1115"/>
                    <a:pt x="1722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2"/>
            <p:cNvSpPr/>
            <p:nvPr/>
          </p:nvSpPr>
          <p:spPr>
            <a:xfrm>
              <a:off x="257375" y="4719950"/>
              <a:ext cx="159825" cy="250800"/>
            </a:xfrm>
            <a:custGeom>
              <a:rect b="b" l="l" r="r" t="t"/>
              <a:pathLst>
                <a:path extrusionOk="0" h="10032" w="6393">
                  <a:moveTo>
                    <a:pt x="5246" y="0"/>
                  </a:move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2"/>
                    <a:pt x="3262" y="7966"/>
                    <a:pt x="1558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16" y="9493"/>
                    <a:pt x="675" y="9317"/>
                    <a:pt x="976" y="9317"/>
                  </a:cubicBezTo>
                  <a:cubicBezTo>
                    <a:pt x="1207" y="9317"/>
                    <a:pt x="1404" y="9419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8"/>
                    <a:pt x="2771" y="9229"/>
                    <a:pt x="2574" y="8917"/>
                  </a:cubicBezTo>
                  <a:cubicBezTo>
                    <a:pt x="2479" y="8782"/>
                    <a:pt x="2329" y="8691"/>
                    <a:pt x="2159" y="8691"/>
                  </a:cubicBezTo>
                  <a:cubicBezTo>
                    <a:pt x="2123" y="8691"/>
                    <a:pt x="2087" y="8695"/>
                    <a:pt x="2049" y="8704"/>
                  </a:cubicBezTo>
                  <a:cubicBezTo>
                    <a:pt x="2049" y="8704"/>
                    <a:pt x="2262" y="8655"/>
                    <a:pt x="3311" y="7786"/>
                  </a:cubicBezTo>
                  <a:cubicBezTo>
                    <a:pt x="4590" y="6737"/>
                    <a:pt x="4524" y="7098"/>
                    <a:pt x="5459" y="6606"/>
                  </a:cubicBezTo>
                  <a:cubicBezTo>
                    <a:pt x="6393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29"/>
                    <a:pt x="5511" y="5429"/>
                  </a:cubicBezTo>
                  <a:cubicBezTo>
                    <a:pt x="5474" y="5429"/>
                    <a:pt x="5435" y="5428"/>
                    <a:pt x="5393" y="5426"/>
                  </a:cubicBezTo>
                  <a:cubicBezTo>
                    <a:pt x="5366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7" y="5917"/>
                    <a:pt x="4606" y="5131"/>
                    <a:pt x="4705" y="4491"/>
                  </a:cubicBezTo>
                  <a:cubicBezTo>
                    <a:pt x="4819" y="3852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6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4"/>
                    <a:pt x="4755" y="3293"/>
                    <a:pt x="4621" y="3293"/>
                  </a:cubicBezTo>
                  <a:cubicBezTo>
                    <a:pt x="4591" y="3293"/>
                    <a:pt x="4558" y="3284"/>
                    <a:pt x="4524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6" y="2295"/>
                    <a:pt x="5180" y="2508"/>
                    <a:pt x="5639" y="1820"/>
                  </a:cubicBezTo>
                  <a:cubicBezTo>
                    <a:pt x="6032" y="1213"/>
                    <a:pt x="5475" y="574"/>
                    <a:pt x="5278" y="410"/>
                  </a:cubicBezTo>
                  <a:cubicBezTo>
                    <a:pt x="5164" y="295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2"/>
            <p:cNvSpPr/>
            <p:nvPr/>
          </p:nvSpPr>
          <p:spPr>
            <a:xfrm>
              <a:off x="297525" y="4656025"/>
              <a:ext cx="72975" cy="268825"/>
            </a:xfrm>
            <a:custGeom>
              <a:rect b="b" l="l" r="r" t="t"/>
              <a:pathLst>
                <a:path extrusionOk="0" h="10753" w="2919">
                  <a:moveTo>
                    <a:pt x="1624" y="0"/>
                  </a:moveTo>
                  <a:cubicBezTo>
                    <a:pt x="1289" y="0"/>
                    <a:pt x="942" y="127"/>
                    <a:pt x="673" y="426"/>
                  </a:cubicBezTo>
                  <a:cubicBezTo>
                    <a:pt x="1" y="1246"/>
                    <a:pt x="148" y="2475"/>
                    <a:pt x="525" y="3508"/>
                  </a:cubicBezTo>
                  <a:cubicBezTo>
                    <a:pt x="1361" y="5557"/>
                    <a:pt x="2246" y="7507"/>
                    <a:pt x="1689" y="8950"/>
                  </a:cubicBezTo>
                  <a:cubicBezTo>
                    <a:pt x="1443" y="9704"/>
                    <a:pt x="919" y="10343"/>
                    <a:pt x="247" y="10753"/>
                  </a:cubicBezTo>
                  <a:cubicBezTo>
                    <a:pt x="951" y="10376"/>
                    <a:pt x="1492" y="9737"/>
                    <a:pt x="1771" y="8983"/>
                  </a:cubicBezTo>
                  <a:cubicBezTo>
                    <a:pt x="2394" y="7507"/>
                    <a:pt x="1509" y="5475"/>
                    <a:pt x="689" y="3442"/>
                  </a:cubicBezTo>
                  <a:cubicBezTo>
                    <a:pt x="312" y="2443"/>
                    <a:pt x="181" y="1246"/>
                    <a:pt x="788" y="508"/>
                  </a:cubicBezTo>
                  <a:cubicBezTo>
                    <a:pt x="1014" y="233"/>
                    <a:pt x="1328" y="115"/>
                    <a:pt x="1638" y="115"/>
                  </a:cubicBezTo>
                  <a:cubicBezTo>
                    <a:pt x="2157" y="115"/>
                    <a:pt x="2666" y="446"/>
                    <a:pt x="2738" y="918"/>
                  </a:cubicBezTo>
                  <a:cubicBezTo>
                    <a:pt x="2846" y="1443"/>
                    <a:pt x="2446" y="1924"/>
                    <a:pt x="1934" y="1924"/>
                  </a:cubicBezTo>
                  <a:cubicBezTo>
                    <a:pt x="1902" y="1924"/>
                    <a:pt x="1869" y="1922"/>
                    <a:pt x="1837" y="1918"/>
                  </a:cubicBezTo>
                  <a:lnTo>
                    <a:pt x="1820" y="1918"/>
                  </a:lnTo>
                  <a:lnTo>
                    <a:pt x="1755" y="1902"/>
                  </a:lnTo>
                  <a:cubicBezTo>
                    <a:pt x="1689" y="1869"/>
                    <a:pt x="1623" y="1820"/>
                    <a:pt x="1591" y="1754"/>
                  </a:cubicBezTo>
                  <a:cubicBezTo>
                    <a:pt x="1591" y="1754"/>
                    <a:pt x="1542" y="1689"/>
                    <a:pt x="1591" y="1656"/>
                  </a:cubicBezTo>
                  <a:cubicBezTo>
                    <a:pt x="1623" y="1623"/>
                    <a:pt x="1984" y="1639"/>
                    <a:pt x="2000" y="1328"/>
                  </a:cubicBezTo>
                  <a:cubicBezTo>
                    <a:pt x="2011" y="1069"/>
                    <a:pt x="1811" y="908"/>
                    <a:pt x="1605" y="908"/>
                  </a:cubicBezTo>
                  <a:cubicBezTo>
                    <a:pt x="1485" y="908"/>
                    <a:pt x="1363" y="962"/>
                    <a:pt x="1279" y="1082"/>
                  </a:cubicBezTo>
                  <a:cubicBezTo>
                    <a:pt x="1069" y="1341"/>
                    <a:pt x="1370" y="1967"/>
                    <a:pt x="1914" y="1967"/>
                  </a:cubicBezTo>
                  <a:cubicBezTo>
                    <a:pt x="1921" y="1967"/>
                    <a:pt x="1928" y="1967"/>
                    <a:pt x="1935" y="1967"/>
                  </a:cubicBezTo>
                  <a:cubicBezTo>
                    <a:pt x="2509" y="1967"/>
                    <a:pt x="2918" y="1459"/>
                    <a:pt x="2820" y="902"/>
                  </a:cubicBezTo>
                  <a:cubicBezTo>
                    <a:pt x="2758" y="382"/>
                    <a:pt x="2207" y="0"/>
                    <a:pt x="162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2"/>
            <p:cNvSpPr/>
            <p:nvPr/>
          </p:nvSpPr>
          <p:spPr>
            <a:xfrm>
              <a:off x="238525" y="4646175"/>
              <a:ext cx="69275" cy="203700"/>
            </a:xfrm>
            <a:custGeom>
              <a:rect b="b" l="l" r="r" t="t"/>
              <a:pathLst>
                <a:path extrusionOk="0" h="8148" w="2771">
                  <a:moveTo>
                    <a:pt x="689" y="1"/>
                  </a:moveTo>
                  <a:lnTo>
                    <a:pt x="689" y="1"/>
                  </a:lnTo>
                  <a:cubicBezTo>
                    <a:pt x="689" y="1"/>
                    <a:pt x="66" y="181"/>
                    <a:pt x="197" y="1066"/>
                  </a:cubicBezTo>
                  <a:cubicBezTo>
                    <a:pt x="345" y="1968"/>
                    <a:pt x="1049" y="2443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33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39"/>
                    <a:pt x="0" y="8147"/>
                  </a:cubicBezTo>
                  <a:cubicBezTo>
                    <a:pt x="17" y="8000"/>
                    <a:pt x="66" y="6934"/>
                    <a:pt x="1197" y="6131"/>
                  </a:cubicBezTo>
                  <a:cubicBezTo>
                    <a:pt x="2508" y="5230"/>
                    <a:pt x="2771" y="4295"/>
                    <a:pt x="2328" y="2902"/>
                  </a:cubicBezTo>
                  <a:cubicBezTo>
                    <a:pt x="1803" y="1279"/>
                    <a:pt x="361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2"/>
            <p:cNvSpPr/>
            <p:nvPr/>
          </p:nvSpPr>
          <p:spPr>
            <a:xfrm>
              <a:off x="322125" y="4410175"/>
              <a:ext cx="61175" cy="136450"/>
            </a:xfrm>
            <a:custGeom>
              <a:rect b="b" l="l" r="r" t="t"/>
              <a:pathLst>
                <a:path extrusionOk="0" h="5458" w="2447">
                  <a:moveTo>
                    <a:pt x="1454" y="0"/>
                  </a:moveTo>
                  <a:cubicBezTo>
                    <a:pt x="1420" y="0"/>
                    <a:pt x="1388" y="6"/>
                    <a:pt x="1361" y="16"/>
                  </a:cubicBezTo>
                  <a:cubicBezTo>
                    <a:pt x="1033" y="114"/>
                    <a:pt x="967" y="376"/>
                    <a:pt x="1115" y="737"/>
                  </a:cubicBezTo>
                  <a:cubicBezTo>
                    <a:pt x="1279" y="1098"/>
                    <a:pt x="1787" y="1147"/>
                    <a:pt x="1656" y="2802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2" y="5409"/>
                    <a:pt x="1836" y="4458"/>
                    <a:pt x="2147" y="2425"/>
                  </a:cubicBezTo>
                  <a:cubicBezTo>
                    <a:pt x="2446" y="573"/>
                    <a:pt x="1806" y="0"/>
                    <a:pt x="145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2"/>
            <p:cNvSpPr/>
            <p:nvPr/>
          </p:nvSpPr>
          <p:spPr>
            <a:xfrm>
              <a:off x="277850" y="4372650"/>
              <a:ext cx="131975" cy="177675"/>
            </a:xfrm>
            <a:custGeom>
              <a:rect b="b" l="l" r="r" t="t"/>
              <a:pathLst>
                <a:path extrusionOk="0" h="7107" w="5279">
                  <a:moveTo>
                    <a:pt x="1721" y="1"/>
                  </a:moveTo>
                  <a:cubicBezTo>
                    <a:pt x="1325" y="1"/>
                    <a:pt x="884" y="93"/>
                    <a:pt x="493" y="386"/>
                  </a:cubicBezTo>
                  <a:cubicBezTo>
                    <a:pt x="165" y="648"/>
                    <a:pt x="1" y="1058"/>
                    <a:pt x="50" y="1484"/>
                  </a:cubicBezTo>
                  <a:cubicBezTo>
                    <a:pt x="107" y="1996"/>
                    <a:pt x="633" y="2434"/>
                    <a:pt x="1242" y="2434"/>
                  </a:cubicBezTo>
                  <a:cubicBezTo>
                    <a:pt x="1335" y="2434"/>
                    <a:pt x="1430" y="2424"/>
                    <a:pt x="1525" y="2402"/>
                  </a:cubicBezTo>
                  <a:cubicBezTo>
                    <a:pt x="1624" y="2369"/>
                    <a:pt x="1722" y="2336"/>
                    <a:pt x="1820" y="2287"/>
                  </a:cubicBezTo>
                  <a:lnTo>
                    <a:pt x="1837" y="2287"/>
                  </a:lnTo>
                  <a:lnTo>
                    <a:pt x="1853" y="2271"/>
                  </a:lnTo>
                  <a:cubicBezTo>
                    <a:pt x="2165" y="2123"/>
                    <a:pt x="2329" y="1779"/>
                    <a:pt x="2263" y="1451"/>
                  </a:cubicBezTo>
                  <a:cubicBezTo>
                    <a:pt x="2225" y="1114"/>
                    <a:pt x="1931" y="891"/>
                    <a:pt x="1619" y="891"/>
                  </a:cubicBezTo>
                  <a:cubicBezTo>
                    <a:pt x="1521" y="891"/>
                    <a:pt x="1422" y="913"/>
                    <a:pt x="1329" y="960"/>
                  </a:cubicBezTo>
                  <a:cubicBezTo>
                    <a:pt x="968" y="1173"/>
                    <a:pt x="1083" y="1697"/>
                    <a:pt x="1493" y="1763"/>
                  </a:cubicBezTo>
                  <a:cubicBezTo>
                    <a:pt x="1518" y="1768"/>
                    <a:pt x="1543" y="1770"/>
                    <a:pt x="1568" y="1770"/>
                  </a:cubicBezTo>
                  <a:cubicBezTo>
                    <a:pt x="1797" y="1770"/>
                    <a:pt x="1981" y="1573"/>
                    <a:pt x="1952" y="1337"/>
                  </a:cubicBezTo>
                  <a:cubicBezTo>
                    <a:pt x="1938" y="1289"/>
                    <a:pt x="1963" y="1251"/>
                    <a:pt x="2000" y="1251"/>
                  </a:cubicBezTo>
                  <a:cubicBezTo>
                    <a:pt x="2052" y="1251"/>
                    <a:pt x="2129" y="1331"/>
                    <a:pt x="2148" y="1582"/>
                  </a:cubicBezTo>
                  <a:cubicBezTo>
                    <a:pt x="2165" y="1714"/>
                    <a:pt x="2148" y="1828"/>
                    <a:pt x="2083" y="1943"/>
                  </a:cubicBezTo>
                  <a:cubicBezTo>
                    <a:pt x="1949" y="2166"/>
                    <a:pt x="1694" y="2308"/>
                    <a:pt x="1427" y="2308"/>
                  </a:cubicBezTo>
                  <a:cubicBezTo>
                    <a:pt x="1400" y="2308"/>
                    <a:pt x="1372" y="2307"/>
                    <a:pt x="1345" y="2304"/>
                  </a:cubicBezTo>
                  <a:cubicBezTo>
                    <a:pt x="1340" y="2304"/>
                    <a:pt x="1334" y="2304"/>
                    <a:pt x="1329" y="2304"/>
                  </a:cubicBezTo>
                  <a:cubicBezTo>
                    <a:pt x="633" y="2304"/>
                    <a:pt x="153" y="1250"/>
                    <a:pt x="788" y="599"/>
                  </a:cubicBezTo>
                  <a:cubicBezTo>
                    <a:pt x="1056" y="316"/>
                    <a:pt x="1441" y="193"/>
                    <a:pt x="1853" y="193"/>
                  </a:cubicBezTo>
                  <a:cubicBezTo>
                    <a:pt x="2371" y="193"/>
                    <a:pt x="2932" y="387"/>
                    <a:pt x="3361" y="697"/>
                  </a:cubicBezTo>
                  <a:cubicBezTo>
                    <a:pt x="5082" y="1976"/>
                    <a:pt x="4836" y="4238"/>
                    <a:pt x="4345" y="5402"/>
                  </a:cubicBezTo>
                  <a:cubicBezTo>
                    <a:pt x="4066" y="6074"/>
                    <a:pt x="3607" y="6664"/>
                    <a:pt x="3017" y="7106"/>
                  </a:cubicBezTo>
                  <a:cubicBezTo>
                    <a:pt x="3640" y="6696"/>
                    <a:pt x="4115" y="6123"/>
                    <a:pt x="4410" y="5434"/>
                  </a:cubicBezTo>
                  <a:cubicBezTo>
                    <a:pt x="4968" y="4287"/>
                    <a:pt x="5279" y="1927"/>
                    <a:pt x="3476" y="550"/>
                  </a:cubicBezTo>
                  <a:cubicBezTo>
                    <a:pt x="3115" y="304"/>
                    <a:pt x="2706" y="124"/>
                    <a:pt x="2279" y="58"/>
                  </a:cubicBezTo>
                  <a:cubicBezTo>
                    <a:pt x="2113" y="25"/>
                    <a:pt x="1923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2"/>
            <p:cNvSpPr/>
            <p:nvPr/>
          </p:nvSpPr>
          <p:spPr>
            <a:xfrm>
              <a:off x="308175" y="4234775"/>
              <a:ext cx="129925" cy="205325"/>
            </a:xfrm>
            <a:custGeom>
              <a:rect b="b" l="l" r="r" t="t"/>
              <a:pathLst>
                <a:path extrusionOk="0" h="8213" w="5197">
                  <a:moveTo>
                    <a:pt x="1083" y="0"/>
                  </a:moveTo>
                  <a:cubicBezTo>
                    <a:pt x="1" y="2868"/>
                    <a:pt x="1279" y="4393"/>
                    <a:pt x="2525" y="5622"/>
                  </a:cubicBezTo>
                  <a:cubicBezTo>
                    <a:pt x="3787" y="6852"/>
                    <a:pt x="3738" y="8212"/>
                    <a:pt x="3738" y="8212"/>
                  </a:cubicBezTo>
                  <a:cubicBezTo>
                    <a:pt x="4656" y="7278"/>
                    <a:pt x="3591" y="5589"/>
                    <a:pt x="4459" y="4245"/>
                  </a:cubicBezTo>
                  <a:cubicBezTo>
                    <a:pt x="5197" y="3082"/>
                    <a:pt x="4230" y="2573"/>
                    <a:pt x="4230" y="2573"/>
                  </a:cubicBezTo>
                  <a:cubicBezTo>
                    <a:pt x="3820" y="3147"/>
                    <a:pt x="3361" y="3000"/>
                    <a:pt x="3001" y="3737"/>
                  </a:cubicBezTo>
                  <a:cubicBezTo>
                    <a:pt x="2640" y="4442"/>
                    <a:pt x="3246" y="5803"/>
                    <a:pt x="3246" y="5803"/>
                  </a:cubicBezTo>
                  <a:cubicBezTo>
                    <a:pt x="2050" y="4934"/>
                    <a:pt x="2296" y="4147"/>
                    <a:pt x="2640" y="3754"/>
                  </a:cubicBezTo>
                  <a:cubicBezTo>
                    <a:pt x="2984" y="3360"/>
                    <a:pt x="2509" y="3016"/>
                    <a:pt x="2525" y="2787"/>
                  </a:cubicBezTo>
                  <a:cubicBezTo>
                    <a:pt x="2542" y="2639"/>
                    <a:pt x="2574" y="2491"/>
                    <a:pt x="2640" y="2360"/>
                  </a:cubicBezTo>
                  <a:cubicBezTo>
                    <a:pt x="2640" y="2360"/>
                    <a:pt x="2563" y="2312"/>
                    <a:pt x="2426" y="2312"/>
                  </a:cubicBezTo>
                  <a:cubicBezTo>
                    <a:pt x="2309" y="2312"/>
                    <a:pt x="2147" y="2347"/>
                    <a:pt x="1951" y="2475"/>
                  </a:cubicBezTo>
                  <a:cubicBezTo>
                    <a:pt x="1214" y="2967"/>
                    <a:pt x="1525" y="4081"/>
                    <a:pt x="1525" y="4081"/>
                  </a:cubicBezTo>
                  <a:cubicBezTo>
                    <a:pt x="1001" y="3327"/>
                    <a:pt x="1165" y="2573"/>
                    <a:pt x="1771" y="2065"/>
                  </a:cubicBezTo>
                  <a:cubicBezTo>
                    <a:pt x="2361" y="1541"/>
                    <a:pt x="1788" y="1065"/>
                    <a:pt x="1394" y="836"/>
                  </a:cubicBezTo>
                  <a:cubicBezTo>
                    <a:pt x="1001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2"/>
            <p:cNvSpPr/>
            <p:nvPr/>
          </p:nvSpPr>
          <p:spPr>
            <a:xfrm>
              <a:off x="247950" y="4209350"/>
              <a:ext cx="75825" cy="112725"/>
            </a:xfrm>
            <a:custGeom>
              <a:rect b="b" l="l" r="r" t="t"/>
              <a:pathLst>
                <a:path extrusionOk="0" h="4509" w="3033">
                  <a:moveTo>
                    <a:pt x="443" y="1"/>
                  </a:moveTo>
                  <a:cubicBezTo>
                    <a:pt x="443" y="1"/>
                    <a:pt x="0" y="2017"/>
                    <a:pt x="3033" y="4508"/>
                  </a:cubicBezTo>
                  <a:cubicBezTo>
                    <a:pt x="3033" y="4508"/>
                    <a:pt x="2459" y="3836"/>
                    <a:pt x="2721" y="3082"/>
                  </a:cubicBezTo>
                  <a:cubicBezTo>
                    <a:pt x="2984" y="2328"/>
                    <a:pt x="2672" y="2066"/>
                    <a:pt x="2426" y="1820"/>
                  </a:cubicBezTo>
                  <a:cubicBezTo>
                    <a:pt x="2295" y="1656"/>
                    <a:pt x="2295" y="1410"/>
                    <a:pt x="2410" y="1246"/>
                  </a:cubicBezTo>
                  <a:cubicBezTo>
                    <a:pt x="2410" y="1246"/>
                    <a:pt x="2373" y="1239"/>
                    <a:pt x="2319" y="1239"/>
                  </a:cubicBezTo>
                  <a:cubicBezTo>
                    <a:pt x="2158" y="1239"/>
                    <a:pt x="1844" y="1304"/>
                    <a:pt x="1918" y="1820"/>
                  </a:cubicBezTo>
                  <a:cubicBezTo>
                    <a:pt x="2033" y="2492"/>
                    <a:pt x="2066" y="2607"/>
                    <a:pt x="1853" y="2640"/>
                  </a:cubicBezTo>
                  <a:cubicBezTo>
                    <a:pt x="1848" y="2640"/>
                    <a:pt x="1843" y="2640"/>
                    <a:pt x="1839" y="2640"/>
                  </a:cubicBezTo>
                  <a:cubicBezTo>
                    <a:pt x="1642" y="2640"/>
                    <a:pt x="1690" y="2292"/>
                    <a:pt x="1754" y="2115"/>
                  </a:cubicBezTo>
                  <a:cubicBezTo>
                    <a:pt x="1803" y="1919"/>
                    <a:pt x="2066" y="1099"/>
                    <a:pt x="1410" y="820"/>
                  </a:cubicBezTo>
                  <a:cubicBezTo>
                    <a:pt x="754" y="542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2"/>
            <p:cNvSpPr/>
            <p:nvPr/>
          </p:nvSpPr>
          <p:spPr>
            <a:xfrm>
              <a:off x="384000" y="4424075"/>
              <a:ext cx="90175" cy="106575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7"/>
                    <a:pt x="967" y="2476"/>
                  </a:cubicBezTo>
                  <a:cubicBezTo>
                    <a:pt x="869" y="3771"/>
                    <a:pt x="0" y="4262"/>
                    <a:pt x="0" y="4262"/>
                  </a:cubicBezTo>
                  <a:cubicBezTo>
                    <a:pt x="3606" y="2443"/>
                    <a:pt x="2295" y="788"/>
                    <a:pt x="1951" y="525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2"/>
            <p:cNvSpPr/>
            <p:nvPr/>
          </p:nvSpPr>
          <p:spPr>
            <a:xfrm>
              <a:off x="386050" y="4489900"/>
              <a:ext cx="197125" cy="145025"/>
            </a:xfrm>
            <a:custGeom>
              <a:rect b="b" l="l" r="r" t="t"/>
              <a:pathLst>
                <a:path extrusionOk="0" h="5801" w="7885">
                  <a:moveTo>
                    <a:pt x="3227" y="0"/>
                  </a:moveTo>
                  <a:cubicBezTo>
                    <a:pt x="2840" y="0"/>
                    <a:pt x="2424" y="334"/>
                    <a:pt x="2016" y="957"/>
                  </a:cubicBezTo>
                  <a:cubicBezTo>
                    <a:pt x="1475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72" y="3367"/>
                  </a:cubicBezTo>
                  <a:cubicBezTo>
                    <a:pt x="4311" y="4121"/>
                    <a:pt x="4491" y="5334"/>
                    <a:pt x="6016" y="5711"/>
                  </a:cubicBezTo>
                  <a:cubicBezTo>
                    <a:pt x="6269" y="5774"/>
                    <a:pt x="6490" y="5801"/>
                    <a:pt x="6682" y="5801"/>
                  </a:cubicBezTo>
                  <a:cubicBezTo>
                    <a:pt x="7635" y="5801"/>
                    <a:pt x="7884" y="5154"/>
                    <a:pt x="7884" y="5154"/>
                  </a:cubicBezTo>
                  <a:lnTo>
                    <a:pt x="7884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5" y="5241"/>
                    <a:pt x="7249" y="4878"/>
                    <a:pt x="7262" y="4137"/>
                  </a:cubicBezTo>
                  <a:cubicBezTo>
                    <a:pt x="7294" y="3170"/>
                    <a:pt x="6409" y="2892"/>
                    <a:pt x="5295" y="2711"/>
                  </a:cubicBezTo>
                  <a:cubicBezTo>
                    <a:pt x="4180" y="2531"/>
                    <a:pt x="3246" y="2465"/>
                    <a:pt x="3131" y="2088"/>
                  </a:cubicBezTo>
                  <a:cubicBezTo>
                    <a:pt x="3033" y="1728"/>
                    <a:pt x="3508" y="1580"/>
                    <a:pt x="4196" y="1384"/>
                  </a:cubicBezTo>
                  <a:cubicBezTo>
                    <a:pt x="4885" y="1187"/>
                    <a:pt x="4573" y="548"/>
                    <a:pt x="4573" y="548"/>
                  </a:cubicBezTo>
                  <a:lnTo>
                    <a:pt x="4573" y="548"/>
                  </a:lnTo>
                  <a:cubicBezTo>
                    <a:pt x="4522" y="588"/>
                    <a:pt x="4470" y="606"/>
                    <a:pt x="4416" y="606"/>
                  </a:cubicBezTo>
                  <a:cubicBezTo>
                    <a:pt x="4228" y="606"/>
                    <a:pt x="4007" y="392"/>
                    <a:pt x="3639" y="138"/>
                  </a:cubicBezTo>
                  <a:cubicBezTo>
                    <a:pt x="3507" y="45"/>
                    <a:pt x="3369" y="0"/>
                    <a:pt x="322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2"/>
            <p:cNvSpPr/>
            <p:nvPr/>
          </p:nvSpPr>
          <p:spPr>
            <a:xfrm>
              <a:off x="290975" y="4549000"/>
              <a:ext cx="192225" cy="157450"/>
            </a:xfrm>
            <a:custGeom>
              <a:rect b="b" l="l" r="r" t="t"/>
              <a:pathLst>
                <a:path extrusionOk="0" h="6298" w="7689">
                  <a:moveTo>
                    <a:pt x="4322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3" y="6232"/>
                    <a:pt x="279" y="6297"/>
                  </a:cubicBezTo>
                  <a:cubicBezTo>
                    <a:pt x="246" y="6133"/>
                    <a:pt x="230" y="5970"/>
                    <a:pt x="230" y="5789"/>
                  </a:cubicBezTo>
                  <a:cubicBezTo>
                    <a:pt x="246" y="4920"/>
                    <a:pt x="410" y="4068"/>
                    <a:pt x="738" y="3265"/>
                  </a:cubicBezTo>
                  <a:cubicBezTo>
                    <a:pt x="1131" y="2249"/>
                    <a:pt x="1869" y="1429"/>
                    <a:pt x="2803" y="888"/>
                  </a:cubicBezTo>
                  <a:cubicBezTo>
                    <a:pt x="3346" y="568"/>
                    <a:pt x="4057" y="320"/>
                    <a:pt x="4762" y="320"/>
                  </a:cubicBezTo>
                  <a:cubicBezTo>
                    <a:pt x="5356" y="320"/>
                    <a:pt x="5946" y="496"/>
                    <a:pt x="6426" y="954"/>
                  </a:cubicBezTo>
                  <a:cubicBezTo>
                    <a:pt x="7475" y="1872"/>
                    <a:pt x="7147" y="3789"/>
                    <a:pt x="5934" y="4085"/>
                  </a:cubicBezTo>
                  <a:cubicBezTo>
                    <a:pt x="5804" y="4119"/>
                    <a:pt x="5670" y="4135"/>
                    <a:pt x="5536" y="4135"/>
                  </a:cubicBezTo>
                  <a:cubicBezTo>
                    <a:pt x="5097" y="4135"/>
                    <a:pt x="4665" y="3956"/>
                    <a:pt x="4426" y="3642"/>
                  </a:cubicBezTo>
                  <a:cubicBezTo>
                    <a:pt x="4147" y="3232"/>
                    <a:pt x="4131" y="2691"/>
                    <a:pt x="4410" y="2265"/>
                  </a:cubicBezTo>
                  <a:cubicBezTo>
                    <a:pt x="4599" y="1986"/>
                    <a:pt x="4910" y="1829"/>
                    <a:pt x="5229" y="1829"/>
                  </a:cubicBezTo>
                  <a:cubicBezTo>
                    <a:pt x="5379" y="1829"/>
                    <a:pt x="5530" y="1864"/>
                    <a:pt x="5672" y="1937"/>
                  </a:cubicBezTo>
                  <a:cubicBezTo>
                    <a:pt x="5852" y="2036"/>
                    <a:pt x="5967" y="2200"/>
                    <a:pt x="5967" y="2413"/>
                  </a:cubicBezTo>
                  <a:cubicBezTo>
                    <a:pt x="5967" y="2413"/>
                    <a:pt x="5967" y="2545"/>
                    <a:pt x="5869" y="2545"/>
                  </a:cubicBezTo>
                  <a:cubicBezTo>
                    <a:pt x="5864" y="2545"/>
                    <a:pt x="5858" y="2545"/>
                    <a:pt x="5852" y="2544"/>
                  </a:cubicBezTo>
                  <a:cubicBezTo>
                    <a:pt x="5754" y="2527"/>
                    <a:pt x="5787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78" y="2320"/>
                    <a:pt x="4976" y="2558"/>
                    <a:pt x="5049" y="2822"/>
                  </a:cubicBezTo>
                  <a:cubicBezTo>
                    <a:pt x="5080" y="3000"/>
                    <a:pt x="5317" y="3130"/>
                    <a:pt x="5561" y="3130"/>
                  </a:cubicBezTo>
                  <a:cubicBezTo>
                    <a:pt x="5701" y="3130"/>
                    <a:pt x="5843" y="3088"/>
                    <a:pt x="5951" y="2986"/>
                  </a:cubicBezTo>
                  <a:cubicBezTo>
                    <a:pt x="6016" y="2904"/>
                    <a:pt x="6065" y="2822"/>
                    <a:pt x="6082" y="2740"/>
                  </a:cubicBezTo>
                  <a:cubicBezTo>
                    <a:pt x="6180" y="2429"/>
                    <a:pt x="6049" y="2085"/>
                    <a:pt x="5770" y="1921"/>
                  </a:cubicBezTo>
                  <a:cubicBezTo>
                    <a:pt x="5593" y="1814"/>
                    <a:pt x="5400" y="1763"/>
                    <a:pt x="5211" y="1763"/>
                  </a:cubicBezTo>
                  <a:cubicBezTo>
                    <a:pt x="4877" y="1763"/>
                    <a:pt x="4554" y="1923"/>
                    <a:pt x="4344" y="2216"/>
                  </a:cubicBezTo>
                  <a:cubicBezTo>
                    <a:pt x="4033" y="2658"/>
                    <a:pt x="4033" y="3249"/>
                    <a:pt x="4344" y="3691"/>
                  </a:cubicBezTo>
                  <a:cubicBezTo>
                    <a:pt x="4646" y="4069"/>
                    <a:pt x="5093" y="4272"/>
                    <a:pt x="5559" y="4272"/>
                  </a:cubicBezTo>
                  <a:cubicBezTo>
                    <a:pt x="5700" y="4272"/>
                    <a:pt x="5843" y="4254"/>
                    <a:pt x="5983" y="4216"/>
                  </a:cubicBezTo>
                  <a:cubicBezTo>
                    <a:pt x="7327" y="3888"/>
                    <a:pt x="7688" y="1806"/>
                    <a:pt x="6557" y="823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2"/>
            <p:cNvSpPr/>
            <p:nvPr/>
          </p:nvSpPr>
          <p:spPr>
            <a:xfrm>
              <a:off x="300800" y="4597175"/>
              <a:ext cx="75925" cy="81825"/>
            </a:xfrm>
            <a:custGeom>
              <a:rect b="b" l="l" r="r" t="t"/>
              <a:pathLst>
                <a:path extrusionOk="0" h="3273" w="3037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1010"/>
                    <a:pt x="1" y="3272"/>
                    <a:pt x="1" y="3272"/>
                  </a:cubicBezTo>
                  <a:cubicBezTo>
                    <a:pt x="1" y="3272"/>
                    <a:pt x="673" y="1174"/>
                    <a:pt x="1935" y="961"/>
                  </a:cubicBezTo>
                  <a:cubicBezTo>
                    <a:pt x="3037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2"/>
            <p:cNvSpPr/>
            <p:nvPr/>
          </p:nvSpPr>
          <p:spPr>
            <a:xfrm>
              <a:off x="398350" y="4591275"/>
              <a:ext cx="130725" cy="112650"/>
            </a:xfrm>
            <a:custGeom>
              <a:rect b="b" l="l" r="r" t="t"/>
              <a:pathLst>
                <a:path extrusionOk="0" h="4506" w="5229">
                  <a:moveTo>
                    <a:pt x="3049" y="0"/>
                  </a:moveTo>
                  <a:lnTo>
                    <a:pt x="3049" y="0"/>
                  </a:lnTo>
                  <a:cubicBezTo>
                    <a:pt x="3049" y="0"/>
                    <a:pt x="3360" y="689"/>
                    <a:pt x="3032" y="1771"/>
                  </a:cubicBezTo>
                  <a:cubicBezTo>
                    <a:pt x="2688" y="2852"/>
                    <a:pt x="1836" y="3066"/>
                    <a:pt x="1213" y="3131"/>
                  </a:cubicBezTo>
                  <a:cubicBezTo>
                    <a:pt x="574" y="3197"/>
                    <a:pt x="148" y="3459"/>
                    <a:pt x="0" y="4328"/>
                  </a:cubicBezTo>
                  <a:cubicBezTo>
                    <a:pt x="141" y="4234"/>
                    <a:pt x="304" y="4188"/>
                    <a:pt x="466" y="4188"/>
                  </a:cubicBezTo>
                  <a:cubicBezTo>
                    <a:pt x="587" y="4188"/>
                    <a:pt x="708" y="4213"/>
                    <a:pt x="820" y="4262"/>
                  </a:cubicBezTo>
                  <a:cubicBezTo>
                    <a:pt x="1065" y="4371"/>
                    <a:pt x="1462" y="4506"/>
                    <a:pt x="1859" y="4506"/>
                  </a:cubicBezTo>
                  <a:cubicBezTo>
                    <a:pt x="2178" y="4506"/>
                    <a:pt x="2497" y="4419"/>
                    <a:pt x="2737" y="4164"/>
                  </a:cubicBezTo>
                  <a:cubicBezTo>
                    <a:pt x="3098" y="3754"/>
                    <a:pt x="3245" y="3197"/>
                    <a:pt x="3147" y="2672"/>
                  </a:cubicBezTo>
                  <a:cubicBezTo>
                    <a:pt x="3131" y="2370"/>
                    <a:pt x="3069" y="1851"/>
                    <a:pt x="3335" y="1851"/>
                  </a:cubicBezTo>
                  <a:cubicBezTo>
                    <a:pt x="3343" y="1851"/>
                    <a:pt x="3352" y="1852"/>
                    <a:pt x="3360" y="1853"/>
                  </a:cubicBezTo>
                  <a:cubicBezTo>
                    <a:pt x="3360" y="1853"/>
                    <a:pt x="3364" y="1852"/>
                    <a:pt x="3370" y="1852"/>
                  </a:cubicBezTo>
                  <a:cubicBezTo>
                    <a:pt x="3414" y="1852"/>
                    <a:pt x="3590" y="1877"/>
                    <a:pt x="3590" y="2279"/>
                  </a:cubicBezTo>
                  <a:cubicBezTo>
                    <a:pt x="3573" y="2754"/>
                    <a:pt x="3557" y="3049"/>
                    <a:pt x="4163" y="3229"/>
                  </a:cubicBezTo>
                  <a:cubicBezTo>
                    <a:pt x="4508" y="3311"/>
                    <a:pt x="4819" y="3492"/>
                    <a:pt x="5098" y="3721"/>
                  </a:cubicBezTo>
                  <a:cubicBezTo>
                    <a:pt x="4983" y="3508"/>
                    <a:pt x="4950" y="3262"/>
                    <a:pt x="5016" y="3033"/>
                  </a:cubicBezTo>
                  <a:cubicBezTo>
                    <a:pt x="5130" y="2689"/>
                    <a:pt x="5229" y="2082"/>
                    <a:pt x="4655" y="1689"/>
                  </a:cubicBezTo>
                  <a:cubicBezTo>
                    <a:pt x="4098" y="1295"/>
                    <a:pt x="3541" y="1066"/>
                    <a:pt x="3409" y="672"/>
                  </a:cubicBezTo>
                  <a:cubicBezTo>
                    <a:pt x="3327" y="427"/>
                    <a:pt x="3213" y="197"/>
                    <a:pt x="30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2"/>
            <p:cNvSpPr/>
            <p:nvPr/>
          </p:nvSpPr>
          <p:spPr>
            <a:xfrm>
              <a:off x="476200" y="4667075"/>
              <a:ext cx="32400" cy="49625"/>
            </a:xfrm>
            <a:custGeom>
              <a:rect b="b" l="l" r="r" t="t"/>
              <a:pathLst>
                <a:path extrusionOk="0" h="1985" w="1296">
                  <a:moveTo>
                    <a:pt x="345" y="1"/>
                  </a:moveTo>
                  <a:lnTo>
                    <a:pt x="345" y="1"/>
                  </a:lnTo>
                  <a:cubicBezTo>
                    <a:pt x="361" y="181"/>
                    <a:pt x="345" y="378"/>
                    <a:pt x="295" y="558"/>
                  </a:cubicBezTo>
                  <a:cubicBezTo>
                    <a:pt x="197" y="837"/>
                    <a:pt x="0" y="1263"/>
                    <a:pt x="525" y="1542"/>
                  </a:cubicBezTo>
                  <a:cubicBezTo>
                    <a:pt x="1033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1" y="1296"/>
                  </a:cubicBezTo>
                  <a:cubicBezTo>
                    <a:pt x="1295" y="919"/>
                    <a:pt x="1131" y="525"/>
                    <a:pt x="787" y="345"/>
                  </a:cubicBezTo>
                  <a:cubicBezTo>
                    <a:pt x="361" y="83"/>
                    <a:pt x="345" y="1"/>
                    <a:pt x="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2"/>
            <p:cNvSpPr/>
            <p:nvPr/>
          </p:nvSpPr>
          <p:spPr>
            <a:xfrm>
              <a:off x="477825" y="4451100"/>
              <a:ext cx="172975" cy="122200"/>
            </a:xfrm>
            <a:custGeom>
              <a:rect b="b" l="l" r="r" t="t"/>
              <a:pathLst>
                <a:path extrusionOk="0" h="4888" w="6919">
                  <a:moveTo>
                    <a:pt x="1934" y="1"/>
                  </a:moveTo>
                  <a:cubicBezTo>
                    <a:pt x="1053" y="1"/>
                    <a:pt x="588" y="827"/>
                    <a:pt x="706" y="1362"/>
                  </a:cubicBezTo>
                  <a:cubicBezTo>
                    <a:pt x="825" y="1974"/>
                    <a:pt x="1435" y="2002"/>
                    <a:pt x="1542" y="2002"/>
                  </a:cubicBezTo>
                  <a:cubicBezTo>
                    <a:pt x="1552" y="2002"/>
                    <a:pt x="1558" y="2001"/>
                    <a:pt x="1558" y="2001"/>
                  </a:cubicBezTo>
                  <a:cubicBezTo>
                    <a:pt x="1296" y="1903"/>
                    <a:pt x="1181" y="1592"/>
                    <a:pt x="1312" y="1329"/>
                  </a:cubicBezTo>
                  <a:cubicBezTo>
                    <a:pt x="1355" y="1265"/>
                    <a:pt x="1399" y="1241"/>
                    <a:pt x="1447" y="1241"/>
                  </a:cubicBezTo>
                  <a:cubicBezTo>
                    <a:pt x="1545" y="1241"/>
                    <a:pt x="1655" y="1345"/>
                    <a:pt x="1788" y="1411"/>
                  </a:cubicBezTo>
                  <a:cubicBezTo>
                    <a:pt x="1825" y="1430"/>
                    <a:pt x="1862" y="1439"/>
                    <a:pt x="1896" y="1439"/>
                  </a:cubicBezTo>
                  <a:cubicBezTo>
                    <a:pt x="2043" y="1439"/>
                    <a:pt x="2158" y="1285"/>
                    <a:pt x="2197" y="1100"/>
                  </a:cubicBezTo>
                  <a:cubicBezTo>
                    <a:pt x="2238" y="959"/>
                    <a:pt x="2346" y="817"/>
                    <a:pt x="2534" y="817"/>
                  </a:cubicBezTo>
                  <a:cubicBezTo>
                    <a:pt x="2652" y="817"/>
                    <a:pt x="2801" y="873"/>
                    <a:pt x="2984" y="1018"/>
                  </a:cubicBezTo>
                  <a:cubicBezTo>
                    <a:pt x="3476" y="1395"/>
                    <a:pt x="3164" y="2149"/>
                    <a:pt x="3164" y="2149"/>
                  </a:cubicBezTo>
                  <a:cubicBezTo>
                    <a:pt x="3164" y="2149"/>
                    <a:pt x="3164" y="1526"/>
                    <a:pt x="2738" y="1477"/>
                  </a:cubicBezTo>
                  <a:cubicBezTo>
                    <a:pt x="2691" y="1463"/>
                    <a:pt x="2644" y="1457"/>
                    <a:pt x="2597" y="1457"/>
                  </a:cubicBezTo>
                  <a:cubicBezTo>
                    <a:pt x="2420" y="1457"/>
                    <a:pt x="2259" y="1554"/>
                    <a:pt x="2181" y="1723"/>
                  </a:cubicBezTo>
                  <a:cubicBezTo>
                    <a:pt x="2443" y="1723"/>
                    <a:pt x="2476" y="2100"/>
                    <a:pt x="2312" y="2296"/>
                  </a:cubicBezTo>
                  <a:cubicBezTo>
                    <a:pt x="2165" y="2509"/>
                    <a:pt x="2214" y="2641"/>
                    <a:pt x="2361" y="2739"/>
                  </a:cubicBezTo>
                  <a:cubicBezTo>
                    <a:pt x="2509" y="2821"/>
                    <a:pt x="2705" y="2804"/>
                    <a:pt x="2525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788" y="3345"/>
                    <a:pt x="1755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60" y="3231"/>
                    <a:pt x="1279" y="3280"/>
                  </a:cubicBezTo>
                  <a:cubicBezTo>
                    <a:pt x="1001" y="3378"/>
                    <a:pt x="1001" y="3280"/>
                    <a:pt x="739" y="3509"/>
                  </a:cubicBezTo>
                  <a:cubicBezTo>
                    <a:pt x="616" y="3624"/>
                    <a:pt x="431" y="3653"/>
                    <a:pt x="278" y="3653"/>
                  </a:cubicBezTo>
                  <a:cubicBezTo>
                    <a:pt x="124" y="3653"/>
                    <a:pt x="1" y="3624"/>
                    <a:pt x="1" y="3624"/>
                  </a:cubicBezTo>
                  <a:lnTo>
                    <a:pt x="1" y="3624"/>
                  </a:lnTo>
                  <a:cubicBezTo>
                    <a:pt x="165" y="3722"/>
                    <a:pt x="378" y="3788"/>
                    <a:pt x="575" y="3804"/>
                  </a:cubicBezTo>
                  <a:cubicBezTo>
                    <a:pt x="1017" y="3837"/>
                    <a:pt x="1460" y="3903"/>
                    <a:pt x="1886" y="4001"/>
                  </a:cubicBezTo>
                  <a:cubicBezTo>
                    <a:pt x="3066" y="4362"/>
                    <a:pt x="3787" y="4853"/>
                    <a:pt x="4689" y="4886"/>
                  </a:cubicBezTo>
                  <a:cubicBezTo>
                    <a:pt x="4720" y="4887"/>
                    <a:pt x="4752" y="4888"/>
                    <a:pt x="4784" y="4888"/>
                  </a:cubicBezTo>
                  <a:cubicBezTo>
                    <a:pt x="5197" y="4888"/>
                    <a:pt x="5618" y="4789"/>
                    <a:pt x="5984" y="4591"/>
                  </a:cubicBezTo>
                  <a:cubicBezTo>
                    <a:pt x="6787" y="4132"/>
                    <a:pt x="6918" y="2952"/>
                    <a:pt x="6459" y="2362"/>
                  </a:cubicBezTo>
                  <a:cubicBezTo>
                    <a:pt x="6228" y="2024"/>
                    <a:pt x="5864" y="1868"/>
                    <a:pt x="5524" y="1868"/>
                  </a:cubicBezTo>
                  <a:cubicBezTo>
                    <a:pt x="5189" y="1868"/>
                    <a:pt x="4876" y="2020"/>
                    <a:pt x="4738" y="2296"/>
                  </a:cubicBezTo>
                  <a:cubicBezTo>
                    <a:pt x="4476" y="2624"/>
                    <a:pt x="4525" y="3100"/>
                    <a:pt x="4820" y="3378"/>
                  </a:cubicBezTo>
                  <a:lnTo>
                    <a:pt x="4836" y="3378"/>
                  </a:lnTo>
                  <a:cubicBezTo>
                    <a:pt x="4853" y="3395"/>
                    <a:pt x="4869" y="3411"/>
                    <a:pt x="4902" y="3427"/>
                  </a:cubicBezTo>
                  <a:lnTo>
                    <a:pt x="4935" y="3460"/>
                  </a:lnTo>
                  <a:cubicBezTo>
                    <a:pt x="5037" y="3519"/>
                    <a:pt x="5163" y="3550"/>
                    <a:pt x="5286" y="3550"/>
                  </a:cubicBezTo>
                  <a:cubicBezTo>
                    <a:pt x="5540" y="3550"/>
                    <a:pt x="5782" y="3419"/>
                    <a:pt x="5771" y="3132"/>
                  </a:cubicBezTo>
                  <a:cubicBezTo>
                    <a:pt x="5784" y="2938"/>
                    <a:pt x="5628" y="2856"/>
                    <a:pt x="5452" y="2856"/>
                  </a:cubicBezTo>
                  <a:cubicBezTo>
                    <a:pt x="5197" y="2856"/>
                    <a:pt x="4900" y="3028"/>
                    <a:pt x="5017" y="3280"/>
                  </a:cubicBezTo>
                  <a:cubicBezTo>
                    <a:pt x="5017" y="3304"/>
                    <a:pt x="5017" y="3333"/>
                    <a:pt x="4990" y="3333"/>
                  </a:cubicBezTo>
                  <a:cubicBezTo>
                    <a:pt x="4963" y="3333"/>
                    <a:pt x="4910" y="3304"/>
                    <a:pt x="4804" y="3214"/>
                  </a:cubicBezTo>
                  <a:cubicBezTo>
                    <a:pt x="4689" y="3100"/>
                    <a:pt x="4623" y="2952"/>
                    <a:pt x="4623" y="2804"/>
                  </a:cubicBezTo>
                  <a:cubicBezTo>
                    <a:pt x="4623" y="2624"/>
                    <a:pt x="4689" y="2460"/>
                    <a:pt x="4804" y="2313"/>
                  </a:cubicBezTo>
                  <a:cubicBezTo>
                    <a:pt x="4929" y="2078"/>
                    <a:pt x="5196" y="1955"/>
                    <a:pt x="5483" y="1955"/>
                  </a:cubicBezTo>
                  <a:cubicBezTo>
                    <a:pt x="5799" y="1955"/>
                    <a:pt x="6139" y="2103"/>
                    <a:pt x="6344" y="2411"/>
                  </a:cubicBezTo>
                  <a:lnTo>
                    <a:pt x="6361" y="2444"/>
                  </a:lnTo>
                  <a:cubicBezTo>
                    <a:pt x="6590" y="2854"/>
                    <a:pt x="6574" y="3345"/>
                    <a:pt x="6328" y="3755"/>
                  </a:cubicBezTo>
                  <a:cubicBezTo>
                    <a:pt x="6048" y="4259"/>
                    <a:pt x="5410" y="4609"/>
                    <a:pt x="4579" y="4609"/>
                  </a:cubicBezTo>
                  <a:cubicBezTo>
                    <a:pt x="4193" y="4609"/>
                    <a:pt x="3765" y="4533"/>
                    <a:pt x="3312" y="4362"/>
                  </a:cubicBezTo>
                  <a:cubicBezTo>
                    <a:pt x="3263" y="4345"/>
                    <a:pt x="3033" y="4263"/>
                    <a:pt x="2886" y="4198"/>
                  </a:cubicBezTo>
                  <a:cubicBezTo>
                    <a:pt x="2460" y="3985"/>
                    <a:pt x="2033" y="3837"/>
                    <a:pt x="1574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6" y="3313"/>
                    <a:pt x="4148" y="838"/>
                    <a:pt x="2689" y="182"/>
                  </a:cubicBezTo>
                  <a:cubicBezTo>
                    <a:pt x="2412" y="55"/>
                    <a:pt x="2159" y="1"/>
                    <a:pt x="19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2"/>
            <p:cNvSpPr/>
            <p:nvPr/>
          </p:nvSpPr>
          <p:spPr>
            <a:xfrm>
              <a:off x="561850" y="4517100"/>
              <a:ext cx="116800" cy="82400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29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2" y="2623"/>
                    <a:pt x="2213" y="3033"/>
                  </a:cubicBezTo>
                  <a:cubicBezTo>
                    <a:pt x="2386" y="3221"/>
                    <a:pt x="2559" y="3278"/>
                    <a:pt x="2717" y="3278"/>
                  </a:cubicBezTo>
                  <a:cubicBezTo>
                    <a:pt x="2902" y="3278"/>
                    <a:pt x="3065" y="3200"/>
                    <a:pt x="3180" y="3164"/>
                  </a:cubicBezTo>
                  <a:cubicBezTo>
                    <a:pt x="3207" y="3157"/>
                    <a:pt x="3234" y="3154"/>
                    <a:pt x="3260" y="3154"/>
                  </a:cubicBezTo>
                  <a:cubicBezTo>
                    <a:pt x="3362" y="3154"/>
                    <a:pt x="3456" y="3204"/>
                    <a:pt x="3508" y="3295"/>
                  </a:cubicBezTo>
                  <a:cubicBezTo>
                    <a:pt x="3541" y="3082"/>
                    <a:pt x="3475" y="2869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7" y="2164"/>
                    <a:pt x="4098" y="1705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2"/>
            <p:cNvSpPr/>
            <p:nvPr/>
          </p:nvSpPr>
          <p:spPr>
            <a:xfrm>
              <a:off x="413500" y="4331700"/>
              <a:ext cx="111075" cy="157150"/>
            </a:xfrm>
            <a:custGeom>
              <a:rect b="b" l="l" r="r" t="t"/>
              <a:pathLst>
                <a:path extrusionOk="0" h="6286" w="4443">
                  <a:moveTo>
                    <a:pt x="1795" y="0"/>
                  </a:moveTo>
                  <a:cubicBezTo>
                    <a:pt x="1369" y="0"/>
                    <a:pt x="960" y="149"/>
                    <a:pt x="689" y="450"/>
                  </a:cubicBezTo>
                  <a:cubicBezTo>
                    <a:pt x="0" y="1090"/>
                    <a:pt x="427" y="2122"/>
                    <a:pt x="1033" y="2335"/>
                  </a:cubicBezTo>
                  <a:cubicBezTo>
                    <a:pt x="1156" y="2401"/>
                    <a:pt x="1291" y="2434"/>
                    <a:pt x="1427" y="2434"/>
                  </a:cubicBezTo>
                  <a:cubicBezTo>
                    <a:pt x="1562" y="2434"/>
                    <a:pt x="1697" y="2401"/>
                    <a:pt x="1820" y="2335"/>
                  </a:cubicBezTo>
                  <a:lnTo>
                    <a:pt x="1853" y="2319"/>
                  </a:lnTo>
                  <a:lnTo>
                    <a:pt x="1902" y="2286"/>
                  </a:lnTo>
                  <a:lnTo>
                    <a:pt x="1951" y="2253"/>
                  </a:lnTo>
                  <a:lnTo>
                    <a:pt x="2000" y="2204"/>
                  </a:lnTo>
                  <a:cubicBezTo>
                    <a:pt x="2033" y="2188"/>
                    <a:pt x="2049" y="2171"/>
                    <a:pt x="2066" y="2155"/>
                  </a:cubicBezTo>
                  <a:cubicBezTo>
                    <a:pt x="2230" y="1975"/>
                    <a:pt x="2312" y="1729"/>
                    <a:pt x="2279" y="1499"/>
                  </a:cubicBezTo>
                  <a:cubicBezTo>
                    <a:pt x="2236" y="1155"/>
                    <a:pt x="2024" y="1009"/>
                    <a:pt x="1827" y="1009"/>
                  </a:cubicBezTo>
                  <a:cubicBezTo>
                    <a:pt x="1724" y="1009"/>
                    <a:pt x="1625" y="1049"/>
                    <a:pt x="1558" y="1122"/>
                  </a:cubicBezTo>
                  <a:cubicBezTo>
                    <a:pt x="1394" y="1286"/>
                    <a:pt x="1427" y="1565"/>
                    <a:pt x="1640" y="1680"/>
                  </a:cubicBezTo>
                  <a:cubicBezTo>
                    <a:pt x="1716" y="1714"/>
                    <a:pt x="1786" y="1723"/>
                    <a:pt x="1845" y="1723"/>
                  </a:cubicBezTo>
                  <a:cubicBezTo>
                    <a:pt x="1924" y="1723"/>
                    <a:pt x="1987" y="1707"/>
                    <a:pt x="2030" y="1707"/>
                  </a:cubicBezTo>
                  <a:cubicBezTo>
                    <a:pt x="2081" y="1707"/>
                    <a:pt x="2105" y="1729"/>
                    <a:pt x="2099" y="1827"/>
                  </a:cubicBezTo>
                  <a:cubicBezTo>
                    <a:pt x="2082" y="2024"/>
                    <a:pt x="1967" y="2188"/>
                    <a:pt x="1804" y="2286"/>
                  </a:cubicBezTo>
                  <a:cubicBezTo>
                    <a:pt x="1689" y="2339"/>
                    <a:pt x="1568" y="2364"/>
                    <a:pt x="1448" y="2364"/>
                  </a:cubicBezTo>
                  <a:cubicBezTo>
                    <a:pt x="1309" y="2364"/>
                    <a:pt x="1172" y="2331"/>
                    <a:pt x="1050" y="2270"/>
                  </a:cubicBezTo>
                  <a:cubicBezTo>
                    <a:pt x="509" y="2040"/>
                    <a:pt x="148" y="1090"/>
                    <a:pt x="787" y="549"/>
                  </a:cubicBezTo>
                  <a:cubicBezTo>
                    <a:pt x="1033" y="303"/>
                    <a:pt x="1377" y="155"/>
                    <a:pt x="1722" y="155"/>
                  </a:cubicBezTo>
                  <a:cubicBezTo>
                    <a:pt x="2476" y="188"/>
                    <a:pt x="3312" y="745"/>
                    <a:pt x="3443" y="2204"/>
                  </a:cubicBezTo>
                  <a:cubicBezTo>
                    <a:pt x="3475" y="2761"/>
                    <a:pt x="3426" y="3319"/>
                    <a:pt x="3279" y="3843"/>
                  </a:cubicBezTo>
                  <a:cubicBezTo>
                    <a:pt x="3148" y="4302"/>
                    <a:pt x="2935" y="4728"/>
                    <a:pt x="2656" y="5122"/>
                  </a:cubicBezTo>
                  <a:cubicBezTo>
                    <a:pt x="2262" y="5614"/>
                    <a:pt x="1754" y="6007"/>
                    <a:pt x="1181" y="6286"/>
                  </a:cubicBezTo>
                  <a:cubicBezTo>
                    <a:pt x="1804" y="6040"/>
                    <a:pt x="2361" y="5630"/>
                    <a:pt x="2787" y="5122"/>
                  </a:cubicBezTo>
                  <a:cubicBezTo>
                    <a:pt x="3525" y="4269"/>
                    <a:pt x="4443" y="2253"/>
                    <a:pt x="3164" y="614"/>
                  </a:cubicBezTo>
                  <a:cubicBezTo>
                    <a:pt x="2818" y="207"/>
                    <a:pt x="2295" y="0"/>
                    <a:pt x="17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2"/>
            <p:cNvSpPr/>
            <p:nvPr/>
          </p:nvSpPr>
          <p:spPr>
            <a:xfrm>
              <a:off x="238125" y="4734275"/>
              <a:ext cx="47150" cy="93475"/>
            </a:xfrm>
            <a:custGeom>
              <a:rect b="b" l="l" r="r" t="t"/>
              <a:pathLst>
                <a:path extrusionOk="0" h="3739" w="1886">
                  <a:moveTo>
                    <a:pt x="1377" y="1"/>
                  </a:moveTo>
                  <a:cubicBezTo>
                    <a:pt x="1377" y="1"/>
                    <a:pt x="1377" y="268"/>
                    <a:pt x="1207" y="268"/>
                  </a:cubicBezTo>
                  <a:cubicBezTo>
                    <a:pt x="1194" y="268"/>
                    <a:pt x="1179" y="267"/>
                    <a:pt x="1164" y="263"/>
                  </a:cubicBezTo>
                  <a:cubicBezTo>
                    <a:pt x="1063" y="240"/>
                    <a:pt x="923" y="181"/>
                    <a:pt x="789" y="181"/>
                  </a:cubicBezTo>
                  <a:cubicBezTo>
                    <a:pt x="638" y="181"/>
                    <a:pt x="496" y="256"/>
                    <a:pt x="426" y="542"/>
                  </a:cubicBezTo>
                  <a:cubicBezTo>
                    <a:pt x="300" y="1062"/>
                    <a:pt x="250" y="1643"/>
                    <a:pt x="42" y="1643"/>
                  </a:cubicBezTo>
                  <a:cubicBezTo>
                    <a:pt x="34" y="1643"/>
                    <a:pt x="25" y="1642"/>
                    <a:pt x="16" y="1640"/>
                  </a:cubicBezTo>
                  <a:lnTo>
                    <a:pt x="0" y="1640"/>
                  </a:lnTo>
                  <a:lnTo>
                    <a:pt x="0" y="3738"/>
                  </a:lnTo>
                  <a:lnTo>
                    <a:pt x="16" y="3509"/>
                  </a:lnTo>
                  <a:cubicBezTo>
                    <a:pt x="16" y="3509"/>
                    <a:pt x="49" y="2214"/>
                    <a:pt x="836" y="1870"/>
                  </a:cubicBezTo>
                  <a:cubicBezTo>
                    <a:pt x="1623" y="1509"/>
                    <a:pt x="1885" y="1279"/>
                    <a:pt x="1754" y="673"/>
                  </a:cubicBezTo>
                  <a:cubicBezTo>
                    <a:pt x="1606" y="83"/>
                    <a:pt x="1377" y="1"/>
                    <a:pt x="1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2"/>
            <p:cNvSpPr/>
            <p:nvPr/>
          </p:nvSpPr>
          <p:spPr>
            <a:xfrm>
              <a:off x="238125" y="4669550"/>
              <a:ext cx="17225" cy="84850"/>
            </a:xfrm>
            <a:custGeom>
              <a:rect b="b" l="l" r="r" t="t"/>
              <a:pathLst>
                <a:path extrusionOk="0" h="3394" w="689">
                  <a:moveTo>
                    <a:pt x="0" y="0"/>
                  </a:moveTo>
                  <a:lnTo>
                    <a:pt x="0" y="3393"/>
                  </a:lnTo>
                  <a:cubicBezTo>
                    <a:pt x="16" y="3393"/>
                    <a:pt x="16" y="3131"/>
                    <a:pt x="33" y="3065"/>
                  </a:cubicBezTo>
                  <a:cubicBezTo>
                    <a:pt x="66" y="2737"/>
                    <a:pt x="197" y="2426"/>
                    <a:pt x="377" y="2164"/>
                  </a:cubicBezTo>
                  <a:cubicBezTo>
                    <a:pt x="688" y="1754"/>
                    <a:pt x="557" y="1443"/>
                    <a:pt x="311" y="1098"/>
                  </a:cubicBezTo>
                  <a:cubicBezTo>
                    <a:pt x="164" y="869"/>
                    <a:pt x="66" y="607"/>
                    <a:pt x="49" y="34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2"/>
            <p:cNvSpPr/>
            <p:nvPr/>
          </p:nvSpPr>
          <p:spPr>
            <a:xfrm>
              <a:off x="238125" y="4326125"/>
              <a:ext cx="91400" cy="128300"/>
            </a:xfrm>
            <a:custGeom>
              <a:rect b="b" l="l" r="r" t="t"/>
              <a:pathLst>
                <a:path extrusionOk="0" h="5132" w="3656">
                  <a:moveTo>
                    <a:pt x="1914" y="1"/>
                  </a:moveTo>
                  <a:cubicBezTo>
                    <a:pt x="1648" y="1"/>
                    <a:pt x="1380" y="81"/>
                    <a:pt x="1147" y="247"/>
                  </a:cubicBezTo>
                  <a:cubicBezTo>
                    <a:pt x="574" y="657"/>
                    <a:pt x="197" y="1476"/>
                    <a:pt x="0" y="2657"/>
                  </a:cubicBezTo>
                  <a:lnTo>
                    <a:pt x="0" y="5132"/>
                  </a:lnTo>
                  <a:cubicBezTo>
                    <a:pt x="131" y="4263"/>
                    <a:pt x="590" y="2296"/>
                    <a:pt x="1885" y="1739"/>
                  </a:cubicBezTo>
                  <a:cubicBezTo>
                    <a:pt x="3606" y="1018"/>
                    <a:pt x="3622" y="952"/>
                    <a:pt x="3655" y="591"/>
                  </a:cubicBezTo>
                  <a:lnTo>
                    <a:pt x="3655" y="591"/>
                  </a:lnTo>
                  <a:cubicBezTo>
                    <a:pt x="3565" y="668"/>
                    <a:pt x="3454" y="706"/>
                    <a:pt x="3344" y="706"/>
                  </a:cubicBezTo>
                  <a:cubicBezTo>
                    <a:pt x="3194" y="706"/>
                    <a:pt x="3045" y="635"/>
                    <a:pt x="2950" y="493"/>
                  </a:cubicBezTo>
                  <a:cubicBezTo>
                    <a:pt x="2688" y="172"/>
                    <a:pt x="2303" y="1"/>
                    <a:pt x="19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2"/>
            <p:cNvSpPr/>
            <p:nvPr/>
          </p:nvSpPr>
          <p:spPr>
            <a:xfrm>
              <a:off x="238125" y="4254850"/>
              <a:ext cx="33625" cy="111075"/>
            </a:xfrm>
            <a:custGeom>
              <a:rect b="b" l="l" r="r" t="t"/>
              <a:pathLst>
                <a:path extrusionOk="0" h="4443" w="1345">
                  <a:moveTo>
                    <a:pt x="0" y="0"/>
                  </a:moveTo>
                  <a:lnTo>
                    <a:pt x="0" y="4442"/>
                  </a:lnTo>
                  <a:cubicBezTo>
                    <a:pt x="115" y="3901"/>
                    <a:pt x="328" y="3377"/>
                    <a:pt x="623" y="2918"/>
                  </a:cubicBezTo>
                  <a:cubicBezTo>
                    <a:pt x="1344" y="1721"/>
                    <a:pt x="770" y="853"/>
                    <a:pt x="328" y="426"/>
                  </a:cubicBezTo>
                  <a:cubicBezTo>
                    <a:pt x="197" y="295"/>
                    <a:pt x="82" y="164"/>
                    <a:pt x="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2"/>
            <p:cNvSpPr/>
            <p:nvPr/>
          </p:nvSpPr>
          <p:spPr>
            <a:xfrm>
              <a:off x="238125" y="4150150"/>
              <a:ext cx="76225" cy="167825"/>
            </a:xfrm>
            <a:custGeom>
              <a:rect b="b" l="l" r="r" t="t"/>
              <a:pathLst>
                <a:path extrusionOk="0" h="6713" w="3049">
                  <a:moveTo>
                    <a:pt x="1449" y="0"/>
                  </a:moveTo>
                  <a:cubicBezTo>
                    <a:pt x="973" y="0"/>
                    <a:pt x="486" y="224"/>
                    <a:pt x="246" y="713"/>
                  </a:cubicBezTo>
                  <a:cubicBezTo>
                    <a:pt x="131" y="877"/>
                    <a:pt x="49" y="1074"/>
                    <a:pt x="0" y="1271"/>
                  </a:cubicBezTo>
                  <a:lnTo>
                    <a:pt x="0" y="2434"/>
                  </a:lnTo>
                  <a:cubicBezTo>
                    <a:pt x="49" y="2680"/>
                    <a:pt x="148" y="2926"/>
                    <a:pt x="262" y="3139"/>
                  </a:cubicBezTo>
                  <a:cubicBezTo>
                    <a:pt x="574" y="3844"/>
                    <a:pt x="1000" y="4401"/>
                    <a:pt x="1213" y="4926"/>
                  </a:cubicBezTo>
                  <a:cubicBezTo>
                    <a:pt x="1459" y="5499"/>
                    <a:pt x="1442" y="6155"/>
                    <a:pt x="1164" y="6712"/>
                  </a:cubicBezTo>
                  <a:cubicBezTo>
                    <a:pt x="1197" y="6647"/>
                    <a:pt x="1639" y="5975"/>
                    <a:pt x="1295" y="4893"/>
                  </a:cubicBezTo>
                  <a:cubicBezTo>
                    <a:pt x="1033" y="4123"/>
                    <a:pt x="115" y="3074"/>
                    <a:pt x="98" y="1910"/>
                  </a:cubicBezTo>
                  <a:cubicBezTo>
                    <a:pt x="160" y="927"/>
                    <a:pt x="948" y="515"/>
                    <a:pt x="1547" y="515"/>
                  </a:cubicBezTo>
                  <a:cubicBezTo>
                    <a:pt x="1747" y="515"/>
                    <a:pt x="1926" y="561"/>
                    <a:pt x="2049" y="648"/>
                  </a:cubicBezTo>
                  <a:cubicBezTo>
                    <a:pt x="2606" y="1057"/>
                    <a:pt x="2393" y="1779"/>
                    <a:pt x="1983" y="1910"/>
                  </a:cubicBezTo>
                  <a:cubicBezTo>
                    <a:pt x="1916" y="1935"/>
                    <a:pt x="1847" y="1946"/>
                    <a:pt x="1781" y="1946"/>
                  </a:cubicBezTo>
                  <a:cubicBezTo>
                    <a:pt x="1540" y="1946"/>
                    <a:pt x="1319" y="1793"/>
                    <a:pt x="1229" y="1549"/>
                  </a:cubicBezTo>
                  <a:cubicBezTo>
                    <a:pt x="1208" y="1464"/>
                    <a:pt x="1263" y="1379"/>
                    <a:pt x="1335" y="1379"/>
                  </a:cubicBezTo>
                  <a:cubicBezTo>
                    <a:pt x="1374" y="1379"/>
                    <a:pt x="1419" y="1404"/>
                    <a:pt x="1459" y="1467"/>
                  </a:cubicBezTo>
                  <a:cubicBezTo>
                    <a:pt x="1507" y="1539"/>
                    <a:pt x="1579" y="1572"/>
                    <a:pt x="1652" y="1572"/>
                  </a:cubicBezTo>
                  <a:cubicBezTo>
                    <a:pt x="1777" y="1572"/>
                    <a:pt x="1901" y="1475"/>
                    <a:pt x="1901" y="1320"/>
                  </a:cubicBezTo>
                  <a:cubicBezTo>
                    <a:pt x="1918" y="1156"/>
                    <a:pt x="1803" y="1025"/>
                    <a:pt x="1639" y="1008"/>
                  </a:cubicBezTo>
                  <a:cubicBezTo>
                    <a:pt x="1611" y="1001"/>
                    <a:pt x="1583" y="998"/>
                    <a:pt x="1554" y="998"/>
                  </a:cubicBezTo>
                  <a:cubicBezTo>
                    <a:pt x="1385" y="998"/>
                    <a:pt x="1222" y="1118"/>
                    <a:pt x="1180" y="1287"/>
                  </a:cubicBezTo>
                  <a:cubicBezTo>
                    <a:pt x="1053" y="1589"/>
                    <a:pt x="1281" y="2108"/>
                    <a:pt x="1864" y="2108"/>
                  </a:cubicBezTo>
                  <a:cubicBezTo>
                    <a:pt x="1882" y="2108"/>
                    <a:pt x="1900" y="2107"/>
                    <a:pt x="1918" y="2106"/>
                  </a:cubicBezTo>
                  <a:cubicBezTo>
                    <a:pt x="2557" y="2074"/>
                    <a:pt x="3049" y="1107"/>
                    <a:pt x="2475" y="451"/>
                  </a:cubicBezTo>
                  <a:cubicBezTo>
                    <a:pt x="2243" y="159"/>
                    <a:pt x="1850" y="0"/>
                    <a:pt x="14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2"/>
            <p:cNvSpPr/>
            <p:nvPr/>
          </p:nvSpPr>
          <p:spPr>
            <a:xfrm>
              <a:off x="2169000" y="4390150"/>
              <a:ext cx="227050" cy="157950"/>
            </a:xfrm>
            <a:custGeom>
              <a:rect b="b" l="l" r="r" t="t"/>
              <a:pathLst>
                <a:path extrusionOk="0" h="6318" w="9082">
                  <a:moveTo>
                    <a:pt x="7067" y="0"/>
                  </a:moveTo>
                  <a:cubicBezTo>
                    <a:pt x="6615" y="0"/>
                    <a:pt x="6189" y="159"/>
                    <a:pt x="5918" y="489"/>
                  </a:cubicBezTo>
                  <a:cubicBezTo>
                    <a:pt x="5525" y="915"/>
                    <a:pt x="5492" y="1538"/>
                    <a:pt x="5820" y="1997"/>
                  </a:cubicBezTo>
                  <a:cubicBezTo>
                    <a:pt x="5902" y="2145"/>
                    <a:pt x="6033" y="2243"/>
                    <a:pt x="6180" y="2308"/>
                  </a:cubicBezTo>
                  <a:lnTo>
                    <a:pt x="6213" y="2325"/>
                  </a:lnTo>
                  <a:lnTo>
                    <a:pt x="6295" y="2341"/>
                  </a:lnTo>
                  <a:cubicBezTo>
                    <a:pt x="6328" y="2358"/>
                    <a:pt x="6361" y="2358"/>
                    <a:pt x="6394" y="2374"/>
                  </a:cubicBezTo>
                  <a:cubicBezTo>
                    <a:pt x="6457" y="2389"/>
                    <a:pt x="6521" y="2396"/>
                    <a:pt x="6586" y="2396"/>
                  </a:cubicBezTo>
                  <a:cubicBezTo>
                    <a:pt x="6802" y="2396"/>
                    <a:pt x="7016" y="2313"/>
                    <a:pt x="7180" y="2161"/>
                  </a:cubicBezTo>
                  <a:cubicBezTo>
                    <a:pt x="7571" y="1755"/>
                    <a:pt x="7301" y="1212"/>
                    <a:pt x="6963" y="1212"/>
                  </a:cubicBezTo>
                  <a:cubicBezTo>
                    <a:pt x="6932" y="1212"/>
                    <a:pt x="6901" y="1217"/>
                    <a:pt x="6869" y="1227"/>
                  </a:cubicBezTo>
                  <a:cubicBezTo>
                    <a:pt x="6557" y="1309"/>
                    <a:pt x="6476" y="1718"/>
                    <a:pt x="6721" y="1849"/>
                  </a:cubicBezTo>
                  <a:cubicBezTo>
                    <a:pt x="6775" y="1880"/>
                    <a:pt x="6834" y="1894"/>
                    <a:pt x="6891" y="1894"/>
                  </a:cubicBezTo>
                  <a:cubicBezTo>
                    <a:pt x="6990" y="1894"/>
                    <a:pt x="7085" y="1851"/>
                    <a:pt x="7148" y="1768"/>
                  </a:cubicBezTo>
                  <a:lnTo>
                    <a:pt x="7148" y="1768"/>
                  </a:lnTo>
                  <a:cubicBezTo>
                    <a:pt x="7197" y="1915"/>
                    <a:pt x="7148" y="2063"/>
                    <a:pt x="7016" y="2145"/>
                  </a:cubicBezTo>
                  <a:cubicBezTo>
                    <a:pt x="6871" y="2253"/>
                    <a:pt x="6691" y="2317"/>
                    <a:pt x="6507" y="2317"/>
                  </a:cubicBezTo>
                  <a:cubicBezTo>
                    <a:pt x="6442" y="2317"/>
                    <a:pt x="6376" y="2309"/>
                    <a:pt x="6312" y="2292"/>
                  </a:cubicBezTo>
                  <a:cubicBezTo>
                    <a:pt x="6230" y="2276"/>
                    <a:pt x="6131" y="2226"/>
                    <a:pt x="6066" y="2177"/>
                  </a:cubicBezTo>
                  <a:cubicBezTo>
                    <a:pt x="5558" y="1768"/>
                    <a:pt x="5508" y="1014"/>
                    <a:pt x="5984" y="555"/>
                  </a:cubicBezTo>
                  <a:cubicBezTo>
                    <a:pt x="6239" y="251"/>
                    <a:pt x="6633" y="107"/>
                    <a:pt x="7049" y="107"/>
                  </a:cubicBezTo>
                  <a:cubicBezTo>
                    <a:pt x="7915" y="107"/>
                    <a:pt x="8879" y="731"/>
                    <a:pt x="8901" y="1849"/>
                  </a:cubicBezTo>
                  <a:cubicBezTo>
                    <a:pt x="8918" y="2669"/>
                    <a:pt x="8475" y="3407"/>
                    <a:pt x="7770" y="3784"/>
                  </a:cubicBezTo>
                  <a:lnTo>
                    <a:pt x="7705" y="3816"/>
                  </a:lnTo>
                  <a:cubicBezTo>
                    <a:pt x="7623" y="3849"/>
                    <a:pt x="7525" y="3882"/>
                    <a:pt x="7443" y="3898"/>
                  </a:cubicBezTo>
                  <a:cubicBezTo>
                    <a:pt x="7218" y="3950"/>
                    <a:pt x="6994" y="3973"/>
                    <a:pt x="6770" y="3973"/>
                  </a:cubicBezTo>
                  <a:cubicBezTo>
                    <a:pt x="5185" y="3973"/>
                    <a:pt x="3645" y="2835"/>
                    <a:pt x="2314" y="2835"/>
                  </a:cubicBezTo>
                  <a:cubicBezTo>
                    <a:pt x="2163" y="2835"/>
                    <a:pt x="2015" y="2850"/>
                    <a:pt x="1870" y="2882"/>
                  </a:cubicBezTo>
                  <a:cubicBezTo>
                    <a:pt x="607" y="3161"/>
                    <a:pt x="247" y="4046"/>
                    <a:pt x="148" y="4587"/>
                  </a:cubicBezTo>
                  <a:cubicBezTo>
                    <a:pt x="1" y="5128"/>
                    <a:pt x="116" y="5734"/>
                    <a:pt x="558" y="6062"/>
                  </a:cubicBezTo>
                  <a:cubicBezTo>
                    <a:pt x="778" y="6238"/>
                    <a:pt x="1046" y="6317"/>
                    <a:pt x="1309" y="6317"/>
                  </a:cubicBezTo>
                  <a:cubicBezTo>
                    <a:pt x="1734" y="6317"/>
                    <a:pt x="2146" y="6111"/>
                    <a:pt x="2329" y="5767"/>
                  </a:cubicBezTo>
                  <a:cubicBezTo>
                    <a:pt x="2656" y="5226"/>
                    <a:pt x="2361" y="4521"/>
                    <a:pt x="1870" y="4407"/>
                  </a:cubicBezTo>
                  <a:cubicBezTo>
                    <a:pt x="1770" y="4363"/>
                    <a:pt x="1667" y="4342"/>
                    <a:pt x="1566" y="4342"/>
                  </a:cubicBezTo>
                  <a:cubicBezTo>
                    <a:pt x="1254" y="4342"/>
                    <a:pt x="965" y="4539"/>
                    <a:pt x="853" y="4849"/>
                  </a:cubicBezTo>
                  <a:cubicBezTo>
                    <a:pt x="821" y="4964"/>
                    <a:pt x="821" y="5095"/>
                    <a:pt x="837" y="5226"/>
                  </a:cubicBezTo>
                  <a:cubicBezTo>
                    <a:pt x="837" y="5242"/>
                    <a:pt x="837" y="5259"/>
                    <a:pt x="853" y="5275"/>
                  </a:cubicBezTo>
                  <a:cubicBezTo>
                    <a:pt x="853" y="5275"/>
                    <a:pt x="853" y="5292"/>
                    <a:pt x="853" y="5292"/>
                  </a:cubicBezTo>
                  <a:cubicBezTo>
                    <a:pt x="915" y="5526"/>
                    <a:pt x="1125" y="5667"/>
                    <a:pt x="1351" y="5667"/>
                  </a:cubicBezTo>
                  <a:cubicBezTo>
                    <a:pt x="1425" y="5667"/>
                    <a:pt x="1501" y="5652"/>
                    <a:pt x="1575" y="5619"/>
                  </a:cubicBezTo>
                  <a:cubicBezTo>
                    <a:pt x="1925" y="5476"/>
                    <a:pt x="1811" y="4913"/>
                    <a:pt x="1457" y="4913"/>
                  </a:cubicBezTo>
                  <a:cubicBezTo>
                    <a:pt x="1447" y="4913"/>
                    <a:pt x="1437" y="4914"/>
                    <a:pt x="1427" y="4915"/>
                  </a:cubicBezTo>
                  <a:cubicBezTo>
                    <a:pt x="1050" y="4964"/>
                    <a:pt x="1116" y="5324"/>
                    <a:pt x="1050" y="5374"/>
                  </a:cubicBezTo>
                  <a:cubicBezTo>
                    <a:pt x="1040" y="5383"/>
                    <a:pt x="1030" y="5387"/>
                    <a:pt x="1018" y="5387"/>
                  </a:cubicBezTo>
                  <a:cubicBezTo>
                    <a:pt x="972" y="5387"/>
                    <a:pt x="916" y="5318"/>
                    <a:pt x="902" y="5292"/>
                  </a:cubicBezTo>
                  <a:cubicBezTo>
                    <a:pt x="837" y="5095"/>
                    <a:pt x="853" y="4882"/>
                    <a:pt x="935" y="4718"/>
                  </a:cubicBezTo>
                  <a:cubicBezTo>
                    <a:pt x="1086" y="4510"/>
                    <a:pt x="1317" y="4392"/>
                    <a:pt x="1550" y="4392"/>
                  </a:cubicBezTo>
                  <a:cubicBezTo>
                    <a:pt x="1647" y="4392"/>
                    <a:pt x="1745" y="4412"/>
                    <a:pt x="1837" y="4456"/>
                  </a:cubicBezTo>
                  <a:cubicBezTo>
                    <a:pt x="2312" y="4570"/>
                    <a:pt x="2558" y="5226"/>
                    <a:pt x="2230" y="5718"/>
                  </a:cubicBezTo>
                  <a:cubicBezTo>
                    <a:pt x="2079" y="6029"/>
                    <a:pt x="1701" y="6211"/>
                    <a:pt x="1314" y="6211"/>
                  </a:cubicBezTo>
                  <a:cubicBezTo>
                    <a:pt x="1069" y="6211"/>
                    <a:pt x="821" y="6139"/>
                    <a:pt x="624" y="5980"/>
                  </a:cubicBezTo>
                  <a:cubicBezTo>
                    <a:pt x="116" y="5554"/>
                    <a:pt x="116" y="4636"/>
                    <a:pt x="558" y="4062"/>
                  </a:cubicBezTo>
                  <a:cubicBezTo>
                    <a:pt x="904" y="3580"/>
                    <a:pt x="1483" y="3350"/>
                    <a:pt x="2091" y="3350"/>
                  </a:cubicBezTo>
                  <a:cubicBezTo>
                    <a:pt x="2290" y="3350"/>
                    <a:pt x="2491" y="3375"/>
                    <a:pt x="2689" y="3423"/>
                  </a:cubicBezTo>
                  <a:cubicBezTo>
                    <a:pt x="3509" y="3620"/>
                    <a:pt x="4328" y="3964"/>
                    <a:pt x="5213" y="4193"/>
                  </a:cubicBezTo>
                  <a:cubicBezTo>
                    <a:pt x="5549" y="4255"/>
                    <a:pt x="5890" y="4291"/>
                    <a:pt x="6226" y="4291"/>
                  </a:cubicBezTo>
                  <a:cubicBezTo>
                    <a:pt x="6793" y="4291"/>
                    <a:pt x="7348" y="4188"/>
                    <a:pt x="7852" y="3931"/>
                  </a:cubicBezTo>
                  <a:cubicBezTo>
                    <a:pt x="8623" y="3521"/>
                    <a:pt x="9082" y="2718"/>
                    <a:pt x="9049" y="1849"/>
                  </a:cubicBezTo>
                  <a:cubicBezTo>
                    <a:pt x="9005" y="653"/>
                    <a:pt x="7983" y="0"/>
                    <a:pt x="70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2"/>
            <p:cNvSpPr/>
            <p:nvPr/>
          </p:nvSpPr>
          <p:spPr>
            <a:xfrm>
              <a:off x="2092800" y="4526125"/>
              <a:ext cx="153675" cy="154500"/>
            </a:xfrm>
            <a:custGeom>
              <a:rect b="b" l="l" r="r" t="t"/>
              <a:pathLst>
                <a:path extrusionOk="0" h="6180" w="6147">
                  <a:moveTo>
                    <a:pt x="3082" y="0"/>
                  </a:moveTo>
                  <a:cubicBezTo>
                    <a:pt x="3049" y="115"/>
                    <a:pt x="3016" y="230"/>
                    <a:pt x="3000" y="361"/>
                  </a:cubicBezTo>
                  <a:cubicBezTo>
                    <a:pt x="3000" y="361"/>
                    <a:pt x="2934" y="1262"/>
                    <a:pt x="2049" y="1377"/>
                  </a:cubicBezTo>
                  <a:cubicBezTo>
                    <a:pt x="1164" y="1508"/>
                    <a:pt x="590" y="1623"/>
                    <a:pt x="557" y="2295"/>
                  </a:cubicBezTo>
                  <a:cubicBezTo>
                    <a:pt x="527" y="2896"/>
                    <a:pt x="346" y="3221"/>
                    <a:pt x="76" y="3221"/>
                  </a:cubicBezTo>
                  <a:cubicBezTo>
                    <a:pt x="52" y="3221"/>
                    <a:pt x="26" y="3218"/>
                    <a:pt x="0" y="3213"/>
                  </a:cubicBezTo>
                  <a:lnTo>
                    <a:pt x="0" y="3213"/>
                  </a:lnTo>
                  <a:cubicBezTo>
                    <a:pt x="0" y="3213"/>
                    <a:pt x="377" y="3761"/>
                    <a:pt x="978" y="3761"/>
                  </a:cubicBezTo>
                  <a:cubicBezTo>
                    <a:pt x="1097" y="3761"/>
                    <a:pt x="1225" y="3740"/>
                    <a:pt x="1361" y="3688"/>
                  </a:cubicBezTo>
                  <a:cubicBezTo>
                    <a:pt x="2180" y="3360"/>
                    <a:pt x="2115" y="2819"/>
                    <a:pt x="2131" y="2656"/>
                  </a:cubicBezTo>
                  <a:cubicBezTo>
                    <a:pt x="2146" y="2518"/>
                    <a:pt x="2205" y="2308"/>
                    <a:pt x="2346" y="2308"/>
                  </a:cubicBezTo>
                  <a:cubicBezTo>
                    <a:pt x="2356" y="2308"/>
                    <a:pt x="2366" y="2309"/>
                    <a:pt x="2377" y="2311"/>
                  </a:cubicBezTo>
                  <a:cubicBezTo>
                    <a:pt x="2541" y="2344"/>
                    <a:pt x="2606" y="2656"/>
                    <a:pt x="2377" y="2951"/>
                  </a:cubicBezTo>
                  <a:cubicBezTo>
                    <a:pt x="2033" y="3311"/>
                    <a:pt x="1983" y="3852"/>
                    <a:pt x="2279" y="4262"/>
                  </a:cubicBezTo>
                  <a:cubicBezTo>
                    <a:pt x="2639" y="4819"/>
                    <a:pt x="3082" y="6180"/>
                    <a:pt x="3082" y="6180"/>
                  </a:cubicBezTo>
                  <a:cubicBezTo>
                    <a:pt x="3082" y="6180"/>
                    <a:pt x="3524" y="4803"/>
                    <a:pt x="3885" y="4262"/>
                  </a:cubicBezTo>
                  <a:cubicBezTo>
                    <a:pt x="4164" y="3852"/>
                    <a:pt x="4131" y="3311"/>
                    <a:pt x="3787" y="2951"/>
                  </a:cubicBezTo>
                  <a:cubicBezTo>
                    <a:pt x="3541" y="2656"/>
                    <a:pt x="3606" y="2344"/>
                    <a:pt x="3770" y="2311"/>
                  </a:cubicBezTo>
                  <a:cubicBezTo>
                    <a:pt x="3782" y="2309"/>
                    <a:pt x="3793" y="2308"/>
                    <a:pt x="3803" y="2308"/>
                  </a:cubicBezTo>
                  <a:cubicBezTo>
                    <a:pt x="3945" y="2308"/>
                    <a:pt x="4017" y="2503"/>
                    <a:pt x="4032" y="2656"/>
                  </a:cubicBezTo>
                  <a:cubicBezTo>
                    <a:pt x="4032" y="2819"/>
                    <a:pt x="3967" y="3377"/>
                    <a:pt x="4803" y="3688"/>
                  </a:cubicBezTo>
                  <a:cubicBezTo>
                    <a:pt x="4938" y="3740"/>
                    <a:pt x="5066" y="3761"/>
                    <a:pt x="5184" y="3761"/>
                  </a:cubicBezTo>
                  <a:cubicBezTo>
                    <a:pt x="5781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2" y="3218"/>
                    <a:pt x="6098" y="3221"/>
                    <a:pt x="6074" y="3221"/>
                  </a:cubicBezTo>
                  <a:cubicBezTo>
                    <a:pt x="5817" y="3221"/>
                    <a:pt x="5636" y="2896"/>
                    <a:pt x="5606" y="2295"/>
                  </a:cubicBezTo>
                  <a:cubicBezTo>
                    <a:pt x="5573" y="1623"/>
                    <a:pt x="4983" y="1492"/>
                    <a:pt x="4114" y="1377"/>
                  </a:cubicBezTo>
                  <a:cubicBezTo>
                    <a:pt x="3229" y="1262"/>
                    <a:pt x="3147" y="361"/>
                    <a:pt x="3147" y="361"/>
                  </a:cubicBezTo>
                  <a:cubicBezTo>
                    <a:pt x="3131" y="230"/>
                    <a:pt x="3115" y="115"/>
                    <a:pt x="3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2"/>
            <p:cNvSpPr/>
            <p:nvPr/>
          </p:nvSpPr>
          <p:spPr>
            <a:xfrm>
              <a:off x="2196050" y="4479725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1" y="266"/>
                    <a:pt x="1" y="266"/>
                  </a:cubicBezTo>
                  <a:cubicBezTo>
                    <a:pt x="226" y="193"/>
                    <a:pt x="434" y="147"/>
                    <a:pt x="642" y="147"/>
                  </a:cubicBezTo>
                  <a:cubicBezTo>
                    <a:pt x="950" y="147"/>
                    <a:pt x="1255" y="248"/>
                    <a:pt x="1607" y="512"/>
                  </a:cubicBezTo>
                  <a:cubicBezTo>
                    <a:pt x="2214" y="955"/>
                    <a:pt x="1837" y="1709"/>
                    <a:pt x="1738" y="2200"/>
                  </a:cubicBezTo>
                  <a:cubicBezTo>
                    <a:pt x="1640" y="2709"/>
                    <a:pt x="2361" y="2922"/>
                    <a:pt x="2722" y="3086"/>
                  </a:cubicBezTo>
                  <a:cubicBezTo>
                    <a:pt x="3082" y="3249"/>
                    <a:pt x="2902" y="3692"/>
                    <a:pt x="2902" y="3692"/>
                  </a:cubicBezTo>
                  <a:cubicBezTo>
                    <a:pt x="4230" y="2872"/>
                    <a:pt x="3377" y="1938"/>
                    <a:pt x="3148" y="1659"/>
                  </a:cubicBezTo>
                  <a:cubicBezTo>
                    <a:pt x="2957" y="1442"/>
                    <a:pt x="3072" y="1201"/>
                    <a:pt x="3267" y="1201"/>
                  </a:cubicBezTo>
                  <a:cubicBezTo>
                    <a:pt x="3306" y="1201"/>
                    <a:pt x="3349" y="1211"/>
                    <a:pt x="3394" y="1233"/>
                  </a:cubicBezTo>
                  <a:cubicBezTo>
                    <a:pt x="3640" y="1364"/>
                    <a:pt x="3263" y="1873"/>
                    <a:pt x="3935" y="2299"/>
                  </a:cubicBezTo>
                  <a:cubicBezTo>
                    <a:pt x="4108" y="2410"/>
                    <a:pt x="4271" y="2452"/>
                    <a:pt x="4416" y="2452"/>
                  </a:cubicBezTo>
                  <a:cubicBezTo>
                    <a:pt x="484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4" y="2086"/>
                  </a:cubicBezTo>
                  <a:cubicBezTo>
                    <a:pt x="4744" y="2086"/>
                    <a:pt x="4948" y="1575"/>
                    <a:pt x="4771" y="1414"/>
                  </a:cubicBezTo>
                  <a:cubicBezTo>
                    <a:pt x="4697" y="1351"/>
                    <a:pt x="4603" y="1321"/>
                    <a:pt x="4507" y="1321"/>
                  </a:cubicBezTo>
                  <a:cubicBezTo>
                    <a:pt x="4452" y="1321"/>
                    <a:pt x="4397" y="1330"/>
                    <a:pt x="4344" y="1348"/>
                  </a:cubicBezTo>
                  <a:cubicBezTo>
                    <a:pt x="4296" y="1359"/>
                    <a:pt x="4248" y="1365"/>
                    <a:pt x="4204" y="1365"/>
                  </a:cubicBezTo>
                  <a:cubicBezTo>
                    <a:pt x="4057" y="1365"/>
                    <a:pt x="3957" y="1305"/>
                    <a:pt x="4033" y="1217"/>
                  </a:cubicBezTo>
                  <a:cubicBezTo>
                    <a:pt x="4067" y="1175"/>
                    <a:pt x="4102" y="1159"/>
                    <a:pt x="4149" y="1159"/>
                  </a:cubicBezTo>
                  <a:cubicBezTo>
                    <a:pt x="4284" y="1159"/>
                    <a:pt x="4509" y="1295"/>
                    <a:pt x="5033" y="1332"/>
                  </a:cubicBezTo>
                  <a:cubicBezTo>
                    <a:pt x="5061" y="1333"/>
                    <a:pt x="5088" y="1334"/>
                    <a:pt x="5115" y="1334"/>
                  </a:cubicBezTo>
                  <a:cubicBezTo>
                    <a:pt x="5893" y="1334"/>
                    <a:pt x="6459" y="676"/>
                    <a:pt x="6459" y="676"/>
                  </a:cubicBezTo>
                  <a:lnTo>
                    <a:pt x="6459" y="676"/>
                  </a:lnTo>
                  <a:cubicBezTo>
                    <a:pt x="6000" y="932"/>
                    <a:pt x="5513" y="1030"/>
                    <a:pt x="5023" y="1030"/>
                  </a:cubicBezTo>
                  <a:cubicBezTo>
                    <a:pt x="3852" y="1030"/>
                    <a:pt x="2669" y="468"/>
                    <a:pt x="1837" y="168"/>
                  </a:cubicBezTo>
                  <a:cubicBezTo>
                    <a:pt x="1496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2"/>
            <p:cNvSpPr/>
            <p:nvPr/>
          </p:nvSpPr>
          <p:spPr>
            <a:xfrm>
              <a:off x="2237850" y="4387825"/>
              <a:ext cx="90175" cy="6332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295" y="1500"/>
                    <a:pt x="2263" y="1270"/>
                  </a:cubicBezTo>
                  <a:cubicBezTo>
                    <a:pt x="2181" y="1025"/>
                    <a:pt x="2230" y="746"/>
                    <a:pt x="2410" y="549"/>
                  </a:cubicBezTo>
                  <a:cubicBezTo>
                    <a:pt x="2640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2"/>
            <p:cNvSpPr/>
            <p:nvPr/>
          </p:nvSpPr>
          <p:spPr>
            <a:xfrm>
              <a:off x="2307100" y="4320825"/>
              <a:ext cx="56575" cy="67000"/>
            </a:xfrm>
            <a:custGeom>
              <a:rect b="b" l="l" r="r" t="t"/>
              <a:pathLst>
                <a:path extrusionOk="0" h="2680" w="2263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4"/>
                    <a:pt x="1" y="1344"/>
                    <a:pt x="247" y="2016"/>
                  </a:cubicBezTo>
                  <a:cubicBezTo>
                    <a:pt x="489" y="2679"/>
                    <a:pt x="1642" y="2433"/>
                    <a:pt x="2239" y="2599"/>
                  </a:cubicBezTo>
                  <a:lnTo>
                    <a:pt x="2239" y="2599"/>
                  </a:lnTo>
                  <a:cubicBezTo>
                    <a:pt x="2098" y="2538"/>
                    <a:pt x="1385" y="2099"/>
                    <a:pt x="1460" y="1443"/>
                  </a:cubicBezTo>
                  <a:cubicBezTo>
                    <a:pt x="1525" y="705"/>
                    <a:pt x="1427" y="180"/>
                    <a:pt x="1132" y="0"/>
                  </a:cubicBezTo>
                  <a:close/>
                  <a:moveTo>
                    <a:pt x="2239" y="2599"/>
                  </a:moveTo>
                  <a:cubicBezTo>
                    <a:pt x="2250" y="2604"/>
                    <a:pt x="2258" y="2607"/>
                    <a:pt x="2261" y="2607"/>
                  </a:cubicBezTo>
                  <a:cubicBezTo>
                    <a:pt x="2262" y="2607"/>
                    <a:pt x="2263" y="2607"/>
                    <a:pt x="2263" y="2606"/>
                  </a:cubicBezTo>
                  <a:cubicBezTo>
                    <a:pt x="2255" y="2604"/>
                    <a:pt x="2247" y="2602"/>
                    <a:pt x="2239" y="2599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2"/>
            <p:cNvSpPr/>
            <p:nvPr/>
          </p:nvSpPr>
          <p:spPr>
            <a:xfrm>
              <a:off x="2367750" y="4350325"/>
              <a:ext cx="79925" cy="107800"/>
            </a:xfrm>
            <a:custGeom>
              <a:rect b="b" l="l" r="r" t="t"/>
              <a:pathLst>
                <a:path extrusionOk="0" h="4312" w="3197">
                  <a:moveTo>
                    <a:pt x="378" y="0"/>
                  </a:moveTo>
                  <a:lnTo>
                    <a:pt x="378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83" y="4311"/>
                    <a:pt x="1083" y="4311"/>
                  </a:cubicBezTo>
                  <a:cubicBezTo>
                    <a:pt x="1443" y="4049"/>
                    <a:pt x="1804" y="3361"/>
                    <a:pt x="2492" y="2918"/>
                  </a:cubicBezTo>
                  <a:cubicBezTo>
                    <a:pt x="3197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63" y="1695"/>
                    <a:pt x="2760" y="1748"/>
                    <a:pt x="2587" y="1748"/>
                  </a:cubicBezTo>
                  <a:cubicBezTo>
                    <a:pt x="2543" y="1748"/>
                    <a:pt x="2495" y="1744"/>
                    <a:pt x="2443" y="1738"/>
                  </a:cubicBezTo>
                  <a:cubicBezTo>
                    <a:pt x="2414" y="1731"/>
                    <a:pt x="2385" y="1727"/>
                    <a:pt x="2357" y="1727"/>
                  </a:cubicBezTo>
                  <a:cubicBezTo>
                    <a:pt x="2134" y="1727"/>
                    <a:pt x="1960" y="1947"/>
                    <a:pt x="2033" y="2180"/>
                  </a:cubicBezTo>
                  <a:cubicBezTo>
                    <a:pt x="2098" y="2413"/>
                    <a:pt x="1959" y="2513"/>
                    <a:pt x="1817" y="2513"/>
                  </a:cubicBezTo>
                  <a:cubicBezTo>
                    <a:pt x="1779" y="2513"/>
                    <a:pt x="1740" y="2506"/>
                    <a:pt x="1705" y="2492"/>
                  </a:cubicBezTo>
                  <a:cubicBezTo>
                    <a:pt x="1558" y="2426"/>
                    <a:pt x="1558" y="2066"/>
                    <a:pt x="1771" y="1885"/>
                  </a:cubicBezTo>
                  <a:cubicBezTo>
                    <a:pt x="2000" y="1705"/>
                    <a:pt x="2132" y="1312"/>
                    <a:pt x="1951" y="689"/>
                  </a:cubicBezTo>
                  <a:cubicBezTo>
                    <a:pt x="1811" y="203"/>
                    <a:pt x="1330" y="96"/>
                    <a:pt x="1009" y="96"/>
                  </a:cubicBezTo>
                  <a:cubicBezTo>
                    <a:pt x="919" y="96"/>
                    <a:pt x="841" y="104"/>
                    <a:pt x="788" y="115"/>
                  </a:cubicBezTo>
                  <a:cubicBezTo>
                    <a:pt x="757" y="122"/>
                    <a:pt x="726" y="125"/>
                    <a:pt x="695" y="125"/>
                  </a:cubicBezTo>
                  <a:cubicBezTo>
                    <a:pt x="580" y="125"/>
                    <a:pt x="469" y="78"/>
                    <a:pt x="3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2"/>
            <p:cNvSpPr/>
            <p:nvPr/>
          </p:nvSpPr>
          <p:spPr>
            <a:xfrm>
              <a:off x="2349725" y="4191650"/>
              <a:ext cx="202875" cy="202550"/>
            </a:xfrm>
            <a:custGeom>
              <a:rect b="b" l="l" r="r" t="t"/>
              <a:pathLst>
                <a:path extrusionOk="0" h="8102" w="8115">
                  <a:moveTo>
                    <a:pt x="5733" y="0"/>
                  </a:moveTo>
                  <a:cubicBezTo>
                    <a:pt x="5224" y="0"/>
                    <a:pt x="4728" y="178"/>
                    <a:pt x="4426" y="561"/>
                  </a:cubicBezTo>
                  <a:cubicBezTo>
                    <a:pt x="4131" y="1004"/>
                    <a:pt x="4082" y="1561"/>
                    <a:pt x="4311" y="2036"/>
                  </a:cubicBezTo>
                  <a:cubicBezTo>
                    <a:pt x="4520" y="2446"/>
                    <a:pt x="4859" y="2592"/>
                    <a:pt x="5190" y="2592"/>
                  </a:cubicBezTo>
                  <a:cubicBezTo>
                    <a:pt x="5536" y="2592"/>
                    <a:pt x="5873" y="2433"/>
                    <a:pt x="6049" y="2250"/>
                  </a:cubicBezTo>
                  <a:cubicBezTo>
                    <a:pt x="6229" y="2036"/>
                    <a:pt x="6295" y="1758"/>
                    <a:pt x="6246" y="1496"/>
                  </a:cubicBezTo>
                  <a:cubicBezTo>
                    <a:pt x="6188" y="1167"/>
                    <a:pt x="5959" y="1027"/>
                    <a:pt x="5751" y="1027"/>
                  </a:cubicBezTo>
                  <a:cubicBezTo>
                    <a:pt x="5606" y="1027"/>
                    <a:pt x="5470" y="1096"/>
                    <a:pt x="5410" y="1217"/>
                  </a:cubicBezTo>
                  <a:cubicBezTo>
                    <a:pt x="5279" y="1496"/>
                    <a:pt x="5344" y="1856"/>
                    <a:pt x="5754" y="1905"/>
                  </a:cubicBezTo>
                  <a:cubicBezTo>
                    <a:pt x="6098" y="1971"/>
                    <a:pt x="5918" y="2397"/>
                    <a:pt x="5475" y="2512"/>
                  </a:cubicBezTo>
                  <a:cubicBezTo>
                    <a:pt x="5395" y="2533"/>
                    <a:pt x="5314" y="2543"/>
                    <a:pt x="5234" y="2543"/>
                  </a:cubicBezTo>
                  <a:cubicBezTo>
                    <a:pt x="4875" y="2543"/>
                    <a:pt x="4541" y="2339"/>
                    <a:pt x="4393" y="2004"/>
                  </a:cubicBezTo>
                  <a:cubicBezTo>
                    <a:pt x="4197" y="1561"/>
                    <a:pt x="4246" y="1037"/>
                    <a:pt x="4525" y="643"/>
                  </a:cubicBezTo>
                  <a:cubicBezTo>
                    <a:pt x="4791" y="311"/>
                    <a:pt x="5240" y="140"/>
                    <a:pt x="5698" y="140"/>
                  </a:cubicBezTo>
                  <a:cubicBezTo>
                    <a:pt x="5804" y="140"/>
                    <a:pt x="5911" y="149"/>
                    <a:pt x="6016" y="168"/>
                  </a:cubicBezTo>
                  <a:cubicBezTo>
                    <a:pt x="7229" y="299"/>
                    <a:pt x="7918" y="1987"/>
                    <a:pt x="7196" y="3151"/>
                  </a:cubicBezTo>
                  <a:cubicBezTo>
                    <a:pt x="6967" y="3512"/>
                    <a:pt x="6623" y="3807"/>
                    <a:pt x="6229" y="4003"/>
                  </a:cubicBezTo>
                  <a:cubicBezTo>
                    <a:pt x="5842" y="4169"/>
                    <a:pt x="5392" y="4252"/>
                    <a:pt x="4869" y="4252"/>
                  </a:cubicBezTo>
                  <a:cubicBezTo>
                    <a:pt x="4462" y="4252"/>
                    <a:pt x="4010" y="4202"/>
                    <a:pt x="3508" y="4102"/>
                  </a:cubicBezTo>
                  <a:cubicBezTo>
                    <a:pt x="3202" y="4041"/>
                    <a:pt x="2903" y="4010"/>
                    <a:pt x="2616" y="4010"/>
                  </a:cubicBezTo>
                  <a:cubicBezTo>
                    <a:pt x="1289" y="4010"/>
                    <a:pt x="239" y="4666"/>
                    <a:pt x="132" y="5987"/>
                  </a:cubicBezTo>
                  <a:cubicBezTo>
                    <a:pt x="1" y="7577"/>
                    <a:pt x="1050" y="8101"/>
                    <a:pt x="1050" y="8101"/>
                  </a:cubicBezTo>
                  <a:lnTo>
                    <a:pt x="1017" y="8068"/>
                  </a:lnTo>
                  <a:cubicBezTo>
                    <a:pt x="443" y="7413"/>
                    <a:pt x="607" y="6216"/>
                    <a:pt x="607" y="6216"/>
                  </a:cubicBezTo>
                  <a:cubicBezTo>
                    <a:pt x="689" y="5708"/>
                    <a:pt x="951" y="5249"/>
                    <a:pt x="1361" y="4905"/>
                  </a:cubicBezTo>
                  <a:cubicBezTo>
                    <a:pt x="1932" y="4464"/>
                    <a:pt x="2668" y="4378"/>
                    <a:pt x="3154" y="4378"/>
                  </a:cubicBezTo>
                  <a:cubicBezTo>
                    <a:pt x="3464" y="4378"/>
                    <a:pt x="3672" y="4413"/>
                    <a:pt x="3672" y="4413"/>
                  </a:cubicBezTo>
                  <a:cubicBezTo>
                    <a:pt x="3918" y="4446"/>
                    <a:pt x="4164" y="4462"/>
                    <a:pt x="4377" y="4462"/>
                  </a:cubicBezTo>
                  <a:cubicBezTo>
                    <a:pt x="4482" y="4469"/>
                    <a:pt x="4589" y="4473"/>
                    <a:pt x="4698" y="4473"/>
                  </a:cubicBezTo>
                  <a:cubicBezTo>
                    <a:pt x="5660" y="4473"/>
                    <a:pt x="6740" y="4190"/>
                    <a:pt x="7344" y="3233"/>
                  </a:cubicBezTo>
                  <a:cubicBezTo>
                    <a:pt x="8114" y="1987"/>
                    <a:pt x="7360" y="168"/>
                    <a:pt x="6033" y="20"/>
                  </a:cubicBezTo>
                  <a:cubicBezTo>
                    <a:pt x="5933" y="7"/>
                    <a:pt x="5833" y="0"/>
                    <a:pt x="5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2"/>
            <p:cNvSpPr/>
            <p:nvPr/>
          </p:nvSpPr>
          <p:spPr>
            <a:xfrm>
              <a:off x="2403825" y="4307825"/>
              <a:ext cx="116400" cy="59325"/>
            </a:xfrm>
            <a:custGeom>
              <a:rect b="b" l="l" r="r" t="t"/>
              <a:pathLst>
                <a:path extrusionOk="0" h="2373" w="4656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1" y="210"/>
                    <a:pt x="160" y="202"/>
                    <a:pt x="234" y="202"/>
                  </a:cubicBezTo>
                  <a:cubicBezTo>
                    <a:pt x="715" y="202"/>
                    <a:pt x="1034" y="513"/>
                    <a:pt x="934" y="996"/>
                  </a:cubicBezTo>
                  <a:cubicBezTo>
                    <a:pt x="803" y="1405"/>
                    <a:pt x="951" y="1864"/>
                    <a:pt x="1311" y="2127"/>
                  </a:cubicBezTo>
                  <a:cubicBezTo>
                    <a:pt x="1588" y="2360"/>
                    <a:pt x="2357" y="2373"/>
                    <a:pt x="2525" y="2373"/>
                  </a:cubicBezTo>
                  <a:cubicBezTo>
                    <a:pt x="2546" y="2373"/>
                    <a:pt x="2557" y="2372"/>
                    <a:pt x="2557" y="2372"/>
                  </a:cubicBezTo>
                  <a:cubicBezTo>
                    <a:pt x="2295" y="2241"/>
                    <a:pt x="2524" y="1881"/>
                    <a:pt x="2688" y="1438"/>
                  </a:cubicBezTo>
                  <a:cubicBezTo>
                    <a:pt x="2844" y="1033"/>
                    <a:pt x="2422" y="880"/>
                    <a:pt x="2225" y="880"/>
                  </a:cubicBezTo>
                  <a:cubicBezTo>
                    <a:pt x="2215" y="880"/>
                    <a:pt x="2205" y="880"/>
                    <a:pt x="2197" y="881"/>
                  </a:cubicBezTo>
                  <a:cubicBezTo>
                    <a:pt x="2102" y="890"/>
                    <a:pt x="2025" y="910"/>
                    <a:pt x="1950" y="910"/>
                  </a:cubicBezTo>
                  <a:cubicBezTo>
                    <a:pt x="1896" y="910"/>
                    <a:pt x="1843" y="899"/>
                    <a:pt x="1787" y="864"/>
                  </a:cubicBezTo>
                  <a:cubicBezTo>
                    <a:pt x="1693" y="784"/>
                    <a:pt x="1730" y="584"/>
                    <a:pt x="2005" y="584"/>
                  </a:cubicBezTo>
                  <a:cubicBezTo>
                    <a:pt x="2067" y="584"/>
                    <a:pt x="2142" y="594"/>
                    <a:pt x="2229" y="619"/>
                  </a:cubicBezTo>
                  <a:cubicBezTo>
                    <a:pt x="2721" y="766"/>
                    <a:pt x="2574" y="1241"/>
                    <a:pt x="3295" y="1389"/>
                  </a:cubicBezTo>
                  <a:cubicBezTo>
                    <a:pt x="3346" y="1398"/>
                    <a:pt x="3395" y="1402"/>
                    <a:pt x="3441" y="1402"/>
                  </a:cubicBezTo>
                  <a:cubicBezTo>
                    <a:pt x="4055" y="1402"/>
                    <a:pt x="4202" y="643"/>
                    <a:pt x="4278" y="537"/>
                  </a:cubicBezTo>
                  <a:cubicBezTo>
                    <a:pt x="4393" y="389"/>
                    <a:pt x="4524" y="274"/>
                    <a:pt x="4655" y="160"/>
                  </a:cubicBezTo>
                  <a:lnTo>
                    <a:pt x="4655" y="160"/>
                  </a:lnTo>
                  <a:cubicBezTo>
                    <a:pt x="4446" y="274"/>
                    <a:pt x="4076" y="394"/>
                    <a:pt x="3542" y="394"/>
                  </a:cubicBezTo>
                  <a:cubicBezTo>
                    <a:pt x="3157" y="394"/>
                    <a:pt x="2687" y="331"/>
                    <a:pt x="2131" y="160"/>
                  </a:cubicBezTo>
                  <a:cubicBezTo>
                    <a:pt x="1733" y="42"/>
                    <a:pt x="1382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2"/>
            <p:cNvSpPr/>
            <p:nvPr/>
          </p:nvSpPr>
          <p:spPr>
            <a:xfrm>
              <a:off x="2409975" y="4198700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967" y="1"/>
                  </a:moveTo>
                  <a:cubicBezTo>
                    <a:pt x="1524" y="279"/>
                    <a:pt x="1459" y="722"/>
                    <a:pt x="721" y="1345"/>
                  </a:cubicBezTo>
                  <a:cubicBezTo>
                    <a:pt x="0" y="1968"/>
                    <a:pt x="213" y="2426"/>
                    <a:pt x="377" y="2689"/>
                  </a:cubicBezTo>
                  <a:cubicBezTo>
                    <a:pt x="475" y="2803"/>
                    <a:pt x="443" y="3000"/>
                    <a:pt x="311" y="3099"/>
                  </a:cubicBezTo>
                  <a:cubicBezTo>
                    <a:pt x="1410" y="2984"/>
                    <a:pt x="1246" y="2345"/>
                    <a:pt x="1180" y="2148"/>
                  </a:cubicBezTo>
                  <a:cubicBezTo>
                    <a:pt x="1131" y="1951"/>
                    <a:pt x="1147" y="1836"/>
                    <a:pt x="1262" y="1836"/>
                  </a:cubicBezTo>
                  <a:cubicBezTo>
                    <a:pt x="1377" y="1836"/>
                    <a:pt x="1361" y="2066"/>
                    <a:pt x="1344" y="2345"/>
                  </a:cubicBezTo>
                  <a:cubicBezTo>
                    <a:pt x="1344" y="2640"/>
                    <a:pt x="1279" y="3279"/>
                    <a:pt x="2131" y="3344"/>
                  </a:cubicBezTo>
                  <a:cubicBezTo>
                    <a:pt x="2162" y="3347"/>
                    <a:pt x="2193" y="3348"/>
                    <a:pt x="2223" y="3348"/>
                  </a:cubicBezTo>
                  <a:cubicBezTo>
                    <a:pt x="3001" y="3348"/>
                    <a:pt x="3229" y="2558"/>
                    <a:pt x="3229" y="2558"/>
                  </a:cubicBezTo>
                  <a:lnTo>
                    <a:pt x="3229" y="2558"/>
                  </a:lnTo>
                  <a:cubicBezTo>
                    <a:pt x="3108" y="2591"/>
                    <a:pt x="2961" y="2615"/>
                    <a:pt x="2806" y="2615"/>
                  </a:cubicBezTo>
                  <a:cubicBezTo>
                    <a:pt x="2353" y="2615"/>
                    <a:pt x="1822" y="2413"/>
                    <a:pt x="1590" y="1656"/>
                  </a:cubicBezTo>
                  <a:cubicBezTo>
                    <a:pt x="1393" y="1082"/>
                    <a:pt x="1541" y="427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2"/>
            <p:cNvSpPr/>
            <p:nvPr/>
          </p:nvSpPr>
          <p:spPr>
            <a:xfrm>
              <a:off x="2584525" y="4092575"/>
              <a:ext cx="115600" cy="137300"/>
            </a:xfrm>
            <a:custGeom>
              <a:rect b="b" l="l" r="r" t="t"/>
              <a:pathLst>
                <a:path extrusionOk="0" h="5492" w="4624">
                  <a:moveTo>
                    <a:pt x="4328" y="0"/>
                  </a:moveTo>
                  <a:cubicBezTo>
                    <a:pt x="4443" y="459"/>
                    <a:pt x="4312" y="935"/>
                    <a:pt x="4000" y="1295"/>
                  </a:cubicBezTo>
                  <a:cubicBezTo>
                    <a:pt x="3951" y="1377"/>
                    <a:pt x="3869" y="1443"/>
                    <a:pt x="3804" y="1508"/>
                  </a:cubicBezTo>
                  <a:cubicBezTo>
                    <a:pt x="3017" y="2082"/>
                    <a:pt x="1902" y="1787"/>
                    <a:pt x="1001" y="2426"/>
                  </a:cubicBezTo>
                  <a:cubicBezTo>
                    <a:pt x="99" y="3049"/>
                    <a:pt x="197" y="3967"/>
                    <a:pt x="181" y="4475"/>
                  </a:cubicBezTo>
                  <a:cubicBezTo>
                    <a:pt x="197" y="4819"/>
                    <a:pt x="132" y="5163"/>
                    <a:pt x="1" y="5491"/>
                  </a:cubicBezTo>
                  <a:cubicBezTo>
                    <a:pt x="296" y="5295"/>
                    <a:pt x="476" y="4934"/>
                    <a:pt x="443" y="4573"/>
                  </a:cubicBezTo>
                  <a:cubicBezTo>
                    <a:pt x="428" y="3930"/>
                    <a:pt x="498" y="3202"/>
                    <a:pt x="695" y="3202"/>
                  </a:cubicBezTo>
                  <a:cubicBezTo>
                    <a:pt x="709" y="3202"/>
                    <a:pt x="723" y="3205"/>
                    <a:pt x="738" y="3213"/>
                  </a:cubicBezTo>
                  <a:cubicBezTo>
                    <a:pt x="968" y="3328"/>
                    <a:pt x="788" y="3574"/>
                    <a:pt x="706" y="3721"/>
                  </a:cubicBezTo>
                  <a:cubicBezTo>
                    <a:pt x="607" y="3885"/>
                    <a:pt x="443" y="4541"/>
                    <a:pt x="1165" y="4950"/>
                  </a:cubicBezTo>
                  <a:cubicBezTo>
                    <a:pt x="1165" y="4950"/>
                    <a:pt x="935" y="4426"/>
                    <a:pt x="1328" y="4147"/>
                  </a:cubicBezTo>
                  <a:cubicBezTo>
                    <a:pt x="1738" y="3869"/>
                    <a:pt x="2000" y="3705"/>
                    <a:pt x="1951" y="3131"/>
                  </a:cubicBezTo>
                  <a:cubicBezTo>
                    <a:pt x="1908" y="2608"/>
                    <a:pt x="2251" y="2175"/>
                    <a:pt x="2478" y="2175"/>
                  </a:cubicBezTo>
                  <a:cubicBezTo>
                    <a:pt x="2507" y="2175"/>
                    <a:pt x="2534" y="2182"/>
                    <a:pt x="2558" y="2197"/>
                  </a:cubicBezTo>
                  <a:cubicBezTo>
                    <a:pt x="2787" y="2344"/>
                    <a:pt x="2525" y="2557"/>
                    <a:pt x="2394" y="2606"/>
                  </a:cubicBezTo>
                  <a:cubicBezTo>
                    <a:pt x="2214" y="2721"/>
                    <a:pt x="2181" y="2983"/>
                    <a:pt x="2328" y="3147"/>
                  </a:cubicBezTo>
                  <a:cubicBezTo>
                    <a:pt x="2541" y="3393"/>
                    <a:pt x="2476" y="3705"/>
                    <a:pt x="2197" y="3803"/>
                  </a:cubicBezTo>
                  <a:cubicBezTo>
                    <a:pt x="2197" y="3803"/>
                    <a:pt x="2244" y="3808"/>
                    <a:pt x="2325" y="3808"/>
                  </a:cubicBezTo>
                  <a:cubicBezTo>
                    <a:pt x="2635" y="3808"/>
                    <a:pt x="3440" y="3736"/>
                    <a:pt x="3935" y="3033"/>
                  </a:cubicBezTo>
                  <a:cubicBezTo>
                    <a:pt x="4295" y="2524"/>
                    <a:pt x="4508" y="1918"/>
                    <a:pt x="4574" y="1295"/>
                  </a:cubicBezTo>
                  <a:cubicBezTo>
                    <a:pt x="4623" y="853"/>
                    <a:pt x="4541" y="394"/>
                    <a:pt x="43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2"/>
            <p:cNvSpPr/>
            <p:nvPr/>
          </p:nvSpPr>
          <p:spPr>
            <a:xfrm>
              <a:off x="2169825" y="4235550"/>
              <a:ext cx="99600" cy="218525"/>
            </a:xfrm>
            <a:custGeom>
              <a:rect b="b" l="l" r="r" t="t"/>
              <a:pathLst>
                <a:path extrusionOk="0" h="8741" w="3984">
                  <a:moveTo>
                    <a:pt x="2065" y="0"/>
                  </a:moveTo>
                  <a:cubicBezTo>
                    <a:pt x="1537" y="0"/>
                    <a:pt x="1034" y="245"/>
                    <a:pt x="706" y="674"/>
                  </a:cubicBezTo>
                  <a:cubicBezTo>
                    <a:pt x="361" y="1182"/>
                    <a:pt x="312" y="1821"/>
                    <a:pt x="574" y="2362"/>
                  </a:cubicBezTo>
                  <a:cubicBezTo>
                    <a:pt x="808" y="2783"/>
                    <a:pt x="1243" y="3021"/>
                    <a:pt x="1699" y="3021"/>
                  </a:cubicBezTo>
                  <a:cubicBezTo>
                    <a:pt x="1882" y="3021"/>
                    <a:pt x="2068" y="2983"/>
                    <a:pt x="2246" y="2903"/>
                  </a:cubicBezTo>
                  <a:cubicBezTo>
                    <a:pt x="2951" y="2723"/>
                    <a:pt x="3082" y="1788"/>
                    <a:pt x="2476" y="1411"/>
                  </a:cubicBezTo>
                  <a:cubicBezTo>
                    <a:pt x="2392" y="1366"/>
                    <a:pt x="2306" y="1346"/>
                    <a:pt x="2223" y="1346"/>
                  </a:cubicBezTo>
                  <a:cubicBezTo>
                    <a:pt x="1886" y="1346"/>
                    <a:pt x="1603" y="1682"/>
                    <a:pt x="1722" y="2051"/>
                  </a:cubicBezTo>
                  <a:cubicBezTo>
                    <a:pt x="1858" y="2324"/>
                    <a:pt x="2177" y="2347"/>
                    <a:pt x="2308" y="2347"/>
                  </a:cubicBezTo>
                  <a:cubicBezTo>
                    <a:pt x="2334" y="2347"/>
                    <a:pt x="2353" y="2346"/>
                    <a:pt x="2361" y="2346"/>
                  </a:cubicBezTo>
                  <a:cubicBezTo>
                    <a:pt x="2427" y="2346"/>
                    <a:pt x="2427" y="2379"/>
                    <a:pt x="2427" y="2379"/>
                  </a:cubicBezTo>
                  <a:cubicBezTo>
                    <a:pt x="2485" y="2570"/>
                    <a:pt x="2228" y="2866"/>
                    <a:pt x="1760" y="2866"/>
                  </a:cubicBezTo>
                  <a:cubicBezTo>
                    <a:pt x="1706" y="2866"/>
                    <a:pt x="1650" y="2862"/>
                    <a:pt x="1591" y="2854"/>
                  </a:cubicBezTo>
                  <a:cubicBezTo>
                    <a:pt x="1394" y="2805"/>
                    <a:pt x="1214" y="2723"/>
                    <a:pt x="1083" y="2575"/>
                  </a:cubicBezTo>
                  <a:cubicBezTo>
                    <a:pt x="411" y="1936"/>
                    <a:pt x="738" y="559"/>
                    <a:pt x="1755" y="297"/>
                  </a:cubicBezTo>
                  <a:cubicBezTo>
                    <a:pt x="1894" y="256"/>
                    <a:pt x="2041" y="235"/>
                    <a:pt x="2191" y="235"/>
                  </a:cubicBezTo>
                  <a:cubicBezTo>
                    <a:pt x="2341" y="235"/>
                    <a:pt x="2492" y="256"/>
                    <a:pt x="2640" y="297"/>
                  </a:cubicBezTo>
                  <a:cubicBezTo>
                    <a:pt x="2820" y="346"/>
                    <a:pt x="3000" y="428"/>
                    <a:pt x="3164" y="559"/>
                  </a:cubicBezTo>
                  <a:cubicBezTo>
                    <a:pt x="3508" y="838"/>
                    <a:pt x="3722" y="1264"/>
                    <a:pt x="3754" y="1706"/>
                  </a:cubicBezTo>
                  <a:cubicBezTo>
                    <a:pt x="3820" y="2444"/>
                    <a:pt x="3443" y="3182"/>
                    <a:pt x="2869" y="3706"/>
                  </a:cubicBezTo>
                  <a:cubicBezTo>
                    <a:pt x="2296" y="4247"/>
                    <a:pt x="1542" y="4559"/>
                    <a:pt x="968" y="5083"/>
                  </a:cubicBezTo>
                  <a:cubicBezTo>
                    <a:pt x="411" y="5591"/>
                    <a:pt x="66" y="6296"/>
                    <a:pt x="17" y="7066"/>
                  </a:cubicBezTo>
                  <a:cubicBezTo>
                    <a:pt x="1" y="7755"/>
                    <a:pt x="394" y="8492"/>
                    <a:pt x="1033" y="8673"/>
                  </a:cubicBezTo>
                  <a:cubicBezTo>
                    <a:pt x="1168" y="8719"/>
                    <a:pt x="1306" y="8740"/>
                    <a:pt x="1441" y="8740"/>
                  </a:cubicBezTo>
                  <a:cubicBezTo>
                    <a:pt x="1930" y="8740"/>
                    <a:pt x="2384" y="8457"/>
                    <a:pt x="2525" y="8033"/>
                  </a:cubicBezTo>
                  <a:cubicBezTo>
                    <a:pt x="2705" y="7558"/>
                    <a:pt x="2492" y="7001"/>
                    <a:pt x="2033" y="6788"/>
                  </a:cubicBezTo>
                  <a:cubicBezTo>
                    <a:pt x="1908" y="6729"/>
                    <a:pt x="1776" y="6702"/>
                    <a:pt x="1647" y="6702"/>
                  </a:cubicBezTo>
                  <a:cubicBezTo>
                    <a:pt x="1304" y="6702"/>
                    <a:pt x="980" y="6897"/>
                    <a:pt x="837" y="7230"/>
                  </a:cubicBezTo>
                  <a:cubicBezTo>
                    <a:pt x="720" y="7724"/>
                    <a:pt x="994" y="7991"/>
                    <a:pt x="1308" y="7991"/>
                  </a:cubicBezTo>
                  <a:cubicBezTo>
                    <a:pt x="1391" y="7991"/>
                    <a:pt x="1476" y="7973"/>
                    <a:pt x="1558" y="7935"/>
                  </a:cubicBezTo>
                  <a:cubicBezTo>
                    <a:pt x="1869" y="7771"/>
                    <a:pt x="1919" y="7361"/>
                    <a:pt x="1673" y="7116"/>
                  </a:cubicBezTo>
                  <a:cubicBezTo>
                    <a:pt x="1587" y="7049"/>
                    <a:pt x="1484" y="7015"/>
                    <a:pt x="1381" y="7015"/>
                  </a:cubicBezTo>
                  <a:cubicBezTo>
                    <a:pt x="1307" y="7015"/>
                    <a:pt x="1233" y="7032"/>
                    <a:pt x="1165" y="7066"/>
                  </a:cubicBezTo>
                  <a:cubicBezTo>
                    <a:pt x="1146" y="7078"/>
                    <a:pt x="1133" y="7082"/>
                    <a:pt x="1124" y="7082"/>
                  </a:cubicBezTo>
                  <a:cubicBezTo>
                    <a:pt x="1096" y="7082"/>
                    <a:pt x="1115" y="7034"/>
                    <a:pt x="1115" y="7034"/>
                  </a:cubicBezTo>
                  <a:cubicBezTo>
                    <a:pt x="1226" y="6812"/>
                    <a:pt x="1512" y="6785"/>
                    <a:pt x="1648" y="6785"/>
                  </a:cubicBezTo>
                  <a:cubicBezTo>
                    <a:pt x="1693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1984" y="6837"/>
                  </a:cubicBezTo>
                  <a:cubicBezTo>
                    <a:pt x="2443" y="7034"/>
                    <a:pt x="2640" y="7558"/>
                    <a:pt x="2443" y="8001"/>
                  </a:cubicBezTo>
                  <a:cubicBezTo>
                    <a:pt x="2315" y="8384"/>
                    <a:pt x="1898" y="8638"/>
                    <a:pt x="1449" y="8638"/>
                  </a:cubicBezTo>
                  <a:cubicBezTo>
                    <a:pt x="1322" y="8638"/>
                    <a:pt x="1193" y="8618"/>
                    <a:pt x="1066" y="8574"/>
                  </a:cubicBezTo>
                  <a:cubicBezTo>
                    <a:pt x="492" y="8361"/>
                    <a:pt x="148" y="7722"/>
                    <a:pt x="165" y="7050"/>
                  </a:cubicBezTo>
                  <a:cubicBezTo>
                    <a:pt x="214" y="6345"/>
                    <a:pt x="542" y="5690"/>
                    <a:pt x="1083" y="5214"/>
                  </a:cubicBezTo>
                  <a:cubicBezTo>
                    <a:pt x="1623" y="4706"/>
                    <a:pt x="2394" y="4427"/>
                    <a:pt x="2984" y="3837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20"/>
                    <a:pt x="3295" y="264"/>
                    <a:pt x="2541" y="67"/>
                  </a:cubicBezTo>
                  <a:cubicBezTo>
                    <a:pt x="2383" y="22"/>
                    <a:pt x="2223" y="0"/>
                    <a:pt x="206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2"/>
            <p:cNvSpPr/>
            <p:nvPr/>
          </p:nvSpPr>
          <p:spPr>
            <a:xfrm>
              <a:off x="2171475" y="4318350"/>
              <a:ext cx="43050" cy="60275"/>
            </a:xfrm>
            <a:custGeom>
              <a:rect b="b" l="l" r="r" t="t"/>
              <a:pathLst>
                <a:path extrusionOk="0" h="2411" w="1722">
                  <a:moveTo>
                    <a:pt x="1508" y="1"/>
                  </a:moveTo>
                  <a:cubicBezTo>
                    <a:pt x="1508" y="1"/>
                    <a:pt x="1377" y="66"/>
                    <a:pt x="1361" y="165"/>
                  </a:cubicBezTo>
                  <a:cubicBezTo>
                    <a:pt x="1346" y="241"/>
                    <a:pt x="1246" y="330"/>
                    <a:pt x="1076" y="330"/>
                  </a:cubicBezTo>
                  <a:cubicBezTo>
                    <a:pt x="1062" y="330"/>
                    <a:pt x="1048" y="330"/>
                    <a:pt x="1033" y="329"/>
                  </a:cubicBezTo>
                  <a:cubicBezTo>
                    <a:pt x="836" y="329"/>
                    <a:pt x="0" y="394"/>
                    <a:pt x="66" y="2410"/>
                  </a:cubicBezTo>
                  <a:cubicBezTo>
                    <a:pt x="66" y="2410"/>
                    <a:pt x="131" y="1673"/>
                    <a:pt x="771" y="1394"/>
                  </a:cubicBezTo>
                  <a:cubicBezTo>
                    <a:pt x="1394" y="1115"/>
                    <a:pt x="1721" y="853"/>
                    <a:pt x="1607" y="476"/>
                  </a:cubicBezTo>
                  <a:cubicBezTo>
                    <a:pt x="1492" y="83"/>
                    <a:pt x="1508" y="1"/>
                    <a:pt x="1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2"/>
            <p:cNvSpPr/>
            <p:nvPr/>
          </p:nvSpPr>
          <p:spPr>
            <a:xfrm>
              <a:off x="2189100" y="4140525"/>
              <a:ext cx="159825" cy="250800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lnTo>
                    <a:pt x="5245" y="0"/>
                  </a:lnTo>
                  <a:cubicBezTo>
                    <a:pt x="2885" y="656"/>
                    <a:pt x="4164" y="2180"/>
                    <a:pt x="4262" y="4409"/>
                  </a:cubicBezTo>
                  <a:cubicBezTo>
                    <a:pt x="4344" y="6261"/>
                    <a:pt x="3262" y="7966"/>
                    <a:pt x="1557" y="8687"/>
                  </a:cubicBezTo>
                  <a:cubicBezTo>
                    <a:pt x="230" y="9212"/>
                    <a:pt x="0" y="10031"/>
                    <a:pt x="0" y="10031"/>
                  </a:cubicBezTo>
                  <a:cubicBezTo>
                    <a:pt x="310" y="9488"/>
                    <a:pt x="667" y="9314"/>
                    <a:pt x="972" y="9314"/>
                  </a:cubicBezTo>
                  <a:cubicBezTo>
                    <a:pt x="1200" y="9314"/>
                    <a:pt x="1398" y="9411"/>
                    <a:pt x="1525" y="9523"/>
                  </a:cubicBezTo>
                  <a:cubicBezTo>
                    <a:pt x="1627" y="9625"/>
                    <a:pt x="1726" y="9657"/>
                    <a:pt x="1822" y="9657"/>
                  </a:cubicBezTo>
                  <a:cubicBezTo>
                    <a:pt x="1978" y="9657"/>
                    <a:pt x="2122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28" y="9786"/>
                    <a:pt x="2328" y="9786"/>
                  </a:cubicBezTo>
                  <a:cubicBezTo>
                    <a:pt x="2656" y="9638"/>
                    <a:pt x="2770" y="9228"/>
                    <a:pt x="2557" y="8917"/>
                  </a:cubicBezTo>
                  <a:cubicBezTo>
                    <a:pt x="2472" y="8774"/>
                    <a:pt x="2299" y="8681"/>
                    <a:pt x="2126" y="8681"/>
                  </a:cubicBezTo>
                  <a:cubicBezTo>
                    <a:pt x="2100" y="8681"/>
                    <a:pt x="2074" y="8683"/>
                    <a:pt x="2049" y="8687"/>
                  </a:cubicBezTo>
                  <a:lnTo>
                    <a:pt x="2049" y="8687"/>
                  </a:lnTo>
                  <a:cubicBezTo>
                    <a:pt x="2054" y="8687"/>
                    <a:pt x="2274" y="8645"/>
                    <a:pt x="3295" y="7786"/>
                  </a:cubicBezTo>
                  <a:cubicBezTo>
                    <a:pt x="4590" y="6737"/>
                    <a:pt x="4524" y="7097"/>
                    <a:pt x="5458" y="6606"/>
                  </a:cubicBezTo>
                  <a:cubicBezTo>
                    <a:pt x="6393" y="6114"/>
                    <a:pt x="6065" y="5131"/>
                    <a:pt x="6065" y="5130"/>
                  </a:cubicBezTo>
                  <a:lnTo>
                    <a:pt x="6065" y="5130"/>
                  </a:lnTo>
                  <a:cubicBezTo>
                    <a:pt x="6019" y="5252"/>
                    <a:pt x="5960" y="5429"/>
                    <a:pt x="5497" y="5429"/>
                  </a:cubicBezTo>
                  <a:cubicBezTo>
                    <a:pt x="5460" y="5429"/>
                    <a:pt x="5420" y="5428"/>
                    <a:pt x="5376" y="5426"/>
                  </a:cubicBezTo>
                  <a:cubicBezTo>
                    <a:pt x="5351" y="5423"/>
                    <a:pt x="5325" y="5422"/>
                    <a:pt x="5300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09" y="6065"/>
                    <a:pt x="4311" y="6163"/>
                    <a:pt x="4213" y="6245"/>
                  </a:cubicBezTo>
                  <a:cubicBezTo>
                    <a:pt x="4541" y="5901"/>
                    <a:pt x="4606" y="5130"/>
                    <a:pt x="4704" y="4491"/>
                  </a:cubicBezTo>
                  <a:cubicBezTo>
                    <a:pt x="4803" y="3852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5"/>
                  </a:cubicBezTo>
                  <a:cubicBezTo>
                    <a:pt x="5835" y="2508"/>
                    <a:pt x="5852" y="2360"/>
                    <a:pt x="5885" y="2213"/>
                  </a:cubicBezTo>
                  <a:lnTo>
                    <a:pt x="5885" y="2213"/>
                  </a:lnTo>
                  <a:cubicBezTo>
                    <a:pt x="5885" y="2213"/>
                    <a:pt x="5852" y="2328"/>
                    <a:pt x="5458" y="2377"/>
                  </a:cubicBezTo>
                  <a:cubicBezTo>
                    <a:pt x="5147" y="2426"/>
                    <a:pt x="4901" y="2655"/>
                    <a:pt x="4852" y="2967"/>
                  </a:cubicBezTo>
                  <a:cubicBezTo>
                    <a:pt x="4852" y="3113"/>
                    <a:pt x="4754" y="3293"/>
                    <a:pt x="4612" y="3293"/>
                  </a:cubicBezTo>
                  <a:cubicBezTo>
                    <a:pt x="4579" y="3293"/>
                    <a:pt x="4544" y="3283"/>
                    <a:pt x="4508" y="3262"/>
                  </a:cubicBezTo>
                  <a:cubicBezTo>
                    <a:pt x="4327" y="3164"/>
                    <a:pt x="4393" y="2868"/>
                    <a:pt x="4393" y="2868"/>
                  </a:cubicBezTo>
                  <a:cubicBezTo>
                    <a:pt x="4606" y="2295"/>
                    <a:pt x="5180" y="2508"/>
                    <a:pt x="5622" y="1819"/>
                  </a:cubicBezTo>
                  <a:cubicBezTo>
                    <a:pt x="6032" y="1213"/>
                    <a:pt x="5475" y="574"/>
                    <a:pt x="5278" y="410"/>
                  </a:cubicBezTo>
                  <a:cubicBezTo>
                    <a:pt x="5163" y="295"/>
                    <a:pt x="5147" y="115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2"/>
            <p:cNvSpPr/>
            <p:nvPr/>
          </p:nvSpPr>
          <p:spPr>
            <a:xfrm>
              <a:off x="2169825" y="4066350"/>
              <a:ext cx="69700" cy="204100"/>
            </a:xfrm>
            <a:custGeom>
              <a:rect b="b" l="l" r="r" t="t"/>
              <a:pathLst>
                <a:path extrusionOk="0" h="8164" w="2788">
                  <a:moveTo>
                    <a:pt x="689" y="0"/>
                  </a:moveTo>
                  <a:cubicBezTo>
                    <a:pt x="689" y="0"/>
                    <a:pt x="66" y="197"/>
                    <a:pt x="197" y="1082"/>
                  </a:cubicBezTo>
                  <a:cubicBezTo>
                    <a:pt x="296" y="1574"/>
                    <a:pt x="558" y="2033"/>
                    <a:pt x="919" y="2377"/>
                  </a:cubicBezTo>
                  <a:cubicBezTo>
                    <a:pt x="1115" y="2574"/>
                    <a:pt x="1312" y="2738"/>
                    <a:pt x="1460" y="2901"/>
                  </a:cubicBezTo>
                  <a:cubicBezTo>
                    <a:pt x="1804" y="3278"/>
                    <a:pt x="2459" y="4131"/>
                    <a:pt x="2132" y="4983"/>
                  </a:cubicBezTo>
                  <a:cubicBezTo>
                    <a:pt x="2033" y="5213"/>
                    <a:pt x="1902" y="5409"/>
                    <a:pt x="1722" y="5573"/>
                  </a:cubicBezTo>
                  <a:cubicBezTo>
                    <a:pt x="1148" y="6081"/>
                    <a:pt x="755" y="6327"/>
                    <a:pt x="443" y="6770"/>
                  </a:cubicBezTo>
                  <a:cubicBezTo>
                    <a:pt x="148" y="7163"/>
                    <a:pt x="1" y="7655"/>
                    <a:pt x="17" y="8163"/>
                  </a:cubicBezTo>
                  <a:cubicBezTo>
                    <a:pt x="17" y="8016"/>
                    <a:pt x="83" y="6950"/>
                    <a:pt x="1214" y="6147"/>
                  </a:cubicBezTo>
                  <a:cubicBezTo>
                    <a:pt x="2509" y="5229"/>
                    <a:pt x="2787" y="4311"/>
                    <a:pt x="2345" y="2918"/>
                  </a:cubicBezTo>
                  <a:cubicBezTo>
                    <a:pt x="2279" y="2721"/>
                    <a:pt x="2197" y="2541"/>
                    <a:pt x="2099" y="2377"/>
                  </a:cubicBezTo>
                  <a:cubicBezTo>
                    <a:pt x="1476" y="1246"/>
                    <a:pt x="394" y="984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2"/>
            <p:cNvSpPr/>
            <p:nvPr/>
          </p:nvSpPr>
          <p:spPr>
            <a:xfrm>
              <a:off x="1943225" y="4390050"/>
              <a:ext cx="227050" cy="157875"/>
            </a:xfrm>
            <a:custGeom>
              <a:rect b="b" l="l" r="r" t="t"/>
              <a:pathLst>
                <a:path extrusionOk="0" h="6315" w="9082">
                  <a:moveTo>
                    <a:pt x="2004" y="1"/>
                  </a:moveTo>
                  <a:cubicBezTo>
                    <a:pt x="1086" y="1"/>
                    <a:pt x="66" y="649"/>
                    <a:pt x="33" y="1853"/>
                  </a:cubicBezTo>
                  <a:cubicBezTo>
                    <a:pt x="0" y="2722"/>
                    <a:pt x="459" y="3525"/>
                    <a:pt x="1246" y="3935"/>
                  </a:cubicBezTo>
                  <a:cubicBezTo>
                    <a:pt x="1740" y="4192"/>
                    <a:pt x="2291" y="4295"/>
                    <a:pt x="2857" y="4295"/>
                  </a:cubicBezTo>
                  <a:cubicBezTo>
                    <a:pt x="3192" y="4295"/>
                    <a:pt x="3533" y="4259"/>
                    <a:pt x="3869" y="4197"/>
                  </a:cubicBezTo>
                  <a:cubicBezTo>
                    <a:pt x="4754" y="3968"/>
                    <a:pt x="5573" y="3624"/>
                    <a:pt x="6393" y="3427"/>
                  </a:cubicBezTo>
                  <a:cubicBezTo>
                    <a:pt x="6594" y="3374"/>
                    <a:pt x="6800" y="3347"/>
                    <a:pt x="7002" y="3347"/>
                  </a:cubicBezTo>
                  <a:cubicBezTo>
                    <a:pt x="7611" y="3347"/>
                    <a:pt x="8192" y="3587"/>
                    <a:pt x="8524" y="4066"/>
                  </a:cubicBezTo>
                  <a:cubicBezTo>
                    <a:pt x="8966" y="4640"/>
                    <a:pt x="8999" y="5574"/>
                    <a:pt x="8458" y="5984"/>
                  </a:cubicBezTo>
                  <a:cubicBezTo>
                    <a:pt x="8248" y="6137"/>
                    <a:pt x="7995" y="6208"/>
                    <a:pt x="7751" y="6208"/>
                  </a:cubicBezTo>
                  <a:cubicBezTo>
                    <a:pt x="7367" y="6208"/>
                    <a:pt x="7002" y="6032"/>
                    <a:pt x="6852" y="5722"/>
                  </a:cubicBezTo>
                  <a:cubicBezTo>
                    <a:pt x="6540" y="5230"/>
                    <a:pt x="6786" y="4574"/>
                    <a:pt x="7245" y="4460"/>
                  </a:cubicBezTo>
                  <a:cubicBezTo>
                    <a:pt x="7343" y="4416"/>
                    <a:pt x="7444" y="4395"/>
                    <a:pt x="7542" y="4395"/>
                  </a:cubicBezTo>
                  <a:cubicBezTo>
                    <a:pt x="7775" y="4395"/>
                    <a:pt x="7997" y="4510"/>
                    <a:pt x="8147" y="4706"/>
                  </a:cubicBezTo>
                  <a:cubicBezTo>
                    <a:pt x="8245" y="4886"/>
                    <a:pt x="8245" y="5099"/>
                    <a:pt x="8180" y="5279"/>
                  </a:cubicBezTo>
                  <a:cubicBezTo>
                    <a:pt x="8167" y="5318"/>
                    <a:pt x="8113" y="5397"/>
                    <a:pt x="8067" y="5397"/>
                  </a:cubicBezTo>
                  <a:cubicBezTo>
                    <a:pt x="8054" y="5397"/>
                    <a:pt x="8043" y="5392"/>
                    <a:pt x="8032" y="5378"/>
                  </a:cubicBezTo>
                  <a:cubicBezTo>
                    <a:pt x="7966" y="5328"/>
                    <a:pt x="8032" y="4968"/>
                    <a:pt x="7655" y="4919"/>
                  </a:cubicBezTo>
                  <a:cubicBezTo>
                    <a:pt x="7641" y="4917"/>
                    <a:pt x="7627" y="4916"/>
                    <a:pt x="7614" y="4916"/>
                  </a:cubicBezTo>
                  <a:cubicBezTo>
                    <a:pt x="7285" y="4916"/>
                    <a:pt x="7177" y="5482"/>
                    <a:pt x="7508" y="5623"/>
                  </a:cubicBezTo>
                  <a:cubicBezTo>
                    <a:pt x="7581" y="5656"/>
                    <a:pt x="7657" y="5671"/>
                    <a:pt x="7731" y="5671"/>
                  </a:cubicBezTo>
                  <a:cubicBezTo>
                    <a:pt x="7957" y="5671"/>
                    <a:pt x="8167" y="5530"/>
                    <a:pt x="8229" y="5296"/>
                  </a:cubicBezTo>
                  <a:lnTo>
                    <a:pt x="8229" y="5279"/>
                  </a:lnTo>
                  <a:cubicBezTo>
                    <a:pt x="8245" y="5263"/>
                    <a:pt x="8245" y="5246"/>
                    <a:pt x="8245" y="5230"/>
                  </a:cubicBezTo>
                  <a:lnTo>
                    <a:pt x="8245" y="5214"/>
                  </a:lnTo>
                  <a:cubicBezTo>
                    <a:pt x="8278" y="5099"/>
                    <a:pt x="8262" y="4968"/>
                    <a:pt x="8229" y="4837"/>
                  </a:cubicBezTo>
                  <a:cubicBezTo>
                    <a:pt x="8115" y="4534"/>
                    <a:pt x="7818" y="4338"/>
                    <a:pt x="7500" y="4338"/>
                  </a:cubicBezTo>
                  <a:cubicBezTo>
                    <a:pt x="7405" y="4338"/>
                    <a:pt x="7307" y="4356"/>
                    <a:pt x="7212" y="4394"/>
                  </a:cubicBezTo>
                  <a:cubicBezTo>
                    <a:pt x="6721" y="4525"/>
                    <a:pt x="6426" y="5214"/>
                    <a:pt x="6770" y="5771"/>
                  </a:cubicBezTo>
                  <a:cubicBezTo>
                    <a:pt x="6941" y="6114"/>
                    <a:pt x="7349" y="6314"/>
                    <a:pt x="7771" y="6314"/>
                  </a:cubicBezTo>
                  <a:cubicBezTo>
                    <a:pt x="8034" y="6314"/>
                    <a:pt x="8303" y="6236"/>
                    <a:pt x="8524" y="6066"/>
                  </a:cubicBezTo>
                  <a:cubicBezTo>
                    <a:pt x="8966" y="5738"/>
                    <a:pt x="9081" y="5132"/>
                    <a:pt x="8934" y="4574"/>
                  </a:cubicBezTo>
                  <a:cubicBezTo>
                    <a:pt x="8835" y="4050"/>
                    <a:pt x="8475" y="3165"/>
                    <a:pt x="7212" y="2886"/>
                  </a:cubicBezTo>
                  <a:cubicBezTo>
                    <a:pt x="7067" y="2854"/>
                    <a:pt x="6919" y="2839"/>
                    <a:pt x="6768" y="2839"/>
                  </a:cubicBezTo>
                  <a:cubicBezTo>
                    <a:pt x="5438" y="2839"/>
                    <a:pt x="3898" y="3977"/>
                    <a:pt x="2323" y="3977"/>
                  </a:cubicBezTo>
                  <a:cubicBezTo>
                    <a:pt x="2101" y="3977"/>
                    <a:pt x="1879" y="3954"/>
                    <a:pt x="1656" y="3902"/>
                  </a:cubicBezTo>
                  <a:cubicBezTo>
                    <a:pt x="1557" y="3870"/>
                    <a:pt x="1459" y="3853"/>
                    <a:pt x="1377" y="3820"/>
                  </a:cubicBezTo>
                  <a:cubicBezTo>
                    <a:pt x="1361" y="3804"/>
                    <a:pt x="1344" y="3804"/>
                    <a:pt x="1312" y="3788"/>
                  </a:cubicBezTo>
                  <a:cubicBezTo>
                    <a:pt x="607" y="3411"/>
                    <a:pt x="164" y="2657"/>
                    <a:pt x="181" y="1853"/>
                  </a:cubicBezTo>
                  <a:cubicBezTo>
                    <a:pt x="203" y="736"/>
                    <a:pt x="1174" y="104"/>
                    <a:pt x="2045" y="104"/>
                  </a:cubicBezTo>
                  <a:cubicBezTo>
                    <a:pt x="2464" y="104"/>
                    <a:pt x="2859" y="250"/>
                    <a:pt x="3115" y="559"/>
                  </a:cubicBezTo>
                  <a:cubicBezTo>
                    <a:pt x="3574" y="1018"/>
                    <a:pt x="3541" y="1772"/>
                    <a:pt x="3033" y="2181"/>
                  </a:cubicBezTo>
                  <a:cubicBezTo>
                    <a:pt x="2951" y="2230"/>
                    <a:pt x="2869" y="2280"/>
                    <a:pt x="2770" y="2296"/>
                  </a:cubicBezTo>
                  <a:cubicBezTo>
                    <a:pt x="2706" y="2313"/>
                    <a:pt x="2640" y="2321"/>
                    <a:pt x="2575" y="2321"/>
                  </a:cubicBezTo>
                  <a:cubicBezTo>
                    <a:pt x="2391" y="2321"/>
                    <a:pt x="2211" y="2257"/>
                    <a:pt x="2066" y="2149"/>
                  </a:cubicBezTo>
                  <a:cubicBezTo>
                    <a:pt x="1951" y="2067"/>
                    <a:pt x="1885" y="1919"/>
                    <a:pt x="1934" y="1772"/>
                  </a:cubicBezTo>
                  <a:lnTo>
                    <a:pt x="1934" y="1772"/>
                  </a:lnTo>
                  <a:cubicBezTo>
                    <a:pt x="2010" y="1847"/>
                    <a:pt x="2114" y="1887"/>
                    <a:pt x="2218" y="1887"/>
                  </a:cubicBezTo>
                  <a:cubicBezTo>
                    <a:pt x="2272" y="1887"/>
                    <a:pt x="2326" y="1876"/>
                    <a:pt x="2377" y="1853"/>
                  </a:cubicBezTo>
                  <a:cubicBezTo>
                    <a:pt x="2607" y="1722"/>
                    <a:pt x="2541" y="1313"/>
                    <a:pt x="2213" y="1214"/>
                  </a:cubicBezTo>
                  <a:cubicBezTo>
                    <a:pt x="2187" y="1207"/>
                    <a:pt x="2160" y="1204"/>
                    <a:pt x="2134" y="1204"/>
                  </a:cubicBezTo>
                  <a:cubicBezTo>
                    <a:pt x="1804" y="1204"/>
                    <a:pt x="1523" y="1755"/>
                    <a:pt x="1918" y="2165"/>
                  </a:cubicBezTo>
                  <a:cubicBezTo>
                    <a:pt x="2064" y="2310"/>
                    <a:pt x="2272" y="2393"/>
                    <a:pt x="2483" y="2393"/>
                  </a:cubicBezTo>
                  <a:cubicBezTo>
                    <a:pt x="2558" y="2393"/>
                    <a:pt x="2632" y="2383"/>
                    <a:pt x="2705" y="2362"/>
                  </a:cubicBezTo>
                  <a:cubicBezTo>
                    <a:pt x="2738" y="2362"/>
                    <a:pt x="2770" y="2362"/>
                    <a:pt x="2787" y="2345"/>
                  </a:cubicBezTo>
                  <a:lnTo>
                    <a:pt x="2869" y="2329"/>
                  </a:lnTo>
                  <a:lnTo>
                    <a:pt x="2902" y="2312"/>
                  </a:lnTo>
                  <a:cubicBezTo>
                    <a:pt x="3049" y="2247"/>
                    <a:pt x="3180" y="2132"/>
                    <a:pt x="3262" y="2001"/>
                  </a:cubicBezTo>
                  <a:cubicBezTo>
                    <a:pt x="3590" y="1542"/>
                    <a:pt x="3541" y="903"/>
                    <a:pt x="3164" y="493"/>
                  </a:cubicBezTo>
                  <a:cubicBezTo>
                    <a:pt x="2892" y="161"/>
                    <a:pt x="2460" y="1"/>
                    <a:pt x="20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2"/>
            <p:cNvSpPr/>
            <p:nvPr/>
          </p:nvSpPr>
          <p:spPr>
            <a:xfrm>
              <a:off x="1981750" y="4479725"/>
              <a:ext cx="161475" cy="92725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7" y="1"/>
                    <a:pt x="4968" y="45"/>
                    <a:pt x="4622" y="168"/>
                  </a:cubicBezTo>
                  <a:cubicBezTo>
                    <a:pt x="3778" y="468"/>
                    <a:pt x="2592" y="1030"/>
                    <a:pt x="1425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66" y="1334"/>
                    <a:pt x="1344" y="1334"/>
                  </a:cubicBezTo>
                  <a:cubicBezTo>
                    <a:pt x="1371" y="1334"/>
                    <a:pt x="1399" y="1333"/>
                    <a:pt x="1426" y="1332"/>
                  </a:cubicBezTo>
                  <a:cubicBezTo>
                    <a:pt x="1950" y="1295"/>
                    <a:pt x="2175" y="1159"/>
                    <a:pt x="2310" y="1159"/>
                  </a:cubicBezTo>
                  <a:cubicBezTo>
                    <a:pt x="2357" y="1159"/>
                    <a:pt x="2392" y="1175"/>
                    <a:pt x="2426" y="1217"/>
                  </a:cubicBezTo>
                  <a:cubicBezTo>
                    <a:pt x="2487" y="1315"/>
                    <a:pt x="2394" y="1367"/>
                    <a:pt x="2254" y="1367"/>
                  </a:cubicBezTo>
                  <a:cubicBezTo>
                    <a:pt x="2206" y="1367"/>
                    <a:pt x="2153" y="1361"/>
                    <a:pt x="2098" y="1348"/>
                  </a:cubicBezTo>
                  <a:cubicBezTo>
                    <a:pt x="2051" y="1332"/>
                    <a:pt x="2002" y="1325"/>
                    <a:pt x="1953" y="1325"/>
                  </a:cubicBezTo>
                  <a:cubicBezTo>
                    <a:pt x="1851" y="1325"/>
                    <a:pt x="1750" y="1358"/>
                    <a:pt x="1672" y="1414"/>
                  </a:cubicBezTo>
                  <a:cubicBezTo>
                    <a:pt x="1494" y="1575"/>
                    <a:pt x="1714" y="2102"/>
                    <a:pt x="1345" y="2102"/>
                  </a:cubicBezTo>
                  <a:cubicBezTo>
                    <a:pt x="1339" y="2102"/>
                    <a:pt x="1334" y="2102"/>
                    <a:pt x="1328" y="2102"/>
                  </a:cubicBezTo>
                  <a:lnTo>
                    <a:pt x="1328" y="2102"/>
                  </a:lnTo>
                  <a:cubicBezTo>
                    <a:pt x="1328" y="2102"/>
                    <a:pt x="1614" y="2462"/>
                    <a:pt x="2040" y="2462"/>
                  </a:cubicBezTo>
                  <a:cubicBezTo>
                    <a:pt x="2182" y="2462"/>
                    <a:pt x="2340" y="2422"/>
                    <a:pt x="2508" y="2315"/>
                  </a:cubicBezTo>
                  <a:cubicBezTo>
                    <a:pt x="3180" y="1873"/>
                    <a:pt x="2819" y="1381"/>
                    <a:pt x="3065" y="1250"/>
                  </a:cubicBezTo>
                  <a:cubicBezTo>
                    <a:pt x="3108" y="1227"/>
                    <a:pt x="3151" y="1216"/>
                    <a:pt x="3189" y="1216"/>
                  </a:cubicBezTo>
                  <a:cubicBezTo>
                    <a:pt x="3373" y="1216"/>
                    <a:pt x="3487" y="1446"/>
                    <a:pt x="3311" y="1676"/>
                  </a:cubicBezTo>
                  <a:cubicBezTo>
                    <a:pt x="3082" y="1938"/>
                    <a:pt x="2213" y="2889"/>
                    <a:pt x="3557" y="3708"/>
                  </a:cubicBezTo>
                  <a:cubicBezTo>
                    <a:pt x="3557" y="3708"/>
                    <a:pt x="3377" y="3249"/>
                    <a:pt x="3737" y="3086"/>
                  </a:cubicBezTo>
                  <a:cubicBezTo>
                    <a:pt x="4098" y="2922"/>
                    <a:pt x="4819" y="2709"/>
                    <a:pt x="4721" y="2200"/>
                  </a:cubicBezTo>
                  <a:cubicBezTo>
                    <a:pt x="4622" y="1709"/>
                    <a:pt x="4245" y="955"/>
                    <a:pt x="4852" y="512"/>
                  </a:cubicBezTo>
                  <a:cubicBezTo>
                    <a:pt x="5204" y="248"/>
                    <a:pt x="5509" y="147"/>
                    <a:pt x="5817" y="147"/>
                  </a:cubicBezTo>
                  <a:cubicBezTo>
                    <a:pt x="6025" y="147"/>
                    <a:pt x="6233" y="193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2"/>
            <p:cNvSpPr/>
            <p:nvPr/>
          </p:nvSpPr>
          <p:spPr>
            <a:xfrm>
              <a:off x="2011650" y="4387825"/>
              <a:ext cx="90175" cy="63325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7" y="0"/>
                    <a:pt x="1" y="123"/>
                    <a:pt x="1" y="123"/>
                  </a:cubicBezTo>
                  <a:cubicBezTo>
                    <a:pt x="1" y="123"/>
                    <a:pt x="951" y="205"/>
                    <a:pt x="1197" y="549"/>
                  </a:cubicBezTo>
                  <a:cubicBezTo>
                    <a:pt x="1361" y="746"/>
                    <a:pt x="1427" y="1025"/>
                    <a:pt x="1345" y="1270"/>
                  </a:cubicBezTo>
                  <a:cubicBezTo>
                    <a:pt x="1296" y="1500"/>
                    <a:pt x="1181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2"/>
            <p:cNvSpPr/>
            <p:nvPr/>
          </p:nvSpPr>
          <p:spPr>
            <a:xfrm>
              <a:off x="1976000" y="4321225"/>
              <a:ext cx="57000" cy="66825"/>
            </a:xfrm>
            <a:custGeom>
              <a:rect b="b" l="l" r="r" t="t"/>
              <a:pathLst>
                <a:path extrusionOk="0" h="2673" w="2280">
                  <a:moveTo>
                    <a:pt x="1132" y="1"/>
                  </a:moveTo>
                  <a:lnTo>
                    <a:pt x="1132" y="1"/>
                  </a:lnTo>
                  <a:cubicBezTo>
                    <a:pt x="837" y="164"/>
                    <a:pt x="755" y="689"/>
                    <a:pt x="820" y="1427"/>
                  </a:cubicBezTo>
                  <a:cubicBezTo>
                    <a:pt x="886" y="2164"/>
                    <a:pt x="1" y="2623"/>
                    <a:pt x="1" y="2623"/>
                  </a:cubicBezTo>
                  <a:cubicBezTo>
                    <a:pt x="591" y="2410"/>
                    <a:pt x="1771" y="2672"/>
                    <a:pt x="2017" y="2017"/>
                  </a:cubicBezTo>
                  <a:cubicBezTo>
                    <a:pt x="2279" y="1345"/>
                    <a:pt x="1640" y="918"/>
                    <a:pt x="1279" y="722"/>
                  </a:cubicBezTo>
                  <a:cubicBezTo>
                    <a:pt x="919" y="525"/>
                    <a:pt x="1132" y="1"/>
                    <a:pt x="11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2"/>
            <p:cNvSpPr/>
            <p:nvPr/>
          </p:nvSpPr>
          <p:spPr>
            <a:xfrm>
              <a:off x="1891600" y="4350325"/>
              <a:ext cx="79925" cy="107375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3" y="96"/>
                  </a:cubicBezTo>
                  <a:cubicBezTo>
                    <a:pt x="1856" y="96"/>
                    <a:pt x="1383" y="203"/>
                    <a:pt x="1229" y="689"/>
                  </a:cubicBezTo>
                  <a:cubicBezTo>
                    <a:pt x="1049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1" y="2509"/>
                    <a:pt x="1406" y="2517"/>
                    <a:pt x="1372" y="2517"/>
                  </a:cubicBezTo>
                  <a:cubicBezTo>
                    <a:pt x="1209" y="2517"/>
                    <a:pt x="1066" y="2343"/>
                    <a:pt x="1147" y="2180"/>
                  </a:cubicBezTo>
                  <a:cubicBezTo>
                    <a:pt x="1235" y="1947"/>
                    <a:pt x="1050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196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2"/>
            <p:cNvSpPr/>
            <p:nvPr/>
          </p:nvSpPr>
          <p:spPr>
            <a:xfrm>
              <a:off x="1786675" y="4191650"/>
              <a:ext cx="202875" cy="202550"/>
            </a:xfrm>
            <a:custGeom>
              <a:rect b="b" l="l" r="r" t="t"/>
              <a:pathLst>
                <a:path extrusionOk="0" h="8102" w="8115">
                  <a:moveTo>
                    <a:pt x="2389" y="0"/>
                  </a:moveTo>
                  <a:cubicBezTo>
                    <a:pt x="2287" y="0"/>
                    <a:pt x="2185" y="7"/>
                    <a:pt x="2083" y="20"/>
                  </a:cubicBezTo>
                  <a:cubicBezTo>
                    <a:pt x="755" y="168"/>
                    <a:pt x="1" y="1971"/>
                    <a:pt x="788" y="3233"/>
                  </a:cubicBezTo>
                  <a:cubicBezTo>
                    <a:pt x="1382" y="4176"/>
                    <a:pt x="2426" y="4477"/>
                    <a:pt x="3386" y="4477"/>
                  </a:cubicBezTo>
                  <a:cubicBezTo>
                    <a:pt x="3510" y="4477"/>
                    <a:pt x="3634" y="4472"/>
                    <a:pt x="3754" y="4462"/>
                  </a:cubicBezTo>
                  <a:cubicBezTo>
                    <a:pt x="3951" y="4462"/>
                    <a:pt x="4197" y="4430"/>
                    <a:pt x="4443" y="4397"/>
                  </a:cubicBezTo>
                  <a:cubicBezTo>
                    <a:pt x="4443" y="4397"/>
                    <a:pt x="4633" y="4367"/>
                    <a:pt x="4920" y="4367"/>
                  </a:cubicBezTo>
                  <a:cubicBezTo>
                    <a:pt x="5407" y="4367"/>
                    <a:pt x="6173" y="4452"/>
                    <a:pt x="6770" y="4905"/>
                  </a:cubicBezTo>
                  <a:cubicBezTo>
                    <a:pt x="7164" y="5233"/>
                    <a:pt x="7426" y="5708"/>
                    <a:pt x="7508" y="6216"/>
                  </a:cubicBezTo>
                  <a:cubicBezTo>
                    <a:pt x="7508" y="6216"/>
                    <a:pt x="7672" y="7413"/>
                    <a:pt x="7098" y="8068"/>
                  </a:cubicBezTo>
                  <a:lnTo>
                    <a:pt x="7082" y="8101"/>
                  </a:lnTo>
                  <a:cubicBezTo>
                    <a:pt x="7082" y="8101"/>
                    <a:pt x="8115" y="7577"/>
                    <a:pt x="7983" y="5970"/>
                  </a:cubicBezTo>
                  <a:cubicBezTo>
                    <a:pt x="7876" y="4663"/>
                    <a:pt x="6826" y="4010"/>
                    <a:pt x="5509" y="4010"/>
                  </a:cubicBezTo>
                  <a:cubicBezTo>
                    <a:pt x="5224" y="4010"/>
                    <a:pt x="4927" y="4040"/>
                    <a:pt x="4623" y="4102"/>
                  </a:cubicBezTo>
                  <a:cubicBezTo>
                    <a:pt x="4126" y="4193"/>
                    <a:pt x="3680" y="4239"/>
                    <a:pt x="3278" y="4239"/>
                  </a:cubicBezTo>
                  <a:cubicBezTo>
                    <a:pt x="2739" y="4239"/>
                    <a:pt x="2280" y="4156"/>
                    <a:pt x="1886" y="3987"/>
                  </a:cubicBezTo>
                  <a:cubicBezTo>
                    <a:pt x="1492" y="3807"/>
                    <a:pt x="1165" y="3512"/>
                    <a:pt x="919" y="3135"/>
                  </a:cubicBezTo>
                  <a:cubicBezTo>
                    <a:pt x="198" y="1987"/>
                    <a:pt x="902" y="299"/>
                    <a:pt x="2099" y="151"/>
                  </a:cubicBezTo>
                  <a:cubicBezTo>
                    <a:pt x="2199" y="137"/>
                    <a:pt x="2301" y="130"/>
                    <a:pt x="2402" y="130"/>
                  </a:cubicBezTo>
                  <a:cubicBezTo>
                    <a:pt x="2877" y="130"/>
                    <a:pt x="3337" y="292"/>
                    <a:pt x="3607" y="643"/>
                  </a:cubicBezTo>
                  <a:cubicBezTo>
                    <a:pt x="3886" y="1037"/>
                    <a:pt x="3935" y="1545"/>
                    <a:pt x="3738" y="1987"/>
                  </a:cubicBezTo>
                  <a:cubicBezTo>
                    <a:pt x="3577" y="2336"/>
                    <a:pt x="3240" y="2543"/>
                    <a:pt x="2880" y="2543"/>
                  </a:cubicBezTo>
                  <a:cubicBezTo>
                    <a:pt x="2800" y="2543"/>
                    <a:pt x="2720" y="2533"/>
                    <a:pt x="2640" y="2512"/>
                  </a:cubicBezTo>
                  <a:cubicBezTo>
                    <a:pt x="2214" y="2397"/>
                    <a:pt x="2033" y="1971"/>
                    <a:pt x="2361" y="1905"/>
                  </a:cubicBezTo>
                  <a:cubicBezTo>
                    <a:pt x="2771" y="1840"/>
                    <a:pt x="2853" y="1496"/>
                    <a:pt x="2705" y="1200"/>
                  </a:cubicBezTo>
                  <a:cubicBezTo>
                    <a:pt x="2652" y="1088"/>
                    <a:pt x="2522" y="1023"/>
                    <a:pt x="2378" y="1023"/>
                  </a:cubicBezTo>
                  <a:cubicBezTo>
                    <a:pt x="2167" y="1023"/>
                    <a:pt x="1928" y="1163"/>
                    <a:pt x="1869" y="1496"/>
                  </a:cubicBezTo>
                  <a:cubicBezTo>
                    <a:pt x="1820" y="1758"/>
                    <a:pt x="1902" y="2036"/>
                    <a:pt x="2083" y="2233"/>
                  </a:cubicBezTo>
                  <a:cubicBezTo>
                    <a:pt x="2251" y="2427"/>
                    <a:pt x="2588" y="2590"/>
                    <a:pt x="2935" y="2590"/>
                  </a:cubicBezTo>
                  <a:cubicBezTo>
                    <a:pt x="3265" y="2590"/>
                    <a:pt x="3605" y="2443"/>
                    <a:pt x="3820" y="2036"/>
                  </a:cubicBezTo>
                  <a:cubicBezTo>
                    <a:pt x="4049" y="1561"/>
                    <a:pt x="4000" y="987"/>
                    <a:pt x="3689" y="561"/>
                  </a:cubicBezTo>
                  <a:cubicBezTo>
                    <a:pt x="3401" y="178"/>
                    <a:pt x="2907" y="0"/>
                    <a:pt x="23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2"/>
            <p:cNvSpPr/>
            <p:nvPr/>
          </p:nvSpPr>
          <p:spPr>
            <a:xfrm>
              <a:off x="1819050" y="4307825"/>
              <a:ext cx="116825" cy="59325"/>
            </a:xfrm>
            <a:custGeom>
              <a:rect b="b" l="l" r="r" t="t"/>
              <a:pathLst>
                <a:path extrusionOk="0" h="2373" w="4673">
                  <a:moveTo>
                    <a:pt x="3587" y="0"/>
                  </a:moveTo>
                  <a:cubicBezTo>
                    <a:pt x="3291" y="0"/>
                    <a:pt x="2940" y="42"/>
                    <a:pt x="2541" y="160"/>
                  </a:cubicBezTo>
                  <a:cubicBezTo>
                    <a:pt x="1970" y="329"/>
                    <a:pt x="1487" y="392"/>
                    <a:pt x="1094" y="392"/>
                  </a:cubicBezTo>
                  <a:cubicBezTo>
                    <a:pt x="572" y="392"/>
                    <a:pt x="206" y="281"/>
                    <a:pt x="1" y="160"/>
                  </a:cubicBezTo>
                  <a:lnTo>
                    <a:pt x="1" y="160"/>
                  </a:lnTo>
                  <a:cubicBezTo>
                    <a:pt x="148" y="274"/>
                    <a:pt x="263" y="389"/>
                    <a:pt x="394" y="537"/>
                  </a:cubicBezTo>
                  <a:cubicBezTo>
                    <a:pt x="455" y="643"/>
                    <a:pt x="613" y="1405"/>
                    <a:pt x="1205" y="1405"/>
                  </a:cubicBezTo>
                  <a:cubicBezTo>
                    <a:pt x="1254" y="1405"/>
                    <a:pt x="1306" y="1400"/>
                    <a:pt x="1361" y="1389"/>
                  </a:cubicBezTo>
                  <a:cubicBezTo>
                    <a:pt x="2099" y="1225"/>
                    <a:pt x="1951" y="766"/>
                    <a:pt x="2427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2" y="578"/>
                    <a:pt x="2975" y="785"/>
                    <a:pt x="2869" y="864"/>
                  </a:cubicBezTo>
                  <a:cubicBezTo>
                    <a:pt x="2813" y="899"/>
                    <a:pt x="2763" y="910"/>
                    <a:pt x="2711" y="910"/>
                  </a:cubicBezTo>
                  <a:cubicBezTo>
                    <a:pt x="2639" y="910"/>
                    <a:pt x="2563" y="890"/>
                    <a:pt x="2459" y="881"/>
                  </a:cubicBezTo>
                  <a:cubicBezTo>
                    <a:pt x="2451" y="880"/>
                    <a:pt x="2443" y="880"/>
                    <a:pt x="2433" y="880"/>
                  </a:cubicBezTo>
                  <a:cubicBezTo>
                    <a:pt x="2249" y="880"/>
                    <a:pt x="1812" y="1033"/>
                    <a:pt x="1968" y="1438"/>
                  </a:cubicBezTo>
                  <a:cubicBezTo>
                    <a:pt x="2132" y="1881"/>
                    <a:pt x="2377" y="2241"/>
                    <a:pt x="2115" y="2372"/>
                  </a:cubicBezTo>
                  <a:cubicBezTo>
                    <a:pt x="2115" y="2372"/>
                    <a:pt x="3033" y="2372"/>
                    <a:pt x="3361" y="2127"/>
                  </a:cubicBezTo>
                  <a:cubicBezTo>
                    <a:pt x="3705" y="1864"/>
                    <a:pt x="3869" y="1405"/>
                    <a:pt x="3738" y="996"/>
                  </a:cubicBezTo>
                  <a:cubicBezTo>
                    <a:pt x="3625" y="501"/>
                    <a:pt x="3950" y="202"/>
                    <a:pt x="4430" y="202"/>
                  </a:cubicBezTo>
                  <a:cubicBezTo>
                    <a:pt x="4507" y="202"/>
                    <a:pt x="4588" y="209"/>
                    <a:pt x="4672" y="225"/>
                  </a:cubicBezTo>
                  <a:cubicBezTo>
                    <a:pt x="4672" y="225"/>
                    <a:pt x="4279" y="0"/>
                    <a:pt x="35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2"/>
            <p:cNvSpPr/>
            <p:nvPr/>
          </p:nvSpPr>
          <p:spPr>
            <a:xfrm>
              <a:off x="1848975" y="4198700"/>
              <a:ext cx="80750" cy="83700"/>
            </a:xfrm>
            <a:custGeom>
              <a:rect b="b" l="l" r="r" t="t"/>
              <a:pathLst>
                <a:path extrusionOk="0" h="3348" w="3230">
                  <a:moveTo>
                    <a:pt x="1262" y="1"/>
                  </a:moveTo>
                  <a:lnTo>
                    <a:pt x="1262" y="1"/>
                  </a:lnTo>
                  <a:cubicBezTo>
                    <a:pt x="1689" y="427"/>
                    <a:pt x="1836" y="1066"/>
                    <a:pt x="1639" y="1640"/>
                  </a:cubicBezTo>
                  <a:cubicBezTo>
                    <a:pt x="1410" y="2401"/>
                    <a:pt x="886" y="2601"/>
                    <a:pt x="436" y="2601"/>
                  </a:cubicBezTo>
                  <a:cubicBezTo>
                    <a:pt x="276" y="2601"/>
                    <a:pt x="125" y="2576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29" y="3348"/>
                    <a:pt x="1008" y="3348"/>
                  </a:cubicBezTo>
                  <a:cubicBezTo>
                    <a:pt x="1037" y="3348"/>
                    <a:pt x="1068" y="3347"/>
                    <a:pt x="1099" y="3344"/>
                  </a:cubicBezTo>
                  <a:cubicBezTo>
                    <a:pt x="1951" y="3279"/>
                    <a:pt x="1902" y="2623"/>
                    <a:pt x="1885" y="2345"/>
                  </a:cubicBezTo>
                  <a:cubicBezTo>
                    <a:pt x="1869" y="2066"/>
                    <a:pt x="1869" y="1836"/>
                    <a:pt x="1967" y="1836"/>
                  </a:cubicBezTo>
                  <a:cubicBezTo>
                    <a:pt x="2082" y="1836"/>
                    <a:pt x="2115" y="1935"/>
                    <a:pt x="2049" y="2131"/>
                  </a:cubicBezTo>
                  <a:cubicBezTo>
                    <a:pt x="1984" y="2328"/>
                    <a:pt x="1836" y="2967"/>
                    <a:pt x="2934" y="3082"/>
                  </a:cubicBezTo>
                  <a:cubicBezTo>
                    <a:pt x="2787" y="2984"/>
                    <a:pt x="2754" y="2803"/>
                    <a:pt x="2869" y="2672"/>
                  </a:cubicBezTo>
                  <a:cubicBezTo>
                    <a:pt x="3000" y="2426"/>
                    <a:pt x="3229" y="1968"/>
                    <a:pt x="2492" y="1345"/>
                  </a:cubicBezTo>
                  <a:cubicBezTo>
                    <a:pt x="1771" y="722"/>
                    <a:pt x="1705" y="279"/>
                    <a:pt x="12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2"/>
            <p:cNvSpPr/>
            <p:nvPr/>
          </p:nvSpPr>
          <p:spPr>
            <a:xfrm>
              <a:off x="1765775" y="4079275"/>
              <a:ext cx="38550" cy="191575"/>
            </a:xfrm>
            <a:custGeom>
              <a:rect b="b" l="l" r="r" t="t"/>
              <a:pathLst>
                <a:path extrusionOk="0" h="7663" w="1542">
                  <a:moveTo>
                    <a:pt x="625" y="0"/>
                  </a:moveTo>
                  <a:cubicBezTo>
                    <a:pt x="557" y="0"/>
                    <a:pt x="485" y="17"/>
                    <a:pt x="411" y="57"/>
                  </a:cubicBezTo>
                  <a:cubicBezTo>
                    <a:pt x="1" y="286"/>
                    <a:pt x="329" y="827"/>
                    <a:pt x="591" y="1090"/>
                  </a:cubicBezTo>
                  <a:cubicBezTo>
                    <a:pt x="706" y="1204"/>
                    <a:pt x="755" y="1483"/>
                    <a:pt x="804" y="1860"/>
                  </a:cubicBezTo>
                  <a:cubicBezTo>
                    <a:pt x="837" y="2565"/>
                    <a:pt x="820" y="3286"/>
                    <a:pt x="738" y="3991"/>
                  </a:cubicBezTo>
                  <a:cubicBezTo>
                    <a:pt x="607" y="5351"/>
                    <a:pt x="771" y="7122"/>
                    <a:pt x="1460" y="7662"/>
                  </a:cubicBezTo>
                  <a:cubicBezTo>
                    <a:pt x="1460" y="7662"/>
                    <a:pt x="804" y="7040"/>
                    <a:pt x="952" y="5171"/>
                  </a:cubicBezTo>
                  <a:cubicBezTo>
                    <a:pt x="1050" y="3974"/>
                    <a:pt x="1411" y="2827"/>
                    <a:pt x="1476" y="1860"/>
                  </a:cubicBezTo>
                  <a:cubicBezTo>
                    <a:pt x="1542" y="1335"/>
                    <a:pt x="1443" y="811"/>
                    <a:pt x="1181" y="368"/>
                  </a:cubicBezTo>
                  <a:cubicBezTo>
                    <a:pt x="1181" y="368"/>
                    <a:pt x="947" y="0"/>
                    <a:pt x="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2"/>
            <p:cNvSpPr/>
            <p:nvPr/>
          </p:nvSpPr>
          <p:spPr>
            <a:xfrm>
              <a:off x="1639150" y="4093400"/>
              <a:ext cx="116000" cy="136875"/>
            </a:xfrm>
            <a:custGeom>
              <a:rect b="b" l="l" r="r" t="t"/>
              <a:pathLst>
                <a:path extrusionOk="0" h="5475" w="4640">
                  <a:moveTo>
                    <a:pt x="296" y="0"/>
                  </a:moveTo>
                  <a:cubicBezTo>
                    <a:pt x="83" y="393"/>
                    <a:pt x="1" y="852"/>
                    <a:pt x="50" y="1295"/>
                  </a:cubicBezTo>
                  <a:cubicBezTo>
                    <a:pt x="99" y="1918"/>
                    <a:pt x="329" y="2508"/>
                    <a:pt x="673" y="3032"/>
                  </a:cubicBezTo>
                  <a:cubicBezTo>
                    <a:pt x="1166" y="3715"/>
                    <a:pt x="1942" y="3793"/>
                    <a:pt x="2271" y="3793"/>
                  </a:cubicBezTo>
                  <a:cubicBezTo>
                    <a:pt x="2369" y="3793"/>
                    <a:pt x="2427" y="3786"/>
                    <a:pt x="2427" y="3786"/>
                  </a:cubicBezTo>
                  <a:cubicBezTo>
                    <a:pt x="2148" y="3704"/>
                    <a:pt x="2099" y="3377"/>
                    <a:pt x="2296" y="3131"/>
                  </a:cubicBezTo>
                  <a:cubicBezTo>
                    <a:pt x="2443" y="2983"/>
                    <a:pt x="2410" y="2721"/>
                    <a:pt x="2230" y="2606"/>
                  </a:cubicBezTo>
                  <a:cubicBezTo>
                    <a:pt x="2099" y="2557"/>
                    <a:pt x="1837" y="2328"/>
                    <a:pt x="2066" y="2196"/>
                  </a:cubicBezTo>
                  <a:cubicBezTo>
                    <a:pt x="2094" y="2178"/>
                    <a:pt x="2125" y="2170"/>
                    <a:pt x="2158" y="2170"/>
                  </a:cubicBezTo>
                  <a:cubicBezTo>
                    <a:pt x="2393" y="2170"/>
                    <a:pt x="2716" y="2611"/>
                    <a:pt x="2673" y="3114"/>
                  </a:cubicBezTo>
                  <a:cubicBezTo>
                    <a:pt x="2624" y="3704"/>
                    <a:pt x="2902" y="3852"/>
                    <a:pt x="3296" y="4147"/>
                  </a:cubicBezTo>
                  <a:cubicBezTo>
                    <a:pt x="3705" y="4426"/>
                    <a:pt x="3460" y="4950"/>
                    <a:pt x="3460" y="4950"/>
                  </a:cubicBezTo>
                  <a:cubicBezTo>
                    <a:pt x="4181" y="4540"/>
                    <a:pt x="4017" y="3868"/>
                    <a:pt x="3935" y="3721"/>
                  </a:cubicBezTo>
                  <a:cubicBezTo>
                    <a:pt x="3837" y="3557"/>
                    <a:pt x="3656" y="3311"/>
                    <a:pt x="3886" y="3196"/>
                  </a:cubicBezTo>
                  <a:cubicBezTo>
                    <a:pt x="3899" y="3191"/>
                    <a:pt x="3912" y="3188"/>
                    <a:pt x="3924" y="3188"/>
                  </a:cubicBezTo>
                  <a:cubicBezTo>
                    <a:pt x="4124" y="3188"/>
                    <a:pt x="4197" y="3909"/>
                    <a:pt x="4197" y="4557"/>
                  </a:cubicBezTo>
                  <a:cubicBezTo>
                    <a:pt x="4164" y="4917"/>
                    <a:pt x="4328" y="5278"/>
                    <a:pt x="4640" y="5475"/>
                  </a:cubicBezTo>
                  <a:cubicBezTo>
                    <a:pt x="4509" y="5147"/>
                    <a:pt x="4443" y="4803"/>
                    <a:pt x="4459" y="4442"/>
                  </a:cubicBezTo>
                  <a:cubicBezTo>
                    <a:pt x="4443" y="3934"/>
                    <a:pt x="4541" y="3016"/>
                    <a:pt x="3640" y="2393"/>
                  </a:cubicBezTo>
                  <a:cubicBezTo>
                    <a:pt x="2722" y="1787"/>
                    <a:pt x="1624" y="2049"/>
                    <a:pt x="837" y="1492"/>
                  </a:cubicBezTo>
                  <a:cubicBezTo>
                    <a:pt x="755" y="1426"/>
                    <a:pt x="689" y="1360"/>
                    <a:pt x="624" y="1295"/>
                  </a:cubicBezTo>
                  <a:cubicBezTo>
                    <a:pt x="312" y="934"/>
                    <a:pt x="181" y="459"/>
                    <a:pt x="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2"/>
            <p:cNvSpPr/>
            <p:nvPr/>
          </p:nvSpPr>
          <p:spPr>
            <a:xfrm>
              <a:off x="2069850" y="4235300"/>
              <a:ext cx="99600" cy="218775"/>
            </a:xfrm>
            <a:custGeom>
              <a:rect b="b" l="l" r="r" t="t"/>
              <a:pathLst>
                <a:path extrusionOk="0" h="8751" w="3984">
                  <a:moveTo>
                    <a:pt x="1907" y="1"/>
                  </a:moveTo>
                  <a:cubicBezTo>
                    <a:pt x="1753" y="1"/>
                    <a:pt x="1597" y="21"/>
                    <a:pt x="1443" y="61"/>
                  </a:cubicBezTo>
                  <a:cubicBezTo>
                    <a:pt x="689" y="258"/>
                    <a:pt x="131" y="913"/>
                    <a:pt x="66" y="1700"/>
                  </a:cubicBezTo>
                  <a:cubicBezTo>
                    <a:pt x="0" y="2487"/>
                    <a:pt x="410" y="3290"/>
                    <a:pt x="1000" y="3847"/>
                  </a:cubicBezTo>
                  <a:cubicBezTo>
                    <a:pt x="1590" y="4437"/>
                    <a:pt x="2361" y="4716"/>
                    <a:pt x="2901" y="5208"/>
                  </a:cubicBezTo>
                  <a:cubicBezTo>
                    <a:pt x="3426" y="5683"/>
                    <a:pt x="3770" y="6355"/>
                    <a:pt x="3819" y="7060"/>
                  </a:cubicBezTo>
                  <a:cubicBezTo>
                    <a:pt x="3852" y="7716"/>
                    <a:pt x="3492" y="8404"/>
                    <a:pt x="2918" y="8568"/>
                  </a:cubicBezTo>
                  <a:cubicBezTo>
                    <a:pt x="2791" y="8608"/>
                    <a:pt x="2661" y="8627"/>
                    <a:pt x="2534" y="8627"/>
                  </a:cubicBezTo>
                  <a:cubicBezTo>
                    <a:pt x="2089" y="8627"/>
                    <a:pt x="1681" y="8393"/>
                    <a:pt x="1541" y="8011"/>
                  </a:cubicBezTo>
                  <a:cubicBezTo>
                    <a:pt x="1344" y="7568"/>
                    <a:pt x="1541" y="7027"/>
                    <a:pt x="2000" y="6847"/>
                  </a:cubicBezTo>
                  <a:cubicBezTo>
                    <a:pt x="2082" y="6814"/>
                    <a:pt x="2164" y="6798"/>
                    <a:pt x="2262" y="6798"/>
                  </a:cubicBezTo>
                  <a:cubicBezTo>
                    <a:pt x="2262" y="6798"/>
                    <a:pt x="2292" y="6795"/>
                    <a:pt x="2339" y="6795"/>
                  </a:cubicBezTo>
                  <a:cubicBezTo>
                    <a:pt x="2479" y="6795"/>
                    <a:pt x="2774" y="6822"/>
                    <a:pt x="2885" y="7044"/>
                  </a:cubicBezTo>
                  <a:cubicBezTo>
                    <a:pt x="2885" y="7044"/>
                    <a:pt x="2894" y="7078"/>
                    <a:pt x="2867" y="7078"/>
                  </a:cubicBezTo>
                  <a:cubicBezTo>
                    <a:pt x="2857" y="7078"/>
                    <a:pt x="2842" y="7073"/>
                    <a:pt x="2820" y="7060"/>
                  </a:cubicBezTo>
                  <a:cubicBezTo>
                    <a:pt x="2753" y="7027"/>
                    <a:pt x="2682" y="7010"/>
                    <a:pt x="2612" y="7010"/>
                  </a:cubicBezTo>
                  <a:cubicBezTo>
                    <a:pt x="2508" y="7010"/>
                    <a:pt x="2406" y="7047"/>
                    <a:pt x="2328" y="7126"/>
                  </a:cubicBezTo>
                  <a:cubicBezTo>
                    <a:pt x="2066" y="7355"/>
                    <a:pt x="2131" y="7781"/>
                    <a:pt x="2443" y="7945"/>
                  </a:cubicBezTo>
                  <a:cubicBezTo>
                    <a:pt x="2524" y="7983"/>
                    <a:pt x="2609" y="8001"/>
                    <a:pt x="2692" y="8001"/>
                  </a:cubicBezTo>
                  <a:cubicBezTo>
                    <a:pt x="3006" y="8001"/>
                    <a:pt x="3277" y="7734"/>
                    <a:pt x="3147" y="7240"/>
                  </a:cubicBezTo>
                  <a:cubicBezTo>
                    <a:pt x="3044" y="6899"/>
                    <a:pt x="2739" y="6692"/>
                    <a:pt x="2402" y="6692"/>
                  </a:cubicBezTo>
                  <a:cubicBezTo>
                    <a:pt x="2367" y="6692"/>
                    <a:pt x="2331" y="6695"/>
                    <a:pt x="2295" y="6699"/>
                  </a:cubicBezTo>
                  <a:cubicBezTo>
                    <a:pt x="2180" y="6699"/>
                    <a:pt x="2066" y="6732"/>
                    <a:pt x="1967" y="6781"/>
                  </a:cubicBezTo>
                  <a:cubicBezTo>
                    <a:pt x="1492" y="7011"/>
                    <a:pt x="1279" y="7552"/>
                    <a:pt x="1475" y="8027"/>
                  </a:cubicBezTo>
                  <a:cubicBezTo>
                    <a:pt x="1604" y="8464"/>
                    <a:pt x="2066" y="8750"/>
                    <a:pt x="2551" y="8750"/>
                  </a:cubicBezTo>
                  <a:cubicBezTo>
                    <a:pt x="2685" y="8750"/>
                    <a:pt x="2820" y="8729"/>
                    <a:pt x="2951" y="8683"/>
                  </a:cubicBezTo>
                  <a:cubicBezTo>
                    <a:pt x="3606" y="8502"/>
                    <a:pt x="3983" y="7765"/>
                    <a:pt x="3967" y="7060"/>
                  </a:cubicBezTo>
                  <a:cubicBezTo>
                    <a:pt x="3918" y="6306"/>
                    <a:pt x="3574" y="5601"/>
                    <a:pt x="3016" y="5093"/>
                  </a:cubicBezTo>
                  <a:cubicBezTo>
                    <a:pt x="2443" y="4552"/>
                    <a:pt x="1672" y="4274"/>
                    <a:pt x="1115" y="3716"/>
                  </a:cubicBezTo>
                  <a:cubicBezTo>
                    <a:pt x="574" y="3159"/>
                    <a:pt x="164" y="2438"/>
                    <a:pt x="230" y="1700"/>
                  </a:cubicBezTo>
                  <a:cubicBezTo>
                    <a:pt x="262" y="1258"/>
                    <a:pt x="476" y="848"/>
                    <a:pt x="820" y="553"/>
                  </a:cubicBezTo>
                  <a:cubicBezTo>
                    <a:pt x="984" y="438"/>
                    <a:pt x="1164" y="356"/>
                    <a:pt x="1344" y="290"/>
                  </a:cubicBezTo>
                  <a:cubicBezTo>
                    <a:pt x="1492" y="249"/>
                    <a:pt x="1643" y="229"/>
                    <a:pt x="1795" y="229"/>
                  </a:cubicBezTo>
                  <a:cubicBezTo>
                    <a:pt x="1947" y="229"/>
                    <a:pt x="2098" y="249"/>
                    <a:pt x="2246" y="290"/>
                  </a:cubicBezTo>
                  <a:cubicBezTo>
                    <a:pt x="3246" y="553"/>
                    <a:pt x="3574" y="1930"/>
                    <a:pt x="2901" y="2585"/>
                  </a:cubicBezTo>
                  <a:cubicBezTo>
                    <a:pt x="2754" y="2716"/>
                    <a:pt x="2590" y="2815"/>
                    <a:pt x="2393" y="2847"/>
                  </a:cubicBezTo>
                  <a:cubicBezTo>
                    <a:pt x="2332" y="2856"/>
                    <a:pt x="2273" y="2860"/>
                    <a:pt x="2218" y="2860"/>
                  </a:cubicBezTo>
                  <a:cubicBezTo>
                    <a:pt x="1757" y="2860"/>
                    <a:pt x="1514" y="2577"/>
                    <a:pt x="1557" y="2372"/>
                  </a:cubicBezTo>
                  <a:cubicBezTo>
                    <a:pt x="1557" y="2372"/>
                    <a:pt x="1557" y="2356"/>
                    <a:pt x="1623" y="2356"/>
                  </a:cubicBezTo>
                  <a:cubicBezTo>
                    <a:pt x="1633" y="2356"/>
                    <a:pt x="1653" y="2357"/>
                    <a:pt x="1678" y="2357"/>
                  </a:cubicBezTo>
                  <a:cubicBezTo>
                    <a:pt x="1813" y="2357"/>
                    <a:pt x="2125" y="2333"/>
                    <a:pt x="2262" y="2044"/>
                  </a:cubicBezTo>
                  <a:cubicBezTo>
                    <a:pt x="2382" y="1685"/>
                    <a:pt x="2091" y="1347"/>
                    <a:pt x="1749" y="1347"/>
                  </a:cubicBezTo>
                  <a:cubicBezTo>
                    <a:pt x="1670" y="1347"/>
                    <a:pt x="1588" y="1365"/>
                    <a:pt x="1508" y="1405"/>
                  </a:cubicBezTo>
                  <a:cubicBezTo>
                    <a:pt x="918" y="1798"/>
                    <a:pt x="1049" y="2716"/>
                    <a:pt x="1738" y="2897"/>
                  </a:cubicBezTo>
                  <a:cubicBezTo>
                    <a:pt x="1918" y="2982"/>
                    <a:pt x="2106" y="3022"/>
                    <a:pt x="2291" y="3022"/>
                  </a:cubicBezTo>
                  <a:cubicBezTo>
                    <a:pt x="2745" y="3022"/>
                    <a:pt x="3177" y="2780"/>
                    <a:pt x="3410" y="2372"/>
                  </a:cubicBezTo>
                  <a:cubicBezTo>
                    <a:pt x="3672" y="1831"/>
                    <a:pt x="3623" y="1176"/>
                    <a:pt x="3279" y="684"/>
                  </a:cubicBezTo>
                  <a:cubicBezTo>
                    <a:pt x="2948" y="239"/>
                    <a:pt x="2439" y="1"/>
                    <a:pt x="19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2"/>
            <p:cNvSpPr/>
            <p:nvPr/>
          </p:nvSpPr>
          <p:spPr>
            <a:xfrm>
              <a:off x="2125175" y="4318350"/>
              <a:ext cx="42625" cy="60275"/>
            </a:xfrm>
            <a:custGeom>
              <a:rect b="b" l="l" r="r" t="t"/>
              <a:pathLst>
                <a:path extrusionOk="0" h="2411" w="1705">
                  <a:moveTo>
                    <a:pt x="197" y="1"/>
                  </a:moveTo>
                  <a:cubicBezTo>
                    <a:pt x="197" y="165"/>
                    <a:pt x="164" y="312"/>
                    <a:pt x="98" y="460"/>
                  </a:cubicBezTo>
                  <a:cubicBezTo>
                    <a:pt x="0" y="853"/>
                    <a:pt x="311" y="1115"/>
                    <a:pt x="951" y="1394"/>
                  </a:cubicBezTo>
                  <a:cubicBezTo>
                    <a:pt x="1574" y="1673"/>
                    <a:pt x="1656" y="2410"/>
                    <a:pt x="1656" y="2410"/>
                  </a:cubicBezTo>
                  <a:cubicBezTo>
                    <a:pt x="1705" y="394"/>
                    <a:pt x="869" y="329"/>
                    <a:pt x="672" y="329"/>
                  </a:cubicBezTo>
                  <a:cubicBezTo>
                    <a:pt x="475" y="329"/>
                    <a:pt x="377" y="247"/>
                    <a:pt x="344" y="148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2"/>
            <p:cNvSpPr/>
            <p:nvPr/>
          </p:nvSpPr>
          <p:spPr>
            <a:xfrm>
              <a:off x="1990750" y="4140525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9" y="574"/>
                    <a:pt x="361" y="1197"/>
                    <a:pt x="755" y="1819"/>
                  </a:cubicBezTo>
                  <a:cubicBezTo>
                    <a:pt x="1197" y="2508"/>
                    <a:pt x="1787" y="2295"/>
                    <a:pt x="1984" y="2868"/>
                  </a:cubicBezTo>
                  <a:cubicBezTo>
                    <a:pt x="1984" y="2868"/>
                    <a:pt x="2066" y="3164"/>
                    <a:pt x="1869" y="3262"/>
                  </a:cubicBezTo>
                  <a:cubicBezTo>
                    <a:pt x="1836" y="3283"/>
                    <a:pt x="1803" y="3293"/>
                    <a:pt x="1773" y="3293"/>
                  </a:cubicBezTo>
                  <a:cubicBezTo>
                    <a:pt x="1639" y="3293"/>
                    <a:pt x="1541" y="3113"/>
                    <a:pt x="1541" y="2967"/>
                  </a:cubicBezTo>
                  <a:cubicBezTo>
                    <a:pt x="1492" y="2655"/>
                    <a:pt x="1230" y="2426"/>
                    <a:pt x="935" y="2377"/>
                  </a:cubicBezTo>
                  <a:cubicBezTo>
                    <a:pt x="542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2" y="2360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22" y="3672"/>
                  </a:cubicBezTo>
                  <a:cubicBezTo>
                    <a:pt x="1296" y="4049"/>
                    <a:pt x="1574" y="3852"/>
                    <a:pt x="1689" y="4491"/>
                  </a:cubicBezTo>
                  <a:cubicBezTo>
                    <a:pt x="1787" y="5130"/>
                    <a:pt x="1837" y="5901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3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8" y="5131"/>
                    <a:pt x="1" y="6114"/>
                    <a:pt x="935" y="6606"/>
                  </a:cubicBezTo>
                  <a:cubicBezTo>
                    <a:pt x="1869" y="7097"/>
                    <a:pt x="1804" y="6737"/>
                    <a:pt x="3082" y="7786"/>
                  </a:cubicBezTo>
                  <a:cubicBezTo>
                    <a:pt x="4131" y="8655"/>
                    <a:pt x="4344" y="8687"/>
                    <a:pt x="4344" y="8687"/>
                  </a:cubicBezTo>
                  <a:cubicBezTo>
                    <a:pt x="4317" y="8683"/>
                    <a:pt x="4290" y="8681"/>
                    <a:pt x="4263" y="8681"/>
                  </a:cubicBezTo>
                  <a:cubicBezTo>
                    <a:pt x="4082" y="8681"/>
                    <a:pt x="3920" y="8774"/>
                    <a:pt x="3820" y="8917"/>
                  </a:cubicBezTo>
                  <a:cubicBezTo>
                    <a:pt x="3623" y="9228"/>
                    <a:pt x="3722" y="9638"/>
                    <a:pt x="4049" y="9786"/>
                  </a:cubicBezTo>
                  <a:cubicBezTo>
                    <a:pt x="4049" y="9786"/>
                    <a:pt x="3935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2" y="9572"/>
                    <a:pt x="4416" y="9657"/>
                    <a:pt x="4572" y="9657"/>
                  </a:cubicBezTo>
                  <a:cubicBezTo>
                    <a:pt x="4667" y="9657"/>
                    <a:pt x="4767" y="9625"/>
                    <a:pt x="4869" y="9523"/>
                  </a:cubicBezTo>
                  <a:cubicBezTo>
                    <a:pt x="4988" y="9411"/>
                    <a:pt x="5182" y="9314"/>
                    <a:pt x="5409" y="9314"/>
                  </a:cubicBezTo>
                  <a:cubicBezTo>
                    <a:pt x="5713" y="9314"/>
                    <a:pt x="6075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14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2"/>
            <p:cNvSpPr/>
            <p:nvPr/>
          </p:nvSpPr>
          <p:spPr>
            <a:xfrm>
              <a:off x="2104275" y="434540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2"/>
            <p:cNvSpPr/>
            <p:nvPr/>
          </p:nvSpPr>
          <p:spPr>
            <a:xfrm>
              <a:off x="2037050" y="4076475"/>
              <a:ext cx="68875" cy="268550"/>
            </a:xfrm>
            <a:custGeom>
              <a:rect b="b" l="l" r="r" t="t"/>
              <a:pathLst>
                <a:path extrusionOk="0" h="10742" w="2755">
                  <a:moveTo>
                    <a:pt x="1316" y="1"/>
                  </a:moveTo>
                  <a:cubicBezTo>
                    <a:pt x="733" y="1"/>
                    <a:pt x="172" y="384"/>
                    <a:pt x="99" y="906"/>
                  </a:cubicBezTo>
                  <a:cubicBezTo>
                    <a:pt x="1" y="1431"/>
                    <a:pt x="378" y="1923"/>
                    <a:pt x="902" y="1972"/>
                  </a:cubicBezTo>
                  <a:lnTo>
                    <a:pt x="1066" y="1972"/>
                  </a:lnTo>
                  <a:cubicBezTo>
                    <a:pt x="1591" y="1939"/>
                    <a:pt x="1853" y="1333"/>
                    <a:pt x="1656" y="1070"/>
                  </a:cubicBezTo>
                  <a:cubicBezTo>
                    <a:pt x="1574" y="958"/>
                    <a:pt x="1454" y="907"/>
                    <a:pt x="1336" y="907"/>
                  </a:cubicBezTo>
                  <a:cubicBezTo>
                    <a:pt x="1128" y="907"/>
                    <a:pt x="925" y="1065"/>
                    <a:pt x="935" y="1316"/>
                  </a:cubicBezTo>
                  <a:cubicBezTo>
                    <a:pt x="968" y="1644"/>
                    <a:pt x="1312" y="1611"/>
                    <a:pt x="1345" y="1660"/>
                  </a:cubicBezTo>
                  <a:cubicBezTo>
                    <a:pt x="1394" y="1693"/>
                    <a:pt x="1345" y="1759"/>
                    <a:pt x="1345" y="1759"/>
                  </a:cubicBezTo>
                  <a:cubicBezTo>
                    <a:pt x="1312" y="1824"/>
                    <a:pt x="1247" y="1874"/>
                    <a:pt x="1181" y="1906"/>
                  </a:cubicBezTo>
                  <a:cubicBezTo>
                    <a:pt x="1148" y="1906"/>
                    <a:pt x="1132" y="1906"/>
                    <a:pt x="1116" y="1923"/>
                  </a:cubicBezTo>
                  <a:lnTo>
                    <a:pt x="1099" y="1923"/>
                  </a:lnTo>
                  <a:cubicBezTo>
                    <a:pt x="1074" y="1925"/>
                    <a:pt x="1049" y="1926"/>
                    <a:pt x="1024" y="1926"/>
                  </a:cubicBezTo>
                  <a:cubicBezTo>
                    <a:pt x="500" y="1926"/>
                    <a:pt x="72" y="1439"/>
                    <a:pt x="198" y="906"/>
                  </a:cubicBezTo>
                  <a:cubicBezTo>
                    <a:pt x="269" y="435"/>
                    <a:pt x="763" y="118"/>
                    <a:pt x="1280" y="118"/>
                  </a:cubicBezTo>
                  <a:cubicBezTo>
                    <a:pt x="1590" y="118"/>
                    <a:pt x="1908" y="232"/>
                    <a:pt x="2148" y="497"/>
                  </a:cubicBezTo>
                  <a:cubicBezTo>
                    <a:pt x="2443" y="923"/>
                    <a:pt x="2591" y="1431"/>
                    <a:pt x="2558" y="1956"/>
                  </a:cubicBezTo>
                  <a:cubicBezTo>
                    <a:pt x="2525" y="2464"/>
                    <a:pt x="2427" y="2955"/>
                    <a:pt x="2247" y="3447"/>
                  </a:cubicBezTo>
                  <a:cubicBezTo>
                    <a:pt x="1427" y="5463"/>
                    <a:pt x="525" y="7496"/>
                    <a:pt x="1148" y="8971"/>
                  </a:cubicBezTo>
                  <a:cubicBezTo>
                    <a:pt x="1689" y="10299"/>
                    <a:pt x="2591" y="10692"/>
                    <a:pt x="2673" y="10741"/>
                  </a:cubicBezTo>
                  <a:cubicBezTo>
                    <a:pt x="2001" y="10331"/>
                    <a:pt x="1493" y="9692"/>
                    <a:pt x="1247" y="8938"/>
                  </a:cubicBezTo>
                  <a:cubicBezTo>
                    <a:pt x="673" y="7512"/>
                    <a:pt x="1574" y="5545"/>
                    <a:pt x="2410" y="3496"/>
                  </a:cubicBezTo>
                  <a:cubicBezTo>
                    <a:pt x="2591" y="3005"/>
                    <a:pt x="2705" y="2496"/>
                    <a:pt x="2722" y="1972"/>
                  </a:cubicBezTo>
                  <a:cubicBezTo>
                    <a:pt x="2755" y="1415"/>
                    <a:pt x="2591" y="857"/>
                    <a:pt x="2247" y="415"/>
                  </a:cubicBezTo>
                  <a:cubicBezTo>
                    <a:pt x="1985" y="124"/>
                    <a:pt x="1647" y="1"/>
                    <a:pt x="13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2"/>
            <p:cNvSpPr/>
            <p:nvPr/>
          </p:nvSpPr>
          <p:spPr>
            <a:xfrm>
              <a:off x="2122300" y="4154850"/>
              <a:ext cx="94675" cy="93450"/>
            </a:xfrm>
            <a:custGeom>
              <a:rect b="b" l="l" r="r" t="t"/>
              <a:pathLst>
                <a:path extrusionOk="0" h="3738" w="3787">
                  <a:moveTo>
                    <a:pt x="508" y="1"/>
                  </a:moveTo>
                  <a:cubicBezTo>
                    <a:pt x="508" y="1"/>
                    <a:pt x="279" y="83"/>
                    <a:pt x="131" y="673"/>
                  </a:cubicBezTo>
                  <a:cubicBezTo>
                    <a:pt x="0" y="1279"/>
                    <a:pt x="263" y="1492"/>
                    <a:pt x="1049" y="1853"/>
                  </a:cubicBezTo>
                  <a:cubicBezTo>
                    <a:pt x="1836" y="2230"/>
                    <a:pt x="1869" y="3508"/>
                    <a:pt x="1869" y="3508"/>
                  </a:cubicBezTo>
                  <a:lnTo>
                    <a:pt x="1902" y="3738"/>
                  </a:lnTo>
                  <a:lnTo>
                    <a:pt x="1918" y="3508"/>
                  </a:lnTo>
                  <a:cubicBezTo>
                    <a:pt x="1918" y="3508"/>
                    <a:pt x="1951" y="2214"/>
                    <a:pt x="2738" y="1853"/>
                  </a:cubicBezTo>
                  <a:cubicBezTo>
                    <a:pt x="3524" y="1509"/>
                    <a:pt x="3787" y="1279"/>
                    <a:pt x="3656" y="673"/>
                  </a:cubicBezTo>
                  <a:cubicBezTo>
                    <a:pt x="3508" y="83"/>
                    <a:pt x="3279" y="1"/>
                    <a:pt x="3279" y="1"/>
                  </a:cubicBezTo>
                  <a:lnTo>
                    <a:pt x="3279" y="1"/>
                  </a:lnTo>
                  <a:cubicBezTo>
                    <a:pt x="3279" y="1"/>
                    <a:pt x="3293" y="268"/>
                    <a:pt x="3112" y="268"/>
                  </a:cubicBezTo>
                  <a:cubicBezTo>
                    <a:pt x="3098" y="268"/>
                    <a:pt x="3082" y="267"/>
                    <a:pt x="3066" y="263"/>
                  </a:cubicBezTo>
                  <a:cubicBezTo>
                    <a:pt x="2957" y="240"/>
                    <a:pt x="2813" y="180"/>
                    <a:pt x="2678" y="180"/>
                  </a:cubicBezTo>
                  <a:cubicBezTo>
                    <a:pt x="2527" y="180"/>
                    <a:pt x="2389" y="255"/>
                    <a:pt x="2328" y="542"/>
                  </a:cubicBezTo>
                  <a:cubicBezTo>
                    <a:pt x="2202" y="1062"/>
                    <a:pt x="2151" y="1643"/>
                    <a:pt x="1944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5" y="1062"/>
                    <a:pt x="1459" y="542"/>
                  </a:cubicBezTo>
                  <a:cubicBezTo>
                    <a:pt x="1398" y="255"/>
                    <a:pt x="1260" y="180"/>
                    <a:pt x="1109" y="180"/>
                  </a:cubicBezTo>
                  <a:cubicBezTo>
                    <a:pt x="974" y="180"/>
                    <a:pt x="830" y="240"/>
                    <a:pt x="722" y="263"/>
                  </a:cubicBezTo>
                  <a:cubicBezTo>
                    <a:pt x="705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2"/>
            <p:cNvSpPr/>
            <p:nvPr/>
          </p:nvSpPr>
          <p:spPr>
            <a:xfrm>
              <a:off x="2099750" y="4066350"/>
              <a:ext cx="69700" cy="204100"/>
            </a:xfrm>
            <a:custGeom>
              <a:rect b="b" l="l" r="r" t="t"/>
              <a:pathLst>
                <a:path extrusionOk="0" h="8164" w="2788">
                  <a:moveTo>
                    <a:pt x="2083" y="0"/>
                  </a:moveTo>
                  <a:lnTo>
                    <a:pt x="2083" y="0"/>
                  </a:lnTo>
                  <a:cubicBezTo>
                    <a:pt x="2378" y="984"/>
                    <a:pt x="1312" y="1230"/>
                    <a:pt x="689" y="2377"/>
                  </a:cubicBezTo>
                  <a:cubicBezTo>
                    <a:pt x="591" y="2541"/>
                    <a:pt x="509" y="2721"/>
                    <a:pt x="443" y="2918"/>
                  </a:cubicBezTo>
                  <a:cubicBezTo>
                    <a:pt x="1" y="4295"/>
                    <a:pt x="263" y="5229"/>
                    <a:pt x="1574" y="6147"/>
                  </a:cubicBezTo>
                  <a:cubicBezTo>
                    <a:pt x="2705" y="6950"/>
                    <a:pt x="2771" y="8016"/>
                    <a:pt x="2771" y="8163"/>
                  </a:cubicBezTo>
                  <a:cubicBezTo>
                    <a:pt x="2787" y="7655"/>
                    <a:pt x="2623" y="7180"/>
                    <a:pt x="2345" y="6770"/>
                  </a:cubicBezTo>
                  <a:cubicBezTo>
                    <a:pt x="2033" y="6327"/>
                    <a:pt x="1640" y="6081"/>
                    <a:pt x="1066" y="5573"/>
                  </a:cubicBezTo>
                  <a:cubicBezTo>
                    <a:pt x="886" y="5409"/>
                    <a:pt x="738" y="5213"/>
                    <a:pt x="656" y="4983"/>
                  </a:cubicBezTo>
                  <a:cubicBezTo>
                    <a:pt x="329" y="4147"/>
                    <a:pt x="984" y="3278"/>
                    <a:pt x="1328" y="2918"/>
                  </a:cubicBezTo>
                  <a:cubicBezTo>
                    <a:pt x="1476" y="2738"/>
                    <a:pt x="1673" y="2574"/>
                    <a:pt x="1869" y="2377"/>
                  </a:cubicBezTo>
                  <a:cubicBezTo>
                    <a:pt x="2230" y="2033"/>
                    <a:pt x="2476" y="1574"/>
                    <a:pt x="2574" y="1082"/>
                  </a:cubicBezTo>
                  <a:cubicBezTo>
                    <a:pt x="2722" y="197"/>
                    <a:pt x="2083" y="0"/>
                    <a:pt x="2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2"/>
            <p:cNvSpPr/>
            <p:nvPr/>
          </p:nvSpPr>
          <p:spPr>
            <a:xfrm>
              <a:off x="881475" y="4390150"/>
              <a:ext cx="226625" cy="157775"/>
            </a:xfrm>
            <a:custGeom>
              <a:rect b="b" l="l" r="r" t="t"/>
              <a:pathLst>
                <a:path extrusionOk="0" h="6311" w="9065">
                  <a:moveTo>
                    <a:pt x="7059" y="0"/>
                  </a:moveTo>
                  <a:cubicBezTo>
                    <a:pt x="6607" y="0"/>
                    <a:pt x="6183" y="159"/>
                    <a:pt x="5918" y="489"/>
                  </a:cubicBezTo>
                  <a:cubicBezTo>
                    <a:pt x="5524" y="915"/>
                    <a:pt x="5475" y="1538"/>
                    <a:pt x="5803" y="1997"/>
                  </a:cubicBezTo>
                  <a:cubicBezTo>
                    <a:pt x="5901" y="2145"/>
                    <a:pt x="6032" y="2243"/>
                    <a:pt x="6180" y="2308"/>
                  </a:cubicBezTo>
                  <a:lnTo>
                    <a:pt x="6213" y="2325"/>
                  </a:lnTo>
                  <a:lnTo>
                    <a:pt x="6278" y="2341"/>
                  </a:lnTo>
                  <a:cubicBezTo>
                    <a:pt x="6311" y="2358"/>
                    <a:pt x="6344" y="2358"/>
                    <a:pt x="6377" y="2374"/>
                  </a:cubicBezTo>
                  <a:cubicBezTo>
                    <a:pt x="6445" y="2390"/>
                    <a:pt x="6516" y="2398"/>
                    <a:pt x="6586" y="2398"/>
                  </a:cubicBezTo>
                  <a:cubicBezTo>
                    <a:pt x="6802" y="2398"/>
                    <a:pt x="7015" y="2322"/>
                    <a:pt x="7163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5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4" y="1849"/>
                  </a:cubicBezTo>
                  <a:cubicBezTo>
                    <a:pt x="6759" y="1880"/>
                    <a:pt x="6817" y="1894"/>
                    <a:pt x="6875" y="1894"/>
                  </a:cubicBezTo>
                  <a:cubicBezTo>
                    <a:pt x="6975" y="1894"/>
                    <a:pt x="7074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6999" y="2145"/>
                  </a:cubicBezTo>
                  <a:cubicBezTo>
                    <a:pt x="6855" y="2253"/>
                    <a:pt x="6683" y="2317"/>
                    <a:pt x="6504" y="2317"/>
                  </a:cubicBezTo>
                  <a:cubicBezTo>
                    <a:pt x="6440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2" y="251"/>
                    <a:pt x="6616" y="107"/>
                    <a:pt x="7032" y="107"/>
                  </a:cubicBezTo>
                  <a:cubicBezTo>
                    <a:pt x="7898" y="107"/>
                    <a:pt x="8862" y="731"/>
                    <a:pt x="8884" y="1849"/>
                  </a:cubicBezTo>
                  <a:cubicBezTo>
                    <a:pt x="8917" y="2669"/>
                    <a:pt x="8475" y="3407"/>
                    <a:pt x="7753" y="3784"/>
                  </a:cubicBezTo>
                  <a:lnTo>
                    <a:pt x="7704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0" y="3973"/>
                    <a:pt x="6758" y="3973"/>
                  </a:cubicBezTo>
                  <a:cubicBezTo>
                    <a:pt x="5184" y="3973"/>
                    <a:pt x="3644" y="2835"/>
                    <a:pt x="2313" y="2835"/>
                  </a:cubicBezTo>
                  <a:cubicBezTo>
                    <a:pt x="2163" y="2835"/>
                    <a:pt x="2014" y="2850"/>
                    <a:pt x="1869" y="2882"/>
                  </a:cubicBezTo>
                  <a:cubicBezTo>
                    <a:pt x="607" y="3161"/>
                    <a:pt x="246" y="4046"/>
                    <a:pt x="148" y="4587"/>
                  </a:cubicBezTo>
                  <a:cubicBezTo>
                    <a:pt x="0" y="5128"/>
                    <a:pt x="99" y="5734"/>
                    <a:pt x="558" y="6062"/>
                  </a:cubicBezTo>
                  <a:cubicBezTo>
                    <a:pt x="778" y="6232"/>
                    <a:pt x="1047" y="6310"/>
                    <a:pt x="1311" y="6310"/>
                  </a:cubicBezTo>
                  <a:cubicBezTo>
                    <a:pt x="1732" y="6310"/>
                    <a:pt x="2140" y="6110"/>
                    <a:pt x="2312" y="5767"/>
                  </a:cubicBezTo>
                  <a:cubicBezTo>
                    <a:pt x="2639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8" y="4342"/>
                  </a:cubicBezTo>
                  <a:cubicBezTo>
                    <a:pt x="1254" y="4342"/>
                    <a:pt x="964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6" y="5242"/>
                    <a:pt x="836" y="5259"/>
                    <a:pt x="836" y="5275"/>
                  </a:cubicBezTo>
                  <a:cubicBezTo>
                    <a:pt x="836" y="5275"/>
                    <a:pt x="836" y="5292"/>
                    <a:pt x="836" y="5292"/>
                  </a:cubicBezTo>
                  <a:cubicBezTo>
                    <a:pt x="910" y="5526"/>
                    <a:pt x="1123" y="5667"/>
                    <a:pt x="1343" y="5667"/>
                  </a:cubicBezTo>
                  <a:cubicBezTo>
                    <a:pt x="1415" y="5667"/>
                    <a:pt x="1488" y="5652"/>
                    <a:pt x="1558" y="5619"/>
                  </a:cubicBezTo>
                  <a:cubicBezTo>
                    <a:pt x="1908" y="5476"/>
                    <a:pt x="1794" y="4913"/>
                    <a:pt x="1440" y="4913"/>
                  </a:cubicBezTo>
                  <a:cubicBezTo>
                    <a:pt x="1430" y="4913"/>
                    <a:pt x="1420" y="4914"/>
                    <a:pt x="1410" y="4915"/>
                  </a:cubicBezTo>
                  <a:cubicBezTo>
                    <a:pt x="1049" y="4964"/>
                    <a:pt x="1099" y="5324"/>
                    <a:pt x="1049" y="5374"/>
                  </a:cubicBezTo>
                  <a:cubicBezTo>
                    <a:pt x="1037" y="5383"/>
                    <a:pt x="1023" y="5387"/>
                    <a:pt x="1010" y="5387"/>
                  </a:cubicBezTo>
                  <a:cubicBezTo>
                    <a:pt x="955" y="5387"/>
                    <a:pt x="899" y="5318"/>
                    <a:pt x="886" y="5292"/>
                  </a:cubicBezTo>
                  <a:cubicBezTo>
                    <a:pt x="820" y="5095"/>
                    <a:pt x="836" y="4882"/>
                    <a:pt x="935" y="4718"/>
                  </a:cubicBezTo>
                  <a:cubicBezTo>
                    <a:pt x="1073" y="4510"/>
                    <a:pt x="1302" y="4392"/>
                    <a:pt x="1539" y="4392"/>
                  </a:cubicBezTo>
                  <a:cubicBezTo>
                    <a:pt x="1639" y="4392"/>
                    <a:pt x="1740" y="4412"/>
                    <a:pt x="1836" y="4456"/>
                  </a:cubicBezTo>
                  <a:cubicBezTo>
                    <a:pt x="2295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66" y="5570"/>
                    <a:pt x="115" y="4636"/>
                    <a:pt x="541" y="4062"/>
                  </a:cubicBezTo>
                  <a:cubicBezTo>
                    <a:pt x="890" y="3589"/>
                    <a:pt x="1485" y="3352"/>
                    <a:pt x="2103" y="3352"/>
                  </a:cubicBezTo>
                  <a:cubicBezTo>
                    <a:pt x="2298" y="3352"/>
                    <a:pt x="2496" y="3376"/>
                    <a:pt x="2689" y="3423"/>
                  </a:cubicBezTo>
                  <a:cubicBezTo>
                    <a:pt x="3492" y="3620"/>
                    <a:pt x="4311" y="3964"/>
                    <a:pt x="5196" y="4193"/>
                  </a:cubicBezTo>
                  <a:cubicBezTo>
                    <a:pt x="5523" y="4253"/>
                    <a:pt x="5856" y="4286"/>
                    <a:pt x="6185" y="4286"/>
                  </a:cubicBezTo>
                  <a:cubicBezTo>
                    <a:pt x="6765" y="4286"/>
                    <a:pt x="7334" y="4182"/>
                    <a:pt x="7835" y="3931"/>
                  </a:cubicBezTo>
                  <a:cubicBezTo>
                    <a:pt x="8606" y="3521"/>
                    <a:pt x="9065" y="2718"/>
                    <a:pt x="9048" y="1849"/>
                  </a:cubicBezTo>
                  <a:cubicBezTo>
                    <a:pt x="9004" y="653"/>
                    <a:pt x="7975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2"/>
            <p:cNvSpPr/>
            <p:nvPr/>
          </p:nvSpPr>
          <p:spPr>
            <a:xfrm>
              <a:off x="805250" y="4526125"/>
              <a:ext cx="153700" cy="154500"/>
            </a:xfrm>
            <a:custGeom>
              <a:rect b="b" l="l" r="r" t="t"/>
              <a:pathLst>
                <a:path extrusionOk="0" h="6180" w="6148">
                  <a:moveTo>
                    <a:pt x="3066" y="0"/>
                  </a:moveTo>
                  <a:cubicBezTo>
                    <a:pt x="3033" y="115"/>
                    <a:pt x="3000" y="230"/>
                    <a:pt x="3000" y="361"/>
                  </a:cubicBezTo>
                  <a:cubicBezTo>
                    <a:pt x="3000" y="361"/>
                    <a:pt x="2918" y="1262"/>
                    <a:pt x="2033" y="1377"/>
                  </a:cubicBezTo>
                  <a:cubicBezTo>
                    <a:pt x="1148" y="1508"/>
                    <a:pt x="574" y="1623"/>
                    <a:pt x="542" y="2295"/>
                  </a:cubicBezTo>
                  <a:cubicBezTo>
                    <a:pt x="511" y="2896"/>
                    <a:pt x="330" y="3221"/>
                    <a:pt x="73" y="3221"/>
                  </a:cubicBezTo>
                  <a:cubicBezTo>
                    <a:pt x="50" y="3221"/>
                    <a:pt x="25" y="3218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66" y="3761"/>
                    <a:pt x="964" y="3761"/>
                  </a:cubicBezTo>
                  <a:cubicBezTo>
                    <a:pt x="1082" y="3761"/>
                    <a:pt x="1209" y="3740"/>
                    <a:pt x="1345" y="3688"/>
                  </a:cubicBezTo>
                  <a:cubicBezTo>
                    <a:pt x="2181" y="3360"/>
                    <a:pt x="2115" y="2819"/>
                    <a:pt x="2115" y="2656"/>
                  </a:cubicBezTo>
                  <a:cubicBezTo>
                    <a:pt x="2130" y="2518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1"/>
                  </a:cubicBezTo>
                  <a:cubicBezTo>
                    <a:pt x="2541" y="2344"/>
                    <a:pt x="2607" y="2656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80"/>
                    <a:pt x="3066" y="6180"/>
                  </a:cubicBezTo>
                  <a:cubicBezTo>
                    <a:pt x="3066" y="6180"/>
                    <a:pt x="3508" y="4803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1"/>
                  </a:cubicBezTo>
                  <a:cubicBezTo>
                    <a:pt x="3781" y="2309"/>
                    <a:pt x="3791" y="2308"/>
                    <a:pt x="3800" y="2308"/>
                  </a:cubicBezTo>
                  <a:cubicBezTo>
                    <a:pt x="3929" y="2308"/>
                    <a:pt x="4001" y="2503"/>
                    <a:pt x="4016" y="2656"/>
                  </a:cubicBezTo>
                  <a:cubicBezTo>
                    <a:pt x="4033" y="2819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8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23"/>
                    <a:pt x="4984" y="1492"/>
                    <a:pt x="4098" y="1377"/>
                  </a:cubicBezTo>
                  <a:cubicBezTo>
                    <a:pt x="3230" y="1262"/>
                    <a:pt x="3148" y="361"/>
                    <a:pt x="3148" y="361"/>
                  </a:cubicBezTo>
                  <a:cubicBezTo>
                    <a:pt x="3131" y="230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2"/>
            <p:cNvSpPr/>
            <p:nvPr/>
          </p:nvSpPr>
          <p:spPr>
            <a:xfrm>
              <a:off x="908525" y="4479725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5"/>
                    <a:pt x="1852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1" y="3692"/>
                    <a:pt x="2901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34" y="2299"/>
                  </a:cubicBezTo>
                  <a:cubicBezTo>
                    <a:pt x="4104" y="2410"/>
                    <a:pt x="4264" y="2452"/>
                    <a:pt x="4409" y="2452"/>
                  </a:cubicBezTo>
                  <a:cubicBezTo>
                    <a:pt x="483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70" y="1414"/>
                  </a:cubicBezTo>
                  <a:cubicBezTo>
                    <a:pt x="4697" y="1351"/>
                    <a:pt x="4603" y="1321"/>
                    <a:pt x="4510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2" y="1217"/>
                  </a:cubicBezTo>
                  <a:cubicBezTo>
                    <a:pt x="4062" y="1175"/>
                    <a:pt x="4096" y="1159"/>
                    <a:pt x="4141" y="1159"/>
                  </a:cubicBezTo>
                  <a:cubicBezTo>
                    <a:pt x="4274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4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2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2"/>
            <p:cNvSpPr/>
            <p:nvPr/>
          </p:nvSpPr>
          <p:spPr>
            <a:xfrm>
              <a:off x="949900" y="4387825"/>
              <a:ext cx="90175" cy="6332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63" y="1270"/>
                  </a:cubicBezTo>
                  <a:cubicBezTo>
                    <a:pt x="2181" y="1025"/>
                    <a:pt x="2246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2"/>
            <p:cNvSpPr/>
            <p:nvPr/>
          </p:nvSpPr>
          <p:spPr>
            <a:xfrm>
              <a:off x="1019150" y="4320825"/>
              <a:ext cx="56175" cy="67075"/>
            </a:xfrm>
            <a:custGeom>
              <a:rect b="b" l="l" r="r" t="t"/>
              <a:pathLst>
                <a:path extrusionOk="0" h="2683" w="2247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4"/>
                    <a:pt x="1" y="1344"/>
                    <a:pt x="247" y="2016"/>
                  </a:cubicBezTo>
                  <a:cubicBezTo>
                    <a:pt x="491" y="2683"/>
                    <a:pt x="1654" y="2430"/>
                    <a:pt x="2233" y="2602"/>
                  </a:cubicBezTo>
                  <a:lnTo>
                    <a:pt x="2233" y="2602"/>
                  </a:lnTo>
                  <a:cubicBezTo>
                    <a:pt x="2121" y="2552"/>
                    <a:pt x="1383" y="2110"/>
                    <a:pt x="1443" y="1443"/>
                  </a:cubicBezTo>
                  <a:cubicBezTo>
                    <a:pt x="1509" y="705"/>
                    <a:pt x="1427" y="180"/>
                    <a:pt x="1132" y="0"/>
                  </a:cubicBezTo>
                  <a:close/>
                  <a:moveTo>
                    <a:pt x="2233" y="2602"/>
                  </a:moveTo>
                  <a:cubicBezTo>
                    <a:pt x="2240" y="2605"/>
                    <a:pt x="2244" y="2607"/>
                    <a:pt x="2246" y="2607"/>
                  </a:cubicBezTo>
                  <a:cubicBezTo>
                    <a:pt x="2246" y="2607"/>
                    <a:pt x="2246" y="2607"/>
                    <a:pt x="2246" y="2606"/>
                  </a:cubicBezTo>
                  <a:cubicBezTo>
                    <a:pt x="2242" y="2605"/>
                    <a:pt x="2237" y="2604"/>
                    <a:pt x="2233" y="260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2"/>
            <p:cNvSpPr/>
            <p:nvPr/>
          </p:nvSpPr>
          <p:spPr>
            <a:xfrm>
              <a:off x="1079800" y="4350325"/>
              <a:ext cx="79950" cy="107800"/>
            </a:xfrm>
            <a:custGeom>
              <a:rect b="b" l="l" r="r" t="t"/>
              <a:pathLst>
                <a:path extrusionOk="0" h="4312" w="3198">
                  <a:moveTo>
                    <a:pt x="394" y="0"/>
                  </a:moveTo>
                  <a:lnTo>
                    <a:pt x="394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60" y="4049"/>
                    <a:pt x="1804" y="3361"/>
                    <a:pt x="2509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6" y="1695"/>
                    <a:pt x="2772" y="1748"/>
                    <a:pt x="2602" y="1748"/>
                  </a:cubicBezTo>
                  <a:cubicBezTo>
                    <a:pt x="2559" y="1748"/>
                    <a:pt x="2512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7" y="1727"/>
                    <a:pt x="1962" y="1947"/>
                    <a:pt x="2050" y="2180"/>
                  </a:cubicBezTo>
                  <a:cubicBezTo>
                    <a:pt x="2101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1" y="1705"/>
                    <a:pt x="2148" y="1312"/>
                    <a:pt x="1951" y="689"/>
                  </a:cubicBezTo>
                  <a:cubicBezTo>
                    <a:pt x="1811" y="203"/>
                    <a:pt x="1340" y="96"/>
                    <a:pt x="1024" y="96"/>
                  </a:cubicBezTo>
                  <a:cubicBezTo>
                    <a:pt x="935" y="96"/>
                    <a:pt x="858" y="104"/>
                    <a:pt x="804" y="115"/>
                  </a:cubicBezTo>
                  <a:cubicBezTo>
                    <a:pt x="770" y="122"/>
                    <a:pt x="736" y="125"/>
                    <a:pt x="704" y="125"/>
                  </a:cubicBezTo>
                  <a:cubicBezTo>
                    <a:pt x="581" y="125"/>
                    <a:pt x="472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2"/>
            <p:cNvSpPr/>
            <p:nvPr/>
          </p:nvSpPr>
          <p:spPr>
            <a:xfrm>
              <a:off x="1062175" y="4191775"/>
              <a:ext cx="202875" cy="202425"/>
            </a:xfrm>
            <a:custGeom>
              <a:rect b="b" l="l" r="r" t="t"/>
              <a:pathLst>
                <a:path extrusionOk="0" h="8097" w="8115">
                  <a:moveTo>
                    <a:pt x="5761" y="1"/>
                  </a:moveTo>
                  <a:cubicBezTo>
                    <a:pt x="5242" y="1"/>
                    <a:pt x="4734" y="166"/>
                    <a:pt x="4427" y="556"/>
                  </a:cubicBezTo>
                  <a:cubicBezTo>
                    <a:pt x="4132" y="999"/>
                    <a:pt x="4082" y="1556"/>
                    <a:pt x="4312" y="2031"/>
                  </a:cubicBezTo>
                  <a:cubicBezTo>
                    <a:pt x="4521" y="2441"/>
                    <a:pt x="4859" y="2587"/>
                    <a:pt x="5191" y="2587"/>
                  </a:cubicBezTo>
                  <a:cubicBezTo>
                    <a:pt x="5536" y="2587"/>
                    <a:pt x="5874" y="2428"/>
                    <a:pt x="6049" y="2245"/>
                  </a:cubicBezTo>
                  <a:cubicBezTo>
                    <a:pt x="6230" y="2031"/>
                    <a:pt x="6312" y="1753"/>
                    <a:pt x="6246" y="1491"/>
                  </a:cubicBezTo>
                  <a:cubicBezTo>
                    <a:pt x="6198" y="1162"/>
                    <a:pt x="5968" y="1022"/>
                    <a:pt x="5757" y="1022"/>
                  </a:cubicBezTo>
                  <a:cubicBezTo>
                    <a:pt x="5609" y="1022"/>
                    <a:pt x="5471" y="1091"/>
                    <a:pt x="5410" y="1212"/>
                  </a:cubicBezTo>
                  <a:cubicBezTo>
                    <a:pt x="5279" y="1491"/>
                    <a:pt x="5345" y="1851"/>
                    <a:pt x="5754" y="1900"/>
                  </a:cubicBezTo>
                  <a:cubicBezTo>
                    <a:pt x="6099" y="1966"/>
                    <a:pt x="5918" y="2392"/>
                    <a:pt x="5476" y="2507"/>
                  </a:cubicBezTo>
                  <a:cubicBezTo>
                    <a:pt x="5398" y="2528"/>
                    <a:pt x="5319" y="2538"/>
                    <a:pt x="5241" y="2538"/>
                  </a:cubicBezTo>
                  <a:cubicBezTo>
                    <a:pt x="4887" y="2538"/>
                    <a:pt x="4541" y="2334"/>
                    <a:pt x="4394" y="1999"/>
                  </a:cubicBezTo>
                  <a:cubicBezTo>
                    <a:pt x="4197" y="1556"/>
                    <a:pt x="4246" y="1032"/>
                    <a:pt x="4525" y="638"/>
                  </a:cubicBezTo>
                  <a:cubicBezTo>
                    <a:pt x="4791" y="306"/>
                    <a:pt x="5240" y="135"/>
                    <a:pt x="5698" y="135"/>
                  </a:cubicBezTo>
                  <a:cubicBezTo>
                    <a:pt x="5805" y="135"/>
                    <a:pt x="5911" y="144"/>
                    <a:pt x="6017" y="163"/>
                  </a:cubicBezTo>
                  <a:cubicBezTo>
                    <a:pt x="7230" y="294"/>
                    <a:pt x="7934" y="1999"/>
                    <a:pt x="7197" y="3146"/>
                  </a:cubicBezTo>
                  <a:cubicBezTo>
                    <a:pt x="6967" y="3507"/>
                    <a:pt x="6623" y="3802"/>
                    <a:pt x="6246" y="3998"/>
                  </a:cubicBezTo>
                  <a:cubicBezTo>
                    <a:pt x="5850" y="4164"/>
                    <a:pt x="5396" y="4247"/>
                    <a:pt x="4871" y="4247"/>
                  </a:cubicBezTo>
                  <a:cubicBezTo>
                    <a:pt x="4462" y="4247"/>
                    <a:pt x="4011" y="4197"/>
                    <a:pt x="3509" y="4097"/>
                  </a:cubicBezTo>
                  <a:cubicBezTo>
                    <a:pt x="3203" y="4036"/>
                    <a:pt x="2903" y="4005"/>
                    <a:pt x="2617" y="4005"/>
                  </a:cubicBezTo>
                  <a:cubicBezTo>
                    <a:pt x="1290" y="4005"/>
                    <a:pt x="240" y="4661"/>
                    <a:pt x="132" y="5982"/>
                  </a:cubicBezTo>
                  <a:cubicBezTo>
                    <a:pt x="1" y="7572"/>
                    <a:pt x="1050" y="8096"/>
                    <a:pt x="1050" y="8096"/>
                  </a:cubicBezTo>
                  <a:lnTo>
                    <a:pt x="1017" y="8063"/>
                  </a:lnTo>
                  <a:cubicBezTo>
                    <a:pt x="460" y="7408"/>
                    <a:pt x="607" y="6211"/>
                    <a:pt x="607" y="6211"/>
                  </a:cubicBezTo>
                  <a:cubicBezTo>
                    <a:pt x="706" y="5703"/>
                    <a:pt x="968" y="5244"/>
                    <a:pt x="1361" y="4900"/>
                  </a:cubicBezTo>
                  <a:cubicBezTo>
                    <a:pt x="1942" y="4459"/>
                    <a:pt x="2676" y="4373"/>
                    <a:pt x="3159" y="4373"/>
                  </a:cubicBezTo>
                  <a:cubicBezTo>
                    <a:pt x="3467" y="4373"/>
                    <a:pt x="3673" y="4408"/>
                    <a:pt x="3673" y="4408"/>
                  </a:cubicBezTo>
                  <a:cubicBezTo>
                    <a:pt x="3935" y="4441"/>
                    <a:pt x="4164" y="4457"/>
                    <a:pt x="4377" y="4457"/>
                  </a:cubicBezTo>
                  <a:cubicBezTo>
                    <a:pt x="4467" y="4462"/>
                    <a:pt x="4558" y="4464"/>
                    <a:pt x="4650" y="4464"/>
                  </a:cubicBezTo>
                  <a:cubicBezTo>
                    <a:pt x="5635" y="4464"/>
                    <a:pt x="6730" y="4202"/>
                    <a:pt x="7344" y="3228"/>
                  </a:cubicBezTo>
                  <a:cubicBezTo>
                    <a:pt x="8115" y="1982"/>
                    <a:pt x="7361" y="179"/>
                    <a:pt x="6033" y="15"/>
                  </a:cubicBezTo>
                  <a:cubicBezTo>
                    <a:pt x="5943" y="6"/>
                    <a:pt x="5852" y="1"/>
                    <a:pt x="57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2"/>
            <p:cNvSpPr/>
            <p:nvPr/>
          </p:nvSpPr>
          <p:spPr>
            <a:xfrm>
              <a:off x="1115875" y="4307825"/>
              <a:ext cx="116800" cy="59325"/>
            </a:xfrm>
            <a:custGeom>
              <a:rect b="b" l="l" r="r" t="t"/>
              <a:pathLst>
                <a:path extrusionOk="0" h="2373" w="4672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10"/>
                    <a:pt x="164" y="202"/>
                    <a:pt x="240" y="202"/>
                  </a:cubicBezTo>
                  <a:cubicBezTo>
                    <a:pt x="731" y="202"/>
                    <a:pt x="1048" y="513"/>
                    <a:pt x="935" y="996"/>
                  </a:cubicBezTo>
                  <a:cubicBezTo>
                    <a:pt x="803" y="1405"/>
                    <a:pt x="967" y="1864"/>
                    <a:pt x="1328" y="2127"/>
                  </a:cubicBezTo>
                  <a:cubicBezTo>
                    <a:pt x="1605" y="2360"/>
                    <a:pt x="2361" y="2373"/>
                    <a:pt x="2525" y="2373"/>
                  </a:cubicBezTo>
                  <a:cubicBezTo>
                    <a:pt x="2546" y="2373"/>
                    <a:pt x="2557" y="2372"/>
                    <a:pt x="2557" y="2372"/>
                  </a:cubicBezTo>
                  <a:cubicBezTo>
                    <a:pt x="2295" y="2241"/>
                    <a:pt x="2524" y="1881"/>
                    <a:pt x="2688" y="1438"/>
                  </a:cubicBezTo>
                  <a:cubicBezTo>
                    <a:pt x="2844" y="1033"/>
                    <a:pt x="2422" y="880"/>
                    <a:pt x="2225" y="880"/>
                  </a:cubicBezTo>
                  <a:cubicBezTo>
                    <a:pt x="2215" y="880"/>
                    <a:pt x="2206" y="880"/>
                    <a:pt x="2197" y="881"/>
                  </a:cubicBezTo>
                  <a:cubicBezTo>
                    <a:pt x="2103" y="890"/>
                    <a:pt x="2025" y="910"/>
                    <a:pt x="1951" y="910"/>
                  </a:cubicBezTo>
                  <a:cubicBezTo>
                    <a:pt x="1896" y="910"/>
                    <a:pt x="1843" y="899"/>
                    <a:pt x="1787" y="864"/>
                  </a:cubicBezTo>
                  <a:cubicBezTo>
                    <a:pt x="1693" y="784"/>
                    <a:pt x="1741" y="584"/>
                    <a:pt x="2020" y="584"/>
                  </a:cubicBezTo>
                  <a:cubicBezTo>
                    <a:pt x="2083" y="584"/>
                    <a:pt x="2158" y="594"/>
                    <a:pt x="2246" y="619"/>
                  </a:cubicBezTo>
                  <a:cubicBezTo>
                    <a:pt x="2721" y="766"/>
                    <a:pt x="2590" y="1241"/>
                    <a:pt x="3311" y="1389"/>
                  </a:cubicBezTo>
                  <a:cubicBezTo>
                    <a:pt x="3362" y="1398"/>
                    <a:pt x="3409" y="1402"/>
                    <a:pt x="3455" y="1402"/>
                  </a:cubicBezTo>
                  <a:cubicBezTo>
                    <a:pt x="4057" y="1402"/>
                    <a:pt x="4219" y="643"/>
                    <a:pt x="4295" y="537"/>
                  </a:cubicBezTo>
                  <a:cubicBezTo>
                    <a:pt x="4409" y="389"/>
                    <a:pt x="4524" y="274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9" y="394"/>
                  </a:cubicBezTo>
                  <a:cubicBezTo>
                    <a:pt x="3160" y="394"/>
                    <a:pt x="2687" y="331"/>
                    <a:pt x="2131" y="160"/>
                  </a:cubicBezTo>
                  <a:cubicBezTo>
                    <a:pt x="1733" y="42"/>
                    <a:pt x="1382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2"/>
            <p:cNvSpPr/>
            <p:nvPr/>
          </p:nvSpPr>
          <p:spPr>
            <a:xfrm>
              <a:off x="1122825" y="4198700"/>
              <a:ext cx="80350" cy="83700"/>
            </a:xfrm>
            <a:custGeom>
              <a:rect b="b" l="l" r="r" t="t"/>
              <a:pathLst>
                <a:path extrusionOk="0" h="3348" w="3214">
                  <a:moveTo>
                    <a:pt x="1951" y="1"/>
                  </a:moveTo>
                  <a:cubicBezTo>
                    <a:pt x="1492" y="279"/>
                    <a:pt x="1427" y="722"/>
                    <a:pt x="722" y="1345"/>
                  </a:cubicBezTo>
                  <a:cubicBezTo>
                    <a:pt x="1" y="1968"/>
                    <a:pt x="198" y="2426"/>
                    <a:pt x="361" y="2689"/>
                  </a:cubicBezTo>
                  <a:cubicBezTo>
                    <a:pt x="460" y="2803"/>
                    <a:pt x="427" y="3000"/>
                    <a:pt x="296" y="3099"/>
                  </a:cubicBezTo>
                  <a:cubicBezTo>
                    <a:pt x="1394" y="2984"/>
                    <a:pt x="1230" y="2345"/>
                    <a:pt x="1165" y="2148"/>
                  </a:cubicBezTo>
                  <a:cubicBezTo>
                    <a:pt x="1115" y="1951"/>
                    <a:pt x="1132" y="1836"/>
                    <a:pt x="1247" y="1836"/>
                  </a:cubicBezTo>
                  <a:cubicBezTo>
                    <a:pt x="1345" y="1836"/>
                    <a:pt x="1345" y="2066"/>
                    <a:pt x="1329" y="2345"/>
                  </a:cubicBezTo>
                  <a:cubicBezTo>
                    <a:pt x="1329" y="2640"/>
                    <a:pt x="1263" y="3279"/>
                    <a:pt x="2115" y="3344"/>
                  </a:cubicBezTo>
                  <a:cubicBezTo>
                    <a:pt x="2147" y="3347"/>
                    <a:pt x="2178" y="3348"/>
                    <a:pt x="2208" y="3348"/>
                  </a:cubicBezTo>
                  <a:cubicBezTo>
                    <a:pt x="2986" y="3348"/>
                    <a:pt x="3214" y="2558"/>
                    <a:pt x="3214" y="2558"/>
                  </a:cubicBezTo>
                  <a:lnTo>
                    <a:pt x="3214" y="2558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3"/>
                    <a:pt x="1574" y="1656"/>
                  </a:cubicBezTo>
                  <a:cubicBezTo>
                    <a:pt x="1378" y="1082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2"/>
            <p:cNvSpPr/>
            <p:nvPr/>
          </p:nvSpPr>
          <p:spPr>
            <a:xfrm>
              <a:off x="1296575" y="4092575"/>
              <a:ext cx="116000" cy="137300"/>
            </a:xfrm>
            <a:custGeom>
              <a:rect b="b" l="l" r="r" t="t"/>
              <a:pathLst>
                <a:path extrusionOk="0" h="5492" w="4640">
                  <a:moveTo>
                    <a:pt x="4345" y="0"/>
                  </a:moveTo>
                  <a:lnTo>
                    <a:pt x="4345" y="0"/>
                  </a:lnTo>
                  <a:cubicBezTo>
                    <a:pt x="4443" y="459"/>
                    <a:pt x="4328" y="935"/>
                    <a:pt x="4017" y="1295"/>
                  </a:cubicBezTo>
                  <a:cubicBezTo>
                    <a:pt x="3951" y="1377"/>
                    <a:pt x="3886" y="1443"/>
                    <a:pt x="3804" y="1508"/>
                  </a:cubicBezTo>
                  <a:cubicBezTo>
                    <a:pt x="3017" y="2082"/>
                    <a:pt x="1902" y="1787"/>
                    <a:pt x="1001" y="2426"/>
                  </a:cubicBezTo>
                  <a:cubicBezTo>
                    <a:pt x="99" y="3049"/>
                    <a:pt x="197" y="3967"/>
                    <a:pt x="181" y="4475"/>
                  </a:cubicBezTo>
                  <a:cubicBezTo>
                    <a:pt x="197" y="4819"/>
                    <a:pt x="132" y="5163"/>
                    <a:pt x="1" y="5491"/>
                  </a:cubicBezTo>
                  <a:cubicBezTo>
                    <a:pt x="312" y="5295"/>
                    <a:pt x="476" y="4934"/>
                    <a:pt x="443" y="4573"/>
                  </a:cubicBezTo>
                  <a:cubicBezTo>
                    <a:pt x="443" y="3930"/>
                    <a:pt x="515" y="3202"/>
                    <a:pt x="711" y="3202"/>
                  </a:cubicBezTo>
                  <a:cubicBezTo>
                    <a:pt x="725" y="3202"/>
                    <a:pt x="740" y="3205"/>
                    <a:pt x="755" y="3213"/>
                  </a:cubicBezTo>
                  <a:cubicBezTo>
                    <a:pt x="984" y="3328"/>
                    <a:pt x="804" y="3574"/>
                    <a:pt x="706" y="3721"/>
                  </a:cubicBezTo>
                  <a:cubicBezTo>
                    <a:pt x="624" y="3885"/>
                    <a:pt x="460" y="4541"/>
                    <a:pt x="1181" y="4950"/>
                  </a:cubicBezTo>
                  <a:cubicBezTo>
                    <a:pt x="1181" y="4950"/>
                    <a:pt x="935" y="4426"/>
                    <a:pt x="1345" y="4147"/>
                  </a:cubicBezTo>
                  <a:cubicBezTo>
                    <a:pt x="1738" y="3869"/>
                    <a:pt x="2001" y="3705"/>
                    <a:pt x="1951" y="3131"/>
                  </a:cubicBezTo>
                  <a:cubicBezTo>
                    <a:pt x="1908" y="2608"/>
                    <a:pt x="2251" y="2175"/>
                    <a:pt x="2489" y="2175"/>
                  </a:cubicBezTo>
                  <a:cubicBezTo>
                    <a:pt x="2519" y="2175"/>
                    <a:pt x="2548" y="2182"/>
                    <a:pt x="2574" y="2197"/>
                  </a:cubicBezTo>
                  <a:cubicBezTo>
                    <a:pt x="2787" y="2344"/>
                    <a:pt x="2525" y="2557"/>
                    <a:pt x="2410" y="2606"/>
                  </a:cubicBezTo>
                  <a:cubicBezTo>
                    <a:pt x="2214" y="2721"/>
                    <a:pt x="2181" y="2983"/>
                    <a:pt x="2345" y="3147"/>
                  </a:cubicBezTo>
                  <a:cubicBezTo>
                    <a:pt x="2541" y="3393"/>
                    <a:pt x="2476" y="3705"/>
                    <a:pt x="2214" y="3803"/>
                  </a:cubicBezTo>
                  <a:cubicBezTo>
                    <a:pt x="2214" y="3803"/>
                    <a:pt x="2260" y="3808"/>
                    <a:pt x="2340" y="3808"/>
                  </a:cubicBezTo>
                  <a:cubicBezTo>
                    <a:pt x="2646" y="3808"/>
                    <a:pt x="3443" y="3736"/>
                    <a:pt x="3951" y="3033"/>
                  </a:cubicBezTo>
                  <a:cubicBezTo>
                    <a:pt x="4312" y="2524"/>
                    <a:pt x="4525" y="1918"/>
                    <a:pt x="4574" y="1295"/>
                  </a:cubicBezTo>
                  <a:cubicBezTo>
                    <a:pt x="4640" y="853"/>
                    <a:pt x="4558" y="394"/>
                    <a:pt x="4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2"/>
            <p:cNvSpPr/>
            <p:nvPr/>
          </p:nvSpPr>
          <p:spPr>
            <a:xfrm>
              <a:off x="881875" y="4235550"/>
              <a:ext cx="100025" cy="218525"/>
            </a:xfrm>
            <a:custGeom>
              <a:rect b="b" l="l" r="r" t="t"/>
              <a:pathLst>
                <a:path extrusionOk="0" h="8741" w="4001">
                  <a:moveTo>
                    <a:pt x="2081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82"/>
                    <a:pt x="329" y="1821"/>
                    <a:pt x="591" y="2362"/>
                  </a:cubicBezTo>
                  <a:cubicBezTo>
                    <a:pt x="825" y="2783"/>
                    <a:pt x="1259" y="3021"/>
                    <a:pt x="1716" y="3021"/>
                  </a:cubicBezTo>
                  <a:cubicBezTo>
                    <a:pt x="1898" y="3021"/>
                    <a:pt x="2085" y="2983"/>
                    <a:pt x="2263" y="2903"/>
                  </a:cubicBezTo>
                  <a:cubicBezTo>
                    <a:pt x="2968" y="2723"/>
                    <a:pt x="3099" y="1788"/>
                    <a:pt x="2492" y="1411"/>
                  </a:cubicBezTo>
                  <a:cubicBezTo>
                    <a:pt x="2408" y="1366"/>
                    <a:pt x="2322" y="1346"/>
                    <a:pt x="2239" y="1346"/>
                  </a:cubicBezTo>
                  <a:cubicBezTo>
                    <a:pt x="1903" y="1346"/>
                    <a:pt x="1620" y="1682"/>
                    <a:pt x="1738" y="2051"/>
                  </a:cubicBezTo>
                  <a:cubicBezTo>
                    <a:pt x="1875" y="2324"/>
                    <a:pt x="2194" y="2347"/>
                    <a:pt x="2324" y="2347"/>
                  </a:cubicBezTo>
                  <a:cubicBezTo>
                    <a:pt x="2351" y="2347"/>
                    <a:pt x="2369" y="2346"/>
                    <a:pt x="2378" y="2346"/>
                  </a:cubicBezTo>
                  <a:cubicBezTo>
                    <a:pt x="2443" y="2346"/>
                    <a:pt x="2443" y="2379"/>
                    <a:pt x="2443" y="2379"/>
                  </a:cubicBezTo>
                  <a:cubicBezTo>
                    <a:pt x="2487" y="2570"/>
                    <a:pt x="2241" y="2866"/>
                    <a:pt x="1776" y="2866"/>
                  </a:cubicBezTo>
                  <a:cubicBezTo>
                    <a:pt x="1723" y="2866"/>
                    <a:pt x="1666" y="2862"/>
                    <a:pt x="1607" y="2854"/>
                  </a:cubicBezTo>
                  <a:cubicBezTo>
                    <a:pt x="1410" y="2805"/>
                    <a:pt x="1247" y="2723"/>
                    <a:pt x="1099" y="2575"/>
                  </a:cubicBezTo>
                  <a:cubicBezTo>
                    <a:pt x="411" y="1936"/>
                    <a:pt x="755" y="559"/>
                    <a:pt x="1755" y="297"/>
                  </a:cubicBezTo>
                  <a:cubicBezTo>
                    <a:pt x="1902" y="256"/>
                    <a:pt x="2054" y="235"/>
                    <a:pt x="2205" y="235"/>
                  </a:cubicBezTo>
                  <a:cubicBezTo>
                    <a:pt x="2357" y="235"/>
                    <a:pt x="2509" y="256"/>
                    <a:pt x="2656" y="297"/>
                  </a:cubicBezTo>
                  <a:cubicBezTo>
                    <a:pt x="2836" y="346"/>
                    <a:pt x="3017" y="428"/>
                    <a:pt x="3181" y="559"/>
                  </a:cubicBezTo>
                  <a:cubicBezTo>
                    <a:pt x="3525" y="838"/>
                    <a:pt x="3738" y="1264"/>
                    <a:pt x="3771" y="1706"/>
                  </a:cubicBezTo>
                  <a:cubicBezTo>
                    <a:pt x="3836" y="2444"/>
                    <a:pt x="3443" y="3182"/>
                    <a:pt x="2886" y="3706"/>
                  </a:cubicBezTo>
                  <a:cubicBezTo>
                    <a:pt x="2312" y="4247"/>
                    <a:pt x="1558" y="4559"/>
                    <a:pt x="984" y="5083"/>
                  </a:cubicBezTo>
                  <a:cubicBezTo>
                    <a:pt x="427" y="5591"/>
                    <a:pt x="83" y="6296"/>
                    <a:pt x="34" y="7066"/>
                  </a:cubicBezTo>
                  <a:cubicBezTo>
                    <a:pt x="1" y="7755"/>
                    <a:pt x="394" y="8492"/>
                    <a:pt x="1050" y="8673"/>
                  </a:cubicBezTo>
                  <a:cubicBezTo>
                    <a:pt x="1181" y="8719"/>
                    <a:pt x="1317" y="8740"/>
                    <a:pt x="1451" y="8740"/>
                  </a:cubicBezTo>
                  <a:cubicBezTo>
                    <a:pt x="1936" y="8740"/>
                    <a:pt x="2397" y="8457"/>
                    <a:pt x="2525" y="8033"/>
                  </a:cubicBezTo>
                  <a:cubicBezTo>
                    <a:pt x="2722" y="7558"/>
                    <a:pt x="2509" y="7001"/>
                    <a:pt x="2033" y="6788"/>
                  </a:cubicBezTo>
                  <a:cubicBezTo>
                    <a:pt x="1935" y="6722"/>
                    <a:pt x="1820" y="6706"/>
                    <a:pt x="1705" y="6706"/>
                  </a:cubicBezTo>
                  <a:cubicBezTo>
                    <a:pt x="1662" y="6698"/>
                    <a:pt x="1619" y="6695"/>
                    <a:pt x="1577" y="6695"/>
                  </a:cubicBezTo>
                  <a:cubicBezTo>
                    <a:pt x="1249" y="6695"/>
                    <a:pt x="955" y="6911"/>
                    <a:pt x="853" y="7230"/>
                  </a:cubicBezTo>
                  <a:cubicBezTo>
                    <a:pt x="723" y="7724"/>
                    <a:pt x="1005" y="7991"/>
                    <a:pt x="1315" y="7991"/>
                  </a:cubicBezTo>
                  <a:cubicBezTo>
                    <a:pt x="1396" y="7991"/>
                    <a:pt x="1480" y="7973"/>
                    <a:pt x="1558" y="7935"/>
                  </a:cubicBezTo>
                  <a:cubicBezTo>
                    <a:pt x="1869" y="7771"/>
                    <a:pt x="1935" y="7361"/>
                    <a:pt x="1673" y="7116"/>
                  </a:cubicBezTo>
                  <a:cubicBezTo>
                    <a:pt x="1596" y="7049"/>
                    <a:pt x="1497" y="7015"/>
                    <a:pt x="1396" y="7015"/>
                  </a:cubicBezTo>
                  <a:cubicBezTo>
                    <a:pt x="1323" y="7015"/>
                    <a:pt x="1249" y="7032"/>
                    <a:pt x="1181" y="7066"/>
                  </a:cubicBezTo>
                  <a:cubicBezTo>
                    <a:pt x="1162" y="7078"/>
                    <a:pt x="1149" y="7082"/>
                    <a:pt x="1141" y="7082"/>
                  </a:cubicBezTo>
                  <a:cubicBezTo>
                    <a:pt x="1112" y="7082"/>
                    <a:pt x="1132" y="7034"/>
                    <a:pt x="1132" y="7034"/>
                  </a:cubicBezTo>
                  <a:cubicBezTo>
                    <a:pt x="1230" y="6812"/>
                    <a:pt x="1522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37" y="6788"/>
                    <a:pt x="1919" y="6804"/>
                    <a:pt x="2001" y="6837"/>
                  </a:cubicBezTo>
                  <a:cubicBezTo>
                    <a:pt x="2459" y="7034"/>
                    <a:pt x="2656" y="7558"/>
                    <a:pt x="2459" y="8001"/>
                  </a:cubicBezTo>
                  <a:cubicBezTo>
                    <a:pt x="2319" y="8384"/>
                    <a:pt x="1909" y="8638"/>
                    <a:pt x="1464" y="8638"/>
                  </a:cubicBezTo>
                  <a:cubicBezTo>
                    <a:pt x="1338" y="8638"/>
                    <a:pt x="1209" y="8618"/>
                    <a:pt x="1083" y="8574"/>
                  </a:cubicBezTo>
                  <a:cubicBezTo>
                    <a:pt x="509" y="8361"/>
                    <a:pt x="148" y="7722"/>
                    <a:pt x="181" y="7050"/>
                  </a:cubicBezTo>
                  <a:cubicBezTo>
                    <a:pt x="230" y="6345"/>
                    <a:pt x="574" y="5690"/>
                    <a:pt x="1099" y="5214"/>
                  </a:cubicBezTo>
                  <a:cubicBezTo>
                    <a:pt x="1640" y="4706"/>
                    <a:pt x="2410" y="4427"/>
                    <a:pt x="3000" y="3837"/>
                  </a:cubicBezTo>
                  <a:cubicBezTo>
                    <a:pt x="3590" y="3280"/>
                    <a:pt x="4000" y="2493"/>
                    <a:pt x="3935" y="1690"/>
                  </a:cubicBezTo>
                  <a:cubicBezTo>
                    <a:pt x="3869" y="920"/>
                    <a:pt x="3312" y="264"/>
                    <a:pt x="2558" y="67"/>
                  </a:cubicBezTo>
                  <a:cubicBezTo>
                    <a:pt x="2399" y="22"/>
                    <a:pt x="2239" y="0"/>
                    <a:pt x="20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2"/>
            <p:cNvSpPr/>
            <p:nvPr/>
          </p:nvSpPr>
          <p:spPr>
            <a:xfrm>
              <a:off x="883925" y="4318350"/>
              <a:ext cx="42650" cy="60275"/>
            </a:xfrm>
            <a:custGeom>
              <a:rect b="b" l="l" r="r" t="t"/>
              <a:pathLst>
                <a:path extrusionOk="0" h="2411" w="1706">
                  <a:moveTo>
                    <a:pt x="1509" y="1"/>
                  </a:moveTo>
                  <a:lnTo>
                    <a:pt x="1509" y="1"/>
                  </a:lnTo>
                  <a:cubicBezTo>
                    <a:pt x="1509" y="1"/>
                    <a:pt x="1378" y="66"/>
                    <a:pt x="1345" y="165"/>
                  </a:cubicBezTo>
                  <a:cubicBezTo>
                    <a:pt x="1330" y="241"/>
                    <a:pt x="1230" y="330"/>
                    <a:pt x="1060" y="330"/>
                  </a:cubicBezTo>
                  <a:cubicBezTo>
                    <a:pt x="1046" y="330"/>
                    <a:pt x="1032" y="330"/>
                    <a:pt x="1017" y="329"/>
                  </a:cubicBezTo>
                  <a:cubicBezTo>
                    <a:pt x="837" y="329"/>
                    <a:pt x="1" y="394"/>
                    <a:pt x="50" y="2410"/>
                  </a:cubicBezTo>
                  <a:cubicBezTo>
                    <a:pt x="50" y="2410"/>
                    <a:pt x="132" y="1673"/>
                    <a:pt x="755" y="1394"/>
                  </a:cubicBezTo>
                  <a:cubicBezTo>
                    <a:pt x="1394" y="1115"/>
                    <a:pt x="1705" y="853"/>
                    <a:pt x="1591" y="476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2"/>
            <p:cNvSpPr/>
            <p:nvPr/>
          </p:nvSpPr>
          <p:spPr>
            <a:xfrm>
              <a:off x="901550" y="4140100"/>
              <a:ext cx="159425" cy="250825"/>
            </a:xfrm>
            <a:custGeom>
              <a:rect b="b" l="l" r="r" t="t"/>
              <a:pathLst>
                <a:path extrusionOk="0" h="10033" w="6377">
                  <a:moveTo>
                    <a:pt x="5246" y="1"/>
                  </a:moveTo>
                  <a:lnTo>
                    <a:pt x="5246" y="1"/>
                  </a:lnTo>
                  <a:cubicBezTo>
                    <a:pt x="2885" y="673"/>
                    <a:pt x="4180" y="2197"/>
                    <a:pt x="4262" y="4426"/>
                  </a:cubicBezTo>
                  <a:cubicBezTo>
                    <a:pt x="4344" y="6278"/>
                    <a:pt x="3262" y="7983"/>
                    <a:pt x="1558" y="8688"/>
                  </a:cubicBezTo>
                  <a:cubicBezTo>
                    <a:pt x="230" y="9229"/>
                    <a:pt x="1" y="10032"/>
                    <a:pt x="1" y="10032"/>
                  </a:cubicBezTo>
                  <a:cubicBezTo>
                    <a:pt x="318" y="9500"/>
                    <a:pt x="677" y="9330"/>
                    <a:pt x="980" y="9330"/>
                  </a:cubicBezTo>
                  <a:cubicBezTo>
                    <a:pt x="1209" y="9330"/>
                    <a:pt x="1405" y="9427"/>
                    <a:pt x="1525" y="9540"/>
                  </a:cubicBezTo>
                  <a:cubicBezTo>
                    <a:pt x="1628" y="9637"/>
                    <a:pt x="1726" y="9667"/>
                    <a:pt x="1819" y="9667"/>
                  </a:cubicBezTo>
                  <a:cubicBezTo>
                    <a:pt x="1969" y="9667"/>
                    <a:pt x="2106" y="9589"/>
                    <a:pt x="2225" y="9589"/>
                  </a:cubicBezTo>
                  <a:cubicBezTo>
                    <a:pt x="2232" y="9589"/>
                    <a:pt x="2239" y="9589"/>
                    <a:pt x="2246" y="9590"/>
                  </a:cubicBezTo>
                  <a:cubicBezTo>
                    <a:pt x="2443" y="9606"/>
                    <a:pt x="2328" y="9803"/>
                    <a:pt x="2328" y="9803"/>
                  </a:cubicBezTo>
                  <a:cubicBezTo>
                    <a:pt x="2656" y="9655"/>
                    <a:pt x="2754" y="9245"/>
                    <a:pt x="2558" y="8934"/>
                  </a:cubicBezTo>
                  <a:cubicBezTo>
                    <a:pt x="2458" y="8791"/>
                    <a:pt x="2296" y="8698"/>
                    <a:pt x="2126" y="8698"/>
                  </a:cubicBezTo>
                  <a:cubicBezTo>
                    <a:pt x="2100" y="8698"/>
                    <a:pt x="2075" y="8700"/>
                    <a:pt x="2049" y="8704"/>
                  </a:cubicBezTo>
                  <a:cubicBezTo>
                    <a:pt x="2049" y="8704"/>
                    <a:pt x="2246" y="8672"/>
                    <a:pt x="3295" y="7803"/>
                  </a:cubicBezTo>
                  <a:cubicBezTo>
                    <a:pt x="4590" y="6754"/>
                    <a:pt x="4508" y="7114"/>
                    <a:pt x="5442" y="6623"/>
                  </a:cubicBezTo>
                  <a:cubicBezTo>
                    <a:pt x="6377" y="6131"/>
                    <a:pt x="6065" y="5148"/>
                    <a:pt x="6065" y="5147"/>
                  </a:cubicBezTo>
                  <a:lnTo>
                    <a:pt x="6065" y="5147"/>
                  </a:lnTo>
                  <a:cubicBezTo>
                    <a:pt x="6020" y="5269"/>
                    <a:pt x="5960" y="5446"/>
                    <a:pt x="5498" y="5446"/>
                  </a:cubicBezTo>
                  <a:cubicBezTo>
                    <a:pt x="5460" y="5446"/>
                    <a:pt x="5420" y="5445"/>
                    <a:pt x="5377" y="5443"/>
                  </a:cubicBezTo>
                  <a:cubicBezTo>
                    <a:pt x="5350" y="5440"/>
                    <a:pt x="5324" y="5439"/>
                    <a:pt x="5297" y="5439"/>
                  </a:cubicBezTo>
                  <a:cubicBezTo>
                    <a:pt x="4936" y="5439"/>
                    <a:pt x="4613" y="5646"/>
                    <a:pt x="4475" y="5967"/>
                  </a:cubicBezTo>
                  <a:cubicBezTo>
                    <a:pt x="4410" y="6082"/>
                    <a:pt x="4311" y="6180"/>
                    <a:pt x="4197" y="6262"/>
                  </a:cubicBezTo>
                  <a:cubicBezTo>
                    <a:pt x="4541" y="5918"/>
                    <a:pt x="4590" y="5147"/>
                    <a:pt x="4705" y="4508"/>
                  </a:cubicBezTo>
                  <a:cubicBezTo>
                    <a:pt x="4803" y="3869"/>
                    <a:pt x="5082" y="4082"/>
                    <a:pt x="5656" y="3689"/>
                  </a:cubicBezTo>
                  <a:cubicBezTo>
                    <a:pt x="6213" y="3312"/>
                    <a:pt x="5918" y="2804"/>
                    <a:pt x="5852" y="2672"/>
                  </a:cubicBezTo>
                  <a:cubicBezTo>
                    <a:pt x="5836" y="2525"/>
                    <a:pt x="5836" y="2377"/>
                    <a:pt x="5885" y="2230"/>
                  </a:cubicBezTo>
                  <a:lnTo>
                    <a:pt x="5885" y="2230"/>
                  </a:lnTo>
                  <a:cubicBezTo>
                    <a:pt x="5885" y="2230"/>
                    <a:pt x="5836" y="2345"/>
                    <a:pt x="5459" y="2394"/>
                  </a:cubicBezTo>
                  <a:cubicBezTo>
                    <a:pt x="5147" y="2443"/>
                    <a:pt x="4902" y="2672"/>
                    <a:pt x="4836" y="2984"/>
                  </a:cubicBezTo>
                  <a:cubicBezTo>
                    <a:pt x="4836" y="3130"/>
                    <a:pt x="4738" y="3310"/>
                    <a:pt x="4605" y="3310"/>
                  </a:cubicBezTo>
                  <a:cubicBezTo>
                    <a:pt x="4574" y="3310"/>
                    <a:pt x="4542" y="3300"/>
                    <a:pt x="4508" y="3279"/>
                  </a:cubicBezTo>
                  <a:cubicBezTo>
                    <a:pt x="4311" y="3181"/>
                    <a:pt x="4410" y="2885"/>
                    <a:pt x="4410" y="2885"/>
                  </a:cubicBezTo>
                  <a:cubicBezTo>
                    <a:pt x="4607" y="2295"/>
                    <a:pt x="5180" y="2525"/>
                    <a:pt x="5639" y="1836"/>
                  </a:cubicBezTo>
                  <a:cubicBezTo>
                    <a:pt x="6033" y="1214"/>
                    <a:pt x="5475" y="591"/>
                    <a:pt x="5279" y="410"/>
                  </a:cubicBezTo>
                  <a:cubicBezTo>
                    <a:pt x="5164" y="312"/>
                    <a:pt x="5147" y="132"/>
                    <a:pt x="524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2"/>
            <p:cNvSpPr/>
            <p:nvPr/>
          </p:nvSpPr>
          <p:spPr>
            <a:xfrm>
              <a:off x="947450" y="4345400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2"/>
            <p:cNvSpPr/>
            <p:nvPr/>
          </p:nvSpPr>
          <p:spPr>
            <a:xfrm>
              <a:off x="882300" y="4066350"/>
              <a:ext cx="69675" cy="204100"/>
            </a:xfrm>
            <a:custGeom>
              <a:rect b="b" l="l" r="r" t="t"/>
              <a:pathLst>
                <a:path extrusionOk="0" h="8164" w="2787">
                  <a:moveTo>
                    <a:pt x="689" y="0"/>
                  </a:moveTo>
                  <a:cubicBezTo>
                    <a:pt x="689" y="0"/>
                    <a:pt x="66" y="197"/>
                    <a:pt x="213" y="1082"/>
                  </a:cubicBezTo>
                  <a:cubicBezTo>
                    <a:pt x="295" y="1574"/>
                    <a:pt x="557" y="2033"/>
                    <a:pt x="934" y="2377"/>
                  </a:cubicBezTo>
                  <a:cubicBezTo>
                    <a:pt x="1115" y="2574"/>
                    <a:pt x="1311" y="2738"/>
                    <a:pt x="1459" y="2901"/>
                  </a:cubicBezTo>
                  <a:cubicBezTo>
                    <a:pt x="1803" y="3278"/>
                    <a:pt x="2459" y="4131"/>
                    <a:pt x="2131" y="4983"/>
                  </a:cubicBezTo>
                  <a:cubicBezTo>
                    <a:pt x="2049" y="5213"/>
                    <a:pt x="1902" y="5409"/>
                    <a:pt x="1721" y="5573"/>
                  </a:cubicBezTo>
                  <a:cubicBezTo>
                    <a:pt x="1148" y="6081"/>
                    <a:pt x="754" y="6327"/>
                    <a:pt x="443" y="6770"/>
                  </a:cubicBezTo>
                  <a:cubicBezTo>
                    <a:pt x="148" y="7163"/>
                    <a:pt x="0" y="7655"/>
                    <a:pt x="17" y="8163"/>
                  </a:cubicBezTo>
                  <a:cubicBezTo>
                    <a:pt x="17" y="8016"/>
                    <a:pt x="66" y="6950"/>
                    <a:pt x="1197" y="6147"/>
                  </a:cubicBezTo>
                  <a:cubicBezTo>
                    <a:pt x="2508" y="5229"/>
                    <a:pt x="2787" y="4311"/>
                    <a:pt x="2344" y="2918"/>
                  </a:cubicBezTo>
                  <a:cubicBezTo>
                    <a:pt x="2279" y="2721"/>
                    <a:pt x="2197" y="2541"/>
                    <a:pt x="2098" y="2377"/>
                  </a:cubicBezTo>
                  <a:cubicBezTo>
                    <a:pt x="1475" y="1246"/>
                    <a:pt x="394" y="984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2"/>
            <p:cNvSpPr/>
            <p:nvPr/>
          </p:nvSpPr>
          <p:spPr>
            <a:xfrm>
              <a:off x="655675" y="4389875"/>
              <a:ext cx="226650" cy="158050"/>
            </a:xfrm>
            <a:custGeom>
              <a:rect b="b" l="l" r="r" t="t"/>
              <a:pathLst>
                <a:path extrusionOk="0" h="6322" w="9066">
                  <a:moveTo>
                    <a:pt x="1992" y="0"/>
                  </a:moveTo>
                  <a:cubicBezTo>
                    <a:pt x="1079" y="0"/>
                    <a:pt x="66" y="656"/>
                    <a:pt x="34" y="1860"/>
                  </a:cubicBezTo>
                  <a:cubicBezTo>
                    <a:pt x="1" y="2729"/>
                    <a:pt x="460" y="3532"/>
                    <a:pt x="1230" y="3942"/>
                  </a:cubicBezTo>
                  <a:cubicBezTo>
                    <a:pt x="1742" y="4193"/>
                    <a:pt x="2308" y="4297"/>
                    <a:pt x="2885" y="4297"/>
                  </a:cubicBezTo>
                  <a:cubicBezTo>
                    <a:pt x="3212" y="4297"/>
                    <a:pt x="3543" y="4264"/>
                    <a:pt x="3869" y="4204"/>
                  </a:cubicBezTo>
                  <a:cubicBezTo>
                    <a:pt x="4754" y="3975"/>
                    <a:pt x="5574" y="3631"/>
                    <a:pt x="6377" y="3434"/>
                  </a:cubicBezTo>
                  <a:cubicBezTo>
                    <a:pt x="6577" y="3382"/>
                    <a:pt x="6780" y="3356"/>
                    <a:pt x="6979" y="3356"/>
                  </a:cubicBezTo>
                  <a:cubicBezTo>
                    <a:pt x="7596" y="3356"/>
                    <a:pt x="8177" y="3602"/>
                    <a:pt x="8524" y="4073"/>
                  </a:cubicBezTo>
                  <a:cubicBezTo>
                    <a:pt x="8950" y="4647"/>
                    <a:pt x="9000" y="5581"/>
                    <a:pt x="8459" y="5991"/>
                  </a:cubicBezTo>
                  <a:cubicBezTo>
                    <a:pt x="8262" y="6150"/>
                    <a:pt x="8014" y="6222"/>
                    <a:pt x="7768" y="6222"/>
                  </a:cubicBezTo>
                  <a:cubicBezTo>
                    <a:pt x="7379" y="6222"/>
                    <a:pt x="6997" y="6040"/>
                    <a:pt x="6836" y="5729"/>
                  </a:cubicBezTo>
                  <a:cubicBezTo>
                    <a:pt x="6525" y="5237"/>
                    <a:pt x="6770" y="4581"/>
                    <a:pt x="7229" y="4467"/>
                  </a:cubicBezTo>
                  <a:cubicBezTo>
                    <a:pt x="7327" y="4423"/>
                    <a:pt x="7429" y="4402"/>
                    <a:pt x="7529" y="4402"/>
                  </a:cubicBezTo>
                  <a:cubicBezTo>
                    <a:pt x="7766" y="4402"/>
                    <a:pt x="7993" y="4517"/>
                    <a:pt x="8131" y="4713"/>
                  </a:cubicBezTo>
                  <a:cubicBezTo>
                    <a:pt x="8229" y="4893"/>
                    <a:pt x="8246" y="5106"/>
                    <a:pt x="8180" y="5286"/>
                  </a:cubicBezTo>
                  <a:cubicBezTo>
                    <a:pt x="8167" y="5325"/>
                    <a:pt x="8114" y="5404"/>
                    <a:pt x="8059" y="5404"/>
                  </a:cubicBezTo>
                  <a:cubicBezTo>
                    <a:pt x="8045" y="5404"/>
                    <a:pt x="8030" y="5399"/>
                    <a:pt x="8016" y="5385"/>
                  </a:cubicBezTo>
                  <a:cubicBezTo>
                    <a:pt x="7967" y="5335"/>
                    <a:pt x="8016" y="4975"/>
                    <a:pt x="7656" y="4926"/>
                  </a:cubicBezTo>
                  <a:cubicBezTo>
                    <a:pt x="7641" y="4924"/>
                    <a:pt x="7627" y="4923"/>
                    <a:pt x="7613" y="4923"/>
                  </a:cubicBezTo>
                  <a:cubicBezTo>
                    <a:pt x="7269" y="4923"/>
                    <a:pt x="7161" y="5489"/>
                    <a:pt x="7508" y="5630"/>
                  </a:cubicBezTo>
                  <a:cubicBezTo>
                    <a:pt x="7577" y="5663"/>
                    <a:pt x="7650" y="5678"/>
                    <a:pt x="7723" y="5678"/>
                  </a:cubicBezTo>
                  <a:cubicBezTo>
                    <a:pt x="7942" y="5678"/>
                    <a:pt x="8155" y="5537"/>
                    <a:pt x="8229" y="5303"/>
                  </a:cubicBezTo>
                  <a:cubicBezTo>
                    <a:pt x="8229" y="5303"/>
                    <a:pt x="8229" y="5286"/>
                    <a:pt x="8229" y="5286"/>
                  </a:cubicBezTo>
                  <a:cubicBezTo>
                    <a:pt x="8229" y="5270"/>
                    <a:pt x="8229" y="5253"/>
                    <a:pt x="8246" y="5237"/>
                  </a:cubicBezTo>
                  <a:lnTo>
                    <a:pt x="8246" y="5221"/>
                  </a:lnTo>
                  <a:cubicBezTo>
                    <a:pt x="8262" y="5106"/>
                    <a:pt x="8262" y="4975"/>
                    <a:pt x="8229" y="4844"/>
                  </a:cubicBezTo>
                  <a:cubicBezTo>
                    <a:pt x="8103" y="4541"/>
                    <a:pt x="7803" y="4345"/>
                    <a:pt x="7492" y="4345"/>
                  </a:cubicBezTo>
                  <a:cubicBezTo>
                    <a:pt x="7398" y="4345"/>
                    <a:pt x="7304" y="4363"/>
                    <a:pt x="7213" y="4401"/>
                  </a:cubicBezTo>
                  <a:cubicBezTo>
                    <a:pt x="6721" y="4532"/>
                    <a:pt x="6426" y="5221"/>
                    <a:pt x="6754" y="5778"/>
                  </a:cubicBezTo>
                  <a:cubicBezTo>
                    <a:pt x="6926" y="6121"/>
                    <a:pt x="7333" y="6321"/>
                    <a:pt x="7759" y="6321"/>
                  </a:cubicBezTo>
                  <a:cubicBezTo>
                    <a:pt x="8025" y="6321"/>
                    <a:pt x="8297" y="6243"/>
                    <a:pt x="8524" y="6073"/>
                  </a:cubicBezTo>
                  <a:cubicBezTo>
                    <a:pt x="8950" y="5745"/>
                    <a:pt x="9065" y="5139"/>
                    <a:pt x="8934" y="4581"/>
                  </a:cubicBezTo>
                  <a:cubicBezTo>
                    <a:pt x="8819" y="4057"/>
                    <a:pt x="8459" y="3172"/>
                    <a:pt x="7213" y="2893"/>
                  </a:cubicBezTo>
                  <a:cubicBezTo>
                    <a:pt x="7066" y="2861"/>
                    <a:pt x="6917" y="2846"/>
                    <a:pt x="6765" y="2846"/>
                  </a:cubicBezTo>
                  <a:cubicBezTo>
                    <a:pt x="5426" y="2846"/>
                    <a:pt x="3894" y="3984"/>
                    <a:pt x="2312" y="3984"/>
                  </a:cubicBezTo>
                  <a:cubicBezTo>
                    <a:pt x="2089" y="3984"/>
                    <a:pt x="1865" y="3961"/>
                    <a:pt x="1640" y="3909"/>
                  </a:cubicBezTo>
                  <a:cubicBezTo>
                    <a:pt x="1558" y="3877"/>
                    <a:pt x="1460" y="3860"/>
                    <a:pt x="1361" y="3827"/>
                  </a:cubicBezTo>
                  <a:lnTo>
                    <a:pt x="1312" y="3795"/>
                  </a:lnTo>
                  <a:cubicBezTo>
                    <a:pt x="591" y="3418"/>
                    <a:pt x="148" y="2664"/>
                    <a:pt x="181" y="1860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7"/>
                    <a:pt x="3099" y="566"/>
                  </a:cubicBezTo>
                  <a:cubicBezTo>
                    <a:pt x="3558" y="1025"/>
                    <a:pt x="3525" y="1779"/>
                    <a:pt x="3017" y="2188"/>
                  </a:cubicBezTo>
                  <a:cubicBezTo>
                    <a:pt x="2935" y="2237"/>
                    <a:pt x="2853" y="2287"/>
                    <a:pt x="2755" y="2303"/>
                  </a:cubicBezTo>
                  <a:cubicBezTo>
                    <a:pt x="2694" y="2320"/>
                    <a:pt x="2632" y="2328"/>
                    <a:pt x="2568" y="2328"/>
                  </a:cubicBezTo>
                  <a:cubicBezTo>
                    <a:pt x="2392" y="2328"/>
                    <a:pt x="2211" y="2264"/>
                    <a:pt x="2066" y="2156"/>
                  </a:cubicBezTo>
                  <a:cubicBezTo>
                    <a:pt x="1935" y="2074"/>
                    <a:pt x="1886" y="1926"/>
                    <a:pt x="1919" y="1779"/>
                  </a:cubicBezTo>
                  <a:lnTo>
                    <a:pt x="1919" y="1779"/>
                  </a:lnTo>
                  <a:cubicBezTo>
                    <a:pt x="1994" y="1854"/>
                    <a:pt x="2098" y="1894"/>
                    <a:pt x="2202" y="1894"/>
                  </a:cubicBezTo>
                  <a:cubicBezTo>
                    <a:pt x="2256" y="1894"/>
                    <a:pt x="2310" y="1883"/>
                    <a:pt x="2361" y="1860"/>
                  </a:cubicBezTo>
                  <a:cubicBezTo>
                    <a:pt x="2591" y="1729"/>
                    <a:pt x="2525" y="1320"/>
                    <a:pt x="2214" y="1221"/>
                  </a:cubicBezTo>
                  <a:cubicBezTo>
                    <a:pt x="2186" y="1214"/>
                    <a:pt x="2159" y="1211"/>
                    <a:pt x="2132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60" y="2317"/>
                    <a:pt x="2262" y="2400"/>
                    <a:pt x="2470" y="2400"/>
                  </a:cubicBezTo>
                  <a:cubicBezTo>
                    <a:pt x="2543" y="2400"/>
                    <a:pt x="2616" y="2390"/>
                    <a:pt x="2689" y="2369"/>
                  </a:cubicBezTo>
                  <a:cubicBezTo>
                    <a:pt x="2722" y="2369"/>
                    <a:pt x="2755" y="2369"/>
                    <a:pt x="2787" y="2352"/>
                  </a:cubicBezTo>
                  <a:lnTo>
                    <a:pt x="2853" y="2336"/>
                  </a:lnTo>
                  <a:lnTo>
                    <a:pt x="2886" y="2319"/>
                  </a:lnTo>
                  <a:cubicBezTo>
                    <a:pt x="3050" y="2254"/>
                    <a:pt x="3164" y="2139"/>
                    <a:pt x="3263" y="2008"/>
                  </a:cubicBezTo>
                  <a:cubicBezTo>
                    <a:pt x="3590" y="1549"/>
                    <a:pt x="3541" y="910"/>
                    <a:pt x="3148" y="500"/>
                  </a:cubicBezTo>
                  <a:cubicBezTo>
                    <a:pt x="2876" y="163"/>
                    <a:pt x="2446" y="0"/>
                    <a:pt x="19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2"/>
            <p:cNvSpPr/>
            <p:nvPr/>
          </p:nvSpPr>
          <p:spPr>
            <a:xfrm>
              <a:off x="694200" y="4479725"/>
              <a:ext cx="161475" cy="92725"/>
            </a:xfrm>
            <a:custGeom>
              <a:rect b="b" l="l" r="r" t="t"/>
              <a:pathLst>
                <a:path extrusionOk="0" h="3709" w="6459">
                  <a:moveTo>
                    <a:pt x="5505" y="1"/>
                  </a:moveTo>
                  <a:cubicBezTo>
                    <a:pt x="5253" y="1"/>
                    <a:pt x="4952" y="45"/>
                    <a:pt x="4607" y="168"/>
                  </a:cubicBezTo>
                  <a:cubicBezTo>
                    <a:pt x="3774" y="468"/>
                    <a:pt x="2591" y="1030"/>
                    <a:pt x="1425" y="1030"/>
                  </a:cubicBezTo>
                  <a:cubicBezTo>
                    <a:pt x="938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67" y="1334"/>
                    <a:pt x="1330" y="1334"/>
                  </a:cubicBezTo>
                  <a:cubicBezTo>
                    <a:pt x="1356" y="1334"/>
                    <a:pt x="1383" y="1333"/>
                    <a:pt x="1410" y="1332"/>
                  </a:cubicBezTo>
                  <a:cubicBezTo>
                    <a:pt x="1934" y="1295"/>
                    <a:pt x="2169" y="1159"/>
                    <a:pt x="2301" y="1159"/>
                  </a:cubicBezTo>
                  <a:cubicBezTo>
                    <a:pt x="2347" y="1159"/>
                    <a:pt x="2381" y="1175"/>
                    <a:pt x="2410" y="1217"/>
                  </a:cubicBezTo>
                  <a:cubicBezTo>
                    <a:pt x="2483" y="1315"/>
                    <a:pt x="2393" y="1367"/>
                    <a:pt x="2254" y="1367"/>
                  </a:cubicBezTo>
                  <a:cubicBezTo>
                    <a:pt x="2206" y="1367"/>
                    <a:pt x="2153" y="1361"/>
                    <a:pt x="2099" y="1348"/>
                  </a:cubicBezTo>
                  <a:cubicBezTo>
                    <a:pt x="2051" y="1332"/>
                    <a:pt x="2002" y="1325"/>
                    <a:pt x="1954" y="1325"/>
                  </a:cubicBezTo>
                  <a:cubicBezTo>
                    <a:pt x="1851" y="1325"/>
                    <a:pt x="1750" y="1358"/>
                    <a:pt x="1672" y="1414"/>
                  </a:cubicBezTo>
                  <a:cubicBezTo>
                    <a:pt x="1495" y="1575"/>
                    <a:pt x="1699" y="2102"/>
                    <a:pt x="1329" y="2102"/>
                  </a:cubicBezTo>
                  <a:cubicBezTo>
                    <a:pt x="1323" y="2102"/>
                    <a:pt x="1318" y="2102"/>
                    <a:pt x="1312" y="2102"/>
                  </a:cubicBezTo>
                  <a:lnTo>
                    <a:pt x="1312" y="2102"/>
                  </a:lnTo>
                  <a:cubicBezTo>
                    <a:pt x="1312" y="2102"/>
                    <a:pt x="1607" y="2462"/>
                    <a:pt x="2038" y="2462"/>
                  </a:cubicBezTo>
                  <a:cubicBezTo>
                    <a:pt x="2182" y="2462"/>
                    <a:pt x="2340" y="2422"/>
                    <a:pt x="2508" y="2315"/>
                  </a:cubicBezTo>
                  <a:cubicBezTo>
                    <a:pt x="3180" y="1873"/>
                    <a:pt x="2803" y="1381"/>
                    <a:pt x="3066" y="1250"/>
                  </a:cubicBezTo>
                  <a:cubicBezTo>
                    <a:pt x="3109" y="1227"/>
                    <a:pt x="3151" y="1216"/>
                    <a:pt x="3190" y="1216"/>
                  </a:cubicBezTo>
                  <a:cubicBezTo>
                    <a:pt x="3373" y="1216"/>
                    <a:pt x="3484" y="1446"/>
                    <a:pt x="3295" y="1676"/>
                  </a:cubicBezTo>
                  <a:cubicBezTo>
                    <a:pt x="3066" y="1938"/>
                    <a:pt x="2213" y="2889"/>
                    <a:pt x="3541" y="3708"/>
                  </a:cubicBezTo>
                  <a:cubicBezTo>
                    <a:pt x="3557" y="3708"/>
                    <a:pt x="3377" y="3249"/>
                    <a:pt x="3738" y="3086"/>
                  </a:cubicBezTo>
                  <a:cubicBezTo>
                    <a:pt x="4082" y="2922"/>
                    <a:pt x="4803" y="2709"/>
                    <a:pt x="4705" y="2200"/>
                  </a:cubicBezTo>
                  <a:cubicBezTo>
                    <a:pt x="4607" y="1709"/>
                    <a:pt x="4246" y="955"/>
                    <a:pt x="4836" y="512"/>
                  </a:cubicBezTo>
                  <a:cubicBezTo>
                    <a:pt x="5198" y="248"/>
                    <a:pt x="5507" y="147"/>
                    <a:pt x="5816" y="147"/>
                  </a:cubicBezTo>
                  <a:cubicBezTo>
                    <a:pt x="6025" y="147"/>
                    <a:pt x="6234" y="193"/>
                    <a:pt x="6459" y="266"/>
                  </a:cubicBezTo>
                  <a:cubicBezTo>
                    <a:pt x="6459" y="266"/>
                    <a:pt x="6127" y="1"/>
                    <a:pt x="55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2"/>
            <p:cNvSpPr/>
            <p:nvPr/>
          </p:nvSpPr>
          <p:spPr>
            <a:xfrm>
              <a:off x="723700" y="4387825"/>
              <a:ext cx="90600" cy="63325"/>
            </a:xfrm>
            <a:custGeom>
              <a:rect b="b" l="l" r="r" t="t"/>
              <a:pathLst>
                <a:path extrusionOk="0" h="2533" w="3624">
                  <a:moveTo>
                    <a:pt x="1093" y="0"/>
                  </a:moveTo>
                  <a:cubicBezTo>
                    <a:pt x="501" y="0"/>
                    <a:pt x="1" y="123"/>
                    <a:pt x="1" y="123"/>
                  </a:cubicBezTo>
                  <a:cubicBezTo>
                    <a:pt x="1" y="123"/>
                    <a:pt x="968" y="205"/>
                    <a:pt x="1197" y="549"/>
                  </a:cubicBezTo>
                  <a:cubicBezTo>
                    <a:pt x="1378" y="746"/>
                    <a:pt x="1427" y="1025"/>
                    <a:pt x="1361" y="1270"/>
                  </a:cubicBezTo>
                  <a:cubicBezTo>
                    <a:pt x="1312" y="1500"/>
                    <a:pt x="1197" y="2156"/>
                    <a:pt x="2230" y="2156"/>
                  </a:cubicBezTo>
                  <a:cubicBezTo>
                    <a:pt x="3263" y="2172"/>
                    <a:pt x="3099" y="2533"/>
                    <a:pt x="3099" y="2533"/>
                  </a:cubicBezTo>
                  <a:cubicBezTo>
                    <a:pt x="3099" y="2533"/>
                    <a:pt x="3623" y="1762"/>
                    <a:pt x="2738" y="615"/>
                  </a:cubicBezTo>
                  <a:cubicBezTo>
                    <a:pt x="2369" y="123"/>
                    <a:pt x="1685" y="0"/>
                    <a:pt x="10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2"/>
            <p:cNvSpPr/>
            <p:nvPr/>
          </p:nvSpPr>
          <p:spPr>
            <a:xfrm>
              <a:off x="688475" y="4321225"/>
              <a:ext cx="56575" cy="66825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36" y="164"/>
                    <a:pt x="738" y="689"/>
                    <a:pt x="803" y="1427"/>
                  </a:cubicBezTo>
                  <a:cubicBezTo>
                    <a:pt x="869" y="2164"/>
                    <a:pt x="0" y="2607"/>
                    <a:pt x="0" y="2607"/>
                  </a:cubicBezTo>
                  <a:cubicBezTo>
                    <a:pt x="590" y="2410"/>
                    <a:pt x="1770" y="2672"/>
                    <a:pt x="2016" y="2017"/>
                  </a:cubicBezTo>
                  <a:cubicBezTo>
                    <a:pt x="2262" y="1345"/>
                    <a:pt x="1639" y="918"/>
                    <a:pt x="1279" y="722"/>
                  </a:cubicBezTo>
                  <a:cubicBezTo>
                    <a:pt x="918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2"/>
            <p:cNvSpPr/>
            <p:nvPr/>
          </p:nvSpPr>
          <p:spPr>
            <a:xfrm>
              <a:off x="603650" y="4350325"/>
              <a:ext cx="80325" cy="107375"/>
            </a:xfrm>
            <a:custGeom>
              <a:rect b="b" l="l" r="r" t="t"/>
              <a:pathLst>
                <a:path extrusionOk="0" h="4295" w="3213">
                  <a:moveTo>
                    <a:pt x="2819" y="0"/>
                  </a:moveTo>
                  <a:lnTo>
                    <a:pt x="2819" y="0"/>
                  </a:lnTo>
                  <a:cubicBezTo>
                    <a:pt x="2729" y="78"/>
                    <a:pt x="2617" y="125"/>
                    <a:pt x="2502" y="125"/>
                  </a:cubicBezTo>
                  <a:cubicBezTo>
                    <a:pt x="2471" y="125"/>
                    <a:pt x="2440" y="122"/>
                    <a:pt x="2410" y="115"/>
                  </a:cubicBezTo>
                  <a:cubicBezTo>
                    <a:pt x="2356" y="104"/>
                    <a:pt x="2278" y="96"/>
                    <a:pt x="2188" y="96"/>
                  </a:cubicBezTo>
                  <a:cubicBezTo>
                    <a:pt x="1867" y="96"/>
                    <a:pt x="1387" y="203"/>
                    <a:pt x="1246" y="689"/>
                  </a:cubicBezTo>
                  <a:cubicBezTo>
                    <a:pt x="1066" y="1295"/>
                    <a:pt x="1197" y="1689"/>
                    <a:pt x="1426" y="1885"/>
                  </a:cubicBezTo>
                  <a:cubicBezTo>
                    <a:pt x="1639" y="2066"/>
                    <a:pt x="1639" y="2426"/>
                    <a:pt x="1475" y="2492"/>
                  </a:cubicBezTo>
                  <a:cubicBezTo>
                    <a:pt x="1444" y="2506"/>
                    <a:pt x="1408" y="2513"/>
                    <a:pt x="1370" y="2513"/>
                  </a:cubicBezTo>
                  <a:cubicBezTo>
                    <a:pt x="1233" y="2513"/>
                    <a:pt x="1086" y="2413"/>
                    <a:pt x="1164" y="2180"/>
                  </a:cubicBezTo>
                  <a:cubicBezTo>
                    <a:pt x="1237" y="1947"/>
                    <a:pt x="1063" y="1727"/>
                    <a:pt x="840" y="1727"/>
                  </a:cubicBezTo>
                  <a:cubicBezTo>
                    <a:pt x="812" y="1727"/>
                    <a:pt x="783" y="1731"/>
                    <a:pt x="754" y="1738"/>
                  </a:cubicBezTo>
                  <a:cubicBezTo>
                    <a:pt x="695" y="1745"/>
                    <a:pt x="642" y="1749"/>
                    <a:pt x="594" y="1749"/>
                  </a:cubicBezTo>
                  <a:cubicBezTo>
                    <a:pt x="430" y="1749"/>
                    <a:pt x="333" y="1701"/>
                    <a:pt x="295" y="1574"/>
                  </a:cubicBezTo>
                  <a:lnTo>
                    <a:pt x="295" y="1574"/>
                  </a:lnTo>
                  <a:cubicBezTo>
                    <a:pt x="295" y="1574"/>
                    <a:pt x="0" y="2475"/>
                    <a:pt x="705" y="2918"/>
                  </a:cubicBezTo>
                  <a:cubicBezTo>
                    <a:pt x="1393" y="3344"/>
                    <a:pt x="1738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213" y="1328"/>
                    <a:pt x="28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2"/>
            <p:cNvSpPr/>
            <p:nvPr/>
          </p:nvSpPr>
          <p:spPr>
            <a:xfrm>
              <a:off x="499150" y="4191775"/>
              <a:ext cx="202850" cy="202425"/>
            </a:xfrm>
            <a:custGeom>
              <a:rect b="b" l="l" r="r" t="t"/>
              <a:pathLst>
                <a:path extrusionOk="0" h="8097" w="8114">
                  <a:moveTo>
                    <a:pt x="2354" y="1"/>
                  </a:moveTo>
                  <a:cubicBezTo>
                    <a:pt x="2263" y="1"/>
                    <a:pt x="2172" y="6"/>
                    <a:pt x="2082" y="15"/>
                  </a:cubicBezTo>
                  <a:cubicBezTo>
                    <a:pt x="754" y="179"/>
                    <a:pt x="0" y="1966"/>
                    <a:pt x="771" y="3228"/>
                  </a:cubicBezTo>
                  <a:cubicBezTo>
                    <a:pt x="1374" y="4185"/>
                    <a:pt x="2454" y="4468"/>
                    <a:pt x="3416" y="4468"/>
                  </a:cubicBezTo>
                  <a:cubicBezTo>
                    <a:pt x="3525" y="4468"/>
                    <a:pt x="3633" y="4464"/>
                    <a:pt x="3737" y="4457"/>
                  </a:cubicBezTo>
                  <a:cubicBezTo>
                    <a:pt x="3951" y="4457"/>
                    <a:pt x="4196" y="4425"/>
                    <a:pt x="4442" y="4392"/>
                  </a:cubicBezTo>
                  <a:cubicBezTo>
                    <a:pt x="4442" y="4392"/>
                    <a:pt x="4630" y="4362"/>
                    <a:pt x="4915" y="4362"/>
                  </a:cubicBezTo>
                  <a:cubicBezTo>
                    <a:pt x="5396" y="4362"/>
                    <a:pt x="6156" y="4447"/>
                    <a:pt x="6754" y="4900"/>
                  </a:cubicBezTo>
                  <a:cubicBezTo>
                    <a:pt x="7147" y="5228"/>
                    <a:pt x="7409" y="5703"/>
                    <a:pt x="7508" y="6211"/>
                  </a:cubicBezTo>
                  <a:cubicBezTo>
                    <a:pt x="7508" y="6211"/>
                    <a:pt x="7671" y="7408"/>
                    <a:pt x="7098" y="8063"/>
                  </a:cubicBezTo>
                  <a:lnTo>
                    <a:pt x="7065" y="8096"/>
                  </a:lnTo>
                  <a:cubicBezTo>
                    <a:pt x="7065" y="8096"/>
                    <a:pt x="8114" y="7572"/>
                    <a:pt x="7983" y="5965"/>
                  </a:cubicBezTo>
                  <a:cubicBezTo>
                    <a:pt x="7875" y="4658"/>
                    <a:pt x="6826" y="4005"/>
                    <a:pt x="5500" y="4005"/>
                  </a:cubicBezTo>
                  <a:cubicBezTo>
                    <a:pt x="5213" y="4005"/>
                    <a:pt x="4913" y="4035"/>
                    <a:pt x="4606" y="4097"/>
                  </a:cubicBezTo>
                  <a:cubicBezTo>
                    <a:pt x="4116" y="4188"/>
                    <a:pt x="3674" y="4234"/>
                    <a:pt x="3274" y="4234"/>
                  </a:cubicBezTo>
                  <a:cubicBezTo>
                    <a:pt x="2738" y="4234"/>
                    <a:pt x="2280" y="4151"/>
                    <a:pt x="1885" y="3982"/>
                  </a:cubicBezTo>
                  <a:cubicBezTo>
                    <a:pt x="1492" y="3802"/>
                    <a:pt x="1148" y="3507"/>
                    <a:pt x="918" y="3130"/>
                  </a:cubicBezTo>
                  <a:cubicBezTo>
                    <a:pt x="197" y="1982"/>
                    <a:pt x="885" y="294"/>
                    <a:pt x="2098" y="146"/>
                  </a:cubicBezTo>
                  <a:cubicBezTo>
                    <a:pt x="2196" y="132"/>
                    <a:pt x="2295" y="125"/>
                    <a:pt x="2394" y="125"/>
                  </a:cubicBezTo>
                  <a:cubicBezTo>
                    <a:pt x="2860" y="125"/>
                    <a:pt x="3320" y="287"/>
                    <a:pt x="3590" y="638"/>
                  </a:cubicBezTo>
                  <a:cubicBezTo>
                    <a:pt x="3869" y="1032"/>
                    <a:pt x="3918" y="1540"/>
                    <a:pt x="3721" y="1982"/>
                  </a:cubicBezTo>
                  <a:cubicBezTo>
                    <a:pt x="3573" y="2331"/>
                    <a:pt x="3228" y="2538"/>
                    <a:pt x="2873" y="2538"/>
                  </a:cubicBezTo>
                  <a:cubicBezTo>
                    <a:pt x="2795" y="2538"/>
                    <a:pt x="2716" y="2528"/>
                    <a:pt x="2639" y="2507"/>
                  </a:cubicBezTo>
                  <a:cubicBezTo>
                    <a:pt x="2197" y="2392"/>
                    <a:pt x="2016" y="1966"/>
                    <a:pt x="2361" y="1900"/>
                  </a:cubicBezTo>
                  <a:cubicBezTo>
                    <a:pt x="2770" y="1835"/>
                    <a:pt x="2836" y="1491"/>
                    <a:pt x="2705" y="1195"/>
                  </a:cubicBezTo>
                  <a:cubicBezTo>
                    <a:pt x="2645" y="1083"/>
                    <a:pt x="2513" y="1018"/>
                    <a:pt x="2371" y="1018"/>
                  </a:cubicBezTo>
                  <a:cubicBezTo>
                    <a:pt x="2161" y="1018"/>
                    <a:pt x="1927" y="1158"/>
                    <a:pt x="1869" y="1491"/>
                  </a:cubicBezTo>
                  <a:cubicBezTo>
                    <a:pt x="1803" y="1753"/>
                    <a:pt x="1885" y="2031"/>
                    <a:pt x="2066" y="2228"/>
                  </a:cubicBezTo>
                  <a:cubicBezTo>
                    <a:pt x="2242" y="2422"/>
                    <a:pt x="2583" y="2585"/>
                    <a:pt x="2931" y="2585"/>
                  </a:cubicBezTo>
                  <a:cubicBezTo>
                    <a:pt x="3260" y="2585"/>
                    <a:pt x="3596" y="2438"/>
                    <a:pt x="3803" y="2031"/>
                  </a:cubicBezTo>
                  <a:cubicBezTo>
                    <a:pt x="4033" y="1556"/>
                    <a:pt x="3983" y="982"/>
                    <a:pt x="3688" y="556"/>
                  </a:cubicBezTo>
                  <a:cubicBezTo>
                    <a:pt x="3381" y="166"/>
                    <a:pt x="2872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2"/>
            <p:cNvSpPr/>
            <p:nvPr/>
          </p:nvSpPr>
          <p:spPr>
            <a:xfrm>
              <a:off x="531100" y="4307825"/>
              <a:ext cx="116825" cy="59325"/>
            </a:xfrm>
            <a:custGeom>
              <a:rect b="b" l="l" r="r" t="t"/>
              <a:pathLst>
                <a:path extrusionOk="0" h="2373" w="4673">
                  <a:moveTo>
                    <a:pt x="3587" y="0"/>
                  </a:moveTo>
                  <a:cubicBezTo>
                    <a:pt x="3291" y="0"/>
                    <a:pt x="2940" y="42"/>
                    <a:pt x="2541" y="160"/>
                  </a:cubicBezTo>
                  <a:cubicBezTo>
                    <a:pt x="1970" y="329"/>
                    <a:pt x="1487" y="392"/>
                    <a:pt x="1094" y="392"/>
                  </a:cubicBezTo>
                  <a:cubicBezTo>
                    <a:pt x="572" y="392"/>
                    <a:pt x="206" y="281"/>
                    <a:pt x="1" y="160"/>
                  </a:cubicBezTo>
                  <a:lnTo>
                    <a:pt x="1" y="160"/>
                  </a:lnTo>
                  <a:cubicBezTo>
                    <a:pt x="148" y="274"/>
                    <a:pt x="279" y="389"/>
                    <a:pt x="394" y="537"/>
                  </a:cubicBezTo>
                  <a:cubicBezTo>
                    <a:pt x="455" y="643"/>
                    <a:pt x="613" y="1405"/>
                    <a:pt x="1205" y="1405"/>
                  </a:cubicBezTo>
                  <a:cubicBezTo>
                    <a:pt x="1254" y="1405"/>
                    <a:pt x="1306" y="1400"/>
                    <a:pt x="1361" y="1389"/>
                  </a:cubicBezTo>
                  <a:cubicBezTo>
                    <a:pt x="2099" y="1225"/>
                    <a:pt x="1951" y="766"/>
                    <a:pt x="2427" y="619"/>
                  </a:cubicBezTo>
                  <a:cubicBezTo>
                    <a:pt x="2522" y="590"/>
                    <a:pt x="2603" y="578"/>
                    <a:pt x="2669" y="578"/>
                  </a:cubicBezTo>
                  <a:cubicBezTo>
                    <a:pt x="2947" y="578"/>
                    <a:pt x="2988" y="785"/>
                    <a:pt x="2869" y="864"/>
                  </a:cubicBezTo>
                  <a:cubicBezTo>
                    <a:pt x="2813" y="899"/>
                    <a:pt x="2764" y="910"/>
                    <a:pt x="2711" y="910"/>
                  </a:cubicBezTo>
                  <a:cubicBezTo>
                    <a:pt x="2640" y="910"/>
                    <a:pt x="2563" y="890"/>
                    <a:pt x="2459" y="881"/>
                  </a:cubicBezTo>
                  <a:cubicBezTo>
                    <a:pt x="2451" y="880"/>
                    <a:pt x="2443" y="880"/>
                    <a:pt x="2433" y="880"/>
                  </a:cubicBezTo>
                  <a:cubicBezTo>
                    <a:pt x="2250" y="880"/>
                    <a:pt x="1828" y="1033"/>
                    <a:pt x="1984" y="1438"/>
                  </a:cubicBezTo>
                  <a:cubicBezTo>
                    <a:pt x="2148" y="1881"/>
                    <a:pt x="2394" y="2241"/>
                    <a:pt x="2115" y="2372"/>
                  </a:cubicBezTo>
                  <a:cubicBezTo>
                    <a:pt x="2115" y="2372"/>
                    <a:pt x="3033" y="2372"/>
                    <a:pt x="3345" y="2127"/>
                  </a:cubicBezTo>
                  <a:cubicBezTo>
                    <a:pt x="3705" y="1864"/>
                    <a:pt x="3853" y="1405"/>
                    <a:pt x="3722" y="996"/>
                  </a:cubicBezTo>
                  <a:cubicBezTo>
                    <a:pt x="3637" y="501"/>
                    <a:pt x="3954" y="202"/>
                    <a:pt x="4431" y="202"/>
                  </a:cubicBezTo>
                  <a:cubicBezTo>
                    <a:pt x="4508" y="202"/>
                    <a:pt x="4588" y="209"/>
                    <a:pt x="4672" y="225"/>
                  </a:cubicBezTo>
                  <a:cubicBezTo>
                    <a:pt x="4672" y="225"/>
                    <a:pt x="4279" y="0"/>
                    <a:pt x="35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2"/>
            <p:cNvSpPr/>
            <p:nvPr/>
          </p:nvSpPr>
          <p:spPr>
            <a:xfrm>
              <a:off x="561425" y="4198700"/>
              <a:ext cx="80350" cy="83700"/>
            </a:xfrm>
            <a:custGeom>
              <a:rect b="b" l="l" r="r" t="t"/>
              <a:pathLst>
                <a:path extrusionOk="0" h="3348" w="3214">
                  <a:moveTo>
                    <a:pt x="1246" y="1"/>
                  </a:moveTo>
                  <a:lnTo>
                    <a:pt x="1246" y="1"/>
                  </a:lnTo>
                  <a:cubicBezTo>
                    <a:pt x="1689" y="427"/>
                    <a:pt x="1820" y="1066"/>
                    <a:pt x="1640" y="1640"/>
                  </a:cubicBezTo>
                  <a:cubicBezTo>
                    <a:pt x="1398" y="2401"/>
                    <a:pt x="880" y="2601"/>
                    <a:pt x="434" y="2601"/>
                  </a:cubicBezTo>
                  <a:cubicBezTo>
                    <a:pt x="275" y="2601"/>
                    <a:pt x="126" y="2576"/>
                    <a:pt x="1" y="2541"/>
                  </a:cubicBezTo>
                  <a:lnTo>
                    <a:pt x="1" y="2541"/>
                  </a:lnTo>
                  <a:cubicBezTo>
                    <a:pt x="1" y="2541"/>
                    <a:pt x="229" y="3348"/>
                    <a:pt x="1008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35" y="3279"/>
                    <a:pt x="1886" y="2623"/>
                    <a:pt x="1869" y="2345"/>
                  </a:cubicBezTo>
                  <a:cubicBezTo>
                    <a:pt x="1869" y="2066"/>
                    <a:pt x="1853" y="1836"/>
                    <a:pt x="1968" y="1836"/>
                  </a:cubicBezTo>
                  <a:cubicBezTo>
                    <a:pt x="2066" y="1836"/>
                    <a:pt x="2099" y="1935"/>
                    <a:pt x="2033" y="2131"/>
                  </a:cubicBezTo>
                  <a:cubicBezTo>
                    <a:pt x="1968" y="2328"/>
                    <a:pt x="1820" y="2967"/>
                    <a:pt x="2918" y="3082"/>
                  </a:cubicBezTo>
                  <a:cubicBezTo>
                    <a:pt x="2787" y="2984"/>
                    <a:pt x="2755" y="2803"/>
                    <a:pt x="2853" y="2672"/>
                  </a:cubicBezTo>
                  <a:cubicBezTo>
                    <a:pt x="3000" y="2426"/>
                    <a:pt x="3213" y="1968"/>
                    <a:pt x="2476" y="1345"/>
                  </a:cubicBezTo>
                  <a:cubicBezTo>
                    <a:pt x="1755" y="722"/>
                    <a:pt x="1689" y="279"/>
                    <a:pt x="124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2"/>
            <p:cNvSpPr/>
            <p:nvPr/>
          </p:nvSpPr>
          <p:spPr>
            <a:xfrm>
              <a:off x="478250" y="4079275"/>
              <a:ext cx="38550" cy="191575"/>
            </a:xfrm>
            <a:custGeom>
              <a:rect b="b" l="l" r="r" t="t"/>
              <a:pathLst>
                <a:path extrusionOk="0" h="7663" w="1542">
                  <a:moveTo>
                    <a:pt x="625" y="0"/>
                  </a:moveTo>
                  <a:cubicBezTo>
                    <a:pt x="557" y="0"/>
                    <a:pt x="485" y="17"/>
                    <a:pt x="410" y="57"/>
                  </a:cubicBezTo>
                  <a:cubicBezTo>
                    <a:pt x="0" y="286"/>
                    <a:pt x="328" y="827"/>
                    <a:pt x="590" y="1090"/>
                  </a:cubicBezTo>
                  <a:cubicBezTo>
                    <a:pt x="689" y="1204"/>
                    <a:pt x="754" y="1483"/>
                    <a:pt x="787" y="1860"/>
                  </a:cubicBezTo>
                  <a:cubicBezTo>
                    <a:pt x="836" y="2565"/>
                    <a:pt x="820" y="3286"/>
                    <a:pt x="738" y="3991"/>
                  </a:cubicBezTo>
                  <a:cubicBezTo>
                    <a:pt x="590" y="5351"/>
                    <a:pt x="754" y="7122"/>
                    <a:pt x="1459" y="7662"/>
                  </a:cubicBezTo>
                  <a:cubicBezTo>
                    <a:pt x="1459" y="7662"/>
                    <a:pt x="803" y="7040"/>
                    <a:pt x="951" y="5171"/>
                  </a:cubicBezTo>
                  <a:cubicBezTo>
                    <a:pt x="1049" y="3974"/>
                    <a:pt x="1410" y="2827"/>
                    <a:pt x="1476" y="1860"/>
                  </a:cubicBezTo>
                  <a:cubicBezTo>
                    <a:pt x="1541" y="1335"/>
                    <a:pt x="1443" y="811"/>
                    <a:pt x="1180" y="368"/>
                  </a:cubicBezTo>
                  <a:cubicBezTo>
                    <a:pt x="1180" y="368"/>
                    <a:pt x="946" y="0"/>
                    <a:pt x="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2"/>
            <p:cNvSpPr/>
            <p:nvPr/>
          </p:nvSpPr>
          <p:spPr>
            <a:xfrm>
              <a:off x="351225" y="4092975"/>
              <a:ext cx="115975" cy="137725"/>
            </a:xfrm>
            <a:custGeom>
              <a:rect b="b" l="l" r="r" t="t"/>
              <a:pathLst>
                <a:path extrusionOk="0" h="5509" w="4639">
                  <a:moveTo>
                    <a:pt x="295" y="1"/>
                  </a:moveTo>
                  <a:lnTo>
                    <a:pt x="295" y="1"/>
                  </a:lnTo>
                  <a:cubicBezTo>
                    <a:pt x="82" y="394"/>
                    <a:pt x="0" y="853"/>
                    <a:pt x="49" y="1296"/>
                  </a:cubicBezTo>
                  <a:cubicBezTo>
                    <a:pt x="115" y="1918"/>
                    <a:pt x="328" y="2525"/>
                    <a:pt x="688" y="3033"/>
                  </a:cubicBezTo>
                  <a:cubicBezTo>
                    <a:pt x="1171" y="3731"/>
                    <a:pt x="1949" y="3810"/>
                    <a:pt x="2274" y="3810"/>
                  </a:cubicBezTo>
                  <a:cubicBezTo>
                    <a:pt x="2369" y="3810"/>
                    <a:pt x="2426" y="3803"/>
                    <a:pt x="2426" y="3803"/>
                  </a:cubicBezTo>
                  <a:cubicBezTo>
                    <a:pt x="2147" y="3705"/>
                    <a:pt x="2098" y="3394"/>
                    <a:pt x="2295" y="3148"/>
                  </a:cubicBezTo>
                  <a:cubicBezTo>
                    <a:pt x="2442" y="2984"/>
                    <a:pt x="2426" y="2722"/>
                    <a:pt x="2229" y="2607"/>
                  </a:cubicBezTo>
                  <a:cubicBezTo>
                    <a:pt x="2114" y="2558"/>
                    <a:pt x="1836" y="2345"/>
                    <a:pt x="2065" y="2197"/>
                  </a:cubicBezTo>
                  <a:cubicBezTo>
                    <a:pt x="2091" y="2182"/>
                    <a:pt x="2120" y="2175"/>
                    <a:pt x="2151" y="2175"/>
                  </a:cubicBezTo>
                  <a:cubicBezTo>
                    <a:pt x="2389" y="2175"/>
                    <a:pt x="2732" y="2608"/>
                    <a:pt x="2688" y="3131"/>
                  </a:cubicBezTo>
                  <a:cubicBezTo>
                    <a:pt x="2639" y="3705"/>
                    <a:pt x="2901" y="3869"/>
                    <a:pt x="3311" y="4164"/>
                  </a:cubicBezTo>
                  <a:cubicBezTo>
                    <a:pt x="3721" y="4443"/>
                    <a:pt x="3475" y="4967"/>
                    <a:pt x="3475" y="4967"/>
                  </a:cubicBezTo>
                  <a:cubicBezTo>
                    <a:pt x="4180" y="4557"/>
                    <a:pt x="4016" y="3885"/>
                    <a:pt x="3934" y="3738"/>
                  </a:cubicBezTo>
                  <a:cubicBezTo>
                    <a:pt x="3852" y="3574"/>
                    <a:pt x="3672" y="3328"/>
                    <a:pt x="3885" y="3213"/>
                  </a:cubicBezTo>
                  <a:cubicBezTo>
                    <a:pt x="3898" y="3208"/>
                    <a:pt x="3911" y="3205"/>
                    <a:pt x="3924" y="3205"/>
                  </a:cubicBezTo>
                  <a:cubicBezTo>
                    <a:pt x="4125" y="3205"/>
                    <a:pt x="4212" y="3926"/>
                    <a:pt x="4196" y="4574"/>
                  </a:cubicBezTo>
                  <a:cubicBezTo>
                    <a:pt x="4163" y="4951"/>
                    <a:pt x="4327" y="5295"/>
                    <a:pt x="4639" y="5508"/>
                  </a:cubicBezTo>
                  <a:cubicBezTo>
                    <a:pt x="4508" y="5180"/>
                    <a:pt x="4442" y="4836"/>
                    <a:pt x="4458" y="4475"/>
                  </a:cubicBezTo>
                  <a:cubicBezTo>
                    <a:pt x="4458" y="3967"/>
                    <a:pt x="4540" y="3049"/>
                    <a:pt x="3639" y="2427"/>
                  </a:cubicBezTo>
                  <a:cubicBezTo>
                    <a:pt x="2737" y="1820"/>
                    <a:pt x="1623" y="2066"/>
                    <a:pt x="836" y="1492"/>
                  </a:cubicBezTo>
                  <a:cubicBezTo>
                    <a:pt x="754" y="1443"/>
                    <a:pt x="688" y="1377"/>
                    <a:pt x="623" y="1296"/>
                  </a:cubicBezTo>
                  <a:cubicBezTo>
                    <a:pt x="311" y="951"/>
                    <a:pt x="180" y="460"/>
                    <a:pt x="29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2"/>
            <p:cNvSpPr/>
            <p:nvPr/>
          </p:nvSpPr>
          <p:spPr>
            <a:xfrm>
              <a:off x="782300" y="4235350"/>
              <a:ext cx="99600" cy="218725"/>
            </a:xfrm>
            <a:custGeom>
              <a:rect b="b" l="l" r="r" t="t"/>
              <a:pathLst>
                <a:path extrusionOk="0" h="8749" w="3984">
                  <a:moveTo>
                    <a:pt x="1894" y="1"/>
                  </a:moveTo>
                  <a:cubicBezTo>
                    <a:pt x="1745" y="1"/>
                    <a:pt x="1593" y="20"/>
                    <a:pt x="1443" y="59"/>
                  </a:cubicBezTo>
                  <a:cubicBezTo>
                    <a:pt x="689" y="256"/>
                    <a:pt x="132" y="911"/>
                    <a:pt x="66" y="1698"/>
                  </a:cubicBezTo>
                  <a:cubicBezTo>
                    <a:pt x="1" y="2485"/>
                    <a:pt x="410" y="3288"/>
                    <a:pt x="1001" y="3845"/>
                  </a:cubicBezTo>
                  <a:cubicBezTo>
                    <a:pt x="1591" y="4435"/>
                    <a:pt x="2361" y="4714"/>
                    <a:pt x="2902" y="5206"/>
                  </a:cubicBezTo>
                  <a:cubicBezTo>
                    <a:pt x="3426" y="5681"/>
                    <a:pt x="3771" y="6353"/>
                    <a:pt x="3820" y="7058"/>
                  </a:cubicBezTo>
                  <a:cubicBezTo>
                    <a:pt x="3853" y="7714"/>
                    <a:pt x="3492" y="8402"/>
                    <a:pt x="2918" y="8566"/>
                  </a:cubicBezTo>
                  <a:cubicBezTo>
                    <a:pt x="2786" y="8618"/>
                    <a:pt x="2651" y="8643"/>
                    <a:pt x="2517" y="8643"/>
                  </a:cubicBezTo>
                  <a:cubicBezTo>
                    <a:pt x="2104" y="8643"/>
                    <a:pt x="1715" y="8405"/>
                    <a:pt x="1541" y="8009"/>
                  </a:cubicBezTo>
                  <a:cubicBezTo>
                    <a:pt x="1345" y="7566"/>
                    <a:pt x="1541" y="7042"/>
                    <a:pt x="1984" y="6845"/>
                  </a:cubicBezTo>
                  <a:cubicBezTo>
                    <a:pt x="2082" y="6812"/>
                    <a:pt x="2164" y="6796"/>
                    <a:pt x="2263" y="6796"/>
                  </a:cubicBezTo>
                  <a:cubicBezTo>
                    <a:pt x="2263" y="6796"/>
                    <a:pt x="2291" y="6793"/>
                    <a:pt x="2337" y="6793"/>
                  </a:cubicBezTo>
                  <a:cubicBezTo>
                    <a:pt x="2473" y="6793"/>
                    <a:pt x="2759" y="6820"/>
                    <a:pt x="2869" y="7042"/>
                  </a:cubicBezTo>
                  <a:cubicBezTo>
                    <a:pt x="2869" y="7042"/>
                    <a:pt x="2887" y="7076"/>
                    <a:pt x="2864" y="7076"/>
                  </a:cubicBezTo>
                  <a:cubicBezTo>
                    <a:pt x="2856" y="7076"/>
                    <a:pt x="2842" y="7071"/>
                    <a:pt x="2820" y="7058"/>
                  </a:cubicBezTo>
                  <a:cubicBezTo>
                    <a:pt x="2754" y="7025"/>
                    <a:pt x="2683" y="7008"/>
                    <a:pt x="2612" y="7008"/>
                  </a:cubicBezTo>
                  <a:cubicBezTo>
                    <a:pt x="2508" y="7008"/>
                    <a:pt x="2407" y="7045"/>
                    <a:pt x="2328" y="7124"/>
                  </a:cubicBezTo>
                  <a:cubicBezTo>
                    <a:pt x="2066" y="7353"/>
                    <a:pt x="2132" y="7779"/>
                    <a:pt x="2443" y="7943"/>
                  </a:cubicBezTo>
                  <a:cubicBezTo>
                    <a:pt x="2521" y="7981"/>
                    <a:pt x="2605" y="7999"/>
                    <a:pt x="2686" y="7999"/>
                  </a:cubicBezTo>
                  <a:cubicBezTo>
                    <a:pt x="2996" y="7999"/>
                    <a:pt x="3278" y="7732"/>
                    <a:pt x="3148" y="7238"/>
                  </a:cubicBezTo>
                  <a:cubicBezTo>
                    <a:pt x="3003" y="6901"/>
                    <a:pt x="2673" y="6696"/>
                    <a:pt x="2325" y="6696"/>
                  </a:cubicBezTo>
                  <a:cubicBezTo>
                    <a:pt x="2200" y="6696"/>
                    <a:pt x="2073" y="6723"/>
                    <a:pt x="1951" y="6779"/>
                  </a:cubicBezTo>
                  <a:cubicBezTo>
                    <a:pt x="1492" y="7009"/>
                    <a:pt x="1279" y="7550"/>
                    <a:pt x="1476" y="8025"/>
                  </a:cubicBezTo>
                  <a:cubicBezTo>
                    <a:pt x="1605" y="8462"/>
                    <a:pt x="2056" y="8748"/>
                    <a:pt x="2545" y="8748"/>
                  </a:cubicBezTo>
                  <a:cubicBezTo>
                    <a:pt x="2680" y="8748"/>
                    <a:pt x="2817" y="8727"/>
                    <a:pt x="2951" y="8681"/>
                  </a:cubicBezTo>
                  <a:cubicBezTo>
                    <a:pt x="3607" y="8500"/>
                    <a:pt x="3984" y="7763"/>
                    <a:pt x="3967" y="7058"/>
                  </a:cubicBezTo>
                  <a:cubicBezTo>
                    <a:pt x="3918" y="6304"/>
                    <a:pt x="3574" y="5599"/>
                    <a:pt x="3017" y="5091"/>
                  </a:cubicBezTo>
                  <a:cubicBezTo>
                    <a:pt x="2427" y="4550"/>
                    <a:pt x="1673" y="4272"/>
                    <a:pt x="1115" y="3714"/>
                  </a:cubicBezTo>
                  <a:cubicBezTo>
                    <a:pt x="574" y="3157"/>
                    <a:pt x="165" y="2436"/>
                    <a:pt x="230" y="1698"/>
                  </a:cubicBezTo>
                  <a:cubicBezTo>
                    <a:pt x="263" y="1256"/>
                    <a:pt x="476" y="846"/>
                    <a:pt x="820" y="551"/>
                  </a:cubicBezTo>
                  <a:cubicBezTo>
                    <a:pt x="984" y="436"/>
                    <a:pt x="1164" y="354"/>
                    <a:pt x="1345" y="288"/>
                  </a:cubicBezTo>
                  <a:cubicBezTo>
                    <a:pt x="1492" y="247"/>
                    <a:pt x="1644" y="227"/>
                    <a:pt x="1793" y="227"/>
                  </a:cubicBezTo>
                  <a:cubicBezTo>
                    <a:pt x="1943" y="227"/>
                    <a:pt x="2091" y="247"/>
                    <a:pt x="2230" y="288"/>
                  </a:cubicBezTo>
                  <a:cubicBezTo>
                    <a:pt x="3263" y="551"/>
                    <a:pt x="3574" y="1928"/>
                    <a:pt x="2902" y="2583"/>
                  </a:cubicBezTo>
                  <a:cubicBezTo>
                    <a:pt x="2771" y="2714"/>
                    <a:pt x="2591" y="2813"/>
                    <a:pt x="2394" y="2845"/>
                  </a:cubicBezTo>
                  <a:cubicBezTo>
                    <a:pt x="2332" y="2854"/>
                    <a:pt x="2274" y="2858"/>
                    <a:pt x="2218" y="2858"/>
                  </a:cubicBezTo>
                  <a:cubicBezTo>
                    <a:pt x="1754" y="2858"/>
                    <a:pt x="1499" y="2575"/>
                    <a:pt x="1558" y="2370"/>
                  </a:cubicBezTo>
                  <a:cubicBezTo>
                    <a:pt x="1558" y="2370"/>
                    <a:pt x="1558" y="2354"/>
                    <a:pt x="1623" y="2354"/>
                  </a:cubicBezTo>
                  <a:cubicBezTo>
                    <a:pt x="1631" y="2354"/>
                    <a:pt x="1649" y="2355"/>
                    <a:pt x="1673" y="2355"/>
                  </a:cubicBezTo>
                  <a:cubicBezTo>
                    <a:pt x="1802" y="2355"/>
                    <a:pt x="2125" y="2331"/>
                    <a:pt x="2263" y="2042"/>
                  </a:cubicBezTo>
                  <a:cubicBezTo>
                    <a:pt x="2383" y="1683"/>
                    <a:pt x="2091" y="1345"/>
                    <a:pt x="1749" y="1345"/>
                  </a:cubicBezTo>
                  <a:cubicBezTo>
                    <a:pt x="1670" y="1345"/>
                    <a:pt x="1589" y="1363"/>
                    <a:pt x="1509" y="1403"/>
                  </a:cubicBezTo>
                  <a:cubicBezTo>
                    <a:pt x="919" y="1796"/>
                    <a:pt x="1050" y="2714"/>
                    <a:pt x="1738" y="2895"/>
                  </a:cubicBezTo>
                  <a:cubicBezTo>
                    <a:pt x="1918" y="2980"/>
                    <a:pt x="2107" y="3020"/>
                    <a:pt x="2291" y="3020"/>
                  </a:cubicBezTo>
                  <a:cubicBezTo>
                    <a:pt x="2745" y="3020"/>
                    <a:pt x="3177" y="2778"/>
                    <a:pt x="3410" y="2370"/>
                  </a:cubicBezTo>
                  <a:cubicBezTo>
                    <a:pt x="3672" y="1829"/>
                    <a:pt x="3623" y="1174"/>
                    <a:pt x="3279" y="682"/>
                  </a:cubicBezTo>
                  <a:cubicBezTo>
                    <a:pt x="2946" y="246"/>
                    <a:pt x="2432" y="1"/>
                    <a:pt x="18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2"/>
            <p:cNvSpPr/>
            <p:nvPr/>
          </p:nvSpPr>
          <p:spPr>
            <a:xfrm>
              <a:off x="837625" y="4318350"/>
              <a:ext cx="42650" cy="60275"/>
            </a:xfrm>
            <a:custGeom>
              <a:rect b="b" l="l" r="r" t="t"/>
              <a:pathLst>
                <a:path extrusionOk="0" h="2411" w="1706">
                  <a:moveTo>
                    <a:pt x="197" y="1"/>
                  </a:moveTo>
                  <a:cubicBezTo>
                    <a:pt x="197" y="165"/>
                    <a:pt x="164" y="312"/>
                    <a:pt x="99" y="460"/>
                  </a:cubicBezTo>
                  <a:cubicBezTo>
                    <a:pt x="1" y="853"/>
                    <a:pt x="312" y="1115"/>
                    <a:pt x="935" y="1394"/>
                  </a:cubicBezTo>
                  <a:cubicBezTo>
                    <a:pt x="1574" y="1673"/>
                    <a:pt x="1640" y="2410"/>
                    <a:pt x="1640" y="2410"/>
                  </a:cubicBezTo>
                  <a:cubicBezTo>
                    <a:pt x="1705" y="394"/>
                    <a:pt x="869" y="329"/>
                    <a:pt x="673" y="329"/>
                  </a:cubicBezTo>
                  <a:cubicBezTo>
                    <a:pt x="476" y="329"/>
                    <a:pt x="378" y="247"/>
                    <a:pt x="345" y="148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2"/>
            <p:cNvSpPr/>
            <p:nvPr/>
          </p:nvSpPr>
          <p:spPr>
            <a:xfrm>
              <a:off x="702800" y="4140525"/>
              <a:ext cx="159850" cy="250800"/>
            </a:xfrm>
            <a:custGeom>
              <a:rect b="b" l="l" r="r" t="t"/>
              <a:pathLst>
                <a:path extrusionOk="0" h="10032" w="6394">
                  <a:moveTo>
                    <a:pt x="509" y="2213"/>
                  </a:moveTo>
                  <a:cubicBezTo>
                    <a:pt x="509" y="2213"/>
                    <a:pt x="509" y="2213"/>
                    <a:pt x="509" y="2213"/>
                  </a:cubicBezTo>
                  <a:lnTo>
                    <a:pt x="509" y="2213"/>
                  </a:lnTo>
                  <a:cubicBezTo>
                    <a:pt x="509" y="2213"/>
                    <a:pt x="509" y="2213"/>
                    <a:pt x="509" y="2213"/>
                  </a:cubicBezTo>
                  <a:close/>
                  <a:moveTo>
                    <a:pt x="1148" y="0"/>
                  </a:moveTo>
                  <a:lnTo>
                    <a:pt x="1148" y="0"/>
                  </a:lnTo>
                  <a:cubicBezTo>
                    <a:pt x="1247" y="115"/>
                    <a:pt x="1247" y="295"/>
                    <a:pt x="1115" y="410"/>
                  </a:cubicBezTo>
                  <a:cubicBezTo>
                    <a:pt x="919" y="574"/>
                    <a:pt x="361" y="1197"/>
                    <a:pt x="771" y="1819"/>
                  </a:cubicBezTo>
                  <a:cubicBezTo>
                    <a:pt x="1214" y="2508"/>
                    <a:pt x="1787" y="2295"/>
                    <a:pt x="2001" y="2868"/>
                  </a:cubicBezTo>
                  <a:cubicBezTo>
                    <a:pt x="2001" y="2868"/>
                    <a:pt x="2066" y="3164"/>
                    <a:pt x="1886" y="3262"/>
                  </a:cubicBezTo>
                  <a:cubicBezTo>
                    <a:pt x="1849" y="3283"/>
                    <a:pt x="1814" y="3293"/>
                    <a:pt x="1781" y="3293"/>
                  </a:cubicBezTo>
                  <a:cubicBezTo>
                    <a:pt x="1639" y="3293"/>
                    <a:pt x="1542" y="3113"/>
                    <a:pt x="1542" y="2967"/>
                  </a:cubicBezTo>
                  <a:cubicBezTo>
                    <a:pt x="1492" y="2655"/>
                    <a:pt x="1247" y="2426"/>
                    <a:pt x="935" y="2377"/>
                  </a:cubicBezTo>
                  <a:cubicBezTo>
                    <a:pt x="558" y="2330"/>
                    <a:pt x="512" y="2222"/>
                    <a:pt x="509" y="2213"/>
                  </a:cubicBezTo>
                  <a:lnTo>
                    <a:pt x="509" y="2213"/>
                  </a:lnTo>
                  <a:cubicBezTo>
                    <a:pt x="558" y="2361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38" y="3672"/>
                  </a:cubicBezTo>
                  <a:cubicBezTo>
                    <a:pt x="1296" y="4049"/>
                    <a:pt x="1591" y="3852"/>
                    <a:pt x="1689" y="4491"/>
                  </a:cubicBezTo>
                  <a:cubicBezTo>
                    <a:pt x="1787" y="5130"/>
                    <a:pt x="1853" y="5901"/>
                    <a:pt x="2197" y="6245"/>
                  </a:cubicBezTo>
                  <a:cubicBezTo>
                    <a:pt x="2082" y="6163"/>
                    <a:pt x="1984" y="6065"/>
                    <a:pt x="1919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3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9" y="5131"/>
                    <a:pt x="1" y="6114"/>
                    <a:pt x="935" y="6606"/>
                  </a:cubicBezTo>
                  <a:cubicBezTo>
                    <a:pt x="1869" y="7097"/>
                    <a:pt x="1804" y="6737"/>
                    <a:pt x="3099" y="7786"/>
                  </a:cubicBezTo>
                  <a:cubicBezTo>
                    <a:pt x="4119" y="8645"/>
                    <a:pt x="4339" y="8687"/>
                    <a:pt x="4344" y="8687"/>
                  </a:cubicBezTo>
                  <a:lnTo>
                    <a:pt x="4344" y="8687"/>
                  </a:lnTo>
                  <a:cubicBezTo>
                    <a:pt x="4319" y="8683"/>
                    <a:pt x="4293" y="8681"/>
                    <a:pt x="4268" y="8681"/>
                  </a:cubicBezTo>
                  <a:cubicBezTo>
                    <a:pt x="4095" y="8681"/>
                    <a:pt x="3922" y="8774"/>
                    <a:pt x="3836" y="8917"/>
                  </a:cubicBezTo>
                  <a:cubicBezTo>
                    <a:pt x="3623" y="9228"/>
                    <a:pt x="3738" y="9638"/>
                    <a:pt x="4066" y="9786"/>
                  </a:cubicBezTo>
                  <a:cubicBezTo>
                    <a:pt x="4066" y="9786"/>
                    <a:pt x="3951" y="9589"/>
                    <a:pt x="4148" y="9573"/>
                  </a:cubicBezTo>
                  <a:cubicBezTo>
                    <a:pt x="4154" y="9572"/>
                    <a:pt x="4161" y="9572"/>
                    <a:pt x="4167" y="9572"/>
                  </a:cubicBezTo>
                  <a:cubicBezTo>
                    <a:pt x="4287" y="9572"/>
                    <a:pt x="4425" y="9657"/>
                    <a:pt x="4581" y="9657"/>
                  </a:cubicBezTo>
                  <a:cubicBezTo>
                    <a:pt x="4676" y="9657"/>
                    <a:pt x="4777" y="9625"/>
                    <a:pt x="4885" y="9523"/>
                  </a:cubicBezTo>
                  <a:cubicBezTo>
                    <a:pt x="5005" y="9411"/>
                    <a:pt x="5199" y="9314"/>
                    <a:pt x="5425" y="9314"/>
                  </a:cubicBezTo>
                  <a:cubicBezTo>
                    <a:pt x="5726" y="9314"/>
                    <a:pt x="6084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2" y="7966"/>
                    <a:pt x="2050" y="6261"/>
                    <a:pt x="2132" y="4409"/>
                  </a:cubicBezTo>
                  <a:cubicBezTo>
                    <a:pt x="2230" y="2180"/>
                    <a:pt x="3525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2"/>
            <p:cNvSpPr/>
            <p:nvPr/>
          </p:nvSpPr>
          <p:spPr>
            <a:xfrm>
              <a:off x="749525" y="4076475"/>
              <a:ext cx="68875" cy="268950"/>
            </a:xfrm>
            <a:custGeom>
              <a:rect b="b" l="l" r="r" t="t"/>
              <a:pathLst>
                <a:path extrusionOk="0" h="10758" w="2755">
                  <a:moveTo>
                    <a:pt x="1304" y="1"/>
                  </a:moveTo>
                  <a:cubicBezTo>
                    <a:pt x="718" y="1"/>
                    <a:pt x="161" y="384"/>
                    <a:pt x="99" y="906"/>
                  </a:cubicBezTo>
                  <a:cubicBezTo>
                    <a:pt x="0" y="1431"/>
                    <a:pt x="377" y="1923"/>
                    <a:pt x="902" y="1972"/>
                  </a:cubicBezTo>
                  <a:lnTo>
                    <a:pt x="1049" y="1972"/>
                  </a:lnTo>
                  <a:cubicBezTo>
                    <a:pt x="1574" y="1939"/>
                    <a:pt x="1836" y="1333"/>
                    <a:pt x="1640" y="1070"/>
                  </a:cubicBezTo>
                  <a:cubicBezTo>
                    <a:pt x="1563" y="952"/>
                    <a:pt x="1446" y="900"/>
                    <a:pt x="1329" y="900"/>
                  </a:cubicBezTo>
                  <a:cubicBezTo>
                    <a:pt x="1121" y="900"/>
                    <a:pt x="914" y="1065"/>
                    <a:pt x="935" y="1316"/>
                  </a:cubicBezTo>
                  <a:cubicBezTo>
                    <a:pt x="951" y="1644"/>
                    <a:pt x="1295" y="1611"/>
                    <a:pt x="1344" y="1660"/>
                  </a:cubicBezTo>
                  <a:cubicBezTo>
                    <a:pt x="1377" y="1693"/>
                    <a:pt x="1344" y="1759"/>
                    <a:pt x="1344" y="1759"/>
                  </a:cubicBezTo>
                  <a:cubicBezTo>
                    <a:pt x="1295" y="1824"/>
                    <a:pt x="1230" y="1874"/>
                    <a:pt x="1164" y="1906"/>
                  </a:cubicBezTo>
                  <a:cubicBezTo>
                    <a:pt x="1148" y="1906"/>
                    <a:pt x="1131" y="1906"/>
                    <a:pt x="1099" y="1923"/>
                  </a:cubicBezTo>
                  <a:cubicBezTo>
                    <a:pt x="1073" y="1925"/>
                    <a:pt x="1047" y="1926"/>
                    <a:pt x="1022" y="1926"/>
                  </a:cubicBezTo>
                  <a:cubicBezTo>
                    <a:pt x="485" y="1926"/>
                    <a:pt x="71" y="1439"/>
                    <a:pt x="181" y="906"/>
                  </a:cubicBezTo>
                  <a:cubicBezTo>
                    <a:pt x="252" y="435"/>
                    <a:pt x="746" y="118"/>
                    <a:pt x="1263" y="118"/>
                  </a:cubicBezTo>
                  <a:cubicBezTo>
                    <a:pt x="1573" y="118"/>
                    <a:pt x="1891" y="232"/>
                    <a:pt x="2131" y="497"/>
                  </a:cubicBezTo>
                  <a:cubicBezTo>
                    <a:pt x="2443" y="923"/>
                    <a:pt x="2590" y="1431"/>
                    <a:pt x="2541" y="1956"/>
                  </a:cubicBezTo>
                  <a:cubicBezTo>
                    <a:pt x="2525" y="2464"/>
                    <a:pt x="2410" y="2955"/>
                    <a:pt x="2230" y="3447"/>
                  </a:cubicBezTo>
                  <a:cubicBezTo>
                    <a:pt x="1410" y="5463"/>
                    <a:pt x="525" y="7496"/>
                    <a:pt x="1148" y="8971"/>
                  </a:cubicBezTo>
                  <a:cubicBezTo>
                    <a:pt x="1426" y="9725"/>
                    <a:pt x="1967" y="10364"/>
                    <a:pt x="2672" y="10758"/>
                  </a:cubicBezTo>
                  <a:cubicBezTo>
                    <a:pt x="2000" y="10348"/>
                    <a:pt x="1492" y="9709"/>
                    <a:pt x="1230" y="8955"/>
                  </a:cubicBezTo>
                  <a:cubicBezTo>
                    <a:pt x="689" y="7512"/>
                    <a:pt x="1558" y="5562"/>
                    <a:pt x="2410" y="3513"/>
                  </a:cubicBezTo>
                  <a:cubicBezTo>
                    <a:pt x="2590" y="3021"/>
                    <a:pt x="2689" y="2496"/>
                    <a:pt x="2721" y="1972"/>
                  </a:cubicBezTo>
                  <a:cubicBezTo>
                    <a:pt x="2754" y="1415"/>
                    <a:pt x="2574" y="857"/>
                    <a:pt x="2246" y="415"/>
                  </a:cubicBezTo>
                  <a:cubicBezTo>
                    <a:pt x="1979" y="124"/>
                    <a:pt x="1637" y="1"/>
                    <a:pt x="13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2"/>
            <p:cNvSpPr/>
            <p:nvPr/>
          </p:nvSpPr>
          <p:spPr>
            <a:xfrm>
              <a:off x="834350" y="4154850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509" y="1"/>
                  </a:moveTo>
                  <a:cubicBezTo>
                    <a:pt x="509" y="1"/>
                    <a:pt x="295" y="83"/>
                    <a:pt x="148" y="673"/>
                  </a:cubicBezTo>
                  <a:cubicBezTo>
                    <a:pt x="0" y="1279"/>
                    <a:pt x="279" y="1492"/>
                    <a:pt x="1066" y="1853"/>
                  </a:cubicBezTo>
                  <a:cubicBezTo>
                    <a:pt x="1836" y="2230"/>
                    <a:pt x="1885" y="3508"/>
                    <a:pt x="1885" y="3508"/>
                  </a:cubicBezTo>
                  <a:lnTo>
                    <a:pt x="1902" y="3738"/>
                  </a:lnTo>
                  <a:lnTo>
                    <a:pt x="1935" y="3508"/>
                  </a:lnTo>
                  <a:cubicBezTo>
                    <a:pt x="1935" y="3508"/>
                    <a:pt x="1967" y="2214"/>
                    <a:pt x="2754" y="1853"/>
                  </a:cubicBezTo>
                  <a:cubicBezTo>
                    <a:pt x="3541" y="1509"/>
                    <a:pt x="3803" y="1279"/>
                    <a:pt x="3656" y="673"/>
                  </a:cubicBezTo>
                  <a:cubicBezTo>
                    <a:pt x="3525" y="83"/>
                    <a:pt x="3295" y="1"/>
                    <a:pt x="3295" y="1"/>
                  </a:cubicBezTo>
                  <a:cubicBezTo>
                    <a:pt x="3295" y="1"/>
                    <a:pt x="3295" y="268"/>
                    <a:pt x="3125" y="268"/>
                  </a:cubicBezTo>
                  <a:cubicBezTo>
                    <a:pt x="3112" y="268"/>
                    <a:pt x="3098" y="267"/>
                    <a:pt x="3082" y="263"/>
                  </a:cubicBezTo>
                  <a:cubicBezTo>
                    <a:pt x="2974" y="240"/>
                    <a:pt x="2829" y="180"/>
                    <a:pt x="2693" y="180"/>
                  </a:cubicBezTo>
                  <a:cubicBezTo>
                    <a:pt x="2540" y="180"/>
                    <a:pt x="2397" y="255"/>
                    <a:pt x="2328" y="542"/>
                  </a:cubicBezTo>
                  <a:cubicBezTo>
                    <a:pt x="2218" y="1062"/>
                    <a:pt x="2168" y="1643"/>
                    <a:pt x="1946" y="1643"/>
                  </a:cubicBezTo>
                  <a:cubicBezTo>
                    <a:pt x="1937" y="1643"/>
                    <a:pt x="1928" y="1642"/>
                    <a:pt x="1918" y="1640"/>
                  </a:cubicBezTo>
                  <a:lnTo>
                    <a:pt x="1885" y="1640"/>
                  </a:lnTo>
                  <a:cubicBezTo>
                    <a:pt x="1877" y="1642"/>
                    <a:pt x="1868" y="1643"/>
                    <a:pt x="1860" y="1643"/>
                  </a:cubicBezTo>
                  <a:cubicBezTo>
                    <a:pt x="1652" y="1643"/>
                    <a:pt x="1602" y="1062"/>
                    <a:pt x="1476" y="542"/>
                  </a:cubicBezTo>
                  <a:cubicBezTo>
                    <a:pt x="1406" y="255"/>
                    <a:pt x="1268" y="180"/>
                    <a:pt x="1119" y="180"/>
                  </a:cubicBezTo>
                  <a:cubicBezTo>
                    <a:pt x="987" y="180"/>
                    <a:pt x="846" y="240"/>
                    <a:pt x="738" y="263"/>
                  </a:cubicBezTo>
                  <a:cubicBezTo>
                    <a:pt x="721" y="267"/>
                    <a:pt x="706" y="268"/>
                    <a:pt x="691" y="268"/>
                  </a:cubicBezTo>
                  <a:cubicBezTo>
                    <a:pt x="509" y="268"/>
                    <a:pt x="509" y="1"/>
                    <a:pt x="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2"/>
            <p:cNvSpPr/>
            <p:nvPr/>
          </p:nvSpPr>
          <p:spPr>
            <a:xfrm>
              <a:off x="812225" y="4066350"/>
              <a:ext cx="69675" cy="204100"/>
            </a:xfrm>
            <a:custGeom>
              <a:rect b="b" l="l" r="r" t="t"/>
              <a:pathLst>
                <a:path extrusionOk="0" h="8164" w="2787">
                  <a:moveTo>
                    <a:pt x="2082" y="0"/>
                  </a:moveTo>
                  <a:lnTo>
                    <a:pt x="2082" y="0"/>
                  </a:lnTo>
                  <a:cubicBezTo>
                    <a:pt x="2377" y="984"/>
                    <a:pt x="1312" y="1230"/>
                    <a:pt x="689" y="2377"/>
                  </a:cubicBezTo>
                  <a:cubicBezTo>
                    <a:pt x="590" y="2541"/>
                    <a:pt x="508" y="2721"/>
                    <a:pt x="443" y="2918"/>
                  </a:cubicBezTo>
                  <a:cubicBezTo>
                    <a:pt x="0" y="4295"/>
                    <a:pt x="263" y="5229"/>
                    <a:pt x="1574" y="6147"/>
                  </a:cubicBezTo>
                  <a:cubicBezTo>
                    <a:pt x="2705" y="6950"/>
                    <a:pt x="2770" y="8016"/>
                    <a:pt x="2770" y="8163"/>
                  </a:cubicBezTo>
                  <a:cubicBezTo>
                    <a:pt x="2787" y="7655"/>
                    <a:pt x="2623" y="7163"/>
                    <a:pt x="2328" y="6770"/>
                  </a:cubicBezTo>
                  <a:cubicBezTo>
                    <a:pt x="2033" y="6327"/>
                    <a:pt x="1639" y="6081"/>
                    <a:pt x="1049" y="5573"/>
                  </a:cubicBezTo>
                  <a:cubicBezTo>
                    <a:pt x="869" y="5409"/>
                    <a:pt x="738" y="5213"/>
                    <a:pt x="656" y="4983"/>
                  </a:cubicBezTo>
                  <a:cubicBezTo>
                    <a:pt x="312" y="4147"/>
                    <a:pt x="984" y="3278"/>
                    <a:pt x="1312" y="2918"/>
                  </a:cubicBezTo>
                  <a:cubicBezTo>
                    <a:pt x="1459" y="2738"/>
                    <a:pt x="1656" y="2574"/>
                    <a:pt x="1852" y="2377"/>
                  </a:cubicBezTo>
                  <a:cubicBezTo>
                    <a:pt x="2229" y="2033"/>
                    <a:pt x="2475" y="1574"/>
                    <a:pt x="2574" y="1082"/>
                  </a:cubicBezTo>
                  <a:cubicBezTo>
                    <a:pt x="2721" y="197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2"/>
            <p:cNvSpPr/>
            <p:nvPr/>
          </p:nvSpPr>
          <p:spPr>
            <a:xfrm>
              <a:off x="2253825" y="4989600"/>
              <a:ext cx="60825" cy="136450"/>
            </a:xfrm>
            <a:custGeom>
              <a:rect b="b" l="l" r="r" t="t"/>
              <a:pathLst>
                <a:path extrusionOk="0" h="5458" w="2433">
                  <a:moveTo>
                    <a:pt x="1442" y="1"/>
                  </a:moveTo>
                  <a:cubicBezTo>
                    <a:pt x="1407" y="1"/>
                    <a:pt x="1374" y="6"/>
                    <a:pt x="1345" y="16"/>
                  </a:cubicBezTo>
                  <a:cubicBezTo>
                    <a:pt x="1034" y="114"/>
                    <a:pt x="952" y="377"/>
                    <a:pt x="1116" y="737"/>
                  </a:cubicBezTo>
                  <a:cubicBezTo>
                    <a:pt x="1279" y="1098"/>
                    <a:pt x="1788" y="1147"/>
                    <a:pt x="1656" y="2803"/>
                  </a:cubicBezTo>
                  <a:cubicBezTo>
                    <a:pt x="1525" y="4474"/>
                    <a:pt x="1" y="5458"/>
                    <a:pt x="1" y="5458"/>
                  </a:cubicBezTo>
                  <a:cubicBezTo>
                    <a:pt x="263" y="5409"/>
                    <a:pt x="1820" y="4458"/>
                    <a:pt x="2148" y="2426"/>
                  </a:cubicBezTo>
                  <a:cubicBezTo>
                    <a:pt x="2432" y="573"/>
                    <a:pt x="1804" y="1"/>
                    <a:pt x="14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2"/>
            <p:cNvSpPr/>
            <p:nvPr/>
          </p:nvSpPr>
          <p:spPr>
            <a:xfrm>
              <a:off x="2209575" y="4952000"/>
              <a:ext cx="131975" cy="178150"/>
            </a:xfrm>
            <a:custGeom>
              <a:rect b="b" l="l" r="r" t="t"/>
              <a:pathLst>
                <a:path extrusionOk="0" h="7126" w="5279">
                  <a:moveTo>
                    <a:pt x="1688" y="0"/>
                  </a:moveTo>
                  <a:cubicBezTo>
                    <a:pt x="1298" y="0"/>
                    <a:pt x="859" y="91"/>
                    <a:pt x="476" y="389"/>
                  </a:cubicBezTo>
                  <a:cubicBezTo>
                    <a:pt x="165" y="668"/>
                    <a:pt x="1" y="1061"/>
                    <a:pt x="50" y="1487"/>
                  </a:cubicBezTo>
                  <a:cubicBezTo>
                    <a:pt x="107" y="1999"/>
                    <a:pt x="632" y="2437"/>
                    <a:pt x="1242" y="2437"/>
                  </a:cubicBezTo>
                  <a:cubicBezTo>
                    <a:pt x="1335" y="2437"/>
                    <a:pt x="1430" y="2427"/>
                    <a:pt x="1525" y="2405"/>
                  </a:cubicBezTo>
                  <a:cubicBezTo>
                    <a:pt x="1623" y="2372"/>
                    <a:pt x="1722" y="2340"/>
                    <a:pt x="1820" y="2290"/>
                  </a:cubicBezTo>
                  <a:lnTo>
                    <a:pt x="1837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46" y="1455"/>
                  </a:cubicBezTo>
                  <a:cubicBezTo>
                    <a:pt x="2209" y="1117"/>
                    <a:pt x="1924" y="894"/>
                    <a:pt x="1609" y="894"/>
                  </a:cubicBezTo>
                  <a:cubicBezTo>
                    <a:pt x="1511" y="894"/>
                    <a:pt x="1409" y="916"/>
                    <a:pt x="1312" y="963"/>
                  </a:cubicBezTo>
                  <a:cubicBezTo>
                    <a:pt x="951" y="1176"/>
                    <a:pt x="1066" y="1717"/>
                    <a:pt x="1476" y="1766"/>
                  </a:cubicBezTo>
                  <a:cubicBezTo>
                    <a:pt x="1507" y="1774"/>
                    <a:pt x="1537" y="1777"/>
                    <a:pt x="1566" y="1777"/>
                  </a:cubicBezTo>
                  <a:cubicBezTo>
                    <a:pt x="1788" y="1777"/>
                    <a:pt x="1964" y="1571"/>
                    <a:pt x="1935" y="1340"/>
                  </a:cubicBezTo>
                  <a:cubicBezTo>
                    <a:pt x="1928" y="1301"/>
                    <a:pt x="1955" y="1267"/>
                    <a:pt x="1991" y="1267"/>
                  </a:cubicBezTo>
                  <a:cubicBezTo>
                    <a:pt x="2046" y="1267"/>
                    <a:pt x="2122" y="1345"/>
                    <a:pt x="2132" y="1602"/>
                  </a:cubicBezTo>
                  <a:cubicBezTo>
                    <a:pt x="2148" y="1717"/>
                    <a:pt x="2132" y="1848"/>
                    <a:pt x="2082" y="1963"/>
                  </a:cubicBezTo>
                  <a:cubicBezTo>
                    <a:pt x="1935" y="2184"/>
                    <a:pt x="1695" y="2312"/>
                    <a:pt x="1434" y="2312"/>
                  </a:cubicBezTo>
                  <a:cubicBezTo>
                    <a:pt x="1405" y="2312"/>
                    <a:pt x="1375" y="2310"/>
                    <a:pt x="1345" y="2307"/>
                  </a:cubicBezTo>
                  <a:cubicBezTo>
                    <a:pt x="1334" y="2307"/>
                    <a:pt x="1323" y="2308"/>
                    <a:pt x="1312" y="2308"/>
                  </a:cubicBezTo>
                  <a:cubicBezTo>
                    <a:pt x="609" y="2308"/>
                    <a:pt x="142" y="1264"/>
                    <a:pt x="787" y="619"/>
                  </a:cubicBezTo>
                  <a:cubicBezTo>
                    <a:pt x="1059" y="325"/>
                    <a:pt x="1444" y="199"/>
                    <a:pt x="1858" y="199"/>
                  </a:cubicBezTo>
                  <a:cubicBezTo>
                    <a:pt x="2370" y="199"/>
                    <a:pt x="2926" y="392"/>
                    <a:pt x="3361" y="701"/>
                  </a:cubicBezTo>
                  <a:cubicBezTo>
                    <a:pt x="5066" y="1995"/>
                    <a:pt x="4820" y="4257"/>
                    <a:pt x="4328" y="5421"/>
                  </a:cubicBezTo>
                  <a:cubicBezTo>
                    <a:pt x="4054" y="6083"/>
                    <a:pt x="3605" y="6665"/>
                    <a:pt x="3044" y="7105"/>
                  </a:cubicBezTo>
                  <a:lnTo>
                    <a:pt x="3044" y="7105"/>
                  </a:lnTo>
                  <a:cubicBezTo>
                    <a:pt x="3190" y="7007"/>
                    <a:pt x="3881" y="6554"/>
                    <a:pt x="4410" y="5454"/>
                  </a:cubicBezTo>
                  <a:cubicBezTo>
                    <a:pt x="4951" y="4290"/>
                    <a:pt x="5279" y="1930"/>
                    <a:pt x="3459" y="553"/>
                  </a:cubicBezTo>
                  <a:cubicBezTo>
                    <a:pt x="3115" y="307"/>
                    <a:pt x="2705" y="143"/>
                    <a:pt x="2263" y="61"/>
                  </a:cubicBezTo>
                  <a:cubicBezTo>
                    <a:pt x="2096" y="27"/>
                    <a:pt x="1899" y="0"/>
                    <a:pt x="1688" y="0"/>
                  </a:cubicBezTo>
                  <a:close/>
                  <a:moveTo>
                    <a:pt x="3044" y="7105"/>
                  </a:moveTo>
                  <a:cubicBezTo>
                    <a:pt x="3022" y="7119"/>
                    <a:pt x="3012" y="7126"/>
                    <a:pt x="3017" y="7126"/>
                  </a:cubicBezTo>
                  <a:cubicBezTo>
                    <a:pt x="3026" y="7119"/>
                    <a:pt x="3035" y="7112"/>
                    <a:pt x="3044" y="710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2"/>
            <p:cNvSpPr/>
            <p:nvPr/>
          </p:nvSpPr>
          <p:spPr>
            <a:xfrm>
              <a:off x="2239500" y="4814200"/>
              <a:ext cx="130325" cy="205325"/>
            </a:xfrm>
            <a:custGeom>
              <a:rect b="b" l="l" r="r" t="t"/>
              <a:pathLst>
                <a:path extrusionOk="0" h="8213" w="5213">
                  <a:moveTo>
                    <a:pt x="1098" y="0"/>
                  </a:moveTo>
                  <a:lnTo>
                    <a:pt x="1098" y="0"/>
                  </a:lnTo>
                  <a:cubicBezTo>
                    <a:pt x="0" y="2852"/>
                    <a:pt x="1279" y="4377"/>
                    <a:pt x="2541" y="5606"/>
                  </a:cubicBezTo>
                  <a:cubicBezTo>
                    <a:pt x="3803" y="6852"/>
                    <a:pt x="3754" y="8212"/>
                    <a:pt x="3754" y="8212"/>
                  </a:cubicBezTo>
                  <a:cubicBezTo>
                    <a:pt x="4655" y="7294"/>
                    <a:pt x="3590" y="5590"/>
                    <a:pt x="4459" y="4246"/>
                  </a:cubicBezTo>
                  <a:cubicBezTo>
                    <a:pt x="5213" y="3098"/>
                    <a:pt x="4262" y="2574"/>
                    <a:pt x="4262" y="2574"/>
                  </a:cubicBezTo>
                  <a:cubicBezTo>
                    <a:pt x="3852" y="3164"/>
                    <a:pt x="3377" y="3000"/>
                    <a:pt x="3016" y="3737"/>
                  </a:cubicBezTo>
                  <a:cubicBezTo>
                    <a:pt x="2639" y="4475"/>
                    <a:pt x="3262" y="5803"/>
                    <a:pt x="3262" y="5803"/>
                  </a:cubicBezTo>
                  <a:cubicBezTo>
                    <a:pt x="2066" y="4934"/>
                    <a:pt x="2311" y="4164"/>
                    <a:pt x="2656" y="3754"/>
                  </a:cubicBezTo>
                  <a:cubicBezTo>
                    <a:pt x="3000" y="3360"/>
                    <a:pt x="2525" y="3016"/>
                    <a:pt x="2541" y="2787"/>
                  </a:cubicBezTo>
                  <a:cubicBezTo>
                    <a:pt x="2541" y="2639"/>
                    <a:pt x="2590" y="2508"/>
                    <a:pt x="2639" y="2361"/>
                  </a:cubicBezTo>
                  <a:cubicBezTo>
                    <a:pt x="2639" y="2361"/>
                    <a:pt x="2571" y="2315"/>
                    <a:pt x="2442" y="2315"/>
                  </a:cubicBezTo>
                  <a:cubicBezTo>
                    <a:pt x="2326" y="2315"/>
                    <a:pt x="2160" y="2352"/>
                    <a:pt x="1951" y="2492"/>
                  </a:cubicBezTo>
                  <a:cubicBezTo>
                    <a:pt x="1230" y="2983"/>
                    <a:pt x="1525" y="4082"/>
                    <a:pt x="1525" y="4082"/>
                  </a:cubicBezTo>
                  <a:cubicBezTo>
                    <a:pt x="1000" y="3344"/>
                    <a:pt x="1180" y="2590"/>
                    <a:pt x="1771" y="2066"/>
                  </a:cubicBezTo>
                  <a:cubicBezTo>
                    <a:pt x="2361" y="1541"/>
                    <a:pt x="1803" y="1066"/>
                    <a:pt x="1410" y="836"/>
                  </a:cubicBezTo>
                  <a:cubicBezTo>
                    <a:pt x="1017" y="623"/>
                    <a:pt x="1098" y="0"/>
                    <a:pt x="10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2"/>
            <p:cNvSpPr/>
            <p:nvPr/>
          </p:nvSpPr>
          <p:spPr>
            <a:xfrm>
              <a:off x="2179675" y="4788775"/>
              <a:ext cx="75425" cy="113125"/>
            </a:xfrm>
            <a:custGeom>
              <a:rect b="b" l="l" r="r" t="t"/>
              <a:pathLst>
                <a:path extrusionOk="0" h="4525" w="3017">
                  <a:moveTo>
                    <a:pt x="443" y="1"/>
                  </a:moveTo>
                  <a:cubicBezTo>
                    <a:pt x="443" y="17"/>
                    <a:pt x="0" y="2033"/>
                    <a:pt x="3016" y="4525"/>
                  </a:cubicBezTo>
                  <a:cubicBezTo>
                    <a:pt x="3016" y="4525"/>
                    <a:pt x="2459" y="3853"/>
                    <a:pt x="2721" y="3099"/>
                  </a:cubicBezTo>
                  <a:cubicBezTo>
                    <a:pt x="2983" y="2345"/>
                    <a:pt x="2672" y="2083"/>
                    <a:pt x="2426" y="1820"/>
                  </a:cubicBezTo>
                  <a:cubicBezTo>
                    <a:pt x="2295" y="1656"/>
                    <a:pt x="2279" y="1427"/>
                    <a:pt x="2410" y="1263"/>
                  </a:cubicBezTo>
                  <a:cubicBezTo>
                    <a:pt x="2410" y="1263"/>
                    <a:pt x="2371" y="1256"/>
                    <a:pt x="2316" y="1256"/>
                  </a:cubicBezTo>
                  <a:cubicBezTo>
                    <a:pt x="2154" y="1256"/>
                    <a:pt x="1845" y="1319"/>
                    <a:pt x="1918" y="1820"/>
                  </a:cubicBezTo>
                  <a:cubicBezTo>
                    <a:pt x="2033" y="2509"/>
                    <a:pt x="2065" y="2624"/>
                    <a:pt x="1852" y="2640"/>
                  </a:cubicBezTo>
                  <a:cubicBezTo>
                    <a:pt x="1842" y="2641"/>
                    <a:pt x="1833" y="2642"/>
                    <a:pt x="1824" y="2642"/>
                  </a:cubicBezTo>
                  <a:cubicBezTo>
                    <a:pt x="1628" y="2642"/>
                    <a:pt x="1691" y="2304"/>
                    <a:pt x="1754" y="2115"/>
                  </a:cubicBezTo>
                  <a:cubicBezTo>
                    <a:pt x="1803" y="1935"/>
                    <a:pt x="2049" y="1099"/>
                    <a:pt x="1393" y="821"/>
                  </a:cubicBezTo>
                  <a:cubicBezTo>
                    <a:pt x="754" y="542"/>
                    <a:pt x="492" y="280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2"/>
            <p:cNvSpPr/>
            <p:nvPr/>
          </p:nvSpPr>
          <p:spPr>
            <a:xfrm>
              <a:off x="2315725" y="5003500"/>
              <a:ext cx="89750" cy="106575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65" y="1181"/>
                    <a:pt x="967" y="2476"/>
                  </a:cubicBezTo>
                  <a:cubicBezTo>
                    <a:pt x="852" y="3771"/>
                    <a:pt x="0" y="4263"/>
                    <a:pt x="0" y="4263"/>
                  </a:cubicBezTo>
                  <a:cubicBezTo>
                    <a:pt x="3590" y="2443"/>
                    <a:pt x="2295" y="771"/>
                    <a:pt x="1951" y="526"/>
                  </a:cubicBezTo>
                  <a:cubicBezTo>
                    <a:pt x="1590" y="280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2"/>
            <p:cNvSpPr/>
            <p:nvPr/>
          </p:nvSpPr>
          <p:spPr>
            <a:xfrm>
              <a:off x="2409150" y="5030950"/>
              <a:ext cx="172950" cy="121500"/>
            </a:xfrm>
            <a:custGeom>
              <a:rect b="b" l="l" r="r" t="t"/>
              <a:pathLst>
                <a:path extrusionOk="0" h="4860" w="6918">
                  <a:moveTo>
                    <a:pt x="1949" y="0"/>
                  </a:moveTo>
                  <a:cubicBezTo>
                    <a:pt x="1068" y="0"/>
                    <a:pt x="601" y="827"/>
                    <a:pt x="705" y="1362"/>
                  </a:cubicBezTo>
                  <a:cubicBezTo>
                    <a:pt x="834" y="1964"/>
                    <a:pt x="1402" y="2002"/>
                    <a:pt x="1543" y="2002"/>
                  </a:cubicBezTo>
                  <a:cubicBezTo>
                    <a:pt x="1563" y="2002"/>
                    <a:pt x="1574" y="2001"/>
                    <a:pt x="1574" y="2001"/>
                  </a:cubicBezTo>
                  <a:cubicBezTo>
                    <a:pt x="1312" y="1903"/>
                    <a:pt x="1197" y="1591"/>
                    <a:pt x="1328" y="1329"/>
                  </a:cubicBezTo>
                  <a:cubicBezTo>
                    <a:pt x="1365" y="1265"/>
                    <a:pt x="1408" y="1241"/>
                    <a:pt x="1455" y="1241"/>
                  </a:cubicBezTo>
                  <a:cubicBezTo>
                    <a:pt x="1553" y="1241"/>
                    <a:pt x="1671" y="1344"/>
                    <a:pt x="1803" y="1411"/>
                  </a:cubicBezTo>
                  <a:cubicBezTo>
                    <a:pt x="1841" y="1430"/>
                    <a:pt x="1877" y="1438"/>
                    <a:pt x="1911" y="1438"/>
                  </a:cubicBezTo>
                  <a:cubicBezTo>
                    <a:pt x="2054" y="1438"/>
                    <a:pt x="2160" y="1285"/>
                    <a:pt x="2213" y="1099"/>
                  </a:cubicBezTo>
                  <a:cubicBezTo>
                    <a:pt x="2253" y="958"/>
                    <a:pt x="2356" y="817"/>
                    <a:pt x="2543" y="817"/>
                  </a:cubicBezTo>
                  <a:cubicBezTo>
                    <a:pt x="2660" y="817"/>
                    <a:pt x="2811" y="872"/>
                    <a:pt x="3000" y="1017"/>
                  </a:cubicBezTo>
                  <a:cubicBezTo>
                    <a:pt x="3475" y="1394"/>
                    <a:pt x="3180" y="2148"/>
                    <a:pt x="3180" y="2148"/>
                  </a:cubicBezTo>
                  <a:cubicBezTo>
                    <a:pt x="3180" y="2148"/>
                    <a:pt x="3180" y="1526"/>
                    <a:pt x="2754" y="1476"/>
                  </a:cubicBezTo>
                  <a:cubicBezTo>
                    <a:pt x="2707" y="1463"/>
                    <a:pt x="2659" y="1456"/>
                    <a:pt x="2613" y="1456"/>
                  </a:cubicBezTo>
                  <a:cubicBezTo>
                    <a:pt x="2435" y="1456"/>
                    <a:pt x="2275" y="1553"/>
                    <a:pt x="2197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29" y="2657"/>
                    <a:pt x="2377" y="2739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77" y="3558"/>
                    <a:pt x="1656" y="3558"/>
                    <a:pt x="1656" y="3558"/>
                  </a:cubicBezTo>
                  <a:cubicBezTo>
                    <a:pt x="1803" y="3345"/>
                    <a:pt x="1771" y="3050"/>
                    <a:pt x="1574" y="2886"/>
                  </a:cubicBez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45"/>
                    <a:pt x="1017" y="3263"/>
                    <a:pt x="754" y="3493"/>
                  </a:cubicBezTo>
                  <a:cubicBezTo>
                    <a:pt x="618" y="3603"/>
                    <a:pt x="419" y="3630"/>
                    <a:pt x="260" y="3630"/>
                  </a:cubicBezTo>
                  <a:cubicBezTo>
                    <a:pt x="114" y="3630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1" y="3706"/>
                    <a:pt x="377" y="3755"/>
                    <a:pt x="590" y="3771"/>
                  </a:cubicBezTo>
                  <a:cubicBezTo>
                    <a:pt x="1033" y="3804"/>
                    <a:pt x="1459" y="3886"/>
                    <a:pt x="1902" y="3984"/>
                  </a:cubicBezTo>
                  <a:cubicBezTo>
                    <a:pt x="3082" y="4345"/>
                    <a:pt x="3787" y="4837"/>
                    <a:pt x="4688" y="4853"/>
                  </a:cubicBezTo>
                  <a:cubicBezTo>
                    <a:pt x="4746" y="4857"/>
                    <a:pt x="4804" y="4859"/>
                    <a:pt x="4861" y="4859"/>
                  </a:cubicBezTo>
                  <a:cubicBezTo>
                    <a:pt x="5258" y="4859"/>
                    <a:pt x="5641" y="4761"/>
                    <a:pt x="5999" y="4574"/>
                  </a:cubicBezTo>
                  <a:cubicBezTo>
                    <a:pt x="6786" y="4115"/>
                    <a:pt x="6917" y="2952"/>
                    <a:pt x="6458" y="2345"/>
                  </a:cubicBezTo>
                  <a:cubicBezTo>
                    <a:pt x="6236" y="2015"/>
                    <a:pt x="5876" y="1864"/>
                    <a:pt x="5536" y="1864"/>
                  </a:cubicBezTo>
                  <a:cubicBezTo>
                    <a:pt x="5200" y="1864"/>
                    <a:pt x="4884" y="2011"/>
                    <a:pt x="4737" y="2280"/>
                  </a:cubicBezTo>
                  <a:cubicBezTo>
                    <a:pt x="4491" y="2607"/>
                    <a:pt x="4524" y="3083"/>
                    <a:pt x="4836" y="3361"/>
                  </a:cubicBezTo>
                  <a:lnTo>
                    <a:pt x="4836" y="3378"/>
                  </a:lnTo>
                  <a:cubicBezTo>
                    <a:pt x="4868" y="3394"/>
                    <a:pt x="4885" y="3411"/>
                    <a:pt x="4901" y="3427"/>
                  </a:cubicBezTo>
                  <a:lnTo>
                    <a:pt x="4950" y="3460"/>
                  </a:lnTo>
                  <a:cubicBezTo>
                    <a:pt x="5047" y="3519"/>
                    <a:pt x="5171" y="3550"/>
                    <a:pt x="5295" y="3550"/>
                  </a:cubicBezTo>
                  <a:cubicBezTo>
                    <a:pt x="5549" y="3550"/>
                    <a:pt x="5797" y="3419"/>
                    <a:pt x="5786" y="3132"/>
                  </a:cubicBezTo>
                  <a:cubicBezTo>
                    <a:pt x="5800" y="2938"/>
                    <a:pt x="5641" y="2856"/>
                    <a:pt x="5462" y="2856"/>
                  </a:cubicBezTo>
                  <a:cubicBezTo>
                    <a:pt x="5205" y="2856"/>
                    <a:pt x="4906" y="3027"/>
                    <a:pt x="5032" y="3279"/>
                  </a:cubicBezTo>
                  <a:cubicBezTo>
                    <a:pt x="5040" y="3302"/>
                    <a:pt x="5037" y="3325"/>
                    <a:pt x="5011" y="3325"/>
                  </a:cubicBezTo>
                  <a:cubicBezTo>
                    <a:pt x="4980" y="3325"/>
                    <a:pt x="4917" y="3294"/>
                    <a:pt x="4803" y="3197"/>
                  </a:cubicBezTo>
                  <a:cubicBezTo>
                    <a:pt x="4705" y="3099"/>
                    <a:pt x="4639" y="2952"/>
                    <a:pt x="4639" y="2788"/>
                  </a:cubicBezTo>
                  <a:cubicBezTo>
                    <a:pt x="4639" y="2624"/>
                    <a:pt x="4705" y="2460"/>
                    <a:pt x="4803" y="2312"/>
                  </a:cubicBezTo>
                  <a:cubicBezTo>
                    <a:pt x="4936" y="2078"/>
                    <a:pt x="5207" y="1955"/>
                    <a:pt x="5497" y="1955"/>
                  </a:cubicBezTo>
                  <a:cubicBezTo>
                    <a:pt x="5814" y="1955"/>
                    <a:pt x="6154" y="2102"/>
                    <a:pt x="6360" y="2411"/>
                  </a:cubicBezTo>
                  <a:cubicBezTo>
                    <a:pt x="6360" y="2411"/>
                    <a:pt x="6376" y="2427"/>
                    <a:pt x="6376" y="2443"/>
                  </a:cubicBezTo>
                  <a:cubicBezTo>
                    <a:pt x="6590" y="2853"/>
                    <a:pt x="6573" y="3361"/>
                    <a:pt x="6344" y="3755"/>
                  </a:cubicBezTo>
                  <a:cubicBezTo>
                    <a:pt x="6064" y="4258"/>
                    <a:pt x="5426" y="4609"/>
                    <a:pt x="4590" y="4609"/>
                  </a:cubicBezTo>
                  <a:cubicBezTo>
                    <a:pt x="4201" y="4609"/>
                    <a:pt x="3769" y="4533"/>
                    <a:pt x="3311" y="4361"/>
                  </a:cubicBezTo>
                  <a:cubicBezTo>
                    <a:pt x="3279" y="4345"/>
                    <a:pt x="3049" y="4263"/>
                    <a:pt x="2885" y="4197"/>
                  </a:cubicBezTo>
                  <a:cubicBezTo>
                    <a:pt x="2475" y="3984"/>
                    <a:pt x="2033" y="3837"/>
                    <a:pt x="1574" y="3755"/>
                  </a:cubicBezTo>
                  <a:cubicBezTo>
                    <a:pt x="1754" y="3722"/>
                    <a:pt x="1951" y="3706"/>
                    <a:pt x="2164" y="3656"/>
                  </a:cubicBezTo>
                  <a:cubicBezTo>
                    <a:pt x="3901" y="3312"/>
                    <a:pt x="4164" y="837"/>
                    <a:pt x="2705" y="182"/>
                  </a:cubicBezTo>
                  <a:cubicBezTo>
                    <a:pt x="2428" y="55"/>
                    <a:pt x="2175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2"/>
            <p:cNvSpPr/>
            <p:nvPr/>
          </p:nvSpPr>
          <p:spPr>
            <a:xfrm>
              <a:off x="2493550" y="5096525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3820" y="1"/>
                  </a:moveTo>
                  <a:cubicBezTo>
                    <a:pt x="3902" y="788"/>
                    <a:pt x="3558" y="1574"/>
                    <a:pt x="2902" y="2050"/>
                  </a:cubicBezTo>
                  <a:cubicBezTo>
                    <a:pt x="2500" y="2357"/>
                    <a:pt x="2009" y="2456"/>
                    <a:pt x="1548" y="2456"/>
                  </a:cubicBezTo>
                  <a:cubicBezTo>
                    <a:pt x="730" y="2456"/>
                    <a:pt x="1" y="2148"/>
                    <a:pt x="1" y="2148"/>
                  </a:cubicBezTo>
                  <a:lnTo>
                    <a:pt x="1" y="2148"/>
                  </a:lnTo>
                  <a:cubicBezTo>
                    <a:pt x="1345" y="2869"/>
                    <a:pt x="1837" y="2640"/>
                    <a:pt x="2214" y="3033"/>
                  </a:cubicBezTo>
                  <a:cubicBezTo>
                    <a:pt x="2387" y="3221"/>
                    <a:pt x="2560" y="3278"/>
                    <a:pt x="2718" y="3278"/>
                  </a:cubicBezTo>
                  <a:cubicBezTo>
                    <a:pt x="2903" y="3278"/>
                    <a:pt x="3066" y="3200"/>
                    <a:pt x="3181" y="3164"/>
                  </a:cubicBezTo>
                  <a:cubicBezTo>
                    <a:pt x="3204" y="3158"/>
                    <a:pt x="3229" y="3154"/>
                    <a:pt x="3254" y="3154"/>
                  </a:cubicBezTo>
                  <a:cubicBezTo>
                    <a:pt x="3352" y="3154"/>
                    <a:pt x="3456" y="3204"/>
                    <a:pt x="3509" y="3295"/>
                  </a:cubicBezTo>
                  <a:cubicBezTo>
                    <a:pt x="3525" y="3099"/>
                    <a:pt x="3476" y="2886"/>
                    <a:pt x="3361" y="2722"/>
                  </a:cubicBezTo>
                  <a:cubicBezTo>
                    <a:pt x="3181" y="2509"/>
                    <a:pt x="2787" y="2492"/>
                    <a:pt x="2722" y="2492"/>
                  </a:cubicBezTo>
                  <a:cubicBezTo>
                    <a:pt x="3279" y="2459"/>
                    <a:pt x="3787" y="2164"/>
                    <a:pt x="4099" y="1705"/>
                  </a:cubicBezTo>
                  <a:cubicBezTo>
                    <a:pt x="4656" y="919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2"/>
            <p:cNvSpPr/>
            <p:nvPr/>
          </p:nvSpPr>
          <p:spPr>
            <a:xfrm>
              <a:off x="2345225" y="4911125"/>
              <a:ext cx="111475" cy="157150"/>
            </a:xfrm>
            <a:custGeom>
              <a:rect b="b" l="l" r="r" t="t"/>
              <a:pathLst>
                <a:path extrusionOk="0" h="6286" w="4459">
                  <a:moveTo>
                    <a:pt x="1805" y="0"/>
                  </a:moveTo>
                  <a:cubicBezTo>
                    <a:pt x="1382" y="0"/>
                    <a:pt x="976" y="149"/>
                    <a:pt x="705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1" y="2434"/>
                    <a:pt x="1426" y="2434"/>
                  </a:cubicBezTo>
                  <a:cubicBezTo>
                    <a:pt x="1561" y="2434"/>
                    <a:pt x="1697" y="2401"/>
                    <a:pt x="1820" y="2336"/>
                  </a:cubicBezTo>
                  <a:lnTo>
                    <a:pt x="1852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00" y="2204"/>
                  </a:lnTo>
                  <a:lnTo>
                    <a:pt x="2066" y="2155"/>
                  </a:lnTo>
                  <a:cubicBezTo>
                    <a:pt x="2229" y="1975"/>
                    <a:pt x="2311" y="1729"/>
                    <a:pt x="2279" y="1500"/>
                  </a:cubicBezTo>
                  <a:cubicBezTo>
                    <a:pt x="2246" y="1156"/>
                    <a:pt x="2038" y="1016"/>
                    <a:pt x="1843" y="1016"/>
                  </a:cubicBezTo>
                  <a:cubicBezTo>
                    <a:pt x="1740" y="1016"/>
                    <a:pt x="1642" y="1055"/>
                    <a:pt x="1574" y="1123"/>
                  </a:cubicBezTo>
                  <a:cubicBezTo>
                    <a:pt x="1410" y="1286"/>
                    <a:pt x="1443" y="1565"/>
                    <a:pt x="1639" y="1696"/>
                  </a:cubicBezTo>
                  <a:cubicBezTo>
                    <a:pt x="1714" y="1728"/>
                    <a:pt x="1782" y="1738"/>
                    <a:pt x="1840" y="1738"/>
                  </a:cubicBezTo>
                  <a:cubicBezTo>
                    <a:pt x="1935" y="1738"/>
                    <a:pt x="2008" y="1712"/>
                    <a:pt x="2054" y="1712"/>
                  </a:cubicBezTo>
                  <a:cubicBezTo>
                    <a:pt x="2100" y="1712"/>
                    <a:pt x="2121" y="1736"/>
                    <a:pt x="2115" y="1827"/>
                  </a:cubicBezTo>
                  <a:cubicBezTo>
                    <a:pt x="2098" y="2024"/>
                    <a:pt x="1967" y="2204"/>
                    <a:pt x="1803" y="2286"/>
                  </a:cubicBezTo>
                  <a:cubicBezTo>
                    <a:pt x="1689" y="2340"/>
                    <a:pt x="1571" y="2365"/>
                    <a:pt x="1455" y="2365"/>
                  </a:cubicBezTo>
                  <a:cubicBezTo>
                    <a:pt x="1321" y="2365"/>
                    <a:pt x="1189" y="2331"/>
                    <a:pt x="1066" y="2270"/>
                  </a:cubicBezTo>
                  <a:cubicBezTo>
                    <a:pt x="525" y="2040"/>
                    <a:pt x="164" y="1106"/>
                    <a:pt x="803" y="549"/>
                  </a:cubicBezTo>
                  <a:cubicBezTo>
                    <a:pt x="1049" y="303"/>
                    <a:pt x="1377" y="172"/>
                    <a:pt x="1738" y="155"/>
                  </a:cubicBezTo>
                  <a:cubicBezTo>
                    <a:pt x="2492" y="205"/>
                    <a:pt x="3311" y="746"/>
                    <a:pt x="3442" y="2204"/>
                  </a:cubicBezTo>
                  <a:cubicBezTo>
                    <a:pt x="3492" y="2762"/>
                    <a:pt x="3426" y="3319"/>
                    <a:pt x="3278" y="3844"/>
                  </a:cubicBezTo>
                  <a:cubicBezTo>
                    <a:pt x="3147" y="4302"/>
                    <a:pt x="2951" y="4745"/>
                    <a:pt x="2672" y="5138"/>
                  </a:cubicBezTo>
                  <a:cubicBezTo>
                    <a:pt x="2279" y="5614"/>
                    <a:pt x="1754" y="6024"/>
                    <a:pt x="1180" y="6286"/>
                  </a:cubicBezTo>
                  <a:cubicBezTo>
                    <a:pt x="1803" y="6040"/>
                    <a:pt x="2361" y="5630"/>
                    <a:pt x="2803" y="5122"/>
                  </a:cubicBezTo>
                  <a:cubicBezTo>
                    <a:pt x="3541" y="4270"/>
                    <a:pt x="4459" y="2254"/>
                    <a:pt x="3180" y="614"/>
                  </a:cubicBezTo>
                  <a:cubicBezTo>
                    <a:pt x="2826" y="207"/>
                    <a:pt x="2303" y="0"/>
                    <a:pt x="18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2"/>
            <p:cNvSpPr/>
            <p:nvPr/>
          </p:nvSpPr>
          <p:spPr>
            <a:xfrm>
              <a:off x="2024650" y="4989600"/>
              <a:ext cx="61200" cy="136450"/>
            </a:xfrm>
            <a:custGeom>
              <a:rect b="b" l="l" r="r" t="t"/>
              <a:pathLst>
                <a:path extrusionOk="0" h="5458" w="2448">
                  <a:moveTo>
                    <a:pt x="996" y="1"/>
                  </a:moveTo>
                  <a:cubicBezTo>
                    <a:pt x="645" y="1"/>
                    <a:pt x="1" y="584"/>
                    <a:pt x="300" y="2426"/>
                  </a:cubicBezTo>
                  <a:cubicBezTo>
                    <a:pt x="612" y="4458"/>
                    <a:pt x="2185" y="5409"/>
                    <a:pt x="2447" y="5458"/>
                  </a:cubicBezTo>
                  <a:cubicBezTo>
                    <a:pt x="2447" y="5458"/>
                    <a:pt x="923" y="4474"/>
                    <a:pt x="792" y="2803"/>
                  </a:cubicBezTo>
                  <a:cubicBezTo>
                    <a:pt x="661" y="1147"/>
                    <a:pt x="1169" y="1098"/>
                    <a:pt x="1333" y="737"/>
                  </a:cubicBezTo>
                  <a:cubicBezTo>
                    <a:pt x="1480" y="377"/>
                    <a:pt x="1415" y="114"/>
                    <a:pt x="1087" y="16"/>
                  </a:cubicBezTo>
                  <a:cubicBezTo>
                    <a:pt x="1060" y="6"/>
                    <a:pt x="1029" y="1"/>
                    <a:pt x="9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2"/>
            <p:cNvSpPr/>
            <p:nvPr/>
          </p:nvSpPr>
          <p:spPr>
            <a:xfrm>
              <a:off x="1998125" y="4952000"/>
              <a:ext cx="131575" cy="177750"/>
            </a:xfrm>
            <a:custGeom>
              <a:rect b="b" l="l" r="r" t="t"/>
              <a:pathLst>
                <a:path extrusionOk="0" h="7110" w="5263">
                  <a:moveTo>
                    <a:pt x="3591" y="0"/>
                  </a:moveTo>
                  <a:cubicBezTo>
                    <a:pt x="3380" y="0"/>
                    <a:pt x="3183" y="27"/>
                    <a:pt x="3017" y="61"/>
                  </a:cubicBezTo>
                  <a:cubicBezTo>
                    <a:pt x="2574" y="143"/>
                    <a:pt x="2164" y="307"/>
                    <a:pt x="1820" y="553"/>
                  </a:cubicBezTo>
                  <a:cubicBezTo>
                    <a:pt x="1" y="1930"/>
                    <a:pt x="329" y="4290"/>
                    <a:pt x="869" y="5438"/>
                  </a:cubicBezTo>
                  <a:cubicBezTo>
                    <a:pt x="1422" y="6619"/>
                    <a:pt x="2175" y="7053"/>
                    <a:pt x="2256" y="7104"/>
                  </a:cubicBezTo>
                  <a:lnTo>
                    <a:pt x="2256" y="7104"/>
                  </a:lnTo>
                  <a:cubicBezTo>
                    <a:pt x="1669" y="6662"/>
                    <a:pt x="1213" y="6091"/>
                    <a:pt x="951" y="5405"/>
                  </a:cubicBezTo>
                  <a:cubicBezTo>
                    <a:pt x="443" y="4257"/>
                    <a:pt x="197" y="1979"/>
                    <a:pt x="1919" y="701"/>
                  </a:cubicBezTo>
                  <a:cubicBezTo>
                    <a:pt x="2348" y="390"/>
                    <a:pt x="2909" y="197"/>
                    <a:pt x="3427" y="197"/>
                  </a:cubicBezTo>
                  <a:cubicBezTo>
                    <a:pt x="3839" y="197"/>
                    <a:pt x="4223" y="319"/>
                    <a:pt x="4492" y="602"/>
                  </a:cubicBezTo>
                  <a:cubicBezTo>
                    <a:pt x="5138" y="1248"/>
                    <a:pt x="4654" y="2308"/>
                    <a:pt x="3966" y="2308"/>
                  </a:cubicBezTo>
                  <a:cubicBezTo>
                    <a:pt x="3956" y="2308"/>
                    <a:pt x="3945" y="2307"/>
                    <a:pt x="3935" y="2307"/>
                  </a:cubicBezTo>
                  <a:cubicBezTo>
                    <a:pt x="3905" y="2310"/>
                    <a:pt x="3875" y="2312"/>
                    <a:pt x="3846" y="2312"/>
                  </a:cubicBezTo>
                  <a:cubicBezTo>
                    <a:pt x="3584" y="2312"/>
                    <a:pt x="3344" y="2182"/>
                    <a:pt x="3197" y="1946"/>
                  </a:cubicBezTo>
                  <a:cubicBezTo>
                    <a:pt x="3148" y="1848"/>
                    <a:pt x="3115" y="1717"/>
                    <a:pt x="3131" y="1586"/>
                  </a:cubicBezTo>
                  <a:cubicBezTo>
                    <a:pt x="3151" y="1334"/>
                    <a:pt x="3227" y="1254"/>
                    <a:pt x="3283" y="1254"/>
                  </a:cubicBezTo>
                  <a:cubicBezTo>
                    <a:pt x="3322" y="1254"/>
                    <a:pt x="3351" y="1293"/>
                    <a:pt x="3345" y="1340"/>
                  </a:cubicBezTo>
                  <a:cubicBezTo>
                    <a:pt x="3300" y="1576"/>
                    <a:pt x="3496" y="1773"/>
                    <a:pt x="3727" y="1773"/>
                  </a:cubicBezTo>
                  <a:cubicBezTo>
                    <a:pt x="3752" y="1773"/>
                    <a:pt x="3778" y="1771"/>
                    <a:pt x="3804" y="1766"/>
                  </a:cubicBezTo>
                  <a:cubicBezTo>
                    <a:pt x="4213" y="1700"/>
                    <a:pt x="4312" y="1159"/>
                    <a:pt x="3951" y="963"/>
                  </a:cubicBezTo>
                  <a:cubicBezTo>
                    <a:pt x="3857" y="916"/>
                    <a:pt x="3759" y="894"/>
                    <a:pt x="3663" y="894"/>
                  </a:cubicBezTo>
                  <a:cubicBezTo>
                    <a:pt x="3355" y="894"/>
                    <a:pt x="3067" y="1117"/>
                    <a:pt x="3017" y="1455"/>
                  </a:cubicBezTo>
                  <a:cubicBezTo>
                    <a:pt x="2951" y="1782"/>
                    <a:pt x="3115" y="2110"/>
                    <a:pt x="3410" y="2274"/>
                  </a:cubicBezTo>
                  <a:lnTo>
                    <a:pt x="3459" y="2274"/>
                  </a:lnTo>
                  <a:cubicBezTo>
                    <a:pt x="3541" y="2323"/>
                    <a:pt x="3656" y="2372"/>
                    <a:pt x="3754" y="2389"/>
                  </a:cubicBezTo>
                  <a:cubicBezTo>
                    <a:pt x="3850" y="2411"/>
                    <a:pt x="3945" y="2421"/>
                    <a:pt x="4037" y="2421"/>
                  </a:cubicBezTo>
                  <a:cubicBezTo>
                    <a:pt x="4643" y="2421"/>
                    <a:pt x="5158" y="1983"/>
                    <a:pt x="5230" y="1471"/>
                  </a:cubicBezTo>
                  <a:cubicBezTo>
                    <a:pt x="5262" y="1061"/>
                    <a:pt x="5098" y="668"/>
                    <a:pt x="4803" y="389"/>
                  </a:cubicBezTo>
                  <a:cubicBezTo>
                    <a:pt x="4420" y="91"/>
                    <a:pt x="3982" y="0"/>
                    <a:pt x="3591" y="0"/>
                  </a:cubicBezTo>
                  <a:close/>
                  <a:moveTo>
                    <a:pt x="2256" y="7104"/>
                  </a:moveTo>
                  <a:lnTo>
                    <a:pt x="2256" y="7104"/>
                  </a:lnTo>
                  <a:cubicBezTo>
                    <a:pt x="2258" y="7106"/>
                    <a:pt x="2260" y="7108"/>
                    <a:pt x="2263" y="7109"/>
                  </a:cubicBezTo>
                  <a:cubicBezTo>
                    <a:pt x="2264" y="7109"/>
                    <a:pt x="2261" y="7108"/>
                    <a:pt x="2256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2"/>
            <p:cNvSpPr/>
            <p:nvPr/>
          </p:nvSpPr>
          <p:spPr>
            <a:xfrm>
              <a:off x="2078450" y="4905600"/>
              <a:ext cx="182775" cy="128675"/>
            </a:xfrm>
            <a:custGeom>
              <a:rect b="b" l="l" r="r" t="t"/>
              <a:pathLst>
                <a:path extrusionOk="0" h="5147" w="7311">
                  <a:moveTo>
                    <a:pt x="1746" y="0"/>
                  </a:moveTo>
                  <a:cubicBezTo>
                    <a:pt x="1353" y="0"/>
                    <a:pt x="963" y="175"/>
                    <a:pt x="689" y="508"/>
                  </a:cubicBezTo>
                  <a:cubicBezTo>
                    <a:pt x="605" y="638"/>
                    <a:pt x="462" y="705"/>
                    <a:pt x="316" y="705"/>
                  </a:cubicBezTo>
                  <a:cubicBezTo>
                    <a:pt x="205" y="705"/>
                    <a:pt x="92" y="667"/>
                    <a:pt x="0" y="590"/>
                  </a:cubicBezTo>
                  <a:lnTo>
                    <a:pt x="0" y="590"/>
                  </a:lnTo>
                  <a:cubicBezTo>
                    <a:pt x="33" y="950"/>
                    <a:pt x="50" y="1016"/>
                    <a:pt x="1754" y="1737"/>
                  </a:cubicBezTo>
                  <a:cubicBezTo>
                    <a:pt x="3066" y="2294"/>
                    <a:pt x="3508" y="4261"/>
                    <a:pt x="3656" y="5146"/>
                  </a:cubicBezTo>
                  <a:cubicBezTo>
                    <a:pt x="3787" y="4261"/>
                    <a:pt x="4229" y="2294"/>
                    <a:pt x="5541" y="1737"/>
                  </a:cubicBezTo>
                  <a:cubicBezTo>
                    <a:pt x="7245" y="1016"/>
                    <a:pt x="7278" y="950"/>
                    <a:pt x="7311" y="590"/>
                  </a:cubicBezTo>
                  <a:lnTo>
                    <a:pt x="7311" y="590"/>
                  </a:lnTo>
                  <a:cubicBezTo>
                    <a:pt x="7219" y="667"/>
                    <a:pt x="7106" y="705"/>
                    <a:pt x="6994" y="705"/>
                  </a:cubicBezTo>
                  <a:cubicBezTo>
                    <a:pt x="6846" y="705"/>
                    <a:pt x="6700" y="638"/>
                    <a:pt x="6606" y="508"/>
                  </a:cubicBezTo>
                  <a:cubicBezTo>
                    <a:pt x="6342" y="175"/>
                    <a:pt x="5955" y="0"/>
                    <a:pt x="5561" y="0"/>
                  </a:cubicBezTo>
                  <a:cubicBezTo>
                    <a:pt x="5295" y="0"/>
                    <a:pt x="5025" y="80"/>
                    <a:pt x="4787" y="245"/>
                  </a:cubicBezTo>
                  <a:cubicBezTo>
                    <a:pt x="4229" y="655"/>
                    <a:pt x="3836" y="1475"/>
                    <a:pt x="3656" y="2655"/>
                  </a:cubicBezTo>
                  <a:cubicBezTo>
                    <a:pt x="3459" y="1458"/>
                    <a:pt x="3082" y="639"/>
                    <a:pt x="2508" y="245"/>
                  </a:cubicBezTo>
                  <a:cubicBezTo>
                    <a:pt x="2277" y="80"/>
                    <a:pt x="2011" y="0"/>
                    <a:pt x="17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2"/>
            <p:cNvSpPr/>
            <p:nvPr/>
          </p:nvSpPr>
          <p:spPr>
            <a:xfrm>
              <a:off x="2136225" y="4834275"/>
              <a:ext cx="67225" cy="111075"/>
            </a:xfrm>
            <a:custGeom>
              <a:rect b="b" l="l" r="r" t="t"/>
              <a:pathLst>
                <a:path extrusionOk="0" h="4443" w="2689">
                  <a:moveTo>
                    <a:pt x="1361" y="0"/>
                  </a:moveTo>
                  <a:cubicBezTo>
                    <a:pt x="1263" y="164"/>
                    <a:pt x="1148" y="295"/>
                    <a:pt x="1017" y="427"/>
                  </a:cubicBezTo>
                  <a:cubicBezTo>
                    <a:pt x="574" y="853"/>
                    <a:pt x="1" y="1721"/>
                    <a:pt x="738" y="2902"/>
                  </a:cubicBezTo>
                  <a:cubicBezTo>
                    <a:pt x="1017" y="3377"/>
                    <a:pt x="1230" y="3902"/>
                    <a:pt x="1345" y="4442"/>
                  </a:cubicBezTo>
                  <a:cubicBezTo>
                    <a:pt x="1459" y="3902"/>
                    <a:pt x="1673" y="3377"/>
                    <a:pt x="1968" y="2902"/>
                  </a:cubicBezTo>
                  <a:cubicBezTo>
                    <a:pt x="2689" y="1721"/>
                    <a:pt x="2132" y="853"/>
                    <a:pt x="1673" y="427"/>
                  </a:cubicBezTo>
                  <a:cubicBezTo>
                    <a:pt x="1541" y="295"/>
                    <a:pt x="1443" y="164"/>
                    <a:pt x="1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2"/>
            <p:cNvSpPr/>
            <p:nvPr/>
          </p:nvSpPr>
          <p:spPr>
            <a:xfrm>
              <a:off x="2093200" y="4729700"/>
              <a:ext cx="152875" cy="167700"/>
            </a:xfrm>
            <a:custGeom>
              <a:rect b="b" l="l" r="r" t="t"/>
              <a:pathLst>
                <a:path extrusionOk="0" h="6708" w="6115">
                  <a:moveTo>
                    <a:pt x="1595" y="1"/>
                  </a:moveTo>
                  <a:cubicBezTo>
                    <a:pt x="1199" y="1"/>
                    <a:pt x="814" y="156"/>
                    <a:pt x="591" y="446"/>
                  </a:cubicBezTo>
                  <a:cubicBezTo>
                    <a:pt x="1" y="1102"/>
                    <a:pt x="492" y="2069"/>
                    <a:pt x="1132" y="2102"/>
                  </a:cubicBezTo>
                  <a:cubicBezTo>
                    <a:pt x="1151" y="2103"/>
                    <a:pt x="1169" y="2103"/>
                    <a:pt x="1188" y="2103"/>
                  </a:cubicBezTo>
                  <a:cubicBezTo>
                    <a:pt x="1800" y="2103"/>
                    <a:pt x="2013" y="1584"/>
                    <a:pt x="1886" y="1282"/>
                  </a:cubicBezTo>
                  <a:cubicBezTo>
                    <a:pt x="1829" y="1114"/>
                    <a:pt x="1677" y="993"/>
                    <a:pt x="1500" y="993"/>
                  </a:cubicBezTo>
                  <a:cubicBezTo>
                    <a:pt x="1471" y="993"/>
                    <a:pt x="1441" y="996"/>
                    <a:pt x="1410" y="1003"/>
                  </a:cubicBezTo>
                  <a:cubicBezTo>
                    <a:pt x="1263" y="1020"/>
                    <a:pt x="1148" y="1167"/>
                    <a:pt x="1164" y="1315"/>
                  </a:cubicBezTo>
                  <a:cubicBezTo>
                    <a:pt x="1164" y="1471"/>
                    <a:pt x="1289" y="1567"/>
                    <a:pt x="1414" y="1567"/>
                  </a:cubicBezTo>
                  <a:cubicBezTo>
                    <a:pt x="1486" y="1567"/>
                    <a:pt x="1559" y="1535"/>
                    <a:pt x="1607" y="1462"/>
                  </a:cubicBezTo>
                  <a:cubicBezTo>
                    <a:pt x="1647" y="1399"/>
                    <a:pt x="1692" y="1374"/>
                    <a:pt x="1731" y="1374"/>
                  </a:cubicBezTo>
                  <a:cubicBezTo>
                    <a:pt x="1803" y="1374"/>
                    <a:pt x="1858" y="1459"/>
                    <a:pt x="1836" y="1544"/>
                  </a:cubicBezTo>
                  <a:cubicBezTo>
                    <a:pt x="1747" y="1788"/>
                    <a:pt x="1516" y="1942"/>
                    <a:pt x="1279" y="1942"/>
                  </a:cubicBezTo>
                  <a:cubicBezTo>
                    <a:pt x="1213" y="1942"/>
                    <a:pt x="1146" y="1930"/>
                    <a:pt x="1082" y="1905"/>
                  </a:cubicBezTo>
                  <a:cubicBezTo>
                    <a:pt x="673" y="1790"/>
                    <a:pt x="459" y="1053"/>
                    <a:pt x="1017" y="659"/>
                  </a:cubicBezTo>
                  <a:cubicBezTo>
                    <a:pt x="1143" y="567"/>
                    <a:pt x="1328" y="517"/>
                    <a:pt x="1534" y="517"/>
                  </a:cubicBezTo>
                  <a:cubicBezTo>
                    <a:pt x="2130" y="517"/>
                    <a:pt x="2906" y="931"/>
                    <a:pt x="2967" y="1905"/>
                  </a:cubicBezTo>
                  <a:cubicBezTo>
                    <a:pt x="2951" y="3069"/>
                    <a:pt x="2033" y="4118"/>
                    <a:pt x="1771" y="4888"/>
                  </a:cubicBezTo>
                  <a:cubicBezTo>
                    <a:pt x="1410" y="5970"/>
                    <a:pt x="1869" y="6642"/>
                    <a:pt x="1902" y="6708"/>
                  </a:cubicBezTo>
                  <a:cubicBezTo>
                    <a:pt x="1623" y="6150"/>
                    <a:pt x="1607" y="5495"/>
                    <a:pt x="1853" y="4921"/>
                  </a:cubicBezTo>
                  <a:cubicBezTo>
                    <a:pt x="2066" y="4396"/>
                    <a:pt x="2492" y="3839"/>
                    <a:pt x="2803" y="3134"/>
                  </a:cubicBezTo>
                  <a:cubicBezTo>
                    <a:pt x="2918" y="2921"/>
                    <a:pt x="3000" y="2675"/>
                    <a:pt x="3066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39" y="3839"/>
                    <a:pt x="4066" y="4396"/>
                    <a:pt x="4279" y="4921"/>
                  </a:cubicBezTo>
                  <a:cubicBezTo>
                    <a:pt x="4518" y="5479"/>
                    <a:pt x="4493" y="6116"/>
                    <a:pt x="4250" y="6663"/>
                  </a:cubicBezTo>
                  <a:lnTo>
                    <a:pt x="4250" y="6663"/>
                  </a:lnTo>
                  <a:cubicBezTo>
                    <a:pt x="4339" y="6486"/>
                    <a:pt x="4664" y="5849"/>
                    <a:pt x="4344" y="4888"/>
                  </a:cubicBezTo>
                  <a:cubicBezTo>
                    <a:pt x="4098" y="4118"/>
                    <a:pt x="3180" y="3069"/>
                    <a:pt x="3164" y="1905"/>
                  </a:cubicBezTo>
                  <a:cubicBezTo>
                    <a:pt x="3225" y="931"/>
                    <a:pt x="3992" y="517"/>
                    <a:pt x="4584" y="517"/>
                  </a:cubicBezTo>
                  <a:cubicBezTo>
                    <a:pt x="4788" y="517"/>
                    <a:pt x="4972" y="567"/>
                    <a:pt x="5098" y="659"/>
                  </a:cubicBezTo>
                  <a:cubicBezTo>
                    <a:pt x="5672" y="1053"/>
                    <a:pt x="5459" y="1790"/>
                    <a:pt x="5049" y="1905"/>
                  </a:cubicBezTo>
                  <a:cubicBezTo>
                    <a:pt x="4982" y="1930"/>
                    <a:pt x="4912" y="1942"/>
                    <a:pt x="4845" y="1942"/>
                  </a:cubicBezTo>
                  <a:cubicBezTo>
                    <a:pt x="4600" y="1942"/>
                    <a:pt x="4372" y="1788"/>
                    <a:pt x="4295" y="1544"/>
                  </a:cubicBezTo>
                  <a:cubicBezTo>
                    <a:pt x="4274" y="1459"/>
                    <a:pt x="4322" y="1374"/>
                    <a:pt x="4389" y="1374"/>
                  </a:cubicBezTo>
                  <a:cubicBezTo>
                    <a:pt x="4426" y="1374"/>
                    <a:pt x="4468" y="1399"/>
                    <a:pt x="4508" y="1462"/>
                  </a:cubicBezTo>
                  <a:cubicBezTo>
                    <a:pt x="4562" y="1535"/>
                    <a:pt x="4639" y="1567"/>
                    <a:pt x="4713" y="1567"/>
                  </a:cubicBezTo>
                  <a:cubicBezTo>
                    <a:pt x="4840" y="1567"/>
                    <a:pt x="4961" y="1471"/>
                    <a:pt x="4951" y="1315"/>
                  </a:cubicBezTo>
                  <a:cubicBezTo>
                    <a:pt x="4967" y="1167"/>
                    <a:pt x="4852" y="1020"/>
                    <a:pt x="4705" y="1003"/>
                  </a:cubicBezTo>
                  <a:cubicBezTo>
                    <a:pt x="4677" y="996"/>
                    <a:pt x="4648" y="993"/>
                    <a:pt x="4620" y="993"/>
                  </a:cubicBezTo>
                  <a:cubicBezTo>
                    <a:pt x="4451" y="993"/>
                    <a:pt x="4288" y="1114"/>
                    <a:pt x="4246" y="1282"/>
                  </a:cubicBezTo>
                  <a:cubicBezTo>
                    <a:pt x="4119" y="1584"/>
                    <a:pt x="4347" y="2103"/>
                    <a:pt x="4930" y="2103"/>
                  </a:cubicBezTo>
                  <a:cubicBezTo>
                    <a:pt x="4947" y="2103"/>
                    <a:pt x="4965" y="2103"/>
                    <a:pt x="4984" y="2102"/>
                  </a:cubicBezTo>
                  <a:cubicBezTo>
                    <a:pt x="5623" y="2069"/>
                    <a:pt x="6115" y="1102"/>
                    <a:pt x="5541" y="446"/>
                  </a:cubicBezTo>
                  <a:cubicBezTo>
                    <a:pt x="5310" y="156"/>
                    <a:pt x="4921" y="1"/>
                    <a:pt x="4523" y="1"/>
                  </a:cubicBezTo>
                  <a:cubicBezTo>
                    <a:pt x="4044" y="1"/>
                    <a:pt x="3553" y="225"/>
                    <a:pt x="3312" y="708"/>
                  </a:cubicBezTo>
                  <a:cubicBezTo>
                    <a:pt x="3197" y="872"/>
                    <a:pt x="3115" y="1069"/>
                    <a:pt x="3066" y="1266"/>
                  </a:cubicBezTo>
                  <a:cubicBezTo>
                    <a:pt x="3017" y="1069"/>
                    <a:pt x="2918" y="872"/>
                    <a:pt x="2803" y="708"/>
                  </a:cubicBezTo>
                  <a:cubicBezTo>
                    <a:pt x="2562" y="225"/>
                    <a:pt x="2071" y="1"/>
                    <a:pt x="1595" y="1"/>
                  </a:cubicBezTo>
                  <a:close/>
                  <a:moveTo>
                    <a:pt x="4250" y="6663"/>
                  </a:moveTo>
                  <a:lnTo>
                    <a:pt x="4250" y="6663"/>
                  </a:lnTo>
                  <a:cubicBezTo>
                    <a:pt x="4239" y="6685"/>
                    <a:pt x="4231" y="6700"/>
                    <a:pt x="4230" y="6708"/>
                  </a:cubicBezTo>
                  <a:cubicBezTo>
                    <a:pt x="4236" y="6693"/>
                    <a:pt x="4243" y="6678"/>
                    <a:pt x="4250" y="666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2"/>
            <p:cNvSpPr/>
            <p:nvPr/>
          </p:nvSpPr>
          <p:spPr>
            <a:xfrm>
              <a:off x="1969850" y="4814600"/>
              <a:ext cx="129925" cy="204925"/>
            </a:xfrm>
            <a:custGeom>
              <a:rect b="b" l="l" r="r" t="t"/>
              <a:pathLst>
                <a:path extrusionOk="0" h="8197" w="5197">
                  <a:moveTo>
                    <a:pt x="4115" y="1"/>
                  </a:moveTo>
                  <a:cubicBezTo>
                    <a:pt x="4115" y="1"/>
                    <a:pt x="4180" y="607"/>
                    <a:pt x="3787" y="837"/>
                  </a:cubicBezTo>
                  <a:cubicBezTo>
                    <a:pt x="3394" y="1066"/>
                    <a:pt x="2836" y="1525"/>
                    <a:pt x="3427" y="2050"/>
                  </a:cubicBezTo>
                  <a:cubicBezTo>
                    <a:pt x="4033" y="2574"/>
                    <a:pt x="4197" y="3328"/>
                    <a:pt x="3672" y="4066"/>
                  </a:cubicBezTo>
                  <a:cubicBezTo>
                    <a:pt x="3672" y="4066"/>
                    <a:pt x="3984" y="2967"/>
                    <a:pt x="3246" y="2476"/>
                  </a:cubicBezTo>
                  <a:cubicBezTo>
                    <a:pt x="3047" y="2343"/>
                    <a:pt x="2888" y="2306"/>
                    <a:pt x="2773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197" y="3361"/>
                    <a:pt x="2541" y="3754"/>
                  </a:cubicBezTo>
                  <a:cubicBezTo>
                    <a:pt x="2902" y="4148"/>
                    <a:pt x="3131" y="4918"/>
                    <a:pt x="1935" y="5803"/>
                  </a:cubicBezTo>
                  <a:cubicBezTo>
                    <a:pt x="1935" y="5803"/>
                    <a:pt x="2541" y="4443"/>
                    <a:pt x="2181" y="3738"/>
                  </a:cubicBezTo>
                  <a:cubicBezTo>
                    <a:pt x="1820" y="3033"/>
                    <a:pt x="1361" y="3148"/>
                    <a:pt x="951" y="2558"/>
                  </a:cubicBezTo>
                  <a:cubicBezTo>
                    <a:pt x="951" y="2558"/>
                    <a:pt x="1" y="3082"/>
                    <a:pt x="738" y="4230"/>
                  </a:cubicBezTo>
                  <a:cubicBezTo>
                    <a:pt x="1607" y="5574"/>
                    <a:pt x="542" y="7278"/>
                    <a:pt x="1460" y="8196"/>
                  </a:cubicBezTo>
                  <a:cubicBezTo>
                    <a:pt x="1460" y="8196"/>
                    <a:pt x="1410" y="6836"/>
                    <a:pt x="2673" y="5606"/>
                  </a:cubicBezTo>
                  <a:cubicBezTo>
                    <a:pt x="3935" y="4377"/>
                    <a:pt x="5197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2"/>
            <p:cNvSpPr/>
            <p:nvPr/>
          </p:nvSpPr>
          <p:spPr>
            <a:xfrm>
              <a:off x="2084175" y="4789200"/>
              <a:ext cx="75850" cy="113125"/>
            </a:xfrm>
            <a:custGeom>
              <a:rect b="b" l="l" r="r" t="t"/>
              <a:pathLst>
                <a:path extrusionOk="0" h="4525" w="3034">
                  <a:moveTo>
                    <a:pt x="2591" y="0"/>
                  </a:moveTo>
                  <a:lnTo>
                    <a:pt x="2591" y="0"/>
                  </a:lnTo>
                  <a:cubicBezTo>
                    <a:pt x="2542" y="279"/>
                    <a:pt x="2279" y="525"/>
                    <a:pt x="1624" y="820"/>
                  </a:cubicBezTo>
                  <a:cubicBezTo>
                    <a:pt x="984" y="1099"/>
                    <a:pt x="1214" y="1935"/>
                    <a:pt x="1279" y="2115"/>
                  </a:cubicBezTo>
                  <a:cubicBezTo>
                    <a:pt x="1342" y="2303"/>
                    <a:pt x="1390" y="2641"/>
                    <a:pt x="1207" y="2641"/>
                  </a:cubicBezTo>
                  <a:cubicBezTo>
                    <a:pt x="1199" y="2641"/>
                    <a:pt x="1190" y="2641"/>
                    <a:pt x="1181" y="2639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72" y="1319"/>
                    <a:pt x="863" y="1255"/>
                    <a:pt x="701" y="1255"/>
                  </a:cubicBezTo>
                  <a:cubicBezTo>
                    <a:pt x="646" y="1255"/>
                    <a:pt x="607" y="1262"/>
                    <a:pt x="607" y="1262"/>
                  </a:cubicBezTo>
                  <a:cubicBezTo>
                    <a:pt x="739" y="1426"/>
                    <a:pt x="739" y="1656"/>
                    <a:pt x="607" y="1820"/>
                  </a:cubicBezTo>
                  <a:cubicBezTo>
                    <a:pt x="345" y="2066"/>
                    <a:pt x="50" y="2344"/>
                    <a:pt x="312" y="3098"/>
                  </a:cubicBezTo>
                  <a:cubicBezTo>
                    <a:pt x="575" y="3852"/>
                    <a:pt x="1" y="4524"/>
                    <a:pt x="1" y="4524"/>
                  </a:cubicBezTo>
                  <a:cubicBezTo>
                    <a:pt x="3033" y="2017"/>
                    <a:pt x="2591" y="1"/>
                    <a:pt x="25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2"/>
            <p:cNvSpPr/>
            <p:nvPr/>
          </p:nvSpPr>
          <p:spPr>
            <a:xfrm>
              <a:off x="1933800" y="5003500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80"/>
                    <a:pt x="1656" y="526"/>
                  </a:cubicBezTo>
                  <a:cubicBezTo>
                    <a:pt x="1312" y="771"/>
                    <a:pt x="0" y="2443"/>
                    <a:pt x="3590" y="4263"/>
                  </a:cubicBezTo>
                  <a:cubicBezTo>
                    <a:pt x="3590" y="4263"/>
                    <a:pt x="2738" y="3771"/>
                    <a:pt x="2639" y="2476"/>
                  </a:cubicBezTo>
                  <a:cubicBezTo>
                    <a:pt x="2541" y="1198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2"/>
            <p:cNvSpPr/>
            <p:nvPr/>
          </p:nvSpPr>
          <p:spPr>
            <a:xfrm>
              <a:off x="1756775" y="5031100"/>
              <a:ext cx="172950" cy="122050"/>
            </a:xfrm>
            <a:custGeom>
              <a:rect b="b" l="l" r="r" t="t"/>
              <a:pathLst>
                <a:path extrusionOk="0" h="4882" w="6918">
                  <a:moveTo>
                    <a:pt x="4994" y="1"/>
                  </a:moveTo>
                  <a:cubicBezTo>
                    <a:pt x="4770" y="1"/>
                    <a:pt x="4520" y="53"/>
                    <a:pt x="4246" y="176"/>
                  </a:cubicBezTo>
                  <a:cubicBezTo>
                    <a:pt x="2787" y="831"/>
                    <a:pt x="3049" y="3306"/>
                    <a:pt x="4787" y="3667"/>
                  </a:cubicBezTo>
                  <a:cubicBezTo>
                    <a:pt x="4983" y="3700"/>
                    <a:pt x="5196" y="3732"/>
                    <a:pt x="5360" y="3749"/>
                  </a:cubicBezTo>
                  <a:cubicBezTo>
                    <a:pt x="4901" y="3831"/>
                    <a:pt x="4459" y="3995"/>
                    <a:pt x="4049" y="4191"/>
                  </a:cubicBezTo>
                  <a:cubicBezTo>
                    <a:pt x="3901" y="4273"/>
                    <a:pt x="3672" y="4339"/>
                    <a:pt x="3623" y="4355"/>
                  </a:cubicBezTo>
                  <a:cubicBezTo>
                    <a:pt x="3163" y="4528"/>
                    <a:pt x="2732" y="4603"/>
                    <a:pt x="2344" y="4603"/>
                  </a:cubicBezTo>
                  <a:cubicBezTo>
                    <a:pt x="1515" y="4603"/>
                    <a:pt x="886" y="4257"/>
                    <a:pt x="607" y="3765"/>
                  </a:cubicBezTo>
                  <a:cubicBezTo>
                    <a:pt x="361" y="3355"/>
                    <a:pt x="344" y="2864"/>
                    <a:pt x="558" y="2454"/>
                  </a:cubicBezTo>
                  <a:cubicBezTo>
                    <a:pt x="574" y="2437"/>
                    <a:pt x="574" y="2437"/>
                    <a:pt x="574" y="2421"/>
                  </a:cubicBezTo>
                  <a:cubicBezTo>
                    <a:pt x="787" y="2107"/>
                    <a:pt x="1123" y="1960"/>
                    <a:pt x="1436" y="1960"/>
                  </a:cubicBezTo>
                  <a:cubicBezTo>
                    <a:pt x="1726" y="1960"/>
                    <a:pt x="1997" y="2086"/>
                    <a:pt x="2131" y="2323"/>
                  </a:cubicBezTo>
                  <a:cubicBezTo>
                    <a:pt x="2246" y="2454"/>
                    <a:pt x="2295" y="2634"/>
                    <a:pt x="2295" y="2798"/>
                  </a:cubicBezTo>
                  <a:cubicBezTo>
                    <a:pt x="2295" y="2946"/>
                    <a:pt x="2246" y="3093"/>
                    <a:pt x="2131" y="3208"/>
                  </a:cubicBezTo>
                  <a:cubicBezTo>
                    <a:pt x="2017" y="3305"/>
                    <a:pt x="1959" y="3335"/>
                    <a:pt x="1930" y="3335"/>
                  </a:cubicBezTo>
                  <a:cubicBezTo>
                    <a:pt x="1905" y="3335"/>
                    <a:pt x="1902" y="3313"/>
                    <a:pt x="1902" y="3290"/>
                  </a:cubicBezTo>
                  <a:cubicBezTo>
                    <a:pt x="2027" y="3030"/>
                    <a:pt x="1740" y="2861"/>
                    <a:pt x="1489" y="2861"/>
                  </a:cubicBezTo>
                  <a:cubicBezTo>
                    <a:pt x="1311" y="2861"/>
                    <a:pt x="1150" y="2946"/>
                    <a:pt x="1164" y="3142"/>
                  </a:cubicBezTo>
                  <a:cubicBezTo>
                    <a:pt x="1153" y="3417"/>
                    <a:pt x="1392" y="3544"/>
                    <a:pt x="1645" y="3544"/>
                  </a:cubicBezTo>
                  <a:cubicBezTo>
                    <a:pt x="1769" y="3544"/>
                    <a:pt x="1897" y="3513"/>
                    <a:pt x="2000" y="3454"/>
                  </a:cubicBezTo>
                  <a:lnTo>
                    <a:pt x="2033" y="3437"/>
                  </a:lnTo>
                  <a:cubicBezTo>
                    <a:pt x="2049" y="3421"/>
                    <a:pt x="2082" y="3405"/>
                    <a:pt x="2098" y="3388"/>
                  </a:cubicBezTo>
                  <a:lnTo>
                    <a:pt x="2098" y="3372"/>
                  </a:lnTo>
                  <a:cubicBezTo>
                    <a:pt x="2393" y="3093"/>
                    <a:pt x="2443" y="2618"/>
                    <a:pt x="2180" y="2290"/>
                  </a:cubicBezTo>
                  <a:cubicBezTo>
                    <a:pt x="2042" y="2013"/>
                    <a:pt x="1730" y="1862"/>
                    <a:pt x="1394" y="1862"/>
                  </a:cubicBezTo>
                  <a:cubicBezTo>
                    <a:pt x="1054" y="1862"/>
                    <a:pt x="690" y="2017"/>
                    <a:pt x="459" y="2356"/>
                  </a:cubicBezTo>
                  <a:cubicBezTo>
                    <a:pt x="0" y="2946"/>
                    <a:pt x="131" y="4126"/>
                    <a:pt x="935" y="4585"/>
                  </a:cubicBezTo>
                  <a:cubicBezTo>
                    <a:pt x="1300" y="4783"/>
                    <a:pt x="1722" y="4882"/>
                    <a:pt x="2134" y="4882"/>
                  </a:cubicBezTo>
                  <a:cubicBezTo>
                    <a:pt x="2166" y="4882"/>
                    <a:pt x="2198" y="4881"/>
                    <a:pt x="2229" y="4880"/>
                  </a:cubicBezTo>
                  <a:cubicBezTo>
                    <a:pt x="3131" y="4847"/>
                    <a:pt x="3852" y="4355"/>
                    <a:pt x="5032" y="3995"/>
                  </a:cubicBezTo>
                  <a:cubicBezTo>
                    <a:pt x="5459" y="3896"/>
                    <a:pt x="5901" y="3831"/>
                    <a:pt x="6344" y="3798"/>
                  </a:cubicBezTo>
                  <a:cubicBezTo>
                    <a:pt x="6540" y="3782"/>
                    <a:pt x="6737" y="3716"/>
                    <a:pt x="6917" y="3618"/>
                  </a:cubicBezTo>
                  <a:lnTo>
                    <a:pt x="6917" y="3618"/>
                  </a:lnTo>
                  <a:cubicBezTo>
                    <a:pt x="6917" y="3618"/>
                    <a:pt x="6810" y="3644"/>
                    <a:pt x="6668" y="3644"/>
                  </a:cubicBezTo>
                  <a:cubicBezTo>
                    <a:pt x="6516" y="3644"/>
                    <a:pt x="6324" y="3614"/>
                    <a:pt x="6180" y="3487"/>
                  </a:cubicBezTo>
                  <a:cubicBezTo>
                    <a:pt x="5934" y="3257"/>
                    <a:pt x="5934" y="3355"/>
                    <a:pt x="5639" y="3257"/>
                  </a:cubicBezTo>
                  <a:cubicBezTo>
                    <a:pt x="5475" y="3224"/>
                    <a:pt x="5377" y="3060"/>
                    <a:pt x="5377" y="2896"/>
                  </a:cubicBezTo>
                  <a:cubicBezTo>
                    <a:pt x="5180" y="3060"/>
                    <a:pt x="5147" y="3355"/>
                    <a:pt x="5295" y="3552"/>
                  </a:cubicBezTo>
                  <a:cubicBezTo>
                    <a:pt x="5295" y="3552"/>
                    <a:pt x="4573" y="3552"/>
                    <a:pt x="4393" y="3191"/>
                  </a:cubicBezTo>
                  <a:cubicBezTo>
                    <a:pt x="4229" y="2814"/>
                    <a:pt x="4426" y="2814"/>
                    <a:pt x="4573" y="2733"/>
                  </a:cubicBezTo>
                  <a:cubicBezTo>
                    <a:pt x="4721" y="2651"/>
                    <a:pt x="4770" y="2519"/>
                    <a:pt x="4606" y="2306"/>
                  </a:cubicBezTo>
                  <a:cubicBezTo>
                    <a:pt x="4459" y="2093"/>
                    <a:pt x="4491" y="1733"/>
                    <a:pt x="4754" y="1733"/>
                  </a:cubicBezTo>
                  <a:cubicBezTo>
                    <a:pt x="4674" y="1560"/>
                    <a:pt x="4498" y="1452"/>
                    <a:pt x="4320" y="1452"/>
                  </a:cubicBezTo>
                  <a:cubicBezTo>
                    <a:pt x="4279" y="1452"/>
                    <a:pt x="4237" y="1458"/>
                    <a:pt x="4196" y="1470"/>
                  </a:cubicBezTo>
                  <a:cubicBezTo>
                    <a:pt x="3770" y="1552"/>
                    <a:pt x="3754" y="2159"/>
                    <a:pt x="3754" y="2159"/>
                  </a:cubicBezTo>
                  <a:cubicBezTo>
                    <a:pt x="3754" y="2159"/>
                    <a:pt x="3459" y="1405"/>
                    <a:pt x="3951" y="1028"/>
                  </a:cubicBezTo>
                  <a:cubicBezTo>
                    <a:pt x="4134" y="883"/>
                    <a:pt x="4280" y="827"/>
                    <a:pt x="4395" y="827"/>
                  </a:cubicBezTo>
                  <a:cubicBezTo>
                    <a:pt x="4578" y="827"/>
                    <a:pt x="4681" y="969"/>
                    <a:pt x="4721" y="1110"/>
                  </a:cubicBezTo>
                  <a:cubicBezTo>
                    <a:pt x="4774" y="1295"/>
                    <a:pt x="4891" y="1449"/>
                    <a:pt x="5029" y="1449"/>
                  </a:cubicBezTo>
                  <a:cubicBezTo>
                    <a:pt x="5062" y="1449"/>
                    <a:pt x="5096" y="1440"/>
                    <a:pt x="5131" y="1421"/>
                  </a:cubicBezTo>
                  <a:cubicBezTo>
                    <a:pt x="5261" y="1345"/>
                    <a:pt x="5377" y="1248"/>
                    <a:pt x="5479" y="1248"/>
                  </a:cubicBezTo>
                  <a:cubicBezTo>
                    <a:pt x="5530" y="1248"/>
                    <a:pt x="5578" y="1273"/>
                    <a:pt x="5622" y="1339"/>
                  </a:cubicBezTo>
                  <a:cubicBezTo>
                    <a:pt x="5737" y="1602"/>
                    <a:pt x="5622" y="1897"/>
                    <a:pt x="5360" y="2011"/>
                  </a:cubicBezTo>
                  <a:cubicBezTo>
                    <a:pt x="5360" y="2011"/>
                    <a:pt x="5366" y="2012"/>
                    <a:pt x="5376" y="2012"/>
                  </a:cubicBezTo>
                  <a:cubicBezTo>
                    <a:pt x="5484" y="2012"/>
                    <a:pt x="6095" y="1984"/>
                    <a:pt x="6229" y="1372"/>
                  </a:cubicBezTo>
                  <a:cubicBezTo>
                    <a:pt x="6347" y="822"/>
                    <a:pt x="5879" y="1"/>
                    <a:pt x="49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2"/>
            <p:cNvSpPr/>
            <p:nvPr/>
          </p:nvSpPr>
          <p:spPr>
            <a:xfrm>
              <a:off x="1729325" y="5096525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852" y="1"/>
                  </a:moveTo>
                  <a:lnTo>
                    <a:pt x="852" y="1"/>
                  </a:lnTo>
                  <a:cubicBezTo>
                    <a:pt x="852" y="1"/>
                    <a:pt x="0" y="919"/>
                    <a:pt x="557" y="1722"/>
                  </a:cubicBezTo>
                  <a:cubicBezTo>
                    <a:pt x="885" y="2181"/>
                    <a:pt x="1393" y="2459"/>
                    <a:pt x="1951" y="2492"/>
                  </a:cubicBezTo>
                  <a:cubicBezTo>
                    <a:pt x="1885" y="2492"/>
                    <a:pt x="1492" y="2492"/>
                    <a:pt x="1311" y="2722"/>
                  </a:cubicBezTo>
                  <a:cubicBezTo>
                    <a:pt x="1180" y="2886"/>
                    <a:pt x="1131" y="3099"/>
                    <a:pt x="1164" y="3312"/>
                  </a:cubicBezTo>
                  <a:cubicBezTo>
                    <a:pt x="1216" y="3221"/>
                    <a:pt x="1310" y="3171"/>
                    <a:pt x="1412" y="3171"/>
                  </a:cubicBezTo>
                  <a:cubicBezTo>
                    <a:pt x="1438" y="3171"/>
                    <a:pt x="1465" y="3174"/>
                    <a:pt x="1492" y="3181"/>
                  </a:cubicBezTo>
                  <a:cubicBezTo>
                    <a:pt x="1597" y="3216"/>
                    <a:pt x="1758" y="3288"/>
                    <a:pt x="1942" y="3288"/>
                  </a:cubicBezTo>
                  <a:cubicBezTo>
                    <a:pt x="2104" y="3288"/>
                    <a:pt x="2283" y="3233"/>
                    <a:pt x="2459" y="3050"/>
                  </a:cubicBezTo>
                  <a:cubicBezTo>
                    <a:pt x="2819" y="2640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7"/>
                    <a:pt x="3121" y="2457"/>
                  </a:cubicBezTo>
                  <a:cubicBezTo>
                    <a:pt x="2658" y="2457"/>
                    <a:pt x="2164" y="2359"/>
                    <a:pt x="1754" y="2050"/>
                  </a:cubicBezTo>
                  <a:cubicBezTo>
                    <a:pt x="1115" y="1574"/>
                    <a:pt x="770" y="804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2"/>
            <p:cNvSpPr/>
            <p:nvPr/>
          </p:nvSpPr>
          <p:spPr>
            <a:xfrm>
              <a:off x="1882975" y="4910950"/>
              <a:ext cx="111075" cy="156925"/>
            </a:xfrm>
            <a:custGeom>
              <a:rect b="b" l="l" r="r" t="t"/>
              <a:pathLst>
                <a:path extrusionOk="0" h="6277" w="4443">
                  <a:moveTo>
                    <a:pt x="2633" y="0"/>
                  </a:moveTo>
                  <a:cubicBezTo>
                    <a:pt x="2137" y="0"/>
                    <a:pt x="1621" y="202"/>
                    <a:pt x="1279" y="605"/>
                  </a:cubicBezTo>
                  <a:cubicBezTo>
                    <a:pt x="1" y="2244"/>
                    <a:pt x="919" y="4260"/>
                    <a:pt x="1656" y="5113"/>
                  </a:cubicBezTo>
                  <a:cubicBezTo>
                    <a:pt x="2082" y="5637"/>
                    <a:pt x="2640" y="6031"/>
                    <a:pt x="3263" y="6276"/>
                  </a:cubicBezTo>
                  <a:cubicBezTo>
                    <a:pt x="2689" y="6014"/>
                    <a:pt x="2181" y="5621"/>
                    <a:pt x="1787" y="5129"/>
                  </a:cubicBezTo>
                  <a:cubicBezTo>
                    <a:pt x="1509" y="4736"/>
                    <a:pt x="1296" y="4309"/>
                    <a:pt x="1181" y="3851"/>
                  </a:cubicBezTo>
                  <a:cubicBezTo>
                    <a:pt x="1017" y="3326"/>
                    <a:pt x="968" y="2769"/>
                    <a:pt x="1017" y="2211"/>
                  </a:cubicBezTo>
                  <a:cubicBezTo>
                    <a:pt x="1148" y="736"/>
                    <a:pt x="1968" y="195"/>
                    <a:pt x="2722" y="162"/>
                  </a:cubicBezTo>
                  <a:cubicBezTo>
                    <a:pt x="3066" y="162"/>
                    <a:pt x="3410" y="310"/>
                    <a:pt x="3656" y="556"/>
                  </a:cubicBezTo>
                  <a:cubicBezTo>
                    <a:pt x="4295" y="1097"/>
                    <a:pt x="3935" y="2047"/>
                    <a:pt x="3394" y="2277"/>
                  </a:cubicBezTo>
                  <a:cubicBezTo>
                    <a:pt x="3271" y="2338"/>
                    <a:pt x="3134" y="2372"/>
                    <a:pt x="2998" y="2372"/>
                  </a:cubicBezTo>
                  <a:cubicBezTo>
                    <a:pt x="2880" y="2372"/>
                    <a:pt x="2763" y="2347"/>
                    <a:pt x="2656" y="2293"/>
                  </a:cubicBezTo>
                  <a:cubicBezTo>
                    <a:pt x="2476" y="2195"/>
                    <a:pt x="2361" y="2031"/>
                    <a:pt x="2345" y="1834"/>
                  </a:cubicBezTo>
                  <a:cubicBezTo>
                    <a:pt x="2345" y="1737"/>
                    <a:pt x="2371" y="1714"/>
                    <a:pt x="2420" y="1714"/>
                  </a:cubicBezTo>
                  <a:cubicBezTo>
                    <a:pt x="2463" y="1714"/>
                    <a:pt x="2524" y="1731"/>
                    <a:pt x="2600" y="1731"/>
                  </a:cubicBezTo>
                  <a:cubicBezTo>
                    <a:pt x="2659" y="1731"/>
                    <a:pt x="2727" y="1721"/>
                    <a:pt x="2804" y="1687"/>
                  </a:cubicBezTo>
                  <a:cubicBezTo>
                    <a:pt x="3017" y="1572"/>
                    <a:pt x="3050" y="1293"/>
                    <a:pt x="2886" y="1130"/>
                  </a:cubicBezTo>
                  <a:cubicBezTo>
                    <a:pt x="2817" y="1056"/>
                    <a:pt x="2718" y="1015"/>
                    <a:pt x="2614" y="1015"/>
                  </a:cubicBezTo>
                  <a:cubicBezTo>
                    <a:pt x="2418" y="1015"/>
                    <a:pt x="2207" y="1158"/>
                    <a:pt x="2164" y="1490"/>
                  </a:cubicBezTo>
                  <a:cubicBezTo>
                    <a:pt x="2132" y="1736"/>
                    <a:pt x="2214" y="1982"/>
                    <a:pt x="2394" y="2146"/>
                  </a:cubicBezTo>
                  <a:lnTo>
                    <a:pt x="2443" y="2211"/>
                  </a:lnTo>
                  <a:lnTo>
                    <a:pt x="2509" y="2261"/>
                  </a:lnTo>
                  <a:lnTo>
                    <a:pt x="2558" y="2293"/>
                  </a:lnTo>
                  <a:lnTo>
                    <a:pt x="2591" y="2326"/>
                  </a:lnTo>
                  <a:lnTo>
                    <a:pt x="2640" y="2343"/>
                  </a:lnTo>
                  <a:cubicBezTo>
                    <a:pt x="2763" y="2408"/>
                    <a:pt x="2898" y="2441"/>
                    <a:pt x="3033" y="2441"/>
                  </a:cubicBezTo>
                  <a:cubicBezTo>
                    <a:pt x="3168" y="2441"/>
                    <a:pt x="3304" y="2408"/>
                    <a:pt x="3427" y="2343"/>
                  </a:cubicBezTo>
                  <a:cubicBezTo>
                    <a:pt x="4017" y="2129"/>
                    <a:pt x="4443" y="1080"/>
                    <a:pt x="3754" y="458"/>
                  </a:cubicBezTo>
                  <a:cubicBezTo>
                    <a:pt x="3480" y="153"/>
                    <a:pt x="3064" y="0"/>
                    <a:pt x="26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2"/>
            <p:cNvSpPr/>
            <p:nvPr/>
          </p:nvSpPr>
          <p:spPr>
            <a:xfrm>
              <a:off x="965875" y="4989600"/>
              <a:ext cx="61200" cy="136450"/>
            </a:xfrm>
            <a:custGeom>
              <a:rect b="b" l="l" r="r" t="t"/>
              <a:pathLst>
                <a:path extrusionOk="0" h="5458" w="2448">
                  <a:moveTo>
                    <a:pt x="1455" y="1"/>
                  </a:moveTo>
                  <a:cubicBezTo>
                    <a:pt x="1420" y="1"/>
                    <a:pt x="1389" y="6"/>
                    <a:pt x="1361" y="16"/>
                  </a:cubicBezTo>
                  <a:cubicBezTo>
                    <a:pt x="1034" y="114"/>
                    <a:pt x="968" y="377"/>
                    <a:pt x="1132" y="737"/>
                  </a:cubicBezTo>
                  <a:cubicBezTo>
                    <a:pt x="1280" y="1098"/>
                    <a:pt x="1788" y="1147"/>
                    <a:pt x="1657" y="2803"/>
                  </a:cubicBezTo>
                  <a:cubicBezTo>
                    <a:pt x="1525" y="4474"/>
                    <a:pt x="1" y="5458"/>
                    <a:pt x="1" y="5458"/>
                  </a:cubicBezTo>
                  <a:cubicBezTo>
                    <a:pt x="263" y="5409"/>
                    <a:pt x="1837" y="4458"/>
                    <a:pt x="2148" y="2426"/>
                  </a:cubicBezTo>
                  <a:cubicBezTo>
                    <a:pt x="2447" y="573"/>
                    <a:pt x="1806" y="1"/>
                    <a:pt x="14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2"/>
            <p:cNvSpPr/>
            <p:nvPr/>
          </p:nvSpPr>
          <p:spPr>
            <a:xfrm>
              <a:off x="922050" y="4952000"/>
              <a:ext cx="131975" cy="177750"/>
            </a:xfrm>
            <a:custGeom>
              <a:rect b="b" l="l" r="r" t="t"/>
              <a:pathLst>
                <a:path extrusionOk="0" h="7110" w="5279">
                  <a:moveTo>
                    <a:pt x="1681" y="0"/>
                  </a:moveTo>
                  <a:cubicBezTo>
                    <a:pt x="1290" y="0"/>
                    <a:pt x="859" y="91"/>
                    <a:pt x="475" y="389"/>
                  </a:cubicBezTo>
                  <a:cubicBezTo>
                    <a:pt x="164" y="668"/>
                    <a:pt x="0" y="1061"/>
                    <a:pt x="33" y="1487"/>
                  </a:cubicBezTo>
                  <a:cubicBezTo>
                    <a:pt x="104" y="1999"/>
                    <a:pt x="619" y="2437"/>
                    <a:pt x="1225" y="2437"/>
                  </a:cubicBezTo>
                  <a:cubicBezTo>
                    <a:pt x="1318" y="2437"/>
                    <a:pt x="1413" y="2427"/>
                    <a:pt x="1508" y="2405"/>
                  </a:cubicBezTo>
                  <a:cubicBezTo>
                    <a:pt x="1606" y="2372"/>
                    <a:pt x="1721" y="2340"/>
                    <a:pt x="1803" y="2290"/>
                  </a:cubicBezTo>
                  <a:lnTo>
                    <a:pt x="1820" y="2290"/>
                  </a:lnTo>
                  <a:lnTo>
                    <a:pt x="1852" y="2274"/>
                  </a:lnTo>
                  <a:cubicBezTo>
                    <a:pt x="2147" y="2110"/>
                    <a:pt x="2311" y="1782"/>
                    <a:pt x="2246" y="1455"/>
                  </a:cubicBezTo>
                  <a:cubicBezTo>
                    <a:pt x="2196" y="1117"/>
                    <a:pt x="1908" y="894"/>
                    <a:pt x="1600" y="894"/>
                  </a:cubicBezTo>
                  <a:cubicBezTo>
                    <a:pt x="1503" y="894"/>
                    <a:pt x="1405" y="916"/>
                    <a:pt x="1311" y="963"/>
                  </a:cubicBezTo>
                  <a:cubicBezTo>
                    <a:pt x="951" y="1176"/>
                    <a:pt x="1049" y="1717"/>
                    <a:pt x="1459" y="1766"/>
                  </a:cubicBezTo>
                  <a:cubicBezTo>
                    <a:pt x="1490" y="1774"/>
                    <a:pt x="1520" y="1777"/>
                    <a:pt x="1550" y="1777"/>
                  </a:cubicBezTo>
                  <a:cubicBezTo>
                    <a:pt x="1775" y="1777"/>
                    <a:pt x="1961" y="1571"/>
                    <a:pt x="1918" y="1340"/>
                  </a:cubicBezTo>
                  <a:cubicBezTo>
                    <a:pt x="1911" y="1301"/>
                    <a:pt x="1938" y="1267"/>
                    <a:pt x="1976" y="1267"/>
                  </a:cubicBezTo>
                  <a:cubicBezTo>
                    <a:pt x="2032" y="1267"/>
                    <a:pt x="2111" y="1345"/>
                    <a:pt x="2131" y="1602"/>
                  </a:cubicBezTo>
                  <a:cubicBezTo>
                    <a:pt x="2147" y="1717"/>
                    <a:pt x="2115" y="1848"/>
                    <a:pt x="2065" y="1963"/>
                  </a:cubicBezTo>
                  <a:cubicBezTo>
                    <a:pt x="1918" y="2184"/>
                    <a:pt x="1678" y="2312"/>
                    <a:pt x="1417" y="2312"/>
                  </a:cubicBezTo>
                  <a:cubicBezTo>
                    <a:pt x="1388" y="2312"/>
                    <a:pt x="1358" y="2310"/>
                    <a:pt x="1328" y="2307"/>
                  </a:cubicBezTo>
                  <a:cubicBezTo>
                    <a:pt x="1317" y="2307"/>
                    <a:pt x="1307" y="2308"/>
                    <a:pt x="1297" y="2308"/>
                  </a:cubicBezTo>
                  <a:cubicBezTo>
                    <a:pt x="608" y="2308"/>
                    <a:pt x="125" y="1248"/>
                    <a:pt x="771" y="619"/>
                  </a:cubicBezTo>
                  <a:cubicBezTo>
                    <a:pt x="1042" y="325"/>
                    <a:pt x="1431" y="199"/>
                    <a:pt x="1847" y="199"/>
                  </a:cubicBezTo>
                  <a:cubicBezTo>
                    <a:pt x="2362" y="199"/>
                    <a:pt x="2918" y="392"/>
                    <a:pt x="3344" y="701"/>
                  </a:cubicBezTo>
                  <a:cubicBezTo>
                    <a:pt x="5081" y="1979"/>
                    <a:pt x="4819" y="4257"/>
                    <a:pt x="4311" y="5421"/>
                  </a:cubicBezTo>
                  <a:cubicBezTo>
                    <a:pt x="4050" y="6090"/>
                    <a:pt x="3594" y="6677"/>
                    <a:pt x="3008" y="7103"/>
                  </a:cubicBezTo>
                  <a:lnTo>
                    <a:pt x="3008" y="7103"/>
                  </a:lnTo>
                  <a:cubicBezTo>
                    <a:pt x="3098" y="7047"/>
                    <a:pt x="3845" y="6611"/>
                    <a:pt x="4393" y="5454"/>
                  </a:cubicBezTo>
                  <a:cubicBezTo>
                    <a:pt x="4950" y="4290"/>
                    <a:pt x="5278" y="1913"/>
                    <a:pt x="3459" y="553"/>
                  </a:cubicBezTo>
                  <a:cubicBezTo>
                    <a:pt x="3098" y="307"/>
                    <a:pt x="2688" y="127"/>
                    <a:pt x="2262" y="61"/>
                  </a:cubicBezTo>
                  <a:cubicBezTo>
                    <a:pt x="2090" y="27"/>
                    <a:pt x="1891" y="0"/>
                    <a:pt x="1681" y="0"/>
                  </a:cubicBezTo>
                  <a:close/>
                  <a:moveTo>
                    <a:pt x="3008" y="7103"/>
                  </a:moveTo>
                  <a:cubicBezTo>
                    <a:pt x="3002" y="7107"/>
                    <a:pt x="2999" y="7109"/>
                    <a:pt x="3000" y="7109"/>
                  </a:cubicBezTo>
                  <a:cubicBezTo>
                    <a:pt x="3003" y="7107"/>
                    <a:pt x="3006" y="7105"/>
                    <a:pt x="3008" y="71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2"/>
            <p:cNvSpPr/>
            <p:nvPr/>
          </p:nvSpPr>
          <p:spPr>
            <a:xfrm>
              <a:off x="951950" y="4814200"/>
              <a:ext cx="130350" cy="204900"/>
            </a:xfrm>
            <a:custGeom>
              <a:rect b="b" l="l" r="r" t="t"/>
              <a:pathLst>
                <a:path extrusionOk="0" h="8196" w="5214">
                  <a:moveTo>
                    <a:pt x="1083" y="0"/>
                  </a:moveTo>
                  <a:lnTo>
                    <a:pt x="1083" y="0"/>
                  </a:lnTo>
                  <a:cubicBezTo>
                    <a:pt x="1" y="2852"/>
                    <a:pt x="1279" y="4377"/>
                    <a:pt x="2525" y="5606"/>
                  </a:cubicBezTo>
                  <a:cubicBezTo>
                    <a:pt x="3787" y="6852"/>
                    <a:pt x="3738" y="8196"/>
                    <a:pt x="3738" y="8196"/>
                  </a:cubicBezTo>
                  <a:cubicBezTo>
                    <a:pt x="4656" y="7278"/>
                    <a:pt x="3590" y="5590"/>
                    <a:pt x="4459" y="4229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00" y="3737"/>
                  </a:cubicBezTo>
                  <a:cubicBezTo>
                    <a:pt x="2640" y="4475"/>
                    <a:pt x="3263" y="5803"/>
                    <a:pt x="3263" y="5803"/>
                  </a:cubicBezTo>
                  <a:cubicBezTo>
                    <a:pt x="2066" y="4934"/>
                    <a:pt x="2295" y="4164"/>
                    <a:pt x="2640" y="3754"/>
                  </a:cubicBezTo>
                  <a:cubicBezTo>
                    <a:pt x="3000" y="3360"/>
                    <a:pt x="2509" y="3016"/>
                    <a:pt x="2525" y="2787"/>
                  </a:cubicBezTo>
                  <a:cubicBezTo>
                    <a:pt x="2541" y="2639"/>
                    <a:pt x="2574" y="2508"/>
                    <a:pt x="2640" y="2361"/>
                  </a:cubicBezTo>
                  <a:cubicBezTo>
                    <a:pt x="2640" y="2361"/>
                    <a:pt x="2572" y="2315"/>
                    <a:pt x="2443" y="2315"/>
                  </a:cubicBezTo>
                  <a:cubicBezTo>
                    <a:pt x="2326" y="2315"/>
                    <a:pt x="2161" y="2352"/>
                    <a:pt x="1951" y="2492"/>
                  </a:cubicBezTo>
                  <a:cubicBezTo>
                    <a:pt x="1214" y="2983"/>
                    <a:pt x="1525" y="4082"/>
                    <a:pt x="1525" y="4082"/>
                  </a:cubicBezTo>
                  <a:cubicBezTo>
                    <a:pt x="1001" y="3344"/>
                    <a:pt x="1164" y="2590"/>
                    <a:pt x="1771" y="2066"/>
                  </a:cubicBezTo>
                  <a:cubicBezTo>
                    <a:pt x="2361" y="1541"/>
                    <a:pt x="1787" y="1066"/>
                    <a:pt x="1394" y="836"/>
                  </a:cubicBezTo>
                  <a:cubicBezTo>
                    <a:pt x="1017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2"/>
            <p:cNvSpPr/>
            <p:nvPr/>
          </p:nvSpPr>
          <p:spPr>
            <a:xfrm>
              <a:off x="891725" y="4788775"/>
              <a:ext cx="75825" cy="113125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33"/>
                    <a:pt x="3033" y="4525"/>
                  </a:cubicBezTo>
                  <a:cubicBezTo>
                    <a:pt x="3033" y="4525"/>
                    <a:pt x="2459" y="3853"/>
                    <a:pt x="2721" y="3099"/>
                  </a:cubicBezTo>
                  <a:cubicBezTo>
                    <a:pt x="2983" y="2345"/>
                    <a:pt x="2688" y="2083"/>
                    <a:pt x="2442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8" y="1256"/>
                    <a:pt x="2332" y="1256"/>
                  </a:cubicBezTo>
                  <a:cubicBezTo>
                    <a:pt x="2170" y="1256"/>
                    <a:pt x="1861" y="1319"/>
                    <a:pt x="1934" y="1820"/>
                  </a:cubicBezTo>
                  <a:cubicBezTo>
                    <a:pt x="2033" y="2509"/>
                    <a:pt x="2082" y="2624"/>
                    <a:pt x="1852" y="2640"/>
                  </a:cubicBezTo>
                  <a:cubicBezTo>
                    <a:pt x="1843" y="2641"/>
                    <a:pt x="1835" y="2642"/>
                    <a:pt x="1826" y="2642"/>
                  </a:cubicBezTo>
                  <a:cubicBezTo>
                    <a:pt x="1645" y="2642"/>
                    <a:pt x="1707" y="2304"/>
                    <a:pt x="1754" y="2115"/>
                  </a:cubicBezTo>
                  <a:cubicBezTo>
                    <a:pt x="1820" y="1935"/>
                    <a:pt x="2065" y="1099"/>
                    <a:pt x="1410" y="821"/>
                  </a:cubicBezTo>
                  <a:cubicBezTo>
                    <a:pt x="754" y="542"/>
                    <a:pt x="492" y="280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2"/>
            <p:cNvSpPr/>
            <p:nvPr/>
          </p:nvSpPr>
          <p:spPr>
            <a:xfrm>
              <a:off x="1028175" y="5003500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cubicBezTo>
                    <a:pt x="771" y="509"/>
                    <a:pt x="1050" y="1181"/>
                    <a:pt x="951" y="2476"/>
                  </a:cubicBezTo>
                  <a:cubicBezTo>
                    <a:pt x="853" y="3771"/>
                    <a:pt x="0" y="4263"/>
                    <a:pt x="0" y="4263"/>
                  </a:cubicBezTo>
                  <a:cubicBezTo>
                    <a:pt x="3590" y="2443"/>
                    <a:pt x="2279" y="771"/>
                    <a:pt x="1935" y="526"/>
                  </a:cubicBezTo>
                  <a:cubicBezTo>
                    <a:pt x="1590" y="280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2"/>
            <p:cNvSpPr/>
            <p:nvPr/>
          </p:nvSpPr>
          <p:spPr>
            <a:xfrm>
              <a:off x="1121200" y="5030950"/>
              <a:ext cx="173350" cy="121500"/>
            </a:xfrm>
            <a:custGeom>
              <a:rect b="b" l="l" r="r" t="t"/>
              <a:pathLst>
                <a:path extrusionOk="0" h="4860" w="6934">
                  <a:moveTo>
                    <a:pt x="1948" y="0"/>
                  </a:moveTo>
                  <a:cubicBezTo>
                    <a:pt x="1063" y="0"/>
                    <a:pt x="588" y="827"/>
                    <a:pt x="705" y="1362"/>
                  </a:cubicBezTo>
                  <a:cubicBezTo>
                    <a:pt x="834" y="1964"/>
                    <a:pt x="1403" y="2002"/>
                    <a:pt x="1543" y="2002"/>
                  </a:cubicBezTo>
                  <a:cubicBezTo>
                    <a:pt x="1563" y="2002"/>
                    <a:pt x="1574" y="2001"/>
                    <a:pt x="1574" y="2001"/>
                  </a:cubicBezTo>
                  <a:cubicBezTo>
                    <a:pt x="1312" y="1903"/>
                    <a:pt x="1197" y="1591"/>
                    <a:pt x="1312" y="1329"/>
                  </a:cubicBezTo>
                  <a:cubicBezTo>
                    <a:pt x="1354" y="1265"/>
                    <a:pt x="1400" y="1241"/>
                    <a:pt x="1450" y="1241"/>
                  </a:cubicBezTo>
                  <a:cubicBezTo>
                    <a:pt x="1553" y="1241"/>
                    <a:pt x="1671" y="1344"/>
                    <a:pt x="1803" y="1411"/>
                  </a:cubicBezTo>
                  <a:cubicBezTo>
                    <a:pt x="1841" y="1430"/>
                    <a:pt x="1877" y="1438"/>
                    <a:pt x="1911" y="1438"/>
                  </a:cubicBezTo>
                  <a:cubicBezTo>
                    <a:pt x="2054" y="1438"/>
                    <a:pt x="2160" y="1285"/>
                    <a:pt x="2213" y="1099"/>
                  </a:cubicBezTo>
                  <a:cubicBezTo>
                    <a:pt x="2253" y="958"/>
                    <a:pt x="2356" y="817"/>
                    <a:pt x="2543" y="817"/>
                  </a:cubicBezTo>
                  <a:cubicBezTo>
                    <a:pt x="2660" y="817"/>
                    <a:pt x="2811" y="872"/>
                    <a:pt x="3000" y="1017"/>
                  </a:cubicBezTo>
                  <a:cubicBezTo>
                    <a:pt x="3475" y="1394"/>
                    <a:pt x="3180" y="2148"/>
                    <a:pt x="3180" y="2148"/>
                  </a:cubicBezTo>
                  <a:cubicBezTo>
                    <a:pt x="3180" y="2148"/>
                    <a:pt x="3180" y="1526"/>
                    <a:pt x="2738" y="1476"/>
                  </a:cubicBezTo>
                  <a:cubicBezTo>
                    <a:pt x="2694" y="1463"/>
                    <a:pt x="2648" y="1456"/>
                    <a:pt x="2603" y="1456"/>
                  </a:cubicBezTo>
                  <a:cubicBezTo>
                    <a:pt x="2429" y="1456"/>
                    <a:pt x="2258" y="1553"/>
                    <a:pt x="2180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30" y="2657"/>
                    <a:pt x="2361" y="2739"/>
                  </a:cubicBezTo>
                  <a:cubicBezTo>
                    <a:pt x="2508" y="2820"/>
                    <a:pt x="2705" y="2804"/>
                    <a:pt x="2541" y="3181"/>
                  </a:cubicBezTo>
                  <a:cubicBezTo>
                    <a:pt x="2361" y="3558"/>
                    <a:pt x="1639" y="3558"/>
                    <a:pt x="1639" y="3558"/>
                  </a:cubicBezTo>
                  <a:cubicBezTo>
                    <a:pt x="1803" y="3345"/>
                    <a:pt x="1754" y="3050"/>
                    <a:pt x="1557" y="2886"/>
                  </a:cubicBezTo>
                  <a:lnTo>
                    <a:pt x="1557" y="2886"/>
                  </a:lnTo>
                  <a:cubicBezTo>
                    <a:pt x="1574" y="3066"/>
                    <a:pt x="1459" y="3214"/>
                    <a:pt x="1295" y="3263"/>
                  </a:cubicBezTo>
                  <a:cubicBezTo>
                    <a:pt x="1000" y="3345"/>
                    <a:pt x="1017" y="3263"/>
                    <a:pt x="754" y="3493"/>
                  </a:cubicBezTo>
                  <a:cubicBezTo>
                    <a:pt x="618" y="3603"/>
                    <a:pt x="420" y="3630"/>
                    <a:pt x="260" y="3630"/>
                  </a:cubicBezTo>
                  <a:cubicBezTo>
                    <a:pt x="114" y="3630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1" y="3706"/>
                    <a:pt x="377" y="3755"/>
                    <a:pt x="574" y="3771"/>
                  </a:cubicBezTo>
                  <a:cubicBezTo>
                    <a:pt x="1017" y="3804"/>
                    <a:pt x="1459" y="3886"/>
                    <a:pt x="1885" y="3984"/>
                  </a:cubicBezTo>
                  <a:cubicBezTo>
                    <a:pt x="3065" y="4345"/>
                    <a:pt x="3787" y="4837"/>
                    <a:pt x="4688" y="4853"/>
                  </a:cubicBezTo>
                  <a:cubicBezTo>
                    <a:pt x="4746" y="4857"/>
                    <a:pt x="4804" y="4859"/>
                    <a:pt x="4861" y="4859"/>
                  </a:cubicBezTo>
                  <a:cubicBezTo>
                    <a:pt x="5258" y="4859"/>
                    <a:pt x="5641" y="4761"/>
                    <a:pt x="6000" y="4574"/>
                  </a:cubicBezTo>
                  <a:cubicBezTo>
                    <a:pt x="6786" y="4115"/>
                    <a:pt x="6934" y="2952"/>
                    <a:pt x="6475" y="2345"/>
                  </a:cubicBezTo>
                  <a:cubicBezTo>
                    <a:pt x="6244" y="2015"/>
                    <a:pt x="5880" y="1864"/>
                    <a:pt x="5540" y="1864"/>
                  </a:cubicBezTo>
                  <a:cubicBezTo>
                    <a:pt x="5204" y="1864"/>
                    <a:pt x="4892" y="2011"/>
                    <a:pt x="4754" y="2280"/>
                  </a:cubicBezTo>
                  <a:cubicBezTo>
                    <a:pt x="4508" y="2607"/>
                    <a:pt x="4541" y="3083"/>
                    <a:pt x="4836" y="3361"/>
                  </a:cubicBezTo>
                  <a:lnTo>
                    <a:pt x="4836" y="3378"/>
                  </a:lnTo>
                  <a:cubicBezTo>
                    <a:pt x="4869" y="3394"/>
                    <a:pt x="4885" y="3411"/>
                    <a:pt x="4901" y="3427"/>
                  </a:cubicBezTo>
                  <a:lnTo>
                    <a:pt x="4934" y="3460"/>
                  </a:lnTo>
                  <a:cubicBezTo>
                    <a:pt x="5036" y="3519"/>
                    <a:pt x="5164" y="3550"/>
                    <a:pt x="5290" y="3550"/>
                  </a:cubicBezTo>
                  <a:cubicBezTo>
                    <a:pt x="5549" y="3550"/>
                    <a:pt x="5797" y="3419"/>
                    <a:pt x="5786" y="3132"/>
                  </a:cubicBezTo>
                  <a:cubicBezTo>
                    <a:pt x="5793" y="2938"/>
                    <a:pt x="5633" y="2856"/>
                    <a:pt x="5456" y="2856"/>
                  </a:cubicBezTo>
                  <a:cubicBezTo>
                    <a:pt x="5199" y="2856"/>
                    <a:pt x="4906" y="3027"/>
                    <a:pt x="5032" y="3279"/>
                  </a:cubicBezTo>
                  <a:cubicBezTo>
                    <a:pt x="5032" y="3302"/>
                    <a:pt x="5029" y="3325"/>
                    <a:pt x="5004" y="3325"/>
                  </a:cubicBezTo>
                  <a:cubicBezTo>
                    <a:pt x="4975" y="3325"/>
                    <a:pt x="4917" y="3294"/>
                    <a:pt x="4803" y="3197"/>
                  </a:cubicBezTo>
                  <a:cubicBezTo>
                    <a:pt x="4688" y="3099"/>
                    <a:pt x="4639" y="2952"/>
                    <a:pt x="4639" y="2788"/>
                  </a:cubicBezTo>
                  <a:cubicBezTo>
                    <a:pt x="4639" y="2624"/>
                    <a:pt x="4688" y="2460"/>
                    <a:pt x="4803" y="2312"/>
                  </a:cubicBezTo>
                  <a:cubicBezTo>
                    <a:pt x="4936" y="2078"/>
                    <a:pt x="5207" y="1955"/>
                    <a:pt x="5497" y="1955"/>
                  </a:cubicBezTo>
                  <a:cubicBezTo>
                    <a:pt x="5814" y="1955"/>
                    <a:pt x="6154" y="2102"/>
                    <a:pt x="6360" y="2411"/>
                  </a:cubicBezTo>
                  <a:cubicBezTo>
                    <a:pt x="6360" y="2411"/>
                    <a:pt x="6360" y="2427"/>
                    <a:pt x="6377" y="2443"/>
                  </a:cubicBezTo>
                  <a:cubicBezTo>
                    <a:pt x="6590" y="2853"/>
                    <a:pt x="6573" y="3361"/>
                    <a:pt x="6344" y="3755"/>
                  </a:cubicBezTo>
                  <a:cubicBezTo>
                    <a:pt x="6064" y="4258"/>
                    <a:pt x="5426" y="4609"/>
                    <a:pt x="4590" y="4609"/>
                  </a:cubicBezTo>
                  <a:cubicBezTo>
                    <a:pt x="4201" y="4609"/>
                    <a:pt x="3769" y="4533"/>
                    <a:pt x="3311" y="4361"/>
                  </a:cubicBezTo>
                  <a:cubicBezTo>
                    <a:pt x="3279" y="4345"/>
                    <a:pt x="3033" y="4263"/>
                    <a:pt x="2885" y="4197"/>
                  </a:cubicBezTo>
                  <a:cubicBezTo>
                    <a:pt x="2475" y="3984"/>
                    <a:pt x="2033" y="3837"/>
                    <a:pt x="1574" y="3755"/>
                  </a:cubicBezTo>
                  <a:cubicBezTo>
                    <a:pt x="1754" y="3722"/>
                    <a:pt x="1951" y="3706"/>
                    <a:pt x="2148" y="3656"/>
                  </a:cubicBezTo>
                  <a:cubicBezTo>
                    <a:pt x="3901" y="3312"/>
                    <a:pt x="4164" y="837"/>
                    <a:pt x="2705" y="182"/>
                  </a:cubicBezTo>
                  <a:cubicBezTo>
                    <a:pt x="2428" y="55"/>
                    <a:pt x="2174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2"/>
            <p:cNvSpPr/>
            <p:nvPr/>
          </p:nvSpPr>
          <p:spPr>
            <a:xfrm>
              <a:off x="1206025" y="5096525"/>
              <a:ext cx="116400" cy="82400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885" y="788"/>
                    <a:pt x="3541" y="1574"/>
                    <a:pt x="2902" y="2050"/>
                  </a:cubicBezTo>
                  <a:cubicBezTo>
                    <a:pt x="2493" y="2357"/>
                    <a:pt x="2001" y="2456"/>
                    <a:pt x="1540" y="2456"/>
                  </a:cubicBezTo>
                  <a:cubicBezTo>
                    <a:pt x="723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28" y="2869"/>
                    <a:pt x="1836" y="2640"/>
                    <a:pt x="2213" y="3033"/>
                  </a:cubicBezTo>
                  <a:cubicBezTo>
                    <a:pt x="2386" y="3221"/>
                    <a:pt x="2560" y="3278"/>
                    <a:pt x="2715" y="3278"/>
                  </a:cubicBezTo>
                  <a:cubicBezTo>
                    <a:pt x="2899" y="3278"/>
                    <a:pt x="3058" y="3200"/>
                    <a:pt x="3164" y="3164"/>
                  </a:cubicBezTo>
                  <a:cubicBezTo>
                    <a:pt x="3191" y="3158"/>
                    <a:pt x="3217" y="3154"/>
                    <a:pt x="3244" y="3154"/>
                  </a:cubicBezTo>
                  <a:cubicBezTo>
                    <a:pt x="3346" y="3154"/>
                    <a:pt x="3439" y="3204"/>
                    <a:pt x="3492" y="3295"/>
                  </a:cubicBezTo>
                  <a:cubicBezTo>
                    <a:pt x="3524" y="3099"/>
                    <a:pt x="3475" y="2886"/>
                    <a:pt x="3344" y="2722"/>
                  </a:cubicBezTo>
                  <a:cubicBezTo>
                    <a:pt x="3180" y="2509"/>
                    <a:pt x="2770" y="2492"/>
                    <a:pt x="2705" y="2492"/>
                  </a:cubicBezTo>
                  <a:cubicBezTo>
                    <a:pt x="3262" y="2459"/>
                    <a:pt x="3770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2"/>
            <p:cNvSpPr/>
            <p:nvPr/>
          </p:nvSpPr>
          <p:spPr>
            <a:xfrm>
              <a:off x="1057275" y="4911125"/>
              <a:ext cx="111475" cy="157150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6" y="0"/>
                    <a:pt x="976" y="149"/>
                    <a:pt x="705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1" y="2434"/>
                    <a:pt x="1426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69" y="2319"/>
                  </a:lnTo>
                  <a:lnTo>
                    <a:pt x="1902" y="2303"/>
                  </a:lnTo>
                  <a:lnTo>
                    <a:pt x="1951" y="2254"/>
                  </a:lnTo>
                  <a:cubicBezTo>
                    <a:pt x="1967" y="2237"/>
                    <a:pt x="1984" y="2221"/>
                    <a:pt x="2016" y="2204"/>
                  </a:cubicBezTo>
                  <a:lnTo>
                    <a:pt x="2066" y="2155"/>
                  </a:lnTo>
                  <a:cubicBezTo>
                    <a:pt x="2229" y="1975"/>
                    <a:pt x="2311" y="1729"/>
                    <a:pt x="2279" y="1500"/>
                  </a:cubicBezTo>
                  <a:cubicBezTo>
                    <a:pt x="2236" y="1156"/>
                    <a:pt x="2024" y="1016"/>
                    <a:pt x="1827" y="1016"/>
                  </a:cubicBezTo>
                  <a:cubicBezTo>
                    <a:pt x="1724" y="1016"/>
                    <a:pt x="1625" y="1055"/>
                    <a:pt x="1557" y="1123"/>
                  </a:cubicBezTo>
                  <a:cubicBezTo>
                    <a:pt x="1394" y="1286"/>
                    <a:pt x="1443" y="1565"/>
                    <a:pt x="1639" y="1696"/>
                  </a:cubicBezTo>
                  <a:cubicBezTo>
                    <a:pt x="1710" y="1728"/>
                    <a:pt x="1775" y="1738"/>
                    <a:pt x="1832" y="1738"/>
                  </a:cubicBezTo>
                  <a:cubicBezTo>
                    <a:pt x="1923" y="1738"/>
                    <a:pt x="1995" y="1712"/>
                    <a:pt x="2043" y="1712"/>
                  </a:cubicBezTo>
                  <a:cubicBezTo>
                    <a:pt x="2090" y="1712"/>
                    <a:pt x="2115" y="1736"/>
                    <a:pt x="2115" y="1827"/>
                  </a:cubicBezTo>
                  <a:cubicBezTo>
                    <a:pt x="2082" y="2024"/>
                    <a:pt x="1967" y="2204"/>
                    <a:pt x="1787" y="2286"/>
                  </a:cubicBezTo>
                  <a:cubicBezTo>
                    <a:pt x="1680" y="2340"/>
                    <a:pt x="1563" y="2365"/>
                    <a:pt x="1445" y="2365"/>
                  </a:cubicBezTo>
                  <a:cubicBezTo>
                    <a:pt x="1309" y="2365"/>
                    <a:pt x="1172" y="2331"/>
                    <a:pt x="1049" y="2270"/>
                  </a:cubicBezTo>
                  <a:cubicBezTo>
                    <a:pt x="508" y="2040"/>
                    <a:pt x="148" y="1106"/>
                    <a:pt x="787" y="549"/>
                  </a:cubicBezTo>
                  <a:cubicBezTo>
                    <a:pt x="1033" y="303"/>
                    <a:pt x="1377" y="172"/>
                    <a:pt x="1721" y="155"/>
                  </a:cubicBezTo>
                  <a:cubicBezTo>
                    <a:pt x="2475" y="205"/>
                    <a:pt x="3295" y="746"/>
                    <a:pt x="3442" y="2204"/>
                  </a:cubicBezTo>
                  <a:cubicBezTo>
                    <a:pt x="3475" y="2762"/>
                    <a:pt x="3426" y="3319"/>
                    <a:pt x="3279" y="3844"/>
                  </a:cubicBezTo>
                  <a:cubicBezTo>
                    <a:pt x="3147" y="4302"/>
                    <a:pt x="2934" y="4745"/>
                    <a:pt x="2672" y="5138"/>
                  </a:cubicBezTo>
                  <a:cubicBezTo>
                    <a:pt x="2262" y="5614"/>
                    <a:pt x="1754" y="6024"/>
                    <a:pt x="1180" y="6286"/>
                  </a:cubicBezTo>
                  <a:cubicBezTo>
                    <a:pt x="1803" y="6040"/>
                    <a:pt x="2361" y="5630"/>
                    <a:pt x="2803" y="5122"/>
                  </a:cubicBezTo>
                  <a:cubicBezTo>
                    <a:pt x="3541" y="4270"/>
                    <a:pt x="4459" y="2254"/>
                    <a:pt x="3180" y="614"/>
                  </a:cubicBezTo>
                  <a:cubicBezTo>
                    <a:pt x="2835" y="207"/>
                    <a:pt x="2312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2"/>
            <p:cNvSpPr/>
            <p:nvPr/>
          </p:nvSpPr>
          <p:spPr>
            <a:xfrm>
              <a:off x="737075" y="4989600"/>
              <a:ext cx="60825" cy="136450"/>
            </a:xfrm>
            <a:custGeom>
              <a:rect b="b" l="l" r="r" t="t"/>
              <a:pathLst>
                <a:path extrusionOk="0" h="5458" w="2433">
                  <a:moveTo>
                    <a:pt x="997" y="1"/>
                  </a:moveTo>
                  <a:cubicBezTo>
                    <a:pt x="646" y="1"/>
                    <a:pt x="1" y="584"/>
                    <a:pt x="285" y="2426"/>
                  </a:cubicBezTo>
                  <a:cubicBezTo>
                    <a:pt x="613" y="4458"/>
                    <a:pt x="2170" y="5409"/>
                    <a:pt x="2433" y="5458"/>
                  </a:cubicBezTo>
                  <a:cubicBezTo>
                    <a:pt x="2433" y="5458"/>
                    <a:pt x="908" y="4474"/>
                    <a:pt x="777" y="2803"/>
                  </a:cubicBezTo>
                  <a:cubicBezTo>
                    <a:pt x="646" y="1147"/>
                    <a:pt x="1154" y="1098"/>
                    <a:pt x="1318" y="737"/>
                  </a:cubicBezTo>
                  <a:cubicBezTo>
                    <a:pt x="1482" y="377"/>
                    <a:pt x="1400" y="114"/>
                    <a:pt x="1088" y="16"/>
                  </a:cubicBezTo>
                  <a:cubicBezTo>
                    <a:pt x="1061" y="6"/>
                    <a:pt x="1031" y="1"/>
                    <a:pt x="9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2"/>
            <p:cNvSpPr/>
            <p:nvPr/>
          </p:nvSpPr>
          <p:spPr>
            <a:xfrm>
              <a:off x="709775" y="4952000"/>
              <a:ext cx="132375" cy="177750"/>
            </a:xfrm>
            <a:custGeom>
              <a:rect b="b" l="l" r="r" t="t"/>
              <a:pathLst>
                <a:path extrusionOk="0" h="7110" w="5295">
                  <a:moveTo>
                    <a:pt x="3607" y="0"/>
                  </a:moveTo>
                  <a:cubicBezTo>
                    <a:pt x="3396" y="0"/>
                    <a:pt x="3199" y="27"/>
                    <a:pt x="3033" y="61"/>
                  </a:cubicBezTo>
                  <a:cubicBezTo>
                    <a:pt x="2590" y="127"/>
                    <a:pt x="2180" y="307"/>
                    <a:pt x="1836" y="553"/>
                  </a:cubicBezTo>
                  <a:cubicBezTo>
                    <a:pt x="0" y="1913"/>
                    <a:pt x="345" y="4290"/>
                    <a:pt x="886" y="5438"/>
                  </a:cubicBezTo>
                  <a:cubicBezTo>
                    <a:pt x="1181" y="6126"/>
                    <a:pt x="1656" y="6700"/>
                    <a:pt x="2279" y="7109"/>
                  </a:cubicBezTo>
                  <a:cubicBezTo>
                    <a:pt x="1689" y="6683"/>
                    <a:pt x="1230" y="6093"/>
                    <a:pt x="968" y="5405"/>
                  </a:cubicBezTo>
                  <a:cubicBezTo>
                    <a:pt x="459" y="4257"/>
                    <a:pt x="197" y="1963"/>
                    <a:pt x="1935" y="701"/>
                  </a:cubicBezTo>
                  <a:cubicBezTo>
                    <a:pt x="2361" y="383"/>
                    <a:pt x="2917" y="191"/>
                    <a:pt x="3432" y="191"/>
                  </a:cubicBezTo>
                  <a:cubicBezTo>
                    <a:pt x="3848" y="191"/>
                    <a:pt x="4237" y="317"/>
                    <a:pt x="4508" y="602"/>
                  </a:cubicBezTo>
                  <a:cubicBezTo>
                    <a:pt x="5154" y="1248"/>
                    <a:pt x="4670" y="2308"/>
                    <a:pt x="3982" y="2308"/>
                  </a:cubicBezTo>
                  <a:cubicBezTo>
                    <a:pt x="3972" y="2308"/>
                    <a:pt x="3961" y="2307"/>
                    <a:pt x="3951" y="2307"/>
                  </a:cubicBezTo>
                  <a:cubicBezTo>
                    <a:pt x="3921" y="2310"/>
                    <a:pt x="3891" y="2312"/>
                    <a:pt x="3862" y="2312"/>
                  </a:cubicBezTo>
                  <a:cubicBezTo>
                    <a:pt x="3601" y="2312"/>
                    <a:pt x="3360" y="2182"/>
                    <a:pt x="3213" y="1946"/>
                  </a:cubicBezTo>
                  <a:cubicBezTo>
                    <a:pt x="3164" y="1848"/>
                    <a:pt x="3131" y="1717"/>
                    <a:pt x="3148" y="1586"/>
                  </a:cubicBezTo>
                  <a:cubicBezTo>
                    <a:pt x="3177" y="1334"/>
                    <a:pt x="3251" y="1254"/>
                    <a:pt x="3304" y="1254"/>
                  </a:cubicBezTo>
                  <a:cubicBezTo>
                    <a:pt x="3341" y="1254"/>
                    <a:pt x="3367" y="1293"/>
                    <a:pt x="3361" y="1340"/>
                  </a:cubicBezTo>
                  <a:cubicBezTo>
                    <a:pt x="3317" y="1571"/>
                    <a:pt x="3504" y="1777"/>
                    <a:pt x="3728" y="1777"/>
                  </a:cubicBezTo>
                  <a:cubicBezTo>
                    <a:pt x="3758" y="1777"/>
                    <a:pt x="3789" y="1774"/>
                    <a:pt x="3820" y="1766"/>
                  </a:cubicBezTo>
                  <a:cubicBezTo>
                    <a:pt x="4229" y="1700"/>
                    <a:pt x="4328" y="1159"/>
                    <a:pt x="3967" y="963"/>
                  </a:cubicBezTo>
                  <a:cubicBezTo>
                    <a:pt x="3874" y="916"/>
                    <a:pt x="3775" y="894"/>
                    <a:pt x="3679" y="894"/>
                  </a:cubicBezTo>
                  <a:cubicBezTo>
                    <a:pt x="3371" y="894"/>
                    <a:pt x="3083" y="1117"/>
                    <a:pt x="3033" y="1455"/>
                  </a:cubicBezTo>
                  <a:cubicBezTo>
                    <a:pt x="2984" y="1782"/>
                    <a:pt x="3148" y="2110"/>
                    <a:pt x="3443" y="2274"/>
                  </a:cubicBezTo>
                  <a:lnTo>
                    <a:pt x="3475" y="2274"/>
                  </a:lnTo>
                  <a:cubicBezTo>
                    <a:pt x="3574" y="2323"/>
                    <a:pt x="3672" y="2372"/>
                    <a:pt x="3787" y="2389"/>
                  </a:cubicBezTo>
                  <a:cubicBezTo>
                    <a:pt x="3880" y="2411"/>
                    <a:pt x="3973" y="2421"/>
                    <a:pt x="4065" y="2421"/>
                  </a:cubicBezTo>
                  <a:cubicBezTo>
                    <a:pt x="4663" y="2421"/>
                    <a:pt x="5189" y="1983"/>
                    <a:pt x="5246" y="1471"/>
                  </a:cubicBezTo>
                  <a:cubicBezTo>
                    <a:pt x="5295" y="1061"/>
                    <a:pt x="5131" y="651"/>
                    <a:pt x="4819" y="389"/>
                  </a:cubicBezTo>
                  <a:cubicBezTo>
                    <a:pt x="4436" y="91"/>
                    <a:pt x="3998" y="0"/>
                    <a:pt x="36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2"/>
            <p:cNvSpPr/>
            <p:nvPr/>
          </p:nvSpPr>
          <p:spPr>
            <a:xfrm>
              <a:off x="790900" y="4905600"/>
              <a:ext cx="182400" cy="128675"/>
            </a:xfrm>
            <a:custGeom>
              <a:rect b="b" l="l" r="r" t="t"/>
              <a:pathLst>
                <a:path extrusionOk="0" h="5147" w="7296">
                  <a:moveTo>
                    <a:pt x="1734" y="0"/>
                  </a:moveTo>
                  <a:cubicBezTo>
                    <a:pt x="1340" y="0"/>
                    <a:pt x="953" y="175"/>
                    <a:pt x="689" y="508"/>
                  </a:cubicBezTo>
                  <a:cubicBezTo>
                    <a:pt x="596" y="638"/>
                    <a:pt x="449" y="705"/>
                    <a:pt x="304" y="705"/>
                  </a:cubicBezTo>
                  <a:cubicBezTo>
                    <a:pt x="194" y="705"/>
                    <a:pt x="86" y="667"/>
                    <a:pt x="1" y="590"/>
                  </a:cubicBezTo>
                  <a:lnTo>
                    <a:pt x="1" y="590"/>
                  </a:lnTo>
                  <a:cubicBezTo>
                    <a:pt x="17" y="950"/>
                    <a:pt x="50" y="1016"/>
                    <a:pt x="1755" y="1737"/>
                  </a:cubicBezTo>
                  <a:cubicBezTo>
                    <a:pt x="3066" y="2294"/>
                    <a:pt x="3509" y="4261"/>
                    <a:pt x="3640" y="5146"/>
                  </a:cubicBezTo>
                  <a:cubicBezTo>
                    <a:pt x="3787" y="4261"/>
                    <a:pt x="4230" y="2294"/>
                    <a:pt x="5541" y="1737"/>
                  </a:cubicBezTo>
                  <a:cubicBezTo>
                    <a:pt x="7246" y="1016"/>
                    <a:pt x="7262" y="950"/>
                    <a:pt x="7295" y="590"/>
                  </a:cubicBezTo>
                  <a:lnTo>
                    <a:pt x="7295" y="590"/>
                  </a:lnTo>
                  <a:cubicBezTo>
                    <a:pt x="7203" y="667"/>
                    <a:pt x="7090" y="705"/>
                    <a:pt x="6980" y="705"/>
                  </a:cubicBezTo>
                  <a:cubicBezTo>
                    <a:pt x="6833" y="705"/>
                    <a:pt x="6691" y="638"/>
                    <a:pt x="6607" y="508"/>
                  </a:cubicBezTo>
                  <a:cubicBezTo>
                    <a:pt x="6333" y="175"/>
                    <a:pt x="5942" y="0"/>
                    <a:pt x="5550" y="0"/>
                  </a:cubicBezTo>
                  <a:cubicBezTo>
                    <a:pt x="5285" y="0"/>
                    <a:pt x="5019" y="80"/>
                    <a:pt x="4787" y="245"/>
                  </a:cubicBezTo>
                  <a:cubicBezTo>
                    <a:pt x="4213" y="655"/>
                    <a:pt x="3836" y="1475"/>
                    <a:pt x="3640" y="2655"/>
                  </a:cubicBezTo>
                  <a:cubicBezTo>
                    <a:pt x="3459" y="1458"/>
                    <a:pt x="3082" y="639"/>
                    <a:pt x="2509" y="245"/>
                  </a:cubicBezTo>
                  <a:cubicBezTo>
                    <a:pt x="2271" y="80"/>
                    <a:pt x="2001" y="0"/>
                    <a:pt x="17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2"/>
            <p:cNvSpPr/>
            <p:nvPr/>
          </p:nvSpPr>
          <p:spPr>
            <a:xfrm>
              <a:off x="848700" y="4834275"/>
              <a:ext cx="67225" cy="111075"/>
            </a:xfrm>
            <a:custGeom>
              <a:rect b="b" l="l" r="r" t="t"/>
              <a:pathLst>
                <a:path extrusionOk="0" h="4443" w="2689">
                  <a:moveTo>
                    <a:pt x="1344" y="0"/>
                  </a:moveTo>
                  <a:cubicBezTo>
                    <a:pt x="1262" y="164"/>
                    <a:pt x="1147" y="312"/>
                    <a:pt x="1000" y="427"/>
                  </a:cubicBezTo>
                  <a:cubicBezTo>
                    <a:pt x="557" y="853"/>
                    <a:pt x="0" y="1721"/>
                    <a:pt x="721" y="2902"/>
                  </a:cubicBezTo>
                  <a:cubicBezTo>
                    <a:pt x="1016" y="3377"/>
                    <a:pt x="1213" y="3902"/>
                    <a:pt x="1344" y="4442"/>
                  </a:cubicBezTo>
                  <a:cubicBezTo>
                    <a:pt x="1459" y="3902"/>
                    <a:pt x="1672" y="3377"/>
                    <a:pt x="1951" y="2902"/>
                  </a:cubicBezTo>
                  <a:cubicBezTo>
                    <a:pt x="2688" y="1721"/>
                    <a:pt x="2115" y="853"/>
                    <a:pt x="1672" y="427"/>
                  </a:cubicBezTo>
                  <a:cubicBezTo>
                    <a:pt x="1541" y="295"/>
                    <a:pt x="1426" y="164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2"/>
            <p:cNvSpPr/>
            <p:nvPr/>
          </p:nvSpPr>
          <p:spPr>
            <a:xfrm>
              <a:off x="805650" y="4729700"/>
              <a:ext cx="152875" cy="167700"/>
            </a:xfrm>
            <a:custGeom>
              <a:rect b="b" l="l" r="r" t="t"/>
              <a:pathLst>
                <a:path extrusionOk="0" h="6708" w="6115">
                  <a:moveTo>
                    <a:pt x="1593" y="1"/>
                  </a:moveTo>
                  <a:cubicBezTo>
                    <a:pt x="1195" y="1"/>
                    <a:pt x="805" y="156"/>
                    <a:pt x="575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69" y="2103"/>
                    <a:pt x="1187" y="2103"/>
                  </a:cubicBezTo>
                  <a:cubicBezTo>
                    <a:pt x="1784" y="2103"/>
                    <a:pt x="1997" y="1584"/>
                    <a:pt x="1870" y="1282"/>
                  </a:cubicBezTo>
                  <a:cubicBezTo>
                    <a:pt x="1827" y="1114"/>
                    <a:pt x="1665" y="993"/>
                    <a:pt x="1495" y="993"/>
                  </a:cubicBezTo>
                  <a:cubicBezTo>
                    <a:pt x="1467" y="993"/>
                    <a:pt x="1439" y="996"/>
                    <a:pt x="1411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1"/>
                    <a:pt x="1275" y="1567"/>
                    <a:pt x="1403" y="1567"/>
                  </a:cubicBezTo>
                  <a:cubicBezTo>
                    <a:pt x="1477" y="1567"/>
                    <a:pt x="1553" y="1535"/>
                    <a:pt x="1607" y="1462"/>
                  </a:cubicBezTo>
                  <a:cubicBezTo>
                    <a:pt x="1648" y="1399"/>
                    <a:pt x="1690" y="1374"/>
                    <a:pt x="1727" y="1374"/>
                  </a:cubicBezTo>
                  <a:cubicBezTo>
                    <a:pt x="1796" y="1374"/>
                    <a:pt x="1847" y="1459"/>
                    <a:pt x="1837" y="1544"/>
                  </a:cubicBezTo>
                  <a:cubicBezTo>
                    <a:pt x="1747" y="1788"/>
                    <a:pt x="1516" y="1942"/>
                    <a:pt x="1271" y="1942"/>
                  </a:cubicBezTo>
                  <a:cubicBezTo>
                    <a:pt x="1203" y="1942"/>
                    <a:pt x="1134" y="1930"/>
                    <a:pt x="1066" y="1905"/>
                  </a:cubicBezTo>
                  <a:cubicBezTo>
                    <a:pt x="657" y="1790"/>
                    <a:pt x="460" y="1053"/>
                    <a:pt x="1017" y="659"/>
                  </a:cubicBezTo>
                  <a:cubicBezTo>
                    <a:pt x="1144" y="567"/>
                    <a:pt x="1328" y="517"/>
                    <a:pt x="1534" y="517"/>
                  </a:cubicBezTo>
                  <a:cubicBezTo>
                    <a:pt x="2130" y="517"/>
                    <a:pt x="2903" y="931"/>
                    <a:pt x="2951" y="1905"/>
                  </a:cubicBezTo>
                  <a:cubicBezTo>
                    <a:pt x="2951" y="3069"/>
                    <a:pt x="2017" y="4118"/>
                    <a:pt x="1771" y="4888"/>
                  </a:cubicBezTo>
                  <a:cubicBezTo>
                    <a:pt x="1417" y="5950"/>
                    <a:pt x="1853" y="6617"/>
                    <a:pt x="1900" y="6703"/>
                  </a:cubicBezTo>
                  <a:lnTo>
                    <a:pt x="1900" y="6703"/>
                  </a:lnTo>
                  <a:cubicBezTo>
                    <a:pt x="1607" y="6147"/>
                    <a:pt x="1592" y="5493"/>
                    <a:pt x="1853" y="4921"/>
                  </a:cubicBezTo>
                  <a:cubicBezTo>
                    <a:pt x="2050" y="4396"/>
                    <a:pt x="2492" y="3839"/>
                    <a:pt x="2804" y="3134"/>
                  </a:cubicBezTo>
                  <a:cubicBezTo>
                    <a:pt x="2919" y="2921"/>
                    <a:pt x="3001" y="2675"/>
                    <a:pt x="3050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24" y="5493"/>
                    <a:pt x="4509" y="6147"/>
                    <a:pt x="4216" y="6703"/>
                  </a:cubicBezTo>
                  <a:lnTo>
                    <a:pt x="4216" y="6703"/>
                  </a:lnTo>
                  <a:cubicBezTo>
                    <a:pt x="4263" y="6617"/>
                    <a:pt x="4699" y="5950"/>
                    <a:pt x="4345" y="4888"/>
                  </a:cubicBezTo>
                  <a:cubicBezTo>
                    <a:pt x="4082" y="4118"/>
                    <a:pt x="3165" y="3069"/>
                    <a:pt x="3165" y="1905"/>
                  </a:cubicBezTo>
                  <a:cubicBezTo>
                    <a:pt x="3213" y="931"/>
                    <a:pt x="3986" y="517"/>
                    <a:pt x="4582" y="517"/>
                  </a:cubicBezTo>
                  <a:cubicBezTo>
                    <a:pt x="4788" y="517"/>
                    <a:pt x="4972" y="567"/>
                    <a:pt x="5099" y="659"/>
                  </a:cubicBezTo>
                  <a:cubicBezTo>
                    <a:pt x="5656" y="1053"/>
                    <a:pt x="5459" y="1790"/>
                    <a:pt x="5050" y="1905"/>
                  </a:cubicBezTo>
                  <a:cubicBezTo>
                    <a:pt x="4982" y="1930"/>
                    <a:pt x="4913" y="1942"/>
                    <a:pt x="4845" y="1942"/>
                  </a:cubicBezTo>
                  <a:cubicBezTo>
                    <a:pt x="4600" y="1942"/>
                    <a:pt x="4369" y="1788"/>
                    <a:pt x="4279" y="1544"/>
                  </a:cubicBezTo>
                  <a:cubicBezTo>
                    <a:pt x="4258" y="1459"/>
                    <a:pt x="4312" y="1374"/>
                    <a:pt x="4385" y="1374"/>
                  </a:cubicBezTo>
                  <a:cubicBezTo>
                    <a:pt x="4424" y="1374"/>
                    <a:pt x="4468" y="1399"/>
                    <a:pt x="4509" y="1462"/>
                  </a:cubicBezTo>
                  <a:cubicBezTo>
                    <a:pt x="4557" y="1535"/>
                    <a:pt x="4629" y="1567"/>
                    <a:pt x="4702" y="1567"/>
                  </a:cubicBezTo>
                  <a:cubicBezTo>
                    <a:pt x="4826" y="1567"/>
                    <a:pt x="4951" y="1471"/>
                    <a:pt x="4951" y="1315"/>
                  </a:cubicBezTo>
                  <a:cubicBezTo>
                    <a:pt x="4968" y="1167"/>
                    <a:pt x="4853" y="1020"/>
                    <a:pt x="4705" y="1003"/>
                  </a:cubicBezTo>
                  <a:cubicBezTo>
                    <a:pt x="4675" y="996"/>
                    <a:pt x="4645" y="993"/>
                    <a:pt x="4615" y="993"/>
                  </a:cubicBezTo>
                  <a:cubicBezTo>
                    <a:pt x="4439" y="993"/>
                    <a:pt x="4286" y="1114"/>
                    <a:pt x="4230" y="1282"/>
                  </a:cubicBezTo>
                  <a:cubicBezTo>
                    <a:pt x="4103" y="1584"/>
                    <a:pt x="4346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69"/>
                    <a:pt x="6115" y="1102"/>
                    <a:pt x="5541" y="446"/>
                  </a:cubicBezTo>
                  <a:cubicBezTo>
                    <a:pt x="5311" y="156"/>
                    <a:pt x="4921" y="1"/>
                    <a:pt x="4523" y="1"/>
                  </a:cubicBezTo>
                  <a:cubicBezTo>
                    <a:pt x="4045" y="1"/>
                    <a:pt x="3554" y="225"/>
                    <a:pt x="3312" y="708"/>
                  </a:cubicBezTo>
                  <a:cubicBezTo>
                    <a:pt x="3197" y="872"/>
                    <a:pt x="3115" y="1069"/>
                    <a:pt x="3050" y="1266"/>
                  </a:cubicBezTo>
                  <a:cubicBezTo>
                    <a:pt x="3001" y="1069"/>
                    <a:pt x="2919" y="872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  <a:moveTo>
                    <a:pt x="1900" y="6703"/>
                  </a:moveTo>
                  <a:cubicBezTo>
                    <a:pt x="1901" y="6705"/>
                    <a:pt x="1902" y="6706"/>
                    <a:pt x="1902" y="6708"/>
                  </a:cubicBezTo>
                  <a:cubicBezTo>
                    <a:pt x="1902" y="6706"/>
                    <a:pt x="1901" y="6705"/>
                    <a:pt x="1900" y="6703"/>
                  </a:cubicBezTo>
                  <a:close/>
                  <a:moveTo>
                    <a:pt x="4216" y="6703"/>
                  </a:moveTo>
                  <a:cubicBezTo>
                    <a:pt x="4215" y="6705"/>
                    <a:pt x="4214" y="6706"/>
                    <a:pt x="4214" y="6708"/>
                  </a:cubicBezTo>
                  <a:cubicBezTo>
                    <a:pt x="4214" y="6706"/>
                    <a:pt x="4215" y="6705"/>
                    <a:pt x="4216" y="67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2"/>
            <p:cNvSpPr/>
            <p:nvPr/>
          </p:nvSpPr>
          <p:spPr>
            <a:xfrm>
              <a:off x="681900" y="4814600"/>
              <a:ext cx="130350" cy="204925"/>
            </a:xfrm>
            <a:custGeom>
              <a:rect b="b" l="l" r="r" t="t"/>
              <a:pathLst>
                <a:path extrusionOk="0" h="8197" w="5214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97" y="607"/>
                    <a:pt x="3804" y="837"/>
                  </a:cubicBezTo>
                  <a:cubicBezTo>
                    <a:pt x="3410" y="1066"/>
                    <a:pt x="2853" y="1525"/>
                    <a:pt x="3443" y="2050"/>
                  </a:cubicBezTo>
                  <a:cubicBezTo>
                    <a:pt x="4033" y="2574"/>
                    <a:pt x="4213" y="3328"/>
                    <a:pt x="3689" y="4066"/>
                  </a:cubicBezTo>
                  <a:cubicBezTo>
                    <a:pt x="3689" y="4066"/>
                    <a:pt x="3984" y="2967"/>
                    <a:pt x="3263" y="2476"/>
                  </a:cubicBezTo>
                  <a:cubicBezTo>
                    <a:pt x="3064" y="2343"/>
                    <a:pt x="2904" y="2306"/>
                    <a:pt x="2789" y="2306"/>
                  </a:cubicBezTo>
                  <a:cubicBezTo>
                    <a:pt x="2649" y="2306"/>
                    <a:pt x="2574" y="2361"/>
                    <a:pt x="2574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214" y="3361"/>
                    <a:pt x="2558" y="3754"/>
                  </a:cubicBezTo>
                  <a:cubicBezTo>
                    <a:pt x="2902" y="4148"/>
                    <a:pt x="3148" y="4918"/>
                    <a:pt x="1951" y="5803"/>
                  </a:cubicBezTo>
                  <a:cubicBezTo>
                    <a:pt x="1951" y="5803"/>
                    <a:pt x="2558" y="4443"/>
                    <a:pt x="2197" y="3738"/>
                  </a:cubicBezTo>
                  <a:cubicBezTo>
                    <a:pt x="1837" y="3033"/>
                    <a:pt x="1378" y="3148"/>
                    <a:pt x="952" y="2558"/>
                  </a:cubicBezTo>
                  <a:cubicBezTo>
                    <a:pt x="952" y="2558"/>
                    <a:pt x="1" y="3082"/>
                    <a:pt x="738" y="4230"/>
                  </a:cubicBezTo>
                  <a:cubicBezTo>
                    <a:pt x="1607" y="5574"/>
                    <a:pt x="542" y="7278"/>
                    <a:pt x="1460" y="8196"/>
                  </a:cubicBezTo>
                  <a:cubicBezTo>
                    <a:pt x="1460" y="8196"/>
                    <a:pt x="1410" y="6836"/>
                    <a:pt x="2673" y="5606"/>
                  </a:cubicBezTo>
                  <a:cubicBezTo>
                    <a:pt x="3935" y="4377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2"/>
            <p:cNvSpPr/>
            <p:nvPr/>
          </p:nvSpPr>
          <p:spPr>
            <a:xfrm>
              <a:off x="796650" y="4789200"/>
              <a:ext cx="75425" cy="113125"/>
            </a:xfrm>
            <a:custGeom>
              <a:rect b="b" l="l" r="r" t="t"/>
              <a:pathLst>
                <a:path extrusionOk="0" h="4525" w="3017">
                  <a:moveTo>
                    <a:pt x="2574" y="0"/>
                  </a:moveTo>
                  <a:lnTo>
                    <a:pt x="2574" y="0"/>
                  </a:lnTo>
                  <a:cubicBezTo>
                    <a:pt x="2525" y="279"/>
                    <a:pt x="2262" y="525"/>
                    <a:pt x="1623" y="820"/>
                  </a:cubicBezTo>
                  <a:cubicBezTo>
                    <a:pt x="967" y="1099"/>
                    <a:pt x="1213" y="1935"/>
                    <a:pt x="1263" y="2115"/>
                  </a:cubicBezTo>
                  <a:cubicBezTo>
                    <a:pt x="1325" y="2303"/>
                    <a:pt x="1373" y="2641"/>
                    <a:pt x="1190" y="2641"/>
                  </a:cubicBezTo>
                  <a:cubicBezTo>
                    <a:pt x="1182" y="2641"/>
                    <a:pt x="1173" y="2641"/>
                    <a:pt x="1164" y="2639"/>
                  </a:cubicBezTo>
                  <a:cubicBezTo>
                    <a:pt x="951" y="2607"/>
                    <a:pt x="1000" y="2492"/>
                    <a:pt x="1099" y="1820"/>
                  </a:cubicBezTo>
                  <a:cubicBezTo>
                    <a:pt x="1172" y="1319"/>
                    <a:pt x="863" y="1255"/>
                    <a:pt x="700" y="1255"/>
                  </a:cubicBezTo>
                  <a:cubicBezTo>
                    <a:pt x="645" y="1255"/>
                    <a:pt x="607" y="1262"/>
                    <a:pt x="607" y="1262"/>
                  </a:cubicBezTo>
                  <a:cubicBezTo>
                    <a:pt x="738" y="1426"/>
                    <a:pt x="722" y="1656"/>
                    <a:pt x="590" y="1820"/>
                  </a:cubicBezTo>
                  <a:cubicBezTo>
                    <a:pt x="345" y="2066"/>
                    <a:pt x="33" y="2344"/>
                    <a:pt x="295" y="3098"/>
                  </a:cubicBezTo>
                  <a:cubicBezTo>
                    <a:pt x="558" y="3852"/>
                    <a:pt x="0" y="4524"/>
                    <a:pt x="0" y="4524"/>
                  </a:cubicBezTo>
                  <a:cubicBezTo>
                    <a:pt x="3016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2"/>
            <p:cNvSpPr/>
            <p:nvPr/>
          </p:nvSpPr>
          <p:spPr>
            <a:xfrm>
              <a:off x="646250" y="5003500"/>
              <a:ext cx="89775" cy="106575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80"/>
                    <a:pt x="1640" y="526"/>
                  </a:cubicBezTo>
                  <a:cubicBezTo>
                    <a:pt x="1296" y="771"/>
                    <a:pt x="1" y="2443"/>
                    <a:pt x="3590" y="4263"/>
                  </a:cubicBezTo>
                  <a:cubicBezTo>
                    <a:pt x="3590" y="4263"/>
                    <a:pt x="2738" y="3771"/>
                    <a:pt x="2640" y="2476"/>
                  </a:cubicBezTo>
                  <a:cubicBezTo>
                    <a:pt x="2525" y="1198"/>
                    <a:pt x="2804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2"/>
            <p:cNvSpPr/>
            <p:nvPr/>
          </p:nvSpPr>
          <p:spPr>
            <a:xfrm>
              <a:off x="469225" y="5031100"/>
              <a:ext cx="172950" cy="122050"/>
            </a:xfrm>
            <a:custGeom>
              <a:rect b="b" l="l" r="r" t="t"/>
              <a:pathLst>
                <a:path extrusionOk="0" h="4882" w="6918">
                  <a:moveTo>
                    <a:pt x="4978" y="1"/>
                  </a:moveTo>
                  <a:cubicBezTo>
                    <a:pt x="4754" y="1"/>
                    <a:pt x="4504" y="53"/>
                    <a:pt x="4230" y="176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700"/>
                    <a:pt x="5180" y="3732"/>
                    <a:pt x="5361" y="3749"/>
                  </a:cubicBezTo>
                  <a:cubicBezTo>
                    <a:pt x="4902" y="3831"/>
                    <a:pt x="4459" y="3995"/>
                    <a:pt x="4049" y="4191"/>
                  </a:cubicBezTo>
                  <a:cubicBezTo>
                    <a:pt x="3885" y="4273"/>
                    <a:pt x="3656" y="4339"/>
                    <a:pt x="3607" y="4355"/>
                  </a:cubicBezTo>
                  <a:cubicBezTo>
                    <a:pt x="3152" y="4528"/>
                    <a:pt x="2723" y="4603"/>
                    <a:pt x="2336" y="4603"/>
                  </a:cubicBezTo>
                  <a:cubicBezTo>
                    <a:pt x="1507" y="4603"/>
                    <a:pt x="870" y="4257"/>
                    <a:pt x="591" y="3765"/>
                  </a:cubicBezTo>
                  <a:cubicBezTo>
                    <a:pt x="361" y="3355"/>
                    <a:pt x="345" y="2864"/>
                    <a:pt x="558" y="2454"/>
                  </a:cubicBezTo>
                  <a:cubicBezTo>
                    <a:pt x="558" y="2454"/>
                    <a:pt x="558" y="2421"/>
                    <a:pt x="574" y="2421"/>
                  </a:cubicBezTo>
                  <a:cubicBezTo>
                    <a:pt x="778" y="2107"/>
                    <a:pt x="1115" y="1960"/>
                    <a:pt x="1430" y="1960"/>
                  </a:cubicBezTo>
                  <a:cubicBezTo>
                    <a:pt x="1723" y="1960"/>
                    <a:pt x="1997" y="2086"/>
                    <a:pt x="2132" y="2323"/>
                  </a:cubicBezTo>
                  <a:cubicBezTo>
                    <a:pt x="2230" y="2454"/>
                    <a:pt x="2295" y="2634"/>
                    <a:pt x="2295" y="2798"/>
                  </a:cubicBezTo>
                  <a:cubicBezTo>
                    <a:pt x="2295" y="2946"/>
                    <a:pt x="2230" y="3093"/>
                    <a:pt x="2132" y="3208"/>
                  </a:cubicBezTo>
                  <a:cubicBezTo>
                    <a:pt x="2017" y="3305"/>
                    <a:pt x="1955" y="3335"/>
                    <a:pt x="1924" y="3335"/>
                  </a:cubicBezTo>
                  <a:cubicBezTo>
                    <a:pt x="1897" y="3335"/>
                    <a:pt x="1895" y="3313"/>
                    <a:pt x="1902" y="3290"/>
                  </a:cubicBezTo>
                  <a:cubicBezTo>
                    <a:pt x="2017" y="3030"/>
                    <a:pt x="1727" y="2861"/>
                    <a:pt x="1474" y="2861"/>
                  </a:cubicBezTo>
                  <a:cubicBezTo>
                    <a:pt x="1295" y="2861"/>
                    <a:pt x="1135" y="2946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3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5"/>
                    <a:pt x="2082" y="3388"/>
                  </a:cubicBezTo>
                  <a:lnTo>
                    <a:pt x="2099" y="3372"/>
                  </a:lnTo>
                  <a:cubicBezTo>
                    <a:pt x="2394" y="3093"/>
                    <a:pt x="2443" y="2618"/>
                    <a:pt x="2181" y="2290"/>
                  </a:cubicBezTo>
                  <a:cubicBezTo>
                    <a:pt x="2042" y="2013"/>
                    <a:pt x="1730" y="1862"/>
                    <a:pt x="1395" y="1862"/>
                  </a:cubicBezTo>
                  <a:cubicBezTo>
                    <a:pt x="1055" y="1862"/>
                    <a:pt x="691" y="2017"/>
                    <a:pt x="460" y="2356"/>
                  </a:cubicBezTo>
                  <a:cubicBezTo>
                    <a:pt x="1" y="2946"/>
                    <a:pt x="148" y="4109"/>
                    <a:pt x="935" y="4585"/>
                  </a:cubicBezTo>
                  <a:cubicBezTo>
                    <a:pt x="1300" y="4783"/>
                    <a:pt x="1722" y="4882"/>
                    <a:pt x="2135" y="4882"/>
                  </a:cubicBezTo>
                  <a:cubicBezTo>
                    <a:pt x="2167" y="4882"/>
                    <a:pt x="2198" y="4881"/>
                    <a:pt x="2230" y="4880"/>
                  </a:cubicBezTo>
                  <a:cubicBezTo>
                    <a:pt x="3131" y="4847"/>
                    <a:pt x="3853" y="4355"/>
                    <a:pt x="5033" y="3995"/>
                  </a:cubicBezTo>
                  <a:cubicBezTo>
                    <a:pt x="5459" y="3896"/>
                    <a:pt x="5902" y="3831"/>
                    <a:pt x="6344" y="3798"/>
                  </a:cubicBezTo>
                  <a:cubicBezTo>
                    <a:pt x="6541" y="3782"/>
                    <a:pt x="6754" y="3716"/>
                    <a:pt x="6918" y="3618"/>
                  </a:cubicBezTo>
                  <a:lnTo>
                    <a:pt x="6918" y="3618"/>
                  </a:lnTo>
                  <a:cubicBezTo>
                    <a:pt x="6918" y="3618"/>
                    <a:pt x="6807" y="3644"/>
                    <a:pt x="6663" y="3644"/>
                  </a:cubicBezTo>
                  <a:cubicBezTo>
                    <a:pt x="6509" y="3644"/>
                    <a:pt x="6316" y="3614"/>
                    <a:pt x="6180" y="3487"/>
                  </a:cubicBezTo>
                  <a:cubicBezTo>
                    <a:pt x="5918" y="3257"/>
                    <a:pt x="5918" y="3355"/>
                    <a:pt x="5639" y="3257"/>
                  </a:cubicBezTo>
                  <a:cubicBezTo>
                    <a:pt x="5475" y="3224"/>
                    <a:pt x="5361" y="3060"/>
                    <a:pt x="5361" y="2896"/>
                  </a:cubicBezTo>
                  <a:cubicBezTo>
                    <a:pt x="5164" y="3060"/>
                    <a:pt x="5131" y="3355"/>
                    <a:pt x="5279" y="3552"/>
                  </a:cubicBezTo>
                  <a:cubicBezTo>
                    <a:pt x="5279" y="3552"/>
                    <a:pt x="4574" y="3552"/>
                    <a:pt x="4394" y="3191"/>
                  </a:cubicBezTo>
                  <a:cubicBezTo>
                    <a:pt x="4213" y="2814"/>
                    <a:pt x="4426" y="2814"/>
                    <a:pt x="4557" y="2733"/>
                  </a:cubicBezTo>
                  <a:cubicBezTo>
                    <a:pt x="4705" y="2651"/>
                    <a:pt x="4754" y="2519"/>
                    <a:pt x="4607" y="2306"/>
                  </a:cubicBezTo>
                  <a:cubicBezTo>
                    <a:pt x="4443" y="2093"/>
                    <a:pt x="4476" y="1733"/>
                    <a:pt x="4738" y="1733"/>
                  </a:cubicBezTo>
                  <a:cubicBezTo>
                    <a:pt x="4658" y="1560"/>
                    <a:pt x="4492" y="1452"/>
                    <a:pt x="4310" y="1452"/>
                  </a:cubicBezTo>
                  <a:cubicBezTo>
                    <a:pt x="4268" y="1452"/>
                    <a:pt x="4224" y="1458"/>
                    <a:pt x="4180" y="1470"/>
                  </a:cubicBezTo>
                  <a:cubicBezTo>
                    <a:pt x="3754" y="1552"/>
                    <a:pt x="3754" y="2159"/>
                    <a:pt x="3754" y="2159"/>
                  </a:cubicBezTo>
                  <a:cubicBezTo>
                    <a:pt x="3754" y="2159"/>
                    <a:pt x="3459" y="1405"/>
                    <a:pt x="3935" y="1028"/>
                  </a:cubicBezTo>
                  <a:cubicBezTo>
                    <a:pt x="4124" y="883"/>
                    <a:pt x="4274" y="827"/>
                    <a:pt x="4391" y="827"/>
                  </a:cubicBezTo>
                  <a:cubicBezTo>
                    <a:pt x="4579" y="827"/>
                    <a:pt x="4681" y="969"/>
                    <a:pt x="4721" y="1110"/>
                  </a:cubicBezTo>
                  <a:cubicBezTo>
                    <a:pt x="4774" y="1295"/>
                    <a:pt x="4870" y="1449"/>
                    <a:pt x="5018" y="1449"/>
                  </a:cubicBezTo>
                  <a:cubicBezTo>
                    <a:pt x="5053" y="1449"/>
                    <a:pt x="5090" y="1440"/>
                    <a:pt x="5131" y="1421"/>
                  </a:cubicBezTo>
                  <a:cubicBezTo>
                    <a:pt x="5262" y="1345"/>
                    <a:pt x="5377" y="1248"/>
                    <a:pt x="5474" y="1248"/>
                  </a:cubicBezTo>
                  <a:cubicBezTo>
                    <a:pt x="5524" y="1248"/>
                    <a:pt x="5568" y="1273"/>
                    <a:pt x="5607" y="1339"/>
                  </a:cubicBezTo>
                  <a:cubicBezTo>
                    <a:pt x="5738" y="1602"/>
                    <a:pt x="5623" y="1897"/>
                    <a:pt x="5361" y="2011"/>
                  </a:cubicBezTo>
                  <a:cubicBezTo>
                    <a:pt x="5361" y="2011"/>
                    <a:pt x="5366" y="2012"/>
                    <a:pt x="5377" y="2012"/>
                  </a:cubicBezTo>
                  <a:cubicBezTo>
                    <a:pt x="5484" y="2012"/>
                    <a:pt x="6095" y="1984"/>
                    <a:pt x="6229" y="1372"/>
                  </a:cubicBezTo>
                  <a:cubicBezTo>
                    <a:pt x="6334" y="822"/>
                    <a:pt x="5864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2"/>
            <p:cNvSpPr/>
            <p:nvPr/>
          </p:nvSpPr>
          <p:spPr>
            <a:xfrm>
              <a:off x="441775" y="5096525"/>
              <a:ext cx="116400" cy="82800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1" y="919"/>
                    <a:pt x="558" y="1722"/>
                  </a:cubicBezTo>
                  <a:cubicBezTo>
                    <a:pt x="869" y="2181"/>
                    <a:pt x="1377" y="2459"/>
                    <a:pt x="1935" y="2492"/>
                  </a:cubicBezTo>
                  <a:cubicBezTo>
                    <a:pt x="1869" y="2492"/>
                    <a:pt x="1476" y="2492"/>
                    <a:pt x="1295" y="2722"/>
                  </a:cubicBezTo>
                  <a:cubicBezTo>
                    <a:pt x="1181" y="2886"/>
                    <a:pt x="1131" y="3099"/>
                    <a:pt x="1148" y="3312"/>
                  </a:cubicBezTo>
                  <a:cubicBezTo>
                    <a:pt x="1202" y="3217"/>
                    <a:pt x="1312" y="3156"/>
                    <a:pt x="1423" y="3156"/>
                  </a:cubicBezTo>
                  <a:cubicBezTo>
                    <a:pt x="1446" y="3156"/>
                    <a:pt x="1469" y="3159"/>
                    <a:pt x="1492" y="3164"/>
                  </a:cubicBezTo>
                  <a:cubicBezTo>
                    <a:pt x="1598" y="3200"/>
                    <a:pt x="1757" y="3278"/>
                    <a:pt x="1941" y="3278"/>
                  </a:cubicBezTo>
                  <a:cubicBezTo>
                    <a:pt x="2096" y="3278"/>
                    <a:pt x="2270" y="3221"/>
                    <a:pt x="2443" y="3033"/>
                  </a:cubicBezTo>
                  <a:cubicBezTo>
                    <a:pt x="2820" y="2640"/>
                    <a:pt x="3312" y="2869"/>
                    <a:pt x="4656" y="2148"/>
                  </a:cubicBezTo>
                  <a:lnTo>
                    <a:pt x="4656" y="2148"/>
                  </a:lnTo>
                  <a:cubicBezTo>
                    <a:pt x="4656" y="2148"/>
                    <a:pt x="3926" y="2456"/>
                    <a:pt x="3109" y="2456"/>
                  </a:cubicBezTo>
                  <a:cubicBezTo>
                    <a:pt x="2647" y="2456"/>
                    <a:pt x="2157" y="2357"/>
                    <a:pt x="1754" y="2050"/>
                  </a:cubicBezTo>
                  <a:cubicBezTo>
                    <a:pt x="1099" y="1574"/>
                    <a:pt x="754" y="804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2"/>
            <p:cNvSpPr/>
            <p:nvPr/>
          </p:nvSpPr>
          <p:spPr>
            <a:xfrm>
              <a:off x="595025" y="4910950"/>
              <a:ext cx="111075" cy="156925"/>
            </a:xfrm>
            <a:custGeom>
              <a:rect b="b" l="l" r="r" t="t"/>
              <a:pathLst>
                <a:path extrusionOk="0" h="6277" w="4443">
                  <a:moveTo>
                    <a:pt x="2633" y="0"/>
                  </a:moveTo>
                  <a:cubicBezTo>
                    <a:pt x="2137" y="0"/>
                    <a:pt x="1621" y="202"/>
                    <a:pt x="1279" y="605"/>
                  </a:cubicBezTo>
                  <a:cubicBezTo>
                    <a:pt x="1" y="2244"/>
                    <a:pt x="902" y="4260"/>
                    <a:pt x="1656" y="5113"/>
                  </a:cubicBezTo>
                  <a:cubicBezTo>
                    <a:pt x="2083" y="5637"/>
                    <a:pt x="2640" y="6031"/>
                    <a:pt x="3263" y="6276"/>
                  </a:cubicBezTo>
                  <a:cubicBezTo>
                    <a:pt x="2689" y="6014"/>
                    <a:pt x="2181" y="5621"/>
                    <a:pt x="1788" y="5129"/>
                  </a:cubicBezTo>
                  <a:cubicBezTo>
                    <a:pt x="1509" y="4736"/>
                    <a:pt x="1312" y="4309"/>
                    <a:pt x="1181" y="3851"/>
                  </a:cubicBezTo>
                  <a:cubicBezTo>
                    <a:pt x="1034" y="3326"/>
                    <a:pt x="984" y="2769"/>
                    <a:pt x="1017" y="2211"/>
                  </a:cubicBezTo>
                  <a:cubicBezTo>
                    <a:pt x="1148" y="736"/>
                    <a:pt x="1984" y="195"/>
                    <a:pt x="2738" y="162"/>
                  </a:cubicBezTo>
                  <a:cubicBezTo>
                    <a:pt x="3082" y="162"/>
                    <a:pt x="3410" y="310"/>
                    <a:pt x="3656" y="556"/>
                  </a:cubicBezTo>
                  <a:cubicBezTo>
                    <a:pt x="4312" y="1097"/>
                    <a:pt x="3951" y="2047"/>
                    <a:pt x="3410" y="2277"/>
                  </a:cubicBezTo>
                  <a:cubicBezTo>
                    <a:pt x="3287" y="2338"/>
                    <a:pt x="3150" y="2372"/>
                    <a:pt x="3012" y="2372"/>
                  </a:cubicBezTo>
                  <a:cubicBezTo>
                    <a:pt x="2892" y="2372"/>
                    <a:pt x="2770" y="2347"/>
                    <a:pt x="2656" y="2293"/>
                  </a:cubicBezTo>
                  <a:cubicBezTo>
                    <a:pt x="2492" y="2195"/>
                    <a:pt x="2378" y="2031"/>
                    <a:pt x="2345" y="1834"/>
                  </a:cubicBezTo>
                  <a:cubicBezTo>
                    <a:pt x="2345" y="1737"/>
                    <a:pt x="2371" y="1714"/>
                    <a:pt x="2422" y="1714"/>
                  </a:cubicBezTo>
                  <a:cubicBezTo>
                    <a:pt x="2465" y="1714"/>
                    <a:pt x="2527" y="1731"/>
                    <a:pt x="2607" y="1731"/>
                  </a:cubicBezTo>
                  <a:cubicBezTo>
                    <a:pt x="2668" y="1731"/>
                    <a:pt x="2739" y="1721"/>
                    <a:pt x="2820" y="1687"/>
                  </a:cubicBezTo>
                  <a:cubicBezTo>
                    <a:pt x="3017" y="1572"/>
                    <a:pt x="3050" y="1293"/>
                    <a:pt x="2886" y="1130"/>
                  </a:cubicBezTo>
                  <a:cubicBezTo>
                    <a:pt x="2817" y="1056"/>
                    <a:pt x="2718" y="1015"/>
                    <a:pt x="2614" y="1015"/>
                  </a:cubicBezTo>
                  <a:cubicBezTo>
                    <a:pt x="2420" y="1015"/>
                    <a:pt x="2213" y="1158"/>
                    <a:pt x="2181" y="1490"/>
                  </a:cubicBezTo>
                  <a:cubicBezTo>
                    <a:pt x="2148" y="1736"/>
                    <a:pt x="2214" y="1982"/>
                    <a:pt x="2378" y="2146"/>
                  </a:cubicBezTo>
                  <a:lnTo>
                    <a:pt x="2443" y="2211"/>
                  </a:lnTo>
                  <a:cubicBezTo>
                    <a:pt x="2460" y="2228"/>
                    <a:pt x="2476" y="2244"/>
                    <a:pt x="2509" y="2261"/>
                  </a:cubicBezTo>
                  <a:lnTo>
                    <a:pt x="2558" y="2293"/>
                  </a:lnTo>
                  <a:lnTo>
                    <a:pt x="2591" y="2326"/>
                  </a:lnTo>
                  <a:lnTo>
                    <a:pt x="2623" y="2343"/>
                  </a:lnTo>
                  <a:cubicBezTo>
                    <a:pt x="2755" y="2408"/>
                    <a:pt x="2894" y="2441"/>
                    <a:pt x="3031" y="2441"/>
                  </a:cubicBezTo>
                  <a:cubicBezTo>
                    <a:pt x="3168" y="2441"/>
                    <a:pt x="3304" y="2408"/>
                    <a:pt x="3427" y="2343"/>
                  </a:cubicBezTo>
                  <a:cubicBezTo>
                    <a:pt x="4017" y="2129"/>
                    <a:pt x="4443" y="1080"/>
                    <a:pt x="3754" y="458"/>
                  </a:cubicBezTo>
                  <a:cubicBezTo>
                    <a:pt x="3480" y="153"/>
                    <a:pt x="3064" y="0"/>
                    <a:pt x="26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48" name="Google Shape;3148;p2"/>
          <p:cNvSpPr txBox="1"/>
          <p:nvPr>
            <p:ph type="ctrTitle"/>
          </p:nvPr>
        </p:nvSpPr>
        <p:spPr>
          <a:xfrm>
            <a:off x="939305" y="1856273"/>
            <a:ext cx="72651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3149" name="Google Shape;3149;p2"/>
          <p:cNvSpPr/>
          <p:nvPr/>
        </p:nvSpPr>
        <p:spPr>
          <a:xfrm>
            <a:off x="904575" y="762000"/>
            <a:ext cx="7334400" cy="3619800"/>
          </a:xfrm>
          <a:prstGeom prst="roundRect">
            <a:avLst>
              <a:gd fmla="val 16667" name="adj"/>
            </a:avLst>
          </a:prstGeom>
          <a:solidFill>
            <a:srgbClr val="162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0" name="Google Shape;3150;p2"/>
          <p:cNvSpPr/>
          <p:nvPr/>
        </p:nvSpPr>
        <p:spPr>
          <a:xfrm>
            <a:off x="974183" y="834747"/>
            <a:ext cx="7206600" cy="3473700"/>
          </a:xfrm>
          <a:prstGeom prst="roundRect">
            <a:avLst>
              <a:gd fmla="val 16667" name="adj"/>
            </a:avLst>
          </a:prstGeom>
          <a:solidFill>
            <a:srgbClr val="03162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1" name="Google Shape;3151;p2"/>
          <p:cNvSpPr/>
          <p:nvPr/>
        </p:nvSpPr>
        <p:spPr>
          <a:xfrm>
            <a:off x="1012748" y="866454"/>
            <a:ext cx="7129500" cy="3404100"/>
          </a:xfrm>
          <a:prstGeom prst="roundRect">
            <a:avLst>
              <a:gd fmla="val 16667" name="adj"/>
            </a:avLst>
          </a:prstGeom>
          <a:solidFill>
            <a:srgbClr val="162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2" name="Google Shape;3152;p2"/>
          <p:cNvSpPr/>
          <p:nvPr/>
        </p:nvSpPr>
        <p:spPr>
          <a:xfrm>
            <a:off x="950272" y="2362644"/>
            <a:ext cx="7243500" cy="481500"/>
          </a:xfrm>
          <a:prstGeom prst="rect">
            <a:avLst/>
          </a:prstGeom>
          <a:solidFill>
            <a:srgbClr val="162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3" name="Google Shape;3153;p2"/>
          <p:cNvSpPr/>
          <p:nvPr/>
        </p:nvSpPr>
        <p:spPr>
          <a:xfrm>
            <a:off x="4012231" y="806231"/>
            <a:ext cx="1076400" cy="3531300"/>
          </a:xfrm>
          <a:prstGeom prst="rect">
            <a:avLst/>
          </a:prstGeom>
          <a:solidFill>
            <a:srgbClr val="162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4" name="Google Shape;3154;p2"/>
          <p:cNvSpPr txBox="1"/>
          <p:nvPr>
            <p:ph idx="2" type="ctrTitle"/>
          </p:nvPr>
        </p:nvSpPr>
        <p:spPr>
          <a:xfrm>
            <a:off x="1769027" y="2239900"/>
            <a:ext cx="56070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700"/>
              <a:buNone/>
              <a:defRPr sz="27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700"/>
              <a:buNone/>
              <a:defRPr sz="27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700"/>
              <a:buNone/>
              <a:defRPr sz="27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700"/>
              <a:buNone/>
              <a:defRPr sz="27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700"/>
              <a:buNone/>
              <a:defRPr sz="27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700"/>
              <a:buNone/>
              <a:defRPr sz="27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700"/>
              <a:buNone/>
              <a:defRPr sz="27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700"/>
              <a:buNone/>
              <a:defRPr sz="27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700"/>
              <a:buNone/>
              <a:defRPr sz="2700">
                <a:solidFill>
                  <a:srgbClr val="FFFFFF"/>
                </a:solidFill>
              </a:defRPr>
            </a:lvl9pPr>
          </a:lstStyle>
          <a:p/>
        </p:txBody>
      </p:sp>
      <p:grpSp>
        <p:nvGrpSpPr>
          <p:cNvPr id="3155" name="Google Shape;3155;p2"/>
          <p:cNvGrpSpPr/>
          <p:nvPr/>
        </p:nvGrpSpPr>
        <p:grpSpPr>
          <a:xfrm>
            <a:off x="2651398" y="3089525"/>
            <a:ext cx="3841204" cy="14425"/>
            <a:chOff x="2327075" y="3089525"/>
            <a:chExt cx="3841204" cy="14425"/>
          </a:xfrm>
        </p:grpSpPr>
        <p:sp>
          <p:nvSpPr>
            <p:cNvPr id="3156" name="Google Shape;3156;p2"/>
            <p:cNvSpPr/>
            <p:nvPr/>
          </p:nvSpPr>
          <p:spPr>
            <a:xfrm rot="-5400000">
              <a:off x="5205729" y="2141400"/>
              <a:ext cx="14400" cy="1910700"/>
            </a:xfrm>
            <a:prstGeom prst="rect">
              <a:avLst/>
            </a:prstGeom>
            <a:gradFill>
              <a:gsLst>
                <a:gs pos="0">
                  <a:srgbClr val="FFE599"/>
                </a:gs>
                <a:gs pos="100000">
                  <a:srgbClr val="978344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2"/>
            <p:cNvSpPr/>
            <p:nvPr/>
          </p:nvSpPr>
          <p:spPr>
            <a:xfrm rot="5400000">
              <a:off x="3285125" y="2131475"/>
              <a:ext cx="14400" cy="1930500"/>
            </a:xfrm>
            <a:prstGeom prst="rect">
              <a:avLst/>
            </a:prstGeom>
            <a:gradFill>
              <a:gsLst>
                <a:gs pos="0">
                  <a:srgbClr val="FFE599"/>
                </a:gs>
                <a:gs pos="100000">
                  <a:srgbClr val="978344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8" name="Google Shape;3158;p2"/>
          <p:cNvGrpSpPr/>
          <p:nvPr/>
        </p:nvGrpSpPr>
        <p:grpSpPr>
          <a:xfrm>
            <a:off x="4195243" y="3311350"/>
            <a:ext cx="753514" cy="487979"/>
            <a:chOff x="3231375" y="3825450"/>
            <a:chExt cx="452425" cy="292975"/>
          </a:xfrm>
        </p:grpSpPr>
        <p:sp>
          <p:nvSpPr>
            <p:cNvPr id="3159" name="Google Shape;3159;p2"/>
            <p:cNvSpPr/>
            <p:nvPr/>
          </p:nvSpPr>
          <p:spPr>
            <a:xfrm>
              <a:off x="3457150" y="3827650"/>
              <a:ext cx="226650" cy="158225"/>
            </a:xfrm>
            <a:custGeom>
              <a:rect b="b" l="l" r="r" t="t"/>
              <a:pathLst>
                <a:path extrusionOk="0" h="6329" w="9066">
                  <a:moveTo>
                    <a:pt x="7067" y="1"/>
                  </a:moveTo>
                  <a:cubicBezTo>
                    <a:pt x="6612" y="1"/>
                    <a:pt x="6185" y="163"/>
                    <a:pt x="5918" y="501"/>
                  </a:cubicBezTo>
                  <a:cubicBezTo>
                    <a:pt x="5525" y="910"/>
                    <a:pt x="5476" y="1550"/>
                    <a:pt x="5803" y="2009"/>
                  </a:cubicBezTo>
                  <a:cubicBezTo>
                    <a:pt x="5902" y="2140"/>
                    <a:pt x="6033" y="2254"/>
                    <a:pt x="6180" y="2320"/>
                  </a:cubicBezTo>
                  <a:lnTo>
                    <a:pt x="6213" y="2336"/>
                  </a:lnTo>
                  <a:lnTo>
                    <a:pt x="6279" y="2353"/>
                  </a:lnTo>
                  <a:cubicBezTo>
                    <a:pt x="6312" y="2369"/>
                    <a:pt x="6344" y="2369"/>
                    <a:pt x="6377" y="2369"/>
                  </a:cubicBezTo>
                  <a:cubicBezTo>
                    <a:pt x="6450" y="2390"/>
                    <a:pt x="6524" y="2401"/>
                    <a:pt x="6599" y="2401"/>
                  </a:cubicBezTo>
                  <a:cubicBezTo>
                    <a:pt x="6810" y="2401"/>
                    <a:pt x="7018" y="2318"/>
                    <a:pt x="7164" y="2172"/>
                  </a:cubicBezTo>
                  <a:cubicBezTo>
                    <a:pt x="7558" y="1748"/>
                    <a:pt x="7279" y="1211"/>
                    <a:pt x="6936" y="1211"/>
                  </a:cubicBezTo>
                  <a:cubicBezTo>
                    <a:pt x="6909" y="1211"/>
                    <a:pt x="6881" y="1214"/>
                    <a:pt x="6852" y="1222"/>
                  </a:cubicBezTo>
                  <a:cubicBezTo>
                    <a:pt x="6541" y="1320"/>
                    <a:pt x="6475" y="1730"/>
                    <a:pt x="6705" y="1861"/>
                  </a:cubicBezTo>
                  <a:cubicBezTo>
                    <a:pt x="6756" y="1884"/>
                    <a:pt x="6810" y="1894"/>
                    <a:pt x="6864" y="1894"/>
                  </a:cubicBezTo>
                  <a:cubicBezTo>
                    <a:pt x="6968" y="1894"/>
                    <a:pt x="7072" y="1854"/>
                    <a:pt x="7147" y="1779"/>
                  </a:cubicBezTo>
                  <a:lnTo>
                    <a:pt x="7147" y="1779"/>
                  </a:lnTo>
                  <a:cubicBezTo>
                    <a:pt x="7180" y="1927"/>
                    <a:pt x="7131" y="2074"/>
                    <a:pt x="7016" y="2156"/>
                  </a:cubicBezTo>
                  <a:cubicBezTo>
                    <a:pt x="6859" y="2265"/>
                    <a:pt x="6684" y="2329"/>
                    <a:pt x="6505" y="2329"/>
                  </a:cubicBezTo>
                  <a:cubicBezTo>
                    <a:pt x="6441" y="2329"/>
                    <a:pt x="6376" y="2321"/>
                    <a:pt x="6312" y="2304"/>
                  </a:cubicBezTo>
                  <a:cubicBezTo>
                    <a:pt x="6213" y="2271"/>
                    <a:pt x="6131" y="2238"/>
                    <a:pt x="6049" y="2189"/>
                  </a:cubicBezTo>
                  <a:cubicBezTo>
                    <a:pt x="5541" y="1779"/>
                    <a:pt x="5508" y="1025"/>
                    <a:pt x="5967" y="566"/>
                  </a:cubicBezTo>
                  <a:cubicBezTo>
                    <a:pt x="6223" y="257"/>
                    <a:pt x="6617" y="111"/>
                    <a:pt x="7033" y="111"/>
                  </a:cubicBezTo>
                  <a:cubicBezTo>
                    <a:pt x="7899" y="111"/>
                    <a:pt x="8863" y="743"/>
                    <a:pt x="8885" y="1861"/>
                  </a:cubicBezTo>
                  <a:cubicBezTo>
                    <a:pt x="8918" y="2664"/>
                    <a:pt x="8475" y="3418"/>
                    <a:pt x="7770" y="3812"/>
                  </a:cubicBezTo>
                  <a:lnTo>
                    <a:pt x="7705" y="3828"/>
                  </a:lnTo>
                  <a:cubicBezTo>
                    <a:pt x="7623" y="3861"/>
                    <a:pt x="7524" y="3894"/>
                    <a:pt x="7443" y="3910"/>
                  </a:cubicBezTo>
                  <a:cubicBezTo>
                    <a:pt x="7216" y="3962"/>
                    <a:pt x="6990" y="3985"/>
                    <a:pt x="6765" y="3985"/>
                  </a:cubicBezTo>
                  <a:cubicBezTo>
                    <a:pt x="5176" y="3985"/>
                    <a:pt x="3631" y="2850"/>
                    <a:pt x="2299" y="2850"/>
                  </a:cubicBezTo>
                  <a:cubicBezTo>
                    <a:pt x="2153" y="2850"/>
                    <a:pt x="2010" y="2864"/>
                    <a:pt x="1869" y="2894"/>
                  </a:cubicBezTo>
                  <a:cubicBezTo>
                    <a:pt x="607" y="3172"/>
                    <a:pt x="247" y="4057"/>
                    <a:pt x="148" y="4598"/>
                  </a:cubicBezTo>
                  <a:cubicBezTo>
                    <a:pt x="1" y="5139"/>
                    <a:pt x="116" y="5746"/>
                    <a:pt x="558" y="6074"/>
                  </a:cubicBezTo>
                  <a:cubicBezTo>
                    <a:pt x="784" y="6249"/>
                    <a:pt x="1053" y="6329"/>
                    <a:pt x="1315" y="6329"/>
                  </a:cubicBezTo>
                  <a:cubicBezTo>
                    <a:pt x="1737" y="6329"/>
                    <a:pt x="2140" y="6122"/>
                    <a:pt x="2312" y="5779"/>
                  </a:cubicBezTo>
                  <a:cubicBezTo>
                    <a:pt x="2656" y="5238"/>
                    <a:pt x="2361" y="4533"/>
                    <a:pt x="1869" y="4418"/>
                  </a:cubicBezTo>
                  <a:cubicBezTo>
                    <a:pt x="1772" y="4379"/>
                    <a:pt x="1671" y="4360"/>
                    <a:pt x="1572" y="4360"/>
                  </a:cubicBezTo>
                  <a:cubicBezTo>
                    <a:pt x="1258" y="4360"/>
                    <a:pt x="966" y="4549"/>
                    <a:pt x="853" y="4861"/>
                  </a:cubicBezTo>
                  <a:cubicBezTo>
                    <a:pt x="820" y="4975"/>
                    <a:pt x="804" y="5107"/>
                    <a:pt x="837" y="5238"/>
                  </a:cubicBezTo>
                  <a:cubicBezTo>
                    <a:pt x="837" y="5254"/>
                    <a:pt x="837" y="5270"/>
                    <a:pt x="853" y="5287"/>
                  </a:cubicBezTo>
                  <a:cubicBezTo>
                    <a:pt x="853" y="5287"/>
                    <a:pt x="853" y="5303"/>
                    <a:pt x="853" y="5303"/>
                  </a:cubicBezTo>
                  <a:cubicBezTo>
                    <a:pt x="915" y="5537"/>
                    <a:pt x="1125" y="5679"/>
                    <a:pt x="1351" y="5679"/>
                  </a:cubicBezTo>
                  <a:cubicBezTo>
                    <a:pt x="1425" y="5679"/>
                    <a:pt x="1501" y="5664"/>
                    <a:pt x="1574" y="5631"/>
                  </a:cubicBezTo>
                  <a:cubicBezTo>
                    <a:pt x="1905" y="5489"/>
                    <a:pt x="1812" y="4923"/>
                    <a:pt x="1470" y="4923"/>
                  </a:cubicBezTo>
                  <a:cubicBezTo>
                    <a:pt x="1456" y="4923"/>
                    <a:pt x="1442" y="4924"/>
                    <a:pt x="1427" y="4926"/>
                  </a:cubicBezTo>
                  <a:cubicBezTo>
                    <a:pt x="1050" y="4975"/>
                    <a:pt x="1115" y="5320"/>
                    <a:pt x="1050" y="5385"/>
                  </a:cubicBezTo>
                  <a:cubicBezTo>
                    <a:pt x="1041" y="5395"/>
                    <a:pt x="1030" y="5399"/>
                    <a:pt x="1019" y="5399"/>
                  </a:cubicBezTo>
                  <a:cubicBezTo>
                    <a:pt x="972" y="5399"/>
                    <a:pt x="916" y="5327"/>
                    <a:pt x="902" y="5287"/>
                  </a:cubicBezTo>
                  <a:cubicBezTo>
                    <a:pt x="837" y="5107"/>
                    <a:pt x="837" y="4893"/>
                    <a:pt x="935" y="4713"/>
                  </a:cubicBezTo>
                  <a:cubicBezTo>
                    <a:pt x="1089" y="4512"/>
                    <a:pt x="1319" y="4397"/>
                    <a:pt x="1558" y="4397"/>
                  </a:cubicBezTo>
                  <a:cubicBezTo>
                    <a:pt x="1651" y="4397"/>
                    <a:pt x="1745" y="4414"/>
                    <a:pt x="1837" y="4451"/>
                  </a:cubicBezTo>
                  <a:cubicBezTo>
                    <a:pt x="2296" y="4582"/>
                    <a:pt x="2542" y="5221"/>
                    <a:pt x="2230" y="5729"/>
                  </a:cubicBezTo>
                  <a:cubicBezTo>
                    <a:pt x="2081" y="6038"/>
                    <a:pt x="1709" y="6219"/>
                    <a:pt x="1325" y="6219"/>
                  </a:cubicBezTo>
                  <a:cubicBezTo>
                    <a:pt x="1077" y="6219"/>
                    <a:pt x="824" y="6143"/>
                    <a:pt x="624" y="5975"/>
                  </a:cubicBezTo>
                  <a:cubicBezTo>
                    <a:pt x="99" y="5565"/>
                    <a:pt x="116" y="4648"/>
                    <a:pt x="542" y="4057"/>
                  </a:cubicBezTo>
                  <a:cubicBezTo>
                    <a:pt x="903" y="3584"/>
                    <a:pt x="1492" y="3347"/>
                    <a:pt x="2106" y="3347"/>
                  </a:cubicBezTo>
                  <a:cubicBezTo>
                    <a:pt x="2300" y="3347"/>
                    <a:pt x="2496" y="3371"/>
                    <a:pt x="2689" y="3418"/>
                  </a:cubicBezTo>
                  <a:cubicBezTo>
                    <a:pt x="3509" y="3631"/>
                    <a:pt x="4328" y="3959"/>
                    <a:pt x="5213" y="4205"/>
                  </a:cubicBezTo>
                  <a:cubicBezTo>
                    <a:pt x="5540" y="4264"/>
                    <a:pt x="5870" y="4298"/>
                    <a:pt x="6197" y="4298"/>
                  </a:cubicBezTo>
                  <a:cubicBezTo>
                    <a:pt x="6772" y="4298"/>
                    <a:pt x="7334" y="4194"/>
                    <a:pt x="7836" y="3943"/>
                  </a:cubicBezTo>
                  <a:cubicBezTo>
                    <a:pt x="8606" y="3533"/>
                    <a:pt x="9065" y="2713"/>
                    <a:pt x="9049" y="1861"/>
                  </a:cubicBezTo>
                  <a:cubicBezTo>
                    <a:pt x="9005" y="657"/>
                    <a:pt x="7981" y="1"/>
                    <a:pt x="7067" y="1"/>
                  </a:cubicBezTo>
                  <a:close/>
                </a:path>
              </a:pathLst>
            </a:custGeom>
            <a:gradFill>
              <a:gsLst>
                <a:gs pos="0">
                  <a:srgbClr val="FFE599"/>
                </a:gs>
                <a:gs pos="100000">
                  <a:srgbClr val="978344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2"/>
            <p:cNvSpPr/>
            <p:nvPr/>
          </p:nvSpPr>
          <p:spPr>
            <a:xfrm>
              <a:off x="3380950" y="3963900"/>
              <a:ext cx="153675" cy="154525"/>
            </a:xfrm>
            <a:custGeom>
              <a:rect b="b" l="l" r="r" t="t"/>
              <a:pathLst>
                <a:path extrusionOk="0" h="6181" w="6147">
                  <a:moveTo>
                    <a:pt x="3065" y="1"/>
                  </a:moveTo>
                  <a:cubicBezTo>
                    <a:pt x="3032" y="115"/>
                    <a:pt x="3016" y="230"/>
                    <a:pt x="3000" y="345"/>
                  </a:cubicBezTo>
                  <a:cubicBezTo>
                    <a:pt x="3000" y="345"/>
                    <a:pt x="2918" y="1263"/>
                    <a:pt x="2033" y="1378"/>
                  </a:cubicBezTo>
                  <a:cubicBezTo>
                    <a:pt x="1164" y="1492"/>
                    <a:pt x="574" y="1623"/>
                    <a:pt x="541" y="2295"/>
                  </a:cubicBezTo>
                  <a:cubicBezTo>
                    <a:pt x="511" y="2896"/>
                    <a:pt x="330" y="3222"/>
                    <a:pt x="73" y="3222"/>
                  </a:cubicBezTo>
                  <a:cubicBezTo>
                    <a:pt x="49" y="3222"/>
                    <a:pt x="25" y="3219"/>
                    <a:pt x="0" y="3213"/>
                  </a:cubicBezTo>
                  <a:lnTo>
                    <a:pt x="0" y="3213"/>
                  </a:lnTo>
                  <a:cubicBezTo>
                    <a:pt x="0" y="3213"/>
                    <a:pt x="366" y="3762"/>
                    <a:pt x="973" y="3762"/>
                  </a:cubicBezTo>
                  <a:cubicBezTo>
                    <a:pt x="1093" y="3762"/>
                    <a:pt x="1222" y="3740"/>
                    <a:pt x="1361" y="3689"/>
                  </a:cubicBezTo>
                  <a:cubicBezTo>
                    <a:pt x="2180" y="3361"/>
                    <a:pt x="2115" y="2804"/>
                    <a:pt x="2131" y="2656"/>
                  </a:cubicBezTo>
                  <a:cubicBezTo>
                    <a:pt x="2131" y="2518"/>
                    <a:pt x="2203" y="2309"/>
                    <a:pt x="2346" y="2309"/>
                  </a:cubicBezTo>
                  <a:cubicBezTo>
                    <a:pt x="2356" y="2309"/>
                    <a:pt x="2366" y="2310"/>
                    <a:pt x="2377" y="2312"/>
                  </a:cubicBezTo>
                  <a:cubicBezTo>
                    <a:pt x="2541" y="2345"/>
                    <a:pt x="2606" y="2656"/>
                    <a:pt x="2360" y="2951"/>
                  </a:cubicBezTo>
                  <a:cubicBezTo>
                    <a:pt x="2016" y="3312"/>
                    <a:pt x="1983" y="3853"/>
                    <a:pt x="2262" y="4246"/>
                  </a:cubicBezTo>
                  <a:cubicBezTo>
                    <a:pt x="2623" y="4803"/>
                    <a:pt x="3065" y="6180"/>
                    <a:pt x="3065" y="6180"/>
                  </a:cubicBezTo>
                  <a:cubicBezTo>
                    <a:pt x="3065" y="6180"/>
                    <a:pt x="3508" y="4803"/>
                    <a:pt x="3868" y="4246"/>
                  </a:cubicBezTo>
                  <a:cubicBezTo>
                    <a:pt x="4163" y="3853"/>
                    <a:pt x="4114" y="3312"/>
                    <a:pt x="3770" y="2951"/>
                  </a:cubicBezTo>
                  <a:cubicBezTo>
                    <a:pt x="3541" y="2656"/>
                    <a:pt x="3606" y="2328"/>
                    <a:pt x="3770" y="2312"/>
                  </a:cubicBezTo>
                  <a:cubicBezTo>
                    <a:pt x="3782" y="2310"/>
                    <a:pt x="3792" y="2309"/>
                    <a:pt x="3803" y="2309"/>
                  </a:cubicBezTo>
                  <a:cubicBezTo>
                    <a:pt x="3943" y="2309"/>
                    <a:pt x="4001" y="2504"/>
                    <a:pt x="4016" y="2656"/>
                  </a:cubicBezTo>
                  <a:cubicBezTo>
                    <a:pt x="4032" y="2820"/>
                    <a:pt x="3967" y="3377"/>
                    <a:pt x="4786" y="3689"/>
                  </a:cubicBezTo>
                  <a:cubicBezTo>
                    <a:pt x="4918" y="3736"/>
                    <a:pt x="5043" y="3756"/>
                    <a:pt x="5159" y="3756"/>
                  </a:cubicBezTo>
                  <a:cubicBezTo>
                    <a:pt x="5766" y="3756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9"/>
                    <a:pt x="6095" y="3222"/>
                    <a:pt x="6071" y="3222"/>
                  </a:cubicBezTo>
                  <a:cubicBezTo>
                    <a:pt x="5803" y="3222"/>
                    <a:pt x="5635" y="2896"/>
                    <a:pt x="5590" y="2295"/>
                  </a:cubicBezTo>
                  <a:cubicBezTo>
                    <a:pt x="5557" y="1623"/>
                    <a:pt x="4983" y="1492"/>
                    <a:pt x="4098" y="1378"/>
                  </a:cubicBezTo>
                  <a:cubicBezTo>
                    <a:pt x="3229" y="1263"/>
                    <a:pt x="3147" y="345"/>
                    <a:pt x="3147" y="345"/>
                  </a:cubicBezTo>
                  <a:cubicBezTo>
                    <a:pt x="3131" y="230"/>
                    <a:pt x="3098" y="115"/>
                    <a:pt x="3065" y="1"/>
                  </a:cubicBezTo>
                  <a:close/>
                </a:path>
              </a:pathLst>
            </a:custGeom>
            <a:gradFill>
              <a:gsLst>
                <a:gs pos="0">
                  <a:srgbClr val="FFE599"/>
                </a:gs>
                <a:gs pos="100000">
                  <a:srgbClr val="978344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2"/>
            <p:cNvSpPr/>
            <p:nvPr/>
          </p:nvSpPr>
          <p:spPr>
            <a:xfrm>
              <a:off x="3483800" y="3917300"/>
              <a:ext cx="161875" cy="92525"/>
            </a:xfrm>
            <a:custGeom>
              <a:rect b="b" l="l" r="r" t="t"/>
              <a:pathLst>
                <a:path extrusionOk="0" h="3701" w="6475">
                  <a:moveTo>
                    <a:pt x="958" y="0"/>
                  </a:moveTo>
                  <a:cubicBezTo>
                    <a:pt x="333" y="0"/>
                    <a:pt x="0" y="258"/>
                    <a:pt x="0" y="258"/>
                  </a:cubicBezTo>
                  <a:cubicBezTo>
                    <a:pt x="232" y="186"/>
                    <a:pt x="445" y="140"/>
                    <a:pt x="655" y="140"/>
                  </a:cubicBezTo>
                  <a:cubicBezTo>
                    <a:pt x="966" y="140"/>
                    <a:pt x="1271" y="240"/>
                    <a:pt x="1623" y="504"/>
                  </a:cubicBezTo>
                  <a:cubicBezTo>
                    <a:pt x="2213" y="947"/>
                    <a:pt x="1853" y="1701"/>
                    <a:pt x="1754" y="2193"/>
                  </a:cubicBezTo>
                  <a:cubicBezTo>
                    <a:pt x="1656" y="2701"/>
                    <a:pt x="2361" y="2914"/>
                    <a:pt x="2721" y="3078"/>
                  </a:cubicBezTo>
                  <a:cubicBezTo>
                    <a:pt x="3098" y="3242"/>
                    <a:pt x="2902" y="3701"/>
                    <a:pt x="2902" y="3701"/>
                  </a:cubicBezTo>
                  <a:cubicBezTo>
                    <a:pt x="4246" y="2881"/>
                    <a:pt x="3377" y="1930"/>
                    <a:pt x="3147" y="1668"/>
                  </a:cubicBezTo>
                  <a:cubicBezTo>
                    <a:pt x="2970" y="1435"/>
                    <a:pt x="3100" y="1214"/>
                    <a:pt x="3291" y="1214"/>
                  </a:cubicBezTo>
                  <a:cubicBezTo>
                    <a:pt x="3329" y="1214"/>
                    <a:pt x="3369" y="1223"/>
                    <a:pt x="3410" y="1242"/>
                  </a:cubicBezTo>
                  <a:cubicBezTo>
                    <a:pt x="3656" y="1373"/>
                    <a:pt x="3279" y="1881"/>
                    <a:pt x="3951" y="2307"/>
                  </a:cubicBezTo>
                  <a:cubicBezTo>
                    <a:pt x="4120" y="2419"/>
                    <a:pt x="4280" y="2461"/>
                    <a:pt x="4425" y="2461"/>
                  </a:cubicBezTo>
                  <a:cubicBezTo>
                    <a:pt x="4854" y="2461"/>
                    <a:pt x="5147" y="2094"/>
                    <a:pt x="5147" y="2094"/>
                  </a:cubicBezTo>
                  <a:lnTo>
                    <a:pt x="5147" y="2094"/>
                  </a:lnTo>
                  <a:cubicBezTo>
                    <a:pt x="5141" y="2094"/>
                    <a:pt x="5135" y="2095"/>
                    <a:pt x="5130" y="2095"/>
                  </a:cubicBezTo>
                  <a:cubicBezTo>
                    <a:pt x="4760" y="2095"/>
                    <a:pt x="4964" y="1584"/>
                    <a:pt x="4787" y="1422"/>
                  </a:cubicBezTo>
                  <a:cubicBezTo>
                    <a:pt x="4712" y="1359"/>
                    <a:pt x="4618" y="1322"/>
                    <a:pt x="4520" y="1322"/>
                  </a:cubicBezTo>
                  <a:cubicBezTo>
                    <a:pt x="4467" y="1322"/>
                    <a:pt x="4413" y="1333"/>
                    <a:pt x="4360" y="1357"/>
                  </a:cubicBezTo>
                  <a:cubicBezTo>
                    <a:pt x="4317" y="1363"/>
                    <a:pt x="4274" y="1367"/>
                    <a:pt x="4234" y="1367"/>
                  </a:cubicBezTo>
                  <a:cubicBezTo>
                    <a:pt x="4079" y="1367"/>
                    <a:pt x="3971" y="1317"/>
                    <a:pt x="4049" y="1225"/>
                  </a:cubicBezTo>
                  <a:cubicBezTo>
                    <a:pt x="4079" y="1178"/>
                    <a:pt x="4114" y="1160"/>
                    <a:pt x="4162" y="1160"/>
                  </a:cubicBezTo>
                  <a:cubicBezTo>
                    <a:pt x="4295" y="1160"/>
                    <a:pt x="4530" y="1300"/>
                    <a:pt x="5049" y="1324"/>
                  </a:cubicBezTo>
                  <a:cubicBezTo>
                    <a:pt x="5085" y="1327"/>
                    <a:pt x="5121" y="1328"/>
                    <a:pt x="5157" y="1328"/>
                  </a:cubicBezTo>
                  <a:cubicBezTo>
                    <a:pt x="5921" y="1328"/>
                    <a:pt x="6475" y="685"/>
                    <a:pt x="6475" y="685"/>
                  </a:cubicBezTo>
                  <a:lnTo>
                    <a:pt x="6475" y="685"/>
                  </a:lnTo>
                  <a:cubicBezTo>
                    <a:pt x="6022" y="933"/>
                    <a:pt x="5541" y="1028"/>
                    <a:pt x="5057" y="1028"/>
                  </a:cubicBezTo>
                  <a:cubicBezTo>
                    <a:pt x="3880" y="1028"/>
                    <a:pt x="2689" y="462"/>
                    <a:pt x="1853" y="160"/>
                  </a:cubicBezTo>
                  <a:cubicBezTo>
                    <a:pt x="1509" y="42"/>
                    <a:pt x="1210" y="0"/>
                    <a:pt x="958" y="0"/>
                  </a:cubicBezTo>
                  <a:close/>
                </a:path>
              </a:pathLst>
            </a:custGeom>
            <a:gradFill>
              <a:gsLst>
                <a:gs pos="0">
                  <a:srgbClr val="FFE599"/>
                </a:gs>
                <a:gs pos="100000">
                  <a:srgbClr val="978344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2"/>
            <p:cNvSpPr/>
            <p:nvPr/>
          </p:nvSpPr>
          <p:spPr>
            <a:xfrm>
              <a:off x="3525600" y="3825600"/>
              <a:ext cx="90175" cy="62925"/>
            </a:xfrm>
            <a:custGeom>
              <a:rect b="b" l="l" r="r" t="t"/>
              <a:pathLst>
                <a:path extrusionOk="0" h="2517" w="3607">
                  <a:moveTo>
                    <a:pt x="2520" y="1"/>
                  </a:moveTo>
                  <a:cubicBezTo>
                    <a:pt x="1930" y="1"/>
                    <a:pt x="1246" y="124"/>
                    <a:pt x="869" y="615"/>
                  </a:cubicBezTo>
                  <a:cubicBezTo>
                    <a:pt x="0" y="1763"/>
                    <a:pt x="525" y="2517"/>
                    <a:pt x="525" y="2517"/>
                  </a:cubicBezTo>
                  <a:cubicBezTo>
                    <a:pt x="525" y="2517"/>
                    <a:pt x="361" y="2156"/>
                    <a:pt x="1393" y="2156"/>
                  </a:cubicBezTo>
                  <a:cubicBezTo>
                    <a:pt x="2426" y="2140"/>
                    <a:pt x="2311" y="1484"/>
                    <a:pt x="2262" y="1255"/>
                  </a:cubicBezTo>
                  <a:cubicBezTo>
                    <a:pt x="2180" y="1009"/>
                    <a:pt x="2246" y="730"/>
                    <a:pt x="2410" y="550"/>
                  </a:cubicBezTo>
                  <a:cubicBezTo>
                    <a:pt x="2656" y="206"/>
                    <a:pt x="3606" y="124"/>
                    <a:pt x="3606" y="124"/>
                  </a:cubicBezTo>
                  <a:cubicBezTo>
                    <a:pt x="3606" y="124"/>
                    <a:pt x="3110" y="1"/>
                    <a:pt x="2520" y="1"/>
                  </a:cubicBezTo>
                  <a:close/>
                </a:path>
              </a:pathLst>
            </a:custGeom>
            <a:gradFill>
              <a:gsLst>
                <a:gs pos="0">
                  <a:srgbClr val="FFE599"/>
                </a:gs>
                <a:gs pos="100000">
                  <a:srgbClr val="978344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2"/>
            <p:cNvSpPr/>
            <p:nvPr/>
          </p:nvSpPr>
          <p:spPr>
            <a:xfrm>
              <a:off x="3231375" y="3827650"/>
              <a:ext cx="226625" cy="158025"/>
            </a:xfrm>
            <a:custGeom>
              <a:rect b="b" l="l" r="r" t="t"/>
              <a:pathLst>
                <a:path extrusionOk="0" h="6321" w="9065">
                  <a:moveTo>
                    <a:pt x="1989" y="0"/>
                  </a:moveTo>
                  <a:cubicBezTo>
                    <a:pt x="1077" y="0"/>
                    <a:pt x="66" y="652"/>
                    <a:pt x="33" y="1845"/>
                  </a:cubicBezTo>
                  <a:cubicBezTo>
                    <a:pt x="0" y="2713"/>
                    <a:pt x="459" y="3533"/>
                    <a:pt x="1230" y="3943"/>
                  </a:cubicBezTo>
                  <a:cubicBezTo>
                    <a:pt x="1732" y="4194"/>
                    <a:pt x="2300" y="4298"/>
                    <a:pt x="2876" y="4298"/>
                  </a:cubicBezTo>
                  <a:cubicBezTo>
                    <a:pt x="3203" y="4298"/>
                    <a:pt x="3532" y="4264"/>
                    <a:pt x="3852" y="4205"/>
                  </a:cubicBezTo>
                  <a:cubicBezTo>
                    <a:pt x="4737" y="3959"/>
                    <a:pt x="5557" y="3615"/>
                    <a:pt x="6376" y="3418"/>
                  </a:cubicBezTo>
                  <a:cubicBezTo>
                    <a:pt x="6573" y="3371"/>
                    <a:pt x="6772" y="3347"/>
                    <a:pt x="6967" y="3347"/>
                  </a:cubicBezTo>
                  <a:cubicBezTo>
                    <a:pt x="7583" y="3347"/>
                    <a:pt x="8162" y="3584"/>
                    <a:pt x="8524" y="4057"/>
                  </a:cubicBezTo>
                  <a:cubicBezTo>
                    <a:pt x="8950" y="4631"/>
                    <a:pt x="8999" y="5565"/>
                    <a:pt x="8442" y="5975"/>
                  </a:cubicBezTo>
                  <a:cubicBezTo>
                    <a:pt x="8228" y="6137"/>
                    <a:pt x="7973" y="6212"/>
                    <a:pt x="7727" y="6212"/>
                  </a:cubicBezTo>
                  <a:cubicBezTo>
                    <a:pt x="7351" y="6212"/>
                    <a:pt x="6994" y="6037"/>
                    <a:pt x="6835" y="5729"/>
                  </a:cubicBezTo>
                  <a:cubicBezTo>
                    <a:pt x="6524" y="5221"/>
                    <a:pt x="6770" y="4582"/>
                    <a:pt x="7229" y="4451"/>
                  </a:cubicBezTo>
                  <a:cubicBezTo>
                    <a:pt x="7324" y="4413"/>
                    <a:pt x="7424" y="4394"/>
                    <a:pt x="7523" y="4394"/>
                  </a:cubicBezTo>
                  <a:cubicBezTo>
                    <a:pt x="7761" y="4394"/>
                    <a:pt x="7991" y="4504"/>
                    <a:pt x="8130" y="4713"/>
                  </a:cubicBezTo>
                  <a:cubicBezTo>
                    <a:pt x="8229" y="4893"/>
                    <a:pt x="8245" y="5107"/>
                    <a:pt x="8163" y="5287"/>
                  </a:cubicBezTo>
                  <a:cubicBezTo>
                    <a:pt x="8163" y="5326"/>
                    <a:pt x="8112" y="5405"/>
                    <a:pt x="8059" y="5405"/>
                  </a:cubicBezTo>
                  <a:cubicBezTo>
                    <a:pt x="8044" y="5405"/>
                    <a:pt x="8030" y="5399"/>
                    <a:pt x="8016" y="5385"/>
                  </a:cubicBezTo>
                  <a:cubicBezTo>
                    <a:pt x="7966" y="5320"/>
                    <a:pt x="8016" y="4975"/>
                    <a:pt x="7655" y="4926"/>
                  </a:cubicBezTo>
                  <a:cubicBezTo>
                    <a:pt x="7640" y="4924"/>
                    <a:pt x="7626" y="4923"/>
                    <a:pt x="7612" y="4923"/>
                  </a:cubicBezTo>
                  <a:cubicBezTo>
                    <a:pt x="7269" y="4923"/>
                    <a:pt x="7161" y="5489"/>
                    <a:pt x="7507" y="5631"/>
                  </a:cubicBezTo>
                  <a:cubicBezTo>
                    <a:pt x="7574" y="5662"/>
                    <a:pt x="7644" y="5677"/>
                    <a:pt x="7713" y="5677"/>
                  </a:cubicBezTo>
                  <a:cubicBezTo>
                    <a:pt x="7936" y="5677"/>
                    <a:pt x="8154" y="5528"/>
                    <a:pt x="8229" y="5303"/>
                  </a:cubicBezTo>
                  <a:cubicBezTo>
                    <a:pt x="8229" y="5303"/>
                    <a:pt x="8229" y="5287"/>
                    <a:pt x="8229" y="5287"/>
                  </a:cubicBezTo>
                  <a:cubicBezTo>
                    <a:pt x="8229" y="5270"/>
                    <a:pt x="8229" y="5254"/>
                    <a:pt x="8245" y="5238"/>
                  </a:cubicBezTo>
                  <a:lnTo>
                    <a:pt x="8245" y="5221"/>
                  </a:lnTo>
                  <a:cubicBezTo>
                    <a:pt x="8261" y="5107"/>
                    <a:pt x="8261" y="4975"/>
                    <a:pt x="8229" y="4844"/>
                  </a:cubicBezTo>
                  <a:cubicBezTo>
                    <a:pt x="8104" y="4532"/>
                    <a:pt x="7808" y="4344"/>
                    <a:pt x="7501" y="4344"/>
                  </a:cubicBezTo>
                  <a:cubicBezTo>
                    <a:pt x="7404" y="4344"/>
                    <a:pt x="7306" y="4363"/>
                    <a:pt x="7212" y="4402"/>
                  </a:cubicBezTo>
                  <a:cubicBezTo>
                    <a:pt x="6721" y="4516"/>
                    <a:pt x="6426" y="5221"/>
                    <a:pt x="6753" y="5762"/>
                  </a:cubicBezTo>
                  <a:cubicBezTo>
                    <a:pt x="6926" y="6117"/>
                    <a:pt x="7336" y="6321"/>
                    <a:pt x="7763" y="6321"/>
                  </a:cubicBezTo>
                  <a:cubicBezTo>
                    <a:pt x="8027" y="6321"/>
                    <a:pt x="8298" y="6243"/>
                    <a:pt x="8524" y="6074"/>
                  </a:cubicBezTo>
                  <a:cubicBezTo>
                    <a:pt x="8950" y="5729"/>
                    <a:pt x="9065" y="5139"/>
                    <a:pt x="8934" y="4582"/>
                  </a:cubicBezTo>
                  <a:cubicBezTo>
                    <a:pt x="8819" y="4041"/>
                    <a:pt x="8458" y="3172"/>
                    <a:pt x="7212" y="2894"/>
                  </a:cubicBezTo>
                  <a:cubicBezTo>
                    <a:pt x="7066" y="2861"/>
                    <a:pt x="6916" y="2846"/>
                    <a:pt x="6764" y="2846"/>
                  </a:cubicBezTo>
                  <a:cubicBezTo>
                    <a:pt x="5425" y="2846"/>
                    <a:pt x="3894" y="3984"/>
                    <a:pt x="2311" y="3984"/>
                  </a:cubicBezTo>
                  <a:cubicBezTo>
                    <a:pt x="2088" y="3984"/>
                    <a:pt x="1864" y="3962"/>
                    <a:pt x="1639" y="3910"/>
                  </a:cubicBezTo>
                  <a:cubicBezTo>
                    <a:pt x="1557" y="3877"/>
                    <a:pt x="1459" y="3861"/>
                    <a:pt x="1361" y="3828"/>
                  </a:cubicBezTo>
                  <a:lnTo>
                    <a:pt x="1312" y="3795"/>
                  </a:lnTo>
                  <a:cubicBezTo>
                    <a:pt x="590" y="3418"/>
                    <a:pt x="148" y="2664"/>
                    <a:pt x="181" y="1861"/>
                  </a:cubicBezTo>
                  <a:cubicBezTo>
                    <a:pt x="203" y="743"/>
                    <a:pt x="1166" y="111"/>
                    <a:pt x="2032" y="111"/>
                  </a:cubicBezTo>
                  <a:cubicBezTo>
                    <a:pt x="2449" y="111"/>
                    <a:pt x="2843" y="257"/>
                    <a:pt x="3098" y="566"/>
                  </a:cubicBezTo>
                  <a:cubicBezTo>
                    <a:pt x="3557" y="1009"/>
                    <a:pt x="3524" y="1779"/>
                    <a:pt x="3016" y="2172"/>
                  </a:cubicBezTo>
                  <a:cubicBezTo>
                    <a:pt x="2934" y="2238"/>
                    <a:pt x="2852" y="2271"/>
                    <a:pt x="2754" y="2304"/>
                  </a:cubicBezTo>
                  <a:cubicBezTo>
                    <a:pt x="2697" y="2316"/>
                    <a:pt x="2637" y="2322"/>
                    <a:pt x="2577" y="2322"/>
                  </a:cubicBezTo>
                  <a:cubicBezTo>
                    <a:pt x="2397" y="2322"/>
                    <a:pt x="2213" y="2267"/>
                    <a:pt x="2066" y="2156"/>
                  </a:cubicBezTo>
                  <a:cubicBezTo>
                    <a:pt x="1934" y="2074"/>
                    <a:pt x="1885" y="1910"/>
                    <a:pt x="1918" y="1779"/>
                  </a:cubicBezTo>
                  <a:lnTo>
                    <a:pt x="1918" y="1779"/>
                  </a:lnTo>
                  <a:cubicBezTo>
                    <a:pt x="1993" y="1854"/>
                    <a:pt x="2097" y="1894"/>
                    <a:pt x="2201" y="1894"/>
                  </a:cubicBezTo>
                  <a:cubicBezTo>
                    <a:pt x="2256" y="1894"/>
                    <a:pt x="2310" y="1884"/>
                    <a:pt x="2361" y="1861"/>
                  </a:cubicBezTo>
                  <a:cubicBezTo>
                    <a:pt x="2590" y="1714"/>
                    <a:pt x="2525" y="1320"/>
                    <a:pt x="2213" y="1222"/>
                  </a:cubicBezTo>
                  <a:cubicBezTo>
                    <a:pt x="2185" y="1214"/>
                    <a:pt x="2157" y="1211"/>
                    <a:pt x="2129" y="1211"/>
                  </a:cubicBezTo>
                  <a:cubicBezTo>
                    <a:pt x="1787" y="1211"/>
                    <a:pt x="1507" y="1748"/>
                    <a:pt x="1902" y="2172"/>
                  </a:cubicBezTo>
                  <a:cubicBezTo>
                    <a:pt x="2059" y="2318"/>
                    <a:pt x="2262" y="2401"/>
                    <a:pt x="2469" y="2401"/>
                  </a:cubicBezTo>
                  <a:cubicBezTo>
                    <a:pt x="2542" y="2401"/>
                    <a:pt x="2616" y="2390"/>
                    <a:pt x="2688" y="2369"/>
                  </a:cubicBezTo>
                  <a:cubicBezTo>
                    <a:pt x="2721" y="2369"/>
                    <a:pt x="2754" y="2353"/>
                    <a:pt x="2787" y="2353"/>
                  </a:cubicBezTo>
                  <a:lnTo>
                    <a:pt x="2852" y="2320"/>
                  </a:lnTo>
                  <a:lnTo>
                    <a:pt x="2885" y="2320"/>
                  </a:lnTo>
                  <a:cubicBezTo>
                    <a:pt x="3049" y="2254"/>
                    <a:pt x="3164" y="2140"/>
                    <a:pt x="3262" y="2009"/>
                  </a:cubicBezTo>
                  <a:cubicBezTo>
                    <a:pt x="3590" y="1550"/>
                    <a:pt x="3541" y="910"/>
                    <a:pt x="3147" y="501"/>
                  </a:cubicBezTo>
                  <a:cubicBezTo>
                    <a:pt x="2875" y="162"/>
                    <a:pt x="2444" y="0"/>
                    <a:pt x="1989" y="0"/>
                  </a:cubicBezTo>
                  <a:close/>
                </a:path>
              </a:pathLst>
            </a:custGeom>
            <a:gradFill>
              <a:gsLst>
                <a:gs pos="0">
                  <a:srgbClr val="FFE599"/>
                </a:gs>
                <a:gs pos="100000">
                  <a:srgbClr val="978344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2"/>
            <p:cNvSpPr/>
            <p:nvPr/>
          </p:nvSpPr>
          <p:spPr>
            <a:xfrm>
              <a:off x="3269475" y="3917525"/>
              <a:ext cx="161475" cy="92300"/>
            </a:xfrm>
            <a:custGeom>
              <a:rect b="b" l="l" r="r" t="t"/>
              <a:pathLst>
                <a:path extrusionOk="0" h="3692" w="6459">
                  <a:moveTo>
                    <a:pt x="5519" y="1"/>
                  </a:moveTo>
                  <a:cubicBezTo>
                    <a:pt x="5268" y="1"/>
                    <a:pt x="4969" y="44"/>
                    <a:pt x="4623" y="167"/>
                  </a:cubicBezTo>
                  <a:cubicBezTo>
                    <a:pt x="3778" y="468"/>
                    <a:pt x="2591" y="1022"/>
                    <a:pt x="1423" y="1022"/>
                  </a:cubicBezTo>
                  <a:cubicBezTo>
                    <a:pt x="937" y="1022"/>
                    <a:pt x="454" y="926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82" y="1334"/>
                    <a:pt x="1346" y="1334"/>
                  </a:cubicBezTo>
                  <a:cubicBezTo>
                    <a:pt x="1373" y="1334"/>
                    <a:pt x="1400" y="1333"/>
                    <a:pt x="1427" y="1331"/>
                  </a:cubicBezTo>
                  <a:cubicBezTo>
                    <a:pt x="1951" y="1295"/>
                    <a:pt x="2176" y="1158"/>
                    <a:pt x="2311" y="1158"/>
                  </a:cubicBezTo>
                  <a:cubicBezTo>
                    <a:pt x="2357" y="1158"/>
                    <a:pt x="2393" y="1174"/>
                    <a:pt x="2427" y="1216"/>
                  </a:cubicBezTo>
                  <a:cubicBezTo>
                    <a:pt x="2490" y="1305"/>
                    <a:pt x="2387" y="1364"/>
                    <a:pt x="2240" y="1364"/>
                  </a:cubicBezTo>
                  <a:cubicBezTo>
                    <a:pt x="2196" y="1364"/>
                    <a:pt x="2148" y="1359"/>
                    <a:pt x="2099" y="1348"/>
                  </a:cubicBezTo>
                  <a:cubicBezTo>
                    <a:pt x="2046" y="1330"/>
                    <a:pt x="1991" y="1321"/>
                    <a:pt x="1937" y="1321"/>
                  </a:cubicBezTo>
                  <a:cubicBezTo>
                    <a:pt x="1840" y="1321"/>
                    <a:pt x="1746" y="1350"/>
                    <a:pt x="1673" y="1413"/>
                  </a:cubicBezTo>
                  <a:cubicBezTo>
                    <a:pt x="1495" y="1575"/>
                    <a:pt x="1715" y="2086"/>
                    <a:pt x="1346" y="2086"/>
                  </a:cubicBezTo>
                  <a:cubicBezTo>
                    <a:pt x="1340" y="2086"/>
                    <a:pt x="1334" y="2085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12" y="2452"/>
                    <a:pt x="2037" y="2452"/>
                  </a:cubicBezTo>
                  <a:cubicBezTo>
                    <a:pt x="2180" y="2452"/>
                    <a:pt x="2339" y="2410"/>
                    <a:pt x="2509" y="2298"/>
                  </a:cubicBezTo>
                  <a:cubicBezTo>
                    <a:pt x="3181" y="1872"/>
                    <a:pt x="2820" y="1364"/>
                    <a:pt x="3066" y="1233"/>
                  </a:cubicBezTo>
                  <a:cubicBezTo>
                    <a:pt x="3107" y="1211"/>
                    <a:pt x="3148" y="1201"/>
                    <a:pt x="3186" y="1201"/>
                  </a:cubicBezTo>
                  <a:cubicBezTo>
                    <a:pt x="3372" y="1201"/>
                    <a:pt x="3489" y="1441"/>
                    <a:pt x="3312" y="1659"/>
                  </a:cubicBezTo>
                  <a:cubicBezTo>
                    <a:pt x="3082" y="1938"/>
                    <a:pt x="2213" y="2888"/>
                    <a:pt x="3558" y="3692"/>
                  </a:cubicBezTo>
                  <a:cubicBezTo>
                    <a:pt x="3574" y="3692"/>
                    <a:pt x="3394" y="3233"/>
                    <a:pt x="3738" y="3085"/>
                  </a:cubicBezTo>
                  <a:cubicBezTo>
                    <a:pt x="4098" y="2921"/>
                    <a:pt x="4820" y="2692"/>
                    <a:pt x="4721" y="2200"/>
                  </a:cubicBezTo>
                  <a:cubicBezTo>
                    <a:pt x="4623" y="1692"/>
                    <a:pt x="4246" y="954"/>
                    <a:pt x="4852" y="495"/>
                  </a:cubicBezTo>
                  <a:cubicBezTo>
                    <a:pt x="5199" y="236"/>
                    <a:pt x="5500" y="134"/>
                    <a:pt x="5802" y="134"/>
                  </a:cubicBezTo>
                  <a:cubicBezTo>
                    <a:pt x="6015" y="134"/>
                    <a:pt x="6228" y="184"/>
                    <a:pt x="6459" y="266"/>
                  </a:cubicBezTo>
                  <a:cubicBezTo>
                    <a:pt x="6459" y="266"/>
                    <a:pt x="6136" y="1"/>
                    <a:pt x="5519" y="1"/>
                  </a:cubicBezTo>
                  <a:close/>
                </a:path>
              </a:pathLst>
            </a:custGeom>
            <a:gradFill>
              <a:gsLst>
                <a:gs pos="0">
                  <a:srgbClr val="FFE599"/>
                </a:gs>
                <a:gs pos="100000">
                  <a:srgbClr val="978344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2"/>
            <p:cNvSpPr/>
            <p:nvPr/>
          </p:nvSpPr>
          <p:spPr>
            <a:xfrm>
              <a:off x="3299400" y="3825450"/>
              <a:ext cx="90575" cy="63075"/>
            </a:xfrm>
            <a:custGeom>
              <a:rect b="b" l="l" r="r" t="t"/>
              <a:pathLst>
                <a:path extrusionOk="0" h="2523" w="3623">
                  <a:moveTo>
                    <a:pt x="1109" y="1"/>
                  </a:moveTo>
                  <a:cubicBezTo>
                    <a:pt x="508" y="1"/>
                    <a:pt x="0" y="130"/>
                    <a:pt x="0" y="130"/>
                  </a:cubicBezTo>
                  <a:cubicBezTo>
                    <a:pt x="0" y="130"/>
                    <a:pt x="967" y="195"/>
                    <a:pt x="1197" y="556"/>
                  </a:cubicBezTo>
                  <a:cubicBezTo>
                    <a:pt x="1377" y="736"/>
                    <a:pt x="1443" y="1015"/>
                    <a:pt x="1361" y="1261"/>
                  </a:cubicBezTo>
                  <a:cubicBezTo>
                    <a:pt x="1312" y="1490"/>
                    <a:pt x="1197" y="2146"/>
                    <a:pt x="2229" y="2162"/>
                  </a:cubicBezTo>
                  <a:cubicBezTo>
                    <a:pt x="3262" y="2162"/>
                    <a:pt x="3098" y="2523"/>
                    <a:pt x="3098" y="2523"/>
                  </a:cubicBezTo>
                  <a:cubicBezTo>
                    <a:pt x="3098" y="2523"/>
                    <a:pt x="3623" y="1769"/>
                    <a:pt x="2754" y="621"/>
                  </a:cubicBezTo>
                  <a:cubicBezTo>
                    <a:pt x="2380" y="125"/>
                    <a:pt x="1700" y="1"/>
                    <a:pt x="1109" y="1"/>
                  </a:cubicBezTo>
                  <a:close/>
                </a:path>
              </a:pathLst>
            </a:custGeom>
            <a:gradFill>
              <a:gsLst>
                <a:gs pos="0">
                  <a:srgbClr val="FFE599"/>
                </a:gs>
                <a:gs pos="100000">
                  <a:srgbClr val="978344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&amp; subtitle slide" type="secHead">
  <p:cSld name="SECTION_HEADER">
    <p:bg>
      <p:bgPr>
        <a:gradFill>
          <a:gsLst>
            <a:gs pos="0">
              <a:srgbClr val="010910"/>
            </a:gs>
            <a:gs pos="100000">
              <a:srgbClr val="162639"/>
            </a:gs>
          </a:gsLst>
          <a:lin ang="0" scaled="0"/>
        </a:gradFill>
      </p:bgPr>
    </p:bg>
    <p:spTree>
      <p:nvGrpSpPr>
        <p:cNvPr id="3166" name="Shape 3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7" name="Google Shape;3167;p3"/>
          <p:cNvGrpSpPr/>
          <p:nvPr/>
        </p:nvGrpSpPr>
        <p:grpSpPr>
          <a:xfrm>
            <a:off x="7487993" y="-173151"/>
            <a:ext cx="1763306" cy="6008172"/>
            <a:chOff x="7487993" y="-173151"/>
            <a:chExt cx="1763306" cy="6008172"/>
          </a:xfrm>
        </p:grpSpPr>
        <p:sp>
          <p:nvSpPr>
            <p:cNvPr id="3168" name="Google Shape;3168;p3"/>
            <p:cNvSpPr/>
            <p:nvPr/>
          </p:nvSpPr>
          <p:spPr>
            <a:xfrm>
              <a:off x="9169412" y="-126153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0"/>
                  </a:moveTo>
                  <a:lnTo>
                    <a:pt x="558" y="344"/>
                  </a:lnTo>
                  <a:cubicBezTo>
                    <a:pt x="525" y="607"/>
                    <a:pt x="443" y="869"/>
                    <a:pt x="295" y="1098"/>
                  </a:cubicBezTo>
                  <a:cubicBezTo>
                    <a:pt x="213" y="1197"/>
                    <a:pt x="148" y="1311"/>
                    <a:pt x="99" y="1426"/>
                  </a:cubicBezTo>
                  <a:cubicBezTo>
                    <a:pt x="0" y="1672"/>
                    <a:pt x="33" y="1967"/>
                    <a:pt x="230" y="2164"/>
                  </a:cubicBezTo>
                  <a:cubicBezTo>
                    <a:pt x="410" y="2426"/>
                    <a:pt x="525" y="2737"/>
                    <a:pt x="574" y="3065"/>
                  </a:cubicBezTo>
                  <a:cubicBezTo>
                    <a:pt x="590" y="3147"/>
                    <a:pt x="590" y="3393"/>
                    <a:pt x="607" y="3393"/>
                  </a:cubicBezTo>
                  <a:cubicBezTo>
                    <a:pt x="607" y="3393"/>
                    <a:pt x="623" y="3131"/>
                    <a:pt x="639" y="3065"/>
                  </a:cubicBezTo>
                  <a:cubicBezTo>
                    <a:pt x="672" y="2737"/>
                    <a:pt x="787" y="2426"/>
                    <a:pt x="984" y="2164"/>
                  </a:cubicBezTo>
                  <a:cubicBezTo>
                    <a:pt x="1164" y="1967"/>
                    <a:pt x="1213" y="1672"/>
                    <a:pt x="1098" y="1426"/>
                  </a:cubicBezTo>
                  <a:cubicBezTo>
                    <a:pt x="1049" y="1311"/>
                    <a:pt x="984" y="1197"/>
                    <a:pt x="918" y="1098"/>
                  </a:cubicBezTo>
                  <a:cubicBezTo>
                    <a:pt x="771" y="869"/>
                    <a:pt x="672" y="607"/>
                    <a:pt x="639" y="344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3"/>
            <p:cNvSpPr/>
            <p:nvPr/>
          </p:nvSpPr>
          <p:spPr>
            <a:xfrm>
              <a:off x="7912738" y="-173151"/>
              <a:ext cx="277712" cy="332152"/>
            </a:xfrm>
            <a:custGeom>
              <a:rect b="b" l="l" r="r" t="t"/>
              <a:pathLst>
                <a:path extrusionOk="0" h="10177" w="8509">
                  <a:moveTo>
                    <a:pt x="6272" y="0"/>
                  </a:moveTo>
                  <a:cubicBezTo>
                    <a:pt x="6079" y="0"/>
                    <a:pt x="5883" y="20"/>
                    <a:pt x="5689" y="63"/>
                  </a:cubicBezTo>
                  <a:cubicBezTo>
                    <a:pt x="4509" y="342"/>
                    <a:pt x="3738" y="1588"/>
                    <a:pt x="3509" y="2833"/>
                  </a:cubicBezTo>
                  <a:cubicBezTo>
                    <a:pt x="3492" y="2850"/>
                    <a:pt x="3492" y="2850"/>
                    <a:pt x="3492" y="2866"/>
                  </a:cubicBezTo>
                  <a:cubicBezTo>
                    <a:pt x="3263" y="4161"/>
                    <a:pt x="3492" y="5374"/>
                    <a:pt x="3443" y="6489"/>
                  </a:cubicBezTo>
                  <a:cubicBezTo>
                    <a:pt x="3509" y="7472"/>
                    <a:pt x="3148" y="8439"/>
                    <a:pt x="2443" y="9128"/>
                  </a:cubicBezTo>
                  <a:cubicBezTo>
                    <a:pt x="1771" y="9750"/>
                    <a:pt x="903" y="10111"/>
                    <a:pt x="1" y="10177"/>
                  </a:cubicBezTo>
                  <a:cubicBezTo>
                    <a:pt x="919" y="10144"/>
                    <a:pt x="1804" y="9800"/>
                    <a:pt x="2509" y="9193"/>
                  </a:cubicBezTo>
                  <a:cubicBezTo>
                    <a:pt x="3246" y="8488"/>
                    <a:pt x="3640" y="7505"/>
                    <a:pt x="3591" y="6489"/>
                  </a:cubicBezTo>
                  <a:cubicBezTo>
                    <a:pt x="3656" y="5374"/>
                    <a:pt x="3427" y="4128"/>
                    <a:pt x="3656" y="2883"/>
                  </a:cubicBezTo>
                  <a:cubicBezTo>
                    <a:pt x="3656" y="2866"/>
                    <a:pt x="3656" y="2866"/>
                    <a:pt x="3656" y="2866"/>
                  </a:cubicBezTo>
                  <a:cubicBezTo>
                    <a:pt x="3902" y="1637"/>
                    <a:pt x="4607" y="473"/>
                    <a:pt x="5705" y="211"/>
                  </a:cubicBezTo>
                  <a:cubicBezTo>
                    <a:pt x="5836" y="178"/>
                    <a:pt x="5967" y="162"/>
                    <a:pt x="6099" y="145"/>
                  </a:cubicBezTo>
                  <a:cubicBezTo>
                    <a:pt x="6126" y="144"/>
                    <a:pt x="6153" y="144"/>
                    <a:pt x="6181" y="144"/>
                  </a:cubicBezTo>
                  <a:cubicBezTo>
                    <a:pt x="6596" y="144"/>
                    <a:pt x="7006" y="261"/>
                    <a:pt x="7344" y="522"/>
                  </a:cubicBezTo>
                  <a:cubicBezTo>
                    <a:pt x="8049" y="1096"/>
                    <a:pt x="7967" y="2325"/>
                    <a:pt x="7557" y="2719"/>
                  </a:cubicBezTo>
                  <a:cubicBezTo>
                    <a:pt x="7475" y="2768"/>
                    <a:pt x="7410" y="2817"/>
                    <a:pt x="7312" y="2866"/>
                  </a:cubicBezTo>
                  <a:cubicBezTo>
                    <a:pt x="7197" y="2932"/>
                    <a:pt x="7066" y="2965"/>
                    <a:pt x="6935" y="2965"/>
                  </a:cubicBezTo>
                  <a:cubicBezTo>
                    <a:pt x="6803" y="2965"/>
                    <a:pt x="6672" y="2932"/>
                    <a:pt x="6558" y="2866"/>
                  </a:cubicBezTo>
                  <a:cubicBezTo>
                    <a:pt x="6476" y="2817"/>
                    <a:pt x="6410" y="2751"/>
                    <a:pt x="6377" y="2669"/>
                  </a:cubicBezTo>
                  <a:lnTo>
                    <a:pt x="6377" y="2669"/>
                  </a:lnTo>
                  <a:cubicBezTo>
                    <a:pt x="6377" y="2669"/>
                    <a:pt x="6402" y="2672"/>
                    <a:pt x="6440" y="2672"/>
                  </a:cubicBezTo>
                  <a:cubicBezTo>
                    <a:pt x="6570" y="2672"/>
                    <a:pt x="6859" y="2643"/>
                    <a:pt x="6935" y="2391"/>
                  </a:cubicBezTo>
                  <a:cubicBezTo>
                    <a:pt x="7066" y="2079"/>
                    <a:pt x="6869" y="1735"/>
                    <a:pt x="6558" y="1670"/>
                  </a:cubicBezTo>
                  <a:cubicBezTo>
                    <a:pt x="6502" y="1654"/>
                    <a:pt x="6446" y="1646"/>
                    <a:pt x="6392" y="1646"/>
                  </a:cubicBezTo>
                  <a:cubicBezTo>
                    <a:pt x="6004" y="1646"/>
                    <a:pt x="5692" y="2035"/>
                    <a:pt x="5836" y="2424"/>
                  </a:cubicBezTo>
                  <a:cubicBezTo>
                    <a:pt x="5885" y="2604"/>
                    <a:pt x="6017" y="2768"/>
                    <a:pt x="6164" y="2866"/>
                  </a:cubicBezTo>
                  <a:cubicBezTo>
                    <a:pt x="6412" y="3020"/>
                    <a:pt x="6695" y="3098"/>
                    <a:pt x="6977" y="3098"/>
                  </a:cubicBezTo>
                  <a:cubicBezTo>
                    <a:pt x="7236" y="3098"/>
                    <a:pt x="7494" y="3032"/>
                    <a:pt x="7721" y="2899"/>
                  </a:cubicBezTo>
                  <a:lnTo>
                    <a:pt x="7787" y="2866"/>
                  </a:lnTo>
                  <a:cubicBezTo>
                    <a:pt x="8311" y="2473"/>
                    <a:pt x="8508" y="1784"/>
                    <a:pt x="8262" y="1178"/>
                  </a:cubicBezTo>
                  <a:cubicBezTo>
                    <a:pt x="8032" y="460"/>
                    <a:pt x="7187" y="0"/>
                    <a:pt x="62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3"/>
            <p:cNvSpPr/>
            <p:nvPr/>
          </p:nvSpPr>
          <p:spPr>
            <a:xfrm>
              <a:off x="7591226" y="-143581"/>
              <a:ext cx="89916" cy="350723"/>
            </a:xfrm>
            <a:custGeom>
              <a:rect b="b" l="l" r="r" t="t"/>
              <a:pathLst>
                <a:path extrusionOk="0" h="10746" w="2755">
                  <a:moveTo>
                    <a:pt x="1458" y="1"/>
                  </a:moveTo>
                  <a:cubicBezTo>
                    <a:pt x="1124" y="1"/>
                    <a:pt x="779" y="125"/>
                    <a:pt x="509" y="419"/>
                  </a:cubicBezTo>
                  <a:cubicBezTo>
                    <a:pt x="165" y="846"/>
                    <a:pt x="1" y="1403"/>
                    <a:pt x="34" y="1960"/>
                  </a:cubicBezTo>
                  <a:cubicBezTo>
                    <a:pt x="50" y="2485"/>
                    <a:pt x="148" y="3009"/>
                    <a:pt x="345" y="3501"/>
                  </a:cubicBezTo>
                  <a:cubicBezTo>
                    <a:pt x="1181" y="5550"/>
                    <a:pt x="2066" y="7500"/>
                    <a:pt x="1525" y="8943"/>
                  </a:cubicBezTo>
                  <a:cubicBezTo>
                    <a:pt x="1263" y="9697"/>
                    <a:pt x="755" y="10336"/>
                    <a:pt x="83" y="10746"/>
                  </a:cubicBezTo>
                  <a:cubicBezTo>
                    <a:pt x="165" y="10697"/>
                    <a:pt x="1066" y="10287"/>
                    <a:pt x="1607" y="8976"/>
                  </a:cubicBezTo>
                  <a:cubicBezTo>
                    <a:pt x="2214" y="7500"/>
                    <a:pt x="1345" y="5468"/>
                    <a:pt x="509" y="3435"/>
                  </a:cubicBezTo>
                  <a:cubicBezTo>
                    <a:pt x="329" y="2960"/>
                    <a:pt x="230" y="2468"/>
                    <a:pt x="198" y="1944"/>
                  </a:cubicBezTo>
                  <a:cubicBezTo>
                    <a:pt x="165" y="1436"/>
                    <a:pt x="312" y="928"/>
                    <a:pt x="607" y="501"/>
                  </a:cubicBezTo>
                  <a:cubicBezTo>
                    <a:pt x="847" y="231"/>
                    <a:pt x="1164" y="115"/>
                    <a:pt x="1474" y="115"/>
                  </a:cubicBezTo>
                  <a:cubicBezTo>
                    <a:pt x="1993" y="115"/>
                    <a:pt x="2492" y="439"/>
                    <a:pt x="2574" y="911"/>
                  </a:cubicBezTo>
                  <a:cubicBezTo>
                    <a:pt x="2682" y="1436"/>
                    <a:pt x="2267" y="1917"/>
                    <a:pt x="1754" y="1917"/>
                  </a:cubicBezTo>
                  <a:cubicBezTo>
                    <a:pt x="1721" y="1917"/>
                    <a:pt x="1689" y="1915"/>
                    <a:pt x="1656" y="1911"/>
                  </a:cubicBezTo>
                  <a:lnTo>
                    <a:pt x="1640" y="1911"/>
                  </a:lnTo>
                  <a:cubicBezTo>
                    <a:pt x="1624" y="1911"/>
                    <a:pt x="1607" y="1911"/>
                    <a:pt x="1591" y="1895"/>
                  </a:cubicBezTo>
                  <a:cubicBezTo>
                    <a:pt x="1509" y="1878"/>
                    <a:pt x="1443" y="1829"/>
                    <a:pt x="1410" y="1763"/>
                  </a:cubicBezTo>
                  <a:cubicBezTo>
                    <a:pt x="1410" y="1763"/>
                    <a:pt x="1378" y="1698"/>
                    <a:pt x="1410" y="1649"/>
                  </a:cubicBezTo>
                  <a:cubicBezTo>
                    <a:pt x="1443" y="1616"/>
                    <a:pt x="1804" y="1649"/>
                    <a:pt x="1820" y="1321"/>
                  </a:cubicBezTo>
                  <a:cubicBezTo>
                    <a:pt x="1831" y="1069"/>
                    <a:pt x="1627" y="905"/>
                    <a:pt x="1418" y="905"/>
                  </a:cubicBezTo>
                  <a:cubicBezTo>
                    <a:pt x="1301" y="905"/>
                    <a:pt x="1182" y="957"/>
                    <a:pt x="1099" y="1075"/>
                  </a:cubicBezTo>
                  <a:cubicBezTo>
                    <a:pt x="902" y="1337"/>
                    <a:pt x="1165" y="1927"/>
                    <a:pt x="1689" y="1960"/>
                  </a:cubicBezTo>
                  <a:lnTo>
                    <a:pt x="1853" y="1960"/>
                  </a:lnTo>
                  <a:cubicBezTo>
                    <a:pt x="2378" y="1911"/>
                    <a:pt x="2755" y="1419"/>
                    <a:pt x="2656" y="895"/>
                  </a:cubicBezTo>
                  <a:cubicBezTo>
                    <a:pt x="2583" y="375"/>
                    <a:pt x="2036" y="1"/>
                    <a:pt x="14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3"/>
            <p:cNvSpPr/>
            <p:nvPr/>
          </p:nvSpPr>
          <p:spPr>
            <a:xfrm>
              <a:off x="7593380" y="207109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3"/>
            <p:cNvSpPr/>
            <p:nvPr/>
          </p:nvSpPr>
          <p:spPr>
            <a:xfrm>
              <a:off x="7487993" y="-126153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0"/>
                  </a:moveTo>
                  <a:lnTo>
                    <a:pt x="574" y="344"/>
                  </a:lnTo>
                  <a:cubicBezTo>
                    <a:pt x="541" y="607"/>
                    <a:pt x="443" y="869"/>
                    <a:pt x="295" y="1098"/>
                  </a:cubicBezTo>
                  <a:cubicBezTo>
                    <a:pt x="230" y="1197"/>
                    <a:pt x="164" y="1311"/>
                    <a:pt x="115" y="1426"/>
                  </a:cubicBezTo>
                  <a:cubicBezTo>
                    <a:pt x="0" y="1672"/>
                    <a:pt x="49" y="1967"/>
                    <a:pt x="230" y="2164"/>
                  </a:cubicBezTo>
                  <a:cubicBezTo>
                    <a:pt x="426" y="2426"/>
                    <a:pt x="541" y="2737"/>
                    <a:pt x="574" y="3065"/>
                  </a:cubicBezTo>
                  <a:cubicBezTo>
                    <a:pt x="590" y="3147"/>
                    <a:pt x="607" y="3393"/>
                    <a:pt x="607" y="3393"/>
                  </a:cubicBezTo>
                  <a:cubicBezTo>
                    <a:pt x="623" y="3393"/>
                    <a:pt x="623" y="3131"/>
                    <a:pt x="640" y="3065"/>
                  </a:cubicBezTo>
                  <a:cubicBezTo>
                    <a:pt x="689" y="2737"/>
                    <a:pt x="803" y="2426"/>
                    <a:pt x="1000" y="2164"/>
                  </a:cubicBezTo>
                  <a:cubicBezTo>
                    <a:pt x="1180" y="1967"/>
                    <a:pt x="1213" y="1672"/>
                    <a:pt x="1115" y="1426"/>
                  </a:cubicBezTo>
                  <a:cubicBezTo>
                    <a:pt x="1066" y="1311"/>
                    <a:pt x="1000" y="1197"/>
                    <a:pt x="918" y="1098"/>
                  </a:cubicBezTo>
                  <a:cubicBezTo>
                    <a:pt x="771" y="869"/>
                    <a:pt x="689" y="607"/>
                    <a:pt x="656" y="344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3"/>
            <p:cNvSpPr/>
            <p:nvPr/>
          </p:nvSpPr>
          <p:spPr>
            <a:xfrm>
              <a:off x="8347698" y="1022132"/>
              <a:ext cx="295859" cy="206171"/>
            </a:xfrm>
            <a:custGeom>
              <a:rect b="b" l="l" r="r" t="t"/>
              <a:pathLst>
                <a:path extrusionOk="0" h="6317" w="9065">
                  <a:moveTo>
                    <a:pt x="7060" y="1"/>
                  </a:moveTo>
                  <a:cubicBezTo>
                    <a:pt x="6604" y="1"/>
                    <a:pt x="6174" y="163"/>
                    <a:pt x="5901" y="501"/>
                  </a:cubicBezTo>
                  <a:cubicBezTo>
                    <a:pt x="5508" y="911"/>
                    <a:pt x="5475" y="1534"/>
                    <a:pt x="5786" y="2009"/>
                  </a:cubicBezTo>
                  <a:cubicBezTo>
                    <a:pt x="5885" y="2140"/>
                    <a:pt x="6016" y="2255"/>
                    <a:pt x="6163" y="2320"/>
                  </a:cubicBezTo>
                  <a:lnTo>
                    <a:pt x="6196" y="2320"/>
                  </a:lnTo>
                  <a:lnTo>
                    <a:pt x="6278" y="2353"/>
                  </a:lnTo>
                  <a:lnTo>
                    <a:pt x="6360" y="2369"/>
                  </a:lnTo>
                  <a:cubicBezTo>
                    <a:pt x="6437" y="2391"/>
                    <a:pt x="6513" y="2401"/>
                    <a:pt x="6589" y="2401"/>
                  </a:cubicBezTo>
                  <a:cubicBezTo>
                    <a:pt x="6803" y="2401"/>
                    <a:pt x="7006" y="2318"/>
                    <a:pt x="7163" y="2173"/>
                  </a:cubicBezTo>
                  <a:cubicBezTo>
                    <a:pt x="7554" y="1752"/>
                    <a:pt x="7284" y="1208"/>
                    <a:pt x="6946" y="1208"/>
                  </a:cubicBezTo>
                  <a:cubicBezTo>
                    <a:pt x="6915" y="1208"/>
                    <a:pt x="6883" y="1212"/>
                    <a:pt x="6852" y="1222"/>
                  </a:cubicBezTo>
                  <a:cubicBezTo>
                    <a:pt x="6524" y="1320"/>
                    <a:pt x="6458" y="1714"/>
                    <a:pt x="6688" y="1845"/>
                  </a:cubicBezTo>
                  <a:cubicBezTo>
                    <a:pt x="6748" y="1875"/>
                    <a:pt x="6808" y="1890"/>
                    <a:pt x="6866" y="1890"/>
                  </a:cubicBezTo>
                  <a:cubicBezTo>
                    <a:pt x="6965" y="1890"/>
                    <a:pt x="7058" y="1846"/>
                    <a:pt x="7130" y="1763"/>
                  </a:cubicBezTo>
                  <a:lnTo>
                    <a:pt x="7130" y="1763"/>
                  </a:lnTo>
                  <a:cubicBezTo>
                    <a:pt x="7180" y="1911"/>
                    <a:pt x="7114" y="2074"/>
                    <a:pt x="6999" y="2156"/>
                  </a:cubicBezTo>
                  <a:cubicBezTo>
                    <a:pt x="6860" y="2261"/>
                    <a:pt x="6688" y="2316"/>
                    <a:pt x="6512" y="2316"/>
                  </a:cubicBezTo>
                  <a:cubicBezTo>
                    <a:pt x="6439" y="2316"/>
                    <a:pt x="6366" y="2307"/>
                    <a:pt x="6294" y="2288"/>
                  </a:cubicBezTo>
                  <a:cubicBezTo>
                    <a:pt x="6196" y="2271"/>
                    <a:pt x="6114" y="2222"/>
                    <a:pt x="6032" y="2173"/>
                  </a:cubicBezTo>
                  <a:cubicBezTo>
                    <a:pt x="5540" y="1763"/>
                    <a:pt x="5491" y="1009"/>
                    <a:pt x="5950" y="550"/>
                  </a:cubicBezTo>
                  <a:cubicBezTo>
                    <a:pt x="6204" y="249"/>
                    <a:pt x="6595" y="106"/>
                    <a:pt x="7010" y="106"/>
                  </a:cubicBezTo>
                  <a:cubicBezTo>
                    <a:pt x="7883" y="106"/>
                    <a:pt x="8862" y="739"/>
                    <a:pt x="8884" y="1861"/>
                  </a:cubicBezTo>
                  <a:cubicBezTo>
                    <a:pt x="8901" y="2665"/>
                    <a:pt x="8458" y="3419"/>
                    <a:pt x="7753" y="3796"/>
                  </a:cubicBezTo>
                  <a:lnTo>
                    <a:pt x="7688" y="3812"/>
                  </a:lnTo>
                  <a:cubicBezTo>
                    <a:pt x="7606" y="3845"/>
                    <a:pt x="7507" y="3877"/>
                    <a:pt x="7409" y="3894"/>
                  </a:cubicBezTo>
                  <a:cubicBezTo>
                    <a:pt x="7181" y="3949"/>
                    <a:pt x="6953" y="3973"/>
                    <a:pt x="6726" y="3973"/>
                  </a:cubicBezTo>
                  <a:cubicBezTo>
                    <a:pt x="5164" y="3973"/>
                    <a:pt x="3635" y="2834"/>
                    <a:pt x="2298" y="2834"/>
                  </a:cubicBezTo>
                  <a:cubicBezTo>
                    <a:pt x="2153" y="2834"/>
                    <a:pt x="2009" y="2848"/>
                    <a:pt x="1869" y="2878"/>
                  </a:cubicBezTo>
                  <a:cubicBezTo>
                    <a:pt x="607" y="3156"/>
                    <a:pt x="246" y="4041"/>
                    <a:pt x="148" y="4582"/>
                  </a:cubicBezTo>
                  <a:cubicBezTo>
                    <a:pt x="0" y="5140"/>
                    <a:pt x="115" y="5730"/>
                    <a:pt x="557" y="6074"/>
                  </a:cubicBezTo>
                  <a:cubicBezTo>
                    <a:pt x="774" y="6241"/>
                    <a:pt x="1037" y="6317"/>
                    <a:pt x="1295" y="6317"/>
                  </a:cubicBezTo>
                  <a:cubicBezTo>
                    <a:pt x="1723" y="6317"/>
                    <a:pt x="2138" y="6110"/>
                    <a:pt x="2311" y="5762"/>
                  </a:cubicBezTo>
                  <a:cubicBezTo>
                    <a:pt x="2639" y="5222"/>
                    <a:pt x="2361" y="4517"/>
                    <a:pt x="1869" y="4402"/>
                  </a:cubicBezTo>
                  <a:cubicBezTo>
                    <a:pt x="1769" y="4358"/>
                    <a:pt x="1666" y="4337"/>
                    <a:pt x="1565" y="4337"/>
                  </a:cubicBezTo>
                  <a:cubicBezTo>
                    <a:pt x="1253" y="4337"/>
                    <a:pt x="960" y="4535"/>
                    <a:pt x="836" y="4845"/>
                  </a:cubicBezTo>
                  <a:cubicBezTo>
                    <a:pt x="803" y="4959"/>
                    <a:pt x="803" y="5090"/>
                    <a:pt x="820" y="5222"/>
                  </a:cubicBezTo>
                  <a:lnTo>
                    <a:pt x="820" y="5238"/>
                  </a:lnTo>
                  <a:lnTo>
                    <a:pt x="836" y="5271"/>
                  </a:lnTo>
                  <a:cubicBezTo>
                    <a:pt x="836" y="5287"/>
                    <a:pt x="836" y="5287"/>
                    <a:pt x="836" y="5304"/>
                  </a:cubicBezTo>
                  <a:cubicBezTo>
                    <a:pt x="910" y="5525"/>
                    <a:pt x="1113" y="5663"/>
                    <a:pt x="1334" y="5663"/>
                  </a:cubicBezTo>
                  <a:cubicBezTo>
                    <a:pt x="1408" y="5663"/>
                    <a:pt x="1484" y="5648"/>
                    <a:pt x="1557" y="5615"/>
                  </a:cubicBezTo>
                  <a:cubicBezTo>
                    <a:pt x="1904" y="5473"/>
                    <a:pt x="1796" y="4924"/>
                    <a:pt x="1454" y="4924"/>
                  </a:cubicBezTo>
                  <a:cubicBezTo>
                    <a:pt x="1439" y="4924"/>
                    <a:pt x="1425" y="4925"/>
                    <a:pt x="1410" y="4927"/>
                  </a:cubicBezTo>
                  <a:cubicBezTo>
                    <a:pt x="1033" y="4959"/>
                    <a:pt x="1098" y="5320"/>
                    <a:pt x="1049" y="5385"/>
                  </a:cubicBezTo>
                  <a:cubicBezTo>
                    <a:pt x="1038" y="5394"/>
                    <a:pt x="1026" y="5398"/>
                    <a:pt x="1014" y="5398"/>
                  </a:cubicBezTo>
                  <a:cubicBezTo>
                    <a:pt x="957" y="5398"/>
                    <a:pt x="899" y="5314"/>
                    <a:pt x="885" y="5287"/>
                  </a:cubicBezTo>
                  <a:cubicBezTo>
                    <a:pt x="820" y="5090"/>
                    <a:pt x="836" y="4894"/>
                    <a:pt x="918" y="4713"/>
                  </a:cubicBezTo>
                  <a:cubicBezTo>
                    <a:pt x="1069" y="4504"/>
                    <a:pt x="1302" y="4394"/>
                    <a:pt x="1542" y="4394"/>
                  </a:cubicBezTo>
                  <a:cubicBezTo>
                    <a:pt x="1640" y="4394"/>
                    <a:pt x="1740" y="4413"/>
                    <a:pt x="1836" y="4451"/>
                  </a:cubicBezTo>
                  <a:cubicBezTo>
                    <a:pt x="2295" y="4566"/>
                    <a:pt x="2541" y="5222"/>
                    <a:pt x="2229" y="5730"/>
                  </a:cubicBezTo>
                  <a:cubicBezTo>
                    <a:pt x="2071" y="6037"/>
                    <a:pt x="1696" y="6212"/>
                    <a:pt x="1313" y="6212"/>
                  </a:cubicBezTo>
                  <a:cubicBezTo>
                    <a:pt x="1062" y="6212"/>
                    <a:pt x="807" y="6138"/>
                    <a:pt x="607" y="5976"/>
                  </a:cubicBezTo>
                  <a:cubicBezTo>
                    <a:pt x="66" y="5566"/>
                    <a:pt x="115" y="4631"/>
                    <a:pt x="541" y="4058"/>
                  </a:cubicBezTo>
                  <a:cubicBezTo>
                    <a:pt x="893" y="3593"/>
                    <a:pt x="1494" y="3350"/>
                    <a:pt x="2118" y="3350"/>
                  </a:cubicBezTo>
                  <a:cubicBezTo>
                    <a:pt x="2308" y="3350"/>
                    <a:pt x="2500" y="3373"/>
                    <a:pt x="2688" y="3419"/>
                  </a:cubicBezTo>
                  <a:cubicBezTo>
                    <a:pt x="3492" y="3615"/>
                    <a:pt x="4327" y="3959"/>
                    <a:pt x="5196" y="4205"/>
                  </a:cubicBezTo>
                  <a:cubicBezTo>
                    <a:pt x="5519" y="4264"/>
                    <a:pt x="5848" y="4297"/>
                    <a:pt x="6173" y="4297"/>
                  </a:cubicBezTo>
                  <a:cubicBezTo>
                    <a:pt x="6757" y="4297"/>
                    <a:pt x="7330" y="4190"/>
                    <a:pt x="7835" y="3927"/>
                  </a:cubicBezTo>
                  <a:cubicBezTo>
                    <a:pt x="8589" y="3517"/>
                    <a:pt x="9065" y="2714"/>
                    <a:pt x="9032" y="1845"/>
                  </a:cubicBezTo>
                  <a:cubicBezTo>
                    <a:pt x="8988" y="653"/>
                    <a:pt x="7974" y="1"/>
                    <a:pt x="70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3"/>
            <p:cNvSpPr/>
            <p:nvPr/>
          </p:nvSpPr>
          <p:spPr>
            <a:xfrm>
              <a:off x="8248186" y="1199484"/>
              <a:ext cx="201178" cy="202255"/>
            </a:xfrm>
            <a:custGeom>
              <a:rect b="b" l="l" r="r" t="t"/>
              <a:pathLst>
                <a:path extrusionOk="0" h="6197" w="6164">
                  <a:moveTo>
                    <a:pt x="3098" y="1"/>
                  </a:moveTo>
                  <a:cubicBezTo>
                    <a:pt x="3049" y="115"/>
                    <a:pt x="3033" y="247"/>
                    <a:pt x="3016" y="361"/>
                  </a:cubicBezTo>
                  <a:cubicBezTo>
                    <a:pt x="3016" y="361"/>
                    <a:pt x="2918" y="1263"/>
                    <a:pt x="2049" y="1394"/>
                  </a:cubicBezTo>
                  <a:cubicBezTo>
                    <a:pt x="1164" y="1509"/>
                    <a:pt x="590" y="1640"/>
                    <a:pt x="558" y="2295"/>
                  </a:cubicBezTo>
                  <a:cubicBezTo>
                    <a:pt x="528" y="2911"/>
                    <a:pt x="346" y="3238"/>
                    <a:pt x="77" y="3238"/>
                  </a:cubicBezTo>
                  <a:cubicBezTo>
                    <a:pt x="52" y="3238"/>
                    <a:pt x="26" y="3235"/>
                    <a:pt x="0" y="3230"/>
                  </a:cubicBezTo>
                  <a:lnTo>
                    <a:pt x="0" y="3230"/>
                  </a:lnTo>
                  <a:cubicBezTo>
                    <a:pt x="0" y="3230"/>
                    <a:pt x="375" y="3763"/>
                    <a:pt x="972" y="3763"/>
                  </a:cubicBezTo>
                  <a:cubicBezTo>
                    <a:pt x="1093" y="3763"/>
                    <a:pt x="1223" y="3741"/>
                    <a:pt x="1361" y="3689"/>
                  </a:cubicBezTo>
                  <a:cubicBezTo>
                    <a:pt x="2197" y="3377"/>
                    <a:pt x="2131" y="2820"/>
                    <a:pt x="2131" y="2672"/>
                  </a:cubicBezTo>
                  <a:cubicBezTo>
                    <a:pt x="2147" y="2519"/>
                    <a:pt x="2219" y="2309"/>
                    <a:pt x="2362" y="2309"/>
                  </a:cubicBezTo>
                  <a:cubicBezTo>
                    <a:pt x="2372" y="2309"/>
                    <a:pt x="2383" y="2310"/>
                    <a:pt x="2393" y="2312"/>
                  </a:cubicBezTo>
                  <a:cubicBezTo>
                    <a:pt x="2541" y="2345"/>
                    <a:pt x="2623" y="2672"/>
                    <a:pt x="2393" y="2967"/>
                  </a:cubicBezTo>
                  <a:cubicBezTo>
                    <a:pt x="2049" y="3312"/>
                    <a:pt x="2000" y="3853"/>
                    <a:pt x="2295" y="4262"/>
                  </a:cubicBezTo>
                  <a:cubicBezTo>
                    <a:pt x="2639" y="4820"/>
                    <a:pt x="3098" y="6197"/>
                    <a:pt x="3098" y="6197"/>
                  </a:cubicBezTo>
                  <a:cubicBezTo>
                    <a:pt x="3098" y="6197"/>
                    <a:pt x="3541" y="4820"/>
                    <a:pt x="3901" y="4262"/>
                  </a:cubicBezTo>
                  <a:cubicBezTo>
                    <a:pt x="4180" y="3869"/>
                    <a:pt x="4147" y="3312"/>
                    <a:pt x="3803" y="2967"/>
                  </a:cubicBezTo>
                  <a:cubicBezTo>
                    <a:pt x="3557" y="2672"/>
                    <a:pt x="3623" y="2345"/>
                    <a:pt x="3787" y="2312"/>
                  </a:cubicBezTo>
                  <a:cubicBezTo>
                    <a:pt x="3793" y="2311"/>
                    <a:pt x="3799" y="2311"/>
                    <a:pt x="3804" y="2311"/>
                  </a:cubicBezTo>
                  <a:cubicBezTo>
                    <a:pt x="3957" y="2311"/>
                    <a:pt x="4033" y="2514"/>
                    <a:pt x="4033" y="2672"/>
                  </a:cubicBezTo>
                  <a:cubicBezTo>
                    <a:pt x="4049" y="2836"/>
                    <a:pt x="3983" y="3377"/>
                    <a:pt x="4803" y="3689"/>
                  </a:cubicBezTo>
                  <a:cubicBezTo>
                    <a:pt x="4944" y="3741"/>
                    <a:pt x="5075" y="3763"/>
                    <a:pt x="5197" y="3763"/>
                  </a:cubicBezTo>
                  <a:cubicBezTo>
                    <a:pt x="5800" y="3763"/>
                    <a:pt x="6163" y="3230"/>
                    <a:pt x="6164" y="3230"/>
                  </a:cubicBezTo>
                  <a:lnTo>
                    <a:pt x="6164" y="3230"/>
                  </a:lnTo>
                  <a:cubicBezTo>
                    <a:pt x="6139" y="3235"/>
                    <a:pt x="6115" y="3238"/>
                    <a:pt x="6091" y="3238"/>
                  </a:cubicBezTo>
                  <a:cubicBezTo>
                    <a:pt x="5834" y="3238"/>
                    <a:pt x="5653" y="2911"/>
                    <a:pt x="5623" y="2295"/>
                  </a:cubicBezTo>
                  <a:cubicBezTo>
                    <a:pt x="5590" y="1640"/>
                    <a:pt x="5000" y="1509"/>
                    <a:pt x="4131" y="1394"/>
                  </a:cubicBezTo>
                  <a:cubicBezTo>
                    <a:pt x="3246" y="1263"/>
                    <a:pt x="3164" y="361"/>
                    <a:pt x="3164" y="361"/>
                  </a:cubicBezTo>
                  <a:cubicBezTo>
                    <a:pt x="3147" y="247"/>
                    <a:pt x="3131" y="115"/>
                    <a:pt x="309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3"/>
            <p:cNvSpPr/>
            <p:nvPr/>
          </p:nvSpPr>
          <p:spPr>
            <a:xfrm>
              <a:off x="8382979" y="1138942"/>
              <a:ext cx="210838" cy="121020"/>
            </a:xfrm>
            <a:custGeom>
              <a:rect b="b" l="l" r="r" t="t"/>
              <a:pathLst>
                <a:path extrusionOk="0" h="3708" w="6460">
                  <a:moveTo>
                    <a:pt x="954" y="0"/>
                  </a:moveTo>
                  <a:cubicBezTo>
                    <a:pt x="333" y="0"/>
                    <a:pt x="1" y="266"/>
                    <a:pt x="1" y="266"/>
                  </a:cubicBezTo>
                  <a:cubicBezTo>
                    <a:pt x="232" y="193"/>
                    <a:pt x="445" y="147"/>
                    <a:pt x="656" y="147"/>
                  </a:cubicBezTo>
                  <a:cubicBezTo>
                    <a:pt x="966" y="147"/>
                    <a:pt x="1272" y="248"/>
                    <a:pt x="1624" y="512"/>
                  </a:cubicBezTo>
                  <a:cubicBezTo>
                    <a:pt x="2214" y="954"/>
                    <a:pt x="1853" y="1708"/>
                    <a:pt x="1755" y="2200"/>
                  </a:cubicBezTo>
                  <a:cubicBezTo>
                    <a:pt x="1657" y="2708"/>
                    <a:pt x="2361" y="2921"/>
                    <a:pt x="2722" y="3085"/>
                  </a:cubicBezTo>
                  <a:cubicBezTo>
                    <a:pt x="3083" y="3249"/>
                    <a:pt x="2902" y="3708"/>
                    <a:pt x="2902" y="3708"/>
                  </a:cubicBezTo>
                  <a:cubicBezTo>
                    <a:pt x="4230" y="2888"/>
                    <a:pt x="3378" y="1938"/>
                    <a:pt x="3148" y="1675"/>
                  </a:cubicBezTo>
                  <a:cubicBezTo>
                    <a:pt x="2959" y="1446"/>
                    <a:pt x="3082" y="1216"/>
                    <a:pt x="3269" y="1216"/>
                  </a:cubicBezTo>
                  <a:cubicBezTo>
                    <a:pt x="3308" y="1216"/>
                    <a:pt x="3351" y="1226"/>
                    <a:pt x="3394" y="1249"/>
                  </a:cubicBezTo>
                  <a:cubicBezTo>
                    <a:pt x="3623" y="1380"/>
                    <a:pt x="3263" y="1872"/>
                    <a:pt x="3951" y="2315"/>
                  </a:cubicBezTo>
                  <a:cubicBezTo>
                    <a:pt x="4119" y="2421"/>
                    <a:pt x="4277" y="2461"/>
                    <a:pt x="4419" y="2461"/>
                  </a:cubicBezTo>
                  <a:cubicBezTo>
                    <a:pt x="4846" y="2461"/>
                    <a:pt x="5131" y="2102"/>
                    <a:pt x="5131" y="2102"/>
                  </a:cubicBezTo>
                  <a:lnTo>
                    <a:pt x="5131" y="2102"/>
                  </a:lnTo>
                  <a:cubicBezTo>
                    <a:pt x="5126" y="2102"/>
                    <a:pt x="5120" y="2102"/>
                    <a:pt x="5114" y="2102"/>
                  </a:cubicBezTo>
                  <a:cubicBezTo>
                    <a:pt x="4744" y="2102"/>
                    <a:pt x="4949" y="1575"/>
                    <a:pt x="4787" y="1429"/>
                  </a:cubicBezTo>
                  <a:cubicBezTo>
                    <a:pt x="4703" y="1366"/>
                    <a:pt x="4604" y="1330"/>
                    <a:pt x="4510" y="1330"/>
                  </a:cubicBezTo>
                  <a:cubicBezTo>
                    <a:pt x="4458" y="1330"/>
                    <a:pt x="4408" y="1341"/>
                    <a:pt x="4361" y="1364"/>
                  </a:cubicBezTo>
                  <a:cubicBezTo>
                    <a:pt x="4318" y="1371"/>
                    <a:pt x="4275" y="1374"/>
                    <a:pt x="4235" y="1374"/>
                  </a:cubicBezTo>
                  <a:cubicBezTo>
                    <a:pt x="4079" y="1374"/>
                    <a:pt x="3968" y="1324"/>
                    <a:pt x="4033" y="1233"/>
                  </a:cubicBezTo>
                  <a:cubicBezTo>
                    <a:pt x="4069" y="1183"/>
                    <a:pt x="4108" y="1165"/>
                    <a:pt x="4159" y="1165"/>
                  </a:cubicBezTo>
                  <a:cubicBezTo>
                    <a:pt x="4295" y="1165"/>
                    <a:pt x="4521" y="1295"/>
                    <a:pt x="5033" y="1331"/>
                  </a:cubicBezTo>
                  <a:cubicBezTo>
                    <a:pt x="5069" y="1334"/>
                    <a:pt x="5104" y="1335"/>
                    <a:pt x="5139" y="1335"/>
                  </a:cubicBezTo>
                  <a:cubicBezTo>
                    <a:pt x="5904" y="1335"/>
                    <a:pt x="6459" y="676"/>
                    <a:pt x="6459" y="675"/>
                  </a:cubicBezTo>
                  <a:lnTo>
                    <a:pt x="6459" y="675"/>
                  </a:lnTo>
                  <a:cubicBezTo>
                    <a:pt x="6005" y="931"/>
                    <a:pt x="5521" y="1029"/>
                    <a:pt x="5034" y="1029"/>
                  </a:cubicBezTo>
                  <a:cubicBezTo>
                    <a:pt x="3869" y="1029"/>
                    <a:pt x="2686" y="468"/>
                    <a:pt x="1853" y="167"/>
                  </a:cubicBezTo>
                  <a:cubicBezTo>
                    <a:pt x="1508" y="44"/>
                    <a:pt x="1207" y="0"/>
                    <a:pt x="95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3"/>
            <p:cNvSpPr/>
            <p:nvPr/>
          </p:nvSpPr>
          <p:spPr>
            <a:xfrm>
              <a:off x="8437027" y="1019260"/>
              <a:ext cx="118246" cy="82377"/>
            </a:xfrm>
            <a:custGeom>
              <a:rect b="b" l="l" r="r" t="t"/>
              <a:pathLst>
                <a:path extrusionOk="0" h="2524" w="3623">
                  <a:moveTo>
                    <a:pt x="2514" y="1"/>
                  </a:moveTo>
                  <a:cubicBezTo>
                    <a:pt x="1924" y="1"/>
                    <a:pt x="1243" y="126"/>
                    <a:pt x="869" y="622"/>
                  </a:cubicBezTo>
                  <a:cubicBezTo>
                    <a:pt x="1" y="1769"/>
                    <a:pt x="525" y="2523"/>
                    <a:pt x="525" y="2523"/>
                  </a:cubicBezTo>
                  <a:cubicBezTo>
                    <a:pt x="525" y="2523"/>
                    <a:pt x="361" y="2162"/>
                    <a:pt x="1394" y="2162"/>
                  </a:cubicBezTo>
                  <a:cubicBezTo>
                    <a:pt x="2426" y="2146"/>
                    <a:pt x="2312" y="1490"/>
                    <a:pt x="2263" y="1261"/>
                  </a:cubicBezTo>
                  <a:cubicBezTo>
                    <a:pt x="2181" y="1015"/>
                    <a:pt x="2246" y="736"/>
                    <a:pt x="2426" y="556"/>
                  </a:cubicBezTo>
                  <a:cubicBezTo>
                    <a:pt x="2656" y="195"/>
                    <a:pt x="3623" y="130"/>
                    <a:pt x="3623" y="130"/>
                  </a:cubicBezTo>
                  <a:cubicBezTo>
                    <a:pt x="3623" y="130"/>
                    <a:pt x="3115" y="1"/>
                    <a:pt x="25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3"/>
            <p:cNvSpPr/>
            <p:nvPr/>
          </p:nvSpPr>
          <p:spPr>
            <a:xfrm>
              <a:off x="8527432" y="932020"/>
              <a:ext cx="73859" cy="87762"/>
            </a:xfrm>
            <a:custGeom>
              <a:rect b="b" l="l" r="r" t="t"/>
              <a:pathLst>
                <a:path extrusionOk="0" h="2689" w="2263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4"/>
                    <a:pt x="1" y="1344"/>
                    <a:pt x="247" y="2016"/>
                  </a:cubicBezTo>
                  <a:cubicBezTo>
                    <a:pt x="492" y="2688"/>
                    <a:pt x="1689" y="2426"/>
                    <a:pt x="2263" y="2606"/>
                  </a:cubicBezTo>
                  <a:cubicBezTo>
                    <a:pt x="2263" y="2606"/>
                    <a:pt x="1394" y="2164"/>
                    <a:pt x="1459" y="1426"/>
                  </a:cubicBezTo>
                  <a:cubicBezTo>
                    <a:pt x="1525" y="705"/>
                    <a:pt x="1427" y="164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3"/>
            <p:cNvSpPr/>
            <p:nvPr/>
          </p:nvSpPr>
          <p:spPr>
            <a:xfrm>
              <a:off x="8607133" y="969978"/>
              <a:ext cx="103820" cy="140733"/>
            </a:xfrm>
            <a:custGeom>
              <a:rect b="b" l="l" r="r" t="t"/>
              <a:pathLst>
                <a:path extrusionOk="0" h="4312" w="3181">
                  <a:moveTo>
                    <a:pt x="378" y="1"/>
                  </a:moveTo>
                  <a:cubicBezTo>
                    <a:pt x="1" y="1345"/>
                    <a:pt x="542" y="1607"/>
                    <a:pt x="1099" y="2476"/>
                  </a:cubicBezTo>
                  <a:cubicBezTo>
                    <a:pt x="1656" y="3361"/>
                    <a:pt x="1066" y="4312"/>
                    <a:pt x="1066" y="4312"/>
                  </a:cubicBezTo>
                  <a:cubicBezTo>
                    <a:pt x="1443" y="4049"/>
                    <a:pt x="1788" y="3361"/>
                    <a:pt x="2492" y="2935"/>
                  </a:cubicBezTo>
                  <a:cubicBezTo>
                    <a:pt x="3181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52" y="1704"/>
                    <a:pt x="2762" y="1750"/>
                    <a:pt x="2604" y="1750"/>
                  </a:cubicBezTo>
                  <a:cubicBezTo>
                    <a:pt x="2557" y="1750"/>
                    <a:pt x="2504" y="1746"/>
                    <a:pt x="2443" y="1738"/>
                  </a:cubicBezTo>
                  <a:cubicBezTo>
                    <a:pt x="2414" y="1731"/>
                    <a:pt x="2385" y="1728"/>
                    <a:pt x="2357" y="1728"/>
                  </a:cubicBezTo>
                  <a:cubicBezTo>
                    <a:pt x="2120" y="1728"/>
                    <a:pt x="1946" y="1961"/>
                    <a:pt x="2033" y="2181"/>
                  </a:cubicBezTo>
                  <a:cubicBezTo>
                    <a:pt x="2101" y="2357"/>
                    <a:pt x="1967" y="2533"/>
                    <a:pt x="1807" y="2533"/>
                  </a:cubicBezTo>
                  <a:cubicBezTo>
                    <a:pt x="1774" y="2533"/>
                    <a:pt x="1740" y="2526"/>
                    <a:pt x="1706" y="2509"/>
                  </a:cubicBezTo>
                  <a:cubicBezTo>
                    <a:pt x="1558" y="2443"/>
                    <a:pt x="1558" y="2066"/>
                    <a:pt x="1771" y="1886"/>
                  </a:cubicBezTo>
                  <a:cubicBezTo>
                    <a:pt x="1984" y="1705"/>
                    <a:pt x="2148" y="1312"/>
                    <a:pt x="1952" y="689"/>
                  </a:cubicBezTo>
                  <a:cubicBezTo>
                    <a:pt x="1811" y="217"/>
                    <a:pt x="1343" y="113"/>
                    <a:pt x="1019" y="113"/>
                  </a:cubicBezTo>
                  <a:cubicBezTo>
                    <a:pt x="927" y="113"/>
                    <a:pt x="846" y="121"/>
                    <a:pt x="788" y="132"/>
                  </a:cubicBezTo>
                  <a:cubicBezTo>
                    <a:pt x="769" y="134"/>
                    <a:pt x="750" y="135"/>
                    <a:pt x="732" y="135"/>
                  </a:cubicBezTo>
                  <a:cubicBezTo>
                    <a:pt x="603" y="135"/>
                    <a:pt x="478" y="87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3"/>
            <p:cNvSpPr/>
            <p:nvPr/>
          </p:nvSpPr>
          <p:spPr>
            <a:xfrm>
              <a:off x="8583602" y="762991"/>
              <a:ext cx="264853" cy="264266"/>
            </a:xfrm>
            <a:custGeom>
              <a:rect b="b" l="l" r="r" t="t"/>
              <a:pathLst>
                <a:path extrusionOk="0" h="8097" w="8115">
                  <a:moveTo>
                    <a:pt x="5761" y="1"/>
                  </a:moveTo>
                  <a:cubicBezTo>
                    <a:pt x="5242" y="1"/>
                    <a:pt x="4733" y="166"/>
                    <a:pt x="4426" y="557"/>
                  </a:cubicBezTo>
                  <a:cubicBezTo>
                    <a:pt x="4131" y="999"/>
                    <a:pt x="4082" y="1557"/>
                    <a:pt x="4312" y="2032"/>
                  </a:cubicBezTo>
                  <a:cubicBezTo>
                    <a:pt x="4520" y="2441"/>
                    <a:pt x="4859" y="2587"/>
                    <a:pt x="5190" y="2587"/>
                  </a:cubicBezTo>
                  <a:cubicBezTo>
                    <a:pt x="5536" y="2587"/>
                    <a:pt x="5874" y="2429"/>
                    <a:pt x="6049" y="2245"/>
                  </a:cubicBezTo>
                  <a:cubicBezTo>
                    <a:pt x="6229" y="2032"/>
                    <a:pt x="6295" y="1753"/>
                    <a:pt x="6246" y="1491"/>
                  </a:cubicBezTo>
                  <a:cubicBezTo>
                    <a:pt x="6198" y="1163"/>
                    <a:pt x="5968" y="1022"/>
                    <a:pt x="5756" y="1022"/>
                  </a:cubicBezTo>
                  <a:cubicBezTo>
                    <a:pt x="5609" y="1022"/>
                    <a:pt x="5471" y="1091"/>
                    <a:pt x="5410" y="1212"/>
                  </a:cubicBezTo>
                  <a:cubicBezTo>
                    <a:pt x="5279" y="1491"/>
                    <a:pt x="5344" y="1852"/>
                    <a:pt x="5754" y="1917"/>
                  </a:cubicBezTo>
                  <a:cubicBezTo>
                    <a:pt x="6098" y="1966"/>
                    <a:pt x="5918" y="2393"/>
                    <a:pt x="5475" y="2507"/>
                  </a:cubicBezTo>
                  <a:cubicBezTo>
                    <a:pt x="5398" y="2528"/>
                    <a:pt x="5319" y="2538"/>
                    <a:pt x="5240" y="2538"/>
                  </a:cubicBezTo>
                  <a:cubicBezTo>
                    <a:pt x="4886" y="2538"/>
                    <a:pt x="4541" y="2334"/>
                    <a:pt x="4394" y="1999"/>
                  </a:cubicBezTo>
                  <a:cubicBezTo>
                    <a:pt x="4197" y="1557"/>
                    <a:pt x="4246" y="1032"/>
                    <a:pt x="4525" y="639"/>
                  </a:cubicBezTo>
                  <a:cubicBezTo>
                    <a:pt x="4795" y="301"/>
                    <a:pt x="5254" y="142"/>
                    <a:pt x="5719" y="142"/>
                  </a:cubicBezTo>
                  <a:cubicBezTo>
                    <a:pt x="5818" y="142"/>
                    <a:pt x="5918" y="149"/>
                    <a:pt x="6016" y="163"/>
                  </a:cubicBezTo>
                  <a:cubicBezTo>
                    <a:pt x="7229" y="294"/>
                    <a:pt x="7934" y="1999"/>
                    <a:pt x="7197" y="3147"/>
                  </a:cubicBezTo>
                  <a:cubicBezTo>
                    <a:pt x="6967" y="3507"/>
                    <a:pt x="6639" y="3802"/>
                    <a:pt x="6246" y="3999"/>
                  </a:cubicBezTo>
                  <a:cubicBezTo>
                    <a:pt x="5849" y="4165"/>
                    <a:pt x="5396" y="4248"/>
                    <a:pt x="4871" y="4248"/>
                  </a:cubicBezTo>
                  <a:cubicBezTo>
                    <a:pt x="4462" y="4248"/>
                    <a:pt x="4010" y="4198"/>
                    <a:pt x="3508" y="4097"/>
                  </a:cubicBezTo>
                  <a:cubicBezTo>
                    <a:pt x="3203" y="4036"/>
                    <a:pt x="2903" y="4005"/>
                    <a:pt x="2616" y="4005"/>
                  </a:cubicBezTo>
                  <a:cubicBezTo>
                    <a:pt x="1290" y="4005"/>
                    <a:pt x="240" y="4661"/>
                    <a:pt x="132" y="5982"/>
                  </a:cubicBezTo>
                  <a:cubicBezTo>
                    <a:pt x="1" y="7572"/>
                    <a:pt x="1050" y="8097"/>
                    <a:pt x="1050" y="8097"/>
                  </a:cubicBezTo>
                  <a:lnTo>
                    <a:pt x="1017" y="8064"/>
                  </a:lnTo>
                  <a:cubicBezTo>
                    <a:pt x="443" y="7425"/>
                    <a:pt x="607" y="6228"/>
                    <a:pt x="607" y="6228"/>
                  </a:cubicBezTo>
                  <a:cubicBezTo>
                    <a:pt x="689" y="5720"/>
                    <a:pt x="951" y="5245"/>
                    <a:pt x="1345" y="4900"/>
                  </a:cubicBezTo>
                  <a:cubicBezTo>
                    <a:pt x="1937" y="4461"/>
                    <a:pt x="2695" y="4378"/>
                    <a:pt x="3182" y="4378"/>
                  </a:cubicBezTo>
                  <a:cubicBezTo>
                    <a:pt x="3477" y="4378"/>
                    <a:pt x="3672" y="4409"/>
                    <a:pt x="3672" y="4409"/>
                  </a:cubicBezTo>
                  <a:cubicBezTo>
                    <a:pt x="3918" y="4441"/>
                    <a:pt x="4164" y="4458"/>
                    <a:pt x="4377" y="4474"/>
                  </a:cubicBezTo>
                  <a:cubicBezTo>
                    <a:pt x="4462" y="4478"/>
                    <a:pt x="4548" y="4480"/>
                    <a:pt x="4635" y="4480"/>
                  </a:cubicBezTo>
                  <a:cubicBezTo>
                    <a:pt x="5612" y="4480"/>
                    <a:pt x="6727" y="4208"/>
                    <a:pt x="7344" y="3245"/>
                  </a:cubicBezTo>
                  <a:cubicBezTo>
                    <a:pt x="8114" y="1983"/>
                    <a:pt x="7360" y="180"/>
                    <a:pt x="6033" y="16"/>
                  </a:cubicBezTo>
                  <a:cubicBezTo>
                    <a:pt x="5943" y="6"/>
                    <a:pt x="5852" y="1"/>
                    <a:pt x="57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3"/>
            <p:cNvSpPr/>
            <p:nvPr/>
          </p:nvSpPr>
          <p:spPr>
            <a:xfrm>
              <a:off x="8616761" y="1026147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3"/>
            <p:cNvSpPr/>
            <p:nvPr/>
          </p:nvSpPr>
          <p:spPr>
            <a:xfrm>
              <a:off x="8653674" y="915049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1092" y="0"/>
                  </a:moveTo>
                  <a:cubicBezTo>
                    <a:pt x="395" y="0"/>
                    <a:pt x="1" y="225"/>
                    <a:pt x="1" y="225"/>
                  </a:cubicBezTo>
                  <a:cubicBezTo>
                    <a:pt x="93" y="206"/>
                    <a:pt x="182" y="196"/>
                    <a:pt x="265" y="196"/>
                  </a:cubicBezTo>
                  <a:cubicBezTo>
                    <a:pt x="743" y="196"/>
                    <a:pt x="1047" y="504"/>
                    <a:pt x="935" y="979"/>
                  </a:cubicBezTo>
                  <a:cubicBezTo>
                    <a:pt x="821" y="1405"/>
                    <a:pt x="968" y="1848"/>
                    <a:pt x="1329" y="2110"/>
                  </a:cubicBezTo>
                  <a:cubicBezTo>
                    <a:pt x="1640" y="2372"/>
                    <a:pt x="2558" y="2372"/>
                    <a:pt x="2558" y="2372"/>
                  </a:cubicBezTo>
                  <a:cubicBezTo>
                    <a:pt x="2296" y="2225"/>
                    <a:pt x="2542" y="1864"/>
                    <a:pt x="2706" y="1438"/>
                  </a:cubicBezTo>
                  <a:cubicBezTo>
                    <a:pt x="2861" y="1017"/>
                    <a:pt x="2439" y="863"/>
                    <a:pt x="2242" y="863"/>
                  </a:cubicBezTo>
                  <a:cubicBezTo>
                    <a:pt x="2232" y="863"/>
                    <a:pt x="2223" y="863"/>
                    <a:pt x="2214" y="864"/>
                  </a:cubicBezTo>
                  <a:cubicBezTo>
                    <a:pt x="2117" y="882"/>
                    <a:pt x="2044" y="899"/>
                    <a:pt x="1977" y="899"/>
                  </a:cubicBezTo>
                  <a:cubicBezTo>
                    <a:pt x="1919" y="899"/>
                    <a:pt x="1865" y="886"/>
                    <a:pt x="1804" y="848"/>
                  </a:cubicBezTo>
                  <a:cubicBezTo>
                    <a:pt x="1700" y="783"/>
                    <a:pt x="1741" y="571"/>
                    <a:pt x="2003" y="571"/>
                  </a:cubicBezTo>
                  <a:cubicBezTo>
                    <a:pt x="2069" y="571"/>
                    <a:pt x="2150" y="585"/>
                    <a:pt x="2247" y="618"/>
                  </a:cubicBezTo>
                  <a:cubicBezTo>
                    <a:pt x="2738" y="766"/>
                    <a:pt x="2591" y="1225"/>
                    <a:pt x="3312" y="1372"/>
                  </a:cubicBezTo>
                  <a:cubicBezTo>
                    <a:pt x="3369" y="1384"/>
                    <a:pt x="3423" y="1389"/>
                    <a:pt x="3474" y="1389"/>
                  </a:cubicBezTo>
                  <a:cubicBezTo>
                    <a:pt x="4075" y="1389"/>
                    <a:pt x="4220" y="641"/>
                    <a:pt x="4296" y="520"/>
                  </a:cubicBezTo>
                  <a:cubicBezTo>
                    <a:pt x="4410" y="389"/>
                    <a:pt x="4541" y="258"/>
                    <a:pt x="4673" y="143"/>
                  </a:cubicBezTo>
                  <a:lnTo>
                    <a:pt x="4673" y="143"/>
                  </a:lnTo>
                  <a:cubicBezTo>
                    <a:pt x="4463" y="267"/>
                    <a:pt x="4087" y="385"/>
                    <a:pt x="3551" y="385"/>
                  </a:cubicBezTo>
                  <a:cubicBezTo>
                    <a:pt x="3165" y="385"/>
                    <a:pt x="2697" y="324"/>
                    <a:pt x="2148" y="159"/>
                  </a:cubicBezTo>
                  <a:cubicBezTo>
                    <a:pt x="1745" y="41"/>
                    <a:pt x="1390" y="0"/>
                    <a:pt x="10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3"/>
            <p:cNvSpPr/>
            <p:nvPr/>
          </p:nvSpPr>
          <p:spPr>
            <a:xfrm>
              <a:off x="8662258" y="772586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967" y="0"/>
                  </a:moveTo>
                  <a:cubicBezTo>
                    <a:pt x="1525" y="263"/>
                    <a:pt x="1459" y="722"/>
                    <a:pt x="721" y="1328"/>
                  </a:cubicBezTo>
                  <a:cubicBezTo>
                    <a:pt x="0" y="1951"/>
                    <a:pt x="213" y="2410"/>
                    <a:pt x="361" y="2672"/>
                  </a:cubicBezTo>
                  <a:cubicBezTo>
                    <a:pt x="459" y="2803"/>
                    <a:pt x="443" y="2984"/>
                    <a:pt x="295" y="3082"/>
                  </a:cubicBezTo>
                  <a:cubicBezTo>
                    <a:pt x="1394" y="2967"/>
                    <a:pt x="1246" y="2328"/>
                    <a:pt x="1180" y="2131"/>
                  </a:cubicBezTo>
                  <a:cubicBezTo>
                    <a:pt x="1115" y="1935"/>
                    <a:pt x="1148" y="1836"/>
                    <a:pt x="1262" y="1836"/>
                  </a:cubicBezTo>
                  <a:cubicBezTo>
                    <a:pt x="1361" y="1836"/>
                    <a:pt x="1361" y="2066"/>
                    <a:pt x="1344" y="2344"/>
                  </a:cubicBezTo>
                  <a:cubicBezTo>
                    <a:pt x="1328" y="2623"/>
                    <a:pt x="1279" y="3279"/>
                    <a:pt x="2131" y="3344"/>
                  </a:cubicBezTo>
                  <a:cubicBezTo>
                    <a:pt x="2162" y="3347"/>
                    <a:pt x="2191" y="3348"/>
                    <a:pt x="2220" y="3348"/>
                  </a:cubicBezTo>
                  <a:cubicBezTo>
                    <a:pt x="2986" y="3348"/>
                    <a:pt x="3229" y="2541"/>
                    <a:pt x="3229" y="2541"/>
                  </a:cubicBezTo>
                  <a:lnTo>
                    <a:pt x="3229" y="2541"/>
                  </a:lnTo>
                  <a:cubicBezTo>
                    <a:pt x="3104" y="2576"/>
                    <a:pt x="2954" y="2601"/>
                    <a:pt x="2793" y="2601"/>
                  </a:cubicBezTo>
                  <a:cubicBezTo>
                    <a:pt x="2343" y="2601"/>
                    <a:pt x="1820" y="2401"/>
                    <a:pt x="1590" y="1640"/>
                  </a:cubicBezTo>
                  <a:cubicBezTo>
                    <a:pt x="1394" y="1066"/>
                    <a:pt x="1541" y="427"/>
                    <a:pt x="19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3"/>
            <p:cNvSpPr/>
            <p:nvPr/>
          </p:nvSpPr>
          <p:spPr>
            <a:xfrm>
              <a:off x="8813108" y="616122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1"/>
                  </a:moveTo>
                  <a:cubicBezTo>
                    <a:pt x="984" y="1"/>
                    <a:pt x="738" y="369"/>
                    <a:pt x="738" y="369"/>
                  </a:cubicBezTo>
                  <a:cubicBezTo>
                    <a:pt x="1" y="1516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38"/>
                    <a:pt x="1312" y="5368"/>
                    <a:pt x="1181" y="3991"/>
                  </a:cubicBezTo>
                  <a:cubicBezTo>
                    <a:pt x="1050" y="2631"/>
                    <a:pt x="1066" y="1369"/>
                    <a:pt x="1328" y="1106"/>
                  </a:cubicBezTo>
                  <a:cubicBezTo>
                    <a:pt x="1591" y="844"/>
                    <a:pt x="1935" y="287"/>
                    <a:pt x="1509" y="57"/>
                  </a:cubicBezTo>
                  <a:cubicBezTo>
                    <a:pt x="1437" y="17"/>
                    <a:pt x="1367" y="1"/>
                    <a:pt x="13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3"/>
            <p:cNvSpPr/>
            <p:nvPr/>
          </p:nvSpPr>
          <p:spPr>
            <a:xfrm>
              <a:off x="8753186" y="583582"/>
              <a:ext cx="279312" cy="331858"/>
            </a:xfrm>
            <a:custGeom>
              <a:rect b="b" l="l" r="r" t="t"/>
              <a:pathLst>
                <a:path extrusionOk="0" h="10168" w="8558">
                  <a:moveTo>
                    <a:pt x="6299" y="0"/>
                  </a:moveTo>
                  <a:cubicBezTo>
                    <a:pt x="6097" y="0"/>
                    <a:pt x="5892" y="23"/>
                    <a:pt x="5689" y="71"/>
                  </a:cubicBezTo>
                  <a:cubicBezTo>
                    <a:pt x="4492" y="333"/>
                    <a:pt x="3738" y="1579"/>
                    <a:pt x="3509" y="2841"/>
                  </a:cubicBezTo>
                  <a:cubicBezTo>
                    <a:pt x="3263" y="4136"/>
                    <a:pt x="3509" y="5365"/>
                    <a:pt x="3459" y="6480"/>
                  </a:cubicBezTo>
                  <a:cubicBezTo>
                    <a:pt x="3509" y="7463"/>
                    <a:pt x="3148" y="8430"/>
                    <a:pt x="2443" y="9135"/>
                  </a:cubicBezTo>
                  <a:cubicBezTo>
                    <a:pt x="1771" y="9742"/>
                    <a:pt x="919" y="10119"/>
                    <a:pt x="1" y="10168"/>
                  </a:cubicBezTo>
                  <a:cubicBezTo>
                    <a:pt x="919" y="10151"/>
                    <a:pt x="1804" y="9791"/>
                    <a:pt x="2509" y="9184"/>
                  </a:cubicBezTo>
                  <a:cubicBezTo>
                    <a:pt x="3246" y="8480"/>
                    <a:pt x="3640" y="7496"/>
                    <a:pt x="3590" y="6480"/>
                  </a:cubicBezTo>
                  <a:cubicBezTo>
                    <a:pt x="3656" y="5365"/>
                    <a:pt x="3427" y="4120"/>
                    <a:pt x="3672" y="2874"/>
                  </a:cubicBezTo>
                  <a:cubicBezTo>
                    <a:pt x="3902" y="1612"/>
                    <a:pt x="4607" y="464"/>
                    <a:pt x="5721" y="202"/>
                  </a:cubicBezTo>
                  <a:cubicBezTo>
                    <a:pt x="5836" y="169"/>
                    <a:pt x="5967" y="153"/>
                    <a:pt x="6098" y="136"/>
                  </a:cubicBezTo>
                  <a:cubicBezTo>
                    <a:pt x="6145" y="133"/>
                    <a:pt x="6191" y="131"/>
                    <a:pt x="6236" y="131"/>
                  </a:cubicBezTo>
                  <a:cubicBezTo>
                    <a:pt x="6643" y="131"/>
                    <a:pt x="7020" y="261"/>
                    <a:pt x="7344" y="497"/>
                  </a:cubicBezTo>
                  <a:cubicBezTo>
                    <a:pt x="8065" y="1071"/>
                    <a:pt x="7967" y="2316"/>
                    <a:pt x="7557" y="2693"/>
                  </a:cubicBezTo>
                  <a:cubicBezTo>
                    <a:pt x="7351" y="2879"/>
                    <a:pt x="7125" y="2952"/>
                    <a:pt x="6928" y="2952"/>
                  </a:cubicBezTo>
                  <a:cubicBezTo>
                    <a:pt x="6670" y="2952"/>
                    <a:pt x="6458" y="2828"/>
                    <a:pt x="6393" y="2661"/>
                  </a:cubicBezTo>
                  <a:lnTo>
                    <a:pt x="6393" y="2661"/>
                  </a:lnTo>
                  <a:cubicBezTo>
                    <a:pt x="6393" y="2661"/>
                    <a:pt x="6417" y="2663"/>
                    <a:pt x="6455" y="2663"/>
                  </a:cubicBezTo>
                  <a:cubicBezTo>
                    <a:pt x="6580" y="2663"/>
                    <a:pt x="6862" y="2634"/>
                    <a:pt x="6951" y="2382"/>
                  </a:cubicBezTo>
                  <a:cubicBezTo>
                    <a:pt x="7065" y="2071"/>
                    <a:pt x="6885" y="1726"/>
                    <a:pt x="6557" y="1661"/>
                  </a:cubicBezTo>
                  <a:cubicBezTo>
                    <a:pt x="6508" y="1647"/>
                    <a:pt x="6456" y="1640"/>
                    <a:pt x="6403" y="1640"/>
                  </a:cubicBezTo>
                  <a:cubicBezTo>
                    <a:pt x="6082" y="1640"/>
                    <a:pt x="5726" y="1897"/>
                    <a:pt x="5852" y="2431"/>
                  </a:cubicBezTo>
                  <a:cubicBezTo>
                    <a:pt x="5942" y="2811"/>
                    <a:pt x="6457" y="3099"/>
                    <a:pt x="7000" y="3099"/>
                  </a:cubicBezTo>
                  <a:cubicBezTo>
                    <a:pt x="7253" y="3099"/>
                    <a:pt x="7513" y="3036"/>
                    <a:pt x="7737" y="2890"/>
                  </a:cubicBezTo>
                  <a:cubicBezTo>
                    <a:pt x="8147" y="2661"/>
                    <a:pt x="8557" y="1956"/>
                    <a:pt x="8262" y="1169"/>
                  </a:cubicBezTo>
                  <a:cubicBezTo>
                    <a:pt x="8034" y="459"/>
                    <a:pt x="7203" y="0"/>
                    <a:pt x="62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3"/>
            <p:cNvSpPr/>
            <p:nvPr/>
          </p:nvSpPr>
          <p:spPr>
            <a:xfrm>
              <a:off x="8885857" y="629993"/>
              <a:ext cx="81365" cy="68669"/>
            </a:xfrm>
            <a:custGeom>
              <a:rect b="b" l="l" r="r" t="t"/>
              <a:pathLst>
                <a:path extrusionOk="0" h="2104" w="2493">
                  <a:moveTo>
                    <a:pt x="691" y="1"/>
                  </a:moveTo>
                  <a:cubicBezTo>
                    <a:pt x="623" y="1"/>
                    <a:pt x="551" y="9"/>
                    <a:pt x="476" y="26"/>
                  </a:cubicBezTo>
                  <a:cubicBezTo>
                    <a:pt x="591" y="91"/>
                    <a:pt x="624" y="272"/>
                    <a:pt x="525" y="386"/>
                  </a:cubicBezTo>
                  <a:cubicBezTo>
                    <a:pt x="378" y="616"/>
                    <a:pt x="1" y="1304"/>
                    <a:pt x="542" y="1862"/>
                  </a:cubicBezTo>
                  <a:cubicBezTo>
                    <a:pt x="727" y="2041"/>
                    <a:pt x="984" y="2103"/>
                    <a:pt x="1251" y="2103"/>
                  </a:cubicBezTo>
                  <a:cubicBezTo>
                    <a:pt x="1790" y="2103"/>
                    <a:pt x="2372" y="1851"/>
                    <a:pt x="2492" y="1796"/>
                  </a:cubicBezTo>
                  <a:lnTo>
                    <a:pt x="2492" y="1796"/>
                  </a:lnTo>
                  <a:cubicBezTo>
                    <a:pt x="2492" y="1796"/>
                    <a:pt x="2460" y="1800"/>
                    <a:pt x="2407" y="1800"/>
                  </a:cubicBezTo>
                  <a:cubicBezTo>
                    <a:pt x="2192" y="1800"/>
                    <a:pt x="1637" y="1736"/>
                    <a:pt x="1558" y="1091"/>
                  </a:cubicBezTo>
                  <a:cubicBezTo>
                    <a:pt x="1472" y="390"/>
                    <a:pt x="1161" y="1"/>
                    <a:pt x="6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3"/>
            <p:cNvSpPr/>
            <p:nvPr/>
          </p:nvSpPr>
          <p:spPr>
            <a:xfrm>
              <a:off x="8889611" y="634562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344" y="0"/>
                  </a:moveTo>
                  <a:lnTo>
                    <a:pt x="4344" y="0"/>
                  </a:ln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49"/>
                    <a:pt x="1902" y="1771"/>
                    <a:pt x="1000" y="2394"/>
                  </a:cubicBezTo>
                  <a:cubicBezTo>
                    <a:pt x="99" y="3033"/>
                    <a:pt x="197" y="3934"/>
                    <a:pt x="181" y="4443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296" y="5278"/>
                    <a:pt x="476" y="4934"/>
                    <a:pt x="460" y="4557"/>
                  </a:cubicBezTo>
                  <a:cubicBezTo>
                    <a:pt x="444" y="3924"/>
                    <a:pt x="516" y="3188"/>
                    <a:pt x="716" y="3188"/>
                  </a:cubicBezTo>
                  <a:cubicBezTo>
                    <a:pt x="729" y="3188"/>
                    <a:pt x="741" y="3191"/>
                    <a:pt x="755" y="3197"/>
                  </a:cubicBezTo>
                  <a:cubicBezTo>
                    <a:pt x="984" y="3312"/>
                    <a:pt x="804" y="3557"/>
                    <a:pt x="722" y="3721"/>
                  </a:cubicBezTo>
                  <a:cubicBezTo>
                    <a:pt x="623" y="3869"/>
                    <a:pt x="460" y="4541"/>
                    <a:pt x="1181" y="4951"/>
                  </a:cubicBezTo>
                  <a:cubicBezTo>
                    <a:pt x="1181" y="4951"/>
                    <a:pt x="951" y="4426"/>
                    <a:pt x="1345" y="4147"/>
                  </a:cubicBezTo>
                  <a:cubicBezTo>
                    <a:pt x="1754" y="3852"/>
                    <a:pt x="2017" y="3689"/>
                    <a:pt x="1968" y="3115"/>
                  </a:cubicBezTo>
                  <a:cubicBezTo>
                    <a:pt x="1924" y="2611"/>
                    <a:pt x="2260" y="2170"/>
                    <a:pt x="2487" y="2170"/>
                  </a:cubicBezTo>
                  <a:cubicBezTo>
                    <a:pt x="2519" y="2170"/>
                    <a:pt x="2548" y="2179"/>
                    <a:pt x="2574" y="2197"/>
                  </a:cubicBezTo>
                  <a:cubicBezTo>
                    <a:pt x="2803" y="2328"/>
                    <a:pt x="2541" y="2558"/>
                    <a:pt x="2410" y="2607"/>
                  </a:cubicBezTo>
                  <a:cubicBezTo>
                    <a:pt x="2230" y="2721"/>
                    <a:pt x="2197" y="2984"/>
                    <a:pt x="2345" y="3131"/>
                  </a:cubicBezTo>
                  <a:cubicBezTo>
                    <a:pt x="2558" y="3393"/>
                    <a:pt x="2492" y="3705"/>
                    <a:pt x="2213" y="3787"/>
                  </a:cubicBezTo>
                  <a:cubicBezTo>
                    <a:pt x="2213" y="3787"/>
                    <a:pt x="2272" y="3794"/>
                    <a:pt x="2369" y="3794"/>
                  </a:cubicBezTo>
                  <a:cubicBezTo>
                    <a:pt x="2697" y="3794"/>
                    <a:pt x="3470" y="3716"/>
                    <a:pt x="3951" y="3033"/>
                  </a:cubicBezTo>
                  <a:cubicBezTo>
                    <a:pt x="4590" y="2131"/>
                    <a:pt x="4820" y="804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3"/>
            <p:cNvSpPr/>
            <p:nvPr/>
          </p:nvSpPr>
          <p:spPr>
            <a:xfrm>
              <a:off x="9002504" y="584529"/>
              <a:ext cx="97390" cy="63676"/>
            </a:xfrm>
            <a:custGeom>
              <a:rect b="b" l="l" r="r" t="t"/>
              <a:pathLst>
                <a:path extrusionOk="0" h="1951" w="2984">
                  <a:moveTo>
                    <a:pt x="945" y="0"/>
                  </a:moveTo>
                  <a:cubicBezTo>
                    <a:pt x="674" y="0"/>
                    <a:pt x="362" y="28"/>
                    <a:pt x="0" y="91"/>
                  </a:cubicBezTo>
                  <a:cubicBezTo>
                    <a:pt x="426" y="140"/>
                    <a:pt x="771" y="402"/>
                    <a:pt x="934" y="796"/>
                  </a:cubicBezTo>
                  <a:cubicBezTo>
                    <a:pt x="1141" y="1312"/>
                    <a:pt x="1510" y="1950"/>
                    <a:pt x="2274" y="1950"/>
                  </a:cubicBezTo>
                  <a:cubicBezTo>
                    <a:pt x="2480" y="1950"/>
                    <a:pt x="2715" y="1904"/>
                    <a:pt x="2983" y="1796"/>
                  </a:cubicBezTo>
                  <a:cubicBezTo>
                    <a:pt x="2803" y="1730"/>
                    <a:pt x="2688" y="1550"/>
                    <a:pt x="2688" y="1370"/>
                  </a:cubicBezTo>
                  <a:cubicBezTo>
                    <a:pt x="2688" y="1087"/>
                    <a:pt x="2640" y="0"/>
                    <a:pt x="9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3"/>
            <p:cNvSpPr/>
            <p:nvPr/>
          </p:nvSpPr>
          <p:spPr>
            <a:xfrm>
              <a:off x="9089679" y="583582"/>
              <a:ext cx="47651" cy="36946"/>
            </a:xfrm>
            <a:custGeom>
              <a:rect b="b" l="l" r="r" t="t"/>
              <a:pathLst>
                <a:path extrusionOk="0" h="1132" w="1460">
                  <a:moveTo>
                    <a:pt x="962" y="1"/>
                  </a:moveTo>
                  <a:cubicBezTo>
                    <a:pt x="788" y="1"/>
                    <a:pt x="637" y="142"/>
                    <a:pt x="624" y="333"/>
                  </a:cubicBezTo>
                  <a:cubicBezTo>
                    <a:pt x="624" y="483"/>
                    <a:pt x="754" y="593"/>
                    <a:pt x="894" y="593"/>
                  </a:cubicBezTo>
                  <a:cubicBezTo>
                    <a:pt x="953" y="593"/>
                    <a:pt x="1013" y="573"/>
                    <a:pt x="1066" y="530"/>
                  </a:cubicBezTo>
                  <a:cubicBezTo>
                    <a:pt x="1066" y="530"/>
                    <a:pt x="1181" y="350"/>
                    <a:pt x="1066" y="284"/>
                  </a:cubicBezTo>
                  <a:cubicBezTo>
                    <a:pt x="1038" y="268"/>
                    <a:pt x="1011" y="260"/>
                    <a:pt x="988" y="260"/>
                  </a:cubicBezTo>
                  <a:cubicBezTo>
                    <a:pt x="918" y="260"/>
                    <a:pt x="878" y="325"/>
                    <a:pt x="902" y="399"/>
                  </a:cubicBezTo>
                  <a:cubicBezTo>
                    <a:pt x="908" y="438"/>
                    <a:pt x="888" y="456"/>
                    <a:pt x="861" y="456"/>
                  </a:cubicBezTo>
                  <a:cubicBezTo>
                    <a:pt x="808" y="456"/>
                    <a:pt x="728" y="391"/>
                    <a:pt x="739" y="284"/>
                  </a:cubicBezTo>
                  <a:cubicBezTo>
                    <a:pt x="750" y="153"/>
                    <a:pt x="867" y="65"/>
                    <a:pt x="986" y="65"/>
                  </a:cubicBezTo>
                  <a:cubicBezTo>
                    <a:pt x="1031" y="65"/>
                    <a:pt x="1075" y="77"/>
                    <a:pt x="1116" y="104"/>
                  </a:cubicBezTo>
                  <a:cubicBezTo>
                    <a:pt x="1394" y="268"/>
                    <a:pt x="1312" y="841"/>
                    <a:pt x="722" y="907"/>
                  </a:cubicBezTo>
                  <a:cubicBezTo>
                    <a:pt x="708" y="908"/>
                    <a:pt x="694" y="909"/>
                    <a:pt x="680" y="909"/>
                  </a:cubicBezTo>
                  <a:cubicBezTo>
                    <a:pt x="320" y="909"/>
                    <a:pt x="1" y="514"/>
                    <a:pt x="1" y="513"/>
                  </a:cubicBezTo>
                  <a:lnTo>
                    <a:pt x="1" y="513"/>
                  </a:lnTo>
                  <a:cubicBezTo>
                    <a:pt x="1" y="694"/>
                    <a:pt x="83" y="890"/>
                    <a:pt x="230" y="1005"/>
                  </a:cubicBezTo>
                  <a:cubicBezTo>
                    <a:pt x="345" y="1088"/>
                    <a:pt x="485" y="1132"/>
                    <a:pt x="627" y="1132"/>
                  </a:cubicBezTo>
                  <a:cubicBezTo>
                    <a:pt x="709" y="1132"/>
                    <a:pt x="792" y="1117"/>
                    <a:pt x="870" y="1087"/>
                  </a:cubicBezTo>
                  <a:cubicBezTo>
                    <a:pt x="1083" y="1022"/>
                    <a:pt x="1263" y="874"/>
                    <a:pt x="1345" y="661"/>
                  </a:cubicBezTo>
                  <a:cubicBezTo>
                    <a:pt x="1460" y="415"/>
                    <a:pt x="1345" y="136"/>
                    <a:pt x="1116" y="38"/>
                  </a:cubicBezTo>
                  <a:cubicBezTo>
                    <a:pt x="1064" y="12"/>
                    <a:pt x="1012" y="1"/>
                    <a:pt x="9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3"/>
            <p:cNvSpPr/>
            <p:nvPr/>
          </p:nvSpPr>
          <p:spPr>
            <a:xfrm>
              <a:off x="8348742" y="820433"/>
              <a:ext cx="130028" cy="285252"/>
            </a:xfrm>
            <a:custGeom>
              <a:rect b="b" l="l" r="r" t="t"/>
              <a:pathLst>
                <a:path extrusionOk="0" h="8740" w="3984">
                  <a:moveTo>
                    <a:pt x="2097" y="0"/>
                  </a:moveTo>
                  <a:cubicBezTo>
                    <a:pt x="1563" y="0"/>
                    <a:pt x="1039" y="246"/>
                    <a:pt x="706" y="682"/>
                  </a:cubicBezTo>
                  <a:cubicBezTo>
                    <a:pt x="362" y="1173"/>
                    <a:pt x="312" y="1813"/>
                    <a:pt x="575" y="2370"/>
                  </a:cubicBezTo>
                  <a:cubicBezTo>
                    <a:pt x="820" y="2779"/>
                    <a:pt x="1256" y="3013"/>
                    <a:pt x="1707" y="3013"/>
                  </a:cubicBezTo>
                  <a:cubicBezTo>
                    <a:pt x="1888" y="3013"/>
                    <a:pt x="2072" y="2975"/>
                    <a:pt x="2247" y="2894"/>
                  </a:cubicBezTo>
                  <a:cubicBezTo>
                    <a:pt x="2951" y="2714"/>
                    <a:pt x="3099" y="1780"/>
                    <a:pt x="2476" y="1387"/>
                  </a:cubicBezTo>
                  <a:cubicBezTo>
                    <a:pt x="2396" y="1346"/>
                    <a:pt x="2315" y="1328"/>
                    <a:pt x="2237" y="1328"/>
                  </a:cubicBezTo>
                  <a:cubicBezTo>
                    <a:pt x="1898" y="1328"/>
                    <a:pt x="1616" y="1666"/>
                    <a:pt x="1722" y="2026"/>
                  </a:cubicBezTo>
                  <a:cubicBezTo>
                    <a:pt x="1860" y="2315"/>
                    <a:pt x="2182" y="2338"/>
                    <a:pt x="2321" y="2338"/>
                  </a:cubicBezTo>
                  <a:cubicBezTo>
                    <a:pt x="2347" y="2338"/>
                    <a:pt x="2367" y="2337"/>
                    <a:pt x="2378" y="2337"/>
                  </a:cubicBezTo>
                  <a:cubicBezTo>
                    <a:pt x="2427" y="2337"/>
                    <a:pt x="2443" y="2370"/>
                    <a:pt x="2443" y="2370"/>
                  </a:cubicBezTo>
                  <a:cubicBezTo>
                    <a:pt x="2487" y="2560"/>
                    <a:pt x="2244" y="2842"/>
                    <a:pt x="1771" y="2842"/>
                  </a:cubicBezTo>
                  <a:cubicBezTo>
                    <a:pt x="1714" y="2842"/>
                    <a:pt x="1654" y="2838"/>
                    <a:pt x="1591" y="2829"/>
                  </a:cubicBezTo>
                  <a:cubicBezTo>
                    <a:pt x="1411" y="2796"/>
                    <a:pt x="1230" y="2698"/>
                    <a:pt x="1083" y="2567"/>
                  </a:cubicBezTo>
                  <a:cubicBezTo>
                    <a:pt x="411" y="1911"/>
                    <a:pt x="739" y="534"/>
                    <a:pt x="1755" y="272"/>
                  </a:cubicBezTo>
                  <a:cubicBezTo>
                    <a:pt x="1888" y="235"/>
                    <a:pt x="2024" y="218"/>
                    <a:pt x="2159" y="218"/>
                  </a:cubicBezTo>
                  <a:cubicBezTo>
                    <a:pt x="2324" y="218"/>
                    <a:pt x="2487" y="243"/>
                    <a:pt x="2640" y="288"/>
                  </a:cubicBezTo>
                  <a:cubicBezTo>
                    <a:pt x="3279" y="469"/>
                    <a:pt x="3738" y="1042"/>
                    <a:pt x="3755" y="1698"/>
                  </a:cubicBezTo>
                  <a:cubicBezTo>
                    <a:pt x="3820" y="2436"/>
                    <a:pt x="3443" y="3173"/>
                    <a:pt x="2869" y="3714"/>
                  </a:cubicBezTo>
                  <a:cubicBezTo>
                    <a:pt x="2296" y="4239"/>
                    <a:pt x="1558" y="4550"/>
                    <a:pt x="984" y="5091"/>
                  </a:cubicBezTo>
                  <a:cubicBezTo>
                    <a:pt x="411" y="5583"/>
                    <a:pt x="66" y="6304"/>
                    <a:pt x="34" y="7058"/>
                  </a:cubicBezTo>
                  <a:cubicBezTo>
                    <a:pt x="1" y="7763"/>
                    <a:pt x="378" y="8500"/>
                    <a:pt x="1034" y="8681"/>
                  </a:cubicBezTo>
                  <a:cubicBezTo>
                    <a:pt x="1158" y="8721"/>
                    <a:pt x="1286" y="8740"/>
                    <a:pt x="1414" y="8740"/>
                  </a:cubicBezTo>
                  <a:cubicBezTo>
                    <a:pt x="1906" y="8740"/>
                    <a:pt x="2379" y="8455"/>
                    <a:pt x="2509" y="8025"/>
                  </a:cubicBezTo>
                  <a:cubicBezTo>
                    <a:pt x="2706" y="7550"/>
                    <a:pt x="2492" y="7009"/>
                    <a:pt x="2033" y="6779"/>
                  </a:cubicBezTo>
                  <a:cubicBezTo>
                    <a:pt x="1919" y="6730"/>
                    <a:pt x="1804" y="6697"/>
                    <a:pt x="1689" y="6697"/>
                  </a:cubicBezTo>
                  <a:cubicBezTo>
                    <a:pt x="1646" y="6690"/>
                    <a:pt x="1603" y="6686"/>
                    <a:pt x="1561" y="6686"/>
                  </a:cubicBezTo>
                  <a:cubicBezTo>
                    <a:pt x="1233" y="6686"/>
                    <a:pt x="939" y="6904"/>
                    <a:pt x="837" y="7238"/>
                  </a:cubicBezTo>
                  <a:cubicBezTo>
                    <a:pt x="708" y="7715"/>
                    <a:pt x="984" y="7989"/>
                    <a:pt x="1291" y="7989"/>
                  </a:cubicBezTo>
                  <a:cubicBezTo>
                    <a:pt x="1375" y="7989"/>
                    <a:pt x="1461" y="7969"/>
                    <a:pt x="1542" y="7927"/>
                  </a:cubicBezTo>
                  <a:cubicBezTo>
                    <a:pt x="1853" y="7779"/>
                    <a:pt x="1919" y="7353"/>
                    <a:pt x="1673" y="7107"/>
                  </a:cubicBezTo>
                  <a:cubicBezTo>
                    <a:pt x="1587" y="7040"/>
                    <a:pt x="1484" y="7007"/>
                    <a:pt x="1381" y="7007"/>
                  </a:cubicBezTo>
                  <a:cubicBezTo>
                    <a:pt x="1307" y="7007"/>
                    <a:pt x="1233" y="7024"/>
                    <a:pt x="1165" y="7058"/>
                  </a:cubicBezTo>
                  <a:cubicBezTo>
                    <a:pt x="1142" y="7071"/>
                    <a:pt x="1129" y="7076"/>
                    <a:pt x="1120" y="7076"/>
                  </a:cubicBezTo>
                  <a:cubicBezTo>
                    <a:pt x="1098" y="7076"/>
                    <a:pt x="1116" y="7041"/>
                    <a:pt x="1116" y="7041"/>
                  </a:cubicBezTo>
                  <a:cubicBezTo>
                    <a:pt x="1214" y="6820"/>
                    <a:pt x="1506" y="6793"/>
                    <a:pt x="1646" y="6793"/>
                  </a:cubicBezTo>
                  <a:cubicBezTo>
                    <a:pt x="1692" y="6793"/>
                    <a:pt x="1722" y="6796"/>
                    <a:pt x="1722" y="6796"/>
                  </a:cubicBezTo>
                  <a:cubicBezTo>
                    <a:pt x="1820" y="6796"/>
                    <a:pt x="1902" y="6812"/>
                    <a:pt x="2001" y="6845"/>
                  </a:cubicBezTo>
                  <a:cubicBezTo>
                    <a:pt x="2443" y="7025"/>
                    <a:pt x="2640" y="7550"/>
                    <a:pt x="2443" y="7992"/>
                  </a:cubicBezTo>
                  <a:cubicBezTo>
                    <a:pt x="2269" y="8402"/>
                    <a:pt x="1879" y="8642"/>
                    <a:pt x="1465" y="8642"/>
                  </a:cubicBezTo>
                  <a:cubicBezTo>
                    <a:pt x="1333" y="8642"/>
                    <a:pt x="1198" y="8618"/>
                    <a:pt x="1066" y="8566"/>
                  </a:cubicBezTo>
                  <a:cubicBezTo>
                    <a:pt x="493" y="8402"/>
                    <a:pt x="132" y="7714"/>
                    <a:pt x="165" y="7058"/>
                  </a:cubicBezTo>
                  <a:cubicBezTo>
                    <a:pt x="230" y="6353"/>
                    <a:pt x="558" y="5681"/>
                    <a:pt x="1083" y="5206"/>
                  </a:cubicBezTo>
                  <a:cubicBezTo>
                    <a:pt x="1640" y="4714"/>
                    <a:pt x="2394" y="4435"/>
                    <a:pt x="2984" y="3845"/>
                  </a:cubicBezTo>
                  <a:cubicBezTo>
                    <a:pt x="3574" y="3288"/>
                    <a:pt x="3984" y="2485"/>
                    <a:pt x="3918" y="1698"/>
                  </a:cubicBezTo>
                  <a:cubicBezTo>
                    <a:pt x="3853" y="911"/>
                    <a:pt x="3296" y="256"/>
                    <a:pt x="2542" y="59"/>
                  </a:cubicBezTo>
                  <a:cubicBezTo>
                    <a:pt x="2395" y="20"/>
                    <a:pt x="2246" y="0"/>
                    <a:pt x="20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3"/>
            <p:cNvSpPr/>
            <p:nvPr/>
          </p:nvSpPr>
          <p:spPr>
            <a:xfrm>
              <a:off x="8351516" y="928267"/>
              <a:ext cx="55582" cy="78656"/>
            </a:xfrm>
            <a:custGeom>
              <a:rect b="b" l="l" r="r" t="t"/>
              <a:pathLst>
                <a:path extrusionOk="0" h="2410" w="1703">
                  <a:moveTo>
                    <a:pt x="1506" y="0"/>
                  </a:moveTo>
                  <a:cubicBezTo>
                    <a:pt x="1506" y="0"/>
                    <a:pt x="1358" y="66"/>
                    <a:pt x="1342" y="164"/>
                  </a:cubicBezTo>
                  <a:cubicBezTo>
                    <a:pt x="1326" y="263"/>
                    <a:pt x="1211" y="344"/>
                    <a:pt x="1014" y="344"/>
                  </a:cubicBezTo>
                  <a:cubicBezTo>
                    <a:pt x="1002" y="344"/>
                    <a:pt x="989" y="343"/>
                    <a:pt x="973" y="343"/>
                  </a:cubicBezTo>
                  <a:cubicBezTo>
                    <a:pt x="723" y="343"/>
                    <a:pt x="1" y="514"/>
                    <a:pt x="47" y="2410"/>
                  </a:cubicBezTo>
                  <a:cubicBezTo>
                    <a:pt x="96" y="1984"/>
                    <a:pt x="358" y="1607"/>
                    <a:pt x="752" y="1410"/>
                  </a:cubicBezTo>
                  <a:cubicBezTo>
                    <a:pt x="1375" y="1115"/>
                    <a:pt x="1703" y="853"/>
                    <a:pt x="1588" y="476"/>
                  </a:cubicBezTo>
                  <a:cubicBezTo>
                    <a:pt x="1473" y="99"/>
                    <a:pt x="1506" y="0"/>
                    <a:pt x="15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3"/>
            <p:cNvSpPr/>
            <p:nvPr/>
          </p:nvSpPr>
          <p:spPr>
            <a:xfrm>
              <a:off x="8373351" y="696084"/>
              <a:ext cx="209206" cy="327419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73"/>
                    <a:pt x="4181" y="2197"/>
                    <a:pt x="4263" y="4426"/>
                  </a:cubicBezTo>
                  <a:cubicBezTo>
                    <a:pt x="4361" y="6278"/>
                    <a:pt x="3279" y="7983"/>
                    <a:pt x="1558" y="8688"/>
                  </a:cubicBezTo>
                  <a:cubicBezTo>
                    <a:pt x="230" y="9229"/>
                    <a:pt x="1" y="10032"/>
                    <a:pt x="1" y="10032"/>
                  </a:cubicBezTo>
                  <a:cubicBezTo>
                    <a:pt x="320" y="9498"/>
                    <a:pt x="676" y="9323"/>
                    <a:pt x="977" y="9323"/>
                  </a:cubicBezTo>
                  <a:cubicBezTo>
                    <a:pt x="1203" y="9323"/>
                    <a:pt x="1399" y="9421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9"/>
                    <a:pt x="2771" y="9229"/>
                    <a:pt x="2574" y="8934"/>
                  </a:cubicBezTo>
                  <a:cubicBezTo>
                    <a:pt x="2480" y="8785"/>
                    <a:pt x="2329" y="8692"/>
                    <a:pt x="2168" y="8692"/>
                  </a:cubicBezTo>
                  <a:cubicBezTo>
                    <a:pt x="2134" y="8692"/>
                    <a:pt x="2100" y="8696"/>
                    <a:pt x="2066" y="8704"/>
                  </a:cubicBezTo>
                  <a:cubicBezTo>
                    <a:pt x="2066" y="8704"/>
                    <a:pt x="2263" y="8655"/>
                    <a:pt x="3312" y="7803"/>
                  </a:cubicBezTo>
                  <a:cubicBezTo>
                    <a:pt x="4607" y="6737"/>
                    <a:pt x="4525" y="7098"/>
                    <a:pt x="5459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30"/>
                    <a:pt x="5514" y="5430"/>
                  </a:cubicBezTo>
                  <a:cubicBezTo>
                    <a:pt x="5477" y="5430"/>
                    <a:pt x="5437" y="5428"/>
                    <a:pt x="5394" y="5426"/>
                  </a:cubicBezTo>
                  <a:cubicBezTo>
                    <a:pt x="5368" y="5424"/>
                    <a:pt x="5343" y="5423"/>
                    <a:pt x="5317" y="5423"/>
                  </a:cubicBezTo>
                  <a:cubicBezTo>
                    <a:pt x="4967" y="5423"/>
                    <a:pt x="4630" y="5630"/>
                    <a:pt x="4492" y="5950"/>
                  </a:cubicBezTo>
                  <a:cubicBezTo>
                    <a:pt x="4427" y="6065"/>
                    <a:pt x="4328" y="6180"/>
                    <a:pt x="4214" y="6246"/>
                  </a:cubicBezTo>
                  <a:cubicBezTo>
                    <a:pt x="4558" y="5918"/>
                    <a:pt x="4623" y="5131"/>
                    <a:pt x="4722" y="4492"/>
                  </a:cubicBezTo>
                  <a:cubicBezTo>
                    <a:pt x="4820" y="3869"/>
                    <a:pt x="5115" y="4066"/>
                    <a:pt x="5672" y="3672"/>
                  </a:cubicBezTo>
                  <a:cubicBezTo>
                    <a:pt x="6246" y="3295"/>
                    <a:pt x="5951" y="2803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4"/>
                    <a:pt x="5852" y="2328"/>
                    <a:pt x="5476" y="2394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8"/>
                    <a:pt x="4767" y="3302"/>
                    <a:pt x="4618" y="3302"/>
                  </a:cubicBezTo>
                  <a:cubicBezTo>
                    <a:pt x="4589" y="3302"/>
                    <a:pt x="4558" y="3295"/>
                    <a:pt x="4525" y="3279"/>
                  </a:cubicBezTo>
                  <a:cubicBezTo>
                    <a:pt x="4345" y="3164"/>
                    <a:pt x="4410" y="2885"/>
                    <a:pt x="4410" y="2885"/>
                  </a:cubicBezTo>
                  <a:cubicBezTo>
                    <a:pt x="4623" y="2295"/>
                    <a:pt x="5197" y="2525"/>
                    <a:pt x="5640" y="1836"/>
                  </a:cubicBezTo>
                  <a:cubicBezTo>
                    <a:pt x="6049" y="1213"/>
                    <a:pt x="5492" y="591"/>
                    <a:pt x="5279" y="410"/>
                  </a:cubicBezTo>
                  <a:cubicBezTo>
                    <a:pt x="5164" y="296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3"/>
            <p:cNvSpPr/>
            <p:nvPr/>
          </p:nvSpPr>
          <p:spPr>
            <a:xfrm>
              <a:off x="8425799" y="613021"/>
              <a:ext cx="95791" cy="350592"/>
            </a:xfrm>
            <a:custGeom>
              <a:rect b="b" l="l" r="r" t="t"/>
              <a:pathLst>
                <a:path extrusionOk="0" h="10742" w="2935">
                  <a:moveTo>
                    <a:pt x="1626" y="1"/>
                  </a:moveTo>
                  <a:cubicBezTo>
                    <a:pt x="1296" y="1"/>
                    <a:pt x="956" y="124"/>
                    <a:pt x="689" y="415"/>
                  </a:cubicBezTo>
                  <a:cubicBezTo>
                    <a:pt x="0" y="1234"/>
                    <a:pt x="148" y="2464"/>
                    <a:pt x="525" y="3513"/>
                  </a:cubicBezTo>
                  <a:cubicBezTo>
                    <a:pt x="1377" y="5561"/>
                    <a:pt x="2246" y="7496"/>
                    <a:pt x="1705" y="8938"/>
                  </a:cubicBezTo>
                  <a:cubicBezTo>
                    <a:pt x="1443" y="9692"/>
                    <a:pt x="935" y="10331"/>
                    <a:pt x="263" y="10741"/>
                  </a:cubicBezTo>
                  <a:cubicBezTo>
                    <a:pt x="951" y="10364"/>
                    <a:pt x="1492" y="9725"/>
                    <a:pt x="1787" y="8971"/>
                  </a:cubicBezTo>
                  <a:cubicBezTo>
                    <a:pt x="2393" y="7496"/>
                    <a:pt x="1525" y="5463"/>
                    <a:pt x="689" y="3447"/>
                  </a:cubicBezTo>
                  <a:cubicBezTo>
                    <a:pt x="312" y="2431"/>
                    <a:pt x="197" y="1251"/>
                    <a:pt x="803" y="497"/>
                  </a:cubicBezTo>
                  <a:cubicBezTo>
                    <a:pt x="1030" y="221"/>
                    <a:pt x="1341" y="103"/>
                    <a:pt x="1649" y="103"/>
                  </a:cubicBezTo>
                  <a:cubicBezTo>
                    <a:pt x="2165" y="103"/>
                    <a:pt x="2672" y="434"/>
                    <a:pt x="2754" y="906"/>
                  </a:cubicBezTo>
                  <a:cubicBezTo>
                    <a:pt x="2864" y="1439"/>
                    <a:pt x="2450" y="1926"/>
                    <a:pt x="1913" y="1926"/>
                  </a:cubicBezTo>
                  <a:cubicBezTo>
                    <a:pt x="1888" y="1926"/>
                    <a:pt x="1862" y="1925"/>
                    <a:pt x="1836" y="1923"/>
                  </a:cubicBezTo>
                  <a:lnTo>
                    <a:pt x="1820" y="1923"/>
                  </a:lnTo>
                  <a:cubicBezTo>
                    <a:pt x="1803" y="1906"/>
                    <a:pt x="1787" y="1906"/>
                    <a:pt x="1771" y="1906"/>
                  </a:cubicBezTo>
                  <a:cubicBezTo>
                    <a:pt x="1689" y="1873"/>
                    <a:pt x="1639" y="1824"/>
                    <a:pt x="1590" y="1759"/>
                  </a:cubicBezTo>
                  <a:cubicBezTo>
                    <a:pt x="1590" y="1759"/>
                    <a:pt x="1557" y="1693"/>
                    <a:pt x="1590" y="1660"/>
                  </a:cubicBezTo>
                  <a:cubicBezTo>
                    <a:pt x="1639" y="1611"/>
                    <a:pt x="1984" y="1644"/>
                    <a:pt x="2000" y="1316"/>
                  </a:cubicBezTo>
                  <a:cubicBezTo>
                    <a:pt x="2021" y="1064"/>
                    <a:pt x="1814" y="900"/>
                    <a:pt x="1602" y="900"/>
                  </a:cubicBezTo>
                  <a:cubicBezTo>
                    <a:pt x="1482" y="900"/>
                    <a:pt x="1361" y="952"/>
                    <a:pt x="1279" y="1070"/>
                  </a:cubicBezTo>
                  <a:cubicBezTo>
                    <a:pt x="1085" y="1345"/>
                    <a:pt x="1370" y="1972"/>
                    <a:pt x="1929" y="1972"/>
                  </a:cubicBezTo>
                  <a:cubicBezTo>
                    <a:pt x="1936" y="1972"/>
                    <a:pt x="1944" y="1972"/>
                    <a:pt x="1951" y="1972"/>
                  </a:cubicBezTo>
                  <a:cubicBezTo>
                    <a:pt x="2508" y="1972"/>
                    <a:pt x="2934" y="1464"/>
                    <a:pt x="2836" y="906"/>
                  </a:cubicBezTo>
                  <a:cubicBezTo>
                    <a:pt x="2763" y="383"/>
                    <a:pt x="2209" y="1"/>
                    <a:pt x="162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3"/>
            <p:cNvSpPr/>
            <p:nvPr/>
          </p:nvSpPr>
          <p:spPr>
            <a:xfrm>
              <a:off x="8348742" y="599803"/>
              <a:ext cx="90993" cy="265898"/>
            </a:xfrm>
            <a:custGeom>
              <a:rect b="b" l="l" r="r" t="t"/>
              <a:pathLst>
                <a:path extrusionOk="0" h="8147" w="2788">
                  <a:moveTo>
                    <a:pt x="706" y="0"/>
                  </a:moveTo>
                  <a:cubicBezTo>
                    <a:pt x="706" y="0"/>
                    <a:pt x="67" y="180"/>
                    <a:pt x="214" y="1065"/>
                  </a:cubicBezTo>
                  <a:cubicBezTo>
                    <a:pt x="345" y="1967"/>
                    <a:pt x="1066" y="2442"/>
                    <a:pt x="1476" y="2901"/>
                  </a:cubicBezTo>
                  <a:cubicBezTo>
                    <a:pt x="1804" y="3278"/>
                    <a:pt x="2476" y="4131"/>
                    <a:pt x="2132" y="4967"/>
                  </a:cubicBezTo>
                  <a:cubicBezTo>
                    <a:pt x="2050" y="5196"/>
                    <a:pt x="1902" y="5409"/>
                    <a:pt x="1738" y="5573"/>
                  </a:cubicBezTo>
                  <a:cubicBezTo>
                    <a:pt x="1148" y="6081"/>
                    <a:pt x="755" y="6327"/>
                    <a:pt x="443" y="6753"/>
                  </a:cubicBezTo>
                  <a:cubicBezTo>
                    <a:pt x="165" y="7163"/>
                    <a:pt x="1" y="7655"/>
                    <a:pt x="17" y="8147"/>
                  </a:cubicBezTo>
                  <a:cubicBezTo>
                    <a:pt x="17" y="7999"/>
                    <a:pt x="66" y="6934"/>
                    <a:pt x="1214" y="6147"/>
                  </a:cubicBezTo>
                  <a:cubicBezTo>
                    <a:pt x="2509" y="5229"/>
                    <a:pt x="2787" y="4295"/>
                    <a:pt x="2345" y="2918"/>
                  </a:cubicBezTo>
                  <a:cubicBezTo>
                    <a:pt x="1820" y="1295"/>
                    <a:pt x="362" y="1098"/>
                    <a:pt x="7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3"/>
            <p:cNvSpPr/>
            <p:nvPr/>
          </p:nvSpPr>
          <p:spPr>
            <a:xfrm>
              <a:off x="8458437" y="291803"/>
              <a:ext cx="79472" cy="178005"/>
            </a:xfrm>
            <a:custGeom>
              <a:rect b="b" l="l" r="r" t="t"/>
              <a:pathLst>
                <a:path extrusionOk="0" h="5454" w="2435">
                  <a:moveTo>
                    <a:pt x="1426" y="0"/>
                  </a:moveTo>
                  <a:cubicBezTo>
                    <a:pt x="1396" y="0"/>
                    <a:pt x="1369" y="4"/>
                    <a:pt x="1344" y="12"/>
                  </a:cubicBezTo>
                  <a:cubicBezTo>
                    <a:pt x="1033" y="110"/>
                    <a:pt x="951" y="373"/>
                    <a:pt x="1115" y="733"/>
                  </a:cubicBezTo>
                  <a:cubicBezTo>
                    <a:pt x="1279" y="1094"/>
                    <a:pt x="1770" y="1143"/>
                    <a:pt x="1639" y="2799"/>
                  </a:cubicBezTo>
                  <a:cubicBezTo>
                    <a:pt x="1508" y="4471"/>
                    <a:pt x="0" y="5454"/>
                    <a:pt x="0" y="5454"/>
                  </a:cubicBezTo>
                  <a:cubicBezTo>
                    <a:pt x="262" y="5421"/>
                    <a:pt x="1820" y="4454"/>
                    <a:pt x="2147" y="2422"/>
                  </a:cubicBezTo>
                  <a:cubicBezTo>
                    <a:pt x="2434" y="564"/>
                    <a:pt x="1775" y="0"/>
                    <a:pt x="142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3"/>
            <p:cNvSpPr/>
            <p:nvPr/>
          </p:nvSpPr>
          <p:spPr>
            <a:xfrm>
              <a:off x="8400636" y="242716"/>
              <a:ext cx="172293" cy="232444"/>
            </a:xfrm>
            <a:custGeom>
              <a:rect b="b" l="l" r="r" t="t"/>
              <a:pathLst>
                <a:path extrusionOk="0" h="7122" w="5279">
                  <a:moveTo>
                    <a:pt x="1712" y="0"/>
                  </a:moveTo>
                  <a:cubicBezTo>
                    <a:pt x="1315" y="0"/>
                    <a:pt x="867" y="92"/>
                    <a:pt x="476" y="385"/>
                  </a:cubicBezTo>
                  <a:cubicBezTo>
                    <a:pt x="165" y="664"/>
                    <a:pt x="1" y="1074"/>
                    <a:pt x="50" y="1483"/>
                  </a:cubicBezTo>
                  <a:cubicBezTo>
                    <a:pt x="107" y="1995"/>
                    <a:pt x="633" y="2433"/>
                    <a:pt x="1231" y="2433"/>
                  </a:cubicBezTo>
                  <a:cubicBezTo>
                    <a:pt x="1322" y="2433"/>
                    <a:pt x="1416" y="2423"/>
                    <a:pt x="1509" y="2401"/>
                  </a:cubicBezTo>
                  <a:cubicBezTo>
                    <a:pt x="1624" y="2368"/>
                    <a:pt x="1722" y="2336"/>
                    <a:pt x="1820" y="2286"/>
                  </a:cubicBezTo>
                  <a:lnTo>
                    <a:pt x="1837" y="2286"/>
                  </a:lnTo>
                  <a:lnTo>
                    <a:pt x="1853" y="2270"/>
                  </a:lnTo>
                  <a:cubicBezTo>
                    <a:pt x="2148" y="2123"/>
                    <a:pt x="2312" y="1778"/>
                    <a:pt x="2263" y="1451"/>
                  </a:cubicBezTo>
                  <a:cubicBezTo>
                    <a:pt x="2213" y="1113"/>
                    <a:pt x="1925" y="890"/>
                    <a:pt x="1617" y="890"/>
                  </a:cubicBezTo>
                  <a:cubicBezTo>
                    <a:pt x="1520" y="890"/>
                    <a:pt x="1422" y="912"/>
                    <a:pt x="1329" y="959"/>
                  </a:cubicBezTo>
                  <a:cubicBezTo>
                    <a:pt x="968" y="1172"/>
                    <a:pt x="1066" y="1713"/>
                    <a:pt x="1476" y="1762"/>
                  </a:cubicBezTo>
                  <a:cubicBezTo>
                    <a:pt x="1507" y="1770"/>
                    <a:pt x="1537" y="1773"/>
                    <a:pt x="1567" y="1773"/>
                  </a:cubicBezTo>
                  <a:cubicBezTo>
                    <a:pt x="1792" y="1773"/>
                    <a:pt x="1978" y="1567"/>
                    <a:pt x="1935" y="1336"/>
                  </a:cubicBezTo>
                  <a:cubicBezTo>
                    <a:pt x="1929" y="1297"/>
                    <a:pt x="1956" y="1263"/>
                    <a:pt x="1993" y="1263"/>
                  </a:cubicBezTo>
                  <a:cubicBezTo>
                    <a:pt x="2049" y="1263"/>
                    <a:pt x="2128" y="1341"/>
                    <a:pt x="2148" y="1598"/>
                  </a:cubicBezTo>
                  <a:cubicBezTo>
                    <a:pt x="2165" y="1713"/>
                    <a:pt x="2132" y="1844"/>
                    <a:pt x="2083" y="1959"/>
                  </a:cubicBezTo>
                  <a:cubicBezTo>
                    <a:pt x="1935" y="2180"/>
                    <a:pt x="1695" y="2308"/>
                    <a:pt x="1434" y="2308"/>
                  </a:cubicBezTo>
                  <a:cubicBezTo>
                    <a:pt x="1405" y="2308"/>
                    <a:pt x="1375" y="2306"/>
                    <a:pt x="1345" y="2303"/>
                  </a:cubicBezTo>
                  <a:cubicBezTo>
                    <a:pt x="1334" y="2303"/>
                    <a:pt x="1324" y="2304"/>
                    <a:pt x="1313" y="2304"/>
                  </a:cubicBezTo>
                  <a:cubicBezTo>
                    <a:pt x="625" y="2304"/>
                    <a:pt x="142" y="1260"/>
                    <a:pt x="788" y="615"/>
                  </a:cubicBezTo>
                  <a:cubicBezTo>
                    <a:pt x="1059" y="321"/>
                    <a:pt x="1448" y="195"/>
                    <a:pt x="1864" y="195"/>
                  </a:cubicBezTo>
                  <a:cubicBezTo>
                    <a:pt x="2379" y="195"/>
                    <a:pt x="2935" y="388"/>
                    <a:pt x="3361" y="697"/>
                  </a:cubicBezTo>
                  <a:cubicBezTo>
                    <a:pt x="5099" y="1975"/>
                    <a:pt x="4836" y="4253"/>
                    <a:pt x="4328" y="5417"/>
                  </a:cubicBezTo>
                  <a:cubicBezTo>
                    <a:pt x="4067" y="6087"/>
                    <a:pt x="3611" y="6675"/>
                    <a:pt x="3024" y="7117"/>
                  </a:cubicBezTo>
                  <a:lnTo>
                    <a:pt x="3024" y="7117"/>
                  </a:lnTo>
                  <a:cubicBezTo>
                    <a:pt x="3105" y="7066"/>
                    <a:pt x="3858" y="6631"/>
                    <a:pt x="4410" y="5450"/>
                  </a:cubicBezTo>
                  <a:cubicBezTo>
                    <a:pt x="4967" y="4303"/>
                    <a:pt x="5279" y="1909"/>
                    <a:pt x="3459" y="549"/>
                  </a:cubicBezTo>
                  <a:cubicBezTo>
                    <a:pt x="3099" y="303"/>
                    <a:pt x="2689" y="139"/>
                    <a:pt x="2263" y="57"/>
                  </a:cubicBezTo>
                  <a:cubicBezTo>
                    <a:pt x="2102" y="24"/>
                    <a:pt x="1914" y="0"/>
                    <a:pt x="1712" y="0"/>
                  </a:cubicBezTo>
                  <a:close/>
                  <a:moveTo>
                    <a:pt x="3024" y="7117"/>
                  </a:moveTo>
                  <a:cubicBezTo>
                    <a:pt x="3018" y="7120"/>
                    <a:pt x="3016" y="7122"/>
                    <a:pt x="3017" y="7122"/>
                  </a:cubicBezTo>
                  <a:cubicBezTo>
                    <a:pt x="3019" y="7120"/>
                    <a:pt x="3021" y="7118"/>
                    <a:pt x="3024" y="711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3"/>
            <p:cNvSpPr/>
            <p:nvPr/>
          </p:nvSpPr>
          <p:spPr>
            <a:xfrm>
              <a:off x="8439703" y="62133"/>
              <a:ext cx="170139" cy="268607"/>
            </a:xfrm>
            <a:custGeom>
              <a:rect b="b" l="l" r="r" t="t"/>
              <a:pathLst>
                <a:path extrusionOk="0" h="8230" w="5213">
                  <a:moveTo>
                    <a:pt x="1082" y="1"/>
                  </a:moveTo>
                  <a:lnTo>
                    <a:pt x="1082" y="1"/>
                  </a:lnTo>
                  <a:cubicBezTo>
                    <a:pt x="0" y="2886"/>
                    <a:pt x="1279" y="4410"/>
                    <a:pt x="2541" y="5639"/>
                  </a:cubicBezTo>
                  <a:cubicBezTo>
                    <a:pt x="3803" y="6869"/>
                    <a:pt x="3738" y="8229"/>
                    <a:pt x="3738" y="8229"/>
                  </a:cubicBezTo>
                  <a:cubicBezTo>
                    <a:pt x="4656" y="7295"/>
                    <a:pt x="3590" y="5607"/>
                    <a:pt x="4459" y="4263"/>
                  </a:cubicBezTo>
                  <a:cubicBezTo>
                    <a:pt x="5213" y="3099"/>
                    <a:pt x="4246" y="2574"/>
                    <a:pt x="4246" y="2574"/>
                  </a:cubicBezTo>
                  <a:cubicBezTo>
                    <a:pt x="3836" y="3164"/>
                    <a:pt x="3377" y="3017"/>
                    <a:pt x="3000" y="3754"/>
                  </a:cubicBezTo>
                  <a:cubicBezTo>
                    <a:pt x="2656" y="4459"/>
                    <a:pt x="3262" y="5820"/>
                    <a:pt x="3262" y="5820"/>
                  </a:cubicBezTo>
                  <a:cubicBezTo>
                    <a:pt x="2066" y="4951"/>
                    <a:pt x="2295" y="4164"/>
                    <a:pt x="2639" y="3771"/>
                  </a:cubicBezTo>
                  <a:cubicBezTo>
                    <a:pt x="2984" y="3377"/>
                    <a:pt x="2508" y="3017"/>
                    <a:pt x="2525" y="2804"/>
                  </a:cubicBezTo>
                  <a:cubicBezTo>
                    <a:pt x="2541" y="2656"/>
                    <a:pt x="2574" y="2509"/>
                    <a:pt x="2639" y="2378"/>
                  </a:cubicBezTo>
                  <a:cubicBezTo>
                    <a:pt x="2639" y="2378"/>
                    <a:pt x="2563" y="2330"/>
                    <a:pt x="2425" y="2330"/>
                  </a:cubicBezTo>
                  <a:cubicBezTo>
                    <a:pt x="2308" y="2330"/>
                    <a:pt x="2147" y="2364"/>
                    <a:pt x="1951" y="2492"/>
                  </a:cubicBezTo>
                  <a:cubicBezTo>
                    <a:pt x="1213" y="2984"/>
                    <a:pt x="1525" y="4099"/>
                    <a:pt x="1525" y="4099"/>
                  </a:cubicBezTo>
                  <a:cubicBezTo>
                    <a:pt x="1000" y="3345"/>
                    <a:pt x="1164" y="2591"/>
                    <a:pt x="1771" y="2083"/>
                  </a:cubicBezTo>
                  <a:cubicBezTo>
                    <a:pt x="2361" y="1558"/>
                    <a:pt x="1787" y="1083"/>
                    <a:pt x="1394" y="853"/>
                  </a:cubicBezTo>
                  <a:cubicBezTo>
                    <a:pt x="1017" y="624"/>
                    <a:pt x="1082" y="1"/>
                    <a:pt x="1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3"/>
            <p:cNvSpPr/>
            <p:nvPr/>
          </p:nvSpPr>
          <p:spPr>
            <a:xfrm>
              <a:off x="8361079" y="29495"/>
              <a:ext cx="98990" cy="147162"/>
            </a:xfrm>
            <a:custGeom>
              <a:rect b="b" l="l" r="r" t="t"/>
              <a:pathLst>
                <a:path extrusionOk="0" h="4509" w="3033">
                  <a:moveTo>
                    <a:pt x="459" y="1"/>
                  </a:moveTo>
                  <a:cubicBezTo>
                    <a:pt x="459" y="1"/>
                    <a:pt x="0" y="2017"/>
                    <a:pt x="3032" y="4509"/>
                  </a:cubicBezTo>
                  <a:cubicBezTo>
                    <a:pt x="3032" y="4509"/>
                    <a:pt x="2475" y="3853"/>
                    <a:pt x="2737" y="3099"/>
                  </a:cubicBezTo>
                  <a:cubicBezTo>
                    <a:pt x="3000" y="2345"/>
                    <a:pt x="2688" y="2066"/>
                    <a:pt x="2442" y="1820"/>
                  </a:cubicBezTo>
                  <a:cubicBezTo>
                    <a:pt x="2311" y="1656"/>
                    <a:pt x="2295" y="1427"/>
                    <a:pt x="2426" y="1247"/>
                  </a:cubicBezTo>
                  <a:cubicBezTo>
                    <a:pt x="2426" y="1247"/>
                    <a:pt x="2389" y="1240"/>
                    <a:pt x="2335" y="1240"/>
                  </a:cubicBezTo>
                  <a:cubicBezTo>
                    <a:pt x="2174" y="1240"/>
                    <a:pt x="1860" y="1304"/>
                    <a:pt x="1934" y="1820"/>
                  </a:cubicBezTo>
                  <a:cubicBezTo>
                    <a:pt x="2032" y="2492"/>
                    <a:pt x="2082" y="2624"/>
                    <a:pt x="1852" y="2640"/>
                  </a:cubicBezTo>
                  <a:cubicBezTo>
                    <a:pt x="1847" y="2640"/>
                    <a:pt x="1842" y="2641"/>
                    <a:pt x="1838" y="2641"/>
                  </a:cubicBezTo>
                  <a:cubicBezTo>
                    <a:pt x="1642" y="2641"/>
                    <a:pt x="1706" y="2308"/>
                    <a:pt x="1754" y="2115"/>
                  </a:cubicBezTo>
                  <a:cubicBezTo>
                    <a:pt x="1819" y="1935"/>
                    <a:pt x="2082" y="1099"/>
                    <a:pt x="1410" y="821"/>
                  </a:cubicBezTo>
                  <a:cubicBezTo>
                    <a:pt x="754" y="558"/>
                    <a:pt x="492" y="296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3"/>
            <p:cNvSpPr/>
            <p:nvPr/>
          </p:nvSpPr>
          <p:spPr>
            <a:xfrm>
              <a:off x="8539215" y="309819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49" y="1198"/>
                    <a:pt x="951" y="2492"/>
                  </a:cubicBezTo>
                  <a:cubicBezTo>
                    <a:pt x="853" y="3771"/>
                    <a:pt x="0" y="4263"/>
                    <a:pt x="0" y="4263"/>
                  </a:cubicBezTo>
                  <a:cubicBezTo>
                    <a:pt x="3590" y="2443"/>
                    <a:pt x="2295" y="788"/>
                    <a:pt x="1934" y="526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3"/>
            <p:cNvSpPr/>
            <p:nvPr/>
          </p:nvSpPr>
          <p:spPr>
            <a:xfrm>
              <a:off x="8541891" y="395460"/>
              <a:ext cx="256824" cy="189134"/>
            </a:xfrm>
            <a:custGeom>
              <a:rect b="b" l="l" r="r" t="t"/>
              <a:pathLst>
                <a:path extrusionOk="0" h="5795" w="7869">
                  <a:moveTo>
                    <a:pt x="3223" y="0"/>
                  </a:moveTo>
                  <a:cubicBezTo>
                    <a:pt x="2842" y="0"/>
                    <a:pt x="2425" y="325"/>
                    <a:pt x="2016" y="950"/>
                  </a:cubicBezTo>
                  <a:cubicBezTo>
                    <a:pt x="1459" y="1803"/>
                    <a:pt x="0" y="1917"/>
                    <a:pt x="0" y="1917"/>
                  </a:cubicBezTo>
                  <a:cubicBezTo>
                    <a:pt x="2393" y="1983"/>
                    <a:pt x="3033" y="2606"/>
                    <a:pt x="3672" y="3360"/>
                  </a:cubicBezTo>
                  <a:cubicBezTo>
                    <a:pt x="4311" y="4114"/>
                    <a:pt x="4491" y="5327"/>
                    <a:pt x="5999" y="5704"/>
                  </a:cubicBezTo>
                  <a:cubicBezTo>
                    <a:pt x="6259" y="5768"/>
                    <a:pt x="6485" y="5795"/>
                    <a:pt x="6680" y="5795"/>
                  </a:cubicBezTo>
                  <a:cubicBezTo>
                    <a:pt x="7631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1" y="5221"/>
                    <a:pt x="7702" y="5250"/>
                    <a:pt x="7631" y="5250"/>
                  </a:cubicBezTo>
                  <a:cubicBezTo>
                    <a:pt x="7380" y="5250"/>
                    <a:pt x="7236" y="4884"/>
                    <a:pt x="7262" y="4130"/>
                  </a:cubicBezTo>
                  <a:cubicBezTo>
                    <a:pt x="7278" y="3163"/>
                    <a:pt x="6409" y="2884"/>
                    <a:pt x="5295" y="2704"/>
                  </a:cubicBezTo>
                  <a:cubicBezTo>
                    <a:pt x="4164" y="2540"/>
                    <a:pt x="3246" y="2458"/>
                    <a:pt x="3131" y="2098"/>
                  </a:cubicBezTo>
                  <a:cubicBezTo>
                    <a:pt x="3016" y="1721"/>
                    <a:pt x="3508" y="1590"/>
                    <a:pt x="4196" y="1376"/>
                  </a:cubicBezTo>
                  <a:cubicBezTo>
                    <a:pt x="4868" y="1180"/>
                    <a:pt x="4573" y="541"/>
                    <a:pt x="4573" y="541"/>
                  </a:cubicBezTo>
                  <a:lnTo>
                    <a:pt x="4573" y="541"/>
                  </a:lnTo>
                  <a:cubicBezTo>
                    <a:pt x="4519" y="587"/>
                    <a:pt x="4463" y="608"/>
                    <a:pt x="4404" y="608"/>
                  </a:cubicBezTo>
                  <a:cubicBezTo>
                    <a:pt x="4214" y="608"/>
                    <a:pt x="3985" y="393"/>
                    <a:pt x="3623" y="131"/>
                  </a:cubicBezTo>
                  <a:cubicBezTo>
                    <a:pt x="3496" y="43"/>
                    <a:pt x="3362" y="0"/>
                    <a:pt x="32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3"/>
            <p:cNvSpPr/>
            <p:nvPr/>
          </p:nvSpPr>
          <p:spPr>
            <a:xfrm>
              <a:off x="8417248" y="473463"/>
              <a:ext cx="250917" cy="205518"/>
            </a:xfrm>
            <a:custGeom>
              <a:rect b="b" l="l" r="r" t="t"/>
              <a:pathLst>
                <a:path extrusionOk="0" h="6297" w="7688">
                  <a:moveTo>
                    <a:pt x="4322" y="0"/>
                  </a:moveTo>
                  <a:cubicBezTo>
                    <a:pt x="2725" y="0"/>
                    <a:pt x="1373" y="1109"/>
                    <a:pt x="672" y="2527"/>
                  </a:cubicBezTo>
                  <a:cubicBezTo>
                    <a:pt x="148" y="3625"/>
                    <a:pt x="0" y="4871"/>
                    <a:pt x="230" y="6067"/>
                  </a:cubicBezTo>
                  <a:lnTo>
                    <a:pt x="230" y="6084"/>
                  </a:lnTo>
                  <a:cubicBezTo>
                    <a:pt x="246" y="6149"/>
                    <a:pt x="262" y="6215"/>
                    <a:pt x="279" y="6297"/>
                  </a:cubicBezTo>
                  <a:cubicBezTo>
                    <a:pt x="246" y="6133"/>
                    <a:pt x="230" y="5953"/>
                    <a:pt x="230" y="5789"/>
                  </a:cubicBezTo>
                  <a:cubicBezTo>
                    <a:pt x="230" y="4920"/>
                    <a:pt x="410" y="4051"/>
                    <a:pt x="738" y="3248"/>
                  </a:cubicBezTo>
                  <a:cubicBezTo>
                    <a:pt x="1131" y="2248"/>
                    <a:pt x="1869" y="1412"/>
                    <a:pt x="2819" y="871"/>
                  </a:cubicBezTo>
                  <a:cubicBezTo>
                    <a:pt x="3363" y="560"/>
                    <a:pt x="4071" y="316"/>
                    <a:pt x="4772" y="316"/>
                  </a:cubicBezTo>
                  <a:cubicBezTo>
                    <a:pt x="5362" y="316"/>
                    <a:pt x="5946" y="488"/>
                    <a:pt x="6425" y="937"/>
                  </a:cubicBezTo>
                  <a:cubicBezTo>
                    <a:pt x="7474" y="1855"/>
                    <a:pt x="7147" y="3773"/>
                    <a:pt x="5934" y="4068"/>
                  </a:cubicBezTo>
                  <a:cubicBezTo>
                    <a:pt x="5804" y="4102"/>
                    <a:pt x="5669" y="4119"/>
                    <a:pt x="5536" y="4119"/>
                  </a:cubicBezTo>
                  <a:cubicBezTo>
                    <a:pt x="5097" y="4119"/>
                    <a:pt x="4668" y="3939"/>
                    <a:pt x="4442" y="3625"/>
                  </a:cubicBezTo>
                  <a:cubicBezTo>
                    <a:pt x="4147" y="3215"/>
                    <a:pt x="4147" y="2674"/>
                    <a:pt x="4409" y="2265"/>
                  </a:cubicBezTo>
                  <a:cubicBezTo>
                    <a:pt x="4602" y="1981"/>
                    <a:pt x="4920" y="1823"/>
                    <a:pt x="5244" y="1823"/>
                  </a:cubicBezTo>
                  <a:cubicBezTo>
                    <a:pt x="5389" y="1823"/>
                    <a:pt x="5535" y="1855"/>
                    <a:pt x="5671" y="1920"/>
                  </a:cubicBezTo>
                  <a:cubicBezTo>
                    <a:pt x="5835" y="2019"/>
                    <a:pt x="5950" y="2199"/>
                    <a:pt x="5950" y="2396"/>
                  </a:cubicBezTo>
                  <a:cubicBezTo>
                    <a:pt x="5950" y="2396"/>
                    <a:pt x="5950" y="2528"/>
                    <a:pt x="5866" y="2528"/>
                  </a:cubicBezTo>
                  <a:cubicBezTo>
                    <a:pt x="5862" y="2528"/>
                    <a:pt x="5857" y="2528"/>
                    <a:pt x="5852" y="2527"/>
                  </a:cubicBezTo>
                  <a:cubicBezTo>
                    <a:pt x="5753" y="2527"/>
                    <a:pt x="5786" y="2379"/>
                    <a:pt x="5524" y="2314"/>
                  </a:cubicBezTo>
                  <a:cubicBezTo>
                    <a:pt x="5493" y="2307"/>
                    <a:pt x="5462" y="2304"/>
                    <a:pt x="5432" y="2304"/>
                  </a:cubicBezTo>
                  <a:cubicBezTo>
                    <a:pt x="5177" y="2304"/>
                    <a:pt x="4973" y="2542"/>
                    <a:pt x="5032" y="2806"/>
                  </a:cubicBezTo>
                  <a:cubicBezTo>
                    <a:pt x="5074" y="2983"/>
                    <a:pt x="5315" y="3114"/>
                    <a:pt x="5556" y="3114"/>
                  </a:cubicBezTo>
                  <a:cubicBezTo>
                    <a:pt x="5694" y="3114"/>
                    <a:pt x="5832" y="3071"/>
                    <a:pt x="5934" y="2970"/>
                  </a:cubicBezTo>
                  <a:cubicBezTo>
                    <a:pt x="5999" y="2904"/>
                    <a:pt x="6048" y="2822"/>
                    <a:pt x="6081" y="2724"/>
                  </a:cubicBezTo>
                  <a:cubicBezTo>
                    <a:pt x="6180" y="2412"/>
                    <a:pt x="6048" y="2084"/>
                    <a:pt x="5770" y="1920"/>
                  </a:cubicBezTo>
                  <a:cubicBezTo>
                    <a:pt x="5592" y="1814"/>
                    <a:pt x="5400" y="1763"/>
                    <a:pt x="5211" y="1763"/>
                  </a:cubicBezTo>
                  <a:cubicBezTo>
                    <a:pt x="4876" y="1763"/>
                    <a:pt x="4553" y="1922"/>
                    <a:pt x="4344" y="2216"/>
                  </a:cubicBezTo>
                  <a:cubicBezTo>
                    <a:pt x="4032" y="2658"/>
                    <a:pt x="4032" y="3248"/>
                    <a:pt x="4344" y="3691"/>
                  </a:cubicBezTo>
                  <a:cubicBezTo>
                    <a:pt x="4613" y="4062"/>
                    <a:pt x="5092" y="4263"/>
                    <a:pt x="5577" y="4263"/>
                  </a:cubicBezTo>
                  <a:cubicBezTo>
                    <a:pt x="5713" y="4263"/>
                    <a:pt x="5850" y="4248"/>
                    <a:pt x="5983" y="4215"/>
                  </a:cubicBezTo>
                  <a:cubicBezTo>
                    <a:pt x="7327" y="3887"/>
                    <a:pt x="7688" y="1806"/>
                    <a:pt x="6557" y="822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3"/>
            <p:cNvSpPr/>
            <p:nvPr/>
          </p:nvSpPr>
          <p:spPr>
            <a:xfrm>
              <a:off x="8430075" y="536029"/>
              <a:ext cx="99055" cy="106594"/>
            </a:xfrm>
            <a:custGeom>
              <a:rect b="b" l="l" r="r" t="t"/>
              <a:pathLst>
                <a:path extrusionOk="0" h="3266" w="3035">
                  <a:moveTo>
                    <a:pt x="2317" y="1"/>
                  </a:moveTo>
                  <a:cubicBezTo>
                    <a:pt x="2118" y="1"/>
                    <a:pt x="1866" y="71"/>
                    <a:pt x="1574" y="249"/>
                  </a:cubicBezTo>
                  <a:cubicBezTo>
                    <a:pt x="312" y="1003"/>
                    <a:pt x="0" y="3265"/>
                    <a:pt x="0" y="3265"/>
                  </a:cubicBezTo>
                  <a:cubicBezTo>
                    <a:pt x="0" y="3265"/>
                    <a:pt x="689" y="1167"/>
                    <a:pt x="1951" y="954"/>
                  </a:cubicBezTo>
                  <a:cubicBezTo>
                    <a:pt x="3035" y="778"/>
                    <a:pt x="2975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3"/>
            <p:cNvSpPr/>
            <p:nvPr/>
          </p:nvSpPr>
          <p:spPr>
            <a:xfrm>
              <a:off x="8557916" y="527576"/>
              <a:ext cx="169617" cy="147456"/>
            </a:xfrm>
            <a:custGeom>
              <a:rect b="b" l="l" r="r" t="t"/>
              <a:pathLst>
                <a:path extrusionOk="0" h="4518" w="5197">
                  <a:moveTo>
                    <a:pt x="3033" y="0"/>
                  </a:moveTo>
                  <a:cubicBezTo>
                    <a:pt x="3033" y="1"/>
                    <a:pt x="3345" y="705"/>
                    <a:pt x="3001" y="1770"/>
                  </a:cubicBezTo>
                  <a:cubicBezTo>
                    <a:pt x="2673" y="2852"/>
                    <a:pt x="1837" y="3065"/>
                    <a:pt x="1198" y="3131"/>
                  </a:cubicBezTo>
                  <a:cubicBezTo>
                    <a:pt x="575" y="3197"/>
                    <a:pt x="132" y="3475"/>
                    <a:pt x="1" y="4344"/>
                  </a:cubicBezTo>
                  <a:cubicBezTo>
                    <a:pt x="149" y="4245"/>
                    <a:pt x="315" y="4194"/>
                    <a:pt x="484" y="4194"/>
                  </a:cubicBezTo>
                  <a:cubicBezTo>
                    <a:pt x="596" y="4194"/>
                    <a:pt x="710" y="4216"/>
                    <a:pt x="821" y="4262"/>
                  </a:cubicBezTo>
                  <a:cubicBezTo>
                    <a:pt x="1056" y="4380"/>
                    <a:pt x="1447" y="4518"/>
                    <a:pt x="1841" y="4518"/>
                  </a:cubicBezTo>
                  <a:cubicBezTo>
                    <a:pt x="2160" y="4518"/>
                    <a:pt x="2480" y="4427"/>
                    <a:pt x="2722" y="4164"/>
                  </a:cubicBezTo>
                  <a:cubicBezTo>
                    <a:pt x="3279" y="3574"/>
                    <a:pt x="3164" y="2967"/>
                    <a:pt x="3132" y="2672"/>
                  </a:cubicBezTo>
                  <a:cubicBezTo>
                    <a:pt x="3116" y="2381"/>
                    <a:pt x="3052" y="1852"/>
                    <a:pt x="3332" y="1852"/>
                  </a:cubicBezTo>
                  <a:cubicBezTo>
                    <a:pt x="3336" y="1852"/>
                    <a:pt x="3340" y="1852"/>
                    <a:pt x="3345" y="1852"/>
                  </a:cubicBezTo>
                  <a:cubicBezTo>
                    <a:pt x="3345" y="1852"/>
                    <a:pt x="3348" y="1852"/>
                    <a:pt x="3354" y="1852"/>
                  </a:cubicBezTo>
                  <a:cubicBezTo>
                    <a:pt x="3397" y="1852"/>
                    <a:pt x="3572" y="1877"/>
                    <a:pt x="3558" y="2295"/>
                  </a:cubicBezTo>
                  <a:cubicBezTo>
                    <a:pt x="3558" y="2754"/>
                    <a:pt x="3525" y="3049"/>
                    <a:pt x="4148" y="3229"/>
                  </a:cubicBezTo>
                  <a:cubicBezTo>
                    <a:pt x="4492" y="3328"/>
                    <a:pt x="4804" y="3492"/>
                    <a:pt x="5066" y="3721"/>
                  </a:cubicBezTo>
                  <a:cubicBezTo>
                    <a:pt x="4968" y="3524"/>
                    <a:pt x="4935" y="3278"/>
                    <a:pt x="5000" y="3033"/>
                  </a:cubicBezTo>
                  <a:cubicBezTo>
                    <a:pt x="5115" y="2705"/>
                    <a:pt x="5197" y="2098"/>
                    <a:pt x="4640" y="1705"/>
                  </a:cubicBezTo>
                  <a:cubicBezTo>
                    <a:pt x="4066" y="1312"/>
                    <a:pt x="3509" y="1066"/>
                    <a:pt x="3394" y="672"/>
                  </a:cubicBezTo>
                  <a:cubicBezTo>
                    <a:pt x="3312" y="443"/>
                    <a:pt x="3181" y="213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3"/>
            <p:cNvSpPr/>
            <p:nvPr/>
          </p:nvSpPr>
          <p:spPr>
            <a:xfrm>
              <a:off x="8659582" y="627088"/>
              <a:ext cx="42298" cy="64753"/>
            </a:xfrm>
            <a:custGeom>
              <a:rect b="b" l="l" r="r" t="t"/>
              <a:pathLst>
                <a:path extrusionOk="0" h="1984" w="1296">
                  <a:moveTo>
                    <a:pt x="328" y="0"/>
                  </a:moveTo>
                  <a:lnTo>
                    <a:pt x="328" y="0"/>
                  </a:lnTo>
                  <a:cubicBezTo>
                    <a:pt x="345" y="180"/>
                    <a:pt x="328" y="377"/>
                    <a:pt x="279" y="557"/>
                  </a:cubicBezTo>
                  <a:cubicBezTo>
                    <a:pt x="181" y="836"/>
                    <a:pt x="0" y="1262"/>
                    <a:pt x="508" y="1557"/>
                  </a:cubicBezTo>
                  <a:cubicBezTo>
                    <a:pt x="1017" y="1852"/>
                    <a:pt x="1033" y="1983"/>
                    <a:pt x="1033" y="1983"/>
                  </a:cubicBezTo>
                  <a:cubicBezTo>
                    <a:pt x="1066" y="1754"/>
                    <a:pt x="1115" y="1524"/>
                    <a:pt x="1180" y="1295"/>
                  </a:cubicBezTo>
                  <a:cubicBezTo>
                    <a:pt x="1295" y="918"/>
                    <a:pt x="1115" y="525"/>
                    <a:pt x="787" y="344"/>
                  </a:cubicBezTo>
                  <a:cubicBezTo>
                    <a:pt x="345" y="82"/>
                    <a:pt x="328" y="0"/>
                    <a:pt x="3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3"/>
            <p:cNvSpPr/>
            <p:nvPr/>
          </p:nvSpPr>
          <p:spPr>
            <a:xfrm>
              <a:off x="8661181" y="345590"/>
              <a:ext cx="226308" cy="159173"/>
            </a:xfrm>
            <a:custGeom>
              <a:rect b="b" l="l" r="r" t="t"/>
              <a:pathLst>
                <a:path extrusionOk="0" h="4877" w="6934">
                  <a:moveTo>
                    <a:pt x="1952" y="1"/>
                  </a:moveTo>
                  <a:cubicBezTo>
                    <a:pt x="1070" y="1"/>
                    <a:pt x="587" y="828"/>
                    <a:pt x="705" y="1380"/>
                  </a:cubicBezTo>
                  <a:cubicBezTo>
                    <a:pt x="834" y="1982"/>
                    <a:pt x="1403" y="2020"/>
                    <a:pt x="1543" y="2020"/>
                  </a:cubicBezTo>
                  <a:cubicBezTo>
                    <a:pt x="1563" y="2020"/>
                    <a:pt x="1574" y="2019"/>
                    <a:pt x="1574" y="2019"/>
                  </a:cubicBezTo>
                  <a:cubicBezTo>
                    <a:pt x="1312" y="1905"/>
                    <a:pt x="1197" y="1610"/>
                    <a:pt x="1312" y="1347"/>
                  </a:cubicBezTo>
                  <a:cubicBezTo>
                    <a:pt x="1354" y="1283"/>
                    <a:pt x="1401" y="1259"/>
                    <a:pt x="1450" y="1259"/>
                  </a:cubicBezTo>
                  <a:cubicBezTo>
                    <a:pt x="1553" y="1259"/>
                    <a:pt x="1671" y="1363"/>
                    <a:pt x="1804" y="1429"/>
                  </a:cubicBezTo>
                  <a:cubicBezTo>
                    <a:pt x="1841" y="1448"/>
                    <a:pt x="1877" y="1457"/>
                    <a:pt x="1911" y="1457"/>
                  </a:cubicBezTo>
                  <a:cubicBezTo>
                    <a:pt x="2054" y="1457"/>
                    <a:pt x="2160" y="1303"/>
                    <a:pt x="2213" y="1118"/>
                  </a:cubicBezTo>
                  <a:cubicBezTo>
                    <a:pt x="2244" y="977"/>
                    <a:pt x="2348" y="835"/>
                    <a:pt x="2539" y="835"/>
                  </a:cubicBezTo>
                  <a:cubicBezTo>
                    <a:pt x="2658" y="835"/>
                    <a:pt x="2811" y="891"/>
                    <a:pt x="3000" y="1036"/>
                  </a:cubicBezTo>
                  <a:cubicBezTo>
                    <a:pt x="3475" y="1413"/>
                    <a:pt x="3180" y="2167"/>
                    <a:pt x="3180" y="2167"/>
                  </a:cubicBezTo>
                  <a:cubicBezTo>
                    <a:pt x="3180" y="2167"/>
                    <a:pt x="3180" y="1544"/>
                    <a:pt x="2738" y="1478"/>
                  </a:cubicBezTo>
                  <a:cubicBezTo>
                    <a:pt x="2702" y="1470"/>
                    <a:pt x="2664" y="1466"/>
                    <a:pt x="2627" y="1466"/>
                  </a:cubicBezTo>
                  <a:cubicBezTo>
                    <a:pt x="2445" y="1466"/>
                    <a:pt x="2262" y="1564"/>
                    <a:pt x="2181" y="1741"/>
                  </a:cubicBezTo>
                  <a:cubicBezTo>
                    <a:pt x="2443" y="1741"/>
                    <a:pt x="2476" y="2101"/>
                    <a:pt x="2328" y="2314"/>
                  </a:cubicBezTo>
                  <a:cubicBezTo>
                    <a:pt x="2181" y="2527"/>
                    <a:pt x="2230" y="2659"/>
                    <a:pt x="2361" y="2741"/>
                  </a:cubicBezTo>
                  <a:cubicBezTo>
                    <a:pt x="2508" y="2823"/>
                    <a:pt x="2705" y="2823"/>
                    <a:pt x="2541" y="3199"/>
                  </a:cubicBezTo>
                  <a:cubicBezTo>
                    <a:pt x="2361" y="3576"/>
                    <a:pt x="1640" y="3576"/>
                    <a:pt x="1640" y="3576"/>
                  </a:cubicBezTo>
                  <a:cubicBezTo>
                    <a:pt x="1787" y="3363"/>
                    <a:pt x="1754" y="3068"/>
                    <a:pt x="1558" y="2904"/>
                  </a:cubicBezTo>
                  <a:cubicBezTo>
                    <a:pt x="1558" y="3068"/>
                    <a:pt x="1459" y="3232"/>
                    <a:pt x="1295" y="3281"/>
                  </a:cubicBezTo>
                  <a:cubicBezTo>
                    <a:pt x="1000" y="3363"/>
                    <a:pt x="1017" y="3281"/>
                    <a:pt x="754" y="3495"/>
                  </a:cubicBezTo>
                  <a:cubicBezTo>
                    <a:pt x="623" y="3609"/>
                    <a:pt x="435" y="3638"/>
                    <a:pt x="279" y="3638"/>
                  </a:cubicBezTo>
                  <a:cubicBezTo>
                    <a:pt x="123" y="3638"/>
                    <a:pt x="1" y="3609"/>
                    <a:pt x="0" y="3609"/>
                  </a:cubicBezTo>
                  <a:lnTo>
                    <a:pt x="0" y="3609"/>
                  </a:lnTo>
                  <a:cubicBezTo>
                    <a:pt x="181" y="3708"/>
                    <a:pt x="377" y="3773"/>
                    <a:pt x="574" y="3790"/>
                  </a:cubicBezTo>
                  <a:cubicBezTo>
                    <a:pt x="1017" y="3822"/>
                    <a:pt x="1459" y="3888"/>
                    <a:pt x="1885" y="3986"/>
                  </a:cubicBezTo>
                  <a:cubicBezTo>
                    <a:pt x="3066" y="4347"/>
                    <a:pt x="3787" y="4855"/>
                    <a:pt x="4688" y="4871"/>
                  </a:cubicBezTo>
                  <a:cubicBezTo>
                    <a:pt x="4739" y="4875"/>
                    <a:pt x="4789" y="4877"/>
                    <a:pt x="4839" y="4877"/>
                  </a:cubicBezTo>
                  <a:cubicBezTo>
                    <a:pt x="5234" y="4877"/>
                    <a:pt x="5634" y="4765"/>
                    <a:pt x="5983" y="4576"/>
                  </a:cubicBezTo>
                  <a:cubicBezTo>
                    <a:pt x="6721" y="4085"/>
                    <a:pt x="6934" y="3101"/>
                    <a:pt x="6459" y="2347"/>
                  </a:cubicBezTo>
                  <a:cubicBezTo>
                    <a:pt x="6228" y="2017"/>
                    <a:pt x="5864" y="1866"/>
                    <a:pt x="5524" y="1866"/>
                  </a:cubicBezTo>
                  <a:cubicBezTo>
                    <a:pt x="5188" y="1866"/>
                    <a:pt x="4876" y="2013"/>
                    <a:pt x="4738" y="2282"/>
                  </a:cubicBezTo>
                  <a:cubicBezTo>
                    <a:pt x="4492" y="2626"/>
                    <a:pt x="4524" y="3085"/>
                    <a:pt x="4820" y="3380"/>
                  </a:cubicBezTo>
                  <a:cubicBezTo>
                    <a:pt x="4836" y="3396"/>
                    <a:pt x="4869" y="3413"/>
                    <a:pt x="4885" y="3429"/>
                  </a:cubicBezTo>
                  <a:cubicBezTo>
                    <a:pt x="4901" y="3429"/>
                    <a:pt x="4901" y="3445"/>
                    <a:pt x="4918" y="3445"/>
                  </a:cubicBezTo>
                  <a:cubicBezTo>
                    <a:pt x="5021" y="3505"/>
                    <a:pt x="5149" y="3536"/>
                    <a:pt x="5274" y="3536"/>
                  </a:cubicBezTo>
                  <a:cubicBezTo>
                    <a:pt x="5527" y="3536"/>
                    <a:pt x="5770" y="3408"/>
                    <a:pt x="5770" y="3134"/>
                  </a:cubicBezTo>
                  <a:cubicBezTo>
                    <a:pt x="5777" y="2937"/>
                    <a:pt x="5612" y="2853"/>
                    <a:pt x="5432" y="2853"/>
                  </a:cubicBezTo>
                  <a:cubicBezTo>
                    <a:pt x="5177" y="2853"/>
                    <a:pt x="4891" y="3022"/>
                    <a:pt x="5016" y="3281"/>
                  </a:cubicBezTo>
                  <a:cubicBezTo>
                    <a:pt x="5016" y="3304"/>
                    <a:pt x="5016" y="3327"/>
                    <a:pt x="4993" y="3327"/>
                  </a:cubicBezTo>
                  <a:cubicBezTo>
                    <a:pt x="4967" y="3327"/>
                    <a:pt x="4910" y="3296"/>
                    <a:pt x="4787" y="3199"/>
                  </a:cubicBezTo>
                  <a:cubicBezTo>
                    <a:pt x="4672" y="3085"/>
                    <a:pt x="4623" y="2937"/>
                    <a:pt x="4623" y="2790"/>
                  </a:cubicBezTo>
                  <a:cubicBezTo>
                    <a:pt x="4623" y="2609"/>
                    <a:pt x="4672" y="2446"/>
                    <a:pt x="4787" y="2314"/>
                  </a:cubicBezTo>
                  <a:cubicBezTo>
                    <a:pt x="4921" y="2078"/>
                    <a:pt x="5192" y="1951"/>
                    <a:pt x="5482" y="1951"/>
                  </a:cubicBezTo>
                  <a:cubicBezTo>
                    <a:pt x="5795" y="1951"/>
                    <a:pt x="6131" y="2098"/>
                    <a:pt x="6344" y="2413"/>
                  </a:cubicBezTo>
                  <a:lnTo>
                    <a:pt x="6360" y="2429"/>
                  </a:lnTo>
                  <a:cubicBezTo>
                    <a:pt x="6573" y="2855"/>
                    <a:pt x="6557" y="3347"/>
                    <a:pt x="6311" y="3740"/>
                  </a:cubicBezTo>
                  <a:cubicBezTo>
                    <a:pt x="6031" y="4244"/>
                    <a:pt x="5393" y="4595"/>
                    <a:pt x="4562" y="4595"/>
                  </a:cubicBezTo>
                  <a:cubicBezTo>
                    <a:pt x="4176" y="4595"/>
                    <a:pt x="3748" y="4519"/>
                    <a:pt x="3295" y="4347"/>
                  </a:cubicBezTo>
                  <a:cubicBezTo>
                    <a:pt x="3246" y="4330"/>
                    <a:pt x="3016" y="4249"/>
                    <a:pt x="2869" y="4183"/>
                  </a:cubicBezTo>
                  <a:cubicBezTo>
                    <a:pt x="2459" y="3970"/>
                    <a:pt x="2017" y="3822"/>
                    <a:pt x="1558" y="3740"/>
                  </a:cubicBezTo>
                  <a:cubicBezTo>
                    <a:pt x="1738" y="3724"/>
                    <a:pt x="1918" y="3691"/>
                    <a:pt x="2131" y="3642"/>
                  </a:cubicBezTo>
                  <a:cubicBezTo>
                    <a:pt x="3885" y="3298"/>
                    <a:pt x="4147" y="823"/>
                    <a:pt x="2672" y="167"/>
                  </a:cubicBezTo>
                  <a:cubicBezTo>
                    <a:pt x="2410" y="51"/>
                    <a:pt x="2169" y="1"/>
                    <a:pt x="19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3"/>
            <p:cNvSpPr/>
            <p:nvPr/>
          </p:nvSpPr>
          <p:spPr>
            <a:xfrm>
              <a:off x="8771398" y="431263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788"/>
                    <a:pt x="3557" y="1574"/>
                    <a:pt x="2901" y="2050"/>
                  </a:cubicBezTo>
                  <a:cubicBezTo>
                    <a:pt x="2494" y="2367"/>
                    <a:pt x="1997" y="2468"/>
                    <a:pt x="1530" y="2468"/>
                  </a:cubicBezTo>
                  <a:cubicBezTo>
                    <a:pt x="720" y="2468"/>
                    <a:pt x="0" y="2165"/>
                    <a:pt x="0" y="2164"/>
                  </a:cubicBezTo>
                  <a:lnTo>
                    <a:pt x="0" y="2164"/>
                  </a:lnTo>
                  <a:cubicBezTo>
                    <a:pt x="1344" y="2869"/>
                    <a:pt x="1836" y="2640"/>
                    <a:pt x="2213" y="3050"/>
                  </a:cubicBezTo>
                  <a:cubicBezTo>
                    <a:pt x="2379" y="3230"/>
                    <a:pt x="2551" y="3286"/>
                    <a:pt x="2710" y="3286"/>
                  </a:cubicBezTo>
                  <a:cubicBezTo>
                    <a:pt x="2897" y="3286"/>
                    <a:pt x="3065" y="3209"/>
                    <a:pt x="3180" y="3164"/>
                  </a:cubicBezTo>
                  <a:cubicBezTo>
                    <a:pt x="3200" y="3159"/>
                    <a:pt x="3221" y="3156"/>
                    <a:pt x="3242" y="3156"/>
                  </a:cubicBezTo>
                  <a:cubicBezTo>
                    <a:pt x="3339" y="3156"/>
                    <a:pt x="3437" y="3215"/>
                    <a:pt x="3491" y="3295"/>
                  </a:cubicBezTo>
                  <a:cubicBezTo>
                    <a:pt x="3524" y="3099"/>
                    <a:pt x="3475" y="2886"/>
                    <a:pt x="3360" y="2722"/>
                  </a:cubicBezTo>
                  <a:cubicBezTo>
                    <a:pt x="3180" y="2509"/>
                    <a:pt x="2787" y="2492"/>
                    <a:pt x="2721" y="2492"/>
                  </a:cubicBezTo>
                  <a:cubicBezTo>
                    <a:pt x="3278" y="2459"/>
                    <a:pt x="3786" y="2181"/>
                    <a:pt x="4098" y="1722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3"/>
            <p:cNvSpPr/>
            <p:nvPr/>
          </p:nvSpPr>
          <p:spPr>
            <a:xfrm>
              <a:off x="8577205" y="189223"/>
              <a:ext cx="145008" cy="205159"/>
            </a:xfrm>
            <a:custGeom>
              <a:rect b="b" l="l" r="r" t="t"/>
              <a:pathLst>
                <a:path extrusionOk="0" h="6286" w="4443">
                  <a:moveTo>
                    <a:pt x="1809" y="0"/>
                  </a:moveTo>
                  <a:cubicBezTo>
                    <a:pt x="1385" y="0"/>
                    <a:pt x="976" y="149"/>
                    <a:pt x="705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1" y="2434"/>
                    <a:pt x="1428" y="2434"/>
                  </a:cubicBezTo>
                  <a:cubicBezTo>
                    <a:pt x="1565" y="2434"/>
                    <a:pt x="1705" y="2401"/>
                    <a:pt x="1836" y="2336"/>
                  </a:cubicBezTo>
                  <a:lnTo>
                    <a:pt x="1869" y="2319"/>
                  </a:lnTo>
                  <a:lnTo>
                    <a:pt x="1901" y="2303"/>
                  </a:lnTo>
                  <a:lnTo>
                    <a:pt x="1951" y="2254"/>
                  </a:lnTo>
                  <a:lnTo>
                    <a:pt x="2016" y="2204"/>
                  </a:lnTo>
                  <a:cubicBezTo>
                    <a:pt x="2033" y="2188"/>
                    <a:pt x="2049" y="2172"/>
                    <a:pt x="2082" y="2155"/>
                  </a:cubicBezTo>
                  <a:cubicBezTo>
                    <a:pt x="2246" y="1975"/>
                    <a:pt x="2328" y="1729"/>
                    <a:pt x="2295" y="1500"/>
                  </a:cubicBezTo>
                  <a:cubicBezTo>
                    <a:pt x="2252" y="1156"/>
                    <a:pt x="2040" y="1016"/>
                    <a:pt x="1844" y="1016"/>
                  </a:cubicBezTo>
                  <a:cubicBezTo>
                    <a:pt x="1740" y="1016"/>
                    <a:pt x="1641" y="1055"/>
                    <a:pt x="1574" y="1123"/>
                  </a:cubicBezTo>
                  <a:cubicBezTo>
                    <a:pt x="1410" y="1286"/>
                    <a:pt x="1459" y="1565"/>
                    <a:pt x="1656" y="1680"/>
                  </a:cubicBezTo>
                  <a:cubicBezTo>
                    <a:pt x="1732" y="1714"/>
                    <a:pt x="1801" y="1724"/>
                    <a:pt x="1861" y="1724"/>
                  </a:cubicBezTo>
                  <a:cubicBezTo>
                    <a:pt x="1940" y="1724"/>
                    <a:pt x="2002" y="1707"/>
                    <a:pt x="2046" y="1707"/>
                  </a:cubicBezTo>
                  <a:cubicBezTo>
                    <a:pt x="2096" y="1707"/>
                    <a:pt x="2121" y="1730"/>
                    <a:pt x="2115" y="1827"/>
                  </a:cubicBezTo>
                  <a:cubicBezTo>
                    <a:pt x="2098" y="2024"/>
                    <a:pt x="1983" y="2204"/>
                    <a:pt x="1803" y="2286"/>
                  </a:cubicBezTo>
                  <a:cubicBezTo>
                    <a:pt x="1696" y="2340"/>
                    <a:pt x="1579" y="2365"/>
                    <a:pt x="1461" y="2365"/>
                  </a:cubicBezTo>
                  <a:cubicBezTo>
                    <a:pt x="1325" y="2365"/>
                    <a:pt x="1188" y="2331"/>
                    <a:pt x="1065" y="2270"/>
                  </a:cubicBezTo>
                  <a:cubicBezTo>
                    <a:pt x="525" y="2040"/>
                    <a:pt x="164" y="1106"/>
                    <a:pt x="803" y="549"/>
                  </a:cubicBezTo>
                  <a:cubicBezTo>
                    <a:pt x="1049" y="303"/>
                    <a:pt x="1377" y="172"/>
                    <a:pt x="1738" y="155"/>
                  </a:cubicBezTo>
                  <a:cubicBezTo>
                    <a:pt x="2492" y="205"/>
                    <a:pt x="3311" y="746"/>
                    <a:pt x="3442" y="2204"/>
                  </a:cubicBezTo>
                  <a:cubicBezTo>
                    <a:pt x="3491" y="2762"/>
                    <a:pt x="3426" y="3319"/>
                    <a:pt x="3278" y="3844"/>
                  </a:cubicBezTo>
                  <a:cubicBezTo>
                    <a:pt x="3147" y="4302"/>
                    <a:pt x="2950" y="4745"/>
                    <a:pt x="2672" y="5138"/>
                  </a:cubicBezTo>
                  <a:cubicBezTo>
                    <a:pt x="2262" y="5630"/>
                    <a:pt x="1754" y="6024"/>
                    <a:pt x="1180" y="6286"/>
                  </a:cubicBezTo>
                  <a:cubicBezTo>
                    <a:pt x="1803" y="6040"/>
                    <a:pt x="2360" y="5647"/>
                    <a:pt x="2787" y="5122"/>
                  </a:cubicBezTo>
                  <a:cubicBezTo>
                    <a:pt x="3541" y="4270"/>
                    <a:pt x="4442" y="2254"/>
                    <a:pt x="3164" y="614"/>
                  </a:cubicBezTo>
                  <a:cubicBezTo>
                    <a:pt x="2827" y="207"/>
                    <a:pt x="2308" y="0"/>
                    <a:pt x="18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3"/>
            <p:cNvSpPr/>
            <p:nvPr/>
          </p:nvSpPr>
          <p:spPr>
            <a:xfrm>
              <a:off x="8053438" y="1022132"/>
              <a:ext cx="295337" cy="206171"/>
            </a:xfrm>
            <a:custGeom>
              <a:rect b="b" l="l" r="r" t="t"/>
              <a:pathLst>
                <a:path extrusionOk="0" h="6317" w="9049">
                  <a:moveTo>
                    <a:pt x="1992" y="1"/>
                  </a:moveTo>
                  <a:cubicBezTo>
                    <a:pt x="1085" y="1"/>
                    <a:pt x="67" y="653"/>
                    <a:pt x="34" y="1845"/>
                  </a:cubicBezTo>
                  <a:cubicBezTo>
                    <a:pt x="1" y="2714"/>
                    <a:pt x="460" y="3517"/>
                    <a:pt x="1230" y="3927"/>
                  </a:cubicBezTo>
                  <a:cubicBezTo>
                    <a:pt x="1735" y="4190"/>
                    <a:pt x="2301" y="4297"/>
                    <a:pt x="2880" y="4297"/>
                  </a:cubicBezTo>
                  <a:cubicBezTo>
                    <a:pt x="3203" y="4297"/>
                    <a:pt x="3530" y="4264"/>
                    <a:pt x="3853" y="4205"/>
                  </a:cubicBezTo>
                  <a:cubicBezTo>
                    <a:pt x="4738" y="3959"/>
                    <a:pt x="5558" y="3615"/>
                    <a:pt x="6377" y="3419"/>
                  </a:cubicBezTo>
                  <a:cubicBezTo>
                    <a:pt x="6570" y="3371"/>
                    <a:pt x="6766" y="3348"/>
                    <a:pt x="6960" y="3348"/>
                  </a:cubicBezTo>
                  <a:cubicBezTo>
                    <a:pt x="7574" y="3348"/>
                    <a:pt x="8159" y="3584"/>
                    <a:pt x="8508" y="4058"/>
                  </a:cubicBezTo>
                  <a:cubicBezTo>
                    <a:pt x="8951" y="4631"/>
                    <a:pt x="8983" y="5566"/>
                    <a:pt x="8442" y="5976"/>
                  </a:cubicBezTo>
                  <a:cubicBezTo>
                    <a:pt x="8229" y="6138"/>
                    <a:pt x="7971" y="6212"/>
                    <a:pt x="7723" y="6212"/>
                  </a:cubicBezTo>
                  <a:cubicBezTo>
                    <a:pt x="7343" y="6212"/>
                    <a:pt x="6985" y="6037"/>
                    <a:pt x="6836" y="5730"/>
                  </a:cubicBezTo>
                  <a:cubicBezTo>
                    <a:pt x="6525" y="5222"/>
                    <a:pt x="6771" y="4566"/>
                    <a:pt x="7229" y="4451"/>
                  </a:cubicBezTo>
                  <a:cubicBezTo>
                    <a:pt x="7325" y="4413"/>
                    <a:pt x="7424" y="4394"/>
                    <a:pt x="7520" y="4394"/>
                  </a:cubicBezTo>
                  <a:cubicBezTo>
                    <a:pt x="7755" y="4394"/>
                    <a:pt x="7980" y="4504"/>
                    <a:pt x="8131" y="4713"/>
                  </a:cubicBezTo>
                  <a:cubicBezTo>
                    <a:pt x="8229" y="4894"/>
                    <a:pt x="8229" y="5090"/>
                    <a:pt x="8164" y="5287"/>
                  </a:cubicBezTo>
                  <a:cubicBezTo>
                    <a:pt x="8150" y="5314"/>
                    <a:pt x="8092" y="5398"/>
                    <a:pt x="8044" y="5398"/>
                  </a:cubicBezTo>
                  <a:cubicBezTo>
                    <a:pt x="8034" y="5398"/>
                    <a:pt x="8025" y="5394"/>
                    <a:pt x="8016" y="5385"/>
                  </a:cubicBezTo>
                  <a:cubicBezTo>
                    <a:pt x="7967" y="5320"/>
                    <a:pt x="8016" y="4976"/>
                    <a:pt x="7639" y="4927"/>
                  </a:cubicBezTo>
                  <a:cubicBezTo>
                    <a:pt x="7625" y="4925"/>
                    <a:pt x="7611" y="4924"/>
                    <a:pt x="7597" y="4924"/>
                  </a:cubicBezTo>
                  <a:cubicBezTo>
                    <a:pt x="7269" y="4924"/>
                    <a:pt x="7161" y="5473"/>
                    <a:pt x="7492" y="5615"/>
                  </a:cubicBezTo>
                  <a:cubicBezTo>
                    <a:pt x="7566" y="5648"/>
                    <a:pt x="7642" y="5663"/>
                    <a:pt x="7717" y="5663"/>
                  </a:cubicBezTo>
                  <a:cubicBezTo>
                    <a:pt x="7943" y="5663"/>
                    <a:pt x="8152" y="5525"/>
                    <a:pt x="8213" y="5304"/>
                  </a:cubicBezTo>
                  <a:cubicBezTo>
                    <a:pt x="8213" y="5287"/>
                    <a:pt x="8213" y="5287"/>
                    <a:pt x="8213" y="5271"/>
                  </a:cubicBezTo>
                  <a:lnTo>
                    <a:pt x="8229" y="5238"/>
                  </a:lnTo>
                  <a:lnTo>
                    <a:pt x="8229" y="5222"/>
                  </a:lnTo>
                  <a:cubicBezTo>
                    <a:pt x="8262" y="5090"/>
                    <a:pt x="8246" y="4959"/>
                    <a:pt x="8213" y="4845"/>
                  </a:cubicBezTo>
                  <a:cubicBezTo>
                    <a:pt x="8101" y="4535"/>
                    <a:pt x="7803" y="4337"/>
                    <a:pt x="7493" y="4337"/>
                  </a:cubicBezTo>
                  <a:cubicBezTo>
                    <a:pt x="7394" y="4337"/>
                    <a:pt x="7293" y="4358"/>
                    <a:pt x="7197" y="4402"/>
                  </a:cubicBezTo>
                  <a:cubicBezTo>
                    <a:pt x="6689" y="4517"/>
                    <a:pt x="6410" y="5222"/>
                    <a:pt x="6738" y="5762"/>
                  </a:cubicBezTo>
                  <a:cubicBezTo>
                    <a:pt x="6911" y="6110"/>
                    <a:pt x="7327" y="6317"/>
                    <a:pt x="7754" y="6317"/>
                  </a:cubicBezTo>
                  <a:cubicBezTo>
                    <a:pt x="8012" y="6317"/>
                    <a:pt x="8275" y="6241"/>
                    <a:pt x="8492" y="6074"/>
                  </a:cubicBezTo>
                  <a:cubicBezTo>
                    <a:pt x="8934" y="5730"/>
                    <a:pt x="9049" y="5140"/>
                    <a:pt x="8901" y="4582"/>
                  </a:cubicBezTo>
                  <a:cubicBezTo>
                    <a:pt x="8803" y="4041"/>
                    <a:pt x="8442" y="3156"/>
                    <a:pt x="7180" y="2878"/>
                  </a:cubicBezTo>
                  <a:cubicBezTo>
                    <a:pt x="7041" y="2848"/>
                    <a:pt x="6899" y="2834"/>
                    <a:pt x="6755" y="2834"/>
                  </a:cubicBezTo>
                  <a:cubicBezTo>
                    <a:pt x="5426" y="2834"/>
                    <a:pt x="3887" y="3973"/>
                    <a:pt x="2312" y="3973"/>
                  </a:cubicBezTo>
                  <a:cubicBezTo>
                    <a:pt x="2083" y="3973"/>
                    <a:pt x="1853" y="3949"/>
                    <a:pt x="1624" y="3894"/>
                  </a:cubicBezTo>
                  <a:cubicBezTo>
                    <a:pt x="1525" y="3877"/>
                    <a:pt x="1443" y="3845"/>
                    <a:pt x="1345" y="3812"/>
                  </a:cubicBezTo>
                  <a:cubicBezTo>
                    <a:pt x="1329" y="3812"/>
                    <a:pt x="1312" y="3796"/>
                    <a:pt x="1296" y="3796"/>
                  </a:cubicBezTo>
                  <a:cubicBezTo>
                    <a:pt x="575" y="3419"/>
                    <a:pt x="132" y="2665"/>
                    <a:pt x="165" y="1861"/>
                  </a:cubicBezTo>
                  <a:cubicBezTo>
                    <a:pt x="187" y="739"/>
                    <a:pt x="1158" y="106"/>
                    <a:pt x="2027" y="106"/>
                  </a:cubicBezTo>
                  <a:cubicBezTo>
                    <a:pt x="2440" y="106"/>
                    <a:pt x="2829" y="249"/>
                    <a:pt x="3082" y="550"/>
                  </a:cubicBezTo>
                  <a:cubicBezTo>
                    <a:pt x="3541" y="1009"/>
                    <a:pt x="3509" y="1763"/>
                    <a:pt x="3001" y="2173"/>
                  </a:cubicBezTo>
                  <a:cubicBezTo>
                    <a:pt x="2919" y="2222"/>
                    <a:pt x="2837" y="2271"/>
                    <a:pt x="2738" y="2288"/>
                  </a:cubicBezTo>
                  <a:cubicBezTo>
                    <a:pt x="2667" y="2307"/>
                    <a:pt x="2595" y="2316"/>
                    <a:pt x="2524" y="2316"/>
                  </a:cubicBezTo>
                  <a:cubicBezTo>
                    <a:pt x="2352" y="2316"/>
                    <a:pt x="2184" y="2261"/>
                    <a:pt x="2033" y="2156"/>
                  </a:cubicBezTo>
                  <a:cubicBezTo>
                    <a:pt x="1919" y="2058"/>
                    <a:pt x="1870" y="1911"/>
                    <a:pt x="1902" y="1763"/>
                  </a:cubicBezTo>
                  <a:lnTo>
                    <a:pt x="1902" y="1763"/>
                  </a:lnTo>
                  <a:cubicBezTo>
                    <a:pt x="1975" y="1846"/>
                    <a:pt x="2074" y="1890"/>
                    <a:pt x="2174" y="1890"/>
                  </a:cubicBezTo>
                  <a:cubicBezTo>
                    <a:pt x="2232" y="1890"/>
                    <a:pt x="2291" y="1875"/>
                    <a:pt x="2345" y="1845"/>
                  </a:cubicBezTo>
                  <a:cubicBezTo>
                    <a:pt x="2574" y="1714"/>
                    <a:pt x="2509" y="1320"/>
                    <a:pt x="2197" y="1222"/>
                  </a:cubicBezTo>
                  <a:cubicBezTo>
                    <a:pt x="2166" y="1212"/>
                    <a:pt x="2134" y="1208"/>
                    <a:pt x="2103" y="1208"/>
                  </a:cubicBezTo>
                  <a:cubicBezTo>
                    <a:pt x="1765" y="1208"/>
                    <a:pt x="1495" y="1751"/>
                    <a:pt x="1886" y="2156"/>
                  </a:cubicBezTo>
                  <a:cubicBezTo>
                    <a:pt x="2044" y="2315"/>
                    <a:pt x="2248" y="2401"/>
                    <a:pt x="2457" y="2401"/>
                  </a:cubicBezTo>
                  <a:cubicBezTo>
                    <a:pt x="2529" y="2401"/>
                    <a:pt x="2601" y="2391"/>
                    <a:pt x="2673" y="2369"/>
                  </a:cubicBezTo>
                  <a:lnTo>
                    <a:pt x="2771" y="2353"/>
                  </a:lnTo>
                  <a:lnTo>
                    <a:pt x="2837" y="2320"/>
                  </a:lnTo>
                  <a:lnTo>
                    <a:pt x="2869" y="2304"/>
                  </a:lnTo>
                  <a:cubicBezTo>
                    <a:pt x="3033" y="2238"/>
                    <a:pt x="3148" y="2140"/>
                    <a:pt x="3246" y="2009"/>
                  </a:cubicBezTo>
                  <a:cubicBezTo>
                    <a:pt x="3574" y="1534"/>
                    <a:pt x="3525" y="911"/>
                    <a:pt x="3132" y="501"/>
                  </a:cubicBezTo>
                  <a:cubicBezTo>
                    <a:pt x="2870" y="163"/>
                    <a:pt x="2445" y="1"/>
                    <a:pt x="199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3"/>
            <p:cNvSpPr/>
            <p:nvPr/>
          </p:nvSpPr>
          <p:spPr>
            <a:xfrm>
              <a:off x="8103210" y="1138942"/>
              <a:ext cx="211328" cy="121020"/>
            </a:xfrm>
            <a:custGeom>
              <a:rect b="b" l="l" r="r" t="t"/>
              <a:pathLst>
                <a:path extrusionOk="0" h="3708" w="6475">
                  <a:moveTo>
                    <a:pt x="5521" y="0"/>
                  </a:moveTo>
                  <a:cubicBezTo>
                    <a:pt x="5269" y="0"/>
                    <a:pt x="4968" y="44"/>
                    <a:pt x="4623" y="167"/>
                  </a:cubicBezTo>
                  <a:cubicBezTo>
                    <a:pt x="3790" y="468"/>
                    <a:pt x="2607" y="1029"/>
                    <a:pt x="1436" y="1029"/>
                  </a:cubicBezTo>
                  <a:cubicBezTo>
                    <a:pt x="946" y="1029"/>
                    <a:pt x="459" y="931"/>
                    <a:pt x="0" y="675"/>
                  </a:cubicBezTo>
                  <a:lnTo>
                    <a:pt x="0" y="675"/>
                  </a:lnTo>
                  <a:cubicBezTo>
                    <a:pt x="0" y="676"/>
                    <a:pt x="582" y="1334"/>
                    <a:pt x="1361" y="1334"/>
                  </a:cubicBezTo>
                  <a:cubicBezTo>
                    <a:pt x="1388" y="1334"/>
                    <a:pt x="1415" y="1333"/>
                    <a:pt x="1443" y="1331"/>
                  </a:cubicBezTo>
                  <a:cubicBezTo>
                    <a:pt x="1967" y="1295"/>
                    <a:pt x="2192" y="1158"/>
                    <a:pt x="2327" y="1158"/>
                  </a:cubicBezTo>
                  <a:cubicBezTo>
                    <a:pt x="2373" y="1158"/>
                    <a:pt x="2409" y="1174"/>
                    <a:pt x="2443" y="1216"/>
                  </a:cubicBezTo>
                  <a:cubicBezTo>
                    <a:pt x="2504" y="1314"/>
                    <a:pt x="2410" y="1366"/>
                    <a:pt x="2270" y="1366"/>
                  </a:cubicBezTo>
                  <a:cubicBezTo>
                    <a:pt x="2223" y="1366"/>
                    <a:pt x="2169" y="1360"/>
                    <a:pt x="2115" y="1348"/>
                  </a:cubicBezTo>
                  <a:cubicBezTo>
                    <a:pt x="2062" y="1330"/>
                    <a:pt x="2007" y="1321"/>
                    <a:pt x="1953" y="1321"/>
                  </a:cubicBezTo>
                  <a:cubicBezTo>
                    <a:pt x="1856" y="1321"/>
                    <a:pt x="1762" y="1350"/>
                    <a:pt x="1689" y="1413"/>
                  </a:cubicBezTo>
                  <a:cubicBezTo>
                    <a:pt x="1529" y="1572"/>
                    <a:pt x="1726" y="2087"/>
                    <a:pt x="1377" y="2087"/>
                  </a:cubicBezTo>
                  <a:cubicBezTo>
                    <a:pt x="1367" y="2087"/>
                    <a:pt x="1356" y="2086"/>
                    <a:pt x="1344" y="2085"/>
                  </a:cubicBezTo>
                  <a:lnTo>
                    <a:pt x="1344" y="2085"/>
                  </a:lnTo>
                  <a:cubicBezTo>
                    <a:pt x="1344" y="2085"/>
                    <a:pt x="1634" y="2459"/>
                    <a:pt x="2065" y="2459"/>
                  </a:cubicBezTo>
                  <a:cubicBezTo>
                    <a:pt x="2205" y="2459"/>
                    <a:pt x="2360" y="2419"/>
                    <a:pt x="2525" y="2315"/>
                  </a:cubicBezTo>
                  <a:cubicBezTo>
                    <a:pt x="3197" y="1872"/>
                    <a:pt x="2836" y="1380"/>
                    <a:pt x="3082" y="1249"/>
                  </a:cubicBezTo>
                  <a:cubicBezTo>
                    <a:pt x="3125" y="1226"/>
                    <a:pt x="3168" y="1216"/>
                    <a:pt x="3207" y="1216"/>
                  </a:cubicBezTo>
                  <a:cubicBezTo>
                    <a:pt x="3394" y="1216"/>
                    <a:pt x="3517" y="1446"/>
                    <a:pt x="3328" y="1675"/>
                  </a:cubicBezTo>
                  <a:cubicBezTo>
                    <a:pt x="3098" y="1938"/>
                    <a:pt x="2230" y="2888"/>
                    <a:pt x="3574" y="3708"/>
                  </a:cubicBezTo>
                  <a:cubicBezTo>
                    <a:pt x="3574" y="3708"/>
                    <a:pt x="3393" y="3249"/>
                    <a:pt x="3754" y="3085"/>
                  </a:cubicBezTo>
                  <a:cubicBezTo>
                    <a:pt x="4115" y="2921"/>
                    <a:pt x="4819" y="2708"/>
                    <a:pt x="4721" y="2200"/>
                  </a:cubicBezTo>
                  <a:cubicBezTo>
                    <a:pt x="4623" y="1708"/>
                    <a:pt x="4246" y="954"/>
                    <a:pt x="4852" y="512"/>
                  </a:cubicBezTo>
                  <a:cubicBezTo>
                    <a:pt x="5199" y="242"/>
                    <a:pt x="5500" y="142"/>
                    <a:pt x="5806" y="142"/>
                  </a:cubicBezTo>
                  <a:cubicBezTo>
                    <a:pt x="6021" y="142"/>
                    <a:pt x="6238" y="191"/>
                    <a:pt x="6475" y="266"/>
                  </a:cubicBezTo>
                  <a:cubicBezTo>
                    <a:pt x="6475" y="266"/>
                    <a:pt x="6143" y="0"/>
                    <a:pt x="5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3"/>
            <p:cNvSpPr/>
            <p:nvPr/>
          </p:nvSpPr>
          <p:spPr>
            <a:xfrm>
              <a:off x="8142245" y="1019260"/>
              <a:ext cx="117723" cy="82377"/>
            </a:xfrm>
            <a:custGeom>
              <a:rect b="b" l="l" r="r" t="t"/>
              <a:pathLst>
                <a:path extrusionOk="0" h="2524" w="3607">
                  <a:moveTo>
                    <a:pt x="1101" y="1"/>
                  </a:moveTo>
                  <a:cubicBezTo>
                    <a:pt x="505" y="1"/>
                    <a:pt x="1" y="130"/>
                    <a:pt x="1" y="130"/>
                  </a:cubicBezTo>
                  <a:cubicBezTo>
                    <a:pt x="1" y="130"/>
                    <a:pt x="952" y="195"/>
                    <a:pt x="1197" y="556"/>
                  </a:cubicBezTo>
                  <a:cubicBezTo>
                    <a:pt x="1361" y="736"/>
                    <a:pt x="1427" y="1015"/>
                    <a:pt x="1345" y="1261"/>
                  </a:cubicBezTo>
                  <a:cubicBezTo>
                    <a:pt x="1296" y="1490"/>
                    <a:pt x="1181" y="2146"/>
                    <a:pt x="2214" y="2162"/>
                  </a:cubicBezTo>
                  <a:cubicBezTo>
                    <a:pt x="3246" y="2162"/>
                    <a:pt x="3082" y="2523"/>
                    <a:pt x="3082" y="2523"/>
                  </a:cubicBezTo>
                  <a:cubicBezTo>
                    <a:pt x="3082" y="2523"/>
                    <a:pt x="3607" y="1769"/>
                    <a:pt x="2738" y="622"/>
                  </a:cubicBezTo>
                  <a:cubicBezTo>
                    <a:pt x="2364" y="126"/>
                    <a:pt x="1688" y="1"/>
                    <a:pt x="11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3"/>
            <p:cNvSpPr/>
            <p:nvPr/>
          </p:nvSpPr>
          <p:spPr>
            <a:xfrm>
              <a:off x="8095704" y="932020"/>
              <a:ext cx="73859" cy="87207"/>
            </a:xfrm>
            <a:custGeom>
              <a:rect b="b" l="l" r="r" t="t"/>
              <a:pathLst>
                <a:path extrusionOk="0" h="2672" w="2263">
                  <a:moveTo>
                    <a:pt x="1132" y="0"/>
                  </a:moveTo>
                  <a:lnTo>
                    <a:pt x="1132" y="0"/>
                  </a:lnTo>
                  <a:cubicBezTo>
                    <a:pt x="837" y="164"/>
                    <a:pt x="738" y="705"/>
                    <a:pt x="804" y="1426"/>
                  </a:cubicBezTo>
                  <a:cubicBezTo>
                    <a:pt x="870" y="2164"/>
                    <a:pt x="1" y="2606"/>
                    <a:pt x="1" y="2606"/>
                  </a:cubicBezTo>
                  <a:cubicBezTo>
                    <a:pt x="591" y="2410"/>
                    <a:pt x="1771" y="2672"/>
                    <a:pt x="2017" y="2016"/>
                  </a:cubicBezTo>
                  <a:cubicBezTo>
                    <a:pt x="2263" y="1344"/>
                    <a:pt x="1640" y="934"/>
                    <a:pt x="1279" y="738"/>
                  </a:cubicBezTo>
                  <a:cubicBezTo>
                    <a:pt x="919" y="541"/>
                    <a:pt x="1132" y="0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3"/>
            <p:cNvSpPr/>
            <p:nvPr/>
          </p:nvSpPr>
          <p:spPr>
            <a:xfrm>
              <a:off x="7986042" y="969978"/>
              <a:ext cx="103298" cy="140733"/>
            </a:xfrm>
            <a:custGeom>
              <a:rect b="b" l="l" r="r" t="t"/>
              <a:pathLst>
                <a:path extrusionOk="0" h="4312" w="3165">
                  <a:moveTo>
                    <a:pt x="2787" y="1"/>
                  </a:moveTo>
                  <a:lnTo>
                    <a:pt x="2787" y="1"/>
                  </a:lnTo>
                  <a:cubicBezTo>
                    <a:pt x="2691" y="97"/>
                    <a:pt x="2571" y="136"/>
                    <a:pt x="2447" y="136"/>
                  </a:cubicBezTo>
                  <a:cubicBezTo>
                    <a:pt x="2424" y="136"/>
                    <a:pt x="2401" y="135"/>
                    <a:pt x="2377" y="132"/>
                  </a:cubicBezTo>
                  <a:cubicBezTo>
                    <a:pt x="2319" y="120"/>
                    <a:pt x="2234" y="111"/>
                    <a:pt x="2135" y="111"/>
                  </a:cubicBezTo>
                  <a:cubicBezTo>
                    <a:pt x="1815" y="111"/>
                    <a:pt x="1351" y="213"/>
                    <a:pt x="1214" y="689"/>
                  </a:cubicBezTo>
                  <a:cubicBezTo>
                    <a:pt x="1033" y="1312"/>
                    <a:pt x="1164" y="1705"/>
                    <a:pt x="1394" y="1886"/>
                  </a:cubicBezTo>
                  <a:cubicBezTo>
                    <a:pt x="1607" y="2066"/>
                    <a:pt x="1607" y="2443"/>
                    <a:pt x="1459" y="2492"/>
                  </a:cubicBezTo>
                  <a:cubicBezTo>
                    <a:pt x="1421" y="2510"/>
                    <a:pt x="1382" y="2518"/>
                    <a:pt x="1345" y="2518"/>
                  </a:cubicBezTo>
                  <a:cubicBezTo>
                    <a:pt x="1179" y="2518"/>
                    <a:pt x="1051" y="2355"/>
                    <a:pt x="1132" y="2181"/>
                  </a:cubicBezTo>
                  <a:cubicBezTo>
                    <a:pt x="1191" y="1956"/>
                    <a:pt x="1019" y="1732"/>
                    <a:pt x="802" y="1732"/>
                  </a:cubicBezTo>
                  <a:cubicBezTo>
                    <a:pt x="781" y="1732"/>
                    <a:pt x="760" y="1734"/>
                    <a:pt x="738" y="1738"/>
                  </a:cubicBezTo>
                  <a:cubicBezTo>
                    <a:pt x="678" y="1746"/>
                    <a:pt x="624" y="1750"/>
                    <a:pt x="575" y="1750"/>
                  </a:cubicBezTo>
                  <a:cubicBezTo>
                    <a:pt x="413" y="1750"/>
                    <a:pt x="317" y="1704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1" y="2492"/>
                    <a:pt x="689" y="2935"/>
                  </a:cubicBezTo>
                  <a:cubicBezTo>
                    <a:pt x="1377" y="3361"/>
                    <a:pt x="1738" y="4049"/>
                    <a:pt x="2115" y="4312"/>
                  </a:cubicBezTo>
                  <a:cubicBezTo>
                    <a:pt x="2115" y="4312"/>
                    <a:pt x="1509" y="3345"/>
                    <a:pt x="2066" y="2476"/>
                  </a:cubicBezTo>
                  <a:cubicBezTo>
                    <a:pt x="2623" y="1607"/>
                    <a:pt x="3164" y="1345"/>
                    <a:pt x="278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3"/>
            <p:cNvSpPr/>
            <p:nvPr/>
          </p:nvSpPr>
          <p:spPr>
            <a:xfrm>
              <a:off x="7848572" y="762991"/>
              <a:ext cx="264298" cy="264266"/>
            </a:xfrm>
            <a:custGeom>
              <a:rect b="b" l="l" r="r" t="t"/>
              <a:pathLst>
                <a:path extrusionOk="0" h="8097" w="8098">
                  <a:moveTo>
                    <a:pt x="2354" y="1"/>
                  </a:moveTo>
                  <a:cubicBezTo>
                    <a:pt x="2263" y="1"/>
                    <a:pt x="2172" y="6"/>
                    <a:pt x="2082" y="16"/>
                  </a:cubicBezTo>
                  <a:cubicBezTo>
                    <a:pt x="754" y="180"/>
                    <a:pt x="0" y="1983"/>
                    <a:pt x="770" y="3228"/>
                  </a:cubicBezTo>
                  <a:cubicBezTo>
                    <a:pt x="1388" y="4207"/>
                    <a:pt x="2503" y="4480"/>
                    <a:pt x="3480" y="4480"/>
                  </a:cubicBezTo>
                  <a:cubicBezTo>
                    <a:pt x="3567" y="4480"/>
                    <a:pt x="3653" y="4478"/>
                    <a:pt x="3737" y="4474"/>
                  </a:cubicBezTo>
                  <a:cubicBezTo>
                    <a:pt x="3950" y="4474"/>
                    <a:pt x="4196" y="4441"/>
                    <a:pt x="4442" y="4409"/>
                  </a:cubicBezTo>
                  <a:cubicBezTo>
                    <a:pt x="4442" y="4409"/>
                    <a:pt x="4635" y="4378"/>
                    <a:pt x="4927" y="4378"/>
                  </a:cubicBezTo>
                  <a:cubicBezTo>
                    <a:pt x="5409" y="4378"/>
                    <a:pt x="6161" y="4461"/>
                    <a:pt x="6753" y="4900"/>
                  </a:cubicBezTo>
                  <a:cubicBezTo>
                    <a:pt x="7147" y="5245"/>
                    <a:pt x="7409" y="5720"/>
                    <a:pt x="7507" y="6228"/>
                  </a:cubicBezTo>
                  <a:cubicBezTo>
                    <a:pt x="7507" y="6228"/>
                    <a:pt x="7671" y="7425"/>
                    <a:pt x="7097" y="8064"/>
                  </a:cubicBezTo>
                  <a:lnTo>
                    <a:pt x="7065" y="8097"/>
                  </a:lnTo>
                  <a:cubicBezTo>
                    <a:pt x="7065" y="8097"/>
                    <a:pt x="8097" y="7572"/>
                    <a:pt x="7966" y="5982"/>
                  </a:cubicBezTo>
                  <a:cubicBezTo>
                    <a:pt x="7872" y="4661"/>
                    <a:pt x="6824" y="4005"/>
                    <a:pt x="5498" y="4005"/>
                  </a:cubicBezTo>
                  <a:cubicBezTo>
                    <a:pt x="5211" y="4005"/>
                    <a:pt x="4912" y="4036"/>
                    <a:pt x="4606" y="4097"/>
                  </a:cubicBezTo>
                  <a:cubicBezTo>
                    <a:pt x="4097" y="4198"/>
                    <a:pt x="3641" y="4248"/>
                    <a:pt x="3232" y="4248"/>
                  </a:cubicBezTo>
                  <a:cubicBezTo>
                    <a:pt x="2705" y="4248"/>
                    <a:pt x="2256" y="4165"/>
                    <a:pt x="1869" y="3999"/>
                  </a:cubicBezTo>
                  <a:cubicBezTo>
                    <a:pt x="1475" y="3802"/>
                    <a:pt x="1147" y="3507"/>
                    <a:pt x="918" y="3147"/>
                  </a:cubicBezTo>
                  <a:cubicBezTo>
                    <a:pt x="180" y="1999"/>
                    <a:pt x="885" y="294"/>
                    <a:pt x="2098" y="163"/>
                  </a:cubicBezTo>
                  <a:cubicBezTo>
                    <a:pt x="2208" y="144"/>
                    <a:pt x="2320" y="134"/>
                    <a:pt x="2431" y="134"/>
                  </a:cubicBezTo>
                  <a:cubicBezTo>
                    <a:pt x="2884" y="134"/>
                    <a:pt x="3327" y="297"/>
                    <a:pt x="3590" y="639"/>
                  </a:cubicBezTo>
                  <a:cubicBezTo>
                    <a:pt x="3868" y="1032"/>
                    <a:pt x="3918" y="1557"/>
                    <a:pt x="3721" y="1999"/>
                  </a:cubicBezTo>
                  <a:cubicBezTo>
                    <a:pt x="3573" y="2334"/>
                    <a:pt x="3228" y="2538"/>
                    <a:pt x="2874" y="2538"/>
                  </a:cubicBezTo>
                  <a:cubicBezTo>
                    <a:pt x="2795" y="2538"/>
                    <a:pt x="2716" y="2528"/>
                    <a:pt x="2639" y="2507"/>
                  </a:cubicBezTo>
                  <a:cubicBezTo>
                    <a:pt x="2196" y="2393"/>
                    <a:pt x="2016" y="1966"/>
                    <a:pt x="2360" y="1917"/>
                  </a:cubicBezTo>
                  <a:cubicBezTo>
                    <a:pt x="2770" y="1852"/>
                    <a:pt x="2836" y="1507"/>
                    <a:pt x="2705" y="1212"/>
                  </a:cubicBezTo>
                  <a:cubicBezTo>
                    <a:pt x="2644" y="1091"/>
                    <a:pt x="2506" y="1022"/>
                    <a:pt x="2358" y="1022"/>
                  </a:cubicBezTo>
                  <a:cubicBezTo>
                    <a:pt x="2147" y="1022"/>
                    <a:pt x="1917" y="1163"/>
                    <a:pt x="1869" y="1491"/>
                  </a:cubicBezTo>
                  <a:cubicBezTo>
                    <a:pt x="1803" y="1753"/>
                    <a:pt x="1885" y="2032"/>
                    <a:pt x="2065" y="2245"/>
                  </a:cubicBezTo>
                  <a:cubicBezTo>
                    <a:pt x="2241" y="2429"/>
                    <a:pt x="2579" y="2587"/>
                    <a:pt x="2924" y="2587"/>
                  </a:cubicBezTo>
                  <a:cubicBezTo>
                    <a:pt x="3256" y="2587"/>
                    <a:pt x="3594" y="2441"/>
                    <a:pt x="3803" y="2032"/>
                  </a:cubicBezTo>
                  <a:cubicBezTo>
                    <a:pt x="4032" y="1557"/>
                    <a:pt x="3983" y="999"/>
                    <a:pt x="3688" y="557"/>
                  </a:cubicBezTo>
                  <a:cubicBezTo>
                    <a:pt x="3381" y="166"/>
                    <a:pt x="2872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3"/>
            <p:cNvSpPr/>
            <p:nvPr/>
          </p:nvSpPr>
          <p:spPr>
            <a:xfrm>
              <a:off x="7890805" y="915049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80" y="0"/>
                  </a:moveTo>
                  <a:cubicBezTo>
                    <a:pt x="3284" y="0"/>
                    <a:pt x="2935" y="41"/>
                    <a:pt x="2542" y="159"/>
                  </a:cubicBezTo>
                  <a:cubicBezTo>
                    <a:pt x="1981" y="319"/>
                    <a:pt x="1506" y="378"/>
                    <a:pt x="1116" y="378"/>
                  </a:cubicBezTo>
                  <a:cubicBezTo>
                    <a:pt x="582" y="378"/>
                    <a:pt x="209" y="266"/>
                    <a:pt x="1" y="143"/>
                  </a:cubicBezTo>
                  <a:lnTo>
                    <a:pt x="1" y="143"/>
                  </a:lnTo>
                  <a:cubicBezTo>
                    <a:pt x="132" y="258"/>
                    <a:pt x="263" y="389"/>
                    <a:pt x="378" y="520"/>
                  </a:cubicBezTo>
                  <a:cubicBezTo>
                    <a:pt x="454" y="641"/>
                    <a:pt x="599" y="1389"/>
                    <a:pt x="1199" y="1389"/>
                  </a:cubicBezTo>
                  <a:cubicBezTo>
                    <a:pt x="1250" y="1389"/>
                    <a:pt x="1304" y="1384"/>
                    <a:pt x="1361" y="1372"/>
                  </a:cubicBezTo>
                  <a:cubicBezTo>
                    <a:pt x="2083" y="1225"/>
                    <a:pt x="1952" y="749"/>
                    <a:pt x="2427" y="618"/>
                  </a:cubicBezTo>
                  <a:cubicBezTo>
                    <a:pt x="2519" y="590"/>
                    <a:pt x="2598" y="578"/>
                    <a:pt x="2663" y="578"/>
                  </a:cubicBezTo>
                  <a:cubicBezTo>
                    <a:pt x="2932" y="578"/>
                    <a:pt x="2975" y="782"/>
                    <a:pt x="2869" y="848"/>
                  </a:cubicBezTo>
                  <a:cubicBezTo>
                    <a:pt x="2808" y="886"/>
                    <a:pt x="2751" y="899"/>
                    <a:pt x="2690" y="899"/>
                  </a:cubicBezTo>
                  <a:cubicBezTo>
                    <a:pt x="2621" y="899"/>
                    <a:pt x="2547" y="882"/>
                    <a:pt x="2460" y="864"/>
                  </a:cubicBezTo>
                  <a:cubicBezTo>
                    <a:pt x="2452" y="863"/>
                    <a:pt x="2443" y="863"/>
                    <a:pt x="2433" y="863"/>
                  </a:cubicBezTo>
                  <a:cubicBezTo>
                    <a:pt x="2249" y="863"/>
                    <a:pt x="1812" y="1017"/>
                    <a:pt x="1968" y="1438"/>
                  </a:cubicBezTo>
                  <a:cubicBezTo>
                    <a:pt x="2132" y="1864"/>
                    <a:pt x="2378" y="2225"/>
                    <a:pt x="2115" y="2372"/>
                  </a:cubicBezTo>
                  <a:cubicBezTo>
                    <a:pt x="2115" y="2372"/>
                    <a:pt x="3033" y="2372"/>
                    <a:pt x="3345" y="2110"/>
                  </a:cubicBezTo>
                  <a:cubicBezTo>
                    <a:pt x="3705" y="1848"/>
                    <a:pt x="3853" y="1405"/>
                    <a:pt x="3722" y="979"/>
                  </a:cubicBezTo>
                  <a:cubicBezTo>
                    <a:pt x="3624" y="504"/>
                    <a:pt x="3931" y="196"/>
                    <a:pt x="4408" y="196"/>
                  </a:cubicBezTo>
                  <a:cubicBezTo>
                    <a:pt x="4492" y="196"/>
                    <a:pt x="4580" y="206"/>
                    <a:pt x="4672" y="225"/>
                  </a:cubicBezTo>
                  <a:cubicBezTo>
                    <a:pt x="4672" y="225"/>
                    <a:pt x="4271" y="0"/>
                    <a:pt x="35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3"/>
            <p:cNvSpPr/>
            <p:nvPr/>
          </p:nvSpPr>
          <p:spPr>
            <a:xfrm>
              <a:off x="7929350" y="772064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279" y="0"/>
                  </a:moveTo>
                  <a:lnTo>
                    <a:pt x="1279" y="0"/>
                  </a:lnTo>
                  <a:cubicBezTo>
                    <a:pt x="1705" y="426"/>
                    <a:pt x="1852" y="1082"/>
                    <a:pt x="1639" y="1656"/>
                  </a:cubicBezTo>
                  <a:cubicBezTo>
                    <a:pt x="1406" y="2416"/>
                    <a:pt x="870" y="2608"/>
                    <a:pt x="416" y="2608"/>
                  </a:cubicBezTo>
                  <a:cubicBezTo>
                    <a:pt x="263" y="2608"/>
                    <a:pt x="120" y="2586"/>
                    <a:pt x="0" y="2557"/>
                  </a:cubicBezTo>
                  <a:lnTo>
                    <a:pt x="0" y="2557"/>
                  </a:lnTo>
                  <a:cubicBezTo>
                    <a:pt x="0" y="2557"/>
                    <a:pt x="243" y="3347"/>
                    <a:pt x="1008" y="3347"/>
                  </a:cubicBezTo>
                  <a:cubicBezTo>
                    <a:pt x="1037" y="3347"/>
                    <a:pt x="1067" y="3346"/>
                    <a:pt x="1098" y="3344"/>
                  </a:cubicBezTo>
                  <a:cubicBezTo>
                    <a:pt x="1951" y="3278"/>
                    <a:pt x="1902" y="2639"/>
                    <a:pt x="1885" y="2344"/>
                  </a:cubicBezTo>
                  <a:cubicBezTo>
                    <a:pt x="1869" y="2065"/>
                    <a:pt x="1869" y="1836"/>
                    <a:pt x="1967" y="1836"/>
                  </a:cubicBezTo>
                  <a:cubicBezTo>
                    <a:pt x="2082" y="1836"/>
                    <a:pt x="2115" y="1951"/>
                    <a:pt x="2049" y="2147"/>
                  </a:cubicBezTo>
                  <a:cubicBezTo>
                    <a:pt x="1983" y="2344"/>
                    <a:pt x="1836" y="2983"/>
                    <a:pt x="2934" y="3082"/>
                  </a:cubicBezTo>
                  <a:cubicBezTo>
                    <a:pt x="2787" y="3000"/>
                    <a:pt x="2770" y="2803"/>
                    <a:pt x="2869" y="2672"/>
                  </a:cubicBezTo>
                  <a:cubicBezTo>
                    <a:pt x="3016" y="2426"/>
                    <a:pt x="3229" y="1967"/>
                    <a:pt x="2508" y="1344"/>
                  </a:cubicBezTo>
                  <a:cubicBezTo>
                    <a:pt x="1770" y="721"/>
                    <a:pt x="1721" y="279"/>
                    <a:pt x="1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3"/>
            <p:cNvSpPr/>
            <p:nvPr/>
          </p:nvSpPr>
          <p:spPr>
            <a:xfrm>
              <a:off x="7821287" y="616154"/>
              <a:ext cx="62599" cy="250069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8"/>
                    <a:pt x="869" y="2630"/>
                    <a:pt x="738" y="4007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515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3"/>
            <p:cNvSpPr/>
            <p:nvPr/>
          </p:nvSpPr>
          <p:spPr>
            <a:xfrm>
              <a:off x="7665052" y="583582"/>
              <a:ext cx="278757" cy="332413"/>
            </a:xfrm>
            <a:custGeom>
              <a:rect b="b" l="l" r="r" t="t"/>
              <a:pathLst>
                <a:path extrusionOk="0" h="10185" w="8541">
                  <a:moveTo>
                    <a:pt x="2259" y="0"/>
                  </a:moveTo>
                  <a:cubicBezTo>
                    <a:pt x="1355" y="0"/>
                    <a:pt x="524" y="459"/>
                    <a:pt x="296" y="1169"/>
                  </a:cubicBezTo>
                  <a:cubicBezTo>
                    <a:pt x="1" y="1956"/>
                    <a:pt x="411" y="2661"/>
                    <a:pt x="820" y="2890"/>
                  </a:cubicBezTo>
                  <a:cubicBezTo>
                    <a:pt x="1045" y="3036"/>
                    <a:pt x="1304" y="3099"/>
                    <a:pt x="1558" y="3099"/>
                  </a:cubicBezTo>
                  <a:cubicBezTo>
                    <a:pt x="2102" y="3099"/>
                    <a:pt x="2621" y="2811"/>
                    <a:pt x="2722" y="2431"/>
                  </a:cubicBezTo>
                  <a:cubicBezTo>
                    <a:pt x="2866" y="2028"/>
                    <a:pt x="2554" y="1637"/>
                    <a:pt x="2165" y="1637"/>
                  </a:cubicBezTo>
                  <a:cubicBezTo>
                    <a:pt x="2112" y="1637"/>
                    <a:pt x="2056" y="1645"/>
                    <a:pt x="2001" y="1661"/>
                  </a:cubicBezTo>
                  <a:cubicBezTo>
                    <a:pt x="1673" y="1726"/>
                    <a:pt x="1492" y="2071"/>
                    <a:pt x="1607" y="2382"/>
                  </a:cubicBezTo>
                  <a:cubicBezTo>
                    <a:pt x="1695" y="2634"/>
                    <a:pt x="1978" y="2663"/>
                    <a:pt x="2103" y="2663"/>
                  </a:cubicBezTo>
                  <a:cubicBezTo>
                    <a:pt x="2141" y="2663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100" y="2828"/>
                    <a:pt x="1888" y="2952"/>
                    <a:pt x="1630" y="2952"/>
                  </a:cubicBezTo>
                  <a:cubicBezTo>
                    <a:pt x="1432" y="2952"/>
                    <a:pt x="1207" y="2879"/>
                    <a:pt x="1001" y="2693"/>
                  </a:cubicBezTo>
                  <a:cubicBezTo>
                    <a:pt x="575" y="2316"/>
                    <a:pt x="493" y="1071"/>
                    <a:pt x="1214" y="497"/>
                  </a:cubicBezTo>
                  <a:cubicBezTo>
                    <a:pt x="1538" y="261"/>
                    <a:pt x="1915" y="131"/>
                    <a:pt x="2310" y="131"/>
                  </a:cubicBezTo>
                  <a:cubicBezTo>
                    <a:pt x="2354" y="131"/>
                    <a:pt x="2398" y="133"/>
                    <a:pt x="2443" y="136"/>
                  </a:cubicBezTo>
                  <a:cubicBezTo>
                    <a:pt x="2574" y="153"/>
                    <a:pt x="2705" y="169"/>
                    <a:pt x="2837" y="202"/>
                  </a:cubicBezTo>
                  <a:cubicBezTo>
                    <a:pt x="3935" y="464"/>
                    <a:pt x="4656" y="1644"/>
                    <a:pt x="4885" y="2874"/>
                  </a:cubicBezTo>
                  <a:cubicBezTo>
                    <a:pt x="5115" y="4103"/>
                    <a:pt x="4885" y="5365"/>
                    <a:pt x="4951" y="6480"/>
                  </a:cubicBezTo>
                  <a:cubicBezTo>
                    <a:pt x="4902" y="7496"/>
                    <a:pt x="5295" y="8496"/>
                    <a:pt x="6049" y="9184"/>
                  </a:cubicBezTo>
                  <a:cubicBezTo>
                    <a:pt x="6738" y="9807"/>
                    <a:pt x="7623" y="10151"/>
                    <a:pt x="8541" y="10184"/>
                  </a:cubicBezTo>
                  <a:cubicBezTo>
                    <a:pt x="7639" y="10119"/>
                    <a:pt x="6770" y="9742"/>
                    <a:pt x="6098" y="9135"/>
                  </a:cubicBezTo>
                  <a:cubicBezTo>
                    <a:pt x="5394" y="8430"/>
                    <a:pt x="5033" y="7463"/>
                    <a:pt x="5099" y="6480"/>
                  </a:cubicBezTo>
                  <a:cubicBezTo>
                    <a:pt x="5049" y="5365"/>
                    <a:pt x="5295" y="4136"/>
                    <a:pt x="5049" y="2841"/>
                  </a:cubicBezTo>
                  <a:cubicBezTo>
                    <a:pt x="4820" y="1579"/>
                    <a:pt x="4049" y="333"/>
                    <a:pt x="2869" y="71"/>
                  </a:cubicBezTo>
                  <a:cubicBezTo>
                    <a:pt x="2666" y="23"/>
                    <a:pt x="2461" y="0"/>
                    <a:pt x="22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3"/>
            <p:cNvSpPr/>
            <p:nvPr/>
          </p:nvSpPr>
          <p:spPr>
            <a:xfrm>
              <a:off x="7729805" y="629993"/>
              <a:ext cx="81333" cy="68669"/>
            </a:xfrm>
            <a:custGeom>
              <a:rect b="b" l="l" r="r" t="t"/>
              <a:pathLst>
                <a:path extrusionOk="0" h="2104" w="2492">
                  <a:moveTo>
                    <a:pt x="1797" y="1"/>
                  </a:moveTo>
                  <a:cubicBezTo>
                    <a:pt x="1319" y="1"/>
                    <a:pt x="1020" y="390"/>
                    <a:pt x="934" y="1091"/>
                  </a:cubicBezTo>
                  <a:cubicBezTo>
                    <a:pt x="853" y="1742"/>
                    <a:pt x="266" y="1798"/>
                    <a:pt x="67" y="1798"/>
                  </a:cubicBezTo>
                  <a:cubicBezTo>
                    <a:pt x="25" y="1798"/>
                    <a:pt x="0" y="1796"/>
                    <a:pt x="0" y="1796"/>
                  </a:cubicBezTo>
                  <a:lnTo>
                    <a:pt x="0" y="1796"/>
                  </a:lnTo>
                  <a:cubicBezTo>
                    <a:pt x="121" y="1851"/>
                    <a:pt x="702" y="2103"/>
                    <a:pt x="1241" y="2103"/>
                  </a:cubicBezTo>
                  <a:cubicBezTo>
                    <a:pt x="1509" y="2103"/>
                    <a:pt x="1766" y="2041"/>
                    <a:pt x="1951" y="1862"/>
                  </a:cubicBezTo>
                  <a:cubicBezTo>
                    <a:pt x="2492" y="1304"/>
                    <a:pt x="2115" y="616"/>
                    <a:pt x="1967" y="386"/>
                  </a:cubicBezTo>
                  <a:cubicBezTo>
                    <a:pt x="1869" y="272"/>
                    <a:pt x="1902" y="91"/>
                    <a:pt x="2016" y="26"/>
                  </a:cubicBezTo>
                  <a:cubicBezTo>
                    <a:pt x="1939" y="9"/>
                    <a:pt x="1866" y="1"/>
                    <a:pt x="17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3"/>
            <p:cNvSpPr/>
            <p:nvPr/>
          </p:nvSpPr>
          <p:spPr>
            <a:xfrm>
              <a:off x="7649549" y="635084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59" y="1"/>
                  </a:moveTo>
                  <a:cubicBezTo>
                    <a:pt x="0" y="804"/>
                    <a:pt x="246" y="2115"/>
                    <a:pt x="869" y="3017"/>
                  </a:cubicBezTo>
                  <a:cubicBezTo>
                    <a:pt x="1362" y="3700"/>
                    <a:pt x="2129" y="3778"/>
                    <a:pt x="2453" y="3778"/>
                  </a:cubicBezTo>
                  <a:cubicBezTo>
                    <a:pt x="2549" y="3778"/>
                    <a:pt x="2607" y="3771"/>
                    <a:pt x="2607" y="3771"/>
                  </a:cubicBezTo>
                  <a:cubicBezTo>
                    <a:pt x="2344" y="3689"/>
                    <a:pt x="2279" y="3361"/>
                    <a:pt x="2476" y="3115"/>
                  </a:cubicBezTo>
                  <a:cubicBezTo>
                    <a:pt x="2639" y="2968"/>
                    <a:pt x="2607" y="2705"/>
                    <a:pt x="2410" y="2591"/>
                  </a:cubicBezTo>
                  <a:cubicBezTo>
                    <a:pt x="2295" y="2542"/>
                    <a:pt x="2017" y="2312"/>
                    <a:pt x="2246" y="2181"/>
                  </a:cubicBezTo>
                  <a:cubicBezTo>
                    <a:pt x="2274" y="2163"/>
                    <a:pt x="2305" y="2154"/>
                    <a:pt x="2338" y="2154"/>
                  </a:cubicBezTo>
                  <a:cubicBezTo>
                    <a:pt x="2576" y="2154"/>
                    <a:pt x="2912" y="2595"/>
                    <a:pt x="2869" y="3099"/>
                  </a:cubicBezTo>
                  <a:cubicBezTo>
                    <a:pt x="2820" y="3673"/>
                    <a:pt x="3082" y="3836"/>
                    <a:pt x="3475" y="4131"/>
                  </a:cubicBezTo>
                  <a:cubicBezTo>
                    <a:pt x="3869" y="4410"/>
                    <a:pt x="3639" y="4935"/>
                    <a:pt x="3639" y="4935"/>
                  </a:cubicBezTo>
                  <a:cubicBezTo>
                    <a:pt x="4361" y="4525"/>
                    <a:pt x="4197" y="3853"/>
                    <a:pt x="4115" y="3705"/>
                  </a:cubicBezTo>
                  <a:cubicBezTo>
                    <a:pt x="4016" y="3541"/>
                    <a:pt x="3836" y="3296"/>
                    <a:pt x="4066" y="3197"/>
                  </a:cubicBezTo>
                  <a:cubicBezTo>
                    <a:pt x="4081" y="3190"/>
                    <a:pt x="4095" y="3186"/>
                    <a:pt x="4109" y="3186"/>
                  </a:cubicBezTo>
                  <a:cubicBezTo>
                    <a:pt x="4305" y="3186"/>
                    <a:pt x="4377" y="3914"/>
                    <a:pt x="4377" y="4541"/>
                  </a:cubicBezTo>
                  <a:cubicBezTo>
                    <a:pt x="4344" y="4918"/>
                    <a:pt x="4508" y="5262"/>
                    <a:pt x="4820" y="5476"/>
                  </a:cubicBezTo>
                  <a:cubicBezTo>
                    <a:pt x="4688" y="5148"/>
                    <a:pt x="4623" y="4804"/>
                    <a:pt x="4639" y="4443"/>
                  </a:cubicBezTo>
                  <a:cubicBezTo>
                    <a:pt x="4623" y="3935"/>
                    <a:pt x="4721" y="3017"/>
                    <a:pt x="3820" y="2394"/>
                  </a:cubicBezTo>
                  <a:cubicBezTo>
                    <a:pt x="2902" y="1771"/>
                    <a:pt x="1804" y="2050"/>
                    <a:pt x="1000" y="1476"/>
                  </a:cubicBezTo>
                  <a:cubicBezTo>
                    <a:pt x="541" y="1148"/>
                    <a:pt x="328" y="558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3"/>
            <p:cNvSpPr/>
            <p:nvPr/>
          </p:nvSpPr>
          <p:spPr>
            <a:xfrm>
              <a:off x="7597655" y="584529"/>
              <a:ext cx="96868" cy="63872"/>
            </a:xfrm>
            <a:custGeom>
              <a:rect b="b" l="l" r="r" t="t"/>
              <a:pathLst>
                <a:path extrusionOk="0" h="1957" w="2968">
                  <a:moveTo>
                    <a:pt x="2023" y="0"/>
                  </a:moveTo>
                  <a:cubicBezTo>
                    <a:pt x="332" y="0"/>
                    <a:pt x="296" y="1087"/>
                    <a:pt x="296" y="1370"/>
                  </a:cubicBezTo>
                  <a:cubicBezTo>
                    <a:pt x="296" y="1550"/>
                    <a:pt x="164" y="1730"/>
                    <a:pt x="1" y="1796"/>
                  </a:cubicBezTo>
                  <a:cubicBezTo>
                    <a:pt x="268" y="1908"/>
                    <a:pt x="502" y="1957"/>
                    <a:pt x="708" y="1957"/>
                  </a:cubicBezTo>
                  <a:cubicBezTo>
                    <a:pt x="1460" y="1957"/>
                    <a:pt x="1831" y="1311"/>
                    <a:pt x="2049" y="796"/>
                  </a:cubicBezTo>
                  <a:cubicBezTo>
                    <a:pt x="2197" y="402"/>
                    <a:pt x="2558" y="140"/>
                    <a:pt x="2967" y="91"/>
                  </a:cubicBezTo>
                  <a:cubicBezTo>
                    <a:pt x="2606" y="28"/>
                    <a:pt x="2293" y="0"/>
                    <a:pt x="20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3"/>
            <p:cNvSpPr/>
            <p:nvPr/>
          </p:nvSpPr>
          <p:spPr>
            <a:xfrm>
              <a:off x="7560220" y="583811"/>
              <a:ext cx="47096" cy="36880"/>
            </a:xfrm>
            <a:custGeom>
              <a:rect b="b" l="l" r="r" t="t"/>
              <a:pathLst>
                <a:path extrusionOk="0" h="1130" w="1443">
                  <a:moveTo>
                    <a:pt x="475" y="0"/>
                  </a:moveTo>
                  <a:cubicBezTo>
                    <a:pt x="427" y="0"/>
                    <a:pt x="377" y="10"/>
                    <a:pt x="328" y="31"/>
                  </a:cubicBezTo>
                  <a:cubicBezTo>
                    <a:pt x="98" y="146"/>
                    <a:pt x="0" y="424"/>
                    <a:pt x="98" y="654"/>
                  </a:cubicBezTo>
                  <a:cubicBezTo>
                    <a:pt x="180" y="867"/>
                    <a:pt x="361" y="1015"/>
                    <a:pt x="574" y="1080"/>
                  </a:cubicBezTo>
                  <a:cubicBezTo>
                    <a:pt x="657" y="1112"/>
                    <a:pt x="746" y="1129"/>
                    <a:pt x="834" y="1129"/>
                  </a:cubicBezTo>
                  <a:cubicBezTo>
                    <a:pt x="972" y="1129"/>
                    <a:pt x="1110" y="1088"/>
                    <a:pt x="1229" y="998"/>
                  </a:cubicBezTo>
                  <a:cubicBezTo>
                    <a:pt x="1361" y="883"/>
                    <a:pt x="1443" y="703"/>
                    <a:pt x="1443" y="506"/>
                  </a:cubicBezTo>
                  <a:lnTo>
                    <a:pt x="1443" y="506"/>
                  </a:lnTo>
                  <a:cubicBezTo>
                    <a:pt x="1442" y="507"/>
                    <a:pt x="1123" y="902"/>
                    <a:pt x="763" y="902"/>
                  </a:cubicBezTo>
                  <a:cubicBezTo>
                    <a:pt x="749" y="902"/>
                    <a:pt x="735" y="901"/>
                    <a:pt x="721" y="900"/>
                  </a:cubicBezTo>
                  <a:cubicBezTo>
                    <a:pt x="148" y="851"/>
                    <a:pt x="66" y="261"/>
                    <a:pt x="344" y="113"/>
                  </a:cubicBezTo>
                  <a:cubicBezTo>
                    <a:pt x="387" y="84"/>
                    <a:pt x="435" y="71"/>
                    <a:pt x="481" y="71"/>
                  </a:cubicBezTo>
                  <a:cubicBezTo>
                    <a:pt x="593" y="71"/>
                    <a:pt x="698" y="149"/>
                    <a:pt x="721" y="277"/>
                  </a:cubicBezTo>
                  <a:cubicBezTo>
                    <a:pt x="732" y="388"/>
                    <a:pt x="645" y="454"/>
                    <a:pt x="593" y="454"/>
                  </a:cubicBezTo>
                  <a:cubicBezTo>
                    <a:pt x="569" y="454"/>
                    <a:pt x="552" y="440"/>
                    <a:pt x="557" y="408"/>
                  </a:cubicBezTo>
                  <a:cubicBezTo>
                    <a:pt x="582" y="334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3"/>
                  </a:cubicBezTo>
                  <a:cubicBezTo>
                    <a:pt x="262" y="359"/>
                    <a:pt x="394" y="523"/>
                    <a:pt x="394" y="523"/>
                  </a:cubicBezTo>
                  <a:cubicBezTo>
                    <a:pt x="442" y="566"/>
                    <a:pt x="499" y="586"/>
                    <a:pt x="555" y="586"/>
                  </a:cubicBezTo>
                  <a:cubicBezTo>
                    <a:pt x="690" y="586"/>
                    <a:pt x="820" y="476"/>
                    <a:pt x="820" y="326"/>
                  </a:cubicBezTo>
                  <a:cubicBezTo>
                    <a:pt x="807" y="133"/>
                    <a:pt x="652" y="0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3"/>
            <p:cNvSpPr/>
            <p:nvPr/>
          </p:nvSpPr>
          <p:spPr>
            <a:xfrm>
              <a:off x="8218225" y="819845"/>
              <a:ext cx="130550" cy="285578"/>
            </a:xfrm>
            <a:custGeom>
              <a:rect b="b" l="l" r="r" t="t"/>
              <a:pathLst>
                <a:path extrusionOk="0" h="8750" w="4000">
                  <a:moveTo>
                    <a:pt x="1943" y="1"/>
                  </a:moveTo>
                  <a:cubicBezTo>
                    <a:pt x="1777" y="1"/>
                    <a:pt x="1609" y="25"/>
                    <a:pt x="1443" y="77"/>
                  </a:cubicBezTo>
                  <a:cubicBezTo>
                    <a:pt x="689" y="257"/>
                    <a:pt x="132" y="913"/>
                    <a:pt x="66" y="1700"/>
                  </a:cubicBezTo>
                  <a:cubicBezTo>
                    <a:pt x="0" y="2503"/>
                    <a:pt x="410" y="3289"/>
                    <a:pt x="1000" y="3847"/>
                  </a:cubicBezTo>
                  <a:cubicBezTo>
                    <a:pt x="1590" y="4437"/>
                    <a:pt x="2361" y="4716"/>
                    <a:pt x="2902" y="5224"/>
                  </a:cubicBezTo>
                  <a:cubicBezTo>
                    <a:pt x="3443" y="5699"/>
                    <a:pt x="3770" y="6355"/>
                    <a:pt x="3820" y="7059"/>
                  </a:cubicBezTo>
                  <a:cubicBezTo>
                    <a:pt x="3852" y="7732"/>
                    <a:pt x="3492" y="8404"/>
                    <a:pt x="2918" y="8584"/>
                  </a:cubicBezTo>
                  <a:cubicBezTo>
                    <a:pt x="2792" y="8627"/>
                    <a:pt x="2663" y="8647"/>
                    <a:pt x="2537" y="8647"/>
                  </a:cubicBezTo>
                  <a:cubicBezTo>
                    <a:pt x="2092" y="8647"/>
                    <a:pt x="1685" y="8394"/>
                    <a:pt x="1558" y="8010"/>
                  </a:cubicBezTo>
                  <a:cubicBezTo>
                    <a:pt x="1345" y="7568"/>
                    <a:pt x="1541" y="7043"/>
                    <a:pt x="2000" y="6846"/>
                  </a:cubicBezTo>
                  <a:cubicBezTo>
                    <a:pt x="2082" y="6814"/>
                    <a:pt x="2180" y="6797"/>
                    <a:pt x="2262" y="6797"/>
                  </a:cubicBezTo>
                  <a:cubicBezTo>
                    <a:pt x="2262" y="6797"/>
                    <a:pt x="2292" y="6794"/>
                    <a:pt x="2339" y="6794"/>
                  </a:cubicBezTo>
                  <a:cubicBezTo>
                    <a:pt x="2480" y="6794"/>
                    <a:pt x="2775" y="6822"/>
                    <a:pt x="2885" y="7043"/>
                  </a:cubicBezTo>
                  <a:cubicBezTo>
                    <a:pt x="2885" y="7043"/>
                    <a:pt x="2895" y="7092"/>
                    <a:pt x="2862" y="7092"/>
                  </a:cubicBezTo>
                  <a:cubicBezTo>
                    <a:pt x="2852" y="7092"/>
                    <a:pt x="2839" y="7087"/>
                    <a:pt x="2820" y="7076"/>
                  </a:cubicBezTo>
                  <a:cubicBezTo>
                    <a:pt x="2760" y="7036"/>
                    <a:pt x="2692" y="7018"/>
                    <a:pt x="2622" y="7018"/>
                  </a:cubicBezTo>
                  <a:cubicBezTo>
                    <a:pt x="2521" y="7018"/>
                    <a:pt x="2416" y="7057"/>
                    <a:pt x="2328" y="7125"/>
                  </a:cubicBezTo>
                  <a:cubicBezTo>
                    <a:pt x="2082" y="7371"/>
                    <a:pt x="2131" y="7781"/>
                    <a:pt x="2443" y="7945"/>
                  </a:cubicBezTo>
                  <a:cubicBezTo>
                    <a:pt x="2524" y="7982"/>
                    <a:pt x="2610" y="8000"/>
                    <a:pt x="2692" y="8000"/>
                  </a:cubicBezTo>
                  <a:cubicBezTo>
                    <a:pt x="3007" y="8000"/>
                    <a:pt x="3281" y="7733"/>
                    <a:pt x="3164" y="7240"/>
                  </a:cubicBezTo>
                  <a:cubicBezTo>
                    <a:pt x="3062" y="6921"/>
                    <a:pt x="2755" y="6704"/>
                    <a:pt x="2425" y="6704"/>
                  </a:cubicBezTo>
                  <a:cubicBezTo>
                    <a:pt x="2382" y="6704"/>
                    <a:pt x="2339" y="6708"/>
                    <a:pt x="2295" y="6715"/>
                  </a:cubicBezTo>
                  <a:cubicBezTo>
                    <a:pt x="2180" y="6715"/>
                    <a:pt x="2066" y="6732"/>
                    <a:pt x="1967" y="6797"/>
                  </a:cubicBezTo>
                  <a:cubicBezTo>
                    <a:pt x="1492" y="7010"/>
                    <a:pt x="1295" y="7551"/>
                    <a:pt x="1476" y="8027"/>
                  </a:cubicBezTo>
                  <a:cubicBezTo>
                    <a:pt x="1617" y="8464"/>
                    <a:pt x="2071" y="8750"/>
                    <a:pt x="2561" y="8750"/>
                  </a:cubicBezTo>
                  <a:cubicBezTo>
                    <a:pt x="2696" y="8750"/>
                    <a:pt x="2833" y="8728"/>
                    <a:pt x="2967" y="8682"/>
                  </a:cubicBezTo>
                  <a:cubicBezTo>
                    <a:pt x="3623" y="8502"/>
                    <a:pt x="4000" y="7764"/>
                    <a:pt x="3984" y="7043"/>
                  </a:cubicBezTo>
                  <a:cubicBezTo>
                    <a:pt x="3934" y="6289"/>
                    <a:pt x="3590" y="5584"/>
                    <a:pt x="3016" y="5076"/>
                  </a:cubicBezTo>
                  <a:cubicBezTo>
                    <a:pt x="2443" y="4552"/>
                    <a:pt x="1689" y="4257"/>
                    <a:pt x="1131" y="3699"/>
                  </a:cubicBezTo>
                  <a:cubicBezTo>
                    <a:pt x="574" y="3142"/>
                    <a:pt x="181" y="2421"/>
                    <a:pt x="246" y="1700"/>
                  </a:cubicBezTo>
                  <a:cubicBezTo>
                    <a:pt x="279" y="1241"/>
                    <a:pt x="492" y="831"/>
                    <a:pt x="836" y="536"/>
                  </a:cubicBezTo>
                  <a:cubicBezTo>
                    <a:pt x="1000" y="421"/>
                    <a:pt x="1164" y="339"/>
                    <a:pt x="1361" y="274"/>
                  </a:cubicBezTo>
                  <a:cubicBezTo>
                    <a:pt x="1508" y="233"/>
                    <a:pt x="1660" y="212"/>
                    <a:pt x="1810" y="212"/>
                  </a:cubicBezTo>
                  <a:cubicBezTo>
                    <a:pt x="1959" y="212"/>
                    <a:pt x="2107" y="233"/>
                    <a:pt x="2246" y="274"/>
                  </a:cubicBezTo>
                  <a:cubicBezTo>
                    <a:pt x="3279" y="536"/>
                    <a:pt x="3590" y="1913"/>
                    <a:pt x="2918" y="2552"/>
                  </a:cubicBezTo>
                  <a:cubicBezTo>
                    <a:pt x="2771" y="2699"/>
                    <a:pt x="2607" y="2781"/>
                    <a:pt x="2410" y="2831"/>
                  </a:cubicBezTo>
                  <a:cubicBezTo>
                    <a:pt x="2351" y="2839"/>
                    <a:pt x="2294" y="2843"/>
                    <a:pt x="2241" y="2843"/>
                  </a:cubicBezTo>
                  <a:cubicBezTo>
                    <a:pt x="1773" y="2843"/>
                    <a:pt x="1514" y="2546"/>
                    <a:pt x="1558" y="2355"/>
                  </a:cubicBezTo>
                  <a:cubicBezTo>
                    <a:pt x="1558" y="2355"/>
                    <a:pt x="1558" y="2322"/>
                    <a:pt x="1623" y="2322"/>
                  </a:cubicBezTo>
                  <a:cubicBezTo>
                    <a:pt x="1634" y="2322"/>
                    <a:pt x="1655" y="2323"/>
                    <a:pt x="1683" y="2323"/>
                  </a:cubicBezTo>
                  <a:cubicBezTo>
                    <a:pt x="1824" y="2323"/>
                    <a:pt x="2142" y="2301"/>
                    <a:pt x="2279" y="2027"/>
                  </a:cubicBezTo>
                  <a:cubicBezTo>
                    <a:pt x="2398" y="1657"/>
                    <a:pt x="2111" y="1329"/>
                    <a:pt x="1771" y="1329"/>
                  </a:cubicBezTo>
                  <a:cubicBezTo>
                    <a:pt x="1690" y="1329"/>
                    <a:pt x="1607" y="1347"/>
                    <a:pt x="1525" y="1388"/>
                  </a:cubicBezTo>
                  <a:cubicBezTo>
                    <a:pt x="902" y="1765"/>
                    <a:pt x="1049" y="2699"/>
                    <a:pt x="1754" y="2880"/>
                  </a:cubicBezTo>
                  <a:cubicBezTo>
                    <a:pt x="1928" y="2959"/>
                    <a:pt x="2112" y="2998"/>
                    <a:pt x="2294" y="2998"/>
                  </a:cubicBezTo>
                  <a:cubicBezTo>
                    <a:pt x="2749" y="2998"/>
                    <a:pt x="3192" y="2760"/>
                    <a:pt x="3426" y="2339"/>
                  </a:cubicBezTo>
                  <a:cubicBezTo>
                    <a:pt x="3688" y="1798"/>
                    <a:pt x="3639" y="1159"/>
                    <a:pt x="3295" y="667"/>
                  </a:cubicBezTo>
                  <a:cubicBezTo>
                    <a:pt x="2959" y="244"/>
                    <a:pt x="2463" y="1"/>
                    <a:pt x="19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3"/>
            <p:cNvSpPr/>
            <p:nvPr/>
          </p:nvSpPr>
          <p:spPr>
            <a:xfrm>
              <a:off x="8289897" y="928267"/>
              <a:ext cx="56137" cy="78656"/>
            </a:xfrm>
            <a:custGeom>
              <a:rect b="b" l="l" r="r" t="t"/>
              <a:pathLst>
                <a:path extrusionOk="0" h="2410" w="1720">
                  <a:moveTo>
                    <a:pt x="214" y="0"/>
                  </a:moveTo>
                  <a:cubicBezTo>
                    <a:pt x="214" y="0"/>
                    <a:pt x="247" y="82"/>
                    <a:pt x="116" y="476"/>
                  </a:cubicBezTo>
                  <a:cubicBezTo>
                    <a:pt x="1" y="853"/>
                    <a:pt x="329" y="1115"/>
                    <a:pt x="968" y="1410"/>
                  </a:cubicBezTo>
                  <a:cubicBezTo>
                    <a:pt x="1345" y="1607"/>
                    <a:pt x="1607" y="1984"/>
                    <a:pt x="1673" y="2410"/>
                  </a:cubicBezTo>
                  <a:cubicBezTo>
                    <a:pt x="1719" y="514"/>
                    <a:pt x="982" y="343"/>
                    <a:pt x="731" y="343"/>
                  </a:cubicBezTo>
                  <a:cubicBezTo>
                    <a:pt x="715" y="343"/>
                    <a:pt x="701" y="344"/>
                    <a:pt x="689" y="344"/>
                  </a:cubicBezTo>
                  <a:cubicBezTo>
                    <a:pt x="493" y="344"/>
                    <a:pt x="394" y="263"/>
                    <a:pt x="361" y="164"/>
                  </a:cubicBezTo>
                  <a:cubicBezTo>
                    <a:pt x="345" y="66"/>
                    <a:pt x="214" y="0"/>
                    <a:pt x="2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3"/>
            <p:cNvSpPr/>
            <p:nvPr/>
          </p:nvSpPr>
          <p:spPr>
            <a:xfrm>
              <a:off x="8114992" y="696084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lnTo>
                    <a:pt x="1147" y="0"/>
                  </a:lnTo>
                  <a:cubicBezTo>
                    <a:pt x="1246" y="115"/>
                    <a:pt x="1229" y="296"/>
                    <a:pt x="1115" y="410"/>
                  </a:cubicBezTo>
                  <a:cubicBezTo>
                    <a:pt x="901" y="591"/>
                    <a:pt x="361" y="1213"/>
                    <a:pt x="754" y="1836"/>
                  </a:cubicBezTo>
                  <a:cubicBezTo>
                    <a:pt x="1196" y="2525"/>
                    <a:pt x="1787" y="2295"/>
                    <a:pt x="1983" y="2885"/>
                  </a:cubicBezTo>
                  <a:cubicBezTo>
                    <a:pt x="1983" y="2885"/>
                    <a:pt x="2065" y="3164"/>
                    <a:pt x="1869" y="3279"/>
                  </a:cubicBezTo>
                  <a:cubicBezTo>
                    <a:pt x="1839" y="3295"/>
                    <a:pt x="1810" y="3302"/>
                    <a:pt x="1782" y="3302"/>
                  </a:cubicBezTo>
                  <a:cubicBezTo>
                    <a:pt x="1643" y="3302"/>
                    <a:pt x="1541" y="3118"/>
                    <a:pt x="1541" y="2967"/>
                  </a:cubicBezTo>
                  <a:cubicBezTo>
                    <a:pt x="1475" y="2656"/>
                    <a:pt x="1229" y="2426"/>
                    <a:pt x="918" y="2394"/>
                  </a:cubicBezTo>
                  <a:cubicBezTo>
                    <a:pt x="541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57" y="2508"/>
                    <a:pt x="524" y="2656"/>
                  </a:cubicBezTo>
                  <a:cubicBezTo>
                    <a:pt x="459" y="2803"/>
                    <a:pt x="147" y="3295"/>
                    <a:pt x="721" y="3672"/>
                  </a:cubicBezTo>
                  <a:cubicBezTo>
                    <a:pt x="1295" y="4066"/>
                    <a:pt x="1573" y="3869"/>
                    <a:pt x="1688" y="4492"/>
                  </a:cubicBezTo>
                  <a:cubicBezTo>
                    <a:pt x="1787" y="5131"/>
                    <a:pt x="1836" y="5918"/>
                    <a:pt x="2180" y="6246"/>
                  </a:cubicBezTo>
                  <a:cubicBezTo>
                    <a:pt x="2065" y="6180"/>
                    <a:pt x="1967" y="6082"/>
                    <a:pt x="1901" y="5950"/>
                  </a:cubicBezTo>
                  <a:cubicBezTo>
                    <a:pt x="1764" y="5630"/>
                    <a:pt x="1441" y="5423"/>
                    <a:pt x="1079" y="5423"/>
                  </a:cubicBezTo>
                  <a:cubicBezTo>
                    <a:pt x="1053" y="5423"/>
                    <a:pt x="1026" y="5424"/>
                    <a:pt x="1000" y="5426"/>
                  </a:cubicBezTo>
                  <a:cubicBezTo>
                    <a:pt x="957" y="5428"/>
                    <a:pt x="917" y="5430"/>
                    <a:pt x="879" y="5430"/>
                  </a:cubicBezTo>
                  <a:cubicBezTo>
                    <a:pt x="416" y="5430"/>
                    <a:pt x="357" y="5252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31"/>
                    <a:pt x="934" y="6606"/>
                  </a:cubicBezTo>
                  <a:cubicBezTo>
                    <a:pt x="1869" y="7098"/>
                    <a:pt x="1787" y="6737"/>
                    <a:pt x="3081" y="7803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9" y="8699"/>
                    <a:pt x="4270" y="8697"/>
                    <a:pt x="4242" y="8697"/>
                  </a:cubicBezTo>
                  <a:cubicBezTo>
                    <a:pt x="4075" y="8697"/>
                    <a:pt x="3917" y="8779"/>
                    <a:pt x="3819" y="8934"/>
                  </a:cubicBezTo>
                  <a:cubicBezTo>
                    <a:pt x="3606" y="9229"/>
                    <a:pt x="3721" y="9639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0" y="9572"/>
                  </a:cubicBezTo>
                  <a:cubicBezTo>
                    <a:pt x="4274" y="9572"/>
                    <a:pt x="4422" y="9662"/>
                    <a:pt x="4582" y="9662"/>
                  </a:cubicBezTo>
                  <a:cubicBezTo>
                    <a:pt x="4674" y="9662"/>
                    <a:pt x="4770" y="9632"/>
                    <a:pt x="4868" y="9540"/>
                  </a:cubicBezTo>
                  <a:cubicBezTo>
                    <a:pt x="4987" y="9421"/>
                    <a:pt x="5182" y="9323"/>
                    <a:pt x="5409" y="9323"/>
                  </a:cubicBezTo>
                  <a:cubicBezTo>
                    <a:pt x="5712" y="9323"/>
                    <a:pt x="6074" y="9498"/>
                    <a:pt x="6393" y="10032"/>
                  </a:cubicBezTo>
                  <a:cubicBezTo>
                    <a:pt x="6393" y="10032"/>
                    <a:pt x="6163" y="9229"/>
                    <a:pt x="4835" y="8688"/>
                  </a:cubicBezTo>
                  <a:cubicBezTo>
                    <a:pt x="3114" y="7983"/>
                    <a:pt x="2049" y="6262"/>
                    <a:pt x="2131" y="4426"/>
                  </a:cubicBezTo>
                  <a:cubicBezTo>
                    <a:pt x="2213" y="2197"/>
                    <a:pt x="3508" y="673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3"/>
            <p:cNvSpPr/>
            <p:nvPr/>
          </p:nvSpPr>
          <p:spPr>
            <a:xfrm>
              <a:off x="8175437" y="612727"/>
              <a:ext cx="95236" cy="350886"/>
            </a:xfrm>
            <a:custGeom>
              <a:rect b="b" l="l" r="r" t="t"/>
              <a:pathLst>
                <a:path extrusionOk="0" h="10751" w="2918">
                  <a:moveTo>
                    <a:pt x="1303" y="1"/>
                  </a:moveTo>
                  <a:cubicBezTo>
                    <a:pt x="717" y="1"/>
                    <a:pt x="161" y="376"/>
                    <a:pt x="98" y="899"/>
                  </a:cubicBezTo>
                  <a:cubicBezTo>
                    <a:pt x="0" y="1456"/>
                    <a:pt x="426" y="1964"/>
                    <a:pt x="984" y="1964"/>
                  </a:cubicBezTo>
                  <a:cubicBezTo>
                    <a:pt x="991" y="1965"/>
                    <a:pt x="998" y="1965"/>
                    <a:pt x="1006" y="1965"/>
                  </a:cubicBezTo>
                  <a:cubicBezTo>
                    <a:pt x="1565" y="1965"/>
                    <a:pt x="1850" y="1354"/>
                    <a:pt x="1639" y="1079"/>
                  </a:cubicBezTo>
                  <a:cubicBezTo>
                    <a:pt x="1563" y="961"/>
                    <a:pt x="1445" y="909"/>
                    <a:pt x="1328" y="909"/>
                  </a:cubicBezTo>
                  <a:cubicBezTo>
                    <a:pt x="1121" y="909"/>
                    <a:pt x="913" y="1073"/>
                    <a:pt x="934" y="1325"/>
                  </a:cubicBezTo>
                  <a:cubicBezTo>
                    <a:pt x="951" y="1637"/>
                    <a:pt x="1295" y="1620"/>
                    <a:pt x="1344" y="1653"/>
                  </a:cubicBezTo>
                  <a:cubicBezTo>
                    <a:pt x="1377" y="1702"/>
                    <a:pt x="1344" y="1751"/>
                    <a:pt x="1344" y="1751"/>
                  </a:cubicBezTo>
                  <a:cubicBezTo>
                    <a:pt x="1295" y="1817"/>
                    <a:pt x="1229" y="1866"/>
                    <a:pt x="1164" y="1899"/>
                  </a:cubicBezTo>
                  <a:cubicBezTo>
                    <a:pt x="1148" y="1899"/>
                    <a:pt x="1131" y="1915"/>
                    <a:pt x="1115" y="1915"/>
                  </a:cubicBezTo>
                  <a:lnTo>
                    <a:pt x="1098" y="1915"/>
                  </a:lnTo>
                  <a:cubicBezTo>
                    <a:pt x="1065" y="1919"/>
                    <a:pt x="1031" y="1921"/>
                    <a:pt x="999" y="1921"/>
                  </a:cubicBezTo>
                  <a:cubicBezTo>
                    <a:pt x="473" y="1921"/>
                    <a:pt x="72" y="1440"/>
                    <a:pt x="180" y="915"/>
                  </a:cubicBezTo>
                  <a:cubicBezTo>
                    <a:pt x="252" y="444"/>
                    <a:pt x="747" y="119"/>
                    <a:pt x="1265" y="119"/>
                  </a:cubicBezTo>
                  <a:cubicBezTo>
                    <a:pt x="1574" y="119"/>
                    <a:pt x="1892" y="236"/>
                    <a:pt x="2131" y="506"/>
                  </a:cubicBezTo>
                  <a:cubicBezTo>
                    <a:pt x="2754" y="1243"/>
                    <a:pt x="2623" y="2423"/>
                    <a:pt x="2246" y="3440"/>
                  </a:cubicBezTo>
                  <a:cubicBezTo>
                    <a:pt x="1426" y="5456"/>
                    <a:pt x="541" y="7488"/>
                    <a:pt x="1148" y="8980"/>
                  </a:cubicBezTo>
                  <a:cubicBezTo>
                    <a:pt x="1426" y="9734"/>
                    <a:pt x="1967" y="10357"/>
                    <a:pt x="2672" y="10750"/>
                  </a:cubicBezTo>
                  <a:cubicBezTo>
                    <a:pt x="2000" y="10324"/>
                    <a:pt x="1492" y="9685"/>
                    <a:pt x="1229" y="8947"/>
                  </a:cubicBezTo>
                  <a:cubicBezTo>
                    <a:pt x="689" y="7505"/>
                    <a:pt x="1557" y="5554"/>
                    <a:pt x="2410" y="3505"/>
                  </a:cubicBezTo>
                  <a:cubicBezTo>
                    <a:pt x="2787" y="2473"/>
                    <a:pt x="2918" y="1227"/>
                    <a:pt x="2246" y="407"/>
                  </a:cubicBezTo>
                  <a:cubicBezTo>
                    <a:pt x="1978" y="122"/>
                    <a:pt x="1636" y="1"/>
                    <a:pt x="13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3"/>
            <p:cNvSpPr/>
            <p:nvPr/>
          </p:nvSpPr>
          <p:spPr>
            <a:xfrm>
              <a:off x="8286698" y="714818"/>
              <a:ext cx="124153" cy="122521"/>
            </a:xfrm>
            <a:custGeom>
              <a:rect b="b" l="l" r="r" t="t"/>
              <a:pathLst>
                <a:path extrusionOk="0" h="3754" w="3804">
                  <a:moveTo>
                    <a:pt x="509" y="0"/>
                  </a:moveTo>
                  <a:lnTo>
                    <a:pt x="509" y="0"/>
                  </a:lnTo>
                  <a:cubicBezTo>
                    <a:pt x="509" y="0"/>
                    <a:pt x="279" y="82"/>
                    <a:pt x="148" y="672"/>
                  </a:cubicBezTo>
                  <a:cubicBezTo>
                    <a:pt x="1" y="1279"/>
                    <a:pt x="279" y="1492"/>
                    <a:pt x="1066" y="1869"/>
                  </a:cubicBezTo>
                  <a:cubicBezTo>
                    <a:pt x="1836" y="2229"/>
                    <a:pt x="1886" y="3524"/>
                    <a:pt x="1886" y="3524"/>
                  </a:cubicBezTo>
                  <a:lnTo>
                    <a:pt x="1902" y="3754"/>
                  </a:lnTo>
                  <a:lnTo>
                    <a:pt x="1918" y="3524"/>
                  </a:lnTo>
                  <a:cubicBezTo>
                    <a:pt x="1918" y="3524"/>
                    <a:pt x="1951" y="2229"/>
                    <a:pt x="2738" y="1869"/>
                  </a:cubicBezTo>
                  <a:cubicBezTo>
                    <a:pt x="3525" y="1508"/>
                    <a:pt x="3803" y="1279"/>
                    <a:pt x="3656" y="672"/>
                  </a:cubicBezTo>
                  <a:cubicBezTo>
                    <a:pt x="3508" y="82"/>
                    <a:pt x="3279" y="0"/>
                    <a:pt x="3279" y="0"/>
                  </a:cubicBezTo>
                  <a:lnTo>
                    <a:pt x="3279" y="0"/>
                  </a:lnTo>
                  <a:cubicBezTo>
                    <a:pt x="3279" y="0"/>
                    <a:pt x="3292" y="271"/>
                    <a:pt x="3122" y="271"/>
                  </a:cubicBezTo>
                  <a:cubicBezTo>
                    <a:pt x="3105" y="271"/>
                    <a:pt x="3087" y="268"/>
                    <a:pt x="3066" y="262"/>
                  </a:cubicBezTo>
                  <a:cubicBezTo>
                    <a:pt x="2959" y="240"/>
                    <a:pt x="2821" y="181"/>
                    <a:pt x="2690" y="181"/>
                  </a:cubicBezTo>
                  <a:cubicBezTo>
                    <a:pt x="2539" y="181"/>
                    <a:pt x="2398" y="259"/>
                    <a:pt x="2328" y="557"/>
                  </a:cubicBezTo>
                  <a:cubicBezTo>
                    <a:pt x="2200" y="1084"/>
                    <a:pt x="2150" y="1657"/>
                    <a:pt x="1936" y="1657"/>
                  </a:cubicBezTo>
                  <a:cubicBezTo>
                    <a:pt x="1930" y="1657"/>
                    <a:pt x="1924" y="1657"/>
                    <a:pt x="1918" y="1656"/>
                  </a:cubicBezTo>
                  <a:cubicBezTo>
                    <a:pt x="1910" y="1647"/>
                    <a:pt x="1906" y="1643"/>
                    <a:pt x="1904" y="1643"/>
                  </a:cubicBezTo>
                  <a:cubicBezTo>
                    <a:pt x="1902" y="1643"/>
                    <a:pt x="1902" y="1647"/>
                    <a:pt x="1902" y="1656"/>
                  </a:cubicBezTo>
                  <a:cubicBezTo>
                    <a:pt x="1894" y="1647"/>
                    <a:pt x="1890" y="1643"/>
                    <a:pt x="1886" y="1643"/>
                  </a:cubicBezTo>
                  <a:cubicBezTo>
                    <a:pt x="1881" y="1643"/>
                    <a:pt x="1877" y="1647"/>
                    <a:pt x="1869" y="1656"/>
                  </a:cubicBezTo>
                  <a:cubicBezTo>
                    <a:pt x="1863" y="1657"/>
                    <a:pt x="1857" y="1657"/>
                    <a:pt x="1851" y="1657"/>
                  </a:cubicBezTo>
                  <a:cubicBezTo>
                    <a:pt x="1637" y="1657"/>
                    <a:pt x="1587" y="1084"/>
                    <a:pt x="1459" y="557"/>
                  </a:cubicBezTo>
                  <a:cubicBezTo>
                    <a:pt x="1398" y="259"/>
                    <a:pt x="1256" y="181"/>
                    <a:pt x="1103" y="181"/>
                  </a:cubicBezTo>
                  <a:cubicBezTo>
                    <a:pt x="970" y="181"/>
                    <a:pt x="828" y="240"/>
                    <a:pt x="722" y="262"/>
                  </a:cubicBezTo>
                  <a:cubicBezTo>
                    <a:pt x="701" y="268"/>
                    <a:pt x="682" y="271"/>
                    <a:pt x="665" y="271"/>
                  </a:cubicBezTo>
                  <a:cubicBezTo>
                    <a:pt x="495" y="271"/>
                    <a:pt x="509" y="0"/>
                    <a:pt x="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3"/>
            <p:cNvSpPr/>
            <p:nvPr/>
          </p:nvSpPr>
          <p:spPr>
            <a:xfrm>
              <a:off x="8326288" y="630286"/>
              <a:ext cx="44420" cy="110772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5"/>
                  </a:lnTo>
                  <a:cubicBezTo>
                    <a:pt x="607" y="623"/>
                    <a:pt x="509" y="885"/>
                    <a:pt x="361" y="1115"/>
                  </a:cubicBezTo>
                  <a:cubicBezTo>
                    <a:pt x="132" y="1459"/>
                    <a:pt x="0" y="1771"/>
                    <a:pt x="296" y="2164"/>
                  </a:cubicBezTo>
                  <a:cubicBezTo>
                    <a:pt x="492" y="2443"/>
                    <a:pt x="607" y="2738"/>
                    <a:pt x="656" y="3066"/>
                  </a:cubicBezTo>
                  <a:cubicBezTo>
                    <a:pt x="656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6"/>
                  </a:cubicBezTo>
                  <a:cubicBezTo>
                    <a:pt x="754" y="2738"/>
                    <a:pt x="869" y="2443"/>
                    <a:pt x="1066" y="2164"/>
                  </a:cubicBezTo>
                  <a:cubicBezTo>
                    <a:pt x="1361" y="1754"/>
                    <a:pt x="1230" y="1459"/>
                    <a:pt x="1000" y="1115"/>
                  </a:cubicBezTo>
                  <a:cubicBezTo>
                    <a:pt x="853" y="869"/>
                    <a:pt x="754" y="623"/>
                    <a:pt x="722" y="345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3"/>
            <p:cNvSpPr/>
            <p:nvPr/>
          </p:nvSpPr>
          <p:spPr>
            <a:xfrm>
              <a:off x="8257292" y="599803"/>
              <a:ext cx="90961" cy="265898"/>
            </a:xfrm>
            <a:custGeom>
              <a:rect b="b" l="l" r="r" t="t"/>
              <a:pathLst>
                <a:path extrusionOk="0" h="8147" w="2787">
                  <a:moveTo>
                    <a:pt x="2082" y="0"/>
                  </a:moveTo>
                  <a:cubicBezTo>
                    <a:pt x="2426" y="1098"/>
                    <a:pt x="967" y="1295"/>
                    <a:pt x="443" y="2918"/>
                  </a:cubicBezTo>
                  <a:cubicBezTo>
                    <a:pt x="0" y="4278"/>
                    <a:pt x="279" y="5229"/>
                    <a:pt x="1574" y="6147"/>
                  </a:cubicBezTo>
                  <a:cubicBezTo>
                    <a:pt x="2721" y="6934"/>
                    <a:pt x="2770" y="7999"/>
                    <a:pt x="2770" y="8147"/>
                  </a:cubicBezTo>
                  <a:cubicBezTo>
                    <a:pt x="2787" y="7655"/>
                    <a:pt x="2623" y="7163"/>
                    <a:pt x="2344" y="6753"/>
                  </a:cubicBezTo>
                  <a:cubicBezTo>
                    <a:pt x="2033" y="6327"/>
                    <a:pt x="1639" y="6081"/>
                    <a:pt x="1049" y="5557"/>
                  </a:cubicBezTo>
                  <a:cubicBezTo>
                    <a:pt x="869" y="5409"/>
                    <a:pt x="738" y="5196"/>
                    <a:pt x="639" y="4967"/>
                  </a:cubicBezTo>
                  <a:cubicBezTo>
                    <a:pt x="311" y="4131"/>
                    <a:pt x="967" y="3262"/>
                    <a:pt x="1311" y="2901"/>
                  </a:cubicBezTo>
                  <a:cubicBezTo>
                    <a:pt x="1721" y="2442"/>
                    <a:pt x="2426" y="1967"/>
                    <a:pt x="2573" y="1065"/>
                  </a:cubicBezTo>
                  <a:cubicBezTo>
                    <a:pt x="2705" y="180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3"/>
            <p:cNvSpPr/>
            <p:nvPr/>
          </p:nvSpPr>
          <p:spPr>
            <a:xfrm>
              <a:off x="8159118" y="291803"/>
              <a:ext cx="79472" cy="178005"/>
            </a:xfrm>
            <a:custGeom>
              <a:rect b="b" l="l" r="r" t="t"/>
              <a:pathLst>
                <a:path extrusionOk="0" h="5454" w="2435">
                  <a:moveTo>
                    <a:pt x="1009" y="0"/>
                  </a:moveTo>
                  <a:cubicBezTo>
                    <a:pt x="660" y="0"/>
                    <a:pt x="0" y="564"/>
                    <a:pt x="287" y="2422"/>
                  </a:cubicBezTo>
                  <a:cubicBezTo>
                    <a:pt x="615" y="4454"/>
                    <a:pt x="2172" y="5421"/>
                    <a:pt x="2434" y="5454"/>
                  </a:cubicBezTo>
                  <a:cubicBezTo>
                    <a:pt x="2434" y="5454"/>
                    <a:pt x="910" y="4471"/>
                    <a:pt x="779" y="2799"/>
                  </a:cubicBezTo>
                  <a:cubicBezTo>
                    <a:pt x="648" y="1110"/>
                    <a:pt x="1156" y="1078"/>
                    <a:pt x="1320" y="717"/>
                  </a:cubicBezTo>
                  <a:cubicBezTo>
                    <a:pt x="1484" y="356"/>
                    <a:pt x="1418" y="110"/>
                    <a:pt x="1090" y="12"/>
                  </a:cubicBezTo>
                  <a:cubicBezTo>
                    <a:pt x="1066" y="4"/>
                    <a:pt x="1038" y="0"/>
                    <a:pt x="10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3"/>
            <p:cNvSpPr/>
            <p:nvPr/>
          </p:nvSpPr>
          <p:spPr>
            <a:xfrm>
              <a:off x="8124066" y="242716"/>
              <a:ext cx="172293" cy="231922"/>
            </a:xfrm>
            <a:custGeom>
              <a:rect b="b" l="l" r="r" t="t"/>
              <a:pathLst>
                <a:path extrusionOk="0" h="7106" w="5279">
                  <a:moveTo>
                    <a:pt x="3568" y="0"/>
                  </a:moveTo>
                  <a:cubicBezTo>
                    <a:pt x="3366" y="0"/>
                    <a:pt x="3177" y="24"/>
                    <a:pt x="3017" y="57"/>
                  </a:cubicBezTo>
                  <a:cubicBezTo>
                    <a:pt x="2590" y="139"/>
                    <a:pt x="2181" y="303"/>
                    <a:pt x="1820" y="549"/>
                  </a:cubicBezTo>
                  <a:cubicBezTo>
                    <a:pt x="1" y="1909"/>
                    <a:pt x="328" y="4303"/>
                    <a:pt x="869" y="5434"/>
                  </a:cubicBezTo>
                  <a:cubicBezTo>
                    <a:pt x="1164" y="6122"/>
                    <a:pt x="1656" y="6696"/>
                    <a:pt x="2263" y="7105"/>
                  </a:cubicBezTo>
                  <a:cubicBezTo>
                    <a:pt x="1672" y="6679"/>
                    <a:pt x="1214" y="6089"/>
                    <a:pt x="951" y="5401"/>
                  </a:cubicBezTo>
                  <a:cubicBezTo>
                    <a:pt x="443" y="4253"/>
                    <a:pt x="181" y="1959"/>
                    <a:pt x="1918" y="697"/>
                  </a:cubicBezTo>
                  <a:cubicBezTo>
                    <a:pt x="2341" y="381"/>
                    <a:pt x="2893" y="190"/>
                    <a:pt x="3405" y="190"/>
                  </a:cubicBezTo>
                  <a:cubicBezTo>
                    <a:pt x="3825" y="190"/>
                    <a:pt x="4218" y="319"/>
                    <a:pt x="4492" y="615"/>
                  </a:cubicBezTo>
                  <a:cubicBezTo>
                    <a:pt x="5138" y="1244"/>
                    <a:pt x="4670" y="2304"/>
                    <a:pt x="3966" y="2304"/>
                  </a:cubicBezTo>
                  <a:cubicBezTo>
                    <a:pt x="3956" y="2304"/>
                    <a:pt x="3945" y="2303"/>
                    <a:pt x="3934" y="2303"/>
                  </a:cubicBezTo>
                  <a:cubicBezTo>
                    <a:pt x="3905" y="2306"/>
                    <a:pt x="3875" y="2308"/>
                    <a:pt x="3845" y="2308"/>
                  </a:cubicBezTo>
                  <a:cubicBezTo>
                    <a:pt x="3584" y="2308"/>
                    <a:pt x="3344" y="2180"/>
                    <a:pt x="3197" y="1959"/>
                  </a:cubicBezTo>
                  <a:cubicBezTo>
                    <a:pt x="3148" y="1844"/>
                    <a:pt x="3131" y="1713"/>
                    <a:pt x="3131" y="1582"/>
                  </a:cubicBezTo>
                  <a:cubicBezTo>
                    <a:pt x="3161" y="1337"/>
                    <a:pt x="3243" y="1262"/>
                    <a:pt x="3297" y="1262"/>
                  </a:cubicBezTo>
                  <a:cubicBezTo>
                    <a:pt x="3334" y="1262"/>
                    <a:pt x="3358" y="1296"/>
                    <a:pt x="3344" y="1336"/>
                  </a:cubicBezTo>
                  <a:cubicBezTo>
                    <a:pt x="3301" y="1567"/>
                    <a:pt x="3488" y="1773"/>
                    <a:pt x="3712" y="1773"/>
                  </a:cubicBezTo>
                  <a:cubicBezTo>
                    <a:pt x="3742" y="1773"/>
                    <a:pt x="3773" y="1770"/>
                    <a:pt x="3803" y="1762"/>
                  </a:cubicBezTo>
                  <a:cubicBezTo>
                    <a:pt x="4213" y="1713"/>
                    <a:pt x="4311" y="1155"/>
                    <a:pt x="3951" y="959"/>
                  </a:cubicBezTo>
                  <a:cubicBezTo>
                    <a:pt x="3857" y="912"/>
                    <a:pt x="3759" y="890"/>
                    <a:pt x="3663" y="890"/>
                  </a:cubicBezTo>
                  <a:cubicBezTo>
                    <a:pt x="3354" y="890"/>
                    <a:pt x="3067" y="1113"/>
                    <a:pt x="3017" y="1451"/>
                  </a:cubicBezTo>
                  <a:cubicBezTo>
                    <a:pt x="2967" y="1778"/>
                    <a:pt x="3131" y="2106"/>
                    <a:pt x="3426" y="2270"/>
                  </a:cubicBezTo>
                  <a:lnTo>
                    <a:pt x="3443" y="2286"/>
                  </a:lnTo>
                  <a:lnTo>
                    <a:pt x="3459" y="2286"/>
                  </a:lnTo>
                  <a:cubicBezTo>
                    <a:pt x="3557" y="2336"/>
                    <a:pt x="3656" y="2368"/>
                    <a:pt x="3754" y="2385"/>
                  </a:cubicBezTo>
                  <a:cubicBezTo>
                    <a:pt x="3852" y="2407"/>
                    <a:pt x="3949" y="2418"/>
                    <a:pt x="4044" y="2418"/>
                  </a:cubicBezTo>
                  <a:cubicBezTo>
                    <a:pt x="4651" y="2418"/>
                    <a:pt x="5173" y="1991"/>
                    <a:pt x="5229" y="1467"/>
                  </a:cubicBezTo>
                  <a:cubicBezTo>
                    <a:pt x="5279" y="1057"/>
                    <a:pt x="5115" y="664"/>
                    <a:pt x="4803" y="385"/>
                  </a:cubicBezTo>
                  <a:cubicBezTo>
                    <a:pt x="4412" y="92"/>
                    <a:pt x="3964" y="0"/>
                    <a:pt x="35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3"/>
            <p:cNvSpPr/>
            <p:nvPr/>
          </p:nvSpPr>
          <p:spPr>
            <a:xfrm>
              <a:off x="8229452" y="182010"/>
              <a:ext cx="238091" cy="167985"/>
            </a:xfrm>
            <a:custGeom>
              <a:rect b="b" l="l" r="r" t="t"/>
              <a:pathLst>
                <a:path extrusionOk="0" h="5147" w="7295">
                  <a:moveTo>
                    <a:pt x="1734" y="0"/>
                  </a:moveTo>
                  <a:cubicBezTo>
                    <a:pt x="1340" y="0"/>
                    <a:pt x="953" y="175"/>
                    <a:pt x="689" y="508"/>
                  </a:cubicBezTo>
                  <a:cubicBezTo>
                    <a:pt x="605" y="638"/>
                    <a:pt x="457" y="705"/>
                    <a:pt x="309" y="705"/>
                  </a:cubicBezTo>
                  <a:cubicBezTo>
                    <a:pt x="197" y="705"/>
                    <a:pt x="85" y="667"/>
                    <a:pt x="1" y="590"/>
                  </a:cubicBezTo>
                  <a:lnTo>
                    <a:pt x="1" y="590"/>
                  </a:lnTo>
                  <a:cubicBezTo>
                    <a:pt x="33" y="967"/>
                    <a:pt x="50" y="1032"/>
                    <a:pt x="1755" y="1737"/>
                  </a:cubicBezTo>
                  <a:cubicBezTo>
                    <a:pt x="3066" y="2294"/>
                    <a:pt x="3508" y="4261"/>
                    <a:pt x="3656" y="5146"/>
                  </a:cubicBezTo>
                  <a:cubicBezTo>
                    <a:pt x="3787" y="4261"/>
                    <a:pt x="4230" y="2294"/>
                    <a:pt x="5541" y="1737"/>
                  </a:cubicBezTo>
                  <a:cubicBezTo>
                    <a:pt x="7246" y="1032"/>
                    <a:pt x="7262" y="967"/>
                    <a:pt x="7295" y="590"/>
                  </a:cubicBezTo>
                  <a:lnTo>
                    <a:pt x="7295" y="590"/>
                  </a:lnTo>
                  <a:cubicBezTo>
                    <a:pt x="7210" y="667"/>
                    <a:pt x="7098" y="705"/>
                    <a:pt x="6986" y="705"/>
                  </a:cubicBezTo>
                  <a:cubicBezTo>
                    <a:pt x="6838" y="705"/>
                    <a:pt x="6690" y="638"/>
                    <a:pt x="6606" y="508"/>
                  </a:cubicBezTo>
                  <a:cubicBezTo>
                    <a:pt x="6343" y="176"/>
                    <a:pt x="5958" y="7"/>
                    <a:pt x="5566" y="7"/>
                  </a:cubicBezTo>
                  <a:cubicBezTo>
                    <a:pt x="5298" y="7"/>
                    <a:pt x="5026" y="86"/>
                    <a:pt x="4787" y="245"/>
                  </a:cubicBezTo>
                  <a:cubicBezTo>
                    <a:pt x="4213" y="655"/>
                    <a:pt x="3836" y="1475"/>
                    <a:pt x="3656" y="2655"/>
                  </a:cubicBezTo>
                  <a:cubicBezTo>
                    <a:pt x="3459" y="1458"/>
                    <a:pt x="3082" y="639"/>
                    <a:pt x="2509" y="245"/>
                  </a:cubicBezTo>
                  <a:cubicBezTo>
                    <a:pt x="2271" y="80"/>
                    <a:pt x="2001" y="0"/>
                    <a:pt x="17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3"/>
            <p:cNvSpPr/>
            <p:nvPr/>
          </p:nvSpPr>
          <p:spPr>
            <a:xfrm>
              <a:off x="8304877" y="88896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7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2"/>
                    <a:pt x="1345" y="4442"/>
                  </a:cubicBezTo>
                  <a:cubicBezTo>
                    <a:pt x="1460" y="3902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7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3"/>
            <p:cNvSpPr/>
            <p:nvPr/>
          </p:nvSpPr>
          <p:spPr>
            <a:xfrm>
              <a:off x="8248708" y="-47627"/>
              <a:ext cx="199578" cy="218932"/>
            </a:xfrm>
            <a:custGeom>
              <a:rect b="b" l="l" r="r" t="t"/>
              <a:pathLst>
                <a:path extrusionOk="0" h="6708" w="6115">
                  <a:moveTo>
                    <a:pt x="1593" y="1"/>
                  </a:moveTo>
                  <a:cubicBezTo>
                    <a:pt x="1195" y="1"/>
                    <a:pt x="805" y="156"/>
                    <a:pt x="574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70" y="2103"/>
                    <a:pt x="1188" y="2103"/>
                  </a:cubicBezTo>
                  <a:cubicBezTo>
                    <a:pt x="1800" y="2103"/>
                    <a:pt x="2013" y="1585"/>
                    <a:pt x="1886" y="1282"/>
                  </a:cubicBezTo>
                  <a:cubicBezTo>
                    <a:pt x="1828" y="1108"/>
                    <a:pt x="1667" y="998"/>
                    <a:pt x="1494" y="998"/>
                  </a:cubicBezTo>
                  <a:cubicBezTo>
                    <a:pt x="1472" y="998"/>
                    <a:pt x="1449" y="1000"/>
                    <a:pt x="1427" y="1004"/>
                  </a:cubicBezTo>
                  <a:cubicBezTo>
                    <a:pt x="1263" y="1020"/>
                    <a:pt x="1148" y="1167"/>
                    <a:pt x="1181" y="1315"/>
                  </a:cubicBezTo>
                  <a:cubicBezTo>
                    <a:pt x="1171" y="1471"/>
                    <a:pt x="1292" y="1567"/>
                    <a:pt x="1415" y="1567"/>
                  </a:cubicBezTo>
                  <a:cubicBezTo>
                    <a:pt x="1487" y="1567"/>
                    <a:pt x="1559" y="1535"/>
                    <a:pt x="1607" y="1462"/>
                  </a:cubicBezTo>
                  <a:cubicBezTo>
                    <a:pt x="1647" y="1400"/>
                    <a:pt x="1690" y="1375"/>
                    <a:pt x="1729" y="1375"/>
                  </a:cubicBezTo>
                  <a:cubicBezTo>
                    <a:pt x="1802" y="1375"/>
                    <a:pt x="1858" y="1464"/>
                    <a:pt x="1837" y="1561"/>
                  </a:cubicBezTo>
                  <a:cubicBezTo>
                    <a:pt x="1747" y="1791"/>
                    <a:pt x="1527" y="1942"/>
                    <a:pt x="1287" y="1942"/>
                  </a:cubicBezTo>
                  <a:cubicBezTo>
                    <a:pt x="1219" y="1942"/>
                    <a:pt x="1151" y="1930"/>
                    <a:pt x="1083" y="1905"/>
                  </a:cubicBezTo>
                  <a:cubicBezTo>
                    <a:pt x="673" y="1790"/>
                    <a:pt x="460" y="1053"/>
                    <a:pt x="1017" y="659"/>
                  </a:cubicBezTo>
                  <a:cubicBezTo>
                    <a:pt x="1143" y="567"/>
                    <a:pt x="1328" y="517"/>
                    <a:pt x="1534" y="517"/>
                  </a:cubicBezTo>
                  <a:cubicBezTo>
                    <a:pt x="2131" y="517"/>
                    <a:pt x="2907" y="931"/>
                    <a:pt x="2968" y="1905"/>
                  </a:cubicBezTo>
                  <a:cubicBezTo>
                    <a:pt x="2968" y="3085"/>
                    <a:pt x="2033" y="4118"/>
                    <a:pt x="1771" y="4888"/>
                  </a:cubicBezTo>
                  <a:cubicBezTo>
                    <a:pt x="1427" y="5970"/>
                    <a:pt x="1869" y="6658"/>
                    <a:pt x="1902" y="6708"/>
                  </a:cubicBezTo>
                  <a:cubicBezTo>
                    <a:pt x="1623" y="6150"/>
                    <a:pt x="1607" y="5495"/>
                    <a:pt x="1853" y="4921"/>
                  </a:cubicBezTo>
                  <a:cubicBezTo>
                    <a:pt x="2066" y="4396"/>
                    <a:pt x="2492" y="3839"/>
                    <a:pt x="2804" y="3151"/>
                  </a:cubicBezTo>
                  <a:cubicBezTo>
                    <a:pt x="2918" y="2921"/>
                    <a:pt x="3000" y="2675"/>
                    <a:pt x="3066" y="2446"/>
                  </a:cubicBezTo>
                  <a:cubicBezTo>
                    <a:pt x="3115" y="2675"/>
                    <a:pt x="3197" y="2921"/>
                    <a:pt x="3312" y="3151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24" y="5493"/>
                    <a:pt x="4508" y="6147"/>
                    <a:pt x="4216" y="6703"/>
                  </a:cubicBezTo>
                  <a:lnTo>
                    <a:pt x="4216" y="6703"/>
                  </a:lnTo>
                  <a:cubicBezTo>
                    <a:pt x="4263" y="6617"/>
                    <a:pt x="4698" y="5950"/>
                    <a:pt x="4344" y="4888"/>
                  </a:cubicBezTo>
                  <a:cubicBezTo>
                    <a:pt x="4082" y="4118"/>
                    <a:pt x="3164" y="3085"/>
                    <a:pt x="3164" y="1905"/>
                  </a:cubicBezTo>
                  <a:cubicBezTo>
                    <a:pt x="3213" y="931"/>
                    <a:pt x="3986" y="517"/>
                    <a:pt x="4582" y="517"/>
                  </a:cubicBezTo>
                  <a:cubicBezTo>
                    <a:pt x="4787" y="517"/>
                    <a:pt x="4972" y="567"/>
                    <a:pt x="5098" y="659"/>
                  </a:cubicBezTo>
                  <a:cubicBezTo>
                    <a:pt x="5656" y="1053"/>
                    <a:pt x="5459" y="1790"/>
                    <a:pt x="5049" y="1905"/>
                  </a:cubicBezTo>
                  <a:cubicBezTo>
                    <a:pt x="4981" y="1930"/>
                    <a:pt x="4912" y="1942"/>
                    <a:pt x="4843" y="1942"/>
                  </a:cubicBezTo>
                  <a:cubicBezTo>
                    <a:pt x="4598" y="1942"/>
                    <a:pt x="4369" y="1791"/>
                    <a:pt x="4279" y="1561"/>
                  </a:cubicBezTo>
                  <a:cubicBezTo>
                    <a:pt x="4268" y="1464"/>
                    <a:pt x="4321" y="1375"/>
                    <a:pt x="4390" y="1375"/>
                  </a:cubicBezTo>
                  <a:cubicBezTo>
                    <a:pt x="4427" y="1375"/>
                    <a:pt x="4469" y="1400"/>
                    <a:pt x="4508" y="1462"/>
                  </a:cubicBezTo>
                  <a:cubicBezTo>
                    <a:pt x="4556" y="1535"/>
                    <a:pt x="4631" y="1567"/>
                    <a:pt x="4705" y="1567"/>
                  </a:cubicBezTo>
                  <a:cubicBezTo>
                    <a:pt x="4834" y="1567"/>
                    <a:pt x="4961" y="1471"/>
                    <a:pt x="4951" y="1315"/>
                  </a:cubicBezTo>
                  <a:cubicBezTo>
                    <a:pt x="4967" y="1167"/>
                    <a:pt x="4853" y="1020"/>
                    <a:pt x="4705" y="1004"/>
                  </a:cubicBezTo>
                  <a:cubicBezTo>
                    <a:pt x="4681" y="1000"/>
                    <a:pt x="4657" y="998"/>
                    <a:pt x="4633" y="998"/>
                  </a:cubicBezTo>
                  <a:cubicBezTo>
                    <a:pt x="4449" y="998"/>
                    <a:pt x="4288" y="1108"/>
                    <a:pt x="4230" y="1282"/>
                  </a:cubicBezTo>
                  <a:cubicBezTo>
                    <a:pt x="4102" y="1585"/>
                    <a:pt x="4346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69"/>
                    <a:pt x="6115" y="1102"/>
                    <a:pt x="5525" y="446"/>
                  </a:cubicBezTo>
                  <a:cubicBezTo>
                    <a:pt x="5294" y="156"/>
                    <a:pt x="4908" y="1"/>
                    <a:pt x="4514" y="1"/>
                  </a:cubicBezTo>
                  <a:cubicBezTo>
                    <a:pt x="4039" y="1"/>
                    <a:pt x="3553" y="225"/>
                    <a:pt x="3312" y="708"/>
                  </a:cubicBezTo>
                  <a:cubicBezTo>
                    <a:pt x="3197" y="872"/>
                    <a:pt x="3115" y="1069"/>
                    <a:pt x="3066" y="1266"/>
                  </a:cubicBezTo>
                  <a:cubicBezTo>
                    <a:pt x="3000" y="1069"/>
                    <a:pt x="2918" y="872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  <a:moveTo>
                    <a:pt x="4216" y="6703"/>
                  </a:moveTo>
                  <a:cubicBezTo>
                    <a:pt x="4215" y="6705"/>
                    <a:pt x="4214" y="6706"/>
                    <a:pt x="4213" y="6708"/>
                  </a:cubicBezTo>
                  <a:cubicBezTo>
                    <a:pt x="4214" y="6706"/>
                    <a:pt x="4215" y="6705"/>
                    <a:pt x="4216" y="67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3"/>
            <p:cNvSpPr/>
            <p:nvPr/>
          </p:nvSpPr>
          <p:spPr>
            <a:xfrm>
              <a:off x="8087153" y="63732"/>
              <a:ext cx="170139" cy="267530"/>
            </a:xfrm>
            <a:custGeom>
              <a:rect b="b" l="l" r="r" t="t"/>
              <a:pathLst>
                <a:path extrusionOk="0" h="8197" w="5213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15" y="1"/>
                    <a:pt x="4115" y="1"/>
                  </a:cubicBezTo>
                  <a:cubicBezTo>
                    <a:pt x="4115" y="1"/>
                    <a:pt x="4115" y="2"/>
                    <a:pt x="4115" y="2"/>
                  </a:cubicBezTo>
                  <a:lnTo>
                    <a:pt x="4115" y="2"/>
                  </a:lnTo>
                  <a:cubicBezTo>
                    <a:pt x="4115" y="1"/>
                    <a:pt x="4115" y="1"/>
                    <a:pt x="4115" y="1"/>
                  </a:cubicBezTo>
                  <a:close/>
                  <a:moveTo>
                    <a:pt x="4115" y="2"/>
                  </a:moveTo>
                  <a:cubicBezTo>
                    <a:pt x="4120" y="31"/>
                    <a:pt x="4182" y="616"/>
                    <a:pt x="3803" y="821"/>
                  </a:cubicBezTo>
                  <a:cubicBezTo>
                    <a:pt x="3410" y="1034"/>
                    <a:pt x="2853" y="1525"/>
                    <a:pt x="3443" y="2050"/>
                  </a:cubicBezTo>
                  <a:cubicBezTo>
                    <a:pt x="4033" y="2591"/>
                    <a:pt x="4213" y="3328"/>
                    <a:pt x="3689" y="4066"/>
                  </a:cubicBezTo>
                  <a:cubicBezTo>
                    <a:pt x="3689" y="4066"/>
                    <a:pt x="3984" y="2968"/>
                    <a:pt x="3262" y="2476"/>
                  </a:cubicBezTo>
                  <a:cubicBezTo>
                    <a:pt x="3053" y="2336"/>
                    <a:pt x="2887" y="2300"/>
                    <a:pt x="2771" y="2300"/>
                  </a:cubicBezTo>
                  <a:cubicBezTo>
                    <a:pt x="2642" y="2300"/>
                    <a:pt x="2574" y="2345"/>
                    <a:pt x="2574" y="2345"/>
                  </a:cubicBezTo>
                  <a:cubicBezTo>
                    <a:pt x="2623" y="2492"/>
                    <a:pt x="2672" y="2624"/>
                    <a:pt x="2689" y="2771"/>
                  </a:cubicBezTo>
                  <a:cubicBezTo>
                    <a:pt x="2689" y="3001"/>
                    <a:pt x="2213" y="3361"/>
                    <a:pt x="2558" y="3738"/>
                  </a:cubicBezTo>
                  <a:cubicBezTo>
                    <a:pt x="2918" y="4132"/>
                    <a:pt x="3148" y="4918"/>
                    <a:pt x="1951" y="5787"/>
                  </a:cubicBezTo>
                  <a:cubicBezTo>
                    <a:pt x="1951" y="5787"/>
                    <a:pt x="2558" y="4427"/>
                    <a:pt x="2197" y="3722"/>
                  </a:cubicBezTo>
                  <a:cubicBezTo>
                    <a:pt x="1836" y="2984"/>
                    <a:pt x="1377" y="3148"/>
                    <a:pt x="968" y="2558"/>
                  </a:cubicBezTo>
                  <a:cubicBezTo>
                    <a:pt x="968" y="2558"/>
                    <a:pt x="1" y="3083"/>
                    <a:pt x="738" y="4230"/>
                  </a:cubicBezTo>
                  <a:cubicBezTo>
                    <a:pt x="1607" y="5574"/>
                    <a:pt x="541" y="7262"/>
                    <a:pt x="1459" y="8197"/>
                  </a:cubicBezTo>
                  <a:cubicBezTo>
                    <a:pt x="1459" y="8197"/>
                    <a:pt x="1410" y="6836"/>
                    <a:pt x="2672" y="5607"/>
                  </a:cubicBezTo>
                  <a:cubicBezTo>
                    <a:pt x="3934" y="4378"/>
                    <a:pt x="5213" y="2853"/>
                    <a:pt x="4115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3"/>
            <p:cNvSpPr/>
            <p:nvPr/>
          </p:nvSpPr>
          <p:spPr>
            <a:xfrm>
              <a:off x="8236959" y="30050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1" y="279"/>
                    <a:pt x="2279" y="541"/>
                    <a:pt x="1623" y="820"/>
                  </a:cubicBezTo>
                  <a:cubicBezTo>
                    <a:pt x="967" y="1099"/>
                    <a:pt x="1213" y="1935"/>
                    <a:pt x="1279" y="2131"/>
                  </a:cubicBezTo>
                  <a:cubicBezTo>
                    <a:pt x="1326" y="2304"/>
                    <a:pt x="1388" y="2641"/>
                    <a:pt x="1192" y="2641"/>
                  </a:cubicBezTo>
                  <a:cubicBezTo>
                    <a:pt x="1183" y="2641"/>
                    <a:pt x="1174" y="2641"/>
                    <a:pt x="1164" y="2639"/>
                  </a:cubicBezTo>
                  <a:cubicBezTo>
                    <a:pt x="951" y="2623"/>
                    <a:pt x="1000" y="2492"/>
                    <a:pt x="1098" y="1820"/>
                  </a:cubicBezTo>
                  <a:cubicBezTo>
                    <a:pt x="1172" y="1319"/>
                    <a:pt x="862" y="1255"/>
                    <a:pt x="700" y="1255"/>
                  </a:cubicBezTo>
                  <a:cubicBezTo>
                    <a:pt x="645" y="1255"/>
                    <a:pt x="607" y="1262"/>
                    <a:pt x="607" y="1262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6"/>
                    <a:pt x="49" y="2344"/>
                    <a:pt x="295" y="3098"/>
                  </a:cubicBezTo>
                  <a:cubicBezTo>
                    <a:pt x="557" y="3852"/>
                    <a:pt x="0" y="4524"/>
                    <a:pt x="0" y="4524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3"/>
            <p:cNvSpPr/>
            <p:nvPr/>
          </p:nvSpPr>
          <p:spPr>
            <a:xfrm>
              <a:off x="8040611" y="309819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80"/>
                    <a:pt x="1656" y="526"/>
                  </a:cubicBezTo>
                  <a:cubicBezTo>
                    <a:pt x="1295" y="771"/>
                    <a:pt x="1" y="2443"/>
                    <a:pt x="3590" y="4263"/>
                  </a:cubicBezTo>
                  <a:cubicBezTo>
                    <a:pt x="3590" y="4263"/>
                    <a:pt x="2738" y="3771"/>
                    <a:pt x="2640" y="2492"/>
                  </a:cubicBezTo>
                  <a:cubicBezTo>
                    <a:pt x="2525" y="1198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3"/>
            <p:cNvSpPr/>
            <p:nvPr/>
          </p:nvSpPr>
          <p:spPr>
            <a:xfrm>
              <a:off x="7897790" y="395655"/>
              <a:ext cx="256792" cy="189428"/>
            </a:xfrm>
            <a:custGeom>
              <a:rect b="b" l="l" r="r" t="t"/>
              <a:pathLst>
                <a:path extrusionOk="0" h="5804" w="7868">
                  <a:moveTo>
                    <a:pt x="4665" y="1"/>
                  </a:moveTo>
                  <a:cubicBezTo>
                    <a:pt x="4520" y="1"/>
                    <a:pt x="4380" y="47"/>
                    <a:pt x="4245" y="141"/>
                  </a:cubicBezTo>
                  <a:cubicBezTo>
                    <a:pt x="3877" y="395"/>
                    <a:pt x="3656" y="610"/>
                    <a:pt x="3469" y="610"/>
                  </a:cubicBezTo>
                  <a:cubicBezTo>
                    <a:pt x="3415" y="610"/>
                    <a:pt x="3363" y="592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00" y="1174"/>
                    <a:pt x="3688" y="1387"/>
                  </a:cubicBezTo>
                  <a:cubicBezTo>
                    <a:pt x="4360" y="1584"/>
                    <a:pt x="4852" y="1715"/>
                    <a:pt x="4737" y="2092"/>
                  </a:cubicBezTo>
                  <a:cubicBezTo>
                    <a:pt x="4639" y="2469"/>
                    <a:pt x="3704" y="2534"/>
                    <a:pt x="2590" y="2715"/>
                  </a:cubicBezTo>
                  <a:cubicBezTo>
                    <a:pt x="1475" y="2878"/>
                    <a:pt x="590" y="3157"/>
                    <a:pt x="623" y="4141"/>
                  </a:cubicBezTo>
                  <a:cubicBezTo>
                    <a:pt x="648" y="4890"/>
                    <a:pt x="506" y="5246"/>
                    <a:pt x="250" y="5246"/>
                  </a:cubicBezTo>
                  <a:cubicBezTo>
                    <a:pt x="176" y="5246"/>
                    <a:pt x="92" y="5216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50" y="5804"/>
                    <a:pt x="1202" y="5804"/>
                  </a:cubicBezTo>
                  <a:cubicBezTo>
                    <a:pt x="1395" y="5804"/>
                    <a:pt x="1615" y="5777"/>
                    <a:pt x="1869" y="5714"/>
                  </a:cubicBezTo>
                  <a:cubicBezTo>
                    <a:pt x="3377" y="5337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68" y="1928"/>
                  </a:cubicBezTo>
                  <a:cubicBezTo>
                    <a:pt x="7868" y="1928"/>
                    <a:pt x="6409" y="1813"/>
                    <a:pt x="5868" y="961"/>
                  </a:cubicBezTo>
                  <a:cubicBezTo>
                    <a:pt x="5463" y="329"/>
                    <a:pt x="5049" y="1"/>
                    <a:pt x="46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3"/>
            <p:cNvSpPr/>
            <p:nvPr/>
          </p:nvSpPr>
          <p:spPr>
            <a:xfrm>
              <a:off x="8028829" y="473431"/>
              <a:ext cx="250950" cy="205029"/>
            </a:xfrm>
            <a:custGeom>
              <a:rect b="b" l="l" r="r" t="t"/>
              <a:pathLst>
                <a:path extrusionOk="0" h="6282" w="7689">
                  <a:moveTo>
                    <a:pt x="3370" y="1"/>
                  </a:moveTo>
                  <a:cubicBezTo>
                    <a:pt x="3324" y="1"/>
                    <a:pt x="3277" y="2"/>
                    <a:pt x="3230" y="4"/>
                  </a:cubicBezTo>
                  <a:cubicBezTo>
                    <a:pt x="2656" y="20"/>
                    <a:pt x="2099" y="184"/>
                    <a:pt x="1607" y="463"/>
                  </a:cubicBezTo>
                  <a:cubicBezTo>
                    <a:pt x="1443" y="561"/>
                    <a:pt x="1279" y="676"/>
                    <a:pt x="1132" y="823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38" y="4249"/>
                    <a:pt x="1975" y="4264"/>
                    <a:pt x="2111" y="4264"/>
                  </a:cubicBezTo>
                  <a:cubicBezTo>
                    <a:pt x="2597" y="4264"/>
                    <a:pt x="3076" y="4063"/>
                    <a:pt x="3345" y="3692"/>
                  </a:cubicBezTo>
                  <a:cubicBezTo>
                    <a:pt x="3656" y="3249"/>
                    <a:pt x="3656" y="2659"/>
                    <a:pt x="3345" y="2217"/>
                  </a:cubicBezTo>
                  <a:cubicBezTo>
                    <a:pt x="3135" y="1923"/>
                    <a:pt x="2806" y="1764"/>
                    <a:pt x="2471" y="1764"/>
                  </a:cubicBezTo>
                  <a:cubicBezTo>
                    <a:pt x="2281" y="1764"/>
                    <a:pt x="2090" y="1815"/>
                    <a:pt x="1919" y="1921"/>
                  </a:cubicBezTo>
                  <a:cubicBezTo>
                    <a:pt x="1640" y="2085"/>
                    <a:pt x="1509" y="2413"/>
                    <a:pt x="1607" y="2725"/>
                  </a:cubicBezTo>
                  <a:cubicBezTo>
                    <a:pt x="1624" y="2823"/>
                    <a:pt x="1673" y="2905"/>
                    <a:pt x="1738" y="2971"/>
                  </a:cubicBezTo>
                  <a:cubicBezTo>
                    <a:pt x="1846" y="3072"/>
                    <a:pt x="1988" y="3115"/>
                    <a:pt x="2128" y="3115"/>
                  </a:cubicBezTo>
                  <a:cubicBezTo>
                    <a:pt x="2374" y="3115"/>
                    <a:pt x="2615" y="2984"/>
                    <a:pt x="2656" y="2807"/>
                  </a:cubicBezTo>
                  <a:cubicBezTo>
                    <a:pt x="2715" y="2543"/>
                    <a:pt x="2511" y="2305"/>
                    <a:pt x="2256" y="2305"/>
                  </a:cubicBezTo>
                  <a:cubicBezTo>
                    <a:pt x="2226" y="2305"/>
                    <a:pt x="2196" y="2308"/>
                    <a:pt x="2165" y="2315"/>
                  </a:cubicBezTo>
                  <a:cubicBezTo>
                    <a:pt x="1902" y="2380"/>
                    <a:pt x="1919" y="2512"/>
                    <a:pt x="1837" y="2528"/>
                  </a:cubicBezTo>
                  <a:cubicBezTo>
                    <a:pt x="1832" y="2529"/>
                    <a:pt x="1827" y="2529"/>
                    <a:pt x="1822" y="2529"/>
                  </a:cubicBezTo>
                  <a:cubicBezTo>
                    <a:pt x="1738" y="2529"/>
                    <a:pt x="1738" y="2397"/>
                    <a:pt x="1738" y="2397"/>
                  </a:cubicBezTo>
                  <a:cubicBezTo>
                    <a:pt x="1738" y="2200"/>
                    <a:pt x="1837" y="2020"/>
                    <a:pt x="2017" y="1921"/>
                  </a:cubicBezTo>
                  <a:cubicBezTo>
                    <a:pt x="2154" y="1856"/>
                    <a:pt x="2299" y="1824"/>
                    <a:pt x="2444" y="1824"/>
                  </a:cubicBezTo>
                  <a:cubicBezTo>
                    <a:pt x="2768" y="1824"/>
                    <a:pt x="3086" y="1982"/>
                    <a:pt x="3279" y="2266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20" y="3940"/>
                    <a:pt x="2591" y="4120"/>
                    <a:pt x="2153" y="4120"/>
                  </a:cubicBezTo>
                  <a:cubicBezTo>
                    <a:pt x="2019" y="4120"/>
                    <a:pt x="1885" y="4103"/>
                    <a:pt x="1755" y="4069"/>
                  </a:cubicBezTo>
                  <a:cubicBezTo>
                    <a:pt x="542" y="3774"/>
                    <a:pt x="198" y="1856"/>
                    <a:pt x="1263" y="938"/>
                  </a:cubicBezTo>
                  <a:cubicBezTo>
                    <a:pt x="1742" y="489"/>
                    <a:pt x="2327" y="317"/>
                    <a:pt x="2916" y="317"/>
                  </a:cubicBezTo>
                  <a:cubicBezTo>
                    <a:pt x="3618" y="317"/>
                    <a:pt x="4326" y="561"/>
                    <a:pt x="4869" y="872"/>
                  </a:cubicBezTo>
                  <a:cubicBezTo>
                    <a:pt x="5820" y="1413"/>
                    <a:pt x="6541" y="2249"/>
                    <a:pt x="6951" y="3249"/>
                  </a:cubicBezTo>
                  <a:cubicBezTo>
                    <a:pt x="7279" y="4052"/>
                    <a:pt x="7459" y="4921"/>
                    <a:pt x="7459" y="5790"/>
                  </a:cubicBezTo>
                  <a:cubicBezTo>
                    <a:pt x="7459" y="5954"/>
                    <a:pt x="7443" y="6118"/>
                    <a:pt x="7410" y="6282"/>
                  </a:cubicBezTo>
                  <a:cubicBezTo>
                    <a:pt x="7426" y="6216"/>
                    <a:pt x="7443" y="6150"/>
                    <a:pt x="7459" y="6085"/>
                  </a:cubicBezTo>
                  <a:lnTo>
                    <a:pt x="7459" y="6052"/>
                  </a:lnTo>
                  <a:cubicBezTo>
                    <a:pt x="7688" y="4856"/>
                    <a:pt x="7541" y="3626"/>
                    <a:pt x="7016" y="2528"/>
                  </a:cubicBezTo>
                  <a:cubicBezTo>
                    <a:pt x="6331" y="1094"/>
                    <a:pt x="4980" y="1"/>
                    <a:pt x="337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3"/>
            <p:cNvSpPr/>
            <p:nvPr/>
          </p:nvSpPr>
          <p:spPr>
            <a:xfrm>
              <a:off x="8167865" y="536029"/>
              <a:ext cx="99087" cy="106594"/>
            </a:xfrm>
            <a:custGeom>
              <a:rect b="b" l="l" r="r" t="t"/>
              <a:pathLst>
                <a:path extrusionOk="0" h="3266" w="3036">
                  <a:moveTo>
                    <a:pt x="719" y="1"/>
                  </a:moveTo>
                  <a:cubicBezTo>
                    <a:pt x="60" y="1"/>
                    <a:pt x="1" y="778"/>
                    <a:pt x="1084" y="954"/>
                  </a:cubicBezTo>
                  <a:cubicBezTo>
                    <a:pt x="2347" y="1167"/>
                    <a:pt x="3035" y="3265"/>
                    <a:pt x="3035" y="3265"/>
                  </a:cubicBezTo>
                  <a:cubicBezTo>
                    <a:pt x="3035" y="3265"/>
                    <a:pt x="2724" y="1003"/>
                    <a:pt x="1461" y="249"/>
                  </a:cubicBezTo>
                  <a:cubicBezTo>
                    <a:pt x="1170" y="71"/>
                    <a:pt x="917" y="1"/>
                    <a:pt x="7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3"/>
            <p:cNvSpPr/>
            <p:nvPr/>
          </p:nvSpPr>
          <p:spPr>
            <a:xfrm>
              <a:off x="7968940" y="527576"/>
              <a:ext cx="169617" cy="147456"/>
            </a:xfrm>
            <a:custGeom>
              <a:rect b="b" l="l" r="r" t="t"/>
              <a:pathLst>
                <a:path extrusionOk="0" h="4518" w="5197">
                  <a:moveTo>
                    <a:pt x="2164" y="0"/>
                  </a:moveTo>
                  <a:lnTo>
                    <a:pt x="2164" y="0"/>
                  </a:lnTo>
                  <a:cubicBezTo>
                    <a:pt x="2000" y="197"/>
                    <a:pt x="1885" y="426"/>
                    <a:pt x="1820" y="672"/>
                  </a:cubicBezTo>
                  <a:cubicBezTo>
                    <a:pt x="1688" y="1082"/>
                    <a:pt x="1131" y="1312"/>
                    <a:pt x="557" y="1705"/>
                  </a:cubicBezTo>
                  <a:cubicBezTo>
                    <a:pt x="0" y="2082"/>
                    <a:pt x="82" y="2705"/>
                    <a:pt x="213" y="3033"/>
                  </a:cubicBezTo>
                  <a:cubicBezTo>
                    <a:pt x="262" y="3262"/>
                    <a:pt x="246" y="3508"/>
                    <a:pt x="131" y="3721"/>
                  </a:cubicBezTo>
                  <a:cubicBezTo>
                    <a:pt x="393" y="3492"/>
                    <a:pt x="705" y="3328"/>
                    <a:pt x="1049" y="3229"/>
                  </a:cubicBezTo>
                  <a:cubicBezTo>
                    <a:pt x="1672" y="3049"/>
                    <a:pt x="1656" y="2754"/>
                    <a:pt x="1639" y="2295"/>
                  </a:cubicBezTo>
                  <a:cubicBezTo>
                    <a:pt x="1625" y="1877"/>
                    <a:pt x="1800" y="1852"/>
                    <a:pt x="1843" y="1852"/>
                  </a:cubicBezTo>
                  <a:cubicBezTo>
                    <a:pt x="1849" y="1852"/>
                    <a:pt x="1852" y="1852"/>
                    <a:pt x="1852" y="1852"/>
                  </a:cubicBezTo>
                  <a:cubicBezTo>
                    <a:pt x="1857" y="1852"/>
                    <a:pt x="1861" y="1852"/>
                    <a:pt x="1865" y="1852"/>
                  </a:cubicBezTo>
                  <a:cubicBezTo>
                    <a:pt x="2145" y="1852"/>
                    <a:pt x="2082" y="2381"/>
                    <a:pt x="2065" y="2672"/>
                  </a:cubicBezTo>
                  <a:cubicBezTo>
                    <a:pt x="2033" y="2967"/>
                    <a:pt x="1934" y="3574"/>
                    <a:pt x="2475" y="4164"/>
                  </a:cubicBezTo>
                  <a:cubicBezTo>
                    <a:pt x="2717" y="4427"/>
                    <a:pt x="3038" y="4518"/>
                    <a:pt x="3356" y="4518"/>
                  </a:cubicBezTo>
                  <a:cubicBezTo>
                    <a:pt x="3750" y="4518"/>
                    <a:pt x="4141" y="4380"/>
                    <a:pt x="4377" y="4262"/>
                  </a:cubicBezTo>
                  <a:cubicBezTo>
                    <a:pt x="4487" y="4216"/>
                    <a:pt x="4603" y="4194"/>
                    <a:pt x="4717" y="4194"/>
                  </a:cubicBezTo>
                  <a:cubicBezTo>
                    <a:pt x="4890" y="4194"/>
                    <a:pt x="5058" y="4245"/>
                    <a:pt x="5196" y="4344"/>
                  </a:cubicBezTo>
                  <a:cubicBezTo>
                    <a:pt x="5065" y="3459"/>
                    <a:pt x="4622" y="3197"/>
                    <a:pt x="4000" y="3131"/>
                  </a:cubicBezTo>
                  <a:cubicBezTo>
                    <a:pt x="3360" y="3065"/>
                    <a:pt x="2524" y="2852"/>
                    <a:pt x="2180" y="1770"/>
                  </a:cubicBezTo>
                  <a:cubicBezTo>
                    <a:pt x="1852" y="689"/>
                    <a:pt x="2164" y="0"/>
                    <a:pt x="21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3"/>
            <p:cNvSpPr/>
            <p:nvPr/>
          </p:nvSpPr>
          <p:spPr>
            <a:xfrm>
              <a:off x="7995670" y="627088"/>
              <a:ext cx="42298" cy="64753"/>
            </a:xfrm>
            <a:custGeom>
              <a:rect b="b" l="l" r="r" t="t"/>
              <a:pathLst>
                <a:path extrusionOk="0" h="1984" w="1296">
                  <a:moveTo>
                    <a:pt x="951" y="0"/>
                  </a:moveTo>
                  <a:cubicBezTo>
                    <a:pt x="951" y="0"/>
                    <a:pt x="935" y="82"/>
                    <a:pt x="509" y="344"/>
                  </a:cubicBezTo>
                  <a:cubicBezTo>
                    <a:pt x="165" y="525"/>
                    <a:pt x="1" y="918"/>
                    <a:pt x="115" y="1295"/>
                  </a:cubicBezTo>
                  <a:cubicBezTo>
                    <a:pt x="181" y="1524"/>
                    <a:pt x="230" y="1754"/>
                    <a:pt x="263" y="1983"/>
                  </a:cubicBezTo>
                  <a:cubicBezTo>
                    <a:pt x="263" y="1983"/>
                    <a:pt x="263" y="1852"/>
                    <a:pt x="771" y="1557"/>
                  </a:cubicBezTo>
                  <a:cubicBezTo>
                    <a:pt x="1296" y="1262"/>
                    <a:pt x="1099" y="836"/>
                    <a:pt x="1001" y="557"/>
                  </a:cubicBezTo>
                  <a:cubicBezTo>
                    <a:pt x="951" y="377"/>
                    <a:pt x="935" y="180"/>
                    <a:pt x="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3"/>
            <p:cNvSpPr/>
            <p:nvPr/>
          </p:nvSpPr>
          <p:spPr>
            <a:xfrm>
              <a:off x="7808983" y="345981"/>
              <a:ext cx="226308" cy="159336"/>
            </a:xfrm>
            <a:custGeom>
              <a:rect b="b" l="l" r="r" t="t"/>
              <a:pathLst>
                <a:path extrusionOk="0" h="4882" w="6934">
                  <a:moveTo>
                    <a:pt x="4995" y="0"/>
                  </a:moveTo>
                  <a:cubicBezTo>
                    <a:pt x="4776" y="0"/>
                    <a:pt x="4531" y="52"/>
                    <a:pt x="4262" y="172"/>
                  </a:cubicBezTo>
                  <a:cubicBezTo>
                    <a:pt x="2787" y="844"/>
                    <a:pt x="3065" y="3319"/>
                    <a:pt x="4803" y="3663"/>
                  </a:cubicBezTo>
                  <a:cubicBezTo>
                    <a:pt x="4999" y="3696"/>
                    <a:pt x="5213" y="3728"/>
                    <a:pt x="5376" y="3745"/>
                  </a:cubicBezTo>
                  <a:cubicBezTo>
                    <a:pt x="4917" y="3843"/>
                    <a:pt x="4475" y="3991"/>
                    <a:pt x="4065" y="4187"/>
                  </a:cubicBezTo>
                  <a:cubicBezTo>
                    <a:pt x="3918" y="4269"/>
                    <a:pt x="3672" y="4351"/>
                    <a:pt x="3639" y="4368"/>
                  </a:cubicBezTo>
                  <a:cubicBezTo>
                    <a:pt x="3191" y="4537"/>
                    <a:pt x="2768" y="4612"/>
                    <a:pt x="2385" y="4612"/>
                  </a:cubicBezTo>
                  <a:cubicBezTo>
                    <a:pt x="1548" y="4612"/>
                    <a:pt x="904" y="4256"/>
                    <a:pt x="623" y="3761"/>
                  </a:cubicBezTo>
                  <a:cubicBezTo>
                    <a:pt x="377" y="3351"/>
                    <a:pt x="361" y="2860"/>
                    <a:pt x="574" y="2450"/>
                  </a:cubicBezTo>
                  <a:cubicBezTo>
                    <a:pt x="590" y="2434"/>
                    <a:pt x="590" y="2434"/>
                    <a:pt x="590" y="2417"/>
                  </a:cubicBezTo>
                  <a:cubicBezTo>
                    <a:pt x="803" y="2103"/>
                    <a:pt x="1139" y="1956"/>
                    <a:pt x="1452" y="1956"/>
                  </a:cubicBezTo>
                  <a:cubicBezTo>
                    <a:pt x="1742" y="1956"/>
                    <a:pt x="2013" y="2082"/>
                    <a:pt x="2147" y="2319"/>
                  </a:cubicBezTo>
                  <a:cubicBezTo>
                    <a:pt x="2262" y="2450"/>
                    <a:pt x="2311" y="2630"/>
                    <a:pt x="2311" y="2794"/>
                  </a:cubicBezTo>
                  <a:cubicBezTo>
                    <a:pt x="2311" y="2958"/>
                    <a:pt x="2262" y="3106"/>
                    <a:pt x="2147" y="3204"/>
                  </a:cubicBezTo>
                  <a:cubicBezTo>
                    <a:pt x="2033" y="3301"/>
                    <a:pt x="1975" y="3331"/>
                    <a:pt x="1946" y="3331"/>
                  </a:cubicBezTo>
                  <a:cubicBezTo>
                    <a:pt x="1921" y="3331"/>
                    <a:pt x="1918" y="3309"/>
                    <a:pt x="1918" y="3286"/>
                  </a:cubicBezTo>
                  <a:cubicBezTo>
                    <a:pt x="2000" y="3138"/>
                    <a:pt x="1967" y="2942"/>
                    <a:pt x="1836" y="2827"/>
                  </a:cubicBezTo>
                  <a:cubicBezTo>
                    <a:pt x="1760" y="2765"/>
                    <a:pt x="1674" y="2738"/>
                    <a:pt x="1589" y="2738"/>
                  </a:cubicBezTo>
                  <a:cubicBezTo>
                    <a:pt x="1378" y="2738"/>
                    <a:pt x="1176" y="2905"/>
                    <a:pt x="1164" y="3138"/>
                  </a:cubicBezTo>
                  <a:cubicBezTo>
                    <a:pt x="1164" y="3418"/>
                    <a:pt x="1416" y="3553"/>
                    <a:pt x="1675" y="3553"/>
                  </a:cubicBezTo>
                  <a:cubicBezTo>
                    <a:pt x="1795" y="3553"/>
                    <a:pt x="1917" y="3523"/>
                    <a:pt x="2016" y="3466"/>
                  </a:cubicBezTo>
                  <a:lnTo>
                    <a:pt x="2049" y="3433"/>
                  </a:lnTo>
                  <a:cubicBezTo>
                    <a:pt x="2065" y="3417"/>
                    <a:pt x="2098" y="3401"/>
                    <a:pt x="2115" y="3384"/>
                  </a:cubicBezTo>
                  <a:cubicBezTo>
                    <a:pt x="2410" y="3089"/>
                    <a:pt x="2459" y="2630"/>
                    <a:pt x="2197" y="2286"/>
                  </a:cubicBezTo>
                  <a:cubicBezTo>
                    <a:pt x="2059" y="2019"/>
                    <a:pt x="1750" y="1872"/>
                    <a:pt x="1417" y="1872"/>
                  </a:cubicBezTo>
                  <a:cubicBezTo>
                    <a:pt x="1075" y="1872"/>
                    <a:pt x="708" y="2027"/>
                    <a:pt x="475" y="2368"/>
                  </a:cubicBezTo>
                  <a:cubicBezTo>
                    <a:pt x="0" y="3106"/>
                    <a:pt x="213" y="4105"/>
                    <a:pt x="951" y="4581"/>
                  </a:cubicBezTo>
                  <a:cubicBezTo>
                    <a:pt x="1295" y="4782"/>
                    <a:pt x="1689" y="4882"/>
                    <a:pt x="2079" y="4882"/>
                  </a:cubicBezTo>
                  <a:cubicBezTo>
                    <a:pt x="2135" y="4882"/>
                    <a:pt x="2190" y="4880"/>
                    <a:pt x="2246" y="4876"/>
                  </a:cubicBezTo>
                  <a:cubicBezTo>
                    <a:pt x="3147" y="4859"/>
                    <a:pt x="3868" y="4368"/>
                    <a:pt x="5049" y="4007"/>
                  </a:cubicBezTo>
                  <a:cubicBezTo>
                    <a:pt x="5475" y="3909"/>
                    <a:pt x="5917" y="3843"/>
                    <a:pt x="6360" y="3794"/>
                  </a:cubicBezTo>
                  <a:cubicBezTo>
                    <a:pt x="6557" y="3778"/>
                    <a:pt x="6753" y="3728"/>
                    <a:pt x="6934" y="3630"/>
                  </a:cubicBezTo>
                  <a:lnTo>
                    <a:pt x="6934" y="3630"/>
                  </a:lnTo>
                  <a:cubicBezTo>
                    <a:pt x="6934" y="3630"/>
                    <a:pt x="6811" y="3659"/>
                    <a:pt x="6655" y="3659"/>
                  </a:cubicBezTo>
                  <a:cubicBezTo>
                    <a:pt x="6499" y="3659"/>
                    <a:pt x="6311" y="3630"/>
                    <a:pt x="6180" y="3515"/>
                  </a:cubicBezTo>
                  <a:cubicBezTo>
                    <a:pt x="5917" y="3269"/>
                    <a:pt x="5934" y="3368"/>
                    <a:pt x="5639" y="3286"/>
                  </a:cubicBezTo>
                  <a:cubicBezTo>
                    <a:pt x="5475" y="3237"/>
                    <a:pt x="5376" y="3089"/>
                    <a:pt x="5376" y="2909"/>
                  </a:cubicBezTo>
                  <a:cubicBezTo>
                    <a:pt x="5180" y="3073"/>
                    <a:pt x="5147" y="3368"/>
                    <a:pt x="5294" y="3581"/>
                  </a:cubicBezTo>
                  <a:cubicBezTo>
                    <a:pt x="5294" y="3581"/>
                    <a:pt x="4573" y="3581"/>
                    <a:pt x="4393" y="3204"/>
                  </a:cubicBezTo>
                  <a:cubicBezTo>
                    <a:pt x="4229" y="2843"/>
                    <a:pt x="4426" y="2843"/>
                    <a:pt x="4573" y="2761"/>
                  </a:cubicBezTo>
                  <a:cubicBezTo>
                    <a:pt x="4721" y="2679"/>
                    <a:pt x="4754" y="2532"/>
                    <a:pt x="4606" y="2319"/>
                  </a:cubicBezTo>
                  <a:cubicBezTo>
                    <a:pt x="4459" y="2122"/>
                    <a:pt x="4475" y="1745"/>
                    <a:pt x="4754" y="1745"/>
                  </a:cubicBezTo>
                  <a:cubicBezTo>
                    <a:pt x="4676" y="1576"/>
                    <a:pt x="4505" y="1479"/>
                    <a:pt x="4331" y="1479"/>
                  </a:cubicBezTo>
                  <a:cubicBezTo>
                    <a:pt x="4286" y="1479"/>
                    <a:pt x="4240" y="1486"/>
                    <a:pt x="4196" y="1499"/>
                  </a:cubicBezTo>
                  <a:cubicBezTo>
                    <a:pt x="3770" y="1565"/>
                    <a:pt x="3754" y="2171"/>
                    <a:pt x="3754" y="2171"/>
                  </a:cubicBezTo>
                  <a:cubicBezTo>
                    <a:pt x="3754" y="2171"/>
                    <a:pt x="3459" y="1434"/>
                    <a:pt x="3950" y="1057"/>
                  </a:cubicBezTo>
                  <a:cubicBezTo>
                    <a:pt x="4138" y="908"/>
                    <a:pt x="4288" y="851"/>
                    <a:pt x="4404" y="851"/>
                  </a:cubicBezTo>
                  <a:cubicBezTo>
                    <a:pt x="4582" y="851"/>
                    <a:pt x="4681" y="983"/>
                    <a:pt x="4721" y="1122"/>
                  </a:cubicBezTo>
                  <a:cubicBezTo>
                    <a:pt x="4774" y="1308"/>
                    <a:pt x="4880" y="1461"/>
                    <a:pt x="5023" y="1461"/>
                  </a:cubicBezTo>
                  <a:cubicBezTo>
                    <a:pt x="5057" y="1461"/>
                    <a:pt x="5093" y="1452"/>
                    <a:pt x="5131" y="1434"/>
                  </a:cubicBezTo>
                  <a:cubicBezTo>
                    <a:pt x="5271" y="1369"/>
                    <a:pt x="5383" y="1276"/>
                    <a:pt x="5480" y="1276"/>
                  </a:cubicBezTo>
                  <a:cubicBezTo>
                    <a:pt x="5531" y="1276"/>
                    <a:pt x="5577" y="1301"/>
                    <a:pt x="5622" y="1368"/>
                  </a:cubicBezTo>
                  <a:cubicBezTo>
                    <a:pt x="5737" y="1614"/>
                    <a:pt x="5622" y="1925"/>
                    <a:pt x="5360" y="2024"/>
                  </a:cubicBezTo>
                  <a:cubicBezTo>
                    <a:pt x="5360" y="2024"/>
                    <a:pt x="5371" y="2024"/>
                    <a:pt x="5391" y="2024"/>
                  </a:cubicBezTo>
                  <a:cubicBezTo>
                    <a:pt x="5531" y="2024"/>
                    <a:pt x="6100" y="1987"/>
                    <a:pt x="6229" y="1384"/>
                  </a:cubicBezTo>
                  <a:cubicBezTo>
                    <a:pt x="6347" y="845"/>
                    <a:pt x="5885" y="0"/>
                    <a:pt x="49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3"/>
            <p:cNvSpPr/>
            <p:nvPr/>
          </p:nvSpPr>
          <p:spPr>
            <a:xfrm>
              <a:off x="7773669" y="431263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6"/>
                    <a:pt x="1131" y="3099"/>
                    <a:pt x="1164" y="3295"/>
                  </a:cubicBezTo>
                  <a:cubicBezTo>
                    <a:pt x="1218" y="3215"/>
                    <a:pt x="1316" y="3156"/>
                    <a:pt x="1423" y="3156"/>
                  </a:cubicBezTo>
                  <a:cubicBezTo>
                    <a:pt x="1445" y="3156"/>
                    <a:pt x="1469" y="3159"/>
                    <a:pt x="1492" y="3164"/>
                  </a:cubicBezTo>
                  <a:cubicBezTo>
                    <a:pt x="1600" y="3200"/>
                    <a:pt x="1762" y="3281"/>
                    <a:pt x="1950" y="3281"/>
                  </a:cubicBezTo>
                  <a:cubicBezTo>
                    <a:pt x="2103" y="3281"/>
                    <a:pt x="2273" y="3227"/>
                    <a:pt x="2443" y="3050"/>
                  </a:cubicBezTo>
                  <a:cubicBezTo>
                    <a:pt x="2820" y="2640"/>
                    <a:pt x="3311" y="2869"/>
                    <a:pt x="4655" y="2164"/>
                  </a:cubicBezTo>
                  <a:lnTo>
                    <a:pt x="4655" y="2164"/>
                  </a:lnTo>
                  <a:cubicBezTo>
                    <a:pt x="4655" y="2165"/>
                    <a:pt x="3936" y="2468"/>
                    <a:pt x="3126" y="2468"/>
                  </a:cubicBezTo>
                  <a:cubicBezTo>
                    <a:pt x="2659" y="2468"/>
                    <a:pt x="2162" y="2367"/>
                    <a:pt x="1754" y="2050"/>
                  </a:cubicBezTo>
                  <a:cubicBezTo>
                    <a:pt x="1115" y="1574"/>
                    <a:pt x="771" y="804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3"/>
            <p:cNvSpPr/>
            <p:nvPr/>
          </p:nvSpPr>
          <p:spPr>
            <a:xfrm>
              <a:off x="7974259" y="189223"/>
              <a:ext cx="145041" cy="205159"/>
            </a:xfrm>
            <a:custGeom>
              <a:rect b="b" l="l" r="r" t="t"/>
              <a:pathLst>
                <a:path extrusionOk="0" h="6286" w="4444">
                  <a:moveTo>
                    <a:pt x="2646" y="0"/>
                  </a:moveTo>
                  <a:cubicBezTo>
                    <a:pt x="2148" y="0"/>
                    <a:pt x="1625" y="207"/>
                    <a:pt x="1280" y="614"/>
                  </a:cubicBezTo>
                  <a:cubicBezTo>
                    <a:pt x="1" y="2254"/>
                    <a:pt x="903" y="4270"/>
                    <a:pt x="1657" y="5122"/>
                  </a:cubicBezTo>
                  <a:cubicBezTo>
                    <a:pt x="2083" y="5630"/>
                    <a:pt x="2640" y="6040"/>
                    <a:pt x="3263" y="6286"/>
                  </a:cubicBezTo>
                  <a:cubicBezTo>
                    <a:pt x="2689" y="6007"/>
                    <a:pt x="2181" y="5614"/>
                    <a:pt x="1771" y="5122"/>
                  </a:cubicBezTo>
                  <a:cubicBezTo>
                    <a:pt x="1493" y="4745"/>
                    <a:pt x="1296" y="4302"/>
                    <a:pt x="1165" y="3844"/>
                  </a:cubicBezTo>
                  <a:cubicBezTo>
                    <a:pt x="1001" y="3319"/>
                    <a:pt x="952" y="2762"/>
                    <a:pt x="1001" y="2204"/>
                  </a:cubicBezTo>
                  <a:cubicBezTo>
                    <a:pt x="1132" y="729"/>
                    <a:pt x="1952" y="188"/>
                    <a:pt x="2706" y="155"/>
                  </a:cubicBezTo>
                  <a:cubicBezTo>
                    <a:pt x="3050" y="155"/>
                    <a:pt x="3394" y="303"/>
                    <a:pt x="3640" y="549"/>
                  </a:cubicBezTo>
                  <a:cubicBezTo>
                    <a:pt x="4279" y="1106"/>
                    <a:pt x="3919" y="2040"/>
                    <a:pt x="3378" y="2270"/>
                  </a:cubicBezTo>
                  <a:cubicBezTo>
                    <a:pt x="3255" y="2331"/>
                    <a:pt x="3118" y="2365"/>
                    <a:pt x="2982" y="2365"/>
                  </a:cubicBezTo>
                  <a:cubicBezTo>
                    <a:pt x="2864" y="2365"/>
                    <a:pt x="2747" y="2340"/>
                    <a:pt x="2640" y="2286"/>
                  </a:cubicBezTo>
                  <a:cubicBezTo>
                    <a:pt x="2460" y="2188"/>
                    <a:pt x="2345" y="2024"/>
                    <a:pt x="2329" y="1827"/>
                  </a:cubicBezTo>
                  <a:cubicBezTo>
                    <a:pt x="2329" y="1730"/>
                    <a:pt x="2354" y="1707"/>
                    <a:pt x="2404" y="1707"/>
                  </a:cubicBezTo>
                  <a:cubicBezTo>
                    <a:pt x="2447" y="1707"/>
                    <a:pt x="2508" y="1724"/>
                    <a:pt x="2584" y="1724"/>
                  </a:cubicBezTo>
                  <a:cubicBezTo>
                    <a:pt x="2643" y="1724"/>
                    <a:pt x="2711" y="1714"/>
                    <a:pt x="2788" y="1680"/>
                  </a:cubicBezTo>
                  <a:cubicBezTo>
                    <a:pt x="3001" y="1565"/>
                    <a:pt x="3033" y="1286"/>
                    <a:pt x="2869" y="1123"/>
                  </a:cubicBezTo>
                  <a:cubicBezTo>
                    <a:pt x="2801" y="1049"/>
                    <a:pt x="2701" y="1008"/>
                    <a:pt x="2598" y="1008"/>
                  </a:cubicBezTo>
                  <a:cubicBezTo>
                    <a:pt x="2404" y="1008"/>
                    <a:pt x="2197" y="1151"/>
                    <a:pt x="2165" y="1483"/>
                  </a:cubicBezTo>
                  <a:cubicBezTo>
                    <a:pt x="2132" y="1729"/>
                    <a:pt x="2197" y="1975"/>
                    <a:pt x="2378" y="2139"/>
                  </a:cubicBezTo>
                  <a:cubicBezTo>
                    <a:pt x="2394" y="2172"/>
                    <a:pt x="2411" y="2188"/>
                    <a:pt x="2427" y="2204"/>
                  </a:cubicBezTo>
                  <a:lnTo>
                    <a:pt x="2492" y="2254"/>
                  </a:lnTo>
                  <a:lnTo>
                    <a:pt x="2542" y="2286"/>
                  </a:lnTo>
                  <a:lnTo>
                    <a:pt x="2574" y="2319"/>
                  </a:lnTo>
                  <a:lnTo>
                    <a:pt x="2624" y="2336"/>
                  </a:lnTo>
                  <a:cubicBezTo>
                    <a:pt x="2747" y="2401"/>
                    <a:pt x="2882" y="2434"/>
                    <a:pt x="3017" y="2434"/>
                  </a:cubicBezTo>
                  <a:cubicBezTo>
                    <a:pt x="3152" y="2434"/>
                    <a:pt x="3287" y="2401"/>
                    <a:pt x="3410" y="2336"/>
                  </a:cubicBezTo>
                  <a:cubicBezTo>
                    <a:pt x="4000" y="2139"/>
                    <a:pt x="4443" y="1073"/>
                    <a:pt x="3738" y="451"/>
                  </a:cubicBezTo>
                  <a:cubicBezTo>
                    <a:pt x="3475" y="149"/>
                    <a:pt x="3069" y="0"/>
                    <a:pt x="26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3"/>
            <p:cNvSpPr/>
            <p:nvPr/>
          </p:nvSpPr>
          <p:spPr>
            <a:xfrm>
              <a:off x="9191344" y="171827"/>
              <a:ext cx="56202" cy="78656"/>
            </a:xfrm>
            <a:custGeom>
              <a:rect b="b" l="l" r="r" t="t"/>
              <a:pathLst>
                <a:path extrusionOk="0" h="2410" w="1722">
                  <a:moveTo>
                    <a:pt x="1508" y="0"/>
                  </a:moveTo>
                  <a:lnTo>
                    <a:pt x="1508" y="0"/>
                  </a:lnTo>
                  <a:cubicBezTo>
                    <a:pt x="1508" y="0"/>
                    <a:pt x="1377" y="66"/>
                    <a:pt x="1361" y="164"/>
                  </a:cubicBezTo>
                  <a:cubicBezTo>
                    <a:pt x="1346" y="254"/>
                    <a:pt x="1249" y="330"/>
                    <a:pt x="1082" y="330"/>
                  </a:cubicBezTo>
                  <a:cubicBezTo>
                    <a:pt x="1066" y="330"/>
                    <a:pt x="1050" y="329"/>
                    <a:pt x="1033" y="328"/>
                  </a:cubicBezTo>
                  <a:cubicBezTo>
                    <a:pt x="836" y="328"/>
                    <a:pt x="0" y="393"/>
                    <a:pt x="66" y="2410"/>
                  </a:cubicBezTo>
                  <a:cubicBezTo>
                    <a:pt x="115" y="1983"/>
                    <a:pt x="377" y="1606"/>
                    <a:pt x="771" y="1393"/>
                  </a:cubicBezTo>
                  <a:cubicBezTo>
                    <a:pt x="1394" y="1115"/>
                    <a:pt x="1721" y="852"/>
                    <a:pt x="1607" y="475"/>
                  </a:cubicBezTo>
                  <a:cubicBezTo>
                    <a:pt x="1492" y="82"/>
                    <a:pt x="1508" y="0"/>
                    <a:pt x="1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3"/>
            <p:cNvSpPr/>
            <p:nvPr/>
          </p:nvSpPr>
          <p:spPr>
            <a:xfrm>
              <a:off x="8893364" y="265726"/>
              <a:ext cx="295859" cy="206302"/>
            </a:xfrm>
            <a:custGeom>
              <a:rect b="b" l="l" r="r" t="t"/>
              <a:pathLst>
                <a:path extrusionOk="0" h="6321" w="9065">
                  <a:moveTo>
                    <a:pt x="2014" y="0"/>
                  </a:moveTo>
                  <a:cubicBezTo>
                    <a:pt x="1110" y="0"/>
                    <a:pt x="93" y="656"/>
                    <a:pt x="49" y="1860"/>
                  </a:cubicBezTo>
                  <a:cubicBezTo>
                    <a:pt x="0" y="2712"/>
                    <a:pt x="476" y="3532"/>
                    <a:pt x="1246" y="3942"/>
                  </a:cubicBezTo>
                  <a:cubicBezTo>
                    <a:pt x="1740" y="4199"/>
                    <a:pt x="2291" y="4301"/>
                    <a:pt x="2857" y="4301"/>
                  </a:cubicBezTo>
                  <a:cubicBezTo>
                    <a:pt x="3192" y="4301"/>
                    <a:pt x="3533" y="4265"/>
                    <a:pt x="3869" y="4204"/>
                  </a:cubicBezTo>
                  <a:cubicBezTo>
                    <a:pt x="4754" y="3958"/>
                    <a:pt x="5573" y="3630"/>
                    <a:pt x="6393" y="3417"/>
                  </a:cubicBezTo>
                  <a:cubicBezTo>
                    <a:pt x="6591" y="3369"/>
                    <a:pt x="6793" y="3344"/>
                    <a:pt x="6993" y="3344"/>
                  </a:cubicBezTo>
                  <a:cubicBezTo>
                    <a:pt x="7605" y="3344"/>
                    <a:pt x="8190" y="3575"/>
                    <a:pt x="8524" y="4057"/>
                  </a:cubicBezTo>
                  <a:cubicBezTo>
                    <a:pt x="8966" y="4630"/>
                    <a:pt x="8999" y="5581"/>
                    <a:pt x="8458" y="5974"/>
                  </a:cubicBezTo>
                  <a:cubicBezTo>
                    <a:pt x="8244" y="6136"/>
                    <a:pt x="7987" y="6211"/>
                    <a:pt x="7739" y="6211"/>
                  </a:cubicBezTo>
                  <a:cubicBezTo>
                    <a:pt x="7359" y="6211"/>
                    <a:pt x="7001" y="6036"/>
                    <a:pt x="6852" y="5728"/>
                  </a:cubicBezTo>
                  <a:cubicBezTo>
                    <a:pt x="6540" y="5237"/>
                    <a:pt x="6786" y="4581"/>
                    <a:pt x="7245" y="4450"/>
                  </a:cubicBezTo>
                  <a:cubicBezTo>
                    <a:pt x="7337" y="4413"/>
                    <a:pt x="7431" y="4396"/>
                    <a:pt x="7524" y="4396"/>
                  </a:cubicBezTo>
                  <a:cubicBezTo>
                    <a:pt x="7763" y="4396"/>
                    <a:pt x="7993" y="4511"/>
                    <a:pt x="8147" y="4712"/>
                  </a:cubicBezTo>
                  <a:cubicBezTo>
                    <a:pt x="8245" y="4893"/>
                    <a:pt x="8245" y="5106"/>
                    <a:pt x="8180" y="5286"/>
                  </a:cubicBezTo>
                  <a:cubicBezTo>
                    <a:pt x="8166" y="5326"/>
                    <a:pt x="8110" y="5398"/>
                    <a:pt x="8063" y="5398"/>
                  </a:cubicBezTo>
                  <a:cubicBezTo>
                    <a:pt x="8052" y="5398"/>
                    <a:pt x="8041" y="5394"/>
                    <a:pt x="8032" y="5384"/>
                  </a:cubicBezTo>
                  <a:cubicBezTo>
                    <a:pt x="7983" y="5319"/>
                    <a:pt x="8032" y="4974"/>
                    <a:pt x="7655" y="4925"/>
                  </a:cubicBezTo>
                  <a:cubicBezTo>
                    <a:pt x="7641" y="4923"/>
                    <a:pt x="7627" y="4922"/>
                    <a:pt x="7614" y="4922"/>
                  </a:cubicBezTo>
                  <a:cubicBezTo>
                    <a:pt x="7285" y="4922"/>
                    <a:pt x="7177" y="5488"/>
                    <a:pt x="7508" y="5630"/>
                  </a:cubicBezTo>
                  <a:cubicBezTo>
                    <a:pt x="7578" y="5661"/>
                    <a:pt x="7651" y="5676"/>
                    <a:pt x="7722" y="5676"/>
                  </a:cubicBezTo>
                  <a:cubicBezTo>
                    <a:pt x="7952" y="5676"/>
                    <a:pt x="8166" y="5527"/>
                    <a:pt x="8229" y="5302"/>
                  </a:cubicBezTo>
                  <a:lnTo>
                    <a:pt x="8229" y="5286"/>
                  </a:lnTo>
                  <a:cubicBezTo>
                    <a:pt x="8229" y="5270"/>
                    <a:pt x="8229" y="5253"/>
                    <a:pt x="8245" y="5237"/>
                  </a:cubicBezTo>
                  <a:lnTo>
                    <a:pt x="8245" y="5220"/>
                  </a:lnTo>
                  <a:cubicBezTo>
                    <a:pt x="8278" y="5106"/>
                    <a:pt x="8262" y="4974"/>
                    <a:pt x="8229" y="4843"/>
                  </a:cubicBezTo>
                  <a:cubicBezTo>
                    <a:pt x="8116" y="4531"/>
                    <a:pt x="7814" y="4343"/>
                    <a:pt x="7503" y="4343"/>
                  </a:cubicBezTo>
                  <a:cubicBezTo>
                    <a:pt x="7405" y="4343"/>
                    <a:pt x="7306" y="4362"/>
                    <a:pt x="7212" y="4401"/>
                  </a:cubicBezTo>
                  <a:cubicBezTo>
                    <a:pt x="6704" y="4516"/>
                    <a:pt x="6426" y="5220"/>
                    <a:pt x="6754" y="5778"/>
                  </a:cubicBezTo>
                  <a:cubicBezTo>
                    <a:pt x="6925" y="6121"/>
                    <a:pt x="7333" y="6321"/>
                    <a:pt x="7758" y="6321"/>
                  </a:cubicBezTo>
                  <a:cubicBezTo>
                    <a:pt x="8024" y="6321"/>
                    <a:pt x="8297" y="6243"/>
                    <a:pt x="8524" y="6073"/>
                  </a:cubicBezTo>
                  <a:cubicBezTo>
                    <a:pt x="8950" y="5745"/>
                    <a:pt x="9065" y="5138"/>
                    <a:pt x="8917" y="4581"/>
                  </a:cubicBezTo>
                  <a:cubicBezTo>
                    <a:pt x="8819" y="4040"/>
                    <a:pt x="8458" y="3171"/>
                    <a:pt x="7196" y="2893"/>
                  </a:cubicBezTo>
                  <a:cubicBezTo>
                    <a:pt x="7051" y="2860"/>
                    <a:pt x="6903" y="2846"/>
                    <a:pt x="6752" y="2846"/>
                  </a:cubicBezTo>
                  <a:cubicBezTo>
                    <a:pt x="5421" y="2846"/>
                    <a:pt x="3880" y="3983"/>
                    <a:pt x="2295" y="3983"/>
                  </a:cubicBezTo>
                  <a:cubicBezTo>
                    <a:pt x="2072" y="3983"/>
                    <a:pt x="1848" y="3961"/>
                    <a:pt x="1623" y="3909"/>
                  </a:cubicBezTo>
                  <a:cubicBezTo>
                    <a:pt x="1541" y="3876"/>
                    <a:pt x="1443" y="3860"/>
                    <a:pt x="1361" y="3827"/>
                  </a:cubicBezTo>
                  <a:lnTo>
                    <a:pt x="1295" y="3794"/>
                  </a:lnTo>
                  <a:cubicBezTo>
                    <a:pt x="574" y="3417"/>
                    <a:pt x="148" y="2663"/>
                    <a:pt x="164" y="1860"/>
                  </a:cubicBezTo>
                  <a:cubicBezTo>
                    <a:pt x="186" y="742"/>
                    <a:pt x="1158" y="110"/>
                    <a:pt x="2023" y="110"/>
                  </a:cubicBezTo>
                  <a:cubicBezTo>
                    <a:pt x="2440" y="110"/>
                    <a:pt x="2832" y="256"/>
                    <a:pt x="3082" y="565"/>
                  </a:cubicBezTo>
                  <a:cubicBezTo>
                    <a:pt x="3557" y="1024"/>
                    <a:pt x="3508" y="1778"/>
                    <a:pt x="3000" y="2172"/>
                  </a:cubicBezTo>
                  <a:cubicBezTo>
                    <a:pt x="2934" y="2237"/>
                    <a:pt x="2836" y="2270"/>
                    <a:pt x="2754" y="2303"/>
                  </a:cubicBezTo>
                  <a:cubicBezTo>
                    <a:pt x="2693" y="2315"/>
                    <a:pt x="2630" y="2321"/>
                    <a:pt x="2568" y="2321"/>
                  </a:cubicBezTo>
                  <a:cubicBezTo>
                    <a:pt x="2381" y="2321"/>
                    <a:pt x="2197" y="2266"/>
                    <a:pt x="2049" y="2155"/>
                  </a:cubicBezTo>
                  <a:cubicBezTo>
                    <a:pt x="1918" y="2073"/>
                    <a:pt x="1869" y="1909"/>
                    <a:pt x="1902" y="1778"/>
                  </a:cubicBezTo>
                  <a:lnTo>
                    <a:pt x="1902" y="1778"/>
                  </a:lnTo>
                  <a:cubicBezTo>
                    <a:pt x="1977" y="1854"/>
                    <a:pt x="2081" y="1894"/>
                    <a:pt x="2185" y="1894"/>
                  </a:cubicBezTo>
                  <a:cubicBezTo>
                    <a:pt x="2239" y="1894"/>
                    <a:pt x="2294" y="1883"/>
                    <a:pt x="2344" y="1860"/>
                  </a:cubicBezTo>
                  <a:cubicBezTo>
                    <a:pt x="2590" y="1729"/>
                    <a:pt x="2508" y="1319"/>
                    <a:pt x="2197" y="1221"/>
                  </a:cubicBezTo>
                  <a:cubicBezTo>
                    <a:pt x="2169" y="1214"/>
                    <a:pt x="2140" y="1210"/>
                    <a:pt x="2113" y="1210"/>
                  </a:cubicBezTo>
                  <a:cubicBezTo>
                    <a:pt x="1770" y="1210"/>
                    <a:pt x="1491" y="1747"/>
                    <a:pt x="1885" y="2172"/>
                  </a:cubicBezTo>
                  <a:cubicBezTo>
                    <a:pt x="2043" y="2317"/>
                    <a:pt x="2245" y="2400"/>
                    <a:pt x="2453" y="2400"/>
                  </a:cubicBezTo>
                  <a:cubicBezTo>
                    <a:pt x="2526" y="2400"/>
                    <a:pt x="2600" y="2390"/>
                    <a:pt x="2672" y="2368"/>
                  </a:cubicBezTo>
                  <a:cubicBezTo>
                    <a:pt x="2705" y="2368"/>
                    <a:pt x="2738" y="2352"/>
                    <a:pt x="2770" y="2352"/>
                  </a:cubicBezTo>
                  <a:lnTo>
                    <a:pt x="2852" y="2335"/>
                  </a:lnTo>
                  <a:lnTo>
                    <a:pt x="2885" y="2319"/>
                  </a:lnTo>
                  <a:cubicBezTo>
                    <a:pt x="3033" y="2254"/>
                    <a:pt x="3164" y="2139"/>
                    <a:pt x="3246" y="2008"/>
                  </a:cubicBezTo>
                  <a:cubicBezTo>
                    <a:pt x="3574" y="1549"/>
                    <a:pt x="3541" y="909"/>
                    <a:pt x="3147" y="500"/>
                  </a:cubicBezTo>
                  <a:cubicBezTo>
                    <a:pt x="2886" y="162"/>
                    <a:pt x="2464" y="0"/>
                    <a:pt x="20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3"/>
            <p:cNvSpPr/>
            <p:nvPr/>
          </p:nvSpPr>
          <p:spPr>
            <a:xfrm>
              <a:off x="8943658" y="382503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5518" y="0"/>
                  </a:moveTo>
                  <a:cubicBezTo>
                    <a:pt x="5267" y="0"/>
                    <a:pt x="4968" y="44"/>
                    <a:pt x="4622" y="167"/>
                  </a:cubicBezTo>
                  <a:cubicBezTo>
                    <a:pt x="3774" y="469"/>
                    <a:pt x="2580" y="1035"/>
                    <a:pt x="1407" y="1035"/>
                  </a:cubicBezTo>
                  <a:cubicBezTo>
                    <a:pt x="926" y="1035"/>
                    <a:pt x="449" y="940"/>
                    <a:pt x="0" y="692"/>
                  </a:cubicBezTo>
                  <a:lnTo>
                    <a:pt x="0" y="692"/>
                  </a:lnTo>
                  <a:cubicBezTo>
                    <a:pt x="0" y="692"/>
                    <a:pt x="569" y="1335"/>
                    <a:pt x="1334" y="1335"/>
                  </a:cubicBezTo>
                  <a:cubicBezTo>
                    <a:pt x="1370" y="1335"/>
                    <a:pt x="1406" y="1334"/>
                    <a:pt x="1443" y="1331"/>
                  </a:cubicBezTo>
                  <a:cubicBezTo>
                    <a:pt x="1949" y="1307"/>
                    <a:pt x="2181" y="1167"/>
                    <a:pt x="2320" y="1167"/>
                  </a:cubicBezTo>
                  <a:cubicBezTo>
                    <a:pt x="2370" y="1167"/>
                    <a:pt x="2408" y="1185"/>
                    <a:pt x="2442" y="1233"/>
                  </a:cubicBezTo>
                  <a:cubicBezTo>
                    <a:pt x="2508" y="1324"/>
                    <a:pt x="2396" y="1374"/>
                    <a:pt x="2241" y="1374"/>
                  </a:cubicBezTo>
                  <a:cubicBezTo>
                    <a:pt x="2201" y="1374"/>
                    <a:pt x="2158" y="1370"/>
                    <a:pt x="2115" y="1364"/>
                  </a:cubicBezTo>
                  <a:cubicBezTo>
                    <a:pt x="2062" y="1340"/>
                    <a:pt x="2008" y="1330"/>
                    <a:pt x="1955" y="1330"/>
                  </a:cubicBezTo>
                  <a:cubicBezTo>
                    <a:pt x="1857" y="1330"/>
                    <a:pt x="1762" y="1366"/>
                    <a:pt x="1688" y="1429"/>
                  </a:cubicBezTo>
                  <a:cubicBezTo>
                    <a:pt x="1511" y="1591"/>
                    <a:pt x="1715" y="2102"/>
                    <a:pt x="1361" y="2102"/>
                  </a:cubicBezTo>
                  <a:cubicBezTo>
                    <a:pt x="1356" y="2102"/>
                    <a:pt x="1350" y="2102"/>
                    <a:pt x="1344" y="2101"/>
                  </a:cubicBezTo>
                  <a:lnTo>
                    <a:pt x="1344" y="2101"/>
                  </a:lnTo>
                  <a:cubicBezTo>
                    <a:pt x="1344" y="2101"/>
                    <a:pt x="1628" y="2468"/>
                    <a:pt x="2052" y="2468"/>
                  </a:cubicBezTo>
                  <a:cubicBezTo>
                    <a:pt x="2196" y="2468"/>
                    <a:pt x="2355" y="2426"/>
                    <a:pt x="2524" y="2314"/>
                  </a:cubicBezTo>
                  <a:cubicBezTo>
                    <a:pt x="3196" y="1888"/>
                    <a:pt x="2819" y="1380"/>
                    <a:pt x="3082" y="1249"/>
                  </a:cubicBezTo>
                  <a:cubicBezTo>
                    <a:pt x="3125" y="1226"/>
                    <a:pt x="3167" y="1216"/>
                    <a:pt x="3206" y="1216"/>
                  </a:cubicBezTo>
                  <a:cubicBezTo>
                    <a:pt x="3389" y="1216"/>
                    <a:pt x="3500" y="1445"/>
                    <a:pt x="3311" y="1675"/>
                  </a:cubicBezTo>
                  <a:cubicBezTo>
                    <a:pt x="3082" y="1937"/>
                    <a:pt x="2229" y="2888"/>
                    <a:pt x="3573" y="3708"/>
                  </a:cubicBezTo>
                  <a:cubicBezTo>
                    <a:pt x="3573" y="3708"/>
                    <a:pt x="3377" y="3249"/>
                    <a:pt x="3737" y="3085"/>
                  </a:cubicBezTo>
                  <a:cubicBezTo>
                    <a:pt x="4098" y="2937"/>
                    <a:pt x="4819" y="2708"/>
                    <a:pt x="4721" y="2216"/>
                  </a:cubicBezTo>
                  <a:cubicBezTo>
                    <a:pt x="4622" y="1708"/>
                    <a:pt x="4245" y="954"/>
                    <a:pt x="4852" y="511"/>
                  </a:cubicBezTo>
                  <a:cubicBezTo>
                    <a:pt x="5204" y="247"/>
                    <a:pt x="5509" y="147"/>
                    <a:pt x="5817" y="147"/>
                  </a:cubicBezTo>
                  <a:cubicBezTo>
                    <a:pt x="6025" y="147"/>
                    <a:pt x="6233" y="193"/>
                    <a:pt x="6458" y="265"/>
                  </a:cubicBezTo>
                  <a:cubicBezTo>
                    <a:pt x="6458" y="265"/>
                    <a:pt x="6135" y="0"/>
                    <a:pt x="55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3"/>
            <p:cNvSpPr/>
            <p:nvPr/>
          </p:nvSpPr>
          <p:spPr>
            <a:xfrm>
              <a:off x="8982693" y="262756"/>
              <a:ext cx="117723" cy="82410"/>
            </a:xfrm>
            <a:custGeom>
              <a:rect b="b" l="l" r="r" t="t"/>
              <a:pathLst>
                <a:path extrusionOk="0" h="2525" w="3607">
                  <a:moveTo>
                    <a:pt x="1116" y="0"/>
                  </a:moveTo>
                  <a:cubicBezTo>
                    <a:pt x="513" y="0"/>
                    <a:pt x="1" y="132"/>
                    <a:pt x="1" y="132"/>
                  </a:cubicBezTo>
                  <a:cubicBezTo>
                    <a:pt x="1" y="132"/>
                    <a:pt x="951" y="197"/>
                    <a:pt x="1197" y="541"/>
                  </a:cubicBezTo>
                  <a:cubicBezTo>
                    <a:pt x="1361" y="738"/>
                    <a:pt x="1427" y="1017"/>
                    <a:pt x="1345" y="1263"/>
                  </a:cubicBezTo>
                  <a:cubicBezTo>
                    <a:pt x="1296" y="1492"/>
                    <a:pt x="1181" y="2148"/>
                    <a:pt x="2213" y="2164"/>
                  </a:cubicBezTo>
                  <a:cubicBezTo>
                    <a:pt x="3246" y="2164"/>
                    <a:pt x="3082" y="2525"/>
                    <a:pt x="3082" y="2525"/>
                  </a:cubicBezTo>
                  <a:cubicBezTo>
                    <a:pt x="3082" y="2525"/>
                    <a:pt x="3607" y="1771"/>
                    <a:pt x="2738" y="607"/>
                  </a:cubicBezTo>
                  <a:cubicBezTo>
                    <a:pt x="2367" y="123"/>
                    <a:pt x="1699" y="0"/>
                    <a:pt x="111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3"/>
            <p:cNvSpPr/>
            <p:nvPr/>
          </p:nvSpPr>
          <p:spPr>
            <a:xfrm>
              <a:off x="8936707" y="175548"/>
              <a:ext cx="73826" cy="87240"/>
            </a:xfrm>
            <a:custGeom>
              <a:rect b="b" l="l" r="r" t="t"/>
              <a:pathLst>
                <a:path extrusionOk="0" h="2673" w="2262">
                  <a:moveTo>
                    <a:pt x="1115" y="1"/>
                  </a:moveTo>
                  <a:lnTo>
                    <a:pt x="1115" y="1"/>
                  </a:lnTo>
                  <a:cubicBezTo>
                    <a:pt x="820" y="165"/>
                    <a:pt x="738" y="706"/>
                    <a:pt x="803" y="1427"/>
                  </a:cubicBezTo>
                  <a:cubicBezTo>
                    <a:pt x="869" y="2164"/>
                    <a:pt x="0" y="2607"/>
                    <a:pt x="0" y="2607"/>
                  </a:cubicBezTo>
                  <a:cubicBezTo>
                    <a:pt x="574" y="2410"/>
                    <a:pt x="1754" y="2673"/>
                    <a:pt x="2000" y="2017"/>
                  </a:cubicBezTo>
                  <a:cubicBezTo>
                    <a:pt x="2262" y="1345"/>
                    <a:pt x="1623" y="935"/>
                    <a:pt x="1262" y="722"/>
                  </a:cubicBezTo>
                  <a:cubicBezTo>
                    <a:pt x="902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3"/>
            <p:cNvSpPr/>
            <p:nvPr/>
          </p:nvSpPr>
          <p:spPr>
            <a:xfrm>
              <a:off x="8825968" y="213538"/>
              <a:ext cx="104342" cy="140211"/>
            </a:xfrm>
            <a:custGeom>
              <a:rect b="b" l="l" r="r" t="t"/>
              <a:pathLst>
                <a:path extrusionOk="0" h="4296" w="3197">
                  <a:moveTo>
                    <a:pt x="2803" y="1"/>
                  </a:move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43" y="109"/>
                    <a:pt x="2273" y="103"/>
                    <a:pt x="2191" y="103"/>
                  </a:cubicBezTo>
                  <a:cubicBezTo>
                    <a:pt x="1874" y="103"/>
                    <a:pt x="1386" y="194"/>
                    <a:pt x="1229" y="689"/>
                  </a:cubicBezTo>
                  <a:cubicBezTo>
                    <a:pt x="1049" y="1312"/>
                    <a:pt x="1197" y="1705"/>
                    <a:pt x="1410" y="1886"/>
                  </a:cubicBezTo>
                  <a:cubicBezTo>
                    <a:pt x="1623" y="2066"/>
                    <a:pt x="1623" y="2443"/>
                    <a:pt x="1475" y="2492"/>
                  </a:cubicBezTo>
                  <a:cubicBezTo>
                    <a:pt x="1444" y="2506"/>
                    <a:pt x="1407" y="2513"/>
                    <a:pt x="1370" y="2513"/>
                  </a:cubicBezTo>
                  <a:cubicBezTo>
                    <a:pt x="1232" y="2513"/>
                    <a:pt x="1083" y="2413"/>
                    <a:pt x="1147" y="2181"/>
                  </a:cubicBezTo>
                  <a:cubicBezTo>
                    <a:pt x="1220" y="1947"/>
                    <a:pt x="1047" y="1727"/>
                    <a:pt x="823" y="1727"/>
                  </a:cubicBezTo>
                  <a:cubicBezTo>
                    <a:pt x="795" y="1727"/>
                    <a:pt x="767" y="1731"/>
                    <a:pt x="738" y="1738"/>
                  </a:cubicBezTo>
                  <a:cubicBezTo>
                    <a:pt x="685" y="1745"/>
                    <a:pt x="637" y="1748"/>
                    <a:pt x="594" y="1748"/>
                  </a:cubicBezTo>
                  <a:cubicBezTo>
                    <a:pt x="420" y="1748"/>
                    <a:pt x="318" y="1695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0" y="2492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6"/>
                  </a:cubicBezTo>
                  <a:cubicBezTo>
                    <a:pt x="2639" y="1607"/>
                    <a:pt x="3196" y="1345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3"/>
            <p:cNvSpPr/>
            <p:nvPr/>
          </p:nvSpPr>
          <p:spPr>
            <a:xfrm>
              <a:off x="8688988" y="6388"/>
              <a:ext cx="264560" cy="264429"/>
            </a:xfrm>
            <a:custGeom>
              <a:rect b="b" l="l" r="r" t="t"/>
              <a:pathLst>
                <a:path extrusionOk="0" h="8102" w="8106">
                  <a:moveTo>
                    <a:pt x="2382" y="0"/>
                  </a:moveTo>
                  <a:cubicBezTo>
                    <a:pt x="2282" y="0"/>
                    <a:pt x="2182" y="7"/>
                    <a:pt x="2083" y="21"/>
                  </a:cubicBezTo>
                  <a:cubicBezTo>
                    <a:pt x="755" y="168"/>
                    <a:pt x="1" y="1987"/>
                    <a:pt x="788" y="3250"/>
                  </a:cubicBezTo>
                  <a:cubicBezTo>
                    <a:pt x="1377" y="4207"/>
                    <a:pt x="2455" y="4489"/>
                    <a:pt x="3429" y="4489"/>
                  </a:cubicBezTo>
                  <a:cubicBezTo>
                    <a:pt x="3539" y="4489"/>
                    <a:pt x="3648" y="4486"/>
                    <a:pt x="3754" y="4479"/>
                  </a:cubicBezTo>
                  <a:cubicBezTo>
                    <a:pt x="3951" y="4479"/>
                    <a:pt x="4197" y="4446"/>
                    <a:pt x="4443" y="4413"/>
                  </a:cubicBezTo>
                  <a:cubicBezTo>
                    <a:pt x="4443" y="4413"/>
                    <a:pt x="4651" y="4379"/>
                    <a:pt x="4962" y="4379"/>
                  </a:cubicBezTo>
                  <a:cubicBezTo>
                    <a:pt x="5449" y="4379"/>
                    <a:pt x="6189" y="4464"/>
                    <a:pt x="6770" y="4905"/>
                  </a:cubicBezTo>
                  <a:cubicBezTo>
                    <a:pt x="7164" y="5249"/>
                    <a:pt x="7426" y="5708"/>
                    <a:pt x="7508" y="6233"/>
                  </a:cubicBezTo>
                  <a:cubicBezTo>
                    <a:pt x="7508" y="6233"/>
                    <a:pt x="7672" y="7429"/>
                    <a:pt x="7098" y="8069"/>
                  </a:cubicBezTo>
                  <a:cubicBezTo>
                    <a:pt x="7089" y="8078"/>
                    <a:pt x="7085" y="8087"/>
                    <a:pt x="7080" y="8093"/>
                  </a:cubicBezTo>
                  <a:lnTo>
                    <a:pt x="7080" y="8093"/>
                  </a:lnTo>
                  <a:cubicBezTo>
                    <a:pt x="7207" y="8022"/>
                    <a:pt x="8105" y="7465"/>
                    <a:pt x="7983" y="5987"/>
                  </a:cubicBezTo>
                  <a:cubicBezTo>
                    <a:pt x="7876" y="4666"/>
                    <a:pt x="6826" y="4010"/>
                    <a:pt x="5499" y="4010"/>
                  </a:cubicBezTo>
                  <a:cubicBezTo>
                    <a:pt x="5212" y="4010"/>
                    <a:pt x="4913" y="4041"/>
                    <a:pt x="4607" y="4102"/>
                  </a:cubicBezTo>
                  <a:cubicBezTo>
                    <a:pt x="4105" y="4202"/>
                    <a:pt x="3650" y="4253"/>
                    <a:pt x="3241" y="4253"/>
                  </a:cubicBezTo>
                  <a:cubicBezTo>
                    <a:pt x="2714" y="4253"/>
                    <a:pt x="2264" y="4170"/>
                    <a:pt x="1886" y="4004"/>
                  </a:cubicBezTo>
                  <a:cubicBezTo>
                    <a:pt x="1492" y="3807"/>
                    <a:pt x="1148" y="3512"/>
                    <a:pt x="919" y="3151"/>
                  </a:cubicBezTo>
                  <a:cubicBezTo>
                    <a:pt x="198" y="1987"/>
                    <a:pt x="886" y="299"/>
                    <a:pt x="2099" y="168"/>
                  </a:cubicBezTo>
                  <a:cubicBezTo>
                    <a:pt x="2204" y="150"/>
                    <a:pt x="2311" y="140"/>
                    <a:pt x="2417" y="140"/>
                  </a:cubicBezTo>
                  <a:cubicBezTo>
                    <a:pt x="2875" y="140"/>
                    <a:pt x="3325" y="311"/>
                    <a:pt x="3591" y="643"/>
                  </a:cubicBezTo>
                  <a:cubicBezTo>
                    <a:pt x="3869" y="1037"/>
                    <a:pt x="3918" y="1561"/>
                    <a:pt x="3722" y="2004"/>
                  </a:cubicBezTo>
                  <a:cubicBezTo>
                    <a:pt x="3574" y="2339"/>
                    <a:pt x="3240" y="2543"/>
                    <a:pt x="2881" y="2543"/>
                  </a:cubicBezTo>
                  <a:cubicBezTo>
                    <a:pt x="2801" y="2543"/>
                    <a:pt x="2720" y="2533"/>
                    <a:pt x="2640" y="2512"/>
                  </a:cubicBezTo>
                  <a:cubicBezTo>
                    <a:pt x="2197" y="2397"/>
                    <a:pt x="2017" y="1971"/>
                    <a:pt x="2361" y="1922"/>
                  </a:cubicBezTo>
                  <a:cubicBezTo>
                    <a:pt x="2771" y="1856"/>
                    <a:pt x="2837" y="1512"/>
                    <a:pt x="2705" y="1217"/>
                  </a:cubicBezTo>
                  <a:cubicBezTo>
                    <a:pt x="2645" y="1096"/>
                    <a:pt x="2509" y="1027"/>
                    <a:pt x="2364" y="1027"/>
                  </a:cubicBezTo>
                  <a:cubicBezTo>
                    <a:pt x="2156" y="1027"/>
                    <a:pt x="1927" y="1168"/>
                    <a:pt x="1869" y="1496"/>
                  </a:cubicBezTo>
                  <a:cubicBezTo>
                    <a:pt x="1820" y="1758"/>
                    <a:pt x="1886" y="2037"/>
                    <a:pt x="2083" y="2250"/>
                  </a:cubicBezTo>
                  <a:cubicBezTo>
                    <a:pt x="2250" y="2434"/>
                    <a:pt x="2583" y="2592"/>
                    <a:pt x="2927" y="2592"/>
                  </a:cubicBezTo>
                  <a:cubicBezTo>
                    <a:pt x="3256" y="2592"/>
                    <a:pt x="3595" y="2446"/>
                    <a:pt x="3804" y="2037"/>
                  </a:cubicBezTo>
                  <a:cubicBezTo>
                    <a:pt x="4033" y="1561"/>
                    <a:pt x="3984" y="1004"/>
                    <a:pt x="3689" y="561"/>
                  </a:cubicBezTo>
                  <a:cubicBezTo>
                    <a:pt x="3387" y="178"/>
                    <a:pt x="2891" y="0"/>
                    <a:pt x="2382" y="0"/>
                  </a:cubicBezTo>
                  <a:close/>
                  <a:moveTo>
                    <a:pt x="7080" y="8093"/>
                  </a:moveTo>
                  <a:cubicBezTo>
                    <a:pt x="7071" y="8099"/>
                    <a:pt x="7065" y="8101"/>
                    <a:pt x="7065" y="8101"/>
                  </a:cubicBezTo>
                  <a:cubicBezTo>
                    <a:pt x="7073" y="8101"/>
                    <a:pt x="7077" y="8098"/>
                    <a:pt x="7080" y="809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3"/>
            <p:cNvSpPr/>
            <p:nvPr/>
          </p:nvSpPr>
          <p:spPr>
            <a:xfrm>
              <a:off x="8731254" y="158577"/>
              <a:ext cx="152352" cy="77449"/>
            </a:xfrm>
            <a:custGeom>
              <a:rect b="b" l="l" r="r" t="t"/>
              <a:pathLst>
                <a:path extrusionOk="0" h="2373" w="4668">
                  <a:moveTo>
                    <a:pt x="3587" y="1"/>
                  </a:moveTo>
                  <a:cubicBezTo>
                    <a:pt x="3291" y="1"/>
                    <a:pt x="2940" y="42"/>
                    <a:pt x="2541" y="160"/>
                  </a:cubicBezTo>
                  <a:cubicBezTo>
                    <a:pt x="1975" y="321"/>
                    <a:pt x="1495" y="380"/>
                    <a:pt x="1103" y="380"/>
                  </a:cubicBezTo>
                  <a:cubicBezTo>
                    <a:pt x="576" y="380"/>
                    <a:pt x="208" y="273"/>
                    <a:pt x="1" y="160"/>
                  </a:cubicBezTo>
                  <a:lnTo>
                    <a:pt x="1" y="160"/>
                  </a:lnTo>
                  <a:cubicBezTo>
                    <a:pt x="148" y="275"/>
                    <a:pt x="263" y="390"/>
                    <a:pt x="378" y="537"/>
                  </a:cubicBezTo>
                  <a:cubicBezTo>
                    <a:pt x="453" y="642"/>
                    <a:pt x="610" y="1393"/>
                    <a:pt x="1190" y="1393"/>
                  </a:cubicBezTo>
                  <a:cubicBezTo>
                    <a:pt x="1243" y="1393"/>
                    <a:pt x="1300" y="1387"/>
                    <a:pt x="1361" y="1373"/>
                  </a:cubicBezTo>
                  <a:cubicBezTo>
                    <a:pt x="2099" y="1226"/>
                    <a:pt x="1951" y="767"/>
                    <a:pt x="2427" y="619"/>
                  </a:cubicBezTo>
                  <a:cubicBezTo>
                    <a:pt x="2519" y="591"/>
                    <a:pt x="2597" y="579"/>
                    <a:pt x="2662" y="579"/>
                  </a:cubicBezTo>
                  <a:cubicBezTo>
                    <a:pt x="2931" y="579"/>
                    <a:pt x="2975" y="786"/>
                    <a:pt x="2869" y="865"/>
                  </a:cubicBezTo>
                  <a:cubicBezTo>
                    <a:pt x="2813" y="900"/>
                    <a:pt x="2763" y="911"/>
                    <a:pt x="2711" y="911"/>
                  </a:cubicBezTo>
                  <a:cubicBezTo>
                    <a:pt x="2639" y="911"/>
                    <a:pt x="2563" y="891"/>
                    <a:pt x="2459" y="881"/>
                  </a:cubicBezTo>
                  <a:cubicBezTo>
                    <a:pt x="2451" y="881"/>
                    <a:pt x="2443" y="880"/>
                    <a:pt x="2433" y="880"/>
                  </a:cubicBezTo>
                  <a:cubicBezTo>
                    <a:pt x="2249" y="880"/>
                    <a:pt x="1812" y="1033"/>
                    <a:pt x="1968" y="1439"/>
                  </a:cubicBezTo>
                  <a:cubicBezTo>
                    <a:pt x="2132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5" y="2127"/>
                  </a:cubicBezTo>
                  <a:cubicBezTo>
                    <a:pt x="3705" y="1865"/>
                    <a:pt x="3853" y="1406"/>
                    <a:pt x="3722" y="996"/>
                  </a:cubicBezTo>
                  <a:cubicBezTo>
                    <a:pt x="3623" y="502"/>
                    <a:pt x="3938" y="202"/>
                    <a:pt x="4415" y="202"/>
                  </a:cubicBezTo>
                  <a:cubicBezTo>
                    <a:pt x="4491" y="202"/>
                    <a:pt x="4572" y="210"/>
                    <a:pt x="4656" y="226"/>
                  </a:cubicBezTo>
                  <a:cubicBezTo>
                    <a:pt x="4667" y="226"/>
                    <a:pt x="4277" y="1"/>
                    <a:pt x="358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3"/>
            <p:cNvSpPr/>
            <p:nvPr/>
          </p:nvSpPr>
          <p:spPr>
            <a:xfrm>
              <a:off x="8770321" y="15592"/>
              <a:ext cx="105419" cy="109303"/>
            </a:xfrm>
            <a:custGeom>
              <a:rect b="b" l="l" r="r" t="t"/>
              <a:pathLst>
                <a:path extrusionOk="0" h="3349" w="3230">
                  <a:moveTo>
                    <a:pt x="1262" y="1"/>
                  </a:moveTo>
                  <a:lnTo>
                    <a:pt x="1262" y="1"/>
                  </a:lnTo>
                  <a:cubicBezTo>
                    <a:pt x="1689" y="427"/>
                    <a:pt x="1836" y="1066"/>
                    <a:pt x="1639" y="1656"/>
                  </a:cubicBezTo>
                  <a:cubicBezTo>
                    <a:pt x="1394" y="2417"/>
                    <a:pt x="864" y="2608"/>
                    <a:pt x="414" y="2608"/>
                  </a:cubicBezTo>
                  <a:cubicBezTo>
                    <a:pt x="262" y="2608"/>
                    <a:pt x="120" y="2587"/>
                    <a:pt x="0" y="2558"/>
                  </a:cubicBezTo>
                  <a:lnTo>
                    <a:pt x="0" y="2558"/>
                  </a:lnTo>
                  <a:cubicBezTo>
                    <a:pt x="0" y="2558"/>
                    <a:pt x="228" y="3348"/>
                    <a:pt x="1006" y="3348"/>
                  </a:cubicBezTo>
                  <a:cubicBezTo>
                    <a:pt x="1036" y="3348"/>
                    <a:pt x="1067" y="3347"/>
                    <a:pt x="1099" y="3345"/>
                  </a:cubicBezTo>
                  <a:cubicBezTo>
                    <a:pt x="1934" y="3279"/>
                    <a:pt x="1885" y="2640"/>
                    <a:pt x="1869" y="2345"/>
                  </a:cubicBezTo>
                  <a:cubicBezTo>
                    <a:pt x="1869" y="2066"/>
                    <a:pt x="1853" y="1837"/>
                    <a:pt x="1967" y="1837"/>
                  </a:cubicBezTo>
                  <a:cubicBezTo>
                    <a:pt x="2066" y="1837"/>
                    <a:pt x="2098" y="1951"/>
                    <a:pt x="2033" y="2148"/>
                  </a:cubicBezTo>
                  <a:cubicBezTo>
                    <a:pt x="1967" y="2345"/>
                    <a:pt x="1820" y="2984"/>
                    <a:pt x="2918" y="3082"/>
                  </a:cubicBezTo>
                  <a:cubicBezTo>
                    <a:pt x="2787" y="3000"/>
                    <a:pt x="2754" y="2804"/>
                    <a:pt x="2852" y="2673"/>
                  </a:cubicBezTo>
                  <a:cubicBezTo>
                    <a:pt x="3000" y="2410"/>
                    <a:pt x="3229" y="1968"/>
                    <a:pt x="2492" y="1345"/>
                  </a:cubicBezTo>
                  <a:cubicBezTo>
                    <a:pt x="1771" y="722"/>
                    <a:pt x="1705" y="279"/>
                    <a:pt x="12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3"/>
            <p:cNvSpPr/>
            <p:nvPr/>
          </p:nvSpPr>
          <p:spPr>
            <a:xfrm>
              <a:off x="8661703" y="-140318"/>
              <a:ext cx="49805" cy="250101"/>
            </a:xfrm>
            <a:custGeom>
              <a:rect b="b" l="l" r="r" t="t"/>
              <a:pathLst>
                <a:path extrusionOk="0" h="7663" w="1526">
                  <a:moveTo>
                    <a:pt x="625" y="0"/>
                  </a:moveTo>
                  <a:cubicBezTo>
                    <a:pt x="557" y="0"/>
                    <a:pt x="485" y="17"/>
                    <a:pt x="411" y="57"/>
                  </a:cubicBezTo>
                  <a:cubicBezTo>
                    <a:pt x="1" y="287"/>
                    <a:pt x="329" y="844"/>
                    <a:pt x="591" y="1106"/>
                  </a:cubicBezTo>
                  <a:cubicBezTo>
                    <a:pt x="706" y="1205"/>
                    <a:pt x="755" y="1483"/>
                    <a:pt x="788" y="1860"/>
                  </a:cubicBezTo>
                  <a:cubicBezTo>
                    <a:pt x="837" y="2565"/>
                    <a:pt x="820" y="3286"/>
                    <a:pt x="738" y="3991"/>
                  </a:cubicBezTo>
                  <a:cubicBezTo>
                    <a:pt x="607" y="5368"/>
                    <a:pt x="771" y="7122"/>
                    <a:pt x="1460" y="7663"/>
                  </a:cubicBezTo>
                  <a:cubicBezTo>
                    <a:pt x="1460" y="7663"/>
                    <a:pt x="804" y="7056"/>
                    <a:pt x="952" y="5171"/>
                  </a:cubicBezTo>
                  <a:cubicBezTo>
                    <a:pt x="1050" y="3975"/>
                    <a:pt x="1411" y="2827"/>
                    <a:pt x="1476" y="1860"/>
                  </a:cubicBezTo>
                  <a:cubicBezTo>
                    <a:pt x="1525" y="1286"/>
                    <a:pt x="1460" y="795"/>
                    <a:pt x="1181" y="369"/>
                  </a:cubicBezTo>
                  <a:cubicBezTo>
                    <a:pt x="1181" y="369"/>
                    <a:pt x="947" y="0"/>
                    <a:pt x="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3"/>
            <p:cNvSpPr/>
            <p:nvPr/>
          </p:nvSpPr>
          <p:spPr>
            <a:xfrm>
              <a:off x="8507654" y="-173053"/>
              <a:ext cx="276603" cy="332054"/>
            </a:xfrm>
            <a:custGeom>
              <a:rect b="b" l="l" r="r" t="t"/>
              <a:pathLst>
                <a:path extrusionOk="0" h="10174" w="8475">
                  <a:moveTo>
                    <a:pt x="2179" y="0"/>
                  </a:moveTo>
                  <a:cubicBezTo>
                    <a:pt x="1280" y="0"/>
                    <a:pt x="459" y="468"/>
                    <a:pt x="246" y="1175"/>
                  </a:cubicBezTo>
                  <a:cubicBezTo>
                    <a:pt x="0" y="1781"/>
                    <a:pt x="197" y="2470"/>
                    <a:pt x="721" y="2863"/>
                  </a:cubicBezTo>
                  <a:lnTo>
                    <a:pt x="771" y="2896"/>
                  </a:lnTo>
                  <a:cubicBezTo>
                    <a:pt x="1010" y="3031"/>
                    <a:pt x="1272" y="3101"/>
                    <a:pt x="1533" y="3101"/>
                  </a:cubicBezTo>
                  <a:cubicBezTo>
                    <a:pt x="1809" y="3101"/>
                    <a:pt x="2083" y="3023"/>
                    <a:pt x="2328" y="2863"/>
                  </a:cubicBezTo>
                  <a:cubicBezTo>
                    <a:pt x="2492" y="2765"/>
                    <a:pt x="2606" y="2601"/>
                    <a:pt x="2656" y="2437"/>
                  </a:cubicBezTo>
                  <a:cubicBezTo>
                    <a:pt x="2800" y="2034"/>
                    <a:pt x="2501" y="1643"/>
                    <a:pt x="2115" y="1643"/>
                  </a:cubicBezTo>
                  <a:cubicBezTo>
                    <a:pt x="2061" y="1643"/>
                    <a:pt x="2006" y="1651"/>
                    <a:pt x="1951" y="1667"/>
                  </a:cubicBezTo>
                  <a:cubicBezTo>
                    <a:pt x="1623" y="1732"/>
                    <a:pt x="1443" y="2076"/>
                    <a:pt x="1557" y="2388"/>
                  </a:cubicBezTo>
                  <a:cubicBezTo>
                    <a:pt x="1646" y="2640"/>
                    <a:pt x="1928" y="2669"/>
                    <a:pt x="2053" y="2669"/>
                  </a:cubicBezTo>
                  <a:cubicBezTo>
                    <a:pt x="2091" y="2669"/>
                    <a:pt x="2115" y="2666"/>
                    <a:pt x="2115" y="2666"/>
                  </a:cubicBezTo>
                  <a:lnTo>
                    <a:pt x="2115" y="2666"/>
                  </a:lnTo>
                  <a:cubicBezTo>
                    <a:pt x="2082" y="2748"/>
                    <a:pt x="2016" y="2814"/>
                    <a:pt x="1934" y="2863"/>
                  </a:cubicBezTo>
                  <a:cubicBezTo>
                    <a:pt x="1820" y="2929"/>
                    <a:pt x="1688" y="2962"/>
                    <a:pt x="1557" y="2962"/>
                  </a:cubicBezTo>
                  <a:cubicBezTo>
                    <a:pt x="1426" y="2962"/>
                    <a:pt x="1295" y="2929"/>
                    <a:pt x="1180" y="2863"/>
                  </a:cubicBezTo>
                  <a:cubicBezTo>
                    <a:pt x="1098" y="2830"/>
                    <a:pt x="1016" y="2765"/>
                    <a:pt x="951" y="2716"/>
                  </a:cubicBezTo>
                  <a:cubicBezTo>
                    <a:pt x="525" y="2322"/>
                    <a:pt x="443" y="1093"/>
                    <a:pt x="1148" y="519"/>
                  </a:cubicBezTo>
                  <a:cubicBezTo>
                    <a:pt x="1472" y="269"/>
                    <a:pt x="1849" y="137"/>
                    <a:pt x="2244" y="137"/>
                  </a:cubicBezTo>
                  <a:cubicBezTo>
                    <a:pt x="2288" y="137"/>
                    <a:pt x="2332" y="139"/>
                    <a:pt x="2377" y="142"/>
                  </a:cubicBezTo>
                  <a:cubicBezTo>
                    <a:pt x="2508" y="142"/>
                    <a:pt x="2639" y="175"/>
                    <a:pt x="2770" y="208"/>
                  </a:cubicBezTo>
                  <a:cubicBezTo>
                    <a:pt x="3869" y="454"/>
                    <a:pt x="4590" y="1634"/>
                    <a:pt x="4803" y="2847"/>
                  </a:cubicBezTo>
                  <a:cubicBezTo>
                    <a:pt x="4803" y="2847"/>
                    <a:pt x="4803" y="2863"/>
                    <a:pt x="4803" y="2863"/>
                  </a:cubicBezTo>
                  <a:cubicBezTo>
                    <a:pt x="5065" y="4109"/>
                    <a:pt x="4803" y="5355"/>
                    <a:pt x="4885" y="6469"/>
                  </a:cubicBezTo>
                  <a:cubicBezTo>
                    <a:pt x="4836" y="7502"/>
                    <a:pt x="5229" y="8485"/>
                    <a:pt x="5983" y="9190"/>
                  </a:cubicBezTo>
                  <a:cubicBezTo>
                    <a:pt x="6671" y="9797"/>
                    <a:pt x="7557" y="10141"/>
                    <a:pt x="8474" y="10174"/>
                  </a:cubicBezTo>
                  <a:cubicBezTo>
                    <a:pt x="7573" y="10108"/>
                    <a:pt x="6704" y="9747"/>
                    <a:pt x="6032" y="9125"/>
                  </a:cubicBezTo>
                  <a:cubicBezTo>
                    <a:pt x="5327" y="8436"/>
                    <a:pt x="4967" y="7469"/>
                    <a:pt x="5032" y="6486"/>
                  </a:cubicBezTo>
                  <a:cubicBezTo>
                    <a:pt x="4967" y="5387"/>
                    <a:pt x="5229" y="4158"/>
                    <a:pt x="4983" y="2863"/>
                  </a:cubicBezTo>
                  <a:lnTo>
                    <a:pt x="4983" y="2847"/>
                  </a:lnTo>
                  <a:cubicBezTo>
                    <a:pt x="4754" y="1585"/>
                    <a:pt x="4000" y="323"/>
                    <a:pt x="2803" y="77"/>
                  </a:cubicBezTo>
                  <a:cubicBezTo>
                    <a:pt x="2595" y="25"/>
                    <a:pt x="2385" y="0"/>
                    <a:pt x="21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3"/>
            <p:cNvSpPr/>
            <p:nvPr/>
          </p:nvSpPr>
          <p:spPr>
            <a:xfrm>
              <a:off x="8495872" y="-121877"/>
              <a:ext cx="151438" cy="179245"/>
            </a:xfrm>
            <a:custGeom>
              <a:rect b="b" l="l" r="r" t="t"/>
              <a:pathLst>
                <a:path extrusionOk="0" h="5492" w="4640">
                  <a:moveTo>
                    <a:pt x="279" y="0"/>
                  </a:moveTo>
                  <a:lnTo>
                    <a:pt x="279" y="0"/>
                  </a:lnTo>
                  <a:cubicBezTo>
                    <a:pt x="83" y="394"/>
                    <a:pt x="1" y="853"/>
                    <a:pt x="66" y="1295"/>
                  </a:cubicBezTo>
                  <a:cubicBezTo>
                    <a:pt x="115" y="1918"/>
                    <a:pt x="328" y="2508"/>
                    <a:pt x="689" y="3033"/>
                  </a:cubicBezTo>
                  <a:cubicBezTo>
                    <a:pt x="1182" y="3715"/>
                    <a:pt x="1948" y="3793"/>
                    <a:pt x="2273" y="3793"/>
                  </a:cubicBezTo>
                  <a:cubicBezTo>
                    <a:pt x="2369" y="3793"/>
                    <a:pt x="2426" y="3787"/>
                    <a:pt x="2426" y="3787"/>
                  </a:cubicBezTo>
                  <a:cubicBezTo>
                    <a:pt x="2164" y="3705"/>
                    <a:pt x="2115" y="3377"/>
                    <a:pt x="2295" y="3131"/>
                  </a:cubicBezTo>
                  <a:cubicBezTo>
                    <a:pt x="2459" y="2983"/>
                    <a:pt x="2426" y="2721"/>
                    <a:pt x="2230" y="2606"/>
                  </a:cubicBezTo>
                  <a:cubicBezTo>
                    <a:pt x="2115" y="2557"/>
                    <a:pt x="1836" y="2328"/>
                    <a:pt x="2066" y="2197"/>
                  </a:cubicBezTo>
                  <a:cubicBezTo>
                    <a:pt x="2096" y="2179"/>
                    <a:pt x="2128" y="2170"/>
                    <a:pt x="2163" y="2170"/>
                  </a:cubicBezTo>
                  <a:cubicBezTo>
                    <a:pt x="2409" y="2170"/>
                    <a:pt x="2732" y="2611"/>
                    <a:pt x="2689" y="3115"/>
                  </a:cubicBezTo>
                  <a:cubicBezTo>
                    <a:pt x="2640" y="3688"/>
                    <a:pt x="2902" y="3852"/>
                    <a:pt x="3295" y="4147"/>
                  </a:cubicBezTo>
                  <a:cubicBezTo>
                    <a:pt x="3705" y="4426"/>
                    <a:pt x="3459" y="4950"/>
                    <a:pt x="3459" y="4950"/>
                  </a:cubicBezTo>
                  <a:cubicBezTo>
                    <a:pt x="4180" y="4541"/>
                    <a:pt x="4016" y="3869"/>
                    <a:pt x="3934" y="3721"/>
                  </a:cubicBezTo>
                  <a:cubicBezTo>
                    <a:pt x="3836" y="3557"/>
                    <a:pt x="3656" y="3311"/>
                    <a:pt x="3885" y="3213"/>
                  </a:cubicBezTo>
                  <a:cubicBezTo>
                    <a:pt x="3900" y="3205"/>
                    <a:pt x="3915" y="3202"/>
                    <a:pt x="3929" y="3202"/>
                  </a:cubicBezTo>
                  <a:cubicBezTo>
                    <a:pt x="4125" y="3202"/>
                    <a:pt x="4197" y="3929"/>
                    <a:pt x="4197" y="4557"/>
                  </a:cubicBezTo>
                  <a:cubicBezTo>
                    <a:pt x="4164" y="4934"/>
                    <a:pt x="4328" y="5278"/>
                    <a:pt x="4639" y="5491"/>
                  </a:cubicBezTo>
                  <a:cubicBezTo>
                    <a:pt x="4508" y="5163"/>
                    <a:pt x="4443" y="4803"/>
                    <a:pt x="4459" y="4459"/>
                  </a:cubicBezTo>
                  <a:cubicBezTo>
                    <a:pt x="4459" y="3951"/>
                    <a:pt x="4541" y="3033"/>
                    <a:pt x="3639" y="2410"/>
                  </a:cubicBezTo>
                  <a:cubicBezTo>
                    <a:pt x="2722" y="1787"/>
                    <a:pt x="1623" y="2066"/>
                    <a:pt x="837" y="1492"/>
                  </a:cubicBezTo>
                  <a:cubicBezTo>
                    <a:pt x="755" y="1443"/>
                    <a:pt x="673" y="1377"/>
                    <a:pt x="607" y="1295"/>
                  </a:cubicBezTo>
                  <a:cubicBezTo>
                    <a:pt x="296" y="951"/>
                    <a:pt x="181" y="459"/>
                    <a:pt x="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3"/>
            <p:cNvSpPr/>
            <p:nvPr/>
          </p:nvSpPr>
          <p:spPr>
            <a:xfrm>
              <a:off x="9058673" y="63699"/>
              <a:ext cx="130028" cy="285839"/>
            </a:xfrm>
            <a:custGeom>
              <a:rect b="b" l="l" r="r" t="t"/>
              <a:pathLst>
                <a:path extrusionOk="0" h="8758" w="3984">
                  <a:moveTo>
                    <a:pt x="1929" y="0"/>
                  </a:moveTo>
                  <a:cubicBezTo>
                    <a:pt x="1772" y="0"/>
                    <a:pt x="1614" y="22"/>
                    <a:pt x="1459" y="68"/>
                  </a:cubicBezTo>
                  <a:cubicBezTo>
                    <a:pt x="689" y="264"/>
                    <a:pt x="131" y="920"/>
                    <a:pt x="82" y="1707"/>
                  </a:cubicBezTo>
                  <a:cubicBezTo>
                    <a:pt x="0" y="2510"/>
                    <a:pt x="410" y="3297"/>
                    <a:pt x="1016" y="3854"/>
                  </a:cubicBezTo>
                  <a:cubicBezTo>
                    <a:pt x="1590" y="4444"/>
                    <a:pt x="2361" y="4723"/>
                    <a:pt x="2901" y="5214"/>
                  </a:cubicBezTo>
                  <a:cubicBezTo>
                    <a:pt x="3442" y="5690"/>
                    <a:pt x="3770" y="6362"/>
                    <a:pt x="3819" y="7067"/>
                  </a:cubicBezTo>
                  <a:cubicBezTo>
                    <a:pt x="3852" y="7722"/>
                    <a:pt x="3508" y="8411"/>
                    <a:pt x="2918" y="8575"/>
                  </a:cubicBezTo>
                  <a:cubicBezTo>
                    <a:pt x="2785" y="8624"/>
                    <a:pt x="2650" y="8647"/>
                    <a:pt x="2519" y="8647"/>
                  </a:cubicBezTo>
                  <a:cubicBezTo>
                    <a:pt x="2081" y="8647"/>
                    <a:pt x="1683" y="8392"/>
                    <a:pt x="1557" y="8001"/>
                  </a:cubicBezTo>
                  <a:cubicBezTo>
                    <a:pt x="1344" y="7575"/>
                    <a:pt x="1541" y="7034"/>
                    <a:pt x="2000" y="6854"/>
                  </a:cubicBezTo>
                  <a:cubicBezTo>
                    <a:pt x="2082" y="6821"/>
                    <a:pt x="2180" y="6804"/>
                    <a:pt x="2262" y="6804"/>
                  </a:cubicBezTo>
                  <a:cubicBezTo>
                    <a:pt x="2262" y="6804"/>
                    <a:pt x="2292" y="6801"/>
                    <a:pt x="2339" y="6801"/>
                  </a:cubicBezTo>
                  <a:cubicBezTo>
                    <a:pt x="2479" y="6801"/>
                    <a:pt x="2774" y="6829"/>
                    <a:pt x="2885" y="7050"/>
                  </a:cubicBezTo>
                  <a:cubicBezTo>
                    <a:pt x="2884" y="7049"/>
                    <a:pt x="2882" y="7048"/>
                    <a:pt x="2882" y="7048"/>
                  </a:cubicBezTo>
                  <a:lnTo>
                    <a:pt x="2882" y="7048"/>
                  </a:lnTo>
                  <a:cubicBezTo>
                    <a:pt x="2876" y="7048"/>
                    <a:pt x="2886" y="7083"/>
                    <a:pt x="2868" y="7083"/>
                  </a:cubicBezTo>
                  <a:cubicBezTo>
                    <a:pt x="2861" y="7083"/>
                    <a:pt x="2851" y="7078"/>
                    <a:pt x="2836" y="7067"/>
                  </a:cubicBezTo>
                  <a:cubicBezTo>
                    <a:pt x="2768" y="7032"/>
                    <a:pt x="2694" y="7015"/>
                    <a:pt x="2620" y="7015"/>
                  </a:cubicBezTo>
                  <a:cubicBezTo>
                    <a:pt x="2517" y="7015"/>
                    <a:pt x="2414" y="7049"/>
                    <a:pt x="2328" y="7116"/>
                  </a:cubicBezTo>
                  <a:cubicBezTo>
                    <a:pt x="2082" y="7362"/>
                    <a:pt x="2131" y="7771"/>
                    <a:pt x="2443" y="7935"/>
                  </a:cubicBezTo>
                  <a:cubicBezTo>
                    <a:pt x="2526" y="7977"/>
                    <a:pt x="2614" y="7998"/>
                    <a:pt x="2698" y="7998"/>
                  </a:cubicBezTo>
                  <a:cubicBezTo>
                    <a:pt x="3010" y="7998"/>
                    <a:pt x="3280" y="7721"/>
                    <a:pt x="3164" y="7231"/>
                  </a:cubicBezTo>
                  <a:cubicBezTo>
                    <a:pt x="3062" y="6911"/>
                    <a:pt x="2755" y="6695"/>
                    <a:pt x="2424" y="6695"/>
                  </a:cubicBezTo>
                  <a:cubicBezTo>
                    <a:pt x="2382" y="6695"/>
                    <a:pt x="2338" y="6699"/>
                    <a:pt x="2295" y="6706"/>
                  </a:cubicBezTo>
                  <a:cubicBezTo>
                    <a:pt x="2180" y="6706"/>
                    <a:pt x="2066" y="6739"/>
                    <a:pt x="1967" y="6788"/>
                  </a:cubicBezTo>
                  <a:cubicBezTo>
                    <a:pt x="1492" y="7001"/>
                    <a:pt x="1279" y="7558"/>
                    <a:pt x="1475" y="8050"/>
                  </a:cubicBezTo>
                  <a:cubicBezTo>
                    <a:pt x="1604" y="8474"/>
                    <a:pt x="2065" y="8757"/>
                    <a:pt x="2558" y="8757"/>
                  </a:cubicBezTo>
                  <a:cubicBezTo>
                    <a:pt x="2694" y="8757"/>
                    <a:pt x="2832" y="8735"/>
                    <a:pt x="2967" y="8689"/>
                  </a:cubicBezTo>
                  <a:cubicBezTo>
                    <a:pt x="3606" y="8509"/>
                    <a:pt x="3983" y="7771"/>
                    <a:pt x="3967" y="7050"/>
                  </a:cubicBezTo>
                  <a:cubicBezTo>
                    <a:pt x="3934" y="6296"/>
                    <a:pt x="3590" y="5591"/>
                    <a:pt x="3016" y="5083"/>
                  </a:cubicBezTo>
                  <a:cubicBezTo>
                    <a:pt x="2443" y="4542"/>
                    <a:pt x="1689" y="4264"/>
                    <a:pt x="1131" y="3706"/>
                  </a:cubicBezTo>
                  <a:cubicBezTo>
                    <a:pt x="574" y="3149"/>
                    <a:pt x="181" y="2444"/>
                    <a:pt x="246" y="1707"/>
                  </a:cubicBezTo>
                  <a:cubicBezTo>
                    <a:pt x="262" y="1248"/>
                    <a:pt x="476" y="838"/>
                    <a:pt x="836" y="543"/>
                  </a:cubicBezTo>
                  <a:cubicBezTo>
                    <a:pt x="984" y="428"/>
                    <a:pt x="1164" y="346"/>
                    <a:pt x="1361" y="281"/>
                  </a:cubicBezTo>
                  <a:cubicBezTo>
                    <a:pt x="1500" y="240"/>
                    <a:pt x="1648" y="219"/>
                    <a:pt x="1797" y="219"/>
                  </a:cubicBezTo>
                  <a:cubicBezTo>
                    <a:pt x="1947" y="219"/>
                    <a:pt x="2098" y="240"/>
                    <a:pt x="2246" y="281"/>
                  </a:cubicBezTo>
                  <a:cubicBezTo>
                    <a:pt x="3262" y="559"/>
                    <a:pt x="3590" y="1920"/>
                    <a:pt x="2901" y="2575"/>
                  </a:cubicBezTo>
                  <a:cubicBezTo>
                    <a:pt x="2770" y="2723"/>
                    <a:pt x="2590" y="2805"/>
                    <a:pt x="2393" y="2838"/>
                  </a:cubicBezTo>
                  <a:cubicBezTo>
                    <a:pt x="2332" y="2847"/>
                    <a:pt x="2273" y="2851"/>
                    <a:pt x="2218" y="2851"/>
                  </a:cubicBezTo>
                  <a:cubicBezTo>
                    <a:pt x="1757" y="2851"/>
                    <a:pt x="1514" y="2569"/>
                    <a:pt x="1557" y="2379"/>
                  </a:cubicBezTo>
                  <a:cubicBezTo>
                    <a:pt x="1557" y="2379"/>
                    <a:pt x="1557" y="2346"/>
                    <a:pt x="1623" y="2346"/>
                  </a:cubicBezTo>
                  <a:cubicBezTo>
                    <a:pt x="1634" y="2346"/>
                    <a:pt x="1655" y="2347"/>
                    <a:pt x="1683" y="2347"/>
                  </a:cubicBezTo>
                  <a:cubicBezTo>
                    <a:pt x="1823" y="2347"/>
                    <a:pt x="2139" y="2324"/>
                    <a:pt x="2262" y="2051"/>
                  </a:cubicBezTo>
                  <a:cubicBezTo>
                    <a:pt x="2381" y="1683"/>
                    <a:pt x="2108" y="1346"/>
                    <a:pt x="1776" y="1346"/>
                  </a:cubicBezTo>
                  <a:cubicBezTo>
                    <a:pt x="1694" y="1346"/>
                    <a:pt x="1609" y="1366"/>
                    <a:pt x="1525" y="1412"/>
                  </a:cubicBezTo>
                  <a:cubicBezTo>
                    <a:pt x="918" y="1789"/>
                    <a:pt x="1066" y="2707"/>
                    <a:pt x="1754" y="2903"/>
                  </a:cubicBezTo>
                  <a:cubicBezTo>
                    <a:pt x="1928" y="2983"/>
                    <a:pt x="2110" y="3021"/>
                    <a:pt x="2291" y="3021"/>
                  </a:cubicBezTo>
                  <a:cubicBezTo>
                    <a:pt x="2742" y="3021"/>
                    <a:pt x="3180" y="2784"/>
                    <a:pt x="3426" y="2362"/>
                  </a:cubicBezTo>
                  <a:cubicBezTo>
                    <a:pt x="3688" y="1821"/>
                    <a:pt x="3639" y="1182"/>
                    <a:pt x="3278" y="674"/>
                  </a:cubicBezTo>
                  <a:cubicBezTo>
                    <a:pt x="2963" y="245"/>
                    <a:pt x="2453" y="0"/>
                    <a:pt x="192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3"/>
            <p:cNvSpPr/>
            <p:nvPr/>
          </p:nvSpPr>
          <p:spPr>
            <a:xfrm>
              <a:off x="9130900" y="171827"/>
              <a:ext cx="55647" cy="78656"/>
            </a:xfrm>
            <a:custGeom>
              <a:rect b="b" l="l" r="r" t="t"/>
              <a:pathLst>
                <a:path extrusionOk="0" h="2410" w="1705">
                  <a:moveTo>
                    <a:pt x="197" y="0"/>
                  </a:moveTo>
                  <a:cubicBezTo>
                    <a:pt x="197" y="164"/>
                    <a:pt x="164" y="328"/>
                    <a:pt x="115" y="475"/>
                  </a:cubicBezTo>
                  <a:cubicBezTo>
                    <a:pt x="0" y="852"/>
                    <a:pt x="311" y="1115"/>
                    <a:pt x="951" y="1393"/>
                  </a:cubicBezTo>
                  <a:cubicBezTo>
                    <a:pt x="1328" y="1606"/>
                    <a:pt x="1590" y="1983"/>
                    <a:pt x="1656" y="2410"/>
                  </a:cubicBezTo>
                  <a:cubicBezTo>
                    <a:pt x="1705" y="393"/>
                    <a:pt x="885" y="328"/>
                    <a:pt x="688" y="328"/>
                  </a:cubicBezTo>
                  <a:cubicBezTo>
                    <a:pt x="671" y="329"/>
                    <a:pt x="655" y="330"/>
                    <a:pt x="639" y="330"/>
                  </a:cubicBezTo>
                  <a:cubicBezTo>
                    <a:pt x="473" y="330"/>
                    <a:pt x="376" y="254"/>
                    <a:pt x="361" y="164"/>
                  </a:cubicBezTo>
                  <a:cubicBezTo>
                    <a:pt x="328" y="66"/>
                    <a:pt x="197" y="0"/>
                    <a:pt x="1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3"/>
            <p:cNvSpPr/>
            <p:nvPr/>
          </p:nvSpPr>
          <p:spPr>
            <a:xfrm>
              <a:off x="8955408" y="-60356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cubicBezTo>
                    <a:pt x="1246" y="115"/>
                    <a:pt x="1230" y="295"/>
                    <a:pt x="1115" y="410"/>
                  </a:cubicBezTo>
                  <a:cubicBezTo>
                    <a:pt x="919" y="574"/>
                    <a:pt x="361" y="1197"/>
                    <a:pt x="755" y="1820"/>
                  </a:cubicBezTo>
                  <a:cubicBezTo>
                    <a:pt x="1197" y="2508"/>
                    <a:pt x="1787" y="2295"/>
                    <a:pt x="1984" y="2869"/>
                  </a:cubicBezTo>
                  <a:cubicBezTo>
                    <a:pt x="1984" y="2869"/>
                    <a:pt x="2066" y="3164"/>
                    <a:pt x="1869" y="3262"/>
                  </a:cubicBezTo>
                  <a:cubicBezTo>
                    <a:pt x="1836" y="3284"/>
                    <a:pt x="1803" y="3293"/>
                    <a:pt x="1773" y="3293"/>
                  </a:cubicBezTo>
                  <a:cubicBezTo>
                    <a:pt x="1639" y="3293"/>
                    <a:pt x="1541" y="3114"/>
                    <a:pt x="1541" y="2967"/>
                  </a:cubicBezTo>
                  <a:cubicBezTo>
                    <a:pt x="1476" y="2656"/>
                    <a:pt x="1230" y="2426"/>
                    <a:pt x="935" y="2377"/>
                  </a:cubicBezTo>
                  <a:cubicBezTo>
                    <a:pt x="542" y="2328"/>
                    <a:pt x="493" y="2213"/>
                    <a:pt x="492" y="2213"/>
                  </a:cubicBezTo>
                  <a:lnTo>
                    <a:pt x="492" y="2213"/>
                  </a:lnTo>
                  <a:cubicBezTo>
                    <a:pt x="542" y="2361"/>
                    <a:pt x="558" y="2508"/>
                    <a:pt x="525" y="2656"/>
                  </a:cubicBezTo>
                  <a:cubicBezTo>
                    <a:pt x="460" y="2787"/>
                    <a:pt x="165" y="3295"/>
                    <a:pt x="722" y="3672"/>
                  </a:cubicBezTo>
                  <a:cubicBezTo>
                    <a:pt x="1296" y="4049"/>
                    <a:pt x="1574" y="3852"/>
                    <a:pt x="1689" y="4491"/>
                  </a:cubicBezTo>
                  <a:cubicBezTo>
                    <a:pt x="1787" y="5131"/>
                    <a:pt x="1837" y="5901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2" y="5424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8" y="5131"/>
                    <a:pt x="1" y="6114"/>
                    <a:pt x="935" y="6606"/>
                  </a:cubicBezTo>
                  <a:cubicBezTo>
                    <a:pt x="1869" y="7098"/>
                    <a:pt x="1804" y="6737"/>
                    <a:pt x="3082" y="7786"/>
                  </a:cubicBezTo>
                  <a:cubicBezTo>
                    <a:pt x="4131" y="8655"/>
                    <a:pt x="4344" y="8688"/>
                    <a:pt x="4344" y="8688"/>
                  </a:cubicBezTo>
                  <a:cubicBezTo>
                    <a:pt x="4317" y="8683"/>
                    <a:pt x="4290" y="8681"/>
                    <a:pt x="4263" y="8681"/>
                  </a:cubicBezTo>
                  <a:cubicBezTo>
                    <a:pt x="4082" y="8681"/>
                    <a:pt x="3920" y="8774"/>
                    <a:pt x="3820" y="8917"/>
                  </a:cubicBezTo>
                  <a:cubicBezTo>
                    <a:pt x="3623" y="9229"/>
                    <a:pt x="3722" y="9638"/>
                    <a:pt x="4049" y="9786"/>
                  </a:cubicBezTo>
                  <a:cubicBezTo>
                    <a:pt x="4049" y="9786"/>
                    <a:pt x="3935" y="9589"/>
                    <a:pt x="4131" y="9573"/>
                  </a:cubicBezTo>
                  <a:cubicBezTo>
                    <a:pt x="4143" y="9571"/>
                    <a:pt x="4155" y="9570"/>
                    <a:pt x="4168" y="9570"/>
                  </a:cubicBezTo>
                  <a:cubicBezTo>
                    <a:pt x="4290" y="9570"/>
                    <a:pt x="4435" y="9658"/>
                    <a:pt x="4592" y="9658"/>
                  </a:cubicBezTo>
                  <a:cubicBezTo>
                    <a:pt x="4681" y="9658"/>
                    <a:pt x="4774" y="9629"/>
                    <a:pt x="4869" y="9540"/>
                  </a:cubicBezTo>
                  <a:cubicBezTo>
                    <a:pt x="4990" y="9419"/>
                    <a:pt x="5190" y="9317"/>
                    <a:pt x="5423" y="9317"/>
                  </a:cubicBezTo>
                  <a:cubicBezTo>
                    <a:pt x="5727" y="9317"/>
                    <a:pt x="6087" y="9493"/>
                    <a:pt x="6393" y="10032"/>
                  </a:cubicBezTo>
                  <a:cubicBezTo>
                    <a:pt x="6393" y="10032"/>
                    <a:pt x="6164" y="9212"/>
                    <a:pt x="4836" y="8688"/>
                  </a:cubicBezTo>
                  <a:cubicBezTo>
                    <a:pt x="3131" y="7966"/>
                    <a:pt x="2050" y="6262"/>
                    <a:pt x="2132" y="4409"/>
                  </a:cubicBezTo>
                  <a:cubicBezTo>
                    <a:pt x="2230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3"/>
            <p:cNvSpPr/>
            <p:nvPr/>
          </p:nvSpPr>
          <p:spPr>
            <a:xfrm>
              <a:off x="9103615" y="207109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3"/>
            <p:cNvSpPr/>
            <p:nvPr/>
          </p:nvSpPr>
          <p:spPr>
            <a:xfrm>
              <a:off x="9016407" y="-143581"/>
              <a:ext cx="89916" cy="350723"/>
            </a:xfrm>
            <a:custGeom>
              <a:rect b="b" l="l" r="r" t="t"/>
              <a:pathLst>
                <a:path extrusionOk="0" h="10746" w="2755">
                  <a:moveTo>
                    <a:pt x="1289" y="1"/>
                  </a:moveTo>
                  <a:cubicBezTo>
                    <a:pt x="711" y="1"/>
                    <a:pt x="161" y="375"/>
                    <a:pt x="99" y="895"/>
                  </a:cubicBezTo>
                  <a:cubicBezTo>
                    <a:pt x="0" y="1419"/>
                    <a:pt x="361" y="1911"/>
                    <a:pt x="902" y="1960"/>
                  </a:cubicBezTo>
                  <a:lnTo>
                    <a:pt x="1049" y="1960"/>
                  </a:lnTo>
                  <a:cubicBezTo>
                    <a:pt x="1574" y="1927"/>
                    <a:pt x="1836" y="1321"/>
                    <a:pt x="1639" y="1075"/>
                  </a:cubicBezTo>
                  <a:cubicBezTo>
                    <a:pt x="1561" y="955"/>
                    <a:pt x="1441" y="901"/>
                    <a:pt x="1322" y="901"/>
                  </a:cubicBezTo>
                  <a:cubicBezTo>
                    <a:pt x="1116" y="901"/>
                    <a:pt x="914" y="1062"/>
                    <a:pt x="935" y="1321"/>
                  </a:cubicBezTo>
                  <a:cubicBezTo>
                    <a:pt x="951" y="1632"/>
                    <a:pt x="1295" y="1616"/>
                    <a:pt x="1344" y="1649"/>
                  </a:cubicBezTo>
                  <a:cubicBezTo>
                    <a:pt x="1377" y="1682"/>
                    <a:pt x="1344" y="1747"/>
                    <a:pt x="1344" y="1747"/>
                  </a:cubicBezTo>
                  <a:cubicBezTo>
                    <a:pt x="1295" y="1813"/>
                    <a:pt x="1230" y="1862"/>
                    <a:pt x="1164" y="1895"/>
                  </a:cubicBezTo>
                  <a:cubicBezTo>
                    <a:pt x="1148" y="1895"/>
                    <a:pt x="1131" y="1911"/>
                    <a:pt x="1099" y="1911"/>
                  </a:cubicBezTo>
                  <a:cubicBezTo>
                    <a:pt x="1065" y="1915"/>
                    <a:pt x="1032" y="1917"/>
                    <a:pt x="999" y="1917"/>
                  </a:cubicBezTo>
                  <a:cubicBezTo>
                    <a:pt x="473" y="1917"/>
                    <a:pt x="73" y="1436"/>
                    <a:pt x="181" y="911"/>
                  </a:cubicBezTo>
                  <a:cubicBezTo>
                    <a:pt x="252" y="439"/>
                    <a:pt x="748" y="115"/>
                    <a:pt x="1265" y="115"/>
                  </a:cubicBezTo>
                  <a:cubicBezTo>
                    <a:pt x="1574" y="115"/>
                    <a:pt x="1892" y="231"/>
                    <a:pt x="2131" y="501"/>
                  </a:cubicBezTo>
                  <a:cubicBezTo>
                    <a:pt x="2443" y="911"/>
                    <a:pt x="2590" y="1436"/>
                    <a:pt x="2541" y="1944"/>
                  </a:cubicBezTo>
                  <a:cubicBezTo>
                    <a:pt x="2525" y="2452"/>
                    <a:pt x="2410" y="2960"/>
                    <a:pt x="2230" y="3435"/>
                  </a:cubicBezTo>
                  <a:cubicBezTo>
                    <a:pt x="1410" y="5468"/>
                    <a:pt x="525" y="7500"/>
                    <a:pt x="1148" y="8976"/>
                  </a:cubicBezTo>
                  <a:cubicBezTo>
                    <a:pt x="1672" y="10303"/>
                    <a:pt x="2574" y="10697"/>
                    <a:pt x="2656" y="10746"/>
                  </a:cubicBezTo>
                  <a:cubicBezTo>
                    <a:pt x="1984" y="10336"/>
                    <a:pt x="1476" y="9697"/>
                    <a:pt x="1230" y="8943"/>
                  </a:cubicBezTo>
                  <a:cubicBezTo>
                    <a:pt x="672" y="7517"/>
                    <a:pt x="1557" y="5550"/>
                    <a:pt x="2393" y="3501"/>
                  </a:cubicBezTo>
                  <a:cubicBezTo>
                    <a:pt x="2590" y="3009"/>
                    <a:pt x="2688" y="2485"/>
                    <a:pt x="2721" y="1960"/>
                  </a:cubicBezTo>
                  <a:cubicBezTo>
                    <a:pt x="2754" y="1403"/>
                    <a:pt x="2574" y="846"/>
                    <a:pt x="2230" y="419"/>
                  </a:cubicBezTo>
                  <a:cubicBezTo>
                    <a:pt x="1966" y="125"/>
                    <a:pt x="1622" y="1"/>
                    <a:pt x="12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3"/>
            <p:cNvSpPr/>
            <p:nvPr/>
          </p:nvSpPr>
          <p:spPr>
            <a:xfrm>
              <a:off x="9127669" y="-41654"/>
              <a:ext cx="123631" cy="122032"/>
            </a:xfrm>
            <a:custGeom>
              <a:rect b="b" l="l" r="r" t="t"/>
              <a:pathLst>
                <a:path extrusionOk="0" h="3739" w="3788">
                  <a:moveTo>
                    <a:pt x="3279" y="1"/>
                  </a:moveTo>
                  <a:cubicBezTo>
                    <a:pt x="3279" y="1"/>
                    <a:pt x="3279" y="268"/>
                    <a:pt x="3109" y="268"/>
                  </a:cubicBezTo>
                  <a:cubicBezTo>
                    <a:pt x="3096" y="268"/>
                    <a:pt x="3081" y="267"/>
                    <a:pt x="3066" y="263"/>
                  </a:cubicBezTo>
                  <a:cubicBezTo>
                    <a:pt x="2958" y="240"/>
                    <a:pt x="2810" y="181"/>
                    <a:pt x="2671" y="181"/>
                  </a:cubicBezTo>
                  <a:cubicBezTo>
                    <a:pt x="2516" y="181"/>
                    <a:pt x="2373" y="256"/>
                    <a:pt x="2312" y="542"/>
                  </a:cubicBezTo>
                  <a:cubicBezTo>
                    <a:pt x="2186" y="1077"/>
                    <a:pt x="2136" y="1643"/>
                    <a:pt x="1928" y="1643"/>
                  </a:cubicBezTo>
                  <a:cubicBezTo>
                    <a:pt x="1920" y="1643"/>
                    <a:pt x="1911" y="1642"/>
                    <a:pt x="1902" y="1640"/>
                  </a:cubicBezTo>
                  <a:lnTo>
                    <a:pt x="1853" y="1640"/>
                  </a:lnTo>
                  <a:cubicBezTo>
                    <a:pt x="1844" y="1642"/>
                    <a:pt x="1835" y="1643"/>
                    <a:pt x="1827" y="1643"/>
                  </a:cubicBezTo>
                  <a:cubicBezTo>
                    <a:pt x="1619" y="1643"/>
                    <a:pt x="1569" y="1077"/>
                    <a:pt x="1443" y="542"/>
                  </a:cubicBezTo>
                  <a:cubicBezTo>
                    <a:pt x="1374" y="256"/>
                    <a:pt x="1236" y="181"/>
                    <a:pt x="1087" y="181"/>
                  </a:cubicBezTo>
                  <a:cubicBezTo>
                    <a:pt x="954" y="181"/>
                    <a:pt x="814" y="240"/>
                    <a:pt x="706" y="263"/>
                  </a:cubicBezTo>
                  <a:cubicBezTo>
                    <a:pt x="685" y="269"/>
                    <a:pt x="666" y="272"/>
                    <a:pt x="649" y="272"/>
                  </a:cubicBezTo>
                  <a:cubicBezTo>
                    <a:pt x="482" y="272"/>
                    <a:pt x="509" y="1"/>
                    <a:pt x="509" y="1"/>
                  </a:cubicBezTo>
                  <a:lnTo>
                    <a:pt x="509" y="1"/>
                  </a:lnTo>
                  <a:cubicBezTo>
                    <a:pt x="509" y="1"/>
                    <a:pt x="279" y="83"/>
                    <a:pt x="148" y="673"/>
                  </a:cubicBezTo>
                  <a:cubicBezTo>
                    <a:pt x="1" y="1279"/>
                    <a:pt x="263" y="1493"/>
                    <a:pt x="1050" y="1870"/>
                  </a:cubicBezTo>
                  <a:cubicBezTo>
                    <a:pt x="1837" y="2230"/>
                    <a:pt x="1869" y="3509"/>
                    <a:pt x="1869" y="3509"/>
                  </a:cubicBezTo>
                  <a:lnTo>
                    <a:pt x="1902" y="3738"/>
                  </a:lnTo>
                  <a:lnTo>
                    <a:pt x="1918" y="3509"/>
                  </a:lnTo>
                  <a:cubicBezTo>
                    <a:pt x="1918" y="3509"/>
                    <a:pt x="1951" y="2214"/>
                    <a:pt x="2738" y="1870"/>
                  </a:cubicBezTo>
                  <a:cubicBezTo>
                    <a:pt x="3525" y="1509"/>
                    <a:pt x="3787" y="1279"/>
                    <a:pt x="3656" y="673"/>
                  </a:cubicBezTo>
                  <a:cubicBezTo>
                    <a:pt x="3508" y="83"/>
                    <a:pt x="3279" y="1"/>
                    <a:pt x="3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3"/>
            <p:cNvSpPr/>
            <p:nvPr/>
          </p:nvSpPr>
          <p:spPr>
            <a:xfrm>
              <a:off x="9098262" y="-156669"/>
              <a:ext cx="90439" cy="265930"/>
            </a:xfrm>
            <a:custGeom>
              <a:rect b="b" l="l" r="r" t="t"/>
              <a:pathLst>
                <a:path extrusionOk="0" h="8148" w="2771">
                  <a:moveTo>
                    <a:pt x="2065" y="1"/>
                  </a:moveTo>
                  <a:lnTo>
                    <a:pt x="2065" y="1"/>
                  </a:lnTo>
                  <a:cubicBezTo>
                    <a:pt x="2361" y="968"/>
                    <a:pt x="1295" y="1230"/>
                    <a:pt x="656" y="2361"/>
                  </a:cubicBezTo>
                  <a:cubicBezTo>
                    <a:pt x="557" y="2525"/>
                    <a:pt x="492" y="2722"/>
                    <a:pt x="426" y="2902"/>
                  </a:cubicBezTo>
                  <a:cubicBezTo>
                    <a:pt x="0" y="4279"/>
                    <a:pt x="262" y="5230"/>
                    <a:pt x="1574" y="6131"/>
                  </a:cubicBezTo>
                  <a:cubicBezTo>
                    <a:pt x="2705" y="6934"/>
                    <a:pt x="2754" y="8000"/>
                    <a:pt x="2754" y="8147"/>
                  </a:cubicBezTo>
                  <a:cubicBezTo>
                    <a:pt x="2770" y="7656"/>
                    <a:pt x="2623" y="7164"/>
                    <a:pt x="2328" y="6754"/>
                  </a:cubicBezTo>
                  <a:cubicBezTo>
                    <a:pt x="2016" y="6328"/>
                    <a:pt x="1623" y="6066"/>
                    <a:pt x="1049" y="5557"/>
                  </a:cubicBezTo>
                  <a:cubicBezTo>
                    <a:pt x="869" y="5394"/>
                    <a:pt x="721" y="5197"/>
                    <a:pt x="639" y="4967"/>
                  </a:cubicBezTo>
                  <a:cubicBezTo>
                    <a:pt x="295" y="4131"/>
                    <a:pt x="967" y="3263"/>
                    <a:pt x="1295" y="2902"/>
                  </a:cubicBezTo>
                  <a:cubicBezTo>
                    <a:pt x="1443" y="2722"/>
                    <a:pt x="1639" y="2558"/>
                    <a:pt x="1836" y="2361"/>
                  </a:cubicBezTo>
                  <a:cubicBezTo>
                    <a:pt x="2213" y="2017"/>
                    <a:pt x="2459" y="1558"/>
                    <a:pt x="2557" y="1066"/>
                  </a:cubicBezTo>
                  <a:cubicBezTo>
                    <a:pt x="2705" y="181"/>
                    <a:pt x="2066" y="1"/>
                    <a:pt x="20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3"/>
            <p:cNvSpPr/>
            <p:nvPr/>
          </p:nvSpPr>
          <p:spPr>
            <a:xfrm>
              <a:off x="7507249" y="265726"/>
              <a:ext cx="295859" cy="205779"/>
            </a:xfrm>
            <a:custGeom>
              <a:rect b="b" l="l" r="r" t="t"/>
              <a:pathLst>
                <a:path extrusionOk="0" h="6305" w="9065">
                  <a:moveTo>
                    <a:pt x="7067" y="0"/>
                  </a:moveTo>
                  <a:cubicBezTo>
                    <a:pt x="6612" y="0"/>
                    <a:pt x="6184" y="162"/>
                    <a:pt x="5918" y="500"/>
                  </a:cubicBezTo>
                  <a:cubicBezTo>
                    <a:pt x="5524" y="909"/>
                    <a:pt x="5475" y="1549"/>
                    <a:pt x="5803" y="2008"/>
                  </a:cubicBezTo>
                  <a:cubicBezTo>
                    <a:pt x="5901" y="2139"/>
                    <a:pt x="6032" y="2254"/>
                    <a:pt x="6180" y="2319"/>
                  </a:cubicBezTo>
                  <a:lnTo>
                    <a:pt x="6213" y="2335"/>
                  </a:lnTo>
                  <a:lnTo>
                    <a:pt x="6278" y="2352"/>
                  </a:lnTo>
                  <a:cubicBezTo>
                    <a:pt x="6311" y="2368"/>
                    <a:pt x="6344" y="2368"/>
                    <a:pt x="6377" y="2368"/>
                  </a:cubicBezTo>
                  <a:cubicBezTo>
                    <a:pt x="6449" y="2390"/>
                    <a:pt x="6524" y="2400"/>
                    <a:pt x="6598" y="2400"/>
                  </a:cubicBezTo>
                  <a:cubicBezTo>
                    <a:pt x="6810" y="2400"/>
                    <a:pt x="7018" y="2317"/>
                    <a:pt x="7163" y="2172"/>
                  </a:cubicBezTo>
                  <a:cubicBezTo>
                    <a:pt x="7558" y="1761"/>
                    <a:pt x="7277" y="1210"/>
                    <a:pt x="6934" y="1210"/>
                  </a:cubicBezTo>
                  <a:cubicBezTo>
                    <a:pt x="6907" y="1210"/>
                    <a:pt x="6879" y="1214"/>
                    <a:pt x="6852" y="1221"/>
                  </a:cubicBezTo>
                  <a:cubicBezTo>
                    <a:pt x="6541" y="1319"/>
                    <a:pt x="6475" y="1729"/>
                    <a:pt x="6704" y="1860"/>
                  </a:cubicBezTo>
                  <a:cubicBezTo>
                    <a:pt x="6755" y="1883"/>
                    <a:pt x="6810" y="1894"/>
                    <a:pt x="6864" y="1894"/>
                  </a:cubicBezTo>
                  <a:cubicBezTo>
                    <a:pt x="6968" y="1894"/>
                    <a:pt x="7072" y="1854"/>
                    <a:pt x="7147" y="1778"/>
                  </a:cubicBezTo>
                  <a:lnTo>
                    <a:pt x="7147" y="1778"/>
                  </a:lnTo>
                  <a:cubicBezTo>
                    <a:pt x="7180" y="1926"/>
                    <a:pt x="7131" y="2073"/>
                    <a:pt x="6999" y="2155"/>
                  </a:cubicBezTo>
                  <a:cubicBezTo>
                    <a:pt x="6852" y="2266"/>
                    <a:pt x="6677" y="2321"/>
                    <a:pt x="6495" y="2321"/>
                  </a:cubicBezTo>
                  <a:cubicBezTo>
                    <a:pt x="6434" y="2321"/>
                    <a:pt x="6372" y="2315"/>
                    <a:pt x="6311" y="2303"/>
                  </a:cubicBezTo>
                  <a:cubicBezTo>
                    <a:pt x="6213" y="2270"/>
                    <a:pt x="6131" y="2237"/>
                    <a:pt x="6049" y="2188"/>
                  </a:cubicBezTo>
                  <a:cubicBezTo>
                    <a:pt x="5541" y="1778"/>
                    <a:pt x="5508" y="1024"/>
                    <a:pt x="5967" y="565"/>
                  </a:cubicBezTo>
                  <a:cubicBezTo>
                    <a:pt x="6222" y="256"/>
                    <a:pt x="6616" y="110"/>
                    <a:pt x="7033" y="110"/>
                  </a:cubicBezTo>
                  <a:cubicBezTo>
                    <a:pt x="7899" y="110"/>
                    <a:pt x="8862" y="742"/>
                    <a:pt x="8884" y="1860"/>
                  </a:cubicBezTo>
                  <a:cubicBezTo>
                    <a:pt x="8917" y="2663"/>
                    <a:pt x="8475" y="3417"/>
                    <a:pt x="7753" y="3794"/>
                  </a:cubicBezTo>
                  <a:lnTo>
                    <a:pt x="7704" y="3827"/>
                  </a:lnTo>
                  <a:cubicBezTo>
                    <a:pt x="7606" y="3860"/>
                    <a:pt x="7524" y="3876"/>
                    <a:pt x="7426" y="3909"/>
                  </a:cubicBezTo>
                  <a:cubicBezTo>
                    <a:pt x="7208" y="3958"/>
                    <a:pt x="6991" y="3979"/>
                    <a:pt x="6775" y="3979"/>
                  </a:cubicBezTo>
                  <a:cubicBezTo>
                    <a:pt x="5188" y="3979"/>
                    <a:pt x="3636" y="2833"/>
                    <a:pt x="2298" y="2833"/>
                  </a:cubicBezTo>
                  <a:cubicBezTo>
                    <a:pt x="2152" y="2833"/>
                    <a:pt x="2009" y="2846"/>
                    <a:pt x="1869" y="2876"/>
                  </a:cubicBezTo>
                  <a:cubicBezTo>
                    <a:pt x="607" y="3155"/>
                    <a:pt x="246" y="4040"/>
                    <a:pt x="148" y="4581"/>
                  </a:cubicBezTo>
                  <a:cubicBezTo>
                    <a:pt x="0" y="5122"/>
                    <a:pt x="115" y="5728"/>
                    <a:pt x="558" y="6056"/>
                  </a:cubicBezTo>
                  <a:cubicBezTo>
                    <a:pt x="778" y="6226"/>
                    <a:pt x="1047" y="6304"/>
                    <a:pt x="1311" y="6304"/>
                  </a:cubicBezTo>
                  <a:cubicBezTo>
                    <a:pt x="1732" y="6304"/>
                    <a:pt x="2140" y="6104"/>
                    <a:pt x="2312" y="5761"/>
                  </a:cubicBezTo>
                  <a:cubicBezTo>
                    <a:pt x="2639" y="5220"/>
                    <a:pt x="2361" y="4516"/>
                    <a:pt x="1869" y="4384"/>
                  </a:cubicBezTo>
                  <a:cubicBezTo>
                    <a:pt x="1775" y="4347"/>
                    <a:pt x="1678" y="4329"/>
                    <a:pt x="1583" y="4329"/>
                  </a:cubicBezTo>
                  <a:cubicBezTo>
                    <a:pt x="1265" y="4329"/>
                    <a:pt x="966" y="4528"/>
                    <a:pt x="853" y="4843"/>
                  </a:cubicBezTo>
                  <a:cubicBezTo>
                    <a:pt x="820" y="4958"/>
                    <a:pt x="804" y="5089"/>
                    <a:pt x="836" y="5220"/>
                  </a:cubicBezTo>
                  <a:cubicBezTo>
                    <a:pt x="836" y="5237"/>
                    <a:pt x="836" y="5253"/>
                    <a:pt x="853" y="5270"/>
                  </a:cubicBezTo>
                  <a:cubicBezTo>
                    <a:pt x="853" y="5270"/>
                    <a:pt x="853" y="5286"/>
                    <a:pt x="853" y="5286"/>
                  </a:cubicBezTo>
                  <a:cubicBezTo>
                    <a:pt x="914" y="5520"/>
                    <a:pt x="1124" y="5662"/>
                    <a:pt x="1350" y="5662"/>
                  </a:cubicBezTo>
                  <a:cubicBezTo>
                    <a:pt x="1425" y="5662"/>
                    <a:pt x="1501" y="5646"/>
                    <a:pt x="1574" y="5614"/>
                  </a:cubicBezTo>
                  <a:cubicBezTo>
                    <a:pt x="1909" y="5470"/>
                    <a:pt x="1794" y="4908"/>
                    <a:pt x="1455" y="4908"/>
                  </a:cubicBezTo>
                  <a:cubicBezTo>
                    <a:pt x="1446" y="4908"/>
                    <a:pt x="1436" y="4908"/>
                    <a:pt x="1426" y="4909"/>
                  </a:cubicBezTo>
                  <a:cubicBezTo>
                    <a:pt x="1049" y="4958"/>
                    <a:pt x="1099" y="5319"/>
                    <a:pt x="1049" y="5368"/>
                  </a:cubicBezTo>
                  <a:cubicBezTo>
                    <a:pt x="1040" y="5377"/>
                    <a:pt x="1029" y="5381"/>
                    <a:pt x="1018" y="5381"/>
                  </a:cubicBezTo>
                  <a:cubicBezTo>
                    <a:pt x="971" y="5381"/>
                    <a:pt x="915" y="5309"/>
                    <a:pt x="902" y="5270"/>
                  </a:cubicBezTo>
                  <a:cubicBezTo>
                    <a:pt x="836" y="5089"/>
                    <a:pt x="836" y="4876"/>
                    <a:pt x="935" y="4696"/>
                  </a:cubicBezTo>
                  <a:cubicBezTo>
                    <a:pt x="1084" y="4500"/>
                    <a:pt x="1307" y="4385"/>
                    <a:pt x="1539" y="4385"/>
                  </a:cubicBezTo>
                  <a:cubicBezTo>
                    <a:pt x="1638" y="4385"/>
                    <a:pt x="1739" y="4406"/>
                    <a:pt x="1836" y="4450"/>
                  </a:cubicBezTo>
                  <a:cubicBezTo>
                    <a:pt x="2295" y="4565"/>
                    <a:pt x="2541" y="5220"/>
                    <a:pt x="2230" y="5712"/>
                  </a:cubicBezTo>
                  <a:cubicBezTo>
                    <a:pt x="2079" y="6023"/>
                    <a:pt x="1700" y="6206"/>
                    <a:pt x="1313" y="6206"/>
                  </a:cubicBezTo>
                  <a:cubicBezTo>
                    <a:pt x="1068" y="6206"/>
                    <a:pt x="820" y="6133"/>
                    <a:pt x="623" y="5974"/>
                  </a:cubicBezTo>
                  <a:cubicBezTo>
                    <a:pt x="82" y="5565"/>
                    <a:pt x="115" y="4630"/>
                    <a:pt x="541" y="4057"/>
                  </a:cubicBezTo>
                  <a:cubicBezTo>
                    <a:pt x="903" y="3583"/>
                    <a:pt x="1491" y="3346"/>
                    <a:pt x="2105" y="3346"/>
                  </a:cubicBezTo>
                  <a:cubicBezTo>
                    <a:pt x="2299" y="3346"/>
                    <a:pt x="2496" y="3370"/>
                    <a:pt x="2689" y="3417"/>
                  </a:cubicBezTo>
                  <a:cubicBezTo>
                    <a:pt x="3492" y="3614"/>
                    <a:pt x="4328" y="3958"/>
                    <a:pt x="5213" y="4188"/>
                  </a:cubicBezTo>
                  <a:cubicBezTo>
                    <a:pt x="5539" y="4247"/>
                    <a:pt x="5870" y="4281"/>
                    <a:pt x="6196" y="4281"/>
                  </a:cubicBezTo>
                  <a:cubicBezTo>
                    <a:pt x="6772" y="4281"/>
                    <a:pt x="7333" y="4176"/>
                    <a:pt x="7835" y="3925"/>
                  </a:cubicBezTo>
                  <a:cubicBezTo>
                    <a:pt x="8606" y="3516"/>
                    <a:pt x="9065" y="2712"/>
                    <a:pt x="9048" y="1860"/>
                  </a:cubicBezTo>
                  <a:cubicBezTo>
                    <a:pt x="9005" y="656"/>
                    <a:pt x="7981" y="0"/>
                    <a:pt x="70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3"/>
            <p:cNvSpPr/>
            <p:nvPr/>
          </p:nvSpPr>
          <p:spPr>
            <a:xfrm>
              <a:off x="7542563" y="382503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0" y="265"/>
                    <a:pt x="0" y="265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7"/>
                    <a:pt x="1623" y="511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61" y="2921"/>
                    <a:pt x="2721" y="3085"/>
                  </a:cubicBezTo>
                  <a:cubicBezTo>
                    <a:pt x="3082" y="3249"/>
                    <a:pt x="2901" y="3708"/>
                    <a:pt x="2901" y="3708"/>
                  </a:cubicBezTo>
                  <a:cubicBezTo>
                    <a:pt x="4229" y="2888"/>
                    <a:pt x="3377" y="1937"/>
                    <a:pt x="3147" y="1675"/>
                  </a:cubicBezTo>
                  <a:cubicBezTo>
                    <a:pt x="2958" y="1445"/>
                    <a:pt x="3081" y="1216"/>
                    <a:pt x="3268" y="1216"/>
                  </a:cubicBezTo>
                  <a:cubicBezTo>
                    <a:pt x="3307" y="1216"/>
                    <a:pt x="3350" y="1226"/>
                    <a:pt x="3393" y="1249"/>
                  </a:cubicBezTo>
                  <a:cubicBezTo>
                    <a:pt x="3623" y="1380"/>
                    <a:pt x="3262" y="1872"/>
                    <a:pt x="3934" y="2314"/>
                  </a:cubicBezTo>
                  <a:cubicBezTo>
                    <a:pt x="4102" y="2421"/>
                    <a:pt x="4261" y="2461"/>
                    <a:pt x="4405" y="2461"/>
                  </a:cubicBezTo>
                  <a:cubicBezTo>
                    <a:pt x="4836" y="2461"/>
                    <a:pt x="5131" y="2101"/>
                    <a:pt x="5131" y="2101"/>
                  </a:cubicBezTo>
                  <a:lnTo>
                    <a:pt x="5131" y="2101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44" y="2102"/>
                    <a:pt x="4948" y="1574"/>
                    <a:pt x="4770" y="1413"/>
                  </a:cubicBezTo>
                  <a:cubicBezTo>
                    <a:pt x="4692" y="1357"/>
                    <a:pt x="4591" y="1324"/>
                    <a:pt x="4494" y="1324"/>
                  </a:cubicBezTo>
                  <a:cubicBezTo>
                    <a:pt x="4448" y="1324"/>
                    <a:pt x="4402" y="1332"/>
                    <a:pt x="4360" y="1347"/>
                  </a:cubicBezTo>
                  <a:cubicBezTo>
                    <a:pt x="4302" y="1360"/>
                    <a:pt x="4246" y="1366"/>
                    <a:pt x="4198" y="1366"/>
                  </a:cubicBezTo>
                  <a:cubicBezTo>
                    <a:pt x="4056" y="1366"/>
                    <a:pt x="3971" y="1314"/>
                    <a:pt x="4032" y="1216"/>
                  </a:cubicBezTo>
                  <a:cubicBezTo>
                    <a:pt x="4062" y="1174"/>
                    <a:pt x="4096" y="1158"/>
                    <a:pt x="4141" y="1158"/>
                  </a:cubicBezTo>
                  <a:cubicBezTo>
                    <a:pt x="4274" y="1158"/>
                    <a:pt x="4508" y="1294"/>
                    <a:pt x="5032" y="1331"/>
                  </a:cubicBezTo>
                  <a:cubicBezTo>
                    <a:pt x="5060" y="1333"/>
                    <a:pt x="5087" y="1333"/>
                    <a:pt x="5114" y="1333"/>
                  </a:cubicBezTo>
                  <a:cubicBezTo>
                    <a:pt x="5892" y="1333"/>
                    <a:pt x="6458" y="675"/>
                    <a:pt x="6458" y="675"/>
                  </a:cubicBezTo>
                  <a:lnTo>
                    <a:pt x="6458" y="675"/>
                  </a:lnTo>
                  <a:cubicBezTo>
                    <a:pt x="6000" y="931"/>
                    <a:pt x="5514" y="1029"/>
                    <a:pt x="5026" y="1029"/>
                  </a:cubicBezTo>
                  <a:cubicBezTo>
                    <a:pt x="3858" y="1029"/>
                    <a:pt x="2680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3"/>
            <p:cNvSpPr/>
            <p:nvPr/>
          </p:nvSpPr>
          <p:spPr>
            <a:xfrm>
              <a:off x="7596578" y="262756"/>
              <a:ext cx="117723" cy="82410"/>
            </a:xfrm>
            <a:custGeom>
              <a:rect b="b" l="l" r="r" t="t"/>
              <a:pathLst>
                <a:path extrusionOk="0" h="2525" w="3607">
                  <a:moveTo>
                    <a:pt x="2492" y="0"/>
                  </a:moveTo>
                  <a:cubicBezTo>
                    <a:pt x="1908" y="0"/>
                    <a:pt x="1240" y="123"/>
                    <a:pt x="869" y="607"/>
                  </a:cubicBezTo>
                  <a:cubicBezTo>
                    <a:pt x="1" y="1771"/>
                    <a:pt x="525" y="2525"/>
                    <a:pt x="525" y="2525"/>
                  </a:cubicBezTo>
                  <a:cubicBezTo>
                    <a:pt x="525" y="2525"/>
                    <a:pt x="361" y="2164"/>
                    <a:pt x="1394" y="2164"/>
                  </a:cubicBezTo>
                  <a:cubicBezTo>
                    <a:pt x="2427" y="2148"/>
                    <a:pt x="2312" y="1492"/>
                    <a:pt x="2263" y="1263"/>
                  </a:cubicBezTo>
                  <a:cubicBezTo>
                    <a:pt x="2181" y="1017"/>
                    <a:pt x="2246" y="738"/>
                    <a:pt x="2410" y="541"/>
                  </a:cubicBezTo>
                  <a:cubicBezTo>
                    <a:pt x="2656" y="197"/>
                    <a:pt x="3607" y="132"/>
                    <a:pt x="3607" y="132"/>
                  </a:cubicBezTo>
                  <a:cubicBezTo>
                    <a:pt x="3607" y="132"/>
                    <a:pt x="3095" y="0"/>
                    <a:pt x="24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3"/>
            <p:cNvSpPr/>
            <p:nvPr/>
          </p:nvSpPr>
          <p:spPr>
            <a:xfrm>
              <a:off x="7686984" y="175548"/>
              <a:ext cx="73336" cy="87240"/>
            </a:xfrm>
            <a:custGeom>
              <a:rect b="b" l="l" r="r" t="t"/>
              <a:pathLst>
                <a:path extrusionOk="0" h="2673" w="2247">
                  <a:moveTo>
                    <a:pt x="1132" y="1"/>
                  </a:moveTo>
                  <a:cubicBezTo>
                    <a:pt x="1132" y="1"/>
                    <a:pt x="1345" y="542"/>
                    <a:pt x="984" y="722"/>
                  </a:cubicBezTo>
                  <a:cubicBezTo>
                    <a:pt x="624" y="935"/>
                    <a:pt x="1" y="1345"/>
                    <a:pt x="247" y="2001"/>
                  </a:cubicBezTo>
                  <a:cubicBezTo>
                    <a:pt x="493" y="2673"/>
                    <a:pt x="1673" y="2410"/>
                    <a:pt x="2246" y="2607"/>
                  </a:cubicBezTo>
                  <a:cubicBezTo>
                    <a:pt x="2246" y="2607"/>
                    <a:pt x="1378" y="2148"/>
                    <a:pt x="1443" y="1427"/>
                  </a:cubicBezTo>
                  <a:cubicBezTo>
                    <a:pt x="1509" y="689"/>
                    <a:pt x="1427" y="165"/>
                    <a:pt x="11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3"/>
            <p:cNvSpPr/>
            <p:nvPr/>
          </p:nvSpPr>
          <p:spPr>
            <a:xfrm>
              <a:off x="7766718" y="213538"/>
              <a:ext cx="104342" cy="140733"/>
            </a:xfrm>
            <a:custGeom>
              <a:rect b="b" l="l" r="r" t="t"/>
              <a:pathLst>
                <a:path extrusionOk="0" h="4312" w="3197">
                  <a:moveTo>
                    <a:pt x="377" y="1"/>
                  </a:moveTo>
                  <a:lnTo>
                    <a:pt x="377" y="1"/>
                  </a:lnTo>
                  <a:cubicBezTo>
                    <a:pt x="0" y="1345"/>
                    <a:pt x="541" y="1607"/>
                    <a:pt x="1098" y="2476"/>
                  </a:cubicBezTo>
                  <a:cubicBezTo>
                    <a:pt x="1656" y="3344"/>
                    <a:pt x="1049" y="4311"/>
                    <a:pt x="1049" y="4311"/>
                  </a:cubicBezTo>
                  <a:cubicBezTo>
                    <a:pt x="1426" y="4049"/>
                    <a:pt x="1787" y="3361"/>
                    <a:pt x="2492" y="2918"/>
                  </a:cubicBezTo>
                  <a:cubicBezTo>
                    <a:pt x="3196" y="2492"/>
                    <a:pt x="2901" y="1591"/>
                    <a:pt x="2901" y="1591"/>
                  </a:cubicBezTo>
                  <a:lnTo>
                    <a:pt x="2901" y="1591"/>
                  </a:lnTo>
                  <a:cubicBezTo>
                    <a:pt x="2849" y="1695"/>
                    <a:pt x="2744" y="1748"/>
                    <a:pt x="2578" y="1748"/>
                  </a:cubicBezTo>
                  <a:cubicBezTo>
                    <a:pt x="2537" y="1748"/>
                    <a:pt x="2492" y="1745"/>
                    <a:pt x="2442" y="1738"/>
                  </a:cubicBezTo>
                  <a:cubicBezTo>
                    <a:pt x="2415" y="1731"/>
                    <a:pt x="2387" y="1728"/>
                    <a:pt x="2360" y="1728"/>
                  </a:cubicBezTo>
                  <a:cubicBezTo>
                    <a:pt x="2132" y="1728"/>
                    <a:pt x="1945" y="1961"/>
                    <a:pt x="2033" y="2181"/>
                  </a:cubicBezTo>
                  <a:cubicBezTo>
                    <a:pt x="2085" y="2418"/>
                    <a:pt x="1937" y="2528"/>
                    <a:pt x="1800" y="2528"/>
                  </a:cubicBezTo>
                  <a:cubicBezTo>
                    <a:pt x="1767" y="2528"/>
                    <a:pt x="1734" y="2521"/>
                    <a:pt x="1705" y="2508"/>
                  </a:cubicBezTo>
                  <a:cubicBezTo>
                    <a:pt x="1557" y="2443"/>
                    <a:pt x="1557" y="2066"/>
                    <a:pt x="1770" y="1886"/>
                  </a:cubicBezTo>
                  <a:cubicBezTo>
                    <a:pt x="1984" y="1705"/>
                    <a:pt x="2131" y="1312"/>
                    <a:pt x="1934" y="689"/>
                  </a:cubicBezTo>
                  <a:cubicBezTo>
                    <a:pt x="1791" y="194"/>
                    <a:pt x="1305" y="103"/>
                    <a:pt x="989" y="103"/>
                  </a:cubicBezTo>
                  <a:cubicBezTo>
                    <a:pt x="907" y="103"/>
                    <a:pt x="837" y="109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3"/>
            <p:cNvSpPr/>
            <p:nvPr/>
          </p:nvSpPr>
          <p:spPr>
            <a:xfrm>
              <a:off x="7743153" y="6584"/>
              <a:ext cx="264853" cy="264233"/>
            </a:xfrm>
            <a:custGeom>
              <a:rect b="b" l="l" r="r" t="t"/>
              <a:pathLst>
                <a:path extrusionOk="0" h="8096" w="8115">
                  <a:moveTo>
                    <a:pt x="5771" y="1"/>
                  </a:moveTo>
                  <a:cubicBezTo>
                    <a:pt x="5237" y="1"/>
                    <a:pt x="4723" y="177"/>
                    <a:pt x="4427" y="572"/>
                  </a:cubicBezTo>
                  <a:cubicBezTo>
                    <a:pt x="4132" y="998"/>
                    <a:pt x="4082" y="1555"/>
                    <a:pt x="4312" y="2031"/>
                  </a:cubicBezTo>
                  <a:cubicBezTo>
                    <a:pt x="4521" y="2440"/>
                    <a:pt x="4859" y="2586"/>
                    <a:pt x="5189" y="2586"/>
                  </a:cubicBezTo>
                  <a:cubicBezTo>
                    <a:pt x="5532" y="2586"/>
                    <a:pt x="5866" y="2428"/>
                    <a:pt x="6033" y="2244"/>
                  </a:cubicBezTo>
                  <a:cubicBezTo>
                    <a:pt x="6230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79" y="1490"/>
                    <a:pt x="5345" y="1850"/>
                    <a:pt x="5754" y="1916"/>
                  </a:cubicBezTo>
                  <a:cubicBezTo>
                    <a:pt x="6099" y="1965"/>
                    <a:pt x="5918" y="2391"/>
                    <a:pt x="5476" y="2506"/>
                  </a:cubicBezTo>
                  <a:cubicBezTo>
                    <a:pt x="5395" y="2527"/>
                    <a:pt x="5314" y="2537"/>
                    <a:pt x="5235" y="2537"/>
                  </a:cubicBezTo>
                  <a:cubicBezTo>
                    <a:pt x="4876" y="2537"/>
                    <a:pt x="4541" y="2333"/>
                    <a:pt x="4394" y="1998"/>
                  </a:cubicBezTo>
                  <a:cubicBezTo>
                    <a:pt x="4181" y="1555"/>
                    <a:pt x="4230" y="1031"/>
                    <a:pt x="4525" y="637"/>
                  </a:cubicBezTo>
                  <a:cubicBezTo>
                    <a:pt x="4784" y="296"/>
                    <a:pt x="5249" y="125"/>
                    <a:pt x="5728" y="125"/>
                  </a:cubicBezTo>
                  <a:cubicBezTo>
                    <a:pt x="5824" y="125"/>
                    <a:pt x="5921" y="132"/>
                    <a:pt x="6017" y="146"/>
                  </a:cubicBezTo>
                  <a:cubicBezTo>
                    <a:pt x="7230" y="293"/>
                    <a:pt x="7918" y="1998"/>
                    <a:pt x="7197" y="3145"/>
                  </a:cubicBezTo>
                  <a:cubicBezTo>
                    <a:pt x="6967" y="3506"/>
                    <a:pt x="6623" y="3801"/>
                    <a:pt x="6230" y="3998"/>
                  </a:cubicBezTo>
                  <a:cubicBezTo>
                    <a:pt x="5842" y="4164"/>
                    <a:pt x="5393" y="4247"/>
                    <a:pt x="4870" y="4247"/>
                  </a:cubicBezTo>
                  <a:cubicBezTo>
                    <a:pt x="4462" y="4247"/>
                    <a:pt x="4011" y="4196"/>
                    <a:pt x="3509" y="4096"/>
                  </a:cubicBezTo>
                  <a:cubicBezTo>
                    <a:pt x="3203" y="4035"/>
                    <a:pt x="2903" y="4004"/>
                    <a:pt x="2617" y="4004"/>
                  </a:cubicBezTo>
                  <a:cubicBezTo>
                    <a:pt x="1290" y="4004"/>
                    <a:pt x="240" y="4660"/>
                    <a:pt x="132" y="5981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4" y="8079"/>
                    <a:pt x="1017" y="8063"/>
                  </a:cubicBezTo>
                  <a:cubicBezTo>
                    <a:pt x="444" y="7423"/>
                    <a:pt x="607" y="6227"/>
                    <a:pt x="607" y="6227"/>
                  </a:cubicBezTo>
                  <a:cubicBezTo>
                    <a:pt x="689" y="5702"/>
                    <a:pt x="952" y="5243"/>
                    <a:pt x="1345" y="4899"/>
                  </a:cubicBezTo>
                  <a:cubicBezTo>
                    <a:pt x="1926" y="4458"/>
                    <a:pt x="2666" y="4373"/>
                    <a:pt x="3154" y="4373"/>
                  </a:cubicBezTo>
                  <a:cubicBezTo>
                    <a:pt x="3464" y="4373"/>
                    <a:pt x="3673" y="4407"/>
                    <a:pt x="3673" y="4407"/>
                  </a:cubicBezTo>
                  <a:cubicBezTo>
                    <a:pt x="3918" y="4440"/>
                    <a:pt x="4148" y="4457"/>
                    <a:pt x="4361" y="4473"/>
                  </a:cubicBezTo>
                  <a:cubicBezTo>
                    <a:pt x="4447" y="4477"/>
                    <a:pt x="4534" y="4479"/>
                    <a:pt x="4622" y="4479"/>
                  </a:cubicBezTo>
                  <a:cubicBezTo>
                    <a:pt x="5612" y="4479"/>
                    <a:pt x="6726" y="4207"/>
                    <a:pt x="7328" y="3244"/>
                  </a:cubicBezTo>
                  <a:cubicBezTo>
                    <a:pt x="8115" y="1981"/>
                    <a:pt x="7361" y="178"/>
                    <a:pt x="6033" y="15"/>
                  </a:cubicBezTo>
                  <a:cubicBezTo>
                    <a:pt x="5946" y="5"/>
                    <a:pt x="5858" y="1"/>
                    <a:pt x="57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3"/>
            <p:cNvSpPr/>
            <p:nvPr/>
          </p:nvSpPr>
          <p:spPr>
            <a:xfrm>
              <a:off x="7813259" y="158577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1085" y="1"/>
                  </a:moveTo>
                  <a:cubicBezTo>
                    <a:pt x="394" y="1"/>
                    <a:pt x="0" y="226"/>
                    <a:pt x="0" y="226"/>
                  </a:cubicBezTo>
                  <a:cubicBezTo>
                    <a:pt x="93" y="206"/>
                    <a:pt x="181" y="197"/>
                    <a:pt x="264" y="197"/>
                  </a:cubicBezTo>
                  <a:cubicBezTo>
                    <a:pt x="742" y="197"/>
                    <a:pt x="1046" y="505"/>
                    <a:pt x="935" y="980"/>
                  </a:cubicBezTo>
                  <a:cubicBezTo>
                    <a:pt x="803" y="1390"/>
                    <a:pt x="967" y="1848"/>
                    <a:pt x="1312" y="2111"/>
                  </a:cubicBezTo>
                  <a:cubicBezTo>
                    <a:pt x="1639" y="2373"/>
                    <a:pt x="2541" y="2373"/>
                    <a:pt x="2541" y="2373"/>
                  </a:cubicBezTo>
                  <a:cubicBezTo>
                    <a:pt x="2279" y="2225"/>
                    <a:pt x="2524" y="1865"/>
                    <a:pt x="2688" y="1439"/>
                  </a:cubicBezTo>
                  <a:cubicBezTo>
                    <a:pt x="2844" y="1018"/>
                    <a:pt x="2422" y="864"/>
                    <a:pt x="2225" y="864"/>
                  </a:cubicBezTo>
                  <a:cubicBezTo>
                    <a:pt x="2215" y="864"/>
                    <a:pt x="2205" y="864"/>
                    <a:pt x="2197" y="865"/>
                  </a:cubicBezTo>
                  <a:cubicBezTo>
                    <a:pt x="2109" y="883"/>
                    <a:pt x="2035" y="900"/>
                    <a:pt x="1966" y="900"/>
                  </a:cubicBezTo>
                  <a:cubicBezTo>
                    <a:pt x="1905" y="900"/>
                    <a:pt x="1848" y="887"/>
                    <a:pt x="1787" y="849"/>
                  </a:cubicBezTo>
                  <a:cubicBezTo>
                    <a:pt x="1694" y="782"/>
                    <a:pt x="1730" y="564"/>
                    <a:pt x="2003" y="564"/>
                  </a:cubicBezTo>
                  <a:cubicBezTo>
                    <a:pt x="2065" y="564"/>
                    <a:pt x="2141" y="575"/>
                    <a:pt x="2229" y="603"/>
                  </a:cubicBezTo>
                  <a:cubicBezTo>
                    <a:pt x="2721" y="767"/>
                    <a:pt x="2574" y="1226"/>
                    <a:pt x="3311" y="1373"/>
                  </a:cubicBezTo>
                  <a:cubicBezTo>
                    <a:pt x="3366" y="1384"/>
                    <a:pt x="3418" y="1390"/>
                    <a:pt x="3468" y="1390"/>
                  </a:cubicBezTo>
                  <a:cubicBezTo>
                    <a:pt x="4059" y="1390"/>
                    <a:pt x="4218" y="627"/>
                    <a:pt x="4278" y="521"/>
                  </a:cubicBezTo>
                  <a:cubicBezTo>
                    <a:pt x="4393" y="390"/>
                    <a:pt x="4524" y="259"/>
                    <a:pt x="4655" y="144"/>
                  </a:cubicBezTo>
                  <a:lnTo>
                    <a:pt x="4655" y="144"/>
                  </a:lnTo>
                  <a:cubicBezTo>
                    <a:pt x="4456" y="267"/>
                    <a:pt x="4088" y="379"/>
                    <a:pt x="3556" y="379"/>
                  </a:cubicBezTo>
                  <a:cubicBezTo>
                    <a:pt x="3167" y="379"/>
                    <a:pt x="2691" y="319"/>
                    <a:pt x="2131" y="160"/>
                  </a:cubicBezTo>
                  <a:cubicBezTo>
                    <a:pt x="1733" y="42"/>
                    <a:pt x="1382" y="1"/>
                    <a:pt x="10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3"/>
            <p:cNvSpPr/>
            <p:nvPr/>
          </p:nvSpPr>
          <p:spPr>
            <a:xfrm>
              <a:off x="7821810" y="15592"/>
              <a:ext cx="105419" cy="109825"/>
            </a:xfrm>
            <a:custGeom>
              <a:rect b="b" l="l" r="r" t="t"/>
              <a:pathLst>
                <a:path extrusionOk="0" h="3365" w="3230">
                  <a:moveTo>
                    <a:pt x="1967" y="1"/>
                  </a:moveTo>
                  <a:lnTo>
                    <a:pt x="1967" y="1"/>
                  </a:lnTo>
                  <a:cubicBezTo>
                    <a:pt x="1508" y="279"/>
                    <a:pt x="1443" y="722"/>
                    <a:pt x="722" y="1345"/>
                  </a:cubicBezTo>
                  <a:cubicBezTo>
                    <a:pt x="0" y="1968"/>
                    <a:pt x="214" y="2427"/>
                    <a:pt x="361" y="2689"/>
                  </a:cubicBezTo>
                  <a:cubicBezTo>
                    <a:pt x="459" y="2820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6" y="3365"/>
                    <a:pt x="3230" y="2558"/>
                    <a:pt x="3230" y="2558"/>
                  </a:cubicBezTo>
                  <a:lnTo>
                    <a:pt x="3230" y="2558"/>
                  </a:lnTo>
                  <a:cubicBezTo>
                    <a:pt x="3108" y="2591"/>
                    <a:pt x="2962" y="2615"/>
                    <a:pt x="2806" y="2615"/>
                  </a:cubicBezTo>
                  <a:cubicBezTo>
                    <a:pt x="2354" y="2615"/>
                    <a:pt x="1822" y="2413"/>
                    <a:pt x="1590" y="1656"/>
                  </a:cubicBezTo>
                  <a:cubicBezTo>
                    <a:pt x="1394" y="1066"/>
                    <a:pt x="1541" y="427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3"/>
            <p:cNvSpPr/>
            <p:nvPr/>
          </p:nvSpPr>
          <p:spPr>
            <a:xfrm>
              <a:off x="7986042" y="-140318"/>
              <a:ext cx="49250" cy="250101"/>
            </a:xfrm>
            <a:custGeom>
              <a:rect b="b" l="l" r="r" t="t"/>
              <a:pathLst>
                <a:path extrusionOk="0" h="7663" w="1509">
                  <a:moveTo>
                    <a:pt x="884" y="0"/>
                  </a:moveTo>
                  <a:cubicBezTo>
                    <a:pt x="563" y="0"/>
                    <a:pt x="328" y="369"/>
                    <a:pt x="328" y="369"/>
                  </a:cubicBezTo>
                  <a:cubicBezTo>
                    <a:pt x="50" y="778"/>
                    <a:pt x="1" y="1286"/>
                    <a:pt x="33" y="1860"/>
                  </a:cubicBezTo>
                  <a:cubicBezTo>
                    <a:pt x="99" y="2827"/>
                    <a:pt x="460" y="3975"/>
                    <a:pt x="558" y="5171"/>
                  </a:cubicBezTo>
                  <a:cubicBezTo>
                    <a:pt x="705" y="7056"/>
                    <a:pt x="50" y="7663"/>
                    <a:pt x="50" y="7663"/>
                  </a:cubicBezTo>
                  <a:cubicBezTo>
                    <a:pt x="738" y="7122"/>
                    <a:pt x="902" y="5368"/>
                    <a:pt x="771" y="3991"/>
                  </a:cubicBezTo>
                  <a:cubicBezTo>
                    <a:pt x="689" y="3286"/>
                    <a:pt x="673" y="2565"/>
                    <a:pt x="722" y="1860"/>
                  </a:cubicBezTo>
                  <a:cubicBezTo>
                    <a:pt x="755" y="1483"/>
                    <a:pt x="820" y="1205"/>
                    <a:pt x="919" y="1106"/>
                  </a:cubicBezTo>
                  <a:cubicBezTo>
                    <a:pt x="1181" y="844"/>
                    <a:pt x="1509" y="287"/>
                    <a:pt x="1099" y="57"/>
                  </a:cubicBezTo>
                  <a:cubicBezTo>
                    <a:pt x="1024" y="17"/>
                    <a:pt x="952" y="0"/>
                    <a:pt x="8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3"/>
            <p:cNvSpPr/>
            <p:nvPr/>
          </p:nvSpPr>
          <p:spPr>
            <a:xfrm>
              <a:off x="8048640" y="-122432"/>
              <a:ext cx="151960" cy="179245"/>
            </a:xfrm>
            <a:custGeom>
              <a:rect b="b" l="l" r="r" t="t"/>
              <a:pathLst>
                <a:path extrusionOk="0" h="5492" w="4656">
                  <a:moveTo>
                    <a:pt x="4360" y="1"/>
                  </a:moveTo>
                  <a:lnTo>
                    <a:pt x="4360" y="1"/>
                  </a:lnTo>
                  <a:cubicBezTo>
                    <a:pt x="4459" y="460"/>
                    <a:pt x="4344" y="952"/>
                    <a:pt x="4033" y="1312"/>
                  </a:cubicBezTo>
                  <a:cubicBezTo>
                    <a:pt x="3967" y="1378"/>
                    <a:pt x="3902" y="1443"/>
                    <a:pt x="3820" y="1492"/>
                  </a:cubicBezTo>
                  <a:cubicBezTo>
                    <a:pt x="3016" y="2066"/>
                    <a:pt x="1918" y="1788"/>
                    <a:pt x="1017" y="2410"/>
                  </a:cubicBezTo>
                  <a:cubicBezTo>
                    <a:pt x="99" y="3050"/>
                    <a:pt x="213" y="3951"/>
                    <a:pt x="197" y="4459"/>
                  </a:cubicBezTo>
                  <a:cubicBezTo>
                    <a:pt x="197" y="4820"/>
                    <a:pt x="148" y="5164"/>
                    <a:pt x="0" y="5492"/>
                  </a:cubicBezTo>
                  <a:cubicBezTo>
                    <a:pt x="312" y="5295"/>
                    <a:pt x="492" y="4951"/>
                    <a:pt x="476" y="4574"/>
                  </a:cubicBezTo>
                  <a:cubicBezTo>
                    <a:pt x="476" y="3926"/>
                    <a:pt x="534" y="3205"/>
                    <a:pt x="732" y="3205"/>
                  </a:cubicBezTo>
                  <a:cubicBezTo>
                    <a:pt x="745" y="3205"/>
                    <a:pt x="757" y="3208"/>
                    <a:pt x="771" y="3214"/>
                  </a:cubicBezTo>
                  <a:cubicBezTo>
                    <a:pt x="1000" y="3328"/>
                    <a:pt x="820" y="3574"/>
                    <a:pt x="722" y="3738"/>
                  </a:cubicBezTo>
                  <a:cubicBezTo>
                    <a:pt x="640" y="3886"/>
                    <a:pt x="476" y="4558"/>
                    <a:pt x="1197" y="4967"/>
                  </a:cubicBezTo>
                  <a:cubicBezTo>
                    <a:pt x="1197" y="4967"/>
                    <a:pt x="951" y="4443"/>
                    <a:pt x="1361" y="4148"/>
                  </a:cubicBezTo>
                  <a:cubicBezTo>
                    <a:pt x="1754" y="3869"/>
                    <a:pt x="2017" y="3705"/>
                    <a:pt x="1967" y="3132"/>
                  </a:cubicBezTo>
                  <a:cubicBezTo>
                    <a:pt x="1939" y="2628"/>
                    <a:pt x="2264" y="2187"/>
                    <a:pt x="2499" y="2187"/>
                  </a:cubicBezTo>
                  <a:cubicBezTo>
                    <a:pt x="2531" y="2187"/>
                    <a:pt x="2562" y="2196"/>
                    <a:pt x="2590" y="2214"/>
                  </a:cubicBezTo>
                  <a:cubicBezTo>
                    <a:pt x="2803" y="2345"/>
                    <a:pt x="2541" y="2558"/>
                    <a:pt x="2426" y="2623"/>
                  </a:cubicBezTo>
                  <a:cubicBezTo>
                    <a:pt x="2230" y="2722"/>
                    <a:pt x="2197" y="2984"/>
                    <a:pt x="2361" y="3148"/>
                  </a:cubicBezTo>
                  <a:cubicBezTo>
                    <a:pt x="2557" y="3394"/>
                    <a:pt x="2508" y="3722"/>
                    <a:pt x="2230" y="3804"/>
                  </a:cubicBezTo>
                  <a:cubicBezTo>
                    <a:pt x="2230" y="3804"/>
                    <a:pt x="2286" y="3810"/>
                    <a:pt x="2381" y="3810"/>
                  </a:cubicBezTo>
                  <a:cubicBezTo>
                    <a:pt x="2707" y="3810"/>
                    <a:pt x="3485" y="3732"/>
                    <a:pt x="3967" y="3033"/>
                  </a:cubicBezTo>
                  <a:cubicBezTo>
                    <a:pt x="4328" y="2525"/>
                    <a:pt x="4541" y="1935"/>
                    <a:pt x="4606" y="1312"/>
                  </a:cubicBezTo>
                  <a:cubicBezTo>
                    <a:pt x="4656" y="853"/>
                    <a:pt x="4574" y="411"/>
                    <a:pt x="43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3"/>
            <p:cNvSpPr/>
            <p:nvPr/>
          </p:nvSpPr>
          <p:spPr>
            <a:xfrm>
              <a:off x="7507772" y="63699"/>
              <a:ext cx="130583" cy="285545"/>
            </a:xfrm>
            <a:custGeom>
              <a:rect b="b" l="l" r="r" t="t"/>
              <a:pathLst>
                <a:path extrusionOk="0" h="8749" w="4001">
                  <a:moveTo>
                    <a:pt x="2081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66"/>
                    <a:pt x="329" y="1821"/>
                    <a:pt x="591" y="2362"/>
                  </a:cubicBezTo>
                  <a:cubicBezTo>
                    <a:pt x="827" y="2775"/>
                    <a:pt x="1266" y="3018"/>
                    <a:pt x="1727" y="3018"/>
                  </a:cubicBezTo>
                  <a:cubicBezTo>
                    <a:pt x="1906" y="3018"/>
                    <a:pt x="2088" y="2981"/>
                    <a:pt x="2263" y="2903"/>
                  </a:cubicBezTo>
                  <a:cubicBezTo>
                    <a:pt x="2968" y="2723"/>
                    <a:pt x="3099" y="1789"/>
                    <a:pt x="2492" y="1395"/>
                  </a:cubicBezTo>
                  <a:cubicBezTo>
                    <a:pt x="2412" y="1355"/>
                    <a:pt x="2330" y="1337"/>
                    <a:pt x="2251" y="1337"/>
                  </a:cubicBezTo>
                  <a:cubicBezTo>
                    <a:pt x="1910" y="1337"/>
                    <a:pt x="1618" y="1675"/>
                    <a:pt x="1738" y="2035"/>
                  </a:cubicBezTo>
                  <a:cubicBezTo>
                    <a:pt x="1876" y="2324"/>
                    <a:pt x="2199" y="2347"/>
                    <a:pt x="2328" y="2347"/>
                  </a:cubicBezTo>
                  <a:cubicBezTo>
                    <a:pt x="2352" y="2347"/>
                    <a:pt x="2370" y="2346"/>
                    <a:pt x="2378" y="2346"/>
                  </a:cubicBezTo>
                  <a:cubicBezTo>
                    <a:pt x="2443" y="2346"/>
                    <a:pt x="2443" y="2379"/>
                    <a:pt x="2443" y="2379"/>
                  </a:cubicBezTo>
                  <a:cubicBezTo>
                    <a:pt x="2487" y="2569"/>
                    <a:pt x="2244" y="2851"/>
                    <a:pt x="1783" y="2851"/>
                  </a:cubicBezTo>
                  <a:cubicBezTo>
                    <a:pt x="1727" y="2851"/>
                    <a:pt x="1669" y="2847"/>
                    <a:pt x="1607" y="2838"/>
                  </a:cubicBezTo>
                  <a:cubicBezTo>
                    <a:pt x="1410" y="2805"/>
                    <a:pt x="1230" y="2707"/>
                    <a:pt x="1099" y="2575"/>
                  </a:cubicBezTo>
                  <a:cubicBezTo>
                    <a:pt x="411" y="1920"/>
                    <a:pt x="738" y="543"/>
                    <a:pt x="1755" y="281"/>
                  </a:cubicBezTo>
                  <a:cubicBezTo>
                    <a:pt x="1902" y="240"/>
                    <a:pt x="2054" y="219"/>
                    <a:pt x="2205" y="219"/>
                  </a:cubicBezTo>
                  <a:cubicBezTo>
                    <a:pt x="2357" y="219"/>
                    <a:pt x="2509" y="240"/>
                    <a:pt x="2656" y="281"/>
                  </a:cubicBezTo>
                  <a:cubicBezTo>
                    <a:pt x="2836" y="330"/>
                    <a:pt x="3017" y="428"/>
                    <a:pt x="3181" y="543"/>
                  </a:cubicBezTo>
                  <a:cubicBezTo>
                    <a:pt x="3525" y="838"/>
                    <a:pt x="3738" y="1248"/>
                    <a:pt x="3771" y="1707"/>
                  </a:cubicBezTo>
                  <a:cubicBezTo>
                    <a:pt x="3836" y="2428"/>
                    <a:pt x="3443" y="3182"/>
                    <a:pt x="2886" y="3706"/>
                  </a:cubicBezTo>
                  <a:cubicBezTo>
                    <a:pt x="2328" y="4264"/>
                    <a:pt x="1558" y="4559"/>
                    <a:pt x="984" y="5083"/>
                  </a:cubicBezTo>
                  <a:cubicBezTo>
                    <a:pt x="427" y="5591"/>
                    <a:pt x="83" y="6296"/>
                    <a:pt x="34" y="7050"/>
                  </a:cubicBezTo>
                  <a:cubicBezTo>
                    <a:pt x="1" y="7771"/>
                    <a:pt x="394" y="8509"/>
                    <a:pt x="1033" y="8689"/>
                  </a:cubicBezTo>
                  <a:cubicBezTo>
                    <a:pt x="1161" y="8730"/>
                    <a:pt x="1292" y="8749"/>
                    <a:pt x="1422" y="8749"/>
                  </a:cubicBezTo>
                  <a:cubicBezTo>
                    <a:pt x="1923" y="8749"/>
                    <a:pt x="2395" y="8464"/>
                    <a:pt x="2525" y="8034"/>
                  </a:cubicBezTo>
                  <a:cubicBezTo>
                    <a:pt x="2722" y="7558"/>
                    <a:pt x="2509" y="7017"/>
                    <a:pt x="2050" y="6788"/>
                  </a:cubicBezTo>
                  <a:cubicBezTo>
                    <a:pt x="1935" y="6739"/>
                    <a:pt x="1820" y="6706"/>
                    <a:pt x="1705" y="6706"/>
                  </a:cubicBezTo>
                  <a:cubicBezTo>
                    <a:pt x="1662" y="6699"/>
                    <a:pt x="1619" y="6695"/>
                    <a:pt x="1577" y="6695"/>
                  </a:cubicBezTo>
                  <a:cubicBezTo>
                    <a:pt x="1249" y="6695"/>
                    <a:pt x="955" y="6913"/>
                    <a:pt x="853" y="7247"/>
                  </a:cubicBezTo>
                  <a:cubicBezTo>
                    <a:pt x="724" y="7724"/>
                    <a:pt x="990" y="7998"/>
                    <a:pt x="1301" y="7998"/>
                  </a:cubicBezTo>
                  <a:cubicBezTo>
                    <a:pt x="1386" y="7998"/>
                    <a:pt x="1474" y="7977"/>
                    <a:pt x="1558" y="7935"/>
                  </a:cubicBezTo>
                  <a:cubicBezTo>
                    <a:pt x="1869" y="7788"/>
                    <a:pt x="1935" y="7362"/>
                    <a:pt x="1673" y="7116"/>
                  </a:cubicBezTo>
                  <a:cubicBezTo>
                    <a:pt x="1596" y="7049"/>
                    <a:pt x="1497" y="7015"/>
                    <a:pt x="1396" y="7015"/>
                  </a:cubicBezTo>
                  <a:cubicBezTo>
                    <a:pt x="1323" y="7015"/>
                    <a:pt x="1249" y="7032"/>
                    <a:pt x="1181" y="7067"/>
                  </a:cubicBezTo>
                  <a:cubicBezTo>
                    <a:pt x="1162" y="7078"/>
                    <a:pt x="1148" y="7082"/>
                    <a:pt x="1138" y="7082"/>
                  </a:cubicBezTo>
                  <a:cubicBezTo>
                    <a:pt x="1106" y="7082"/>
                    <a:pt x="1115" y="7034"/>
                    <a:pt x="1115" y="7034"/>
                  </a:cubicBezTo>
                  <a:cubicBezTo>
                    <a:pt x="1226" y="6813"/>
                    <a:pt x="1521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37" y="6788"/>
                    <a:pt x="1919" y="6821"/>
                    <a:pt x="2001" y="6854"/>
                  </a:cubicBezTo>
                  <a:cubicBezTo>
                    <a:pt x="2459" y="7034"/>
                    <a:pt x="2656" y="7558"/>
                    <a:pt x="2459" y="8001"/>
                  </a:cubicBezTo>
                  <a:cubicBezTo>
                    <a:pt x="2320" y="8394"/>
                    <a:pt x="1915" y="8640"/>
                    <a:pt x="1474" y="8640"/>
                  </a:cubicBezTo>
                  <a:cubicBezTo>
                    <a:pt x="1345" y="8640"/>
                    <a:pt x="1212" y="8619"/>
                    <a:pt x="1083" y="8575"/>
                  </a:cubicBezTo>
                  <a:cubicBezTo>
                    <a:pt x="509" y="8411"/>
                    <a:pt x="148" y="7722"/>
                    <a:pt x="181" y="7067"/>
                  </a:cubicBezTo>
                  <a:cubicBezTo>
                    <a:pt x="230" y="6345"/>
                    <a:pt x="574" y="5690"/>
                    <a:pt x="1099" y="5214"/>
                  </a:cubicBezTo>
                  <a:cubicBezTo>
                    <a:pt x="1640" y="4723"/>
                    <a:pt x="2410" y="4428"/>
                    <a:pt x="3000" y="3838"/>
                  </a:cubicBezTo>
                  <a:cubicBezTo>
                    <a:pt x="3590" y="3297"/>
                    <a:pt x="4000" y="2493"/>
                    <a:pt x="3935" y="1707"/>
                  </a:cubicBezTo>
                  <a:cubicBezTo>
                    <a:pt x="3869" y="920"/>
                    <a:pt x="3312" y="248"/>
                    <a:pt x="2558" y="68"/>
                  </a:cubicBezTo>
                  <a:cubicBezTo>
                    <a:pt x="2399" y="22"/>
                    <a:pt x="2239" y="0"/>
                    <a:pt x="20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3"/>
            <p:cNvSpPr/>
            <p:nvPr/>
          </p:nvSpPr>
          <p:spPr>
            <a:xfrm>
              <a:off x="7510448" y="171827"/>
              <a:ext cx="55680" cy="78656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cubicBezTo>
                    <a:pt x="1509" y="0"/>
                    <a:pt x="1378" y="66"/>
                    <a:pt x="1345" y="164"/>
                  </a:cubicBezTo>
                  <a:cubicBezTo>
                    <a:pt x="1330" y="254"/>
                    <a:pt x="1233" y="330"/>
                    <a:pt x="1066" y="330"/>
                  </a:cubicBezTo>
                  <a:cubicBezTo>
                    <a:pt x="1050" y="330"/>
                    <a:pt x="1034" y="329"/>
                    <a:pt x="1017" y="328"/>
                  </a:cubicBezTo>
                  <a:cubicBezTo>
                    <a:pt x="820" y="328"/>
                    <a:pt x="1" y="393"/>
                    <a:pt x="50" y="2410"/>
                  </a:cubicBezTo>
                  <a:cubicBezTo>
                    <a:pt x="115" y="1983"/>
                    <a:pt x="378" y="1606"/>
                    <a:pt x="755" y="1393"/>
                  </a:cubicBezTo>
                  <a:cubicBezTo>
                    <a:pt x="1394" y="1115"/>
                    <a:pt x="1705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3"/>
            <p:cNvSpPr/>
            <p:nvPr/>
          </p:nvSpPr>
          <p:spPr>
            <a:xfrm>
              <a:off x="7532935" y="-60356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lnTo>
                    <a:pt x="5245" y="0"/>
                  </a:lnTo>
                  <a:cubicBezTo>
                    <a:pt x="2885" y="672"/>
                    <a:pt x="4180" y="2180"/>
                    <a:pt x="4262" y="4426"/>
                  </a:cubicBezTo>
                  <a:cubicBezTo>
                    <a:pt x="4344" y="6262"/>
                    <a:pt x="3262" y="7966"/>
                    <a:pt x="1557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19" y="9498"/>
                    <a:pt x="675" y="9322"/>
                    <a:pt x="977" y="9322"/>
                  </a:cubicBezTo>
                  <a:cubicBezTo>
                    <a:pt x="1203" y="9322"/>
                    <a:pt x="1398" y="9421"/>
                    <a:pt x="1525" y="9540"/>
                  </a:cubicBezTo>
                  <a:cubicBezTo>
                    <a:pt x="1628" y="9632"/>
                    <a:pt x="1726" y="9662"/>
                    <a:pt x="1818" y="9662"/>
                  </a:cubicBezTo>
                  <a:cubicBezTo>
                    <a:pt x="1978" y="9662"/>
                    <a:pt x="2120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8"/>
                    <a:pt x="2770" y="9229"/>
                    <a:pt x="2574" y="8917"/>
                  </a:cubicBezTo>
                  <a:cubicBezTo>
                    <a:pt x="2479" y="8782"/>
                    <a:pt x="2329" y="8691"/>
                    <a:pt x="2168" y="8691"/>
                  </a:cubicBezTo>
                  <a:cubicBezTo>
                    <a:pt x="2134" y="8691"/>
                    <a:pt x="2100" y="8695"/>
                    <a:pt x="2065" y="8704"/>
                  </a:cubicBezTo>
                  <a:cubicBezTo>
                    <a:pt x="2065" y="8704"/>
                    <a:pt x="2262" y="8655"/>
                    <a:pt x="3311" y="7802"/>
                  </a:cubicBezTo>
                  <a:cubicBezTo>
                    <a:pt x="4606" y="6737"/>
                    <a:pt x="4524" y="7098"/>
                    <a:pt x="5458" y="6606"/>
                  </a:cubicBezTo>
                  <a:cubicBezTo>
                    <a:pt x="6393" y="6114"/>
                    <a:pt x="6081" y="5131"/>
                    <a:pt x="6081" y="5131"/>
                  </a:cubicBezTo>
                  <a:lnTo>
                    <a:pt x="6081" y="5131"/>
                  </a:lnTo>
                  <a:cubicBezTo>
                    <a:pt x="6036" y="5252"/>
                    <a:pt x="5976" y="5429"/>
                    <a:pt x="5514" y="5429"/>
                  </a:cubicBezTo>
                  <a:cubicBezTo>
                    <a:pt x="5476" y="5429"/>
                    <a:pt x="5436" y="5428"/>
                    <a:pt x="5393" y="5426"/>
                  </a:cubicBezTo>
                  <a:cubicBezTo>
                    <a:pt x="5366" y="5424"/>
                    <a:pt x="5340" y="5422"/>
                    <a:pt x="5313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09" y="6065"/>
                    <a:pt x="4327" y="6163"/>
                    <a:pt x="4213" y="6245"/>
                  </a:cubicBezTo>
                  <a:cubicBezTo>
                    <a:pt x="4557" y="5917"/>
                    <a:pt x="4606" y="5131"/>
                    <a:pt x="4721" y="4491"/>
                  </a:cubicBezTo>
                  <a:cubicBezTo>
                    <a:pt x="4819" y="3852"/>
                    <a:pt x="5114" y="4065"/>
                    <a:pt x="5672" y="3672"/>
                  </a:cubicBezTo>
                  <a:cubicBezTo>
                    <a:pt x="6245" y="3295"/>
                    <a:pt x="5934" y="2787"/>
                    <a:pt x="5885" y="2656"/>
                  </a:cubicBezTo>
                  <a:cubicBezTo>
                    <a:pt x="5852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3" y="2426"/>
                    <a:pt x="4918" y="2656"/>
                    <a:pt x="4852" y="2967"/>
                  </a:cubicBezTo>
                  <a:cubicBezTo>
                    <a:pt x="4852" y="3117"/>
                    <a:pt x="4749" y="3302"/>
                    <a:pt x="4611" y="3302"/>
                  </a:cubicBezTo>
                  <a:cubicBezTo>
                    <a:pt x="4583" y="3302"/>
                    <a:pt x="4554" y="3295"/>
                    <a:pt x="4524" y="3278"/>
                  </a:cubicBezTo>
                  <a:cubicBezTo>
                    <a:pt x="4327" y="3164"/>
                    <a:pt x="4409" y="2885"/>
                    <a:pt x="4409" y="2885"/>
                  </a:cubicBezTo>
                  <a:cubicBezTo>
                    <a:pt x="4606" y="2295"/>
                    <a:pt x="5196" y="2508"/>
                    <a:pt x="5639" y="1820"/>
                  </a:cubicBezTo>
                  <a:cubicBezTo>
                    <a:pt x="6049" y="1213"/>
                    <a:pt x="5491" y="590"/>
                    <a:pt x="5278" y="410"/>
                  </a:cubicBezTo>
                  <a:cubicBezTo>
                    <a:pt x="5163" y="295"/>
                    <a:pt x="5147" y="115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3"/>
            <p:cNvSpPr/>
            <p:nvPr/>
          </p:nvSpPr>
          <p:spPr>
            <a:xfrm>
              <a:off x="7508326" y="-156669"/>
              <a:ext cx="90961" cy="265930"/>
            </a:xfrm>
            <a:custGeom>
              <a:rect b="b" l="l" r="r" t="t"/>
              <a:pathLst>
                <a:path extrusionOk="0" h="8148" w="2787">
                  <a:moveTo>
                    <a:pt x="689" y="1"/>
                  </a:moveTo>
                  <a:cubicBezTo>
                    <a:pt x="688" y="1"/>
                    <a:pt x="66" y="181"/>
                    <a:pt x="213" y="1066"/>
                  </a:cubicBezTo>
                  <a:cubicBezTo>
                    <a:pt x="295" y="1558"/>
                    <a:pt x="557" y="2017"/>
                    <a:pt x="934" y="2361"/>
                  </a:cubicBezTo>
                  <a:cubicBezTo>
                    <a:pt x="1115" y="2558"/>
                    <a:pt x="1311" y="2722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49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56"/>
                    <a:pt x="17" y="8147"/>
                  </a:cubicBezTo>
                  <a:cubicBezTo>
                    <a:pt x="17" y="8000"/>
                    <a:pt x="66" y="6934"/>
                    <a:pt x="1213" y="6131"/>
                  </a:cubicBezTo>
                  <a:cubicBezTo>
                    <a:pt x="2508" y="5230"/>
                    <a:pt x="2787" y="4295"/>
                    <a:pt x="2344" y="2902"/>
                  </a:cubicBezTo>
                  <a:cubicBezTo>
                    <a:pt x="2279" y="2722"/>
                    <a:pt x="2197" y="2525"/>
                    <a:pt x="2098" y="2361"/>
                  </a:cubicBezTo>
                  <a:cubicBezTo>
                    <a:pt x="1492" y="1230"/>
                    <a:pt x="394" y="968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3"/>
            <p:cNvSpPr/>
            <p:nvPr/>
          </p:nvSpPr>
          <p:spPr>
            <a:xfrm>
              <a:off x="8570220" y="1386465"/>
              <a:ext cx="75491" cy="68637"/>
            </a:xfrm>
            <a:custGeom>
              <a:rect b="b" l="l" r="r" t="t"/>
              <a:pathLst>
                <a:path extrusionOk="0" h="2103" w="2313">
                  <a:moveTo>
                    <a:pt x="1798" y="0"/>
                  </a:moveTo>
                  <a:cubicBezTo>
                    <a:pt x="1319" y="0"/>
                    <a:pt x="1021" y="389"/>
                    <a:pt x="935" y="1090"/>
                  </a:cubicBezTo>
                  <a:cubicBezTo>
                    <a:pt x="919" y="1205"/>
                    <a:pt x="870" y="1336"/>
                    <a:pt x="821" y="1435"/>
                  </a:cubicBezTo>
                  <a:cubicBezTo>
                    <a:pt x="620" y="1761"/>
                    <a:pt x="247" y="1799"/>
                    <a:pt x="82" y="1799"/>
                  </a:cubicBezTo>
                  <a:cubicBezTo>
                    <a:pt x="32" y="1799"/>
                    <a:pt x="1" y="1795"/>
                    <a:pt x="1" y="1795"/>
                  </a:cubicBezTo>
                  <a:lnTo>
                    <a:pt x="1" y="1795"/>
                  </a:lnTo>
                  <a:cubicBezTo>
                    <a:pt x="121" y="1850"/>
                    <a:pt x="703" y="2102"/>
                    <a:pt x="1242" y="2102"/>
                  </a:cubicBezTo>
                  <a:cubicBezTo>
                    <a:pt x="1510" y="2102"/>
                    <a:pt x="1767" y="2040"/>
                    <a:pt x="1952" y="1861"/>
                  </a:cubicBezTo>
                  <a:cubicBezTo>
                    <a:pt x="2066" y="1746"/>
                    <a:pt x="2148" y="1599"/>
                    <a:pt x="2197" y="1435"/>
                  </a:cubicBezTo>
                  <a:cubicBezTo>
                    <a:pt x="2312" y="992"/>
                    <a:pt x="2066" y="549"/>
                    <a:pt x="1952" y="386"/>
                  </a:cubicBezTo>
                  <a:cubicBezTo>
                    <a:pt x="1870" y="271"/>
                    <a:pt x="1886" y="107"/>
                    <a:pt x="2017" y="25"/>
                  </a:cubicBezTo>
                  <a:cubicBezTo>
                    <a:pt x="1940" y="8"/>
                    <a:pt x="1867" y="0"/>
                    <a:pt x="17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3"/>
            <p:cNvSpPr/>
            <p:nvPr/>
          </p:nvSpPr>
          <p:spPr>
            <a:xfrm>
              <a:off x="8495872" y="1391556"/>
              <a:ext cx="151438" cy="178690"/>
            </a:xfrm>
            <a:custGeom>
              <a:rect b="b" l="l" r="r" t="t"/>
              <a:pathLst>
                <a:path extrusionOk="0" h="5475" w="4640">
                  <a:moveTo>
                    <a:pt x="279" y="0"/>
                  </a:moveTo>
                  <a:lnTo>
                    <a:pt x="279" y="0"/>
                  </a:lnTo>
                  <a:cubicBezTo>
                    <a:pt x="83" y="393"/>
                    <a:pt x="1" y="836"/>
                    <a:pt x="66" y="1279"/>
                  </a:cubicBezTo>
                  <a:cubicBezTo>
                    <a:pt x="115" y="1901"/>
                    <a:pt x="328" y="2508"/>
                    <a:pt x="689" y="3016"/>
                  </a:cubicBezTo>
                  <a:cubicBezTo>
                    <a:pt x="1182" y="3699"/>
                    <a:pt x="1948" y="3777"/>
                    <a:pt x="2273" y="3777"/>
                  </a:cubicBezTo>
                  <a:cubicBezTo>
                    <a:pt x="2369" y="3777"/>
                    <a:pt x="2426" y="3770"/>
                    <a:pt x="2426" y="3770"/>
                  </a:cubicBezTo>
                  <a:cubicBezTo>
                    <a:pt x="2164" y="3688"/>
                    <a:pt x="2115" y="3360"/>
                    <a:pt x="2295" y="3131"/>
                  </a:cubicBezTo>
                  <a:cubicBezTo>
                    <a:pt x="2459" y="2967"/>
                    <a:pt x="2426" y="2705"/>
                    <a:pt x="2230" y="2590"/>
                  </a:cubicBezTo>
                  <a:cubicBezTo>
                    <a:pt x="2115" y="2541"/>
                    <a:pt x="1836" y="2328"/>
                    <a:pt x="2066" y="2180"/>
                  </a:cubicBezTo>
                  <a:cubicBezTo>
                    <a:pt x="2094" y="2165"/>
                    <a:pt x="2124" y="2158"/>
                    <a:pt x="2156" y="2158"/>
                  </a:cubicBezTo>
                  <a:cubicBezTo>
                    <a:pt x="2402" y="2158"/>
                    <a:pt x="2732" y="2589"/>
                    <a:pt x="2689" y="3098"/>
                  </a:cubicBezTo>
                  <a:cubicBezTo>
                    <a:pt x="2640" y="3688"/>
                    <a:pt x="2902" y="3836"/>
                    <a:pt x="3295" y="4131"/>
                  </a:cubicBezTo>
                  <a:cubicBezTo>
                    <a:pt x="3705" y="4409"/>
                    <a:pt x="3459" y="4934"/>
                    <a:pt x="3459" y="4934"/>
                  </a:cubicBezTo>
                  <a:cubicBezTo>
                    <a:pt x="4180" y="4524"/>
                    <a:pt x="4016" y="3852"/>
                    <a:pt x="3934" y="3705"/>
                  </a:cubicBezTo>
                  <a:cubicBezTo>
                    <a:pt x="3836" y="3557"/>
                    <a:pt x="3656" y="3295"/>
                    <a:pt x="3885" y="3196"/>
                  </a:cubicBezTo>
                  <a:cubicBezTo>
                    <a:pt x="3899" y="3191"/>
                    <a:pt x="3912" y="3188"/>
                    <a:pt x="3924" y="3188"/>
                  </a:cubicBezTo>
                  <a:cubicBezTo>
                    <a:pt x="4124" y="3188"/>
                    <a:pt x="4197" y="3909"/>
                    <a:pt x="4197" y="4557"/>
                  </a:cubicBezTo>
                  <a:cubicBezTo>
                    <a:pt x="4164" y="4917"/>
                    <a:pt x="4328" y="5278"/>
                    <a:pt x="4639" y="5475"/>
                  </a:cubicBezTo>
                  <a:cubicBezTo>
                    <a:pt x="4508" y="5147"/>
                    <a:pt x="4443" y="4803"/>
                    <a:pt x="4459" y="4459"/>
                  </a:cubicBezTo>
                  <a:cubicBezTo>
                    <a:pt x="4459" y="3950"/>
                    <a:pt x="4541" y="3016"/>
                    <a:pt x="3639" y="2410"/>
                  </a:cubicBezTo>
                  <a:cubicBezTo>
                    <a:pt x="2722" y="1787"/>
                    <a:pt x="1623" y="2049"/>
                    <a:pt x="837" y="1492"/>
                  </a:cubicBezTo>
                  <a:cubicBezTo>
                    <a:pt x="755" y="1426"/>
                    <a:pt x="673" y="1361"/>
                    <a:pt x="607" y="1295"/>
                  </a:cubicBezTo>
                  <a:cubicBezTo>
                    <a:pt x="296" y="934"/>
                    <a:pt x="181" y="459"/>
                    <a:pt x="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3"/>
            <p:cNvSpPr/>
            <p:nvPr/>
          </p:nvSpPr>
          <p:spPr>
            <a:xfrm>
              <a:off x="8438104" y="1341131"/>
              <a:ext cx="96868" cy="63741"/>
            </a:xfrm>
            <a:custGeom>
              <a:rect b="b" l="l" r="r" t="t"/>
              <a:pathLst>
                <a:path extrusionOk="0" h="1953" w="2968">
                  <a:moveTo>
                    <a:pt x="2041" y="0"/>
                  </a:moveTo>
                  <a:cubicBezTo>
                    <a:pt x="336" y="0"/>
                    <a:pt x="312" y="1081"/>
                    <a:pt x="312" y="1365"/>
                  </a:cubicBezTo>
                  <a:cubicBezTo>
                    <a:pt x="312" y="1561"/>
                    <a:pt x="181" y="1725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6" y="1952"/>
                    <a:pt x="1843" y="1306"/>
                    <a:pt x="2049" y="791"/>
                  </a:cubicBezTo>
                  <a:cubicBezTo>
                    <a:pt x="2197" y="398"/>
                    <a:pt x="2557" y="135"/>
                    <a:pt x="2967" y="86"/>
                  </a:cubicBezTo>
                  <a:cubicBezTo>
                    <a:pt x="2613" y="27"/>
                    <a:pt x="2307" y="0"/>
                    <a:pt x="20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3"/>
            <p:cNvSpPr/>
            <p:nvPr/>
          </p:nvSpPr>
          <p:spPr>
            <a:xfrm>
              <a:off x="8400636" y="1340250"/>
              <a:ext cx="47651" cy="36750"/>
            </a:xfrm>
            <a:custGeom>
              <a:rect b="b" l="l" r="r" t="t"/>
              <a:pathLst>
                <a:path extrusionOk="0" h="1126" w="1460">
                  <a:moveTo>
                    <a:pt x="485" y="1"/>
                  </a:moveTo>
                  <a:cubicBezTo>
                    <a:pt x="438" y="1"/>
                    <a:pt x="391" y="10"/>
                    <a:pt x="345" y="31"/>
                  </a:cubicBezTo>
                  <a:cubicBezTo>
                    <a:pt x="99" y="146"/>
                    <a:pt x="1" y="425"/>
                    <a:pt x="99" y="654"/>
                  </a:cubicBezTo>
                  <a:cubicBezTo>
                    <a:pt x="198" y="867"/>
                    <a:pt x="362" y="1015"/>
                    <a:pt x="575" y="1080"/>
                  </a:cubicBezTo>
                  <a:cubicBezTo>
                    <a:pt x="659" y="1110"/>
                    <a:pt x="743" y="1125"/>
                    <a:pt x="825" y="1125"/>
                  </a:cubicBezTo>
                  <a:cubicBezTo>
                    <a:pt x="968" y="1125"/>
                    <a:pt x="1106" y="1081"/>
                    <a:pt x="1230" y="998"/>
                  </a:cubicBezTo>
                  <a:cubicBezTo>
                    <a:pt x="1378" y="884"/>
                    <a:pt x="1460" y="703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39" y="902"/>
                    <a:pt x="766" y="902"/>
                  </a:cubicBezTo>
                  <a:cubicBezTo>
                    <a:pt x="751" y="902"/>
                    <a:pt x="737" y="901"/>
                    <a:pt x="722" y="900"/>
                  </a:cubicBezTo>
                  <a:cubicBezTo>
                    <a:pt x="148" y="834"/>
                    <a:pt x="66" y="261"/>
                    <a:pt x="345" y="113"/>
                  </a:cubicBezTo>
                  <a:cubicBezTo>
                    <a:pt x="393" y="85"/>
                    <a:pt x="444" y="71"/>
                    <a:pt x="492" y="71"/>
                  </a:cubicBezTo>
                  <a:cubicBezTo>
                    <a:pt x="609" y="71"/>
                    <a:pt x="711" y="150"/>
                    <a:pt x="722" y="277"/>
                  </a:cubicBezTo>
                  <a:cubicBezTo>
                    <a:pt x="744" y="389"/>
                    <a:pt x="653" y="455"/>
                    <a:pt x="603" y="455"/>
                  </a:cubicBezTo>
                  <a:cubicBezTo>
                    <a:pt x="579" y="455"/>
                    <a:pt x="564" y="440"/>
                    <a:pt x="575" y="408"/>
                  </a:cubicBezTo>
                  <a:cubicBezTo>
                    <a:pt x="587" y="335"/>
                    <a:pt x="553" y="270"/>
                    <a:pt x="480" y="270"/>
                  </a:cubicBezTo>
                  <a:cubicBezTo>
                    <a:pt x="456" y="270"/>
                    <a:pt x="427" y="277"/>
                    <a:pt x="394" y="294"/>
                  </a:cubicBezTo>
                  <a:cubicBezTo>
                    <a:pt x="280" y="359"/>
                    <a:pt x="394" y="523"/>
                    <a:pt x="394" y="523"/>
                  </a:cubicBezTo>
                  <a:cubicBezTo>
                    <a:pt x="448" y="567"/>
                    <a:pt x="507" y="586"/>
                    <a:pt x="563" y="586"/>
                  </a:cubicBezTo>
                  <a:cubicBezTo>
                    <a:pt x="698" y="586"/>
                    <a:pt x="820" y="476"/>
                    <a:pt x="820" y="326"/>
                  </a:cubicBezTo>
                  <a:cubicBezTo>
                    <a:pt x="820" y="133"/>
                    <a:pt x="658" y="1"/>
                    <a:pt x="4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3"/>
            <p:cNvSpPr/>
            <p:nvPr/>
          </p:nvSpPr>
          <p:spPr>
            <a:xfrm>
              <a:off x="9015853" y="1369167"/>
              <a:ext cx="89916" cy="350886"/>
            </a:xfrm>
            <a:custGeom>
              <a:rect b="b" l="l" r="r" t="t"/>
              <a:pathLst>
                <a:path extrusionOk="0" h="10751" w="2755">
                  <a:moveTo>
                    <a:pt x="1308" y="1"/>
                  </a:moveTo>
                  <a:cubicBezTo>
                    <a:pt x="725" y="1"/>
                    <a:pt x="172" y="377"/>
                    <a:pt x="99" y="899"/>
                  </a:cubicBezTo>
                  <a:cubicBezTo>
                    <a:pt x="1" y="1424"/>
                    <a:pt x="378" y="1915"/>
                    <a:pt x="902" y="1965"/>
                  </a:cubicBezTo>
                  <a:lnTo>
                    <a:pt x="1066" y="1965"/>
                  </a:lnTo>
                  <a:cubicBezTo>
                    <a:pt x="1591" y="1932"/>
                    <a:pt x="1853" y="1342"/>
                    <a:pt x="1656" y="1079"/>
                  </a:cubicBezTo>
                  <a:cubicBezTo>
                    <a:pt x="1574" y="961"/>
                    <a:pt x="1455" y="909"/>
                    <a:pt x="1337" y="909"/>
                  </a:cubicBezTo>
                  <a:cubicBezTo>
                    <a:pt x="1129" y="909"/>
                    <a:pt x="925" y="1074"/>
                    <a:pt x="935" y="1325"/>
                  </a:cubicBezTo>
                  <a:cubicBezTo>
                    <a:pt x="968" y="1637"/>
                    <a:pt x="1312" y="1620"/>
                    <a:pt x="1345" y="1653"/>
                  </a:cubicBezTo>
                  <a:cubicBezTo>
                    <a:pt x="1394" y="1702"/>
                    <a:pt x="1345" y="1752"/>
                    <a:pt x="1345" y="1752"/>
                  </a:cubicBezTo>
                  <a:cubicBezTo>
                    <a:pt x="1312" y="1817"/>
                    <a:pt x="1247" y="1866"/>
                    <a:pt x="1181" y="1899"/>
                  </a:cubicBezTo>
                  <a:cubicBezTo>
                    <a:pt x="1148" y="1899"/>
                    <a:pt x="1132" y="1915"/>
                    <a:pt x="1116" y="1915"/>
                  </a:cubicBezTo>
                  <a:lnTo>
                    <a:pt x="1099" y="1915"/>
                  </a:lnTo>
                  <a:cubicBezTo>
                    <a:pt x="1066" y="1919"/>
                    <a:pt x="1034" y="1921"/>
                    <a:pt x="1002" y="1921"/>
                  </a:cubicBezTo>
                  <a:cubicBezTo>
                    <a:pt x="490" y="1921"/>
                    <a:pt x="90" y="1440"/>
                    <a:pt x="198" y="916"/>
                  </a:cubicBezTo>
                  <a:cubicBezTo>
                    <a:pt x="269" y="444"/>
                    <a:pt x="765" y="120"/>
                    <a:pt x="1282" y="120"/>
                  </a:cubicBezTo>
                  <a:cubicBezTo>
                    <a:pt x="1591" y="120"/>
                    <a:pt x="1909" y="236"/>
                    <a:pt x="2148" y="506"/>
                  </a:cubicBezTo>
                  <a:cubicBezTo>
                    <a:pt x="2443" y="916"/>
                    <a:pt x="2591" y="1440"/>
                    <a:pt x="2558" y="1948"/>
                  </a:cubicBezTo>
                  <a:cubicBezTo>
                    <a:pt x="2525" y="2456"/>
                    <a:pt x="2427" y="2964"/>
                    <a:pt x="2247" y="3440"/>
                  </a:cubicBezTo>
                  <a:cubicBezTo>
                    <a:pt x="1427" y="5456"/>
                    <a:pt x="525" y="7505"/>
                    <a:pt x="1148" y="8980"/>
                  </a:cubicBezTo>
                  <a:cubicBezTo>
                    <a:pt x="1631" y="10151"/>
                    <a:pt x="2401" y="10590"/>
                    <a:pt x="2619" y="10717"/>
                  </a:cubicBezTo>
                  <a:lnTo>
                    <a:pt x="2619" y="10717"/>
                  </a:lnTo>
                  <a:cubicBezTo>
                    <a:pt x="1974" y="10306"/>
                    <a:pt x="1486" y="9681"/>
                    <a:pt x="1247" y="8947"/>
                  </a:cubicBezTo>
                  <a:cubicBezTo>
                    <a:pt x="673" y="7521"/>
                    <a:pt x="1574" y="5554"/>
                    <a:pt x="2410" y="3505"/>
                  </a:cubicBezTo>
                  <a:cubicBezTo>
                    <a:pt x="2591" y="3014"/>
                    <a:pt x="2705" y="2489"/>
                    <a:pt x="2722" y="1965"/>
                  </a:cubicBezTo>
                  <a:cubicBezTo>
                    <a:pt x="2755" y="1407"/>
                    <a:pt x="2591" y="850"/>
                    <a:pt x="2247" y="407"/>
                  </a:cubicBezTo>
                  <a:cubicBezTo>
                    <a:pt x="1979" y="122"/>
                    <a:pt x="1639" y="1"/>
                    <a:pt x="1308" y="1"/>
                  </a:cubicBezTo>
                  <a:close/>
                  <a:moveTo>
                    <a:pt x="2619" y="10717"/>
                  </a:moveTo>
                  <a:cubicBezTo>
                    <a:pt x="2637" y="10728"/>
                    <a:pt x="2655" y="10739"/>
                    <a:pt x="2673" y="10750"/>
                  </a:cubicBezTo>
                  <a:cubicBezTo>
                    <a:pt x="2664" y="10743"/>
                    <a:pt x="2646" y="10732"/>
                    <a:pt x="2619" y="1071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3"/>
            <p:cNvSpPr/>
            <p:nvPr/>
          </p:nvSpPr>
          <p:spPr>
            <a:xfrm>
              <a:off x="8999697" y="1048112"/>
              <a:ext cx="79864" cy="178168"/>
            </a:xfrm>
            <a:custGeom>
              <a:rect b="b" l="l" r="r" t="t"/>
              <a:pathLst>
                <a:path extrusionOk="0" h="5459" w="2447">
                  <a:moveTo>
                    <a:pt x="993" y="1"/>
                  </a:moveTo>
                  <a:cubicBezTo>
                    <a:pt x="641" y="1"/>
                    <a:pt x="0" y="573"/>
                    <a:pt x="299" y="2426"/>
                  </a:cubicBezTo>
                  <a:cubicBezTo>
                    <a:pt x="611" y="4458"/>
                    <a:pt x="2184" y="5409"/>
                    <a:pt x="2446" y="5458"/>
                  </a:cubicBezTo>
                  <a:cubicBezTo>
                    <a:pt x="2446" y="5458"/>
                    <a:pt x="922" y="4475"/>
                    <a:pt x="791" y="2803"/>
                  </a:cubicBezTo>
                  <a:cubicBezTo>
                    <a:pt x="660" y="1131"/>
                    <a:pt x="1168" y="1098"/>
                    <a:pt x="1332" y="738"/>
                  </a:cubicBezTo>
                  <a:cubicBezTo>
                    <a:pt x="1479" y="377"/>
                    <a:pt x="1414" y="115"/>
                    <a:pt x="1086" y="16"/>
                  </a:cubicBezTo>
                  <a:cubicBezTo>
                    <a:pt x="1058" y="6"/>
                    <a:pt x="1027" y="1"/>
                    <a:pt x="9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3"/>
            <p:cNvSpPr/>
            <p:nvPr/>
          </p:nvSpPr>
          <p:spPr>
            <a:xfrm>
              <a:off x="8965036" y="999384"/>
              <a:ext cx="171771" cy="231694"/>
            </a:xfrm>
            <a:custGeom>
              <a:rect b="b" l="l" r="r" t="t"/>
              <a:pathLst>
                <a:path extrusionOk="0" h="7099" w="5263">
                  <a:moveTo>
                    <a:pt x="3559" y="1"/>
                  </a:moveTo>
                  <a:cubicBezTo>
                    <a:pt x="3357" y="1"/>
                    <a:pt x="3167" y="23"/>
                    <a:pt x="3000" y="50"/>
                  </a:cubicBezTo>
                  <a:cubicBezTo>
                    <a:pt x="2574" y="132"/>
                    <a:pt x="2164" y="296"/>
                    <a:pt x="1804" y="559"/>
                  </a:cubicBezTo>
                  <a:cubicBezTo>
                    <a:pt x="1" y="1919"/>
                    <a:pt x="312" y="4296"/>
                    <a:pt x="853" y="5443"/>
                  </a:cubicBezTo>
                  <a:cubicBezTo>
                    <a:pt x="1148" y="6115"/>
                    <a:pt x="1640" y="6689"/>
                    <a:pt x="2263" y="7099"/>
                  </a:cubicBezTo>
                  <a:cubicBezTo>
                    <a:pt x="1673" y="6673"/>
                    <a:pt x="1214" y="6082"/>
                    <a:pt x="935" y="5394"/>
                  </a:cubicBezTo>
                  <a:cubicBezTo>
                    <a:pt x="443" y="4247"/>
                    <a:pt x="197" y="1985"/>
                    <a:pt x="1902" y="690"/>
                  </a:cubicBezTo>
                  <a:cubicBezTo>
                    <a:pt x="2337" y="382"/>
                    <a:pt x="2898" y="189"/>
                    <a:pt x="3411" y="189"/>
                  </a:cubicBezTo>
                  <a:cubicBezTo>
                    <a:pt x="3827" y="189"/>
                    <a:pt x="4212" y="315"/>
                    <a:pt x="4476" y="608"/>
                  </a:cubicBezTo>
                  <a:cubicBezTo>
                    <a:pt x="5121" y="1238"/>
                    <a:pt x="4654" y="2297"/>
                    <a:pt x="3950" y="2297"/>
                  </a:cubicBezTo>
                  <a:cubicBezTo>
                    <a:pt x="3940" y="2297"/>
                    <a:pt x="3929" y="2297"/>
                    <a:pt x="3918" y="2296"/>
                  </a:cubicBezTo>
                  <a:cubicBezTo>
                    <a:pt x="3890" y="2299"/>
                    <a:pt x="3862" y="2301"/>
                    <a:pt x="3833" y="2301"/>
                  </a:cubicBezTo>
                  <a:cubicBezTo>
                    <a:pt x="3581" y="2301"/>
                    <a:pt x="3330" y="2173"/>
                    <a:pt x="3197" y="1952"/>
                  </a:cubicBezTo>
                  <a:cubicBezTo>
                    <a:pt x="3131" y="1837"/>
                    <a:pt x="3115" y="1706"/>
                    <a:pt x="3131" y="1591"/>
                  </a:cubicBezTo>
                  <a:cubicBezTo>
                    <a:pt x="3151" y="1334"/>
                    <a:pt x="3231" y="1256"/>
                    <a:pt x="3283" y="1256"/>
                  </a:cubicBezTo>
                  <a:cubicBezTo>
                    <a:pt x="3318" y="1256"/>
                    <a:pt x="3341" y="1290"/>
                    <a:pt x="3328" y="1329"/>
                  </a:cubicBezTo>
                  <a:cubicBezTo>
                    <a:pt x="3299" y="1561"/>
                    <a:pt x="3475" y="1766"/>
                    <a:pt x="3697" y="1766"/>
                  </a:cubicBezTo>
                  <a:cubicBezTo>
                    <a:pt x="3726" y="1766"/>
                    <a:pt x="3756" y="1763"/>
                    <a:pt x="3787" y="1755"/>
                  </a:cubicBezTo>
                  <a:cubicBezTo>
                    <a:pt x="4197" y="1706"/>
                    <a:pt x="4312" y="1149"/>
                    <a:pt x="3951" y="952"/>
                  </a:cubicBezTo>
                  <a:cubicBezTo>
                    <a:pt x="3854" y="905"/>
                    <a:pt x="3753" y="883"/>
                    <a:pt x="3656" y="883"/>
                  </a:cubicBezTo>
                  <a:cubicBezTo>
                    <a:pt x="3345" y="883"/>
                    <a:pt x="3067" y="1106"/>
                    <a:pt x="3017" y="1444"/>
                  </a:cubicBezTo>
                  <a:cubicBezTo>
                    <a:pt x="2951" y="1772"/>
                    <a:pt x="3115" y="2099"/>
                    <a:pt x="3410" y="2263"/>
                  </a:cubicBezTo>
                  <a:lnTo>
                    <a:pt x="3427" y="2280"/>
                  </a:lnTo>
                  <a:lnTo>
                    <a:pt x="3443" y="2280"/>
                  </a:lnTo>
                  <a:cubicBezTo>
                    <a:pt x="3541" y="2329"/>
                    <a:pt x="3640" y="2362"/>
                    <a:pt x="3754" y="2394"/>
                  </a:cubicBezTo>
                  <a:cubicBezTo>
                    <a:pt x="3850" y="2416"/>
                    <a:pt x="3945" y="2426"/>
                    <a:pt x="4037" y="2426"/>
                  </a:cubicBezTo>
                  <a:cubicBezTo>
                    <a:pt x="4643" y="2426"/>
                    <a:pt x="5158" y="1988"/>
                    <a:pt x="5230" y="1477"/>
                  </a:cubicBezTo>
                  <a:cubicBezTo>
                    <a:pt x="5262" y="1067"/>
                    <a:pt x="5098" y="657"/>
                    <a:pt x="4787" y="378"/>
                  </a:cubicBezTo>
                  <a:cubicBezTo>
                    <a:pt x="4396" y="85"/>
                    <a:pt x="3956" y="1"/>
                    <a:pt x="35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3"/>
            <p:cNvSpPr/>
            <p:nvPr/>
          </p:nvSpPr>
          <p:spPr>
            <a:xfrm>
              <a:off x="9145326" y="845335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1"/>
                  </a:moveTo>
                  <a:cubicBezTo>
                    <a:pt x="1246" y="165"/>
                    <a:pt x="1148" y="312"/>
                    <a:pt x="1017" y="427"/>
                  </a:cubicBezTo>
                  <a:cubicBezTo>
                    <a:pt x="574" y="853"/>
                    <a:pt x="1" y="1722"/>
                    <a:pt x="738" y="2918"/>
                  </a:cubicBezTo>
                  <a:cubicBezTo>
                    <a:pt x="1017" y="3377"/>
                    <a:pt x="1230" y="3902"/>
                    <a:pt x="1345" y="4443"/>
                  </a:cubicBezTo>
                  <a:cubicBezTo>
                    <a:pt x="1459" y="3902"/>
                    <a:pt x="1673" y="3377"/>
                    <a:pt x="1968" y="2918"/>
                  </a:cubicBezTo>
                  <a:cubicBezTo>
                    <a:pt x="2672" y="1722"/>
                    <a:pt x="2115" y="853"/>
                    <a:pt x="1673" y="427"/>
                  </a:cubicBezTo>
                  <a:cubicBezTo>
                    <a:pt x="1541" y="312"/>
                    <a:pt x="1427" y="165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3"/>
            <p:cNvSpPr/>
            <p:nvPr/>
          </p:nvSpPr>
          <p:spPr>
            <a:xfrm>
              <a:off x="8928123" y="819649"/>
              <a:ext cx="169617" cy="267530"/>
            </a:xfrm>
            <a:custGeom>
              <a:rect b="b" l="l" r="r" t="t"/>
              <a:pathLst>
                <a:path extrusionOk="0" h="8197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80" y="607"/>
                    <a:pt x="3787" y="837"/>
                  </a:cubicBezTo>
                  <a:cubicBezTo>
                    <a:pt x="3394" y="1066"/>
                    <a:pt x="2836" y="1542"/>
                    <a:pt x="3427" y="2050"/>
                  </a:cubicBezTo>
                  <a:cubicBezTo>
                    <a:pt x="4033" y="2574"/>
                    <a:pt x="4197" y="3328"/>
                    <a:pt x="3672" y="4066"/>
                  </a:cubicBezTo>
                  <a:cubicBezTo>
                    <a:pt x="3672" y="4066"/>
                    <a:pt x="3984" y="2968"/>
                    <a:pt x="3246" y="2476"/>
                  </a:cubicBezTo>
                  <a:cubicBezTo>
                    <a:pt x="3043" y="2348"/>
                    <a:pt x="2881" y="2313"/>
                    <a:pt x="2766" y="2313"/>
                  </a:cubicBezTo>
                  <a:cubicBezTo>
                    <a:pt x="2630" y="2313"/>
                    <a:pt x="2558" y="2361"/>
                    <a:pt x="2558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197" y="3361"/>
                    <a:pt x="2558" y="3754"/>
                  </a:cubicBezTo>
                  <a:cubicBezTo>
                    <a:pt x="2902" y="4148"/>
                    <a:pt x="3131" y="4918"/>
                    <a:pt x="1935" y="5803"/>
                  </a:cubicBezTo>
                  <a:cubicBezTo>
                    <a:pt x="1935" y="5803"/>
                    <a:pt x="2558" y="4443"/>
                    <a:pt x="2197" y="3738"/>
                  </a:cubicBezTo>
                  <a:cubicBezTo>
                    <a:pt x="1820" y="3000"/>
                    <a:pt x="1378" y="3148"/>
                    <a:pt x="968" y="2558"/>
                  </a:cubicBezTo>
                  <a:cubicBezTo>
                    <a:pt x="968" y="2558"/>
                    <a:pt x="1" y="3082"/>
                    <a:pt x="738" y="4230"/>
                  </a:cubicBezTo>
                  <a:cubicBezTo>
                    <a:pt x="1607" y="5590"/>
                    <a:pt x="542" y="7279"/>
                    <a:pt x="1460" y="8196"/>
                  </a:cubicBezTo>
                  <a:cubicBezTo>
                    <a:pt x="1460" y="8196"/>
                    <a:pt x="1410" y="6836"/>
                    <a:pt x="2673" y="5607"/>
                  </a:cubicBezTo>
                  <a:cubicBezTo>
                    <a:pt x="3935" y="4377"/>
                    <a:pt x="5197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3"/>
            <p:cNvSpPr/>
            <p:nvPr/>
          </p:nvSpPr>
          <p:spPr>
            <a:xfrm>
              <a:off x="9077374" y="786490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1"/>
                  </a:moveTo>
                  <a:cubicBezTo>
                    <a:pt x="2542" y="279"/>
                    <a:pt x="2279" y="542"/>
                    <a:pt x="1624" y="820"/>
                  </a:cubicBezTo>
                  <a:cubicBezTo>
                    <a:pt x="968" y="1099"/>
                    <a:pt x="1214" y="1935"/>
                    <a:pt x="1279" y="2131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52" y="2623"/>
                    <a:pt x="1001" y="2508"/>
                    <a:pt x="1099" y="1820"/>
                  </a:cubicBezTo>
                  <a:cubicBezTo>
                    <a:pt x="1185" y="1319"/>
                    <a:pt x="869" y="1255"/>
                    <a:pt x="703" y="1255"/>
                  </a:cubicBezTo>
                  <a:cubicBezTo>
                    <a:pt x="647" y="1255"/>
                    <a:pt x="607" y="1263"/>
                    <a:pt x="607" y="1263"/>
                  </a:cubicBezTo>
                  <a:cubicBezTo>
                    <a:pt x="739" y="1427"/>
                    <a:pt x="739" y="1673"/>
                    <a:pt x="591" y="1820"/>
                  </a:cubicBezTo>
                  <a:cubicBezTo>
                    <a:pt x="345" y="2066"/>
                    <a:pt x="50" y="2345"/>
                    <a:pt x="312" y="3099"/>
                  </a:cubicBezTo>
                  <a:cubicBezTo>
                    <a:pt x="575" y="3853"/>
                    <a:pt x="1" y="4525"/>
                    <a:pt x="1" y="4525"/>
                  </a:cubicBezTo>
                  <a:cubicBezTo>
                    <a:pt x="3033" y="2017"/>
                    <a:pt x="2574" y="1"/>
                    <a:pt x="25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3"/>
            <p:cNvSpPr/>
            <p:nvPr/>
          </p:nvSpPr>
          <p:spPr>
            <a:xfrm>
              <a:off x="8881060" y="1066813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cubicBezTo>
                    <a:pt x="1869" y="1"/>
                    <a:pt x="2000" y="263"/>
                    <a:pt x="1656" y="509"/>
                  </a:cubicBezTo>
                  <a:cubicBezTo>
                    <a:pt x="1312" y="771"/>
                    <a:pt x="0" y="2427"/>
                    <a:pt x="3590" y="4262"/>
                  </a:cubicBezTo>
                  <a:cubicBezTo>
                    <a:pt x="3590" y="4262"/>
                    <a:pt x="2738" y="3754"/>
                    <a:pt x="2639" y="2476"/>
                  </a:cubicBezTo>
                  <a:cubicBezTo>
                    <a:pt x="2541" y="1181"/>
                    <a:pt x="2820" y="492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3"/>
            <p:cNvSpPr/>
            <p:nvPr/>
          </p:nvSpPr>
          <p:spPr>
            <a:xfrm>
              <a:off x="8738760" y="1152193"/>
              <a:ext cx="256824" cy="189330"/>
            </a:xfrm>
            <a:custGeom>
              <a:rect b="b" l="l" r="r" t="t"/>
              <a:pathLst>
                <a:path extrusionOk="0" h="5801" w="7869">
                  <a:moveTo>
                    <a:pt x="4651" y="1"/>
                  </a:moveTo>
                  <a:cubicBezTo>
                    <a:pt x="4509" y="1"/>
                    <a:pt x="4373" y="46"/>
                    <a:pt x="4246" y="138"/>
                  </a:cubicBezTo>
                  <a:cubicBezTo>
                    <a:pt x="3881" y="403"/>
                    <a:pt x="3661" y="609"/>
                    <a:pt x="3474" y="609"/>
                  </a:cubicBezTo>
                  <a:cubicBezTo>
                    <a:pt x="3418" y="609"/>
                    <a:pt x="3365" y="590"/>
                    <a:pt x="3311" y="548"/>
                  </a:cubicBezTo>
                  <a:lnTo>
                    <a:pt x="3311" y="548"/>
                  </a:lnTo>
                  <a:cubicBezTo>
                    <a:pt x="3311" y="548"/>
                    <a:pt x="3000" y="1187"/>
                    <a:pt x="3688" y="1384"/>
                  </a:cubicBezTo>
                  <a:cubicBezTo>
                    <a:pt x="4360" y="1581"/>
                    <a:pt x="4836" y="1728"/>
                    <a:pt x="4737" y="2105"/>
                  </a:cubicBezTo>
                  <a:cubicBezTo>
                    <a:pt x="4639" y="2482"/>
                    <a:pt x="3688" y="2548"/>
                    <a:pt x="2574" y="2712"/>
                  </a:cubicBezTo>
                  <a:cubicBezTo>
                    <a:pt x="1459" y="2876"/>
                    <a:pt x="574" y="3154"/>
                    <a:pt x="607" y="4138"/>
                  </a:cubicBezTo>
                  <a:cubicBezTo>
                    <a:pt x="632" y="4887"/>
                    <a:pt x="490" y="5243"/>
                    <a:pt x="242" y="5243"/>
                  </a:cubicBezTo>
                  <a:cubicBezTo>
                    <a:pt x="170" y="5243"/>
                    <a:pt x="89" y="5213"/>
                    <a:pt x="0" y="5154"/>
                  </a:cubicBezTo>
                  <a:lnTo>
                    <a:pt x="0" y="5154"/>
                  </a:lnTo>
                  <a:cubicBezTo>
                    <a:pt x="0" y="5154"/>
                    <a:pt x="250" y="5801"/>
                    <a:pt x="1203" y="5801"/>
                  </a:cubicBezTo>
                  <a:cubicBezTo>
                    <a:pt x="1395" y="5801"/>
                    <a:pt x="1616" y="5775"/>
                    <a:pt x="1869" y="5711"/>
                  </a:cubicBezTo>
                  <a:cubicBezTo>
                    <a:pt x="3377" y="5334"/>
                    <a:pt x="3557" y="4105"/>
                    <a:pt x="4196" y="3351"/>
                  </a:cubicBezTo>
                  <a:cubicBezTo>
                    <a:pt x="4836" y="2597"/>
                    <a:pt x="5475" y="1991"/>
                    <a:pt x="7868" y="1925"/>
                  </a:cubicBezTo>
                  <a:cubicBezTo>
                    <a:pt x="7868" y="1925"/>
                    <a:pt x="6409" y="1810"/>
                    <a:pt x="5852" y="958"/>
                  </a:cubicBezTo>
                  <a:cubicBezTo>
                    <a:pt x="5456" y="335"/>
                    <a:pt x="5035" y="1"/>
                    <a:pt x="46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3"/>
            <p:cNvSpPr/>
            <p:nvPr/>
          </p:nvSpPr>
          <p:spPr>
            <a:xfrm>
              <a:off x="8869278" y="1229903"/>
              <a:ext cx="250950" cy="204996"/>
            </a:xfrm>
            <a:custGeom>
              <a:rect b="b" l="l" r="r" t="t"/>
              <a:pathLst>
                <a:path extrusionOk="0" h="6281" w="7689">
                  <a:moveTo>
                    <a:pt x="3368" y="0"/>
                  </a:moveTo>
                  <a:cubicBezTo>
                    <a:pt x="3322" y="0"/>
                    <a:pt x="3276" y="1"/>
                    <a:pt x="3230" y="3"/>
                  </a:cubicBezTo>
                  <a:cubicBezTo>
                    <a:pt x="2656" y="19"/>
                    <a:pt x="2099" y="183"/>
                    <a:pt x="1607" y="478"/>
                  </a:cubicBezTo>
                  <a:cubicBezTo>
                    <a:pt x="1443" y="560"/>
                    <a:pt x="1279" y="675"/>
                    <a:pt x="1132" y="823"/>
                  </a:cubicBezTo>
                  <a:cubicBezTo>
                    <a:pt x="1" y="1806"/>
                    <a:pt x="361" y="3888"/>
                    <a:pt x="1705" y="4215"/>
                  </a:cubicBezTo>
                  <a:cubicBezTo>
                    <a:pt x="1846" y="4254"/>
                    <a:pt x="1989" y="4272"/>
                    <a:pt x="2130" y="4272"/>
                  </a:cubicBezTo>
                  <a:cubicBezTo>
                    <a:pt x="2595" y="4272"/>
                    <a:pt x="3042" y="4069"/>
                    <a:pt x="3345" y="3691"/>
                  </a:cubicBezTo>
                  <a:cubicBezTo>
                    <a:pt x="3656" y="3248"/>
                    <a:pt x="3656" y="2658"/>
                    <a:pt x="3345" y="2216"/>
                  </a:cubicBezTo>
                  <a:cubicBezTo>
                    <a:pt x="3135" y="1923"/>
                    <a:pt x="2812" y="1763"/>
                    <a:pt x="2478" y="1763"/>
                  </a:cubicBezTo>
                  <a:cubicBezTo>
                    <a:pt x="2289" y="1763"/>
                    <a:pt x="2096" y="1814"/>
                    <a:pt x="1918" y="1921"/>
                  </a:cubicBezTo>
                  <a:cubicBezTo>
                    <a:pt x="1640" y="2085"/>
                    <a:pt x="1509" y="2412"/>
                    <a:pt x="1607" y="2724"/>
                  </a:cubicBezTo>
                  <a:cubicBezTo>
                    <a:pt x="1640" y="2822"/>
                    <a:pt x="1689" y="2904"/>
                    <a:pt x="1755" y="2970"/>
                  </a:cubicBezTo>
                  <a:cubicBezTo>
                    <a:pt x="1856" y="3071"/>
                    <a:pt x="1994" y="3114"/>
                    <a:pt x="2132" y="3114"/>
                  </a:cubicBezTo>
                  <a:cubicBezTo>
                    <a:pt x="2374" y="3114"/>
                    <a:pt x="2614" y="2983"/>
                    <a:pt x="2656" y="2806"/>
                  </a:cubicBezTo>
                  <a:cubicBezTo>
                    <a:pt x="2715" y="2542"/>
                    <a:pt x="2511" y="2304"/>
                    <a:pt x="2256" y="2304"/>
                  </a:cubicBezTo>
                  <a:cubicBezTo>
                    <a:pt x="2226" y="2304"/>
                    <a:pt x="2195" y="2307"/>
                    <a:pt x="2164" y="2314"/>
                  </a:cubicBezTo>
                  <a:cubicBezTo>
                    <a:pt x="1902" y="2380"/>
                    <a:pt x="1935" y="2511"/>
                    <a:pt x="1837" y="2527"/>
                  </a:cubicBezTo>
                  <a:cubicBezTo>
                    <a:pt x="1831" y="2528"/>
                    <a:pt x="1826" y="2528"/>
                    <a:pt x="1822" y="2528"/>
                  </a:cubicBezTo>
                  <a:cubicBezTo>
                    <a:pt x="1738" y="2528"/>
                    <a:pt x="1738" y="2396"/>
                    <a:pt x="1738" y="2396"/>
                  </a:cubicBezTo>
                  <a:cubicBezTo>
                    <a:pt x="1738" y="2199"/>
                    <a:pt x="1853" y="2019"/>
                    <a:pt x="2033" y="1937"/>
                  </a:cubicBezTo>
                  <a:cubicBezTo>
                    <a:pt x="2170" y="1864"/>
                    <a:pt x="2318" y="1829"/>
                    <a:pt x="2465" y="1829"/>
                  </a:cubicBezTo>
                  <a:cubicBezTo>
                    <a:pt x="2779" y="1829"/>
                    <a:pt x="3089" y="1986"/>
                    <a:pt x="3279" y="2265"/>
                  </a:cubicBezTo>
                  <a:cubicBezTo>
                    <a:pt x="3541" y="2675"/>
                    <a:pt x="3541" y="3216"/>
                    <a:pt x="3246" y="3625"/>
                  </a:cubicBezTo>
                  <a:cubicBezTo>
                    <a:pt x="3020" y="3940"/>
                    <a:pt x="2591" y="4119"/>
                    <a:pt x="2152" y="4119"/>
                  </a:cubicBezTo>
                  <a:cubicBezTo>
                    <a:pt x="2019" y="4119"/>
                    <a:pt x="1885" y="4102"/>
                    <a:pt x="1755" y="4068"/>
                  </a:cubicBezTo>
                  <a:cubicBezTo>
                    <a:pt x="542" y="3773"/>
                    <a:pt x="214" y="1855"/>
                    <a:pt x="1263" y="937"/>
                  </a:cubicBezTo>
                  <a:cubicBezTo>
                    <a:pt x="1742" y="488"/>
                    <a:pt x="2327" y="316"/>
                    <a:pt x="2918" y="316"/>
                  </a:cubicBezTo>
                  <a:cubicBezTo>
                    <a:pt x="3621" y="316"/>
                    <a:pt x="4333" y="560"/>
                    <a:pt x="4885" y="872"/>
                  </a:cubicBezTo>
                  <a:cubicBezTo>
                    <a:pt x="5820" y="1413"/>
                    <a:pt x="6541" y="2249"/>
                    <a:pt x="6951" y="3248"/>
                  </a:cubicBezTo>
                  <a:cubicBezTo>
                    <a:pt x="7278" y="4052"/>
                    <a:pt x="7442" y="4920"/>
                    <a:pt x="7459" y="5789"/>
                  </a:cubicBezTo>
                  <a:cubicBezTo>
                    <a:pt x="7459" y="5937"/>
                    <a:pt x="7442" y="6084"/>
                    <a:pt x="7410" y="6232"/>
                  </a:cubicBezTo>
                  <a:lnTo>
                    <a:pt x="7410" y="6281"/>
                  </a:lnTo>
                  <a:cubicBezTo>
                    <a:pt x="7426" y="6264"/>
                    <a:pt x="7426" y="6248"/>
                    <a:pt x="7426" y="6232"/>
                  </a:cubicBezTo>
                  <a:lnTo>
                    <a:pt x="7459" y="6084"/>
                  </a:lnTo>
                  <a:cubicBezTo>
                    <a:pt x="7459" y="6079"/>
                    <a:pt x="7459" y="6073"/>
                    <a:pt x="7459" y="6068"/>
                  </a:cubicBezTo>
                  <a:cubicBezTo>
                    <a:pt x="7688" y="4871"/>
                    <a:pt x="7541" y="3625"/>
                    <a:pt x="7016" y="2527"/>
                  </a:cubicBezTo>
                  <a:cubicBezTo>
                    <a:pt x="6331" y="1109"/>
                    <a:pt x="4979" y="0"/>
                    <a:pt x="33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3"/>
            <p:cNvSpPr/>
            <p:nvPr/>
          </p:nvSpPr>
          <p:spPr>
            <a:xfrm>
              <a:off x="9008411" y="1292501"/>
              <a:ext cx="98957" cy="106561"/>
            </a:xfrm>
            <a:custGeom>
              <a:rect b="b" l="l" r="r" t="t"/>
              <a:pathLst>
                <a:path extrusionOk="0" h="3265" w="3032">
                  <a:moveTo>
                    <a:pt x="717" y="0"/>
                  </a:moveTo>
                  <a:cubicBezTo>
                    <a:pt x="58" y="0"/>
                    <a:pt x="1" y="781"/>
                    <a:pt x="1098" y="970"/>
                  </a:cubicBezTo>
                  <a:cubicBezTo>
                    <a:pt x="2343" y="1166"/>
                    <a:pt x="3032" y="3265"/>
                    <a:pt x="3032" y="3265"/>
                  </a:cubicBezTo>
                  <a:cubicBezTo>
                    <a:pt x="3032" y="3265"/>
                    <a:pt x="2737" y="1003"/>
                    <a:pt x="1458" y="249"/>
                  </a:cubicBezTo>
                  <a:cubicBezTo>
                    <a:pt x="1167" y="71"/>
                    <a:pt x="915" y="0"/>
                    <a:pt x="7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3"/>
            <p:cNvSpPr/>
            <p:nvPr/>
          </p:nvSpPr>
          <p:spPr>
            <a:xfrm>
              <a:off x="8809355" y="1284016"/>
              <a:ext cx="170172" cy="147456"/>
            </a:xfrm>
            <a:custGeom>
              <a:rect b="b" l="l" r="r" t="t"/>
              <a:pathLst>
                <a:path extrusionOk="0" h="4518" w="5214">
                  <a:moveTo>
                    <a:pt x="2181" y="0"/>
                  </a:moveTo>
                  <a:lnTo>
                    <a:pt x="2181" y="0"/>
                  </a:lnTo>
                  <a:cubicBezTo>
                    <a:pt x="2017" y="214"/>
                    <a:pt x="1902" y="427"/>
                    <a:pt x="1820" y="673"/>
                  </a:cubicBezTo>
                  <a:cubicBezTo>
                    <a:pt x="1689" y="1082"/>
                    <a:pt x="1132" y="1312"/>
                    <a:pt x="575" y="1705"/>
                  </a:cubicBezTo>
                  <a:cubicBezTo>
                    <a:pt x="1" y="2082"/>
                    <a:pt x="83" y="2705"/>
                    <a:pt x="214" y="3049"/>
                  </a:cubicBezTo>
                  <a:cubicBezTo>
                    <a:pt x="280" y="3262"/>
                    <a:pt x="247" y="3508"/>
                    <a:pt x="132" y="3721"/>
                  </a:cubicBezTo>
                  <a:cubicBezTo>
                    <a:pt x="394" y="3492"/>
                    <a:pt x="722" y="3328"/>
                    <a:pt x="1066" y="3230"/>
                  </a:cubicBezTo>
                  <a:cubicBezTo>
                    <a:pt x="1673" y="3049"/>
                    <a:pt x="1656" y="2754"/>
                    <a:pt x="1640" y="2295"/>
                  </a:cubicBezTo>
                  <a:cubicBezTo>
                    <a:pt x="1640" y="1878"/>
                    <a:pt x="1817" y="1852"/>
                    <a:pt x="1860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4" y="1852"/>
                    <a:pt x="1878" y="1852"/>
                    <a:pt x="1882" y="1852"/>
                  </a:cubicBezTo>
                  <a:cubicBezTo>
                    <a:pt x="2163" y="1852"/>
                    <a:pt x="2098" y="2382"/>
                    <a:pt x="2066" y="2672"/>
                  </a:cubicBezTo>
                  <a:cubicBezTo>
                    <a:pt x="2050" y="2967"/>
                    <a:pt x="1935" y="3574"/>
                    <a:pt x="2476" y="4164"/>
                  </a:cubicBezTo>
                  <a:cubicBezTo>
                    <a:pt x="2718" y="4428"/>
                    <a:pt x="3038" y="4518"/>
                    <a:pt x="3358" y="4518"/>
                  </a:cubicBezTo>
                  <a:cubicBezTo>
                    <a:pt x="3754" y="4518"/>
                    <a:pt x="4149" y="4380"/>
                    <a:pt x="4394" y="4262"/>
                  </a:cubicBezTo>
                  <a:cubicBezTo>
                    <a:pt x="4498" y="4217"/>
                    <a:pt x="4610" y="4194"/>
                    <a:pt x="4723" y="4194"/>
                  </a:cubicBezTo>
                  <a:cubicBezTo>
                    <a:pt x="4893" y="4194"/>
                    <a:pt x="5065" y="4245"/>
                    <a:pt x="5213" y="4344"/>
                  </a:cubicBezTo>
                  <a:cubicBezTo>
                    <a:pt x="5082" y="3475"/>
                    <a:pt x="4640" y="3197"/>
                    <a:pt x="4017" y="3131"/>
                  </a:cubicBezTo>
                  <a:cubicBezTo>
                    <a:pt x="3377" y="3066"/>
                    <a:pt x="2542" y="2853"/>
                    <a:pt x="2197" y="1771"/>
                  </a:cubicBezTo>
                  <a:cubicBezTo>
                    <a:pt x="1870" y="706"/>
                    <a:pt x="2181" y="1"/>
                    <a:pt x="21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3"/>
            <p:cNvSpPr/>
            <p:nvPr/>
          </p:nvSpPr>
          <p:spPr>
            <a:xfrm>
              <a:off x="8836118" y="1383527"/>
              <a:ext cx="41743" cy="64753"/>
            </a:xfrm>
            <a:custGeom>
              <a:rect b="b" l="l" r="r" t="t"/>
              <a:pathLst>
                <a:path extrusionOk="0" h="1984" w="1279">
                  <a:moveTo>
                    <a:pt x="951" y="0"/>
                  </a:moveTo>
                  <a:cubicBezTo>
                    <a:pt x="951" y="0"/>
                    <a:pt x="951" y="1"/>
                    <a:pt x="951" y="1"/>
                  </a:cubicBezTo>
                  <a:lnTo>
                    <a:pt x="951" y="1"/>
                  </a:lnTo>
                  <a:cubicBezTo>
                    <a:pt x="951" y="0"/>
                    <a:pt x="951" y="0"/>
                    <a:pt x="951" y="0"/>
                  </a:cubicBezTo>
                  <a:close/>
                  <a:moveTo>
                    <a:pt x="951" y="1"/>
                  </a:moveTo>
                  <a:cubicBezTo>
                    <a:pt x="950" y="8"/>
                    <a:pt x="930" y="95"/>
                    <a:pt x="509" y="344"/>
                  </a:cubicBezTo>
                  <a:cubicBezTo>
                    <a:pt x="164" y="525"/>
                    <a:pt x="0" y="918"/>
                    <a:pt x="115" y="1295"/>
                  </a:cubicBezTo>
                  <a:cubicBezTo>
                    <a:pt x="148" y="1377"/>
                    <a:pt x="164" y="1443"/>
                    <a:pt x="181" y="1525"/>
                  </a:cubicBezTo>
                  <a:cubicBezTo>
                    <a:pt x="230" y="1754"/>
                    <a:pt x="263" y="1984"/>
                    <a:pt x="263" y="1984"/>
                  </a:cubicBezTo>
                  <a:cubicBezTo>
                    <a:pt x="263" y="1984"/>
                    <a:pt x="263" y="1852"/>
                    <a:pt x="787" y="1557"/>
                  </a:cubicBezTo>
                  <a:cubicBezTo>
                    <a:pt x="804" y="1541"/>
                    <a:pt x="804" y="1541"/>
                    <a:pt x="820" y="1525"/>
                  </a:cubicBezTo>
                  <a:cubicBezTo>
                    <a:pt x="1279" y="1230"/>
                    <a:pt x="1099" y="836"/>
                    <a:pt x="1017" y="558"/>
                  </a:cubicBezTo>
                  <a:cubicBezTo>
                    <a:pt x="951" y="377"/>
                    <a:pt x="935" y="197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3"/>
            <p:cNvSpPr/>
            <p:nvPr/>
          </p:nvSpPr>
          <p:spPr>
            <a:xfrm>
              <a:off x="8650476" y="1102910"/>
              <a:ext cx="225786" cy="159369"/>
            </a:xfrm>
            <a:custGeom>
              <a:rect b="b" l="l" r="r" t="t"/>
              <a:pathLst>
                <a:path extrusionOk="0" h="4883" w="6918">
                  <a:moveTo>
                    <a:pt x="4971" y="0"/>
                  </a:moveTo>
                  <a:cubicBezTo>
                    <a:pt x="4749" y="0"/>
                    <a:pt x="4501" y="52"/>
                    <a:pt x="4230" y="173"/>
                  </a:cubicBezTo>
                  <a:cubicBezTo>
                    <a:pt x="2771" y="829"/>
                    <a:pt x="3033" y="3304"/>
                    <a:pt x="4771" y="3664"/>
                  </a:cubicBezTo>
                  <a:cubicBezTo>
                    <a:pt x="4984" y="3697"/>
                    <a:pt x="5180" y="3730"/>
                    <a:pt x="5344" y="3746"/>
                  </a:cubicBezTo>
                  <a:cubicBezTo>
                    <a:pt x="4885" y="3828"/>
                    <a:pt x="4459" y="3976"/>
                    <a:pt x="4033" y="4189"/>
                  </a:cubicBezTo>
                  <a:cubicBezTo>
                    <a:pt x="3885" y="4255"/>
                    <a:pt x="3656" y="4337"/>
                    <a:pt x="3607" y="4353"/>
                  </a:cubicBezTo>
                  <a:cubicBezTo>
                    <a:pt x="3152" y="4525"/>
                    <a:pt x="2723" y="4601"/>
                    <a:pt x="2336" y="4601"/>
                  </a:cubicBezTo>
                  <a:cubicBezTo>
                    <a:pt x="1507" y="4601"/>
                    <a:pt x="870" y="4254"/>
                    <a:pt x="591" y="3763"/>
                  </a:cubicBezTo>
                  <a:cubicBezTo>
                    <a:pt x="345" y="3353"/>
                    <a:pt x="328" y="2861"/>
                    <a:pt x="558" y="2435"/>
                  </a:cubicBezTo>
                  <a:cubicBezTo>
                    <a:pt x="558" y="2435"/>
                    <a:pt x="558" y="2419"/>
                    <a:pt x="558" y="2419"/>
                  </a:cubicBezTo>
                  <a:cubicBezTo>
                    <a:pt x="771" y="2104"/>
                    <a:pt x="1111" y="1957"/>
                    <a:pt x="1426" y="1957"/>
                  </a:cubicBezTo>
                  <a:cubicBezTo>
                    <a:pt x="1718" y="1957"/>
                    <a:pt x="1989" y="2084"/>
                    <a:pt x="2115" y="2320"/>
                  </a:cubicBezTo>
                  <a:cubicBezTo>
                    <a:pt x="2230" y="2452"/>
                    <a:pt x="2295" y="2615"/>
                    <a:pt x="2295" y="2796"/>
                  </a:cubicBezTo>
                  <a:cubicBezTo>
                    <a:pt x="2295" y="2943"/>
                    <a:pt x="2230" y="3091"/>
                    <a:pt x="2115" y="3206"/>
                  </a:cubicBezTo>
                  <a:cubicBezTo>
                    <a:pt x="2009" y="3302"/>
                    <a:pt x="1951" y="3333"/>
                    <a:pt x="1922" y="3333"/>
                  </a:cubicBezTo>
                  <a:cubicBezTo>
                    <a:pt x="1897" y="3333"/>
                    <a:pt x="1894" y="3310"/>
                    <a:pt x="1902" y="3287"/>
                  </a:cubicBezTo>
                  <a:cubicBezTo>
                    <a:pt x="2017" y="3028"/>
                    <a:pt x="1727" y="2859"/>
                    <a:pt x="1474" y="2859"/>
                  </a:cubicBezTo>
                  <a:cubicBezTo>
                    <a:pt x="1295" y="2859"/>
                    <a:pt x="1134" y="2943"/>
                    <a:pt x="1148" y="3140"/>
                  </a:cubicBezTo>
                  <a:cubicBezTo>
                    <a:pt x="1137" y="3414"/>
                    <a:pt x="1376" y="3542"/>
                    <a:pt x="1629" y="3542"/>
                  </a:cubicBezTo>
                  <a:cubicBezTo>
                    <a:pt x="1753" y="3542"/>
                    <a:pt x="1881" y="3511"/>
                    <a:pt x="1984" y="3451"/>
                  </a:cubicBezTo>
                  <a:lnTo>
                    <a:pt x="2017" y="3435"/>
                  </a:lnTo>
                  <a:cubicBezTo>
                    <a:pt x="2050" y="3419"/>
                    <a:pt x="2066" y="3402"/>
                    <a:pt x="2082" y="3386"/>
                  </a:cubicBezTo>
                  <a:lnTo>
                    <a:pt x="2099" y="3386"/>
                  </a:lnTo>
                  <a:cubicBezTo>
                    <a:pt x="2394" y="3091"/>
                    <a:pt x="2427" y="2632"/>
                    <a:pt x="2181" y="2288"/>
                  </a:cubicBezTo>
                  <a:cubicBezTo>
                    <a:pt x="2042" y="2019"/>
                    <a:pt x="1730" y="1872"/>
                    <a:pt x="1395" y="1872"/>
                  </a:cubicBezTo>
                  <a:cubicBezTo>
                    <a:pt x="1055" y="1872"/>
                    <a:pt x="691" y="2023"/>
                    <a:pt x="460" y="2353"/>
                  </a:cubicBezTo>
                  <a:cubicBezTo>
                    <a:pt x="1" y="2960"/>
                    <a:pt x="132" y="4123"/>
                    <a:pt x="935" y="4582"/>
                  </a:cubicBezTo>
                  <a:cubicBezTo>
                    <a:pt x="1284" y="4771"/>
                    <a:pt x="1684" y="4883"/>
                    <a:pt x="2079" y="4883"/>
                  </a:cubicBezTo>
                  <a:cubicBezTo>
                    <a:pt x="2129" y="4883"/>
                    <a:pt x="2180" y="4881"/>
                    <a:pt x="2230" y="4877"/>
                  </a:cubicBezTo>
                  <a:cubicBezTo>
                    <a:pt x="3131" y="4861"/>
                    <a:pt x="3853" y="4369"/>
                    <a:pt x="5033" y="4009"/>
                  </a:cubicBezTo>
                  <a:cubicBezTo>
                    <a:pt x="5459" y="3894"/>
                    <a:pt x="5902" y="3828"/>
                    <a:pt x="6344" y="3796"/>
                  </a:cubicBezTo>
                  <a:cubicBezTo>
                    <a:pt x="6541" y="3779"/>
                    <a:pt x="6737" y="3714"/>
                    <a:pt x="6918" y="3615"/>
                  </a:cubicBezTo>
                  <a:lnTo>
                    <a:pt x="6918" y="3615"/>
                  </a:lnTo>
                  <a:cubicBezTo>
                    <a:pt x="6918" y="3615"/>
                    <a:pt x="6787" y="3650"/>
                    <a:pt x="6624" y="3650"/>
                  </a:cubicBezTo>
                  <a:cubicBezTo>
                    <a:pt x="6471" y="3650"/>
                    <a:pt x="6291" y="3620"/>
                    <a:pt x="6164" y="3501"/>
                  </a:cubicBezTo>
                  <a:cubicBezTo>
                    <a:pt x="5902" y="3271"/>
                    <a:pt x="5918" y="3369"/>
                    <a:pt x="5623" y="3287"/>
                  </a:cubicBezTo>
                  <a:cubicBezTo>
                    <a:pt x="5459" y="3238"/>
                    <a:pt x="5361" y="3074"/>
                    <a:pt x="5361" y="2910"/>
                  </a:cubicBezTo>
                  <a:cubicBezTo>
                    <a:pt x="5164" y="3074"/>
                    <a:pt x="5115" y="3369"/>
                    <a:pt x="5279" y="3583"/>
                  </a:cubicBezTo>
                  <a:cubicBezTo>
                    <a:pt x="5279" y="3583"/>
                    <a:pt x="4557" y="3583"/>
                    <a:pt x="4377" y="3206"/>
                  </a:cubicBezTo>
                  <a:cubicBezTo>
                    <a:pt x="4213" y="2829"/>
                    <a:pt x="4410" y="2845"/>
                    <a:pt x="4557" y="2747"/>
                  </a:cubicBezTo>
                  <a:cubicBezTo>
                    <a:pt x="4689" y="2665"/>
                    <a:pt x="4738" y="2533"/>
                    <a:pt x="4590" y="2320"/>
                  </a:cubicBezTo>
                  <a:cubicBezTo>
                    <a:pt x="4443" y="2107"/>
                    <a:pt x="4459" y="1747"/>
                    <a:pt x="4738" y="1747"/>
                  </a:cubicBezTo>
                  <a:cubicBezTo>
                    <a:pt x="4656" y="1570"/>
                    <a:pt x="4473" y="1472"/>
                    <a:pt x="4291" y="1472"/>
                  </a:cubicBezTo>
                  <a:cubicBezTo>
                    <a:pt x="4254" y="1472"/>
                    <a:pt x="4217" y="1476"/>
                    <a:pt x="4180" y="1484"/>
                  </a:cubicBezTo>
                  <a:cubicBezTo>
                    <a:pt x="3738" y="1566"/>
                    <a:pt x="3738" y="2173"/>
                    <a:pt x="3738" y="2173"/>
                  </a:cubicBezTo>
                  <a:cubicBezTo>
                    <a:pt x="3738" y="2173"/>
                    <a:pt x="3443" y="1419"/>
                    <a:pt x="3918" y="1042"/>
                  </a:cubicBezTo>
                  <a:cubicBezTo>
                    <a:pt x="4107" y="897"/>
                    <a:pt x="4258" y="842"/>
                    <a:pt x="4375" y="842"/>
                  </a:cubicBezTo>
                  <a:cubicBezTo>
                    <a:pt x="4562" y="842"/>
                    <a:pt x="4665" y="983"/>
                    <a:pt x="4705" y="1124"/>
                  </a:cubicBezTo>
                  <a:cubicBezTo>
                    <a:pt x="4758" y="1309"/>
                    <a:pt x="4865" y="1463"/>
                    <a:pt x="5007" y="1463"/>
                  </a:cubicBezTo>
                  <a:cubicBezTo>
                    <a:pt x="5041" y="1463"/>
                    <a:pt x="5077" y="1454"/>
                    <a:pt x="5115" y="1435"/>
                  </a:cubicBezTo>
                  <a:cubicBezTo>
                    <a:pt x="5259" y="1369"/>
                    <a:pt x="5372" y="1265"/>
                    <a:pt x="5472" y="1265"/>
                  </a:cubicBezTo>
                  <a:cubicBezTo>
                    <a:pt x="5519" y="1265"/>
                    <a:pt x="5564" y="1289"/>
                    <a:pt x="5606" y="1353"/>
                  </a:cubicBezTo>
                  <a:cubicBezTo>
                    <a:pt x="5721" y="1616"/>
                    <a:pt x="5606" y="1911"/>
                    <a:pt x="5344" y="2025"/>
                  </a:cubicBezTo>
                  <a:cubicBezTo>
                    <a:pt x="5344" y="2025"/>
                    <a:pt x="5355" y="2026"/>
                    <a:pt x="5375" y="2026"/>
                  </a:cubicBezTo>
                  <a:cubicBezTo>
                    <a:pt x="5516" y="2026"/>
                    <a:pt x="6084" y="1988"/>
                    <a:pt x="6213" y="1386"/>
                  </a:cubicBezTo>
                  <a:cubicBezTo>
                    <a:pt x="6331" y="835"/>
                    <a:pt x="5861" y="0"/>
                    <a:pt x="497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3"/>
            <p:cNvSpPr/>
            <p:nvPr/>
          </p:nvSpPr>
          <p:spPr>
            <a:xfrm>
              <a:off x="8614118" y="1187735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852" y="0"/>
                  </a:moveTo>
                  <a:lnTo>
                    <a:pt x="852" y="0"/>
                  </a:lnTo>
                  <a:cubicBezTo>
                    <a:pt x="852" y="0"/>
                    <a:pt x="0" y="934"/>
                    <a:pt x="557" y="1721"/>
                  </a:cubicBezTo>
                  <a:cubicBezTo>
                    <a:pt x="885" y="2180"/>
                    <a:pt x="1393" y="2475"/>
                    <a:pt x="1951" y="2508"/>
                  </a:cubicBezTo>
                  <a:cubicBezTo>
                    <a:pt x="1885" y="2508"/>
                    <a:pt x="1475" y="2508"/>
                    <a:pt x="1311" y="2721"/>
                  </a:cubicBezTo>
                  <a:cubicBezTo>
                    <a:pt x="1180" y="2901"/>
                    <a:pt x="1131" y="3098"/>
                    <a:pt x="1164" y="3311"/>
                  </a:cubicBezTo>
                  <a:cubicBezTo>
                    <a:pt x="1216" y="3220"/>
                    <a:pt x="1310" y="3170"/>
                    <a:pt x="1412" y="3170"/>
                  </a:cubicBezTo>
                  <a:cubicBezTo>
                    <a:pt x="1438" y="3170"/>
                    <a:pt x="1465" y="3173"/>
                    <a:pt x="1492" y="3180"/>
                  </a:cubicBezTo>
                  <a:cubicBezTo>
                    <a:pt x="1598" y="3215"/>
                    <a:pt x="1757" y="3294"/>
                    <a:pt x="1940" y="3294"/>
                  </a:cubicBezTo>
                  <a:cubicBezTo>
                    <a:pt x="2096" y="3294"/>
                    <a:pt x="2269" y="3237"/>
                    <a:pt x="2442" y="3049"/>
                  </a:cubicBezTo>
                  <a:cubicBezTo>
                    <a:pt x="2836" y="2639"/>
                    <a:pt x="3327" y="2885"/>
                    <a:pt x="4655" y="2164"/>
                  </a:cubicBezTo>
                  <a:lnTo>
                    <a:pt x="4655" y="2164"/>
                  </a:lnTo>
                  <a:cubicBezTo>
                    <a:pt x="4655" y="2164"/>
                    <a:pt x="3942" y="2467"/>
                    <a:pt x="3133" y="2467"/>
                  </a:cubicBezTo>
                  <a:cubicBezTo>
                    <a:pt x="2666" y="2467"/>
                    <a:pt x="2167" y="2366"/>
                    <a:pt x="1754" y="2049"/>
                  </a:cubicBezTo>
                  <a:cubicBezTo>
                    <a:pt x="1115" y="1574"/>
                    <a:pt x="770" y="803"/>
                    <a:pt x="8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3"/>
            <p:cNvSpPr/>
            <p:nvPr/>
          </p:nvSpPr>
          <p:spPr>
            <a:xfrm>
              <a:off x="8815263" y="945663"/>
              <a:ext cx="144454" cy="205192"/>
            </a:xfrm>
            <a:custGeom>
              <a:rect b="b" l="l" r="r" t="t"/>
              <a:pathLst>
                <a:path extrusionOk="0" h="6287" w="4426">
                  <a:moveTo>
                    <a:pt x="2636" y="1"/>
                  </a:moveTo>
                  <a:cubicBezTo>
                    <a:pt x="2142" y="1"/>
                    <a:pt x="1624" y="207"/>
                    <a:pt x="1279" y="615"/>
                  </a:cubicBezTo>
                  <a:cubicBezTo>
                    <a:pt x="0" y="2254"/>
                    <a:pt x="902" y="4270"/>
                    <a:pt x="1656" y="5122"/>
                  </a:cubicBezTo>
                  <a:cubicBezTo>
                    <a:pt x="2082" y="5630"/>
                    <a:pt x="2639" y="6024"/>
                    <a:pt x="3262" y="6286"/>
                  </a:cubicBezTo>
                  <a:cubicBezTo>
                    <a:pt x="2672" y="6007"/>
                    <a:pt x="2164" y="5614"/>
                    <a:pt x="1770" y="5122"/>
                  </a:cubicBezTo>
                  <a:cubicBezTo>
                    <a:pt x="1492" y="4745"/>
                    <a:pt x="1295" y="4303"/>
                    <a:pt x="1164" y="3844"/>
                  </a:cubicBezTo>
                  <a:cubicBezTo>
                    <a:pt x="1016" y="3319"/>
                    <a:pt x="951" y="2762"/>
                    <a:pt x="1000" y="2205"/>
                  </a:cubicBezTo>
                  <a:cubicBezTo>
                    <a:pt x="1131" y="746"/>
                    <a:pt x="1951" y="188"/>
                    <a:pt x="2705" y="156"/>
                  </a:cubicBezTo>
                  <a:cubicBezTo>
                    <a:pt x="3065" y="172"/>
                    <a:pt x="3393" y="303"/>
                    <a:pt x="3639" y="549"/>
                  </a:cubicBezTo>
                  <a:cubicBezTo>
                    <a:pt x="4278" y="1106"/>
                    <a:pt x="3918" y="2041"/>
                    <a:pt x="3377" y="2270"/>
                  </a:cubicBezTo>
                  <a:cubicBezTo>
                    <a:pt x="3254" y="2332"/>
                    <a:pt x="3122" y="2365"/>
                    <a:pt x="2987" y="2365"/>
                  </a:cubicBezTo>
                  <a:cubicBezTo>
                    <a:pt x="2871" y="2365"/>
                    <a:pt x="2753" y="2340"/>
                    <a:pt x="2639" y="2287"/>
                  </a:cubicBezTo>
                  <a:cubicBezTo>
                    <a:pt x="2475" y="2188"/>
                    <a:pt x="2344" y="2024"/>
                    <a:pt x="2328" y="1828"/>
                  </a:cubicBezTo>
                  <a:cubicBezTo>
                    <a:pt x="2321" y="1730"/>
                    <a:pt x="2346" y="1707"/>
                    <a:pt x="2396" y="1707"/>
                  </a:cubicBezTo>
                  <a:cubicBezTo>
                    <a:pt x="2440" y="1707"/>
                    <a:pt x="2502" y="1724"/>
                    <a:pt x="2581" y="1724"/>
                  </a:cubicBezTo>
                  <a:cubicBezTo>
                    <a:pt x="2641" y="1724"/>
                    <a:pt x="2710" y="1714"/>
                    <a:pt x="2787" y="1680"/>
                  </a:cubicBezTo>
                  <a:cubicBezTo>
                    <a:pt x="3000" y="1565"/>
                    <a:pt x="3033" y="1287"/>
                    <a:pt x="2869" y="1123"/>
                  </a:cubicBezTo>
                  <a:cubicBezTo>
                    <a:pt x="2801" y="1055"/>
                    <a:pt x="2702" y="1016"/>
                    <a:pt x="2599" y="1016"/>
                  </a:cubicBezTo>
                  <a:cubicBezTo>
                    <a:pt x="2404" y="1016"/>
                    <a:pt x="2196" y="1156"/>
                    <a:pt x="2164" y="1500"/>
                  </a:cubicBezTo>
                  <a:cubicBezTo>
                    <a:pt x="2131" y="1729"/>
                    <a:pt x="2197" y="1975"/>
                    <a:pt x="2361" y="2155"/>
                  </a:cubicBezTo>
                  <a:cubicBezTo>
                    <a:pt x="2377" y="2172"/>
                    <a:pt x="2410" y="2188"/>
                    <a:pt x="2426" y="2205"/>
                  </a:cubicBezTo>
                  <a:lnTo>
                    <a:pt x="2475" y="2254"/>
                  </a:lnTo>
                  <a:lnTo>
                    <a:pt x="2524" y="2287"/>
                  </a:lnTo>
                  <a:lnTo>
                    <a:pt x="2574" y="2319"/>
                  </a:lnTo>
                  <a:lnTo>
                    <a:pt x="2606" y="2336"/>
                  </a:lnTo>
                  <a:cubicBezTo>
                    <a:pt x="2729" y="2401"/>
                    <a:pt x="2865" y="2434"/>
                    <a:pt x="3002" y="2434"/>
                  </a:cubicBezTo>
                  <a:cubicBezTo>
                    <a:pt x="3139" y="2434"/>
                    <a:pt x="3278" y="2401"/>
                    <a:pt x="3410" y="2336"/>
                  </a:cubicBezTo>
                  <a:cubicBezTo>
                    <a:pt x="4000" y="2139"/>
                    <a:pt x="4426" y="1090"/>
                    <a:pt x="3721" y="451"/>
                  </a:cubicBezTo>
                  <a:cubicBezTo>
                    <a:pt x="3457" y="150"/>
                    <a:pt x="3056" y="1"/>
                    <a:pt x="26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3"/>
            <p:cNvSpPr/>
            <p:nvPr/>
          </p:nvSpPr>
          <p:spPr>
            <a:xfrm>
              <a:off x="7986042" y="1372626"/>
              <a:ext cx="49250" cy="250069"/>
            </a:xfrm>
            <a:custGeom>
              <a:rect b="b" l="l" r="r" t="t"/>
              <a:pathLst>
                <a:path extrusionOk="0" h="7662" w="1509">
                  <a:moveTo>
                    <a:pt x="880" y="0"/>
                  </a:moveTo>
                  <a:cubicBezTo>
                    <a:pt x="565" y="0"/>
                    <a:pt x="328" y="383"/>
                    <a:pt x="328" y="383"/>
                  </a:cubicBezTo>
                  <a:cubicBezTo>
                    <a:pt x="50" y="793"/>
                    <a:pt x="1" y="1301"/>
                    <a:pt x="33" y="1859"/>
                  </a:cubicBezTo>
                  <a:cubicBezTo>
                    <a:pt x="99" y="2826"/>
                    <a:pt x="460" y="3989"/>
                    <a:pt x="558" y="5170"/>
                  </a:cubicBezTo>
                  <a:cubicBezTo>
                    <a:pt x="705" y="7055"/>
                    <a:pt x="50" y="7661"/>
                    <a:pt x="50" y="7661"/>
                  </a:cubicBezTo>
                  <a:cubicBezTo>
                    <a:pt x="738" y="7137"/>
                    <a:pt x="902" y="5366"/>
                    <a:pt x="771" y="4006"/>
                  </a:cubicBezTo>
                  <a:cubicBezTo>
                    <a:pt x="689" y="3285"/>
                    <a:pt x="673" y="2580"/>
                    <a:pt x="722" y="1859"/>
                  </a:cubicBezTo>
                  <a:cubicBezTo>
                    <a:pt x="738" y="1482"/>
                    <a:pt x="804" y="1203"/>
                    <a:pt x="919" y="1105"/>
                  </a:cubicBezTo>
                  <a:cubicBezTo>
                    <a:pt x="1181" y="842"/>
                    <a:pt x="1509" y="285"/>
                    <a:pt x="1082" y="56"/>
                  </a:cubicBezTo>
                  <a:cubicBezTo>
                    <a:pt x="1012" y="16"/>
                    <a:pt x="944" y="0"/>
                    <a:pt x="8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3"/>
            <p:cNvSpPr/>
            <p:nvPr/>
          </p:nvSpPr>
          <p:spPr>
            <a:xfrm>
              <a:off x="7912738" y="1340022"/>
              <a:ext cx="277712" cy="332413"/>
            </a:xfrm>
            <a:custGeom>
              <a:rect b="b" l="l" r="r" t="t"/>
              <a:pathLst>
                <a:path extrusionOk="0" h="10185" w="8509">
                  <a:moveTo>
                    <a:pt x="6288" y="1"/>
                  </a:moveTo>
                  <a:cubicBezTo>
                    <a:pt x="6086" y="1"/>
                    <a:pt x="5878" y="23"/>
                    <a:pt x="5672" y="71"/>
                  </a:cubicBezTo>
                  <a:cubicBezTo>
                    <a:pt x="4492" y="333"/>
                    <a:pt x="3738" y="1579"/>
                    <a:pt x="3492" y="2841"/>
                  </a:cubicBezTo>
                  <a:lnTo>
                    <a:pt x="3492" y="2858"/>
                  </a:lnTo>
                  <a:cubicBezTo>
                    <a:pt x="3263" y="4153"/>
                    <a:pt x="3492" y="5365"/>
                    <a:pt x="3460" y="6480"/>
                  </a:cubicBezTo>
                  <a:cubicBezTo>
                    <a:pt x="3509" y="7464"/>
                    <a:pt x="3148" y="8431"/>
                    <a:pt x="2443" y="9135"/>
                  </a:cubicBezTo>
                  <a:cubicBezTo>
                    <a:pt x="1771" y="9742"/>
                    <a:pt x="919" y="10119"/>
                    <a:pt x="1" y="10185"/>
                  </a:cubicBezTo>
                  <a:cubicBezTo>
                    <a:pt x="919" y="10152"/>
                    <a:pt x="1804" y="9808"/>
                    <a:pt x="2509" y="9185"/>
                  </a:cubicBezTo>
                  <a:cubicBezTo>
                    <a:pt x="3246" y="8496"/>
                    <a:pt x="3640" y="7496"/>
                    <a:pt x="3591" y="6480"/>
                  </a:cubicBezTo>
                  <a:cubicBezTo>
                    <a:pt x="3656" y="5365"/>
                    <a:pt x="3427" y="4120"/>
                    <a:pt x="3673" y="2874"/>
                  </a:cubicBezTo>
                  <a:cubicBezTo>
                    <a:pt x="3673" y="2858"/>
                    <a:pt x="3673" y="2858"/>
                    <a:pt x="3673" y="2858"/>
                  </a:cubicBezTo>
                  <a:cubicBezTo>
                    <a:pt x="3902" y="1628"/>
                    <a:pt x="4607" y="464"/>
                    <a:pt x="5722" y="202"/>
                  </a:cubicBezTo>
                  <a:cubicBezTo>
                    <a:pt x="5836" y="169"/>
                    <a:pt x="5967" y="153"/>
                    <a:pt x="6099" y="137"/>
                  </a:cubicBezTo>
                  <a:cubicBezTo>
                    <a:pt x="6127" y="136"/>
                    <a:pt x="6155" y="135"/>
                    <a:pt x="6184" y="135"/>
                  </a:cubicBezTo>
                  <a:cubicBezTo>
                    <a:pt x="6610" y="135"/>
                    <a:pt x="7006" y="252"/>
                    <a:pt x="7344" y="514"/>
                  </a:cubicBezTo>
                  <a:cubicBezTo>
                    <a:pt x="8066" y="1087"/>
                    <a:pt x="7967" y="2317"/>
                    <a:pt x="7557" y="2710"/>
                  </a:cubicBezTo>
                  <a:cubicBezTo>
                    <a:pt x="7492" y="2759"/>
                    <a:pt x="7410" y="2808"/>
                    <a:pt x="7328" y="2858"/>
                  </a:cubicBezTo>
                  <a:cubicBezTo>
                    <a:pt x="7205" y="2923"/>
                    <a:pt x="7074" y="2956"/>
                    <a:pt x="6943" y="2956"/>
                  </a:cubicBezTo>
                  <a:cubicBezTo>
                    <a:pt x="6812" y="2956"/>
                    <a:pt x="6680" y="2923"/>
                    <a:pt x="6558" y="2858"/>
                  </a:cubicBezTo>
                  <a:cubicBezTo>
                    <a:pt x="6476" y="2808"/>
                    <a:pt x="6426" y="2743"/>
                    <a:pt x="6394" y="2661"/>
                  </a:cubicBezTo>
                  <a:lnTo>
                    <a:pt x="6394" y="2661"/>
                  </a:lnTo>
                  <a:cubicBezTo>
                    <a:pt x="6394" y="2661"/>
                    <a:pt x="6417" y="2664"/>
                    <a:pt x="6455" y="2664"/>
                  </a:cubicBezTo>
                  <a:cubicBezTo>
                    <a:pt x="6580" y="2664"/>
                    <a:pt x="6863" y="2634"/>
                    <a:pt x="6951" y="2382"/>
                  </a:cubicBezTo>
                  <a:cubicBezTo>
                    <a:pt x="7066" y="2071"/>
                    <a:pt x="6885" y="1727"/>
                    <a:pt x="6558" y="1661"/>
                  </a:cubicBezTo>
                  <a:cubicBezTo>
                    <a:pt x="6502" y="1645"/>
                    <a:pt x="6446" y="1638"/>
                    <a:pt x="6392" y="1638"/>
                  </a:cubicBezTo>
                  <a:cubicBezTo>
                    <a:pt x="6004" y="1638"/>
                    <a:pt x="5692" y="2026"/>
                    <a:pt x="5836" y="2415"/>
                  </a:cubicBezTo>
                  <a:cubicBezTo>
                    <a:pt x="5902" y="2595"/>
                    <a:pt x="6017" y="2759"/>
                    <a:pt x="6181" y="2858"/>
                  </a:cubicBezTo>
                  <a:cubicBezTo>
                    <a:pt x="6420" y="3011"/>
                    <a:pt x="6699" y="3090"/>
                    <a:pt x="6982" y="3090"/>
                  </a:cubicBezTo>
                  <a:cubicBezTo>
                    <a:pt x="7241" y="3090"/>
                    <a:pt x="7502" y="3024"/>
                    <a:pt x="7738" y="2890"/>
                  </a:cubicBezTo>
                  <a:cubicBezTo>
                    <a:pt x="7754" y="2874"/>
                    <a:pt x="7770" y="2858"/>
                    <a:pt x="7787" y="2858"/>
                  </a:cubicBezTo>
                  <a:cubicBezTo>
                    <a:pt x="8311" y="2464"/>
                    <a:pt x="8508" y="1776"/>
                    <a:pt x="8262" y="1169"/>
                  </a:cubicBezTo>
                  <a:cubicBezTo>
                    <a:pt x="8021" y="459"/>
                    <a:pt x="7199" y="1"/>
                    <a:pt x="628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3"/>
            <p:cNvSpPr/>
            <p:nvPr/>
          </p:nvSpPr>
          <p:spPr>
            <a:xfrm>
              <a:off x="8050762" y="1386465"/>
              <a:ext cx="76013" cy="68865"/>
            </a:xfrm>
            <a:custGeom>
              <a:rect b="b" l="l" r="r" t="t"/>
              <a:pathLst>
                <a:path extrusionOk="0" h="2110" w="2329">
                  <a:moveTo>
                    <a:pt x="527" y="0"/>
                  </a:moveTo>
                  <a:cubicBezTo>
                    <a:pt x="459" y="0"/>
                    <a:pt x="387" y="8"/>
                    <a:pt x="312" y="25"/>
                  </a:cubicBezTo>
                  <a:cubicBezTo>
                    <a:pt x="427" y="107"/>
                    <a:pt x="460" y="271"/>
                    <a:pt x="362" y="386"/>
                  </a:cubicBezTo>
                  <a:cubicBezTo>
                    <a:pt x="247" y="549"/>
                    <a:pt x="1" y="992"/>
                    <a:pt x="132" y="1435"/>
                  </a:cubicBezTo>
                  <a:cubicBezTo>
                    <a:pt x="165" y="1599"/>
                    <a:pt x="263" y="1746"/>
                    <a:pt x="378" y="1861"/>
                  </a:cubicBezTo>
                  <a:cubicBezTo>
                    <a:pt x="563" y="2046"/>
                    <a:pt x="818" y="2110"/>
                    <a:pt x="1084" y="2110"/>
                  </a:cubicBezTo>
                  <a:cubicBezTo>
                    <a:pt x="1619" y="2110"/>
                    <a:pt x="2197" y="1850"/>
                    <a:pt x="2329" y="1795"/>
                  </a:cubicBezTo>
                  <a:lnTo>
                    <a:pt x="2329" y="1795"/>
                  </a:lnTo>
                  <a:cubicBezTo>
                    <a:pt x="2328" y="1795"/>
                    <a:pt x="2298" y="1799"/>
                    <a:pt x="2247" y="1799"/>
                  </a:cubicBezTo>
                  <a:cubicBezTo>
                    <a:pt x="2083" y="1799"/>
                    <a:pt x="1710" y="1761"/>
                    <a:pt x="1509" y="1435"/>
                  </a:cubicBezTo>
                  <a:cubicBezTo>
                    <a:pt x="1443" y="1336"/>
                    <a:pt x="1411" y="1205"/>
                    <a:pt x="1394" y="1090"/>
                  </a:cubicBezTo>
                  <a:cubicBezTo>
                    <a:pt x="1308" y="389"/>
                    <a:pt x="997" y="0"/>
                    <a:pt x="52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3"/>
            <p:cNvSpPr/>
            <p:nvPr/>
          </p:nvSpPr>
          <p:spPr>
            <a:xfrm>
              <a:off x="8162056" y="1341131"/>
              <a:ext cx="97390" cy="63741"/>
            </a:xfrm>
            <a:custGeom>
              <a:rect b="b" l="l" r="r" t="t"/>
              <a:pathLst>
                <a:path extrusionOk="0" h="1953" w="2984">
                  <a:moveTo>
                    <a:pt x="928" y="0"/>
                  </a:moveTo>
                  <a:cubicBezTo>
                    <a:pt x="661" y="0"/>
                    <a:pt x="354" y="27"/>
                    <a:pt x="0" y="86"/>
                  </a:cubicBezTo>
                  <a:cubicBezTo>
                    <a:pt x="410" y="135"/>
                    <a:pt x="771" y="398"/>
                    <a:pt x="935" y="791"/>
                  </a:cubicBezTo>
                  <a:cubicBezTo>
                    <a:pt x="1141" y="1306"/>
                    <a:pt x="1498" y="1952"/>
                    <a:pt x="2261" y="1952"/>
                  </a:cubicBezTo>
                  <a:cubicBezTo>
                    <a:pt x="2470" y="1952"/>
                    <a:pt x="2709" y="1904"/>
                    <a:pt x="2984" y="1791"/>
                  </a:cubicBezTo>
                  <a:cubicBezTo>
                    <a:pt x="2803" y="1725"/>
                    <a:pt x="2689" y="1545"/>
                    <a:pt x="2689" y="1365"/>
                  </a:cubicBezTo>
                  <a:cubicBezTo>
                    <a:pt x="2674" y="1081"/>
                    <a:pt x="2636" y="0"/>
                    <a:pt x="9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3"/>
            <p:cNvSpPr/>
            <p:nvPr/>
          </p:nvSpPr>
          <p:spPr>
            <a:xfrm>
              <a:off x="8249263" y="1340022"/>
              <a:ext cx="47096" cy="36978"/>
            </a:xfrm>
            <a:custGeom>
              <a:rect b="b" l="l" r="r" t="t"/>
              <a:pathLst>
                <a:path extrusionOk="0" h="1133" w="1443">
                  <a:moveTo>
                    <a:pt x="961" y="1"/>
                  </a:moveTo>
                  <a:cubicBezTo>
                    <a:pt x="787" y="1"/>
                    <a:pt x="636" y="142"/>
                    <a:pt x="623" y="333"/>
                  </a:cubicBezTo>
                  <a:cubicBezTo>
                    <a:pt x="623" y="483"/>
                    <a:pt x="753" y="593"/>
                    <a:pt x="893" y="593"/>
                  </a:cubicBezTo>
                  <a:cubicBezTo>
                    <a:pt x="952" y="593"/>
                    <a:pt x="1012" y="574"/>
                    <a:pt x="1066" y="530"/>
                  </a:cubicBezTo>
                  <a:cubicBezTo>
                    <a:pt x="1066" y="530"/>
                    <a:pt x="1164" y="366"/>
                    <a:pt x="1066" y="301"/>
                  </a:cubicBezTo>
                  <a:cubicBezTo>
                    <a:pt x="1034" y="283"/>
                    <a:pt x="1005" y="275"/>
                    <a:pt x="980" y="275"/>
                  </a:cubicBezTo>
                  <a:cubicBezTo>
                    <a:pt x="913" y="275"/>
                    <a:pt x="873" y="332"/>
                    <a:pt x="885" y="415"/>
                  </a:cubicBezTo>
                  <a:cubicBezTo>
                    <a:pt x="896" y="447"/>
                    <a:pt x="881" y="462"/>
                    <a:pt x="857" y="462"/>
                  </a:cubicBezTo>
                  <a:cubicBezTo>
                    <a:pt x="807" y="462"/>
                    <a:pt x="715" y="396"/>
                    <a:pt x="738" y="284"/>
                  </a:cubicBezTo>
                  <a:cubicBezTo>
                    <a:pt x="750" y="153"/>
                    <a:pt x="857" y="65"/>
                    <a:pt x="978" y="65"/>
                  </a:cubicBezTo>
                  <a:cubicBezTo>
                    <a:pt x="1023" y="65"/>
                    <a:pt x="1070" y="77"/>
                    <a:pt x="1115" y="104"/>
                  </a:cubicBezTo>
                  <a:cubicBezTo>
                    <a:pt x="1377" y="268"/>
                    <a:pt x="1295" y="841"/>
                    <a:pt x="721" y="907"/>
                  </a:cubicBezTo>
                  <a:cubicBezTo>
                    <a:pt x="707" y="908"/>
                    <a:pt x="693" y="909"/>
                    <a:pt x="680" y="909"/>
                  </a:cubicBezTo>
                  <a:cubicBezTo>
                    <a:pt x="319" y="909"/>
                    <a:pt x="0" y="514"/>
                    <a:pt x="0" y="514"/>
                  </a:cubicBezTo>
                  <a:lnTo>
                    <a:pt x="0" y="514"/>
                  </a:lnTo>
                  <a:cubicBezTo>
                    <a:pt x="0" y="694"/>
                    <a:pt x="82" y="891"/>
                    <a:pt x="213" y="1005"/>
                  </a:cubicBezTo>
                  <a:cubicBezTo>
                    <a:pt x="338" y="1088"/>
                    <a:pt x="482" y="1132"/>
                    <a:pt x="625" y="1132"/>
                  </a:cubicBezTo>
                  <a:cubicBezTo>
                    <a:pt x="708" y="1132"/>
                    <a:pt x="791" y="1117"/>
                    <a:pt x="869" y="1087"/>
                  </a:cubicBezTo>
                  <a:cubicBezTo>
                    <a:pt x="1082" y="1022"/>
                    <a:pt x="1262" y="874"/>
                    <a:pt x="1344" y="661"/>
                  </a:cubicBezTo>
                  <a:cubicBezTo>
                    <a:pt x="1443" y="415"/>
                    <a:pt x="1344" y="137"/>
                    <a:pt x="1115" y="38"/>
                  </a:cubicBezTo>
                  <a:cubicBezTo>
                    <a:pt x="1063" y="13"/>
                    <a:pt x="1011" y="1"/>
                    <a:pt x="9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3"/>
            <p:cNvSpPr/>
            <p:nvPr/>
          </p:nvSpPr>
          <p:spPr>
            <a:xfrm>
              <a:off x="8347698" y="2535044"/>
              <a:ext cx="295859" cy="206334"/>
            </a:xfrm>
            <a:custGeom>
              <a:rect b="b" l="l" r="r" t="t"/>
              <a:pathLst>
                <a:path extrusionOk="0" h="6322" w="9065">
                  <a:moveTo>
                    <a:pt x="7073" y="1"/>
                  </a:moveTo>
                  <a:cubicBezTo>
                    <a:pt x="6619" y="1"/>
                    <a:pt x="6190" y="163"/>
                    <a:pt x="5917" y="500"/>
                  </a:cubicBezTo>
                  <a:cubicBezTo>
                    <a:pt x="5524" y="910"/>
                    <a:pt x="5475" y="1549"/>
                    <a:pt x="5803" y="2008"/>
                  </a:cubicBezTo>
                  <a:cubicBezTo>
                    <a:pt x="5901" y="2139"/>
                    <a:pt x="6032" y="2254"/>
                    <a:pt x="6180" y="2320"/>
                  </a:cubicBezTo>
                  <a:lnTo>
                    <a:pt x="6212" y="2336"/>
                  </a:lnTo>
                  <a:lnTo>
                    <a:pt x="6294" y="2353"/>
                  </a:lnTo>
                  <a:cubicBezTo>
                    <a:pt x="6311" y="2353"/>
                    <a:pt x="6344" y="2369"/>
                    <a:pt x="6376" y="2369"/>
                  </a:cubicBezTo>
                  <a:cubicBezTo>
                    <a:pt x="6449" y="2390"/>
                    <a:pt x="6524" y="2400"/>
                    <a:pt x="6598" y="2400"/>
                  </a:cubicBezTo>
                  <a:cubicBezTo>
                    <a:pt x="6809" y="2400"/>
                    <a:pt x="7018" y="2318"/>
                    <a:pt x="7163" y="2172"/>
                  </a:cubicBezTo>
                  <a:cubicBezTo>
                    <a:pt x="7557" y="1748"/>
                    <a:pt x="7278" y="1211"/>
                    <a:pt x="6949" y="1211"/>
                  </a:cubicBezTo>
                  <a:cubicBezTo>
                    <a:pt x="6922" y="1211"/>
                    <a:pt x="6895" y="1214"/>
                    <a:pt x="6868" y="1222"/>
                  </a:cubicBezTo>
                  <a:cubicBezTo>
                    <a:pt x="6540" y="1320"/>
                    <a:pt x="6475" y="1730"/>
                    <a:pt x="6704" y="1861"/>
                  </a:cubicBezTo>
                  <a:cubicBezTo>
                    <a:pt x="6755" y="1883"/>
                    <a:pt x="6809" y="1894"/>
                    <a:pt x="6864" y="1894"/>
                  </a:cubicBezTo>
                  <a:cubicBezTo>
                    <a:pt x="6968" y="1894"/>
                    <a:pt x="7071" y="1854"/>
                    <a:pt x="7147" y="1779"/>
                  </a:cubicBezTo>
                  <a:lnTo>
                    <a:pt x="7147" y="1779"/>
                  </a:lnTo>
                  <a:cubicBezTo>
                    <a:pt x="7196" y="1910"/>
                    <a:pt x="7130" y="2074"/>
                    <a:pt x="7016" y="2156"/>
                  </a:cubicBezTo>
                  <a:cubicBezTo>
                    <a:pt x="6868" y="2266"/>
                    <a:pt x="6684" y="2322"/>
                    <a:pt x="6497" y="2322"/>
                  </a:cubicBezTo>
                  <a:cubicBezTo>
                    <a:pt x="6435" y="2322"/>
                    <a:pt x="6372" y="2316"/>
                    <a:pt x="6311" y="2303"/>
                  </a:cubicBezTo>
                  <a:cubicBezTo>
                    <a:pt x="6212" y="2271"/>
                    <a:pt x="6131" y="2238"/>
                    <a:pt x="6049" y="2172"/>
                  </a:cubicBezTo>
                  <a:cubicBezTo>
                    <a:pt x="5540" y="1779"/>
                    <a:pt x="5508" y="1008"/>
                    <a:pt x="5967" y="566"/>
                  </a:cubicBezTo>
                  <a:cubicBezTo>
                    <a:pt x="6222" y="257"/>
                    <a:pt x="6618" y="111"/>
                    <a:pt x="7037" y="111"/>
                  </a:cubicBezTo>
                  <a:cubicBezTo>
                    <a:pt x="7907" y="111"/>
                    <a:pt x="8879" y="743"/>
                    <a:pt x="8901" y="1861"/>
                  </a:cubicBezTo>
                  <a:cubicBezTo>
                    <a:pt x="8917" y="2664"/>
                    <a:pt x="8474" y="3418"/>
                    <a:pt x="7770" y="3795"/>
                  </a:cubicBezTo>
                  <a:lnTo>
                    <a:pt x="7704" y="3828"/>
                  </a:lnTo>
                  <a:cubicBezTo>
                    <a:pt x="7606" y="3861"/>
                    <a:pt x="7524" y="3877"/>
                    <a:pt x="7425" y="3910"/>
                  </a:cubicBezTo>
                  <a:cubicBezTo>
                    <a:pt x="7203" y="3961"/>
                    <a:pt x="6980" y="3984"/>
                    <a:pt x="6758" y="3984"/>
                  </a:cubicBezTo>
                  <a:cubicBezTo>
                    <a:pt x="5183" y="3984"/>
                    <a:pt x="3644" y="2846"/>
                    <a:pt x="2313" y="2846"/>
                  </a:cubicBezTo>
                  <a:cubicBezTo>
                    <a:pt x="2162" y="2846"/>
                    <a:pt x="2014" y="2861"/>
                    <a:pt x="1869" y="2893"/>
                  </a:cubicBezTo>
                  <a:cubicBezTo>
                    <a:pt x="607" y="3172"/>
                    <a:pt x="246" y="4041"/>
                    <a:pt x="148" y="4582"/>
                  </a:cubicBezTo>
                  <a:cubicBezTo>
                    <a:pt x="0" y="5139"/>
                    <a:pt x="115" y="5746"/>
                    <a:pt x="557" y="6073"/>
                  </a:cubicBezTo>
                  <a:cubicBezTo>
                    <a:pt x="778" y="6243"/>
                    <a:pt x="1047" y="6322"/>
                    <a:pt x="1310" y="6322"/>
                  </a:cubicBezTo>
                  <a:cubicBezTo>
                    <a:pt x="1732" y="6322"/>
                    <a:pt x="2140" y="6121"/>
                    <a:pt x="2311" y="5778"/>
                  </a:cubicBezTo>
                  <a:cubicBezTo>
                    <a:pt x="2639" y="5221"/>
                    <a:pt x="2361" y="4516"/>
                    <a:pt x="1869" y="4401"/>
                  </a:cubicBezTo>
                  <a:cubicBezTo>
                    <a:pt x="1771" y="4362"/>
                    <a:pt x="1669" y="4344"/>
                    <a:pt x="1569" y="4344"/>
                  </a:cubicBezTo>
                  <a:cubicBezTo>
                    <a:pt x="1251" y="4344"/>
                    <a:pt x="948" y="4532"/>
                    <a:pt x="836" y="4844"/>
                  </a:cubicBezTo>
                  <a:cubicBezTo>
                    <a:pt x="803" y="4975"/>
                    <a:pt x="803" y="5106"/>
                    <a:pt x="820" y="5221"/>
                  </a:cubicBezTo>
                  <a:lnTo>
                    <a:pt x="820" y="5237"/>
                  </a:lnTo>
                  <a:lnTo>
                    <a:pt x="836" y="5287"/>
                  </a:lnTo>
                  <a:cubicBezTo>
                    <a:pt x="836" y="5287"/>
                    <a:pt x="836" y="5303"/>
                    <a:pt x="836" y="5303"/>
                  </a:cubicBezTo>
                  <a:cubicBezTo>
                    <a:pt x="911" y="5528"/>
                    <a:pt x="1119" y="5676"/>
                    <a:pt x="1345" y="5676"/>
                  </a:cubicBezTo>
                  <a:cubicBezTo>
                    <a:pt x="1415" y="5676"/>
                    <a:pt x="1487" y="5662"/>
                    <a:pt x="1557" y="5631"/>
                  </a:cubicBezTo>
                  <a:cubicBezTo>
                    <a:pt x="1904" y="5489"/>
                    <a:pt x="1796" y="4923"/>
                    <a:pt x="1453" y="4923"/>
                  </a:cubicBezTo>
                  <a:cubicBezTo>
                    <a:pt x="1439" y="4923"/>
                    <a:pt x="1424" y="4924"/>
                    <a:pt x="1410" y="4926"/>
                  </a:cubicBezTo>
                  <a:cubicBezTo>
                    <a:pt x="1033" y="4975"/>
                    <a:pt x="1098" y="5319"/>
                    <a:pt x="1033" y="5385"/>
                  </a:cubicBezTo>
                  <a:cubicBezTo>
                    <a:pt x="1023" y="5394"/>
                    <a:pt x="1013" y="5398"/>
                    <a:pt x="1002" y="5398"/>
                  </a:cubicBezTo>
                  <a:cubicBezTo>
                    <a:pt x="955" y="5398"/>
                    <a:pt x="899" y="5326"/>
                    <a:pt x="885" y="5287"/>
                  </a:cubicBezTo>
                  <a:cubicBezTo>
                    <a:pt x="820" y="5106"/>
                    <a:pt x="836" y="4893"/>
                    <a:pt x="918" y="4713"/>
                  </a:cubicBezTo>
                  <a:cubicBezTo>
                    <a:pt x="1072" y="4512"/>
                    <a:pt x="1310" y="4397"/>
                    <a:pt x="1548" y="4397"/>
                  </a:cubicBezTo>
                  <a:cubicBezTo>
                    <a:pt x="1640" y="4397"/>
                    <a:pt x="1732" y="4414"/>
                    <a:pt x="1820" y="4451"/>
                  </a:cubicBezTo>
                  <a:cubicBezTo>
                    <a:pt x="2295" y="4582"/>
                    <a:pt x="2541" y="5237"/>
                    <a:pt x="2229" y="5729"/>
                  </a:cubicBezTo>
                  <a:cubicBezTo>
                    <a:pt x="2070" y="6037"/>
                    <a:pt x="1694" y="6219"/>
                    <a:pt x="1309" y="6219"/>
                  </a:cubicBezTo>
                  <a:cubicBezTo>
                    <a:pt x="1060" y="6219"/>
                    <a:pt x="807" y="6143"/>
                    <a:pt x="607" y="5975"/>
                  </a:cubicBezTo>
                  <a:cubicBezTo>
                    <a:pt x="66" y="5565"/>
                    <a:pt x="98" y="4647"/>
                    <a:pt x="541" y="4057"/>
                  </a:cubicBezTo>
                  <a:cubicBezTo>
                    <a:pt x="893" y="3593"/>
                    <a:pt x="1485" y="3349"/>
                    <a:pt x="2104" y="3349"/>
                  </a:cubicBezTo>
                  <a:cubicBezTo>
                    <a:pt x="2293" y="3349"/>
                    <a:pt x="2484" y="3372"/>
                    <a:pt x="2672" y="3418"/>
                  </a:cubicBezTo>
                  <a:cubicBezTo>
                    <a:pt x="3492" y="3631"/>
                    <a:pt x="4311" y="3959"/>
                    <a:pt x="5196" y="4205"/>
                  </a:cubicBezTo>
                  <a:cubicBezTo>
                    <a:pt x="5523" y="4264"/>
                    <a:pt x="5855" y="4298"/>
                    <a:pt x="6185" y="4298"/>
                  </a:cubicBezTo>
                  <a:cubicBezTo>
                    <a:pt x="6765" y="4298"/>
                    <a:pt x="7333" y="4193"/>
                    <a:pt x="7835" y="3942"/>
                  </a:cubicBezTo>
                  <a:cubicBezTo>
                    <a:pt x="8589" y="3533"/>
                    <a:pt x="9065" y="2713"/>
                    <a:pt x="9032" y="1861"/>
                  </a:cubicBezTo>
                  <a:cubicBezTo>
                    <a:pt x="8999" y="657"/>
                    <a:pt x="7986" y="1"/>
                    <a:pt x="707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3"/>
            <p:cNvSpPr/>
            <p:nvPr/>
          </p:nvSpPr>
          <p:spPr>
            <a:xfrm>
              <a:off x="8248186" y="2712918"/>
              <a:ext cx="201178" cy="201700"/>
            </a:xfrm>
            <a:custGeom>
              <a:rect b="b" l="l" r="r" t="t"/>
              <a:pathLst>
                <a:path extrusionOk="0" h="6180" w="6164">
                  <a:moveTo>
                    <a:pt x="3082" y="0"/>
                  </a:moveTo>
                  <a:cubicBezTo>
                    <a:pt x="3033" y="115"/>
                    <a:pt x="3016" y="230"/>
                    <a:pt x="3000" y="345"/>
                  </a:cubicBezTo>
                  <a:cubicBezTo>
                    <a:pt x="3000" y="345"/>
                    <a:pt x="2918" y="1246"/>
                    <a:pt x="2033" y="1377"/>
                  </a:cubicBezTo>
                  <a:cubicBezTo>
                    <a:pt x="1164" y="1492"/>
                    <a:pt x="590" y="1623"/>
                    <a:pt x="558" y="2295"/>
                  </a:cubicBezTo>
                  <a:cubicBezTo>
                    <a:pt x="528" y="2896"/>
                    <a:pt x="333" y="3221"/>
                    <a:pt x="73" y="3221"/>
                  </a:cubicBezTo>
                  <a:cubicBezTo>
                    <a:pt x="49" y="3221"/>
                    <a:pt x="25" y="3219"/>
                    <a:pt x="0" y="3213"/>
                  </a:cubicBezTo>
                  <a:lnTo>
                    <a:pt x="0" y="3213"/>
                  </a:lnTo>
                  <a:cubicBezTo>
                    <a:pt x="0" y="3213"/>
                    <a:pt x="360" y="3752"/>
                    <a:pt x="957" y="3752"/>
                  </a:cubicBezTo>
                  <a:cubicBezTo>
                    <a:pt x="1082" y="3752"/>
                    <a:pt x="1217" y="3729"/>
                    <a:pt x="1361" y="3672"/>
                  </a:cubicBezTo>
                  <a:cubicBezTo>
                    <a:pt x="2180" y="3361"/>
                    <a:pt x="2115" y="2803"/>
                    <a:pt x="2131" y="2656"/>
                  </a:cubicBezTo>
                  <a:cubicBezTo>
                    <a:pt x="2146" y="2503"/>
                    <a:pt x="2204" y="2308"/>
                    <a:pt x="2344" y="2308"/>
                  </a:cubicBezTo>
                  <a:cubicBezTo>
                    <a:pt x="2355" y="2308"/>
                    <a:pt x="2366" y="2309"/>
                    <a:pt x="2377" y="2312"/>
                  </a:cubicBezTo>
                  <a:cubicBezTo>
                    <a:pt x="2541" y="2344"/>
                    <a:pt x="2607" y="2656"/>
                    <a:pt x="2377" y="2951"/>
                  </a:cubicBezTo>
                  <a:cubicBezTo>
                    <a:pt x="2033" y="3295"/>
                    <a:pt x="2000" y="3852"/>
                    <a:pt x="2279" y="4246"/>
                  </a:cubicBezTo>
                  <a:cubicBezTo>
                    <a:pt x="2639" y="4803"/>
                    <a:pt x="3082" y="6180"/>
                    <a:pt x="3082" y="6180"/>
                  </a:cubicBezTo>
                  <a:cubicBezTo>
                    <a:pt x="3082" y="6180"/>
                    <a:pt x="3524" y="4803"/>
                    <a:pt x="3885" y="4246"/>
                  </a:cubicBezTo>
                  <a:cubicBezTo>
                    <a:pt x="4180" y="3852"/>
                    <a:pt x="4131" y="3295"/>
                    <a:pt x="3787" y="2951"/>
                  </a:cubicBezTo>
                  <a:cubicBezTo>
                    <a:pt x="3557" y="2656"/>
                    <a:pt x="3623" y="2328"/>
                    <a:pt x="3787" y="2312"/>
                  </a:cubicBezTo>
                  <a:cubicBezTo>
                    <a:pt x="3797" y="2309"/>
                    <a:pt x="3807" y="2308"/>
                    <a:pt x="3817" y="2308"/>
                  </a:cubicBezTo>
                  <a:cubicBezTo>
                    <a:pt x="3945" y="2308"/>
                    <a:pt x="4017" y="2503"/>
                    <a:pt x="4033" y="2656"/>
                  </a:cubicBezTo>
                  <a:cubicBezTo>
                    <a:pt x="4033" y="2820"/>
                    <a:pt x="3983" y="3377"/>
                    <a:pt x="4803" y="3672"/>
                  </a:cubicBezTo>
                  <a:cubicBezTo>
                    <a:pt x="4941" y="3724"/>
                    <a:pt x="5071" y="3746"/>
                    <a:pt x="5192" y="3746"/>
                  </a:cubicBezTo>
                  <a:cubicBezTo>
                    <a:pt x="5789" y="3746"/>
                    <a:pt x="6163" y="3213"/>
                    <a:pt x="6164" y="3213"/>
                  </a:cubicBezTo>
                  <a:lnTo>
                    <a:pt x="6164" y="3213"/>
                  </a:lnTo>
                  <a:cubicBezTo>
                    <a:pt x="6137" y="3219"/>
                    <a:pt x="6112" y="3221"/>
                    <a:pt x="6087" y="3221"/>
                  </a:cubicBezTo>
                  <a:cubicBezTo>
                    <a:pt x="5815" y="3221"/>
                    <a:pt x="5620" y="2896"/>
                    <a:pt x="5590" y="2295"/>
                  </a:cubicBezTo>
                  <a:cubicBezTo>
                    <a:pt x="5557" y="1623"/>
                    <a:pt x="4983" y="1492"/>
                    <a:pt x="4115" y="1377"/>
                  </a:cubicBezTo>
                  <a:cubicBezTo>
                    <a:pt x="3229" y="1263"/>
                    <a:pt x="3147" y="345"/>
                    <a:pt x="3147" y="345"/>
                  </a:cubicBezTo>
                  <a:cubicBezTo>
                    <a:pt x="3131" y="230"/>
                    <a:pt x="3115" y="115"/>
                    <a:pt x="3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3"/>
            <p:cNvSpPr/>
            <p:nvPr/>
          </p:nvSpPr>
          <p:spPr>
            <a:xfrm>
              <a:off x="8382979" y="2652375"/>
              <a:ext cx="210838" cy="120498"/>
            </a:xfrm>
            <a:custGeom>
              <a:rect b="b" l="l" r="r" t="t"/>
              <a:pathLst>
                <a:path extrusionOk="0" h="3692" w="6460">
                  <a:moveTo>
                    <a:pt x="954" y="0"/>
                  </a:moveTo>
                  <a:cubicBezTo>
                    <a:pt x="333" y="0"/>
                    <a:pt x="1" y="266"/>
                    <a:pt x="1" y="266"/>
                  </a:cubicBezTo>
                  <a:cubicBezTo>
                    <a:pt x="238" y="184"/>
                    <a:pt x="456" y="134"/>
                    <a:pt x="671" y="134"/>
                  </a:cubicBezTo>
                  <a:cubicBezTo>
                    <a:pt x="977" y="134"/>
                    <a:pt x="1278" y="235"/>
                    <a:pt x="1624" y="495"/>
                  </a:cubicBezTo>
                  <a:cubicBezTo>
                    <a:pt x="2214" y="938"/>
                    <a:pt x="1853" y="1692"/>
                    <a:pt x="1755" y="2200"/>
                  </a:cubicBezTo>
                  <a:cubicBezTo>
                    <a:pt x="1657" y="2691"/>
                    <a:pt x="2361" y="2921"/>
                    <a:pt x="2738" y="3068"/>
                  </a:cubicBezTo>
                  <a:cubicBezTo>
                    <a:pt x="3099" y="3232"/>
                    <a:pt x="2902" y="3691"/>
                    <a:pt x="2902" y="3691"/>
                  </a:cubicBezTo>
                  <a:cubicBezTo>
                    <a:pt x="4246" y="2872"/>
                    <a:pt x="3378" y="1937"/>
                    <a:pt x="3148" y="1659"/>
                  </a:cubicBezTo>
                  <a:cubicBezTo>
                    <a:pt x="2972" y="1429"/>
                    <a:pt x="3086" y="1199"/>
                    <a:pt x="3270" y="1199"/>
                  </a:cubicBezTo>
                  <a:cubicBezTo>
                    <a:pt x="3309" y="1199"/>
                    <a:pt x="3351" y="1210"/>
                    <a:pt x="3394" y="1233"/>
                  </a:cubicBezTo>
                  <a:cubicBezTo>
                    <a:pt x="3640" y="1364"/>
                    <a:pt x="3279" y="1872"/>
                    <a:pt x="3951" y="2298"/>
                  </a:cubicBezTo>
                  <a:cubicBezTo>
                    <a:pt x="4121" y="2410"/>
                    <a:pt x="4280" y="2451"/>
                    <a:pt x="4423" y="2451"/>
                  </a:cubicBezTo>
                  <a:cubicBezTo>
                    <a:pt x="4847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5" y="2085"/>
                    <a:pt x="5120" y="2085"/>
                    <a:pt x="5114" y="2085"/>
                  </a:cubicBezTo>
                  <a:cubicBezTo>
                    <a:pt x="4745" y="2085"/>
                    <a:pt x="4965" y="1574"/>
                    <a:pt x="4787" y="1413"/>
                  </a:cubicBezTo>
                  <a:cubicBezTo>
                    <a:pt x="4713" y="1349"/>
                    <a:pt x="4619" y="1313"/>
                    <a:pt x="4521" y="1313"/>
                  </a:cubicBezTo>
                  <a:cubicBezTo>
                    <a:pt x="4468" y="1313"/>
                    <a:pt x="4413" y="1324"/>
                    <a:pt x="4361" y="1347"/>
                  </a:cubicBezTo>
                  <a:cubicBezTo>
                    <a:pt x="4318" y="1354"/>
                    <a:pt x="4275" y="1357"/>
                    <a:pt x="4235" y="1357"/>
                  </a:cubicBezTo>
                  <a:cubicBezTo>
                    <a:pt x="4079" y="1357"/>
                    <a:pt x="3968" y="1308"/>
                    <a:pt x="4033" y="1216"/>
                  </a:cubicBezTo>
                  <a:cubicBezTo>
                    <a:pt x="4067" y="1174"/>
                    <a:pt x="4103" y="1158"/>
                    <a:pt x="4149" y="1158"/>
                  </a:cubicBezTo>
                  <a:cubicBezTo>
                    <a:pt x="4284" y="1158"/>
                    <a:pt x="4509" y="1294"/>
                    <a:pt x="5033" y="1331"/>
                  </a:cubicBezTo>
                  <a:cubicBezTo>
                    <a:pt x="5061" y="1333"/>
                    <a:pt x="5088" y="1333"/>
                    <a:pt x="5115" y="1333"/>
                  </a:cubicBezTo>
                  <a:cubicBezTo>
                    <a:pt x="5893" y="1333"/>
                    <a:pt x="6459" y="675"/>
                    <a:pt x="6459" y="675"/>
                  </a:cubicBezTo>
                  <a:lnTo>
                    <a:pt x="6459" y="675"/>
                  </a:lnTo>
                  <a:cubicBezTo>
                    <a:pt x="6006" y="926"/>
                    <a:pt x="5523" y="1022"/>
                    <a:pt x="5037" y="1022"/>
                  </a:cubicBezTo>
                  <a:cubicBezTo>
                    <a:pt x="3871" y="1022"/>
                    <a:pt x="2686" y="468"/>
                    <a:pt x="1853" y="167"/>
                  </a:cubicBezTo>
                  <a:cubicBezTo>
                    <a:pt x="1508" y="44"/>
                    <a:pt x="1207" y="0"/>
                    <a:pt x="95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3"/>
            <p:cNvSpPr/>
            <p:nvPr/>
          </p:nvSpPr>
          <p:spPr>
            <a:xfrm>
              <a:off x="8437027" y="2532171"/>
              <a:ext cx="118246" cy="82344"/>
            </a:xfrm>
            <a:custGeom>
              <a:rect b="b" l="l" r="r" t="t"/>
              <a:pathLst>
                <a:path extrusionOk="0" h="2523" w="3623">
                  <a:moveTo>
                    <a:pt x="2514" y="0"/>
                  </a:moveTo>
                  <a:cubicBezTo>
                    <a:pt x="1924" y="0"/>
                    <a:pt x="1243" y="125"/>
                    <a:pt x="869" y="621"/>
                  </a:cubicBezTo>
                  <a:cubicBezTo>
                    <a:pt x="1" y="1769"/>
                    <a:pt x="525" y="2523"/>
                    <a:pt x="525" y="2523"/>
                  </a:cubicBezTo>
                  <a:cubicBezTo>
                    <a:pt x="525" y="2523"/>
                    <a:pt x="361" y="2178"/>
                    <a:pt x="1394" y="2162"/>
                  </a:cubicBezTo>
                  <a:cubicBezTo>
                    <a:pt x="2426" y="2146"/>
                    <a:pt x="2312" y="1490"/>
                    <a:pt x="2263" y="1260"/>
                  </a:cubicBezTo>
                  <a:cubicBezTo>
                    <a:pt x="2181" y="1015"/>
                    <a:pt x="2246" y="752"/>
                    <a:pt x="2426" y="556"/>
                  </a:cubicBezTo>
                  <a:cubicBezTo>
                    <a:pt x="2656" y="211"/>
                    <a:pt x="3623" y="129"/>
                    <a:pt x="3623" y="129"/>
                  </a:cubicBezTo>
                  <a:cubicBezTo>
                    <a:pt x="3623" y="129"/>
                    <a:pt x="3115" y="0"/>
                    <a:pt x="25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3"/>
            <p:cNvSpPr/>
            <p:nvPr/>
          </p:nvSpPr>
          <p:spPr>
            <a:xfrm>
              <a:off x="8527432" y="2444899"/>
              <a:ext cx="73859" cy="87044"/>
            </a:xfrm>
            <a:custGeom>
              <a:rect b="b" l="l" r="r" t="t"/>
              <a:pathLst>
                <a:path extrusionOk="0" h="2667" w="2263">
                  <a:moveTo>
                    <a:pt x="1132" y="0"/>
                  </a:moveTo>
                  <a:cubicBezTo>
                    <a:pt x="1132" y="1"/>
                    <a:pt x="1345" y="525"/>
                    <a:pt x="984" y="722"/>
                  </a:cubicBezTo>
                  <a:cubicBezTo>
                    <a:pt x="624" y="918"/>
                    <a:pt x="1" y="1345"/>
                    <a:pt x="247" y="2017"/>
                  </a:cubicBezTo>
                  <a:cubicBezTo>
                    <a:pt x="490" y="2667"/>
                    <a:pt x="1670" y="2430"/>
                    <a:pt x="2249" y="2602"/>
                  </a:cubicBezTo>
                  <a:lnTo>
                    <a:pt x="2249" y="2602"/>
                  </a:lnTo>
                  <a:cubicBezTo>
                    <a:pt x="2138" y="2553"/>
                    <a:pt x="1399" y="2109"/>
                    <a:pt x="1459" y="1427"/>
                  </a:cubicBezTo>
                  <a:cubicBezTo>
                    <a:pt x="1525" y="705"/>
                    <a:pt x="1427" y="164"/>
                    <a:pt x="1132" y="0"/>
                  </a:cubicBezTo>
                  <a:close/>
                  <a:moveTo>
                    <a:pt x="2249" y="2602"/>
                  </a:moveTo>
                  <a:lnTo>
                    <a:pt x="2249" y="2602"/>
                  </a:lnTo>
                  <a:cubicBezTo>
                    <a:pt x="2256" y="2606"/>
                    <a:pt x="2260" y="2607"/>
                    <a:pt x="2262" y="2607"/>
                  </a:cubicBezTo>
                  <a:cubicBezTo>
                    <a:pt x="2262" y="2607"/>
                    <a:pt x="2263" y="2607"/>
                    <a:pt x="2263" y="2607"/>
                  </a:cubicBezTo>
                  <a:cubicBezTo>
                    <a:pt x="2258" y="2605"/>
                    <a:pt x="2253" y="2604"/>
                    <a:pt x="2249" y="260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3"/>
            <p:cNvSpPr/>
            <p:nvPr/>
          </p:nvSpPr>
          <p:spPr>
            <a:xfrm>
              <a:off x="8607133" y="2482889"/>
              <a:ext cx="103820" cy="140733"/>
            </a:xfrm>
            <a:custGeom>
              <a:rect b="b" l="l" r="r" t="t"/>
              <a:pathLst>
                <a:path extrusionOk="0" h="4312" w="3181">
                  <a:moveTo>
                    <a:pt x="378" y="0"/>
                  </a:moveTo>
                  <a:lnTo>
                    <a:pt x="378" y="0"/>
                  </a:lnTo>
                  <a:cubicBezTo>
                    <a:pt x="1" y="1344"/>
                    <a:pt x="542" y="1623"/>
                    <a:pt x="1099" y="2492"/>
                  </a:cubicBezTo>
                  <a:cubicBezTo>
                    <a:pt x="1656" y="3360"/>
                    <a:pt x="1066" y="4311"/>
                    <a:pt x="1066" y="4311"/>
                  </a:cubicBezTo>
                  <a:cubicBezTo>
                    <a:pt x="1443" y="4049"/>
                    <a:pt x="1788" y="3360"/>
                    <a:pt x="2492" y="2934"/>
                  </a:cubicBezTo>
                  <a:cubicBezTo>
                    <a:pt x="3181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50" y="1709"/>
                    <a:pt x="2754" y="1764"/>
                    <a:pt x="2583" y="1764"/>
                  </a:cubicBezTo>
                  <a:cubicBezTo>
                    <a:pt x="2541" y="1764"/>
                    <a:pt x="2495" y="1761"/>
                    <a:pt x="2443" y="1754"/>
                  </a:cubicBezTo>
                  <a:cubicBezTo>
                    <a:pt x="2408" y="1744"/>
                    <a:pt x="2373" y="1739"/>
                    <a:pt x="2340" y="1739"/>
                  </a:cubicBezTo>
                  <a:cubicBezTo>
                    <a:pt x="2112" y="1739"/>
                    <a:pt x="1948" y="1968"/>
                    <a:pt x="2033" y="2197"/>
                  </a:cubicBezTo>
                  <a:cubicBezTo>
                    <a:pt x="2101" y="2359"/>
                    <a:pt x="1967" y="2533"/>
                    <a:pt x="1808" y="2533"/>
                  </a:cubicBezTo>
                  <a:cubicBezTo>
                    <a:pt x="1775" y="2533"/>
                    <a:pt x="1740" y="2525"/>
                    <a:pt x="1706" y="2508"/>
                  </a:cubicBezTo>
                  <a:cubicBezTo>
                    <a:pt x="1558" y="2443"/>
                    <a:pt x="1558" y="2066"/>
                    <a:pt x="1771" y="1902"/>
                  </a:cubicBezTo>
                  <a:cubicBezTo>
                    <a:pt x="1984" y="1721"/>
                    <a:pt x="2148" y="1312"/>
                    <a:pt x="1952" y="689"/>
                  </a:cubicBezTo>
                  <a:cubicBezTo>
                    <a:pt x="1811" y="217"/>
                    <a:pt x="1343" y="112"/>
                    <a:pt x="1019" y="112"/>
                  </a:cubicBezTo>
                  <a:cubicBezTo>
                    <a:pt x="927" y="112"/>
                    <a:pt x="846" y="120"/>
                    <a:pt x="788" y="131"/>
                  </a:cubicBezTo>
                  <a:cubicBezTo>
                    <a:pt x="764" y="134"/>
                    <a:pt x="741" y="135"/>
                    <a:pt x="718" y="135"/>
                  </a:cubicBezTo>
                  <a:cubicBezTo>
                    <a:pt x="594" y="135"/>
                    <a:pt x="475" y="97"/>
                    <a:pt x="3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3"/>
            <p:cNvSpPr/>
            <p:nvPr/>
          </p:nvSpPr>
          <p:spPr>
            <a:xfrm>
              <a:off x="8583602" y="2275934"/>
              <a:ext cx="264853" cy="264755"/>
            </a:xfrm>
            <a:custGeom>
              <a:rect b="b" l="l" r="r" t="t"/>
              <a:pathLst>
                <a:path extrusionOk="0" h="8112" w="8115">
                  <a:moveTo>
                    <a:pt x="5777" y="0"/>
                  </a:moveTo>
                  <a:cubicBezTo>
                    <a:pt x="5253" y="0"/>
                    <a:pt x="4736" y="177"/>
                    <a:pt x="4426" y="572"/>
                  </a:cubicBezTo>
                  <a:cubicBezTo>
                    <a:pt x="4131" y="998"/>
                    <a:pt x="4082" y="1555"/>
                    <a:pt x="4312" y="2030"/>
                  </a:cubicBezTo>
                  <a:cubicBezTo>
                    <a:pt x="4521" y="2448"/>
                    <a:pt x="4859" y="2598"/>
                    <a:pt x="5191" y="2598"/>
                  </a:cubicBezTo>
                  <a:cubicBezTo>
                    <a:pt x="5536" y="2598"/>
                    <a:pt x="5874" y="2436"/>
                    <a:pt x="6049" y="2243"/>
                  </a:cubicBezTo>
                  <a:cubicBezTo>
                    <a:pt x="6229" y="2047"/>
                    <a:pt x="6295" y="1768"/>
                    <a:pt x="6246" y="1489"/>
                  </a:cubicBezTo>
                  <a:cubicBezTo>
                    <a:pt x="6197" y="1169"/>
                    <a:pt x="5965" y="1033"/>
                    <a:pt x="5752" y="1033"/>
                  </a:cubicBezTo>
                  <a:cubicBezTo>
                    <a:pt x="5606" y="1033"/>
                    <a:pt x="5470" y="1097"/>
                    <a:pt x="5410" y="1211"/>
                  </a:cubicBezTo>
                  <a:cubicBezTo>
                    <a:pt x="5279" y="1506"/>
                    <a:pt x="5344" y="1850"/>
                    <a:pt x="5754" y="1916"/>
                  </a:cubicBezTo>
                  <a:cubicBezTo>
                    <a:pt x="6098" y="1965"/>
                    <a:pt x="5918" y="2407"/>
                    <a:pt x="5475" y="2506"/>
                  </a:cubicBezTo>
                  <a:cubicBezTo>
                    <a:pt x="5394" y="2531"/>
                    <a:pt x="5311" y="2543"/>
                    <a:pt x="5228" y="2543"/>
                  </a:cubicBezTo>
                  <a:cubicBezTo>
                    <a:pt x="4878" y="2543"/>
                    <a:pt x="4539" y="2329"/>
                    <a:pt x="4394" y="1998"/>
                  </a:cubicBezTo>
                  <a:cubicBezTo>
                    <a:pt x="4197" y="1555"/>
                    <a:pt x="4246" y="1030"/>
                    <a:pt x="4525" y="637"/>
                  </a:cubicBezTo>
                  <a:cubicBezTo>
                    <a:pt x="4795" y="300"/>
                    <a:pt x="5254" y="140"/>
                    <a:pt x="5719" y="140"/>
                  </a:cubicBezTo>
                  <a:cubicBezTo>
                    <a:pt x="5818" y="140"/>
                    <a:pt x="5918" y="147"/>
                    <a:pt x="6016" y="162"/>
                  </a:cubicBezTo>
                  <a:cubicBezTo>
                    <a:pt x="7229" y="293"/>
                    <a:pt x="7934" y="1998"/>
                    <a:pt x="7197" y="3145"/>
                  </a:cubicBezTo>
                  <a:cubicBezTo>
                    <a:pt x="6967" y="3506"/>
                    <a:pt x="6639" y="3801"/>
                    <a:pt x="6246" y="3997"/>
                  </a:cubicBezTo>
                  <a:cubicBezTo>
                    <a:pt x="5849" y="4163"/>
                    <a:pt x="5396" y="4246"/>
                    <a:pt x="4871" y="4246"/>
                  </a:cubicBezTo>
                  <a:cubicBezTo>
                    <a:pt x="4462" y="4246"/>
                    <a:pt x="4010" y="4196"/>
                    <a:pt x="3508" y="4096"/>
                  </a:cubicBezTo>
                  <a:cubicBezTo>
                    <a:pt x="3208" y="4038"/>
                    <a:pt x="2914" y="4010"/>
                    <a:pt x="2632" y="4010"/>
                  </a:cubicBezTo>
                  <a:cubicBezTo>
                    <a:pt x="1298" y="4010"/>
                    <a:pt x="240" y="4654"/>
                    <a:pt x="132" y="5981"/>
                  </a:cubicBezTo>
                  <a:cubicBezTo>
                    <a:pt x="1" y="7571"/>
                    <a:pt x="1050" y="8112"/>
                    <a:pt x="1050" y="8112"/>
                  </a:cubicBezTo>
                  <a:cubicBezTo>
                    <a:pt x="1050" y="8112"/>
                    <a:pt x="1033" y="8079"/>
                    <a:pt x="1017" y="8079"/>
                  </a:cubicBezTo>
                  <a:cubicBezTo>
                    <a:pt x="443" y="7423"/>
                    <a:pt x="607" y="6227"/>
                    <a:pt x="607" y="6227"/>
                  </a:cubicBezTo>
                  <a:cubicBezTo>
                    <a:pt x="689" y="5718"/>
                    <a:pt x="951" y="5243"/>
                    <a:pt x="1345" y="4915"/>
                  </a:cubicBezTo>
                  <a:cubicBezTo>
                    <a:pt x="1926" y="4474"/>
                    <a:pt x="2666" y="4389"/>
                    <a:pt x="3154" y="4389"/>
                  </a:cubicBezTo>
                  <a:cubicBezTo>
                    <a:pt x="3464" y="4389"/>
                    <a:pt x="3672" y="4423"/>
                    <a:pt x="3672" y="4423"/>
                  </a:cubicBezTo>
                  <a:cubicBezTo>
                    <a:pt x="3918" y="4440"/>
                    <a:pt x="4164" y="4456"/>
                    <a:pt x="4377" y="4473"/>
                  </a:cubicBezTo>
                  <a:cubicBezTo>
                    <a:pt x="4466" y="4477"/>
                    <a:pt x="4556" y="4479"/>
                    <a:pt x="4647" y="4479"/>
                  </a:cubicBezTo>
                  <a:cubicBezTo>
                    <a:pt x="5621" y="4479"/>
                    <a:pt x="6729" y="4218"/>
                    <a:pt x="7344" y="3243"/>
                  </a:cubicBezTo>
                  <a:cubicBezTo>
                    <a:pt x="8114" y="1981"/>
                    <a:pt x="7360" y="178"/>
                    <a:pt x="6033" y="14"/>
                  </a:cubicBezTo>
                  <a:cubicBezTo>
                    <a:pt x="5948" y="5"/>
                    <a:pt x="5862" y="0"/>
                    <a:pt x="57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3"/>
            <p:cNvSpPr/>
            <p:nvPr/>
          </p:nvSpPr>
          <p:spPr>
            <a:xfrm>
              <a:off x="8616761" y="2539058"/>
              <a:ext cx="33" cy="555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3"/>
            <p:cNvSpPr/>
            <p:nvPr/>
          </p:nvSpPr>
          <p:spPr>
            <a:xfrm>
              <a:off x="8653674" y="2427927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1092" y="1"/>
                  </a:moveTo>
                  <a:cubicBezTo>
                    <a:pt x="395" y="1"/>
                    <a:pt x="1" y="225"/>
                    <a:pt x="1" y="225"/>
                  </a:cubicBezTo>
                  <a:cubicBezTo>
                    <a:pt x="87" y="210"/>
                    <a:pt x="170" y="202"/>
                    <a:pt x="249" y="202"/>
                  </a:cubicBezTo>
                  <a:cubicBezTo>
                    <a:pt x="736" y="202"/>
                    <a:pt x="1048" y="499"/>
                    <a:pt x="935" y="979"/>
                  </a:cubicBezTo>
                  <a:cubicBezTo>
                    <a:pt x="821" y="1406"/>
                    <a:pt x="968" y="1865"/>
                    <a:pt x="1329" y="2110"/>
                  </a:cubicBezTo>
                  <a:cubicBezTo>
                    <a:pt x="1640" y="2373"/>
                    <a:pt x="2558" y="2373"/>
                    <a:pt x="2558" y="2373"/>
                  </a:cubicBezTo>
                  <a:cubicBezTo>
                    <a:pt x="2296" y="2242"/>
                    <a:pt x="2542" y="1881"/>
                    <a:pt x="2706" y="1438"/>
                  </a:cubicBezTo>
                  <a:cubicBezTo>
                    <a:pt x="2856" y="1047"/>
                    <a:pt x="2468" y="877"/>
                    <a:pt x="2264" y="877"/>
                  </a:cubicBezTo>
                  <a:cubicBezTo>
                    <a:pt x="2245" y="877"/>
                    <a:pt x="2229" y="878"/>
                    <a:pt x="2214" y="881"/>
                  </a:cubicBezTo>
                  <a:cubicBezTo>
                    <a:pt x="2118" y="890"/>
                    <a:pt x="2045" y="908"/>
                    <a:pt x="1978" y="908"/>
                  </a:cubicBezTo>
                  <a:cubicBezTo>
                    <a:pt x="1919" y="908"/>
                    <a:pt x="1865" y="894"/>
                    <a:pt x="1804" y="848"/>
                  </a:cubicBezTo>
                  <a:cubicBezTo>
                    <a:pt x="1700" y="783"/>
                    <a:pt x="1741" y="572"/>
                    <a:pt x="2003" y="572"/>
                  </a:cubicBezTo>
                  <a:cubicBezTo>
                    <a:pt x="2069" y="572"/>
                    <a:pt x="2150" y="586"/>
                    <a:pt x="2247" y="619"/>
                  </a:cubicBezTo>
                  <a:cubicBezTo>
                    <a:pt x="2738" y="766"/>
                    <a:pt x="2591" y="1225"/>
                    <a:pt x="3312" y="1373"/>
                  </a:cubicBezTo>
                  <a:cubicBezTo>
                    <a:pt x="3369" y="1384"/>
                    <a:pt x="3423" y="1390"/>
                    <a:pt x="3474" y="1390"/>
                  </a:cubicBezTo>
                  <a:cubicBezTo>
                    <a:pt x="4075" y="1390"/>
                    <a:pt x="4220" y="641"/>
                    <a:pt x="4296" y="520"/>
                  </a:cubicBezTo>
                  <a:cubicBezTo>
                    <a:pt x="4410" y="389"/>
                    <a:pt x="4541" y="258"/>
                    <a:pt x="4673" y="143"/>
                  </a:cubicBezTo>
                  <a:lnTo>
                    <a:pt x="4673" y="143"/>
                  </a:lnTo>
                  <a:cubicBezTo>
                    <a:pt x="4463" y="267"/>
                    <a:pt x="4087" y="386"/>
                    <a:pt x="3551" y="386"/>
                  </a:cubicBezTo>
                  <a:cubicBezTo>
                    <a:pt x="3165" y="386"/>
                    <a:pt x="2697" y="324"/>
                    <a:pt x="2148" y="160"/>
                  </a:cubicBezTo>
                  <a:cubicBezTo>
                    <a:pt x="1745" y="42"/>
                    <a:pt x="1390" y="1"/>
                    <a:pt x="109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3"/>
            <p:cNvSpPr/>
            <p:nvPr/>
          </p:nvSpPr>
          <p:spPr>
            <a:xfrm>
              <a:off x="8662780" y="2285465"/>
              <a:ext cx="104897" cy="109825"/>
            </a:xfrm>
            <a:custGeom>
              <a:rect b="b" l="l" r="r" t="t"/>
              <a:pathLst>
                <a:path extrusionOk="0" h="3365" w="3214">
                  <a:moveTo>
                    <a:pt x="1951" y="1"/>
                  </a:moveTo>
                  <a:lnTo>
                    <a:pt x="1951" y="1"/>
                  </a:lnTo>
                  <a:cubicBezTo>
                    <a:pt x="1509" y="280"/>
                    <a:pt x="1443" y="722"/>
                    <a:pt x="722" y="1345"/>
                  </a:cubicBezTo>
                  <a:cubicBezTo>
                    <a:pt x="1" y="1968"/>
                    <a:pt x="214" y="2427"/>
                    <a:pt x="361" y="2689"/>
                  </a:cubicBezTo>
                  <a:cubicBezTo>
                    <a:pt x="460" y="2820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6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5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8" y="2618"/>
                    <a:pt x="2777" y="2618"/>
                  </a:cubicBezTo>
                  <a:cubicBezTo>
                    <a:pt x="2327" y="2618"/>
                    <a:pt x="1804" y="2418"/>
                    <a:pt x="1574" y="1656"/>
                  </a:cubicBezTo>
                  <a:cubicBezTo>
                    <a:pt x="1378" y="1083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3"/>
            <p:cNvSpPr/>
            <p:nvPr/>
          </p:nvSpPr>
          <p:spPr>
            <a:xfrm>
              <a:off x="8813108" y="2129066"/>
              <a:ext cx="63154" cy="250591"/>
            </a:xfrm>
            <a:custGeom>
              <a:rect b="b" l="l" r="r" t="t"/>
              <a:pathLst>
                <a:path extrusionOk="0" h="7678" w="1935">
                  <a:moveTo>
                    <a:pt x="1305" y="0"/>
                  </a:moveTo>
                  <a:cubicBezTo>
                    <a:pt x="986" y="0"/>
                    <a:pt x="738" y="384"/>
                    <a:pt x="738" y="384"/>
                  </a:cubicBezTo>
                  <a:cubicBezTo>
                    <a:pt x="1" y="1515"/>
                    <a:pt x="820" y="3301"/>
                    <a:pt x="968" y="5170"/>
                  </a:cubicBezTo>
                  <a:cubicBezTo>
                    <a:pt x="1115" y="7055"/>
                    <a:pt x="460" y="7678"/>
                    <a:pt x="460" y="7678"/>
                  </a:cubicBezTo>
                  <a:cubicBezTo>
                    <a:pt x="1164" y="7137"/>
                    <a:pt x="1312" y="5367"/>
                    <a:pt x="1181" y="4006"/>
                  </a:cubicBezTo>
                  <a:cubicBezTo>
                    <a:pt x="1050" y="2646"/>
                    <a:pt x="1066" y="1367"/>
                    <a:pt x="1328" y="1105"/>
                  </a:cubicBezTo>
                  <a:cubicBezTo>
                    <a:pt x="1591" y="843"/>
                    <a:pt x="1935" y="285"/>
                    <a:pt x="1509" y="56"/>
                  </a:cubicBezTo>
                  <a:cubicBezTo>
                    <a:pt x="1439" y="17"/>
                    <a:pt x="1370" y="0"/>
                    <a:pt x="13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3"/>
            <p:cNvSpPr/>
            <p:nvPr/>
          </p:nvSpPr>
          <p:spPr>
            <a:xfrm>
              <a:off x="8753186" y="2096657"/>
              <a:ext cx="279312" cy="332217"/>
            </a:xfrm>
            <a:custGeom>
              <a:rect b="b" l="l" r="r" t="t"/>
              <a:pathLst>
                <a:path extrusionOk="0" h="10179" w="8558">
                  <a:moveTo>
                    <a:pt x="6283" y="1"/>
                  </a:moveTo>
                  <a:cubicBezTo>
                    <a:pt x="6087" y="1"/>
                    <a:pt x="5887" y="22"/>
                    <a:pt x="5689" y="65"/>
                  </a:cubicBezTo>
                  <a:cubicBezTo>
                    <a:pt x="4492" y="328"/>
                    <a:pt x="3738" y="1573"/>
                    <a:pt x="3509" y="2835"/>
                  </a:cubicBezTo>
                  <a:cubicBezTo>
                    <a:pt x="3263" y="4130"/>
                    <a:pt x="3509" y="5360"/>
                    <a:pt x="3459" y="6474"/>
                  </a:cubicBezTo>
                  <a:cubicBezTo>
                    <a:pt x="3509" y="7458"/>
                    <a:pt x="3148" y="8425"/>
                    <a:pt x="2443" y="9130"/>
                  </a:cubicBezTo>
                  <a:cubicBezTo>
                    <a:pt x="1771" y="9736"/>
                    <a:pt x="919" y="10113"/>
                    <a:pt x="1" y="10179"/>
                  </a:cubicBezTo>
                  <a:cubicBezTo>
                    <a:pt x="919" y="10146"/>
                    <a:pt x="1804" y="9802"/>
                    <a:pt x="2509" y="9195"/>
                  </a:cubicBezTo>
                  <a:cubicBezTo>
                    <a:pt x="3246" y="8490"/>
                    <a:pt x="3640" y="7491"/>
                    <a:pt x="3590" y="6474"/>
                  </a:cubicBezTo>
                  <a:cubicBezTo>
                    <a:pt x="3656" y="5360"/>
                    <a:pt x="3427" y="4114"/>
                    <a:pt x="3672" y="2868"/>
                  </a:cubicBezTo>
                  <a:cubicBezTo>
                    <a:pt x="3902" y="1606"/>
                    <a:pt x="4607" y="459"/>
                    <a:pt x="5721" y="196"/>
                  </a:cubicBezTo>
                  <a:cubicBezTo>
                    <a:pt x="5836" y="164"/>
                    <a:pt x="5967" y="147"/>
                    <a:pt x="6098" y="131"/>
                  </a:cubicBezTo>
                  <a:cubicBezTo>
                    <a:pt x="6127" y="130"/>
                    <a:pt x="6155" y="129"/>
                    <a:pt x="6183" y="129"/>
                  </a:cubicBezTo>
                  <a:cubicBezTo>
                    <a:pt x="6610" y="129"/>
                    <a:pt x="7006" y="247"/>
                    <a:pt x="7344" y="508"/>
                  </a:cubicBezTo>
                  <a:cubicBezTo>
                    <a:pt x="8065" y="1082"/>
                    <a:pt x="7967" y="2311"/>
                    <a:pt x="7557" y="2704"/>
                  </a:cubicBezTo>
                  <a:cubicBezTo>
                    <a:pt x="7354" y="2880"/>
                    <a:pt x="7133" y="2950"/>
                    <a:pt x="6937" y="2950"/>
                  </a:cubicBezTo>
                  <a:cubicBezTo>
                    <a:pt x="6675" y="2950"/>
                    <a:pt x="6459" y="2824"/>
                    <a:pt x="6393" y="2655"/>
                  </a:cubicBezTo>
                  <a:lnTo>
                    <a:pt x="6393" y="2655"/>
                  </a:lnTo>
                  <a:cubicBezTo>
                    <a:pt x="6393" y="2655"/>
                    <a:pt x="6417" y="2658"/>
                    <a:pt x="6455" y="2658"/>
                  </a:cubicBezTo>
                  <a:cubicBezTo>
                    <a:pt x="6580" y="2658"/>
                    <a:pt x="6862" y="2629"/>
                    <a:pt x="6951" y="2377"/>
                  </a:cubicBezTo>
                  <a:cubicBezTo>
                    <a:pt x="7065" y="2065"/>
                    <a:pt x="6885" y="1721"/>
                    <a:pt x="6557" y="1655"/>
                  </a:cubicBezTo>
                  <a:cubicBezTo>
                    <a:pt x="6513" y="1645"/>
                    <a:pt x="6465" y="1639"/>
                    <a:pt x="6417" y="1639"/>
                  </a:cubicBezTo>
                  <a:cubicBezTo>
                    <a:pt x="6093" y="1639"/>
                    <a:pt x="5724" y="1883"/>
                    <a:pt x="5852" y="2426"/>
                  </a:cubicBezTo>
                  <a:cubicBezTo>
                    <a:pt x="5942" y="2805"/>
                    <a:pt x="6457" y="3094"/>
                    <a:pt x="7000" y="3094"/>
                  </a:cubicBezTo>
                  <a:cubicBezTo>
                    <a:pt x="7253" y="3094"/>
                    <a:pt x="7513" y="3031"/>
                    <a:pt x="7737" y="2885"/>
                  </a:cubicBezTo>
                  <a:cubicBezTo>
                    <a:pt x="8147" y="2672"/>
                    <a:pt x="8557" y="1967"/>
                    <a:pt x="8262" y="1164"/>
                  </a:cubicBezTo>
                  <a:cubicBezTo>
                    <a:pt x="8033" y="449"/>
                    <a:pt x="7194" y="1"/>
                    <a:pt x="62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3"/>
            <p:cNvSpPr/>
            <p:nvPr/>
          </p:nvSpPr>
          <p:spPr>
            <a:xfrm>
              <a:off x="8885857" y="2142937"/>
              <a:ext cx="81365" cy="68832"/>
            </a:xfrm>
            <a:custGeom>
              <a:rect b="b" l="l" r="r" t="t"/>
              <a:pathLst>
                <a:path extrusionOk="0" h="2109" w="2493">
                  <a:moveTo>
                    <a:pt x="686" y="0"/>
                  </a:moveTo>
                  <a:cubicBezTo>
                    <a:pt x="619" y="0"/>
                    <a:pt x="549" y="8"/>
                    <a:pt x="476" y="24"/>
                  </a:cubicBezTo>
                  <a:cubicBezTo>
                    <a:pt x="591" y="106"/>
                    <a:pt x="624" y="270"/>
                    <a:pt x="525" y="385"/>
                  </a:cubicBezTo>
                  <a:cubicBezTo>
                    <a:pt x="378" y="614"/>
                    <a:pt x="1" y="1303"/>
                    <a:pt x="542" y="1860"/>
                  </a:cubicBezTo>
                  <a:cubicBezTo>
                    <a:pt x="727" y="2045"/>
                    <a:pt x="984" y="2109"/>
                    <a:pt x="1251" y="2109"/>
                  </a:cubicBezTo>
                  <a:cubicBezTo>
                    <a:pt x="1790" y="2109"/>
                    <a:pt x="2372" y="1849"/>
                    <a:pt x="2492" y="1794"/>
                  </a:cubicBezTo>
                  <a:lnTo>
                    <a:pt x="2492" y="1794"/>
                  </a:lnTo>
                  <a:cubicBezTo>
                    <a:pt x="2492" y="1794"/>
                    <a:pt x="2460" y="1798"/>
                    <a:pt x="2407" y="1798"/>
                  </a:cubicBezTo>
                  <a:cubicBezTo>
                    <a:pt x="2192" y="1798"/>
                    <a:pt x="1637" y="1735"/>
                    <a:pt x="1558" y="1090"/>
                  </a:cubicBezTo>
                  <a:cubicBezTo>
                    <a:pt x="1472" y="400"/>
                    <a:pt x="1159" y="0"/>
                    <a:pt x="6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3"/>
            <p:cNvSpPr/>
            <p:nvPr/>
          </p:nvSpPr>
          <p:spPr>
            <a:xfrm>
              <a:off x="8889611" y="2147441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cubicBezTo>
                    <a:pt x="4475" y="558"/>
                    <a:pt x="4262" y="1148"/>
                    <a:pt x="3803" y="1493"/>
                  </a:cubicBezTo>
                  <a:cubicBezTo>
                    <a:pt x="3017" y="2050"/>
                    <a:pt x="1902" y="1771"/>
                    <a:pt x="1000" y="2394"/>
                  </a:cubicBezTo>
                  <a:cubicBezTo>
                    <a:pt x="99" y="3033"/>
                    <a:pt x="197" y="3935"/>
                    <a:pt x="181" y="4443"/>
                  </a:cubicBezTo>
                  <a:cubicBezTo>
                    <a:pt x="197" y="4804"/>
                    <a:pt x="132" y="5148"/>
                    <a:pt x="1" y="5476"/>
                  </a:cubicBezTo>
                  <a:cubicBezTo>
                    <a:pt x="296" y="5279"/>
                    <a:pt x="476" y="4935"/>
                    <a:pt x="460" y="4574"/>
                  </a:cubicBezTo>
                  <a:cubicBezTo>
                    <a:pt x="444" y="3931"/>
                    <a:pt x="515" y="3202"/>
                    <a:pt x="711" y="3202"/>
                  </a:cubicBezTo>
                  <a:cubicBezTo>
                    <a:pt x="725" y="3202"/>
                    <a:pt x="739" y="3206"/>
                    <a:pt x="755" y="3214"/>
                  </a:cubicBezTo>
                  <a:cubicBezTo>
                    <a:pt x="984" y="3312"/>
                    <a:pt x="804" y="3574"/>
                    <a:pt x="722" y="3722"/>
                  </a:cubicBezTo>
                  <a:cubicBezTo>
                    <a:pt x="623" y="3869"/>
                    <a:pt x="460" y="4541"/>
                    <a:pt x="1181" y="4951"/>
                  </a:cubicBezTo>
                  <a:cubicBezTo>
                    <a:pt x="1181" y="4951"/>
                    <a:pt x="951" y="4427"/>
                    <a:pt x="1345" y="4148"/>
                  </a:cubicBezTo>
                  <a:cubicBezTo>
                    <a:pt x="1754" y="3869"/>
                    <a:pt x="2017" y="3705"/>
                    <a:pt x="1968" y="3115"/>
                  </a:cubicBezTo>
                  <a:cubicBezTo>
                    <a:pt x="1924" y="2611"/>
                    <a:pt x="2260" y="2171"/>
                    <a:pt x="2487" y="2171"/>
                  </a:cubicBezTo>
                  <a:cubicBezTo>
                    <a:pt x="2519" y="2171"/>
                    <a:pt x="2548" y="2179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30" y="2722"/>
                    <a:pt x="2197" y="2984"/>
                    <a:pt x="2345" y="3132"/>
                  </a:cubicBezTo>
                  <a:cubicBezTo>
                    <a:pt x="2558" y="3394"/>
                    <a:pt x="2492" y="3705"/>
                    <a:pt x="2213" y="3787"/>
                  </a:cubicBezTo>
                  <a:cubicBezTo>
                    <a:pt x="2213" y="3787"/>
                    <a:pt x="2272" y="3794"/>
                    <a:pt x="2369" y="3794"/>
                  </a:cubicBezTo>
                  <a:cubicBezTo>
                    <a:pt x="2697" y="3794"/>
                    <a:pt x="3470" y="3716"/>
                    <a:pt x="3951" y="3033"/>
                  </a:cubicBezTo>
                  <a:cubicBezTo>
                    <a:pt x="4590" y="2132"/>
                    <a:pt x="4820" y="821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3"/>
            <p:cNvSpPr/>
            <p:nvPr/>
          </p:nvSpPr>
          <p:spPr>
            <a:xfrm>
              <a:off x="9002504" y="2097571"/>
              <a:ext cx="97390" cy="63741"/>
            </a:xfrm>
            <a:custGeom>
              <a:rect b="b" l="l" r="r" t="t"/>
              <a:pathLst>
                <a:path extrusionOk="0" h="1953" w="2984">
                  <a:moveTo>
                    <a:pt x="928" y="1"/>
                  </a:moveTo>
                  <a:cubicBezTo>
                    <a:pt x="661" y="1"/>
                    <a:pt x="354" y="27"/>
                    <a:pt x="0" y="87"/>
                  </a:cubicBezTo>
                  <a:cubicBezTo>
                    <a:pt x="426" y="136"/>
                    <a:pt x="771" y="398"/>
                    <a:pt x="934" y="791"/>
                  </a:cubicBezTo>
                  <a:cubicBezTo>
                    <a:pt x="1140" y="1306"/>
                    <a:pt x="1508" y="1952"/>
                    <a:pt x="2267" y="1952"/>
                  </a:cubicBezTo>
                  <a:cubicBezTo>
                    <a:pt x="2475" y="1952"/>
                    <a:pt x="2712" y="1904"/>
                    <a:pt x="2983" y="1791"/>
                  </a:cubicBezTo>
                  <a:cubicBezTo>
                    <a:pt x="2803" y="1726"/>
                    <a:pt x="2688" y="1562"/>
                    <a:pt x="2688" y="1365"/>
                  </a:cubicBezTo>
                  <a:cubicBezTo>
                    <a:pt x="2688" y="1081"/>
                    <a:pt x="2639" y="1"/>
                    <a:pt x="9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3"/>
            <p:cNvSpPr/>
            <p:nvPr/>
          </p:nvSpPr>
          <p:spPr>
            <a:xfrm>
              <a:off x="9089679" y="2096689"/>
              <a:ext cx="47651" cy="36750"/>
            </a:xfrm>
            <a:custGeom>
              <a:rect b="b" l="l" r="r" t="t"/>
              <a:pathLst>
                <a:path extrusionOk="0" h="1126" w="1460">
                  <a:moveTo>
                    <a:pt x="969" y="1"/>
                  </a:moveTo>
                  <a:cubicBezTo>
                    <a:pt x="791" y="1"/>
                    <a:pt x="637" y="133"/>
                    <a:pt x="624" y="327"/>
                  </a:cubicBezTo>
                  <a:cubicBezTo>
                    <a:pt x="624" y="477"/>
                    <a:pt x="754" y="586"/>
                    <a:pt x="894" y="586"/>
                  </a:cubicBezTo>
                  <a:cubicBezTo>
                    <a:pt x="953" y="586"/>
                    <a:pt x="1013" y="567"/>
                    <a:pt x="1066" y="523"/>
                  </a:cubicBezTo>
                  <a:cubicBezTo>
                    <a:pt x="1066" y="523"/>
                    <a:pt x="1181" y="359"/>
                    <a:pt x="1066" y="294"/>
                  </a:cubicBezTo>
                  <a:cubicBezTo>
                    <a:pt x="1038" y="277"/>
                    <a:pt x="1011" y="270"/>
                    <a:pt x="988" y="270"/>
                  </a:cubicBezTo>
                  <a:cubicBezTo>
                    <a:pt x="918" y="270"/>
                    <a:pt x="878" y="335"/>
                    <a:pt x="902" y="409"/>
                  </a:cubicBezTo>
                  <a:cubicBezTo>
                    <a:pt x="908" y="440"/>
                    <a:pt x="891" y="455"/>
                    <a:pt x="867" y="455"/>
                  </a:cubicBezTo>
                  <a:cubicBezTo>
                    <a:pt x="815" y="455"/>
                    <a:pt x="727" y="389"/>
                    <a:pt x="739" y="277"/>
                  </a:cubicBezTo>
                  <a:cubicBezTo>
                    <a:pt x="750" y="146"/>
                    <a:pt x="867" y="58"/>
                    <a:pt x="986" y="58"/>
                  </a:cubicBezTo>
                  <a:cubicBezTo>
                    <a:pt x="1031" y="58"/>
                    <a:pt x="1075" y="70"/>
                    <a:pt x="1116" y="97"/>
                  </a:cubicBezTo>
                  <a:cubicBezTo>
                    <a:pt x="1394" y="261"/>
                    <a:pt x="1312" y="835"/>
                    <a:pt x="722" y="900"/>
                  </a:cubicBezTo>
                  <a:cubicBezTo>
                    <a:pt x="708" y="902"/>
                    <a:pt x="694" y="902"/>
                    <a:pt x="680" y="902"/>
                  </a:cubicBezTo>
                  <a:cubicBezTo>
                    <a:pt x="320" y="902"/>
                    <a:pt x="1" y="507"/>
                    <a:pt x="1" y="507"/>
                  </a:cubicBezTo>
                  <a:lnTo>
                    <a:pt x="1" y="507"/>
                  </a:lnTo>
                  <a:cubicBezTo>
                    <a:pt x="1" y="704"/>
                    <a:pt x="83" y="884"/>
                    <a:pt x="230" y="999"/>
                  </a:cubicBezTo>
                  <a:cubicBezTo>
                    <a:pt x="345" y="1082"/>
                    <a:pt x="485" y="1125"/>
                    <a:pt x="627" y="1125"/>
                  </a:cubicBezTo>
                  <a:cubicBezTo>
                    <a:pt x="709" y="1125"/>
                    <a:pt x="792" y="1111"/>
                    <a:pt x="870" y="1081"/>
                  </a:cubicBezTo>
                  <a:cubicBezTo>
                    <a:pt x="1083" y="1015"/>
                    <a:pt x="1263" y="868"/>
                    <a:pt x="1345" y="654"/>
                  </a:cubicBezTo>
                  <a:cubicBezTo>
                    <a:pt x="1460" y="425"/>
                    <a:pt x="1345" y="146"/>
                    <a:pt x="1116" y="32"/>
                  </a:cubicBezTo>
                  <a:cubicBezTo>
                    <a:pt x="1066" y="11"/>
                    <a:pt x="1017" y="1"/>
                    <a:pt x="9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3"/>
            <p:cNvSpPr/>
            <p:nvPr/>
          </p:nvSpPr>
          <p:spPr>
            <a:xfrm>
              <a:off x="8348742" y="2333572"/>
              <a:ext cx="130028" cy="285284"/>
            </a:xfrm>
            <a:custGeom>
              <a:rect b="b" l="l" r="r" t="t"/>
              <a:pathLst>
                <a:path extrusionOk="0" h="8741" w="3984">
                  <a:moveTo>
                    <a:pt x="2072" y="1"/>
                  </a:moveTo>
                  <a:cubicBezTo>
                    <a:pt x="1547" y="1"/>
                    <a:pt x="1034" y="245"/>
                    <a:pt x="706" y="674"/>
                  </a:cubicBezTo>
                  <a:cubicBezTo>
                    <a:pt x="362" y="1166"/>
                    <a:pt x="312" y="1822"/>
                    <a:pt x="575" y="2362"/>
                  </a:cubicBezTo>
                  <a:cubicBezTo>
                    <a:pt x="809" y="2784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9"/>
                    <a:pt x="2476" y="1412"/>
                  </a:cubicBezTo>
                  <a:cubicBezTo>
                    <a:pt x="2392" y="1366"/>
                    <a:pt x="2305" y="1346"/>
                    <a:pt x="2222" y="1346"/>
                  </a:cubicBezTo>
                  <a:cubicBezTo>
                    <a:pt x="1886" y="1346"/>
                    <a:pt x="1604" y="1680"/>
                    <a:pt x="1722" y="2035"/>
                  </a:cubicBezTo>
                  <a:cubicBezTo>
                    <a:pt x="1860" y="2324"/>
                    <a:pt x="2182" y="2347"/>
                    <a:pt x="2311" y="2347"/>
                  </a:cubicBezTo>
                  <a:cubicBezTo>
                    <a:pt x="2336" y="2347"/>
                    <a:pt x="2353" y="2346"/>
                    <a:pt x="2361" y="2346"/>
                  </a:cubicBezTo>
                  <a:cubicBezTo>
                    <a:pt x="2427" y="2346"/>
                    <a:pt x="2427" y="2379"/>
                    <a:pt x="2427" y="2379"/>
                  </a:cubicBezTo>
                  <a:cubicBezTo>
                    <a:pt x="2485" y="2569"/>
                    <a:pt x="2230" y="2851"/>
                    <a:pt x="1767" y="2851"/>
                  </a:cubicBezTo>
                  <a:cubicBezTo>
                    <a:pt x="1711" y="2851"/>
                    <a:pt x="1652" y="2847"/>
                    <a:pt x="1591" y="2838"/>
                  </a:cubicBezTo>
                  <a:cubicBezTo>
                    <a:pt x="1411" y="2805"/>
                    <a:pt x="1230" y="2707"/>
                    <a:pt x="1083" y="2576"/>
                  </a:cubicBezTo>
                  <a:cubicBezTo>
                    <a:pt x="411" y="1920"/>
                    <a:pt x="739" y="543"/>
                    <a:pt x="1755" y="281"/>
                  </a:cubicBezTo>
                  <a:cubicBezTo>
                    <a:pt x="1894" y="250"/>
                    <a:pt x="2033" y="233"/>
                    <a:pt x="2173" y="233"/>
                  </a:cubicBezTo>
                  <a:cubicBezTo>
                    <a:pt x="2328" y="233"/>
                    <a:pt x="2484" y="254"/>
                    <a:pt x="2640" y="297"/>
                  </a:cubicBezTo>
                  <a:cubicBezTo>
                    <a:pt x="3279" y="477"/>
                    <a:pt x="3738" y="1051"/>
                    <a:pt x="3755" y="1707"/>
                  </a:cubicBezTo>
                  <a:cubicBezTo>
                    <a:pt x="3820" y="2444"/>
                    <a:pt x="3443" y="3182"/>
                    <a:pt x="2869" y="3723"/>
                  </a:cubicBezTo>
                  <a:cubicBezTo>
                    <a:pt x="2312" y="4280"/>
                    <a:pt x="1558" y="4559"/>
                    <a:pt x="984" y="5100"/>
                  </a:cubicBezTo>
                  <a:cubicBezTo>
                    <a:pt x="411" y="5608"/>
                    <a:pt x="66" y="6313"/>
                    <a:pt x="17" y="7067"/>
                  </a:cubicBezTo>
                  <a:cubicBezTo>
                    <a:pt x="1" y="7755"/>
                    <a:pt x="378" y="8493"/>
                    <a:pt x="1034" y="8673"/>
                  </a:cubicBezTo>
                  <a:cubicBezTo>
                    <a:pt x="1164" y="8719"/>
                    <a:pt x="1299" y="8741"/>
                    <a:pt x="1433" y="8741"/>
                  </a:cubicBezTo>
                  <a:cubicBezTo>
                    <a:pt x="1919" y="8741"/>
                    <a:pt x="2380" y="8455"/>
                    <a:pt x="2509" y="8017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19" y="6723"/>
                    <a:pt x="1804" y="6690"/>
                    <a:pt x="1689" y="6690"/>
                  </a:cubicBezTo>
                  <a:cubicBezTo>
                    <a:pt x="1655" y="6685"/>
                    <a:pt x="1621" y="6683"/>
                    <a:pt x="1588" y="6683"/>
                  </a:cubicBezTo>
                  <a:cubicBezTo>
                    <a:pt x="1249" y="6683"/>
                    <a:pt x="941" y="6903"/>
                    <a:pt x="837" y="7231"/>
                  </a:cubicBezTo>
                  <a:cubicBezTo>
                    <a:pt x="706" y="7714"/>
                    <a:pt x="993" y="7990"/>
                    <a:pt x="1305" y="7990"/>
                  </a:cubicBezTo>
                  <a:cubicBezTo>
                    <a:pt x="1385" y="7990"/>
                    <a:pt x="1465" y="7972"/>
                    <a:pt x="1542" y="7935"/>
                  </a:cubicBezTo>
                  <a:cubicBezTo>
                    <a:pt x="1853" y="7772"/>
                    <a:pt x="1919" y="7345"/>
                    <a:pt x="1673" y="7116"/>
                  </a:cubicBezTo>
                  <a:cubicBezTo>
                    <a:pt x="1585" y="7048"/>
                    <a:pt x="1480" y="7008"/>
                    <a:pt x="1375" y="7008"/>
                  </a:cubicBezTo>
                  <a:cubicBezTo>
                    <a:pt x="1303" y="7008"/>
                    <a:pt x="1231" y="7027"/>
                    <a:pt x="1165" y="7067"/>
                  </a:cubicBezTo>
                  <a:cubicBezTo>
                    <a:pt x="1148" y="7073"/>
                    <a:pt x="1137" y="7076"/>
                    <a:pt x="1128" y="7076"/>
                  </a:cubicBezTo>
                  <a:cubicBezTo>
                    <a:pt x="1095" y="7076"/>
                    <a:pt x="1116" y="7034"/>
                    <a:pt x="1116" y="7034"/>
                  </a:cubicBezTo>
                  <a:cubicBezTo>
                    <a:pt x="1214" y="6813"/>
                    <a:pt x="1506" y="6785"/>
                    <a:pt x="1646" y="6785"/>
                  </a:cubicBezTo>
                  <a:cubicBezTo>
                    <a:pt x="1692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2001" y="6837"/>
                  </a:cubicBezTo>
                  <a:cubicBezTo>
                    <a:pt x="2443" y="7034"/>
                    <a:pt x="2640" y="7558"/>
                    <a:pt x="2443" y="8001"/>
                  </a:cubicBezTo>
                  <a:cubicBezTo>
                    <a:pt x="2270" y="8398"/>
                    <a:pt x="1881" y="8635"/>
                    <a:pt x="1467" y="8635"/>
                  </a:cubicBezTo>
                  <a:cubicBezTo>
                    <a:pt x="1334" y="8635"/>
                    <a:pt x="1198" y="8610"/>
                    <a:pt x="1066" y="8558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6"/>
                    <a:pt x="558" y="5673"/>
                    <a:pt x="1083" y="5215"/>
                  </a:cubicBezTo>
                  <a:cubicBezTo>
                    <a:pt x="1640" y="4706"/>
                    <a:pt x="2394" y="4428"/>
                    <a:pt x="2984" y="3838"/>
                  </a:cubicBezTo>
                  <a:cubicBezTo>
                    <a:pt x="3574" y="3280"/>
                    <a:pt x="3984" y="2494"/>
                    <a:pt x="3918" y="1690"/>
                  </a:cubicBezTo>
                  <a:cubicBezTo>
                    <a:pt x="3853" y="904"/>
                    <a:pt x="3296" y="248"/>
                    <a:pt x="2542" y="68"/>
                  </a:cubicBezTo>
                  <a:cubicBezTo>
                    <a:pt x="2387" y="22"/>
                    <a:pt x="2229" y="1"/>
                    <a:pt x="20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3"/>
            <p:cNvSpPr/>
            <p:nvPr/>
          </p:nvSpPr>
          <p:spPr>
            <a:xfrm>
              <a:off x="8351516" y="2441145"/>
              <a:ext cx="55582" cy="78689"/>
            </a:xfrm>
            <a:custGeom>
              <a:rect b="b" l="l" r="r" t="t"/>
              <a:pathLst>
                <a:path extrusionOk="0" h="2411" w="1703">
                  <a:moveTo>
                    <a:pt x="1506" y="1"/>
                  </a:moveTo>
                  <a:cubicBezTo>
                    <a:pt x="1506" y="1"/>
                    <a:pt x="1358" y="66"/>
                    <a:pt x="1342" y="165"/>
                  </a:cubicBezTo>
                  <a:cubicBezTo>
                    <a:pt x="1326" y="263"/>
                    <a:pt x="1211" y="345"/>
                    <a:pt x="1014" y="345"/>
                  </a:cubicBezTo>
                  <a:cubicBezTo>
                    <a:pt x="1003" y="344"/>
                    <a:pt x="991" y="343"/>
                    <a:pt x="976" y="343"/>
                  </a:cubicBezTo>
                  <a:cubicBezTo>
                    <a:pt x="730" y="343"/>
                    <a:pt x="1" y="521"/>
                    <a:pt x="47" y="2410"/>
                  </a:cubicBezTo>
                  <a:cubicBezTo>
                    <a:pt x="96" y="1984"/>
                    <a:pt x="358" y="1607"/>
                    <a:pt x="752" y="1410"/>
                  </a:cubicBezTo>
                  <a:cubicBezTo>
                    <a:pt x="1375" y="1132"/>
                    <a:pt x="1703" y="853"/>
                    <a:pt x="1588" y="476"/>
                  </a:cubicBezTo>
                  <a:cubicBezTo>
                    <a:pt x="1473" y="99"/>
                    <a:pt x="1506" y="1"/>
                    <a:pt x="15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3"/>
            <p:cNvSpPr/>
            <p:nvPr/>
          </p:nvSpPr>
          <p:spPr>
            <a:xfrm>
              <a:off x="8373351" y="2208962"/>
              <a:ext cx="209206" cy="327452"/>
            </a:xfrm>
            <a:custGeom>
              <a:rect b="b" l="l" r="r" t="t"/>
              <a:pathLst>
                <a:path extrusionOk="0" h="10033" w="6410">
                  <a:moveTo>
                    <a:pt x="5263" y="1"/>
                  </a:moveTo>
                  <a:lnTo>
                    <a:pt x="5263" y="1"/>
                  </a:lnTo>
                  <a:cubicBezTo>
                    <a:pt x="2886" y="673"/>
                    <a:pt x="4181" y="2197"/>
                    <a:pt x="4263" y="4427"/>
                  </a:cubicBezTo>
                  <a:cubicBezTo>
                    <a:pt x="4361" y="6279"/>
                    <a:pt x="3279" y="7983"/>
                    <a:pt x="1558" y="8705"/>
                  </a:cubicBezTo>
                  <a:cubicBezTo>
                    <a:pt x="230" y="9229"/>
                    <a:pt x="1" y="10032"/>
                    <a:pt x="1" y="10032"/>
                  </a:cubicBezTo>
                  <a:cubicBezTo>
                    <a:pt x="318" y="9501"/>
                    <a:pt x="673" y="9330"/>
                    <a:pt x="973" y="9330"/>
                  </a:cubicBezTo>
                  <a:cubicBezTo>
                    <a:pt x="1201" y="9330"/>
                    <a:pt x="1398" y="9428"/>
                    <a:pt x="1525" y="9541"/>
                  </a:cubicBezTo>
                  <a:cubicBezTo>
                    <a:pt x="1632" y="9641"/>
                    <a:pt x="1732" y="9674"/>
                    <a:pt x="1826" y="9674"/>
                  </a:cubicBezTo>
                  <a:cubicBezTo>
                    <a:pt x="1992" y="9674"/>
                    <a:pt x="2137" y="9573"/>
                    <a:pt x="2263" y="9573"/>
                  </a:cubicBezTo>
                  <a:cubicBezTo>
                    <a:pt x="2460" y="9590"/>
                    <a:pt x="2345" y="9803"/>
                    <a:pt x="2345" y="9803"/>
                  </a:cubicBezTo>
                  <a:cubicBezTo>
                    <a:pt x="2673" y="9639"/>
                    <a:pt x="2771" y="9229"/>
                    <a:pt x="2574" y="8934"/>
                  </a:cubicBezTo>
                  <a:cubicBezTo>
                    <a:pt x="2476" y="8780"/>
                    <a:pt x="2318" y="8698"/>
                    <a:pt x="2151" y="8698"/>
                  </a:cubicBezTo>
                  <a:cubicBezTo>
                    <a:pt x="2123" y="8698"/>
                    <a:pt x="2095" y="8700"/>
                    <a:pt x="2066" y="8705"/>
                  </a:cubicBezTo>
                  <a:cubicBezTo>
                    <a:pt x="2066" y="8705"/>
                    <a:pt x="2263" y="8672"/>
                    <a:pt x="3312" y="7803"/>
                  </a:cubicBezTo>
                  <a:cubicBezTo>
                    <a:pt x="4607" y="6738"/>
                    <a:pt x="4525" y="7115"/>
                    <a:pt x="5459" y="6623"/>
                  </a:cubicBezTo>
                  <a:cubicBezTo>
                    <a:pt x="6410" y="6131"/>
                    <a:pt x="6082" y="5132"/>
                    <a:pt x="6082" y="5131"/>
                  </a:cubicBezTo>
                  <a:lnTo>
                    <a:pt x="6082" y="5131"/>
                  </a:lnTo>
                  <a:cubicBezTo>
                    <a:pt x="6035" y="5257"/>
                    <a:pt x="5973" y="5444"/>
                    <a:pt x="5459" y="5444"/>
                  </a:cubicBezTo>
                  <a:cubicBezTo>
                    <a:pt x="5438" y="5444"/>
                    <a:pt x="5416" y="5443"/>
                    <a:pt x="5394" y="5443"/>
                  </a:cubicBezTo>
                  <a:cubicBezTo>
                    <a:pt x="5358" y="5438"/>
                    <a:pt x="5321" y="5436"/>
                    <a:pt x="5286" y="5436"/>
                  </a:cubicBezTo>
                  <a:cubicBezTo>
                    <a:pt x="4947" y="5436"/>
                    <a:pt x="4626" y="5641"/>
                    <a:pt x="4492" y="5967"/>
                  </a:cubicBezTo>
                  <a:cubicBezTo>
                    <a:pt x="4427" y="6082"/>
                    <a:pt x="4328" y="6180"/>
                    <a:pt x="4214" y="6262"/>
                  </a:cubicBezTo>
                  <a:cubicBezTo>
                    <a:pt x="4558" y="5918"/>
                    <a:pt x="4623" y="5148"/>
                    <a:pt x="4722" y="4509"/>
                  </a:cubicBezTo>
                  <a:cubicBezTo>
                    <a:pt x="4820" y="3869"/>
                    <a:pt x="5115" y="4066"/>
                    <a:pt x="5672" y="3689"/>
                  </a:cubicBezTo>
                  <a:cubicBezTo>
                    <a:pt x="6246" y="3296"/>
                    <a:pt x="5951" y="2804"/>
                    <a:pt x="5885" y="2656"/>
                  </a:cubicBezTo>
                  <a:cubicBezTo>
                    <a:pt x="5853" y="2525"/>
                    <a:pt x="5853" y="2361"/>
                    <a:pt x="5902" y="2230"/>
                  </a:cubicBezTo>
                  <a:lnTo>
                    <a:pt x="5902" y="2230"/>
                  </a:lnTo>
                  <a:cubicBezTo>
                    <a:pt x="5902" y="2230"/>
                    <a:pt x="5852" y="2345"/>
                    <a:pt x="5476" y="2394"/>
                  </a:cubicBezTo>
                  <a:cubicBezTo>
                    <a:pt x="5164" y="2427"/>
                    <a:pt x="4918" y="2673"/>
                    <a:pt x="4869" y="2968"/>
                  </a:cubicBezTo>
                  <a:cubicBezTo>
                    <a:pt x="4869" y="3130"/>
                    <a:pt x="4768" y="3304"/>
                    <a:pt x="4623" y="3304"/>
                  </a:cubicBezTo>
                  <a:cubicBezTo>
                    <a:pt x="4592" y="3304"/>
                    <a:pt x="4559" y="3296"/>
                    <a:pt x="4525" y="3279"/>
                  </a:cubicBezTo>
                  <a:cubicBezTo>
                    <a:pt x="4345" y="3181"/>
                    <a:pt x="4410" y="2886"/>
                    <a:pt x="4410" y="2886"/>
                  </a:cubicBezTo>
                  <a:cubicBezTo>
                    <a:pt x="4623" y="2296"/>
                    <a:pt x="5197" y="2525"/>
                    <a:pt x="5640" y="1837"/>
                  </a:cubicBezTo>
                  <a:cubicBezTo>
                    <a:pt x="6049" y="1230"/>
                    <a:pt x="5492" y="591"/>
                    <a:pt x="5279" y="411"/>
                  </a:cubicBezTo>
                  <a:cubicBezTo>
                    <a:pt x="5164" y="312"/>
                    <a:pt x="5148" y="132"/>
                    <a:pt x="526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3"/>
            <p:cNvSpPr/>
            <p:nvPr/>
          </p:nvSpPr>
          <p:spPr>
            <a:xfrm>
              <a:off x="8425799" y="2125933"/>
              <a:ext cx="95791" cy="351082"/>
            </a:xfrm>
            <a:custGeom>
              <a:rect b="b" l="l" r="r" t="t"/>
              <a:pathLst>
                <a:path extrusionOk="0" h="10757" w="2935">
                  <a:moveTo>
                    <a:pt x="1626" y="0"/>
                  </a:moveTo>
                  <a:cubicBezTo>
                    <a:pt x="1296" y="0"/>
                    <a:pt x="956" y="123"/>
                    <a:pt x="689" y="414"/>
                  </a:cubicBezTo>
                  <a:cubicBezTo>
                    <a:pt x="0" y="1234"/>
                    <a:pt x="148" y="2463"/>
                    <a:pt x="525" y="3512"/>
                  </a:cubicBezTo>
                  <a:cubicBezTo>
                    <a:pt x="1361" y="5561"/>
                    <a:pt x="2246" y="7511"/>
                    <a:pt x="1705" y="8954"/>
                  </a:cubicBezTo>
                  <a:cubicBezTo>
                    <a:pt x="1443" y="9692"/>
                    <a:pt x="935" y="10331"/>
                    <a:pt x="263" y="10757"/>
                  </a:cubicBezTo>
                  <a:cubicBezTo>
                    <a:pt x="951" y="10364"/>
                    <a:pt x="1492" y="9724"/>
                    <a:pt x="1787" y="8970"/>
                  </a:cubicBezTo>
                  <a:cubicBezTo>
                    <a:pt x="2393" y="7511"/>
                    <a:pt x="1525" y="5463"/>
                    <a:pt x="689" y="3446"/>
                  </a:cubicBezTo>
                  <a:cubicBezTo>
                    <a:pt x="312" y="2430"/>
                    <a:pt x="197" y="1250"/>
                    <a:pt x="803" y="512"/>
                  </a:cubicBezTo>
                  <a:cubicBezTo>
                    <a:pt x="1032" y="234"/>
                    <a:pt x="1347" y="115"/>
                    <a:pt x="1657" y="115"/>
                  </a:cubicBezTo>
                  <a:cubicBezTo>
                    <a:pt x="2170" y="115"/>
                    <a:pt x="2672" y="442"/>
                    <a:pt x="2754" y="922"/>
                  </a:cubicBezTo>
                  <a:cubicBezTo>
                    <a:pt x="2862" y="1447"/>
                    <a:pt x="2462" y="1928"/>
                    <a:pt x="1936" y="1928"/>
                  </a:cubicBezTo>
                  <a:cubicBezTo>
                    <a:pt x="1903" y="1928"/>
                    <a:pt x="1870" y="1926"/>
                    <a:pt x="1836" y="1922"/>
                  </a:cubicBezTo>
                  <a:lnTo>
                    <a:pt x="1820" y="1922"/>
                  </a:lnTo>
                  <a:cubicBezTo>
                    <a:pt x="1803" y="1922"/>
                    <a:pt x="1787" y="1906"/>
                    <a:pt x="1771" y="1906"/>
                  </a:cubicBezTo>
                  <a:cubicBezTo>
                    <a:pt x="1689" y="1873"/>
                    <a:pt x="1639" y="1824"/>
                    <a:pt x="1590" y="1758"/>
                  </a:cubicBezTo>
                  <a:cubicBezTo>
                    <a:pt x="1590" y="1758"/>
                    <a:pt x="1557" y="1709"/>
                    <a:pt x="1590" y="1660"/>
                  </a:cubicBezTo>
                  <a:cubicBezTo>
                    <a:pt x="1639" y="1627"/>
                    <a:pt x="1984" y="1627"/>
                    <a:pt x="2000" y="1316"/>
                  </a:cubicBezTo>
                  <a:cubicBezTo>
                    <a:pt x="2021" y="1064"/>
                    <a:pt x="1814" y="899"/>
                    <a:pt x="1602" y="899"/>
                  </a:cubicBezTo>
                  <a:cubicBezTo>
                    <a:pt x="1482" y="899"/>
                    <a:pt x="1361" y="952"/>
                    <a:pt x="1279" y="1070"/>
                  </a:cubicBezTo>
                  <a:cubicBezTo>
                    <a:pt x="1087" y="1341"/>
                    <a:pt x="1363" y="1956"/>
                    <a:pt x="1909" y="1956"/>
                  </a:cubicBezTo>
                  <a:cubicBezTo>
                    <a:pt x="1922" y="1956"/>
                    <a:pt x="1937" y="1956"/>
                    <a:pt x="1951" y="1955"/>
                  </a:cubicBezTo>
                  <a:cubicBezTo>
                    <a:pt x="2508" y="1955"/>
                    <a:pt x="2934" y="1447"/>
                    <a:pt x="2836" y="906"/>
                  </a:cubicBezTo>
                  <a:cubicBezTo>
                    <a:pt x="2763" y="383"/>
                    <a:pt x="2209" y="0"/>
                    <a:pt x="162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3"/>
            <p:cNvSpPr/>
            <p:nvPr/>
          </p:nvSpPr>
          <p:spPr>
            <a:xfrm>
              <a:off x="8348742" y="2112682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706" y="1"/>
                  </a:moveTo>
                  <a:cubicBezTo>
                    <a:pt x="706" y="1"/>
                    <a:pt x="67" y="181"/>
                    <a:pt x="214" y="1082"/>
                  </a:cubicBezTo>
                  <a:cubicBezTo>
                    <a:pt x="345" y="1967"/>
                    <a:pt x="1066" y="2443"/>
                    <a:pt x="1476" y="2902"/>
                  </a:cubicBezTo>
                  <a:cubicBezTo>
                    <a:pt x="1804" y="3279"/>
                    <a:pt x="2476" y="4131"/>
                    <a:pt x="2132" y="4983"/>
                  </a:cubicBezTo>
                  <a:cubicBezTo>
                    <a:pt x="2050" y="5197"/>
                    <a:pt x="1902" y="5410"/>
                    <a:pt x="1738" y="5574"/>
                  </a:cubicBezTo>
                  <a:cubicBezTo>
                    <a:pt x="1148" y="6082"/>
                    <a:pt x="755" y="6328"/>
                    <a:pt x="443" y="6754"/>
                  </a:cubicBezTo>
                  <a:cubicBezTo>
                    <a:pt x="165" y="7163"/>
                    <a:pt x="1" y="7655"/>
                    <a:pt x="17" y="8163"/>
                  </a:cubicBezTo>
                  <a:cubicBezTo>
                    <a:pt x="17" y="7999"/>
                    <a:pt x="66" y="6934"/>
                    <a:pt x="1214" y="6147"/>
                  </a:cubicBezTo>
                  <a:cubicBezTo>
                    <a:pt x="2509" y="5229"/>
                    <a:pt x="2787" y="4295"/>
                    <a:pt x="2345" y="2918"/>
                  </a:cubicBezTo>
                  <a:cubicBezTo>
                    <a:pt x="1820" y="1295"/>
                    <a:pt x="362" y="1115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3"/>
            <p:cNvSpPr/>
            <p:nvPr/>
          </p:nvSpPr>
          <p:spPr>
            <a:xfrm>
              <a:off x="8458437" y="1804682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426" y="1"/>
                  </a:moveTo>
                  <a:cubicBezTo>
                    <a:pt x="1396" y="1"/>
                    <a:pt x="1369" y="5"/>
                    <a:pt x="1344" y="13"/>
                  </a:cubicBezTo>
                  <a:cubicBezTo>
                    <a:pt x="1016" y="111"/>
                    <a:pt x="951" y="373"/>
                    <a:pt x="1115" y="734"/>
                  </a:cubicBezTo>
                  <a:cubicBezTo>
                    <a:pt x="1262" y="1094"/>
                    <a:pt x="1770" y="1144"/>
                    <a:pt x="1639" y="2815"/>
                  </a:cubicBezTo>
                  <a:cubicBezTo>
                    <a:pt x="1508" y="4471"/>
                    <a:pt x="0" y="5471"/>
                    <a:pt x="0" y="5471"/>
                  </a:cubicBezTo>
                  <a:cubicBezTo>
                    <a:pt x="262" y="5422"/>
                    <a:pt x="1820" y="4471"/>
                    <a:pt x="2147" y="2438"/>
                  </a:cubicBezTo>
                  <a:cubicBezTo>
                    <a:pt x="2434" y="565"/>
                    <a:pt x="1775" y="1"/>
                    <a:pt x="142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3"/>
            <p:cNvSpPr/>
            <p:nvPr/>
          </p:nvSpPr>
          <p:spPr>
            <a:xfrm>
              <a:off x="8400636" y="1755986"/>
              <a:ext cx="172293" cy="232085"/>
            </a:xfrm>
            <a:custGeom>
              <a:rect b="b" l="l" r="r" t="t"/>
              <a:pathLst>
                <a:path extrusionOk="0" h="7111" w="5279">
                  <a:moveTo>
                    <a:pt x="1680" y="0"/>
                  </a:moveTo>
                  <a:cubicBezTo>
                    <a:pt x="1292" y="0"/>
                    <a:pt x="857" y="88"/>
                    <a:pt x="476" y="374"/>
                  </a:cubicBezTo>
                  <a:cubicBezTo>
                    <a:pt x="165" y="652"/>
                    <a:pt x="1" y="1062"/>
                    <a:pt x="50" y="1472"/>
                  </a:cubicBezTo>
                  <a:cubicBezTo>
                    <a:pt x="107" y="1984"/>
                    <a:pt x="620" y="2422"/>
                    <a:pt x="1226" y="2422"/>
                  </a:cubicBezTo>
                  <a:cubicBezTo>
                    <a:pt x="1319" y="2422"/>
                    <a:pt x="1413" y="2411"/>
                    <a:pt x="1509" y="2390"/>
                  </a:cubicBezTo>
                  <a:cubicBezTo>
                    <a:pt x="1624" y="2373"/>
                    <a:pt x="1722" y="2324"/>
                    <a:pt x="1820" y="2275"/>
                  </a:cubicBezTo>
                  <a:lnTo>
                    <a:pt x="1853" y="2275"/>
                  </a:lnTo>
                  <a:cubicBezTo>
                    <a:pt x="2148" y="2111"/>
                    <a:pt x="2312" y="1783"/>
                    <a:pt x="2263" y="1455"/>
                  </a:cubicBezTo>
                  <a:cubicBezTo>
                    <a:pt x="2213" y="1118"/>
                    <a:pt x="1925" y="895"/>
                    <a:pt x="1617" y="895"/>
                  </a:cubicBezTo>
                  <a:cubicBezTo>
                    <a:pt x="1520" y="895"/>
                    <a:pt x="1422" y="917"/>
                    <a:pt x="1329" y="964"/>
                  </a:cubicBezTo>
                  <a:cubicBezTo>
                    <a:pt x="968" y="1160"/>
                    <a:pt x="1066" y="1701"/>
                    <a:pt x="1476" y="1767"/>
                  </a:cubicBezTo>
                  <a:cubicBezTo>
                    <a:pt x="1502" y="1772"/>
                    <a:pt x="1527" y="1774"/>
                    <a:pt x="1552" y="1774"/>
                  </a:cubicBezTo>
                  <a:cubicBezTo>
                    <a:pt x="1784" y="1774"/>
                    <a:pt x="1979" y="1577"/>
                    <a:pt x="1935" y="1341"/>
                  </a:cubicBezTo>
                  <a:cubicBezTo>
                    <a:pt x="1928" y="1294"/>
                    <a:pt x="1957" y="1255"/>
                    <a:pt x="1996" y="1255"/>
                  </a:cubicBezTo>
                  <a:cubicBezTo>
                    <a:pt x="2052" y="1255"/>
                    <a:pt x="2129" y="1335"/>
                    <a:pt x="2148" y="1586"/>
                  </a:cubicBezTo>
                  <a:cubicBezTo>
                    <a:pt x="2165" y="1718"/>
                    <a:pt x="2132" y="1832"/>
                    <a:pt x="2083" y="1947"/>
                  </a:cubicBezTo>
                  <a:cubicBezTo>
                    <a:pt x="1940" y="2161"/>
                    <a:pt x="1710" y="2301"/>
                    <a:pt x="1458" y="2301"/>
                  </a:cubicBezTo>
                  <a:cubicBezTo>
                    <a:pt x="1421" y="2301"/>
                    <a:pt x="1383" y="2298"/>
                    <a:pt x="1345" y="2291"/>
                  </a:cubicBezTo>
                  <a:cubicBezTo>
                    <a:pt x="1334" y="2292"/>
                    <a:pt x="1324" y="2292"/>
                    <a:pt x="1313" y="2292"/>
                  </a:cubicBezTo>
                  <a:cubicBezTo>
                    <a:pt x="625" y="2292"/>
                    <a:pt x="142" y="1249"/>
                    <a:pt x="788" y="603"/>
                  </a:cubicBezTo>
                  <a:cubicBezTo>
                    <a:pt x="1057" y="312"/>
                    <a:pt x="1443" y="185"/>
                    <a:pt x="1857" y="185"/>
                  </a:cubicBezTo>
                  <a:cubicBezTo>
                    <a:pt x="2374" y="185"/>
                    <a:pt x="2933" y="383"/>
                    <a:pt x="3361" y="701"/>
                  </a:cubicBezTo>
                  <a:cubicBezTo>
                    <a:pt x="5099" y="1963"/>
                    <a:pt x="4836" y="4258"/>
                    <a:pt x="4328" y="5406"/>
                  </a:cubicBezTo>
                  <a:cubicBezTo>
                    <a:pt x="4066" y="6094"/>
                    <a:pt x="3607" y="6684"/>
                    <a:pt x="3017" y="7110"/>
                  </a:cubicBezTo>
                  <a:cubicBezTo>
                    <a:pt x="3623" y="6701"/>
                    <a:pt x="4115" y="6110"/>
                    <a:pt x="4410" y="5438"/>
                  </a:cubicBezTo>
                  <a:cubicBezTo>
                    <a:pt x="4951" y="4291"/>
                    <a:pt x="5279" y="1898"/>
                    <a:pt x="3459" y="554"/>
                  </a:cubicBezTo>
                  <a:cubicBezTo>
                    <a:pt x="3099" y="292"/>
                    <a:pt x="2689" y="128"/>
                    <a:pt x="2263" y="62"/>
                  </a:cubicBezTo>
                  <a:cubicBezTo>
                    <a:pt x="2094" y="27"/>
                    <a:pt x="1894" y="0"/>
                    <a:pt x="16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3"/>
            <p:cNvSpPr/>
            <p:nvPr/>
          </p:nvSpPr>
          <p:spPr>
            <a:xfrm>
              <a:off x="8439703" y="1575566"/>
              <a:ext cx="170139" cy="268052"/>
            </a:xfrm>
            <a:custGeom>
              <a:rect b="b" l="l" r="r" t="t"/>
              <a:pathLst>
                <a:path extrusionOk="0" h="8213" w="5213">
                  <a:moveTo>
                    <a:pt x="1082" y="1"/>
                  </a:moveTo>
                  <a:lnTo>
                    <a:pt x="1082" y="1"/>
                  </a:lnTo>
                  <a:cubicBezTo>
                    <a:pt x="0" y="2869"/>
                    <a:pt x="1279" y="4394"/>
                    <a:pt x="2541" y="5623"/>
                  </a:cubicBezTo>
                  <a:cubicBezTo>
                    <a:pt x="3803" y="6852"/>
                    <a:pt x="3738" y="8213"/>
                    <a:pt x="3738" y="8213"/>
                  </a:cubicBezTo>
                  <a:cubicBezTo>
                    <a:pt x="4656" y="7295"/>
                    <a:pt x="3590" y="5607"/>
                    <a:pt x="4459" y="4246"/>
                  </a:cubicBezTo>
                  <a:cubicBezTo>
                    <a:pt x="5213" y="3099"/>
                    <a:pt x="4246" y="2574"/>
                    <a:pt x="4246" y="2574"/>
                  </a:cubicBezTo>
                  <a:cubicBezTo>
                    <a:pt x="3836" y="3164"/>
                    <a:pt x="3377" y="3017"/>
                    <a:pt x="3000" y="3754"/>
                  </a:cubicBezTo>
                  <a:cubicBezTo>
                    <a:pt x="2656" y="4459"/>
                    <a:pt x="3262" y="5820"/>
                    <a:pt x="3262" y="5820"/>
                  </a:cubicBezTo>
                  <a:cubicBezTo>
                    <a:pt x="2066" y="4951"/>
                    <a:pt x="2295" y="4164"/>
                    <a:pt x="2639" y="3771"/>
                  </a:cubicBezTo>
                  <a:cubicBezTo>
                    <a:pt x="2984" y="3377"/>
                    <a:pt x="2508" y="3017"/>
                    <a:pt x="2525" y="2804"/>
                  </a:cubicBezTo>
                  <a:cubicBezTo>
                    <a:pt x="2541" y="2656"/>
                    <a:pt x="2574" y="2509"/>
                    <a:pt x="2639" y="2377"/>
                  </a:cubicBezTo>
                  <a:cubicBezTo>
                    <a:pt x="2639" y="2377"/>
                    <a:pt x="2560" y="2323"/>
                    <a:pt x="2418" y="2323"/>
                  </a:cubicBezTo>
                  <a:cubicBezTo>
                    <a:pt x="2301" y="2323"/>
                    <a:pt x="2143" y="2359"/>
                    <a:pt x="1951" y="2492"/>
                  </a:cubicBezTo>
                  <a:cubicBezTo>
                    <a:pt x="1213" y="2984"/>
                    <a:pt x="1525" y="4082"/>
                    <a:pt x="1525" y="4082"/>
                  </a:cubicBezTo>
                  <a:cubicBezTo>
                    <a:pt x="1000" y="3345"/>
                    <a:pt x="1164" y="2591"/>
                    <a:pt x="1771" y="2066"/>
                  </a:cubicBezTo>
                  <a:cubicBezTo>
                    <a:pt x="2361" y="1558"/>
                    <a:pt x="1787" y="1066"/>
                    <a:pt x="1394" y="837"/>
                  </a:cubicBezTo>
                  <a:cubicBezTo>
                    <a:pt x="1017" y="607"/>
                    <a:pt x="1082" y="1"/>
                    <a:pt x="1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3"/>
            <p:cNvSpPr/>
            <p:nvPr/>
          </p:nvSpPr>
          <p:spPr>
            <a:xfrm>
              <a:off x="8361079" y="1542929"/>
              <a:ext cx="98990" cy="147162"/>
            </a:xfrm>
            <a:custGeom>
              <a:rect b="b" l="l" r="r" t="t"/>
              <a:pathLst>
                <a:path extrusionOk="0" h="4509" w="3033">
                  <a:moveTo>
                    <a:pt x="459" y="1"/>
                  </a:moveTo>
                  <a:lnTo>
                    <a:pt x="459" y="1"/>
                  </a:lnTo>
                  <a:cubicBezTo>
                    <a:pt x="459" y="1"/>
                    <a:pt x="0" y="2017"/>
                    <a:pt x="3032" y="4508"/>
                  </a:cubicBezTo>
                  <a:cubicBezTo>
                    <a:pt x="3032" y="4508"/>
                    <a:pt x="2475" y="3836"/>
                    <a:pt x="2737" y="3082"/>
                  </a:cubicBezTo>
                  <a:cubicBezTo>
                    <a:pt x="3000" y="2328"/>
                    <a:pt x="2688" y="2066"/>
                    <a:pt x="2442" y="1804"/>
                  </a:cubicBezTo>
                  <a:cubicBezTo>
                    <a:pt x="2311" y="1640"/>
                    <a:pt x="2295" y="1410"/>
                    <a:pt x="2426" y="1247"/>
                  </a:cubicBezTo>
                  <a:cubicBezTo>
                    <a:pt x="2426" y="1247"/>
                    <a:pt x="2388" y="1239"/>
                    <a:pt x="2332" y="1239"/>
                  </a:cubicBezTo>
                  <a:cubicBezTo>
                    <a:pt x="2170" y="1239"/>
                    <a:pt x="1861" y="1303"/>
                    <a:pt x="1934" y="1804"/>
                  </a:cubicBezTo>
                  <a:cubicBezTo>
                    <a:pt x="2032" y="2492"/>
                    <a:pt x="2082" y="2607"/>
                    <a:pt x="1852" y="2623"/>
                  </a:cubicBezTo>
                  <a:cubicBezTo>
                    <a:pt x="1843" y="2625"/>
                    <a:pt x="1834" y="2626"/>
                    <a:pt x="1826" y="2626"/>
                  </a:cubicBezTo>
                  <a:cubicBezTo>
                    <a:pt x="1645" y="2626"/>
                    <a:pt x="1707" y="2287"/>
                    <a:pt x="1754" y="2099"/>
                  </a:cubicBezTo>
                  <a:cubicBezTo>
                    <a:pt x="1819" y="1919"/>
                    <a:pt x="2082" y="1083"/>
                    <a:pt x="1410" y="820"/>
                  </a:cubicBezTo>
                  <a:cubicBezTo>
                    <a:pt x="754" y="542"/>
                    <a:pt x="492" y="279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3"/>
            <p:cNvSpPr/>
            <p:nvPr/>
          </p:nvSpPr>
          <p:spPr>
            <a:xfrm>
              <a:off x="8539215" y="1823252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66" y="1181"/>
                    <a:pt x="951" y="2476"/>
                  </a:cubicBezTo>
                  <a:cubicBezTo>
                    <a:pt x="853" y="3754"/>
                    <a:pt x="0" y="4263"/>
                    <a:pt x="0" y="4263"/>
                  </a:cubicBezTo>
                  <a:cubicBezTo>
                    <a:pt x="3590" y="2427"/>
                    <a:pt x="2295" y="771"/>
                    <a:pt x="1951" y="509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3"/>
            <p:cNvSpPr/>
            <p:nvPr/>
          </p:nvSpPr>
          <p:spPr>
            <a:xfrm>
              <a:off x="8541891" y="1908632"/>
              <a:ext cx="256824" cy="189363"/>
            </a:xfrm>
            <a:custGeom>
              <a:rect b="b" l="l" r="r" t="t"/>
              <a:pathLst>
                <a:path extrusionOk="0" h="5802" w="7869">
                  <a:moveTo>
                    <a:pt x="3220" y="1"/>
                  </a:moveTo>
                  <a:cubicBezTo>
                    <a:pt x="2840" y="1"/>
                    <a:pt x="2424" y="335"/>
                    <a:pt x="2016" y="958"/>
                  </a:cubicBezTo>
                  <a:cubicBezTo>
                    <a:pt x="1459" y="1810"/>
                    <a:pt x="0" y="1925"/>
                    <a:pt x="0" y="1925"/>
                  </a:cubicBezTo>
                  <a:cubicBezTo>
                    <a:pt x="2393" y="1991"/>
                    <a:pt x="3033" y="2614"/>
                    <a:pt x="3672" y="3368"/>
                  </a:cubicBezTo>
                  <a:cubicBezTo>
                    <a:pt x="4311" y="4122"/>
                    <a:pt x="4491" y="5335"/>
                    <a:pt x="5999" y="5712"/>
                  </a:cubicBezTo>
                  <a:cubicBezTo>
                    <a:pt x="6255" y="5775"/>
                    <a:pt x="6478" y="5801"/>
                    <a:pt x="6671" y="5801"/>
                  </a:cubicBezTo>
                  <a:cubicBezTo>
                    <a:pt x="7630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0" y="5213"/>
                    <a:pt x="7699" y="5243"/>
                    <a:pt x="7626" y="5243"/>
                  </a:cubicBezTo>
                  <a:cubicBezTo>
                    <a:pt x="7378" y="5243"/>
                    <a:pt x="7236" y="4888"/>
                    <a:pt x="7262" y="4138"/>
                  </a:cubicBezTo>
                  <a:cubicBezTo>
                    <a:pt x="7278" y="3171"/>
                    <a:pt x="6409" y="2892"/>
                    <a:pt x="5295" y="2712"/>
                  </a:cubicBezTo>
                  <a:cubicBezTo>
                    <a:pt x="4180" y="2532"/>
                    <a:pt x="3246" y="2466"/>
                    <a:pt x="3131" y="2106"/>
                  </a:cubicBezTo>
                  <a:cubicBezTo>
                    <a:pt x="3016" y="1729"/>
                    <a:pt x="3508" y="1581"/>
                    <a:pt x="4196" y="1384"/>
                  </a:cubicBezTo>
                  <a:cubicBezTo>
                    <a:pt x="4868" y="1188"/>
                    <a:pt x="4573" y="548"/>
                    <a:pt x="4573" y="548"/>
                  </a:cubicBezTo>
                  <a:lnTo>
                    <a:pt x="4573" y="548"/>
                  </a:lnTo>
                  <a:cubicBezTo>
                    <a:pt x="4522" y="589"/>
                    <a:pt x="4469" y="607"/>
                    <a:pt x="4413" y="607"/>
                  </a:cubicBezTo>
                  <a:cubicBezTo>
                    <a:pt x="4221" y="607"/>
                    <a:pt x="3991" y="393"/>
                    <a:pt x="3623" y="139"/>
                  </a:cubicBezTo>
                  <a:cubicBezTo>
                    <a:pt x="3495" y="46"/>
                    <a:pt x="3360" y="1"/>
                    <a:pt x="32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3"/>
            <p:cNvSpPr/>
            <p:nvPr/>
          </p:nvSpPr>
          <p:spPr>
            <a:xfrm>
              <a:off x="8417248" y="1986831"/>
              <a:ext cx="250917" cy="205061"/>
            </a:xfrm>
            <a:custGeom>
              <a:rect b="b" l="l" r="r" t="t"/>
              <a:pathLst>
                <a:path extrusionOk="0" h="6283" w="7688">
                  <a:moveTo>
                    <a:pt x="4289" y="0"/>
                  </a:moveTo>
                  <a:cubicBezTo>
                    <a:pt x="2707" y="0"/>
                    <a:pt x="1369" y="1104"/>
                    <a:pt x="672" y="2512"/>
                  </a:cubicBezTo>
                  <a:cubicBezTo>
                    <a:pt x="148" y="3611"/>
                    <a:pt x="0" y="4856"/>
                    <a:pt x="230" y="6053"/>
                  </a:cubicBezTo>
                  <a:lnTo>
                    <a:pt x="230" y="6069"/>
                  </a:lnTo>
                  <a:cubicBezTo>
                    <a:pt x="246" y="6151"/>
                    <a:pt x="262" y="6217"/>
                    <a:pt x="279" y="6282"/>
                  </a:cubicBezTo>
                  <a:cubicBezTo>
                    <a:pt x="246" y="6119"/>
                    <a:pt x="230" y="5955"/>
                    <a:pt x="230" y="5774"/>
                  </a:cubicBezTo>
                  <a:cubicBezTo>
                    <a:pt x="246" y="4906"/>
                    <a:pt x="410" y="4053"/>
                    <a:pt x="738" y="3250"/>
                  </a:cubicBezTo>
                  <a:cubicBezTo>
                    <a:pt x="1147" y="2234"/>
                    <a:pt x="1869" y="1398"/>
                    <a:pt x="2819" y="873"/>
                  </a:cubicBezTo>
                  <a:cubicBezTo>
                    <a:pt x="3368" y="559"/>
                    <a:pt x="4083" y="308"/>
                    <a:pt x="4791" y="308"/>
                  </a:cubicBezTo>
                  <a:cubicBezTo>
                    <a:pt x="5374" y="308"/>
                    <a:pt x="5952" y="478"/>
                    <a:pt x="6425" y="922"/>
                  </a:cubicBezTo>
                  <a:cubicBezTo>
                    <a:pt x="7474" y="1840"/>
                    <a:pt x="7147" y="3758"/>
                    <a:pt x="5934" y="4070"/>
                  </a:cubicBezTo>
                  <a:cubicBezTo>
                    <a:pt x="5808" y="4099"/>
                    <a:pt x="5679" y="4114"/>
                    <a:pt x="5550" y="4114"/>
                  </a:cubicBezTo>
                  <a:cubicBezTo>
                    <a:pt x="5106" y="4114"/>
                    <a:pt x="4671" y="3941"/>
                    <a:pt x="4442" y="3611"/>
                  </a:cubicBezTo>
                  <a:cubicBezTo>
                    <a:pt x="4147" y="3201"/>
                    <a:pt x="4147" y="2660"/>
                    <a:pt x="4409" y="2250"/>
                  </a:cubicBezTo>
                  <a:cubicBezTo>
                    <a:pt x="4599" y="1971"/>
                    <a:pt x="4910" y="1814"/>
                    <a:pt x="5228" y="1814"/>
                  </a:cubicBezTo>
                  <a:cubicBezTo>
                    <a:pt x="5378" y="1814"/>
                    <a:pt x="5530" y="1849"/>
                    <a:pt x="5671" y="1922"/>
                  </a:cubicBezTo>
                  <a:cubicBezTo>
                    <a:pt x="5835" y="2004"/>
                    <a:pt x="5950" y="2185"/>
                    <a:pt x="5950" y="2381"/>
                  </a:cubicBezTo>
                  <a:cubicBezTo>
                    <a:pt x="5950" y="2381"/>
                    <a:pt x="5950" y="2514"/>
                    <a:pt x="5866" y="2514"/>
                  </a:cubicBezTo>
                  <a:cubicBezTo>
                    <a:pt x="5862" y="2514"/>
                    <a:pt x="5857" y="2513"/>
                    <a:pt x="5852" y="2512"/>
                  </a:cubicBezTo>
                  <a:cubicBezTo>
                    <a:pt x="5753" y="2512"/>
                    <a:pt x="5786" y="2365"/>
                    <a:pt x="5524" y="2299"/>
                  </a:cubicBezTo>
                  <a:cubicBezTo>
                    <a:pt x="5494" y="2293"/>
                    <a:pt x="5465" y="2290"/>
                    <a:pt x="5436" y="2290"/>
                  </a:cubicBezTo>
                  <a:cubicBezTo>
                    <a:pt x="5180" y="2290"/>
                    <a:pt x="4973" y="2540"/>
                    <a:pt x="5032" y="2791"/>
                  </a:cubicBezTo>
                  <a:cubicBezTo>
                    <a:pt x="5074" y="2968"/>
                    <a:pt x="5315" y="3099"/>
                    <a:pt x="5556" y="3099"/>
                  </a:cubicBezTo>
                  <a:cubicBezTo>
                    <a:pt x="5694" y="3099"/>
                    <a:pt x="5832" y="3056"/>
                    <a:pt x="5934" y="2955"/>
                  </a:cubicBezTo>
                  <a:cubicBezTo>
                    <a:pt x="5999" y="2889"/>
                    <a:pt x="6048" y="2807"/>
                    <a:pt x="6081" y="2709"/>
                  </a:cubicBezTo>
                  <a:cubicBezTo>
                    <a:pt x="6180" y="2398"/>
                    <a:pt x="6048" y="2070"/>
                    <a:pt x="5770" y="1906"/>
                  </a:cubicBezTo>
                  <a:cubicBezTo>
                    <a:pt x="5592" y="1799"/>
                    <a:pt x="5400" y="1748"/>
                    <a:pt x="5211" y="1748"/>
                  </a:cubicBezTo>
                  <a:cubicBezTo>
                    <a:pt x="4876" y="1748"/>
                    <a:pt x="4553" y="1908"/>
                    <a:pt x="4344" y="2201"/>
                  </a:cubicBezTo>
                  <a:cubicBezTo>
                    <a:pt x="4032" y="2644"/>
                    <a:pt x="4032" y="3234"/>
                    <a:pt x="4344" y="3676"/>
                  </a:cubicBezTo>
                  <a:cubicBezTo>
                    <a:pt x="4613" y="4048"/>
                    <a:pt x="5092" y="4249"/>
                    <a:pt x="5577" y="4249"/>
                  </a:cubicBezTo>
                  <a:cubicBezTo>
                    <a:pt x="5713" y="4249"/>
                    <a:pt x="5850" y="4233"/>
                    <a:pt x="5983" y="4201"/>
                  </a:cubicBezTo>
                  <a:cubicBezTo>
                    <a:pt x="7327" y="3873"/>
                    <a:pt x="7688" y="1791"/>
                    <a:pt x="6557" y="808"/>
                  </a:cubicBezTo>
                  <a:cubicBezTo>
                    <a:pt x="6409" y="677"/>
                    <a:pt x="6245" y="545"/>
                    <a:pt x="6081" y="464"/>
                  </a:cubicBezTo>
                  <a:cubicBezTo>
                    <a:pt x="5589" y="168"/>
                    <a:pt x="5032" y="5"/>
                    <a:pt x="4458" y="5"/>
                  </a:cubicBezTo>
                  <a:cubicBezTo>
                    <a:pt x="4402" y="2"/>
                    <a:pt x="4345" y="0"/>
                    <a:pt x="42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3"/>
            <p:cNvSpPr/>
            <p:nvPr/>
          </p:nvSpPr>
          <p:spPr>
            <a:xfrm>
              <a:off x="8430075" y="2049234"/>
              <a:ext cx="99218" cy="106268"/>
            </a:xfrm>
            <a:custGeom>
              <a:rect b="b" l="l" r="r" t="t"/>
              <a:pathLst>
                <a:path extrusionOk="0" h="3256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994"/>
                    <a:pt x="0" y="3256"/>
                    <a:pt x="0" y="3256"/>
                  </a:cubicBezTo>
                  <a:cubicBezTo>
                    <a:pt x="0" y="3256"/>
                    <a:pt x="689" y="1158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3"/>
            <p:cNvSpPr/>
            <p:nvPr/>
          </p:nvSpPr>
          <p:spPr>
            <a:xfrm>
              <a:off x="8557916" y="2041010"/>
              <a:ext cx="169617" cy="146934"/>
            </a:xfrm>
            <a:custGeom>
              <a:rect b="b" l="l" r="r" t="t"/>
              <a:pathLst>
                <a:path extrusionOk="0" h="4502" w="5197">
                  <a:moveTo>
                    <a:pt x="3033" y="0"/>
                  </a:moveTo>
                  <a:cubicBezTo>
                    <a:pt x="3033" y="0"/>
                    <a:pt x="3345" y="689"/>
                    <a:pt x="3001" y="1770"/>
                  </a:cubicBezTo>
                  <a:cubicBezTo>
                    <a:pt x="2673" y="2836"/>
                    <a:pt x="1837" y="3049"/>
                    <a:pt x="1198" y="3114"/>
                  </a:cubicBezTo>
                  <a:cubicBezTo>
                    <a:pt x="575" y="3180"/>
                    <a:pt x="132" y="3459"/>
                    <a:pt x="1" y="4327"/>
                  </a:cubicBezTo>
                  <a:cubicBezTo>
                    <a:pt x="149" y="4229"/>
                    <a:pt x="315" y="4177"/>
                    <a:pt x="484" y="4177"/>
                  </a:cubicBezTo>
                  <a:cubicBezTo>
                    <a:pt x="596" y="4177"/>
                    <a:pt x="710" y="4200"/>
                    <a:pt x="821" y="4245"/>
                  </a:cubicBezTo>
                  <a:cubicBezTo>
                    <a:pt x="1056" y="4363"/>
                    <a:pt x="1447" y="4501"/>
                    <a:pt x="1841" y="4501"/>
                  </a:cubicBezTo>
                  <a:cubicBezTo>
                    <a:pt x="2160" y="4501"/>
                    <a:pt x="2480" y="4411"/>
                    <a:pt x="2722" y="4147"/>
                  </a:cubicBezTo>
                  <a:cubicBezTo>
                    <a:pt x="3279" y="3573"/>
                    <a:pt x="3164" y="2951"/>
                    <a:pt x="3132" y="2672"/>
                  </a:cubicBezTo>
                  <a:cubicBezTo>
                    <a:pt x="3116" y="2381"/>
                    <a:pt x="3052" y="1852"/>
                    <a:pt x="3332" y="1852"/>
                  </a:cubicBezTo>
                  <a:cubicBezTo>
                    <a:pt x="3336" y="1852"/>
                    <a:pt x="3340" y="1852"/>
                    <a:pt x="3345" y="1852"/>
                  </a:cubicBezTo>
                  <a:cubicBezTo>
                    <a:pt x="3345" y="1852"/>
                    <a:pt x="3348" y="1852"/>
                    <a:pt x="3355" y="1852"/>
                  </a:cubicBezTo>
                  <a:cubicBezTo>
                    <a:pt x="3398" y="1852"/>
                    <a:pt x="3572" y="1877"/>
                    <a:pt x="3558" y="2278"/>
                  </a:cubicBezTo>
                  <a:cubicBezTo>
                    <a:pt x="3558" y="2754"/>
                    <a:pt x="3525" y="3049"/>
                    <a:pt x="4148" y="3229"/>
                  </a:cubicBezTo>
                  <a:cubicBezTo>
                    <a:pt x="4492" y="3311"/>
                    <a:pt x="4804" y="3475"/>
                    <a:pt x="5066" y="3721"/>
                  </a:cubicBezTo>
                  <a:cubicBezTo>
                    <a:pt x="4968" y="3508"/>
                    <a:pt x="4935" y="3262"/>
                    <a:pt x="5000" y="3032"/>
                  </a:cubicBezTo>
                  <a:cubicBezTo>
                    <a:pt x="5115" y="2688"/>
                    <a:pt x="5197" y="2082"/>
                    <a:pt x="4640" y="1688"/>
                  </a:cubicBezTo>
                  <a:cubicBezTo>
                    <a:pt x="4066" y="1295"/>
                    <a:pt x="3509" y="1066"/>
                    <a:pt x="3394" y="672"/>
                  </a:cubicBezTo>
                  <a:cubicBezTo>
                    <a:pt x="3312" y="426"/>
                    <a:pt x="3181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3"/>
            <p:cNvSpPr/>
            <p:nvPr/>
          </p:nvSpPr>
          <p:spPr>
            <a:xfrm>
              <a:off x="8659582" y="2139967"/>
              <a:ext cx="42298" cy="64753"/>
            </a:xfrm>
            <a:custGeom>
              <a:rect b="b" l="l" r="r" t="t"/>
              <a:pathLst>
                <a:path extrusionOk="0" h="1984" w="1296">
                  <a:moveTo>
                    <a:pt x="328" y="0"/>
                  </a:moveTo>
                  <a:lnTo>
                    <a:pt x="328" y="0"/>
                  </a:lnTo>
                  <a:cubicBezTo>
                    <a:pt x="345" y="197"/>
                    <a:pt x="328" y="377"/>
                    <a:pt x="279" y="574"/>
                  </a:cubicBezTo>
                  <a:cubicBezTo>
                    <a:pt x="181" y="836"/>
                    <a:pt x="0" y="1263"/>
                    <a:pt x="508" y="1558"/>
                  </a:cubicBezTo>
                  <a:cubicBezTo>
                    <a:pt x="1017" y="1853"/>
                    <a:pt x="1033" y="1984"/>
                    <a:pt x="1033" y="1984"/>
                  </a:cubicBezTo>
                  <a:cubicBezTo>
                    <a:pt x="1066" y="1754"/>
                    <a:pt x="1115" y="1525"/>
                    <a:pt x="1180" y="1295"/>
                  </a:cubicBezTo>
                  <a:cubicBezTo>
                    <a:pt x="1295" y="918"/>
                    <a:pt x="1115" y="525"/>
                    <a:pt x="787" y="345"/>
                  </a:cubicBezTo>
                  <a:cubicBezTo>
                    <a:pt x="345" y="83"/>
                    <a:pt x="328" y="1"/>
                    <a:pt x="3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3"/>
            <p:cNvSpPr/>
            <p:nvPr/>
          </p:nvSpPr>
          <p:spPr>
            <a:xfrm>
              <a:off x="8660659" y="1858240"/>
              <a:ext cx="227385" cy="158912"/>
            </a:xfrm>
            <a:custGeom>
              <a:rect b="b" l="l" r="r" t="t"/>
              <a:pathLst>
                <a:path extrusionOk="0" h="4869" w="6967">
                  <a:moveTo>
                    <a:pt x="1957" y="0"/>
                  </a:moveTo>
                  <a:cubicBezTo>
                    <a:pt x="1071" y="0"/>
                    <a:pt x="604" y="821"/>
                    <a:pt x="721" y="1371"/>
                  </a:cubicBezTo>
                  <a:cubicBezTo>
                    <a:pt x="841" y="1983"/>
                    <a:pt x="1450" y="2011"/>
                    <a:pt x="1557" y="2011"/>
                  </a:cubicBezTo>
                  <a:cubicBezTo>
                    <a:pt x="1568" y="2011"/>
                    <a:pt x="1574" y="2010"/>
                    <a:pt x="1574" y="2010"/>
                  </a:cubicBezTo>
                  <a:cubicBezTo>
                    <a:pt x="1311" y="1896"/>
                    <a:pt x="1197" y="1601"/>
                    <a:pt x="1328" y="1338"/>
                  </a:cubicBezTo>
                  <a:cubicBezTo>
                    <a:pt x="1365" y="1274"/>
                    <a:pt x="1408" y="1250"/>
                    <a:pt x="1455" y="1250"/>
                  </a:cubicBezTo>
                  <a:cubicBezTo>
                    <a:pt x="1553" y="1250"/>
                    <a:pt x="1670" y="1354"/>
                    <a:pt x="1803" y="1420"/>
                  </a:cubicBezTo>
                  <a:cubicBezTo>
                    <a:pt x="1841" y="1439"/>
                    <a:pt x="1877" y="1448"/>
                    <a:pt x="1911" y="1448"/>
                  </a:cubicBezTo>
                  <a:cubicBezTo>
                    <a:pt x="2053" y="1448"/>
                    <a:pt x="2160" y="1294"/>
                    <a:pt x="2213" y="1109"/>
                  </a:cubicBezTo>
                  <a:cubicBezTo>
                    <a:pt x="2253" y="968"/>
                    <a:pt x="2362" y="827"/>
                    <a:pt x="2550" y="827"/>
                  </a:cubicBezTo>
                  <a:cubicBezTo>
                    <a:pt x="2668" y="827"/>
                    <a:pt x="2817" y="882"/>
                    <a:pt x="3000" y="1027"/>
                  </a:cubicBezTo>
                  <a:cubicBezTo>
                    <a:pt x="3491" y="1404"/>
                    <a:pt x="3180" y="2158"/>
                    <a:pt x="3180" y="2158"/>
                  </a:cubicBezTo>
                  <a:cubicBezTo>
                    <a:pt x="3180" y="2158"/>
                    <a:pt x="3180" y="1535"/>
                    <a:pt x="2754" y="1469"/>
                  </a:cubicBezTo>
                  <a:cubicBezTo>
                    <a:pt x="2715" y="1461"/>
                    <a:pt x="2676" y="1457"/>
                    <a:pt x="2638" y="1457"/>
                  </a:cubicBezTo>
                  <a:cubicBezTo>
                    <a:pt x="2450" y="1457"/>
                    <a:pt x="2278" y="1555"/>
                    <a:pt x="2197" y="1732"/>
                  </a:cubicBezTo>
                  <a:cubicBezTo>
                    <a:pt x="2459" y="1732"/>
                    <a:pt x="2475" y="2109"/>
                    <a:pt x="2328" y="2305"/>
                  </a:cubicBezTo>
                  <a:cubicBezTo>
                    <a:pt x="2180" y="2519"/>
                    <a:pt x="2229" y="2650"/>
                    <a:pt x="2377" y="2732"/>
                  </a:cubicBezTo>
                  <a:cubicBezTo>
                    <a:pt x="2508" y="2830"/>
                    <a:pt x="2721" y="2814"/>
                    <a:pt x="2541" y="3191"/>
                  </a:cubicBezTo>
                  <a:cubicBezTo>
                    <a:pt x="2360" y="3568"/>
                    <a:pt x="1656" y="3568"/>
                    <a:pt x="1656" y="3568"/>
                  </a:cubicBezTo>
                  <a:cubicBezTo>
                    <a:pt x="1803" y="3354"/>
                    <a:pt x="1770" y="3059"/>
                    <a:pt x="1574" y="2896"/>
                  </a:cubicBezTo>
                  <a:cubicBezTo>
                    <a:pt x="1574" y="3059"/>
                    <a:pt x="1459" y="3223"/>
                    <a:pt x="1295" y="3273"/>
                  </a:cubicBezTo>
                  <a:cubicBezTo>
                    <a:pt x="1016" y="3354"/>
                    <a:pt x="1016" y="3273"/>
                    <a:pt x="754" y="3502"/>
                  </a:cubicBezTo>
                  <a:cubicBezTo>
                    <a:pt x="632" y="3609"/>
                    <a:pt x="459" y="3638"/>
                    <a:pt x="310" y="3638"/>
                  </a:cubicBezTo>
                  <a:cubicBezTo>
                    <a:pt x="140" y="3638"/>
                    <a:pt x="0" y="3600"/>
                    <a:pt x="0" y="3600"/>
                  </a:cubicBezTo>
                  <a:lnTo>
                    <a:pt x="0" y="3600"/>
                  </a:lnTo>
                  <a:cubicBezTo>
                    <a:pt x="180" y="3699"/>
                    <a:pt x="377" y="3764"/>
                    <a:pt x="590" y="3781"/>
                  </a:cubicBezTo>
                  <a:cubicBezTo>
                    <a:pt x="1033" y="3813"/>
                    <a:pt x="1475" y="3879"/>
                    <a:pt x="1901" y="3994"/>
                  </a:cubicBezTo>
                  <a:cubicBezTo>
                    <a:pt x="3082" y="4354"/>
                    <a:pt x="3786" y="4846"/>
                    <a:pt x="4688" y="4862"/>
                  </a:cubicBezTo>
                  <a:cubicBezTo>
                    <a:pt x="4746" y="4867"/>
                    <a:pt x="4804" y="4869"/>
                    <a:pt x="4861" y="4869"/>
                  </a:cubicBezTo>
                  <a:cubicBezTo>
                    <a:pt x="5262" y="4869"/>
                    <a:pt x="5658" y="4770"/>
                    <a:pt x="6016" y="4584"/>
                  </a:cubicBezTo>
                  <a:cubicBezTo>
                    <a:pt x="6753" y="4108"/>
                    <a:pt x="6966" y="3109"/>
                    <a:pt x="6475" y="2371"/>
                  </a:cubicBezTo>
                  <a:cubicBezTo>
                    <a:pt x="6252" y="2033"/>
                    <a:pt x="5892" y="1877"/>
                    <a:pt x="5552" y="1877"/>
                  </a:cubicBezTo>
                  <a:cubicBezTo>
                    <a:pt x="5216" y="1877"/>
                    <a:pt x="4900" y="2029"/>
                    <a:pt x="4754" y="2305"/>
                  </a:cubicBezTo>
                  <a:cubicBezTo>
                    <a:pt x="4508" y="2633"/>
                    <a:pt x="4557" y="3092"/>
                    <a:pt x="4852" y="3387"/>
                  </a:cubicBezTo>
                  <a:cubicBezTo>
                    <a:pt x="4868" y="3404"/>
                    <a:pt x="4885" y="3420"/>
                    <a:pt x="4917" y="3436"/>
                  </a:cubicBezTo>
                  <a:cubicBezTo>
                    <a:pt x="4917" y="3436"/>
                    <a:pt x="4934" y="3453"/>
                    <a:pt x="4950" y="3469"/>
                  </a:cubicBezTo>
                  <a:cubicBezTo>
                    <a:pt x="5052" y="3528"/>
                    <a:pt x="5179" y="3559"/>
                    <a:pt x="5302" y="3559"/>
                  </a:cubicBezTo>
                  <a:cubicBezTo>
                    <a:pt x="5556" y="3559"/>
                    <a:pt x="5797" y="3428"/>
                    <a:pt x="5786" y="3141"/>
                  </a:cubicBezTo>
                  <a:cubicBezTo>
                    <a:pt x="5800" y="2947"/>
                    <a:pt x="5643" y="2865"/>
                    <a:pt x="5467" y="2865"/>
                  </a:cubicBezTo>
                  <a:cubicBezTo>
                    <a:pt x="5212" y="2865"/>
                    <a:pt x="4916" y="3037"/>
                    <a:pt x="5032" y="3289"/>
                  </a:cubicBezTo>
                  <a:cubicBezTo>
                    <a:pt x="5032" y="3312"/>
                    <a:pt x="5032" y="3334"/>
                    <a:pt x="5011" y="3334"/>
                  </a:cubicBezTo>
                  <a:cubicBezTo>
                    <a:pt x="4987" y="3334"/>
                    <a:pt x="4934" y="3304"/>
                    <a:pt x="4819" y="3207"/>
                  </a:cubicBezTo>
                  <a:cubicBezTo>
                    <a:pt x="4704" y="3109"/>
                    <a:pt x="4639" y="2961"/>
                    <a:pt x="4639" y="2797"/>
                  </a:cubicBezTo>
                  <a:cubicBezTo>
                    <a:pt x="4639" y="2633"/>
                    <a:pt x="4704" y="2469"/>
                    <a:pt x="4819" y="2322"/>
                  </a:cubicBezTo>
                  <a:cubicBezTo>
                    <a:pt x="4944" y="2087"/>
                    <a:pt x="5211" y="1964"/>
                    <a:pt x="5499" y="1964"/>
                  </a:cubicBezTo>
                  <a:cubicBezTo>
                    <a:pt x="5814" y="1964"/>
                    <a:pt x="6154" y="2112"/>
                    <a:pt x="6360" y="2420"/>
                  </a:cubicBezTo>
                  <a:lnTo>
                    <a:pt x="6376" y="2453"/>
                  </a:lnTo>
                  <a:cubicBezTo>
                    <a:pt x="6589" y="2863"/>
                    <a:pt x="6573" y="3354"/>
                    <a:pt x="6344" y="3764"/>
                  </a:cubicBezTo>
                  <a:cubicBezTo>
                    <a:pt x="6062" y="4259"/>
                    <a:pt x="5419" y="4615"/>
                    <a:pt x="4582" y="4615"/>
                  </a:cubicBezTo>
                  <a:cubicBezTo>
                    <a:pt x="4199" y="4615"/>
                    <a:pt x="3775" y="4541"/>
                    <a:pt x="3328" y="4371"/>
                  </a:cubicBezTo>
                  <a:cubicBezTo>
                    <a:pt x="3278" y="4354"/>
                    <a:pt x="3049" y="4272"/>
                    <a:pt x="2901" y="4190"/>
                  </a:cubicBezTo>
                  <a:cubicBezTo>
                    <a:pt x="2475" y="3994"/>
                    <a:pt x="2033" y="3846"/>
                    <a:pt x="1574" y="3748"/>
                  </a:cubicBezTo>
                  <a:cubicBezTo>
                    <a:pt x="1754" y="3731"/>
                    <a:pt x="1951" y="3699"/>
                    <a:pt x="2164" y="3666"/>
                  </a:cubicBezTo>
                  <a:cubicBezTo>
                    <a:pt x="3901" y="3322"/>
                    <a:pt x="4163" y="847"/>
                    <a:pt x="2705" y="175"/>
                  </a:cubicBezTo>
                  <a:cubicBezTo>
                    <a:pt x="2430" y="52"/>
                    <a:pt x="2180" y="0"/>
                    <a:pt x="195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3"/>
            <p:cNvSpPr/>
            <p:nvPr/>
          </p:nvSpPr>
          <p:spPr>
            <a:xfrm>
              <a:off x="8771398" y="1944174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3803" y="0"/>
                  </a:moveTo>
                  <a:lnTo>
                    <a:pt x="3803" y="0"/>
                  </a:lnTo>
                  <a:cubicBezTo>
                    <a:pt x="3901" y="803"/>
                    <a:pt x="3557" y="1590"/>
                    <a:pt x="2901" y="2066"/>
                  </a:cubicBezTo>
                  <a:cubicBezTo>
                    <a:pt x="2499" y="2373"/>
                    <a:pt x="2009" y="2472"/>
                    <a:pt x="1547" y="2472"/>
                  </a:cubicBezTo>
                  <a:cubicBezTo>
                    <a:pt x="730" y="2472"/>
                    <a:pt x="0" y="2164"/>
                    <a:pt x="0" y="2164"/>
                  </a:cubicBezTo>
                  <a:lnTo>
                    <a:pt x="0" y="2164"/>
                  </a:lnTo>
                  <a:cubicBezTo>
                    <a:pt x="1344" y="2885"/>
                    <a:pt x="1836" y="2639"/>
                    <a:pt x="2213" y="3049"/>
                  </a:cubicBezTo>
                  <a:cubicBezTo>
                    <a:pt x="2381" y="3232"/>
                    <a:pt x="2556" y="3288"/>
                    <a:pt x="2717" y="3288"/>
                  </a:cubicBezTo>
                  <a:cubicBezTo>
                    <a:pt x="2901" y="3288"/>
                    <a:pt x="3066" y="3215"/>
                    <a:pt x="3180" y="3180"/>
                  </a:cubicBezTo>
                  <a:cubicBezTo>
                    <a:pt x="3203" y="3173"/>
                    <a:pt x="3228" y="3170"/>
                    <a:pt x="3252" y="3170"/>
                  </a:cubicBezTo>
                  <a:cubicBezTo>
                    <a:pt x="3346" y="3170"/>
                    <a:pt x="3439" y="3220"/>
                    <a:pt x="3491" y="3311"/>
                  </a:cubicBezTo>
                  <a:cubicBezTo>
                    <a:pt x="3524" y="3098"/>
                    <a:pt x="3475" y="2885"/>
                    <a:pt x="3360" y="2721"/>
                  </a:cubicBezTo>
                  <a:cubicBezTo>
                    <a:pt x="3180" y="2508"/>
                    <a:pt x="2787" y="2508"/>
                    <a:pt x="2721" y="2508"/>
                  </a:cubicBezTo>
                  <a:cubicBezTo>
                    <a:pt x="3278" y="2459"/>
                    <a:pt x="3786" y="2180"/>
                    <a:pt x="4098" y="1721"/>
                  </a:cubicBezTo>
                  <a:cubicBezTo>
                    <a:pt x="4655" y="918"/>
                    <a:pt x="3803" y="0"/>
                    <a:pt x="3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3"/>
            <p:cNvSpPr/>
            <p:nvPr/>
          </p:nvSpPr>
          <p:spPr>
            <a:xfrm>
              <a:off x="8577205" y="1702102"/>
              <a:ext cx="145531" cy="205192"/>
            </a:xfrm>
            <a:custGeom>
              <a:rect b="b" l="l" r="r" t="t"/>
              <a:pathLst>
                <a:path extrusionOk="0" h="6287" w="4459">
                  <a:moveTo>
                    <a:pt x="1811" y="1"/>
                  </a:moveTo>
                  <a:cubicBezTo>
                    <a:pt x="1385" y="1"/>
                    <a:pt x="976" y="150"/>
                    <a:pt x="705" y="451"/>
                  </a:cubicBezTo>
                  <a:cubicBezTo>
                    <a:pt x="0" y="1090"/>
                    <a:pt x="443" y="2139"/>
                    <a:pt x="1033" y="2352"/>
                  </a:cubicBezTo>
                  <a:cubicBezTo>
                    <a:pt x="1156" y="2410"/>
                    <a:pt x="1291" y="2438"/>
                    <a:pt x="1428" y="2438"/>
                  </a:cubicBezTo>
                  <a:cubicBezTo>
                    <a:pt x="1565" y="2438"/>
                    <a:pt x="1705" y="2410"/>
                    <a:pt x="1836" y="2352"/>
                  </a:cubicBezTo>
                  <a:lnTo>
                    <a:pt x="1869" y="2320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16" y="2221"/>
                  </a:lnTo>
                  <a:cubicBezTo>
                    <a:pt x="2033" y="2188"/>
                    <a:pt x="2049" y="2172"/>
                    <a:pt x="2082" y="2156"/>
                  </a:cubicBezTo>
                  <a:cubicBezTo>
                    <a:pt x="2246" y="1975"/>
                    <a:pt x="2328" y="1746"/>
                    <a:pt x="2295" y="1500"/>
                  </a:cubicBezTo>
                  <a:cubicBezTo>
                    <a:pt x="2251" y="1163"/>
                    <a:pt x="2034" y="1020"/>
                    <a:pt x="1836" y="1020"/>
                  </a:cubicBezTo>
                  <a:cubicBezTo>
                    <a:pt x="1735" y="1020"/>
                    <a:pt x="1640" y="1057"/>
                    <a:pt x="1574" y="1123"/>
                  </a:cubicBezTo>
                  <a:cubicBezTo>
                    <a:pt x="1410" y="1303"/>
                    <a:pt x="1459" y="1582"/>
                    <a:pt x="1656" y="1697"/>
                  </a:cubicBezTo>
                  <a:cubicBezTo>
                    <a:pt x="1731" y="1730"/>
                    <a:pt x="1799" y="1740"/>
                    <a:pt x="1859" y="1740"/>
                  </a:cubicBezTo>
                  <a:cubicBezTo>
                    <a:pt x="1943" y="1740"/>
                    <a:pt x="2010" y="1720"/>
                    <a:pt x="2054" y="1720"/>
                  </a:cubicBezTo>
                  <a:cubicBezTo>
                    <a:pt x="2099" y="1720"/>
                    <a:pt x="2121" y="1741"/>
                    <a:pt x="2115" y="1828"/>
                  </a:cubicBezTo>
                  <a:cubicBezTo>
                    <a:pt x="2098" y="2041"/>
                    <a:pt x="1983" y="2205"/>
                    <a:pt x="1803" y="2303"/>
                  </a:cubicBezTo>
                  <a:cubicBezTo>
                    <a:pt x="1696" y="2356"/>
                    <a:pt x="1579" y="2381"/>
                    <a:pt x="1461" y="2381"/>
                  </a:cubicBezTo>
                  <a:cubicBezTo>
                    <a:pt x="1325" y="2381"/>
                    <a:pt x="1188" y="2348"/>
                    <a:pt x="1065" y="2287"/>
                  </a:cubicBezTo>
                  <a:cubicBezTo>
                    <a:pt x="525" y="2057"/>
                    <a:pt x="164" y="1107"/>
                    <a:pt x="803" y="566"/>
                  </a:cubicBezTo>
                  <a:cubicBezTo>
                    <a:pt x="1049" y="320"/>
                    <a:pt x="1377" y="172"/>
                    <a:pt x="1738" y="172"/>
                  </a:cubicBezTo>
                  <a:cubicBezTo>
                    <a:pt x="2492" y="205"/>
                    <a:pt x="3311" y="762"/>
                    <a:pt x="3442" y="2221"/>
                  </a:cubicBezTo>
                  <a:cubicBezTo>
                    <a:pt x="3491" y="2779"/>
                    <a:pt x="3426" y="3319"/>
                    <a:pt x="3278" y="3844"/>
                  </a:cubicBezTo>
                  <a:cubicBezTo>
                    <a:pt x="3147" y="4319"/>
                    <a:pt x="2950" y="4745"/>
                    <a:pt x="2672" y="5139"/>
                  </a:cubicBezTo>
                  <a:cubicBezTo>
                    <a:pt x="2262" y="5631"/>
                    <a:pt x="1754" y="6024"/>
                    <a:pt x="1180" y="6286"/>
                  </a:cubicBezTo>
                  <a:cubicBezTo>
                    <a:pt x="1803" y="6040"/>
                    <a:pt x="2360" y="5647"/>
                    <a:pt x="2803" y="5122"/>
                  </a:cubicBezTo>
                  <a:cubicBezTo>
                    <a:pt x="3557" y="4270"/>
                    <a:pt x="4458" y="2238"/>
                    <a:pt x="3180" y="615"/>
                  </a:cubicBezTo>
                  <a:cubicBezTo>
                    <a:pt x="2834" y="207"/>
                    <a:pt x="2311" y="1"/>
                    <a:pt x="181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3"/>
            <p:cNvSpPr/>
            <p:nvPr/>
          </p:nvSpPr>
          <p:spPr>
            <a:xfrm>
              <a:off x="8053438" y="2535044"/>
              <a:ext cx="295892" cy="206334"/>
            </a:xfrm>
            <a:custGeom>
              <a:rect b="b" l="l" r="r" t="t"/>
              <a:pathLst>
                <a:path extrusionOk="0" h="6322" w="9066">
                  <a:moveTo>
                    <a:pt x="1989" y="0"/>
                  </a:moveTo>
                  <a:cubicBezTo>
                    <a:pt x="1076" y="0"/>
                    <a:pt x="61" y="652"/>
                    <a:pt x="17" y="1844"/>
                  </a:cubicBezTo>
                  <a:cubicBezTo>
                    <a:pt x="1" y="2713"/>
                    <a:pt x="460" y="3533"/>
                    <a:pt x="1230" y="3942"/>
                  </a:cubicBezTo>
                  <a:cubicBezTo>
                    <a:pt x="1732" y="4193"/>
                    <a:pt x="2294" y="4298"/>
                    <a:pt x="2869" y="4298"/>
                  </a:cubicBezTo>
                  <a:cubicBezTo>
                    <a:pt x="3196" y="4298"/>
                    <a:pt x="3526" y="4264"/>
                    <a:pt x="3853" y="4205"/>
                  </a:cubicBezTo>
                  <a:cubicBezTo>
                    <a:pt x="4738" y="3959"/>
                    <a:pt x="5558" y="3631"/>
                    <a:pt x="6377" y="3418"/>
                  </a:cubicBezTo>
                  <a:cubicBezTo>
                    <a:pt x="6574" y="3371"/>
                    <a:pt x="6772" y="3347"/>
                    <a:pt x="6967" y="3347"/>
                  </a:cubicBezTo>
                  <a:cubicBezTo>
                    <a:pt x="7584" y="3347"/>
                    <a:pt x="8163" y="3584"/>
                    <a:pt x="8524" y="4057"/>
                  </a:cubicBezTo>
                  <a:cubicBezTo>
                    <a:pt x="8951" y="4631"/>
                    <a:pt x="9000" y="5565"/>
                    <a:pt x="8459" y="5975"/>
                  </a:cubicBezTo>
                  <a:cubicBezTo>
                    <a:pt x="8239" y="6137"/>
                    <a:pt x="7980" y="6212"/>
                    <a:pt x="7731" y="6212"/>
                  </a:cubicBezTo>
                  <a:cubicBezTo>
                    <a:pt x="7351" y="6212"/>
                    <a:pt x="6995" y="6036"/>
                    <a:pt x="6836" y="5729"/>
                  </a:cubicBezTo>
                  <a:cubicBezTo>
                    <a:pt x="6525" y="5221"/>
                    <a:pt x="6771" y="4565"/>
                    <a:pt x="7229" y="4451"/>
                  </a:cubicBezTo>
                  <a:cubicBezTo>
                    <a:pt x="7325" y="4412"/>
                    <a:pt x="7425" y="4394"/>
                    <a:pt x="7523" y="4394"/>
                  </a:cubicBezTo>
                  <a:cubicBezTo>
                    <a:pt x="7762" y="4394"/>
                    <a:pt x="7992" y="4504"/>
                    <a:pt x="8131" y="4713"/>
                  </a:cubicBezTo>
                  <a:cubicBezTo>
                    <a:pt x="8229" y="4893"/>
                    <a:pt x="8246" y="5090"/>
                    <a:pt x="8164" y="5287"/>
                  </a:cubicBezTo>
                  <a:cubicBezTo>
                    <a:pt x="8150" y="5314"/>
                    <a:pt x="8092" y="5397"/>
                    <a:pt x="8044" y="5397"/>
                  </a:cubicBezTo>
                  <a:cubicBezTo>
                    <a:pt x="8034" y="5397"/>
                    <a:pt x="8025" y="5393"/>
                    <a:pt x="8016" y="5385"/>
                  </a:cubicBezTo>
                  <a:cubicBezTo>
                    <a:pt x="7967" y="5319"/>
                    <a:pt x="8016" y="4975"/>
                    <a:pt x="7639" y="4926"/>
                  </a:cubicBezTo>
                  <a:cubicBezTo>
                    <a:pt x="7625" y="4924"/>
                    <a:pt x="7611" y="4923"/>
                    <a:pt x="7597" y="4923"/>
                  </a:cubicBezTo>
                  <a:cubicBezTo>
                    <a:pt x="7269" y="4923"/>
                    <a:pt x="7162" y="5473"/>
                    <a:pt x="7508" y="5614"/>
                  </a:cubicBezTo>
                  <a:cubicBezTo>
                    <a:pt x="7578" y="5647"/>
                    <a:pt x="7652" y="5663"/>
                    <a:pt x="7725" y="5663"/>
                  </a:cubicBezTo>
                  <a:cubicBezTo>
                    <a:pt x="7944" y="5663"/>
                    <a:pt x="8156" y="5524"/>
                    <a:pt x="8229" y="5303"/>
                  </a:cubicBezTo>
                  <a:cubicBezTo>
                    <a:pt x="8229" y="5287"/>
                    <a:pt x="8229" y="5287"/>
                    <a:pt x="8229" y="5270"/>
                  </a:cubicBezTo>
                  <a:lnTo>
                    <a:pt x="8229" y="5237"/>
                  </a:lnTo>
                  <a:lnTo>
                    <a:pt x="8229" y="5221"/>
                  </a:lnTo>
                  <a:cubicBezTo>
                    <a:pt x="8262" y="5090"/>
                    <a:pt x="8262" y="4975"/>
                    <a:pt x="8229" y="4860"/>
                  </a:cubicBezTo>
                  <a:cubicBezTo>
                    <a:pt x="8107" y="4541"/>
                    <a:pt x="7819" y="4351"/>
                    <a:pt x="7510" y="4351"/>
                  </a:cubicBezTo>
                  <a:cubicBezTo>
                    <a:pt x="7406" y="4351"/>
                    <a:pt x="7300" y="4372"/>
                    <a:pt x="7197" y="4418"/>
                  </a:cubicBezTo>
                  <a:cubicBezTo>
                    <a:pt x="6705" y="4533"/>
                    <a:pt x="6410" y="5237"/>
                    <a:pt x="6754" y="5778"/>
                  </a:cubicBezTo>
                  <a:cubicBezTo>
                    <a:pt x="6926" y="6121"/>
                    <a:pt x="7333" y="6322"/>
                    <a:pt x="7755" y="6322"/>
                  </a:cubicBezTo>
                  <a:cubicBezTo>
                    <a:pt x="8018" y="6322"/>
                    <a:pt x="8287" y="6243"/>
                    <a:pt x="8508" y="6073"/>
                  </a:cubicBezTo>
                  <a:cubicBezTo>
                    <a:pt x="8951" y="5729"/>
                    <a:pt x="9065" y="5139"/>
                    <a:pt x="8918" y="4582"/>
                  </a:cubicBezTo>
                  <a:cubicBezTo>
                    <a:pt x="8819" y="4041"/>
                    <a:pt x="8459" y="3172"/>
                    <a:pt x="7197" y="2893"/>
                  </a:cubicBezTo>
                  <a:cubicBezTo>
                    <a:pt x="7051" y="2861"/>
                    <a:pt x="6903" y="2846"/>
                    <a:pt x="6752" y="2846"/>
                  </a:cubicBezTo>
                  <a:cubicBezTo>
                    <a:pt x="5428" y="2846"/>
                    <a:pt x="3896" y="3972"/>
                    <a:pt x="2329" y="3972"/>
                  </a:cubicBezTo>
                  <a:cubicBezTo>
                    <a:pt x="2100" y="3972"/>
                    <a:pt x="1870" y="3948"/>
                    <a:pt x="1640" y="3893"/>
                  </a:cubicBezTo>
                  <a:cubicBezTo>
                    <a:pt x="1542" y="3877"/>
                    <a:pt x="1460" y="3861"/>
                    <a:pt x="1361" y="3828"/>
                  </a:cubicBezTo>
                  <a:cubicBezTo>
                    <a:pt x="1345" y="3828"/>
                    <a:pt x="1329" y="3811"/>
                    <a:pt x="1312" y="3795"/>
                  </a:cubicBezTo>
                  <a:cubicBezTo>
                    <a:pt x="591" y="3418"/>
                    <a:pt x="148" y="2664"/>
                    <a:pt x="181" y="1861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7"/>
                    <a:pt x="3099" y="566"/>
                  </a:cubicBezTo>
                  <a:cubicBezTo>
                    <a:pt x="3558" y="1008"/>
                    <a:pt x="3525" y="1762"/>
                    <a:pt x="3017" y="2172"/>
                  </a:cubicBezTo>
                  <a:cubicBezTo>
                    <a:pt x="2935" y="2238"/>
                    <a:pt x="2853" y="2271"/>
                    <a:pt x="2755" y="2303"/>
                  </a:cubicBezTo>
                  <a:cubicBezTo>
                    <a:pt x="2693" y="2316"/>
                    <a:pt x="2632" y="2322"/>
                    <a:pt x="2571" y="2322"/>
                  </a:cubicBezTo>
                  <a:cubicBezTo>
                    <a:pt x="2388" y="2322"/>
                    <a:pt x="2210" y="2266"/>
                    <a:pt x="2050" y="2156"/>
                  </a:cubicBezTo>
                  <a:cubicBezTo>
                    <a:pt x="1935" y="2074"/>
                    <a:pt x="1870" y="1910"/>
                    <a:pt x="1919" y="1779"/>
                  </a:cubicBezTo>
                  <a:lnTo>
                    <a:pt x="1919" y="1779"/>
                  </a:lnTo>
                  <a:cubicBezTo>
                    <a:pt x="1994" y="1854"/>
                    <a:pt x="2098" y="1894"/>
                    <a:pt x="2202" y="1894"/>
                  </a:cubicBezTo>
                  <a:cubicBezTo>
                    <a:pt x="2256" y="1894"/>
                    <a:pt x="2311" y="1883"/>
                    <a:pt x="2361" y="1861"/>
                  </a:cubicBezTo>
                  <a:cubicBezTo>
                    <a:pt x="2591" y="1713"/>
                    <a:pt x="2525" y="1320"/>
                    <a:pt x="2214" y="1222"/>
                  </a:cubicBezTo>
                  <a:cubicBezTo>
                    <a:pt x="2186" y="1214"/>
                    <a:pt x="2157" y="1211"/>
                    <a:pt x="2130" y="1211"/>
                  </a:cubicBezTo>
                  <a:cubicBezTo>
                    <a:pt x="1787" y="1211"/>
                    <a:pt x="1508" y="1748"/>
                    <a:pt x="1902" y="2172"/>
                  </a:cubicBezTo>
                  <a:cubicBezTo>
                    <a:pt x="2048" y="2318"/>
                    <a:pt x="2256" y="2400"/>
                    <a:pt x="2468" y="2400"/>
                  </a:cubicBezTo>
                  <a:cubicBezTo>
                    <a:pt x="2542" y="2400"/>
                    <a:pt x="2617" y="2390"/>
                    <a:pt x="2689" y="2369"/>
                  </a:cubicBezTo>
                  <a:cubicBezTo>
                    <a:pt x="2722" y="2369"/>
                    <a:pt x="2755" y="2353"/>
                    <a:pt x="2787" y="2353"/>
                  </a:cubicBezTo>
                  <a:lnTo>
                    <a:pt x="2853" y="2320"/>
                  </a:lnTo>
                  <a:lnTo>
                    <a:pt x="2886" y="2320"/>
                  </a:lnTo>
                  <a:cubicBezTo>
                    <a:pt x="3033" y="2254"/>
                    <a:pt x="3164" y="2139"/>
                    <a:pt x="3263" y="2008"/>
                  </a:cubicBezTo>
                  <a:cubicBezTo>
                    <a:pt x="3591" y="1533"/>
                    <a:pt x="3541" y="910"/>
                    <a:pt x="3148" y="500"/>
                  </a:cubicBezTo>
                  <a:cubicBezTo>
                    <a:pt x="2875" y="162"/>
                    <a:pt x="2445" y="0"/>
                    <a:pt x="19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3"/>
            <p:cNvSpPr/>
            <p:nvPr/>
          </p:nvSpPr>
          <p:spPr>
            <a:xfrm>
              <a:off x="8103210" y="2652375"/>
              <a:ext cx="211328" cy="120498"/>
            </a:xfrm>
            <a:custGeom>
              <a:rect b="b" l="l" r="r" t="t"/>
              <a:pathLst>
                <a:path extrusionOk="0" h="3692" w="6475">
                  <a:moveTo>
                    <a:pt x="5521" y="0"/>
                  </a:moveTo>
                  <a:cubicBezTo>
                    <a:pt x="5269" y="0"/>
                    <a:pt x="4968" y="44"/>
                    <a:pt x="4623" y="167"/>
                  </a:cubicBezTo>
                  <a:cubicBezTo>
                    <a:pt x="3787" y="457"/>
                    <a:pt x="2597" y="1019"/>
                    <a:pt x="1421" y="1019"/>
                  </a:cubicBezTo>
                  <a:cubicBezTo>
                    <a:pt x="937" y="1019"/>
                    <a:pt x="454" y="924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82" y="1333"/>
                    <a:pt x="1361" y="1333"/>
                  </a:cubicBezTo>
                  <a:cubicBezTo>
                    <a:pt x="1388" y="1333"/>
                    <a:pt x="1415" y="1333"/>
                    <a:pt x="1443" y="1331"/>
                  </a:cubicBezTo>
                  <a:cubicBezTo>
                    <a:pt x="1967" y="1294"/>
                    <a:pt x="2192" y="1158"/>
                    <a:pt x="2327" y="1158"/>
                  </a:cubicBezTo>
                  <a:cubicBezTo>
                    <a:pt x="2373" y="1158"/>
                    <a:pt x="2409" y="1174"/>
                    <a:pt x="2443" y="1216"/>
                  </a:cubicBezTo>
                  <a:cubicBezTo>
                    <a:pt x="2506" y="1305"/>
                    <a:pt x="2403" y="1364"/>
                    <a:pt x="2256" y="1364"/>
                  </a:cubicBezTo>
                  <a:cubicBezTo>
                    <a:pt x="2212" y="1364"/>
                    <a:pt x="2164" y="1359"/>
                    <a:pt x="2115" y="1347"/>
                  </a:cubicBezTo>
                  <a:cubicBezTo>
                    <a:pt x="2062" y="1330"/>
                    <a:pt x="2007" y="1321"/>
                    <a:pt x="1953" y="1321"/>
                  </a:cubicBezTo>
                  <a:cubicBezTo>
                    <a:pt x="1856" y="1321"/>
                    <a:pt x="1762" y="1350"/>
                    <a:pt x="1689" y="1413"/>
                  </a:cubicBezTo>
                  <a:cubicBezTo>
                    <a:pt x="1527" y="1574"/>
                    <a:pt x="1731" y="2085"/>
                    <a:pt x="1362" y="2085"/>
                  </a:cubicBezTo>
                  <a:cubicBezTo>
                    <a:pt x="1356" y="2085"/>
                    <a:pt x="1350" y="2085"/>
                    <a:pt x="1344" y="2085"/>
                  </a:cubicBezTo>
                  <a:lnTo>
                    <a:pt x="1344" y="2085"/>
                  </a:lnTo>
                  <a:cubicBezTo>
                    <a:pt x="1344" y="2085"/>
                    <a:pt x="1628" y="2451"/>
                    <a:pt x="2053" y="2451"/>
                  </a:cubicBezTo>
                  <a:cubicBezTo>
                    <a:pt x="2196" y="2451"/>
                    <a:pt x="2355" y="2410"/>
                    <a:pt x="2525" y="2298"/>
                  </a:cubicBezTo>
                  <a:cubicBezTo>
                    <a:pt x="3197" y="1872"/>
                    <a:pt x="2836" y="1364"/>
                    <a:pt x="3082" y="1233"/>
                  </a:cubicBezTo>
                  <a:cubicBezTo>
                    <a:pt x="3121" y="1214"/>
                    <a:pt x="3160" y="1206"/>
                    <a:pt x="3196" y="1206"/>
                  </a:cubicBezTo>
                  <a:cubicBezTo>
                    <a:pt x="3389" y="1206"/>
                    <a:pt x="3521" y="1438"/>
                    <a:pt x="3328" y="1659"/>
                  </a:cubicBezTo>
                  <a:cubicBezTo>
                    <a:pt x="3098" y="1937"/>
                    <a:pt x="2230" y="2888"/>
                    <a:pt x="3574" y="3691"/>
                  </a:cubicBezTo>
                  <a:cubicBezTo>
                    <a:pt x="3574" y="3691"/>
                    <a:pt x="3393" y="3232"/>
                    <a:pt x="3754" y="3085"/>
                  </a:cubicBezTo>
                  <a:cubicBezTo>
                    <a:pt x="4115" y="2921"/>
                    <a:pt x="4819" y="2708"/>
                    <a:pt x="4721" y="2200"/>
                  </a:cubicBezTo>
                  <a:cubicBezTo>
                    <a:pt x="4623" y="1708"/>
                    <a:pt x="4246" y="954"/>
                    <a:pt x="4852" y="495"/>
                  </a:cubicBezTo>
                  <a:cubicBezTo>
                    <a:pt x="5198" y="235"/>
                    <a:pt x="5499" y="134"/>
                    <a:pt x="5805" y="134"/>
                  </a:cubicBezTo>
                  <a:cubicBezTo>
                    <a:pt x="6020" y="134"/>
                    <a:pt x="6238" y="184"/>
                    <a:pt x="6475" y="266"/>
                  </a:cubicBezTo>
                  <a:cubicBezTo>
                    <a:pt x="6475" y="266"/>
                    <a:pt x="6143" y="0"/>
                    <a:pt x="5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3"/>
            <p:cNvSpPr/>
            <p:nvPr/>
          </p:nvSpPr>
          <p:spPr>
            <a:xfrm>
              <a:off x="8142245" y="2532171"/>
              <a:ext cx="117723" cy="82867"/>
            </a:xfrm>
            <a:custGeom>
              <a:rect b="b" l="l" r="r" t="t"/>
              <a:pathLst>
                <a:path extrusionOk="0" h="2539" w="3607">
                  <a:moveTo>
                    <a:pt x="1101" y="0"/>
                  </a:moveTo>
                  <a:cubicBezTo>
                    <a:pt x="505" y="0"/>
                    <a:pt x="1" y="129"/>
                    <a:pt x="1" y="129"/>
                  </a:cubicBezTo>
                  <a:cubicBezTo>
                    <a:pt x="1" y="129"/>
                    <a:pt x="952" y="211"/>
                    <a:pt x="1197" y="556"/>
                  </a:cubicBezTo>
                  <a:cubicBezTo>
                    <a:pt x="1361" y="752"/>
                    <a:pt x="1427" y="1015"/>
                    <a:pt x="1345" y="1277"/>
                  </a:cubicBezTo>
                  <a:cubicBezTo>
                    <a:pt x="1296" y="1506"/>
                    <a:pt x="1181" y="2146"/>
                    <a:pt x="2214" y="2162"/>
                  </a:cubicBezTo>
                  <a:cubicBezTo>
                    <a:pt x="3246" y="2178"/>
                    <a:pt x="3082" y="2539"/>
                    <a:pt x="3082" y="2539"/>
                  </a:cubicBezTo>
                  <a:cubicBezTo>
                    <a:pt x="3082" y="2539"/>
                    <a:pt x="3607" y="1769"/>
                    <a:pt x="2738" y="621"/>
                  </a:cubicBezTo>
                  <a:cubicBezTo>
                    <a:pt x="2364" y="125"/>
                    <a:pt x="1688" y="0"/>
                    <a:pt x="11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3"/>
            <p:cNvSpPr/>
            <p:nvPr/>
          </p:nvSpPr>
          <p:spPr>
            <a:xfrm>
              <a:off x="8095704" y="2444899"/>
              <a:ext cx="73859" cy="87762"/>
            </a:xfrm>
            <a:custGeom>
              <a:rect b="b" l="l" r="r" t="t"/>
              <a:pathLst>
                <a:path extrusionOk="0" h="2689" w="2263">
                  <a:moveTo>
                    <a:pt x="1115" y="0"/>
                  </a:moveTo>
                  <a:cubicBezTo>
                    <a:pt x="820" y="164"/>
                    <a:pt x="738" y="705"/>
                    <a:pt x="804" y="1443"/>
                  </a:cubicBezTo>
                  <a:cubicBezTo>
                    <a:pt x="870" y="2181"/>
                    <a:pt x="1" y="2623"/>
                    <a:pt x="1" y="2623"/>
                  </a:cubicBezTo>
                  <a:cubicBezTo>
                    <a:pt x="591" y="2426"/>
                    <a:pt x="1771" y="2689"/>
                    <a:pt x="2017" y="2017"/>
                  </a:cubicBezTo>
                  <a:cubicBezTo>
                    <a:pt x="2263" y="1361"/>
                    <a:pt x="1624" y="935"/>
                    <a:pt x="1263" y="738"/>
                  </a:cubicBezTo>
                  <a:cubicBezTo>
                    <a:pt x="919" y="541"/>
                    <a:pt x="1115" y="1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3"/>
            <p:cNvSpPr/>
            <p:nvPr/>
          </p:nvSpPr>
          <p:spPr>
            <a:xfrm>
              <a:off x="7985519" y="2482889"/>
              <a:ext cx="103820" cy="140733"/>
            </a:xfrm>
            <a:custGeom>
              <a:rect b="b" l="l" r="r" t="t"/>
              <a:pathLst>
                <a:path extrusionOk="0" h="4312" w="3181">
                  <a:moveTo>
                    <a:pt x="2803" y="0"/>
                  </a:moveTo>
                  <a:cubicBezTo>
                    <a:pt x="2725" y="92"/>
                    <a:pt x="2605" y="141"/>
                    <a:pt x="2485" y="141"/>
                  </a:cubicBezTo>
                  <a:cubicBezTo>
                    <a:pt x="2454" y="141"/>
                    <a:pt x="2423" y="138"/>
                    <a:pt x="2393" y="131"/>
                  </a:cubicBezTo>
                  <a:cubicBezTo>
                    <a:pt x="2335" y="120"/>
                    <a:pt x="2250" y="110"/>
                    <a:pt x="2151" y="110"/>
                  </a:cubicBezTo>
                  <a:cubicBezTo>
                    <a:pt x="1831" y="110"/>
                    <a:pt x="1367" y="213"/>
                    <a:pt x="1230" y="689"/>
                  </a:cubicBezTo>
                  <a:cubicBezTo>
                    <a:pt x="1049" y="1312"/>
                    <a:pt x="1197" y="1705"/>
                    <a:pt x="1410" y="1885"/>
                  </a:cubicBezTo>
                  <a:cubicBezTo>
                    <a:pt x="1623" y="2066"/>
                    <a:pt x="1623" y="2443"/>
                    <a:pt x="1475" y="2508"/>
                  </a:cubicBezTo>
                  <a:cubicBezTo>
                    <a:pt x="1439" y="2525"/>
                    <a:pt x="1402" y="2533"/>
                    <a:pt x="1367" y="2533"/>
                  </a:cubicBezTo>
                  <a:cubicBezTo>
                    <a:pt x="1198" y="2533"/>
                    <a:pt x="1066" y="2357"/>
                    <a:pt x="1148" y="2180"/>
                  </a:cubicBezTo>
                  <a:cubicBezTo>
                    <a:pt x="1221" y="1960"/>
                    <a:pt x="1045" y="1728"/>
                    <a:pt x="820" y="1728"/>
                  </a:cubicBezTo>
                  <a:cubicBezTo>
                    <a:pt x="793" y="1728"/>
                    <a:pt x="766" y="1731"/>
                    <a:pt x="738" y="1738"/>
                  </a:cubicBezTo>
                  <a:cubicBezTo>
                    <a:pt x="685" y="1744"/>
                    <a:pt x="638" y="1748"/>
                    <a:pt x="594" y="1748"/>
                  </a:cubicBezTo>
                  <a:cubicBezTo>
                    <a:pt x="420" y="1748"/>
                    <a:pt x="318" y="1695"/>
                    <a:pt x="279" y="1590"/>
                  </a:cubicBezTo>
                  <a:lnTo>
                    <a:pt x="279" y="1590"/>
                  </a:lnTo>
                  <a:cubicBezTo>
                    <a:pt x="279" y="1590"/>
                    <a:pt x="0" y="2492"/>
                    <a:pt x="689" y="2918"/>
                  </a:cubicBezTo>
                  <a:cubicBezTo>
                    <a:pt x="1393" y="3360"/>
                    <a:pt x="1738" y="4049"/>
                    <a:pt x="2115" y="4311"/>
                  </a:cubicBezTo>
                  <a:cubicBezTo>
                    <a:pt x="2115" y="4311"/>
                    <a:pt x="1508" y="3344"/>
                    <a:pt x="2066" y="2475"/>
                  </a:cubicBezTo>
                  <a:cubicBezTo>
                    <a:pt x="2623" y="1607"/>
                    <a:pt x="3180" y="1344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3"/>
            <p:cNvSpPr/>
            <p:nvPr/>
          </p:nvSpPr>
          <p:spPr>
            <a:xfrm>
              <a:off x="7848572" y="2275934"/>
              <a:ext cx="264821" cy="264233"/>
            </a:xfrm>
            <a:custGeom>
              <a:rect b="b" l="l" r="r" t="t"/>
              <a:pathLst>
                <a:path extrusionOk="0" h="8096" w="8114">
                  <a:moveTo>
                    <a:pt x="2338" y="0"/>
                  </a:moveTo>
                  <a:cubicBezTo>
                    <a:pt x="2253" y="0"/>
                    <a:pt x="2167" y="5"/>
                    <a:pt x="2082" y="14"/>
                  </a:cubicBezTo>
                  <a:cubicBezTo>
                    <a:pt x="754" y="178"/>
                    <a:pt x="0" y="1981"/>
                    <a:pt x="787" y="3227"/>
                  </a:cubicBezTo>
                  <a:cubicBezTo>
                    <a:pt x="1373" y="4194"/>
                    <a:pt x="2444" y="4467"/>
                    <a:pt x="3403" y="4467"/>
                  </a:cubicBezTo>
                  <a:cubicBezTo>
                    <a:pt x="3516" y="4467"/>
                    <a:pt x="3628" y="4463"/>
                    <a:pt x="3737" y="4456"/>
                  </a:cubicBezTo>
                  <a:cubicBezTo>
                    <a:pt x="3950" y="4456"/>
                    <a:pt x="4196" y="4440"/>
                    <a:pt x="4442" y="4407"/>
                  </a:cubicBezTo>
                  <a:cubicBezTo>
                    <a:pt x="4442" y="4407"/>
                    <a:pt x="4650" y="4372"/>
                    <a:pt x="4961" y="4372"/>
                  </a:cubicBezTo>
                  <a:cubicBezTo>
                    <a:pt x="5449" y="4372"/>
                    <a:pt x="6189" y="4458"/>
                    <a:pt x="6770" y="4899"/>
                  </a:cubicBezTo>
                  <a:cubicBezTo>
                    <a:pt x="7163" y="5243"/>
                    <a:pt x="7425" y="5702"/>
                    <a:pt x="7507" y="6210"/>
                  </a:cubicBezTo>
                  <a:cubicBezTo>
                    <a:pt x="7507" y="6210"/>
                    <a:pt x="7671" y="7407"/>
                    <a:pt x="7097" y="8062"/>
                  </a:cubicBezTo>
                  <a:lnTo>
                    <a:pt x="7065" y="8095"/>
                  </a:lnTo>
                  <a:cubicBezTo>
                    <a:pt x="7065" y="8095"/>
                    <a:pt x="8114" y="7571"/>
                    <a:pt x="7983" y="5981"/>
                  </a:cubicBezTo>
                  <a:cubicBezTo>
                    <a:pt x="7874" y="4654"/>
                    <a:pt x="6816" y="4010"/>
                    <a:pt x="5482" y="4010"/>
                  </a:cubicBezTo>
                  <a:cubicBezTo>
                    <a:pt x="5200" y="4010"/>
                    <a:pt x="4906" y="4038"/>
                    <a:pt x="4606" y="4096"/>
                  </a:cubicBezTo>
                  <a:cubicBezTo>
                    <a:pt x="4104" y="4196"/>
                    <a:pt x="3649" y="4246"/>
                    <a:pt x="3240" y="4246"/>
                  </a:cubicBezTo>
                  <a:cubicBezTo>
                    <a:pt x="2714" y="4246"/>
                    <a:pt x="2263" y="4163"/>
                    <a:pt x="1885" y="3997"/>
                  </a:cubicBezTo>
                  <a:cubicBezTo>
                    <a:pt x="1492" y="3801"/>
                    <a:pt x="1147" y="3506"/>
                    <a:pt x="918" y="3145"/>
                  </a:cubicBezTo>
                  <a:cubicBezTo>
                    <a:pt x="197" y="1998"/>
                    <a:pt x="885" y="293"/>
                    <a:pt x="2098" y="162"/>
                  </a:cubicBezTo>
                  <a:cubicBezTo>
                    <a:pt x="2199" y="147"/>
                    <a:pt x="2301" y="140"/>
                    <a:pt x="2403" y="140"/>
                  </a:cubicBezTo>
                  <a:cubicBezTo>
                    <a:pt x="2877" y="140"/>
                    <a:pt x="3333" y="300"/>
                    <a:pt x="3590" y="637"/>
                  </a:cubicBezTo>
                  <a:cubicBezTo>
                    <a:pt x="3885" y="1030"/>
                    <a:pt x="3934" y="1555"/>
                    <a:pt x="3721" y="1998"/>
                  </a:cubicBezTo>
                  <a:cubicBezTo>
                    <a:pt x="3575" y="2329"/>
                    <a:pt x="3247" y="2543"/>
                    <a:pt x="2892" y="2543"/>
                  </a:cubicBezTo>
                  <a:cubicBezTo>
                    <a:pt x="2809" y="2543"/>
                    <a:pt x="2724" y="2531"/>
                    <a:pt x="2639" y="2506"/>
                  </a:cubicBezTo>
                  <a:cubicBezTo>
                    <a:pt x="2196" y="2407"/>
                    <a:pt x="2016" y="1965"/>
                    <a:pt x="2360" y="1916"/>
                  </a:cubicBezTo>
                  <a:cubicBezTo>
                    <a:pt x="2770" y="1850"/>
                    <a:pt x="2852" y="1506"/>
                    <a:pt x="2705" y="1211"/>
                  </a:cubicBezTo>
                  <a:cubicBezTo>
                    <a:pt x="2644" y="1089"/>
                    <a:pt x="2508" y="1021"/>
                    <a:pt x="2363" y="1021"/>
                  </a:cubicBezTo>
                  <a:cubicBezTo>
                    <a:pt x="2155" y="1021"/>
                    <a:pt x="1927" y="1161"/>
                    <a:pt x="1869" y="1489"/>
                  </a:cubicBezTo>
                  <a:cubicBezTo>
                    <a:pt x="1819" y="1768"/>
                    <a:pt x="1885" y="2047"/>
                    <a:pt x="2082" y="2243"/>
                  </a:cubicBezTo>
                  <a:cubicBezTo>
                    <a:pt x="2250" y="2429"/>
                    <a:pt x="2587" y="2592"/>
                    <a:pt x="2932" y="2592"/>
                  </a:cubicBezTo>
                  <a:cubicBezTo>
                    <a:pt x="3260" y="2592"/>
                    <a:pt x="3595" y="2445"/>
                    <a:pt x="3803" y="2030"/>
                  </a:cubicBezTo>
                  <a:cubicBezTo>
                    <a:pt x="4032" y="1555"/>
                    <a:pt x="4000" y="998"/>
                    <a:pt x="3688" y="572"/>
                  </a:cubicBezTo>
                  <a:cubicBezTo>
                    <a:pt x="3392" y="177"/>
                    <a:pt x="2866" y="0"/>
                    <a:pt x="23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3"/>
            <p:cNvSpPr/>
            <p:nvPr/>
          </p:nvSpPr>
          <p:spPr>
            <a:xfrm>
              <a:off x="7890805" y="2427927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75" y="1"/>
                  </a:moveTo>
                  <a:cubicBezTo>
                    <a:pt x="3276" y="1"/>
                    <a:pt x="2924" y="42"/>
                    <a:pt x="2525" y="160"/>
                  </a:cubicBezTo>
                  <a:cubicBezTo>
                    <a:pt x="1976" y="324"/>
                    <a:pt x="1508" y="386"/>
                    <a:pt x="1123" y="386"/>
                  </a:cubicBezTo>
                  <a:cubicBezTo>
                    <a:pt x="587" y="386"/>
                    <a:pt x="211" y="267"/>
                    <a:pt x="1" y="143"/>
                  </a:cubicBezTo>
                  <a:lnTo>
                    <a:pt x="1" y="143"/>
                  </a:lnTo>
                  <a:cubicBezTo>
                    <a:pt x="132" y="258"/>
                    <a:pt x="263" y="389"/>
                    <a:pt x="378" y="520"/>
                  </a:cubicBezTo>
                  <a:cubicBezTo>
                    <a:pt x="453" y="641"/>
                    <a:pt x="597" y="1393"/>
                    <a:pt x="1187" y="1393"/>
                  </a:cubicBezTo>
                  <a:cubicBezTo>
                    <a:pt x="1241" y="1393"/>
                    <a:pt x="1299" y="1387"/>
                    <a:pt x="1361" y="1373"/>
                  </a:cubicBezTo>
                  <a:cubicBezTo>
                    <a:pt x="2083" y="1225"/>
                    <a:pt x="1952" y="766"/>
                    <a:pt x="2427" y="619"/>
                  </a:cubicBezTo>
                  <a:cubicBezTo>
                    <a:pt x="2519" y="590"/>
                    <a:pt x="2598" y="578"/>
                    <a:pt x="2663" y="578"/>
                  </a:cubicBezTo>
                  <a:cubicBezTo>
                    <a:pt x="2932" y="578"/>
                    <a:pt x="2975" y="782"/>
                    <a:pt x="2869" y="848"/>
                  </a:cubicBezTo>
                  <a:cubicBezTo>
                    <a:pt x="2808" y="894"/>
                    <a:pt x="2751" y="908"/>
                    <a:pt x="2690" y="908"/>
                  </a:cubicBezTo>
                  <a:cubicBezTo>
                    <a:pt x="2621" y="908"/>
                    <a:pt x="2547" y="890"/>
                    <a:pt x="2460" y="881"/>
                  </a:cubicBezTo>
                  <a:cubicBezTo>
                    <a:pt x="2446" y="878"/>
                    <a:pt x="2430" y="877"/>
                    <a:pt x="2413" y="877"/>
                  </a:cubicBezTo>
                  <a:cubicBezTo>
                    <a:pt x="2219" y="877"/>
                    <a:pt x="1817" y="1047"/>
                    <a:pt x="1968" y="1438"/>
                  </a:cubicBezTo>
                  <a:cubicBezTo>
                    <a:pt x="2132" y="1881"/>
                    <a:pt x="2378" y="2242"/>
                    <a:pt x="2115" y="2373"/>
                  </a:cubicBezTo>
                  <a:cubicBezTo>
                    <a:pt x="2115" y="2373"/>
                    <a:pt x="3033" y="2373"/>
                    <a:pt x="3345" y="2110"/>
                  </a:cubicBezTo>
                  <a:cubicBezTo>
                    <a:pt x="3705" y="1865"/>
                    <a:pt x="3853" y="1406"/>
                    <a:pt x="3722" y="979"/>
                  </a:cubicBezTo>
                  <a:cubicBezTo>
                    <a:pt x="3623" y="499"/>
                    <a:pt x="3938" y="202"/>
                    <a:pt x="4425" y="202"/>
                  </a:cubicBezTo>
                  <a:cubicBezTo>
                    <a:pt x="4503" y="202"/>
                    <a:pt x="4586" y="210"/>
                    <a:pt x="4672" y="225"/>
                  </a:cubicBezTo>
                  <a:cubicBezTo>
                    <a:pt x="4672" y="225"/>
                    <a:pt x="4271" y="1"/>
                    <a:pt x="35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3"/>
            <p:cNvSpPr/>
            <p:nvPr/>
          </p:nvSpPr>
          <p:spPr>
            <a:xfrm>
              <a:off x="7929350" y="2284942"/>
              <a:ext cx="105419" cy="109825"/>
            </a:xfrm>
            <a:custGeom>
              <a:rect b="b" l="l" r="r" t="t"/>
              <a:pathLst>
                <a:path extrusionOk="0" h="3365" w="3230">
                  <a:moveTo>
                    <a:pt x="1279" y="0"/>
                  </a:moveTo>
                  <a:lnTo>
                    <a:pt x="1279" y="0"/>
                  </a:lnTo>
                  <a:cubicBezTo>
                    <a:pt x="1705" y="443"/>
                    <a:pt x="1852" y="1082"/>
                    <a:pt x="1639" y="1656"/>
                  </a:cubicBezTo>
                  <a:cubicBezTo>
                    <a:pt x="1410" y="2417"/>
                    <a:pt x="886" y="2617"/>
                    <a:pt x="436" y="2617"/>
                  </a:cubicBezTo>
                  <a:cubicBezTo>
                    <a:pt x="276" y="2617"/>
                    <a:pt x="125" y="2592"/>
                    <a:pt x="0" y="2558"/>
                  </a:cubicBezTo>
                  <a:lnTo>
                    <a:pt x="0" y="2558"/>
                  </a:lnTo>
                  <a:cubicBezTo>
                    <a:pt x="0" y="2558"/>
                    <a:pt x="244" y="3364"/>
                    <a:pt x="1009" y="3364"/>
                  </a:cubicBezTo>
                  <a:cubicBezTo>
                    <a:pt x="1038" y="3364"/>
                    <a:pt x="1068" y="3363"/>
                    <a:pt x="1098" y="3361"/>
                  </a:cubicBezTo>
                  <a:cubicBezTo>
                    <a:pt x="1951" y="3295"/>
                    <a:pt x="1902" y="2639"/>
                    <a:pt x="1885" y="2361"/>
                  </a:cubicBezTo>
                  <a:cubicBezTo>
                    <a:pt x="1869" y="2066"/>
                    <a:pt x="1869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3" y="2344"/>
                    <a:pt x="1836" y="2984"/>
                    <a:pt x="2934" y="3098"/>
                  </a:cubicBezTo>
                  <a:cubicBezTo>
                    <a:pt x="2787" y="3000"/>
                    <a:pt x="2770" y="2803"/>
                    <a:pt x="2869" y="2689"/>
                  </a:cubicBezTo>
                  <a:cubicBezTo>
                    <a:pt x="3016" y="2426"/>
                    <a:pt x="3229" y="1967"/>
                    <a:pt x="2508" y="1345"/>
                  </a:cubicBezTo>
                  <a:cubicBezTo>
                    <a:pt x="1770" y="722"/>
                    <a:pt x="1721" y="279"/>
                    <a:pt x="1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3"/>
            <p:cNvSpPr/>
            <p:nvPr/>
          </p:nvSpPr>
          <p:spPr>
            <a:xfrm>
              <a:off x="7821287" y="2129033"/>
              <a:ext cx="62599" cy="250101"/>
            </a:xfrm>
            <a:custGeom>
              <a:rect b="b" l="l" r="r" t="t"/>
              <a:pathLst>
                <a:path extrusionOk="0" h="7663" w="1918">
                  <a:moveTo>
                    <a:pt x="625" y="0"/>
                  </a:moveTo>
                  <a:cubicBezTo>
                    <a:pt x="557" y="0"/>
                    <a:pt x="484" y="17"/>
                    <a:pt x="410" y="57"/>
                  </a:cubicBezTo>
                  <a:cubicBezTo>
                    <a:pt x="0" y="286"/>
                    <a:pt x="328" y="827"/>
                    <a:pt x="590" y="1089"/>
                  </a:cubicBezTo>
                  <a:cubicBezTo>
                    <a:pt x="852" y="1352"/>
                    <a:pt x="869" y="2630"/>
                    <a:pt x="738" y="3991"/>
                  </a:cubicBezTo>
                  <a:cubicBezTo>
                    <a:pt x="607" y="5351"/>
                    <a:pt x="754" y="7138"/>
                    <a:pt x="1459" y="7662"/>
                  </a:cubicBezTo>
                  <a:cubicBezTo>
                    <a:pt x="1459" y="7662"/>
                    <a:pt x="803" y="7056"/>
                    <a:pt x="951" y="5171"/>
                  </a:cubicBezTo>
                  <a:cubicBezTo>
                    <a:pt x="1098" y="3286"/>
                    <a:pt x="1918" y="1499"/>
                    <a:pt x="1180" y="368"/>
                  </a:cubicBezTo>
                  <a:cubicBezTo>
                    <a:pt x="1180" y="368"/>
                    <a:pt x="946" y="0"/>
                    <a:pt x="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3"/>
            <p:cNvSpPr/>
            <p:nvPr/>
          </p:nvSpPr>
          <p:spPr>
            <a:xfrm>
              <a:off x="7729805" y="2142937"/>
              <a:ext cx="81333" cy="68832"/>
            </a:xfrm>
            <a:custGeom>
              <a:rect b="b" l="l" r="r" t="t"/>
              <a:pathLst>
                <a:path extrusionOk="0" h="2109" w="2492">
                  <a:moveTo>
                    <a:pt x="1802" y="0"/>
                  </a:moveTo>
                  <a:cubicBezTo>
                    <a:pt x="1321" y="0"/>
                    <a:pt x="1021" y="400"/>
                    <a:pt x="934" y="1090"/>
                  </a:cubicBezTo>
                  <a:cubicBezTo>
                    <a:pt x="855" y="1735"/>
                    <a:pt x="301" y="1798"/>
                    <a:pt x="85" y="1798"/>
                  </a:cubicBezTo>
                  <a:cubicBezTo>
                    <a:pt x="33" y="1798"/>
                    <a:pt x="0" y="1794"/>
                    <a:pt x="0" y="1794"/>
                  </a:cubicBezTo>
                  <a:lnTo>
                    <a:pt x="0" y="1794"/>
                  </a:lnTo>
                  <a:cubicBezTo>
                    <a:pt x="121" y="1849"/>
                    <a:pt x="702" y="2109"/>
                    <a:pt x="1241" y="2109"/>
                  </a:cubicBezTo>
                  <a:cubicBezTo>
                    <a:pt x="1509" y="2109"/>
                    <a:pt x="1766" y="2045"/>
                    <a:pt x="1951" y="1860"/>
                  </a:cubicBezTo>
                  <a:cubicBezTo>
                    <a:pt x="2492" y="1319"/>
                    <a:pt x="2115" y="614"/>
                    <a:pt x="1967" y="385"/>
                  </a:cubicBezTo>
                  <a:cubicBezTo>
                    <a:pt x="1869" y="270"/>
                    <a:pt x="1902" y="106"/>
                    <a:pt x="2016" y="24"/>
                  </a:cubicBezTo>
                  <a:cubicBezTo>
                    <a:pt x="1941" y="8"/>
                    <a:pt x="1870" y="0"/>
                    <a:pt x="180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3"/>
            <p:cNvSpPr/>
            <p:nvPr/>
          </p:nvSpPr>
          <p:spPr>
            <a:xfrm>
              <a:off x="7649549" y="2147995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59" y="0"/>
                  </a:moveTo>
                  <a:cubicBezTo>
                    <a:pt x="0" y="804"/>
                    <a:pt x="246" y="2131"/>
                    <a:pt x="869" y="3016"/>
                  </a:cubicBezTo>
                  <a:cubicBezTo>
                    <a:pt x="1364" y="3715"/>
                    <a:pt x="2135" y="3793"/>
                    <a:pt x="2457" y="3793"/>
                  </a:cubicBezTo>
                  <a:cubicBezTo>
                    <a:pt x="2551" y="3793"/>
                    <a:pt x="2607" y="3787"/>
                    <a:pt x="2607" y="3787"/>
                  </a:cubicBezTo>
                  <a:cubicBezTo>
                    <a:pt x="2344" y="3688"/>
                    <a:pt x="2279" y="3377"/>
                    <a:pt x="2476" y="3131"/>
                  </a:cubicBezTo>
                  <a:cubicBezTo>
                    <a:pt x="2639" y="2967"/>
                    <a:pt x="2607" y="2705"/>
                    <a:pt x="2410" y="2590"/>
                  </a:cubicBezTo>
                  <a:cubicBezTo>
                    <a:pt x="2295" y="2541"/>
                    <a:pt x="2017" y="2328"/>
                    <a:pt x="2246" y="2180"/>
                  </a:cubicBezTo>
                  <a:cubicBezTo>
                    <a:pt x="2272" y="2166"/>
                    <a:pt x="2301" y="2158"/>
                    <a:pt x="2331" y="2158"/>
                  </a:cubicBezTo>
                  <a:cubicBezTo>
                    <a:pt x="2570" y="2158"/>
                    <a:pt x="2913" y="2591"/>
                    <a:pt x="2869" y="3115"/>
                  </a:cubicBezTo>
                  <a:cubicBezTo>
                    <a:pt x="2820" y="3688"/>
                    <a:pt x="3082" y="3852"/>
                    <a:pt x="3475" y="4131"/>
                  </a:cubicBezTo>
                  <a:cubicBezTo>
                    <a:pt x="3869" y="4410"/>
                    <a:pt x="3639" y="4934"/>
                    <a:pt x="3639" y="4934"/>
                  </a:cubicBezTo>
                  <a:cubicBezTo>
                    <a:pt x="4361" y="4524"/>
                    <a:pt x="4197" y="3852"/>
                    <a:pt x="4115" y="3705"/>
                  </a:cubicBezTo>
                  <a:cubicBezTo>
                    <a:pt x="4016" y="3557"/>
                    <a:pt x="3836" y="3295"/>
                    <a:pt x="4066" y="3197"/>
                  </a:cubicBezTo>
                  <a:cubicBezTo>
                    <a:pt x="4079" y="3191"/>
                    <a:pt x="4092" y="3188"/>
                    <a:pt x="4104" y="3188"/>
                  </a:cubicBezTo>
                  <a:cubicBezTo>
                    <a:pt x="4304" y="3188"/>
                    <a:pt x="4377" y="3909"/>
                    <a:pt x="4377" y="4557"/>
                  </a:cubicBezTo>
                  <a:cubicBezTo>
                    <a:pt x="4344" y="4918"/>
                    <a:pt x="4508" y="5278"/>
                    <a:pt x="4820" y="5475"/>
                  </a:cubicBezTo>
                  <a:cubicBezTo>
                    <a:pt x="4688" y="5147"/>
                    <a:pt x="4623" y="4803"/>
                    <a:pt x="4639" y="4459"/>
                  </a:cubicBezTo>
                  <a:cubicBezTo>
                    <a:pt x="4623" y="3951"/>
                    <a:pt x="4721" y="3033"/>
                    <a:pt x="3820" y="2410"/>
                  </a:cubicBezTo>
                  <a:cubicBezTo>
                    <a:pt x="2902" y="1787"/>
                    <a:pt x="1804" y="2049"/>
                    <a:pt x="1000" y="1492"/>
                  </a:cubicBezTo>
                  <a:cubicBezTo>
                    <a:pt x="541" y="1148"/>
                    <a:pt x="328" y="558"/>
                    <a:pt x="4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3"/>
            <p:cNvSpPr/>
            <p:nvPr/>
          </p:nvSpPr>
          <p:spPr>
            <a:xfrm>
              <a:off x="7597655" y="2097571"/>
              <a:ext cx="96868" cy="63741"/>
            </a:xfrm>
            <a:custGeom>
              <a:rect b="b" l="l" r="r" t="t"/>
              <a:pathLst>
                <a:path extrusionOk="0" h="1953" w="2968">
                  <a:moveTo>
                    <a:pt x="2040" y="1"/>
                  </a:moveTo>
                  <a:cubicBezTo>
                    <a:pt x="332" y="1"/>
                    <a:pt x="296" y="1081"/>
                    <a:pt x="296" y="1365"/>
                  </a:cubicBezTo>
                  <a:cubicBezTo>
                    <a:pt x="296" y="1562"/>
                    <a:pt x="164" y="1726"/>
                    <a:pt x="1" y="1791"/>
                  </a:cubicBezTo>
                  <a:cubicBezTo>
                    <a:pt x="268" y="1904"/>
                    <a:pt x="502" y="1952"/>
                    <a:pt x="708" y="1952"/>
                  </a:cubicBezTo>
                  <a:cubicBezTo>
                    <a:pt x="1460" y="1952"/>
                    <a:pt x="1831" y="1306"/>
                    <a:pt x="2049" y="791"/>
                  </a:cubicBezTo>
                  <a:cubicBezTo>
                    <a:pt x="2197" y="398"/>
                    <a:pt x="2558" y="136"/>
                    <a:pt x="2967" y="87"/>
                  </a:cubicBezTo>
                  <a:cubicBezTo>
                    <a:pt x="2613" y="27"/>
                    <a:pt x="2306" y="1"/>
                    <a:pt x="20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3"/>
            <p:cNvSpPr/>
            <p:nvPr/>
          </p:nvSpPr>
          <p:spPr>
            <a:xfrm>
              <a:off x="7560220" y="2096689"/>
              <a:ext cx="47096" cy="37272"/>
            </a:xfrm>
            <a:custGeom>
              <a:rect b="b" l="l" r="r" t="t"/>
              <a:pathLst>
                <a:path extrusionOk="0" h="1142" w="1443">
                  <a:moveTo>
                    <a:pt x="475" y="1"/>
                  </a:moveTo>
                  <a:cubicBezTo>
                    <a:pt x="427" y="1"/>
                    <a:pt x="377" y="11"/>
                    <a:pt x="328" y="32"/>
                  </a:cubicBezTo>
                  <a:cubicBezTo>
                    <a:pt x="98" y="146"/>
                    <a:pt x="0" y="425"/>
                    <a:pt x="98" y="671"/>
                  </a:cubicBezTo>
                  <a:cubicBezTo>
                    <a:pt x="180" y="868"/>
                    <a:pt x="361" y="1031"/>
                    <a:pt x="574" y="1097"/>
                  </a:cubicBezTo>
                  <a:cubicBezTo>
                    <a:pt x="652" y="1127"/>
                    <a:pt x="735" y="1142"/>
                    <a:pt x="817" y="1142"/>
                  </a:cubicBezTo>
                  <a:cubicBezTo>
                    <a:pt x="961" y="1142"/>
                    <a:pt x="1105" y="1098"/>
                    <a:pt x="1229" y="1015"/>
                  </a:cubicBezTo>
                  <a:cubicBezTo>
                    <a:pt x="1361" y="884"/>
                    <a:pt x="1443" y="704"/>
                    <a:pt x="1443" y="507"/>
                  </a:cubicBezTo>
                  <a:lnTo>
                    <a:pt x="1443" y="507"/>
                  </a:lnTo>
                  <a:cubicBezTo>
                    <a:pt x="1442" y="507"/>
                    <a:pt x="1123" y="902"/>
                    <a:pt x="763" y="902"/>
                  </a:cubicBezTo>
                  <a:cubicBezTo>
                    <a:pt x="749" y="902"/>
                    <a:pt x="735" y="902"/>
                    <a:pt x="721" y="900"/>
                  </a:cubicBezTo>
                  <a:cubicBezTo>
                    <a:pt x="148" y="851"/>
                    <a:pt x="66" y="261"/>
                    <a:pt x="344" y="114"/>
                  </a:cubicBezTo>
                  <a:cubicBezTo>
                    <a:pt x="384" y="87"/>
                    <a:pt x="428" y="75"/>
                    <a:pt x="471" y="75"/>
                  </a:cubicBezTo>
                  <a:cubicBezTo>
                    <a:pt x="587" y="75"/>
                    <a:pt x="697" y="162"/>
                    <a:pt x="721" y="294"/>
                  </a:cubicBezTo>
                  <a:cubicBezTo>
                    <a:pt x="732" y="393"/>
                    <a:pt x="647" y="455"/>
                    <a:pt x="595" y="455"/>
                  </a:cubicBezTo>
                  <a:cubicBezTo>
                    <a:pt x="569" y="455"/>
                    <a:pt x="552" y="441"/>
                    <a:pt x="557" y="409"/>
                  </a:cubicBezTo>
                  <a:cubicBezTo>
                    <a:pt x="582" y="335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4"/>
                  </a:cubicBezTo>
                  <a:cubicBezTo>
                    <a:pt x="262" y="359"/>
                    <a:pt x="394" y="540"/>
                    <a:pt x="394" y="540"/>
                  </a:cubicBezTo>
                  <a:cubicBezTo>
                    <a:pt x="441" y="578"/>
                    <a:pt x="496" y="595"/>
                    <a:pt x="552" y="595"/>
                  </a:cubicBezTo>
                  <a:cubicBezTo>
                    <a:pt x="687" y="595"/>
                    <a:pt x="820" y="490"/>
                    <a:pt x="820" y="327"/>
                  </a:cubicBezTo>
                  <a:cubicBezTo>
                    <a:pt x="807" y="133"/>
                    <a:pt x="652" y="1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3"/>
            <p:cNvSpPr/>
            <p:nvPr/>
          </p:nvSpPr>
          <p:spPr>
            <a:xfrm>
              <a:off x="8218225" y="2333050"/>
              <a:ext cx="130550" cy="285284"/>
            </a:xfrm>
            <a:custGeom>
              <a:rect b="b" l="l" r="r" t="t"/>
              <a:pathLst>
                <a:path extrusionOk="0" h="8741" w="4000">
                  <a:moveTo>
                    <a:pt x="1919" y="0"/>
                  </a:moveTo>
                  <a:cubicBezTo>
                    <a:pt x="1761" y="0"/>
                    <a:pt x="1601" y="22"/>
                    <a:pt x="1443" y="67"/>
                  </a:cubicBezTo>
                  <a:cubicBezTo>
                    <a:pt x="689" y="264"/>
                    <a:pt x="132" y="920"/>
                    <a:pt x="66" y="1690"/>
                  </a:cubicBezTo>
                  <a:cubicBezTo>
                    <a:pt x="0" y="2493"/>
                    <a:pt x="410" y="3280"/>
                    <a:pt x="1000" y="3837"/>
                  </a:cubicBezTo>
                  <a:cubicBezTo>
                    <a:pt x="1590" y="4427"/>
                    <a:pt x="2361" y="4706"/>
                    <a:pt x="2902" y="5214"/>
                  </a:cubicBezTo>
                  <a:cubicBezTo>
                    <a:pt x="3443" y="5689"/>
                    <a:pt x="3770" y="6345"/>
                    <a:pt x="3820" y="7050"/>
                  </a:cubicBezTo>
                  <a:cubicBezTo>
                    <a:pt x="3852" y="7722"/>
                    <a:pt x="3492" y="8394"/>
                    <a:pt x="2918" y="8574"/>
                  </a:cubicBezTo>
                  <a:cubicBezTo>
                    <a:pt x="2792" y="8618"/>
                    <a:pt x="2663" y="8638"/>
                    <a:pt x="2537" y="8638"/>
                  </a:cubicBezTo>
                  <a:cubicBezTo>
                    <a:pt x="2092" y="8638"/>
                    <a:pt x="1685" y="8384"/>
                    <a:pt x="1558" y="8001"/>
                  </a:cubicBezTo>
                  <a:cubicBezTo>
                    <a:pt x="1345" y="7558"/>
                    <a:pt x="1541" y="7034"/>
                    <a:pt x="2000" y="6837"/>
                  </a:cubicBezTo>
                  <a:cubicBezTo>
                    <a:pt x="2082" y="6804"/>
                    <a:pt x="2180" y="6788"/>
                    <a:pt x="2262" y="6788"/>
                  </a:cubicBezTo>
                  <a:cubicBezTo>
                    <a:pt x="2262" y="6788"/>
                    <a:pt x="2292" y="6785"/>
                    <a:pt x="2339" y="6785"/>
                  </a:cubicBezTo>
                  <a:cubicBezTo>
                    <a:pt x="2480" y="6785"/>
                    <a:pt x="2775" y="6812"/>
                    <a:pt x="2885" y="7034"/>
                  </a:cubicBezTo>
                  <a:cubicBezTo>
                    <a:pt x="2885" y="7034"/>
                    <a:pt x="2895" y="7082"/>
                    <a:pt x="2862" y="7082"/>
                  </a:cubicBezTo>
                  <a:cubicBezTo>
                    <a:pt x="2852" y="7082"/>
                    <a:pt x="2839" y="7078"/>
                    <a:pt x="2820" y="7066"/>
                  </a:cubicBezTo>
                  <a:cubicBezTo>
                    <a:pt x="2758" y="7032"/>
                    <a:pt x="2688" y="7015"/>
                    <a:pt x="2617" y="7015"/>
                  </a:cubicBezTo>
                  <a:cubicBezTo>
                    <a:pt x="2517" y="7015"/>
                    <a:pt x="2414" y="7049"/>
                    <a:pt x="2328" y="7116"/>
                  </a:cubicBezTo>
                  <a:cubicBezTo>
                    <a:pt x="2082" y="7361"/>
                    <a:pt x="2131" y="7771"/>
                    <a:pt x="2443" y="7935"/>
                  </a:cubicBezTo>
                  <a:cubicBezTo>
                    <a:pt x="2524" y="7973"/>
                    <a:pt x="2610" y="7991"/>
                    <a:pt x="2692" y="7991"/>
                  </a:cubicBezTo>
                  <a:cubicBezTo>
                    <a:pt x="3007" y="7991"/>
                    <a:pt x="3281" y="7724"/>
                    <a:pt x="3164" y="7230"/>
                  </a:cubicBezTo>
                  <a:cubicBezTo>
                    <a:pt x="3062" y="6911"/>
                    <a:pt x="2755" y="6695"/>
                    <a:pt x="2425" y="6695"/>
                  </a:cubicBezTo>
                  <a:cubicBezTo>
                    <a:pt x="2382" y="6695"/>
                    <a:pt x="2339" y="6698"/>
                    <a:pt x="2295" y="6706"/>
                  </a:cubicBezTo>
                  <a:cubicBezTo>
                    <a:pt x="2180" y="6706"/>
                    <a:pt x="2066" y="6722"/>
                    <a:pt x="1967" y="6788"/>
                  </a:cubicBezTo>
                  <a:cubicBezTo>
                    <a:pt x="1492" y="7001"/>
                    <a:pt x="1295" y="7542"/>
                    <a:pt x="1476" y="8017"/>
                  </a:cubicBezTo>
                  <a:cubicBezTo>
                    <a:pt x="1617" y="8454"/>
                    <a:pt x="2071" y="8740"/>
                    <a:pt x="2561" y="8740"/>
                  </a:cubicBezTo>
                  <a:cubicBezTo>
                    <a:pt x="2696" y="8740"/>
                    <a:pt x="2833" y="8719"/>
                    <a:pt x="2967" y="8673"/>
                  </a:cubicBezTo>
                  <a:cubicBezTo>
                    <a:pt x="3623" y="8492"/>
                    <a:pt x="4000" y="7755"/>
                    <a:pt x="3984" y="7050"/>
                  </a:cubicBezTo>
                  <a:cubicBezTo>
                    <a:pt x="3918" y="6296"/>
                    <a:pt x="3574" y="5591"/>
                    <a:pt x="3016" y="5099"/>
                  </a:cubicBezTo>
                  <a:cubicBezTo>
                    <a:pt x="2443" y="4575"/>
                    <a:pt x="1672" y="4280"/>
                    <a:pt x="1131" y="3723"/>
                  </a:cubicBezTo>
                  <a:cubicBezTo>
                    <a:pt x="558" y="3198"/>
                    <a:pt x="181" y="2444"/>
                    <a:pt x="230" y="1723"/>
                  </a:cubicBezTo>
                  <a:cubicBezTo>
                    <a:pt x="263" y="1264"/>
                    <a:pt x="476" y="854"/>
                    <a:pt x="820" y="559"/>
                  </a:cubicBezTo>
                  <a:cubicBezTo>
                    <a:pt x="984" y="444"/>
                    <a:pt x="1164" y="346"/>
                    <a:pt x="1345" y="297"/>
                  </a:cubicBezTo>
                  <a:cubicBezTo>
                    <a:pt x="1492" y="256"/>
                    <a:pt x="1644" y="235"/>
                    <a:pt x="1795" y="235"/>
                  </a:cubicBezTo>
                  <a:cubicBezTo>
                    <a:pt x="1947" y="235"/>
                    <a:pt x="2099" y="256"/>
                    <a:pt x="2246" y="297"/>
                  </a:cubicBezTo>
                  <a:cubicBezTo>
                    <a:pt x="3262" y="559"/>
                    <a:pt x="3590" y="1936"/>
                    <a:pt x="2902" y="2575"/>
                  </a:cubicBezTo>
                  <a:cubicBezTo>
                    <a:pt x="2771" y="2723"/>
                    <a:pt x="2590" y="2805"/>
                    <a:pt x="2394" y="2854"/>
                  </a:cubicBezTo>
                  <a:cubicBezTo>
                    <a:pt x="2334" y="2862"/>
                    <a:pt x="2278" y="2866"/>
                    <a:pt x="2225" y="2866"/>
                  </a:cubicBezTo>
                  <a:cubicBezTo>
                    <a:pt x="1759" y="2866"/>
                    <a:pt x="1514" y="2570"/>
                    <a:pt x="1558" y="2378"/>
                  </a:cubicBezTo>
                  <a:cubicBezTo>
                    <a:pt x="1558" y="2378"/>
                    <a:pt x="1558" y="2346"/>
                    <a:pt x="1623" y="2346"/>
                  </a:cubicBezTo>
                  <a:cubicBezTo>
                    <a:pt x="1634" y="2346"/>
                    <a:pt x="1655" y="2347"/>
                    <a:pt x="1683" y="2347"/>
                  </a:cubicBezTo>
                  <a:cubicBezTo>
                    <a:pt x="1823" y="2347"/>
                    <a:pt x="2140" y="2324"/>
                    <a:pt x="2262" y="2051"/>
                  </a:cubicBezTo>
                  <a:cubicBezTo>
                    <a:pt x="2381" y="1682"/>
                    <a:pt x="2098" y="1346"/>
                    <a:pt x="1770" y="1346"/>
                  </a:cubicBezTo>
                  <a:cubicBezTo>
                    <a:pt x="1689" y="1346"/>
                    <a:pt x="1606" y="1366"/>
                    <a:pt x="1525" y="1411"/>
                  </a:cubicBezTo>
                  <a:cubicBezTo>
                    <a:pt x="902" y="1788"/>
                    <a:pt x="1049" y="2723"/>
                    <a:pt x="1754" y="2903"/>
                  </a:cubicBezTo>
                  <a:cubicBezTo>
                    <a:pt x="1928" y="2983"/>
                    <a:pt x="2111" y="3021"/>
                    <a:pt x="2291" y="3021"/>
                  </a:cubicBezTo>
                  <a:cubicBezTo>
                    <a:pt x="2741" y="3021"/>
                    <a:pt x="3176" y="2783"/>
                    <a:pt x="3410" y="2362"/>
                  </a:cubicBezTo>
                  <a:cubicBezTo>
                    <a:pt x="3672" y="1821"/>
                    <a:pt x="3623" y="1182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3"/>
            <p:cNvSpPr/>
            <p:nvPr/>
          </p:nvSpPr>
          <p:spPr>
            <a:xfrm>
              <a:off x="8289897" y="2441145"/>
              <a:ext cx="56137" cy="78689"/>
            </a:xfrm>
            <a:custGeom>
              <a:rect b="b" l="l" r="r" t="t"/>
              <a:pathLst>
                <a:path extrusionOk="0" h="2411" w="1720">
                  <a:moveTo>
                    <a:pt x="214" y="1"/>
                  </a:moveTo>
                  <a:cubicBezTo>
                    <a:pt x="214" y="1"/>
                    <a:pt x="247" y="99"/>
                    <a:pt x="116" y="476"/>
                  </a:cubicBezTo>
                  <a:cubicBezTo>
                    <a:pt x="1" y="869"/>
                    <a:pt x="329" y="1132"/>
                    <a:pt x="968" y="1410"/>
                  </a:cubicBezTo>
                  <a:cubicBezTo>
                    <a:pt x="1345" y="1607"/>
                    <a:pt x="1607" y="1984"/>
                    <a:pt x="1673" y="2410"/>
                  </a:cubicBezTo>
                  <a:cubicBezTo>
                    <a:pt x="1719" y="521"/>
                    <a:pt x="976" y="343"/>
                    <a:pt x="727" y="343"/>
                  </a:cubicBezTo>
                  <a:cubicBezTo>
                    <a:pt x="713" y="343"/>
                    <a:pt x="700" y="344"/>
                    <a:pt x="689" y="345"/>
                  </a:cubicBezTo>
                  <a:cubicBezTo>
                    <a:pt x="493" y="345"/>
                    <a:pt x="394" y="263"/>
                    <a:pt x="361" y="165"/>
                  </a:cubicBezTo>
                  <a:cubicBezTo>
                    <a:pt x="345" y="66"/>
                    <a:pt x="214" y="1"/>
                    <a:pt x="2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3"/>
            <p:cNvSpPr/>
            <p:nvPr/>
          </p:nvSpPr>
          <p:spPr>
            <a:xfrm>
              <a:off x="8114992" y="2208962"/>
              <a:ext cx="208652" cy="327452"/>
            </a:xfrm>
            <a:custGeom>
              <a:rect b="b" l="l" r="r" t="t"/>
              <a:pathLst>
                <a:path extrusionOk="0" h="10033" w="6393">
                  <a:moveTo>
                    <a:pt x="1147" y="1"/>
                  </a:moveTo>
                  <a:cubicBezTo>
                    <a:pt x="1246" y="132"/>
                    <a:pt x="1229" y="312"/>
                    <a:pt x="1115" y="411"/>
                  </a:cubicBezTo>
                  <a:cubicBezTo>
                    <a:pt x="901" y="591"/>
                    <a:pt x="361" y="1214"/>
                    <a:pt x="754" y="1837"/>
                  </a:cubicBezTo>
                  <a:cubicBezTo>
                    <a:pt x="1196" y="2525"/>
                    <a:pt x="1787" y="2296"/>
                    <a:pt x="1983" y="2886"/>
                  </a:cubicBezTo>
                  <a:cubicBezTo>
                    <a:pt x="1983" y="2886"/>
                    <a:pt x="2065" y="3181"/>
                    <a:pt x="1869" y="3279"/>
                  </a:cubicBezTo>
                  <a:cubicBezTo>
                    <a:pt x="1839" y="3295"/>
                    <a:pt x="1810" y="3303"/>
                    <a:pt x="1782" y="3303"/>
                  </a:cubicBezTo>
                  <a:cubicBezTo>
                    <a:pt x="1643" y="3303"/>
                    <a:pt x="1541" y="3118"/>
                    <a:pt x="1541" y="2968"/>
                  </a:cubicBezTo>
                  <a:cubicBezTo>
                    <a:pt x="1475" y="2673"/>
                    <a:pt x="1229" y="2427"/>
                    <a:pt x="918" y="2394"/>
                  </a:cubicBezTo>
                  <a:cubicBezTo>
                    <a:pt x="541" y="2329"/>
                    <a:pt x="492" y="2230"/>
                    <a:pt x="492" y="2230"/>
                  </a:cubicBezTo>
                  <a:lnTo>
                    <a:pt x="492" y="2230"/>
                  </a:lnTo>
                  <a:cubicBezTo>
                    <a:pt x="541" y="2361"/>
                    <a:pt x="541" y="2509"/>
                    <a:pt x="508" y="2656"/>
                  </a:cubicBezTo>
                  <a:cubicBezTo>
                    <a:pt x="459" y="2804"/>
                    <a:pt x="147" y="3312"/>
                    <a:pt x="721" y="3689"/>
                  </a:cubicBezTo>
                  <a:cubicBezTo>
                    <a:pt x="1295" y="4066"/>
                    <a:pt x="1573" y="3869"/>
                    <a:pt x="1672" y="4509"/>
                  </a:cubicBezTo>
                  <a:cubicBezTo>
                    <a:pt x="1787" y="5148"/>
                    <a:pt x="1836" y="5918"/>
                    <a:pt x="2180" y="6246"/>
                  </a:cubicBezTo>
                  <a:cubicBezTo>
                    <a:pt x="2065" y="6180"/>
                    <a:pt x="1967" y="6082"/>
                    <a:pt x="1918" y="5967"/>
                  </a:cubicBezTo>
                  <a:cubicBezTo>
                    <a:pt x="1765" y="5631"/>
                    <a:pt x="1441" y="5423"/>
                    <a:pt x="1079" y="5423"/>
                  </a:cubicBezTo>
                  <a:cubicBezTo>
                    <a:pt x="1053" y="5423"/>
                    <a:pt x="1026" y="5424"/>
                    <a:pt x="1000" y="5426"/>
                  </a:cubicBezTo>
                  <a:cubicBezTo>
                    <a:pt x="957" y="5429"/>
                    <a:pt x="917" y="5430"/>
                    <a:pt x="879" y="5430"/>
                  </a:cubicBezTo>
                  <a:cubicBezTo>
                    <a:pt x="416" y="5430"/>
                    <a:pt x="357" y="5253"/>
                    <a:pt x="311" y="5131"/>
                  </a:cubicBezTo>
                  <a:lnTo>
                    <a:pt x="311" y="5131"/>
                  </a:lnTo>
                  <a:cubicBezTo>
                    <a:pt x="311" y="5132"/>
                    <a:pt x="0" y="6131"/>
                    <a:pt x="934" y="6623"/>
                  </a:cubicBezTo>
                  <a:cubicBezTo>
                    <a:pt x="1869" y="7115"/>
                    <a:pt x="1787" y="6738"/>
                    <a:pt x="3081" y="7803"/>
                  </a:cubicBezTo>
                  <a:cubicBezTo>
                    <a:pt x="4131" y="8656"/>
                    <a:pt x="4327" y="8705"/>
                    <a:pt x="4327" y="8705"/>
                  </a:cubicBezTo>
                  <a:cubicBezTo>
                    <a:pt x="4299" y="8700"/>
                    <a:pt x="4270" y="8698"/>
                    <a:pt x="4242" y="8698"/>
                  </a:cubicBezTo>
                  <a:cubicBezTo>
                    <a:pt x="4075" y="8698"/>
                    <a:pt x="3917" y="8780"/>
                    <a:pt x="3819" y="8934"/>
                  </a:cubicBezTo>
                  <a:cubicBezTo>
                    <a:pt x="3622" y="9229"/>
                    <a:pt x="3721" y="9639"/>
                    <a:pt x="4049" y="9803"/>
                  </a:cubicBezTo>
                  <a:cubicBezTo>
                    <a:pt x="4049" y="9803"/>
                    <a:pt x="3934" y="9590"/>
                    <a:pt x="4131" y="9573"/>
                  </a:cubicBezTo>
                  <a:cubicBezTo>
                    <a:pt x="4137" y="9573"/>
                    <a:pt x="4144" y="9573"/>
                    <a:pt x="4150" y="9573"/>
                  </a:cubicBezTo>
                  <a:cubicBezTo>
                    <a:pt x="4274" y="9573"/>
                    <a:pt x="4422" y="9662"/>
                    <a:pt x="4582" y="9662"/>
                  </a:cubicBezTo>
                  <a:cubicBezTo>
                    <a:pt x="4674" y="9662"/>
                    <a:pt x="4770" y="9633"/>
                    <a:pt x="4868" y="9541"/>
                  </a:cubicBezTo>
                  <a:cubicBezTo>
                    <a:pt x="4988" y="9428"/>
                    <a:pt x="5184" y="9330"/>
                    <a:pt x="5413" y="9330"/>
                  </a:cubicBezTo>
                  <a:cubicBezTo>
                    <a:pt x="5716" y="9330"/>
                    <a:pt x="6075" y="9501"/>
                    <a:pt x="6393" y="10032"/>
                  </a:cubicBezTo>
                  <a:cubicBezTo>
                    <a:pt x="6393" y="10032"/>
                    <a:pt x="6147" y="9229"/>
                    <a:pt x="4835" y="8688"/>
                  </a:cubicBezTo>
                  <a:cubicBezTo>
                    <a:pt x="3114" y="7983"/>
                    <a:pt x="2032" y="6279"/>
                    <a:pt x="2131" y="4427"/>
                  </a:cubicBezTo>
                  <a:cubicBezTo>
                    <a:pt x="2213" y="2197"/>
                    <a:pt x="3508" y="673"/>
                    <a:pt x="114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3"/>
            <p:cNvSpPr/>
            <p:nvPr/>
          </p:nvSpPr>
          <p:spPr>
            <a:xfrm>
              <a:off x="8175437" y="2125769"/>
              <a:ext cx="95791" cy="350723"/>
            </a:xfrm>
            <a:custGeom>
              <a:rect b="b" l="l" r="r" t="t"/>
              <a:pathLst>
                <a:path extrusionOk="0" h="10746" w="2935">
                  <a:moveTo>
                    <a:pt x="1296" y="1"/>
                  </a:moveTo>
                  <a:cubicBezTo>
                    <a:pt x="713" y="1"/>
                    <a:pt x="161" y="380"/>
                    <a:pt x="98" y="911"/>
                  </a:cubicBezTo>
                  <a:cubicBezTo>
                    <a:pt x="0" y="1452"/>
                    <a:pt x="426" y="1960"/>
                    <a:pt x="984" y="1960"/>
                  </a:cubicBezTo>
                  <a:cubicBezTo>
                    <a:pt x="998" y="1961"/>
                    <a:pt x="1012" y="1961"/>
                    <a:pt x="1026" y="1961"/>
                  </a:cubicBezTo>
                  <a:cubicBezTo>
                    <a:pt x="1572" y="1961"/>
                    <a:pt x="1847" y="1346"/>
                    <a:pt x="1639" y="1075"/>
                  </a:cubicBezTo>
                  <a:cubicBezTo>
                    <a:pt x="1563" y="957"/>
                    <a:pt x="1445" y="904"/>
                    <a:pt x="1328" y="904"/>
                  </a:cubicBezTo>
                  <a:cubicBezTo>
                    <a:pt x="1121" y="904"/>
                    <a:pt x="913" y="1069"/>
                    <a:pt x="934" y="1321"/>
                  </a:cubicBezTo>
                  <a:cubicBezTo>
                    <a:pt x="951" y="1632"/>
                    <a:pt x="1295" y="1616"/>
                    <a:pt x="1344" y="1648"/>
                  </a:cubicBezTo>
                  <a:cubicBezTo>
                    <a:pt x="1377" y="1698"/>
                    <a:pt x="1344" y="1763"/>
                    <a:pt x="1344" y="1763"/>
                  </a:cubicBezTo>
                  <a:cubicBezTo>
                    <a:pt x="1295" y="1812"/>
                    <a:pt x="1229" y="1862"/>
                    <a:pt x="1164" y="1894"/>
                  </a:cubicBezTo>
                  <a:cubicBezTo>
                    <a:pt x="1148" y="1911"/>
                    <a:pt x="1131" y="1911"/>
                    <a:pt x="1115" y="1911"/>
                  </a:cubicBezTo>
                  <a:lnTo>
                    <a:pt x="1098" y="1911"/>
                  </a:lnTo>
                  <a:cubicBezTo>
                    <a:pt x="1065" y="1915"/>
                    <a:pt x="1031" y="1916"/>
                    <a:pt x="999" y="1916"/>
                  </a:cubicBezTo>
                  <a:cubicBezTo>
                    <a:pt x="473" y="1916"/>
                    <a:pt x="72" y="1435"/>
                    <a:pt x="180" y="911"/>
                  </a:cubicBezTo>
                  <a:cubicBezTo>
                    <a:pt x="252" y="439"/>
                    <a:pt x="747" y="115"/>
                    <a:pt x="1265" y="115"/>
                  </a:cubicBezTo>
                  <a:cubicBezTo>
                    <a:pt x="1574" y="115"/>
                    <a:pt x="1892" y="231"/>
                    <a:pt x="2131" y="501"/>
                  </a:cubicBezTo>
                  <a:cubicBezTo>
                    <a:pt x="2754" y="1239"/>
                    <a:pt x="2623" y="2435"/>
                    <a:pt x="2246" y="3435"/>
                  </a:cubicBezTo>
                  <a:cubicBezTo>
                    <a:pt x="1426" y="5451"/>
                    <a:pt x="541" y="7500"/>
                    <a:pt x="1148" y="8975"/>
                  </a:cubicBezTo>
                  <a:cubicBezTo>
                    <a:pt x="1426" y="9729"/>
                    <a:pt x="1967" y="10352"/>
                    <a:pt x="2672" y="10746"/>
                  </a:cubicBezTo>
                  <a:cubicBezTo>
                    <a:pt x="2000" y="10319"/>
                    <a:pt x="1492" y="9697"/>
                    <a:pt x="1229" y="8943"/>
                  </a:cubicBezTo>
                  <a:cubicBezTo>
                    <a:pt x="689" y="7500"/>
                    <a:pt x="1557" y="5550"/>
                    <a:pt x="2410" y="3501"/>
                  </a:cubicBezTo>
                  <a:cubicBezTo>
                    <a:pt x="2787" y="2484"/>
                    <a:pt x="2934" y="1239"/>
                    <a:pt x="2246" y="419"/>
                  </a:cubicBezTo>
                  <a:cubicBezTo>
                    <a:pt x="1977" y="126"/>
                    <a:pt x="1631" y="1"/>
                    <a:pt x="12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3"/>
            <p:cNvSpPr/>
            <p:nvPr/>
          </p:nvSpPr>
          <p:spPr>
            <a:xfrm>
              <a:off x="8286176" y="2228251"/>
              <a:ext cx="124120" cy="121999"/>
            </a:xfrm>
            <a:custGeom>
              <a:rect b="b" l="l" r="r" t="t"/>
              <a:pathLst>
                <a:path extrusionOk="0" h="3738" w="3803">
                  <a:moveTo>
                    <a:pt x="508" y="0"/>
                  </a:moveTo>
                  <a:cubicBezTo>
                    <a:pt x="508" y="0"/>
                    <a:pt x="279" y="66"/>
                    <a:pt x="148" y="672"/>
                  </a:cubicBezTo>
                  <a:cubicBezTo>
                    <a:pt x="0" y="1262"/>
                    <a:pt x="279" y="1492"/>
                    <a:pt x="1066" y="1852"/>
                  </a:cubicBezTo>
                  <a:cubicBezTo>
                    <a:pt x="1836" y="2213"/>
                    <a:pt x="1885" y="3508"/>
                    <a:pt x="1885" y="3508"/>
                  </a:cubicBezTo>
                  <a:lnTo>
                    <a:pt x="1902" y="3737"/>
                  </a:lnTo>
                  <a:lnTo>
                    <a:pt x="1918" y="3508"/>
                  </a:lnTo>
                  <a:cubicBezTo>
                    <a:pt x="1918" y="3508"/>
                    <a:pt x="1951" y="2213"/>
                    <a:pt x="2737" y="1852"/>
                  </a:cubicBezTo>
                  <a:cubicBezTo>
                    <a:pt x="3524" y="1492"/>
                    <a:pt x="3803" y="1262"/>
                    <a:pt x="3655" y="672"/>
                  </a:cubicBezTo>
                  <a:cubicBezTo>
                    <a:pt x="3508" y="66"/>
                    <a:pt x="3279" y="0"/>
                    <a:pt x="3278" y="0"/>
                  </a:cubicBezTo>
                  <a:lnTo>
                    <a:pt x="3278" y="0"/>
                  </a:lnTo>
                  <a:cubicBezTo>
                    <a:pt x="3278" y="0"/>
                    <a:pt x="3292" y="268"/>
                    <a:pt x="3112" y="268"/>
                  </a:cubicBezTo>
                  <a:cubicBezTo>
                    <a:pt x="3098" y="268"/>
                    <a:pt x="3082" y="266"/>
                    <a:pt x="3065" y="262"/>
                  </a:cubicBezTo>
                  <a:cubicBezTo>
                    <a:pt x="2966" y="232"/>
                    <a:pt x="2829" y="173"/>
                    <a:pt x="2696" y="173"/>
                  </a:cubicBezTo>
                  <a:cubicBezTo>
                    <a:pt x="2543" y="173"/>
                    <a:pt x="2398" y="251"/>
                    <a:pt x="2328" y="541"/>
                  </a:cubicBezTo>
                  <a:cubicBezTo>
                    <a:pt x="2216" y="1067"/>
                    <a:pt x="2166" y="1640"/>
                    <a:pt x="1937" y="1640"/>
                  </a:cubicBezTo>
                  <a:cubicBezTo>
                    <a:pt x="1931" y="1640"/>
                    <a:pt x="1924" y="1640"/>
                    <a:pt x="1918" y="1639"/>
                  </a:cubicBezTo>
                  <a:lnTo>
                    <a:pt x="1885" y="1639"/>
                  </a:lnTo>
                  <a:cubicBezTo>
                    <a:pt x="1879" y="1640"/>
                    <a:pt x="1873" y="1640"/>
                    <a:pt x="1867" y="1640"/>
                  </a:cubicBezTo>
                  <a:cubicBezTo>
                    <a:pt x="1652" y="1640"/>
                    <a:pt x="1587" y="1067"/>
                    <a:pt x="1475" y="541"/>
                  </a:cubicBezTo>
                  <a:cubicBezTo>
                    <a:pt x="1405" y="251"/>
                    <a:pt x="1264" y="173"/>
                    <a:pt x="1114" y="173"/>
                  </a:cubicBezTo>
                  <a:cubicBezTo>
                    <a:pt x="983" y="173"/>
                    <a:pt x="844" y="232"/>
                    <a:pt x="738" y="262"/>
                  </a:cubicBezTo>
                  <a:cubicBezTo>
                    <a:pt x="721" y="266"/>
                    <a:pt x="705" y="268"/>
                    <a:pt x="691" y="268"/>
                  </a:cubicBezTo>
                  <a:cubicBezTo>
                    <a:pt x="508" y="268"/>
                    <a:pt x="508" y="0"/>
                    <a:pt x="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3"/>
            <p:cNvSpPr/>
            <p:nvPr/>
          </p:nvSpPr>
          <p:spPr>
            <a:xfrm>
              <a:off x="8326288" y="2143720"/>
              <a:ext cx="44420" cy="110217"/>
            </a:xfrm>
            <a:custGeom>
              <a:rect b="b" l="l" r="r" t="t"/>
              <a:pathLst>
                <a:path extrusionOk="0" h="3377" w="1361">
                  <a:moveTo>
                    <a:pt x="689" y="0"/>
                  </a:moveTo>
                  <a:lnTo>
                    <a:pt x="640" y="328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0" y="1754"/>
                    <a:pt x="296" y="2164"/>
                  </a:cubicBezTo>
                  <a:cubicBezTo>
                    <a:pt x="492" y="2426"/>
                    <a:pt x="607" y="2721"/>
                    <a:pt x="656" y="3049"/>
                  </a:cubicBezTo>
                  <a:cubicBezTo>
                    <a:pt x="656" y="3131"/>
                    <a:pt x="673" y="3377"/>
                    <a:pt x="689" y="3377"/>
                  </a:cubicBezTo>
                  <a:cubicBezTo>
                    <a:pt x="689" y="3377"/>
                    <a:pt x="705" y="3131"/>
                    <a:pt x="722" y="3049"/>
                  </a:cubicBezTo>
                  <a:cubicBezTo>
                    <a:pt x="754" y="2721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4" y="607"/>
                    <a:pt x="722" y="328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3"/>
            <p:cNvSpPr/>
            <p:nvPr/>
          </p:nvSpPr>
          <p:spPr>
            <a:xfrm>
              <a:off x="8257292" y="2112682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2082" y="1"/>
                  </a:moveTo>
                  <a:lnTo>
                    <a:pt x="2082" y="1"/>
                  </a:lnTo>
                  <a:cubicBezTo>
                    <a:pt x="2426" y="1115"/>
                    <a:pt x="967" y="1295"/>
                    <a:pt x="443" y="2918"/>
                  </a:cubicBezTo>
                  <a:cubicBezTo>
                    <a:pt x="0" y="4295"/>
                    <a:pt x="279" y="5229"/>
                    <a:pt x="1574" y="6147"/>
                  </a:cubicBezTo>
                  <a:cubicBezTo>
                    <a:pt x="2721" y="6934"/>
                    <a:pt x="2770" y="7999"/>
                    <a:pt x="2770" y="8163"/>
                  </a:cubicBezTo>
                  <a:cubicBezTo>
                    <a:pt x="2787" y="7655"/>
                    <a:pt x="2623" y="7163"/>
                    <a:pt x="2344" y="6754"/>
                  </a:cubicBezTo>
                  <a:cubicBezTo>
                    <a:pt x="2033" y="6328"/>
                    <a:pt x="1639" y="6082"/>
                    <a:pt x="1049" y="5574"/>
                  </a:cubicBezTo>
                  <a:cubicBezTo>
                    <a:pt x="869" y="5410"/>
                    <a:pt x="738" y="5197"/>
                    <a:pt x="639" y="4983"/>
                  </a:cubicBezTo>
                  <a:cubicBezTo>
                    <a:pt x="311" y="4147"/>
                    <a:pt x="967" y="3279"/>
                    <a:pt x="1311" y="2902"/>
                  </a:cubicBezTo>
                  <a:cubicBezTo>
                    <a:pt x="1721" y="2443"/>
                    <a:pt x="2426" y="1967"/>
                    <a:pt x="2573" y="1082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3"/>
            <p:cNvSpPr/>
            <p:nvPr/>
          </p:nvSpPr>
          <p:spPr>
            <a:xfrm>
              <a:off x="8159118" y="1804682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009" y="1"/>
                  </a:moveTo>
                  <a:cubicBezTo>
                    <a:pt x="660" y="1"/>
                    <a:pt x="0" y="565"/>
                    <a:pt x="287" y="2438"/>
                  </a:cubicBezTo>
                  <a:cubicBezTo>
                    <a:pt x="615" y="4455"/>
                    <a:pt x="2172" y="5422"/>
                    <a:pt x="2434" y="5471"/>
                  </a:cubicBezTo>
                  <a:cubicBezTo>
                    <a:pt x="2434" y="5471"/>
                    <a:pt x="910" y="4471"/>
                    <a:pt x="779" y="2815"/>
                  </a:cubicBezTo>
                  <a:cubicBezTo>
                    <a:pt x="648" y="1144"/>
                    <a:pt x="1156" y="1094"/>
                    <a:pt x="1320" y="734"/>
                  </a:cubicBezTo>
                  <a:cubicBezTo>
                    <a:pt x="1484" y="373"/>
                    <a:pt x="1418" y="111"/>
                    <a:pt x="1090" y="13"/>
                  </a:cubicBezTo>
                  <a:cubicBezTo>
                    <a:pt x="1066" y="5"/>
                    <a:pt x="1038" y="1"/>
                    <a:pt x="10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3"/>
            <p:cNvSpPr/>
            <p:nvPr/>
          </p:nvSpPr>
          <p:spPr>
            <a:xfrm>
              <a:off x="8124066" y="1755986"/>
              <a:ext cx="171771" cy="231530"/>
            </a:xfrm>
            <a:custGeom>
              <a:rect b="b" l="l" r="r" t="t"/>
              <a:pathLst>
                <a:path extrusionOk="0" h="7094" w="5263">
                  <a:moveTo>
                    <a:pt x="3600" y="0"/>
                  </a:moveTo>
                  <a:cubicBezTo>
                    <a:pt x="3385" y="0"/>
                    <a:pt x="3186" y="27"/>
                    <a:pt x="3017" y="62"/>
                  </a:cubicBezTo>
                  <a:cubicBezTo>
                    <a:pt x="2590" y="128"/>
                    <a:pt x="2181" y="292"/>
                    <a:pt x="1820" y="554"/>
                  </a:cubicBezTo>
                  <a:cubicBezTo>
                    <a:pt x="1" y="1898"/>
                    <a:pt x="328" y="4291"/>
                    <a:pt x="869" y="5438"/>
                  </a:cubicBezTo>
                  <a:cubicBezTo>
                    <a:pt x="1164" y="6110"/>
                    <a:pt x="1656" y="6684"/>
                    <a:pt x="2263" y="7094"/>
                  </a:cubicBezTo>
                  <a:cubicBezTo>
                    <a:pt x="1672" y="6668"/>
                    <a:pt x="1214" y="6078"/>
                    <a:pt x="951" y="5389"/>
                  </a:cubicBezTo>
                  <a:cubicBezTo>
                    <a:pt x="443" y="4242"/>
                    <a:pt x="181" y="1947"/>
                    <a:pt x="1918" y="685"/>
                  </a:cubicBezTo>
                  <a:cubicBezTo>
                    <a:pt x="2341" y="370"/>
                    <a:pt x="2893" y="178"/>
                    <a:pt x="3405" y="178"/>
                  </a:cubicBezTo>
                  <a:cubicBezTo>
                    <a:pt x="3825" y="178"/>
                    <a:pt x="4218" y="307"/>
                    <a:pt x="4492" y="603"/>
                  </a:cubicBezTo>
                  <a:cubicBezTo>
                    <a:pt x="5138" y="1233"/>
                    <a:pt x="4670" y="2292"/>
                    <a:pt x="3966" y="2292"/>
                  </a:cubicBezTo>
                  <a:cubicBezTo>
                    <a:pt x="3956" y="2292"/>
                    <a:pt x="3945" y="2292"/>
                    <a:pt x="3934" y="2291"/>
                  </a:cubicBezTo>
                  <a:cubicBezTo>
                    <a:pt x="3905" y="2295"/>
                    <a:pt x="3875" y="2296"/>
                    <a:pt x="3845" y="2296"/>
                  </a:cubicBezTo>
                  <a:cubicBezTo>
                    <a:pt x="3584" y="2296"/>
                    <a:pt x="3344" y="2168"/>
                    <a:pt x="3197" y="1947"/>
                  </a:cubicBezTo>
                  <a:cubicBezTo>
                    <a:pt x="3148" y="1832"/>
                    <a:pt x="3131" y="1701"/>
                    <a:pt x="3131" y="1586"/>
                  </a:cubicBezTo>
                  <a:cubicBezTo>
                    <a:pt x="3161" y="1329"/>
                    <a:pt x="3244" y="1251"/>
                    <a:pt x="3299" y="1251"/>
                  </a:cubicBezTo>
                  <a:cubicBezTo>
                    <a:pt x="3334" y="1251"/>
                    <a:pt x="3357" y="1285"/>
                    <a:pt x="3344" y="1324"/>
                  </a:cubicBezTo>
                  <a:cubicBezTo>
                    <a:pt x="3301" y="1556"/>
                    <a:pt x="3488" y="1762"/>
                    <a:pt x="3712" y="1762"/>
                  </a:cubicBezTo>
                  <a:cubicBezTo>
                    <a:pt x="3742" y="1762"/>
                    <a:pt x="3773" y="1758"/>
                    <a:pt x="3803" y="1750"/>
                  </a:cubicBezTo>
                  <a:cubicBezTo>
                    <a:pt x="4213" y="1701"/>
                    <a:pt x="4311" y="1144"/>
                    <a:pt x="3951" y="947"/>
                  </a:cubicBezTo>
                  <a:cubicBezTo>
                    <a:pt x="3857" y="900"/>
                    <a:pt x="3759" y="879"/>
                    <a:pt x="3663" y="879"/>
                  </a:cubicBezTo>
                  <a:cubicBezTo>
                    <a:pt x="3354" y="879"/>
                    <a:pt x="3067" y="1102"/>
                    <a:pt x="3017" y="1439"/>
                  </a:cubicBezTo>
                  <a:cubicBezTo>
                    <a:pt x="2967" y="1767"/>
                    <a:pt x="3131" y="2095"/>
                    <a:pt x="3426" y="2259"/>
                  </a:cubicBezTo>
                  <a:lnTo>
                    <a:pt x="3443" y="2275"/>
                  </a:lnTo>
                  <a:lnTo>
                    <a:pt x="3459" y="2275"/>
                  </a:lnTo>
                  <a:cubicBezTo>
                    <a:pt x="3557" y="2324"/>
                    <a:pt x="3656" y="2357"/>
                    <a:pt x="3754" y="2390"/>
                  </a:cubicBezTo>
                  <a:cubicBezTo>
                    <a:pt x="3850" y="2411"/>
                    <a:pt x="3944" y="2422"/>
                    <a:pt x="4037" y="2422"/>
                  </a:cubicBezTo>
                  <a:cubicBezTo>
                    <a:pt x="4647" y="2422"/>
                    <a:pt x="5173" y="1982"/>
                    <a:pt x="5229" y="1455"/>
                  </a:cubicBezTo>
                  <a:cubicBezTo>
                    <a:pt x="5262" y="1062"/>
                    <a:pt x="5115" y="652"/>
                    <a:pt x="4803" y="374"/>
                  </a:cubicBezTo>
                  <a:cubicBezTo>
                    <a:pt x="4423" y="88"/>
                    <a:pt x="3988" y="0"/>
                    <a:pt x="36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3"/>
            <p:cNvSpPr/>
            <p:nvPr/>
          </p:nvSpPr>
          <p:spPr>
            <a:xfrm>
              <a:off x="8229452" y="1695281"/>
              <a:ext cx="238091" cy="167594"/>
            </a:xfrm>
            <a:custGeom>
              <a:rect b="b" l="l" r="r" t="t"/>
              <a:pathLst>
                <a:path extrusionOk="0" h="5135" w="7295">
                  <a:moveTo>
                    <a:pt x="1741" y="0"/>
                  </a:moveTo>
                  <a:cubicBezTo>
                    <a:pt x="1344" y="0"/>
                    <a:pt x="955" y="172"/>
                    <a:pt x="689" y="496"/>
                  </a:cubicBezTo>
                  <a:cubicBezTo>
                    <a:pt x="604" y="628"/>
                    <a:pt x="454" y="701"/>
                    <a:pt x="304" y="701"/>
                  </a:cubicBezTo>
                  <a:cubicBezTo>
                    <a:pt x="194" y="701"/>
                    <a:pt x="84" y="661"/>
                    <a:pt x="1" y="578"/>
                  </a:cubicBezTo>
                  <a:lnTo>
                    <a:pt x="1" y="578"/>
                  </a:lnTo>
                  <a:cubicBezTo>
                    <a:pt x="33" y="955"/>
                    <a:pt x="50" y="1021"/>
                    <a:pt x="1755" y="1742"/>
                  </a:cubicBezTo>
                  <a:cubicBezTo>
                    <a:pt x="3066" y="2283"/>
                    <a:pt x="3508" y="4250"/>
                    <a:pt x="3656" y="5135"/>
                  </a:cubicBezTo>
                  <a:cubicBezTo>
                    <a:pt x="3787" y="4250"/>
                    <a:pt x="4230" y="2283"/>
                    <a:pt x="5541" y="1742"/>
                  </a:cubicBezTo>
                  <a:cubicBezTo>
                    <a:pt x="7246" y="1021"/>
                    <a:pt x="7262" y="955"/>
                    <a:pt x="7295" y="578"/>
                  </a:cubicBezTo>
                  <a:lnTo>
                    <a:pt x="7295" y="578"/>
                  </a:lnTo>
                  <a:cubicBezTo>
                    <a:pt x="7211" y="661"/>
                    <a:pt x="7102" y="701"/>
                    <a:pt x="6991" y="701"/>
                  </a:cubicBezTo>
                  <a:cubicBezTo>
                    <a:pt x="6842" y="701"/>
                    <a:pt x="6691" y="628"/>
                    <a:pt x="6606" y="496"/>
                  </a:cubicBezTo>
                  <a:cubicBezTo>
                    <a:pt x="6341" y="172"/>
                    <a:pt x="5951" y="0"/>
                    <a:pt x="5555" y="0"/>
                  </a:cubicBezTo>
                  <a:cubicBezTo>
                    <a:pt x="5290" y="0"/>
                    <a:pt x="5023" y="76"/>
                    <a:pt x="4787" y="234"/>
                  </a:cubicBezTo>
                  <a:cubicBezTo>
                    <a:pt x="4213" y="644"/>
                    <a:pt x="3836" y="1447"/>
                    <a:pt x="3656" y="2660"/>
                  </a:cubicBezTo>
                  <a:cubicBezTo>
                    <a:pt x="3459" y="1447"/>
                    <a:pt x="3082" y="627"/>
                    <a:pt x="2509" y="234"/>
                  </a:cubicBezTo>
                  <a:cubicBezTo>
                    <a:pt x="2273" y="76"/>
                    <a:pt x="2005" y="0"/>
                    <a:pt x="17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3"/>
            <p:cNvSpPr/>
            <p:nvPr/>
          </p:nvSpPr>
          <p:spPr>
            <a:xfrm>
              <a:off x="8304877" y="1601774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1"/>
                  </a:moveTo>
                  <a:cubicBezTo>
                    <a:pt x="1263" y="165"/>
                    <a:pt x="1148" y="312"/>
                    <a:pt x="1017" y="427"/>
                  </a:cubicBezTo>
                  <a:cubicBezTo>
                    <a:pt x="575" y="853"/>
                    <a:pt x="1" y="1722"/>
                    <a:pt x="738" y="2919"/>
                  </a:cubicBezTo>
                  <a:cubicBezTo>
                    <a:pt x="1017" y="3394"/>
                    <a:pt x="1230" y="3902"/>
                    <a:pt x="1345" y="4443"/>
                  </a:cubicBezTo>
                  <a:cubicBezTo>
                    <a:pt x="1460" y="3902"/>
                    <a:pt x="1656" y="3394"/>
                    <a:pt x="1951" y="2919"/>
                  </a:cubicBezTo>
                  <a:cubicBezTo>
                    <a:pt x="2673" y="1722"/>
                    <a:pt x="2115" y="870"/>
                    <a:pt x="1673" y="427"/>
                  </a:cubicBezTo>
                  <a:cubicBezTo>
                    <a:pt x="1542" y="312"/>
                    <a:pt x="1427" y="165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3"/>
            <p:cNvSpPr/>
            <p:nvPr/>
          </p:nvSpPr>
          <p:spPr>
            <a:xfrm>
              <a:off x="8248708" y="1465284"/>
              <a:ext cx="199578" cy="218932"/>
            </a:xfrm>
            <a:custGeom>
              <a:rect b="b" l="l" r="r" t="t"/>
              <a:pathLst>
                <a:path extrusionOk="0" h="6708" w="6115">
                  <a:moveTo>
                    <a:pt x="1900" y="6703"/>
                  </a:moveTo>
                  <a:lnTo>
                    <a:pt x="1900" y="6703"/>
                  </a:lnTo>
                  <a:cubicBezTo>
                    <a:pt x="1901" y="6704"/>
                    <a:pt x="1901" y="6706"/>
                    <a:pt x="1902" y="6707"/>
                  </a:cubicBezTo>
                  <a:cubicBezTo>
                    <a:pt x="1902" y="6706"/>
                    <a:pt x="1901" y="6704"/>
                    <a:pt x="1900" y="6703"/>
                  </a:cubicBezTo>
                  <a:close/>
                  <a:moveTo>
                    <a:pt x="1593" y="0"/>
                  </a:moveTo>
                  <a:cubicBezTo>
                    <a:pt x="1195" y="0"/>
                    <a:pt x="805" y="155"/>
                    <a:pt x="574" y="446"/>
                  </a:cubicBezTo>
                  <a:cubicBezTo>
                    <a:pt x="1" y="1101"/>
                    <a:pt x="476" y="2068"/>
                    <a:pt x="1132" y="2101"/>
                  </a:cubicBezTo>
                  <a:cubicBezTo>
                    <a:pt x="1151" y="2102"/>
                    <a:pt x="1170" y="2103"/>
                    <a:pt x="1188" y="2103"/>
                  </a:cubicBezTo>
                  <a:cubicBezTo>
                    <a:pt x="1800" y="2103"/>
                    <a:pt x="2013" y="1584"/>
                    <a:pt x="1886" y="1282"/>
                  </a:cubicBezTo>
                  <a:cubicBezTo>
                    <a:pt x="1830" y="1113"/>
                    <a:pt x="1677" y="993"/>
                    <a:pt x="1500" y="993"/>
                  </a:cubicBezTo>
                  <a:cubicBezTo>
                    <a:pt x="1471" y="993"/>
                    <a:pt x="1441" y="996"/>
                    <a:pt x="1410" y="1003"/>
                  </a:cubicBezTo>
                  <a:cubicBezTo>
                    <a:pt x="1263" y="1019"/>
                    <a:pt x="1148" y="1167"/>
                    <a:pt x="1165" y="1314"/>
                  </a:cubicBezTo>
                  <a:cubicBezTo>
                    <a:pt x="1165" y="1470"/>
                    <a:pt x="1289" y="1567"/>
                    <a:pt x="1414" y="1567"/>
                  </a:cubicBezTo>
                  <a:cubicBezTo>
                    <a:pt x="1487" y="1567"/>
                    <a:pt x="1559" y="1534"/>
                    <a:pt x="1607" y="1462"/>
                  </a:cubicBezTo>
                  <a:cubicBezTo>
                    <a:pt x="1647" y="1399"/>
                    <a:pt x="1689" y="1374"/>
                    <a:pt x="1725" y="1374"/>
                  </a:cubicBezTo>
                  <a:cubicBezTo>
                    <a:pt x="1795" y="1374"/>
                    <a:pt x="1847" y="1464"/>
                    <a:pt x="1837" y="1560"/>
                  </a:cubicBezTo>
                  <a:cubicBezTo>
                    <a:pt x="1747" y="1791"/>
                    <a:pt x="1517" y="1941"/>
                    <a:pt x="1272" y="1941"/>
                  </a:cubicBezTo>
                  <a:cubicBezTo>
                    <a:pt x="1204" y="1941"/>
                    <a:pt x="1134" y="1930"/>
                    <a:pt x="1066" y="1904"/>
                  </a:cubicBezTo>
                  <a:cubicBezTo>
                    <a:pt x="656" y="1790"/>
                    <a:pt x="460" y="1052"/>
                    <a:pt x="1017" y="659"/>
                  </a:cubicBezTo>
                  <a:cubicBezTo>
                    <a:pt x="1143" y="566"/>
                    <a:pt x="1328" y="517"/>
                    <a:pt x="1534" y="517"/>
                  </a:cubicBezTo>
                  <a:cubicBezTo>
                    <a:pt x="2130" y="517"/>
                    <a:pt x="2902" y="930"/>
                    <a:pt x="2951" y="1904"/>
                  </a:cubicBezTo>
                  <a:cubicBezTo>
                    <a:pt x="2951" y="3085"/>
                    <a:pt x="2033" y="4117"/>
                    <a:pt x="1771" y="4888"/>
                  </a:cubicBezTo>
                  <a:cubicBezTo>
                    <a:pt x="1417" y="5950"/>
                    <a:pt x="1853" y="6617"/>
                    <a:pt x="1900" y="6703"/>
                  </a:cubicBezTo>
                  <a:lnTo>
                    <a:pt x="1900" y="6703"/>
                  </a:lnTo>
                  <a:cubicBezTo>
                    <a:pt x="1607" y="6146"/>
                    <a:pt x="1591" y="5493"/>
                    <a:pt x="1853" y="4920"/>
                  </a:cubicBezTo>
                  <a:cubicBezTo>
                    <a:pt x="2050" y="4396"/>
                    <a:pt x="2492" y="3839"/>
                    <a:pt x="2804" y="3134"/>
                  </a:cubicBezTo>
                  <a:cubicBezTo>
                    <a:pt x="2918" y="2921"/>
                    <a:pt x="3000" y="2675"/>
                    <a:pt x="3066" y="2429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66" y="4396"/>
                    <a:pt x="4263" y="4920"/>
                  </a:cubicBezTo>
                  <a:cubicBezTo>
                    <a:pt x="4525" y="5494"/>
                    <a:pt x="4508" y="6150"/>
                    <a:pt x="4213" y="6707"/>
                  </a:cubicBezTo>
                  <a:cubicBezTo>
                    <a:pt x="4246" y="6658"/>
                    <a:pt x="4705" y="5970"/>
                    <a:pt x="4344" y="4888"/>
                  </a:cubicBezTo>
                  <a:cubicBezTo>
                    <a:pt x="4082" y="4117"/>
                    <a:pt x="3164" y="3068"/>
                    <a:pt x="3164" y="1904"/>
                  </a:cubicBezTo>
                  <a:cubicBezTo>
                    <a:pt x="3213" y="930"/>
                    <a:pt x="3986" y="517"/>
                    <a:pt x="4582" y="517"/>
                  </a:cubicBezTo>
                  <a:cubicBezTo>
                    <a:pt x="4787" y="517"/>
                    <a:pt x="4972" y="566"/>
                    <a:pt x="5098" y="659"/>
                  </a:cubicBezTo>
                  <a:cubicBezTo>
                    <a:pt x="5656" y="1052"/>
                    <a:pt x="5459" y="1790"/>
                    <a:pt x="5049" y="1904"/>
                  </a:cubicBezTo>
                  <a:cubicBezTo>
                    <a:pt x="4978" y="1931"/>
                    <a:pt x="4905" y="1943"/>
                    <a:pt x="4834" y="1943"/>
                  </a:cubicBezTo>
                  <a:cubicBezTo>
                    <a:pt x="4598" y="1943"/>
                    <a:pt x="4384" y="1804"/>
                    <a:pt x="4295" y="1577"/>
                  </a:cubicBezTo>
                  <a:cubicBezTo>
                    <a:pt x="4274" y="1480"/>
                    <a:pt x="4322" y="1391"/>
                    <a:pt x="4391" y="1391"/>
                  </a:cubicBezTo>
                  <a:cubicBezTo>
                    <a:pt x="4427" y="1391"/>
                    <a:pt x="4469" y="1416"/>
                    <a:pt x="4508" y="1478"/>
                  </a:cubicBezTo>
                  <a:cubicBezTo>
                    <a:pt x="4563" y="1550"/>
                    <a:pt x="4639" y="1583"/>
                    <a:pt x="4713" y="1583"/>
                  </a:cubicBezTo>
                  <a:cubicBezTo>
                    <a:pt x="4840" y="1583"/>
                    <a:pt x="4961" y="1486"/>
                    <a:pt x="4951" y="1331"/>
                  </a:cubicBezTo>
                  <a:cubicBezTo>
                    <a:pt x="4967" y="1183"/>
                    <a:pt x="4869" y="1036"/>
                    <a:pt x="4705" y="1019"/>
                  </a:cubicBezTo>
                  <a:cubicBezTo>
                    <a:pt x="4677" y="1012"/>
                    <a:pt x="4649" y="1009"/>
                    <a:pt x="4620" y="1009"/>
                  </a:cubicBezTo>
                  <a:cubicBezTo>
                    <a:pt x="4451" y="1009"/>
                    <a:pt x="4288" y="1129"/>
                    <a:pt x="4246" y="1298"/>
                  </a:cubicBezTo>
                  <a:cubicBezTo>
                    <a:pt x="4119" y="1600"/>
                    <a:pt x="4347" y="2119"/>
                    <a:pt x="4945" y="2119"/>
                  </a:cubicBezTo>
                  <a:cubicBezTo>
                    <a:pt x="4963" y="2119"/>
                    <a:pt x="4981" y="2119"/>
                    <a:pt x="5000" y="2118"/>
                  </a:cubicBezTo>
                  <a:cubicBezTo>
                    <a:pt x="5623" y="2085"/>
                    <a:pt x="6115" y="1118"/>
                    <a:pt x="5541" y="462"/>
                  </a:cubicBezTo>
                  <a:cubicBezTo>
                    <a:pt x="5309" y="162"/>
                    <a:pt x="4915" y="3"/>
                    <a:pt x="4514" y="3"/>
                  </a:cubicBezTo>
                  <a:cubicBezTo>
                    <a:pt x="4039" y="3"/>
                    <a:pt x="3552" y="227"/>
                    <a:pt x="3312" y="708"/>
                  </a:cubicBezTo>
                  <a:cubicBezTo>
                    <a:pt x="3197" y="888"/>
                    <a:pt x="3115" y="1069"/>
                    <a:pt x="3066" y="1282"/>
                  </a:cubicBezTo>
                  <a:cubicBezTo>
                    <a:pt x="3000" y="1069"/>
                    <a:pt x="2918" y="888"/>
                    <a:pt x="2804" y="708"/>
                  </a:cubicBezTo>
                  <a:cubicBezTo>
                    <a:pt x="2562" y="225"/>
                    <a:pt x="2071" y="0"/>
                    <a:pt x="1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3"/>
            <p:cNvSpPr/>
            <p:nvPr/>
          </p:nvSpPr>
          <p:spPr>
            <a:xfrm>
              <a:off x="8087153" y="1576643"/>
              <a:ext cx="170139" cy="267530"/>
            </a:xfrm>
            <a:custGeom>
              <a:rect b="b" l="l" r="r" t="t"/>
              <a:pathLst>
                <a:path extrusionOk="0" h="8197" w="5213">
                  <a:moveTo>
                    <a:pt x="4115" y="0"/>
                  </a:moveTo>
                  <a:cubicBezTo>
                    <a:pt x="4115" y="0"/>
                    <a:pt x="4115" y="0"/>
                    <a:pt x="4115" y="0"/>
                  </a:cubicBezTo>
                  <a:cubicBezTo>
                    <a:pt x="4115" y="1"/>
                    <a:pt x="4115" y="1"/>
                    <a:pt x="4115" y="1"/>
                  </a:cubicBezTo>
                  <a:lnTo>
                    <a:pt x="4115" y="1"/>
                  </a:lnTo>
                  <a:cubicBezTo>
                    <a:pt x="4115" y="1"/>
                    <a:pt x="4115" y="0"/>
                    <a:pt x="4115" y="0"/>
                  </a:cubicBezTo>
                  <a:close/>
                  <a:moveTo>
                    <a:pt x="4115" y="1"/>
                  </a:moveTo>
                  <a:lnTo>
                    <a:pt x="4115" y="1"/>
                  </a:lnTo>
                  <a:cubicBezTo>
                    <a:pt x="4120" y="30"/>
                    <a:pt x="4182" y="631"/>
                    <a:pt x="3803" y="820"/>
                  </a:cubicBezTo>
                  <a:cubicBezTo>
                    <a:pt x="3410" y="1033"/>
                    <a:pt x="2853" y="1508"/>
                    <a:pt x="3443" y="2049"/>
                  </a:cubicBezTo>
                  <a:cubicBezTo>
                    <a:pt x="4033" y="2590"/>
                    <a:pt x="4213" y="3328"/>
                    <a:pt x="3689" y="4066"/>
                  </a:cubicBezTo>
                  <a:cubicBezTo>
                    <a:pt x="3689" y="4066"/>
                    <a:pt x="3984" y="2967"/>
                    <a:pt x="3262" y="2476"/>
                  </a:cubicBezTo>
                  <a:cubicBezTo>
                    <a:pt x="3063" y="2343"/>
                    <a:pt x="2904" y="2306"/>
                    <a:pt x="2789" y="2306"/>
                  </a:cubicBezTo>
                  <a:cubicBezTo>
                    <a:pt x="2648" y="2306"/>
                    <a:pt x="2574" y="2361"/>
                    <a:pt x="2574" y="2361"/>
                  </a:cubicBezTo>
                  <a:cubicBezTo>
                    <a:pt x="2623" y="2492"/>
                    <a:pt x="2672" y="2623"/>
                    <a:pt x="2689" y="2771"/>
                  </a:cubicBezTo>
                  <a:cubicBezTo>
                    <a:pt x="2689" y="3000"/>
                    <a:pt x="2213" y="3361"/>
                    <a:pt x="2558" y="3738"/>
                  </a:cubicBezTo>
                  <a:cubicBezTo>
                    <a:pt x="2918" y="4131"/>
                    <a:pt x="3148" y="4918"/>
                    <a:pt x="1951" y="5787"/>
                  </a:cubicBezTo>
                  <a:cubicBezTo>
                    <a:pt x="1951" y="5787"/>
                    <a:pt x="2558" y="4426"/>
                    <a:pt x="2197" y="3721"/>
                  </a:cubicBezTo>
                  <a:cubicBezTo>
                    <a:pt x="1836" y="2984"/>
                    <a:pt x="1377" y="3148"/>
                    <a:pt x="968" y="2558"/>
                  </a:cubicBezTo>
                  <a:cubicBezTo>
                    <a:pt x="968" y="2558"/>
                    <a:pt x="1" y="3082"/>
                    <a:pt x="738" y="4229"/>
                  </a:cubicBezTo>
                  <a:cubicBezTo>
                    <a:pt x="1607" y="5574"/>
                    <a:pt x="541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3"/>
            <p:cNvSpPr/>
            <p:nvPr/>
          </p:nvSpPr>
          <p:spPr>
            <a:xfrm>
              <a:off x="8236959" y="1543484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lnTo>
                    <a:pt x="2574" y="0"/>
                  </a:ln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303"/>
                    <a:pt x="1388" y="2641"/>
                    <a:pt x="1192" y="2641"/>
                  </a:cubicBezTo>
                  <a:cubicBezTo>
                    <a:pt x="1183" y="2641"/>
                    <a:pt x="1174" y="2641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6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00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3"/>
            <p:cNvSpPr/>
            <p:nvPr/>
          </p:nvSpPr>
          <p:spPr>
            <a:xfrm>
              <a:off x="8040611" y="1823252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63"/>
                    <a:pt x="1656" y="509"/>
                  </a:cubicBezTo>
                  <a:cubicBezTo>
                    <a:pt x="1295" y="755"/>
                    <a:pt x="1" y="2427"/>
                    <a:pt x="3590" y="4263"/>
                  </a:cubicBezTo>
                  <a:lnTo>
                    <a:pt x="3590" y="4263"/>
                  </a:lnTo>
                  <a:cubicBezTo>
                    <a:pt x="3590" y="4263"/>
                    <a:pt x="2738" y="3771"/>
                    <a:pt x="2640" y="2476"/>
                  </a:cubicBezTo>
                  <a:cubicBezTo>
                    <a:pt x="2541" y="1181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3"/>
            <p:cNvSpPr/>
            <p:nvPr/>
          </p:nvSpPr>
          <p:spPr>
            <a:xfrm>
              <a:off x="7897790" y="1908632"/>
              <a:ext cx="256792" cy="189363"/>
            </a:xfrm>
            <a:custGeom>
              <a:rect b="b" l="l" r="r" t="t"/>
              <a:pathLst>
                <a:path extrusionOk="0" h="5802" w="7868">
                  <a:moveTo>
                    <a:pt x="4658" y="1"/>
                  </a:moveTo>
                  <a:cubicBezTo>
                    <a:pt x="4516" y="1"/>
                    <a:pt x="4378" y="46"/>
                    <a:pt x="4245" y="139"/>
                  </a:cubicBezTo>
                  <a:cubicBezTo>
                    <a:pt x="3880" y="403"/>
                    <a:pt x="3660" y="609"/>
                    <a:pt x="3474" y="609"/>
                  </a:cubicBezTo>
                  <a:cubicBezTo>
                    <a:pt x="3418" y="609"/>
                    <a:pt x="3364" y="590"/>
                    <a:pt x="3311" y="548"/>
                  </a:cubicBezTo>
                  <a:lnTo>
                    <a:pt x="3311" y="548"/>
                  </a:lnTo>
                  <a:cubicBezTo>
                    <a:pt x="3311" y="548"/>
                    <a:pt x="3000" y="1188"/>
                    <a:pt x="3688" y="1384"/>
                  </a:cubicBezTo>
                  <a:cubicBezTo>
                    <a:pt x="4360" y="1581"/>
                    <a:pt x="4852" y="1712"/>
                    <a:pt x="4737" y="2089"/>
                  </a:cubicBezTo>
                  <a:cubicBezTo>
                    <a:pt x="4639" y="2466"/>
                    <a:pt x="3704" y="2532"/>
                    <a:pt x="2590" y="2712"/>
                  </a:cubicBezTo>
                  <a:cubicBezTo>
                    <a:pt x="1475" y="2892"/>
                    <a:pt x="590" y="3155"/>
                    <a:pt x="623" y="4138"/>
                  </a:cubicBezTo>
                  <a:cubicBezTo>
                    <a:pt x="648" y="4888"/>
                    <a:pt x="506" y="5243"/>
                    <a:pt x="250" y="5243"/>
                  </a:cubicBezTo>
                  <a:cubicBezTo>
                    <a:pt x="176" y="5243"/>
                    <a:pt x="92" y="5213"/>
                    <a:pt x="0" y="5154"/>
                  </a:cubicBezTo>
                  <a:lnTo>
                    <a:pt x="0" y="5154"/>
                  </a:lnTo>
                  <a:cubicBezTo>
                    <a:pt x="0" y="5154"/>
                    <a:pt x="250" y="5801"/>
                    <a:pt x="1202" y="5801"/>
                  </a:cubicBezTo>
                  <a:cubicBezTo>
                    <a:pt x="1395" y="5801"/>
                    <a:pt x="1615" y="5775"/>
                    <a:pt x="1869" y="5712"/>
                  </a:cubicBezTo>
                  <a:cubicBezTo>
                    <a:pt x="3377" y="5335"/>
                    <a:pt x="3573" y="4122"/>
                    <a:pt x="4213" y="3368"/>
                  </a:cubicBezTo>
                  <a:cubicBezTo>
                    <a:pt x="4852" y="2614"/>
                    <a:pt x="5491" y="1991"/>
                    <a:pt x="7868" y="1925"/>
                  </a:cubicBezTo>
                  <a:cubicBezTo>
                    <a:pt x="7868" y="1925"/>
                    <a:pt x="6409" y="1810"/>
                    <a:pt x="5868" y="958"/>
                  </a:cubicBezTo>
                  <a:cubicBezTo>
                    <a:pt x="5461" y="335"/>
                    <a:pt x="5044" y="1"/>
                    <a:pt x="46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3"/>
            <p:cNvSpPr/>
            <p:nvPr/>
          </p:nvSpPr>
          <p:spPr>
            <a:xfrm>
              <a:off x="8028829" y="1986342"/>
              <a:ext cx="250428" cy="205551"/>
            </a:xfrm>
            <a:custGeom>
              <a:rect b="b" l="l" r="r" t="t"/>
              <a:pathLst>
                <a:path extrusionOk="0" h="6298" w="7673">
                  <a:moveTo>
                    <a:pt x="3352" y="0"/>
                  </a:moveTo>
                  <a:cubicBezTo>
                    <a:pt x="3306" y="0"/>
                    <a:pt x="3260" y="1"/>
                    <a:pt x="3214" y="3"/>
                  </a:cubicBezTo>
                  <a:cubicBezTo>
                    <a:pt x="2656" y="20"/>
                    <a:pt x="2099" y="183"/>
                    <a:pt x="1607" y="479"/>
                  </a:cubicBezTo>
                  <a:cubicBezTo>
                    <a:pt x="1443" y="560"/>
                    <a:pt x="1279" y="692"/>
                    <a:pt x="1132" y="823"/>
                  </a:cubicBezTo>
                  <a:cubicBezTo>
                    <a:pt x="1" y="1806"/>
                    <a:pt x="362" y="3888"/>
                    <a:pt x="1706" y="4216"/>
                  </a:cubicBezTo>
                  <a:cubicBezTo>
                    <a:pt x="1838" y="4248"/>
                    <a:pt x="1975" y="4264"/>
                    <a:pt x="2111" y="4264"/>
                  </a:cubicBezTo>
                  <a:cubicBezTo>
                    <a:pt x="2597" y="4264"/>
                    <a:pt x="3076" y="4063"/>
                    <a:pt x="3345" y="3691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5" y="1923"/>
                    <a:pt x="2806" y="1763"/>
                    <a:pt x="2471" y="1763"/>
                  </a:cubicBezTo>
                  <a:cubicBezTo>
                    <a:pt x="2281" y="1763"/>
                    <a:pt x="2090" y="1814"/>
                    <a:pt x="1919" y="1921"/>
                  </a:cubicBezTo>
                  <a:cubicBezTo>
                    <a:pt x="1640" y="2085"/>
                    <a:pt x="1509" y="2413"/>
                    <a:pt x="1607" y="2724"/>
                  </a:cubicBezTo>
                  <a:cubicBezTo>
                    <a:pt x="1624" y="2822"/>
                    <a:pt x="1673" y="2904"/>
                    <a:pt x="1738" y="2970"/>
                  </a:cubicBezTo>
                  <a:cubicBezTo>
                    <a:pt x="1846" y="3071"/>
                    <a:pt x="1988" y="3114"/>
                    <a:pt x="2128" y="3114"/>
                  </a:cubicBezTo>
                  <a:cubicBezTo>
                    <a:pt x="2374" y="3114"/>
                    <a:pt x="2615" y="2983"/>
                    <a:pt x="2656" y="2806"/>
                  </a:cubicBezTo>
                  <a:cubicBezTo>
                    <a:pt x="2715" y="2555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4"/>
                  </a:cubicBezTo>
                  <a:cubicBezTo>
                    <a:pt x="1902" y="2380"/>
                    <a:pt x="1919" y="2527"/>
                    <a:pt x="1837" y="2527"/>
                  </a:cubicBezTo>
                  <a:cubicBezTo>
                    <a:pt x="1832" y="2528"/>
                    <a:pt x="1827" y="2529"/>
                    <a:pt x="1822" y="2529"/>
                  </a:cubicBezTo>
                  <a:cubicBezTo>
                    <a:pt x="1738" y="2529"/>
                    <a:pt x="1738" y="2396"/>
                    <a:pt x="1738" y="2396"/>
                  </a:cubicBezTo>
                  <a:cubicBezTo>
                    <a:pt x="1738" y="2200"/>
                    <a:pt x="1837" y="2019"/>
                    <a:pt x="2017" y="1937"/>
                  </a:cubicBezTo>
                  <a:cubicBezTo>
                    <a:pt x="2159" y="1864"/>
                    <a:pt x="2310" y="1829"/>
                    <a:pt x="2460" y="1829"/>
                  </a:cubicBezTo>
                  <a:cubicBezTo>
                    <a:pt x="2779" y="1829"/>
                    <a:pt x="3090" y="1986"/>
                    <a:pt x="3279" y="2265"/>
                  </a:cubicBezTo>
                  <a:cubicBezTo>
                    <a:pt x="3541" y="2691"/>
                    <a:pt x="3525" y="3232"/>
                    <a:pt x="3246" y="3642"/>
                  </a:cubicBezTo>
                  <a:cubicBezTo>
                    <a:pt x="3008" y="3956"/>
                    <a:pt x="2576" y="4136"/>
                    <a:pt x="2136" y="4136"/>
                  </a:cubicBezTo>
                  <a:cubicBezTo>
                    <a:pt x="2003" y="4136"/>
                    <a:pt x="1868" y="4119"/>
                    <a:pt x="1738" y="4085"/>
                  </a:cubicBezTo>
                  <a:cubicBezTo>
                    <a:pt x="525" y="3773"/>
                    <a:pt x="198" y="1855"/>
                    <a:pt x="1247" y="954"/>
                  </a:cubicBezTo>
                  <a:cubicBezTo>
                    <a:pt x="1724" y="499"/>
                    <a:pt x="2306" y="326"/>
                    <a:pt x="2894" y="326"/>
                  </a:cubicBezTo>
                  <a:cubicBezTo>
                    <a:pt x="3600" y="326"/>
                    <a:pt x="4315" y="575"/>
                    <a:pt x="4869" y="888"/>
                  </a:cubicBezTo>
                  <a:cubicBezTo>
                    <a:pt x="5803" y="1413"/>
                    <a:pt x="6541" y="2249"/>
                    <a:pt x="6934" y="3265"/>
                  </a:cubicBezTo>
                  <a:cubicBezTo>
                    <a:pt x="7262" y="4068"/>
                    <a:pt x="7443" y="4921"/>
                    <a:pt x="7443" y="5789"/>
                  </a:cubicBezTo>
                  <a:cubicBezTo>
                    <a:pt x="7443" y="5970"/>
                    <a:pt x="7426" y="6134"/>
                    <a:pt x="7393" y="6297"/>
                  </a:cubicBezTo>
                  <a:cubicBezTo>
                    <a:pt x="7410" y="6232"/>
                    <a:pt x="7426" y="6166"/>
                    <a:pt x="7443" y="6084"/>
                  </a:cubicBezTo>
                  <a:lnTo>
                    <a:pt x="7443" y="6068"/>
                  </a:lnTo>
                  <a:cubicBezTo>
                    <a:pt x="7672" y="4871"/>
                    <a:pt x="7525" y="3626"/>
                    <a:pt x="7000" y="2527"/>
                  </a:cubicBezTo>
                  <a:cubicBezTo>
                    <a:pt x="6315" y="1109"/>
                    <a:pt x="4963" y="0"/>
                    <a:pt x="33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3"/>
            <p:cNvSpPr/>
            <p:nvPr/>
          </p:nvSpPr>
          <p:spPr>
            <a:xfrm>
              <a:off x="8167702" y="2049234"/>
              <a:ext cx="99251" cy="106268"/>
            </a:xfrm>
            <a:custGeom>
              <a:rect b="b" l="l" r="r" t="t"/>
              <a:pathLst>
                <a:path extrusionOk="0" h="3256" w="3041">
                  <a:moveTo>
                    <a:pt x="733" y="0"/>
                  </a:moveTo>
                  <a:cubicBezTo>
                    <a:pt x="66" y="0"/>
                    <a:pt x="1" y="784"/>
                    <a:pt x="1089" y="961"/>
                  </a:cubicBezTo>
                  <a:cubicBezTo>
                    <a:pt x="2352" y="1158"/>
                    <a:pt x="3040" y="3256"/>
                    <a:pt x="3040" y="3256"/>
                  </a:cubicBezTo>
                  <a:cubicBezTo>
                    <a:pt x="3040" y="3256"/>
                    <a:pt x="2729" y="994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3"/>
            <p:cNvSpPr/>
            <p:nvPr/>
          </p:nvSpPr>
          <p:spPr>
            <a:xfrm>
              <a:off x="7968940" y="2040455"/>
              <a:ext cx="169617" cy="147489"/>
            </a:xfrm>
            <a:custGeom>
              <a:rect b="b" l="l" r="r" t="t"/>
              <a:pathLst>
                <a:path extrusionOk="0" h="4519" w="5197">
                  <a:moveTo>
                    <a:pt x="2164" y="1"/>
                  </a:moveTo>
                  <a:lnTo>
                    <a:pt x="2164" y="1"/>
                  </a:lnTo>
                  <a:cubicBezTo>
                    <a:pt x="2000" y="214"/>
                    <a:pt x="1885" y="443"/>
                    <a:pt x="1820" y="689"/>
                  </a:cubicBezTo>
                  <a:cubicBezTo>
                    <a:pt x="1688" y="1099"/>
                    <a:pt x="1131" y="1328"/>
                    <a:pt x="557" y="1705"/>
                  </a:cubicBezTo>
                  <a:cubicBezTo>
                    <a:pt x="0" y="2082"/>
                    <a:pt x="82" y="2705"/>
                    <a:pt x="213" y="3049"/>
                  </a:cubicBezTo>
                  <a:cubicBezTo>
                    <a:pt x="262" y="3279"/>
                    <a:pt x="246" y="3525"/>
                    <a:pt x="131" y="3722"/>
                  </a:cubicBezTo>
                  <a:cubicBezTo>
                    <a:pt x="393" y="3492"/>
                    <a:pt x="705" y="3328"/>
                    <a:pt x="1049" y="3246"/>
                  </a:cubicBezTo>
                  <a:cubicBezTo>
                    <a:pt x="1672" y="3049"/>
                    <a:pt x="1656" y="2754"/>
                    <a:pt x="1639" y="2295"/>
                  </a:cubicBezTo>
                  <a:cubicBezTo>
                    <a:pt x="1624" y="1867"/>
                    <a:pt x="1823" y="1853"/>
                    <a:pt x="1849" y="1853"/>
                  </a:cubicBezTo>
                  <a:cubicBezTo>
                    <a:pt x="1851" y="1853"/>
                    <a:pt x="1852" y="1853"/>
                    <a:pt x="1852" y="1853"/>
                  </a:cubicBezTo>
                  <a:cubicBezTo>
                    <a:pt x="1857" y="1853"/>
                    <a:pt x="1861" y="1853"/>
                    <a:pt x="1865" y="1853"/>
                  </a:cubicBezTo>
                  <a:cubicBezTo>
                    <a:pt x="2145" y="1853"/>
                    <a:pt x="2082" y="2382"/>
                    <a:pt x="2065" y="2672"/>
                  </a:cubicBezTo>
                  <a:cubicBezTo>
                    <a:pt x="2033" y="2968"/>
                    <a:pt x="1934" y="3574"/>
                    <a:pt x="2475" y="4164"/>
                  </a:cubicBezTo>
                  <a:cubicBezTo>
                    <a:pt x="2717" y="4428"/>
                    <a:pt x="3038" y="4518"/>
                    <a:pt x="3356" y="4518"/>
                  </a:cubicBezTo>
                  <a:cubicBezTo>
                    <a:pt x="3750" y="4518"/>
                    <a:pt x="4141" y="4380"/>
                    <a:pt x="4377" y="4262"/>
                  </a:cubicBezTo>
                  <a:cubicBezTo>
                    <a:pt x="4487" y="4217"/>
                    <a:pt x="4603" y="4194"/>
                    <a:pt x="4717" y="4194"/>
                  </a:cubicBezTo>
                  <a:cubicBezTo>
                    <a:pt x="4890" y="4194"/>
                    <a:pt x="5058" y="4246"/>
                    <a:pt x="5196" y="4344"/>
                  </a:cubicBezTo>
                  <a:cubicBezTo>
                    <a:pt x="5065" y="3476"/>
                    <a:pt x="4622" y="3197"/>
                    <a:pt x="4000" y="3131"/>
                  </a:cubicBezTo>
                  <a:cubicBezTo>
                    <a:pt x="3360" y="3066"/>
                    <a:pt x="2524" y="2853"/>
                    <a:pt x="2180" y="1771"/>
                  </a:cubicBezTo>
                  <a:cubicBezTo>
                    <a:pt x="1852" y="706"/>
                    <a:pt x="2164" y="1"/>
                    <a:pt x="216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3"/>
            <p:cNvSpPr/>
            <p:nvPr/>
          </p:nvSpPr>
          <p:spPr>
            <a:xfrm>
              <a:off x="7995670" y="2139967"/>
              <a:ext cx="42298" cy="64753"/>
            </a:xfrm>
            <a:custGeom>
              <a:rect b="b" l="l" r="r" t="t"/>
              <a:pathLst>
                <a:path extrusionOk="0" h="1984" w="1296">
                  <a:moveTo>
                    <a:pt x="951" y="0"/>
                  </a:moveTo>
                  <a:lnTo>
                    <a:pt x="951" y="0"/>
                  </a:ln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35"/>
                    <a:pt x="115" y="1295"/>
                  </a:cubicBezTo>
                  <a:cubicBezTo>
                    <a:pt x="181" y="1525"/>
                    <a:pt x="230" y="1754"/>
                    <a:pt x="263" y="1984"/>
                  </a:cubicBezTo>
                  <a:cubicBezTo>
                    <a:pt x="263" y="1984"/>
                    <a:pt x="263" y="1853"/>
                    <a:pt x="771" y="1558"/>
                  </a:cubicBezTo>
                  <a:cubicBezTo>
                    <a:pt x="1296" y="1263"/>
                    <a:pt x="1099" y="836"/>
                    <a:pt x="1001" y="574"/>
                  </a:cubicBezTo>
                  <a:cubicBezTo>
                    <a:pt x="951" y="377"/>
                    <a:pt x="935" y="197"/>
                    <a:pt x="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3"/>
            <p:cNvSpPr/>
            <p:nvPr/>
          </p:nvSpPr>
          <p:spPr>
            <a:xfrm>
              <a:off x="7808983" y="1859154"/>
              <a:ext cx="226308" cy="159467"/>
            </a:xfrm>
            <a:custGeom>
              <a:rect b="b" l="l" r="r" t="t"/>
              <a:pathLst>
                <a:path extrusionOk="0" h="4886" w="6934">
                  <a:moveTo>
                    <a:pt x="5009" y="0"/>
                  </a:moveTo>
                  <a:cubicBezTo>
                    <a:pt x="4786" y="0"/>
                    <a:pt x="4536" y="54"/>
                    <a:pt x="4262" y="179"/>
                  </a:cubicBezTo>
                  <a:cubicBezTo>
                    <a:pt x="2787" y="835"/>
                    <a:pt x="3065" y="3310"/>
                    <a:pt x="4803" y="3654"/>
                  </a:cubicBezTo>
                  <a:cubicBezTo>
                    <a:pt x="4999" y="3703"/>
                    <a:pt x="5213" y="3736"/>
                    <a:pt x="5376" y="3753"/>
                  </a:cubicBezTo>
                  <a:cubicBezTo>
                    <a:pt x="4917" y="3835"/>
                    <a:pt x="4475" y="3982"/>
                    <a:pt x="4065" y="4195"/>
                  </a:cubicBezTo>
                  <a:cubicBezTo>
                    <a:pt x="3918" y="4261"/>
                    <a:pt x="3672" y="4343"/>
                    <a:pt x="3639" y="4359"/>
                  </a:cubicBezTo>
                  <a:cubicBezTo>
                    <a:pt x="3186" y="4531"/>
                    <a:pt x="2758" y="4607"/>
                    <a:pt x="2372" y="4607"/>
                  </a:cubicBezTo>
                  <a:cubicBezTo>
                    <a:pt x="1541" y="4607"/>
                    <a:pt x="903" y="4256"/>
                    <a:pt x="623" y="3753"/>
                  </a:cubicBezTo>
                  <a:cubicBezTo>
                    <a:pt x="377" y="3359"/>
                    <a:pt x="361" y="2851"/>
                    <a:pt x="574" y="2441"/>
                  </a:cubicBezTo>
                  <a:cubicBezTo>
                    <a:pt x="590" y="2441"/>
                    <a:pt x="590" y="2425"/>
                    <a:pt x="590" y="2409"/>
                  </a:cubicBezTo>
                  <a:cubicBezTo>
                    <a:pt x="804" y="2100"/>
                    <a:pt x="1144" y="1953"/>
                    <a:pt x="1459" y="1953"/>
                  </a:cubicBezTo>
                  <a:cubicBezTo>
                    <a:pt x="1747" y="1953"/>
                    <a:pt x="2014" y="2076"/>
                    <a:pt x="2147" y="2310"/>
                  </a:cubicBezTo>
                  <a:cubicBezTo>
                    <a:pt x="2262" y="2458"/>
                    <a:pt x="2311" y="2622"/>
                    <a:pt x="2311" y="2802"/>
                  </a:cubicBezTo>
                  <a:cubicBezTo>
                    <a:pt x="2311" y="2949"/>
                    <a:pt x="2262" y="3097"/>
                    <a:pt x="2147" y="3212"/>
                  </a:cubicBezTo>
                  <a:cubicBezTo>
                    <a:pt x="2041" y="3302"/>
                    <a:pt x="1983" y="3331"/>
                    <a:pt x="1953" y="3331"/>
                  </a:cubicBezTo>
                  <a:cubicBezTo>
                    <a:pt x="1922" y="3331"/>
                    <a:pt x="1918" y="3302"/>
                    <a:pt x="1918" y="3277"/>
                  </a:cubicBezTo>
                  <a:cubicBezTo>
                    <a:pt x="2000" y="3130"/>
                    <a:pt x="1967" y="2949"/>
                    <a:pt x="1836" y="2818"/>
                  </a:cubicBezTo>
                  <a:cubicBezTo>
                    <a:pt x="1761" y="2762"/>
                    <a:pt x="1675" y="2737"/>
                    <a:pt x="1591" y="2737"/>
                  </a:cubicBezTo>
                  <a:cubicBezTo>
                    <a:pt x="1380" y="2737"/>
                    <a:pt x="1176" y="2896"/>
                    <a:pt x="1164" y="3130"/>
                  </a:cubicBezTo>
                  <a:cubicBezTo>
                    <a:pt x="1164" y="3409"/>
                    <a:pt x="1416" y="3544"/>
                    <a:pt x="1675" y="3544"/>
                  </a:cubicBezTo>
                  <a:cubicBezTo>
                    <a:pt x="1795" y="3544"/>
                    <a:pt x="1917" y="3515"/>
                    <a:pt x="2016" y="3458"/>
                  </a:cubicBezTo>
                  <a:lnTo>
                    <a:pt x="2049" y="3425"/>
                  </a:lnTo>
                  <a:cubicBezTo>
                    <a:pt x="2065" y="3408"/>
                    <a:pt x="2098" y="3392"/>
                    <a:pt x="2115" y="3376"/>
                  </a:cubicBezTo>
                  <a:cubicBezTo>
                    <a:pt x="2410" y="3097"/>
                    <a:pt x="2459" y="2622"/>
                    <a:pt x="2197" y="2294"/>
                  </a:cubicBezTo>
                  <a:cubicBezTo>
                    <a:pt x="2058" y="2017"/>
                    <a:pt x="1746" y="1866"/>
                    <a:pt x="1410" y="1866"/>
                  </a:cubicBezTo>
                  <a:cubicBezTo>
                    <a:pt x="1070" y="1866"/>
                    <a:pt x="706" y="2021"/>
                    <a:pt x="475" y="2359"/>
                  </a:cubicBezTo>
                  <a:cubicBezTo>
                    <a:pt x="0" y="3097"/>
                    <a:pt x="213" y="4097"/>
                    <a:pt x="951" y="4589"/>
                  </a:cubicBezTo>
                  <a:cubicBezTo>
                    <a:pt x="1316" y="4786"/>
                    <a:pt x="1738" y="4885"/>
                    <a:pt x="2151" y="4885"/>
                  </a:cubicBezTo>
                  <a:cubicBezTo>
                    <a:pt x="2182" y="4885"/>
                    <a:pt x="2214" y="4885"/>
                    <a:pt x="2246" y="4884"/>
                  </a:cubicBezTo>
                  <a:cubicBezTo>
                    <a:pt x="3147" y="4851"/>
                    <a:pt x="3868" y="4359"/>
                    <a:pt x="5049" y="3999"/>
                  </a:cubicBezTo>
                  <a:cubicBezTo>
                    <a:pt x="5475" y="3900"/>
                    <a:pt x="5917" y="3835"/>
                    <a:pt x="6360" y="3802"/>
                  </a:cubicBezTo>
                  <a:cubicBezTo>
                    <a:pt x="6557" y="3785"/>
                    <a:pt x="6753" y="3720"/>
                    <a:pt x="6934" y="3622"/>
                  </a:cubicBezTo>
                  <a:lnTo>
                    <a:pt x="6934" y="3622"/>
                  </a:lnTo>
                  <a:cubicBezTo>
                    <a:pt x="6934" y="3622"/>
                    <a:pt x="6811" y="3650"/>
                    <a:pt x="6655" y="3650"/>
                  </a:cubicBezTo>
                  <a:cubicBezTo>
                    <a:pt x="6499" y="3650"/>
                    <a:pt x="6311" y="3622"/>
                    <a:pt x="6180" y="3507"/>
                  </a:cubicBezTo>
                  <a:cubicBezTo>
                    <a:pt x="5917" y="3277"/>
                    <a:pt x="5934" y="3359"/>
                    <a:pt x="5639" y="3277"/>
                  </a:cubicBezTo>
                  <a:cubicBezTo>
                    <a:pt x="5475" y="3228"/>
                    <a:pt x="5376" y="3081"/>
                    <a:pt x="5376" y="2917"/>
                  </a:cubicBezTo>
                  <a:cubicBezTo>
                    <a:pt x="5180" y="3081"/>
                    <a:pt x="5147" y="3359"/>
                    <a:pt x="5294" y="3572"/>
                  </a:cubicBezTo>
                  <a:cubicBezTo>
                    <a:pt x="5294" y="3572"/>
                    <a:pt x="4573" y="3572"/>
                    <a:pt x="4393" y="3212"/>
                  </a:cubicBezTo>
                  <a:cubicBezTo>
                    <a:pt x="4229" y="2835"/>
                    <a:pt x="4426" y="2835"/>
                    <a:pt x="4573" y="2753"/>
                  </a:cubicBezTo>
                  <a:cubicBezTo>
                    <a:pt x="4721" y="2671"/>
                    <a:pt x="4754" y="2523"/>
                    <a:pt x="4606" y="2327"/>
                  </a:cubicBezTo>
                  <a:cubicBezTo>
                    <a:pt x="4459" y="2114"/>
                    <a:pt x="4475" y="1753"/>
                    <a:pt x="4754" y="1737"/>
                  </a:cubicBezTo>
                  <a:cubicBezTo>
                    <a:pt x="4674" y="1578"/>
                    <a:pt x="4498" y="1472"/>
                    <a:pt x="4321" y="1472"/>
                  </a:cubicBezTo>
                  <a:cubicBezTo>
                    <a:pt x="4279" y="1472"/>
                    <a:pt x="4237" y="1478"/>
                    <a:pt x="4196" y="1491"/>
                  </a:cubicBezTo>
                  <a:cubicBezTo>
                    <a:pt x="3770" y="1556"/>
                    <a:pt x="3754" y="2163"/>
                    <a:pt x="3754" y="2163"/>
                  </a:cubicBezTo>
                  <a:cubicBezTo>
                    <a:pt x="3754" y="2163"/>
                    <a:pt x="3459" y="1425"/>
                    <a:pt x="3950" y="1048"/>
                  </a:cubicBezTo>
                  <a:cubicBezTo>
                    <a:pt x="4135" y="902"/>
                    <a:pt x="4282" y="847"/>
                    <a:pt x="4398" y="847"/>
                  </a:cubicBezTo>
                  <a:cubicBezTo>
                    <a:pt x="4579" y="847"/>
                    <a:pt x="4681" y="983"/>
                    <a:pt x="4721" y="1114"/>
                  </a:cubicBezTo>
                  <a:cubicBezTo>
                    <a:pt x="4774" y="1299"/>
                    <a:pt x="4880" y="1453"/>
                    <a:pt x="5023" y="1453"/>
                  </a:cubicBezTo>
                  <a:cubicBezTo>
                    <a:pt x="5057" y="1453"/>
                    <a:pt x="5093" y="1444"/>
                    <a:pt x="5131" y="1425"/>
                  </a:cubicBezTo>
                  <a:cubicBezTo>
                    <a:pt x="5271" y="1360"/>
                    <a:pt x="5383" y="1267"/>
                    <a:pt x="5480" y="1267"/>
                  </a:cubicBezTo>
                  <a:cubicBezTo>
                    <a:pt x="5531" y="1267"/>
                    <a:pt x="5577" y="1292"/>
                    <a:pt x="5622" y="1360"/>
                  </a:cubicBezTo>
                  <a:cubicBezTo>
                    <a:pt x="5737" y="1605"/>
                    <a:pt x="5622" y="1917"/>
                    <a:pt x="5360" y="2015"/>
                  </a:cubicBezTo>
                  <a:cubicBezTo>
                    <a:pt x="5360" y="2015"/>
                    <a:pt x="5371" y="2016"/>
                    <a:pt x="5391" y="2016"/>
                  </a:cubicBezTo>
                  <a:cubicBezTo>
                    <a:pt x="5531" y="2016"/>
                    <a:pt x="6100" y="1978"/>
                    <a:pt x="6229" y="1376"/>
                  </a:cubicBezTo>
                  <a:cubicBezTo>
                    <a:pt x="6347" y="839"/>
                    <a:pt x="5890" y="0"/>
                    <a:pt x="50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3"/>
            <p:cNvSpPr/>
            <p:nvPr/>
          </p:nvSpPr>
          <p:spPr>
            <a:xfrm>
              <a:off x="7773669" y="1944174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836" y="0"/>
                  </a:moveTo>
                  <a:cubicBezTo>
                    <a:pt x="836" y="0"/>
                    <a:pt x="0" y="918"/>
                    <a:pt x="558" y="1721"/>
                  </a:cubicBezTo>
                  <a:cubicBezTo>
                    <a:pt x="869" y="2180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1"/>
                  </a:cubicBezTo>
                  <a:cubicBezTo>
                    <a:pt x="1180" y="2885"/>
                    <a:pt x="1131" y="3098"/>
                    <a:pt x="1164" y="3311"/>
                  </a:cubicBezTo>
                  <a:cubicBezTo>
                    <a:pt x="1216" y="3220"/>
                    <a:pt x="1310" y="3170"/>
                    <a:pt x="1412" y="3170"/>
                  </a:cubicBezTo>
                  <a:cubicBezTo>
                    <a:pt x="1438" y="3170"/>
                    <a:pt x="1465" y="3173"/>
                    <a:pt x="1492" y="3180"/>
                  </a:cubicBezTo>
                  <a:cubicBezTo>
                    <a:pt x="1597" y="3215"/>
                    <a:pt x="1753" y="3288"/>
                    <a:pt x="1934" y="3288"/>
                  </a:cubicBezTo>
                  <a:cubicBezTo>
                    <a:pt x="2091" y="3288"/>
                    <a:pt x="2267" y="3232"/>
                    <a:pt x="2443" y="3049"/>
                  </a:cubicBezTo>
                  <a:cubicBezTo>
                    <a:pt x="2820" y="2639"/>
                    <a:pt x="3311" y="2869"/>
                    <a:pt x="4655" y="2164"/>
                  </a:cubicBezTo>
                  <a:lnTo>
                    <a:pt x="4655" y="2164"/>
                  </a:lnTo>
                  <a:cubicBezTo>
                    <a:pt x="4655" y="2164"/>
                    <a:pt x="3936" y="2467"/>
                    <a:pt x="3126" y="2467"/>
                  </a:cubicBezTo>
                  <a:cubicBezTo>
                    <a:pt x="2659" y="2467"/>
                    <a:pt x="2162" y="2367"/>
                    <a:pt x="1754" y="2049"/>
                  </a:cubicBezTo>
                  <a:cubicBezTo>
                    <a:pt x="1115" y="1590"/>
                    <a:pt x="771" y="803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3"/>
            <p:cNvSpPr/>
            <p:nvPr/>
          </p:nvSpPr>
          <p:spPr>
            <a:xfrm>
              <a:off x="7974259" y="1702200"/>
              <a:ext cx="145041" cy="205094"/>
            </a:xfrm>
            <a:custGeom>
              <a:rect b="b" l="l" r="r" t="t"/>
              <a:pathLst>
                <a:path extrusionOk="0" h="6284" w="4444">
                  <a:moveTo>
                    <a:pt x="2637" y="0"/>
                  </a:moveTo>
                  <a:cubicBezTo>
                    <a:pt x="2142" y="0"/>
                    <a:pt x="1623" y="207"/>
                    <a:pt x="1280" y="612"/>
                  </a:cubicBezTo>
                  <a:cubicBezTo>
                    <a:pt x="1" y="2235"/>
                    <a:pt x="903" y="4267"/>
                    <a:pt x="1657" y="5119"/>
                  </a:cubicBezTo>
                  <a:cubicBezTo>
                    <a:pt x="2083" y="5644"/>
                    <a:pt x="2640" y="6037"/>
                    <a:pt x="3263" y="6283"/>
                  </a:cubicBezTo>
                  <a:cubicBezTo>
                    <a:pt x="2689" y="6021"/>
                    <a:pt x="2181" y="5611"/>
                    <a:pt x="1771" y="5136"/>
                  </a:cubicBezTo>
                  <a:cubicBezTo>
                    <a:pt x="1493" y="4742"/>
                    <a:pt x="1296" y="4300"/>
                    <a:pt x="1165" y="3841"/>
                  </a:cubicBezTo>
                  <a:cubicBezTo>
                    <a:pt x="1017" y="3316"/>
                    <a:pt x="952" y="2759"/>
                    <a:pt x="1001" y="2218"/>
                  </a:cubicBezTo>
                  <a:cubicBezTo>
                    <a:pt x="1132" y="743"/>
                    <a:pt x="1952" y="202"/>
                    <a:pt x="2706" y="169"/>
                  </a:cubicBezTo>
                  <a:cubicBezTo>
                    <a:pt x="3050" y="169"/>
                    <a:pt x="3394" y="317"/>
                    <a:pt x="3640" y="563"/>
                  </a:cubicBezTo>
                  <a:cubicBezTo>
                    <a:pt x="4279" y="1104"/>
                    <a:pt x="3919" y="2054"/>
                    <a:pt x="3378" y="2267"/>
                  </a:cubicBezTo>
                  <a:cubicBezTo>
                    <a:pt x="3251" y="2340"/>
                    <a:pt x="3110" y="2377"/>
                    <a:pt x="2971" y="2377"/>
                  </a:cubicBezTo>
                  <a:cubicBezTo>
                    <a:pt x="2857" y="2377"/>
                    <a:pt x="2743" y="2352"/>
                    <a:pt x="2640" y="2300"/>
                  </a:cubicBezTo>
                  <a:cubicBezTo>
                    <a:pt x="2460" y="2202"/>
                    <a:pt x="2345" y="2038"/>
                    <a:pt x="2329" y="1841"/>
                  </a:cubicBezTo>
                  <a:cubicBezTo>
                    <a:pt x="2329" y="1743"/>
                    <a:pt x="2354" y="1721"/>
                    <a:pt x="2404" y="1721"/>
                  </a:cubicBezTo>
                  <a:cubicBezTo>
                    <a:pt x="2447" y="1721"/>
                    <a:pt x="2508" y="1738"/>
                    <a:pt x="2584" y="1738"/>
                  </a:cubicBezTo>
                  <a:cubicBezTo>
                    <a:pt x="2643" y="1738"/>
                    <a:pt x="2711" y="1728"/>
                    <a:pt x="2788" y="1694"/>
                  </a:cubicBezTo>
                  <a:cubicBezTo>
                    <a:pt x="3001" y="1579"/>
                    <a:pt x="3033" y="1300"/>
                    <a:pt x="2869" y="1136"/>
                  </a:cubicBezTo>
                  <a:cubicBezTo>
                    <a:pt x="2801" y="1062"/>
                    <a:pt x="2701" y="1022"/>
                    <a:pt x="2598" y="1022"/>
                  </a:cubicBezTo>
                  <a:cubicBezTo>
                    <a:pt x="2404" y="1022"/>
                    <a:pt x="2197" y="1165"/>
                    <a:pt x="2165" y="1497"/>
                  </a:cubicBezTo>
                  <a:cubicBezTo>
                    <a:pt x="2132" y="1743"/>
                    <a:pt x="2197" y="1989"/>
                    <a:pt x="2378" y="2153"/>
                  </a:cubicBezTo>
                  <a:cubicBezTo>
                    <a:pt x="2394" y="2185"/>
                    <a:pt x="2411" y="2202"/>
                    <a:pt x="2427" y="2218"/>
                  </a:cubicBezTo>
                  <a:lnTo>
                    <a:pt x="2492" y="2267"/>
                  </a:lnTo>
                  <a:lnTo>
                    <a:pt x="2542" y="2300"/>
                  </a:lnTo>
                  <a:lnTo>
                    <a:pt x="2574" y="2333"/>
                  </a:lnTo>
                  <a:lnTo>
                    <a:pt x="2624" y="2349"/>
                  </a:lnTo>
                  <a:cubicBezTo>
                    <a:pt x="2747" y="2415"/>
                    <a:pt x="2882" y="2448"/>
                    <a:pt x="3017" y="2448"/>
                  </a:cubicBezTo>
                  <a:cubicBezTo>
                    <a:pt x="3152" y="2448"/>
                    <a:pt x="3287" y="2415"/>
                    <a:pt x="3410" y="2349"/>
                  </a:cubicBezTo>
                  <a:cubicBezTo>
                    <a:pt x="4000" y="2136"/>
                    <a:pt x="4443" y="1087"/>
                    <a:pt x="3738" y="464"/>
                  </a:cubicBezTo>
                  <a:cubicBezTo>
                    <a:pt x="3473" y="153"/>
                    <a:pt x="3063" y="0"/>
                    <a:pt x="26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3"/>
            <p:cNvSpPr/>
            <p:nvPr/>
          </p:nvSpPr>
          <p:spPr>
            <a:xfrm>
              <a:off x="9191344" y="1685228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1525" y="1"/>
                  </a:moveTo>
                  <a:cubicBezTo>
                    <a:pt x="1525" y="1"/>
                    <a:pt x="1377" y="50"/>
                    <a:pt x="1361" y="165"/>
                  </a:cubicBezTo>
                  <a:cubicBezTo>
                    <a:pt x="1346" y="241"/>
                    <a:pt x="1246" y="331"/>
                    <a:pt x="1076" y="331"/>
                  </a:cubicBezTo>
                  <a:cubicBezTo>
                    <a:pt x="1062" y="331"/>
                    <a:pt x="1048" y="330"/>
                    <a:pt x="1033" y="329"/>
                  </a:cubicBezTo>
                  <a:cubicBezTo>
                    <a:pt x="836" y="329"/>
                    <a:pt x="0" y="394"/>
                    <a:pt x="66" y="2410"/>
                  </a:cubicBezTo>
                  <a:cubicBezTo>
                    <a:pt x="66" y="2410"/>
                    <a:pt x="131" y="1673"/>
                    <a:pt x="771" y="1394"/>
                  </a:cubicBezTo>
                  <a:cubicBezTo>
                    <a:pt x="1394" y="1116"/>
                    <a:pt x="1721" y="853"/>
                    <a:pt x="1607" y="476"/>
                  </a:cubicBezTo>
                  <a:cubicBezTo>
                    <a:pt x="1492" y="83"/>
                    <a:pt x="1525" y="1"/>
                    <a:pt x="1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3"/>
            <p:cNvSpPr/>
            <p:nvPr/>
          </p:nvSpPr>
          <p:spPr>
            <a:xfrm>
              <a:off x="8893364" y="1778572"/>
              <a:ext cx="296414" cy="206204"/>
            </a:xfrm>
            <a:custGeom>
              <a:rect b="b" l="l" r="r" t="t"/>
              <a:pathLst>
                <a:path extrusionOk="0" h="6318" w="9082">
                  <a:moveTo>
                    <a:pt x="2001" y="1"/>
                  </a:moveTo>
                  <a:cubicBezTo>
                    <a:pt x="1084" y="1"/>
                    <a:pt x="66" y="653"/>
                    <a:pt x="33" y="1845"/>
                  </a:cubicBezTo>
                  <a:cubicBezTo>
                    <a:pt x="0" y="2714"/>
                    <a:pt x="459" y="3533"/>
                    <a:pt x="1230" y="3927"/>
                  </a:cubicBezTo>
                  <a:cubicBezTo>
                    <a:pt x="1723" y="4184"/>
                    <a:pt x="2282" y="4286"/>
                    <a:pt x="2852" y="4286"/>
                  </a:cubicBezTo>
                  <a:cubicBezTo>
                    <a:pt x="3190" y="4286"/>
                    <a:pt x="3533" y="4250"/>
                    <a:pt x="3869" y="4189"/>
                  </a:cubicBezTo>
                  <a:cubicBezTo>
                    <a:pt x="4754" y="3960"/>
                    <a:pt x="5573" y="3615"/>
                    <a:pt x="6377" y="3419"/>
                  </a:cubicBezTo>
                  <a:cubicBezTo>
                    <a:pt x="6578" y="3370"/>
                    <a:pt x="6783" y="3346"/>
                    <a:pt x="6984" y="3346"/>
                  </a:cubicBezTo>
                  <a:cubicBezTo>
                    <a:pt x="7599" y="3346"/>
                    <a:pt x="8178" y="3576"/>
                    <a:pt x="8524" y="4058"/>
                  </a:cubicBezTo>
                  <a:cubicBezTo>
                    <a:pt x="8966" y="4632"/>
                    <a:pt x="8999" y="5566"/>
                    <a:pt x="8458" y="5976"/>
                  </a:cubicBezTo>
                  <a:cubicBezTo>
                    <a:pt x="8246" y="6137"/>
                    <a:pt x="7991" y="6212"/>
                    <a:pt x="7743" y="6212"/>
                  </a:cubicBezTo>
                  <a:cubicBezTo>
                    <a:pt x="7360" y="6212"/>
                    <a:pt x="6995" y="6032"/>
                    <a:pt x="6835" y="5714"/>
                  </a:cubicBezTo>
                  <a:cubicBezTo>
                    <a:pt x="6524" y="5222"/>
                    <a:pt x="6770" y="4566"/>
                    <a:pt x="7229" y="4451"/>
                  </a:cubicBezTo>
                  <a:cubicBezTo>
                    <a:pt x="7325" y="4413"/>
                    <a:pt x="7424" y="4394"/>
                    <a:pt x="7523" y="4394"/>
                  </a:cubicBezTo>
                  <a:cubicBezTo>
                    <a:pt x="7761" y="4394"/>
                    <a:pt x="7991" y="4505"/>
                    <a:pt x="8130" y="4714"/>
                  </a:cubicBezTo>
                  <a:cubicBezTo>
                    <a:pt x="8229" y="4894"/>
                    <a:pt x="8245" y="5091"/>
                    <a:pt x="8180" y="5287"/>
                  </a:cubicBezTo>
                  <a:cubicBezTo>
                    <a:pt x="8167" y="5313"/>
                    <a:pt x="8114" y="5389"/>
                    <a:pt x="8060" y="5389"/>
                  </a:cubicBezTo>
                  <a:cubicBezTo>
                    <a:pt x="8045" y="5389"/>
                    <a:pt x="8030" y="5383"/>
                    <a:pt x="8016" y="5369"/>
                  </a:cubicBezTo>
                  <a:cubicBezTo>
                    <a:pt x="7966" y="5320"/>
                    <a:pt x="8016" y="4960"/>
                    <a:pt x="7655" y="4927"/>
                  </a:cubicBezTo>
                  <a:cubicBezTo>
                    <a:pt x="7640" y="4925"/>
                    <a:pt x="7625" y="4924"/>
                    <a:pt x="7611" y="4924"/>
                  </a:cubicBezTo>
                  <a:cubicBezTo>
                    <a:pt x="7268" y="4924"/>
                    <a:pt x="7161" y="5474"/>
                    <a:pt x="7508" y="5615"/>
                  </a:cubicBezTo>
                  <a:cubicBezTo>
                    <a:pt x="7581" y="5648"/>
                    <a:pt x="7657" y="5663"/>
                    <a:pt x="7731" y="5663"/>
                  </a:cubicBezTo>
                  <a:cubicBezTo>
                    <a:pt x="7952" y="5663"/>
                    <a:pt x="8155" y="5525"/>
                    <a:pt x="8229" y="5304"/>
                  </a:cubicBezTo>
                  <a:lnTo>
                    <a:pt x="8229" y="5271"/>
                  </a:lnTo>
                  <a:cubicBezTo>
                    <a:pt x="8229" y="5271"/>
                    <a:pt x="8229" y="5255"/>
                    <a:pt x="8245" y="5238"/>
                  </a:cubicBezTo>
                  <a:lnTo>
                    <a:pt x="8245" y="5222"/>
                  </a:lnTo>
                  <a:cubicBezTo>
                    <a:pt x="8262" y="5091"/>
                    <a:pt x="8262" y="4960"/>
                    <a:pt x="8229" y="4845"/>
                  </a:cubicBezTo>
                  <a:cubicBezTo>
                    <a:pt x="8105" y="4535"/>
                    <a:pt x="7812" y="4338"/>
                    <a:pt x="7500" y="4338"/>
                  </a:cubicBezTo>
                  <a:cubicBezTo>
                    <a:pt x="7399" y="4338"/>
                    <a:pt x="7296" y="4358"/>
                    <a:pt x="7196" y="4402"/>
                  </a:cubicBezTo>
                  <a:cubicBezTo>
                    <a:pt x="6704" y="4517"/>
                    <a:pt x="6409" y="5222"/>
                    <a:pt x="6754" y="5763"/>
                  </a:cubicBezTo>
                  <a:cubicBezTo>
                    <a:pt x="6927" y="6110"/>
                    <a:pt x="7342" y="6317"/>
                    <a:pt x="7769" y="6317"/>
                  </a:cubicBezTo>
                  <a:cubicBezTo>
                    <a:pt x="8028" y="6317"/>
                    <a:pt x="8291" y="6241"/>
                    <a:pt x="8507" y="6074"/>
                  </a:cubicBezTo>
                  <a:cubicBezTo>
                    <a:pt x="8966" y="5730"/>
                    <a:pt x="9081" y="5140"/>
                    <a:pt x="8934" y="4583"/>
                  </a:cubicBezTo>
                  <a:cubicBezTo>
                    <a:pt x="8835" y="4042"/>
                    <a:pt x="8475" y="3173"/>
                    <a:pt x="7212" y="2894"/>
                  </a:cubicBezTo>
                  <a:cubicBezTo>
                    <a:pt x="7067" y="2862"/>
                    <a:pt x="6919" y="2847"/>
                    <a:pt x="6768" y="2847"/>
                  </a:cubicBezTo>
                  <a:cubicBezTo>
                    <a:pt x="5443" y="2847"/>
                    <a:pt x="3911" y="3973"/>
                    <a:pt x="2333" y="3973"/>
                  </a:cubicBezTo>
                  <a:cubicBezTo>
                    <a:pt x="2103" y="3973"/>
                    <a:pt x="1871" y="3949"/>
                    <a:pt x="1639" y="3894"/>
                  </a:cubicBezTo>
                  <a:cubicBezTo>
                    <a:pt x="1557" y="3878"/>
                    <a:pt x="1459" y="3845"/>
                    <a:pt x="1377" y="3812"/>
                  </a:cubicBezTo>
                  <a:lnTo>
                    <a:pt x="1312" y="3796"/>
                  </a:lnTo>
                  <a:cubicBezTo>
                    <a:pt x="607" y="3419"/>
                    <a:pt x="164" y="2665"/>
                    <a:pt x="181" y="1862"/>
                  </a:cubicBezTo>
                  <a:cubicBezTo>
                    <a:pt x="203" y="744"/>
                    <a:pt x="1174" y="112"/>
                    <a:pt x="2045" y="112"/>
                  </a:cubicBezTo>
                  <a:cubicBezTo>
                    <a:pt x="2464" y="112"/>
                    <a:pt x="2859" y="258"/>
                    <a:pt x="3115" y="567"/>
                  </a:cubicBezTo>
                  <a:cubicBezTo>
                    <a:pt x="3574" y="1009"/>
                    <a:pt x="3524" y="1763"/>
                    <a:pt x="3016" y="2173"/>
                  </a:cubicBezTo>
                  <a:cubicBezTo>
                    <a:pt x="2951" y="2239"/>
                    <a:pt x="2852" y="2271"/>
                    <a:pt x="2770" y="2304"/>
                  </a:cubicBezTo>
                  <a:cubicBezTo>
                    <a:pt x="2709" y="2316"/>
                    <a:pt x="2646" y="2323"/>
                    <a:pt x="2584" y="2323"/>
                  </a:cubicBezTo>
                  <a:cubicBezTo>
                    <a:pt x="2398" y="2323"/>
                    <a:pt x="2213" y="2267"/>
                    <a:pt x="2066" y="2157"/>
                  </a:cubicBezTo>
                  <a:cubicBezTo>
                    <a:pt x="1951" y="2075"/>
                    <a:pt x="1885" y="1911"/>
                    <a:pt x="1934" y="1780"/>
                  </a:cubicBezTo>
                  <a:lnTo>
                    <a:pt x="1934" y="1780"/>
                  </a:lnTo>
                  <a:cubicBezTo>
                    <a:pt x="2010" y="1855"/>
                    <a:pt x="2106" y="1895"/>
                    <a:pt x="2206" y="1895"/>
                  </a:cubicBezTo>
                  <a:cubicBezTo>
                    <a:pt x="2257" y="1895"/>
                    <a:pt x="2310" y="1884"/>
                    <a:pt x="2361" y="1862"/>
                  </a:cubicBezTo>
                  <a:cubicBezTo>
                    <a:pt x="2607" y="1714"/>
                    <a:pt x="2541" y="1321"/>
                    <a:pt x="2213" y="1222"/>
                  </a:cubicBezTo>
                  <a:cubicBezTo>
                    <a:pt x="2185" y="1215"/>
                    <a:pt x="2157" y="1211"/>
                    <a:pt x="2129" y="1211"/>
                  </a:cubicBezTo>
                  <a:cubicBezTo>
                    <a:pt x="1787" y="1211"/>
                    <a:pt x="1507" y="1748"/>
                    <a:pt x="1902" y="2173"/>
                  </a:cubicBezTo>
                  <a:cubicBezTo>
                    <a:pt x="2059" y="2319"/>
                    <a:pt x="2262" y="2401"/>
                    <a:pt x="2476" y="2401"/>
                  </a:cubicBezTo>
                  <a:cubicBezTo>
                    <a:pt x="2551" y="2401"/>
                    <a:pt x="2628" y="2391"/>
                    <a:pt x="2705" y="2370"/>
                  </a:cubicBezTo>
                  <a:cubicBezTo>
                    <a:pt x="2738" y="2370"/>
                    <a:pt x="2754" y="2353"/>
                    <a:pt x="2787" y="2353"/>
                  </a:cubicBezTo>
                  <a:lnTo>
                    <a:pt x="2869" y="2321"/>
                  </a:lnTo>
                  <a:lnTo>
                    <a:pt x="2902" y="2304"/>
                  </a:lnTo>
                  <a:cubicBezTo>
                    <a:pt x="3049" y="2255"/>
                    <a:pt x="3180" y="2140"/>
                    <a:pt x="3262" y="2009"/>
                  </a:cubicBezTo>
                  <a:cubicBezTo>
                    <a:pt x="3590" y="1534"/>
                    <a:pt x="3557" y="911"/>
                    <a:pt x="3164" y="501"/>
                  </a:cubicBezTo>
                  <a:cubicBezTo>
                    <a:pt x="2891" y="163"/>
                    <a:pt x="2459" y="1"/>
                    <a:pt x="20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3"/>
            <p:cNvSpPr/>
            <p:nvPr/>
          </p:nvSpPr>
          <p:spPr>
            <a:xfrm>
              <a:off x="8943658" y="1895936"/>
              <a:ext cx="210806" cy="120498"/>
            </a:xfrm>
            <a:custGeom>
              <a:rect b="b" l="l" r="r" t="t"/>
              <a:pathLst>
                <a:path extrusionOk="0" h="3692" w="6459">
                  <a:moveTo>
                    <a:pt x="5518" y="0"/>
                  </a:moveTo>
                  <a:cubicBezTo>
                    <a:pt x="5267" y="0"/>
                    <a:pt x="4968" y="44"/>
                    <a:pt x="4622" y="167"/>
                  </a:cubicBezTo>
                  <a:cubicBezTo>
                    <a:pt x="3775" y="457"/>
                    <a:pt x="2582" y="1019"/>
                    <a:pt x="1410" y="1019"/>
                  </a:cubicBezTo>
                  <a:cubicBezTo>
                    <a:pt x="928" y="1019"/>
                    <a:pt x="449" y="924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82" y="1333"/>
                    <a:pt x="1360" y="1333"/>
                  </a:cubicBezTo>
                  <a:cubicBezTo>
                    <a:pt x="1387" y="1333"/>
                    <a:pt x="1415" y="1332"/>
                    <a:pt x="1443" y="1331"/>
                  </a:cubicBezTo>
                  <a:cubicBezTo>
                    <a:pt x="1951" y="1294"/>
                    <a:pt x="2182" y="1151"/>
                    <a:pt x="2321" y="1151"/>
                  </a:cubicBezTo>
                  <a:cubicBezTo>
                    <a:pt x="2370" y="1151"/>
                    <a:pt x="2408" y="1169"/>
                    <a:pt x="2442" y="1216"/>
                  </a:cubicBezTo>
                  <a:cubicBezTo>
                    <a:pt x="2506" y="1304"/>
                    <a:pt x="2403" y="1364"/>
                    <a:pt x="2255" y="1364"/>
                  </a:cubicBezTo>
                  <a:cubicBezTo>
                    <a:pt x="2211" y="1364"/>
                    <a:pt x="2163" y="1358"/>
                    <a:pt x="2115" y="1347"/>
                  </a:cubicBezTo>
                  <a:cubicBezTo>
                    <a:pt x="2062" y="1329"/>
                    <a:pt x="2007" y="1320"/>
                    <a:pt x="1952" y="1320"/>
                  </a:cubicBezTo>
                  <a:cubicBezTo>
                    <a:pt x="1856" y="1320"/>
                    <a:pt x="1762" y="1350"/>
                    <a:pt x="1688" y="1413"/>
                  </a:cubicBezTo>
                  <a:cubicBezTo>
                    <a:pt x="1511" y="1574"/>
                    <a:pt x="1715" y="2085"/>
                    <a:pt x="1361" y="2085"/>
                  </a:cubicBezTo>
                  <a:cubicBezTo>
                    <a:pt x="1356" y="2085"/>
                    <a:pt x="1350" y="2085"/>
                    <a:pt x="1344" y="2085"/>
                  </a:cubicBezTo>
                  <a:lnTo>
                    <a:pt x="1344" y="2085"/>
                  </a:lnTo>
                  <a:cubicBezTo>
                    <a:pt x="1344" y="2085"/>
                    <a:pt x="1628" y="2451"/>
                    <a:pt x="2052" y="2451"/>
                  </a:cubicBezTo>
                  <a:cubicBezTo>
                    <a:pt x="2196" y="2451"/>
                    <a:pt x="2355" y="2410"/>
                    <a:pt x="2524" y="2298"/>
                  </a:cubicBezTo>
                  <a:cubicBezTo>
                    <a:pt x="3196" y="1872"/>
                    <a:pt x="2819" y="1364"/>
                    <a:pt x="3082" y="1232"/>
                  </a:cubicBezTo>
                  <a:cubicBezTo>
                    <a:pt x="3123" y="1210"/>
                    <a:pt x="3164" y="1200"/>
                    <a:pt x="3202" y="1200"/>
                  </a:cubicBezTo>
                  <a:cubicBezTo>
                    <a:pt x="3387" y="1200"/>
                    <a:pt x="3502" y="1441"/>
                    <a:pt x="3311" y="1659"/>
                  </a:cubicBezTo>
                  <a:cubicBezTo>
                    <a:pt x="3082" y="1937"/>
                    <a:pt x="2229" y="2872"/>
                    <a:pt x="3573" y="3691"/>
                  </a:cubicBezTo>
                  <a:cubicBezTo>
                    <a:pt x="3573" y="3691"/>
                    <a:pt x="3377" y="3232"/>
                    <a:pt x="3737" y="3085"/>
                  </a:cubicBezTo>
                  <a:cubicBezTo>
                    <a:pt x="4098" y="2921"/>
                    <a:pt x="4819" y="2691"/>
                    <a:pt x="4721" y="2199"/>
                  </a:cubicBezTo>
                  <a:cubicBezTo>
                    <a:pt x="4622" y="1691"/>
                    <a:pt x="4245" y="954"/>
                    <a:pt x="4852" y="495"/>
                  </a:cubicBezTo>
                  <a:cubicBezTo>
                    <a:pt x="5198" y="235"/>
                    <a:pt x="5499" y="133"/>
                    <a:pt x="5801" y="133"/>
                  </a:cubicBezTo>
                  <a:cubicBezTo>
                    <a:pt x="6014" y="133"/>
                    <a:pt x="6228" y="184"/>
                    <a:pt x="6458" y="265"/>
                  </a:cubicBezTo>
                  <a:cubicBezTo>
                    <a:pt x="6458" y="265"/>
                    <a:pt x="6135" y="0"/>
                    <a:pt x="55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3"/>
            <p:cNvSpPr/>
            <p:nvPr/>
          </p:nvSpPr>
          <p:spPr>
            <a:xfrm>
              <a:off x="8982693" y="1775732"/>
              <a:ext cx="117723" cy="82344"/>
            </a:xfrm>
            <a:custGeom>
              <a:rect b="b" l="l" r="r" t="t"/>
              <a:pathLst>
                <a:path extrusionOk="0" h="2523" w="3607">
                  <a:moveTo>
                    <a:pt x="1101" y="0"/>
                  </a:moveTo>
                  <a:cubicBezTo>
                    <a:pt x="505" y="0"/>
                    <a:pt x="1" y="129"/>
                    <a:pt x="1" y="129"/>
                  </a:cubicBezTo>
                  <a:cubicBezTo>
                    <a:pt x="1" y="129"/>
                    <a:pt x="951" y="195"/>
                    <a:pt x="1197" y="555"/>
                  </a:cubicBezTo>
                  <a:cubicBezTo>
                    <a:pt x="1361" y="752"/>
                    <a:pt x="1427" y="1014"/>
                    <a:pt x="1345" y="1260"/>
                  </a:cubicBezTo>
                  <a:cubicBezTo>
                    <a:pt x="1296" y="1490"/>
                    <a:pt x="1181" y="2145"/>
                    <a:pt x="2213" y="2162"/>
                  </a:cubicBezTo>
                  <a:cubicBezTo>
                    <a:pt x="3246" y="2162"/>
                    <a:pt x="3082" y="2522"/>
                    <a:pt x="3082" y="2522"/>
                  </a:cubicBezTo>
                  <a:cubicBezTo>
                    <a:pt x="3082" y="2522"/>
                    <a:pt x="3607" y="1768"/>
                    <a:pt x="2738" y="621"/>
                  </a:cubicBezTo>
                  <a:cubicBezTo>
                    <a:pt x="2364" y="125"/>
                    <a:pt x="1688" y="0"/>
                    <a:pt x="11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3"/>
            <p:cNvSpPr/>
            <p:nvPr/>
          </p:nvSpPr>
          <p:spPr>
            <a:xfrm>
              <a:off x="8936707" y="1688459"/>
              <a:ext cx="73826" cy="87762"/>
            </a:xfrm>
            <a:custGeom>
              <a:rect b="b" l="l" r="r" t="t"/>
              <a:pathLst>
                <a:path extrusionOk="0" h="2689" w="2262">
                  <a:moveTo>
                    <a:pt x="1115" y="0"/>
                  </a:moveTo>
                  <a:lnTo>
                    <a:pt x="1115" y="0"/>
                  </a:lnTo>
                  <a:cubicBezTo>
                    <a:pt x="820" y="164"/>
                    <a:pt x="738" y="705"/>
                    <a:pt x="803" y="1426"/>
                  </a:cubicBezTo>
                  <a:cubicBezTo>
                    <a:pt x="869" y="2164"/>
                    <a:pt x="0" y="2606"/>
                    <a:pt x="0" y="2606"/>
                  </a:cubicBezTo>
                  <a:cubicBezTo>
                    <a:pt x="574" y="2426"/>
                    <a:pt x="1754" y="2688"/>
                    <a:pt x="2000" y="2016"/>
                  </a:cubicBezTo>
                  <a:cubicBezTo>
                    <a:pt x="2262" y="1361"/>
                    <a:pt x="1623" y="935"/>
                    <a:pt x="1262" y="738"/>
                  </a:cubicBezTo>
                  <a:cubicBezTo>
                    <a:pt x="902" y="541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3"/>
            <p:cNvSpPr/>
            <p:nvPr/>
          </p:nvSpPr>
          <p:spPr>
            <a:xfrm>
              <a:off x="8825968" y="1726450"/>
              <a:ext cx="104342" cy="140178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0" y="97"/>
                    <a:pt x="2591" y="135"/>
                    <a:pt x="2464" y="135"/>
                  </a:cubicBezTo>
                  <a:cubicBezTo>
                    <a:pt x="2440" y="135"/>
                    <a:pt x="2416" y="134"/>
                    <a:pt x="2393" y="131"/>
                  </a:cubicBezTo>
                  <a:cubicBezTo>
                    <a:pt x="2335" y="120"/>
                    <a:pt x="2251" y="110"/>
                    <a:pt x="2153" y="110"/>
                  </a:cubicBezTo>
                  <a:cubicBezTo>
                    <a:pt x="1836" y="110"/>
                    <a:pt x="1380" y="212"/>
                    <a:pt x="1229" y="688"/>
                  </a:cubicBezTo>
                  <a:cubicBezTo>
                    <a:pt x="1049" y="1311"/>
                    <a:pt x="1197" y="1705"/>
                    <a:pt x="1410" y="1885"/>
                  </a:cubicBezTo>
                  <a:cubicBezTo>
                    <a:pt x="1623" y="2065"/>
                    <a:pt x="1623" y="2442"/>
                    <a:pt x="1475" y="2491"/>
                  </a:cubicBezTo>
                  <a:cubicBezTo>
                    <a:pt x="1439" y="2509"/>
                    <a:pt x="1403" y="2518"/>
                    <a:pt x="1368" y="2518"/>
                  </a:cubicBezTo>
                  <a:cubicBezTo>
                    <a:pt x="1211" y="2518"/>
                    <a:pt x="1080" y="2354"/>
                    <a:pt x="1147" y="2180"/>
                  </a:cubicBezTo>
                  <a:cubicBezTo>
                    <a:pt x="1220" y="1947"/>
                    <a:pt x="1047" y="1727"/>
                    <a:pt x="823" y="1727"/>
                  </a:cubicBezTo>
                  <a:cubicBezTo>
                    <a:pt x="795" y="1727"/>
                    <a:pt x="767" y="1730"/>
                    <a:pt x="738" y="1737"/>
                  </a:cubicBezTo>
                  <a:cubicBezTo>
                    <a:pt x="685" y="1744"/>
                    <a:pt x="637" y="1747"/>
                    <a:pt x="594" y="1747"/>
                  </a:cubicBezTo>
                  <a:cubicBezTo>
                    <a:pt x="420" y="1747"/>
                    <a:pt x="318" y="1695"/>
                    <a:pt x="279" y="1590"/>
                  </a:cubicBezTo>
                  <a:lnTo>
                    <a:pt x="279" y="1590"/>
                  </a:lnTo>
                  <a:cubicBezTo>
                    <a:pt x="279" y="1590"/>
                    <a:pt x="0" y="2492"/>
                    <a:pt x="688" y="2918"/>
                  </a:cubicBezTo>
                  <a:cubicBezTo>
                    <a:pt x="1377" y="3360"/>
                    <a:pt x="1737" y="4049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6"/>
                    <a:pt x="3196" y="1360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3"/>
            <p:cNvSpPr/>
            <p:nvPr/>
          </p:nvSpPr>
          <p:spPr>
            <a:xfrm>
              <a:off x="8688988" y="1519299"/>
              <a:ext cx="264853" cy="264396"/>
            </a:xfrm>
            <a:custGeom>
              <a:rect b="b" l="l" r="r" t="t"/>
              <a:pathLst>
                <a:path extrusionOk="0" h="8101" w="8115">
                  <a:moveTo>
                    <a:pt x="2373" y="1"/>
                  </a:moveTo>
                  <a:cubicBezTo>
                    <a:pt x="2277" y="1"/>
                    <a:pt x="2179" y="7"/>
                    <a:pt x="2083" y="20"/>
                  </a:cubicBezTo>
                  <a:cubicBezTo>
                    <a:pt x="755" y="168"/>
                    <a:pt x="1" y="1987"/>
                    <a:pt x="788" y="3233"/>
                  </a:cubicBezTo>
                  <a:cubicBezTo>
                    <a:pt x="1380" y="4186"/>
                    <a:pt x="2416" y="4477"/>
                    <a:pt x="3372" y="4477"/>
                  </a:cubicBezTo>
                  <a:cubicBezTo>
                    <a:pt x="3501" y="4477"/>
                    <a:pt x="3629" y="4472"/>
                    <a:pt x="3754" y="4462"/>
                  </a:cubicBezTo>
                  <a:cubicBezTo>
                    <a:pt x="3951" y="4462"/>
                    <a:pt x="4197" y="4446"/>
                    <a:pt x="4443" y="4413"/>
                  </a:cubicBezTo>
                  <a:cubicBezTo>
                    <a:pt x="4443" y="4413"/>
                    <a:pt x="4651" y="4378"/>
                    <a:pt x="4962" y="4378"/>
                  </a:cubicBezTo>
                  <a:cubicBezTo>
                    <a:pt x="5449" y="4378"/>
                    <a:pt x="6189" y="4464"/>
                    <a:pt x="6770" y="4905"/>
                  </a:cubicBezTo>
                  <a:cubicBezTo>
                    <a:pt x="7164" y="5249"/>
                    <a:pt x="7426" y="5708"/>
                    <a:pt x="7508" y="6216"/>
                  </a:cubicBezTo>
                  <a:cubicBezTo>
                    <a:pt x="7508" y="6216"/>
                    <a:pt x="7672" y="7412"/>
                    <a:pt x="7098" y="8068"/>
                  </a:cubicBezTo>
                  <a:cubicBezTo>
                    <a:pt x="7098" y="8084"/>
                    <a:pt x="7082" y="8084"/>
                    <a:pt x="7082" y="8101"/>
                  </a:cubicBezTo>
                  <a:cubicBezTo>
                    <a:pt x="7082" y="8101"/>
                    <a:pt x="8115" y="7576"/>
                    <a:pt x="7983" y="5986"/>
                  </a:cubicBezTo>
                  <a:cubicBezTo>
                    <a:pt x="7875" y="4660"/>
                    <a:pt x="6817" y="4016"/>
                    <a:pt x="5492" y="4016"/>
                  </a:cubicBezTo>
                  <a:cubicBezTo>
                    <a:pt x="5212" y="4016"/>
                    <a:pt x="4920" y="4044"/>
                    <a:pt x="4623" y="4101"/>
                  </a:cubicBezTo>
                  <a:cubicBezTo>
                    <a:pt x="4114" y="4202"/>
                    <a:pt x="3658" y="4252"/>
                    <a:pt x="3249" y="4252"/>
                  </a:cubicBezTo>
                  <a:cubicBezTo>
                    <a:pt x="2723" y="4252"/>
                    <a:pt x="2273" y="4169"/>
                    <a:pt x="1886" y="4003"/>
                  </a:cubicBezTo>
                  <a:cubicBezTo>
                    <a:pt x="1492" y="3806"/>
                    <a:pt x="1165" y="3511"/>
                    <a:pt x="919" y="3151"/>
                  </a:cubicBezTo>
                  <a:cubicBezTo>
                    <a:pt x="198" y="1987"/>
                    <a:pt x="902" y="299"/>
                    <a:pt x="2099" y="168"/>
                  </a:cubicBezTo>
                  <a:cubicBezTo>
                    <a:pt x="2200" y="153"/>
                    <a:pt x="2302" y="146"/>
                    <a:pt x="2404" y="146"/>
                  </a:cubicBezTo>
                  <a:cubicBezTo>
                    <a:pt x="2877" y="146"/>
                    <a:pt x="3334" y="305"/>
                    <a:pt x="3591" y="643"/>
                  </a:cubicBezTo>
                  <a:cubicBezTo>
                    <a:pt x="3886" y="1036"/>
                    <a:pt x="3935" y="1561"/>
                    <a:pt x="3738" y="2003"/>
                  </a:cubicBezTo>
                  <a:cubicBezTo>
                    <a:pt x="3579" y="2335"/>
                    <a:pt x="3248" y="2548"/>
                    <a:pt x="2893" y="2548"/>
                  </a:cubicBezTo>
                  <a:cubicBezTo>
                    <a:pt x="2809" y="2548"/>
                    <a:pt x="2724" y="2537"/>
                    <a:pt x="2640" y="2511"/>
                  </a:cubicBezTo>
                  <a:cubicBezTo>
                    <a:pt x="2214" y="2397"/>
                    <a:pt x="2033" y="1971"/>
                    <a:pt x="2361" y="1921"/>
                  </a:cubicBezTo>
                  <a:cubicBezTo>
                    <a:pt x="2771" y="1856"/>
                    <a:pt x="2853" y="1512"/>
                    <a:pt x="2705" y="1217"/>
                  </a:cubicBezTo>
                  <a:cubicBezTo>
                    <a:pt x="2651" y="1095"/>
                    <a:pt x="2517" y="1027"/>
                    <a:pt x="2371" y="1027"/>
                  </a:cubicBezTo>
                  <a:cubicBezTo>
                    <a:pt x="2161" y="1027"/>
                    <a:pt x="1927" y="1167"/>
                    <a:pt x="1869" y="1495"/>
                  </a:cubicBezTo>
                  <a:cubicBezTo>
                    <a:pt x="1820" y="1757"/>
                    <a:pt x="1902" y="2036"/>
                    <a:pt x="2083" y="2249"/>
                  </a:cubicBezTo>
                  <a:cubicBezTo>
                    <a:pt x="2250" y="2433"/>
                    <a:pt x="2583" y="2592"/>
                    <a:pt x="2929" y="2592"/>
                  </a:cubicBezTo>
                  <a:cubicBezTo>
                    <a:pt x="3261" y="2592"/>
                    <a:pt x="3603" y="2446"/>
                    <a:pt x="3820" y="2036"/>
                  </a:cubicBezTo>
                  <a:cubicBezTo>
                    <a:pt x="4049" y="1561"/>
                    <a:pt x="4000" y="1003"/>
                    <a:pt x="3689" y="577"/>
                  </a:cubicBezTo>
                  <a:cubicBezTo>
                    <a:pt x="3398" y="190"/>
                    <a:pt x="2897" y="1"/>
                    <a:pt x="237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3"/>
            <p:cNvSpPr/>
            <p:nvPr/>
          </p:nvSpPr>
          <p:spPr>
            <a:xfrm>
              <a:off x="8731254" y="1671488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80" y="0"/>
                  </a:moveTo>
                  <a:cubicBezTo>
                    <a:pt x="3284" y="0"/>
                    <a:pt x="2935" y="42"/>
                    <a:pt x="2541" y="160"/>
                  </a:cubicBezTo>
                  <a:cubicBezTo>
                    <a:pt x="1986" y="324"/>
                    <a:pt x="1513" y="386"/>
                    <a:pt x="1126" y="386"/>
                  </a:cubicBezTo>
                  <a:cubicBezTo>
                    <a:pt x="586" y="386"/>
                    <a:pt x="210" y="267"/>
                    <a:pt x="1" y="143"/>
                  </a:cubicBezTo>
                  <a:lnTo>
                    <a:pt x="1" y="143"/>
                  </a:lnTo>
                  <a:cubicBezTo>
                    <a:pt x="132" y="258"/>
                    <a:pt x="263" y="389"/>
                    <a:pt x="378" y="520"/>
                  </a:cubicBezTo>
                  <a:cubicBezTo>
                    <a:pt x="453" y="641"/>
                    <a:pt x="599" y="1389"/>
                    <a:pt x="1199" y="1389"/>
                  </a:cubicBezTo>
                  <a:cubicBezTo>
                    <a:pt x="1250" y="1389"/>
                    <a:pt x="1304" y="1384"/>
                    <a:pt x="1361" y="1373"/>
                  </a:cubicBezTo>
                  <a:cubicBezTo>
                    <a:pt x="2082" y="1225"/>
                    <a:pt x="1951" y="766"/>
                    <a:pt x="2427" y="619"/>
                  </a:cubicBezTo>
                  <a:cubicBezTo>
                    <a:pt x="2519" y="590"/>
                    <a:pt x="2598" y="578"/>
                    <a:pt x="2663" y="578"/>
                  </a:cubicBezTo>
                  <a:cubicBezTo>
                    <a:pt x="2932" y="578"/>
                    <a:pt x="2975" y="782"/>
                    <a:pt x="2869" y="848"/>
                  </a:cubicBezTo>
                  <a:cubicBezTo>
                    <a:pt x="2808" y="894"/>
                    <a:pt x="2754" y="908"/>
                    <a:pt x="2696" y="908"/>
                  </a:cubicBezTo>
                  <a:cubicBezTo>
                    <a:pt x="2629" y="908"/>
                    <a:pt x="2556" y="890"/>
                    <a:pt x="2459" y="881"/>
                  </a:cubicBezTo>
                  <a:cubicBezTo>
                    <a:pt x="2446" y="878"/>
                    <a:pt x="2430" y="877"/>
                    <a:pt x="2413" y="877"/>
                  </a:cubicBezTo>
                  <a:cubicBezTo>
                    <a:pt x="2219" y="877"/>
                    <a:pt x="1817" y="1047"/>
                    <a:pt x="1968" y="1438"/>
                  </a:cubicBezTo>
                  <a:cubicBezTo>
                    <a:pt x="2132" y="1881"/>
                    <a:pt x="2377" y="2225"/>
                    <a:pt x="2115" y="2372"/>
                  </a:cubicBezTo>
                  <a:cubicBezTo>
                    <a:pt x="2115" y="2372"/>
                    <a:pt x="3033" y="2372"/>
                    <a:pt x="3345" y="2110"/>
                  </a:cubicBezTo>
                  <a:cubicBezTo>
                    <a:pt x="3689" y="1848"/>
                    <a:pt x="3853" y="1405"/>
                    <a:pt x="3722" y="979"/>
                  </a:cubicBezTo>
                  <a:cubicBezTo>
                    <a:pt x="3623" y="499"/>
                    <a:pt x="3950" y="202"/>
                    <a:pt x="4430" y="202"/>
                  </a:cubicBezTo>
                  <a:cubicBezTo>
                    <a:pt x="4507" y="202"/>
                    <a:pt x="4588" y="209"/>
                    <a:pt x="4672" y="225"/>
                  </a:cubicBezTo>
                  <a:cubicBezTo>
                    <a:pt x="4672" y="225"/>
                    <a:pt x="4271" y="0"/>
                    <a:pt x="35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3"/>
            <p:cNvSpPr/>
            <p:nvPr/>
          </p:nvSpPr>
          <p:spPr>
            <a:xfrm>
              <a:off x="8770321" y="1528503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246" y="0"/>
                  </a:moveTo>
                  <a:cubicBezTo>
                    <a:pt x="1672" y="443"/>
                    <a:pt x="1820" y="1082"/>
                    <a:pt x="1639" y="1656"/>
                  </a:cubicBezTo>
                  <a:cubicBezTo>
                    <a:pt x="1398" y="2417"/>
                    <a:pt x="880" y="2617"/>
                    <a:pt x="434" y="2617"/>
                  </a:cubicBezTo>
                  <a:cubicBezTo>
                    <a:pt x="275" y="2617"/>
                    <a:pt x="125" y="2592"/>
                    <a:pt x="0" y="2557"/>
                  </a:cubicBezTo>
                  <a:lnTo>
                    <a:pt x="0" y="2557"/>
                  </a:lnTo>
                  <a:cubicBezTo>
                    <a:pt x="0" y="2557"/>
                    <a:pt x="228" y="3348"/>
                    <a:pt x="1006" y="3348"/>
                  </a:cubicBezTo>
                  <a:cubicBezTo>
                    <a:pt x="1036" y="3348"/>
                    <a:pt x="1067" y="3347"/>
                    <a:pt x="1099" y="3344"/>
                  </a:cubicBezTo>
                  <a:cubicBezTo>
                    <a:pt x="1934" y="3279"/>
                    <a:pt x="1885" y="2639"/>
                    <a:pt x="1869" y="2344"/>
                  </a:cubicBezTo>
                  <a:cubicBezTo>
                    <a:pt x="1869" y="2066"/>
                    <a:pt x="1853" y="1836"/>
                    <a:pt x="1967" y="1836"/>
                  </a:cubicBezTo>
                  <a:cubicBezTo>
                    <a:pt x="2066" y="1836"/>
                    <a:pt x="2098" y="1951"/>
                    <a:pt x="2033" y="2148"/>
                  </a:cubicBezTo>
                  <a:cubicBezTo>
                    <a:pt x="1967" y="2344"/>
                    <a:pt x="1820" y="2983"/>
                    <a:pt x="2918" y="3098"/>
                  </a:cubicBezTo>
                  <a:cubicBezTo>
                    <a:pt x="2787" y="3000"/>
                    <a:pt x="2754" y="2820"/>
                    <a:pt x="2852" y="2688"/>
                  </a:cubicBezTo>
                  <a:cubicBezTo>
                    <a:pt x="3000" y="2426"/>
                    <a:pt x="3229" y="1967"/>
                    <a:pt x="2492" y="1344"/>
                  </a:cubicBezTo>
                  <a:cubicBezTo>
                    <a:pt x="1771" y="721"/>
                    <a:pt x="1705" y="295"/>
                    <a:pt x="1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3"/>
            <p:cNvSpPr/>
            <p:nvPr/>
          </p:nvSpPr>
          <p:spPr>
            <a:xfrm>
              <a:off x="8661181" y="1372626"/>
              <a:ext cx="49772" cy="250069"/>
            </a:xfrm>
            <a:custGeom>
              <a:rect b="b" l="l" r="r" t="t"/>
              <a:pathLst>
                <a:path extrusionOk="0" h="7662" w="1525">
                  <a:moveTo>
                    <a:pt x="631" y="0"/>
                  </a:moveTo>
                  <a:cubicBezTo>
                    <a:pt x="565" y="0"/>
                    <a:pt x="497" y="16"/>
                    <a:pt x="427" y="56"/>
                  </a:cubicBezTo>
                  <a:cubicBezTo>
                    <a:pt x="0" y="285"/>
                    <a:pt x="345" y="842"/>
                    <a:pt x="591" y="1105"/>
                  </a:cubicBezTo>
                  <a:cubicBezTo>
                    <a:pt x="705" y="1203"/>
                    <a:pt x="771" y="1482"/>
                    <a:pt x="804" y="1859"/>
                  </a:cubicBezTo>
                  <a:cubicBezTo>
                    <a:pt x="836" y="2580"/>
                    <a:pt x="820" y="3285"/>
                    <a:pt x="738" y="4006"/>
                  </a:cubicBezTo>
                  <a:cubicBezTo>
                    <a:pt x="607" y="5366"/>
                    <a:pt x="771" y="7137"/>
                    <a:pt x="1476" y="7661"/>
                  </a:cubicBezTo>
                  <a:cubicBezTo>
                    <a:pt x="1476" y="7661"/>
                    <a:pt x="820" y="7055"/>
                    <a:pt x="968" y="5170"/>
                  </a:cubicBezTo>
                  <a:cubicBezTo>
                    <a:pt x="1066" y="3989"/>
                    <a:pt x="1427" y="2826"/>
                    <a:pt x="1492" y="1859"/>
                  </a:cubicBezTo>
                  <a:cubicBezTo>
                    <a:pt x="1525" y="1301"/>
                    <a:pt x="1459" y="793"/>
                    <a:pt x="1197" y="383"/>
                  </a:cubicBezTo>
                  <a:cubicBezTo>
                    <a:pt x="1197" y="383"/>
                    <a:pt x="949" y="0"/>
                    <a:pt x="6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3"/>
            <p:cNvSpPr/>
            <p:nvPr/>
          </p:nvSpPr>
          <p:spPr>
            <a:xfrm>
              <a:off x="8507654" y="1340022"/>
              <a:ext cx="276603" cy="332413"/>
            </a:xfrm>
            <a:custGeom>
              <a:rect b="b" l="l" r="r" t="t"/>
              <a:pathLst>
                <a:path extrusionOk="0" h="10185" w="8475">
                  <a:moveTo>
                    <a:pt x="2199" y="1"/>
                  </a:moveTo>
                  <a:cubicBezTo>
                    <a:pt x="1300" y="1"/>
                    <a:pt x="461" y="459"/>
                    <a:pt x="246" y="1169"/>
                  </a:cubicBezTo>
                  <a:cubicBezTo>
                    <a:pt x="0" y="1776"/>
                    <a:pt x="197" y="2464"/>
                    <a:pt x="721" y="2858"/>
                  </a:cubicBezTo>
                  <a:cubicBezTo>
                    <a:pt x="738" y="2874"/>
                    <a:pt x="754" y="2874"/>
                    <a:pt x="771" y="2890"/>
                  </a:cubicBezTo>
                  <a:cubicBezTo>
                    <a:pt x="999" y="3032"/>
                    <a:pt x="1257" y="3102"/>
                    <a:pt x="1516" y="3102"/>
                  </a:cubicBezTo>
                  <a:cubicBezTo>
                    <a:pt x="1798" y="3102"/>
                    <a:pt x="2080" y="3020"/>
                    <a:pt x="2328" y="2858"/>
                  </a:cubicBezTo>
                  <a:cubicBezTo>
                    <a:pt x="2492" y="2759"/>
                    <a:pt x="2606" y="2612"/>
                    <a:pt x="2656" y="2431"/>
                  </a:cubicBezTo>
                  <a:cubicBezTo>
                    <a:pt x="2800" y="2028"/>
                    <a:pt x="2501" y="1638"/>
                    <a:pt x="2115" y="1638"/>
                  </a:cubicBezTo>
                  <a:cubicBezTo>
                    <a:pt x="2061" y="1638"/>
                    <a:pt x="2006" y="1645"/>
                    <a:pt x="1951" y="1661"/>
                  </a:cubicBezTo>
                  <a:cubicBezTo>
                    <a:pt x="1623" y="1727"/>
                    <a:pt x="1426" y="2071"/>
                    <a:pt x="1557" y="2382"/>
                  </a:cubicBezTo>
                  <a:cubicBezTo>
                    <a:pt x="1633" y="2634"/>
                    <a:pt x="1922" y="2664"/>
                    <a:pt x="2051" y="2664"/>
                  </a:cubicBezTo>
                  <a:cubicBezTo>
                    <a:pt x="2090" y="2664"/>
                    <a:pt x="2115" y="2661"/>
                    <a:pt x="2115" y="2661"/>
                  </a:cubicBezTo>
                  <a:lnTo>
                    <a:pt x="2115" y="2661"/>
                  </a:lnTo>
                  <a:cubicBezTo>
                    <a:pt x="2082" y="2743"/>
                    <a:pt x="2016" y="2825"/>
                    <a:pt x="1934" y="2858"/>
                  </a:cubicBezTo>
                  <a:cubicBezTo>
                    <a:pt x="1820" y="2923"/>
                    <a:pt x="1688" y="2956"/>
                    <a:pt x="1557" y="2956"/>
                  </a:cubicBezTo>
                  <a:cubicBezTo>
                    <a:pt x="1426" y="2956"/>
                    <a:pt x="1295" y="2923"/>
                    <a:pt x="1180" y="2858"/>
                  </a:cubicBezTo>
                  <a:cubicBezTo>
                    <a:pt x="1098" y="2825"/>
                    <a:pt x="1016" y="2776"/>
                    <a:pt x="951" y="2710"/>
                  </a:cubicBezTo>
                  <a:cubicBezTo>
                    <a:pt x="508" y="2333"/>
                    <a:pt x="426" y="1087"/>
                    <a:pt x="1131" y="514"/>
                  </a:cubicBezTo>
                  <a:cubicBezTo>
                    <a:pt x="1455" y="278"/>
                    <a:pt x="1846" y="148"/>
                    <a:pt x="2243" y="148"/>
                  </a:cubicBezTo>
                  <a:cubicBezTo>
                    <a:pt x="2287" y="148"/>
                    <a:pt x="2332" y="150"/>
                    <a:pt x="2377" y="153"/>
                  </a:cubicBezTo>
                  <a:cubicBezTo>
                    <a:pt x="2524" y="153"/>
                    <a:pt x="2656" y="186"/>
                    <a:pt x="2770" y="219"/>
                  </a:cubicBezTo>
                  <a:cubicBezTo>
                    <a:pt x="3869" y="464"/>
                    <a:pt x="4590" y="1645"/>
                    <a:pt x="4819" y="2858"/>
                  </a:cubicBezTo>
                  <a:cubicBezTo>
                    <a:pt x="4819" y="2874"/>
                    <a:pt x="4819" y="2874"/>
                    <a:pt x="4819" y="2874"/>
                  </a:cubicBezTo>
                  <a:cubicBezTo>
                    <a:pt x="5065" y="4120"/>
                    <a:pt x="4819" y="5365"/>
                    <a:pt x="4885" y="6480"/>
                  </a:cubicBezTo>
                  <a:cubicBezTo>
                    <a:pt x="4836" y="7513"/>
                    <a:pt x="5229" y="8496"/>
                    <a:pt x="5967" y="9201"/>
                  </a:cubicBezTo>
                  <a:cubicBezTo>
                    <a:pt x="6671" y="9808"/>
                    <a:pt x="7557" y="10152"/>
                    <a:pt x="8474" y="10185"/>
                  </a:cubicBezTo>
                  <a:cubicBezTo>
                    <a:pt x="7573" y="10119"/>
                    <a:pt x="6704" y="9758"/>
                    <a:pt x="6032" y="9135"/>
                  </a:cubicBezTo>
                  <a:cubicBezTo>
                    <a:pt x="5327" y="8431"/>
                    <a:pt x="4967" y="7464"/>
                    <a:pt x="5032" y="6480"/>
                  </a:cubicBezTo>
                  <a:cubicBezTo>
                    <a:pt x="4967" y="5382"/>
                    <a:pt x="5229" y="4153"/>
                    <a:pt x="4983" y="2858"/>
                  </a:cubicBezTo>
                  <a:lnTo>
                    <a:pt x="4983" y="2841"/>
                  </a:lnTo>
                  <a:cubicBezTo>
                    <a:pt x="4754" y="1579"/>
                    <a:pt x="4000" y="317"/>
                    <a:pt x="2803" y="71"/>
                  </a:cubicBezTo>
                  <a:cubicBezTo>
                    <a:pt x="2603" y="23"/>
                    <a:pt x="2400" y="1"/>
                    <a:pt x="21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3"/>
            <p:cNvSpPr/>
            <p:nvPr/>
          </p:nvSpPr>
          <p:spPr>
            <a:xfrm>
              <a:off x="9058673" y="1576284"/>
              <a:ext cx="130550" cy="285578"/>
            </a:xfrm>
            <a:custGeom>
              <a:rect b="b" l="l" r="r" t="t"/>
              <a:pathLst>
                <a:path extrusionOk="0" h="8750" w="4000">
                  <a:moveTo>
                    <a:pt x="1952" y="1"/>
                  </a:moveTo>
                  <a:cubicBezTo>
                    <a:pt x="1787" y="1"/>
                    <a:pt x="1621" y="26"/>
                    <a:pt x="1459" y="77"/>
                  </a:cubicBezTo>
                  <a:cubicBezTo>
                    <a:pt x="689" y="274"/>
                    <a:pt x="148" y="929"/>
                    <a:pt x="82" y="1700"/>
                  </a:cubicBezTo>
                  <a:cubicBezTo>
                    <a:pt x="0" y="2503"/>
                    <a:pt x="410" y="3290"/>
                    <a:pt x="1016" y="3847"/>
                  </a:cubicBezTo>
                  <a:cubicBezTo>
                    <a:pt x="1590" y="4437"/>
                    <a:pt x="2377" y="4716"/>
                    <a:pt x="2901" y="5224"/>
                  </a:cubicBezTo>
                  <a:cubicBezTo>
                    <a:pt x="3442" y="5699"/>
                    <a:pt x="3770" y="6355"/>
                    <a:pt x="3836" y="7060"/>
                  </a:cubicBezTo>
                  <a:cubicBezTo>
                    <a:pt x="3852" y="7732"/>
                    <a:pt x="3508" y="8404"/>
                    <a:pt x="2918" y="8584"/>
                  </a:cubicBezTo>
                  <a:cubicBezTo>
                    <a:pt x="2792" y="8627"/>
                    <a:pt x="2663" y="8648"/>
                    <a:pt x="2537" y="8648"/>
                  </a:cubicBezTo>
                  <a:cubicBezTo>
                    <a:pt x="2092" y="8648"/>
                    <a:pt x="1685" y="8394"/>
                    <a:pt x="1557" y="8010"/>
                  </a:cubicBezTo>
                  <a:cubicBezTo>
                    <a:pt x="1344" y="7568"/>
                    <a:pt x="1541" y="7043"/>
                    <a:pt x="2000" y="6847"/>
                  </a:cubicBezTo>
                  <a:cubicBezTo>
                    <a:pt x="2082" y="6814"/>
                    <a:pt x="2180" y="6797"/>
                    <a:pt x="2262" y="6797"/>
                  </a:cubicBezTo>
                  <a:cubicBezTo>
                    <a:pt x="2262" y="6797"/>
                    <a:pt x="2292" y="6794"/>
                    <a:pt x="2339" y="6794"/>
                  </a:cubicBezTo>
                  <a:cubicBezTo>
                    <a:pt x="2479" y="6794"/>
                    <a:pt x="2774" y="6822"/>
                    <a:pt x="2885" y="7043"/>
                  </a:cubicBezTo>
                  <a:cubicBezTo>
                    <a:pt x="2885" y="7043"/>
                    <a:pt x="2904" y="7092"/>
                    <a:pt x="2876" y="7092"/>
                  </a:cubicBezTo>
                  <a:cubicBezTo>
                    <a:pt x="2868" y="7092"/>
                    <a:pt x="2855" y="7087"/>
                    <a:pt x="2836" y="7076"/>
                  </a:cubicBezTo>
                  <a:cubicBezTo>
                    <a:pt x="2768" y="7042"/>
                    <a:pt x="2694" y="7025"/>
                    <a:pt x="2620" y="7025"/>
                  </a:cubicBezTo>
                  <a:cubicBezTo>
                    <a:pt x="2517" y="7025"/>
                    <a:pt x="2414" y="7058"/>
                    <a:pt x="2328" y="7125"/>
                  </a:cubicBezTo>
                  <a:cubicBezTo>
                    <a:pt x="2082" y="7371"/>
                    <a:pt x="2147" y="7781"/>
                    <a:pt x="2443" y="7945"/>
                  </a:cubicBezTo>
                  <a:cubicBezTo>
                    <a:pt x="2524" y="7982"/>
                    <a:pt x="2610" y="8001"/>
                    <a:pt x="2694" y="8001"/>
                  </a:cubicBezTo>
                  <a:cubicBezTo>
                    <a:pt x="3012" y="8001"/>
                    <a:pt x="3294" y="7734"/>
                    <a:pt x="3164" y="7240"/>
                  </a:cubicBezTo>
                  <a:cubicBezTo>
                    <a:pt x="3062" y="6921"/>
                    <a:pt x="2768" y="6704"/>
                    <a:pt x="2440" y="6704"/>
                  </a:cubicBezTo>
                  <a:cubicBezTo>
                    <a:pt x="2398" y="6704"/>
                    <a:pt x="2355" y="6708"/>
                    <a:pt x="2311" y="6715"/>
                  </a:cubicBezTo>
                  <a:cubicBezTo>
                    <a:pt x="2180" y="6715"/>
                    <a:pt x="2066" y="6732"/>
                    <a:pt x="1967" y="6797"/>
                  </a:cubicBezTo>
                  <a:cubicBezTo>
                    <a:pt x="1508" y="7011"/>
                    <a:pt x="1295" y="7551"/>
                    <a:pt x="1492" y="8027"/>
                  </a:cubicBezTo>
                  <a:cubicBezTo>
                    <a:pt x="1620" y="8464"/>
                    <a:pt x="2072" y="8750"/>
                    <a:pt x="2561" y="8750"/>
                  </a:cubicBezTo>
                  <a:cubicBezTo>
                    <a:pt x="2696" y="8750"/>
                    <a:pt x="2833" y="8728"/>
                    <a:pt x="2967" y="8682"/>
                  </a:cubicBezTo>
                  <a:cubicBezTo>
                    <a:pt x="3623" y="8502"/>
                    <a:pt x="4000" y="7765"/>
                    <a:pt x="3983" y="7060"/>
                  </a:cubicBezTo>
                  <a:cubicBezTo>
                    <a:pt x="3934" y="6306"/>
                    <a:pt x="3590" y="5601"/>
                    <a:pt x="3033" y="5093"/>
                  </a:cubicBezTo>
                  <a:cubicBezTo>
                    <a:pt x="2459" y="4552"/>
                    <a:pt x="1689" y="4273"/>
                    <a:pt x="1131" y="3716"/>
                  </a:cubicBezTo>
                  <a:cubicBezTo>
                    <a:pt x="590" y="3159"/>
                    <a:pt x="181" y="2437"/>
                    <a:pt x="246" y="1700"/>
                  </a:cubicBezTo>
                  <a:cubicBezTo>
                    <a:pt x="279" y="1257"/>
                    <a:pt x="492" y="831"/>
                    <a:pt x="836" y="552"/>
                  </a:cubicBezTo>
                  <a:cubicBezTo>
                    <a:pt x="1000" y="438"/>
                    <a:pt x="1180" y="339"/>
                    <a:pt x="1361" y="290"/>
                  </a:cubicBezTo>
                  <a:cubicBezTo>
                    <a:pt x="1516" y="247"/>
                    <a:pt x="1677" y="226"/>
                    <a:pt x="1837" y="226"/>
                  </a:cubicBezTo>
                  <a:cubicBezTo>
                    <a:pt x="1980" y="226"/>
                    <a:pt x="2123" y="243"/>
                    <a:pt x="2262" y="274"/>
                  </a:cubicBezTo>
                  <a:cubicBezTo>
                    <a:pt x="3262" y="552"/>
                    <a:pt x="3590" y="1913"/>
                    <a:pt x="2918" y="2569"/>
                  </a:cubicBezTo>
                  <a:cubicBezTo>
                    <a:pt x="2787" y="2716"/>
                    <a:pt x="2606" y="2798"/>
                    <a:pt x="2410" y="2831"/>
                  </a:cubicBezTo>
                  <a:cubicBezTo>
                    <a:pt x="2341" y="2843"/>
                    <a:pt x="2275" y="2848"/>
                    <a:pt x="2213" y="2848"/>
                  </a:cubicBezTo>
                  <a:cubicBezTo>
                    <a:pt x="1763" y="2848"/>
                    <a:pt x="1516" y="2559"/>
                    <a:pt x="1574" y="2372"/>
                  </a:cubicBezTo>
                  <a:cubicBezTo>
                    <a:pt x="1574" y="2372"/>
                    <a:pt x="1574" y="2339"/>
                    <a:pt x="1639" y="2339"/>
                  </a:cubicBezTo>
                  <a:cubicBezTo>
                    <a:pt x="1650" y="2339"/>
                    <a:pt x="1669" y="2340"/>
                    <a:pt x="1695" y="2340"/>
                  </a:cubicBezTo>
                  <a:cubicBezTo>
                    <a:pt x="1830" y="2340"/>
                    <a:pt x="2141" y="2317"/>
                    <a:pt x="2279" y="2028"/>
                  </a:cubicBezTo>
                  <a:cubicBezTo>
                    <a:pt x="2397" y="1673"/>
                    <a:pt x="2115" y="1339"/>
                    <a:pt x="1778" y="1339"/>
                  </a:cubicBezTo>
                  <a:cubicBezTo>
                    <a:pt x="1695" y="1339"/>
                    <a:pt x="1609" y="1359"/>
                    <a:pt x="1525" y="1405"/>
                  </a:cubicBezTo>
                  <a:cubicBezTo>
                    <a:pt x="935" y="1782"/>
                    <a:pt x="1082" y="2700"/>
                    <a:pt x="1754" y="2896"/>
                  </a:cubicBezTo>
                  <a:cubicBezTo>
                    <a:pt x="1932" y="2976"/>
                    <a:pt x="2119" y="3014"/>
                    <a:pt x="2301" y="3014"/>
                  </a:cubicBezTo>
                  <a:cubicBezTo>
                    <a:pt x="2757" y="3014"/>
                    <a:pt x="3192" y="2777"/>
                    <a:pt x="3426" y="2355"/>
                  </a:cubicBezTo>
                  <a:cubicBezTo>
                    <a:pt x="3688" y="1815"/>
                    <a:pt x="3639" y="1175"/>
                    <a:pt x="3295" y="667"/>
                  </a:cubicBezTo>
                  <a:cubicBezTo>
                    <a:pt x="2972" y="244"/>
                    <a:pt x="2469" y="1"/>
                    <a:pt x="19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3"/>
            <p:cNvSpPr/>
            <p:nvPr/>
          </p:nvSpPr>
          <p:spPr>
            <a:xfrm>
              <a:off x="9130900" y="1684706"/>
              <a:ext cx="55582" cy="78689"/>
            </a:xfrm>
            <a:custGeom>
              <a:rect b="b" l="l" r="r" t="t"/>
              <a:pathLst>
                <a:path extrusionOk="0" h="2411" w="1703">
                  <a:moveTo>
                    <a:pt x="197" y="1"/>
                  </a:moveTo>
                  <a:cubicBezTo>
                    <a:pt x="197" y="164"/>
                    <a:pt x="164" y="328"/>
                    <a:pt x="115" y="476"/>
                  </a:cubicBezTo>
                  <a:cubicBezTo>
                    <a:pt x="0" y="853"/>
                    <a:pt x="311" y="1115"/>
                    <a:pt x="951" y="1410"/>
                  </a:cubicBezTo>
                  <a:cubicBezTo>
                    <a:pt x="1328" y="1607"/>
                    <a:pt x="1590" y="1984"/>
                    <a:pt x="1656" y="2410"/>
                  </a:cubicBezTo>
                  <a:cubicBezTo>
                    <a:pt x="1702" y="521"/>
                    <a:pt x="973" y="343"/>
                    <a:pt x="726" y="343"/>
                  </a:cubicBezTo>
                  <a:cubicBezTo>
                    <a:pt x="712" y="343"/>
                    <a:pt x="699" y="344"/>
                    <a:pt x="688" y="345"/>
                  </a:cubicBezTo>
                  <a:cubicBezTo>
                    <a:pt x="492" y="345"/>
                    <a:pt x="377" y="263"/>
                    <a:pt x="361" y="164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3"/>
            <p:cNvSpPr/>
            <p:nvPr/>
          </p:nvSpPr>
          <p:spPr>
            <a:xfrm>
              <a:off x="8955408" y="1452523"/>
              <a:ext cx="208684" cy="327452"/>
            </a:xfrm>
            <a:custGeom>
              <a:rect b="b" l="l" r="r" t="t"/>
              <a:pathLst>
                <a:path extrusionOk="0" h="10033" w="6394">
                  <a:moveTo>
                    <a:pt x="1148" y="1"/>
                  </a:moveTo>
                  <a:lnTo>
                    <a:pt x="1148" y="1"/>
                  </a:lnTo>
                  <a:cubicBezTo>
                    <a:pt x="1246" y="115"/>
                    <a:pt x="1230" y="296"/>
                    <a:pt x="1115" y="410"/>
                  </a:cubicBezTo>
                  <a:cubicBezTo>
                    <a:pt x="919" y="591"/>
                    <a:pt x="361" y="1214"/>
                    <a:pt x="755" y="1837"/>
                  </a:cubicBezTo>
                  <a:cubicBezTo>
                    <a:pt x="1197" y="2525"/>
                    <a:pt x="1787" y="2295"/>
                    <a:pt x="1984" y="2886"/>
                  </a:cubicBezTo>
                  <a:cubicBezTo>
                    <a:pt x="1984" y="2886"/>
                    <a:pt x="2066" y="3164"/>
                    <a:pt x="1869" y="3279"/>
                  </a:cubicBezTo>
                  <a:cubicBezTo>
                    <a:pt x="1839" y="3295"/>
                    <a:pt x="1810" y="3303"/>
                    <a:pt x="1783" y="3303"/>
                  </a:cubicBezTo>
                  <a:cubicBezTo>
                    <a:pt x="1644" y="3303"/>
                    <a:pt x="1541" y="3118"/>
                    <a:pt x="1541" y="2968"/>
                  </a:cubicBezTo>
                  <a:cubicBezTo>
                    <a:pt x="1476" y="2656"/>
                    <a:pt x="1230" y="2427"/>
                    <a:pt x="935" y="2394"/>
                  </a:cubicBezTo>
                  <a:cubicBezTo>
                    <a:pt x="542" y="2328"/>
                    <a:pt x="493" y="2214"/>
                    <a:pt x="492" y="2214"/>
                  </a:cubicBezTo>
                  <a:lnTo>
                    <a:pt x="492" y="2214"/>
                  </a:lnTo>
                  <a:cubicBezTo>
                    <a:pt x="542" y="2361"/>
                    <a:pt x="558" y="2509"/>
                    <a:pt x="525" y="2656"/>
                  </a:cubicBezTo>
                  <a:cubicBezTo>
                    <a:pt x="460" y="2804"/>
                    <a:pt x="165" y="3295"/>
                    <a:pt x="722" y="3672"/>
                  </a:cubicBezTo>
                  <a:cubicBezTo>
                    <a:pt x="1296" y="4066"/>
                    <a:pt x="1574" y="3853"/>
                    <a:pt x="1689" y="4492"/>
                  </a:cubicBezTo>
                  <a:cubicBezTo>
                    <a:pt x="1787" y="5131"/>
                    <a:pt x="1837" y="5918"/>
                    <a:pt x="2181" y="6246"/>
                  </a:cubicBezTo>
                  <a:cubicBezTo>
                    <a:pt x="2066" y="6164"/>
                    <a:pt x="1984" y="6065"/>
                    <a:pt x="1918" y="5951"/>
                  </a:cubicBezTo>
                  <a:cubicBezTo>
                    <a:pt x="1766" y="5630"/>
                    <a:pt x="1442" y="5423"/>
                    <a:pt x="1093" y="5423"/>
                  </a:cubicBezTo>
                  <a:cubicBezTo>
                    <a:pt x="1068" y="5423"/>
                    <a:pt x="1042" y="5424"/>
                    <a:pt x="1017" y="5426"/>
                  </a:cubicBezTo>
                  <a:cubicBezTo>
                    <a:pt x="974" y="5429"/>
                    <a:pt x="934" y="5430"/>
                    <a:pt x="896" y="5430"/>
                  </a:cubicBezTo>
                  <a:cubicBezTo>
                    <a:pt x="434" y="5430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8" y="5131"/>
                    <a:pt x="1" y="6115"/>
                    <a:pt x="935" y="6606"/>
                  </a:cubicBezTo>
                  <a:cubicBezTo>
                    <a:pt x="1869" y="7098"/>
                    <a:pt x="1804" y="6738"/>
                    <a:pt x="3082" y="7803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07" y="8696"/>
                    <a:pt x="4271" y="8692"/>
                    <a:pt x="4235" y="8692"/>
                  </a:cubicBezTo>
                  <a:cubicBezTo>
                    <a:pt x="4066" y="8692"/>
                    <a:pt x="3915" y="8785"/>
                    <a:pt x="3820" y="8934"/>
                  </a:cubicBezTo>
                  <a:cubicBezTo>
                    <a:pt x="3623" y="9229"/>
                    <a:pt x="3722" y="9639"/>
                    <a:pt x="4049" y="9803"/>
                  </a:cubicBezTo>
                  <a:cubicBezTo>
                    <a:pt x="4049" y="9803"/>
                    <a:pt x="3935" y="9590"/>
                    <a:pt x="4131" y="9573"/>
                  </a:cubicBezTo>
                  <a:cubicBezTo>
                    <a:pt x="4138" y="9573"/>
                    <a:pt x="4144" y="9572"/>
                    <a:pt x="4151" y="9572"/>
                  </a:cubicBezTo>
                  <a:cubicBezTo>
                    <a:pt x="4275" y="9572"/>
                    <a:pt x="4422" y="9662"/>
                    <a:pt x="4583" y="9662"/>
                  </a:cubicBezTo>
                  <a:cubicBezTo>
                    <a:pt x="4675" y="9662"/>
                    <a:pt x="4771" y="9633"/>
                    <a:pt x="4869" y="9540"/>
                  </a:cubicBezTo>
                  <a:cubicBezTo>
                    <a:pt x="4988" y="9421"/>
                    <a:pt x="5186" y="9323"/>
                    <a:pt x="5415" y="9323"/>
                  </a:cubicBezTo>
                  <a:cubicBezTo>
                    <a:pt x="5721" y="9323"/>
                    <a:pt x="6084" y="9498"/>
                    <a:pt x="6393" y="10032"/>
                  </a:cubicBezTo>
                  <a:cubicBezTo>
                    <a:pt x="6393" y="10032"/>
                    <a:pt x="6164" y="9213"/>
                    <a:pt x="4836" y="8688"/>
                  </a:cubicBezTo>
                  <a:cubicBezTo>
                    <a:pt x="3131" y="7967"/>
                    <a:pt x="2050" y="6262"/>
                    <a:pt x="2132" y="4426"/>
                  </a:cubicBezTo>
                  <a:cubicBezTo>
                    <a:pt x="2230" y="2181"/>
                    <a:pt x="3508" y="673"/>
                    <a:pt x="11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3"/>
            <p:cNvSpPr/>
            <p:nvPr/>
          </p:nvSpPr>
          <p:spPr>
            <a:xfrm>
              <a:off x="9103060" y="172002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3"/>
            <p:cNvSpPr/>
            <p:nvPr/>
          </p:nvSpPr>
          <p:spPr>
            <a:xfrm>
              <a:off x="9127146" y="1471257"/>
              <a:ext cx="123598" cy="122521"/>
            </a:xfrm>
            <a:custGeom>
              <a:rect b="b" l="l" r="r" t="t"/>
              <a:pathLst>
                <a:path extrusionOk="0" h="3754" w="3787">
                  <a:moveTo>
                    <a:pt x="3279" y="0"/>
                  </a:moveTo>
                  <a:cubicBezTo>
                    <a:pt x="3279" y="0"/>
                    <a:pt x="3279" y="271"/>
                    <a:pt x="3118" y="271"/>
                  </a:cubicBezTo>
                  <a:cubicBezTo>
                    <a:pt x="3102" y="271"/>
                    <a:pt x="3085" y="269"/>
                    <a:pt x="3065" y="263"/>
                  </a:cubicBezTo>
                  <a:cubicBezTo>
                    <a:pt x="2959" y="240"/>
                    <a:pt x="2817" y="182"/>
                    <a:pt x="2684" y="182"/>
                  </a:cubicBezTo>
                  <a:cubicBezTo>
                    <a:pt x="2531" y="182"/>
                    <a:pt x="2389" y="259"/>
                    <a:pt x="2328" y="558"/>
                  </a:cubicBezTo>
                  <a:cubicBezTo>
                    <a:pt x="2200" y="1084"/>
                    <a:pt x="2150" y="1657"/>
                    <a:pt x="1936" y="1657"/>
                  </a:cubicBezTo>
                  <a:cubicBezTo>
                    <a:pt x="1930" y="1657"/>
                    <a:pt x="1924" y="1657"/>
                    <a:pt x="1918" y="1656"/>
                  </a:cubicBezTo>
                  <a:cubicBezTo>
                    <a:pt x="1910" y="1648"/>
                    <a:pt x="1906" y="1644"/>
                    <a:pt x="1902" y="1644"/>
                  </a:cubicBezTo>
                  <a:cubicBezTo>
                    <a:pt x="1898" y="1644"/>
                    <a:pt x="1894" y="1648"/>
                    <a:pt x="1885" y="1656"/>
                  </a:cubicBezTo>
                  <a:lnTo>
                    <a:pt x="1869" y="1656"/>
                  </a:lnTo>
                  <a:cubicBezTo>
                    <a:pt x="1863" y="1657"/>
                    <a:pt x="1857" y="1657"/>
                    <a:pt x="1851" y="1657"/>
                  </a:cubicBezTo>
                  <a:cubicBezTo>
                    <a:pt x="1637" y="1657"/>
                    <a:pt x="1587" y="1084"/>
                    <a:pt x="1459" y="558"/>
                  </a:cubicBezTo>
                  <a:cubicBezTo>
                    <a:pt x="1389" y="259"/>
                    <a:pt x="1248" y="182"/>
                    <a:pt x="1097" y="182"/>
                  </a:cubicBezTo>
                  <a:cubicBezTo>
                    <a:pt x="966" y="182"/>
                    <a:pt x="828" y="240"/>
                    <a:pt x="722" y="263"/>
                  </a:cubicBezTo>
                  <a:cubicBezTo>
                    <a:pt x="701" y="269"/>
                    <a:pt x="682" y="271"/>
                    <a:pt x="665" y="271"/>
                  </a:cubicBezTo>
                  <a:cubicBezTo>
                    <a:pt x="495" y="271"/>
                    <a:pt x="508" y="0"/>
                    <a:pt x="508" y="0"/>
                  </a:cubicBezTo>
                  <a:lnTo>
                    <a:pt x="508" y="0"/>
                  </a:lnTo>
                  <a:cubicBezTo>
                    <a:pt x="508" y="0"/>
                    <a:pt x="279" y="82"/>
                    <a:pt x="131" y="689"/>
                  </a:cubicBezTo>
                  <a:cubicBezTo>
                    <a:pt x="0" y="1279"/>
                    <a:pt x="263" y="1508"/>
                    <a:pt x="1049" y="1869"/>
                  </a:cubicBezTo>
                  <a:cubicBezTo>
                    <a:pt x="1836" y="2230"/>
                    <a:pt x="1869" y="3525"/>
                    <a:pt x="1869" y="3525"/>
                  </a:cubicBezTo>
                  <a:lnTo>
                    <a:pt x="1885" y="3754"/>
                  </a:lnTo>
                  <a:lnTo>
                    <a:pt x="1902" y="3525"/>
                  </a:lnTo>
                  <a:cubicBezTo>
                    <a:pt x="1902" y="3525"/>
                    <a:pt x="1934" y="2230"/>
                    <a:pt x="2721" y="1869"/>
                  </a:cubicBezTo>
                  <a:cubicBezTo>
                    <a:pt x="3508" y="1508"/>
                    <a:pt x="3787" y="1279"/>
                    <a:pt x="3639" y="689"/>
                  </a:cubicBezTo>
                  <a:cubicBezTo>
                    <a:pt x="3508" y="82"/>
                    <a:pt x="3279" y="0"/>
                    <a:pt x="3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3"/>
            <p:cNvSpPr/>
            <p:nvPr/>
          </p:nvSpPr>
          <p:spPr>
            <a:xfrm>
              <a:off x="9169412" y="1387248"/>
              <a:ext cx="39622" cy="110249"/>
            </a:xfrm>
            <a:custGeom>
              <a:rect b="b" l="l" r="r" t="t"/>
              <a:pathLst>
                <a:path extrusionOk="0" h="3378" w="1214">
                  <a:moveTo>
                    <a:pt x="607" y="1"/>
                  </a:moveTo>
                  <a:lnTo>
                    <a:pt x="558" y="329"/>
                  </a:lnTo>
                  <a:cubicBezTo>
                    <a:pt x="525" y="607"/>
                    <a:pt x="443" y="870"/>
                    <a:pt x="295" y="1099"/>
                  </a:cubicBezTo>
                  <a:cubicBezTo>
                    <a:pt x="213" y="1198"/>
                    <a:pt x="148" y="1296"/>
                    <a:pt x="99" y="1411"/>
                  </a:cubicBezTo>
                  <a:cubicBezTo>
                    <a:pt x="0" y="1656"/>
                    <a:pt x="33" y="1952"/>
                    <a:pt x="230" y="2165"/>
                  </a:cubicBezTo>
                  <a:cubicBezTo>
                    <a:pt x="410" y="2427"/>
                    <a:pt x="525" y="2722"/>
                    <a:pt x="574" y="3050"/>
                  </a:cubicBezTo>
                  <a:cubicBezTo>
                    <a:pt x="590" y="3132"/>
                    <a:pt x="590" y="3378"/>
                    <a:pt x="607" y="3378"/>
                  </a:cubicBezTo>
                  <a:cubicBezTo>
                    <a:pt x="607" y="3378"/>
                    <a:pt x="623" y="3132"/>
                    <a:pt x="639" y="3050"/>
                  </a:cubicBezTo>
                  <a:cubicBezTo>
                    <a:pt x="672" y="2722"/>
                    <a:pt x="787" y="2427"/>
                    <a:pt x="984" y="2165"/>
                  </a:cubicBezTo>
                  <a:cubicBezTo>
                    <a:pt x="1164" y="1952"/>
                    <a:pt x="1213" y="1656"/>
                    <a:pt x="1098" y="1411"/>
                  </a:cubicBezTo>
                  <a:cubicBezTo>
                    <a:pt x="1049" y="1296"/>
                    <a:pt x="984" y="1198"/>
                    <a:pt x="918" y="1099"/>
                  </a:cubicBezTo>
                  <a:cubicBezTo>
                    <a:pt x="771" y="870"/>
                    <a:pt x="672" y="607"/>
                    <a:pt x="639" y="329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3"/>
            <p:cNvSpPr/>
            <p:nvPr/>
          </p:nvSpPr>
          <p:spPr>
            <a:xfrm>
              <a:off x="9097707" y="1356242"/>
              <a:ext cx="90993" cy="265898"/>
            </a:xfrm>
            <a:custGeom>
              <a:rect b="b" l="l" r="r" t="t"/>
              <a:pathLst>
                <a:path extrusionOk="0" h="8147" w="2788">
                  <a:moveTo>
                    <a:pt x="2099" y="0"/>
                  </a:moveTo>
                  <a:lnTo>
                    <a:pt x="2099" y="0"/>
                  </a:lnTo>
                  <a:cubicBezTo>
                    <a:pt x="2394" y="967"/>
                    <a:pt x="1312" y="1230"/>
                    <a:pt x="689" y="2361"/>
                  </a:cubicBezTo>
                  <a:cubicBezTo>
                    <a:pt x="591" y="2541"/>
                    <a:pt x="509" y="2721"/>
                    <a:pt x="443" y="2918"/>
                  </a:cubicBezTo>
                  <a:cubicBezTo>
                    <a:pt x="1" y="4278"/>
                    <a:pt x="279" y="5229"/>
                    <a:pt x="1574" y="6147"/>
                  </a:cubicBezTo>
                  <a:cubicBezTo>
                    <a:pt x="2722" y="6934"/>
                    <a:pt x="2771" y="7999"/>
                    <a:pt x="2771" y="8147"/>
                  </a:cubicBezTo>
                  <a:cubicBezTo>
                    <a:pt x="2787" y="7655"/>
                    <a:pt x="2640" y="7163"/>
                    <a:pt x="2345" y="6753"/>
                  </a:cubicBezTo>
                  <a:cubicBezTo>
                    <a:pt x="2033" y="6327"/>
                    <a:pt x="1640" y="6081"/>
                    <a:pt x="1066" y="5573"/>
                  </a:cubicBezTo>
                  <a:cubicBezTo>
                    <a:pt x="886" y="5409"/>
                    <a:pt x="738" y="5196"/>
                    <a:pt x="656" y="4967"/>
                  </a:cubicBezTo>
                  <a:cubicBezTo>
                    <a:pt x="312" y="4147"/>
                    <a:pt x="968" y="3279"/>
                    <a:pt x="1312" y="2902"/>
                  </a:cubicBezTo>
                  <a:cubicBezTo>
                    <a:pt x="1476" y="2738"/>
                    <a:pt x="1673" y="2557"/>
                    <a:pt x="1853" y="2361"/>
                  </a:cubicBezTo>
                  <a:cubicBezTo>
                    <a:pt x="2230" y="2016"/>
                    <a:pt x="2492" y="1574"/>
                    <a:pt x="2591" y="1082"/>
                  </a:cubicBezTo>
                  <a:cubicBezTo>
                    <a:pt x="2722" y="181"/>
                    <a:pt x="2099" y="0"/>
                    <a:pt x="2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3"/>
            <p:cNvSpPr/>
            <p:nvPr/>
          </p:nvSpPr>
          <p:spPr>
            <a:xfrm>
              <a:off x="7507249" y="1778572"/>
              <a:ext cx="295859" cy="206204"/>
            </a:xfrm>
            <a:custGeom>
              <a:rect b="b" l="l" r="r" t="t"/>
              <a:pathLst>
                <a:path extrusionOk="0" h="6318" w="9065">
                  <a:moveTo>
                    <a:pt x="7069" y="1"/>
                  </a:moveTo>
                  <a:cubicBezTo>
                    <a:pt x="6614" y="1"/>
                    <a:pt x="6185" y="163"/>
                    <a:pt x="5918" y="501"/>
                  </a:cubicBezTo>
                  <a:cubicBezTo>
                    <a:pt x="5524" y="911"/>
                    <a:pt x="5475" y="1534"/>
                    <a:pt x="5803" y="2009"/>
                  </a:cubicBezTo>
                  <a:cubicBezTo>
                    <a:pt x="5901" y="2140"/>
                    <a:pt x="6032" y="2255"/>
                    <a:pt x="6180" y="2321"/>
                  </a:cubicBezTo>
                  <a:lnTo>
                    <a:pt x="6213" y="2321"/>
                  </a:lnTo>
                  <a:lnTo>
                    <a:pt x="6278" y="2353"/>
                  </a:lnTo>
                  <a:cubicBezTo>
                    <a:pt x="6311" y="2353"/>
                    <a:pt x="6344" y="2370"/>
                    <a:pt x="6377" y="2370"/>
                  </a:cubicBezTo>
                  <a:cubicBezTo>
                    <a:pt x="6449" y="2391"/>
                    <a:pt x="6524" y="2401"/>
                    <a:pt x="6598" y="2401"/>
                  </a:cubicBezTo>
                  <a:cubicBezTo>
                    <a:pt x="6810" y="2401"/>
                    <a:pt x="7018" y="2319"/>
                    <a:pt x="7163" y="2173"/>
                  </a:cubicBezTo>
                  <a:cubicBezTo>
                    <a:pt x="7558" y="1748"/>
                    <a:pt x="7278" y="1211"/>
                    <a:pt x="6936" y="1211"/>
                  </a:cubicBezTo>
                  <a:cubicBezTo>
                    <a:pt x="6908" y="1211"/>
                    <a:pt x="6880" y="1215"/>
                    <a:pt x="6852" y="1222"/>
                  </a:cubicBezTo>
                  <a:cubicBezTo>
                    <a:pt x="6541" y="1321"/>
                    <a:pt x="6475" y="1714"/>
                    <a:pt x="6704" y="1862"/>
                  </a:cubicBezTo>
                  <a:cubicBezTo>
                    <a:pt x="6755" y="1884"/>
                    <a:pt x="6810" y="1895"/>
                    <a:pt x="6864" y="1895"/>
                  </a:cubicBezTo>
                  <a:cubicBezTo>
                    <a:pt x="6968" y="1895"/>
                    <a:pt x="7072" y="1855"/>
                    <a:pt x="7147" y="1780"/>
                  </a:cubicBezTo>
                  <a:lnTo>
                    <a:pt x="7147" y="1780"/>
                  </a:lnTo>
                  <a:cubicBezTo>
                    <a:pt x="7180" y="1911"/>
                    <a:pt x="7131" y="2075"/>
                    <a:pt x="6999" y="2157"/>
                  </a:cubicBezTo>
                  <a:cubicBezTo>
                    <a:pt x="6852" y="2267"/>
                    <a:pt x="6677" y="2323"/>
                    <a:pt x="6495" y="2323"/>
                  </a:cubicBezTo>
                  <a:cubicBezTo>
                    <a:pt x="6434" y="2323"/>
                    <a:pt x="6372" y="2316"/>
                    <a:pt x="6311" y="2304"/>
                  </a:cubicBezTo>
                  <a:cubicBezTo>
                    <a:pt x="6213" y="2271"/>
                    <a:pt x="6131" y="2239"/>
                    <a:pt x="6049" y="2173"/>
                  </a:cubicBezTo>
                  <a:cubicBezTo>
                    <a:pt x="5541" y="1763"/>
                    <a:pt x="5508" y="1009"/>
                    <a:pt x="5967" y="567"/>
                  </a:cubicBezTo>
                  <a:cubicBezTo>
                    <a:pt x="6222" y="258"/>
                    <a:pt x="6616" y="112"/>
                    <a:pt x="7033" y="112"/>
                  </a:cubicBezTo>
                  <a:cubicBezTo>
                    <a:pt x="7899" y="112"/>
                    <a:pt x="8862" y="744"/>
                    <a:pt x="8884" y="1862"/>
                  </a:cubicBezTo>
                  <a:cubicBezTo>
                    <a:pt x="8917" y="2665"/>
                    <a:pt x="8475" y="3419"/>
                    <a:pt x="7753" y="3796"/>
                  </a:cubicBezTo>
                  <a:lnTo>
                    <a:pt x="7704" y="3812"/>
                  </a:lnTo>
                  <a:cubicBezTo>
                    <a:pt x="7606" y="3845"/>
                    <a:pt x="7524" y="3878"/>
                    <a:pt x="7426" y="3894"/>
                  </a:cubicBezTo>
                  <a:cubicBezTo>
                    <a:pt x="7196" y="3949"/>
                    <a:pt x="6966" y="3973"/>
                    <a:pt x="6737" y="3973"/>
                  </a:cubicBezTo>
                  <a:cubicBezTo>
                    <a:pt x="5162" y="3973"/>
                    <a:pt x="3623" y="2835"/>
                    <a:pt x="2295" y="2835"/>
                  </a:cubicBezTo>
                  <a:cubicBezTo>
                    <a:pt x="2150" y="2835"/>
                    <a:pt x="2008" y="2848"/>
                    <a:pt x="1869" y="2878"/>
                  </a:cubicBezTo>
                  <a:cubicBezTo>
                    <a:pt x="607" y="3173"/>
                    <a:pt x="246" y="4042"/>
                    <a:pt x="148" y="4583"/>
                  </a:cubicBezTo>
                  <a:cubicBezTo>
                    <a:pt x="0" y="5140"/>
                    <a:pt x="115" y="5730"/>
                    <a:pt x="558" y="6074"/>
                  </a:cubicBezTo>
                  <a:cubicBezTo>
                    <a:pt x="774" y="6241"/>
                    <a:pt x="1037" y="6317"/>
                    <a:pt x="1296" y="6317"/>
                  </a:cubicBezTo>
                  <a:cubicBezTo>
                    <a:pt x="1723" y="6317"/>
                    <a:pt x="2138" y="6110"/>
                    <a:pt x="2312" y="5763"/>
                  </a:cubicBezTo>
                  <a:cubicBezTo>
                    <a:pt x="2639" y="5222"/>
                    <a:pt x="2361" y="4517"/>
                    <a:pt x="1869" y="4402"/>
                  </a:cubicBezTo>
                  <a:cubicBezTo>
                    <a:pt x="1771" y="4363"/>
                    <a:pt x="1670" y="4344"/>
                    <a:pt x="1572" y="4344"/>
                  </a:cubicBezTo>
                  <a:cubicBezTo>
                    <a:pt x="1258" y="4344"/>
                    <a:pt x="965" y="4533"/>
                    <a:pt x="853" y="4845"/>
                  </a:cubicBezTo>
                  <a:cubicBezTo>
                    <a:pt x="820" y="4960"/>
                    <a:pt x="804" y="5091"/>
                    <a:pt x="836" y="5222"/>
                  </a:cubicBezTo>
                  <a:lnTo>
                    <a:pt x="836" y="5238"/>
                  </a:lnTo>
                  <a:cubicBezTo>
                    <a:pt x="836" y="5255"/>
                    <a:pt x="836" y="5255"/>
                    <a:pt x="853" y="5271"/>
                  </a:cubicBezTo>
                  <a:cubicBezTo>
                    <a:pt x="853" y="5287"/>
                    <a:pt x="853" y="5287"/>
                    <a:pt x="853" y="5304"/>
                  </a:cubicBezTo>
                  <a:cubicBezTo>
                    <a:pt x="914" y="5525"/>
                    <a:pt x="1123" y="5663"/>
                    <a:pt x="1348" y="5663"/>
                  </a:cubicBezTo>
                  <a:cubicBezTo>
                    <a:pt x="1423" y="5663"/>
                    <a:pt x="1500" y="5648"/>
                    <a:pt x="1574" y="5615"/>
                  </a:cubicBezTo>
                  <a:cubicBezTo>
                    <a:pt x="1904" y="5474"/>
                    <a:pt x="1797" y="4924"/>
                    <a:pt x="1468" y="4924"/>
                  </a:cubicBezTo>
                  <a:cubicBezTo>
                    <a:pt x="1455" y="4924"/>
                    <a:pt x="1441" y="4925"/>
                    <a:pt x="1426" y="4927"/>
                  </a:cubicBezTo>
                  <a:cubicBezTo>
                    <a:pt x="1049" y="4960"/>
                    <a:pt x="1099" y="5320"/>
                    <a:pt x="1049" y="5386"/>
                  </a:cubicBezTo>
                  <a:cubicBezTo>
                    <a:pt x="1041" y="5394"/>
                    <a:pt x="1032" y="5398"/>
                    <a:pt x="1022" y="5398"/>
                  </a:cubicBezTo>
                  <a:cubicBezTo>
                    <a:pt x="974" y="5398"/>
                    <a:pt x="915" y="5314"/>
                    <a:pt x="902" y="5287"/>
                  </a:cubicBezTo>
                  <a:cubicBezTo>
                    <a:pt x="836" y="5091"/>
                    <a:pt x="836" y="4894"/>
                    <a:pt x="935" y="4714"/>
                  </a:cubicBezTo>
                  <a:cubicBezTo>
                    <a:pt x="1086" y="4505"/>
                    <a:pt x="1310" y="4394"/>
                    <a:pt x="1545" y="4394"/>
                  </a:cubicBezTo>
                  <a:cubicBezTo>
                    <a:pt x="1642" y="4394"/>
                    <a:pt x="1741" y="4413"/>
                    <a:pt x="1836" y="4451"/>
                  </a:cubicBezTo>
                  <a:cubicBezTo>
                    <a:pt x="2295" y="4566"/>
                    <a:pt x="2541" y="5222"/>
                    <a:pt x="2230" y="5730"/>
                  </a:cubicBezTo>
                  <a:cubicBezTo>
                    <a:pt x="2081" y="6037"/>
                    <a:pt x="1710" y="6213"/>
                    <a:pt x="1328" y="6213"/>
                  </a:cubicBezTo>
                  <a:cubicBezTo>
                    <a:pt x="1079" y="6213"/>
                    <a:pt x="824" y="6138"/>
                    <a:pt x="623" y="5976"/>
                  </a:cubicBezTo>
                  <a:cubicBezTo>
                    <a:pt x="82" y="5566"/>
                    <a:pt x="115" y="4632"/>
                    <a:pt x="541" y="4058"/>
                  </a:cubicBezTo>
                  <a:cubicBezTo>
                    <a:pt x="905" y="3593"/>
                    <a:pt x="1500" y="3350"/>
                    <a:pt x="2120" y="3350"/>
                  </a:cubicBezTo>
                  <a:cubicBezTo>
                    <a:pt x="2309" y="3350"/>
                    <a:pt x="2501" y="3373"/>
                    <a:pt x="2689" y="3419"/>
                  </a:cubicBezTo>
                  <a:cubicBezTo>
                    <a:pt x="3492" y="3615"/>
                    <a:pt x="4328" y="3960"/>
                    <a:pt x="5213" y="4206"/>
                  </a:cubicBezTo>
                  <a:cubicBezTo>
                    <a:pt x="5536" y="4264"/>
                    <a:pt x="5862" y="4298"/>
                    <a:pt x="6185" y="4298"/>
                  </a:cubicBezTo>
                  <a:cubicBezTo>
                    <a:pt x="6764" y="4298"/>
                    <a:pt x="7330" y="4190"/>
                    <a:pt x="7835" y="3927"/>
                  </a:cubicBezTo>
                  <a:cubicBezTo>
                    <a:pt x="8606" y="3533"/>
                    <a:pt x="9065" y="2714"/>
                    <a:pt x="9032" y="1845"/>
                  </a:cubicBezTo>
                  <a:cubicBezTo>
                    <a:pt x="8999" y="653"/>
                    <a:pt x="7981" y="1"/>
                    <a:pt x="70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3"/>
            <p:cNvSpPr/>
            <p:nvPr/>
          </p:nvSpPr>
          <p:spPr>
            <a:xfrm>
              <a:off x="7542563" y="1895381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61" y="2938"/>
                    <a:pt x="2721" y="3085"/>
                  </a:cubicBezTo>
                  <a:cubicBezTo>
                    <a:pt x="3082" y="3249"/>
                    <a:pt x="2901" y="3708"/>
                    <a:pt x="2901" y="3708"/>
                  </a:cubicBezTo>
                  <a:cubicBezTo>
                    <a:pt x="4229" y="2889"/>
                    <a:pt x="3377" y="1938"/>
                    <a:pt x="3147" y="1676"/>
                  </a:cubicBezTo>
                  <a:cubicBezTo>
                    <a:pt x="2958" y="1446"/>
                    <a:pt x="3081" y="1216"/>
                    <a:pt x="3268" y="1216"/>
                  </a:cubicBezTo>
                  <a:cubicBezTo>
                    <a:pt x="3307" y="1216"/>
                    <a:pt x="3350" y="1226"/>
                    <a:pt x="3393" y="1249"/>
                  </a:cubicBezTo>
                  <a:cubicBezTo>
                    <a:pt x="3623" y="1381"/>
                    <a:pt x="3262" y="1872"/>
                    <a:pt x="3934" y="2315"/>
                  </a:cubicBezTo>
                  <a:cubicBezTo>
                    <a:pt x="4104" y="2427"/>
                    <a:pt x="4264" y="2468"/>
                    <a:pt x="4409" y="2468"/>
                  </a:cubicBezTo>
                  <a:cubicBezTo>
                    <a:pt x="4837" y="2468"/>
                    <a:pt x="5131" y="2102"/>
                    <a:pt x="5131" y="2102"/>
                  </a:cubicBezTo>
                  <a:lnTo>
                    <a:pt x="5131" y="2102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44" y="2102"/>
                    <a:pt x="4948" y="1575"/>
                    <a:pt x="4770" y="1430"/>
                  </a:cubicBezTo>
                  <a:cubicBezTo>
                    <a:pt x="4696" y="1366"/>
                    <a:pt x="4601" y="1330"/>
                    <a:pt x="4508" y="1330"/>
                  </a:cubicBezTo>
                  <a:cubicBezTo>
                    <a:pt x="4457" y="1330"/>
                    <a:pt x="4407" y="1341"/>
                    <a:pt x="4360" y="1364"/>
                  </a:cubicBezTo>
                  <a:cubicBezTo>
                    <a:pt x="4313" y="1371"/>
                    <a:pt x="4269" y="1374"/>
                    <a:pt x="4228" y="1374"/>
                  </a:cubicBezTo>
                  <a:cubicBezTo>
                    <a:pt x="4068" y="1374"/>
                    <a:pt x="3967" y="1324"/>
                    <a:pt x="4032" y="1233"/>
                  </a:cubicBezTo>
                  <a:cubicBezTo>
                    <a:pt x="4064" y="1184"/>
                    <a:pt x="4100" y="1165"/>
                    <a:pt x="4151" y="1165"/>
                  </a:cubicBezTo>
                  <a:cubicBezTo>
                    <a:pt x="4285" y="1165"/>
                    <a:pt x="4521" y="1296"/>
                    <a:pt x="5032" y="1331"/>
                  </a:cubicBezTo>
                  <a:cubicBezTo>
                    <a:pt x="5068" y="1334"/>
                    <a:pt x="5103" y="1336"/>
                    <a:pt x="5138" y="1336"/>
                  </a:cubicBezTo>
                  <a:cubicBezTo>
                    <a:pt x="5903" y="1336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4" y="1030"/>
                    <a:pt x="5026" y="1030"/>
                  </a:cubicBezTo>
                  <a:cubicBezTo>
                    <a:pt x="3858" y="1030"/>
                    <a:pt x="2680" y="468"/>
                    <a:pt x="1836" y="168"/>
                  </a:cubicBezTo>
                  <a:cubicBezTo>
                    <a:pt x="1495" y="44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3"/>
            <p:cNvSpPr/>
            <p:nvPr/>
          </p:nvSpPr>
          <p:spPr>
            <a:xfrm>
              <a:off x="7596578" y="1775732"/>
              <a:ext cx="117723" cy="82344"/>
            </a:xfrm>
            <a:custGeom>
              <a:rect b="b" l="l" r="r" t="t"/>
              <a:pathLst>
                <a:path extrusionOk="0" h="2523" w="3607">
                  <a:moveTo>
                    <a:pt x="2506" y="0"/>
                  </a:moveTo>
                  <a:cubicBezTo>
                    <a:pt x="1920" y="0"/>
                    <a:pt x="1243" y="125"/>
                    <a:pt x="869" y="621"/>
                  </a:cubicBezTo>
                  <a:cubicBezTo>
                    <a:pt x="1" y="1768"/>
                    <a:pt x="525" y="2522"/>
                    <a:pt x="525" y="2522"/>
                  </a:cubicBezTo>
                  <a:cubicBezTo>
                    <a:pt x="525" y="2522"/>
                    <a:pt x="361" y="2162"/>
                    <a:pt x="1394" y="2162"/>
                  </a:cubicBezTo>
                  <a:cubicBezTo>
                    <a:pt x="2427" y="2145"/>
                    <a:pt x="2312" y="1490"/>
                    <a:pt x="2263" y="1260"/>
                  </a:cubicBezTo>
                  <a:cubicBezTo>
                    <a:pt x="2181" y="1014"/>
                    <a:pt x="2246" y="752"/>
                    <a:pt x="2410" y="555"/>
                  </a:cubicBezTo>
                  <a:cubicBezTo>
                    <a:pt x="2656" y="195"/>
                    <a:pt x="3607" y="129"/>
                    <a:pt x="3607" y="129"/>
                  </a:cubicBezTo>
                  <a:cubicBezTo>
                    <a:pt x="3607" y="129"/>
                    <a:pt x="3103" y="0"/>
                    <a:pt x="25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3"/>
            <p:cNvSpPr/>
            <p:nvPr/>
          </p:nvSpPr>
          <p:spPr>
            <a:xfrm>
              <a:off x="7686984" y="1688459"/>
              <a:ext cx="73336" cy="87762"/>
            </a:xfrm>
            <a:custGeom>
              <a:rect b="b" l="l" r="r" t="t"/>
              <a:pathLst>
                <a:path extrusionOk="0" h="2689" w="2247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5"/>
                    <a:pt x="1" y="1344"/>
                    <a:pt x="247" y="2016"/>
                  </a:cubicBezTo>
                  <a:cubicBezTo>
                    <a:pt x="493" y="2688"/>
                    <a:pt x="1673" y="2426"/>
                    <a:pt x="2246" y="2623"/>
                  </a:cubicBezTo>
                  <a:cubicBezTo>
                    <a:pt x="2246" y="2623"/>
                    <a:pt x="1378" y="2164"/>
                    <a:pt x="1443" y="1426"/>
                  </a:cubicBezTo>
                  <a:cubicBezTo>
                    <a:pt x="1509" y="705"/>
                    <a:pt x="1427" y="164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3"/>
            <p:cNvSpPr/>
            <p:nvPr/>
          </p:nvSpPr>
          <p:spPr>
            <a:xfrm>
              <a:off x="7766718" y="1726450"/>
              <a:ext cx="104342" cy="140700"/>
            </a:xfrm>
            <a:custGeom>
              <a:rect b="b" l="l" r="r" t="t"/>
              <a:pathLst>
                <a:path extrusionOk="0" h="4311" w="3197">
                  <a:moveTo>
                    <a:pt x="377" y="0"/>
                  </a:moveTo>
                  <a:cubicBezTo>
                    <a:pt x="0" y="1344"/>
                    <a:pt x="541" y="1606"/>
                    <a:pt x="1098" y="2475"/>
                  </a:cubicBezTo>
                  <a:cubicBezTo>
                    <a:pt x="1656" y="3344"/>
                    <a:pt x="1049" y="4311"/>
                    <a:pt x="1049" y="4311"/>
                  </a:cubicBezTo>
                  <a:cubicBezTo>
                    <a:pt x="1426" y="4049"/>
                    <a:pt x="1787" y="3360"/>
                    <a:pt x="2492" y="2934"/>
                  </a:cubicBezTo>
                  <a:cubicBezTo>
                    <a:pt x="3196" y="2492"/>
                    <a:pt x="2901" y="1590"/>
                    <a:pt x="2901" y="1590"/>
                  </a:cubicBezTo>
                  <a:lnTo>
                    <a:pt x="2901" y="1590"/>
                  </a:lnTo>
                  <a:cubicBezTo>
                    <a:pt x="2851" y="1704"/>
                    <a:pt x="2752" y="1749"/>
                    <a:pt x="2597" y="1749"/>
                  </a:cubicBezTo>
                  <a:cubicBezTo>
                    <a:pt x="2550" y="1749"/>
                    <a:pt x="2499" y="1745"/>
                    <a:pt x="2442" y="1737"/>
                  </a:cubicBezTo>
                  <a:cubicBezTo>
                    <a:pt x="2415" y="1731"/>
                    <a:pt x="2387" y="1727"/>
                    <a:pt x="2360" y="1727"/>
                  </a:cubicBezTo>
                  <a:cubicBezTo>
                    <a:pt x="2132" y="1727"/>
                    <a:pt x="1945" y="1962"/>
                    <a:pt x="2033" y="2196"/>
                  </a:cubicBezTo>
                  <a:cubicBezTo>
                    <a:pt x="2100" y="2359"/>
                    <a:pt x="1967" y="2533"/>
                    <a:pt x="1807" y="2533"/>
                  </a:cubicBezTo>
                  <a:cubicBezTo>
                    <a:pt x="1774" y="2533"/>
                    <a:pt x="1739" y="2525"/>
                    <a:pt x="1705" y="2508"/>
                  </a:cubicBezTo>
                  <a:cubicBezTo>
                    <a:pt x="1557" y="2442"/>
                    <a:pt x="1557" y="2065"/>
                    <a:pt x="1770" y="1885"/>
                  </a:cubicBezTo>
                  <a:cubicBezTo>
                    <a:pt x="1984" y="1705"/>
                    <a:pt x="2131" y="1311"/>
                    <a:pt x="1934" y="688"/>
                  </a:cubicBezTo>
                  <a:cubicBezTo>
                    <a:pt x="1797" y="212"/>
                    <a:pt x="1343" y="110"/>
                    <a:pt x="1027" y="110"/>
                  </a:cubicBezTo>
                  <a:cubicBezTo>
                    <a:pt x="929" y="110"/>
                    <a:pt x="845" y="120"/>
                    <a:pt x="787" y="131"/>
                  </a:cubicBezTo>
                  <a:cubicBezTo>
                    <a:pt x="764" y="134"/>
                    <a:pt x="740" y="135"/>
                    <a:pt x="717" y="135"/>
                  </a:cubicBezTo>
                  <a:cubicBezTo>
                    <a:pt x="594" y="135"/>
                    <a:pt x="474" y="97"/>
                    <a:pt x="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3"/>
            <p:cNvSpPr/>
            <p:nvPr/>
          </p:nvSpPr>
          <p:spPr>
            <a:xfrm>
              <a:off x="7743153" y="1519462"/>
              <a:ext cx="264853" cy="264233"/>
            </a:xfrm>
            <a:custGeom>
              <a:rect b="b" l="l" r="r" t="t"/>
              <a:pathLst>
                <a:path extrusionOk="0" h="8096" w="8115">
                  <a:moveTo>
                    <a:pt x="5763" y="0"/>
                  </a:moveTo>
                  <a:cubicBezTo>
                    <a:pt x="5243" y="0"/>
                    <a:pt x="4734" y="167"/>
                    <a:pt x="4427" y="572"/>
                  </a:cubicBezTo>
                  <a:cubicBezTo>
                    <a:pt x="4115" y="998"/>
                    <a:pt x="4082" y="1556"/>
                    <a:pt x="4312" y="2031"/>
                  </a:cubicBezTo>
                  <a:cubicBezTo>
                    <a:pt x="4519" y="2446"/>
                    <a:pt x="4855" y="2593"/>
                    <a:pt x="5182" y="2593"/>
                  </a:cubicBezTo>
                  <a:cubicBezTo>
                    <a:pt x="5528" y="2593"/>
                    <a:pt x="5865" y="2429"/>
                    <a:pt x="6033" y="2244"/>
                  </a:cubicBezTo>
                  <a:cubicBezTo>
                    <a:pt x="6230" y="2031"/>
                    <a:pt x="6295" y="1752"/>
                    <a:pt x="6246" y="1490"/>
                  </a:cubicBezTo>
                  <a:cubicBezTo>
                    <a:pt x="6188" y="1162"/>
                    <a:pt x="5960" y="1022"/>
                    <a:pt x="5752" y="1022"/>
                  </a:cubicBezTo>
                  <a:cubicBezTo>
                    <a:pt x="5606" y="1022"/>
                    <a:pt x="5471" y="1090"/>
                    <a:pt x="5410" y="1212"/>
                  </a:cubicBezTo>
                  <a:cubicBezTo>
                    <a:pt x="5279" y="1490"/>
                    <a:pt x="5345" y="1851"/>
                    <a:pt x="5754" y="1916"/>
                  </a:cubicBezTo>
                  <a:cubicBezTo>
                    <a:pt x="6099" y="1966"/>
                    <a:pt x="5918" y="2392"/>
                    <a:pt x="5476" y="2506"/>
                  </a:cubicBezTo>
                  <a:cubicBezTo>
                    <a:pt x="5395" y="2527"/>
                    <a:pt x="5314" y="2537"/>
                    <a:pt x="5235" y="2537"/>
                  </a:cubicBezTo>
                  <a:cubicBezTo>
                    <a:pt x="4876" y="2537"/>
                    <a:pt x="4541" y="2334"/>
                    <a:pt x="4394" y="1998"/>
                  </a:cubicBezTo>
                  <a:cubicBezTo>
                    <a:pt x="4181" y="1556"/>
                    <a:pt x="4230" y="1031"/>
                    <a:pt x="4525" y="638"/>
                  </a:cubicBezTo>
                  <a:cubicBezTo>
                    <a:pt x="4781" y="300"/>
                    <a:pt x="5238" y="141"/>
                    <a:pt x="5712" y="141"/>
                  </a:cubicBezTo>
                  <a:cubicBezTo>
                    <a:pt x="5813" y="141"/>
                    <a:pt x="5915" y="148"/>
                    <a:pt x="6017" y="163"/>
                  </a:cubicBezTo>
                  <a:cubicBezTo>
                    <a:pt x="7230" y="294"/>
                    <a:pt x="7918" y="1998"/>
                    <a:pt x="7197" y="3146"/>
                  </a:cubicBezTo>
                  <a:cubicBezTo>
                    <a:pt x="6967" y="3506"/>
                    <a:pt x="6623" y="3801"/>
                    <a:pt x="6230" y="3998"/>
                  </a:cubicBezTo>
                  <a:cubicBezTo>
                    <a:pt x="5842" y="4164"/>
                    <a:pt x="5393" y="4247"/>
                    <a:pt x="4870" y="4247"/>
                  </a:cubicBezTo>
                  <a:cubicBezTo>
                    <a:pt x="4462" y="4247"/>
                    <a:pt x="4011" y="4197"/>
                    <a:pt x="3509" y="4096"/>
                  </a:cubicBezTo>
                  <a:cubicBezTo>
                    <a:pt x="3203" y="4035"/>
                    <a:pt x="2903" y="4005"/>
                    <a:pt x="2617" y="4005"/>
                  </a:cubicBezTo>
                  <a:cubicBezTo>
                    <a:pt x="1290" y="4005"/>
                    <a:pt x="240" y="4661"/>
                    <a:pt x="132" y="5981"/>
                  </a:cubicBezTo>
                  <a:cubicBezTo>
                    <a:pt x="1" y="7571"/>
                    <a:pt x="1050" y="8096"/>
                    <a:pt x="1050" y="8096"/>
                  </a:cubicBezTo>
                  <a:cubicBezTo>
                    <a:pt x="1050" y="8096"/>
                    <a:pt x="1034" y="8079"/>
                    <a:pt x="1017" y="8063"/>
                  </a:cubicBezTo>
                  <a:cubicBezTo>
                    <a:pt x="444" y="7424"/>
                    <a:pt x="607" y="6227"/>
                    <a:pt x="607" y="6227"/>
                  </a:cubicBezTo>
                  <a:cubicBezTo>
                    <a:pt x="689" y="5703"/>
                    <a:pt x="952" y="5244"/>
                    <a:pt x="1345" y="4900"/>
                  </a:cubicBezTo>
                  <a:cubicBezTo>
                    <a:pt x="1937" y="4460"/>
                    <a:pt x="2695" y="4378"/>
                    <a:pt x="3183" y="4378"/>
                  </a:cubicBezTo>
                  <a:cubicBezTo>
                    <a:pt x="3477" y="4378"/>
                    <a:pt x="3673" y="4408"/>
                    <a:pt x="3673" y="4408"/>
                  </a:cubicBezTo>
                  <a:cubicBezTo>
                    <a:pt x="3918" y="4441"/>
                    <a:pt x="4148" y="4457"/>
                    <a:pt x="4361" y="4473"/>
                  </a:cubicBezTo>
                  <a:cubicBezTo>
                    <a:pt x="4447" y="4477"/>
                    <a:pt x="4534" y="4480"/>
                    <a:pt x="4622" y="4480"/>
                  </a:cubicBezTo>
                  <a:cubicBezTo>
                    <a:pt x="5612" y="4480"/>
                    <a:pt x="6726" y="4207"/>
                    <a:pt x="7328" y="3244"/>
                  </a:cubicBezTo>
                  <a:cubicBezTo>
                    <a:pt x="8115" y="1982"/>
                    <a:pt x="7361" y="179"/>
                    <a:pt x="6033" y="15"/>
                  </a:cubicBezTo>
                  <a:cubicBezTo>
                    <a:pt x="5943" y="5"/>
                    <a:pt x="5853" y="0"/>
                    <a:pt x="57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3"/>
            <p:cNvSpPr/>
            <p:nvPr/>
          </p:nvSpPr>
          <p:spPr>
            <a:xfrm>
              <a:off x="7813259" y="1671488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7" y="209"/>
                    <a:pt x="170" y="202"/>
                    <a:pt x="248" y="202"/>
                  </a:cubicBezTo>
                  <a:cubicBezTo>
                    <a:pt x="735" y="202"/>
                    <a:pt x="1047" y="499"/>
                    <a:pt x="935" y="979"/>
                  </a:cubicBezTo>
                  <a:cubicBezTo>
                    <a:pt x="803" y="1405"/>
                    <a:pt x="967" y="1848"/>
                    <a:pt x="1312" y="2110"/>
                  </a:cubicBezTo>
                  <a:cubicBezTo>
                    <a:pt x="1639" y="2372"/>
                    <a:pt x="2541" y="2372"/>
                    <a:pt x="2541" y="2372"/>
                  </a:cubicBezTo>
                  <a:cubicBezTo>
                    <a:pt x="2279" y="2225"/>
                    <a:pt x="2524" y="1864"/>
                    <a:pt x="2688" y="1438"/>
                  </a:cubicBezTo>
                  <a:cubicBezTo>
                    <a:pt x="2844" y="1017"/>
                    <a:pt x="2422" y="863"/>
                    <a:pt x="2225" y="863"/>
                  </a:cubicBezTo>
                  <a:cubicBezTo>
                    <a:pt x="2215" y="863"/>
                    <a:pt x="2205" y="864"/>
                    <a:pt x="2197" y="864"/>
                  </a:cubicBezTo>
                  <a:cubicBezTo>
                    <a:pt x="2109" y="882"/>
                    <a:pt x="2035" y="900"/>
                    <a:pt x="1966" y="900"/>
                  </a:cubicBezTo>
                  <a:cubicBezTo>
                    <a:pt x="1905" y="900"/>
                    <a:pt x="1848" y="886"/>
                    <a:pt x="1787" y="848"/>
                  </a:cubicBezTo>
                  <a:cubicBezTo>
                    <a:pt x="1695" y="783"/>
                    <a:pt x="1729" y="572"/>
                    <a:pt x="1987" y="572"/>
                  </a:cubicBezTo>
                  <a:cubicBezTo>
                    <a:pt x="2053" y="572"/>
                    <a:pt x="2133" y="585"/>
                    <a:pt x="2229" y="619"/>
                  </a:cubicBezTo>
                  <a:cubicBezTo>
                    <a:pt x="2721" y="766"/>
                    <a:pt x="2574" y="1225"/>
                    <a:pt x="3311" y="1373"/>
                  </a:cubicBezTo>
                  <a:cubicBezTo>
                    <a:pt x="3367" y="1384"/>
                    <a:pt x="3420" y="1389"/>
                    <a:pt x="3470" y="1389"/>
                  </a:cubicBezTo>
                  <a:cubicBezTo>
                    <a:pt x="4060" y="1389"/>
                    <a:pt x="4218" y="641"/>
                    <a:pt x="4278" y="520"/>
                  </a:cubicBezTo>
                  <a:cubicBezTo>
                    <a:pt x="4393" y="389"/>
                    <a:pt x="4524" y="258"/>
                    <a:pt x="4655" y="143"/>
                  </a:cubicBezTo>
                  <a:lnTo>
                    <a:pt x="4655" y="143"/>
                  </a:lnTo>
                  <a:cubicBezTo>
                    <a:pt x="4455" y="267"/>
                    <a:pt x="4083" y="386"/>
                    <a:pt x="3546" y="386"/>
                  </a:cubicBezTo>
                  <a:cubicBezTo>
                    <a:pt x="3159" y="386"/>
                    <a:pt x="2687" y="324"/>
                    <a:pt x="2131" y="160"/>
                  </a:cubicBezTo>
                  <a:cubicBezTo>
                    <a:pt x="1733" y="42"/>
                    <a:pt x="1382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3"/>
            <p:cNvSpPr/>
            <p:nvPr/>
          </p:nvSpPr>
          <p:spPr>
            <a:xfrm>
              <a:off x="7821810" y="1529025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967" y="1"/>
                  </a:moveTo>
                  <a:lnTo>
                    <a:pt x="1967" y="1"/>
                  </a:lnTo>
                  <a:cubicBezTo>
                    <a:pt x="1508" y="279"/>
                    <a:pt x="1443" y="722"/>
                    <a:pt x="722" y="1328"/>
                  </a:cubicBezTo>
                  <a:cubicBezTo>
                    <a:pt x="0" y="1951"/>
                    <a:pt x="214" y="2410"/>
                    <a:pt x="361" y="2672"/>
                  </a:cubicBezTo>
                  <a:cubicBezTo>
                    <a:pt x="459" y="2804"/>
                    <a:pt x="427" y="2984"/>
                    <a:pt x="296" y="3082"/>
                  </a:cubicBezTo>
                  <a:cubicBezTo>
                    <a:pt x="1394" y="2967"/>
                    <a:pt x="1246" y="2328"/>
                    <a:pt x="1181" y="2132"/>
                  </a:cubicBezTo>
                  <a:cubicBezTo>
                    <a:pt x="1115" y="1935"/>
                    <a:pt x="1148" y="1836"/>
                    <a:pt x="1246" y="1836"/>
                  </a:cubicBezTo>
                  <a:cubicBezTo>
                    <a:pt x="1361" y="1836"/>
                    <a:pt x="1345" y="2066"/>
                    <a:pt x="1345" y="2345"/>
                  </a:cubicBezTo>
                  <a:cubicBezTo>
                    <a:pt x="1328" y="2623"/>
                    <a:pt x="1279" y="3279"/>
                    <a:pt x="2115" y="3344"/>
                  </a:cubicBezTo>
                  <a:cubicBezTo>
                    <a:pt x="2146" y="3347"/>
                    <a:pt x="2176" y="3348"/>
                    <a:pt x="2206" y="3348"/>
                  </a:cubicBezTo>
                  <a:cubicBezTo>
                    <a:pt x="2985" y="3348"/>
                    <a:pt x="3213" y="2541"/>
                    <a:pt x="3213" y="2541"/>
                  </a:cubicBezTo>
                  <a:lnTo>
                    <a:pt x="3213" y="2541"/>
                  </a:lnTo>
                  <a:cubicBezTo>
                    <a:pt x="3088" y="2576"/>
                    <a:pt x="2939" y="2601"/>
                    <a:pt x="2780" y="2601"/>
                  </a:cubicBezTo>
                  <a:cubicBezTo>
                    <a:pt x="2334" y="2601"/>
                    <a:pt x="1816" y="2401"/>
                    <a:pt x="1574" y="1640"/>
                  </a:cubicBezTo>
                  <a:cubicBezTo>
                    <a:pt x="1394" y="1066"/>
                    <a:pt x="1541" y="427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3"/>
            <p:cNvSpPr/>
            <p:nvPr/>
          </p:nvSpPr>
          <p:spPr>
            <a:xfrm>
              <a:off x="8049163" y="1390479"/>
              <a:ext cx="151438" cy="179245"/>
            </a:xfrm>
            <a:custGeom>
              <a:rect b="b" l="l" r="r" t="t"/>
              <a:pathLst>
                <a:path extrusionOk="0" h="5492" w="4640">
                  <a:moveTo>
                    <a:pt x="4344" y="0"/>
                  </a:moveTo>
                  <a:lnTo>
                    <a:pt x="4344" y="0"/>
                  </a:lnTo>
                  <a:cubicBezTo>
                    <a:pt x="4443" y="459"/>
                    <a:pt x="4328" y="935"/>
                    <a:pt x="4017" y="1295"/>
                  </a:cubicBezTo>
                  <a:cubicBezTo>
                    <a:pt x="3951" y="1377"/>
                    <a:pt x="3886" y="1443"/>
                    <a:pt x="3804" y="1508"/>
                  </a:cubicBezTo>
                  <a:cubicBezTo>
                    <a:pt x="3017" y="2066"/>
                    <a:pt x="1902" y="1787"/>
                    <a:pt x="1001" y="2426"/>
                  </a:cubicBezTo>
                  <a:cubicBezTo>
                    <a:pt x="99" y="3049"/>
                    <a:pt x="197" y="3967"/>
                    <a:pt x="181" y="4475"/>
                  </a:cubicBezTo>
                  <a:cubicBezTo>
                    <a:pt x="197" y="4819"/>
                    <a:pt x="132" y="5164"/>
                    <a:pt x="1" y="5491"/>
                  </a:cubicBezTo>
                  <a:cubicBezTo>
                    <a:pt x="312" y="5295"/>
                    <a:pt x="476" y="4934"/>
                    <a:pt x="443" y="4573"/>
                  </a:cubicBezTo>
                  <a:cubicBezTo>
                    <a:pt x="443" y="3931"/>
                    <a:pt x="515" y="3202"/>
                    <a:pt x="711" y="3202"/>
                  </a:cubicBezTo>
                  <a:cubicBezTo>
                    <a:pt x="725" y="3202"/>
                    <a:pt x="740" y="3205"/>
                    <a:pt x="755" y="3213"/>
                  </a:cubicBezTo>
                  <a:cubicBezTo>
                    <a:pt x="984" y="3311"/>
                    <a:pt x="788" y="3574"/>
                    <a:pt x="706" y="3721"/>
                  </a:cubicBezTo>
                  <a:cubicBezTo>
                    <a:pt x="624" y="3869"/>
                    <a:pt x="460" y="4541"/>
                    <a:pt x="1165" y="4950"/>
                  </a:cubicBezTo>
                  <a:cubicBezTo>
                    <a:pt x="1165" y="4950"/>
                    <a:pt x="935" y="4426"/>
                    <a:pt x="1328" y="4147"/>
                  </a:cubicBezTo>
                  <a:cubicBezTo>
                    <a:pt x="1738" y="3869"/>
                    <a:pt x="2001" y="3705"/>
                    <a:pt x="1951" y="3115"/>
                  </a:cubicBezTo>
                  <a:cubicBezTo>
                    <a:pt x="1908" y="2611"/>
                    <a:pt x="2244" y="2170"/>
                    <a:pt x="2471" y="2170"/>
                  </a:cubicBezTo>
                  <a:cubicBezTo>
                    <a:pt x="2502" y="2170"/>
                    <a:pt x="2532" y="2179"/>
                    <a:pt x="2558" y="2197"/>
                  </a:cubicBezTo>
                  <a:cubicBezTo>
                    <a:pt x="2787" y="2344"/>
                    <a:pt x="2525" y="2557"/>
                    <a:pt x="2394" y="2607"/>
                  </a:cubicBezTo>
                  <a:cubicBezTo>
                    <a:pt x="2214" y="2721"/>
                    <a:pt x="2181" y="2984"/>
                    <a:pt x="2328" y="3131"/>
                  </a:cubicBezTo>
                  <a:cubicBezTo>
                    <a:pt x="2541" y="3393"/>
                    <a:pt x="2476" y="3705"/>
                    <a:pt x="2214" y="3787"/>
                  </a:cubicBezTo>
                  <a:cubicBezTo>
                    <a:pt x="2214" y="3787"/>
                    <a:pt x="2271" y="3794"/>
                    <a:pt x="2367" y="3794"/>
                  </a:cubicBezTo>
                  <a:cubicBezTo>
                    <a:pt x="2692" y="3794"/>
                    <a:pt x="3458" y="3716"/>
                    <a:pt x="3951" y="3033"/>
                  </a:cubicBezTo>
                  <a:cubicBezTo>
                    <a:pt x="4295" y="2508"/>
                    <a:pt x="4525" y="1918"/>
                    <a:pt x="4574" y="1295"/>
                  </a:cubicBezTo>
                  <a:cubicBezTo>
                    <a:pt x="4640" y="853"/>
                    <a:pt x="4541" y="394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3"/>
            <p:cNvSpPr/>
            <p:nvPr/>
          </p:nvSpPr>
          <p:spPr>
            <a:xfrm>
              <a:off x="7593380" y="172002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3"/>
            <p:cNvSpPr/>
            <p:nvPr/>
          </p:nvSpPr>
          <p:spPr>
            <a:xfrm>
              <a:off x="8570220" y="2899376"/>
              <a:ext cx="75491" cy="68963"/>
            </a:xfrm>
            <a:custGeom>
              <a:rect b="b" l="l" r="r" t="t"/>
              <a:pathLst>
                <a:path extrusionOk="0" h="2113" w="2313">
                  <a:moveTo>
                    <a:pt x="1803" y="0"/>
                  </a:moveTo>
                  <a:cubicBezTo>
                    <a:pt x="1322" y="0"/>
                    <a:pt x="1021" y="400"/>
                    <a:pt x="935" y="1090"/>
                  </a:cubicBezTo>
                  <a:cubicBezTo>
                    <a:pt x="919" y="1221"/>
                    <a:pt x="870" y="1336"/>
                    <a:pt x="821" y="1434"/>
                  </a:cubicBezTo>
                  <a:cubicBezTo>
                    <a:pt x="620" y="1760"/>
                    <a:pt x="247" y="1798"/>
                    <a:pt x="82" y="1798"/>
                  </a:cubicBezTo>
                  <a:cubicBezTo>
                    <a:pt x="32" y="1798"/>
                    <a:pt x="1" y="1795"/>
                    <a:pt x="1" y="1795"/>
                  </a:cubicBezTo>
                  <a:lnTo>
                    <a:pt x="1" y="1795"/>
                  </a:lnTo>
                  <a:cubicBezTo>
                    <a:pt x="121" y="1860"/>
                    <a:pt x="695" y="2113"/>
                    <a:pt x="1231" y="2113"/>
                  </a:cubicBezTo>
                  <a:cubicBezTo>
                    <a:pt x="1502" y="2113"/>
                    <a:pt x="1764" y="2048"/>
                    <a:pt x="1952" y="1860"/>
                  </a:cubicBezTo>
                  <a:cubicBezTo>
                    <a:pt x="2066" y="1746"/>
                    <a:pt x="2148" y="1598"/>
                    <a:pt x="2197" y="1434"/>
                  </a:cubicBezTo>
                  <a:cubicBezTo>
                    <a:pt x="2312" y="992"/>
                    <a:pt x="2066" y="565"/>
                    <a:pt x="1952" y="385"/>
                  </a:cubicBezTo>
                  <a:cubicBezTo>
                    <a:pt x="1870" y="270"/>
                    <a:pt x="1886" y="106"/>
                    <a:pt x="2017" y="24"/>
                  </a:cubicBezTo>
                  <a:cubicBezTo>
                    <a:pt x="1942" y="8"/>
                    <a:pt x="1871" y="0"/>
                    <a:pt x="1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3"/>
            <p:cNvSpPr/>
            <p:nvPr/>
          </p:nvSpPr>
          <p:spPr>
            <a:xfrm>
              <a:off x="8438104" y="2854010"/>
              <a:ext cx="96868" cy="63741"/>
            </a:xfrm>
            <a:custGeom>
              <a:rect b="b" l="l" r="r" t="t"/>
              <a:pathLst>
                <a:path extrusionOk="0" h="1953" w="2968">
                  <a:moveTo>
                    <a:pt x="2040" y="1"/>
                  </a:moveTo>
                  <a:cubicBezTo>
                    <a:pt x="332" y="1"/>
                    <a:pt x="295" y="1082"/>
                    <a:pt x="295" y="1365"/>
                  </a:cubicBezTo>
                  <a:cubicBezTo>
                    <a:pt x="295" y="1562"/>
                    <a:pt x="181" y="1726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6" y="1952"/>
                    <a:pt x="1843" y="1306"/>
                    <a:pt x="2049" y="792"/>
                  </a:cubicBezTo>
                  <a:cubicBezTo>
                    <a:pt x="2213" y="415"/>
                    <a:pt x="2557" y="136"/>
                    <a:pt x="2967" y="87"/>
                  </a:cubicBezTo>
                  <a:cubicBezTo>
                    <a:pt x="2613" y="27"/>
                    <a:pt x="2306" y="1"/>
                    <a:pt x="20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3"/>
            <p:cNvSpPr/>
            <p:nvPr/>
          </p:nvSpPr>
          <p:spPr>
            <a:xfrm>
              <a:off x="8400636" y="2853129"/>
              <a:ext cx="47651" cy="37272"/>
            </a:xfrm>
            <a:custGeom>
              <a:rect b="b" l="l" r="r" t="t"/>
              <a:pathLst>
                <a:path extrusionOk="0" h="1142" w="1460">
                  <a:moveTo>
                    <a:pt x="485" y="1"/>
                  </a:moveTo>
                  <a:cubicBezTo>
                    <a:pt x="438" y="1"/>
                    <a:pt x="391" y="11"/>
                    <a:pt x="345" y="32"/>
                  </a:cubicBezTo>
                  <a:cubicBezTo>
                    <a:pt x="99" y="147"/>
                    <a:pt x="1" y="425"/>
                    <a:pt x="99" y="671"/>
                  </a:cubicBezTo>
                  <a:cubicBezTo>
                    <a:pt x="198" y="868"/>
                    <a:pt x="362" y="1032"/>
                    <a:pt x="575" y="1097"/>
                  </a:cubicBezTo>
                  <a:cubicBezTo>
                    <a:pt x="659" y="1127"/>
                    <a:pt x="743" y="1142"/>
                    <a:pt x="825" y="1142"/>
                  </a:cubicBezTo>
                  <a:cubicBezTo>
                    <a:pt x="968" y="1142"/>
                    <a:pt x="1106" y="1098"/>
                    <a:pt x="1230" y="1015"/>
                  </a:cubicBezTo>
                  <a:cubicBezTo>
                    <a:pt x="1378" y="884"/>
                    <a:pt x="1460" y="704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4" y="902"/>
                    <a:pt x="764" y="902"/>
                  </a:cubicBezTo>
                  <a:cubicBezTo>
                    <a:pt x="750" y="902"/>
                    <a:pt x="736" y="902"/>
                    <a:pt x="722" y="901"/>
                  </a:cubicBezTo>
                  <a:cubicBezTo>
                    <a:pt x="148" y="851"/>
                    <a:pt x="66" y="261"/>
                    <a:pt x="345" y="114"/>
                  </a:cubicBezTo>
                  <a:cubicBezTo>
                    <a:pt x="385" y="87"/>
                    <a:pt x="429" y="75"/>
                    <a:pt x="472" y="75"/>
                  </a:cubicBezTo>
                  <a:cubicBezTo>
                    <a:pt x="587" y="75"/>
                    <a:pt x="698" y="163"/>
                    <a:pt x="722" y="294"/>
                  </a:cubicBezTo>
                  <a:cubicBezTo>
                    <a:pt x="733" y="393"/>
                    <a:pt x="648" y="456"/>
                    <a:pt x="595" y="456"/>
                  </a:cubicBezTo>
                  <a:cubicBezTo>
                    <a:pt x="570" y="456"/>
                    <a:pt x="553" y="441"/>
                    <a:pt x="558" y="409"/>
                  </a:cubicBezTo>
                  <a:cubicBezTo>
                    <a:pt x="583" y="335"/>
                    <a:pt x="552" y="270"/>
                    <a:pt x="480" y="270"/>
                  </a:cubicBezTo>
                  <a:cubicBezTo>
                    <a:pt x="456" y="270"/>
                    <a:pt x="427" y="278"/>
                    <a:pt x="394" y="294"/>
                  </a:cubicBezTo>
                  <a:cubicBezTo>
                    <a:pt x="280" y="360"/>
                    <a:pt x="394" y="540"/>
                    <a:pt x="394" y="540"/>
                  </a:cubicBezTo>
                  <a:cubicBezTo>
                    <a:pt x="446" y="578"/>
                    <a:pt x="504" y="595"/>
                    <a:pt x="559" y="595"/>
                  </a:cubicBezTo>
                  <a:cubicBezTo>
                    <a:pt x="696" y="595"/>
                    <a:pt x="820" y="490"/>
                    <a:pt x="820" y="327"/>
                  </a:cubicBezTo>
                  <a:cubicBezTo>
                    <a:pt x="820" y="133"/>
                    <a:pt x="658" y="1"/>
                    <a:pt x="4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3"/>
            <p:cNvSpPr/>
            <p:nvPr/>
          </p:nvSpPr>
          <p:spPr>
            <a:xfrm>
              <a:off x="9169412" y="2900159"/>
              <a:ext cx="39622" cy="110249"/>
            </a:xfrm>
            <a:custGeom>
              <a:rect b="b" l="l" r="r" t="t"/>
              <a:pathLst>
                <a:path extrusionOk="0" h="3378" w="1214">
                  <a:moveTo>
                    <a:pt x="607" y="0"/>
                  </a:moveTo>
                  <a:lnTo>
                    <a:pt x="558" y="328"/>
                  </a:lnTo>
                  <a:cubicBezTo>
                    <a:pt x="525" y="607"/>
                    <a:pt x="443" y="869"/>
                    <a:pt x="295" y="1099"/>
                  </a:cubicBezTo>
                  <a:cubicBezTo>
                    <a:pt x="213" y="1197"/>
                    <a:pt x="148" y="1295"/>
                    <a:pt x="99" y="1410"/>
                  </a:cubicBezTo>
                  <a:cubicBezTo>
                    <a:pt x="0" y="1656"/>
                    <a:pt x="33" y="1951"/>
                    <a:pt x="230" y="2164"/>
                  </a:cubicBezTo>
                  <a:cubicBezTo>
                    <a:pt x="410" y="2426"/>
                    <a:pt x="525" y="2738"/>
                    <a:pt x="574" y="3049"/>
                  </a:cubicBezTo>
                  <a:cubicBezTo>
                    <a:pt x="590" y="3131"/>
                    <a:pt x="590" y="3377"/>
                    <a:pt x="607" y="3377"/>
                  </a:cubicBezTo>
                  <a:cubicBezTo>
                    <a:pt x="607" y="3377"/>
                    <a:pt x="623" y="3131"/>
                    <a:pt x="639" y="3049"/>
                  </a:cubicBezTo>
                  <a:cubicBezTo>
                    <a:pt x="672" y="2738"/>
                    <a:pt x="787" y="2426"/>
                    <a:pt x="984" y="2164"/>
                  </a:cubicBezTo>
                  <a:cubicBezTo>
                    <a:pt x="1164" y="1951"/>
                    <a:pt x="1213" y="1656"/>
                    <a:pt x="1098" y="1410"/>
                  </a:cubicBezTo>
                  <a:cubicBezTo>
                    <a:pt x="1049" y="1295"/>
                    <a:pt x="984" y="1197"/>
                    <a:pt x="918" y="1099"/>
                  </a:cubicBezTo>
                  <a:cubicBezTo>
                    <a:pt x="771" y="869"/>
                    <a:pt x="672" y="607"/>
                    <a:pt x="639" y="328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3"/>
            <p:cNvSpPr/>
            <p:nvPr/>
          </p:nvSpPr>
          <p:spPr>
            <a:xfrm>
              <a:off x="8999599" y="2561121"/>
              <a:ext cx="79962" cy="178592"/>
            </a:xfrm>
            <a:custGeom>
              <a:rect b="b" l="l" r="r" t="t"/>
              <a:pathLst>
                <a:path extrusionOk="0" h="5472" w="2450">
                  <a:moveTo>
                    <a:pt x="1007" y="1"/>
                  </a:moveTo>
                  <a:cubicBezTo>
                    <a:pt x="659" y="1"/>
                    <a:pt x="0" y="565"/>
                    <a:pt x="302" y="2439"/>
                  </a:cubicBezTo>
                  <a:cubicBezTo>
                    <a:pt x="614" y="4471"/>
                    <a:pt x="2187" y="5422"/>
                    <a:pt x="2449" y="5471"/>
                  </a:cubicBezTo>
                  <a:cubicBezTo>
                    <a:pt x="2449" y="5471"/>
                    <a:pt x="925" y="4488"/>
                    <a:pt x="794" y="2816"/>
                  </a:cubicBezTo>
                  <a:cubicBezTo>
                    <a:pt x="663" y="1144"/>
                    <a:pt x="1171" y="1095"/>
                    <a:pt x="1335" y="734"/>
                  </a:cubicBezTo>
                  <a:cubicBezTo>
                    <a:pt x="1482" y="373"/>
                    <a:pt x="1417" y="111"/>
                    <a:pt x="1089" y="13"/>
                  </a:cubicBezTo>
                  <a:cubicBezTo>
                    <a:pt x="1065" y="5"/>
                    <a:pt x="1037" y="1"/>
                    <a:pt x="10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3"/>
            <p:cNvSpPr/>
            <p:nvPr/>
          </p:nvSpPr>
          <p:spPr>
            <a:xfrm>
              <a:off x="8965036" y="2512458"/>
              <a:ext cx="171771" cy="232053"/>
            </a:xfrm>
            <a:custGeom>
              <a:rect b="b" l="l" r="r" t="t"/>
              <a:pathLst>
                <a:path extrusionOk="0" h="7110" w="5263">
                  <a:moveTo>
                    <a:pt x="3582" y="0"/>
                  </a:moveTo>
                  <a:cubicBezTo>
                    <a:pt x="3371" y="0"/>
                    <a:pt x="3173" y="27"/>
                    <a:pt x="3000" y="61"/>
                  </a:cubicBezTo>
                  <a:cubicBezTo>
                    <a:pt x="2574" y="127"/>
                    <a:pt x="2164" y="291"/>
                    <a:pt x="1804" y="553"/>
                  </a:cubicBezTo>
                  <a:cubicBezTo>
                    <a:pt x="1" y="1930"/>
                    <a:pt x="312" y="4290"/>
                    <a:pt x="853" y="5438"/>
                  </a:cubicBezTo>
                  <a:cubicBezTo>
                    <a:pt x="1148" y="6110"/>
                    <a:pt x="1640" y="6683"/>
                    <a:pt x="2263" y="7110"/>
                  </a:cubicBezTo>
                  <a:cubicBezTo>
                    <a:pt x="1673" y="6667"/>
                    <a:pt x="1214" y="6077"/>
                    <a:pt x="935" y="5405"/>
                  </a:cubicBezTo>
                  <a:cubicBezTo>
                    <a:pt x="443" y="4241"/>
                    <a:pt x="197" y="1979"/>
                    <a:pt x="1902" y="684"/>
                  </a:cubicBezTo>
                  <a:cubicBezTo>
                    <a:pt x="2337" y="376"/>
                    <a:pt x="2898" y="183"/>
                    <a:pt x="3411" y="183"/>
                  </a:cubicBezTo>
                  <a:cubicBezTo>
                    <a:pt x="3827" y="183"/>
                    <a:pt x="4212" y="309"/>
                    <a:pt x="4476" y="602"/>
                  </a:cubicBezTo>
                  <a:cubicBezTo>
                    <a:pt x="5121" y="1232"/>
                    <a:pt x="4654" y="2291"/>
                    <a:pt x="3950" y="2291"/>
                  </a:cubicBezTo>
                  <a:cubicBezTo>
                    <a:pt x="3940" y="2291"/>
                    <a:pt x="3929" y="2291"/>
                    <a:pt x="3918" y="2291"/>
                  </a:cubicBezTo>
                  <a:cubicBezTo>
                    <a:pt x="3890" y="2294"/>
                    <a:pt x="3862" y="2296"/>
                    <a:pt x="3833" y="2296"/>
                  </a:cubicBezTo>
                  <a:cubicBezTo>
                    <a:pt x="3581" y="2296"/>
                    <a:pt x="3330" y="2167"/>
                    <a:pt x="3197" y="1946"/>
                  </a:cubicBezTo>
                  <a:cubicBezTo>
                    <a:pt x="3131" y="1832"/>
                    <a:pt x="3115" y="1700"/>
                    <a:pt x="3131" y="1586"/>
                  </a:cubicBezTo>
                  <a:cubicBezTo>
                    <a:pt x="3151" y="1329"/>
                    <a:pt x="3231" y="1251"/>
                    <a:pt x="3283" y="1251"/>
                  </a:cubicBezTo>
                  <a:cubicBezTo>
                    <a:pt x="3318" y="1251"/>
                    <a:pt x="3341" y="1284"/>
                    <a:pt x="3328" y="1323"/>
                  </a:cubicBezTo>
                  <a:cubicBezTo>
                    <a:pt x="3299" y="1555"/>
                    <a:pt x="3475" y="1761"/>
                    <a:pt x="3697" y="1761"/>
                  </a:cubicBezTo>
                  <a:cubicBezTo>
                    <a:pt x="3726" y="1761"/>
                    <a:pt x="3756" y="1757"/>
                    <a:pt x="3787" y="1750"/>
                  </a:cubicBezTo>
                  <a:cubicBezTo>
                    <a:pt x="4197" y="1700"/>
                    <a:pt x="4312" y="1160"/>
                    <a:pt x="3951" y="946"/>
                  </a:cubicBezTo>
                  <a:cubicBezTo>
                    <a:pt x="3854" y="900"/>
                    <a:pt x="3753" y="878"/>
                    <a:pt x="3656" y="878"/>
                  </a:cubicBezTo>
                  <a:cubicBezTo>
                    <a:pt x="3345" y="878"/>
                    <a:pt x="3067" y="1101"/>
                    <a:pt x="3017" y="1438"/>
                  </a:cubicBezTo>
                  <a:cubicBezTo>
                    <a:pt x="2951" y="1766"/>
                    <a:pt x="3115" y="2094"/>
                    <a:pt x="3410" y="2258"/>
                  </a:cubicBezTo>
                  <a:lnTo>
                    <a:pt x="3427" y="2274"/>
                  </a:lnTo>
                  <a:lnTo>
                    <a:pt x="3443" y="2274"/>
                  </a:lnTo>
                  <a:cubicBezTo>
                    <a:pt x="3541" y="2323"/>
                    <a:pt x="3640" y="2356"/>
                    <a:pt x="3754" y="2389"/>
                  </a:cubicBezTo>
                  <a:cubicBezTo>
                    <a:pt x="3850" y="2411"/>
                    <a:pt x="3945" y="2421"/>
                    <a:pt x="4037" y="2421"/>
                  </a:cubicBezTo>
                  <a:cubicBezTo>
                    <a:pt x="4643" y="2421"/>
                    <a:pt x="5158" y="1983"/>
                    <a:pt x="5230" y="1471"/>
                  </a:cubicBezTo>
                  <a:cubicBezTo>
                    <a:pt x="5262" y="1061"/>
                    <a:pt x="5098" y="651"/>
                    <a:pt x="4787" y="389"/>
                  </a:cubicBezTo>
                  <a:cubicBezTo>
                    <a:pt x="4404" y="91"/>
                    <a:pt x="3972" y="0"/>
                    <a:pt x="35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3"/>
            <p:cNvSpPr/>
            <p:nvPr/>
          </p:nvSpPr>
          <p:spPr>
            <a:xfrm>
              <a:off x="9145326" y="2358246"/>
              <a:ext cx="87762" cy="145008"/>
            </a:xfrm>
            <a:custGeom>
              <a:rect b="b" l="l" r="r" t="t"/>
              <a:pathLst>
                <a:path extrusionOk="0" h="4443" w="2689">
                  <a:moveTo>
                    <a:pt x="1345" y="0"/>
                  </a:moveTo>
                  <a:cubicBezTo>
                    <a:pt x="1263" y="164"/>
                    <a:pt x="1148" y="312"/>
                    <a:pt x="1017" y="443"/>
                  </a:cubicBezTo>
                  <a:cubicBezTo>
                    <a:pt x="574" y="852"/>
                    <a:pt x="1" y="1721"/>
                    <a:pt x="738" y="2918"/>
                  </a:cubicBezTo>
                  <a:cubicBezTo>
                    <a:pt x="1017" y="3393"/>
                    <a:pt x="1230" y="3901"/>
                    <a:pt x="1345" y="4442"/>
                  </a:cubicBezTo>
                  <a:cubicBezTo>
                    <a:pt x="1459" y="3901"/>
                    <a:pt x="1673" y="3393"/>
                    <a:pt x="1968" y="2918"/>
                  </a:cubicBezTo>
                  <a:cubicBezTo>
                    <a:pt x="2689" y="1721"/>
                    <a:pt x="2115" y="869"/>
                    <a:pt x="1673" y="443"/>
                  </a:cubicBezTo>
                  <a:cubicBezTo>
                    <a:pt x="1541" y="312"/>
                    <a:pt x="1443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3"/>
            <p:cNvSpPr/>
            <p:nvPr/>
          </p:nvSpPr>
          <p:spPr>
            <a:xfrm>
              <a:off x="8928123" y="2332561"/>
              <a:ext cx="169617" cy="268052"/>
            </a:xfrm>
            <a:custGeom>
              <a:rect b="b" l="l" r="r" t="t"/>
              <a:pathLst>
                <a:path extrusionOk="0" h="8213" w="5197">
                  <a:moveTo>
                    <a:pt x="4115" y="0"/>
                  </a:moveTo>
                  <a:cubicBezTo>
                    <a:pt x="4115" y="1"/>
                    <a:pt x="4180" y="623"/>
                    <a:pt x="3787" y="836"/>
                  </a:cubicBezTo>
                  <a:cubicBezTo>
                    <a:pt x="3394" y="1066"/>
                    <a:pt x="2836" y="1541"/>
                    <a:pt x="3427" y="2066"/>
                  </a:cubicBezTo>
                  <a:cubicBezTo>
                    <a:pt x="4033" y="2574"/>
                    <a:pt x="4197" y="3344"/>
                    <a:pt x="3672" y="4082"/>
                  </a:cubicBezTo>
                  <a:cubicBezTo>
                    <a:pt x="3672" y="4082"/>
                    <a:pt x="3984" y="2967"/>
                    <a:pt x="3246" y="2492"/>
                  </a:cubicBezTo>
                  <a:cubicBezTo>
                    <a:pt x="3037" y="2352"/>
                    <a:pt x="2871" y="2315"/>
                    <a:pt x="2755" y="2315"/>
                  </a:cubicBezTo>
                  <a:cubicBezTo>
                    <a:pt x="2626" y="2315"/>
                    <a:pt x="2558" y="2361"/>
                    <a:pt x="2558" y="2361"/>
                  </a:cubicBezTo>
                  <a:cubicBezTo>
                    <a:pt x="2623" y="2492"/>
                    <a:pt x="2656" y="2639"/>
                    <a:pt x="2673" y="2787"/>
                  </a:cubicBezTo>
                  <a:cubicBezTo>
                    <a:pt x="2689" y="3000"/>
                    <a:pt x="2197" y="3361"/>
                    <a:pt x="2558" y="3754"/>
                  </a:cubicBezTo>
                  <a:cubicBezTo>
                    <a:pt x="2902" y="4147"/>
                    <a:pt x="3131" y="4934"/>
                    <a:pt x="1935" y="5803"/>
                  </a:cubicBezTo>
                  <a:cubicBezTo>
                    <a:pt x="1935" y="5803"/>
                    <a:pt x="2558" y="4442"/>
                    <a:pt x="2197" y="3738"/>
                  </a:cubicBezTo>
                  <a:cubicBezTo>
                    <a:pt x="1837" y="3033"/>
                    <a:pt x="1378" y="3147"/>
                    <a:pt x="968" y="2574"/>
                  </a:cubicBezTo>
                  <a:cubicBezTo>
                    <a:pt x="968" y="2574"/>
                    <a:pt x="1" y="3082"/>
                    <a:pt x="738" y="4246"/>
                  </a:cubicBezTo>
                  <a:cubicBezTo>
                    <a:pt x="1607" y="5590"/>
                    <a:pt x="542" y="7278"/>
                    <a:pt x="1460" y="8212"/>
                  </a:cubicBezTo>
                  <a:cubicBezTo>
                    <a:pt x="1460" y="8212"/>
                    <a:pt x="1410" y="6852"/>
                    <a:pt x="2673" y="5623"/>
                  </a:cubicBezTo>
                  <a:cubicBezTo>
                    <a:pt x="3935" y="4393"/>
                    <a:pt x="5197" y="2869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3"/>
            <p:cNvSpPr/>
            <p:nvPr/>
          </p:nvSpPr>
          <p:spPr>
            <a:xfrm>
              <a:off x="9077374" y="2299401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2" y="279"/>
                    <a:pt x="2279" y="541"/>
                    <a:pt x="1624" y="820"/>
                  </a:cubicBezTo>
                  <a:cubicBezTo>
                    <a:pt x="968" y="1115"/>
                    <a:pt x="1214" y="1934"/>
                    <a:pt x="1279" y="2131"/>
                  </a:cubicBezTo>
                  <a:cubicBezTo>
                    <a:pt x="1344" y="2307"/>
                    <a:pt x="1392" y="2656"/>
                    <a:pt x="1195" y="2656"/>
                  </a:cubicBezTo>
                  <a:cubicBezTo>
                    <a:pt x="1190" y="2656"/>
                    <a:pt x="1186" y="2656"/>
                    <a:pt x="1181" y="2655"/>
                  </a:cubicBezTo>
                  <a:cubicBezTo>
                    <a:pt x="952" y="2623"/>
                    <a:pt x="1001" y="2508"/>
                    <a:pt x="1099" y="1836"/>
                  </a:cubicBezTo>
                  <a:cubicBezTo>
                    <a:pt x="1188" y="1316"/>
                    <a:pt x="845" y="1257"/>
                    <a:pt x="685" y="1257"/>
                  </a:cubicBezTo>
                  <a:cubicBezTo>
                    <a:pt x="638" y="1257"/>
                    <a:pt x="607" y="1262"/>
                    <a:pt x="607" y="1262"/>
                  </a:cubicBezTo>
                  <a:cubicBezTo>
                    <a:pt x="739" y="1426"/>
                    <a:pt x="739" y="1672"/>
                    <a:pt x="591" y="1836"/>
                  </a:cubicBezTo>
                  <a:cubicBezTo>
                    <a:pt x="345" y="2082"/>
                    <a:pt x="50" y="2360"/>
                    <a:pt x="312" y="3114"/>
                  </a:cubicBezTo>
                  <a:cubicBezTo>
                    <a:pt x="575" y="3868"/>
                    <a:pt x="1" y="4524"/>
                    <a:pt x="1" y="4524"/>
                  </a:cubicBezTo>
                  <a:cubicBezTo>
                    <a:pt x="3033" y="2016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3"/>
            <p:cNvSpPr/>
            <p:nvPr/>
          </p:nvSpPr>
          <p:spPr>
            <a:xfrm>
              <a:off x="8881060" y="2579724"/>
              <a:ext cx="117169" cy="139101"/>
            </a:xfrm>
            <a:custGeom>
              <a:rect b="b" l="l" r="r" t="t"/>
              <a:pathLst>
                <a:path extrusionOk="0" h="4262" w="3590">
                  <a:moveTo>
                    <a:pt x="1869" y="0"/>
                  </a:moveTo>
                  <a:lnTo>
                    <a:pt x="1869" y="0"/>
                  </a:lnTo>
                  <a:cubicBezTo>
                    <a:pt x="1869" y="0"/>
                    <a:pt x="2000" y="279"/>
                    <a:pt x="1656" y="525"/>
                  </a:cubicBezTo>
                  <a:cubicBezTo>
                    <a:pt x="1312" y="770"/>
                    <a:pt x="0" y="2426"/>
                    <a:pt x="3590" y="4262"/>
                  </a:cubicBezTo>
                  <a:cubicBezTo>
                    <a:pt x="3590" y="4262"/>
                    <a:pt x="2738" y="3770"/>
                    <a:pt x="2639" y="2475"/>
                  </a:cubicBezTo>
                  <a:cubicBezTo>
                    <a:pt x="2541" y="1180"/>
                    <a:pt x="2820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3"/>
            <p:cNvSpPr/>
            <p:nvPr/>
          </p:nvSpPr>
          <p:spPr>
            <a:xfrm>
              <a:off x="8738760" y="2665104"/>
              <a:ext cx="256824" cy="189330"/>
            </a:xfrm>
            <a:custGeom>
              <a:rect b="b" l="l" r="r" t="t"/>
              <a:pathLst>
                <a:path extrusionOk="0" h="5801" w="7869">
                  <a:moveTo>
                    <a:pt x="4651" y="0"/>
                  </a:moveTo>
                  <a:cubicBezTo>
                    <a:pt x="4509" y="0"/>
                    <a:pt x="4373" y="45"/>
                    <a:pt x="4246" y="138"/>
                  </a:cubicBezTo>
                  <a:cubicBezTo>
                    <a:pt x="3881" y="402"/>
                    <a:pt x="3661" y="608"/>
                    <a:pt x="3474" y="608"/>
                  </a:cubicBezTo>
                  <a:cubicBezTo>
                    <a:pt x="3418" y="608"/>
                    <a:pt x="3365" y="589"/>
                    <a:pt x="3311" y="548"/>
                  </a:cubicBezTo>
                  <a:lnTo>
                    <a:pt x="3311" y="548"/>
                  </a:lnTo>
                  <a:cubicBezTo>
                    <a:pt x="3311" y="548"/>
                    <a:pt x="3000" y="1187"/>
                    <a:pt x="3688" y="1384"/>
                  </a:cubicBezTo>
                  <a:cubicBezTo>
                    <a:pt x="4360" y="1597"/>
                    <a:pt x="4836" y="1728"/>
                    <a:pt x="4737" y="2105"/>
                  </a:cubicBezTo>
                  <a:cubicBezTo>
                    <a:pt x="4639" y="2482"/>
                    <a:pt x="3688" y="2547"/>
                    <a:pt x="2574" y="2711"/>
                  </a:cubicBezTo>
                  <a:cubicBezTo>
                    <a:pt x="1459" y="2875"/>
                    <a:pt x="574" y="3170"/>
                    <a:pt x="607" y="4137"/>
                  </a:cubicBezTo>
                  <a:cubicBezTo>
                    <a:pt x="632" y="4884"/>
                    <a:pt x="491" y="5249"/>
                    <a:pt x="245" y="5249"/>
                  </a:cubicBezTo>
                  <a:cubicBezTo>
                    <a:pt x="172" y="5249"/>
                    <a:pt x="90" y="5217"/>
                    <a:pt x="0" y="5154"/>
                  </a:cubicBezTo>
                  <a:lnTo>
                    <a:pt x="0" y="5154"/>
                  </a:lnTo>
                  <a:cubicBezTo>
                    <a:pt x="0" y="5154"/>
                    <a:pt x="250" y="5800"/>
                    <a:pt x="1203" y="5800"/>
                  </a:cubicBezTo>
                  <a:cubicBezTo>
                    <a:pt x="1395" y="5800"/>
                    <a:pt x="1616" y="5774"/>
                    <a:pt x="1869" y="5711"/>
                  </a:cubicBezTo>
                  <a:cubicBezTo>
                    <a:pt x="3377" y="5334"/>
                    <a:pt x="3557" y="4121"/>
                    <a:pt x="4196" y="3367"/>
                  </a:cubicBezTo>
                  <a:cubicBezTo>
                    <a:pt x="4836" y="2613"/>
                    <a:pt x="5475" y="1990"/>
                    <a:pt x="7868" y="1924"/>
                  </a:cubicBezTo>
                  <a:cubicBezTo>
                    <a:pt x="7868" y="1924"/>
                    <a:pt x="6409" y="1810"/>
                    <a:pt x="5852" y="957"/>
                  </a:cubicBezTo>
                  <a:cubicBezTo>
                    <a:pt x="5456" y="334"/>
                    <a:pt x="5035" y="0"/>
                    <a:pt x="46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3"/>
            <p:cNvSpPr/>
            <p:nvPr/>
          </p:nvSpPr>
          <p:spPr>
            <a:xfrm>
              <a:off x="8869278" y="2743271"/>
              <a:ext cx="250950" cy="205061"/>
            </a:xfrm>
            <a:custGeom>
              <a:rect b="b" l="l" r="r" t="t"/>
              <a:pathLst>
                <a:path extrusionOk="0" h="6283" w="7689">
                  <a:moveTo>
                    <a:pt x="3400" y="1"/>
                  </a:moveTo>
                  <a:cubicBezTo>
                    <a:pt x="3344" y="1"/>
                    <a:pt x="3287" y="2"/>
                    <a:pt x="3230" y="5"/>
                  </a:cubicBezTo>
                  <a:cubicBezTo>
                    <a:pt x="2656" y="5"/>
                    <a:pt x="2115" y="169"/>
                    <a:pt x="1607" y="464"/>
                  </a:cubicBezTo>
                  <a:cubicBezTo>
                    <a:pt x="1443" y="546"/>
                    <a:pt x="1279" y="677"/>
                    <a:pt x="1132" y="808"/>
                  </a:cubicBezTo>
                  <a:cubicBezTo>
                    <a:pt x="1" y="1808"/>
                    <a:pt x="361" y="3873"/>
                    <a:pt x="1705" y="4201"/>
                  </a:cubicBezTo>
                  <a:cubicBezTo>
                    <a:pt x="1847" y="4239"/>
                    <a:pt x="1990" y="4258"/>
                    <a:pt x="2132" y="4258"/>
                  </a:cubicBezTo>
                  <a:cubicBezTo>
                    <a:pt x="2597" y="4258"/>
                    <a:pt x="3043" y="4057"/>
                    <a:pt x="3345" y="3693"/>
                  </a:cubicBezTo>
                  <a:cubicBezTo>
                    <a:pt x="3656" y="3234"/>
                    <a:pt x="3656" y="2644"/>
                    <a:pt x="3345" y="2201"/>
                  </a:cubicBezTo>
                  <a:cubicBezTo>
                    <a:pt x="3133" y="1916"/>
                    <a:pt x="2806" y="1760"/>
                    <a:pt x="2468" y="1760"/>
                  </a:cubicBezTo>
                  <a:cubicBezTo>
                    <a:pt x="2282" y="1760"/>
                    <a:pt x="2093" y="1807"/>
                    <a:pt x="1918" y="1906"/>
                  </a:cubicBezTo>
                  <a:cubicBezTo>
                    <a:pt x="1640" y="2070"/>
                    <a:pt x="1509" y="2398"/>
                    <a:pt x="1607" y="2709"/>
                  </a:cubicBezTo>
                  <a:cubicBezTo>
                    <a:pt x="1640" y="2808"/>
                    <a:pt x="1689" y="2890"/>
                    <a:pt x="1755" y="2955"/>
                  </a:cubicBezTo>
                  <a:cubicBezTo>
                    <a:pt x="1857" y="3058"/>
                    <a:pt x="1997" y="3100"/>
                    <a:pt x="2136" y="3100"/>
                  </a:cubicBezTo>
                  <a:cubicBezTo>
                    <a:pt x="2376" y="3100"/>
                    <a:pt x="2615" y="2974"/>
                    <a:pt x="2656" y="2808"/>
                  </a:cubicBezTo>
                  <a:cubicBezTo>
                    <a:pt x="2715" y="2542"/>
                    <a:pt x="2509" y="2290"/>
                    <a:pt x="2252" y="2290"/>
                  </a:cubicBezTo>
                  <a:cubicBezTo>
                    <a:pt x="2223" y="2290"/>
                    <a:pt x="2194" y="2293"/>
                    <a:pt x="2164" y="2300"/>
                  </a:cubicBezTo>
                  <a:cubicBezTo>
                    <a:pt x="1902" y="2365"/>
                    <a:pt x="1935" y="2513"/>
                    <a:pt x="1837" y="2529"/>
                  </a:cubicBezTo>
                  <a:cubicBezTo>
                    <a:pt x="1738" y="2529"/>
                    <a:pt x="1738" y="2382"/>
                    <a:pt x="1738" y="2382"/>
                  </a:cubicBezTo>
                  <a:cubicBezTo>
                    <a:pt x="1738" y="2185"/>
                    <a:pt x="1853" y="2005"/>
                    <a:pt x="2033" y="1923"/>
                  </a:cubicBezTo>
                  <a:cubicBezTo>
                    <a:pt x="2169" y="1855"/>
                    <a:pt x="2317" y="1822"/>
                    <a:pt x="2464" y="1822"/>
                  </a:cubicBezTo>
                  <a:cubicBezTo>
                    <a:pt x="2778" y="1822"/>
                    <a:pt x="3089" y="1971"/>
                    <a:pt x="3279" y="2250"/>
                  </a:cubicBezTo>
                  <a:cubicBezTo>
                    <a:pt x="3541" y="2677"/>
                    <a:pt x="3541" y="3201"/>
                    <a:pt x="3246" y="3611"/>
                  </a:cubicBezTo>
                  <a:cubicBezTo>
                    <a:pt x="3017" y="3929"/>
                    <a:pt x="2581" y="4119"/>
                    <a:pt x="2136" y="4119"/>
                  </a:cubicBezTo>
                  <a:cubicBezTo>
                    <a:pt x="2008" y="4119"/>
                    <a:pt x="1879" y="4103"/>
                    <a:pt x="1755" y="4070"/>
                  </a:cubicBezTo>
                  <a:cubicBezTo>
                    <a:pt x="542" y="3775"/>
                    <a:pt x="214" y="1841"/>
                    <a:pt x="1263" y="923"/>
                  </a:cubicBezTo>
                  <a:cubicBezTo>
                    <a:pt x="1740" y="476"/>
                    <a:pt x="2321" y="303"/>
                    <a:pt x="2910" y="303"/>
                  </a:cubicBezTo>
                  <a:cubicBezTo>
                    <a:pt x="3616" y="303"/>
                    <a:pt x="4331" y="552"/>
                    <a:pt x="4885" y="874"/>
                  </a:cubicBezTo>
                  <a:cubicBezTo>
                    <a:pt x="5820" y="1398"/>
                    <a:pt x="6557" y="2234"/>
                    <a:pt x="6951" y="3234"/>
                  </a:cubicBezTo>
                  <a:cubicBezTo>
                    <a:pt x="7278" y="4053"/>
                    <a:pt x="7442" y="4906"/>
                    <a:pt x="7459" y="5775"/>
                  </a:cubicBezTo>
                  <a:cubicBezTo>
                    <a:pt x="7459" y="5922"/>
                    <a:pt x="7442" y="6070"/>
                    <a:pt x="7426" y="6217"/>
                  </a:cubicBezTo>
                  <a:lnTo>
                    <a:pt x="7426" y="6283"/>
                  </a:lnTo>
                  <a:cubicBezTo>
                    <a:pt x="7426" y="6250"/>
                    <a:pt x="7426" y="6233"/>
                    <a:pt x="7442" y="6217"/>
                  </a:cubicBezTo>
                  <a:lnTo>
                    <a:pt x="7459" y="6070"/>
                  </a:lnTo>
                  <a:cubicBezTo>
                    <a:pt x="7459" y="6064"/>
                    <a:pt x="7459" y="6059"/>
                    <a:pt x="7459" y="6053"/>
                  </a:cubicBezTo>
                  <a:cubicBezTo>
                    <a:pt x="7688" y="4857"/>
                    <a:pt x="7541" y="3627"/>
                    <a:pt x="7016" y="2529"/>
                  </a:cubicBezTo>
                  <a:cubicBezTo>
                    <a:pt x="6335" y="1104"/>
                    <a:pt x="4997" y="1"/>
                    <a:pt x="34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3"/>
            <p:cNvSpPr/>
            <p:nvPr/>
          </p:nvSpPr>
          <p:spPr>
            <a:xfrm>
              <a:off x="9008444" y="2805902"/>
              <a:ext cx="98924" cy="106594"/>
            </a:xfrm>
            <a:custGeom>
              <a:rect b="b" l="l" r="r" t="t"/>
              <a:pathLst>
                <a:path extrusionOk="0" h="3266" w="3031">
                  <a:moveTo>
                    <a:pt x="715" y="1"/>
                  </a:moveTo>
                  <a:cubicBezTo>
                    <a:pt x="57" y="1"/>
                    <a:pt x="0" y="778"/>
                    <a:pt x="1097" y="954"/>
                  </a:cubicBezTo>
                  <a:cubicBezTo>
                    <a:pt x="2342" y="1167"/>
                    <a:pt x="3031" y="3265"/>
                    <a:pt x="3031" y="3265"/>
                  </a:cubicBezTo>
                  <a:cubicBezTo>
                    <a:pt x="3031" y="3265"/>
                    <a:pt x="2736" y="987"/>
                    <a:pt x="1457" y="249"/>
                  </a:cubicBezTo>
                  <a:cubicBezTo>
                    <a:pt x="1165" y="71"/>
                    <a:pt x="913" y="1"/>
                    <a:pt x="7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3"/>
            <p:cNvSpPr/>
            <p:nvPr/>
          </p:nvSpPr>
          <p:spPr>
            <a:xfrm>
              <a:off x="8809355" y="2797449"/>
              <a:ext cx="170172" cy="146934"/>
            </a:xfrm>
            <a:custGeom>
              <a:rect b="b" l="l" r="r" t="t"/>
              <a:pathLst>
                <a:path extrusionOk="0" h="4502" w="5214">
                  <a:moveTo>
                    <a:pt x="2181" y="0"/>
                  </a:moveTo>
                  <a:lnTo>
                    <a:pt x="2181" y="0"/>
                  </a:lnTo>
                  <a:cubicBezTo>
                    <a:pt x="2017" y="197"/>
                    <a:pt x="1902" y="426"/>
                    <a:pt x="1820" y="672"/>
                  </a:cubicBezTo>
                  <a:cubicBezTo>
                    <a:pt x="1689" y="1082"/>
                    <a:pt x="1132" y="1312"/>
                    <a:pt x="575" y="1689"/>
                  </a:cubicBezTo>
                  <a:cubicBezTo>
                    <a:pt x="1" y="2082"/>
                    <a:pt x="83" y="2688"/>
                    <a:pt x="214" y="3033"/>
                  </a:cubicBezTo>
                  <a:cubicBezTo>
                    <a:pt x="280" y="3262"/>
                    <a:pt x="247" y="3508"/>
                    <a:pt x="132" y="3721"/>
                  </a:cubicBezTo>
                  <a:cubicBezTo>
                    <a:pt x="394" y="3475"/>
                    <a:pt x="722" y="3311"/>
                    <a:pt x="1066" y="3229"/>
                  </a:cubicBezTo>
                  <a:cubicBezTo>
                    <a:pt x="1673" y="3033"/>
                    <a:pt x="1656" y="2754"/>
                    <a:pt x="1640" y="2279"/>
                  </a:cubicBezTo>
                  <a:cubicBezTo>
                    <a:pt x="1640" y="1861"/>
                    <a:pt x="1817" y="1836"/>
                    <a:pt x="1860" y="1836"/>
                  </a:cubicBezTo>
                  <a:cubicBezTo>
                    <a:pt x="1866" y="1836"/>
                    <a:pt x="1869" y="1836"/>
                    <a:pt x="1869" y="1836"/>
                  </a:cubicBezTo>
                  <a:cubicBezTo>
                    <a:pt x="1874" y="1836"/>
                    <a:pt x="1878" y="1836"/>
                    <a:pt x="1882" y="1836"/>
                  </a:cubicBezTo>
                  <a:cubicBezTo>
                    <a:pt x="2163" y="1836"/>
                    <a:pt x="2098" y="2365"/>
                    <a:pt x="2066" y="2656"/>
                  </a:cubicBezTo>
                  <a:cubicBezTo>
                    <a:pt x="1968" y="3197"/>
                    <a:pt x="2115" y="3754"/>
                    <a:pt x="2476" y="4147"/>
                  </a:cubicBezTo>
                  <a:cubicBezTo>
                    <a:pt x="2718" y="4411"/>
                    <a:pt x="3038" y="4501"/>
                    <a:pt x="3358" y="4501"/>
                  </a:cubicBezTo>
                  <a:cubicBezTo>
                    <a:pt x="3754" y="4501"/>
                    <a:pt x="4149" y="4363"/>
                    <a:pt x="4394" y="4246"/>
                  </a:cubicBezTo>
                  <a:cubicBezTo>
                    <a:pt x="4498" y="4200"/>
                    <a:pt x="4610" y="4178"/>
                    <a:pt x="4723" y="4178"/>
                  </a:cubicBezTo>
                  <a:cubicBezTo>
                    <a:pt x="4893" y="4178"/>
                    <a:pt x="5065" y="4229"/>
                    <a:pt x="5213" y="4328"/>
                  </a:cubicBezTo>
                  <a:cubicBezTo>
                    <a:pt x="5082" y="3459"/>
                    <a:pt x="4640" y="3197"/>
                    <a:pt x="4017" y="3131"/>
                  </a:cubicBezTo>
                  <a:cubicBezTo>
                    <a:pt x="3377" y="3065"/>
                    <a:pt x="2542" y="2836"/>
                    <a:pt x="2197" y="1771"/>
                  </a:cubicBezTo>
                  <a:cubicBezTo>
                    <a:pt x="1870" y="689"/>
                    <a:pt x="2181" y="1"/>
                    <a:pt x="21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3"/>
            <p:cNvSpPr/>
            <p:nvPr/>
          </p:nvSpPr>
          <p:spPr>
            <a:xfrm>
              <a:off x="8836118" y="2896406"/>
              <a:ext cx="41743" cy="65308"/>
            </a:xfrm>
            <a:custGeom>
              <a:rect b="b" l="l" r="r" t="t"/>
              <a:pathLst>
                <a:path extrusionOk="0" h="2001" w="1279">
                  <a:moveTo>
                    <a:pt x="951" y="1"/>
                  </a:moveTo>
                  <a:cubicBezTo>
                    <a:pt x="951" y="1"/>
                    <a:pt x="951" y="1"/>
                    <a:pt x="951" y="2"/>
                  </a:cubicBezTo>
                  <a:lnTo>
                    <a:pt x="951" y="2"/>
                  </a:lnTo>
                  <a:cubicBezTo>
                    <a:pt x="951" y="1"/>
                    <a:pt x="951" y="1"/>
                    <a:pt x="951" y="1"/>
                  </a:cubicBezTo>
                  <a:close/>
                  <a:moveTo>
                    <a:pt x="951" y="2"/>
                  </a:moveTo>
                  <a:lnTo>
                    <a:pt x="951" y="2"/>
                  </a:lnTo>
                  <a:cubicBezTo>
                    <a:pt x="950" y="12"/>
                    <a:pt x="926" y="113"/>
                    <a:pt x="509" y="345"/>
                  </a:cubicBezTo>
                  <a:cubicBezTo>
                    <a:pt x="164" y="525"/>
                    <a:pt x="0" y="935"/>
                    <a:pt x="115" y="1296"/>
                  </a:cubicBezTo>
                  <a:cubicBezTo>
                    <a:pt x="148" y="1378"/>
                    <a:pt x="164" y="1443"/>
                    <a:pt x="181" y="1525"/>
                  </a:cubicBezTo>
                  <a:cubicBezTo>
                    <a:pt x="230" y="1771"/>
                    <a:pt x="263" y="2000"/>
                    <a:pt x="263" y="2000"/>
                  </a:cubicBezTo>
                  <a:cubicBezTo>
                    <a:pt x="263" y="2000"/>
                    <a:pt x="263" y="1853"/>
                    <a:pt x="787" y="1558"/>
                  </a:cubicBezTo>
                  <a:cubicBezTo>
                    <a:pt x="804" y="1541"/>
                    <a:pt x="804" y="1541"/>
                    <a:pt x="820" y="1525"/>
                  </a:cubicBezTo>
                  <a:cubicBezTo>
                    <a:pt x="1279" y="1246"/>
                    <a:pt x="1099" y="837"/>
                    <a:pt x="1017" y="574"/>
                  </a:cubicBezTo>
                  <a:cubicBezTo>
                    <a:pt x="951" y="378"/>
                    <a:pt x="935" y="198"/>
                    <a:pt x="951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3"/>
            <p:cNvSpPr/>
            <p:nvPr/>
          </p:nvSpPr>
          <p:spPr>
            <a:xfrm>
              <a:off x="8650476" y="2615593"/>
              <a:ext cx="225786" cy="159467"/>
            </a:xfrm>
            <a:custGeom>
              <a:rect b="b" l="l" r="r" t="t"/>
              <a:pathLst>
                <a:path extrusionOk="0" h="4886" w="6918">
                  <a:moveTo>
                    <a:pt x="4977" y="0"/>
                  </a:moveTo>
                  <a:cubicBezTo>
                    <a:pt x="4754" y="0"/>
                    <a:pt x="4504" y="54"/>
                    <a:pt x="4230" y="180"/>
                  </a:cubicBezTo>
                  <a:cubicBezTo>
                    <a:pt x="2771" y="835"/>
                    <a:pt x="3033" y="3310"/>
                    <a:pt x="4771" y="3655"/>
                  </a:cubicBezTo>
                  <a:cubicBezTo>
                    <a:pt x="4984" y="3704"/>
                    <a:pt x="5180" y="3736"/>
                    <a:pt x="5344" y="3753"/>
                  </a:cubicBezTo>
                  <a:cubicBezTo>
                    <a:pt x="4885" y="3835"/>
                    <a:pt x="4459" y="3982"/>
                    <a:pt x="4033" y="4195"/>
                  </a:cubicBezTo>
                  <a:cubicBezTo>
                    <a:pt x="3885" y="4261"/>
                    <a:pt x="3656" y="4343"/>
                    <a:pt x="3607" y="4359"/>
                  </a:cubicBezTo>
                  <a:cubicBezTo>
                    <a:pt x="3154" y="4531"/>
                    <a:pt x="2726" y="4607"/>
                    <a:pt x="2340" y="4607"/>
                  </a:cubicBezTo>
                  <a:cubicBezTo>
                    <a:pt x="1509" y="4607"/>
                    <a:pt x="870" y="4256"/>
                    <a:pt x="591" y="3753"/>
                  </a:cubicBezTo>
                  <a:cubicBezTo>
                    <a:pt x="345" y="3359"/>
                    <a:pt x="328" y="2851"/>
                    <a:pt x="558" y="2442"/>
                  </a:cubicBezTo>
                  <a:cubicBezTo>
                    <a:pt x="558" y="2442"/>
                    <a:pt x="558" y="2425"/>
                    <a:pt x="558" y="2425"/>
                  </a:cubicBezTo>
                  <a:cubicBezTo>
                    <a:pt x="772" y="2109"/>
                    <a:pt x="1115" y="1957"/>
                    <a:pt x="1432" y="1957"/>
                  </a:cubicBezTo>
                  <a:cubicBezTo>
                    <a:pt x="1722" y="1957"/>
                    <a:pt x="1990" y="2084"/>
                    <a:pt x="2115" y="2327"/>
                  </a:cubicBezTo>
                  <a:cubicBezTo>
                    <a:pt x="2230" y="2458"/>
                    <a:pt x="2295" y="2622"/>
                    <a:pt x="2295" y="2802"/>
                  </a:cubicBezTo>
                  <a:cubicBezTo>
                    <a:pt x="2295" y="2950"/>
                    <a:pt x="2230" y="3097"/>
                    <a:pt x="2115" y="3212"/>
                  </a:cubicBezTo>
                  <a:cubicBezTo>
                    <a:pt x="2009" y="3309"/>
                    <a:pt x="1951" y="3339"/>
                    <a:pt x="1922" y="3339"/>
                  </a:cubicBezTo>
                  <a:cubicBezTo>
                    <a:pt x="1897" y="3339"/>
                    <a:pt x="1894" y="3317"/>
                    <a:pt x="1902" y="3294"/>
                  </a:cubicBezTo>
                  <a:cubicBezTo>
                    <a:pt x="2018" y="3034"/>
                    <a:pt x="1725" y="2858"/>
                    <a:pt x="1471" y="2858"/>
                  </a:cubicBezTo>
                  <a:cubicBezTo>
                    <a:pt x="1293" y="2858"/>
                    <a:pt x="1135" y="2944"/>
                    <a:pt x="1148" y="3146"/>
                  </a:cubicBezTo>
                  <a:cubicBezTo>
                    <a:pt x="1137" y="3421"/>
                    <a:pt x="1376" y="3548"/>
                    <a:pt x="1629" y="3548"/>
                  </a:cubicBezTo>
                  <a:cubicBezTo>
                    <a:pt x="1753" y="3548"/>
                    <a:pt x="1881" y="3517"/>
                    <a:pt x="1984" y="3458"/>
                  </a:cubicBezTo>
                  <a:lnTo>
                    <a:pt x="2017" y="3425"/>
                  </a:lnTo>
                  <a:cubicBezTo>
                    <a:pt x="2050" y="3409"/>
                    <a:pt x="2066" y="3392"/>
                    <a:pt x="2082" y="3376"/>
                  </a:cubicBezTo>
                  <a:lnTo>
                    <a:pt x="2099" y="3376"/>
                  </a:lnTo>
                  <a:cubicBezTo>
                    <a:pt x="2394" y="3097"/>
                    <a:pt x="2427" y="2622"/>
                    <a:pt x="2181" y="2294"/>
                  </a:cubicBezTo>
                  <a:cubicBezTo>
                    <a:pt x="2043" y="2019"/>
                    <a:pt x="1734" y="1872"/>
                    <a:pt x="1401" y="1872"/>
                  </a:cubicBezTo>
                  <a:cubicBezTo>
                    <a:pt x="1059" y="1872"/>
                    <a:pt x="692" y="2027"/>
                    <a:pt x="460" y="2360"/>
                  </a:cubicBezTo>
                  <a:cubicBezTo>
                    <a:pt x="1" y="2966"/>
                    <a:pt x="132" y="4130"/>
                    <a:pt x="935" y="4589"/>
                  </a:cubicBezTo>
                  <a:cubicBezTo>
                    <a:pt x="1300" y="4787"/>
                    <a:pt x="1722" y="4886"/>
                    <a:pt x="2135" y="4886"/>
                  </a:cubicBezTo>
                  <a:cubicBezTo>
                    <a:pt x="2167" y="4886"/>
                    <a:pt x="2198" y="4885"/>
                    <a:pt x="2230" y="4884"/>
                  </a:cubicBezTo>
                  <a:cubicBezTo>
                    <a:pt x="3131" y="4867"/>
                    <a:pt x="3853" y="4359"/>
                    <a:pt x="5033" y="3999"/>
                  </a:cubicBezTo>
                  <a:cubicBezTo>
                    <a:pt x="5459" y="3900"/>
                    <a:pt x="5902" y="3835"/>
                    <a:pt x="6344" y="3802"/>
                  </a:cubicBezTo>
                  <a:cubicBezTo>
                    <a:pt x="6541" y="3786"/>
                    <a:pt x="6737" y="3720"/>
                    <a:pt x="6918" y="3622"/>
                  </a:cubicBezTo>
                  <a:lnTo>
                    <a:pt x="6918" y="3622"/>
                  </a:lnTo>
                  <a:cubicBezTo>
                    <a:pt x="6918" y="3622"/>
                    <a:pt x="6787" y="3657"/>
                    <a:pt x="6624" y="3657"/>
                  </a:cubicBezTo>
                  <a:cubicBezTo>
                    <a:pt x="6471" y="3657"/>
                    <a:pt x="6291" y="3626"/>
                    <a:pt x="6164" y="3507"/>
                  </a:cubicBezTo>
                  <a:cubicBezTo>
                    <a:pt x="5902" y="3278"/>
                    <a:pt x="5918" y="3376"/>
                    <a:pt x="5623" y="3278"/>
                  </a:cubicBezTo>
                  <a:cubicBezTo>
                    <a:pt x="5459" y="3228"/>
                    <a:pt x="5361" y="3081"/>
                    <a:pt x="5361" y="2917"/>
                  </a:cubicBezTo>
                  <a:cubicBezTo>
                    <a:pt x="5164" y="3081"/>
                    <a:pt x="5131" y="3376"/>
                    <a:pt x="5279" y="3573"/>
                  </a:cubicBezTo>
                  <a:cubicBezTo>
                    <a:pt x="5279" y="3573"/>
                    <a:pt x="4557" y="3573"/>
                    <a:pt x="4377" y="3212"/>
                  </a:cubicBezTo>
                  <a:cubicBezTo>
                    <a:pt x="4213" y="2835"/>
                    <a:pt x="4410" y="2835"/>
                    <a:pt x="4557" y="2753"/>
                  </a:cubicBezTo>
                  <a:cubicBezTo>
                    <a:pt x="4689" y="2671"/>
                    <a:pt x="4738" y="2540"/>
                    <a:pt x="4590" y="2327"/>
                  </a:cubicBezTo>
                  <a:cubicBezTo>
                    <a:pt x="4443" y="2114"/>
                    <a:pt x="4459" y="1753"/>
                    <a:pt x="4738" y="1737"/>
                  </a:cubicBezTo>
                  <a:cubicBezTo>
                    <a:pt x="4658" y="1578"/>
                    <a:pt x="4482" y="1472"/>
                    <a:pt x="4305" y="1472"/>
                  </a:cubicBezTo>
                  <a:cubicBezTo>
                    <a:pt x="4263" y="1472"/>
                    <a:pt x="4221" y="1478"/>
                    <a:pt x="4180" y="1491"/>
                  </a:cubicBezTo>
                  <a:cubicBezTo>
                    <a:pt x="3738" y="1556"/>
                    <a:pt x="3738" y="2163"/>
                    <a:pt x="3738" y="2163"/>
                  </a:cubicBezTo>
                  <a:cubicBezTo>
                    <a:pt x="3738" y="2163"/>
                    <a:pt x="3443" y="1425"/>
                    <a:pt x="3918" y="1048"/>
                  </a:cubicBezTo>
                  <a:cubicBezTo>
                    <a:pt x="4107" y="903"/>
                    <a:pt x="4258" y="848"/>
                    <a:pt x="4375" y="848"/>
                  </a:cubicBezTo>
                  <a:cubicBezTo>
                    <a:pt x="4562" y="848"/>
                    <a:pt x="4665" y="989"/>
                    <a:pt x="4705" y="1130"/>
                  </a:cubicBezTo>
                  <a:cubicBezTo>
                    <a:pt x="4757" y="1300"/>
                    <a:pt x="4861" y="1459"/>
                    <a:pt x="5001" y="1459"/>
                  </a:cubicBezTo>
                  <a:cubicBezTo>
                    <a:pt x="5037" y="1459"/>
                    <a:pt x="5075" y="1449"/>
                    <a:pt x="5115" y="1425"/>
                  </a:cubicBezTo>
                  <a:cubicBezTo>
                    <a:pt x="5255" y="1361"/>
                    <a:pt x="5367" y="1267"/>
                    <a:pt x="5464" y="1267"/>
                  </a:cubicBezTo>
                  <a:cubicBezTo>
                    <a:pt x="5515" y="1267"/>
                    <a:pt x="5562" y="1293"/>
                    <a:pt x="5606" y="1360"/>
                  </a:cubicBezTo>
                  <a:cubicBezTo>
                    <a:pt x="5721" y="1606"/>
                    <a:pt x="5606" y="1917"/>
                    <a:pt x="5344" y="2032"/>
                  </a:cubicBezTo>
                  <a:cubicBezTo>
                    <a:pt x="5344" y="2032"/>
                    <a:pt x="5350" y="2032"/>
                    <a:pt x="5360" y="2032"/>
                  </a:cubicBezTo>
                  <a:cubicBezTo>
                    <a:pt x="5468" y="2032"/>
                    <a:pt x="6079" y="2005"/>
                    <a:pt x="6213" y="1393"/>
                  </a:cubicBezTo>
                  <a:cubicBezTo>
                    <a:pt x="6331" y="843"/>
                    <a:pt x="5863" y="0"/>
                    <a:pt x="49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3"/>
            <p:cNvSpPr/>
            <p:nvPr/>
          </p:nvSpPr>
          <p:spPr>
            <a:xfrm>
              <a:off x="8614118" y="2701136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852" y="1"/>
                  </a:moveTo>
                  <a:cubicBezTo>
                    <a:pt x="852" y="1"/>
                    <a:pt x="0" y="919"/>
                    <a:pt x="557" y="1706"/>
                  </a:cubicBezTo>
                  <a:cubicBezTo>
                    <a:pt x="885" y="2165"/>
                    <a:pt x="1393" y="2460"/>
                    <a:pt x="1951" y="2492"/>
                  </a:cubicBezTo>
                  <a:cubicBezTo>
                    <a:pt x="1885" y="2492"/>
                    <a:pt x="1475" y="2492"/>
                    <a:pt x="1311" y="2705"/>
                  </a:cubicBezTo>
                  <a:cubicBezTo>
                    <a:pt x="1180" y="2886"/>
                    <a:pt x="1131" y="3099"/>
                    <a:pt x="1164" y="3296"/>
                  </a:cubicBezTo>
                  <a:cubicBezTo>
                    <a:pt x="1216" y="3204"/>
                    <a:pt x="1310" y="3154"/>
                    <a:pt x="1412" y="3154"/>
                  </a:cubicBezTo>
                  <a:cubicBezTo>
                    <a:pt x="1438" y="3154"/>
                    <a:pt x="1465" y="3158"/>
                    <a:pt x="1492" y="3164"/>
                  </a:cubicBezTo>
                  <a:cubicBezTo>
                    <a:pt x="1598" y="3200"/>
                    <a:pt x="1757" y="3278"/>
                    <a:pt x="1940" y="3278"/>
                  </a:cubicBezTo>
                  <a:cubicBezTo>
                    <a:pt x="2096" y="3278"/>
                    <a:pt x="2269" y="3222"/>
                    <a:pt x="2442" y="3033"/>
                  </a:cubicBezTo>
                  <a:cubicBezTo>
                    <a:pt x="2836" y="2640"/>
                    <a:pt x="3327" y="2869"/>
                    <a:pt x="4655" y="2148"/>
                  </a:cubicBezTo>
                  <a:lnTo>
                    <a:pt x="4655" y="2148"/>
                  </a:lnTo>
                  <a:cubicBezTo>
                    <a:pt x="4655" y="2148"/>
                    <a:pt x="3932" y="2456"/>
                    <a:pt x="3116" y="2456"/>
                  </a:cubicBezTo>
                  <a:cubicBezTo>
                    <a:pt x="2654" y="2456"/>
                    <a:pt x="2162" y="2358"/>
                    <a:pt x="1754" y="2050"/>
                  </a:cubicBezTo>
                  <a:cubicBezTo>
                    <a:pt x="1115" y="1574"/>
                    <a:pt x="770" y="788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3"/>
            <p:cNvSpPr/>
            <p:nvPr/>
          </p:nvSpPr>
          <p:spPr>
            <a:xfrm>
              <a:off x="8815263" y="2458574"/>
              <a:ext cx="144454" cy="205159"/>
            </a:xfrm>
            <a:custGeom>
              <a:rect b="b" l="l" r="r" t="t"/>
              <a:pathLst>
                <a:path extrusionOk="0" h="6286" w="4426">
                  <a:moveTo>
                    <a:pt x="2636" y="0"/>
                  </a:moveTo>
                  <a:cubicBezTo>
                    <a:pt x="2142" y="0"/>
                    <a:pt x="1624" y="206"/>
                    <a:pt x="1279" y="614"/>
                  </a:cubicBezTo>
                  <a:cubicBezTo>
                    <a:pt x="0" y="2253"/>
                    <a:pt x="902" y="4269"/>
                    <a:pt x="1656" y="5122"/>
                  </a:cubicBezTo>
                  <a:cubicBezTo>
                    <a:pt x="2082" y="5630"/>
                    <a:pt x="2639" y="6040"/>
                    <a:pt x="3262" y="6285"/>
                  </a:cubicBezTo>
                  <a:cubicBezTo>
                    <a:pt x="2672" y="6023"/>
                    <a:pt x="2164" y="5630"/>
                    <a:pt x="1770" y="5138"/>
                  </a:cubicBezTo>
                  <a:cubicBezTo>
                    <a:pt x="1492" y="4745"/>
                    <a:pt x="1295" y="4302"/>
                    <a:pt x="1164" y="3860"/>
                  </a:cubicBezTo>
                  <a:cubicBezTo>
                    <a:pt x="1016" y="3319"/>
                    <a:pt x="951" y="2761"/>
                    <a:pt x="1000" y="2220"/>
                  </a:cubicBezTo>
                  <a:cubicBezTo>
                    <a:pt x="1131" y="745"/>
                    <a:pt x="1951" y="188"/>
                    <a:pt x="2705" y="172"/>
                  </a:cubicBezTo>
                  <a:cubicBezTo>
                    <a:pt x="3065" y="172"/>
                    <a:pt x="3393" y="303"/>
                    <a:pt x="3639" y="565"/>
                  </a:cubicBezTo>
                  <a:cubicBezTo>
                    <a:pt x="4278" y="1106"/>
                    <a:pt x="3918" y="2040"/>
                    <a:pt x="3377" y="2270"/>
                  </a:cubicBezTo>
                  <a:cubicBezTo>
                    <a:pt x="3258" y="2337"/>
                    <a:pt x="3131" y="2370"/>
                    <a:pt x="3002" y="2370"/>
                  </a:cubicBezTo>
                  <a:cubicBezTo>
                    <a:pt x="2881" y="2370"/>
                    <a:pt x="2758" y="2341"/>
                    <a:pt x="2639" y="2286"/>
                  </a:cubicBezTo>
                  <a:cubicBezTo>
                    <a:pt x="2475" y="2204"/>
                    <a:pt x="2344" y="2024"/>
                    <a:pt x="2328" y="1827"/>
                  </a:cubicBezTo>
                  <a:cubicBezTo>
                    <a:pt x="2322" y="1741"/>
                    <a:pt x="2343" y="1719"/>
                    <a:pt x="2389" y="1719"/>
                  </a:cubicBezTo>
                  <a:cubicBezTo>
                    <a:pt x="2433" y="1719"/>
                    <a:pt x="2499" y="1740"/>
                    <a:pt x="2584" y="1740"/>
                  </a:cubicBezTo>
                  <a:cubicBezTo>
                    <a:pt x="2643" y="1740"/>
                    <a:pt x="2711" y="1730"/>
                    <a:pt x="2787" y="1696"/>
                  </a:cubicBezTo>
                  <a:cubicBezTo>
                    <a:pt x="3000" y="1565"/>
                    <a:pt x="3033" y="1286"/>
                    <a:pt x="2869" y="1122"/>
                  </a:cubicBezTo>
                  <a:cubicBezTo>
                    <a:pt x="2801" y="1054"/>
                    <a:pt x="2702" y="1016"/>
                    <a:pt x="2599" y="1016"/>
                  </a:cubicBezTo>
                  <a:cubicBezTo>
                    <a:pt x="2404" y="1016"/>
                    <a:pt x="2196" y="1155"/>
                    <a:pt x="2164" y="1499"/>
                  </a:cubicBezTo>
                  <a:cubicBezTo>
                    <a:pt x="2131" y="1729"/>
                    <a:pt x="2197" y="1975"/>
                    <a:pt x="2361" y="2155"/>
                  </a:cubicBezTo>
                  <a:cubicBezTo>
                    <a:pt x="2377" y="2171"/>
                    <a:pt x="2410" y="2188"/>
                    <a:pt x="2426" y="2220"/>
                  </a:cubicBezTo>
                  <a:lnTo>
                    <a:pt x="2475" y="2270"/>
                  </a:lnTo>
                  <a:lnTo>
                    <a:pt x="2524" y="2302"/>
                  </a:lnTo>
                  <a:lnTo>
                    <a:pt x="2574" y="2319"/>
                  </a:lnTo>
                  <a:lnTo>
                    <a:pt x="2606" y="2352"/>
                  </a:lnTo>
                  <a:cubicBezTo>
                    <a:pt x="2729" y="2409"/>
                    <a:pt x="2865" y="2438"/>
                    <a:pt x="3002" y="2438"/>
                  </a:cubicBezTo>
                  <a:cubicBezTo>
                    <a:pt x="3139" y="2438"/>
                    <a:pt x="3278" y="2409"/>
                    <a:pt x="3410" y="2352"/>
                  </a:cubicBezTo>
                  <a:cubicBezTo>
                    <a:pt x="4000" y="2139"/>
                    <a:pt x="4426" y="1089"/>
                    <a:pt x="3721" y="450"/>
                  </a:cubicBezTo>
                  <a:cubicBezTo>
                    <a:pt x="3457" y="149"/>
                    <a:pt x="3056" y="0"/>
                    <a:pt x="2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3"/>
            <p:cNvSpPr/>
            <p:nvPr/>
          </p:nvSpPr>
          <p:spPr>
            <a:xfrm>
              <a:off x="7912738" y="2853096"/>
              <a:ext cx="277712" cy="332217"/>
            </a:xfrm>
            <a:custGeom>
              <a:rect b="b" l="l" r="r" t="t"/>
              <a:pathLst>
                <a:path extrusionOk="0" h="10179" w="8509">
                  <a:moveTo>
                    <a:pt x="6273" y="1"/>
                  </a:moveTo>
                  <a:cubicBezTo>
                    <a:pt x="6075" y="1"/>
                    <a:pt x="5873" y="22"/>
                    <a:pt x="5672" y="66"/>
                  </a:cubicBezTo>
                  <a:cubicBezTo>
                    <a:pt x="4492" y="328"/>
                    <a:pt x="3738" y="1574"/>
                    <a:pt x="3492" y="2836"/>
                  </a:cubicBezTo>
                  <a:lnTo>
                    <a:pt x="3492" y="2852"/>
                  </a:lnTo>
                  <a:cubicBezTo>
                    <a:pt x="3263" y="4147"/>
                    <a:pt x="3492" y="5376"/>
                    <a:pt x="3460" y="6475"/>
                  </a:cubicBezTo>
                  <a:cubicBezTo>
                    <a:pt x="3509" y="7458"/>
                    <a:pt x="3148" y="8425"/>
                    <a:pt x="2443" y="9130"/>
                  </a:cubicBezTo>
                  <a:cubicBezTo>
                    <a:pt x="1771" y="9736"/>
                    <a:pt x="919" y="10113"/>
                    <a:pt x="1" y="10179"/>
                  </a:cubicBezTo>
                  <a:cubicBezTo>
                    <a:pt x="919" y="10146"/>
                    <a:pt x="1804" y="9802"/>
                    <a:pt x="2509" y="9195"/>
                  </a:cubicBezTo>
                  <a:cubicBezTo>
                    <a:pt x="3246" y="8491"/>
                    <a:pt x="3640" y="7491"/>
                    <a:pt x="3591" y="6475"/>
                  </a:cubicBezTo>
                  <a:cubicBezTo>
                    <a:pt x="3656" y="5360"/>
                    <a:pt x="3427" y="4114"/>
                    <a:pt x="3673" y="2868"/>
                  </a:cubicBezTo>
                  <a:cubicBezTo>
                    <a:pt x="3673" y="2868"/>
                    <a:pt x="3673" y="2852"/>
                    <a:pt x="3673" y="2852"/>
                  </a:cubicBezTo>
                  <a:cubicBezTo>
                    <a:pt x="3902" y="1623"/>
                    <a:pt x="4607" y="459"/>
                    <a:pt x="5722" y="213"/>
                  </a:cubicBezTo>
                  <a:cubicBezTo>
                    <a:pt x="5836" y="180"/>
                    <a:pt x="5967" y="148"/>
                    <a:pt x="6099" y="148"/>
                  </a:cubicBezTo>
                  <a:cubicBezTo>
                    <a:pt x="6145" y="144"/>
                    <a:pt x="6191" y="143"/>
                    <a:pt x="6237" y="143"/>
                  </a:cubicBezTo>
                  <a:cubicBezTo>
                    <a:pt x="6643" y="143"/>
                    <a:pt x="7020" y="272"/>
                    <a:pt x="7344" y="508"/>
                  </a:cubicBezTo>
                  <a:cubicBezTo>
                    <a:pt x="8066" y="1082"/>
                    <a:pt x="7967" y="2311"/>
                    <a:pt x="7557" y="2705"/>
                  </a:cubicBezTo>
                  <a:cubicBezTo>
                    <a:pt x="7492" y="2754"/>
                    <a:pt x="7410" y="2819"/>
                    <a:pt x="7328" y="2852"/>
                  </a:cubicBezTo>
                  <a:cubicBezTo>
                    <a:pt x="7205" y="2918"/>
                    <a:pt x="7074" y="2950"/>
                    <a:pt x="6943" y="2950"/>
                  </a:cubicBezTo>
                  <a:cubicBezTo>
                    <a:pt x="6812" y="2950"/>
                    <a:pt x="6680" y="2918"/>
                    <a:pt x="6558" y="2852"/>
                  </a:cubicBezTo>
                  <a:cubicBezTo>
                    <a:pt x="6476" y="2803"/>
                    <a:pt x="6426" y="2737"/>
                    <a:pt x="6394" y="2655"/>
                  </a:cubicBezTo>
                  <a:lnTo>
                    <a:pt x="6394" y="2655"/>
                  </a:lnTo>
                  <a:cubicBezTo>
                    <a:pt x="6394" y="2655"/>
                    <a:pt x="6417" y="2658"/>
                    <a:pt x="6455" y="2658"/>
                  </a:cubicBezTo>
                  <a:cubicBezTo>
                    <a:pt x="6580" y="2658"/>
                    <a:pt x="6863" y="2629"/>
                    <a:pt x="6951" y="2377"/>
                  </a:cubicBezTo>
                  <a:cubicBezTo>
                    <a:pt x="7066" y="2065"/>
                    <a:pt x="6885" y="1721"/>
                    <a:pt x="6558" y="1656"/>
                  </a:cubicBezTo>
                  <a:cubicBezTo>
                    <a:pt x="6502" y="1640"/>
                    <a:pt x="6447" y="1632"/>
                    <a:pt x="6393" y="1632"/>
                  </a:cubicBezTo>
                  <a:cubicBezTo>
                    <a:pt x="6004" y="1632"/>
                    <a:pt x="5692" y="2023"/>
                    <a:pt x="5836" y="2426"/>
                  </a:cubicBezTo>
                  <a:cubicBezTo>
                    <a:pt x="5902" y="2606"/>
                    <a:pt x="6017" y="2754"/>
                    <a:pt x="6181" y="2852"/>
                  </a:cubicBezTo>
                  <a:cubicBezTo>
                    <a:pt x="6419" y="3014"/>
                    <a:pt x="6698" y="3096"/>
                    <a:pt x="6980" y="3096"/>
                  </a:cubicBezTo>
                  <a:cubicBezTo>
                    <a:pt x="7239" y="3096"/>
                    <a:pt x="7502" y="3026"/>
                    <a:pt x="7738" y="2885"/>
                  </a:cubicBezTo>
                  <a:cubicBezTo>
                    <a:pt x="7754" y="2868"/>
                    <a:pt x="7770" y="2868"/>
                    <a:pt x="7787" y="2852"/>
                  </a:cubicBezTo>
                  <a:cubicBezTo>
                    <a:pt x="8311" y="2459"/>
                    <a:pt x="8508" y="1770"/>
                    <a:pt x="8262" y="1164"/>
                  </a:cubicBezTo>
                  <a:cubicBezTo>
                    <a:pt x="8020" y="449"/>
                    <a:pt x="7189" y="1"/>
                    <a:pt x="627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3"/>
            <p:cNvSpPr/>
            <p:nvPr/>
          </p:nvSpPr>
          <p:spPr>
            <a:xfrm>
              <a:off x="8050762" y="2899376"/>
              <a:ext cx="76013" cy="68963"/>
            </a:xfrm>
            <a:custGeom>
              <a:rect b="b" l="l" r="r" t="t"/>
              <a:pathLst>
                <a:path extrusionOk="0" h="2113" w="2329">
                  <a:moveTo>
                    <a:pt x="522" y="0"/>
                  </a:moveTo>
                  <a:cubicBezTo>
                    <a:pt x="455" y="0"/>
                    <a:pt x="385" y="8"/>
                    <a:pt x="312" y="24"/>
                  </a:cubicBezTo>
                  <a:cubicBezTo>
                    <a:pt x="427" y="106"/>
                    <a:pt x="460" y="270"/>
                    <a:pt x="362" y="385"/>
                  </a:cubicBezTo>
                  <a:cubicBezTo>
                    <a:pt x="247" y="565"/>
                    <a:pt x="1" y="992"/>
                    <a:pt x="132" y="1434"/>
                  </a:cubicBezTo>
                  <a:cubicBezTo>
                    <a:pt x="165" y="1598"/>
                    <a:pt x="263" y="1746"/>
                    <a:pt x="378" y="1860"/>
                  </a:cubicBezTo>
                  <a:cubicBezTo>
                    <a:pt x="565" y="2048"/>
                    <a:pt x="825" y="2113"/>
                    <a:pt x="1095" y="2113"/>
                  </a:cubicBezTo>
                  <a:cubicBezTo>
                    <a:pt x="1627" y="2113"/>
                    <a:pt x="2198" y="1860"/>
                    <a:pt x="2329" y="1795"/>
                  </a:cubicBezTo>
                  <a:lnTo>
                    <a:pt x="2329" y="1795"/>
                  </a:lnTo>
                  <a:cubicBezTo>
                    <a:pt x="2328" y="1795"/>
                    <a:pt x="2298" y="1798"/>
                    <a:pt x="2247" y="1798"/>
                  </a:cubicBezTo>
                  <a:cubicBezTo>
                    <a:pt x="2083" y="1798"/>
                    <a:pt x="1710" y="1760"/>
                    <a:pt x="1509" y="1434"/>
                  </a:cubicBezTo>
                  <a:cubicBezTo>
                    <a:pt x="1443" y="1336"/>
                    <a:pt x="1411" y="1221"/>
                    <a:pt x="1394" y="1090"/>
                  </a:cubicBezTo>
                  <a:cubicBezTo>
                    <a:pt x="1308" y="400"/>
                    <a:pt x="995" y="0"/>
                    <a:pt x="5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3"/>
            <p:cNvSpPr/>
            <p:nvPr/>
          </p:nvSpPr>
          <p:spPr>
            <a:xfrm>
              <a:off x="8162578" y="2854010"/>
              <a:ext cx="96346" cy="63741"/>
            </a:xfrm>
            <a:custGeom>
              <a:rect b="b" l="l" r="r" t="t"/>
              <a:pathLst>
                <a:path extrusionOk="0" h="1953" w="2952">
                  <a:moveTo>
                    <a:pt x="922" y="1"/>
                  </a:moveTo>
                  <a:cubicBezTo>
                    <a:pt x="657" y="1"/>
                    <a:pt x="352" y="27"/>
                    <a:pt x="1" y="87"/>
                  </a:cubicBezTo>
                  <a:cubicBezTo>
                    <a:pt x="411" y="136"/>
                    <a:pt x="771" y="415"/>
                    <a:pt x="919" y="792"/>
                  </a:cubicBezTo>
                  <a:cubicBezTo>
                    <a:pt x="1125" y="1306"/>
                    <a:pt x="1482" y="1952"/>
                    <a:pt x="2237" y="1952"/>
                  </a:cubicBezTo>
                  <a:cubicBezTo>
                    <a:pt x="2444" y="1952"/>
                    <a:pt x="2680" y="1904"/>
                    <a:pt x="2951" y="1791"/>
                  </a:cubicBezTo>
                  <a:cubicBezTo>
                    <a:pt x="2771" y="1726"/>
                    <a:pt x="2656" y="1562"/>
                    <a:pt x="2656" y="1365"/>
                  </a:cubicBezTo>
                  <a:cubicBezTo>
                    <a:pt x="2656" y="1082"/>
                    <a:pt x="2619" y="1"/>
                    <a:pt x="9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3"/>
            <p:cNvSpPr/>
            <p:nvPr/>
          </p:nvSpPr>
          <p:spPr>
            <a:xfrm>
              <a:off x="8249263" y="2853129"/>
              <a:ext cx="47096" cy="36913"/>
            </a:xfrm>
            <a:custGeom>
              <a:rect b="b" l="l" r="r" t="t"/>
              <a:pathLst>
                <a:path extrusionOk="0" h="1131" w="1443">
                  <a:moveTo>
                    <a:pt x="968" y="1"/>
                  </a:moveTo>
                  <a:cubicBezTo>
                    <a:pt x="791" y="1"/>
                    <a:pt x="636" y="133"/>
                    <a:pt x="623" y="327"/>
                  </a:cubicBezTo>
                  <a:cubicBezTo>
                    <a:pt x="623" y="486"/>
                    <a:pt x="749" y="590"/>
                    <a:pt x="886" y="590"/>
                  </a:cubicBezTo>
                  <a:cubicBezTo>
                    <a:pt x="947" y="590"/>
                    <a:pt x="1010" y="569"/>
                    <a:pt x="1066" y="524"/>
                  </a:cubicBezTo>
                  <a:cubicBezTo>
                    <a:pt x="1066" y="524"/>
                    <a:pt x="1164" y="360"/>
                    <a:pt x="1066" y="294"/>
                  </a:cubicBezTo>
                  <a:cubicBezTo>
                    <a:pt x="1037" y="278"/>
                    <a:pt x="1010" y="270"/>
                    <a:pt x="987" y="270"/>
                  </a:cubicBezTo>
                  <a:cubicBezTo>
                    <a:pt x="916" y="270"/>
                    <a:pt x="873" y="335"/>
                    <a:pt x="885" y="409"/>
                  </a:cubicBezTo>
                  <a:cubicBezTo>
                    <a:pt x="896" y="440"/>
                    <a:pt x="881" y="455"/>
                    <a:pt x="857" y="455"/>
                  </a:cubicBezTo>
                  <a:cubicBezTo>
                    <a:pt x="807" y="455"/>
                    <a:pt x="715" y="389"/>
                    <a:pt x="738" y="278"/>
                  </a:cubicBezTo>
                  <a:cubicBezTo>
                    <a:pt x="749" y="150"/>
                    <a:pt x="851" y="72"/>
                    <a:pt x="968" y="72"/>
                  </a:cubicBezTo>
                  <a:cubicBezTo>
                    <a:pt x="1016" y="72"/>
                    <a:pt x="1067" y="85"/>
                    <a:pt x="1115" y="114"/>
                  </a:cubicBezTo>
                  <a:cubicBezTo>
                    <a:pt x="1377" y="261"/>
                    <a:pt x="1295" y="851"/>
                    <a:pt x="721" y="901"/>
                  </a:cubicBezTo>
                  <a:cubicBezTo>
                    <a:pt x="707" y="902"/>
                    <a:pt x="693" y="902"/>
                    <a:pt x="680" y="902"/>
                  </a:cubicBezTo>
                  <a:cubicBezTo>
                    <a:pt x="319" y="902"/>
                    <a:pt x="0" y="507"/>
                    <a:pt x="0" y="507"/>
                  </a:cubicBezTo>
                  <a:lnTo>
                    <a:pt x="0" y="507"/>
                  </a:lnTo>
                  <a:cubicBezTo>
                    <a:pt x="0" y="704"/>
                    <a:pt x="82" y="884"/>
                    <a:pt x="213" y="1015"/>
                  </a:cubicBezTo>
                  <a:cubicBezTo>
                    <a:pt x="331" y="1094"/>
                    <a:pt x="466" y="1131"/>
                    <a:pt x="601" y="1131"/>
                  </a:cubicBezTo>
                  <a:cubicBezTo>
                    <a:pt x="692" y="1131"/>
                    <a:pt x="783" y="1114"/>
                    <a:pt x="869" y="1081"/>
                  </a:cubicBezTo>
                  <a:cubicBezTo>
                    <a:pt x="1082" y="1032"/>
                    <a:pt x="1262" y="868"/>
                    <a:pt x="1344" y="671"/>
                  </a:cubicBezTo>
                  <a:cubicBezTo>
                    <a:pt x="1443" y="425"/>
                    <a:pt x="1344" y="147"/>
                    <a:pt x="1115" y="32"/>
                  </a:cubicBezTo>
                  <a:cubicBezTo>
                    <a:pt x="1066" y="11"/>
                    <a:pt x="1016" y="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3"/>
            <p:cNvSpPr/>
            <p:nvPr/>
          </p:nvSpPr>
          <p:spPr>
            <a:xfrm>
              <a:off x="7593380" y="3232899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3"/>
            <p:cNvSpPr/>
            <p:nvPr/>
          </p:nvSpPr>
          <p:spPr>
            <a:xfrm>
              <a:off x="8347143" y="4048314"/>
              <a:ext cx="296414" cy="205975"/>
            </a:xfrm>
            <a:custGeom>
              <a:rect b="b" l="l" r="r" t="t"/>
              <a:pathLst>
                <a:path extrusionOk="0" h="6311" w="9082">
                  <a:moveTo>
                    <a:pt x="7070" y="0"/>
                  </a:moveTo>
                  <a:cubicBezTo>
                    <a:pt x="6617" y="0"/>
                    <a:pt x="6189" y="159"/>
                    <a:pt x="5918" y="489"/>
                  </a:cubicBezTo>
                  <a:cubicBezTo>
                    <a:pt x="5541" y="899"/>
                    <a:pt x="5492" y="1538"/>
                    <a:pt x="5820" y="1997"/>
                  </a:cubicBezTo>
                  <a:cubicBezTo>
                    <a:pt x="5902" y="2128"/>
                    <a:pt x="6033" y="2243"/>
                    <a:pt x="6197" y="2308"/>
                  </a:cubicBezTo>
                  <a:lnTo>
                    <a:pt x="6213" y="2325"/>
                  </a:lnTo>
                  <a:lnTo>
                    <a:pt x="6295" y="2341"/>
                  </a:lnTo>
                  <a:cubicBezTo>
                    <a:pt x="6328" y="2357"/>
                    <a:pt x="6361" y="2357"/>
                    <a:pt x="6393" y="2374"/>
                  </a:cubicBezTo>
                  <a:cubicBezTo>
                    <a:pt x="6457" y="2389"/>
                    <a:pt x="6521" y="2396"/>
                    <a:pt x="6585" y="2396"/>
                  </a:cubicBezTo>
                  <a:cubicBezTo>
                    <a:pt x="6802" y="2396"/>
                    <a:pt x="7016" y="2313"/>
                    <a:pt x="7180" y="2161"/>
                  </a:cubicBezTo>
                  <a:cubicBezTo>
                    <a:pt x="7575" y="1750"/>
                    <a:pt x="7294" y="1199"/>
                    <a:pt x="6951" y="1199"/>
                  </a:cubicBezTo>
                  <a:cubicBezTo>
                    <a:pt x="6924" y="1199"/>
                    <a:pt x="6896" y="1203"/>
                    <a:pt x="6869" y="1210"/>
                  </a:cubicBezTo>
                  <a:cubicBezTo>
                    <a:pt x="6557" y="1308"/>
                    <a:pt x="6492" y="1718"/>
                    <a:pt x="6721" y="1849"/>
                  </a:cubicBezTo>
                  <a:cubicBezTo>
                    <a:pt x="6772" y="1872"/>
                    <a:pt x="6826" y="1883"/>
                    <a:pt x="6881" y="1883"/>
                  </a:cubicBezTo>
                  <a:cubicBezTo>
                    <a:pt x="6985" y="1883"/>
                    <a:pt x="7088" y="1843"/>
                    <a:pt x="7164" y="1767"/>
                  </a:cubicBezTo>
                  <a:lnTo>
                    <a:pt x="7164" y="1767"/>
                  </a:lnTo>
                  <a:cubicBezTo>
                    <a:pt x="7197" y="1915"/>
                    <a:pt x="7147" y="2062"/>
                    <a:pt x="7016" y="2144"/>
                  </a:cubicBezTo>
                  <a:cubicBezTo>
                    <a:pt x="6871" y="2253"/>
                    <a:pt x="6691" y="2317"/>
                    <a:pt x="6507" y="2317"/>
                  </a:cubicBezTo>
                  <a:cubicBezTo>
                    <a:pt x="6442" y="2317"/>
                    <a:pt x="6376" y="2309"/>
                    <a:pt x="6311" y="2292"/>
                  </a:cubicBezTo>
                  <a:cubicBezTo>
                    <a:pt x="6229" y="2259"/>
                    <a:pt x="6148" y="2226"/>
                    <a:pt x="6066" y="2177"/>
                  </a:cubicBezTo>
                  <a:cubicBezTo>
                    <a:pt x="5557" y="1767"/>
                    <a:pt x="5525" y="1013"/>
                    <a:pt x="5984" y="554"/>
                  </a:cubicBezTo>
                  <a:cubicBezTo>
                    <a:pt x="6239" y="251"/>
                    <a:pt x="6633" y="107"/>
                    <a:pt x="7049" y="107"/>
                  </a:cubicBezTo>
                  <a:cubicBezTo>
                    <a:pt x="7915" y="107"/>
                    <a:pt x="8879" y="731"/>
                    <a:pt x="8901" y="1849"/>
                  </a:cubicBezTo>
                  <a:cubicBezTo>
                    <a:pt x="8918" y="2652"/>
                    <a:pt x="8491" y="3406"/>
                    <a:pt x="7770" y="3783"/>
                  </a:cubicBezTo>
                  <a:lnTo>
                    <a:pt x="7705" y="3816"/>
                  </a:lnTo>
                  <a:cubicBezTo>
                    <a:pt x="7623" y="3849"/>
                    <a:pt x="7524" y="3865"/>
                    <a:pt x="7442" y="3898"/>
                  </a:cubicBezTo>
                  <a:cubicBezTo>
                    <a:pt x="7218" y="3950"/>
                    <a:pt x="6994" y="3972"/>
                    <a:pt x="6771" y="3972"/>
                  </a:cubicBezTo>
                  <a:cubicBezTo>
                    <a:pt x="5188" y="3972"/>
                    <a:pt x="3657" y="2835"/>
                    <a:pt x="2318" y="2835"/>
                  </a:cubicBezTo>
                  <a:cubicBezTo>
                    <a:pt x="2166" y="2835"/>
                    <a:pt x="2016" y="2849"/>
                    <a:pt x="1869" y="2882"/>
                  </a:cubicBezTo>
                  <a:cubicBezTo>
                    <a:pt x="624" y="3161"/>
                    <a:pt x="247" y="4046"/>
                    <a:pt x="148" y="4587"/>
                  </a:cubicBezTo>
                  <a:cubicBezTo>
                    <a:pt x="1" y="5128"/>
                    <a:pt x="115" y="5734"/>
                    <a:pt x="558" y="6062"/>
                  </a:cubicBezTo>
                  <a:cubicBezTo>
                    <a:pt x="785" y="6232"/>
                    <a:pt x="1058" y="6310"/>
                    <a:pt x="1324" y="6310"/>
                  </a:cubicBezTo>
                  <a:cubicBezTo>
                    <a:pt x="1749" y="6310"/>
                    <a:pt x="2157" y="6110"/>
                    <a:pt x="2328" y="5767"/>
                  </a:cubicBezTo>
                  <a:cubicBezTo>
                    <a:pt x="2656" y="5226"/>
                    <a:pt x="2361" y="4521"/>
                    <a:pt x="1869" y="4390"/>
                  </a:cubicBezTo>
                  <a:cubicBezTo>
                    <a:pt x="1771" y="4351"/>
                    <a:pt x="1671" y="4332"/>
                    <a:pt x="1572" y="4332"/>
                  </a:cubicBezTo>
                  <a:cubicBezTo>
                    <a:pt x="1258" y="4332"/>
                    <a:pt x="965" y="4521"/>
                    <a:pt x="853" y="4832"/>
                  </a:cubicBezTo>
                  <a:cubicBezTo>
                    <a:pt x="804" y="4964"/>
                    <a:pt x="804" y="5095"/>
                    <a:pt x="820" y="5226"/>
                  </a:cubicBezTo>
                  <a:lnTo>
                    <a:pt x="837" y="5275"/>
                  </a:lnTo>
                  <a:cubicBezTo>
                    <a:pt x="837" y="5275"/>
                    <a:pt x="837" y="5291"/>
                    <a:pt x="837" y="5291"/>
                  </a:cubicBezTo>
                  <a:cubicBezTo>
                    <a:pt x="911" y="5526"/>
                    <a:pt x="1124" y="5667"/>
                    <a:pt x="1343" y="5667"/>
                  </a:cubicBezTo>
                  <a:cubicBezTo>
                    <a:pt x="1416" y="5667"/>
                    <a:pt x="1489" y="5652"/>
                    <a:pt x="1558" y="5619"/>
                  </a:cubicBezTo>
                  <a:cubicBezTo>
                    <a:pt x="1909" y="5476"/>
                    <a:pt x="1794" y="4913"/>
                    <a:pt x="1440" y="4913"/>
                  </a:cubicBezTo>
                  <a:cubicBezTo>
                    <a:pt x="1431" y="4913"/>
                    <a:pt x="1421" y="4914"/>
                    <a:pt x="1410" y="4914"/>
                  </a:cubicBezTo>
                  <a:cubicBezTo>
                    <a:pt x="1050" y="4964"/>
                    <a:pt x="1099" y="5324"/>
                    <a:pt x="1050" y="5373"/>
                  </a:cubicBezTo>
                  <a:cubicBezTo>
                    <a:pt x="1039" y="5387"/>
                    <a:pt x="1027" y="5393"/>
                    <a:pt x="1015" y="5393"/>
                  </a:cubicBezTo>
                  <a:cubicBezTo>
                    <a:pt x="969" y="5393"/>
                    <a:pt x="915" y="5314"/>
                    <a:pt x="902" y="5275"/>
                  </a:cubicBezTo>
                  <a:cubicBezTo>
                    <a:pt x="820" y="5095"/>
                    <a:pt x="837" y="4882"/>
                    <a:pt x="935" y="4701"/>
                  </a:cubicBezTo>
                  <a:cubicBezTo>
                    <a:pt x="1073" y="4506"/>
                    <a:pt x="1300" y="4391"/>
                    <a:pt x="1537" y="4391"/>
                  </a:cubicBezTo>
                  <a:cubicBezTo>
                    <a:pt x="1637" y="4391"/>
                    <a:pt x="1739" y="4412"/>
                    <a:pt x="1837" y="4455"/>
                  </a:cubicBezTo>
                  <a:cubicBezTo>
                    <a:pt x="2296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8"/>
                    <a:pt x="607" y="5980"/>
                  </a:cubicBezTo>
                  <a:cubicBezTo>
                    <a:pt x="66" y="5570"/>
                    <a:pt x="115" y="4636"/>
                    <a:pt x="542" y="4062"/>
                  </a:cubicBezTo>
                  <a:cubicBezTo>
                    <a:pt x="910" y="3583"/>
                    <a:pt x="1491" y="3343"/>
                    <a:pt x="2098" y="3343"/>
                  </a:cubicBezTo>
                  <a:cubicBezTo>
                    <a:pt x="2300" y="3343"/>
                    <a:pt x="2505" y="3370"/>
                    <a:pt x="2705" y="3423"/>
                  </a:cubicBezTo>
                  <a:cubicBezTo>
                    <a:pt x="3525" y="3620"/>
                    <a:pt x="4344" y="3947"/>
                    <a:pt x="5230" y="4193"/>
                  </a:cubicBezTo>
                  <a:cubicBezTo>
                    <a:pt x="5550" y="4253"/>
                    <a:pt x="5879" y="4286"/>
                    <a:pt x="6206" y="4286"/>
                  </a:cubicBezTo>
                  <a:cubicBezTo>
                    <a:pt x="6782" y="4286"/>
                    <a:pt x="7350" y="4182"/>
                    <a:pt x="7852" y="3931"/>
                  </a:cubicBezTo>
                  <a:cubicBezTo>
                    <a:pt x="8623" y="3521"/>
                    <a:pt x="9082" y="2718"/>
                    <a:pt x="9049" y="1849"/>
                  </a:cubicBezTo>
                  <a:cubicBezTo>
                    <a:pt x="9016" y="653"/>
                    <a:pt x="7990" y="0"/>
                    <a:pt x="70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3"/>
            <p:cNvSpPr/>
            <p:nvPr/>
          </p:nvSpPr>
          <p:spPr>
            <a:xfrm>
              <a:off x="8248186" y="4225797"/>
              <a:ext cx="201178" cy="201732"/>
            </a:xfrm>
            <a:custGeom>
              <a:rect b="b" l="l" r="r" t="t"/>
              <a:pathLst>
                <a:path extrusionOk="0" h="6181" w="6164">
                  <a:moveTo>
                    <a:pt x="3082" y="1"/>
                  </a:moveTo>
                  <a:cubicBezTo>
                    <a:pt x="3033" y="116"/>
                    <a:pt x="3016" y="230"/>
                    <a:pt x="3000" y="362"/>
                  </a:cubicBezTo>
                  <a:cubicBezTo>
                    <a:pt x="3000" y="362"/>
                    <a:pt x="2918" y="1263"/>
                    <a:pt x="2033" y="1378"/>
                  </a:cubicBezTo>
                  <a:cubicBezTo>
                    <a:pt x="1164" y="1509"/>
                    <a:pt x="590" y="1624"/>
                    <a:pt x="558" y="2296"/>
                  </a:cubicBezTo>
                  <a:cubicBezTo>
                    <a:pt x="528" y="2896"/>
                    <a:pt x="333" y="3222"/>
                    <a:pt x="73" y="3222"/>
                  </a:cubicBezTo>
                  <a:cubicBezTo>
                    <a:pt x="49" y="3222"/>
                    <a:pt x="25" y="3219"/>
                    <a:pt x="0" y="3214"/>
                  </a:cubicBezTo>
                  <a:lnTo>
                    <a:pt x="0" y="3214"/>
                  </a:lnTo>
                  <a:cubicBezTo>
                    <a:pt x="0" y="3214"/>
                    <a:pt x="366" y="3762"/>
                    <a:pt x="973" y="3762"/>
                  </a:cubicBezTo>
                  <a:cubicBezTo>
                    <a:pt x="1093" y="3762"/>
                    <a:pt x="1223" y="3740"/>
                    <a:pt x="1361" y="3689"/>
                  </a:cubicBezTo>
                  <a:cubicBezTo>
                    <a:pt x="2180" y="3361"/>
                    <a:pt x="2115" y="2820"/>
                    <a:pt x="2131" y="2656"/>
                  </a:cubicBezTo>
                  <a:cubicBezTo>
                    <a:pt x="2147" y="2518"/>
                    <a:pt x="2205" y="2309"/>
                    <a:pt x="2346" y="2309"/>
                  </a:cubicBezTo>
                  <a:cubicBezTo>
                    <a:pt x="2356" y="2309"/>
                    <a:pt x="2366" y="2310"/>
                    <a:pt x="2377" y="2312"/>
                  </a:cubicBezTo>
                  <a:cubicBezTo>
                    <a:pt x="2541" y="2345"/>
                    <a:pt x="2607" y="2656"/>
                    <a:pt x="2377" y="2951"/>
                  </a:cubicBezTo>
                  <a:cubicBezTo>
                    <a:pt x="2033" y="3312"/>
                    <a:pt x="2000" y="3853"/>
                    <a:pt x="2279" y="4263"/>
                  </a:cubicBezTo>
                  <a:cubicBezTo>
                    <a:pt x="2639" y="4820"/>
                    <a:pt x="3082" y="6180"/>
                    <a:pt x="3082" y="6180"/>
                  </a:cubicBezTo>
                  <a:cubicBezTo>
                    <a:pt x="3082" y="6180"/>
                    <a:pt x="3524" y="4804"/>
                    <a:pt x="3885" y="4263"/>
                  </a:cubicBezTo>
                  <a:cubicBezTo>
                    <a:pt x="4180" y="3853"/>
                    <a:pt x="4131" y="3312"/>
                    <a:pt x="3787" y="2951"/>
                  </a:cubicBezTo>
                  <a:cubicBezTo>
                    <a:pt x="3557" y="2656"/>
                    <a:pt x="3623" y="2345"/>
                    <a:pt x="3787" y="2312"/>
                  </a:cubicBezTo>
                  <a:cubicBezTo>
                    <a:pt x="3797" y="2310"/>
                    <a:pt x="3807" y="2309"/>
                    <a:pt x="3817" y="2309"/>
                  </a:cubicBezTo>
                  <a:cubicBezTo>
                    <a:pt x="3945" y="2309"/>
                    <a:pt x="4017" y="2504"/>
                    <a:pt x="4033" y="2656"/>
                  </a:cubicBezTo>
                  <a:cubicBezTo>
                    <a:pt x="4033" y="2820"/>
                    <a:pt x="3983" y="3378"/>
                    <a:pt x="4803" y="3689"/>
                  </a:cubicBezTo>
                  <a:cubicBezTo>
                    <a:pt x="4935" y="3736"/>
                    <a:pt x="5059" y="3756"/>
                    <a:pt x="5175" y="3756"/>
                  </a:cubicBezTo>
                  <a:cubicBezTo>
                    <a:pt x="5782" y="3756"/>
                    <a:pt x="6163" y="3214"/>
                    <a:pt x="6164" y="3214"/>
                  </a:cubicBezTo>
                  <a:lnTo>
                    <a:pt x="6164" y="3214"/>
                  </a:lnTo>
                  <a:cubicBezTo>
                    <a:pt x="6137" y="3219"/>
                    <a:pt x="6112" y="3222"/>
                    <a:pt x="6087" y="3222"/>
                  </a:cubicBezTo>
                  <a:cubicBezTo>
                    <a:pt x="5815" y="3222"/>
                    <a:pt x="5620" y="2896"/>
                    <a:pt x="5590" y="2296"/>
                  </a:cubicBezTo>
                  <a:cubicBezTo>
                    <a:pt x="5557" y="1624"/>
                    <a:pt x="4983" y="1493"/>
                    <a:pt x="4115" y="1378"/>
                  </a:cubicBezTo>
                  <a:cubicBezTo>
                    <a:pt x="3229" y="1263"/>
                    <a:pt x="3147" y="362"/>
                    <a:pt x="3147" y="362"/>
                  </a:cubicBezTo>
                  <a:cubicBezTo>
                    <a:pt x="3131" y="230"/>
                    <a:pt x="3115" y="116"/>
                    <a:pt x="3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3"/>
            <p:cNvSpPr/>
            <p:nvPr/>
          </p:nvSpPr>
          <p:spPr>
            <a:xfrm>
              <a:off x="8382979" y="4165254"/>
              <a:ext cx="210838" cy="120498"/>
            </a:xfrm>
            <a:custGeom>
              <a:rect b="b" l="l" r="r" t="t"/>
              <a:pathLst>
                <a:path extrusionOk="0" h="3692" w="6460">
                  <a:moveTo>
                    <a:pt x="954" y="1"/>
                  </a:moveTo>
                  <a:cubicBezTo>
                    <a:pt x="333" y="1"/>
                    <a:pt x="1" y="266"/>
                    <a:pt x="1" y="266"/>
                  </a:cubicBezTo>
                  <a:cubicBezTo>
                    <a:pt x="238" y="192"/>
                    <a:pt x="455" y="142"/>
                    <a:pt x="670" y="142"/>
                  </a:cubicBezTo>
                  <a:cubicBezTo>
                    <a:pt x="976" y="142"/>
                    <a:pt x="1277" y="242"/>
                    <a:pt x="1624" y="512"/>
                  </a:cubicBezTo>
                  <a:cubicBezTo>
                    <a:pt x="2214" y="954"/>
                    <a:pt x="1853" y="1708"/>
                    <a:pt x="1755" y="2200"/>
                  </a:cubicBezTo>
                  <a:cubicBezTo>
                    <a:pt x="1657" y="2708"/>
                    <a:pt x="2361" y="2921"/>
                    <a:pt x="2738" y="3085"/>
                  </a:cubicBezTo>
                  <a:cubicBezTo>
                    <a:pt x="3099" y="3249"/>
                    <a:pt x="2902" y="3692"/>
                    <a:pt x="2902" y="3692"/>
                  </a:cubicBezTo>
                  <a:cubicBezTo>
                    <a:pt x="4246" y="2872"/>
                    <a:pt x="3378" y="1938"/>
                    <a:pt x="3148" y="1659"/>
                  </a:cubicBezTo>
                  <a:cubicBezTo>
                    <a:pt x="2973" y="1443"/>
                    <a:pt x="3086" y="1216"/>
                    <a:pt x="3269" y="1216"/>
                  </a:cubicBezTo>
                  <a:cubicBezTo>
                    <a:pt x="3308" y="1216"/>
                    <a:pt x="3351" y="1226"/>
                    <a:pt x="3394" y="1249"/>
                  </a:cubicBezTo>
                  <a:cubicBezTo>
                    <a:pt x="3640" y="1381"/>
                    <a:pt x="3263" y="1872"/>
                    <a:pt x="3951" y="2315"/>
                  </a:cubicBezTo>
                  <a:cubicBezTo>
                    <a:pt x="4116" y="2419"/>
                    <a:pt x="4271" y="2459"/>
                    <a:pt x="4411" y="2459"/>
                  </a:cubicBezTo>
                  <a:cubicBezTo>
                    <a:pt x="4842" y="2459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0" y="2086"/>
                    <a:pt x="5109" y="2087"/>
                    <a:pt x="5098" y="2087"/>
                  </a:cubicBezTo>
                  <a:cubicBezTo>
                    <a:pt x="4750" y="2087"/>
                    <a:pt x="4946" y="1573"/>
                    <a:pt x="4787" y="1413"/>
                  </a:cubicBezTo>
                  <a:cubicBezTo>
                    <a:pt x="4703" y="1350"/>
                    <a:pt x="4606" y="1321"/>
                    <a:pt x="4512" y="1321"/>
                  </a:cubicBezTo>
                  <a:cubicBezTo>
                    <a:pt x="4459" y="1321"/>
                    <a:pt x="4408" y="1330"/>
                    <a:pt x="4361" y="1348"/>
                  </a:cubicBezTo>
                  <a:cubicBezTo>
                    <a:pt x="4307" y="1360"/>
                    <a:pt x="4253" y="1367"/>
                    <a:pt x="4205" y="1367"/>
                  </a:cubicBezTo>
                  <a:cubicBezTo>
                    <a:pt x="4066" y="1367"/>
                    <a:pt x="3972" y="1314"/>
                    <a:pt x="4033" y="1217"/>
                  </a:cubicBezTo>
                  <a:cubicBezTo>
                    <a:pt x="4067" y="1175"/>
                    <a:pt x="4103" y="1159"/>
                    <a:pt x="4149" y="1159"/>
                  </a:cubicBezTo>
                  <a:cubicBezTo>
                    <a:pt x="4284" y="1159"/>
                    <a:pt x="4509" y="1295"/>
                    <a:pt x="5033" y="1331"/>
                  </a:cubicBezTo>
                  <a:cubicBezTo>
                    <a:pt x="5061" y="1333"/>
                    <a:pt x="5088" y="1334"/>
                    <a:pt x="5115" y="1334"/>
                  </a:cubicBezTo>
                  <a:cubicBezTo>
                    <a:pt x="5893" y="1334"/>
                    <a:pt x="6459" y="676"/>
                    <a:pt x="6459" y="676"/>
                  </a:cubicBezTo>
                  <a:lnTo>
                    <a:pt x="6459" y="676"/>
                  </a:lnTo>
                  <a:cubicBezTo>
                    <a:pt x="6005" y="932"/>
                    <a:pt x="5521" y="1030"/>
                    <a:pt x="5034" y="1030"/>
                  </a:cubicBezTo>
                  <a:cubicBezTo>
                    <a:pt x="3869" y="1030"/>
                    <a:pt x="2686" y="468"/>
                    <a:pt x="1853" y="168"/>
                  </a:cubicBezTo>
                  <a:cubicBezTo>
                    <a:pt x="1508" y="45"/>
                    <a:pt x="1207" y="1"/>
                    <a:pt x="9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3"/>
            <p:cNvSpPr/>
            <p:nvPr/>
          </p:nvSpPr>
          <p:spPr>
            <a:xfrm>
              <a:off x="8437027" y="4045246"/>
              <a:ext cx="118246" cy="82703"/>
            </a:xfrm>
            <a:custGeom>
              <a:rect b="b" l="l" r="r" t="t"/>
              <a:pathLst>
                <a:path extrusionOk="0" h="2534" w="3623">
                  <a:moveTo>
                    <a:pt x="2529" y="1"/>
                  </a:moveTo>
                  <a:cubicBezTo>
                    <a:pt x="1935" y="1"/>
                    <a:pt x="1246" y="124"/>
                    <a:pt x="869" y="616"/>
                  </a:cubicBezTo>
                  <a:cubicBezTo>
                    <a:pt x="1" y="1763"/>
                    <a:pt x="525" y="2533"/>
                    <a:pt x="525" y="2533"/>
                  </a:cubicBezTo>
                  <a:cubicBezTo>
                    <a:pt x="525" y="2533"/>
                    <a:pt x="361" y="2173"/>
                    <a:pt x="1394" y="2156"/>
                  </a:cubicBezTo>
                  <a:cubicBezTo>
                    <a:pt x="2426" y="2156"/>
                    <a:pt x="2312" y="1501"/>
                    <a:pt x="2263" y="1271"/>
                  </a:cubicBezTo>
                  <a:cubicBezTo>
                    <a:pt x="2181" y="1025"/>
                    <a:pt x="2246" y="747"/>
                    <a:pt x="2426" y="550"/>
                  </a:cubicBezTo>
                  <a:cubicBezTo>
                    <a:pt x="2656" y="206"/>
                    <a:pt x="3623" y="124"/>
                    <a:pt x="3623" y="124"/>
                  </a:cubicBezTo>
                  <a:cubicBezTo>
                    <a:pt x="3623" y="124"/>
                    <a:pt x="3123" y="1"/>
                    <a:pt x="25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3"/>
            <p:cNvSpPr/>
            <p:nvPr/>
          </p:nvSpPr>
          <p:spPr>
            <a:xfrm>
              <a:off x="8527432" y="3957777"/>
              <a:ext cx="73859" cy="87599"/>
            </a:xfrm>
            <a:custGeom>
              <a:rect b="b" l="l" r="r" t="t"/>
              <a:pathLst>
                <a:path extrusionOk="0" h="2684" w="2263">
                  <a:moveTo>
                    <a:pt x="1132" y="1"/>
                  </a:moveTo>
                  <a:cubicBezTo>
                    <a:pt x="1132" y="1"/>
                    <a:pt x="1345" y="542"/>
                    <a:pt x="984" y="739"/>
                  </a:cubicBezTo>
                  <a:cubicBezTo>
                    <a:pt x="624" y="919"/>
                    <a:pt x="1" y="1345"/>
                    <a:pt x="247" y="2017"/>
                  </a:cubicBezTo>
                  <a:cubicBezTo>
                    <a:pt x="490" y="2684"/>
                    <a:pt x="1670" y="2431"/>
                    <a:pt x="2249" y="2603"/>
                  </a:cubicBezTo>
                  <a:lnTo>
                    <a:pt x="2249" y="2603"/>
                  </a:lnTo>
                  <a:cubicBezTo>
                    <a:pt x="2138" y="2553"/>
                    <a:pt x="1399" y="2110"/>
                    <a:pt x="1459" y="1443"/>
                  </a:cubicBezTo>
                  <a:cubicBezTo>
                    <a:pt x="1525" y="706"/>
                    <a:pt x="1427" y="181"/>
                    <a:pt x="1132" y="1"/>
                  </a:cubicBezTo>
                  <a:close/>
                  <a:moveTo>
                    <a:pt x="2249" y="2603"/>
                  </a:moveTo>
                  <a:cubicBezTo>
                    <a:pt x="2256" y="2606"/>
                    <a:pt x="2260" y="2608"/>
                    <a:pt x="2262" y="2608"/>
                  </a:cubicBezTo>
                  <a:cubicBezTo>
                    <a:pt x="2262" y="2608"/>
                    <a:pt x="2263" y="2607"/>
                    <a:pt x="2263" y="2607"/>
                  </a:cubicBezTo>
                  <a:cubicBezTo>
                    <a:pt x="2258" y="2606"/>
                    <a:pt x="2253" y="2604"/>
                    <a:pt x="2249" y="26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3"/>
            <p:cNvSpPr/>
            <p:nvPr/>
          </p:nvSpPr>
          <p:spPr>
            <a:xfrm>
              <a:off x="8607133" y="3996322"/>
              <a:ext cx="103820" cy="140700"/>
            </a:xfrm>
            <a:custGeom>
              <a:rect b="b" l="l" r="r" t="t"/>
              <a:pathLst>
                <a:path extrusionOk="0" h="4311" w="3181">
                  <a:moveTo>
                    <a:pt x="378" y="0"/>
                  </a:moveTo>
                  <a:lnTo>
                    <a:pt x="378" y="0"/>
                  </a:lnTo>
                  <a:cubicBezTo>
                    <a:pt x="1" y="1344"/>
                    <a:pt x="542" y="1606"/>
                    <a:pt x="1099" y="2475"/>
                  </a:cubicBezTo>
                  <a:cubicBezTo>
                    <a:pt x="1640" y="3344"/>
                    <a:pt x="1050" y="4311"/>
                    <a:pt x="1050" y="4311"/>
                  </a:cubicBezTo>
                  <a:cubicBezTo>
                    <a:pt x="1443" y="4032"/>
                    <a:pt x="1788" y="3360"/>
                    <a:pt x="2492" y="2918"/>
                  </a:cubicBezTo>
                  <a:cubicBezTo>
                    <a:pt x="3181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63" y="1695"/>
                    <a:pt x="2761" y="1747"/>
                    <a:pt x="2587" y="1747"/>
                  </a:cubicBezTo>
                  <a:cubicBezTo>
                    <a:pt x="2544" y="1747"/>
                    <a:pt x="2496" y="1744"/>
                    <a:pt x="2443" y="1738"/>
                  </a:cubicBezTo>
                  <a:cubicBezTo>
                    <a:pt x="2414" y="1730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0"/>
                  </a:cubicBezTo>
                  <a:cubicBezTo>
                    <a:pt x="2114" y="2354"/>
                    <a:pt x="1975" y="2518"/>
                    <a:pt x="1814" y="2518"/>
                  </a:cubicBezTo>
                  <a:cubicBezTo>
                    <a:pt x="1778" y="2518"/>
                    <a:pt x="1742" y="2510"/>
                    <a:pt x="1706" y="2492"/>
                  </a:cubicBezTo>
                  <a:cubicBezTo>
                    <a:pt x="1558" y="2426"/>
                    <a:pt x="1558" y="2065"/>
                    <a:pt x="1771" y="1885"/>
                  </a:cubicBezTo>
                  <a:cubicBezTo>
                    <a:pt x="1984" y="1705"/>
                    <a:pt x="2132" y="1311"/>
                    <a:pt x="1952" y="689"/>
                  </a:cubicBezTo>
                  <a:cubicBezTo>
                    <a:pt x="1798" y="202"/>
                    <a:pt x="1325" y="96"/>
                    <a:pt x="1008" y="96"/>
                  </a:cubicBezTo>
                  <a:cubicBezTo>
                    <a:pt x="918" y="96"/>
                    <a:pt x="842" y="104"/>
                    <a:pt x="788" y="115"/>
                  </a:cubicBezTo>
                  <a:cubicBezTo>
                    <a:pt x="757" y="122"/>
                    <a:pt x="725" y="125"/>
                    <a:pt x="694" y="125"/>
                  </a:cubicBezTo>
                  <a:cubicBezTo>
                    <a:pt x="575" y="125"/>
                    <a:pt x="456" y="78"/>
                    <a:pt x="3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3"/>
            <p:cNvSpPr/>
            <p:nvPr/>
          </p:nvSpPr>
          <p:spPr>
            <a:xfrm>
              <a:off x="8616761" y="4052491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3"/>
            <p:cNvSpPr/>
            <p:nvPr/>
          </p:nvSpPr>
          <p:spPr>
            <a:xfrm>
              <a:off x="8583602" y="3788813"/>
              <a:ext cx="264853" cy="264755"/>
            </a:xfrm>
            <a:custGeom>
              <a:rect b="b" l="l" r="r" t="t"/>
              <a:pathLst>
                <a:path extrusionOk="0" h="8112" w="8115">
                  <a:moveTo>
                    <a:pt x="5777" y="1"/>
                  </a:moveTo>
                  <a:cubicBezTo>
                    <a:pt x="5253" y="1"/>
                    <a:pt x="4736" y="177"/>
                    <a:pt x="4426" y="572"/>
                  </a:cubicBezTo>
                  <a:cubicBezTo>
                    <a:pt x="4131" y="998"/>
                    <a:pt x="4082" y="1572"/>
                    <a:pt x="4312" y="2031"/>
                  </a:cubicBezTo>
                  <a:cubicBezTo>
                    <a:pt x="4521" y="2449"/>
                    <a:pt x="4859" y="2599"/>
                    <a:pt x="5191" y="2599"/>
                  </a:cubicBezTo>
                  <a:cubicBezTo>
                    <a:pt x="5536" y="2599"/>
                    <a:pt x="5874" y="2436"/>
                    <a:pt x="6049" y="2244"/>
                  </a:cubicBezTo>
                  <a:cubicBezTo>
                    <a:pt x="6229" y="2047"/>
                    <a:pt x="6295" y="1769"/>
                    <a:pt x="6246" y="1490"/>
                  </a:cubicBezTo>
                  <a:cubicBezTo>
                    <a:pt x="6197" y="1169"/>
                    <a:pt x="5965" y="1033"/>
                    <a:pt x="5752" y="1033"/>
                  </a:cubicBezTo>
                  <a:cubicBezTo>
                    <a:pt x="5606" y="1033"/>
                    <a:pt x="5470" y="1098"/>
                    <a:pt x="5410" y="1211"/>
                  </a:cubicBezTo>
                  <a:cubicBezTo>
                    <a:pt x="5279" y="1506"/>
                    <a:pt x="5344" y="1851"/>
                    <a:pt x="5754" y="1916"/>
                  </a:cubicBezTo>
                  <a:cubicBezTo>
                    <a:pt x="6098" y="1965"/>
                    <a:pt x="5918" y="2408"/>
                    <a:pt x="5475" y="2506"/>
                  </a:cubicBezTo>
                  <a:cubicBezTo>
                    <a:pt x="5391" y="2532"/>
                    <a:pt x="5305" y="2545"/>
                    <a:pt x="5219" y="2545"/>
                  </a:cubicBezTo>
                  <a:cubicBezTo>
                    <a:pt x="4873" y="2545"/>
                    <a:pt x="4538" y="2340"/>
                    <a:pt x="4394" y="1998"/>
                  </a:cubicBezTo>
                  <a:cubicBezTo>
                    <a:pt x="4197" y="1555"/>
                    <a:pt x="4246" y="1031"/>
                    <a:pt x="4525" y="638"/>
                  </a:cubicBezTo>
                  <a:cubicBezTo>
                    <a:pt x="4795" y="300"/>
                    <a:pt x="5254" y="140"/>
                    <a:pt x="5719" y="140"/>
                  </a:cubicBezTo>
                  <a:cubicBezTo>
                    <a:pt x="5818" y="140"/>
                    <a:pt x="5918" y="148"/>
                    <a:pt x="6016" y="162"/>
                  </a:cubicBezTo>
                  <a:cubicBezTo>
                    <a:pt x="7229" y="293"/>
                    <a:pt x="7934" y="1998"/>
                    <a:pt x="7197" y="3145"/>
                  </a:cubicBezTo>
                  <a:cubicBezTo>
                    <a:pt x="6967" y="3522"/>
                    <a:pt x="6639" y="3817"/>
                    <a:pt x="6246" y="3998"/>
                  </a:cubicBezTo>
                  <a:cubicBezTo>
                    <a:pt x="5849" y="4164"/>
                    <a:pt x="5396" y="4247"/>
                    <a:pt x="4871" y="4247"/>
                  </a:cubicBezTo>
                  <a:cubicBezTo>
                    <a:pt x="4462" y="4247"/>
                    <a:pt x="4010" y="4197"/>
                    <a:pt x="3508" y="4096"/>
                  </a:cubicBezTo>
                  <a:cubicBezTo>
                    <a:pt x="3208" y="4039"/>
                    <a:pt x="2914" y="4010"/>
                    <a:pt x="2632" y="4010"/>
                  </a:cubicBezTo>
                  <a:cubicBezTo>
                    <a:pt x="1298" y="4010"/>
                    <a:pt x="240" y="4655"/>
                    <a:pt x="132" y="5981"/>
                  </a:cubicBezTo>
                  <a:cubicBezTo>
                    <a:pt x="1" y="7571"/>
                    <a:pt x="1050" y="8112"/>
                    <a:pt x="1050" y="8112"/>
                  </a:cubicBezTo>
                  <a:cubicBezTo>
                    <a:pt x="1050" y="8112"/>
                    <a:pt x="1033" y="8079"/>
                    <a:pt x="1017" y="8079"/>
                  </a:cubicBezTo>
                  <a:cubicBezTo>
                    <a:pt x="443" y="7424"/>
                    <a:pt x="607" y="6227"/>
                    <a:pt x="607" y="6227"/>
                  </a:cubicBezTo>
                  <a:cubicBezTo>
                    <a:pt x="689" y="5719"/>
                    <a:pt x="951" y="5244"/>
                    <a:pt x="1345" y="4916"/>
                  </a:cubicBezTo>
                  <a:cubicBezTo>
                    <a:pt x="1926" y="4475"/>
                    <a:pt x="2666" y="4389"/>
                    <a:pt x="3154" y="4389"/>
                  </a:cubicBezTo>
                  <a:cubicBezTo>
                    <a:pt x="3464" y="4389"/>
                    <a:pt x="3672" y="4424"/>
                    <a:pt x="3672" y="4424"/>
                  </a:cubicBezTo>
                  <a:cubicBezTo>
                    <a:pt x="3918" y="4440"/>
                    <a:pt x="4164" y="4457"/>
                    <a:pt x="4377" y="4473"/>
                  </a:cubicBezTo>
                  <a:cubicBezTo>
                    <a:pt x="4466" y="4477"/>
                    <a:pt x="4556" y="4480"/>
                    <a:pt x="4647" y="4480"/>
                  </a:cubicBezTo>
                  <a:cubicBezTo>
                    <a:pt x="5621" y="4480"/>
                    <a:pt x="6729" y="4218"/>
                    <a:pt x="7344" y="3244"/>
                  </a:cubicBezTo>
                  <a:cubicBezTo>
                    <a:pt x="8114" y="1982"/>
                    <a:pt x="7360" y="179"/>
                    <a:pt x="6033" y="15"/>
                  </a:cubicBezTo>
                  <a:cubicBezTo>
                    <a:pt x="5948" y="6"/>
                    <a:pt x="5862" y="1"/>
                    <a:pt x="57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3"/>
            <p:cNvSpPr/>
            <p:nvPr/>
          </p:nvSpPr>
          <p:spPr>
            <a:xfrm>
              <a:off x="8653674" y="3940839"/>
              <a:ext cx="152515" cy="77971"/>
            </a:xfrm>
            <a:custGeom>
              <a:rect b="b" l="l" r="r" t="t"/>
              <a:pathLst>
                <a:path extrusionOk="0" h="2389" w="4673">
                  <a:moveTo>
                    <a:pt x="1092" y="0"/>
                  </a:moveTo>
                  <a:cubicBezTo>
                    <a:pt x="395" y="0"/>
                    <a:pt x="1" y="225"/>
                    <a:pt x="1" y="225"/>
                  </a:cubicBezTo>
                  <a:cubicBezTo>
                    <a:pt x="84" y="210"/>
                    <a:pt x="165" y="202"/>
                    <a:pt x="241" y="202"/>
                  </a:cubicBezTo>
                  <a:cubicBezTo>
                    <a:pt x="732" y="202"/>
                    <a:pt x="1049" y="513"/>
                    <a:pt x="935" y="995"/>
                  </a:cubicBezTo>
                  <a:cubicBezTo>
                    <a:pt x="821" y="1405"/>
                    <a:pt x="968" y="1864"/>
                    <a:pt x="1329" y="2126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42" y="1880"/>
                    <a:pt x="2706" y="1438"/>
                  </a:cubicBezTo>
                  <a:cubicBezTo>
                    <a:pt x="2861" y="1033"/>
                    <a:pt x="2439" y="879"/>
                    <a:pt x="2242" y="879"/>
                  </a:cubicBezTo>
                  <a:cubicBezTo>
                    <a:pt x="2232" y="879"/>
                    <a:pt x="2223" y="880"/>
                    <a:pt x="2214" y="881"/>
                  </a:cubicBezTo>
                  <a:cubicBezTo>
                    <a:pt x="2110" y="890"/>
                    <a:pt x="2034" y="910"/>
                    <a:pt x="1963" y="910"/>
                  </a:cubicBezTo>
                  <a:cubicBezTo>
                    <a:pt x="1910" y="910"/>
                    <a:pt x="1860" y="899"/>
                    <a:pt x="1804" y="864"/>
                  </a:cubicBezTo>
                  <a:cubicBezTo>
                    <a:pt x="1698" y="785"/>
                    <a:pt x="1742" y="578"/>
                    <a:pt x="2012" y="578"/>
                  </a:cubicBezTo>
                  <a:cubicBezTo>
                    <a:pt x="2077" y="578"/>
                    <a:pt x="2154" y="590"/>
                    <a:pt x="2247" y="618"/>
                  </a:cubicBezTo>
                  <a:cubicBezTo>
                    <a:pt x="2738" y="766"/>
                    <a:pt x="2591" y="1241"/>
                    <a:pt x="3312" y="1372"/>
                  </a:cubicBezTo>
                  <a:cubicBezTo>
                    <a:pt x="3369" y="1384"/>
                    <a:pt x="3423" y="1389"/>
                    <a:pt x="3474" y="1389"/>
                  </a:cubicBezTo>
                  <a:cubicBezTo>
                    <a:pt x="4075" y="1389"/>
                    <a:pt x="4220" y="642"/>
                    <a:pt x="4296" y="536"/>
                  </a:cubicBezTo>
                  <a:cubicBezTo>
                    <a:pt x="4410" y="389"/>
                    <a:pt x="4541" y="258"/>
                    <a:pt x="4673" y="159"/>
                  </a:cubicBezTo>
                  <a:lnTo>
                    <a:pt x="4673" y="159"/>
                  </a:lnTo>
                  <a:cubicBezTo>
                    <a:pt x="4464" y="273"/>
                    <a:pt x="4092" y="386"/>
                    <a:pt x="3562" y="386"/>
                  </a:cubicBezTo>
                  <a:cubicBezTo>
                    <a:pt x="3175" y="386"/>
                    <a:pt x="2702" y="326"/>
                    <a:pt x="2148" y="159"/>
                  </a:cubicBezTo>
                  <a:cubicBezTo>
                    <a:pt x="1745" y="41"/>
                    <a:pt x="1390" y="0"/>
                    <a:pt x="10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3"/>
            <p:cNvSpPr/>
            <p:nvPr/>
          </p:nvSpPr>
          <p:spPr>
            <a:xfrm>
              <a:off x="8662780" y="3798376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951" y="0"/>
                  </a:moveTo>
                  <a:cubicBezTo>
                    <a:pt x="1509" y="279"/>
                    <a:pt x="1443" y="722"/>
                    <a:pt x="722" y="1344"/>
                  </a:cubicBezTo>
                  <a:cubicBezTo>
                    <a:pt x="1" y="1967"/>
                    <a:pt x="214" y="2426"/>
                    <a:pt x="361" y="2672"/>
                  </a:cubicBezTo>
                  <a:cubicBezTo>
                    <a:pt x="460" y="2803"/>
                    <a:pt x="427" y="3000"/>
                    <a:pt x="296" y="3082"/>
                  </a:cubicBezTo>
                  <a:cubicBezTo>
                    <a:pt x="1394" y="2984"/>
                    <a:pt x="1246" y="2344"/>
                    <a:pt x="1181" y="2148"/>
                  </a:cubicBezTo>
                  <a:cubicBezTo>
                    <a:pt x="1115" y="1951"/>
                    <a:pt x="1148" y="1836"/>
                    <a:pt x="1246" y="1836"/>
                  </a:cubicBezTo>
                  <a:cubicBezTo>
                    <a:pt x="1361" y="1836"/>
                    <a:pt x="1345" y="2066"/>
                    <a:pt x="1345" y="2344"/>
                  </a:cubicBezTo>
                  <a:cubicBezTo>
                    <a:pt x="1328" y="2639"/>
                    <a:pt x="1279" y="3279"/>
                    <a:pt x="2115" y="3344"/>
                  </a:cubicBezTo>
                  <a:cubicBezTo>
                    <a:pt x="2147" y="3347"/>
                    <a:pt x="2177" y="3348"/>
                    <a:pt x="2207" y="3348"/>
                  </a:cubicBezTo>
                  <a:cubicBezTo>
                    <a:pt x="2985" y="3348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2"/>
                    <a:pt x="1574" y="1656"/>
                  </a:cubicBezTo>
                  <a:cubicBezTo>
                    <a:pt x="1378" y="1082"/>
                    <a:pt x="1525" y="427"/>
                    <a:pt x="1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3"/>
            <p:cNvSpPr/>
            <p:nvPr/>
          </p:nvSpPr>
          <p:spPr>
            <a:xfrm>
              <a:off x="8813108" y="3642271"/>
              <a:ext cx="63154" cy="250297"/>
            </a:xfrm>
            <a:custGeom>
              <a:rect b="b" l="l" r="r" t="t"/>
              <a:pathLst>
                <a:path extrusionOk="0" h="7669" w="1935">
                  <a:moveTo>
                    <a:pt x="1293" y="0"/>
                  </a:moveTo>
                  <a:cubicBezTo>
                    <a:pt x="980" y="0"/>
                    <a:pt x="738" y="374"/>
                    <a:pt x="738" y="374"/>
                  </a:cubicBezTo>
                  <a:cubicBezTo>
                    <a:pt x="1" y="1505"/>
                    <a:pt x="820" y="3292"/>
                    <a:pt x="968" y="5177"/>
                  </a:cubicBezTo>
                  <a:cubicBezTo>
                    <a:pt x="1115" y="7045"/>
                    <a:pt x="460" y="7668"/>
                    <a:pt x="460" y="7668"/>
                  </a:cubicBezTo>
                  <a:cubicBezTo>
                    <a:pt x="1164" y="7127"/>
                    <a:pt x="1312" y="5357"/>
                    <a:pt x="1181" y="3997"/>
                  </a:cubicBezTo>
                  <a:cubicBezTo>
                    <a:pt x="1050" y="2636"/>
                    <a:pt x="1066" y="1358"/>
                    <a:pt x="1328" y="1095"/>
                  </a:cubicBezTo>
                  <a:cubicBezTo>
                    <a:pt x="1591" y="833"/>
                    <a:pt x="1935" y="292"/>
                    <a:pt x="1509" y="63"/>
                  </a:cubicBezTo>
                  <a:cubicBezTo>
                    <a:pt x="1435" y="18"/>
                    <a:pt x="1362" y="0"/>
                    <a:pt x="12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3"/>
            <p:cNvSpPr/>
            <p:nvPr/>
          </p:nvSpPr>
          <p:spPr>
            <a:xfrm>
              <a:off x="8753186" y="3609568"/>
              <a:ext cx="279312" cy="332217"/>
            </a:xfrm>
            <a:custGeom>
              <a:rect b="b" l="l" r="r" t="t"/>
              <a:pathLst>
                <a:path extrusionOk="0" h="10179" w="8558">
                  <a:moveTo>
                    <a:pt x="6283" y="0"/>
                  </a:moveTo>
                  <a:cubicBezTo>
                    <a:pt x="6087" y="0"/>
                    <a:pt x="5887" y="21"/>
                    <a:pt x="5689" y="65"/>
                  </a:cubicBezTo>
                  <a:cubicBezTo>
                    <a:pt x="4492" y="327"/>
                    <a:pt x="3738" y="1573"/>
                    <a:pt x="3509" y="2835"/>
                  </a:cubicBezTo>
                  <a:cubicBezTo>
                    <a:pt x="3263" y="4146"/>
                    <a:pt x="3509" y="5376"/>
                    <a:pt x="3459" y="6474"/>
                  </a:cubicBezTo>
                  <a:cubicBezTo>
                    <a:pt x="3509" y="7457"/>
                    <a:pt x="3148" y="8424"/>
                    <a:pt x="2443" y="9129"/>
                  </a:cubicBezTo>
                  <a:cubicBezTo>
                    <a:pt x="1771" y="9752"/>
                    <a:pt x="919" y="10113"/>
                    <a:pt x="1" y="10178"/>
                  </a:cubicBezTo>
                  <a:cubicBezTo>
                    <a:pt x="919" y="10145"/>
                    <a:pt x="1804" y="9801"/>
                    <a:pt x="2509" y="9195"/>
                  </a:cubicBezTo>
                  <a:cubicBezTo>
                    <a:pt x="3246" y="8490"/>
                    <a:pt x="3640" y="7506"/>
                    <a:pt x="3590" y="6474"/>
                  </a:cubicBezTo>
                  <a:cubicBezTo>
                    <a:pt x="3656" y="5359"/>
                    <a:pt x="3427" y="4113"/>
                    <a:pt x="3672" y="2868"/>
                  </a:cubicBezTo>
                  <a:cubicBezTo>
                    <a:pt x="3902" y="1622"/>
                    <a:pt x="4607" y="475"/>
                    <a:pt x="5721" y="212"/>
                  </a:cubicBezTo>
                  <a:cubicBezTo>
                    <a:pt x="5836" y="180"/>
                    <a:pt x="5967" y="147"/>
                    <a:pt x="6098" y="147"/>
                  </a:cubicBezTo>
                  <a:cubicBezTo>
                    <a:pt x="6145" y="143"/>
                    <a:pt x="6191" y="142"/>
                    <a:pt x="6236" y="142"/>
                  </a:cubicBezTo>
                  <a:cubicBezTo>
                    <a:pt x="6643" y="142"/>
                    <a:pt x="7020" y="272"/>
                    <a:pt x="7344" y="507"/>
                  </a:cubicBezTo>
                  <a:cubicBezTo>
                    <a:pt x="8065" y="1081"/>
                    <a:pt x="7967" y="2310"/>
                    <a:pt x="7557" y="2704"/>
                  </a:cubicBezTo>
                  <a:cubicBezTo>
                    <a:pt x="7351" y="2882"/>
                    <a:pt x="7126" y="2955"/>
                    <a:pt x="6928" y="2955"/>
                  </a:cubicBezTo>
                  <a:cubicBezTo>
                    <a:pt x="6670" y="2955"/>
                    <a:pt x="6458" y="2831"/>
                    <a:pt x="6393" y="2655"/>
                  </a:cubicBezTo>
                  <a:lnTo>
                    <a:pt x="6393" y="2655"/>
                  </a:lnTo>
                  <a:cubicBezTo>
                    <a:pt x="6393" y="2655"/>
                    <a:pt x="6427" y="2660"/>
                    <a:pt x="6478" y="2660"/>
                  </a:cubicBezTo>
                  <a:cubicBezTo>
                    <a:pt x="6613" y="2660"/>
                    <a:pt x="6868" y="2625"/>
                    <a:pt x="6951" y="2376"/>
                  </a:cubicBezTo>
                  <a:cubicBezTo>
                    <a:pt x="7065" y="2065"/>
                    <a:pt x="6885" y="1720"/>
                    <a:pt x="6557" y="1671"/>
                  </a:cubicBezTo>
                  <a:cubicBezTo>
                    <a:pt x="6501" y="1655"/>
                    <a:pt x="6446" y="1648"/>
                    <a:pt x="6393" y="1648"/>
                  </a:cubicBezTo>
                  <a:cubicBezTo>
                    <a:pt x="6007" y="1648"/>
                    <a:pt x="5709" y="2036"/>
                    <a:pt x="5852" y="2425"/>
                  </a:cubicBezTo>
                  <a:cubicBezTo>
                    <a:pt x="5942" y="2805"/>
                    <a:pt x="6457" y="3093"/>
                    <a:pt x="7000" y="3093"/>
                  </a:cubicBezTo>
                  <a:cubicBezTo>
                    <a:pt x="7253" y="3093"/>
                    <a:pt x="7513" y="3030"/>
                    <a:pt x="7737" y="2884"/>
                  </a:cubicBezTo>
                  <a:cubicBezTo>
                    <a:pt x="8147" y="2671"/>
                    <a:pt x="8557" y="1966"/>
                    <a:pt x="8262" y="1163"/>
                  </a:cubicBezTo>
                  <a:cubicBezTo>
                    <a:pt x="8033" y="449"/>
                    <a:pt x="7194" y="0"/>
                    <a:pt x="62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3"/>
            <p:cNvSpPr/>
            <p:nvPr/>
          </p:nvSpPr>
          <p:spPr>
            <a:xfrm>
              <a:off x="8885857" y="3655815"/>
              <a:ext cx="81365" cy="68865"/>
            </a:xfrm>
            <a:custGeom>
              <a:rect b="b" l="l" r="r" t="t"/>
              <a:pathLst>
                <a:path extrusionOk="0" h="2110" w="2493">
                  <a:moveTo>
                    <a:pt x="686" y="1"/>
                  </a:moveTo>
                  <a:cubicBezTo>
                    <a:pt x="619" y="1"/>
                    <a:pt x="549" y="8"/>
                    <a:pt x="476" y="25"/>
                  </a:cubicBezTo>
                  <a:cubicBezTo>
                    <a:pt x="591" y="107"/>
                    <a:pt x="624" y="271"/>
                    <a:pt x="525" y="385"/>
                  </a:cubicBezTo>
                  <a:cubicBezTo>
                    <a:pt x="378" y="615"/>
                    <a:pt x="1" y="1320"/>
                    <a:pt x="542" y="1860"/>
                  </a:cubicBezTo>
                  <a:cubicBezTo>
                    <a:pt x="727" y="2045"/>
                    <a:pt x="984" y="2109"/>
                    <a:pt x="1251" y="2109"/>
                  </a:cubicBezTo>
                  <a:cubicBezTo>
                    <a:pt x="1790" y="2109"/>
                    <a:pt x="2372" y="1850"/>
                    <a:pt x="2492" y="1795"/>
                  </a:cubicBezTo>
                  <a:lnTo>
                    <a:pt x="2492" y="1795"/>
                  </a:lnTo>
                  <a:cubicBezTo>
                    <a:pt x="2492" y="1795"/>
                    <a:pt x="2460" y="1799"/>
                    <a:pt x="2407" y="1799"/>
                  </a:cubicBezTo>
                  <a:cubicBezTo>
                    <a:pt x="2192" y="1799"/>
                    <a:pt x="1637" y="1735"/>
                    <a:pt x="1558" y="1090"/>
                  </a:cubicBezTo>
                  <a:cubicBezTo>
                    <a:pt x="1472" y="400"/>
                    <a:pt x="1159" y="1"/>
                    <a:pt x="68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3"/>
            <p:cNvSpPr/>
            <p:nvPr/>
          </p:nvSpPr>
          <p:spPr>
            <a:xfrm>
              <a:off x="8889611" y="3660352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344" y="0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49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296" y="5278"/>
                    <a:pt x="476" y="4934"/>
                    <a:pt x="460" y="4574"/>
                  </a:cubicBezTo>
                  <a:cubicBezTo>
                    <a:pt x="444" y="3931"/>
                    <a:pt x="515" y="3202"/>
                    <a:pt x="711" y="3202"/>
                  </a:cubicBezTo>
                  <a:cubicBezTo>
                    <a:pt x="725" y="3202"/>
                    <a:pt x="739" y="3206"/>
                    <a:pt x="755" y="3213"/>
                  </a:cubicBezTo>
                  <a:cubicBezTo>
                    <a:pt x="984" y="3311"/>
                    <a:pt x="804" y="3574"/>
                    <a:pt x="722" y="3721"/>
                  </a:cubicBezTo>
                  <a:cubicBezTo>
                    <a:pt x="623" y="3869"/>
                    <a:pt x="460" y="4541"/>
                    <a:pt x="1181" y="4951"/>
                  </a:cubicBezTo>
                  <a:cubicBezTo>
                    <a:pt x="1181" y="4951"/>
                    <a:pt x="951" y="4426"/>
                    <a:pt x="1345" y="4147"/>
                  </a:cubicBezTo>
                  <a:cubicBezTo>
                    <a:pt x="1754" y="3869"/>
                    <a:pt x="2017" y="3705"/>
                    <a:pt x="1968" y="3115"/>
                  </a:cubicBezTo>
                  <a:cubicBezTo>
                    <a:pt x="1924" y="2611"/>
                    <a:pt x="2260" y="2170"/>
                    <a:pt x="2487" y="2170"/>
                  </a:cubicBezTo>
                  <a:cubicBezTo>
                    <a:pt x="2519" y="2170"/>
                    <a:pt x="2548" y="2179"/>
                    <a:pt x="2574" y="2197"/>
                  </a:cubicBezTo>
                  <a:cubicBezTo>
                    <a:pt x="2803" y="2344"/>
                    <a:pt x="2541" y="2557"/>
                    <a:pt x="2410" y="2607"/>
                  </a:cubicBezTo>
                  <a:cubicBezTo>
                    <a:pt x="2230" y="2721"/>
                    <a:pt x="2197" y="2984"/>
                    <a:pt x="2345" y="3148"/>
                  </a:cubicBezTo>
                  <a:cubicBezTo>
                    <a:pt x="2558" y="3393"/>
                    <a:pt x="2492" y="3705"/>
                    <a:pt x="2213" y="3787"/>
                  </a:cubicBezTo>
                  <a:cubicBezTo>
                    <a:pt x="2213" y="3787"/>
                    <a:pt x="2272" y="3794"/>
                    <a:pt x="2369" y="3794"/>
                  </a:cubicBezTo>
                  <a:cubicBezTo>
                    <a:pt x="2697" y="3794"/>
                    <a:pt x="3470" y="3716"/>
                    <a:pt x="3951" y="3033"/>
                  </a:cubicBezTo>
                  <a:cubicBezTo>
                    <a:pt x="4590" y="2148"/>
                    <a:pt x="4820" y="820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3"/>
            <p:cNvSpPr/>
            <p:nvPr/>
          </p:nvSpPr>
          <p:spPr>
            <a:xfrm>
              <a:off x="9002504" y="3610449"/>
              <a:ext cx="97390" cy="63741"/>
            </a:xfrm>
            <a:custGeom>
              <a:rect b="b" l="l" r="r" t="t"/>
              <a:pathLst>
                <a:path extrusionOk="0" h="1953" w="2984">
                  <a:moveTo>
                    <a:pt x="928" y="1"/>
                  </a:moveTo>
                  <a:cubicBezTo>
                    <a:pt x="661" y="1"/>
                    <a:pt x="354" y="27"/>
                    <a:pt x="0" y="87"/>
                  </a:cubicBezTo>
                  <a:cubicBezTo>
                    <a:pt x="426" y="136"/>
                    <a:pt x="771" y="415"/>
                    <a:pt x="934" y="792"/>
                  </a:cubicBezTo>
                  <a:cubicBezTo>
                    <a:pt x="1140" y="1307"/>
                    <a:pt x="1508" y="1953"/>
                    <a:pt x="2267" y="1953"/>
                  </a:cubicBezTo>
                  <a:cubicBezTo>
                    <a:pt x="2475" y="1953"/>
                    <a:pt x="2712" y="1904"/>
                    <a:pt x="2983" y="1792"/>
                  </a:cubicBezTo>
                  <a:cubicBezTo>
                    <a:pt x="2803" y="1726"/>
                    <a:pt x="2688" y="1562"/>
                    <a:pt x="2688" y="1365"/>
                  </a:cubicBezTo>
                  <a:cubicBezTo>
                    <a:pt x="2688" y="1082"/>
                    <a:pt x="2639" y="1"/>
                    <a:pt x="9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3"/>
            <p:cNvSpPr/>
            <p:nvPr/>
          </p:nvSpPr>
          <p:spPr>
            <a:xfrm>
              <a:off x="9089679" y="3609601"/>
              <a:ext cx="47651" cy="37141"/>
            </a:xfrm>
            <a:custGeom>
              <a:rect b="b" l="l" r="r" t="t"/>
              <a:pathLst>
                <a:path extrusionOk="0" h="1138" w="1460">
                  <a:moveTo>
                    <a:pt x="969" y="0"/>
                  </a:moveTo>
                  <a:cubicBezTo>
                    <a:pt x="791" y="0"/>
                    <a:pt x="637" y="133"/>
                    <a:pt x="624" y="326"/>
                  </a:cubicBezTo>
                  <a:cubicBezTo>
                    <a:pt x="624" y="485"/>
                    <a:pt x="749" y="589"/>
                    <a:pt x="887" y="589"/>
                  </a:cubicBezTo>
                  <a:cubicBezTo>
                    <a:pt x="948" y="589"/>
                    <a:pt x="1011" y="568"/>
                    <a:pt x="1066" y="523"/>
                  </a:cubicBezTo>
                  <a:cubicBezTo>
                    <a:pt x="1066" y="523"/>
                    <a:pt x="1181" y="359"/>
                    <a:pt x="1066" y="293"/>
                  </a:cubicBezTo>
                  <a:cubicBezTo>
                    <a:pt x="1038" y="277"/>
                    <a:pt x="1011" y="270"/>
                    <a:pt x="988" y="270"/>
                  </a:cubicBezTo>
                  <a:cubicBezTo>
                    <a:pt x="918" y="270"/>
                    <a:pt x="878" y="334"/>
                    <a:pt x="902" y="408"/>
                  </a:cubicBezTo>
                  <a:cubicBezTo>
                    <a:pt x="908" y="440"/>
                    <a:pt x="891" y="454"/>
                    <a:pt x="867" y="454"/>
                  </a:cubicBezTo>
                  <a:cubicBezTo>
                    <a:pt x="815" y="454"/>
                    <a:pt x="727" y="388"/>
                    <a:pt x="739" y="277"/>
                  </a:cubicBezTo>
                  <a:cubicBezTo>
                    <a:pt x="750" y="149"/>
                    <a:pt x="860" y="71"/>
                    <a:pt x="976" y="71"/>
                  </a:cubicBezTo>
                  <a:cubicBezTo>
                    <a:pt x="1024" y="71"/>
                    <a:pt x="1072" y="84"/>
                    <a:pt x="1116" y="113"/>
                  </a:cubicBezTo>
                  <a:cubicBezTo>
                    <a:pt x="1394" y="260"/>
                    <a:pt x="1312" y="851"/>
                    <a:pt x="722" y="900"/>
                  </a:cubicBezTo>
                  <a:cubicBezTo>
                    <a:pt x="708" y="901"/>
                    <a:pt x="694" y="902"/>
                    <a:pt x="680" y="902"/>
                  </a:cubicBezTo>
                  <a:cubicBezTo>
                    <a:pt x="320" y="902"/>
                    <a:pt x="1" y="506"/>
                    <a:pt x="1" y="506"/>
                  </a:cubicBezTo>
                  <a:lnTo>
                    <a:pt x="1" y="506"/>
                  </a:lnTo>
                  <a:cubicBezTo>
                    <a:pt x="1" y="703"/>
                    <a:pt x="83" y="883"/>
                    <a:pt x="230" y="1014"/>
                  </a:cubicBezTo>
                  <a:cubicBezTo>
                    <a:pt x="340" y="1094"/>
                    <a:pt x="473" y="1137"/>
                    <a:pt x="608" y="1137"/>
                  </a:cubicBezTo>
                  <a:cubicBezTo>
                    <a:pt x="696" y="1137"/>
                    <a:pt x="786" y="1119"/>
                    <a:pt x="870" y="1080"/>
                  </a:cubicBezTo>
                  <a:cubicBezTo>
                    <a:pt x="1083" y="1031"/>
                    <a:pt x="1263" y="867"/>
                    <a:pt x="1345" y="670"/>
                  </a:cubicBezTo>
                  <a:cubicBezTo>
                    <a:pt x="1460" y="424"/>
                    <a:pt x="1345" y="146"/>
                    <a:pt x="1116" y="31"/>
                  </a:cubicBezTo>
                  <a:cubicBezTo>
                    <a:pt x="1066" y="10"/>
                    <a:pt x="1017" y="0"/>
                    <a:pt x="9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3"/>
            <p:cNvSpPr/>
            <p:nvPr/>
          </p:nvSpPr>
          <p:spPr>
            <a:xfrm>
              <a:off x="8348742" y="3846484"/>
              <a:ext cx="130028" cy="285284"/>
            </a:xfrm>
            <a:custGeom>
              <a:rect b="b" l="l" r="r" t="t"/>
              <a:pathLst>
                <a:path extrusionOk="0" h="8741" w="3984">
                  <a:moveTo>
                    <a:pt x="2072" y="0"/>
                  </a:moveTo>
                  <a:cubicBezTo>
                    <a:pt x="1547" y="0"/>
                    <a:pt x="1034" y="245"/>
                    <a:pt x="706" y="674"/>
                  </a:cubicBezTo>
                  <a:cubicBezTo>
                    <a:pt x="362" y="1182"/>
                    <a:pt x="312" y="1821"/>
                    <a:pt x="575" y="2362"/>
                  </a:cubicBezTo>
                  <a:cubicBezTo>
                    <a:pt x="809" y="2783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8"/>
                    <a:pt x="2476" y="1411"/>
                  </a:cubicBezTo>
                  <a:cubicBezTo>
                    <a:pt x="2392" y="1366"/>
                    <a:pt x="2306" y="1345"/>
                    <a:pt x="2223" y="1345"/>
                  </a:cubicBezTo>
                  <a:cubicBezTo>
                    <a:pt x="1886" y="1345"/>
                    <a:pt x="1604" y="1682"/>
                    <a:pt x="1722" y="2050"/>
                  </a:cubicBezTo>
                  <a:cubicBezTo>
                    <a:pt x="1859" y="2324"/>
                    <a:pt x="2177" y="2346"/>
                    <a:pt x="2308" y="2346"/>
                  </a:cubicBezTo>
                  <a:cubicBezTo>
                    <a:pt x="2334" y="2346"/>
                    <a:pt x="2353" y="2346"/>
                    <a:pt x="2361" y="2346"/>
                  </a:cubicBezTo>
                  <a:cubicBezTo>
                    <a:pt x="2427" y="2346"/>
                    <a:pt x="2427" y="2378"/>
                    <a:pt x="2427" y="2378"/>
                  </a:cubicBezTo>
                  <a:cubicBezTo>
                    <a:pt x="2485" y="2566"/>
                    <a:pt x="2238" y="2855"/>
                    <a:pt x="1787" y="2855"/>
                  </a:cubicBezTo>
                  <a:cubicBezTo>
                    <a:pt x="1726" y="2855"/>
                    <a:pt x="1660" y="2849"/>
                    <a:pt x="1591" y="2837"/>
                  </a:cubicBezTo>
                  <a:cubicBezTo>
                    <a:pt x="1411" y="2804"/>
                    <a:pt x="1230" y="2723"/>
                    <a:pt x="1083" y="2575"/>
                  </a:cubicBezTo>
                  <a:cubicBezTo>
                    <a:pt x="411" y="1936"/>
                    <a:pt x="739" y="559"/>
                    <a:pt x="1755" y="297"/>
                  </a:cubicBezTo>
                  <a:cubicBezTo>
                    <a:pt x="1902" y="256"/>
                    <a:pt x="2050" y="235"/>
                    <a:pt x="2197" y="235"/>
                  </a:cubicBezTo>
                  <a:cubicBezTo>
                    <a:pt x="2345" y="235"/>
                    <a:pt x="2492" y="256"/>
                    <a:pt x="2640" y="297"/>
                  </a:cubicBezTo>
                  <a:cubicBezTo>
                    <a:pt x="3279" y="461"/>
                    <a:pt x="3738" y="1034"/>
                    <a:pt x="3755" y="1706"/>
                  </a:cubicBezTo>
                  <a:cubicBezTo>
                    <a:pt x="3820" y="2444"/>
                    <a:pt x="3443" y="3181"/>
                    <a:pt x="2869" y="3706"/>
                  </a:cubicBezTo>
                  <a:cubicBezTo>
                    <a:pt x="2296" y="4247"/>
                    <a:pt x="1558" y="4558"/>
                    <a:pt x="984" y="5083"/>
                  </a:cubicBezTo>
                  <a:cubicBezTo>
                    <a:pt x="411" y="5591"/>
                    <a:pt x="66" y="6296"/>
                    <a:pt x="17" y="7066"/>
                  </a:cubicBezTo>
                  <a:cubicBezTo>
                    <a:pt x="1" y="7755"/>
                    <a:pt x="378" y="8492"/>
                    <a:pt x="1034" y="8673"/>
                  </a:cubicBezTo>
                  <a:cubicBezTo>
                    <a:pt x="1165" y="8719"/>
                    <a:pt x="1301" y="8740"/>
                    <a:pt x="1434" y="8740"/>
                  </a:cubicBezTo>
                  <a:cubicBezTo>
                    <a:pt x="1920" y="8740"/>
                    <a:pt x="2380" y="8457"/>
                    <a:pt x="2509" y="8033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19" y="6722"/>
                    <a:pt x="1804" y="6706"/>
                    <a:pt x="1689" y="6706"/>
                  </a:cubicBezTo>
                  <a:cubicBezTo>
                    <a:pt x="1646" y="6698"/>
                    <a:pt x="1603" y="6694"/>
                    <a:pt x="1560" y="6694"/>
                  </a:cubicBezTo>
                  <a:cubicBezTo>
                    <a:pt x="1233" y="6694"/>
                    <a:pt x="938" y="6911"/>
                    <a:pt x="837" y="7230"/>
                  </a:cubicBezTo>
                  <a:cubicBezTo>
                    <a:pt x="707" y="7724"/>
                    <a:pt x="989" y="7991"/>
                    <a:pt x="1299" y="7991"/>
                  </a:cubicBezTo>
                  <a:cubicBezTo>
                    <a:pt x="1380" y="7991"/>
                    <a:pt x="1463" y="7972"/>
                    <a:pt x="1542" y="7935"/>
                  </a:cubicBezTo>
                  <a:cubicBezTo>
                    <a:pt x="1853" y="7771"/>
                    <a:pt x="1919" y="7361"/>
                    <a:pt x="1673" y="7115"/>
                  </a:cubicBezTo>
                  <a:cubicBezTo>
                    <a:pt x="1587" y="7048"/>
                    <a:pt x="1484" y="7015"/>
                    <a:pt x="1381" y="7015"/>
                  </a:cubicBezTo>
                  <a:cubicBezTo>
                    <a:pt x="1307" y="7015"/>
                    <a:pt x="1233" y="7032"/>
                    <a:pt x="1165" y="7066"/>
                  </a:cubicBezTo>
                  <a:cubicBezTo>
                    <a:pt x="1146" y="7078"/>
                    <a:pt x="1133" y="7082"/>
                    <a:pt x="1124" y="7082"/>
                  </a:cubicBezTo>
                  <a:cubicBezTo>
                    <a:pt x="1096" y="7082"/>
                    <a:pt x="1116" y="7033"/>
                    <a:pt x="1116" y="7033"/>
                  </a:cubicBezTo>
                  <a:cubicBezTo>
                    <a:pt x="1214" y="6812"/>
                    <a:pt x="1506" y="6784"/>
                    <a:pt x="1646" y="6784"/>
                  </a:cubicBezTo>
                  <a:cubicBezTo>
                    <a:pt x="1692" y="6784"/>
                    <a:pt x="1722" y="6788"/>
                    <a:pt x="1722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43" y="7033"/>
                    <a:pt x="2640" y="7558"/>
                    <a:pt x="2443" y="8000"/>
                  </a:cubicBezTo>
                  <a:cubicBezTo>
                    <a:pt x="2267" y="8403"/>
                    <a:pt x="1869" y="8642"/>
                    <a:pt x="1448" y="8642"/>
                  </a:cubicBezTo>
                  <a:cubicBezTo>
                    <a:pt x="1321" y="8642"/>
                    <a:pt x="1192" y="8620"/>
                    <a:pt x="1066" y="8574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89"/>
                    <a:pt x="1083" y="5214"/>
                  </a:cubicBezTo>
                  <a:cubicBezTo>
                    <a:pt x="1640" y="4706"/>
                    <a:pt x="2394" y="4427"/>
                    <a:pt x="2984" y="3837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19"/>
                    <a:pt x="3296" y="264"/>
                    <a:pt x="2542" y="67"/>
                  </a:cubicBezTo>
                  <a:cubicBezTo>
                    <a:pt x="2387" y="22"/>
                    <a:pt x="2229" y="0"/>
                    <a:pt x="20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3"/>
            <p:cNvSpPr/>
            <p:nvPr/>
          </p:nvSpPr>
          <p:spPr>
            <a:xfrm>
              <a:off x="8351418" y="3954579"/>
              <a:ext cx="55680" cy="78689"/>
            </a:xfrm>
            <a:custGeom>
              <a:rect b="b" l="l" r="r" t="t"/>
              <a:pathLst>
                <a:path extrusionOk="0" h="2411" w="1706">
                  <a:moveTo>
                    <a:pt x="1509" y="1"/>
                  </a:moveTo>
                  <a:cubicBezTo>
                    <a:pt x="1509" y="1"/>
                    <a:pt x="1361" y="66"/>
                    <a:pt x="1345" y="148"/>
                  </a:cubicBezTo>
                  <a:cubicBezTo>
                    <a:pt x="1329" y="246"/>
                    <a:pt x="1214" y="328"/>
                    <a:pt x="1017" y="328"/>
                  </a:cubicBezTo>
                  <a:cubicBezTo>
                    <a:pt x="820" y="328"/>
                    <a:pt x="1" y="394"/>
                    <a:pt x="50" y="2410"/>
                  </a:cubicBezTo>
                  <a:cubicBezTo>
                    <a:pt x="99" y="1968"/>
                    <a:pt x="361" y="1591"/>
                    <a:pt x="755" y="1394"/>
                  </a:cubicBezTo>
                  <a:cubicBezTo>
                    <a:pt x="1378" y="1115"/>
                    <a:pt x="1706" y="853"/>
                    <a:pt x="1591" y="460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3"/>
            <p:cNvSpPr/>
            <p:nvPr/>
          </p:nvSpPr>
          <p:spPr>
            <a:xfrm>
              <a:off x="8373351" y="3721874"/>
              <a:ext cx="209206" cy="327419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72"/>
                    <a:pt x="4181" y="2197"/>
                    <a:pt x="4263" y="4426"/>
                  </a:cubicBezTo>
                  <a:cubicBezTo>
                    <a:pt x="4361" y="6278"/>
                    <a:pt x="3279" y="7983"/>
                    <a:pt x="1558" y="8704"/>
                  </a:cubicBezTo>
                  <a:cubicBezTo>
                    <a:pt x="247" y="9229"/>
                    <a:pt x="1" y="10032"/>
                    <a:pt x="1" y="10032"/>
                  </a:cubicBezTo>
                  <a:cubicBezTo>
                    <a:pt x="318" y="9500"/>
                    <a:pt x="673" y="9329"/>
                    <a:pt x="973" y="9329"/>
                  </a:cubicBezTo>
                  <a:cubicBezTo>
                    <a:pt x="1201" y="9329"/>
                    <a:pt x="1398" y="9427"/>
                    <a:pt x="1525" y="9540"/>
                  </a:cubicBezTo>
                  <a:cubicBezTo>
                    <a:pt x="1632" y="9641"/>
                    <a:pt x="1732" y="9673"/>
                    <a:pt x="1826" y="9673"/>
                  </a:cubicBezTo>
                  <a:cubicBezTo>
                    <a:pt x="1992" y="9673"/>
                    <a:pt x="2137" y="9573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34"/>
                  </a:cubicBezTo>
                  <a:cubicBezTo>
                    <a:pt x="2490" y="8779"/>
                    <a:pt x="2322" y="8697"/>
                    <a:pt x="2152" y="8697"/>
                  </a:cubicBezTo>
                  <a:cubicBezTo>
                    <a:pt x="2123" y="8697"/>
                    <a:pt x="2095" y="8699"/>
                    <a:pt x="2066" y="8704"/>
                  </a:cubicBezTo>
                  <a:cubicBezTo>
                    <a:pt x="2066" y="8704"/>
                    <a:pt x="2263" y="8655"/>
                    <a:pt x="3312" y="7803"/>
                  </a:cubicBezTo>
                  <a:cubicBezTo>
                    <a:pt x="4607" y="6754"/>
                    <a:pt x="4525" y="7114"/>
                    <a:pt x="5459" y="6622"/>
                  </a:cubicBezTo>
                  <a:cubicBezTo>
                    <a:pt x="6410" y="6131"/>
                    <a:pt x="6082" y="5147"/>
                    <a:pt x="6082" y="5147"/>
                  </a:cubicBezTo>
                  <a:lnTo>
                    <a:pt x="6082" y="5147"/>
                  </a:lnTo>
                  <a:cubicBezTo>
                    <a:pt x="6035" y="5257"/>
                    <a:pt x="5973" y="5443"/>
                    <a:pt x="5459" y="5443"/>
                  </a:cubicBezTo>
                  <a:cubicBezTo>
                    <a:pt x="5438" y="5443"/>
                    <a:pt x="5416" y="5443"/>
                    <a:pt x="5394" y="5442"/>
                  </a:cubicBezTo>
                  <a:cubicBezTo>
                    <a:pt x="5366" y="5440"/>
                    <a:pt x="5339" y="5439"/>
                    <a:pt x="5312" y="5439"/>
                  </a:cubicBezTo>
                  <a:cubicBezTo>
                    <a:pt x="4963" y="5439"/>
                    <a:pt x="4629" y="5632"/>
                    <a:pt x="4492" y="5967"/>
                  </a:cubicBezTo>
                  <a:cubicBezTo>
                    <a:pt x="4427" y="6082"/>
                    <a:pt x="4328" y="6180"/>
                    <a:pt x="4214" y="6262"/>
                  </a:cubicBezTo>
                  <a:cubicBezTo>
                    <a:pt x="4558" y="5918"/>
                    <a:pt x="4623" y="5147"/>
                    <a:pt x="4722" y="4508"/>
                  </a:cubicBezTo>
                  <a:cubicBezTo>
                    <a:pt x="4820" y="3869"/>
                    <a:pt x="5115" y="4082"/>
                    <a:pt x="5672" y="3688"/>
                  </a:cubicBezTo>
                  <a:cubicBezTo>
                    <a:pt x="6246" y="3311"/>
                    <a:pt x="5951" y="2803"/>
                    <a:pt x="5885" y="2672"/>
                  </a:cubicBezTo>
                  <a:cubicBezTo>
                    <a:pt x="5853" y="2525"/>
                    <a:pt x="5853" y="2377"/>
                    <a:pt x="5902" y="2230"/>
                  </a:cubicBezTo>
                  <a:lnTo>
                    <a:pt x="5902" y="2230"/>
                  </a:lnTo>
                  <a:cubicBezTo>
                    <a:pt x="5902" y="2230"/>
                    <a:pt x="5852" y="2344"/>
                    <a:pt x="5476" y="2394"/>
                  </a:cubicBezTo>
                  <a:cubicBezTo>
                    <a:pt x="5164" y="2426"/>
                    <a:pt x="4918" y="2672"/>
                    <a:pt x="4869" y="2984"/>
                  </a:cubicBezTo>
                  <a:cubicBezTo>
                    <a:pt x="4869" y="3130"/>
                    <a:pt x="4772" y="3309"/>
                    <a:pt x="4629" y="3309"/>
                  </a:cubicBezTo>
                  <a:cubicBezTo>
                    <a:pt x="4597" y="3309"/>
                    <a:pt x="4562" y="3300"/>
                    <a:pt x="4525" y="3279"/>
                  </a:cubicBezTo>
                  <a:cubicBezTo>
                    <a:pt x="4345" y="3180"/>
                    <a:pt x="4410" y="2885"/>
                    <a:pt x="4410" y="2885"/>
                  </a:cubicBezTo>
                  <a:cubicBezTo>
                    <a:pt x="4623" y="2295"/>
                    <a:pt x="5197" y="2525"/>
                    <a:pt x="5640" y="1836"/>
                  </a:cubicBezTo>
                  <a:cubicBezTo>
                    <a:pt x="6049" y="1230"/>
                    <a:pt x="5492" y="590"/>
                    <a:pt x="5279" y="410"/>
                  </a:cubicBezTo>
                  <a:cubicBezTo>
                    <a:pt x="5164" y="312"/>
                    <a:pt x="5148" y="132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3"/>
            <p:cNvSpPr/>
            <p:nvPr/>
          </p:nvSpPr>
          <p:spPr>
            <a:xfrm>
              <a:off x="8425799" y="3639203"/>
              <a:ext cx="95791" cy="350723"/>
            </a:xfrm>
            <a:custGeom>
              <a:rect b="b" l="l" r="r" t="t"/>
              <a:pathLst>
                <a:path extrusionOk="0" h="10746" w="2935">
                  <a:moveTo>
                    <a:pt x="1637" y="0"/>
                  </a:moveTo>
                  <a:cubicBezTo>
                    <a:pt x="1303" y="0"/>
                    <a:pt x="959" y="125"/>
                    <a:pt x="689" y="419"/>
                  </a:cubicBezTo>
                  <a:cubicBezTo>
                    <a:pt x="0" y="1238"/>
                    <a:pt x="148" y="2468"/>
                    <a:pt x="525" y="3500"/>
                  </a:cubicBezTo>
                  <a:cubicBezTo>
                    <a:pt x="1361" y="5549"/>
                    <a:pt x="2246" y="7500"/>
                    <a:pt x="1705" y="8959"/>
                  </a:cubicBezTo>
                  <a:cubicBezTo>
                    <a:pt x="1443" y="9696"/>
                    <a:pt x="935" y="10336"/>
                    <a:pt x="263" y="10745"/>
                  </a:cubicBezTo>
                  <a:cubicBezTo>
                    <a:pt x="951" y="10352"/>
                    <a:pt x="1492" y="9729"/>
                    <a:pt x="1787" y="8975"/>
                  </a:cubicBezTo>
                  <a:cubicBezTo>
                    <a:pt x="2393" y="7500"/>
                    <a:pt x="1525" y="5451"/>
                    <a:pt x="689" y="3435"/>
                  </a:cubicBezTo>
                  <a:cubicBezTo>
                    <a:pt x="312" y="2435"/>
                    <a:pt x="197" y="1238"/>
                    <a:pt x="803" y="501"/>
                  </a:cubicBezTo>
                  <a:cubicBezTo>
                    <a:pt x="1030" y="225"/>
                    <a:pt x="1341" y="108"/>
                    <a:pt x="1649" y="108"/>
                  </a:cubicBezTo>
                  <a:cubicBezTo>
                    <a:pt x="2165" y="108"/>
                    <a:pt x="2672" y="438"/>
                    <a:pt x="2754" y="911"/>
                  </a:cubicBezTo>
                  <a:cubicBezTo>
                    <a:pt x="2862" y="1435"/>
                    <a:pt x="2462" y="1916"/>
                    <a:pt x="1936" y="1916"/>
                  </a:cubicBezTo>
                  <a:cubicBezTo>
                    <a:pt x="1903" y="1916"/>
                    <a:pt x="1870" y="1914"/>
                    <a:pt x="1836" y="1911"/>
                  </a:cubicBezTo>
                  <a:lnTo>
                    <a:pt x="1820" y="1911"/>
                  </a:lnTo>
                  <a:cubicBezTo>
                    <a:pt x="1803" y="1911"/>
                    <a:pt x="1787" y="1894"/>
                    <a:pt x="1771" y="1894"/>
                  </a:cubicBezTo>
                  <a:cubicBezTo>
                    <a:pt x="1689" y="1861"/>
                    <a:pt x="1639" y="1812"/>
                    <a:pt x="1590" y="1747"/>
                  </a:cubicBezTo>
                  <a:cubicBezTo>
                    <a:pt x="1590" y="1747"/>
                    <a:pt x="1557" y="1697"/>
                    <a:pt x="1590" y="1648"/>
                  </a:cubicBezTo>
                  <a:cubicBezTo>
                    <a:pt x="1639" y="1615"/>
                    <a:pt x="1984" y="1632"/>
                    <a:pt x="2000" y="1320"/>
                  </a:cubicBezTo>
                  <a:cubicBezTo>
                    <a:pt x="2021" y="1069"/>
                    <a:pt x="1814" y="904"/>
                    <a:pt x="1602" y="904"/>
                  </a:cubicBezTo>
                  <a:cubicBezTo>
                    <a:pt x="1482" y="904"/>
                    <a:pt x="1361" y="956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4"/>
                  </a:cubicBezTo>
                  <a:cubicBezTo>
                    <a:pt x="2763" y="375"/>
                    <a:pt x="2216" y="0"/>
                    <a:pt x="16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3"/>
            <p:cNvSpPr/>
            <p:nvPr/>
          </p:nvSpPr>
          <p:spPr>
            <a:xfrm>
              <a:off x="8348742" y="3625560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706" y="1"/>
                  </a:moveTo>
                  <a:cubicBezTo>
                    <a:pt x="706" y="1"/>
                    <a:pt x="67" y="181"/>
                    <a:pt x="214" y="1083"/>
                  </a:cubicBezTo>
                  <a:cubicBezTo>
                    <a:pt x="345" y="1968"/>
                    <a:pt x="1066" y="2460"/>
                    <a:pt x="1476" y="2902"/>
                  </a:cubicBezTo>
                  <a:cubicBezTo>
                    <a:pt x="1804" y="3279"/>
                    <a:pt x="2476" y="4132"/>
                    <a:pt x="2132" y="4984"/>
                  </a:cubicBezTo>
                  <a:cubicBezTo>
                    <a:pt x="2050" y="5213"/>
                    <a:pt x="1919" y="5410"/>
                    <a:pt x="1738" y="5574"/>
                  </a:cubicBezTo>
                  <a:cubicBezTo>
                    <a:pt x="1148" y="6082"/>
                    <a:pt x="755" y="6328"/>
                    <a:pt x="460" y="6754"/>
                  </a:cubicBezTo>
                  <a:cubicBezTo>
                    <a:pt x="165" y="7164"/>
                    <a:pt x="1" y="7656"/>
                    <a:pt x="17" y="8164"/>
                  </a:cubicBezTo>
                  <a:cubicBezTo>
                    <a:pt x="17" y="8016"/>
                    <a:pt x="66" y="6951"/>
                    <a:pt x="1214" y="6148"/>
                  </a:cubicBezTo>
                  <a:cubicBezTo>
                    <a:pt x="2509" y="5230"/>
                    <a:pt x="2787" y="4312"/>
                    <a:pt x="2345" y="2919"/>
                  </a:cubicBezTo>
                  <a:cubicBezTo>
                    <a:pt x="1820" y="1296"/>
                    <a:pt x="362" y="1116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3"/>
            <p:cNvSpPr/>
            <p:nvPr/>
          </p:nvSpPr>
          <p:spPr>
            <a:xfrm>
              <a:off x="8458437" y="3317593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426" y="0"/>
                  </a:moveTo>
                  <a:cubicBezTo>
                    <a:pt x="1396" y="0"/>
                    <a:pt x="1369" y="4"/>
                    <a:pt x="1344" y="12"/>
                  </a:cubicBezTo>
                  <a:cubicBezTo>
                    <a:pt x="1016" y="110"/>
                    <a:pt x="951" y="373"/>
                    <a:pt x="1115" y="733"/>
                  </a:cubicBezTo>
                  <a:cubicBezTo>
                    <a:pt x="1262" y="1094"/>
                    <a:pt x="1770" y="1143"/>
                    <a:pt x="1639" y="2815"/>
                  </a:cubicBezTo>
                  <a:cubicBezTo>
                    <a:pt x="1508" y="4470"/>
                    <a:pt x="0" y="5470"/>
                    <a:pt x="0" y="5470"/>
                  </a:cubicBezTo>
                  <a:cubicBezTo>
                    <a:pt x="262" y="5421"/>
                    <a:pt x="1820" y="4470"/>
                    <a:pt x="2147" y="2438"/>
                  </a:cubicBezTo>
                  <a:cubicBezTo>
                    <a:pt x="2434" y="565"/>
                    <a:pt x="1775" y="0"/>
                    <a:pt x="142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3"/>
            <p:cNvSpPr/>
            <p:nvPr/>
          </p:nvSpPr>
          <p:spPr>
            <a:xfrm>
              <a:off x="8400636" y="3268898"/>
              <a:ext cx="172848" cy="232053"/>
            </a:xfrm>
            <a:custGeom>
              <a:rect b="b" l="l" r="r" t="t"/>
              <a:pathLst>
                <a:path extrusionOk="0" h="7110" w="5296">
                  <a:moveTo>
                    <a:pt x="1689" y="1"/>
                  </a:moveTo>
                  <a:cubicBezTo>
                    <a:pt x="1298" y="1"/>
                    <a:pt x="859" y="91"/>
                    <a:pt x="476" y="389"/>
                  </a:cubicBezTo>
                  <a:cubicBezTo>
                    <a:pt x="165" y="668"/>
                    <a:pt x="1" y="1078"/>
                    <a:pt x="50" y="1488"/>
                  </a:cubicBezTo>
                  <a:cubicBezTo>
                    <a:pt x="107" y="1985"/>
                    <a:pt x="632" y="2421"/>
                    <a:pt x="1231" y="2421"/>
                  </a:cubicBezTo>
                  <a:cubicBezTo>
                    <a:pt x="1322" y="2421"/>
                    <a:pt x="1415" y="2411"/>
                    <a:pt x="1509" y="2389"/>
                  </a:cubicBezTo>
                  <a:cubicBezTo>
                    <a:pt x="1624" y="2373"/>
                    <a:pt x="1722" y="2340"/>
                    <a:pt x="1820" y="2291"/>
                  </a:cubicBezTo>
                  <a:lnTo>
                    <a:pt x="1837" y="2291"/>
                  </a:lnTo>
                  <a:lnTo>
                    <a:pt x="1853" y="2274"/>
                  </a:lnTo>
                  <a:cubicBezTo>
                    <a:pt x="2148" y="2110"/>
                    <a:pt x="2312" y="1783"/>
                    <a:pt x="2263" y="1455"/>
                  </a:cubicBezTo>
                  <a:cubicBezTo>
                    <a:pt x="2213" y="1118"/>
                    <a:pt x="1925" y="895"/>
                    <a:pt x="1617" y="895"/>
                  </a:cubicBezTo>
                  <a:cubicBezTo>
                    <a:pt x="1520" y="895"/>
                    <a:pt x="1422" y="916"/>
                    <a:pt x="1329" y="963"/>
                  </a:cubicBezTo>
                  <a:cubicBezTo>
                    <a:pt x="968" y="1160"/>
                    <a:pt x="1066" y="1717"/>
                    <a:pt x="1476" y="1766"/>
                  </a:cubicBezTo>
                  <a:cubicBezTo>
                    <a:pt x="1507" y="1774"/>
                    <a:pt x="1537" y="1778"/>
                    <a:pt x="1567" y="1778"/>
                  </a:cubicBezTo>
                  <a:cubicBezTo>
                    <a:pt x="1792" y="1778"/>
                    <a:pt x="1978" y="1572"/>
                    <a:pt x="1935" y="1340"/>
                  </a:cubicBezTo>
                  <a:cubicBezTo>
                    <a:pt x="1928" y="1300"/>
                    <a:pt x="1956" y="1266"/>
                    <a:pt x="1994" y="1266"/>
                  </a:cubicBezTo>
                  <a:cubicBezTo>
                    <a:pt x="2051" y="1266"/>
                    <a:pt x="2129" y="1341"/>
                    <a:pt x="2148" y="1586"/>
                  </a:cubicBezTo>
                  <a:cubicBezTo>
                    <a:pt x="2165" y="1717"/>
                    <a:pt x="2132" y="1848"/>
                    <a:pt x="2083" y="1963"/>
                  </a:cubicBezTo>
                  <a:cubicBezTo>
                    <a:pt x="1935" y="2184"/>
                    <a:pt x="1695" y="2312"/>
                    <a:pt x="1434" y="2312"/>
                  </a:cubicBezTo>
                  <a:cubicBezTo>
                    <a:pt x="1405" y="2312"/>
                    <a:pt x="1375" y="2310"/>
                    <a:pt x="1345" y="2307"/>
                  </a:cubicBezTo>
                  <a:cubicBezTo>
                    <a:pt x="1335" y="2308"/>
                    <a:pt x="1324" y="2308"/>
                    <a:pt x="1314" y="2308"/>
                  </a:cubicBezTo>
                  <a:cubicBezTo>
                    <a:pt x="625" y="2308"/>
                    <a:pt x="142" y="1249"/>
                    <a:pt x="788" y="619"/>
                  </a:cubicBezTo>
                  <a:cubicBezTo>
                    <a:pt x="1061" y="323"/>
                    <a:pt x="1454" y="194"/>
                    <a:pt x="1875" y="194"/>
                  </a:cubicBezTo>
                  <a:cubicBezTo>
                    <a:pt x="2386" y="194"/>
                    <a:pt x="2938" y="386"/>
                    <a:pt x="3361" y="701"/>
                  </a:cubicBezTo>
                  <a:cubicBezTo>
                    <a:pt x="5099" y="1963"/>
                    <a:pt x="4836" y="4258"/>
                    <a:pt x="4328" y="5405"/>
                  </a:cubicBezTo>
                  <a:cubicBezTo>
                    <a:pt x="4066" y="6094"/>
                    <a:pt x="3607" y="6684"/>
                    <a:pt x="3017" y="7110"/>
                  </a:cubicBezTo>
                  <a:cubicBezTo>
                    <a:pt x="3623" y="6700"/>
                    <a:pt x="4115" y="6126"/>
                    <a:pt x="4410" y="5438"/>
                  </a:cubicBezTo>
                  <a:cubicBezTo>
                    <a:pt x="4951" y="4307"/>
                    <a:pt x="5295" y="1914"/>
                    <a:pt x="3459" y="553"/>
                  </a:cubicBezTo>
                  <a:cubicBezTo>
                    <a:pt x="3115" y="307"/>
                    <a:pt x="2705" y="144"/>
                    <a:pt x="2263" y="62"/>
                  </a:cubicBezTo>
                  <a:cubicBezTo>
                    <a:pt x="2096" y="27"/>
                    <a:pt x="1899" y="1"/>
                    <a:pt x="1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3"/>
            <p:cNvSpPr/>
            <p:nvPr/>
          </p:nvSpPr>
          <p:spPr>
            <a:xfrm>
              <a:off x="8439703" y="3088478"/>
              <a:ext cx="170139" cy="268052"/>
            </a:xfrm>
            <a:custGeom>
              <a:rect b="b" l="l" r="r" t="t"/>
              <a:pathLst>
                <a:path extrusionOk="0" h="8213" w="5213">
                  <a:moveTo>
                    <a:pt x="1082" y="0"/>
                  </a:moveTo>
                  <a:cubicBezTo>
                    <a:pt x="0" y="2869"/>
                    <a:pt x="1279" y="4393"/>
                    <a:pt x="2541" y="5622"/>
                  </a:cubicBezTo>
                  <a:cubicBezTo>
                    <a:pt x="3803" y="6852"/>
                    <a:pt x="3738" y="8212"/>
                    <a:pt x="3738" y="8212"/>
                  </a:cubicBezTo>
                  <a:cubicBezTo>
                    <a:pt x="4656" y="7294"/>
                    <a:pt x="3590" y="5606"/>
                    <a:pt x="4459" y="4245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16"/>
                    <a:pt x="3000" y="3754"/>
                  </a:cubicBezTo>
                  <a:cubicBezTo>
                    <a:pt x="2656" y="4459"/>
                    <a:pt x="3262" y="5819"/>
                    <a:pt x="3262" y="5819"/>
                  </a:cubicBezTo>
                  <a:cubicBezTo>
                    <a:pt x="2066" y="4950"/>
                    <a:pt x="2295" y="4164"/>
                    <a:pt x="2639" y="3770"/>
                  </a:cubicBezTo>
                  <a:cubicBezTo>
                    <a:pt x="2984" y="3377"/>
                    <a:pt x="2508" y="3016"/>
                    <a:pt x="2525" y="2803"/>
                  </a:cubicBezTo>
                  <a:cubicBezTo>
                    <a:pt x="2541" y="2656"/>
                    <a:pt x="2574" y="2508"/>
                    <a:pt x="2639" y="2377"/>
                  </a:cubicBezTo>
                  <a:cubicBezTo>
                    <a:pt x="2639" y="2377"/>
                    <a:pt x="2563" y="2329"/>
                    <a:pt x="2425" y="2329"/>
                  </a:cubicBezTo>
                  <a:cubicBezTo>
                    <a:pt x="2308" y="2329"/>
                    <a:pt x="2147" y="2364"/>
                    <a:pt x="1951" y="2492"/>
                  </a:cubicBezTo>
                  <a:cubicBezTo>
                    <a:pt x="1213" y="2983"/>
                    <a:pt x="1525" y="4082"/>
                    <a:pt x="1525" y="4082"/>
                  </a:cubicBezTo>
                  <a:cubicBezTo>
                    <a:pt x="1000" y="3344"/>
                    <a:pt x="1164" y="2590"/>
                    <a:pt x="1771" y="2082"/>
                  </a:cubicBezTo>
                  <a:cubicBezTo>
                    <a:pt x="2361" y="1557"/>
                    <a:pt x="1787" y="1066"/>
                    <a:pt x="1394" y="852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3"/>
            <p:cNvSpPr/>
            <p:nvPr/>
          </p:nvSpPr>
          <p:spPr>
            <a:xfrm>
              <a:off x="8361079" y="3055840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459" y="0"/>
                  </a:moveTo>
                  <a:lnTo>
                    <a:pt x="459" y="0"/>
                  </a:lnTo>
                  <a:cubicBezTo>
                    <a:pt x="459" y="1"/>
                    <a:pt x="0" y="2000"/>
                    <a:pt x="3032" y="4508"/>
                  </a:cubicBezTo>
                  <a:cubicBezTo>
                    <a:pt x="3032" y="4508"/>
                    <a:pt x="2475" y="3836"/>
                    <a:pt x="2737" y="3082"/>
                  </a:cubicBezTo>
                  <a:cubicBezTo>
                    <a:pt x="3000" y="2328"/>
                    <a:pt x="2688" y="2049"/>
                    <a:pt x="2442" y="1803"/>
                  </a:cubicBezTo>
                  <a:cubicBezTo>
                    <a:pt x="2311" y="1639"/>
                    <a:pt x="2295" y="1410"/>
                    <a:pt x="2426" y="1230"/>
                  </a:cubicBezTo>
                  <a:cubicBezTo>
                    <a:pt x="2426" y="1230"/>
                    <a:pt x="2397" y="1225"/>
                    <a:pt x="2352" y="1225"/>
                  </a:cubicBezTo>
                  <a:cubicBezTo>
                    <a:pt x="2198" y="1225"/>
                    <a:pt x="1858" y="1284"/>
                    <a:pt x="1934" y="1820"/>
                  </a:cubicBezTo>
                  <a:cubicBezTo>
                    <a:pt x="2032" y="2492"/>
                    <a:pt x="2082" y="2623"/>
                    <a:pt x="1869" y="2639"/>
                  </a:cubicBezTo>
                  <a:cubicBezTo>
                    <a:pt x="1863" y="2640"/>
                    <a:pt x="1858" y="2640"/>
                    <a:pt x="1853" y="2640"/>
                  </a:cubicBezTo>
                  <a:cubicBezTo>
                    <a:pt x="1642" y="2640"/>
                    <a:pt x="1706" y="2307"/>
                    <a:pt x="1754" y="2115"/>
                  </a:cubicBezTo>
                  <a:cubicBezTo>
                    <a:pt x="1819" y="1934"/>
                    <a:pt x="2065" y="1098"/>
                    <a:pt x="1410" y="820"/>
                  </a:cubicBezTo>
                  <a:cubicBezTo>
                    <a:pt x="754" y="525"/>
                    <a:pt x="492" y="279"/>
                    <a:pt x="4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3"/>
            <p:cNvSpPr/>
            <p:nvPr/>
          </p:nvSpPr>
          <p:spPr>
            <a:xfrm>
              <a:off x="8539215" y="3336164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721" y="0"/>
                  </a:moveTo>
                  <a:lnTo>
                    <a:pt x="1721" y="0"/>
                  </a:lnTo>
                  <a:cubicBezTo>
                    <a:pt x="787" y="508"/>
                    <a:pt x="1066" y="1180"/>
                    <a:pt x="951" y="2475"/>
                  </a:cubicBezTo>
                  <a:cubicBezTo>
                    <a:pt x="853" y="3770"/>
                    <a:pt x="0" y="4262"/>
                    <a:pt x="0" y="4262"/>
                  </a:cubicBezTo>
                  <a:cubicBezTo>
                    <a:pt x="3590" y="2443"/>
                    <a:pt x="2295" y="771"/>
                    <a:pt x="1951" y="525"/>
                  </a:cubicBezTo>
                  <a:cubicBezTo>
                    <a:pt x="1590" y="279"/>
                    <a:pt x="1721" y="0"/>
                    <a:pt x="17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3"/>
            <p:cNvSpPr/>
            <p:nvPr/>
          </p:nvSpPr>
          <p:spPr>
            <a:xfrm>
              <a:off x="8541891" y="3421772"/>
              <a:ext cx="256824" cy="189134"/>
            </a:xfrm>
            <a:custGeom>
              <a:rect b="b" l="l" r="r" t="t"/>
              <a:pathLst>
                <a:path extrusionOk="0" h="5795" w="7869">
                  <a:moveTo>
                    <a:pt x="3223" y="0"/>
                  </a:moveTo>
                  <a:cubicBezTo>
                    <a:pt x="2842" y="0"/>
                    <a:pt x="2425" y="326"/>
                    <a:pt x="2016" y="951"/>
                  </a:cubicBezTo>
                  <a:cubicBezTo>
                    <a:pt x="1459" y="1803"/>
                    <a:pt x="0" y="1918"/>
                    <a:pt x="0" y="1918"/>
                  </a:cubicBezTo>
                  <a:cubicBezTo>
                    <a:pt x="2393" y="1983"/>
                    <a:pt x="3033" y="2606"/>
                    <a:pt x="3672" y="3360"/>
                  </a:cubicBezTo>
                  <a:cubicBezTo>
                    <a:pt x="4311" y="4114"/>
                    <a:pt x="4491" y="5327"/>
                    <a:pt x="5999" y="5704"/>
                  </a:cubicBezTo>
                  <a:cubicBezTo>
                    <a:pt x="6259" y="5768"/>
                    <a:pt x="6485" y="5795"/>
                    <a:pt x="6680" y="5795"/>
                  </a:cubicBezTo>
                  <a:cubicBezTo>
                    <a:pt x="7631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1" y="5221"/>
                    <a:pt x="7702" y="5250"/>
                    <a:pt x="7631" y="5250"/>
                  </a:cubicBezTo>
                  <a:cubicBezTo>
                    <a:pt x="7380" y="5250"/>
                    <a:pt x="7236" y="4885"/>
                    <a:pt x="7262" y="4130"/>
                  </a:cubicBezTo>
                  <a:cubicBezTo>
                    <a:pt x="7278" y="3163"/>
                    <a:pt x="6409" y="2885"/>
                    <a:pt x="5295" y="2704"/>
                  </a:cubicBezTo>
                  <a:cubicBezTo>
                    <a:pt x="4180" y="2541"/>
                    <a:pt x="3246" y="2459"/>
                    <a:pt x="3131" y="2098"/>
                  </a:cubicBezTo>
                  <a:cubicBezTo>
                    <a:pt x="3016" y="1721"/>
                    <a:pt x="3508" y="1590"/>
                    <a:pt x="4196" y="1377"/>
                  </a:cubicBezTo>
                  <a:cubicBezTo>
                    <a:pt x="4868" y="1180"/>
                    <a:pt x="4573" y="541"/>
                    <a:pt x="4573" y="541"/>
                  </a:cubicBezTo>
                  <a:lnTo>
                    <a:pt x="4573" y="541"/>
                  </a:lnTo>
                  <a:cubicBezTo>
                    <a:pt x="4519" y="588"/>
                    <a:pt x="4463" y="608"/>
                    <a:pt x="4404" y="608"/>
                  </a:cubicBezTo>
                  <a:cubicBezTo>
                    <a:pt x="4214" y="608"/>
                    <a:pt x="3985" y="394"/>
                    <a:pt x="3623" y="131"/>
                  </a:cubicBezTo>
                  <a:cubicBezTo>
                    <a:pt x="3496" y="44"/>
                    <a:pt x="3362" y="0"/>
                    <a:pt x="32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3"/>
            <p:cNvSpPr/>
            <p:nvPr/>
          </p:nvSpPr>
          <p:spPr>
            <a:xfrm>
              <a:off x="8417248" y="3499710"/>
              <a:ext cx="251439" cy="205061"/>
            </a:xfrm>
            <a:custGeom>
              <a:rect b="b" l="l" r="r" t="t"/>
              <a:pathLst>
                <a:path extrusionOk="0" h="6283" w="7704">
                  <a:moveTo>
                    <a:pt x="4289" y="1"/>
                  </a:moveTo>
                  <a:cubicBezTo>
                    <a:pt x="2707" y="1"/>
                    <a:pt x="1369" y="1105"/>
                    <a:pt x="672" y="2529"/>
                  </a:cubicBezTo>
                  <a:cubicBezTo>
                    <a:pt x="148" y="3627"/>
                    <a:pt x="0" y="4857"/>
                    <a:pt x="230" y="6053"/>
                  </a:cubicBezTo>
                  <a:lnTo>
                    <a:pt x="230" y="6086"/>
                  </a:lnTo>
                  <a:cubicBezTo>
                    <a:pt x="246" y="6152"/>
                    <a:pt x="262" y="6217"/>
                    <a:pt x="279" y="6283"/>
                  </a:cubicBezTo>
                  <a:cubicBezTo>
                    <a:pt x="246" y="6119"/>
                    <a:pt x="230" y="5955"/>
                    <a:pt x="230" y="5791"/>
                  </a:cubicBezTo>
                  <a:cubicBezTo>
                    <a:pt x="246" y="4922"/>
                    <a:pt x="410" y="4054"/>
                    <a:pt x="738" y="3250"/>
                  </a:cubicBezTo>
                  <a:cubicBezTo>
                    <a:pt x="1147" y="2251"/>
                    <a:pt x="1869" y="1398"/>
                    <a:pt x="2819" y="874"/>
                  </a:cubicBezTo>
                  <a:cubicBezTo>
                    <a:pt x="3365" y="561"/>
                    <a:pt x="4076" y="311"/>
                    <a:pt x="4780" y="311"/>
                  </a:cubicBezTo>
                  <a:cubicBezTo>
                    <a:pt x="5367" y="311"/>
                    <a:pt x="5949" y="485"/>
                    <a:pt x="6425" y="939"/>
                  </a:cubicBezTo>
                  <a:cubicBezTo>
                    <a:pt x="7474" y="1841"/>
                    <a:pt x="7147" y="3759"/>
                    <a:pt x="5934" y="4070"/>
                  </a:cubicBezTo>
                  <a:cubicBezTo>
                    <a:pt x="5808" y="4100"/>
                    <a:pt x="5679" y="4114"/>
                    <a:pt x="5550" y="4114"/>
                  </a:cubicBezTo>
                  <a:cubicBezTo>
                    <a:pt x="5106" y="4114"/>
                    <a:pt x="4671" y="3941"/>
                    <a:pt x="4442" y="3611"/>
                  </a:cubicBezTo>
                  <a:cubicBezTo>
                    <a:pt x="4147" y="3218"/>
                    <a:pt x="4147" y="2677"/>
                    <a:pt x="4409" y="2251"/>
                  </a:cubicBezTo>
                  <a:cubicBezTo>
                    <a:pt x="4596" y="1976"/>
                    <a:pt x="4900" y="1820"/>
                    <a:pt x="5218" y="1820"/>
                  </a:cubicBezTo>
                  <a:cubicBezTo>
                    <a:pt x="5375" y="1820"/>
                    <a:pt x="5536" y="1858"/>
                    <a:pt x="5688" y="1939"/>
                  </a:cubicBezTo>
                  <a:cubicBezTo>
                    <a:pt x="5852" y="2021"/>
                    <a:pt x="5966" y="2201"/>
                    <a:pt x="5966" y="2398"/>
                  </a:cubicBezTo>
                  <a:cubicBezTo>
                    <a:pt x="5966" y="2398"/>
                    <a:pt x="5966" y="2531"/>
                    <a:pt x="5883" y="2531"/>
                  </a:cubicBezTo>
                  <a:cubicBezTo>
                    <a:pt x="5878" y="2531"/>
                    <a:pt x="5873" y="2530"/>
                    <a:pt x="5868" y="2529"/>
                  </a:cubicBezTo>
                  <a:cubicBezTo>
                    <a:pt x="5770" y="2513"/>
                    <a:pt x="5803" y="2382"/>
                    <a:pt x="5540" y="2316"/>
                  </a:cubicBezTo>
                  <a:cubicBezTo>
                    <a:pt x="5509" y="2309"/>
                    <a:pt x="5479" y="2306"/>
                    <a:pt x="5449" y="2306"/>
                  </a:cubicBezTo>
                  <a:cubicBezTo>
                    <a:pt x="5194" y="2306"/>
                    <a:pt x="4990" y="2544"/>
                    <a:pt x="5049" y="2808"/>
                  </a:cubicBezTo>
                  <a:cubicBezTo>
                    <a:pt x="5090" y="2985"/>
                    <a:pt x="5331" y="3116"/>
                    <a:pt x="5572" y="3116"/>
                  </a:cubicBezTo>
                  <a:cubicBezTo>
                    <a:pt x="5710" y="3116"/>
                    <a:pt x="5849" y="3073"/>
                    <a:pt x="5950" y="2972"/>
                  </a:cubicBezTo>
                  <a:cubicBezTo>
                    <a:pt x="6016" y="2906"/>
                    <a:pt x="6065" y="2824"/>
                    <a:pt x="6098" y="2726"/>
                  </a:cubicBezTo>
                  <a:cubicBezTo>
                    <a:pt x="6196" y="2415"/>
                    <a:pt x="6065" y="2070"/>
                    <a:pt x="5786" y="1906"/>
                  </a:cubicBezTo>
                  <a:cubicBezTo>
                    <a:pt x="5609" y="1800"/>
                    <a:pt x="5416" y="1749"/>
                    <a:pt x="5227" y="1749"/>
                  </a:cubicBezTo>
                  <a:cubicBezTo>
                    <a:pt x="4893" y="1749"/>
                    <a:pt x="4570" y="1908"/>
                    <a:pt x="4360" y="2201"/>
                  </a:cubicBezTo>
                  <a:cubicBezTo>
                    <a:pt x="4049" y="2644"/>
                    <a:pt x="4049" y="3234"/>
                    <a:pt x="4360" y="3677"/>
                  </a:cubicBezTo>
                  <a:cubicBezTo>
                    <a:pt x="4616" y="4048"/>
                    <a:pt x="5092" y="4249"/>
                    <a:pt x="5585" y="4249"/>
                  </a:cubicBezTo>
                  <a:cubicBezTo>
                    <a:pt x="5723" y="4249"/>
                    <a:pt x="5863" y="4233"/>
                    <a:pt x="5999" y="4201"/>
                  </a:cubicBezTo>
                  <a:cubicBezTo>
                    <a:pt x="7343" y="3873"/>
                    <a:pt x="7704" y="1792"/>
                    <a:pt x="6557" y="808"/>
                  </a:cubicBezTo>
                  <a:cubicBezTo>
                    <a:pt x="6409" y="677"/>
                    <a:pt x="6245" y="562"/>
                    <a:pt x="6081" y="464"/>
                  </a:cubicBezTo>
                  <a:cubicBezTo>
                    <a:pt x="5589" y="169"/>
                    <a:pt x="5032" y="21"/>
                    <a:pt x="4458" y="5"/>
                  </a:cubicBezTo>
                  <a:cubicBezTo>
                    <a:pt x="4402" y="2"/>
                    <a:pt x="4346" y="1"/>
                    <a:pt x="42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3"/>
            <p:cNvSpPr/>
            <p:nvPr/>
          </p:nvSpPr>
          <p:spPr>
            <a:xfrm>
              <a:off x="8430075" y="3562113"/>
              <a:ext cx="99218" cy="106823"/>
            </a:xfrm>
            <a:custGeom>
              <a:rect b="b" l="l" r="r" t="t"/>
              <a:pathLst>
                <a:path extrusionOk="0" h="3273" w="3040">
                  <a:moveTo>
                    <a:pt x="2307" y="1"/>
                  </a:moveTo>
                  <a:cubicBezTo>
                    <a:pt x="2110" y="1"/>
                    <a:pt x="1861" y="69"/>
                    <a:pt x="1574" y="240"/>
                  </a:cubicBezTo>
                  <a:cubicBezTo>
                    <a:pt x="312" y="1011"/>
                    <a:pt x="0" y="3273"/>
                    <a:pt x="0" y="3273"/>
                  </a:cubicBezTo>
                  <a:cubicBezTo>
                    <a:pt x="0" y="3273"/>
                    <a:pt x="689" y="1175"/>
                    <a:pt x="1951" y="961"/>
                  </a:cubicBezTo>
                  <a:cubicBezTo>
                    <a:pt x="3040" y="784"/>
                    <a:pt x="2975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3"/>
            <p:cNvSpPr/>
            <p:nvPr/>
          </p:nvSpPr>
          <p:spPr>
            <a:xfrm>
              <a:off x="8557916" y="3553888"/>
              <a:ext cx="169617" cy="147065"/>
            </a:xfrm>
            <a:custGeom>
              <a:rect b="b" l="l" r="r" t="t"/>
              <a:pathLst>
                <a:path extrusionOk="0" h="4506" w="5197">
                  <a:moveTo>
                    <a:pt x="3033" y="1"/>
                  </a:moveTo>
                  <a:cubicBezTo>
                    <a:pt x="3033" y="1"/>
                    <a:pt x="3345" y="689"/>
                    <a:pt x="3001" y="1771"/>
                  </a:cubicBezTo>
                  <a:cubicBezTo>
                    <a:pt x="2673" y="2853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5" y="4506"/>
                  </a:cubicBezTo>
                  <a:cubicBezTo>
                    <a:pt x="2162" y="4506"/>
                    <a:pt x="2481" y="4419"/>
                    <a:pt x="2722" y="4164"/>
                  </a:cubicBezTo>
                  <a:cubicBezTo>
                    <a:pt x="3279" y="3574"/>
                    <a:pt x="3164" y="2967"/>
                    <a:pt x="3132" y="2672"/>
                  </a:cubicBezTo>
                  <a:cubicBezTo>
                    <a:pt x="3116" y="2382"/>
                    <a:pt x="3052" y="1852"/>
                    <a:pt x="3332" y="1852"/>
                  </a:cubicBezTo>
                  <a:cubicBezTo>
                    <a:pt x="3336" y="1852"/>
                    <a:pt x="3340" y="1853"/>
                    <a:pt x="3345" y="1853"/>
                  </a:cubicBezTo>
                  <a:cubicBezTo>
                    <a:pt x="3345" y="1853"/>
                    <a:pt x="3348" y="1852"/>
                    <a:pt x="3355" y="1852"/>
                  </a:cubicBezTo>
                  <a:cubicBezTo>
                    <a:pt x="3398" y="1852"/>
                    <a:pt x="3572" y="1877"/>
                    <a:pt x="3558" y="2279"/>
                  </a:cubicBezTo>
                  <a:cubicBezTo>
                    <a:pt x="3558" y="2754"/>
                    <a:pt x="3525" y="3049"/>
                    <a:pt x="4148" y="3230"/>
                  </a:cubicBezTo>
                  <a:cubicBezTo>
                    <a:pt x="4492" y="3312"/>
                    <a:pt x="4804" y="3492"/>
                    <a:pt x="5066" y="3721"/>
                  </a:cubicBezTo>
                  <a:cubicBezTo>
                    <a:pt x="4968" y="3508"/>
                    <a:pt x="4935" y="3262"/>
                    <a:pt x="5000" y="3033"/>
                  </a:cubicBezTo>
                  <a:cubicBezTo>
                    <a:pt x="5115" y="2689"/>
                    <a:pt x="5197" y="2082"/>
                    <a:pt x="4640" y="1689"/>
                  </a:cubicBezTo>
                  <a:cubicBezTo>
                    <a:pt x="4066" y="1312"/>
                    <a:pt x="3509" y="1066"/>
                    <a:pt x="3394" y="673"/>
                  </a:cubicBezTo>
                  <a:cubicBezTo>
                    <a:pt x="3312" y="427"/>
                    <a:pt x="3181" y="197"/>
                    <a:pt x="30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3"/>
            <p:cNvSpPr/>
            <p:nvPr/>
          </p:nvSpPr>
          <p:spPr>
            <a:xfrm>
              <a:off x="8659582" y="3652845"/>
              <a:ext cx="42298" cy="65308"/>
            </a:xfrm>
            <a:custGeom>
              <a:rect b="b" l="l" r="r" t="t"/>
              <a:pathLst>
                <a:path extrusionOk="0" h="2001" w="1296">
                  <a:moveTo>
                    <a:pt x="328" y="1"/>
                  </a:moveTo>
                  <a:cubicBezTo>
                    <a:pt x="345" y="198"/>
                    <a:pt x="328" y="394"/>
                    <a:pt x="279" y="575"/>
                  </a:cubicBezTo>
                  <a:cubicBezTo>
                    <a:pt x="181" y="837"/>
                    <a:pt x="0" y="1263"/>
                    <a:pt x="508" y="1558"/>
                  </a:cubicBezTo>
                  <a:cubicBezTo>
                    <a:pt x="1017" y="1853"/>
                    <a:pt x="1033" y="2001"/>
                    <a:pt x="1033" y="2001"/>
                  </a:cubicBezTo>
                  <a:cubicBezTo>
                    <a:pt x="1066" y="1755"/>
                    <a:pt x="1115" y="1525"/>
                    <a:pt x="1180" y="1296"/>
                  </a:cubicBezTo>
                  <a:cubicBezTo>
                    <a:pt x="1295" y="935"/>
                    <a:pt x="1115" y="525"/>
                    <a:pt x="787" y="362"/>
                  </a:cubicBezTo>
                  <a:cubicBezTo>
                    <a:pt x="345" y="100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3"/>
            <p:cNvSpPr/>
            <p:nvPr/>
          </p:nvSpPr>
          <p:spPr>
            <a:xfrm>
              <a:off x="8660659" y="3371445"/>
              <a:ext cx="227385" cy="158618"/>
            </a:xfrm>
            <a:custGeom>
              <a:rect b="b" l="l" r="r" t="t"/>
              <a:pathLst>
                <a:path extrusionOk="0" h="4860" w="6967">
                  <a:moveTo>
                    <a:pt x="1949" y="0"/>
                  </a:moveTo>
                  <a:cubicBezTo>
                    <a:pt x="1068" y="0"/>
                    <a:pt x="604" y="826"/>
                    <a:pt x="721" y="1362"/>
                  </a:cubicBezTo>
                  <a:cubicBezTo>
                    <a:pt x="836" y="1964"/>
                    <a:pt x="1403" y="2002"/>
                    <a:pt x="1542" y="2002"/>
                  </a:cubicBezTo>
                  <a:cubicBezTo>
                    <a:pt x="1562" y="2002"/>
                    <a:pt x="1574" y="2001"/>
                    <a:pt x="1574" y="2001"/>
                  </a:cubicBezTo>
                  <a:cubicBezTo>
                    <a:pt x="1311" y="1903"/>
                    <a:pt x="1197" y="1591"/>
                    <a:pt x="1328" y="1329"/>
                  </a:cubicBezTo>
                  <a:cubicBezTo>
                    <a:pt x="1365" y="1265"/>
                    <a:pt x="1408" y="1241"/>
                    <a:pt x="1455" y="1241"/>
                  </a:cubicBezTo>
                  <a:cubicBezTo>
                    <a:pt x="1553" y="1241"/>
                    <a:pt x="1670" y="1344"/>
                    <a:pt x="1803" y="1411"/>
                  </a:cubicBezTo>
                  <a:cubicBezTo>
                    <a:pt x="1841" y="1430"/>
                    <a:pt x="1877" y="1438"/>
                    <a:pt x="1911" y="1438"/>
                  </a:cubicBezTo>
                  <a:cubicBezTo>
                    <a:pt x="2053" y="1438"/>
                    <a:pt x="2160" y="1285"/>
                    <a:pt x="2213" y="1099"/>
                  </a:cubicBezTo>
                  <a:cubicBezTo>
                    <a:pt x="2253" y="960"/>
                    <a:pt x="2359" y="821"/>
                    <a:pt x="2543" y="821"/>
                  </a:cubicBezTo>
                  <a:cubicBezTo>
                    <a:pt x="2661" y="821"/>
                    <a:pt x="2813" y="879"/>
                    <a:pt x="3000" y="1034"/>
                  </a:cubicBezTo>
                  <a:cubicBezTo>
                    <a:pt x="3491" y="1411"/>
                    <a:pt x="3180" y="2148"/>
                    <a:pt x="3180" y="2148"/>
                  </a:cubicBezTo>
                  <a:cubicBezTo>
                    <a:pt x="3180" y="2148"/>
                    <a:pt x="3180" y="1542"/>
                    <a:pt x="2754" y="1476"/>
                  </a:cubicBezTo>
                  <a:cubicBezTo>
                    <a:pt x="2706" y="1463"/>
                    <a:pt x="2659" y="1456"/>
                    <a:pt x="2613" y="1456"/>
                  </a:cubicBezTo>
                  <a:cubicBezTo>
                    <a:pt x="2435" y="1456"/>
                    <a:pt x="2275" y="1553"/>
                    <a:pt x="2197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29" y="2657"/>
                    <a:pt x="2377" y="2738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60" y="3558"/>
                    <a:pt x="1656" y="3558"/>
                    <a:pt x="1656" y="3558"/>
                  </a:cubicBezTo>
                  <a:cubicBezTo>
                    <a:pt x="1803" y="3345"/>
                    <a:pt x="1770" y="3050"/>
                    <a:pt x="1574" y="2886"/>
                  </a:cubicBezTo>
                  <a:cubicBezTo>
                    <a:pt x="1574" y="3066"/>
                    <a:pt x="1459" y="3214"/>
                    <a:pt x="1295" y="3263"/>
                  </a:cubicBezTo>
                  <a:cubicBezTo>
                    <a:pt x="1016" y="3345"/>
                    <a:pt x="1016" y="3263"/>
                    <a:pt x="754" y="3492"/>
                  </a:cubicBezTo>
                  <a:cubicBezTo>
                    <a:pt x="623" y="3607"/>
                    <a:pt x="434" y="3636"/>
                    <a:pt x="279" y="3636"/>
                  </a:cubicBezTo>
                  <a:cubicBezTo>
                    <a:pt x="123" y="3636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0" y="3706"/>
                    <a:pt x="377" y="3755"/>
                    <a:pt x="590" y="3771"/>
                  </a:cubicBezTo>
                  <a:cubicBezTo>
                    <a:pt x="1033" y="3804"/>
                    <a:pt x="1475" y="3886"/>
                    <a:pt x="1901" y="3984"/>
                  </a:cubicBezTo>
                  <a:cubicBezTo>
                    <a:pt x="3082" y="4345"/>
                    <a:pt x="3786" y="4837"/>
                    <a:pt x="4688" y="4853"/>
                  </a:cubicBezTo>
                  <a:cubicBezTo>
                    <a:pt x="4753" y="4858"/>
                    <a:pt x="4818" y="4860"/>
                    <a:pt x="4883" y="4860"/>
                  </a:cubicBezTo>
                  <a:cubicBezTo>
                    <a:pt x="5276" y="4860"/>
                    <a:pt x="5664" y="4774"/>
                    <a:pt x="6016" y="4591"/>
                  </a:cubicBezTo>
                  <a:cubicBezTo>
                    <a:pt x="6753" y="4099"/>
                    <a:pt x="6966" y="3099"/>
                    <a:pt x="6475" y="2361"/>
                  </a:cubicBezTo>
                  <a:cubicBezTo>
                    <a:pt x="6252" y="2023"/>
                    <a:pt x="5892" y="1868"/>
                    <a:pt x="5552" y="1868"/>
                  </a:cubicBezTo>
                  <a:cubicBezTo>
                    <a:pt x="5216" y="1868"/>
                    <a:pt x="4900" y="2019"/>
                    <a:pt x="4754" y="2296"/>
                  </a:cubicBezTo>
                  <a:cubicBezTo>
                    <a:pt x="4508" y="2624"/>
                    <a:pt x="4557" y="3099"/>
                    <a:pt x="4852" y="3378"/>
                  </a:cubicBezTo>
                  <a:cubicBezTo>
                    <a:pt x="4868" y="3394"/>
                    <a:pt x="4885" y="3411"/>
                    <a:pt x="4917" y="3427"/>
                  </a:cubicBezTo>
                  <a:cubicBezTo>
                    <a:pt x="4917" y="3427"/>
                    <a:pt x="4934" y="3443"/>
                    <a:pt x="4950" y="3460"/>
                  </a:cubicBezTo>
                  <a:cubicBezTo>
                    <a:pt x="5053" y="3519"/>
                    <a:pt x="5181" y="3550"/>
                    <a:pt x="5305" y="3550"/>
                  </a:cubicBezTo>
                  <a:cubicBezTo>
                    <a:pt x="5558" y="3550"/>
                    <a:pt x="5797" y="3423"/>
                    <a:pt x="5786" y="3148"/>
                  </a:cubicBezTo>
                  <a:cubicBezTo>
                    <a:pt x="5800" y="2944"/>
                    <a:pt x="5639" y="2859"/>
                    <a:pt x="5460" y="2859"/>
                  </a:cubicBezTo>
                  <a:cubicBezTo>
                    <a:pt x="5207" y="2859"/>
                    <a:pt x="4917" y="3030"/>
                    <a:pt x="5032" y="3279"/>
                  </a:cubicBezTo>
                  <a:cubicBezTo>
                    <a:pt x="5032" y="3304"/>
                    <a:pt x="5032" y="3333"/>
                    <a:pt x="5006" y="3333"/>
                  </a:cubicBezTo>
                  <a:cubicBezTo>
                    <a:pt x="4979" y="3333"/>
                    <a:pt x="4926" y="3304"/>
                    <a:pt x="4819" y="3214"/>
                  </a:cubicBezTo>
                  <a:cubicBezTo>
                    <a:pt x="4704" y="3099"/>
                    <a:pt x="4639" y="2952"/>
                    <a:pt x="4639" y="2804"/>
                  </a:cubicBezTo>
                  <a:cubicBezTo>
                    <a:pt x="4639" y="2624"/>
                    <a:pt x="4704" y="2460"/>
                    <a:pt x="4819" y="2329"/>
                  </a:cubicBezTo>
                  <a:cubicBezTo>
                    <a:pt x="4944" y="2086"/>
                    <a:pt x="5212" y="1959"/>
                    <a:pt x="5500" y="1959"/>
                  </a:cubicBezTo>
                  <a:cubicBezTo>
                    <a:pt x="5815" y="1959"/>
                    <a:pt x="6155" y="2110"/>
                    <a:pt x="6360" y="2427"/>
                  </a:cubicBezTo>
                  <a:cubicBezTo>
                    <a:pt x="6376" y="2427"/>
                    <a:pt x="6376" y="2427"/>
                    <a:pt x="6376" y="2443"/>
                  </a:cubicBezTo>
                  <a:cubicBezTo>
                    <a:pt x="6589" y="2853"/>
                    <a:pt x="6573" y="3361"/>
                    <a:pt x="6344" y="3755"/>
                  </a:cubicBezTo>
                  <a:cubicBezTo>
                    <a:pt x="6064" y="4258"/>
                    <a:pt x="5425" y="4609"/>
                    <a:pt x="4595" y="4609"/>
                  </a:cubicBezTo>
                  <a:cubicBezTo>
                    <a:pt x="4208" y="4609"/>
                    <a:pt x="3780" y="4533"/>
                    <a:pt x="3328" y="4361"/>
                  </a:cubicBezTo>
                  <a:cubicBezTo>
                    <a:pt x="3278" y="4345"/>
                    <a:pt x="3049" y="4263"/>
                    <a:pt x="2901" y="4197"/>
                  </a:cubicBezTo>
                  <a:cubicBezTo>
                    <a:pt x="2475" y="3984"/>
                    <a:pt x="2033" y="3837"/>
                    <a:pt x="1574" y="3755"/>
                  </a:cubicBezTo>
                  <a:cubicBezTo>
                    <a:pt x="1754" y="3722"/>
                    <a:pt x="1951" y="3706"/>
                    <a:pt x="2164" y="3656"/>
                  </a:cubicBezTo>
                  <a:cubicBezTo>
                    <a:pt x="3901" y="3312"/>
                    <a:pt x="4163" y="837"/>
                    <a:pt x="2705" y="181"/>
                  </a:cubicBezTo>
                  <a:cubicBezTo>
                    <a:pt x="2427" y="55"/>
                    <a:pt x="2175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3"/>
            <p:cNvSpPr/>
            <p:nvPr/>
          </p:nvSpPr>
          <p:spPr>
            <a:xfrm>
              <a:off x="8771398" y="3457053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804"/>
                    <a:pt x="3557" y="1591"/>
                    <a:pt x="2901" y="2066"/>
                  </a:cubicBezTo>
                  <a:cubicBezTo>
                    <a:pt x="2499" y="2374"/>
                    <a:pt x="2009" y="2472"/>
                    <a:pt x="1547" y="2472"/>
                  </a:cubicBezTo>
                  <a:cubicBezTo>
                    <a:pt x="730" y="2472"/>
                    <a:pt x="0" y="2165"/>
                    <a:pt x="0" y="2164"/>
                  </a:cubicBezTo>
                  <a:lnTo>
                    <a:pt x="0" y="2164"/>
                  </a:lnTo>
                  <a:cubicBezTo>
                    <a:pt x="1344" y="2886"/>
                    <a:pt x="1836" y="2640"/>
                    <a:pt x="2213" y="3049"/>
                  </a:cubicBezTo>
                  <a:cubicBezTo>
                    <a:pt x="2379" y="3238"/>
                    <a:pt x="2551" y="3295"/>
                    <a:pt x="2710" y="3295"/>
                  </a:cubicBezTo>
                  <a:cubicBezTo>
                    <a:pt x="2897" y="3295"/>
                    <a:pt x="3065" y="3216"/>
                    <a:pt x="3180" y="3181"/>
                  </a:cubicBezTo>
                  <a:cubicBezTo>
                    <a:pt x="3203" y="3174"/>
                    <a:pt x="3228" y="3171"/>
                    <a:pt x="3252" y="3171"/>
                  </a:cubicBezTo>
                  <a:cubicBezTo>
                    <a:pt x="3346" y="3171"/>
                    <a:pt x="3439" y="3220"/>
                    <a:pt x="3491" y="3312"/>
                  </a:cubicBezTo>
                  <a:cubicBezTo>
                    <a:pt x="3524" y="3099"/>
                    <a:pt x="3475" y="2902"/>
                    <a:pt x="3360" y="2722"/>
                  </a:cubicBezTo>
                  <a:cubicBezTo>
                    <a:pt x="3180" y="2525"/>
                    <a:pt x="2787" y="2509"/>
                    <a:pt x="2721" y="2509"/>
                  </a:cubicBezTo>
                  <a:cubicBezTo>
                    <a:pt x="3278" y="2476"/>
                    <a:pt x="3786" y="2181"/>
                    <a:pt x="4098" y="1722"/>
                  </a:cubicBezTo>
                  <a:cubicBezTo>
                    <a:pt x="4655" y="935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3"/>
            <p:cNvSpPr/>
            <p:nvPr/>
          </p:nvSpPr>
          <p:spPr>
            <a:xfrm>
              <a:off x="8577205" y="3215013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5" y="0"/>
                    <a:pt x="976" y="149"/>
                    <a:pt x="705" y="450"/>
                  </a:cubicBezTo>
                  <a:cubicBezTo>
                    <a:pt x="0" y="1090"/>
                    <a:pt x="443" y="2139"/>
                    <a:pt x="1033" y="2352"/>
                  </a:cubicBezTo>
                  <a:cubicBezTo>
                    <a:pt x="1156" y="2409"/>
                    <a:pt x="1291" y="2438"/>
                    <a:pt x="1428" y="2438"/>
                  </a:cubicBezTo>
                  <a:cubicBezTo>
                    <a:pt x="1565" y="2438"/>
                    <a:pt x="1705" y="2409"/>
                    <a:pt x="1836" y="2352"/>
                  </a:cubicBezTo>
                  <a:lnTo>
                    <a:pt x="1869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16" y="2221"/>
                  </a:lnTo>
                  <a:cubicBezTo>
                    <a:pt x="2033" y="2188"/>
                    <a:pt x="2049" y="2172"/>
                    <a:pt x="2082" y="2155"/>
                  </a:cubicBezTo>
                  <a:cubicBezTo>
                    <a:pt x="2246" y="1975"/>
                    <a:pt x="2328" y="1745"/>
                    <a:pt x="2295" y="1499"/>
                  </a:cubicBezTo>
                  <a:cubicBezTo>
                    <a:pt x="2251" y="1162"/>
                    <a:pt x="2034" y="1020"/>
                    <a:pt x="1836" y="1020"/>
                  </a:cubicBezTo>
                  <a:cubicBezTo>
                    <a:pt x="1735" y="1020"/>
                    <a:pt x="1640" y="1056"/>
                    <a:pt x="1574" y="1122"/>
                  </a:cubicBezTo>
                  <a:cubicBezTo>
                    <a:pt x="1410" y="1303"/>
                    <a:pt x="1459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98" y="2024"/>
                    <a:pt x="1983" y="2204"/>
                    <a:pt x="1803" y="2303"/>
                  </a:cubicBezTo>
                  <a:cubicBezTo>
                    <a:pt x="1697" y="2348"/>
                    <a:pt x="1579" y="2373"/>
                    <a:pt x="1462" y="2373"/>
                  </a:cubicBezTo>
                  <a:cubicBezTo>
                    <a:pt x="1326" y="2373"/>
                    <a:pt x="1188" y="2340"/>
                    <a:pt x="1065" y="2270"/>
                  </a:cubicBezTo>
                  <a:cubicBezTo>
                    <a:pt x="525" y="2040"/>
                    <a:pt x="164" y="1106"/>
                    <a:pt x="803" y="565"/>
                  </a:cubicBezTo>
                  <a:cubicBezTo>
                    <a:pt x="1049" y="319"/>
                    <a:pt x="1393" y="172"/>
                    <a:pt x="1738" y="172"/>
                  </a:cubicBezTo>
                  <a:cubicBezTo>
                    <a:pt x="2492" y="205"/>
                    <a:pt x="3311" y="745"/>
                    <a:pt x="3442" y="2221"/>
                  </a:cubicBezTo>
                  <a:cubicBezTo>
                    <a:pt x="3491" y="2762"/>
                    <a:pt x="3442" y="3319"/>
                    <a:pt x="3278" y="3843"/>
                  </a:cubicBezTo>
                  <a:cubicBezTo>
                    <a:pt x="3164" y="4302"/>
                    <a:pt x="2950" y="4745"/>
                    <a:pt x="2672" y="5122"/>
                  </a:cubicBezTo>
                  <a:cubicBezTo>
                    <a:pt x="2262" y="5614"/>
                    <a:pt x="1754" y="6007"/>
                    <a:pt x="1180" y="6286"/>
                  </a:cubicBezTo>
                  <a:cubicBezTo>
                    <a:pt x="1819" y="6040"/>
                    <a:pt x="2377" y="5630"/>
                    <a:pt x="2803" y="5122"/>
                  </a:cubicBezTo>
                  <a:cubicBezTo>
                    <a:pt x="3557" y="4270"/>
                    <a:pt x="4458" y="2253"/>
                    <a:pt x="3180" y="614"/>
                  </a:cubicBezTo>
                  <a:cubicBezTo>
                    <a:pt x="2834" y="207"/>
                    <a:pt x="2311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3"/>
            <p:cNvSpPr/>
            <p:nvPr/>
          </p:nvSpPr>
          <p:spPr>
            <a:xfrm>
              <a:off x="8052916" y="4047922"/>
              <a:ext cx="295859" cy="206367"/>
            </a:xfrm>
            <a:custGeom>
              <a:rect b="b" l="l" r="r" t="t"/>
              <a:pathLst>
                <a:path extrusionOk="0" h="6323" w="9065">
                  <a:moveTo>
                    <a:pt x="2002" y="1"/>
                  </a:moveTo>
                  <a:cubicBezTo>
                    <a:pt x="1084" y="1"/>
                    <a:pt x="66" y="653"/>
                    <a:pt x="33" y="1845"/>
                  </a:cubicBezTo>
                  <a:cubicBezTo>
                    <a:pt x="1" y="2714"/>
                    <a:pt x="459" y="3533"/>
                    <a:pt x="1230" y="3943"/>
                  </a:cubicBezTo>
                  <a:cubicBezTo>
                    <a:pt x="1732" y="4194"/>
                    <a:pt x="2300" y="4298"/>
                    <a:pt x="2876" y="4298"/>
                  </a:cubicBezTo>
                  <a:cubicBezTo>
                    <a:pt x="3203" y="4298"/>
                    <a:pt x="3532" y="4265"/>
                    <a:pt x="3852" y="4205"/>
                  </a:cubicBezTo>
                  <a:cubicBezTo>
                    <a:pt x="4754" y="3959"/>
                    <a:pt x="5557" y="3615"/>
                    <a:pt x="6377" y="3418"/>
                  </a:cubicBezTo>
                  <a:cubicBezTo>
                    <a:pt x="6573" y="3371"/>
                    <a:pt x="6772" y="3348"/>
                    <a:pt x="6967" y="3348"/>
                  </a:cubicBezTo>
                  <a:cubicBezTo>
                    <a:pt x="7584" y="3348"/>
                    <a:pt x="8163" y="3584"/>
                    <a:pt x="8524" y="4058"/>
                  </a:cubicBezTo>
                  <a:cubicBezTo>
                    <a:pt x="8950" y="4648"/>
                    <a:pt x="8999" y="5582"/>
                    <a:pt x="8458" y="5975"/>
                  </a:cubicBezTo>
                  <a:cubicBezTo>
                    <a:pt x="8238" y="6137"/>
                    <a:pt x="7980" y="6212"/>
                    <a:pt x="7731" y="6212"/>
                  </a:cubicBezTo>
                  <a:cubicBezTo>
                    <a:pt x="7351" y="6212"/>
                    <a:pt x="6994" y="6037"/>
                    <a:pt x="6836" y="5730"/>
                  </a:cubicBezTo>
                  <a:cubicBezTo>
                    <a:pt x="6524" y="5238"/>
                    <a:pt x="6770" y="4582"/>
                    <a:pt x="7229" y="4451"/>
                  </a:cubicBezTo>
                  <a:cubicBezTo>
                    <a:pt x="7321" y="4414"/>
                    <a:pt x="7416" y="4397"/>
                    <a:pt x="7511" y="4397"/>
                  </a:cubicBezTo>
                  <a:cubicBezTo>
                    <a:pt x="7754" y="4397"/>
                    <a:pt x="7989" y="4513"/>
                    <a:pt x="8131" y="4713"/>
                  </a:cubicBezTo>
                  <a:cubicBezTo>
                    <a:pt x="8229" y="4894"/>
                    <a:pt x="8245" y="5107"/>
                    <a:pt x="8163" y="5287"/>
                  </a:cubicBezTo>
                  <a:cubicBezTo>
                    <a:pt x="8163" y="5326"/>
                    <a:pt x="8113" y="5405"/>
                    <a:pt x="8067" y="5405"/>
                  </a:cubicBezTo>
                  <a:cubicBezTo>
                    <a:pt x="8055" y="5405"/>
                    <a:pt x="8043" y="5399"/>
                    <a:pt x="8032" y="5385"/>
                  </a:cubicBezTo>
                  <a:cubicBezTo>
                    <a:pt x="7983" y="5336"/>
                    <a:pt x="8032" y="4976"/>
                    <a:pt x="7655" y="4926"/>
                  </a:cubicBezTo>
                  <a:cubicBezTo>
                    <a:pt x="7641" y="4925"/>
                    <a:pt x="7628" y="4924"/>
                    <a:pt x="7614" y="4924"/>
                  </a:cubicBezTo>
                  <a:cubicBezTo>
                    <a:pt x="7285" y="4924"/>
                    <a:pt x="7178" y="5489"/>
                    <a:pt x="7524" y="5631"/>
                  </a:cubicBezTo>
                  <a:cubicBezTo>
                    <a:pt x="7593" y="5664"/>
                    <a:pt x="7666" y="5679"/>
                    <a:pt x="7739" y="5679"/>
                  </a:cubicBezTo>
                  <a:cubicBezTo>
                    <a:pt x="7958" y="5679"/>
                    <a:pt x="8171" y="5538"/>
                    <a:pt x="8245" y="5303"/>
                  </a:cubicBezTo>
                  <a:cubicBezTo>
                    <a:pt x="8245" y="5303"/>
                    <a:pt x="8245" y="5287"/>
                    <a:pt x="8245" y="5287"/>
                  </a:cubicBezTo>
                  <a:lnTo>
                    <a:pt x="8245" y="5238"/>
                  </a:lnTo>
                  <a:lnTo>
                    <a:pt x="8245" y="5221"/>
                  </a:lnTo>
                  <a:cubicBezTo>
                    <a:pt x="8278" y="5107"/>
                    <a:pt x="8262" y="4976"/>
                    <a:pt x="8229" y="4844"/>
                  </a:cubicBezTo>
                  <a:cubicBezTo>
                    <a:pt x="8117" y="4533"/>
                    <a:pt x="7815" y="4344"/>
                    <a:pt x="7503" y="4344"/>
                  </a:cubicBezTo>
                  <a:cubicBezTo>
                    <a:pt x="7405" y="4344"/>
                    <a:pt x="7307" y="4363"/>
                    <a:pt x="7213" y="4402"/>
                  </a:cubicBezTo>
                  <a:cubicBezTo>
                    <a:pt x="6721" y="4533"/>
                    <a:pt x="6426" y="5221"/>
                    <a:pt x="6754" y="5779"/>
                  </a:cubicBezTo>
                  <a:cubicBezTo>
                    <a:pt x="6925" y="6122"/>
                    <a:pt x="7333" y="6322"/>
                    <a:pt x="7758" y="6322"/>
                  </a:cubicBezTo>
                  <a:cubicBezTo>
                    <a:pt x="8024" y="6322"/>
                    <a:pt x="8297" y="6244"/>
                    <a:pt x="8524" y="6074"/>
                  </a:cubicBezTo>
                  <a:cubicBezTo>
                    <a:pt x="8950" y="5746"/>
                    <a:pt x="9065" y="5140"/>
                    <a:pt x="8934" y="4582"/>
                  </a:cubicBezTo>
                  <a:cubicBezTo>
                    <a:pt x="8819" y="4058"/>
                    <a:pt x="8458" y="3173"/>
                    <a:pt x="7213" y="2894"/>
                  </a:cubicBezTo>
                  <a:cubicBezTo>
                    <a:pt x="7066" y="2861"/>
                    <a:pt x="6916" y="2847"/>
                    <a:pt x="6765" y="2847"/>
                  </a:cubicBezTo>
                  <a:cubicBezTo>
                    <a:pt x="5425" y="2847"/>
                    <a:pt x="3894" y="3984"/>
                    <a:pt x="2311" y="3984"/>
                  </a:cubicBezTo>
                  <a:cubicBezTo>
                    <a:pt x="2088" y="3984"/>
                    <a:pt x="1864" y="3962"/>
                    <a:pt x="1640" y="3910"/>
                  </a:cubicBezTo>
                  <a:cubicBezTo>
                    <a:pt x="1558" y="3877"/>
                    <a:pt x="1459" y="3861"/>
                    <a:pt x="1377" y="3828"/>
                  </a:cubicBezTo>
                  <a:lnTo>
                    <a:pt x="1312" y="3795"/>
                  </a:lnTo>
                  <a:cubicBezTo>
                    <a:pt x="591" y="3418"/>
                    <a:pt x="164" y="2664"/>
                    <a:pt x="181" y="1861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8"/>
                    <a:pt x="3098" y="566"/>
                  </a:cubicBezTo>
                  <a:cubicBezTo>
                    <a:pt x="3557" y="1025"/>
                    <a:pt x="3525" y="1779"/>
                    <a:pt x="3017" y="2173"/>
                  </a:cubicBezTo>
                  <a:cubicBezTo>
                    <a:pt x="2935" y="2238"/>
                    <a:pt x="2853" y="2271"/>
                    <a:pt x="2754" y="2304"/>
                  </a:cubicBezTo>
                  <a:cubicBezTo>
                    <a:pt x="2694" y="2321"/>
                    <a:pt x="2631" y="2329"/>
                    <a:pt x="2568" y="2329"/>
                  </a:cubicBezTo>
                  <a:cubicBezTo>
                    <a:pt x="2391" y="2329"/>
                    <a:pt x="2211" y="2265"/>
                    <a:pt x="2066" y="2156"/>
                  </a:cubicBezTo>
                  <a:cubicBezTo>
                    <a:pt x="1935" y="2074"/>
                    <a:pt x="1886" y="1927"/>
                    <a:pt x="1918" y="1779"/>
                  </a:cubicBezTo>
                  <a:lnTo>
                    <a:pt x="1918" y="1779"/>
                  </a:lnTo>
                  <a:cubicBezTo>
                    <a:pt x="1994" y="1855"/>
                    <a:pt x="2097" y="1895"/>
                    <a:pt x="2201" y="1895"/>
                  </a:cubicBezTo>
                  <a:cubicBezTo>
                    <a:pt x="2256" y="1895"/>
                    <a:pt x="2310" y="1884"/>
                    <a:pt x="2361" y="1861"/>
                  </a:cubicBezTo>
                  <a:cubicBezTo>
                    <a:pt x="2590" y="1730"/>
                    <a:pt x="2525" y="1320"/>
                    <a:pt x="2213" y="1222"/>
                  </a:cubicBezTo>
                  <a:cubicBezTo>
                    <a:pt x="2185" y="1215"/>
                    <a:pt x="2157" y="1211"/>
                    <a:pt x="2129" y="1211"/>
                  </a:cubicBezTo>
                  <a:cubicBezTo>
                    <a:pt x="1787" y="1211"/>
                    <a:pt x="1508" y="1748"/>
                    <a:pt x="1902" y="2173"/>
                  </a:cubicBezTo>
                  <a:cubicBezTo>
                    <a:pt x="2060" y="2318"/>
                    <a:pt x="2262" y="2401"/>
                    <a:pt x="2470" y="2401"/>
                  </a:cubicBezTo>
                  <a:cubicBezTo>
                    <a:pt x="2543" y="2401"/>
                    <a:pt x="2616" y="2391"/>
                    <a:pt x="2689" y="2369"/>
                  </a:cubicBezTo>
                  <a:cubicBezTo>
                    <a:pt x="2721" y="2369"/>
                    <a:pt x="2754" y="2369"/>
                    <a:pt x="2787" y="2353"/>
                  </a:cubicBezTo>
                  <a:lnTo>
                    <a:pt x="2869" y="2337"/>
                  </a:lnTo>
                  <a:lnTo>
                    <a:pt x="2885" y="2320"/>
                  </a:lnTo>
                  <a:cubicBezTo>
                    <a:pt x="3049" y="2255"/>
                    <a:pt x="3180" y="2140"/>
                    <a:pt x="3262" y="2009"/>
                  </a:cubicBezTo>
                  <a:cubicBezTo>
                    <a:pt x="3590" y="1550"/>
                    <a:pt x="3541" y="911"/>
                    <a:pt x="3164" y="501"/>
                  </a:cubicBezTo>
                  <a:cubicBezTo>
                    <a:pt x="2891" y="163"/>
                    <a:pt x="2459" y="1"/>
                    <a:pt x="20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3"/>
            <p:cNvSpPr/>
            <p:nvPr/>
          </p:nvSpPr>
          <p:spPr>
            <a:xfrm>
              <a:off x="8103210" y="4165254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11" y="1"/>
                  </a:moveTo>
                  <a:cubicBezTo>
                    <a:pt x="5261" y="1"/>
                    <a:pt x="4964" y="45"/>
                    <a:pt x="4623" y="168"/>
                  </a:cubicBezTo>
                  <a:cubicBezTo>
                    <a:pt x="3779" y="468"/>
                    <a:pt x="2592" y="1030"/>
                    <a:pt x="1426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67" y="1334"/>
                    <a:pt x="1344" y="1334"/>
                  </a:cubicBezTo>
                  <a:cubicBezTo>
                    <a:pt x="1371" y="1334"/>
                    <a:pt x="1399" y="1333"/>
                    <a:pt x="1426" y="1331"/>
                  </a:cubicBezTo>
                  <a:cubicBezTo>
                    <a:pt x="1951" y="1295"/>
                    <a:pt x="2185" y="1159"/>
                    <a:pt x="2317" y="1159"/>
                  </a:cubicBezTo>
                  <a:cubicBezTo>
                    <a:pt x="2363" y="1159"/>
                    <a:pt x="2397" y="1175"/>
                    <a:pt x="2426" y="1217"/>
                  </a:cubicBezTo>
                  <a:cubicBezTo>
                    <a:pt x="2499" y="1314"/>
                    <a:pt x="2409" y="1367"/>
                    <a:pt x="2263" y="1367"/>
                  </a:cubicBezTo>
                  <a:cubicBezTo>
                    <a:pt x="2213" y="1367"/>
                    <a:pt x="2157" y="1360"/>
                    <a:pt x="2098" y="1348"/>
                  </a:cubicBezTo>
                  <a:cubicBezTo>
                    <a:pt x="2051" y="1330"/>
                    <a:pt x="2000" y="1321"/>
                    <a:pt x="1948" y="1321"/>
                  </a:cubicBezTo>
                  <a:cubicBezTo>
                    <a:pt x="1856" y="1321"/>
                    <a:pt x="1762" y="1350"/>
                    <a:pt x="1689" y="1413"/>
                  </a:cubicBezTo>
                  <a:cubicBezTo>
                    <a:pt x="1514" y="1573"/>
                    <a:pt x="1709" y="2087"/>
                    <a:pt x="1361" y="2087"/>
                  </a:cubicBezTo>
                  <a:cubicBezTo>
                    <a:pt x="1351" y="2087"/>
                    <a:pt x="1340" y="2086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17" y="2459"/>
                    <a:pt x="2055" y="2459"/>
                  </a:cubicBezTo>
                  <a:cubicBezTo>
                    <a:pt x="2198" y="2459"/>
                    <a:pt x="2356" y="2419"/>
                    <a:pt x="2525" y="2315"/>
                  </a:cubicBezTo>
                  <a:cubicBezTo>
                    <a:pt x="3197" y="1872"/>
                    <a:pt x="2820" y="1381"/>
                    <a:pt x="3065" y="1249"/>
                  </a:cubicBezTo>
                  <a:cubicBezTo>
                    <a:pt x="3111" y="1226"/>
                    <a:pt x="3156" y="1216"/>
                    <a:pt x="3197" y="1216"/>
                  </a:cubicBezTo>
                  <a:cubicBezTo>
                    <a:pt x="3389" y="1216"/>
                    <a:pt x="3501" y="1446"/>
                    <a:pt x="3311" y="1676"/>
                  </a:cubicBezTo>
                  <a:cubicBezTo>
                    <a:pt x="3082" y="1938"/>
                    <a:pt x="2230" y="2889"/>
                    <a:pt x="3557" y="3708"/>
                  </a:cubicBezTo>
                  <a:lnTo>
                    <a:pt x="3557" y="3708"/>
                  </a:ln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21"/>
                    <a:pt x="4803" y="2708"/>
                    <a:pt x="4705" y="2200"/>
                  </a:cubicBezTo>
                  <a:cubicBezTo>
                    <a:pt x="4606" y="1708"/>
                    <a:pt x="4246" y="954"/>
                    <a:pt x="4836" y="512"/>
                  </a:cubicBezTo>
                  <a:cubicBezTo>
                    <a:pt x="5192" y="242"/>
                    <a:pt x="5497" y="142"/>
                    <a:pt x="5802" y="142"/>
                  </a:cubicBezTo>
                  <a:cubicBezTo>
                    <a:pt x="6015" y="142"/>
                    <a:pt x="6229" y="192"/>
                    <a:pt x="6458" y="266"/>
                  </a:cubicBezTo>
                  <a:cubicBezTo>
                    <a:pt x="6458" y="266"/>
                    <a:pt x="6127" y="1"/>
                    <a:pt x="551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3"/>
            <p:cNvSpPr/>
            <p:nvPr/>
          </p:nvSpPr>
          <p:spPr>
            <a:xfrm>
              <a:off x="8142245" y="4045246"/>
              <a:ext cx="117723" cy="82703"/>
            </a:xfrm>
            <a:custGeom>
              <a:rect b="b" l="l" r="r" t="t"/>
              <a:pathLst>
                <a:path extrusionOk="0" h="2534" w="3607">
                  <a:moveTo>
                    <a:pt x="1087" y="1"/>
                  </a:moveTo>
                  <a:cubicBezTo>
                    <a:pt x="497" y="1"/>
                    <a:pt x="1" y="124"/>
                    <a:pt x="1" y="124"/>
                  </a:cubicBezTo>
                  <a:cubicBezTo>
                    <a:pt x="1" y="124"/>
                    <a:pt x="952" y="206"/>
                    <a:pt x="1197" y="550"/>
                  </a:cubicBezTo>
                  <a:cubicBezTo>
                    <a:pt x="1361" y="747"/>
                    <a:pt x="1427" y="1025"/>
                    <a:pt x="1345" y="1271"/>
                  </a:cubicBezTo>
                  <a:cubicBezTo>
                    <a:pt x="1296" y="1501"/>
                    <a:pt x="1181" y="2156"/>
                    <a:pt x="2214" y="2156"/>
                  </a:cubicBezTo>
                  <a:cubicBezTo>
                    <a:pt x="3246" y="2173"/>
                    <a:pt x="3082" y="2533"/>
                    <a:pt x="3082" y="2533"/>
                  </a:cubicBezTo>
                  <a:cubicBezTo>
                    <a:pt x="3082" y="2533"/>
                    <a:pt x="3607" y="1763"/>
                    <a:pt x="2738" y="616"/>
                  </a:cubicBezTo>
                  <a:cubicBezTo>
                    <a:pt x="2361" y="124"/>
                    <a:pt x="1677" y="1"/>
                    <a:pt x="108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3"/>
            <p:cNvSpPr/>
            <p:nvPr/>
          </p:nvSpPr>
          <p:spPr>
            <a:xfrm>
              <a:off x="8095704" y="3958332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0"/>
                  </a:moveTo>
                  <a:lnTo>
                    <a:pt x="1115" y="0"/>
                  </a:lnTo>
                  <a:cubicBezTo>
                    <a:pt x="820" y="164"/>
                    <a:pt x="738" y="705"/>
                    <a:pt x="804" y="1443"/>
                  </a:cubicBezTo>
                  <a:cubicBezTo>
                    <a:pt x="870" y="2180"/>
                    <a:pt x="1" y="2623"/>
                    <a:pt x="1" y="2623"/>
                  </a:cubicBezTo>
                  <a:cubicBezTo>
                    <a:pt x="591" y="2410"/>
                    <a:pt x="1771" y="2672"/>
                    <a:pt x="2017" y="2016"/>
                  </a:cubicBezTo>
                  <a:cubicBezTo>
                    <a:pt x="2263" y="1361"/>
                    <a:pt x="1624" y="935"/>
                    <a:pt x="1263" y="738"/>
                  </a:cubicBezTo>
                  <a:cubicBezTo>
                    <a:pt x="919" y="541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3"/>
            <p:cNvSpPr/>
            <p:nvPr/>
          </p:nvSpPr>
          <p:spPr>
            <a:xfrm>
              <a:off x="7985519" y="3996322"/>
              <a:ext cx="103820" cy="140178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2" y="96"/>
                  </a:cubicBezTo>
                  <a:cubicBezTo>
                    <a:pt x="1851" y="96"/>
                    <a:pt x="1370" y="202"/>
                    <a:pt x="1230" y="689"/>
                  </a:cubicBezTo>
                  <a:cubicBezTo>
                    <a:pt x="1049" y="1295"/>
                    <a:pt x="1197" y="1688"/>
                    <a:pt x="1410" y="1869"/>
                  </a:cubicBezTo>
                  <a:cubicBezTo>
                    <a:pt x="1623" y="2065"/>
                    <a:pt x="1623" y="2426"/>
                    <a:pt x="1475" y="2492"/>
                  </a:cubicBezTo>
                  <a:cubicBezTo>
                    <a:pt x="1438" y="2509"/>
                    <a:pt x="1401" y="2516"/>
                    <a:pt x="1366" y="2516"/>
                  </a:cubicBezTo>
                  <a:cubicBezTo>
                    <a:pt x="1198" y="2516"/>
                    <a:pt x="1066" y="2343"/>
                    <a:pt x="1148" y="2180"/>
                  </a:cubicBezTo>
                  <a:cubicBezTo>
                    <a:pt x="1221" y="1946"/>
                    <a:pt x="1045" y="1711"/>
                    <a:pt x="819" y="1711"/>
                  </a:cubicBezTo>
                  <a:cubicBezTo>
                    <a:pt x="793" y="1711"/>
                    <a:pt x="766" y="1714"/>
                    <a:pt x="738" y="1721"/>
                  </a:cubicBezTo>
                  <a:cubicBezTo>
                    <a:pt x="677" y="1729"/>
                    <a:pt x="623" y="1733"/>
                    <a:pt x="575" y="1733"/>
                  </a:cubicBezTo>
                  <a:cubicBezTo>
                    <a:pt x="413" y="1733"/>
                    <a:pt x="317" y="1687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9" y="2918"/>
                  </a:cubicBezTo>
                  <a:cubicBezTo>
                    <a:pt x="1393" y="3344"/>
                    <a:pt x="1738" y="4032"/>
                    <a:pt x="2115" y="4295"/>
                  </a:cubicBezTo>
                  <a:cubicBezTo>
                    <a:pt x="2115" y="4295"/>
                    <a:pt x="1508" y="3344"/>
                    <a:pt x="2066" y="2475"/>
                  </a:cubicBezTo>
                  <a:cubicBezTo>
                    <a:pt x="2623" y="1606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3"/>
            <p:cNvSpPr/>
            <p:nvPr/>
          </p:nvSpPr>
          <p:spPr>
            <a:xfrm>
              <a:off x="7848572" y="3789140"/>
              <a:ext cx="264821" cy="263907"/>
            </a:xfrm>
            <a:custGeom>
              <a:rect b="b" l="l" r="r" t="t"/>
              <a:pathLst>
                <a:path extrusionOk="0" h="8086" w="8114">
                  <a:moveTo>
                    <a:pt x="2382" y="1"/>
                  </a:moveTo>
                  <a:cubicBezTo>
                    <a:pt x="2282" y="1"/>
                    <a:pt x="2181" y="8"/>
                    <a:pt x="2082" y="21"/>
                  </a:cubicBezTo>
                  <a:cubicBezTo>
                    <a:pt x="754" y="169"/>
                    <a:pt x="0" y="1972"/>
                    <a:pt x="787" y="3234"/>
                  </a:cubicBezTo>
                  <a:cubicBezTo>
                    <a:pt x="1376" y="4191"/>
                    <a:pt x="2454" y="4473"/>
                    <a:pt x="3416" y="4473"/>
                  </a:cubicBezTo>
                  <a:cubicBezTo>
                    <a:pt x="3525" y="4473"/>
                    <a:pt x="3632" y="4470"/>
                    <a:pt x="3737" y="4463"/>
                  </a:cubicBezTo>
                  <a:cubicBezTo>
                    <a:pt x="3950" y="4463"/>
                    <a:pt x="4196" y="4430"/>
                    <a:pt x="4442" y="4398"/>
                  </a:cubicBezTo>
                  <a:cubicBezTo>
                    <a:pt x="4442" y="4398"/>
                    <a:pt x="4638" y="4367"/>
                    <a:pt x="4932" y="4367"/>
                  </a:cubicBezTo>
                  <a:cubicBezTo>
                    <a:pt x="5419" y="4367"/>
                    <a:pt x="6177" y="4450"/>
                    <a:pt x="6770" y="4889"/>
                  </a:cubicBezTo>
                  <a:cubicBezTo>
                    <a:pt x="7163" y="5234"/>
                    <a:pt x="7425" y="5692"/>
                    <a:pt x="7507" y="6217"/>
                  </a:cubicBezTo>
                  <a:cubicBezTo>
                    <a:pt x="7507" y="6217"/>
                    <a:pt x="7671" y="7414"/>
                    <a:pt x="7097" y="8053"/>
                  </a:cubicBezTo>
                  <a:lnTo>
                    <a:pt x="7065" y="8086"/>
                  </a:lnTo>
                  <a:cubicBezTo>
                    <a:pt x="7065" y="8086"/>
                    <a:pt x="8114" y="7577"/>
                    <a:pt x="7983" y="5971"/>
                  </a:cubicBezTo>
                  <a:cubicBezTo>
                    <a:pt x="7874" y="4655"/>
                    <a:pt x="6811" y="4001"/>
                    <a:pt x="5471" y="4001"/>
                  </a:cubicBezTo>
                  <a:cubicBezTo>
                    <a:pt x="5193" y="4001"/>
                    <a:pt x="4902" y="4030"/>
                    <a:pt x="4606" y="4086"/>
                  </a:cubicBezTo>
                  <a:cubicBezTo>
                    <a:pt x="4104" y="4187"/>
                    <a:pt x="3649" y="4237"/>
                    <a:pt x="3240" y="4237"/>
                  </a:cubicBezTo>
                  <a:cubicBezTo>
                    <a:pt x="2714" y="4237"/>
                    <a:pt x="2263" y="4154"/>
                    <a:pt x="1885" y="3988"/>
                  </a:cubicBezTo>
                  <a:cubicBezTo>
                    <a:pt x="1492" y="3807"/>
                    <a:pt x="1147" y="3512"/>
                    <a:pt x="918" y="3135"/>
                  </a:cubicBezTo>
                  <a:cubicBezTo>
                    <a:pt x="197" y="1988"/>
                    <a:pt x="885" y="300"/>
                    <a:pt x="2098" y="152"/>
                  </a:cubicBezTo>
                  <a:cubicBezTo>
                    <a:pt x="2199" y="138"/>
                    <a:pt x="2301" y="130"/>
                    <a:pt x="2403" y="130"/>
                  </a:cubicBezTo>
                  <a:cubicBezTo>
                    <a:pt x="2877" y="130"/>
                    <a:pt x="3333" y="290"/>
                    <a:pt x="3590" y="628"/>
                  </a:cubicBezTo>
                  <a:cubicBezTo>
                    <a:pt x="3885" y="1021"/>
                    <a:pt x="3934" y="1545"/>
                    <a:pt x="3721" y="1988"/>
                  </a:cubicBezTo>
                  <a:cubicBezTo>
                    <a:pt x="3576" y="2330"/>
                    <a:pt x="3252" y="2535"/>
                    <a:pt x="2901" y="2535"/>
                  </a:cubicBezTo>
                  <a:cubicBezTo>
                    <a:pt x="2815" y="2535"/>
                    <a:pt x="2727" y="2522"/>
                    <a:pt x="2639" y="2496"/>
                  </a:cubicBezTo>
                  <a:cubicBezTo>
                    <a:pt x="2196" y="2398"/>
                    <a:pt x="2016" y="1955"/>
                    <a:pt x="2360" y="1906"/>
                  </a:cubicBezTo>
                  <a:cubicBezTo>
                    <a:pt x="2770" y="1841"/>
                    <a:pt x="2852" y="1496"/>
                    <a:pt x="2705" y="1201"/>
                  </a:cubicBezTo>
                  <a:cubicBezTo>
                    <a:pt x="2645" y="1082"/>
                    <a:pt x="2513" y="1016"/>
                    <a:pt x="2370" y="1016"/>
                  </a:cubicBezTo>
                  <a:cubicBezTo>
                    <a:pt x="2160" y="1016"/>
                    <a:pt x="1927" y="1158"/>
                    <a:pt x="1869" y="1480"/>
                  </a:cubicBezTo>
                  <a:cubicBezTo>
                    <a:pt x="1819" y="1759"/>
                    <a:pt x="1885" y="2037"/>
                    <a:pt x="2082" y="2234"/>
                  </a:cubicBezTo>
                  <a:cubicBezTo>
                    <a:pt x="2250" y="2427"/>
                    <a:pt x="2587" y="2591"/>
                    <a:pt x="2932" y="2591"/>
                  </a:cubicBezTo>
                  <a:cubicBezTo>
                    <a:pt x="3260" y="2591"/>
                    <a:pt x="3595" y="2444"/>
                    <a:pt x="3803" y="2037"/>
                  </a:cubicBezTo>
                  <a:cubicBezTo>
                    <a:pt x="4032" y="1562"/>
                    <a:pt x="4000" y="988"/>
                    <a:pt x="3688" y="562"/>
                  </a:cubicBezTo>
                  <a:cubicBezTo>
                    <a:pt x="3400" y="178"/>
                    <a:pt x="2895" y="1"/>
                    <a:pt x="23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3"/>
            <p:cNvSpPr/>
            <p:nvPr/>
          </p:nvSpPr>
          <p:spPr>
            <a:xfrm>
              <a:off x="7890805" y="3940839"/>
              <a:ext cx="152515" cy="77971"/>
            </a:xfrm>
            <a:custGeom>
              <a:rect b="b" l="l" r="r" t="t"/>
              <a:pathLst>
                <a:path extrusionOk="0" h="2389" w="4673">
                  <a:moveTo>
                    <a:pt x="3575" y="0"/>
                  </a:moveTo>
                  <a:cubicBezTo>
                    <a:pt x="3276" y="0"/>
                    <a:pt x="2924" y="41"/>
                    <a:pt x="2525" y="159"/>
                  </a:cubicBezTo>
                  <a:cubicBezTo>
                    <a:pt x="1971" y="326"/>
                    <a:pt x="1499" y="386"/>
                    <a:pt x="1111" y="386"/>
                  </a:cubicBezTo>
                  <a:cubicBezTo>
                    <a:pt x="581" y="386"/>
                    <a:pt x="209" y="273"/>
                    <a:pt x="1" y="159"/>
                  </a:cubicBezTo>
                  <a:lnTo>
                    <a:pt x="1" y="159"/>
                  </a:lnTo>
                  <a:cubicBezTo>
                    <a:pt x="132" y="274"/>
                    <a:pt x="263" y="389"/>
                    <a:pt x="378" y="536"/>
                  </a:cubicBezTo>
                  <a:cubicBezTo>
                    <a:pt x="453" y="641"/>
                    <a:pt x="597" y="1392"/>
                    <a:pt x="1187" y="1392"/>
                  </a:cubicBezTo>
                  <a:cubicBezTo>
                    <a:pt x="1241" y="1392"/>
                    <a:pt x="1299" y="1386"/>
                    <a:pt x="1361" y="1372"/>
                  </a:cubicBezTo>
                  <a:cubicBezTo>
                    <a:pt x="2083" y="1225"/>
                    <a:pt x="1952" y="766"/>
                    <a:pt x="2427" y="618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2" y="578"/>
                    <a:pt x="2975" y="785"/>
                    <a:pt x="2869" y="864"/>
                  </a:cubicBezTo>
                  <a:cubicBezTo>
                    <a:pt x="2814" y="899"/>
                    <a:pt x="2761" y="910"/>
                    <a:pt x="2706" y="910"/>
                  </a:cubicBezTo>
                  <a:cubicBezTo>
                    <a:pt x="2632" y="910"/>
                    <a:pt x="2554" y="890"/>
                    <a:pt x="2460" y="881"/>
                  </a:cubicBezTo>
                  <a:cubicBezTo>
                    <a:pt x="2446" y="878"/>
                    <a:pt x="2430" y="876"/>
                    <a:pt x="2413" y="876"/>
                  </a:cubicBezTo>
                  <a:cubicBezTo>
                    <a:pt x="2219" y="876"/>
                    <a:pt x="1817" y="1047"/>
                    <a:pt x="1968" y="1438"/>
                  </a:cubicBezTo>
                  <a:cubicBezTo>
                    <a:pt x="2132" y="1880"/>
                    <a:pt x="2378" y="2241"/>
                    <a:pt x="2115" y="2389"/>
                  </a:cubicBezTo>
                  <a:cubicBezTo>
                    <a:pt x="2115" y="2389"/>
                    <a:pt x="3033" y="2389"/>
                    <a:pt x="3345" y="2126"/>
                  </a:cubicBezTo>
                  <a:cubicBezTo>
                    <a:pt x="3705" y="1864"/>
                    <a:pt x="3853" y="1405"/>
                    <a:pt x="3722" y="995"/>
                  </a:cubicBezTo>
                  <a:cubicBezTo>
                    <a:pt x="3623" y="501"/>
                    <a:pt x="3938" y="201"/>
                    <a:pt x="4425" y="201"/>
                  </a:cubicBezTo>
                  <a:cubicBezTo>
                    <a:pt x="4504" y="201"/>
                    <a:pt x="4586" y="209"/>
                    <a:pt x="4672" y="225"/>
                  </a:cubicBezTo>
                  <a:cubicBezTo>
                    <a:pt x="4672" y="225"/>
                    <a:pt x="4271" y="0"/>
                    <a:pt x="35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3"/>
            <p:cNvSpPr/>
            <p:nvPr/>
          </p:nvSpPr>
          <p:spPr>
            <a:xfrm>
              <a:off x="7929872" y="3797821"/>
              <a:ext cx="104897" cy="109825"/>
            </a:xfrm>
            <a:custGeom>
              <a:rect b="b" l="l" r="r" t="t"/>
              <a:pathLst>
                <a:path extrusionOk="0" h="3365" w="3214">
                  <a:moveTo>
                    <a:pt x="1263" y="1"/>
                  </a:moveTo>
                  <a:lnTo>
                    <a:pt x="1263" y="1"/>
                  </a:lnTo>
                  <a:cubicBezTo>
                    <a:pt x="1689" y="444"/>
                    <a:pt x="1836" y="1083"/>
                    <a:pt x="1640" y="1656"/>
                  </a:cubicBezTo>
                  <a:cubicBezTo>
                    <a:pt x="1410" y="2418"/>
                    <a:pt x="886" y="2618"/>
                    <a:pt x="437" y="2618"/>
                  </a:cubicBezTo>
                  <a:cubicBezTo>
                    <a:pt x="276" y="2618"/>
                    <a:pt x="125" y="2592"/>
                    <a:pt x="1" y="2558"/>
                  </a:cubicBezTo>
                  <a:lnTo>
                    <a:pt x="1" y="2558"/>
                  </a:lnTo>
                  <a:cubicBezTo>
                    <a:pt x="1" y="2558"/>
                    <a:pt x="229" y="3365"/>
                    <a:pt x="1008" y="3365"/>
                  </a:cubicBezTo>
                  <a:cubicBezTo>
                    <a:pt x="1038" y="3365"/>
                    <a:pt x="1068" y="3364"/>
                    <a:pt x="1099" y="3361"/>
                  </a:cubicBezTo>
                  <a:cubicBezTo>
                    <a:pt x="1951" y="3296"/>
                    <a:pt x="1886" y="2640"/>
                    <a:pt x="1886" y="2361"/>
                  </a:cubicBezTo>
                  <a:cubicBezTo>
                    <a:pt x="1869" y="2083"/>
                    <a:pt x="1853" y="1853"/>
                    <a:pt x="1967" y="1853"/>
                  </a:cubicBezTo>
                  <a:cubicBezTo>
                    <a:pt x="2082" y="1853"/>
                    <a:pt x="2115" y="1952"/>
                    <a:pt x="2049" y="2148"/>
                  </a:cubicBezTo>
                  <a:cubicBezTo>
                    <a:pt x="1984" y="2345"/>
                    <a:pt x="1820" y="2984"/>
                    <a:pt x="2918" y="3099"/>
                  </a:cubicBezTo>
                  <a:cubicBezTo>
                    <a:pt x="2787" y="3001"/>
                    <a:pt x="2754" y="2820"/>
                    <a:pt x="2853" y="2689"/>
                  </a:cubicBezTo>
                  <a:cubicBezTo>
                    <a:pt x="3000" y="2427"/>
                    <a:pt x="3213" y="1984"/>
                    <a:pt x="2492" y="1361"/>
                  </a:cubicBezTo>
                  <a:cubicBezTo>
                    <a:pt x="1754" y="739"/>
                    <a:pt x="1689" y="296"/>
                    <a:pt x="126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3"/>
            <p:cNvSpPr/>
            <p:nvPr/>
          </p:nvSpPr>
          <p:spPr>
            <a:xfrm>
              <a:off x="7821287" y="3642271"/>
              <a:ext cx="62599" cy="250297"/>
            </a:xfrm>
            <a:custGeom>
              <a:rect b="b" l="l" r="r" t="t"/>
              <a:pathLst>
                <a:path extrusionOk="0" h="7669" w="1918">
                  <a:moveTo>
                    <a:pt x="631" y="0"/>
                  </a:moveTo>
                  <a:cubicBezTo>
                    <a:pt x="561" y="0"/>
                    <a:pt x="487" y="18"/>
                    <a:pt x="410" y="63"/>
                  </a:cubicBezTo>
                  <a:cubicBezTo>
                    <a:pt x="0" y="292"/>
                    <a:pt x="328" y="833"/>
                    <a:pt x="590" y="1095"/>
                  </a:cubicBezTo>
                  <a:cubicBezTo>
                    <a:pt x="852" y="1358"/>
                    <a:pt x="869" y="2636"/>
                    <a:pt x="738" y="3997"/>
                  </a:cubicBezTo>
                  <a:cubicBezTo>
                    <a:pt x="607" y="5357"/>
                    <a:pt x="754" y="7127"/>
                    <a:pt x="1459" y="7668"/>
                  </a:cubicBezTo>
                  <a:cubicBezTo>
                    <a:pt x="1459" y="7668"/>
                    <a:pt x="803" y="7045"/>
                    <a:pt x="951" y="5177"/>
                  </a:cubicBezTo>
                  <a:cubicBezTo>
                    <a:pt x="1098" y="3292"/>
                    <a:pt x="1918" y="1505"/>
                    <a:pt x="1180" y="374"/>
                  </a:cubicBezTo>
                  <a:cubicBezTo>
                    <a:pt x="1180" y="374"/>
                    <a:pt x="949" y="0"/>
                    <a:pt x="6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3"/>
            <p:cNvSpPr/>
            <p:nvPr/>
          </p:nvSpPr>
          <p:spPr>
            <a:xfrm>
              <a:off x="7665052" y="3609568"/>
              <a:ext cx="279312" cy="332217"/>
            </a:xfrm>
            <a:custGeom>
              <a:rect b="b" l="l" r="r" t="t"/>
              <a:pathLst>
                <a:path extrusionOk="0" h="10179" w="8558">
                  <a:moveTo>
                    <a:pt x="2275" y="0"/>
                  </a:moveTo>
                  <a:cubicBezTo>
                    <a:pt x="1364" y="0"/>
                    <a:pt x="525" y="449"/>
                    <a:pt x="296" y="1163"/>
                  </a:cubicBezTo>
                  <a:cubicBezTo>
                    <a:pt x="1" y="1966"/>
                    <a:pt x="411" y="2671"/>
                    <a:pt x="820" y="2884"/>
                  </a:cubicBezTo>
                  <a:cubicBezTo>
                    <a:pt x="1045" y="3036"/>
                    <a:pt x="1305" y="3101"/>
                    <a:pt x="1559" y="3101"/>
                  </a:cubicBezTo>
                  <a:cubicBezTo>
                    <a:pt x="2103" y="3101"/>
                    <a:pt x="2621" y="2805"/>
                    <a:pt x="2722" y="2425"/>
                  </a:cubicBezTo>
                  <a:cubicBezTo>
                    <a:pt x="2851" y="2036"/>
                    <a:pt x="2551" y="1648"/>
                    <a:pt x="2165" y="1648"/>
                  </a:cubicBezTo>
                  <a:cubicBezTo>
                    <a:pt x="2112" y="1648"/>
                    <a:pt x="2056" y="1655"/>
                    <a:pt x="2001" y="1671"/>
                  </a:cubicBezTo>
                  <a:cubicBezTo>
                    <a:pt x="1673" y="1737"/>
                    <a:pt x="1492" y="2081"/>
                    <a:pt x="1607" y="2376"/>
                  </a:cubicBezTo>
                  <a:cubicBezTo>
                    <a:pt x="1690" y="2625"/>
                    <a:pt x="1945" y="2660"/>
                    <a:pt x="2080" y="2660"/>
                  </a:cubicBezTo>
                  <a:cubicBezTo>
                    <a:pt x="2131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1"/>
                    <a:pt x="1625" y="2961"/>
                  </a:cubicBezTo>
                  <a:cubicBezTo>
                    <a:pt x="1428" y="2961"/>
                    <a:pt x="1205" y="2887"/>
                    <a:pt x="1001" y="2704"/>
                  </a:cubicBezTo>
                  <a:cubicBezTo>
                    <a:pt x="575" y="2327"/>
                    <a:pt x="493" y="1081"/>
                    <a:pt x="1214" y="507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3"/>
                    <a:pt x="2443" y="147"/>
                  </a:cubicBezTo>
                  <a:cubicBezTo>
                    <a:pt x="2574" y="147"/>
                    <a:pt x="2705" y="180"/>
                    <a:pt x="2837" y="212"/>
                  </a:cubicBezTo>
                  <a:cubicBezTo>
                    <a:pt x="3935" y="475"/>
                    <a:pt x="4656" y="1638"/>
                    <a:pt x="4885" y="2868"/>
                  </a:cubicBezTo>
                  <a:cubicBezTo>
                    <a:pt x="5115" y="4097"/>
                    <a:pt x="4885" y="5359"/>
                    <a:pt x="4951" y="6490"/>
                  </a:cubicBezTo>
                  <a:cubicBezTo>
                    <a:pt x="4902" y="7506"/>
                    <a:pt x="5295" y="8490"/>
                    <a:pt x="6049" y="9195"/>
                  </a:cubicBezTo>
                  <a:cubicBezTo>
                    <a:pt x="6738" y="9801"/>
                    <a:pt x="7623" y="10145"/>
                    <a:pt x="8557" y="10178"/>
                  </a:cubicBezTo>
                  <a:cubicBezTo>
                    <a:pt x="7639" y="10113"/>
                    <a:pt x="6770" y="9752"/>
                    <a:pt x="6098" y="9129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6"/>
                    <a:pt x="5049" y="2835"/>
                  </a:cubicBezTo>
                  <a:cubicBezTo>
                    <a:pt x="4803" y="1573"/>
                    <a:pt x="4049" y="327"/>
                    <a:pt x="2869" y="65"/>
                  </a:cubicBezTo>
                  <a:cubicBezTo>
                    <a:pt x="2671" y="21"/>
                    <a:pt x="2471" y="0"/>
                    <a:pt x="22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3"/>
            <p:cNvSpPr/>
            <p:nvPr/>
          </p:nvSpPr>
          <p:spPr>
            <a:xfrm>
              <a:off x="7729805" y="3655815"/>
              <a:ext cx="81333" cy="68996"/>
            </a:xfrm>
            <a:custGeom>
              <a:rect b="b" l="l" r="r" t="t"/>
              <a:pathLst>
                <a:path extrusionOk="0" h="2114" w="2492">
                  <a:moveTo>
                    <a:pt x="1802" y="1"/>
                  </a:moveTo>
                  <a:cubicBezTo>
                    <a:pt x="1321" y="1"/>
                    <a:pt x="1021" y="400"/>
                    <a:pt x="934" y="1090"/>
                  </a:cubicBezTo>
                  <a:cubicBezTo>
                    <a:pt x="855" y="1735"/>
                    <a:pt x="301" y="1799"/>
                    <a:pt x="85" y="1799"/>
                  </a:cubicBezTo>
                  <a:cubicBezTo>
                    <a:pt x="33" y="1799"/>
                    <a:pt x="0" y="1795"/>
                    <a:pt x="0" y="1795"/>
                  </a:cubicBezTo>
                  <a:lnTo>
                    <a:pt x="0" y="1795"/>
                  </a:lnTo>
                  <a:cubicBezTo>
                    <a:pt x="120" y="1860"/>
                    <a:pt x="694" y="2113"/>
                    <a:pt x="1230" y="2113"/>
                  </a:cubicBezTo>
                  <a:cubicBezTo>
                    <a:pt x="1501" y="2113"/>
                    <a:pt x="1763" y="2048"/>
                    <a:pt x="1951" y="1860"/>
                  </a:cubicBezTo>
                  <a:cubicBezTo>
                    <a:pt x="2492" y="1320"/>
                    <a:pt x="2115" y="615"/>
                    <a:pt x="1967" y="385"/>
                  </a:cubicBezTo>
                  <a:cubicBezTo>
                    <a:pt x="1869" y="271"/>
                    <a:pt x="1902" y="107"/>
                    <a:pt x="2016" y="25"/>
                  </a:cubicBezTo>
                  <a:cubicBezTo>
                    <a:pt x="1941" y="8"/>
                    <a:pt x="1870" y="1"/>
                    <a:pt x="18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3"/>
            <p:cNvSpPr/>
            <p:nvPr/>
          </p:nvSpPr>
          <p:spPr>
            <a:xfrm>
              <a:off x="7649027" y="3660874"/>
              <a:ext cx="157835" cy="178723"/>
            </a:xfrm>
            <a:custGeom>
              <a:rect b="b" l="l" r="r" t="t"/>
              <a:pathLst>
                <a:path extrusionOk="0" h="5476" w="4836">
                  <a:moveTo>
                    <a:pt x="475" y="1"/>
                  </a:moveTo>
                  <a:lnTo>
                    <a:pt x="475" y="1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2" y="3716"/>
                    <a:pt x="2128" y="3794"/>
                    <a:pt x="2453" y="3794"/>
                  </a:cubicBezTo>
                  <a:cubicBezTo>
                    <a:pt x="2549" y="3794"/>
                    <a:pt x="2606" y="3787"/>
                    <a:pt x="2606" y="3787"/>
                  </a:cubicBezTo>
                  <a:cubicBezTo>
                    <a:pt x="2344" y="3705"/>
                    <a:pt x="2295" y="3377"/>
                    <a:pt x="2475" y="3148"/>
                  </a:cubicBezTo>
                  <a:cubicBezTo>
                    <a:pt x="2639" y="2984"/>
                    <a:pt x="2606" y="2722"/>
                    <a:pt x="2426" y="2607"/>
                  </a:cubicBezTo>
                  <a:cubicBezTo>
                    <a:pt x="2295" y="2558"/>
                    <a:pt x="2033" y="2345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7"/>
                    <a:pt x="2869" y="3115"/>
                  </a:cubicBezTo>
                  <a:cubicBezTo>
                    <a:pt x="2819" y="3705"/>
                    <a:pt x="3082" y="3869"/>
                    <a:pt x="3491" y="4148"/>
                  </a:cubicBezTo>
                  <a:cubicBezTo>
                    <a:pt x="3885" y="4426"/>
                    <a:pt x="3655" y="4951"/>
                    <a:pt x="3655" y="4951"/>
                  </a:cubicBezTo>
                  <a:cubicBezTo>
                    <a:pt x="4360" y="4541"/>
                    <a:pt x="4196" y="3869"/>
                    <a:pt x="4114" y="3722"/>
                  </a:cubicBezTo>
                  <a:cubicBezTo>
                    <a:pt x="4032" y="3574"/>
                    <a:pt x="3836" y="3312"/>
                    <a:pt x="4065" y="3213"/>
                  </a:cubicBezTo>
                  <a:cubicBezTo>
                    <a:pt x="4079" y="3208"/>
                    <a:pt x="4092" y="3205"/>
                    <a:pt x="4104" y="3205"/>
                  </a:cubicBezTo>
                  <a:cubicBezTo>
                    <a:pt x="4306" y="3205"/>
                    <a:pt x="4392" y="3926"/>
                    <a:pt x="4377" y="4574"/>
                  </a:cubicBezTo>
                  <a:cubicBezTo>
                    <a:pt x="4360" y="4935"/>
                    <a:pt x="4524" y="5279"/>
                    <a:pt x="4836" y="5475"/>
                  </a:cubicBezTo>
                  <a:cubicBezTo>
                    <a:pt x="4704" y="5148"/>
                    <a:pt x="4639" y="4803"/>
                    <a:pt x="4655" y="4459"/>
                  </a:cubicBezTo>
                  <a:cubicBezTo>
                    <a:pt x="4639" y="3935"/>
                    <a:pt x="4737" y="3017"/>
                    <a:pt x="3836" y="2410"/>
                  </a:cubicBezTo>
                  <a:cubicBezTo>
                    <a:pt x="2918" y="1787"/>
                    <a:pt x="1820" y="2050"/>
                    <a:pt x="1033" y="1492"/>
                  </a:cubicBezTo>
                  <a:cubicBezTo>
                    <a:pt x="557" y="1148"/>
                    <a:pt x="344" y="558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3"/>
            <p:cNvSpPr/>
            <p:nvPr/>
          </p:nvSpPr>
          <p:spPr>
            <a:xfrm>
              <a:off x="7597655" y="3610449"/>
              <a:ext cx="96868" cy="63741"/>
            </a:xfrm>
            <a:custGeom>
              <a:rect b="b" l="l" r="r" t="t"/>
              <a:pathLst>
                <a:path extrusionOk="0" h="1953" w="2968">
                  <a:moveTo>
                    <a:pt x="2039" y="1"/>
                  </a:moveTo>
                  <a:cubicBezTo>
                    <a:pt x="328" y="1"/>
                    <a:pt x="279" y="1082"/>
                    <a:pt x="279" y="1365"/>
                  </a:cubicBezTo>
                  <a:cubicBezTo>
                    <a:pt x="279" y="1562"/>
                    <a:pt x="164" y="1726"/>
                    <a:pt x="1" y="1792"/>
                  </a:cubicBezTo>
                  <a:cubicBezTo>
                    <a:pt x="268" y="1904"/>
                    <a:pt x="502" y="1953"/>
                    <a:pt x="708" y="1953"/>
                  </a:cubicBezTo>
                  <a:cubicBezTo>
                    <a:pt x="1460" y="1953"/>
                    <a:pt x="1827" y="1307"/>
                    <a:pt x="2033" y="792"/>
                  </a:cubicBezTo>
                  <a:cubicBezTo>
                    <a:pt x="2197" y="415"/>
                    <a:pt x="2541" y="136"/>
                    <a:pt x="2967" y="87"/>
                  </a:cubicBezTo>
                  <a:cubicBezTo>
                    <a:pt x="2613" y="27"/>
                    <a:pt x="2306" y="1"/>
                    <a:pt x="203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3"/>
            <p:cNvSpPr/>
            <p:nvPr/>
          </p:nvSpPr>
          <p:spPr>
            <a:xfrm>
              <a:off x="7560220" y="3609601"/>
              <a:ext cx="47096" cy="37272"/>
            </a:xfrm>
            <a:custGeom>
              <a:rect b="b" l="l" r="r" t="t"/>
              <a:pathLst>
                <a:path extrusionOk="0" h="1142" w="1443">
                  <a:moveTo>
                    <a:pt x="475" y="0"/>
                  </a:moveTo>
                  <a:cubicBezTo>
                    <a:pt x="427" y="0"/>
                    <a:pt x="377" y="10"/>
                    <a:pt x="328" y="31"/>
                  </a:cubicBezTo>
                  <a:cubicBezTo>
                    <a:pt x="98" y="146"/>
                    <a:pt x="0" y="424"/>
                    <a:pt x="98" y="670"/>
                  </a:cubicBezTo>
                  <a:cubicBezTo>
                    <a:pt x="180" y="867"/>
                    <a:pt x="361" y="1031"/>
                    <a:pt x="574" y="1096"/>
                  </a:cubicBezTo>
                  <a:cubicBezTo>
                    <a:pt x="652" y="1127"/>
                    <a:pt x="735" y="1141"/>
                    <a:pt x="817" y="1141"/>
                  </a:cubicBezTo>
                  <a:cubicBezTo>
                    <a:pt x="961" y="1141"/>
                    <a:pt x="1105" y="1098"/>
                    <a:pt x="1229" y="1014"/>
                  </a:cubicBezTo>
                  <a:cubicBezTo>
                    <a:pt x="1361" y="883"/>
                    <a:pt x="1443" y="703"/>
                    <a:pt x="1443" y="506"/>
                  </a:cubicBezTo>
                  <a:lnTo>
                    <a:pt x="1443" y="506"/>
                  </a:lnTo>
                  <a:cubicBezTo>
                    <a:pt x="1442" y="506"/>
                    <a:pt x="1123" y="902"/>
                    <a:pt x="763" y="902"/>
                  </a:cubicBezTo>
                  <a:cubicBezTo>
                    <a:pt x="749" y="902"/>
                    <a:pt x="735" y="901"/>
                    <a:pt x="721" y="900"/>
                  </a:cubicBezTo>
                  <a:cubicBezTo>
                    <a:pt x="148" y="851"/>
                    <a:pt x="66" y="260"/>
                    <a:pt x="344" y="113"/>
                  </a:cubicBezTo>
                  <a:cubicBezTo>
                    <a:pt x="384" y="86"/>
                    <a:pt x="428" y="74"/>
                    <a:pt x="471" y="74"/>
                  </a:cubicBezTo>
                  <a:cubicBezTo>
                    <a:pt x="587" y="74"/>
                    <a:pt x="697" y="162"/>
                    <a:pt x="721" y="293"/>
                  </a:cubicBezTo>
                  <a:cubicBezTo>
                    <a:pt x="732" y="401"/>
                    <a:pt x="651" y="466"/>
                    <a:pt x="599" y="466"/>
                  </a:cubicBezTo>
                  <a:cubicBezTo>
                    <a:pt x="571" y="466"/>
                    <a:pt x="552" y="448"/>
                    <a:pt x="557" y="408"/>
                  </a:cubicBezTo>
                  <a:cubicBezTo>
                    <a:pt x="582" y="334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3"/>
                  </a:cubicBezTo>
                  <a:cubicBezTo>
                    <a:pt x="262" y="359"/>
                    <a:pt x="394" y="539"/>
                    <a:pt x="394" y="539"/>
                  </a:cubicBezTo>
                  <a:cubicBezTo>
                    <a:pt x="441" y="577"/>
                    <a:pt x="496" y="594"/>
                    <a:pt x="552" y="594"/>
                  </a:cubicBezTo>
                  <a:cubicBezTo>
                    <a:pt x="687" y="594"/>
                    <a:pt x="820" y="489"/>
                    <a:pt x="820" y="326"/>
                  </a:cubicBezTo>
                  <a:cubicBezTo>
                    <a:pt x="807" y="133"/>
                    <a:pt x="652" y="0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3"/>
            <p:cNvSpPr/>
            <p:nvPr/>
          </p:nvSpPr>
          <p:spPr>
            <a:xfrm>
              <a:off x="8218225" y="3846222"/>
              <a:ext cx="130550" cy="285480"/>
            </a:xfrm>
            <a:custGeom>
              <a:rect b="b" l="l" r="r" t="t"/>
              <a:pathLst>
                <a:path extrusionOk="0" h="8747" w="4000">
                  <a:moveTo>
                    <a:pt x="1894" y="0"/>
                  </a:moveTo>
                  <a:cubicBezTo>
                    <a:pt x="1745" y="0"/>
                    <a:pt x="1593" y="19"/>
                    <a:pt x="1443" y="59"/>
                  </a:cubicBezTo>
                  <a:cubicBezTo>
                    <a:pt x="689" y="255"/>
                    <a:pt x="132" y="911"/>
                    <a:pt x="66" y="1698"/>
                  </a:cubicBezTo>
                  <a:cubicBezTo>
                    <a:pt x="0" y="2485"/>
                    <a:pt x="410" y="3288"/>
                    <a:pt x="1000" y="3845"/>
                  </a:cubicBezTo>
                  <a:cubicBezTo>
                    <a:pt x="1590" y="4435"/>
                    <a:pt x="2361" y="4714"/>
                    <a:pt x="2902" y="5206"/>
                  </a:cubicBezTo>
                  <a:cubicBezTo>
                    <a:pt x="3443" y="5681"/>
                    <a:pt x="3770" y="6353"/>
                    <a:pt x="3820" y="7058"/>
                  </a:cubicBezTo>
                  <a:cubicBezTo>
                    <a:pt x="3852" y="7713"/>
                    <a:pt x="3492" y="8402"/>
                    <a:pt x="2918" y="8566"/>
                  </a:cubicBezTo>
                  <a:cubicBezTo>
                    <a:pt x="2786" y="8615"/>
                    <a:pt x="2651" y="8638"/>
                    <a:pt x="2519" y="8638"/>
                  </a:cubicBezTo>
                  <a:cubicBezTo>
                    <a:pt x="2081" y="8638"/>
                    <a:pt x="1684" y="8383"/>
                    <a:pt x="1558" y="7992"/>
                  </a:cubicBezTo>
                  <a:cubicBezTo>
                    <a:pt x="1345" y="7550"/>
                    <a:pt x="1541" y="7025"/>
                    <a:pt x="2000" y="6845"/>
                  </a:cubicBezTo>
                  <a:cubicBezTo>
                    <a:pt x="2082" y="6812"/>
                    <a:pt x="2180" y="6796"/>
                    <a:pt x="2262" y="6796"/>
                  </a:cubicBezTo>
                  <a:cubicBezTo>
                    <a:pt x="2262" y="6796"/>
                    <a:pt x="2292" y="6792"/>
                    <a:pt x="2339" y="6792"/>
                  </a:cubicBezTo>
                  <a:cubicBezTo>
                    <a:pt x="2480" y="6792"/>
                    <a:pt x="2775" y="6820"/>
                    <a:pt x="2885" y="7041"/>
                  </a:cubicBezTo>
                  <a:cubicBezTo>
                    <a:pt x="2885" y="7041"/>
                    <a:pt x="2894" y="7076"/>
                    <a:pt x="2867" y="7076"/>
                  </a:cubicBezTo>
                  <a:cubicBezTo>
                    <a:pt x="2857" y="7076"/>
                    <a:pt x="2842" y="7071"/>
                    <a:pt x="2820" y="7058"/>
                  </a:cubicBezTo>
                  <a:cubicBezTo>
                    <a:pt x="2758" y="7024"/>
                    <a:pt x="2688" y="7007"/>
                    <a:pt x="2617" y="7007"/>
                  </a:cubicBezTo>
                  <a:cubicBezTo>
                    <a:pt x="2517" y="7007"/>
                    <a:pt x="2414" y="7040"/>
                    <a:pt x="2328" y="7107"/>
                  </a:cubicBezTo>
                  <a:cubicBezTo>
                    <a:pt x="2082" y="7353"/>
                    <a:pt x="2131" y="7779"/>
                    <a:pt x="2443" y="7927"/>
                  </a:cubicBezTo>
                  <a:cubicBezTo>
                    <a:pt x="2529" y="7970"/>
                    <a:pt x="2619" y="7991"/>
                    <a:pt x="2706" y="7991"/>
                  </a:cubicBezTo>
                  <a:cubicBezTo>
                    <a:pt x="3015" y="7991"/>
                    <a:pt x="3279" y="7724"/>
                    <a:pt x="3164" y="7238"/>
                  </a:cubicBezTo>
                  <a:cubicBezTo>
                    <a:pt x="3062" y="6904"/>
                    <a:pt x="2755" y="6686"/>
                    <a:pt x="2424" y="6686"/>
                  </a:cubicBezTo>
                  <a:cubicBezTo>
                    <a:pt x="2381" y="6686"/>
                    <a:pt x="2338" y="6690"/>
                    <a:pt x="2295" y="6697"/>
                  </a:cubicBezTo>
                  <a:cubicBezTo>
                    <a:pt x="2180" y="6697"/>
                    <a:pt x="2066" y="6730"/>
                    <a:pt x="1967" y="6779"/>
                  </a:cubicBezTo>
                  <a:cubicBezTo>
                    <a:pt x="1492" y="7009"/>
                    <a:pt x="1295" y="7550"/>
                    <a:pt x="1476" y="8025"/>
                  </a:cubicBezTo>
                  <a:cubicBezTo>
                    <a:pt x="1618" y="8452"/>
                    <a:pt x="2077" y="8746"/>
                    <a:pt x="2571" y="8746"/>
                  </a:cubicBezTo>
                  <a:cubicBezTo>
                    <a:pt x="2702" y="8746"/>
                    <a:pt x="2836" y="8725"/>
                    <a:pt x="2967" y="8681"/>
                  </a:cubicBezTo>
                  <a:cubicBezTo>
                    <a:pt x="3623" y="8500"/>
                    <a:pt x="4000" y="7763"/>
                    <a:pt x="3984" y="7041"/>
                  </a:cubicBezTo>
                  <a:cubicBezTo>
                    <a:pt x="3934" y="6287"/>
                    <a:pt x="3574" y="5583"/>
                    <a:pt x="3016" y="5091"/>
                  </a:cubicBezTo>
                  <a:cubicBezTo>
                    <a:pt x="2443" y="4550"/>
                    <a:pt x="1672" y="4271"/>
                    <a:pt x="1131" y="3714"/>
                  </a:cubicBezTo>
                  <a:cubicBezTo>
                    <a:pt x="574" y="3157"/>
                    <a:pt x="181" y="2435"/>
                    <a:pt x="230" y="1714"/>
                  </a:cubicBezTo>
                  <a:cubicBezTo>
                    <a:pt x="263" y="1255"/>
                    <a:pt x="476" y="829"/>
                    <a:pt x="820" y="550"/>
                  </a:cubicBezTo>
                  <a:cubicBezTo>
                    <a:pt x="984" y="436"/>
                    <a:pt x="1164" y="337"/>
                    <a:pt x="1345" y="288"/>
                  </a:cubicBezTo>
                  <a:cubicBezTo>
                    <a:pt x="1492" y="247"/>
                    <a:pt x="1644" y="227"/>
                    <a:pt x="1795" y="227"/>
                  </a:cubicBezTo>
                  <a:cubicBezTo>
                    <a:pt x="1947" y="227"/>
                    <a:pt x="2099" y="247"/>
                    <a:pt x="2246" y="288"/>
                  </a:cubicBezTo>
                  <a:cubicBezTo>
                    <a:pt x="3262" y="550"/>
                    <a:pt x="3590" y="1927"/>
                    <a:pt x="2902" y="2583"/>
                  </a:cubicBezTo>
                  <a:cubicBezTo>
                    <a:pt x="2771" y="2714"/>
                    <a:pt x="2590" y="2812"/>
                    <a:pt x="2394" y="2845"/>
                  </a:cubicBezTo>
                  <a:cubicBezTo>
                    <a:pt x="2332" y="2854"/>
                    <a:pt x="2274" y="2858"/>
                    <a:pt x="2218" y="2858"/>
                  </a:cubicBezTo>
                  <a:cubicBezTo>
                    <a:pt x="1757" y="2858"/>
                    <a:pt x="1514" y="2575"/>
                    <a:pt x="1558" y="2370"/>
                  </a:cubicBezTo>
                  <a:cubicBezTo>
                    <a:pt x="1558" y="2370"/>
                    <a:pt x="1558" y="2354"/>
                    <a:pt x="1623" y="2354"/>
                  </a:cubicBezTo>
                  <a:cubicBezTo>
                    <a:pt x="1634" y="2354"/>
                    <a:pt x="1653" y="2354"/>
                    <a:pt x="1680" y="2354"/>
                  </a:cubicBezTo>
                  <a:cubicBezTo>
                    <a:pt x="1818" y="2354"/>
                    <a:pt x="2139" y="2331"/>
                    <a:pt x="2262" y="2042"/>
                  </a:cubicBezTo>
                  <a:cubicBezTo>
                    <a:pt x="2382" y="1683"/>
                    <a:pt x="2091" y="1345"/>
                    <a:pt x="1758" y="1345"/>
                  </a:cubicBezTo>
                  <a:cubicBezTo>
                    <a:pt x="1681" y="1345"/>
                    <a:pt x="1602" y="1363"/>
                    <a:pt x="1525" y="1403"/>
                  </a:cubicBezTo>
                  <a:cubicBezTo>
                    <a:pt x="902" y="1780"/>
                    <a:pt x="1049" y="2731"/>
                    <a:pt x="1754" y="2894"/>
                  </a:cubicBezTo>
                  <a:cubicBezTo>
                    <a:pt x="1929" y="2975"/>
                    <a:pt x="2113" y="3013"/>
                    <a:pt x="2294" y="3013"/>
                  </a:cubicBezTo>
                  <a:cubicBezTo>
                    <a:pt x="2743" y="3013"/>
                    <a:pt x="3176" y="2779"/>
                    <a:pt x="3410" y="2370"/>
                  </a:cubicBezTo>
                  <a:cubicBezTo>
                    <a:pt x="3672" y="1813"/>
                    <a:pt x="3623" y="1173"/>
                    <a:pt x="3279" y="682"/>
                  </a:cubicBezTo>
                  <a:cubicBezTo>
                    <a:pt x="2945" y="246"/>
                    <a:pt x="2432" y="0"/>
                    <a:pt x="18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3"/>
            <p:cNvSpPr/>
            <p:nvPr/>
          </p:nvSpPr>
          <p:spPr>
            <a:xfrm>
              <a:off x="8289897" y="3954579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214" y="1"/>
                  </a:moveTo>
                  <a:cubicBezTo>
                    <a:pt x="214" y="1"/>
                    <a:pt x="247" y="83"/>
                    <a:pt x="116" y="460"/>
                  </a:cubicBezTo>
                  <a:cubicBezTo>
                    <a:pt x="1" y="853"/>
                    <a:pt x="329" y="1115"/>
                    <a:pt x="968" y="1394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4"/>
                    <a:pt x="886" y="328"/>
                    <a:pt x="689" y="328"/>
                  </a:cubicBezTo>
                  <a:cubicBezTo>
                    <a:pt x="675" y="330"/>
                    <a:pt x="661" y="330"/>
                    <a:pt x="647" y="330"/>
                  </a:cubicBezTo>
                  <a:cubicBezTo>
                    <a:pt x="478" y="330"/>
                    <a:pt x="392" y="239"/>
                    <a:pt x="361" y="148"/>
                  </a:cubicBezTo>
                  <a:cubicBezTo>
                    <a:pt x="345" y="66"/>
                    <a:pt x="214" y="1"/>
                    <a:pt x="2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3"/>
            <p:cNvSpPr/>
            <p:nvPr/>
          </p:nvSpPr>
          <p:spPr>
            <a:xfrm>
              <a:off x="8114992" y="3721874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32"/>
                    <a:pt x="1229" y="312"/>
                    <a:pt x="1115" y="410"/>
                  </a:cubicBezTo>
                  <a:cubicBezTo>
                    <a:pt x="901" y="590"/>
                    <a:pt x="361" y="1213"/>
                    <a:pt x="754" y="1836"/>
                  </a:cubicBezTo>
                  <a:cubicBezTo>
                    <a:pt x="1196" y="2525"/>
                    <a:pt x="1787" y="2295"/>
                    <a:pt x="1983" y="2885"/>
                  </a:cubicBezTo>
                  <a:cubicBezTo>
                    <a:pt x="1983" y="2885"/>
                    <a:pt x="2065" y="3180"/>
                    <a:pt x="1869" y="3279"/>
                  </a:cubicBezTo>
                  <a:cubicBezTo>
                    <a:pt x="1837" y="3296"/>
                    <a:pt x="1807" y="3303"/>
                    <a:pt x="1778" y="3303"/>
                  </a:cubicBezTo>
                  <a:cubicBezTo>
                    <a:pt x="1641" y="3303"/>
                    <a:pt x="1541" y="3130"/>
                    <a:pt x="1541" y="2967"/>
                  </a:cubicBezTo>
                  <a:cubicBezTo>
                    <a:pt x="1475" y="2672"/>
                    <a:pt x="1229" y="2443"/>
                    <a:pt x="918" y="2394"/>
                  </a:cubicBezTo>
                  <a:cubicBezTo>
                    <a:pt x="541" y="2344"/>
                    <a:pt x="492" y="2230"/>
                    <a:pt x="492" y="2230"/>
                  </a:cubicBezTo>
                  <a:lnTo>
                    <a:pt x="492" y="2230"/>
                  </a:lnTo>
                  <a:cubicBezTo>
                    <a:pt x="541" y="2377"/>
                    <a:pt x="541" y="2525"/>
                    <a:pt x="508" y="2656"/>
                  </a:cubicBezTo>
                  <a:cubicBezTo>
                    <a:pt x="459" y="2803"/>
                    <a:pt x="147" y="3311"/>
                    <a:pt x="721" y="3688"/>
                  </a:cubicBezTo>
                  <a:cubicBezTo>
                    <a:pt x="1295" y="4065"/>
                    <a:pt x="1573" y="3869"/>
                    <a:pt x="1672" y="4508"/>
                  </a:cubicBezTo>
                  <a:cubicBezTo>
                    <a:pt x="1787" y="5147"/>
                    <a:pt x="1836" y="5918"/>
                    <a:pt x="2180" y="6245"/>
                  </a:cubicBezTo>
                  <a:cubicBezTo>
                    <a:pt x="2065" y="6180"/>
                    <a:pt x="1967" y="6082"/>
                    <a:pt x="1918" y="5967"/>
                  </a:cubicBezTo>
                  <a:cubicBezTo>
                    <a:pt x="1766" y="5632"/>
                    <a:pt x="1444" y="5439"/>
                    <a:pt x="1084" y="5439"/>
                  </a:cubicBezTo>
                  <a:cubicBezTo>
                    <a:pt x="1056" y="5439"/>
                    <a:pt x="1028" y="5440"/>
                    <a:pt x="1000" y="5442"/>
                  </a:cubicBezTo>
                  <a:cubicBezTo>
                    <a:pt x="977" y="5443"/>
                    <a:pt x="955" y="5443"/>
                    <a:pt x="934" y="5443"/>
                  </a:cubicBezTo>
                  <a:cubicBezTo>
                    <a:pt x="421" y="5443"/>
                    <a:pt x="359" y="5257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31"/>
                    <a:pt x="934" y="6622"/>
                  </a:cubicBezTo>
                  <a:cubicBezTo>
                    <a:pt x="1869" y="7114"/>
                    <a:pt x="1787" y="6737"/>
                    <a:pt x="3081" y="7803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9" y="8699"/>
                    <a:pt x="4270" y="8697"/>
                    <a:pt x="4242" y="8697"/>
                  </a:cubicBezTo>
                  <a:cubicBezTo>
                    <a:pt x="4075" y="8697"/>
                    <a:pt x="3917" y="8779"/>
                    <a:pt x="3819" y="8934"/>
                  </a:cubicBezTo>
                  <a:cubicBezTo>
                    <a:pt x="3622" y="9229"/>
                    <a:pt x="3721" y="9655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256" y="9573"/>
                    <a:pt x="4408" y="9673"/>
                    <a:pt x="4575" y="9673"/>
                  </a:cubicBezTo>
                  <a:cubicBezTo>
                    <a:pt x="4669" y="9673"/>
                    <a:pt x="4767" y="9641"/>
                    <a:pt x="4868" y="9540"/>
                  </a:cubicBezTo>
                  <a:cubicBezTo>
                    <a:pt x="4988" y="9427"/>
                    <a:pt x="5184" y="9329"/>
                    <a:pt x="5413" y="9329"/>
                  </a:cubicBezTo>
                  <a:cubicBezTo>
                    <a:pt x="5716" y="9329"/>
                    <a:pt x="6075" y="9500"/>
                    <a:pt x="6393" y="10032"/>
                  </a:cubicBezTo>
                  <a:cubicBezTo>
                    <a:pt x="6393" y="10032"/>
                    <a:pt x="6147" y="9229"/>
                    <a:pt x="4835" y="8704"/>
                  </a:cubicBezTo>
                  <a:cubicBezTo>
                    <a:pt x="3114" y="7983"/>
                    <a:pt x="2032" y="6278"/>
                    <a:pt x="2131" y="4426"/>
                  </a:cubicBezTo>
                  <a:cubicBezTo>
                    <a:pt x="2213" y="2197"/>
                    <a:pt x="3508" y="672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3"/>
            <p:cNvSpPr/>
            <p:nvPr/>
          </p:nvSpPr>
          <p:spPr>
            <a:xfrm>
              <a:off x="8175470" y="3638681"/>
              <a:ext cx="95758" cy="350723"/>
            </a:xfrm>
            <a:custGeom>
              <a:rect b="b" l="l" r="r" t="t"/>
              <a:pathLst>
                <a:path extrusionOk="0" h="10746" w="2934">
                  <a:moveTo>
                    <a:pt x="1295" y="0"/>
                  </a:moveTo>
                  <a:cubicBezTo>
                    <a:pt x="712" y="0"/>
                    <a:pt x="160" y="379"/>
                    <a:pt x="97" y="910"/>
                  </a:cubicBezTo>
                  <a:cubicBezTo>
                    <a:pt x="1" y="1443"/>
                    <a:pt x="412" y="1960"/>
                    <a:pt x="957" y="1960"/>
                  </a:cubicBezTo>
                  <a:cubicBezTo>
                    <a:pt x="966" y="1960"/>
                    <a:pt x="974" y="1960"/>
                    <a:pt x="983" y="1959"/>
                  </a:cubicBezTo>
                  <a:cubicBezTo>
                    <a:pt x="997" y="1960"/>
                    <a:pt x="1011" y="1961"/>
                    <a:pt x="1025" y="1961"/>
                  </a:cubicBezTo>
                  <a:cubicBezTo>
                    <a:pt x="1571" y="1961"/>
                    <a:pt x="1846" y="1346"/>
                    <a:pt x="1638" y="1074"/>
                  </a:cubicBezTo>
                  <a:cubicBezTo>
                    <a:pt x="1562" y="956"/>
                    <a:pt x="1444" y="904"/>
                    <a:pt x="1327" y="904"/>
                  </a:cubicBezTo>
                  <a:cubicBezTo>
                    <a:pt x="1120" y="904"/>
                    <a:pt x="912" y="1068"/>
                    <a:pt x="933" y="1320"/>
                  </a:cubicBezTo>
                  <a:cubicBezTo>
                    <a:pt x="950" y="1648"/>
                    <a:pt x="1294" y="1615"/>
                    <a:pt x="1343" y="1664"/>
                  </a:cubicBezTo>
                  <a:cubicBezTo>
                    <a:pt x="1376" y="1697"/>
                    <a:pt x="1343" y="1763"/>
                    <a:pt x="1343" y="1763"/>
                  </a:cubicBezTo>
                  <a:cubicBezTo>
                    <a:pt x="1294" y="1828"/>
                    <a:pt x="1228" y="1877"/>
                    <a:pt x="1163" y="1894"/>
                  </a:cubicBezTo>
                  <a:cubicBezTo>
                    <a:pt x="1147" y="1910"/>
                    <a:pt x="1130" y="1910"/>
                    <a:pt x="1114" y="1927"/>
                  </a:cubicBezTo>
                  <a:lnTo>
                    <a:pt x="1097" y="1927"/>
                  </a:lnTo>
                  <a:cubicBezTo>
                    <a:pt x="1065" y="1930"/>
                    <a:pt x="1032" y="1932"/>
                    <a:pt x="1000" y="1932"/>
                  </a:cubicBezTo>
                  <a:cubicBezTo>
                    <a:pt x="473" y="1932"/>
                    <a:pt x="71" y="1436"/>
                    <a:pt x="179" y="910"/>
                  </a:cubicBezTo>
                  <a:cubicBezTo>
                    <a:pt x="251" y="439"/>
                    <a:pt x="745" y="122"/>
                    <a:pt x="1262" y="122"/>
                  </a:cubicBezTo>
                  <a:cubicBezTo>
                    <a:pt x="1572" y="122"/>
                    <a:pt x="1890" y="236"/>
                    <a:pt x="2130" y="500"/>
                  </a:cubicBezTo>
                  <a:cubicBezTo>
                    <a:pt x="2753" y="1254"/>
                    <a:pt x="2622" y="2435"/>
                    <a:pt x="2245" y="3451"/>
                  </a:cubicBezTo>
                  <a:cubicBezTo>
                    <a:pt x="1425" y="5467"/>
                    <a:pt x="540" y="7500"/>
                    <a:pt x="1147" y="8975"/>
                  </a:cubicBezTo>
                  <a:cubicBezTo>
                    <a:pt x="1425" y="9729"/>
                    <a:pt x="1966" y="10352"/>
                    <a:pt x="2671" y="10745"/>
                  </a:cubicBezTo>
                  <a:cubicBezTo>
                    <a:pt x="1999" y="10335"/>
                    <a:pt x="1491" y="9696"/>
                    <a:pt x="1228" y="8942"/>
                  </a:cubicBezTo>
                  <a:cubicBezTo>
                    <a:pt x="688" y="7500"/>
                    <a:pt x="1556" y="5549"/>
                    <a:pt x="2409" y="3500"/>
                  </a:cubicBezTo>
                  <a:cubicBezTo>
                    <a:pt x="2786" y="2484"/>
                    <a:pt x="2933" y="1238"/>
                    <a:pt x="2245" y="419"/>
                  </a:cubicBezTo>
                  <a:cubicBezTo>
                    <a:pt x="1976" y="125"/>
                    <a:pt x="1630" y="0"/>
                    <a:pt x="1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3"/>
            <p:cNvSpPr/>
            <p:nvPr/>
          </p:nvSpPr>
          <p:spPr>
            <a:xfrm>
              <a:off x="8286176" y="3741130"/>
              <a:ext cx="124120" cy="121999"/>
            </a:xfrm>
            <a:custGeom>
              <a:rect b="b" l="l" r="r" t="t"/>
              <a:pathLst>
                <a:path extrusionOk="0" h="3738" w="3803">
                  <a:moveTo>
                    <a:pt x="3295" y="0"/>
                  </a:moveTo>
                  <a:lnTo>
                    <a:pt x="3295" y="0"/>
                  </a:lnTo>
                  <a:cubicBezTo>
                    <a:pt x="3295" y="1"/>
                    <a:pt x="3309" y="268"/>
                    <a:pt x="3128" y="268"/>
                  </a:cubicBezTo>
                  <a:cubicBezTo>
                    <a:pt x="3114" y="268"/>
                    <a:pt x="3099" y="266"/>
                    <a:pt x="3082" y="263"/>
                  </a:cubicBezTo>
                  <a:cubicBezTo>
                    <a:pt x="2974" y="240"/>
                    <a:pt x="2829" y="180"/>
                    <a:pt x="2695" y="180"/>
                  </a:cubicBezTo>
                  <a:cubicBezTo>
                    <a:pt x="2544" y="180"/>
                    <a:pt x="2405" y="255"/>
                    <a:pt x="2344" y="541"/>
                  </a:cubicBezTo>
                  <a:cubicBezTo>
                    <a:pt x="2218" y="1062"/>
                    <a:pt x="2168" y="1642"/>
                    <a:pt x="1960" y="1642"/>
                  </a:cubicBezTo>
                  <a:cubicBezTo>
                    <a:pt x="1952" y="1642"/>
                    <a:pt x="1943" y="1641"/>
                    <a:pt x="1934" y="1640"/>
                  </a:cubicBezTo>
                  <a:lnTo>
                    <a:pt x="1885" y="1640"/>
                  </a:lnTo>
                  <a:cubicBezTo>
                    <a:pt x="1876" y="1641"/>
                    <a:pt x="1868" y="1642"/>
                    <a:pt x="1860" y="1642"/>
                  </a:cubicBezTo>
                  <a:cubicBezTo>
                    <a:pt x="1652" y="1642"/>
                    <a:pt x="1601" y="1062"/>
                    <a:pt x="1475" y="541"/>
                  </a:cubicBezTo>
                  <a:cubicBezTo>
                    <a:pt x="1405" y="252"/>
                    <a:pt x="1264" y="174"/>
                    <a:pt x="1114" y="174"/>
                  </a:cubicBezTo>
                  <a:cubicBezTo>
                    <a:pt x="983" y="174"/>
                    <a:pt x="844" y="232"/>
                    <a:pt x="738" y="263"/>
                  </a:cubicBezTo>
                  <a:cubicBezTo>
                    <a:pt x="721" y="266"/>
                    <a:pt x="705" y="268"/>
                    <a:pt x="691" y="268"/>
                  </a:cubicBezTo>
                  <a:cubicBezTo>
                    <a:pt x="511" y="268"/>
                    <a:pt x="525" y="1"/>
                    <a:pt x="525" y="0"/>
                  </a:cubicBezTo>
                  <a:lnTo>
                    <a:pt x="525" y="0"/>
                  </a:lnTo>
                  <a:cubicBezTo>
                    <a:pt x="525" y="1"/>
                    <a:pt x="295" y="83"/>
                    <a:pt x="148" y="673"/>
                  </a:cubicBezTo>
                  <a:cubicBezTo>
                    <a:pt x="0" y="1263"/>
                    <a:pt x="279" y="1492"/>
                    <a:pt x="1066" y="1853"/>
                  </a:cubicBezTo>
                  <a:cubicBezTo>
                    <a:pt x="1852" y="2230"/>
                    <a:pt x="1885" y="3508"/>
                    <a:pt x="1885" y="3508"/>
                  </a:cubicBezTo>
                  <a:lnTo>
                    <a:pt x="1918" y="3738"/>
                  </a:lnTo>
                  <a:lnTo>
                    <a:pt x="1934" y="3508"/>
                  </a:lnTo>
                  <a:cubicBezTo>
                    <a:pt x="1934" y="3508"/>
                    <a:pt x="1967" y="2213"/>
                    <a:pt x="2754" y="1853"/>
                  </a:cubicBezTo>
                  <a:cubicBezTo>
                    <a:pt x="3541" y="1492"/>
                    <a:pt x="3803" y="1263"/>
                    <a:pt x="3672" y="673"/>
                  </a:cubicBezTo>
                  <a:cubicBezTo>
                    <a:pt x="3524" y="66"/>
                    <a:pt x="3295" y="1"/>
                    <a:pt x="3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3"/>
            <p:cNvSpPr/>
            <p:nvPr/>
          </p:nvSpPr>
          <p:spPr>
            <a:xfrm>
              <a:off x="8326288" y="3656599"/>
              <a:ext cx="44420" cy="110249"/>
            </a:xfrm>
            <a:custGeom>
              <a:rect b="b" l="l" r="r" t="t"/>
              <a:pathLst>
                <a:path extrusionOk="0" h="3378" w="1361">
                  <a:moveTo>
                    <a:pt x="689" y="1"/>
                  </a:moveTo>
                  <a:lnTo>
                    <a:pt x="640" y="328"/>
                  </a:lnTo>
                  <a:cubicBezTo>
                    <a:pt x="607" y="607"/>
                    <a:pt x="509" y="869"/>
                    <a:pt x="361" y="1099"/>
                  </a:cubicBezTo>
                  <a:cubicBezTo>
                    <a:pt x="132" y="1443"/>
                    <a:pt x="0" y="1755"/>
                    <a:pt x="296" y="2164"/>
                  </a:cubicBezTo>
                  <a:cubicBezTo>
                    <a:pt x="492" y="2427"/>
                    <a:pt x="607" y="2738"/>
                    <a:pt x="656" y="3049"/>
                  </a:cubicBezTo>
                  <a:cubicBezTo>
                    <a:pt x="656" y="3131"/>
                    <a:pt x="673" y="3377"/>
                    <a:pt x="689" y="3377"/>
                  </a:cubicBezTo>
                  <a:cubicBezTo>
                    <a:pt x="689" y="3377"/>
                    <a:pt x="705" y="3131"/>
                    <a:pt x="722" y="3049"/>
                  </a:cubicBezTo>
                  <a:cubicBezTo>
                    <a:pt x="754" y="2738"/>
                    <a:pt x="869" y="2427"/>
                    <a:pt x="1066" y="2164"/>
                  </a:cubicBezTo>
                  <a:cubicBezTo>
                    <a:pt x="1361" y="1755"/>
                    <a:pt x="1230" y="1443"/>
                    <a:pt x="1000" y="1099"/>
                  </a:cubicBezTo>
                  <a:cubicBezTo>
                    <a:pt x="853" y="869"/>
                    <a:pt x="754" y="607"/>
                    <a:pt x="722" y="328"/>
                  </a:cubicBezTo>
                  <a:lnTo>
                    <a:pt x="689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3"/>
            <p:cNvSpPr/>
            <p:nvPr/>
          </p:nvSpPr>
          <p:spPr>
            <a:xfrm>
              <a:off x="8257292" y="3625560"/>
              <a:ext cx="90439" cy="266453"/>
            </a:xfrm>
            <a:custGeom>
              <a:rect b="b" l="l" r="r" t="t"/>
              <a:pathLst>
                <a:path extrusionOk="0" h="8164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116"/>
                    <a:pt x="967" y="1296"/>
                    <a:pt x="443" y="2919"/>
                  </a:cubicBezTo>
                  <a:cubicBezTo>
                    <a:pt x="0" y="4295"/>
                    <a:pt x="262" y="5230"/>
                    <a:pt x="1574" y="6148"/>
                  </a:cubicBezTo>
                  <a:cubicBezTo>
                    <a:pt x="2705" y="6951"/>
                    <a:pt x="2754" y="8016"/>
                    <a:pt x="2770" y="8164"/>
                  </a:cubicBezTo>
                  <a:cubicBezTo>
                    <a:pt x="2770" y="7656"/>
                    <a:pt x="2623" y="7164"/>
                    <a:pt x="2344" y="6771"/>
                  </a:cubicBezTo>
                  <a:cubicBezTo>
                    <a:pt x="2033" y="6328"/>
                    <a:pt x="1639" y="6082"/>
                    <a:pt x="1049" y="5574"/>
                  </a:cubicBezTo>
                  <a:cubicBezTo>
                    <a:pt x="869" y="5410"/>
                    <a:pt x="738" y="5213"/>
                    <a:pt x="639" y="4984"/>
                  </a:cubicBezTo>
                  <a:cubicBezTo>
                    <a:pt x="311" y="4148"/>
                    <a:pt x="967" y="3279"/>
                    <a:pt x="1311" y="2902"/>
                  </a:cubicBezTo>
                  <a:cubicBezTo>
                    <a:pt x="1721" y="2460"/>
                    <a:pt x="2426" y="1968"/>
                    <a:pt x="2573" y="1083"/>
                  </a:cubicBezTo>
                  <a:cubicBezTo>
                    <a:pt x="2705" y="198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3"/>
            <p:cNvSpPr/>
            <p:nvPr/>
          </p:nvSpPr>
          <p:spPr>
            <a:xfrm>
              <a:off x="8159118" y="3317593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009" y="0"/>
                  </a:moveTo>
                  <a:cubicBezTo>
                    <a:pt x="660" y="0"/>
                    <a:pt x="0" y="565"/>
                    <a:pt x="287" y="2438"/>
                  </a:cubicBezTo>
                  <a:cubicBezTo>
                    <a:pt x="615" y="4470"/>
                    <a:pt x="2172" y="5421"/>
                    <a:pt x="2434" y="5470"/>
                  </a:cubicBezTo>
                  <a:cubicBezTo>
                    <a:pt x="2434" y="5470"/>
                    <a:pt x="910" y="4487"/>
                    <a:pt x="779" y="2815"/>
                  </a:cubicBezTo>
                  <a:cubicBezTo>
                    <a:pt x="648" y="1143"/>
                    <a:pt x="1156" y="1094"/>
                    <a:pt x="1320" y="733"/>
                  </a:cubicBezTo>
                  <a:cubicBezTo>
                    <a:pt x="1484" y="373"/>
                    <a:pt x="1418" y="110"/>
                    <a:pt x="1090" y="12"/>
                  </a:cubicBezTo>
                  <a:cubicBezTo>
                    <a:pt x="1066" y="4"/>
                    <a:pt x="1038" y="0"/>
                    <a:pt x="10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3"/>
            <p:cNvSpPr/>
            <p:nvPr/>
          </p:nvSpPr>
          <p:spPr>
            <a:xfrm>
              <a:off x="8124066" y="3268898"/>
              <a:ext cx="172293" cy="232053"/>
            </a:xfrm>
            <a:custGeom>
              <a:rect b="b" l="l" r="r" t="t"/>
              <a:pathLst>
                <a:path extrusionOk="0" h="7110" w="5279">
                  <a:moveTo>
                    <a:pt x="3591" y="1"/>
                  </a:moveTo>
                  <a:cubicBezTo>
                    <a:pt x="3380" y="1"/>
                    <a:pt x="3183" y="27"/>
                    <a:pt x="3017" y="62"/>
                  </a:cubicBezTo>
                  <a:cubicBezTo>
                    <a:pt x="2590" y="127"/>
                    <a:pt x="2181" y="291"/>
                    <a:pt x="1820" y="553"/>
                  </a:cubicBezTo>
                  <a:cubicBezTo>
                    <a:pt x="1" y="1897"/>
                    <a:pt x="328" y="4291"/>
                    <a:pt x="869" y="5438"/>
                  </a:cubicBezTo>
                  <a:cubicBezTo>
                    <a:pt x="1164" y="6110"/>
                    <a:pt x="1656" y="6700"/>
                    <a:pt x="2263" y="7110"/>
                  </a:cubicBezTo>
                  <a:cubicBezTo>
                    <a:pt x="1672" y="6667"/>
                    <a:pt x="1230" y="6077"/>
                    <a:pt x="951" y="5405"/>
                  </a:cubicBezTo>
                  <a:cubicBezTo>
                    <a:pt x="443" y="4241"/>
                    <a:pt x="197" y="1963"/>
                    <a:pt x="1918" y="684"/>
                  </a:cubicBezTo>
                  <a:cubicBezTo>
                    <a:pt x="2344" y="376"/>
                    <a:pt x="2901" y="183"/>
                    <a:pt x="3416" y="183"/>
                  </a:cubicBezTo>
                  <a:cubicBezTo>
                    <a:pt x="3832" y="183"/>
                    <a:pt x="4221" y="309"/>
                    <a:pt x="4492" y="602"/>
                  </a:cubicBezTo>
                  <a:cubicBezTo>
                    <a:pt x="5138" y="1248"/>
                    <a:pt x="4670" y="2292"/>
                    <a:pt x="3967" y="2292"/>
                  </a:cubicBezTo>
                  <a:cubicBezTo>
                    <a:pt x="3956" y="2292"/>
                    <a:pt x="3945" y="2291"/>
                    <a:pt x="3934" y="2291"/>
                  </a:cubicBezTo>
                  <a:cubicBezTo>
                    <a:pt x="3905" y="2294"/>
                    <a:pt x="3875" y="2296"/>
                    <a:pt x="3845" y="2296"/>
                  </a:cubicBezTo>
                  <a:cubicBezTo>
                    <a:pt x="3584" y="2296"/>
                    <a:pt x="3344" y="2167"/>
                    <a:pt x="3197" y="1947"/>
                  </a:cubicBezTo>
                  <a:cubicBezTo>
                    <a:pt x="3148" y="1832"/>
                    <a:pt x="3131" y="1701"/>
                    <a:pt x="3131" y="1586"/>
                  </a:cubicBezTo>
                  <a:cubicBezTo>
                    <a:pt x="3161" y="1329"/>
                    <a:pt x="3244" y="1251"/>
                    <a:pt x="3299" y="1251"/>
                  </a:cubicBezTo>
                  <a:cubicBezTo>
                    <a:pt x="3334" y="1251"/>
                    <a:pt x="3357" y="1285"/>
                    <a:pt x="3344" y="1324"/>
                  </a:cubicBezTo>
                  <a:cubicBezTo>
                    <a:pt x="3315" y="1562"/>
                    <a:pt x="3501" y="1773"/>
                    <a:pt x="3732" y="1773"/>
                  </a:cubicBezTo>
                  <a:cubicBezTo>
                    <a:pt x="3755" y="1773"/>
                    <a:pt x="3779" y="1771"/>
                    <a:pt x="3803" y="1766"/>
                  </a:cubicBezTo>
                  <a:cubicBezTo>
                    <a:pt x="4213" y="1701"/>
                    <a:pt x="4328" y="1160"/>
                    <a:pt x="3951" y="947"/>
                  </a:cubicBezTo>
                  <a:cubicBezTo>
                    <a:pt x="3860" y="901"/>
                    <a:pt x="3764" y="880"/>
                    <a:pt x="3671" y="880"/>
                  </a:cubicBezTo>
                  <a:cubicBezTo>
                    <a:pt x="3359" y="880"/>
                    <a:pt x="3067" y="1111"/>
                    <a:pt x="3017" y="1438"/>
                  </a:cubicBezTo>
                  <a:cubicBezTo>
                    <a:pt x="2967" y="1766"/>
                    <a:pt x="3131" y="2110"/>
                    <a:pt x="3426" y="2258"/>
                  </a:cubicBezTo>
                  <a:lnTo>
                    <a:pt x="3443" y="2274"/>
                  </a:lnTo>
                  <a:lnTo>
                    <a:pt x="3459" y="2274"/>
                  </a:lnTo>
                  <a:cubicBezTo>
                    <a:pt x="3557" y="2324"/>
                    <a:pt x="3656" y="2356"/>
                    <a:pt x="3754" y="2389"/>
                  </a:cubicBezTo>
                  <a:cubicBezTo>
                    <a:pt x="3850" y="2411"/>
                    <a:pt x="3945" y="2421"/>
                    <a:pt x="4038" y="2421"/>
                  </a:cubicBezTo>
                  <a:cubicBezTo>
                    <a:pt x="4647" y="2421"/>
                    <a:pt x="5175" y="1983"/>
                    <a:pt x="5246" y="1471"/>
                  </a:cubicBezTo>
                  <a:cubicBezTo>
                    <a:pt x="5279" y="1061"/>
                    <a:pt x="5115" y="652"/>
                    <a:pt x="4803" y="389"/>
                  </a:cubicBezTo>
                  <a:cubicBezTo>
                    <a:pt x="4420" y="91"/>
                    <a:pt x="3981" y="1"/>
                    <a:pt x="35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3"/>
            <p:cNvSpPr/>
            <p:nvPr/>
          </p:nvSpPr>
          <p:spPr>
            <a:xfrm>
              <a:off x="8229452" y="3208159"/>
              <a:ext cx="238091" cy="167626"/>
            </a:xfrm>
            <a:custGeom>
              <a:rect b="b" l="l" r="r" t="t"/>
              <a:pathLst>
                <a:path extrusionOk="0" h="5136" w="7295">
                  <a:moveTo>
                    <a:pt x="1741" y="1"/>
                  </a:moveTo>
                  <a:cubicBezTo>
                    <a:pt x="1344" y="1"/>
                    <a:pt x="955" y="172"/>
                    <a:pt x="689" y="497"/>
                  </a:cubicBezTo>
                  <a:cubicBezTo>
                    <a:pt x="602" y="632"/>
                    <a:pt x="447" y="704"/>
                    <a:pt x="294" y="704"/>
                  </a:cubicBezTo>
                  <a:cubicBezTo>
                    <a:pt x="187" y="704"/>
                    <a:pt x="82" y="669"/>
                    <a:pt x="1" y="595"/>
                  </a:cubicBezTo>
                  <a:lnTo>
                    <a:pt x="1" y="595"/>
                  </a:lnTo>
                  <a:cubicBezTo>
                    <a:pt x="33" y="955"/>
                    <a:pt x="50" y="1021"/>
                    <a:pt x="1755" y="1742"/>
                  </a:cubicBezTo>
                  <a:cubicBezTo>
                    <a:pt x="3066" y="2283"/>
                    <a:pt x="3508" y="4250"/>
                    <a:pt x="3656" y="5135"/>
                  </a:cubicBezTo>
                  <a:cubicBezTo>
                    <a:pt x="3787" y="4250"/>
                    <a:pt x="4230" y="2283"/>
                    <a:pt x="5541" y="1742"/>
                  </a:cubicBezTo>
                  <a:cubicBezTo>
                    <a:pt x="7246" y="1021"/>
                    <a:pt x="7262" y="955"/>
                    <a:pt x="7295" y="595"/>
                  </a:cubicBezTo>
                  <a:lnTo>
                    <a:pt x="7295" y="595"/>
                  </a:lnTo>
                  <a:cubicBezTo>
                    <a:pt x="7214" y="669"/>
                    <a:pt x="7108" y="704"/>
                    <a:pt x="7001" y="704"/>
                  </a:cubicBezTo>
                  <a:cubicBezTo>
                    <a:pt x="6848" y="704"/>
                    <a:pt x="6693" y="632"/>
                    <a:pt x="6606" y="497"/>
                  </a:cubicBezTo>
                  <a:cubicBezTo>
                    <a:pt x="6341" y="172"/>
                    <a:pt x="5951" y="1"/>
                    <a:pt x="5555" y="1"/>
                  </a:cubicBezTo>
                  <a:cubicBezTo>
                    <a:pt x="5290" y="1"/>
                    <a:pt x="5023" y="77"/>
                    <a:pt x="4787" y="234"/>
                  </a:cubicBezTo>
                  <a:cubicBezTo>
                    <a:pt x="4213" y="644"/>
                    <a:pt x="3836" y="1464"/>
                    <a:pt x="3656" y="2660"/>
                  </a:cubicBezTo>
                  <a:cubicBezTo>
                    <a:pt x="3459" y="1464"/>
                    <a:pt x="3082" y="644"/>
                    <a:pt x="2509" y="234"/>
                  </a:cubicBezTo>
                  <a:cubicBezTo>
                    <a:pt x="2273" y="77"/>
                    <a:pt x="2005" y="1"/>
                    <a:pt x="174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3"/>
            <p:cNvSpPr/>
            <p:nvPr/>
          </p:nvSpPr>
          <p:spPr>
            <a:xfrm>
              <a:off x="8304877" y="3115208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1"/>
                  </a:moveTo>
                  <a:cubicBezTo>
                    <a:pt x="1263" y="148"/>
                    <a:pt x="1148" y="296"/>
                    <a:pt x="1017" y="427"/>
                  </a:cubicBezTo>
                  <a:cubicBezTo>
                    <a:pt x="575" y="853"/>
                    <a:pt x="1" y="1722"/>
                    <a:pt x="738" y="2902"/>
                  </a:cubicBezTo>
                  <a:cubicBezTo>
                    <a:pt x="1017" y="3377"/>
                    <a:pt x="1230" y="3902"/>
                    <a:pt x="1345" y="4443"/>
                  </a:cubicBezTo>
                  <a:cubicBezTo>
                    <a:pt x="1460" y="3902"/>
                    <a:pt x="1656" y="3377"/>
                    <a:pt x="1951" y="2902"/>
                  </a:cubicBezTo>
                  <a:cubicBezTo>
                    <a:pt x="2673" y="1722"/>
                    <a:pt x="2115" y="853"/>
                    <a:pt x="1673" y="427"/>
                  </a:cubicBezTo>
                  <a:cubicBezTo>
                    <a:pt x="1542" y="296"/>
                    <a:pt x="1427" y="148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3"/>
            <p:cNvSpPr/>
            <p:nvPr/>
          </p:nvSpPr>
          <p:spPr>
            <a:xfrm>
              <a:off x="8248708" y="2978163"/>
              <a:ext cx="199578" cy="218932"/>
            </a:xfrm>
            <a:custGeom>
              <a:rect b="b" l="l" r="r" t="t"/>
              <a:pathLst>
                <a:path extrusionOk="0" h="6708" w="6115">
                  <a:moveTo>
                    <a:pt x="1593" y="1"/>
                  </a:moveTo>
                  <a:cubicBezTo>
                    <a:pt x="1195" y="1"/>
                    <a:pt x="805" y="156"/>
                    <a:pt x="574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71" y="2103"/>
                    <a:pt x="1190" y="2103"/>
                  </a:cubicBezTo>
                  <a:cubicBezTo>
                    <a:pt x="1801" y="2103"/>
                    <a:pt x="2013" y="1600"/>
                    <a:pt x="1886" y="1282"/>
                  </a:cubicBezTo>
                  <a:cubicBezTo>
                    <a:pt x="1828" y="1108"/>
                    <a:pt x="1667" y="998"/>
                    <a:pt x="1482" y="998"/>
                  </a:cubicBezTo>
                  <a:cubicBezTo>
                    <a:pt x="1459" y="998"/>
                    <a:pt x="1435" y="1000"/>
                    <a:pt x="1410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0"/>
                    <a:pt x="1282" y="1567"/>
                    <a:pt x="1410" y="1567"/>
                  </a:cubicBezTo>
                  <a:cubicBezTo>
                    <a:pt x="1484" y="1567"/>
                    <a:pt x="1559" y="1535"/>
                    <a:pt x="1607" y="1462"/>
                  </a:cubicBezTo>
                  <a:cubicBezTo>
                    <a:pt x="1647" y="1400"/>
                    <a:pt x="1689" y="1375"/>
                    <a:pt x="1725" y="1375"/>
                  </a:cubicBezTo>
                  <a:cubicBezTo>
                    <a:pt x="1795" y="1375"/>
                    <a:pt x="1847" y="1464"/>
                    <a:pt x="1837" y="1561"/>
                  </a:cubicBezTo>
                  <a:cubicBezTo>
                    <a:pt x="1746" y="1808"/>
                    <a:pt x="1510" y="1952"/>
                    <a:pt x="1262" y="1952"/>
                  </a:cubicBezTo>
                  <a:cubicBezTo>
                    <a:pt x="1197" y="1952"/>
                    <a:pt x="1131" y="1942"/>
                    <a:pt x="1066" y="1921"/>
                  </a:cubicBezTo>
                  <a:cubicBezTo>
                    <a:pt x="656" y="1790"/>
                    <a:pt x="460" y="1053"/>
                    <a:pt x="1017" y="659"/>
                  </a:cubicBezTo>
                  <a:cubicBezTo>
                    <a:pt x="1141" y="573"/>
                    <a:pt x="1320" y="527"/>
                    <a:pt x="1521" y="527"/>
                  </a:cubicBezTo>
                  <a:cubicBezTo>
                    <a:pt x="2118" y="527"/>
                    <a:pt x="2902" y="936"/>
                    <a:pt x="2951" y="1905"/>
                  </a:cubicBezTo>
                  <a:cubicBezTo>
                    <a:pt x="2951" y="3085"/>
                    <a:pt x="2033" y="4118"/>
                    <a:pt x="1771" y="4888"/>
                  </a:cubicBezTo>
                  <a:cubicBezTo>
                    <a:pt x="1410" y="5970"/>
                    <a:pt x="1869" y="6658"/>
                    <a:pt x="1902" y="6708"/>
                  </a:cubicBezTo>
                  <a:cubicBezTo>
                    <a:pt x="1607" y="6150"/>
                    <a:pt x="1591" y="5495"/>
                    <a:pt x="1853" y="4921"/>
                  </a:cubicBezTo>
                  <a:cubicBezTo>
                    <a:pt x="2050" y="4396"/>
                    <a:pt x="2492" y="3855"/>
                    <a:pt x="2804" y="3151"/>
                  </a:cubicBezTo>
                  <a:cubicBezTo>
                    <a:pt x="2918" y="2921"/>
                    <a:pt x="3000" y="2692"/>
                    <a:pt x="3066" y="2446"/>
                  </a:cubicBezTo>
                  <a:cubicBezTo>
                    <a:pt x="3115" y="2692"/>
                    <a:pt x="3197" y="2921"/>
                    <a:pt x="3312" y="3151"/>
                  </a:cubicBezTo>
                  <a:cubicBezTo>
                    <a:pt x="3623" y="3855"/>
                    <a:pt x="4066" y="4396"/>
                    <a:pt x="4263" y="4921"/>
                  </a:cubicBezTo>
                  <a:cubicBezTo>
                    <a:pt x="4525" y="5495"/>
                    <a:pt x="4508" y="6150"/>
                    <a:pt x="4213" y="6708"/>
                  </a:cubicBezTo>
                  <a:cubicBezTo>
                    <a:pt x="4246" y="6658"/>
                    <a:pt x="4705" y="5970"/>
                    <a:pt x="4344" y="4888"/>
                  </a:cubicBezTo>
                  <a:cubicBezTo>
                    <a:pt x="4082" y="4118"/>
                    <a:pt x="3164" y="3085"/>
                    <a:pt x="3164" y="1905"/>
                  </a:cubicBezTo>
                  <a:cubicBezTo>
                    <a:pt x="3213" y="936"/>
                    <a:pt x="3997" y="527"/>
                    <a:pt x="4595" y="527"/>
                  </a:cubicBezTo>
                  <a:cubicBezTo>
                    <a:pt x="4795" y="527"/>
                    <a:pt x="4975" y="573"/>
                    <a:pt x="5098" y="659"/>
                  </a:cubicBezTo>
                  <a:cubicBezTo>
                    <a:pt x="5656" y="1053"/>
                    <a:pt x="5459" y="1790"/>
                    <a:pt x="5049" y="1921"/>
                  </a:cubicBezTo>
                  <a:cubicBezTo>
                    <a:pt x="4985" y="1942"/>
                    <a:pt x="4919" y="1952"/>
                    <a:pt x="4854" y="1952"/>
                  </a:cubicBezTo>
                  <a:cubicBezTo>
                    <a:pt x="4605" y="1952"/>
                    <a:pt x="4370" y="1808"/>
                    <a:pt x="4279" y="1561"/>
                  </a:cubicBezTo>
                  <a:cubicBezTo>
                    <a:pt x="4268" y="1464"/>
                    <a:pt x="4321" y="1375"/>
                    <a:pt x="4390" y="1375"/>
                  </a:cubicBezTo>
                  <a:cubicBezTo>
                    <a:pt x="4427" y="1375"/>
                    <a:pt x="4469" y="1400"/>
                    <a:pt x="4508" y="1462"/>
                  </a:cubicBezTo>
                  <a:cubicBezTo>
                    <a:pt x="4556" y="1535"/>
                    <a:pt x="4631" y="1567"/>
                    <a:pt x="4705" y="1567"/>
                  </a:cubicBezTo>
                  <a:cubicBezTo>
                    <a:pt x="4834" y="1567"/>
                    <a:pt x="4961" y="1470"/>
                    <a:pt x="4951" y="1315"/>
                  </a:cubicBezTo>
                  <a:cubicBezTo>
                    <a:pt x="4967" y="1167"/>
                    <a:pt x="4853" y="1020"/>
                    <a:pt x="4705" y="1003"/>
                  </a:cubicBezTo>
                  <a:cubicBezTo>
                    <a:pt x="4681" y="1000"/>
                    <a:pt x="4657" y="998"/>
                    <a:pt x="4633" y="998"/>
                  </a:cubicBezTo>
                  <a:cubicBezTo>
                    <a:pt x="4449" y="998"/>
                    <a:pt x="4288" y="1108"/>
                    <a:pt x="4230" y="1282"/>
                  </a:cubicBezTo>
                  <a:cubicBezTo>
                    <a:pt x="4118" y="1584"/>
                    <a:pt x="4347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85"/>
                    <a:pt x="6115" y="1102"/>
                    <a:pt x="5541" y="446"/>
                  </a:cubicBezTo>
                  <a:cubicBezTo>
                    <a:pt x="5310" y="156"/>
                    <a:pt x="4921" y="1"/>
                    <a:pt x="4523" y="1"/>
                  </a:cubicBezTo>
                  <a:cubicBezTo>
                    <a:pt x="4044" y="1"/>
                    <a:pt x="3553" y="225"/>
                    <a:pt x="3312" y="708"/>
                  </a:cubicBezTo>
                  <a:cubicBezTo>
                    <a:pt x="3197" y="889"/>
                    <a:pt x="3115" y="1069"/>
                    <a:pt x="3066" y="1282"/>
                  </a:cubicBezTo>
                  <a:cubicBezTo>
                    <a:pt x="3000" y="1069"/>
                    <a:pt x="2918" y="889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3"/>
            <p:cNvSpPr/>
            <p:nvPr/>
          </p:nvSpPr>
          <p:spPr>
            <a:xfrm>
              <a:off x="8087153" y="3089000"/>
              <a:ext cx="170139" cy="268052"/>
            </a:xfrm>
            <a:custGeom>
              <a:rect b="b" l="l" r="r" t="t"/>
              <a:pathLst>
                <a:path extrusionOk="0" h="8213" w="5213">
                  <a:moveTo>
                    <a:pt x="4115" y="1"/>
                  </a:moveTo>
                  <a:cubicBezTo>
                    <a:pt x="4115" y="1"/>
                    <a:pt x="4180" y="623"/>
                    <a:pt x="3803" y="853"/>
                  </a:cubicBezTo>
                  <a:cubicBezTo>
                    <a:pt x="3410" y="1066"/>
                    <a:pt x="2836" y="1541"/>
                    <a:pt x="3443" y="2082"/>
                  </a:cubicBezTo>
                  <a:cubicBezTo>
                    <a:pt x="4033" y="2607"/>
                    <a:pt x="4197" y="3344"/>
                    <a:pt x="3689" y="4082"/>
                  </a:cubicBezTo>
                  <a:cubicBezTo>
                    <a:pt x="3689" y="4082"/>
                    <a:pt x="3984" y="2984"/>
                    <a:pt x="3246" y="2492"/>
                  </a:cubicBezTo>
                  <a:cubicBezTo>
                    <a:pt x="3050" y="2364"/>
                    <a:pt x="2889" y="2329"/>
                    <a:pt x="2772" y="2329"/>
                  </a:cubicBezTo>
                  <a:cubicBezTo>
                    <a:pt x="2634" y="2329"/>
                    <a:pt x="2558" y="2377"/>
                    <a:pt x="2558" y="2377"/>
                  </a:cubicBezTo>
                  <a:cubicBezTo>
                    <a:pt x="2623" y="2508"/>
                    <a:pt x="2656" y="2656"/>
                    <a:pt x="2672" y="2803"/>
                  </a:cubicBezTo>
                  <a:cubicBezTo>
                    <a:pt x="2689" y="3017"/>
                    <a:pt x="2213" y="3377"/>
                    <a:pt x="2558" y="3771"/>
                  </a:cubicBezTo>
                  <a:cubicBezTo>
                    <a:pt x="2902" y="4164"/>
                    <a:pt x="3148" y="4951"/>
                    <a:pt x="1935" y="5819"/>
                  </a:cubicBezTo>
                  <a:cubicBezTo>
                    <a:pt x="1935" y="5819"/>
                    <a:pt x="2558" y="4459"/>
                    <a:pt x="2197" y="3754"/>
                  </a:cubicBezTo>
                  <a:cubicBezTo>
                    <a:pt x="1820" y="3017"/>
                    <a:pt x="1377" y="3164"/>
                    <a:pt x="951" y="2574"/>
                  </a:cubicBezTo>
                  <a:cubicBezTo>
                    <a:pt x="951" y="2574"/>
                    <a:pt x="1" y="3098"/>
                    <a:pt x="738" y="4246"/>
                  </a:cubicBezTo>
                  <a:cubicBezTo>
                    <a:pt x="1607" y="5606"/>
                    <a:pt x="525" y="7295"/>
                    <a:pt x="1459" y="8213"/>
                  </a:cubicBezTo>
                  <a:cubicBezTo>
                    <a:pt x="1459" y="8213"/>
                    <a:pt x="1410" y="6868"/>
                    <a:pt x="2672" y="5623"/>
                  </a:cubicBezTo>
                  <a:cubicBezTo>
                    <a:pt x="3934" y="4393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3"/>
            <p:cNvSpPr/>
            <p:nvPr/>
          </p:nvSpPr>
          <p:spPr>
            <a:xfrm>
              <a:off x="8236959" y="3055840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1" y="279"/>
                    <a:pt x="2279" y="541"/>
                    <a:pt x="1623" y="820"/>
                  </a:cubicBezTo>
                  <a:cubicBezTo>
                    <a:pt x="967" y="1115"/>
                    <a:pt x="1213" y="1951"/>
                    <a:pt x="1279" y="2131"/>
                  </a:cubicBezTo>
                  <a:cubicBezTo>
                    <a:pt x="1326" y="2319"/>
                    <a:pt x="1388" y="2658"/>
                    <a:pt x="1192" y="2658"/>
                  </a:cubicBezTo>
                  <a:cubicBezTo>
                    <a:pt x="1183" y="2658"/>
                    <a:pt x="1174" y="2657"/>
                    <a:pt x="1164" y="2656"/>
                  </a:cubicBezTo>
                  <a:cubicBezTo>
                    <a:pt x="951" y="2623"/>
                    <a:pt x="1000" y="2508"/>
                    <a:pt x="1098" y="1836"/>
                  </a:cubicBezTo>
                  <a:cubicBezTo>
                    <a:pt x="1174" y="1316"/>
                    <a:pt x="839" y="1257"/>
                    <a:pt x="683" y="1257"/>
                  </a:cubicBezTo>
                  <a:cubicBezTo>
                    <a:pt x="637" y="1257"/>
                    <a:pt x="607" y="1262"/>
                    <a:pt x="607" y="1262"/>
                  </a:cubicBezTo>
                  <a:cubicBezTo>
                    <a:pt x="738" y="1426"/>
                    <a:pt x="721" y="1672"/>
                    <a:pt x="590" y="1836"/>
                  </a:cubicBezTo>
                  <a:cubicBezTo>
                    <a:pt x="344" y="2082"/>
                    <a:pt x="49" y="2361"/>
                    <a:pt x="295" y="3115"/>
                  </a:cubicBezTo>
                  <a:cubicBezTo>
                    <a:pt x="557" y="3852"/>
                    <a:pt x="0" y="4524"/>
                    <a:pt x="0" y="4524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3"/>
            <p:cNvSpPr/>
            <p:nvPr/>
          </p:nvSpPr>
          <p:spPr>
            <a:xfrm>
              <a:off x="8040611" y="3336164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869" y="0"/>
                  </a:moveTo>
                  <a:cubicBezTo>
                    <a:pt x="1869" y="0"/>
                    <a:pt x="2000" y="279"/>
                    <a:pt x="1656" y="525"/>
                  </a:cubicBezTo>
                  <a:cubicBezTo>
                    <a:pt x="1295" y="771"/>
                    <a:pt x="1" y="2426"/>
                    <a:pt x="3590" y="4262"/>
                  </a:cubicBezTo>
                  <a:cubicBezTo>
                    <a:pt x="3590" y="4262"/>
                    <a:pt x="2738" y="3770"/>
                    <a:pt x="2640" y="2475"/>
                  </a:cubicBezTo>
                  <a:cubicBezTo>
                    <a:pt x="2541" y="1180"/>
                    <a:pt x="2803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3"/>
            <p:cNvSpPr/>
            <p:nvPr/>
          </p:nvSpPr>
          <p:spPr>
            <a:xfrm>
              <a:off x="7897790" y="3421772"/>
              <a:ext cx="257347" cy="189134"/>
            </a:xfrm>
            <a:custGeom>
              <a:rect b="b" l="l" r="r" t="t"/>
              <a:pathLst>
                <a:path extrusionOk="0" h="5795" w="7885">
                  <a:moveTo>
                    <a:pt x="4661" y="0"/>
                  </a:moveTo>
                  <a:cubicBezTo>
                    <a:pt x="4523" y="0"/>
                    <a:pt x="4389" y="44"/>
                    <a:pt x="4262" y="131"/>
                  </a:cubicBezTo>
                  <a:cubicBezTo>
                    <a:pt x="3899" y="394"/>
                    <a:pt x="3670" y="608"/>
                    <a:pt x="3480" y="608"/>
                  </a:cubicBezTo>
                  <a:cubicBezTo>
                    <a:pt x="3421" y="608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16" y="1180"/>
                    <a:pt x="3688" y="1393"/>
                  </a:cubicBezTo>
                  <a:cubicBezTo>
                    <a:pt x="4377" y="1590"/>
                    <a:pt x="4852" y="1721"/>
                    <a:pt x="4754" y="2098"/>
                  </a:cubicBezTo>
                  <a:cubicBezTo>
                    <a:pt x="4655" y="2475"/>
                    <a:pt x="3704" y="2541"/>
                    <a:pt x="2590" y="2704"/>
                  </a:cubicBezTo>
                  <a:cubicBezTo>
                    <a:pt x="1475" y="2885"/>
                    <a:pt x="590" y="3163"/>
                    <a:pt x="623" y="4130"/>
                  </a:cubicBezTo>
                  <a:cubicBezTo>
                    <a:pt x="648" y="4885"/>
                    <a:pt x="505" y="5250"/>
                    <a:pt x="246" y="5250"/>
                  </a:cubicBezTo>
                  <a:cubicBezTo>
                    <a:pt x="173" y="5250"/>
                    <a:pt x="90" y="5221"/>
                    <a:pt x="0" y="5163"/>
                  </a:cubicBezTo>
                  <a:lnTo>
                    <a:pt x="0" y="5163"/>
                  </a:lnTo>
                  <a:cubicBezTo>
                    <a:pt x="0" y="5163"/>
                    <a:pt x="248" y="5795"/>
                    <a:pt x="1194" y="5795"/>
                  </a:cubicBezTo>
                  <a:cubicBezTo>
                    <a:pt x="1388" y="5795"/>
                    <a:pt x="1612" y="5768"/>
                    <a:pt x="1869" y="5704"/>
                  </a:cubicBezTo>
                  <a:cubicBezTo>
                    <a:pt x="3377" y="5327"/>
                    <a:pt x="3573" y="4114"/>
                    <a:pt x="4213" y="3360"/>
                  </a:cubicBezTo>
                  <a:cubicBezTo>
                    <a:pt x="4852" y="2606"/>
                    <a:pt x="5491" y="1983"/>
                    <a:pt x="7884" y="1934"/>
                  </a:cubicBezTo>
                  <a:cubicBezTo>
                    <a:pt x="7884" y="1934"/>
                    <a:pt x="6409" y="1803"/>
                    <a:pt x="5868" y="951"/>
                  </a:cubicBezTo>
                  <a:cubicBezTo>
                    <a:pt x="5460" y="326"/>
                    <a:pt x="5042" y="0"/>
                    <a:pt x="46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3"/>
            <p:cNvSpPr/>
            <p:nvPr/>
          </p:nvSpPr>
          <p:spPr>
            <a:xfrm>
              <a:off x="8028829" y="3499710"/>
              <a:ext cx="250950" cy="205061"/>
            </a:xfrm>
            <a:custGeom>
              <a:rect b="b" l="l" r="r" t="t"/>
              <a:pathLst>
                <a:path extrusionOk="0" h="6283" w="7689">
                  <a:moveTo>
                    <a:pt x="3399" y="1"/>
                  </a:moveTo>
                  <a:cubicBezTo>
                    <a:pt x="3343" y="1"/>
                    <a:pt x="3287" y="2"/>
                    <a:pt x="3230" y="5"/>
                  </a:cubicBezTo>
                  <a:cubicBezTo>
                    <a:pt x="2656" y="21"/>
                    <a:pt x="2099" y="169"/>
                    <a:pt x="1607" y="464"/>
                  </a:cubicBezTo>
                  <a:cubicBezTo>
                    <a:pt x="1443" y="562"/>
                    <a:pt x="1279" y="677"/>
                    <a:pt x="1132" y="808"/>
                  </a:cubicBezTo>
                  <a:cubicBezTo>
                    <a:pt x="1" y="1808"/>
                    <a:pt x="362" y="3890"/>
                    <a:pt x="1706" y="4201"/>
                  </a:cubicBezTo>
                  <a:cubicBezTo>
                    <a:pt x="1844" y="4235"/>
                    <a:pt x="1986" y="4251"/>
                    <a:pt x="2127" y="4251"/>
                  </a:cubicBezTo>
                  <a:cubicBezTo>
                    <a:pt x="2608" y="4251"/>
                    <a:pt x="3079" y="4060"/>
                    <a:pt x="3345" y="3693"/>
                  </a:cubicBezTo>
                  <a:cubicBezTo>
                    <a:pt x="3656" y="3234"/>
                    <a:pt x="3656" y="2660"/>
                    <a:pt x="3345" y="2201"/>
                  </a:cubicBezTo>
                  <a:cubicBezTo>
                    <a:pt x="3133" y="1916"/>
                    <a:pt x="2799" y="1760"/>
                    <a:pt x="2461" y="1760"/>
                  </a:cubicBezTo>
                  <a:cubicBezTo>
                    <a:pt x="2275" y="1760"/>
                    <a:pt x="2088" y="1807"/>
                    <a:pt x="1919" y="1906"/>
                  </a:cubicBezTo>
                  <a:cubicBezTo>
                    <a:pt x="1640" y="2070"/>
                    <a:pt x="1509" y="2415"/>
                    <a:pt x="1607" y="2726"/>
                  </a:cubicBezTo>
                  <a:cubicBezTo>
                    <a:pt x="1624" y="2824"/>
                    <a:pt x="1673" y="2906"/>
                    <a:pt x="1738" y="2972"/>
                  </a:cubicBezTo>
                  <a:cubicBezTo>
                    <a:pt x="1846" y="3073"/>
                    <a:pt x="1988" y="3116"/>
                    <a:pt x="2127" y="3116"/>
                  </a:cubicBezTo>
                  <a:cubicBezTo>
                    <a:pt x="2372" y="3116"/>
                    <a:pt x="2609" y="2985"/>
                    <a:pt x="2640" y="2808"/>
                  </a:cubicBezTo>
                  <a:cubicBezTo>
                    <a:pt x="2713" y="2544"/>
                    <a:pt x="2511" y="2306"/>
                    <a:pt x="2256" y="2306"/>
                  </a:cubicBezTo>
                  <a:cubicBezTo>
                    <a:pt x="2226" y="2306"/>
                    <a:pt x="2196" y="2309"/>
                    <a:pt x="2165" y="2316"/>
                  </a:cubicBezTo>
                  <a:cubicBezTo>
                    <a:pt x="1902" y="2382"/>
                    <a:pt x="1919" y="2529"/>
                    <a:pt x="1837" y="2529"/>
                  </a:cubicBezTo>
                  <a:cubicBezTo>
                    <a:pt x="1832" y="2530"/>
                    <a:pt x="1827" y="2531"/>
                    <a:pt x="1822" y="2531"/>
                  </a:cubicBezTo>
                  <a:cubicBezTo>
                    <a:pt x="1738" y="2531"/>
                    <a:pt x="1738" y="2398"/>
                    <a:pt x="1738" y="2398"/>
                  </a:cubicBezTo>
                  <a:cubicBezTo>
                    <a:pt x="1722" y="2201"/>
                    <a:pt x="1837" y="2021"/>
                    <a:pt x="2017" y="1939"/>
                  </a:cubicBezTo>
                  <a:cubicBezTo>
                    <a:pt x="2153" y="1866"/>
                    <a:pt x="2301" y="1831"/>
                    <a:pt x="2449" y="1831"/>
                  </a:cubicBezTo>
                  <a:cubicBezTo>
                    <a:pt x="2762" y="1831"/>
                    <a:pt x="3073" y="1988"/>
                    <a:pt x="3263" y="2267"/>
                  </a:cubicBezTo>
                  <a:cubicBezTo>
                    <a:pt x="3525" y="2677"/>
                    <a:pt x="3525" y="3218"/>
                    <a:pt x="3230" y="3627"/>
                  </a:cubicBezTo>
                  <a:cubicBezTo>
                    <a:pt x="3004" y="3942"/>
                    <a:pt x="2575" y="4121"/>
                    <a:pt x="2136" y="4121"/>
                  </a:cubicBezTo>
                  <a:cubicBezTo>
                    <a:pt x="2003" y="4121"/>
                    <a:pt x="1868" y="4104"/>
                    <a:pt x="1738" y="4070"/>
                  </a:cubicBezTo>
                  <a:cubicBezTo>
                    <a:pt x="525" y="3775"/>
                    <a:pt x="198" y="1857"/>
                    <a:pt x="1247" y="939"/>
                  </a:cubicBezTo>
                  <a:cubicBezTo>
                    <a:pt x="1726" y="490"/>
                    <a:pt x="2311" y="318"/>
                    <a:pt x="2902" y="318"/>
                  </a:cubicBezTo>
                  <a:cubicBezTo>
                    <a:pt x="3605" y="318"/>
                    <a:pt x="4317" y="562"/>
                    <a:pt x="4869" y="874"/>
                  </a:cubicBezTo>
                  <a:cubicBezTo>
                    <a:pt x="5803" y="1415"/>
                    <a:pt x="6541" y="2251"/>
                    <a:pt x="6934" y="3250"/>
                  </a:cubicBezTo>
                  <a:cubicBezTo>
                    <a:pt x="7262" y="4054"/>
                    <a:pt x="7443" y="4922"/>
                    <a:pt x="7443" y="5791"/>
                  </a:cubicBezTo>
                  <a:cubicBezTo>
                    <a:pt x="7443" y="5955"/>
                    <a:pt x="7426" y="6119"/>
                    <a:pt x="7393" y="6283"/>
                  </a:cubicBezTo>
                  <a:cubicBezTo>
                    <a:pt x="7410" y="6217"/>
                    <a:pt x="7426" y="6152"/>
                    <a:pt x="7443" y="6086"/>
                  </a:cubicBezTo>
                  <a:cubicBezTo>
                    <a:pt x="7443" y="6103"/>
                    <a:pt x="7443" y="6135"/>
                    <a:pt x="7443" y="6152"/>
                  </a:cubicBezTo>
                  <a:cubicBezTo>
                    <a:pt x="7443" y="6135"/>
                    <a:pt x="7443" y="6103"/>
                    <a:pt x="7459" y="6053"/>
                  </a:cubicBezTo>
                  <a:cubicBezTo>
                    <a:pt x="7688" y="4857"/>
                    <a:pt x="7541" y="3627"/>
                    <a:pt x="7016" y="2529"/>
                  </a:cubicBezTo>
                  <a:cubicBezTo>
                    <a:pt x="6320" y="1105"/>
                    <a:pt x="4981" y="1"/>
                    <a:pt x="33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3"/>
            <p:cNvSpPr/>
            <p:nvPr/>
          </p:nvSpPr>
          <p:spPr>
            <a:xfrm>
              <a:off x="8167702" y="3562113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3" y="1"/>
                  </a:moveTo>
                  <a:cubicBezTo>
                    <a:pt x="66" y="1"/>
                    <a:pt x="1" y="784"/>
                    <a:pt x="1089" y="961"/>
                  </a:cubicBezTo>
                  <a:cubicBezTo>
                    <a:pt x="2352" y="1158"/>
                    <a:pt x="3040" y="3273"/>
                    <a:pt x="3040" y="3273"/>
                  </a:cubicBezTo>
                  <a:cubicBezTo>
                    <a:pt x="3040" y="3273"/>
                    <a:pt x="2729" y="994"/>
                    <a:pt x="1466" y="240"/>
                  </a:cubicBezTo>
                  <a:cubicBezTo>
                    <a:pt x="1179" y="69"/>
                    <a:pt x="930" y="1"/>
                    <a:pt x="7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3"/>
            <p:cNvSpPr/>
            <p:nvPr/>
          </p:nvSpPr>
          <p:spPr>
            <a:xfrm>
              <a:off x="7968385" y="3553888"/>
              <a:ext cx="170694" cy="147456"/>
            </a:xfrm>
            <a:custGeom>
              <a:rect b="b" l="l" r="r" t="t"/>
              <a:pathLst>
                <a:path extrusionOk="0" h="4518" w="5230">
                  <a:moveTo>
                    <a:pt x="2181" y="1"/>
                  </a:move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2"/>
                    <a:pt x="1132" y="1312"/>
                    <a:pt x="574" y="1705"/>
                  </a:cubicBezTo>
                  <a:cubicBezTo>
                    <a:pt x="1" y="2082"/>
                    <a:pt x="99" y="2705"/>
                    <a:pt x="214" y="3033"/>
                  </a:cubicBezTo>
                  <a:cubicBezTo>
                    <a:pt x="279" y="3262"/>
                    <a:pt x="247" y="3508"/>
                    <a:pt x="132" y="3721"/>
                  </a:cubicBezTo>
                  <a:cubicBezTo>
                    <a:pt x="410" y="3492"/>
                    <a:pt x="722" y="3328"/>
                    <a:pt x="1066" y="3230"/>
                  </a:cubicBezTo>
                  <a:cubicBezTo>
                    <a:pt x="1673" y="3049"/>
                    <a:pt x="1656" y="2754"/>
                    <a:pt x="1656" y="2279"/>
                  </a:cubicBezTo>
                  <a:cubicBezTo>
                    <a:pt x="1642" y="1877"/>
                    <a:pt x="1816" y="1852"/>
                    <a:pt x="1859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4" y="1853"/>
                    <a:pt x="1878" y="1852"/>
                    <a:pt x="1882" y="1852"/>
                  </a:cubicBezTo>
                  <a:cubicBezTo>
                    <a:pt x="2162" y="1852"/>
                    <a:pt x="2098" y="2382"/>
                    <a:pt x="2066" y="2672"/>
                  </a:cubicBezTo>
                  <a:cubicBezTo>
                    <a:pt x="2050" y="2967"/>
                    <a:pt x="1951" y="3574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0"/>
                    <a:pt x="4410" y="4262"/>
                  </a:cubicBezTo>
                  <a:cubicBezTo>
                    <a:pt x="4514" y="4217"/>
                    <a:pt x="4626" y="4194"/>
                    <a:pt x="4739" y="4194"/>
                  </a:cubicBezTo>
                  <a:cubicBezTo>
                    <a:pt x="4910" y="4194"/>
                    <a:pt x="5081" y="4245"/>
                    <a:pt x="5230" y="4344"/>
                  </a:cubicBezTo>
                  <a:cubicBezTo>
                    <a:pt x="5082" y="3475"/>
                    <a:pt x="4639" y="3197"/>
                    <a:pt x="4017" y="3131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706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3"/>
            <p:cNvSpPr/>
            <p:nvPr/>
          </p:nvSpPr>
          <p:spPr>
            <a:xfrm>
              <a:off x="7995670" y="3652845"/>
              <a:ext cx="42298" cy="65308"/>
            </a:xfrm>
            <a:custGeom>
              <a:rect b="b" l="l" r="r" t="t"/>
              <a:pathLst>
                <a:path extrusionOk="0" h="2001" w="1296">
                  <a:moveTo>
                    <a:pt x="951" y="1"/>
                  </a:moveTo>
                  <a:cubicBezTo>
                    <a:pt x="951" y="1"/>
                    <a:pt x="935" y="100"/>
                    <a:pt x="509" y="362"/>
                  </a:cubicBezTo>
                  <a:cubicBezTo>
                    <a:pt x="165" y="525"/>
                    <a:pt x="1" y="935"/>
                    <a:pt x="115" y="1296"/>
                  </a:cubicBezTo>
                  <a:cubicBezTo>
                    <a:pt x="181" y="1525"/>
                    <a:pt x="230" y="1755"/>
                    <a:pt x="263" y="2001"/>
                  </a:cubicBezTo>
                  <a:cubicBezTo>
                    <a:pt x="263" y="2001"/>
                    <a:pt x="263" y="1853"/>
                    <a:pt x="771" y="1558"/>
                  </a:cubicBezTo>
                  <a:cubicBezTo>
                    <a:pt x="1296" y="1263"/>
                    <a:pt x="1099" y="837"/>
                    <a:pt x="1001" y="575"/>
                  </a:cubicBezTo>
                  <a:cubicBezTo>
                    <a:pt x="951" y="394"/>
                    <a:pt x="935" y="198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3"/>
            <p:cNvSpPr/>
            <p:nvPr/>
          </p:nvSpPr>
          <p:spPr>
            <a:xfrm>
              <a:off x="7808983" y="3372195"/>
              <a:ext cx="226308" cy="159304"/>
            </a:xfrm>
            <a:custGeom>
              <a:rect b="b" l="l" r="r" t="t"/>
              <a:pathLst>
                <a:path extrusionOk="0" h="4881" w="6934">
                  <a:moveTo>
                    <a:pt x="5011" y="0"/>
                  </a:moveTo>
                  <a:cubicBezTo>
                    <a:pt x="4787" y="0"/>
                    <a:pt x="4536" y="52"/>
                    <a:pt x="4262" y="175"/>
                  </a:cubicBezTo>
                  <a:cubicBezTo>
                    <a:pt x="2787" y="830"/>
                    <a:pt x="3065" y="3306"/>
                    <a:pt x="4803" y="3650"/>
                  </a:cubicBezTo>
                  <a:cubicBezTo>
                    <a:pt x="4999" y="3699"/>
                    <a:pt x="5213" y="3732"/>
                    <a:pt x="5376" y="3748"/>
                  </a:cubicBezTo>
                  <a:cubicBezTo>
                    <a:pt x="4917" y="3830"/>
                    <a:pt x="4475" y="3978"/>
                    <a:pt x="4065" y="4191"/>
                  </a:cubicBezTo>
                  <a:cubicBezTo>
                    <a:pt x="3918" y="4256"/>
                    <a:pt x="3672" y="4338"/>
                    <a:pt x="3639" y="4355"/>
                  </a:cubicBezTo>
                  <a:cubicBezTo>
                    <a:pt x="3186" y="4526"/>
                    <a:pt x="2758" y="4602"/>
                    <a:pt x="2372" y="4602"/>
                  </a:cubicBezTo>
                  <a:cubicBezTo>
                    <a:pt x="1541" y="4602"/>
                    <a:pt x="903" y="4252"/>
                    <a:pt x="623" y="3748"/>
                  </a:cubicBezTo>
                  <a:cubicBezTo>
                    <a:pt x="377" y="3355"/>
                    <a:pt x="361" y="2847"/>
                    <a:pt x="574" y="2437"/>
                  </a:cubicBezTo>
                  <a:cubicBezTo>
                    <a:pt x="590" y="2437"/>
                    <a:pt x="590" y="2420"/>
                    <a:pt x="590" y="2420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5"/>
                    <a:pt x="2147" y="2322"/>
                  </a:cubicBezTo>
                  <a:cubicBezTo>
                    <a:pt x="2262" y="2453"/>
                    <a:pt x="2311" y="2617"/>
                    <a:pt x="2311" y="2797"/>
                  </a:cubicBezTo>
                  <a:cubicBezTo>
                    <a:pt x="2311" y="2945"/>
                    <a:pt x="2262" y="3092"/>
                    <a:pt x="2147" y="3207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89"/>
                  </a:cubicBezTo>
                  <a:cubicBezTo>
                    <a:pt x="2043" y="3029"/>
                    <a:pt x="1749" y="2853"/>
                    <a:pt x="1492" y="2853"/>
                  </a:cubicBezTo>
                  <a:cubicBezTo>
                    <a:pt x="1312" y="2853"/>
                    <a:pt x="1150" y="2939"/>
                    <a:pt x="1164" y="3142"/>
                  </a:cubicBezTo>
                  <a:cubicBezTo>
                    <a:pt x="1164" y="3416"/>
                    <a:pt x="1407" y="3544"/>
                    <a:pt x="1660" y="3544"/>
                  </a:cubicBezTo>
                  <a:cubicBezTo>
                    <a:pt x="1786" y="3544"/>
                    <a:pt x="1913" y="3513"/>
                    <a:pt x="2016" y="3453"/>
                  </a:cubicBezTo>
                  <a:lnTo>
                    <a:pt x="2049" y="3437"/>
                  </a:lnTo>
                  <a:cubicBezTo>
                    <a:pt x="2065" y="3420"/>
                    <a:pt x="2098" y="3404"/>
                    <a:pt x="2115" y="3388"/>
                  </a:cubicBezTo>
                  <a:cubicBezTo>
                    <a:pt x="2410" y="3092"/>
                    <a:pt x="2459" y="2617"/>
                    <a:pt x="2197" y="2289"/>
                  </a:cubicBezTo>
                  <a:cubicBezTo>
                    <a:pt x="2058" y="2021"/>
                    <a:pt x="1746" y="1873"/>
                    <a:pt x="1411" y="1873"/>
                  </a:cubicBezTo>
                  <a:cubicBezTo>
                    <a:pt x="1070" y="1873"/>
                    <a:pt x="706" y="2025"/>
                    <a:pt x="475" y="2355"/>
                  </a:cubicBezTo>
                  <a:cubicBezTo>
                    <a:pt x="0" y="3092"/>
                    <a:pt x="213" y="4092"/>
                    <a:pt x="951" y="4584"/>
                  </a:cubicBezTo>
                  <a:cubicBezTo>
                    <a:pt x="1316" y="4782"/>
                    <a:pt x="1738" y="4881"/>
                    <a:pt x="2151" y="4881"/>
                  </a:cubicBezTo>
                  <a:cubicBezTo>
                    <a:pt x="2182" y="4881"/>
                    <a:pt x="2214" y="4880"/>
                    <a:pt x="2246" y="4879"/>
                  </a:cubicBezTo>
                  <a:cubicBezTo>
                    <a:pt x="3147" y="4863"/>
                    <a:pt x="3868" y="4355"/>
                    <a:pt x="5049" y="3994"/>
                  </a:cubicBezTo>
                  <a:cubicBezTo>
                    <a:pt x="5475" y="3896"/>
                    <a:pt x="5917" y="3830"/>
                    <a:pt x="6360" y="3797"/>
                  </a:cubicBezTo>
                  <a:cubicBezTo>
                    <a:pt x="6557" y="3781"/>
                    <a:pt x="6753" y="3715"/>
                    <a:pt x="6934" y="3617"/>
                  </a:cubicBezTo>
                  <a:lnTo>
                    <a:pt x="6934" y="3617"/>
                  </a:lnTo>
                  <a:cubicBezTo>
                    <a:pt x="6934" y="3617"/>
                    <a:pt x="6803" y="3652"/>
                    <a:pt x="6640" y="3652"/>
                  </a:cubicBezTo>
                  <a:cubicBezTo>
                    <a:pt x="6487" y="3652"/>
                    <a:pt x="6307" y="3621"/>
                    <a:pt x="6180" y="3502"/>
                  </a:cubicBezTo>
                  <a:cubicBezTo>
                    <a:pt x="5917" y="3273"/>
                    <a:pt x="5934" y="3371"/>
                    <a:pt x="5639" y="3273"/>
                  </a:cubicBezTo>
                  <a:cubicBezTo>
                    <a:pt x="5475" y="3240"/>
                    <a:pt x="5376" y="3076"/>
                    <a:pt x="5376" y="2912"/>
                  </a:cubicBezTo>
                  <a:cubicBezTo>
                    <a:pt x="5180" y="3076"/>
                    <a:pt x="5147" y="3371"/>
                    <a:pt x="5294" y="3568"/>
                  </a:cubicBezTo>
                  <a:cubicBezTo>
                    <a:pt x="5294" y="3568"/>
                    <a:pt x="4573" y="3568"/>
                    <a:pt x="4393" y="3207"/>
                  </a:cubicBezTo>
                  <a:cubicBezTo>
                    <a:pt x="4229" y="2830"/>
                    <a:pt x="4426" y="2830"/>
                    <a:pt x="4573" y="2748"/>
                  </a:cubicBezTo>
                  <a:cubicBezTo>
                    <a:pt x="4721" y="2666"/>
                    <a:pt x="4754" y="2535"/>
                    <a:pt x="4606" y="2322"/>
                  </a:cubicBezTo>
                  <a:cubicBezTo>
                    <a:pt x="4459" y="2109"/>
                    <a:pt x="4475" y="1748"/>
                    <a:pt x="4754" y="1748"/>
                  </a:cubicBezTo>
                  <a:cubicBezTo>
                    <a:pt x="4674" y="1576"/>
                    <a:pt x="4497" y="1468"/>
                    <a:pt x="4320" y="1468"/>
                  </a:cubicBezTo>
                  <a:cubicBezTo>
                    <a:pt x="4278" y="1468"/>
                    <a:pt x="4237" y="1474"/>
                    <a:pt x="4196" y="1486"/>
                  </a:cubicBezTo>
                  <a:cubicBezTo>
                    <a:pt x="3770" y="1568"/>
                    <a:pt x="3754" y="2175"/>
                    <a:pt x="3754" y="2175"/>
                  </a:cubicBezTo>
                  <a:cubicBezTo>
                    <a:pt x="3754" y="2175"/>
                    <a:pt x="3459" y="1421"/>
                    <a:pt x="3950" y="1044"/>
                  </a:cubicBezTo>
                  <a:cubicBezTo>
                    <a:pt x="4133" y="898"/>
                    <a:pt x="4280" y="843"/>
                    <a:pt x="4395" y="843"/>
                  </a:cubicBezTo>
                  <a:cubicBezTo>
                    <a:pt x="4578" y="843"/>
                    <a:pt x="4680" y="984"/>
                    <a:pt x="4721" y="1126"/>
                  </a:cubicBezTo>
                  <a:cubicBezTo>
                    <a:pt x="4774" y="1311"/>
                    <a:pt x="4880" y="1464"/>
                    <a:pt x="5023" y="1464"/>
                  </a:cubicBezTo>
                  <a:cubicBezTo>
                    <a:pt x="5057" y="1464"/>
                    <a:pt x="5093" y="1456"/>
                    <a:pt x="5131" y="1437"/>
                  </a:cubicBezTo>
                  <a:cubicBezTo>
                    <a:pt x="5274" y="1371"/>
                    <a:pt x="5388" y="1267"/>
                    <a:pt x="5487" y="1267"/>
                  </a:cubicBezTo>
                  <a:cubicBezTo>
                    <a:pt x="5535" y="1267"/>
                    <a:pt x="5580" y="1291"/>
                    <a:pt x="5622" y="1355"/>
                  </a:cubicBezTo>
                  <a:cubicBezTo>
                    <a:pt x="5737" y="1601"/>
                    <a:pt x="5622" y="1896"/>
                    <a:pt x="5376" y="1994"/>
                  </a:cubicBezTo>
                  <a:cubicBezTo>
                    <a:pt x="5376" y="1994"/>
                    <a:pt x="5388" y="1995"/>
                    <a:pt x="5408" y="1995"/>
                  </a:cubicBezTo>
                  <a:cubicBezTo>
                    <a:pt x="5548" y="1995"/>
                    <a:pt x="6116" y="1957"/>
                    <a:pt x="6245" y="1355"/>
                  </a:cubicBezTo>
                  <a:cubicBezTo>
                    <a:pt x="6363" y="819"/>
                    <a:pt x="5896" y="0"/>
                    <a:pt x="50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3"/>
            <p:cNvSpPr/>
            <p:nvPr/>
          </p:nvSpPr>
          <p:spPr>
            <a:xfrm>
              <a:off x="7773669" y="3457608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36" y="0"/>
                  </a:moveTo>
                  <a:cubicBezTo>
                    <a:pt x="836" y="0"/>
                    <a:pt x="0" y="918"/>
                    <a:pt x="558" y="1705"/>
                  </a:cubicBezTo>
                  <a:cubicBezTo>
                    <a:pt x="869" y="2164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1"/>
                  </a:cubicBezTo>
                  <a:cubicBezTo>
                    <a:pt x="1180" y="2885"/>
                    <a:pt x="1131" y="3098"/>
                    <a:pt x="1164" y="3295"/>
                  </a:cubicBezTo>
                  <a:cubicBezTo>
                    <a:pt x="1216" y="3203"/>
                    <a:pt x="1310" y="3154"/>
                    <a:pt x="1404" y="3154"/>
                  </a:cubicBezTo>
                  <a:cubicBezTo>
                    <a:pt x="1428" y="3154"/>
                    <a:pt x="1452" y="3157"/>
                    <a:pt x="1475" y="3164"/>
                  </a:cubicBezTo>
                  <a:cubicBezTo>
                    <a:pt x="1591" y="3199"/>
                    <a:pt x="1754" y="3278"/>
                    <a:pt x="1939" y="3278"/>
                  </a:cubicBezTo>
                  <a:cubicBezTo>
                    <a:pt x="2096" y="3278"/>
                    <a:pt x="2269" y="3221"/>
                    <a:pt x="2443" y="3032"/>
                  </a:cubicBezTo>
                  <a:cubicBezTo>
                    <a:pt x="2820" y="2639"/>
                    <a:pt x="3311" y="2869"/>
                    <a:pt x="4655" y="2147"/>
                  </a:cubicBezTo>
                  <a:lnTo>
                    <a:pt x="4655" y="2147"/>
                  </a:lnTo>
                  <a:cubicBezTo>
                    <a:pt x="4655" y="2148"/>
                    <a:pt x="3926" y="2455"/>
                    <a:pt x="3109" y="2455"/>
                  </a:cubicBezTo>
                  <a:cubicBezTo>
                    <a:pt x="2647" y="2455"/>
                    <a:pt x="2157" y="2357"/>
                    <a:pt x="1754" y="2049"/>
                  </a:cubicBezTo>
                  <a:cubicBezTo>
                    <a:pt x="1115" y="1574"/>
                    <a:pt x="771" y="787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3"/>
            <p:cNvSpPr/>
            <p:nvPr/>
          </p:nvSpPr>
          <p:spPr>
            <a:xfrm>
              <a:off x="7974259" y="3215013"/>
              <a:ext cx="145041" cy="205159"/>
            </a:xfrm>
            <a:custGeom>
              <a:rect b="b" l="l" r="r" t="t"/>
              <a:pathLst>
                <a:path extrusionOk="0" h="6286" w="4444">
                  <a:moveTo>
                    <a:pt x="2649" y="0"/>
                  </a:moveTo>
                  <a:cubicBezTo>
                    <a:pt x="2148" y="0"/>
                    <a:pt x="1625" y="207"/>
                    <a:pt x="1280" y="614"/>
                  </a:cubicBezTo>
                  <a:cubicBezTo>
                    <a:pt x="1" y="2253"/>
                    <a:pt x="903" y="4270"/>
                    <a:pt x="1657" y="5122"/>
                  </a:cubicBezTo>
                  <a:cubicBezTo>
                    <a:pt x="2083" y="5646"/>
                    <a:pt x="2640" y="6040"/>
                    <a:pt x="3263" y="6286"/>
                  </a:cubicBezTo>
                  <a:cubicBezTo>
                    <a:pt x="2689" y="6023"/>
                    <a:pt x="2181" y="5630"/>
                    <a:pt x="1771" y="5138"/>
                  </a:cubicBezTo>
                  <a:cubicBezTo>
                    <a:pt x="1493" y="4745"/>
                    <a:pt x="1280" y="4319"/>
                    <a:pt x="1165" y="3843"/>
                  </a:cubicBezTo>
                  <a:cubicBezTo>
                    <a:pt x="1001" y="3319"/>
                    <a:pt x="952" y="2778"/>
                    <a:pt x="1001" y="2221"/>
                  </a:cubicBezTo>
                  <a:cubicBezTo>
                    <a:pt x="1132" y="745"/>
                    <a:pt x="1952" y="205"/>
                    <a:pt x="2706" y="172"/>
                  </a:cubicBezTo>
                  <a:cubicBezTo>
                    <a:pt x="3050" y="172"/>
                    <a:pt x="3394" y="319"/>
                    <a:pt x="3640" y="565"/>
                  </a:cubicBezTo>
                  <a:cubicBezTo>
                    <a:pt x="4279" y="1106"/>
                    <a:pt x="3919" y="2057"/>
                    <a:pt x="3378" y="2286"/>
                  </a:cubicBezTo>
                  <a:cubicBezTo>
                    <a:pt x="3255" y="2348"/>
                    <a:pt x="3118" y="2381"/>
                    <a:pt x="2982" y="2381"/>
                  </a:cubicBezTo>
                  <a:cubicBezTo>
                    <a:pt x="2864" y="2381"/>
                    <a:pt x="2747" y="2356"/>
                    <a:pt x="2640" y="2303"/>
                  </a:cubicBezTo>
                  <a:cubicBezTo>
                    <a:pt x="2460" y="2204"/>
                    <a:pt x="2345" y="2040"/>
                    <a:pt x="2329" y="1844"/>
                  </a:cubicBezTo>
                  <a:cubicBezTo>
                    <a:pt x="2329" y="1746"/>
                    <a:pt x="2357" y="1723"/>
                    <a:pt x="2410" y="1723"/>
                  </a:cubicBezTo>
                  <a:cubicBezTo>
                    <a:pt x="2455" y="1723"/>
                    <a:pt x="2519" y="1740"/>
                    <a:pt x="2598" y="1740"/>
                  </a:cubicBezTo>
                  <a:cubicBezTo>
                    <a:pt x="2658" y="1740"/>
                    <a:pt x="2727" y="1730"/>
                    <a:pt x="2804" y="1696"/>
                  </a:cubicBezTo>
                  <a:cubicBezTo>
                    <a:pt x="3001" y="1581"/>
                    <a:pt x="3050" y="1303"/>
                    <a:pt x="2886" y="1139"/>
                  </a:cubicBezTo>
                  <a:cubicBezTo>
                    <a:pt x="2812" y="1065"/>
                    <a:pt x="2710" y="1025"/>
                    <a:pt x="2607" y="1025"/>
                  </a:cubicBezTo>
                  <a:cubicBezTo>
                    <a:pt x="2411" y="1025"/>
                    <a:pt x="2207" y="1168"/>
                    <a:pt x="2165" y="1499"/>
                  </a:cubicBezTo>
                  <a:cubicBezTo>
                    <a:pt x="2132" y="1745"/>
                    <a:pt x="2214" y="1975"/>
                    <a:pt x="2378" y="2155"/>
                  </a:cubicBezTo>
                  <a:cubicBezTo>
                    <a:pt x="2394" y="2172"/>
                    <a:pt x="2427" y="2204"/>
                    <a:pt x="2443" y="2221"/>
                  </a:cubicBezTo>
                  <a:lnTo>
                    <a:pt x="2509" y="2270"/>
                  </a:lnTo>
                  <a:lnTo>
                    <a:pt x="2558" y="2303"/>
                  </a:lnTo>
                  <a:lnTo>
                    <a:pt x="2591" y="2319"/>
                  </a:lnTo>
                  <a:lnTo>
                    <a:pt x="2624" y="2352"/>
                  </a:lnTo>
                  <a:cubicBezTo>
                    <a:pt x="2755" y="2417"/>
                    <a:pt x="2894" y="2450"/>
                    <a:pt x="3031" y="2450"/>
                  </a:cubicBezTo>
                  <a:cubicBezTo>
                    <a:pt x="3169" y="2450"/>
                    <a:pt x="3304" y="2417"/>
                    <a:pt x="3427" y="2352"/>
                  </a:cubicBezTo>
                  <a:cubicBezTo>
                    <a:pt x="4017" y="2139"/>
                    <a:pt x="4443" y="1090"/>
                    <a:pt x="3755" y="450"/>
                  </a:cubicBezTo>
                  <a:cubicBezTo>
                    <a:pt x="3484" y="149"/>
                    <a:pt x="3074" y="0"/>
                    <a:pt x="26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3"/>
            <p:cNvSpPr/>
            <p:nvPr/>
          </p:nvSpPr>
          <p:spPr>
            <a:xfrm>
              <a:off x="9191344" y="3198140"/>
              <a:ext cx="56202" cy="78656"/>
            </a:xfrm>
            <a:custGeom>
              <a:rect b="b" l="l" r="r" t="t"/>
              <a:pathLst>
                <a:path extrusionOk="0" h="2410" w="1722">
                  <a:moveTo>
                    <a:pt x="1525" y="0"/>
                  </a:moveTo>
                  <a:cubicBezTo>
                    <a:pt x="1525" y="0"/>
                    <a:pt x="1377" y="66"/>
                    <a:pt x="1361" y="148"/>
                  </a:cubicBezTo>
                  <a:cubicBezTo>
                    <a:pt x="1344" y="246"/>
                    <a:pt x="1230" y="328"/>
                    <a:pt x="1033" y="328"/>
                  </a:cubicBezTo>
                  <a:cubicBezTo>
                    <a:pt x="836" y="328"/>
                    <a:pt x="0" y="394"/>
                    <a:pt x="66" y="2410"/>
                  </a:cubicBezTo>
                  <a:cubicBezTo>
                    <a:pt x="66" y="2410"/>
                    <a:pt x="131" y="1672"/>
                    <a:pt x="771" y="1394"/>
                  </a:cubicBezTo>
                  <a:cubicBezTo>
                    <a:pt x="1394" y="1115"/>
                    <a:pt x="1721" y="853"/>
                    <a:pt x="1607" y="459"/>
                  </a:cubicBezTo>
                  <a:cubicBezTo>
                    <a:pt x="1492" y="82"/>
                    <a:pt x="1525" y="0"/>
                    <a:pt x="15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3"/>
            <p:cNvSpPr/>
            <p:nvPr/>
          </p:nvSpPr>
          <p:spPr>
            <a:xfrm>
              <a:off x="8893364" y="3291483"/>
              <a:ext cx="296414" cy="206171"/>
            </a:xfrm>
            <a:custGeom>
              <a:rect b="b" l="l" r="r" t="t"/>
              <a:pathLst>
                <a:path extrusionOk="0" h="6317" w="9082">
                  <a:moveTo>
                    <a:pt x="2001" y="0"/>
                  </a:moveTo>
                  <a:cubicBezTo>
                    <a:pt x="1084" y="0"/>
                    <a:pt x="66" y="652"/>
                    <a:pt x="33" y="1845"/>
                  </a:cubicBezTo>
                  <a:cubicBezTo>
                    <a:pt x="0" y="2713"/>
                    <a:pt x="459" y="3533"/>
                    <a:pt x="1230" y="3943"/>
                  </a:cubicBezTo>
                  <a:cubicBezTo>
                    <a:pt x="1723" y="4200"/>
                    <a:pt x="2282" y="4302"/>
                    <a:pt x="2852" y="4302"/>
                  </a:cubicBezTo>
                  <a:cubicBezTo>
                    <a:pt x="3190" y="4302"/>
                    <a:pt x="3533" y="4266"/>
                    <a:pt x="3869" y="4205"/>
                  </a:cubicBezTo>
                  <a:cubicBezTo>
                    <a:pt x="4754" y="3959"/>
                    <a:pt x="5573" y="3631"/>
                    <a:pt x="6377" y="3418"/>
                  </a:cubicBezTo>
                  <a:cubicBezTo>
                    <a:pt x="6578" y="3370"/>
                    <a:pt x="6783" y="3345"/>
                    <a:pt x="6984" y="3345"/>
                  </a:cubicBezTo>
                  <a:cubicBezTo>
                    <a:pt x="7599" y="3345"/>
                    <a:pt x="8178" y="3576"/>
                    <a:pt x="8524" y="4057"/>
                  </a:cubicBezTo>
                  <a:cubicBezTo>
                    <a:pt x="8966" y="4631"/>
                    <a:pt x="8999" y="5582"/>
                    <a:pt x="8458" y="5975"/>
                  </a:cubicBezTo>
                  <a:cubicBezTo>
                    <a:pt x="8244" y="6137"/>
                    <a:pt x="7987" y="6212"/>
                    <a:pt x="7738" y="6212"/>
                  </a:cubicBezTo>
                  <a:cubicBezTo>
                    <a:pt x="7357" y="6212"/>
                    <a:pt x="6994" y="6037"/>
                    <a:pt x="6835" y="5729"/>
                  </a:cubicBezTo>
                  <a:cubicBezTo>
                    <a:pt x="6524" y="5221"/>
                    <a:pt x="6770" y="4582"/>
                    <a:pt x="7229" y="4451"/>
                  </a:cubicBezTo>
                  <a:cubicBezTo>
                    <a:pt x="7325" y="4413"/>
                    <a:pt x="7424" y="4394"/>
                    <a:pt x="7523" y="4394"/>
                  </a:cubicBezTo>
                  <a:cubicBezTo>
                    <a:pt x="7761" y="4394"/>
                    <a:pt x="7991" y="4504"/>
                    <a:pt x="8130" y="4713"/>
                  </a:cubicBezTo>
                  <a:cubicBezTo>
                    <a:pt x="8229" y="4893"/>
                    <a:pt x="8245" y="5107"/>
                    <a:pt x="8180" y="5287"/>
                  </a:cubicBezTo>
                  <a:cubicBezTo>
                    <a:pt x="8166" y="5314"/>
                    <a:pt x="8108" y="5397"/>
                    <a:pt x="8051" y="5397"/>
                  </a:cubicBezTo>
                  <a:cubicBezTo>
                    <a:pt x="8039" y="5397"/>
                    <a:pt x="8027" y="5394"/>
                    <a:pt x="8016" y="5385"/>
                  </a:cubicBezTo>
                  <a:cubicBezTo>
                    <a:pt x="7966" y="5320"/>
                    <a:pt x="8016" y="4975"/>
                    <a:pt x="7655" y="4926"/>
                  </a:cubicBezTo>
                  <a:cubicBezTo>
                    <a:pt x="7640" y="4924"/>
                    <a:pt x="7625" y="4923"/>
                    <a:pt x="7611" y="4923"/>
                  </a:cubicBezTo>
                  <a:cubicBezTo>
                    <a:pt x="7268" y="4923"/>
                    <a:pt x="7161" y="5473"/>
                    <a:pt x="7508" y="5615"/>
                  </a:cubicBezTo>
                  <a:cubicBezTo>
                    <a:pt x="7583" y="5652"/>
                    <a:pt x="7661" y="5670"/>
                    <a:pt x="7736" y="5670"/>
                  </a:cubicBezTo>
                  <a:cubicBezTo>
                    <a:pt x="7955" y="5670"/>
                    <a:pt x="8156" y="5523"/>
                    <a:pt x="8229" y="5303"/>
                  </a:cubicBezTo>
                  <a:lnTo>
                    <a:pt x="8229" y="5270"/>
                  </a:lnTo>
                  <a:lnTo>
                    <a:pt x="8245" y="5238"/>
                  </a:lnTo>
                  <a:lnTo>
                    <a:pt x="8245" y="5221"/>
                  </a:lnTo>
                  <a:cubicBezTo>
                    <a:pt x="8262" y="5090"/>
                    <a:pt x="8262" y="4975"/>
                    <a:pt x="8229" y="4844"/>
                  </a:cubicBezTo>
                  <a:cubicBezTo>
                    <a:pt x="8105" y="4534"/>
                    <a:pt x="7812" y="4337"/>
                    <a:pt x="7500" y="4337"/>
                  </a:cubicBezTo>
                  <a:cubicBezTo>
                    <a:pt x="7399" y="4337"/>
                    <a:pt x="7296" y="4358"/>
                    <a:pt x="7196" y="4402"/>
                  </a:cubicBezTo>
                  <a:cubicBezTo>
                    <a:pt x="6704" y="4516"/>
                    <a:pt x="6409" y="5221"/>
                    <a:pt x="6754" y="5762"/>
                  </a:cubicBezTo>
                  <a:cubicBezTo>
                    <a:pt x="6927" y="6109"/>
                    <a:pt x="7342" y="6316"/>
                    <a:pt x="7769" y="6316"/>
                  </a:cubicBezTo>
                  <a:cubicBezTo>
                    <a:pt x="8028" y="6316"/>
                    <a:pt x="8291" y="6241"/>
                    <a:pt x="8507" y="6074"/>
                  </a:cubicBezTo>
                  <a:cubicBezTo>
                    <a:pt x="8966" y="5746"/>
                    <a:pt x="9081" y="5139"/>
                    <a:pt x="8934" y="4582"/>
                  </a:cubicBezTo>
                  <a:cubicBezTo>
                    <a:pt x="8835" y="4041"/>
                    <a:pt x="8475" y="3172"/>
                    <a:pt x="7212" y="2894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38" y="2846"/>
                    <a:pt x="3897" y="3984"/>
                    <a:pt x="2312" y="3984"/>
                  </a:cubicBezTo>
                  <a:cubicBezTo>
                    <a:pt x="2088" y="3984"/>
                    <a:pt x="1864" y="3962"/>
                    <a:pt x="1639" y="3910"/>
                  </a:cubicBezTo>
                  <a:cubicBezTo>
                    <a:pt x="1557" y="3877"/>
                    <a:pt x="1476" y="3861"/>
                    <a:pt x="1377" y="3828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1"/>
                  </a:cubicBezTo>
                  <a:cubicBezTo>
                    <a:pt x="203" y="743"/>
                    <a:pt x="1174" y="111"/>
                    <a:pt x="2045" y="111"/>
                  </a:cubicBezTo>
                  <a:cubicBezTo>
                    <a:pt x="2464" y="111"/>
                    <a:pt x="2859" y="257"/>
                    <a:pt x="3115" y="566"/>
                  </a:cubicBezTo>
                  <a:cubicBezTo>
                    <a:pt x="3574" y="1009"/>
                    <a:pt x="3524" y="1779"/>
                    <a:pt x="3016" y="2172"/>
                  </a:cubicBezTo>
                  <a:cubicBezTo>
                    <a:pt x="2951" y="2238"/>
                    <a:pt x="2852" y="2271"/>
                    <a:pt x="2770" y="2304"/>
                  </a:cubicBezTo>
                  <a:cubicBezTo>
                    <a:pt x="2709" y="2316"/>
                    <a:pt x="2646" y="2322"/>
                    <a:pt x="2584" y="2322"/>
                  </a:cubicBezTo>
                  <a:cubicBezTo>
                    <a:pt x="2398" y="2322"/>
                    <a:pt x="2213" y="2267"/>
                    <a:pt x="2066" y="2156"/>
                  </a:cubicBezTo>
                  <a:cubicBezTo>
                    <a:pt x="1951" y="2074"/>
                    <a:pt x="1885" y="1910"/>
                    <a:pt x="1934" y="1779"/>
                  </a:cubicBezTo>
                  <a:lnTo>
                    <a:pt x="1934" y="1779"/>
                  </a:lnTo>
                  <a:cubicBezTo>
                    <a:pt x="2010" y="1854"/>
                    <a:pt x="2106" y="1894"/>
                    <a:pt x="2206" y="1894"/>
                  </a:cubicBezTo>
                  <a:cubicBezTo>
                    <a:pt x="2257" y="1894"/>
                    <a:pt x="2310" y="1884"/>
                    <a:pt x="2361" y="1861"/>
                  </a:cubicBezTo>
                  <a:cubicBezTo>
                    <a:pt x="2607" y="1730"/>
                    <a:pt x="2541" y="1320"/>
                    <a:pt x="2213" y="1222"/>
                  </a:cubicBezTo>
                  <a:cubicBezTo>
                    <a:pt x="2185" y="1214"/>
                    <a:pt x="2157" y="1211"/>
                    <a:pt x="2129" y="1211"/>
                  </a:cubicBezTo>
                  <a:cubicBezTo>
                    <a:pt x="1787" y="1211"/>
                    <a:pt x="1507" y="1748"/>
                    <a:pt x="1902" y="2172"/>
                  </a:cubicBezTo>
                  <a:cubicBezTo>
                    <a:pt x="2059" y="2318"/>
                    <a:pt x="2262" y="2401"/>
                    <a:pt x="2476" y="2401"/>
                  </a:cubicBezTo>
                  <a:cubicBezTo>
                    <a:pt x="2551" y="2401"/>
                    <a:pt x="2628" y="2390"/>
                    <a:pt x="2705" y="2369"/>
                  </a:cubicBezTo>
                  <a:cubicBezTo>
                    <a:pt x="2738" y="2369"/>
                    <a:pt x="2754" y="2353"/>
                    <a:pt x="2787" y="2353"/>
                  </a:cubicBezTo>
                  <a:lnTo>
                    <a:pt x="2869" y="2320"/>
                  </a:lnTo>
                  <a:lnTo>
                    <a:pt x="2902" y="2320"/>
                  </a:lnTo>
                  <a:cubicBezTo>
                    <a:pt x="3049" y="2254"/>
                    <a:pt x="3180" y="2140"/>
                    <a:pt x="3262" y="2009"/>
                  </a:cubicBezTo>
                  <a:cubicBezTo>
                    <a:pt x="3590" y="1550"/>
                    <a:pt x="3557" y="910"/>
                    <a:pt x="3164" y="501"/>
                  </a:cubicBezTo>
                  <a:cubicBezTo>
                    <a:pt x="2891" y="162"/>
                    <a:pt x="2459" y="0"/>
                    <a:pt x="20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3"/>
            <p:cNvSpPr/>
            <p:nvPr/>
          </p:nvSpPr>
          <p:spPr>
            <a:xfrm>
              <a:off x="8943658" y="3408815"/>
              <a:ext cx="210806" cy="120498"/>
            </a:xfrm>
            <a:custGeom>
              <a:rect b="b" l="l" r="r" t="t"/>
              <a:pathLst>
                <a:path extrusionOk="0" h="3692" w="6459">
                  <a:moveTo>
                    <a:pt x="5518" y="1"/>
                  </a:moveTo>
                  <a:cubicBezTo>
                    <a:pt x="5267" y="1"/>
                    <a:pt x="4968" y="44"/>
                    <a:pt x="4622" y="167"/>
                  </a:cubicBezTo>
                  <a:cubicBezTo>
                    <a:pt x="3778" y="468"/>
                    <a:pt x="2590" y="1022"/>
                    <a:pt x="1422" y="1022"/>
                  </a:cubicBezTo>
                  <a:cubicBezTo>
                    <a:pt x="936" y="1022"/>
                    <a:pt x="453" y="926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1"/>
                  </a:cubicBezTo>
                  <a:cubicBezTo>
                    <a:pt x="1955" y="1295"/>
                    <a:pt x="2186" y="1158"/>
                    <a:pt x="2324" y="1158"/>
                  </a:cubicBezTo>
                  <a:cubicBezTo>
                    <a:pt x="2372" y="1158"/>
                    <a:pt x="2409" y="1174"/>
                    <a:pt x="2442" y="1216"/>
                  </a:cubicBezTo>
                  <a:cubicBezTo>
                    <a:pt x="2506" y="1305"/>
                    <a:pt x="2403" y="1364"/>
                    <a:pt x="2255" y="1364"/>
                  </a:cubicBezTo>
                  <a:cubicBezTo>
                    <a:pt x="2211" y="1364"/>
                    <a:pt x="2163" y="1359"/>
                    <a:pt x="2115" y="1348"/>
                  </a:cubicBezTo>
                  <a:cubicBezTo>
                    <a:pt x="2062" y="1330"/>
                    <a:pt x="2007" y="1321"/>
                    <a:pt x="1952" y="1321"/>
                  </a:cubicBezTo>
                  <a:cubicBezTo>
                    <a:pt x="1856" y="1321"/>
                    <a:pt x="1762" y="1350"/>
                    <a:pt x="1688" y="1413"/>
                  </a:cubicBezTo>
                  <a:cubicBezTo>
                    <a:pt x="1513" y="1572"/>
                    <a:pt x="1709" y="2087"/>
                    <a:pt x="1376" y="2087"/>
                  </a:cubicBezTo>
                  <a:cubicBezTo>
                    <a:pt x="1366" y="2087"/>
                    <a:pt x="1355" y="2086"/>
                    <a:pt x="1344" y="2085"/>
                  </a:cubicBezTo>
                  <a:lnTo>
                    <a:pt x="1344" y="2085"/>
                  </a:lnTo>
                  <a:cubicBezTo>
                    <a:pt x="1344" y="2085"/>
                    <a:pt x="1628" y="2452"/>
                    <a:pt x="2052" y="2452"/>
                  </a:cubicBezTo>
                  <a:cubicBezTo>
                    <a:pt x="2196" y="2452"/>
                    <a:pt x="2355" y="2410"/>
                    <a:pt x="2524" y="2298"/>
                  </a:cubicBezTo>
                  <a:cubicBezTo>
                    <a:pt x="3196" y="1872"/>
                    <a:pt x="2819" y="1364"/>
                    <a:pt x="3082" y="1233"/>
                  </a:cubicBezTo>
                  <a:cubicBezTo>
                    <a:pt x="3123" y="1211"/>
                    <a:pt x="3164" y="1201"/>
                    <a:pt x="3202" y="1201"/>
                  </a:cubicBezTo>
                  <a:cubicBezTo>
                    <a:pt x="3387" y="1201"/>
                    <a:pt x="3502" y="1441"/>
                    <a:pt x="3311" y="1659"/>
                  </a:cubicBezTo>
                  <a:cubicBezTo>
                    <a:pt x="3082" y="1938"/>
                    <a:pt x="2229" y="2888"/>
                    <a:pt x="3573" y="3692"/>
                  </a:cubicBezTo>
                  <a:cubicBezTo>
                    <a:pt x="3573" y="3692"/>
                    <a:pt x="3377" y="3233"/>
                    <a:pt x="3737" y="3085"/>
                  </a:cubicBezTo>
                  <a:cubicBezTo>
                    <a:pt x="4098" y="2921"/>
                    <a:pt x="4819" y="2708"/>
                    <a:pt x="4721" y="2200"/>
                  </a:cubicBezTo>
                  <a:cubicBezTo>
                    <a:pt x="4622" y="1708"/>
                    <a:pt x="4245" y="954"/>
                    <a:pt x="4852" y="512"/>
                  </a:cubicBezTo>
                  <a:cubicBezTo>
                    <a:pt x="5199" y="242"/>
                    <a:pt x="5500" y="142"/>
                    <a:pt x="5803" y="142"/>
                  </a:cubicBezTo>
                  <a:cubicBezTo>
                    <a:pt x="6015" y="142"/>
                    <a:pt x="6228" y="191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3"/>
            <p:cNvSpPr/>
            <p:nvPr/>
          </p:nvSpPr>
          <p:spPr>
            <a:xfrm>
              <a:off x="8982693" y="3288611"/>
              <a:ext cx="117723" cy="82344"/>
            </a:xfrm>
            <a:custGeom>
              <a:rect b="b" l="l" r="r" t="t"/>
              <a:pathLst>
                <a:path extrusionOk="0" h="2523" w="3607">
                  <a:moveTo>
                    <a:pt x="1101" y="1"/>
                  </a:moveTo>
                  <a:cubicBezTo>
                    <a:pt x="505" y="1"/>
                    <a:pt x="1" y="130"/>
                    <a:pt x="1" y="130"/>
                  </a:cubicBezTo>
                  <a:cubicBezTo>
                    <a:pt x="1" y="130"/>
                    <a:pt x="951" y="195"/>
                    <a:pt x="1197" y="556"/>
                  </a:cubicBezTo>
                  <a:cubicBezTo>
                    <a:pt x="1361" y="736"/>
                    <a:pt x="1427" y="1015"/>
                    <a:pt x="1345" y="1261"/>
                  </a:cubicBezTo>
                  <a:cubicBezTo>
                    <a:pt x="1296" y="1490"/>
                    <a:pt x="1181" y="2146"/>
                    <a:pt x="2213" y="2162"/>
                  </a:cubicBezTo>
                  <a:cubicBezTo>
                    <a:pt x="3246" y="2162"/>
                    <a:pt x="3082" y="2523"/>
                    <a:pt x="3082" y="2523"/>
                  </a:cubicBezTo>
                  <a:cubicBezTo>
                    <a:pt x="3082" y="2523"/>
                    <a:pt x="3607" y="1769"/>
                    <a:pt x="2738" y="621"/>
                  </a:cubicBezTo>
                  <a:cubicBezTo>
                    <a:pt x="2364" y="125"/>
                    <a:pt x="1688" y="1"/>
                    <a:pt x="11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3"/>
            <p:cNvSpPr/>
            <p:nvPr/>
          </p:nvSpPr>
          <p:spPr>
            <a:xfrm>
              <a:off x="8936707" y="3201893"/>
              <a:ext cx="73826" cy="87207"/>
            </a:xfrm>
            <a:custGeom>
              <a:rect b="b" l="l" r="r" t="t"/>
              <a:pathLst>
                <a:path extrusionOk="0" h="2672" w="2262">
                  <a:moveTo>
                    <a:pt x="1115" y="0"/>
                  </a:moveTo>
                  <a:cubicBezTo>
                    <a:pt x="820" y="164"/>
                    <a:pt x="738" y="689"/>
                    <a:pt x="803" y="1410"/>
                  </a:cubicBezTo>
                  <a:cubicBezTo>
                    <a:pt x="869" y="2147"/>
                    <a:pt x="0" y="2606"/>
                    <a:pt x="0" y="2606"/>
                  </a:cubicBezTo>
                  <a:cubicBezTo>
                    <a:pt x="574" y="2410"/>
                    <a:pt x="1754" y="2672"/>
                    <a:pt x="2000" y="2000"/>
                  </a:cubicBezTo>
                  <a:cubicBezTo>
                    <a:pt x="2262" y="1344"/>
                    <a:pt x="1623" y="918"/>
                    <a:pt x="1262" y="721"/>
                  </a:cubicBezTo>
                  <a:cubicBezTo>
                    <a:pt x="902" y="525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3"/>
            <p:cNvSpPr/>
            <p:nvPr/>
          </p:nvSpPr>
          <p:spPr>
            <a:xfrm>
              <a:off x="8825968" y="3239328"/>
              <a:ext cx="104342" cy="140733"/>
            </a:xfrm>
            <a:custGeom>
              <a:rect b="b" l="l" r="r" t="t"/>
              <a:pathLst>
                <a:path extrusionOk="0" h="4312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92"/>
                    <a:pt x="2605" y="142"/>
                    <a:pt x="2485" y="142"/>
                  </a:cubicBezTo>
                  <a:cubicBezTo>
                    <a:pt x="2454" y="142"/>
                    <a:pt x="2423" y="138"/>
                    <a:pt x="2393" y="132"/>
                  </a:cubicBezTo>
                  <a:cubicBezTo>
                    <a:pt x="2339" y="121"/>
                    <a:pt x="2261" y="112"/>
                    <a:pt x="2170" y="112"/>
                  </a:cubicBezTo>
                  <a:cubicBezTo>
                    <a:pt x="1853" y="112"/>
                    <a:pt x="1382" y="217"/>
                    <a:pt x="1229" y="689"/>
                  </a:cubicBezTo>
                  <a:cubicBezTo>
                    <a:pt x="1049" y="1312"/>
                    <a:pt x="1197" y="1705"/>
                    <a:pt x="1410" y="1885"/>
                  </a:cubicBezTo>
                  <a:cubicBezTo>
                    <a:pt x="1623" y="2082"/>
                    <a:pt x="1623" y="2443"/>
                    <a:pt x="1475" y="2508"/>
                  </a:cubicBezTo>
                  <a:cubicBezTo>
                    <a:pt x="1441" y="2525"/>
                    <a:pt x="1406" y="2533"/>
                    <a:pt x="1372" y="2533"/>
                  </a:cubicBezTo>
                  <a:cubicBezTo>
                    <a:pt x="1209" y="2533"/>
                    <a:pt x="1066" y="2359"/>
                    <a:pt x="1147" y="2197"/>
                  </a:cubicBezTo>
                  <a:cubicBezTo>
                    <a:pt x="1235" y="1962"/>
                    <a:pt x="1048" y="1728"/>
                    <a:pt x="820" y="1728"/>
                  </a:cubicBezTo>
                  <a:cubicBezTo>
                    <a:pt x="793" y="1728"/>
                    <a:pt x="765" y="1731"/>
                    <a:pt x="738" y="1738"/>
                  </a:cubicBezTo>
                  <a:cubicBezTo>
                    <a:pt x="677" y="1745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0"/>
                  </a:cubicBezTo>
                  <a:lnTo>
                    <a:pt x="279" y="1590"/>
                  </a:lnTo>
                  <a:cubicBezTo>
                    <a:pt x="279" y="1591"/>
                    <a:pt x="0" y="2492"/>
                    <a:pt x="688" y="2935"/>
                  </a:cubicBezTo>
                  <a:cubicBezTo>
                    <a:pt x="1377" y="3361"/>
                    <a:pt x="1737" y="4049"/>
                    <a:pt x="2131" y="4311"/>
                  </a:cubicBezTo>
                  <a:cubicBezTo>
                    <a:pt x="2131" y="4311"/>
                    <a:pt x="1524" y="3361"/>
                    <a:pt x="2082" y="2492"/>
                  </a:cubicBezTo>
                  <a:cubicBezTo>
                    <a:pt x="2639" y="1623"/>
                    <a:pt x="3196" y="1345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3"/>
            <p:cNvSpPr/>
            <p:nvPr/>
          </p:nvSpPr>
          <p:spPr>
            <a:xfrm>
              <a:off x="8688988" y="3032211"/>
              <a:ext cx="264853" cy="264396"/>
            </a:xfrm>
            <a:custGeom>
              <a:rect b="b" l="l" r="r" t="t"/>
              <a:pathLst>
                <a:path extrusionOk="0" h="8101" w="8115">
                  <a:moveTo>
                    <a:pt x="2373" y="0"/>
                  </a:moveTo>
                  <a:cubicBezTo>
                    <a:pt x="2277" y="0"/>
                    <a:pt x="2179" y="7"/>
                    <a:pt x="2083" y="19"/>
                  </a:cubicBezTo>
                  <a:cubicBezTo>
                    <a:pt x="755" y="167"/>
                    <a:pt x="1" y="1986"/>
                    <a:pt x="788" y="3249"/>
                  </a:cubicBezTo>
                  <a:cubicBezTo>
                    <a:pt x="1391" y="4206"/>
                    <a:pt x="2458" y="4488"/>
                    <a:pt x="3429" y="4488"/>
                  </a:cubicBezTo>
                  <a:cubicBezTo>
                    <a:pt x="3539" y="4488"/>
                    <a:pt x="3648" y="4485"/>
                    <a:pt x="3754" y="4478"/>
                  </a:cubicBezTo>
                  <a:cubicBezTo>
                    <a:pt x="3951" y="4478"/>
                    <a:pt x="4197" y="4445"/>
                    <a:pt x="4443" y="4412"/>
                  </a:cubicBezTo>
                  <a:cubicBezTo>
                    <a:pt x="4443" y="4412"/>
                    <a:pt x="4651" y="4378"/>
                    <a:pt x="4962" y="4378"/>
                  </a:cubicBezTo>
                  <a:cubicBezTo>
                    <a:pt x="5449" y="4378"/>
                    <a:pt x="6189" y="4463"/>
                    <a:pt x="6770" y="4904"/>
                  </a:cubicBezTo>
                  <a:cubicBezTo>
                    <a:pt x="7164" y="5248"/>
                    <a:pt x="7426" y="5707"/>
                    <a:pt x="7508" y="6232"/>
                  </a:cubicBezTo>
                  <a:cubicBezTo>
                    <a:pt x="7508" y="6232"/>
                    <a:pt x="7672" y="7428"/>
                    <a:pt x="7098" y="8068"/>
                  </a:cubicBezTo>
                  <a:cubicBezTo>
                    <a:pt x="7098" y="8084"/>
                    <a:pt x="7082" y="8100"/>
                    <a:pt x="7082" y="8100"/>
                  </a:cubicBezTo>
                  <a:cubicBezTo>
                    <a:pt x="7082" y="8100"/>
                    <a:pt x="8115" y="7576"/>
                    <a:pt x="7983" y="5986"/>
                  </a:cubicBezTo>
                  <a:cubicBezTo>
                    <a:pt x="7875" y="4670"/>
                    <a:pt x="6811" y="4016"/>
                    <a:pt x="5481" y="4016"/>
                  </a:cubicBezTo>
                  <a:cubicBezTo>
                    <a:pt x="5205" y="4016"/>
                    <a:pt x="4917" y="4044"/>
                    <a:pt x="4623" y="4101"/>
                  </a:cubicBezTo>
                  <a:cubicBezTo>
                    <a:pt x="4114" y="4201"/>
                    <a:pt x="3658" y="4251"/>
                    <a:pt x="3249" y="4251"/>
                  </a:cubicBezTo>
                  <a:cubicBezTo>
                    <a:pt x="2723" y="4251"/>
                    <a:pt x="2273" y="4168"/>
                    <a:pt x="1886" y="4003"/>
                  </a:cubicBezTo>
                  <a:cubicBezTo>
                    <a:pt x="1492" y="3822"/>
                    <a:pt x="1165" y="3527"/>
                    <a:pt x="919" y="3150"/>
                  </a:cubicBezTo>
                  <a:cubicBezTo>
                    <a:pt x="198" y="2003"/>
                    <a:pt x="902" y="315"/>
                    <a:pt x="2099" y="167"/>
                  </a:cubicBezTo>
                  <a:cubicBezTo>
                    <a:pt x="2200" y="153"/>
                    <a:pt x="2302" y="145"/>
                    <a:pt x="2404" y="145"/>
                  </a:cubicBezTo>
                  <a:cubicBezTo>
                    <a:pt x="2877" y="145"/>
                    <a:pt x="3334" y="305"/>
                    <a:pt x="3591" y="642"/>
                  </a:cubicBezTo>
                  <a:cubicBezTo>
                    <a:pt x="3886" y="1036"/>
                    <a:pt x="3935" y="1560"/>
                    <a:pt x="3738" y="2003"/>
                  </a:cubicBezTo>
                  <a:cubicBezTo>
                    <a:pt x="3580" y="2345"/>
                    <a:pt x="3254" y="2549"/>
                    <a:pt x="2902" y="2549"/>
                  </a:cubicBezTo>
                  <a:cubicBezTo>
                    <a:pt x="2816" y="2549"/>
                    <a:pt x="2727" y="2537"/>
                    <a:pt x="2640" y="2511"/>
                  </a:cubicBezTo>
                  <a:cubicBezTo>
                    <a:pt x="2214" y="2413"/>
                    <a:pt x="2033" y="1970"/>
                    <a:pt x="2361" y="1921"/>
                  </a:cubicBezTo>
                  <a:cubicBezTo>
                    <a:pt x="2771" y="1855"/>
                    <a:pt x="2853" y="1511"/>
                    <a:pt x="2705" y="1216"/>
                  </a:cubicBezTo>
                  <a:cubicBezTo>
                    <a:pt x="2652" y="1097"/>
                    <a:pt x="2521" y="1031"/>
                    <a:pt x="2378" y="1031"/>
                  </a:cubicBezTo>
                  <a:cubicBezTo>
                    <a:pt x="2166" y="1031"/>
                    <a:pt x="1928" y="1173"/>
                    <a:pt x="1869" y="1495"/>
                  </a:cubicBezTo>
                  <a:cubicBezTo>
                    <a:pt x="1820" y="1773"/>
                    <a:pt x="1902" y="2052"/>
                    <a:pt x="2083" y="2249"/>
                  </a:cubicBezTo>
                  <a:cubicBezTo>
                    <a:pt x="2250" y="2441"/>
                    <a:pt x="2583" y="2603"/>
                    <a:pt x="2928" y="2603"/>
                  </a:cubicBezTo>
                  <a:cubicBezTo>
                    <a:pt x="3260" y="2603"/>
                    <a:pt x="3603" y="2453"/>
                    <a:pt x="3820" y="2036"/>
                  </a:cubicBezTo>
                  <a:cubicBezTo>
                    <a:pt x="4049" y="1577"/>
                    <a:pt x="4000" y="1003"/>
                    <a:pt x="3689" y="577"/>
                  </a:cubicBezTo>
                  <a:cubicBezTo>
                    <a:pt x="3398" y="189"/>
                    <a:pt x="2897" y="0"/>
                    <a:pt x="237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3"/>
            <p:cNvSpPr/>
            <p:nvPr/>
          </p:nvSpPr>
          <p:spPr>
            <a:xfrm>
              <a:off x="8731254" y="3184367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80" y="1"/>
                  </a:moveTo>
                  <a:cubicBezTo>
                    <a:pt x="3284" y="1"/>
                    <a:pt x="2935" y="42"/>
                    <a:pt x="2541" y="160"/>
                  </a:cubicBezTo>
                  <a:cubicBezTo>
                    <a:pt x="1976" y="328"/>
                    <a:pt x="1497" y="391"/>
                    <a:pt x="1105" y="391"/>
                  </a:cubicBezTo>
                  <a:cubicBezTo>
                    <a:pt x="577" y="391"/>
                    <a:pt x="208" y="275"/>
                    <a:pt x="1" y="144"/>
                  </a:cubicBezTo>
                  <a:lnTo>
                    <a:pt x="1" y="144"/>
                  </a:lnTo>
                  <a:cubicBezTo>
                    <a:pt x="132" y="258"/>
                    <a:pt x="263" y="390"/>
                    <a:pt x="378" y="537"/>
                  </a:cubicBezTo>
                  <a:cubicBezTo>
                    <a:pt x="453" y="642"/>
                    <a:pt x="597" y="1393"/>
                    <a:pt x="1187" y="1393"/>
                  </a:cubicBezTo>
                  <a:cubicBezTo>
                    <a:pt x="1241" y="1393"/>
                    <a:pt x="1299" y="1387"/>
                    <a:pt x="1361" y="1373"/>
                  </a:cubicBezTo>
                  <a:cubicBezTo>
                    <a:pt x="2082" y="1226"/>
                    <a:pt x="1951" y="767"/>
                    <a:pt x="2427" y="619"/>
                  </a:cubicBezTo>
                  <a:cubicBezTo>
                    <a:pt x="2519" y="590"/>
                    <a:pt x="2598" y="578"/>
                    <a:pt x="2663" y="578"/>
                  </a:cubicBezTo>
                  <a:cubicBezTo>
                    <a:pt x="2932" y="578"/>
                    <a:pt x="2975" y="783"/>
                    <a:pt x="2869" y="849"/>
                  </a:cubicBezTo>
                  <a:cubicBezTo>
                    <a:pt x="2808" y="894"/>
                    <a:pt x="2754" y="908"/>
                    <a:pt x="2696" y="908"/>
                  </a:cubicBezTo>
                  <a:cubicBezTo>
                    <a:pt x="2629" y="908"/>
                    <a:pt x="2556" y="890"/>
                    <a:pt x="2459" y="881"/>
                  </a:cubicBezTo>
                  <a:cubicBezTo>
                    <a:pt x="2446" y="879"/>
                    <a:pt x="2430" y="877"/>
                    <a:pt x="2413" y="877"/>
                  </a:cubicBezTo>
                  <a:cubicBezTo>
                    <a:pt x="2219" y="877"/>
                    <a:pt x="1817" y="1047"/>
                    <a:pt x="1968" y="1439"/>
                  </a:cubicBezTo>
                  <a:cubicBezTo>
                    <a:pt x="2132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5" y="2111"/>
                  </a:cubicBezTo>
                  <a:cubicBezTo>
                    <a:pt x="3689" y="1865"/>
                    <a:pt x="3853" y="1406"/>
                    <a:pt x="3722" y="980"/>
                  </a:cubicBezTo>
                  <a:cubicBezTo>
                    <a:pt x="3623" y="500"/>
                    <a:pt x="3950" y="202"/>
                    <a:pt x="4430" y="202"/>
                  </a:cubicBezTo>
                  <a:cubicBezTo>
                    <a:pt x="4507" y="202"/>
                    <a:pt x="4588" y="210"/>
                    <a:pt x="4672" y="226"/>
                  </a:cubicBezTo>
                  <a:cubicBezTo>
                    <a:pt x="4672" y="226"/>
                    <a:pt x="4271" y="1"/>
                    <a:pt x="35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3"/>
            <p:cNvSpPr/>
            <p:nvPr/>
          </p:nvSpPr>
          <p:spPr>
            <a:xfrm>
              <a:off x="8770321" y="3041937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246" y="0"/>
                  </a:moveTo>
                  <a:lnTo>
                    <a:pt x="1246" y="0"/>
                  </a:lnTo>
                  <a:cubicBezTo>
                    <a:pt x="1672" y="426"/>
                    <a:pt x="1820" y="1066"/>
                    <a:pt x="1639" y="1639"/>
                  </a:cubicBezTo>
                  <a:cubicBezTo>
                    <a:pt x="1398" y="2401"/>
                    <a:pt x="880" y="2601"/>
                    <a:pt x="434" y="2601"/>
                  </a:cubicBezTo>
                  <a:cubicBezTo>
                    <a:pt x="275" y="2601"/>
                    <a:pt x="125" y="2575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29" y="3347"/>
                    <a:pt x="1008" y="3347"/>
                  </a:cubicBezTo>
                  <a:cubicBezTo>
                    <a:pt x="1037" y="3347"/>
                    <a:pt x="1068" y="3346"/>
                    <a:pt x="1099" y="3344"/>
                  </a:cubicBezTo>
                  <a:cubicBezTo>
                    <a:pt x="1934" y="3278"/>
                    <a:pt x="1885" y="2623"/>
                    <a:pt x="1869" y="2344"/>
                  </a:cubicBezTo>
                  <a:cubicBezTo>
                    <a:pt x="1869" y="2065"/>
                    <a:pt x="1853" y="1836"/>
                    <a:pt x="1967" y="1836"/>
                  </a:cubicBezTo>
                  <a:cubicBezTo>
                    <a:pt x="2066" y="1836"/>
                    <a:pt x="2098" y="1934"/>
                    <a:pt x="2033" y="2131"/>
                  </a:cubicBezTo>
                  <a:cubicBezTo>
                    <a:pt x="1967" y="2328"/>
                    <a:pt x="1820" y="2967"/>
                    <a:pt x="2918" y="3082"/>
                  </a:cubicBezTo>
                  <a:cubicBezTo>
                    <a:pt x="2787" y="2983"/>
                    <a:pt x="2754" y="2803"/>
                    <a:pt x="2852" y="2672"/>
                  </a:cubicBezTo>
                  <a:cubicBezTo>
                    <a:pt x="3000" y="2410"/>
                    <a:pt x="3229" y="1951"/>
                    <a:pt x="2492" y="1328"/>
                  </a:cubicBezTo>
                  <a:cubicBezTo>
                    <a:pt x="1771" y="705"/>
                    <a:pt x="1705" y="279"/>
                    <a:pt x="1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3"/>
            <p:cNvSpPr/>
            <p:nvPr/>
          </p:nvSpPr>
          <p:spPr>
            <a:xfrm>
              <a:off x="8661181" y="2885505"/>
              <a:ext cx="49772" cy="250591"/>
            </a:xfrm>
            <a:custGeom>
              <a:rect b="b" l="l" r="r" t="t"/>
              <a:pathLst>
                <a:path extrusionOk="0" h="7678" w="1525">
                  <a:moveTo>
                    <a:pt x="631" y="1"/>
                  </a:moveTo>
                  <a:cubicBezTo>
                    <a:pt x="565" y="1"/>
                    <a:pt x="497" y="17"/>
                    <a:pt x="427" y="56"/>
                  </a:cubicBezTo>
                  <a:cubicBezTo>
                    <a:pt x="0" y="302"/>
                    <a:pt x="345" y="843"/>
                    <a:pt x="591" y="1105"/>
                  </a:cubicBezTo>
                  <a:cubicBezTo>
                    <a:pt x="705" y="1203"/>
                    <a:pt x="771" y="1482"/>
                    <a:pt x="804" y="1859"/>
                  </a:cubicBezTo>
                  <a:cubicBezTo>
                    <a:pt x="836" y="2580"/>
                    <a:pt x="820" y="3302"/>
                    <a:pt x="738" y="4006"/>
                  </a:cubicBezTo>
                  <a:cubicBezTo>
                    <a:pt x="607" y="5367"/>
                    <a:pt x="771" y="7137"/>
                    <a:pt x="1476" y="7678"/>
                  </a:cubicBezTo>
                  <a:cubicBezTo>
                    <a:pt x="1476" y="7678"/>
                    <a:pt x="820" y="7055"/>
                    <a:pt x="968" y="5170"/>
                  </a:cubicBezTo>
                  <a:cubicBezTo>
                    <a:pt x="1066" y="3990"/>
                    <a:pt x="1427" y="2843"/>
                    <a:pt x="1492" y="1859"/>
                  </a:cubicBezTo>
                  <a:cubicBezTo>
                    <a:pt x="1525" y="1302"/>
                    <a:pt x="1459" y="794"/>
                    <a:pt x="1197" y="384"/>
                  </a:cubicBezTo>
                  <a:cubicBezTo>
                    <a:pt x="1197" y="384"/>
                    <a:pt x="949" y="1"/>
                    <a:pt x="6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3"/>
            <p:cNvSpPr/>
            <p:nvPr/>
          </p:nvSpPr>
          <p:spPr>
            <a:xfrm>
              <a:off x="8507654" y="2852933"/>
              <a:ext cx="276603" cy="332380"/>
            </a:xfrm>
            <a:custGeom>
              <a:rect b="b" l="l" r="r" t="t"/>
              <a:pathLst>
                <a:path extrusionOk="0" h="10184" w="8475">
                  <a:moveTo>
                    <a:pt x="2199" y="0"/>
                  </a:moveTo>
                  <a:cubicBezTo>
                    <a:pt x="1300" y="0"/>
                    <a:pt x="461" y="458"/>
                    <a:pt x="246" y="1169"/>
                  </a:cubicBezTo>
                  <a:cubicBezTo>
                    <a:pt x="0" y="1775"/>
                    <a:pt x="197" y="2464"/>
                    <a:pt x="721" y="2857"/>
                  </a:cubicBezTo>
                  <a:cubicBezTo>
                    <a:pt x="738" y="2873"/>
                    <a:pt x="754" y="2890"/>
                    <a:pt x="771" y="2890"/>
                  </a:cubicBezTo>
                  <a:cubicBezTo>
                    <a:pt x="999" y="3031"/>
                    <a:pt x="1257" y="3101"/>
                    <a:pt x="1516" y="3101"/>
                  </a:cubicBezTo>
                  <a:cubicBezTo>
                    <a:pt x="1798" y="3101"/>
                    <a:pt x="2080" y="3019"/>
                    <a:pt x="2328" y="2857"/>
                  </a:cubicBezTo>
                  <a:cubicBezTo>
                    <a:pt x="2492" y="2759"/>
                    <a:pt x="2606" y="2611"/>
                    <a:pt x="2656" y="2431"/>
                  </a:cubicBezTo>
                  <a:cubicBezTo>
                    <a:pt x="2800" y="2041"/>
                    <a:pt x="2499" y="1638"/>
                    <a:pt x="2111" y="1638"/>
                  </a:cubicBezTo>
                  <a:cubicBezTo>
                    <a:pt x="2059" y="1638"/>
                    <a:pt x="2005" y="1645"/>
                    <a:pt x="1951" y="1661"/>
                  </a:cubicBezTo>
                  <a:cubicBezTo>
                    <a:pt x="1623" y="1726"/>
                    <a:pt x="1426" y="2070"/>
                    <a:pt x="1557" y="2382"/>
                  </a:cubicBezTo>
                  <a:cubicBezTo>
                    <a:pt x="1629" y="2631"/>
                    <a:pt x="1889" y="2665"/>
                    <a:pt x="2027" y="2665"/>
                  </a:cubicBezTo>
                  <a:cubicBezTo>
                    <a:pt x="2080" y="2665"/>
                    <a:pt x="2115" y="2660"/>
                    <a:pt x="2115" y="2660"/>
                  </a:cubicBezTo>
                  <a:lnTo>
                    <a:pt x="2115" y="2660"/>
                  </a:lnTo>
                  <a:cubicBezTo>
                    <a:pt x="2082" y="2742"/>
                    <a:pt x="2016" y="2824"/>
                    <a:pt x="1934" y="2873"/>
                  </a:cubicBezTo>
                  <a:cubicBezTo>
                    <a:pt x="1820" y="2939"/>
                    <a:pt x="1688" y="2972"/>
                    <a:pt x="1557" y="2972"/>
                  </a:cubicBezTo>
                  <a:cubicBezTo>
                    <a:pt x="1426" y="2972"/>
                    <a:pt x="1295" y="2939"/>
                    <a:pt x="1180" y="2873"/>
                  </a:cubicBezTo>
                  <a:cubicBezTo>
                    <a:pt x="1098" y="2824"/>
                    <a:pt x="1016" y="2775"/>
                    <a:pt x="951" y="2710"/>
                  </a:cubicBezTo>
                  <a:cubicBezTo>
                    <a:pt x="508" y="2333"/>
                    <a:pt x="426" y="1087"/>
                    <a:pt x="1131" y="513"/>
                  </a:cubicBezTo>
                  <a:cubicBezTo>
                    <a:pt x="1455" y="277"/>
                    <a:pt x="1846" y="148"/>
                    <a:pt x="2243" y="148"/>
                  </a:cubicBezTo>
                  <a:cubicBezTo>
                    <a:pt x="2287" y="148"/>
                    <a:pt x="2332" y="149"/>
                    <a:pt x="2377" y="153"/>
                  </a:cubicBezTo>
                  <a:cubicBezTo>
                    <a:pt x="2524" y="169"/>
                    <a:pt x="2656" y="185"/>
                    <a:pt x="2770" y="218"/>
                  </a:cubicBezTo>
                  <a:cubicBezTo>
                    <a:pt x="3869" y="464"/>
                    <a:pt x="4590" y="1644"/>
                    <a:pt x="4819" y="2873"/>
                  </a:cubicBezTo>
                  <a:cubicBezTo>
                    <a:pt x="5065" y="4136"/>
                    <a:pt x="4819" y="5365"/>
                    <a:pt x="4885" y="6496"/>
                  </a:cubicBezTo>
                  <a:cubicBezTo>
                    <a:pt x="4836" y="7512"/>
                    <a:pt x="5229" y="8496"/>
                    <a:pt x="5967" y="9200"/>
                  </a:cubicBezTo>
                  <a:cubicBezTo>
                    <a:pt x="6671" y="9807"/>
                    <a:pt x="7557" y="10151"/>
                    <a:pt x="8474" y="10184"/>
                  </a:cubicBezTo>
                  <a:cubicBezTo>
                    <a:pt x="7573" y="10118"/>
                    <a:pt x="6704" y="9758"/>
                    <a:pt x="6032" y="9135"/>
                  </a:cubicBezTo>
                  <a:cubicBezTo>
                    <a:pt x="5327" y="8446"/>
                    <a:pt x="4967" y="7479"/>
                    <a:pt x="5032" y="6480"/>
                  </a:cubicBezTo>
                  <a:cubicBezTo>
                    <a:pt x="4967" y="5381"/>
                    <a:pt x="5229" y="4152"/>
                    <a:pt x="4983" y="2857"/>
                  </a:cubicBezTo>
                  <a:lnTo>
                    <a:pt x="4983" y="2841"/>
                  </a:lnTo>
                  <a:cubicBezTo>
                    <a:pt x="4754" y="1579"/>
                    <a:pt x="4000" y="316"/>
                    <a:pt x="2803" y="71"/>
                  </a:cubicBezTo>
                  <a:cubicBezTo>
                    <a:pt x="2603" y="23"/>
                    <a:pt x="2400" y="0"/>
                    <a:pt x="21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3"/>
            <p:cNvSpPr/>
            <p:nvPr/>
          </p:nvSpPr>
          <p:spPr>
            <a:xfrm>
              <a:off x="8495872" y="2904435"/>
              <a:ext cx="151438" cy="178723"/>
            </a:xfrm>
            <a:custGeom>
              <a:rect b="b" l="l" r="r" t="t"/>
              <a:pathLst>
                <a:path extrusionOk="0" h="5476" w="4640">
                  <a:moveTo>
                    <a:pt x="279" y="1"/>
                  </a:moveTo>
                  <a:lnTo>
                    <a:pt x="279" y="1"/>
                  </a:lnTo>
                  <a:cubicBezTo>
                    <a:pt x="83" y="394"/>
                    <a:pt x="1" y="837"/>
                    <a:pt x="66" y="1279"/>
                  </a:cubicBezTo>
                  <a:cubicBezTo>
                    <a:pt x="115" y="1902"/>
                    <a:pt x="328" y="2508"/>
                    <a:pt x="689" y="3017"/>
                  </a:cubicBezTo>
                  <a:cubicBezTo>
                    <a:pt x="1184" y="3715"/>
                    <a:pt x="1955" y="3794"/>
                    <a:pt x="2277" y="3794"/>
                  </a:cubicBezTo>
                  <a:cubicBezTo>
                    <a:pt x="2371" y="3794"/>
                    <a:pt x="2426" y="3787"/>
                    <a:pt x="2426" y="3787"/>
                  </a:cubicBezTo>
                  <a:cubicBezTo>
                    <a:pt x="2164" y="3689"/>
                    <a:pt x="2115" y="3377"/>
                    <a:pt x="2295" y="3131"/>
                  </a:cubicBezTo>
                  <a:cubicBezTo>
                    <a:pt x="2459" y="2967"/>
                    <a:pt x="2426" y="2705"/>
                    <a:pt x="2230" y="2590"/>
                  </a:cubicBezTo>
                  <a:cubicBezTo>
                    <a:pt x="2115" y="2541"/>
                    <a:pt x="1836" y="2328"/>
                    <a:pt x="2066" y="2181"/>
                  </a:cubicBezTo>
                  <a:cubicBezTo>
                    <a:pt x="2094" y="2166"/>
                    <a:pt x="2124" y="2159"/>
                    <a:pt x="2155" y="2159"/>
                  </a:cubicBezTo>
                  <a:cubicBezTo>
                    <a:pt x="2402" y="2159"/>
                    <a:pt x="2732" y="2592"/>
                    <a:pt x="2689" y="3115"/>
                  </a:cubicBezTo>
                  <a:cubicBezTo>
                    <a:pt x="2640" y="3689"/>
                    <a:pt x="2902" y="3853"/>
                    <a:pt x="3295" y="4131"/>
                  </a:cubicBezTo>
                  <a:cubicBezTo>
                    <a:pt x="3705" y="4426"/>
                    <a:pt x="3459" y="4934"/>
                    <a:pt x="3459" y="4934"/>
                  </a:cubicBezTo>
                  <a:cubicBezTo>
                    <a:pt x="4180" y="4525"/>
                    <a:pt x="4016" y="3869"/>
                    <a:pt x="3934" y="3705"/>
                  </a:cubicBezTo>
                  <a:cubicBezTo>
                    <a:pt x="3836" y="3557"/>
                    <a:pt x="3656" y="3295"/>
                    <a:pt x="3885" y="3197"/>
                  </a:cubicBezTo>
                  <a:cubicBezTo>
                    <a:pt x="3899" y="3191"/>
                    <a:pt x="3912" y="3188"/>
                    <a:pt x="3924" y="3188"/>
                  </a:cubicBezTo>
                  <a:cubicBezTo>
                    <a:pt x="4124" y="3188"/>
                    <a:pt x="4197" y="3909"/>
                    <a:pt x="4197" y="4557"/>
                  </a:cubicBezTo>
                  <a:cubicBezTo>
                    <a:pt x="4164" y="4918"/>
                    <a:pt x="4328" y="5279"/>
                    <a:pt x="4639" y="5475"/>
                  </a:cubicBezTo>
                  <a:cubicBezTo>
                    <a:pt x="4508" y="5147"/>
                    <a:pt x="4443" y="4803"/>
                    <a:pt x="4459" y="4459"/>
                  </a:cubicBezTo>
                  <a:cubicBezTo>
                    <a:pt x="4459" y="3951"/>
                    <a:pt x="4541" y="3033"/>
                    <a:pt x="3639" y="2410"/>
                  </a:cubicBezTo>
                  <a:cubicBezTo>
                    <a:pt x="2722" y="1787"/>
                    <a:pt x="1623" y="2066"/>
                    <a:pt x="837" y="1492"/>
                  </a:cubicBezTo>
                  <a:cubicBezTo>
                    <a:pt x="755" y="1443"/>
                    <a:pt x="673" y="1377"/>
                    <a:pt x="607" y="1295"/>
                  </a:cubicBezTo>
                  <a:cubicBezTo>
                    <a:pt x="296" y="951"/>
                    <a:pt x="181" y="460"/>
                    <a:pt x="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3"/>
            <p:cNvSpPr/>
            <p:nvPr/>
          </p:nvSpPr>
          <p:spPr>
            <a:xfrm>
              <a:off x="9058673" y="3089424"/>
              <a:ext cx="130550" cy="285611"/>
            </a:xfrm>
            <a:custGeom>
              <a:rect b="b" l="l" r="r" t="t"/>
              <a:pathLst>
                <a:path extrusionOk="0" h="8751" w="4000">
                  <a:moveTo>
                    <a:pt x="1941" y="0"/>
                  </a:moveTo>
                  <a:cubicBezTo>
                    <a:pt x="1780" y="0"/>
                    <a:pt x="1618" y="23"/>
                    <a:pt x="1459" y="69"/>
                  </a:cubicBezTo>
                  <a:cubicBezTo>
                    <a:pt x="689" y="266"/>
                    <a:pt x="148" y="922"/>
                    <a:pt x="82" y="1709"/>
                  </a:cubicBezTo>
                  <a:cubicBezTo>
                    <a:pt x="0" y="2495"/>
                    <a:pt x="410" y="3299"/>
                    <a:pt x="1016" y="3839"/>
                  </a:cubicBezTo>
                  <a:cubicBezTo>
                    <a:pt x="1590" y="4430"/>
                    <a:pt x="2377" y="4708"/>
                    <a:pt x="2901" y="5216"/>
                  </a:cubicBezTo>
                  <a:cubicBezTo>
                    <a:pt x="3442" y="5692"/>
                    <a:pt x="3770" y="6347"/>
                    <a:pt x="3836" y="7069"/>
                  </a:cubicBezTo>
                  <a:cubicBezTo>
                    <a:pt x="3852" y="7724"/>
                    <a:pt x="3508" y="8413"/>
                    <a:pt x="2918" y="8577"/>
                  </a:cubicBezTo>
                  <a:cubicBezTo>
                    <a:pt x="2788" y="8621"/>
                    <a:pt x="2656" y="8642"/>
                    <a:pt x="2527" y="8642"/>
                  </a:cubicBezTo>
                  <a:cubicBezTo>
                    <a:pt x="2086" y="8642"/>
                    <a:pt x="1684" y="8396"/>
                    <a:pt x="1557" y="8003"/>
                  </a:cubicBezTo>
                  <a:cubicBezTo>
                    <a:pt x="1344" y="7560"/>
                    <a:pt x="1541" y="7036"/>
                    <a:pt x="2000" y="6855"/>
                  </a:cubicBezTo>
                  <a:cubicBezTo>
                    <a:pt x="2082" y="6806"/>
                    <a:pt x="2180" y="6790"/>
                    <a:pt x="2262" y="6790"/>
                  </a:cubicBezTo>
                  <a:cubicBezTo>
                    <a:pt x="2262" y="6790"/>
                    <a:pt x="2292" y="6787"/>
                    <a:pt x="2339" y="6787"/>
                  </a:cubicBezTo>
                  <a:cubicBezTo>
                    <a:pt x="2479" y="6787"/>
                    <a:pt x="2774" y="6814"/>
                    <a:pt x="2885" y="7036"/>
                  </a:cubicBezTo>
                  <a:cubicBezTo>
                    <a:pt x="2885" y="7036"/>
                    <a:pt x="2904" y="7084"/>
                    <a:pt x="2876" y="7084"/>
                  </a:cubicBezTo>
                  <a:cubicBezTo>
                    <a:pt x="2868" y="7084"/>
                    <a:pt x="2855" y="7080"/>
                    <a:pt x="2836" y="7069"/>
                  </a:cubicBezTo>
                  <a:cubicBezTo>
                    <a:pt x="2768" y="7034"/>
                    <a:pt x="2694" y="7017"/>
                    <a:pt x="2620" y="7017"/>
                  </a:cubicBezTo>
                  <a:cubicBezTo>
                    <a:pt x="2517" y="7017"/>
                    <a:pt x="2414" y="7051"/>
                    <a:pt x="2328" y="7118"/>
                  </a:cubicBezTo>
                  <a:cubicBezTo>
                    <a:pt x="2082" y="7364"/>
                    <a:pt x="2147" y="7773"/>
                    <a:pt x="2443" y="7937"/>
                  </a:cubicBezTo>
                  <a:cubicBezTo>
                    <a:pt x="2529" y="7980"/>
                    <a:pt x="2619" y="8001"/>
                    <a:pt x="2707" y="8001"/>
                  </a:cubicBezTo>
                  <a:cubicBezTo>
                    <a:pt x="3020" y="8001"/>
                    <a:pt x="3292" y="7732"/>
                    <a:pt x="3164" y="7232"/>
                  </a:cubicBezTo>
                  <a:cubicBezTo>
                    <a:pt x="3062" y="6913"/>
                    <a:pt x="2768" y="6697"/>
                    <a:pt x="2440" y="6697"/>
                  </a:cubicBezTo>
                  <a:cubicBezTo>
                    <a:pt x="2398" y="6697"/>
                    <a:pt x="2355" y="6700"/>
                    <a:pt x="2311" y="6708"/>
                  </a:cubicBezTo>
                  <a:cubicBezTo>
                    <a:pt x="2180" y="6708"/>
                    <a:pt x="2066" y="6741"/>
                    <a:pt x="1967" y="6790"/>
                  </a:cubicBezTo>
                  <a:cubicBezTo>
                    <a:pt x="1508" y="7003"/>
                    <a:pt x="1295" y="7560"/>
                    <a:pt x="1492" y="8036"/>
                  </a:cubicBezTo>
                  <a:cubicBezTo>
                    <a:pt x="1622" y="8466"/>
                    <a:pt x="2084" y="8751"/>
                    <a:pt x="2581" y="8751"/>
                  </a:cubicBezTo>
                  <a:cubicBezTo>
                    <a:pt x="2709" y="8751"/>
                    <a:pt x="2839" y="8732"/>
                    <a:pt x="2967" y="8691"/>
                  </a:cubicBezTo>
                  <a:cubicBezTo>
                    <a:pt x="3623" y="8495"/>
                    <a:pt x="4000" y="7773"/>
                    <a:pt x="3983" y="7052"/>
                  </a:cubicBezTo>
                  <a:cubicBezTo>
                    <a:pt x="3934" y="6298"/>
                    <a:pt x="3590" y="5593"/>
                    <a:pt x="3033" y="5085"/>
                  </a:cubicBezTo>
                  <a:cubicBezTo>
                    <a:pt x="2459" y="4544"/>
                    <a:pt x="1689" y="4266"/>
                    <a:pt x="1131" y="3708"/>
                  </a:cubicBezTo>
                  <a:cubicBezTo>
                    <a:pt x="574" y="3184"/>
                    <a:pt x="181" y="2430"/>
                    <a:pt x="246" y="1709"/>
                  </a:cubicBezTo>
                  <a:cubicBezTo>
                    <a:pt x="279" y="1250"/>
                    <a:pt x="492" y="840"/>
                    <a:pt x="836" y="545"/>
                  </a:cubicBezTo>
                  <a:cubicBezTo>
                    <a:pt x="1000" y="430"/>
                    <a:pt x="1180" y="348"/>
                    <a:pt x="1361" y="283"/>
                  </a:cubicBezTo>
                  <a:cubicBezTo>
                    <a:pt x="1508" y="242"/>
                    <a:pt x="1660" y="221"/>
                    <a:pt x="1811" y="221"/>
                  </a:cubicBezTo>
                  <a:cubicBezTo>
                    <a:pt x="1963" y="221"/>
                    <a:pt x="2115" y="242"/>
                    <a:pt x="2262" y="283"/>
                  </a:cubicBezTo>
                  <a:cubicBezTo>
                    <a:pt x="3262" y="545"/>
                    <a:pt x="3590" y="1922"/>
                    <a:pt x="2918" y="2561"/>
                  </a:cubicBezTo>
                  <a:cubicBezTo>
                    <a:pt x="2787" y="2708"/>
                    <a:pt x="2606" y="2790"/>
                    <a:pt x="2410" y="2840"/>
                  </a:cubicBezTo>
                  <a:cubicBezTo>
                    <a:pt x="2351" y="2848"/>
                    <a:pt x="2294" y="2852"/>
                    <a:pt x="2240" y="2852"/>
                  </a:cubicBezTo>
                  <a:cubicBezTo>
                    <a:pt x="1773" y="2852"/>
                    <a:pt x="1515" y="2555"/>
                    <a:pt x="1574" y="2364"/>
                  </a:cubicBezTo>
                  <a:cubicBezTo>
                    <a:pt x="1574" y="2364"/>
                    <a:pt x="1574" y="2331"/>
                    <a:pt x="1639" y="2331"/>
                  </a:cubicBezTo>
                  <a:cubicBezTo>
                    <a:pt x="1650" y="2331"/>
                    <a:pt x="1671" y="2332"/>
                    <a:pt x="1698" y="2332"/>
                  </a:cubicBezTo>
                  <a:cubicBezTo>
                    <a:pt x="1835" y="2332"/>
                    <a:pt x="2142" y="2310"/>
                    <a:pt x="2279" y="2036"/>
                  </a:cubicBezTo>
                  <a:cubicBezTo>
                    <a:pt x="2398" y="1666"/>
                    <a:pt x="2110" y="1338"/>
                    <a:pt x="1771" y="1338"/>
                  </a:cubicBezTo>
                  <a:cubicBezTo>
                    <a:pt x="1690" y="1338"/>
                    <a:pt x="1607" y="1356"/>
                    <a:pt x="1525" y="1397"/>
                  </a:cubicBezTo>
                  <a:cubicBezTo>
                    <a:pt x="935" y="1791"/>
                    <a:pt x="1082" y="2692"/>
                    <a:pt x="1754" y="2889"/>
                  </a:cubicBezTo>
                  <a:cubicBezTo>
                    <a:pt x="1932" y="2969"/>
                    <a:pt x="2119" y="3007"/>
                    <a:pt x="2301" y="3007"/>
                  </a:cubicBezTo>
                  <a:cubicBezTo>
                    <a:pt x="2757" y="3007"/>
                    <a:pt x="3192" y="2769"/>
                    <a:pt x="3426" y="2348"/>
                  </a:cubicBezTo>
                  <a:cubicBezTo>
                    <a:pt x="3688" y="1807"/>
                    <a:pt x="3639" y="1168"/>
                    <a:pt x="3295" y="676"/>
                  </a:cubicBezTo>
                  <a:cubicBezTo>
                    <a:pt x="2969" y="238"/>
                    <a:pt x="2462" y="0"/>
                    <a:pt x="19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3"/>
            <p:cNvSpPr/>
            <p:nvPr/>
          </p:nvSpPr>
          <p:spPr>
            <a:xfrm>
              <a:off x="9130900" y="3197585"/>
              <a:ext cx="55582" cy="78689"/>
            </a:xfrm>
            <a:custGeom>
              <a:rect b="b" l="l" r="r" t="t"/>
              <a:pathLst>
                <a:path extrusionOk="0" h="2411" w="1703">
                  <a:moveTo>
                    <a:pt x="197" y="1"/>
                  </a:moveTo>
                  <a:cubicBezTo>
                    <a:pt x="197" y="165"/>
                    <a:pt x="164" y="329"/>
                    <a:pt x="115" y="476"/>
                  </a:cubicBezTo>
                  <a:cubicBezTo>
                    <a:pt x="0" y="870"/>
                    <a:pt x="311" y="1132"/>
                    <a:pt x="951" y="1411"/>
                  </a:cubicBezTo>
                  <a:cubicBezTo>
                    <a:pt x="1328" y="1607"/>
                    <a:pt x="1590" y="1984"/>
                    <a:pt x="1656" y="2410"/>
                  </a:cubicBezTo>
                  <a:cubicBezTo>
                    <a:pt x="1702" y="521"/>
                    <a:pt x="973" y="344"/>
                    <a:pt x="726" y="344"/>
                  </a:cubicBezTo>
                  <a:cubicBezTo>
                    <a:pt x="712" y="344"/>
                    <a:pt x="699" y="344"/>
                    <a:pt x="688" y="345"/>
                  </a:cubicBezTo>
                  <a:cubicBezTo>
                    <a:pt x="492" y="345"/>
                    <a:pt x="377" y="263"/>
                    <a:pt x="361" y="165"/>
                  </a:cubicBezTo>
                  <a:cubicBezTo>
                    <a:pt x="328" y="67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3"/>
            <p:cNvSpPr/>
            <p:nvPr/>
          </p:nvSpPr>
          <p:spPr>
            <a:xfrm>
              <a:off x="8955408" y="2965434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31"/>
                    <a:pt x="1230" y="312"/>
                    <a:pt x="1115" y="410"/>
                  </a:cubicBezTo>
                  <a:cubicBezTo>
                    <a:pt x="919" y="590"/>
                    <a:pt x="361" y="1213"/>
                    <a:pt x="755" y="1836"/>
                  </a:cubicBezTo>
                  <a:cubicBezTo>
                    <a:pt x="1197" y="2524"/>
                    <a:pt x="1787" y="2295"/>
                    <a:pt x="1984" y="2885"/>
                  </a:cubicBezTo>
                  <a:cubicBezTo>
                    <a:pt x="1984" y="2885"/>
                    <a:pt x="2066" y="3180"/>
                    <a:pt x="1869" y="3278"/>
                  </a:cubicBezTo>
                  <a:cubicBezTo>
                    <a:pt x="1839" y="3295"/>
                    <a:pt x="1810" y="3302"/>
                    <a:pt x="1783" y="3302"/>
                  </a:cubicBezTo>
                  <a:cubicBezTo>
                    <a:pt x="1644" y="3302"/>
                    <a:pt x="1541" y="3117"/>
                    <a:pt x="1541" y="2967"/>
                  </a:cubicBezTo>
                  <a:cubicBezTo>
                    <a:pt x="1476" y="2656"/>
                    <a:pt x="1230" y="2426"/>
                    <a:pt x="935" y="2393"/>
                  </a:cubicBezTo>
                  <a:cubicBezTo>
                    <a:pt x="542" y="2328"/>
                    <a:pt x="493" y="2230"/>
                    <a:pt x="492" y="2229"/>
                  </a:cubicBezTo>
                  <a:lnTo>
                    <a:pt x="492" y="2229"/>
                  </a:lnTo>
                  <a:cubicBezTo>
                    <a:pt x="542" y="2361"/>
                    <a:pt x="558" y="2508"/>
                    <a:pt x="525" y="2656"/>
                  </a:cubicBezTo>
                  <a:cubicBezTo>
                    <a:pt x="460" y="2803"/>
                    <a:pt x="165" y="3311"/>
                    <a:pt x="722" y="3688"/>
                  </a:cubicBezTo>
                  <a:cubicBezTo>
                    <a:pt x="1296" y="4065"/>
                    <a:pt x="1574" y="3868"/>
                    <a:pt x="1689" y="4508"/>
                  </a:cubicBezTo>
                  <a:cubicBezTo>
                    <a:pt x="1787" y="5147"/>
                    <a:pt x="1837" y="5917"/>
                    <a:pt x="2181" y="6245"/>
                  </a:cubicBezTo>
                  <a:cubicBezTo>
                    <a:pt x="2066" y="6180"/>
                    <a:pt x="1984" y="6081"/>
                    <a:pt x="1918" y="5967"/>
                  </a:cubicBezTo>
                  <a:cubicBezTo>
                    <a:pt x="1766" y="5630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8" y="5131"/>
                    <a:pt x="1" y="6131"/>
                    <a:pt x="935" y="6622"/>
                  </a:cubicBezTo>
                  <a:cubicBezTo>
                    <a:pt x="1869" y="7098"/>
                    <a:pt x="1804" y="6737"/>
                    <a:pt x="3082" y="7802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4" y="8699"/>
                    <a:pt x="4283" y="8697"/>
                    <a:pt x="4253" y="8697"/>
                  </a:cubicBezTo>
                  <a:cubicBezTo>
                    <a:pt x="4076" y="8697"/>
                    <a:pt x="3918" y="8779"/>
                    <a:pt x="3820" y="8933"/>
                  </a:cubicBezTo>
                  <a:cubicBezTo>
                    <a:pt x="3623" y="9228"/>
                    <a:pt x="3722" y="9638"/>
                    <a:pt x="4049" y="9802"/>
                  </a:cubicBezTo>
                  <a:cubicBezTo>
                    <a:pt x="4049" y="9802"/>
                    <a:pt x="3935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5" y="9572"/>
                    <a:pt x="4422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9" y="9427"/>
                    <a:pt x="5188" y="9329"/>
                    <a:pt x="5419" y="9329"/>
                  </a:cubicBezTo>
                  <a:cubicBezTo>
                    <a:pt x="5724" y="9329"/>
                    <a:pt x="6085" y="9500"/>
                    <a:pt x="6393" y="10032"/>
                  </a:cubicBezTo>
                  <a:cubicBezTo>
                    <a:pt x="6393" y="10032"/>
                    <a:pt x="6164" y="9228"/>
                    <a:pt x="4836" y="8688"/>
                  </a:cubicBezTo>
                  <a:cubicBezTo>
                    <a:pt x="3131" y="7983"/>
                    <a:pt x="2050" y="6278"/>
                    <a:pt x="2132" y="4426"/>
                  </a:cubicBezTo>
                  <a:cubicBezTo>
                    <a:pt x="2230" y="2197"/>
                    <a:pt x="3508" y="672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3"/>
            <p:cNvSpPr/>
            <p:nvPr/>
          </p:nvSpPr>
          <p:spPr>
            <a:xfrm>
              <a:off x="9103060" y="3232899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3"/>
            <p:cNvSpPr/>
            <p:nvPr/>
          </p:nvSpPr>
          <p:spPr>
            <a:xfrm>
              <a:off x="9015853" y="2882241"/>
              <a:ext cx="89916" cy="350690"/>
            </a:xfrm>
            <a:custGeom>
              <a:rect b="b" l="l" r="r" t="t"/>
              <a:pathLst>
                <a:path extrusionOk="0" h="10745" w="2755">
                  <a:moveTo>
                    <a:pt x="1301" y="0"/>
                  </a:moveTo>
                  <a:cubicBezTo>
                    <a:pt x="721" y="0"/>
                    <a:pt x="172" y="379"/>
                    <a:pt x="99" y="910"/>
                  </a:cubicBezTo>
                  <a:cubicBezTo>
                    <a:pt x="1" y="1418"/>
                    <a:pt x="378" y="1910"/>
                    <a:pt x="902" y="1959"/>
                  </a:cubicBezTo>
                  <a:lnTo>
                    <a:pt x="1066" y="1959"/>
                  </a:lnTo>
                  <a:cubicBezTo>
                    <a:pt x="1591" y="1926"/>
                    <a:pt x="1853" y="1336"/>
                    <a:pt x="1656" y="1074"/>
                  </a:cubicBezTo>
                  <a:cubicBezTo>
                    <a:pt x="1574" y="956"/>
                    <a:pt x="1455" y="904"/>
                    <a:pt x="1337" y="904"/>
                  </a:cubicBezTo>
                  <a:cubicBezTo>
                    <a:pt x="1129" y="904"/>
                    <a:pt x="925" y="1068"/>
                    <a:pt x="935" y="1320"/>
                  </a:cubicBezTo>
                  <a:cubicBezTo>
                    <a:pt x="968" y="1648"/>
                    <a:pt x="1312" y="1615"/>
                    <a:pt x="1345" y="1664"/>
                  </a:cubicBezTo>
                  <a:cubicBezTo>
                    <a:pt x="1394" y="1697"/>
                    <a:pt x="1345" y="1762"/>
                    <a:pt x="1345" y="1762"/>
                  </a:cubicBezTo>
                  <a:cubicBezTo>
                    <a:pt x="1312" y="1828"/>
                    <a:pt x="1247" y="1877"/>
                    <a:pt x="1181" y="1894"/>
                  </a:cubicBezTo>
                  <a:cubicBezTo>
                    <a:pt x="1148" y="1910"/>
                    <a:pt x="1132" y="1910"/>
                    <a:pt x="1116" y="1910"/>
                  </a:cubicBezTo>
                  <a:lnTo>
                    <a:pt x="1099" y="1910"/>
                  </a:lnTo>
                  <a:cubicBezTo>
                    <a:pt x="1066" y="1914"/>
                    <a:pt x="1034" y="1916"/>
                    <a:pt x="1002" y="1916"/>
                  </a:cubicBezTo>
                  <a:cubicBezTo>
                    <a:pt x="488" y="1916"/>
                    <a:pt x="74" y="1435"/>
                    <a:pt x="198" y="910"/>
                  </a:cubicBezTo>
                  <a:cubicBezTo>
                    <a:pt x="269" y="438"/>
                    <a:pt x="765" y="114"/>
                    <a:pt x="1282" y="114"/>
                  </a:cubicBezTo>
                  <a:cubicBezTo>
                    <a:pt x="1591" y="114"/>
                    <a:pt x="1909" y="230"/>
                    <a:pt x="2148" y="500"/>
                  </a:cubicBezTo>
                  <a:cubicBezTo>
                    <a:pt x="2443" y="926"/>
                    <a:pt x="2591" y="1435"/>
                    <a:pt x="2558" y="1943"/>
                  </a:cubicBezTo>
                  <a:cubicBezTo>
                    <a:pt x="2525" y="2467"/>
                    <a:pt x="2427" y="2959"/>
                    <a:pt x="2247" y="3434"/>
                  </a:cubicBezTo>
                  <a:cubicBezTo>
                    <a:pt x="1427" y="5450"/>
                    <a:pt x="525" y="7499"/>
                    <a:pt x="1148" y="8975"/>
                  </a:cubicBezTo>
                  <a:cubicBezTo>
                    <a:pt x="1689" y="10286"/>
                    <a:pt x="2591" y="10696"/>
                    <a:pt x="2673" y="10745"/>
                  </a:cubicBezTo>
                  <a:cubicBezTo>
                    <a:pt x="2001" y="10335"/>
                    <a:pt x="1493" y="9696"/>
                    <a:pt x="1247" y="8942"/>
                  </a:cubicBezTo>
                  <a:cubicBezTo>
                    <a:pt x="673" y="7516"/>
                    <a:pt x="1574" y="5549"/>
                    <a:pt x="2410" y="3500"/>
                  </a:cubicBezTo>
                  <a:cubicBezTo>
                    <a:pt x="2591" y="3008"/>
                    <a:pt x="2705" y="2484"/>
                    <a:pt x="2722" y="1959"/>
                  </a:cubicBezTo>
                  <a:cubicBezTo>
                    <a:pt x="2755" y="1402"/>
                    <a:pt x="2591" y="844"/>
                    <a:pt x="2247" y="418"/>
                  </a:cubicBezTo>
                  <a:cubicBezTo>
                    <a:pt x="1977" y="125"/>
                    <a:pt x="1634" y="0"/>
                    <a:pt x="13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3"/>
            <p:cNvSpPr/>
            <p:nvPr/>
          </p:nvSpPr>
          <p:spPr>
            <a:xfrm>
              <a:off x="9127146" y="2984690"/>
              <a:ext cx="123598" cy="121999"/>
            </a:xfrm>
            <a:custGeom>
              <a:rect b="b" l="l" r="r" t="t"/>
              <a:pathLst>
                <a:path extrusionOk="0" h="3738" w="3787">
                  <a:moveTo>
                    <a:pt x="3279" y="0"/>
                  </a:moveTo>
                  <a:cubicBezTo>
                    <a:pt x="3279" y="0"/>
                    <a:pt x="3279" y="268"/>
                    <a:pt x="3109" y="268"/>
                  </a:cubicBezTo>
                  <a:cubicBezTo>
                    <a:pt x="3096" y="268"/>
                    <a:pt x="3081" y="266"/>
                    <a:pt x="3065" y="263"/>
                  </a:cubicBezTo>
                  <a:cubicBezTo>
                    <a:pt x="2959" y="232"/>
                    <a:pt x="2817" y="173"/>
                    <a:pt x="2684" y="173"/>
                  </a:cubicBezTo>
                  <a:cubicBezTo>
                    <a:pt x="2531" y="173"/>
                    <a:pt x="2389" y="251"/>
                    <a:pt x="2328" y="541"/>
                  </a:cubicBezTo>
                  <a:cubicBezTo>
                    <a:pt x="2200" y="1068"/>
                    <a:pt x="2150" y="1641"/>
                    <a:pt x="1936" y="1641"/>
                  </a:cubicBezTo>
                  <a:cubicBezTo>
                    <a:pt x="1930" y="1641"/>
                    <a:pt x="1924" y="1640"/>
                    <a:pt x="1918" y="1639"/>
                  </a:cubicBezTo>
                  <a:lnTo>
                    <a:pt x="1869" y="1639"/>
                  </a:lnTo>
                  <a:cubicBezTo>
                    <a:pt x="1863" y="1640"/>
                    <a:pt x="1857" y="1641"/>
                    <a:pt x="1851" y="1641"/>
                  </a:cubicBezTo>
                  <a:cubicBezTo>
                    <a:pt x="1637" y="1641"/>
                    <a:pt x="1587" y="1068"/>
                    <a:pt x="1459" y="541"/>
                  </a:cubicBezTo>
                  <a:cubicBezTo>
                    <a:pt x="1389" y="251"/>
                    <a:pt x="1248" y="173"/>
                    <a:pt x="1097" y="173"/>
                  </a:cubicBezTo>
                  <a:cubicBezTo>
                    <a:pt x="966" y="173"/>
                    <a:pt x="828" y="232"/>
                    <a:pt x="722" y="263"/>
                  </a:cubicBezTo>
                  <a:cubicBezTo>
                    <a:pt x="705" y="266"/>
                    <a:pt x="689" y="268"/>
                    <a:pt x="675" y="268"/>
                  </a:cubicBezTo>
                  <a:cubicBezTo>
                    <a:pt x="494" y="268"/>
                    <a:pt x="508" y="0"/>
                    <a:pt x="508" y="0"/>
                  </a:cubicBezTo>
                  <a:lnTo>
                    <a:pt x="508" y="0"/>
                  </a:lnTo>
                  <a:cubicBezTo>
                    <a:pt x="508" y="0"/>
                    <a:pt x="279" y="66"/>
                    <a:pt x="131" y="672"/>
                  </a:cubicBezTo>
                  <a:cubicBezTo>
                    <a:pt x="0" y="1262"/>
                    <a:pt x="263" y="1492"/>
                    <a:pt x="1049" y="1852"/>
                  </a:cubicBezTo>
                  <a:cubicBezTo>
                    <a:pt x="1836" y="2229"/>
                    <a:pt x="1869" y="3508"/>
                    <a:pt x="1869" y="3508"/>
                  </a:cubicBezTo>
                  <a:lnTo>
                    <a:pt x="1885" y="3737"/>
                  </a:lnTo>
                  <a:lnTo>
                    <a:pt x="1902" y="3508"/>
                  </a:lnTo>
                  <a:cubicBezTo>
                    <a:pt x="1902" y="3508"/>
                    <a:pt x="1934" y="2213"/>
                    <a:pt x="2721" y="1852"/>
                  </a:cubicBezTo>
                  <a:cubicBezTo>
                    <a:pt x="3508" y="1492"/>
                    <a:pt x="3787" y="1262"/>
                    <a:pt x="3639" y="672"/>
                  </a:cubicBezTo>
                  <a:cubicBezTo>
                    <a:pt x="3508" y="66"/>
                    <a:pt x="3279" y="0"/>
                    <a:pt x="3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3"/>
            <p:cNvSpPr/>
            <p:nvPr/>
          </p:nvSpPr>
          <p:spPr>
            <a:xfrm>
              <a:off x="9097707" y="2869121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2099" y="1"/>
                  </a:moveTo>
                  <a:lnTo>
                    <a:pt x="2099" y="1"/>
                  </a:lnTo>
                  <a:cubicBezTo>
                    <a:pt x="2394" y="968"/>
                    <a:pt x="1312" y="1230"/>
                    <a:pt x="689" y="2361"/>
                  </a:cubicBezTo>
                  <a:cubicBezTo>
                    <a:pt x="591" y="2541"/>
                    <a:pt x="509" y="2722"/>
                    <a:pt x="443" y="2918"/>
                  </a:cubicBezTo>
                  <a:cubicBezTo>
                    <a:pt x="1" y="4295"/>
                    <a:pt x="279" y="5230"/>
                    <a:pt x="1574" y="6147"/>
                  </a:cubicBezTo>
                  <a:cubicBezTo>
                    <a:pt x="2722" y="6934"/>
                    <a:pt x="2771" y="8000"/>
                    <a:pt x="2771" y="8164"/>
                  </a:cubicBezTo>
                  <a:cubicBezTo>
                    <a:pt x="2787" y="7655"/>
                    <a:pt x="2640" y="7164"/>
                    <a:pt x="2345" y="6754"/>
                  </a:cubicBezTo>
                  <a:cubicBezTo>
                    <a:pt x="2033" y="6328"/>
                    <a:pt x="1640" y="6082"/>
                    <a:pt x="1066" y="5574"/>
                  </a:cubicBezTo>
                  <a:cubicBezTo>
                    <a:pt x="886" y="5410"/>
                    <a:pt x="738" y="5213"/>
                    <a:pt x="656" y="4984"/>
                  </a:cubicBezTo>
                  <a:cubicBezTo>
                    <a:pt x="312" y="4148"/>
                    <a:pt x="968" y="3279"/>
                    <a:pt x="1312" y="2902"/>
                  </a:cubicBezTo>
                  <a:cubicBezTo>
                    <a:pt x="1476" y="2738"/>
                    <a:pt x="1673" y="2558"/>
                    <a:pt x="1853" y="2361"/>
                  </a:cubicBezTo>
                  <a:cubicBezTo>
                    <a:pt x="2230" y="2033"/>
                    <a:pt x="2492" y="1574"/>
                    <a:pt x="2591" y="1083"/>
                  </a:cubicBezTo>
                  <a:cubicBezTo>
                    <a:pt x="2722" y="181"/>
                    <a:pt x="2099" y="1"/>
                    <a:pt x="2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3"/>
            <p:cNvSpPr/>
            <p:nvPr/>
          </p:nvSpPr>
          <p:spPr>
            <a:xfrm>
              <a:off x="7507249" y="3291483"/>
              <a:ext cx="295859" cy="206334"/>
            </a:xfrm>
            <a:custGeom>
              <a:rect b="b" l="l" r="r" t="t"/>
              <a:pathLst>
                <a:path extrusionOk="0" h="6322" w="9065">
                  <a:moveTo>
                    <a:pt x="7066" y="1"/>
                  </a:moveTo>
                  <a:cubicBezTo>
                    <a:pt x="6612" y="1"/>
                    <a:pt x="6184" y="163"/>
                    <a:pt x="5918" y="501"/>
                  </a:cubicBezTo>
                  <a:cubicBezTo>
                    <a:pt x="5524" y="910"/>
                    <a:pt x="5475" y="1550"/>
                    <a:pt x="5803" y="2009"/>
                  </a:cubicBezTo>
                  <a:cubicBezTo>
                    <a:pt x="5901" y="2140"/>
                    <a:pt x="6032" y="2254"/>
                    <a:pt x="6180" y="2320"/>
                  </a:cubicBezTo>
                  <a:lnTo>
                    <a:pt x="6213" y="2336"/>
                  </a:lnTo>
                  <a:lnTo>
                    <a:pt x="6278" y="2353"/>
                  </a:lnTo>
                  <a:cubicBezTo>
                    <a:pt x="6311" y="2369"/>
                    <a:pt x="6344" y="2369"/>
                    <a:pt x="6377" y="2369"/>
                  </a:cubicBezTo>
                  <a:cubicBezTo>
                    <a:pt x="6449" y="2390"/>
                    <a:pt x="6524" y="2401"/>
                    <a:pt x="6598" y="2401"/>
                  </a:cubicBezTo>
                  <a:cubicBezTo>
                    <a:pt x="6810" y="2401"/>
                    <a:pt x="7018" y="2318"/>
                    <a:pt x="7163" y="2172"/>
                  </a:cubicBezTo>
                  <a:cubicBezTo>
                    <a:pt x="7558" y="1748"/>
                    <a:pt x="7278" y="1211"/>
                    <a:pt x="6936" y="1211"/>
                  </a:cubicBezTo>
                  <a:cubicBezTo>
                    <a:pt x="6908" y="1211"/>
                    <a:pt x="6880" y="1214"/>
                    <a:pt x="6852" y="1222"/>
                  </a:cubicBezTo>
                  <a:cubicBezTo>
                    <a:pt x="6541" y="1320"/>
                    <a:pt x="6475" y="1730"/>
                    <a:pt x="6704" y="1861"/>
                  </a:cubicBezTo>
                  <a:cubicBezTo>
                    <a:pt x="6755" y="1884"/>
                    <a:pt x="6810" y="1894"/>
                    <a:pt x="6864" y="1894"/>
                  </a:cubicBezTo>
                  <a:cubicBezTo>
                    <a:pt x="6968" y="1894"/>
                    <a:pt x="7072" y="1854"/>
                    <a:pt x="7147" y="1779"/>
                  </a:cubicBezTo>
                  <a:lnTo>
                    <a:pt x="7147" y="1779"/>
                  </a:lnTo>
                  <a:cubicBezTo>
                    <a:pt x="7180" y="1927"/>
                    <a:pt x="7131" y="2074"/>
                    <a:pt x="6999" y="2156"/>
                  </a:cubicBezTo>
                  <a:cubicBezTo>
                    <a:pt x="6854" y="2265"/>
                    <a:pt x="6683" y="2329"/>
                    <a:pt x="6504" y="2329"/>
                  </a:cubicBezTo>
                  <a:cubicBezTo>
                    <a:pt x="6440" y="2329"/>
                    <a:pt x="6376" y="2321"/>
                    <a:pt x="6311" y="2304"/>
                  </a:cubicBezTo>
                  <a:cubicBezTo>
                    <a:pt x="6213" y="2271"/>
                    <a:pt x="6131" y="2238"/>
                    <a:pt x="6049" y="2189"/>
                  </a:cubicBezTo>
                  <a:cubicBezTo>
                    <a:pt x="5541" y="1779"/>
                    <a:pt x="5508" y="1025"/>
                    <a:pt x="5967" y="566"/>
                  </a:cubicBezTo>
                  <a:cubicBezTo>
                    <a:pt x="6222" y="257"/>
                    <a:pt x="6616" y="111"/>
                    <a:pt x="7033" y="111"/>
                  </a:cubicBezTo>
                  <a:cubicBezTo>
                    <a:pt x="7899" y="111"/>
                    <a:pt x="8862" y="743"/>
                    <a:pt x="8884" y="1861"/>
                  </a:cubicBezTo>
                  <a:cubicBezTo>
                    <a:pt x="8917" y="2664"/>
                    <a:pt x="8475" y="3418"/>
                    <a:pt x="7753" y="3795"/>
                  </a:cubicBezTo>
                  <a:lnTo>
                    <a:pt x="7704" y="3828"/>
                  </a:lnTo>
                  <a:cubicBezTo>
                    <a:pt x="7606" y="3861"/>
                    <a:pt x="7524" y="3877"/>
                    <a:pt x="7426" y="3910"/>
                  </a:cubicBezTo>
                  <a:cubicBezTo>
                    <a:pt x="7203" y="3962"/>
                    <a:pt x="6980" y="3984"/>
                    <a:pt x="6758" y="3984"/>
                  </a:cubicBezTo>
                  <a:cubicBezTo>
                    <a:pt x="5184" y="3984"/>
                    <a:pt x="3644" y="2846"/>
                    <a:pt x="2313" y="2846"/>
                  </a:cubicBezTo>
                  <a:cubicBezTo>
                    <a:pt x="2163" y="2846"/>
                    <a:pt x="2014" y="2861"/>
                    <a:pt x="1869" y="2894"/>
                  </a:cubicBezTo>
                  <a:cubicBezTo>
                    <a:pt x="607" y="3172"/>
                    <a:pt x="246" y="4057"/>
                    <a:pt x="131" y="4582"/>
                  </a:cubicBezTo>
                  <a:cubicBezTo>
                    <a:pt x="0" y="5139"/>
                    <a:pt x="99" y="5746"/>
                    <a:pt x="541" y="6074"/>
                  </a:cubicBezTo>
                  <a:cubicBezTo>
                    <a:pt x="768" y="6244"/>
                    <a:pt x="1041" y="6322"/>
                    <a:pt x="1307" y="6322"/>
                  </a:cubicBezTo>
                  <a:cubicBezTo>
                    <a:pt x="1732" y="6322"/>
                    <a:pt x="2140" y="6122"/>
                    <a:pt x="2312" y="5779"/>
                  </a:cubicBezTo>
                  <a:cubicBezTo>
                    <a:pt x="2639" y="5238"/>
                    <a:pt x="2361" y="4533"/>
                    <a:pt x="1853" y="4402"/>
                  </a:cubicBezTo>
                  <a:cubicBezTo>
                    <a:pt x="1759" y="4363"/>
                    <a:pt x="1661" y="4344"/>
                    <a:pt x="1564" y="4344"/>
                  </a:cubicBezTo>
                  <a:cubicBezTo>
                    <a:pt x="1258" y="4344"/>
                    <a:pt x="965" y="4532"/>
                    <a:pt x="853" y="4844"/>
                  </a:cubicBezTo>
                  <a:cubicBezTo>
                    <a:pt x="804" y="4975"/>
                    <a:pt x="804" y="5107"/>
                    <a:pt x="820" y="5221"/>
                  </a:cubicBezTo>
                  <a:lnTo>
                    <a:pt x="820" y="5238"/>
                  </a:lnTo>
                  <a:cubicBezTo>
                    <a:pt x="836" y="5254"/>
                    <a:pt x="836" y="5270"/>
                    <a:pt x="836" y="5287"/>
                  </a:cubicBezTo>
                  <a:cubicBezTo>
                    <a:pt x="836" y="5287"/>
                    <a:pt x="836" y="5303"/>
                    <a:pt x="836" y="5303"/>
                  </a:cubicBezTo>
                  <a:cubicBezTo>
                    <a:pt x="910" y="5537"/>
                    <a:pt x="1123" y="5679"/>
                    <a:pt x="1343" y="5679"/>
                  </a:cubicBezTo>
                  <a:cubicBezTo>
                    <a:pt x="1415" y="5679"/>
                    <a:pt x="1488" y="5664"/>
                    <a:pt x="1558" y="5631"/>
                  </a:cubicBezTo>
                  <a:cubicBezTo>
                    <a:pt x="1904" y="5489"/>
                    <a:pt x="1796" y="4923"/>
                    <a:pt x="1453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49" y="4975"/>
                    <a:pt x="1099" y="5320"/>
                    <a:pt x="1049" y="5385"/>
                  </a:cubicBezTo>
                  <a:cubicBezTo>
                    <a:pt x="1040" y="5395"/>
                    <a:pt x="1029" y="5399"/>
                    <a:pt x="1017" y="5399"/>
                  </a:cubicBezTo>
                  <a:cubicBezTo>
                    <a:pt x="966" y="5399"/>
                    <a:pt x="899" y="5327"/>
                    <a:pt x="886" y="5287"/>
                  </a:cubicBezTo>
                  <a:cubicBezTo>
                    <a:pt x="820" y="5107"/>
                    <a:pt x="836" y="4893"/>
                    <a:pt x="935" y="4713"/>
                  </a:cubicBezTo>
                  <a:cubicBezTo>
                    <a:pt x="1076" y="4512"/>
                    <a:pt x="1312" y="4397"/>
                    <a:pt x="1555" y="4397"/>
                  </a:cubicBezTo>
                  <a:cubicBezTo>
                    <a:pt x="1649" y="4397"/>
                    <a:pt x="1745" y="4414"/>
                    <a:pt x="1836" y="4451"/>
                  </a:cubicBezTo>
                  <a:cubicBezTo>
                    <a:pt x="2295" y="4582"/>
                    <a:pt x="2541" y="5221"/>
                    <a:pt x="2230" y="5729"/>
                  </a:cubicBezTo>
                  <a:cubicBezTo>
                    <a:pt x="2070" y="6038"/>
                    <a:pt x="1700" y="6219"/>
                    <a:pt x="1316" y="6219"/>
                  </a:cubicBezTo>
                  <a:cubicBezTo>
                    <a:pt x="1068" y="6219"/>
                    <a:pt x="813" y="6143"/>
                    <a:pt x="607" y="5975"/>
                  </a:cubicBezTo>
                  <a:cubicBezTo>
                    <a:pt x="66" y="5565"/>
                    <a:pt x="115" y="4648"/>
                    <a:pt x="541" y="4057"/>
                  </a:cubicBezTo>
                  <a:cubicBezTo>
                    <a:pt x="903" y="3584"/>
                    <a:pt x="1491" y="3347"/>
                    <a:pt x="2105" y="3347"/>
                  </a:cubicBezTo>
                  <a:cubicBezTo>
                    <a:pt x="2299" y="3347"/>
                    <a:pt x="2496" y="3371"/>
                    <a:pt x="2689" y="3418"/>
                  </a:cubicBezTo>
                  <a:cubicBezTo>
                    <a:pt x="3508" y="3631"/>
                    <a:pt x="4328" y="3959"/>
                    <a:pt x="5213" y="4205"/>
                  </a:cubicBezTo>
                  <a:cubicBezTo>
                    <a:pt x="5539" y="4264"/>
                    <a:pt x="5870" y="4298"/>
                    <a:pt x="6196" y="4298"/>
                  </a:cubicBezTo>
                  <a:cubicBezTo>
                    <a:pt x="6772" y="4298"/>
                    <a:pt x="7333" y="4194"/>
                    <a:pt x="7835" y="3943"/>
                  </a:cubicBezTo>
                  <a:cubicBezTo>
                    <a:pt x="8606" y="3533"/>
                    <a:pt x="9065" y="2713"/>
                    <a:pt x="9032" y="1861"/>
                  </a:cubicBezTo>
                  <a:cubicBezTo>
                    <a:pt x="8999" y="657"/>
                    <a:pt x="7979" y="1"/>
                    <a:pt x="70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3"/>
            <p:cNvSpPr/>
            <p:nvPr/>
          </p:nvSpPr>
          <p:spPr>
            <a:xfrm>
              <a:off x="7542563" y="3408521"/>
              <a:ext cx="210806" cy="120791"/>
            </a:xfrm>
            <a:custGeom>
              <a:rect b="b" l="l" r="r" t="t"/>
              <a:pathLst>
                <a:path extrusionOk="0" h="3701" w="6459">
                  <a:moveTo>
                    <a:pt x="952" y="0"/>
                  </a:moveTo>
                  <a:cubicBezTo>
                    <a:pt x="333" y="0"/>
                    <a:pt x="0" y="258"/>
                    <a:pt x="0" y="258"/>
                  </a:cubicBezTo>
                  <a:cubicBezTo>
                    <a:pt x="225" y="186"/>
                    <a:pt x="434" y="140"/>
                    <a:pt x="643" y="140"/>
                  </a:cubicBezTo>
                  <a:cubicBezTo>
                    <a:pt x="952" y="140"/>
                    <a:pt x="1261" y="240"/>
                    <a:pt x="1623" y="504"/>
                  </a:cubicBezTo>
                  <a:cubicBezTo>
                    <a:pt x="2213" y="947"/>
                    <a:pt x="1852" y="1701"/>
                    <a:pt x="1754" y="2193"/>
                  </a:cubicBezTo>
                  <a:cubicBezTo>
                    <a:pt x="1656" y="2701"/>
                    <a:pt x="2361" y="2914"/>
                    <a:pt x="2721" y="3078"/>
                  </a:cubicBezTo>
                  <a:cubicBezTo>
                    <a:pt x="3082" y="3242"/>
                    <a:pt x="2901" y="3701"/>
                    <a:pt x="2901" y="3701"/>
                  </a:cubicBezTo>
                  <a:cubicBezTo>
                    <a:pt x="4229" y="2881"/>
                    <a:pt x="3377" y="1930"/>
                    <a:pt x="3147" y="1668"/>
                  </a:cubicBezTo>
                  <a:cubicBezTo>
                    <a:pt x="2956" y="1435"/>
                    <a:pt x="3073" y="1214"/>
                    <a:pt x="3269" y="1214"/>
                  </a:cubicBezTo>
                  <a:cubicBezTo>
                    <a:pt x="3308" y="1214"/>
                    <a:pt x="3350" y="1223"/>
                    <a:pt x="3393" y="1242"/>
                  </a:cubicBezTo>
                  <a:cubicBezTo>
                    <a:pt x="3639" y="1373"/>
                    <a:pt x="3262" y="1881"/>
                    <a:pt x="3934" y="2307"/>
                  </a:cubicBezTo>
                  <a:cubicBezTo>
                    <a:pt x="4104" y="2419"/>
                    <a:pt x="4264" y="2461"/>
                    <a:pt x="4409" y="2461"/>
                  </a:cubicBezTo>
                  <a:cubicBezTo>
                    <a:pt x="4837" y="2461"/>
                    <a:pt x="5131" y="2094"/>
                    <a:pt x="5131" y="2094"/>
                  </a:cubicBezTo>
                  <a:lnTo>
                    <a:pt x="5131" y="2094"/>
                  </a:lnTo>
                  <a:cubicBezTo>
                    <a:pt x="5125" y="2094"/>
                    <a:pt x="5119" y="2095"/>
                    <a:pt x="5113" y="2095"/>
                  </a:cubicBezTo>
                  <a:cubicBezTo>
                    <a:pt x="4744" y="2095"/>
                    <a:pt x="4948" y="1584"/>
                    <a:pt x="4770" y="1422"/>
                  </a:cubicBezTo>
                  <a:cubicBezTo>
                    <a:pt x="4696" y="1359"/>
                    <a:pt x="4601" y="1322"/>
                    <a:pt x="4508" y="1322"/>
                  </a:cubicBezTo>
                  <a:cubicBezTo>
                    <a:pt x="4457" y="1322"/>
                    <a:pt x="4407" y="1333"/>
                    <a:pt x="4360" y="1357"/>
                  </a:cubicBezTo>
                  <a:cubicBezTo>
                    <a:pt x="4313" y="1363"/>
                    <a:pt x="4269" y="1367"/>
                    <a:pt x="4228" y="1367"/>
                  </a:cubicBezTo>
                  <a:cubicBezTo>
                    <a:pt x="4068" y="1367"/>
                    <a:pt x="3967" y="1317"/>
                    <a:pt x="4032" y="1225"/>
                  </a:cubicBezTo>
                  <a:cubicBezTo>
                    <a:pt x="4063" y="1178"/>
                    <a:pt x="4098" y="1160"/>
                    <a:pt x="4145" y="1160"/>
                  </a:cubicBezTo>
                  <a:cubicBezTo>
                    <a:pt x="4279" y="1160"/>
                    <a:pt x="4513" y="1300"/>
                    <a:pt x="5032" y="1324"/>
                  </a:cubicBezTo>
                  <a:cubicBezTo>
                    <a:pt x="5069" y="1327"/>
                    <a:pt x="5105" y="1328"/>
                    <a:pt x="5140" y="1328"/>
                  </a:cubicBezTo>
                  <a:cubicBezTo>
                    <a:pt x="5905" y="1328"/>
                    <a:pt x="6458" y="685"/>
                    <a:pt x="6458" y="685"/>
                  </a:cubicBezTo>
                  <a:lnTo>
                    <a:pt x="6458" y="685"/>
                  </a:lnTo>
                  <a:cubicBezTo>
                    <a:pt x="6005" y="933"/>
                    <a:pt x="5526" y="1028"/>
                    <a:pt x="5044" y="1028"/>
                  </a:cubicBezTo>
                  <a:cubicBezTo>
                    <a:pt x="3870" y="1028"/>
                    <a:pt x="2684" y="462"/>
                    <a:pt x="1836" y="160"/>
                  </a:cubicBezTo>
                  <a:cubicBezTo>
                    <a:pt x="1497" y="42"/>
                    <a:pt x="1201" y="0"/>
                    <a:pt x="9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3"/>
            <p:cNvSpPr/>
            <p:nvPr/>
          </p:nvSpPr>
          <p:spPr>
            <a:xfrm>
              <a:off x="7596578" y="3288611"/>
              <a:ext cx="117723" cy="82899"/>
            </a:xfrm>
            <a:custGeom>
              <a:rect b="b" l="l" r="r" t="t"/>
              <a:pathLst>
                <a:path extrusionOk="0" h="2540" w="3607">
                  <a:moveTo>
                    <a:pt x="2506" y="1"/>
                  </a:moveTo>
                  <a:cubicBezTo>
                    <a:pt x="1920" y="1"/>
                    <a:pt x="1243" y="125"/>
                    <a:pt x="869" y="621"/>
                  </a:cubicBezTo>
                  <a:cubicBezTo>
                    <a:pt x="1" y="1769"/>
                    <a:pt x="525" y="2539"/>
                    <a:pt x="525" y="2539"/>
                  </a:cubicBezTo>
                  <a:cubicBezTo>
                    <a:pt x="525" y="2539"/>
                    <a:pt x="361" y="2179"/>
                    <a:pt x="1394" y="2162"/>
                  </a:cubicBezTo>
                  <a:cubicBezTo>
                    <a:pt x="2427" y="2146"/>
                    <a:pt x="2312" y="1506"/>
                    <a:pt x="2263" y="1277"/>
                  </a:cubicBezTo>
                  <a:cubicBezTo>
                    <a:pt x="2181" y="1015"/>
                    <a:pt x="2246" y="752"/>
                    <a:pt x="2410" y="556"/>
                  </a:cubicBezTo>
                  <a:cubicBezTo>
                    <a:pt x="2656" y="212"/>
                    <a:pt x="3607" y="130"/>
                    <a:pt x="3607" y="130"/>
                  </a:cubicBezTo>
                  <a:cubicBezTo>
                    <a:pt x="3607" y="130"/>
                    <a:pt x="3103" y="1"/>
                    <a:pt x="25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3"/>
            <p:cNvSpPr/>
            <p:nvPr/>
          </p:nvSpPr>
          <p:spPr>
            <a:xfrm>
              <a:off x="7686984" y="3201893"/>
              <a:ext cx="73336" cy="87762"/>
            </a:xfrm>
            <a:custGeom>
              <a:rect b="b" l="l" r="r" t="t"/>
              <a:pathLst>
                <a:path extrusionOk="0" h="2689" w="2247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18"/>
                    <a:pt x="1" y="1344"/>
                    <a:pt x="247" y="2016"/>
                  </a:cubicBezTo>
                  <a:cubicBezTo>
                    <a:pt x="493" y="2688"/>
                    <a:pt x="1673" y="2426"/>
                    <a:pt x="2246" y="2606"/>
                  </a:cubicBezTo>
                  <a:cubicBezTo>
                    <a:pt x="2246" y="2606"/>
                    <a:pt x="1378" y="2147"/>
                    <a:pt x="1443" y="1426"/>
                  </a:cubicBezTo>
                  <a:cubicBezTo>
                    <a:pt x="1509" y="705"/>
                    <a:pt x="1427" y="164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3"/>
            <p:cNvSpPr/>
            <p:nvPr/>
          </p:nvSpPr>
          <p:spPr>
            <a:xfrm>
              <a:off x="7766163" y="3239850"/>
              <a:ext cx="104342" cy="140733"/>
            </a:xfrm>
            <a:custGeom>
              <a:rect b="b" l="l" r="r" t="t"/>
              <a:pathLst>
                <a:path extrusionOk="0" h="4312" w="3197">
                  <a:moveTo>
                    <a:pt x="394" y="1"/>
                  </a:moveTo>
                  <a:cubicBezTo>
                    <a:pt x="1" y="1345"/>
                    <a:pt x="542" y="1624"/>
                    <a:pt x="1099" y="2492"/>
                  </a:cubicBezTo>
                  <a:cubicBezTo>
                    <a:pt x="1656" y="3361"/>
                    <a:pt x="1066" y="4312"/>
                    <a:pt x="1066" y="4312"/>
                  </a:cubicBezTo>
                  <a:cubicBezTo>
                    <a:pt x="1460" y="4033"/>
                    <a:pt x="1804" y="3361"/>
                    <a:pt x="2509" y="2935"/>
                  </a:cubicBezTo>
                  <a:cubicBezTo>
                    <a:pt x="3197" y="2492"/>
                    <a:pt x="2918" y="1591"/>
                    <a:pt x="2918" y="1591"/>
                  </a:cubicBezTo>
                  <a:lnTo>
                    <a:pt x="2918" y="1591"/>
                  </a:lnTo>
                  <a:cubicBezTo>
                    <a:pt x="2868" y="1704"/>
                    <a:pt x="2769" y="1750"/>
                    <a:pt x="2614" y="1750"/>
                  </a:cubicBezTo>
                  <a:cubicBezTo>
                    <a:pt x="2567" y="1750"/>
                    <a:pt x="2516" y="1746"/>
                    <a:pt x="2459" y="1738"/>
                  </a:cubicBezTo>
                  <a:cubicBezTo>
                    <a:pt x="2432" y="1731"/>
                    <a:pt x="2404" y="1728"/>
                    <a:pt x="2377" y="1728"/>
                  </a:cubicBezTo>
                  <a:cubicBezTo>
                    <a:pt x="2149" y="1728"/>
                    <a:pt x="1962" y="1963"/>
                    <a:pt x="2050" y="2197"/>
                  </a:cubicBezTo>
                  <a:cubicBezTo>
                    <a:pt x="2102" y="2421"/>
                    <a:pt x="1955" y="2528"/>
                    <a:pt x="1818" y="2528"/>
                  </a:cubicBezTo>
                  <a:cubicBezTo>
                    <a:pt x="1784" y="2528"/>
                    <a:pt x="1751" y="2522"/>
                    <a:pt x="1722" y="2509"/>
                  </a:cubicBezTo>
                  <a:cubicBezTo>
                    <a:pt x="1574" y="2443"/>
                    <a:pt x="1574" y="2066"/>
                    <a:pt x="1787" y="1886"/>
                  </a:cubicBezTo>
                  <a:cubicBezTo>
                    <a:pt x="2001" y="1706"/>
                    <a:pt x="2148" y="1312"/>
                    <a:pt x="1951" y="689"/>
                  </a:cubicBezTo>
                  <a:cubicBezTo>
                    <a:pt x="1814" y="213"/>
                    <a:pt x="1360" y="111"/>
                    <a:pt x="1044" y="111"/>
                  </a:cubicBezTo>
                  <a:cubicBezTo>
                    <a:pt x="946" y="111"/>
                    <a:pt x="862" y="120"/>
                    <a:pt x="804" y="132"/>
                  </a:cubicBezTo>
                  <a:cubicBezTo>
                    <a:pt x="770" y="139"/>
                    <a:pt x="738" y="142"/>
                    <a:pt x="706" y="142"/>
                  </a:cubicBezTo>
                  <a:cubicBezTo>
                    <a:pt x="582" y="142"/>
                    <a:pt x="472" y="92"/>
                    <a:pt x="3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3"/>
            <p:cNvSpPr/>
            <p:nvPr/>
          </p:nvSpPr>
          <p:spPr>
            <a:xfrm>
              <a:off x="7743153" y="3032374"/>
              <a:ext cx="264853" cy="264755"/>
            </a:xfrm>
            <a:custGeom>
              <a:rect b="b" l="l" r="r" t="t"/>
              <a:pathLst>
                <a:path extrusionOk="0" h="8112" w="8115">
                  <a:moveTo>
                    <a:pt x="5777" y="1"/>
                  </a:moveTo>
                  <a:cubicBezTo>
                    <a:pt x="5253" y="1"/>
                    <a:pt x="4737" y="177"/>
                    <a:pt x="4427" y="572"/>
                  </a:cubicBezTo>
                  <a:cubicBezTo>
                    <a:pt x="4115" y="998"/>
                    <a:pt x="4082" y="1555"/>
                    <a:pt x="4312" y="2031"/>
                  </a:cubicBezTo>
                  <a:cubicBezTo>
                    <a:pt x="4521" y="2448"/>
                    <a:pt x="4859" y="2598"/>
                    <a:pt x="5189" y="2598"/>
                  </a:cubicBezTo>
                  <a:cubicBezTo>
                    <a:pt x="5532" y="2598"/>
                    <a:pt x="5866" y="2436"/>
                    <a:pt x="6033" y="2244"/>
                  </a:cubicBezTo>
                  <a:cubicBezTo>
                    <a:pt x="6230" y="2047"/>
                    <a:pt x="6295" y="1768"/>
                    <a:pt x="6246" y="1490"/>
                  </a:cubicBezTo>
                  <a:cubicBezTo>
                    <a:pt x="6188" y="1168"/>
                    <a:pt x="5955" y="1026"/>
                    <a:pt x="5745" y="1026"/>
                  </a:cubicBezTo>
                  <a:cubicBezTo>
                    <a:pt x="5602" y="1026"/>
                    <a:pt x="5470" y="1092"/>
                    <a:pt x="5410" y="1211"/>
                  </a:cubicBezTo>
                  <a:cubicBezTo>
                    <a:pt x="5279" y="1506"/>
                    <a:pt x="5345" y="1850"/>
                    <a:pt x="5754" y="1916"/>
                  </a:cubicBezTo>
                  <a:cubicBezTo>
                    <a:pt x="6099" y="1965"/>
                    <a:pt x="5918" y="2408"/>
                    <a:pt x="5476" y="2506"/>
                  </a:cubicBezTo>
                  <a:cubicBezTo>
                    <a:pt x="5391" y="2531"/>
                    <a:pt x="5306" y="2543"/>
                    <a:pt x="5222" y="2543"/>
                  </a:cubicBezTo>
                  <a:cubicBezTo>
                    <a:pt x="4868" y="2543"/>
                    <a:pt x="4540" y="2329"/>
                    <a:pt x="4394" y="1998"/>
                  </a:cubicBezTo>
                  <a:cubicBezTo>
                    <a:pt x="4181" y="1555"/>
                    <a:pt x="4230" y="1031"/>
                    <a:pt x="4525" y="637"/>
                  </a:cubicBezTo>
                  <a:cubicBezTo>
                    <a:pt x="4781" y="300"/>
                    <a:pt x="5238" y="140"/>
                    <a:pt x="5712" y="140"/>
                  </a:cubicBezTo>
                  <a:cubicBezTo>
                    <a:pt x="5813" y="140"/>
                    <a:pt x="5915" y="148"/>
                    <a:pt x="6017" y="162"/>
                  </a:cubicBezTo>
                  <a:cubicBezTo>
                    <a:pt x="7230" y="293"/>
                    <a:pt x="7918" y="1998"/>
                    <a:pt x="7197" y="3145"/>
                  </a:cubicBezTo>
                  <a:cubicBezTo>
                    <a:pt x="6967" y="3506"/>
                    <a:pt x="6623" y="3801"/>
                    <a:pt x="6230" y="3998"/>
                  </a:cubicBezTo>
                  <a:cubicBezTo>
                    <a:pt x="5842" y="4163"/>
                    <a:pt x="5393" y="4246"/>
                    <a:pt x="4870" y="4246"/>
                  </a:cubicBezTo>
                  <a:cubicBezTo>
                    <a:pt x="4462" y="4246"/>
                    <a:pt x="4011" y="4196"/>
                    <a:pt x="3509" y="4096"/>
                  </a:cubicBezTo>
                  <a:cubicBezTo>
                    <a:pt x="3209" y="4039"/>
                    <a:pt x="2914" y="4010"/>
                    <a:pt x="2633" y="4010"/>
                  </a:cubicBezTo>
                  <a:cubicBezTo>
                    <a:pt x="1298" y="4010"/>
                    <a:pt x="240" y="4655"/>
                    <a:pt x="132" y="5981"/>
                  </a:cubicBezTo>
                  <a:cubicBezTo>
                    <a:pt x="1" y="7571"/>
                    <a:pt x="1050" y="8112"/>
                    <a:pt x="1050" y="8112"/>
                  </a:cubicBezTo>
                  <a:cubicBezTo>
                    <a:pt x="1050" y="8112"/>
                    <a:pt x="1034" y="8079"/>
                    <a:pt x="1017" y="8079"/>
                  </a:cubicBezTo>
                  <a:cubicBezTo>
                    <a:pt x="444" y="7423"/>
                    <a:pt x="607" y="6227"/>
                    <a:pt x="607" y="6227"/>
                  </a:cubicBezTo>
                  <a:cubicBezTo>
                    <a:pt x="689" y="5719"/>
                    <a:pt x="952" y="5243"/>
                    <a:pt x="1345" y="4915"/>
                  </a:cubicBezTo>
                  <a:cubicBezTo>
                    <a:pt x="1943" y="4462"/>
                    <a:pt x="2709" y="4378"/>
                    <a:pt x="3195" y="4378"/>
                  </a:cubicBezTo>
                  <a:cubicBezTo>
                    <a:pt x="3483" y="4378"/>
                    <a:pt x="3673" y="4407"/>
                    <a:pt x="3673" y="4407"/>
                  </a:cubicBezTo>
                  <a:cubicBezTo>
                    <a:pt x="3918" y="4440"/>
                    <a:pt x="4148" y="4456"/>
                    <a:pt x="4361" y="4473"/>
                  </a:cubicBezTo>
                  <a:cubicBezTo>
                    <a:pt x="4451" y="4477"/>
                    <a:pt x="4542" y="4479"/>
                    <a:pt x="4634" y="4479"/>
                  </a:cubicBezTo>
                  <a:cubicBezTo>
                    <a:pt x="5622" y="4479"/>
                    <a:pt x="6730" y="4218"/>
                    <a:pt x="7344" y="3244"/>
                  </a:cubicBezTo>
                  <a:cubicBezTo>
                    <a:pt x="8115" y="1981"/>
                    <a:pt x="7361" y="178"/>
                    <a:pt x="6033" y="14"/>
                  </a:cubicBezTo>
                  <a:cubicBezTo>
                    <a:pt x="5948" y="5"/>
                    <a:pt x="5862" y="1"/>
                    <a:pt x="57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3"/>
            <p:cNvSpPr/>
            <p:nvPr/>
          </p:nvSpPr>
          <p:spPr>
            <a:xfrm>
              <a:off x="7813259" y="3184367"/>
              <a:ext cx="152482" cy="77449"/>
            </a:xfrm>
            <a:custGeom>
              <a:rect b="b" l="l" r="r" t="t"/>
              <a:pathLst>
                <a:path extrusionOk="0" h="2373" w="4672">
                  <a:moveTo>
                    <a:pt x="1085" y="1"/>
                  </a:moveTo>
                  <a:cubicBezTo>
                    <a:pt x="394" y="1"/>
                    <a:pt x="0" y="226"/>
                    <a:pt x="0" y="226"/>
                  </a:cubicBezTo>
                  <a:cubicBezTo>
                    <a:pt x="84" y="210"/>
                    <a:pt x="164" y="203"/>
                    <a:pt x="240" y="203"/>
                  </a:cubicBezTo>
                  <a:cubicBezTo>
                    <a:pt x="732" y="203"/>
                    <a:pt x="1048" y="511"/>
                    <a:pt x="935" y="980"/>
                  </a:cubicBezTo>
                  <a:cubicBezTo>
                    <a:pt x="803" y="1406"/>
                    <a:pt x="967" y="1865"/>
                    <a:pt x="1312" y="2111"/>
                  </a:cubicBezTo>
                  <a:cubicBezTo>
                    <a:pt x="1639" y="2373"/>
                    <a:pt x="2541" y="2373"/>
                    <a:pt x="2541" y="2373"/>
                  </a:cubicBezTo>
                  <a:cubicBezTo>
                    <a:pt x="2279" y="2242"/>
                    <a:pt x="2524" y="1881"/>
                    <a:pt x="2688" y="1439"/>
                  </a:cubicBezTo>
                  <a:cubicBezTo>
                    <a:pt x="2844" y="1033"/>
                    <a:pt x="2422" y="880"/>
                    <a:pt x="2225" y="880"/>
                  </a:cubicBezTo>
                  <a:cubicBezTo>
                    <a:pt x="2215" y="880"/>
                    <a:pt x="2206" y="881"/>
                    <a:pt x="2197" y="881"/>
                  </a:cubicBezTo>
                  <a:cubicBezTo>
                    <a:pt x="2103" y="891"/>
                    <a:pt x="2025" y="911"/>
                    <a:pt x="1951" y="911"/>
                  </a:cubicBezTo>
                  <a:cubicBezTo>
                    <a:pt x="1896" y="911"/>
                    <a:pt x="1843" y="900"/>
                    <a:pt x="1787" y="865"/>
                  </a:cubicBezTo>
                  <a:cubicBezTo>
                    <a:pt x="1694" y="786"/>
                    <a:pt x="1740" y="578"/>
                    <a:pt x="2011" y="578"/>
                  </a:cubicBezTo>
                  <a:cubicBezTo>
                    <a:pt x="2076" y="578"/>
                    <a:pt x="2154" y="590"/>
                    <a:pt x="2246" y="619"/>
                  </a:cubicBezTo>
                  <a:cubicBezTo>
                    <a:pt x="2721" y="767"/>
                    <a:pt x="2590" y="1226"/>
                    <a:pt x="3311" y="1373"/>
                  </a:cubicBezTo>
                  <a:cubicBezTo>
                    <a:pt x="3367" y="1385"/>
                    <a:pt x="3420" y="1390"/>
                    <a:pt x="3470" y="1390"/>
                  </a:cubicBezTo>
                  <a:cubicBezTo>
                    <a:pt x="4060" y="1390"/>
                    <a:pt x="4219" y="643"/>
                    <a:pt x="4295" y="537"/>
                  </a:cubicBezTo>
                  <a:cubicBezTo>
                    <a:pt x="4409" y="390"/>
                    <a:pt x="4524" y="258"/>
                    <a:pt x="4672" y="144"/>
                  </a:cubicBezTo>
                  <a:lnTo>
                    <a:pt x="4672" y="144"/>
                  </a:lnTo>
                  <a:cubicBezTo>
                    <a:pt x="4462" y="268"/>
                    <a:pt x="4086" y="386"/>
                    <a:pt x="3547" y="386"/>
                  </a:cubicBezTo>
                  <a:cubicBezTo>
                    <a:pt x="3159" y="386"/>
                    <a:pt x="2687" y="325"/>
                    <a:pt x="2131" y="160"/>
                  </a:cubicBezTo>
                  <a:cubicBezTo>
                    <a:pt x="1733" y="42"/>
                    <a:pt x="1382" y="1"/>
                    <a:pt x="10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3"/>
            <p:cNvSpPr/>
            <p:nvPr/>
          </p:nvSpPr>
          <p:spPr>
            <a:xfrm>
              <a:off x="7822332" y="3041937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951" y="0"/>
                  </a:moveTo>
                  <a:lnTo>
                    <a:pt x="1951" y="0"/>
                  </a:lnTo>
                  <a:cubicBezTo>
                    <a:pt x="1492" y="279"/>
                    <a:pt x="1427" y="721"/>
                    <a:pt x="722" y="1344"/>
                  </a:cubicBezTo>
                  <a:cubicBezTo>
                    <a:pt x="1" y="1951"/>
                    <a:pt x="198" y="2410"/>
                    <a:pt x="361" y="2672"/>
                  </a:cubicBezTo>
                  <a:cubicBezTo>
                    <a:pt x="460" y="2803"/>
                    <a:pt x="427" y="3000"/>
                    <a:pt x="296" y="3082"/>
                  </a:cubicBezTo>
                  <a:cubicBezTo>
                    <a:pt x="1394" y="2983"/>
                    <a:pt x="1230" y="2328"/>
                    <a:pt x="1165" y="2147"/>
                  </a:cubicBezTo>
                  <a:cubicBezTo>
                    <a:pt x="1099" y="1951"/>
                    <a:pt x="1132" y="1836"/>
                    <a:pt x="1247" y="1836"/>
                  </a:cubicBezTo>
                  <a:cubicBezTo>
                    <a:pt x="1345" y="1836"/>
                    <a:pt x="1345" y="2065"/>
                    <a:pt x="1329" y="2344"/>
                  </a:cubicBezTo>
                  <a:cubicBezTo>
                    <a:pt x="1329" y="2623"/>
                    <a:pt x="1263" y="3278"/>
                    <a:pt x="2115" y="3344"/>
                  </a:cubicBezTo>
                  <a:cubicBezTo>
                    <a:pt x="2147" y="3346"/>
                    <a:pt x="2178" y="3348"/>
                    <a:pt x="2208" y="3348"/>
                  </a:cubicBezTo>
                  <a:cubicBezTo>
                    <a:pt x="2986" y="3348"/>
                    <a:pt x="3214" y="2557"/>
                    <a:pt x="3214" y="2557"/>
                  </a:cubicBezTo>
                  <a:lnTo>
                    <a:pt x="3214" y="2557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2"/>
                    <a:pt x="1574" y="1656"/>
                  </a:cubicBezTo>
                  <a:cubicBezTo>
                    <a:pt x="1378" y="1066"/>
                    <a:pt x="1525" y="426"/>
                    <a:pt x="1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3"/>
            <p:cNvSpPr/>
            <p:nvPr/>
          </p:nvSpPr>
          <p:spPr>
            <a:xfrm>
              <a:off x="7986042" y="2885701"/>
              <a:ext cx="49250" cy="250395"/>
            </a:xfrm>
            <a:custGeom>
              <a:rect b="b" l="l" r="r" t="t"/>
              <a:pathLst>
                <a:path extrusionOk="0" h="7672" w="1509">
                  <a:moveTo>
                    <a:pt x="887" y="0"/>
                  </a:moveTo>
                  <a:cubicBezTo>
                    <a:pt x="569" y="0"/>
                    <a:pt x="328" y="378"/>
                    <a:pt x="328" y="378"/>
                  </a:cubicBezTo>
                  <a:cubicBezTo>
                    <a:pt x="50" y="788"/>
                    <a:pt x="1" y="1296"/>
                    <a:pt x="33" y="1853"/>
                  </a:cubicBezTo>
                  <a:cubicBezTo>
                    <a:pt x="99" y="2837"/>
                    <a:pt x="460" y="3984"/>
                    <a:pt x="558" y="5181"/>
                  </a:cubicBezTo>
                  <a:cubicBezTo>
                    <a:pt x="705" y="7065"/>
                    <a:pt x="50" y="7672"/>
                    <a:pt x="50" y="7672"/>
                  </a:cubicBezTo>
                  <a:cubicBezTo>
                    <a:pt x="738" y="7131"/>
                    <a:pt x="902" y="5361"/>
                    <a:pt x="771" y="4000"/>
                  </a:cubicBezTo>
                  <a:cubicBezTo>
                    <a:pt x="689" y="3296"/>
                    <a:pt x="673" y="2574"/>
                    <a:pt x="722" y="1853"/>
                  </a:cubicBezTo>
                  <a:cubicBezTo>
                    <a:pt x="755" y="1492"/>
                    <a:pt x="820" y="1214"/>
                    <a:pt x="919" y="1099"/>
                  </a:cubicBezTo>
                  <a:cubicBezTo>
                    <a:pt x="1181" y="837"/>
                    <a:pt x="1509" y="280"/>
                    <a:pt x="1082" y="50"/>
                  </a:cubicBezTo>
                  <a:cubicBezTo>
                    <a:pt x="1015" y="15"/>
                    <a:pt x="949" y="0"/>
                    <a:pt x="8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3"/>
            <p:cNvSpPr/>
            <p:nvPr/>
          </p:nvSpPr>
          <p:spPr>
            <a:xfrm>
              <a:off x="8049163" y="2903358"/>
              <a:ext cx="151438" cy="179245"/>
            </a:xfrm>
            <a:custGeom>
              <a:rect b="b" l="l" r="r" t="t"/>
              <a:pathLst>
                <a:path extrusionOk="0" h="5492" w="4640">
                  <a:moveTo>
                    <a:pt x="4344" y="1"/>
                  </a:moveTo>
                  <a:cubicBezTo>
                    <a:pt x="4443" y="460"/>
                    <a:pt x="4328" y="951"/>
                    <a:pt x="4017" y="1296"/>
                  </a:cubicBezTo>
                  <a:cubicBezTo>
                    <a:pt x="3951" y="1378"/>
                    <a:pt x="3886" y="1443"/>
                    <a:pt x="3804" y="1509"/>
                  </a:cubicBezTo>
                  <a:cubicBezTo>
                    <a:pt x="3017" y="2082"/>
                    <a:pt x="1902" y="1787"/>
                    <a:pt x="1001" y="2427"/>
                  </a:cubicBezTo>
                  <a:cubicBezTo>
                    <a:pt x="99" y="3050"/>
                    <a:pt x="197" y="3967"/>
                    <a:pt x="181" y="4476"/>
                  </a:cubicBezTo>
                  <a:cubicBezTo>
                    <a:pt x="197" y="4820"/>
                    <a:pt x="132" y="5164"/>
                    <a:pt x="1" y="5492"/>
                  </a:cubicBezTo>
                  <a:cubicBezTo>
                    <a:pt x="312" y="5295"/>
                    <a:pt x="476" y="4935"/>
                    <a:pt x="443" y="4574"/>
                  </a:cubicBezTo>
                  <a:cubicBezTo>
                    <a:pt x="443" y="3931"/>
                    <a:pt x="515" y="3202"/>
                    <a:pt x="711" y="3202"/>
                  </a:cubicBezTo>
                  <a:cubicBezTo>
                    <a:pt x="725" y="3202"/>
                    <a:pt x="740" y="3206"/>
                    <a:pt x="755" y="3213"/>
                  </a:cubicBezTo>
                  <a:cubicBezTo>
                    <a:pt x="984" y="3328"/>
                    <a:pt x="788" y="3574"/>
                    <a:pt x="706" y="3722"/>
                  </a:cubicBezTo>
                  <a:cubicBezTo>
                    <a:pt x="624" y="3886"/>
                    <a:pt x="460" y="4541"/>
                    <a:pt x="1165" y="4951"/>
                  </a:cubicBezTo>
                  <a:cubicBezTo>
                    <a:pt x="1165" y="4951"/>
                    <a:pt x="935" y="4426"/>
                    <a:pt x="1328" y="4148"/>
                  </a:cubicBezTo>
                  <a:cubicBezTo>
                    <a:pt x="1738" y="3869"/>
                    <a:pt x="2001" y="3705"/>
                    <a:pt x="1951" y="3132"/>
                  </a:cubicBezTo>
                  <a:cubicBezTo>
                    <a:pt x="1908" y="2608"/>
                    <a:pt x="2251" y="2175"/>
                    <a:pt x="2478" y="2175"/>
                  </a:cubicBezTo>
                  <a:cubicBezTo>
                    <a:pt x="2507" y="2175"/>
                    <a:pt x="2534" y="2182"/>
                    <a:pt x="2558" y="2197"/>
                  </a:cubicBezTo>
                  <a:cubicBezTo>
                    <a:pt x="2787" y="2345"/>
                    <a:pt x="2525" y="2558"/>
                    <a:pt x="2394" y="2607"/>
                  </a:cubicBezTo>
                  <a:cubicBezTo>
                    <a:pt x="2214" y="2722"/>
                    <a:pt x="2181" y="2984"/>
                    <a:pt x="2328" y="3148"/>
                  </a:cubicBezTo>
                  <a:cubicBezTo>
                    <a:pt x="2541" y="3394"/>
                    <a:pt x="2476" y="3705"/>
                    <a:pt x="2214" y="3804"/>
                  </a:cubicBezTo>
                  <a:cubicBezTo>
                    <a:pt x="2214" y="3804"/>
                    <a:pt x="2269" y="3810"/>
                    <a:pt x="2363" y="3810"/>
                  </a:cubicBezTo>
                  <a:cubicBezTo>
                    <a:pt x="2685" y="3810"/>
                    <a:pt x="3456" y="3732"/>
                    <a:pt x="3951" y="3033"/>
                  </a:cubicBezTo>
                  <a:cubicBezTo>
                    <a:pt x="4295" y="2525"/>
                    <a:pt x="4525" y="1919"/>
                    <a:pt x="4574" y="1296"/>
                  </a:cubicBezTo>
                  <a:cubicBezTo>
                    <a:pt x="4640" y="853"/>
                    <a:pt x="4541" y="394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3"/>
            <p:cNvSpPr/>
            <p:nvPr/>
          </p:nvSpPr>
          <p:spPr>
            <a:xfrm>
              <a:off x="8570220" y="4412614"/>
              <a:ext cx="75491" cy="68637"/>
            </a:xfrm>
            <a:custGeom>
              <a:rect b="b" l="l" r="r" t="t"/>
              <a:pathLst>
                <a:path extrusionOk="0" h="2103" w="2313">
                  <a:moveTo>
                    <a:pt x="1784" y="1"/>
                  </a:moveTo>
                  <a:cubicBezTo>
                    <a:pt x="1314" y="1"/>
                    <a:pt x="1020" y="401"/>
                    <a:pt x="935" y="1096"/>
                  </a:cubicBezTo>
                  <a:cubicBezTo>
                    <a:pt x="919" y="1210"/>
                    <a:pt x="870" y="1325"/>
                    <a:pt x="821" y="1440"/>
                  </a:cubicBezTo>
                  <a:cubicBezTo>
                    <a:pt x="622" y="1750"/>
                    <a:pt x="254" y="1788"/>
                    <a:pt x="87" y="1788"/>
                  </a:cubicBezTo>
                  <a:cubicBezTo>
                    <a:pt x="34" y="1788"/>
                    <a:pt x="1" y="1784"/>
                    <a:pt x="1" y="1784"/>
                  </a:cubicBezTo>
                  <a:lnTo>
                    <a:pt x="1" y="1784"/>
                  </a:lnTo>
                  <a:cubicBezTo>
                    <a:pt x="121" y="1849"/>
                    <a:pt x="695" y="2102"/>
                    <a:pt x="1231" y="2102"/>
                  </a:cubicBezTo>
                  <a:cubicBezTo>
                    <a:pt x="1502" y="2102"/>
                    <a:pt x="1764" y="2037"/>
                    <a:pt x="1952" y="1850"/>
                  </a:cubicBezTo>
                  <a:cubicBezTo>
                    <a:pt x="2066" y="1735"/>
                    <a:pt x="2148" y="1587"/>
                    <a:pt x="2197" y="1440"/>
                  </a:cubicBezTo>
                  <a:cubicBezTo>
                    <a:pt x="2312" y="997"/>
                    <a:pt x="2066" y="555"/>
                    <a:pt x="1952" y="374"/>
                  </a:cubicBezTo>
                  <a:cubicBezTo>
                    <a:pt x="1870" y="260"/>
                    <a:pt x="1886" y="96"/>
                    <a:pt x="2017" y="30"/>
                  </a:cubicBezTo>
                  <a:cubicBezTo>
                    <a:pt x="1935" y="10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3"/>
            <p:cNvSpPr/>
            <p:nvPr/>
          </p:nvSpPr>
          <p:spPr>
            <a:xfrm>
              <a:off x="8438104" y="4366921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0" y="0"/>
                  </a:moveTo>
                  <a:cubicBezTo>
                    <a:pt x="332" y="0"/>
                    <a:pt x="295" y="1081"/>
                    <a:pt x="295" y="1365"/>
                  </a:cubicBezTo>
                  <a:cubicBezTo>
                    <a:pt x="295" y="1561"/>
                    <a:pt x="181" y="1725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5" y="1952"/>
                    <a:pt x="1840" y="1306"/>
                    <a:pt x="2033" y="791"/>
                  </a:cubicBezTo>
                  <a:cubicBezTo>
                    <a:pt x="2197" y="414"/>
                    <a:pt x="2557" y="135"/>
                    <a:pt x="2967" y="86"/>
                  </a:cubicBezTo>
                  <a:cubicBezTo>
                    <a:pt x="2613" y="26"/>
                    <a:pt x="2306" y="0"/>
                    <a:pt x="204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3"/>
            <p:cNvSpPr/>
            <p:nvPr/>
          </p:nvSpPr>
          <p:spPr>
            <a:xfrm>
              <a:off x="8400636" y="436610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478" y="0"/>
                  </a:moveTo>
                  <a:cubicBezTo>
                    <a:pt x="434" y="0"/>
                    <a:pt x="388" y="9"/>
                    <a:pt x="345" y="29"/>
                  </a:cubicBezTo>
                  <a:cubicBezTo>
                    <a:pt x="99" y="144"/>
                    <a:pt x="1" y="423"/>
                    <a:pt x="99" y="669"/>
                  </a:cubicBezTo>
                  <a:cubicBezTo>
                    <a:pt x="198" y="865"/>
                    <a:pt x="362" y="1029"/>
                    <a:pt x="575" y="1095"/>
                  </a:cubicBezTo>
                  <a:cubicBezTo>
                    <a:pt x="659" y="1125"/>
                    <a:pt x="743" y="1139"/>
                    <a:pt x="825" y="1139"/>
                  </a:cubicBezTo>
                  <a:cubicBezTo>
                    <a:pt x="968" y="1139"/>
                    <a:pt x="1106" y="1096"/>
                    <a:pt x="1230" y="1013"/>
                  </a:cubicBezTo>
                  <a:cubicBezTo>
                    <a:pt x="1378" y="882"/>
                    <a:pt x="1460" y="701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50" y="902"/>
                    <a:pt x="786" y="902"/>
                  </a:cubicBezTo>
                  <a:cubicBezTo>
                    <a:pt x="765" y="902"/>
                    <a:pt x="744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90" y="84"/>
                    <a:pt x="437" y="72"/>
                    <a:pt x="482" y="72"/>
                  </a:cubicBezTo>
                  <a:cubicBezTo>
                    <a:pt x="603" y="72"/>
                    <a:pt x="710" y="160"/>
                    <a:pt x="722" y="292"/>
                  </a:cubicBezTo>
                  <a:cubicBezTo>
                    <a:pt x="744" y="399"/>
                    <a:pt x="660" y="464"/>
                    <a:pt x="608" y="464"/>
                  </a:cubicBezTo>
                  <a:cubicBezTo>
                    <a:pt x="581" y="464"/>
                    <a:pt x="563" y="446"/>
                    <a:pt x="575" y="406"/>
                  </a:cubicBezTo>
                  <a:cubicBezTo>
                    <a:pt x="587" y="332"/>
                    <a:pt x="553" y="268"/>
                    <a:pt x="480" y="268"/>
                  </a:cubicBezTo>
                  <a:cubicBezTo>
                    <a:pt x="456" y="268"/>
                    <a:pt x="427" y="275"/>
                    <a:pt x="394" y="292"/>
                  </a:cubicBezTo>
                  <a:cubicBezTo>
                    <a:pt x="280" y="357"/>
                    <a:pt x="394" y="537"/>
                    <a:pt x="394" y="537"/>
                  </a:cubicBezTo>
                  <a:cubicBezTo>
                    <a:pt x="446" y="575"/>
                    <a:pt x="504" y="593"/>
                    <a:pt x="559" y="593"/>
                  </a:cubicBezTo>
                  <a:cubicBezTo>
                    <a:pt x="696" y="593"/>
                    <a:pt x="820" y="487"/>
                    <a:pt x="820" y="324"/>
                  </a:cubicBezTo>
                  <a:cubicBezTo>
                    <a:pt x="820" y="141"/>
                    <a:pt x="654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3"/>
            <p:cNvSpPr/>
            <p:nvPr/>
          </p:nvSpPr>
          <p:spPr>
            <a:xfrm>
              <a:off x="8999599" y="4074032"/>
              <a:ext cx="79962" cy="178560"/>
            </a:xfrm>
            <a:custGeom>
              <a:rect b="b" l="l" r="r" t="t"/>
              <a:pathLst>
                <a:path extrusionOk="0" h="5471" w="2450">
                  <a:moveTo>
                    <a:pt x="1007" y="0"/>
                  </a:moveTo>
                  <a:cubicBezTo>
                    <a:pt x="659" y="0"/>
                    <a:pt x="0" y="565"/>
                    <a:pt x="302" y="2438"/>
                  </a:cubicBezTo>
                  <a:cubicBezTo>
                    <a:pt x="614" y="4471"/>
                    <a:pt x="2187" y="5421"/>
                    <a:pt x="2449" y="5471"/>
                  </a:cubicBezTo>
                  <a:cubicBezTo>
                    <a:pt x="2449" y="5471"/>
                    <a:pt x="925" y="4487"/>
                    <a:pt x="794" y="2815"/>
                  </a:cubicBezTo>
                  <a:cubicBezTo>
                    <a:pt x="663" y="1143"/>
                    <a:pt x="1171" y="1110"/>
                    <a:pt x="1335" y="750"/>
                  </a:cubicBezTo>
                  <a:cubicBezTo>
                    <a:pt x="1482" y="389"/>
                    <a:pt x="1417" y="111"/>
                    <a:pt x="1089" y="12"/>
                  </a:cubicBezTo>
                  <a:cubicBezTo>
                    <a:pt x="1065" y="5"/>
                    <a:pt x="1037" y="0"/>
                    <a:pt x="10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3"/>
            <p:cNvSpPr/>
            <p:nvPr/>
          </p:nvSpPr>
          <p:spPr>
            <a:xfrm>
              <a:off x="8965036" y="4025337"/>
              <a:ext cx="171771" cy="232085"/>
            </a:xfrm>
            <a:custGeom>
              <a:rect b="b" l="l" r="r" t="t"/>
              <a:pathLst>
                <a:path extrusionOk="0" h="7111" w="5263">
                  <a:moveTo>
                    <a:pt x="3582" y="1"/>
                  </a:moveTo>
                  <a:cubicBezTo>
                    <a:pt x="3371" y="1"/>
                    <a:pt x="3173" y="27"/>
                    <a:pt x="3000" y="62"/>
                  </a:cubicBezTo>
                  <a:cubicBezTo>
                    <a:pt x="2574" y="127"/>
                    <a:pt x="2164" y="308"/>
                    <a:pt x="1804" y="554"/>
                  </a:cubicBezTo>
                  <a:cubicBezTo>
                    <a:pt x="1" y="1930"/>
                    <a:pt x="312" y="4291"/>
                    <a:pt x="853" y="5438"/>
                  </a:cubicBezTo>
                  <a:cubicBezTo>
                    <a:pt x="1417" y="6596"/>
                    <a:pt x="2165" y="7046"/>
                    <a:pt x="2254" y="7104"/>
                  </a:cubicBezTo>
                  <a:lnTo>
                    <a:pt x="2254" y="7104"/>
                  </a:lnTo>
                  <a:cubicBezTo>
                    <a:pt x="1668" y="6662"/>
                    <a:pt x="1212" y="6074"/>
                    <a:pt x="935" y="5405"/>
                  </a:cubicBezTo>
                  <a:cubicBezTo>
                    <a:pt x="443" y="4242"/>
                    <a:pt x="197" y="1980"/>
                    <a:pt x="1902" y="685"/>
                  </a:cubicBezTo>
                  <a:cubicBezTo>
                    <a:pt x="2337" y="376"/>
                    <a:pt x="2898" y="184"/>
                    <a:pt x="3411" y="184"/>
                  </a:cubicBezTo>
                  <a:cubicBezTo>
                    <a:pt x="3827" y="184"/>
                    <a:pt x="4212" y="310"/>
                    <a:pt x="4476" y="603"/>
                  </a:cubicBezTo>
                  <a:cubicBezTo>
                    <a:pt x="5121" y="1248"/>
                    <a:pt x="4654" y="2292"/>
                    <a:pt x="3951" y="2292"/>
                  </a:cubicBezTo>
                  <a:cubicBezTo>
                    <a:pt x="3940" y="2292"/>
                    <a:pt x="3929" y="2292"/>
                    <a:pt x="3918" y="2291"/>
                  </a:cubicBezTo>
                  <a:cubicBezTo>
                    <a:pt x="3882" y="2297"/>
                    <a:pt x="3846" y="2300"/>
                    <a:pt x="3810" y="2300"/>
                  </a:cubicBezTo>
                  <a:cubicBezTo>
                    <a:pt x="3566" y="2300"/>
                    <a:pt x="3326" y="2161"/>
                    <a:pt x="3197" y="1947"/>
                  </a:cubicBezTo>
                  <a:cubicBezTo>
                    <a:pt x="3131" y="1832"/>
                    <a:pt x="3115" y="1717"/>
                    <a:pt x="3131" y="1586"/>
                  </a:cubicBezTo>
                  <a:cubicBezTo>
                    <a:pt x="3151" y="1329"/>
                    <a:pt x="3231" y="1251"/>
                    <a:pt x="3283" y="1251"/>
                  </a:cubicBezTo>
                  <a:cubicBezTo>
                    <a:pt x="3318" y="1251"/>
                    <a:pt x="3341" y="1285"/>
                    <a:pt x="3328" y="1324"/>
                  </a:cubicBezTo>
                  <a:cubicBezTo>
                    <a:pt x="3299" y="1575"/>
                    <a:pt x="3483" y="1774"/>
                    <a:pt x="3712" y="1774"/>
                  </a:cubicBezTo>
                  <a:cubicBezTo>
                    <a:pt x="3736" y="1774"/>
                    <a:pt x="3762" y="1771"/>
                    <a:pt x="3787" y="1766"/>
                  </a:cubicBezTo>
                  <a:cubicBezTo>
                    <a:pt x="4197" y="1701"/>
                    <a:pt x="4312" y="1160"/>
                    <a:pt x="3951" y="963"/>
                  </a:cubicBezTo>
                  <a:cubicBezTo>
                    <a:pt x="3851" y="911"/>
                    <a:pt x="3749" y="888"/>
                    <a:pt x="3649" y="888"/>
                  </a:cubicBezTo>
                  <a:cubicBezTo>
                    <a:pt x="3341" y="888"/>
                    <a:pt x="3066" y="1116"/>
                    <a:pt x="3017" y="1439"/>
                  </a:cubicBezTo>
                  <a:cubicBezTo>
                    <a:pt x="2951" y="1783"/>
                    <a:pt x="3115" y="2111"/>
                    <a:pt x="3410" y="2258"/>
                  </a:cubicBezTo>
                  <a:lnTo>
                    <a:pt x="3427" y="2275"/>
                  </a:lnTo>
                  <a:lnTo>
                    <a:pt x="3443" y="2275"/>
                  </a:lnTo>
                  <a:cubicBezTo>
                    <a:pt x="3541" y="2324"/>
                    <a:pt x="3640" y="2373"/>
                    <a:pt x="3754" y="2389"/>
                  </a:cubicBezTo>
                  <a:cubicBezTo>
                    <a:pt x="3852" y="2412"/>
                    <a:pt x="3949" y="2422"/>
                    <a:pt x="4043" y="2422"/>
                  </a:cubicBezTo>
                  <a:cubicBezTo>
                    <a:pt x="4647" y="2422"/>
                    <a:pt x="5159" y="1996"/>
                    <a:pt x="5230" y="1471"/>
                  </a:cubicBezTo>
                  <a:cubicBezTo>
                    <a:pt x="5262" y="1062"/>
                    <a:pt x="5098" y="652"/>
                    <a:pt x="4787" y="390"/>
                  </a:cubicBezTo>
                  <a:cubicBezTo>
                    <a:pt x="4404" y="92"/>
                    <a:pt x="3972" y="1"/>
                    <a:pt x="3582" y="1"/>
                  </a:cubicBezTo>
                  <a:close/>
                  <a:moveTo>
                    <a:pt x="2254" y="7104"/>
                  </a:moveTo>
                  <a:cubicBezTo>
                    <a:pt x="2257" y="7106"/>
                    <a:pt x="2260" y="7108"/>
                    <a:pt x="2263" y="7110"/>
                  </a:cubicBezTo>
                  <a:cubicBezTo>
                    <a:pt x="2264" y="7110"/>
                    <a:pt x="2261" y="7108"/>
                    <a:pt x="2254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3"/>
            <p:cNvSpPr/>
            <p:nvPr/>
          </p:nvSpPr>
          <p:spPr>
            <a:xfrm>
              <a:off x="9145326" y="3871647"/>
              <a:ext cx="87762" cy="145008"/>
            </a:xfrm>
            <a:custGeom>
              <a:rect b="b" l="l" r="r" t="t"/>
              <a:pathLst>
                <a:path extrusionOk="0" h="4443" w="2689">
                  <a:moveTo>
                    <a:pt x="1345" y="1"/>
                  </a:moveTo>
                  <a:cubicBezTo>
                    <a:pt x="1263" y="148"/>
                    <a:pt x="1148" y="296"/>
                    <a:pt x="1017" y="427"/>
                  </a:cubicBezTo>
                  <a:cubicBezTo>
                    <a:pt x="574" y="853"/>
                    <a:pt x="1" y="1722"/>
                    <a:pt x="738" y="2902"/>
                  </a:cubicBezTo>
                  <a:cubicBezTo>
                    <a:pt x="1017" y="3378"/>
                    <a:pt x="1230" y="3886"/>
                    <a:pt x="1345" y="4443"/>
                  </a:cubicBezTo>
                  <a:cubicBezTo>
                    <a:pt x="1459" y="3886"/>
                    <a:pt x="1673" y="3378"/>
                    <a:pt x="1968" y="2902"/>
                  </a:cubicBezTo>
                  <a:cubicBezTo>
                    <a:pt x="2689" y="1722"/>
                    <a:pt x="2115" y="853"/>
                    <a:pt x="1673" y="427"/>
                  </a:cubicBezTo>
                  <a:cubicBezTo>
                    <a:pt x="1541" y="296"/>
                    <a:pt x="1443" y="148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3"/>
            <p:cNvSpPr/>
            <p:nvPr/>
          </p:nvSpPr>
          <p:spPr>
            <a:xfrm>
              <a:off x="8928123" y="3845439"/>
              <a:ext cx="169617" cy="268052"/>
            </a:xfrm>
            <a:custGeom>
              <a:rect b="b" l="l" r="r" t="t"/>
              <a:pathLst>
                <a:path extrusionOk="0" h="8213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80" y="624"/>
                    <a:pt x="3787" y="853"/>
                  </a:cubicBezTo>
                  <a:cubicBezTo>
                    <a:pt x="3394" y="1066"/>
                    <a:pt x="2836" y="1542"/>
                    <a:pt x="3427" y="2066"/>
                  </a:cubicBezTo>
                  <a:cubicBezTo>
                    <a:pt x="4033" y="2591"/>
                    <a:pt x="4197" y="3345"/>
                    <a:pt x="3672" y="4082"/>
                  </a:cubicBezTo>
                  <a:cubicBezTo>
                    <a:pt x="3672" y="4082"/>
                    <a:pt x="3984" y="2984"/>
                    <a:pt x="3246" y="2492"/>
                  </a:cubicBezTo>
                  <a:cubicBezTo>
                    <a:pt x="3047" y="2359"/>
                    <a:pt x="2888" y="2323"/>
                    <a:pt x="2773" y="2323"/>
                  </a:cubicBezTo>
                  <a:cubicBezTo>
                    <a:pt x="2632" y="2323"/>
                    <a:pt x="2558" y="2378"/>
                    <a:pt x="2558" y="2378"/>
                  </a:cubicBezTo>
                  <a:cubicBezTo>
                    <a:pt x="2623" y="2509"/>
                    <a:pt x="2656" y="2640"/>
                    <a:pt x="2673" y="2787"/>
                  </a:cubicBezTo>
                  <a:cubicBezTo>
                    <a:pt x="2689" y="3017"/>
                    <a:pt x="2197" y="3377"/>
                    <a:pt x="2558" y="3754"/>
                  </a:cubicBezTo>
                  <a:cubicBezTo>
                    <a:pt x="2902" y="4148"/>
                    <a:pt x="3131" y="4935"/>
                    <a:pt x="1935" y="5803"/>
                  </a:cubicBezTo>
                  <a:cubicBezTo>
                    <a:pt x="1935" y="5803"/>
                    <a:pt x="2558" y="4459"/>
                    <a:pt x="2197" y="3738"/>
                  </a:cubicBezTo>
                  <a:cubicBezTo>
                    <a:pt x="1837" y="3033"/>
                    <a:pt x="1378" y="3164"/>
                    <a:pt x="968" y="2574"/>
                  </a:cubicBezTo>
                  <a:cubicBezTo>
                    <a:pt x="968" y="2574"/>
                    <a:pt x="1" y="3099"/>
                    <a:pt x="738" y="4246"/>
                  </a:cubicBezTo>
                  <a:cubicBezTo>
                    <a:pt x="1607" y="5590"/>
                    <a:pt x="542" y="7295"/>
                    <a:pt x="1460" y="8213"/>
                  </a:cubicBezTo>
                  <a:cubicBezTo>
                    <a:pt x="1460" y="8213"/>
                    <a:pt x="1410" y="6852"/>
                    <a:pt x="2673" y="5623"/>
                  </a:cubicBezTo>
                  <a:cubicBezTo>
                    <a:pt x="3935" y="4394"/>
                    <a:pt x="5197" y="2869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3"/>
            <p:cNvSpPr/>
            <p:nvPr/>
          </p:nvSpPr>
          <p:spPr>
            <a:xfrm>
              <a:off x="9077374" y="3812802"/>
              <a:ext cx="98990" cy="147162"/>
            </a:xfrm>
            <a:custGeom>
              <a:rect b="b" l="l" r="r" t="t"/>
              <a:pathLst>
                <a:path extrusionOk="0" h="4509" w="3033">
                  <a:moveTo>
                    <a:pt x="2574" y="1"/>
                  </a:moveTo>
                  <a:lnTo>
                    <a:pt x="2574" y="1"/>
                  </a:lnTo>
                  <a:cubicBezTo>
                    <a:pt x="2542" y="263"/>
                    <a:pt x="2279" y="525"/>
                    <a:pt x="1624" y="820"/>
                  </a:cubicBezTo>
                  <a:cubicBezTo>
                    <a:pt x="968" y="1099"/>
                    <a:pt x="1214" y="1935"/>
                    <a:pt x="1279" y="2115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88" y="1300"/>
                    <a:pt x="845" y="1242"/>
                    <a:pt x="685" y="1242"/>
                  </a:cubicBezTo>
                  <a:cubicBezTo>
                    <a:pt x="638" y="1242"/>
                    <a:pt x="607" y="1247"/>
                    <a:pt x="607" y="1247"/>
                  </a:cubicBezTo>
                  <a:cubicBezTo>
                    <a:pt x="739" y="1427"/>
                    <a:pt x="739" y="1656"/>
                    <a:pt x="591" y="1820"/>
                  </a:cubicBezTo>
                  <a:cubicBezTo>
                    <a:pt x="345" y="2066"/>
                    <a:pt x="50" y="2345"/>
                    <a:pt x="312" y="3099"/>
                  </a:cubicBezTo>
                  <a:cubicBezTo>
                    <a:pt x="575" y="3853"/>
                    <a:pt x="1" y="4509"/>
                    <a:pt x="1" y="4509"/>
                  </a:cubicBezTo>
                  <a:cubicBezTo>
                    <a:pt x="3033" y="2001"/>
                    <a:pt x="2574" y="1"/>
                    <a:pt x="25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3"/>
            <p:cNvSpPr/>
            <p:nvPr/>
          </p:nvSpPr>
          <p:spPr>
            <a:xfrm>
              <a:off x="8881060" y="4092603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lnTo>
                    <a:pt x="1869" y="1"/>
                  </a:lnTo>
                  <a:cubicBezTo>
                    <a:pt x="1869" y="1"/>
                    <a:pt x="2000" y="279"/>
                    <a:pt x="1656" y="525"/>
                  </a:cubicBezTo>
                  <a:cubicBezTo>
                    <a:pt x="1312" y="771"/>
                    <a:pt x="0" y="2443"/>
                    <a:pt x="3590" y="4262"/>
                  </a:cubicBezTo>
                  <a:cubicBezTo>
                    <a:pt x="3590" y="4262"/>
                    <a:pt x="2738" y="3771"/>
                    <a:pt x="2639" y="2476"/>
                  </a:cubicBezTo>
                  <a:cubicBezTo>
                    <a:pt x="2541" y="1197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3"/>
            <p:cNvSpPr/>
            <p:nvPr/>
          </p:nvSpPr>
          <p:spPr>
            <a:xfrm>
              <a:off x="8738760" y="4178211"/>
              <a:ext cx="256824" cy="189167"/>
            </a:xfrm>
            <a:custGeom>
              <a:rect b="b" l="l" r="r" t="t"/>
              <a:pathLst>
                <a:path extrusionOk="0" h="5796" w="7869">
                  <a:moveTo>
                    <a:pt x="4648" y="1"/>
                  </a:moveTo>
                  <a:cubicBezTo>
                    <a:pt x="4507" y="1"/>
                    <a:pt x="4372" y="44"/>
                    <a:pt x="4246" y="131"/>
                  </a:cubicBezTo>
                  <a:cubicBezTo>
                    <a:pt x="3883" y="394"/>
                    <a:pt x="3664" y="609"/>
                    <a:pt x="3478" y="609"/>
                  </a:cubicBezTo>
                  <a:cubicBezTo>
                    <a:pt x="3420" y="609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00" y="1180"/>
                    <a:pt x="3688" y="1393"/>
                  </a:cubicBezTo>
                  <a:cubicBezTo>
                    <a:pt x="4360" y="1590"/>
                    <a:pt x="4836" y="1721"/>
                    <a:pt x="4737" y="2098"/>
                  </a:cubicBezTo>
                  <a:cubicBezTo>
                    <a:pt x="4639" y="2475"/>
                    <a:pt x="3688" y="2541"/>
                    <a:pt x="2574" y="2721"/>
                  </a:cubicBezTo>
                  <a:cubicBezTo>
                    <a:pt x="1459" y="2885"/>
                    <a:pt x="574" y="3164"/>
                    <a:pt x="607" y="4131"/>
                  </a:cubicBezTo>
                  <a:cubicBezTo>
                    <a:pt x="632" y="4885"/>
                    <a:pt x="488" y="5250"/>
                    <a:pt x="237" y="5250"/>
                  </a:cubicBezTo>
                  <a:cubicBezTo>
                    <a:pt x="166" y="5250"/>
                    <a:pt x="87" y="5221"/>
                    <a:pt x="0" y="5163"/>
                  </a:cubicBezTo>
                  <a:lnTo>
                    <a:pt x="0" y="5163"/>
                  </a:lnTo>
                  <a:cubicBezTo>
                    <a:pt x="0" y="5164"/>
                    <a:pt x="249" y="5795"/>
                    <a:pt x="1194" y="5795"/>
                  </a:cubicBezTo>
                  <a:cubicBezTo>
                    <a:pt x="1388" y="5795"/>
                    <a:pt x="1612" y="5769"/>
                    <a:pt x="1869" y="5704"/>
                  </a:cubicBezTo>
                  <a:cubicBezTo>
                    <a:pt x="3377" y="5327"/>
                    <a:pt x="3557" y="4114"/>
                    <a:pt x="4196" y="3360"/>
                  </a:cubicBezTo>
                  <a:cubicBezTo>
                    <a:pt x="4836" y="2606"/>
                    <a:pt x="5475" y="1983"/>
                    <a:pt x="7868" y="1934"/>
                  </a:cubicBezTo>
                  <a:cubicBezTo>
                    <a:pt x="7868" y="1934"/>
                    <a:pt x="6409" y="1820"/>
                    <a:pt x="5852" y="951"/>
                  </a:cubicBezTo>
                  <a:cubicBezTo>
                    <a:pt x="5455" y="326"/>
                    <a:pt x="5032" y="1"/>
                    <a:pt x="46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3"/>
            <p:cNvSpPr/>
            <p:nvPr/>
          </p:nvSpPr>
          <p:spPr>
            <a:xfrm>
              <a:off x="8869278" y="4256215"/>
              <a:ext cx="250950" cy="205551"/>
            </a:xfrm>
            <a:custGeom>
              <a:rect b="b" l="l" r="r" t="t"/>
              <a:pathLst>
                <a:path extrusionOk="0" h="6298" w="7689">
                  <a:moveTo>
                    <a:pt x="3368" y="1"/>
                  </a:moveTo>
                  <a:cubicBezTo>
                    <a:pt x="3322" y="1"/>
                    <a:pt x="3276" y="1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5"/>
                    <a:pt x="1132" y="806"/>
                  </a:cubicBezTo>
                  <a:cubicBezTo>
                    <a:pt x="1" y="1806"/>
                    <a:pt x="361" y="3888"/>
                    <a:pt x="1705" y="4199"/>
                  </a:cubicBezTo>
                  <a:cubicBezTo>
                    <a:pt x="1850" y="4242"/>
                    <a:pt x="1997" y="4263"/>
                    <a:pt x="2141" y="4263"/>
                  </a:cubicBezTo>
                  <a:cubicBezTo>
                    <a:pt x="2603" y="4263"/>
                    <a:pt x="3045" y="4053"/>
                    <a:pt x="3345" y="3691"/>
                  </a:cubicBezTo>
                  <a:cubicBezTo>
                    <a:pt x="3656" y="3232"/>
                    <a:pt x="3656" y="2659"/>
                    <a:pt x="3345" y="2200"/>
                  </a:cubicBezTo>
                  <a:cubicBezTo>
                    <a:pt x="3133" y="1914"/>
                    <a:pt x="2806" y="1758"/>
                    <a:pt x="2468" y="1758"/>
                  </a:cubicBezTo>
                  <a:cubicBezTo>
                    <a:pt x="2282" y="1758"/>
                    <a:pt x="2093" y="1806"/>
                    <a:pt x="1918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6" y="3071"/>
                    <a:pt x="1994" y="3114"/>
                    <a:pt x="2132" y="3114"/>
                  </a:cubicBezTo>
                  <a:cubicBezTo>
                    <a:pt x="2374" y="3114"/>
                    <a:pt x="2614" y="2983"/>
                    <a:pt x="2656" y="2806"/>
                  </a:cubicBezTo>
                  <a:cubicBezTo>
                    <a:pt x="2715" y="2555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4" y="2314"/>
                  </a:cubicBezTo>
                  <a:cubicBezTo>
                    <a:pt x="1902" y="2380"/>
                    <a:pt x="1935" y="2528"/>
                    <a:pt x="1837" y="2528"/>
                  </a:cubicBezTo>
                  <a:cubicBezTo>
                    <a:pt x="1831" y="2528"/>
                    <a:pt x="1826" y="2529"/>
                    <a:pt x="1822" y="2529"/>
                  </a:cubicBezTo>
                  <a:cubicBezTo>
                    <a:pt x="1738" y="2529"/>
                    <a:pt x="1738" y="2396"/>
                    <a:pt x="1738" y="2396"/>
                  </a:cubicBezTo>
                  <a:cubicBezTo>
                    <a:pt x="1738" y="2200"/>
                    <a:pt x="1853" y="2019"/>
                    <a:pt x="2033" y="1937"/>
                  </a:cubicBezTo>
                  <a:cubicBezTo>
                    <a:pt x="2170" y="1864"/>
                    <a:pt x="2318" y="1829"/>
                    <a:pt x="2465" y="1829"/>
                  </a:cubicBezTo>
                  <a:cubicBezTo>
                    <a:pt x="2779" y="1829"/>
                    <a:pt x="3089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7" y="3944"/>
                    <a:pt x="2581" y="4133"/>
                    <a:pt x="2136" y="4133"/>
                  </a:cubicBezTo>
                  <a:cubicBezTo>
                    <a:pt x="2008" y="4133"/>
                    <a:pt x="1879" y="4118"/>
                    <a:pt x="1755" y="4085"/>
                  </a:cubicBezTo>
                  <a:cubicBezTo>
                    <a:pt x="542" y="3790"/>
                    <a:pt x="214" y="1855"/>
                    <a:pt x="1263" y="938"/>
                  </a:cubicBezTo>
                  <a:cubicBezTo>
                    <a:pt x="1740" y="491"/>
                    <a:pt x="2321" y="318"/>
                    <a:pt x="2910" y="318"/>
                  </a:cubicBezTo>
                  <a:cubicBezTo>
                    <a:pt x="3616" y="318"/>
                    <a:pt x="4331" y="567"/>
                    <a:pt x="4885" y="888"/>
                  </a:cubicBezTo>
                  <a:cubicBezTo>
                    <a:pt x="5820" y="1413"/>
                    <a:pt x="6557" y="2249"/>
                    <a:pt x="6951" y="3249"/>
                  </a:cubicBezTo>
                  <a:cubicBezTo>
                    <a:pt x="7278" y="4052"/>
                    <a:pt x="7442" y="4921"/>
                    <a:pt x="7459" y="5789"/>
                  </a:cubicBezTo>
                  <a:cubicBezTo>
                    <a:pt x="7459" y="5937"/>
                    <a:pt x="7442" y="6084"/>
                    <a:pt x="7426" y="6232"/>
                  </a:cubicBezTo>
                  <a:lnTo>
                    <a:pt x="7426" y="6297"/>
                  </a:lnTo>
                  <a:cubicBezTo>
                    <a:pt x="7426" y="6265"/>
                    <a:pt x="7426" y="6248"/>
                    <a:pt x="7442" y="6232"/>
                  </a:cubicBezTo>
                  <a:lnTo>
                    <a:pt x="7459" y="6084"/>
                  </a:lnTo>
                  <a:cubicBezTo>
                    <a:pt x="7459" y="6074"/>
                    <a:pt x="7459" y="6063"/>
                    <a:pt x="7459" y="6052"/>
                  </a:cubicBezTo>
                  <a:cubicBezTo>
                    <a:pt x="7688" y="4855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3"/>
            <p:cNvSpPr/>
            <p:nvPr/>
          </p:nvSpPr>
          <p:spPr>
            <a:xfrm>
              <a:off x="9008281" y="4318552"/>
              <a:ext cx="99087" cy="106823"/>
            </a:xfrm>
            <a:custGeom>
              <a:rect b="b" l="l" r="r" t="t"/>
              <a:pathLst>
                <a:path extrusionOk="0" h="3273" w="3036">
                  <a:moveTo>
                    <a:pt x="729" y="1"/>
                  </a:moveTo>
                  <a:cubicBezTo>
                    <a:pt x="62" y="1"/>
                    <a:pt x="0" y="784"/>
                    <a:pt x="1102" y="962"/>
                  </a:cubicBezTo>
                  <a:cubicBezTo>
                    <a:pt x="2347" y="1175"/>
                    <a:pt x="3036" y="3273"/>
                    <a:pt x="3036" y="3273"/>
                  </a:cubicBezTo>
                  <a:cubicBezTo>
                    <a:pt x="3036" y="3273"/>
                    <a:pt x="2741" y="1011"/>
                    <a:pt x="1462" y="241"/>
                  </a:cubicBezTo>
                  <a:cubicBezTo>
                    <a:pt x="1175" y="69"/>
                    <a:pt x="926" y="1"/>
                    <a:pt x="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3"/>
            <p:cNvSpPr/>
            <p:nvPr/>
          </p:nvSpPr>
          <p:spPr>
            <a:xfrm>
              <a:off x="8808833" y="4310328"/>
              <a:ext cx="170694" cy="147293"/>
            </a:xfrm>
            <a:custGeom>
              <a:rect b="b" l="l" r="r" t="t"/>
              <a:pathLst>
                <a:path extrusionOk="0" h="4513" w="5230">
                  <a:moveTo>
                    <a:pt x="2181" y="1"/>
                  </a:move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3"/>
                    <a:pt x="1131" y="1312"/>
                    <a:pt x="574" y="1689"/>
                  </a:cubicBezTo>
                  <a:cubicBezTo>
                    <a:pt x="0" y="2082"/>
                    <a:pt x="99" y="2689"/>
                    <a:pt x="214" y="3033"/>
                  </a:cubicBezTo>
                  <a:cubicBezTo>
                    <a:pt x="279" y="3263"/>
                    <a:pt x="246" y="3508"/>
                    <a:pt x="132" y="3722"/>
                  </a:cubicBezTo>
                  <a:cubicBezTo>
                    <a:pt x="394" y="3492"/>
                    <a:pt x="722" y="3312"/>
                    <a:pt x="1066" y="3230"/>
                  </a:cubicBezTo>
                  <a:cubicBezTo>
                    <a:pt x="1672" y="3050"/>
                    <a:pt x="1656" y="2754"/>
                    <a:pt x="1640" y="2279"/>
                  </a:cubicBezTo>
                  <a:cubicBezTo>
                    <a:pt x="1640" y="1878"/>
                    <a:pt x="1815" y="1852"/>
                    <a:pt x="1859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7" y="1852"/>
                    <a:pt x="1886" y="1852"/>
                    <a:pt x="1893" y="1852"/>
                  </a:cubicBezTo>
                  <a:cubicBezTo>
                    <a:pt x="2160" y="1852"/>
                    <a:pt x="2098" y="2386"/>
                    <a:pt x="2066" y="2673"/>
                  </a:cubicBezTo>
                  <a:cubicBezTo>
                    <a:pt x="1967" y="3197"/>
                    <a:pt x="2115" y="3754"/>
                    <a:pt x="2492" y="4164"/>
                  </a:cubicBezTo>
                  <a:cubicBezTo>
                    <a:pt x="2731" y="4425"/>
                    <a:pt x="3047" y="4513"/>
                    <a:pt x="3363" y="4513"/>
                  </a:cubicBezTo>
                  <a:cubicBezTo>
                    <a:pt x="3762" y="4513"/>
                    <a:pt x="4163" y="4372"/>
                    <a:pt x="4410" y="4262"/>
                  </a:cubicBezTo>
                  <a:cubicBezTo>
                    <a:pt x="4522" y="4214"/>
                    <a:pt x="4642" y="4189"/>
                    <a:pt x="4763" y="4189"/>
                  </a:cubicBezTo>
                  <a:cubicBezTo>
                    <a:pt x="4926" y="4189"/>
                    <a:pt x="5088" y="4234"/>
                    <a:pt x="5229" y="4328"/>
                  </a:cubicBezTo>
                  <a:cubicBezTo>
                    <a:pt x="5082" y="3459"/>
                    <a:pt x="4639" y="3197"/>
                    <a:pt x="4016" y="3131"/>
                  </a:cubicBezTo>
                  <a:cubicBezTo>
                    <a:pt x="3393" y="3066"/>
                    <a:pt x="2541" y="2853"/>
                    <a:pt x="2197" y="1771"/>
                  </a:cubicBezTo>
                  <a:cubicBezTo>
                    <a:pt x="1869" y="689"/>
                    <a:pt x="2180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3"/>
            <p:cNvSpPr/>
            <p:nvPr/>
          </p:nvSpPr>
          <p:spPr>
            <a:xfrm>
              <a:off x="8836118" y="4409317"/>
              <a:ext cx="41743" cy="65275"/>
            </a:xfrm>
            <a:custGeom>
              <a:rect b="b" l="l" r="r" t="t"/>
              <a:pathLst>
                <a:path extrusionOk="0" h="2000" w="1279">
                  <a:moveTo>
                    <a:pt x="951" y="0"/>
                  </a:moveTo>
                  <a:cubicBezTo>
                    <a:pt x="951" y="0"/>
                    <a:pt x="951" y="1"/>
                    <a:pt x="951" y="1"/>
                  </a:cubicBezTo>
                  <a:lnTo>
                    <a:pt x="951" y="1"/>
                  </a:lnTo>
                  <a:cubicBezTo>
                    <a:pt x="951" y="0"/>
                    <a:pt x="951" y="0"/>
                    <a:pt x="951" y="0"/>
                  </a:cubicBezTo>
                  <a:close/>
                  <a:moveTo>
                    <a:pt x="951" y="1"/>
                  </a:moveTo>
                  <a:cubicBezTo>
                    <a:pt x="950" y="12"/>
                    <a:pt x="926" y="113"/>
                    <a:pt x="509" y="361"/>
                  </a:cubicBezTo>
                  <a:cubicBezTo>
                    <a:pt x="164" y="541"/>
                    <a:pt x="0" y="934"/>
                    <a:pt x="115" y="1295"/>
                  </a:cubicBezTo>
                  <a:cubicBezTo>
                    <a:pt x="148" y="1377"/>
                    <a:pt x="164" y="1459"/>
                    <a:pt x="181" y="1541"/>
                  </a:cubicBezTo>
                  <a:cubicBezTo>
                    <a:pt x="230" y="1770"/>
                    <a:pt x="263" y="2000"/>
                    <a:pt x="263" y="2000"/>
                  </a:cubicBezTo>
                  <a:cubicBezTo>
                    <a:pt x="263" y="2000"/>
                    <a:pt x="263" y="1852"/>
                    <a:pt x="787" y="1557"/>
                  </a:cubicBezTo>
                  <a:cubicBezTo>
                    <a:pt x="804" y="1557"/>
                    <a:pt x="804" y="1541"/>
                    <a:pt x="820" y="1541"/>
                  </a:cubicBezTo>
                  <a:cubicBezTo>
                    <a:pt x="1279" y="1246"/>
                    <a:pt x="1099" y="836"/>
                    <a:pt x="1017" y="574"/>
                  </a:cubicBezTo>
                  <a:cubicBezTo>
                    <a:pt x="951" y="394"/>
                    <a:pt x="935" y="197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3"/>
            <p:cNvSpPr/>
            <p:nvPr/>
          </p:nvSpPr>
          <p:spPr>
            <a:xfrm>
              <a:off x="8650476" y="4128700"/>
              <a:ext cx="225786" cy="159271"/>
            </a:xfrm>
            <a:custGeom>
              <a:rect b="b" l="l" r="r" t="t"/>
              <a:pathLst>
                <a:path extrusionOk="0" h="4880" w="6918">
                  <a:moveTo>
                    <a:pt x="4972" y="0"/>
                  </a:moveTo>
                  <a:cubicBezTo>
                    <a:pt x="4750" y="0"/>
                    <a:pt x="4501" y="52"/>
                    <a:pt x="4230" y="173"/>
                  </a:cubicBezTo>
                  <a:cubicBezTo>
                    <a:pt x="2771" y="829"/>
                    <a:pt x="3033" y="3304"/>
                    <a:pt x="4771" y="3664"/>
                  </a:cubicBezTo>
                  <a:cubicBezTo>
                    <a:pt x="4984" y="3697"/>
                    <a:pt x="5180" y="3730"/>
                    <a:pt x="5344" y="3746"/>
                  </a:cubicBezTo>
                  <a:cubicBezTo>
                    <a:pt x="4885" y="3828"/>
                    <a:pt x="4459" y="3976"/>
                    <a:pt x="4033" y="4189"/>
                  </a:cubicBezTo>
                  <a:cubicBezTo>
                    <a:pt x="3885" y="4254"/>
                    <a:pt x="3656" y="4336"/>
                    <a:pt x="3607" y="4353"/>
                  </a:cubicBezTo>
                  <a:cubicBezTo>
                    <a:pt x="3152" y="4525"/>
                    <a:pt x="2723" y="4601"/>
                    <a:pt x="2336" y="4601"/>
                  </a:cubicBezTo>
                  <a:cubicBezTo>
                    <a:pt x="1507" y="4601"/>
                    <a:pt x="870" y="4254"/>
                    <a:pt x="591" y="3763"/>
                  </a:cubicBezTo>
                  <a:cubicBezTo>
                    <a:pt x="345" y="3353"/>
                    <a:pt x="328" y="2861"/>
                    <a:pt x="558" y="2435"/>
                  </a:cubicBezTo>
                  <a:cubicBezTo>
                    <a:pt x="558" y="2435"/>
                    <a:pt x="558" y="2419"/>
                    <a:pt x="558" y="2419"/>
                  </a:cubicBezTo>
                  <a:cubicBezTo>
                    <a:pt x="771" y="2104"/>
                    <a:pt x="1111" y="1957"/>
                    <a:pt x="1426" y="1957"/>
                  </a:cubicBezTo>
                  <a:cubicBezTo>
                    <a:pt x="1718" y="1957"/>
                    <a:pt x="1989" y="2084"/>
                    <a:pt x="2115" y="2320"/>
                  </a:cubicBezTo>
                  <a:cubicBezTo>
                    <a:pt x="2230" y="2451"/>
                    <a:pt x="2295" y="2615"/>
                    <a:pt x="2295" y="2796"/>
                  </a:cubicBezTo>
                  <a:cubicBezTo>
                    <a:pt x="2295" y="2943"/>
                    <a:pt x="2230" y="3091"/>
                    <a:pt x="2115" y="3205"/>
                  </a:cubicBezTo>
                  <a:cubicBezTo>
                    <a:pt x="2009" y="3302"/>
                    <a:pt x="1951" y="3333"/>
                    <a:pt x="1922" y="3333"/>
                  </a:cubicBezTo>
                  <a:cubicBezTo>
                    <a:pt x="1897" y="3333"/>
                    <a:pt x="1894" y="3310"/>
                    <a:pt x="1902" y="3287"/>
                  </a:cubicBezTo>
                  <a:cubicBezTo>
                    <a:pt x="2017" y="3028"/>
                    <a:pt x="1727" y="2859"/>
                    <a:pt x="1474" y="2859"/>
                  </a:cubicBezTo>
                  <a:cubicBezTo>
                    <a:pt x="1295" y="2859"/>
                    <a:pt x="1134" y="2943"/>
                    <a:pt x="1148" y="3140"/>
                  </a:cubicBezTo>
                  <a:cubicBezTo>
                    <a:pt x="1137" y="3414"/>
                    <a:pt x="1376" y="3542"/>
                    <a:pt x="1629" y="3542"/>
                  </a:cubicBezTo>
                  <a:cubicBezTo>
                    <a:pt x="1753" y="3542"/>
                    <a:pt x="1881" y="3511"/>
                    <a:pt x="1984" y="3451"/>
                  </a:cubicBezTo>
                  <a:cubicBezTo>
                    <a:pt x="2000" y="3451"/>
                    <a:pt x="2000" y="3435"/>
                    <a:pt x="2017" y="3435"/>
                  </a:cubicBezTo>
                  <a:cubicBezTo>
                    <a:pt x="2050" y="3419"/>
                    <a:pt x="2066" y="3402"/>
                    <a:pt x="2082" y="3386"/>
                  </a:cubicBezTo>
                  <a:lnTo>
                    <a:pt x="2099" y="3369"/>
                  </a:lnTo>
                  <a:cubicBezTo>
                    <a:pt x="2394" y="3074"/>
                    <a:pt x="2427" y="2615"/>
                    <a:pt x="2181" y="2288"/>
                  </a:cubicBezTo>
                  <a:cubicBezTo>
                    <a:pt x="2042" y="2011"/>
                    <a:pt x="1730" y="1859"/>
                    <a:pt x="1395" y="1859"/>
                  </a:cubicBezTo>
                  <a:cubicBezTo>
                    <a:pt x="1055" y="1859"/>
                    <a:pt x="691" y="2015"/>
                    <a:pt x="460" y="2353"/>
                  </a:cubicBezTo>
                  <a:cubicBezTo>
                    <a:pt x="1" y="2943"/>
                    <a:pt x="132" y="4123"/>
                    <a:pt x="935" y="4582"/>
                  </a:cubicBezTo>
                  <a:cubicBezTo>
                    <a:pt x="1300" y="4780"/>
                    <a:pt x="1722" y="4879"/>
                    <a:pt x="2135" y="4879"/>
                  </a:cubicBezTo>
                  <a:cubicBezTo>
                    <a:pt x="2167" y="4879"/>
                    <a:pt x="2198" y="4879"/>
                    <a:pt x="2230" y="4877"/>
                  </a:cubicBezTo>
                  <a:cubicBezTo>
                    <a:pt x="3131" y="4845"/>
                    <a:pt x="3853" y="4353"/>
                    <a:pt x="5033" y="3992"/>
                  </a:cubicBezTo>
                  <a:cubicBezTo>
                    <a:pt x="5459" y="3894"/>
                    <a:pt x="5902" y="3828"/>
                    <a:pt x="6344" y="3796"/>
                  </a:cubicBezTo>
                  <a:cubicBezTo>
                    <a:pt x="6541" y="3779"/>
                    <a:pt x="6737" y="3714"/>
                    <a:pt x="6918" y="3615"/>
                  </a:cubicBezTo>
                  <a:lnTo>
                    <a:pt x="6918" y="3615"/>
                  </a:lnTo>
                  <a:cubicBezTo>
                    <a:pt x="6918" y="3615"/>
                    <a:pt x="6795" y="3644"/>
                    <a:pt x="6639" y="3644"/>
                  </a:cubicBezTo>
                  <a:cubicBezTo>
                    <a:pt x="6483" y="3644"/>
                    <a:pt x="6295" y="3615"/>
                    <a:pt x="6164" y="3500"/>
                  </a:cubicBezTo>
                  <a:cubicBezTo>
                    <a:pt x="5902" y="3255"/>
                    <a:pt x="5918" y="3369"/>
                    <a:pt x="5623" y="3271"/>
                  </a:cubicBezTo>
                  <a:cubicBezTo>
                    <a:pt x="5459" y="3222"/>
                    <a:pt x="5361" y="3074"/>
                    <a:pt x="5361" y="2910"/>
                  </a:cubicBezTo>
                  <a:cubicBezTo>
                    <a:pt x="5164" y="3074"/>
                    <a:pt x="5131" y="3353"/>
                    <a:pt x="5279" y="3566"/>
                  </a:cubicBezTo>
                  <a:cubicBezTo>
                    <a:pt x="5279" y="3566"/>
                    <a:pt x="4557" y="3566"/>
                    <a:pt x="4377" y="3189"/>
                  </a:cubicBezTo>
                  <a:cubicBezTo>
                    <a:pt x="4213" y="2828"/>
                    <a:pt x="4410" y="2828"/>
                    <a:pt x="4557" y="2746"/>
                  </a:cubicBezTo>
                  <a:cubicBezTo>
                    <a:pt x="4689" y="2665"/>
                    <a:pt x="4738" y="2517"/>
                    <a:pt x="4590" y="2320"/>
                  </a:cubicBezTo>
                  <a:cubicBezTo>
                    <a:pt x="4443" y="2107"/>
                    <a:pt x="4459" y="1747"/>
                    <a:pt x="4738" y="1730"/>
                  </a:cubicBezTo>
                  <a:cubicBezTo>
                    <a:pt x="4660" y="1561"/>
                    <a:pt x="4489" y="1464"/>
                    <a:pt x="4315" y="1464"/>
                  </a:cubicBezTo>
                  <a:cubicBezTo>
                    <a:pt x="4270" y="1464"/>
                    <a:pt x="4224" y="1471"/>
                    <a:pt x="4180" y="1484"/>
                  </a:cubicBezTo>
                  <a:cubicBezTo>
                    <a:pt x="3738" y="1550"/>
                    <a:pt x="3738" y="2156"/>
                    <a:pt x="3738" y="2156"/>
                  </a:cubicBezTo>
                  <a:cubicBezTo>
                    <a:pt x="3738" y="2156"/>
                    <a:pt x="3443" y="1419"/>
                    <a:pt x="3918" y="1042"/>
                  </a:cubicBezTo>
                  <a:cubicBezTo>
                    <a:pt x="4109" y="895"/>
                    <a:pt x="4260" y="840"/>
                    <a:pt x="4378" y="840"/>
                  </a:cubicBezTo>
                  <a:cubicBezTo>
                    <a:pt x="4563" y="840"/>
                    <a:pt x="4665" y="977"/>
                    <a:pt x="4705" y="1107"/>
                  </a:cubicBezTo>
                  <a:cubicBezTo>
                    <a:pt x="4758" y="1293"/>
                    <a:pt x="4865" y="1446"/>
                    <a:pt x="5007" y="1446"/>
                  </a:cubicBezTo>
                  <a:cubicBezTo>
                    <a:pt x="5041" y="1446"/>
                    <a:pt x="5077" y="1438"/>
                    <a:pt x="5115" y="1419"/>
                  </a:cubicBezTo>
                  <a:cubicBezTo>
                    <a:pt x="5255" y="1354"/>
                    <a:pt x="5367" y="1261"/>
                    <a:pt x="5464" y="1261"/>
                  </a:cubicBezTo>
                  <a:cubicBezTo>
                    <a:pt x="5515" y="1261"/>
                    <a:pt x="5562" y="1286"/>
                    <a:pt x="5606" y="1353"/>
                  </a:cubicBezTo>
                  <a:cubicBezTo>
                    <a:pt x="5721" y="1599"/>
                    <a:pt x="5606" y="1911"/>
                    <a:pt x="5344" y="2009"/>
                  </a:cubicBezTo>
                  <a:cubicBezTo>
                    <a:pt x="5344" y="2009"/>
                    <a:pt x="5355" y="2010"/>
                    <a:pt x="5375" y="2010"/>
                  </a:cubicBezTo>
                  <a:cubicBezTo>
                    <a:pt x="5516" y="2010"/>
                    <a:pt x="6084" y="1972"/>
                    <a:pt x="6213" y="1370"/>
                  </a:cubicBezTo>
                  <a:cubicBezTo>
                    <a:pt x="6331" y="832"/>
                    <a:pt x="5861" y="0"/>
                    <a:pt x="49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3"/>
            <p:cNvSpPr/>
            <p:nvPr/>
          </p:nvSpPr>
          <p:spPr>
            <a:xfrm>
              <a:off x="8614118" y="4214047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52" y="0"/>
                  </a:moveTo>
                  <a:cubicBezTo>
                    <a:pt x="852" y="1"/>
                    <a:pt x="0" y="918"/>
                    <a:pt x="557" y="1721"/>
                  </a:cubicBezTo>
                  <a:cubicBezTo>
                    <a:pt x="885" y="2180"/>
                    <a:pt x="1393" y="2459"/>
                    <a:pt x="1951" y="2492"/>
                  </a:cubicBezTo>
                  <a:cubicBezTo>
                    <a:pt x="1885" y="2492"/>
                    <a:pt x="1475" y="2492"/>
                    <a:pt x="1311" y="2721"/>
                  </a:cubicBezTo>
                  <a:cubicBezTo>
                    <a:pt x="1180" y="2885"/>
                    <a:pt x="1131" y="3098"/>
                    <a:pt x="1164" y="3295"/>
                  </a:cubicBezTo>
                  <a:cubicBezTo>
                    <a:pt x="1218" y="3214"/>
                    <a:pt x="1316" y="3155"/>
                    <a:pt x="1422" y="3155"/>
                  </a:cubicBezTo>
                  <a:cubicBezTo>
                    <a:pt x="1445" y="3155"/>
                    <a:pt x="1468" y="3158"/>
                    <a:pt x="1492" y="3164"/>
                  </a:cubicBezTo>
                  <a:cubicBezTo>
                    <a:pt x="1600" y="3200"/>
                    <a:pt x="1762" y="3280"/>
                    <a:pt x="1949" y="3280"/>
                  </a:cubicBezTo>
                  <a:cubicBezTo>
                    <a:pt x="2103" y="3280"/>
                    <a:pt x="2273" y="3226"/>
                    <a:pt x="2442" y="3049"/>
                  </a:cubicBezTo>
                  <a:cubicBezTo>
                    <a:pt x="2836" y="2639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6"/>
                    <a:pt x="3121" y="2456"/>
                  </a:cubicBezTo>
                  <a:cubicBezTo>
                    <a:pt x="2658" y="2456"/>
                    <a:pt x="2164" y="2358"/>
                    <a:pt x="1754" y="2049"/>
                  </a:cubicBezTo>
                  <a:cubicBezTo>
                    <a:pt x="1115" y="1574"/>
                    <a:pt x="770" y="787"/>
                    <a:pt x="8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3"/>
            <p:cNvSpPr/>
            <p:nvPr/>
          </p:nvSpPr>
          <p:spPr>
            <a:xfrm>
              <a:off x="8815263" y="3971681"/>
              <a:ext cx="144454" cy="204931"/>
            </a:xfrm>
            <a:custGeom>
              <a:rect b="b" l="l" r="r" t="t"/>
              <a:pathLst>
                <a:path extrusionOk="0" h="6279" w="4426">
                  <a:moveTo>
                    <a:pt x="2630" y="0"/>
                  </a:moveTo>
                  <a:cubicBezTo>
                    <a:pt x="2138" y="0"/>
                    <a:pt x="1623" y="202"/>
                    <a:pt x="1279" y="608"/>
                  </a:cubicBezTo>
                  <a:cubicBezTo>
                    <a:pt x="0" y="2247"/>
                    <a:pt x="902" y="4263"/>
                    <a:pt x="1656" y="5115"/>
                  </a:cubicBezTo>
                  <a:cubicBezTo>
                    <a:pt x="2082" y="5640"/>
                    <a:pt x="2639" y="6033"/>
                    <a:pt x="3262" y="6279"/>
                  </a:cubicBezTo>
                  <a:cubicBezTo>
                    <a:pt x="2688" y="6017"/>
                    <a:pt x="2180" y="5623"/>
                    <a:pt x="1770" y="5132"/>
                  </a:cubicBezTo>
                  <a:cubicBezTo>
                    <a:pt x="1492" y="4738"/>
                    <a:pt x="1295" y="4312"/>
                    <a:pt x="1164" y="3853"/>
                  </a:cubicBezTo>
                  <a:cubicBezTo>
                    <a:pt x="1016" y="3312"/>
                    <a:pt x="951" y="2755"/>
                    <a:pt x="1000" y="2214"/>
                  </a:cubicBezTo>
                  <a:cubicBezTo>
                    <a:pt x="1131" y="739"/>
                    <a:pt x="1951" y="181"/>
                    <a:pt x="2705" y="165"/>
                  </a:cubicBezTo>
                  <a:cubicBezTo>
                    <a:pt x="3065" y="165"/>
                    <a:pt x="3393" y="313"/>
                    <a:pt x="3639" y="558"/>
                  </a:cubicBezTo>
                  <a:cubicBezTo>
                    <a:pt x="4278" y="1099"/>
                    <a:pt x="3918" y="2034"/>
                    <a:pt x="3377" y="2263"/>
                  </a:cubicBezTo>
                  <a:cubicBezTo>
                    <a:pt x="3258" y="2331"/>
                    <a:pt x="3131" y="2364"/>
                    <a:pt x="3002" y="2364"/>
                  </a:cubicBezTo>
                  <a:cubicBezTo>
                    <a:pt x="2881" y="2364"/>
                    <a:pt x="2758" y="2335"/>
                    <a:pt x="2639" y="2279"/>
                  </a:cubicBezTo>
                  <a:cubicBezTo>
                    <a:pt x="2475" y="2198"/>
                    <a:pt x="2344" y="2017"/>
                    <a:pt x="2328" y="1821"/>
                  </a:cubicBezTo>
                  <a:cubicBezTo>
                    <a:pt x="2322" y="1734"/>
                    <a:pt x="2343" y="1713"/>
                    <a:pt x="2389" y="1713"/>
                  </a:cubicBezTo>
                  <a:cubicBezTo>
                    <a:pt x="2433" y="1713"/>
                    <a:pt x="2499" y="1733"/>
                    <a:pt x="2584" y="1733"/>
                  </a:cubicBezTo>
                  <a:cubicBezTo>
                    <a:pt x="2643" y="1733"/>
                    <a:pt x="2711" y="1723"/>
                    <a:pt x="2787" y="1689"/>
                  </a:cubicBezTo>
                  <a:cubicBezTo>
                    <a:pt x="3000" y="1575"/>
                    <a:pt x="3033" y="1296"/>
                    <a:pt x="2869" y="1116"/>
                  </a:cubicBezTo>
                  <a:cubicBezTo>
                    <a:pt x="2801" y="1048"/>
                    <a:pt x="2702" y="1009"/>
                    <a:pt x="2599" y="1009"/>
                  </a:cubicBezTo>
                  <a:cubicBezTo>
                    <a:pt x="2404" y="1009"/>
                    <a:pt x="2196" y="1149"/>
                    <a:pt x="2164" y="1493"/>
                  </a:cubicBezTo>
                  <a:cubicBezTo>
                    <a:pt x="2131" y="1739"/>
                    <a:pt x="2197" y="1968"/>
                    <a:pt x="2361" y="2148"/>
                  </a:cubicBezTo>
                  <a:cubicBezTo>
                    <a:pt x="2377" y="2165"/>
                    <a:pt x="2410" y="2198"/>
                    <a:pt x="2426" y="2214"/>
                  </a:cubicBezTo>
                  <a:lnTo>
                    <a:pt x="2475" y="2263"/>
                  </a:lnTo>
                  <a:lnTo>
                    <a:pt x="2524" y="2296"/>
                  </a:lnTo>
                  <a:lnTo>
                    <a:pt x="2574" y="2312"/>
                  </a:lnTo>
                  <a:lnTo>
                    <a:pt x="2606" y="2345"/>
                  </a:lnTo>
                  <a:cubicBezTo>
                    <a:pt x="2729" y="2402"/>
                    <a:pt x="2865" y="2431"/>
                    <a:pt x="3002" y="2431"/>
                  </a:cubicBezTo>
                  <a:cubicBezTo>
                    <a:pt x="3139" y="2431"/>
                    <a:pt x="3278" y="2402"/>
                    <a:pt x="3410" y="2345"/>
                  </a:cubicBezTo>
                  <a:cubicBezTo>
                    <a:pt x="4000" y="2132"/>
                    <a:pt x="4426" y="1083"/>
                    <a:pt x="3721" y="444"/>
                  </a:cubicBezTo>
                  <a:cubicBezTo>
                    <a:pt x="3456" y="148"/>
                    <a:pt x="3051" y="0"/>
                    <a:pt x="26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3"/>
            <p:cNvSpPr/>
            <p:nvPr/>
          </p:nvSpPr>
          <p:spPr>
            <a:xfrm>
              <a:off x="7984965" y="4398906"/>
              <a:ext cx="50327" cy="250101"/>
            </a:xfrm>
            <a:custGeom>
              <a:rect b="b" l="l" r="r" t="t"/>
              <a:pathLst>
                <a:path extrusionOk="0" h="7663" w="1542">
                  <a:moveTo>
                    <a:pt x="908" y="0"/>
                  </a:moveTo>
                  <a:cubicBezTo>
                    <a:pt x="596" y="0"/>
                    <a:pt x="361" y="368"/>
                    <a:pt x="361" y="368"/>
                  </a:cubicBezTo>
                  <a:cubicBezTo>
                    <a:pt x="99" y="811"/>
                    <a:pt x="1" y="1335"/>
                    <a:pt x="66" y="1860"/>
                  </a:cubicBezTo>
                  <a:cubicBezTo>
                    <a:pt x="132" y="2827"/>
                    <a:pt x="493" y="3974"/>
                    <a:pt x="591" y="5171"/>
                  </a:cubicBezTo>
                  <a:cubicBezTo>
                    <a:pt x="738" y="7056"/>
                    <a:pt x="83" y="7662"/>
                    <a:pt x="83" y="7662"/>
                  </a:cubicBezTo>
                  <a:cubicBezTo>
                    <a:pt x="771" y="7122"/>
                    <a:pt x="935" y="5351"/>
                    <a:pt x="804" y="3991"/>
                  </a:cubicBezTo>
                  <a:cubicBezTo>
                    <a:pt x="722" y="3286"/>
                    <a:pt x="706" y="2565"/>
                    <a:pt x="755" y="1844"/>
                  </a:cubicBezTo>
                  <a:cubicBezTo>
                    <a:pt x="788" y="1483"/>
                    <a:pt x="853" y="1204"/>
                    <a:pt x="952" y="1090"/>
                  </a:cubicBezTo>
                  <a:cubicBezTo>
                    <a:pt x="1214" y="827"/>
                    <a:pt x="1542" y="270"/>
                    <a:pt x="1115" y="57"/>
                  </a:cubicBezTo>
                  <a:cubicBezTo>
                    <a:pt x="1044" y="17"/>
                    <a:pt x="974" y="0"/>
                    <a:pt x="9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3"/>
            <p:cNvSpPr/>
            <p:nvPr/>
          </p:nvSpPr>
          <p:spPr>
            <a:xfrm>
              <a:off x="7912738" y="4366007"/>
              <a:ext cx="277712" cy="332217"/>
            </a:xfrm>
            <a:custGeom>
              <a:rect b="b" l="l" r="r" t="t"/>
              <a:pathLst>
                <a:path extrusionOk="0" h="10179" w="8509">
                  <a:moveTo>
                    <a:pt x="6272" y="1"/>
                  </a:moveTo>
                  <a:cubicBezTo>
                    <a:pt x="6074" y="1"/>
                    <a:pt x="5873" y="21"/>
                    <a:pt x="5672" y="65"/>
                  </a:cubicBezTo>
                  <a:cubicBezTo>
                    <a:pt x="4492" y="327"/>
                    <a:pt x="3738" y="1573"/>
                    <a:pt x="3492" y="2835"/>
                  </a:cubicBezTo>
                  <a:lnTo>
                    <a:pt x="3492" y="2868"/>
                  </a:lnTo>
                  <a:cubicBezTo>
                    <a:pt x="3263" y="4163"/>
                    <a:pt x="3492" y="5376"/>
                    <a:pt x="3460" y="6474"/>
                  </a:cubicBezTo>
                  <a:cubicBezTo>
                    <a:pt x="3509" y="7474"/>
                    <a:pt x="3148" y="8441"/>
                    <a:pt x="2443" y="9129"/>
                  </a:cubicBezTo>
                  <a:cubicBezTo>
                    <a:pt x="1771" y="9752"/>
                    <a:pt x="919" y="10113"/>
                    <a:pt x="1" y="10178"/>
                  </a:cubicBezTo>
                  <a:cubicBezTo>
                    <a:pt x="919" y="10146"/>
                    <a:pt x="1804" y="9801"/>
                    <a:pt x="2509" y="9195"/>
                  </a:cubicBezTo>
                  <a:cubicBezTo>
                    <a:pt x="3246" y="8490"/>
                    <a:pt x="3640" y="7507"/>
                    <a:pt x="3591" y="6490"/>
                  </a:cubicBezTo>
                  <a:cubicBezTo>
                    <a:pt x="3656" y="5359"/>
                    <a:pt x="3427" y="4130"/>
                    <a:pt x="3673" y="2868"/>
                  </a:cubicBezTo>
                  <a:cubicBezTo>
                    <a:pt x="3902" y="1639"/>
                    <a:pt x="4607" y="475"/>
                    <a:pt x="5722" y="213"/>
                  </a:cubicBezTo>
                  <a:cubicBezTo>
                    <a:pt x="5836" y="180"/>
                    <a:pt x="5967" y="163"/>
                    <a:pt x="6099" y="147"/>
                  </a:cubicBezTo>
                  <a:cubicBezTo>
                    <a:pt x="6124" y="146"/>
                    <a:pt x="6150" y="146"/>
                    <a:pt x="6175" y="146"/>
                  </a:cubicBezTo>
                  <a:cubicBezTo>
                    <a:pt x="6605" y="146"/>
                    <a:pt x="7004" y="276"/>
                    <a:pt x="7344" y="524"/>
                  </a:cubicBezTo>
                  <a:cubicBezTo>
                    <a:pt x="8066" y="1098"/>
                    <a:pt x="7967" y="2327"/>
                    <a:pt x="7557" y="2720"/>
                  </a:cubicBezTo>
                  <a:cubicBezTo>
                    <a:pt x="7492" y="2770"/>
                    <a:pt x="7410" y="2835"/>
                    <a:pt x="7328" y="2868"/>
                  </a:cubicBezTo>
                  <a:cubicBezTo>
                    <a:pt x="7205" y="2933"/>
                    <a:pt x="7074" y="2966"/>
                    <a:pt x="6943" y="2966"/>
                  </a:cubicBezTo>
                  <a:cubicBezTo>
                    <a:pt x="6812" y="2966"/>
                    <a:pt x="6680" y="2933"/>
                    <a:pt x="6558" y="2868"/>
                  </a:cubicBezTo>
                  <a:cubicBezTo>
                    <a:pt x="6476" y="2819"/>
                    <a:pt x="6426" y="2753"/>
                    <a:pt x="6394" y="2671"/>
                  </a:cubicBezTo>
                  <a:lnTo>
                    <a:pt x="6394" y="2671"/>
                  </a:lnTo>
                  <a:cubicBezTo>
                    <a:pt x="6394" y="2671"/>
                    <a:pt x="6417" y="2674"/>
                    <a:pt x="6455" y="2674"/>
                  </a:cubicBezTo>
                  <a:cubicBezTo>
                    <a:pt x="6580" y="2674"/>
                    <a:pt x="6863" y="2645"/>
                    <a:pt x="6951" y="2393"/>
                  </a:cubicBezTo>
                  <a:cubicBezTo>
                    <a:pt x="7066" y="2081"/>
                    <a:pt x="6885" y="1737"/>
                    <a:pt x="6558" y="1671"/>
                  </a:cubicBezTo>
                  <a:cubicBezTo>
                    <a:pt x="6502" y="1655"/>
                    <a:pt x="6447" y="1648"/>
                    <a:pt x="6393" y="1648"/>
                  </a:cubicBezTo>
                  <a:cubicBezTo>
                    <a:pt x="6004" y="1648"/>
                    <a:pt x="5692" y="2039"/>
                    <a:pt x="5836" y="2442"/>
                  </a:cubicBezTo>
                  <a:cubicBezTo>
                    <a:pt x="5902" y="2606"/>
                    <a:pt x="6017" y="2770"/>
                    <a:pt x="6181" y="2868"/>
                  </a:cubicBezTo>
                  <a:cubicBezTo>
                    <a:pt x="6416" y="3028"/>
                    <a:pt x="6691" y="3106"/>
                    <a:pt x="6969" y="3106"/>
                  </a:cubicBezTo>
                  <a:cubicBezTo>
                    <a:pt x="7233" y="3106"/>
                    <a:pt x="7499" y="3036"/>
                    <a:pt x="7738" y="2901"/>
                  </a:cubicBezTo>
                  <a:cubicBezTo>
                    <a:pt x="7754" y="2884"/>
                    <a:pt x="7770" y="2884"/>
                    <a:pt x="7787" y="2868"/>
                  </a:cubicBezTo>
                  <a:cubicBezTo>
                    <a:pt x="8311" y="2475"/>
                    <a:pt x="8508" y="1786"/>
                    <a:pt x="8262" y="1180"/>
                  </a:cubicBezTo>
                  <a:cubicBezTo>
                    <a:pt x="8019" y="451"/>
                    <a:pt x="7189" y="1"/>
                    <a:pt x="62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3"/>
            <p:cNvSpPr/>
            <p:nvPr/>
          </p:nvSpPr>
          <p:spPr>
            <a:xfrm>
              <a:off x="8050762" y="4412614"/>
              <a:ext cx="76013" cy="68637"/>
            </a:xfrm>
            <a:custGeom>
              <a:rect b="b" l="l" r="r" t="t"/>
              <a:pathLst>
                <a:path extrusionOk="0" h="2103" w="2329">
                  <a:moveTo>
                    <a:pt x="540" y="1"/>
                  </a:moveTo>
                  <a:cubicBezTo>
                    <a:pt x="468" y="1"/>
                    <a:pt x="392" y="10"/>
                    <a:pt x="312" y="30"/>
                  </a:cubicBezTo>
                  <a:cubicBezTo>
                    <a:pt x="427" y="96"/>
                    <a:pt x="460" y="260"/>
                    <a:pt x="362" y="374"/>
                  </a:cubicBezTo>
                  <a:cubicBezTo>
                    <a:pt x="247" y="555"/>
                    <a:pt x="1" y="997"/>
                    <a:pt x="132" y="1440"/>
                  </a:cubicBezTo>
                  <a:cubicBezTo>
                    <a:pt x="165" y="1587"/>
                    <a:pt x="263" y="1735"/>
                    <a:pt x="378" y="1850"/>
                  </a:cubicBezTo>
                  <a:cubicBezTo>
                    <a:pt x="565" y="2037"/>
                    <a:pt x="825" y="2102"/>
                    <a:pt x="1095" y="2102"/>
                  </a:cubicBezTo>
                  <a:cubicBezTo>
                    <a:pt x="1627" y="2102"/>
                    <a:pt x="2198" y="1849"/>
                    <a:pt x="2329" y="1784"/>
                  </a:cubicBezTo>
                  <a:lnTo>
                    <a:pt x="2329" y="1784"/>
                  </a:lnTo>
                  <a:cubicBezTo>
                    <a:pt x="2328" y="1784"/>
                    <a:pt x="2296" y="1788"/>
                    <a:pt x="2242" y="1788"/>
                  </a:cubicBezTo>
                  <a:cubicBezTo>
                    <a:pt x="2076" y="1788"/>
                    <a:pt x="1708" y="1750"/>
                    <a:pt x="1509" y="1440"/>
                  </a:cubicBezTo>
                  <a:cubicBezTo>
                    <a:pt x="1443" y="1325"/>
                    <a:pt x="1411" y="1210"/>
                    <a:pt x="1394" y="1096"/>
                  </a:cubicBezTo>
                  <a:cubicBezTo>
                    <a:pt x="1309" y="401"/>
                    <a:pt x="1003" y="1"/>
                    <a:pt x="5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3"/>
            <p:cNvSpPr/>
            <p:nvPr/>
          </p:nvSpPr>
          <p:spPr>
            <a:xfrm>
              <a:off x="8162578" y="4366921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922" y="0"/>
                  </a:moveTo>
                  <a:cubicBezTo>
                    <a:pt x="657" y="0"/>
                    <a:pt x="352" y="26"/>
                    <a:pt x="1" y="86"/>
                  </a:cubicBezTo>
                  <a:cubicBezTo>
                    <a:pt x="411" y="135"/>
                    <a:pt x="771" y="414"/>
                    <a:pt x="919" y="791"/>
                  </a:cubicBezTo>
                  <a:cubicBezTo>
                    <a:pt x="1125" y="1306"/>
                    <a:pt x="1482" y="1952"/>
                    <a:pt x="2237" y="1952"/>
                  </a:cubicBezTo>
                  <a:cubicBezTo>
                    <a:pt x="2444" y="1952"/>
                    <a:pt x="2680" y="1904"/>
                    <a:pt x="2951" y="1791"/>
                  </a:cubicBezTo>
                  <a:cubicBezTo>
                    <a:pt x="2771" y="1725"/>
                    <a:pt x="2656" y="1561"/>
                    <a:pt x="2656" y="1365"/>
                  </a:cubicBezTo>
                  <a:cubicBezTo>
                    <a:pt x="2656" y="1081"/>
                    <a:pt x="2619" y="0"/>
                    <a:pt x="9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3"/>
            <p:cNvSpPr/>
            <p:nvPr/>
          </p:nvSpPr>
          <p:spPr>
            <a:xfrm>
              <a:off x="8249263" y="4366040"/>
              <a:ext cx="47096" cy="37272"/>
            </a:xfrm>
            <a:custGeom>
              <a:rect b="b" l="l" r="r" t="t"/>
              <a:pathLst>
                <a:path extrusionOk="0" h="1142" w="1443">
                  <a:moveTo>
                    <a:pt x="968" y="0"/>
                  </a:moveTo>
                  <a:cubicBezTo>
                    <a:pt x="791" y="0"/>
                    <a:pt x="636" y="133"/>
                    <a:pt x="623" y="326"/>
                  </a:cubicBezTo>
                  <a:cubicBezTo>
                    <a:pt x="623" y="489"/>
                    <a:pt x="756" y="595"/>
                    <a:pt x="897" y="595"/>
                  </a:cubicBezTo>
                  <a:cubicBezTo>
                    <a:pt x="955" y="595"/>
                    <a:pt x="1013" y="577"/>
                    <a:pt x="1066" y="539"/>
                  </a:cubicBezTo>
                  <a:cubicBezTo>
                    <a:pt x="1066" y="539"/>
                    <a:pt x="1164" y="359"/>
                    <a:pt x="1066" y="294"/>
                  </a:cubicBezTo>
                  <a:cubicBezTo>
                    <a:pt x="1037" y="277"/>
                    <a:pt x="1010" y="270"/>
                    <a:pt x="987" y="270"/>
                  </a:cubicBezTo>
                  <a:cubicBezTo>
                    <a:pt x="916" y="270"/>
                    <a:pt x="873" y="334"/>
                    <a:pt x="885" y="408"/>
                  </a:cubicBezTo>
                  <a:cubicBezTo>
                    <a:pt x="896" y="440"/>
                    <a:pt x="880" y="455"/>
                    <a:pt x="856" y="455"/>
                  </a:cubicBezTo>
                  <a:cubicBezTo>
                    <a:pt x="805" y="455"/>
                    <a:pt x="716" y="393"/>
                    <a:pt x="738" y="294"/>
                  </a:cubicBezTo>
                  <a:cubicBezTo>
                    <a:pt x="750" y="162"/>
                    <a:pt x="857" y="74"/>
                    <a:pt x="978" y="74"/>
                  </a:cubicBezTo>
                  <a:cubicBezTo>
                    <a:pt x="1023" y="74"/>
                    <a:pt x="1070" y="86"/>
                    <a:pt x="1115" y="113"/>
                  </a:cubicBezTo>
                  <a:cubicBezTo>
                    <a:pt x="1377" y="277"/>
                    <a:pt x="1295" y="851"/>
                    <a:pt x="721" y="900"/>
                  </a:cubicBezTo>
                  <a:cubicBezTo>
                    <a:pt x="707" y="901"/>
                    <a:pt x="693" y="902"/>
                    <a:pt x="680" y="902"/>
                  </a:cubicBezTo>
                  <a:cubicBezTo>
                    <a:pt x="319" y="902"/>
                    <a:pt x="0" y="507"/>
                    <a:pt x="0" y="507"/>
                  </a:cubicBezTo>
                  <a:lnTo>
                    <a:pt x="0" y="507"/>
                  </a:lnTo>
                  <a:cubicBezTo>
                    <a:pt x="0" y="703"/>
                    <a:pt x="82" y="884"/>
                    <a:pt x="213" y="1015"/>
                  </a:cubicBezTo>
                  <a:cubicBezTo>
                    <a:pt x="338" y="1098"/>
                    <a:pt x="482" y="1141"/>
                    <a:pt x="625" y="1141"/>
                  </a:cubicBezTo>
                  <a:cubicBezTo>
                    <a:pt x="708" y="1141"/>
                    <a:pt x="791" y="1127"/>
                    <a:pt x="869" y="1097"/>
                  </a:cubicBezTo>
                  <a:cubicBezTo>
                    <a:pt x="1082" y="1031"/>
                    <a:pt x="1262" y="867"/>
                    <a:pt x="1344" y="671"/>
                  </a:cubicBezTo>
                  <a:cubicBezTo>
                    <a:pt x="1443" y="425"/>
                    <a:pt x="1344" y="146"/>
                    <a:pt x="1115" y="31"/>
                  </a:cubicBezTo>
                  <a:cubicBezTo>
                    <a:pt x="1066" y="10"/>
                    <a:pt x="1016" y="0"/>
                    <a:pt x="9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3"/>
            <p:cNvSpPr/>
            <p:nvPr/>
          </p:nvSpPr>
          <p:spPr>
            <a:xfrm>
              <a:off x="8347698" y="5561356"/>
              <a:ext cx="295859" cy="206041"/>
            </a:xfrm>
            <a:custGeom>
              <a:rect b="b" l="l" r="r" t="t"/>
              <a:pathLst>
                <a:path extrusionOk="0" h="6313" w="9065">
                  <a:moveTo>
                    <a:pt x="7076" y="0"/>
                  </a:moveTo>
                  <a:cubicBezTo>
                    <a:pt x="6621" y="0"/>
                    <a:pt x="6190" y="163"/>
                    <a:pt x="5917" y="501"/>
                  </a:cubicBezTo>
                  <a:cubicBezTo>
                    <a:pt x="5524" y="910"/>
                    <a:pt x="5475" y="1533"/>
                    <a:pt x="5803" y="1992"/>
                  </a:cubicBezTo>
                  <a:cubicBezTo>
                    <a:pt x="5901" y="2140"/>
                    <a:pt x="6032" y="2238"/>
                    <a:pt x="6180" y="2304"/>
                  </a:cubicBezTo>
                  <a:lnTo>
                    <a:pt x="6212" y="2320"/>
                  </a:lnTo>
                  <a:lnTo>
                    <a:pt x="6294" y="2336"/>
                  </a:lnTo>
                  <a:cubicBezTo>
                    <a:pt x="6311" y="2353"/>
                    <a:pt x="6344" y="2353"/>
                    <a:pt x="6376" y="2369"/>
                  </a:cubicBezTo>
                  <a:cubicBezTo>
                    <a:pt x="6445" y="2385"/>
                    <a:pt x="6516" y="2394"/>
                    <a:pt x="6586" y="2394"/>
                  </a:cubicBezTo>
                  <a:cubicBezTo>
                    <a:pt x="6801" y="2394"/>
                    <a:pt x="7015" y="2317"/>
                    <a:pt x="7163" y="2156"/>
                  </a:cubicBezTo>
                  <a:cubicBezTo>
                    <a:pt x="7554" y="1751"/>
                    <a:pt x="7284" y="1208"/>
                    <a:pt x="6958" y="1208"/>
                  </a:cubicBezTo>
                  <a:cubicBezTo>
                    <a:pt x="6929" y="1208"/>
                    <a:pt x="6898" y="1212"/>
                    <a:pt x="6868" y="1222"/>
                  </a:cubicBezTo>
                  <a:cubicBezTo>
                    <a:pt x="6540" y="1304"/>
                    <a:pt x="6475" y="1714"/>
                    <a:pt x="6704" y="1845"/>
                  </a:cubicBezTo>
                  <a:cubicBezTo>
                    <a:pt x="6758" y="1875"/>
                    <a:pt x="6817" y="1889"/>
                    <a:pt x="6875" y="1889"/>
                  </a:cubicBezTo>
                  <a:cubicBezTo>
                    <a:pt x="6975" y="1889"/>
                    <a:pt x="7074" y="1846"/>
                    <a:pt x="7147" y="1763"/>
                  </a:cubicBezTo>
                  <a:lnTo>
                    <a:pt x="7147" y="1763"/>
                  </a:lnTo>
                  <a:cubicBezTo>
                    <a:pt x="7196" y="1910"/>
                    <a:pt x="7130" y="2058"/>
                    <a:pt x="7016" y="2140"/>
                  </a:cubicBezTo>
                  <a:cubicBezTo>
                    <a:pt x="6875" y="2257"/>
                    <a:pt x="6701" y="2315"/>
                    <a:pt x="6524" y="2315"/>
                  </a:cubicBezTo>
                  <a:cubicBezTo>
                    <a:pt x="6453" y="2315"/>
                    <a:pt x="6381" y="2306"/>
                    <a:pt x="6311" y="2287"/>
                  </a:cubicBezTo>
                  <a:cubicBezTo>
                    <a:pt x="6212" y="2271"/>
                    <a:pt x="6131" y="2222"/>
                    <a:pt x="6049" y="2173"/>
                  </a:cubicBezTo>
                  <a:cubicBezTo>
                    <a:pt x="5540" y="1763"/>
                    <a:pt x="5508" y="1009"/>
                    <a:pt x="5967" y="550"/>
                  </a:cubicBezTo>
                  <a:cubicBezTo>
                    <a:pt x="6222" y="246"/>
                    <a:pt x="6617" y="102"/>
                    <a:pt x="7036" y="102"/>
                  </a:cubicBezTo>
                  <a:cubicBezTo>
                    <a:pt x="7907" y="102"/>
                    <a:pt x="8879" y="727"/>
                    <a:pt x="8901" y="1845"/>
                  </a:cubicBezTo>
                  <a:cubicBezTo>
                    <a:pt x="8917" y="2664"/>
                    <a:pt x="8474" y="3402"/>
                    <a:pt x="7770" y="3795"/>
                  </a:cubicBezTo>
                  <a:lnTo>
                    <a:pt x="7704" y="3812"/>
                  </a:lnTo>
                  <a:cubicBezTo>
                    <a:pt x="7622" y="3844"/>
                    <a:pt x="7524" y="3877"/>
                    <a:pt x="7425" y="3894"/>
                  </a:cubicBezTo>
                  <a:cubicBezTo>
                    <a:pt x="7201" y="3946"/>
                    <a:pt x="6977" y="3968"/>
                    <a:pt x="6753" y="3968"/>
                  </a:cubicBezTo>
                  <a:cubicBezTo>
                    <a:pt x="5174" y="3968"/>
                    <a:pt x="3630" y="2834"/>
                    <a:pt x="2298" y="2834"/>
                  </a:cubicBezTo>
                  <a:cubicBezTo>
                    <a:pt x="2152" y="2834"/>
                    <a:pt x="2009" y="2847"/>
                    <a:pt x="1869" y="2877"/>
                  </a:cubicBezTo>
                  <a:cubicBezTo>
                    <a:pt x="607" y="3156"/>
                    <a:pt x="246" y="4041"/>
                    <a:pt x="148" y="4582"/>
                  </a:cubicBezTo>
                  <a:cubicBezTo>
                    <a:pt x="0" y="5123"/>
                    <a:pt x="115" y="5729"/>
                    <a:pt x="557" y="6057"/>
                  </a:cubicBezTo>
                  <a:cubicBezTo>
                    <a:pt x="777" y="6233"/>
                    <a:pt x="1045" y="6313"/>
                    <a:pt x="1307" y="6313"/>
                  </a:cubicBezTo>
                  <a:cubicBezTo>
                    <a:pt x="1730" y="6313"/>
                    <a:pt x="2139" y="6106"/>
                    <a:pt x="2311" y="5762"/>
                  </a:cubicBezTo>
                  <a:cubicBezTo>
                    <a:pt x="2639" y="5221"/>
                    <a:pt x="2361" y="4516"/>
                    <a:pt x="1869" y="4402"/>
                  </a:cubicBezTo>
                  <a:cubicBezTo>
                    <a:pt x="1766" y="4356"/>
                    <a:pt x="1658" y="4335"/>
                    <a:pt x="1553" y="4335"/>
                  </a:cubicBezTo>
                  <a:cubicBezTo>
                    <a:pt x="1241" y="4335"/>
                    <a:pt x="947" y="4525"/>
                    <a:pt x="836" y="4844"/>
                  </a:cubicBezTo>
                  <a:cubicBezTo>
                    <a:pt x="803" y="4959"/>
                    <a:pt x="803" y="5090"/>
                    <a:pt x="820" y="5221"/>
                  </a:cubicBezTo>
                  <a:lnTo>
                    <a:pt x="820" y="5238"/>
                  </a:lnTo>
                  <a:lnTo>
                    <a:pt x="836" y="5270"/>
                  </a:lnTo>
                  <a:cubicBezTo>
                    <a:pt x="836" y="5287"/>
                    <a:pt x="836" y="5287"/>
                    <a:pt x="836" y="5303"/>
                  </a:cubicBezTo>
                  <a:cubicBezTo>
                    <a:pt x="910" y="5525"/>
                    <a:pt x="1113" y="5663"/>
                    <a:pt x="1334" y="5663"/>
                  </a:cubicBezTo>
                  <a:cubicBezTo>
                    <a:pt x="1408" y="5663"/>
                    <a:pt x="1484" y="5647"/>
                    <a:pt x="1557" y="5615"/>
                  </a:cubicBezTo>
                  <a:cubicBezTo>
                    <a:pt x="1904" y="5473"/>
                    <a:pt x="1796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33" y="4959"/>
                    <a:pt x="1098" y="5320"/>
                    <a:pt x="1033" y="5369"/>
                  </a:cubicBezTo>
                  <a:cubicBezTo>
                    <a:pt x="1022" y="5383"/>
                    <a:pt x="1010" y="5389"/>
                    <a:pt x="997" y="5389"/>
                  </a:cubicBezTo>
                  <a:cubicBezTo>
                    <a:pt x="951" y="5389"/>
                    <a:pt x="898" y="5313"/>
                    <a:pt x="885" y="5287"/>
                  </a:cubicBezTo>
                  <a:cubicBezTo>
                    <a:pt x="820" y="5090"/>
                    <a:pt x="836" y="4877"/>
                    <a:pt x="918" y="4713"/>
                  </a:cubicBezTo>
                  <a:cubicBezTo>
                    <a:pt x="1069" y="4504"/>
                    <a:pt x="1302" y="4394"/>
                    <a:pt x="1536" y="4394"/>
                  </a:cubicBezTo>
                  <a:cubicBezTo>
                    <a:pt x="1632" y="4394"/>
                    <a:pt x="1729" y="4413"/>
                    <a:pt x="1820" y="4451"/>
                  </a:cubicBezTo>
                  <a:cubicBezTo>
                    <a:pt x="2295" y="4566"/>
                    <a:pt x="2541" y="5221"/>
                    <a:pt x="2229" y="5713"/>
                  </a:cubicBezTo>
                  <a:cubicBezTo>
                    <a:pt x="2069" y="6024"/>
                    <a:pt x="1686" y="6207"/>
                    <a:pt x="1297" y="6207"/>
                  </a:cubicBezTo>
                  <a:cubicBezTo>
                    <a:pt x="1052" y="6207"/>
                    <a:pt x="803" y="6134"/>
                    <a:pt x="607" y="5975"/>
                  </a:cubicBezTo>
                  <a:cubicBezTo>
                    <a:pt x="66" y="5566"/>
                    <a:pt x="98" y="4631"/>
                    <a:pt x="541" y="4058"/>
                  </a:cubicBezTo>
                  <a:cubicBezTo>
                    <a:pt x="890" y="3584"/>
                    <a:pt x="1475" y="3347"/>
                    <a:pt x="2089" y="3347"/>
                  </a:cubicBezTo>
                  <a:cubicBezTo>
                    <a:pt x="2283" y="3347"/>
                    <a:pt x="2479" y="3371"/>
                    <a:pt x="2672" y="3418"/>
                  </a:cubicBezTo>
                  <a:cubicBezTo>
                    <a:pt x="3492" y="3615"/>
                    <a:pt x="4311" y="3959"/>
                    <a:pt x="5196" y="4189"/>
                  </a:cubicBezTo>
                  <a:cubicBezTo>
                    <a:pt x="5523" y="4248"/>
                    <a:pt x="5855" y="4282"/>
                    <a:pt x="6185" y="4282"/>
                  </a:cubicBezTo>
                  <a:cubicBezTo>
                    <a:pt x="6765" y="4282"/>
                    <a:pt x="7333" y="4177"/>
                    <a:pt x="7835" y="3926"/>
                  </a:cubicBezTo>
                  <a:cubicBezTo>
                    <a:pt x="8589" y="3517"/>
                    <a:pt x="9065" y="2713"/>
                    <a:pt x="9032" y="1845"/>
                  </a:cubicBezTo>
                  <a:cubicBezTo>
                    <a:pt x="8999" y="653"/>
                    <a:pt x="7988" y="0"/>
                    <a:pt x="70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3"/>
            <p:cNvSpPr/>
            <p:nvPr/>
          </p:nvSpPr>
          <p:spPr>
            <a:xfrm>
              <a:off x="8382457" y="5678165"/>
              <a:ext cx="211360" cy="120498"/>
            </a:xfrm>
            <a:custGeom>
              <a:rect b="b" l="l" r="r" t="t"/>
              <a:pathLst>
                <a:path extrusionOk="0" h="3692" w="6476">
                  <a:moveTo>
                    <a:pt x="961" y="0"/>
                  </a:moveTo>
                  <a:cubicBezTo>
                    <a:pt x="340" y="0"/>
                    <a:pt x="1" y="265"/>
                    <a:pt x="1" y="265"/>
                  </a:cubicBezTo>
                  <a:cubicBezTo>
                    <a:pt x="232" y="193"/>
                    <a:pt x="445" y="147"/>
                    <a:pt x="655" y="147"/>
                  </a:cubicBezTo>
                  <a:cubicBezTo>
                    <a:pt x="966" y="147"/>
                    <a:pt x="1271" y="247"/>
                    <a:pt x="1623" y="511"/>
                  </a:cubicBezTo>
                  <a:cubicBezTo>
                    <a:pt x="2230" y="954"/>
                    <a:pt x="1853" y="1708"/>
                    <a:pt x="1754" y="2200"/>
                  </a:cubicBezTo>
                  <a:cubicBezTo>
                    <a:pt x="1656" y="2708"/>
                    <a:pt x="2377" y="2921"/>
                    <a:pt x="2738" y="3085"/>
                  </a:cubicBezTo>
                  <a:cubicBezTo>
                    <a:pt x="3099" y="3249"/>
                    <a:pt x="2918" y="3691"/>
                    <a:pt x="2918" y="3691"/>
                  </a:cubicBezTo>
                  <a:cubicBezTo>
                    <a:pt x="4246" y="2872"/>
                    <a:pt x="3394" y="1937"/>
                    <a:pt x="3164" y="1659"/>
                  </a:cubicBezTo>
                  <a:cubicBezTo>
                    <a:pt x="2973" y="1441"/>
                    <a:pt x="3100" y="1200"/>
                    <a:pt x="3279" y="1200"/>
                  </a:cubicBezTo>
                  <a:cubicBezTo>
                    <a:pt x="3316" y="1200"/>
                    <a:pt x="3355" y="1210"/>
                    <a:pt x="3394" y="1233"/>
                  </a:cubicBezTo>
                  <a:cubicBezTo>
                    <a:pt x="3639" y="1364"/>
                    <a:pt x="3279" y="1872"/>
                    <a:pt x="3951" y="2298"/>
                  </a:cubicBezTo>
                  <a:cubicBezTo>
                    <a:pt x="4120" y="2410"/>
                    <a:pt x="4281" y="2451"/>
                    <a:pt x="4425" y="2451"/>
                  </a:cubicBezTo>
                  <a:cubicBezTo>
                    <a:pt x="4854" y="2451"/>
                    <a:pt x="5147" y="2085"/>
                    <a:pt x="5147" y="2085"/>
                  </a:cubicBezTo>
                  <a:lnTo>
                    <a:pt x="5147" y="2085"/>
                  </a:lnTo>
                  <a:cubicBezTo>
                    <a:pt x="5141" y="2085"/>
                    <a:pt x="5136" y="2085"/>
                    <a:pt x="5130" y="2085"/>
                  </a:cubicBezTo>
                  <a:cubicBezTo>
                    <a:pt x="4761" y="2085"/>
                    <a:pt x="4964" y="1574"/>
                    <a:pt x="4787" y="1413"/>
                  </a:cubicBezTo>
                  <a:cubicBezTo>
                    <a:pt x="4713" y="1350"/>
                    <a:pt x="4620" y="1320"/>
                    <a:pt x="4523" y="1320"/>
                  </a:cubicBezTo>
                  <a:cubicBezTo>
                    <a:pt x="4469" y="1320"/>
                    <a:pt x="4414" y="1330"/>
                    <a:pt x="4361" y="1347"/>
                  </a:cubicBezTo>
                  <a:cubicBezTo>
                    <a:pt x="4312" y="1359"/>
                    <a:pt x="4264" y="1364"/>
                    <a:pt x="4220" y="1364"/>
                  </a:cubicBezTo>
                  <a:cubicBezTo>
                    <a:pt x="4073" y="1364"/>
                    <a:pt x="3973" y="1305"/>
                    <a:pt x="4049" y="1216"/>
                  </a:cubicBezTo>
                  <a:cubicBezTo>
                    <a:pt x="4079" y="1174"/>
                    <a:pt x="4112" y="1158"/>
                    <a:pt x="4158" y="1158"/>
                  </a:cubicBezTo>
                  <a:cubicBezTo>
                    <a:pt x="4291" y="1158"/>
                    <a:pt x="4525" y="1294"/>
                    <a:pt x="5049" y="1331"/>
                  </a:cubicBezTo>
                  <a:cubicBezTo>
                    <a:pt x="5077" y="1333"/>
                    <a:pt x="5104" y="1333"/>
                    <a:pt x="5131" y="1333"/>
                  </a:cubicBezTo>
                  <a:cubicBezTo>
                    <a:pt x="5909" y="1333"/>
                    <a:pt x="6475" y="675"/>
                    <a:pt x="6475" y="675"/>
                  </a:cubicBezTo>
                  <a:lnTo>
                    <a:pt x="6475" y="675"/>
                  </a:lnTo>
                  <a:cubicBezTo>
                    <a:pt x="6016" y="931"/>
                    <a:pt x="5529" y="1029"/>
                    <a:pt x="5040" y="1029"/>
                  </a:cubicBezTo>
                  <a:cubicBezTo>
                    <a:pt x="3868" y="1029"/>
                    <a:pt x="2685" y="468"/>
                    <a:pt x="1853" y="167"/>
                  </a:cubicBezTo>
                  <a:cubicBezTo>
                    <a:pt x="1512" y="44"/>
                    <a:pt x="1213" y="0"/>
                    <a:pt x="9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3"/>
            <p:cNvSpPr/>
            <p:nvPr/>
          </p:nvSpPr>
          <p:spPr>
            <a:xfrm>
              <a:off x="8437027" y="5558157"/>
              <a:ext cx="118246" cy="82671"/>
            </a:xfrm>
            <a:custGeom>
              <a:rect b="b" l="l" r="r" t="t"/>
              <a:pathLst>
                <a:path extrusionOk="0" h="2533" w="3623">
                  <a:moveTo>
                    <a:pt x="2529" y="0"/>
                  </a:moveTo>
                  <a:cubicBezTo>
                    <a:pt x="1935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6" y="2139"/>
                    <a:pt x="2312" y="1500"/>
                    <a:pt x="2263" y="1271"/>
                  </a:cubicBezTo>
                  <a:cubicBezTo>
                    <a:pt x="2181" y="1008"/>
                    <a:pt x="2246" y="746"/>
                    <a:pt x="2426" y="549"/>
                  </a:cubicBezTo>
                  <a:cubicBezTo>
                    <a:pt x="2656" y="205"/>
                    <a:pt x="3623" y="123"/>
                    <a:pt x="3623" y="123"/>
                  </a:cubicBezTo>
                  <a:cubicBezTo>
                    <a:pt x="3623" y="123"/>
                    <a:pt x="3123" y="0"/>
                    <a:pt x="252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3"/>
            <p:cNvSpPr/>
            <p:nvPr/>
          </p:nvSpPr>
          <p:spPr>
            <a:xfrm>
              <a:off x="8527432" y="5470689"/>
              <a:ext cx="73859" cy="87762"/>
            </a:xfrm>
            <a:custGeom>
              <a:rect b="b" l="l" r="r" t="t"/>
              <a:pathLst>
                <a:path extrusionOk="0" h="2689" w="2263">
                  <a:moveTo>
                    <a:pt x="1132" y="0"/>
                  </a:moveTo>
                  <a:cubicBezTo>
                    <a:pt x="1132" y="1"/>
                    <a:pt x="1345" y="541"/>
                    <a:pt x="984" y="738"/>
                  </a:cubicBezTo>
                  <a:cubicBezTo>
                    <a:pt x="624" y="935"/>
                    <a:pt x="1" y="1344"/>
                    <a:pt x="247" y="2017"/>
                  </a:cubicBezTo>
                  <a:cubicBezTo>
                    <a:pt x="492" y="2689"/>
                    <a:pt x="1689" y="2426"/>
                    <a:pt x="2263" y="2623"/>
                  </a:cubicBezTo>
                  <a:cubicBezTo>
                    <a:pt x="2263" y="2623"/>
                    <a:pt x="1394" y="2164"/>
                    <a:pt x="1459" y="1443"/>
                  </a:cubicBezTo>
                  <a:cubicBezTo>
                    <a:pt x="1525" y="705"/>
                    <a:pt x="1427" y="181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3"/>
            <p:cNvSpPr/>
            <p:nvPr/>
          </p:nvSpPr>
          <p:spPr>
            <a:xfrm>
              <a:off x="8607133" y="5509201"/>
              <a:ext cx="103820" cy="140733"/>
            </a:xfrm>
            <a:custGeom>
              <a:rect b="b" l="l" r="r" t="t"/>
              <a:pathLst>
                <a:path extrusionOk="0" h="4312" w="3181">
                  <a:moveTo>
                    <a:pt x="378" y="1"/>
                  </a:moveTo>
                  <a:lnTo>
                    <a:pt x="378" y="1"/>
                  </a:lnTo>
                  <a:cubicBezTo>
                    <a:pt x="1" y="1345"/>
                    <a:pt x="542" y="1607"/>
                    <a:pt x="1099" y="2476"/>
                  </a:cubicBezTo>
                  <a:cubicBezTo>
                    <a:pt x="1640" y="3361"/>
                    <a:pt x="1050" y="4311"/>
                    <a:pt x="1050" y="4311"/>
                  </a:cubicBezTo>
                  <a:cubicBezTo>
                    <a:pt x="1443" y="4049"/>
                    <a:pt x="1788" y="3361"/>
                    <a:pt x="2492" y="2918"/>
                  </a:cubicBezTo>
                  <a:cubicBezTo>
                    <a:pt x="3181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3" y="1695"/>
                    <a:pt x="2761" y="1748"/>
                    <a:pt x="2587" y="1748"/>
                  </a:cubicBezTo>
                  <a:cubicBezTo>
                    <a:pt x="2544" y="1748"/>
                    <a:pt x="2496" y="1745"/>
                    <a:pt x="2443" y="1738"/>
                  </a:cubicBezTo>
                  <a:cubicBezTo>
                    <a:pt x="2414" y="1731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1"/>
                  </a:cubicBezTo>
                  <a:cubicBezTo>
                    <a:pt x="2098" y="2413"/>
                    <a:pt x="1949" y="2513"/>
                    <a:pt x="1811" y="2513"/>
                  </a:cubicBezTo>
                  <a:cubicBezTo>
                    <a:pt x="1773" y="2513"/>
                    <a:pt x="1737" y="2506"/>
                    <a:pt x="1706" y="2492"/>
                  </a:cubicBezTo>
                  <a:cubicBezTo>
                    <a:pt x="1558" y="2426"/>
                    <a:pt x="1558" y="2066"/>
                    <a:pt x="1771" y="1886"/>
                  </a:cubicBezTo>
                  <a:cubicBezTo>
                    <a:pt x="1984" y="1705"/>
                    <a:pt x="2132" y="1312"/>
                    <a:pt x="1952" y="689"/>
                  </a:cubicBezTo>
                  <a:cubicBezTo>
                    <a:pt x="1803" y="219"/>
                    <a:pt x="1355" y="104"/>
                    <a:pt x="1039" y="104"/>
                  </a:cubicBezTo>
                  <a:cubicBezTo>
                    <a:pt x="937" y="104"/>
                    <a:pt x="848" y="116"/>
                    <a:pt x="788" y="132"/>
                  </a:cubicBezTo>
                  <a:cubicBezTo>
                    <a:pt x="769" y="134"/>
                    <a:pt x="750" y="135"/>
                    <a:pt x="731" y="135"/>
                  </a:cubicBezTo>
                  <a:cubicBezTo>
                    <a:pt x="600" y="135"/>
                    <a:pt x="464" y="86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3"/>
            <p:cNvSpPr/>
            <p:nvPr/>
          </p:nvSpPr>
          <p:spPr>
            <a:xfrm>
              <a:off x="8616761" y="5565370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3"/>
            <p:cNvSpPr/>
            <p:nvPr/>
          </p:nvSpPr>
          <p:spPr>
            <a:xfrm>
              <a:off x="8583602" y="5302247"/>
              <a:ext cx="264853" cy="264233"/>
            </a:xfrm>
            <a:custGeom>
              <a:rect b="b" l="l" r="r" t="t"/>
              <a:pathLst>
                <a:path extrusionOk="0" h="8096" w="8115">
                  <a:moveTo>
                    <a:pt x="5771" y="1"/>
                  </a:moveTo>
                  <a:cubicBezTo>
                    <a:pt x="5237" y="1"/>
                    <a:pt x="4722" y="177"/>
                    <a:pt x="4426" y="572"/>
                  </a:cubicBezTo>
                  <a:cubicBezTo>
                    <a:pt x="4115" y="998"/>
                    <a:pt x="4066" y="1555"/>
                    <a:pt x="4312" y="2031"/>
                  </a:cubicBezTo>
                  <a:cubicBezTo>
                    <a:pt x="4519" y="2445"/>
                    <a:pt x="4855" y="2592"/>
                    <a:pt x="5182" y="2592"/>
                  </a:cubicBezTo>
                  <a:cubicBezTo>
                    <a:pt x="5528" y="2592"/>
                    <a:pt x="5864" y="2429"/>
                    <a:pt x="6033" y="2244"/>
                  </a:cubicBezTo>
                  <a:cubicBezTo>
                    <a:pt x="6213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62" y="1490"/>
                    <a:pt x="5344" y="1850"/>
                    <a:pt x="5754" y="1916"/>
                  </a:cubicBezTo>
                  <a:cubicBezTo>
                    <a:pt x="6098" y="1965"/>
                    <a:pt x="5918" y="2391"/>
                    <a:pt x="5475" y="2506"/>
                  </a:cubicBezTo>
                  <a:cubicBezTo>
                    <a:pt x="5391" y="2531"/>
                    <a:pt x="5306" y="2543"/>
                    <a:pt x="5222" y="2543"/>
                  </a:cubicBezTo>
                  <a:cubicBezTo>
                    <a:pt x="4867" y="2543"/>
                    <a:pt x="4536" y="2329"/>
                    <a:pt x="4377" y="1998"/>
                  </a:cubicBezTo>
                  <a:cubicBezTo>
                    <a:pt x="4181" y="1555"/>
                    <a:pt x="4230" y="1031"/>
                    <a:pt x="4525" y="637"/>
                  </a:cubicBezTo>
                  <a:cubicBezTo>
                    <a:pt x="4781" y="300"/>
                    <a:pt x="5238" y="140"/>
                    <a:pt x="5712" y="140"/>
                  </a:cubicBezTo>
                  <a:cubicBezTo>
                    <a:pt x="5813" y="140"/>
                    <a:pt x="5915" y="148"/>
                    <a:pt x="6016" y="162"/>
                  </a:cubicBezTo>
                  <a:cubicBezTo>
                    <a:pt x="7213" y="293"/>
                    <a:pt x="7918" y="1998"/>
                    <a:pt x="7197" y="3145"/>
                  </a:cubicBezTo>
                  <a:cubicBezTo>
                    <a:pt x="6951" y="3506"/>
                    <a:pt x="6623" y="3801"/>
                    <a:pt x="6229" y="3998"/>
                  </a:cubicBezTo>
                  <a:cubicBezTo>
                    <a:pt x="5842" y="4164"/>
                    <a:pt x="5393" y="4247"/>
                    <a:pt x="4869" y="4247"/>
                  </a:cubicBezTo>
                  <a:cubicBezTo>
                    <a:pt x="4462" y="4247"/>
                    <a:pt x="4010" y="4196"/>
                    <a:pt x="3508" y="4096"/>
                  </a:cubicBezTo>
                  <a:cubicBezTo>
                    <a:pt x="3203" y="4035"/>
                    <a:pt x="2903" y="4004"/>
                    <a:pt x="2616" y="4004"/>
                  </a:cubicBezTo>
                  <a:cubicBezTo>
                    <a:pt x="1290" y="4004"/>
                    <a:pt x="240" y="4660"/>
                    <a:pt x="132" y="5981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3" y="8079"/>
                    <a:pt x="1017" y="8063"/>
                  </a:cubicBezTo>
                  <a:cubicBezTo>
                    <a:pt x="443" y="7423"/>
                    <a:pt x="607" y="6227"/>
                    <a:pt x="607" y="6227"/>
                  </a:cubicBezTo>
                  <a:cubicBezTo>
                    <a:pt x="689" y="5702"/>
                    <a:pt x="951" y="5243"/>
                    <a:pt x="1345" y="4899"/>
                  </a:cubicBezTo>
                  <a:cubicBezTo>
                    <a:pt x="1926" y="4458"/>
                    <a:pt x="2666" y="4373"/>
                    <a:pt x="3154" y="4373"/>
                  </a:cubicBezTo>
                  <a:cubicBezTo>
                    <a:pt x="3464" y="4373"/>
                    <a:pt x="3672" y="4407"/>
                    <a:pt x="3672" y="4407"/>
                  </a:cubicBezTo>
                  <a:cubicBezTo>
                    <a:pt x="3918" y="4440"/>
                    <a:pt x="4148" y="4457"/>
                    <a:pt x="4361" y="4457"/>
                  </a:cubicBezTo>
                  <a:cubicBezTo>
                    <a:pt x="4467" y="4463"/>
                    <a:pt x="4576" y="4467"/>
                    <a:pt x="4686" y="4467"/>
                  </a:cubicBezTo>
                  <a:cubicBezTo>
                    <a:pt x="5657" y="4467"/>
                    <a:pt x="6724" y="4184"/>
                    <a:pt x="7328" y="3227"/>
                  </a:cubicBezTo>
                  <a:cubicBezTo>
                    <a:pt x="8114" y="1981"/>
                    <a:pt x="7344" y="178"/>
                    <a:pt x="6033" y="15"/>
                  </a:cubicBezTo>
                  <a:cubicBezTo>
                    <a:pt x="5945" y="5"/>
                    <a:pt x="5858" y="1"/>
                    <a:pt x="57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3"/>
            <p:cNvSpPr/>
            <p:nvPr/>
          </p:nvSpPr>
          <p:spPr>
            <a:xfrm>
              <a:off x="8653674" y="5453717"/>
              <a:ext cx="152515" cy="77971"/>
            </a:xfrm>
            <a:custGeom>
              <a:rect b="b" l="l" r="r" t="t"/>
              <a:pathLst>
                <a:path extrusionOk="0" h="2389" w="4673">
                  <a:moveTo>
                    <a:pt x="1099" y="0"/>
                  </a:moveTo>
                  <a:cubicBezTo>
                    <a:pt x="403" y="0"/>
                    <a:pt x="1" y="225"/>
                    <a:pt x="1" y="225"/>
                  </a:cubicBezTo>
                  <a:cubicBezTo>
                    <a:pt x="84" y="210"/>
                    <a:pt x="165" y="203"/>
                    <a:pt x="241" y="203"/>
                  </a:cubicBezTo>
                  <a:cubicBezTo>
                    <a:pt x="732" y="203"/>
                    <a:pt x="1049" y="513"/>
                    <a:pt x="935" y="996"/>
                  </a:cubicBezTo>
                  <a:cubicBezTo>
                    <a:pt x="821" y="1406"/>
                    <a:pt x="968" y="1864"/>
                    <a:pt x="1329" y="2127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42" y="1881"/>
                    <a:pt x="2706" y="1455"/>
                  </a:cubicBezTo>
                  <a:cubicBezTo>
                    <a:pt x="2861" y="1034"/>
                    <a:pt x="2439" y="880"/>
                    <a:pt x="2242" y="880"/>
                  </a:cubicBezTo>
                  <a:cubicBezTo>
                    <a:pt x="2232" y="880"/>
                    <a:pt x="2223" y="880"/>
                    <a:pt x="2214" y="881"/>
                  </a:cubicBezTo>
                  <a:cubicBezTo>
                    <a:pt x="2110" y="890"/>
                    <a:pt x="2034" y="911"/>
                    <a:pt x="1963" y="911"/>
                  </a:cubicBezTo>
                  <a:cubicBezTo>
                    <a:pt x="1910" y="911"/>
                    <a:pt x="1860" y="900"/>
                    <a:pt x="1804" y="865"/>
                  </a:cubicBezTo>
                  <a:cubicBezTo>
                    <a:pt x="1697" y="798"/>
                    <a:pt x="1743" y="580"/>
                    <a:pt x="2019" y="580"/>
                  </a:cubicBezTo>
                  <a:cubicBezTo>
                    <a:pt x="2082" y="580"/>
                    <a:pt x="2158" y="591"/>
                    <a:pt x="2247" y="619"/>
                  </a:cubicBezTo>
                  <a:cubicBezTo>
                    <a:pt x="2722" y="783"/>
                    <a:pt x="2591" y="1242"/>
                    <a:pt x="3312" y="1389"/>
                  </a:cubicBezTo>
                  <a:cubicBezTo>
                    <a:pt x="3368" y="1400"/>
                    <a:pt x="3422" y="1406"/>
                    <a:pt x="3472" y="1406"/>
                  </a:cubicBezTo>
                  <a:cubicBezTo>
                    <a:pt x="4074" y="1406"/>
                    <a:pt x="4220" y="643"/>
                    <a:pt x="4296" y="537"/>
                  </a:cubicBezTo>
                  <a:cubicBezTo>
                    <a:pt x="4410" y="389"/>
                    <a:pt x="4541" y="275"/>
                    <a:pt x="4673" y="160"/>
                  </a:cubicBezTo>
                  <a:lnTo>
                    <a:pt x="4673" y="160"/>
                  </a:lnTo>
                  <a:cubicBezTo>
                    <a:pt x="4463" y="274"/>
                    <a:pt x="4088" y="394"/>
                    <a:pt x="3553" y="394"/>
                  </a:cubicBezTo>
                  <a:cubicBezTo>
                    <a:pt x="3167" y="394"/>
                    <a:pt x="2698" y="332"/>
                    <a:pt x="2148" y="160"/>
                  </a:cubicBezTo>
                  <a:cubicBezTo>
                    <a:pt x="1750" y="42"/>
                    <a:pt x="1397" y="0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3"/>
            <p:cNvSpPr/>
            <p:nvPr/>
          </p:nvSpPr>
          <p:spPr>
            <a:xfrm>
              <a:off x="8662780" y="5311255"/>
              <a:ext cx="104897" cy="109825"/>
            </a:xfrm>
            <a:custGeom>
              <a:rect b="b" l="l" r="r" t="t"/>
              <a:pathLst>
                <a:path extrusionOk="0" h="3365" w="3214">
                  <a:moveTo>
                    <a:pt x="1951" y="1"/>
                  </a:moveTo>
                  <a:lnTo>
                    <a:pt x="1951" y="1"/>
                  </a:lnTo>
                  <a:cubicBezTo>
                    <a:pt x="1509" y="279"/>
                    <a:pt x="1443" y="722"/>
                    <a:pt x="722" y="1345"/>
                  </a:cubicBezTo>
                  <a:cubicBezTo>
                    <a:pt x="1" y="1968"/>
                    <a:pt x="214" y="2427"/>
                    <a:pt x="361" y="2689"/>
                  </a:cubicBezTo>
                  <a:cubicBezTo>
                    <a:pt x="460" y="2804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5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8" y="2618"/>
                    <a:pt x="2777" y="2618"/>
                  </a:cubicBezTo>
                  <a:cubicBezTo>
                    <a:pt x="2327" y="2618"/>
                    <a:pt x="1804" y="2418"/>
                    <a:pt x="1574" y="1656"/>
                  </a:cubicBezTo>
                  <a:cubicBezTo>
                    <a:pt x="1378" y="1083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3"/>
            <p:cNvSpPr/>
            <p:nvPr/>
          </p:nvSpPr>
          <p:spPr>
            <a:xfrm>
              <a:off x="8813108" y="5155345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22"/>
                    <a:pt x="1312" y="5351"/>
                    <a:pt x="1181" y="3991"/>
                  </a:cubicBezTo>
                  <a:cubicBezTo>
                    <a:pt x="1050" y="2631"/>
                    <a:pt x="1066" y="1352"/>
                    <a:pt x="1328" y="1090"/>
                  </a:cubicBezTo>
                  <a:cubicBezTo>
                    <a:pt x="1591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3"/>
            <p:cNvSpPr/>
            <p:nvPr/>
          </p:nvSpPr>
          <p:spPr>
            <a:xfrm>
              <a:off x="8753741" y="5122447"/>
              <a:ext cx="278202" cy="332217"/>
            </a:xfrm>
            <a:custGeom>
              <a:rect b="b" l="l" r="r" t="t"/>
              <a:pathLst>
                <a:path extrusionOk="0" h="10179" w="8524">
                  <a:moveTo>
                    <a:pt x="6265" y="1"/>
                  </a:moveTo>
                  <a:cubicBezTo>
                    <a:pt x="6069" y="1"/>
                    <a:pt x="5869" y="22"/>
                    <a:pt x="5672" y="65"/>
                  </a:cubicBezTo>
                  <a:cubicBezTo>
                    <a:pt x="4491" y="328"/>
                    <a:pt x="3721" y="1573"/>
                    <a:pt x="3492" y="2835"/>
                  </a:cubicBezTo>
                  <a:cubicBezTo>
                    <a:pt x="3246" y="4147"/>
                    <a:pt x="3492" y="5376"/>
                    <a:pt x="3442" y="6474"/>
                  </a:cubicBezTo>
                  <a:cubicBezTo>
                    <a:pt x="3508" y="7474"/>
                    <a:pt x="3147" y="8441"/>
                    <a:pt x="2442" y="9130"/>
                  </a:cubicBezTo>
                  <a:cubicBezTo>
                    <a:pt x="1770" y="9752"/>
                    <a:pt x="902" y="10113"/>
                    <a:pt x="0" y="10179"/>
                  </a:cubicBezTo>
                  <a:cubicBezTo>
                    <a:pt x="918" y="10146"/>
                    <a:pt x="1803" y="9802"/>
                    <a:pt x="2492" y="9195"/>
                  </a:cubicBezTo>
                  <a:cubicBezTo>
                    <a:pt x="3246" y="8490"/>
                    <a:pt x="3639" y="7507"/>
                    <a:pt x="3590" y="6491"/>
                  </a:cubicBezTo>
                  <a:cubicBezTo>
                    <a:pt x="3655" y="5360"/>
                    <a:pt x="3426" y="4130"/>
                    <a:pt x="3655" y="2868"/>
                  </a:cubicBezTo>
                  <a:cubicBezTo>
                    <a:pt x="3901" y="1622"/>
                    <a:pt x="4590" y="475"/>
                    <a:pt x="5688" y="213"/>
                  </a:cubicBezTo>
                  <a:cubicBezTo>
                    <a:pt x="5819" y="180"/>
                    <a:pt x="5950" y="164"/>
                    <a:pt x="6081" y="147"/>
                  </a:cubicBezTo>
                  <a:cubicBezTo>
                    <a:pt x="6126" y="144"/>
                    <a:pt x="6171" y="142"/>
                    <a:pt x="6215" y="142"/>
                  </a:cubicBezTo>
                  <a:cubicBezTo>
                    <a:pt x="6612" y="142"/>
                    <a:pt x="7003" y="272"/>
                    <a:pt x="7327" y="508"/>
                  </a:cubicBezTo>
                  <a:cubicBezTo>
                    <a:pt x="8032" y="1082"/>
                    <a:pt x="7950" y="2327"/>
                    <a:pt x="7524" y="2704"/>
                  </a:cubicBezTo>
                  <a:cubicBezTo>
                    <a:pt x="7325" y="2882"/>
                    <a:pt x="7101" y="2955"/>
                    <a:pt x="6901" y="2955"/>
                  </a:cubicBezTo>
                  <a:cubicBezTo>
                    <a:pt x="6642" y="2955"/>
                    <a:pt x="6425" y="2831"/>
                    <a:pt x="6360" y="2655"/>
                  </a:cubicBezTo>
                  <a:lnTo>
                    <a:pt x="6360" y="2655"/>
                  </a:lnTo>
                  <a:cubicBezTo>
                    <a:pt x="6360" y="2655"/>
                    <a:pt x="6397" y="2660"/>
                    <a:pt x="6453" y="2660"/>
                  </a:cubicBezTo>
                  <a:cubicBezTo>
                    <a:pt x="6593" y="2660"/>
                    <a:pt x="6847" y="2627"/>
                    <a:pt x="6917" y="2393"/>
                  </a:cubicBezTo>
                  <a:cubicBezTo>
                    <a:pt x="7048" y="2081"/>
                    <a:pt x="6852" y="1737"/>
                    <a:pt x="6524" y="1672"/>
                  </a:cubicBezTo>
                  <a:cubicBezTo>
                    <a:pt x="6477" y="1658"/>
                    <a:pt x="6427" y="1651"/>
                    <a:pt x="6374" y="1651"/>
                  </a:cubicBezTo>
                  <a:cubicBezTo>
                    <a:pt x="6060" y="1651"/>
                    <a:pt x="5693" y="1905"/>
                    <a:pt x="5819" y="2426"/>
                  </a:cubicBezTo>
                  <a:cubicBezTo>
                    <a:pt x="5909" y="2809"/>
                    <a:pt x="6440" y="3106"/>
                    <a:pt x="6987" y="3106"/>
                  </a:cubicBezTo>
                  <a:cubicBezTo>
                    <a:pt x="7236" y="3106"/>
                    <a:pt x="7489" y="3045"/>
                    <a:pt x="7704" y="2901"/>
                  </a:cubicBezTo>
                  <a:cubicBezTo>
                    <a:pt x="8114" y="2671"/>
                    <a:pt x="8524" y="1967"/>
                    <a:pt x="8229" y="1180"/>
                  </a:cubicBezTo>
                  <a:cubicBezTo>
                    <a:pt x="8013" y="452"/>
                    <a:pt x="7176" y="1"/>
                    <a:pt x="62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3"/>
            <p:cNvSpPr/>
            <p:nvPr/>
          </p:nvSpPr>
          <p:spPr>
            <a:xfrm>
              <a:off x="8885857" y="5169053"/>
              <a:ext cx="81365" cy="68800"/>
            </a:xfrm>
            <a:custGeom>
              <a:rect b="b" l="l" r="r" t="t"/>
              <a:pathLst>
                <a:path extrusionOk="0" h="2108" w="2493">
                  <a:moveTo>
                    <a:pt x="704" y="1"/>
                  </a:moveTo>
                  <a:cubicBezTo>
                    <a:pt x="632" y="1"/>
                    <a:pt x="556" y="11"/>
                    <a:pt x="476" y="31"/>
                  </a:cubicBezTo>
                  <a:cubicBezTo>
                    <a:pt x="591" y="96"/>
                    <a:pt x="624" y="276"/>
                    <a:pt x="525" y="375"/>
                  </a:cubicBezTo>
                  <a:cubicBezTo>
                    <a:pt x="378" y="604"/>
                    <a:pt x="1" y="1309"/>
                    <a:pt x="542" y="1866"/>
                  </a:cubicBezTo>
                  <a:cubicBezTo>
                    <a:pt x="726" y="2045"/>
                    <a:pt x="981" y="2107"/>
                    <a:pt x="1247" y="2107"/>
                  </a:cubicBezTo>
                  <a:cubicBezTo>
                    <a:pt x="1787" y="2107"/>
                    <a:pt x="2372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9" y="1788"/>
                    <a:pt x="2405" y="1788"/>
                  </a:cubicBezTo>
                  <a:cubicBezTo>
                    <a:pt x="2187" y="1788"/>
                    <a:pt x="1637" y="1725"/>
                    <a:pt x="1558" y="1096"/>
                  </a:cubicBezTo>
                  <a:cubicBezTo>
                    <a:pt x="1473" y="401"/>
                    <a:pt x="1167" y="1"/>
                    <a:pt x="7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3"/>
            <p:cNvSpPr/>
            <p:nvPr/>
          </p:nvSpPr>
          <p:spPr>
            <a:xfrm>
              <a:off x="8889611" y="5173231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66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296" y="5279"/>
                    <a:pt x="476" y="4918"/>
                    <a:pt x="443" y="4558"/>
                  </a:cubicBezTo>
                  <a:cubicBezTo>
                    <a:pt x="428" y="3915"/>
                    <a:pt x="498" y="3186"/>
                    <a:pt x="695" y="3186"/>
                  </a:cubicBezTo>
                  <a:cubicBezTo>
                    <a:pt x="709" y="3186"/>
                    <a:pt x="723" y="3190"/>
                    <a:pt x="738" y="3197"/>
                  </a:cubicBezTo>
                  <a:cubicBezTo>
                    <a:pt x="968" y="3312"/>
                    <a:pt x="787" y="3558"/>
                    <a:pt x="705" y="3705"/>
                  </a:cubicBezTo>
                  <a:cubicBezTo>
                    <a:pt x="607" y="3853"/>
                    <a:pt x="443" y="4525"/>
                    <a:pt x="1164" y="4935"/>
                  </a:cubicBezTo>
                  <a:cubicBezTo>
                    <a:pt x="1165" y="4935"/>
                    <a:pt x="1165" y="4935"/>
                    <a:pt x="1165" y="4935"/>
                  </a:cubicBezTo>
                  <a:cubicBezTo>
                    <a:pt x="1174" y="4935"/>
                    <a:pt x="957" y="4422"/>
                    <a:pt x="1345" y="4148"/>
                  </a:cubicBezTo>
                  <a:cubicBezTo>
                    <a:pt x="1754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494" y="2175"/>
                  </a:cubicBezTo>
                  <a:cubicBezTo>
                    <a:pt x="2523" y="2175"/>
                    <a:pt x="2550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30" y="2722"/>
                    <a:pt x="2197" y="2984"/>
                    <a:pt x="2345" y="3148"/>
                  </a:cubicBezTo>
                  <a:cubicBezTo>
                    <a:pt x="2558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5" y="3810"/>
                  </a:cubicBezTo>
                  <a:cubicBezTo>
                    <a:pt x="2691" y="3810"/>
                    <a:pt x="3468" y="3732"/>
                    <a:pt x="3951" y="3033"/>
                  </a:cubicBezTo>
                  <a:cubicBezTo>
                    <a:pt x="4590" y="2148"/>
                    <a:pt x="4820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3"/>
            <p:cNvSpPr/>
            <p:nvPr/>
          </p:nvSpPr>
          <p:spPr>
            <a:xfrm>
              <a:off x="9002504" y="5123393"/>
              <a:ext cx="97390" cy="63708"/>
            </a:xfrm>
            <a:custGeom>
              <a:rect b="b" l="l" r="r" t="t"/>
              <a:pathLst>
                <a:path extrusionOk="0" h="1952" w="2984">
                  <a:moveTo>
                    <a:pt x="920" y="0"/>
                  </a:moveTo>
                  <a:cubicBezTo>
                    <a:pt x="655" y="0"/>
                    <a:pt x="351" y="26"/>
                    <a:pt x="0" y="85"/>
                  </a:cubicBezTo>
                  <a:cubicBezTo>
                    <a:pt x="426" y="135"/>
                    <a:pt x="771" y="413"/>
                    <a:pt x="934" y="790"/>
                  </a:cubicBezTo>
                  <a:cubicBezTo>
                    <a:pt x="1140" y="1305"/>
                    <a:pt x="1508" y="1951"/>
                    <a:pt x="2267" y="1951"/>
                  </a:cubicBezTo>
                  <a:cubicBezTo>
                    <a:pt x="2475" y="1951"/>
                    <a:pt x="2712" y="1903"/>
                    <a:pt x="2983" y="1790"/>
                  </a:cubicBezTo>
                  <a:cubicBezTo>
                    <a:pt x="2803" y="1725"/>
                    <a:pt x="2688" y="1561"/>
                    <a:pt x="2688" y="1380"/>
                  </a:cubicBezTo>
                  <a:cubicBezTo>
                    <a:pt x="2688" y="1096"/>
                    <a:pt x="2639" y="0"/>
                    <a:pt x="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3"/>
            <p:cNvSpPr/>
            <p:nvPr/>
          </p:nvSpPr>
          <p:spPr>
            <a:xfrm>
              <a:off x="9089679" y="512254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976" y="0"/>
                  </a:moveTo>
                  <a:cubicBezTo>
                    <a:pt x="796" y="0"/>
                    <a:pt x="637" y="142"/>
                    <a:pt x="624" y="325"/>
                  </a:cubicBezTo>
                  <a:cubicBezTo>
                    <a:pt x="624" y="488"/>
                    <a:pt x="756" y="593"/>
                    <a:pt x="898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1" y="268"/>
                    <a:pt x="988" y="268"/>
                  </a:cubicBezTo>
                  <a:cubicBezTo>
                    <a:pt x="918" y="268"/>
                    <a:pt x="878" y="333"/>
                    <a:pt x="902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7" y="391"/>
                    <a:pt x="739" y="292"/>
                  </a:cubicBezTo>
                  <a:cubicBezTo>
                    <a:pt x="750" y="160"/>
                    <a:pt x="867" y="73"/>
                    <a:pt x="986" y="73"/>
                  </a:cubicBezTo>
                  <a:cubicBezTo>
                    <a:pt x="1031" y="73"/>
                    <a:pt x="1075" y="85"/>
                    <a:pt x="1116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8" y="899"/>
                    <a:pt x="693" y="900"/>
                    <a:pt x="679" y="900"/>
                  </a:cubicBezTo>
                  <a:cubicBezTo>
                    <a:pt x="319" y="900"/>
                    <a:pt x="1" y="521"/>
                    <a:pt x="1" y="521"/>
                  </a:cubicBezTo>
                  <a:lnTo>
                    <a:pt x="1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45" y="1096"/>
                    <a:pt x="485" y="1140"/>
                    <a:pt x="627" y="1140"/>
                  </a:cubicBezTo>
                  <a:cubicBezTo>
                    <a:pt x="709" y="1140"/>
                    <a:pt x="792" y="1125"/>
                    <a:pt x="870" y="1095"/>
                  </a:cubicBezTo>
                  <a:cubicBezTo>
                    <a:pt x="1083" y="1029"/>
                    <a:pt x="1263" y="865"/>
                    <a:pt x="1345" y="669"/>
                  </a:cubicBezTo>
                  <a:cubicBezTo>
                    <a:pt x="1460" y="423"/>
                    <a:pt x="1345" y="144"/>
                    <a:pt x="1116" y="29"/>
                  </a:cubicBezTo>
                  <a:cubicBezTo>
                    <a:pt x="1069" y="10"/>
                    <a:pt x="1022" y="0"/>
                    <a:pt x="9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3"/>
            <p:cNvSpPr/>
            <p:nvPr/>
          </p:nvSpPr>
          <p:spPr>
            <a:xfrm>
              <a:off x="8348742" y="5359362"/>
              <a:ext cx="130028" cy="285284"/>
            </a:xfrm>
            <a:custGeom>
              <a:rect b="b" l="l" r="r" t="t"/>
              <a:pathLst>
                <a:path extrusionOk="0" h="8741" w="3984">
                  <a:moveTo>
                    <a:pt x="2072" y="0"/>
                  </a:moveTo>
                  <a:cubicBezTo>
                    <a:pt x="1547" y="0"/>
                    <a:pt x="1034" y="245"/>
                    <a:pt x="706" y="674"/>
                  </a:cubicBezTo>
                  <a:cubicBezTo>
                    <a:pt x="362" y="1166"/>
                    <a:pt x="312" y="1821"/>
                    <a:pt x="575" y="2362"/>
                  </a:cubicBezTo>
                  <a:cubicBezTo>
                    <a:pt x="809" y="2784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9"/>
                    <a:pt x="2476" y="1412"/>
                  </a:cubicBezTo>
                  <a:cubicBezTo>
                    <a:pt x="2392" y="1366"/>
                    <a:pt x="2305" y="1346"/>
                    <a:pt x="2222" y="1346"/>
                  </a:cubicBezTo>
                  <a:cubicBezTo>
                    <a:pt x="1886" y="1346"/>
                    <a:pt x="1604" y="1680"/>
                    <a:pt x="1722" y="2035"/>
                  </a:cubicBezTo>
                  <a:cubicBezTo>
                    <a:pt x="1860" y="2324"/>
                    <a:pt x="2182" y="2347"/>
                    <a:pt x="2311" y="2347"/>
                  </a:cubicBezTo>
                  <a:cubicBezTo>
                    <a:pt x="2336" y="2347"/>
                    <a:pt x="2353" y="2346"/>
                    <a:pt x="2361" y="2346"/>
                  </a:cubicBezTo>
                  <a:cubicBezTo>
                    <a:pt x="2427" y="2346"/>
                    <a:pt x="2427" y="2379"/>
                    <a:pt x="2427" y="2379"/>
                  </a:cubicBezTo>
                  <a:cubicBezTo>
                    <a:pt x="2485" y="2569"/>
                    <a:pt x="2230" y="2851"/>
                    <a:pt x="1767" y="2851"/>
                  </a:cubicBezTo>
                  <a:cubicBezTo>
                    <a:pt x="1711" y="2851"/>
                    <a:pt x="1652" y="2846"/>
                    <a:pt x="1591" y="2838"/>
                  </a:cubicBezTo>
                  <a:cubicBezTo>
                    <a:pt x="1394" y="2805"/>
                    <a:pt x="1230" y="2707"/>
                    <a:pt x="1083" y="2575"/>
                  </a:cubicBezTo>
                  <a:cubicBezTo>
                    <a:pt x="411" y="1920"/>
                    <a:pt x="739" y="543"/>
                    <a:pt x="1755" y="281"/>
                  </a:cubicBezTo>
                  <a:cubicBezTo>
                    <a:pt x="1902" y="240"/>
                    <a:pt x="2050" y="219"/>
                    <a:pt x="2197" y="219"/>
                  </a:cubicBezTo>
                  <a:cubicBezTo>
                    <a:pt x="2345" y="219"/>
                    <a:pt x="2492" y="240"/>
                    <a:pt x="2640" y="281"/>
                  </a:cubicBezTo>
                  <a:cubicBezTo>
                    <a:pt x="3279" y="461"/>
                    <a:pt x="3738" y="1035"/>
                    <a:pt x="3755" y="1707"/>
                  </a:cubicBezTo>
                  <a:cubicBezTo>
                    <a:pt x="3820" y="2428"/>
                    <a:pt x="3443" y="3182"/>
                    <a:pt x="2869" y="3706"/>
                  </a:cubicBezTo>
                  <a:cubicBezTo>
                    <a:pt x="2296" y="4231"/>
                    <a:pt x="1558" y="4559"/>
                    <a:pt x="984" y="5083"/>
                  </a:cubicBezTo>
                  <a:cubicBezTo>
                    <a:pt x="411" y="5591"/>
                    <a:pt x="66" y="6296"/>
                    <a:pt x="17" y="7050"/>
                  </a:cubicBezTo>
                  <a:cubicBezTo>
                    <a:pt x="1" y="7771"/>
                    <a:pt x="378" y="8493"/>
                    <a:pt x="1034" y="8673"/>
                  </a:cubicBezTo>
                  <a:cubicBezTo>
                    <a:pt x="1164" y="8719"/>
                    <a:pt x="1299" y="8740"/>
                    <a:pt x="1433" y="8740"/>
                  </a:cubicBezTo>
                  <a:cubicBezTo>
                    <a:pt x="1919" y="8740"/>
                    <a:pt x="2380" y="8455"/>
                    <a:pt x="2509" y="8017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19" y="6722"/>
                    <a:pt x="1804" y="6690"/>
                    <a:pt x="1689" y="6690"/>
                  </a:cubicBezTo>
                  <a:cubicBezTo>
                    <a:pt x="1653" y="6685"/>
                    <a:pt x="1617" y="6683"/>
                    <a:pt x="1582" y="6683"/>
                  </a:cubicBezTo>
                  <a:cubicBezTo>
                    <a:pt x="1246" y="6683"/>
                    <a:pt x="941" y="6890"/>
                    <a:pt x="837" y="7231"/>
                  </a:cubicBezTo>
                  <a:cubicBezTo>
                    <a:pt x="706" y="7714"/>
                    <a:pt x="993" y="7990"/>
                    <a:pt x="1305" y="7990"/>
                  </a:cubicBezTo>
                  <a:cubicBezTo>
                    <a:pt x="1385" y="7990"/>
                    <a:pt x="1465" y="7972"/>
                    <a:pt x="1542" y="7935"/>
                  </a:cubicBezTo>
                  <a:cubicBezTo>
                    <a:pt x="1853" y="7771"/>
                    <a:pt x="1919" y="7345"/>
                    <a:pt x="1673" y="7116"/>
                  </a:cubicBezTo>
                  <a:cubicBezTo>
                    <a:pt x="1589" y="7041"/>
                    <a:pt x="1488" y="7003"/>
                    <a:pt x="1387" y="7003"/>
                  </a:cubicBezTo>
                  <a:cubicBezTo>
                    <a:pt x="1311" y="7003"/>
                    <a:pt x="1235" y="7024"/>
                    <a:pt x="1165" y="7067"/>
                  </a:cubicBezTo>
                  <a:cubicBezTo>
                    <a:pt x="1148" y="7073"/>
                    <a:pt x="1137" y="7076"/>
                    <a:pt x="1128" y="7076"/>
                  </a:cubicBezTo>
                  <a:cubicBezTo>
                    <a:pt x="1095" y="7076"/>
                    <a:pt x="1116" y="7034"/>
                    <a:pt x="1116" y="7034"/>
                  </a:cubicBezTo>
                  <a:cubicBezTo>
                    <a:pt x="1214" y="6813"/>
                    <a:pt x="1506" y="6785"/>
                    <a:pt x="1646" y="6785"/>
                  </a:cubicBezTo>
                  <a:cubicBezTo>
                    <a:pt x="1692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2001" y="6837"/>
                  </a:cubicBezTo>
                  <a:cubicBezTo>
                    <a:pt x="2443" y="7034"/>
                    <a:pt x="2640" y="7558"/>
                    <a:pt x="2443" y="8001"/>
                  </a:cubicBezTo>
                  <a:cubicBezTo>
                    <a:pt x="2270" y="8398"/>
                    <a:pt x="1881" y="8635"/>
                    <a:pt x="1467" y="8635"/>
                  </a:cubicBezTo>
                  <a:cubicBezTo>
                    <a:pt x="1334" y="8635"/>
                    <a:pt x="1198" y="8610"/>
                    <a:pt x="1066" y="8558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73"/>
                    <a:pt x="1083" y="5214"/>
                  </a:cubicBezTo>
                  <a:cubicBezTo>
                    <a:pt x="1640" y="4706"/>
                    <a:pt x="2394" y="4428"/>
                    <a:pt x="2984" y="3838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04"/>
                    <a:pt x="3296" y="248"/>
                    <a:pt x="2542" y="68"/>
                  </a:cubicBezTo>
                  <a:cubicBezTo>
                    <a:pt x="2387" y="22"/>
                    <a:pt x="2229" y="0"/>
                    <a:pt x="20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3"/>
            <p:cNvSpPr/>
            <p:nvPr/>
          </p:nvSpPr>
          <p:spPr>
            <a:xfrm>
              <a:off x="8351418" y="5467490"/>
              <a:ext cx="55680" cy="78656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cubicBezTo>
                    <a:pt x="1509" y="0"/>
                    <a:pt x="1361" y="66"/>
                    <a:pt x="1345" y="164"/>
                  </a:cubicBezTo>
                  <a:cubicBezTo>
                    <a:pt x="1330" y="240"/>
                    <a:pt x="1230" y="330"/>
                    <a:pt x="1060" y="330"/>
                  </a:cubicBezTo>
                  <a:cubicBezTo>
                    <a:pt x="1046" y="330"/>
                    <a:pt x="1032" y="329"/>
                    <a:pt x="1017" y="328"/>
                  </a:cubicBezTo>
                  <a:cubicBezTo>
                    <a:pt x="820" y="328"/>
                    <a:pt x="1" y="393"/>
                    <a:pt x="50" y="2410"/>
                  </a:cubicBezTo>
                  <a:cubicBezTo>
                    <a:pt x="99" y="1967"/>
                    <a:pt x="361" y="1590"/>
                    <a:pt x="755" y="1393"/>
                  </a:cubicBezTo>
                  <a:cubicBezTo>
                    <a:pt x="1378" y="1115"/>
                    <a:pt x="1706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3"/>
            <p:cNvSpPr/>
            <p:nvPr/>
          </p:nvSpPr>
          <p:spPr>
            <a:xfrm>
              <a:off x="8373351" y="5235307"/>
              <a:ext cx="209206" cy="327419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56"/>
                    <a:pt x="4181" y="2180"/>
                    <a:pt x="4263" y="4409"/>
                  </a:cubicBezTo>
                  <a:cubicBezTo>
                    <a:pt x="4361" y="6262"/>
                    <a:pt x="3279" y="7966"/>
                    <a:pt x="1558" y="8688"/>
                  </a:cubicBezTo>
                  <a:cubicBezTo>
                    <a:pt x="247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17"/>
                  </a:cubicBezTo>
                  <a:cubicBezTo>
                    <a:pt x="2493" y="8782"/>
                    <a:pt x="2334" y="8691"/>
                    <a:pt x="2170" y="8691"/>
                  </a:cubicBezTo>
                  <a:cubicBezTo>
                    <a:pt x="2136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607" y="6737"/>
                    <a:pt x="4525" y="7098"/>
                    <a:pt x="5459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8" y="5424"/>
                    <a:pt x="5343" y="5422"/>
                    <a:pt x="5317" y="5422"/>
                  </a:cubicBezTo>
                  <a:cubicBezTo>
                    <a:pt x="4967" y="5422"/>
                    <a:pt x="4630" y="5629"/>
                    <a:pt x="4492" y="5950"/>
                  </a:cubicBezTo>
                  <a:cubicBezTo>
                    <a:pt x="4427" y="6065"/>
                    <a:pt x="4328" y="6163"/>
                    <a:pt x="4214" y="6245"/>
                  </a:cubicBezTo>
                  <a:cubicBezTo>
                    <a:pt x="4558" y="5917"/>
                    <a:pt x="4623" y="5131"/>
                    <a:pt x="4722" y="4491"/>
                  </a:cubicBezTo>
                  <a:cubicBezTo>
                    <a:pt x="4820" y="3852"/>
                    <a:pt x="5115" y="4065"/>
                    <a:pt x="5672" y="3672"/>
                  </a:cubicBezTo>
                  <a:cubicBezTo>
                    <a:pt x="6246" y="3295"/>
                    <a:pt x="5951" y="2787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4"/>
                    <a:pt x="4772" y="3293"/>
                    <a:pt x="4629" y="3293"/>
                  </a:cubicBezTo>
                  <a:cubicBezTo>
                    <a:pt x="4597" y="3293"/>
                    <a:pt x="4562" y="3284"/>
                    <a:pt x="4525" y="3262"/>
                  </a:cubicBezTo>
                  <a:cubicBezTo>
                    <a:pt x="4345" y="3164"/>
                    <a:pt x="4410" y="2869"/>
                    <a:pt x="4410" y="2869"/>
                  </a:cubicBezTo>
                  <a:cubicBezTo>
                    <a:pt x="4623" y="2295"/>
                    <a:pt x="5197" y="2508"/>
                    <a:pt x="5640" y="1820"/>
                  </a:cubicBezTo>
                  <a:cubicBezTo>
                    <a:pt x="6049" y="1213"/>
                    <a:pt x="5492" y="574"/>
                    <a:pt x="5279" y="410"/>
                  </a:cubicBezTo>
                  <a:cubicBezTo>
                    <a:pt x="5164" y="295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3"/>
            <p:cNvSpPr/>
            <p:nvPr/>
          </p:nvSpPr>
          <p:spPr>
            <a:xfrm>
              <a:off x="8425799" y="5152082"/>
              <a:ext cx="95791" cy="350723"/>
            </a:xfrm>
            <a:custGeom>
              <a:rect b="b" l="l" r="r" t="t"/>
              <a:pathLst>
                <a:path extrusionOk="0" h="10746" w="2935">
                  <a:moveTo>
                    <a:pt x="1637" y="1"/>
                  </a:moveTo>
                  <a:cubicBezTo>
                    <a:pt x="1303" y="1"/>
                    <a:pt x="959" y="125"/>
                    <a:pt x="689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705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3" y="7500"/>
                    <a:pt x="1525" y="5468"/>
                    <a:pt x="689" y="3435"/>
                  </a:cubicBezTo>
                  <a:cubicBezTo>
                    <a:pt x="312" y="2436"/>
                    <a:pt x="197" y="1239"/>
                    <a:pt x="803" y="501"/>
                  </a:cubicBezTo>
                  <a:cubicBezTo>
                    <a:pt x="1030" y="226"/>
                    <a:pt x="1341" y="108"/>
                    <a:pt x="1649" y="108"/>
                  </a:cubicBezTo>
                  <a:cubicBezTo>
                    <a:pt x="2165" y="108"/>
                    <a:pt x="2672" y="439"/>
                    <a:pt x="2754" y="911"/>
                  </a:cubicBezTo>
                  <a:cubicBezTo>
                    <a:pt x="2862" y="1436"/>
                    <a:pt x="2462" y="1917"/>
                    <a:pt x="1936" y="1917"/>
                  </a:cubicBezTo>
                  <a:cubicBezTo>
                    <a:pt x="1903" y="1917"/>
                    <a:pt x="1870" y="1915"/>
                    <a:pt x="1836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39" y="1813"/>
                    <a:pt x="1590" y="1747"/>
                  </a:cubicBezTo>
                  <a:cubicBezTo>
                    <a:pt x="1590" y="1747"/>
                    <a:pt x="1557" y="1698"/>
                    <a:pt x="1590" y="1649"/>
                  </a:cubicBezTo>
                  <a:cubicBezTo>
                    <a:pt x="1639" y="1616"/>
                    <a:pt x="1984" y="1632"/>
                    <a:pt x="2000" y="1321"/>
                  </a:cubicBezTo>
                  <a:cubicBezTo>
                    <a:pt x="2021" y="1069"/>
                    <a:pt x="1814" y="905"/>
                    <a:pt x="1602" y="905"/>
                  </a:cubicBezTo>
                  <a:cubicBezTo>
                    <a:pt x="1482" y="905"/>
                    <a:pt x="1361" y="957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5"/>
                  </a:cubicBezTo>
                  <a:cubicBezTo>
                    <a:pt x="2763" y="375"/>
                    <a:pt x="2216" y="1"/>
                    <a:pt x="16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3"/>
            <p:cNvSpPr/>
            <p:nvPr/>
          </p:nvSpPr>
          <p:spPr>
            <a:xfrm>
              <a:off x="8348742" y="5138994"/>
              <a:ext cx="90993" cy="265930"/>
            </a:xfrm>
            <a:custGeom>
              <a:rect b="b" l="l" r="r" t="t"/>
              <a:pathLst>
                <a:path extrusionOk="0" h="8148" w="2788">
                  <a:moveTo>
                    <a:pt x="706" y="1"/>
                  </a:moveTo>
                  <a:cubicBezTo>
                    <a:pt x="706" y="1"/>
                    <a:pt x="67" y="181"/>
                    <a:pt x="214" y="1066"/>
                  </a:cubicBezTo>
                  <a:cubicBezTo>
                    <a:pt x="345" y="1968"/>
                    <a:pt x="1066" y="2443"/>
                    <a:pt x="1476" y="2902"/>
                  </a:cubicBezTo>
                  <a:cubicBezTo>
                    <a:pt x="1804" y="3263"/>
                    <a:pt x="2476" y="4131"/>
                    <a:pt x="2132" y="4967"/>
                  </a:cubicBezTo>
                  <a:cubicBezTo>
                    <a:pt x="2050" y="5197"/>
                    <a:pt x="1919" y="5394"/>
                    <a:pt x="1738" y="5557"/>
                  </a:cubicBezTo>
                  <a:cubicBezTo>
                    <a:pt x="1148" y="6066"/>
                    <a:pt x="755" y="6328"/>
                    <a:pt x="460" y="6754"/>
                  </a:cubicBezTo>
                  <a:cubicBezTo>
                    <a:pt x="165" y="7164"/>
                    <a:pt x="1" y="7639"/>
                    <a:pt x="17" y="8147"/>
                  </a:cubicBezTo>
                  <a:cubicBezTo>
                    <a:pt x="17" y="8000"/>
                    <a:pt x="66" y="6934"/>
                    <a:pt x="1214" y="6131"/>
                  </a:cubicBezTo>
                  <a:cubicBezTo>
                    <a:pt x="2509" y="5230"/>
                    <a:pt x="2787" y="4295"/>
                    <a:pt x="2345" y="2902"/>
                  </a:cubicBezTo>
                  <a:cubicBezTo>
                    <a:pt x="1820" y="1279"/>
                    <a:pt x="362" y="1099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3"/>
            <p:cNvSpPr/>
            <p:nvPr/>
          </p:nvSpPr>
          <p:spPr>
            <a:xfrm>
              <a:off x="8458437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1437" y="0"/>
                  </a:moveTo>
                  <a:cubicBezTo>
                    <a:pt x="1403" y="0"/>
                    <a:pt x="1372" y="6"/>
                    <a:pt x="1344" y="16"/>
                  </a:cubicBezTo>
                  <a:cubicBezTo>
                    <a:pt x="1016" y="114"/>
                    <a:pt x="951" y="376"/>
                    <a:pt x="1115" y="737"/>
                  </a:cubicBezTo>
                  <a:cubicBezTo>
                    <a:pt x="1262" y="1098"/>
                    <a:pt x="1770" y="1147"/>
                    <a:pt x="1639" y="2802"/>
                  </a:cubicBezTo>
                  <a:cubicBezTo>
                    <a:pt x="1508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789" y="0"/>
                    <a:pt x="14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3"/>
            <p:cNvSpPr/>
            <p:nvPr/>
          </p:nvSpPr>
          <p:spPr>
            <a:xfrm>
              <a:off x="8400636" y="4782299"/>
              <a:ext cx="172848" cy="231563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2" y="1"/>
                    <a:pt x="857" y="89"/>
                    <a:pt x="476" y="374"/>
                  </a:cubicBezTo>
                  <a:cubicBezTo>
                    <a:pt x="165" y="653"/>
                    <a:pt x="1" y="1062"/>
                    <a:pt x="50" y="1472"/>
                  </a:cubicBezTo>
                  <a:cubicBezTo>
                    <a:pt x="107" y="1984"/>
                    <a:pt x="633" y="2422"/>
                    <a:pt x="1231" y="2422"/>
                  </a:cubicBezTo>
                  <a:cubicBezTo>
                    <a:pt x="1322" y="2422"/>
                    <a:pt x="1416" y="2412"/>
                    <a:pt x="1509" y="2390"/>
                  </a:cubicBezTo>
                  <a:cubicBezTo>
                    <a:pt x="1624" y="2357"/>
                    <a:pt x="1722" y="2324"/>
                    <a:pt x="1820" y="2275"/>
                  </a:cubicBezTo>
                  <a:lnTo>
                    <a:pt x="1837" y="2275"/>
                  </a:lnTo>
                  <a:lnTo>
                    <a:pt x="1853" y="2259"/>
                  </a:lnTo>
                  <a:cubicBezTo>
                    <a:pt x="2148" y="2095"/>
                    <a:pt x="2312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9" y="948"/>
                  </a:cubicBezTo>
                  <a:cubicBezTo>
                    <a:pt x="968" y="1144"/>
                    <a:pt x="1066" y="1702"/>
                    <a:pt x="1476" y="1751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5"/>
                  </a:cubicBezTo>
                  <a:cubicBezTo>
                    <a:pt x="1929" y="1286"/>
                    <a:pt x="1956" y="1252"/>
                    <a:pt x="1993" y="1252"/>
                  </a:cubicBezTo>
                  <a:cubicBezTo>
                    <a:pt x="2049" y="1252"/>
                    <a:pt x="2128" y="1330"/>
                    <a:pt x="2148" y="1587"/>
                  </a:cubicBezTo>
                  <a:cubicBezTo>
                    <a:pt x="2165" y="1702"/>
                    <a:pt x="2132" y="1833"/>
                    <a:pt x="2083" y="1947"/>
                  </a:cubicBezTo>
                  <a:cubicBezTo>
                    <a:pt x="1935" y="2168"/>
                    <a:pt x="1695" y="2297"/>
                    <a:pt x="1434" y="2297"/>
                  </a:cubicBezTo>
                  <a:cubicBezTo>
                    <a:pt x="1405" y="2297"/>
                    <a:pt x="1375" y="2295"/>
                    <a:pt x="1345" y="2292"/>
                  </a:cubicBezTo>
                  <a:cubicBezTo>
                    <a:pt x="1335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5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9" y="1947"/>
                    <a:pt x="4836" y="4242"/>
                    <a:pt x="4328" y="5390"/>
                  </a:cubicBezTo>
                  <a:cubicBezTo>
                    <a:pt x="4066" y="6078"/>
                    <a:pt x="3607" y="6668"/>
                    <a:pt x="3017" y="7094"/>
                  </a:cubicBezTo>
                  <a:cubicBezTo>
                    <a:pt x="3623" y="6684"/>
                    <a:pt x="4115" y="6111"/>
                    <a:pt x="4410" y="5439"/>
                  </a:cubicBezTo>
                  <a:cubicBezTo>
                    <a:pt x="4951" y="4291"/>
                    <a:pt x="5295" y="1898"/>
                    <a:pt x="3459" y="554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3"/>
            <p:cNvSpPr/>
            <p:nvPr/>
          </p:nvSpPr>
          <p:spPr>
            <a:xfrm>
              <a:off x="8439703" y="4601911"/>
              <a:ext cx="170139" cy="267497"/>
            </a:xfrm>
            <a:custGeom>
              <a:rect b="b" l="l" r="r" t="t"/>
              <a:pathLst>
                <a:path extrusionOk="0" h="8196" w="5213">
                  <a:moveTo>
                    <a:pt x="1082" y="0"/>
                  </a:move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590" y="5589"/>
                    <a:pt x="4475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62" y="5803"/>
                    <a:pt x="3262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25" y="2787"/>
                  </a:cubicBezTo>
                  <a:cubicBezTo>
                    <a:pt x="2541" y="2639"/>
                    <a:pt x="2574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13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0" y="836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3"/>
            <p:cNvSpPr/>
            <p:nvPr/>
          </p:nvSpPr>
          <p:spPr>
            <a:xfrm>
              <a:off x="8361046" y="4568719"/>
              <a:ext cx="99022" cy="147685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1" y="2345"/>
                    <a:pt x="2689" y="2066"/>
                    <a:pt x="2443" y="1820"/>
                  </a:cubicBezTo>
                  <a:cubicBezTo>
                    <a:pt x="2312" y="1656"/>
                    <a:pt x="2296" y="1427"/>
                    <a:pt x="2427" y="1263"/>
                  </a:cubicBezTo>
                  <a:cubicBezTo>
                    <a:pt x="2427" y="1263"/>
                    <a:pt x="2382" y="1253"/>
                    <a:pt x="2319" y="1253"/>
                  </a:cubicBezTo>
                  <a:cubicBezTo>
                    <a:pt x="2154" y="1253"/>
                    <a:pt x="1864" y="1322"/>
                    <a:pt x="1935" y="1820"/>
                  </a:cubicBezTo>
                  <a:cubicBezTo>
                    <a:pt x="2033" y="2509"/>
                    <a:pt x="2083" y="2623"/>
                    <a:pt x="1870" y="2640"/>
                  </a:cubicBezTo>
                  <a:cubicBezTo>
                    <a:pt x="1860" y="2641"/>
                    <a:pt x="1850" y="2642"/>
                    <a:pt x="1842" y="2642"/>
                  </a:cubicBezTo>
                  <a:cubicBezTo>
                    <a:pt x="1646" y="2642"/>
                    <a:pt x="1708" y="2303"/>
                    <a:pt x="1755" y="2115"/>
                  </a:cubicBezTo>
                  <a:cubicBezTo>
                    <a:pt x="1820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3"/>
            <p:cNvSpPr/>
            <p:nvPr/>
          </p:nvSpPr>
          <p:spPr>
            <a:xfrm>
              <a:off x="8539215" y="4849042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49" y="1197"/>
                    <a:pt x="951" y="2476"/>
                  </a:cubicBezTo>
                  <a:cubicBezTo>
                    <a:pt x="853" y="3771"/>
                    <a:pt x="0" y="4262"/>
                    <a:pt x="0" y="4262"/>
                  </a:cubicBezTo>
                  <a:cubicBezTo>
                    <a:pt x="3590" y="2443"/>
                    <a:pt x="2295" y="788"/>
                    <a:pt x="1934" y="525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3"/>
            <p:cNvSpPr/>
            <p:nvPr/>
          </p:nvSpPr>
          <p:spPr>
            <a:xfrm>
              <a:off x="8541891" y="4934977"/>
              <a:ext cx="256824" cy="189330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6" y="957"/>
                  </a:cubicBezTo>
                  <a:cubicBezTo>
                    <a:pt x="1459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72" y="3367"/>
                  </a:cubicBezTo>
                  <a:cubicBezTo>
                    <a:pt x="4295" y="4121"/>
                    <a:pt x="4491" y="5334"/>
                    <a:pt x="5999" y="5711"/>
                  </a:cubicBezTo>
                  <a:cubicBezTo>
                    <a:pt x="6253" y="5774"/>
                    <a:pt x="6473" y="5801"/>
                    <a:pt x="6666" y="5801"/>
                  </a:cubicBezTo>
                  <a:cubicBezTo>
                    <a:pt x="7618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1" y="5212"/>
                    <a:pt x="7701" y="5241"/>
                    <a:pt x="7630" y="5241"/>
                  </a:cubicBezTo>
                  <a:cubicBezTo>
                    <a:pt x="7380" y="5241"/>
                    <a:pt x="7236" y="4878"/>
                    <a:pt x="7262" y="4137"/>
                  </a:cubicBezTo>
                  <a:cubicBezTo>
                    <a:pt x="7278" y="3170"/>
                    <a:pt x="6409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6" y="1728"/>
                    <a:pt x="3508" y="1580"/>
                    <a:pt x="4180" y="1384"/>
                  </a:cubicBezTo>
                  <a:cubicBezTo>
                    <a:pt x="4868" y="1187"/>
                    <a:pt x="4557" y="548"/>
                    <a:pt x="4557" y="548"/>
                  </a:cubicBezTo>
                  <a:lnTo>
                    <a:pt x="4557" y="548"/>
                  </a:lnTo>
                  <a:cubicBezTo>
                    <a:pt x="4505" y="588"/>
                    <a:pt x="4454" y="606"/>
                    <a:pt x="4399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3"/>
            <p:cNvSpPr/>
            <p:nvPr/>
          </p:nvSpPr>
          <p:spPr>
            <a:xfrm>
              <a:off x="8417248" y="5012132"/>
              <a:ext cx="250917" cy="205551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5" y="0"/>
                    <a:pt x="1373" y="1109"/>
                    <a:pt x="672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2" y="6232"/>
                    <a:pt x="279" y="6297"/>
                  </a:cubicBezTo>
                  <a:cubicBezTo>
                    <a:pt x="246" y="6133"/>
                    <a:pt x="230" y="5970"/>
                    <a:pt x="230" y="5789"/>
                  </a:cubicBezTo>
                  <a:cubicBezTo>
                    <a:pt x="230" y="4920"/>
                    <a:pt x="410" y="4068"/>
                    <a:pt x="738" y="3249"/>
                  </a:cubicBezTo>
                  <a:cubicBezTo>
                    <a:pt x="1147" y="2249"/>
                    <a:pt x="1869" y="1429"/>
                    <a:pt x="2819" y="888"/>
                  </a:cubicBezTo>
                  <a:cubicBezTo>
                    <a:pt x="3365" y="575"/>
                    <a:pt x="4076" y="326"/>
                    <a:pt x="4780" y="326"/>
                  </a:cubicBezTo>
                  <a:cubicBezTo>
                    <a:pt x="5367" y="326"/>
                    <a:pt x="5949" y="499"/>
                    <a:pt x="6425" y="954"/>
                  </a:cubicBezTo>
                  <a:cubicBezTo>
                    <a:pt x="7474" y="1872"/>
                    <a:pt x="7147" y="3773"/>
                    <a:pt x="5934" y="4085"/>
                  </a:cubicBezTo>
                  <a:cubicBezTo>
                    <a:pt x="5804" y="4119"/>
                    <a:pt x="5669" y="4135"/>
                    <a:pt x="5536" y="4135"/>
                  </a:cubicBezTo>
                  <a:cubicBezTo>
                    <a:pt x="5097" y="4135"/>
                    <a:pt x="4668" y="3956"/>
                    <a:pt x="4442" y="3642"/>
                  </a:cubicBezTo>
                  <a:cubicBezTo>
                    <a:pt x="4147" y="3232"/>
                    <a:pt x="4147" y="2691"/>
                    <a:pt x="4409" y="2265"/>
                  </a:cubicBezTo>
                  <a:cubicBezTo>
                    <a:pt x="4601" y="1994"/>
                    <a:pt x="4918" y="1840"/>
                    <a:pt x="5241" y="1840"/>
                  </a:cubicBezTo>
                  <a:cubicBezTo>
                    <a:pt x="5387" y="1840"/>
                    <a:pt x="5534" y="1871"/>
                    <a:pt x="5671" y="1937"/>
                  </a:cubicBezTo>
                  <a:cubicBezTo>
                    <a:pt x="5835" y="2036"/>
                    <a:pt x="5950" y="2200"/>
                    <a:pt x="5950" y="2396"/>
                  </a:cubicBezTo>
                  <a:cubicBezTo>
                    <a:pt x="5950" y="2396"/>
                    <a:pt x="5950" y="2545"/>
                    <a:pt x="5865" y="2545"/>
                  </a:cubicBezTo>
                  <a:cubicBezTo>
                    <a:pt x="5861" y="2545"/>
                    <a:pt x="5856" y="2545"/>
                    <a:pt x="5852" y="2544"/>
                  </a:cubicBezTo>
                  <a:cubicBezTo>
                    <a:pt x="5753" y="2527"/>
                    <a:pt x="5786" y="2396"/>
                    <a:pt x="5524" y="2331"/>
                  </a:cubicBezTo>
                  <a:cubicBezTo>
                    <a:pt x="5493" y="2324"/>
                    <a:pt x="5462" y="2320"/>
                    <a:pt x="5432" y="2320"/>
                  </a:cubicBezTo>
                  <a:cubicBezTo>
                    <a:pt x="5177" y="2320"/>
                    <a:pt x="4973" y="2558"/>
                    <a:pt x="5032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2" y="3088"/>
                    <a:pt x="5934" y="2986"/>
                  </a:cubicBezTo>
                  <a:cubicBezTo>
                    <a:pt x="5999" y="2904"/>
                    <a:pt x="6048" y="2822"/>
                    <a:pt x="6081" y="2740"/>
                  </a:cubicBezTo>
                  <a:cubicBezTo>
                    <a:pt x="6180" y="2429"/>
                    <a:pt x="6048" y="2085"/>
                    <a:pt x="5770" y="1921"/>
                  </a:cubicBezTo>
                  <a:cubicBezTo>
                    <a:pt x="5592" y="1814"/>
                    <a:pt x="5400" y="1763"/>
                    <a:pt x="5211" y="1763"/>
                  </a:cubicBezTo>
                  <a:cubicBezTo>
                    <a:pt x="4876" y="1763"/>
                    <a:pt x="4553" y="1923"/>
                    <a:pt x="4344" y="2216"/>
                  </a:cubicBezTo>
                  <a:cubicBezTo>
                    <a:pt x="4032" y="2658"/>
                    <a:pt x="4032" y="3249"/>
                    <a:pt x="4344" y="3691"/>
                  </a:cubicBezTo>
                  <a:cubicBezTo>
                    <a:pt x="4613" y="4062"/>
                    <a:pt x="5092" y="4264"/>
                    <a:pt x="5577" y="4264"/>
                  </a:cubicBezTo>
                  <a:cubicBezTo>
                    <a:pt x="5713" y="4264"/>
                    <a:pt x="5850" y="4248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3"/>
            <p:cNvSpPr/>
            <p:nvPr/>
          </p:nvSpPr>
          <p:spPr>
            <a:xfrm>
              <a:off x="8430075" y="5075024"/>
              <a:ext cx="99218" cy="106823"/>
            </a:xfrm>
            <a:custGeom>
              <a:rect b="b" l="l" r="r" t="t"/>
              <a:pathLst>
                <a:path extrusionOk="0" h="3273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3"/>
            <p:cNvSpPr/>
            <p:nvPr/>
          </p:nvSpPr>
          <p:spPr>
            <a:xfrm>
              <a:off x="8557916" y="5067322"/>
              <a:ext cx="170172" cy="147065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17" y="1771"/>
                  </a:cubicBezTo>
                  <a:cubicBezTo>
                    <a:pt x="2689" y="2852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8" y="4506"/>
                  </a:cubicBezTo>
                  <a:cubicBezTo>
                    <a:pt x="2167" y="4506"/>
                    <a:pt x="2490" y="4419"/>
                    <a:pt x="2738" y="4164"/>
                  </a:cubicBezTo>
                  <a:cubicBezTo>
                    <a:pt x="3279" y="3574"/>
                    <a:pt x="3164" y="2967"/>
                    <a:pt x="3148" y="2672"/>
                  </a:cubicBezTo>
                  <a:cubicBezTo>
                    <a:pt x="3116" y="2385"/>
                    <a:pt x="3069" y="1851"/>
                    <a:pt x="3337" y="1851"/>
                  </a:cubicBezTo>
                  <a:cubicBezTo>
                    <a:pt x="3345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58" y="2754"/>
                    <a:pt x="3541" y="3049"/>
                    <a:pt x="4164" y="3229"/>
                  </a:cubicBezTo>
                  <a:cubicBezTo>
                    <a:pt x="4509" y="3311"/>
                    <a:pt x="4820" y="3475"/>
                    <a:pt x="5082" y="3721"/>
                  </a:cubicBezTo>
                  <a:cubicBezTo>
                    <a:pt x="4968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4" y="672"/>
                  </a:cubicBezTo>
                  <a:cubicBezTo>
                    <a:pt x="3328" y="427"/>
                    <a:pt x="3197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3"/>
            <p:cNvSpPr/>
            <p:nvPr/>
          </p:nvSpPr>
          <p:spPr>
            <a:xfrm>
              <a:off x="8659582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lnTo>
                    <a:pt x="328" y="1"/>
                  </a:lnTo>
                  <a:cubicBezTo>
                    <a:pt x="345" y="181"/>
                    <a:pt x="328" y="378"/>
                    <a:pt x="279" y="558"/>
                  </a:cubicBezTo>
                  <a:cubicBezTo>
                    <a:pt x="181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0" y="1296"/>
                  </a:cubicBezTo>
                  <a:cubicBezTo>
                    <a:pt x="1295" y="919"/>
                    <a:pt x="1115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3"/>
            <p:cNvSpPr/>
            <p:nvPr/>
          </p:nvSpPr>
          <p:spPr>
            <a:xfrm>
              <a:off x="8661181" y="4884323"/>
              <a:ext cx="226863" cy="159532"/>
            </a:xfrm>
            <a:custGeom>
              <a:rect b="b" l="l" r="r" t="t"/>
              <a:pathLst>
                <a:path extrusionOk="0" h="4888" w="6951">
                  <a:moveTo>
                    <a:pt x="1933" y="1"/>
                  </a:moveTo>
                  <a:cubicBezTo>
                    <a:pt x="1052" y="1"/>
                    <a:pt x="588" y="827"/>
                    <a:pt x="705" y="1362"/>
                  </a:cubicBezTo>
                  <a:cubicBezTo>
                    <a:pt x="825" y="1974"/>
                    <a:pt x="1434" y="2002"/>
                    <a:pt x="1541" y="2002"/>
                  </a:cubicBezTo>
                  <a:cubicBezTo>
                    <a:pt x="1552" y="2002"/>
                    <a:pt x="1558" y="2001"/>
                    <a:pt x="1558" y="2001"/>
                  </a:cubicBezTo>
                  <a:cubicBezTo>
                    <a:pt x="1295" y="1903"/>
                    <a:pt x="1181" y="1592"/>
                    <a:pt x="1312" y="1329"/>
                  </a:cubicBezTo>
                  <a:cubicBezTo>
                    <a:pt x="1349" y="1265"/>
                    <a:pt x="1392" y="1241"/>
                    <a:pt x="1439" y="1241"/>
                  </a:cubicBezTo>
                  <a:cubicBezTo>
                    <a:pt x="1537" y="1241"/>
                    <a:pt x="1654" y="1345"/>
                    <a:pt x="1787" y="1411"/>
                  </a:cubicBezTo>
                  <a:cubicBezTo>
                    <a:pt x="1825" y="1430"/>
                    <a:pt x="1861" y="1439"/>
                    <a:pt x="1895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37" y="959"/>
                    <a:pt x="2346" y="817"/>
                    <a:pt x="2534" y="817"/>
                  </a:cubicBezTo>
                  <a:cubicBezTo>
                    <a:pt x="2652" y="817"/>
                    <a:pt x="2801" y="873"/>
                    <a:pt x="2984" y="1018"/>
                  </a:cubicBezTo>
                  <a:cubicBezTo>
                    <a:pt x="3475" y="1395"/>
                    <a:pt x="3164" y="2149"/>
                    <a:pt x="3164" y="2149"/>
                  </a:cubicBezTo>
                  <a:cubicBezTo>
                    <a:pt x="3164" y="2149"/>
                    <a:pt x="3164" y="1526"/>
                    <a:pt x="2738" y="1477"/>
                  </a:cubicBezTo>
                  <a:cubicBezTo>
                    <a:pt x="2690" y="1463"/>
                    <a:pt x="2643" y="1457"/>
                    <a:pt x="2597" y="1457"/>
                  </a:cubicBezTo>
                  <a:cubicBezTo>
                    <a:pt x="2419" y="1457"/>
                    <a:pt x="2259" y="1554"/>
                    <a:pt x="2181" y="1723"/>
                  </a:cubicBezTo>
                  <a:cubicBezTo>
                    <a:pt x="2443" y="1723"/>
                    <a:pt x="2459" y="2100"/>
                    <a:pt x="2312" y="2296"/>
                  </a:cubicBezTo>
                  <a:cubicBezTo>
                    <a:pt x="2164" y="2509"/>
                    <a:pt x="2213" y="2641"/>
                    <a:pt x="2361" y="2739"/>
                  </a:cubicBezTo>
                  <a:cubicBezTo>
                    <a:pt x="2492" y="2821"/>
                    <a:pt x="2705" y="2804"/>
                    <a:pt x="2525" y="3181"/>
                  </a:cubicBezTo>
                  <a:cubicBezTo>
                    <a:pt x="2344" y="3558"/>
                    <a:pt x="1640" y="3558"/>
                    <a:pt x="1640" y="3558"/>
                  </a:cubicBezTo>
                  <a:cubicBezTo>
                    <a:pt x="1787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59" y="3231"/>
                    <a:pt x="1295" y="3280"/>
                  </a:cubicBezTo>
                  <a:cubicBezTo>
                    <a:pt x="1000" y="3378"/>
                    <a:pt x="1017" y="3280"/>
                    <a:pt x="754" y="3509"/>
                  </a:cubicBezTo>
                  <a:cubicBezTo>
                    <a:pt x="623" y="3624"/>
                    <a:pt x="435" y="3653"/>
                    <a:pt x="279" y="3653"/>
                  </a:cubicBezTo>
                  <a:cubicBezTo>
                    <a:pt x="123" y="3653"/>
                    <a:pt x="1" y="3624"/>
                    <a:pt x="0" y="3624"/>
                  </a:cubicBezTo>
                  <a:lnTo>
                    <a:pt x="0" y="3624"/>
                  </a:lnTo>
                  <a:cubicBezTo>
                    <a:pt x="181" y="3722"/>
                    <a:pt x="377" y="3788"/>
                    <a:pt x="574" y="3804"/>
                  </a:cubicBezTo>
                  <a:cubicBezTo>
                    <a:pt x="1017" y="3837"/>
                    <a:pt x="1459" y="3903"/>
                    <a:pt x="1885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1" y="4887"/>
                    <a:pt x="4754" y="4888"/>
                    <a:pt x="4786" y="4888"/>
                  </a:cubicBezTo>
                  <a:cubicBezTo>
                    <a:pt x="5210" y="4888"/>
                    <a:pt x="5619" y="4789"/>
                    <a:pt x="6000" y="4591"/>
                  </a:cubicBezTo>
                  <a:cubicBezTo>
                    <a:pt x="6737" y="4099"/>
                    <a:pt x="6950" y="3100"/>
                    <a:pt x="6459" y="2362"/>
                  </a:cubicBezTo>
                  <a:cubicBezTo>
                    <a:pt x="6236" y="2024"/>
                    <a:pt x="5876" y="1868"/>
                    <a:pt x="5536" y="1868"/>
                  </a:cubicBezTo>
                  <a:cubicBezTo>
                    <a:pt x="5200" y="1868"/>
                    <a:pt x="4884" y="2020"/>
                    <a:pt x="4738" y="2296"/>
                  </a:cubicBezTo>
                  <a:cubicBezTo>
                    <a:pt x="4492" y="2624"/>
                    <a:pt x="4541" y="3083"/>
                    <a:pt x="4836" y="3378"/>
                  </a:cubicBezTo>
                  <a:cubicBezTo>
                    <a:pt x="4852" y="3395"/>
                    <a:pt x="4869" y="3411"/>
                    <a:pt x="4901" y="3427"/>
                  </a:cubicBezTo>
                  <a:cubicBezTo>
                    <a:pt x="4901" y="3427"/>
                    <a:pt x="4918" y="3444"/>
                    <a:pt x="4934" y="3460"/>
                  </a:cubicBezTo>
                  <a:cubicBezTo>
                    <a:pt x="5036" y="3519"/>
                    <a:pt x="5163" y="3550"/>
                    <a:pt x="5286" y="3550"/>
                  </a:cubicBezTo>
                  <a:cubicBezTo>
                    <a:pt x="5540" y="3550"/>
                    <a:pt x="5781" y="3419"/>
                    <a:pt x="5770" y="3132"/>
                  </a:cubicBezTo>
                  <a:cubicBezTo>
                    <a:pt x="5784" y="2938"/>
                    <a:pt x="5627" y="2856"/>
                    <a:pt x="5451" y="2856"/>
                  </a:cubicBezTo>
                  <a:cubicBezTo>
                    <a:pt x="5196" y="2856"/>
                    <a:pt x="4900" y="3028"/>
                    <a:pt x="5016" y="3280"/>
                  </a:cubicBezTo>
                  <a:cubicBezTo>
                    <a:pt x="5016" y="3304"/>
                    <a:pt x="5016" y="3333"/>
                    <a:pt x="4990" y="3333"/>
                  </a:cubicBezTo>
                  <a:cubicBezTo>
                    <a:pt x="4963" y="3333"/>
                    <a:pt x="4910" y="3304"/>
                    <a:pt x="4803" y="3214"/>
                  </a:cubicBezTo>
                  <a:cubicBezTo>
                    <a:pt x="4688" y="3100"/>
                    <a:pt x="4623" y="2952"/>
                    <a:pt x="4623" y="2804"/>
                  </a:cubicBezTo>
                  <a:cubicBezTo>
                    <a:pt x="4623" y="2624"/>
                    <a:pt x="4688" y="2460"/>
                    <a:pt x="4803" y="2313"/>
                  </a:cubicBezTo>
                  <a:cubicBezTo>
                    <a:pt x="4928" y="2078"/>
                    <a:pt x="5195" y="1955"/>
                    <a:pt x="5483" y="1955"/>
                  </a:cubicBezTo>
                  <a:cubicBezTo>
                    <a:pt x="5798" y="1955"/>
                    <a:pt x="6138" y="2103"/>
                    <a:pt x="6344" y="2411"/>
                  </a:cubicBezTo>
                  <a:lnTo>
                    <a:pt x="6360" y="2444"/>
                  </a:lnTo>
                  <a:cubicBezTo>
                    <a:pt x="6573" y="2854"/>
                    <a:pt x="6557" y="3345"/>
                    <a:pt x="6328" y="3755"/>
                  </a:cubicBezTo>
                  <a:cubicBezTo>
                    <a:pt x="6048" y="4259"/>
                    <a:pt x="5409" y="4609"/>
                    <a:pt x="4579" y="4609"/>
                  </a:cubicBezTo>
                  <a:cubicBezTo>
                    <a:pt x="4192" y="4609"/>
                    <a:pt x="3764" y="4533"/>
                    <a:pt x="3312" y="4362"/>
                  </a:cubicBezTo>
                  <a:cubicBezTo>
                    <a:pt x="3262" y="4345"/>
                    <a:pt x="3033" y="4263"/>
                    <a:pt x="2885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5" y="3313"/>
                    <a:pt x="4147" y="838"/>
                    <a:pt x="2689" y="182"/>
                  </a:cubicBezTo>
                  <a:cubicBezTo>
                    <a:pt x="2411" y="55"/>
                    <a:pt x="2159" y="1"/>
                    <a:pt x="19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3"/>
            <p:cNvSpPr/>
            <p:nvPr/>
          </p:nvSpPr>
          <p:spPr>
            <a:xfrm>
              <a:off x="8771398" y="4970486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36" y="2640"/>
                    <a:pt x="2213" y="3033"/>
                  </a:cubicBezTo>
                  <a:cubicBezTo>
                    <a:pt x="2379" y="3221"/>
                    <a:pt x="2551" y="3278"/>
                    <a:pt x="2710" y="3278"/>
                  </a:cubicBezTo>
                  <a:cubicBezTo>
                    <a:pt x="2897" y="3278"/>
                    <a:pt x="3065" y="3200"/>
                    <a:pt x="3180" y="3164"/>
                  </a:cubicBezTo>
                  <a:cubicBezTo>
                    <a:pt x="3203" y="3157"/>
                    <a:pt x="3228" y="3154"/>
                    <a:pt x="3252" y="3154"/>
                  </a:cubicBezTo>
                  <a:cubicBezTo>
                    <a:pt x="3346" y="3154"/>
                    <a:pt x="3439" y="3204"/>
                    <a:pt x="3491" y="3295"/>
                  </a:cubicBezTo>
                  <a:cubicBezTo>
                    <a:pt x="3524" y="3099"/>
                    <a:pt x="3475" y="2885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6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3"/>
            <p:cNvSpPr/>
            <p:nvPr/>
          </p:nvSpPr>
          <p:spPr>
            <a:xfrm>
              <a:off x="8577205" y="4728447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04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6" y="2139"/>
                    <a:pt x="1016" y="2352"/>
                  </a:cubicBezTo>
                  <a:cubicBezTo>
                    <a:pt x="1147" y="2417"/>
                    <a:pt x="1287" y="2450"/>
                    <a:pt x="1424" y="2450"/>
                  </a:cubicBezTo>
                  <a:cubicBezTo>
                    <a:pt x="1561" y="2450"/>
                    <a:pt x="1697" y="2417"/>
                    <a:pt x="1819" y="2352"/>
                  </a:cubicBezTo>
                  <a:lnTo>
                    <a:pt x="1852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00" y="2221"/>
                  </a:lnTo>
                  <a:cubicBezTo>
                    <a:pt x="2033" y="2204"/>
                    <a:pt x="2049" y="2171"/>
                    <a:pt x="2065" y="2155"/>
                  </a:cubicBezTo>
                  <a:cubicBezTo>
                    <a:pt x="2229" y="1975"/>
                    <a:pt x="2311" y="1745"/>
                    <a:pt x="2278" y="1499"/>
                  </a:cubicBezTo>
                  <a:cubicBezTo>
                    <a:pt x="2246" y="1167"/>
                    <a:pt x="2039" y="1024"/>
                    <a:pt x="1845" y="1024"/>
                  </a:cubicBezTo>
                  <a:cubicBezTo>
                    <a:pt x="1742" y="1024"/>
                    <a:pt x="1642" y="1065"/>
                    <a:pt x="1574" y="1139"/>
                  </a:cubicBezTo>
                  <a:cubicBezTo>
                    <a:pt x="1410" y="1303"/>
                    <a:pt x="1442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82" y="2024"/>
                    <a:pt x="1967" y="2204"/>
                    <a:pt x="1803" y="2303"/>
                  </a:cubicBezTo>
                  <a:cubicBezTo>
                    <a:pt x="1689" y="2348"/>
                    <a:pt x="1571" y="2373"/>
                    <a:pt x="1455" y="2373"/>
                  </a:cubicBezTo>
                  <a:cubicBezTo>
                    <a:pt x="1321" y="2373"/>
                    <a:pt x="1188" y="2340"/>
                    <a:pt x="1065" y="2270"/>
                  </a:cubicBezTo>
                  <a:cubicBezTo>
                    <a:pt x="525" y="2057"/>
                    <a:pt x="164" y="1106"/>
                    <a:pt x="803" y="565"/>
                  </a:cubicBezTo>
                  <a:cubicBezTo>
                    <a:pt x="1049" y="319"/>
                    <a:pt x="1377" y="172"/>
                    <a:pt x="1738" y="172"/>
                  </a:cubicBezTo>
                  <a:cubicBezTo>
                    <a:pt x="2492" y="204"/>
                    <a:pt x="3311" y="762"/>
                    <a:pt x="3442" y="2221"/>
                  </a:cubicBezTo>
                  <a:cubicBezTo>
                    <a:pt x="3491" y="2761"/>
                    <a:pt x="3426" y="3319"/>
                    <a:pt x="3278" y="3860"/>
                  </a:cubicBezTo>
                  <a:cubicBezTo>
                    <a:pt x="3147" y="4302"/>
                    <a:pt x="2950" y="4745"/>
                    <a:pt x="2688" y="5122"/>
                  </a:cubicBezTo>
                  <a:cubicBezTo>
                    <a:pt x="2278" y="5614"/>
                    <a:pt x="1770" y="6007"/>
                    <a:pt x="1197" y="6286"/>
                  </a:cubicBezTo>
                  <a:cubicBezTo>
                    <a:pt x="1819" y="6040"/>
                    <a:pt x="2360" y="5646"/>
                    <a:pt x="2787" y="5122"/>
                  </a:cubicBezTo>
                  <a:cubicBezTo>
                    <a:pt x="3541" y="4269"/>
                    <a:pt x="4458" y="2253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3"/>
            <p:cNvSpPr/>
            <p:nvPr/>
          </p:nvSpPr>
          <p:spPr>
            <a:xfrm>
              <a:off x="8052916" y="5561193"/>
              <a:ext cx="295337" cy="205975"/>
            </a:xfrm>
            <a:custGeom>
              <a:rect b="b" l="l" r="r" t="t"/>
              <a:pathLst>
                <a:path extrusionOk="0" h="6311" w="9049">
                  <a:moveTo>
                    <a:pt x="2012" y="1"/>
                  </a:moveTo>
                  <a:cubicBezTo>
                    <a:pt x="1092" y="1"/>
                    <a:pt x="66" y="653"/>
                    <a:pt x="33" y="1850"/>
                  </a:cubicBezTo>
                  <a:cubicBezTo>
                    <a:pt x="1" y="2718"/>
                    <a:pt x="476" y="3522"/>
                    <a:pt x="1230" y="3931"/>
                  </a:cubicBezTo>
                  <a:cubicBezTo>
                    <a:pt x="1742" y="4182"/>
                    <a:pt x="2308" y="4287"/>
                    <a:pt x="2885" y="4287"/>
                  </a:cubicBezTo>
                  <a:cubicBezTo>
                    <a:pt x="3212" y="4287"/>
                    <a:pt x="3542" y="4253"/>
                    <a:pt x="3869" y="4194"/>
                  </a:cubicBezTo>
                  <a:cubicBezTo>
                    <a:pt x="4754" y="3948"/>
                    <a:pt x="5574" y="3620"/>
                    <a:pt x="6377" y="3423"/>
                  </a:cubicBezTo>
                  <a:cubicBezTo>
                    <a:pt x="6583" y="3370"/>
                    <a:pt x="6792" y="3343"/>
                    <a:pt x="6996" y="3343"/>
                  </a:cubicBezTo>
                  <a:cubicBezTo>
                    <a:pt x="7607" y="3343"/>
                    <a:pt x="8180" y="3580"/>
                    <a:pt x="8524" y="4046"/>
                  </a:cubicBezTo>
                  <a:cubicBezTo>
                    <a:pt x="8950" y="4636"/>
                    <a:pt x="8999" y="5571"/>
                    <a:pt x="8458" y="5964"/>
                  </a:cubicBezTo>
                  <a:cubicBezTo>
                    <a:pt x="8245" y="6126"/>
                    <a:pt x="7987" y="6201"/>
                    <a:pt x="7738" y="6201"/>
                  </a:cubicBezTo>
                  <a:cubicBezTo>
                    <a:pt x="7357" y="6201"/>
                    <a:pt x="6994" y="6025"/>
                    <a:pt x="6836" y="5718"/>
                  </a:cubicBezTo>
                  <a:cubicBezTo>
                    <a:pt x="6524" y="5226"/>
                    <a:pt x="6770" y="4571"/>
                    <a:pt x="7229" y="4440"/>
                  </a:cubicBezTo>
                  <a:cubicBezTo>
                    <a:pt x="7321" y="4403"/>
                    <a:pt x="7416" y="4385"/>
                    <a:pt x="7511" y="4385"/>
                  </a:cubicBezTo>
                  <a:cubicBezTo>
                    <a:pt x="7754" y="4385"/>
                    <a:pt x="7989" y="4501"/>
                    <a:pt x="8131" y="4702"/>
                  </a:cubicBezTo>
                  <a:cubicBezTo>
                    <a:pt x="8229" y="4882"/>
                    <a:pt x="8245" y="5095"/>
                    <a:pt x="8180" y="5275"/>
                  </a:cubicBezTo>
                  <a:cubicBezTo>
                    <a:pt x="8167" y="5314"/>
                    <a:pt x="8113" y="5394"/>
                    <a:pt x="8059" y="5394"/>
                  </a:cubicBezTo>
                  <a:cubicBezTo>
                    <a:pt x="8045" y="5394"/>
                    <a:pt x="8030" y="5388"/>
                    <a:pt x="8016" y="5374"/>
                  </a:cubicBezTo>
                  <a:cubicBezTo>
                    <a:pt x="7967" y="5325"/>
                    <a:pt x="8016" y="4964"/>
                    <a:pt x="7655" y="4915"/>
                  </a:cubicBezTo>
                  <a:cubicBezTo>
                    <a:pt x="7641" y="4913"/>
                    <a:pt x="7626" y="4912"/>
                    <a:pt x="7613" y="4912"/>
                  </a:cubicBezTo>
                  <a:cubicBezTo>
                    <a:pt x="7269" y="4912"/>
                    <a:pt x="7161" y="5478"/>
                    <a:pt x="7508" y="5620"/>
                  </a:cubicBezTo>
                  <a:cubicBezTo>
                    <a:pt x="7581" y="5652"/>
                    <a:pt x="7656" y="5668"/>
                    <a:pt x="7729" y="5668"/>
                  </a:cubicBezTo>
                  <a:cubicBezTo>
                    <a:pt x="7951" y="5668"/>
                    <a:pt x="8155" y="5526"/>
                    <a:pt x="8229" y="5292"/>
                  </a:cubicBezTo>
                  <a:cubicBezTo>
                    <a:pt x="8229" y="5292"/>
                    <a:pt x="8229" y="5275"/>
                    <a:pt x="8229" y="5275"/>
                  </a:cubicBezTo>
                  <a:lnTo>
                    <a:pt x="8245" y="5226"/>
                  </a:lnTo>
                  <a:lnTo>
                    <a:pt x="8245" y="5210"/>
                  </a:lnTo>
                  <a:cubicBezTo>
                    <a:pt x="8262" y="5095"/>
                    <a:pt x="8262" y="4964"/>
                    <a:pt x="8229" y="4833"/>
                  </a:cubicBezTo>
                  <a:cubicBezTo>
                    <a:pt x="8104" y="4521"/>
                    <a:pt x="7809" y="4333"/>
                    <a:pt x="7494" y="4333"/>
                  </a:cubicBezTo>
                  <a:cubicBezTo>
                    <a:pt x="7395" y="4333"/>
                    <a:pt x="7294" y="4351"/>
                    <a:pt x="7196" y="4390"/>
                  </a:cubicBezTo>
                  <a:cubicBezTo>
                    <a:pt x="6705" y="4521"/>
                    <a:pt x="6410" y="5210"/>
                    <a:pt x="6754" y="5767"/>
                  </a:cubicBezTo>
                  <a:cubicBezTo>
                    <a:pt x="6925" y="6110"/>
                    <a:pt x="7327" y="6310"/>
                    <a:pt x="7747" y="6310"/>
                  </a:cubicBezTo>
                  <a:cubicBezTo>
                    <a:pt x="8010" y="6310"/>
                    <a:pt x="8281" y="6232"/>
                    <a:pt x="8508" y="6062"/>
                  </a:cubicBezTo>
                  <a:cubicBezTo>
                    <a:pt x="8950" y="5734"/>
                    <a:pt x="9049" y="5128"/>
                    <a:pt x="8917" y="4571"/>
                  </a:cubicBezTo>
                  <a:cubicBezTo>
                    <a:pt x="8835" y="4046"/>
                    <a:pt x="8458" y="3161"/>
                    <a:pt x="7213" y="2882"/>
                  </a:cubicBezTo>
                  <a:cubicBezTo>
                    <a:pt x="7067" y="2850"/>
                    <a:pt x="6919" y="2835"/>
                    <a:pt x="6768" y="2835"/>
                  </a:cubicBezTo>
                  <a:cubicBezTo>
                    <a:pt x="5438" y="2835"/>
                    <a:pt x="3897" y="3973"/>
                    <a:pt x="2312" y="3973"/>
                  </a:cubicBezTo>
                  <a:cubicBezTo>
                    <a:pt x="2089" y="3973"/>
                    <a:pt x="1864" y="3950"/>
                    <a:pt x="1640" y="3899"/>
                  </a:cubicBezTo>
                  <a:cubicBezTo>
                    <a:pt x="1558" y="3866"/>
                    <a:pt x="1459" y="3849"/>
                    <a:pt x="1377" y="3817"/>
                  </a:cubicBezTo>
                  <a:lnTo>
                    <a:pt x="1312" y="3784"/>
                  </a:lnTo>
                  <a:cubicBezTo>
                    <a:pt x="607" y="3407"/>
                    <a:pt x="164" y="2669"/>
                    <a:pt x="181" y="1850"/>
                  </a:cubicBezTo>
                  <a:cubicBezTo>
                    <a:pt x="203" y="732"/>
                    <a:pt x="1174" y="107"/>
                    <a:pt x="2045" y="107"/>
                  </a:cubicBezTo>
                  <a:cubicBezTo>
                    <a:pt x="2464" y="107"/>
                    <a:pt x="2859" y="251"/>
                    <a:pt x="3115" y="555"/>
                  </a:cubicBezTo>
                  <a:cubicBezTo>
                    <a:pt x="3574" y="1014"/>
                    <a:pt x="3525" y="1768"/>
                    <a:pt x="3033" y="2178"/>
                  </a:cubicBezTo>
                  <a:cubicBezTo>
                    <a:pt x="2951" y="2227"/>
                    <a:pt x="2853" y="2276"/>
                    <a:pt x="2771" y="2292"/>
                  </a:cubicBezTo>
                  <a:cubicBezTo>
                    <a:pt x="2700" y="2311"/>
                    <a:pt x="2629" y="2320"/>
                    <a:pt x="2558" y="2320"/>
                  </a:cubicBezTo>
                  <a:cubicBezTo>
                    <a:pt x="2380" y="2320"/>
                    <a:pt x="2206" y="2262"/>
                    <a:pt x="2066" y="2145"/>
                  </a:cubicBezTo>
                  <a:cubicBezTo>
                    <a:pt x="1935" y="2063"/>
                    <a:pt x="1886" y="1915"/>
                    <a:pt x="1935" y="1768"/>
                  </a:cubicBezTo>
                  <a:lnTo>
                    <a:pt x="1935" y="1768"/>
                  </a:lnTo>
                  <a:cubicBezTo>
                    <a:pt x="2007" y="1851"/>
                    <a:pt x="2100" y="1894"/>
                    <a:pt x="2195" y="1894"/>
                  </a:cubicBezTo>
                  <a:cubicBezTo>
                    <a:pt x="2250" y="1894"/>
                    <a:pt x="2307" y="1880"/>
                    <a:pt x="2361" y="1850"/>
                  </a:cubicBezTo>
                  <a:cubicBezTo>
                    <a:pt x="2607" y="1719"/>
                    <a:pt x="2541" y="1309"/>
                    <a:pt x="2213" y="1227"/>
                  </a:cubicBezTo>
                  <a:cubicBezTo>
                    <a:pt x="2182" y="1217"/>
                    <a:pt x="2150" y="1213"/>
                    <a:pt x="2119" y="1213"/>
                  </a:cubicBezTo>
                  <a:cubicBezTo>
                    <a:pt x="1781" y="1213"/>
                    <a:pt x="1511" y="1756"/>
                    <a:pt x="1902" y="2161"/>
                  </a:cubicBezTo>
                  <a:cubicBezTo>
                    <a:pt x="2063" y="2322"/>
                    <a:pt x="2270" y="2399"/>
                    <a:pt x="2488" y="2399"/>
                  </a:cubicBezTo>
                  <a:cubicBezTo>
                    <a:pt x="2560" y="2399"/>
                    <a:pt x="2632" y="2390"/>
                    <a:pt x="2705" y="2374"/>
                  </a:cubicBezTo>
                  <a:cubicBezTo>
                    <a:pt x="2738" y="2358"/>
                    <a:pt x="2754" y="2358"/>
                    <a:pt x="2787" y="2341"/>
                  </a:cubicBezTo>
                  <a:lnTo>
                    <a:pt x="2869" y="2325"/>
                  </a:lnTo>
                  <a:lnTo>
                    <a:pt x="2902" y="2309"/>
                  </a:lnTo>
                  <a:cubicBezTo>
                    <a:pt x="3049" y="2243"/>
                    <a:pt x="3180" y="2145"/>
                    <a:pt x="3262" y="1997"/>
                  </a:cubicBezTo>
                  <a:cubicBezTo>
                    <a:pt x="3590" y="1538"/>
                    <a:pt x="3557" y="915"/>
                    <a:pt x="3164" y="489"/>
                  </a:cubicBezTo>
                  <a:cubicBezTo>
                    <a:pt x="2893" y="159"/>
                    <a:pt x="2466" y="1"/>
                    <a:pt x="201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3"/>
            <p:cNvSpPr/>
            <p:nvPr/>
          </p:nvSpPr>
          <p:spPr>
            <a:xfrm>
              <a:off x="8103210" y="5678165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5511" y="0"/>
                  </a:moveTo>
                  <a:cubicBezTo>
                    <a:pt x="5261" y="0"/>
                    <a:pt x="4964" y="44"/>
                    <a:pt x="4623" y="167"/>
                  </a:cubicBezTo>
                  <a:cubicBezTo>
                    <a:pt x="3779" y="468"/>
                    <a:pt x="2592" y="1029"/>
                    <a:pt x="1426" y="1029"/>
                  </a:cubicBezTo>
                  <a:cubicBezTo>
                    <a:pt x="938" y="1029"/>
                    <a:pt x="454" y="931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55" y="1335"/>
                    <a:pt x="1321" y="1335"/>
                  </a:cubicBezTo>
                  <a:cubicBezTo>
                    <a:pt x="1355" y="1335"/>
                    <a:pt x="1391" y="1334"/>
                    <a:pt x="1426" y="1331"/>
                  </a:cubicBezTo>
                  <a:cubicBezTo>
                    <a:pt x="1938" y="1295"/>
                    <a:pt x="2173" y="1164"/>
                    <a:pt x="2308" y="1164"/>
                  </a:cubicBezTo>
                  <a:cubicBezTo>
                    <a:pt x="2358" y="1164"/>
                    <a:pt x="2395" y="1183"/>
                    <a:pt x="2426" y="1233"/>
                  </a:cubicBezTo>
                  <a:cubicBezTo>
                    <a:pt x="2499" y="1317"/>
                    <a:pt x="2411" y="1366"/>
                    <a:pt x="2267" y="1366"/>
                  </a:cubicBezTo>
                  <a:cubicBezTo>
                    <a:pt x="2216" y="1366"/>
                    <a:pt x="2158" y="1360"/>
                    <a:pt x="2098" y="1347"/>
                  </a:cubicBezTo>
                  <a:cubicBezTo>
                    <a:pt x="2058" y="1332"/>
                    <a:pt x="2014" y="1325"/>
                    <a:pt x="1970" y="1325"/>
                  </a:cubicBezTo>
                  <a:cubicBezTo>
                    <a:pt x="1870" y="1325"/>
                    <a:pt x="1768" y="1361"/>
                    <a:pt x="1689" y="1429"/>
                  </a:cubicBezTo>
                  <a:cubicBezTo>
                    <a:pt x="1511" y="1575"/>
                    <a:pt x="1715" y="2102"/>
                    <a:pt x="1345" y="2102"/>
                  </a:cubicBezTo>
                  <a:cubicBezTo>
                    <a:pt x="1340" y="2102"/>
                    <a:pt x="1334" y="2102"/>
                    <a:pt x="1328" y="2101"/>
                  </a:cubicBezTo>
                  <a:lnTo>
                    <a:pt x="1328" y="2101"/>
                  </a:lnTo>
                  <a:cubicBezTo>
                    <a:pt x="1328" y="2101"/>
                    <a:pt x="1614" y="2461"/>
                    <a:pt x="2047" y="2461"/>
                  </a:cubicBezTo>
                  <a:cubicBezTo>
                    <a:pt x="2192" y="2461"/>
                    <a:pt x="2352" y="2421"/>
                    <a:pt x="2525" y="2314"/>
                  </a:cubicBezTo>
                  <a:cubicBezTo>
                    <a:pt x="3197" y="1872"/>
                    <a:pt x="2820" y="1380"/>
                    <a:pt x="3065" y="1249"/>
                  </a:cubicBezTo>
                  <a:cubicBezTo>
                    <a:pt x="3111" y="1226"/>
                    <a:pt x="3156" y="1216"/>
                    <a:pt x="3197" y="1216"/>
                  </a:cubicBezTo>
                  <a:cubicBezTo>
                    <a:pt x="3389" y="1216"/>
                    <a:pt x="3501" y="1445"/>
                    <a:pt x="3311" y="1675"/>
                  </a:cubicBezTo>
                  <a:cubicBezTo>
                    <a:pt x="3082" y="1937"/>
                    <a:pt x="2230" y="2888"/>
                    <a:pt x="3557" y="3708"/>
                  </a:cubicBez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37"/>
                    <a:pt x="4819" y="2708"/>
                    <a:pt x="4721" y="2216"/>
                  </a:cubicBezTo>
                  <a:cubicBezTo>
                    <a:pt x="4623" y="1708"/>
                    <a:pt x="4246" y="954"/>
                    <a:pt x="4852" y="511"/>
                  </a:cubicBezTo>
                  <a:cubicBezTo>
                    <a:pt x="5204" y="247"/>
                    <a:pt x="5509" y="147"/>
                    <a:pt x="5817" y="147"/>
                  </a:cubicBezTo>
                  <a:cubicBezTo>
                    <a:pt x="6025" y="147"/>
                    <a:pt x="6234" y="193"/>
                    <a:pt x="6458" y="265"/>
                  </a:cubicBezTo>
                  <a:cubicBezTo>
                    <a:pt x="6458" y="265"/>
                    <a:pt x="6127" y="0"/>
                    <a:pt x="55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3"/>
            <p:cNvSpPr/>
            <p:nvPr/>
          </p:nvSpPr>
          <p:spPr>
            <a:xfrm>
              <a:off x="8142245" y="5558157"/>
              <a:ext cx="117723" cy="82671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7" y="0"/>
                    <a:pt x="1" y="123"/>
                    <a:pt x="1" y="123"/>
                  </a:cubicBezTo>
                  <a:cubicBezTo>
                    <a:pt x="1" y="123"/>
                    <a:pt x="952" y="205"/>
                    <a:pt x="1197" y="549"/>
                  </a:cubicBezTo>
                  <a:cubicBezTo>
                    <a:pt x="1361" y="746"/>
                    <a:pt x="1427" y="1025"/>
                    <a:pt x="1345" y="1271"/>
                  </a:cubicBezTo>
                  <a:cubicBezTo>
                    <a:pt x="1296" y="1500"/>
                    <a:pt x="1181" y="2156"/>
                    <a:pt x="2214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3"/>
            <p:cNvSpPr/>
            <p:nvPr/>
          </p:nvSpPr>
          <p:spPr>
            <a:xfrm>
              <a:off x="8095704" y="5471211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20" y="165"/>
                    <a:pt x="738" y="689"/>
                    <a:pt x="804" y="1427"/>
                  </a:cubicBezTo>
                  <a:cubicBezTo>
                    <a:pt x="870" y="2164"/>
                    <a:pt x="1" y="2623"/>
                    <a:pt x="1" y="2623"/>
                  </a:cubicBezTo>
                  <a:cubicBezTo>
                    <a:pt x="591" y="2410"/>
                    <a:pt x="1771" y="2673"/>
                    <a:pt x="2017" y="2017"/>
                  </a:cubicBezTo>
                  <a:cubicBezTo>
                    <a:pt x="2263" y="1345"/>
                    <a:pt x="1624" y="919"/>
                    <a:pt x="1263" y="722"/>
                  </a:cubicBezTo>
                  <a:cubicBezTo>
                    <a:pt x="919" y="542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3"/>
            <p:cNvSpPr/>
            <p:nvPr/>
          </p:nvSpPr>
          <p:spPr>
            <a:xfrm>
              <a:off x="7985519" y="5509201"/>
              <a:ext cx="103820" cy="140211"/>
            </a:xfrm>
            <a:custGeom>
              <a:rect b="b" l="l" r="r" t="t"/>
              <a:pathLst>
                <a:path extrusionOk="0" h="4296" w="3181">
                  <a:moveTo>
                    <a:pt x="2803" y="1"/>
                  </a:moveTo>
                  <a:lnTo>
                    <a:pt x="2803" y="1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43" y="109"/>
                    <a:pt x="2272" y="103"/>
                    <a:pt x="2190" y="103"/>
                  </a:cubicBezTo>
                  <a:cubicBezTo>
                    <a:pt x="1869" y="103"/>
                    <a:pt x="1373" y="194"/>
                    <a:pt x="1230" y="689"/>
                  </a:cubicBezTo>
                  <a:cubicBezTo>
                    <a:pt x="1049" y="1295"/>
                    <a:pt x="1197" y="1689"/>
                    <a:pt x="1410" y="1886"/>
                  </a:cubicBezTo>
                  <a:cubicBezTo>
                    <a:pt x="1623" y="2066"/>
                    <a:pt x="1623" y="2443"/>
                    <a:pt x="1475" y="2492"/>
                  </a:cubicBezTo>
                  <a:cubicBezTo>
                    <a:pt x="1437" y="2510"/>
                    <a:pt x="1398" y="2518"/>
                    <a:pt x="1361" y="2518"/>
                  </a:cubicBezTo>
                  <a:cubicBezTo>
                    <a:pt x="1195" y="2518"/>
                    <a:pt x="1067" y="2355"/>
                    <a:pt x="1148" y="2181"/>
                  </a:cubicBezTo>
                  <a:cubicBezTo>
                    <a:pt x="1220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7" y="1746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0" y="2492"/>
                    <a:pt x="689" y="2918"/>
                  </a:cubicBezTo>
                  <a:cubicBezTo>
                    <a:pt x="1393" y="3361"/>
                    <a:pt x="1738" y="4033"/>
                    <a:pt x="2115" y="4295"/>
                  </a:cubicBezTo>
                  <a:cubicBezTo>
                    <a:pt x="2115" y="4295"/>
                    <a:pt x="1508" y="3344"/>
                    <a:pt x="2066" y="2476"/>
                  </a:cubicBezTo>
                  <a:cubicBezTo>
                    <a:pt x="2623" y="1607"/>
                    <a:pt x="3180" y="1345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3"/>
            <p:cNvSpPr/>
            <p:nvPr/>
          </p:nvSpPr>
          <p:spPr>
            <a:xfrm>
              <a:off x="7848572" y="5302214"/>
              <a:ext cx="264821" cy="264266"/>
            </a:xfrm>
            <a:custGeom>
              <a:rect b="b" l="l" r="r" t="t"/>
              <a:pathLst>
                <a:path extrusionOk="0" h="8097" w="8114">
                  <a:moveTo>
                    <a:pt x="2354" y="1"/>
                  </a:moveTo>
                  <a:cubicBezTo>
                    <a:pt x="2263" y="1"/>
                    <a:pt x="2172" y="6"/>
                    <a:pt x="2082" y="16"/>
                  </a:cubicBezTo>
                  <a:cubicBezTo>
                    <a:pt x="754" y="179"/>
                    <a:pt x="0" y="1982"/>
                    <a:pt x="787" y="3228"/>
                  </a:cubicBezTo>
                  <a:cubicBezTo>
                    <a:pt x="1376" y="4185"/>
                    <a:pt x="2454" y="4468"/>
                    <a:pt x="3416" y="4468"/>
                  </a:cubicBezTo>
                  <a:cubicBezTo>
                    <a:pt x="3525" y="4468"/>
                    <a:pt x="3632" y="4464"/>
                    <a:pt x="3737" y="4458"/>
                  </a:cubicBezTo>
                  <a:cubicBezTo>
                    <a:pt x="3950" y="4458"/>
                    <a:pt x="4196" y="4441"/>
                    <a:pt x="4442" y="4408"/>
                  </a:cubicBezTo>
                  <a:cubicBezTo>
                    <a:pt x="4442" y="4408"/>
                    <a:pt x="4650" y="4374"/>
                    <a:pt x="4961" y="4374"/>
                  </a:cubicBezTo>
                  <a:cubicBezTo>
                    <a:pt x="5449" y="4374"/>
                    <a:pt x="6189" y="4459"/>
                    <a:pt x="6770" y="4900"/>
                  </a:cubicBezTo>
                  <a:cubicBezTo>
                    <a:pt x="7163" y="5228"/>
                    <a:pt x="7425" y="5703"/>
                    <a:pt x="7507" y="6211"/>
                  </a:cubicBezTo>
                  <a:cubicBezTo>
                    <a:pt x="7507" y="6211"/>
                    <a:pt x="7671" y="7408"/>
                    <a:pt x="7097" y="8064"/>
                  </a:cubicBezTo>
                  <a:lnTo>
                    <a:pt x="7065" y="8096"/>
                  </a:lnTo>
                  <a:cubicBezTo>
                    <a:pt x="7065" y="8096"/>
                    <a:pt x="8114" y="7572"/>
                    <a:pt x="7983" y="5966"/>
                  </a:cubicBezTo>
                  <a:cubicBezTo>
                    <a:pt x="7875" y="4659"/>
                    <a:pt x="6826" y="4005"/>
                    <a:pt x="5499" y="4005"/>
                  </a:cubicBezTo>
                  <a:cubicBezTo>
                    <a:pt x="5212" y="4005"/>
                    <a:pt x="4912" y="4036"/>
                    <a:pt x="4606" y="4097"/>
                  </a:cubicBezTo>
                  <a:cubicBezTo>
                    <a:pt x="4097" y="4191"/>
                    <a:pt x="3637" y="4241"/>
                    <a:pt x="3224" y="4241"/>
                  </a:cubicBezTo>
                  <a:cubicBezTo>
                    <a:pt x="2705" y="4241"/>
                    <a:pt x="2259" y="4163"/>
                    <a:pt x="1885" y="3999"/>
                  </a:cubicBezTo>
                  <a:cubicBezTo>
                    <a:pt x="1492" y="3802"/>
                    <a:pt x="1147" y="3507"/>
                    <a:pt x="918" y="3146"/>
                  </a:cubicBezTo>
                  <a:cubicBezTo>
                    <a:pt x="197" y="1982"/>
                    <a:pt x="885" y="294"/>
                    <a:pt x="2098" y="147"/>
                  </a:cubicBezTo>
                  <a:cubicBezTo>
                    <a:pt x="2199" y="132"/>
                    <a:pt x="2300" y="125"/>
                    <a:pt x="2401" y="125"/>
                  </a:cubicBezTo>
                  <a:cubicBezTo>
                    <a:pt x="2875" y="125"/>
                    <a:pt x="3333" y="287"/>
                    <a:pt x="3590" y="638"/>
                  </a:cubicBezTo>
                  <a:cubicBezTo>
                    <a:pt x="3885" y="1032"/>
                    <a:pt x="3934" y="1540"/>
                    <a:pt x="3721" y="1982"/>
                  </a:cubicBezTo>
                  <a:cubicBezTo>
                    <a:pt x="3573" y="2332"/>
                    <a:pt x="3238" y="2538"/>
                    <a:pt x="2879" y="2538"/>
                  </a:cubicBezTo>
                  <a:cubicBezTo>
                    <a:pt x="2800" y="2538"/>
                    <a:pt x="2719" y="2528"/>
                    <a:pt x="2639" y="2507"/>
                  </a:cubicBezTo>
                  <a:cubicBezTo>
                    <a:pt x="2196" y="2392"/>
                    <a:pt x="2016" y="1966"/>
                    <a:pt x="2360" y="1901"/>
                  </a:cubicBezTo>
                  <a:cubicBezTo>
                    <a:pt x="2770" y="1835"/>
                    <a:pt x="2852" y="1491"/>
                    <a:pt x="2705" y="1212"/>
                  </a:cubicBezTo>
                  <a:cubicBezTo>
                    <a:pt x="2644" y="1091"/>
                    <a:pt x="2508" y="1022"/>
                    <a:pt x="2363" y="1022"/>
                  </a:cubicBezTo>
                  <a:cubicBezTo>
                    <a:pt x="2155" y="1022"/>
                    <a:pt x="1927" y="1163"/>
                    <a:pt x="1869" y="1491"/>
                  </a:cubicBezTo>
                  <a:cubicBezTo>
                    <a:pt x="1819" y="1753"/>
                    <a:pt x="1885" y="2032"/>
                    <a:pt x="2082" y="2228"/>
                  </a:cubicBezTo>
                  <a:cubicBezTo>
                    <a:pt x="2250" y="2422"/>
                    <a:pt x="2587" y="2585"/>
                    <a:pt x="2932" y="2585"/>
                  </a:cubicBezTo>
                  <a:cubicBezTo>
                    <a:pt x="3260" y="2585"/>
                    <a:pt x="3595" y="2438"/>
                    <a:pt x="3803" y="2032"/>
                  </a:cubicBezTo>
                  <a:cubicBezTo>
                    <a:pt x="4032" y="1556"/>
                    <a:pt x="4000" y="999"/>
                    <a:pt x="3688" y="556"/>
                  </a:cubicBezTo>
                  <a:cubicBezTo>
                    <a:pt x="3395" y="166"/>
                    <a:pt x="2876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3"/>
            <p:cNvSpPr/>
            <p:nvPr/>
          </p:nvSpPr>
          <p:spPr>
            <a:xfrm>
              <a:off x="7890805" y="5453946"/>
              <a:ext cx="151993" cy="77743"/>
            </a:xfrm>
            <a:custGeom>
              <a:rect b="b" l="l" r="r" t="t"/>
              <a:pathLst>
                <a:path extrusionOk="0" h="2382" w="4657">
                  <a:moveTo>
                    <a:pt x="3567" y="1"/>
                  </a:moveTo>
                  <a:cubicBezTo>
                    <a:pt x="3272" y="1"/>
                    <a:pt x="2922" y="40"/>
                    <a:pt x="2525" y="153"/>
                  </a:cubicBezTo>
                  <a:cubicBezTo>
                    <a:pt x="1971" y="319"/>
                    <a:pt x="1499" y="380"/>
                    <a:pt x="1111" y="380"/>
                  </a:cubicBezTo>
                  <a:cubicBezTo>
                    <a:pt x="581" y="380"/>
                    <a:pt x="209" y="266"/>
                    <a:pt x="1" y="153"/>
                  </a:cubicBezTo>
                  <a:lnTo>
                    <a:pt x="1" y="153"/>
                  </a:lnTo>
                  <a:cubicBezTo>
                    <a:pt x="132" y="268"/>
                    <a:pt x="263" y="382"/>
                    <a:pt x="378" y="530"/>
                  </a:cubicBezTo>
                  <a:cubicBezTo>
                    <a:pt x="454" y="636"/>
                    <a:pt x="599" y="1399"/>
                    <a:pt x="1202" y="1399"/>
                  </a:cubicBezTo>
                  <a:cubicBezTo>
                    <a:pt x="1252" y="1399"/>
                    <a:pt x="1305" y="1393"/>
                    <a:pt x="1361" y="1382"/>
                  </a:cubicBezTo>
                  <a:cubicBezTo>
                    <a:pt x="2083" y="1218"/>
                    <a:pt x="1952" y="759"/>
                    <a:pt x="2427" y="612"/>
                  </a:cubicBezTo>
                  <a:cubicBezTo>
                    <a:pt x="2516" y="584"/>
                    <a:pt x="2591" y="573"/>
                    <a:pt x="2655" y="573"/>
                  </a:cubicBezTo>
                  <a:cubicBezTo>
                    <a:pt x="2931" y="573"/>
                    <a:pt x="2976" y="791"/>
                    <a:pt x="2869" y="858"/>
                  </a:cubicBezTo>
                  <a:cubicBezTo>
                    <a:pt x="2808" y="896"/>
                    <a:pt x="2751" y="909"/>
                    <a:pt x="2690" y="909"/>
                  </a:cubicBezTo>
                  <a:cubicBezTo>
                    <a:pt x="2621" y="909"/>
                    <a:pt x="2547" y="892"/>
                    <a:pt x="2460" y="874"/>
                  </a:cubicBezTo>
                  <a:cubicBezTo>
                    <a:pt x="2451" y="873"/>
                    <a:pt x="2441" y="873"/>
                    <a:pt x="2431" y="873"/>
                  </a:cubicBezTo>
                  <a:cubicBezTo>
                    <a:pt x="2234" y="873"/>
                    <a:pt x="1812" y="1027"/>
                    <a:pt x="1968" y="1448"/>
                  </a:cubicBezTo>
                  <a:cubicBezTo>
                    <a:pt x="2132" y="1874"/>
                    <a:pt x="2361" y="2234"/>
                    <a:pt x="2115" y="2382"/>
                  </a:cubicBezTo>
                  <a:cubicBezTo>
                    <a:pt x="2115" y="2382"/>
                    <a:pt x="3033" y="2382"/>
                    <a:pt x="3345" y="2120"/>
                  </a:cubicBezTo>
                  <a:cubicBezTo>
                    <a:pt x="3705" y="1857"/>
                    <a:pt x="3853" y="1399"/>
                    <a:pt x="3722" y="989"/>
                  </a:cubicBezTo>
                  <a:cubicBezTo>
                    <a:pt x="3623" y="494"/>
                    <a:pt x="3938" y="195"/>
                    <a:pt x="4415" y="195"/>
                  </a:cubicBezTo>
                  <a:cubicBezTo>
                    <a:pt x="4491" y="195"/>
                    <a:pt x="4572" y="202"/>
                    <a:pt x="4656" y="218"/>
                  </a:cubicBezTo>
                  <a:cubicBezTo>
                    <a:pt x="4656" y="218"/>
                    <a:pt x="4261" y="1"/>
                    <a:pt x="35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3"/>
            <p:cNvSpPr/>
            <p:nvPr/>
          </p:nvSpPr>
          <p:spPr>
            <a:xfrm>
              <a:off x="7929872" y="5310732"/>
              <a:ext cx="104897" cy="109825"/>
            </a:xfrm>
            <a:custGeom>
              <a:rect b="b" l="l" r="r" t="t"/>
              <a:pathLst>
                <a:path extrusionOk="0" h="3365" w="3214">
                  <a:moveTo>
                    <a:pt x="1263" y="0"/>
                  </a:moveTo>
                  <a:lnTo>
                    <a:pt x="1263" y="0"/>
                  </a:lnTo>
                  <a:cubicBezTo>
                    <a:pt x="1689" y="443"/>
                    <a:pt x="1836" y="1082"/>
                    <a:pt x="1640" y="1656"/>
                  </a:cubicBezTo>
                  <a:cubicBezTo>
                    <a:pt x="1410" y="2417"/>
                    <a:pt x="886" y="2617"/>
                    <a:pt x="437" y="2617"/>
                  </a:cubicBezTo>
                  <a:cubicBezTo>
                    <a:pt x="276" y="2617"/>
                    <a:pt x="125" y="2592"/>
                    <a:pt x="1" y="2557"/>
                  </a:cubicBezTo>
                  <a:lnTo>
                    <a:pt x="1" y="2557"/>
                  </a:lnTo>
                  <a:cubicBezTo>
                    <a:pt x="1" y="2558"/>
                    <a:pt x="229" y="3364"/>
                    <a:pt x="1008" y="3364"/>
                  </a:cubicBezTo>
                  <a:cubicBezTo>
                    <a:pt x="1038" y="3364"/>
                    <a:pt x="1068" y="3363"/>
                    <a:pt x="1099" y="3361"/>
                  </a:cubicBezTo>
                  <a:cubicBezTo>
                    <a:pt x="1951" y="3295"/>
                    <a:pt x="1886" y="2639"/>
                    <a:pt x="1886" y="2361"/>
                  </a:cubicBezTo>
                  <a:cubicBezTo>
                    <a:pt x="1869" y="2066"/>
                    <a:pt x="1853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4" y="2344"/>
                    <a:pt x="1820" y="2984"/>
                    <a:pt x="2918" y="3098"/>
                  </a:cubicBezTo>
                  <a:cubicBezTo>
                    <a:pt x="2787" y="3000"/>
                    <a:pt x="2754" y="2820"/>
                    <a:pt x="2853" y="2689"/>
                  </a:cubicBezTo>
                  <a:cubicBezTo>
                    <a:pt x="3000" y="2443"/>
                    <a:pt x="3213" y="1984"/>
                    <a:pt x="2492" y="1361"/>
                  </a:cubicBezTo>
                  <a:cubicBezTo>
                    <a:pt x="1754" y="738"/>
                    <a:pt x="1689" y="295"/>
                    <a:pt x="1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3"/>
            <p:cNvSpPr/>
            <p:nvPr/>
          </p:nvSpPr>
          <p:spPr>
            <a:xfrm>
              <a:off x="7821287" y="5155378"/>
              <a:ext cx="62599" cy="250069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499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3"/>
            <p:cNvSpPr/>
            <p:nvPr/>
          </p:nvSpPr>
          <p:spPr>
            <a:xfrm>
              <a:off x="7665052" y="5122447"/>
              <a:ext cx="278757" cy="332217"/>
            </a:xfrm>
            <a:custGeom>
              <a:rect b="b" l="l" r="r" t="t"/>
              <a:pathLst>
                <a:path extrusionOk="0" h="10179" w="8541">
                  <a:moveTo>
                    <a:pt x="2276" y="1"/>
                  </a:moveTo>
                  <a:cubicBezTo>
                    <a:pt x="1365" y="1"/>
                    <a:pt x="525" y="452"/>
                    <a:pt x="296" y="1180"/>
                  </a:cubicBezTo>
                  <a:cubicBezTo>
                    <a:pt x="1" y="1967"/>
                    <a:pt x="411" y="2671"/>
                    <a:pt x="820" y="2901"/>
                  </a:cubicBezTo>
                  <a:cubicBezTo>
                    <a:pt x="1041" y="3045"/>
                    <a:pt x="1295" y="3106"/>
                    <a:pt x="1545" y="3106"/>
                  </a:cubicBezTo>
                  <a:cubicBezTo>
                    <a:pt x="2093" y="3106"/>
                    <a:pt x="2620" y="2809"/>
                    <a:pt x="2722" y="2426"/>
                  </a:cubicBezTo>
                  <a:cubicBezTo>
                    <a:pt x="2866" y="2037"/>
                    <a:pt x="2554" y="1648"/>
                    <a:pt x="2166" y="1648"/>
                  </a:cubicBezTo>
                  <a:cubicBezTo>
                    <a:pt x="2112" y="1648"/>
                    <a:pt x="2056" y="1656"/>
                    <a:pt x="2001" y="1672"/>
                  </a:cubicBezTo>
                  <a:cubicBezTo>
                    <a:pt x="1673" y="1737"/>
                    <a:pt x="1492" y="2081"/>
                    <a:pt x="1607" y="2393"/>
                  </a:cubicBezTo>
                  <a:cubicBezTo>
                    <a:pt x="1689" y="2627"/>
                    <a:pt x="1938" y="2660"/>
                    <a:pt x="2074" y="2660"/>
                  </a:cubicBezTo>
                  <a:cubicBezTo>
                    <a:pt x="2128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2"/>
                    <a:pt x="1625" y="2962"/>
                  </a:cubicBezTo>
                  <a:cubicBezTo>
                    <a:pt x="1428" y="2962"/>
                    <a:pt x="1205" y="2888"/>
                    <a:pt x="1001" y="2704"/>
                  </a:cubicBezTo>
                  <a:cubicBezTo>
                    <a:pt x="575" y="2327"/>
                    <a:pt x="493" y="1082"/>
                    <a:pt x="1214" y="508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7" y="213"/>
                  </a:cubicBezTo>
                  <a:cubicBezTo>
                    <a:pt x="3935" y="475"/>
                    <a:pt x="4656" y="1639"/>
                    <a:pt x="4885" y="2868"/>
                  </a:cubicBezTo>
                  <a:cubicBezTo>
                    <a:pt x="5115" y="4098"/>
                    <a:pt x="4885" y="5376"/>
                    <a:pt x="4951" y="6491"/>
                  </a:cubicBezTo>
                  <a:cubicBezTo>
                    <a:pt x="4902" y="7507"/>
                    <a:pt x="5295" y="8490"/>
                    <a:pt x="6033" y="9195"/>
                  </a:cubicBezTo>
                  <a:cubicBezTo>
                    <a:pt x="6738" y="9802"/>
                    <a:pt x="7623" y="10146"/>
                    <a:pt x="8541" y="10179"/>
                  </a:cubicBezTo>
                  <a:cubicBezTo>
                    <a:pt x="7623" y="10113"/>
                    <a:pt x="6770" y="9752"/>
                    <a:pt x="6098" y="9130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7"/>
                    <a:pt x="5033" y="2835"/>
                  </a:cubicBezTo>
                  <a:cubicBezTo>
                    <a:pt x="4803" y="1573"/>
                    <a:pt x="4049" y="328"/>
                    <a:pt x="2869" y="65"/>
                  </a:cubicBezTo>
                  <a:cubicBezTo>
                    <a:pt x="2672" y="22"/>
                    <a:pt x="2472" y="1"/>
                    <a:pt x="22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3"/>
            <p:cNvSpPr/>
            <p:nvPr/>
          </p:nvSpPr>
          <p:spPr>
            <a:xfrm>
              <a:off x="7729805" y="5169053"/>
              <a:ext cx="81333" cy="68800"/>
            </a:xfrm>
            <a:custGeom>
              <a:rect b="b" l="l" r="r" t="t"/>
              <a:pathLst>
                <a:path extrusionOk="0" h="2108" w="2492">
                  <a:moveTo>
                    <a:pt x="1783" y="1"/>
                  </a:moveTo>
                  <a:cubicBezTo>
                    <a:pt x="1313" y="1"/>
                    <a:pt x="1020" y="401"/>
                    <a:pt x="934" y="1096"/>
                  </a:cubicBezTo>
                  <a:cubicBezTo>
                    <a:pt x="853" y="1747"/>
                    <a:pt x="266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21" y="1856"/>
                    <a:pt x="702" y="2108"/>
                    <a:pt x="1241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492" y="1309"/>
                    <a:pt x="2115" y="604"/>
                    <a:pt x="1967" y="375"/>
                  </a:cubicBezTo>
                  <a:cubicBezTo>
                    <a:pt x="1869" y="276"/>
                    <a:pt x="1902" y="96"/>
                    <a:pt x="2016" y="31"/>
                  </a:cubicBezTo>
                  <a:cubicBezTo>
                    <a:pt x="1934" y="11"/>
                    <a:pt x="1857" y="1"/>
                    <a:pt x="17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3"/>
            <p:cNvSpPr/>
            <p:nvPr/>
          </p:nvSpPr>
          <p:spPr>
            <a:xfrm>
              <a:off x="7649027" y="5173785"/>
              <a:ext cx="157835" cy="178690"/>
            </a:xfrm>
            <a:custGeom>
              <a:rect b="b" l="l" r="r" t="t"/>
              <a:pathLst>
                <a:path extrusionOk="0" h="5475" w="4836">
                  <a:moveTo>
                    <a:pt x="475" y="0"/>
                  </a:moveTo>
                  <a:lnTo>
                    <a:pt x="475" y="0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6" y="3803"/>
                    <a:pt x="2606" y="3803"/>
                  </a:cubicBezTo>
                  <a:cubicBezTo>
                    <a:pt x="2344" y="3705"/>
                    <a:pt x="2295" y="3393"/>
                    <a:pt x="2475" y="3147"/>
                  </a:cubicBezTo>
                  <a:cubicBezTo>
                    <a:pt x="2639" y="2983"/>
                    <a:pt x="2606" y="2721"/>
                    <a:pt x="2426" y="2606"/>
                  </a:cubicBezTo>
                  <a:cubicBezTo>
                    <a:pt x="2295" y="2557"/>
                    <a:pt x="2033" y="2344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8"/>
                    <a:pt x="2869" y="3131"/>
                  </a:cubicBezTo>
                  <a:cubicBezTo>
                    <a:pt x="2819" y="3705"/>
                    <a:pt x="3082" y="3869"/>
                    <a:pt x="3491" y="4147"/>
                  </a:cubicBezTo>
                  <a:cubicBezTo>
                    <a:pt x="3885" y="4442"/>
                    <a:pt x="3655" y="4950"/>
                    <a:pt x="3655" y="4950"/>
                  </a:cubicBezTo>
                  <a:cubicBezTo>
                    <a:pt x="4360" y="4541"/>
                    <a:pt x="4196" y="3885"/>
                    <a:pt x="4114" y="3721"/>
                  </a:cubicBezTo>
                  <a:cubicBezTo>
                    <a:pt x="4032" y="3574"/>
                    <a:pt x="3836" y="3311"/>
                    <a:pt x="4065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60" y="4934"/>
                    <a:pt x="4524" y="5278"/>
                    <a:pt x="4836" y="5475"/>
                  </a:cubicBezTo>
                  <a:cubicBezTo>
                    <a:pt x="4704" y="5163"/>
                    <a:pt x="4639" y="4803"/>
                    <a:pt x="4655" y="4459"/>
                  </a:cubicBezTo>
                  <a:cubicBezTo>
                    <a:pt x="4639" y="3951"/>
                    <a:pt x="4737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7" y="1148"/>
                    <a:pt x="344" y="558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3"/>
            <p:cNvSpPr/>
            <p:nvPr/>
          </p:nvSpPr>
          <p:spPr>
            <a:xfrm>
              <a:off x="7597655" y="5123393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7" y="0"/>
                  </a:moveTo>
                  <a:cubicBezTo>
                    <a:pt x="328" y="0"/>
                    <a:pt x="279" y="1096"/>
                    <a:pt x="279" y="1380"/>
                  </a:cubicBezTo>
                  <a:cubicBezTo>
                    <a:pt x="279" y="1561"/>
                    <a:pt x="164" y="1725"/>
                    <a:pt x="1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60" y="1951"/>
                    <a:pt x="1827" y="1305"/>
                    <a:pt x="2033" y="790"/>
                  </a:cubicBezTo>
                  <a:cubicBezTo>
                    <a:pt x="2197" y="413"/>
                    <a:pt x="2541" y="135"/>
                    <a:pt x="2967" y="85"/>
                  </a:cubicBezTo>
                  <a:cubicBezTo>
                    <a:pt x="2617" y="26"/>
                    <a:pt x="2312" y="0"/>
                    <a:pt x="20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3"/>
            <p:cNvSpPr/>
            <p:nvPr/>
          </p:nvSpPr>
          <p:spPr>
            <a:xfrm>
              <a:off x="7560220" y="5122545"/>
              <a:ext cx="47096" cy="37207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10"/>
                    <a:pt x="328" y="29"/>
                  </a:cubicBezTo>
                  <a:cubicBezTo>
                    <a:pt x="98" y="144"/>
                    <a:pt x="0" y="423"/>
                    <a:pt x="98" y="669"/>
                  </a:cubicBezTo>
                  <a:cubicBezTo>
                    <a:pt x="180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7" y="1140"/>
                  </a:cubicBezTo>
                  <a:cubicBezTo>
                    <a:pt x="961" y="1140"/>
                    <a:pt x="1105" y="1096"/>
                    <a:pt x="1229" y="1013"/>
                  </a:cubicBezTo>
                  <a:cubicBezTo>
                    <a:pt x="1361" y="882"/>
                    <a:pt x="1443" y="702"/>
                    <a:pt x="1443" y="521"/>
                  </a:cubicBezTo>
                  <a:lnTo>
                    <a:pt x="1443" y="521"/>
                  </a:lnTo>
                  <a:cubicBezTo>
                    <a:pt x="1442" y="521"/>
                    <a:pt x="1135" y="902"/>
                    <a:pt x="783" y="902"/>
                  </a:cubicBezTo>
                  <a:cubicBezTo>
                    <a:pt x="762" y="902"/>
                    <a:pt x="742" y="901"/>
                    <a:pt x="721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4" y="85"/>
                    <a:pt x="428" y="73"/>
                    <a:pt x="471" y="73"/>
                  </a:cubicBezTo>
                  <a:cubicBezTo>
                    <a:pt x="587" y="73"/>
                    <a:pt x="697" y="160"/>
                    <a:pt x="721" y="292"/>
                  </a:cubicBezTo>
                  <a:cubicBezTo>
                    <a:pt x="732" y="403"/>
                    <a:pt x="645" y="469"/>
                    <a:pt x="593" y="469"/>
                  </a:cubicBezTo>
                  <a:cubicBezTo>
                    <a:pt x="569" y="469"/>
                    <a:pt x="552" y="454"/>
                    <a:pt x="557" y="423"/>
                  </a:cubicBezTo>
                  <a:cubicBezTo>
                    <a:pt x="582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2" y="357"/>
                    <a:pt x="394" y="538"/>
                    <a:pt x="394" y="538"/>
                  </a:cubicBezTo>
                  <a:cubicBezTo>
                    <a:pt x="441" y="581"/>
                    <a:pt x="498" y="600"/>
                    <a:pt x="553" y="600"/>
                  </a:cubicBezTo>
                  <a:cubicBezTo>
                    <a:pt x="688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3"/>
            <p:cNvSpPr/>
            <p:nvPr/>
          </p:nvSpPr>
          <p:spPr>
            <a:xfrm>
              <a:off x="8218225" y="5359362"/>
              <a:ext cx="130550" cy="285284"/>
            </a:xfrm>
            <a:custGeom>
              <a:rect b="b" l="l" r="r" t="t"/>
              <a:pathLst>
                <a:path extrusionOk="0" h="8741" w="4000">
                  <a:moveTo>
                    <a:pt x="1919" y="0"/>
                  </a:moveTo>
                  <a:cubicBezTo>
                    <a:pt x="1761" y="0"/>
                    <a:pt x="1601" y="22"/>
                    <a:pt x="1443" y="68"/>
                  </a:cubicBezTo>
                  <a:cubicBezTo>
                    <a:pt x="689" y="248"/>
                    <a:pt x="132" y="904"/>
                    <a:pt x="66" y="1690"/>
                  </a:cubicBezTo>
                  <a:cubicBezTo>
                    <a:pt x="0" y="2493"/>
                    <a:pt x="410" y="3280"/>
                    <a:pt x="1000" y="3838"/>
                  </a:cubicBezTo>
                  <a:cubicBezTo>
                    <a:pt x="1590" y="4428"/>
                    <a:pt x="2361" y="4706"/>
                    <a:pt x="2902" y="5214"/>
                  </a:cubicBezTo>
                  <a:cubicBezTo>
                    <a:pt x="3443" y="5673"/>
                    <a:pt x="3770" y="6345"/>
                    <a:pt x="3820" y="7050"/>
                  </a:cubicBezTo>
                  <a:cubicBezTo>
                    <a:pt x="3852" y="7722"/>
                    <a:pt x="3492" y="8394"/>
                    <a:pt x="2918" y="8558"/>
                  </a:cubicBezTo>
                  <a:cubicBezTo>
                    <a:pt x="2785" y="8608"/>
                    <a:pt x="2649" y="8631"/>
                    <a:pt x="2517" y="8631"/>
                  </a:cubicBezTo>
                  <a:cubicBezTo>
                    <a:pt x="2079" y="8631"/>
                    <a:pt x="1680" y="8379"/>
                    <a:pt x="1541" y="8001"/>
                  </a:cubicBezTo>
                  <a:cubicBezTo>
                    <a:pt x="1345" y="7558"/>
                    <a:pt x="1541" y="7034"/>
                    <a:pt x="2000" y="6837"/>
                  </a:cubicBezTo>
                  <a:cubicBezTo>
                    <a:pt x="2082" y="6804"/>
                    <a:pt x="2164" y="6788"/>
                    <a:pt x="2262" y="6788"/>
                  </a:cubicBezTo>
                  <a:cubicBezTo>
                    <a:pt x="2262" y="6788"/>
                    <a:pt x="2292" y="6785"/>
                    <a:pt x="2339" y="6785"/>
                  </a:cubicBezTo>
                  <a:cubicBezTo>
                    <a:pt x="2480" y="6785"/>
                    <a:pt x="2775" y="6813"/>
                    <a:pt x="2885" y="7034"/>
                  </a:cubicBezTo>
                  <a:cubicBezTo>
                    <a:pt x="2885" y="7034"/>
                    <a:pt x="2896" y="7076"/>
                    <a:pt x="2858" y="7076"/>
                  </a:cubicBezTo>
                  <a:cubicBezTo>
                    <a:pt x="2849" y="7076"/>
                    <a:pt x="2836" y="7073"/>
                    <a:pt x="2820" y="7067"/>
                  </a:cubicBezTo>
                  <a:cubicBezTo>
                    <a:pt x="2757" y="7024"/>
                    <a:pt x="2681" y="7003"/>
                    <a:pt x="2606" y="7003"/>
                  </a:cubicBezTo>
                  <a:cubicBezTo>
                    <a:pt x="2505" y="7003"/>
                    <a:pt x="2403" y="7041"/>
                    <a:pt x="2328" y="7116"/>
                  </a:cubicBezTo>
                  <a:cubicBezTo>
                    <a:pt x="2082" y="7345"/>
                    <a:pt x="2131" y="7771"/>
                    <a:pt x="2443" y="7935"/>
                  </a:cubicBezTo>
                  <a:cubicBezTo>
                    <a:pt x="2524" y="7973"/>
                    <a:pt x="2610" y="7991"/>
                    <a:pt x="2692" y="7991"/>
                  </a:cubicBezTo>
                  <a:cubicBezTo>
                    <a:pt x="3007" y="7991"/>
                    <a:pt x="3281" y="7724"/>
                    <a:pt x="3164" y="7231"/>
                  </a:cubicBezTo>
                  <a:cubicBezTo>
                    <a:pt x="3060" y="6890"/>
                    <a:pt x="2742" y="6683"/>
                    <a:pt x="2403" y="6683"/>
                  </a:cubicBezTo>
                  <a:cubicBezTo>
                    <a:pt x="2367" y="6683"/>
                    <a:pt x="2331" y="6685"/>
                    <a:pt x="2295" y="6690"/>
                  </a:cubicBezTo>
                  <a:cubicBezTo>
                    <a:pt x="2180" y="6690"/>
                    <a:pt x="2066" y="6722"/>
                    <a:pt x="1967" y="6788"/>
                  </a:cubicBezTo>
                  <a:cubicBezTo>
                    <a:pt x="1492" y="7001"/>
                    <a:pt x="1279" y="7542"/>
                    <a:pt x="1476" y="8017"/>
                  </a:cubicBezTo>
                  <a:cubicBezTo>
                    <a:pt x="1604" y="8455"/>
                    <a:pt x="2066" y="8740"/>
                    <a:pt x="2559" y="8740"/>
                  </a:cubicBezTo>
                  <a:cubicBezTo>
                    <a:pt x="2695" y="8740"/>
                    <a:pt x="2833" y="8719"/>
                    <a:pt x="2967" y="8673"/>
                  </a:cubicBezTo>
                  <a:cubicBezTo>
                    <a:pt x="3607" y="8493"/>
                    <a:pt x="4000" y="7755"/>
                    <a:pt x="3967" y="7050"/>
                  </a:cubicBezTo>
                  <a:cubicBezTo>
                    <a:pt x="3934" y="6296"/>
                    <a:pt x="3590" y="5575"/>
                    <a:pt x="3016" y="5083"/>
                  </a:cubicBezTo>
                  <a:cubicBezTo>
                    <a:pt x="2443" y="4559"/>
                    <a:pt x="1672" y="4264"/>
                    <a:pt x="1131" y="3706"/>
                  </a:cubicBezTo>
                  <a:cubicBezTo>
                    <a:pt x="558" y="3182"/>
                    <a:pt x="164" y="2428"/>
                    <a:pt x="230" y="1707"/>
                  </a:cubicBezTo>
                  <a:cubicBezTo>
                    <a:pt x="263" y="1248"/>
                    <a:pt x="476" y="838"/>
                    <a:pt x="820" y="543"/>
                  </a:cubicBezTo>
                  <a:cubicBezTo>
                    <a:pt x="984" y="428"/>
                    <a:pt x="1164" y="346"/>
                    <a:pt x="1345" y="281"/>
                  </a:cubicBezTo>
                  <a:cubicBezTo>
                    <a:pt x="1492" y="240"/>
                    <a:pt x="1644" y="219"/>
                    <a:pt x="1795" y="219"/>
                  </a:cubicBezTo>
                  <a:cubicBezTo>
                    <a:pt x="1947" y="219"/>
                    <a:pt x="2099" y="240"/>
                    <a:pt x="2246" y="281"/>
                  </a:cubicBezTo>
                  <a:cubicBezTo>
                    <a:pt x="3262" y="543"/>
                    <a:pt x="3590" y="1920"/>
                    <a:pt x="2902" y="2575"/>
                  </a:cubicBezTo>
                  <a:cubicBezTo>
                    <a:pt x="2771" y="2707"/>
                    <a:pt x="2590" y="2805"/>
                    <a:pt x="2394" y="2838"/>
                  </a:cubicBezTo>
                  <a:cubicBezTo>
                    <a:pt x="2332" y="2846"/>
                    <a:pt x="2273" y="2851"/>
                    <a:pt x="2218" y="2851"/>
                  </a:cubicBezTo>
                  <a:cubicBezTo>
                    <a:pt x="1757" y="2851"/>
                    <a:pt x="1514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4" y="2346"/>
                    <a:pt x="1653" y="2347"/>
                    <a:pt x="1679" y="2347"/>
                  </a:cubicBezTo>
                  <a:cubicBezTo>
                    <a:pt x="1814" y="2347"/>
                    <a:pt x="2125" y="2324"/>
                    <a:pt x="2262" y="2035"/>
                  </a:cubicBezTo>
                  <a:cubicBezTo>
                    <a:pt x="2381" y="1680"/>
                    <a:pt x="2099" y="1346"/>
                    <a:pt x="1771" y="1346"/>
                  </a:cubicBezTo>
                  <a:cubicBezTo>
                    <a:pt x="1690" y="1346"/>
                    <a:pt x="1606" y="1366"/>
                    <a:pt x="1525" y="1412"/>
                  </a:cubicBezTo>
                  <a:cubicBezTo>
                    <a:pt x="902" y="1789"/>
                    <a:pt x="1049" y="2723"/>
                    <a:pt x="1754" y="2903"/>
                  </a:cubicBezTo>
                  <a:cubicBezTo>
                    <a:pt x="1924" y="2981"/>
                    <a:pt x="2103" y="3018"/>
                    <a:pt x="2280" y="3018"/>
                  </a:cubicBezTo>
                  <a:cubicBezTo>
                    <a:pt x="2734" y="3018"/>
                    <a:pt x="3174" y="2775"/>
                    <a:pt x="3410" y="2362"/>
                  </a:cubicBezTo>
                  <a:cubicBezTo>
                    <a:pt x="3672" y="1821"/>
                    <a:pt x="3623" y="1166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3"/>
            <p:cNvSpPr/>
            <p:nvPr/>
          </p:nvSpPr>
          <p:spPr>
            <a:xfrm>
              <a:off x="8289897" y="5467490"/>
              <a:ext cx="56202" cy="78656"/>
            </a:xfrm>
            <a:custGeom>
              <a:rect b="b" l="l" r="r" t="t"/>
              <a:pathLst>
                <a:path extrusionOk="0" h="2410" w="1722">
                  <a:moveTo>
                    <a:pt x="214" y="0"/>
                  </a:moveTo>
                  <a:cubicBezTo>
                    <a:pt x="214" y="0"/>
                    <a:pt x="247" y="82"/>
                    <a:pt x="116" y="475"/>
                  </a:cubicBezTo>
                  <a:cubicBezTo>
                    <a:pt x="1" y="852"/>
                    <a:pt x="329" y="1115"/>
                    <a:pt x="968" y="1393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3"/>
                    <a:pt x="886" y="328"/>
                    <a:pt x="689" y="328"/>
                  </a:cubicBezTo>
                  <a:cubicBezTo>
                    <a:pt x="675" y="329"/>
                    <a:pt x="661" y="330"/>
                    <a:pt x="647" y="330"/>
                  </a:cubicBezTo>
                  <a:cubicBezTo>
                    <a:pt x="478" y="330"/>
                    <a:pt x="392" y="240"/>
                    <a:pt x="361" y="164"/>
                  </a:cubicBezTo>
                  <a:cubicBezTo>
                    <a:pt x="345" y="66"/>
                    <a:pt x="214" y="0"/>
                    <a:pt x="2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3"/>
            <p:cNvSpPr/>
            <p:nvPr/>
          </p:nvSpPr>
          <p:spPr>
            <a:xfrm>
              <a:off x="8114992" y="5235307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01" y="574"/>
                    <a:pt x="361" y="1197"/>
                    <a:pt x="754" y="1820"/>
                  </a:cubicBezTo>
                  <a:cubicBezTo>
                    <a:pt x="1196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69" y="3262"/>
                  </a:cubicBezTo>
                  <a:cubicBezTo>
                    <a:pt x="1835" y="3284"/>
                    <a:pt x="1802" y="3293"/>
                    <a:pt x="1772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75" y="2656"/>
                    <a:pt x="1229" y="2426"/>
                    <a:pt x="918" y="2377"/>
                  </a:cubicBezTo>
                  <a:cubicBezTo>
                    <a:pt x="541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41" y="2508"/>
                    <a:pt x="508" y="2656"/>
                  </a:cubicBezTo>
                  <a:cubicBezTo>
                    <a:pt x="459" y="2803"/>
                    <a:pt x="147" y="3295"/>
                    <a:pt x="721" y="3672"/>
                  </a:cubicBezTo>
                  <a:cubicBezTo>
                    <a:pt x="1295" y="4049"/>
                    <a:pt x="1573" y="3852"/>
                    <a:pt x="1672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67" y="6065"/>
                    <a:pt x="1918" y="5950"/>
                  </a:cubicBezTo>
                  <a:cubicBezTo>
                    <a:pt x="1765" y="5629"/>
                    <a:pt x="1441" y="5422"/>
                    <a:pt x="1079" y="5422"/>
                  </a:cubicBezTo>
                  <a:cubicBezTo>
                    <a:pt x="1053" y="5422"/>
                    <a:pt x="1026" y="5424"/>
                    <a:pt x="1000" y="5426"/>
                  </a:cubicBezTo>
                  <a:cubicBezTo>
                    <a:pt x="957" y="5428"/>
                    <a:pt x="917" y="5429"/>
                    <a:pt x="879" y="5429"/>
                  </a:cubicBezTo>
                  <a:cubicBezTo>
                    <a:pt x="416" y="5429"/>
                    <a:pt x="357" y="5252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14"/>
                    <a:pt x="934" y="6606"/>
                  </a:cubicBezTo>
                  <a:cubicBezTo>
                    <a:pt x="1869" y="7098"/>
                    <a:pt x="1787" y="6737"/>
                    <a:pt x="3081" y="7786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3" y="8695"/>
                    <a:pt x="4258" y="8691"/>
                    <a:pt x="4224" y="8691"/>
                  </a:cubicBezTo>
                  <a:cubicBezTo>
                    <a:pt x="4064" y="8691"/>
                    <a:pt x="3914" y="8782"/>
                    <a:pt x="3819" y="8917"/>
                  </a:cubicBezTo>
                  <a:cubicBezTo>
                    <a:pt x="3622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0" y="9572"/>
                  </a:cubicBezTo>
                  <a:cubicBezTo>
                    <a:pt x="4274" y="9572"/>
                    <a:pt x="4422" y="9662"/>
                    <a:pt x="4582" y="9662"/>
                  </a:cubicBezTo>
                  <a:cubicBezTo>
                    <a:pt x="4674" y="9662"/>
                    <a:pt x="4770" y="9632"/>
                    <a:pt x="4868" y="9540"/>
                  </a:cubicBezTo>
                  <a:cubicBezTo>
                    <a:pt x="4987" y="9421"/>
                    <a:pt x="5182" y="9322"/>
                    <a:pt x="5409" y="9322"/>
                  </a:cubicBezTo>
                  <a:cubicBezTo>
                    <a:pt x="5712" y="9322"/>
                    <a:pt x="6074" y="9498"/>
                    <a:pt x="6393" y="10032"/>
                  </a:cubicBezTo>
                  <a:cubicBezTo>
                    <a:pt x="6393" y="10032"/>
                    <a:pt x="6147" y="9212"/>
                    <a:pt x="4835" y="8688"/>
                  </a:cubicBezTo>
                  <a:cubicBezTo>
                    <a:pt x="3114" y="7966"/>
                    <a:pt x="2032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3"/>
            <p:cNvSpPr/>
            <p:nvPr/>
          </p:nvSpPr>
          <p:spPr>
            <a:xfrm>
              <a:off x="8175437" y="5151853"/>
              <a:ext cx="95791" cy="350951"/>
            </a:xfrm>
            <a:custGeom>
              <a:rect b="b" l="l" r="r" t="t"/>
              <a:pathLst>
                <a:path extrusionOk="0" h="10753" w="2935">
                  <a:moveTo>
                    <a:pt x="1294" y="0"/>
                  </a:moveTo>
                  <a:cubicBezTo>
                    <a:pt x="712" y="0"/>
                    <a:pt x="161" y="382"/>
                    <a:pt x="98" y="902"/>
                  </a:cubicBezTo>
                  <a:cubicBezTo>
                    <a:pt x="0" y="1459"/>
                    <a:pt x="426" y="1967"/>
                    <a:pt x="984" y="1967"/>
                  </a:cubicBezTo>
                  <a:cubicBezTo>
                    <a:pt x="991" y="1967"/>
                    <a:pt x="998" y="1967"/>
                    <a:pt x="1005" y="1967"/>
                  </a:cubicBezTo>
                  <a:cubicBezTo>
                    <a:pt x="1565" y="1967"/>
                    <a:pt x="1850" y="1341"/>
                    <a:pt x="1639" y="1082"/>
                  </a:cubicBezTo>
                  <a:cubicBezTo>
                    <a:pt x="1561" y="962"/>
                    <a:pt x="1441" y="908"/>
                    <a:pt x="1322" y="908"/>
                  </a:cubicBezTo>
                  <a:cubicBezTo>
                    <a:pt x="1116" y="908"/>
                    <a:pt x="914" y="1069"/>
                    <a:pt x="934" y="1328"/>
                  </a:cubicBezTo>
                  <a:cubicBezTo>
                    <a:pt x="951" y="1639"/>
                    <a:pt x="1295" y="1607"/>
                    <a:pt x="1344" y="1656"/>
                  </a:cubicBezTo>
                  <a:cubicBezTo>
                    <a:pt x="1377" y="1689"/>
                    <a:pt x="1344" y="1754"/>
                    <a:pt x="1344" y="1754"/>
                  </a:cubicBezTo>
                  <a:cubicBezTo>
                    <a:pt x="1295" y="1820"/>
                    <a:pt x="1229" y="1869"/>
                    <a:pt x="1164" y="1902"/>
                  </a:cubicBezTo>
                  <a:cubicBezTo>
                    <a:pt x="1148" y="1902"/>
                    <a:pt x="1131" y="1918"/>
                    <a:pt x="1115" y="1918"/>
                  </a:cubicBezTo>
                  <a:lnTo>
                    <a:pt x="1098" y="1918"/>
                  </a:lnTo>
                  <a:cubicBezTo>
                    <a:pt x="1065" y="1922"/>
                    <a:pt x="1031" y="1924"/>
                    <a:pt x="999" y="1924"/>
                  </a:cubicBezTo>
                  <a:cubicBezTo>
                    <a:pt x="473" y="1924"/>
                    <a:pt x="72" y="1443"/>
                    <a:pt x="180" y="918"/>
                  </a:cubicBezTo>
                  <a:cubicBezTo>
                    <a:pt x="252" y="446"/>
                    <a:pt x="747" y="122"/>
                    <a:pt x="1265" y="122"/>
                  </a:cubicBezTo>
                  <a:cubicBezTo>
                    <a:pt x="1574" y="122"/>
                    <a:pt x="1892" y="238"/>
                    <a:pt x="2131" y="508"/>
                  </a:cubicBezTo>
                  <a:cubicBezTo>
                    <a:pt x="2754" y="1246"/>
                    <a:pt x="2623" y="2426"/>
                    <a:pt x="2246" y="3442"/>
                  </a:cubicBezTo>
                  <a:cubicBezTo>
                    <a:pt x="1426" y="5458"/>
                    <a:pt x="541" y="7491"/>
                    <a:pt x="1148" y="8966"/>
                  </a:cubicBezTo>
                  <a:cubicBezTo>
                    <a:pt x="1426" y="9720"/>
                    <a:pt x="1967" y="10359"/>
                    <a:pt x="2672" y="10753"/>
                  </a:cubicBezTo>
                  <a:cubicBezTo>
                    <a:pt x="2000" y="10327"/>
                    <a:pt x="1492" y="9687"/>
                    <a:pt x="1229" y="8950"/>
                  </a:cubicBezTo>
                  <a:cubicBezTo>
                    <a:pt x="689" y="7507"/>
                    <a:pt x="1557" y="5557"/>
                    <a:pt x="2410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76" y="127"/>
                    <a:pt x="1630" y="0"/>
                    <a:pt x="12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3"/>
            <p:cNvSpPr/>
            <p:nvPr/>
          </p:nvSpPr>
          <p:spPr>
            <a:xfrm>
              <a:off x="8286176" y="5254008"/>
              <a:ext cx="124120" cy="122032"/>
            </a:xfrm>
            <a:custGeom>
              <a:rect b="b" l="l" r="r" t="t"/>
              <a:pathLst>
                <a:path extrusionOk="0" h="3739" w="3803">
                  <a:moveTo>
                    <a:pt x="508" y="1"/>
                  </a:moveTo>
                  <a:cubicBezTo>
                    <a:pt x="508" y="1"/>
                    <a:pt x="279" y="83"/>
                    <a:pt x="148" y="673"/>
                  </a:cubicBezTo>
                  <a:cubicBezTo>
                    <a:pt x="0" y="1279"/>
                    <a:pt x="279" y="1493"/>
                    <a:pt x="1066" y="1870"/>
                  </a:cubicBezTo>
                  <a:cubicBezTo>
                    <a:pt x="1836" y="2230"/>
                    <a:pt x="1885" y="3509"/>
                    <a:pt x="1885" y="3509"/>
                  </a:cubicBezTo>
                  <a:lnTo>
                    <a:pt x="1902" y="3738"/>
                  </a:lnTo>
                  <a:lnTo>
                    <a:pt x="1918" y="3509"/>
                  </a:lnTo>
                  <a:cubicBezTo>
                    <a:pt x="1918" y="3509"/>
                    <a:pt x="1967" y="2214"/>
                    <a:pt x="2754" y="1870"/>
                  </a:cubicBezTo>
                  <a:cubicBezTo>
                    <a:pt x="3524" y="1509"/>
                    <a:pt x="3803" y="1279"/>
                    <a:pt x="3655" y="673"/>
                  </a:cubicBezTo>
                  <a:cubicBezTo>
                    <a:pt x="3524" y="83"/>
                    <a:pt x="3295" y="1"/>
                    <a:pt x="3295" y="1"/>
                  </a:cubicBezTo>
                  <a:cubicBezTo>
                    <a:pt x="3295" y="1"/>
                    <a:pt x="3295" y="268"/>
                    <a:pt x="3112" y="268"/>
                  </a:cubicBezTo>
                  <a:cubicBezTo>
                    <a:pt x="3098" y="268"/>
                    <a:pt x="3082" y="267"/>
                    <a:pt x="3065" y="263"/>
                  </a:cubicBezTo>
                  <a:cubicBezTo>
                    <a:pt x="2957" y="240"/>
                    <a:pt x="2816" y="181"/>
                    <a:pt x="2684" y="181"/>
                  </a:cubicBezTo>
                  <a:cubicBezTo>
                    <a:pt x="2535" y="181"/>
                    <a:pt x="2397" y="256"/>
                    <a:pt x="2328" y="542"/>
                  </a:cubicBezTo>
                  <a:cubicBezTo>
                    <a:pt x="2217" y="1062"/>
                    <a:pt x="2168" y="1643"/>
                    <a:pt x="1945" y="1643"/>
                  </a:cubicBezTo>
                  <a:cubicBezTo>
                    <a:pt x="1936" y="1643"/>
                    <a:pt x="1927" y="1642"/>
                    <a:pt x="1918" y="1640"/>
                  </a:cubicBezTo>
                  <a:lnTo>
                    <a:pt x="1885" y="1640"/>
                  </a:lnTo>
                  <a:cubicBezTo>
                    <a:pt x="1876" y="1642"/>
                    <a:pt x="1868" y="1643"/>
                    <a:pt x="1859" y="1643"/>
                  </a:cubicBezTo>
                  <a:cubicBezTo>
                    <a:pt x="1651" y="1643"/>
                    <a:pt x="1586" y="1062"/>
                    <a:pt x="1475" y="542"/>
                  </a:cubicBezTo>
                  <a:cubicBezTo>
                    <a:pt x="1406" y="256"/>
                    <a:pt x="1268" y="181"/>
                    <a:pt x="1119" y="181"/>
                  </a:cubicBezTo>
                  <a:cubicBezTo>
                    <a:pt x="987" y="181"/>
                    <a:pt x="846" y="240"/>
                    <a:pt x="738" y="263"/>
                  </a:cubicBezTo>
                  <a:cubicBezTo>
                    <a:pt x="721" y="267"/>
                    <a:pt x="705" y="268"/>
                    <a:pt x="691" y="268"/>
                  </a:cubicBezTo>
                  <a:cubicBezTo>
                    <a:pt x="508" y="268"/>
                    <a:pt x="508" y="1"/>
                    <a:pt x="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3"/>
            <p:cNvSpPr/>
            <p:nvPr/>
          </p:nvSpPr>
          <p:spPr>
            <a:xfrm>
              <a:off x="8326288" y="5169510"/>
              <a:ext cx="44420" cy="110772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0" y="1770"/>
                    <a:pt x="296" y="2164"/>
                  </a:cubicBezTo>
                  <a:cubicBezTo>
                    <a:pt x="492" y="2426"/>
                    <a:pt x="607" y="2737"/>
                    <a:pt x="656" y="3065"/>
                  </a:cubicBezTo>
                  <a:cubicBezTo>
                    <a:pt x="656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4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4" y="607"/>
                    <a:pt x="722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3"/>
            <p:cNvSpPr/>
            <p:nvPr/>
          </p:nvSpPr>
          <p:spPr>
            <a:xfrm>
              <a:off x="8257292" y="5138994"/>
              <a:ext cx="90439" cy="265930"/>
            </a:xfrm>
            <a:custGeom>
              <a:rect b="b" l="l" r="r" t="t"/>
              <a:pathLst>
                <a:path extrusionOk="0" h="8148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099"/>
                    <a:pt x="967" y="1279"/>
                    <a:pt x="443" y="2902"/>
                  </a:cubicBezTo>
                  <a:cubicBezTo>
                    <a:pt x="0" y="4279"/>
                    <a:pt x="262" y="5230"/>
                    <a:pt x="1574" y="6131"/>
                  </a:cubicBezTo>
                  <a:cubicBezTo>
                    <a:pt x="2705" y="6934"/>
                    <a:pt x="2754" y="8000"/>
                    <a:pt x="2770" y="8147"/>
                  </a:cubicBezTo>
                  <a:cubicBezTo>
                    <a:pt x="2770" y="7639"/>
                    <a:pt x="2623" y="7164"/>
                    <a:pt x="2328" y="6754"/>
                  </a:cubicBezTo>
                  <a:cubicBezTo>
                    <a:pt x="2033" y="6328"/>
                    <a:pt x="1639" y="6066"/>
                    <a:pt x="1049" y="5557"/>
                  </a:cubicBezTo>
                  <a:cubicBezTo>
                    <a:pt x="869" y="5394"/>
                    <a:pt x="738" y="5197"/>
                    <a:pt x="639" y="4967"/>
                  </a:cubicBezTo>
                  <a:cubicBezTo>
                    <a:pt x="311" y="4131"/>
                    <a:pt x="967" y="3263"/>
                    <a:pt x="1311" y="2902"/>
                  </a:cubicBezTo>
                  <a:cubicBezTo>
                    <a:pt x="1721" y="2443"/>
                    <a:pt x="2426" y="1968"/>
                    <a:pt x="2573" y="1066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3"/>
            <p:cNvSpPr/>
            <p:nvPr/>
          </p:nvSpPr>
          <p:spPr>
            <a:xfrm>
              <a:off x="8159216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994" y="0"/>
                  </a:moveTo>
                  <a:cubicBezTo>
                    <a:pt x="642" y="0"/>
                    <a:pt x="0" y="573"/>
                    <a:pt x="284" y="2425"/>
                  </a:cubicBezTo>
                  <a:cubicBezTo>
                    <a:pt x="612" y="4458"/>
                    <a:pt x="2169" y="5409"/>
                    <a:pt x="2431" y="5458"/>
                  </a:cubicBezTo>
                  <a:cubicBezTo>
                    <a:pt x="2431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415" y="114"/>
                    <a:pt x="1087" y="16"/>
                  </a:cubicBezTo>
                  <a:cubicBezTo>
                    <a:pt x="1060" y="6"/>
                    <a:pt x="1028" y="0"/>
                    <a:pt x="9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3"/>
            <p:cNvSpPr/>
            <p:nvPr/>
          </p:nvSpPr>
          <p:spPr>
            <a:xfrm>
              <a:off x="8124066" y="4782038"/>
              <a:ext cx="172293" cy="231824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2" y="0"/>
                    <a:pt x="3184" y="25"/>
                    <a:pt x="3017" y="54"/>
                  </a:cubicBezTo>
                  <a:cubicBezTo>
                    <a:pt x="2590" y="120"/>
                    <a:pt x="2181" y="300"/>
                    <a:pt x="1820" y="546"/>
                  </a:cubicBezTo>
                  <a:cubicBezTo>
                    <a:pt x="1" y="1890"/>
                    <a:pt x="328" y="4283"/>
                    <a:pt x="869" y="5430"/>
                  </a:cubicBezTo>
                  <a:cubicBezTo>
                    <a:pt x="1164" y="6102"/>
                    <a:pt x="1656" y="6692"/>
                    <a:pt x="2263" y="7102"/>
                  </a:cubicBezTo>
                  <a:cubicBezTo>
                    <a:pt x="1672" y="6660"/>
                    <a:pt x="1230" y="6070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4" y="376"/>
                    <a:pt x="2901" y="184"/>
                    <a:pt x="3416" y="184"/>
                  </a:cubicBezTo>
                  <a:cubicBezTo>
                    <a:pt x="3832" y="184"/>
                    <a:pt x="4221" y="309"/>
                    <a:pt x="4492" y="595"/>
                  </a:cubicBezTo>
                  <a:cubicBezTo>
                    <a:pt x="5142" y="1246"/>
                    <a:pt x="4663" y="2300"/>
                    <a:pt x="3951" y="2300"/>
                  </a:cubicBezTo>
                  <a:cubicBezTo>
                    <a:pt x="3945" y="2300"/>
                    <a:pt x="3940" y="2300"/>
                    <a:pt x="3934" y="2300"/>
                  </a:cubicBezTo>
                  <a:cubicBezTo>
                    <a:pt x="3907" y="2303"/>
                    <a:pt x="3880" y="2304"/>
                    <a:pt x="3853" y="2304"/>
                  </a:cubicBezTo>
                  <a:cubicBezTo>
                    <a:pt x="3589" y="2304"/>
                    <a:pt x="3346" y="2162"/>
                    <a:pt x="3197" y="1939"/>
                  </a:cubicBezTo>
                  <a:cubicBezTo>
                    <a:pt x="3148" y="1824"/>
                    <a:pt x="3131" y="1710"/>
                    <a:pt x="3131" y="1578"/>
                  </a:cubicBezTo>
                  <a:cubicBezTo>
                    <a:pt x="3160" y="1327"/>
                    <a:pt x="3241" y="1247"/>
                    <a:pt x="3295" y="1247"/>
                  </a:cubicBezTo>
                  <a:cubicBezTo>
                    <a:pt x="3333" y="1247"/>
                    <a:pt x="3358" y="1285"/>
                    <a:pt x="3344" y="1333"/>
                  </a:cubicBezTo>
                  <a:cubicBezTo>
                    <a:pt x="3315" y="1569"/>
                    <a:pt x="3499" y="1766"/>
                    <a:pt x="3728" y="1766"/>
                  </a:cubicBezTo>
                  <a:cubicBezTo>
                    <a:pt x="3752" y="1766"/>
                    <a:pt x="3778" y="1764"/>
                    <a:pt x="3803" y="1759"/>
                  </a:cubicBezTo>
                  <a:cubicBezTo>
                    <a:pt x="4213" y="1693"/>
                    <a:pt x="4328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7" y="1110"/>
                    <a:pt x="3017" y="1447"/>
                  </a:cubicBezTo>
                  <a:cubicBezTo>
                    <a:pt x="2967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7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60" y="2419"/>
                    <a:pt x="5176" y="1986"/>
                    <a:pt x="5246" y="1480"/>
                  </a:cubicBezTo>
                  <a:cubicBezTo>
                    <a:pt x="5279" y="1054"/>
                    <a:pt x="5115" y="644"/>
                    <a:pt x="4803" y="382"/>
                  </a:cubicBezTo>
                  <a:cubicBezTo>
                    <a:pt x="4421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3"/>
            <p:cNvSpPr/>
            <p:nvPr/>
          </p:nvSpPr>
          <p:spPr>
            <a:xfrm>
              <a:off x="8229452" y="4721169"/>
              <a:ext cx="238091" cy="167496"/>
            </a:xfrm>
            <a:custGeom>
              <a:rect b="b" l="l" r="r" t="t"/>
              <a:pathLst>
                <a:path extrusionOk="0" h="5132" w="7295">
                  <a:moveTo>
                    <a:pt x="1729" y="1"/>
                  </a:moveTo>
                  <a:cubicBezTo>
                    <a:pt x="1336" y="1"/>
                    <a:pt x="952" y="172"/>
                    <a:pt x="689" y="493"/>
                  </a:cubicBezTo>
                  <a:cubicBezTo>
                    <a:pt x="604" y="635"/>
                    <a:pt x="453" y="706"/>
                    <a:pt x="303" y="706"/>
                  </a:cubicBezTo>
                  <a:cubicBezTo>
                    <a:pt x="194" y="706"/>
                    <a:pt x="84" y="668"/>
                    <a:pt x="1" y="591"/>
                  </a:cubicBezTo>
                  <a:lnTo>
                    <a:pt x="1" y="591"/>
                  </a:lnTo>
                  <a:cubicBezTo>
                    <a:pt x="33" y="952"/>
                    <a:pt x="50" y="1018"/>
                    <a:pt x="1755" y="1739"/>
                  </a:cubicBezTo>
                  <a:cubicBezTo>
                    <a:pt x="3066" y="2296"/>
                    <a:pt x="3508" y="4247"/>
                    <a:pt x="3656" y="5132"/>
                  </a:cubicBezTo>
                  <a:cubicBezTo>
                    <a:pt x="3787" y="4263"/>
                    <a:pt x="4230" y="2296"/>
                    <a:pt x="5541" y="1739"/>
                  </a:cubicBezTo>
                  <a:cubicBezTo>
                    <a:pt x="7246" y="1018"/>
                    <a:pt x="7262" y="952"/>
                    <a:pt x="7295" y="591"/>
                  </a:cubicBezTo>
                  <a:lnTo>
                    <a:pt x="7295" y="591"/>
                  </a:lnTo>
                  <a:cubicBezTo>
                    <a:pt x="7212" y="668"/>
                    <a:pt x="7102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4" y="172"/>
                    <a:pt x="5959" y="1"/>
                    <a:pt x="5567" y="1"/>
                  </a:cubicBezTo>
                  <a:cubicBezTo>
                    <a:pt x="5299" y="1"/>
                    <a:pt x="5027" y="81"/>
                    <a:pt x="4787" y="247"/>
                  </a:cubicBezTo>
                  <a:cubicBezTo>
                    <a:pt x="4213" y="657"/>
                    <a:pt x="3836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69" y="81"/>
                    <a:pt x="1997" y="1"/>
                    <a:pt x="1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3"/>
            <p:cNvSpPr/>
            <p:nvPr/>
          </p:nvSpPr>
          <p:spPr>
            <a:xfrm>
              <a:off x="8304877" y="4628119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6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1"/>
                    <a:pt x="1345" y="4442"/>
                  </a:cubicBezTo>
                  <a:cubicBezTo>
                    <a:pt x="1460" y="3901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6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3"/>
            <p:cNvSpPr/>
            <p:nvPr/>
          </p:nvSpPr>
          <p:spPr>
            <a:xfrm>
              <a:off x="8248708" y="4491433"/>
              <a:ext cx="199578" cy="219096"/>
            </a:xfrm>
            <a:custGeom>
              <a:rect b="b" l="l" r="r" t="t"/>
              <a:pathLst>
                <a:path extrusionOk="0" h="6713" w="6115">
                  <a:moveTo>
                    <a:pt x="1601" y="0"/>
                  </a:moveTo>
                  <a:cubicBezTo>
                    <a:pt x="1200" y="0"/>
                    <a:pt x="807" y="159"/>
                    <a:pt x="574" y="451"/>
                  </a:cubicBezTo>
                  <a:cubicBezTo>
                    <a:pt x="1" y="1107"/>
                    <a:pt x="476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0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00" y="998"/>
                  </a:cubicBezTo>
                  <a:cubicBezTo>
                    <a:pt x="1471" y="998"/>
                    <a:pt x="1441" y="1001"/>
                    <a:pt x="1410" y="1008"/>
                  </a:cubicBezTo>
                  <a:cubicBezTo>
                    <a:pt x="1263" y="1025"/>
                    <a:pt x="1148" y="1156"/>
                    <a:pt x="1165" y="1320"/>
                  </a:cubicBezTo>
                  <a:cubicBezTo>
                    <a:pt x="1154" y="1475"/>
                    <a:pt x="1282" y="1572"/>
                    <a:pt x="1410" y="1572"/>
                  </a:cubicBezTo>
                  <a:cubicBezTo>
                    <a:pt x="1484" y="1572"/>
                    <a:pt x="1559" y="1539"/>
                    <a:pt x="1607" y="1467"/>
                  </a:cubicBezTo>
                  <a:cubicBezTo>
                    <a:pt x="1649" y="1401"/>
                    <a:pt x="1693" y="1375"/>
                    <a:pt x="1731" y="1375"/>
                  </a:cubicBezTo>
                  <a:cubicBezTo>
                    <a:pt x="1798" y="1375"/>
                    <a:pt x="1847" y="1455"/>
                    <a:pt x="1837" y="1549"/>
                  </a:cubicBezTo>
                  <a:cubicBezTo>
                    <a:pt x="1747" y="1793"/>
                    <a:pt x="1516" y="1946"/>
                    <a:pt x="1271" y="1946"/>
                  </a:cubicBezTo>
                  <a:cubicBezTo>
                    <a:pt x="1203" y="1946"/>
                    <a:pt x="1134" y="1935"/>
                    <a:pt x="1066" y="1910"/>
                  </a:cubicBezTo>
                  <a:cubicBezTo>
                    <a:pt x="656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2" y="927"/>
                    <a:pt x="2951" y="1910"/>
                  </a:cubicBezTo>
                  <a:cubicBezTo>
                    <a:pt x="2951" y="3074"/>
                    <a:pt x="2033" y="4123"/>
                    <a:pt x="1771" y="4893"/>
                  </a:cubicBezTo>
                  <a:cubicBezTo>
                    <a:pt x="1417" y="5955"/>
                    <a:pt x="1853" y="6622"/>
                    <a:pt x="1900" y="6708"/>
                  </a:cubicBezTo>
                  <a:lnTo>
                    <a:pt x="1900" y="6708"/>
                  </a:lnTo>
                  <a:cubicBezTo>
                    <a:pt x="1607" y="6152"/>
                    <a:pt x="1591" y="5498"/>
                    <a:pt x="1853" y="4926"/>
                  </a:cubicBezTo>
                  <a:cubicBezTo>
                    <a:pt x="2050" y="4401"/>
                    <a:pt x="2492" y="3844"/>
                    <a:pt x="2804" y="3139"/>
                  </a:cubicBezTo>
                  <a:cubicBezTo>
                    <a:pt x="2918" y="2926"/>
                    <a:pt x="3000" y="2680"/>
                    <a:pt x="3066" y="2434"/>
                  </a:cubicBezTo>
                  <a:cubicBezTo>
                    <a:pt x="3115" y="2680"/>
                    <a:pt x="3197" y="2926"/>
                    <a:pt x="3312" y="3139"/>
                  </a:cubicBezTo>
                  <a:cubicBezTo>
                    <a:pt x="3623" y="3844"/>
                    <a:pt x="4066" y="4401"/>
                    <a:pt x="4263" y="4926"/>
                  </a:cubicBezTo>
                  <a:cubicBezTo>
                    <a:pt x="4524" y="5498"/>
                    <a:pt x="4508" y="6152"/>
                    <a:pt x="4216" y="6708"/>
                  </a:cubicBezTo>
                  <a:lnTo>
                    <a:pt x="4216" y="6708"/>
                  </a:lnTo>
                  <a:cubicBezTo>
                    <a:pt x="4263" y="6622"/>
                    <a:pt x="4698" y="5955"/>
                    <a:pt x="4344" y="4893"/>
                  </a:cubicBezTo>
                  <a:cubicBezTo>
                    <a:pt x="4082" y="4123"/>
                    <a:pt x="3164" y="3074"/>
                    <a:pt x="3164" y="1910"/>
                  </a:cubicBezTo>
                  <a:cubicBezTo>
                    <a:pt x="3213" y="927"/>
                    <a:pt x="3999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56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5" y="1946"/>
                  </a:cubicBezTo>
                  <a:cubicBezTo>
                    <a:pt x="4599" y="1946"/>
                    <a:pt x="4369" y="1793"/>
                    <a:pt x="4279" y="1549"/>
                  </a:cubicBezTo>
                  <a:cubicBezTo>
                    <a:pt x="4258" y="1455"/>
                    <a:pt x="4310" y="1375"/>
                    <a:pt x="4380" y="1375"/>
                  </a:cubicBezTo>
                  <a:cubicBezTo>
                    <a:pt x="4420" y="1375"/>
                    <a:pt x="4467" y="1401"/>
                    <a:pt x="4508" y="1467"/>
                  </a:cubicBezTo>
                  <a:cubicBezTo>
                    <a:pt x="4556" y="1539"/>
                    <a:pt x="4631" y="1572"/>
                    <a:pt x="4705" y="1572"/>
                  </a:cubicBezTo>
                  <a:cubicBezTo>
                    <a:pt x="4834" y="1572"/>
                    <a:pt x="4961" y="1475"/>
                    <a:pt x="4951" y="1320"/>
                  </a:cubicBezTo>
                  <a:cubicBezTo>
                    <a:pt x="4967" y="1156"/>
                    <a:pt x="4853" y="1025"/>
                    <a:pt x="4705" y="1008"/>
                  </a:cubicBezTo>
                  <a:cubicBezTo>
                    <a:pt x="4675" y="1001"/>
                    <a:pt x="4645" y="998"/>
                    <a:pt x="4615" y="998"/>
                  </a:cubicBezTo>
                  <a:cubicBezTo>
                    <a:pt x="4438" y="998"/>
                    <a:pt x="4286" y="1118"/>
                    <a:pt x="4230" y="1287"/>
                  </a:cubicBezTo>
                  <a:cubicBezTo>
                    <a:pt x="4101" y="1594"/>
                    <a:pt x="4353" y="2107"/>
                    <a:pt x="4955" y="2107"/>
                  </a:cubicBezTo>
                  <a:cubicBezTo>
                    <a:pt x="4965" y="2107"/>
                    <a:pt x="4974" y="2107"/>
                    <a:pt x="4984" y="2106"/>
                  </a:cubicBezTo>
                  <a:cubicBezTo>
                    <a:pt x="5607" y="2074"/>
                    <a:pt x="6115" y="1107"/>
                    <a:pt x="5541" y="451"/>
                  </a:cubicBezTo>
                  <a:cubicBezTo>
                    <a:pt x="5309" y="159"/>
                    <a:pt x="4915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00" y="1074"/>
                    <a:pt x="2918" y="877"/>
                    <a:pt x="2804" y="713"/>
                  </a:cubicBezTo>
                  <a:cubicBezTo>
                    <a:pt x="2563" y="224"/>
                    <a:pt x="2077" y="0"/>
                    <a:pt x="1601" y="0"/>
                  </a:cubicBezTo>
                  <a:close/>
                  <a:moveTo>
                    <a:pt x="1900" y="6708"/>
                  </a:moveTo>
                  <a:lnTo>
                    <a:pt x="1900" y="6708"/>
                  </a:lnTo>
                  <a:cubicBezTo>
                    <a:pt x="1901" y="6710"/>
                    <a:pt x="1901" y="6711"/>
                    <a:pt x="1902" y="6712"/>
                  </a:cubicBezTo>
                  <a:cubicBezTo>
                    <a:pt x="1902" y="6711"/>
                    <a:pt x="1901" y="6710"/>
                    <a:pt x="1900" y="6708"/>
                  </a:cubicBezTo>
                  <a:close/>
                  <a:moveTo>
                    <a:pt x="4216" y="6708"/>
                  </a:moveTo>
                  <a:cubicBezTo>
                    <a:pt x="4215" y="6710"/>
                    <a:pt x="4214" y="6711"/>
                    <a:pt x="4213" y="6712"/>
                  </a:cubicBezTo>
                  <a:cubicBezTo>
                    <a:pt x="4214" y="6711"/>
                    <a:pt x="4215" y="6710"/>
                    <a:pt x="4216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3"/>
            <p:cNvSpPr/>
            <p:nvPr/>
          </p:nvSpPr>
          <p:spPr>
            <a:xfrm>
              <a:off x="8087153" y="4602433"/>
              <a:ext cx="170139" cy="267530"/>
            </a:xfrm>
            <a:custGeom>
              <a:rect b="b" l="l" r="r" t="t"/>
              <a:pathLst>
                <a:path extrusionOk="0" h="8197" w="5213">
                  <a:moveTo>
                    <a:pt x="4115" y="0"/>
                  </a:moveTo>
                  <a:lnTo>
                    <a:pt x="4115" y="0"/>
                  </a:lnTo>
                  <a:cubicBezTo>
                    <a:pt x="4115" y="1"/>
                    <a:pt x="4180" y="607"/>
                    <a:pt x="3803" y="836"/>
                  </a:cubicBezTo>
                  <a:cubicBezTo>
                    <a:pt x="3410" y="1066"/>
                    <a:pt x="2836" y="1525"/>
                    <a:pt x="3443" y="2049"/>
                  </a:cubicBezTo>
                  <a:cubicBezTo>
                    <a:pt x="4033" y="2574"/>
                    <a:pt x="4197" y="3328"/>
                    <a:pt x="3689" y="4065"/>
                  </a:cubicBezTo>
                  <a:cubicBezTo>
                    <a:pt x="3689" y="4065"/>
                    <a:pt x="3984" y="2967"/>
                    <a:pt x="3246" y="2475"/>
                  </a:cubicBezTo>
                  <a:cubicBezTo>
                    <a:pt x="3054" y="2343"/>
                    <a:pt x="2896" y="2306"/>
                    <a:pt x="2779" y="2306"/>
                  </a:cubicBezTo>
                  <a:cubicBezTo>
                    <a:pt x="2637" y="2306"/>
                    <a:pt x="2558" y="2361"/>
                    <a:pt x="2558" y="2361"/>
                  </a:cubicBezTo>
                  <a:cubicBezTo>
                    <a:pt x="2623" y="2492"/>
                    <a:pt x="2656" y="2623"/>
                    <a:pt x="2689" y="2771"/>
                  </a:cubicBezTo>
                  <a:cubicBezTo>
                    <a:pt x="2689" y="2984"/>
                    <a:pt x="2213" y="3344"/>
                    <a:pt x="2558" y="3738"/>
                  </a:cubicBezTo>
                  <a:cubicBezTo>
                    <a:pt x="2918" y="4131"/>
                    <a:pt x="3148" y="4918"/>
                    <a:pt x="1951" y="5787"/>
                  </a:cubicBezTo>
                  <a:cubicBezTo>
                    <a:pt x="1951" y="5787"/>
                    <a:pt x="2558" y="4426"/>
                    <a:pt x="2197" y="3721"/>
                  </a:cubicBezTo>
                  <a:cubicBezTo>
                    <a:pt x="1836" y="2984"/>
                    <a:pt x="1377" y="3131"/>
                    <a:pt x="968" y="2541"/>
                  </a:cubicBezTo>
                  <a:cubicBezTo>
                    <a:pt x="968" y="2541"/>
                    <a:pt x="1" y="3066"/>
                    <a:pt x="738" y="4229"/>
                  </a:cubicBezTo>
                  <a:cubicBezTo>
                    <a:pt x="1607" y="5573"/>
                    <a:pt x="541" y="7262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3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3"/>
            <p:cNvSpPr/>
            <p:nvPr/>
          </p:nvSpPr>
          <p:spPr>
            <a:xfrm>
              <a:off x="8236959" y="4569274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287"/>
                    <a:pt x="1388" y="2641"/>
                    <a:pt x="1191" y="2641"/>
                  </a:cubicBezTo>
                  <a:cubicBezTo>
                    <a:pt x="1182" y="2641"/>
                    <a:pt x="1173" y="2640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5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3"/>
            <p:cNvSpPr/>
            <p:nvPr/>
          </p:nvSpPr>
          <p:spPr>
            <a:xfrm>
              <a:off x="8040611" y="4849042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295" y="771"/>
                    <a:pt x="1" y="2443"/>
                    <a:pt x="3590" y="4262"/>
                  </a:cubicBezTo>
                  <a:cubicBezTo>
                    <a:pt x="3590" y="4262"/>
                    <a:pt x="2738" y="3771"/>
                    <a:pt x="2640" y="2476"/>
                  </a:cubicBezTo>
                  <a:cubicBezTo>
                    <a:pt x="2541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3"/>
            <p:cNvSpPr/>
            <p:nvPr/>
          </p:nvSpPr>
          <p:spPr>
            <a:xfrm>
              <a:off x="7897790" y="4934879"/>
              <a:ext cx="257347" cy="188938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3" y="609"/>
                    <a:pt x="3471" y="609"/>
                  </a:cubicBezTo>
                  <a:cubicBezTo>
                    <a:pt x="3415" y="609"/>
                    <a:pt x="3363" y="591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16" y="1174"/>
                    <a:pt x="3688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5" y="2468"/>
                    <a:pt x="3704" y="2550"/>
                    <a:pt x="2590" y="2714"/>
                  </a:cubicBezTo>
                  <a:cubicBezTo>
                    <a:pt x="1475" y="2878"/>
                    <a:pt x="590" y="3157"/>
                    <a:pt x="623" y="4124"/>
                  </a:cubicBezTo>
                  <a:cubicBezTo>
                    <a:pt x="648" y="4887"/>
                    <a:pt x="506" y="5245"/>
                    <a:pt x="250" y="5245"/>
                  </a:cubicBezTo>
                  <a:cubicBezTo>
                    <a:pt x="176" y="5245"/>
                    <a:pt x="92" y="5215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48" y="5788"/>
                    <a:pt x="1194" y="5788"/>
                  </a:cubicBezTo>
                  <a:cubicBezTo>
                    <a:pt x="1388" y="5788"/>
                    <a:pt x="1612" y="5762"/>
                    <a:pt x="1869" y="5698"/>
                  </a:cubicBezTo>
                  <a:cubicBezTo>
                    <a:pt x="3377" y="5321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84" y="1928"/>
                  </a:cubicBezTo>
                  <a:cubicBezTo>
                    <a:pt x="7884" y="1928"/>
                    <a:pt x="6409" y="1813"/>
                    <a:pt x="5868" y="960"/>
                  </a:cubicBezTo>
                  <a:cubicBezTo>
                    <a:pt x="5463" y="329"/>
                    <a:pt x="5049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3"/>
            <p:cNvSpPr/>
            <p:nvPr/>
          </p:nvSpPr>
          <p:spPr>
            <a:xfrm>
              <a:off x="8028829" y="5012654"/>
              <a:ext cx="250950" cy="205551"/>
            </a:xfrm>
            <a:custGeom>
              <a:rect b="b" l="l" r="r" t="t"/>
              <a:pathLst>
                <a:path extrusionOk="0" h="6298" w="7689">
                  <a:moveTo>
                    <a:pt x="3367" y="1"/>
                  </a:moveTo>
                  <a:cubicBezTo>
                    <a:pt x="3321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6"/>
                    <a:pt x="1132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38" y="4248"/>
                    <a:pt x="1975" y="4264"/>
                    <a:pt x="2111" y="4264"/>
                  </a:cubicBezTo>
                  <a:cubicBezTo>
                    <a:pt x="2597" y="4264"/>
                    <a:pt x="3076" y="4063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2" y="1919"/>
                    <a:pt x="2796" y="1759"/>
                    <a:pt x="2457" y="1759"/>
                  </a:cubicBezTo>
                  <a:cubicBezTo>
                    <a:pt x="2272" y="1759"/>
                    <a:pt x="2086" y="1807"/>
                    <a:pt x="1919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24" y="2823"/>
                    <a:pt x="1673" y="2905"/>
                    <a:pt x="1738" y="2970"/>
                  </a:cubicBezTo>
                  <a:cubicBezTo>
                    <a:pt x="1846" y="3078"/>
                    <a:pt x="1989" y="3123"/>
                    <a:pt x="2130" y="3123"/>
                  </a:cubicBezTo>
                  <a:cubicBezTo>
                    <a:pt x="2373" y="3123"/>
                    <a:pt x="2609" y="2989"/>
                    <a:pt x="2640" y="2823"/>
                  </a:cubicBezTo>
                  <a:cubicBezTo>
                    <a:pt x="2714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19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37" y="2020"/>
                    <a:pt x="2017" y="1938"/>
                  </a:cubicBezTo>
                  <a:cubicBezTo>
                    <a:pt x="2159" y="1864"/>
                    <a:pt x="2310" y="1829"/>
                    <a:pt x="2460" y="1829"/>
                  </a:cubicBezTo>
                  <a:cubicBezTo>
                    <a:pt x="2779" y="1829"/>
                    <a:pt x="3090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5" y="3947"/>
                    <a:pt x="2573" y="4127"/>
                    <a:pt x="2124" y="4127"/>
                  </a:cubicBezTo>
                  <a:cubicBezTo>
                    <a:pt x="2000" y="4127"/>
                    <a:pt x="1876" y="4113"/>
                    <a:pt x="1755" y="4085"/>
                  </a:cubicBezTo>
                  <a:cubicBezTo>
                    <a:pt x="542" y="3773"/>
                    <a:pt x="198" y="1856"/>
                    <a:pt x="1263" y="938"/>
                  </a:cubicBezTo>
                  <a:cubicBezTo>
                    <a:pt x="1737" y="494"/>
                    <a:pt x="2314" y="324"/>
                    <a:pt x="2897" y="324"/>
                  </a:cubicBezTo>
                  <a:cubicBezTo>
                    <a:pt x="3605" y="324"/>
                    <a:pt x="4321" y="574"/>
                    <a:pt x="4869" y="889"/>
                  </a:cubicBezTo>
                  <a:cubicBezTo>
                    <a:pt x="5820" y="1413"/>
                    <a:pt x="6541" y="2249"/>
                    <a:pt x="6951" y="3249"/>
                  </a:cubicBezTo>
                  <a:cubicBezTo>
                    <a:pt x="7279" y="4052"/>
                    <a:pt x="7459" y="4921"/>
                    <a:pt x="7459" y="5790"/>
                  </a:cubicBezTo>
                  <a:cubicBezTo>
                    <a:pt x="7459" y="5954"/>
                    <a:pt x="7443" y="6117"/>
                    <a:pt x="7410" y="6298"/>
                  </a:cubicBezTo>
                  <a:cubicBezTo>
                    <a:pt x="7422" y="6248"/>
                    <a:pt x="7435" y="6197"/>
                    <a:pt x="7447" y="6140"/>
                  </a:cubicBezTo>
                  <a:lnTo>
                    <a:pt x="7447" y="6140"/>
                  </a:lnTo>
                  <a:cubicBezTo>
                    <a:pt x="7449" y="6152"/>
                    <a:pt x="7453" y="6160"/>
                    <a:pt x="7459" y="6167"/>
                  </a:cubicBezTo>
                  <a:cubicBezTo>
                    <a:pt x="7459" y="6134"/>
                    <a:pt x="7459" y="6117"/>
                    <a:pt x="7459" y="6085"/>
                  </a:cubicBezTo>
                  <a:cubicBezTo>
                    <a:pt x="7455" y="6104"/>
                    <a:pt x="7451" y="6122"/>
                    <a:pt x="7447" y="6140"/>
                  </a:cubicBezTo>
                  <a:lnTo>
                    <a:pt x="7447" y="6140"/>
                  </a:lnTo>
                  <a:cubicBezTo>
                    <a:pt x="7445" y="6121"/>
                    <a:pt x="7449" y="6093"/>
                    <a:pt x="7459" y="6052"/>
                  </a:cubicBezTo>
                  <a:cubicBezTo>
                    <a:pt x="7688" y="4872"/>
                    <a:pt x="7541" y="3626"/>
                    <a:pt x="7016" y="2528"/>
                  </a:cubicBezTo>
                  <a:cubicBezTo>
                    <a:pt x="6315" y="1109"/>
                    <a:pt x="4963" y="1"/>
                    <a:pt x="33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3"/>
            <p:cNvSpPr/>
            <p:nvPr/>
          </p:nvSpPr>
          <p:spPr>
            <a:xfrm>
              <a:off x="8167702" y="5075024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3" y="0"/>
                  </a:moveTo>
                  <a:cubicBezTo>
                    <a:pt x="66" y="0"/>
                    <a:pt x="1" y="784"/>
                    <a:pt x="1089" y="961"/>
                  </a:cubicBezTo>
                  <a:cubicBezTo>
                    <a:pt x="2352" y="1174"/>
                    <a:pt x="3040" y="3272"/>
                    <a:pt x="3040" y="3272"/>
                  </a:cubicBezTo>
                  <a:cubicBezTo>
                    <a:pt x="3040" y="3272"/>
                    <a:pt x="2729" y="1010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3"/>
            <p:cNvSpPr/>
            <p:nvPr/>
          </p:nvSpPr>
          <p:spPr>
            <a:xfrm>
              <a:off x="7968385" y="5066767"/>
              <a:ext cx="170694" cy="147489"/>
            </a:xfrm>
            <a:custGeom>
              <a:rect b="b" l="l" r="r" t="t"/>
              <a:pathLst>
                <a:path extrusionOk="0" h="4519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4" y="1706"/>
                  </a:cubicBezTo>
                  <a:cubicBezTo>
                    <a:pt x="1" y="2083"/>
                    <a:pt x="99" y="2706"/>
                    <a:pt x="214" y="3033"/>
                  </a:cubicBezTo>
                  <a:cubicBezTo>
                    <a:pt x="279" y="3263"/>
                    <a:pt x="247" y="3509"/>
                    <a:pt x="132" y="3722"/>
                  </a:cubicBezTo>
                  <a:cubicBezTo>
                    <a:pt x="410" y="3492"/>
                    <a:pt x="722" y="3312"/>
                    <a:pt x="1066" y="3230"/>
                  </a:cubicBezTo>
                  <a:cubicBezTo>
                    <a:pt x="1673" y="3050"/>
                    <a:pt x="1656" y="2755"/>
                    <a:pt x="1656" y="2279"/>
                  </a:cubicBezTo>
                  <a:cubicBezTo>
                    <a:pt x="1642" y="1878"/>
                    <a:pt x="1816" y="1853"/>
                    <a:pt x="1859" y="1853"/>
                  </a:cubicBezTo>
                  <a:cubicBezTo>
                    <a:pt x="1866" y="1853"/>
                    <a:pt x="1869" y="1853"/>
                    <a:pt x="1869" y="1853"/>
                  </a:cubicBezTo>
                  <a:cubicBezTo>
                    <a:pt x="1878" y="1852"/>
                    <a:pt x="1886" y="1852"/>
                    <a:pt x="1894" y="1852"/>
                  </a:cubicBezTo>
                  <a:cubicBezTo>
                    <a:pt x="2161" y="1852"/>
                    <a:pt x="2098" y="2386"/>
                    <a:pt x="2066" y="2673"/>
                  </a:cubicBezTo>
                  <a:cubicBezTo>
                    <a:pt x="1968" y="3197"/>
                    <a:pt x="2115" y="3755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1"/>
                    <a:pt x="4410" y="4263"/>
                  </a:cubicBezTo>
                  <a:cubicBezTo>
                    <a:pt x="4514" y="4217"/>
                    <a:pt x="4626" y="4195"/>
                    <a:pt x="4739" y="4195"/>
                  </a:cubicBezTo>
                  <a:cubicBezTo>
                    <a:pt x="4910" y="4195"/>
                    <a:pt x="5081" y="4246"/>
                    <a:pt x="5230" y="4345"/>
                  </a:cubicBezTo>
                  <a:cubicBezTo>
                    <a:pt x="5082" y="3460"/>
                    <a:pt x="4639" y="3197"/>
                    <a:pt x="4017" y="3132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3"/>
            <p:cNvSpPr/>
            <p:nvPr/>
          </p:nvSpPr>
          <p:spPr>
            <a:xfrm>
              <a:off x="7995670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71" y="1542"/>
                  </a:cubicBezTo>
                  <a:cubicBezTo>
                    <a:pt x="1296" y="1263"/>
                    <a:pt x="1099" y="837"/>
                    <a:pt x="1001" y="558"/>
                  </a:cubicBezTo>
                  <a:cubicBezTo>
                    <a:pt x="951" y="378"/>
                    <a:pt x="935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3"/>
            <p:cNvSpPr/>
            <p:nvPr/>
          </p:nvSpPr>
          <p:spPr>
            <a:xfrm>
              <a:off x="7808983" y="4885074"/>
              <a:ext cx="226831" cy="158781"/>
            </a:xfrm>
            <a:custGeom>
              <a:rect b="b" l="l" r="r" t="t"/>
              <a:pathLst>
                <a:path extrusionOk="0" h="4865" w="6950">
                  <a:moveTo>
                    <a:pt x="5010" y="1"/>
                  </a:moveTo>
                  <a:cubicBezTo>
                    <a:pt x="4786" y="1"/>
                    <a:pt x="4536" y="53"/>
                    <a:pt x="4262" y="175"/>
                  </a:cubicBezTo>
                  <a:cubicBezTo>
                    <a:pt x="2787" y="831"/>
                    <a:pt x="3065" y="3306"/>
                    <a:pt x="4803" y="3667"/>
                  </a:cubicBezTo>
                  <a:cubicBezTo>
                    <a:pt x="4999" y="3699"/>
                    <a:pt x="5213" y="3732"/>
                    <a:pt x="5376" y="3749"/>
                  </a:cubicBezTo>
                  <a:cubicBezTo>
                    <a:pt x="4917" y="3831"/>
                    <a:pt x="4475" y="3978"/>
                    <a:pt x="4065" y="4191"/>
                  </a:cubicBezTo>
                  <a:cubicBezTo>
                    <a:pt x="3918" y="4273"/>
                    <a:pt x="3672" y="4339"/>
                    <a:pt x="3639" y="4355"/>
                  </a:cubicBezTo>
                  <a:cubicBezTo>
                    <a:pt x="3185" y="4527"/>
                    <a:pt x="2755" y="4603"/>
                    <a:pt x="2368" y="4603"/>
                  </a:cubicBezTo>
                  <a:cubicBezTo>
                    <a:pt x="1539" y="4603"/>
                    <a:pt x="902" y="4256"/>
                    <a:pt x="623" y="3765"/>
                  </a:cubicBezTo>
                  <a:cubicBezTo>
                    <a:pt x="377" y="3355"/>
                    <a:pt x="361" y="2863"/>
                    <a:pt x="574" y="2454"/>
                  </a:cubicBezTo>
                  <a:cubicBezTo>
                    <a:pt x="590" y="2437"/>
                    <a:pt x="590" y="2437"/>
                    <a:pt x="590" y="2421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6"/>
                    <a:pt x="2147" y="2323"/>
                  </a:cubicBezTo>
                  <a:cubicBezTo>
                    <a:pt x="2262" y="2454"/>
                    <a:pt x="2311" y="2618"/>
                    <a:pt x="2311" y="2798"/>
                  </a:cubicBezTo>
                  <a:cubicBezTo>
                    <a:pt x="2311" y="2945"/>
                    <a:pt x="2262" y="3093"/>
                    <a:pt x="2147" y="3208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90"/>
                  </a:cubicBezTo>
                  <a:cubicBezTo>
                    <a:pt x="2035" y="3035"/>
                    <a:pt x="1743" y="2862"/>
                    <a:pt x="1489" y="2862"/>
                  </a:cubicBezTo>
                  <a:cubicBezTo>
                    <a:pt x="1318" y="2862"/>
                    <a:pt x="1164" y="2941"/>
                    <a:pt x="1164" y="3126"/>
                  </a:cubicBezTo>
                  <a:cubicBezTo>
                    <a:pt x="1153" y="3400"/>
                    <a:pt x="1392" y="3528"/>
                    <a:pt x="1645" y="3528"/>
                  </a:cubicBezTo>
                  <a:cubicBezTo>
                    <a:pt x="1769" y="3528"/>
                    <a:pt x="1897" y="3497"/>
                    <a:pt x="2000" y="3437"/>
                  </a:cubicBezTo>
                  <a:lnTo>
                    <a:pt x="2033" y="3421"/>
                  </a:lnTo>
                  <a:cubicBezTo>
                    <a:pt x="2065" y="3404"/>
                    <a:pt x="2082" y="3388"/>
                    <a:pt x="2098" y="3372"/>
                  </a:cubicBezTo>
                  <a:cubicBezTo>
                    <a:pt x="2410" y="3077"/>
                    <a:pt x="2442" y="2618"/>
                    <a:pt x="2197" y="2273"/>
                  </a:cubicBezTo>
                  <a:cubicBezTo>
                    <a:pt x="2058" y="2005"/>
                    <a:pt x="1742" y="1857"/>
                    <a:pt x="1404" y="1857"/>
                  </a:cubicBezTo>
                  <a:cubicBezTo>
                    <a:pt x="1062" y="1857"/>
                    <a:pt x="698" y="2009"/>
                    <a:pt x="475" y="2339"/>
                  </a:cubicBezTo>
                  <a:cubicBezTo>
                    <a:pt x="0" y="3093"/>
                    <a:pt x="213" y="4076"/>
                    <a:pt x="967" y="4568"/>
                  </a:cubicBezTo>
                  <a:cubicBezTo>
                    <a:pt x="1332" y="4766"/>
                    <a:pt x="1740" y="4865"/>
                    <a:pt x="2164" y="4865"/>
                  </a:cubicBezTo>
                  <a:cubicBezTo>
                    <a:pt x="2197" y="4865"/>
                    <a:pt x="2229" y="4864"/>
                    <a:pt x="2262" y="4863"/>
                  </a:cubicBezTo>
                  <a:cubicBezTo>
                    <a:pt x="3164" y="4830"/>
                    <a:pt x="3868" y="4339"/>
                    <a:pt x="5049" y="3978"/>
                  </a:cubicBezTo>
                  <a:cubicBezTo>
                    <a:pt x="5491" y="3880"/>
                    <a:pt x="5917" y="3814"/>
                    <a:pt x="6360" y="3781"/>
                  </a:cubicBezTo>
                  <a:cubicBezTo>
                    <a:pt x="6573" y="3765"/>
                    <a:pt x="6770" y="3699"/>
                    <a:pt x="6950" y="3601"/>
                  </a:cubicBezTo>
                  <a:lnTo>
                    <a:pt x="6950" y="3601"/>
                  </a:lnTo>
                  <a:cubicBezTo>
                    <a:pt x="6950" y="3601"/>
                    <a:pt x="6827" y="3630"/>
                    <a:pt x="6671" y="3630"/>
                  </a:cubicBezTo>
                  <a:cubicBezTo>
                    <a:pt x="6516" y="3630"/>
                    <a:pt x="6327" y="3601"/>
                    <a:pt x="6196" y="3486"/>
                  </a:cubicBezTo>
                  <a:cubicBezTo>
                    <a:pt x="5934" y="3257"/>
                    <a:pt x="5934" y="3339"/>
                    <a:pt x="5655" y="3257"/>
                  </a:cubicBezTo>
                  <a:cubicBezTo>
                    <a:pt x="5491" y="3208"/>
                    <a:pt x="5376" y="3060"/>
                    <a:pt x="5376" y="2896"/>
                  </a:cubicBezTo>
                  <a:cubicBezTo>
                    <a:pt x="5180" y="3060"/>
                    <a:pt x="5147" y="3339"/>
                    <a:pt x="5294" y="3552"/>
                  </a:cubicBezTo>
                  <a:cubicBezTo>
                    <a:pt x="5294" y="3552"/>
                    <a:pt x="4573" y="3552"/>
                    <a:pt x="4409" y="3175"/>
                  </a:cubicBezTo>
                  <a:cubicBezTo>
                    <a:pt x="4229" y="2814"/>
                    <a:pt x="4442" y="2814"/>
                    <a:pt x="4573" y="2732"/>
                  </a:cubicBezTo>
                  <a:cubicBezTo>
                    <a:pt x="4721" y="2650"/>
                    <a:pt x="4770" y="2503"/>
                    <a:pt x="4622" y="2306"/>
                  </a:cubicBezTo>
                  <a:cubicBezTo>
                    <a:pt x="4475" y="2093"/>
                    <a:pt x="4491" y="1732"/>
                    <a:pt x="4754" y="1716"/>
                  </a:cubicBezTo>
                  <a:cubicBezTo>
                    <a:pt x="4676" y="1547"/>
                    <a:pt x="4515" y="1450"/>
                    <a:pt x="4337" y="1450"/>
                  </a:cubicBezTo>
                  <a:cubicBezTo>
                    <a:pt x="4291" y="1450"/>
                    <a:pt x="4244" y="1457"/>
                    <a:pt x="4196" y="1470"/>
                  </a:cubicBezTo>
                  <a:cubicBezTo>
                    <a:pt x="3770" y="1536"/>
                    <a:pt x="3770" y="2142"/>
                    <a:pt x="3770" y="2142"/>
                  </a:cubicBezTo>
                  <a:cubicBezTo>
                    <a:pt x="3770" y="2142"/>
                    <a:pt x="3475" y="1405"/>
                    <a:pt x="3950" y="1028"/>
                  </a:cubicBezTo>
                  <a:cubicBezTo>
                    <a:pt x="4141" y="881"/>
                    <a:pt x="4293" y="826"/>
                    <a:pt x="4410" y="826"/>
                  </a:cubicBezTo>
                  <a:cubicBezTo>
                    <a:pt x="4596" y="826"/>
                    <a:pt x="4697" y="963"/>
                    <a:pt x="4737" y="1093"/>
                  </a:cubicBezTo>
                  <a:cubicBezTo>
                    <a:pt x="4790" y="1279"/>
                    <a:pt x="4886" y="1432"/>
                    <a:pt x="5033" y="1432"/>
                  </a:cubicBezTo>
                  <a:cubicBezTo>
                    <a:pt x="5068" y="1432"/>
                    <a:pt x="5106" y="1423"/>
                    <a:pt x="5147" y="1405"/>
                  </a:cubicBezTo>
                  <a:cubicBezTo>
                    <a:pt x="5276" y="1340"/>
                    <a:pt x="5392" y="1247"/>
                    <a:pt x="5488" y="1247"/>
                  </a:cubicBezTo>
                  <a:cubicBezTo>
                    <a:pt x="5538" y="1247"/>
                    <a:pt x="5583" y="1272"/>
                    <a:pt x="5622" y="1339"/>
                  </a:cubicBezTo>
                  <a:cubicBezTo>
                    <a:pt x="5753" y="1585"/>
                    <a:pt x="5639" y="1896"/>
                    <a:pt x="5376" y="2011"/>
                  </a:cubicBezTo>
                  <a:cubicBezTo>
                    <a:pt x="5376" y="2011"/>
                    <a:pt x="5382" y="2011"/>
                    <a:pt x="5393" y="2011"/>
                  </a:cubicBezTo>
                  <a:cubicBezTo>
                    <a:pt x="5500" y="2011"/>
                    <a:pt x="6111" y="1984"/>
                    <a:pt x="6245" y="1372"/>
                  </a:cubicBezTo>
                  <a:cubicBezTo>
                    <a:pt x="6363" y="822"/>
                    <a:pt x="5896" y="1"/>
                    <a:pt x="50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3"/>
            <p:cNvSpPr/>
            <p:nvPr/>
          </p:nvSpPr>
          <p:spPr>
            <a:xfrm>
              <a:off x="7773669" y="4970486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31" y="3099"/>
                    <a:pt x="1164" y="3312"/>
                  </a:cubicBezTo>
                  <a:cubicBezTo>
                    <a:pt x="1215" y="3223"/>
                    <a:pt x="1304" y="3164"/>
                    <a:pt x="1395" y="3164"/>
                  </a:cubicBezTo>
                  <a:cubicBezTo>
                    <a:pt x="1422" y="3164"/>
                    <a:pt x="1449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115" y="1574"/>
                    <a:pt x="771" y="787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3"/>
            <p:cNvSpPr/>
            <p:nvPr/>
          </p:nvSpPr>
          <p:spPr>
            <a:xfrm>
              <a:off x="7974259" y="4728186"/>
              <a:ext cx="145041" cy="205420"/>
            </a:xfrm>
            <a:custGeom>
              <a:rect b="b" l="l" r="r" t="t"/>
              <a:pathLst>
                <a:path extrusionOk="0" h="6294" w="4444">
                  <a:moveTo>
                    <a:pt x="2633" y="1"/>
                  </a:moveTo>
                  <a:cubicBezTo>
                    <a:pt x="2137" y="1"/>
                    <a:pt x="1621" y="203"/>
                    <a:pt x="1280" y="606"/>
                  </a:cubicBezTo>
                  <a:cubicBezTo>
                    <a:pt x="1" y="2245"/>
                    <a:pt x="903" y="4261"/>
                    <a:pt x="1657" y="5113"/>
                  </a:cubicBezTo>
                  <a:cubicBezTo>
                    <a:pt x="2083" y="5638"/>
                    <a:pt x="2640" y="6048"/>
                    <a:pt x="3279" y="6294"/>
                  </a:cubicBezTo>
                  <a:cubicBezTo>
                    <a:pt x="2689" y="6031"/>
                    <a:pt x="2181" y="5622"/>
                    <a:pt x="1788" y="5146"/>
                  </a:cubicBezTo>
                  <a:cubicBezTo>
                    <a:pt x="1509" y="4753"/>
                    <a:pt x="1296" y="4310"/>
                    <a:pt x="1165" y="3851"/>
                  </a:cubicBezTo>
                  <a:cubicBezTo>
                    <a:pt x="1017" y="3327"/>
                    <a:pt x="968" y="2769"/>
                    <a:pt x="1001" y="2212"/>
                  </a:cubicBezTo>
                  <a:cubicBezTo>
                    <a:pt x="1132" y="753"/>
                    <a:pt x="1968" y="196"/>
                    <a:pt x="2722" y="163"/>
                  </a:cubicBezTo>
                  <a:cubicBezTo>
                    <a:pt x="3066" y="180"/>
                    <a:pt x="3394" y="311"/>
                    <a:pt x="3640" y="557"/>
                  </a:cubicBezTo>
                  <a:cubicBezTo>
                    <a:pt x="4296" y="1114"/>
                    <a:pt x="3935" y="2048"/>
                    <a:pt x="3394" y="2278"/>
                  </a:cubicBezTo>
                  <a:cubicBezTo>
                    <a:pt x="3275" y="2345"/>
                    <a:pt x="3144" y="2378"/>
                    <a:pt x="3012" y="2378"/>
                  </a:cubicBezTo>
                  <a:cubicBezTo>
                    <a:pt x="2890" y="2378"/>
                    <a:pt x="2767" y="2350"/>
                    <a:pt x="2656" y="2294"/>
                  </a:cubicBezTo>
                  <a:cubicBezTo>
                    <a:pt x="2476" y="2212"/>
                    <a:pt x="2361" y="2032"/>
                    <a:pt x="2329" y="1835"/>
                  </a:cubicBezTo>
                  <a:cubicBezTo>
                    <a:pt x="2329" y="1737"/>
                    <a:pt x="2357" y="1715"/>
                    <a:pt x="2410" y="1715"/>
                  </a:cubicBezTo>
                  <a:cubicBezTo>
                    <a:pt x="2455" y="1715"/>
                    <a:pt x="2519" y="1731"/>
                    <a:pt x="2598" y="1731"/>
                  </a:cubicBezTo>
                  <a:cubicBezTo>
                    <a:pt x="2658" y="1731"/>
                    <a:pt x="2727" y="1722"/>
                    <a:pt x="2804" y="1688"/>
                  </a:cubicBezTo>
                  <a:cubicBezTo>
                    <a:pt x="3001" y="1573"/>
                    <a:pt x="3050" y="1294"/>
                    <a:pt x="2886" y="1130"/>
                  </a:cubicBezTo>
                  <a:cubicBezTo>
                    <a:pt x="2812" y="1056"/>
                    <a:pt x="2710" y="1016"/>
                    <a:pt x="2607" y="1016"/>
                  </a:cubicBezTo>
                  <a:cubicBezTo>
                    <a:pt x="2411" y="1016"/>
                    <a:pt x="2207" y="1159"/>
                    <a:pt x="2165" y="1491"/>
                  </a:cubicBezTo>
                  <a:cubicBezTo>
                    <a:pt x="2132" y="1737"/>
                    <a:pt x="2214" y="1983"/>
                    <a:pt x="2378" y="2147"/>
                  </a:cubicBezTo>
                  <a:cubicBezTo>
                    <a:pt x="2394" y="2179"/>
                    <a:pt x="2427" y="2196"/>
                    <a:pt x="2443" y="2212"/>
                  </a:cubicBezTo>
                  <a:lnTo>
                    <a:pt x="2509" y="2261"/>
                  </a:lnTo>
                  <a:lnTo>
                    <a:pt x="2558" y="2294"/>
                  </a:lnTo>
                  <a:lnTo>
                    <a:pt x="2591" y="2327"/>
                  </a:lnTo>
                  <a:lnTo>
                    <a:pt x="2624" y="2343"/>
                  </a:lnTo>
                  <a:cubicBezTo>
                    <a:pt x="2755" y="2409"/>
                    <a:pt x="2894" y="2442"/>
                    <a:pt x="3031" y="2442"/>
                  </a:cubicBezTo>
                  <a:cubicBezTo>
                    <a:pt x="3169" y="2442"/>
                    <a:pt x="3304" y="2409"/>
                    <a:pt x="3427" y="2343"/>
                  </a:cubicBezTo>
                  <a:cubicBezTo>
                    <a:pt x="4017" y="2130"/>
                    <a:pt x="4443" y="1081"/>
                    <a:pt x="3755" y="458"/>
                  </a:cubicBezTo>
                  <a:cubicBezTo>
                    <a:pt x="3480" y="153"/>
                    <a:pt x="3064" y="1"/>
                    <a:pt x="26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3"/>
            <p:cNvSpPr/>
            <p:nvPr/>
          </p:nvSpPr>
          <p:spPr>
            <a:xfrm>
              <a:off x="9191344" y="4711018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1525" y="1"/>
                  </a:moveTo>
                  <a:cubicBezTo>
                    <a:pt x="1525" y="1"/>
                    <a:pt x="1377" y="66"/>
                    <a:pt x="1361" y="165"/>
                  </a:cubicBezTo>
                  <a:cubicBezTo>
                    <a:pt x="1346" y="241"/>
                    <a:pt x="1246" y="330"/>
                    <a:pt x="1076" y="330"/>
                  </a:cubicBezTo>
                  <a:cubicBezTo>
                    <a:pt x="1062" y="330"/>
                    <a:pt x="1048" y="330"/>
                    <a:pt x="1033" y="329"/>
                  </a:cubicBezTo>
                  <a:cubicBezTo>
                    <a:pt x="836" y="329"/>
                    <a:pt x="0" y="394"/>
                    <a:pt x="66" y="2410"/>
                  </a:cubicBezTo>
                  <a:cubicBezTo>
                    <a:pt x="66" y="2410"/>
                    <a:pt x="131" y="1673"/>
                    <a:pt x="771" y="1394"/>
                  </a:cubicBezTo>
                  <a:cubicBezTo>
                    <a:pt x="1394" y="1115"/>
                    <a:pt x="1721" y="853"/>
                    <a:pt x="1607" y="476"/>
                  </a:cubicBezTo>
                  <a:cubicBezTo>
                    <a:pt x="1492" y="83"/>
                    <a:pt x="1525" y="1"/>
                    <a:pt x="1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3"/>
            <p:cNvSpPr/>
            <p:nvPr/>
          </p:nvSpPr>
          <p:spPr>
            <a:xfrm>
              <a:off x="8893364" y="4804623"/>
              <a:ext cx="296414" cy="206106"/>
            </a:xfrm>
            <a:custGeom>
              <a:rect b="b" l="l" r="r" t="t"/>
              <a:pathLst>
                <a:path extrusionOk="0" h="6315" w="9082">
                  <a:moveTo>
                    <a:pt x="2004" y="1"/>
                  </a:moveTo>
                  <a:cubicBezTo>
                    <a:pt x="1086" y="1"/>
                    <a:pt x="66" y="649"/>
                    <a:pt x="33" y="1853"/>
                  </a:cubicBezTo>
                  <a:cubicBezTo>
                    <a:pt x="0" y="2722"/>
                    <a:pt x="459" y="3525"/>
                    <a:pt x="1230" y="3935"/>
                  </a:cubicBezTo>
                  <a:cubicBezTo>
                    <a:pt x="1723" y="4192"/>
                    <a:pt x="2282" y="4295"/>
                    <a:pt x="2852" y="4295"/>
                  </a:cubicBezTo>
                  <a:cubicBezTo>
                    <a:pt x="3190" y="4295"/>
                    <a:pt x="3533" y="4259"/>
                    <a:pt x="3869" y="4197"/>
                  </a:cubicBezTo>
                  <a:cubicBezTo>
                    <a:pt x="4754" y="3952"/>
                    <a:pt x="5573" y="3624"/>
                    <a:pt x="6377" y="3427"/>
                  </a:cubicBezTo>
                  <a:cubicBezTo>
                    <a:pt x="6582" y="3374"/>
                    <a:pt x="6791" y="3347"/>
                    <a:pt x="6996" y="3347"/>
                  </a:cubicBezTo>
                  <a:cubicBezTo>
                    <a:pt x="7607" y="3347"/>
                    <a:pt x="8180" y="3584"/>
                    <a:pt x="8524" y="4050"/>
                  </a:cubicBezTo>
                  <a:cubicBezTo>
                    <a:pt x="8966" y="4624"/>
                    <a:pt x="8999" y="5574"/>
                    <a:pt x="8458" y="5968"/>
                  </a:cubicBezTo>
                  <a:cubicBezTo>
                    <a:pt x="8244" y="6130"/>
                    <a:pt x="7987" y="6205"/>
                    <a:pt x="7738" y="6205"/>
                  </a:cubicBezTo>
                  <a:cubicBezTo>
                    <a:pt x="7357" y="6205"/>
                    <a:pt x="6994" y="6029"/>
                    <a:pt x="6835" y="5722"/>
                  </a:cubicBezTo>
                  <a:cubicBezTo>
                    <a:pt x="6524" y="5230"/>
                    <a:pt x="6770" y="4574"/>
                    <a:pt x="7229" y="4443"/>
                  </a:cubicBezTo>
                  <a:cubicBezTo>
                    <a:pt x="7321" y="4407"/>
                    <a:pt x="7416" y="4389"/>
                    <a:pt x="7510" y="4389"/>
                  </a:cubicBezTo>
                  <a:cubicBezTo>
                    <a:pt x="7753" y="4389"/>
                    <a:pt x="7989" y="4505"/>
                    <a:pt x="8130" y="4706"/>
                  </a:cubicBezTo>
                  <a:cubicBezTo>
                    <a:pt x="8229" y="4886"/>
                    <a:pt x="8245" y="5099"/>
                    <a:pt x="8180" y="5279"/>
                  </a:cubicBezTo>
                  <a:cubicBezTo>
                    <a:pt x="8166" y="5319"/>
                    <a:pt x="8110" y="5391"/>
                    <a:pt x="8054" y="5391"/>
                  </a:cubicBezTo>
                  <a:cubicBezTo>
                    <a:pt x="8041" y="5391"/>
                    <a:pt x="8028" y="5387"/>
                    <a:pt x="8016" y="5378"/>
                  </a:cubicBezTo>
                  <a:cubicBezTo>
                    <a:pt x="7966" y="5328"/>
                    <a:pt x="8016" y="4968"/>
                    <a:pt x="7655" y="4919"/>
                  </a:cubicBezTo>
                  <a:cubicBezTo>
                    <a:pt x="7640" y="4917"/>
                    <a:pt x="7626" y="4916"/>
                    <a:pt x="7612" y="4916"/>
                  </a:cubicBezTo>
                  <a:cubicBezTo>
                    <a:pt x="7269" y="4916"/>
                    <a:pt x="7161" y="5482"/>
                    <a:pt x="7508" y="5623"/>
                  </a:cubicBezTo>
                  <a:cubicBezTo>
                    <a:pt x="7581" y="5656"/>
                    <a:pt x="7656" y="5671"/>
                    <a:pt x="7729" y="5671"/>
                  </a:cubicBezTo>
                  <a:cubicBezTo>
                    <a:pt x="7951" y="5671"/>
                    <a:pt x="8155" y="5530"/>
                    <a:pt x="8229" y="5296"/>
                  </a:cubicBezTo>
                  <a:lnTo>
                    <a:pt x="8229" y="5279"/>
                  </a:lnTo>
                  <a:cubicBezTo>
                    <a:pt x="8229" y="5263"/>
                    <a:pt x="8229" y="5246"/>
                    <a:pt x="8245" y="5230"/>
                  </a:cubicBezTo>
                  <a:lnTo>
                    <a:pt x="8245" y="5214"/>
                  </a:lnTo>
                  <a:cubicBezTo>
                    <a:pt x="8262" y="5099"/>
                    <a:pt x="8262" y="4968"/>
                    <a:pt x="8229" y="4837"/>
                  </a:cubicBezTo>
                  <a:cubicBezTo>
                    <a:pt x="8104" y="4525"/>
                    <a:pt x="7808" y="4336"/>
                    <a:pt x="7494" y="4336"/>
                  </a:cubicBezTo>
                  <a:cubicBezTo>
                    <a:pt x="7395" y="4336"/>
                    <a:pt x="7294" y="4355"/>
                    <a:pt x="7196" y="4394"/>
                  </a:cubicBezTo>
                  <a:cubicBezTo>
                    <a:pt x="6704" y="4509"/>
                    <a:pt x="6409" y="5214"/>
                    <a:pt x="6754" y="5771"/>
                  </a:cubicBezTo>
                  <a:cubicBezTo>
                    <a:pt x="6925" y="6114"/>
                    <a:pt x="7333" y="6314"/>
                    <a:pt x="7754" y="6314"/>
                  </a:cubicBezTo>
                  <a:cubicBezTo>
                    <a:pt x="8018" y="6314"/>
                    <a:pt x="8287" y="6236"/>
                    <a:pt x="8507" y="6066"/>
                  </a:cubicBezTo>
                  <a:cubicBezTo>
                    <a:pt x="8966" y="5738"/>
                    <a:pt x="9081" y="5132"/>
                    <a:pt x="8934" y="4591"/>
                  </a:cubicBezTo>
                  <a:cubicBezTo>
                    <a:pt x="8835" y="4050"/>
                    <a:pt x="8475" y="3165"/>
                    <a:pt x="7212" y="2886"/>
                  </a:cubicBezTo>
                  <a:cubicBezTo>
                    <a:pt x="7067" y="2854"/>
                    <a:pt x="6919" y="2839"/>
                    <a:pt x="6768" y="2839"/>
                  </a:cubicBezTo>
                  <a:cubicBezTo>
                    <a:pt x="5438" y="2839"/>
                    <a:pt x="3897" y="3977"/>
                    <a:pt x="2312" y="3977"/>
                  </a:cubicBezTo>
                  <a:cubicBezTo>
                    <a:pt x="2088" y="3977"/>
                    <a:pt x="1864" y="3954"/>
                    <a:pt x="1639" y="3902"/>
                  </a:cubicBezTo>
                  <a:cubicBezTo>
                    <a:pt x="1557" y="3870"/>
                    <a:pt x="1476" y="3853"/>
                    <a:pt x="1377" y="3820"/>
                  </a:cubicBezTo>
                  <a:lnTo>
                    <a:pt x="1312" y="3788"/>
                  </a:lnTo>
                  <a:cubicBezTo>
                    <a:pt x="607" y="3411"/>
                    <a:pt x="164" y="2657"/>
                    <a:pt x="181" y="1853"/>
                  </a:cubicBezTo>
                  <a:cubicBezTo>
                    <a:pt x="203" y="735"/>
                    <a:pt x="1174" y="111"/>
                    <a:pt x="2045" y="111"/>
                  </a:cubicBezTo>
                  <a:cubicBezTo>
                    <a:pt x="2464" y="111"/>
                    <a:pt x="2859" y="255"/>
                    <a:pt x="3115" y="559"/>
                  </a:cubicBezTo>
                  <a:cubicBezTo>
                    <a:pt x="3574" y="1018"/>
                    <a:pt x="3524" y="1772"/>
                    <a:pt x="3016" y="2181"/>
                  </a:cubicBezTo>
                  <a:cubicBezTo>
                    <a:pt x="2951" y="2230"/>
                    <a:pt x="2852" y="2280"/>
                    <a:pt x="2770" y="2296"/>
                  </a:cubicBezTo>
                  <a:cubicBezTo>
                    <a:pt x="2706" y="2313"/>
                    <a:pt x="2640" y="2321"/>
                    <a:pt x="2575" y="2321"/>
                  </a:cubicBezTo>
                  <a:cubicBezTo>
                    <a:pt x="2391" y="2321"/>
                    <a:pt x="2211" y="2257"/>
                    <a:pt x="2066" y="2149"/>
                  </a:cubicBezTo>
                  <a:cubicBezTo>
                    <a:pt x="1951" y="2067"/>
                    <a:pt x="1885" y="1919"/>
                    <a:pt x="1934" y="1772"/>
                  </a:cubicBezTo>
                  <a:lnTo>
                    <a:pt x="1934" y="1772"/>
                  </a:lnTo>
                  <a:cubicBezTo>
                    <a:pt x="2010" y="1847"/>
                    <a:pt x="2106" y="1887"/>
                    <a:pt x="2206" y="1887"/>
                  </a:cubicBezTo>
                  <a:cubicBezTo>
                    <a:pt x="2257" y="1887"/>
                    <a:pt x="2310" y="1876"/>
                    <a:pt x="2361" y="1853"/>
                  </a:cubicBezTo>
                  <a:cubicBezTo>
                    <a:pt x="2607" y="1722"/>
                    <a:pt x="2541" y="1313"/>
                    <a:pt x="2213" y="1231"/>
                  </a:cubicBezTo>
                  <a:cubicBezTo>
                    <a:pt x="2182" y="1221"/>
                    <a:pt x="2150" y="1216"/>
                    <a:pt x="2119" y="1216"/>
                  </a:cubicBezTo>
                  <a:cubicBezTo>
                    <a:pt x="1781" y="1216"/>
                    <a:pt x="1511" y="1759"/>
                    <a:pt x="1902" y="2165"/>
                  </a:cubicBezTo>
                  <a:cubicBezTo>
                    <a:pt x="2066" y="2317"/>
                    <a:pt x="2280" y="2400"/>
                    <a:pt x="2504" y="2400"/>
                  </a:cubicBezTo>
                  <a:cubicBezTo>
                    <a:pt x="2570" y="2400"/>
                    <a:pt x="2638" y="2393"/>
                    <a:pt x="2705" y="2378"/>
                  </a:cubicBezTo>
                  <a:cubicBezTo>
                    <a:pt x="2738" y="2362"/>
                    <a:pt x="2754" y="2362"/>
                    <a:pt x="2787" y="2345"/>
                  </a:cubicBezTo>
                  <a:lnTo>
                    <a:pt x="2869" y="2329"/>
                  </a:lnTo>
                  <a:lnTo>
                    <a:pt x="2902" y="2312"/>
                  </a:lnTo>
                  <a:cubicBezTo>
                    <a:pt x="3049" y="2247"/>
                    <a:pt x="3180" y="2132"/>
                    <a:pt x="3262" y="2001"/>
                  </a:cubicBezTo>
                  <a:cubicBezTo>
                    <a:pt x="3590" y="1542"/>
                    <a:pt x="3557" y="903"/>
                    <a:pt x="3164" y="493"/>
                  </a:cubicBezTo>
                  <a:cubicBezTo>
                    <a:pt x="2892" y="161"/>
                    <a:pt x="2460" y="1"/>
                    <a:pt x="20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3"/>
            <p:cNvSpPr/>
            <p:nvPr/>
          </p:nvSpPr>
          <p:spPr>
            <a:xfrm>
              <a:off x="8943658" y="4921693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7" y="1"/>
                    <a:pt x="4968" y="45"/>
                    <a:pt x="4622" y="168"/>
                  </a:cubicBezTo>
                  <a:cubicBezTo>
                    <a:pt x="3778" y="468"/>
                    <a:pt x="2592" y="1030"/>
                    <a:pt x="1425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2"/>
                  </a:cubicBezTo>
                  <a:cubicBezTo>
                    <a:pt x="1955" y="1295"/>
                    <a:pt x="2186" y="1159"/>
                    <a:pt x="2324" y="1159"/>
                  </a:cubicBezTo>
                  <a:cubicBezTo>
                    <a:pt x="2372" y="1159"/>
                    <a:pt x="2409" y="1175"/>
                    <a:pt x="2442" y="1217"/>
                  </a:cubicBezTo>
                  <a:cubicBezTo>
                    <a:pt x="2503" y="1315"/>
                    <a:pt x="2410" y="1367"/>
                    <a:pt x="2270" y="1367"/>
                  </a:cubicBezTo>
                  <a:cubicBezTo>
                    <a:pt x="2222" y="1367"/>
                    <a:pt x="2169" y="1361"/>
                    <a:pt x="2115" y="1348"/>
                  </a:cubicBezTo>
                  <a:cubicBezTo>
                    <a:pt x="2067" y="1332"/>
                    <a:pt x="2018" y="1325"/>
                    <a:pt x="1970" y="1325"/>
                  </a:cubicBezTo>
                  <a:cubicBezTo>
                    <a:pt x="1867" y="1325"/>
                    <a:pt x="1766" y="1358"/>
                    <a:pt x="1688" y="1414"/>
                  </a:cubicBezTo>
                  <a:cubicBezTo>
                    <a:pt x="1511" y="1575"/>
                    <a:pt x="1715" y="2102"/>
                    <a:pt x="1361" y="2102"/>
                  </a:cubicBezTo>
                  <a:cubicBezTo>
                    <a:pt x="1355" y="2102"/>
                    <a:pt x="1350" y="2102"/>
                    <a:pt x="1344" y="2102"/>
                  </a:cubicBezTo>
                  <a:lnTo>
                    <a:pt x="1344" y="2102"/>
                  </a:lnTo>
                  <a:cubicBezTo>
                    <a:pt x="1344" y="2102"/>
                    <a:pt x="1630" y="2462"/>
                    <a:pt x="2056" y="2462"/>
                  </a:cubicBezTo>
                  <a:cubicBezTo>
                    <a:pt x="2199" y="2462"/>
                    <a:pt x="2356" y="2422"/>
                    <a:pt x="2524" y="2315"/>
                  </a:cubicBezTo>
                  <a:cubicBezTo>
                    <a:pt x="3196" y="1873"/>
                    <a:pt x="2819" y="1381"/>
                    <a:pt x="3082" y="1250"/>
                  </a:cubicBezTo>
                  <a:cubicBezTo>
                    <a:pt x="3125" y="1227"/>
                    <a:pt x="3167" y="1216"/>
                    <a:pt x="3206" y="1216"/>
                  </a:cubicBezTo>
                  <a:cubicBezTo>
                    <a:pt x="3389" y="1216"/>
                    <a:pt x="3500" y="1446"/>
                    <a:pt x="3311" y="1676"/>
                  </a:cubicBezTo>
                  <a:cubicBezTo>
                    <a:pt x="3082" y="1938"/>
                    <a:pt x="2229" y="2889"/>
                    <a:pt x="3573" y="3708"/>
                  </a:cubicBezTo>
                  <a:cubicBezTo>
                    <a:pt x="3573" y="3708"/>
                    <a:pt x="3377" y="3249"/>
                    <a:pt x="3737" y="3086"/>
                  </a:cubicBezTo>
                  <a:cubicBezTo>
                    <a:pt x="4098" y="2922"/>
                    <a:pt x="4819" y="2709"/>
                    <a:pt x="4721" y="2200"/>
                  </a:cubicBezTo>
                  <a:cubicBezTo>
                    <a:pt x="4622" y="1709"/>
                    <a:pt x="4245" y="955"/>
                    <a:pt x="4852" y="512"/>
                  </a:cubicBezTo>
                  <a:cubicBezTo>
                    <a:pt x="5204" y="248"/>
                    <a:pt x="5509" y="147"/>
                    <a:pt x="5817" y="147"/>
                  </a:cubicBezTo>
                  <a:cubicBezTo>
                    <a:pt x="6025" y="147"/>
                    <a:pt x="6233" y="193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3"/>
            <p:cNvSpPr/>
            <p:nvPr/>
          </p:nvSpPr>
          <p:spPr>
            <a:xfrm>
              <a:off x="8982693" y="4801718"/>
              <a:ext cx="117723" cy="82671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6" y="0"/>
                    <a:pt x="1" y="123"/>
                    <a:pt x="1" y="123"/>
                  </a:cubicBezTo>
                  <a:cubicBezTo>
                    <a:pt x="1" y="123"/>
                    <a:pt x="951" y="205"/>
                    <a:pt x="1197" y="549"/>
                  </a:cubicBezTo>
                  <a:cubicBezTo>
                    <a:pt x="1361" y="746"/>
                    <a:pt x="1427" y="1025"/>
                    <a:pt x="1345" y="1270"/>
                  </a:cubicBezTo>
                  <a:cubicBezTo>
                    <a:pt x="1296" y="1500"/>
                    <a:pt x="1181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3"/>
            <p:cNvSpPr/>
            <p:nvPr/>
          </p:nvSpPr>
          <p:spPr>
            <a:xfrm>
              <a:off x="8936707" y="4714772"/>
              <a:ext cx="73826" cy="87240"/>
            </a:xfrm>
            <a:custGeom>
              <a:rect b="b" l="l" r="r" t="t"/>
              <a:pathLst>
                <a:path extrusionOk="0" h="2673" w="2262">
                  <a:moveTo>
                    <a:pt x="1115" y="1"/>
                  </a:moveTo>
                  <a:lnTo>
                    <a:pt x="1115" y="1"/>
                  </a:lnTo>
                  <a:cubicBezTo>
                    <a:pt x="820" y="164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74" y="2410"/>
                    <a:pt x="1754" y="2672"/>
                    <a:pt x="2000" y="2017"/>
                  </a:cubicBezTo>
                  <a:cubicBezTo>
                    <a:pt x="2262" y="1345"/>
                    <a:pt x="1623" y="918"/>
                    <a:pt x="1262" y="722"/>
                  </a:cubicBezTo>
                  <a:cubicBezTo>
                    <a:pt x="902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3"/>
            <p:cNvSpPr/>
            <p:nvPr/>
          </p:nvSpPr>
          <p:spPr>
            <a:xfrm>
              <a:off x="8825968" y="4752762"/>
              <a:ext cx="104342" cy="140178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3" y="96"/>
                  </a:cubicBezTo>
                  <a:cubicBezTo>
                    <a:pt x="1856" y="96"/>
                    <a:pt x="1383" y="203"/>
                    <a:pt x="1229" y="689"/>
                  </a:cubicBezTo>
                  <a:cubicBezTo>
                    <a:pt x="1049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1" y="2509"/>
                    <a:pt x="1406" y="2517"/>
                    <a:pt x="1372" y="2517"/>
                  </a:cubicBezTo>
                  <a:cubicBezTo>
                    <a:pt x="1209" y="2517"/>
                    <a:pt x="1066" y="2343"/>
                    <a:pt x="1147" y="2180"/>
                  </a:cubicBezTo>
                  <a:cubicBezTo>
                    <a:pt x="1235" y="1947"/>
                    <a:pt x="1050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196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3"/>
            <p:cNvSpPr/>
            <p:nvPr/>
          </p:nvSpPr>
          <p:spPr>
            <a:xfrm>
              <a:off x="8688988" y="4545611"/>
              <a:ext cx="264853" cy="264429"/>
            </a:xfrm>
            <a:custGeom>
              <a:rect b="b" l="l" r="r" t="t"/>
              <a:pathLst>
                <a:path extrusionOk="0" h="8102" w="8115">
                  <a:moveTo>
                    <a:pt x="2389" y="0"/>
                  </a:moveTo>
                  <a:cubicBezTo>
                    <a:pt x="2287" y="0"/>
                    <a:pt x="2185" y="7"/>
                    <a:pt x="2083" y="20"/>
                  </a:cubicBezTo>
                  <a:cubicBezTo>
                    <a:pt x="755" y="168"/>
                    <a:pt x="1" y="1971"/>
                    <a:pt x="788" y="3233"/>
                  </a:cubicBezTo>
                  <a:cubicBezTo>
                    <a:pt x="1382" y="4176"/>
                    <a:pt x="2426" y="4477"/>
                    <a:pt x="3386" y="4477"/>
                  </a:cubicBezTo>
                  <a:cubicBezTo>
                    <a:pt x="3510" y="4477"/>
                    <a:pt x="3634" y="4472"/>
                    <a:pt x="3754" y="4462"/>
                  </a:cubicBezTo>
                  <a:cubicBezTo>
                    <a:pt x="3951" y="4462"/>
                    <a:pt x="4197" y="4430"/>
                    <a:pt x="4443" y="4397"/>
                  </a:cubicBezTo>
                  <a:cubicBezTo>
                    <a:pt x="4443" y="4397"/>
                    <a:pt x="4633" y="4367"/>
                    <a:pt x="4920" y="4367"/>
                  </a:cubicBezTo>
                  <a:cubicBezTo>
                    <a:pt x="5407" y="4367"/>
                    <a:pt x="6173" y="4452"/>
                    <a:pt x="6770" y="4905"/>
                  </a:cubicBezTo>
                  <a:cubicBezTo>
                    <a:pt x="7164" y="5233"/>
                    <a:pt x="7426" y="5708"/>
                    <a:pt x="7508" y="6216"/>
                  </a:cubicBezTo>
                  <a:cubicBezTo>
                    <a:pt x="7508" y="6216"/>
                    <a:pt x="7672" y="7413"/>
                    <a:pt x="7098" y="8068"/>
                  </a:cubicBezTo>
                  <a:lnTo>
                    <a:pt x="7082" y="8101"/>
                  </a:lnTo>
                  <a:cubicBezTo>
                    <a:pt x="7082" y="8101"/>
                    <a:pt x="8115" y="7577"/>
                    <a:pt x="7983" y="5970"/>
                  </a:cubicBezTo>
                  <a:cubicBezTo>
                    <a:pt x="7876" y="4663"/>
                    <a:pt x="6826" y="4010"/>
                    <a:pt x="5509" y="4010"/>
                  </a:cubicBezTo>
                  <a:cubicBezTo>
                    <a:pt x="5224" y="4010"/>
                    <a:pt x="4927" y="4040"/>
                    <a:pt x="4623" y="4102"/>
                  </a:cubicBezTo>
                  <a:cubicBezTo>
                    <a:pt x="4126" y="4193"/>
                    <a:pt x="3680" y="4239"/>
                    <a:pt x="3278" y="4239"/>
                  </a:cubicBezTo>
                  <a:cubicBezTo>
                    <a:pt x="2739" y="4239"/>
                    <a:pt x="2280" y="4156"/>
                    <a:pt x="1886" y="3987"/>
                  </a:cubicBezTo>
                  <a:cubicBezTo>
                    <a:pt x="1492" y="3807"/>
                    <a:pt x="1165" y="3512"/>
                    <a:pt x="919" y="3135"/>
                  </a:cubicBezTo>
                  <a:cubicBezTo>
                    <a:pt x="198" y="1987"/>
                    <a:pt x="902" y="299"/>
                    <a:pt x="2099" y="151"/>
                  </a:cubicBezTo>
                  <a:cubicBezTo>
                    <a:pt x="2199" y="137"/>
                    <a:pt x="2301" y="130"/>
                    <a:pt x="2402" y="130"/>
                  </a:cubicBezTo>
                  <a:cubicBezTo>
                    <a:pt x="2876" y="130"/>
                    <a:pt x="3334" y="292"/>
                    <a:pt x="3591" y="643"/>
                  </a:cubicBezTo>
                  <a:cubicBezTo>
                    <a:pt x="3886" y="1037"/>
                    <a:pt x="3935" y="1545"/>
                    <a:pt x="3738" y="1987"/>
                  </a:cubicBezTo>
                  <a:cubicBezTo>
                    <a:pt x="3577" y="2336"/>
                    <a:pt x="3240" y="2543"/>
                    <a:pt x="2880" y="2543"/>
                  </a:cubicBezTo>
                  <a:cubicBezTo>
                    <a:pt x="2800" y="2543"/>
                    <a:pt x="2720" y="2533"/>
                    <a:pt x="2640" y="2512"/>
                  </a:cubicBezTo>
                  <a:cubicBezTo>
                    <a:pt x="2214" y="2397"/>
                    <a:pt x="2033" y="1971"/>
                    <a:pt x="2361" y="1905"/>
                  </a:cubicBezTo>
                  <a:cubicBezTo>
                    <a:pt x="2771" y="1840"/>
                    <a:pt x="2853" y="1496"/>
                    <a:pt x="2705" y="1200"/>
                  </a:cubicBezTo>
                  <a:cubicBezTo>
                    <a:pt x="2652" y="1088"/>
                    <a:pt x="2522" y="1023"/>
                    <a:pt x="2378" y="1023"/>
                  </a:cubicBezTo>
                  <a:cubicBezTo>
                    <a:pt x="2167" y="1023"/>
                    <a:pt x="1928" y="1163"/>
                    <a:pt x="1869" y="1496"/>
                  </a:cubicBezTo>
                  <a:cubicBezTo>
                    <a:pt x="1820" y="1758"/>
                    <a:pt x="1902" y="2036"/>
                    <a:pt x="2083" y="2233"/>
                  </a:cubicBezTo>
                  <a:cubicBezTo>
                    <a:pt x="2251" y="2427"/>
                    <a:pt x="2588" y="2590"/>
                    <a:pt x="2935" y="2590"/>
                  </a:cubicBezTo>
                  <a:cubicBezTo>
                    <a:pt x="3265" y="2590"/>
                    <a:pt x="3605" y="2443"/>
                    <a:pt x="3820" y="2036"/>
                  </a:cubicBezTo>
                  <a:cubicBezTo>
                    <a:pt x="4049" y="1561"/>
                    <a:pt x="4000" y="987"/>
                    <a:pt x="3689" y="561"/>
                  </a:cubicBezTo>
                  <a:cubicBezTo>
                    <a:pt x="3401" y="178"/>
                    <a:pt x="2907" y="0"/>
                    <a:pt x="23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3"/>
            <p:cNvSpPr/>
            <p:nvPr/>
          </p:nvSpPr>
          <p:spPr>
            <a:xfrm>
              <a:off x="8731254" y="4697278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80" y="0"/>
                  </a:moveTo>
                  <a:cubicBezTo>
                    <a:pt x="3284" y="0"/>
                    <a:pt x="2935" y="42"/>
                    <a:pt x="2541" y="160"/>
                  </a:cubicBezTo>
                  <a:cubicBezTo>
                    <a:pt x="1970" y="329"/>
                    <a:pt x="1487" y="392"/>
                    <a:pt x="1094" y="392"/>
                  </a:cubicBezTo>
                  <a:cubicBezTo>
                    <a:pt x="572" y="392"/>
                    <a:pt x="206" y="281"/>
                    <a:pt x="1" y="160"/>
                  </a:cubicBezTo>
                  <a:lnTo>
                    <a:pt x="1" y="160"/>
                  </a:lnTo>
                  <a:cubicBezTo>
                    <a:pt x="132" y="274"/>
                    <a:pt x="263" y="389"/>
                    <a:pt x="378" y="537"/>
                  </a:cubicBezTo>
                  <a:cubicBezTo>
                    <a:pt x="453" y="643"/>
                    <a:pt x="599" y="1405"/>
                    <a:pt x="1202" y="1405"/>
                  </a:cubicBezTo>
                  <a:cubicBezTo>
                    <a:pt x="1252" y="1405"/>
                    <a:pt x="1305" y="1400"/>
                    <a:pt x="1361" y="1389"/>
                  </a:cubicBezTo>
                  <a:cubicBezTo>
                    <a:pt x="2082" y="1225"/>
                    <a:pt x="1951" y="766"/>
                    <a:pt x="2427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5" y="785"/>
                    <a:pt x="2869" y="864"/>
                  </a:cubicBezTo>
                  <a:cubicBezTo>
                    <a:pt x="2813" y="899"/>
                    <a:pt x="2763" y="910"/>
                    <a:pt x="2711" y="910"/>
                  </a:cubicBezTo>
                  <a:cubicBezTo>
                    <a:pt x="2639" y="910"/>
                    <a:pt x="2563" y="890"/>
                    <a:pt x="2459" y="881"/>
                  </a:cubicBezTo>
                  <a:cubicBezTo>
                    <a:pt x="2451" y="880"/>
                    <a:pt x="2443" y="880"/>
                    <a:pt x="2433" y="880"/>
                  </a:cubicBezTo>
                  <a:cubicBezTo>
                    <a:pt x="2249" y="880"/>
                    <a:pt x="1812" y="1033"/>
                    <a:pt x="1968" y="1438"/>
                  </a:cubicBezTo>
                  <a:cubicBezTo>
                    <a:pt x="2132" y="1881"/>
                    <a:pt x="2377" y="2241"/>
                    <a:pt x="2115" y="2372"/>
                  </a:cubicBezTo>
                  <a:cubicBezTo>
                    <a:pt x="2115" y="2372"/>
                    <a:pt x="3033" y="2372"/>
                    <a:pt x="3345" y="2127"/>
                  </a:cubicBezTo>
                  <a:cubicBezTo>
                    <a:pt x="3689" y="1864"/>
                    <a:pt x="3853" y="1405"/>
                    <a:pt x="3722" y="996"/>
                  </a:cubicBezTo>
                  <a:cubicBezTo>
                    <a:pt x="3623" y="501"/>
                    <a:pt x="3950" y="202"/>
                    <a:pt x="4430" y="202"/>
                  </a:cubicBezTo>
                  <a:cubicBezTo>
                    <a:pt x="4507" y="202"/>
                    <a:pt x="4588" y="209"/>
                    <a:pt x="4672" y="225"/>
                  </a:cubicBezTo>
                  <a:cubicBezTo>
                    <a:pt x="4672" y="225"/>
                    <a:pt x="4271" y="0"/>
                    <a:pt x="35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3"/>
            <p:cNvSpPr/>
            <p:nvPr/>
          </p:nvSpPr>
          <p:spPr>
            <a:xfrm>
              <a:off x="8770321" y="4554815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262" y="1"/>
                  </a:moveTo>
                  <a:cubicBezTo>
                    <a:pt x="1689" y="427"/>
                    <a:pt x="1836" y="1066"/>
                    <a:pt x="1639" y="1640"/>
                  </a:cubicBezTo>
                  <a:cubicBezTo>
                    <a:pt x="1410" y="2401"/>
                    <a:pt x="886" y="2601"/>
                    <a:pt x="436" y="2601"/>
                  </a:cubicBezTo>
                  <a:cubicBezTo>
                    <a:pt x="276" y="2601"/>
                    <a:pt x="125" y="2576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44" y="3348"/>
                    <a:pt x="1010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51" y="3279"/>
                    <a:pt x="1902" y="2623"/>
                    <a:pt x="1885" y="2345"/>
                  </a:cubicBezTo>
                  <a:cubicBezTo>
                    <a:pt x="1869" y="2066"/>
                    <a:pt x="1869" y="1836"/>
                    <a:pt x="1967" y="1836"/>
                  </a:cubicBezTo>
                  <a:cubicBezTo>
                    <a:pt x="2082" y="1836"/>
                    <a:pt x="2115" y="1935"/>
                    <a:pt x="2049" y="2131"/>
                  </a:cubicBezTo>
                  <a:cubicBezTo>
                    <a:pt x="1984" y="2328"/>
                    <a:pt x="1836" y="2967"/>
                    <a:pt x="2934" y="3082"/>
                  </a:cubicBezTo>
                  <a:cubicBezTo>
                    <a:pt x="2787" y="2984"/>
                    <a:pt x="2770" y="2803"/>
                    <a:pt x="2869" y="2672"/>
                  </a:cubicBezTo>
                  <a:cubicBezTo>
                    <a:pt x="3000" y="2426"/>
                    <a:pt x="3229" y="1968"/>
                    <a:pt x="2492" y="1345"/>
                  </a:cubicBezTo>
                  <a:cubicBezTo>
                    <a:pt x="1771" y="722"/>
                    <a:pt x="1705" y="279"/>
                    <a:pt x="12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3"/>
            <p:cNvSpPr/>
            <p:nvPr/>
          </p:nvSpPr>
          <p:spPr>
            <a:xfrm>
              <a:off x="8661181" y="4398906"/>
              <a:ext cx="50849" cy="250101"/>
            </a:xfrm>
            <a:custGeom>
              <a:rect b="b" l="l" r="r" t="t"/>
              <a:pathLst>
                <a:path extrusionOk="0" h="7663" w="1558">
                  <a:moveTo>
                    <a:pt x="636" y="0"/>
                  </a:moveTo>
                  <a:cubicBezTo>
                    <a:pt x="569" y="0"/>
                    <a:pt x="498" y="17"/>
                    <a:pt x="427" y="57"/>
                  </a:cubicBezTo>
                  <a:cubicBezTo>
                    <a:pt x="0" y="286"/>
                    <a:pt x="345" y="827"/>
                    <a:pt x="591" y="1090"/>
                  </a:cubicBezTo>
                  <a:cubicBezTo>
                    <a:pt x="705" y="1204"/>
                    <a:pt x="771" y="1483"/>
                    <a:pt x="804" y="1860"/>
                  </a:cubicBezTo>
                  <a:cubicBezTo>
                    <a:pt x="836" y="2565"/>
                    <a:pt x="820" y="3286"/>
                    <a:pt x="738" y="3991"/>
                  </a:cubicBezTo>
                  <a:cubicBezTo>
                    <a:pt x="607" y="5351"/>
                    <a:pt x="771" y="7122"/>
                    <a:pt x="1476" y="7662"/>
                  </a:cubicBezTo>
                  <a:cubicBezTo>
                    <a:pt x="1476" y="7662"/>
                    <a:pt x="820" y="7040"/>
                    <a:pt x="968" y="5171"/>
                  </a:cubicBezTo>
                  <a:cubicBezTo>
                    <a:pt x="1066" y="3974"/>
                    <a:pt x="1427" y="2827"/>
                    <a:pt x="1492" y="1860"/>
                  </a:cubicBezTo>
                  <a:cubicBezTo>
                    <a:pt x="1558" y="1335"/>
                    <a:pt x="1459" y="811"/>
                    <a:pt x="1197" y="368"/>
                  </a:cubicBezTo>
                  <a:cubicBezTo>
                    <a:pt x="1197" y="368"/>
                    <a:pt x="952" y="0"/>
                    <a:pt x="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3"/>
            <p:cNvSpPr/>
            <p:nvPr/>
          </p:nvSpPr>
          <p:spPr>
            <a:xfrm>
              <a:off x="8507654" y="4365811"/>
              <a:ext cx="277125" cy="332413"/>
            </a:xfrm>
            <a:custGeom>
              <a:rect b="b" l="l" r="r" t="t"/>
              <a:pathLst>
                <a:path extrusionOk="0" h="10185" w="8491">
                  <a:moveTo>
                    <a:pt x="2200" y="1"/>
                  </a:moveTo>
                  <a:cubicBezTo>
                    <a:pt x="1301" y="1"/>
                    <a:pt x="461" y="461"/>
                    <a:pt x="246" y="1186"/>
                  </a:cubicBezTo>
                  <a:cubicBezTo>
                    <a:pt x="0" y="1776"/>
                    <a:pt x="197" y="2481"/>
                    <a:pt x="721" y="2874"/>
                  </a:cubicBezTo>
                  <a:cubicBezTo>
                    <a:pt x="738" y="2874"/>
                    <a:pt x="754" y="2890"/>
                    <a:pt x="771" y="2907"/>
                  </a:cubicBezTo>
                  <a:cubicBezTo>
                    <a:pt x="998" y="3040"/>
                    <a:pt x="1256" y="3106"/>
                    <a:pt x="1514" y="3106"/>
                  </a:cubicBezTo>
                  <a:cubicBezTo>
                    <a:pt x="1796" y="3106"/>
                    <a:pt x="2080" y="3028"/>
                    <a:pt x="2328" y="2874"/>
                  </a:cubicBezTo>
                  <a:cubicBezTo>
                    <a:pt x="2492" y="2776"/>
                    <a:pt x="2606" y="2612"/>
                    <a:pt x="2656" y="2431"/>
                  </a:cubicBezTo>
                  <a:cubicBezTo>
                    <a:pt x="2800" y="2043"/>
                    <a:pt x="2501" y="1654"/>
                    <a:pt x="2115" y="1654"/>
                  </a:cubicBezTo>
                  <a:cubicBezTo>
                    <a:pt x="2062" y="1654"/>
                    <a:pt x="2007" y="1661"/>
                    <a:pt x="1951" y="1677"/>
                  </a:cubicBezTo>
                  <a:cubicBezTo>
                    <a:pt x="1623" y="1743"/>
                    <a:pt x="1426" y="2087"/>
                    <a:pt x="1557" y="2399"/>
                  </a:cubicBezTo>
                  <a:cubicBezTo>
                    <a:pt x="1628" y="2633"/>
                    <a:pt x="1882" y="2666"/>
                    <a:pt x="2021" y="2666"/>
                  </a:cubicBezTo>
                  <a:cubicBezTo>
                    <a:pt x="2077" y="2666"/>
                    <a:pt x="2115" y="2661"/>
                    <a:pt x="2115" y="2661"/>
                  </a:cubicBezTo>
                  <a:lnTo>
                    <a:pt x="2115" y="2661"/>
                  </a:lnTo>
                  <a:cubicBezTo>
                    <a:pt x="2082" y="2759"/>
                    <a:pt x="2016" y="2825"/>
                    <a:pt x="1934" y="2874"/>
                  </a:cubicBezTo>
                  <a:cubicBezTo>
                    <a:pt x="1820" y="2939"/>
                    <a:pt x="1688" y="2972"/>
                    <a:pt x="1557" y="2972"/>
                  </a:cubicBezTo>
                  <a:cubicBezTo>
                    <a:pt x="1426" y="2972"/>
                    <a:pt x="1295" y="2939"/>
                    <a:pt x="1180" y="2874"/>
                  </a:cubicBezTo>
                  <a:cubicBezTo>
                    <a:pt x="1098" y="2825"/>
                    <a:pt x="1016" y="2776"/>
                    <a:pt x="951" y="2710"/>
                  </a:cubicBezTo>
                  <a:cubicBezTo>
                    <a:pt x="508" y="2333"/>
                    <a:pt x="426" y="1087"/>
                    <a:pt x="1131" y="514"/>
                  </a:cubicBezTo>
                  <a:cubicBezTo>
                    <a:pt x="1455" y="278"/>
                    <a:pt x="1846" y="148"/>
                    <a:pt x="2243" y="148"/>
                  </a:cubicBezTo>
                  <a:cubicBezTo>
                    <a:pt x="2287" y="148"/>
                    <a:pt x="2332" y="150"/>
                    <a:pt x="2377" y="153"/>
                  </a:cubicBezTo>
                  <a:cubicBezTo>
                    <a:pt x="2524" y="169"/>
                    <a:pt x="2656" y="186"/>
                    <a:pt x="2770" y="219"/>
                  </a:cubicBezTo>
                  <a:cubicBezTo>
                    <a:pt x="3869" y="464"/>
                    <a:pt x="4590" y="1661"/>
                    <a:pt x="4819" y="2874"/>
                  </a:cubicBezTo>
                  <a:cubicBezTo>
                    <a:pt x="5065" y="4120"/>
                    <a:pt x="4819" y="5365"/>
                    <a:pt x="4885" y="6480"/>
                  </a:cubicBezTo>
                  <a:cubicBezTo>
                    <a:pt x="4836" y="7513"/>
                    <a:pt x="5245" y="8496"/>
                    <a:pt x="5983" y="9201"/>
                  </a:cubicBezTo>
                  <a:cubicBezTo>
                    <a:pt x="6671" y="9807"/>
                    <a:pt x="7557" y="10152"/>
                    <a:pt x="8491" y="10184"/>
                  </a:cubicBezTo>
                  <a:cubicBezTo>
                    <a:pt x="7573" y="10119"/>
                    <a:pt x="6721" y="9758"/>
                    <a:pt x="6049" y="9135"/>
                  </a:cubicBezTo>
                  <a:cubicBezTo>
                    <a:pt x="5344" y="8447"/>
                    <a:pt x="4967" y="7480"/>
                    <a:pt x="5032" y="6480"/>
                  </a:cubicBezTo>
                  <a:cubicBezTo>
                    <a:pt x="4967" y="5382"/>
                    <a:pt x="5229" y="4152"/>
                    <a:pt x="4983" y="2874"/>
                  </a:cubicBezTo>
                  <a:lnTo>
                    <a:pt x="4983" y="2841"/>
                  </a:lnTo>
                  <a:cubicBezTo>
                    <a:pt x="4754" y="1579"/>
                    <a:pt x="4000" y="317"/>
                    <a:pt x="2803" y="71"/>
                  </a:cubicBezTo>
                  <a:cubicBezTo>
                    <a:pt x="2603" y="23"/>
                    <a:pt x="2400" y="1"/>
                    <a:pt x="22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3"/>
            <p:cNvSpPr/>
            <p:nvPr/>
          </p:nvSpPr>
          <p:spPr>
            <a:xfrm>
              <a:off x="8495872" y="4417868"/>
              <a:ext cx="151960" cy="178723"/>
            </a:xfrm>
            <a:custGeom>
              <a:rect b="b" l="l" r="r" t="t"/>
              <a:pathLst>
                <a:path extrusionOk="0" h="5476" w="4656">
                  <a:moveTo>
                    <a:pt x="296" y="0"/>
                  </a:moveTo>
                  <a:lnTo>
                    <a:pt x="296" y="0"/>
                  </a:lnTo>
                  <a:cubicBezTo>
                    <a:pt x="83" y="394"/>
                    <a:pt x="1" y="836"/>
                    <a:pt x="50" y="1295"/>
                  </a:cubicBezTo>
                  <a:cubicBezTo>
                    <a:pt x="115" y="1918"/>
                    <a:pt x="328" y="2508"/>
                    <a:pt x="689" y="3033"/>
                  </a:cubicBezTo>
                  <a:cubicBezTo>
                    <a:pt x="1169" y="3716"/>
                    <a:pt x="1943" y="3794"/>
                    <a:pt x="2271" y="3794"/>
                  </a:cubicBezTo>
                  <a:cubicBezTo>
                    <a:pt x="2368" y="3794"/>
                    <a:pt x="2426" y="3787"/>
                    <a:pt x="2426" y="3787"/>
                  </a:cubicBezTo>
                  <a:cubicBezTo>
                    <a:pt x="2164" y="3705"/>
                    <a:pt x="2099" y="3377"/>
                    <a:pt x="2295" y="3131"/>
                  </a:cubicBezTo>
                  <a:cubicBezTo>
                    <a:pt x="2459" y="2984"/>
                    <a:pt x="2426" y="2721"/>
                    <a:pt x="2230" y="2607"/>
                  </a:cubicBezTo>
                  <a:cubicBezTo>
                    <a:pt x="2115" y="2541"/>
                    <a:pt x="1836" y="2328"/>
                    <a:pt x="2066" y="2197"/>
                  </a:cubicBezTo>
                  <a:cubicBezTo>
                    <a:pt x="2094" y="2179"/>
                    <a:pt x="2125" y="2170"/>
                    <a:pt x="2158" y="2170"/>
                  </a:cubicBezTo>
                  <a:cubicBezTo>
                    <a:pt x="2396" y="2170"/>
                    <a:pt x="2732" y="2611"/>
                    <a:pt x="2689" y="3115"/>
                  </a:cubicBezTo>
                  <a:cubicBezTo>
                    <a:pt x="2640" y="3688"/>
                    <a:pt x="2918" y="3836"/>
                    <a:pt x="3312" y="4131"/>
                  </a:cubicBezTo>
                  <a:cubicBezTo>
                    <a:pt x="3721" y="4410"/>
                    <a:pt x="3476" y="4934"/>
                    <a:pt x="3476" y="4934"/>
                  </a:cubicBezTo>
                  <a:cubicBezTo>
                    <a:pt x="4197" y="4524"/>
                    <a:pt x="4033" y="3852"/>
                    <a:pt x="3951" y="3705"/>
                  </a:cubicBezTo>
                  <a:cubicBezTo>
                    <a:pt x="3853" y="3541"/>
                    <a:pt x="3672" y="3295"/>
                    <a:pt x="3902" y="3180"/>
                  </a:cubicBezTo>
                  <a:cubicBezTo>
                    <a:pt x="3915" y="3175"/>
                    <a:pt x="3928" y="3172"/>
                    <a:pt x="3940" y="3172"/>
                  </a:cubicBezTo>
                  <a:cubicBezTo>
                    <a:pt x="4140" y="3172"/>
                    <a:pt x="4213" y="3893"/>
                    <a:pt x="4213" y="4541"/>
                  </a:cubicBezTo>
                  <a:cubicBezTo>
                    <a:pt x="4164" y="4918"/>
                    <a:pt x="4344" y="5262"/>
                    <a:pt x="4656" y="5475"/>
                  </a:cubicBezTo>
                  <a:cubicBezTo>
                    <a:pt x="4508" y="5147"/>
                    <a:pt x="4459" y="4803"/>
                    <a:pt x="4459" y="4442"/>
                  </a:cubicBezTo>
                  <a:cubicBezTo>
                    <a:pt x="4459" y="3934"/>
                    <a:pt x="4557" y="3016"/>
                    <a:pt x="3639" y="2394"/>
                  </a:cubicBezTo>
                  <a:cubicBezTo>
                    <a:pt x="2738" y="1787"/>
                    <a:pt x="1640" y="2049"/>
                    <a:pt x="837" y="1476"/>
                  </a:cubicBezTo>
                  <a:cubicBezTo>
                    <a:pt x="755" y="1426"/>
                    <a:pt x="689" y="1361"/>
                    <a:pt x="623" y="1295"/>
                  </a:cubicBezTo>
                  <a:cubicBezTo>
                    <a:pt x="312" y="935"/>
                    <a:pt x="197" y="459"/>
                    <a:pt x="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3"/>
            <p:cNvSpPr/>
            <p:nvPr/>
          </p:nvSpPr>
          <p:spPr>
            <a:xfrm>
              <a:off x="9058673" y="4602597"/>
              <a:ext cx="130550" cy="285611"/>
            </a:xfrm>
            <a:custGeom>
              <a:rect b="b" l="l" r="r" t="t"/>
              <a:pathLst>
                <a:path extrusionOk="0" h="8751" w="4000">
                  <a:moveTo>
                    <a:pt x="1916" y="1"/>
                  </a:moveTo>
                  <a:cubicBezTo>
                    <a:pt x="1763" y="1"/>
                    <a:pt x="1610" y="21"/>
                    <a:pt x="1459" y="61"/>
                  </a:cubicBezTo>
                  <a:cubicBezTo>
                    <a:pt x="689" y="258"/>
                    <a:pt x="148" y="913"/>
                    <a:pt x="82" y="1700"/>
                  </a:cubicBezTo>
                  <a:cubicBezTo>
                    <a:pt x="0" y="2503"/>
                    <a:pt x="410" y="3290"/>
                    <a:pt x="1016" y="3847"/>
                  </a:cubicBezTo>
                  <a:cubicBezTo>
                    <a:pt x="1590" y="4437"/>
                    <a:pt x="2361" y="4716"/>
                    <a:pt x="2901" y="5224"/>
                  </a:cubicBezTo>
                  <a:cubicBezTo>
                    <a:pt x="3442" y="5683"/>
                    <a:pt x="3770" y="6355"/>
                    <a:pt x="3819" y="7060"/>
                  </a:cubicBezTo>
                  <a:cubicBezTo>
                    <a:pt x="3852" y="7716"/>
                    <a:pt x="3508" y="8404"/>
                    <a:pt x="2918" y="8568"/>
                  </a:cubicBezTo>
                  <a:cubicBezTo>
                    <a:pt x="2791" y="8608"/>
                    <a:pt x="2661" y="8627"/>
                    <a:pt x="2534" y="8627"/>
                  </a:cubicBezTo>
                  <a:cubicBezTo>
                    <a:pt x="2090" y="8627"/>
                    <a:pt x="1685" y="8393"/>
                    <a:pt x="1557" y="8011"/>
                  </a:cubicBezTo>
                  <a:cubicBezTo>
                    <a:pt x="1344" y="7568"/>
                    <a:pt x="1541" y="7027"/>
                    <a:pt x="2000" y="6847"/>
                  </a:cubicBezTo>
                  <a:cubicBezTo>
                    <a:pt x="2082" y="6814"/>
                    <a:pt x="2180" y="6798"/>
                    <a:pt x="2262" y="6798"/>
                  </a:cubicBezTo>
                  <a:cubicBezTo>
                    <a:pt x="2262" y="6798"/>
                    <a:pt x="2292" y="6795"/>
                    <a:pt x="2339" y="6795"/>
                  </a:cubicBezTo>
                  <a:cubicBezTo>
                    <a:pt x="2479" y="6795"/>
                    <a:pt x="2774" y="6822"/>
                    <a:pt x="2885" y="7044"/>
                  </a:cubicBezTo>
                  <a:cubicBezTo>
                    <a:pt x="2885" y="7044"/>
                    <a:pt x="2902" y="7078"/>
                    <a:pt x="2880" y="7078"/>
                  </a:cubicBezTo>
                  <a:cubicBezTo>
                    <a:pt x="2872" y="7078"/>
                    <a:pt x="2858" y="7073"/>
                    <a:pt x="2836" y="7060"/>
                  </a:cubicBezTo>
                  <a:cubicBezTo>
                    <a:pt x="2770" y="7027"/>
                    <a:pt x="2698" y="7010"/>
                    <a:pt x="2627" y="7010"/>
                  </a:cubicBezTo>
                  <a:cubicBezTo>
                    <a:pt x="2521" y="7010"/>
                    <a:pt x="2416" y="7047"/>
                    <a:pt x="2328" y="7126"/>
                  </a:cubicBezTo>
                  <a:cubicBezTo>
                    <a:pt x="2082" y="7355"/>
                    <a:pt x="2147" y="7781"/>
                    <a:pt x="2443" y="7945"/>
                  </a:cubicBezTo>
                  <a:cubicBezTo>
                    <a:pt x="2524" y="7983"/>
                    <a:pt x="2610" y="8001"/>
                    <a:pt x="2694" y="8001"/>
                  </a:cubicBezTo>
                  <a:cubicBezTo>
                    <a:pt x="3012" y="8001"/>
                    <a:pt x="3294" y="7734"/>
                    <a:pt x="3164" y="7240"/>
                  </a:cubicBezTo>
                  <a:cubicBezTo>
                    <a:pt x="3019" y="6903"/>
                    <a:pt x="2689" y="6698"/>
                    <a:pt x="2341" y="6698"/>
                  </a:cubicBezTo>
                  <a:cubicBezTo>
                    <a:pt x="2216" y="6698"/>
                    <a:pt x="2089" y="6725"/>
                    <a:pt x="1967" y="6781"/>
                  </a:cubicBezTo>
                  <a:cubicBezTo>
                    <a:pt x="1508" y="7011"/>
                    <a:pt x="1295" y="7552"/>
                    <a:pt x="1492" y="8027"/>
                  </a:cubicBezTo>
                  <a:cubicBezTo>
                    <a:pt x="1620" y="8464"/>
                    <a:pt x="2072" y="8750"/>
                    <a:pt x="2561" y="8750"/>
                  </a:cubicBezTo>
                  <a:cubicBezTo>
                    <a:pt x="2696" y="8750"/>
                    <a:pt x="2833" y="8729"/>
                    <a:pt x="2967" y="8683"/>
                  </a:cubicBezTo>
                  <a:cubicBezTo>
                    <a:pt x="3623" y="8502"/>
                    <a:pt x="4000" y="7765"/>
                    <a:pt x="3983" y="7060"/>
                  </a:cubicBezTo>
                  <a:cubicBezTo>
                    <a:pt x="3934" y="6306"/>
                    <a:pt x="3590" y="5601"/>
                    <a:pt x="3016" y="5093"/>
                  </a:cubicBezTo>
                  <a:cubicBezTo>
                    <a:pt x="2443" y="4552"/>
                    <a:pt x="1689" y="4274"/>
                    <a:pt x="1131" y="3716"/>
                  </a:cubicBezTo>
                  <a:cubicBezTo>
                    <a:pt x="574" y="3159"/>
                    <a:pt x="181" y="2438"/>
                    <a:pt x="246" y="1716"/>
                  </a:cubicBezTo>
                  <a:cubicBezTo>
                    <a:pt x="262" y="1258"/>
                    <a:pt x="476" y="848"/>
                    <a:pt x="836" y="553"/>
                  </a:cubicBezTo>
                  <a:cubicBezTo>
                    <a:pt x="984" y="438"/>
                    <a:pt x="1164" y="340"/>
                    <a:pt x="1361" y="290"/>
                  </a:cubicBezTo>
                  <a:cubicBezTo>
                    <a:pt x="1500" y="249"/>
                    <a:pt x="1648" y="229"/>
                    <a:pt x="1797" y="229"/>
                  </a:cubicBezTo>
                  <a:cubicBezTo>
                    <a:pt x="1947" y="229"/>
                    <a:pt x="2098" y="249"/>
                    <a:pt x="2246" y="290"/>
                  </a:cubicBezTo>
                  <a:cubicBezTo>
                    <a:pt x="3262" y="553"/>
                    <a:pt x="3590" y="1930"/>
                    <a:pt x="2901" y="2585"/>
                  </a:cubicBezTo>
                  <a:cubicBezTo>
                    <a:pt x="2770" y="2716"/>
                    <a:pt x="2590" y="2815"/>
                    <a:pt x="2393" y="2847"/>
                  </a:cubicBezTo>
                  <a:cubicBezTo>
                    <a:pt x="2332" y="2856"/>
                    <a:pt x="2273" y="2860"/>
                    <a:pt x="2218" y="2860"/>
                  </a:cubicBezTo>
                  <a:cubicBezTo>
                    <a:pt x="1757" y="2860"/>
                    <a:pt x="1513" y="2577"/>
                    <a:pt x="1557" y="2372"/>
                  </a:cubicBezTo>
                  <a:cubicBezTo>
                    <a:pt x="1557" y="2372"/>
                    <a:pt x="1557" y="2356"/>
                    <a:pt x="1623" y="2356"/>
                  </a:cubicBezTo>
                  <a:cubicBezTo>
                    <a:pt x="1633" y="2356"/>
                    <a:pt x="1653" y="2357"/>
                    <a:pt x="1680" y="2357"/>
                  </a:cubicBezTo>
                  <a:cubicBezTo>
                    <a:pt x="1818" y="2357"/>
                    <a:pt x="2138" y="2333"/>
                    <a:pt x="2262" y="2044"/>
                  </a:cubicBezTo>
                  <a:cubicBezTo>
                    <a:pt x="2382" y="1685"/>
                    <a:pt x="2102" y="1347"/>
                    <a:pt x="1764" y="1347"/>
                  </a:cubicBezTo>
                  <a:cubicBezTo>
                    <a:pt x="1686" y="1347"/>
                    <a:pt x="1605" y="1365"/>
                    <a:pt x="1525" y="1405"/>
                  </a:cubicBezTo>
                  <a:cubicBezTo>
                    <a:pt x="918" y="1798"/>
                    <a:pt x="1066" y="2716"/>
                    <a:pt x="1754" y="2913"/>
                  </a:cubicBezTo>
                  <a:cubicBezTo>
                    <a:pt x="1924" y="2991"/>
                    <a:pt x="2103" y="3028"/>
                    <a:pt x="2280" y="3028"/>
                  </a:cubicBezTo>
                  <a:cubicBezTo>
                    <a:pt x="2735" y="3028"/>
                    <a:pt x="3178" y="2785"/>
                    <a:pt x="3426" y="2372"/>
                  </a:cubicBezTo>
                  <a:cubicBezTo>
                    <a:pt x="3688" y="1831"/>
                    <a:pt x="3623" y="1176"/>
                    <a:pt x="3278" y="684"/>
                  </a:cubicBezTo>
                  <a:cubicBezTo>
                    <a:pt x="2961" y="239"/>
                    <a:pt x="2445" y="1"/>
                    <a:pt x="19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3"/>
            <p:cNvSpPr/>
            <p:nvPr/>
          </p:nvSpPr>
          <p:spPr>
            <a:xfrm>
              <a:off x="9130900" y="4711018"/>
              <a:ext cx="55647" cy="78689"/>
            </a:xfrm>
            <a:custGeom>
              <a:rect b="b" l="l" r="r" t="t"/>
              <a:pathLst>
                <a:path extrusionOk="0" h="2411" w="1705">
                  <a:moveTo>
                    <a:pt x="197" y="1"/>
                  </a:moveTo>
                  <a:cubicBezTo>
                    <a:pt x="197" y="165"/>
                    <a:pt x="164" y="312"/>
                    <a:pt x="115" y="460"/>
                  </a:cubicBezTo>
                  <a:cubicBezTo>
                    <a:pt x="0" y="853"/>
                    <a:pt x="311" y="1115"/>
                    <a:pt x="951" y="1394"/>
                  </a:cubicBezTo>
                  <a:cubicBezTo>
                    <a:pt x="1328" y="1591"/>
                    <a:pt x="1590" y="1968"/>
                    <a:pt x="1656" y="2410"/>
                  </a:cubicBezTo>
                  <a:cubicBezTo>
                    <a:pt x="1705" y="394"/>
                    <a:pt x="885" y="329"/>
                    <a:pt x="688" y="329"/>
                  </a:cubicBezTo>
                  <a:cubicBezTo>
                    <a:pt x="492" y="329"/>
                    <a:pt x="377" y="247"/>
                    <a:pt x="361" y="148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3"/>
            <p:cNvSpPr/>
            <p:nvPr/>
          </p:nvSpPr>
          <p:spPr>
            <a:xfrm>
              <a:off x="8955408" y="4478868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9" y="574"/>
                    <a:pt x="361" y="1197"/>
                    <a:pt x="755" y="1819"/>
                  </a:cubicBezTo>
                  <a:cubicBezTo>
                    <a:pt x="1197" y="2508"/>
                    <a:pt x="1787" y="2295"/>
                    <a:pt x="1984" y="2868"/>
                  </a:cubicBezTo>
                  <a:cubicBezTo>
                    <a:pt x="1984" y="2868"/>
                    <a:pt x="2066" y="3164"/>
                    <a:pt x="1869" y="3262"/>
                  </a:cubicBezTo>
                  <a:cubicBezTo>
                    <a:pt x="1836" y="3283"/>
                    <a:pt x="1803" y="3293"/>
                    <a:pt x="1773" y="3293"/>
                  </a:cubicBezTo>
                  <a:cubicBezTo>
                    <a:pt x="1639" y="3293"/>
                    <a:pt x="1541" y="3113"/>
                    <a:pt x="1541" y="2967"/>
                  </a:cubicBezTo>
                  <a:cubicBezTo>
                    <a:pt x="1492" y="2655"/>
                    <a:pt x="1230" y="2426"/>
                    <a:pt x="935" y="2377"/>
                  </a:cubicBezTo>
                  <a:cubicBezTo>
                    <a:pt x="542" y="2328"/>
                    <a:pt x="493" y="2213"/>
                    <a:pt x="492" y="2213"/>
                  </a:cubicBezTo>
                  <a:lnTo>
                    <a:pt x="492" y="2213"/>
                  </a:lnTo>
                  <a:cubicBezTo>
                    <a:pt x="542" y="2360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22" y="3672"/>
                  </a:cubicBezTo>
                  <a:cubicBezTo>
                    <a:pt x="1296" y="4049"/>
                    <a:pt x="1574" y="3852"/>
                    <a:pt x="1689" y="4491"/>
                  </a:cubicBezTo>
                  <a:cubicBezTo>
                    <a:pt x="1787" y="5130"/>
                    <a:pt x="1837" y="5901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8" y="5131"/>
                    <a:pt x="1" y="6114"/>
                    <a:pt x="935" y="6606"/>
                  </a:cubicBezTo>
                  <a:cubicBezTo>
                    <a:pt x="1869" y="7097"/>
                    <a:pt x="1804" y="6737"/>
                    <a:pt x="3082" y="7786"/>
                  </a:cubicBezTo>
                  <a:cubicBezTo>
                    <a:pt x="4131" y="8655"/>
                    <a:pt x="4344" y="8687"/>
                    <a:pt x="4344" y="8687"/>
                  </a:cubicBezTo>
                  <a:cubicBezTo>
                    <a:pt x="4317" y="8683"/>
                    <a:pt x="4290" y="8681"/>
                    <a:pt x="4263" y="8681"/>
                  </a:cubicBezTo>
                  <a:cubicBezTo>
                    <a:pt x="4082" y="8681"/>
                    <a:pt x="3920" y="8774"/>
                    <a:pt x="3820" y="8917"/>
                  </a:cubicBezTo>
                  <a:cubicBezTo>
                    <a:pt x="3623" y="9228"/>
                    <a:pt x="3722" y="9638"/>
                    <a:pt x="4049" y="9786"/>
                  </a:cubicBezTo>
                  <a:cubicBezTo>
                    <a:pt x="4049" y="9786"/>
                    <a:pt x="3951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2" y="9572"/>
                    <a:pt x="4416" y="9657"/>
                    <a:pt x="4572" y="9657"/>
                  </a:cubicBezTo>
                  <a:cubicBezTo>
                    <a:pt x="4667" y="9657"/>
                    <a:pt x="4767" y="9625"/>
                    <a:pt x="4869" y="9523"/>
                  </a:cubicBezTo>
                  <a:cubicBezTo>
                    <a:pt x="4988" y="9411"/>
                    <a:pt x="5182" y="9314"/>
                    <a:pt x="5409" y="9314"/>
                  </a:cubicBezTo>
                  <a:cubicBezTo>
                    <a:pt x="5713" y="9314"/>
                    <a:pt x="6075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14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3"/>
            <p:cNvSpPr/>
            <p:nvPr/>
          </p:nvSpPr>
          <p:spPr>
            <a:xfrm>
              <a:off x="9015853" y="4395251"/>
              <a:ext cx="89916" cy="350592"/>
            </a:xfrm>
            <a:custGeom>
              <a:rect b="b" l="l" r="r" t="t"/>
              <a:pathLst>
                <a:path extrusionOk="0" h="10742" w="2755">
                  <a:moveTo>
                    <a:pt x="1309" y="1"/>
                  </a:moveTo>
                  <a:cubicBezTo>
                    <a:pt x="726" y="1"/>
                    <a:pt x="172" y="384"/>
                    <a:pt x="99" y="906"/>
                  </a:cubicBezTo>
                  <a:cubicBezTo>
                    <a:pt x="1" y="1431"/>
                    <a:pt x="378" y="1923"/>
                    <a:pt x="902" y="1972"/>
                  </a:cubicBezTo>
                  <a:lnTo>
                    <a:pt x="1066" y="1972"/>
                  </a:lnTo>
                  <a:cubicBezTo>
                    <a:pt x="1591" y="1939"/>
                    <a:pt x="1853" y="1333"/>
                    <a:pt x="1656" y="1070"/>
                  </a:cubicBezTo>
                  <a:cubicBezTo>
                    <a:pt x="1574" y="958"/>
                    <a:pt x="1454" y="907"/>
                    <a:pt x="1336" y="907"/>
                  </a:cubicBezTo>
                  <a:cubicBezTo>
                    <a:pt x="1128" y="907"/>
                    <a:pt x="925" y="1065"/>
                    <a:pt x="935" y="1316"/>
                  </a:cubicBezTo>
                  <a:cubicBezTo>
                    <a:pt x="968" y="1644"/>
                    <a:pt x="1312" y="1611"/>
                    <a:pt x="1345" y="1660"/>
                  </a:cubicBezTo>
                  <a:cubicBezTo>
                    <a:pt x="1394" y="1693"/>
                    <a:pt x="1345" y="1759"/>
                    <a:pt x="1345" y="1759"/>
                  </a:cubicBezTo>
                  <a:cubicBezTo>
                    <a:pt x="1312" y="1824"/>
                    <a:pt x="1247" y="1874"/>
                    <a:pt x="1181" y="1906"/>
                  </a:cubicBezTo>
                  <a:cubicBezTo>
                    <a:pt x="1148" y="1906"/>
                    <a:pt x="1132" y="1906"/>
                    <a:pt x="1116" y="1923"/>
                  </a:cubicBezTo>
                  <a:lnTo>
                    <a:pt x="1099" y="1923"/>
                  </a:lnTo>
                  <a:cubicBezTo>
                    <a:pt x="1067" y="1926"/>
                    <a:pt x="1036" y="1928"/>
                    <a:pt x="1005" y="1928"/>
                  </a:cubicBezTo>
                  <a:cubicBezTo>
                    <a:pt x="490" y="1928"/>
                    <a:pt x="74" y="1432"/>
                    <a:pt x="198" y="906"/>
                  </a:cubicBezTo>
                  <a:cubicBezTo>
                    <a:pt x="269" y="435"/>
                    <a:pt x="763" y="118"/>
                    <a:pt x="1280" y="118"/>
                  </a:cubicBezTo>
                  <a:cubicBezTo>
                    <a:pt x="1590" y="118"/>
                    <a:pt x="1908" y="232"/>
                    <a:pt x="2148" y="497"/>
                  </a:cubicBezTo>
                  <a:cubicBezTo>
                    <a:pt x="2443" y="923"/>
                    <a:pt x="2591" y="1431"/>
                    <a:pt x="2558" y="1956"/>
                  </a:cubicBezTo>
                  <a:cubicBezTo>
                    <a:pt x="2525" y="2464"/>
                    <a:pt x="2427" y="2955"/>
                    <a:pt x="2247" y="3447"/>
                  </a:cubicBezTo>
                  <a:cubicBezTo>
                    <a:pt x="1427" y="5463"/>
                    <a:pt x="525" y="7496"/>
                    <a:pt x="1148" y="8971"/>
                  </a:cubicBezTo>
                  <a:cubicBezTo>
                    <a:pt x="1427" y="9725"/>
                    <a:pt x="1968" y="10348"/>
                    <a:pt x="2673" y="10741"/>
                  </a:cubicBezTo>
                  <a:cubicBezTo>
                    <a:pt x="2001" y="10331"/>
                    <a:pt x="1493" y="9692"/>
                    <a:pt x="1247" y="8938"/>
                  </a:cubicBezTo>
                  <a:cubicBezTo>
                    <a:pt x="673" y="7512"/>
                    <a:pt x="1574" y="5545"/>
                    <a:pt x="2410" y="3496"/>
                  </a:cubicBezTo>
                  <a:cubicBezTo>
                    <a:pt x="2591" y="3005"/>
                    <a:pt x="2705" y="2496"/>
                    <a:pt x="2722" y="1972"/>
                  </a:cubicBezTo>
                  <a:cubicBezTo>
                    <a:pt x="2755" y="1415"/>
                    <a:pt x="2591" y="857"/>
                    <a:pt x="2247" y="415"/>
                  </a:cubicBezTo>
                  <a:cubicBezTo>
                    <a:pt x="1980" y="124"/>
                    <a:pt x="1640" y="1"/>
                    <a:pt x="13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3"/>
            <p:cNvSpPr/>
            <p:nvPr/>
          </p:nvSpPr>
          <p:spPr>
            <a:xfrm>
              <a:off x="9103060" y="4746332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3"/>
            <p:cNvSpPr/>
            <p:nvPr/>
          </p:nvSpPr>
          <p:spPr>
            <a:xfrm>
              <a:off x="9127146" y="4497569"/>
              <a:ext cx="123598" cy="121999"/>
            </a:xfrm>
            <a:custGeom>
              <a:rect b="b" l="l" r="r" t="t"/>
              <a:pathLst>
                <a:path extrusionOk="0" h="3738" w="3787">
                  <a:moveTo>
                    <a:pt x="3279" y="1"/>
                  </a:moveTo>
                  <a:cubicBezTo>
                    <a:pt x="3279" y="1"/>
                    <a:pt x="3279" y="268"/>
                    <a:pt x="3109" y="268"/>
                  </a:cubicBezTo>
                  <a:cubicBezTo>
                    <a:pt x="3096" y="268"/>
                    <a:pt x="3081" y="267"/>
                    <a:pt x="3065" y="263"/>
                  </a:cubicBezTo>
                  <a:cubicBezTo>
                    <a:pt x="2957" y="240"/>
                    <a:pt x="2813" y="180"/>
                    <a:pt x="2678" y="180"/>
                  </a:cubicBezTo>
                  <a:cubicBezTo>
                    <a:pt x="2527" y="180"/>
                    <a:pt x="2389" y="255"/>
                    <a:pt x="2328" y="542"/>
                  </a:cubicBezTo>
                  <a:cubicBezTo>
                    <a:pt x="2202" y="1062"/>
                    <a:pt x="2151" y="1643"/>
                    <a:pt x="1944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5" y="1062"/>
                    <a:pt x="1459" y="542"/>
                  </a:cubicBezTo>
                  <a:cubicBezTo>
                    <a:pt x="1390" y="255"/>
                    <a:pt x="1252" y="180"/>
                    <a:pt x="1103" y="180"/>
                  </a:cubicBezTo>
                  <a:cubicBezTo>
                    <a:pt x="970" y="180"/>
                    <a:pt x="830" y="240"/>
                    <a:pt x="722" y="263"/>
                  </a:cubicBezTo>
                  <a:cubicBezTo>
                    <a:pt x="705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31" y="673"/>
                  </a:cubicBezTo>
                  <a:cubicBezTo>
                    <a:pt x="0" y="1263"/>
                    <a:pt x="263" y="1492"/>
                    <a:pt x="1049" y="1853"/>
                  </a:cubicBezTo>
                  <a:cubicBezTo>
                    <a:pt x="1836" y="2230"/>
                    <a:pt x="1869" y="3508"/>
                    <a:pt x="1869" y="3508"/>
                  </a:cubicBezTo>
                  <a:lnTo>
                    <a:pt x="1885" y="3738"/>
                  </a:lnTo>
                  <a:lnTo>
                    <a:pt x="1902" y="3508"/>
                  </a:lnTo>
                  <a:cubicBezTo>
                    <a:pt x="1902" y="3508"/>
                    <a:pt x="1934" y="2214"/>
                    <a:pt x="2721" y="1853"/>
                  </a:cubicBezTo>
                  <a:cubicBezTo>
                    <a:pt x="3508" y="1492"/>
                    <a:pt x="3787" y="1263"/>
                    <a:pt x="3639" y="673"/>
                  </a:cubicBezTo>
                  <a:cubicBezTo>
                    <a:pt x="3508" y="83"/>
                    <a:pt x="3279" y="1"/>
                    <a:pt x="3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3"/>
            <p:cNvSpPr/>
            <p:nvPr/>
          </p:nvSpPr>
          <p:spPr>
            <a:xfrm>
              <a:off x="9169412" y="4413038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58" y="345"/>
                  </a:lnTo>
                  <a:cubicBezTo>
                    <a:pt x="525" y="607"/>
                    <a:pt x="443" y="870"/>
                    <a:pt x="295" y="1099"/>
                  </a:cubicBezTo>
                  <a:cubicBezTo>
                    <a:pt x="213" y="1197"/>
                    <a:pt x="148" y="1312"/>
                    <a:pt x="99" y="1427"/>
                  </a:cubicBezTo>
                  <a:cubicBezTo>
                    <a:pt x="0" y="1673"/>
                    <a:pt x="33" y="1968"/>
                    <a:pt x="230" y="2165"/>
                  </a:cubicBezTo>
                  <a:cubicBezTo>
                    <a:pt x="410" y="2427"/>
                    <a:pt x="525" y="2738"/>
                    <a:pt x="574" y="3050"/>
                  </a:cubicBezTo>
                  <a:cubicBezTo>
                    <a:pt x="590" y="3132"/>
                    <a:pt x="590" y="3394"/>
                    <a:pt x="607" y="3394"/>
                  </a:cubicBezTo>
                  <a:cubicBezTo>
                    <a:pt x="607" y="3394"/>
                    <a:pt x="623" y="3132"/>
                    <a:pt x="639" y="3050"/>
                  </a:cubicBezTo>
                  <a:cubicBezTo>
                    <a:pt x="672" y="2738"/>
                    <a:pt x="787" y="2427"/>
                    <a:pt x="984" y="2165"/>
                  </a:cubicBezTo>
                  <a:cubicBezTo>
                    <a:pt x="1164" y="1968"/>
                    <a:pt x="1213" y="1673"/>
                    <a:pt x="1098" y="1427"/>
                  </a:cubicBezTo>
                  <a:cubicBezTo>
                    <a:pt x="1049" y="1312"/>
                    <a:pt x="984" y="1197"/>
                    <a:pt x="918" y="1099"/>
                  </a:cubicBezTo>
                  <a:cubicBezTo>
                    <a:pt x="771" y="870"/>
                    <a:pt x="672" y="607"/>
                    <a:pt x="639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3"/>
            <p:cNvSpPr/>
            <p:nvPr/>
          </p:nvSpPr>
          <p:spPr>
            <a:xfrm>
              <a:off x="9097707" y="4382032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2099" y="0"/>
                  </a:moveTo>
                  <a:cubicBezTo>
                    <a:pt x="2394" y="984"/>
                    <a:pt x="1312" y="1230"/>
                    <a:pt x="689" y="2377"/>
                  </a:cubicBezTo>
                  <a:cubicBezTo>
                    <a:pt x="591" y="2541"/>
                    <a:pt x="509" y="2721"/>
                    <a:pt x="443" y="2918"/>
                  </a:cubicBezTo>
                  <a:cubicBezTo>
                    <a:pt x="1" y="4295"/>
                    <a:pt x="279" y="5229"/>
                    <a:pt x="1574" y="6147"/>
                  </a:cubicBezTo>
                  <a:cubicBezTo>
                    <a:pt x="2722" y="6950"/>
                    <a:pt x="2771" y="8016"/>
                    <a:pt x="2771" y="8163"/>
                  </a:cubicBezTo>
                  <a:cubicBezTo>
                    <a:pt x="2787" y="7655"/>
                    <a:pt x="2640" y="7163"/>
                    <a:pt x="2345" y="6770"/>
                  </a:cubicBezTo>
                  <a:cubicBezTo>
                    <a:pt x="2033" y="6327"/>
                    <a:pt x="1640" y="6081"/>
                    <a:pt x="1066" y="5573"/>
                  </a:cubicBezTo>
                  <a:cubicBezTo>
                    <a:pt x="886" y="5409"/>
                    <a:pt x="738" y="5213"/>
                    <a:pt x="656" y="4983"/>
                  </a:cubicBezTo>
                  <a:cubicBezTo>
                    <a:pt x="312" y="4147"/>
                    <a:pt x="968" y="3278"/>
                    <a:pt x="1312" y="2918"/>
                  </a:cubicBezTo>
                  <a:cubicBezTo>
                    <a:pt x="1476" y="2738"/>
                    <a:pt x="1673" y="2557"/>
                    <a:pt x="1853" y="2377"/>
                  </a:cubicBezTo>
                  <a:cubicBezTo>
                    <a:pt x="2230" y="2033"/>
                    <a:pt x="2492" y="1574"/>
                    <a:pt x="2591" y="1082"/>
                  </a:cubicBezTo>
                  <a:cubicBezTo>
                    <a:pt x="2722" y="197"/>
                    <a:pt x="2099" y="0"/>
                    <a:pt x="2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3"/>
            <p:cNvSpPr/>
            <p:nvPr/>
          </p:nvSpPr>
          <p:spPr>
            <a:xfrm>
              <a:off x="7507249" y="4804753"/>
              <a:ext cx="295859" cy="205975"/>
            </a:xfrm>
            <a:custGeom>
              <a:rect b="b" l="l" r="r" t="t"/>
              <a:pathLst>
                <a:path extrusionOk="0" h="6311" w="9065">
                  <a:moveTo>
                    <a:pt x="7059" y="0"/>
                  </a:moveTo>
                  <a:cubicBezTo>
                    <a:pt x="6607" y="0"/>
                    <a:pt x="6183" y="159"/>
                    <a:pt x="5918" y="489"/>
                  </a:cubicBezTo>
                  <a:cubicBezTo>
                    <a:pt x="5524" y="915"/>
                    <a:pt x="5475" y="1538"/>
                    <a:pt x="5803" y="1997"/>
                  </a:cubicBezTo>
                  <a:cubicBezTo>
                    <a:pt x="5901" y="2145"/>
                    <a:pt x="6032" y="2243"/>
                    <a:pt x="6180" y="2308"/>
                  </a:cubicBezTo>
                  <a:lnTo>
                    <a:pt x="6213" y="2325"/>
                  </a:lnTo>
                  <a:lnTo>
                    <a:pt x="6278" y="2341"/>
                  </a:lnTo>
                  <a:cubicBezTo>
                    <a:pt x="6311" y="2358"/>
                    <a:pt x="6344" y="2358"/>
                    <a:pt x="6377" y="2374"/>
                  </a:cubicBezTo>
                  <a:cubicBezTo>
                    <a:pt x="6445" y="2390"/>
                    <a:pt x="6516" y="2398"/>
                    <a:pt x="6586" y="2398"/>
                  </a:cubicBezTo>
                  <a:cubicBezTo>
                    <a:pt x="6802" y="2398"/>
                    <a:pt x="7015" y="2322"/>
                    <a:pt x="7163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5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4" y="1849"/>
                  </a:cubicBezTo>
                  <a:cubicBezTo>
                    <a:pt x="6759" y="1880"/>
                    <a:pt x="6817" y="1894"/>
                    <a:pt x="6875" y="1894"/>
                  </a:cubicBezTo>
                  <a:cubicBezTo>
                    <a:pt x="6975" y="1894"/>
                    <a:pt x="7074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6999" y="2145"/>
                  </a:cubicBezTo>
                  <a:cubicBezTo>
                    <a:pt x="6854" y="2253"/>
                    <a:pt x="6683" y="2317"/>
                    <a:pt x="6504" y="2317"/>
                  </a:cubicBezTo>
                  <a:cubicBezTo>
                    <a:pt x="6440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2" y="251"/>
                    <a:pt x="6616" y="107"/>
                    <a:pt x="7032" y="107"/>
                  </a:cubicBezTo>
                  <a:cubicBezTo>
                    <a:pt x="7898" y="107"/>
                    <a:pt x="8862" y="731"/>
                    <a:pt x="8884" y="1849"/>
                  </a:cubicBezTo>
                  <a:cubicBezTo>
                    <a:pt x="8917" y="2669"/>
                    <a:pt x="8475" y="3407"/>
                    <a:pt x="7753" y="3784"/>
                  </a:cubicBezTo>
                  <a:lnTo>
                    <a:pt x="7704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0" y="3973"/>
                    <a:pt x="6758" y="3973"/>
                  </a:cubicBezTo>
                  <a:cubicBezTo>
                    <a:pt x="5184" y="3973"/>
                    <a:pt x="3644" y="2835"/>
                    <a:pt x="2313" y="2835"/>
                  </a:cubicBezTo>
                  <a:cubicBezTo>
                    <a:pt x="2163" y="2835"/>
                    <a:pt x="2014" y="2850"/>
                    <a:pt x="1869" y="2882"/>
                  </a:cubicBezTo>
                  <a:cubicBezTo>
                    <a:pt x="607" y="3161"/>
                    <a:pt x="246" y="4046"/>
                    <a:pt x="131" y="4587"/>
                  </a:cubicBezTo>
                  <a:cubicBezTo>
                    <a:pt x="0" y="5128"/>
                    <a:pt x="99" y="5734"/>
                    <a:pt x="541" y="6062"/>
                  </a:cubicBezTo>
                  <a:cubicBezTo>
                    <a:pt x="768" y="6232"/>
                    <a:pt x="1041" y="6310"/>
                    <a:pt x="1307" y="6310"/>
                  </a:cubicBezTo>
                  <a:cubicBezTo>
                    <a:pt x="1732" y="6310"/>
                    <a:pt x="2140" y="6110"/>
                    <a:pt x="2312" y="5767"/>
                  </a:cubicBezTo>
                  <a:cubicBezTo>
                    <a:pt x="2639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8" y="4342"/>
                  </a:cubicBezTo>
                  <a:cubicBezTo>
                    <a:pt x="1254" y="4342"/>
                    <a:pt x="964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6" y="5242"/>
                    <a:pt x="836" y="5259"/>
                    <a:pt x="836" y="5275"/>
                  </a:cubicBezTo>
                  <a:cubicBezTo>
                    <a:pt x="836" y="5275"/>
                    <a:pt x="836" y="5292"/>
                    <a:pt x="836" y="5292"/>
                  </a:cubicBezTo>
                  <a:cubicBezTo>
                    <a:pt x="910" y="5526"/>
                    <a:pt x="1123" y="5667"/>
                    <a:pt x="1343" y="5667"/>
                  </a:cubicBezTo>
                  <a:cubicBezTo>
                    <a:pt x="1415" y="5667"/>
                    <a:pt x="1488" y="5652"/>
                    <a:pt x="1558" y="5619"/>
                  </a:cubicBezTo>
                  <a:cubicBezTo>
                    <a:pt x="1908" y="5476"/>
                    <a:pt x="1794" y="4913"/>
                    <a:pt x="1440" y="4913"/>
                  </a:cubicBezTo>
                  <a:cubicBezTo>
                    <a:pt x="1430" y="4913"/>
                    <a:pt x="1420" y="4914"/>
                    <a:pt x="1410" y="4915"/>
                  </a:cubicBezTo>
                  <a:cubicBezTo>
                    <a:pt x="1049" y="4964"/>
                    <a:pt x="1099" y="5324"/>
                    <a:pt x="1049" y="5374"/>
                  </a:cubicBezTo>
                  <a:cubicBezTo>
                    <a:pt x="1040" y="5383"/>
                    <a:pt x="1029" y="5387"/>
                    <a:pt x="1016" y="5387"/>
                  </a:cubicBezTo>
                  <a:cubicBezTo>
                    <a:pt x="965" y="5387"/>
                    <a:pt x="899" y="5318"/>
                    <a:pt x="886" y="5292"/>
                  </a:cubicBezTo>
                  <a:cubicBezTo>
                    <a:pt x="820" y="5095"/>
                    <a:pt x="836" y="4882"/>
                    <a:pt x="935" y="4718"/>
                  </a:cubicBezTo>
                  <a:cubicBezTo>
                    <a:pt x="1073" y="4510"/>
                    <a:pt x="1302" y="4392"/>
                    <a:pt x="1539" y="4392"/>
                  </a:cubicBezTo>
                  <a:cubicBezTo>
                    <a:pt x="1639" y="4392"/>
                    <a:pt x="1740" y="4412"/>
                    <a:pt x="1836" y="4456"/>
                  </a:cubicBezTo>
                  <a:cubicBezTo>
                    <a:pt x="2295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66" y="5570"/>
                    <a:pt x="115" y="4636"/>
                    <a:pt x="541" y="4062"/>
                  </a:cubicBezTo>
                  <a:cubicBezTo>
                    <a:pt x="890" y="3589"/>
                    <a:pt x="1485" y="3352"/>
                    <a:pt x="2103" y="3352"/>
                  </a:cubicBezTo>
                  <a:cubicBezTo>
                    <a:pt x="2298" y="3352"/>
                    <a:pt x="2496" y="3376"/>
                    <a:pt x="2689" y="3423"/>
                  </a:cubicBezTo>
                  <a:cubicBezTo>
                    <a:pt x="3492" y="3620"/>
                    <a:pt x="4328" y="3964"/>
                    <a:pt x="5196" y="4193"/>
                  </a:cubicBezTo>
                  <a:cubicBezTo>
                    <a:pt x="5523" y="4253"/>
                    <a:pt x="5856" y="4286"/>
                    <a:pt x="6185" y="4286"/>
                  </a:cubicBezTo>
                  <a:cubicBezTo>
                    <a:pt x="6765" y="4286"/>
                    <a:pt x="7333" y="4182"/>
                    <a:pt x="7835" y="3931"/>
                  </a:cubicBezTo>
                  <a:cubicBezTo>
                    <a:pt x="8606" y="3521"/>
                    <a:pt x="9065" y="2718"/>
                    <a:pt x="9048" y="1849"/>
                  </a:cubicBezTo>
                  <a:cubicBezTo>
                    <a:pt x="9004" y="653"/>
                    <a:pt x="7975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3"/>
            <p:cNvSpPr/>
            <p:nvPr/>
          </p:nvSpPr>
          <p:spPr>
            <a:xfrm>
              <a:off x="7542563" y="4921693"/>
              <a:ext cx="210806" cy="120498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8"/>
                    <a:pt x="1607" y="512"/>
                  </a:cubicBezTo>
                  <a:cubicBezTo>
                    <a:pt x="2213" y="955"/>
                    <a:pt x="1836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1" y="3692"/>
                    <a:pt x="2901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34" y="2299"/>
                  </a:cubicBezTo>
                  <a:cubicBezTo>
                    <a:pt x="4104" y="2410"/>
                    <a:pt x="4264" y="2452"/>
                    <a:pt x="4409" y="2452"/>
                  </a:cubicBezTo>
                  <a:cubicBezTo>
                    <a:pt x="483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70" y="1414"/>
                  </a:cubicBezTo>
                  <a:cubicBezTo>
                    <a:pt x="4697" y="1351"/>
                    <a:pt x="4603" y="1321"/>
                    <a:pt x="4510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2" y="1217"/>
                  </a:cubicBezTo>
                  <a:cubicBezTo>
                    <a:pt x="4062" y="1175"/>
                    <a:pt x="4096" y="1159"/>
                    <a:pt x="4141" y="1159"/>
                  </a:cubicBezTo>
                  <a:cubicBezTo>
                    <a:pt x="4274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4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1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3"/>
            <p:cNvSpPr/>
            <p:nvPr/>
          </p:nvSpPr>
          <p:spPr>
            <a:xfrm>
              <a:off x="7596578" y="4801718"/>
              <a:ext cx="117723" cy="82671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63" y="1270"/>
                  </a:cubicBezTo>
                  <a:cubicBezTo>
                    <a:pt x="2181" y="1025"/>
                    <a:pt x="2246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3"/>
            <p:cNvSpPr/>
            <p:nvPr/>
          </p:nvSpPr>
          <p:spPr>
            <a:xfrm>
              <a:off x="7686984" y="4714249"/>
              <a:ext cx="73336" cy="87566"/>
            </a:xfrm>
            <a:custGeom>
              <a:rect b="b" l="l" r="r" t="t"/>
              <a:pathLst>
                <a:path extrusionOk="0" h="2683" w="2247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4"/>
                    <a:pt x="1" y="1344"/>
                    <a:pt x="247" y="2016"/>
                  </a:cubicBezTo>
                  <a:cubicBezTo>
                    <a:pt x="491" y="2683"/>
                    <a:pt x="1654" y="2430"/>
                    <a:pt x="2233" y="2602"/>
                  </a:cubicBezTo>
                  <a:lnTo>
                    <a:pt x="2233" y="2602"/>
                  </a:lnTo>
                  <a:cubicBezTo>
                    <a:pt x="2121" y="2552"/>
                    <a:pt x="1383" y="2110"/>
                    <a:pt x="1443" y="1443"/>
                  </a:cubicBezTo>
                  <a:cubicBezTo>
                    <a:pt x="1509" y="705"/>
                    <a:pt x="1427" y="180"/>
                    <a:pt x="1132" y="0"/>
                  </a:cubicBezTo>
                  <a:close/>
                  <a:moveTo>
                    <a:pt x="2233" y="2602"/>
                  </a:moveTo>
                  <a:cubicBezTo>
                    <a:pt x="2239" y="2605"/>
                    <a:pt x="2244" y="2607"/>
                    <a:pt x="2246" y="2607"/>
                  </a:cubicBezTo>
                  <a:cubicBezTo>
                    <a:pt x="2246" y="2607"/>
                    <a:pt x="2246" y="2607"/>
                    <a:pt x="2246" y="2606"/>
                  </a:cubicBezTo>
                  <a:cubicBezTo>
                    <a:pt x="2242" y="2605"/>
                    <a:pt x="2237" y="2604"/>
                    <a:pt x="2233" y="260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3"/>
            <p:cNvSpPr/>
            <p:nvPr/>
          </p:nvSpPr>
          <p:spPr>
            <a:xfrm>
              <a:off x="7766163" y="4752762"/>
              <a:ext cx="104342" cy="140733"/>
            </a:xfrm>
            <a:custGeom>
              <a:rect b="b" l="l" r="r" t="t"/>
              <a:pathLst>
                <a:path extrusionOk="0" h="4312" w="3197">
                  <a:moveTo>
                    <a:pt x="394" y="0"/>
                  </a:moveTo>
                  <a:lnTo>
                    <a:pt x="394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60" y="4049"/>
                    <a:pt x="1804" y="3361"/>
                    <a:pt x="2509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6" y="1695"/>
                    <a:pt x="2761" y="1748"/>
                    <a:pt x="2595" y="1748"/>
                  </a:cubicBezTo>
                  <a:cubicBezTo>
                    <a:pt x="2554" y="1748"/>
                    <a:pt x="2509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7" y="1727"/>
                    <a:pt x="1962" y="1947"/>
                    <a:pt x="2050" y="2180"/>
                  </a:cubicBezTo>
                  <a:cubicBezTo>
                    <a:pt x="2101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1" y="1705"/>
                    <a:pt x="2148" y="1312"/>
                    <a:pt x="1951" y="689"/>
                  </a:cubicBezTo>
                  <a:cubicBezTo>
                    <a:pt x="1811" y="203"/>
                    <a:pt x="1340" y="96"/>
                    <a:pt x="1024" y="96"/>
                  </a:cubicBezTo>
                  <a:cubicBezTo>
                    <a:pt x="935" y="96"/>
                    <a:pt x="858" y="104"/>
                    <a:pt x="804" y="115"/>
                  </a:cubicBezTo>
                  <a:cubicBezTo>
                    <a:pt x="770" y="122"/>
                    <a:pt x="736" y="125"/>
                    <a:pt x="704" y="125"/>
                  </a:cubicBezTo>
                  <a:cubicBezTo>
                    <a:pt x="581" y="125"/>
                    <a:pt x="472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3"/>
            <p:cNvSpPr/>
            <p:nvPr/>
          </p:nvSpPr>
          <p:spPr>
            <a:xfrm>
              <a:off x="7743153" y="4545775"/>
              <a:ext cx="264853" cy="264266"/>
            </a:xfrm>
            <a:custGeom>
              <a:rect b="b" l="l" r="r" t="t"/>
              <a:pathLst>
                <a:path extrusionOk="0" h="8097" w="8115">
                  <a:moveTo>
                    <a:pt x="5755" y="1"/>
                  </a:moveTo>
                  <a:cubicBezTo>
                    <a:pt x="5226" y="1"/>
                    <a:pt x="4720" y="166"/>
                    <a:pt x="4427" y="556"/>
                  </a:cubicBezTo>
                  <a:cubicBezTo>
                    <a:pt x="4115" y="999"/>
                    <a:pt x="4066" y="1556"/>
                    <a:pt x="4295" y="2031"/>
                  </a:cubicBezTo>
                  <a:cubicBezTo>
                    <a:pt x="4512" y="2441"/>
                    <a:pt x="4855" y="2587"/>
                    <a:pt x="5187" y="2587"/>
                  </a:cubicBezTo>
                  <a:cubicBezTo>
                    <a:pt x="5532" y="2587"/>
                    <a:pt x="5866" y="2428"/>
                    <a:pt x="6033" y="2245"/>
                  </a:cubicBezTo>
                  <a:cubicBezTo>
                    <a:pt x="6213" y="2031"/>
                    <a:pt x="6295" y="1753"/>
                    <a:pt x="6246" y="1491"/>
                  </a:cubicBezTo>
                  <a:cubicBezTo>
                    <a:pt x="6188" y="1162"/>
                    <a:pt x="5954" y="1022"/>
                    <a:pt x="5745" y="1022"/>
                  </a:cubicBezTo>
                  <a:cubicBezTo>
                    <a:pt x="5598" y="1022"/>
                    <a:pt x="5464" y="1091"/>
                    <a:pt x="5410" y="1212"/>
                  </a:cubicBezTo>
                  <a:cubicBezTo>
                    <a:pt x="5263" y="1491"/>
                    <a:pt x="5345" y="1851"/>
                    <a:pt x="5754" y="1900"/>
                  </a:cubicBezTo>
                  <a:cubicBezTo>
                    <a:pt x="6099" y="1966"/>
                    <a:pt x="5902" y="2392"/>
                    <a:pt x="5476" y="2507"/>
                  </a:cubicBezTo>
                  <a:cubicBezTo>
                    <a:pt x="5395" y="2528"/>
                    <a:pt x="5314" y="2538"/>
                    <a:pt x="5235" y="2538"/>
                  </a:cubicBezTo>
                  <a:cubicBezTo>
                    <a:pt x="4875" y="2538"/>
                    <a:pt x="4538" y="2334"/>
                    <a:pt x="4377" y="1999"/>
                  </a:cubicBezTo>
                  <a:cubicBezTo>
                    <a:pt x="4181" y="1556"/>
                    <a:pt x="4230" y="1032"/>
                    <a:pt x="4509" y="638"/>
                  </a:cubicBezTo>
                  <a:cubicBezTo>
                    <a:pt x="4775" y="306"/>
                    <a:pt x="5224" y="135"/>
                    <a:pt x="5691" y="135"/>
                  </a:cubicBezTo>
                  <a:cubicBezTo>
                    <a:pt x="5799" y="135"/>
                    <a:pt x="5908" y="144"/>
                    <a:pt x="6017" y="163"/>
                  </a:cubicBezTo>
                  <a:cubicBezTo>
                    <a:pt x="7213" y="294"/>
                    <a:pt x="7918" y="1999"/>
                    <a:pt x="7197" y="3146"/>
                  </a:cubicBezTo>
                  <a:cubicBezTo>
                    <a:pt x="6951" y="3507"/>
                    <a:pt x="6623" y="3802"/>
                    <a:pt x="6230" y="3998"/>
                  </a:cubicBezTo>
                  <a:cubicBezTo>
                    <a:pt x="5842" y="4164"/>
                    <a:pt x="5393" y="4247"/>
                    <a:pt x="4867" y="4247"/>
                  </a:cubicBezTo>
                  <a:cubicBezTo>
                    <a:pt x="4457" y="4247"/>
                    <a:pt x="4001" y="4197"/>
                    <a:pt x="3492" y="4097"/>
                  </a:cubicBezTo>
                  <a:cubicBezTo>
                    <a:pt x="3189" y="4036"/>
                    <a:pt x="2892" y="4005"/>
                    <a:pt x="2607" y="4005"/>
                  </a:cubicBezTo>
                  <a:cubicBezTo>
                    <a:pt x="1290" y="4005"/>
                    <a:pt x="240" y="4661"/>
                    <a:pt x="132" y="5982"/>
                  </a:cubicBezTo>
                  <a:cubicBezTo>
                    <a:pt x="1" y="7572"/>
                    <a:pt x="1034" y="8096"/>
                    <a:pt x="1034" y="8096"/>
                  </a:cubicBezTo>
                  <a:lnTo>
                    <a:pt x="1017" y="8063"/>
                  </a:lnTo>
                  <a:cubicBezTo>
                    <a:pt x="444" y="7408"/>
                    <a:pt x="607" y="6211"/>
                    <a:pt x="607" y="6211"/>
                  </a:cubicBezTo>
                  <a:cubicBezTo>
                    <a:pt x="689" y="5703"/>
                    <a:pt x="952" y="5244"/>
                    <a:pt x="1345" y="4900"/>
                  </a:cubicBezTo>
                  <a:cubicBezTo>
                    <a:pt x="1926" y="4459"/>
                    <a:pt x="2660" y="4373"/>
                    <a:pt x="3143" y="4373"/>
                  </a:cubicBezTo>
                  <a:cubicBezTo>
                    <a:pt x="3450" y="4373"/>
                    <a:pt x="3656" y="4408"/>
                    <a:pt x="3656" y="4408"/>
                  </a:cubicBezTo>
                  <a:cubicBezTo>
                    <a:pt x="3918" y="4441"/>
                    <a:pt x="4148" y="4457"/>
                    <a:pt x="4361" y="4457"/>
                  </a:cubicBezTo>
                  <a:cubicBezTo>
                    <a:pt x="4451" y="4462"/>
                    <a:pt x="4542" y="4464"/>
                    <a:pt x="4634" y="4464"/>
                  </a:cubicBezTo>
                  <a:cubicBezTo>
                    <a:pt x="5619" y="4464"/>
                    <a:pt x="6713" y="4202"/>
                    <a:pt x="7328" y="3228"/>
                  </a:cubicBezTo>
                  <a:cubicBezTo>
                    <a:pt x="8115" y="1982"/>
                    <a:pt x="7344" y="179"/>
                    <a:pt x="6033" y="15"/>
                  </a:cubicBezTo>
                  <a:cubicBezTo>
                    <a:pt x="5940" y="6"/>
                    <a:pt x="5847" y="1"/>
                    <a:pt x="57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3"/>
            <p:cNvSpPr/>
            <p:nvPr/>
          </p:nvSpPr>
          <p:spPr>
            <a:xfrm>
              <a:off x="7813259" y="4697278"/>
              <a:ext cx="152482" cy="77971"/>
            </a:xfrm>
            <a:custGeom>
              <a:rect b="b" l="l" r="r" t="t"/>
              <a:pathLst>
                <a:path extrusionOk="0" h="2389" w="4672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10"/>
                    <a:pt x="164" y="202"/>
                    <a:pt x="240" y="202"/>
                  </a:cubicBezTo>
                  <a:cubicBezTo>
                    <a:pt x="731" y="202"/>
                    <a:pt x="1048" y="513"/>
                    <a:pt x="935" y="996"/>
                  </a:cubicBezTo>
                  <a:cubicBezTo>
                    <a:pt x="803" y="1405"/>
                    <a:pt x="967" y="1864"/>
                    <a:pt x="1312" y="2127"/>
                  </a:cubicBezTo>
                  <a:cubicBezTo>
                    <a:pt x="1639" y="2389"/>
                    <a:pt x="2541" y="2389"/>
                    <a:pt x="2541" y="2389"/>
                  </a:cubicBezTo>
                  <a:cubicBezTo>
                    <a:pt x="2279" y="2241"/>
                    <a:pt x="2524" y="1881"/>
                    <a:pt x="2688" y="1454"/>
                  </a:cubicBezTo>
                  <a:cubicBezTo>
                    <a:pt x="2844" y="1034"/>
                    <a:pt x="2422" y="880"/>
                    <a:pt x="2225" y="880"/>
                  </a:cubicBezTo>
                  <a:cubicBezTo>
                    <a:pt x="2215" y="880"/>
                    <a:pt x="2205" y="880"/>
                    <a:pt x="2197" y="881"/>
                  </a:cubicBezTo>
                  <a:cubicBezTo>
                    <a:pt x="2103" y="890"/>
                    <a:pt x="2025" y="910"/>
                    <a:pt x="1951" y="910"/>
                  </a:cubicBezTo>
                  <a:cubicBezTo>
                    <a:pt x="1896" y="910"/>
                    <a:pt x="1843" y="899"/>
                    <a:pt x="1787" y="864"/>
                  </a:cubicBezTo>
                  <a:cubicBezTo>
                    <a:pt x="1693" y="784"/>
                    <a:pt x="1741" y="584"/>
                    <a:pt x="2020" y="584"/>
                  </a:cubicBezTo>
                  <a:cubicBezTo>
                    <a:pt x="2083" y="584"/>
                    <a:pt x="2158" y="594"/>
                    <a:pt x="2246" y="619"/>
                  </a:cubicBezTo>
                  <a:cubicBezTo>
                    <a:pt x="2721" y="766"/>
                    <a:pt x="2590" y="1241"/>
                    <a:pt x="3311" y="1389"/>
                  </a:cubicBezTo>
                  <a:cubicBezTo>
                    <a:pt x="3362" y="1398"/>
                    <a:pt x="3409" y="1402"/>
                    <a:pt x="3455" y="1402"/>
                  </a:cubicBezTo>
                  <a:cubicBezTo>
                    <a:pt x="4057" y="1402"/>
                    <a:pt x="4219" y="643"/>
                    <a:pt x="4295" y="537"/>
                  </a:cubicBezTo>
                  <a:cubicBezTo>
                    <a:pt x="4409" y="389"/>
                    <a:pt x="4524" y="274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9" y="394"/>
                  </a:cubicBezTo>
                  <a:cubicBezTo>
                    <a:pt x="3160" y="394"/>
                    <a:pt x="2687" y="331"/>
                    <a:pt x="2131" y="160"/>
                  </a:cubicBezTo>
                  <a:cubicBezTo>
                    <a:pt x="1733" y="42"/>
                    <a:pt x="1382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3"/>
            <p:cNvSpPr/>
            <p:nvPr/>
          </p:nvSpPr>
          <p:spPr>
            <a:xfrm>
              <a:off x="7822332" y="4554815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951" y="1"/>
                  </a:moveTo>
                  <a:lnTo>
                    <a:pt x="1951" y="1"/>
                  </a:lnTo>
                  <a:cubicBezTo>
                    <a:pt x="1492" y="279"/>
                    <a:pt x="1427" y="722"/>
                    <a:pt x="722" y="1345"/>
                  </a:cubicBezTo>
                  <a:cubicBezTo>
                    <a:pt x="1" y="1968"/>
                    <a:pt x="198" y="2426"/>
                    <a:pt x="361" y="2689"/>
                  </a:cubicBezTo>
                  <a:cubicBezTo>
                    <a:pt x="460" y="2803"/>
                    <a:pt x="427" y="3000"/>
                    <a:pt x="296" y="3099"/>
                  </a:cubicBezTo>
                  <a:cubicBezTo>
                    <a:pt x="1394" y="2984"/>
                    <a:pt x="1230" y="2345"/>
                    <a:pt x="1165" y="2148"/>
                  </a:cubicBezTo>
                  <a:cubicBezTo>
                    <a:pt x="1099" y="1951"/>
                    <a:pt x="1132" y="1836"/>
                    <a:pt x="1247" y="1836"/>
                  </a:cubicBezTo>
                  <a:cubicBezTo>
                    <a:pt x="1345" y="1836"/>
                    <a:pt x="1345" y="2066"/>
                    <a:pt x="1329" y="2345"/>
                  </a:cubicBezTo>
                  <a:cubicBezTo>
                    <a:pt x="1329" y="2640"/>
                    <a:pt x="1263" y="3279"/>
                    <a:pt x="2115" y="3344"/>
                  </a:cubicBezTo>
                  <a:cubicBezTo>
                    <a:pt x="2147" y="3347"/>
                    <a:pt x="2178" y="3348"/>
                    <a:pt x="2208" y="3348"/>
                  </a:cubicBezTo>
                  <a:cubicBezTo>
                    <a:pt x="2986" y="3348"/>
                    <a:pt x="3214" y="2558"/>
                    <a:pt x="3214" y="2558"/>
                  </a:cubicBezTo>
                  <a:lnTo>
                    <a:pt x="3214" y="2558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3"/>
                    <a:pt x="1574" y="1656"/>
                  </a:cubicBezTo>
                  <a:cubicBezTo>
                    <a:pt x="1378" y="1082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3"/>
            <p:cNvSpPr/>
            <p:nvPr/>
          </p:nvSpPr>
          <p:spPr>
            <a:xfrm>
              <a:off x="8049163" y="4416269"/>
              <a:ext cx="151438" cy="179245"/>
            </a:xfrm>
            <a:custGeom>
              <a:rect b="b" l="l" r="r" t="t"/>
              <a:pathLst>
                <a:path extrusionOk="0" h="5492" w="4640">
                  <a:moveTo>
                    <a:pt x="4344" y="0"/>
                  </a:moveTo>
                  <a:lnTo>
                    <a:pt x="4344" y="0"/>
                  </a:lnTo>
                  <a:cubicBezTo>
                    <a:pt x="4443" y="459"/>
                    <a:pt x="4328" y="935"/>
                    <a:pt x="4017" y="1295"/>
                  </a:cubicBezTo>
                  <a:cubicBezTo>
                    <a:pt x="3951" y="1377"/>
                    <a:pt x="3886" y="1443"/>
                    <a:pt x="3804" y="1508"/>
                  </a:cubicBezTo>
                  <a:cubicBezTo>
                    <a:pt x="3017" y="2082"/>
                    <a:pt x="1902" y="1787"/>
                    <a:pt x="1001" y="2426"/>
                  </a:cubicBezTo>
                  <a:cubicBezTo>
                    <a:pt x="99" y="3049"/>
                    <a:pt x="197" y="3967"/>
                    <a:pt x="181" y="4475"/>
                  </a:cubicBezTo>
                  <a:cubicBezTo>
                    <a:pt x="197" y="4819"/>
                    <a:pt x="132" y="5163"/>
                    <a:pt x="1" y="5491"/>
                  </a:cubicBezTo>
                  <a:cubicBezTo>
                    <a:pt x="312" y="5295"/>
                    <a:pt x="476" y="4934"/>
                    <a:pt x="443" y="4573"/>
                  </a:cubicBezTo>
                  <a:cubicBezTo>
                    <a:pt x="443" y="3930"/>
                    <a:pt x="515" y="3202"/>
                    <a:pt x="711" y="3202"/>
                  </a:cubicBezTo>
                  <a:cubicBezTo>
                    <a:pt x="725" y="3202"/>
                    <a:pt x="740" y="3205"/>
                    <a:pt x="755" y="3213"/>
                  </a:cubicBezTo>
                  <a:cubicBezTo>
                    <a:pt x="984" y="3328"/>
                    <a:pt x="788" y="3574"/>
                    <a:pt x="706" y="3721"/>
                  </a:cubicBezTo>
                  <a:cubicBezTo>
                    <a:pt x="624" y="3885"/>
                    <a:pt x="460" y="4541"/>
                    <a:pt x="1165" y="4950"/>
                  </a:cubicBezTo>
                  <a:cubicBezTo>
                    <a:pt x="1165" y="4950"/>
                    <a:pt x="935" y="4426"/>
                    <a:pt x="1328" y="4147"/>
                  </a:cubicBezTo>
                  <a:cubicBezTo>
                    <a:pt x="1738" y="3869"/>
                    <a:pt x="2001" y="3705"/>
                    <a:pt x="1951" y="3131"/>
                  </a:cubicBezTo>
                  <a:cubicBezTo>
                    <a:pt x="1908" y="2608"/>
                    <a:pt x="2251" y="2175"/>
                    <a:pt x="2478" y="2175"/>
                  </a:cubicBezTo>
                  <a:cubicBezTo>
                    <a:pt x="2507" y="2175"/>
                    <a:pt x="2534" y="2182"/>
                    <a:pt x="2558" y="2197"/>
                  </a:cubicBezTo>
                  <a:cubicBezTo>
                    <a:pt x="2787" y="2344"/>
                    <a:pt x="2525" y="2557"/>
                    <a:pt x="2394" y="2606"/>
                  </a:cubicBezTo>
                  <a:cubicBezTo>
                    <a:pt x="2214" y="2721"/>
                    <a:pt x="2181" y="2983"/>
                    <a:pt x="2328" y="3147"/>
                  </a:cubicBezTo>
                  <a:cubicBezTo>
                    <a:pt x="2541" y="3393"/>
                    <a:pt x="2476" y="3705"/>
                    <a:pt x="2214" y="3803"/>
                  </a:cubicBezTo>
                  <a:cubicBezTo>
                    <a:pt x="2214" y="3803"/>
                    <a:pt x="2260" y="3808"/>
                    <a:pt x="2340" y="3808"/>
                  </a:cubicBezTo>
                  <a:cubicBezTo>
                    <a:pt x="2646" y="3808"/>
                    <a:pt x="3443" y="3736"/>
                    <a:pt x="3951" y="3033"/>
                  </a:cubicBezTo>
                  <a:cubicBezTo>
                    <a:pt x="4295" y="2524"/>
                    <a:pt x="4525" y="1918"/>
                    <a:pt x="4574" y="1295"/>
                  </a:cubicBezTo>
                  <a:cubicBezTo>
                    <a:pt x="4640" y="853"/>
                    <a:pt x="4541" y="394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3"/>
            <p:cNvSpPr/>
            <p:nvPr/>
          </p:nvSpPr>
          <p:spPr>
            <a:xfrm>
              <a:off x="7593380" y="4746332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3"/>
            <p:cNvSpPr/>
            <p:nvPr/>
          </p:nvSpPr>
          <p:spPr>
            <a:xfrm>
              <a:off x="8999664" y="5587335"/>
              <a:ext cx="79897" cy="178135"/>
            </a:xfrm>
            <a:custGeom>
              <a:rect b="b" l="l" r="r" t="t"/>
              <a:pathLst>
                <a:path extrusionOk="0" h="5458" w="2448">
                  <a:moveTo>
                    <a:pt x="996" y="1"/>
                  </a:moveTo>
                  <a:cubicBezTo>
                    <a:pt x="645" y="1"/>
                    <a:pt x="1" y="584"/>
                    <a:pt x="300" y="2426"/>
                  </a:cubicBezTo>
                  <a:cubicBezTo>
                    <a:pt x="612" y="4458"/>
                    <a:pt x="2185" y="5409"/>
                    <a:pt x="2447" y="5458"/>
                  </a:cubicBezTo>
                  <a:cubicBezTo>
                    <a:pt x="2447" y="5458"/>
                    <a:pt x="923" y="4474"/>
                    <a:pt x="792" y="2803"/>
                  </a:cubicBezTo>
                  <a:cubicBezTo>
                    <a:pt x="661" y="1147"/>
                    <a:pt x="1169" y="1098"/>
                    <a:pt x="1333" y="737"/>
                  </a:cubicBezTo>
                  <a:cubicBezTo>
                    <a:pt x="1480" y="377"/>
                    <a:pt x="1415" y="114"/>
                    <a:pt x="1087" y="16"/>
                  </a:cubicBezTo>
                  <a:cubicBezTo>
                    <a:pt x="1060" y="6"/>
                    <a:pt x="1029" y="1"/>
                    <a:pt x="9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3"/>
            <p:cNvSpPr/>
            <p:nvPr/>
          </p:nvSpPr>
          <p:spPr>
            <a:xfrm>
              <a:off x="8965036" y="5538248"/>
              <a:ext cx="171771" cy="232053"/>
            </a:xfrm>
            <a:custGeom>
              <a:rect b="b" l="l" r="r" t="t"/>
              <a:pathLst>
                <a:path extrusionOk="0" h="7110" w="5263">
                  <a:moveTo>
                    <a:pt x="3582" y="0"/>
                  </a:moveTo>
                  <a:cubicBezTo>
                    <a:pt x="3371" y="0"/>
                    <a:pt x="3173" y="27"/>
                    <a:pt x="3000" y="61"/>
                  </a:cubicBezTo>
                  <a:cubicBezTo>
                    <a:pt x="2574" y="143"/>
                    <a:pt x="2164" y="307"/>
                    <a:pt x="1804" y="553"/>
                  </a:cubicBezTo>
                  <a:cubicBezTo>
                    <a:pt x="1" y="1930"/>
                    <a:pt x="312" y="4290"/>
                    <a:pt x="853" y="5438"/>
                  </a:cubicBezTo>
                  <a:cubicBezTo>
                    <a:pt x="1421" y="6619"/>
                    <a:pt x="2175" y="7053"/>
                    <a:pt x="2256" y="7104"/>
                  </a:cubicBezTo>
                  <a:lnTo>
                    <a:pt x="2256" y="7104"/>
                  </a:lnTo>
                  <a:cubicBezTo>
                    <a:pt x="1669" y="6662"/>
                    <a:pt x="1213" y="6091"/>
                    <a:pt x="935" y="5405"/>
                  </a:cubicBezTo>
                  <a:cubicBezTo>
                    <a:pt x="443" y="4257"/>
                    <a:pt x="197" y="1979"/>
                    <a:pt x="1902" y="701"/>
                  </a:cubicBezTo>
                  <a:cubicBezTo>
                    <a:pt x="2340" y="390"/>
                    <a:pt x="2906" y="197"/>
                    <a:pt x="3423" y="197"/>
                  </a:cubicBezTo>
                  <a:cubicBezTo>
                    <a:pt x="3834" y="197"/>
                    <a:pt x="4214" y="319"/>
                    <a:pt x="4476" y="602"/>
                  </a:cubicBezTo>
                  <a:cubicBezTo>
                    <a:pt x="5121" y="1248"/>
                    <a:pt x="4654" y="2308"/>
                    <a:pt x="3950" y="2308"/>
                  </a:cubicBezTo>
                  <a:cubicBezTo>
                    <a:pt x="3940" y="2308"/>
                    <a:pt x="3929" y="2307"/>
                    <a:pt x="3918" y="2307"/>
                  </a:cubicBezTo>
                  <a:cubicBezTo>
                    <a:pt x="3890" y="2310"/>
                    <a:pt x="3862" y="2312"/>
                    <a:pt x="3833" y="2312"/>
                  </a:cubicBezTo>
                  <a:cubicBezTo>
                    <a:pt x="3582" y="2312"/>
                    <a:pt x="3330" y="2182"/>
                    <a:pt x="3197" y="1946"/>
                  </a:cubicBezTo>
                  <a:cubicBezTo>
                    <a:pt x="3131" y="1848"/>
                    <a:pt x="3115" y="1717"/>
                    <a:pt x="3131" y="1586"/>
                  </a:cubicBezTo>
                  <a:cubicBezTo>
                    <a:pt x="3151" y="1334"/>
                    <a:pt x="3227" y="1254"/>
                    <a:pt x="3280" y="1254"/>
                  </a:cubicBezTo>
                  <a:cubicBezTo>
                    <a:pt x="3316" y="1254"/>
                    <a:pt x="3342" y="1293"/>
                    <a:pt x="3328" y="1340"/>
                  </a:cubicBezTo>
                  <a:cubicBezTo>
                    <a:pt x="3299" y="1576"/>
                    <a:pt x="3483" y="1773"/>
                    <a:pt x="3711" y="1773"/>
                  </a:cubicBezTo>
                  <a:cubicBezTo>
                    <a:pt x="3736" y="1773"/>
                    <a:pt x="3762" y="1771"/>
                    <a:pt x="3787" y="1766"/>
                  </a:cubicBezTo>
                  <a:cubicBezTo>
                    <a:pt x="4197" y="1700"/>
                    <a:pt x="4312" y="1159"/>
                    <a:pt x="3951" y="963"/>
                  </a:cubicBezTo>
                  <a:cubicBezTo>
                    <a:pt x="3854" y="916"/>
                    <a:pt x="3753" y="894"/>
                    <a:pt x="3656" y="894"/>
                  </a:cubicBezTo>
                  <a:cubicBezTo>
                    <a:pt x="3345" y="894"/>
                    <a:pt x="3067" y="1117"/>
                    <a:pt x="3017" y="1455"/>
                  </a:cubicBezTo>
                  <a:cubicBezTo>
                    <a:pt x="2951" y="1782"/>
                    <a:pt x="3115" y="2110"/>
                    <a:pt x="3410" y="2274"/>
                  </a:cubicBezTo>
                  <a:lnTo>
                    <a:pt x="3443" y="2274"/>
                  </a:lnTo>
                  <a:cubicBezTo>
                    <a:pt x="3541" y="2323"/>
                    <a:pt x="3640" y="2372"/>
                    <a:pt x="3738" y="2389"/>
                  </a:cubicBezTo>
                  <a:cubicBezTo>
                    <a:pt x="3833" y="2411"/>
                    <a:pt x="3928" y="2421"/>
                    <a:pt x="4021" y="2421"/>
                  </a:cubicBezTo>
                  <a:cubicBezTo>
                    <a:pt x="4631" y="2421"/>
                    <a:pt x="5156" y="1983"/>
                    <a:pt x="5213" y="1471"/>
                  </a:cubicBezTo>
                  <a:cubicBezTo>
                    <a:pt x="5262" y="1061"/>
                    <a:pt x="5098" y="668"/>
                    <a:pt x="4787" y="389"/>
                  </a:cubicBezTo>
                  <a:cubicBezTo>
                    <a:pt x="4404" y="91"/>
                    <a:pt x="3972" y="0"/>
                    <a:pt x="3582" y="0"/>
                  </a:cubicBezTo>
                  <a:close/>
                  <a:moveTo>
                    <a:pt x="2256" y="7104"/>
                  </a:moveTo>
                  <a:cubicBezTo>
                    <a:pt x="2258" y="7106"/>
                    <a:pt x="2260" y="7108"/>
                    <a:pt x="2263" y="7109"/>
                  </a:cubicBezTo>
                  <a:cubicBezTo>
                    <a:pt x="2264" y="7109"/>
                    <a:pt x="2261" y="7108"/>
                    <a:pt x="2256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3"/>
            <p:cNvSpPr/>
            <p:nvPr/>
          </p:nvSpPr>
          <p:spPr>
            <a:xfrm>
              <a:off x="9145326" y="5384558"/>
              <a:ext cx="87762" cy="145008"/>
            </a:xfrm>
            <a:custGeom>
              <a:rect b="b" l="l" r="r" t="t"/>
              <a:pathLst>
                <a:path extrusionOk="0" h="4443" w="2689">
                  <a:moveTo>
                    <a:pt x="1345" y="0"/>
                  </a:moveTo>
                  <a:cubicBezTo>
                    <a:pt x="1246" y="164"/>
                    <a:pt x="1148" y="295"/>
                    <a:pt x="1017" y="427"/>
                  </a:cubicBezTo>
                  <a:cubicBezTo>
                    <a:pt x="574" y="853"/>
                    <a:pt x="1" y="1721"/>
                    <a:pt x="738" y="2902"/>
                  </a:cubicBezTo>
                  <a:cubicBezTo>
                    <a:pt x="1017" y="3377"/>
                    <a:pt x="1230" y="3902"/>
                    <a:pt x="1345" y="4442"/>
                  </a:cubicBezTo>
                  <a:cubicBezTo>
                    <a:pt x="1459" y="3902"/>
                    <a:pt x="1673" y="3377"/>
                    <a:pt x="1968" y="2902"/>
                  </a:cubicBezTo>
                  <a:cubicBezTo>
                    <a:pt x="2689" y="1721"/>
                    <a:pt x="2131" y="853"/>
                    <a:pt x="1673" y="427"/>
                  </a:cubicBezTo>
                  <a:cubicBezTo>
                    <a:pt x="1541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3"/>
            <p:cNvSpPr/>
            <p:nvPr/>
          </p:nvSpPr>
          <p:spPr>
            <a:xfrm>
              <a:off x="8928123" y="5358873"/>
              <a:ext cx="169617" cy="267530"/>
            </a:xfrm>
            <a:custGeom>
              <a:rect b="b" l="l" r="r" t="t"/>
              <a:pathLst>
                <a:path extrusionOk="0" h="8197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80" y="607"/>
                    <a:pt x="3787" y="837"/>
                  </a:cubicBezTo>
                  <a:cubicBezTo>
                    <a:pt x="3394" y="1066"/>
                    <a:pt x="2836" y="1525"/>
                    <a:pt x="3427" y="2050"/>
                  </a:cubicBezTo>
                  <a:cubicBezTo>
                    <a:pt x="4033" y="2574"/>
                    <a:pt x="4197" y="3328"/>
                    <a:pt x="3672" y="4066"/>
                  </a:cubicBezTo>
                  <a:cubicBezTo>
                    <a:pt x="3672" y="4066"/>
                    <a:pt x="3984" y="2967"/>
                    <a:pt x="3246" y="2476"/>
                  </a:cubicBezTo>
                  <a:cubicBezTo>
                    <a:pt x="3047" y="2343"/>
                    <a:pt x="2888" y="2306"/>
                    <a:pt x="2773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197" y="3361"/>
                    <a:pt x="2558" y="3754"/>
                  </a:cubicBezTo>
                  <a:cubicBezTo>
                    <a:pt x="2902" y="4148"/>
                    <a:pt x="3131" y="4918"/>
                    <a:pt x="1935" y="5803"/>
                  </a:cubicBezTo>
                  <a:cubicBezTo>
                    <a:pt x="1935" y="5803"/>
                    <a:pt x="2558" y="4443"/>
                    <a:pt x="2197" y="3738"/>
                  </a:cubicBezTo>
                  <a:cubicBezTo>
                    <a:pt x="1837" y="3033"/>
                    <a:pt x="1378" y="3148"/>
                    <a:pt x="968" y="2558"/>
                  </a:cubicBezTo>
                  <a:cubicBezTo>
                    <a:pt x="968" y="2558"/>
                    <a:pt x="1" y="3082"/>
                    <a:pt x="738" y="4230"/>
                  </a:cubicBezTo>
                  <a:cubicBezTo>
                    <a:pt x="1607" y="5574"/>
                    <a:pt x="542" y="7278"/>
                    <a:pt x="1460" y="8196"/>
                  </a:cubicBezTo>
                  <a:cubicBezTo>
                    <a:pt x="1460" y="8196"/>
                    <a:pt x="1410" y="6836"/>
                    <a:pt x="2673" y="5606"/>
                  </a:cubicBezTo>
                  <a:cubicBezTo>
                    <a:pt x="3935" y="4377"/>
                    <a:pt x="5197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3"/>
            <p:cNvSpPr/>
            <p:nvPr/>
          </p:nvSpPr>
          <p:spPr>
            <a:xfrm>
              <a:off x="9077374" y="5325713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2" y="279"/>
                    <a:pt x="2279" y="525"/>
                    <a:pt x="1624" y="820"/>
                  </a:cubicBezTo>
                  <a:cubicBezTo>
                    <a:pt x="968" y="1099"/>
                    <a:pt x="1214" y="1935"/>
                    <a:pt x="1279" y="2115"/>
                  </a:cubicBezTo>
                  <a:cubicBezTo>
                    <a:pt x="1342" y="2303"/>
                    <a:pt x="1390" y="2641"/>
                    <a:pt x="1207" y="2641"/>
                  </a:cubicBezTo>
                  <a:cubicBezTo>
                    <a:pt x="1199" y="2641"/>
                    <a:pt x="1190" y="2641"/>
                    <a:pt x="1181" y="2639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85" y="1319"/>
                    <a:pt x="869" y="1255"/>
                    <a:pt x="703" y="1255"/>
                  </a:cubicBezTo>
                  <a:cubicBezTo>
                    <a:pt x="647" y="1255"/>
                    <a:pt x="607" y="1262"/>
                    <a:pt x="607" y="1262"/>
                  </a:cubicBezTo>
                  <a:cubicBezTo>
                    <a:pt x="739" y="1426"/>
                    <a:pt x="739" y="1656"/>
                    <a:pt x="591" y="1820"/>
                  </a:cubicBezTo>
                  <a:cubicBezTo>
                    <a:pt x="345" y="2066"/>
                    <a:pt x="50" y="2344"/>
                    <a:pt x="312" y="3098"/>
                  </a:cubicBezTo>
                  <a:cubicBezTo>
                    <a:pt x="575" y="3852"/>
                    <a:pt x="1" y="4524"/>
                    <a:pt x="1" y="4524"/>
                  </a:cubicBezTo>
                  <a:cubicBezTo>
                    <a:pt x="3033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3"/>
            <p:cNvSpPr/>
            <p:nvPr/>
          </p:nvSpPr>
          <p:spPr>
            <a:xfrm>
              <a:off x="8881060" y="5605482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lnTo>
                    <a:pt x="1869" y="1"/>
                  </a:lnTo>
                  <a:cubicBezTo>
                    <a:pt x="1869" y="1"/>
                    <a:pt x="2000" y="280"/>
                    <a:pt x="1656" y="526"/>
                  </a:cubicBezTo>
                  <a:cubicBezTo>
                    <a:pt x="1312" y="771"/>
                    <a:pt x="0" y="2443"/>
                    <a:pt x="3590" y="4263"/>
                  </a:cubicBezTo>
                  <a:cubicBezTo>
                    <a:pt x="3590" y="4263"/>
                    <a:pt x="2738" y="3771"/>
                    <a:pt x="2639" y="2476"/>
                  </a:cubicBezTo>
                  <a:cubicBezTo>
                    <a:pt x="2541" y="1198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3"/>
            <p:cNvSpPr/>
            <p:nvPr/>
          </p:nvSpPr>
          <p:spPr>
            <a:xfrm>
              <a:off x="8650476" y="5641513"/>
              <a:ext cx="225786" cy="159336"/>
            </a:xfrm>
            <a:custGeom>
              <a:rect b="b" l="l" r="r" t="t"/>
              <a:pathLst>
                <a:path extrusionOk="0" h="4882" w="6918">
                  <a:moveTo>
                    <a:pt x="4978" y="1"/>
                  </a:moveTo>
                  <a:cubicBezTo>
                    <a:pt x="4754" y="1"/>
                    <a:pt x="4504" y="53"/>
                    <a:pt x="4230" y="176"/>
                  </a:cubicBezTo>
                  <a:cubicBezTo>
                    <a:pt x="2754" y="831"/>
                    <a:pt x="3017" y="3306"/>
                    <a:pt x="4771" y="3667"/>
                  </a:cubicBezTo>
                  <a:cubicBezTo>
                    <a:pt x="4967" y="3700"/>
                    <a:pt x="5180" y="3732"/>
                    <a:pt x="5344" y="3749"/>
                  </a:cubicBezTo>
                  <a:cubicBezTo>
                    <a:pt x="4885" y="3831"/>
                    <a:pt x="4443" y="3995"/>
                    <a:pt x="4033" y="4191"/>
                  </a:cubicBezTo>
                  <a:cubicBezTo>
                    <a:pt x="3885" y="4273"/>
                    <a:pt x="3656" y="4339"/>
                    <a:pt x="3607" y="4355"/>
                  </a:cubicBezTo>
                  <a:cubicBezTo>
                    <a:pt x="3147" y="4528"/>
                    <a:pt x="2714" y="4603"/>
                    <a:pt x="2325" y="4603"/>
                  </a:cubicBezTo>
                  <a:cubicBezTo>
                    <a:pt x="1492" y="4603"/>
                    <a:pt x="859" y="4257"/>
                    <a:pt x="591" y="3765"/>
                  </a:cubicBezTo>
                  <a:cubicBezTo>
                    <a:pt x="345" y="3355"/>
                    <a:pt x="328" y="2864"/>
                    <a:pt x="542" y="2454"/>
                  </a:cubicBezTo>
                  <a:cubicBezTo>
                    <a:pt x="558" y="2437"/>
                    <a:pt x="558" y="2437"/>
                    <a:pt x="558" y="2421"/>
                  </a:cubicBezTo>
                  <a:cubicBezTo>
                    <a:pt x="771" y="2107"/>
                    <a:pt x="1107" y="1960"/>
                    <a:pt x="1420" y="1960"/>
                  </a:cubicBezTo>
                  <a:cubicBezTo>
                    <a:pt x="1710" y="1960"/>
                    <a:pt x="1981" y="2086"/>
                    <a:pt x="2115" y="2323"/>
                  </a:cubicBezTo>
                  <a:cubicBezTo>
                    <a:pt x="2230" y="2454"/>
                    <a:pt x="2279" y="2634"/>
                    <a:pt x="2279" y="2798"/>
                  </a:cubicBezTo>
                  <a:cubicBezTo>
                    <a:pt x="2279" y="2946"/>
                    <a:pt x="2230" y="3093"/>
                    <a:pt x="2115" y="3208"/>
                  </a:cubicBezTo>
                  <a:cubicBezTo>
                    <a:pt x="2001" y="3305"/>
                    <a:pt x="1943" y="3335"/>
                    <a:pt x="1914" y="3335"/>
                  </a:cubicBezTo>
                  <a:cubicBezTo>
                    <a:pt x="1889" y="3335"/>
                    <a:pt x="1886" y="3313"/>
                    <a:pt x="1886" y="3290"/>
                  </a:cubicBezTo>
                  <a:cubicBezTo>
                    <a:pt x="2011" y="3030"/>
                    <a:pt x="1724" y="2861"/>
                    <a:pt x="1469" y="2861"/>
                  </a:cubicBezTo>
                  <a:cubicBezTo>
                    <a:pt x="1289" y="2861"/>
                    <a:pt x="1125" y="2946"/>
                    <a:pt x="1132" y="3142"/>
                  </a:cubicBezTo>
                  <a:cubicBezTo>
                    <a:pt x="1132" y="3417"/>
                    <a:pt x="1374" y="3544"/>
                    <a:pt x="1628" y="3544"/>
                  </a:cubicBezTo>
                  <a:cubicBezTo>
                    <a:pt x="1753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33" y="3421"/>
                    <a:pt x="2066" y="3405"/>
                    <a:pt x="2082" y="3388"/>
                  </a:cubicBezTo>
                  <a:lnTo>
                    <a:pt x="2082" y="3372"/>
                  </a:lnTo>
                  <a:cubicBezTo>
                    <a:pt x="2394" y="3093"/>
                    <a:pt x="2427" y="2618"/>
                    <a:pt x="2181" y="2290"/>
                  </a:cubicBezTo>
                  <a:cubicBezTo>
                    <a:pt x="2042" y="2013"/>
                    <a:pt x="1726" y="1862"/>
                    <a:pt x="1388" y="1862"/>
                  </a:cubicBezTo>
                  <a:cubicBezTo>
                    <a:pt x="1046" y="1862"/>
                    <a:pt x="682" y="2017"/>
                    <a:pt x="460" y="2356"/>
                  </a:cubicBezTo>
                  <a:cubicBezTo>
                    <a:pt x="1" y="2946"/>
                    <a:pt x="132" y="4126"/>
                    <a:pt x="935" y="4585"/>
                  </a:cubicBezTo>
                  <a:cubicBezTo>
                    <a:pt x="1300" y="4783"/>
                    <a:pt x="1708" y="4882"/>
                    <a:pt x="2132" y="4882"/>
                  </a:cubicBezTo>
                  <a:cubicBezTo>
                    <a:pt x="2164" y="4882"/>
                    <a:pt x="2197" y="4881"/>
                    <a:pt x="2230" y="4880"/>
                  </a:cubicBezTo>
                  <a:cubicBezTo>
                    <a:pt x="3131" y="4847"/>
                    <a:pt x="3853" y="4355"/>
                    <a:pt x="5016" y="3995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2"/>
                    <a:pt x="6737" y="3716"/>
                    <a:pt x="6918" y="3618"/>
                  </a:cubicBezTo>
                  <a:lnTo>
                    <a:pt x="6918" y="3618"/>
                  </a:lnTo>
                  <a:cubicBezTo>
                    <a:pt x="6918" y="3618"/>
                    <a:pt x="6803" y="3644"/>
                    <a:pt x="6655" y="3644"/>
                  </a:cubicBezTo>
                  <a:cubicBezTo>
                    <a:pt x="6496" y="3644"/>
                    <a:pt x="6299" y="3614"/>
                    <a:pt x="6164" y="3487"/>
                  </a:cubicBezTo>
                  <a:cubicBezTo>
                    <a:pt x="5918" y="3257"/>
                    <a:pt x="5918" y="3355"/>
                    <a:pt x="5623" y="3257"/>
                  </a:cubicBezTo>
                  <a:cubicBezTo>
                    <a:pt x="5459" y="3224"/>
                    <a:pt x="5361" y="3060"/>
                    <a:pt x="5361" y="2896"/>
                  </a:cubicBezTo>
                  <a:cubicBezTo>
                    <a:pt x="5164" y="3060"/>
                    <a:pt x="5131" y="3355"/>
                    <a:pt x="5279" y="3552"/>
                  </a:cubicBezTo>
                  <a:cubicBezTo>
                    <a:pt x="5279" y="3552"/>
                    <a:pt x="4557" y="3552"/>
                    <a:pt x="4377" y="3191"/>
                  </a:cubicBezTo>
                  <a:cubicBezTo>
                    <a:pt x="4213" y="2814"/>
                    <a:pt x="4410" y="2814"/>
                    <a:pt x="4557" y="2733"/>
                  </a:cubicBezTo>
                  <a:cubicBezTo>
                    <a:pt x="4689" y="2651"/>
                    <a:pt x="4738" y="2519"/>
                    <a:pt x="4590" y="2306"/>
                  </a:cubicBezTo>
                  <a:cubicBezTo>
                    <a:pt x="4443" y="2093"/>
                    <a:pt x="4459" y="1733"/>
                    <a:pt x="4738" y="1733"/>
                  </a:cubicBezTo>
                  <a:cubicBezTo>
                    <a:pt x="4658" y="1560"/>
                    <a:pt x="4482" y="1452"/>
                    <a:pt x="4304" y="1452"/>
                  </a:cubicBezTo>
                  <a:cubicBezTo>
                    <a:pt x="4263" y="1452"/>
                    <a:pt x="4221" y="1458"/>
                    <a:pt x="4180" y="1470"/>
                  </a:cubicBezTo>
                  <a:cubicBezTo>
                    <a:pt x="3754" y="1552"/>
                    <a:pt x="3738" y="2159"/>
                    <a:pt x="3738" y="2159"/>
                  </a:cubicBezTo>
                  <a:cubicBezTo>
                    <a:pt x="3738" y="2159"/>
                    <a:pt x="3443" y="1405"/>
                    <a:pt x="3935" y="1028"/>
                  </a:cubicBezTo>
                  <a:cubicBezTo>
                    <a:pt x="4118" y="883"/>
                    <a:pt x="4264" y="827"/>
                    <a:pt x="4379" y="827"/>
                  </a:cubicBezTo>
                  <a:cubicBezTo>
                    <a:pt x="4562" y="827"/>
                    <a:pt x="4665" y="969"/>
                    <a:pt x="4705" y="1110"/>
                  </a:cubicBezTo>
                  <a:cubicBezTo>
                    <a:pt x="4758" y="1295"/>
                    <a:pt x="4865" y="1449"/>
                    <a:pt x="5007" y="1449"/>
                  </a:cubicBezTo>
                  <a:cubicBezTo>
                    <a:pt x="5041" y="1449"/>
                    <a:pt x="5077" y="1440"/>
                    <a:pt x="5115" y="1421"/>
                  </a:cubicBezTo>
                  <a:cubicBezTo>
                    <a:pt x="5256" y="1345"/>
                    <a:pt x="5368" y="1248"/>
                    <a:pt x="5466" y="1248"/>
                  </a:cubicBezTo>
                  <a:cubicBezTo>
                    <a:pt x="5516" y="1248"/>
                    <a:pt x="5562" y="1273"/>
                    <a:pt x="5606" y="1339"/>
                  </a:cubicBezTo>
                  <a:cubicBezTo>
                    <a:pt x="5721" y="1602"/>
                    <a:pt x="5606" y="1897"/>
                    <a:pt x="5344" y="2011"/>
                  </a:cubicBezTo>
                  <a:cubicBezTo>
                    <a:pt x="5344" y="2011"/>
                    <a:pt x="5350" y="2012"/>
                    <a:pt x="5360" y="2012"/>
                  </a:cubicBezTo>
                  <a:cubicBezTo>
                    <a:pt x="5468" y="2012"/>
                    <a:pt x="6079" y="1984"/>
                    <a:pt x="6213" y="1372"/>
                  </a:cubicBezTo>
                  <a:cubicBezTo>
                    <a:pt x="6331" y="822"/>
                    <a:pt x="5863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3"/>
            <p:cNvSpPr/>
            <p:nvPr/>
          </p:nvSpPr>
          <p:spPr>
            <a:xfrm>
              <a:off x="8614118" y="5726926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852" y="1"/>
                  </a:moveTo>
                  <a:cubicBezTo>
                    <a:pt x="852" y="1"/>
                    <a:pt x="0" y="919"/>
                    <a:pt x="557" y="1722"/>
                  </a:cubicBezTo>
                  <a:cubicBezTo>
                    <a:pt x="885" y="2181"/>
                    <a:pt x="1393" y="2459"/>
                    <a:pt x="1951" y="2492"/>
                  </a:cubicBezTo>
                  <a:cubicBezTo>
                    <a:pt x="1885" y="2492"/>
                    <a:pt x="1475" y="2492"/>
                    <a:pt x="1311" y="2722"/>
                  </a:cubicBezTo>
                  <a:cubicBezTo>
                    <a:pt x="1180" y="2886"/>
                    <a:pt x="1131" y="3099"/>
                    <a:pt x="1164" y="3312"/>
                  </a:cubicBezTo>
                  <a:cubicBezTo>
                    <a:pt x="1216" y="3221"/>
                    <a:pt x="1310" y="3171"/>
                    <a:pt x="1412" y="3171"/>
                  </a:cubicBezTo>
                  <a:cubicBezTo>
                    <a:pt x="1438" y="3171"/>
                    <a:pt x="1465" y="3174"/>
                    <a:pt x="1492" y="3181"/>
                  </a:cubicBezTo>
                  <a:cubicBezTo>
                    <a:pt x="1597" y="3216"/>
                    <a:pt x="1753" y="3288"/>
                    <a:pt x="1933" y="3288"/>
                  </a:cubicBezTo>
                  <a:cubicBezTo>
                    <a:pt x="2091" y="3288"/>
                    <a:pt x="2267" y="3233"/>
                    <a:pt x="2442" y="3050"/>
                  </a:cubicBezTo>
                  <a:cubicBezTo>
                    <a:pt x="2836" y="2640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7"/>
                    <a:pt x="3121" y="2457"/>
                  </a:cubicBezTo>
                  <a:cubicBezTo>
                    <a:pt x="2658" y="2457"/>
                    <a:pt x="2164" y="2359"/>
                    <a:pt x="1754" y="2050"/>
                  </a:cubicBezTo>
                  <a:cubicBezTo>
                    <a:pt x="1115" y="1574"/>
                    <a:pt x="770" y="804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3"/>
            <p:cNvSpPr/>
            <p:nvPr/>
          </p:nvSpPr>
          <p:spPr>
            <a:xfrm>
              <a:off x="8814186" y="5484658"/>
              <a:ext cx="145531" cy="204866"/>
            </a:xfrm>
            <a:custGeom>
              <a:rect b="b" l="l" r="r" t="t"/>
              <a:pathLst>
                <a:path extrusionOk="0" h="6277" w="4459">
                  <a:moveTo>
                    <a:pt x="2638" y="0"/>
                  </a:moveTo>
                  <a:cubicBezTo>
                    <a:pt x="2144" y="0"/>
                    <a:pt x="1630" y="202"/>
                    <a:pt x="1279" y="605"/>
                  </a:cubicBezTo>
                  <a:cubicBezTo>
                    <a:pt x="0" y="2244"/>
                    <a:pt x="918" y="4260"/>
                    <a:pt x="1656" y="5113"/>
                  </a:cubicBezTo>
                  <a:cubicBezTo>
                    <a:pt x="2098" y="5637"/>
                    <a:pt x="2639" y="6031"/>
                    <a:pt x="3262" y="6276"/>
                  </a:cubicBezTo>
                  <a:cubicBezTo>
                    <a:pt x="2705" y="6014"/>
                    <a:pt x="2197" y="5621"/>
                    <a:pt x="1803" y="5129"/>
                  </a:cubicBezTo>
                  <a:cubicBezTo>
                    <a:pt x="1525" y="4736"/>
                    <a:pt x="1312" y="4309"/>
                    <a:pt x="1197" y="3851"/>
                  </a:cubicBezTo>
                  <a:cubicBezTo>
                    <a:pt x="1033" y="3326"/>
                    <a:pt x="984" y="2769"/>
                    <a:pt x="1033" y="2211"/>
                  </a:cubicBezTo>
                  <a:cubicBezTo>
                    <a:pt x="1164" y="736"/>
                    <a:pt x="1984" y="195"/>
                    <a:pt x="2738" y="162"/>
                  </a:cubicBezTo>
                  <a:cubicBezTo>
                    <a:pt x="3082" y="162"/>
                    <a:pt x="3426" y="310"/>
                    <a:pt x="3672" y="556"/>
                  </a:cubicBezTo>
                  <a:cubicBezTo>
                    <a:pt x="4311" y="1097"/>
                    <a:pt x="3951" y="2047"/>
                    <a:pt x="3410" y="2277"/>
                  </a:cubicBezTo>
                  <a:cubicBezTo>
                    <a:pt x="3287" y="2338"/>
                    <a:pt x="3150" y="2372"/>
                    <a:pt x="3014" y="2372"/>
                  </a:cubicBezTo>
                  <a:cubicBezTo>
                    <a:pt x="2896" y="2372"/>
                    <a:pt x="2779" y="2347"/>
                    <a:pt x="2672" y="2293"/>
                  </a:cubicBezTo>
                  <a:cubicBezTo>
                    <a:pt x="2492" y="2195"/>
                    <a:pt x="2377" y="2031"/>
                    <a:pt x="2361" y="1834"/>
                  </a:cubicBezTo>
                  <a:cubicBezTo>
                    <a:pt x="2354" y="1737"/>
                    <a:pt x="2379" y="1714"/>
                    <a:pt x="2429" y="1714"/>
                  </a:cubicBezTo>
                  <a:cubicBezTo>
                    <a:pt x="2473" y="1714"/>
                    <a:pt x="2535" y="1731"/>
                    <a:pt x="2614" y="1731"/>
                  </a:cubicBezTo>
                  <a:cubicBezTo>
                    <a:pt x="2674" y="1731"/>
                    <a:pt x="2743" y="1721"/>
                    <a:pt x="2820" y="1687"/>
                  </a:cubicBezTo>
                  <a:cubicBezTo>
                    <a:pt x="3033" y="1572"/>
                    <a:pt x="3066" y="1293"/>
                    <a:pt x="2902" y="1130"/>
                  </a:cubicBezTo>
                  <a:cubicBezTo>
                    <a:pt x="2828" y="1056"/>
                    <a:pt x="2726" y="1015"/>
                    <a:pt x="2622" y="1015"/>
                  </a:cubicBezTo>
                  <a:cubicBezTo>
                    <a:pt x="2427" y="1015"/>
                    <a:pt x="2223" y="1158"/>
                    <a:pt x="2180" y="1490"/>
                  </a:cubicBezTo>
                  <a:cubicBezTo>
                    <a:pt x="2148" y="1736"/>
                    <a:pt x="2230" y="1982"/>
                    <a:pt x="2394" y="2146"/>
                  </a:cubicBezTo>
                  <a:cubicBezTo>
                    <a:pt x="2410" y="2179"/>
                    <a:pt x="2426" y="2195"/>
                    <a:pt x="2459" y="2211"/>
                  </a:cubicBezTo>
                  <a:lnTo>
                    <a:pt x="2508" y="2261"/>
                  </a:lnTo>
                  <a:lnTo>
                    <a:pt x="2557" y="2293"/>
                  </a:lnTo>
                  <a:lnTo>
                    <a:pt x="2607" y="2326"/>
                  </a:lnTo>
                  <a:lnTo>
                    <a:pt x="2639" y="2343"/>
                  </a:lnTo>
                  <a:cubicBezTo>
                    <a:pt x="2762" y="2408"/>
                    <a:pt x="2898" y="2441"/>
                    <a:pt x="3033" y="2441"/>
                  </a:cubicBezTo>
                  <a:cubicBezTo>
                    <a:pt x="3168" y="2441"/>
                    <a:pt x="3303" y="2408"/>
                    <a:pt x="3426" y="2343"/>
                  </a:cubicBezTo>
                  <a:cubicBezTo>
                    <a:pt x="4033" y="2129"/>
                    <a:pt x="4459" y="1080"/>
                    <a:pt x="3754" y="458"/>
                  </a:cubicBezTo>
                  <a:cubicBezTo>
                    <a:pt x="3480" y="153"/>
                    <a:pt x="3067" y="0"/>
                    <a:pt x="26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3"/>
            <p:cNvSpPr/>
            <p:nvPr/>
          </p:nvSpPr>
          <p:spPr>
            <a:xfrm>
              <a:off x="7617434" y="5587335"/>
              <a:ext cx="79897" cy="178135"/>
            </a:xfrm>
            <a:custGeom>
              <a:rect b="b" l="l" r="r" t="t"/>
              <a:pathLst>
                <a:path extrusionOk="0" h="5458" w="2448">
                  <a:moveTo>
                    <a:pt x="1455" y="1"/>
                  </a:moveTo>
                  <a:cubicBezTo>
                    <a:pt x="1420" y="1"/>
                    <a:pt x="1389" y="6"/>
                    <a:pt x="1361" y="16"/>
                  </a:cubicBezTo>
                  <a:cubicBezTo>
                    <a:pt x="1034" y="114"/>
                    <a:pt x="968" y="377"/>
                    <a:pt x="1116" y="737"/>
                  </a:cubicBezTo>
                  <a:cubicBezTo>
                    <a:pt x="1280" y="1098"/>
                    <a:pt x="1788" y="1147"/>
                    <a:pt x="1657" y="2803"/>
                  </a:cubicBezTo>
                  <a:cubicBezTo>
                    <a:pt x="1525" y="4474"/>
                    <a:pt x="1" y="5458"/>
                    <a:pt x="1" y="5458"/>
                  </a:cubicBezTo>
                  <a:cubicBezTo>
                    <a:pt x="263" y="5409"/>
                    <a:pt x="1837" y="4458"/>
                    <a:pt x="2148" y="2426"/>
                  </a:cubicBezTo>
                  <a:cubicBezTo>
                    <a:pt x="2447" y="573"/>
                    <a:pt x="1806" y="1"/>
                    <a:pt x="14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3"/>
            <p:cNvSpPr/>
            <p:nvPr/>
          </p:nvSpPr>
          <p:spPr>
            <a:xfrm>
              <a:off x="7560220" y="5538248"/>
              <a:ext cx="172293" cy="232053"/>
            </a:xfrm>
            <a:custGeom>
              <a:rect b="b" l="l" r="r" t="t"/>
              <a:pathLst>
                <a:path extrusionOk="0" h="7110" w="5279">
                  <a:moveTo>
                    <a:pt x="1688" y="0"/>
                  </a:moveTo>
                  <a:cubicBezTo>
                    <a:pt x="1297" y="0"/>
                    <a:pt x="859" y="91"/>
                    <a:pt x="475" y="389"/>
                  </a:cubicBezTo>
                  <a:cubicBezTo>
                    <a:pt x="164" y="668"/>
                    <a:pt x="0" y="1061"/>
                    <a:pt x="49" y="1487"/>
                  </a:cubicBezTo>
                  <a:cubicBezTo>
                    <a:pt x="106" y="1999"/>
                    <a:pt x="632" y="2437"/>
                    <a:pt x="1230" y="2437"/>
                  </a:cubicBezTo>
                  <a:cubicBezTo>
                    <a:pt x="1322" y="2437"/>
                    <a:pt x="1415" y="2427"/>
                    <a:pt x="1508" y="2405"/>
                  </a:cubicBezTo>
                  <a:cubicBezTo>
                    <a:pt x="1623" y="2372"/>
                    <a:pt x="1721" y="2340"/>
                    <a:pt x="1820" y="2290"/>
                  </a:cubicBezTo>
                  <a:lnTo>
                    <a:pt x="1836" y="2290"/>
                  </a:lnTo>
                  <a:lnTo>
                    <a:pt x="1852" y="2274"/>
                  </a:lnTo>
                  <a:cubicBezTo>
                    <a:pt x="2147" y="2110"/>
                    <a:pt x="2311" y="1782"/>
                    <a:pt x="2246" y="1455"/>
                  </a:cubicBezTo>
                  <a:cubicBezTo>
                    <a:pt x="2196" y="1117"/>
                    <a:pt x="1908" y="894"/>
                    <a:pt x="1600" y="894"/>
                  </a:cubicBezTo>
                  <a:cubicBezTo>
                    <a:pt x="1503" y="894"/>
                    <a:pt x="1405" y="916"/>
                    <a:pt x="1311" y="963"/>
                  </a:cubicBezTo>
                  <a:cubicBezTo>
                    <a:pt x="951" y="1176"/>
                    <a:pt x="1049" y="1717"/>
                    <a:pt x="1475" y="1766"/>
                  </a:cubicBezTo>
                  <a:cubicBezTo>
                    <a:pt x="1506" y="1774"/>
                    <a:pt x="1536" y="1777"/>
                    <a:pt x="1566" y="1777"/>
                  </a:cubicBezTo>
                  <a:cubicBezTo>
                    <a:pt x="1788" y="1777"/>
                    <a:pt x="1963" y="1571"/>
                    <a:pt x="1934" y="1340"/>
                  </a:cubicBezTo>
                  <a:cubicBezTo>
                    <a:pt x="1921" y="1301"/>
                    <a:pt x="1944" y="1267"/>
                    <a:pt x="1979" y="1267"/>
                  </a:cubicBezTo>
                  <a:cubicBezTo>
                    <a:pt x="2032" y="1267"/>
                    <a:pt x="2111" y="1345"/>
                    <a:pt x="2131" y="1602"/>
                  </a:cubicBezTo>
                  <a:cubicBezTo>
                    <a:pt x="2147" y="1717"/>
                    <a:pt x="2131" y="1848"/>
                    <a:pt x="2065" y="1963"/>
                  </a:cubicBezTo>
                  <a:cubicBezTo>
                    <a:pt x="1933" y="2184"/>
                    <a:pt x="1681" y="2312"/>
                    <a:pt x="1418" y="2312"/>
                  </a:cubicBezTo>
                  <a:cubicBezTo>
                    <a:pt x="1388" y="2312"/>
                    <a:pt x="1358" y="2310"/>
                    <a:pt x="1328" y="2307"/>
                  </a:cubicBezTo>
                  <a:cubicBezTo>
                    <a:pt x="1317" y="2307"/>
                    <a:pt x="1307" y="2308"/>
                    <a:pt x="1297" y="2308"/>
                  </a:cubicBezTo>
                  <a:cubicBezTo>
                    <a:pt x="609" y="2308"/>
                    <a:pt x="141" y="1248"/>
                    <a:pt x="771" y="619"/>
                  </a:cubicBezTo>
                  <a:cubicBezTo>
                    <a:pt x="1042" y="325"/>
                    <a:pt x="1431" y="199"/>
                    <a:pt x="1847" y="199"/>
                  </a:cubicBezTo>
                  <a:cubicBezTo>
                    <a:pt x="2362" y="199"/>
                    <a:pt x="2918" y="392"/>
                    <a:pt x="3344" y="701"/>
                  </a:cubicBezTo>
                  <a:cubicBezTo>
                    <a:pt x="5081" y="1979"/>
                    <a:pt x="4819" y="4257"/>
                    <a:pt x="4327" y="5421"/>
                  </a:cubicBezTo>
                  <a:cubicBezTo>
                    <a:pt x="4050" y="6090"/>
                    <a:pt x="3594" y="6677"/>
                    <a:pt x="3008" y="7103"/>
                  </a:cubicBezTo>
                  <a:lnTo>
                    <a:pt x="3008" y="7103"/>
                  </a:lnTo>
                  <a:cubicBezTo>
                    <a:pt x="3098" y="7047"/>
                    <a:pt x="3845" y="6611"/>
                    <a:pt x="4393" y="5454"/>
                  </a:cubicBezTo>
                  <a:cubicBezTo>
                    <a:pt x="4950" y="4290"/>
                    <a:pt x="5278" y="1913"/>
                    <a:pt x="3459" y="553"/>
                  </a:cubicBezTo>
                  <a:cubicBezTo>
                    <a:pt x="3098" y="307"/>
                    <a:pt x="2688" y="127"/>
                    <a:pt x="2262" y="61"/>
                  </a:cubicBezTo>
                  <a:cubicBezTo>
                    <a:pt x="2095" y="27"/>
                    <a:pt x="1899" y="0"/>
                    <a:pt x="1688" y="0"/>
                  </a:cubicBezTo>
                  <a:close/>
                  <a:moveTo>
                    <a:pt x="3008" y="7103"/>
                  </a:moveTo>
                  <a:cubicBezTo>
                    <a:pt x="3002" y="7107"/>
                    <a:pt x="2999" y="7109"/>
                    <a:pt x="3000" y="7109"/>
                  </a:cubicBezTo>
                  <a:cubicBezTo>
                    <a:pt x="3003" y="7107"/>
                    <a:pt x="3006" y="7105"/>
                    <a:pt x="3008" y="71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3"/>
            <p:cNvSpPr/>
            <p:nvPr/>
          </p:nvSpPr>
          <p:spPr>
            <a:xfrm>
              <a:off x="7599255" y="5358351"/>
              <a:ext cx="170172" cy="267497"/>
            </a:xfrm>
            <a:custGeom>
              <a:rect b="b" l="l" r="r" t="t"/>
              <a:pathLst>
                <a:path extrusionOk="0" h="8196" w="5214">
                  <a:moveTo>
                    <a:pt x="1099" y="0"/>
                  </a:moveTo>
                  <a:lnTo>
                    <a:pt x="1099" y="0"/>
                  </a:lnTo>
                  <a:cubicBezTo>
                    <a:pt x="1" y="2852"/>
                    <a:pt x="1279" y="4377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72" y="7278"/>
                    <a:pt x="3607" y="5590"/>
                    <a:pt x="4476" y="4229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17" y="3737"/>
                  </a:cubicBezTo>
                  <a:cubicBezTo>
                    <a:pt x="2656" y="4475"/>
                    <a:pt x="3279" y="5803"/>
                    <a:pt x="3279" y="5803"/>
                  </a:cubicBezTo>
                  <a:cubicBezTo>
                    <a:pt x="2066" y="4934"/>
                    <a:pt x="2312" y="4164"/>
                    <a:pt x="2656" y="3754"/>
                  </a:cubicBezTo>
                  <a:cubicBezTo>
                    <a:pt x="3000" y="3360"/>
                    <a:pt x="2525" y="3016"/>
                    <a:pt x="2541" y="2787"/>
                  </a:cubicBezTo>
                  <a:cubicBezTo>
                    <a:pt x="2558" y="2639"/>
                    <a:pt x="2591" y="2508"/>
                    <a:pt x="2640" y="2361"/>
                  </a:cubicBezTo>
                  <a:cubicBezTo>
                    <a:pt x="2640" y="2361"/>
                    <a:pt x="2572" y="2315"/>
                    <a:pt x="2445" y="2315"/>
                  </a:cubicBezTo>
                  <a:cubicBezTo>
                    <a:pt x="2331" y="2315"/>
                    <a:pt x="2170" y="2352"/>
                    <a:pt x="1968" y="2492"/>
                  </a:cubicBezTo>
                  <a:cubicBezTo>
                    <a:pt x="1230" y="2983"/>
                    <a:pt x="1525" y="4082"/>
                    <a:pt x="1525" y="4082"/>
                  </a:cubicBezTo>
                  <a:cubicBezTo>
                    <a:pt x="1001" y="3344"/>
                    <a:pt x="1181" y="2590"/>
                    <a:pt x="1771" y="2066"/>
                  </a:cubicBezTo>
                  <a:cubicBezTo>
                    <a:pt x="2377" y="1541"/>
                    <a:pt x="1804" y="1066"/>
                    <a:pt x="1410" y="836"/>
                  </a:cubicBezTo>
                  <a:cubicBezTo>
                    <a:pt x="1017" y="623"/>
                    <a:pt x="1099" y="1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3"/>
            <p:cNvSpPr/>
            <p:nvPr/>
          </p:nvSpPr>
          <p:spPr>
            <a:xfrm>
              <a:off x="7520631" y="5325158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33"/>
                    <a:pt x="3033" y="4525"/>
                  </a:cubicBezTo>
                  <a:cubicBezTo>
                    <a:pt x="3033" y="4525"/>
                    <a:pt x="2475" y="3853"/>
                    <a:pt x="2738" y="3099"/>
                  </a:cubicBezTo>
                  <a:cubicBezTo>
                    <a:pt x="3000" y="2345"/>
                    <a:pt x="2688" y="2083"/>
                    <a:pt x="2442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8" y="1256"/>
                    <a:pt x="2332" y="1256"/>
                  </a:cubicBezTo>
                  <a:cubicBezTo>
                    <a:pt x="2170" y="1256"/>
                    <a:pt x="1861" y="1319"/>
                    <a:pt x="1934" y="1820"/>
                  </a:cubicBezTo>
                  <a:cubicBezTo>
                    <a:pt x="2033" y="2509"/>
                    <a:pt x="2082" y="2624"/>
                    <a:pt x="1852" y="2640"/>
                  </a:cubicBezTo>
                  <a:cubicBezTo>
                    <a:pt x="1843" y="2641"/>
                    <a:pt x="1835" y="2642"/>
                    <a:pt x="1826" y="2642"/>
                  </a:cubicBezTo>
                  <a:cubicBezTo>
                    <a:pt x="1645" y="2642"/>
                    <a:pt x="1707" y="2304"/>
                    <a:pt x="1754" y="2115"/>
                  </a:cubicBezTo>
                  <a:cubicBezTo>
                    <a:pt x="1820" y="1935"/>
                    <a:pt x="2065" y="1099"/>
                    <a:pt x="1410" y="821"/>
                  </a:cubicBezTo>
                  <a:cubicBezTo>
                    <a:pt x="754" y="542"/>
                    <a:pt x="492" y="280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3"/>
            <p:cNvSpPr/>
            <p:nvPr/>
          </p:nvSpPr>
          <p:spPr>
            <a:xfrm>
              <a:off x="7698766" y="5605482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71" y="509"/>
                    <a:pt x="1050" y="1181"/>
                    <a:pt x="951" y="2476"/>
                  </a:cubicBezTo>
                  <a:cubicBezTo>
                    <a:pt x="853" y="3771"/>
                    <a:pt x="0" y="4263"/>
                    <a:pt x="0" y="4263"/>
                  </a:cubicBezTo>
                  <a:cubicBezTo>
                    <a:pt x="3590" y="2443"/>
                    <a:pt x="2295" y="771"/>
                    <a:pt x="1935" y="526"/>
                  </a:cubicBezTo>
                  <a:cubicBezTo>
                    <a:pt x="1590" y="280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3"/>
            <p:cNvSpPr/>
            <p:nvPr/>
          </p:nvSpPr>
          <p:spPr>
            <a:xfrm>
              <a:off x="7820210" y="5641318"/>
              <a:ext cx="226308" cy="158618"/>
            </a:xfrm>
            <a:custGeom>
              <a:rect b="b" l="l" r="r" t="t"/>
              <a:pathLst>
                <a:path extrusionOk="0" h="4860" w="6934">
                  <a:moveTo>
                    <a:pt x="1949" y="0"/>
                  </a:moveTo>
                  <a:cubicBezTo>
                    <a:pt x="1069" y="0"/>
                    <a:pt x="604" y="827"/>
                    <a:pt x="722" y="1362"/>
                  </a:cubicBezTo>
                  <a:cubicBezTo>
                    <a:pt x="836" y="1964"/>
                    <a:pt x="1403" y="2002"/>
                    <a:pt x="1543" y="2002"/>
                  </a:cubicBezTo>
                  <a:cubicBezTo>
                    <a:pt x="1563" y="2002"/>
                    <a:pt x="1574" y="2001"/>
                    <a:pt x="1574" y="2001"/>
                  </a:cubicBezTo>
                  <a:cubicBezTo>
                    <a:pt x="1312" y="1903"/>
                    <a:pt x="1197" y="1591"/>
                    <a:pt x="1328" y="1329"/>
                  </a:cubicBezTo>
                  <a:cubicBezTo>
                    <a:pt x="1371" y="1265"/>
                    <a:pt x="1415" y="1241"/>
                    <a:pt x="1462" y="1241"/>
                  </a:cubicBezTo>
                  <a:cubicBezTo>
                    <a:pt x="1560" y="1241"/>
                    <a:pt x="1671" y="1344"/>
                    <a:pt x="1803" y="1411"/>
                  </a:cubicBezTo>
                  <a:cubicBezTo>
                    <a:pt x="1844" y="1430"/>
                    <a:pt x="1883" y="1438"/>
                    <a:pt x="1918" y="1438"/>
                  </a:cubicBezTo>
                  <a:cubicBezTo>
                    <a:pt x="2069" y="1438"/>
                    <a:pt x="2173" y="1285"/>
                    <a:pt x="2213" y="1099"/>
                  </a:cubicBezTo>
                  <a:cubicBezTo>
                    <a:pt x="2253" y="958"/>
                    <a:pt x="2362" y="817"/>
                    <a:pt x="2550" y="817"/>
                  </a:cubicBezTo>
                  <a:cubicBezTo>
                    <a:pt x="2668" y="817"/>
                    <a:pt x="2817" y="872"/>
                    <a:pt x="3000" y="1017"/>
                  </a:cubicBezTo>
                  <a:cubicBezTo>
                    <a:pt x="3492" y="1394"/>
                    <a:pt x="3180" y="2148"/>
                    <a:pt x="3180" y="2148"/>
                  </a:cubicBezTo>
                  <a:cubicBezTo>
                    <a:pt x="3180" y="2148"/>
                    <a:pt x="3180" y="1526"/>
                    <a:pt x="2754" y="1476"/>
                  </a:cubicBezTo>
                  <a:cubicBezTo>
                    <a:pt x="2707" y="1463"/>
                    <a:pt x="2659" y="1456"/>
                    <a:pt x="2613" y="1456"/>
                  </a:cubicBezTo>
                  <a:cubicBezTo>
                    <a:pt x="2435" y="1456"/>
                    <a:pt x="2275" y="1553"/>
                    <a:pt x="2197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30" y="2657"/>
                    <a:pt x="2377" y="2739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77" y="3558"/>
                    <a:pt x="1656" y="3558"/>
                    <a:pt x="1656" y="3558"/>
                  </a:cubicBezTo>
                  <a:cubicBezTo>
                    <a:pt x="1803" y="3345"/>
                    <a:pt x="1771" y="3050"/>
                    <a:pt x="1574" y="2886"/>
                  </a:cubicBez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45"/>
                    <a:pt x="1017" y="3263"/>
                    <a:pt x="754" y="3493"/>
                  </a:cubicBezTo>
                  <a:cubicBezTo>
                    <a:pt x="618" y="3603"/>
                    <a:pt x="419" y="3630"/>
                    <a:pt x="260" y="3630"/>
                  </a:cubicBezTo>
                  <a:cubicBezTo>
                    <a:pt x="114" y="3630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1" y="3706"/>
                    <a:pt x="394" y="3755"/>
                    <a:pt x="590" y="3771"/>
                  </a:cubicBezTo>
                  <a:cubicBezTo>
                    <a:pt x="1033" y="3804"/>
                    <a:pt x="1476" y="3886"/>
                    <a:pt x="1902" y="3984"/>
                  </a:cubicBezTo>
                  <a:cubicBezTo>
                    <a:pt x="3082" y="4345"/>
                    <a:pt x="3803" y="4837"/>
                    <a:pt x="4688" y="4853"/>
                  </a:cubicBezTo>
                  <a:cubicBezTo>
                    <a:pt x="4746" y="4857"/>
                    <a:pt x="4804" y="4859"/>
                    <a:pt x="4862" y="4859"/>
                  </a:cubicBezTo>
                  <a:cubicBezTo>
                    <a:pt x="5262" y="4859"/>
                    <a:pt x="5656" y="4761"/>
                    <a:pt x="6000" y="4574"/>
                  </a:cubicBezTo>
                  <a:cubicBezTo>
                    <a:pt x="6786" y="4115"/>
                    <a:pt x="6934" y="2952"/>
                    <a:pt x="6475" y="2345"/>
                  </a:cubicBezTo>
                  <a:cubicBezTo>
                    <a:pt x="6244" y="2015"/>
                    <a:pt x="5880" y="1864"/>
                    <a:pt x="5540" y="1864"/>
                  </a:cubicBezTo>
                  <a:cubicBezTo>
                    <a:pt x="5204" y="1864"/>
                    <a:pt x="4892" y="2011"/>
                    <a:pt x="4754" y="2280"/>
                  </a:cubicBezTo>
                  <a:cubicBezTo>
                    <a:pt x="4508" y="2607"/>
                    <a:pt x="4541" y="3083"/>
                    <a:pt x="4836" y="3361"/>
                  </a:cubicBezTo>
                  <a:lnTo>
                    <a:pt x="4852" y="3378"/>
                  </a:lnTo>
                  <a:cubicBezTo>
                    <a:pt x="4869" y="3394"/>
                    <a:pt x="4885" y="3411"/>
                    <a:pt x="4918" y="3427"/>
                  </a:cubicBezTo>
                  <a:lnTo>
                    <a:pt x="4950" y="3460"/>
                  </a:lnTo>
                  <a:cubicBezTo>
                    <a:pt x="5052" y="3519"/>
                    <a:pt x="5179" y="3550"/>
                    <a:pt x="5302" y="3550"/>
                  </a:cubicBezTo>
                  <a:cubicBezTo>
                    <a:pt x="5556" y="3550"/>
                    <a:pt x="5797" y="3419"/>
                    <a:pt x="5786" y="3132"/>
                  </a:cubicBezTo>
                  <a:cubicBezTo>
                    <a:pt x="5800" y="2938"/>
                    <a:pt x="5644" y="2856"/>
                    <a:pt x="5467" y="2856"/>
                  </a:cubicBezTo>
                  <a:cubicBezTo>
                    <a:pt x="5213" y="2856"/>
                    <a:pt x="4916" y="3027"/>
                    <a:pt x="5032" y="3279"/>
                  </a:cubicBezTo>
                  <a:cubicBezTo>
                    <a:pt x="5040" y="3302"/>
                    <a:pt x="5041" y="3325"/>
                    <a:pt x="5018" y="3325"/>
                  </a:cubicBezTo>
                  <a:cubicBezTo>
                    <a:pt x="4991" y="3325"/>
                    <a:pt x="4934" y="3294"/>
                    <a:pt x="4819" y="3197"/>
                  </a:cubicBezTo>
                  <a:cubicBezTo>
                    <a:pt x="4705" y="3099"/>
                    <a:pt x="4639" y="2952"/>
                    <a:pt x="4639" y="2788"/>
                  </a:cubicBezTo>
                  <a:cubicBezTo>
                    <a:pt x="4639" y="2624"/>
                    <a:pt x="4705" y="2460"/>
                    <a:pt x="4819" y="2312"/>
                  </a:cubicBezTo>
                  <a:cubicBezTo>
                    <a:pt x="4945" y="2078"/>
                    <a:pt x="5212" y="1955"/>
                    <a:pt x="5499" y="1955"/>
                  </a:cubicBezTo>
                  <a:cubicBezTo>
                    <a:pt x="5814" y="1955"/>
                    <a:pt x="6154" y="2102"/>
                    <a:pt x="6360" y="2411"/>
                  </a:cubicBezTo>
                  <a:cubicBezTo>
                    <a:pt x="6360" y="2411"/>
                    <a:pt x="6360" y="2427"/>
                    <a:pt x="6377" y="2443"/>
                  </a:cubicBezTo>
                  <a:cubicBezTo>
                    <a:pt x="6590" y="2853"/>
                    <a:pt x="6590" y="3361"/>
                    <a:pt x="6344" y="3755"/>
                  </a:cubicBezTo>
                  <a:cubicBezTo>
                    <a:pt x="6064" y="4258"/>
                    <a:pt x="5426" y="4609"/>
                    <a:pt x="4595" y="4609"/>
                  </a:cubicBezTo>
                  <a:cubicBezTo>
                    <a:pt x="4209" y="4609"/>
                    <a:pt x="3781" y="4533"/>
                    <a:pt x="3328" y="4361"/>
                  </a:cubicBezTo>
                  <a:cubicBezTo>
                    <a:pt x="3279" y="4345"/>
                    <a:pt x="3049" y="4263"/>
                    <a:pt x="2902" y="4197"/>
                  </a:cubicBezTo>
                  <a:cubicBezTo>
                    <a:pt x="2475" y="3984"/>
                    <a:pt x="2033" y="3837"/>
                    <a:pt x="1590" y="3755"/>
                  </a:cubicBezTo>
                  <a:cubicBezTo>
                    <a:pt x="1754" y="3722"/>
                    <a:pt x="1951" y="3706"/>
                    <a:pt x="2164" y="3656"/>
                  </a:cubicBezTo>
                  <a:cubicBezTo>
                    <a:pt x="3901" y="3312"/>
                    <a:pt x="4164" y="837"/>
                    <a:pt x="2705" y="182"/>
                  </a:cubicBezTo>
                  <a:cubicBezTo>
                    <a:pt x="2428" y="55"/>
                    <a:pt x="2175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3"/>
            <p:cNvSpPr/>
            <p:nvPr/>
          </p:nvSpPr>
          <p:spPr>
            <a:xfrm>
              <a:off x="7930949" y="5726926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cubicBezTo>
                    <a:pt x="3885" y="788"/>
                    <a:pt x="3541" y="1574"/>
                    <a:pt x="2902" y="2050"/>
                  </a:cubicBezTo>
                  <a:cubicBezTo>
                    <a:pt x="2493" y="2357"/>
                    <a:pt x="2001" y="2456"/>
                    <a:pt x="1540" y="2456"/>
                  </a:cubicBezTo>
                  <a:cubicBezTo>
                    <a:pt x="723" y="2456"/>
                    <a:pt x="1" y="2148"/>
                    <a:pt x="0" y="2148"/>
                  </a:cubicBezTo>
                  <a:lnTo>
                    <a:pt x="0" y="2148"/>
                  </a:lnTo>
                  <a:cubicBezTo>
                    <a:pt x="1328" y="2869"/>
                    <a:pt x="1836" y="2640"/>
                    <a:pt x="2213" y="3033"/>
                  </a:cubicBezTo>
                  <a:cubicBezTo>
                    <a:pt x="2379" y="3221"/>
                    <a:pt x="2551" y="3278"/>
                    <a:pt x="2709" y="3278"/>
                  </a:cubicBezTo>
                  <a:cubicBezTo>
                    <a:pt x="2894" y="3278"/>
                    <a:pt x="3058" y="3200"/>
                    <a:pt x="3164" y="3164"/>
                  </a:cubicBezTo>
                  <a:cubicBezTo>
                    <a:pt x="3191" y="3158"/>
                    <a:pt x="3217" y="3154"/>
                    <a:pt x="3244" y="3154"/>
                  </a:cubicBezTo>
                  <a:cubicBezTo>
                    <a:pt x="3346" y="3154"/>
                    <a:pt x="3439" y="3204"/>
                    <a:pt x="3492" y="3295"/>
                  </a:cubicBezTo>
                  <a:cubicBezTo>
                    <a:pt x="3524" y="3099"/>
                    <a:pt x="3475" y="2886"/>
                    <a:pt x="3344" y="2722"/>
                  </a:cubicBezTo>
                  <a:cubicBezTo>
                    <a:pt x="3180" y="2509"/>
                    <a:pt x="2770" y="2492"/>
                    <a:pt x="2705" y="2492"/>
                  </a:cubicBezTo>
                  <a:cubicBezTo>
                    <a:pt x="3262" y="2459"/>
                    <a:pt x="3770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3"/>
            <p:cNvSpPr/>
            <p:nvPr/>
          </p:nvSpPr>
          <p:spPr>
            <a:xfrm>
              <a:off x="7736756" y="5484886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05" y="0"/>
                  </a:moveTo>
                  <a:cubicBezTo>
                    <a:pt x="1382" y="0"/>
                    <a:pt x="976" y="149"/>
                    <a:pt x="705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1" y="2434"/>
                    <a:pt x="1426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69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16" y="2204"/>
                  </a:lnTo>
                  <a:cubicBezTo>
                    <a:pt x="2033" y="2188"/>
                    <a:pt x="2049" y="2172"/>
                    <a:pt x="2066" y="2155"/>
                  </a:cubicBezTo>
                  <a:cubicBezTo>
                    <a:pt x="2229" y="1975"/>
                    <a:pt x="2311" y="1729"/>
                    <a:pt x="2279" y="1500"/>
                  </a:cubicBezTo>
                  <a:cubicBezTo>
                    <a:pt x="2236" y="1156"/>
                    <a:pt x="2024" y="1016"/>
                    <a:pt x="1827" y="1016"/>
                  </a:cubicBezTo>
                  <a:cubicBezTo>
                    <a:pt x="1724" y="1016"/>
                    <a:pt x="1625" y="1055"/>
                    <a:pt x="1557" y="1123"/>
                  </a:cubicBezTo>
                  <a:cubicBezTo>
                    <a:pt x="1394" y="1286"/>
                    <a:pt x="1443" y="1565"/>
                    <a:pt x="1639" y="1696"/>
                  </a:cubicBezTo>
                  <a:cubicBezTo>
                    <a:pt x="1710" y="1728"/>
                    <a:pt x="1775" y="1738"/>
                    <a:pt x="1832" y="1738"/>
                  </a:cubicBezTo>
                  <a:cubicBezTo>
                    <a:pt x="1923" y="1738"/>
                    <a:pt x="1995" y="1712"/>
                    <a:pt x="2043" y="1712"/>
                  </a:cubicBezTo>
                  <a:cubicBezTo>
                    <a:pt x="2090" y="1712"/>
                    <a:pt x="2115" y="1736"/>
                    <a:pt x="2115" y="1827"/>
                  </a:cubicBezTo>
                  <a:cubicBezTo>
                    <a:pt x="2082" y="2024"/>
                    <a:pt x="1967" y="2204"/>
                    <a:pt x="1787" y="2286"/>
                  </a:cubicBezTo>
                  <a:cubicBezTo>
                    <a:pt x="1680" y="2340"/>
                    <a:pt x="1563" y="2365"/>
                    <a:pt x="1445" y="2365"/>
                  </a:cubicBezTo>
                  <a:cubicBezTo>
                    <a:pt x="1309" y="2365"/>
                    <a:pt x="1172" y="2331"/>
                    <a:pt x="1049" y="2270"/>
                  </a:cubicBezTo>
                  <a:cubicBezTo>
                    <a:pt x="508" y="2040"/>
                    <a:pt x="148" y="1106"/>
                    <a:pt x="787" y="549"/>
                  </a:cubicBezTo>
                  <a:cubicBezTo>
                    <a:pt x="1033" y="303"/>
                    <a:pt x="1377" y="172"/>
                    <a:pt x="1721" y="155"/>
                  </a:cubicBezTo>
                  <a:cubicBezTo>
                    <a:pt x="2475" y="205"/>
                    <a:pt x="3295" y="746"/>
                    <a:pt x="3442" y="2204"/>
                  </a:cubicBezTo>
                  <a:cubicBezTo>
                    <a:pt x="3475" y="2762"/>
                    <a:pt x="3426" y="3319"/>
                    <a:pt x="3279" y="3844"/>
                  </a:cubicBezTo>
                  <a:cubicBezTo>
                    <a:pt x="3147" y="4302"/>
                    <a:pt x="2934" y="4745"/>
                    <a:pt x="2672" y="5138"/>
                  </a:cubicBezTo>
                  <a:cubicBezTo>
                    <a:pt x="2262" y="5614"/>
                    <a:pt x="1754" y="6024"/>
                    <a:pt x="1180" y="6286"/>
                  </a:cubicBezTo>
                  <a:cubicBezTo>
                    <a:pt x="1803" y="6040"/>
                    <a:pt x="2361" y="5630"/>
                    <a:pt x="2803" y="5122"/>
                  </a:cubicBezTo>
                  <a:cubicBezTo>
                    <a:pt x="3541" y="4270"/>
                    <a:pt x="4459" y="2254"/>
                    <a:pt x="3180" y="614"/>
                  </a:cubicBezTo>
                  <a:cubicBezTo>
                    <a:pt x="2826" y="207"/>
                    <a:pt x="2303" y="0"/>
                    <a:pt x="18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61" name="Google Shape;3661;p3"/>
          <p:cNvSpPr txBox="1"/>
          <p:nvPr>
            <p:ph type="title"/>
          </p:nvPr>
        </p:nvSpPr>
        <p:spPr>
          <a:xfrm>
            <a:off x="1072950" y="952500"/>
            <a:ext cx="4756200" cy="2512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/>
        </p:txBody>
      </p:sp>
      <p:sp>
        <p:nvSpPr>
          <p:cNvPr id="3662" name="Google Shape;3662;p3"/>
          <p:cNvSpPr txBox="1"/>
          <p:nvPr>
            <p:ph idx="1" type="subTitle"/>
          </p:nvPr>
        </p:nvSpPr>
        <p:spPr>
          <a:xfrm>
            <a:off x="1079350" y="3464765"/>
            <a:ext cx="4285200" cy="7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grpSp>
        <p:nvGrpSpPr>
          <p:cNvPr id="3663" name="Google Shape;3663;p3"/>
          <p:cNvGrpSpPr/>
          <p:nvPr/>
        </p:nvGrpSpPr>
        <p:grpSpPr>
          <a:xfrm>
            <a:off x="1079308" y="3464700"/>
            <a:ext cx="4168859" cy="14425"/>
            <a:chOff x="2327075" y="3089525"/>
            <a:chExt cx="3841204" cy="14425"/>
          </a:xfrm>
        </p:grpSpPr>
        <p:sp>
          <p:nvSpPr>
            <p:cNvPr id="3664" name="Google Shape;3664;p3"/>
            <p:cNvSpPr/>
            <p:nvPr/>
          </p:nvSpPr>
          <p:spPr>
            <a:xfrm rot="-5400000">
              <a:off x="5205729" y="2141400"/>
              <a:ext cx="14400" cy="1910700"/>
            </a:xfrm>
            <a:prstGeom prst="rect">
              <a:avLst/>
            </a:prstGeom>
            <a:gradFill>
              <a:gsLst>
                <a:gs pos="0">
                  <a:srgbClr val="FFE599"/>
                </a:gs>
                <a:gs pos="100000">
                  <a:srgbClr val="978344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3"/>
            <p:cNvSpPr/>
            <p:nvPr/>
          </p:nvSpPr>
          <p:spPr>
            <a:xfrm rot="5400000">
              <a:off x="3285125" y="2131475"/>
              <a:ext cx="14400" cy="1930500"/>
            </a:xfrm>
            <a:prstGeom prst="rect">
              <a:avLst/>
            </a:prstGeom>
            <a:gradFill>
              <a:gsLst>
                <a:gs pos="0">
                  <a:srgbClr val="FFE599"/>
                </a:gs>
                <a:gs pos="100000">
                  <a:srgbClr val="978344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 slide">
  <p:cSld name="CUSTOM">
    <p:spTree>
      <p:nvGrpSpPr>
        <p:cNvPr id="3666" name="Shape 3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7" name="Google Shape;3667;p4"/>
          <p:cNvSpPr txBox="1"/>
          <p:nvPr>
            <p:ph idx="1" type="subTitle"/>
          </p:nvPr>
        </p:nvSpPr>
        <p:spPr>
          <a:xfrm>
            <a:off x="2443084" y="1380957"/>
            <a:ext cx="48996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i="1" sz="3000"/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grpSp>
        <p:nvGrpSpPr>
          <p:cNvPr id="3668" name="Google Shape;3668;p4"/>
          <p:cNvGrpSpPr/>
          <p:nvPr/>
        </p:nvGrpSpPr>
        <p:grpSpPr>
          <a:xfrm>
            <a:off x="1469659" y="1102282"/>
            <a:ext cx="333087" cy="333087"/>
            <a:chOff x="499625" y="403525"/>
            <a:chExt cx="1191300" cy="1191300"/>
          </a:xfrm>
        </p:grpSpPr>
        <p:sp>
          <p:nvSpPr>
            <p:cNvPr id="3669" name="Google Shape;3669;p4"/>
            <p:cNvSpPr/>
            <p:nvPr/>
          </p:nvSpPr>
          <p:spPr>
            <a:xfrm>
              <a:off x="499625" y="403525"/>
              <a:ext cx="51300" cy="1191300"/>
            </a:xfrm>
            <a:prstGeom prst="rect">
              <a:avLst/>
            </a:prstGeom>
            <a:gradFill>
              <a:gsLst>
                <a:gs pos="0">
                  <a:srgbClr val="FFE599"/>
                </a:gs>
                <a:gs pos="100000">
                  <a:srgbClr val="7F6000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4"/>
            <p:cNvSpPr/>
            <p:nvPr/>
          </p:nvSpPr>
          <p:spPr>
            <a:xfrm rot="-5400000">
              <a:off x="1069625" y="-166475"/>
              <a:ext cx="51300" cy="1191300"/>
            </a:xfrm>
            <a:prstGeom prst="rect">
              <a:avLst/>
            </a:prstGeom>
            <a:gradFill>
              <a:gsLst>
                <a:gs pos="0">
                  <a:srgbClr val="FFE599"/>
                </a:gs>
                <a:gs pos="100000">
                  <a:srgbClr val="7F6000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71" name="Google Shape;3671;p4"/>
          <p:cNvGrpSpPr/>
          <p:nvPr/>
        </p:nvGrpSpPr>
        <p:grpSpPr>
          <a:xfrm rot="10800000">
            <a:off x="7394984" y="3831782"/>
            <a:ext cx="333087" cy="333087"/>
            <a:chOff x="499625" y="403525"/>
            <a:chExt cx="1191300" cy="1191300"/>
          </a:xfrm>
        </p:grpSpPr>
        <p:sp>
          <p:nvSpPr>
            <p:cNvPr id="3672" name="Google Shape;3672;p4"/>
            <p:cNvSpPr/>
            <p:nvPr/>
          </p:nvSpPr>
          <p:spPr>
            <a:xfrm>
              <a:off x="499625" y="403525"/>
              <a:ext cx="51300" cy="1191300"/>
            </a:xfrm>
            <a:prstGeom prst="rect">
              <a:avLst/>
            </a:prstGeom>
            <a:gradFill>
              <a:gsLst>
                <a:gs pos="0">
                  <a:srgbClr val="FFE599"/>
                </a:gs>
                <a:gs pos="100000">
                  <a:srgbClr val="7F6000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4"/>
            <p:cNvSpPr/>
            <p:nvPr/>
          </p:nvSpPr>
          <p:spPr>
            <a:xfrm rot="-5400000">
              <a:off x="1069625" y="-166475"/>
              <a:ext cx="51300" cy="1191300"/>
            </a:xfrm>
            <a:prstGeom prst="rect">
              <a:avLst/>
            </a:prstGeom>
            <a:gradFill>
              <a:gsLst>
                <a:gs pos="0">
                  <a:srgbClr val="FFE599"/>
                </a:gs>
                <a:gs pos="100000">
                  <a:srgbClr val="7F6000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74" name="Google Shape;3674;p4"/>
          <p:cNvSpPr txBox="1"/>
          <p:nvPr/>
        </p:nvSpPr>
        <p:spPr>
          <a:xfrm>
            <a:off x="1758035" y="1017410"/>
            <a:ext cx="735900" cy="105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30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“</a:t>
            </a:r>
            <a:endParaRPr sz="130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3675" name="Google Shape;3675;p4"/>
          <p:cNvSpPr txBox="1"/>
          <p:nvPr>
            <p:ph idx="2" type="subTitle"/>
          </p:nvPr>
        </p:nvSpPr>
        <p:spPr>
          <a:xfrm>
            <a:off x="1818825" y="3520275"/>
            <a:ext cx="5519700" cy="33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i="1"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i="1"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i="1"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i="1"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i="1"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i="1"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i="1"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i="1"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i="1" sz="1400"/>
            </a:lvl9pPr>
          </a:lstStyle>
          <a:p/>
        </p:txBody>
      </p:sp>
      <p:sp>
        <p:nvSpPr>
          <p:cNvPr id="3676" name="Google Shape;3676;p4"/>
          <p:cNvSpPr txBox="1"/>
          <p:nvPr/>
        </p:nvSpPr>
        <p:spPr>
          <a:xfrm>
            <a:off x="8251984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" type="tx">
  <p:cSld name="TITLE_AND_BODY">
    <p:spTree>
      <p:nvGrpSpPr>
        <p:cNvPr id="3677" name="Shape 3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78" name="Google Shape;3678;p5"/>
          <p:cNvGrpSpPr/>
          <p:nvPr/>
        </p:nvGrpSpPr>
        <p:grpSpPr>
          <a:xfrm>
            <a:off x="-57797" y="-228863"/>
            <a:ext cx="9308541" cy="5791590"/>
            <a:chOff x="-57797" y="-228863"/>
            <a:chExt cx="9308541" cy="5791590"/>
          </a:xfrm>
        </p:grpSpPr>
        <p:sp>
          <p:nvSpPr>
            <p:cNvPr id="3679" name="Google Shape;3679;p5"/>
            <p:cNvSpPr/>
            <p:nvPr/>
          </p:nvSpPr>
          <p:spPr>
            <a:xfrm>
              <a:off x="8616761" y="2539058"/>
              <a:ext cx="33" cy="555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5"/>
            <p:cNvSpPr/>
            <p:nvPr/>
          </p:nvSpPr>
          <p:spPr>
            <a:xfrm>
              <a:off x="8570220" y="2899376"/>
              <a:ext cx="75491" cy="68963"/>
            </a:xfrm>
            <a:custGeom>
              <a:rect b="b" l="l" r="r" t="t"/>
              <a:pathLst>
                <a:path extrusionOk="0" h="2113" w="2313">
                  <a:moveTo>
                    <a:pt x="1803" y="0"/>
                  </a:moveTo>
                  <a:cubicBezTo>
                    <a:pt x="1322" y="0"/>
                    <a:pt x="1021" y="400"/>
                    <a:pt x="935" y="1090"/>
                  </a:cubicBezTo>
                  <a:cubicBezTo>
                    <a:pt x="919" y="1221"/>
                    <a:pt x="870" y="1336"/>
                    <a:pt x="821" y="1434"/>
                  </a:cubicBezTo>
                  <a:cubicBezTo>
                    <a:pt x="620" y="1760"/>
                    <a:pt x="247" y="1798"/>
                    <a:pt x="82" y="1798"/>
                  </a:cubicBezTo>
                  <a:cubicBezTo>
                    <a:pt x="32" y="1798"/>
                    <a:pt x="1" y="1795"/>
                    <a:pt x="1" y="1795"/>
                  </a:cubicBezTo>
                  <a:lnTo>
                    <a:pt x="1" y="1795"/>
                  </a:lnTo>
                  <a:cubicBezTo>
                    <a:pt x="121" y="1860"/>
                    <a:pt x="695" y="2113"/>
                    <a:pt x="1231" y="2113"/>
                  </a:cubicBezTo>
                  <a:cubicBezTo>
                    <a:pt x="1502" y="2113"/>
                    <a:pt x="1764" y="2048"/>
                    <a:pt x="1952" y="1860"/>
                  </a:cubicBezTo>
                  <a:cubicBezTo>
                    <a:pt x="2066" y="1746"/>
                    <a:pt x="2148" y="1598"/>
                    <a:pt x="2197" y="1434"/>
                  </a:cubicBezTo>
                  <a:cubicBezTo>
                    <a:pt x="2312" y="992"/>
                    <a:pt x="2066" y="565"/>
                    <a:pt x="1952" y="385"/>
                  </a:cubicBezTo>
                  <a:cubicBezTo>
                    <a:pt x="1870" y="270"/>
                    <a:pt x="1886" y="106"/>
                    <a:pt x="2017" y="24"/>
                  </a:cubicBezTo>
                  <a:cubicBezTo>
                    <a:pt x="1942" y="8"/>
                    <a:pt x="1871" y="0"/>
                    <a:pt x="1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5"/>
            <p:cNvSpPr/>
            <p:nvPr/>
          </p:nvSpPr>
          <p:spPr>
            <a:xfrm>
              <a:off x="8438104" y="2854010"/>
              <a:ext cx="96868" cy="63741"/>
            </a:xfrm>
            <a:custGeom>
              <a:rect b="b" l="l" r="r" t="t"/>
              <a:pathLst>
                <a:path extrusionOk="0" h="1953" w="2968">
                  <a:moveTo>
                    <a:pt x="2040" y="1"/>
                  </a:moveTo>
                  <a:cubicBezTo>
                    <a:pt x="332" y="1"/>
                    <a:pt x="295" y="1082"/>
                    <a:pt x="295" y="1365"/>
                  </a:cubicBezTo>
                  <a:cubicBezTo>
                    <a:pt x="295" y="1562"/>
                    <a:pt x="181" y="1726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6" y="1952"/>
                    <a:pt x="1843" y="1306"/>
                    <a:pt x="2049" y="792"/>
                  </a:cubicBezTo>
                  <a:cubicBezTo>
                    <a:pt x="2213" y="415"/>
                    <a:pt x="2557" y="136"/>
                    <a:pt x="2967" y="87"/>
                  </a:cubicBezTo>
                  <a:cubicBezTo>
                    <a:pt x="2613" y="27"/>
                    <a:pt x="2306" y="1"/>
                    <a:pt x="20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5"/>
            <p:cNvSpPr/>
            <p:nvPr/>
          </p:nvSpPr>
          <p:spPr>
            <a:xfrm>
              <a:off x="8400636" y="2853129"/>
              <a:ext cx="47651" cy="37272"/>
            </a:xfrm>
            <a:custGeom>
              <a:rect b="b" l="l" r="r" t="t"/>
              <a:pathLst>
                <a:path extrusionOk="0" h="1142" w="1460">
                  <a:moveTo>
                    <a:pt x="485" y="1"/>
                  </a:moveTo>
                  <a:cubicBezTo>
                    <a:pt x="438" y="1"/>
                    <a:pt x="391" y="11"/>
                    <a:pt x="345" y="32"/>
                  </a:cubicBezTo>
                  <a:cubicBezTo>
                    <a:pt x="99" y="147"/>
                    <a:pt x="1" y="425"/>
                    <a:pt x="99" y="671"/>
                  </a:cubicBezTo>
                  <a:cubicBezTo>
                    <a:pt x="198" y="868"/>
                    <a:pt x="362" y="1032"/>
                    <a:pt x="575" y="1097"/>
                  </a:cubicBezTo>
                  <a:cubicBezTo>
                    <a:pt x="659" y="1127"/>
                    <a:pt x="743" y="1142"/>
                    <a:pt x="825" y="1142"/>
                  </a:cubicBezTo>
                  <a:cubicBezTo>
                    <a:pt x="968" y="1142"/>
                    <a:pt x="1106" y="1098"/>
                    <a:pt x="1230" y="1015"/>
                  </a:cubicBezTo>
                  <a:cubicBezTo>
                    <a:pt x="1378" y="884"/>
                    <a:pt x="1460" y="704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4" y="902"/>
                    <a:pt x="764" y="902"/>
                  </a:cubicBezTo>
                  <a:cubicBezTo>
                    <a:pt x="750" y="902"/>
                    <a:pt x="736" y="902"/>
                    <a:pt x="722" y="901"/>
                  </a:cubicBezTo>
                  <a:cubicBezTo>
                    <a:pt x="148" y="851"/>
                    <a:pt x="66" y="261"/>
                    <a:pt x="345" y="114"/>
                  </a:cubicBezTo>
                  <a:cubicBezTo>
                    <a:pt x="385" y="87"/>
                    <a:pt x="429" y="75"/>
                    <a:pt x="472" y="75"/>
                  </a:cubicBezTo>
                  <a:cubicBezTo>
                    <a:pt x="587" y="75"/>
                    <a:pt x="698" y="163"/>
                    <a:pt x="722" y="294"/>
                  </a:cubicBezTo>
                  <a:cubicBezTo>
                    <a:pt x="733" y="393"/>
                    <a:pt x="648" y="456"/>
                    <a:pt x="595" y="456"/>
                  </a:cubicBezTo>
                  <a:cubicBezTo>
                    <a:pt x="570" y="456"/>
                    <a:pt x="553" y="441"/>
                    <a:pt x="558" y="409"/>
                  </a:cubicBezTo>
                  <a:cubicBezTo>
                    <a:pt x="583" y="335"/>
                    <a:pt x="552" y="270"/>
                    <a:pt x="480" y="270"/>
                  </a:cubicBezTo>
                  <a:cubicBezTo>
                    <a:pt x="456" y="270"/>
                    <a:pt x="427" y="278"/>
                    <a:pt x="394" y="294"/>
                  </a:cubicBezTo>
                  <a:cubicBezTo>
                    <a:pt x="280" y="360"/>
                    <a:pt x="394" y="540"/>
                    <a:pt x="394" y="540"/>
                  </a:cubicBezTo>
                  <a:cubicBezTo>
                    <a:pt x="446" y="578"/>
                    <a:pt x="504" y="595"/>
                    <a:pt x="559" y="595"/>
                  </a:cubicBezTo>
                  <a:cubicBezTo>
                    <a:pt x="696" y="595"/>
                    <a:pt x="820" y="490"/>
                    <a:pt x="820" y="327"/>
                  </a:cubicBezTo>
                  <a:cubicBezTo>
                    <a:pt x="820" y="133"/>
                    <a:pt x="658" y="1"/>
                    <a:pt x="4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5"/>
            <p:cNvSpPr/>
            <p:nvPr/>
          </p:nvSpPr>
          <p:spPr>
            <a:xfrm>
              <a:off x="9169412" y="2900159"/>
              <a:ext cx="39622" cy="110249"/>
            </a:xfrm>
            <a:custGeom>
              <a:rect b="b" l="l" r="r" t="t"/>
              <a:pathLst>
                <a:path extrusionOk="0" h="3378" w="1214">
                  <a:moveTo>
                    <a:pt x="607" y="0"/>
                  </a:moveTo>
                  <a:lnTo>
                    <a:pt x="558" y="328"/>
                  </a:lnTo>
                  <a:cubicBezTo>
                    <a:pt x="525" y="607"/>
                    <a:pt x="443" y="869"/>
                    <a:pt x="295" y="1099"/>
                  </a:cubicBezTo>
                  <a:cubicBezTo>
                    <a:pt x="213" y="1197"/>
                    <a:pt x="148" y="1295"/>
                    <a:pt x="99" y="1410"/>
                  </a:cubicBezTo>
                  <a:cubicBezTo>
                    <a:pt x="0" y="1656"/>
                    <a:pt x="33" y="1951"/>
                    <a:pt x="230" y="2164"/>
                  </a:cubicBezTo>
                  <a:cubicBezTo>
                    <a:pt x="410" y="2426"/>
                    <a:pt x="525" y="2738"/>
                    <a:pt x="574" y="3049"/>
                  </a:cubicBezTo>
                  <a:cubicBezTo>
                    <a:pt x="590" y="3131"/>
                    <a:pt x="590" y="3377"/>
                    <a:pt x="607" y="3377"/>
                  </a:cubicBezTo>
                  <a:cubicBezTo>
                    <a:pt x="607" y="3377"/>
                    <a:pt x="623" y="3131"/>
                    <a:pt x="639" y="3049"/>
                  </a:cubicBezTo>
                  <a:cubicBezTo>
                    <a:pt x="672" y="2738"/>
                    <a:pt x="787" y="2426"/>
                    <a:pt x="984" y="2164"/>
                  </a:cubicBezTo>
                  <a:cubicBezTo>
                    <a:pt x="1164" y="1951"/>
                    <a:pt x="1213" y="1656"/>
                    <a:pt x="1098" y="1410"/>
                  </a:cubicBezTo>
                  <a:cubicBezTo>
                    <a:pt x="1049" y="1295"/>
                    <a:pt x="984" y="1197"/>
                    <a:pt x="918" y="1099"/>
                  </a:cubicBezTo>
                  <a:cubicBezTo>
                    <a:pt x="771" y="869"/>
                    <a:pt x="672" y="607"/>
                    <a:pt x="639" y="328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5"/>
            <p:cNvSpPr/>
            <p:nvPr/>
          </p:nvSpPr>
          <p:spPr>
            <a:xfrm>
              <a:off x="8999599" y="2561121"/>
              <a:ext cx="79962" cy="178592"/>
            </a:xfrm>
            <a:custGeom>
              <a:rect b="b" l="l" r="r" t="t"/>
              <a:pathLst>
                <a:path extrusionOk="0" h="5472" w="2450">
                  <a:moveTo>
                    <a:pt x="1007" y="1"/>
                  </a:moveTo>
                  <a:cubicBezTo>
                    <a:pt x="659" y="1"/>
                    <a:pt x="0" y="565"/>
                    <a:pt x="302" y="2439"/>
                  </a:cubicBezTo>
                  <a:cubicBezTo>
                    <a:pt x="614" y="4471"/>
                    <a:pt x="2187" y="5422"/>
                    <a:pt x="2449" y="5471"/>
                  </a:cubicBezTo>
                  <a:cubicBezTo>
                    <a:pt x="2449" y="5471"/>
                    <a:pt x="925" y="4488"/>
                    <a:pt x="794" y="2816"/>
                  </a:cubicBezTo>
                  <a:cubicBezTo>
                    <a:pt x="663" y="1144"/>
                    <a:pt x="1171" y="1095"/>
                    <a:pt x="1335" y="734"/>
                  </a:cubicBezTo>
                  <a:cubicBezTo>
                    <a:pt x="1482" y="373"/>
                    <a:pt x="1417" y="111"/>
                    <a:pt x="1089" y="13"/>
                  </a:cubicBezTo>
                  <a:cubicBezTo>
                    <a:pt x="1065" y="5"/>
                    <a:pt x="1037" y="1"/>
                    <a:pt x="10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5"/>
            <p:cNvSpPr/>
            <p:nvPr/>
          </p:nvSpPr>
          <p:spPr>
            <a:xfrm>
              <a:off x="8965036" y="2512458"/>
              <a:ext cx="171771" cy="232053"/>
            </a:xfrm>
            <a:custGeom>
              <a:rect b="b" l="l" r="r" t="t"/>
              <a:pathLst>
                <a:path extrusionOk="0" h="7110" w="5263">
                  <a:moveTo>
                    <a:pt x="3582" y="0"/>
                  </a:moveTo>
                  <a:cubicBezTo>
                    <a:pt x="3371" y="0"/>
                    <a:pt x="3173" y="27"/>
                    <a:pt x="3000" y="61"/>
                  </a:cubicBezTo>
                  <a:cubicBezTo>
                    <a:pt x="2574" y="127"/>
                    <a:pt x="2164" y="291"/>
                    <a:pt x="1804" y="553"/>
                  </a:cubicBezTo>
                  <a:cubicBezTo>
                    <a:pt x="1" y="1930"/>
                    <a:pt x="312" y="4290"/>
                    <a:pt x="853" y="5438"/>
                  </a:cubicBezTo>
                  <a:cubicBezTo>
                    <a:pt x="1148" y="6110"/>
                    <a:pt x="1640" y="6683"/>
                    <a:pt x="2263" y="7110"/>
                  </a:cubicBezTo>
                  <a:cubicBezTo>
                    <a:pt x="1673" y="6667"/>
                    <a:pt x="1214" y="6077"/>
                    <a:pt x="935" y="5405"/>
                  </a:cubicBezTo>
                  <a:cubicBezTo>
                    <a:pt x="443" y="4241"/>
                    <a:pt x="197" y="1979"/>
                    <a:pt x="1902" y="684"/>
                  </a:cubicBezTo>
                  <a:cubicBezTo>
                    <a:pt x="2337" y="376"/>
                    <a:pt x="2898" y="183"/>
                    <a:pt x="3411" y="183"/>
                  </a:cubicBezTo>
                  <a:cubicBezTo>
                    <a:pt x="3827" y="183"/>
                    <a:pt x="4212" y="309"/>
                    <a:pt x="4476" y="602"/>
                  </a:cubicBezTo>
                  <a:cubicBezTo>
                    <a:pt x="5121" y="1232"/>
                    <a:pt x="4654" y="2291"/>
                    <a:pt x="3950" y="2291"/>
                  </a:cubicBezTo>
                  <a:cubicBezTo>
                    <a:pt x="3940" y="2291"/>
                    <a:pt x="3929" y="2291"/>
                    <a:pt x="3918" y="2291"/>
                  </a:cubicBezTo>
                  <a:cubicBezTo>
                    <a:pt x="3890" y="2294"/>
                    <a:pt x="3862" y="2296"/>
                    <a:pt x="3833" y="2296"/>
                  </a:cubicBezTo>
                  <a:cubicBezTo>
                    <a:pt x="3581" y="2296"/>
                    <a:pt x="3330" y="2167"/>
                    <a:pt x="3197" y="1946"/>
                  </a:cubicBezTo>
                  <a:cubicBezTo>
                    <a:pt x="3131" y="1832"/>
                    <a:pt x="3115" y="1700"/>
                    <a:pt x="3131" y="1586"/>
                  </a:cubicBezTo>
                  <a:cubicBezTo>
                    <a:pt x="3151" y="1329"/>
                    <a:pt x="3231" y="1251"/>
                    <a:pt x="3283" y="1251"/>
                  </a:cubicBezTo>
                  <a:cubicBezTo>
                    <a:pt x="3318" y="1251"/>
                    <a:pt x="3341" y="1284"/>
                    <a:pt x="3328" y="1323"/>
                  </a:cubicBezTo>
                  <a:cubicBezTo>
                    <a:pt x="3299" y="1555"/>
                    <a:pt x="3475" y="1761"/>
                    <a:pt x="3697" y="1761"/>
                  </a:cubicBezTo>
                  <a:cubicBezTo>
                    <a:pt x="3726" y="1761"/>
                    <a:pt x="3756" y="1757"/>
                    <a:pt x="3787" y="1750"/>
                  </a:cubicBezTo>
                  <a:cubicBezTo>
                    <a:pt x="4197" y="1700"/>
                    <a:pt x="4312" y="1160"/>
                    <a:pt x="3951" y="946"/>
                  </a:cubicBezTo>
                  <a:cubicBezTo>
                    <a:pt x="3854" y="900"/>
                    <a:pt x="3753" y="878"/>
                    <a:pt x="3656" y="878"/>
                  </a:cubicBezTo>
                  <a:cubicBezTo>
                    <a:pt x="3345" y="878"/>
                    <a:pt x="3067" y="1101"/>
                    <a:pt x="3017" y="1438"/>
                  </a:cubicBezTo>
                  <a:cubicBezTo>
                    <a:pt x="2951" y="1766"/>
                    <a:pt x="3115" y="2094"/>
                    <a:pt x="3410" y="2258"/>
                  </a:cubicBezTo>
                  <a:lnTo>
                    <a:pt x="3427" y="2274"/>
                  </a:lnTo>
                  <a:lnTo>
                    <a:pt x="3443" y="2274"/>
                  </a:lnTo>
                  <a:cubicBezTo>
                    <a:pt x="3541" y="2323"/>
                    <a:pt x="3640" y="2356"/>
                    <a:pt x="3754" y="2389"/>
                  </a:cubicBezTo>
                  <a:cubicBezTo>
                    <a:pt x="3850" y="2411"/>
                    <a:pt x="3945" y="2421"/>
                    <a:pt x="4037" y="2421"/>
                  </a:cubicBezTo>
                  <a:cubicBezTo>
                    <a:pt x="4643" y="2421"/>
                    <a:pt x="5158" y="1983"/>
                    <a:pt x="5230" y="1471"/>
                  </a:cubicBezTo>
                  <a:cubicBezTo>
                    <a:pt x="5262" y="1061"/>
                    <a:pt x="5098" y="651"/>
                    <a:pt x="4787" y="389"/>
                  </a:cubicBezTo>
                  <a:cubicBezTo>
                    <a:pt x="4404" y="91"/>
                    <a:pt x="3972" y="0"/>
                    <a:pt x="35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5"/>
            <p:cNvSpPr/>
            <p:nvPr/>
          </p:nvSpPr>
          <p:spPr>
            <a:xfrm>
              <a:off x="9145326" y="2358246"/>
              <a:ext cx="87762" cy="145008"/>
            </a:xfrm>
            <a:custGeom>
              <a:rect b="b" l="l" r="r" t="t"/>
              <a:pathLst>
                <a:path extrusionOk="0" h="4443" w="2689">
                  <a:moveTo>
                    <a:pt x="1345" y="0"/>
                  </a:moveTo>
                  <a:cubicBezTo>
                    <a:pt x="1263" y="164"/>
                    <a:pt x="1148" y="312"/>
                    <a:pt x="1017" y="443"/>
                  </a:cubicBezTo>
                  <a:cubicBezTo>
                    <a:pt x="574" y="852"/>
                    <a:pt x="1" y="1721"/>
                    <a:pt x="738" y="2918"/>
                  </a:cubicBezTo>
                  <a:cubicBezTo>
                    <a:pt x="1017" y="3393"/>
                    <a:pt x="1230" y="3901"/>
                    <a:pt x="1345" y="4442"/>
                  </a:cubicBezTo>
                  <a:cubicBezTo>
                    <a:pt x="1459" y="3901"/>
                    <a:pt x="1673" y="3393"/>
                    <a:pt x="1968" y="2918"/>
                  </a:cubicBezTo>
                  <a:cubicBezTo>
                    <a:pt x="2689" y="1721"/>
                    <a:pt x="2115" y="869"/>
                    <a:pt x="1673" y="443"/>
                  </a:cubicBezTo>
                  <a:cubicBezTo>
                    <a:pt x="1541" y="312"/>
                    <a:pt x="1443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5"/>
            <p:cNvSpPr/>
            <p:nvPr/>
          </p:nvSpPr>
          <p:spPr>
            <a:xfrm>
              <a:off x="8928123" y="2332561"/>
              <a:ext cx="169617" cy="268052"/>
            </a:xfrm>
            <a:custGeom>
              <a:rect b="b" l="l" r="r" t="t"/>
              <a:pathLst>
                <a:path extrusionOk="0" h="8213" w="5197">
                  <a:moveTo>
                    <a:pt x="4115" y="0"/>
                  </a:moveTo>
                  <a:cubicBezTo>
                    <a:pt x="4115" y="1"/>
                    <a:pt x="4180" y="623"/>
                    <a:pt x="3787" y="836"/>
                  </a:cubicBezTo>
                  <a:cubicBezTo>
                    <a:pt x="3394" y="1066"/>
                    <a:pt x="2836" y="1541"/>
                    <a:pt x="3427" y="2066"/>
                  </a:cubicBezTo>
                  <a:cubicBezTo>
                    <a:pt x="4033" y="2574"/>
                    <a:pt x="4197" y="3344"/>
                    <a:pt x="3672" y="4082"/>
                  </a:cubicBezTo>
                  <a:cubicBezTo>
                    <a:pt x="3672" y="4082"/>
                    <a:pt x="3984" y="2967"/>
                    <a:pt x="3246" y="2492"/>
                  </a:cubicBezTo>
                  <a:cubicBezTo>
                    <a:pt x="3037" y="2352"/>
                    <a:pt x="2871" y="2315"/>
                    <a:pt x="2755" y="2315"/>
                  </a:cubicBezTo>
                  <a:cubicBezTo>
                    <a:pt x="2626" y="2315"/>
                    <a:pt x="2558" y="2361"/>
                    <a:pt x="2558" y="2361"/>
                  </a:cubicBezTo>
                  <a:cubicBezTo>
                    <a:pt x="2623" y="2492"/>
                    <a:pt x="2656" y="2639"/>
                    <a:pt x="2673" y="2787"/>
                  </a:cubicBezTo>
                  <a:cubicBezTo>
                    <a:pt x="2689" y="3000"/>
                    <a:pt x="2197" y="3361"/>
                    <a:pt x="2558" y="3754"/>
                  </a:cubicBezTo>
                  <a:cubicBezTo>
                    <a:pt x="2902" y="4147"/>
                    <a:pt x="3131" y="4934"/>
                    <a:pt x="1935" y="5803"/>
                  </a:cubicBezTo>
                  <a:cubicBezTo>
                    <a:pt x="1935" y="5803"/>
                    <a:pt x="2558" y="4442"/>
                    <a:pt x="2197" y="3738"/>
                  </a:cubicBezTo>
                  <a:cubicBezTo>
                    <a:pt x="1837" y="3033"/>
                    <a:pt x="1378" y="3147"/>
                    <a:pt x="968" y="2574"/>
                  </a:cubicBezTo>
                  <a:cubicBezTo>
                    <a:pt x="968" y="2574"/>
                    <a:pt x="1" y="3082"/>
                    <a:pt x="738" y="4246"/>
                  </a:cubicBezTo>
                  <a:cubicBezTo>
                    <a:pt x="1607" y="5590"/>
                    <a:pt x="542" y="7278"/>
                    <a:pt x="1460" y="8212"/>
                  </a:cubicBezTo>
                  <a:cubicBezTo>
                    <a:pt x="1460" y="8212"/>
                    <a:pt x="1410" y="6852"/>
                    <a:pt x="2673" y="5623"/>
                  </a:cubicBezTo>
                  <a:cubicBezTo>
                    <a:pt x="3935" y="4393"/>
                    <a:pt x="5197" y="2869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5"/>
            <p:cNvSpPr/>
            <p:nvPr/>
          </p:nvSpPr>
          <p:spPr>
            <a:xfrm>
              <a:off x="9077374" y="2299401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2" y="279"/>
                    <a:pt x="2279" y="541"/>
                    <a:pt x="1624" y="820"/>
                  </a:cubicBezTo>
                  <a:cubicBezTo>
                    <a:pt x="968" y="1115"/>
                    <a:pt x="1214" y="1934"/>
                    <a:pt x="1279" y="2131"/>
                  </a:cubicBezTo>
                  <a:cubicBezTo>
                    <a:pt x="1344" y="2307"/>
                    <a:pt x="1392" y="2656"/>
                    <a:pt x="1195" y="2656"/>
                  </a:cubicBezTo>
                  <a:cubicBezTo>
                    <a:pt x="1190" y="2656"/>
                    <a:pt x="1186" y="2656"/>
                    <a:pt x="1181" y="2655"/>
                  </a:cubicBezTo>
                  <a:cubicBezTo>
                    <a:pt x="952" y="2623"/>
                    <a:pt x="1001" y="2508"/>
                    <a:pt x="1099" y="1836"/>
                  </a:cubicBezTo>
                  <a:cubicBezTo>
                    <a:pt x="1188" y="1316"/>
                    <a:pt x="845" y="1257"/>
                    <a:pt x="685" y="1257"/>
                  </a:cubicBezTo>
                  <a:cubicBezTo>
                    <a:pt x="638" y="1257"/>
                    <a:pt x="607" y="1262"/>
                    <a:pt x="607" y="1262"/>
                  </a:cubicBezTo>
                  <a:cubicBezTo>
                    <a:pt x="739" y="1426"/>
                    <a:pt x="739" y="1672"/>
                    <a:pt x="591" y="1836"/>
                  </a:cubicBezTo>
                  <a:cubicBezTo>
                    <a:pt x="345" y="2082"/>
                    <a:pt x="50" y="2360"/>
                    <a:pt x="312" y="3114"/>
                  </a:cubicBezTo>
                  <a:cubicBezTo>
                    <a:pt x="575" y="3868"/>
                    <a:pt x="1" y="4524"/>
                    <a:pt x="1" y="4524"/>
                  </a:cubicBezTo>
                  <a:cubicBezTo>
                    <a:pt x="3033" y="2016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5"/>
            <p:cNvSpPr/>
            <p:nvPr/>
          </p:nvSpPr>
          <p:spPr>
            <a:xfrm>
              <a:off x="8881060" y="2579724"/>
              <a:ext cx="117169" cy="139101"/>
            </a:xfrm>
            <a:custGeom>
              <a:rect b="b" l="l" r="r" t="t"/>
              <a:pathLst>
                <a:path extrusionOk="0" h="4262" w="3590">
                  <a:moveTo>
                    <a:pt x="1869" y="0"/>
                  </a:moveTo>
                  <a:lnTo>
                    <a:pt x="1869" y="0"/>
                  </a:lnTo>
                  <a:cubicBezTo>
                    <a:pt x="1869" y="0"/>
                    <a:pt x="2000" y="279"/>
                    <a:pt x="1656" y="525"/>
                  </a:cubicBezTo>
                  <a:cubicBezTo>
                    <a:pt x="1312" y="770"/>
                    <a:pt x="0" y="2426"/>
                    <a:pt x="3590" y="4262"/>
                  </a:cubicBezTo>
                  <a:cubicBezTo>
                    <a:pt x="3590" y="4262"/>
                    <a:pt x="2738" y="3770"/>
                    <a:pt x="2639" y="2475"/>
                  </a:cubicBezTo>
                  <a:cubicBezTo>
                    <a:pt x="2541" y="1180"/>
                    <a:pt x="2820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5"/>
            <p:cNvSpPr/>
            <p:nvPr/>
          </p:nvSpPr>
          <p:spPr>
            <a:xfrm>
              <a:off x="8738760" y="2665104"/>
              <a:ext cx="256824" cy="189330"/>
            </a:xfrm>
            <a:custGeom>
              <a:rect b="b" l="l" r="r" t="t"/>
              <a:pathLst>
                <a:path extrusionOk="0" h="5801" w="7869">
                  <a:moveTo>
                    <a:pt x="4651" y="0"/>
                  </a:moveTo>
                  <a:cubicBezTo>
                    <a:pt x="4509" y="0"/>
                    <a:pt x="4373" y="45"/>
                    <a:pt x="4246" y="138"/>
                  </a:cubicBezTo>
                  <a:cubicBezTo>
                    <a:pt x="3881" y="402"/>
                    <a:pt x="3661" y="608"/>
                    <a:pt x="3474" y="608"/>
                  </a:cubicBezTo>
                  <a:cubicBezTo>
                    <a:pt x="3418" y="608"/>
                    <a:pt x="3365" y="589"/>
                    <a:pt x="3311" y="548"/>
                  </a:cubicBezTo>
                  <a:lnTo>
                    <a:pt x="3311" y="548"/>
                  </a:lnTo>
                  <a:cubicBezTo>
                    <a:pt x="3311" y="548"/>
                    <a:pt x="3000" y="1187"/>
                    <a:pt x="3688" y="1384"/>
                  </a:cubicBezTo>
                  <a:cubicBezTo>
                    <a:pt x="4360" y="1597"/>
                    <a:pt x="4836" y="1728"/>
                    <a:pt x="4737" y="2105"/>
                  </a:cubicBezTo>
                  <a:cubicBezTo>
                    <a:pt x="4639" y="2482"/>
                    <a:pt x="3688" y="2547"/>
                    <a:pt x="2574" y="2711"/>
                  </a:cubicBezTo>
                  <a:cubicBezTo>
                    <a:pt x="1459" y="2875"/>
                    <a:pt x="574" y="3170"/>
                    <a:pt x="607" y="4137"/>
                  </a:cubicBezTo>
                  <a:cubicBezTo>
                    <a:pt x="632" y="4884"/>
                    <a:pt x="491" y="5249"/>
                    <a:pt x="245" y="5249"/>
                  </a:cubicBezTo>
                  <a:cubicBezTo>
                    <a:pt x="172" y="5249"/>
                    <a:pt x="90" y="5217"/>
                    <a:pt x="0" y="5154"/>
                  </a:cubicBezTo>
                  <a:lnTo>
                    <a:pt x="0" y="5154"/>
                  </a:lnTo>
                  <a:cubicBezTo>
                    <a:pt x="0" y="5154"/>
                    <a:pt x="250" y="5800"/>
                    <a:pt x="1203" y="5800"/>
                  </a:cubicBezTo>
                  <a:cubicBezTo>
                    <a:pt x="1395" y="5800"/>
                    <a:pt x="1616" y="5774"/>
                    <a:pt x="1869" y="5711"/>
                  </a:cubicBezTo>
                  <a:cubicBezTo>
                    <a:pt x="3377" y="5334"/>
                    <a:pt x="3557" y="4121"/>
                    <a:pt x="4196" y="3367"/>
                  </a:cubicBezTo>
                  <a:cubicBezTo>
                    <a:pt x="4836" y="2613"/>
                    <a:pt x="5475" y="1990"/>
                    <a:pt x="7868" y="1924"/>
                  </a:cubicBezTo>
                  <a:cubicBezTo>
                    <a:pt x="7868" y="1924"/>
                    <a:pt x="6409" y="1810"/>
                    <a:pt x="5852" y="957"/>
                  </a:cubicBezTo>
                  <a:cubicBezTo>
                    <a:pt x="5456" y="334"/>
                    <a:pt x="5035" y="0"/>
                    <a:pt x="46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5"/>
            <p:cNvSpPr/>
            <p:nvPr/>
          </p:nvSpPr>
          <p:spPr>
            <a:xfrm>
              <a:off x="8869278" y="2743271"/>
              <a:ext cx="250950" cy="205061"/>
            </a:xfrm>
            <a:custGeom>
              <a:rect b="b" l="l" r="r" t="t"/>
              <a:pathLst>
                <a:path extrusionOk="0" h="6283" w="7689">
                  <a:moveTo>
                    <a:pt x="3400" y="1"/>
                  </a:moveTo>
                  <a:cubicBezTo>
                    <a:pt x="3344" y="1"/>
                    <a:pt x="3287" y="2"/>
                    <a:pt x="3230" y="5"/>
                  </a:cubicBezTo>
                  <a:cubicBezTo>
                    <a:pt x="2656" y="5"/>
                    <a:pt x="2115" y="169"/>
                    <a:pt x="1607" y="464"/>
                  </a:cubicBezTo>
                  <a:cubicBezTo>
                    <a:pt x="1443" y="546"/>
                    <a:pt x="1279" y="677"/>
                    <a:pt x="1132" y="808"/>
                  </a:cubicBezTo>
                  <a:cubicBezTo>
                    <a:pt x="1" y="1808"/>
                    <a:pt x="361" y="3873"/>
                    <a:pt x="1705" y="4201"/>
                  </a:cubicBezTo>
                  <a:cubicBezTo>
                    <a:pt x="1847" y="4239"/>
                    <a:pt x="1990" y="4258"/>
                    <a:pt x="2132" y="4258"/>
                  </a:cubicBezTo>
                  <a:cubicBezTo>
                    <a:pt x="2597" y="4258"/>
                    <a:pt x="3043" y="4057"/>
                    <a:pt x="3345" y="3693"/>
                  </a:cubicBezTo>
                  <a:cubicBezTo>
                    <a:pt x="3656" y="3234"/>
                    <a:pt x="3656" y="2644"/>
                    <a:pt x="3345" y="2201"/>
                  </a:cubicBezTo>
                  <a:cubicBezTo>
                    <a:pt x="3133" y="1916"/>
                    <a:pt x="2806" y="1760"/>
                    <a:pt x="2468" y="1760"/>
                  </a:cubicBezTo>
                  <a:cubicBezTo>
                    <a:pt x="2282" y="1760"/>
                    <a:pt x="2093" y="1807"/>
                    <a:pt x="1918" y="1906"/>
                  </a:cubicBezTo>
                  <a:cubicBezTo>
                    <a:pt x="1640" y="2070"/>
                    <a:pt x="1509" y="2398"/>
                    <a:pt x="1607" y="2709"/>
                  </a:cubicBezTo>
                  <a:cubicBezTo>
                    <a:pt x="1640" y="2808"/>
                    <a:pt x="1689" y="2890"/>
                    <a:pt x="1755" y="2955"/>
                  </a:cubicBezTo>
                  <a:cubicBezTo>
                    <a:pt x="1857" y="3058"/>
                    <a:pt x="1997" y="3100"/>
                    <a:pt x="2136" y="3100"/>
                  </a:cubicBezTo>
                  <a:cubicBezTo>
                    <a:pt x="2376" y="3100"/>
                    <a:pt x="2615" y="2974"/>
                    <a:pt x="2656" y="2808"/>
                  </a:cubicBezTo>
                  <a:cubicBezTo>
                    <a:pt x="2715" y="2542"/>
                    <a:pt x="2509" y="2290"/>
                    <a:pt x="2252" y="2290"/>
                  </a:cubicBezTo>
                  <a:cubicBezTo>
                    <a:pt x="2223" y="2290"/>
                    <a:pt x="2194" y="2293"/>
                    <a:pt x="2164" y="2300"/>
                  </a:cubicBezTo>
                  <a:cubicBezTo>
                    <a:pt x="1902" y="2365"/>
                    <a:pt x="1935" y="2513"/>
                    <a:pt x="1837" y="2529"/>
                  </a:cubicBezTo>
                  <a:cubicBezTo>
                    <a:pt x="1738" y="2529"/>
                    <a:pt x="1738" y="2382"/>
                    <a:pt x="1738" y="2382"/>
                  </a:cubicBezTo>
                  <a:cubicBezTo>
                    <a:pt x="1738" y="2185"/>
                    <a:pt x="1853" y="2005"/>
                    <a:pt x="2033" y="1923"/>
                  </a:cubicBezTo>
                  <a:cubicBezTo>
                    <a:pt x="2169" y="1855"/>
                    <a:pt x="2317" y="1822"/>
                    <a:pt x="2464" y="1822"/>
                  </a:cubicBezTo>
                  <a:cubicBezTo>
                    <a:pt x="2778" y="1822"/>
                    <a:pt x="3089" y="1971"/>
                    <a:pt x="3279" y="2250"/>
                  </a:cubicBezTo>
                  <a:cubicBezTo>
                    <a:pt x="3541" y="2677"/>
                    <a:pt x="3541" y="3201"/>
                    <a:pt x="3246" y="3611"/>
                  </a:cubicBezTo>
                  <a:cubicBezTo>
                    <a:pt x="3017" y="3929"/>
                    <a:pt x="2581" y="4119"/>
                    <a:pt x="2136" y="4119"/>
                  </a:cubicBezTo>
                  <a:cubicBezTo>
                    <a:pt x="2008" y="4119"/>
                    <a:pt x="1879" y="4103"/>
                    <a:pt x="1755" y="4070"/>
                  </a:cubicBezTo>
                  <a:cubicBezTo>
                    <a:pt x="542" y="3775"/>
                    <a:pt x="214" y="1841"/>
                    <a:pt x="1263" y="923"/>
                  </a:cubicBezTo>
                  <a:cubicBezTo>
                    <a:pt x="1740" y="476"/>
                    <a:pt x="2321" y="303"/>
                    <a:pt x="2910" y="303"/>
                  </a:cubicBezTo>
                  <a:cubicBezTo>
                    <a:pt x="3616" y="303"/>
                    <a:pt x="4331" y="552"/>
                    <a:pt x="4885" y="874"/>
                  </a:cubicBezTo>
                  <a:cubicBezTo>
                    <a:pt x="5820" y="1398"/>
                    <a:pt x="6557" y="2234"/>
                    <a:pt x="6951" y="3234"/>
                  </a:cubicBezTo>
                  <a:cubicBezTo>
                    <a:pt x="7278" y="4053"/>
                    <a:pt x="7442" y="4906"/>
                    <a:pt x="7459" y="5775"/>
                  </a:cubicBezTo>
                  <a:cubicBezTo>
                    <a:pt x="7459" y="5922"/>
                    <a:pt x="7442" y="6070"/>
                    <a:pt x="7426" y="6217"/>
                  </a:cubicBezTo>
                  <a:lnTo>
                    <a:pt x="7426" y="6283"/>
                  </a:lnTo>
                  <a:cubicBezTo>
                    <a:pt x="7426" y="6250"/>
                    <a:pt x="7426" y="6233"/>
                    <a:pt x="7442" y="6217"/>
                  </a:cubicBezTo>
                  <a:lnTo>
                    <a:pt x="7459" y="6070"/>
                  </a:lnTo>
                  <a:cubicBezTo>
                    <a:pt x="7459" y="6064"/>
                    <a:pt x="7459" y="6059"/>
                    <a:pt x="7459" y="6053"/>
                  </a:cubicBezTo>
                  <a:cubicBezTo>
                    <a:pt x="7688" y="4857"/>
                    <a:pt x="7541" y="3627"/>
                    <a:pt x="7016" y="2529"/>
                  </a:cubicBezTo>
                  <a:cubicBezTo>
                    <a:pt x="6335" y="1104"/>
                    <a:pt x="4997" y="1"/>
                    <a:pt x="34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5"/>
            <p:cNvSpPr/>
            <p:nvPr/>
          </p:nvSpPr>
          <p:spPr>
            <a:xfrm>
              <a:off x="9008444" y="2805902"/>
              <a:ext cx="98924" cy="106594"/>
            </a:xfrm>
            <a:custGeom>
              <a:rect b="b" l="l" r="r" t="t"/>
              <a:pathLst>
                <a:path extrusionOk="0" h="3266" w="3031">
                  <a:moveTo>
                    <a:pt x="715" y="1"/>
                  </a:moveTo>
                  <a:cubicBezTo>
                    <a:pt x="57" y="1"/>
                    <a:pt x="0" y="778"/>
                    <a:pt x="1097" y="954"/>
                  </a:cubicBezTo>
                  <a:cubicBezTo>
                    <a:pt x="2342" y="1167"/>
                    <a:pt x="3031" y="3265"/>
                    <a:pt x="3031" y="3265"/>
                  </a:cubicBezTo>
                  <a:cubicBezTo>
                    <a:pt x="3031" y="3265"/>
                    <a:pt x="2736" y="987"/>
                    <a:pt x="1457" y="249"/>
                  </a:cubicBezTo>
                  <a:cubicBezTo>
                    <a:pt x="1165" y="71"/>
                    <a:pt x="913" y="1"/>
                    <a:pt x="7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5"/>
            <p:cNvSpPr/>
            <p:nvPr/>
          </p:nvSpPr>
          <p:spPr>
            <a:xfrm>
              <a:off x="8809355" y="2797449"/>
              <a:ext cx="170172" cy="146934"/>
            </a:xfrm>
            <a:custGeom>
              <a:rect b="b" l="l" r="r" t="t"/>
              <a:pathLst>
                <a:path extrusionOk="0" h="4502" w="5214">
                  <a:moveTo>
                    <a:pt x="2181" y="0"/>
                  </a:moveTo>
                  <a:lnTo>
                    <a:pt x="2181" y="0"/>
                  </a:lnTo>
                  <a:cubicBezTo>
                    <a:pt x="2017" y="197"/>
                    <a:pt x="1902" y="426"/>
                    <a:pt x="1820" y="672"/>
                  </a:cubicBezTo>
                  <a:cubicBezTo>
                    <a:pt x="1689" y="1082"/>
                    <a:pt x="1132" y="1312"/>
                    <a:pt x="575" y="1689"/>
                  </a:cubicBezTo>
                  <a:cubicBezTo>
                    <a:pt x="1" y="2082"/>
                    <a:pt x="83" y="2688"/>
                    <a:pt x="214" y="3033"/>
                  </a:cubicBezTo>
                  <a:cubicBezTo>
                    <a:pt x="280" y="3262"/>
                    <a:pt x="247" y="3508"/>
                    <a:pt x="132" y="3721"/>
                  </a:cubicBezTo>
                  <a:cubicBezTo>
                    <a:pt x="394" y="3475"/>
                    <a:pt x="722" y="3311"/>
                    <a:pt x="1066" y="3229"/>
                  </a:cubicBezTo>
                  <a:cubicBezTo>
                    <a:pt x="1673" y="3033"/>
                    <a:pt x="1656" y="2754"/>
                    <a:pt x="1640" y="2279"/>
                  </a:cubicBezTo>
                  <a:cubicBezTo>
                    <a:pt x="1640" y="1861"/>
                    <a:pt x="1817" y="1836"/>
                    <a:pt x="1860" y="1836"/>
                  </a:cubicBezTo>
                  <a:cubicBezTo>
                    <a:pt x="1866" y="1836"/>
                    <a:pt x="1869" y="1836"/>
                    <a:pt x="1869" y="1836"/>
                  </a:cubicBezTo>
                  <a:cubicBezTo>
                    <a:pt x="1874" y="1836"/>
                    <a:pt x="1878" y="1836"/>
                    <a:pt x="1882" y="1836"/>
                  </a:cubicBezTo>
                  <a:cubicBezTo>
                    <a:pt x="2163" y="1836"/>
                    <a:pt x="2098" y="2365"/>
                    <a:pt x="2066" y="2656"/>
                  </a:cubicBezTo>
                  <a:cubicBezTo>
                    <a:pt x="1968" y="3197"/>
                    <a:pt x="2115" y="3754"/>
                    <a:pt x="2476" y="4147"/>
                  </a:cubicBezTo>
                  <a:cubicBezTo>
                    <a:pt x="2718" y="4411"/>
                    <a:pt x="3038" y="4501"/>
                    <a:pt x="3358" y="4501"/>
                  </a:cubicBezTo>
                  <a:cubicBezTo>
                    <a:pt x="3754" y="4501"/>
                    <a:pt x="4149" y="4363"/>
                    <a:pt x="4394" y="4246"/>
                  </a:cubicBezTo>
                  <a:cubicBezTo>
                    <a:pt x="4498" y="4200"/>
                    <a:pt x="4610" y="4178"/>
                    <a:pt x="4723" y="4178"/>
                  </a:cubicBezTo>
                  <a:cubicBezTo>
                    <a:pt x="4893" y="4178"/>
                    <a:pt x="5065" y="4229"/>
                    <a:pt x="5213" y="4328"/>
                  </a:cubicBezTo>
                  <a:cubicBezTo>
                    <a:pt x="5082" y="3459"/>
                    <a:pt x="4640" y="3197"/>
                    <a:pt x="4017" y="3131"/>
                  </a:cubicBezTo>
                  <a:cubicBezTo>
                    <a:pt x="3377" y="3065"/>
                    <a:pt x="2542" y="2836"/>
                    <a:pt x="2197" y="1771"/>
                  </a:cubicBezTo>
                  <a:cubicBezTo>
                    <a:pt x="1870" y="689"/>
                    <a:pt x="2181" y="1"/>
                    <a:pt x="21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5"/>
            <p:cNvSpPr/>
            <p:nvPr/>
          </p:nvSpPr>
          <p:spPr>
            <a:xfrm>
              <a:off x="8836118" y="2896406"/>
              <a:ext cx="41743" cy="65308"/>
            </a:xfrm>
            <a:custGeom>
              <a:rect b="b" l="l" r="r" t="t"/>
              <a:pathLst>
                <a:path extrusionOk="0" h="2001" w="1279">
                  <a:moveTo>
                    <a:pt x="951" y="1"/>
                  </a:moveTo>
                  <a:cubicBezTo>
                    <a:pt x="951" y="1"/>
                    <a:pt x="951" y="1"/>
                    <a:pt x="951" y="2"/>
                  </a:cubicBezTo>
                  <a:lnTo>
                    <a:pt x="951" y="2"/>
                  </a:lnTo>
                  <a:cubicBezTo>
                    <a:pt x="951" y="1"/>
                    <a:pt x="951" y="1"/>
                    <a:pt x="951" y="1"/>
                  </a:cubicBezTo>
                  <a:close/>
                  <a:moveTo>
                    <a:pt x="951" y="2"/>
                  </a:moveTo>
                  <a:lnTo>
                    <a:pt x="951" y="2"/>
                  </a:lnTo>
                  <a:cubicBezTo>
                    <a:pt x="950" y="12"/>
                    <a:pt x="926" y="113"/>
                    <a:pt x="509" y="345"/>
                  </a:cubicBezTo>
                  <a:cubicBezTo>
                    <a:pt x="164" y="525"/>
                    <a:pt x="0" y="935"/>
                    <a:pt x="115" y="1296"/>
                  </a:cubicBezTo>
                  <a:cubicBezTo>
                    <a:pt x="148" y="1378"/>
                    <a:pt x="164" y="1443"/>
                    <a:pt x="181" y="1525"/>
                  </a:cubicBezTo>
                  <a:cubicBezTo>
                    <a:pt x="230" y="1771"/>
                    <a:pt x="263" y="2000"/>
                    <a:pt x="263" y="2000"/>
                  </a:cubicBezTo>
                  <a:cubicBezTo>
                    <a:pt x="263" y="2000"/>
                    <a:pt x="263" y="1853"/>
                    <a:pt x="787" y="1558"/>
                  </a:cubicBezTo>
                  <a:cubicBezTo>
                    <a:pt x="804" y="1541"/>
                    <a:pt x="804" y="1541"/>
                    <a:pt x="820" y="1525"/>
                  </a:cubicBezTo>
                  <a:cubicBezTo>
                    <a:pt x="1279" y="1246"/>
                    <a:pt x="1099" y="837"/>
                    <a:pt x="1017" y="574"/>
                  </a:cubicBezTo>
                  <a:cubicBezTo>
                    <a:pt x="951" y="378"/>
                    <a:pt x="935" y="198"/>
                    <a:pt x="951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5"/>
            <p:cNvSpPr/>
            <p:nvPr/>
          </p:nvSpPr>
          <p:spPr>
            <a:xfrm>
              <a:off x="8650476" y="2615593"/>
              <a:ext cx="225786" cy="159467"/>
            </a:xfrm>
            <a:custGeom>
              <a:rect b="b" l="l" r="r" t="t"/>
              <a:pathLst>
                <a:path extrusionOk="0" h="4886" w="6918">
                  <a:moveTo>
                    <a:pt x="4977" y="0"/>
                  </a:moveTo>
                  <a:cubicBezTo>
                    <a:pt x="4754" y="0"/>
                    <a:pt x="4504" y="54"/>
                    <a:pt x="4230" y="180"/>
                  </a:cubicBezTo>
                  <a:cubicBezTo>
                    <a:pt x="2771" y="835"/>
                    <a:pt x="3033" y="3310"/>
                    <a:pt x="4771" y="3655"/>
                  </a:cubicBezTo>
                  <a:cubicBezTo>
                    <a:pt x="4984" y="3704"/>
                    <a:pt x="5180" y="3736"/>
                    <a:pt x="5344" y="3753"/>
                  </a:cubicBezTo>
                  <a:cubicBezTo>
                    <a:pt x="4885" y="3835"/>
                    <a:pt x="4459" y="3982"/>
                    <a:pt x="4033" y="4195"/>
                  </a:cubicBezTo>
                  <a:cubicBezTo>
                    <a:pt x="3885" y="4261"/>
                    <a:pt x="3656" y="4343"/>
                    <a:pt x="3607" y="4359"/>
                  </a:cubicBezTo>
                  <a:cubicBezTo>
                    <a:pt x="3154" y="4531"/>
                    <a:pt x="2726" y="4607"/>
                    <a:pt x="2340" y="4607"/>
                  </a:cubicBezTo>
                  <a:cubicBezTo>
                    <a:pt x="1509" y="4607"/>
                    <a:pt x="870" y="4256"/>
                    <a:pt x="591" y="3753"/>
                  </a:cubicBezTo>
                  <a:cubicBezTo>
                    <a:pt x="345" y="3359"/>
                    <a:pt x="328" y="2851"/>
                    <a:pt x="558" y="2442"/>
                  </a:cubicBezTo>
                  <a:cubicBezTo>
                    <a:pt x="558" y="2442"/>
                    <a:pt x="558" y="2425"/>
                    <a:pt x="558" y="2425"/>
                  </a:cubicBezTo>
                  <a:cubicBezTo>
                    <a:pt x="772" y="2109"/>
                    <a:pt x="1115" y="1957"/>
                    <a:pt x="1432" y="1957"/>
                  </a:cubicBezTo>
                  <a:cubicBezTo>
                    <a:pt x="1722" y="1957"/>
                    <a:pt x="1990" y="2084"/>
                    <a:pt x="2115" y="2327"/>
                  </a:cubicBezTo>
                  <a:cubicBezTo>
                    <a:pt x="2230" y="2458"/>
                    <a:pt x="2295" y="2622"/>
                    <a:pt x="2295" y="2802"/>
                  </a:cubicBezTo>
                  <a:cubicBezTo>
                    <a:pt x="2295" y="2950"/>
                    <a:pt x="2230" y="3097"/>
                    <a:pt x="2115" y="3212"/>
                  </a:cubicBezTo>
                  <a:cubicBezTo>
                    <a:pt x="2009" y="3309"/>
                    <a:pt x="1951" y="3339"/>
                    <a:pt x="1922" y="3339"/>
                  </a:cubicBezTo>
                  <a:cubicBezTo>
                    <a:pt x="1897" y="3339"/>
                    <a:pt x="1894" y="3317"/>
                    <a:pt x="1902" y="3294"/>
                  </a:cubicBezTo>
                  <a:cubicBezTo>
                    <a:pt x="2018" y="3034"/>
                    <a:pt x="1725" y="2858"/>
                    <a:pt x="1471" y="2858"/>
                  </a:cubicBezTo>
                  <a:cubicBezTo>
                    <a:pt x="1293" y="2858"/>
                    <a:pt x="1135" y="2944"/>
                    <a:pt x="1148" y="3146"/>
                  </a:cubicBezTo>
                  <a:cubicBezTo>
                    <a:pt x="1137" y="3421"/>
                    <a:pt x="1376" y="3548"/>
                    <a:pt x="1629" y="3548"/>
                  </a:cubicBezTo>
                  <a:cubicBezTo>
                    <a:pt x="1753" y="3548"/>
                    <a:pt x="1881" y="3517"/>
                    <a:pt x="1984" y="3458"/>
                  </a:cubicBezTo>
                  <a:lnTo>
                    <a:pt x="2017" y="3425"/>
                  </a:lnTo>
                  <a:cubicBezTo>
                    <a:pt x="2050" y="3409"/>
                    <a:pt x="2066" y="3392"/>
                    <a:pt x="2082" y="3376"/>
                  </a:cubicBezTo>
                  <a:lnTo>
                    <a:pt x="2099" y="3376"/>
                  </a:lnTo>
                  <a:cubicBezTo>
                    <a:pt x="2394" y="3097"/>
                    <a:pt x="2427" y="2622"/>
                    <a:pt x="2181" y="2294"/>
                  </a:cubicBezTo>
                  <a:cubicBezTo>
                    <a:pt x="2043" y="2019"/>
                    <a:pt x="1734" y="1872"/>
                    <a:pt x="1401" y="1872"/>
                  </a:cubicBezTo>
                  <a:cubicBezTo>
                    <a:pt x="1059" y="1872"/>
                    <a:pt x="692" y="2027"/>
                    <a:pt x="460" y="2360"/>
                  </a:cubicBezTo>
                  <a:cubicBezTo>
                    <a:pt x="1" y="2966"/>
                    <a:pt x="132" y="4130"/>
                    <a:pt x="935" y="4589"/>
                  </a:cubicBezTo>
                  <a:cubicBezTo>
                    <a:pt x="1300" y="4787"/>
                    <a:pt x="1722" y="4886"/>
                    <a:pt x="2135" y="4886"/>
                  </a:cubicBezTo>
                  <a:cubicBezTo>
                    <a:pt x="2167" y="4886"/>
                    <a:pt x="2198" y="4885"/>
                    <a:pt x="2230" y="4884"/>
                  </a:cubicBezTo>
                  <a:cubicBezTo>
                    <a:pt x="3131" y="4867"/>
                    <a:pt x="3853" y="4359"/>
                    <a:pt x="5033" y="3999"/>
                  </a:cubicBezTo>
                  <a:cubicBezTo>
                    <a:pt x="5459" y="3900"/>
                    <a:pt x="5902" y="3835"/>
                    <a:pt x="6344" y="3802"/>
                  </a:cubicBezTo>
                  <a:cubicBezTo>
                    <a:pt x="6541" y="3786"/>
                    <a:pt x="6737" y="3720"/>
                    <a:pt x="6918" y="3622"/>
                  </a:cubicBezTo>
                  <a:lnTo>
                    <a:pt x="6918" y="3622"/>
                  </a:lnTo>
                  <a:cubicBezTo>
                    <a:pt x="6918" y="3622"/>
                    <a:pt x="6787" y="3657"/>
                    <a:pt x="6624" y="3657"/>
                  </a:cubicBezTo>
                  <a:cubicBezTo>
                    <a:pt x="6471" y="3657"/>
                    <a:pt x="6291" y="3626"/>
                    <a:pt x="6164" y="3507"/>
                  </a:cubicBezTo>
                  <a:cubicBezTo>
                    <a:pt x="5902" y="3278"/>
                    <a:pt x="5918" y="3376"/>
                    <a:pt x="5623" y="3278"/>
                  </a:cubicBezTo>
                  <a:cubicBezTo>
                    <a:pt x="5459" y="3228"/>
                    <a:pt x="5361" y="3081"/>
                    <a:pt x="5361" y="2917"/>
                  </a:cubicBezTo>
                  <a:cubicBezTo>
                    <a:pt x="5164" y="3081"/>
                    <a:pt x="5131" y="3376"/>
                    <a:pt x="5279" y="3573"/>
                  </a:cubicBezTo>
                  <a:cubicBezTo>
                    <a:pt x="5279" y="3573"/>
                    <a:pt x="4557" y="3573"/>
                    <a:pt x="4377" y="3212"/>
                  </a:cubicBezTo>
                  <a:cubicBezTo>
                    <a:pt x="4213" y="2835"/>
                    <a:pt x="4410" y="2835"/>
                    <a:pt x="4557" y="2753"/>
                  </a:cubicBezTo>
                  <a:cubicBezTo>
                    <a:pt x="4689" y="2671"/>
                    <a:pt x="4738" y="2540"/>
                    <a:pt x="4590" y="2327"/>
                  </a:cubicBezTo>
                  <a:cubicBezTo>
                    <a:pt x="4443" y="2114"/>
                    <a:pt x="4459" y="1753"/>
                    <a:pt x="4738" y="1737"/>
                  </a:cubicBezTo>
                  <a:cubicBezTo>
                    <a:pt x="4658" y="1578"/>
                    <a:pt x="4482" y="1472"/>
                    <a:pt x="4305" y="1472"/>
                  </a:cubicBezTo>
                  <a:cubicBezTo>
                    <a:pt x="4263" y="1472"/>
                    <a:pt x="4221" y="1478"/>
                    <a:pt x="4180" y="1491"/>
                  </a:cubicBezTo>
                  <a:cubicBezTo>
                    <a:pt x="3738" y="1556"/>
                    <a:pt x="3738" y="2163"/>
                    <a:pt x="3738" y="2163"/>
                  </a:cubicBezTo>
                  <a:cubicBezTo>
                    <a:pt x="3738" y="2163"/>
                    <a:pt x="3443" y="1425"/>
                    <a:pt x="3918" y="1048"/>
                  </a:cubicBezTo>
                  <a:cubicBezTo>
                    <a:pt x="4107" y="903"/>
                    <a:pt x="4258" y="848"/>
                    <a:pt x="4375" y="848"/>
                  </a:cubicBezTo>
                  <a:cubicBezTo>
                    <a:pt x="4562" y="848"/>
                    <a:pt x="4665" y="989"/>
                    <a:pt x="4705" y="1130"/>
                  </a:cubicBezTo>
                  <a:cubicBezTo>
                    <a:pt x="4757" y="1300"/>
                    <a:pt x="4861" y="1459"/>
                    <a:pt x="5001" y="1459"/>
                  </a:cubicBezTo>
                  <a:cubicBezTo>
                    <a:pt x="5037" y="1459"/>
                    <a:pt x="5075" y="1449"/>
                    <a:pt x="5115" y="1425"/>
                  </a:cubicBezTo>
                  <a:cubicBezTo>
                    <a:pt x="5255" y="1361"/>
                    <a:pt x="5367" y="1267"/>
                    <a:pt x="5464" y="1267"/>
                  </a:cubicBezTo>
                  <a:cubicBezTo>
                    <a:pt x="5515" y="1267"/>
                    <a:pt x="5562" y="1293"/>
                    <a:pt x="5606" y="1360"/>
                  </a:cubicBezTo>
                  <a:cubicBezTo>
                    <a:pt x="5721" y="1606"/>
                    <a:pt x="5606" y="1917"/>
                    <a:pt x="5344" y="2032"/>
                  </a:cubicBezTo>
                  <a:cubicBezTo>
                    <a:pt x="5344" y="2032"/>
                    <a:pt x="5350" y="2032"/>
                    <a:pt x="5360" y="2032"/>
                  </a:cubicBezTo>
                  <a:cubicBezTo>
                    <a:pt x="5468" y="2032"/>
                    <a:pt x="6079" y="2005"/>
                    <a:pt x="6213" y="1393"/>
                  </a:cubicBezTo>
                  <a:cubicBezTo>
                    <a:pt x="6331" y="843"/>
                    <a:pt x="5863" y="0"/>
                    <a:pt x="49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5"/>
            <p:cNvSpPr/>
            <p:nvPr/>
          </p:nvSpPr>
          <p:spPr>
            <a:xfrm>
              <a:off x="8614118" y="2701136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852" y="1"/>
                  </a:moveTo>
                  <a:cubicBezTo>
                    <a:pt x="852" y="1"/>
                    <a:pt x="0" y="919"/>
                    <a:pt x="557" y="1706"/>
                  </a:cubicBezTo>
                  <a:cubicBezTo>
                    <a:pt x="885" y="2165"/>
                    <a:pt x="1393" y="2460"/>
                    <a:pt x="1951" y="2492"/>
                  </a:cubicBezTo>
                  <a:cubicBezTo>
                    <a:pt x="1885" y="2492"/>
                    <a:pt x="1475" y="2492"/>
                    <a:pt x="1311" y="2705"/>
                  </a:cubicBezTo>
                  <a:cubicBezTo>
                    <a:pt x="1180" y="2886"/>
                    <a:pt x="1131" y="3099"/>
                    <a:pt x="1164" y="3296"/>
                  </a:cubicBezTo>
                  <a:cubicBezTo>
                    <a:pt x="1216" y="3204"/>
                    <a:pt x="1310" y="3154"/>
                    <a:pt x="1412" y="3154"/>
                  </a:cubicBezTo>
                  <a:cubicBezTo>
                    <a:pt x="1438" y="3154"/>
                    <a:pt x="1465" y="3158"/>
                    <a:pt x="1492" y="3164"/>
                  </a:cubicBezTo>
                  <a:cubicBezTo>
                    <a:pt x="1598" y="3200"/>
                    <a:pt x="1757" y="3278"/>
                    <a:pt x="1940" y="3278"/>
                  </a:cubicBezTo>
                  <a:cubicBezTo>
                    <a:pt x="2096" y="3278"/>
                    <a:pt x="2269" y="3222"/>
                    <a:pt x="2442" y="3033"/>
                  </a:cubicBezTo>
                  <a:cubicBezTo>
                    <a:pt x="2836" y="2640"/>
                    <a:pt x="3327" y="2869"/>
                    <a:pt x="4655" y="2148"/>
                  </a:cubicBezTo>
                  <a:lnTo>
                    <a:pt x="4655" y="2148"/>
                  </a:lnTo>
                  <a:cubicBezTo>
                    <a:pt x="4655" y="2148"/>
                    <a:pt x="3932" y="2456"/>
                    <a:pt x="3116" y="2456"/>
                  </a:cubicBezTo>
                  <a:cubicBezTo>
                    <a:pt x="2654" y="2456"/>
                    <a:pt x="2162" y="2358"/>
                    <a:pt x="1754" y="2050"/>
                  </a:cubicBezTo>
                  <a:cubicBezTo>
                    <a:pt x="1115" y="1574"/>
                    <a:pt x="770" y="788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5"/>
            <p:cNvSpPr/>
            <p:nvPr/>
          </p:nvSpPr>
          <p:spPr>
            <a:xfrm>
              <a:off x="8815263" y="2458574"/>
              <a:ext cx="144454" cy="205159"/>
            </a:xfrm>
            <a:custGeom>
              <a:rect b="b" l="l" r="r" t="t"/>
              <a:pathLst>
                <a:path extrusionOk="0" h="6286" w="4426">
                  <a:moveTo>
                    <a:pt x="2636" y="0"/>
                  </a:moveTo>
                  <a:cubicBezTo>
                    <a:pt x="2142" y="0"/>
                    <a:pt x="1624" y="206"/>
                    <a:pt x="1279" y="614"/>
                  </a:cubicBezTo>
                  <a:cubicBezTo>
                    <a:pt x="0" y="2253"/>
                    <a:pt x="902" y="4269"/>
                    <a:pt x="1656" y="5122"/>
                  </a:cubicBezTo>
                  <a:cubicBezTo>
                    <a:pt x="2082" y="5630"/>
                    <a:pt x="2639" y="6040"/>
                    <a:pt x="3262" y="6285"/>
                  </a:cubicBezTo>
                  <a:cubicBezTo>
                    <a:pt x="2672" y="6023"/>
                    <a:pt x="2164" y="5630"/>
                    <a:pt x="1770" y="5138"/>
                  </a:cubicBezTo>
                  <a:cubicBezTo>
                    <a:pt x="1492" y="4745"/>
                    <a:pt x="1295" y="4302"/>
                    <a:pt x="1164" y="3860"/>
                  </a:cubicBezTo>
                  <a:cubicBezTo>
                    <a:pt x="1016" y="3319"/>
                    <a:pt x="951" y="2761"/>
                    <a:pt x="1000" y="2220"/>
                  </a:cubicBezTo>
                  <a:cubicBezTo>
                    <a:pt x="1131" y="745"/>
                    <a:pt x="1951" y="188"/>
                    <a:pt x="2705" y="172"/>
                  </a:cubicBezTo>
                  <a:cubicBezTo>
                    <a:pt x="3065" y="172"/>
                    <a:pt x="3393" y="303"/>
                    <a:pt x="3639" y="565"/>
                  </a:cubicBezTo>
                  <a:cubicBezTo>
                    <a:pt x="4278" y="1106"/>
                    <a:pt x="3918" y="2040"/>
                    <a:pt x="3377" y="2270"/>
                  </a:cubicBezTo>
                  <a:cubicBezTo>
                    <a:pt x="3258" y="2337"/>
                    <a:pt x="3131" y="2370"/>
                    <a:pt x="3002" y="2370"/>
                  </a:cubicBezTo>
                  <a:cubicBezTo>
                    <a:pt x="2881" y="2370"/>
                    <a:pt x="2758" y="2341"/>
                    <a:pt x="2639" y="2286"/>
                  </a:cubicBezTo>
                  <a:cubicBezTo>
                    <a:pt x="2475" y="2204"/>
                    <a:pt x="2344" y="2024"/>
                    <a:pt x="2328" y="1827"/>
                  </a:cubicBezTo>
                  <a:cubicBezTo>
                    <a:pt x="2322" y="1741"/>
                    <a:pt x="2343" y="1719"/>
                    <a:pt x="2389" y="1719"/>
                  </a:cubicBezTo>
                  <a:cubicBezTo>
                    <a:pt x="2433" y="1719"/>
                    <a:pt x="2499" y="1740"/>
                    <a:pt x="2584" y="1740"/>
                  </a:cubicBezTo>
                  <a:cubicBezTo>
                    <a:pt x="2643" y="1740"/>
                    <a:pt x="2711" y="1730"/>
                    <a:pt x="2787" y="1696"/>
                  </a:cubicBezTo>
                  <a:cubicBezTo>
                    <a:pt x="3000" y="1565"/>
                    <a:pt x="3033" y="1286"/>
                    <a:pt x="2869" y="1122"/>
                  </a:cubicBezTo>
                  <a:cubicBezTo>
                    <a:pt x="2801" y="1054"/>
                    <a:pt x="2702" y="1016"/>
                    <a:pt x="2599" y="1016"/>
                  </a:cubicBezTo>
                  <a:cubicBezTo>
                    <a:pt x="2404" y="1016"/>
                    <a:pt x="2196" y="1155"/>
                    <a:pt x="2164" y="1499"/>
                  </a:cubicBezTo>
                  <a:cubicBezTo>
                    <a:pt x="2131" y="1729"/>
                    <a:pt x="2197" y="1975"/>
                    <a:pt x="2361" y="2155"/>
                  </a:cubicBezTo>
                  <a:cubicBezTo>
                    <a:pt x="2377" y="2171"/>
                    <a:pt x="2410" y="2188"/>
                    <a:pt x="2426" y="2220"/>
                  </a:cubicBezTo>
                  <a:lnTo>
                    <a:pt x="2475" y="2270"/>
                  </a:lnTo>
                  <a:lnTo>
                    <a:pt x="2524" y="2302"/>
                  </a:lnTo>
                  <a:lnTo>
                    <a:pt x="2574" y="2319"/>
                  </a:lnTo>
                  <a:lnTo>
                    <a:pt x="2606" y="2352"/>
                  </a:lnTo>
                  <a:cubicBezTo>
                    <a:pt x="2729" y="2409"/>
                    <a:pt x="2865" y="2438"/>
                    <a:pt x="3002" y="2438"/>
                  </a:cubicBezTo>
                  <a:cubicBezTo>
                    <a:pt x="3139" y="2438"/>
                    <a:pt x="3278" y="2409"/>
                    <a:pt x="3410" y="2352"/>
                  </a:cubicBezTo>
                  <a:cubicBezTo>
                    <a:pt x="4000" y="2139"/>
                    <a:pt x="4426" y="1089"/>
                    <a:pt x="3721" y="450"/>
                  </a:cubicBezTo>
                  <a:cubicBezTo>
                    <a:pt x="3457" y="149"/>
                    <a:pt x="3056" y="0"/>
                    <a:pt x="2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5"/>
            <p:cNvSpPr/>
            <p:nvPr/>
          </p:nvSpPr>
          <p:spPr>
            <a:xfrm>
              <a:off x="8249263" y="2853129"/>
              <a:ext cx="47096" cy="36913"/>
            </a:xfrm>
            <a:custGeom>
              <a:rect b="b" l="l" r="r" t="t"/>
              <a:pathLst>
                <a:path extrusionOk="0" h="1131" w="1443">
                  <a:moveTo>
                    <a:pt x="968" y="1"/>
                  </a:moveTo>
                  <a:cubicBezTo>
                    <a:pt x="791" y="1"/>
                    <a:pt x="636" y="133"/>
                    <a:pt x="623" y="327"/>
                  </a:cubicBezTo>
                  <a:cubicBezTo>
                    <a:pt x="623" y="486"/>
                    <a:pt x="749" y="590"/>
                    <a:pt x="886" y="590"/>
                  </a:cubicBezTo>
                  <a:cubicBezTo>
                    <a:pt x="947" y="590"/>
                    <a:pt x="1010" y="569"/>
                    <a:pt x="1066" y="524"/>
                  </a:cubicBezTo>
                  <a:cubicBezTo>
                    <a:pt x="1066" y="524"/>
                    <a:pt x="1164" y="360"/>
                    <a:pt x="1066" y="294"/>
                  </a:cubicBezTo>
                  <a:cubicBezTo>
                    <a:pt x="1037" y="278"/>
                    <a:pt x="1010" y="270"/>
                    <a:pt x="987" y="270"/>
                  </a:cubicBezTo>
                  <a:cubicBezTo>
                    <a:pt x="916" y="270"/>
                    <a:pt x="873" y="335"/>
                    <a:pt x="885" y="409"/>
                  </a:cubicBezTo>
                  <a:cubicBezTo>
                    <a:pt x="896" y="440"/>
                    <a:pt x="881" y="455"/>
                    <a:pt x="857" y="455"/>
                  </a:cubicBezTo>
                  <a:cubicBezTo>
                    <a:pt x="807" y="455"/>
                    <a:pt x="715" y="389"/>
                    <a:pt x="738" y="278"/>
                  </a:cubicBezTo>
                  <a:cubicBezTo>
                    <a:pt x="749" y="150"/>
                    <a:pt x="851" y="72"/>
                    <a:pt x="968" y="72"/>
                  </a:cubicBezTo>
                  <a:cubicBezTo>
                    <a:pt x="1016" y="72"/>
                    <a:pt x="1067" y="85"/>
                    <a:pt x="1115" y="114"/>
                  </a:cubicBezTo>
                  <a:cubicBezTo>
                    <a:pt x="1377" y="261"/>
                    <a:pt x="1295" y="851"/>
                    <a:pt x="721" y="901"/>
                  </a:cubicBezTo>
                  <a:cubicBezTo>
                    <a:pt x="707" y="902"/>
                    <a:pt x="693" y="902"/>
                    <a:pt x="680" y="902"/>
                  </a:cubicBezTo>
                  <a:cubicBezTo>
                    <a:pt x="319" y="902"/>
                    <a:pt x="0" y="507"/>
                    <a:pt x="0" y="507"/>
                  </a:cubicBezTo>
                  <a:lnTo>
                    <a:pt x="0" y="507"/>
                  </a:lnTo>
                  <a:cubicBezTo>
                    <a:pt x="0" y="704"/>
                    <a:pt x="82" y="884"/>
                    <a:pt x="213" y="1015"/>
                  </a:cubicBezTo>
                  <a:cubicBezTo>
                    <a:pt x="331" y="1094"/>
                    <a:pt x="466" y="1131"/>
                    <a:pt x="601" y="1131"/>
                  </a:cubicBezTo>
                  <a:cubicBezTo>
                    <a:pt x="692" y="1131"/>
                    <a:pt x="783" y="1114"/>
                    <a:pt x="869" y="1081"/>
                  </a:cubicBezTo>
                  <a:cubicBezTo>
                    <a:pt x="1082" y="1032"/>
                    <a:pt x="1262" y="868"/>
                    <a:pt x="1344" y="671"/>
                  </a:cubicBezTo>
                  <a:cubicBezTo>
                    <a:pt x="1443" y="425"/>
                    <a:pt x="1344" y="147"/>
                    <a:pt x="1115" y="32"/>
                  </a:cubicBezTo>
                  <a:cubicBezTo>
                    <a:pt x="1066" y="11"/>
                    <a:pt x="1016" y="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5"/>
            <p:cNvSpPr/>
            <p:nvPr/>
          </p:nvSpPr>
          <p:spPr>
            <a:xfrm>
              <a:off x="8347143" y="4048314"/>
              <a:ext cx="296414" cy="205975"/>
            </a:xfrm>
            <a:custGeom>
              <a:rect b="b" l="l" r="r" t="t"/>
              <a:pathLst>
                <a:path extrusionOk="0" h="6311" w="9082">
                  <a:moveTo>
                    <a:pt x="7070" y="0"/>
                  </a:moveTo>
                  <a:cubicBezTo>
                    <a:pt x="6617" y="0"/>
                    <a:pt x="6189" y="159"/>
                    <a:pt x="5918" y="489"/>
                  </a:cubicBezTo>
                  <a:cubicBezTo>
                    <a:pt x="5541" y="899"/>
                    <a:pt x="5492" y="1538"/>
                    <a:pt x="5820" y="1997"/>
                  </a:cubicBezTo>
                  <a:cubicBezTo>
                    <a:pt x="5902" y="2128"/>
                    <a:pt x="6033" y="2243"/>
                    <a:pt x="6197" y="2308"/>
                  </a:cubicBezTo>
                  <a:lnTo>
                    <a:pt x="6213" y="2325"/>
                  </a:lnTo>
                  <a:lnTo>
                    <a:pt x="6295" y="2341"/>
                  </a:lnTo>
                  <a:cubicBezTo>
                    <a:pt x="6328" y="2357"/>
                    <a:pt x="6361" y="2357"/>
                    <a:pt x="6393" y="2374"/>
                  </a:cubicBezTo>
                  <a:cubicBezTo>
                    <a:pt x="6457" y="2389"/>
                    <a:pt x="6521" y="2396"/>
                    <a:pt x="6585" y="2396"/>
                  </a:cubicBezTo>
                  <a:cubicBezTo>
                    <a:pt x="6802" y="2396"/>
                    <a:pt x="7016" y="2313"/>
                    <a:pt x="7180" y="2161"/>
                  </a:cubicBezTo>
                  <a:cubicBezTo>
                    <a:pt x="7575" y="1750"/>
                    <a:pt x="7294" y="1199"/>
                    <a:pt x="6951" y="1199"/>
                  </a:cubicBezTo>
                  <a:cubicBezTo>
                    <a:pt x="6924" y="1199"/>
                    <a:pt x="6896" y="1203"/>
                    <a:pt x="6869" y="1210"/>
                  </a:cubicBezTo>
                  <a:cubicBezTo>
                    <a:pt x="6557" y="1308"/>
                    <a:pt x="6492" y="1718"/>
                    <a:pt x="6721" y="1849"/>
                  </a:cubicBezTo>
                  <a:cubicBezTo>
                    <a:pt x="6772" y="1872"/>
                    <a:pt x="6826" y="1883"/>
                    <a:pt x="6881" y="1883"/>
                  </a:cubicBezTo>
                  <a:cubicBezTo>
                    <a:pt x="6985" y="1883"/>
                    <a:pt x="7088" y="1843"/>
                    <a:pt x="7164" y="1767"/>
                  </a:cubicBezTo>
                  <a:lnTo>
                    <a:pt x="7164" y="1767"/>
                  </a:lnTo>
                  <a:cubicBezTo>
                    <a:pt x="7197" y="1915"/>
                    <a:pt x="7147" y="2062"/>
                    <a:pt x="7016" y="2144"/>
                  </a:cubicBezTo>
                  <a:cubicBezTo>
                    <a:pt x="6871" y="2253"/>
                    <a:pt x="6691" y="2317"/>
                    <a:pt x="6507" y="2317"/>
                  </a:cubicBezTo>
                  <a:cubicBezTo>
                    <a:pt x="6442" y="2317"/>
                    <a:pt x="6376" y="2309"/>
                    <a:pt x="6311" y="2292"/>
                  </a:cubicBezTo>
                  <a:cubicBezTo>
                    <a:pt x="6229" y="2259"/>
                    <a:pt x="6148" y="2226"/>
                    <a:pt x="6066" y="2177"/>
                  </a:cubicBezTo>
                  <a:cubicBezTo>
                    <a:pt x="5557" y="1767"/>
                    <a:pt x="5525" y="1013"/>
                    <a:pt x="5984" y="554"/>
                  </a:cubicBezTo>
                  <a:cubicBezTo>
                    <a:pt x="6239" y="251"/>
                    <a:pt x="6633" y="107"/>
                    <a:pt x="7049" y="107"/>
                  </a:cubicBezTo>
                  <a:cubicBezTo>
                    <a:pt x="7915" y="107"/>
                    <a:pt x="8879" y="731"/>
                    <a:pt x="8901" y="1849"/>
                  </a:cubicBezTo>
                  <a:cubicBezTo>
                    <a:pt x="8918" y="2652"/>
                    <a:pt x="8491" y="3406"/>
                    <a:pt x="7770" y="3783"/>
                  </a:cubicBezTo>
                  <a:lnTo>
                    <a:pt x="7705" y="3816"/>
                  </a:lnTo>
                  <a:cubicBezTo>
                    <a:pt x="7623" y="3849"/>
                    <a:pt x="7524" y="3865"/>
                    <a:pt x="7442" y="3898"/>
                  </a:cubicBezTo>
                  <a:cubicBezTo>
                    <a:pt x="7218" y="3950"/>
                    <a:pt x="6994" y="3972"/>
                    <a:pt x="6771" y="3972"/>
                  </a:cubicBezTo>
                  <a:cubicBezTo>
                    <a:pt x="5188" y="3972"/>
                    <a:pt x="3657" y="2835"/>
                    <a:pt x="2318" y="2835"/>
                  </a:cubicBezTo>
                  <a:cubicBezTo>
                    <a:pt x="2166" y="2835"/>
                    <a:pt x="2016" y="2849"/>
                    <a:pt x="1869" y="2882"/>
                  </a:cubicBezTo>
                  <a:cubicBezTo>
                    <a:pt x="624" y="3161"/>
                    <a:pt x="247" y="4046"/>
                    <a:pt x="148" y="4587"/>
                  </a:cubicBezTo>
                  <a:cubicBezTo>
                    <a:pt x="1" y="5128"/>
                    <a:pt x="115" y="5734"/>
                    <a:pt x="558" y="6062"/>
                  </a:cubicBezTo>
                  <a:cubicBezTo>
                    <a:pt x="785" y="6232"/>
                    <a:pt x="1058" y="6310"/>
                    <a:pt x="1324" y="6310"/>
                  </a:cubicBezTo>
                  <a:cubicBezTo>
                    <a:pt x="1749" y="6310"/>
                    <a:pt x="2157" y="6110"/>
                    <a:pt x="2328" y="5767"/>
                  </a:cubicBezTo>
                  <a:cubicBezTo>
                    <a:pt x="2656" y="5226"/>
                    <a:pt x="2361" y="4521"/>
                    <a:pt x="1869" y="4390"/>
                  </a:cubicBezTo>
                  <a:cubicBezTo>
                    <a:pt x="1771" y="4351"/>
                    <a:pt x="1671" y="4332"/>
                    <a:pt x="1572" y="4332"/>
                  </a:cubicBezTo>
                  <a:cubicBezTo>
                    <a:pt x="1258" y="4332"/>
                    <a:pt x="965" y="4521"/>
                    <a:pt x="853" y="4832"/>
                  </a:cubicBezTo>
                  <a:cubicBezTo>
                    <a:pt x="804" y="4964"/>
                    <a:pt x="804" y="5095"/>
                    <a:pt x="820" y="5226"/>
                  </a:cubicBezTo>
                  <a:lnTo>
                    <a:pt x="837" y="5275"/>
                  </a:lnTo>
                  <a:cubicBezTo>
                    <a:pt x="837" y="5275"/>
                    <a:pt x="837" y="5291"/>
                    <a:pt x="837" y="5291"/>
                  </a:cubicBezTo>
                  <a:cubicBezTo>
                    <a:pt x="911" y="5526"/>
                    <a:pt x="1124" y="5667"/>
                    <a:pt x="1343" y="5667"/>
                  </a:cubicBezTo>
                  <a:cubicBezTo>
                    <a:pt x="1416" y="5667"/>
                    <a:pt x="1489" y="5652"/>
                    <a:pt x="1558" y="5619"/>
                  </a:cubicBezTo>
                  <a:cubicBezTo>
                    <a:pt x="1909" y="5476"/>
                    <a:pt x="1794" y="4913"/>
                    <a:pt x="1440" y="4913"/>
                  </a:cubicBezTo>
                  <a:cubicBezTo>
                    <a:pt x="1431" y="4913"/>
                    <a:pt x="1421" y="4914"/>
                    <a:pt x="1410" y="4914"/>
                  </a:cubicBezTo>
                  <a:cubicBezTo>
                    <a:pt x="1050" y="4964"/>
                    <a:pt x="1099" y="5324"/>
                    <a:pt x="1050" y="5373"/>
                  </a:cubicBezTo>
                  <a:cubicBezTo>
                    <a:pt x="1039" y="5387"/>
                    <a:pt x="1027" y="5393"/>
                    <a:pt x="1015" y="5393"/>
                  </a:cubicBezTo>
                  <a:cubicBezTo>
                    <a:pt x="969" y="5393"/>
                    <a:pt x="915" y="5314"/>
                    <a:pt x="902" y="5275"/>
                  </a:cubicBezTo>
                  <a:cubicBezTo>
                    <a:pt x="820" y="5095"/>
                    <a:pt x="837" y="4882"/>
                    <a:pt x="935" y="4701"/>
                  </a:cubicBezTo>
                  <a:cubicBezTo>
                    <a:pt x="1073" y="4506"/>
                    <a:pt x="1300" y="4391"/>
                    <a:pt x="1537" y="4391"/>
                  </a:cubicBezTo>
                  <a:cubicBezTo>
                    <a:pt x="1637" y="4391"/>
                    <a:pt x="1739" y="4412"/>
                    <a:pt x="1837" y="4455"/>
                  </a:cubicBezTo>
                  <a:cubicBezTo>
                    <a:pt x="2296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8"/>
                    <a:pt x="607" y="5980"/>
                  </a:cubicBezTo>
                  <a:cubicBezTo>
                    <a:pt x="66" y="5570"/>
                    <a:pt x="115" y="4636"/>
                    <a:pt x="542" y="4062"/>
                  </a:cubicBezTo>
                  <a:cubicBezTo>
                    <a:pt x="910" y="3583"/>
                    <a:pt x="1491" y="3343"/>
                    <a:pt x="2098" y="3343"/>
                  </a:cubicBezTo>
                  <a:cubicBezTo>
                    <a:pt x="2300" y="3343"/>
                    <a:pt x="2505" y="3370"/>
                    <a:pt x="2705" y="3423"/>
                  </a:cubicBezTo>
                  <a:cubicBezTo>
                    <a:pt x="3525" y="3620"/>
                    <a:pt x="4344" y="3947"/>
                    <a:pt x="5230" y="4193"/>
                  </a:cubicBezTo>
                  <a:cubicBezTo>
                    <a:pt x="5550" y="4253"/>
                    <a:pt x="5879" y="4286"/>
                    <a:pt x="6206" y="4286"/>
                  </a:cubicBezTo>
                  <a:cubicBezTo>
                    <a:pt x="6782" y="4286"/>
                    <a:pt x="7350" y="4182"/>
                    <a:pt x="7852" y="3931"/>
                  </a:cubicBezTo>
                  <a:cubicBezTo>
                    <a:pt x="8623" y="3521"/>
                    <a:pt x="9082" y="2718"/>
                    <a:pt x="9049" y="1849"/>
                  </a:cubicBezTo>
                  <a:cubicBezTo>
                    <a:pt x="9016" y="653"/>
                    <a:pt x="7990" y="0"/>
                    <a:pt x="70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5"/>
            <p:cNvSpPr/>
            <p:nvPr/>
          </p:nvSpPr>
          <p:spPr>
            <a:xfrm>
              <a:off x="8248186" y="4225797"/>
              <a:ext cx="201178" cy="201732"/>
            </a:xfrm>
            <a:custGeom>
              <a:rect b="b" l="l" r="r" t="t"/>
              <a:pathLst>
                <a:path extrusionOk="0" h="6181" w="6164">
                  <a:moveTo>
                    <a:pt x="3082" y="1"/>
                  </a:moveTo>
                  <a:cubicBezTo>
                    <a:pt x="3033" y="116"/>
                    <a:pt x="3016" y="230"/>
                    <a:pt x="3000" y="362"/>
                  </a:cubicBezTo>
                  <a:cubicBezTo>
                    <a:pt x="3000" y="362"/>
                    <a:pt x="2918" y="1263"/>
                    <a:pt x="2033" y="1378"/>
                  </a:cubicBezTo>
                  <a:cubicBezTo>
                    <a:pt x="1164" y="1509"/>
                    <a:pt x="590" y="1624"/>
                    <a:pt x="558" y="2296"/>
                  </a:cubicBezTo>
                  <a:cubicBezTo>
                    <a:pt x="528" y="2896"/>
                    <a:pt x="333" y="3222"/>
                    <a:pt x="73" y="3222"/>
                  </a:cubicBezTo>
                  <a:cubicBezTo>
                    <a:pt x="49" y="3222"/>
                    <a:pt x="25" y="3219"/>
                    <a:pt x="0" y="3214"/>
                  </a:cubicBezTo>
                  <a:lnTo>
                    <a:pt x="0" y="3214"/>
                  </a:lnTo>
                  <a:cubicBezTo>
                    <a:pt x="0" y="3214"/>
                    <a:pt x="366" y="3762"/>
                    <a:pt x="973" y="3762"/>
                  </a:cubicBezTo>
                  <a:cubicBezTo>
                    <a:pt x="1093" y="3762"/>
                    <a:pt x="1223" y="3740"/>
                    <a:pt x="1361" y="3689"/>
                  </a:cubicBezTo>
                  <a:cubicBezTo>
                    <a:pt x="2180" y="3361"/>
                    <a:pt x="2115" y="2820"/>
                    <a:pt x="2131" y="2656"/>
                  </a:cubicBezTo>
                  <a:cubicBezTo>
                    <a:pt x="2147" y="2518"/>
                    <a:pt x="2205" y="2309"/>
                    <a:pt x="2346" y="2309"/>
                  </a:cubicBezTo>
                  <a:cubicBezTo>
                    <a:pt x="2356" y="2309"/>
                    <a:pt x="2366" y="2310"/>
                    <a:pt x="2377" y="2312"/>
                  </a:cubicBezTo>
                  <a:cubicBezTo>
                    <a:pt x="2541" y="2345"/>
                    <a:pt x="2607" y="2656"/>
                    <a:pt x="2377" y="2951"/>
                  </a:cubicBezTo>
                  <a:cubicBezTo>
                    <a:pt x="2033" y="3312"/>
                    <a:pt x="2000" y="3853"/>
                    <a:pt x="2279" y="4263"/>
                  </a:cubicBezTo>
                  <a:cubicBezTo>
                    <a:pt x="2639" y="4820"/>
                    <a:pt x="3082" y="6180"/>
                    <a:pt x="3082" y="6180"/>
                  </a:cubicBezTo>
                  <a:cubicBezTo>
                    <a:pt x="3082" y="6180"/>
                    <a:pt x="3524" y="4804"/>
                    <a:pt x="3885" y="4263"/>
                  </a:cubicBezTo>
                  <a:cubicBezTo>
                    <a:pt x="4180" y="3853"/>
                    <a:pt x="4131" y="3312"/>
                    <a:pt x="3787" y="2951"/>
                  </a:cubicBezTo>
                  <a:cubicBezTo>
                    <a:pt x="3557" y="2656"/>
                    <a:pt x="3623" y="2345"/>
                    <a:pt x="3787" y="2312"/>
                  </a:cubicBezTo>
                  <a:cubicBezTo>
                    <a:pt x="3797" y="2310"/>
                    <a:pt x="3807" y="2309"/>
                    <a:pt x="3817" y="2309"/>
                  </a:cubicBezTo>
                  <a:cubicBezTo>
                    <a:pt x="3945" y="2309"/>
                    <a:pt x="4017" y="2504"/>
                    <a:pt x="4033" y="2656"/>
                  </a:cubicBezTo>
                  <a:cubicBezTo>
                    <a:pt x="4033" y="2820"/>
                    <a:pt x="3983" y="3378"/>
                    <a:pt x="4803" y="3689"/>
                  </a:cubicBezTo>
                  <a:cubicBezTo>
                    <a:pt x="4935" y="3736"/>
                    <a:pt x="5059" y="3756"/>
                    <a:pt x="5175" y="3756"/>
                  </a:cubicBezTo>
                  <a:cubicBezTo>
                    <a:pt x="5782" y="3756"/>
                    <a:pt x="6163" y="3214"/>
                    <a:pt x="6164" y="3214"/>
                  </a:cubicBezTo>
                  <a:lnTo>
                    <a:pt x="6164" y="3214"/>
                  </a:lnTo>
                  <a:cubicBezTo>
                    <a:pt x="6137" y="3219"/>
                    <a:pt x="6112" y="3222"/>
                    <a:pt x="6087" y="3222"/>
                  </a:cubicBezTo>
                  <a:cubicBezTo>
                    <a:pt x="5815" y="3222"/>
                    <a:pt x="5620" y="2896"/>
                    <a:pt x="5590" y="2296"/>
                  </a:cubicBezTo>
                  <a:cubicBezTo>
                    <a:pt x="5557" y="1624"/>
                    <a:pt x="4983" y="1493"/>
                    <a:pt x="4115" y="1378"/>
                  </a:cubicBezTo>
                  <a:cubicBezTo>
                    <a:pt x="3229" y="1263"/>
                    <a:pt x="3147" y="362"/>
                    <a:pt x="3147" y="362"/>
                  </a:cubicBezTo>
                  <a:cubicBezTo>
                    <a:pt x="3131" y="230"/>
                    <a:pt x="3115" y="116"/>
                    <a:pt x="3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5"/>
            <p:cNvSpPr/>
            <p:nvPr/>
          </p:nvSpPr>
          <p:spPr>
            <a:xfrm>
              <a:off x="8382979" y="4165254"/>
              <a:ext cx="210838" cy="120498"/>
            </a:xfrm>
            <a:custGeom>
              <a:rect b="b" l="l" r="r" t="t"/>
              <a:pathLst>
                <a:path extrusionOk="0" h="3692" w="6460">
                  <a:moveTo>
                    <a:pt x="954" y="1"/>
                  </a:moveTo>
                  <a:cubicBezTo>
                    <a:pt x="333" y="1"/>
                    <a:pt x="1" y="266"/>
                    <a:pt x="1" y="266"/>
                  </a:cubicBezTo>
                  <a:cubicBezTo>
                    <a:pt x="238" y="192"/>
                    <a:pt x="455" y="142"/>
                    <a:pt x="670" y="142"/>
                  </a:cubicBezTo>
                  <a:cubicBezTo>
                    <a:pt x="976" y="142"/>
                    <a:pt x="1277" y="242"/>
                    <a:pt x="1624" y="512"/>
                  </a:cubicBezTo>
                  <a:cubicBezTo>
                    <a:pt x="2214" y="954"/>
                    <a:pt x="1853" y="1708"/>
                    <a:pt x="1755" y="2200"/>
                  </a:cubicBezTo>
                  <a:cubicBezTo>
                    <a:pt x="1657" y="2708"/>
                    <a:pt x="2361" y="2921"/>
                    <a:pt x="2738" y="3085"/>
                  </a:cubicBezTo>
                  <a:cubicBezTo>
                    <a:pt x="3099" y="3249"/>
                    <a:pt x="2902" y="3692"/>
                    <a:pt x="2902" y="3692"/>
                  </a:cubicBezTo>
                  <a:cubicBezTo>
                    <a:pt x="4246" y="2872"/>
                    <a:pt x="3378" y="1938"/>
                    <a:pt x="3148" y="1659"/>
                  </a:cubicBezTo>
                  <a:cubicBezTo>
                    <a:pt x="2973" y="1443"/>
                    <a:pt x="3086" y="1216"/>
                    <a:pt x="3269" y="1216"/>
                  </a:cubicBezTo>
                  <a:cubicBezTo>
                    <a:pt x="3308" y="1216"/>
                    <a:pt x="3351" y="1226"/>
                    <a:pt x="3394" y="1249"/>
                  </a:cubicBezTo>
                  <a:cubicBezTo>
                    <a:pt x="3640" y="1381"/>
                    <a:pt x="3263" y="1872"/>
                    <a:pt x="3951" y="2315"/>
                  </a:cubicBezTo>
                  <a:cubicBezTo>
                    <a:pt x="4116" y="2419"/>
                    <a:pt x="4271" y="2459"/>
                    <a:pt x="4411" y="2459"/>
                  </a:cubicBezTo>
                  <a:cubicBezTo>
                    <a:pt x="4842" y="2459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0" y="2086"/>
                    <a:pt x="5109" y="2087"/>
                    <a:pt x="5098" y="2087"/>
                  </a:cubicBezTo>
                  <a:cubicBezTo>
                    <a:pt x="4750" y="2087"/>
                    <a:pt x="4946" y="1573"/>
                    <a:pt x="4787" y="1413"/>
                  </a:cubicBezTo>
                  <a:cubicBezTo>
                    <a:pt x="4703" y="1350"/>
                    <a:pt x="4606" y="1321"/>
                    <a:pt x="4512" y="1321"/>
                  </a:cubicBezTo>
                  <a:cubicBezTo>
                    <a:pt x="4459" y="1321"/>
                    <a:pt x="4408" y="1330"/>
                    <a:pt x="4361" y="1348"/>
                  </a:cubicBezTo>
                  <a:cubicBezTo>
                    <a:pt x="4307" y="1360"/>
                    <a:pt x="4253" y="1367"/>
                    <a:pt x="4205" y="1367"/>
                  </a:cubicBezTo>
                  <a:cubicBezTo>
                    <a:pt x="4066" y="1367"/>
                    <a:pt x="3972" y="1314"/>
                    <a:pt x="4033" y="1217"/>
                  </a:cubicBezTo>
                  <a:cubicBezTo>
                    <a:pt x="4067" y="1175"/>
                    <a:pt x="4103" y="1159"/>
                    <a:pt x="4149" y="1159"/>
                  </a:cubicBezTo>
                  <a:cubicBezTo>
                    <a:pt x="4284" y="1159"/>
                    <a:pt x="4509" y="1295"/>
                    <a:pt x="5033" y="1331"/>
                  </a:cubicBezTo>
                  <a:cubicBezTo>
                    <a:pt x="5061" y="1333"/>
                    <a:pt x="5088" y="1334"/>
                    <a:pt x="5115" y="1334"/>
                  </a:cubicBezTo>
                  <a:cubicBezTo>
                    <a:pt x="5893" y="1334"/>
                    <a:pt x="6459" y="676"/>
                    <a:pt x="6459" y="676"/>
                  </a:cubicBezTo>
                  <a:lnTo>
                    <a:pt x="6459" y="676"/>
                  </a:lnTo>
                  <a:cubicBezTo>
                    <a:pt x="6005" y="932"/>
                    <a:pt x="5521" y="1030"/>
                    <a:pt x="5034" y="1030"/>
                  </a:cubicBezTo>
                  <a:cubicBezTo>
                    <a:pt x="3869" y="1030"/>
                    <a:pt x="2686" y="468"/>
                    <a:pt x="1853" y="168"/>
                  </a:cubicBezTo>
                  <a:cubicBezTo>
                    <a:pt x="1508" y="45"/>
                    <a:pt x="1207" y="1"/>
                    <a:pt x="9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5"/>
            <p:cNvSpPr/>
            <p:nvPr/>
          </p:nvSpPr>
          <p:spPr>
            <a:xfrm>
              <a:off x="8437027" y="4045246"/>
              <a:ext cx="118246" cy="82703"/>
            </a:xfrm>
            <a:custGeom>
              <a:rect b="b" l="l" r="r" t="t"/>
              <a:pathLst>
                <a:path extrusionOk="0" h="2534" w="3623">
                  <a:moveTo>
                    <a:pt x="2529" y="1"/>
                  </a:moveTo>
                  <a:cubicBezTo>
                    <a:pt x="1935" y="1"/>
                    <a:pt x="1246" y="124"/>
                    <a:pt x="869" y="616"/>
                  </a:cubicBezTo>
                  <a:cubicBezTo>
                    <a:pt x="1" y="1763"/>
                    <a:pt x="525" y="2533"/>
                    <a:pt x="525" y="2533"/>
                  </a:cubicBezTo>
                  <a:cubicBezTo>
                    <a:pt x="525" y="2533"/>
                    <a:pt x="361" y="2173"/>
                    <a:pt x="1394" y="2156"/>
                  </a:cubicBezTo>
                  <a:cubicBezTo>
                    <a:pt x="2426" y="2156"/>
                    <a:pt x="2312" y="1501"/>
                    <a:pt x="2263" y="1271"/>
                  </a:cubicBezTo>
                  <a:cubicBezTo>
                    <a:pt x="2181" y="1025"/>
                    <a:pt x="2246" y="747"/>
                    <a:pt x="2426" y="550"/>
                  </a:cubicBezTo>
                  <a:cubicBezTo>
                    <a:pt x="2656" y="206"/>
                    <a:pt x="3623" y="124"/>
                    <a:pt x="3623" y="124"/>
                  </a:cubicBezTo>
                  <a:cubicBezTo>
                    <a:pt x="3623" y="124"/>
                    <a:pt x="3123" y="1"/>
                    <a:pt x="25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5"/>
            <p:cNvSpPr/>
            <p:nvPr/>
          </p:nvSpPr>
          <p:spPr>
            <a:xfrm>
              <a:off x="8527432" y="3957777"/>
              <a:ext cx="73859" cy="87599"/>
            </a:xfrm>
            <a:custGeom>
              <a:rect b="b" l="l" r="r" t="t"/>
              <a:pathLst>
                <a:path extrusionOk="0" h="2684" w="2263">
                  <a:moveTo>
                    <a:pt x="1132" y="1"/>
                  </a:moveTo>
                  <a:cubicBezTo>
                    <a:pt x="1132" y="1"/>
                    <a:pt x="1345" y="542"/>
                    <a:pt x="984" y="739"/>
                  </a:cubicBezTo>
                  <a:cubicBezTo>
                    <a:pt x="624" y="919"/>
                    <a:pt x="1" y="1345"/>
                    <a:pt x="247" y="2017"/>
                  </a:cubicBezTo>
                  <a:cubicBezTo>
                    <a:pt x="490" y="2684"/>
                    <a:pt x="1670" y="2431"/>
                    <a:pt x="2249" y="2603"/>
                  </a:cubicBezTo>
                  <a:lnTo>
                    <a:pt x="2249" y="2603"/>
                  </a:lnTo>
                  <a:cubicBezTo>
                    <a:pt x="2138" y="2553"/>
                    <a:pt x="1399" y="2110"/>
                    <a:pt x="1459" y="1443"/>
                  </a:cubicBezTo>
                  <a:cubicBezTo>
                    <a:pt x="1525" y="706"/>
                    <a:pt x="1427" y="181"/>
                    <a:pt x="1132" y="1"/>
                  </a:cubicBezTo>
                  <a:close/>
                  <a:moveTo>
                    <a:pt x="2249" y="2603"/>
                  </a:moveTo>
                  <a:cubicBezTo>
                    <a:pt x="2256" y="2606"/>
                    <a:pt x="2260" y="2608"/>
                    <a:pt x="2262" y="2608"/>
                  </a:cubicBezTo>
                  <a:cubicBezTo>
                    <a:pt x="2262" y="2608"/>
                    <a:pt x="2263" y="2607"/>
                    <a:pt x="2263" y="2607"/>
                  </a:cubicBezTo>
                  <a:cubicBezTo>
                    <a:pt x="2258" y="2606"/>
                    <a:pt x="2253" y="2604"/>
                    <a:pt x="2249" y="26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5"/>
            <p:cNvSpPr/>
            <p:nvPr/>
          </p:nvSpPr>
          <p:spPr>
            <a:xfrm>
              <a:off x="8607133" y="3996322"/>
              <a:ext cx="103820" cy="140700"/>
            </a:xfrm>
            <a:custGeom>
              <a:rect b="b" l="l" r="r" t="t"/>
              <a:pathLst>
                <a:path extrusionOk="0" h="4311" w="3181">
                  <a:moveTo>
                    <a:pt x="378" y="0"/>
                  </a:moveTo>
                  <a:lnTo>
                    <a:pt x="378" y="0"/>
                  </a:lnTo>
                  <a:cubicBezTo>
                    <a:pt x="1" y="1344"/>
                    <a:pt x="542" y="1606"/>
                    <a:pt x="1099" y="2475"/>
                  </a:cubicBezTo>
                  <a:cubicBezTo>
                    <a:pt x="1640" y="3344"/>
                    <a:pt x="1050" y="4311"/>
                    <a:pt x="1050" y="4311"/>
                  </a:cubicBezTo>
                  <a:cubicBezTo>
                    <a:pt x="1443" y="4032"/>
                    <a:pt x="1788" y="3360"/>
                    <a:pt x="2492" y="2918"/>
                  </a:cubicBezTo>
                  <a:cubicBezTo>
                    <a:pt x="3181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63" y="1695"/>
                    <a:pt x="2761" y="1747"/>
                    <a:pt x="2587" y="1747"/>
                  </a:cubicBezTo>
                  <a:cubicBezTo>
                    <a:pt x="2544" y="1747"/>
                    <a:pt x="2496" y="1744"/>
                    <a:pt x="2443" y="1738"/>
                  </a:cubicBezTo>
                  <a:cubicBezTo>
                    <a:pt x="2414" y="1730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0"/>
                  </a:cubicBezTo>
                  <a:cubicBezTo>
                    <a:pt x="2114" y="2354"/>
                    <a:pt x="1975" y="2518"/>
                    <a:pt x="1814" y="2518"/>
                  </a:cubicBezTo>
                  <a:cubicBezTo>
                    <a:pt x="1778" y="2518"/>
                    <a:pt x="1742" y="2510"/>
                    <a:pt x="1706" y="2492"/>
                  </a:cubicBezTo>
                  <a:cubicBezTo>
                    <a:pt x="1558" y="2426"/>
                    <a:pt x="1558" y="2065"/>
                    <a:pt x="1771" y="1885"/>
                  </a:cubicBezTo>
                  <a:cubicBezTo>
                    <a:pt x="1984" y="1705"/>
                    <a:pt x="2132" y="1311"/>
                    <a:pt x="1952" y="689"/>
                  </a:cubicBezTo>
                  <a:cubicBezTo>
                    <a:pt x="1798" y="202"/>
                    <a:pt x="1325" y="96"/>
                    <a:pt x="1008" y="96"/>
                  </a:cubicBezTo>
                  <a:cubicBezTo>
                    <a:pt x="918" y="96"/>
                    <a:pt x="842" y="104"/>
                    <a:pt x="788" y="115"/>
                  </a:cubicBezTo>
                  <a:cubicBezTo>
                    <a:pt x="757" y="122"/>
                    <a:pt x="725" y="125"/>
                    <a:pt x="694" y="125"/>
                  </a:cubicBezTo>
                  <a:cubicBezTo>
                    <a:pt x="575" y="125"/>
                    <a:pt x="456" y="78"/>
                    <a:pt x="3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5"/>
            <p:cNvSpPr/>
            <p:nvPr/>
          </p:nvSpPr>
          <p:spPr>
            <a:xfrm>
              <a:off x="8616761" y="4052491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5"/>
            <p:cNvSpPr/>
            <p:nvPr/>
          </p:nvSpPr>
          <p:spPr>
            <a:xfrm>
              <a:off x="8583602" y="3788813"/>
              <a:ext cx="264853" cy="264755"/>
            </a:xfrm>
            <a:custGeom>
              <a:rect b="b" l="l" r="r" t="t"/>
              <a:pathLst>
                <a:path extrusionOk="0" h="8112" w="8115">
                  <a:moveTo>
                    <a:pt x="5777" y="1"/>
                  </a:moveTo>
                  <a:cubicBezTo>
                    <a:pt x="5253" y="1"/>
                    <a:pt x="4736" y="177"/>
                    <a:pt x="4426" y="572"/>
                  </a:cubicBezTo>
                  <a:cubicBezTo>
                    <a:pt x="4131" y="998"/>
                    <a:pt x="4082" y="1572"/>
                    <a:pt x="4312" y="2031"/>
                  </a:cubicBezTo>
                  <a:cubicBezTo>
                    <a:pt x="4521" y="2449"/>
                    <a:pt x="4859" y="2599"/>
                    <a:pt x="5191" y="2599"/>
                  </a:cubicBezTo>
                  <a:cubicBezTo>
                    <a:pt x="5536" y="2599"/>
                    <a:pt x="5874" y="2436"/>
                    <a:pt x="6049" y="2244"/>
                  </a:cubicBezTo>
                  <a:cubicBezTo>
                    <a:pt x="6229" y="2047"/>
                    <a:pt x="6295" y="1769"/>
                    <a:pt x="6246" y="1490"/>
                  </a:cubicBezTo>
                  <a:cubicBezTo>
                    <a:pt x="6197" y="1169"/>
                    <a:pt x="5965" y="1033"/>
                    <a:pt x="5752" y="1033"/>
                  </a:cubicBezTo>
                  <a:cubicBezTo>
                    <a:pt x="5606" y="1033"/>
                    <a:pt x="5470" y="1098"/>
                    <a:pt x="5410" y="1211"/>
                  </a:cubicBezTo>
                  <a:cubicBezTo>
                    <a:pt x="5279" y="1506"/>
                    <a:pt x="5344" y="1851"/>
                    <a:pt x="5754" y="1916"/>
                  </a:cubicBezTo>
                  <a:cubicBezTo>
                    <a:pt x="6098" y="1965"/>
                    <a:pt x="5918" y="2408"/>
                    <a:pt x="5475" y="2506"/>
                  </a:cubicBezTo>
                  <a:cubicBezTo>
                    <a:pt x="5391" y="2532"/>
                    <a:pt x="5305" y="2545"/>
                    <a:pt x="5219" y="2545"/>
                  </a:cubicBezTo>
                  <a:cubicBezTo>
                    <a:pt x="4873" y="2545"/>
                    <a:pt x="4538" y="2340"/>
                    <a:pt x="4394" y="1998"/>
                  </a:cubicBezTo>
                  <a:cubicBezTo>
                    <a:pt x="4197" y="1555"/>
                    <a:pt x="4246" y="1031"/>
                    <a:pt x="4525" y="638"/>
                  </a:cubicBezTo>
                  <a:cubicBezTo>
                    <a:pt x="4795" y="300"/>
                    <a:pt x="5254" y="140"/>
                    <a:pt x="5719" y="140"/>
                  </a:cubicBezTo>
                  <a:cubicBezTo>
                    <a:pt x="5818" y="140"/>
                    <a:pt x="5918" y="148"/>
                    <a:pt x="6016" y="162"/>
                  </a:cubicBezTo>
                  <a:cubicBezTo>
                    <a:pt x="7229" y="293"/>
                    <a:pt x="7934" y="1998"/>
                    <a:pt x="7197" y="3145"/>
                  </a:cubicBezTo>
                  <a:cubicBezTo>
                    <a:pt x="6967" y="3522"/>
                    <a:pt x="6639" y="3817"/>
                    <a:pt x="6246" y="3998"/>
                  </a:cubicBezTo>
                  <a:cubicBezTo>
                    <a:pt x="5849" y="4164"/>
                    <a:pt x="5396" y="4247"/>
                    <a:pt x="4871" y="4247"/>
                  </a:cubicBezTo>
                  <a:cubicBezTo>
                    <a:pt x="4462" y="4247"/>
                    <a:pt x="4010" y="4197"/>
                    <a:pt x="3508" y="4096"/>
                  </a:cubicBezTo>
                  <a:cubicBezTo>
                    <a:pt x="3208" y="4039"/>
                    <a:pt x="2914" y="4010"/>
                    <a:pt x="2632" y="4010"/>
                  </a:cubicBezTo>
                  <a:cubicBezTo>
                    <a:pt x="1298" y="4010"/>
                    <a:pt x="240" y="4655"/>
                    <a:pt x="132" y="5981"/>
                  </a:cubicBezTo>
                  <a:cubicBezTo>
                    <a:pt x="1" y="7571"/>
                    <a:pt x="1050" y="8112"/>
                    <a:pt x="1050" y="8112"/>
                  </a:cubicBezTo>
                  <a:cubicBezTo>
                    <a:pt x="1050" y="8112"/>
                    <a:pt x="1033" y="8079"/>
                    <a:pt x="1017" y="8079"/>
                  </a:cubicBezTo>
                  <a:cubicBezTo>
                    <a:pt x="443" y="7424"/>
                    <a:pt x="607" y="6227"/>
                    <a:pt x="607" y="6227"/>
                  </a:cubicBezTo>
                  <a:cubicBezTo>
                    <a:pt x="689" y="5719"/>
                    <a:pt x="951" y="5244"/>
                    <a:pt x="1345" y="4916"/>
                  </a:cubicBezTo>
                  <a:cubicBezTo>
                    <a:pt x="1926" y="4475"/>
                    <a:pt x="2666" y="4389"/>
                    <a:pt x="3154" y="4389"/>
                  </a:cubicBezTo>
                  <a:cubicBezTo>
                    <a:pt x="3464" y="4389"/>
                    <a:pt x="3672" y="4424"/>
                    <a:pt x="3672" y="4424"/>
                  </a:cubicBezTo>
                  <a:cubicBezTo>
                    <a:pt x="3918" y="4440"/>
                    <a:pt x="4164" y="4457"/>
                    <a:pt x="4377" y="4473"/>
                  </a:cubicBezTo>
                  <a:cubicBezTo>
                    <a:pt x="4466" y="4477"/>
                    <a:pt x="4556" y="4480"/>
                    <a:pt x="4647" y="4480"/>
                  </a:cubicBezTo>
                  <a:cubicBezTo>
                    <a:pt x="5621" y="4480"/>
                    <a:pt x="6729" y="4218"/>
                    <a:pt x="7344" y="3244"/>
                  </a:cubicBezTo>
                  <a:cubicBezTo>
                    <a:pt x="8114" y="1982"/>
                    <a:pt x="7360" y="179"/>
                    <a:pt x="6033" y="15"/>
                  </a:cubicBezTo>
                  <a:cubicBezTo>
                    <a:pt x="5948" y="6"/>
                    <a:pt x="5862" y="1"/>
                    <a:pt x="57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5"/>
            <p:cNvSpPr/>
            <p:nvPr/>
          </p:nvSpPr>
          <p:spPr>
            <a:xfrm>
              <a:off x="8653674" y="3940839"/>
              <a:ext cx="152515" cy="77971"/>
            </a:xfrm>
            <a:custGeom>
              <a:rect b="b" l="l" r="r" t="t"/>
              <a:pathLst>
                <a:path extrusionOk="0" h="2389" w="4673">
                  <a:moveTo>
                    <a:pt x="1092" y="0"/>
                  </a:moveTo>
                  <a:cubicBezTo>
                    <a:pt x="395" y="0"/>
                    <a:pt x="1" y="225"/>
                    <a:pt x="1" y="225"/>
                  </a:cubicBezTo>
                  <a:cubicBezTo>
                    <a:pt x="84" y="210"/>
                    <a:pt x="165" y="202"/>
                    <a:pt x="241" y="202"/>
                  </a:cubicBezTo>
                  <a:cubicBezTo>
                    <a:pt x="732" y="202"/>
                    <a:pt x="1049" y="513"/>
                    <a:pt x="935" y="995"/>
                  </a:cubicBezTo>
                  <a:cubicBezTo>
                    <a:pt x="821" y="1405"/>
                    <a:pt x="968" y="1864"/>
                    <a:pt x="1329" y="2126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42" y="1880"/>
                    <a:pt x="2706" y="1438"/>
                  </a:cubicBezTo>
                  <a:cubicBezTo>
                    <a:pt x="2861" y="1033"/>
                    <a:pt x="2439" y="879"/>
                    <a:pt x="2242" y="879"/>
                  </a:cubicBezTo>
                  <a:cubicBezTo>
                    <a:pt x="2232" y="879"/>
                    <a:pt x="2223" y="880"/>
                    <a:pt x="2214" y="881"/>
                  </a:cubicBezTo>
                  <a:cubicBezTo>
                    <a:pt x="2110" y="890"/>
                    <a:pt x="2034" y="910"/>
                    <a:pt x="1963" y="910"/>
                  </a:cubicBezTo>
                  <a:cubicBezTo>
                    <a:pt x="1910" y="910"/>
                    <a:pt x="1860" y="899"/>
                    <a:pt x="1804" y="864"/>
                  </a:cubicBezTo>
                  <a:cubicBezTo>
                    <a:pt x="1698" y="785"/>
                    <a:pt x="1742" y="578"/>
                    <a:pt x="2012" y="578"/>
                  </a:cubicBezTo>
                  <a:cubicBezTo>
                    <a:pt x="2077" y="578"/>
                    <a:pt x="2154" y="590"/>
                    <a:pt x="2247" y="618"/>
                  </a:cubicBezTo>
                  <a:cubicBezTo>
                    <a:pt x="2738" y="766"/>
                    <a:pt x="2591" y="1241"/>
                    <a:pt x="3312" y="1372"/>
                  </a:cubicBezTo>
                  <a:cubicBezTo>
                    <a:pt x="3369" y="1384"/>
                    <a:pt x="3423" y="1389"/>
                    <a:pt x="3474" y="1389"/>
                  </a:cubicBezTo>
                  <a:cubicBezTo>
                    <a:pt x="4075" y="1389"/>
                    <a:pt x="4220" y="642"/>
                    <a:pt x="4296" y="536"/>
                  </a:cubicBezTo>
                  <a:cubicBezTo>
                    <a:pt x="4410" y="389"/>
                    <a:pt x="4541" y="258"/>
                    <a:pt x="4673" y="159"/>
                  </a:cubicBezTo>
                  <a:lnTo>
                    <a:pt x="4673" y="159"/>
                  </a:lnTo>
                  <a:cubicBezTo>
                    <a:pt x="4464" y="273"/>
                    <a:pt x="4092" y="386"/>
                    <a:pt x="3562" y="386"/>
                  </a:cubicBezTo>
                  <a:cubicBezTo>
                    <a:pt x="3175" y="386"/>
                    <a:pt x="2702" y="326"/>
                    <a:pt x="2148" y="159"/>
                  </a:cubicBezTo>
                  <a:cubicBezTo>
                    <a:pt x="1745" y="41"/>
                    <a:pt x="1390" y="0"/>
                    <a:pt x="10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5"/>
            <p:cNvSpPr/>
            <p:nvPr/>
          </p:nvSpPr>
          <p:spPr>
            <a:xfrm>
              <a:off x="8662780" y="3798376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951" y="0"/>
                  </a:moveTo>
                  <a:cubicBezTo>
                    <a:pt x="1509" y="279"/>
                    <a:pt x="1443" y="722"/>
                    <a:pt x="722" y="1344"/>
                  </a:cubicBezTo>
                  <a:cubicBezTo>
                    <a:pt x="1" y="1967"/>
                    <a:pt x="214" y="2426"/>
                    <a:pt x="361" y="2672"/>
                  </a:cubicBezTo>
                  <a:cubicBezTo>
                    <a:pt x="460" y="2803"/>
                    <a:pt x="427" y="3000"/>
                    <a:pt x="296" y="3082"/>
                  </a:cubicBezTo>
                  <a:cubicBezTo>
                    <a:pt x="1394" y="2984"/>
                    <a:pt x="1246" y="2344"/>
                    <a:pt x="1181" y="2148"/>
                  </a:cubicBezTo>
                  <a:cubicBezTo>
                    <a:pt x="1115" y="1951"/>
                    <a:pt x="1148" y="1836"/>
                    <a:pt x="1246" y="1836"/>
                  </a:cubicBezTo>
                  <a:cubicBezTo>
                    <a:pt x="1361" y="1836"/>
                    <a:pt x="1345" y="2066"/>
                    <a:pt x="1345" y="2344"/>
                  </a:cubicBezTo>
                  <a:cubicBezTo>
                    <a:pt x="1328" y="2639"/>
                    <a:pt x="1279" y="3279"/>
                    <a:pt x="2115" y="3344"/>
                  </a:cubicBezTo>
                  <a:cubicBezTo>
                    <a:pt x="2147" y="3347"/>
                    <a:pt x="2177" y="3348"/>
                    <a:pt x="2207" y="3348"/>
                  </a:cubicBezTo>
                  <a:cubicBezTo>
                    <a:pt x="2985" y="3348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2"/>
                    <a:pt x="1574" y="1656"/>
                  </a:cubicBezTo>
                  <a:cubicBezTo>
                    <a:pt x="1378" y="1082"/>
                    <a:pt x="1525" y="427"/>
                    <a:pt x="1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5"/>
            <p:cNvSpPr/>
            <p:nvPr/>
          </p:nvSpPr>
          <p:spPr>
            <a:xfrm>
              <a:off x="8813108" y="3642271"/>
              <a:ext cx="63154" cy="250297"/>
            </a:xfrm>
            <a:custGeom>
              <a:rect b="b" l="l" r="r" t="t"/>
              <a:pathLst>
                <a:path extrusionOk="0" h="7669" w="1935">
                  <a:moveTo>
                    <a:pt x="1293" y="0"/>
                  </a:moveTo>
                  <a:cubicBezTo>
                    <a:pt x="980" y="0"/>
                    <a:pt x="738" y="374"/>
                    <a:pt x="738" y="374"/>
                  </a:cubicBezTo>
                  <a:cubicBezTo>
                    <a:pt x="1" y="1505"/>
                    <a:pt x="820" y="3292"/>
                    <a:pt x="968" y="5177"/>
                  </a:cubicBezTo>
                  <a:cubicBezTo>
                    <a:pt x="1115" y="7045"/>
                    <a:pt x="460" y="7668"/>
                    <a:pt x="460" y="7668"/>
                  </a:cubicBezTo>
                  <a:cubicBezTo>
                    <a:pt x="1164" y="7127"/>
                    <a:pt x="1312" y="5357"/>
                    <a:pt x="1181" y="3997"/>
                  </a:cubicBezTo>
                  <a:cubicBezTo>
                    <a:pt x="1050" y="2636"/>
                    <a:pt x="1066" y="1358"/>
                    <a:pt x="1328" y="1095"/>
                  </a:cubicBezTo>
                  <a:cubicBezTo>
                    <a:pt x="1591" y="833"/>
                    <a:pt x="1935" y="292"/>
                    <a:pt x="1509" y="63"/>
                  </a:cubicBezTo>
                  <a:cubicBezTo>
                    <a:pt x="1435" y="18"/>
                    <a:pt x="1362" y="0"/>
                    <a:pt x="12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5"/>
            <p:cNvSpPr/>
            <p:nvPr/>
          </p:nvSpPr>
          <p:spPr>
            <a:xfrm>
              <a:off x="8753186" y="3609568"/>
              <a:ext cx="279312" cy="332217"/>
            </a:xfrm>
            <a:custGeom>
              <a:rect b="b" l="l" r="r" t="t"/>
              <a:pathLst>
                <a:path extrusionOk="0" h="10179" w="8558">
                  <a:moveTo>
                    <a:pt x="6283" y="0"/>
                  </a:moveTo>
                  <a:cubicBezTo>
                    <a:pt x="6087" y="0"/>
                    <a:pt x="5887" y="21"/>
                    <a:pt x="5689" y="65"/>
                  </a:cubicBezTo>
                  <a:cubicBezTo>
                    <a:pt x="4492" y="327"/>
                    <a:pt x="3738" y="1573"/>
                    <a:pt x="3509" y="2835"/>
                  </a:cubicBezTo>
                  <a:cubicBezTo>
                    <a:pt x="3263" y="4146"/>
                    <a:pt x="3509" y="5376"/>
                    <a:pt x="3459" y="6474"/>
                  </a:cubicBezTo>
                  <a:cubicBezTo>
                    <a:pt x="3509" y="7457"/>
                    <a:pt x="3148" y="8424"/>
                    <a:pt x="2443" y="9129"/>
                  </a:cubicBezTo>
                  <a:cubicBezTo>
                    <a:pt x="1771" y="9752"/>
                    <a:pt x="919" y="10113"/>
                    <a:pt x="1" y="10178"/>
                  </a:cubicBezTo>
                  <a:cubicBezTo>
                    <a:pt x="919" y="10145"/>
                    <a:pt x="1804" y="9801"/>
                    <a:pt x="2509" y="9195"/>
                  </a:cubicBezTo>
                  <a:cubicBezTo>
                    <a:pt x="3246" y="8490"/>
                    <a:pt x="3640" y="7506"/>
                    <a:pt x="3590" y="6474"/>
                  </a:cubicBezTo>
                  <a:cubicBezTo>
                    <a:pt x="3656" y="5359"/>
                    <a:pt x="3427" y="4113"/>
                    <a:pt x="3672" y="2868"/>
                  </a:cubicBezTo>
                  <a:cubicBezTo>
                    <a:pt x="3902" y="1622"/>
                    <a:pt x="4607" y="475"/>
                    <a:pt x="5721" y="212"/>
                  </a:cubicBezTo>
                  <a:cubicBezTo>
                    <a:pt x="5836" y="180"/>
                    <a:pt x="5967" y="147"/>
                    <a:pt x="6098" y="147"/>
                  </a:cubicBezTo>
                  <a:cubicBezTo>
                    <a:pt x="6145" y="143"/>
                    <a:pt x="6191" y="142"/>
                    <a:pt x="6236" y="142"/>
                  </a:cubicBezTo>
                  <a:cubicBezTo>
                    <a:pt x="6643" y="142"/>
                    <a:pt x="7020" y="272"/>
                    <a:pt x="7344" y="507"/>
                  </a:cubicBezTo>
                  <a:cubicBezTo>
                    <a:pt x="8065" y="1081"/>
                    <a:pt x="7967" y="2310"/>
                    <a:pt x="7557" y="2704"/>
                  </a:cubicBezTo>
                  <a:cubicBezTo>
                    <a:pt x="7351" y="2882"/>
                    <a:pt x="7126" y="2955"/>
                    <a:pt x="6928" y="2955"/>
                  </a:cubicBezTo>
                  <a:cubicBezTo>
                    <a:pt x="6670" y="2955"/>
                    <a:pt x="6458" y="2831"/>
                    <a:pt x="6393" y="2655"/>
                  </a:cubicBezTo>
                  <a:lnTo>
                    <a:pt x="6393" y="2655"/>
                  </a:lnTo>
                  <a:cubicBezTo>
                    <a:pt x="6393" y="2655"/>
                    <a:pt x="6427" y="2660"/>
                    <a:pt x="6478" y="2660"/>
                  </a:cubicBezTo>
                  <a:cubicBezTo>
                    <a:pt x="6613" y="2660"/>
                    <a:pt x="6868" y="2625"/>
                    <a:pt x="6951" y="2376"/>
                  </a:cubicBezTo>
                  <a:cubicBezTo>
                    <a:pt x="7065" y="2065"/>
                    <a:pt x="6885" y="1720"/>
                    <a:pt x="6557" y="1671"/>
                  </a:cubicBezTo>
                  <a:cubicBezTo>
                    <a:pt x="6501" y="1655"/>
                    <a:pt x="6446" y="1648"/>
                    <a:pt x="6393" y="1648"/>
                  </a:cubicBezTo>
                  <a:cubicBezTo>
                    <a:pt x="6007" y="1648"/>
                    <a:pt x="5709" y="2036"/>
                    <a:pt x="5852" y="2425"/>
                  </a:cubicBezTo>
                  <a:cubicBezTo>
                    <a:pt x="5942" y="2805"/>
                    <a:pt x="6457" y="3093"/>
                    <a:pt x="7000" y="3093"/>
                  </a:cubicBezTo>
                  <a:cubicBezTo>
                    <a:pt x="7253" y="3093"/>
                    <a:pt x="7513" y="3030"/>
                    <a:pt x="7737" y="2884"/>
                  </a:cubicBezTo>
                  <a:cubicBezTo>
                    <a:pt x="8147" y="2671"/>
                    <a:pt x="8557" y="1966"/>
                    <a:pt x="8262" y="1163"/>
                  </a:cubicBezTo>
                  <a:cubicBezTo>
                    <a:pt x="8033" y="449"/>
                    <a:pt x="7194" y="0"/>
                    <a:pt x="62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5"/>
            <p:cNvSpPr/>
            <p:nvPr/>
          </p:nvSpPr>
          <p:spPr>
            <a:xfrm>
              <a:off x="8885857" y="3655815"/>
              <a:ext cx="81365" cy="68865"/>
            </a:xfrm>
            <a:custGeom>
              <a:rect b="b" l="l" r="r" t="t"/>
              <a:pathLst>
                <a:path extrusionOk="0" h="2110" w="2493">
                  <a:moveTo>
                    <a:pt x="686" y="1"/>
                  </a:moveTo>
                  <a:cubicBezTo>
                    <a:pt x="619" y="1"/>
                    <a:pt x="549" y="8"/>
                    <a:pt x="476" y="25"/>
                  </a:cubicBezTo>
                  <a:cubicBezTo>
                    <a:pt x="591" y="107"/>
                    <a:pt x="624" y="271"/>
                    <a:pt x="525" y="385"/>
                  </a:cubicBezTo>
                  <a:cubicBezTo>
                    <a:pt x="378" y="615"/>
                    <a:pt x="1" y="1320"/>
                    <a:pt x="542" y="1860"/>
                  </a:cubicBezTo>
                  <a:cubicBezTo>
                    <a:pt x="727" y="2045"/>
                    <a:pt x="984" y="2109"/>
                    <a:pt x="1251" y="2109"/>
                  </a:cubicBezTo>
                  <a:cubicBezTo>
                    <a:pt x="1790" y="2109"/>
                    <a:pt x="2372" y="1850"/>
                    <a:pt x="2492" y="1795"/>
                  </a:cubicBezTo>
                  <a:lnTo>
                    <a:pt x="2492" y="1795"/>
                  </a:lnTo>
                  <a:cubicBezTo>
                    <a:pt x="2492" y="1795"/>
                    <a:pt x="2460" y="1799"/>
                    <a:pt x="2407" y="1799"/>
                  </a:cubicBezTo>
                  <a:cubicBezTo>
                    <a:pt x="2192" y="1799"/>
                    <a:pt x="1637" y="1735"/>
                    <a:pt x="1558" y="1090"/>
                  </a:cubicBezTo>
                  <a:cubicBezTo>
                    <a:pt x="1472" y="400"/>
                    <a:pt x="1159" y="1"/>
                    <a:pt x="68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5"/>
            <p:cNvSpPr/>
            <p:nvPr/>
          </p:nvSpPr>
          <p:spPr>
            <a:xfrm>
              <a:off x="8889611" y="3660352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344" y="0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49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296" y="5278"/>
                    <a:pt x="476" y="4934"/>
                    <a:pt x="460" y="4574"/>
                  </a:cubicBezTo>
                  <a:cubicBezTo>
                    <a:pt x="444" y="3931"/>
                    <a:pt x="515" y="3202"/>
                    <a:pt x="711" y="3202"/>
                  </a:cubicBezTo>
                  <a:cubicBezTo>
                    <a:pt x="725" y="3202"/>
                    <a:pt x="739" y="3206"/>
                    <a:pt x="755" y="3213"/>
                  </a:cubicBezTo>
                  <a:cubicBezTo>
                    <a:pt x="984" y="3311"/>
                    <a:pt x="804" y="3574"/>
                    <a:pt x="722" y="3721"/>
                  </a:cubicBezTo>
                  <a:cubicBezTo>
                    <a:pt x="623" y="3869"/>
                    <a:pt x="460" y="4541"/>
                    <a:pt x="1181" y="4951"/>
                  </a:cubicBezTo>
                  <a:cubicBezTo>
                    <a:pt x="1181" y="4951"/>
                    <a:pt x="951" y="4426"/>
                    <a:pt x="1345" y="4147"/>
                  </a:cubicBezTo>
                  <a:cubicBezTo>
                    <a:pt x="1754" y="3869"/>
                    <a:pt x="2017" y="3705"/>
                    <a:pt x="1968" y="3115"/>
                  </a:cubicBezTo>
                  <a:cubicBezTo>
                    <a:pt x="1924" y="2611"/>
                    <a:pt x="2260" y="2170"/>
                    <a:pt x="2487" y="2170"/>
                  </a:cubicBezTo>
                  <a:cubicBezTo>
                    <a:pt x="2519" y="2170"/>
                    <a:pt x="2548" y="2179"/>
                    <a:pt x="2574" y="2197"/>
                  </a:cubicBezTo>
                  <a:cubicBezTo>
                    <a:pt x="2803" y="2344"/>
                    <a:pt x="2541" y="2557"/>
                    <a:pt x="2410" y="2607"/>
                  </a:cubicBezTo>
                  <a:cubicBezTo>
                    <a:pt x="2230" y="2721"/>
                    <a:pt x="2197" y="2984"/>
                    <a:pt x="2345" y="3148"/>
                  </a:cubicBezTo>
                  <a:cubicBezTo>
                    <a:pt x="2558" y="3393"/>
                    <a:pt x="2492" y="3705"/>
                    <a:pt x="2213" y="3787"/>
                  </a:cubicBezTo>
                  <a:cubicBezTo>
                    <a:pt x="2213" y="3787"/>
                    <a:pt x="2272" y="3794"/>
                    <a:pt x="2369" y="3794"/>
                  </a:cubicBezTo>
                  <a:cubicBezTo>
                    <a:pt x="2697" y="3794"/>
                    <a:pt x="3470" y="3716"/>
                    <a:pt x="3951" y="3033"/>
                  </a:cubicBezTo>
                  <a:cubicBezTo>
                    <a:pt x="4590" y="2148"/>
                    <a:pt x="4820" y="820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5"/>
            <p:cNvSpPr/>
            <p:nvPr/>
          </p:nvSpPr>
          <p:spPr>
            <a:xfrm>
              <a:off x="9002504" y="3610449"/>
              <a:ext cx="97390" cy="63741"/>
            </a:xfrm>
            <a:custGeom>
              <a:rect b="b" l="l" r="r" t="t"/>
              <a:pathLst>
                <a:path extrusionOk="0" h="1953" w="2984">
                  <a:moveTo>
                    <a:pt x="928" y="1"/>
                  </a:moveTo>
                  <a:cubicBezTo>
                    <a:pt x="661" y="1"/>
                    <a:pt x="354" y="27"/>
                    <a:pt x="0" y="87"/>
                  </a:cubicBezTo>
                  <a:cubicBezTo>
                    <a:pt x="426" y="136"/>
                    <a:pt x="771" y="415"/>
                    <a:pt x="934" y="792"/>
                  </a:cubicBezTo>
                  <a:cubicBezTo>
                    <a:pt x="1140" y="1307"/>
                    <a:pt x="1508" y="1953"/>
                    <a:pt x="2267" y="1953"/>
                  </a:cubicBezTo>
                  <a:cubicBezTo>
                    <a:pt x="2475" y="1953"/>
                    <a:pt x="2712" y="1904"/>
                    <a:pt x="2983" y="1792"/>
                  </a:cubicBezTo>
                  <a:cubicBezTo>
                    <a:pt x="2803" y="1726"/>
                    <a:pt x="2688" y="1562"/>
                    <a:pt x="2688" y="1365"/>
                  </a:cubicBezTo>
                  <a:cubicBezTo>
                    <a:pt x="2688" y="1082"/>
                    <a:pt x="2639" y="1"/>
                    <a:pt x="9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5"/>
            <p:cNvSpPr/>
            <p:nvPr/>
          </p:nvSpPr>
          <p:spPr>
            <a:xfrm>
              <a:off x="9089679" y="3609601"/>
              <a:ext cx="47651" cy="37141"/>
            </a:xfrm>
            <a:custGeom>
              <a:rect b="b" l="l" r="r" t="t"/>
              <a:pathLst>
                <a:path extrusionOk="0" h="1138" w="1460">
                  <a:moveTo>
                    <a:pt x="969" y="0"/>
                  </a:moveTo>
                  <a:cubicBezTo>
                    <a:pt x="791" y="0"/>
                    <a:pt x="637" y="133"/>
                    <a:pt x="624" y="326"/>
                  </a:cubicBezTo>
                  <a:cubicBezTo>
                    <a:pt x="624" y="485"/>
                    <a:pt x="749" y="589"/>
                    <a:pt x="887" y="589"/>
                  </a:cubicBezTo>
                  <a:cubicBezTo>
                    <a:pt x="948" y="589"/>
                    <a:pt x="1011" y="568"/>
                    <a:pt x="1066" y="523"/>
                  </a:cubicBezTo>
                  <a:cubicBezTo>
                    <a:pt x="1066" y="523"/>
                    <a:pt x="1181" y="359"/>
                    <a:pt x="1066" y="293"/>
                  </a:cubicBezTo>
                  <a:cubicBezTo>
                    <a:pt x="1038" y="277"/>
                    <a:pt x="1011" y="270"/>
                    <a:pt x="988" y="270"/>
                  </a:cubicBezTo>
                  <a:cubicBezTo>
                    <a:pt x="918" y="270"/>
                    <a:pt x="878" y="334"/>
                    <a:pt x="902" y="408"/>
                  </a:cubicBezTo>
                  <a:cubicBezTo>
                    <a:pt x="908" y="440"/>
                    <a:pt x="891" y="454"/>
                    <a:pt x="867" y="454"/>
                  </a:cubicBezTo>
                  <a:cubicBezTo>
                    <a:pt x="815" y="454"/>
                    <a:pt x="727" y="388"/>
                    <a:pt x="739" y="277"/>
                  </a:cubicBezTo>
                  <a:cubicBezTo>
                    <a:pt x="750" y="149"/>
                    <a:pt x="860" y="71"/>
                    <a:pt x="976" y="71"/>
                  </a:cubicBezTo>
                  <a:cubicBezTo>
                    <a:pt x="1024" y="71"/>
                    <a:pt x="1072" y="84"/>
                    <a:pt x="1116" y="113"/>
                  </a:cubicBezTo>
                  <a:cubicBezTo>
                    <a:pt x="1394" y="260"/>
                    <a:pt x="1312" y="851"/>
                    <a:pt x="722" y="900"/>
                  </a:cubicBezTo>
                  <a:cubicBezTo>
                    <a:pt x="708" y="901"/>
                    <a:pt x="694" y="902"/>
                    <a:pt x="680" y="902"/>
                  </a:cubicBezTo>
                  <a:cubicBezTo>
                    <a:pt x="320" y="902"/>
                    <a:pt x="1" y="506"/>
                    <a:pt x="1" y="506"/>
                  </a:cubicBezTo>
                  <a:lnTo>
                    <a:pt x="1" y="506"/>
                  </a:lnTo>
                  <a:cubicBezTo>
                    <a:pt x="1" y="703"/>
                    <a:pt x="83" y="883"/>
                    <a:pt x="230" y="1014"/>
                  </a:cubicBezTo>
                  <a:cubicBezTo>
                    <a:pt x="340" y="1094"/>
                    <a:pt x="473" y="1137"/>
                    <a:pt x="608" y="1137"/>
                  </a:cubicBezTo>
                  <a:cubicBezTo>
                    <a:pt x="696" y="1137"/>
                    <a:pt x="786" y="1119"/>
                    <a:pt x="870" y="1080"/>
                  </a:cubicBezTo>
                  <a:cubicBezTo>
                    <a:pt x="1083" y="1031"/>
                    <a:pt x="1263" y="867"/>
                    <a:pt x="1345" y="670"/>
                  </a:cubicBezTo>
                  <a:cubicBezTo>
                    <a:pt x="1460" y="424"/>
                    <a:pt x="1345" y="146"/>
                    <a:pt x="1116" y="31"/>
                  </a:cubicBezTo>
                  <a:cubicBezTo>
                    <a:pt x="1066" y="10"/>
                    <a:pt x="1017" y="0"/>
                    <a:pt x="9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5"/>
            <p:cNvSpPr/>
            <p:nvPr/>
          </p:nvSpPr>
          <p:spPr>
            <a:xfrm>
              <a:off x="8348742" y="3846484"/>
              <a:ext cx="130028" cy="285284"/>
            </a:xfrm>
            <a:custGeom>
              <a:rect b="b" l="l" r="r" t="t"/>
              <a:pathLst>
                <a:path extrusionOk="0" h="8741" w="3984">
                  <a:moveTo>
                    <a:pt x="2072" y="0"/>
                  </a:moveTo>
                  <a:cubicBezTo>
                    <a:pt x="1547" y="0"/>
                    <a:pt x="1034" y="245"/>
                    <a:pt x="706" y="674"/>
                  </a:cubicBezTo>
                  <a:cubicBezTo>
                    <a:pt x="362" y="1182"/>
                    <a:pt x="312" y="1821"/>
                    <a:pt x="575" y="2362"/>
                  </a:cubicBezTo>
                  <a:cubicBezTo>
                    <a:pt x="809" y="2783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8"/>
                    <a:pt x="2476" y="1411"/>
                  </a:cubicBezTo>
                  <a:cubicBezTo>
                    <a:pt x="2392" y="1366"/>
                    <a:pt x="2306" y="1345"/>
                    <a:pt x="2223" y="1345"/>
                  </a:cubicBezTo>
                  <a:cubicBezTo>
                    <a:pt x="1886" y="1345"/>
                    <a:pt x="1604" y="1682"/>
                    <a:pt x="1722" y="2050"/>
                  </a:cubicBezTo>
                  <a:cubicBezTo>
                    <a:pt x="1859" y="2324"/>
                    <a:pt x="2177" y="2346"/>
                    <a:pt x="2308" y="2346"/>
                  </a:cubicBezTo>
                  <a:cubicBezTo>
                    <a:pt x="2334" y="2346"/>
                    <a:pt x="2353" y="2346"/>
                    <a:pt x="2361" y="2346"/>
                  </a:cubicBezTo>
                  <a:cubicBezTo>
                    <a:pt x="2427" y="2346"/>
                    <a:pt x="2427" y="2378"/>
                    <a:pt x="2427" y="2378"/>
                  </a:cubicBezTo>
                  <a:cubicBezTo>
                    <a:pt x="2485" y="2566"/>
                    <a:pt x="2238" y="2855"/>
                    <a:pt x="1787" y="2855"/>
                  </a:cubicBezTo>
                  <a:cubicBezTo>
                    <a:pt x="1726" y="2855"/>
                    <a:pt x="1660" y="2849"/>
                    <a:pt x="1591" y="2837"/>
                  </a:cubicBezTo>
                  <a:cubicBezTo>
                    <a:pt x="1411" y="2804"/>
                    <a:pt x="1230" y="2723"/>
                    <a:pt x="1083" y="2575"/>
                  </a:cubicBezTo>
                  <a:cubicBezTo>
                    <a:pt x="411" y="1936"/>
                    <a:pt x="739" y="559"/>
                    <a:pt x="1755" y="297"/>
                  </a:cubicBezTo>
                  <a:cubicBezTo>
                    <a:pt x="1902" y="256"/>
                    <a:pt x="2050" y="235"/>
                    <a:pt x="2197" y="235"/>
                  </a:cubicBezTo>
                  <a:cubicBezTo>
                    <a:pt x="2345" y="235"/>
                    <a:pt x="2492" y="256"/>
                    <a:pt x="2640" y="297"/>
                  </a:cubicBezTo>
                  <a:cubicBezTo>
                    <a:pt x="3279" y="461"/>
                    <a:pt x="3738" y="1034"/>
                    <a:pt x="3755" y="1706"/>
                  </a:cubicBezTo>
                  <a:cubicBezTo>
                    <a:pt x="3820" y="2444"/>
                    <a:pt x="3443" y="3181"/>
                    <a:pt x="2869" y="3706"/>
                  </a:cubicBezTo>
                  <a:cubicBezTo>
                    <a:pt x="2296" y="4247"/>
                    <a:pt x="1558" y="4558"/>
                    <a:pt x="984" y="5083"/>
                  </a:cubicBezTo>
                  <a:cubicBezTo>
                    <a:pt x="411" y="5591"/>
                    <a:pt x="66" y="6296"/>
                    <a:pt x="17" y="7066"/>
                  </a:cubicBezTo>
                  <a:cubicBezTo>
                    <a:pt x="1" y="7755"/>
                    <a:pt x="378" y="8492"/>
                    <a:pt x="1034" y="8673"/>
                  </a:cubicBezTo>
                  <a:cubicBezTo>
                    <a:pt x="1165" y="8719"/>
                    <a:pt x="1301" y="8740"/>
                    <a:pt x="1434" y="8740"/>
                  </a:cubicBezTo>
                  <a:cubicBezTo>
                    <a:pt x="1920" y="8740"/>
                    <a:pt x="2380" y="8457"/>
                    <a:pt x="2509" y="8033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19" y="6722"/>
                    <a:pt x="1804" y="6706"/>
                    <a:pt x="1689" y="6706"/>
                  </a:cubicBezTo>
                  <a:cubicBezTo>
                    <a:pt x="1646" y="6698"/>
                    <a:pt x="1603" y="6694"/>
                    <a:pt x="1560" y="6694"/>
                  </a:cubicBezTo>
                  <a:cubicBezTo>
                    <a:pt x="1233" y="6694"/>
                    <a:pt x="938" y="6911"/>
                    <a:pt x="837" y="7230"/>
                  </a:cubicBezTo>
                  <a:cubicBezTo>
                    <a:pt x="707" y="7724"/>
                    <a:pt x="989" y="7991"/>
                    <a:pt x="1299" y="7991"/>
                  </a:cubicBezTo>
                  <a:cubicBezTo>
                    <a:pt x="1380" y="7991"/>
                    <a:pt x="1463" y="7972"/>
                    <a:pt x="1542" y="7935"/>
                  </a:cubicBezTo>
                  <a:cubicBezTo>
                    <a:pt x="1853" y="7771"/>
                    <a:pt x="1919" y="7361"/>
                    <a:pt x="1673" y="7115"/>
                  </a:cubicBezTo>
                  <a:cubicBezTo>
                    <a:pt x="1587" y="7048"/>
                    <a:pt x="1484" y="7015"/>
                    <a:pt x="1381" y="7015"/>
                  </a:cubicBezTo>
                  <a:cubicBezTo>
                    <a:pt x="1307" y="7015"/>
                    <a:pt x="1233" y="7032"/>
                    <a:pt x="1165" y="7066"/>
                  </a:cubicBezTo>
                  <a:cubicBezTo>
                    <a:pt x="1146" y="7078"/>
                    <a:pt x="1133" y="7082"/>
                    <a:pt x="1124" y="7082"/>
                  </a:cubicBezTo>
                  <a:cubicBezTo>
                    <a:pt x="1096" y="7082"/>
                    <a:pt x="1116" y="7033"/>
                    <a:pt x="1116" y="7033"/>
                  </a:cubicBezTo>
                  <a:cubicBezTo>
                    <a:pt x="1214" y="6812"/>
                    <a:pt x="1506" y="6784"/>
                    <a:pt x="1646" y="6784"/>
                  </a:cubicBezTo>
                  <a:cubicBezTo>
                    <a:pt x="1692" y="6784"/>
                    <a:pt x="1722" y="6788"/>
                    <a:pt x="1722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43" y="7033"/>
                    <a:pt x="2640" y="7558"/>
                    <a:pt x="2443" y="8000"/>
                  </a:cubicBezTo>
                  <a:cubicBezTo>
                    <a:pt x="2267" y="8403"/>
                    <a:pt x="1869" y="8642"/>
                    <a:pt x="1448" y="8642"/>
                  </a:cubicBezTo>
                  <a:cubicBezTo>
                    <a:pt x="1321" y="8642"/>
                    <a:pt x="1192" y="8620"/>
                    <a:pt x="1066" y="8574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89"/>
                    <a:pt x="1083" y="5214"/>
                  </a:cubicBezTo>
                  <a:cubicBezTo>
                    <a:pt x="1640" y="4706"/>
                    <a:pt x="2394" y="4427"/>
                    <a:pt x="2984" y="3837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19"/>
                    <a:pt x="3296" y="264"/>
                    <a:pt x="2542" y="67"/>
                  </a:cubicBezTo>
                  <a:cubicBezTo>
                    <a:pt x="2387" y="22"/>
                    <a:pt x="2229" y="0"/>
                    <a:pt x="20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5"/>
            <p:cNvSpPr/>
            <p:nvPr/>
          </p:nvSpPr>
          <p:spPr>
            <a:xfrm>
              <a:off x="8351418" y="3954579"/>
              <a:ext cx="55680" cy="78689"/>
            </a:xfrm>
            <a:custGeom>
              <a:rect b="b" l="l" r="r" t="t"/>
              <a:pathLst>
                <a:path extrusionOk="0" h="2411" w="1706">
                  <a:moveTo>
                    <a:pt x="1509" y="1"/>
                  </a:moveTo>
                  <a:cubicBezTo>
                    <a:pt x="1509" y="1"/>
                    <a:pt x="1361" y="66"/>
                    <a:pt x="1345" y="148"/>
                  </a:cubicBezTo>
                  <a:cubicBezTo>
                    <a:pt x="1329" y="246"/>
                    <a:pt x="1214" y="328"/>
                    <a:pt x="1017" y="328"/>
                  </a:cubicBezTo>
                  <a:cubicBezTo>
                    <a:pt x="820" y="328"/>
                    <a:pt x="1" y="394"/>
                    <a:pt x="50" y="2410"/>
                  </a:cubicBezTo>
                  <a:cubicBezTo>
                    <a:pt x="99" y="1968"/>
                    <a:pt x="361" y="1591"/>
                    <a:pt x="755" y="1394"/>
                  </a:cubicBezTo>
                  <a:cubicBezTo>
                    <a:pt x="1378" y="1115"/>
                    <a:pt x="1706" y="853"/>
                    <a:pt x="1591" y="460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5"/>
            <p:cNvSpPr/>
            <p:nvPr/>
          </p:nvSpPr>
          <p:spPr>
            <a:xfrm>
              <a:off x="8373351" y="3721874"/>
              <a:ext cx="209206" cy="327419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72"/>
                    <a:pt x="4181" y="2197"/>
                    <a:pt x="4263" y="4426"/>
                  </a:cubicBezTo>
                  <a:cubicBezTo>
                    <a:pt x="4361" y="6278"/>
                    <a:pt x="3279" y="7983"/>
                    <a:pt x="1558" y="8704"/>
                  </a:cubicBezTo>
                  <a:cubicBezTo>
                    <a:pt x="247" y="9229"/>
                    <a:pt x="1" y="10032"/>
                    <a:pt x="1" y="10032"/>
                  </a:cubicBezTo>
                  <a:cubicBezTo>
                    <a:pt x="318" y="9500"/>
                    <a:pt x="673" y="9329"/>
                    <a:pt x="973" y="9329"/>
                  </a:cubicBezTo>
                  <a:cubicBezTo>
                    <a:pt x="1201" y="9329"/>
                    <a:pt x="1398" y="9427"/>
                    <a:pt x="1525" y="9540"/>
                  </a:cubicBezTo>
                  <a:cubicBezTo>
                    <a:pt x="1632" y="9641"/>
                    <a:pt x="1732" y="9673"/>
                    <a:pt x="1826" y="9673"/>
                  </a:cubicBezTo>
                  <a:cubicBezTo>
                    <a:pt x="1992" y="9673"/>
                    <a:pt x="2137" y="9573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34"/>
                  </a:cubicBezTo>
                  <a:cubicBezTo>
                    <a:pt x="2490" y="8779"/>
                    <a:pt x="2322" y="8697"/>
                    <a:pt x="2152" y="8697"/>
                  </a:cubicBezTo>
                  <a:cubicBezTo>
                    <a:pt x="2123" y="8697"/>
                    <a:pt x="2095" y="8699"/>
                    <a:pt x="2066" y="8704"/>
                  </a:cubicBezTo>
                  <a:cubicBezTo>
                    <a:pt x="2066" y="8704"/>
                    <a:pt x="2263" y="8655"/>
                    <a:pt x="3312" y="7803"/>
                  </a:cubicBezTo>
                  <a:cubicBezTo>
                    <a:pt x="4607" y="6754"/>
                    <a:pt x="4525" y="7114"/>
                    <a:pt x="5459" y="6622"/>
                  </a:cubicBezTo>
                  <a:cubicBezTo>
                    <a:pt x="6410" y="6131"/>
                    <a:pt x="6082" y="5147"/>
                    <a:pt x="6082" y="5147"/>
                  </a:cubicBezTo>
                  <a:lnTo>
                    <a:pt x="6082" y="5147"/>
                  </a:lnTo>
                  <a:cubicBezTo>
                    <a:pt x="6035" y="5257"/>
                    <a:pt x="5973" y="5443"/>
                    <a:pt x="5459" y="5443"/>
                  </a:cubicBezTo>
                  <a:cubicBezTo>
                    <a:pt x="5438" y="5443"/>
                    <a:pt x="5416" y="5443"/>
                    <a:pt x="5394" y="5442"/>
                  </a:cubicBezTo>
                  <a:cubicBezTo>
                    <a:pt x="5366" y="5440"/>
                    <a:pt x="5339" y="5439"/>
                    <a:pt x="5312" y="5439"/>
                  </a:cubicBezTo>
                  <a:cubicBezTo>
                    <a:pt x="4963" y="5439"/>
                    <a:pt x="4629" y="5632"/>
                    <a:pt x="4492" y="5967"/>
                  </a:cubicBezTo>
                  <a:cubicBezTo>
                    <a:pt x="4427" y="6082"/>
                    <a:pt x="4328" y="6180"/>
                    <a:pt x="4214" y="6262"/>
                  </a:cubicBezTo>
                  <a:cubicBezTo>
                    <a:pt x="4558" y="5918"/>
                    <a:pt x="4623" y="5147"/>
                    <a:pt x="4722" y="4508"/>
                  </a:cubicBezTo>
                  <a:cubicBezTo>
                    <a:pt x="4820" y="3869"/>
                    <a:pt x="5115" y="4082"/>
                    <a:pt x="5672" y="3688"/>
                  </a:cubicBezTo>
                  <a:cubicBezTo>
                    <a:pt x="6246" y="3311"/>
                    <a:pt x="5951" y="2803"/>
                    <a:pt x="5885" y="2672"/>
                  </a:cubicBezTo>
                  <a:cubicBezTo>
                    <a:pt x="5853" y="2525"/>
                    <a:pt x="5853" y="2377"/>
                    <a:pt x="5902" y="2230"/>
                  </a:cubicBezTo>
                  <a:lnTo>
                    <a:pt x="5902" y="2230"/>
                  </a:lnTo>
                  <a:cubicBezTo>
                    <a:pt x="5902" y="2230"/>
                    <a:pt x="5852" y="2344"/>
                    <a:pt x="5476" y="2394"/>
                  </a:cubicBezTo>
                  <a:cubicBezTo>
                    <a:pt x="5164" y="2426"/>
                    <a:pt x="4918" y="2672"/>
                    <a:pt x="4869" y="2984"/>
                  </a:cubicBezTo>
                  <a:cubicBezTo>
                    <a:pt x="4869" y="3130"/>
                    <a:pt x="4772" y="3309"/>
                    <a:pt x="4629" y="3309"/>
                  </a:cubicBezTo>
                  <a:cubicBezTo>
                    <a:pt x="4597" y="3309"/>
                    <a:pt x="4562" y="3300"/>
                    <a:pt x="4525" y="3279"/>
                  </a:cubicBezTo>
                  <a:cubicBezTo>
                    <a:pt x="4345" y="3180"/>
                    <a:pt x="4410" y="2885"/>
                    <a:pt x="4410" y="2885"/>
                  </a:cubicBezTo>
                  <a:cubicBezTo>
                    <a:pt x="4623" y="2295"/>
                    <a:pt x="5197" y="2525"/>
                    <a:pt x="5640" y="1836"/>
                  </a:cubicBezTo>
                  <a:cubicBezTo>
                    <a:pt x="6049" y="1230"/>
                    <a:pt x="5492" y="590"/>
                    <a:pt x="5279" y="410"/>
                  </a:cubicBezTo>
                  <a:cubicBezTo>
                    <a:pt x="5164" y="312"/>
                    <a:pt x="5148" y="132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5"/>
            <p:cNvSpPr/>
            <p:nvPr/>
          </p:nvSpPr>
          <p:spPr>
            <a:xfrm>
              <a:off x="8425799" y="3639203"/>
              <a:ext cx="95791" cy="350723"/>
            </a:xfrm>
            <a:custGeom>
              <a:rect b="b" l="l" r="r" t="t"/>
              <a:pathLst>
                <a:path extrusionOk="0" h="10746" w="2935">
                  <a:moveTo>
                    <a:pt x="1637" y="0"/>
                  </a:moveTo>
                  <a:cubicBezTo>
                    <a:pt x="1303" y="0"/>
                    <a:pt x="959" y="125"/>
                    <a:pt x="689" y="419"/>
                  </a:cubicBezTo>
                  <a:cubicBezTo>
                    <a:pt x="0" y="1238"/>
                    <a:pt x="148" y="2468"/>
                    <a:pt x="525" y="3500"/>
                  </a:cubicBezTo>
                  <a:cubicBezTo>
                    <a:pt x="1361" y="5549"/>
                    <a:pt x="2246" y="7500"/>
                    <a:pt x="1705" y="8959"/>
                  </a:cubicBezTo>
                  <a:cubicBezTo>
                    <a:pt x="1443" y="9696"/>
                    <a:pt x="935" y="10336"/>
                    <a:pt x="263" y="10745"/>
                  </a:cubicBezTo>
                  <a:cubicBezTo>
                    <a:pt x="951" y="10352"/>
                    <a:pt x="1492" y="9729"/>
                    <a:pt x="1787" y="8975"/>
                  </a:cubicBezTo>
                  <a:cubicBezTo>
                    <a:pt x="2393" y="7500"/>
                    <a:pt x="1525" y="5451"/>
                    <a:pt x="689" y="3435"/>
                  </a:cubicBezTo>
                  <a:cubicBezTo>
                    <a:pt x="312" y="2435"/>
                    <a:pt x="197" y="1238"/>
                    <a:pt x="803" y="501"/>
                  </a:cubicBezTo>
                  <a:cubicBezTo>
                    <a:pt x="1030" y="225"/>
                    <a:pt x="1341" y="108"/>
                    <a:pt x="1649" y="108"/>
                  </a:cubicBezTo>
                  <a:cubicBezTo>
                    <a:pt x="2165" y="108"/>
                    <a:pt x="2672" y="438"/>
                    <a:pt x="2754" y="911"/>
                  </a:cubicBezTo>
                  <a:cubicBezTo>
                    <a:pt x="2862" y="1435"/>
                    <a:pt x="2462" y="1916"/>
                    <a:pt x="1936" y="1916"/>
                  </a:cubicBezTo>
                  <a:cubicBezTo>
                    <a:pt x="1903" y="1916"/>
                    <a:pt x="1870" y="1914"/>
                    <a:pt x="1836" y="1911"/>
                  </a:cubicBezTo>
                  <a:lnTo>
                    <a:pt x="1820" y="1911"/>
                  </a:lnTo>
                  <a:cubicBezTo>
                    <a:pt x="1803" y="1911"/>
                    <a:pt x="1787" y="1894"/>
                    <a:pt x="1771" y="1894"/>
                  </a:cubicBezTo>
                  <a:cubicBezTo>
                    <a:pt x="1689" y="1861"/>
                    <a:pt x="1639" y="1812"/>
                    <a:pt x="1590" y="1747"/>
                  </a:cubicBezTo>
                  <a:cubicBezTo>
                    <a:pt x="1590" y="1747"/>
                    <a:pt x="1557" y="1697"/>
                    <a:pt x="1590" y="1648"/>
                  </a:cubicBezTo>
                  <a:cubicBezTo>
                    <a:pt x="1639" y="1615"/>
                    <a:pt x="1984" y="1632"/>
                    <a:pt x="2000" y="1320"/>
                  </a:cubicBezTo>
                  <a:cubicBezTo>
                    <a:pt x="2021" y="1069"/>
                    <a:pt x="1814" y="904"/>
                    <a:pt x="1602" y="904"/>
                  </a:cubicBezTo>
                  <a:cubicBezTo>
                    <a:pt x="1482" y="904"/>
                    <a:pt x="1361" y="956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4"/>
                  </a:cubicBezTo>
                  <a:cubicBezTo>
                    <a:pt x="2763" y="375"/>
                    <a:pt x="2216" y="0"/>
                    <a:pt x="16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5"/>
            <p:cNvSpPr/>
            <p:nvPr/>
          </p:nvSpPr>
          <p:spPr>
            <a:xfrm>
              <a:off x="8348742" y="3625560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706" y="1"/>
                  </a:moveTo>
                  <a:cubicBezTo>
                    <a:pt x="706" y="1"/>
                    <a:pt x="67" y="181"/>
                    <a:pt x="214" y="1083"/>
                  </a:cubicBezTo>
                  <a:cubicBezTo>
                    <a:pt x="345" y="1968"/>
                    <a:pt x="1066" y="2460"/>
                    <a:pt x="1476" y="2902"/>
                  </a:cubicBezTo>
                  <a:cubicBezTo>
                    <a:pt x="1804" y="3279"/>
                    <a:pt x="2476" y="4132"/>
                    <a:pt x="2132" y="4984"/>
                  </a:cubicBezTo>
                  <a:cubicBezTo>
                    <a:pt x="2050" y="5213"/>
                    <a:pt x="1919" y="5410"/>
                    <a:pt x="1738" y="5574"/>
                  </a:cubicBezTo>
                  <a:cubicBezTo>
                    <a:pt x="1148" y="6082"/>
                    <a:pt x="755" y="6328"/>
                    <a:pt x="460" y="6754"/>
                  </a:cubicBezTo>
                  <a:cubicBezTo>
                    <a:pt x="165" y="7164"/>
                    <a:pt x="1" y="7656"/>
                    <a:pt x="17" y="8164"/>
                  </a:cubicBezTo>
                  <a:cubicBezTo>
                    <a:pt x="17" y="8016"/>
                    <a:pt x="66" y="6951"/>
                    <a:pt x="1214" y="6148"/>
                  </a:cubicBezTo>
                  <a:cubicBezTo>
                    <a:pt x="2509" y="5230"/>
                    <a:pt x="2787" y="4312"/>
                    <a:pt x="2345" y="2919"/>
                  </a:cubicBezTo>
                  <a:cubicBezTo>
                    <a:pt x="1820" y="1296"/>
                    <a:pt x="362" y="1116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5"/>
            <p:cNvSpPr/>
            <p:nvPr/>
          </p:nvSpPr>
          <p:spPr>
            <a:xfrm>
              <a:off x="8458437" y="3317593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426" y="0"/>
                  </a:moveTo>
                  <a:cubicBezTo>
                    <a:pt x="1396" y="0"/>
                    <a:pt x="1369" y="4"/>
                    <a:pt x="1344" y="12"/>
                  </a:cubicBezTo>
                  <a:cubicBezTo>
                    <a:pt x="1016" y="110"/>
                    <a:pt x="951" y="373"/>
                    <a:pt x="1115" y="733"/>
                  </a:cubicBezTo>
                  <a:cubicBezTo>
                    <a:pt x="1262" y="1094"/>
                    <a:pt x="1770" y="1143"/>
                    <a:pt x="1639" y="2815"/>
                  </a:cubicBezTo>
                  <a:cubicBezTo>
                    <a:pt x="1508" y="4470"/>
                    <a:pt x="0" y="5470"/>
                    <a:pt x="0" y="5470"/>
                  </a:cubicBezTo>
                  <a:cubicBezTo>
                    <a:pt x="262" y="5421"/>
                    <a:pt x="1820" y="4470"/>
                    <a:pt x="2147" y="2438"/>
                  </a:cubicBezTo>
                  <a:cubicBezTo>
                    <a:pt x="2434" y="565"/>
                    <a:pt x="1775" y="0"/>
                    <a:pt x="142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5"/>
            <p:cNvSpPr/>
            <p:nvPr/>
          </p:nvSpPr>
          <p:spPr>
            <a:xfrm>
              <a:off x="8400636" y="3268898"/>
              <a:ext cx="172848" cy="232053"/>
            </a:xfrm>
            <a:custGeom>
              <a:rect b="b" l="l" r="r" t="t"/>
              <a:pathLst>
                <a:path extrusionOk="0" h="7110" w="5296">
                  <a:moveTo>
                    <a:pt x="1689" y="1"/>
                  </a:moveTo>
                  <a:cubicBezTo>
                    <a:pt x="1298" y="1"/>
                    <a:pt x="859" y="91"/>
                    <a:pt x="476" y="389"/>
                  </a:cubicBezTo>
                  <a:cubicBezTo>
                    <a:pt x="165" y="668"/>
                    <a:pt x="1" y="1078"/>
                    <a:pt x="50" y="1488"/>
                  </a:cubicBezTo>
                  <a:cubicBezTo>
                    <a:pt x="107" y="1985"/>
                    <a:pt x="632" y="2421"/>
                    <a:pt x="1231" y="2421"/>
                  </a:cubicBezTo>
                  <a:cubicBezTo>
                    <a:pt x="1322" y="2421"/>
                    <a:pt x="1415" y="2411"/>
                    <a:pt x="1509" y="2389"/>
                  </a:cubicBezTo>
                  <a:cubicBezTo>
                    <a:pt x="1624" y="2373"/>
                    <a:pt x="1722" y="2340"/>
                    <a:pt x="1820" y="2291"/>
                  </a:cubicBezTo>
                  <a:lnTo>
                    <a:pt x="1837" y="2291"/>
                  </a:lnTo>
                  <a:lnTo>
                    <a:pt x="1853" y="2274"/>
                  </a:lnTo>
                  <a:cubicBezTo>
                    <a:pt x="2148" y="2110"/>
                    <a:pt x="2312" y="1783"/>
                    <a:pt x="2263" y="1455"/>
                  </a:cubicBezTo>
                  <a:cubicBezTo>
                    <a:pt x="2213" y="1118"/>
                    <a:pt x="1925" y="895"/>
                    <a:pt x="1617" y="895"/>
                  </a:cubicBezTo>
                  <a:cubicBezTo>
                    <a:pt x="1520" y="895"/>
                    <a:pt x="1422" y="916"/>
                    <a:pt x="1329" y="963"/>
                  </a:cubicBezTo>
                  <a:cubicBezTo>
                    <a:pt x="968" y="1160"/>
                    <a:pt x="1066" y="1717"/>
                    <a:pt x="1476" y="1766"/>
                  </a:cubicBezTo>
                  <a:cubicBezTo>
                    <a:pt x="1507" y="1774"/>
                    <a:pt x="1537" y="1778"/>
                    <a:pt x="1567" y="1778"/>
                  </a:cubicBezTo>
                  <a:cubicBezTo>
                    <a:pt x="1792" y="1778"/>
                    <a:pt x="1978" y="1572"/>
                    <a:pt x="1935" y="1340"/>
                  </a:cubicBezTo>
                  <a:cubicBezTo>
                    <a:pt x="1928" y="1300"/>
                    <a:pt x="1956" y="1266"/>
                    <a:pt x="1994" y="1266"/>
                  </a:cubicBezTo>
                  <a:cubicBezTo>
                    <a:pt x="2051" y="1266"/>
                    <a:pt x="2129" y="1341"/>
                    <a:pt x="2148" y="1586"/>
                  </a:cubicBezTo>
                  <a:cubicBezTo>
                    <a:pt x="2165" y="1717"/>
                    <a:pt x="2132" y="1848"/>
                    <a:pt x="2083" y="1963"/>
                  </a:cubicBezTo>
                  <a:cubicBezTo>
                    <a:pt x="1935" y="2184"/>
                    <a:pt x="1695" y="2312"/>
                    <a:pt x="1434" y="2312"/>
                  </a:cubicBezTo>
                  <a:cubicBezTo>
                    <a:pt x="1405" y="2312"/>
                    <a:pt x="1375" y="2310"/>
                    <a:pt x="1345" y="2307"/>
                  </a:cubicBezTo>
                  <a:cubicBezTo>
                    <a:pt x="1335" y="2308"/>
                    <a:pt x="1324" y="2308"/>
                    <a:pt x="1314" y="2308"/>
                  </a:cubicBezTo>
                  <a:cubicBezTo>
                    <a:pt x="625" y="2308"/>
                    <a:pt x="142" y="1249"/>
                    <a:pt x="788" y="619"/>
                  </a:cubicBezTo>
                  <a:cubicBezTo>
                    <a:pt x="1061" y="323"/>
                    <a:pt x="1454" y="194"/>
                    <a:pt x="1875" y="194"/>
                  </a:cubicBezTo>
                  <a:cubicBezTo>
                    <a:pt x="2386" y="194"/>
                    <a:pt x="2938" y="386"/>
                    <a:pt x="3361" y="701"/>
                  </a:cubicBezTo>
                  <a:cubicBezTo>
                    <a:pt x="5099" y="1963"/>
                    <a:pt x="4836" y="4258"/>
                    <a:pt x="4328" y="5405"/>
                  </a:cubicBezTo>
                  <a:cubicBezTo>
                    <a:pt x="4066" y="6094"/>
                    <a:pt x="3607" y="6684"/>
                    <a:pt x="3017" y="7110"/>
                  </a:cubicBezTo>
                  <a:cubicBezTo>
                    <a:pt x="3623" y="6700"/>
                    <a:pt x="4115" y="6126"/>
                    <a:pt x="4410" y="5438"/>
                  </a:cubicBezTo>
                  <a:cubicBezTo>
                    <a:pt x="4951" y="4307"/>
                    <a:pt x="5295" y="1914"/>
                    <a:pt x="3459" y="553"/>
                  </a:cubicBezTo>
                  <a:cubicBezTo>
                    <a:pt x="3115" y="307"/>
                    <a:pt x="2705" y="144"/>
                    <a:pt x="2263" y="62"/>
                  </a:cubicBezTo>
                  <a:cubicBezTo>
                    <a:pt x="2096" y="27"/>
                    <a:pt x="1899" y="1"/>
                    <a:pt x="1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5"/>
            <p:cNvSpPr/>
            <p:nvPr/>
          </p:nvSpPr>
          <p:spPr>
            <a:xfrm>
              <a:off x="8439703" y="3088478"/>
              <a:ext cx="170139" cy="268052"/>
            </a:xfrm>
            <a:custGeom>
              <a:rect b="b" l="l" r="r" t="t"/>
              <a:pathLst>
                <a:path extrusionOk="0" h="8213" w="5213">
                  <a:moveTo>
                    <a:pt x="1082" y="0"/>
                  </a:moveTo>
                  <a:cubicBezTo>
                    <a:pt x="0" y="2869"/>
                    <a:pt x="1279" y="4393"/>
                    <a:pt x="2541" y="5622"/>
                  </a:cubicBezTo>
                  <a:cubicBezTo>
                    <a:pt x="3803" y="6852"/>
                    <a:pt x="3738" y="8212"/>
                    <a:pt x="3738" y="8212"/>
                  </a:cubicBezTo>
                  <a:cubicBezTo>
                    <a:pt x="4656" y="7294"/>
                    <a:pt x="3590" y="5606"/>
                    <a:pt x="4459" y="4245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16"/>
                    <a:pt x="3000" y="3754"/>
                  </a:cubicBezTo>
                  <a:cubicBezTo>
                    <a:pt x="2656" y="4459"/>
                    <a:pt x="3262" y="5819"/>
                    <a:pt x="3262" y="5819"/>
                  </a:cubicBezTo>
                  <a:cubicBezTo>
                    <a:pt x="2066" y="4950"/>
                    <a:pt x="2295" y="4164"/>
                    <a:pt x="2639" y="3770"/>
                  </a:cubicBezTo>
                  <a:cubicBezTo>
                    <a:pt x="2984" y="3377"/>
                    <a:pt x="2508" y="3016"/>
                    <a:pt x="2525" y="2803"/>
                  </a:cubicBezTo>
                  <a:cubicBezTo>
                    <a:pt x="2541" y="2656"/>
                    <a:pt x="2574" y="2508"/>
                    <a:pt x="2639" y="2377"/>
                  </a:cubicBezTo>
                  <a:cubicBezTo>
                    <a:pt x="2639" y="2377"/>
                    <a:pt x="2563" y="2329"/>
                    <a:pt x="2425" y="2329"/>
                  </a:cubicBezTo>
                  <a:cubicBezTo>
                    <a:pt x="2308" y="2329"/>
                    <a:pt x="2147" y="2364"/>
                    <a:pt x="1951" y="2492"/>
                  </a:cubicBezTo>
                  <a:cubicBezTo>
                    <a:pt x="1213" y="2983"/>
                    <a:pt x="1525" y="4082"/>
                    <a:pt x="1525" y="4082"/>
                  </a:cubicBezTo>
                  <a:cubicBezTo>
                    <a:pt x="1000" y="3344"/>
                    <a:pt x="1164" y="2590"/>
                    <a:pt x="1771" y="2082"/>
                  </a:cubicBezTo>
                  <a:cubicBezTo>
                    <a:pt x="2361" y="1557"/>
                    <a:pt x="1787" y="1066"/>
                    <a:pt x="1394" y="852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5"/>
            <p:cNvSpPr/>
            <p:nvPr/>
          </p:nvSpPr>
          <p:spPr>
            <a:xfrm>
              <a:off x="8361079" y="3055840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459" y="0"/>
                  </a:moveTo>
                  <a:lnTo>
                    <a:pt x="459" y="0"/>
                  </a:lnTo>
                  <a:cubicBezTo>
                    <a:pt x="459" y="1"/>
                    <a:pt x="0" y="2000"/>
                    <a:pt x="3032" y="4508"/>
                  </a:cubicBezTo>
                  <a:cubicBezTo>
                    <a:pt x="3032" y="4508"/>
                    <a:pt x="2475" y="3836"/>
                    <a:pt x="2737" y="3082"/>
                  </a:cubicBezTo>
                  <a:cubicBezTo>
                    <a:pt x="3000" y="2328"/>
                    <a:pt x="2688" y="2049"/>
                    <a:pt x="2442" y="1803"/>
                  </a:cubicBezTo>
                  <a:cubicBezTo>
                    <a:pt x="2311" y="1639"/>
                    <a:pt x="2295" y="1410"/>
                    <a:pt x="2426" y="1230"/>
                  </a:cubicBezTo>
                  <a:cubicBezTo>
                    <a:pt x="2426" y="1230"/>
                    <a:pt x="2397" y="1225"/>
                    <a:pt x="2352" y="1225"/>
                  </a:cubicBezTo>
                  <a:cubicBezTo>
                    <a:pt x="2198" y="1225"/>
                    <a:pt x="1858" y="1284"/>
                    <a:pt x="1934" y="1820"/>
                  </a:cubicBezTo>
                  <a:cubicBezTo>
                    <a:pt x="2032" y="2492"/>
                    <a:pt x="2082" y="2623"/>
                    <a:pt x="1869" y="2639"/>
                  </a:cubicBezTo>
                  <a:cubicBezTo>
                    <a:pt x="1863" y="2640"/>
                    <a:pt x="1858" y="2640"/>
                    <a:pt x="1853" y="2640"/>
                  </a:cubicBezTo>
                  <a:cubicBezTo>
                    <a:pt x="1642" y="2640"/>
                    <a:pt x="1706" y="2307"/>
                    <a:pt x="1754" y="2115"/>
                  </a:cubicBezTo>
                  <a:cubicBezTo>
                    <a:pt x="1819" y="1934"/>
                    <a:pt x="2065" y="1098"/>
                    <a:pt x="1410" y="820"/>
                  </a:cubicBezTo>
                  <a:cubicBezTo>
                    <a:pt x="754" y="525"/>
                    <a:pt x="492" y="279"/>
                    <a:pt x="4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5"/>
            <p:cNvSpPr/>
            <p:nvPr/>
          </p:nvSpPr>
          <p:spPr>
            <a:xfrm>
              <a:off x="8539215" y="3336164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721" y="0"/>
                  </a:moveTo>
                  <a:lnTo>
                    <a:pt x="1721" y="0"/>
                  </a:lnTo>
                  <a:cubicBezTo>
                    <a:pt x="787" y="508"/>
                    <a:pt x="1066" y="1180"/>
                    <a:pt x="951" y="2475"/>
                  </a:cubicBezTo>
                  <a:cubicBezTo>
                    <a:pt x="853" y="3770"/>
                    <a:pt x="0" y="4262"/>
                    <a:pt x="0" y="4262"/>
                  </a:cubicBezTo>
                  <a:cubicBezTo>
                    <a:pt x="3590" y="2443"/>
                    <a:pt x="2295" y="771"/>
                    <a:pt x="1951" y="525"/>
                  </a:cubicBezTo>
                  <a:cubicBezTo>
                    <a:pt x="1590" y="279"/>
                    <a:pt x="1721" y="0"/>
                    <a:pt x="17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5"/>
            <p:cNvSpPr/>
            <p:nvPr/>
          </p:nvSpPr>
          <p:spPr>
            <a:xfrm>
              <a:off x="8541891" y="3421772"/>
              <a:ext cx="256824" cy="189134"/>
            </a:xfrm>
            <a:custGeom>
              <a:rect b="b" l="l" r="r" t="t"/>
              <a:pathLst>
                <a:path extrusionOk="0" h="5795" w="7869">
                  <a:moveTo>
                    <a:pt x="3223" y="0"/>
                  </a:moveTo>
                  <a:cubicBezTo>
                    <a:pt x="2842" y="0"/>
                    <a:pt x="2425" y="326"/>
                    <a:pt x="2016" y="951"/>
                  </a:cubicBezTo>
                  <a:cubicBezTo>
                    <a:pt x="1459" y="1803"/>
                    <a:pt x="0" y="1918"/>
                    <a:pt x="0" y="1918"/>
                  </a:cubicBezTo>
                  <a:cubicBezTo>
                    <a:pt x="2393" y="1983"/>
                    <a:pt x="3033" y="2606"/>
                    <a:pt x="3672" y="3360"/>
                  </a:cubicBezTo>
                  <a:cubicBezTo>
                    <a:pt x="4311" y="4114"/>
                    <a:pt x="4491" y="5327"/>
                    <a:pt x="5999" y="5704"/>
                  </a:cubicBezTo>
                  <a:cubicBezTo>
                    <a:pt x="6259" y="5768"/>
                    <a:pt x="6485" y="5795"/>
                    <a:pt x="6680" y="5795"/>
                  </a:cubicBezTo>
                  <a:cubicBezTo>
                    <a:pt x="7631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1" y="5221"/>
                    <a:pt x="7702" y="5250"/>
                    <a:pt x="7631" y="5250"/>
                  </a:cubicBezTo>
                  <a:cubicBezTo>
                    <a:pt x="7380" y="5250"/>
                    <a:pt x="7236" y="4885"/>
                    <a:pt x="7262" y="4130"/>
                  </a:cubicBezTo>
                  <a:cubicBezTo>
                    <a:pt x="7278" y="3163"/>
                    <a:pt x="6409" y="2885"/>
                    <a:pt x="5295" y="2704"/>
                  </a:cubicBezTo>
                  <a:cubicBezTo>
                    <a:pt x="4180" y="2541"/>
                    <a:pt x="3246" y="2459"/>
                    <a:pt x="3131" y="2098"/>
                  </a:cubicBezTo>
                  <a:cubicBezTo>
                    <a:pt x="3016" y="1721"/>
                    <a:pt x="3508" y="1590"/>
                    <a:pt x="4196" y="1377"/>
                  </a:cubicBezTo>
                  <a:cubicBezTo>
                    <a:pt x="4868" y="1180"/>
                    <a:pt x="4573" y="541"/>
                    <a:pt x="4573" y="541"/>
                  </a:cubicBezTo>
                  <a:lnTo>
                    <a:pt x="4573" y="541"/>
                  </a:lnTo>
                  <a:cubicBezTo>
                    <a:pt x="4519" y="588"/>
                    <a:pt x="4463" y="608"/>
                    <a:pt x="4404" y="608"/>
                  </a:cubicBezTo>
                  <a:cubicBezTo>
                    <a:pt x="4214" y="608"/>
                    <a:pt x="3985" y="394"/>
                    <a:pt x="3623" y="131"/>
                  </a:cubicBezTo>
                  <a:cubicBezTo>
                    <a:pt x="3496" y="44"/>
                    <a:pt x="3362" y="0"/>
                    <a:pt x="32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5"/>
            <p:cNvSpPr/>
            <p:nvPr/>
          </p:nvSpPr>
          <p:spPr>
            <a:xfrm>
              <a:off x="8417248" y="3499710"/>
              <a:ext cx="251439" cy="205061"/>
            </a:xfrm>
            <a:custGeom>
              <a:rect b="b" l="l" r="r" t="t"/>
              <a:pathLst>
                <a:path extrusionOk="0" h="6283" w="7704">
                  <a:moveTo>
                    <a:pt x="4289" y="1"/>
                  </a:moveTo>
                  <a:cubicBezTo>
                    <a:pt x="2707" y="1"/>
                    <a:pt x="1369" y="1105"/>
                    <a:pt x="672" y="2529"/>
                  </a:cubicBezTo>
                  <a:cubicBezTo>
                    <a:pt x="148" y="3627"/>
                    <a:pt x="0" y="4857"/>
                    <a:pt x="230" y="6053"/>
                  </a:cubicBezTo>
                  <a:lnTo>
                    <a:pt x="230" y="6086"/>
                  </a:lnTo>
                  <a:cubicBezTo>
                    <a:pt x="246" y="6152"/>
                    <a:pt x="262" y="6217"/>
                    <a:pt x="279" y="6283"/>
                  </a:cubicBezTo>
                  <a:cubicBezTo>
                    <a:pt x="246" y="6119"/>
                    <a:pt x="230" y="5955"/>
                    <a:pt x="230" y="5791"/>
                  </a:cubicBezTo>
                  <a:cubicBezTo>
                    <a:pt x="246" y="4922"/>
                    <a:pt x="410" y="4054"/>
                    <a:pt x="738" y="3250"/>
                  </a:cubicBezTo>
                  <a:cubicBezTo>
                    <a:pt x="1147" y="2251"/>
                    <a:pt x="1869" y="1398"/>
                    <a:pt x="2819" y="874"/>
                  </a:cubicBezTo>
                  <a:cubicBezTo>
                    <a:pt x="3365" y="561"/>
                    <a:pt x="4076" y="311"/>
                    <a:pt x="4780" y="311"/>
                  </a:cubicBezTo>
                  <a:cubicBezTo>
                    <a:pt x="5367" y="311"/>
                    <a:pt x="5949" y="485"/>
                    <a:pt x="6425" y="939"/>
                  </a:cubicBezTo>
                  <a:cubicBezTo>
                    <a:pt x="7474" y="1841"/>
                    <a:pt x="7147" y="3759"/>
                    <a:pt x="5934" y="4070"/>
                  </a:cubicBezTo>
                  <a:cubicBezTo>
                    <a:pt x="5808" y="4100"/>
                    <a:pt x="5679" y="4114"/>
                    <a:pt x="5550" y="4114"/>
                  </a:cubicBezTo>
                  <a:cubicBezTo>
                    <a:pt x="5106" y="4114"/>
                    <a:pt x="4671" y="3941"/>
                    <a:pt x="4442" y="3611"/>
                  </a:cubicBezTo>
                  <a:cubicBezTo>
                    <a:pt x="4147" y="3218"/>
                    <a:pt x="4147" y="2677"/>
                    <a:pt x="4409" y="2251"/>
                  </a:cubicBezTo>
                  <a:cubicBezTo>
                    <a:pt x="4596" y="1976"/>
                    <a:pt x="4900" y="1820"/>
                    <a:pt x="5218" y="1820"/>
                  </a:cubicBezTo>
                  <a:cubicBezTo>
                    <a:pt x="5375" y="1820"/>
                    <a:pt x="5536" y="1858"/>
                    <a:pt x="5688" y="1939"/>
                  </a:cubicBezTo>
                  <a:cubicBezTo>
                    <a:pt x="5852" y="2021"/>
                    <a:pt x="5966" y="2201"/>
                    <a:pt x="5966" y="2398"/>
                  </a:cubicBezTo>
                  <a:cubicBezTo>
                    <a:pt x="5966" y="2398"/>
                    <a:pt x="5966" y="2531"/>
                    <a:pt x="5883" y="2531"/>
                  </a:cubicBezTo>
                  <a:cubicBezTo>
                    <a:pt x="5878" y="2531"/>
                    <a:pt x="5873" y="2530"/>
                    <a:pt x="5868" y="2529"/>
                  </a:cubicBezTo>
                  <a:cubicBezTo>
                    <a:pt x="5770" y="2513"/>
                    <a:pt x="5803" y="2382"/>
                    <a:pt x="5540" y="2316"/>
                  </a:cubicBezTo>
                  <a:cubicBezTo>
                    <a:pt x="5509" y="2309"/>
                    <a:pt x="5479" y="2306"/>
                    <a:pt x="5449" y="2306"/>
                  </a:cubicBezTo>
                  <a:cubicBezTo>
                    <a:pt x="5194" y="2306"/>
                    <a:pt x="4990" y="2544"/>
                    <a:pt x="5049" y="2808"/>
                  </a:cubicBezTo>
                  <a:cubicBezTo>
                    <a:pt x="5090" y="2985"/>
                    <a:pt x="5331" y="3116"/>
                    <a:pt x="5572" y="3116"/>
                  </a:cubicBezTo>
                  <a:cubicBezTo>
                    <a:pt x="5710" y="3116"/>
                    <a:pt x="5849" y="3073"/>
                    <a:pt x="5950" y="2972"/>
                  </a:cubicBezTo>
                  <a:cubicBezTo>
                    <a:pt x="6016" y="2906"/>
                    <a:pt x="6065" y="2824"/>
                    <a:pt x="6098" y="2726"/>
                  </a:cubicBezTo>
                  <a:cubicBezTo>
                    <a:pt x="6196" y="2415"/>
                    <a:pt x="6065" y="2070"/>
                    <a:pt x="5786" y="1906"/>
                  </a:cubicBezTo>
                  <a:cubicBezTo>
                    <a:pt x="5609" y="1800"/>
                    <a:pt x="5416" y="1749"/>
                    <a:pt x="5227" y="1749"/>
                  </a:cubicBezTo>
                  <a:cubicBezTo>
                    <a:pt x="4893" y="1749"/>
                    <a:pt x="4570" y="1908"/>
                    <a:pt x="4360" y="2201"/>
                  </a:cubicBezTo>
                  <a:cubicBezTo>
                    <a:pt x="4049" y="2644"/>
                    <a:pt x="4049" y="3234"/>
                    <a:pt x="4360" y="3677"/>
                  </a:cubicBezTo>
                  <a:cubicBezTo>
                    <a:pt x="4616" y="4048"/>
                    <a:pt x="5092" y="4249"/>
                    <a:pt x="5585" y="4249"/>
                  </a:cubicBezTo>
                  <a:cubicBezTo>
                    <a:pt x="5723" y="4249"/>
                    <a:pt x="5863" y="4233"/>
                    <a:pt x="5999" y="4201"/>
                  </a:cubicBezTo>
                  <a:cubicBezTo>
                    <a:pt x="7343" y="3873"/>
                    <a:pt x="7704" y="1792"/>
                    <a:pt x="6557" y="808"/>
                  </a:cubicBezTo>
                  <a:cubicBezTo>
                    <a:pt x="6409" y="677"/>
                    <a:pt x="6245" y="562"/>
                    <a:pt x="6081" y="464"/>
                  </a:cubicBezTo>
                  <a:cubicBezTo>
                    <a:pt x="5589" y="169"/>
                    <a:pt x="5032" y="21"/>
                    <a:pt x="4458" y="5"/>
                  </a:cubicBezTo>
                  <a:cubicBezTo>
                    <a:pt x="4402" y="2"/>
                    <a:pt x="4346" y="1"/>
                    <a:pt x="42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5"/>
            <p:cNvSpPr/>
            <p:nvPr/>
          </p:nvSpPr>
          <p:spPr>
            <a:xfrm>
              <a:off x="8430075" y="3562113"/>
              <a:ext cx="99218" cy="106823"/>
            </a:xfrm>
            <a:custGeom>
              <a:rect b="b" l="l" r="r" t="t"/>
              <a:pathLst>
                <a:path extrusionOk="0" h="3273" w="3040">
                  <a:moveTo>
                    <a:pt x="2307" y="1"/>
                  </a:moveTo>
                  <a:cubicBezTo>
                    <a:pt x="2110" y="1"/>
                    <a:pt x="1861" y="69"/>
                    <a:pt x="1574" y="240"/>
                  </a:cubicBezTo>
                  <a:cubicBezTo>
                    <a:pt x="312" y="1011"/>
                    <a:pt x="0" y="3273"/>
                    <a:pt x="0" y="3273"/>
                  </a:cubicBezTo>
                  <a:cubicBezTo>
                    <a:pt x="0" y="3273"/>
                    <a:pt x="689" y="1175"/>
                    <a:pt x="1951" y="961"/>
                  </a:cubicBezTo>
                  <a:cubicBezTo>
                    <a:pt x="3040" y="784"/>
                    <a:pt x="2975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5"/>
            <p:cNvSpPr/>
            <p:nvPr/>
          </p:nvSpPr>
          <p:spPr>
            <a:xfrm>
              <a:off x="8557916" y="3553888"/>
              <a:ext cx="169617" cy="147065"/>
            </a:xfrm>
            <a:custGeom>
              <a:rect b="b" l="l" r="r" t="t"/>
              <a:pathLst>
                <a:path extrusionOk="0" h="4506" w="5197">
                  <a:moveTo>
                    <a:pt x="3033" y="1"/>
                  </a:moveTo>
                  <a:cubicBezTo>
                    <a:pt x="3033" y="1"/>
                    <a:pt x="3345" y="689"/>
                    <a:pt x="3001" y="1771"/>
                  </a:cubicBezTo>
                  <a:cubicBezTo>
                    <a:pt x="2673" y="2853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5" y="4506"/>
                  </a:cubicBezTo>
                  <a:cubicBezTo>
                    <a:pt x="2162" y="4506"/>
                    <a:pt x="2481" y="4419"/>
                    <a:pt x="2722" y="4164"/>
                  </a:cubicBezTo>
                  <a:cubicBezTo>
                    <a:pt x="3279" y="3574"/>
                    <a:pt x="3164" y="2967"/>
                    <a:pt x="3132" y="2672"/>
                  </a:cubicBezTo>
                  <a:cubicBezTo>
                    <a:pt x="3116" y="2382"/>
                    <a:pt x="3052" y="1852"/>
                    <a:pt x="3332" y="1852"/>
                  </a:cubicBezTo>
                  <a:cubicBezTo>
                    <a:pt x="3336" y="1852"/>
                    <a:pt x="3340" y="1853"/>
                    <a:pt x="3345" y="1853"/>
                  </a:cubicBezTo>
                  <a:cubicBezTo>
                    <a:pt x="3345" y="1853"/>
                    <a:pt x="3348" y="1852"/>
                    <a:pt x="3355" y="1852"/>
                  </a:cubicBezTo>
                  <a:cubicBezTo>
                    <a:pt x="3398" y="1852"/>
                    <a:pt x="3572" y="1877"/>
                    <a:pt x="3558" y="2279"/>
                  </a:cubicBezTo>
                  <a:cubicBezTo>
                    <a:pt x="3558" y="2754"/>
                    <a:pt x="3525" y="3049"/>
                    <a:pt x="4148" y="3230"/>
                  </a:cubicBezTo>
                  <a:cubicBezTo>
                    <a:pt x="4492" y="3312"/>
                    <a:pt x="4804" y="3492"/>
                    <a:pt x="5066" y="3721"/>
                  </a:cubicBezTo>
                  <a:cubicBezTo>
                    <a:pt x="4968" y="3508"/>
                    <a:pt x="4935" y="3262"/>
                    <a:pt x="5000" y="3033"/>
                  </a:cubicBezTo>
                  <a:cubicBezTo>
                    <a:pt x="5115" y="2689"/>
                    <a:pt x="5197" y="2082"/>
                    <a:pt x="4640" y="1689"/>
                  </a:cubicBezTo>
                  <a:cubicBezTo>
                    <a:pt x="4066" y="1312"/>
                    <a:pt x="3509" y="1066"/>
                    <a:pt x="3394" y="673"/>
                  </a:cubicBezTo>
                  <a:cubicBezTo>
                    <a:pt x="3312" y="427"/>
                    <a:pt x="3181" y="197"/>
                    <a:pt x="30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5"/>
            <p:cNvSpPr/>
            <p:nvPr/>
          </p:nvSpPr>
          <p:spPr>
            <a:xfrm>
              <a:off x="8659582" y="3652845"/>
              <a:ext cx="42298" cy="65308"/>
            </a:xfrm>
            <a:custGeom>
              <a:rect b="b" l="l" r="r" t="t"/>
              <a:pathLst>
                <a:path extrusionOk="0" h="2001" w="1296">
                  <a:moveTo>
                    <a:pt x="328" y="1"/>
                  </a:moveTo>
                  <a:cubicBezTo>
                    <a:pt x="345" y="198"/>
                    <a:pt x="328" y="394"/>
                    <a:pt x="279" y="575"/>
                  </a:cubicBezTo>
                  <a:cubicBezTo>
                    <a:pt x="181" y="837"/>
                    <a:pt x="0" y="1263"/>
                    <a:pt x="508" y="1558"/>
                  </a:cubicBezTo>
                  <a:cubicBezTo>
                    <a:pt x="1017" y="1853"/>
                    <a:pt x="1033" y="2001"/>
                    <a:pt x="1033" y="2001"/>
                  </a:cubicBezTo>
                  <a:cubicBezTo>
                    <a:pt x="1066" y="1755"/>
                    <a:pt x="1115" y="1525"/>
                    <a:pt x="1180" y="1296"/>
                  </a:cubicBezTo>
                  <a:cubicBezTo>
                    <a:pt x="1295" y="935"/>
                    <a:pt x="1115" y="525"/>
                    <a:pt x="787" y="362"/>
                  </a:cubicBezTo>
                  <a:cubicBezTo>
                    <a:pt x="345" y="100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5"/>
            <p:cNvSpPr/>
            <p:nvPr/>
          </p:nvSpPr>
          <p:spPr>
            <a:xfrm>
              <a:off x="8660659" y="3371445"/>
              <a:ext cx="227385" cy="158618"/>
            </a:xfrm>
            <a:custGeom>
              <a:rect b="b" l="l" r="r" t="t"/>
              <a:pathLst>
                <a:path extrusionOk="0" h="4860" w="6967">
                  <a:moveTo>
                    <a:pt x="1949" y="0"/>
                  </a:moveTo>
                  <a:cubicBezTo>
                    <a:pt x="1068" y="0"/>
                    <a:pt x="604" y="826"/>
                    <a:pt x="721" y="1362"/>
                  </a:cubicBezTo>
                  <a:cubicBezTo>
                    <a:pt x="836" y="1964"/>
                    <a:pt x="1403" y="2002"/>
                    <a:pt x="1542" y="2002"/>
                  </a:cubicBezTo>
                  <a:cubicBezTo>
                    <a:pt x="1562" y="2002"/>
                    <a:pt x="1574" y="2001"/>
                    <a:pt x="1574" y="2001"/>
                  </a:cubicBezTo>
                  <a:cubicBezTo>
                    <a:pt x="1311" y="1903"/>
                    <a:pt x="1197" y="1591"/>
                    <a:pt x="1328" y="1329"/>
                  </a:cubicBezTo>
                  <a:cubicBezTo>
                    <a:pt x="1365" y="1265"/>
                    <a:pt x="1408" y="1241"/>
                    <a:pt x="1455" y="1241"/>
                  </a:cubicBezTo>
                  <a:cubicBezTo>
                    <a:pt x="1553" y="1241"/>
                    <a:pt x="1670" y="1344"/>
                    <a:pt x="1803" y="1411"/>
                  </a:cubicBezTo>
                  <a:cubicBezTo>
                    <a:pt x="1841" y="1430"/>
                    <a:pt x="1877" y="1438"/>
                    <a:pt x="1911" y="1438"/>
                  </a:cubicBezTo>
                  <a:cubicBezTo>
                    <a:pt x="2053" y="1438"/>
                    <a:pt x="2160" y="1285"/>
                    <a:pt x="2213" y="1099"/>
                  </a:cubicBezTo>
                  <a:cubicBezTo>
                    <a:pt x="2253" y="960"/>
                    <a:pt x="2359" y="821"/>
                    <a:pt x="2543" y="821"/>
                  </a:cubicBezTo>
                  <a:cubicBezTo>
                    <a:pt x="2661" y="821"/>
                    <a:pt x="2813" y="879"/>
                    <a:pt x="3000" y="1034"/>
                  </a:cubicBezTo>
                  <a:cubicBezTo>
                    <a:pt x="3491" y="1411"/>
                    <a:pt x="3180" y="2148"/>
                    <a:pt x="3180" y="2148"/>
                  </a:cubicBezTo>
                  <a:cubicBezTo>
                    <a:pt x="3180" y="2148"/>
                    <a:pt x="3180" y="1542"/>
                    <a:pt x="2754" y="1476"/>
                  </a:cubicBezTo>
                  <a:cubicBezTo>
                    <a:pt x="2706" y="1463"/>
                    <a:pt x="2659" y="1456"/>
                    <a:pt x="2613" y="1456"/>
                  </a:cubicBezTo>
                  <a:cubicBezTo>
                    <a:pt x="2435" y="1456"/>
                    <a:pt x="2275" y="1553"/>
                    <a:pt x="2197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29" y="2657"/>
                    <a:pt x="2377" y="2738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60" y="3558"/>
                    <a:pt x="1656" y="3558"/>
                    <a:pt x="1656" y="3558"/>
                  </a:cubicBezTo>
                  <a:cubicBezTo>
                    <a:pt x="1803" y="3345"/>
                    <a:pt x="1770" y="3050"/>
                    <a:pt x="1574" y="2886"/>
                  </a:cubicBezTo>
                  <a:cubicBezTo>
                    <a:pt x="1574" y="3066"/>
                    <a:pt x="1459" y="3214"/>
                    <a:pt x="1295" y="3263"/>
                  </a:cubicBezTo>
                  <a:cubicBezTo>
                    <a:pt x="1016" y="3345"/>
                    <a:pt x="1016" y="3263"/>
                    <a:pt x="754" y="3492"/>
                  </a:cubicBezTo>
                  <a:cubicBezTo>
                    <a:pt x="623" y="3607"/>
                    <a:pt x="434" y="3636"/>
                    <a:pt x="279" y="3636"/>
                  </a:cubicBezTo>
                  <a:cubicBezTo>
                    <a:pt x="123" y="3636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0" y="3706"/>
                    <a:pt x="377" y="3755"/>
                    <a:pt x="590" y="3771"/>
                  </a:cubicBezTo>
                  <a:cubicBezTo>
                    <a:pt x="1033" y="3804"/>
                    <a:pt x="1475" y="3886"/>
                    <a:pt x="1901" y="3984"/>
                  </a:cubicBezTo>
                  <a:cubicBezTo>
                    <a:pt x="3082" y="4345"/>
                    <a:pt x="3786" y="4837"/>
                    <a:pt x="4688" y="4853"/>
                  </a:cubicBezTo>
                  <a:cubicBezTo>
                    <a:pt x="4753" y="4858"/>
                    <a:pt x="4818" y="4860"/>
                    <a:pt x="4883" y="4860"/>
                  </a:cubicBezTo>
                  <a:cubicBezTo>
                    <a:pt x="5276" y="4860"/>
                    <a:pt x="5664" y="4774"/>
                    <a:pt x="6016" y="4591"/>
                  </a:cubicBezTo>
                  <a:cubicBezTo>
                    <a:pt x="6753" y="4099"/>
                    <a:pt x="6966" y="3099"/>
                    <a:pt x="6475" y="2361"/>
                  </a:cubicBezTo>
                  <a:cubicBezTo>
                    <a:pt x="6252" y="2023"/>
                    <a:pt x="5892" y="1868"/>
                    <a:pt x="5552" y="1868"/>
                  </a:cubicBezTo>
                  <a:cubicBezTo>
                    <a:pt x="5216" y="1868"/>
                    <a:pt x="4900" y="2019"/>
                    <a:pt x="4754" y="2296"/>
                  </a:cubicBezTo>
                  <a:cubicBezTo>
                    <a:pt x="4508" y="2624"/>
                    <a:pt x="4557" y="3099"/>
                    <a:pt x="4852" y="3378"/>
                  </a:cubicBezTo>
                  <a:cubicBezTo>
                    <a:pt x="4868" y="3394"/>
                    <a:pt x="4885" y="3411"/>
                    <a:pt x="4917" y="3427"/>
                  </a:cubicBezTo>
                  <a:cubicBezTo>
                    <a:pt x="4917" y="3427"/>
                    <a:pt x="4934" y="3443"/>
                    <a:pt x="4950" y="3460"/>
                  </a:cubicBezTo>
                  <a:cubicBezTo>
                    <a:pt x="5053" y="3519"/>
                    <a:pt x="5181" y="3550"/>
                    <a:pt x="5305" y="3550"/>
                  </a:cubicBezTo>
                  <a:cubicBezTo>
                    <a:pt x="5558" y="3550"/>
                    <a:pt x="5797" y="3423"/>
                    <a:pt x="5786" y="3148"/>
                  </a:cubicBezTo>
                  <a:cubicBezTo>
                    <a:pt x="5800" y="2944"/>
                    <a:pt x="5639" y="2859"/>
                    <a:pt x="5460" y="2859"/>
                  </a:cubicBezTo>
                  <a:cubicBezTo>
                    <a:pt x="5207" y="2859"/>
                    <a:pt x="4917" y="3030"/>
                    <a:pt x="5032" y="3279"/>
                  </a:cubicBezTo>
                  <a:cubicBezTo>
                    <a:pt x="5032" y="3304"/>
                    <a:pt x="5032" y="3333"/>
                    <a:pt x="5006" y="3333"/>
                  </a:cubicBezTo>
                  <a:cubicBezTo>
                    <a:pt x="4979" y="3333"/>
                    <a:pt x="4926" y="3304"/>
                    <a:pt x="4819" y="3214"/>
                  </a:cubicBezTo>
                  <a:cubicBezTo>
                    <a:pt x="4704" y="3099"/>
                    <a:pt x="4639" y="2952"/>
                    <a:pt x="4639" y="2804"/>
                  </a:cubicBezTo>
                  <a:cubicBezTo>
                    <a:pt x="4639" y="2624"/>
                    <a:pt x="4704" y="2460"/>
                    <a:pt x="4819" y="2329"/>
                  </a:cubicBezTo>
                  <a:cubicBezTo>
                    <a:pt x="4944" y="2086"/>
                    <a:pt x="5212" y="1959"/>
                    <a:pt x="5500" y="1959"/>
                  </a:cubicBezTo>
                  <a:cubicBezTo>
                    <a:pt x="5815" y="1959"/>
                    <a:pt x="6155" y="2110"/>
                    <a:pt x="6360" y="2427"/>
                  </a:cubicBezTo>
                  <a:cubicBezTo>
                    <a:pt x="6376" y="2427"/>
                    <a:pt x="6376" y="2427"/>
                    <a:pt x="6376" y="2443"/>
                  </a:cubicBezTo>
                  <a:cubicBezTo>
                    <a:pt x="6589" y="2853"/>
                    <a:pt x="6573" y="3361"/>
                    <a:pt x="6344" y="3755"/>
                  </a:cubicBezTo>
                  <a:cubicBezTo>
                    <a:pt x="6064" y="4258"/>
                    <a:pt x="5425" y="4609"/>
                    <a:pt x="4595" y="4609"/>
                  </a:cubicBezTo>
                  <a:cubicBezTo>
                    <a:pt x="4208" y="4609"/>
                    <a:pt x="3780" y="4533"/>
                    <a:pt x="3328" y="4361"/>
                  </a:cubicBezTo>
                  <a:cubicBezTo>
                    <a:pt x="3278" y="4345"/>
                    <a:pt x="3049" y="4263"/>
                    <a:pt x="2901" y="4197"/>
                  </a:cubicBezTo>
                  <a:cubicBezTo>
                    <a:pt x="2475" y="3984"/>
                    <a:pt x="2033" y="3837"/>
                    <a:pt x="1574" y="3755"/>
                  </a:cubicBezTo>
                  <a:cubicBezTo>
                    <a:pt x="1754" y="3722"/>
                    <a:pt x="1951" y="3706"/>
                    <a:pt x="2164" y="3656"/>
                  </a:cubicBezTo>
                  <a:cubicBezTo>
                    <a:pt x="3901" y="3312"/>
                    <a:pt x="4163" y="837"/>
                    <a:pt x="2705" y="181"/>
                  </a:cubicBezTo>
                  <a:cubicBezTo>
                    <a:pt x="2427" y="55"/>
                    <a:pt x="2175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5"/>
            <p:cNvSpPr/>
            <p:nvPr/>
          </p:nvSpPr>
          <p:spPr>
            <a:xfrm>
              <a:off x="8771398" y="3457053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804"/>
                    <a:pt x="3557" y="1591"/>
                    <a:pt x="2901" y="2066"/>
                  </a:cubicBezTo>
                  <a:cubicBezTo>
                    <a:pt x="2499" y="2374"/>
                    <a:pt x="2009" y="2472"/>
                    <a:pt x="1547" y="2472"/>
                  </a:cubicBezTo>
                  <a:cubicBezTo>
                    <a:pt x="730" y="2472"/>
                    <a:pt x="0" y="2165"/>
                    <a:pt x="0" y="2164"/>
                  </a:cubicBezTo>
                  <a:lnTo>
                    <a:pt x="0" y="2164"/>
                  </a:lnTo>
                  <a:cubicBezTo>
                    <a:pt x="1344" y="2886"/>
                    <a:pt x="1836" y="2640"/>
                    <a:pt x="2213" y="3049"/>
                  </a:cubicBezTo>
                  <a:cubicBezTo>
                    <a:pt x="2379" y="3238"/>
                    <a:pt x="2551" y="3295"/>
                    <a:pt x="2710" y="3295"/>
                  </a:cubicBezTo>
                  <a:cubicBezTo>
                    <a:pt x="2897" y="3295"/>
                    <a:pt x="3065" y="3216"/>
                    <a:pt x="3180" y="3181"/>
                  </a:cubicBezTo>
                  <a:cubicBezTo>
                    <a:pt x="3203" y="3174"/>
                    <a:pt x="3228" y="3171"/>
                    <a:pt x="3252" y="3171"/>
                  </a:cubicBezTo>
                  <a:cubicBezTo>
                    <a:pt x="3346" y="3171"/>
                    <a:pt x="3439" y="3220"/>
                    <a:pt x="3491" y="3312"/>
                  </a:cubicBezTo>
                  <a:cubicBezTo>
                    <a:pt x="3524" y="3099"/>
                    <a:pt x="3475" y="2902"/>
                    <a:pt x="3360" y="2722"/>
                  </a:cubicBezTo>
                  <a:cubicBezTo>
                    <a:pt x="3180" y="2525"/>
                    <a:pt x="2787" y="2509"/>
                    <a:pt x="2721" y="2509"/>
                  </a:cubicBezTo>
                  <a:cubicBezTo>
                    <a:pt x="3278" y="2476"/>
                    <a:pt x="3786" y="2181"/>
                    <a:pt x="4098" y="1722"/>
                  </a:cubicBezTo>
                  <a:cubicBezTo>
                    <a:pt x="4655" y="935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5"/>
            <p:cNvSpPr/>
            <p:nvPr/>
          </p:nvSpPr>
          <p:spPr>
            <a:xfrm>
              <a:off x="8577205" y="3215013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5" y="0"/>
                    <a:pt x="976" y="149"/>
                    <a:pt x="705" y="450"/>
                  </a:cubicBezTo>
                  <a:cubicBezTo>
                    <a:pt x="0" y="1090"/>
                    <a:pt x="443" y="2139"/>
                    <a:pt x="1033" y="2352"/>
                  </a:cubicBezTo>
                  <a:cubicBezTo>
                    <a:pt x="1156" y="2409"/>
                    <a:pt x="1291" y="2438"/>
                    <a:pt x="1428" y="2438"/>
                  </a:cubicBezTo>
                  <a:cubicBezTo>
                    <a:pt x="1565" y="2438"/>
                    <a:pt x="1705" y="2409"/>
                    <a:pt x="1836" y="2352"/>
                  </a:cubicBezTo>
                  <a:lnTo>
                    <a:pt x="1869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16" y="2221"/>
                  </a:lnTo>
                  <a:cubicBezTo>
                    <a:pt x="2033" y="2188"/>
                    <a:pt x="2049" y="2172"/>
                    <a:pt x="2082" y="2155"/>
                  </a:cubicBezTo>
                  <a:cubicBezTo>
                    <a:pt x="2246" y="1975"/>
                    <a:pt x="2328" y="1745"/>
                    <a:pt x="2295" y="1499"/>
                  </a:cubicBezTo>
                  <a:cubicBezTo>
                    <a:pt x="2251" y="1162"/>
                    <a:pt x="2034" y="1020"/>
                    <a:pt x="1836" y="1020"/>
                  </a:cubicBezTo>
                  <a:cubicBezTo>
                    <a:pt x="1735" y="1020"/>
                    <a:pt x="1640" y="1056"/>
                    <a:pt x="1574" y="1122"/>
                  </a:cubicBezTo>
                  <a:cubicBezTo>
                    <a:pt x="1410" y="1303"/>
                    <a:pt x="1459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98" y="2024"/>
                    <a:pt x="1983" y="2204"/>
                    <a:pt x="1803" y="2303"/>
                  </a:cubicBezTo>
                  <a:cubicBezTo>
                    <a:pt x="1697" y="2348"/>
                    <a:pt x="1579" y="2373"/>
                    <a:pt x="1462" y="2373"/>
                  </a:cubicBezTo>
                  <a:cubicBezTo>
                    <a:pt x="1326" y="2373"/>
                    <a:pt x="1188" y="2340"/>
                    <a:pt x="1065" y="2270"/>
                  </a:cubicBezTo>
                  <a:cubicBezTo>
                    <a:pt x="525" y="2040"/>
                    <a:pt x="164" y="1106"/>
                    <a:pt x="803" y="565"/>
                  </a:cubicBezTo>
                  <a:cubicBezTo>
                    <a:pt x="1049" y="319"/>
                    <a:pt x="1393" y="172"/>
                    <a:pt x="1738" y="172"/>
                  </a:cubicBezTo>
                  <a:cubicBezTo>
                    <a:pt x="2492" y="205"/>
                    <a:pt x="3311" y="745"/>
                    <a:pt x="3442" y="2221"/>
                  </a:cubicBezTo>
                  <a:cubicBezTo>
                    <a:pt x="3491" y="2762"/>
                    <a:pt x="3442" y="3319"/>
                    <a:pt x="3278" y="3843"/>
                  </a:cubicBezTo>
                  <a:cubicBezTo>
                    <a:pt x="3164" y="4302"/>
                    <a:pt x="2950" y="4745"/>
                    <a:pt x="2672" y="5122"/>
                  </a:cubicBezTo>
                  <a:cubicBezTo>
                    <a:pt x="2262" y="5614"/>
                    <a:pt x="1754" y="6007"/>
                    <a:pt x="1180" y="6286"/>
                  </a:cubicBezTo>
                  <a:cubicBezTo>
                    <a:pt x="1819" y="6040"/>
                    <a:pt x="2377" y="5630"/>
                    <a:pt x="2803" y="5122"/>
                  </a:cubicBezTo>
                  <a:cubicBezTo>
                    <a:pt x="3557" y="4270"/>
                    <a:pt x="4458" y="2253"/>
                    <a:pt x="3180" y="614"/>
                  </a:cubicBezTo>
                  <a:cubicBezTo>
                    <a:pt x="2834" y="207"/>
                    <a:pt x="2311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5"/>
            <p:cNvSpPr/>
            <p:nvPr/>
          </p:nvSpPr>
          <p:spPr>
            <a:xfrm>
              <a:off x="8052916" y="4047922"/>
              <a:ext cx="295859" cy="206367"/>
            </a:xfrm>
            <a:custGeom>
              <a:rect b="b" l="l" r="r" t="t"/>
              <a:pathLst>
                <a:path extrusionOk="0" h="6323" w="9065">
                  <a:moveTo>
                    <a:pt x="2002" y="1"/>
                  </a:moveTo>
                  <a:cubicBezTo>
                    <a:pt x="1084" y="1"/>
                    <a:pt x="66" y="653"/>
                    <a:pt x="33" y="1845"/>
                  </a:cubicBezTo>
                  <a:cubicBezTo>
                    <a:pt x="1" y="2714"/>
                    <a:pt x="459" y="3533"/>
                    <a:pt x="1230" y="3943"/>
                  </a:cubicBezTo>
                  <a:cubicBezTo>
                    <a:pt x="1732" y="4194"/>
                    <a:pt x="2300" y="4298"/>
                    <a:pt x="2876" y="4298"/>
                  </a:cubicBezTo>
                  <a:cubicBezTo>
                    <a:pt x="3203" y="4298"/>
                    <a:pt x="3532" y="4265"/>
                    <a:pt x="3852" y="4205"/>
                  </a:cubicBezTo>
                  <a:cubicBezTo>
                    <a:pt x="4754" y="3959"/>
                    <a:pt x="5557" y="3615"/>
                    <a:pt x="6377" y="3418"/>
                  </a:cubicBezTo>
                  <a:cubicBezTo>
                    <a:pt x="6573" y="3371"/>
                    <a:pt x="6772" y="3348"/>
                    <a:pt x="6967" y="3348"/>
                  </a:cubicBezTo>
                  <a:cubicBezTo>
                    <a:pt x="7584" y="3348"/>
                    <a:pt x="8163" y="3584"/>
                    <a:pt x="8524" y="4058"/>
                  </a:cubicBezTo>
                  <a:cubicBezTo>
                    <a:pt x="8950" y="4648"/>
                    <a:pt x="8999" y="5582"/>
                    <a:pt x="8458" y="5975"/>
                  </a:cubicBezTo>
                  <a:cubicBezTo>
                    <a:pt x="8238" y="6137"/>
                    <a:pt x="7980" y="6212"/>
                    <a:pt x="7731" y="6212"/>
                  </a:cubicBezTo>
                  <a:cubicBezTo>
                    <a:pt x="7351" y="6212"/>
                    <a:pt x="6994" y="6037"/>
                    <a:pt x="6836" y="5730"/>
                  </a:cubicBezTo>
                  <a:cubicBezTo>
                    <a:pt x="6524" y="5238"/>
                    <a:pt x="6770" y="4582"/>
                    <a:pt x="7229" y="4451"/>
                  </a:cubicBezTo>
                  <a:cubicBezTo>
                    <a:pt x="7321" y="4414"/>
                    <a:pt x="7416" y="4397"/>
                    <a:pt x="7511" y="4397"/>
                  </a:cubicBezTo>
                  <a:cubicBezTo>
                    <a:pt x="7754" y="4397"/>
                    <a:pt x="7989" y="4513"/>
                    <a:pt x="8131" y="4713"/>
                  </a:cubicBezTo>
                  <a:cubicBezTo>
                    <a:pt x="8229" y="4894"/>
                    <a:pt x="8245" y="5107"/>
                    <a:pt x="8163" y="5287"/>
                  </a:cubicBezTo>
                  <a:cubicBezTo>
                    <a:pt x="8163" y="5326"/>
                    <a:pt x="8113" y="5405"/>
                    <a:pt x="8067" y="5405"/>
                  </a:cubicBezTo>
                  <a:cubicBezTo>
                    <a:pt x="8055" y="5405"/>
                    <a:pt x="8043" y="5399"/>
                    <a:pt x="8032" y="5385"/>
                  </a:cubicBezTo>
                  <a:cubicBezTo>
                    <a:pt x="7983" y="5336"/>
                    <a:pt x="8032" y="4976"/>
                    <a:pt x="7655" y="4926"/>
                  </a:cubicBezTo>
                  <a:cubicBezTo>
                    <a:pt x="7641" y="4925"/>
                    <a:pt x="7628" y="4924"/>
                    <a:pt x="7614" y="4924"/>
                  </a:cubicBezTo>
                  <a:cubicBezTo>
                    <a:pt x="7285" y="4924"/>
                    <a:pt x="7178" y="5489"/>
                    <a:pt x="7524" y="5631"/>
                  </a:cubicBezTo>
                  <a:cubicBezTo>
                    <a:pt x="7593" y="5664"/>
                    <a:pt x="7666" y="5679"/>
                    <a:pt x="7739" y="5679"/>
                  </a:cubicBezTo>
                  <a:cubicBezTo>
                    <a:pt x="7958" y="5679"/>
                    <a:pt x="8171" y="5538"/>
                    <a:pt x="8245" y="5303"/>
                  </a:cubicBezTo>
                  <a:cubicBezTo>
                    <a:pt x="8245" y="5303"/>
                    <a:pt x="8245" y="5287"/>
                    <a:pt x="8245" y="5287"/>
                  </a:cubicBezTo>
                  <a:lnTo>
                    <a:pt x="8245" y="5238"/>
                  </a:lnTo>
                  <a:lnTo>
                    <a:pt x="8245" y="5221"/>
                  </a:lnTo>
                  <a:cubicBezTo>
                    <a:pt x="8278" y="5107"/>
                    <a:pt x="8262" y="4976"/>
                    <a:pt x="8229" y="4844"/>
                  </a:cubicBezTo>
                  <a:cubicBezTo>
                    <a:pt x="8117" y="4533"/>
                    <a:pt x="7815" y="4344"/>
                    <a:pt x="7503" y="4344"/>
                  </a:cubicBezTo>
                  <a:cubicBezTo>
                    <a:pt x="7405" y="4344"/>
                    <a:pt x="7307" y="4363"/>
                    <a:pt x="7213" y="4402"/>
                  </a:cubicBezTo>
                  <a:cubicBezTo>
                    <a:pt x="6721" y="4533"/>
                    <a:pt x="6426" y="5221"/>
                    <a:pt x="6754" y="5779"/>
                  </a:cubicBezTo>
                  <a:cubicBezTo>
                    <a:pt x="6925" y="6122"/>
                    <a:pt x="7333" y="6322"/>
                    <a:pt x="7758" y="6322"/>
                  </a:cubicBezTo>
                  <a:cubicBezTo>
                    <a:pt x="8024" y="6322"/>
                    <a:pt x="8297" y="6244"/>
                    <a:pt x="8524" y="6074"/>
                  </a:cubicBezTo>
                  <a:cubicBezTo>
                    <a:pt x="8950" y="5746"/>
                    <a:pt x="9065" y="5140"/>
                    <a:pt x="8934" y="4582"/>
                  </a:cubicBezTo>
                  <a:cubicBezTo>
                    <a:pt x="8819" y="4058"/>
                    <a:pt x="8458" y="3173"/>
                    <a:pt x="7213" y="2894"/>
                  </a:cubicBezTo>
                  <a:cubicBezTo>
                    <a:pt x="7066" y="2861"/>
                    <a:pt x="6916" y="2847"/>
                    <a:pt x="6765" y="2847"/>
                  </a:cubicBezTo>
                  <a:cubicBezTo>
                    <a:pt x="5425" y="2847"/>
                    <a:pt x="3894" y="3984"/>
                    <a:pt x="2311" y="3984"/>
                  </a:cubicBezTo>
                  <a:cubicBezTo>
                    <a:pt x="2088" y="3984"/>
                    <a:pt x="1864" y="3962"/>
                    <a:pt x="1640" y="3910"/>
                  </a:cubicBezTo>
                  <a:cubicBezTo>
                    <a:pt x="1558" y="3877"/>
                    <a:pt x="1459" y="3861"/>
                    <a:pt x="1377" y="3828"/>
                  </a:cubicBezTo>
                  <a:lnTo>
                    <a:pt x="1312" y="3795"/>
                  </a:lnTo>
                  <a:cubicBezTo>
                    <a:pt x="591" y="3418"/>
                    <a:pt x="164" y="2664"/>
                    <a:pt x="181" y="1861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8"/>
                    <a:pt x="3098" y="566"/>
                  </a:cubicBezTo>
                  <a:cubicBezTo>
                    <a:pt x="3557" y="1025"/>
                    <a:pt x="3525" y="1779"/>
                    <a:pt x="3017" y="2173"/>
                  </a:cubicBezTo>
                  <a:cubicBezTo>
                    <a:pt x="2935" y="2238"/>
                    <a:pt x="2853" y="2271"/>
                    <a:pt x="2754" y="2304"/>
                  </a:cubicBezTo>
                  <a:cubicBezTo>
                    <a:pt x="2694" y="2321"/>
                    <a:pt x="2631" y="2329"/>
                    <a:pt x="2568" y="2329"/>
                  </a:cubicBezTo>
                  <a:cubicBezTo>
                    <a:pt x="2391" y="2329"/>
                    <a:pt x="2211" y="2265"/>
                    <a:pt x="2066" y="2156"/>
                  </a:cubicBezTo>
                  <a:cubicBezTo>
                    <a:pt x="1935" y="2074"/>
                    <a:pt x="1886" y="1927"/>
                    <a:pt x="1918" y="1779"/>
                  </a:cubicBezTo>
                  <a:lnTo>
                    <a:pt x="1918" y="1779"/>
                  </a:lnTo>
                  <a:cubicBezTo>
                    <a:pt x="1994" y="1855"/>
                    <a:pt x="2097" y="1895"/>
                    <a:pt x="2201" y="1895"/>
                  </a:cubicBezTo>
                  <a:cubicBezTo>
                    <a:pt x="2256" y="1895"/>
                    <a:pt x="2310" y="1884"/>
                    <a:pt x="2361" y="1861"/>
                  </a:cubicBezTo>
                  <a:cubicBezTo>
                    <a:pt x="2590" y="1730"/>
                    <a:pt x="2525" y="1320"/>
                    <a:pt x="2213" y="1222"/>
                  </a:cubicBezTo>
                  <a:cubicBezTo>
                    <a:pt x="2185" y="1215"/>
                    <a:pt x="2157" y="1211"/>
                    <a:pt x="2129" y="1211"/>
                  </a:cubicBezTo>
                  <a:cubicBezTo>
                    <a:pt x="1787" y="1211"/>
                    <a:pt x="1508" y="1748"/>
                    <a:pt x="1902" y="2173"/>
                  </a:cubicBezTo>
                  <a:cubicBezTo>
                    <a:pt x="2060" y="2318"/>
                    <a:pt x="2262" y="2401"/>
                    <a:pt x="2470" y="2401"/>
                  </a:cubicBezTo>
                  <a:cubicBezTo>
                    <a:pt x="2543" y="2401"/>
                    <a:pt x="2616" y="2391"/>
                    <a:pt x="2689" y="2369"/>
                  </a:cubicBezTo>
                  <a:cubicBezTo>
                    <a:pt x="2721" y="2369"/>
                    <a:pt x="2754" y="2369"/>
                    <a:pt x="2787" y="2353"/>
                  </a:cubicBezTo>
                  <a:lnTo>
                    <a:pt x="2869" y="2337"/>
                  </a:lnTo>
                  <a:lnTo>
                    <a:pt x="2885" y="2320"/>
                  </a:lnTo>
                  <a:cubicBezTo>
                    <a:pt x="3049" y="2255"/>
                    <a:pt x="3180" y="2140"/>
                    <a:pt x="3262" y="2009"/>
                  </a:cubicBezTo>
                  <a:cubicBezTo>
                    <a:pt x="3590" y="1550"/>
                    <a:pt x="3541" y="911"/>
                    <a:pt x="3164" y="501"/>
                  </a:cubicBezTo>
                  <a:cubicBezTo>
                    <a:pt x="2891" y="163"/>
                    <a:pt x="2459" y="1"/>
                    <a:pt x="20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5"/>
            <p:cNvSpPr/>
            <p:nvPr/>
          </p:nvSpPr>
          <p:spPr>
            <a:xfrm>
              <a:off x="8103210" y="4165254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11" y="1"/>
                  </a:moveTo>
                  <a:cubicBezTo>
                    <a:pt x="5261" y="1"/>
                    <a:pt x="4964" y="45"/>
                    <a:pt x="4623" y="168"/>
                  </a:cubicBezTo>
                  <a:cubicBezTo>
                    <a:pt x="3779" y="468"/>
                    <a:pt x="2592" y="1030"/>
                    <a:pt x="1426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67" y="1334"/>
                    <a:pt x="1344" y="1334"/>
                  </a:cubicBezTo>
                  <a:cubicBezTo>
                    <a:pt x="1371" y="1334"/>
                    <a:pt x="1399" y="1333"/>
                    <a:pt x="1426" y="1331"/>
                  </a:cubicBezTo>
                  <a:cubicBezTo>
                    <a:pt x="1951" y="1295"/>
                    <a:pt x="2185" y="1159"/>
                    <a:pt x="2317" y="1159"/>
                  </a:cubicBezTo>
                  <a:cubicBezTo>
                    <a:pt x="2363" y="1159"/>
                    <a:pt x="2397" y="1175"/>
                    <a:pt x="2426" y="1217"/>
                  </a:cubicBezTo>
                  <a:cubicBezTo>
                    <a:pt x="2499" y="1314"/>
                    <a:pt x="2409" y="1367"/>
                    <a:pt x="2263" y="1367"/>
                  </a:cubicBezTo>
                  <a:cubicBezTo>
                    <a:pt x="2213" y="1367"/>
                    <a:pt x="2157" y="1360"/>
                    <a:pt x="2098" y="1348"/>
                  </a:cubicBezTo>
                  <a:cubicBezTo>
                    <a:pt x="2051" y="1330"/>
                    <a:pt x="2000" y="1321"/>
                    <a:pt x="1948" y="1321"/>
                  </a:cubicBezTo>
                  <a:cubicBezTo>
                    <a:pt x="1856" y="1321"/>
                    <a:pt x="1762" y="1350"/>
                    <a:pt x="1689" y="1413"/>
                  </a:cubicBezTo>
                  <a:cubicBezTo>
                    <a:pt x="1514" y="1573"/>
                    <a:pt x="1709" y="2087"/>
                    <a:pt x="1361" y="2087"/>
                  </a:cubicBezTo>
                  <a:cubicBezTo>
                    <a:pt x="1351" y="2087"/>
                    <a:pt x="1340" y="2086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17" y="2459"/>
                    <a:pt x="2055" y="2459"/>
                  </a:cubicBezTo>
                  <a:cubicBezTo>
                    <a:pt x="2198" y="2459"/>
                    <a:pt x="2356" y="2419"/>
                    <a:pt x="2525" y="2315"/>
                  </a:cubicBezTo>
                  <a:cubicBezTo>
                    <a:pt x="3197" y="1872"/>
                    <a:pt x="2820" y="1381"/>
                    <a:pt x="3065" y="1249"/>
                  </a:cubicBezTo>
                  <a:cubicBezTo>
                    <a:pt x="3111" y="1226"/>
                    <a:pt x="3156" y="1216"/>
                    <a:pt x="3197" y="1216"/>
                  </a:cubicBezTo>
                  <a:cubicBezTo>
                    <a:pt x="3389" y="1216"/>
                    <a:pt x="3501" y="1446"/>
                    <a:pt x="3311" y="1676"/>
                  </a:cubicBezTo>
                  <a:cubicBezTo>
                    <a:pt x="3082" y="1938"/>
                    <a:pt x="2230" y="2889"/>
                    <a:pt x="3557" y="3708"/>
                  </a:cubicBezTo>
                  <a:lnTo>
                    <a:pt x="3557" y="3708"/>
                  </a:ln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21"/>
                    <a:pt x="4803" y="2708"/>
                    <a:pt x="4705" y="2200"/>
                  </a:cubicBezTo>
                  <a:cubicBezTo>
                    <a:pt x="4606" y="1708"/>
                    <a:pt x="4246" y="954"/>
                    <a:pt x="4836" y="512"/>
                  </a:cubicBezTo>
                  <a:cubicBezTo>
                    <a:pt x="5192" y="242"/>
                    <a:pt x="5497" y="142"/>
                    <a:pt x="5802" y="142"/>
                  </a:cubicBezTo>
                  <a:cubicBezTo>
                    <a:pt x="6015" y="142"/>
                    <a:pt x="6229" y="192"/>
                    <a:pt x="6458" y="266"/>
                  </a:cubicBezTo>
                  <a:cubicBezTo>
                    <a:pt x="6458" y="266"/>
                    <a:pt x="6127" y="1"/>
                    <a:pt x="551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5"/>
            <p:cNvSpPr/>
            <p:nvPr/>
          </p:nvSpPr>
          <p:spPr>
            <a:xfrm>
              <a:off x="8142245" y="4045246"/>
              <a:ext cx="117723" cy="82703"/>
            </a:xfrm>
            <a:custGeom>
              <a:rect b="b" l="l" r="r" t="t"/>
              <a:pathLst>
                <a:path extrusionOk="0" h="2534" w="3607">
                  <a:moveTo>
                    <a:pt x="1087" y="1"/>
                  </a:moveTo>
                  <a:cubicBezTo>
                    <a:pt x="497" y="1"/>
                    <a:pt x="1" y="124"/>
                    <a:pt x="1" y="124"/>
                  </a:cubicBezTo>
                  <a:cubicBezTo>
                    <a:pt x="1" y="124"/>
                    <a:pt x="952" y="206"/>
                    <a:pt x="1197" y="550"/>
                  </a:cubicBezTo>
                  <a:cubicBezTo>
                    <a:pt x="1361" y="747"/>
                    <a:pt x="1427" y="1025"/>
                    <a:pt x="1345" y="1271"/>
                  </a:cubicBezTo>
                  <a:cubicBezTo>
                    <a:pt x="1296" y="1501"/>
                    <a:pt x="1181" y="2156"/>
                    <a:pt x="2214" y="2156"/>
                  </a:cubicBezTo>
                  <a:cubicBezTo>
                    <a:pt x="3246" y="2173"/>
                    <a:pt x="3082" y="2533"/>
                    <a:pt x="3082" y="2533"/>
                  </a:cubicBezTo>
                  <a:cubicBezTo>
                    <a:pt x="3082" y="2533"/>
                    <a:pt x="3607" y="1763"/>
                    <a:pt x="2738" y="616"/>
                  </a:cubicBezTo>
                  <a:cubicBezTo>
                    <a:pt x="2361" y="124"/>
                    <a:pt x="1677" y="1"/>
                    <a:pt x="108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5"/>
            <p:cNvSpPr/>
            <p:nvPr/>
          </p:nvSpPr>
          <p:spPr>
            <a:xfrm>
              <a:off x="8095704" y="3958332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0"/>
                  </a:moveTo>
                  <a:lnTo>
                    <a:pt x="1115" y="0"/>
                  </a:lnTo>
                  <a:cubicBezTo>
                    <a:pt x="820" y="164"/>
                    <a:pt x="738" y="705"/>
                    <a:pt x="804" y="1443"/>
                  </a:cubicBezTo>
                  <a:cubicBezTo>
                    <a:pt x="870" y="2180"/>
                    <a:pt x="1" y="2623"/>
                    <a:pt x="1" y="2623"/>
                  </a:cubicBezTo>
                  <a:cubicBezTo>
                    <a:pt x="591" y="2410"/>
                    <a:pt x="1771" y="2672"/>
                    <a:pt x="2017" y="2016"/>
                  </a:cubicBezTo>
                  <a:cubicBezTo>
                    <a:pt x="2263" y="1361"/>
                    <a:pt x="1624" y="935"/>
                    <a:pt x="1263" y="738"/>
                  </a:cubicBezTo>
                  <a:cubicBezTo>
                    <a:pt x="919" y="541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5"/>
            <p:cNvSpPr/>
            <p:nvPr/>
          </p:nvSpPr>
          <p:spPr>
            <a:xfrm>
              <a:off x="7985519" y="3996322"/>
              <a:ext cx="103820" cy="140178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2" y="96"/>
                  </a:cubicBezTo>
                  <a:cubicBezTo>
                    <a:pt x="1851" y="96"/>
                    <a:pt x="1370" y="202"/>
                    <a:pt x="1230" y="689"/>
                  </a:cubicBezTo>
                  <a:cubicBezTo>
                    <a:pt x="1049" y="1295"/>
                    <a:pt x="1197" y="1688"/>
                    <a:pt x="1410" y="1869"/>
                  </a:cubicBezTo>
                  <a:cubicBezTo>
                    <a:pt x="1623" y="2065"/>
                    <a:pt x="1623" y="2426"/>
                    <a:pt x="1475" y="2492"/>
                  </a:cubicBezTo>
                  <a:cubicBezTo>
                    <a:pt x="1438" y="2509"/>
                    <a:pt x="1401" y="2516"/>
                    <a:pt x="1366" y="2516"/>
                  </a:cubicBezTo>
                  <a:cubicBezTo>
                    <a:pt x="1198" y="2516"/>
                    <a:pt x="1066" y="2343"/>
                    <a:pt x="1148" y="2180"/>
                  </a:cubicBezTo>
                  <a:cubicBezTo>
                    <a:pt x="1221" y="1946"/>
                    <a:pt x="1045" y="1711"/>
                    <a:pt x="819" y="1711"/>
                  </a:cubicBezTo>
                  <a:cubicBezTo>
                    <a:pt x="793" y="1711"/>
                    <a:pt x="766" y="1714"/>
                    <a:pt x="738" y="1721"/>
                  </a:cubicBezTo>
                  <a:cubicBezTo>
                    <a:pt x="677" y="1729"/>
                    <a:pt x="623" y="1733"/>
                    <a:pt x="575" y="1733"/>
                  </a:cubicBezTo>
                  <a:cubicBezTo>
                    <a:pt x="413" y="1733"/>
                    <a:pt x="317" y="1687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9" y="2918"/>
                  </a:cubicBezTo>
                  <a:cubicBezTo>
                    <a:pt x="1393" y="3344"/>
                    <a:pt x="1738" y="4032"/>
                    <a:pt x="2115" y="4295"/>
                  </a:cubicBezTo>
                  <a:cubicBezTo>
                    <a:pt x="2115" y="4295"/>
                    <a:pt x="1508" y="3344"/>
                    <a:pt x="2066" y="2475"/>
                  </a:cubicBezTo>
                  <a:cubicBezTo>
                    <a:pt x="2623" y="1606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5"/>
            <p:cNvSpPr/>
            <p:nvPr/>
          </p:nvSpPr>
          <p:spPr>
            <a:xfrm>
              <a:off x="7848572" y="3789140"/>
              <a:ext cx="264821" cy="263907"/>
            </a:xfrm>
            <a:custGeom>
              <a:rect b="b" l="l" r="r" t="t"/>
              <a:pathLst>
                <a:path extrusionOk="0" h="8086" w="8114">
                  <a:moveTo>
                    <a:pt x="2382" y="1"/>
                  </a:moveTo>
                  <a:cubicBezTo>
                    <a:pt x="2282" y="1"/>
                    <a:pt x="2181" y="8"/>
                    <a:pt x="2082" y="21"/>
                  </a:cubicBezTo>
                  <a:cubicBezTo>
                    <a:pt x="754" y="169"/>
                    <a:pt x="0" y="1972"/>
                    <a:pt x="787" y="3234"/>
                  </a:cubicBezTo>
                  <a:cubicBezTo>
                    <a:pt x="1376" y="4191"/>
                    <a:pt x="2454" y="4473"/>
                    <a:pt x="3416" y="4473"/>
                  </a:cubicBezTo>
                  <a:cubicBezTo>
                    <a:pt x="3525" y="4473"/>
                    <a:pt x="3632" y="4470"/>
                    <a:pt x="3737" y="4463"/>
                  </a:cubicBezTo>
                  <a:cubicBezTo>
                    <a:pt x="3950" y="4463"/>
                    <a:pt x="4196" y="4430"/>
                    <a:pt x="4442" y="4398"/>
                  </a:cubicBezTo>
                  <a:cubicBezTo>
                    <a:pt x="4442" y="4398"/>
                    <a:pt x="4638" y="4367"/>
                    <a:pt x="4932" y="4367"/>
                  </a:cubicBezTo>
                  <a:cubicBezTo>
                    <a:pt x="5419" y="4367"/>
                    <a:pt x="6177" y="4450"/>
                    <a:pt x="6770" y="4889"/>
                  </a:cubicBezTo>
                  <a:cubicBezTo>
                    <a:pt x="7163" y="5234"/>
                    <a:pt x="7425" y="5692"/>
                    <a:pt x="7507" y="6217"/>
                  </a:cubicBezTo>
                  <a:cubicBezTo>
                    <a:pt x="7507" y="6217"/>
                    <a:pt x="7671" y="7414"/>
                    <a:pt x="7097" y="8053"/>
                  </a:cubicBezTo>
                  <a:lnTo>
                    <a:pt x="7065" y="8086"/>
                  </a:lnTo>
                  <a:cubicBezTo>
                    <a:pt x="7065" y="8086"/>
                    <a:pt x="8114" y="7577"/>
                    <a:pt x="7983" y="5971"/>
                  </a:cubicBezTo>
                  <a:cubicBezTo>
                    <a:pt x="7874" y="4655"/>
                    <a:pt x="6811" y="4001"/>
                    <a:pt x="5471" y="4001"/>
                  </a:cubicBezTo>
                  <a:cubicBezTo>
                    <a:pt x="5193" y="4001"/>
                    <a:pt x="4902" y="4030"/>
                    <a:pt x="4606" y="4086"/>
                  </a:cubicBezTo>
                  <a:cubicBezTo>
                    <a:pt x="4104" y="4187"/>
                    <a:pt x="3649" y="4237"/>
                    <a:pt x="3240" y="4237"/>
                  </a:cubicBezTo>
                  <a:cubicBezTo>
                    <a:pt x="2714" y="4237"/>
                    <a:pt x="2263" y="4154"/>
                    <a:pt x="1885" y="3988"/>
                  </a:cubicBezTo>
                  <a:cubicBezTo>
                    <a:pt x="1492" y="3807"/>
                    <a:pt x="1147" y="3512"/>
                    <a:pt x="918" y="3135"/>
                  </a:cubicBezTo>
                  <a:cubicBezTo>
                    <a:pt x="197" y="1988"/>
                    <a:pt x="885" y="300"/>
                    <a:pt x="2098" y="152"/>
                  </a:cubicBezTo>
                  <a:cubicBezTo>
                    <a:pt x="2199" y="138"/>
                    <a:pt x="2301" y="130"/>
                    <a:pt x="2403" y="130"/>
                  </a:cubicBezTo>
                  <a:cubicBezTo>
                    <a:pt x="2877" y="130"/>
                    <a:pt x="3333" y="290"/>
                    <a:pt x="3590" y="628"/>
                  </a:cubicBezTo>
                  <a:cubicBezTo>
                    <a:pt x="3885" y="1021"/>
                    <a:pt x="3934" y="1545"/>
                    <a:pt x="3721" y="1988"/>
                  </a:cubicBezTo>
                  <a:cubicBezTo>
                    <a:pt x="3576" y="2330"/>
                    <a:pt x="3252" y="2535"/>
                    <a:pt x="2901" y="2535"/>
                  </a:cubicBezTo>
                  <a:cubicBezTo>
                    <a:pt x="2815" y="2535"/>
                    <a:pt x="2727" y="2522"/>
                    <a:pt x="2639" y="2496"/>
                  </a:cubicBezTo>
                  <a:cubicBezTo>
                    <a:pt x="2196" y="2398"/>
                    <a:pt x="2016" y="1955"/>
                    <a:pt x="2360" y="1906"/>
                  </a:cubicBezTo>
                  <a:cubicBezTo>
                    <a:pt x="2770" y="1841"/>
                    <a:pt x="2852" y="1496"/>
                    <a:pt x="2705" y="1201"/>
                  </a:cubicBezTo>
                  <a:cubicBezTo>
                    <a:pt x="2645" y="1082"/>
                    <a:pt x="2513" y="1016"/>
                    <a:pt x="2370" y="1016"/>
                  </a:cubicBezTo>
                  <a:cubicBezTo>
                    <a:pt x="2160" y="1016"/>
                    <a:pt x="1927" y="1158"/>
                    <a:pt x="1869" y="1480"/>
                  </a:cubicBezTo>
                  <a:cubicBezTo>
                    <a:pt x="1819" y="1759"/>
                    <a:pt x="1885" y="2037"/>
                    <a:pt x="2082" y="2234"/>
                  </a:cubicBezTo>
                  <a:cubicBezTo>
                    <a:pt x="2250" y="2427"/>
                    <a:pt x="2587" y="2591"/>
                    <a:pt x="2932" y="2591"/>
                  </a:cubicBezTo>
                  <a:cubicBezTo>
                    <a:pt x="3260" y="2591"/>
                    <a:pt x="3595" y="2444"/>
                    <a:pt x="3803" y="2037"/>
                  </a:cubicBezTo>
                  <a:cubicBezTo>
                    <a:pt x="4032" y="1562"/>
                    <a:pt x="4000" y="988"/>
                    <a:pt x="3688" y="562"/>
                  </a:cubicBezTo>
                  <a:cubicBezTo>
                    <a:pt x="3400" y="178"/>
                    <a:pt x="2895" y="1"/>
                    <a:pt x="23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5"/>
            <p:cNvSpPr/>
            <p:nvPr/>
          </p:nvSpPr>
          <p:spPr>
            <a:xfrm>
              <a:off x="7890805" y="3940839"/>
              <a:ext cx="152515" cy="77971"/>
            </a:xfrm>
            <a:custGeom>
              <a:rect b="b" l="l" r="r" t="t"/>
              <a:pathLst>
                <a:path extrusionOk="0" h="2389" w="4673">
                  <a:moveTo>
                    <a:pt x="3575" y="0"/>
                  </a:moveTo>
                  <a:cubicBezTo>
                    <a:pt x="3276" y="0"/>
                    <a:pt x="2924" y="41"/>
                    <a:pt x="2525" y="159"/>
                  </a:cubicBezTo>
                  <a:cubicBezTo>
                    <a:pt x="1971" y="326"/>
                    <a:pt x="1499" y="386"/>
                    <a:pt x="1111" y="386"/>
                  </a:cubicBezTo>
                  <a:cubicBezTo>
                    <a:pt x="581" y="386"/>
                    <a:pt x="209" y="273"/>
                    <a:pt x="1" y="159"/>
                  </a:cubicBezTo>
                  <a:lnTo>
                    <a:pt x="1" y="159"/>
                  </a:lnTo>
                  <a:cubicBezTo>
                    <a:pt x="132" y="274"/>
                    <a:pt x="263" y="389"/>
                    <a:pt x="378" y="536"/>
                  </a:cubicBezTo>
                  <a:cubicBezTo>
                    <a:pt x="453" y="641"/>
                    <a:pt x="597" y="1392"/>
                    <a:pt x="1187" y="1392"/>
                  </a:cubicBezTo>
                  <a:cubicBezTo>
                    <a:pt x="1241" y="1392"/>
                    <a:pt x="1299" y="1386"/>
                    <a:pt x="1361" y="1372"/>
                  </a:cubicBezTo>
                  <a:cubicBezTo>
                    <a:pt x="2083" y="1225"/>
                    <a:pt x="1952" y="766"/>
                    <a:pt x="2427" y="618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2" y="578"/>
                    <a:pt x="2975" y="785"/>
                    <a:pt x="2869" y="864"/>
                  </a:cubicBezTo>
                  <a:cubicBezTo>
                    <a:pt x="2814" y="899"/>
                    <a:pt x="2761" y="910"/>
                    <a:pt x="2706" y="910"/>
                  </a:cubicBezTo>
                  <a:cubicBezTo>
                    <a:pt x="2632" y="910"/>
                    <a:pt x="2554" y="890"/>
                    <a:pt x="2460" y="881"/>
                  </a:cubicBezTo>
                  <a:cubicBezTo>
                    <a:pt x="2446" y="878"/>
                    <a:pt x="2430" y="876"/>
                    <a:pt x="2413" y="876"/>
                  </a:cubicBezTo>
                  <a:cubicBezTo>
                    <a:pt x="2219" y="876"/>
                    <a:pt x="1817" y="1047"/>
                    <a:pt x="1968" y="1438"/>
                  </a:cubicBezTo>
                  <a:cubicBezTo>
                    <a:pt x="2132" y="1880"/>
                    <a:pt x="2378" y="2241"/>
                    <a:pt x="2115" y="2389"/>
                  </a:cubicBezTo>
                  <a:cubicBezTo>
                    <a:pt x="2115" y="2389"/>
                    <a:pt x="3033" y="2389"/>
                    <a:pt x="3345" y="2126"/>
                  </a:cubicBezTo>
                  <a:cubicBezTo>
                    <a:pt x="3705" y="1864"/>
                    <a:pt x="3853" y="1405"/>
                    <a:pt x="3722" y="995"/>
                  </a:cubicBezTo>
                  <a:cubicBezTo>
                    <a:pt x="3623" y="501"/>
                    <a:pt x="3938" y="201"/>
                    <a:pt x="4425" y="201"/>
                  </a:cubicBezTo>
                  <a:cubicBezTo>
                    <a:pt x="4504" y="201"/>
                    <a:pt x="4586" y="209"/>
                    <a:pt x="4672" y="225"/>
                  </a:cubicBezTo>
                  <a:cubicBezTo>
                    <a:pt x="4672" y="225"/>
                    <a:pt x="4271" y="0"/>
                    <a:pt x="35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5"/>
            <p:cNvSpPr/>
            <p:nvPr/>
          </p:nvSpPr>
          <p:spPr>
            <a:xfrm>
              <a:off x="7929872" y="3797821"/>
              <a:ext cx="104897" cy="109825"/>
            </a:xfrm>
            <a:custGeom>
              <a:rect b="b" l="l" r="r" t="t"/>
              <a:pathLst>
                <a:path extrusionOk="0" h="3365" w="3214">
                  <a:moveTo>
                    <a:pt x="1263" y="1"/>
                  </a:moveTo>
                  <a:lnTo>
                    <a:pt x="1263" y="1"/>
                  </a:lnTo>
                  <a:cubicBezTo>
                    <a:pt x="1689" y="444"/>
                    <a:pt x="1836" y="1083"/>
                    <a:pt x="1640" y="1656"/>
                  </a:cubicBezTo>
                  <a:cubicBezTo>
                    <a:pt x="1410" y="2418"/>
                    <a:pt x="886" y="2618"/>
                    <a:pt x="437" y="2618"/>
                  </a:cubicBezTo>
                  <a:cubicBezTo>
                    <a:pt x="276" y="2618"/>
                    <a:pt x="125" y="2592"/>
                    <a:pt x="1" y="2558"/>
                  </a:cubicBezTo>
                  <a:lnTo>
                    <a:pt x="1" y="2558"/>
                  </a:lnTo>
                  <a:cubicBezTo>
                    <a:pt x="1" y="2558"/>
                    <a:pt x="229" y="3365"/>
                    <a:pt x="1008" y="3365"/>
                  </a:cubicBezTo>
                  <a:cubicBezTo>
                    <a:pt x="1038" y="3365"/>
                    <a:pt x="1068" y="3364"/>
                    <a:pt x="1099" y="3361"/>
                  </a:cubicBezTo>
                  <a:cubicBezTo>
                    <a:pt x="1951" y="3296"/>
                    <a:pt x="1886" y="2640"/>
                    <a:pt x="1886" y="2361"/>
                  </a:cubicBezTo>
                  <a:cubicBezTo>
                    <a:pt x="1869" y="2083"/>
                    <a:pt x="1853" y="1853"/>
                    <a:pt x="1967" y="1853"/>
                  </a:cubicBezTo>
                  <a:cubicBezTo>
                    <a:pt x="2082" y="1853"/>
                    <a:pt x="2115" y="1952"/>
                    <a:pt x="2049" y="2148"/>
                  </a:cubicBezTo>
                  <a:cubicBezTo>
                    <a:pt x="1984" y="2345"/>
                    <a:pt x="1820" y="2984"/>
                    <a:pt x="2918" y="3099"/>
                  </a:cubicBezTo>
                  <a:cubicBezTo>
                    <a:pt x="2787" y="3001"/>
                    <a:pt x="2754" y="2820"/>
                    <a:pt x="2853" y="2689"/>
                  </a:cubicBezTo>
                  <a:cubicBezTo>
                    <a:pt x="3000" y="2427"/>
                    <a:pt x="3213" y="1984"/>
                    <a:pt x="2492" y="1361"/>
                  </a:cubicBezTo>
                  <a:cubicBezTo>
                    <a:pt x="1754" y="739"/>
                    <a:pt x="1689" y="296"/>
                    <a:pt x="126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5"/>
            <p:cNvSpPr/>
            <p:nvPr/>
          </p:nvSpPr>
          <p:spPr>
            <a:xfrm>
              <a:off x="7821287" y="3642271"/>
              <a:ext cx="62599" cy="250297"/>
            </a:xfrm>
            <a:custGeom>
              <a:rect b="b" l="l" r="r" t="t"/>
              <a:pathLst>
                <a:path extrusionOk="0" h="7669" w="1918">
                  <a:moveTo>
                    <a:pt x="631" y="0"/>
                  </a:moveTo>
                  <a:cubicBezTo>
                    <a:pt x="561" y="0"/>
                    <a:pt x="487" y="18"/>
                    <a:pt x="410" y="63"/>
                  </a:cubicBezTo>
                  <a:cubicBezTo>
                    <a:pt x="0" y="292"/>
                    <a:pt x="328" y="833"/>
                    <a:pt x="590" y="1095"/>
                  </a:cubicBezTo>
                  <a:cubicBezTo>
                    <a:pt x="852" y="1358"/>
                    <a:pt x="869" y="2636"/>
                    <a:pt x="738" y="3997"/>
                  </a:cubicBezTo>
                  <a:cubicBezTo>
                    <a:pt x="607" y="5357"/>
                    <a:pt x="754" y="7127"/>
                    <a:pt x="1459" y="7668"/>
                  </a:cubicBezTo>
                  <a:cubicBezTo>
                    <a:pt x="1459" y="7668"/>
                    <a:pt x="803" y="7045"/>
                    <a:pt x="951" y="5177"/>
                  </a:cubicBezTo>
                  <a:cubicBezTo>
                    <a:pt x="1098" y="3292"/>
                    <a:pt x="1918" y="1505"/>
                    <a:pt x="1180" y="374"/>
                  </a:cubicBezTo>
                  <a:cubicBezTo>
                    <a:pt x="1180" y="374"/>
                    <a:pt x="949" y="0"/>
                    <a:pt x="6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5"/>
            <p:cNvSpPr/>
            <p:nvPr/>
          </p:nvSpPr>
          <p:spPr>
            <a:xfrm>
              <a:off x="7665052" y="3609568"/>
              <a:ext cx="279312" cy="332217"/>
            </a:xfrm>
            <a:custGeom>
              <a:rect b="b" l="l" r="r" t="t"/>
              <a:pathLst>
                <a:path extrusionOk="0" h="10179" w="8558">
                  <a:moveTo>
                    <a:pt x="2275" y="0"/>
                  </a:moveTo>
                  <a:cubicBezTo>
                    <a:pt x="1364" y="0"/>
                    <a:pt x="525" y="449"/>
                    <a:pt x="296" y="1163"/>
                  </a:cubicBezTo>
                  <a:cubicBezTo>
                    <a:pt x="1" y="1966"/>
                    <a:pt x="411" y="2671"/>
                    <a:pt x="820" y="2884"/>
                  </a:cubicBezTo>
                  <a:cubicBezTo>
                    <a:pt x="1045" y="3036"/>
                    <a:pt x="1305" y="3101"/>
                    <a:pt x="1559" y="3101"/>
                  </a:cubicBezTo>
                  <a:cubicBezTo>
                    <a:pt x="2103" y="3101"/>
                    <a:pt x="2621" y="2805"/>
                    <a:pt x="2722" y="2425"/>
                  </a:cubicBezTo>
                  <a:cubicBezTo>
                    <a:pt x="2851" y="2036"/>
                    <a:pt x="2551" y="1648"/>
                    <a:pt x="2165" y="1648"/>
                  </a:cubicBezTo>
                  <a:cubicBezTo>
                    <a:pt x="2112" y="1648"/>
                    <a:pt x="2056" y="1655"/>
                    <a:pt x="2001" y="1671"/>
                  </a:cubicBezTo>
                  <a:cubicBezTo>
                    <a:pt x="1673" y="1737"/>
                    <a:pt x="1492" y="2081"/>
                    <a:pt x="1607" y="2376"/>
                  </a:cubicBezTo>
                  <a:cubicBezTo>
                    <a:pt x="1690" y="2625"/>
                    <a:pt x="1945" y="2660"/>
                    <a:pt x="2080" y="2660"/>
                  </a:cubicBezTo>
                  <a:cubicBezTo>
                    <a:pt x="2131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1"/>
                    <a:pt x="1625" y="2961"/>
                  </a:cubicBezTo>
                  <a:cubicBezTo>
                    <a:pt x="1428" y="2961"/>
                    <a:pt x="1205" y="2887"/>
                    <a:pt x="1001" y="2704"/>
                  </a:cubicBezTo>
                  <a:cubicBezTo>
                    <a:pt x="575" y="2327"/>
                    <a:pt x="493" y="1081"/>
                    <a:pt x="1214" y="507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3"/>
                    <a:pt x="2443" y="147"/>
                  </a:cubicBezTo>
                  <a:cubicBezTo>
                    <a:pt x="2574" y="147"/>
                    <a:pt x="2705" y="180"/>
                    <a:pt x="2837" y="212"/>
                  </a:cubicBezTo>
                  <a:cubicBezTo>
                    <a:pt x="3935" y="475"/>
                    <a:pt x="4656" y="1638"/>
                    <a:pt x="4885" y="2868"/>
                  </a:cubicBezTo>
                  <a:cubicBezTo>
                    <a:pt x="5115" y="4097"/>
                    <a:pt x="4885" y="5359"/>
                    <a:pt x="4951" y="6490"/>
                  </a:cubicBezTo>
                  <a:cubicBezTo>
                    <a:pt x="4902" y="7506"/>
                    <a:pt x="5295" y="8490"/>
                    <a:pt x="6049" y="9195"/>
                  </a:cubicBezTo>
                  <a:cubicBezTo>
                    <a:pt x="6738" y="9801"/>
                    <a:pt x="7623" y="10145"/>
                    <a:pt x="8557" y="10178"/>
                  </a:cubicBezTo>
                  <a:cubicBezTo>
                    <a:pt x="7639" y="10113"/>
                    <a:pt x="6770" y="9752"/>
                    <a:pt x="6098" y="9129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6"/>
                    <a:pt x="5049" y="2835"/>
                  </a:cubicBezTo>
                  <a:cubicBezTo>
                    <a:pt x="4803" y="1573"/>
                    <a:pt x="4049" y="327"/>
                    <a:pt x="2869" y="65"/>
                  </a:cubicBezTo>
                  <a:cubicBezTo>
                    <a:pt x="2671" y="21"/>
                    <a:pt x="2471" y="0"/>
                    <a:pt x="22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5"/>
            <p:cNvSpPr/>
            <p:nvPr/>
          </p:nvSpPr>
          <p:spPr>
            <a:xfrm>
              <a:off x="7729805" y="3655815"/>
              <a:ext cx="81333" cy="68996"/>
            </a:xfrm>
            <a:custGeom>
              <a:rect b="b" l="l" r="r" t="t"/>
              <a:pathLst>
                <a:path extrusionOk="0" h="2114" w="2492">
                  <a:moveTo>
                    <a:pt x="1802" y="1"/>
                  </a:moveTo>
                  <a:cubicBezTo>
                    <a:pt x="1321" y="1"/>
                    <a:pt x="1021" y="400"/>
                    <a:pt x="934" y="1090"/>
                  </a:cubicBezTo>
                  <a:cubicBezTo>
                    <a:pt x="855" y="1735"/>
                    <a:pt x="301" y="1799"/>
                    <a:pt x="85" y="1799"/>
                  </a:cubicBezTo>
                  <a:cubicBezTo>
                    <a:pt x="33" y="1799"/>
                    <a:pt x="0" y="1795"/>
                    <a:pt x="0" y="1795"/>
                  </a:cubicBezTo>
                  <a:lnTo>
                    <a:pt x="0" y="1795"/>
                  </a:lnTo>
                  <a:cubicBezTo>
                    <a:pt x="120" y="1860"/>
                    <a:pt x="694" y="2113"/>
                    <a:pt x="1230" y="2113"/>
                  </a:cubicBezTo>
                  <a:cubicBezTo>
                    <a:pt x="1501" y="2113"/>
                    <a:pt x="1763" y="2048"/>
                    <a:pt x="1951" y="1860"/>
                  </a:cubicBezTo>
                  <a:cubicBezTo>
                    <a:pt x="2492" y="1320"/>
                    <a:pt x="2115" y="615"/>
                    <a:pt x="1967" y="385"/>
                  </a:cubicBezTo>
                  <a:cubicBezTo>
                    <a:pt x="1869" y="271"/>
                    <a:pt x="1902" y="107"/>
                    <a:pt x="2016" y="25"/>
                  </a:cubicBezTo>
                  <a:cubicBezTo>
                    <a:pt x="1941" y="8"/>
                    <a:pt x="1870" y="1"/>
                    <a:pt x="18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5"/>
            <p:cNvSpPr/>
            <p:nvPr/>
          </p:nvSpPr>
          <p:spPr>
            <a:xfrm>
              <a:off x="7649027" y="3660874"/>
              <a:ext cx="157835" cy="178723"/>
            </a:xfrm>
            <a:custGeom>
              <a:rect b="b" l="l" r="r" t="t"/>
              <a:pathLst>
                <a:path extrusionOk="0" h="5476" w="4836">
                  <a:moveTo>
                    <a:pt x="475" y="1"/>
                  </a:moveTo>
                  <a:lnTo>
                    <a:pt x="475" y="1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2" y="3716"/>
                    <a:pt x="2128" y="3794"/>
                    <a:pt x="2453" y="3794"/>
                  </a:cubicBezTo>
                  <a:cubicBezTo>
                    <a:pt x="2549" y="3794"/>
                    <a:pt x="2606" y="3787"/>
                    <a:pt x="2606" y="3787"/>
                  </a:cubicBezTo>
                  <a:cubicBezTo>
                    <a:pt x="2344" y="3705"/>
                    <a:pt x="2295" y="3377"/>
                    <a:pt x="2475" y="3148"/>
                  </a:cubicBezTo>
                  <a:cubicBezTo>
                    <a:pt x="2639" y="2984"/>
                    <a:pt x="2606" y="2722"/>
                    <a:pt x="2426" y="2607"/>
                  </a:cubicBezTo>
                  <a:cubicBezTo>
                    <a:pt x="2295" y="2558"/>
                    <a:pt x="2033" y="2345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7"/>
                    <a:pt x="2869" y="3115"/>
                  </a:cubicBezTo>
                  <a:cubicBezTo>
                    <a:pt x="2819" y="3705"/>
                    <a:pt x="3082" y="3869"/>
                    <a:pt x="3491" y="4148"/>
                  </a:cubicBezTo>
                  <a:cubicBezTo>
                    <a:pt x="3885" y="4426"/>
                    <a:pt x="3655" y="4951"/>
                    <a:pt x="3655" y="4951"/>
                  </a:cubicBezTo>
                  <a:cubicBezTo>
                    <a:pt x="4360" y="4541"/>
                    <a:pt x="4196" y="3869"/>
                    <a:pt x="4114" y="3722"/>
                  </a:cubicBezTo>
                  <a:cubicBezTo>
                    <a:pt x="4032" y="3574"/>
                    <a:pt x="3836" y="3312"/>
                    <a:pt x="4065" y="3213"/>
                  </a:cubicBezTo>
                  <a:cubicBezTo>
                    <a:pt x="4079" y="3208"/>
                    <a:pt x="4092" y="3205"/>
                    <a:pt x="4104" y="3205"/>
                  </a:cubicBezTo>
                  <a:cubicBezTo>
                    <a:pt x="4306" y="3205"/>
                    <a:pt x="4392" y="3926"/>
                    <a:pt x="4377" y="4574"/>
                  </a:cubicBezTo>
                  <a:cubicBezTo>
                    <a:pt x="4360" y="4935"/>
                    <a:pt x="4524" y="5279"/>
                    <a:pt x="4836" y="5475"/>
                  </a:cubicBezTo>
                  <a:cubicBezTo>
                    <a:pt x="4704" y="5148"/>
                    <a:pt x="4639" y="4803"/>
                    <a:pt x="4655" y="4459"/>
                  </a:cubicBezTo>
                  <a:cubicBezTo>
                    <a:pt x="4639" y="3935"/>
                    <a:pt x="4737" y="3017"/>
                    <a:pt x="3836" y="2410"/>
                  </a:cubicBezTo>
                  <a:cubicBezTo>
                    <a:pt x="2918" y="1787"/>
                    <a:pt x="1820" y="2050"/>
                    <a:pt x="1033" y="1492"/>
                  </a:cubicBezTo>
                  <a:cubicBezTo>
                    <a:pt x="557" y="1148"/>
                    <a:pt x="344" y="558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5"/>
            <p:cNvSpPr/>
            <p:nvPr/>
          </p:nvSpPr>
          <p:spPr>
            <a:xfrm>
              <a:off x="7597655" y="3610449"/>
              <a:ext cx="96868" cy="63741"/>
            </a:xfrm>
            <a:custGeom>
              <a:rect b="b" l="l" r="r" t="t"/>
              <a:pathLst>
                <a:path extrusionOk="0" h="1953" w="2968">
                  <a:moveTo>
                    <a:pt x="2039" y="1"/>
                  </a:moveTo>
                  <a:cubicBezTo>
                    <a:pt x="328" y="1"/>
                    <a:pt x="279" y="1082"/>
                    <a:pt x="279" y="1365"/>
                  </a:cubicBezTo>
                  <a:cubicBezTo>
                    <a:pt x="279" y="1562"/>
                    <a:pt x="164" y="1726"/>
                    <a:pt x="1" y="1792"/>
                  </a:cubicBezTo>
                  <a:cubicBezTo>
                    <a:pt x="268" y="1904"/>
                    <a:pt x="502" y="1953"/>
                    <a:pt x="708" y="1953"/>
                  </a:cubicBezTo>
                  <a:cubicBezTo>
                    <a:pt x="1460" y="1953"/>
                    <a:pt x="1827" y="1307"/>
                    <a:pt x="2033" y="792"/>
                  </a:cubicBezTo>
                  <a:cubicBezTo>
                    <a:pt x="2197" y="415"/>
                    <a:pt x="2541" y="136"/>
                    <a:pt x="2967" y="87"/>
                  </a:cubicBezTo>
                  <a:cubicBezTo>
                    <a:pt x="2613" y="27"/>
                    <a:pt x="2306" y="1"/>
                    <a:pt x="203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5"/>
            <p:cNvSpPr/>
            <p:nvPr/>
          </p:nvSpPr>
          <p:spPr>
            <a:xfrm>
              <a:off x="7560220" y="3609601"/>
              <a:ext cx="47096" cy="37272"/>
            </a:xfrm>
            <a:custGeom>
              <a:rect b="b" l="l" r="r" t="t"/>
              <a:pathLst>
                <a:path extrusionOk="0" h="1142" w="1443">
                  <a:moveTo>
                    <a:pt x="475" y="0"/>
                  </a:moveTo>
                  <a:cubicBezTo>
                    <a:pt x="427" y="0"/>
                    <a:pt x="377" y="10"/>
                    <a:pt x="328" y="31"/>
                  </a:cubicBezTo>
                  <a:cubicBezTo>
                    <a:pt x="98" y="146"/>
                    <a:pt x="0" y="424"/>
                    <a:pt x="98" y="670"/>
                  </a:cubicBezTo>
                  <a:cubicBezTo>
                    <a:pt x="180" y="867"/>
                    <a:pt x="361" y="1031"/>
                    <a:pt x="574" y="1096"/>
                  </a:cubicBezTo>
                  <a:cubicBezTo>
                    <a:pt x="652" y="1127"/>
                    <a:pt x="735" y="1141"/>
                    <a:pt x="817" y="1141"/>
                  </a:cubicBezTo>
                  <a:cubicBezTo>
                    <a:pt x="961" y="1141"/>
                    <a:pt x="1105" y="1098"/>
                    <a:pt x="1229" y="1014"/>
                  </a:cubicBezTo>
                  <a:cubicBezTo>
                    <a:pt x="1361" y="883"/>
                    <a:pt x="1443" y="703"/>
                    <a:pt x="1443" y="506"/>
                  </a:cubicBezTo>
                  <a:lnTo>
                    <a:pt x="1443" y="506"/>
                  </a:lnTo>
                  <a:cubicBezTo>
                    <a:pt x="1442" y="506"/>
                    <a:pt x="1123" y="902"/>
                    <a:pt x="763" y="902"/>
                  </a:cubicBezTo>
                  <a:cubicBezTo>
                    <a:pt x="749" y="902"/>
                    <a:pt x="735" y="901"/>
                    <a:pt x="721" y="900"/>
                  </a:cubicBezTo>
                  <a:cubicBezTo>
                    <a:pt x="148" y="851"/>
                    <a:pt x="66" y="260"/>
                    <a:pt x="344" y="113"/>
                  </a:cubicBezTo>
                  <a:cubicBezTo>
                    <a:pt x="384" y="86"/>
                    <a:pt x="428" y="74"/>
                    <a:pt x="471" y="74"/>
                  </a:cubicBezTo>
                  <a:cubicBezTo>
                    <a:pt x="587" y="74"/>
                    <a:pt x="697" y="162"/>
                    <a:pt x="721" y="293"/>
                  </a:cubicBezTo>
                  <a:cubicBezTo>
                    <a:pt x="732" y="401"/>
                    <a:pt x="651" y="466"/>
                    <a:pt x="599" y="466"/>
                  </a:cubicBezTo>
                  <a:cubicBezTo>
                    <a:pt x="571" y="466"/>
                    <a:pt x="552" y="448"/>
                    <a:pt x="557" y="408"/>
                  </a:cubicBezTo>
                  <a:cubicBezTo>
                    <a:pt x="582" y="334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3"/>
                  </a:cubicBezTo>
                  <a:cubicBezTo>
                    <a:pt x="262" y="359"/>
                    <a:pt x="394" y="539"/>
                    <a:pt x="394" y="539"/>
                  </a:cubicBezTo>
                  <a:cubicBezTo>
                    <a:pt x="441" y="577"/>
                    <a:pt x="496" y="594"/>
                    <a:pt x="552" y="594"/>
                  </a:cubicBezTo>
                  <a:cubicBezTo>
                    <a:pt x="687" y="594"/>
                    <a:pt x="820" y="489"/>
                    <a:pt x="820" y="326"/>
                  </a:cubicBezTo>
                  <a:cubicBezTo>
                    <a:pt x="807" y="133"/>
                    <a:pt x="652" y="0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5"/>
            <p:cNvSpPr/>
            <p:nvPr/>
          </p:nvSpPr>
          <p:spPr>
            <a:xfrm>
              <a:off x="8218225" y="3846222"/>
              <a:ext cx="130550" cy="285480"/>
            </a:xfrm>
            <a:custGeom>
              <a:rect b="b" l="l" r="r" t="t"/>
              <a:pathLst>
                <a:path extrusionOk="0" h="8747" w="4000">
                  <a:moveTo>
                    <a:pt x="1894" y="0"/>
                  </a:moveTo>
                  <a:cubicBezTo>
                    <a:pt x="1745" y="0"/>
                    <a:pt x="1593" y="19"/>
                    <a:pt x="1443" y="59"/>
                  </a:cubicBezTo>
                  <a:cubicBezTo>
                    <a:pt x="689" y="255"/>
                    <a:pt x="132" y="911"/>
                    <a:pt x="66" y="1698"/>
                  </a:cubicBezTo>
                  <a:cubicBezTo>
                    <a:pt x="0" y="2485"/>
                    <a:pt x="410" y="3288"/>
                    <a:pt x="1000" y="3845"/>
                  </a:cubicBezTo>
                  <a:cubicBezTo>
                    <a:pt x="1590" y="4435"/>
                    <a:pt x="2361" y="4714"/>
                    <a:pt x="2902" y="5206"/>
                  </a:cubicBezTo>
                  <a:cubicBezTo>
                    <a:pt x="3443" y="5681"/>
                    <a:pt x="3770" y="6353"/>
                    <a:pt x="3820" y="7058"/>
                  </a:cubicBezTo>
                  <a:cubicBezTo>
                    <a:pt x="3852" y="7713"/>
                    <a:pt x="3492" y="8402"/>
                    <a:pt x="2918" y="8566"/>
                  </a:cubicBezTo>
                  <a:cubicBezTo>
                    <a:pt x="2786" y="8615"/>
                    <a:pt x="2651" y="8638"/>
                    <a:pt x="2519" y="8638"/>
                  </a:cubicBezTo>
                  <a:cubicBezTo>
                    <a:pt x="2081" y="8638"/>
                    <a:pt x="1684" y="8383"/>
                    <a:pt x="1558" y="7992"/>
                  </a:cubicBezTo>
                  <a:cubicBezTo>
                    <a:pt x="1345" y="7550"/>
                    <a:pt x="1541" y="7025"/>
                    <a:pt x="2000" y="6845"/>
                  </a:cubicBezTo>
                  <a:cubicBezTo>
                    <a:pt x="2082" y="6812"/>
                    <a:pt x="2180" y="6796"/>
                    <a:pt x="2262" y="6796"/>
                  </a:cubicBezTo>
                  <a:cubicBezTo>
                    <a:pt x="2262" y="6796"/>
                    <a:pt x="2292" y="6792"/>
                    <a:pt x="2339" y="6792"/>
                  </a:cubicBezTo>
                  <a:cubicBezTo>
                    <a:pt x="2480" y="6792"/>
                    <a:pt x="2775" y="6820"/>
                    <a:pt x="2885" y="7041"/>
                  </a:cubicBezTo>
                  <a:cubicBezTo>
                    <a:pt x="2885" y="7041"/>
                    <a:pt x="2894" y="7076"/>
                    <a:pt x="2867" y="7076"/>
                  </a:cubicBezTo>
                  <a:cubicBezTo>
                    <a:pt x="2857" y="7076"/>
                    <a:pt x="2842" y="7071"/>
                    <a:pt x="2820" y="7058"/>
                  </a:cubicBezTo>
                  <a:cubicBezTo>
                    <a:pt x="2758" y="7024"/>
                    <a:pt x="2688" y="7007"/>
                    <a:pt x="2617" y="7007"/>
                  </a:cubicBezTo>
                  <a:cubicBezTo>
                    <a:pt x="2517" y="7007"/>
                    <a:pt x="2414" y="7040"/>
                    <a:pt x="2328" y="7107"/>
                  </a:cubicBezTo>
                  <a:cubicBezTo>
                    <a:pt x="2082" y="7353"/>
                    <a:pt x="2131" y="7779"/>
                    <a:pt x="2443" y="7927"/>
                  </a:cubicBezTo>
                  <a:cubicBezTo>
                    <a:pt x="2529" y="7970"/>
                    <a:pt x="2619" y="7991"/>
                    <a:pt x="2706" y="7991"/>
                  </a:cubicBezTo>
                  <a:cubicBezTo>
                    <a:pt x="3015" y="7991"/>
                    <a:pt x="3279" y="7724"/>
                    <a:pt x="3164" y="7238"/>
                  </a:cubicBezTo>
                  <a:cubicBezTo>
                    <a:pt x="3062" y="6904"/>
                    <a:pt x="2755" y="6686"/>
                    <a:pt x="2424" y="6686"/>
                  </a:cubicBezTo>
                  <a:cubicBezTo>
                    <a:pt x="2381" y="6686"/>
                    <a:pt x="2338" y="6690"/>
                    <a:pt x="2295" y="6697"/>
                  </a:cubicBezTo>
                  <a:cubicBezTo>
                    <a:pt x="2180" y="6697"/>
                    <a:pt x="2066" y="6730"/>
                    <a:pt x="1967" y="6779"/>
                  </a:cubicBezTo>
                  <a:cubicBezTo>
                    <a:pt x="1492" y="7009"/>
                    <a:pt x="1295" y="7550"/>
                    <a:pt x="1476" y="8025"/>
                  </a:cubicBezTo>
                  <a:cubicBezTo>
                    <a:pt x="1618" y="8452"/>
                    <a:pt x="2077" y="8746"/>
                    <a:pt x="2571" y="8746"/>
                  </a:cubicBezTo>
                  <a:cubicBezTo>
                    <a:pt x="2702" y="8746"/>
                    <a:pt x="2836" y="8725"/>
                    <a:pt x="2967" y="8681"/>
                  </a:cubicBezTo>
                  <a:cubicBezTo>
                    <a:pt x="3623" y="8500"/>
                    <a:pt x="4000" y="7763"/>
                    <a:pt x="3984" y="7041"/>
                  </a:cubicBezTo>
                  <a:cubicBezTo>
                    <a:pt x="3934" y="6287"/>
                    <a:pt x="3574" y="5583"/>
                    <a:pt x="3016" y="5091"/>
                  </a:cubicBezTo>
                  <a:cubicBezTo>
                    <a:pt x="2443" y="4550"/>
                    <a:pt x="1672" y="4271"/>
                    <a:pt x="1131" y="3714"/>
                  </a:cubicBezTo>
                  <a:cubicBezTo>
                    <a:pt x="574" y="3157"/>
                    <a:pt x="181" y="2435"/>
                    <a:pt x="230" y="1714"/>
                  </a:cubicBezTo>
                  <a:cubicBezTo>
                    <a:pt x="263" y="1255"/>
                    <a:pt x="476" y="829"/>
                    <a:pt x="820" y="550"/>
                  </a:cubicBezTo>
                  <a:cubicBezTo>
                    <a:pt x="984" y="436"/>
                    <a:pt x="1164" y="337"/>
                    <a:pt x="1345" y="288"/>
                  </a:cubicBezTo>
                  <a:cubicBezTo>
                    <a:pt x="1492" y="247"/>
                    <a:pt x="1644" y="227"/>
                    <a:pt x="1795" y="227"/>
                  </a:cubicBezTo>
                  <a:cubicBezTo>
                    <a:pt x="1947" y="227"/>
                    <a:pt x="2099" y="247"/>
                    <a:pt x="2246" y="288"/>
                  </a:cubicBezTo>
                  <a:cubicBezTo>
                    <a:pt x="3262" y="550"/>
                    <a:pt x="3590" y="1927"/>
                    <a:pt x="2902" y="2583"/>
                  </a:cubicBezTo>
                  <a:cubicBezTo>
                    <a:pt x="2771" y="2714"/>
                    <a:pt x="2590" y="2812"/>
                    <a:pt x="2394" y="2845"/>
                  </a:cubicBezTo>
                  <a:cubicBezTo>
                    <a:pt x="2332" y="2854"/>
                    <a:pt x="2274" y="2858"/>
                    <a:pt x="2218" y="2858"/>
                  </a:cubicBezTo>
                  <a:cubicBezTo>
                    <a:pt x="1757" y="2858"/>
                    <a:pt x="1514" y="2575"/>
                    <a:pt x="1558" y="2370"/>
                  </a:cubicBezTo>
                  <a:cubicBezTo>
                    <a:pt x="1558" y="2370"/>
                    <a:pt x="1558" y="2354"/>
                    <a:pt x="1623" y="2354"/>
                  </a:cubicBezTo>
                  <a:cubicBezTo>
                    <a:pt x="1634" y="2354"/>
                    <a:pt x="1653" y="2354"/>
                    <a:pt x="1680" y="2354"/>
                  </a:cubicBezTo>
                  <a:cubicBezTo>
                    <a:pt x="1818" y="2354"/>
                    <a:pt x="2139" y="2331"/>
                    <a:pt x="2262" y="2042"/>
                  </a:cubicBezTo>
                  <a:cubicBezTo>
                    <a:pt x="2382" y="1683"/>
                    <a:pt x="2091" y="1345"/>
                    <a:pt x="1758" y="1345"/>
                  </a:cubicBezTo>
                  <a:cubicBezTo>
                    <a:pt x="1681" y="1345"/>
                    <a:pt x="1602" y="1363"/>
                    <a:pt x="1525" y="1403"/>
                  </a:cubicBezTo>
                  <a:cubicBezTo>
                    <a:pt x="902" y="1780"/>
                    <a:pt x="1049" y="2731"/>
                    <a:pt x="1754" y="2894"/>
                  </a:cubicBezTo>
                  <a:cubicBezTo>
                    <a:pt x="1929" y="2975"/>
                    <a:pt x="2113" y="3013"/>
                    <a:pt x="2294" y="3013"/>
                  </a:cubicBezTo>
                  <a:cubicBezTo>
                    <a:pt x="2743" y="3013"/>
                    <a:pt x="3176" y="2779"/>
                    <a:pt x="3410" y="2370"/>
                  </a:cubicBezTo>
                  <a:cubicBezTo>
                    <a:pt x="3672" y="1813"/>
                    <a:pt x="3623" y="1173"/>
                    <a:pt x="3279" y="682"/>
                  </a:cubicBezTo>
                  <a:cubicBezTo>
                    <a:pt x="2945" y="246"/>
                    <a:pt x="2432" y="0"/>
                    <a:pt x="18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5"/>
            <p:cNvSpPr/>
            <p:nvPr/>
          </p:nvSpPr>
          <p:spPr>
            <a:xfrm>
              <a:off x="8289897" y="3954579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214" y="1"/>
                  </a:moveTo>
                  <a:cubicBezTo>
                    <a:pt x="214" y="1"/>
                    <a:pt x="247" y="83"/>
                    <a:pt x="116" y="460"/>
                  </a:cubicBezTo>
                  <a:cubicBezTo>
                    <a:pt x="1" y="853"/>
                    <a:pt x="329" y="1115"/>
                    <a:pt x="968" y="1394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4"/>
                    <a:pt x="886" y="328"/>
                    <a:pt x="689" y="328"/>
                  </a:cubicBezTo>
                  <a:cubicBezTo>
                    <a:pt x="675" y="330"/>
                    <a:pt x="661" y="330"/>
                    <a:pt x="647" y="330"/>
                  </a:cubicBezTo>
                  <a:cubicBezTo>
                    <a:pt x="478" y="330"/>
                    <a:pt x="392" y="239"/>
                    <a:pt x="361" y="148"/>
                  </a:cubicBezTo>
                  <a:cubicBezTo>
                    <a:pt x="345" y="66"/>
                    <a:pt x="214" y="1"/>
                    <a:pt x="2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5"/>
            <p:cNvSpPr/>
            <p:nvPr/>
          </p:nvSpPr>
          <p:spPr>
            <a:xfrm>
              <a:off x="8114992" y="3721874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32"/>
                    <a:pt x="1229" y="312"/>
                    <a:pt x="1115" y="410"/>
                  </a:cubicBezTo>
                  <a:cubicBezTo>
                    <a:pt x="901" y="590"/>
                    <a:pt x="361" y="1213"/>
                    <a:pt x="754" y="1836"/>
                  </a:cubicBezTo>
                  <a:cubicBezTo>
                    <a:pt x="1196" y="2525"/>
                    <a:pt x="1787" y="2295"/>
                    <a:pt x="1983" y="2885"/>
                  </a:cubicBezTo>
                  <a:cubicBezTo>
                    <a:pt x="1983" y="2885"/>
                    <a:pt x="2065" y="3180"/>
                    <a:pt x="1869" y="3279"/>
                  </a:cubicBezTo>
                  <a:cubicBezTo>
                    <a:pt x="1837" y="3296"/>
                    <a:pt x="1807" y="3303"/>
                    <a:pt x="1778" y="3303"/>
                  </a:cubicBezTo>
                  <a:cubicBezTo>
                    <a:pt x="1641" y="3303"/>
                    <a:pt x="1541" y="3130"/>
                    <a:pt x="1541" y="2967"/>
                  </a:cubicBezTo>
                  <a:cubicBezTo>
                    <a:pt x="1475" y="2672"/>
                    <a:pt x="1229" y="2443"/>
                    <a:pt x="918" y="2394"/>
                  </a:cubicBezTo>
                  <a:cubicBezTo>
                    <a:pt x="541" y="2344"/>
                    <a:pt x="492" y="2230"/>
                    <a:pt x="492" y="2230"/>
                  </a:cubicBezTo>
                  <a:lnTo>
                    <a:pt x="492" y="2230"/>
                  </a:lnTo>
                  <a:cubicBezTo>
                    <a:pt x="541" y="2377"/>
                    <a:pt x="541" y="2525"/>
                    <a:pt x="508" y="2656"/>
                  </a:cubicBezTo>
                  <a:cubicBezTo>
                    <a:pt x="459" y="2803"/>
                    <a:pt x="147" y="3311"/>
                    <a:pt x="721" y="3688"/>
                  </a:cubicBezTo>
                  <a:cubicBezTo>
                    <a:pt x="1295" y="4065"/>
                    <a:pt x="1573" y="3869"/>
                    <a:pt x="1672" y="4508"/>
                  </a:cubicBezTo>
                  <a:cubicBezTo>
                    <a:pt x="1787" y="5147"/>
                    <a:pt x="1836" y="5918"/>
                    <a:pt x="2180" y="6245"/>
                  </a:cubicBezTo>
                  <a:cubicBezTo>
                    <a:pt x="2065" y="6180"/>
                    <a:pt x="1967" y="6082"/>
                    <a:pt x="1918" y="5967"/>
                  </a:cubicBezTo>
                  <a:cubicBezTo>
                    <a:pt x="1766" y="5632"/>
                    <a:pt x="1444" y="5439"/>
                    <a:pt x="1084" y="5439"/>
                  </a:cubicBezTo>
                  <a:cubicBezTo>
                    <a:pt x="1056" y="5439"/>
                    <a:pt x="1028" y="5440"/>
                    <a:pt x="1000" y="5442"/>
                  </a:cubicBezTo>
                  <a:cubicBezTo>
                    <a:pt x="977" y="5443"/>
                    <a:pt x="955" y="5443"/>
                    <a:pt x="934" y="5443"/>
                  </a:cubicBezTo>
                  <a:cubicBezTo>
                    <a:pt x="421" y="5443"/>
                    <a:pt x="359" y="5257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31"/>
                    <a:pt x="934" y="6622"/>
                  </a:cubicBezTo>
                  <a:cubicBezTo>
                    <a:pt x="1869" y="7114"/>
                    <a:pt x="1787" y="6737"/>
                    <a:pt x="3081" y="7803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9" y="8699"/>
                    <a:pt x="4270" y="8697"/>
                    <a:pt x="4242" y="8697"/>
                  </a:cubicBezTo>
                  <a:cubicBezTo>
                    <a:pt x="4075" y="8697"/>
                    <a:pt x="3917" y="8779"/>
                    <a:pt x="3819" y="8934"/>
                  </a:cubicBezTo>
                  <a:cubicBezTo>
                    <a:pt x="3622" y="9229"/>
                    <a:pt x="3721" y="9655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256" y="9573"/>
                    <a:pt x="4408" y="9673"/>
                    <a:pt x="4575" y="9673"/>
                  </a:cubicBezTo>
                  <a:cubicBezTo>
                    <a:pt x="4669" y="9673"/>
                    <a:pt x="4767" y="9641"/>
                    <a:pt x="4868" y="9540"/>
                  </a:cubicBezTo>
                  <a:cubicBezTo>
                    <a:pt x="4988" y="9427"/>
                    <a:pt x="5184" y="9329"/>
                    <a:pt x="5413" y="9329"/>
                  </a:cubicBezTo>
                  <a:cubicBezTo>
                    <a:pt x="5716" y="9329"/>
                    <a:pt x="6075" y="9500"/>
                    <a:pt x="6393" y="10032"/>
                  </a:cubicBezTo>
                  <a:cubicBezTo>
                    <a:pt x="6393" y="10032"/>
                    <a:pt x="6147" y="9229"/>
                    <a:pt x="4835" y="8704"/>
                  </a:cubicBezTo>
                  <a:cubicBezTo>
                    <a:pt x="3114" y="7983"/>
                    <a:pt x="2032" y="6278"/>
                    <a:pt x="2131" y="4426"/>
                  </a:cubicBezTo>
                  <a:cubicBezTo>
                    <a:pt x="2213" y="2197"/>
                    <a:pt x="3508" y="672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5"/>
            <p:cNvSpPr/>
            <p:nvPr/>
          </p:nvSpPr>
          <p:spPr>
            <a:xfrm>
              <a:off x="8175470" y="3638681"/>
              <a:ext cx="95758" cy="350723"/>
            </a:xfrm>
            <a:custGeom>
              <a:rect b="b" l="l" r="r" t="t"/>
              <a:pathLst>
                <a:path extrusionOk="0" h="10746" w="2934">
                  <a:moveTo>
                    <a:pt x="1295" y="0"/>
                  </a:moveTo>
                  <a:cubicBezTo>
                    <a:pt x="712" y="0"/>
                    <a:pt x="160" y="379"/>
                    <a:pt x="97" y="910"/>
                  </a:cubicBezTo>
                  <a:cubicBezTo>
                    <a:pt x="1" y="1443"/>
                    <a:pt x="412" y="1960"/>
                    <a:pt x="957" y="1960"/>
                  </a:cubicBezTo>
                  <a:cubicBezTo>
                    <a:pt x="966" y="1960"/>
                    <a:pt x="974" y="1960"/>
                    <a:pt x="983" y="1959"/>
                  </a:cubicBezTo>
                  <a:cubicBezTo>
                    <a:pt x="997" y="1960"/>
                    <a:pt x="1011" y="1961"/>
                    <a:pt x="1025" y="1961"/>
                  </a:cubicBezTo>
                  <a:cubicBezTo>
                    <a:pt x="1571" y="1961"/>
                    <a:pt x="1846" y="1346"/>
                    <a:pt x="1638" y="1074"/>
                  </a:cubicBezTo>
                  <a:cubicBezTo>
                    <a:pt x="1562" y="956"/>
                    <a:pt x="1444" y="904"/>
                    <a:pt x="1327" y="904"/>
                  </a:cubicBezTo>
                  <a:cubicBezTo>
                    <a:pt x="1120" y="904"/>
                    <a:pt x="912" y="1068"/>
                    <a:pt x="933" y="1320"/>
                  </a:cubicBezTo>
                  <a:cubicBezTo>
                    <a:pt x="950" y="1648"/>
                    <a:pt x="1294" y="1615"/>
                    <a:pt x="1343" y="1664"/>
                  </a:cubicBezTo>
                  <a:cubicBezTo>
                    <a:pt x="1376" y="1697"/>
                    <a:pt x="1343" y="1763"/>
                    <a:pt x="1343" y="1763"/>
                  </a:cubicBezTo>
                  <a:cubicBezTo>
                    <a:pt x="1294" y="1828"/>
                    <a:pt x="1228" y="1877"/>
                    <a:pt x="1163" y="1894"/>
                  </a:cubicBezTo>
                  <a:cubicBezTo>
                    <a:pt x="1147" y="1910"/>
                    <a:pt x="1130" y="1910"/>
                    <a:pt x="1114" y="1927"/>
                  </a:cubicBezTo>
                  <a:lnTo>
                    <a:pt x="1097" y="1927"/>
                  </a:lnTo>
                  <a:cubicBezTo>
                    <a:pt x="1065" y="1930"/>
                    <a:pt x="1032" y="1932"/>
                    <a:pt x="1000" y="1932"/>
                  </a:cubicBezTo>
                  <a:cubicBezTo>
                    <a:pt x="473" y="1932"/>
                    <a:pt x="71" y="1436"/>
                    <a:pt x="179" y="910"/>
                  </a:cubicBezTo>
                  <a:cubicBezTo>
                    <a:pt x="251" y="439"/>
                    <a:pt x="745" y="122"/>
                    <a:pt x="1262" y="122"/>
                  </a:cubicBezTo>
                  <a:cubicBezTo>
                    <a:pt x="1572" y="122"/>
                    <a:pt x="1890" y="236"/>
                    <a:pt x="2130" y="500"/>
                  </a:cubicBezTo>
                  <a:cubicBezTo>
                    <a:pt x="2753" y="1254"/>
                    <a:pt x="2622" y="2435"/>
                    <a:pt x="2245" y="3451"/>
                  </a:cubicBezTo>
                  <a:cubicBezTo>
                    <a:pt x="1425" y="5467"/>
                    <a:pt x="540" y="7500"/>
                    <a:pt x="1147" y="8975"/>
                  </a:cubicBezTo>
                  <a:cubicBezTo>
                    <a:pt x="1425" y="9729"/>
                    <a:pt x="1966" y="10352"/>
                    <a:pt x="2671" y="10745"/>
                  </a:cubicBezTo>
                  <a:cubicBezTo>
                    <a:pt x="1999" y="10335"/>
                    <a:pt x="1491" y="9696"/>
                    <a:pt x="1228" y="8942"/>
                  </a:cubicBezTo>
                  <a:cubicBezTo>
                    <a:pt x="688" y="7500"/>
                    <a:pt x="1556" y="5549"/>
                    <a:pt x="2409" y="3500"/>
                  </a:cubicBezTo>
                  <a:cubicBezTo>
                    <a:pt x="2786" y="2484"/>
                    <a:pt x="2933" y="1238"/>
                    <a:pt x="2245" y="419"/>
                  </a:cubicBezTo>
                  <a:cubicBezTo>
                    <a:pt x="1976" y="125"/>
                    <a:pt x="1630" y="0"/>
                    <a:pt x="1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5"/>
            <p:cNvSpPr/>
            <p:nvPr/>
          </p:nvSpPr>
          <p:spPr>
            <a:xfrm>
              <a:off x="8286176" y="3741130"/>
              <a:ext cx="124120" cy="121999"/>
            </a:xfrm>
            <a:custGeom>
              <a:rect b="b" l="l" r="r" t="t"/>
              <a:pathLst>
                <a:path extrusionOk="0" h="3738" w="3803">
                  <a:moveTo>
                    <a:pt x="3295" y="0"/>
                  </a:moveTo>
                  <a:lnTo>
                    <a:pt x="3295" y="0"/>
                  </a:lnTo>
                  <a:cubicBezTo>
                    <a:pt x="3295" y="1"/>
                    <a:pt x="3309" y="268"/>
                    <a:pt x="3128" y="268"/>
                  </a:cubicBezTo>
                  <a:cubicBezTo>
                    <a:pt x="3114" y="268"/>
                    <a:pt x="3099" y="266"/>
                    <a:pt x="3082" y="263"/>
                  </a:cubicBezTo>
                  <a:cubicBezTo>
                    <a:pt x="2974" y="240"/>
                    <a:pt x="2829" y="180"/>
                    <a:pt x="2695" y="180"/>
                  </a:cubicBezTo>
                  <a:cubicBezTo>
                    <a:pt x="2544" y="180"/>
                    <a:pt x="2405" y="255"/>
                    <a:pt x="2344" y="541"/>
                  </a:cubicBezTo>
                  <a:cubicBezTo>
                    <a:pt x="2218" y="1062"/>
                    <a:pt x="2168" y="1642"/>
                    <a:pt x="1960" y="1642"/>
                  </a:cubicBezTo>
                  <a:cubicBezTo>
                    <a:pt x="1952" y="1642"/>
                    <a:pt x="1943" y="1641"/>
                    <a:pt x="1934" y="1640"/>
                  </a:cubicBezTo>
                  <a:lnTo>
                    <a:pt x="1885" y="1640"/>
                  </a:lnTo>
                  <a:cubicBezTo>
                    <a:pt x="1876" y="1641"/>
                    <a:pt x="1868" y="1642"/>
                    <a:pt x="1860" y="1642"/>
                  </a:cubicBezTo>
                  <a:cubicBezTo>
                    <a:pt x="1652" y="1642"/>
                    <a:pt x="1601" y="1062"/>
                    <a:pt x="1475" y="541"/>
                  </a:cubicBezTo>
                  <a:cubicBezTo>
                    <a:pt x="1405" y="252"/>
                    <a:pt x="1264" y="174"/>
                    <a:pt x="1114" y="174"/>
                  </a:cubicBezTo>
                  <a:cubicBezTo>
                    <a:pt x="983" y="174"/>
                    <a:pt x="844" y="232"/>
                    <a:pt x="738" y="263"/>
                  </a:cubicBezTo>
                  <a:cubicBezTo>
                    <a:pt x="721" y="266"/>
                    <a:pt x="705" y="268"/>
                    <a:pt x="691" y="268"/>
                  </a:cubicBezTo>
                  <a:cubicBezTo>
                    <a:pt x="511" y="268"/>
                    <a:pt x="525" y="1"/>
                    <a:pt x="525" y="0"/>
                  </a:cubicBezTo>
                  <a:lnTo>
                    <a:pt x="525" y="0"/>
                  </a:lnTo>
                  <a:cubicBezTo>
                    <a:pt x="525" y="1"/>
                    <a:pt x="295" y="83"/>
                    <a:pt x="148" y="673"/>
                  </a:cubicBezTo>
                  <a:cubicBezTo>
                    <a:pt x="0" y="1263"/>
                    <a:pt x="279" y="1492"/>
                    <a:pt x="1066" y="1853"/>
                  </a:cubicBezTo>
                  <a:cubicBezTo>
                    <a:pt x="1852" y="2230"/>
                    <a:pt x="1885" y="3508"/>
                    <a:pt x="1885" y="3508"/>
                  </a:cubicBezTo>
                  <a:lnTo>
                    <a:pt x="1918" y="3738"/>
                  </a:lnTo>
                  <a:lnTo>
                    <a:pt x="1934" y="3508"/>
                  </a:lnTo>
                  <a:cubicBezTo>
                    <a:pt x="1934" y="3508"/>
                    <a:pt x="1967" y="2213"/>
                    <a:pt x="2754" y="1853"/>
                  </a:cubicBezTo>
                  <a:cubicBezTo>
                    <a:pt x="3541" y="1492"/>
                    <a:pt x="3803" y="1263"/>
                    <a:pt x="3672" y="673"/>
                  </a:cubicBezTo>
                  <a:cubicBezTo>
                    <a:pt x="3524" y="66"/>
                    <a:pt x="3295" y="1"/>
                    <a:pt x="3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5"/>
            <p:cNvSpPr/>
            <p:nvPr/>
          </p:nvSpPr>
          <p:spPr>
            <a:xfrm>
              <a:off x="8326288" y="3656599"/>
              <a:ext cx="44420" cy="110249"/>
            </a:xfrm>
            <a:custGeom>
              <a:rect b="b" l="l" r="r" t="t"/>
              <a:pathLst>
                <a:path extrusionOk="0" h="3378" w="1361">
                  <a:moveTo>
                    <a:pt x="689" y="1"/>
                  </a:moveTo>
                  <a:lnTo>
                    <a:pt x="640" y="328"/>
                  </a:lnTo>
                  <a:cubicBezTo>
                    <a:pt x="607" y="607"/>
                    <a:pt x="509" y="869"/>
                    <a:pt x="361" y="1099"/>
                  </a:cubicBezTo>
                  <a:cubicBezTo>
                    <a:pt x="132" y="1443"/>
                    <a:pt x="0" y="1755"/>
                    <a:pt x="296" y="2164"/>
                  </a:cubicBezTo>
                  <a:cubicBezTo>
                    <a:pt x="492" y="2427"/>
                    <a:pt x="607" y="2738"/>
                    <a:pt x="656" y="3049"/>
                  </a:cubicBezTo>
                  <a:cubicBezTo>
                    <a:pt x="656" y="3131"/>
                    <a:pt x="673" y="3377"/>
                    <a:pt x="689" y="3377"/>
                  </a:cubicBezTo>
                  <a:cubicBezTo>
                    <a:pt x="689" y="3377"/>
                    <a:pt x="705" y="3131"/>
                    <a:pt x="722" y="3049"/>
                  </a:cubicBezTo>
                  <a:cubicBezTo>
                    <a:pt x="754" y="2738"/>
                    <a:pt x="869" y="2427"/>
                    <a:pt x="1066" y="2164"/>
                  </a:cubicBezTo>
                  <a:cubicBezTo>
                    <a:pt x="1361" y="1755"/>
                    <a:pt x="1230" y="1443"/>
                    <a:pt x="1000" y="1099"/>
                  </a:cubicBezTo>
                  <a:cubicBezTo>
                    <a:pt x="853" y="869"/>
                    <a:pt x="754" y="607"/>
                    <a:pt x="722" y="328"/>
                  </a:cubicBezTo>
                  <a:lnTo>
                    <a:pt x="689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5"/>
            <p:cNvSpPr/>
            <p:nvPr/>
          </p:nvSpPr>
          <p:spPr>
            <a:xfrm>
              <a:off x="8257292" y="3625560"/>
              <a:ext cx="90439" cy="266453"/>
            </a:xfrm>
            <a:custGeom>
              <a:rect b="b" l="l" r="r" t="t"/>
              <a:pathLst>
                <a:path extrusionOk="0" h="8164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116"/>
                    <a:pt x="967" y="1296"/>
                    <a:pt x="443" y="2919"/>
                  </a:cubicBezTo>
                  <a:cubicBezTo>
                    <a:pt x="0" y="4295"/>
                    <a:pt x="262" y="5230"/>
                    <a:pt x="1574" y="6148"/>
                  </a:cubicBezTo>
                  <a:cubicBezTo>
                    <a:pt x="2705" y="6951"/>
                    <a:pt x="2754" y="8016"/>
                    <a:pt x="2770" y="8164"/>
                  </a:cubicBezTo>
                  <a:cubicBezTo>
                    <a:pt x="2770" y="7656"/>
                    <a:pt x="2623" y="7164"/>
                    <a:pt x="2344" y="6771"/>
                  </a:cubicBezTo>
                  <a:cubicBezTo>
                    <a:pt x="2033" y="6328"/>
                    <a:pt x="1639" y="6082"/>
                    <a:pt x="1049" y="5574"/>
                  </a:cubicBezTo>
                  <a:cubicBezTo>
                    <a:pt x="869" y="5410"/>
                    <a:pt x="738" y="5213"/>
                    <a:pt x="639" y="4984"/>
                  </a:cubicBezTo>
                  <a:cubicBezTo>
                    <a:pt x="311" y="4148"/>
                    <a:pt x="967" y="3279"/>
                    <a:pt x="1311" y="2902"/>
                  </a:cubicBezTo>
                  <a:cubicBezTo>
                    <a:pt x="1721" y="2460"/>
                    <a:pt x="2426" y="1968"/>
                    <a:pt x="2573" y="1083"/>
                  </a:cubicBezTo>
                  <a:cubicBezTo>
                    <a:pt x="2705" y="198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5"/>
            <p:cNvSpPr/>
            <p:nvPr/>
          </p:nvSpPr>
          <p:spPr>
            <a:xfrm>
              <a:off x="8159118" y="3317593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009" y="0"/>
                  </a:moveTo>
                  <a:cubicBezTo>
                    <a:pt x="660" y="0"/>
                    <a:pt x="0" y="565"/>
                    <a:pt x="287" y="2438"/>
                  </a:cubicBezTo>
                  <a:cubicBezTo>
                    <a:pt x="615" y="4470"/>
                    <a:pt x="2172" y="5421"/>
                    <a:pt x="2434" y="5470"/>
                  </a:cubicBezTo>
                  <a:cubicBezTo>
                    <a:pt x="2434" y="5470"/>
                    <a:pt x="910" y="4487"/>
                    <a:pt x="779" y="2815"/>
                  </a:cubicBezTo>
                  <a:cubicBezTo>
                    <a:pt x="648" y="1143"/>
                    <a:pt x="1156" y="1094"/>
                    <a:pt x="1320" y="733"/>
                  </a:cubicBezTo>
                  <a:cubicBezTo>
                    <a:pt x="1484" y="373"/>
                    <a:pt x="1418" y="110"/>
                    <a:pt x="1090" y="12"/>
                  </a:cubicBezTo>
                  <a:cubicBezTo>
                    <a:pt x="1066" y="4"/>
                    <a:pt x="1038" y="0"/>
                    <a:pt x="10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5"/>
            <p:cNvSpPr/>
            <p:nvPr/>
          </p:nvSpPr>
          <p:spPr>
            <a:xfrm>
              <a:off x="8124066" y="3268898"/>
              <a:ext cx="172293" cy="232053"/>
            </a:xfrm>
            <a:custGeom>
              <a:rect b="b" l="l" r="r" t="t"/>
              <a:pathLst>
                <a:path extrusionOk="0" h="7110" w="5279">
                  <a:moveTo>
                    <a:pt x="3591" y="1"/>
                  </a:moveTo>
                  <a:cubicBezTo>
                    <a:pt x="3380" y="1"/>
                    <a:pt x="3183" y="27"/>
                    <a:pt x="3017" y="62"/>
                  </a:cubicBezTo>
                  <a:cubicBezTo>
                    <a:pt x="2590" y="127"/>
                    <a:pt x="2181" y="291"/>
                    <a:pt x="1820" y="553"/>
                  </a:cubicBezTo>
                  <a:cubicBezTo>
                    <a:pt x="1" y="1897"/>
                    <a:pt x="328" y="4291"/>
                    <a:pt x="869" y="5438"/>
                  </a:cubicBezTo>
                  <a:cubicBezTo>
                    <a:pt x="1164" y="6110"/>
                    <a:pt x="1656" y="6700"/>
                    <a:pt x="2263" y="7110"/>
                  </a:cubicBezTo>
                  <a:cubicBezTo>
                    <a:pt x="1672" y="6667"/>
                    <a:pt x="1230" y="6077"/>
                    <a:pt x="951" y="5405"/>
                  </a:cubicBezTo>
                  <a:cubicBezTo>
                    <a:pt x="443" y="4241"/>
                    <a:pt x="197" y="1963"/>
                    <a:pt x="1918" y="684"/>
                  </a:cubicBezTo>
                  <a:cubicBezTo>
                    <a:pt x="2344" y="376"/>
                    <a:pt x="2901" y="183"/>
                    <a:pt x="3416" y="183"/>
                  </a:cubicBezTo>
                  <a:cubicBezTo>
                    <a:pt x="3832" y="183"/>
                    <a:pt x="4221" y="309"/>
                    <a:pt x="4492" y="602"/>
                  </a:cubicBezTo>
                  <a:cubicBezTo>
                    <a:pt x="5138" y="1248"/>
                    <a:pt x="4670" y="2292"/>
                    <a:pt x="3967" y="2292"/>
                  </a:cubicBezTo>
                  <a:cubicBezTo>
                    <a:pt x="3956" y="2292"/>
                    <a:pt x="3945" y="2291"/>
                    <a:pt x="3934" y="2291"/>
                  </a:cubicBezTo>
                  <a:cubicBezTo>
                    <a:pt x="3905" y="2294"/>
                    <a:pt x="3875" y="2296"/>
                    <a:pt x="3845" y="2296"/>
                  </a:cubicBezTo>
                  <a:cubicBezTo>
                    <a:pt x="3584" y="2296"/>
                    <a:pt x="3344" y="2167"/>
                    <a:pt x="3197" y="1947"/>
                  </a:cubicBezTo>
                  <a:cubicBezTo>
                    <a:pt x="3148" y="1832"/>
                    <a:pt x="3131" y="1701"/>
                    <a:pt x="3131" y="1586"/>
                  </a:cubicBezTo>
                  <a:cubicBezTo>
                    <a:pt x="3161" y="1329"/>
                    <a:pt x="3244" y="1251"/>
                    <a:pt x="3299" y="1251"/>
                  </a:cubicBezTo>
                  <a:cubicBezTo>
                    <a:pt x="3334" y="1251"/>
                    <a:pt x="3357" y="1285"/>
                    <a:pt x="3344" y="1324"/>
                  </a:cubicBezTo>
                  <a:cubicBezTo>
                    <a:pt x="3315" y="1562"/>
                    <a:pt x="3501" y="1773"/>
                    <a:pt x="3732" y="1773"/>
                  </a:cubicBezTo>
                  <a:cubicBezTo>
                    <a:pt x="3755" y="1773"/>
                    <a:pt x="3779" y="1771"/>
                    <a:pt x="3803" y="1766"/>
                  </a:cubicBezTo>
                  <a:cubicBezTo>
                    <a:pt x="4213" y="1701"/>
                    <a:pt x="4328" y="1160"/>
                    <a:pt x="3951" y="947"/>
                  </a:cubicBezTo>
                  <a:cubicBezTo>
                    <a:pt x="3860" y="901"/>
                    <a:pt x="3764" y="880"/>
                    <a:pt x="3671" y="880"/>
                  </a:cubicBezTo>
                  <a:cubicBezTo>
                    <a:pt x="3359" y="880"/>
                    <a:pt x="3067" y="1111"/>
                    <a:pt x="3017" y="1438"/>
                  </a:cubicBezTo>
                  <a:cubicBezTo>
                    <a:pt x="2967" y="1766"/>
                    <a:pt x="3131" y="2110"/>
                    <a:pt x="3426" y="2258"/>
                  </a:cubicBezTo>
                  <a:lnTo>
                    <a:pt x="3443" y="2274"/>
                  </a:lnTo>
                  <a:lnTo>
                    <a:pt x="3459" y="2274"/>
                  </a:lnTo>
                  <a:cubicBezTo>
                    <a:pt x="3557" y="2324"/>
                    <a:pt x="3656" y="2356"/>
                    <a:pt x="3754" y="2389"/>
                  </a:cubicBezTo>
                  <a:cubicBezTo>
                    <a:pt x="3850" y="2411"/>
                    <a:pt x="3945" y="2421"/>
                    <a:pt x="4038" y="2421"/>
                  </a:cubicBezTo>
                  <a:cubicBezTo>
                    <a:pt x="4647" y="2421"/>
                    <a:pt x="5175" y="1983"/>
                    <a:pt x="5246" y="1471"/>
                  </a:cubicBezTo>
                  <a:cubicBezTo>
                    <a:pt x="5279" y="1061"/>
                    <a:pt x="5115" y="652"/>
                    <a:pt x="4803" y="389"/>
                  </a:cubicBezTo>
                  <a:cubicBezTo>
                    <a:pt x="4420" y="91"/>
                    <a:pt x="3981" y="1"/>
                    <a:pt x="35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5"/>
            <p:cNvSpPr/>
            <p:nvPr/>
          </p:nvSpPr>
          <p:spPr>
            <a:xfrm>
              <a:off x="8229452" y="3208159"/>
              <a:ext cx="238091" cy="167626"/>
            </a:xfrm>
            <a:custGeom>
              <a:rect b="b" l="l" r="r" t="t"/>
              <a:pathLst>
                <a:path extrusionOk="0" h="5136" w="7295">
                  <a:moveTo>
                    <a:pt x="1741" y="1"/>
                  </a:moveTo>
                  <a:cubicBezTo>
                    <a:pt x="1344" y="1"/>
                    <a:pt x="955" y="172"/>
                    <a:pt x="689" y="497"/>
                  </a:cubicBezTo>
                  <a:cubicBezTo>
                    <a:pt x="602" y="632"/>
                    <a:pt x="447" y="704"/>
                    <a:pt x="294" y="704"/>
                  </a:cubicBezTo>
                  <a:cubicBezTo>
                    <a:pt x="187" y="704"/>
                    <a:pt x="82" y="669"/>
                    <a:pt x="1" y="595"/>
                  </a:cubicBezTo>
                  <a:lnTo>
                    <a:pt x="1" y="595"/>
                  </a:lnTo>
                  <a:cubicBezTo>
                    <a:pt x="33" y="955"/>
                    <a:pt x="50" y="1021"/>
                    <a:pt x="1755" y="1742"/>
                  </a:cubicBezTo>
                  <a:cubicBezTo>
                    <a:pt x="3066" y="2283"/>
                    <a:pt x="3508" y="4250"/>
                    <a:pt x="3656" y="5135"/>
                  </a:cubicBezTo>
                  <a:cubicBezTo>
                    <a:pt x="3787" y="4250"/>
                    <a:pt x="4230" y="2283"/>
                    <a:pt x="5541" y="1742"/>
                  </a:cubicBezTo>
                  <a:cubicBezTo>
                    <a:pt x="7246" y="1021"/>
                    <a:pt x="7262" y="955"/>
                    <a:pt x="7295" y="595"/>
                  </a:cubicBezTo>
                  <a:lnTo>
                    <a:pt x="7295" y="595"/>
                  </a:lnTo>
                  <a:cubicBezTo>
                    <a:pt x="7214" y="669"/>
                    <a:pt x="7108" y="704"/>
                    <a:pt x="7001" y="704"/>
                  </a:cubicBezTo>
                  <a:cubicBezTo>
                    <a:pt x="6848" y="704"/>
                    <a:pt x="6693" y="632"/>
                    <a:pt x="6606" y="497"/>
                  </a:cubicBezTo>
                  <a:cubicBezTo>
                    <a:pt x="6341" y="172"/>
                    <a:pt x="5951" y="1"/>
                    <a:pt x="5555" y="1"/>
                  </a:cubicBezTo>
                  <a:cubicBezTo>
                    <a:pt x="5290" y="1"/>
                    <a:pt x="5023" y="77"/>
                    <a:pt x="4787" y="234"/>
                  </a:cubicBezTo>
                  <a:cubicBezTo>
                    <a:pt x="4213" y="644"/>
                    <a:pt x="3836" y="1464"/>
                    <a:pt x="3656" y="2660"/>
                  </a:cubicBezTo>
                  <a:cubicBezTo>
                    <a:pt x="3459" y="1464"/>
                    <a:pt x="3082" y="644"/>
                    <a:pt x="2509" y="234"/>
                  </a:cubicBezTo>
                  <a:cubicBezTo>
                    <a:pt x="2273" y="77"/>
                    <a:pt x="2005" y="1"/>
                    <a:pt x="174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5"/>
            <p:cNvSpPr/>
            <p:nvPr/>
          </p:nvSpPr>
          <p:spPr>
            <a:xfrm>
              <a:off x="8304877" y="3115208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1"/>
                  </a:moveTo>
                  <a:cubicBezTo>
                    <a:pt x="1263" y="148"/>
                    <a:pt x="1148" y="296"/>
                    <a:pt x="1017" y="427"/>
                  </a:cubicBezTo>
                  <a:cubicBezTo>
                    <a:pt x="575" y="853"/>
                    <a:pt x="1" y="1722"/>
                    <a:pt x="738" y="2902"/>
                  </a:cubicBezTo>
                  <a:cubicBezTo>
                    <a:pt x="1017" y="3377"/>
                    <a:pt x="1230" y="3902"/>
                    <a:pt x="1345" y="4443"/>
                  </a:cubicBezTo>
                  <a:cubicBezTo>
                    <a:pt x="1460" y="3902"/>
                    <a:pt x="1656" y="3377"/>
                    <a:pt x="1951" y="2902"/>
                  </a:cubicBezTo>
                  <a:cubicBezTo>
                    <a:pt x="2673" y="1722"/>
                    <a:pt x="2115" y="853"/>
                    <a:pt x="1673" y="427"/>
                  </a:cubicBezTo>
                  <a:cubicBezTo>
                    <a:pt x="1542" y="296"/>
                    <a:pt x="1427" y="148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5"/>
            <p:cNvSpPr/>
            <p:nvPr/>
          </p:nvSpPr>
          <p:spPr>
            <a:xfrm>
              <a:off x="8248708" y="2978163"/>
              <a:ext cx="199578" cy="218932"/>
            </a:xfrm>
            <a:custGeom>
              <a:rect b="b" l="l" r="r" t="t"/>
              <a:pathLst>
                <a:path extrusionOk="0" h="6708" w="6115">
                  <a:moveTo>
                    <a:pt x="1593" y="1"/>
                  </a:moveTo>
                  <a:cubicBezTo>
                    <a:pt x="1195" y="1"/>
                    <a:pt x="805" y="156"/>
                    <a:pt x="574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71" y="2103"/>
                    <a:pt x="1190" y="2103"/>
                  </a:cubicBezTo>
                  <a:cubicBezTo>
                    <a:pt x="1801" y="2103"/>
                    <a:pt x="2013" y="1600"/>
                    <a:pt x="1886" y="1282"/>
                  </a:cubicBezTo>
                  <a:cubicBezTo>
                    <a:pt x="1828" y="1108"/>
                    <a:pt x="1667" y="998"/>
                    <a:pt x="1482" y="998"/>
                  </a:cubicBezTo>
                  <a:cubicBezTo>
                    <a:pt x="1459" y="998"/>
                    <a:pt x="1435" y="1000"/>
                    <a:pt x="1410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0"/>
                    <a:pt x="1282" y="1567"/>
                    <a:pt x="1410" y="1567"/>
                  </a:cubicBezTo>
                  <a:cubicBezTo>
                    <a:pt x="1484" y="1567"/>
                    <a:pt x="1559" y="1535"/>
                    <a:pt x="1607" y="1462"/>
                  </a:cubicBezTo>
                  <a:cubicBezTo>
                    <a:pt x="1647" y="1400"/>
                    <a:pt x="1689" y="1375"/>
                    <a:pt x="1725" y="1375"/>
                  </a:cubicBezTo>
                  <a:cubicBezTo>
                    <a:pt x="1795" y="1375"/>
                    <a:pt x="1847" y="1464"/>
                    <a:pt x="1837" y="1561"/>
                  </a:cubicBezTo>
                  <a:cubicBezTo>
                    <a:pt x="1746" y="1808"/>
                    <a:pt x="1510" y="1952"/>
                    <a:pt x="1262" y="1952"/>
                  </a:cubicBezTo>
                  <a:cubicBezTo>
                    <a:pt x="1197" y="1952"/>
                    <a:pt x="1131" y="1942"/>
                    <a:pt x="1066" y="1921"/>
                  </a:cubicBezTo>
                  <a:cubicBezTo>
                    <a:pt x="656" y="1790"/>
                    <a:pt x="460" y="1053"/>
                    <a:pt x="1017" y="659"/>
                  </a:cubicBezTo>
                  <a:cubicBezTo>
                    <a:pt x="1141" y="573"/>
                    <a:pt x="1320" y="527"/>
                    <a:pt x="1521" y="527"/>
                  </a:cubicBezTo>
                  <a:cubicBezTo>
                    <a:pt x="2118" y="527"/>
                    <a:pt x="2902" y="936"/>
                    <a:pt x="2951" y="1905"/>
                  </a:cubicBezTo>
                  <a:cubicBezTo>
                    <a:pt x="2951" y="3085"/>
                    <a:pt x="2033" y="4118"/>
                    <a:pt x="1771" y="4888"/>
                  </a:cubicBezTo>
                  <a:cubicBezTo>
                    <a:pt x="1410" y="5970"/>
                    <a:pt x="1869" y="6658"/>
                    <a:pt x="1902" y="6708"/>
                  </a:cubicBezTo>
                  <a:cubicBezTo>
                    <a:pt x="1607" y="6150"/>
                    <a:pt x="1591" y="5495"/>
                    <a:pt x="1853" y="4921"/>
                  </a:cubicBezTo>
                  <a:cubicBezTo>
                    <a:pt x="2050" y="4396"/>
                    <a:pt x="2492" y="3855"/>
                    <a:pt x="2804" y="3151"/>
                  </a:cubicBezTo>
                  <a:cubicBezTo>
                    <a:pt x="2918" y="2921"/>
                    <a:pt x="3000" y="2692"/>
                    <a:pt x="3066" y="2446"/>
                  </a:cubicBezTo>
                  <a:cubicBezTo>
                    <a:pt x="3115" y="2692"/>
                    <a:pt x="3197" y="2921"/>
                    <a:pt x="3312" y="3151"/>
                  </a:cubicBezTo>
                  <a:cubicBezTo>
                    <a:pt x="3623" y="3855"/>
                    <a:pt x="4066" y="4396"/>
                    <a:pt x="4263" y="4921"/>
                  </a:cubicBezTo>
                  <a:cubicBezTo>
                    <a:pt x="4525" y="5495"/>
                    <a:pt x="4508" y="6150"/>
                    <a:pt x="4213" y="6708"/>
                  </a:cubicBezTo>
                  <a:cubicBezTo>
                    <a:pt x="4246" y="6658"/>
                    <a:pt x="4705" y="5970"/>
                    <a:pt x="4344" y="4888"/>
                  </a:cubicBezTo>
                  <a:cubicBezTo>
                    <a:pt x="4082" y="4118"/>
                    <a:pt x="3164" y="3085"/>
                    <a:pt x="3164" y="1905"/>
                  </a:cubicBezTo>
                  <a:cubicBezTo>
                    <a:pt x="3213" y="936"/>
                    <a:pt x="3997" y="527"/>
                    <a:pt x="4595" y="527"/>
                  </a:cubicBezTo>
                  <a:cubicBezTo>
                    <a:pt x="4795" y="527"/>
                    <a:pt x="4975" y="573"/>
                    <a:pt x="5098" y="659"/>
                  </a:cubicBezTo>
                  <a:cubicBezTo>
                    <a:pt x="5656" y="1053"/>
                    <a:pt x="5459" y="1790"/>
                    <a:pt x="5049" y="1921"/>
                  </a:cubicBezTo>
                  <a:cubicBezTo>
                    <a:pt x="4985" y="1942"/>
                    <a:pt x="4919" y="1952"/>
                    <a:pt x="4854" y="1952"/>
                  </a:cubicBezTo>
                  <a:cubicBezTo>
                    <a:pt x="4605" y="1952"/>
                    <a:pt x="4370" y="1808"/>
                    <a:pt x="4279" y="1561"/>
                  </a:cubicBezTo>
                  <a:cubicBezTo>
                    <a:pt x="4268" y="1464"/>
                    <a:pt x="4321" y="1375"/>
                    <a:pt x="4390" y="1375"/>
                  </a:cubicBezTo>
                  <a:cubicBezTo>
                    <a:pt x="4427" y="1375"/>
                    <a:pt x="4469" y="1400"/>
                    <a:pt x="4508" y="1462"/>
                  </a:cubicBezTo>
                  <a:cubicBezTo>
                    <a:pt x="4556" y="1535"/>
                    <a:pt x="4631" y="1567"/>
                    <a:pt x="4705" y="1567"/>
                  </a:cubicBezTo>
                  <a:cubicBezTo>
                    <a:pt x="4834" y="1567"/>
                    <a:pt x="4961" y="1470"/>
                    <a:pt x="4951" y="1315"/>
                  </a:cubicBezTo>
                  <a:cubicBezTo>
                    <a:pt x="4967" y="1167"/>
                    <a:pt x="4853" y="1020"/>
                    <a:pt x="4705" y="1003"/>
                  </a:cubicBezTo>
                  <a:cubicBezTo>
                    <a:pt x="4681" y="1000"/>
                    <a:pt x="4657" y="998"/>
                    <a:pt x="4633" y="998"/>
                  </a:cubicBezTo>
                  <a:cubicBezTo>
                    <a:pt x="4449" y="998"/>
                    <a:pt x="4288" y="1108"/>
                    <a:pt x="4230" y="1282"/>
                  </a:cubicBezTo>
                  <a:cubicBezTo>
                    <a:pt x="4118" y="1584"/>
                    <a:pt x="4347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85"/>
                    <a:pt x="6115" y="1102"/>
                    <a:pt x="5541" y="446"/>
                  </a:cubicBezTo>
                  <a:cubicBezTo>
                    <a:pt x="5310" y="156"/>
                    <a:pt x="4921" y="1"/>
                    <a:pt x="4523" y="1"/>
                  </a:cubicBezTo>
                  <a:cubicBezTo>
                    <a:pt x="4044" y="1"/>
                    <a:pt x="3553" y="225"/>
                    <a:pt x="3312" y="708"/>
                  </a:cubicBezTo>
                  <a:cubicBezTo>
                    <a:pt x="3197" y="889"/>
                    <a:pt x="3115" y="1069"/>
                    <a:pt x="3066" y="1282"/>
                  </a:cubicBezTo>
                  <a:cubicBezTo>
                    <a:pt x="3000" y="1069"/>
                    <a:pt x="2918" y="889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5"/>
            <p:cNvSpPr/>
            <p:nvPr/>
          </p:nvSpPr>
          <p:spPr>
            <a:xfrm>
              <a:off x="8087153" y="3089000"/>
              <a:ext cx="170139" cy="268052"/>
            </a:xfrm>
            <a:custGeom>
              <a:rect b="b" l="l" r="r" t="t"/>
              <a:pathLst>
                <a:path extrusionOk="0" h="8213" w="5213">
                  <a:moveTo>
                    <a:pt x="4115" y="1"/>
                  </a:moveTo>
                  <a:cubicBezTo>
                    <a:pt x="4115" y="1"/>
                    <a:pt x="4180" y="623"/>
                    <a:pt x="3803" y="853"/>
                  </a:cubicBezTo>
                  <a:cubicBezTo>
                    <a:pt x="3410" y="1066"/>
                    <a:pt x="2836" y="1541"/>
                    <a:pt x="3443" y="2082"/>
                  </a:cubicBezTo>
                  <a:cubicBezTo>
                    <a:pt x="4033" y="2607"/>
                    <a:pt x="4197" y="3344"/>
                    <a:pt x="3689" y="4082"/>
                  </a:cubicBezTo>
                  <a:cubicBezTo>
                    <a:pt x="3689" y="4082"/>
                    <a:pt x="3984" y="2984"/>
                    <a:pt x="3246" y="2492"/>
                  </a:cubicBezTo>
                  <a:cubicBezTo>
                    <a:pt x="3050" y="2364"/>
                    <a:pt x="2889" y="2329"/>
                    <a:pt x="2772" y="2329"/>
                  </a:cubicBezTo>
                  <a:cubicBezTo>
                    <a:pt x="2634" y="2329"/>
                    <a:pt x="2558" y="2377"/>
                    <a:pt x="2558" y="2377"/>
                  </a:cubicBezTo>
                  <a:cubicBezTo>
                    <a:pt x="2623" y="2508"/>
                    <a:pt x="2656" y="2656"/>
                    <a:pt x="2672" y="2803"/>
                  </a:cubicBezTo>
                  <a:cubicBezTo>
                    <a:pt x="2689" y="3017"/>
                    <a:pt x="2213" y="3377"/>
                    <a:pt x="2558" y="3771"/>
                  </a:cubicBezTo>
                  <a:cubicBezTo>
                    <a:pt x="2902" y="4164"/>
                    <a:pt x="3148" y="4951"/>
                    <a:pt x="1935" y="5819"/>
                  </a:cubicBezTo>
                  <a:cubicBezTo>
                    <a:pt x="1935" y="5819"/>
                    <a:pt x="2558" y="4459"/>
                    <a:pt x="2197" y="3754"/>
                  </a:cubicBezTo>
                  <a:cubicBezTo>
                    <a:pt x="1820" y="3017"/>
                    <a:pt x="1377" y="3164"/>
                    <a:pt x="951" y="2574"/>
                  </a:cubicBezTo>
                  <a:cubicBezTo>
                    <a:pt x="951" y="2574"/>
                    <a:pt x="1" y="3098"/>
                    <a:pt x="738" y="4246"/>
                  </a:cubicBezTo>
                  <a:cubicBezTo>
                    <a:pt x="1607" y="5606"/>
                    <a:pt x="525" y="7295"/>
                    <a:pt x="1459" y="8213"/>
                  </a:cubicBezTo>
                  <a:cubicBezTo>
                    <a:pt x="1459" y="8213"/>
                    <a:pt x="1410" y="6868"/>
                    <a:pt x="2672" y="5623"/>
                  </a:cubicBezTo>
                  <a:cubicBezTo>
                    <a:pt x="3934" y="4393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5"/>
            <p:cNvSpPr/>
            <p:nvPr/>
          </p:nvSpPr>
          <p:spPr>
            <a:xfrm>
              <a:off x="8236959" y="3055840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1" y="279"/>
                    <a:pt x="2279" y="541"/>
                    <a:pt x="1623" y="820"/>
                  </a:cubicBezTo>
                  <a:cubicBezTo>
                    <a:pt x="967" y="1115"/>
                    <a:pt x="1213" y="1951"/>
                    <a:pt x="1279" y="2131"/>
                  </a:cubicBezTo>
                  <a:cubicBezTo>
                    <a:pt x="1326" y="2319"/>
                    <a:pt x="1388" y="2658"/>
                    <a:pt x="1192" y="2658"/>
                  </a:cubicBezTo>
                  <a:cubicBezTo>
                    <a:pt x="1183" y="2658"/>
                    <a:pt x="1174" y="2657"/>
                    <a:pt x="1164" y="2656"/>
                  </a:cubicBezTo>
                  <a:cubicBezTo>
                    <a:pt x="951" y="2623"/>
                    <a:pt x="1000" y="2508"/>
                    <a:pt x="1098" y="1836"/>
                  </a:cubicBezTo>
                  <a:cubicBezTo>
                    <a:pt x="1174" y="1316"/>
                    <a:pt x="839" y="1257"/>
                    <a:pt x="683" y="1257"/>
                  </a:cubicBezTo>
                  <a:cubicBezTo>
                    <a:pt x="637" y="1257"/>
                    <a:pt x="607" y="1262"/>
                    <a:pt x="607" y="1262"/>
                  </a:cubicBezTo>
                  <a:cubicBezTo>
                    <a:pt x="738" y="1426"/>
                    <a:pt x="721" y="1672"/>
                    <a:pt x="590" y="1836"/>
                  </a:cubicBezTo>
                  <a:cubicBezTo>
                    <a:pt x="344" y="2082"/>
                    <a:pt x="49" y="2361"/>
                    <a:pt x="295" y="3115"/>
                  </a:cubicBezTo>
                  <a:cubicBezTo>
                    <a:pt x="557" y="3852"/>
                    <a:pt x="0" y="4524"/>
                    <a:pt x="0" y="4524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5"/>
            <p:cNvSpPr/>
            <p:nvPr/>
          </p:nvSpPr>
          <p:spPr>
            <a:xfrm>
              <a:off x="8040611" y="3336164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869" y="0"/>
                  </a:moveTo>
                  <a:cubicBezTo>
                    <a:pt x="1869" y="0"/>
                    <a:pt x="2000" y="279"/>
                    <a:pt x="1656" y="525"/>
                  </a:cubicBezTo>
                  <a:cubicBezTo>
                    <a:pt x="1295" y="771"/>
                    <a:pt x="1" y="2426"/>
                    <a:pt x="3590" y="4262"/>
                  </a:cubicBezTo>
                  <a:cubicBezTo>
                    <a:pt x="3590" y="4262"/>
                    <a:pt x="2738" y="3770"/>
                    <a:pt x="2640" y="2475"/>
                  </a:cubicBezTo>
                  <a:cubicBezTo>
                    <a:pt x="2541" y="1180"/>
                    <a:pt x="2803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5"/>
            <p:cNvSpPr/>
            <p:nvPr/>
          </p:nvSpPr>
          <p:spPr>
            <a:xfrm>
              <a:off x="7897790" y="3421772"/>
              <a:ext cx="257347" cy="189134"/>
            </a:xfrm>
            <a:custGeom>
              <a:rect b="b" l="l" r="r" t="t"/>
              <a:pathLst>
                <a:path extrusionOk="0" h="5795" w="7885">
                  <a:moveTo>
                    <a:pt x="4661" y="0"/>
                  </a:moveTo>
                  <a:cubicBezTo>
                    <a:pt x="4523" y="0"/>
                    <a:pt x="4389" y="44"/>
                    <a:pt x="4262" y="131"/>
                  </a:cubicBezTo>
                  <a:cubicBezTo>
                    <a:pt x="3899" y="394"/>
                    <a:pt x="3670" y="608"/>
                    <a:pt x="3480" y="608"/>
                  </a:cubicBezTo>
                  <a:cubicBezTo>
                    <a:pt x="3421" y="608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16" y="1180"/>
                    <a:pt x="3688" y="1393"/>
                  </a:cubicBezTo>
                  <a:cubicBezTo>
                    <a:pt x="4377" y="1590"/>
                    <a:pt x="4852" y="1721"/>
                    <a:pt x="4754" y="2098"/>
                  </a:cubicBezTo>
                  <a:cubicBezTo>
                    <a:pt x="4655" y="2475"/>
                    <a:pt x="3704" y="2541"/>
                    <a:pt x="2590" y="2704"/>
                  </a:cubicBezTo>
                  <a:cubicBezTo>
                    <a:pt x="1475" y="2885"/>
                    <a:pt x="590" y="3163"/>
                    <a:pt x="623" y="4130"/>
                  </a:cubicBezTo>
                  <a:cubicBezTo>
                    <a:pt x="648" y="4885"/>
                    <a:pt x="505" y="5250"/>
                    <a:pt x="246" y="5250"/>
                  </a:cubicBezTo>
                  <a:cubicBezTo>
                    <a:pt x="173" y="5250"/>
                    <a:pt x="90" y="5221"/>
                    <a:pt x="0" y="5163"/>
                  </a:cubicBezTo>
                  <a:lnTo>
                    <a:pt x="0" y="5163"/>
                  </a:lnTo>
                  <a:cubicBezTo>
                    <a:pt x="0" y="5163"/>
                    <a:pt x="248" y="5795"/>
                    <a:pt x="1194" y="5795"/>
                  </a:cubicBezTo>
                  <a:cubicBezTo>
                    <a:pt x="1388" y="5795"/>
                    <a:pt x="1612" y="5768"/>
                    <a:pt x="1869" y="5704"/>
                  </a:cubicBezTo>
                  <a:cubicBezTo>
                    <a:pt x="3377" y="5327"/>
                    <a:pt x="3573" y="4114"/>
                    <a:pt x="4213" y="3360"/>
                  </a:cubicBezTo>
                  <a:cubicBezTo>
                    <a:pt x="4852" y="2606"/>
                    <a:pt x="5491" y="1983"/>
                    <a:pt x="7884" y="1934"/>
                  </a:cubicBezTo>
                  <a:cubicBezTo>
                    <a:pt x="7884" y="1934"/>
                    <a:pt x="6409" y="1803"/>
                    <a:pt x="5868" y="951"/>
                  </a:cubicBezTo>
                  <a:cubicBezTo>
                    <a:pt x="5460" y="326"/>
                    <a:pt x="5042" y="0"/>
                    <a:pt x="46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5"/>
            <p:cNvSpPr/>
            <p:nvPr/>
          </p:nvSpPr>
          <p:spPr>
            <a:xfrm>
              <a:off x="8028829" y="3499710"/>
              <a:ext cx="250950" cy="205061"/>
            </a:xfrm>
            <a:custGeom>
              <a:rect b="b" l="l" r="r" t="t"/>
              <a:pathLst>
                <a:path extrusionOk="0" h="6283" w="7689">
                  <a:moveTo>
                    <a:pt x="3399" y="1"/>
                  </a:moveTo>
                  <a:cubicBezTo>
                    <a:pt x="3343" y="1"/>
                    <a:pt x="3287" y="2"/>
                    <a:pt x="3230" y="5"/>
                  </a:cubicBezTo>
                  <a:cubicBezTo>
                    <a:pt x="2656" y="21"/>
                    <a:pt x="2099" y="169"/>
                    <a:pt x="1607" y="464"/>
                  </a:cubicBezTo>
                  <a:cubicBezTo>
                    <a:pt x="1443" y="562"/>
                    <a:pt x="1279" y="677"/>
                    <a:pt x="1132" y="808"/>
                  </a:cubicBezTo>
                  <a:cubicBezTo>
                    <a:pt x="1" y="1808"/>
                    <a:pt x="362" y="3890"/>
                    <a:pt x="1706" y="4201"/>
                  </a:cubicBezTo>
                  <a:cubicBezTo>
                    <a:pt x="1844" y="4235"/>
                    <a:pt x="1986" y="4251"/>
                    <a:pt x="2127" y="4251"/>
                  </a:cubicBezTo>
                  <a:cubicBezTo>
                    <a:pt x="2608" y="4251"/>
                    <a:pt x="3079" y="4060"/>
                    <a:pt x="3345" y="3693"/>
                  </a:cubicBezTo>
                  <a:cubicBezTo>
                    <a:pt x="3656" y="3234"/>
                    <a:pt x="3656" y="2660"/>
                    <a:pt x="3345" y="2201"/>
                  </a:cubicBezTo>
                  <a:cubicBezTo>
                    <a:pt x="3133" y="1916"/>
                    <a:pt x="2799" y="1760"/>
                    <a:pt x="2461" y="1760"/>
                  </a:cubicBezTo>
                  <a:cubicBezTo>
                    <a:pt x="2275" y="1760"/>
                    <a:pt x="2088" y="1807"/>
                    <a:pt x="1919" y="1906"/>
                  </a:cubicBezTo>
                  <a:cubicBezTo>
                    <a:pt x="1640" y="2070"/>
                    <a:pt x="1509" y="2415"/>
                    <a:pt x="1607" y="2726"/>
                  </a:cubicBezTo>
                  <a:cubicBezTo>
                    <a:pt x="1624" y="2824"/>
                    <a:pt x="1673" y="2906"/>
                    <a:pt x="1738" y="2972"/>
                  </a:cubicBezTo>
                  <a:cubicBezTo>
                    <a:pt x="1846" y="3073"/>
                    <a:pt x="1988" y="3116"/>
                    <a:pt x="2127" y="3116"/>
                  </a:cubicBezTo>
                  <a:cubicBezTo>
                    <a:pt x="2372" y="3116"/>
                    <a:pt x="2609" y="2985"/>
                    <a:pt x="2640" y="2808"/>
                  </a:cubicBezTo>
                  <a:cubicBezTo>
                    <a:pt x="2713" y="2544"/>
                    <a:pt x="2511" y="2306"/>
                    <a:pt x="2256" y="2306"/>
                  </a:cubicBezTo>
                  <a:cubicBezTo>
                    <a:pt x="2226" y="2306"/>
                    <a:pt x="2196" y="2309"/>
                    <a:pt x="2165" y="2316"/>
                  </a:cubicBezTo>
                  <a:cubicBezTo>
                    <a:pt x="1902" y="2382"/>
                    <a:pt x="1919" y="2529"/>
                    <a:pt x="1837" y="2529"/>
                  </a:cubicBezTo>
                  <a:cubicBezTo>
                    <a:pt x="1832" y="2530"/>
                    <a:pt x="1827" y="2531"/>
                    <a:pt x="1822" y="2531"/>
                  </a:cubicBezTo>
                  <a:cubicBezTo>
                    <a:pt x="1738" y="2531"/>
                    <a:pt x="1738" y="2398"/>
                    <a:pt x="1738" y="2398"/>
                  </a:cubicBezTo>
                  <a:cubicBezTo>
                    <a:pt x="1722" y="2201"/>
                    <a:pt x="1837" y="2021"/>
                    <a:pt x="2017" y="1939"/>
                  </a:cubicBezTo>
                  <a:cubicBezTo>
                    <a:pt x="2153" y="1866"/>
                    <a:pt x="2301" y="1831"/>
                    <a:pt x="2449" y="1831"/>
                  </a:cubicBezTo>
                  <a:cubicBezTo>
                    <a:pt x="2762" y="1831"/>
                    <a:pt x="3073" y="1988"/>
                    <a:pt x="3263" y="2267"/>
                  </a:cubicBezTo>
                  <a:cubicBezTo>
                    <a:pt x="3525" y="2677"/>
                    <a:pt x="3525" y="3218"/>
                    <a:pt x="3230" y="3627"/>
                  </a:cubicBezTo>
                  <a:cubicBezTo>
                    <a:pt x="3004" y="3942"/>
                    <a:pt x="2575" y="4121"/>
                    <a:pt x="2136" y="4121"/>
                  </a:cubicBezTo>
                  <a:cubicBezTo>
                    <a:pt x="2003" y="4121"/>
                    <a:pt x="1868" y="4104"/>
                    <a:pt x="1738" y="4070"/>
                  </a:cubicBezTo>
                  <a:cubicBezTo>
                    <a:pt x="525" y="3775"/>
                    <a:pt x="198" y="1857"/>
                    <a:pt x="1247" y="939"/>
                  </a:cubicBezTo>
                  <a:cubicBezTo>
                    <a:pt x="1726" y="490"/>
                    <a:pt x="2311" y="318"/>
                    <a:pt x="2902" y="318"/>
                  </a:cubicBezTo>
                  <a:cubicBezTo>
                    <a:pt x="3605" y="318"/>
                    <a:pt x="4317" y="562"/>
                    <a:pt x="4869" y="874"/>
                  </a:cubicBezTo>
                  <a:cubicBezTo>
                    <a:pt x="5803" y="1415"/>
                    <a:pt x="6541" y="2251"/>
                    <a:pt x="6934" y="3250"/>
                  </a:cubicBezTo>
                  <a:cubicBezTo>
                    <a:pt x="7262" y="4054"/>
                    <a:pt x="7443" y="4922"/>
                    <a:pt x="7443" y="5791"/>
                  </a:cubicBezTo>
                  <a:cubicBezTo>
                    <a:pt x="7443" y="5955"/>
                    <a:pt x="7426" y="6119"/>
                    <a:pt x="7393" y="6283"/>
                  </a:cubicBezTo>
                  <a:cubicBezTo>
                    <a:pt x="7410" y="6217"/>
                    <a:pt x="7426" y="6152"/>
                    <a:pt x="7443" y="6086"/>
                  </a:cubicBezTo>
                  <a:cubicBezTo>
                    <a:pt x="7443" y="6103"/>
                    <a:pt x="7443" y="6135"/>
                    <a:pt x="7443" y="6152"/>
                  </a:cubicBezTo>
                  <a:cubicBezTo>
                    <a:pt x="7443" y="6135"/>
                    <a:pt x="7443" y="6103"/>
                    <a:pt x="7459" y="6053"/>
                  </a:cubicBezTo>
                  <a:cubicBezTo>
                    <a:pt x="7688" y="4857"/>
                    <a:pt x="7541" y="3627"/>
                    <a:pt x="7016" y="2529"/>
                  </a:cubicBezTo>
                  <a:cubicBezTo>
                    <a:pt x="6320" y="1105"/>
                    <a:pt x="4981" y="1"/>
                    <a:pt x="33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5"/>
            <p:cNvSpPr/>
            <p:nvPr/>
          </p:nvSpPr>
          <p:spPr>
            <a:xfrm>
              <a:off x="8167702" y="3562113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3" y="1"/>
                  </a:moveTo>
                  <a:cubicBezTo>
                    <a:pt x="66" y="1"/>
                    <a:pt x="1" y="784"/>
                    <a:pt x="1089" y="961"/>
                  </a:cubicBezTo>
                  <a:cubicBezTo>
                    <a:pt x="2352" y="1158"/>
                    <a:pt x="3040" y="3273"/>
                    <a:pt x="3040" y="3273"/>
                  </a:cubicBezTo>
                  <a:cubicBezTo>
                    <a:pt x="3040" y="3273"/>
                    <a:pt x="2729" y="994"/>
                    <a:pt x="1466" y="240"/>
                  </a:cubicBezTo>
                  <a:cubicBezTo>
                    <a:pt x="1179" y="69"/>
                    <a:pt x="930" y="1"/>
                    <a:pt x="7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5"/>
            <p:cNvSpPr/>
            <p:nvPr/>
          </p:nvSpPr>
          <p:spPr>
            <a:xfrm>
              <a:off x="7968385" y="3553888"/>
              <a:ext cx="170694" cy="147456"/>
            </a:xfrm>
            <a:custGeom>
              <a:rect b="b" l="l" r="r" t="t"/>
              <a:pathLst>
                <a:path extrusionOk="0" h="4518" w="5230">
                  <a:moveTo>
                    <a:pt x="2181" y="1"/>
                  </a:move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2"/>
                    <a:pt x="1132" y="1312"/>
                    <a:pt x="574" y="1705"/>
                  </a:cubicBezTo>
                  <a:cubicBezTo>
                    <a:pt x="1" y="2082"/>
                    <a:pt x="99" y="2705"/>
                    <a:pt x="214" y="3033"/>
                  </a:cubicBezTo>
                  <a:cubicBezTo>
                    <a:pt x="279" y="3262"/>
                    <a:pt x="247" y="3508"/>
                    <a:pt x="132" y="3721"/>
                  </a:cubicBezTo>
                  <a:cubicBezTo>
                    <a:pt x="410" y="3492"/>
                    <a:pt x="722" y="3328"/>
                    <a:pt x="1066" y="3230"/>
                  </a:cubicBezTo>
                  <a:cubicBezTo>
                    <a:pt x="1673" y="3049"/>
                    <a:pt x="1656" y="2754"/>
                    <a:pt x="1656" y="2279"/>
                  </a:cubicBezTo>
                  <a:cubicBezTo>
                    <a:pt x="1642" y="1877"/>
                    <a:pt x="1816" y="1852"/>
                    <a:pt x="1859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4" y="1853"/>
                    <a:pt x="1878" y="1852"/>
                    <a:pt x="1882" y="1852"/>
                  </a:cubicBezTo>
                  <a:cubicBezTo>
                    <a:pt x="2162" y="1852"/>
                    <a:pt x="2098" y="2382"/>
                    <a:pt x="2066" y="2672"/>
                  </a:cubicBezTo>
                  <a:cubicBezTo>
                    <a:pt x="2050" y="2967"/>
                    <a:pt x="1951" y="3574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0"/>
                    <a:pt x="4410" y="4262"/>
                  </a:cubicBezTo>
                  <a:cubicBezTo>
                    <a:pt x="4514" y="4217"/>
                    <a:pt x="4626" y="4194"/>
                    <a:pt x="4739" y="4194"/>
                  </a:cubicBezTo>
                  <a:cubicBezTo>
                    <a:pt x="4910" y="4194"/>
                    <a:pt x="5081" y="4245"/>
                    <a:pt x="5230" y="4344"/>
                  </a:cubicBezTo>
                  <a:cubicBezTo>
                    <a:pt x="5082" y="3475"/>
                    <a:pt x="4639" y="3197"/>
                    <a:pt x="4017" y="3131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706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5"/>
            <p:cNvSpPr/>
            <p:nvPr/>
          </p:nvSpPr>
          <p:spPr>
            <a:xfrm>
              <a:off x="7995670" y="3652845"/>
              <a:ext cx="42298" cy="65308"/>
            </a:xfrm>
            <a:custGeom>
              <a:rect b="b" l="l" r="r" t="t"/>
              <a:pathLst>
                <a:path extrusionOk="0" h="2001" w="1296">
                  <a:moveTo>
                    <a:pt x="951" y="1"/>
                  </a:moveTo>
                  <a:cubicBezTo>
                    <a:pt x="951" y="1"/>
                    <a:pt x="935" y="100"/>
                    <a:pt x="509" y="362"/>
                  </a:cubicBezTo>
                  <a:cubicBezTo>
                    <a:pt x="165" y="525"/>
                    <a:pt x="1" y="935"/>
                    <a:pt x="115" y="1296"/>
                  </a:cubicBezTo>
                  <a:cubicBezTo>
                    <a:pt x="181" y="1525"/>
                    <a:pt x="230" y="1755"/>
                    <a:pt x="263" y="2001"/>
                  </a:cubicBezTo>
                  <a:cubicBezTo>
                    <a:pt x="263" y="2001"/>
                    <a:pt x="263" y="1853"/>
                    <a:pt x="771" y="1558"/>
                  </a:cubicBezTo>
                  <a:cubicBezTo>
                    <a:pt x="1296" y="1263"/>
                    <a:pt x="1099" y="837"/>
                    <a:pt x="1001" y="575"/>
                  </a:cubicBezTo>
                  <a:cubicBezTo>
                    <a:pt x="951" y="394"/>
                    <a:pt x="935" y="198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5"/>
            <p:cNvSpPr/>
            <p:nvPr/>
          </p:nvSpPr>
          <p:spPr>
            <a:xfrm>
              <a:off x="7808983" y="3372195"/>
              <a:ext cx="226308" cy="159304"/>
            </a:xfrm>
            <a:custGeom>
              <a:rect b="b" l="l" r="r" t="t"/>
              <a:pathLst>
                <a:path extrusionOk="0" h="4881" w="6934">
                  <a:moveTo>
                    <a:pt x="5011" y="0"/>
                  </a:moveTo>
                  <a:cubicBezTo>
                    <a:pt x="4787" y="0"/>
                    <a:pt x="4536" y="52"/>
                    <a:pt x="4262" y="175"/>
                  </a:cubicBezTo>
                  <a:cubicBezTo>
                    <a:pt x="2787" y="830"/>
                    <a:pt x="3065" y="3306"/>
                    <a:pt x="4803" y="3650"/>
                  </a:cubicBezTo>
                  <a:cubicBezTo>
                    <a:pt x="4999" y="3699"/>
                    <a:pt x="5213" y="3732"/>
                    <a:pt x="5376" y="3748"/>
                  </a:cubicBezTo>
                  <a:cubicBezTo>
                    <a:pt x="4917" y="3830"/>
                    <a:pt x="4475" y="3978"/>
                    <a:pt x="4065" y="4191"/>
                  </a:cubicBezTo>
                  <a:cubicBezTo>
                    <a:pt x="3918" y="4256"/>
                    <a:pt x="3672" y="4338"/>
                    <a:pt x="3639" y="4355"/>
                  </a:cubicBezTo>
                  <a:cubicBezTo>
                    <a:pt x="3186" y="4526"/>
                    <a:pt x="2758" y="4602"/>
                    <a:pt x="2372" y="4602"/>
                  </a:cubicBezTo>
                  <a:cubicBezTo>
                    <a:pt x="1541" y="4602"/>
                    <a:pt x="903" y="4252"/>
                    <a:pt x="623" y="3748"/>
                  </a:cubicBezTo>
                  <a:cubicBezTo>
                    <a:pt x="377" y="3355"/>
                    <a:pt x="361" y="2847"/>
                    <a:pt x="574" y="2437"/>
                  </a:cubicBezTo>
                  <a:cubicBezTo>
                    <a:pt x="590" y="2437"/>
                    <a:pt x="590" y="2420"/>
                    <a:pt x="590" y="2420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5"/>
                    <a:pt x="2147" y="2322"/>
                  </a:cubicBezTo>
                  <a:cubicBezTo>
                    <a:pt x="2262" y="2453"/>
                    <a:pt x="2311" y="2617"/>
                    <a:pt x="2311" y="2797"/>
                  </a:cubicBezTo>
                  <a:cubicBezTo>
                    <a:pt x="2311" y="2945"/>
                    <a:pt x="2262" y="3092"/>
                    <a:pt x="2147" y="3207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89"/>
                  </a:cubicBezTo>
                  <a:cubicBezTo>
                    <a:pt x="2043" y="3029"/>
                    <a:pt x="1749" y="2853"/>
                    <a:pt x="1492" y="2853"/>
                  </a:cubicBezTo>
                  <a:cubicBezTo>
                    <a:pt x="1312" y="2853"/>
                    <a:pt x="1150" y="2939"/>
                    <a:pt x="1164" y="3142"/>
                  </a:cubicBezTo>
                  <a:cubicBezTo>
                    <a:pt x="1164" y="3416"/>
                    <a:pt x="1407" y="3544"/>
                    <a:pt x="1660" y="3544"/>
                  </a:cubicBezTo>
                  <a:cubicBezTo>
                    <a:pt x="1786" y="3544"/>
                    <a:pt x="1913" y="3513"/>
                    <a:pt x="2016" y="3453"/>
                  </a:cubicBezTo>
                  <a:lnTo>
                    <a:pt x="2049" y="3437"/>
                  </a:lnTo>
                  <a:cubicBezTo>
                    <a:pt x="2065" y="3420"/>
                    <a:pt x="2098" y="3404"/>
                    <a:pt x="2115" y="3388"/>
                  </a:cubicBezTo>
                  <a:cubicBezTo>
                    <a:pt x="2410" y="3092"/>
                    <a:pt x="2459" y="2617"/>
                    <a:pt x="2197" y="2289"/>
                  </a:cubicBezTo>
                  <a:cubicBezTo>
                    <a:pt x="2058" y="2021"/>
                    <a:pt x="1746" y="1873"/>
                    <a:pt x="1411" y="1873"/>
                  </a:cubicBezTo>
                  <a:cubicBezTo>
                    <a:pt x="1070" y="1873"/>
                    <a:pt x="706" y="2025"/>
                    <a:pt x="475" y="2355"/>
                  </a:cubicBezTo>
                  <a:cubicBezTo>
                    <a:pt x="0" y="3092"/>
                    <a:pt x="213" y="4092"/>
                    <a:pt x="951" y="4584"/>
                  </a:cubicBezTo>
                  <a:cubicBezTo>
                    <a:pt x="1316" y="4782"/>
                    <a:pt x="1738" y="4881"/>
                    <a:pt x="2151" y="4881"/>
                  </a:cubicBezTo>
                  <a:cubicBezTo>
                    <a:pt x="2182" y="4881"/>
                    <a:pt x="2214" y="4880"/>
                    <a:pt x="2246" y="4879"/>
                  </a:cubicBezTo>
                  <a:cubicBezTo>
                    <a:pt x="3147" y="4863"/>
                    <a:pt x="3868" y="4355"/>
                    <a:pt x="5049" y="3994"/>
                  </a:cubicBezTo>
                  <a:cubicBezTo>
                    <a:pt x="5475" y="3896"/>
                    <a:pt x="5917" y="3830"/>
                    <a:pt x="6360" y="3797"/>
                  </a:cubicBezTo>
                  <a:cubicBezTo>
                    <a:pt x="6557" y="3781"/>
                    <a:pt x="6753" y="3715"/>
                    <a:pt x="6934" y="3617"/>
                  </a:cubicBezTo>
                  <a:lnTo>
                    <a:pt x="6934" y="3617"/>
                  </a:lnTo>
                  <a:cubicBezTo>
                    <a:pt x="6934" y="3617"/>
                    <a:pt x="6803" y="3652"/>
                    <a:pt x="6640" y="3652"/>
                  </a:cubicBezTo>
                  <a:cubicBezTo>
                    <a:pt x="6487" y="3652"/>
                    <a:pt x="6307" y="3621"/>
                    <a:pt x="6180" y="3502"/>
                  </a:cubicBezTo>
                  <a:cubicBezTo>
                    <a:pt x="5917" y="3273"/>
                    <a:pt x="5934" y="3371"/>
                    <a:pt x="5639" y="3273"/>
                  </a:cubicBezTo>
                  <a:cubicBezTo>
                    <a:pt x="5475" y="3240"/>
                    <a:pt x="5376" y="3076"/>
                    <a:pt x="5376" y="2912"/>
                  </a:cubicBezTo>
                  <a:cubicBezTo>
                    <a:pt x="5180" y="3076"/>
                    <a:pt x="5147" y="3371"/>
                    <a:pt x="5294" y="3568"/>
                  </a:cubicBezTo>
                  <a:cubicBezTo>
                    <a:pt x="5294" y="3568"/>
                    <a:pt x="4573" y="3568"/>
                    <a:pt x="4393" y="3207"/>
                  </a:cubicBezTo>
                  <a:cubicBezTo>
                    <a:pt x="4229" y="2830"/>
                    <a:pt x="4426" y="2830"/>
                    <a:pt x="4573" y="2748"/>
                  </a:cubicBezTo>
                  <a:cubicBezTo>
                    <a:pt x="4721" y="2666"/>
                    <a:pt x="4754" y="2535"/>
                    <a:pt x="4606" y="2322"/>
                  </a:cubicBezTo>
                  <a:cubicBezTo>
                    <a:pt x="4459" y="2109"/>
                    <a:pt x="4475" y="1748"/>
                    <a:pt x="4754" y="1748"/>
                  </a:cubicBezTo>
                  <a:cubicBezTo>
                    <a:pt x="4674" y="1576"/>
                    <a:pt x="4497" y="1468"/>
                    <a:pt x="4320" y="1468"/>
                  </a:cubicBezTo>
                  <a:cubicBezTo>
                    <a:pt x="4278" y="1468"/>
                    <a:pt x="4237" y="1474"/>
                    <a:pt x="4196" y="1486"/>
                  </a:cubicBezTo>
                  <a:cubicBezTo>
                    <a:pt x="3770" y="1568"/>
                    <a:pt x="3754" y="2175"/>
                    <a:pt x="3754" y="2175"/>
                  </a:cubicBezTo>
                  <a:cubicBezTo>
                    <a:pt x="3754" y="2175"/>
                    <a:pt x="3459" y="1421"/>
                    <a:pt x="3950" y="1044"/>
                  </a:cubicBezTo>
                  <a:cubicBezTo>
                    <a:pt x="4133" y="898"/>
                    <a:pt x="4280" y="843"/>
                    <a:pt x="4395" y="843"/>
                  </a:cubicBezTo>
                  <a:cubicBezTo>
                    <a:pt x="4578" y="843"/>
                    <a:pt x="4680" y="984"/>
                    <a:pt x="4721" y="1126"/>
                  </a:cubicBezTo>
                  <a:cubicBezTo>
                    <a:pt x="4774" y="1311"/>
                    <a:pt x="4880" y="1464"/>
                    <a:pt x="5023" y="1464"/>
                  </a:cubicBezTo>
                  <a:cubicBezTo>
                    <a:pt x="5057" y="1464"/>
                    <a:pt x="5093" y="1456"/>
                    <a:pt x="5131" y="1437"/>
                  </a:cubicBezTo>
                  <a:cubicBezTo>
                    <a:pt x="5274" y="1371"/>
                    <a:pt x="5388" y="1267"/>
                    <a:pt x="5487" y="1267"/>
                  </a:cubicBezTo>
                  <a:cubicBezTo>
                    <a:pt x="5535" y="1267"/>
                    <a:pt x="5580" y="1291"/>
                    <a:pt x="5622" y="1355"/>
                  </a:cubicBezTo>
                  <a:cubicBezTo>
                    <a:pt x="5737" y="1601"/>
                    <a:pt x="5622" y="1896"/>
                    <a:pt x="5376" y="1994"/>
                  </a:cubicBezTo>
                  <a:cubicBezTo>
                    <a:pt x="5376" y="1994"/>
                    <a:pt x="5388" y="1995"/>
                    <a:pt x="5408" y="1995"/>
                  </a:cubicBezTo>
                  <a:cubicBezTo>
                    <a:pt x="5548" y="1995"/>
                    <a:pt x="6116" y="1957"/>
                    <a:pt x="6245" y="1355"/>
                  </a:cubicBezTo>
                  <a:cubicBezTo>
                    <a:pt x="6363" y="819"/>
                    <a:pt x="5896" y="0"/>
                    <a:pt x="50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5"/>
            <p:cNvSpPr/>
            <p:nvPr/>
          </p:nvSpPr>
          <p:spPr>
            <a:xfrm>
              <a:off x="7773669" y="3457608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36" y="0"/>
                  </a:moveTo>
                  <a:cubicBezTo>
                    <a:pt x="836" y="0"/>
                    <a:pt x="0" y="918"/>
                    <a:pt x="558" y="1705"/>
                  </a:cubicBezTo>
                  <a:cubicBezTo>
                    <a:pt x="869" y="2164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1"/>
                  </a:cubicBezTo>
                  <a:cubicBezTo>
                    <a:pt x="1180" y="2885"/>
                    <a:pt x="1131" y="3098"/>
                    <a:pt x="1164" y="3295"/>
                  </a:cubicBezTo>
                  <a:cubicBezTo>
                    <a:pt x="1216" y="3203"/>
                    <a:pt x="1310" y="3154"/>
                    <a:pt x="1404" y="3154"/>
                  </a:cubicBezTo>
                  <a:cubicBezTo>
                    <a:pt x="1428" y="3154"/>
                    <a:pt x="1452" y="3157"/>
                    <a:pt x="1475" y="3164"/>
                  </a:cubicBezTo>
                  <a:cubicBezTo>
                    <a:pt x="1591" y="3199"/>
                    <a:pt x="1754" y="3278"/>
                    <a:pt x="1939" y="3278"/>
                  </a:cubicBezTo>
                  <a:cubicBezTo>
                    <a:pt x="2096" y="3278"/>
                    <a:pt x="2269" y="3221"/>
                    <a:pt x="2443" y="3032"/>
                  </a:cubicBezTo>
                  <a:cubicBezTo>
                    <a:pt x="2820" y="2639"/>
                    <a:pt x="3311" y="2869"/>
                    <a:pt x="4655" y="2147"/>
                  </a:cubicBezTo>
                  <a:lnTo>
                    <a:pt x="4655" y="2147"/>
                  </a:lnTo>
                  <a:cubicBezTo>
                    <a:pt x="4655" y="2148"/>
                    <a:pt x="3926" y="2455"/>
                    <a:pt x="3109" y="2455"/>
                  </a:cubicBezTo>
                  <a:cubicBezTo>
                    <a:pt x="2647" y="2455"/>
                    <a:pt x="2157" y="2357"/>
                    <a:pt x="1754" y="2049"/>
                  </a:cubicBezTo>
                  <a:cubicBezTo>
                    <a:pt x="1115" y="1574"/>
                    <a:pt x="771" y="787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5"/>
            <p:cNvSpPr/>
            <p:nvPr/>
          </p:nvSpPr>
          <p:spPr>
            <a:xfrm>
              <a:off x="7974259" y="3215013"/>
              <a:ext cx="145041" cy="205159"/>
            </a:xfrm>
            <a:custGeom>
              <a:rect b="b" l="l" r="r" t="t"/>
              <a:pathLst>
                <a:path extrusionOk="0" h="6286" w="4444">
                  <a:moveTo>
                    <a:pt x="2649" y="0"/>
                  </a:moveTo>
                  <a:cubicBezTo>
                    <a:pt x="2148" y="0"/>
                    <a:pt x="1625" y="207"/>
                    <a:pt x="1280" y="614"/>
                  </a:cubicBezTo>
                  <a:cubicBezTo>
                    <a:pt x="1" y="2253"/>
                    <a:pt x="903" y="4270"/>
                    <a:pt x="1657" y="5122"/>
                  </a:cubicBezTo>
                  <a:cubicBezTo>
                    <a:pt x="2083" y="5646"/>
                    <a:pt x="2640" y="6040"/>
                    <a:pt x="3263" y="6286"/>
                  </a:cubicBezTo>
                  <a:cubicBezTo>
                    <a:pt x="2689" y="6023"/>
                    <a:pt x="2181" y="5630"/>
                    <a:pt x="1771" y="5138"/>
                  </a:cubicBezTo>
                  <a:cubicBezTo>
                    <a:pt x="1493" y="4745"/>
                    <a:pt x="1280" y="4319"/>
                    <a:pt x="1165" y="3843"/>
                  </a:cubicBezTo>
                  <a:cubicBezTo>
                    <a:pt x="1001" y="3319"/>
                    <a:pt x="952" y="2778"/>
                    <a:pt x="1001" y="2221"/>
                  </a:cubicBezTo>
                  <a:cubicBezTo>
                    <a:pt x="1132" y="745"/>
                    <a:pt x="1952" y="205"/>
                    <a:pt x="2706" y="172"/>
                  </a:cubicBezTo>
                  <a:cubicBezTo>
                    <a:pt x="3050" y="172"/>
                    <a:pt x="3394" y="319"/>
                    <a:pt x="3640" y="565"/>
                  </a:cubicBezTo>
                  <a:cubicBezTo>
                    <a:pt x="4279" y="1106"/>
                    <a:pt x="3919" y="2057"/>
                    <a:pt x="3378" y="2286"/>
                  </a:cubicBezTo>
                  <a:cubicBezTo>
                    <a:pt x="3255" y="2348"/>
                    <a:pt x="3118" y="2381"/>
                    <a:pt x="2982" y="2381"/>
                  </a:cubicBezTo>
                  <a:cubicBezTo>
                    <a:pt x="2864" y="2381"/>
                    <a:pt x="2747" y="2356"/>
                    <a:pt x="2640" y="2303"/>
                  </a:cubicBezTo>
                  <a:cubicBezTo>
                    <a:pt x="2460" y="2204"/>
                    <a:pt x="2345" y="2040"/>
                    <a:pt x="2329" y="1844"/>
                  </a:cubicBezTo>
                  <a:cubicBezTo>
                    <a:pt x="2329" y="1746"/>
                    <a:pt x="2357" y="1723"/>
                    <a:pt x="2410" y="1723"/>
                  </a:cubicBezTo>
                  <a:cubicBezTo>
                    <a:pt x="2455" y="1723"/>
                    <a:pt x="2519" y="1740"/>
                    <a:pt x="2598" y="1740"/>
                  </a:cubicBezTo>
                  <a:cubicBezTo>
                    <a:pt x="2658" y="1740"/>
                    <a:pt x="2727" y="1730"/>
                    <a:pt x="2804" y="1696"/>
                  </a:cubicBezTo>
                  <a:cubicBezTo>
                    <a:pt x="3001" y="1581"/>
                    <a:pt x="3050" y="1303"/>
                    <a:pt x="2886" y="1139"/>
                  </a:cubicBezTo>
                  <a:cubicBezTo>
                    <a:pt x="2812" y="1065"/>
                    <a:pt x="2710" y="1025"/>
                    <a:pt x="2607" y="1025"/>
                  </a:cubicBezTo>
                  <a:cubicBezTo>
                    <a:pt x="2411" y="1025"/>
                    <a:pt x="2207" y="1168"/>
                    <a:pt x="2165" y="1499"/>
                  </a:cubicBezTo>
                  <a:cubicBezTo>
                    <a:pt x="2132" y="1745"/>
                    <a:pt x="2214" y="1975"/>
                    <a:pt x="2378" y="2155"/>
                  </a:cubicBezTo>
                  <a:cubicBezTo>
                    <a:pt x="2394" y="2172"/>
                    <a:pt x="2427" y="2204"/>
                    <a:pt x="2443" y="2221"/>
                  </a:cubicBezTo>
                  <a:lnTo>
                    <a:pt x="2509" y="2270"/>
                  </a:lnTo>
                  <a:lnTo>
                    <a:pt x="2558" y="2303"/>
                  </a:lnTo>
                  <a:lnTo>
                    <a:pt x="2591" y="2319"/>
                  </a:lnTo>
                  <a:lnTo>
                    <a:pt x="2624" y="2352"/>
                  </a:lnTo>
                  <a:cubicBezTo>
                    <a:pt x="2755" y="2417"/>
                    <a:pt x="2894" y="2450"/>
                    <a:pt x="3031" y="2450"/>
                  </a:cubicBezTo>
                  <a:cubicBezTo>
                    <a:pt x="3169" y="2450"/>
                    <a:pt x="3304" y="2417"/>
                    <a:pt x="3427" y="2352"/>
                  </a:cubicBezTo>
                  <a:cubicBezTo>
                    <a:pt x="4017" y="2139"/>
                    <a:pt x="4443" y="1090"/>
                    <a:pt x="3755" y="450"/>
                  </a:cubicBezTo>
                  <a:cubicBezTo>
                    <a:pt x="3484" y="149"/>
                    <a:pt x="3074" y="0"/>
                    <a:pt x="26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5"/>
            <p:cNvSpPr/>
            <p:nvPr/>
          </p:nvSpPr>
          <p:spPr>
            <a:xfrm>
              <a:off x="6935375" y="4052491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5"/>
            <p:cNvSpPr/>
            <p:nvPr/>
          </p:nvSpPr>
          <p:spPr>
            <a:xfrm>
              <a:off x="9191344" y="3198140"/>
              <a:ext cx="56202" cy="78656"/>
            </a:xfrm>
            <a:custGeom>
              <a:rect b="b" l="l" r="r" t="t"/>
              <a:pathLst>
                <a:path extrusionOk="0" h="2410" w="1722">
                  <a:moveTo>
                    <a:pt x="1525" y="0"/>
                  </a:moveTo>
                  <a:cubicBezTo>
                    <a:pt x="1525" y="0"/>
                    <a:pt x="1377" y="66"/>
                    <a:pt x="1361" y="148"/>
                  </a:cubicBezTo>
                  <a:cubicBezTo>
                    <a:pt x="1344" y="246"/>
                    <a:pt x="1230" y="328"/>
                    <a:pt x="1033" y="328"/>
                  </a:cubicBezTo>
                  <a:cubicBezTo>
                    <a:pt x="836" y="328"/>
                    <a:pt x="0" y="394"/>
                    <a:pt x="66" y="2410"/>
                  </a:cubicBezTo>
                  <a:cubicBezTo>
                    <a:pt x="66" y="2410"/>
                    <a:pt x="131" y="1672"/>
                    <a:pt x="771" y="1394"/>
                  </a:cubicBezTo>
                  <a:cubicBezTo>
                    <a:pt x="1394" y="1115"/>
                    <a:pt x="1721" y="853"/>
                    <a:pt x="1607" y="459"/>
                  </a:cubicBezTo>
                  <a:cubicBezTo>
                    <a:pt x="1492" y="82"/>
                    <a:pt x="1525" y="0"/>
                    <a:pt x="15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5"/>
            <p:cNvSpPr/>
            <p:nvPr/>
          </p:nvSpPr>
          <p:spPr>
            <a:xfrm>
              <a:off x="8893364" y="3291483"/>
              <a:ext cx="296414" cy="206171"/>
            </a:xfrm>
            <a:custGeom>
              <a:rect b="b" l="l" r="r" t="t"/>
              <a:pathLst>
                <a:path extrusionOk="0" h="6317" w="9082">
                  <a:moveTo>
                    <a:pt x="2001" y="0"/>
                  </a:moveTo>
                  <a:cubicBezTo>
                    <a:pt x="1084" y="0"/>
                    <a:pt x="66" y="652"/>
                    <a:pt x="33" y="1845"/>
                  </a:cubicBezTo>
                  <a:cubicBezTo>
                    <a:pt x="0" y="2713"/>
                    <a:pt x="459" y="3533"/>
                    <a:pt x="1230" y="3943"/>
                  </a:cubicBezTo>
                  <a:cubicBezTo>
                    <a:pt x="1723" y="4200"/>
                    <a:pt x="2282" y="4302"/>
                    <a:pt x="2852" y="4302"/>
                  </a:cubicBezTo>
                  <a:cubicBezTo>
                    <a:pt x="3190" y="4302"/>
                    <a:pt x="3533" y="4266"/>
                    <a:pt x="3869" y="4205"/>
                  </a:cubicBezTo>
                  <a:cubicBezTo>
                    <a:pt x="4754" y="3959"/>
                    <a:pt x="5573" y="3631"/>
                    <a:pt x="6377" y="3418"/>
                  </a:cubicBezTo>
                  <a:cubicBezTo>
                    <a:pt x="6578" y="3370"/>
                    <a:pt x="6783" y="3345"/>
                    <a:pt x="6984" y="3345"/>
                  </a:cubicBezTo>
                  <a:cubicBezTo>
                    <a:pt x="7599" y="3345"/>
                    <a:pt x="8178" y="3576"/>
                    <a:pt x="8524" y="4057"/>
                  </a:cubicBezTo>
                  <a:cubicBezTo>
                    <a:pt x="8966" y="4631"/>
                    <a:pt x="8999" y="5582"/>
                    <a:pt x="8458" y="5975"/>
                  </a:cubicBezTo>
                  <a:cubicBezTo>
                    <a:pt x="8244" y="6137"/>
                    <a:pt x="7987" y="6212"/>
                    <a:pt x="7738" y="6212"/>
                  </a:cubicBezTo>
                  <a:cubicBezTo>
                    <a:pt x="7357" y="6212"/>
                    <a:pt x="6994" y="6037"/>
                    <a:pt x="6835" y="5729"/>
                  </a:cubicBezTo>
                  <a:cubicBezTo>
                    <a:pt x="6524" y="5221"/>
                    <a:pt x="6770" y="4582"/>
                    <a:pt x="7229" y="4451"/>
                  </a:cubicBezTo>
                  <a:cubicBezTo>
                    <a:pt x="7325" y="4413"/>
                    <a:pt x="7424" y="4394"/>
                    <a:pt x="7523" y="4394"/>
                  </a:cubicBezTo>
                  <a:cubicBezTo>
                    <a:pt x="7761" y="4394"/>
                    <a:pt x="7991" y="4504"/>
                    <a:pt x="8130" y="4713"/>
                  </a:cubicBezTo>
                  <a:cubicBezTo>
                    <a:pt x="8229" y="4893"/>
                    <a:pt x="8245" y="5107"/>
                    <a:pt x="8180" y="5287"/>
                  </a:cubicBezTo>
                  <a:cubicBezTo>
                    <a:pt x="8166" y="5314"/>
                    <a:pt x="8108" y="5397"/>
                    <a:pt x="8051" y="5397"/>
                  </a:cubicBezTo>
                  <a:cubicBezTo>
                    <a:pt x="8039" y="5397"/>
                    <a:pt x="8027" y="5394"/>
                    <a:pt x="8016" y="5385"/>
                  </a:cubicBezTo>
                  <a:cubicBezTo>
                    <a:pt x="7966" y="5320"/>
                    <a:pt x="8016" y="4975"/>
                    <a:pt x="7655" y="4926"/>
                  </a:cubicBezTo>
                  <a:cubicBezTo>
                    <a:pt x="7640" y="4924"/>
                    <a:pt x="7625" y="4923"/>
                    <a:pt x="7611" y="4923"/>
                  </a:cubicBezTo>
                  <a:cubicBezTo>
                    <a:pt x="7268" y="4923"/>
                    <a:pt x="7161" y="5473"/>
                    <a:pt x="7508" y="5615"/>
                  </a:cubicBezTo>
                  <a:cubicBezTo>
                    <a:pt x="7583" y="5652"/>
                    <a:pt x="7661" y="5670"/>
                    <a:pt x="7736" y="5670"/>
                  </a:cubicBezTo>
                  <a:cubicBezTo>
                    <a:pt x="7955" y="5670"/>
                    <a:pt x="8156" y="5523"/>
                    <a:pt x="8229" y="5303"/>
                  </a:cubicBezTo>
                  <a:lnTo>
                    <a:pt x="8229" y="5270"/>
                  </a:lnTo>
                  <a:lnTo>
                    <a:pt x="8245" y="5238"/>
                  </a:lnTo>
                  <a:lnTo>
                    <a:pt x="8245" y="5221"/>
                  </a:lnTo>
                  <a:cubicBezTo>
                    <a:pt x="8262" y="5090"/>
                    <a:pt x="8262" y="4975"/>
                    <a:pt x="8229" y="4844"/>
                  </a:cubicBezTo>
                  <a:cubicBezTo>
                    <a:pt x="8105" y="4534"/>
                    <a:pt x="7812" y="4337"/>
                    <a:pt x="7500" y="4337"/>
                  </a:cubicBezTo>
                  <a:cubicBezTo>
                    <a:pt x="7399" y="4337"/>
                    <a:pt x="7296" y="4358"/>
                    <a:pt x="7196" y="4402"/>
                  </a:cubicBezTo>
                  <a:cubicBezTo>
                    <a:pt x="6704" y="4516"/>
                    <a:pt x="6409" y="5221"/>
                    <a:pt x="6754" y="5762"/>
                  </a:cubicBezTo>
                  <a:cubicBezTo>
                    <a:pt x="6927" y="6109"/>
                    <a:pt x="7342" y="6316"/>
                    <a:pt x="7769" y="6316"/>
                  </a:cubicBezTo>
                  <a:cubicBezTo>
                    <a:pt x="8028" y="6316"/>
                    <a:pt x="8291" y="6241"/>
                    <a:pt x="8507" y="6074"/>
                  </a:cubicBezTo>
                  <a:cubicBezTo>
                    <a:pt x="8966" y="5746"/>
                    <a:pt x="9081" y="5139"/>
                    <a:pt x="8934" y="4582"/>
                  </a:cubicBezTo>
                  <a:cubicBezTo>
                    <a:pt x="8835" y="4041"/>
                    <a:pt x="8475" y="3172"/>
                    <a:pt x="7212" y="2894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38" y="2846"/>
                    <a:pt x="3897" y="3984"/>
                    <a:pt x="2312" y="3984"/>
                  </a:cubicBezTo>
                  <a:cubicBezTo>
                    <a:pt x="2088" y="3984"/>
                    <a:pt x="1864" y="3962"/>
                    <a:pt x="1639" y="3910"/>
                  </a:cubicBezTo>
                  <a:cubicBezTo>
                    <a:pt x="1557" y="3877"/>
                    <a:pt x="1476" y="3861"/>
                    <a:pt x="1377" y="3828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1"/>
                  </a:cubicBezTo>
                  <a:cubicBezTo>
                    <a:pt x="203" y="743"/>
                    <a:pt x="1174" y="111"/>
                    <a:pt x="2045" y="111"/>
                  </a:cubicBezTo>
                  <a:cubicBezTo>
                    <a:pt x="2464" y="111"/>
                    <a:pt x="2859" y="257"/>
                    <a:pt x="3115" y="566"/>
                  </a:cubicBezTo>
                  <a:cubicBezTo>
                    <a:pt x="3574" y="1009"/>
                    <a:pt x="3524" y="1779"/>
                    <a:pt x="3016" y="2172"/>
                  </a:cubicBezTo>
                  <a:cubicBezTo>
                    <a:pt x="2951" y="2238"/>
                    <a:pt x="2852" y="2271"/>
                    <a:pt x="2770" y="2304"/>
                  </a:cubicBezTo>
                  <a:cubicBezTo>
                    <a:pt x="2709" y="2316"/>
                    <a:pt x="2646" y="2322"/>
                    <a:pt x="2584" y="2322"/>
                  </a:cubicBezTo>
                  <a:cubicBezTo>
                    <a:pt x="2398" y="2322"/>
                    <a:pt x="2213" y="2267"/>
                    <a:pt x="2066" y="2156"/>
                  </a:cubicBezTo>
                  <a:cubicBezTo>
                    <a:pt x="1951" y="2074"/>
                    <a:pt x="1885" y="1910"/>
                    <a:pt x="1934" y="1779"/>
                  </a:cubicBezTo>
                  <a:lnTo>
                    <a:pt x="1934" y="1779"/>
                  </a:lnTo>
                  <a:cubicBezTo>
                    <a:pt x="2010" y="1854"/>
                    <a:pt x="2106" y="1894"/>
                    <a:pt x="2206" y="1894"/>
                  </a:cubicBezTo>
                  <a:cubicBezTo>
                    <a:pt x="2257" y="1894"/>
                    <a:pt x="2310" y="1884"/>
                    <a:pt x="2361" y="1861"/>
                  </a:cubicBezTo>
                  <a:cubicBezTo>
                    <a:pt x="2607" y="1730"/>
                    <a:pt x="2541" y="1320"/>
                    <a:pt x="2213" y="1222"/>
                  </a:cubicBezTo>
                  <a:cubicBezTo>
                    <a:pt x="2185" y="1214"/>
                    <a:pt x="2157" y="1211"/>
                    <a:pt x="2129" y="1211"/>
                  </a:cubicBezTo>
                  <a:cubicBezTo>
                    <a:pt x="1787" y="1211"/>
                    <a:pt x="1507" y="1748"/>
                    <a:pt x="1902" y="2172"/>
                  </a:cubicBezTo>
                  <a:cubicBezTo>
                    <a:pt x="2059" y="2318"/>
                    <a:pt x="2262" y="2401"/>
                    <a:pt x="2476" y="2401"/>
                  </a:cubicBezTo>
                  <a:cubicBezTo>
                    <a:pt x="2551" y="2401"/>
                    <a:pt x="2628" y="2390"/>
                    <a:pt x="2705" y="2369"/>
                  </a:cubicBezTo>
                  <a:cubicBezTo>
                    <a:pt x="2738" y="2369"/>
                    <a:pt x="2754" y="2353"/>
                    <a:pt x="2787" y="2353"/>
                  </a:cubicBezTo>
                  <a:lnTo>
                    <a:pt x="2869" y="2320"/>
                  </a:lnTo>
                  <a:lnTo>
                    <a:pt x="2902" y="2320"/>
                  </a:lnTo>
                  <a:cubicBezTo>
                    <a:pt x="3049" y="2254"/>
                    <a:pt x="3180" y="2140"/>
                    <a:pt x="3262" y="2009"/>
                  </a:cubicBezTo>
                  <a:cubicBezTo>
                    <a:pt x="3590" y="1550"/>
                    <a:pt x="3557" y="910"/>
                    <a:pt x="3164" y="501"/>
                  </a:cubicBezTo>
                  <a:cubicBezTo>
                    <a:pt x="2891" y="162"/>
                    <a:pt x="2459" y="0"/>
                    <a:pt x="20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5"/>
            <p:cNvSpPr/>
            <p:nvPr/>
          </p:nvSpPr>
          <p:spPr>
            <a:xfrm>
              <a:off x="8943658" y="3408815"/>
              <a:ext cx="210806" cy="120498"/>
            </a:xfrm>
            <a:custGeom>
              <a:rect b="b" l="l" r="r" t="t"/>
              <a:pathLst>
                <a:path extrusionOk="0" h="3692" w="6459">
                  <a:moveTo>
                    <a:pt x="5518" y="1"/>
                  </a:moveTo>
                  <a:cubicBezTo>
                    <a:pt x="5267" y="1"/>
                    <a:pt x="4968" y="44"/>
                    <a:pt x="4622" y="167"/>
                  </a:cubicBezTo>
                  <a:cubicBezTo>
                    <a:pt x="3778" y="468"/>
                    <a:pt x="2590" y="1022"/>
                    <a:pt x="1422" y="1022"/>
                  </a:cubicBezTo>
                  <a:cubicBezTo>
                    <a:pt x="936" y="1022"/>
                    <a:pt x="453" y="926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1"/>
                  </a:cubicBezTo>
                  <a:cubicBezTo>
                    <a:pt x="1955" y="1295"/>
                    <a:pt x="2186" y="1158"/>
                    <a:pt x="2324" y="1158"/>
                  </a:cubicBezTo>
                  <a:cubicBezTo>
                    <a:pt x="2372" y="1158"/>
                    <a:pt x="2409" y="1174"/>
                    <a:pt x="2442" y="1216"/>
                  </a:cubicBezTo>
                  <a:cubicBezTo>
                    <a:pt x="2506" y="1305"/>
                    <a:pt x="2403" y="1364"/>
                    <a:pt x="2255" y="1364"/>
                  </a:cubicBezTo>
                  <a:cubicBezTo>
                    <a:pt x="2211" y="1364"/>
                    <a:pt x="2163" y="1359"/>
                    <a:pt x="2115" y="1348"/>
                  </a:cubicBezTo>
                  <a:cubicBezTo>
                    <a:pt x="2062" y="1330"/>
                    <a:pt x="2007" y="1321"/>
                    <a:pt x="1952" y="1321"/>
                  </a:cubicBezTo>
                  <a:cubicBezTo>
                    <a:pt x="1856" y="1321"/>
                    <a:pt x="1762" y="1350"/>
                    <a:pt x="1688" y="1413"/>
                  </a:cubicBezTo>
                  <a:cubicBezTo>
                    <a:pt x="1513" y="1572"/>
                    <a:pt x="1709" y="2087"/>
                    <a:pt x="1376" y="2087"/>
                  </a:cubicBezTo>
                  <a:cubicBezTo>
                    <a:pt x="1366" y="2087"/>
                    <a:pt x="1355" y="2086"/>
                    <a:pt x="1344" y="2085"/>
                  </a:cubicBezTo>
                  <a:lnTo>
                    <a:pt x="1344" y="2085"/>
                  </a:lnTo>
                  <a:cubicBezTo>
                    <a:pt x="1344" y="2085"/>
                    <a:pt x="1628" y="2452"/>
                    <a:pt x="2052" y="2452"/>
                  </a:cubicBezTo>
                  <a:cubicBezTo>
                    <a:pt x="2196" y="2452"/>
                    <a:pt x="2355" y="2410"/>
                    <a:pt x="2524" y="2298"/>
                  </a:cubicBezTo>
                  <a:cubicBezTo>
                    <a:pt x="3196" y="1872"/>
                    <a:pt x="2819" y="1364"/>
                    <a:pt x="3082" y="1233"/>
                  </a:cubicBezTo>
                  <a:cubicBezTo>
                    <a:pt x="3123" y="1211"/>
                    <a:pt x="3164" y="1201"/>
                    <a:pt x="3202" y="1201"/>
                  </a:cubicBezTo>
                  <a:cubicBezTo>
                    <a:pt x="3387" y="1201"/>
                    <a:pt x="3502" y="1441"/>
                    <a:pt x="3311" y="1659"/>
                  </a:cubicBezTo>
                  <a:cubicBezTo>
                    <a:pt x="3082" y="1938"/>
                    <a:pt x="2229" y="2888"/>
                    <a:pt x="3573" y="3692"/>
                  </a:cubicBezTo>
                  <a:cubicBezTo>
                    <a:pt x="3573" y="3692"/>
                    <a:pt x="3377" y="3233"/>
                    <a:pt x="3737" y="3085"/>
                  </a:cubicBezTo>
                  <a:cubicBezTo>
                    <a:pt x="4098" y="2921"/>
                    <a:pt x="4819" y="2708"/>
                    <a:pt x="4721" y="2200"/>
                  </a:cubicBezTo>
                  <a:cubicBezTo>
                    <a:pt x="4622" y="1708"/>
                    <a:pt x="4245" y="954"/>
                    <a:pt x="4852" y="512"/>
                  </a:cubicBezTo>
                  <a:cubicBezTo>
                    <a:pt x="5199" y="242"/>
                    <a:pt x="5500" y="142"/>
                    <a:pt x="5803" y="142"/>
                  </a:cubicBezTo>
                  <a:cubicBezTo>
                    <a:pt x="6015" y="142"/>
                    <a:pt x="6228" y="191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5"/>
            <p:cNvSpPr/>
            <p:nvPr/>
          </p:nvSpPr>
          <p:spPr>
            <a:xfrm>
              <a:off x="8982693" y="3288611"/>
              <a:ext cx="117723" cy="82344"/>
            </a:xfrm>
            <a:custGeom>
              <a:rect b="b" l="l" r="r" t="t"/>
              <a:pathLst>
                <a:path extrusionOk="0" h="2523" w="3607">
                  <a:moveTo>
                    <a:pt x="1101" y="1"/>
                  </a:moveTo>
                  <a:cubicBezTo>
                    <a:pt x="505" y="1"/>
                    <a:pt x="1" y="130"/>
                    <a:pt x="1" y="130"/>
                  </a:cubicBezTo>
                  <a:cubicBezTo>
                    <a:pt x="1" y="130"/>
                    <a:pt x="951" y="195"/>
                    <a:pt x="1197" y="556"/>
                  </a:cubicBezTo>
                  <a:cubicBezTo>
                    <a:pt x="1361" y="736"/>
                    <a:pt x="1427" y="1015"/>
                    <a:pt x="1345" y="1261"/>
                  </a:cubicBezTo>
                  <a:cubicBezTo>
                    <a:pt x="1296" y="1490"/>
                    <a:pt x="1181" y="2146"/>
                    <a:pt x="2213" y="2162"/>
                  </a:cubicBezTo>
                  <a:cubicBezTo>
                    <a:pt x="3246" y="2162"/>
                    <a:pt x="3082" y="2523"/>
                    <a:pt x="3082" y="2523"/>
                  </a:cubicBezTo>
                  <a:cubicBezTo>
                    <a:pt x="3082" y="2523"/>
                    <a:pt x="3607" y="1769"/>
                    <a:pt x="2738" y="621"/>
                  </a:cubicBezTo>
                  <a:cubicBezTo>
                    <a:pt x="2364" y="125"/>
                    <a:pt x="1688" y="1"/>
                    <a:pt x="11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5"/>
            <p:cNvSpPr/>
            <p:nvPr/>
          </p:nvSpPr>
          <p:spPr>
            <a:xfrm>
              <a:off x="8936707" y="3201893"/>
              <a:ext cx="73826" cy="87207"/>
            </a:xfrm>
            <a:custGeom>
              <a:rect b="b" l="l" r="r" t="t"/>
              <a:pathLst>
                <a:path extrusionOk="0" h="2672" w="2262">
                  <a:moveTo>
                    <a:pt x="1115" y="0"/>
                  </a:moveTo>
                  <a:cubicBezTo>
                    <a:pt x="820" y="164"/>
                    <a:pt x="738" y="689"/>
                    <a:pt x="803" y="1410"/>
                  </a:cubicBezTo>
                  <a:cubicBezTo>
                    <a:pt x="869" y="2147"/>
                    <a:pt x="0" y="2606"/>
                    <a:pt x="0" y="2606"/>
                  </a:cubicBezTo>
                  <a:cubicBezTo>
                    <a:pt x="574" y="2410"/>
                    <a:pt x="1754" y="2672"/>
                    <a:pt x="2000" y="2000"/>
                  </a:cubicBezTo>
                  <a:cubicBezTo>
                    <a:pt x="2262" y="1344"/>
                    <a:pt x="1623" y="918"/>
                    <a:pt x="1262" y="721"/>
                  </a:cubicBezTo>
                  <a:cubicBezTo>
                    <a:pt x="902" y="525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5"/>
            <p:cNvSpPr/>
            <p:nvPr/>
          </p:nvSpPr>
          <p:spPr>
            <a:xfrm>
              <a:off x="8825968" y="3239328"/>
              <a:ext cx="104342" cy="140733"/>
            </a:xfrm>
            <a:custGeom>
              <a:rect b="b" l="l" r="r" t="t"/>
              <a:pathLst>
                <a:path extrusionOk="0" h="4312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92"/>
                    <a:pt x="2605" y="142"/>
                    <a:pt x="2485" y="142"/>
                  </a:cubicBezTo>
                  <a:cubicBezTo>
                    <a:pt x="2454" y="142"/>
                    <a:pt x="2423" y="138"/>
                    <a:pt x="2393" y="132"/>
                  </a:cubicBezTo>
                  <a:cubicBezTo>
                    <a:pt x="2339" y="121"/>
                    <a:pt x="2261" y="112"/>
                    <a:pt x="2170" y="112"/>
                  </a:cubicBezTo>
                  <a:cubicBezTo>
                    <a:pt x="1853" y="112"/>
                    <a:pt x="1382" y="217"/>
                    <a:pt x="1229" y="689"/>
                  </a:cubicBezTo>
                  <a:cubicBezTo>
                    <a:pt x="1049" y="1312"/>
                    <a:pt x="1197" y="1705"/>
                    <a:pt x="1410" y="1885"/>
                  </a:cubicBezTo>
                  <a:cubicBezTo>
                    <a:pt x="1623" y="2082"/>
                    <a:pt x="1623" y="2443"/>
                    <a:pt x="1475" y="2508"/>
                  </a:cubicBezTo>
                  <a:cubicBezTo>
                    <a:pt x="1441" y="2525"/>
                    <a:pt x="1406" y="2533"/>
                    <a:pt x="1372" y="2533"/>
                  </a:cubicBezTo>
                  <a:cubicBezTo>
                    <a:pt x="1209" y="2533"/>
                    <a:pt x="1066" y="2359"/>
                    <a:pt x="1147" y="2197"/>
                  </a:cubicBezTo>
                  <a:cubicBezTo>
                    <a:pt x="1235" y="1962"/>
                    <a:pt x="1048" y="1728"/>
                    <a:pt x="820" y="1728"/>
                  </a:cubicBezTo>
                  <a:cubicBezTo>
                    <a:pt x="793" y="1728"/>
                    <a:pt x="765" y="1731"/>
                    <a:pt x="738" y="1738"/>
                  </a:cubicBezTo>
                  <a:cubicBezTo>
                    <a:pt x="677" y="1745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0"/>
                  </a:cubicBezTo>
                  <a:lnTo>
                    <a:pt x="279" y="1590"/>
                  </a:lnTo>
                  <a:cubicBezTo>
                    <a:pt x="279" y="1591"/>
                    <a:pt x="0" y="2492"/>
                    <a:pt x="688" y="2935"/>
                  </a:cubicBezTo>
                  <a:cubicBezTo>
                    <a:pt x="1377" y="3361"/>
                    <a:pt x="1737" y="4049"/>
                    <a:pt x="2131" y="4311"/>
                  </a:cubicBezTo>
                  <a:cubicBezTo>
                    <a:pt x="2131" y="4311"/>
                    <a:pt x="1524" y="3361"/>
                    <a:pt x="2082" y="2492"/>
                  </a:cubicBezTo>
                  <a:cubicBezTo>
                    <a:pt x="2639" y="1623"/>
                    <a:pt x="3196" y="1345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5"/>
            <p:cNvSpPr/>
            <p:nvPr/>
          </p:nvSpPr>
          <p:spPr>
            <a:xfrm>
              <a:off x="8688988" y="3032211"/>
              <a:ext cx="264853" cy="264396"/>
            </a:xfrm>
            <a:custGeom>
              <a:rect b="b" l="l" r="r" t="t"/>
              <a:pathLst>
                <a:path extrusionOk="0" h="8101" w="8115">
                  <a:moveTo>
                    <a:pt x="2373" y="0"/>
                  </a:moveTo>
                  <a:cubicBezTo>
                    <a:pt x="2277" y="0"/>
                    <a:pt x="2179" y="7"/>
                    <a:pt x="2083" y="19"/>
                  </a:cubicBezTo>
                  <a:cubicBezTo>
                    <a:pt x="755" y="167"/>
                    <a:pt x="1" y="1986"/>
                    <a:pt x="788" y="3249"/>
                  </a:cubicBezTo>
                  <a:cubicBezTo>
                    <a:pt x="1391" y="4206"/>
                    <a:pt x="2458" y="4488"/>
                    <a:pt x="3429" y="4488"/>
                  </a:cubicBezTo>
                  <a:cubicBezTo>
                    <a:pt x="3539" y="4488"/>
                    <a:pt x="3648" y="4485"/>
                    <a:pt x="3754" y="4478"/>
                  </a:cubicBezTo>
                  <a:cubicBezTo>
                    <a:pt x="3951" y="4478"/>
                    <a:pt x="4197" y="4445"/>
                    <a:pt x="4443" y="4412"/>
                  </a:cubicBezTo>
                  <a:cubicBezTo>
                    <a:pt x="4443" y="4412"/>
                    <a:pt x="4651" y="4378"/>
                    <a:pt x="4962" y="4378"/>
                  </a:cubicBezTo>
                  <a:cubicBezTo>
                    <a:pt x="5449" y="4378"/>
                    <a:pt x="6189" y="4463"/>
                    <a:pt x="6770" y="4904"/>
                  </a:cubicBezTo>
                  <a:cubicBezTo>
                    <a:pt x="7164" y="5248"/>
                    <a:pt x="7426" y="5707"/>
                    <a:pt x="7508" y="6232"/>
                  </a:cubicBezTo>
                  <a:cubicBezTo>
                    <a:pt x="7508" y="6232"/>
                    <a:pt x="7672" y="7428"/>
                    <a:pt x="7098" y="8068"/>
                  </a:cubicBezTo>
                  <a:cubicBezTo>
                    <a:pt x="7098" y="8084"/>
                    <a:pt x="7082" y="8100"/>
                    <a:pt x="7082" y="8100"/>
                  </a:cubicBezTo>
                  <a:cubicBezTo>
                    <a:pt x="7082" y="8100"/>
                    <a:pt x="8115" y="7576"/>
                    <a:pt x="7983" y="5986"/>
                  </a:cubicBezTo>
                  <a:cubicBezTo>
                    <a:pt x="7875" y="4670"/>
                    <a:pt x="6811" y="4016"/>
                    <a:pt x="5481" y="4016"/>
                  </a:cubicBezTo>
                  <a:cubicBezTo>
                    <a:pt x="5205" y="4016"/>
                    <a:pt x="4917" y="4044"/>
                    <a:pt x="4623" y="4101"/>
                  </a:cubicBezTo>
                  <a:cubicBezTo>
                    <a:pt x="4114" y="4201"/>
                    <a:pt x="3658" y="4251"/>
                    <a:pt x="3249" y="4251"/>
                  </a:cubicBezTo>
                  <a:cubicBezTo>
                    <a:pt x="2723" y="4251"/>
                    <a:pt x="2273" y="4168"/>
                    <a:pt x="1886" y="4003"/>
                  </a:cubicBezTo>
                  <a:cubicBezTo>
                    <a:pt x="1492" y="3822"/>
                    <a:pt x="1165" y="3527"/>
                    <a:pt x="919" y="3150"/>
                  </a:cubicBezTo>
                  <a:cubicBezTo>
                    <a:pt x="198" y="2003"/>
                    <a:pt x="902" y="315"/>
                    <a:pt x="2099" y="167"/>
                  </a:cubicBezTo>
                  <a:cubicBezTo>
                    <a:pt x="2200" y="153"/>
                    <a:pt x="2302" y="145"/>
                    <a:pt x="2404" y="145"/>
                  </a:cubicBezTo>
                  <a:cubicBezTo>
                    <a:pt x="2877" y="145"/>
                    <a:pt x="3334" y="305"/>
                    <a:pt x="3591" y="642"/>
                  </a:cubicBezTo>
                  <a:cubicBezTo>
                    <a:pt x="3886" y="1036"/>
                    <a:pt x="3935" y="1560"/>
                    <a:pt x="3738" y="2003"/>
                  </a:cubicBezTo>
                  <a:cubicBezTo>
                    <a:pt x="3580" y="2345"/>
                    <a:pt x="3254" y="2549"/>
                    <a:pt x="2902" y="2549"/>
                  </a:cubicBezTo>
                  <a:cubicBezTo>
                    <a:pt x="2816" y="2549"/>
                    <a:pt x="2727" y="2537"/>
                    <a:pt x="2640" y="2511"/>
                  </a:cubicBezTo>
                  <a:cubicBezTo>
                    <a:pt x="2214" y="2413"/>
                    <a:pt x="2033" y="1970"/>
                    <a:pt x="2361" y="1921"/>
                  </a:cubicBezTo>
                  <a:cubicBezTo>
                    <a:pt x="2771" y="1855"/>
                    <a:pt x="2853" y="1511"/>
                    <a:pt x="2705" y="1216"/>
                  </a:cubicBezTo>
                  <a:cubicBezTo>
                    <a:pt x="2652" y="1097"/>
                    <a:pt x="2521" y="1031"/>
                    <a:pt x="2378" y="1031"/>
                  </a:cubicBezTo>
                  <a:cubicBezTo>
                    <a:pt x="2166" y="1031"/>
                    <a:pt x="1928" y="1173"/>
                    <a:pt x="1869" y="1495"/>
                  </a:cubicBezTo>
                  <a:cubicBezTo>
                    <a:pt x="1820" y="1773"/>
                    <a:pt x="1902" y="2052"/>
                    <a:pt x="2083" y="2249"/>
                  </a:cubicBezTo>
                  <a:cubicBezTo>
                    <a:pt x="2250" y="2441"/>
                    <a:pt x="2583" y="2603"/>
                    <a:pt x="2928" y="2603"/>
                  </a:cubicBezTo>
                  <a:cubicBezTo>
                    <a:pt x="3260" y="2603"/>
                    <a:pt x="3603" y="2453"/>
                    <a:pt x="3820" y="2036"/>
                  </a:cubicBezTo>
                  <a:cubicBezTo>
                    <a:pt x="4049" y="1577"/>
                    <a:pt x="4000" y="1003"/>
                    <a:pt x="3689" y="577"/>
                  </a:cubicBezTo>
                  <a:cubicBezTo>
                    <a:pt x="3398" y="189"/>
                    <a:pt x="2897" y="0"/>
                    <a:pt x="237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5"/>
            <p:cNvSpPr/>
            <p:nvPr/>
          </p:nvSpPr>
          <p:spPr>
            <a:xfrm>
              <a:off x="8731254" y="3184367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80" y="1"/>
                  </a:moveTo>
                  <a:cubicBezTo>
                    <a:pt x="3284" y="1"/>
                    <a:pt x="2935" y="42"/>
                    <a:pt x="2541" y="160"/>
                  </a:cubicBezTo>
                  <a:cubicBezTo>
                    <a:pt x="1976" y="328"/>
                    <a:pt x="1497" y="391"/>
                    <a:pt x="1105" y="391"/>
                  </a:cubicBezTo>
                  <a:cubicBezTo>
                    <a:pt x="577" y="391"/>
                    <a:pt x="208" y="275"/>
                    <a:pt x="1" y="144"/>
                  </a:cubicBezTo>
                  <a:lnTo>
                    <a:pt x="1" y="144"/>
                  </a:lnTo>
                  <a:cubicBezTo>
                    <a:pt x="132" y="258"/>
                    <a:pt x="263" y="390"/>
                    <a:pt x="378" y="537"/>
                  </a:cubicBezTo>
                  <a:cubicBezTo>
                    <a:pt x="453" y="642"/>
                    <a:pt x="597" y="1393"/>
                    <a:pt x="1187" y="1393"/>
                  </a:cubicBezTo>
                  <a:cubicBezTo>
                    <a:pt x="1241" y="1393"/>
                    <a:pt x="1299" y="1387"/>
                    <a:pt x="1361" y="1373"/>
                  </a:cubicBezTo>
                  <a:cubicBezTo>
                    <a:pt x="2082" y="1226"/>
                    <a:pt x="1951" y="767"/>
                    <a:pt x="2427" y="619"/>
                  </a:cubicBezTo>
                  <a:cubicBezTo>
                    <a:pt x="2519" y="590"/>
                    <a:pt x="2598" y="578"/>
                    <a:pt x="2663" y="578"/>
                  </a:cubicBezTo>
                  <a:cubicBezTo>
                    <a:pt x="2932" y="578"/>
                    <a:pt x="2975" y="783"/>
                    <a:pt x="2869" y="849"/>
                  </a:cubicBezTo>
                  <a:cubicBezTo>
                    <a:pt x="2808" y="894"/>
                    <a:pt x="2754" y="908"/>
                    <a:pt x="2696" y="908"/>
                  </a:cubicBezTo>
                  <a:cubicBezTo>
                    <a:pt x="2629" y="908"/>
                    <a:pt x="2556" y="890"/>
                    <a:pt x="2459" y="881"/>
                  </a:cubicBezTo>
                  <a:cubicBezTo>
                    <a:pt x="2446" y="879"/>
                    <a:pt x="2430" y="877"/>
                    <a:pt x="2413" y="877"/>
                  </a:cubicBezTo>
                  <a:cubicBezTo>
                    <a:pt x="2219" y="877"/>
                    <a:pt x="1817" y="1047"/>
                    <a:pt x="1968" y="1439"/>
                  </a:cubicBezTo>
                  <a:cubicBezTo>
                    <a:pt x="2132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5" y="2111"/>
                  </a:cubicBezTo>
                  <a:cubicBezTo>
                    <a:pt x="3689" y="1865"/>
                    <a:pt x="3853" y="1406"/>
                    <a:pt x="3722" y="980"/>
                  </a:cubicBezTo>
                  <a:cubicBezTo>
                    <a:pt x="3623" y="500"/>
                    <a:pt x="3950" y="202"/>
                    <a:pt x="4430" y="202"/>
                  </a:cubicBezTo>
                  <a:cubicBezTo>
                    <a:pt x="4507" y="202"/>
                    <a:pt x="4588" y="210"/>
                    <a:pt x="4672" y="226"/>
                  </a:cubicBezTo>
                  <a:cubicBezTo>
                    <a:pt x="4672" y="226"/>
                    <a:pt x="4271" y="1"/>
                    <a:pt x="35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5"/>
            <p:cNvSpPr/>
            <p:nvPr/>
          </p:nvSpPr>
          <p:spPr>
            <a:xfrm>
              <a:off x="8770321" y="3041937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246" y="0"/>
                  </a:moveTo>
                  <a:lnTo>
                    <a:pt x="1246" y="0"/>
                  </a:lnTo>
                  <a:cubicBezTo>
                    <a:pt x="1672" y="426"/>
                    <a:pt x="1820" y="1066"/>
                    <a:pt x="1639" y="1639"/>
                  </a:cubicBezTo>
                  <a:cubicBezTo>
                    <a:pt x="1398" y="2401"/>
                    <a:pt x="880" y="2601"/>
                    <a:pt x="434" y="2601"/>
                  </a:cubicBezTo>
                  <a:cubicBezTo>
                    <a:pt x="275" y="2601"/>
                    <a:pt x="125" y="2575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29" y="3347"/>
                    <a:pt x="1008" y="3347"/>
                  </a:cubicBezTo>
                  <a:cubicBezTo>
                    <a:pt x="1037" y="3347"/>
                    <a:pt x="1068" y="3346"/>
                    <a:pt x="1099" y="3344"/>
                  </a:cubicBezTo>
                  <a:cubicBezTo>
                    <a:pt x="1934" y="3278"/>
                    <a:pt x="1885" y="2623"/>
                    <a:pt x="1869" y="2344"/>
                  </a:cubicBezTo>
                  <a:cubicBezTo>
                    <a:pt x="1869" y="2065"/>
                    <a:pt x="1853" y="1836"/>
                    <a:pt x="1967" y="1836"/>
                  </a:cubicBezTo>
                  <a:cubicBezTo>
                    <a:pt x="2066" y="1836"/>
                    <a:pt x="2098" y="1934"/>
                    <a:pt x="2033" y="2131"/>
                  </a:cubicBezTo>
                  <a:cubicBezTo>
                    <a:pt x="1967" y="2328"/>
                    <a:pt x="1820" y="2967"/>
                    <a:pt x="2918" y="3082"/>
                  </a:cubicBezTo>
                  <a:cubicBezTo>
                    <a:pt x="2787" y="2983"/>
                    <a:pt x="2754" y="2803"/>
                    <a:pt x="2852" y="2672"/>
                  </a:cubicBezTo>
                  <a:cubicBezTo>
                    <a:pt x="3000" y="2410"/>
                    <a:pt x="3229" y="1951"/>
                    <a:pt x="2492" y="1328"/>
                  </a:cubicBezTo>
                  <a:cubicBezTo>
                    <a:pt x="1771" y="705"/>
                    <a:pt x="1705" y="279"/>
                    <a:pt x="1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5"/>
            <p:cNvSpPr/>
            <p:nvPr/>
          </p:nvSpPr>
          <p:spPr>
            <a:xfrm>
              <a:off x="8661181" y="2885505"/>
              <a:ext cx="49772" cy="250591"/>
            </a:xfrm>
            <a:custGeom>
              <a:rect b="b" l="l" r="r" t="t"/>
              <a:pathLst>
                <a:path extrusionOk="0" h="7678" w="1525">
                  <a:moveTo>
                    <a:pt x="631" y="1"/>
                  </a:moveTo>
                  <a:cubicBezTo>
                    <a:pt x="565" y="1"/>
                    <a:pt x="497" y="17"/>
                    <a:pt x="427" y="56"/>
                  </a:cubicBezTo>
                  <a:cubicBezTo>
                    <a:pt x="0" y="302"/>
                    <a:pt x="345" y="843"/>
                    <a:pt x="591" y="1105"/>
                  </a:cubicBezTo>
                  <a:cubicBezTo>
                    <a:pt x="705" y="1203"/>
                    <a:pt x="771" y="1482"/>
                    <a:pt x="804" y="1859"/>
                  </a:cubicBezTo>
                  <a:cubicBezTo>
                    <a:pt x="836" y="2580"/>
                    <a:pt x="820" y="3302"/>
                    <a:pt x="738" y="4006"/>
                  </a:cubicBezTo>
                  <a:cubicBezTo>
                    <a:pt x="607" y="5367"/>
                    <a:pt x="771" y="7137"/>
                    <a:pt x="1476" y="7678"/>
                  </a:cubicBezTo>
                  <a:cubicBezTo>
                    <a:pt x="1476" y="7678"/>
                    <a:pt x="820" y="7055"/>
                    <a:pt x="968" y="5170"/>
                  </a:cubicBezTo>
                  <a:cubicBezTo>
                    <a:pt x="1066" y="3990"/>
                    <a:pt x="1427" y="2843"/>
                    <a:pt x="1492" y="1859"/>
                  </a:cubicBezTo>
                  <a:cubicBezTo>
                    <a:pt x="1525" y="1302"/>
                    <a:pt x="1459" y="794"/>
                    <a:pt x="1197" y="384"/>
                  </a:cubicBezTo>
                  <a:cubicBezTo>
                    <a:pt x="1197" y="384"/>
                    <a:pt x="949" y="1"/>
                    <a:pt x="6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5"/>
            <p:cNvSpPr/>
            <p:nvPr/>
          </p:nvSpPr>
          <p:spPr>
            <a:xfrm>
              <a:off x="8507654" y="2852933"/>
              <a:ext cx="276603" cy="332380"/>
            </a:xfrm>
            <a:custGeom>
              <a:rect b="b" l="l" r="r" t="t"/>
              <a:pathLst>
                <a:path extrusionOk="0" h="10184" w="8475">
                  <a:moveTo>
                    <a:pt x="2199" y="0"/>
                  </a:moveTo>
                  <a:cubicBezTo>
                    <a:pt x="1300" y="0"/>
                    <a:pt x="461" y="458"/>
                    <a:pt x="246" y="1169"/>
                  </a:cubicBezTo>
                  <a:cubicBezTo>
                    <a:pt x="0" y="1775"/>
                    <a:pt x="197" y="2464"/>
                    <a:pt x="721" y="2857"/>
                  </a:cubicBezTo>
                  <a:cubicBezTo>
                    <a:pt x="738" y="2873"/>
                    <a:pt x="754" y="2890"/>
                    <a:pt x="771" y="2890"/>
                  </a:cubicBezTo>
                  <a:cubicBezTo>
                    <a:pt x="999" y="3031"/>
                    <a:pt x="1257" y="3101"/>
                    <a:pt x="1516" y="3101"/>
                  </a:cubicBezTo>
                  <a:cubicBezTo>
                    <a:pt x="1798" y="3101"/>
                    <a:pt x="2080" y="3019"/>
                    <a:pt x="2328" y="2857"/>
                  </a:cubicBezTo>
                  <a:cubicBezTo>
                    <a:pt x="2492" y="2759"/>
                    <a:pt x="2606" y="2611"/>
                    <a:pt x="2656" y="2431"/>
                  </a:cubicBezTo>
                  <a:cubicBezTo>
                    <a:pt x="2800" y="2041"/>
                    <a:pt x="2499" y="1638"/>
                    <a:pt x="2111" y="1638"/>
                  </a:cubicBezTo>
                  <a:cubicBezTo>
                    <a:pt x="2059" y="1638"/>
                    <a:pt x="2005" y="1645"/>
                    <a:pt x="1951" y="1661"/>
                  </a:cubicBezTo>
                  <a:cubicBezTo>
                    <a:pt x="1623" y="1726"/>
                    <a:pt x="1426" y="2070"/>
                    <a:pt x="1557" y="2382"/>
                  </a:cubicBezTo>
                  <a:cubicBezTo>
                    <a:pt x="1629" y="2631"/>
                    <a:pt x="1889" y="2665"/>
                    <a:pt x="2027" y="2665"/>
                  </a:cubicBezTo>
                  <a:cubicBezTo>
                    <a:pt x="2080" y="2665"/>
                    <a:pt x="2115" y="2660"/>
                    <a:pt x="2115" y="2660"/>
                  </a:cubicBezTo>
                  <a:lnTo>
                    <a:pt x="2115" y="2660"/>
                  </a:lnTo>
                  <a:cubicBezTo>
                    <a:pt x="2082" y="2742"/>
                    <a:pt x="2016" y="2824"/>
                    <a:pt x="1934" y="2873"/>
                  </a:cubicBezTo>
                  <a:cubicBezTo>
                    <a:pt x="1820" y="2939"/>
                    <a:pt x="1688" y="2972"/>
                    <a:pt x="1557" y="2972"/>
                  </a:cubicBezTo>
                  <a:cubicBezTo>
                    <a:pt x="1426" y="2972"/>
                    <a:pt x="1295" y="2939"/>
                    <a:pt x="1180" y="2873"/>
                  </a:cubicBezTo>
                  <a:cubicBezTo>
                    <a:pt x="1098" y="2824"/>
                    <a:pt x="1016" y="2775"/>
                    <a:pt x="951" y="2710"/>
                  </a:cubicBezTo>
                  <a:cubicBezTo>
                    <a:pt x="508" y="2333"/>
                    <a:pt x="426" y="1087"/>
                    <a:pt x="1131" y="513"/>
                  </a:cubicBezTo>
                  <a:cubicBezTo>
                    <a:pt x="1455" y="277"/>
                    <a:pt x="1846" y="148"/>
                    <a:pt x="2243" y="148"/>
                  </a:cubicBezTo>
                  <a:cubicBezTo>
                    <a:pt x="2287" y="148"/>
                    <a:pt x="2332" y="149"/>
                    <a:pt x="2377" y="153"/>
                  </a:cubicBezTo>
                  <a:cubicBezTo>
                    <a:pt x="2524" y="169"/>
                    <a:pt x="2656" y="185"/>
                    <a:pt x="2770" y="218"/>
                  </a:cubicBezTo>
                  <a:cubicBezTo>
                    <a:pt x="3869" y="464"/>
                    <a:pt x="4590" y="1644"/>
                    <a:pt x="4819" y="2873"/>
                  </a:cubicBezTo>
                  <a:cubicBezTo>
                    <a:pt x="5065" y="4136"/>
                    <a:pt x="4819" y="5365"/>
                    <a:pt x="4885" y="6496"/>
                  </a:cubicBezTo>
                  <a:cubicBezTo>
                    <a:pt x="4836" y="7512"/>
                    <a:pt x="5229" y="8496"/>
                    <a:pt x="5967" y="9200"/>
                  </a:cubicBezTo>
                  <a:cubicBezTo>
                    <a:pt x="6671" y="9807"/>
                    <a:pt x="7557" y="10151"/>
                    <a:pt x="8474" y="10184"/>
                  </a:cubicBezTo>
                  <a:cubicBezTo>
                    <a:pt x="7573" y="10118"/>
                    <a:pt x="6704" y="9758"/>
                    <a:pt x="6032" y="9135"/>
                  </a:cubicBezTo>
                  <a:cubicBezTo>
                    <a:pt x="5327" y="8446"/>
                    <a:pt x="4967" y="7479"/>
                    <a:pt x="5032" y="6480"/>
                  </a:cubicBezTo>
                  <a:cubicBezTo>
                    <a:pt x="4967" y="5381"/>
                    <a:pt x="5229" y="4152"/>
                    <a:pt x="4983" y="2857"/>
                  </a:cubicBezTo>
                  <a:lnTo>
                    <a:pt x="4983" y="2841"/>
                  </a:lnTo>
                  <a:cubicBezTo>
                    <a:pt x="4754" y="1579"/>
                    <a:pt x="4000" y="316"/>
                    <a:pt x="2803" y="71"/>
                  </a:cubicBezTo>
                  <a:cubicBezTo>
                    <a:pt x="2603" y="23"/>
                    <a:pt x="2400" y="0"/>
                    <a:pt x="21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5"/>
            <p:cNvSpPr/>
            <p:nvPr/>
          </p:nvSpPr>
          <p:spPr>
            <a:xfrm>
              <a:off x="8495872" y="2904435"/>
              <a:ext cx="151438" cy="178723"/>
            </a:xfrm>
            <a:custGeom>
              <a:rect b="b" l="l" r="r" t="t"/>
              <a:pathLst>
                <a:path extrusionOk="0" h="5476" w="4640">
                  <a:moveTo>
                    <a:pt x="279" y="1"/>
                  </a:moveTo>
                  <a:lnTo>
                    <a:pt x="279" y="1"/>
                  </a:lnTo>
                  <a:cubicBezTo>
                    <a:pt x="83" y="394"/>
                    <a:pt x="1" y="837"/>
                    <a:pt x="66" y="1279"/>
                  </a:cubicBezTo>
                  <a:cubicBezTo>
                    <a:pt x="115" y="1902"/>
                    <a:pt x="328" y="2508"/>
                    <a:pt x="689" y="3017"/>
                  </a:cubicBezTo>
                  <a:cubicBezTo>
                    <a:pt x="1184" y="3715"/>
                    <a:pt x="1955" y="3794"/>
                    <a:pt x="2277" y="3794"/>
                  </a:cubicBezTo>
                  <a:cubicBezTo>
                    <a:pt x="2371" y="3794"/>
                    <a:pt x="2426" y="3787"/>
                    <a:pt x="2426" y="3787"/>
                  </a:cubicBezTo>
                  <a:cubicBezTo>
                    <a:pt x="2164" y="3689"/>
                    <a:pt x="2115" y="3377"/>
                    <a:pt x="2295" y="3131"/>
                  </a:cubicBezTo>
                  <a:cubicBezTo>
                    <a:pt x="2459" y="2967"/>
                    <a:pt x="2426" y="2705"/>
                    <a:pt x="2230" y="2590"/>
                  </a:cubicBezTo>
                  <a:cubicBezTo>
                    <a:pt x="2115" y="2541"/>
                    <a:pt x="1836" y="2328"/>
                    <a:pt x="2066" y="2181"/>
                  </a:cubicBezTo>
                  <a:cubicBezTo>
                    <a:pt x="2094" y="2166"/>
                    <a:pt x="2124" y="2159"/>
                    <a:pt x="2155" y="2159"/>
                  </a:cubicBezTo>
                  <a:cubicBezTo>
                    <a:pt x="2402" y="2159"/>
                    <a:pt x="2732" y="2592"/>
                    <a:pt x="2689" y="3115"/>
                  </a:cubicBezTo>
                  <a:cubicBezTo>
                    <a:pt x="2640" y="3689"/>
                    <a:pt x="2902" y="3853"/>
                    <a:pt x="3295" y="4131"/>
                  </a:cubicBezTo>
                  <a:cubicBezTo>
                    <a:pt x="3705" y="4426"/>
                    <a:pt x="3459" y="4934"/>
                    <a:pt x="3459" y="4934"/>
                  </a:cubicBezTo>
                  <a:cubicBezTo>
                    <a:pt x="4180" y="4525"/>
                    <a:pt x="4016" y="3869"/>
                    <a:pt x="3934" y="3705"/>
                  </a:cubicBezTo>
                  <a:cubicBezTo>
                    <a:pt x="3836" y="3557"/>
                    <a:pt x="3656" y="3295"/>
                    <a:pt x="3885" y="3197"/>
                  </a:cubicBezTo>
                  <a:cubicBezTo>
                    <a:pt x="3899" y="3191"/>
                    <a:pt x="3912" y="3188"/>
                    <a:pt x="3924" y="3188"/>
                  </a:cubicBezTo>
                  <a:cubicBezTo>
                    <a:pt x="4124" y="3188"/>
                    <a:pt x="4197" y="3909"/>
                    <a:pt x="4197" y="4557"/>
                  </a:cubicBezTo>
                  <a:cubicBezTo>
                    <a:pt x="4164" y="4918"/>
                    <a:pt x="4328" y="5279"/>
                    <a:pt x="4639" y="5475"/>
                  </a:cubicBezTo>
                  <a:cubicBezTo>
                    <a:pt x="4508" y="5147"/>
                    <a:pt x="4443" y="4803"/>
                    <a:pt x="4459" y="4459"/>
                  </a:cubicBezTo>
                  <a:cubicBezTo>
                    <a:pt x="4459" y="3951"/>
                    <a:pt x="4541" y="3033"/>
                    <a:pt x="3639" y="2410"/>
                  </a:cubicBezTo>
                  <a:cubicBezTo>
                    <a:pt x="2722" y="1787"/>
                    <a:pt x="1623" y="2066"/>
                    <a:pt x="837" y="1492"/>
                  </a:cubicBezTo>
                  <a:cubicBezTo>
                    <a:pt x="755" y="1443"/>
                    <a:pt x="673" y="1377"/>
                    <a:pt x="607" y="1295"/>
                  </a:cubicBezTo>
                  <a:cubicBezTo>
                    <a:pt x="296" y="951"/>
                    <a:pt x="181" y="460"/>
                    <a:pt x="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5"/>
            <p:cNvSpPr/>
            <p:nvPr/>
          </p:nvSpPr>
          <p:spPr>
            <a:xfrm>
              <a:off x="9058673" y="3089424"/>
              <a:ext cx="130550" cy="285611"/>
            </a:xfrm>
            <a:custGeom>
              <a:rect b="b" l="l" r="r" t="t"/>
              <a:pathLst>
                <a:path extrusionOk="0" h="8751" w="4000">
                  <a:moveTo>
                    <a:pt x="1941" y="0"/>
                  </a:moveTo>
                  <a:cubicBezTo>
                    <a:pt x="1780" y="0"/>
                    <a:pt x="1618" y="23"/>
                    <a:pt x="1459" y="69"/>
                  </a:cubicBezTo>
                  <a:cubicBezTo>
                    <a:pt x="689" y="266"/>
                    <a:pt x="148" y="922"/>
                    <a:pt x="82" y="1709"/>
                  </a:cubicBezTo>
                  <a:cubicBezTo>
                    <a:pt x="0" y="2495"/>
                    <a:pt x="410" y="3299"/>
                    <a:pt x="1016" y="3839"/>
                  </a:cubicBezTo>
                  <a:cubicBezTo>
                    <a:pt x="1590" y="4430"/>
                    <a:pt x="2377" y="4708"/>
                    <a:pt x="2901" y="5216"/>
                  </a:cubicBezTo>
                  <a:cubicBezTo>
                    <a:pt x="3442" y="5692"/>
                    <a:pt x="3770" y="6347"/>
                    <a:pt x="3836" y="7069"/>
                  </a:cubicBezTo>
                  <a:cubicBezTo>
                    <a:pt x="3852" y="7724"/>
                    <a:pt x="3508" y="8413"/>
                    <a:pt x="2918" y="8577"/>
                  </a:cubicBezTo>
                  <a:cubicBezTo>
                    <a:pt x="2788" y="8621"/>
                    <a:pt x="2656" y="8642"/>
                    <a:pt x="2527" y="8642"/>
                  </a:cubicBezTo>
                  <a:cubicBezTo>
                    <a:pt x="2086" y="8642"/>
                    <a:pt x="1684" y="8396"/>
                    <a:pt x="1557" y="8003"/>
                  </a:cubicBezTo>
                  <a:cubicBezTo>
                    <a:pt x="1344" y="7560"/>
                    <a:pt x="1541" y="7036"/>
                    <a:pt x="2000" y="6855"/>
                  </a:cubicBezTo>
                  <a:cubicBezTo>
                    <a:pt x="2082" y="6806"/>
                    <a:pt x="2180" y="6790"/>
                    <a:pt x="2262" y="6790"/>
                  </a:cubicBezTo>
                  <a:cubicBezTo>
                    <a:pt x="2262" y="6790"/>
                    <a:pt x="2292" y="6787"/>
                    <a:pt x="2339" y="6787"/>
                  </a:cubicBezTo>
                  <a:cubicBezTo>
                    <a:pt x="2479" y="6787"/>
                    <a:pt x="2774" y="6814"/>
                    <a:pt x="2885" y="7036"/>
                  </a:cubicBezTo>
                  <a:cubicBezTo>
                    <a:pt x="2885" y="7036"/>
                    <a:pt x="2904" y="7084"/>
                    <a:pt x="2876" y="7084"/>
                  </a:cubicBezTo>
                  <a:cubicBezTo>
                    <a:pt x="2868" y="7084"/>
                    <a:pt x="2855" y="7080"/>
                    <a:pt x="2836" y="7069"/>
                  </a:cubicBezTo>
                  <a:cubicBezTo>
                    <a:pt x="2768" y="7034"/>
                    <a:pt x="2694" y="7017"/>
                    <a:pt x="2620" y="7017"/>
                  </a:cubicBezTo>
                  <a:cubicBezTo>
                    <a:pt x="2517" y="7017"/>
                    <a:pt x="2414" y="7051"/>
                    <a:pt x="2328" y="7118"/>
                  </a:cubicBezTo>
                  <a:cubicBezTo>
                    <a:pt x="2082" y="7364"/>
                    <a:pt x="2147" y="7773"/>
                    <a:pt x="2443" y="7937"/>
                  </a:cubicBezTo>
                  <a:cubicBezTo>
                    <a:pt x="2529" y="7980"/>
                    <a:pt x="2619" y="8001"/>
                    <a:pt x="2707" y="8001"/>
                  </a:cubicBezTo>
                  <a:cubicBezTo>
                    <a:pt x="3020" y="8001"/>
                    <a:pt x="3292" y="7732"/>
                    <a:pt x="3164" y="7232"/>
                  </a:cubicBezTo>
                  <a:cubicBezTo>
                    <a:pt x="3062" y="6913"/>
                    <a:pt x="2768" y="6697"/>
                    <a:pt x="2440" y="6697"/>
                  </a:cubicBezTo>
                  <a:cubicBezTo>
                    <a:pt x="2398" y="6697"/>
                    <a:pt x="2355" y="6700"/>
                    <a:pt x="2311" y="6708"/>
                  </a:cubicBezTo>
                  <a:cubicBezTo>
                    <a:pt x="2180" y="6708"/>
                    <a:pt x="2066" y="6741"/>
                    <a:pt x="1967" y="6790"/>
                  </a:cubicBezTo>
                  <a:cubicBezTo>
                    <a:pt x="1508" y="7003"/>
                    <a:pt x="1295" y="7560"/>
                    <a:pt x="1492" y="8036"/>
                  </a:cubicBezTo>
                  <a:cubicBezTo>
                    <a:pt x="1622" y="8466"/>
                    <a:pt x="2084" y="8751"/>
                    <a:pt x="2581" y="8751"/>
                  </a:cubicBezTo>
                  <a:cubicBezTo>
                    <a:pt x="2709" y="8751"/>
                    <a:pt x="2839" y="8732"/>
                    <a:pt x="2967" y="8691"/>
                  </a:cubicBezTo>
                  <a:cubicBezTo>
                    <a:pt x="3623" y="8495"/>
                    <a:pt x="4000" y="7773"/>
                    <a:pt x="3983" y="7052"/>
                  </a:cubicBezTo>
                  <a:cubicBezTo>
                    <a:pt x="3934" y="6298"/>
                    <a:pt x="3590" y="5593"/>
                    <a:pt x="3033" y="5085"/>
                  </a:cubicBezTo>
                  <a:cubicBezTo>
                    <a:pt x="2459" y="4544"/>
                    <a:pt x="1689" y="4266"/>
                    <a:pt x="1131" y="3708"/>
                  </a:cubicBezTo>
                  <a:cubicBezTo>
                    <a:pt x="574" y="3184"/>
                    <a:pt x="181" y="2430"/>
                    <a:pt x="246" y="1709"/>
                  </a:cubicBezTo>
                  <a:cubicBezTo>
                    <a:pt x="279" y="1250"/>
                    <a:pt x="492" y="840"/>
                    <a:pt x="836" y="545"/>
                  </a:cubicBezTo>
                  <a:cubicBezTo>
                    <a:pt x="1000" y="430"/>
                    <a:pt x="1180" y="348"/>
                    <a:pt x="1361" y="283"/>
                  </a:cubicBezTo>
                  <a:cubicBezTo>
                    <a:pt x="1508" y="242"/>
                    <a:pt x="1660" y="221"/>
                    <a:pt x="1811" y="221"/>
                  </a:cubicBezTo>
                  <a:cubicBezTo>
                    <a:pt x="1963" y="221"/>
                    <a:pt x="2115" y="242"/>
                    <a:pt x="2262" y="283"/>
                  </a:cubicBezTo>
                  <a:cubicBezTo>
                    <a:pt x="3262" y="545"/>
                    <a:pt x="3590" y="1922"/>
                    <a:pt x="2918" y="2561"/>
                  </a:cubicBezTo>
                  <a:cubicBezTo>
                    <a:pt x="2787" y="2708"/>
                    <a:pt x="2606" y="2790"/>
                    <a:pt x="2410" y="2840"/>
                  </a:cubicBezTo>
                  <a:cubicBezTo>
                    <a:pt x="2351" y="2848"/>
                    <a:pt x="2294" y="2852"/>
                    <a:pt x="2240" y="2852"/>
                  </a:cubicBezTo>
                  <a:cubicBezTo>
                    <a:pt x="1773" y="2852"/>
                    <a:pt x="1515" y="2555"/>
                    <a:pt x="1574" y="2364"/>
                  </a:cubicBezTo>
                  <a:cubicBezTo>
                    <a:pt x="1574" y="2364"/>
                    <a:pt x="1574" y="2331"/>
                    <a:pt x="1639" y="2331"/>
                  </a:cubicBezTo>
                  <a:cubicBezTo>
                    <a:pt x="1650" y="2331"/>
                    <a:pt x="1671" y="2332"/>
                    <a:pt x="1698" y="2332"/>
                  </a:cubicBezTo>
                  <a:cubicBezTo>
                    <a:pt x="1835" y="2332"/>
                    <a:pt x="2142" y="2310"/>
                    <a:pt x="2279" y="2036"/>
                  </a:cubicBezTo>
                  <a:cubicBezTo>
                    <a:pt x="2398" y="1666"/>
                    <a:pt x="2110" y="1338"/>
                    <a:pt x="1771" y="1338"/>
                  </a:cubicBezTo>
                  <a:cubicBezTo>
                    <a:pt x="1690" y="1338"/>
                    <a:pt x="1607" y="1356"/>
                    <a:pt x="1525" y="1397"/>
                  </a:cubicBezTo>
                  <a:cubicBezTo>
                    <a:pt x="935" y="1791"/>
                    <a:pt x="1082" y="2692"/>
                    <a:pt x="1754" y="2889"/>
                  </a:cubicBezTo>
                  <a:cubicBezTo>
                    <a:pt x="1932" y="2969"/>
                    <a:pt x="2119" y="3007"/>
                    <a:pt x="2301" y="3007"/>
                  </a:cubicBezTo>
                  <a:cubicBezTo>
                    <a:pt x="2757" y="3007"/>
                    <a:pt x="3192" y="2769"/>
                    <a:pt x="3426" y="2348"/>
                  </a:cubicBezTo>
                  <a:cubicBezTo>
                    <a:pt x="3688" y="1807"/>
                    <a:pt x="3639" y="1168"/>
                    <a:pt x="3295" y="676"/>
                  </a:cubicBezTo>
                  <a:cubicBezTo>
                    <a:pt x="2969" y="238"/>
                    <a:pt x="2462" y="0"/>
                    <a:pt x="19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5"/>
            <p:cNvSpPr/>
            <p:nvPr/>
          </p:nvSpPr>
          <p:spPr>
            <a:xfrm>
              <a:off x="9130900" y="3197585"/>
              <a:ext cx="55582" cy="78689"/>
            </a:xfrm>
            <a:custGeom>
              <a:rect b="b" l="l" r="r" t="t"/>
              <a:pathLst>
                <a:path extrusionOk="0" h="2411" w="1703">
                  <a:moveTo>
                    <a:pt x="197" y="1"/>
                  </a:moveTo>
                  <a:cubicBezTo>
                    <a:pt x="197" y="165"/>
                    <a:pt x="164" y="329"/>
                    <a:pt x="115" y="476"/>
                  </a:cubicBezTo>
                  <a:cubicBezTo>
                    <a:pt x="0" y="870"/>
                    <a:pt x="311" y="1132"/>
                    <a:pt x="951" y="1411"/>
                  </a:cubicBezTo>
                  <a:cubicBezTo>
                    <a:pt x="1328" y="1607"/>
                    <a:pt x="1590" y="1984"/>
                    <a:pt x="1656" y="2410"/>
                  </a:cubicBezTo>
                  <a:cubicBezTo>
                    <a:pt x="1702" y="521"/>
                    <a:pt x="973" y="344"/>
                    <a:pt x="726" y="344"/>
                  </a:cubicBezTo>
                  <a:cubicBezTo>
                    <a:pt x="712" y="344"/>
                    <a:pt x="699" y="344"/>
                    <a:pt x="688" y="345"/>
                  </a:cubicBezTo>
                  <a:cubicBezTo>
                    <a:pt x="492" y="345"/>
                    <a:pt x="377" y="263"/>
                    <a:pt x="361" y="165"/>
                  </a:cubicBezTo>
                  <a:cubicBezTo>
                    <a:pt x="328" y="67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5"/>
            <p:cNvSpPr/>
            <p:nvPr/>
          </p:nvSpPr>
          <p:spPr>
            <a:xfrm>
              <a:off x="8955408" y="2965434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31"/>
                    <a:pt x="1230" y="312"/>
                    <a:pt x="1115" y="410"/>
                  </a:cubicBezTo>
                  <a:cubicBezTo>
                    <a:pt x="919" y="590"/>
                    <a:pt x="361" y="1213"/>
                    <a:pt x="755" y="1836"/>
                  </a:cubicBezTo>
                  <a:cubicBezTo>
                    <a:pt x="1197" y="2524"/>
                    <a:pt x="1787" y="2295"/>
                    <a:pt x="1984" y="2885"/>
                  </a:cubicBezTo>
                  <a:cubicBezTo>
                    <a:pt x="1984" y="2885"/>
                    <a:pt x="2066" y="3180"/>
                    <a:pt x="1869" y="3278"/>
                  </a:cubicBezTo>
                  <a:cubicBezTo>
                    <a:pt x="1839" y="3295"/>
                    <a:pt x="1810" y="3302"/>
                    <a:pt x="1783" y="3302"/>
                  </a:cubicBezTo>
                  <a:cubicBezTo>
                    <a:pt x="1644" y="3302"/>
                    <a:pt x="1541" y="3117"/>
                    <a:pt x="1541" y="2967"/>
                  </a:cubicBezTo>
                  <a:cubicBezTo>
                    <a:pt x="1476" y="2656"/>
                    <a:pt x="1230" y="2426"/>
                    <a:pt x="935" y="2393"/>
                  </a:cubicBezTo>
                  <a:cubicBezTo>
                    <a:pt x="542" y="2328"/>
                    <a:pt x="493" y="2230"/>
                    <a:pt x="492" y="2229"/>
                  </a:cubicBezTo>
                  <a:lnTo>
                    <a:pt x="492" y="2229"/>
                  </a:lnTo>
                  <a:cubicBezTo>
                    <a:pt x="542" y="2361"/>
                    <a:pt x="558" y="2508"/>
                    <a:pt x="525" y="2656"/>
                  </a:cubicBezTo>
                  <a:cubicBezTo>
                    <a:pt x="460" y="2803"/>
                    <a:pt x="165" y="3311"/>
                    <a:pt x="722" y="3688"/>
                  </a:cubicBezTo>
                  <a:cubicBezTo>
                    <a:pt x="1296" y="4065"/>
                    <a:pt x="1574" y="3868"/>
                    <a:pt x="1689" y="4508"/>
                  </a:cubicBezTo>
                  <a:cubicBezTo>
                    <a:pt x="1787" y="5147"/>
                    <a:pt x="1837" y="5917"/>
                    <a:pt x="2181" y="6245"/>
                  </a:cubicBezTo>
                  <a:cubicBezTo>
                    <a:pt x="2066" y="6180"/>
                    <a:pt x="1984" y="6081"/>
                    <a:pt x="1918" y="5967"/>
                  </a:cubicBezTo>
                  <a:cubicBezTo>
                    <a:pt x="1766" y="5630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8" y="5131"/>
                    <a:pt x="1" y="6131"/>
                    <a:pt x="935" y="6622"/>
                  </a:cubicBezTo>
                  <a:cubicBezTo>
                    <a:pt x="1869" y="7098"/>
                    <a:pt x="1804" y="6737"/>
                    <a:pt x="3082" y="7802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4" y="8699"/>
                    <a:pt x="4283" y="8697"/>
                    <a:pt x="4253" y="8697"/>
                  </a:cubicBezTo>
                  <a:cubicBezTo>
                    <a:pt x="4076" y="8697"/>
                    <a:pt x="3918" y="8779"/>
                    <a:pt x="3820" y="8933"/>
                  </a:cubicBezTo>
                  <a:cubicBezTo>
                    <a:pt x="3623" y="9228"/>
                    <a:pt x="3722" y="9638"/>
                    <a:pt x="4049" y="9802"/>
                  </a:cubicBezTo>
                  <a:cubicBezTo>
                    <a:pt x="4049" y="9802"/>
                    <a:pt x="3935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5" y="9572"/>
                    <a:pt x="4422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9" y="9427"/>
                    <a:pt x="5188" y="9329"/>
                    <a:pt x="5419" y="9329"/>
                  </a:cubicBezTo>
                  <a:cubicBezTo>
                    <a:pt x="5724" y="9329"/>
                    <a:pt x="6085" y="9500"/>
                    <a:pt x="6393" y="10032"/>
                  </a:cubicBezTo>
                  <a:cubicBezTo>
                    <a:pt x="6393" y="10032"/>
                    <a:pt x="6164" y="9228"/>
                    <a:pt x="4836" y="8688"/>
                  </a:cubicBezTo>
                  <a:cubicBezTo>
                    <a:pt x="3131" y="7983"/>
                    <a:pt x="2050" y="6278"/>
                    <a:pt x="2132" y="4426"/>
                  </a:cubicBezTo>
                  <a:cubicBezTo>
                    <a:pt x="2230" y="2197"/>
                    <a:pt x="3508" y="672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5"/>
            <p:cNvSpPr/>
            <p:nvPr/>
          </p:nvSpPr>
          <p:spPr>
            <a:xfrm>
              <a:off x="9103060" y="3232899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5"/>
            <p:cNvSpPr/>
            <p:nvPr/>
          </p:nvSpPr>
          <p:spPr>
            <a:xfrm>
              <a:off x="9015853" y="2882241"/>
              <a:ext cx="89916" cy="350690"/>
            </a:xfrm>
            <a:custGeom>
              <a:rect b="b" l="l" r="r" t="t"/>
              <a:pathLst>
                <a:path extrusionOk="0" h="10745" w="2755">
                  <a:moveTo>
                    <a:pt x="1301" y="0"/>
                  </a:moveTo>
                  <a:cubicBezTo>
                    <a:pt x="721" y="0"/>
                    <a:pt x="172" y="379"/>
                    <a:pt x="99" y="910"/>
                  </a:cubicBezTo>
                  <a:cubicBezTo>
                    <a:pt x="1" y="1418"/>
                    <a:pt x="378" y="1910"/>
                    <a:pt x="902" y="1959"/>
                  </a:cubicBezTo>
                  <a:lnTo>
                    <a:pt x="1066" y="1959"/>
                  </a:lnTo>
                  <a:cubicBezTo>
                    <a:pt x="1591" y="1926"/>
                    <a:pt x="1853" y="1336"/>
                    <a:pt x="1656" y="1074"/>
                  </a:cubicBezTo>
                  <a:cubicBezTo>
                    <a:pt x="1574" y="956"/>
                    <a:pt x="1455" y="904"/>
                    <a:pt x="1337" y="904"/>
                  </a:cubicBezTo>
                  <a:cubicBezTo>
                    <a:pt x="1129" y="904"/>
                    <a:pt x="925" y="1068"/>
                    <a:pt x="935" y="1320"/>
                  </a:cubicBezTo>
                  <a:cubicBezTo>
                    <a:pt x="968" y="1648"/>
                    <a:pt x="1312" y="1615"/>
                    <a:pt x="1345" y="1664"/>
                  </a:cubicBezTo>
                  <a:cubicBezTo>
                    <a:pt x="1394" y="1697"/>
                    <a:pt x="1345" y="1762"/>
                    <a:pt x="1345" y="1762"/>
                  </a:cubicBezTo>
                  <a:cubicBezTo>
                    <a:pt x="1312" y="1828"/>
                    <a:pt x="1247" y="1877"/>
                    <a:pt x="1181" y="1894"/>
                  </a:cubicBezTo>
                  <a:cubicBezTo>
                    <a:pt x="1148" y="1910"/>
                    <a:pt x="1132" y="1910"/>
                    <a:pt x="1116" y="1910"/>
                  </a:cubicBezTo>
                  <a:lnTo>
                    <a:pt x="1099" y="1910"/>
                  </a:lnTo>
                  <a:cubicBezTo>
                    <a:pt x="1066" y="1914"/>
                    <a:pt x="1034" y="1916"/>
                    <a:pt x="1002" y="1916"/>
                  </a:cubicBezTo>
                  <a:cubicBezTo>
                    <a:pt x="488" y="1916"/>
                    <a:pt x="74" y="1435"/>
                    <a:pt x="198" y="910"/>
                  </a:cubicBezTo>
                  <a:cubicBezTo>
                    <a:pt x="269" y="438"/>
                    <a:pt x="765" y="114"/>
                    <a:pt x="1282" y="114"/>
                  </a:cubicBezTo>
                  <a:cubicBezTo>
                    <a:pt x="1591" y="114"/>
                    <a:pt x="1909" y="230"/>
                    <a:pt x="2148" y="500"/>
                  </a:cubicBezTo>
                  <a:cubicBezTo>
                    <a:pt x="2443" y="926"/>
                    <a:pt x="2591" y="1435"/>
                    <a:pt x="2558" y="1943"/>
                  </a:cubicBezTo>
                  <a:cubicBezTo>
                    <a:pt x="2525" y="2467"/>
                    <a:pt x="2427" y="2959"/>
                    <a:pt x="2247" y="3434"/>
                  </a:cubicBezTo>
                  <a:cubicBezTo>
                    <a:pt x="1427" y="5450"/>
                    <a:pt x="525" y="7499"/>
                    <a:pt x="1148" y="8975"/>
                  </a:cubicBezTo>
                  <a:cubicBezTo>
                    <a:pt x="1689" y="10286"/>
                    <a:pt x="2591" y="10696"/>
                    <a:pt x="2673" y="10745"/>
                  </a:cubicBezTo>
                  <a:cubicBezTo>
                    <a:pt x="2001" y="10335"/>
                    <a:pt x="1493" y="9696"/>
                    <a:pt x="1247" y="8942"/>
                  </a:cubicBezTo>
                  <a:cubicBezTo>
                    <a:pt x="673" y="7516"/>
                    <a:pt x="1574" y="5549"/>
                    <a:pt x="2410" y="3500"/>
                  </a:cubicBezTo>
                  <a:cubicBezTo>
                    <a:pt x="2591" y="3008"/>
                    <a:pt x="2705" y="2484"/>
                    <a:pt x="2722" y="1959"/>
                  </a:cubicBezTo>
                  <a:cubicBezTo>
                    <a:pt x="2755" y="1402"/>
                    <a:pt x="2591" y="844"/>
                    <a:pt x="2247" y="418"/>
                  </a:cubicBezTo>
                  <a:cubicBezTo>
                    <a:pt x="1977" y="125"/>
                    <a:pt x="1634" y="0"/>
                    <a:pt x="13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5"/>
            <p:cNvSpPr/>
            <p:nvPr/>
          </p:nvSpPr>
          <p:spPr>
            <a:xfrm>
              <a:off x="9127146" y="2984690"/>
              <a:ext cx="123598" cy="121999"/>
            </a:xfrm>
            <a:custGeom>
              <a:rect b="b" l="l" r="r" t="t"/>
              <a:pathLst>
                <a:path extrusionOk="0" h="3738" w="3787">
                  <a:moveTo>
                    <a:pt x="3279" y="0"/>
                  </a:moveTo>
                  <a:cubicBezTo>
                    <a:pt x="3279" y="0"/>
                    <a:pt x="3279" y="268"/>
                    <a:pt x="3109" y="268"/>
                  </a:cubicBezTo>
                  <a:cubicBezTo>
                    <a:pt x="3096" y="268"/>
                    <a:pt x="3081" y="266"/>
                    <a:pt x="3065" y="263"/>
                  </a:cubicBezTo>
                  <a:cubicBezTo>
                    <a:pt x="2959" y="232"/>
                    <a:pt x="2817" y="173"/>
                    <a:pt x="2684" y="173"/>
                  </a:cubicBezTo>
                  <a:cubicBezTo>
                    <a:pt x="2531" y="173"/>
                    <a:pt x="2389" y="251"/>
                    <a:pt x="2328" y="541"/>
                  </a:cubicBezTo>
                  <a:cubicBezTo>
                    <a:pt x="2200" y="1068"/>
                    <a:pt x="2150" y="1641"/>
                    <a:pt x="1936" y="1641"/>
                  </a:cubicBezTo>
                  <a:cubicBezTo>
                    <a:pt x="1930" y="1641"/>
                    <a:pt x="1924" y="1640"/>
                    <a:pt x="1918" y="1639"/>
                  </a:cubicBezTo>
                  <a:lnTo>
                    <a:pt x="1869" y="1639"/>
                  </a:lnTo>
                  <a:cubicBezTo>
                    <a:pt x="1863" y="1640"/>
                    <a:pt x="1857" y="1641"/>
                    <a:pt x="1851" y="1641"/>
                  </a:cubicBezTo>
                  <a:cubicBezTo>
                    <a:pt x="1637" y="1641"/>
                    <a:pt x="1587" y="1068"/>
                    <a:pt x="1459" y="541"/>
                  </a:cubicBezTo>
                  <a:cubicBezTo>
                    <a:pt x="1389" y="251"/>
                    <a:pt x="1248" y="173"/>
                    <a:pt x="1097" y="173"/>
                  </a:cubicBezTo>
                  <a:cubicBezTo>
                    <a:pt x="966" y="173"/>
                    <a:pt x="828" y="232"/>
                    <a:pt x="722" y="263"/>
                  </a:cubicBezTo>
                  <a:cubicBezTo>
                    <a:pt x="705" y="266"/>
                    <a:pt x="689" y="268"/>
                    <a:pt x="675" y="268"/>
                  </a:cubicBezTo>
                  <a:cubicBezTo>
                    <a:pt x="494" y="268"/>
                    <a:pt x="508" y="0"/>
                    <a:pt x="508" y="0"/>
                  </a:cubicBezTo>
                  <a:lnTo>
                    <a:pt x="508" y="0"/>
                  </a:lnTo>
                  <a:cubicBezTo>
                    <a:pt x="508" y="0"/>
                    <a:pt x="279" y="66"/>
                    <a:pt x="131" y="672"/>
                  </a:cubicBezTo>
                  <a:cubicBezTo>
                    <a:pt x="0" y="1262"/>
                    <a:pt x="263" y="1492"/>
                    <a:pt x="1049" y="1852"/>
                  </a:cubicBezTo>
                  <a:cubicBezTo>
                    <a:pt x="1836" y="2229"/>
                    <a:pt x="1869" y="3508"/>
                    <a:pt x="1869" y="3508"/>
                  </a:cubicBezTo>
                  <a:lnTo>
                    <a:pt x="1885" y="3737"/>
                  </a:lnTo>
                  <a:lnTo>
                    <a:pt x="1902" y="3508"/>
                  </a:lnTo>
                  <a:cubicBezTo>
                    <a:pt x="1902" y="3508"/>
                    <a:pt x="1934" y="2213"/>
                    <a:pt x="2721" y="1852"/>
                  </a:cubicBezTo>
                  <a:cubicBezTo>
                    <a:pt x="3508" y="1492"/>
                    <a:pt x="3787" y="1262"/>
                    <a:pt x="3639" y="672"/>
                  </a:cubicBezTo>
                  <a:cubicBezTo>
                    <a:pt x="3508" y="66"/>
                    <a:pt x="3279" y="0"/>
                    <a:pt x="3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5"/>
            <p:cNvSpPr/>
            <p:nvPr/>
          </p:nvSpPr>
          <p:spPr>
            <a:xfrm>
              <a:off x="9097707" y="2869121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2099" y="1"/>
                  </a:moveTo>
                  <a:lnTo>
                    <a:pt x="2099" y="1"/>
                  </a:lnTo>
                  <a:cubicBezTo>
                    <a:pt x="2394" y="968"/>
                    <a:pt x="1312" y="1230"/>
                    <a:pt x="689" y="2361"/>
                  </a:cubicBezTo>
                  <a:cubicBezTo>
                    <a:pt x="591" y="2541"/>
                    <a:pt x="509" y="2722"/>
                    <a:pt x="443" y="2918"/>
                  </a:cubicBezTo>
                  <a:cubicBezTo>
                    <a:pt x="1" y="4295"/>
                    <a:pt x="279" y="5230"/>
                    <a:pt x="1574" y="6147"/>
                  </a:cubicBezTo>
                  <a:cubicBezTo>
                    <a:pt x="2722" y="6934"/>
                    <a:pt x="2771" y="8000"/>
                    <a:pt x="2771" y="8164"/>
                  </a:cubicBezTo>
                  <a:cubicBezTo>
                    <a:pt x="2787" y="7655"/>
                    <a:pt x="2640" y="7164"/>
                    <a:pt x="2345" y="6754"/>
                  </a:cubicBezTo>
                  <a:cubicBezTo>
                    <a:pt x="2033" y="6328"/>
                    <a:pt x="1640" y="6082"/>
                    <a:pt x="1066" y="5574"/>
                  </a:cubicBezTo>
                  <a:cubicBezTo>
                    <a:pt x="886" y="5410"/>
                    <a:pt x="738" y="5213"/>
                    <a:pt x="656" y="4984"/>
                  </a:cubicBezTo>
                  <a:cubicBezTo>
                    <a:pt x="312" y="4148"/>
                    <a:pt x="968" y="3279"/>
                    <a:pt x="1312" y="2902"/>
                  </a:cubicBezTo>
                  <a:cubicBezTo>
                    <a:pt x="1476" y="2738"/>
                    <a:pt x="1673" y="2558"/>
                    <a:pt x="1853" y="2361"/>
                  </a:cubicBezTo>
                  <a:cubicBezTo>
                    <a:pt x="2230" y="2033"/>
                    <a:pt x="2492" y="1574"/>
                    <a:pt x="2591" y="1083"/>
                  </a:cubicBezTo>
                  <a:cubicBezTo>
                    <a:pt x="2722" y="181"/>
                    <a:pt x="2099" y="1"/>
                    <a:pt x="2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5"/>
            <p:cNvSpPr/>
            <p:nvPr/>
          </p:nvSpPr>
          <p:spPr>
            <a:xfrm>
              <a:off x="8570220" y="4412614"/>
              <a:ext cx="75491" cy="68637"/>
            </a:xfrm>
            <a:custGeom>
              <a:rect b="b" l="l" r="r" t="t"/>
              <a:pathLst>
                <a:path extrusionOk="0" h="2103" w="2313">
                  <a:moveTo>
                    <a:pt x="1784" y="1"/>
                  </a:moveTo>
                  <a:cubicBezTo>
                    <a:pt x="1314" y="1"/>
                    <a:pt x="1020" y="401"/>
                    <a:pt x="935" y="1096"/>
                  </a:cubicBezTo>
                  <a:cubicBezTo>
                    <a:pt x="919" y="1210"/>
                    <a:pt x="870" y="1325"/>
                    <a:pt x="821" y="1440"/>
                  </a:cubicBezTo>
                  <a:cubicBezTo>
                    <a:pt x="622" y="1750"/>
                    <a:pt x="254" y="1788"/>
                    <a:pt x="87" y="1788"/>
                  </a:cubicBezTo>
                  <a:cubicBezTo>
                    <a:pt x="34" y="1788"/>
                    <a:pt x="1" y="1784"/>
                    <a:pt x="1" y="1784"/>
                  </a:cubicBezTo>
                  <a:lnTo>
                    <a:pt x="1" y="1784"/>
                  </a:lnTo>
                  <a:cubicBezTo>
                    <a:pt x="121" y="1849"/>
                    <a:pt x="695" y="2102"/>
                    <a:pt x="1231" y="2102"/>
                  </a:cubicBezTo>
                  <a:cubicBezTo>
                    <a:pt x="1502" y="2102"/>
                    <a:pt x="1764" y="2037"/>
                    <a:pt x="1952" y="1850"/>
                  </a:cubicBezTo>
                  <a:cubicBezTo>
                    <a:pt x="2066" y="1735"/>
                    <a:pt x="2148" y="1587"/>
                    <a:pt x="2197" y="1440"/>
                  </a:cubicBezTo>
                  <a:cubicBezTo>
                    <a:pt x="2312" y="997"/>
                    <a:pt x="2066" y="555"/>
                    <a:pt x="1952" y="374"/>
                  </a:cubicBezTo>
                  <a:cubicBezTo>
                    <a:pt x="1870" y="260"/>
                    <a:pt x="1886" y="96"/>
                    <a:pt x="2017" y="30"/>
                  </a:cubicBezTo>
                  <a:cubicBezTo>
                    <a:pt x="1935" y="10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5"/>
            <p:cNvSpPr/>
            <p:nvPr/>
          </p:nvSpPr>
          <p:spPr>
            <a:xfrm>
              <a:off x="8438104" y="4366921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0" y="0"/>
                  </a:moveTo>
                  <a:cubicBezTo>
                    <a:pt x="332" y="0"/>
                    <a:pt x="295" y="1081"/>
                    <a:pt x="295" y="1365"/>
                  </a:cubicBezTo>
                  <a:cubicBezTo>
                    <a:pt x="295" y="1561"/>
                    <a:pt x="181" y="1725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5" y="1952"/>
                    <a:pt x="1840" y="1306"/>
                    <a:pt x="2033" y="791"/>
                  </a:cubicBezTo>
                  <a:cubicBezTo>
                    <a:pt x="2197" y="414"/>
                    <a:pt x="2557" y="135"/>
                    <a:pt x="2967" y="86"/>
                  </a:cubicBezTo>
                  <a:cubicBezTo>
                    <a:pt x="2613" y="26"/>
                    <a:pt x="2306" y="0"/>
                    <a:pt x="204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5"/>
            <p:cNvSpPr/>
            <p:nvPr/>
          </p:nvSpPr>
          <p:spPr>
            <a:xfrm>
              <a:off x="8400636" y="436610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478" y="0"/>
                  </a:moveTo>
                  <a:cubicBezTo>
                    <a:pt x="434" y="0"/>
                    <a:pt x="388" y="9"/>
                    <a:pt x="345" y="29"/>
                  </a:cubicBezTo>
                  <a:cubicBezTo>
                    <a:pt x="99" y="144"/>
                    <a:pt x="1" y="423"/>
                    <a:pt x="99" y="669"/>
                  </a:cubicBezTo>
                  <a:cubicBezTo>
                    <a:pt x="198" y="865"/>
                    <a:pt x="362" y="1029"/>
                    <a:pt x="575" y="1095"/>
                  </a:cubicBezTo>
                  <a:cubicBezTo>
                    <a:pt x="659" y="1125"/>
                    <a:pt x="743" y="1139"/>
                    <a:pt x="825" y="1139"/>
                  </a:cubicBezTo>
                  <a:cubicBezTo>
                    <a:pt x="968" y="1139"/>
                    <a:pt x="1106" y="1096"/>
                    <a:pt x="1230" y="1013"/>
                  </a:cubicBezTo>
                  <a:cubicBezTo>
                    <a:pt x="1378" y="882"/>
                    <a:pt x="1460" y="701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50" y="902"/>
                    <a:pt x="786" y="902"/>
                  </a:cubicBezTo>
                  <a:cubicBezTo>
                    <a:pt x="765" y="902"/>
                    <a:pt x="744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90" y="84"/>
                    <a:pt x="437" y="72"/>
                    <a:pt x="482" y="72"/>
                  </a:cubicBezTo>
                  <a:cubicBezTo>
                    <a:pt x="603" y="72"/>
                    <a:pt x="710" y="160"/>
                    <a:pt x="722" y="292"/>
                  </a:cubicBezTo>
                  <a:cubicBezTo>
                    <a:pt x="744" y="399"/>
                    <a:pt x="660" y="464"/>
                    <a:pt x="608" y="464"/>
                  </a:cubicBezTo>
                  <a:cubicBezTo>
                    <a:pt x="581" y="464"/>
                    <a:pt x="563" y="446"/>
                    <a:pt x="575" y="406"/>
                  </a:cubicBezTo>
                  <a:cubicBezTo>
                    <a:pt x="587" y="332"/>
                    <a:pt x="553" y="268"/>
                    <a:pt x="480" y="268"/>
                  </a:cubicBezTo>
                  <a:cubicBezTo>
                    <a:pt x="456" y="268"/>
                    <a:pt x="427" y="275"/>
                    <a:pt x="394" y="292"/>
                  </a:cubicBezTo>
                  <a:cubicBezTo>
                    <a:pt x="280" y="357"/>
                    <a:pt x="394" y="537"/>
                    <a:pt x="394" y="537"/>
                  </a:cubicBezTo>
                  <a:cubicBezTo>
                    <a:pt x="446" y="575"/>
                    <a:pt x="504" y="593"/>
                    <a:pt x="559" y="593"/>
                  </a:cubicBezTo>
                  <a:cubicBezTo>
                    <a:pt x="696" y="593"/>
                    <a:pt x="820" y="487"/>
                    <a:pt x="820" y="324"/>
                  </a:cubicBezTo>
                  <a:cubicBezTo>
                    <a:pt x="820" y="141"/>
                    <a:pt x="654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5"/>
            <p:cNvSpPr/>
            <p:nvPr/>
          </p:nvSpPr>
          <p:spPr>
            <a:xfrm>
              <a:off x="8999599" y="4074032"/>
              <a:ext cx="79962" cy="178560"/>
            </a:xfrm>
            <a:custGeom>
              <a:rect b="b" l="l" r="r" t="t"/>
              <a:pathLst>
                <a:path extrusionOk="0" h="5471" w="2450">
                  <a:moveTo>
                    <a:pt x="1007" y="0"/>
                  </a:moveTo>
                  <a:cubicBezTo>
                    <a:pt x="659" y="0"/>
                    <a:pt x="0" y="565"/>
                    <a:pt x="302" y="2438"/>
                  </a:cubicBezTo>
                  <a:cubicBezTo>
                    <a:pt x="614" y="4471"/>
                    <a:pt x="2187" y="5421"/>
                    <a:pt x="2449" y="5471"/>
                  </a:cubicBezTo>
                  <a:cubicBezTo>
                    <a:pt x="2449" y="5471"/>
                    <a:pt x="925" y="4487"/>
                    <a:pt x="794" y="2815"/>
                  </a:cubicBezTo>
                  <a:cubicBezTo>
                    <a:pt x="663" y="1143"/>
                    <a:pt x="1171" y="1110"/>
                    <a:pt x="1335" y="750"/>
                  </a:cubicBezTo>
                  <a:cubicBezTo>
                    <a:pt x="1482" y="389"/>
                    <a:pt x="1417" y="111"/>
                    <a:pt x="1089" y="12"/>
                  </a:cubicBezTo>
                  <a:cubicBezTo>
                    <a:pt x="1065" y="5"/>
                    <a:pt x="1037" y="0"/>
                    <a:pt x="10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5"/>
            <p:cNvSpPr/>
            <p:nvPr/>
          </p:nvSpPr>
          <p:spPr>
            <a:xfrm>
              <a:off x="8965036" y="4025337"/>
              <a:ext cx="171771" cy="232085"/>
            </a:xfrm>
            <a:custGeom>
              <a:rect b="b" l="l" r="r" t="t"/>
              <a:pathLst>
                <a:path extrusionOk="0" h="7111" w="5263">
                  <a:moveTo>
                    <a:pt x="3582" y="1"/>
                  </a:moveTo>
                  <a:cubicBezTo>
                    <a:pt x="3371" y="1"/>
                    <a:pt x="3173" y="27"/>
                    <a:pt x="3000" y="62"/>
                  </a:cubicBezTo>
                  <a:cubicBezTo>
                    <a:pt x="2574" y="127"/>
                    <a:pt x="2164" y="308"/>
                    <a:pt x="1804" y="554"/>
                  </a:cubicBezTo>
                  <a:cubicBezTo>
                    <a:pt x="1" y="1930"/>
                    <a:pt x="312" y="4291"/>
                    <a:pt x="853" y="5438"/>
                  </a:cubicBezTo>
                  <a:cubicBezTo>
                    <a:pt x="1417" y="6596"/>
                    <a:pt x="2165" y="7046"/>
                    <a:pt x="2254" y="7104"/>
                  </a:cubicBezTo>
                  <a:lnTo>
                    <a:pt x="2254" y="7104"/>
                  </a:lnTo>
                  <a:cubicBezTo>
                    <a:pt x="1668" y="6662"/>
                    <a:pt x="1212" y="6074"/>
                    <a:pt x="935" y="5405"/>
                  </a:cubicBezTo>
                  <a:cubicBezTo>
                    <a:pt x="443" y="4242"/>
                    <a:pt x="197" y="1980"/>
                    <a:pt x="1902" y="685"/>
                  </a:cubicBezTo>
                  <a:cubicBezTo>
                    <a:pt x="2337" y="376"/>
                    <a:pt x="2898" y="184"/>
                    <a:pt x="3411" y="184"/>
                  </a:cubicBezTo>
                  <a:cubicBezTo>
                    <a:pt x="3827" y="184"/>
                    <a:pt x="4212" y="310"/>
                    <a:pt x="4476" y="603"/>
                  </a:cubicBezTo>
                  <a:cubicBezTo>
                    <a:pt x="5121" y="1248"/>
                    <a:pt x="4654" y="2292"/>
                    <a:pt x="3951" y="2292"/>
                  </a:cubicBezTo>
                  <a:cubicBezTo>
                    <a:pt x="3940" y="2292"/>
                    <a:pt x="3929" y="2292"/>
                    <a:pt x="3918" y="2291"/>
                  </a:cubicBezTo>
                  <a:cubicBezTo>
                    <a:pt x="3882" y="2297"/>
                    <a:pt x="3846" y="2300"/>
                    <a:pt x="3810" y="2300"/>
                  </a:cubicBezTo>
                  <a:cubicBezTo>
                    <a:pt x="3566" y="2300"/>
                    <a:pt x="3326" y="2161"/>
                    <a:pt x="3197" y="1947"/>
                  </a:cubicBezTo>
                  <a:cubicBezTo>
                    <a:pt x="3131" y="1832"/>
                    <a:pt x="3115" y="1717"/>
                    <a:pt x="3131" y="1586"/>
                  </a:cubicBezTo>
                  <a:cubicBezTo>
                    <a:pt x="3151" y="1329"/>
                    <a:pt x="3231" y="1251"/>
                    <a:pt x="3283" y="1251"/>
                  </a:cubicBezTo>
                  <a:cubicBezTo>
                    <a:pt x="3318" y="1251"/>
                    <a:pt x="3341" y="1285"/>
                    <a:pt x="3328" y="1324"/>
                  </a:cubicBezTo>
                  <a:cubicBezTo>
                    <a:pt x="3299" y="1575"/>
                    <a:pt x="3483" y="1774"/>
                    <a:pt x="3712" y="1774"/>
                  </a:cubicBezTo>
                  <a:cubicBezTo>
                    <a:pt x="3736" y="1774"/>
                    <a:pt x="3762" y="1771"/>
                    <a:pt x="3787" y="1766"/>
                  </a:cubicBezTo>
                  <a:cubicBezTo>
                    <a:pt x="4197" y="1701"/>
                    <a:pt x="4312" y="1160"/>
                    <a:pt x="3951" y="963"/>
                  </a:cubicBezTo>
                  <a:cubicBezTo>
                    <a:pt x="3851" y="911"/>
                    <a:pt x="3749" y="888"/>
                    <a:pt x="3649" y="888"/>
                  </a:cubicBezTo>
                  <a:cubicBezTo>
                    <a:pt x="3341" y="888"/>
                    <a:pt x="3066" y="1116"/>
                    <a:pt x="3017" y="1439"/>
                  </a:cubicBezTo>
                  <a:cubicBezTo>
                    <a:pt x="2951" y="1783"/>
                    <a:pt x="3115" y="2111"/>
                    <a:pt x="3410" y="2258"/>
                  </a:cubicBezTo>
                  <a:lnTo>
                    <a:pt x="3427" y="2275"/>
                  </a:lnTo>
                  <a:lnTo>
                    <a:pt x="3443" y="2275"/>
                  </a:lnTo>
                  <a:cubicBezTo>
                    <a:pt x="3541" y="2324"/>
                    <a:pt x="3640" y="2373"/>
                    <a:pt x="3754" y="2389"/>
                  </a:cubicBezTo>
                  <a:cubicBezTo>
                    <a:pt x="3852" y="2412"/>
                    <a:pt x="3949" y="2422"/>
                    <a:pt x="4043" y="2422"/>
                  </a:cubicBezTo>
                  <a:cubicBezTo>
                    <a:pt x="4647" y="2422"/>
                    <a:pt x="5159" y="1996"/>
                    <a:pt x="5230" y="1471"/>
                  </a:cubicBezTo>
                  <a:cubicBezTo>
                    <a:pt x="5262" y="1062"/>
                    <a:pt x="5098" y="652"/>
                    <a:pt x="4787" y="390"/>
                  </a:cubicBezTo>
                  <a:cubicBezTo>
                    <a:pt x="4404" y="92"/>
                    <a:pt x="3972" y="1"/>
                    <a:pt x="3582" y="1"/>
                  </a:cubicBezTo>
                  <a:close/>
                  <a:moveTo>
                    <a:pt x="2254" y="7104"/>
                  </a:moveTo>
                  <a:cubicBezTo>
                    <a:pt x="2257" y="7106"/>
                    <a:pt x="2260" y="7108"/>
                    <a:pt x="2263" y="7110"/>
                  </a:cubicBezTo>
                  <a:cubicBezTo>
                    <a:pt x="2264" y="7110"/>
                    <a:pt x="2261" y="7108"/>
                    <a:pt x="2254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5"/>
            <p:cNvSpPr/>
            <p:nvPr/>
          </p:nvSpPr>
          <p:spPr>
            <a:xfrm>
              <a:off x="9145326" y="3871647"/>
              <a:ext cx="87762" cy="145008"/>
            </a:xfrm>
            <a:custGeom>
              <a:rect b="b" l="l" r="r" t="t"/>
              <a:pathLst>
                <a:path extrusionOk="0" h="4443" w="2689">
                  <a:moveTo>
                    <a:pt x="1345" y="1"/>
                  </a:moveTo>
                  <a:cubicBezTo>
                    <a:pt x="1263" y="148"/>
                    <a:pt x="1148" y="296"/>
                    <a:pt x="1017" y="427"/>
                  </a:cubicBezTo>
                  <a:cubicBezTo>
                    <a:pt x="574" y="853"/>
                    <a:pt x="1" y="1722"/>
                    <a:pt x="738" y="2902"/>
                  </a:cubicBezTo>
                  <a:cubicBezTo>
                    <a:pt x="1017" y="3378"/>
                    <a:pt x="1230" y="3886"/>
                    <a:pt x="1345" y="4443"/>
                  </a:cubicBezTo>
                  <a:cubicBezTo>
                    <a:pt x="1459" y="3886"/>
                    <a:pt x="1673" y="3378"/>
                    <a:pt x="1968" y="2902"/>
                  </a:cubicBezTo>
                  <a:cubicBezTo>
                    <a:pt x="2689" y="1722"/>
                    <a:pt x="2115" y="853"/>
                    <a:pt x="1673" y="427"/>
                  </a:cubicBezTo>
                  <a:cubicBezTo>
                    <a:pt x="1541" y="296"/>
                    <a:pt x="1443" y="148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5"/>
            <p:cNvSpPr/>
            <p:nvPr/>
          </p:nvSpPr>
          <p:spPr>
            <a:xfrm>
              <a:off x="8928123" y="3845439"/>
              <a:ext cx="169617" cy="268052"/>
            </a:xfrm>
            <a:custGeom>
              <a:rect b="b" l="l" r="r" t="t"/>
              <a:pathLst>
                <a:path extrusionOk="0" h="8213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80" y="624"/>
                    <a:pt x="3787" y="853"/>
                  </a:cubicBezTo>
                  <a:cubicBezTo>
                    <a:pt x="3394" y="1066"/>
                    <a:pt x="2836" y="1542"/>
                    <a:pt x="3427" y="2066"/>
                  </a:cubicBezTo>
                  <a:cubicBezTo>
                    <a:pt x="4033" y="2591"/>
                    <a:pt x="4197" y="3345"/>
                    <a:pt x="3672" y="4082"/>
                  </a:cubicBezTo>
                  <a:cubicBezTo>
                    <a:pt x="3672" y="4082"/>
                    <a:pt x="3984" y="2984"/>
                    <a:pt x="3246" y="2492"/>
                  </a:cubicBezTo>
                  <a:cubicBezTo>
                    <a:pt x="3047" y="2359"/>
                    <a:pt x="2888" y="2323"/>
                    <a:pt x="2773" y="2323"/>
                  </a:cubicBezTo>
                  <a:cubicBezTo>
                    <a:pt x="2632" y="2323"/>
                    <a:pt x="2558" y="2378"/>
                    <a:pt x="2558" y="2378"/>
                  </a:cubicBezTo>
                  <a:cubicBezTo>
                    <a:pt x="2623" y="2509"/>
                    <a:pt x="2656" y="2640"/>
                    <a:pt x="2673" y="2787"/>
                  </a:cubicBezTo>
                  <a:cubicBezTo>
                    <a:pt x="2689" y="3017"/>
                    <a:pt x="2197" y="3377"/>
                    <a:pt x="2558" y="3754"/>
                  </a:cubicBezTo>
                  <a:cubicBezTo>
                    <a:pt x="2902" y="4148"/>
                    <a:pt x="3131" y="4935"/>
                    <a:pt x="1935" y="5803"/>
                  </a:cubicBezTo>
                  <a:cubicBezTo>
                    <a:pt x="1935" y="5803"/>
                    <a:pt x="2558" y="4459"/>
                    <a:pt x="2197" y="3738"/>
                  </a:cubicBezTo>
                  <a:cubicBezTo>
                    <a:pt x="1837" y="3033"/>
                    <a:pt x="1378" y="3164"/>
                    <a:pt x="968" y="2574"/>
                  </a:cubicBezTo>
                  <a:cubicBezTo>
                    <a:pt x="968" y="2574"/>
                    <a:pt x="1" y="3099"/>
                    <a:pt x="738" y="4246"/>
                  </a:cubicBezTo>
                  <a:cubicBezTo>
                    <a:pt x="1607" y="5590"/>
                    <a:pt x="542" y="7295"/>
                    <a:pt x="1460" y="8213"/>
                  </a:cubicBezTo>
                  <a:cubicBezTo>
                    <a:pt x="1460" y="8213"/>
                    <a:pt x="1410" y="6852"/>
                    <a:pt x="2673" y="5623"/>
                  </a:cubicBezTo>
                  <a:cubicBezTo>
                    <a:pt x="3935" y="4394"/>
                    <a:pt x="5197" y="2869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5"/>
            <p:cNvSpPr/>
            <p:nvPr/>
          </p:nvSpPr>
          <p:spPr>
            <a:xfrm>
              <a:off x="9077374" y="3812802"/>
              <a:ext cx="98990" cy="147162"/>
            </a:xfrm>
            <a:custGeom>
              <a:rect b="b" l="l" r="r" t="t"/>
              <a:pathLst>
                <a:path extrusionOk="0" h="4509" w="3033">
                  <a:moveTo>
                    <a:pt x="2574" y="1"/>
                  </a:moveTo>
                  <a:lnTo>
                    <a:pt x="2574" y="1"/>
                  </a:lnTo>
                  <a:cubicBezTo>
                    <a:pt x="2542" y="263"/>
                    <a:pt x="2279" y="525"/>
                    <a:pt x="1624" y="820"/>
                  </a:cubicBezTo>
                  <a:cubicBezTo>
                    <a:pt x="968" y="1099"/>
                    <a:pt x="1214" y="1935"/>
                    <a:pt x="1279" y="2115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88" y="1300"/>
                    <a:pt x="845" y="1242"/>
                    <a:pt x="685" y="1242"/>
                  </a:cubicBezTo>
                  <a:cubicBezTo>
                    <a:pt x="638" y="1242"/>
                    <a:pt x="607" y="1247"/>
                    <a:pt x="607" y="1247"/>
                  </a:cubicBezTo>
                  <a:cubicBezTo>
                    <a:pt x="739" y="1427"/>
                    <a:pt x="739" y="1656"/>
                    <a:pt x="591" y="1820"/>
                  </a:cubicBezTo>
                  <a:cubicBezTo>
                    <a:pt x="345" y="2066"/>
                    <a:pt x="50" y="2345"/>
                    <a:pt x="312" y="3099"/>
                  </a:cubicBezTo>
                  <a:cubicBezTo>
                    <a:pt x="575" y="3853"/>
                    <a:pt x="1" y="4509"/>
                    <a:pt x="1" y="4509"/>
                  </a:cubicBezTo>
                  <a:cubicBezTo>
                    <a:pt x="3033" y="2001"/>
                    <a:pt x="2574" y="1"/>
                    <a:pt x="25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5"/>
            <p:cNvSpPr/>
            <p:nvPr/>
          </p:nvSpPr>
          <p:spPr>
            <a:xfrm>
              <a:off x="8881060" y="4092603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lnTo>
                    <a:pt x="1869" y="1"/>
                  </a:lnTo>
                  <a:cubicBezTo>
                    <a:pt x="1869" y="1"/>
                    <a:pt x="2000" y="279"/>
                    <a:pt x="1656" y="525"/>
                  </a:cubicBezTo>
                  <a:cubicBezTo>
                    <a:pt x="1312" y="771"/>
                    <a:pt x="0" y="2443"/>
                    <a:pt x="3590" y="4262"/>
                  </a:cubicBezTo>
                  <a:cubicBezTo>
                    <a:pt x="3590" y="4262"/>
                    <a:pt x="2738" y="3771"/>
                    <a:pt x="2639" y="2476"/>
                  </a:cubicBezTo>
                  <a:cubicBezTo>
                    <a:pt x="2541" y="1197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5"/>
            <p:cNvSpPr/>
            <p:nvPr/>
          </p:nvSpPr>
          <p:spPr>
            <a:xfrm>
              <a:off x="8738760" y="4178211"/>
              <a:ext cx="256824" cy="189167"/>
            </a:xfrm>
            <a:custGeom>
              <a:rect b="b" l="l" r="r" t="t"/>
              <a:pathLst>
                <a:path extrusionOk="0" h="5796" w="7869">
                  <a:moveTo>
                    <a:pt x="4648" y="1"/>
                  </a:moveTo>
                  <a:cubicBezTo>
                    <a:pt x="4507" y="1"/>
                    <a:pt x="4372" y="44"/>
                    <a:pt x="4246" y="131"/>
                  </a:cubicBezTo>
                  <a:cubicBezTo>
                    <a:pt x="3883" y="394"/>
                    <a:pt x="3664" y="609"/>
                    <a:pt x="3478" y="609"/>
                  </a:cubicBezTo>
                  <a:cubicBezTo>
                    <a:pt x="3420" y="609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00" y="1180"/>
                    <a:pt x="3688" y="1393"/>
                  </a:cubicBezTo>
                  <a:cubicBezTo>
                    <a:pt x="4360" y="1590"/>
                    <a:pt x="4836" y="1721"/>
                    <a:pt x="4737" y="2098"/>
                  </a:cubicBezTo>
                  <a:cubicBezTo>
                    <a:pt x="4639" y="2475"/>
                    <a:pt x="3688" y="2541"/>
                    <a:pt x="2574" y="2721"/>
                  </a:cubicBezTo>
                  <a:cubicBezTo>
                    <a:pt x="1459" y="2885"/>
                    <a:pt x="574" y="3164"/>
                    <a:pt x="607" y="4131"/>
                  </a:cubicBezTo>
                  <a:cubicBezTo>
                    <a:pt x="632" y="4885"/>
                    <a:pt x="488" y="5250"/>
                    <a:pt x="237" y="5250"/>
                  </a:cubicBezTo>
                  <a:cubicBezTo>
                    <a:pt x="166" y="5250"/>
                    <a:pt x="87" y="5221"/>
                    <a:pt x="0" y="5163"/>
                  </a:cubicBezTo>
                  <a:lnTo>
                    <a:pt x="0" y="5163"/>
                  </a:lnTo>
                  <a:cubicBezTo>
                    <a:pt x="0" y="5164"/>
                    <a:pt x="249" y="5795"/>
                    <a:pt x="1194" y="5795"/>
                  </a:cubicBezTo>
                  <a:cubicBezTo>
                    <a:pt x="1388" y="5795"/>
                    <a:pt x="1612" y="5769"/>
                    <a:pt x="1869" y="5704"/>
                  </a:cubicBezTo>
                  <a:cubicBezTo>
                    <a:pt x="3377" y="5327"/>
                    <a:pt x="3557" y="4114"/>
                    <a:pt x="4196" y="3360"/>
                  </a:cubicBezTo>
                  <a:cubicBezTo>
                    <a:pt x="4836" y="2606"/>
                    <a:pt x="5475" y="1983"/>
                    <a:pt x="7868" y="1934"/>
                  </a:cubicBezTo>
                  <a:cubicBezTo>
                    <a:pt x="7868" y="1934"/>
                    <a:pt x="6409" y="1820"/>
                    <a:pt x="5852" y="951"/>
                  </a:cubicBezTo>
                  <a:cubicBezTo>
                    <a:pt x="5455" y="326"/>
                    <a:pt x="5032" y="1"/>
                    <a:pt x="46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5"/>
            <p:cNvSpPr/>
            <p:nvPr/>
          </p:nvSpPr>
          <p:spPr>
            <a:xfrm>
              <a:off x="8869278" y="4256215"/>
              <a:ext cx="250950" cy="205551"/>
            </a:xfrm>
            <a:custGeom>
              <a:rect b="b" l="l" r="r" t="t"/>
              <a:pathLst>
                <a:path extrusionOk="0" h="6298" w="7689">
                  <a:moveTo>
                    <a:pt x="3368" y="1"/>
                  </a:moveTo>
                  <a:cubicBezTo>
                    <a:pt x="3322" y="1"/>
                    <a:pt x="3276" y="1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5"/>
                    <a:pt x="1132" y="806"/>
                  </a:cubicBezTo>
                  <a:cubicBezTo>
                    <a:pt x="1" y="1806"/>
                    <a:pt x="361" y="3888"/>
                    <a:pt x="1705" y="4199"/>
                  </a:cubicBezTo>
                  <a:cubicBezTo>
                    <a:pt x="1850" y="4242"/>
                    <a:pt x="1997" y="4263"/>
                    <a:pt x="2141" y="4263"/>
                  </a:cubicBezTo>
                  <a:cubicBezTo>
                    <a:pt x="2603" y="4263"/>
                    <a:pt x="3045" y="4053"/>
                    <a:pt x="3345" y="3691"/>
                  </a:cubicBezTo>
                  <a:cubicBezTo>
                    <a:pt x="3656" y="3232"/>
                    <a:pt x="3656" y="2659"/>
                    <a:pt x="3345" y="2200"/>
                  </a:cubicBezTo>
                  <a:cubicBezTo>
                    <a:pt x="3133" y="1914"/>
                    <a:pt x="2806" y="1758"/>
                    <a:pt x="2468" y="1758"/>
                  </a:cubicBezTo>
                  <a:cubicBezTo>
                    <a:pt x="2282" y="1758"/>
                    <a:pt x="2093" y="1806"/>
                    <a:pt x="1918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6" y="3071"/>
                    <a:pt x="1994" y="3114"/>
                    <a:pt x="2132" y="3114"/>
                  </a:cubicBezTo>
                  <a:cubicBezTo>
                    <a:pt x="2374" y="3114"/>
                    <a:pt x="2614" y="2983"/>
                    <a:pt x="2656" y="2806"/>
                  </a:cubicBezTo>
                  <a:cubicBezTo>
                    <a:pt x="2715" y="2555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4" y="2314"/>
                  </a:cubicBezTo>
                  <a:cubicBezTo>
                    <a:pt x="1902" y="2380"/>
                    <a:pt x="1935" y="2528"/>
                    <a:pt x="1837" y="2528"/>
                  </a:cubicBezTo>
                  <a:cubicBezTo>
                    <a:pt x="1831" y="2528"/>
                    <a:pt x="1826" y="2529"/>
                    <a:pt x="1822" y="2529"/>
                  </a:cubicBezTo>
                  <a:cubicBezTo>
                    <a:pt x="1738" y="2529"/>
                    <a:pt x="1738" y="2396"/>
                    <a:pt x="1738" y="2396"/>
                  </a:cubicBezTo>
                  <a:cubicBezTo>
                    <a:pt x="1738" y="2200"/>
                    <a:pt x="1853" y="2019"/>
                    <a:pt x="2033" y="1937"/>
                  </a:cubicBezTo>
                  <a:cubicBezTo>
                    <a:pt x="2170" y="1864"/>
                    <a:pt x="2318" y="1829"/>
                    <a:pt x="2465" y="1829"/>
                  </a:cubicBezTo>
                  <a:cubicBezTo>
                    <a:pt x="2779" y="1829"/>
                    <a:pt x="3089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7" y="3944"/>
                    <a:pt x="2581" y="4133"/>
                    <a:pt x="2136" y="4133"/>
                  </a:cubicBezTo>
                  <a:cubicBezTo>
                    <a:pt x="2008" y="4133"/>
                    <a:pt x="1879" y="4118"/>
                    <a:pt x="1755" y="4085"/>
                  </a:cubicBezTo>
                  <a:cubicBezTo>
                    <a:pt x="542" y="3790"/>
                    <a:pt x="214" y="1855"/>
                    <a:pt x="1263" y="938"/>
                  </a:cubicBezTo>
                  <a:cubicBezTo>
                    <a:pt x="1740" y="491"/>
                    <a:pt x="2321" y="318"/>
                    <a:pt x="2910" y="318"/>
                  </a:cubicBezTo>
                  <a:cubicBezTo>
                    <a:pt x="3616" y="318"/>
                    <a:pt x="4331" y="567"/>
                    <a:pt x="4885" y="888"/>
                  </a:cubicBezTo>
                  <a:cubicBezTo>
                    <a:pt x="5820" y="1413"/>
                    <a:pt x="6557" y="2249"/>
                    <a:pt x="6951" y="3249"/>
                  </a:cubicBezTo>
                  <a:cubicBezTo>
                    <a:pt x="7278" y="4052"/>
                    <a:pt x="7442" y="4921"/>
                    <a:pt x="7459" y="5789"/>
                  </a:cubicBezTo>
                  <a:cubicBezTo>
                    <a:pt x="7459" y="5937"/>
                    <a:pt x="7442" y="6084"/>
                    <a:pt x="7426" y="6232"/>
                  </a:cubicBezTo>
                  <a:lnTo>
                    <a:pt x="7426" y="6297"/>
                  </a:lnTo>
                  <a:cubicBezTo>
                    <a:pt x="7426" y="6265"/>
                    <a:pt x="7426" y="6248"/>
                    <a:pt x="7442" y="6232"/>
                  </a:cubicBezTo>
                  <a:lnTo>
                    <a:pt x="7459" y="6084"/>
                  </a:lnTo>
                  <a:cubicBezTo>
                    <a:pt x="7459" y="6074"/>
                    <a:pt x="7459" y="6063"/>
                    <a:pt x="7459" y="6052"/>
                  </a:cubicBezTo>
                  <a:cubicBezTo>
                    <a:pt x="7688" y="4855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5"/>
            <p:cNvSpPr/>
            <p:nvPr/>
          </p:nvSpPr>
          <p:spPr>
            <a:xfrm>
              <a:off x="9008281" y="4318552"/>
              <a:ext cx="99087" cy="106823"/>
            </a:xfrm>
            <a:custGeom>
              <a:rect b="b" l="l" r="r" t="t"/>
              <a:pathLst>
                <a:path extrusionOk="0" h="3273" w="3036">
                  <a:moveTo>
                    <a:pt x="729" y="1"/>
                  </a:moveTo>
                  <a:cubicBezTo>
                    <a:pt x="62" y="1"/>
                    <a:pt x="0" y="784"/>
                    <a:pt x="1102" y="962"/>
                  </a:cubicBezTo>
                  <a:cubicBezTo>
                    <a:pt x="2347" y="1175"/>
                    <a:pt x="3036" y="3273"/>
                    <a:pt x="3036" y="3273"/>
                  </a:cubicBezTo>
                  <a:cubicBezTo>
                    <a:pt x="3036" y="3273"/>
                    <a:pt x="2741" y="1011"/>
                    <a:pt x="1462" y="241"/>
                  </a:cubicBezTo>
                  <a:cubicBezTo>
                    <a:pt x="1175" y="69"/>
                    <a:pt x="926" y="1"/>
                    <a:pt x="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5"/>
            <p:cNvSpPr/>
            <p:nvPr/>
          </p:nvSpPr>
          <p:spPr>
            <a:xfrm>
              <a:off x="8808833" y="4310328"/>
              <a:ext cx="170694" cy="147293"/>
            </a:xfrm>
            <a:custGeom>
              <a:rect b="b" l="l" r="r" t="t"/>
              <a:pathLst>
                <a:path extrusionOk="0" h="4513" w="5230">
                  <a:moveTo>
                    <a:pt x="2181" y="1"/>
                  </a:move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3"/>
                    <a:pt x="1131" y="1312"/>
                    <a:pt x="574" y="1689"/>
                  </a:cubicBezTo>
                  <a:cubicBezTo>
                    <a:pt x="0" y="2082"/>
                    <a:pt x="99" y="2689"/>
                    <a:pt x="214" y="3033"/>
                  </a:cubicBezTo>
                  <a:cubicBezTo>
                    <a:pt x="279" y="3263"/>
                    <a:pt x="246" y="3508"/>
                    <a:pt x="132" y="3722"/>
                  </a:cubicBezTo>
                  <a:cubicBezTo>
                    <a:pt x="394" y="3492"/>
                    <a:pt x="722" y="3312"/>
                    <a:pt x="1066" y="3230"/>
                  </a:cubicBezTo>
                  <a:cubicBezTo>
                    <a:pt x="1672" y="3050"/>
                    <a:pt x="1656" y="2754"/>
                    <a:pt x="1640" y="2279"/>
                  </a:cubicBezTo>
                  <a:cubicBezTo>
                    <a:pt x="1640" y="1878"/>
                    <a:pt x="1815" y="1852"/>
                    <a:pt x="1859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7" y="1852"/>
                    <a:pt x="1886" y="1852"/>
                    <a:pt x="1893" y="1852"/>
                  </a:cubicBezTo>
                  <a:cubicBezTo>
                    <a:pt x="2160" y="1852"/>
                    <a:pt x="2098" y="2386"/>
                    <a:pt x="2066" y="2673"/>
                  </a:cubicBezTo>
                  <a:cubicBezTo>
                    <a:pt x="1967" y="3197"/>
                    <a:pt x="2115" y="3754"/>
                    <a:pt x="2492" y="4164"/>
                  </a:cubicBezTo>
                  <a:cubicBezTo>
                    <a:pt x="2731" y="4425"/>
                    <a:pt x="3047" y="4513"/>
                    <a:pt x="3363" y="4513"/>
                  </a:cubicBezTo>
                  <a:cubicBezTo>
                    <a:pt x="3762" y="4513"/>
                    <a:pt x="4163" y="4372"/>
                    <a:pt x="4410" y="4262"/>
                  </a:cubicBezTo>
                  <a:cubicBezTo>
                    <a:pt x="4522" y="4214"/>
                    <a:pt x="4642" y="4189"/>
                    <a:pt x="4763" y="4189"/>
                  </a:cubicBezTo>
                  <a:cubicBezTo>
                    <a:pt x="4926" y="4189"/>
                    <a:pt x="5088" y="4234"/>
                    <a:pt x="5229" y="4328"/>
                  </a:cubicBezTo>
                  <a:cubicBezTo>
                    <a:pt x="5082" y="3459"/>
                    <a:pt x="4639" y="3197"/>
                    <a:pt x="4016" y="3131"/>
                  </a:cubicBezTo>
                  <a:cubicBezTo>
                    <a:pt x="3393" y="3066"/>
                    <a:pt x="2541" y="2853"/>
                    <a:pt x="2197" y="1771"/>
                  </a:cubicBezTo>
                  <a:cubicBezTo>
                    <a:pt x="1869" y="689"/>
                    <a:pt x="2180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5"/>
            <p:cNvSpPr/>
            <p:nvPr/>
          </p:nvSpPr>
          <p:spPr>
            <a:xfrm>
              <a:off x="8836118" y="4409317"/>
              <a:ext cx="41743" cy="65275"/>
            </a:xfrm>
            <a:custGeom>
              <a:rect b="b" l="l" r="r" t="t"/>
              <a:pathLst>
                <a:path extrusionOk="0" h="2000" w="1279">
                  <a:moveTo>
                    <a:pt x="951" y="0"/>
                  </a:moveTo>
                  <a:cubicBezTo>
                    <a:pt x="951" y="0"/>
                    <a:pt x="951" y="1"/>
                    <a:pt x="951" y="1"/>
                  </a:cubicBezTo>
                  <a:lnTo>
                    <a:pt x="951" y="1"/>
                  </a:lnTo>
                  <a:cubicBezTo>
                    <a:pt x="951" y="0"/>
                    <a:pt x="951" y="0"/>
                    <a:pt x="951" y="0"/>
                  </a:cubicBezTo>
                  <a:close/>
                  <a:moveTo>
                    <a:pt x="951" y="1"/>
                  </a:moveTo>
                  <a:cubicBezTo>
                    <a:pt x="950" y="12"/>
                    <a:pt x="926" y="113"/>
                    <a:pt x="509" y="361"/>
                  </a:cubicBezTo>
                  <a:cubicBezTo>
                    <a:pt x="164" y="541"/>
                    <a:pt x="0" y="934"/>
                    <a:pt x="115" y="1295"/>
                  </a:cubicBezTo>
                  <a:cubicBezTo>
                    <a:pt x="148" y="1377"/>
                    <a:pt x="164" y="1459"/>
                    <a:pt x="181" y="1541"/>
                  </a:cubicBezTo>
                  <a:cubicBezTo>
                    <a:pt x="230" y="1770"/>
                    <a:pt x="263" y="2000"/>
                    <a:pt x="263" y="2000"/>
                  </a:cubicBezTo>
                  <a:cubicBezTo>
                    <a:pt x="263" y="2000"/>
                    <a:pt x="263" y="1852"/>
                    <a:pt x="787" y="1557"/>
                  </a:cubicBezTo>
                  <a:cubicBezTo>
                    <a:pt x="804" y="1557"/>
                    <a:pt x="804" y="1541"/>
                    <a:pt x="820" y="1541"/>
                  </a:cubicBezTo>
                  <a:cubicBezTo>
                    <a:pt x="1279" y="1246"/>
                    <a:pt x="1099" y="836"/>
                    <a:pt x="1017" y="574"/>
                  </a:cubicBezTo>
                  <a:cubicBezTo>
                    <a:pt x="951" y="394"/>
                    <a:pt x="935" y="197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5"/>
            <p:cNvSpPr/>
            <p:nvPr/>
          </p:nvSpPr>
          <p:spPr>
            <a:xfrm>
              <a:off x="8650476" y="4128700"/>
              <a:ext cx="225786" cy="159271"/>
            </a:xfrm>
            <a:custGeom>
              <a:rect b="b" l="l" r="r" t="t"/>
              <a:pathLst>
                <a:path extrusionOk="0" h="4880" w="6918">
                  <a:moveTo>
                    <a:pt x="4972" y="0"/>
                  </a:moveTo>
                  <a:cubicBezTo>
                    <a:pt x="4750" y="0"/>
                    <a:pt x="4501" y="52"/>
                    <a:pt x="4230" y="173"/>
                  </a:cubicBezTo>
                  <a:cubicBezTo>
                    <a:pt x="2771" y="829"/>
                    <a:pt x="3033" y="3304"/>
                    <a:pt x="4771" y="3664"/>
                  </a:cubicBezTo>
                  <a:cubicBezTo>
                    <a:pt x="4984" y="3697"/>
                    <a:pt x="5180" y="3730"/>
                    <a:pt x="5344" y="3746"/>
                  </a:cubicBezTo>
                  <a:cubicBezTo>
                    <a:pt x="4885" y="3828"/>
                    <a:pt x="4459" y="3976"/>
                    <a:pt x="4033" y="4189"/>
                  </a:cubicBezTo>
                  <a:cubicBezTo>
                    <a:pt x="3885" y="4254"/>
                    <a:pt x="3656" y="4336"/>
                    <a:pt x="3607" y="4353"/>
                  </a:cubicBezTo>
                  <a:cubicBezTo>
                    <a:pt x="3152" y="4525"/>
                    <a:pt x="2723" y="4601"/>
                    <a:pt x="2336" y="4601"/>
                  </a:cubicBezTo>
                  <a:cubicBezTo>
                    <a:pt x="1507" y="4601"/>
                    <a:pt x="870" y="4254"/>
                    <a:pt x="591" y="3763"/>
                  </a:cubicBezTo>
                  <a:cubicBezTo>
                    <a:pt x="345" y="3353"/>
                    <a:pt x="328" y="2861"/>
                    <a:pt x="558" y="2435"/>
                  </a:cubicBezTo>
                  <a:cubicBezTo>
                    <a:pt x="558" y="2435"/>
                    <a:pt x="558" y="2419"/>
                    <a:pt x="558" y="2419"/>
                  </a:cubicBezTo>
                  <a:cubicBezTo>
                    <a:pt x="771" y="2104"/>
                    <a:pt x="1111" y="1957"/>
                    <a:pt x="1426" y="1957"/>
                  </a:cubicBezTo>
                  <a:cubicBezTo>
                    <a:pt x="1718" y="1957"/>
                    <a:pt x="1989" y="2084"/>
                    <a:pt x="2115" y="2320"/>
                  </a:cubicBezTo>
                  <a:cubicBezTo>
                    <a:pt x="2230" y="2451"/>
                    <a:pt x="2295" y="2615"/>
                    <a:pt x="2295" y="2796"/>
                  </a:cubicBezTo>
                  <a:cubicBezTo>
                    <a:pt x="2295" y="2943"/>
                    <a:pt x="2230" y="3091"/>
                    <a:pt x="2115" y="3205"/>
                  </a:cubicBezTo>
                  <a:cubicBezTo>
                    <a:pt x="2009" y="3302"/>
                    <a:pt x="1951" y="3333"/>
                    <a:pt x="1922" y="3333"/>
                  </a:cubicBezTo>
                  <a:cubicBezTo>
                    <a:pt x="1897" y="3333"/>
                    <a:pt x="1894" y="3310"/>
                    <a:pt x="1902" y="3287"/>
                  </a:cubicBezTo>
                  <a:cubicBezTo>
                    <a:pt x="2017" y="3028"/>
                    <a:pt x="1727" y="2859"/>
                    <a:pt x="1474" y="2859"/>
                  </a:cubicBezTo>
                  <a:cubicBezTo>
                    <a:pt x="1295" y="2859"/>
                    <a:pt x="1134" y="2943"/>
                    <a:pt x="1148" y="3140"/>
                  </a:cubicBezTo>
                  <a:cubicBezTo>
                    <a:pt x="1137" y="3414"/>
                    <a:pt x="1376" y="3542"/>
                    <a:pt x="1629" y="3542"/>
                  </a:cubicBezTo>
                  <a:cubicBezTo>
                    <a:pt x="1753" y="3542"/>
                    <a:pt x="1881" y="3511"/>
                    <a:pt x="1984" y="3451"/>
                  </a:cubicBezTo>
                  <a:cubicBezTo>
                    <a:pt x="2000" y="3451"/>
                    <a:pt x="2000" y="3435"/>
                    <a:pt x="2017" y="3435"/>
                  </a:cubicBezTo>
                  <a:cubicBezTo>
                    <a:pt x="2050" y="3419"/>
                    <a:pt x="2066" y="3402"/>
                    <a:pt x="2082" y="3386"/>
                  </a:cubicBezTo>
                  <a:lnTo>
                    <a:pt x="2099" y="3369"/>
                  </a:lnTo>
                  <a:cubicBezTo>
                    <a:pt x="2394" y="3074"/>
                    <a:pt x="2427" y="2615"/>
                    <a:pt x="2181" y="2288"/>
                  </a:cubicBezTo>
                  <a:cubicBezTo>
                    <a:pt x="2042" y="2011"/>
                    <a:pt x="1730" y="1859"/>
                    <a:pt x="1395" y="1859"/>
                  </a:cubicBezTo>
                  <a:cubicBezTo>
                    <a:pt x="1055" y="1859"/>
                    <a:pt x="691" y="2015"/>
                    <a:pt x="460" y="2353"/>
                  </a:cubicBezTo>
                  <a:cubicBezTo>
                    <a:pt x="1" y="2943"/>
                    <a:pt x="132" y="4123"/>
                    <a:pt x="935" y="4582"/>
                  </a:cubicBezTo>
                  <a:cubicBezTo>
                    <a:pt x="1300" y="4780"/>
                    <a:pt x="1722" y="4879"/>
                    <a:pt x="2135" y="4879"/>
                  </a:cubicBezTo>
                  <a:cubicBezTo>
                    <a:pt x="2167" y="4879"/>
                    <a:pt x="2198" y="4879"/>
                    <a:pt x="2230" y="4877"/>
                  </a:cubicBezTo>
                  <a:cubicBezTo>
                    <a:pt x="3131" y="4845"/>
                    <a:pt x="3853" y="4353"/>
                    <a:pt x="5033" y="3992"/>
                  </a:cubicBezTo>
                  <a:cubicBezTo>
                    <a:pt x="5459" y="3894"/>
                    <a:pt x="5902" y="3828"/>
                    <a:pt x="6344" y="3796"/>
                  </a:cubicBezTo>
                  <a:cubicBezTo>
                    <a:pt x="6541" y="3779"/>
                    <a:pt x="6737" y="3714"/>
                    <a:pt x="6918" y="3615"/>
                  </a:cubicBezTo>
                  <a:lnTo>
                    <a:pt x="6918" y="3615"/>
                  </a:lnTo>
                  <a:cubicBezTo>
                    <a:pt x="6918" y="3615"/>
                    <a:pt x="6795" y="3644"/>
                    <a:pt x="6639" y="3644"/>
                  </a:cubicBezTo>
                  <a:cubicBezTo>
                    <a:pt x="6483" y="3644"/>
                    <a:pt x="6295" y="3615"/>
                    <a:pt x="6164" y="3500"/>
                  </a:cubicBezTo>
                  <a:cubicBezTo>
                    <a:pt x="5902" y="3255"/>
                    <a:pt x="5918" y="3369"/>
                    <a:pt x="5623" y="3271"/>
                  </a:cubicBezTo>
                  <a:cubicBezTo>
                    <a:pt x="5459" y="3222"/>
                    <a:pt x="5361" y="3074"/>
                    <a:pt x="5361" y="2910"/>
                  </a:cubicBezTo>
                  <a:cubicBezTo>
                    <a:pt x="5164" y="3074"/>
                    <a:pt x="5131" y="3353"/>
                    <a:pt x="5279" y="3566"/>
                  </a:cubicBezTo>
                  <a:cubicBezTo>
                    <a:pt x="5279" y="3566"/>
                    <a:pt x="4557" y="3566"/>
                    <a:pt x="4377" y="3189"/>
                  </a:cubicBezTo>
                  <a:cubicBezTo>
                    <a:pt x="4213" y="2828"/>
                    <a:pt x="4410" y="2828"/>
                    <a:pt x="4557" y="2746"/>
                  </a:cubicBezTo>
                  <a:cubicBezTo>
                    <a:pt x="4689" y="2665"/>
                    <a:pt x="4738" y="2517"/>
                    <a:pt x="4590" y="2320"/>
                  </a:cubicBezTo>
                  <a:cubicBezTo>
                    <a:pt x="4443" y="2107"/>
                    <a:pt x="4459" y="1747"/>
                    <a:pt x="4738" y="1730"/>
                  </a:cubicBezTo>
                  <a:cubicBezTo>
                    <a:pt x="4660" y="1561"/>
                    <a:pt x="4489" y="1464"/>
                    <a:pt x="4315" y="1464"/>
                  </a:cubicBezTo>
                  <a:cubicBezTo>
                    <a:pt x="4270" y="1464"/>
                    <a:pt x="4224" y="1471"/>
                    <a:pt x="4180" y="1484"/>
                  </a:cubicBezTo>
                  <a:cubicBezTo>
                    <a:pt x="3738" y="1550"/>
                    <a:pt x="3738" y="2156"/>
                    <a:pt x="3738" y="2156"/>
                  </a:cubicBezTo>
                  <a:cubicBezTo>
                    <a:pt x="3738" y="2156"/>
                    <a:pt x="3443" y="1419"/>
                    <a:pt x="3918" y="1042"/>
                  </a:cubicBezTo>
                  <a:cubicBezTo>
                    <a:pt x="4109" y="895"/>
                    <a:pt x="4260" y="840"/>
                    <a:pt x="4378" y="840"/>
                  </a:cubicBezTo>
                  <a:cubicBezTo>
                    <a:pt x="4563" y="840"/>
                    <a:pt x="4665" y="977"/>
                    <a:pt x="4705" y="1107"/>
                  </a:cubicBezTo>
                  <a:cubicBezTo>
                    <a:pt x="4758" y="1293"/>
                    <a:pt x="4865" y="1446"/>
                    <a:pt x="5007" y="1446"/>
                  </a:cubicBezTo>
                  <a:cubicBezTo>
                    <a:pt x="5041" y="1446"/>
                    <a:pt x="5077" y="1438"/>
                    <a:pt x="5115" y="1419"/>
                  </a:cubicBezTo>
                  <a:cubicBezTo>
                    <a:pt x="5255" y="1354"/>
                    <a:pt x="5367" y="1261"/>
                    <a:pt x="5464" y="1261"/>
                  </a:cubicBezTo>
                  <a:cubicBezTo>
                    <a:pt x="5515" y="1261"/>
                    <a:pt x="5562" y="1286"/>
                    <a:pt x="5606" y="1353"/>
                  </a:cubicBezTo>
                  <a:cubicBezTo>
                    <a:pt x="5721" y="1599"/>
                    <a:pt x="5606" y="1911"/>
                    <a:pt x="5344" y="2009"/>
                  </a:cubicBezTo>
                  <a:cubicBezTo>
                    <a:pt x="5344" y="2009"/>
                    <a:pt x="5355" y="2010"/>
                    <a:pt x="5375" y="2010"/>
                  </a:cubicBezTo>
                  <a:cubicBezTo>
                    <a:pt x="5516" y="2010"/>
                    <a:pt x="6084" y="1972"/>
                    <a:pt x="6213" y="1370"/>
                  </a:cubicBezTo>
                  <a:cubicBezTo>
                    <a:pt x="6331" y="832"/>
                    <a:pt x="5861" y="0"/>
                    <a:pt x="49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5"/>
            <p:cNvSpPr/>
            <p:nvPr/>
          </p:nvSpPr>
          <p:spPr>
            <a:xfrm>
              <a:off x="8614118" y="4214047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52" y="0"/>
                  </a:moveTo>
                  <a:cubicBezTo>
                    <a:pt x="852" y="1"/>
                    <a:pt x="0" y="918"/>
                    <a:pt x="557" y="1721"/>
                  </a:cubicBezTo>
                  <a:cubicBezTo>
                    <a:pt x="885" y="2180"/>
                    <a:pt x="1393" y="2459"/>
                    <a:pt x="1951" y="2492"/>
                  </a:cubicBezTo>
                  <a:cubicBezTo>
                    <a:pt x="1885" y="2492"/>
                    <a:pt x="1475" y="2492"/>
                    <a:pt x="1311" y="2721"/>
                  </a:cubicBezTo>
                  <a:cubicBezTo>
                    <a:pt x="1180" y="2885"/>
                    <a:pt x="1131" y="3098"/>
                    <a:pt x="1164" y="3295"/>
                  </a:cubicBezTo>
                  <a:cubicBezTo>
                    <a:pt x="1218" y="3214"/>
                    <a:pt x="1316" y="3155"/>
                    <a:pt x="1422" y="3155"/>
                  </a:cubicBezTo>
                  <a:cubicBezTo>
                    <a:pt x="1445" y="3155"/>
                    <a:pt x="1468" y="3158"/>
                    <a:pt x="1492" y="3164"/>
                  </a:cubicBezTo>
                  <a:cubicBezTo>
                    <a:pt x="1600" y="3200"/>
                    <a:pt x="1762" y="3280"/>
                    <a:pt x="1949" y="3280"/>
                  </a:cubicBezTo>
                  <a:cubicBezTo>
                    <a:pt x="2103" y="3280"/>
                    <a:pt x="2273" y="3226"/>
                    <a:pt x="2442" y="3049"/>
                  </a:cubicBezTo>
                  <a:cubicBezTo>
                    <a:pt x="2836" y="2639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6"/>
                    <a:pt x="3121" y="2456"/>
                  </a:cubicBezTo>
                  <a:cubicBezTo>
                    <a:pt x="2658" y="2456"/>
                    <a:pt x="2164" y="2358"/>
                    <a:pt x="1754" y="2049"/>
                  </a:cubicBezTo>
                  <a:cubicBezTo>
                    <a:pt x="1115" y="1574"/>
                    <a:pt x="770" y="787"/>
                    <a:pt x="8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5"/>
            <p:cNvSpPr/>
            <p:nvPr/>
          </p:nvSpPr>
          <p:spPr>
            <a:xfrm>
              <a:off x="8815263" y="3971681"/>
              <a:ext cx="144454" cy="204931"/>
            </a:xfrm>
            <a:custGeom>
              <a:rect b="b" l="l" r="r" t="t"/>
              <a:pathLst>
                <a:path extrusionOk="0" h="6279" w="4426">
                  <a:moveTo>
                    <a:pt x="2630" y="0"/>
                  </a:moveTo>
                  <a:cubicBezTo>
                    <a:pt x="2138" y="0"/>
                    <a:pt x="1623" y="202"/>
                    <a:pt x="1279" y="608"/>
                  </a:cubicBezTo>
                  <a:cubicBezTo>
                    <a:pt x="0" y="2247"/>
                    <a:pt x="902" y="4263"/>
                    <a:pt x="1656" y="5115"/>
                  </a:cubicBezTo>
                  <a:cubicBezTo>
                    <a:pt x="2082" y="5640"/>
                    <a:pt x="2639" y="6033"/>
                    <a:pt x="3262" y="6279"/>
                  </a:cubicBezTo>
                  <a:cubicBezTo>
                    <a:pt x="2688" y="6017"/>
                    <a:pt x="2180" y="5623"/>
                    <a:pt x="1770" y="5132"/>
                  </a:cubicBezTo>
                  <a:cubicBezTo>
                    <a:pt x="1492" y="4738"/>
                    <a:pt x="1295" y="4312"/>
                    <a:pt x="1164" y="3853"/>
                  </a:cubicBezTo>
                  <a:cubicBezTo>
                    <a:pt x="1016" y="3312"/>
                    <a:pt x="951" y="2755"/>
                    <a:pt x="1000" y="2214"/>
                  </a:cubicBezTo>
                  <a:cubicBezTo>
                    <a:pt x="1131" y="739"/>
                    <a:pt x="1951" y="181"/>
                    <a:pt x="2705" y="165"/>
                  </a:cubicBezTo>
                  <a:cubicBezTo>
                    <a:pt x="3065" y="165"/>
                    <a:pt x="3393" y="313"/>
                    <a:pt x="3639" y="558"/>
                  </a:cubicBezTo>
                  <a:cubicBezTo>
                    <a:pt x="4278" y="1099"/>
                    <a:pt x="3918" y="2034"/>
                    <a:pt x="3377" y="2263"/>
                  </a:cubicBezTo>
                  <a:cubicBezTo>
                    <a:pt x="3258" y="2331"/>
                    <a:pt x="3131" y="2364"/>
                    <a:pt x="3002" y="2364"/>
                  </a:cubicBezTo>
                  <a:cubicBezTo>
                    <a:pt x="2881" y="2364"/>
                    <a:pt x="2758" y="2335"/>
                    <a:pt x="2639" y="2279"/>
                  </a:cubicBezTo>
                  <a:cubicBezTo>
                    <a:pt x="2475" y="2198"/>
                    <a:pt x="2344" y="2017"/>
                    <a:pt x="2328" y="1821"/>
                  </a:cubicBezTo>
                  <a:cubicBezTo>
                    <a:pt x="2322" y="1734"/>
                    <a:pt x="2343" y="1713"/>
                    <a:pt x="2389" y="1713"/>
                  </a:cubicBezTo>
                  <a:cubicBezTo>
                    <a:pt x="2433" y="1713"/>
                    <a:pt x="2499" y="1733"/>
                    <a:pt x="2584" y="1733"/>
                  </a:cubicBezTo>
                  <a:cubicBezTo>
                    <a:pt x="2643" y="1733"/>
                    <a:pt x="2711" y="1723"/>
                    <a:pt x="2787" y="1689"/>
                  </a:cubicBezTo>
                  <a:cubicBezTo>
                    <a:pt x="3000" y="1575"/>
                    <a:pt x="3033" y="1296"/>
                    <a:pt x="2869" y="1116"/>
                  </a:cubicBezTo>
                  <a:cubicBezTo>
                    <a:pt x="2801" y="1048"/>
                    <a:pt x="2702" y="1009"/>
                    <a:pt x="2599" y="1009"/>
                  </a:cubicBezTo>
                  <a:cubicBezTo>
                    <a:pt x="2404" y="1009"/>
                    <a:pt x="2196" y="1149"/>
                    <a:pt x="2164" y="1493"/>
                  </a:cubicBezTo>
                  <a:cubicBezTo>
                    <a:pt x="2131" y="1739"/>
                    <a:pt x="2197" y="1968"/>
                    <a:pt x="2361" y="2148"/>
                  </a:cubicBezTo>
                  <a:cubicBezTo>
                    <a:pt x="2377" y="2165"/>
                    <a:pt x="2410" y="2198"/>
                    <a:pt x="2426" y="2214"/>
                  </a:cubicBezTo>
                  <a:lnTo>
                    <a:pt x="2475" y="2263"/>
                  </a:lnTo>
                  <a:lnTo>
                    <a:pt x="2524" y="2296"/>
                  </a:lnTo>
                  <a:lnTo>
                    <a:pt x="2574" y="2312"/>
                  </a:lnTo>
                  <a:lnTo>
                    <a:pt x="2606" y="2345"/>
                  </a:lnTo>
                  <a:cubicBezTo>
                    <a:pt x="2729" y="2402"/>
                    <a:pt x="2865" y="2431"/>
                    <a:pt x="3002" y="2431"/>
                  </a:cubicBezTo>
                  <a:cubicBezTo>
                    <a:pt x="3139" y="2431"/>
                    <a:pt x="3278" y="2402"/>
                    <a:pt x="3410" y="2345"/>
                  </a:cubicBezTo>
                  <a:cubicBezTo>
                    <a:pt x="4000" y="2132"/>
                    <a:pt x="4426" y="1083"/>
                    <a:pt x="3721" y="444"/>
                  </a:cubicBezTo>
                  <a:cubicBezTo>
                    <a:pt x="3456" y="148"/>
                    <a:pt x="3051" y="0"/>
                    <a:pt x="26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5"/>
            <p:cNvSpPr/>
            <p:nvPr/>
          </p:nvSpPr>
          <p:spPr>
            <a:xfrm>
              <a:off x="7984965" y="4398906"/>
              <a:ext cx="50327" cy="250101"/>
            </a:xfrm>
            <a:custGeom>
              <a:rect b="b" l="l" r="r" t="t"/>
              <a:pathLst>
                <a:path extrusionOk="0" h="7663" w="1542">
                  <a:moveTo>
                    <a:pt x="908" y="0"/>
                  </a:moveTo>
                  <a:cubicBezTo>
                    <a:pt x="596" y="0"/>
                    <a:pt x="361" y="368"/>
                    <a:pt x="361" y="368"/>
                  </a:cubicBezTo>
                  <a:cubicBezTo>
                    <a:pt x="99" y="811"/>
                    <a:pt x="1" y="1335"/>
                    <a:pt x="66" y="1860"/>
                  </a:cubicBezTo>
                  <a:cubicBezTo>
                    <a:pt x="132" y="2827"/>
                    <a:pt x="493" y="3974"/>
                    <a:pt x="591" y="5171"/>
                  </a:cubicBezTo>
                  <a:cubicBezTo>
                    <a:pt x="738" y="7056"/>
                    <a:pt x="83" y="7662"/>
                    <a:pt x="83" y="7662"/>
                  </a:cubicBezTo>
                  <a:cubicBezTo>
                    <a:pt x="771" y="7122"/>
                    <a:pt x="935" y="5351"/>
                    <a:pt x="804" y="3991"/>
                  </a:cubicBezTo>
                  <a:cubicBezTo>
                    <a:pt x="722" y="3286"/>
                    <a:pt x="706" y="2565"/>
                    <a:pt x="755" y="1844"/>
                  </a:cubicBezTo>
                  <a:cubicBezTo>
                    <a:pt x="788" y="1483"/>
                    <a:pt x="853" y="1204"/>
                    <a:pt x="952" y="1090"/>
                  </a:cubicBezTo>
                  <a:cubicBezTo>
                    <a:pt x="1214" y="827"/>
                    <a:pt x="1542" y="270"/>
                    <a:pt x="1115" y="57"/>
                  </a:cubicBezTo>
                  <a:cubicBezTo>
                    <a:pt x="1044" y="17"/>
                    <a:pt x="974" y="0"/>
                    <a:pt x="9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5"/>
            <p:cNvSpPr/>
            <p:nvPr/>
          </p:nvSpPr>
          <p:spPr>
            <a:xfrm>
              <a:off x="7912738" y="4366007"/>
              <a:ext cx="277712" cy="332217"/>
            </a:xfrm>
            <a:custGeom>
              <a:rect b="b" l="l" r="r" t="t"/>
              <a:pathLst>
                <a:path extrusionOk="0" h="10179" w="8509">
                  <a:moveTo>
                    <a:pt x="6272" y="1"/>
                  </a:moveTo>
                  <a:cubicBezTo>
                    <a:pt x="6074" y="1"/>
                    <a:pt x="5873" y="21"/>
                    <a:pt x="5672" y="65"/>
                  </a:cubicBezTo>
                  <a:cubicBezTo>
                    <a:pt x="4492" y="327"/>
                    <a:pt x="3738" y="1573"/>
                    <a:pt x="3492" y="2835"/>
                  </a:cubicBezTo>
                  <a:lnTo>
                    <a:pt x="3492" y="2868"/>
                  </a:lnTo>
                  <a:cubicBezTo>
                    <a:pt x="3263" y="4163"/>
                    <a:pt x="3492" y="5376"/>
                    <a:pt x="3460" y="6474"/>
                  </a:cubicBezTo>
                  <a:cubicBezTo>
                    <a:pt x="3509" y="7474"/>
                    <a:pt x="3148" y="8441"/>
                    <a:pt x="2443" y="9129"/>
                  </a:cubicBezTo>
                  <a:cubicBezTo>
                    <a:pt x="1771" y="9752"/>
                    <a:pt x="919" y="10113"/>
                    <a:pt x="1" y="10178"/>
                  </a:cubicBezTo>
                  <a:cubicBezTo>
                    <a:pt x="919" y="10146"/>
                    <a:pt x="1804" y="9801"/>
                    <a:pt x="2509" y="9195"/>
                  </a:cubicBezTo>
                  <a:cubicBezTo>
                    <a:pt x="3246" y="8490"/>
                    <a:pt x="3640" y="7507"/>
                    <a:pt x="3591" y="6490"/>
                  </a:cubicBezTo>
                  <a:cubicBezTo>
                    <a:pt x="3656" y="5359"/>
                    <a:pt x="3427" y="4130"/>
                    <a:pt x="3673" y="2868"/>
                  </a:cubicBezTo>
                  <a:cubicBezTo>
                    <a:pt x="3902" y="1639"/>
                    <a:pt x="4607" y="475"/>
                    <a:pt x="5722" y="213"/>
                  </a:cubicBezTo>
                  <a:cubicBezTo>
                    <a:pt x="5836" y="180"/>
                    <a:pt x="5967" y="163"/>
                    <a:pt x="6099" y="147"/>
                  </a:cubicBezTo>
                  <a:cubicBezTo>
                    <a:pt x="6124" y="146"/>
                    <a:pt x="6150" y="146"/>
                    <a:pt x="6175" y="146"/>
                  </a:cubicBezTo>
                  <a:cubicBezTo>
                    <a:pt x="6605" y="146"/>
                    <a:pt x="7004" y="276"/>
                    <a:pt x="7344" y="524"/>
                  </a:cubicBezTo>
                  <a:cubicBezTo>
                    <a:pt x="8066" y="1098"/>
                    <a:pt x="7967" y="2327"/>
                    <a:pt x="7557" y="2720"/>
                  </a:cubicBezTo>
                  <a:cubicBezTo>
                    <a:pt x="7492" y="2770"/>
                    <a:pt x="7410" y="2835"/>
                    <a:pt x="7328" y="2868"/>
                  </a:cubicBezTo>
                  <a:cubicBezTo>
                    <a:pt x="7205" y="2933"/>
                    <a:pt x="7074" y="2966"/>
                    <a:pt x="6943" y="2966"/>
                  </a:cubicBezTo>
                  <a:cubicBezTo>
                    <a:pt x="6812" y="2966"/>
                    <a:pt x="6680" y="2933"/>
                    <a:pt x="6558" y="2868"/>
                  </a:cubicBezTo>
                  <a:cubicBezTo>
                    <a:pt x="6476" y="2819"/>
                    <a:pt x="6426" y="2753"/>
                    <a:pt x="6394" y="2671"/>
                  </a:cubicBezTo>
                  <a:lnTo>
                    <a:pt x="6394" y="2671"/>
                  </a:lnTo>
                  <a:cubicBezTo>
                    <a:pt x="6394" y="2671"/>
                    <a:pt x="6417" y="2674"/>
                    <a:pt x="6455" y="2674"/>
                  </a:cubicBezTo>
                  <a:cubicBezTo>
                    <a:pt x="6580" y="2674"/>
                    <a:pt x="6863" y="2645"/>
                    <a:pt x="6951" y="2393"/>
                  </a:cubicBezTo>
                  <a:cubicBezTo>
                    <a:pt x="7066" y="2081"/>
                    <a:pt x="6885" y="1737"/>
                    <a:pt x="6558" y="1671"/>
                  </a:cubicBezTo>
                  <a:cubicBezTo>
                    <a:pt x="6502" y="1655"/>
                    <a:pt x="6447" y="1648"/>
                    <a:pt x="6393" y="1648"/>
                  </a:cubicBezTo>
                  <a:cubicBezTo>
                    <a:pt x="6004" y="1648"/>
                    <a:pt x="5692" y="2039"/>
                    <a:pt x="5836" y="2442"/>
                  </a:cubicBezTo>
                  <a:cubicBezTo>
                    <a:pt x="5902" y="2606"/>
                    <a:pt x="6017" y="2770"/>
                    <a:pt x="6181" y="2868"/>
                  </a:cubicBezTo>
                  <a:cubicBezTo>
                    <a:pt x="6416" y="3028"/>
                    <a:pt x="6691" y="3106"/>
                    <a:pt x="6969" y="3106"/>
                  </a:cubicBezTo>
                  <a:cubicBezTo>
                    <a:pt x="7233" y="3106"/>
                    <a:pt x="7499" y="3036"/>
                    <a:pt x="7738" y="2901"/>
                  </a:cubicBezTo>
                  <a:cubicBezTo>
                    <a:pt x="7754" y="2884"/>
                    <a:pt x="7770" y="2884"/>
                    <a:pt x="7787" y="2868"/>
                  </a:cubicBezTo>
                  <a:cubicBezTo>
                    <a:pt x="8311" y="2475"/>
                    <a:pt x="8508" y="1786"/>
                    <a:pt x="8262" y="1180"/>
                  </a:cubicBezTo>
                  <a:cubicBezTo>
                    <a:pt x="8019" y="451"/>
                    <a:pt x="7189" y="1"/>
                    <a:pt x="62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5"/>
            <p:cNvSpPr/>
            <p:nvPr/>
          </p:nvSpPr>
          <p:spPr>
            <a:xfrm>
              <a:off x="8050762" y="4412614"/>
              <a:ext cx="76013" cy="68637"/>
            </a:xfrm>
            <a:custGeom>
              <a:rect b="b" l="l" r="r" t="t"/>
              <a:pathLst>
                <a:path extrusionOk="0" h="2103" w="2329">
                  <a:moveTo>
                    <a:pt x="540" y="1"/>
                  </a:moveTo>
                  <a:cubicBezTo>
                    <a:pt x="468" y="1"/>
                    <a:pt x="392" y="10"/>
                    <a:pt x="312" y="30"/>
                  </a:cubicBezTo>
                  <a:cubicBezTo>
                    <a:pt x="427" y="96"/>
                    <a:pt x="460" y="260"/>
                    <a:pt x="362" y="374"/>
                  </a:cubicBezTo>
                  <a:cubicBezTo>
                    <a:pt x="247" y="555"/>
                    <a:pt x="1" y="997"/>
                    <a:pt x="132" y="1440"/>
                  </a:cubicBezTo>
                  <a:cubicBezTo>
                    <a:pt x="165" y="1587"/>
                    <a:pt x="263" y="1735"/>
                    <a:pt x="378" y="1850"/>
                  </a:cubicBezTo>
                  <a:cubicBezTo>
                    <a:pt x="565" y="2037"/>
                    <a:pt x="825" y="2102"/>
                    <a:pt x="1095" y="2102"/>
                  </a:cubicBezTo>
                  <a:cubicBezTo>
                    <a:pt x="1627" y="2102"/>
                    <a:pt x="2198" y="1849"/>
                    <a:pt x="2329" y="1784"/>
                  </a:cubicBezTo>
                  <a:lnTo>
                    <a:pt x="2329" y="1784"/>
                  </a:lnTo>
                  <a:cubicBezTo>
                    <a:pt x="2328" y="1784"/>
                    <a:pt x="2296" y="1788"/>
                    <a:pt x="2242" y="1788"/>
                  </a:cubicBezTo>
                  <a:cubicBezTo>
                    <a:pt x="2076" y="1788"/>
                    <a:pt x="1708" y="1750"/>
                    <a:pt x="1509" y="1440"/>
                  </a:cubicBezTo>
                  <a:cubicBezTo>
                    <a:pt x="1443" y="1325"/>
                    <a:pt x="1411" y="1210"/>
                    <a:pt x="1394" y="1096"/>
                  </a:cubicBezTo>
                  <a:cubicBezTo>
                    <a:pt x="1309" y="401"/>
                    <a:pt x="1003" y="1"/>
                    <a:pt x="5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5"/>
            <p:cNvSpPr/>
            <p:nvPr/>
          </p:nvSpPr>
          <p:spPr>
            <a:xfrm>
              <a:off x="8162578" y="4366921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922" y="0"/>
                  </a:moveTo>
                  <a:cubicBezTo>
                    <a:pt x="657" y="0"/>
                    <a:pt x="352" y="26"/>
                    <a:pt x="1" y="86"/>
                  </a:cubicBezTo>
                  <a:cubicBezTo>
                    <a:pt x="411" y="135"/>
                    <a:pt x="771" y="414"/>
                    <a:pt x="919" y="791"/>
                  </a:cubicBezTo>
                  <a:cubicBezTo>
                    <a:pt x="1125" y="1306"/>
                    <a:pt x="1482" y="1952"/>
                    <a:pt x="2237" y="1952"/>
                  </a:cubicBezTo>
                  <a:cubicBezTo>
                    <a:pt x="2444" y="1952"/>
                    <a:pt x="2680" y="1904"/>
                    <a:pt x="2951" y="1791"/>
                  </a:cubicBezTo>
                  <a:cubicBezTo>
                    <a:pt x="2771" y="1725"/>
                    <a:pt x="2656" y="1561"/>
                    <a:pt x="2656" y="1365"/>
                  </a:cubicBezTo>
                  <a:cubicBezTo>
                    <a:pt x="2656" y="1081"/>
                    <a:pt x="2619" y="0"/>
                    <a:pt x="9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5"/>
            <p:cNvSpPr/>
            <p:nvPr/>
          </p:nvSpPr>
          <p:spPr>
            <a:xfrm>
              <a:off x="8249263" y="4366040"/>
              <a:ext cx="47096" cy="37272"/>
            </a:xfrm>
            <a:custGeom>
              <a:rect b="b" l="l" r="r" t="t"/>
              <a:pathLst>
                <a:path extrusionOk="0" h="1142" w="1443">
                  <a:moveTo>
                    <a:pt x="968" y="0"/>
                  </a:moveTo>
                  <a:cubicBezTo>
                    <a:pt x="791" y="0"/>
                    <a:pt x="636" y="133"/>
                    <a:pt x="623" y="326"/>
                  </a:cubicBezTo>
                  <a:cubicBezTo>
                    <a:pt x="623" y="489"/>
                    <a:pt x="756" y="595"/>
                    <a:pt x="897" y="595"/>
                  </a:cubicBezTo>
                  <a:cubicBezTo>
                    <a:pt x="955" y="595"/>
                    <a:pt x="1013" y="577"/>
                    <a:pt x="1066" y="539"/>
                  </a:cubicBezTo>
                  <a:cubicBezTo>
                    <a:pt x="1066" y="539"/>
                    <a:pt x="1164" y="359"/>
                    <a:pt x="1066" y="294"/>
                  </a:cubicBezTo>
                  <a:cubicBezTo>
                    <a:pt x="1037" y="277"/>
                    <a:pt x="1010" y="270"/>
                    <a:pt x="987" y="270"/>
                  </a:cubicBezTo>
                  <a:cubicBezTo>
                    <a:pt x="916" y="270"/>
                    <a:pt x="873" y="334"/>
                    <a:pt x="885" y="408"/>
                  </a:cubicBezTo>
                  <a:cubicBezTo>
                    <a:pt x="896" y="440"/>
                    <a:pt x="880" y="455"/>
                    <a:pt x="856" y="455"/>
                  </a:cubicBezTo>
                  <a:cubicBezTo>
                    <a:pt x="805" y="455"/>
                    <a:pt x="716" y="393"/>
                    <a:pt x="738" y="294"/>
                  </a:cubicBezTo>
                  <a:cubicBezTo>
                    <a:pt x="750" y="162"/>
                    <a:pt x="857" y="74"/>
                    <a:pt x="978" y="74"/>
                  </a:cubicBezTo>
                  <a:cubicBezTo>
                    <a:pt x="1023" y="74"/>
                    <a:pt x="1070" y="86"/>
                    <a:pt x="1115" y="113"/>
                  </a:cubicBezTo>
                  <a:cubicBezTo>
                    <a:pt x="1377" y="277"/>
                    <a:pt x="1295" y="851"/>
                    <a:pt x="721" y="900"/>
                  </a:cubicBezTo>
                  <a:cubicBezTo>
                    <a:pt x="707" y="901"/>
                    <a:pt x="693" y="902"/>
                    <a:pt x="680" y="902"/>
                  </a:cubicBezTo>
                  <a:cubicBezTo>
                    <a:pt x="319" y="902"/>
                    <a:pt x="0" y="507"/>
                    <a:pt x="0" y="507"/>
                  </a:cubicBezTo>
                  <a:lnTo>
                    <a:pt x="0" y="507"/>
                  </a:lnTo>
                  <a:cubicBezTo>
                    <a:pt x="0" y="703"/>
                    <a:pt x="82" y="884"/>
                    <a:pt x="213" y="1015"/>
                  </a:cubicBezTo>
                  <a:cubicBezTo>
                    <a:pt x="338" y="1098"/>
                    <a:pt x="482" y="1141"/>
                    <a:pt x="625" y="1141"/>
                  </a:cubicBezTo>
                  <a:cubicBezTo>
                    <a:pt x="708" y="1141"/>
                    <a:pt x="791" y="1127"/>
                    <a:pt x="869" y="1097"/>
                  </a:cubicBezTo>
                  <a:cubicBezTo>
                    <a:pt x="1082" y="1031"/>
                    <a:pt x="1262" y="867"/>
                    <a:pt x="1344" y="671"/>
                  </a:cubicBezTo>
                  <a:cubicBezTo>
                    <a:pt x="1443" y="425"/>
                    <a:pt x="1344" y="146"/>
                    <a:pt x="1115" y="31"/>
                  </a:cubicBezTo>
                  <a:cubicBezTo>
                    <a:pt x="1066" y="10"/>
                    <a:pt x="1016" y="0"/>
                    <a:pt x="9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5"/>
            <p:cNvSpPr/>
            <p:nvPr/>
          </p:nvSpPr>
          <p:spPr>
            <a:xfrm>
              <a:off x="7591226" y="4395251"/>
              <a:ext cx="89916" cy="351114"/>
            </a:xfrm>
            <a:custGeom>
              <a:rect b="b" l="l" r="r" t="t"/>
              <a:pathLst>
                <a:path extrusionOk="0" h="10758" w="2755">
                  <a:moveTo>
                    <a:pt x="1447" y="1"/>
                  </a:moveTo>
                  <a:cubicBezTo>
                    <a:pt x="1116" y="1"/>
                    <a:pt x="776" y="124"/>
                    <a:pt x="509" y="415"/>
                  </a:cubicBezTo>
                  <a:cubicBezTo>
                    <a:pt x="165" y="857"/>
                    <a:pt x="1" y="1415"/>
                    <a:pt x="34" y="1972"/>
                  </a:cubicBezTo>
                  <a:cubicBezTo>
                    <a:pt x="50" y="2496"/>
                    <a:pt x="148" y="3021"/>
                    <a:pt x="345" y="3513"/>
                  </a:cubicBezTo>
                  <a:cubicBezTo>
                    <a:pt x="1181" y="5562"/>
                    <a:pt x="2066" y="7512"/>
                    <a:pt x="1525" y="8955"/>
                  </a:cubicBezTo>
                  <a:cubicBezTo>
                    <a:pt x="1267" y="9696"/>
                    <a:pt x="772" y="10310"/>
                    <a:pt x="117" y="10735"/>
                  </a:cubicBezTo>
                  <a:lnTo>
                    <a:pt x="117" y="10735"/>
                  </a:lnTo>
                  <a:cubicBezTo>
                    <a:pt x="306" y="10623"/>
                    <a:pt x="1109" y="10194"/>
                    <a:pt x="1607" y="8987"/>
                  </a:cubicBezTo>
                  <a:cubicBezTo>
                    <a:pt x="2214" y="7512"/>
                    <a:pt x="1345" y="5463"/>
                    <a:pt x="509" y="3447"/>
                  </a:cubicBezTo>
                  <a:cubicBezTo>
                    <a:pt x="329" y="2972"/>
                    <a:pt x="230" y="2464"/>
                    <a:pt x="198" y="1956"/>
                  </a:cubicBezTo>
                  <a:cubicBezTo>
                    <a:pt x="165" y="1447"/>
                    <a:pt x="312" y="939"/>
                    <a:pt x="607" y="513"/>
                  </a:cubicBezTo>
                  <a:cubicBezTo>
                    <a:pt x="847" y="243"/>
                    <a:pt x="1164" y="127"/>
                    <a:pt x="1474" y="127"/>
                  </a:cubicBezTo>
                  <a:cubicBezTo>
                    <a:pt x="1993" y="127"/>
                    <a:pt x="2492" y="451"/>
                    <a:pt x="2574" y="923"/>
                  </a:cubicBezTo>
                  <a:cubicBezTo>
                    <a:pt x="2682" y="1447"/>
                    <a:pt x="2267" y="1928"/>
                    <a:pt x="1754" y="1928"/>
                  </a:cubicBezTo>
                  <a:cubicBezTo>
                    <a:pt x="1721" y="1928"/>
                    <a:pt x="1689" y="1927"/>
                    <a:pt x="1656" y="1923"/>
                  </a:cubicBezTo>
                  <a:lnTo>
                    <a:pt x="1640" y="1923"/>
                  </a:lnTo>
                  <a:cubicBezTo>
                    <a:pt x="1624" y="1923"/>
                    <a:pt x="1607" y="1923"/>
                    <a:pt x="1591" y="1906"/>
                  </a:cubicBezTo>
                  <a:cubicBezTo>
                    <a:pt x="1509" y="1890"/>
                    <a:pt x="1443" y="1841"/>
                    <a:pt x="1410" y="1775"/>
                  </a:cubicBezTo>
                  <a:cubicBezTo>
                    <a:pt x="1410" y="1775"/>
                    <a:pt x="1378" y="1710"/>
                    <a:pt x="1410" y="1660"/>
                  </a:cubicBezTo>
                  <a:cubicBezTo>
                    <a:pt x="1443" y="1628"/>
                    <a:pt x="1804" y="1660"/>
                    <a:pt x="1820" y="1333"/>
                  </a:cubicBezTo>
                  <a:cubicBezTo>
                    <a:pt x="1831" y="1081"/>
                    <a:pt x="1627" y="917"/>
                    <a:pt x="1418" y="917"/>
                  </a:cubicBezTo>
                  <a:cubicBezTo>
                    <a:pt x="1301" y="917"/>
                    <a:pt x="1182" y="969"/>
                    <a:pt x="1099" y="1087"/>
                  </a:cubicBezTo>
                  <a:cubicBezTo>
                    <a:pt x="902" y="1349"/>
                    <a:pt x="1165" y="1939"/>
                    <a:pt x="1689" y="1972"/>
                  </a:cubicBezTo>
                  <a:lnTo>
                    <a:pt x="1853" y="1972"/>
                  </a:lnTo>
                  <a:cubicBezTo>
                    <a:pt x="2378" y="1923"/>
                    <a:pt x="2755" y="1431"/>
                    <a:pt x="2656" y="906"/>
                  </a:cubicBezTo>
                  <a:cubicBezTo>
                    <a:pt x="2583" y="384"/>
                    <a:pt x="2029" y="1"/>
                    <a:pt x="1447" y="1"/>
                  </a:cubicBezTo>
                  <a:close/>
                  <a:moveTo>
                    <a:pt x="117" y="10735"/>
                  </a:moveTo>
                  <a:lnTo>
                    <a:pt x="117" y="10735"/>
                  </a:lnTo>
                  <a:cubicBezTo>
                    <a:pt x="101" y="10745"/>
                    <a:pt x="89" y="10752"/>
                    <a:pt x="83" y="10758"/>
                  </a:cubicBezTo>
                  <a:cubicBezTo>
                    <a:pt x="94" y="10750"/>
                    <a:pt x="106" y="10743"/>
                    <a:pt x="117" y="1073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5"/>
            <p:cNvSpPr/>
            <p:nvPr/>
          </p:nvSpPr>
          <p:spPr>
            <a:xfrm>
              <a:off x="7617434" y="4074032"/>
              <a:ext cx="79995" cy="178560"/>
            </a:xfrm>
            <a:custGeom>
              <a:rect b="b" l="l" r="r" t="t"/>
              <a:pathLst>
                <a:path extrusionOk="0" h="5471" w="2451">
                  <a:moveTo>
                    <a:pt x="1443" y="0"/>
                  </a:moveTo>
                  <a:cubicBezTo>
                    <a:pt x="1413" y="0"/>
                    <a:pt x="1386" y="5"/>
                    <a:pt x="1361" y="12"/>
                  </a:cubicBezTo>
                  <a:cubicBezTo>
                    <a:pt x="1034" y="127"/>
                    <a:pt x="968" y="389"/>
                    <a:pt x="1116" y="750"/>
                  </a:cubicBezTo>
                  <a:cubicBezTo>
                    <a:pt x="1280" y="1110"/>
                    <a:pt x="1788" y="1160"/>
                    <a:pt x="1657" y="2815"/>
                  </a:cubicBezTo>
                  <a:cubicBezTo>
                    <a:pt x="1525" y="4471"/>
                    <a:pt x="1" y="5471"/>
                    <a:pt x="1" y="5471"/>
                  </a:cubicBezTo>
                  <a:cubicBezTo>
                    <a:pt x="263" y="5421"/>
                    <a:pt x="1837" y="4471"/>
                    <a:pt x="2148" y="2438"/>
                  </a:cubicBezTo>
                  <a:cubicBezTo>
                    <a:pt x="2450" y="565"/>
                    <a:pt x="1792" y="0"/>
                    <a:pt x="144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5"/>
            <p:cNvSpPr/>
            <p:nvPr/>
          </p:nvSpPr>
          <p:spPr>
            <a:xfrm>
              <a:off x="7559665" y="4025859"/>
              <a:ext cx="172848" cy="231563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1" y="1"/>
                    <a:pt x="856" y="88"/>
                    <a:pt x="476" y="374"/>
                  </a:cubicBezTo>
                  <a:cubicBezTo>
                    <a:pt x="165" y="652"/>
                    <a:pt x="1" y="1062"/>
                    <a:pt x="50" y="1472"/>
                  </a:cubicBezTo>
                  <a:cubicBezTo>
                    <a:pt x="122" y="1988"/>
                    <a:pt x="658" y="2417"/>
                    <a:pt x="1263" y="2417"/>
                  </a:cubicBezTo>
                  <a:cubicBezTo>
                    <a:pt x="1349" y="2417"/>
                    <a:pt x="1437" y="2408"/>
                    <a:pt x="1525" y="2390"/>
                  </a:cubicBezTo>
                  <a:cubicBezTo>
                    <a:pt x="1623" y="2357"/>
                    <a:pt x="1738" y="2324"/>
                    <a:pt x="1820" y="2275"/>
                  </a:cubicBezTo>
                  <a:lnTo>
                    <a:pt x="1837" y="2275"/>
                  </a:lnTo>
                  <a:lnTo>
                    <a:pt x="1869" y="2259"/>
                  </a:lnTo>
                  <a:cubicBezTo>
                    <a:pt x="2164" y="2095"/>
                    <a:pt x="2328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8" y="947"/>
                  </a:cubicBezTo>
                  <a:cubicBezTo>
                    <a:pt x="968" y="1144"/>
                    <a:pt x="1066" y="1701"/>
                    <a:pt x="1476" y="1750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4"/>
                  </a:cubicBezTo>
                  <a:cubicBezTo>
                    <a:pt x="1928" y="1285"/>
                    <a:pt x="1955" y="1251"/>
                    <a:pt x="1993" y="1251"/>
                  </a:cubicBezTo>
                  <a:cubicBezTo>
                    <a:pt x="2049" y="1251"/>
                    <a:pt x="2128" y="1330"/>
                    <a:pt x="2148" y="1587"/>
                  </a:cubicBezTo>
                  <a:cubicBezTo>
                    <a:pt x="2164" y="1701"/>
                    <a:pt x="2132" y="1832"/>
                    <a:pt x="2082" y="1947"/>
                  </a:cubicBezTo>
                  <a:cubicBezTo>
                    <a:pt x="1935" y="2168"/>
                    <a:pt x="1695" y="2296"/>
                    <a:pt x="1434" y="2296"/>
                  </a:cubicBezTo>
                  <a:cubicBezTo>
                    <a:pt x="1405" y="2296"/>
                    <a:pt x="1375" y="2295"/>
                    <a:pt x="1345" y="2291"/>
                  </a:cubicBezTo>
                  <a:cubicBezTo>
                    <a:pt x="1334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4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8" y="1947"/>
                    <a:pt x="4836" y="4242"/>
                    <a:pt x="4328" y="5389"/>
                  </a:cubicBezTo>
                  <a:cubicBezTo>
                    <a:pt x="4067" y="6074"/>
                    <a:pt x="3611" y="6662"/>
                    <a:pt x="3025" y="7088"/>
                  </a:cubicBezTo>
                  <a:lnTo>
                    <a:pt x="3025" y="7088"/>
                  </a:lnTo>
                  <a:cubicBezTo>
                    <a:pt x="3115" y="7032"/>
                    <a:pt x="3862" y="6596"/>
                    <a:pt x="4410" y="5439"/>
                  </a:cubicBezTo>
                  <a:cubicBezTo>
                    <a:pt x="4951" y="4291"/>
                    <a:pt x="5295" y="1898"/>
                    <a:pt x="3459" y="538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  <a:moveTo>
                    <a:pt x="3025" y="7088"/>
                  </a:moveTo>
                  <a:cubicBezTo>
                    <a:pt x="3019" y="7092"/>
                    <a:pt x="3016" y="7094"/>
                    <a:pt x="3017" y="7094"/>
                  </a:cubicBezTo>
                  <a:cubicBezTo>
                    <a:pt x="3020" y="7092"/>
                    <a:pt x="3023" y="7090"/>
                    <a:pt x="3025" y="708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5"/>
            <p:cNvSpPr/>
            <p:nvPr/>
          </p:nvSpPr>
          <p:spPr>
            <a:xfrm>
              <a:off x="7599255" y="3845439"/>
              <a:ext cx="170172" cy="268052"/>
            </a:xfrm>
            <a:custGeom>
              <a:rect b="b" l="l" r="r" t="t"/>
              <a:pathLst>
                <a:path extrusionOk="0" h="8213" w="5214">
                  <a:moveTo>
                    <a:pt x="1099" y="1"/>
                  </a:moveTo>
                  <a:cubicBezTo>
                    <a:pt x="1" y="2853"/>
                    <a:pt x="1279" y="4377"/>
                    <a:pt x="2541" y="5623"/>
                  </a:cubicBezTo>
                  <a:cubicBezTo>
                    <a:pt x="3803" y="6852"/>
                    <a:pt x="3754" y="8213"/>
                    <a:pt x="3754" y="8213"/>
                  </a:cubicBezTo>
                  <a:cubicBezTo>
                    <a:pt x="4656" y="7278"/>
                    <a:pt x="3590" y="5590"/>
                    <a:pt x="4459" y="4246"/>
                  </a:cubicBezTo>
                  <a:cubicBezTo>
                    <a:pt x="5213" y="3099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17" y="3738"/>
                  </a:cubicBezTo>
                  <a:cubicBezTo>
                    <a:pt x="2656" y="4476"/>
                    <a:pt x="3279" y="5803"/>
                    <a:pt x="3279" y="5803"/>
                  </a:cubicBezTo>
                  <a:cubicBezTo>
                    <a:pt x="2066" y="4935"/>
                    <a:pt x="2312" y="4164"/>
                    <a:pt x="2656" y="3754"/>
                  </a:cubicBezTo>
                  <a:cubicBezTo>
                    <a:pt x="3000" y="3361"/>
                    <a:pt x="2525" y="3017"/>
                    <a:pt x="2541" y="2787"/>
                  </a:cubicBezTo>
                  <a:cubicBezTo>
                    <a:pt x="2558" y="2640"/>
                    <a:pt x="2591" y="2509"/>
                    <a:pt x="2640" y="2378"/>
                  </a:cubicBezTo>
                  <a:cubicBezTo>
                    <a:pt x="2640" y="2378"/>
                    <a:pt x="2565" y="2323"/>
                    <a:pt x="2427" y="2323"/>
                  </a:cubicBezTo>
                  <a:cubicBezTo>
                    <a:pt x="2315" y="2323"/>
                    <a:pt x="2159" y="2359"/>
                    <a:pt x="1968" y="2492"/>
                  </a:cubicBezTo>
                  <a:cubicBezTo>
                    <a:pt x="1230" y="2984"/>
                    <a:pt x="1525" y="4082"/>
                    <a:pt x="1525" y="4082"/>
                  </a:cubicBezTo>
                  <a:cubicBezTo>
                    <a:pt x="1001" y="3345"/>
                    <a:pt x="1181" y="2591"/>
                    <a:pt x="1771" y="2066"/>
                  </a:cubicBezTo>
                  <a:cubicBezTo>
                    <a:pt x="2377" y="1542"/>
                    <a:pt x="1804" y="1066"/>
                    <a:pt x="1410" y="853"/>
                  </a:cubicBezTo>
                  <a:cubicBezTo>
                    <a:pt x="1017" y="624"/>
                    <a:pt x="1099" y="1"/>
                    <a:pt x="1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5"/>
            <p:cNvSpPr/>
            <p:nvPr/>
          </p:nvSpPr>
          <p:spPr>
            <a:xfrm>
              <a:off x="7520631" y="3812279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17"/>
                    <a:pt x="3033" y="4525"/>
                  </a:cubicBezTo>
                  <a:cubicBezTo>
                    <a:pt x="3033" y="4525"/>
                    <a:pt x="2475" y="3852"/>
                    <a:pt x="2738" y="3098"/>
                  </a:cubicBezTo>
                  <a:cubicBezTo>
                    <a:pt x="3000" y="2344"/>
                    <a:pt x="2688" y="2066"/>
                    <a:pt x="2442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1" y="1253"/>
                    <a:pt x="2318" y="1253"/>
                  </a:cubicBezTo>
                  <a:cubicBezTo>
                    <a:pt x="2153" y="1253"/>
                    <a:pt x="1863" y="1321"/>
                    <a:pt x="1934" y="1820"/>
                  </a:cubicBezTo>
                  <a:cubicBezTo>
                    <a:pt x="2033" y="2508"/>
                    <a:pt x="2082" y="2623"/>
                    <a:pt x="1852" y="2640"/>
                  </a:cubicBezTo>
                  <a:cubicBezTo>
                    <a:pt x="1847" y="2640"/>
                    <a:pt x="1843" y="2640"/>
                    <a:pt x="1838" y="2640"/>
                  </a:cubicBezTo>
                  <a:cubicBezTo>
                    <a:pt x="1642" y="2640"/>
                    <a:pt x="1706" y="2307"/>
                    <a:pt x="1754" y="2115"/>
                  </a:cubicBezTo>
                  <a:cubicBezTo>
                    <a:pt x="1820" y="1935"/>
                    <a:pt x="2065" y="1099"/>
                    <a:pt x="1410" y="820"/>
                  </a:cubicBezTo>
                  <a:cubicBezTo>
                    <a:pt x="754" y="541"/>
                    <a:pt x="492" y="279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5"/>
            <p:cNvSpPr/>
            <p:nvPr/>
          </p:nvSpPr>
          <p:spPr>
            <a:xfrm>
              <a:off x="7698766" y="4092603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71" y="492"/>
                    <a:pt x="1050" y="1181"/>
                    <a:pt x="951" y="2476"/>
                  </a:cubicBezTo>
                  <a:cubicBezTo>
                    <a:pt x="853" y="3754"/>
                    <a:pt x="0" y="4262"/>
                    <a:pt x="0" y="4262"/>
                  </a:cubicBezTo>
                  <a:cubicBezTo>
                    <a:pt x="3590" y="2426"/>
                    <a:pt x="2279" y="755"/>
                    <a:pt x="1935" y="509"/>
                  </a:cubicBezTo>
                  <a:cubicBezTo>
                    <a:pt x="1590" y="263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5"/>
            <p:cNvSpPr/>
            <p:nvPr/>
          </p:nvSpPr>
          <p:spPr>
            <a:xfrm>
              <a:off x="7701443" y="4178505"/>
              <a:ext cx="256824" cy="189363"/>
            </a:xfrm>
            <a:custGeom>
              <a:rect b="b" l="l" r="r" t="t"/>
              <a:pathLst>
                <a:path extrusionOk="0" h="5802" w="7869">
                  <a:moveTo>
                    <a:pt x="3218" y="1"/>
                  </a:moveTo>
                  <a:cubicBezTo>
                    <a:pt x="2833" y="1"/>
                    <a:pt x="2408" y="335"/>
                    <a:pt x="2000" y="958"/>
                  </a:cubicBezTo>
                  <a:cubicBezTo>
                    <a:pt x="1459" y="1794"/>
                    <a:pt x="0" y="1925"/>
                    <a:pt x="0" y="1925"/>
                  </a:cubicBezTo>
                  <a:cubicBezTo>
                    <a:pt x="2377" y="1974"/>
                    <a:pt x="3016" y="2597"/>
                    <a:pt x="3656" y="3351"/>
                  </a:cubicBezTo>
                  <a:cubicBezTo>
                    <a:pt x="4295" y="4105"/>
                    <a:pt x="4475" y="5335"/>
                    <a:pt x="6000" y="5712"/>
                  </a:cubicBezTo>
                  <a:cubicBezTo>
                    <a:pt x="6253" y="5775"/>
                    <a:pt x="6474" y="5801"/>
                    <a:pt x="6666" y="5801"/>
                  </a:cubicBezTo>
                  <a:cubicBezTo>
                    <a:pt x="7618" y="5801"/>
                    <a:pt x="7868" y="5155"/>
                    <a:pt x="7868" y="5154"/>
                  </a:cubicBezTo>
                  <a:lnTo>
                    <a:pt x="7868" y="5154"/>
                  </a:lnTo>
                  <a:cubicBezTo>
                    <a:pt x="7782" y="5212"/>
                    <a:pt x="7702" y="5241"/>
                    <a:pt x="7631" y="5241"/>
                  </a:cubicBezTo>
                  <a:cubicBezTo>
                    <a:pt x="7380" y="5241"/>
                    <a:pt x="7236" y="4876"/>
                    <a:pt x="7262" y="4122"/>
                  </a:cubicBezTo>
                  <a:cubicBezTo>
                    <a:pt x="7278" y="3155"/>
                    <a:pt x="6393" y="2876"/>
                    <a:pt x="5278" y="2712"/>
                  </a:cubicBezTo>
                  <a:cubicBezTo>
                    <a:pt x="4164" y="2532"/>
                    <a:pt x="3230" y="2466"/>
                    <a:pt x="3131" y="2089"/>
                  </a:cubicBezTo>
                  <a:cubicBezTo>
                    <a:pt x="3016" y="1729"/>
                    <a:pt x="3508" y="1581"/>
                    <a:pt x="4180" y="1384"/>
                  </a:cubicBezTo>
                  <a:cubicBezTo>
                    <a:pt x="4869" y="1171"/>
                    <a:pt x="4557" y="549"/>
                    <a:pt x="4557" y="548"/>
                  </a:cubicBezTo>
                  <a:lnTo>
                    <a:pt x="4557" y="548"/>
                  </a:lnTo>
                  <a:cubicBezTo>
                    <a:pt x="4506" y="589"/>
                    <a:pt x="4454" y="607"/>
                    <a:pt x="4399" y="607"/>
                  </a:cubicBezTo>
                  <a:cubicBezTo>
                    <a:pt x="4212" y="607"/>
                    <a:pt x="3991" y="393"/>
                    <a:pt x="3623" y="139"/>
                  </a:cubicBezTo>
                  <a:cubicBezTo>
                    <a:pt x="3495" y="46"/>
                    <a:pt x="3359" y="1"/>
                    <a:pt x="32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5"/>
            <p:cNvSpPr/>
            <p:nvPr/>
          </p:nvSpPr>
          <p:spPr>
            <a:xfrm>
              <a:off x="7576800" y="4255693"/>
              <a:ext cx="250917" cy="203397"/>
            </a:xfrm>
            <a:custGeom>
              <a:rect b="b" l="l" r="r" t="t"/>
              <a:pathLst>
                <a:path extrusionOk="0" h="6232" w="7688">
                  <a:moveTo>
                    <a:pt x="4322" y="0"/>
                  </a:moveTo>
                  <a:cubicBezTo>
                    <a:pt x="2726" y="0"/>
                    <a:pt x="1374" y="1109"/>
                    <a:pt x="672" y="2527"/>
                  </a:cubicBezTo>
                  <a:cubicBezTo>
                    <a:pt x="164" y="3625"/>
                    <a:pt x="0" y="4871"/>
                    <a:pt x="246" y="6051"/>
                  </a:cubicBezTo>
                  <a:lnTo>
                    <a:pt x="246" y="6084"/>
                  </a:lnTo>
                  <a:lnTo>
                    <a:pt x="279" y="6232"/>
                  </a:lnTo>
                  <a:cubicBezTo>
                    <a:pt x="263" y="6084"/>
                    <a:pt x="246" y="5936"/>
                    <a:pt x="246" y="5773"/>
                  </a:cubicBezTo>
                  <a:cubicBezTo>
                    <a:pt x="246" y="4904"/>
                    <a:pt x="426" y="4052"/>
                    <a:pt x="754" y="3248"/>
                  </a:cubicBezTo>
                  <a:cubicBezTo>
                    <a:pt x="1148" y="2248"/>
                    <a:pt x="1885" y="1429"/>
                    <a:pt x="2820" y="904"/>
                  </a:cubicBezTo>
                  <a:cubicBezTo>
                    <a:pt x="3368" y="590"/>
                    <a:pt x="4084" y="339"/>
                    <a:pt x="4791" y="339"/>
                  </a:cubicBezTo>
                  <a:cubicBezTo>
                    <a:pt x="5374" y="339"/>
                    <a:pt x="5952" y="509"/>
                    <a:pt x="6426" y="954"/>
                  </a:cubicBezTo>
                  <a:cubicBezTo>
                    <a:pt x="7491" y="1871"/>
                    <a:pt x="7147" y="3789"/>
                    <a:pt x="5950" y="4084"/>
                  </a:cubicBezTo>
                  <a:cubicBezTo>
                    <a:pt x="5816" y="4120"/>
                    <a:pt x="5676" y="4137"/>
                    <a:pt x="5538" y="4137"/>
                  </a:cubicBezTo>
                  <a:cubicBezTo>
                    <a:pt x="5103" y="4137"/>
                    <a:pt x="4679" y="3965"/>
                    <a:pt x="4442" y="3642"/>
                  </a:cubicBezTo>
                  <a:cubicBezTo>
                    <a:pt x="4164" y="3232"/>
                    <a:pt x="4147" y="2691"/>
                    <a:pt x="4426" y="2281"/>
                  </a:cubicBezTo>
                  <a:cubicBezTo>
                    <a:pt x="4604" y="2003"/>
                    <a:pt x="4911" y="1845"/>
                    <a:pt x="5229" y="1845"/>
                  </a:cubicBezTo>
                  <a:cubicBezTo>
                    <a:pt x="5378" y="1845"/>
                    <a:pt x="5530" y="1880"/>
                    <a:pt x="5672" y="1953"/>
                  </a:cubicBezTo>
                  <a:cubicBezTo>
                    <a:pt x="5852" y="2035"/>
                    <a:pt x="5967" y="2216"/>
                    <a:pt x="5967" y="2412"/>
                  </a:cubicBezTo>
                  <a:cubicBezTo>
                    <a:pt x="5967" y="2412"/>
                    <a:pt x="5952" y="2545"/>
                    <a:pt x="5867" y="2545"/>
                  </a:cubicBezTo>
                  <a:cubicBezTo>
                    <a:pt x="5862" y="2545"/>
                    <a:pt x="5857" y="2544"/>
                    <a:pt x="5852" y="2544"/>
                  </a:cubicBezTo>
                  <a:cubicBezTo>
                    <a:pt x="5770" y="2544"/>
                    <a:pt x="5786" y="2380"/>
                    <a:pt x="5524" y="2314"/>
                  </a:cubicBezTo>
                  <a:cubicBezTo>
                    <a:pt x="5495" y="2307"/>
                    <a:pt x="5465" y="2304"/>
                    <a:pt x="5437" y="2304"/>
                  </a:cubicBezTo>
                  <a:cubicBezTo>
                    <a:pt x="5180" y="2304"/>
                    <a:pt x="4975" y="2557"/>
                    <a:pt x="5049" y="2822"/>
                  </a:cubicBezTo>
                  <a:cubicBezTo>
                    <a:pt x="5080" y="2989"/>
                    <a:pt x="5316" y="3122"/>
                    <a:pt x="5559" y="3122"/>
                  </a:cubicBezTo>
                  <a:cubicBezTo>
                    <a:pt x="5699" y="3122"/>
                    <a:pt x="5842" y="3078"/>
                    <a:pt x="5950" y="2970"/>
                  </a:cubicBezTo>
                  <a:cubicBezTo>
                    <a:pt x="6016" y="2904"/>
                    <a:pt x="6065" y="2822"/>
                    <a:pt x="6081" y="2724"/>
                  </a:cubicBezTo>
                  <a:cubicBezTo>
                    <a:pt x="6180" y="2412"/>
                    <a:pt x="6049" y="2068"/>
                    <a:pt x="5770" y="1904"/>
                  </a:cubicBezTo>
                  <a:cubicBezTo>
                    <a:pt x="5602" y="1806"/>
                    <a:pt x="5417" y="1759"/>
                    <a:pt x="5232" y="1759"/>
                  </a:cubicBezTo>
                  <a:cubicBezTo>
                    <a:pt x="4892" y="1759"/>
                    <a:pt x="4556" y="1918"/>
                    <a:pt x="4344" y="2216"/>
                  </a:cubicBezTo>
                  <a:cubicBezTo>
                    <a:pt x="4033" y="2658"/>
                    <a:pt x="4033" y="3248"/>
                    <a:pt x="4344" y="3691"/>
                  </a:cubicBezTo>
                  <a:cubicBezTo>
                    <a:pt x="4613" y="4062"/>
                    <a:pt x="5092" y="4263"/>
                    <a:pt x="5578" y="4263"/>
                  </a:cubicBezTo>
                  <a:cubicBezTo>
                    <a:pt x="5714" y="4263"/>
                    <a:pt x="5850" y="4248"/>
                    <a:pt x="5983" y="4215"/>
                  </a:cubicBezTo>
                  <a:cubicBezTo>
                    <a:pt x="7344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90" y="167"/>
                    <a:pt x="5032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5"/>
            <p:cNvSpPr/>
            <p:nvPr/>
          </p:nvSpPr>
          <p:spPr>
            <a:xfrm>
              <a:off x="7589627" y="4318552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2307" y="1"/>
                  </a:moveTo>
                  <a:cubicBezTo>
                    <a:pt x="2110" y="1"/>
                    <a:pt x="1861" y="69"/>
                    <a:pt x="1574" y="241"/>
                  </a:cubicBezTo>
                  <a:cubicBezTo>
                    <a:pt x="312" y="1011"/>
                    <a:pt x="1" y="3273"/>
                    <a:pt x="1" y="3273"/>
                  </a:cubicBezTo>
                  <a:cubicBezTo>
                    <a:pt x="1" y="3273"/>
                    <a:pt x="689" y="1175"/>
                    <a:pt x="1951" y="962"/>
                  </a:cubicBezTo>
                  <a:cubicBezTo>
                    <a:pt x="3040" y="784"/>
                    <a:pt x="2975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5"/>
            <p:cNvSpPr/>
            <p:nvPr/>
          </p:nvSpPr>
          <p:spPr>
            <a:xfrm>
              <a:off x="7717500" y="4310328"/>
              <a:ext cx="170139" cy="147489"/>
            </a:xfrm>
            <a:custGeom>
              <a:rect b="b" l="l" r="r" t="t"/>
              <a:pathLst>
                <a:path extrusionOk="0" h="4519" w="5213">
                  <a:moveTo>
                    <a:pt x="3033" y="1"/>
                  </a:moveTo>
                  <a:cubicBezTo>
                    <a:pt x="3033" y="1"/>
                    <a:pt x="3360" y="706"/>
                    <a:pt x="3016" y="1771"/>
                  </a:cubicBezTo>
                  <a:cubicBezTo>
                    <a:pt x="2688" y="2853"/>
                    <a:pt x="1836" y="3066"/>
                    <a:pt x="1197" y="3131"/>
                  </a:cubicBezTo>
                  <a:cubicBezTo>
                    <a:pt x="574" y="3197"/>
                    <a:pt x="131" y="3476"/>
                    <a:pt x="0" y="4344"/>
                  </a:cubicBezTo>
                  <a:cubicBezTo>
                    <a:pt x="138" y="4246"/>
                    <a:pt x="306" y="4195"/>
                    <a:pt x="479" y="4195"/>
                  </a:cubicBezTo>
                  <a:cubicBezTo>
                    <a:pt x="593" y="4195"/>
                    <a:pt x="709" y="4217"/>
                    <a:pt x="820" y="4262"/>
                  </a:cubicBezTo>
                  <a:cubicBezTo>
                    <a:pt x="1055" y="4380"/>
                    <a:pt x="1446" y="4518"/>
                    <a:pt x="1840" y="4518"/>
                  </a:cubicBezTo>
                  <a:cubicBezTo>
                    <a:pt x="2159" y="4518"/>
                    <a:pt x="2479" y="4428"/>
                    <a:pt x="2721" y="4164"/>
                  </a:cubicBezTo>
                  <a:cubicBezTo>
                    <a:pt x="3262" y="3574"/>
                    <a:pt x="3164" y="2968"/>
                    <a:pt x="3131" y="2673"/>
                  </a:cubicBezTo>
                  <a:cubicBezTo>
                    <a:pt x="3115" y="2398"/>
                    <a:pt x="3067" y="1853"/>
                    <a:pt x="3348" y="1853"/>
                  </a:cubicBezTo>
                  <a:cubicBezTo>
                    <a:pt x="3352" y="1853"/>
                    <a:pt x="3356" y="1853"/>
                    <a:pt x="3360" y="1853"/>
                  </a:cubicBezTo>
                  <a:cubicBezTo>
                    <a:pt x="3360" y="1853"/>
                    <a:pt x="3364" y="1852"/>
                    <a:pt x="3369" y="1852"/>
                  </a:cubicBezTo>
                  <a:cubicBezTo>
                    <a:pt x="3409" y="1852"/>
                    <a:pt x="3573" y="1878"/>
                    <a:pt x="3573" y="2296"/>
                  </a:cubicBezTo>
                  <a:cubicBezTo>
                    <a:pt x="3557" y="2754"/>
                    <a:pt x="3541" y="3050"/>
                    <a:pt x="4164" y="3230"/>
                  </a:cubicBezTo>
                  <a:cubicBezTo>
                    <a:pt x="4491" y="3328"/>
                    <a:pt x="4819" y="3492"/>
                    <a:pt x="5081" y="3722"/>
                  </a:cubicBezTo>
                  <a:cubicBezTo>
                    <a:pt x="4967" y="3508"/>
                    <a:pt x="4950" y="3263"/>
                    <a:pt x="5000" y="3033"/>
                  </a:cubicBezTo>
                  <a:cubicBezTo>
                    <a:pt x="5131" y="2705"/>
                    <a:pt x="5213" y="2099"/>
                    <a:pt x="4655" y="1705"/>
                  </a:cubicBezTo>
                  <a:cubicBezTo>
                    <a:pt x="4082" y="1312"/>
                    <a:pt x="3524" y="1066"/>
                    <a:pt x="3393" y="673"/>
                  </a:cubicBezTo>
                  <a:cubicBezTo>
                    <a:pt x="3311" y="443"/>
                    <a:pt x="3196" y="214"/>
                    <a:pt x="30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5"/>
            <p:cNvSpPr/>
            <p:nvPr/>
          </p:nvSpPr>
          <p:spPr>
            <a:xfrm>
              <a:off x="7819133" y="4409317"/>
              <a:ext cx="41776" cy="65275"/>
            </a:xfrm>
            <a:custGeom>
              <a:rect b="b" l="l" r="r" t="t"/>
              <a:pathLst>
                <a:path extrusionOk="0" h="2000" w="1280">
                  <a:moveTo>
                    <a:pt x="328" y="0"/>
                  </a:moveTo>
                  <a:cubicBezTo>
                    <a:pt x="328" y="0"/>
                    <a:pt x="328" y="0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0"/>
                    <a:pt x="328" y="0"/>
                  </a:cubicBezTo>
                  <a:close/>
                  <a:moveTo>
                    <a:pt x="328" y="1"/>
                  </a:moveTo>
                  <a:lnTo>
                    <a:pt x="328" y="1"/>
                  </a:lnTo>
                  <a:cubicBezTo>
                    <a:pt x="345" y="197"/>
                    <a:pt x="328" y="394"/>
                    <a:pt x="263" y="574"/>
                  </a:cubicBezTo>
                  <a:cubicBezTo>
                    <a:pt x="181" y="836"/>
                    <a:pt x="1" y="1246"/>
                    <a:pt x="459" y="1541"/>
                  </a:cubicBezTo>
                  <a:cubicBezTo>
                    <a:pt x="476" y="1541"/>
                    <a:pt x="476" y="1557"/>
                    <a:pt x="492" y="1557"/>
                  </a:cubicBezTo>
                  <a:cubicBezTo>
                    <a:pt x="1017" y="1852"/>
                    <a:pt x="1017" y="2000"/>
                    <a:pt x="1017" y="2000"/>
                  </a:cubicBezTo>
                  <a:cubicBezTo>
                    <a:pt x="1017" y="2000"/>
                    <a:pt x="1050" y="1770"/>
                    <a:pt x="1099" y="1541"/>
                  </a:cubicBezTo>
                  <a:cubicBezTo>
                    <a:pt x="1115" y="1459"/>
                    <a:pt x="1148" y="1377"/>
                    <a:pt x="1164" y="1295"/>
                  </a:cubicBezTo>
                  <a:cubicBezTo>
                    <a:pt x="1279" y="934"/>
                    <a:pt x="1115" y="525"/>
                    <a:pt x="771" y="361"/>
                  </a:cubicBezTo>
                  <a:cubicBezTo>
                    <a:pt x="353" y="113"/>
                    <a:pt x="330" y="12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5"/>
            <p:cNvSpPr/>
            <p:nvPr/>
          </p:nvSpPr>
          <p:spPr>
            <a:xfrm>
              <a:off x="7820733" y="4128113"/>
              <a:ext cx="225786" cy="159304"/>
            </a:xfrm>
            <a:custGeom>
              <a:rect b="b" l="l" r="r" t="t"/>
              <a:pathLst>
                <a:path extrusionOk="0" h="4881" w="6918">
                  <a:moveTo>
                    <a:pt x="1941" y="0"/>
                  </a:moveTo>
                  <a:cubicBezTo>
                    <a:pt x="1055" y="0"/>
                    <a:pt x="588" y="822"/>
                    <a:pt x="706" y="1371"/>
                  </a:cubicBezTo>
                  <a:cubicBezTo>
                    <a:pt x="825" y="1984"/>
                    <a:pt x="1434" y="2011"/>
                    <a:pt x="1542" y="2011"/>
                  </a:cubicBezTo>
                  <a:cubicBezTo>
                    <a:pt x="1552" y="2011"/>
                    <a:pt x="1558" y="2010"/>
                    <a:pt x="1558" y="2010"/>
                  </a:cubicBezTo>
                  <a:cubicBezTo>
                    <a:pt x="1296" y="1896"/>
                    <a:pt x="1181" y="1584"/>
                    <a:pt x="1312" y="1338"/>
                  </a:cubicBezTo>
                  <a:cubicBezTo>
                    <a:pt x="1357" y="1266"/>
                    <a:pt x="1403" y="1239"/>
                    <a:pt x="1453" y="1239"/>
                  </a:cubicBezTo>
                  <a:cubicBezTo>
                    <a:pt x="1549" y="1239"/>
                    <a:pt x="1658" y="1339"/>
                    <a:pt x="1787" y="1404"/>
                  </a:cubicBezTo>
                  <a:cubicBezTo>
                    <a:pt x="1831" y="1427"/>
                    <a:pt x="1872" y="1438"/>
                    <a:pt x="1909" y="1438"/>
                  </a:cubicBezTo>
                  <a:cubicBezTo>
                    <a:pt x="2056" y="1438"/>
                    <a:pt x="2158" y="1279"/>
                    <a:pt x="2197" y="1109"/>
                  </a:cubicBezTo>
                  <a:cubicBezTo>
                    <a:pt x="2237" y="968"/>
                    <a:pt x="2346" y="827"/>
                    <a:pt x="2534" y="827"/>
                  </a:cubicBezTo>
                  <a:cubicBezTo>
                    <a:pt x="2652" y="827"/>
                    <a:pt x="2801" y="882"/>
                    <a:pt x="2984" y="1027"/>
                  </a:cubicBezTo>
                  <a:cubicBezTo>
                    <a:pt x="3476" y="1404"/>
                    <a:pt x="3164" y="2142"/>
                    <a:pt x="3164" y="2142"/>
                  </a:cubicBezTo>
                  <a:cubicBezTo>
                    <a:pt x="3164" y="2142"/>
                    <a:pt x="3164" y="1535"/>
                    <a:pt x="2738" y="1470"/>
                  </a:cubicBezTo>
                  <a:cubicBezTo>
                    <a:pt x="2694" y="1457"/>
                    <a:pt x="2650" y="1451"/>
                    <a:pt x="2607" y="1451"/>
                  </a:cubicBezTo>
                  <a:cubicBezTo>
                    <a:pt x="2425" y="1451"/>
                    <a:pt x="2260" y="1556"/>
                    <a:pt x="2181" y="1715"/>
                  </a:cubicBezTo>
                  <a:cubicBezTo>
                    <a:pt x="2443" y="1715"/>
                    <a:pt x="2459" y="2092"/>
                    <a:pt x="2312" y="2306"/>
                  </a:cubicBezTo>
                  <a:cubicBezTo>
                    <a:pt x="2164" y="2502"/>
                    <a:pt x="2214" y="2650"/>
                    <a:pt x="2361" y="2732"/>
                  </a:cubicBezTo>
                  <a:cubicBezTo>
                    <a:pt x="2492" y="2814"/>
                    <a:pt x="2705" y="2814"/>
                    <a:pt x="2525" y="3191"/>
                  </a:cubicBezTo>
                  <a:cubicBezTo>
                    <a:pt x="2374" y="3537"/>
                    <a:pt x="1752" y="3551"/>
                    <a:pt x="1653" y="3551"/>
                  </a:cubicBezTo>
                  <a:cubicBezTo>
                    <a:pt x="1644" y="3551"/>
                    <a:pt x="1640" y="3551"/>
                    <a:pt x="1640" y="3551"/>
                  </a:cubicBezTo>
                  <a:cubicBezTo>
                    <a:pt x="1787" y="3355"/>
                    <a:pt x="1755" y="3060"/>
                    <a:pt x="1558" y="2896"/>
                  </a:cubicBezTo>
                  <a:lnTo>
                    <a:pt x="1558" y="2896"/>
                  </a:lnTo>
                  <a:cubicBezTo>
                    <a:pt x="1574" y="3060"/>
                    <a:pt x="1460" y="3223"/>
                    <a:pt x="1279" y="3273"/>
                  </a:cubicBezTo>
                  <a:cubicBezTo>
                    <a:pt x="1001" y="3371"/>
                    <a:pt x="1017" y="3273"/>
                    <a:pt x="738" y="3502"/>
                  </a:cubicBezTo>
                  <a:cubicBezTo>
                    <a:pt x="607" y="3617"/>
                    <a:pt x="423" y="3646"/>
                    <a:pt x="271" y="3646"/>
                  </a:cubicBezTo>
                  <a:cubicBezTo>
                    <a:pt x="120" y="3646"/>
                    <a:pt x="1" y="3617"/>
                    <a:pt x="1" y="3617"/>
                  </a:cubicBezTo>
                  <a:lnTo>
                    <a:pt x="1" y="3617"/>
                  </a:lnTo>
                  <a:cubicBezTo>
                    <a:pt x="181" y="3715"/>
                    <a:pt x="378" y="3781"/>
                    <a:pt x="574" y="3797"/>
                  </a:cubicBezTo>
                  <a:cubicBezTo>
                    <a:pt x="1017" y="3830"/>
                    <a:pt x="1460" y="3895"/>
                    <a:pt x="1886" y="3994"/>
                  </a:cubicBezTo>
                  <a:cubicBezTo>
                    <a:pt x="3066" y="4354"/>
                    <a:pt x="3787" y="4846"/>
                    <a:pt x="4689" y="4879"/>
                  </a:cubicBezTo>
                  <a:cubicBezTo>
                    <a:pt x="4720" y="4880"/>
                    <a:pt x="4752" y="4881"/>
                    <a:pt x="4784" y="4881"/>
                  </a:cubicBezTo>
                  <a:cubicBezTo>
                    <a:pt x="5196" y="4881"/>
                    <a:pt x="5618" y="4782"/>
                    <a:pt x="5984" y="4584"/>
                  </a:cubicBezTo>
                  <a:cubicBezTo>
                    <a:pt x="6770" y="4109"/>
                    <a:pt x="6918" y="2945"/>
                    <a:pt x="6459" y="2355"/>
                  </a:cubicBezTo>
                  <a:cubicBezTo>
                    <a:pt x="6228" y="2016"/>
                    <a:pt x="5864" y="1861"/>
                    <a:pt x="5524" y="1861"/>
                  </a:cubicBezTo>
                  <a:cubicBezTo>
                    <a:pt x="5188" y="1861"/>
                    <a:pt x="4876" y="2012"/>
                    <a:pt x="4738" y="2289"/>
                  </a:cubicBezTo>
                  <a:cubicBezTo>
                    <a:pt x="4492" y="2617"/>
                    <a:pt x="4525" y="3092"/>
                    <a:pt x="4820" y="3371"/>
                  </a:cubicBezTo>
                  <a:lnTo>
                    <a:pt x="4836" y="3387"/>
                  </a:lnTo>
                  <a:cubicBezTo>
                    <a:pt x="4853" y="3404"/>
                    <a:pt x="4869" y="3420"/>
                    <a:pt x="4902" y="3437"/>
                  </a:cubicBezTo>
                  <a:cubicBezTo>
                    <a:pt x="4918" y="3437"/>
                    <a:pt x="4918" y="3453"/>
                    <a:pt x="4934" y="3453"/>
                  </a:cubicBezTo>
                  <a:cubicBezTo>
                    <a:pt x="5037" y="3512"/>
                    <a:pt x="5165" y="3543"/>
                    <a:pt x="5290" y="3543"/>
                  </a:cubicBezTo>
                  <a:cubicBezTo>
                    <a:pt x="5542" y="3543"/>
                    <a:pt x="5781" y="3416"/>
                    <a:pt x="5770" y="3141"/>
                  </a:cubicBezTo>
                  <a:cubicBezTo>
                    <a:pt x="5784" y="2945"/>
                    <a:pt x="5623" y="2860"/>
                    <a:pt x="5445" y="2860"/>
                  </a:cubicBezTo>
                  <a:cubicBezTo>
                    <a:pt x="5191" y="2860"/>
                    <a:pt x="4901" y="3030"/>
                    <a:pt x="5016" y="3289"/>
                  </a:cubicBezTo>
                  <a:cubicBezTo>
                    <a:pt x="5024" y="3312"/>
                    <a:pt x="5025" y="3335"/>
                    <a:pt x="5002" y="3335"/>
                  </a:cubicBezTo>
                  <a:cubicBezTo>
                    <a:pt x="4975" y="3335"/>
                    <a:pt x="4918" y="3304"/>
                    <a:pt x="4803" y="3207"/>
                  </a:cubicBezTo>
                  <a:cubicBezTo>
                    <a:pt x="4689" y="3109"/>
                    <a:pt x="4623" y="2961"/>
                    <a:pt x="4623" y="2797"/>
                  </a:cubicBezTo>
                  <a:cubicBezTo>
                    <a:pt x="4623" y="2617"/>
                    <a:pt x="4689" y="2453"/>
                    <a:pt x="4803" y="2322"/>
                  </a:cubicBezTo>
                  <a:cubicBezTo>
                    <a:pt x="4930" y="2085"/>
                    <a:pt x="5200" y="1959"/>
                    <a:pt x="5491" y="1959"/>
                  </a:cubicBezTo>
                  <a:cubicBezTo>
                    <a:pt x="5804" y="1959"/>
                    <a:pt x="6140" y="2106"/>
                    <a:pt x="6344" y="2420"/>
                  </a:cubicBezTo>
                  <a:cubicBezTo>
                    <a:pt x="6344" y="2420"/>
                    <a:pt x="6344" y="2437"/>
                    <a:pt x="6361" y="2437"/>
                  </a:cubicBezTo>
                  <a:cubicBezTo>
                    <a:pt x="6574" y="2863"/>
                    <a:pt x="6574" y="3355"/>
                    <a:pt x="6328" y="3764"/>
                  </a:cubicBezTo>
                  <a:cubicBezTo>
                    <a:pt x="6049" y="4256"/>
                    <a:pt x="5412" y="4603"/>
                    <a:pt x="4583" y="4603"/>
                  </a:cubicBezTo>
                  <a:cubicBezTo>
                    <a:pt x="4195" y="4603"/>
                    <a:pt x="3766" y="4527"/>
                    <a:pt x="3312" y="4354"/>
                  </a:cubicBezTo>
                  <a:cubicBezTo>
                    <a:pt x="3263" y="4338"/>
                    <a:pt x="3033" y="4256"/>
                    <a:pt x="2886" y="4191"/>
                  </a:cubicBezTo>
                  <a:cubicBezTo>
                    <a:pt x="2459" y="3977"/>
                    <a:pt x="2017" y="3830"/>
                    <a:pt x="1574" y="3748"/>
                  </a:cubicBezTo>
                  <a:cubicBezTo>
                    <a:pt x="1738" y="3732"/>
                    <a:pt x="1935" y="3699"/>
                    <a:pt x="2148" y="3666"/>
                  </a:cubicBezTo>
                  <a:cubicBezTo>
                    <a:pt x="3885" y="3322"/>
                    <a:pt x="4148" y="830"/>
                    <a:pt x="2689" y="175"/>
                  </a:cubicBezTo>
                  <a:cubicBezTo>
                    <a:pt x="2415" y="52"/>
                    <a:pt x="2164" y="0"/>
                    <a:pt x="19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5"/>
            <p:cNvSpPr/>
            <p:nvPr/>
          </p:nvSpPr>
          <p:spPr>
            <a:xfrm>
              <a:off x="7930395" y="4213492"/>
              <a:ext cx="152515" cy="108095"/>
            </a:xfrm>
            <a:custGeom>
              <a:rect b="b" l="l" r="r" t="t"/>
              <a:pathLst>
                <a:path extrusionOk="0" h="3312" w="4673">
                  <a:moveTo>
                    <a:pt x="3820" y="1"/>
                  </a:moveTo>
                  <a:lnTo>
                    <a:pt x="3820" y="1"/>
                  </a:lnTo>
                  <a:cubicBezTo>
                    <a:pt x="3902" y="804"/>
                    <a:pt x="3558" y="1591"/>
                    <a:pt x="2919" y="2050"/>
                  </a:cubicBezTo>
                  <a:cubicBezTo>
                    <a:pt x="2505" y="2367"/>
                    <a:pt x="2004" y="2468"/>
                    <a:pt x="1535" y="2468"/>
                  </a:cubicBezTo>
                  <a:cubicBezTo>
                    <a:pt x="720" y="2468"/>
                    <a:pt x="1" y="2165"/>
                    <a:pt x="1" y="2165"/>
                  </a:cubicBezTo>
                  <a:lnTo>
                    <a:pt x="1" y="2165"/>
                  </a:lnTo>
                  <a:cubicBezTo>
                    <a:pt x="1345" y="2869"/>
                    <a:pt x="1853" y="2640"/>
                    <a:pt x="2214" y="3050"/>
                  </a:cubicBezTo>
                  <a:cubicBezTo>
                    <a:pt x="2389" y="3233"/>
                    <a:pt x="2565" y="3288"/>
                    <a:pt x="2724" y="3288"/>
                  </a:cubicBezTo>
                  <a:cubicBezTo>
                    <a:pt x="2907" y="3288"/>
                    <a:pt x="3067" y="3216"/>
                    <a:pt x="3181" y="3181"/>
                  </a:cubicBezTo>
                  <a:cubicBezTo>
                    <a:pt x="3208" y="3174"/>
                    <a:pt x="3234" y="3171"/>
                    <a:pt x="3261" y="3171"/>
                  </a:cubicBezTo>
                  <a:cubicBezTo>
                    <a:pt x="3363" y="3171"/>
                    <a:pt x="3456" y="3221"/>
                    <a:pt x="3509" y="3312"/>
                  </a:cubicBezTo>
                  <a:cubicBezTo>
                    <a:pt x="3541" y="3099"/>
                    <a:pt x="3492" y="2886"/>
                    <a:pt x="3361" y="2722"/>
                  </a:cubicBezTo>
                  <a:cubicBezTo>
                    <a:pt x="3181" y="2509"/>
                    <a:pt x="2787" y="2492"/>
                    <a:pt x="2722" y="2492"/>
                  </a:cubicBezTo>
                  <a:cubicBezTo>
                    <a:pt x="3279" y="2460"/>
                    <a:pt x="3787" y="2181"/>
                    <a:pt x="4115" y="1722"/>
                  </a:cubicBezTo>
                  <a:cubicBezTo>
                    <a:pt x="4672" y="935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5"/>
            <p:cNvSpPr/>
            <p:nvPr/>
          </p:nvSpPr>
          <p:spPr>
            <a:xfrm>
              <a:off x="7736756" y="3971550"/>
              <a:ext cx="145531" cy="205616"/>
            </a:xfrm>
            <a:custGeom>
              <a:rect b="b" l="l" r="r" t="t"/>
              <a:pathLst>
                <a:path extrusionOk="0" h="6300" w="4459">
                  <a:moveTo>
                    <a:pt x="1815" y="0"/>
                  </a:moveTo>
                  <a:cubicBezTo>
                    <a:pt x="1388" y="0"/>
                    <a:pt x="978" y="153"/>
                    <a:pt x="705" y="464"/>
                  </a:cubicBezTo>
                  <a:cubicBezTo>
                    <a:pt x="0" y="1103"/>
                    <a:pt x="443" y="2136"/>
                    <a:pt x="1033" y="2349"/>
                  </a:cubicBezTo>
                  <a:cubicBezTo>
                    <a:pt x="1156" y="2415"/>
                    <a:pt x="1291" y="2447"/>
                    <a:pt x="1426" y="2447"/>
                  </a:cubicBezTo>
                  <a:cubicBezTo>
                    <a:pt x="1562" y="2447"/>
                    <a:pt x="1697" y="2415"/>
                    <a:pt x="1820" y="2349"/>
                  </a:cubicBezTo>
                  <a:lnTo>
                    <a:pt x="1869" y="2333"/>
                  </a:lnTo>
                  <a:lnTo>
                    <a:pt x="1902" y="2300"/>
                  </a:lnTo>
                  <a:lnTo>
                    <a:pt x="1951" y="2267"/>
                  </a:lnTo>
                  <a:lnTo>
                    <a:pt x="2016" y="2218"/>
                  </a:lnTo>
                  <a:cubicBezTo>
                    <a:pt x="2033" y="2202"/>
                    <a:pt x="2049" y="2185"/>
                    <a:pt x="2066" y="2152"/>
                  </a:cubicBezTo>
                  <a:cubicBezTo>
                    <a:pt x="2229" y="1988"/>
                    <a:pt x="2311" y="1743"/>
                    <a:pt x="2279" y="1513"/>
                  </a:cubicBezTo>
                  <a:cubicBezTo>
                    <a:pt x="2236" y="1169"/>
                    <a:pt x="2023" y="1022"/>
                    <a:pt x="1827" y="1022"/>
                  </a:cubicBezTo>
                  <a:cubicBezTo>
                    <a:pt x="1724" y="1022"/>
                    <a:pt x="1625" y="1063"/>
                    <a:pt x="1557" y="1136"/>
                  </a:cubicBezTo>
                  <a:cubicBezTo>
                    <a:pt x="1394" y="1300"/>
                    <a:pt x="1443" y="1579"/>
                    <a:pt x="1639" y="1693"/>
                  </a:cubicBezTo>
                  <a:cubicBezTo>
                    <a:pt x="1716" y="1728"/>
                    <a:pt x="1785" y="1737"/>
                    <a:pt x="1845" y="1737"/>
                  </a:cubicBezTo>
                  <a:cubicBezTo>
                    <a:pt x="1924" y="1737"/>
                    <a:pt x="1988" y="1721"/>
                    <a:pt x="2033" y="1721"/>
                  </a:cubicBezTo>
                  <a:cubicBezTo>
                    <a:pt x="2086" y="1721"/>
                    <a:pt x="2115" y="1743"/>
                    <a:pt x="2115" y="1841"/>
                  </a:cubicBezTo>
                  <a:cubicBezTo>
                    <a:pt x="2082" y="2038"/>
                    <a:pt x="1967" y="2202"/>
                    <a:pt x="1787" y="2300"/>
                  </a:cubicBezTo>
                  <a:cubicBezTo>
                    <a:pt x="1680" y="2353"/>
                    <a:pt x="1563" y="2378"/>
                    <a:pt x="1445" y="2378"/>
                  </a:cubicBezTo>
                  <a:cubicBezTo>
                    <a:pt x="1309" y="2378"/>
                    <a:pt x="1172" y="2345"/>
                    <a:pt x="1049" y="2283"/>
                  </a:cubicBezTo>
                  <a:cubicBezTo>
                    <a:pt x="508" y="2054"/>
                    <a:pt x="148" y="1120"/>
                    <a:pt x="787" y="562"/>
                  </a:cubicBezTo>
                  <a:cubicBezTo>
                    <a:pt x="1036" y="329"/>
                    <a:pt x="1344" y="184"/>
                    <a:pt x="1683" y="184"/>
                  </a:cubicBezTo>
                  <a:cubicBezTo>
                    <a:pt x="1701" y="184"/>
                    <a:pt x="1720" y="185"/>
                    <a:pt x="1738" y="185"/>
                  </a:cubicBezTo>
                  <a:cubicBezTo>
                    <a:pt x="2492" y="218"/>
                    <a:pt x="3311" y="759"/>
                    <a:pt x="3442" y="2234"/>
                  </a:cubicBezTo>
                  <a:cubicBezTo>
                    <a:pt x="3492" y="2775"/>
                    <a:pt x="3442" y="3333"/>
                    <a:pt x="3279" y="3873"/>
                  </a:cubicBezTo>
                  <a:cubicBezTo>
                    <a:pt x="3164" y="4316"/>
                    <a:pt x="2951" y="4759"/>
                    <a:pt x="2672" y="5152"/>
                  </a:cubicBezTo>
                  <a:cubicBezTo>
                    <a:pt x="2279" y="5644"/>
                    <a:pt x="1771" y="6037"/>
                    <a:pt x="1197" y="6299"/>
                  </a:cubicBezTo>
                  <a:cubicBezTo>
                    <a:pt x="1820" y="6053"/>
                    <a:pt x="2377" y="5644"/>
                    <a:pt x="2803" y="5119"/>
                  </a:cubicBezTo>
                  <a:cubicBezTo>
                    <a:pt x="3541" y="4283"/>
                    <a:pt x="4459" y="2251"/>
                    <a:pt x="3180" y="612"/>
                  </a:cubicBezTo>
                  <a:cubicBezTo>
                    <a:pt x="2828" y="206"/>
                    <a:pt x="2310" y="0"/>
                    <a:pt x="18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5"/>
            <p:cNvSpPr/>
            <p:nvPr/>
          </p:nvSpPr>
          <p:spPr>
            <a:xfrm>
              <a:off x="6826235" y="4366007"/>
              <a:ext cx="277125" cy="332217"/>
            </a:xfrm>
            <a:custGeom>
              <a:rect b="b" l="l" r="r" t="t"/>
              <a:pathLst>
                <a:path extrusionOk="0" h="10179" w="8491">
                  <a:moveTo>
                    <a:pt x="2225" y="1"/>
                  </a:moveTo>
                  <a:cubicBezTo>
                    <a:pt x="1310" y="1"/>
                    <a:pt x="462" y="451"/>
                    <a:pt x="246" y="1180"/>
                  </a:cubicBezTo>
                  <a:cubicBezTo>
                    <a:pt x="0" y="1770"/>
                    <a:pt x="197" y="2475"/>
                    <a:pt x="721" y="2868"/>
                  </a:cubicBezTo>
                  <a:cubicBezTo>
                    <a:pt x="738" y="2868"/>
                    <a:pt x="754" y="2884"/>
                    <a:pt x="771" y="2901"/>
                  </a:cubicBezTo>
                  <a:cubicBezTo>
                    <a:pt x="998" y="3034"/>
                    <a:pt x="1256" y="3100"/>
                    <a:pt x="1514" y="3100"/>
                  </a:cubicBezTo>
                  <a:cubicBezTo>
                    <a:pt x="1796" y="3100"/>
                    <a:pt x="2080" y="3022"/>
                    <a:pt x="2328" y="2868"/>
                  </a:cubicBezTo>
                  <a:cubicBezTo>
                    <a:pt x="2492" y="2770"/>
                    <a:pt x="2606" y="2606"/>
                    <a:pt x="2656" y="2425"/>
                  </a:cubicBezTo>
                  <a:cubicBezTo>
                    <a:pt x="2800" y="2037"/>
                    <a:pt x="2501" y="1648"/>
                    <a:pt x="2115" y="1648"/>
                  </a:cubicBezTo>
                  <a:cubicBezTo>
                    <a:pt x="2062" y="1648"/>
                    <a:pt x="2007" y="1655"/>
                    <a:pt x="1951" y="1671"/>
                  </a:cubicBezTo>
                  <a:cubicBezTo>
                    <a:pt x="1623" y="1737"/>
                    <a:pt x="1443" y="2081"/>
                    <a:pt x="1557" y="2393"/>
                  </a:cubicBezTo>
                  <a:cubicBezTo>
                    <a:pt x="1639" y="2627"/>
                    <a:pt x="1889" y="2660"/>
                    <a:pt x="2024" y="2660"/>
                  </a:cubicBezTo>
                  <a:cubicBezTo>
                    <a:pt x="2079" y="2660"/>
                    <a:pt x="2115" y="2655"/>
                    <a:pt x="2115" y="2655"/>
                  </a:cubicBezTo>
                  <a:lnTo>
                    <a:pt x="2115" y="2655"/>
                  </a:lnTo>
                  <a:cubicBezTo>
                    <a:pt x="2082" y="2753"/>
                    <a:pt x="2016" y="2819"/>
                    <a:pt x="1934" y="2868"/>
                  </a:cubicBezTo>
                  <a:cubicBezTo>
                    <a:pt x="1820" y="2933"/>
                    <a:pt x="1689" y="2966"/>
                    <a:pt x="1557" y="2966"/>
                  </a:cubicBezTo>
                  <a:cubicBezTo>
                    <a:pt x="1426" y="2966"/>
                    <a:pt x="1295" y="2933"/>
                    <a:pt x="1180" y="2868"/>
                  </a:cubicBezTo>
                  <a:cubicBezTo>
                    <a:pt x="1098" y="2819"/>
                    <a:pt x="1016" y="2770"/>
                    <a:pt x="951" y="2704"/>
                  </a:cubicBezTo>
                  <a:cubicBezTo>
                    <a:pt x="525" y="2327"/>
                    <a:pt x="426" y="1081"/>
                    <a:pt x="1148" y="508"/>
                  </a:cubicBezTo>
                  <a:cubicBezTo>
                    <a:pt x="1472" y="272"/>
                    <a:pt x="1862" y="142"/>
                    <a:pt x="2259" y="142"/>
                  </a:cubicBezTo>
                  <a:cubicBezTo>
                    <a:pt x="2304" y="142"/>
                    <a:pt x="2349" y="144"/>
                    <a:pt x="2393" y="147"/>
                  </a:cubicBezTo>
                  <a:cubicBezTo>
                    <a:pt x="2524" y="163"/>
                    <a:pt x="2656" y="180"/>
                    <a:pt x="2787" y="213"/>
                  </a:cubicBezTo>
                  <a:cubicBezTo>
                    <a:pt x="3885" y="475"/>
                    <a:pt x="4590" y="1655"/>
                    <a:pt x="4819" y="2868"/>
                  </a:cubicBezTo>
                  <a:cubicBezTo>
                    <a:pt x="5065" y="4114"/>
                    <a:pt x="4819" y="5359"/>
                    <a:pt x="4901" y="6474"/>
                  </a:cubicBezTo>
                  <a:cubicBezTo>
                    <a:pt x="4852" y="7490"/>
                    <a:pt x="5245" y="8490"/>
                    <a:pt x="5983" y="9195"/>
                  </a:cubicBezTo>
                  <a:cubicBezTo>
                    <a:pt x="6688" y="9801"/>
                    <a:pt x="7573" y="10146"/>
                    <a:pt x="8491" y="10178"/>
                  </a:cubicBezTo>
                  <a:cubicBezTo>
                    <a:pt x="7589" y="10113"/>
                    <a:pt x="6721" y="9736"/>
                    <a:pt x="6049" y="9129"/>
                  </a:cubicBezTo>
                  <a:cubicBezTo>
                    <a:pt x="5344" y="8425"/>
                    <a:pt x="4983" y="7457"/>
                    <a:pt x="5032" y="6474"/>
                  </a:cubicBezTo>
                  <a:cubicBezTo>
                    <a:pt x="4983" y="5376"/>
                    <a:pt x="5229" y="4146"/>
                    <a:pt x="5000" y="2852"/>
                  </a:cubicBezTo>
                  <a:lnTo>
                    <a:pt x="5000" y="2835"/>
                  </a:lnTo>
                  <a:cubicBezTo>
                    <a:pt x="4770" y="1573"/>
                    <a:pt x="4000" y="327"/>
                    <a:pt x="2820" y="65"/>
                  </a:cubicBezTo>
                  <a:cubicBezTo>
                    <a:pt x="2622" y="21"/>
                    <a:pt x="2422" y="1"/>
                    <a:pt x="22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5"/>
            <p:cNvSpPr/>
            <p:nvPr/>
          </p:nvSpPr>
          <p:spPr>
            <a:xfrm>
              <a:off x="6889356" y="4412614"/>
              <a:ext cx="75458" cy="68637"/>
            </a:xfrm>
            <a:custGeom>
              <a:rect b="b" l="l" r="r" t="t"/>
              <a:pathLst>
                <a:path extrusionOk="0" h="2103" w="2312">
                  <a:moveTo>
                    <a:pt x="1784" y="1"/>
                  </a:moveTo>
                  <a:cubicBezTo>
                    <a:pt x="1313" y="1"/>
                    <a:pt x="1020" y="401"/>
                    <a:pt x="935" y="1096"/>
                  </a:cubicBezTo>
                  <a:cubicBezTo>
                    <a:pt x="918" y="1210"/>
                    <a:pt x="869" y="1325"/>
                    <a:pt x="820" y="1440"/>
                  </a:cubicBezTo>
                  <a:cubicBezTo>
                    <a:pt x="621" y="1750"/>
                    <a:pt x="253" y="1788"/>
                    <a:pt x="87" y="1788"/>
                  </a:cubicBezTo>
                  <a:cubicBezTo>
                    <a:pt x="33" y="1788"/>
                    <a:pt x="0" y="1784"/>
                    <a:pt x="0" y="1784"/>
                  </a:cubicBezTo>
                  <a:lnTo>
                    <a:pt x="0" y="1784"/>
                  </a:lnTo>
                  <a:cubicBezTo>
                    <a:pt x="120" y="1849"/>
                    <a:pt x="694" y="2102"/>
                    <a:pt x="1230" y="2102"/>
                  </a:cubicBezTo>
                  <a:cubicBezTo>
                    <a:pt x="1502" y="2102"/>
                    <a:pt x="1763" y="2037"/>
                    <a:pt x="1951" y="1850"/>
                  </a:cubicBezTo>
                  <a:cubicBezTo>
                    <a:pt x="2066" y="1735"/>
                    <a:pt x="2148" y="1587"/>
                    <a:pt x="2197" y="1440"/>
                  </a:cubicBezTo>
                  <a:cubicBezTo>
                    <a:pt x="2312" y="997"/>
                    <a:pt x="2066" y="555"/>
                    <a:pt x="1951" y="374"/>
                  </a:cubicBezTo>
                  <a:cubicBezTo>
                    <a:pt x="1869" y="260"/>
                    <a:pt x="1885" y="96"/>
                    <a:pt x="2017" y="30"/>
                  </a:cubicBezTo>
                  <a:cubicBezTo>
                    <a:pt x="1935" y="10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5"/>
            <p:cNvSpPr/>
            <p:nvPr/>
          </p:nvSpPr>
          <p:spPr>
            <a:xfrm>
              <a:off x="6757207" y="4366921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0" y="0"/>
                  </a:moveTo>
                  <a:cubicBezTo>
                    <a:pt x="333" y="0"/>
                    <a:pt x="296" y="1081"/>
                    <a:pt x="296" y="1365"/>
                  </a:cubicBezTo>
                  <a:cubicBezTo>
                    <a:pt x="296" y="1561"/>
                    <a:pt x="165" y="1725"/>
                    <a:pt x="1" y="1791"/>
                  </a:cubicBezTo>
                  <a:cubicBezTo>
                    <a:pt x="268" y="1904"/>
                    <a:pt x="503" y="1952"/>
                    <a:pt x="708" y="1952"/>
                  </a:cubicBezTo>
                  <a:cubicBezTo>
                    <a:pt x="1461" y="1952"/>
                    <a:pt x="1831" y="1306"/>
                    <a:pt x="2050" y="791"/>
                  </a:cubicBezTo>
                  <a:cubicBezTo>
                    <a:pt x="2197" y="414"/>
                    <a:pt x="2558" y="135"/>
                    <a:pt x="2968" y="86"/>
                  </a:cubicBezTo>
                  <a:cubicBezTo>
                    <a:pt x="2614" y="26"/>
                    <a:pt x="2307" y="0"/>
                    <a:pt x="204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5"/>
            <p:cNvSpPr/>
            <p:nvPr/>
          </p:nvSpPr>
          <p:spPr>
            <a:xfrm>
              <a:off x="6719772" y="4366105"/>
              <a:ext cx="47096" cy="37207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9"/>
                    <a:pt x="328" y="29"/>
                  </a:cubicBezTo>
                  <a:cubicBezTo>
                    <a:pt x="99" y="144"/>
                    <a:pt x="0" y="423"/>
                    <a:pt x="99" y="669"/>
                  </a:cubicBezTo>
                  <a:cubicBezTo>
                    <a:pt x="181" y="865"/>
                    <a:pt x="361" y="1029"/>
                    <a:pt x="574" y="1095"/>
                  </a:cubicBezTo>
                  <a:cubicBezTo>
                    <a:pt x="652" y="1125"/>
                    <a:pt x="735" y="1139"/>
                    <a:pt x="818" y="1139"/>
                  </a:cubicBezTo>
                  <a:cubicBezTo>
                    <a:pt x="961" y="1139"/>
                    <a:pt x="1105" y="1096"/>
                    <a:pt x="1230" y="1013"/>
                  </a:cubicBezTo>
                  <a:cubicBezTo>
                    <a:pt x="1361" y="882"/>
                    <a:pt x="1443" y="701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35" y="902"/>
                    <a:pt x="783" y="902"/>
                  </a:cubicBezTo>
                  <a:cubicBezTo>
                    <a:pt x="763" y="902"/>
                    <a:pt x="742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85" y="84"/>
                    <a:pt x="428" y="72"/>
                    <a:pt x="471" y="72"/>
                  </a:cubicBezTo>
                  <a:cubicBezTo>
                    <a:pt x="587" y="72"/>
                    <a:pt x="698" y="160"/>
                    <a:pt x="722" y="292"/>
                  </a:cubicBezTo>
                  <a:cubicBezTo>
                    <a:pt x="732" y="399"/>
                    <a:pt x="652" y="464"/>
                    <a:pt x="599" y="464"/>
                  </a:cubicBezTo>
                  <a:cubicBezTo>
                    <a:pt x="572" y="464"/>
                    <a:pt x="552" y="446"/>
                    <a:pt x="558" y="406"/>
                  </a:cubicBezTo>
                  <a:cubicBezTo>
                    <a:pt x="582" y="332"/>
                    <a:pt x="542" y="268"/>
                    <a:pt x="472" y="268"/>
                  </a:cubicBezTo>
                  <a:cubicBezTo>
                    <a:pt x="449" y="268"/>
                    <a:pt x="422" y="275"/>
                    <a:pt x="394" y="292"/>
                  </a:cubicBezTo>
                  <a:cubicBezTo>
                    <a:pt x="263" y="357"/>
                    <a:pt x="394" y="537"/>
                    <a:pt x="394" y="537"/>
                  </a:cubicBezTo>
                  <a:cubicBezTo>
                    <a:pt x="441" y="575"/>
                    <a:pt x="497" y="593"/>
                    <a:pt x="552" y="593"/>
                  </a:cubicBezTo>
                  <a:cubicBezTo>
                    <a:pt x="687" y="593"/>
                    <a:pt x="820" y="487"/>
                    <a:pt x="820" y="324"/>
                  </a:cubicBezTo>
                  <a:cubicBezTo>
                    <a:pt x="807" y="141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5"/>
            <p:cNvSpPr/>
            <p:nvPr/>
          </p:nvSpPr>
          <p:spPr>
            <a:xfrm>
              <a:off x="7487993" y="4413038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74" y="345"/>
                  </a:lnTo>
                  <a:cubicBezTo>
                    <a:pt x="541" y="607"/>
                    <a:pt x="443" y="870"/>
                    <a:pt x="295" y="1099"/>
                  </a:cubicBezTo>
                  <a:cubicBezTo>
                    <a:pt x="230" y="1197"/>
                    <a:pt x="164" y="1312"/>
                    <a:pt x="115" y="1427"/>
                  </a:cubicBezTo>
                  <a:cubicBezTo>
                    <a:pt x="0" y="1673"/>
                    <a:pt x="49" y="1968"/>
                    <a:pt x="230" y="2165"/>
                  </a:cubicBezTo>
                  <a:cubicBezTo>
                    <a:pt x="426" y="2427"/>
                    <a:pt x="541" y="2738"/>
                    <a:pt x="574" y="3050"/>
                  </a:cubicBezTo>
                  <a:cubicBezTo>
                    <a:pt x="590" y="3132"/>
                    <a:pt x="607" y="3394"/>
                    <a:pt x="607" y="3394"/>
                  </a:cubicBezTo>
                  <a:cubicBezTo>
                    <a:pt x="623" y="3394"/>
                    <a:pt x="623" y="3132"/>
                    <a:pt x="640" y="3050"/>
                  </a:cubicBezTo>
                  <a:cubicBezTo>
                    <a:pt x="689" y="2738"/>
                    <a:pt x="803" y="2427"/>
                    <a:pt x="1000" y="2165"/>
                  </a:cubicBezTo>
                  <a:cubicBezTo>
                    <a:pt x="1180" y="1968"/>
                    <a:pt x="1213" y="1673"/>
                    <a:pt x="1115" y="1427"/>
                  </a:cubicBezTo>
                  <a:cubicBezTo>
                    <a:pt x="1066" y="1312"/>
                    <a:pt x="1000" y="1197"/>
                    <a:pt x="918" y="1099"/>
                  </a:cubicBezTo>
                  <a:cubicBezTo>
                    <a:pt x="771" y="870"/>
                    <a:pt x="689" y="607"/>
                    <a:pt x="656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5"/>
            <p:cNvSpPr/>
            <p:nvPr/>
          </p:nvSpPr>
          <p:spPr>
            <a:xfrm>
              <a:off x="7318670" y="4074032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006" y="0"/>
                  </a:moveTo>
                  <a:cubicBezTo>
                    <a:pt x="646" y="0"/>
                    <a:pt x="0" y="565"/>
                    <a:pt x="287" y="2438"/>
                  </a:cubicBezTo>
                  <a:cubicBezTo>
                    <a:pt x="615" y="4471"/>
                    <a:pt x="2172" y="5421"/>
                    <a:pt x="2435" y="5471"/>
                  </a:cubicBezTo>
                  <a:cubicBezTo>
                    <a:pt x="2435" y="5471"/>
                    <a:pt x="910" y="4487"/>
                    <a:pt x="779" y="2815"/>
                  </a:cubicBezTo>
                  <a:cubicBezTo>
                    <a:pt x="648" y="1143"/>
                    <a:pt x="1156" y="1110"/>
                    <a:pt x="1320" y="750"/>
                  </a:cubicBezTo>
                  <a:cubicBezTo>
                    <a:pt x="1484" y="389"/>
                    <a:pt x="1402" y="111"/>
                    <a:pt x="1090" y="12"/>
                  </a:cubicBezTo>
                  <a:cubicBezTo>
                    <a:pt x="1065" y="5"/>
                    <a:pt x="1036" y="0"/>
                    <a:pt x="10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5"/>
            <p:cNvSpPr/>
            <p:nvPr/>
          </p:nvSpPr>
          <p:spPr>
            <a:xfrm>
              <a:off x="7283095" y="4025337"/>
              <a:ext cx="172816" cy="232085"/>
            </a:xfrm>
            <a:custGeom>
              <a:rect b="b" l="l" r="r" t="t"/>
              <a:pathLst>
                <a:path extrusionOk="0" h="7111" w="5295">
                  <a:moveTo>
                    <a:pt x="3607" y="1"/>
                  </a:moveTo>
                  <a:cubicBezTo>
                    <a:pt x="3396" y="1"/>
                    <a:pt x="3199" y="27"/>
                    <a:pt x="3033" y="62"/>
                  </a:cubicBezTo>
                  <a:cubicBezTo>
                    <a:pt x="2590" y="127"/>
                    <a:pt x="2180" y="308"/>
                    <a:pt x="1836" y="554"/>
                  </a:cubicBezTo>
                  <a:cubicBezTo>
                    <a:pt x="0" y="1898"/>
                    <a:pt x="345" y="4291"/>
                    <a:pt x="886" y="5438"/>
                  </a:cubicBezTo>
                  <a:cubicBezTo>
                    <a:pt x="1181" y="6110"/>
                    <a:pt x="1656" y="6700"/>
                    <a:pt x="2279" y="7110"/>
                  </a:cubicBezTo>
                  <a:cubicBezTo>
                    <a:pt x="1689" y="6667"/>
                    <a:pt x="1230" y="6077"/>
                    <a:pt x="967" y="5405"/>
                  </a:cubicBezTo>
                  <a:cubicBezTo>
                    <a:pt x="459" y="4242"/>
                    <a:pt x="197" y="1963"/>
                    <a:pt x="1935" y="685"/>
                  </a:cubicBezTo>
                  <a:cubicBezTo>
                    <a:pt x="2361" y="376"/>
                    <a:pt x="2917" y="184"/>
                    <a:pt x="3432" y="184"/>
                  </a:cubicBezTo>
                  <a:cubicBezTo>
                    <a:pt x="3848" y="184"/>
                    <a:pt x="4237" y="310"/>
                    <a:pt x="4508" y="603"/>
                  </a:cubicBezTo>
                  <a:cubicBezTo>
                    <a:pt x="5154" y="1248"/>
                    <a:pt x="4671" y="2292"/>
                    <a:pt x="3982" y="2292"/>
                  </a:cubicBezTo>
                  <a:cubicBezTo>
                    <a:pt x="3972" y="2292"/>
                    <a:pt x="3961" y="2292"/>
                    <a:pt x="3951" y="2291"/>
                  </a:cubicBezTo>
                  <a:cubicBezTo>
                    <a:pt x="3913" y="2297"/>
                    <a:pt x="3875" y="2300"/>
                    <a:pt x="3837" y="2300"/>
                  </a:cubicBezTo>
                  <a:cubicBezTo>
                    <a:pt x="3586" y="2300"/>
                    <a:pt x="3356" y="2161"/>
                    <a:pt x="3213" y="1947"/>
                  </a:cubicBezTo>
                  <a:cubicBezTo>
                    <a:pt x="3164" y="1832"/>
                    <a:pt x="3131" y="1717"/>
                    <a:pt x="3148" y="1586"/>
                  </a:cubicBezTo>
                  <a:cubicBezTo>
                    <a:pt x="3167" y="1329"/>
                    <a:pt x="3247" y="1251"/>
                    <a:pt x="3303" y="1251"/>
                  </a:cubicBezTo>
                  <a:cubicBezTo>
                    <a:pt x="3340" y="1251"/>
                    <a:pt x="3367" y="1285"/>
                    <a:pt x="3361" y="1324"/>
                  </a:cubicBezTo>
                  <a:cubicBezTo>
                    <a:pt x="3316" y="1575"/>
                    <a:pt x="3512" y="1774"/>
                    <a:pt x="3744" y="1774"/>
                  </a:cubicBezTo>
                  <a:cubicBezTo>
                    <a:pt x="3769" y="1774"/>
                    <a:pt x="3794" y="1771"/>
                    <a:pt x="3820" y="1766"/>
                  </a:cubicBezTo>
                  <a:cubicBezTo>
                    <a:pt x="4229" y="1701"/>
                    <a:pt x="4328" y="1160"/>
                    <a:pt x="3967" y="963"/>
                  </a:cubicBezTo>
                  <a:cubicBezTo>
                    <a:pt x="3871" y="911"/>
                    <a:pt x="3771" y="888"/>
                    <a:pt x="3672" y="888"/>
                  </a:cubicBezTo>
                  <a:cubicBezTo>
                    <a:pt x="3366" y="888"/>
                    <a:pt x="3082" y="1116"/>
                    <a:pt x="3033" y="1439"/>
                  </a:cubicBezTo>
                  <a:cubicBezTo>
                    <a:pt x="2984" y="1783"/>
                    <a:pt x="3148" y="2111"/>
                    <a:pt x="3443" y="2258"/>
                  </a:cubicBezTo>
                  <a:lnTo>
                    <a:pt x="3459" y="2275"/>
                  </a:lnTo>
                  <a:lnTo>
                    <a:pt x="3475" y="2275"/>
                  </a:lnTo>
                  <a:cubicBezTo>
                    <a:pt x="3574" y="2324"/>
                    <a:pt x="3672" y="2373"/>
                    <a:pt x="3787" y="2389"/>
                  </a:cubicBezTo>
                  <a:cubicBezTo>
                    <a:pt x="3882" y="2412"/>
                    <a:pt x="3978" y="2422"/>
                    <a:pt x="4072" y="2422"/>
                  </a:cubicBezTo>
                  <a:cubicBezTo>
                    <a:pt x="4671" y="2422"/>
                    <a:pt x="5203" y="1996"/>
                    <a:pt x="5246" y="1471"/>
                  </a:cubicBezTo>
                  <a:cubicBezTo>
                    <a:pt x="5295" y="1062"/>
                    <a:pt x="5131" y="652"/>
                    <a:pt x="4819" y="390"/>
                  </a:cubicBezTo>
                  <a:cubicBezTo>
                    <a:pt x="4436" y="92"/>
                    <a:pt x="3998" y="1"/>
                    <a:pt x="36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5"/>
            <p:cNvSpPr/>
            <p:nvPr/>
          </p:nvSpPr>
          <p:spPr>
            <a:xfrm>
              <a:off x="7388482" y="3964631"/>
              <a:ext cx="238645" cy="167594"/>
            </a:xfrm>
            <a:custGeom>
              <a:rect b="b" l="l" r="r" t="t"/>
              <a:pathLst>
                <a:path extrusionOk="0" h="5135" w="7312">
                  <a:moveTo>
                    <a:pt x="1757" y="0"/>
                  </a:moveTo>
                  <a:cubicBezTo>
                    <a:pt x="1360" y="0"/>
                    <a:pt x="971" y="171"/>
                    <a:pt x="705" y="496"/>
                  </a:cubicBezTo>
                  <a:cubicBezTo>
                    <a:pt x="611" y="638"/>
                    <a:pt x="462" y="709"/>
                    <a:pt x="311" y="709"/>
                  </a:cubicBezTo>
                  <a:cubicBezTo>
                    <a:pt x="201" y="709"/>
                    <a:pt x="91" y="670"/>
                    <a:pt x="0" y="594"/>
                  </a:cubicBezTo>
                  <a:lnTo>
                    <a:pt x="0" y="594"/>
                  </a:lnTo>
                  <a:cubicBezTo>
                    <a:pt x="33" y="955"/>
                    <a:pt x="66" y="1020"/>
                    <a:pt x="1771" y="1741"/>
                  </a:cubicBezTo>
                  <a:cubicBezTo>
                    <a:pt x="3082" y="2299"/>
                    <a:pt x="3525" y="4249"/>
                    <a:pt x="3656" y="5134"/>
                  </a:cubicBezTo>
                  <a:cubicBezTo>
                    <a:pt x="3803" y="4249"/>
                    <a:pt x="4246" y="2299"/>
                    <a:pt x="5557" y="1741"/>
                  </a:cubicBezTo>
                  <a:cubicBezTo>
                    <a:pt x="7262" y="1020"/>
                    <a:pt x="7278" y="955"/>
                    <a:pt x="7311" y="594"/>
                  </a:cubicBezTo>
                  <a:lnTo>
                    <a:pt x="7311" y="594"/>
                  </a:lnTo>
                  <a:cubicBezTo>
                    <a:pt x="7221" y="670"/>
                    <a:pt x="7110" y="709"/>
                    <a:pt x="7001" y="709"/>
                  </a:cubicBezTo>
                  <a:cubicBezTo>
                    <a:pt x="6853" y="709"/>
                    <a:pt x="6708" y="638"/>
                    <a:pt x="6623" y="496"/>
                  </a:cubicBezTo>
                  <a:cubicBezTo>
                    <a:pt x="6347" y="171"/>
                    <a:pt x="5954" y="0"/>
                    <a:pt x="5559" y="0"/>
                  </a:cubicBezTo>
                  <a:cubicBezTo>
                    <a:pt x="5296" y="0"/>
                    <a:pt x="5033" y="76"/>
                    <a:pt x="4803" y="233"/>
                  </a:cubicBezTo>
                  <a:cubicBezTo>
                    <a:pt x="4229" y="643"/>
                    <a:pt x="3852" y="1463"/>
                    <a:pt x="3656" y="2659"/>
                  </a:cubicBezTo>
                  <a:cubicBezTo>
                    <a:pt x="3475" y="1463"/>
                    <a:pt x="3098" y="643"/>
                    <a:pt x="2525" y="233"/>
                  </a:cubicBezTo>
                  <a:cubicBezTo>
                    <a:pt x="2289" y="76"/>
                    <a:pt x="2021" y="0"/>
                    <a:pt x="175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5"/>
            <p:cNvSpPr/>
            <p:nvPr/>
          </p:nvSpPr>
          <p:spPr>
            <a:xfrm>
              <a:off x="7464462" y="3871647"/>
              <a:ext cx="87207" cy="145008"/>
            </a:xfrm>
            <a:custGeom>
              <a:rect b="b" l="l" r="r" t="t"/>
              <a:pathLst>
                <a:path extrusionOk="0" h="4443" w="2672">
                  <a:moveTo>
                    <a:pt x="1344" y="1"/>
                  </a:moveTo>
                  <a:cubicBezTo>
                    <a:pt x="1262" y="148"/>
                    <a:pt x="1147" y="296"/>
                    <a:pt x="1000" y="427"/>
                  </a:cubicBezTo>
                  <a:cubicBezTo>
                    <a:pt x="557" y="853"/>
                    <a:pt x="0" y="1722"/>
                    <a:pt x="721" y="2902"/>
                  </a:cubicBezTo>
                  <a:cubicBezTo>
                    <a:pt x="1016" y="3378"/>
                    <a:pt x="1213" y="3886"/>
                    <a:pt x="1344" y="4443"/>
                  </a:cubicBezTo>
                  <a:cubicBezTo>
                    <a:pt x="1459" y="3886"/>
                    <a:pt x="1672" y="3378"/>
                    <a:pt x="1951" y="2902"/>
                  </a:cubicBezTo>
                  <a:cubicBezTo>
                    <a:pt x="2672" y="1722"/>
                    <a:pt x="2115" y="853"/>
                    <a:pt x="1672" y="427"/>
                  </a:cubicBezTo>
                  <a:cubicBezTo>
                    <a:pt x="1541" y="296"/>
                    <a:pt x="1426" y="148"/>
                    <a:pt x="1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5"/>
            <p:cNvSpPr/>
            <p:nvPr/>
          </p:nvSpPr>
          <p:spPr>
            <a:xfrm>
              <a:off x="7408260" y="3734700"/>
              <a:ext cx="199578" cy="219389"/>
            </a:xfrm>
            <a:custGeom>
              <a:rect b="b" l="l" r="r" t="t"/>
              <a:pathLst>
                <a:path extrusionOk="0" h="6722" w="6115">
                  <a:moveTo>
                    <a:pt x="1900" y="6717"/>
                  </a:moveTo>
                  <a:cubicBezTo>
                    <a:pt x="1901" y="6718"/>
                    <a:pt x="1902" y="6720"/>
                    <a:pt x="1902" y="6721"/>
                  </a:cubicBezTo>
                  <a:cubicBezTo>
                    <a:pt x="1902" y="6720"/>
                    <a:pt x="1901" y="6719"/>
                    <a:pt x="1900" y="6717"/>
                  </a:cubicBezTo>
                  <a:close/>
                  <a:moveTo>
                    <a:pt x="1601" y="1"/>
                  </a:moveTo>
                  <a:cubicBezTo>
                    <a:pt x="1200" y="1"/>
                    <a:pt x="807" y="160"/>
                    <a:pt x="575" y="460"/>
                  </a:cubicBezTo>
                  <a:cubicBezTo>
                    <a:pt x="1" y="1115"/>
                    <a:pt x="476" y="2066"/>
                    <a:pt x="1132" y="2115"/>
                  </a:cubicBezTo>
                  <a:cubicBezTo>
                    <a:pt x="1151" y="2116"/>
                    <a:pt x="1169" y="2117"/>
                    <a:pt x="1187" y="2117"/>
                  </a:cubicBezTo>
                  <a:cubicBezTo>
                    <a:pt x="1784" y="2117"/>
                    <a:pt x="1997" y="1598"/>
                    <a:pt x="1870" y="1296"/>
                  </a:cubicBezTo>
                  <a:cubicBezTo>
                    <a:pt x="1828" y="1116"/>
                    <a:pt x="1669" y="1006"/>
                    <a:pt x="1502" y="1006"/>
                  </a:cubicBezTo>
                  <a:cubicBezTo>
                    <a:pt x="1472" y="1006"/>
                    <a:pt x="1441" y="1009"/>
                    <a:pt x="1411" y="1017"/>
                  </a:cubicBezTo>
                  <a:cubicBezTo>
                    <a:pt x="1263" y="1033"/>
                    <a:pt x="1148" y="1165"/>
                    <a:pt x="1165" y="1328"/>
                  </a:cubicBezTo>
                  <a:cubicBezTo>
                    <a:pt x="1154" y="1473"/>
                    <a:pt x="1274" y="1572"/>
                    <a:pt x="1402" y="1572"/>
                  </a:cubicBezTo>
                  <a:cubicBezTo>
                    <a:pt x="1476" y="1572"/>
                    <a:pt x="1553" y="1538"/>
                    <a:pt x="1607" y="1460"/>
                  </a:cubicBezTo>
                  <a:cubicBezTo>
                    <a:pt x="1647" y="1403"/>
                    <a:pt x="1689" y="1379"/>
                    <a:pt x="1726" y="1379"/>
                  </a:cubicBezTo>
                  <a:cubicBezTo>
                    <a:pt x="1795" y="1379"/>
                    <a:pt x="1847" y="1462"/>
                    <a:pt x="1837" y="1558"/>
                  </a:cubicBezTo>
                  <a:cubicBezTo>
                    <a:pt x="1747" y="1802"/>
                    <a:pt x="1516" y="1955"/>
                    <a:pt x="1271" y="1955"/>
                  </a:cubicBezTo>
                  <a:cubicBezTo>
                    <a:pt x="1203" y="1955"/>
                    <a:pt x="1134" y="1943"/>
                    <a:pt x="1066" y="1919"/>
                  </a:cubicBezTo>
                  <a:cubicBezTo>
                    <a:pt x="657" y="1787"/>
                    <a:pt x="460" y="1050"/>
                    <a:pt x="1017" y="656"/>
                  </a:cubicBezTo>
                  <a:cubicBezTo>
                    <a:pt x="1141" y="570"/>
                    <a:pt x="1319" y="524"/>
                    <a:pt x="1519" y="524"/>
                  </a:cubicBezTo>
                  <a:cubicBezTo>
                    <a:pt x="2117" y="524"/>
                    <a:pt x="2902" y="936"/>
                    <a:pt x="2951" y="1919"/>
                  </a:cubicBezTo>
                  <a:cubicBezTo>
                    <a:pt x="2951" y="3082"/>
                    <a:pt x="2017" y="4115"/>
                    <a:pt x="1771" y="4902"/>
                  </a:cubicBezTo>
                  <a:cubicBezTo>
                    <a:pt x="1417" y="5964"/>
                    <a:pt x="1853" y="6631"/>
                    <a:pt x="1900" y="6717"/>
                  </a:cubicBezTo>
                  <a:lnTo>
                    <a:pt x="1900" y="6717"/>
                  </a:lnTo>
                  <a:cubicBezTo>
                    <a:pt x="1607" y="6161"/>
                    <a:pt x="1592" y="5507"/>
                    <a:pt x="1853" y="4935"/>
                  </a:cubicBezTo>
                  <a:cubicBezTo>
                    <a:pt x="2050" y="4394"/>
                    <a:pt x="2476" y="3853"/>
                    <a:pt x="2804" y="3148"/>
                  </a:cubicBezTo>
                  <a:cubicBezTo>
                    <a:pt x="2919" y="2918"/>
                    <a:pt x="3001" y="2689"/>
                    <a:pt x="3050" y="2443"/>
                  </a:cubicBezTo>
                  <a:cubicBezTo>
                    <a:pt x="3115" y="2689"/>
                    <a:pt x="3197" y="2918"/>
                    <a:pt x="3312" y="3148"/>
                  </a:cubicBezTo>
                  <a:cubicBezTo>
                    <a:pt x="3623" y="3853"/>
                    <a:pt x="4066" y="4410"/>
                    <a:pt x="4263" y="4935"/>
                  </a:cubicBezTo>
                  <a:cubicBezTo>
                    <a:pt x="4509" y="5508"/>
                    <a:pt x="4492" y="6164"/>
                    <a:pt x="4214" y="6721"/>
                  </a:cubicBezTo>
                  <a:cubicBezTo>
                    <a:pt x="4246" y="6656"/>
                    <a:pt x="4705" y="5984"/>
                    <a:pt x="4345" y="4902"/>
                  </a:cubicBezTo>
                  <a:cubicBezTo>
                    <a:pt x="4082" y="4131"/>
                    <a:pt x="3164" y="3082"/>
                    <a:pt x="3164" y="1919"/>
                  </a:cubicBezTo>
                  <a:cubicBezTo>
                    <a:pt x="3214" y="936"/>
                    <a:pt x="3999" y="524"/>
                    <a:pt x="4597" y="524"/>
                  </a:cubicBezTo>
                  <a:cubicBezTo>
                    <a:pt x="4796" y="524"/>
                    <a:pt x="4975" y="570"/>
                    <a:pt x="5099" y="656"/>
                  </a:cubicBezTo>
                  <a:cubicBezTo>
                    <a:pt x="5656" y="1066"/>
                    <a:pt x="5459" y="1787"/>
                    <a:pt x="5033" y="1919"/>
                  </a:cubicBezTo>
                  <a:cubicBezTo>
                    <a:pt x="4969" y="1943"/>
                    <a:pt x="4903" y="1955"/>
                    <a:pt x="4837" y="1955"/>
                  </a:cubicBezTo>
                  <a:cubicBezTo>
                    <a:pt x="4600" y="1955"/>
                    <a:pt x="4369" y="1802"/>
                    <a:pt x="4279" y="1558"/>
                  </a:cubicBezTo>
                  <a:cubicBezTo>
                    <a:pt x="4258" y="1462"/>
                    <a:pt x="4313" y="1379"/>
                    <a:pt x="4386" y="1379"/>
                  </a:cubicBezTo>
                  <a:cubicBezTo>
                    <a:pt x="4425" y="1379"/>
                    <a:pt x="4469" y="1403"/>
                    <a:pt x="4509" y="1460"/>
                  </a:cubicBezTo>
                  <a:cubicBezTo>
                    <a:pt x="4557" y="1538"/>
                    <a:pt x="4630" y="1572"/>
                    <a:pt x="4703" y="1572"/>
                  </a:cubicBezTo>
                  <a:cubicBezTo>
                    <a:pt x="4827" y="1572"/>
                    <a:pt x="4951" y="1473"/>
                    <a:pt x="4951" y="1328"/>
                  </a:cubicBezTo>
                  <a:cubicBezTo>
                    <a:pt x="4968" y="1165"/>
                    <a:pt x="4853" y="1033"/>
                    <a:pt x="4705" y="1017"/>
                  </a:cubicBezTo>
                  <a:cubicBezTo>
                    <a:pt x="4672" y="1009"/>
                    <a:pt x="4640" y="1006"/>
                    <a:pt x="4608" y="1006"/>
                  </a:cubicBezTo>
                  <a:cubicBezTo>
                    <a:pt x="4434" y="1006"/>
                    <a:pt x="4285" y="1116"/>
                    <a:pt x="4230" y="1296"/>
                  </a:cubicBezTo>
                  <a:cubicBezTo>
                    <a:pt x="4101" y="1586"/>
                    <a:pt x="4353" y="2116"/>
                    <a:pt x="4956" y="2116"/>
                  </a:cubicBezTo>
                  <a:cubicBezTo>
                    <a:pt x="4965" y="2116"/>
                    <a:pt x="4975" y="2115"/>
                    <a:pt x="4984" y="2115"/>
                  </a:cubicBezTo>
                  <a:cubicBezTo>
                    <a:pt x="5607" y="2082"/>
                    <a:pt x="6115" y="1115"/>
                    <a:pt x="5525" y="460"/>
                  </a:cubicBezTo>
                  <a:cubicBezTo>
                    <a:pt x="5300" y="160"/>
                    <a:pt x="4911" y="1"/>
                    <a:pt x="4512" y="1"/>
                  </a:cubicBezTo>
                  <a:cubicBezTo>
                    <a:pt x="4039" y="1"/>
                    <a:pt x="3552" y="225"/>
                    <a:pt x="3312" y="706"/>
                  </a:cubicBezTo>
                  <a:cubicBezTo>
                    <a:pt x="3197" y="886"/>
                    <a:pt x="3099" y="1083"/>
                    <a:pt x="3050" y="1279"/>
                  </a:cubicBezTo>
                  <a:cubicBezTo>
                    <a:pt x="3001" y="1083"/>
                    <a:pt x="2919" y="886"/>
                    <a:pt x="2804" y="706"/>
                  </a:cubicBezTo>
                  <a:cubicBezTo>
                    <a:pt x="2564" y="225"/>
                    <a:pt x="2077" y="1"/>
                    <a:pt x="16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5"/>
            <p:cNvSpPr/>
            <p:nvPr/>
          </p:nvSpPr>
          <p:spPr>
            <a:xfrm>
              <a:off x="7246704" y="3845439"/>
              <a:ext cx="170172" cy="268052"/>
            </a:xfrm>
            <a:custGeom>
              <a:rect b="b" l="l" r="r" t="t"/>
              <a:pathLst>
                <a:path extrusionOk="0" h="8213" w="5214">
                  <a:moveTo>
                    <a:pt x="4115" y="1"/>
                  </a:moveTo>
                  <a:cubicBezTo>
                    <a:pt x="4115" y="1"/>
                    <a:pt x="4197" y="624"/>
                    <a:pt x="3804" y="853"/>
                  </a:cubicBezTo>
                  <a:cubicBezTo>
                    <a:pt x="3410" y="1066"/>
                    <a:pt x="2836" y="1542"/>
                    <a:pt x="3443" y="2066"/>
                  </a:cubicBezTo>
                  <a:cubicBezTo>
                    <a:pt x="4033" y="2591"/>
                    <a:pt x="4213" y="3345"/>
                    <a:pt x="3689" y="4082"/>
                  </a:cubicBezTo>
                  <a:cubicBezTo>
                    <a:pt x="3689" y="4082"/>
                    <a:pt x="3984" y="2984"/>
                    <a:pt x="3246" y="2492"/>
                  </a:cubicBezTo>
                  <a:cubicBezTo>
                    <a:pt x="3054" y="2359"/>
                    <a:pt x="2899" y="2323"/>
                    <a:pt x="2786" y="2323"/>
                  </a:cubicBezTo>
                  <a:cubicBezTo>
                    <a:pt x="2649" y="2323"/>
                    <a:pt x="2574" y="2378"/>
                    <a:pt x="2574" y="2378"/>
                  </a:cubicBezTo>
                  <a:cubicBezTo>
                    <a:pt x="2623" y="2509"/>
                    <a:pt x="2656" y="2640"/>
                    <a:pt x="2673" y="2787"/>
                  </a:cubicBezTo>
                  <a:cubicBezTo>
                    <a:pt x="2689" y="3017"/>
                    <a:pt x="2214" y="3377"/>
                    <a:pt x="2558" y="3754"/>
                  </a:cubicBezTo>
                  <a:cubicBezTo>
                    <a:pt x="2902" y="4148"/>
                    <a:pt x="3148" y="4935"/>
                    <a:pt x="1951" y="5803"/>
                  </a:cubicBezTo>
                  <a:cubicBezTo>
                    <a:pt x="1951" y="5803"/>
                    <a:pt x="2558" y="4459"/>
                    <a:pt x="2197" y="3738"/>
                  </a:cubicBezTo>
                  <a:cubicBezTo>
                    <a:pt x="1837" y="3033"/>
                    <a:pt x="1378" y="3164"/>
                    <a:pt x="968" y="2574"/>
                  </a:cubicBezTo>
                  <a:cubicBezTo>
                    <a:pt x="968" y="2574"/>
                    <a:pt x="1" y="3099"/>
                    <a:pt x="755" y="4246"/>
                  </a:cubicBezTo>
                  <a:cubicBezTo>
                    <a:pt x="1624" y="5590"/>
                    <a:pt x="542" y="7295"/>
                    <a:pt x="1476" y="8213"/>
                  </a:cubicBezTo>
                  <a:cubicBezTo>
                    <a:pt x="1476" y="8213"/>
                    <a:pt x="1410" y="6852"/>
                    <a:pt x="2673" y="5623"/>
                  </a:cubicBezTo>
                  <a:cubicBezTo>
                    <a:pt x="3935" y="4394"/>
                    <a:pt x="5213" y="2869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5"/>
            <p:cNvSpPr/>
            <p:nvPr/>
          </p:nvSpPr>
          <p:spPr>
            <a:xfrm>
              <a:off x="7395956" y="3812802"/>
              <a:ext cx="99022" cy="147162"/>
            </a:xfrm>
            <a:custGeom>
              <a:rect b="b" l="l" r="r" t="t"/>
              <a:pathLst>
                <a:path extrusionOk="0" h="4509" w="3034">
                  <a:moveTo>
                    <a:pt x="2591" y="1"/>
                  </a:moveTo>
                  <a:cubicBezTo>
                    <a:pt x="2542" y="263"/>
                    <a:pt x="2279" y="525"/>
                    <a:pt x="1640" y="820"/>
                  </a:cubicBezTo>
                  <a:cubicBezTo>
                    <a:pt x="984" y="1099"/>
                    <a:pt x="1230" y="1935"/>
                    <a:pt x="1279" y="2115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68" y="2607"/>
                    <a:pt x="1017" y="2492"/>
                    <a:pt x="1116" y="1820"/>
                  </a:cubicBezTo>
                  <a:cubicBezTo>
                    <a:pt x="1192" y="1300"/>
                    <a:pt x="856" y="1242"/>
                    <a:pt x="700" y="1242"/>
                  </a:cubicBezTo>
                  <a:cubicBezTo>
                    <a:pt x="654" y="1242"/>
                    <a:pt x="624" y="1247"/>
                    <a:pt x="624" y="1247"/>
                  </a:cubicBezTo>
                  <a:cubicBezTo>
                    <a:pt x="755" y="1427"/>
                    <a:pt x="739" y="1656"/>
                    <a:pt x="607" y="1820"/>
                  </a:cubicBezTo>
                  <a:cubicBezTo>
                    <a:pt x="362" y="2066"/>
                    <a:pt x="50" y="2345"/>
                    <a:pt x="312" y="3099"/>
                  </a:cubicBezTo>
                  <a:cubicBezTo>
                    <a:pt x="575" y="3853"/>
                    <a:pt x="1" y="4509"/>
                    <a:pt x="1" y="4509"/>
                  </a:cubicBezTo>
                  <a:cubicBezTo>
                    <a:pt x="3033" y="2001"/>
                    <a:pt x="2591" y="1"/>
                    <a:pt x="25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5"/>
            <p:cNvSpPr/>
            <p:nvPr/>
          </p:nvSpPr>
          <p:spPr>
            <a:xfrm>
              <a:off x="7200163" y="4092081"/>
              <a:ext cx="117201" cy="139656"/>
            </a:xfrm>
            <a:custGeom>
              <a:rect b="b" l="l" r="r" t="t"/>
              <a:pathLst>
                <a:path extrusionOk="0" h="4279" w="3591">
                  <a:moveTo>
                    <a:pt x="1869" y="0"/>
                  </a:moveTo>
                  <a:cubicBezTo>
                    <a:pt x="1869" y="0"/>
                    <a:pt x="2000" y="279"/>
                    <a:pt x="1640" y="525"/>
                  </a:cubicBezTo>
                  <a:cubicBezTo>
                    <a:pt x="1296" y="771"/>
                    <a:pt x="1" y="2459"/>
                    <a:pt x="3590" y="4278"/>
                  </a:cubicBezTo>
                  <a:cubicBezTo>
                    <a:pt x="3590" y="4278"/>
                    <a:pt x="2738" y="3770"/>
                    <a:pt x="2623" y="2492"/>
                  </a:cubicBezTo>
                  <a:cubicBezTo>
                    <a:pt x="2525" y="1197"/>
                    <a:pt x="2804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5"/>
            <p:cNvSpPr/>
            <p:nvPr/>
          </p:nvSpPr>
          <p:spPr>
            <a:xfrm>
              <a:off x="7057342" y="4178211"/>
              <a:ext cx="257347" cy="189167"/>
            </a:xfrm>
            <a:custGeom>
              <a:rect b="b" l="l" r="r" t="t"/>
              <a:pathLst>
                <a:path extrusionOk="0" h="5796" w="7885">
                  <a:moveTo>
                    <a:pt x="0" y="5163"/>
                  </a:moveTo>
                  <a:cubicBezTo>
                    <a:pt x="1" y="5164"/>
                    <a:pt x="1" y="5164"/>
                    <a:pt x="1" y="5164"/>
                  </a:cubicBezTo>
                  <a:lnTo>
                    <a:pt x="1" y="5164"/>
                  </a:lnTo>
                  <a:cubicBezTo>
                    <a:pt x="1" y="5164"/>
                    <a:pt x="1" y="5163"/>
                    <a:pt x="0" y="5163"/>
                  </a:cubicBezTo>
                  <a:close/>
                  <a:moveTo>
                    <a:pt x="4661" y="1"/>
                  </a:moveTo>
                  <a:cubicBezTo>
                    <a:pt x="4523" y="1"/>
                    <a:pt x="4389" y="44"/>
                    <a:pt x="4262" y="131"/>
                  </a:cubicBezTo>
                  <a:cubicBezTo>
                    <a:pt x="3887" y="394"/>
                    <a:pt x="3665" y="609"/>
                    <a:pt x="3478" y="609"/>
                  </a:cubicBezTo>
                  <a:cubicBezTo>
                    <a:pt x="3420" y="609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16" y="1180"/>
                    <a:pt x="3688" y="1393"/>
                  </a:cubicBezTo>
                  <a:cubicBezTo>
                    <a:pt x="4377" y="1590"/>
                    <a:pt x="4852" y="1721"/>
                    <a:pt x="4754" y="2098"/>
                  </a:cubicBezTo>
                  <a:cubicBezTo>
                    <a:pt x="4655" y="2475"/>
                    <a:pt x="3705" y="2541"/>
                    <a:pt x="2590" y="2721"/>
                  </a:cubicBezTo>
                  <a:cubicBezTo>
                    <a:pt x="1475" y="2885"/>
                    <a:pt x="590" y="3164"/>
                    <a:pt x="623" y="4131"/>
                  </a:cubicBezTo>
                  <a:cubicBezTo>
                    <a:pt x="649" y="4885"/>
                    <a:pt x="495" y="5250"/>
                    <a:pt x="239" y="5250"/>
                  </a:cubicBezTo>
                  <a:cubicBezTo>
                    <a:pt x="167" y="5250"/>
                    <a:pt x="88" y="5221"/>
                    <a:pt x="1" y="5164"/>
                  </a:cubicBezTo>
                  <a:lnTo>
                    <a:pt x="1" y="5164"/>
                  </a:lnTo>
                  <a:cubicBezTo>
                    <a:pt x="24" y="5188"/>
                    <a:pt x="283" y="5795"/>
                    <a:pt x="1210" y="5795"/>
                  </a:cubicBezTo>
                  <a:cubicBezTo>
                    <a:pt x="1405" y="5795"/>
                    <a:pt x="1628" y="5769"/>
                    <a:pt x="1885" y="5704"/>
                  </a:cubicBezTo>
                  <a:cubicBezTo>
                    <a:pt x="3377" y="5327"/>
                    <a:pt x="3574" y="4114"/>
                    <a:pt x="4213" y="3360"/>
                  </a:cubicBezTo>
                  <a:cubicBezTo>
                    <a:pt x="4852" y="2606"/>
                    <a:pt x="5491" y="1983"/>
                    <a:pt x="7884" y="1934"/>
                  </a:cubicBezTo>
                  <a:cubicBezTo>
                    <a:pt x="7884" y="1934"/>
                    <a:pt x="6409" y="1803"/>
                    <a:pt x="5868" y="951"/>
                  </a:cubicBezTo>
                  <a:cubicBezTo>
                    <a:pt x="5460" y="326"/>
                    <a:pt x="5042" y="1"/>
                    <a:pt x="46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5"/>
            <p:cNvSpPr/>
            <p:nvPr/>
          </p:nvSpPr>
          <p:spPr>
            <a:xfrm>
              <a:off x="7188414" y="4256215"/>
              <a:ext cx="250917" cy="203397"/>
            </a:xfrm>
            <a:custGeom>
              <a:rect b="b" l="l" r="r" t="t"/>
              <a:pathLst>
                <a:path extrusionOk="0" h="6232" w="7688">
                  <a:moveTo>
                    <a:pt x="3366" y="1"/>
                  </a:moveTo>
                  <a:cubicBezTo>
                    <a:pt x="3321" y="1"/>
                    <a:pt x="3275" y="1"/>
                    <a:pt x="3229" y="3"/>
                  </a:cubicBezTo>
                  <a:cubicBezTo>
                    <a:pt x="2656" y="20"/>
                    <a:pt x="2098" y="167"/>
                    <a:pt x="1606" y="462"/>
                  </a:cubicBezTo>
                  <a:cubicBezTo>
                    <a:pt x="1426" y="561"/>
                    <a:pt x="1279" y="675"/>
                    <a:pt x="1131" y="806"/>
                  </a:cubicBezTo>
                  <a:cubicBezTo>
                    <a:pt x="0" y="1806"/>
                    <a:pt x="344" y="3888"/>
                    <a:pt x="1705" y="4199"/>
                  </a:cubicBezTo>
                  <a:cubicBezTo>
                    <a:pt x="1843" y="4233"/>
                    <a:pt x="1985" y="4250"/>
                    <a:pt x="2127" y="4250"/>
                  </a:cubicBezTo>
                  <a:cubicBezTo>
                    <a:pt x="2607" y="4250"/>
                    <a:pt x="3078" y="4058"/>
                    <a:pt x="3344" y="3691"/>
                  </a:cubicBezTo>
                  <a:cubicBezTo>
                    <a:pt x="3639" y="3249"/>
                    <a:pt x="3639" y="2659"/>
                    <a:pt x="3344" y="2200"/>
                  </a:cubicBezTo>
                  <a:cubicBezTo>
                    <a:pt x="3133" y="1914"/>
                    <a:pt x="2798" y="1758"/>
                    <a:pt x="2460" y="1758"/>
                  </a:cubicBezTo>
                  <a:cubicBezTo>
                    <a:pt x="2274" y="1758"/>
                    <a:pt x="2087" y="1806"/>
                    <a:pt x="1918" y="1905"/>
                  </a:cubicBezTo>
                  <a:cubicBezTo>
                    <a:pt x="1639" y="2069"/>
                    <a:pt x="1492" y="2413"/>
                    <a:pt x="1606" y="2724"/>
                  </a:cubicBezTo>
                  <a:cubicBezTo>
                    <a:pt x="1623" y="2823"/>
                    <a:pt x="1672" y="2905"/>
                    <a:pt x="1738" y="2970"/>
                  </a:cubicBezTo>
                  <a:cubicBezTo>
                    <a:pt x="1845" y="3071"/>
                    <a:pt x="1987" y="3114"/>
                    <a:pt x="2127" y="3114"/>
                  </a:cubicBezTo>
                  <a:cubicBezTo>
                    <a:pt x="2371" y="3114"/>
                    <a:pt x="2608" y="2983"/>
                    <a:pt x="2639" y="2806"/>
                  </a:cubicBezTo>
                  <a:cubicBezTo>
                    <a:pt x="2711" y="2547"/>
                    <a:pt x="2504" y="2300"/>
                    <a:pt x="2253" y="2300"/>
                  </a:cubicBezTo>
                  <a:cubicBezTo>
                    <a:pt x="2218" y="2300"/>
                    <a:pt x="2183" y="2305"/>
                    <a:pt x="2147" y="2314"/>
                  </a:cubicBezTo>
                  <a:cubicBezTo>
                    <a:pt x="1885" y="2380"/>
                    <a:pt x="1902" y="2528"/>
                    <a:pt x="1820" y="2528"/>
                  </a:cubicBezTo>
                  <a:cubicBezTo>
                    <a:pt x="1814" y="2528"/>
                    <a:pt x="1809" y="2529"/>
                    <a:pt x="1805" y="2529"/>
                  </a:cubicBezTo>
                  <a:cubicBezTo>
                    <a:pt x="1721" y="2529"/>
                    <a:pt x="1721" y="2396"/>
                    <a:pt x="1721" y="2396"/>
                  </a:cubicBezTo>
                  <a:cubicBezTo>
                    <a:pt x="1721" y="2200"/>
                    <a:pt x="1820" y="2019"/>
                    <a:pt x="2000" y="1937"/>
                  </a:cubicBezTo>
                  <a:cubicBezTo>
                    <a:pt x="2141" y="1864"/>
                    <a:pt x="2293" y="1829"/>
                    <a:pt x="2443" y="1829"/>
                  </a:cubicBezTo>
                  <a:cubicBezTo>
                    <a:pt x="2762" y="1829"/>
                    <a:pt x="3073" y="1987"/>
                    <a:pt x="3262" y="2265"/>
                  </a:cubicBezTo>
                  <a:cubicBezTo>
                    <a:pt x="3524" y="2675"/>
                    <a:pt x="3524" y="3216"/>
                    <a:pt x="3229" y="3626"/>
                  </a:cubicBezTo>
                  <a:cubicBezTo>
                    <a:pt x="3003" y="3940"/>
                    <a:pt x="2574" y="4119"/>
                    <a:pt x="2135" y="4119"/>
                  </a:cubicBezTo>
                  <a:cubicBezTo>
                    <a:pt x="2002" y="4119"/>
                    <a:pt x="1868" y="4103"/>
                    <a:pt x="1738" y="4068"/>
                  </a:cubicBezTo>
                  <a:cubicBezTo>
                    <a:pt x="525" y="3773"/>
                    <a:pt x="180" y="1855"/>
                    <a:pt x="1246" y="938"/>
                  </a:cubicBezTo>
                  <a:cubicBezTo>
                    <a:pt x="1722" y="491"/>
                    <a:pt x="2302" y="322"/>
                    <a:pt x="2888" y="322"/>
                  </a:cubicBezTo>
                  <a:cubicBezTo>
                    <a:pt x="3593" y="322"/>
                    <a:pt x="4306" y="568"/>
                    <a:pt x="4852" y="872"/>
                  </a:cubicBezTo>
                  <a:cubicBezTo>
                    <a:pt x="5803" y="1413"/>
                    <a:pt x="6524" y="2249"/>
                    <a:pt x="6934" y="3249"/>
                  </a:cubicBezTo>
                  <a:cubicBezTo>
                    <a:pt x="7261" y="4052"/>
                    <a:pt x="7442" y="4921"/>
                    <a:pt x="7442" y="5789"/>
                  </a:cubicBezTo>
                  <a:cubicBezTo>
                    <a:pt x="7442" y="5937"/>
                    <a:pt x="7425" y="6084"/>
                    <a:pt x="7409" y="6232"/>
                  </a:cubicBezTo>
                  <a:lnTo>
                    <a:pt x="7442" y="6084"/>
                  </a:lnTo>
                  <a:cubicBezTo>
                    <a:pt x="7442" y="6073"/>
                    <a:pt x="7442" y="6061"/>
                    <a:pt x="7442" y="6052"/>
                  </a:cubicBezTo>
                  <a:cubicBezTo>
                    <a:pt x="7688" y="4855"/>
                    <a:pt x="7524" y="3626"/>
                    <a:pt x="6999" y="2528"/>
                  </a:cubicBezTo>
                  <a:cubicBezTo>
                    <a:pt x="6314" y="1109"/>
                    <a:pt x="4962" y="1"/>
                    <a:pt x="33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5"/>
            <p:cNvSpPr/>
            <p:nvPr/>
          </p:nvSpPr>
          <p:spPr>
            <a:xfrm>
              <a:off x="7327254" y="4318552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4" y="1"/>
                  </a:moveTo>
                  <a:cubicBezTo>
                    <a:pt x="66" y="1"/>
                    <a:pt x="1" y="784"/>
                    <a:pt x="1090" y="962"/>
                  </a:cubicBezTo>
                  <a:cubicBezTo>
                    <a:pt x="2352" y="1175"/>
                    <a:pt x="3040" y="3273"/>
                    <a:pt x="3040" y="3273"/>
                  </a:cubicBezTo>
                  <a:cubicBezTo>
                    <a:pt x="3040" y="3273"/>
                    <a:pt x="2729" y="1011"/>
                    <a:pt x="1467" y="241"/>
                  </a:cubicBezTo>
                  <a:cubicBezTo>
                    <a:pt x="1179" y="69"/>
                    <a:pt x="930" y="1"/>
                    <a:pt x="7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5"/>
            <p:cNvSpPr/>
            <p:nvPr/>
          </p:nvSpPr>
          <p:spPr>
            <a:xfrm>
              <a:off x="7127936" y="4310328"/>
              <a:ext cx="170694" cy="147293"/>
            </a:xfrm>
            <a:custGeom>
              <a:rect b="b" l="l" r="r" t="t"/>
              <a:pathLst>
                <a:path extrusionOk="0" h="4513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5" y="1689"/>
                  </a:cubicBezTo>
                  <a:cubicBezTo>
                    <a:pt x="1" y="2082"/>
                    <a:pt x="99" y="2689"/>
                    <a:pt x="214" y="3033"/>
                  </a:cubicBezTo>
                  <a:cubicBezTo>
                    <a:pt x="280" y="3263"/>
                    <a:pt x="247" y="3508"/>
                    <a:pt x="132" y="3722"/>
                  </a:cubicBezTo>
                  <a:cubicBezTo>
                    <a:pt x="394" y="3492"/>
                    <a:pt x="722" y="3312"/>
                    <a:pt x="1066" y="3230"/>
                  </a:cubicBezTo>
                  <a:cubicBezTo>
                    <a:pt x="1673" y="3050"/>
                    <a:pt x="1656" y="2754"/>
                    <a:pt x="1640" y="2279"/>
                  </a:cubicBezTo>
                  <a:cubicBezTo>
                    <a:pt x="1640" y="1878"/>
                    <a:pt x="1816" y="1852"/>
                    <a:pt x="1860" y="1852"/>
                  </a:cubicBezTo>
                  <a:cubicBezTo>
                    <a:pt x="1866" y="1852"/>
                    <a:pt x="1870" y="1853"/>
                    <a:pt x="1870" y="1853"/>
                  </a:cubicBezTo>
                  <a:cubicBezTo>
                    <a:pt x="1878" y="1852"/>
                    <a:pt x="1886" y="1852"/>
                    <a:pt x="1894" y="1852"/>
                  </a:cubicBezTo>
                  <a:cubicBezTo>
                    <a:pt x="2161" y="1852"/>
                    <a:pt x="2098" y="2386"/>
                    <a:pt x="2066" y="2673"/>
                  </a:cubicBezTo>
                  <a:cubicBezTo>
                    <a:pt x="1968" y="3197"/>
                    <a:pt x="2115" y="3754"/>
                    <a:pt x="2492" y="4164"/>
                  </a:cubicBezTo>
                  <a:cubicBezTo>
                    <a:pt x="2731" y="4425"/>
                    <a:pt x="3047" y="4513"/>
                    <a:pt x="3363" y="4513"/>
                  </a:cubicBezTo>
                  <a:cubicBezTo>
                    <a:pt x="3763" y="4513"/>
                    <a:pt x="4163" y="4372"/>
                    <a:pt x="4410" y="4262"/>
                  </a:cubicBezTo>
                  <a:cubicBezTo>
                    <a:pt x="4522" y="4214"/>
                    <a:pt x="4643" y="4189"/>
                    <a:pt x="4763" y="4189"/>
                  </a:cubicBezTo>
                  <a:cubicBezTo>
                    <a:pt x="4926" y="4189"/>
                    <a:pt x="5089" y="4234"/>
                    <a:pt x="5230" y="4328"/>
                  </a:cubicBezTo>
                  <a:cubicBezTo>
                    <a:pt x="5082" y="3459"/>
                    <a:pt x="4640" y="3197"/>
                    <a:pt x="4017" y="3131"/>
                  </a:cubicBezTo>
                  <a:cubicBezTo>
                    <a:pt x="3394" y="3066"/>
                    <a:pt x="2542" y="2853"/>
                    <a:pt x="2197" y="1771"/>
                  </a:cubicBezTo>
                  <a:cubicBezTo>
                    <a:pt x="1870" y="689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5"/>
            <p:cNvSpPr/>
            <p:nvPr/>
          </p:nvSpPr>
          <p:spPr>
            <a:xfrm>
              <a:off x="7155221" y="4409317"/>
              <a:ext cx="41221" cy="65275"/>
            </a:xfrm>
            <a:custGeom>
              <a:rect b="b" l="l" r="r" t="t"/>
              <a:pathLst>
                <a:path extrusionOk="0" h="2000" w="1263">
                  <a:moveTo>
                    <a:pt x="952" y="0"/>
                  </a:moveTo>
                  <a:cubicBezTo>
                    <a:pt x="952" y="0"/>
                    <a:pt x="935" y="99"/>
                    <a:pt x="509" y="361"/>
                  </a:cubicBezTo>
                  <a:cubicBezTo>
                    <a:pt x="165" y="541"/>
                    <a:pt x="1" y="934"/>
                    <a:pt x="116" y="1295"/>
                  </a:cubicBezTo>
                  <a:cubicBezTo>
                    <a:pt x="132" y="1377"/>
                    <a:pt x="148" y="1459"/>
                    <a:pt x="165" y="1541"/>
                  </a:cubicBezTo>
                  <a:cubicBezTo>
                    <a:pt x="214" y="1770"/>
                    <a:pt x="247" y="2000"/>
                    <a:pt x="247" y="2000"/>
                  </a:cubicBezTo>
                  <a:cubicBezTo>
                    <a:pt x="247" y="2000"/>
                    <a:pt x="247" y="1852"/>
                    <a:pt x="771" y="1557"/>
                  </a:cubicBezTo>
                  <a:cubicBezTo>
                    <a:pt x="788" y="1557"/>
                    <a:pt x="804" y="1541"/>
                    <a:pt x="820" y="1541"/>
                  </a:cubicBezTo>
                  <a:cubicBezTo>
                    <a:pt x="1263" y="1246"/>
                    <a:pt x="1083" y="836"/>
                    <a:pt x="1001" y="574"/>
                  </a:cubicBezTo>
                  <a:cubicBezTo>
                    <a:pt x="952" y="394"/>
                    <a:pt x="935" y="197"/>
                    <a:pt x="9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5"/>
            <p:cNvSpPr/>
            <p:nvPr/>
          </p:nvSpPr>
          <p:spPr>
            <a:xfrm>
              <a:off x="6969057" y="4128635"/>
              <a:ext cx="225786" cy="159336"/>
            </a:xfrm>
            <a:custGeom>
              <a:rect b="b" l="l" r="r" t="t"/>
              <a:pathLst>
                <a:path extrusionOk="0" h="4882" w="6918">
                  <a:moveTo>
                    <a:pt x="4979" y="1"/>
                  </a:moveTo>
                  <a:cubicBezTo>
                    <a:pt x="4755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87" y="3666"/>
                  </a:cubicBezTo>
                  <a:cubicBezTo>
                    <a:pt x="4984" y="3699"/>
                    <a:pt x="5197" y="3732"/>
                    <a:pt x="5361" y="3748"/>
                  </a:cubicBezTo>
                  <a:cubicBezTo>
                    <a:pt x="4902" y="3830"/>
                    <a:pt x="4459" y="3978"/>
                    <a:pt x="4049" y="4191"/>
                  </a:cubicBezTo>
                  <a:cubicBezTo>
                    <a:pt x="3902" y="4256"/>
                    <a:pt x="3656" y="4338"/>
                    <a:pt x="3623" y="4355"/>
                  </a:cubicBezTo>
                  <a:cubicBezTo>
                    <a:pt x="3164" y="4527"/>
                    <a:pt x="2731" y="4603"/>
                    <a:pt x="2341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61" y="3355"/>
                    <a:pt x="345" y="2863"/>
                    <a:pt x="558" y="2437"/>
                  </a:cubicBezTo>
                  <a:cubicBezTo>
                    <a:pt x="558" y="2437"/>
                    <a:pt x="574" y="2421"/>
                    <a:pt x="574" y="2421"/>
                  </a:cubicBezTo>
                  <a:cubicBezTo>
                    <a:pt x="787" y="2106"/>
                    <a:pt x="1123" y="1959"/>
                    <a:pt x="1436" y="1959"/>
                  </a:cubicBezTo>
                  <a:cubicBezTo>
                    <a:pt x="1727" y="1959"/>
                    <a:pt x="1997" y="2086"/>
                    <a:pt x="2132" y="2322"/>
                  </a:cubicBezTo>
                  <a:cubicBezTo>
                    <a:pt x="2230" y="2453"/>
                    <a:pt x="2295" y="2617"/>
                    <a:pt x="2295" y="2798"/>
                  </a:cubicBezTo>
                  <a:cubicBezTo>
                    <a:pt x="2295" y="2945"/>
                    <a:pt x="2230" y="3093"/>
                    <a:pt x="2132" y="3207"/>
                  </a:cubicBezTo>
                  <a:cubicBezTo>
                    <a:pt x="2017" y="3304"/>
                    <a:pt x="1955" y="3335"/>
                    <a:pt x="1924" y="3335"/>
                  </a:cubicBezTo>
                  <a:cubicBezTo>
                    <a:pt x="1897" y="3335"/>
                    <a:pt x="1895" y="3312"/>
                    <a:pt x="1902" y="3289"/>
                  </a:cubicBezTo>
                  <a:cubicBezTo>
                    <a:pt x="2027" y="3030"/>
                    <a:pt x="1735" y="2861"/>
                    <a:pt x="1479" y="2861"/>
                  </a:cubicBezTo>
                  <a:cubicBezTo>
                    <a:pt x="1298" y="2861"/>
                    <a:pt x="1135" y="2945"/>
                    <a:pt x="1148" y="3142"/>
                  </a:cubicBezTo>
                  <a:cubicBezTo>
                    <a:pt x="1137" y="3416"/>
                    <a:pt x="1384" y="3544"/>
                    <a:pt x="1636" y="3544"/>
                  </a:cubicBezTo>
                  <a:cubicBezTo>
                    <a:pt x="1761" y="3544"/>
                    <a:pt x="1887" y="3513"/>
                    <a:pt x="1984" y="3453"/>
                  </a:cubicBezTo>
                  <a:cubicBezTo>
                    <a:pt x="2000" y="3453"/>
                    <a:pt x="2017" y="3437"/>
                    <a:pt x="2033" y="3437"/>
                  </a:cubicBezTo>
                  <a:cubicBezTo>
                    <a:pt x="2050" y="3421"/>
                    <a:pt x="2066" y="3404"/>
                    <a:pt x="2099" y="3388"/>
                  </a:cubicBezTo>
                  <a:lnTo>
                    <a:pt x="2099" y="3371"/>
                  </a:lnTo>
                  <a:cubicBezTo>
                    <a:pt x="2394" y="3076"/>
                    <a:pt x="2427" y="2617"/>
                    <a:pt x="2181" y="2290"/>
                  </a:cubicBezTo>
                  <a:cubicBezTo>
                    <a:pt x="2042" y="2013"/>
                    <a:pt x="1726" y="1861"/>
                    <a:pt x="1388" y="1861"/>
                  </a:cubicBezTo>
                  <a:cubicBezTo>
                    <a:pt x="1046" y="1861"/>
                    <a:pt x="682" y="2017"/>
                    <a:pt x="460" y="2355"/>
                  </a:cubicBezTo>
                  <a:cubicBezTo>
                    <a:pt x="1" y="2945"/>
                    <a:pt x="132" y="4109"/>
                    <a:pt x="935" y="4584"/>
                  </a:cubicBezTo>
                  <a:cubicBezTo>
                    <a:pt x="1300" y="4782"/>
                    <a:pt x="1708" y="4881"/>
                    <a:pt x="2132" y="4881"/>
                  </a:cubicBezTo>
                  <a:cubicBezTo>
                    <a:pt x="2164" y="4881"/>
                    <a:pt x="2197" y="4881"/>
                    <a:pt x="2230" y="4879"/>
                  </a:cubicBezTo>
                  <a:cubicBezTo>
                    <a:pt x="3131" y="4847"/>
                    <a:pt x="3853" y="4355"/>
                    <a:pt x="5033" y="3994"/>
                  </a:cubicBezTo>
                  <a:cubicBezTo>
                    <a:pt x="5459" y="3896"/>
                    <a:pt x="5902" y="3830"/>
                    <a:pt x="6328" y="3798"/>
                  </a:cubicBezTo>
                  <a:cubicBezTo>
                    <a:pt x="6541" y="3781"/>
                    <a:pt x="6738" y="3716"/>
                    <a:pt x="6918" y="3617"/>
                  </a:cubicBezTo>
                  <a:lnTo>
                    <a:pt x="6918" y="3617"/>
                  </a:lnTo>
                  <a:cubicBezTo>
                    <a:pt x="6918" y="3617"/>
                    <a:pt x="6795" y="3646"/>
                    <a:pt x="6639" y="3646"/>
                  </a:cubicBezTo>
                  <a:cubicBezTo>
                    <a:pt x="6483" y="3646"/>
                    <a:pt x="6295" y="3617"/>
                    <a:pt x="6164" y="3502"/>
                  </a:cubicBezTo>
                  <a:cubicBezTo>
                    <a:pt x="5902" y="3257"/>
                    <a:pt x="5918" y="3371"/>
                    <a:pt x="5623" y="3273"/>
                  </a:cubicBezTo>
                  <a:cubicBezTo>
                    <a:pt x="5459" y="3224"/>
                    <a:pt x="5344" y="3076"/>
                    <a:pt x="5361" y="2912"/>
                  </a:cubicBezTo>
                  <a:lnTo>
                    <a:pt x="5361" y="2912"/>
                  </a:lnTo>
                  <a:cubicBezTo>
                    <a:pt x="5164" y="3076"/>
                    <a:pt x="5115" y="3355"/>
                    <a:pt x="5279" y="3568"/>
                  </a:cubicBezTo>
                  <a:cubicBezTo>
                    <a:pt x="5279" y="3568"/>
                    <a:pt x="4557" y="3568"/>
                    <a:pt x="4377" y="3191"/>
                  </a:cubicBezTo>
                  <a:cubicBezTo>
                    <a:pt x="4197" y="2830"/>
                    <a:pt x="4410" y="2830"/>
                    <a:pt x="4557" y="2748"/>
                  </a:cubicBezTo>
                  <a:cubicBezTo>
                    <a:pt x="4689" y="2667"/>
                    <a:pt x="4738" y="2519"/>
                    <a:pt x="4590" y="2322"/>
                  </a:cubicBezTo>
                  <a:cubicBezTo>
                    <a:pt x="4443" y="2109"/>
                    <a:pt x="4459" y="1749"/>
                    <a:pt x="4738" y="1732"/>
                  </a:cubicBezTo>
                  <a:cubicBezTo>
                    <a:pt x="4660" y="1563"/>
                    <a:pt x="4489" y="1466"/>
                    <a:pt x="4315" y="1466"/>
                  </a:cubicBezTo>
                  <a:cubicBezTo>
                    <a:pt x="4270" y="1466"/>
                    <a:pt x="4224" y="1473"/>
                    <a:pt x="4180" y="1486"/>
                  </a:cubicBezTo>
                  <a:cubicBezTo>
                    <a:pt x="3738" y="1552"/>
                    <a:pt x="3738" y="2158"/>
                    <a:pt x="3738" y="2158"/>
                  </a:cubicBezTo>
                  <a:cubicBezTo>
                    <a:pt x="3738" y="2158"/>
                    <a:pt x="3443" y="1421"/>
                    <a:pt x="3918" y="1044"/>
                  </a:cubicBezTo>
                  <a:cubicBezTo>
                    <a:pt x="4109" y="897"/>
                    <a:pt x="4260" y="842"/>
                    <a:pt x="4378" y="842"/>
                  </a:cubicBezTo>
                  <a:cubicBezTo>
                    <a:pt x="4563" y="842"/>
                    <a:pt x="4665" y="979"/>
                    <a:pt x="4705" y="1109"/>
                  </a:cubicBezTo>
                  <a:cubicBezTo>
                    <a:pt x="4758" y="1295"/>
                    <a:pt x="4865" y="1448"/>
                    <a:pt x="5007" y="1448"/>
                  </a:cubicBezTo>
                  <a:cubicBezTo>
                    <a:pt x="5041" y="1448"/>
                    <a:pt x="5077" y="1440"/>
                    <a:pt x="5115" y="1421"/>
                  </a:cubicBezTo>
                  <a:cubicBezTo>
                    <a:pt x="5255" y="1356"/>
                    <a:pt x="5367" y="1263"/>
                    <a:pt x="5464" y="1263"/>
                  </a:cubicBezTo>
                  <a:cubicBezTo>
                    <a:pt x="5515" y="1263"/>
                    <a:pt x="5562" y="1288"/>
                    <a:pt x="5607" y="1355"/>
                  </a:cubicBezTo>
                  <a:cubicBezTo>
                    <a:pt x="5721" y="1601"/>
                    <a:pt x="5607" y="1896"/>
                    <a:pt x="5361" y="2011"/>
                  </a:cubicBezTo>
                  <a:cubicBezTo>
                    <a:pt x="5361" y="2011"/>
                    <a:pt x="5366" y="2011"/>
                    <a:pt x="5377" y="2011"/>
                  </a:cubicBezTo>
                  <a:cubicBezTo>
                    <a:pt x="5484" y="2011"/>
                    <a:pt x="6095" y="1984"/>
                    <a:pt x="6229" y="1372"/>
                  </a:cubicBezTo>
                  <a:cubicBezTo>
                    <a:pt x="6347" y="822"/>
                    <a:pt x="5869" y="1"/>
                    <a:pt x="49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5"/>
            <p:cNvSpPr/>
            <p:nvPr/>
          </p:nvSpPr>
          <p:spPr>
            <a:xfrm>
              <a:off x="6933221" y="4214047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36" y="0"/>
                  </a:moveTo>
                  <a:lnTo>
                    <a:pt x="836" y="0"/>
                  </a:lnTo>
                  <a:cubicBezTo>
                    <a:pt x="836" y="1"/>
                    <a:pt x="1" y="918"/>
                    <a:pt x="558" y="1721"/>
                  </a:cubicBezTo>
                  <a:cubicBezTo>
                    <a:pt x="869" y="2180"/>
                    <a:pt x="1377" y="2459"/>
                    <a:pt x="1935" y="2492"/>
                  </a:cubicBezTo>
                  <a:cubicBezTo>
                    <a:pt x="1869" y="2492"/>
                    <a:pt x="1476" y="2492"/>
                    <a:pt x="1295" y="2721"/>
                  </a:cubicBezTo>
                  <a:cubicBezTo>
                    <a:pt x="1181" y="2885"/>
                    <a:pt x="1131" y="3098"/>
                    <a:pt x="1148" y="3295"/>
                  </a:cubicBezTo>
                  <a:cubicBezTo>
                    <a:pt x="1202" y="3214"/>
                    <a:pt x="1311" y="3155"/>
                    <a:pt x="1412" y="3155"/>
                  </a:cubicBezTo>
                  <a:cubicBezTo>
                    <a:pt x="1434" y="3155"/>
                    <a:pt x="1455" y="3158"/>
                    <a:pt x="1476" y="3164"/>
                  </a:cubicBezTo>
                  <a:cubicBezTo>
                    <a:pt x="1593" y="3200"/>
                    <a:pt x="1759" y="3280"/>
                    <a:pt x="1948" y="3280"/>
                  </a:cubicBezTo>
                  <a:cubicBezTo>
                    <a:pt x="2103" y="3280"/>
                    <a:pt x="2273" y="3226"/>
                    <a:pt x="2443" y="3049"/>
                  </a:cubicBezTo>
                  <a:cubicBezTo>
                    <a:pt x="2820" y="2639"/>
                    <a:pt x="3312" y="2869"/>
                    <a:pt x="4656" y="2164"/>
                  </a:cubicBezTo>
                  <a:cubicBezTo>
                    <a:pt x="4656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099" y="1574"/>
                    <a:pt x="754" y="787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5"/>
            <p:cNvSpPr/>
            <p:nvPr/>
          </p:nvSpPr>
          <p:spPr>
            <a:xfrm>
              <a:off x="7133289" y="3971453"/>
              <a:ext cx="145008" cy="205159"/>
            </a:xfrm>
            <a:custGeom>
              <a:rect b="b" l="l" r="r" t="t"/>
              <a:pathLst>
                <a:path extrusionOk="0" h="6286" w="4443">
                  <a:moveTo>
                    <a:pt x="2649" y="1"/>
                  </a:moveTo>
                  <a:cubicBezTo>
                    <a:pt x="2148" y="1"/>
                    <a:pt x="1625" y="207"/>
                    <a:pt x="1279" y="615"/>
                  </a:cubicBezTo>
                  <a:cubicBezTo>
                    <a:pt x="1" y="2254"/>
                    <a:pt x="902" y="4270"/>
                    <a:pt x="1656" y="5122"/>
                  </a:cubicBezTo>
                  <a:cubicBezTo>
                    <a:pt x="2083" y="5647"/>
                    <a:pt x="2640" y="6040"/>
                    <a:pt x="3279" y="6286"/>
                  </a:cubicBezTo>
                  <a:cubicBezTo>
                    <a:pt x="2705" y="6024"/>
                    <a:pt x="2197" y="5630"/>
                    <a:pt x="1787" y="5139"/>
                  </a:cubicBezTo>
                  <a:cubicBezTo>
                    <a:pt x="1509" y="4745"/>
                    <a:pt x="1312" y="4319"/>
                    <a:pt x="1181" y="3860"/>
                  </a:cubicBezTo>
                  <a:cubicBezTo>
                    <a:pt x="1033" y="3319"/>
                    <a:pt x="984" y="2762"/>
                    <a:pt x="1017" y="2221"/>
                  </a:cubicBezTo>
                  <a:cubicBezTo>
                    <a:pt x="1148" y="746"/>
                    <a:pt x="1984" y="205"/>
                    <a:pt x="2722" y="172"/>
                  </a:cubicBezTo>
                  <a:cubicBezTo>
                    <a:pt x="3082" y="172"/>
                    <a:pt x="3410" y="320"/>
                    <a:pt x="3656" y="565"/>
                  </a:cubicBezTo>
                  <a:cubicBezTo>
                    <a:pt x="4295" y="1106"/>
                    <a:pt x="3935" y="2057"/>
                    <a:pt x="3394" y="2270"/>
                  </a:cubicBezTo>
                  <a:cubicBezTo>
                    <a:pt x="3271" y="2340"/>
                    <a:pt x="3138" y="2373"/>
                    <a:pt x="3004" y="2373"/>
                  </a:cubicBezTo>
                  <a:cubicBezTo>
                    <a:pt x="2888" y="2373"/>
                    <a:pt x="2770" y="2349"/>
                    <a:pt x="2656" y="2303"/>
                  </a:cubicBezTo>
                  <a:cubicBezTo>
                    <a:pt x="2492" y="2205"/>
                    <a:pt x="2378" y="2041"/>
                    <a:pt x="2345" y="1844"/>
                  </a:cubicBezTo>
                  <a:cubicBezTo>
                    <a:pt x="2345" y="1746"/>
                    <a:pt x="2371" y="1724"/>
                    <a:pt x="2422" y="1724"/>
                  </a:cubicBezTo>
                  <a:cubicBezTo>
                    <a:pt x="2465" y="1724"/>
                    <a:pt x="2527" y="1740"/>
                    <a:pt x="2607" y="1740"/>
                  </a:cubicBezTo>
                  <a:cubicBezTo>
                    <a:pt x="2668" y="1740"/>
                    <a:pt x="2739" y="1731"/>
                    <a:pt x="2820" y="1696"/>
                  </a:cubicBezTo>
                  <a:cubicBezTo>
                    <a:pt x="3017" y="1582"/>
                    <a:pt x="3050" y="1303"/>
                    <a:pt x="2886" y="1139"/>
                  </a:cubicBezTo>
                  <a:cubicBezTo>
                    <a:pt x="2817" y="1065"/>
                    <a:pt x="2718" y="1025"/>
                    <a:pt x="2614" y="1025"/>
                  </a:cubicBezTo>
                  <a:cubicBezTo>
                    <a:pt x="2420" y="1025"/>
                    <a:pt x="2213" y="1168"/>
                    <a:pt x="2181" y="1500"/>
                  </a:cubicBezTo>
                  <a:cubicBezTo>
                    <a:pt x="2148" y="1746"/>
                    <a:pt x="2214" y="1975"/>
                    <a:pt x="2378" y="2155"/>
                  </a:cubicBezTo>
                  <a:cubicBezTo>
                    <a:pt x="2410" y="2172"/>
                    <a:pt x="2427" y="2205"/>
                    <a:pt x="2443" y="2221"/>
                  </a:cubicBezTo>
                  <a:cubicBezTo>
                    <a:pt x="2460" y="2237"/>
                    <a:pt x="2476" y="2254"/>
                    <a:pt x="2509" y="2270"/>
                  </a:cubicBezTo>
                  <a:lnTo>
                    <a:pt x="2558" y="2303"/>
                  </a:lnTo>
                  <a:lnTo>
                    <a:pt x="2591" y="2319"/>
                  </a:lnTo>
                  <a:lnTo>
                    <a:pt x="2623" y="2352"/>
                  </a:lnTo>
                  <a:cubicBezTo>
                    <a:pt x="2755" y="2418"/>
                    <a:pt x="2894" y="2450"/>
                    <a:pt x="3031" y="2450"/>
                  </a:cubicBezTo>
                  <a:cubicBezTo>
                    <a:pt x="3168" y="2450"/>
                    <a:pt x="3304" y="2418"/>
                    <a:pt x="3427" y="2352"/>
                  </a:cubicBezTo>
                  <a:cubicBezTo>
                    <a:pt x="4017" y="2139"/>
                    <a:pt x="4443" y="1090"/>
                    <a:pt x="3754" y="451"/>
                  </a:cubicBezTo>
                  <a:cubicBezTo>
                    <a:pt x="3483" y="150"/>
                    <a:pt x="3074" y="1"/>
                    <a:pt x="264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5"/>
            <p:cNvSpPr/>
            <p:nvPr/>
          </p:nvSpPr>
          <p:spPr>
            <a:xfrm>
              <a:off x="8813108" y="5155345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22"/>
                    <a:pt x="1312" y="5351"/>
                    <a:pt x="1181" y="3991"/>
                  </a:cubicBezTo>
                  <a:cubicBezTo>
                    <a:pt x="1050" y="2631"/>
                    <a:pt x="1066" y="1352"/>
                    <a:pt x="1328" y="1090"/>
                  </a:cubicBezTo>
                  <a:cubicBezTo>
                    <a:pt x="1591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5"/>
            <p:cNvSpPr/>
            <p:nvPr/>
          </p:nvSpPr>
          <p:spPr>
            <a:xfrm>
              <a:off x="8753741" y="5122447"/>
              <a:ext cx="278202" cy="332217"/>
            </a:xfrm>
            <a:custGeom>
              <a:rect b="b" l="l" r="r" t="t"/>
              <a:pathLst>
                <a:path extrusionOk="0" h="10179" w="8524">
                  <a:moveTo>
                    <a:pt x="6265" y="1"/>
                  </a:moveTo>
                  <a:cubicBezTo>
                    <a:pt x="6069" y="1"/>
                    <a:pt x="5869" y="22"/>
                    <a:pt x="5672" y="65"/>
                  </a:cubicBezTo>
                  <a:cubicBezTo>
                    <a:pt x="4491" y="328"/>
                    <a:pt x="3721" y="1573"/>
                    <a:pt x="3492" y="2835"/>
                  </a:cubicBezTo>
                  <a:cubicBezTo>
                    <a:pt x="3246" y="4147"/>
                    <a:pt x="3492" y="5376"/>
                    <a:pt x="3442" y="6474"/>
                  </a:cubicBezTo>
                  <a:cubicBezTo>
                    <a:pt x="3508" y="7474"/>
                    <a:pt x="3147" y="8441"/>
                    <a:pt x="2442" y="9130"/>
                  </a:cubicBezTo>
                  <a:cubicBezTo>
                    <a:pt x="1770" y="9752"/>
                    <a:pt x="902" y="10113"/>
                    <a:pt x="0" y="10179"/>
                  </a:cubicBezTo>
                  <a:cubicBezTo>
                    <a:pt x="918" y="10146"/>
                    <a:pt x="1803" y="9802"/>
                    <a:pt x="2492" y="9195"/>
                  </a:cubicBezTo>
                  <a:cubicBezTo>
                    <a:pt x="3246" y="8490"/>
                    <a:pt x="3639" y="7507"/>
                    <a:pt x="3590" y="6491"/>
                  </a:cubicBezTo>
                  <a:cubicBezTo>
                    <a:pt x="3655" y="5360"/>
                    <a:pt x="3426" y="4130"/>
                    <a:pt x="3655" y="2868"/>
                  </a:cubicBezTo>
                  <a:cubicBezTo>
                    <a:pt x="3901" y="1622"/>
                    <a:pt x="4590" y="475"/>
                    <a:pt x="5688" y="213"/>
                  </a:cubicBezTo>
                  <a:cubicBezTo>
                    <a:pt x="5819" y="180"/>
                    <a:pt x="5950" y="164"/>
                    <a:pt x="6081" y="147"/>
                  </a:cubicBezTo>
                  <a:cubicBezTo>
                    <a:pt x="6126" y="144"/>
                    <a:pt x="6171" y="142"/>
                    <a:pt x="6215" y="142"/>
                  </a:cubicBezTo>
                  <a:cubicBezTo>
                    <a:pt x="6612" y="142"/>
                    <a:pt x="7003" y="272"/>
                    <a:pt x="7327" y="508"/>
                  </a:cubicBezTo>
                  <a:cubicBezTo>
                    <a:pt x="8032" y="1082"/>
                    <a:pt x="7950" y="2327"/>
                    <a:pt x="7524" y="2704"/>
                  </a:cubicBezTo>
                  <a:cubicBezTo>
                    <a:pt x="7325" y="2882"/>
                    <a:pt x="7101" y="2955"/>
                    <a:pt x="6901" y="2955"/>
                  </a:cubicBezTo>
                  <a:cubicBezTo>
                    <a:pt x="6642" y="2955"/>
                    <a:pt x="6425" y="2831"/>
                    <a:pt x="6360" y="2655"/>
                  </a:cubicBezTo>
                  <a:lnTo>
                    <a:pt x="6360" y="2655"/>
                  </a:lnTo>
                  <a:cubicBezTo>
                    <a:pt x="6360" y="2655"/>
                    <a:pt x="6397" y="2660"/>
                    <a:pt x="6453" y="2660"/>
                  </a:cubicBezTo>
                  <a:cubicBezTo>
                    <a:pt x="6593" y="2660"/>
                    <a:pt x="6847" y="2627"/>
                    <a:pt x="6917" y="2393"/>
                  </a:cubicBezTo>
                  <a:cubicBezTo>
                    <a:pt x="7048" y="2081"/>
                    <a:pt x="6852" y="1737"/>
                    <a:pt x="6524" y="1672"/>
                  </a:cubicBezTo>
                  <a:cubicBezTo>
                    <a:pt x="6477" y="1658"/>
                    <a:pt x="6427" y="1651"/>
                    <a:pt x="6374" y="1651"/>
                  </a:cubicBezTo>
                  <a:cubicBezTo>
                    <a:pt x="6060" y="1651"/>
                    <a:pt x="5693" y="1905"/>
                    <a:pt x="5819" y="2426"/>
                  </a:cubicBezTo>
                  <a:cubicBezTo>
                    <a:pt x="5909" y="2809"/>
                    <a:pt x="6440" y="3106"/>
                    <a:pt x="6987" y="3106"/>
                  </a:cubicBezTo>
                  <a:cubicBezTo>
                    <a:pt x="7236" y="3106"/>
                    <a:pt x="7489" y="3045"/>
                    <a:pt x="7704" y="2901"/>
                  </a:cubicBezTo>
                  <a:cubicBezTo>
                    <a:pt x="8114" y="2671"/>
                    <a:pt x="8524" y="1967"/>
                    <a:pt x="8229" y="1180"/>
                  </a:cubicBezTo>
                  <a:cubicBezTo>
                    <a:pt x="8013" y="452"/>
                    <a:pt x="7176" y="1"/>
                    <a:pt x="62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5"/>
            <p:cNvSpPr/>
            <p:nvPr/>
          </p:nvSpPr>
          <p:spPr>
            <a:xfrm>
              <a:off x="8885857" y="5169053"/>
              <a:ext cx="81365" cy="68800"/>
            </a:xfrm>
            <a:custGeom>
              <a:rect b="b" l="l" r="r" t="t"/>
              <a:pathLst>
                <a:path extrusionOk="0" h="2108" w="2493">
                  <a:moveTo>
                    <a:pt x="704" y="1"/>
                  </a:moveTo>
                  <a:cubicBezTo>
                    <a:pt x="632" y="1"/>
                    <a:pt x="556" y="11"/>
                    <a:pt x="476" y="31"/>
                  </a:cubicBezTo>
                  <a:cubicBezTo>
                    <a:pt x="591" y="96"/>
                    <a:pt x="624" y="276"/>
                    <a:pt x="525" y="375"/>
                  </a:cubicBezTo>
                  <a:cubicBezTo>
                    <a:pt x="378" y="604"/>
                    <a:pt x="1" y="1309"/>
                    <a:pt x="542" y="1866"/>
                  </a:cubicBezTo>
                  <a:cubicBezTo>
                    <a:pt x="726" y="2045"/>
                    <a:pt x="981" y="2107"/>
                    <a:pt x="1247" y="2107"/>
                  </a:cubicBezTo>
                  <a:cubicBezTo>
                    <a:pt x="1787" y="2107"/>
                    <a:pt x="2372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9" y="1788"/>
                    <a:pt x="2405" y="1788"/>
                  </a:cubicBezTo>
                  <a:cubicBezTo>
                    <a:pt x="2187" y="1788"/>
                    <a:pt x="1637" y="1725"/>
                    <a:pt x="1558" y="1096"/>
                  </a:cubicBezTo>
                  <a:cubicBezTo>
                    <a:pt x="1473" y="401"/>
                    <a:pt x="1167" y="1"/>
                    <a:pt x="7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5"/>
            <p:cNvSpPr/>
            <p:nvPr/>
          </p:nvSpPr>
          <p:spPr>
            <a:xfrm>
              <a:off x="8889611" y="5173231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66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296" y="5279"/>
                    <a:pt x="476" y="4918"/>
                    <a:pt x="443" y="4558"/>
                  </a:cubicBezTo>
                  <a:cubicBezTo>
                    <a:pt x="428" y="3915"/>
                    <a:pt x="498" y="3186"/>
                    <a:pt x="695" y="3186"/>
                  </a:cubicBezTo>
                  <a:cubicBezTo>
                    <a:pt x="709" y="3186"/>
                    <a:pt x="723" y="3190"/>
                    <a:pt x="738" y="3197"/>
                  </a:cubicBezTo>
                  <a:cubicBezTo>
                    <a:pt x="968" y="3312"/>
                    <a:pt x="787" y="3558"/>
                    <a:pt x="705" y="3705"/>
                  </a:cubicBezTo>
                  <a:cubicBezTo>
                    <a:pt x="607" y="3853"/>
                    <a:pt x="443" y="4525"/>
                    <a:pt x="1164" y="4935"/>
                  </a:cubicBezTo>
                  <a:cubicBezTo>
                    <a:pt x="1165" y="4935"/>
                    <a:pt x="1165" y="4935"/>
                    <a:pt x="1165" y="4935"/>
                  </a:cubicBezTo>
                  <a:cubicBezTo>
                    <a:pt x="1174" y="4935"/>
                    <a:pt x="957" y="4422"/>
                    <a:pt x="1345" y="4148"/>
                  </a:cubicBezTo>
                  <a:cubicBezTo>
                    <a:pt x="1754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494" y="2175"/>
                  </a:cubicBezTo>
                  <a:cubicBezTo>
                    <a:pt x="2523" y="2175"/>
                    <a:pt x="2550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30" y="2722"/>
                    <a:pt x="2197" y="2984"/>
                    <a:pt x="2345" y="3148"/>
                  </a:cubicBezTo>
                  <a:cubicBezTo>
                    <a:pt x="2558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5" y="3810"/>
                  </a:cubicBezTo>
                  <a:cubicBezTo>
                    <a:pt x="2691" y="3810"/>
                    <a:pt x="3468" y="3732"/>
                    <a:pt x="3951" y="3033"/>
                  </a:cubicBezTo>
                  <a:cubicBezTo>
                    <a:pt x="4590" y="2148"/>
                    <a:pt x="4820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5"/>
            <p:cNvSpPr/>
            <p:nvPr/>
          </p:nvSpPr>
          <p:spPr>
            <a:xfrm>
              <a:off x="9002504" y="5123393"/>
              <a:ext cx="97390" cy="63708"/>
            </a:xfrm>
            <a:custGeom>
              <a:rect b="b" l="l" r="r" t="t"/>
              <a:pathLst>
                <a:path extrusionOk="0" h="1952" w="2984">
                  <a:moveTo>
                    <a:pt x="920" y="0"/>
                  </a:moveTo>
                  <a:cubicBezTo>
                    <a:pt x="655" y="0"/>
                    <a:pt x="351" y="26"/>
                    <a:pt x="0" y="85"/>
                  </a:cubicBezTo>
                  <a:cubicBezTo>
                    <a:pt x="426" y="135"/>
                    <a:pt x="771" y="413"/>
                    <a:pt x="934" y="790"/>
                  </a:cubicBezTo>
                  <a:cubicBezTo>
                    <a:pt x="1140" y="1305"/>
                    <a:pt x="1508" y="1951"/>
                    <a:pt x="2267" y="1951"/>
                  </a:cubicBezTo>
                  <a:cubicBezTo>
                    <a:pt x="2475" y="1951"/>
                    <a:pt x="2712" y="1903"/>
                    <a:pt x="2983" y="1790"/>
                  </a:cubicBezTo>
                  <a:cubicBezTo>
                    <a:pt x="2803" y="1725"/>
                    <a:pt x="2688" y="1561"/>
                    <a:pt x="2688" y="1380"/>
                  </a:cubicBezTo>
                  <a:cubicBezTo>
                    <a:pt x="2688" y="1096"/>
                    <a:pt x="2639" y="0"/>
                    <a:pt x="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5"/>
            <p:cNvSpPr/>
            <p:nvPr/>
          </p:nvSpPr>
          <p:spPr>
            <a:xfrm>
              <a:off x="9089679" y="512254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976" y="0"/>
                  </a:moveTo>
                  <a:cubicBezTo>
                    <a:pt x="796" y="0"/>
                    <a:pt x="637" y="142"/>
                    <a:pt x="624" y="325"/>
                  </a:cubicBezTo>
                  <a:cubicBezTo>
                    <a:pt x="624" y="488"/>
                    <a:pt x="756" y="593"/>
                    <a:pt x="898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1" y="268"/>
                    <a:pt x="988" y="268"/>
                  </a:cubicBezTo>
                  <a:cubicBezTo>
                    <a:pt x="918" y="268"/>
                    <a:pt x="878" y="333"/>
                    <a:pt x="902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7" y="391"/>
                    <a:pt x="739" y="292"/>
                  </a:cubicBezTo>
                  <a:cubicBezTo>
                    <a:pt x="750" y="160"/>
                    <a:pt x="867" y="73"/>
                    <a:pt x="986" y="73"/>
                  </a:cubicBezTo>
                  <a:cubicBezTo>
                    <a:pt x="1031" y="73"/>
                    <a:pt x="1075" y="85"/>
                    <a:pt x="1116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8" y="899"/>
                    <a:pt x="693" y="900"/>
                    <a:pt x="679" y="900"/>
                  </a:cubicBezTo>
                  <a:cubicBezTo>
                    <a:pt x="319" y="900"/>
                    <a:pt x="1" y="521"/>
                    <a:pt x="1" y="521"/>
                  </a:cubicBezTo>
                  <a:lnTo>
                    <a:pt x="1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45" y="1096"/>
                    <a:pt x="485" y="1140"/>
                    <a:pt x="627" y="1140"/>
                  </a:cubicBezTo>
                  <a:cubicBezTo>
                    <a:pt x="709" y="1140"/>
                    <a:pt x="792" y="1125"/>
                    <a:pt x="870" y="1095"/>
                  </a:cubicBezTo>
                  <a:cubicBezTo>
                    <a:pt x="1083" y="1029"/>
                    <a:pt x="1263" y="865"/>
                    <a:pt x="1345" y="669"/>
                  </a:cubicBezTo>
                  <a:cubicBezTo>
                    <a:pt x="1460" y="423"/>
                    <a:pt x="1345" y="144"/>
                    <a:pt x="1116" y="29"/>
                  </a:cubicBezTo>
                  <a:cubicBezTo>
                    <a:pt x="1069" y="10"/>
                    <a:pt x="1022" y="0"/>
                    <a:pt x="9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5"/>
            <p:cNvSpPr/>
            <p:nvPr/>
          </p:nvSpPr>
          <p:spPr>
            <a:xfrm>
              <a:off x="8373351" y="5235307"/>
              <a:ext cx="209206" cy="327419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56"/>
                    <a:pt x="4181" y="2180"/>
                    <a:pt x="4263" y="4409"/>
                  </a:cubicBezTo>
                  <a:cubicBezTo>
                    <a:pt x="4361" y="6262"/>
                    <a:pt x="3279" y="7966"/>
                    <a:pt x="1558" y="8688"/>
                  </a:cubicBezTo>
                  <a:cubicBezTo>
                    <a:pt x="247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17"/>
                  </a:cubicBezTo>
                  <a:cubicBezTo>
                    <a:pt x="2493" y="8782"/>
                    <a:pt x="2334" y="8691"/>
                    <a:pt x="2170" y="8691"/>
                  </a:cubicBezTo>
                  <a:cubicBezTo>
                    <a:pt x="2136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607" y="6737"/>
                    <a:pt x="4525" y="7098"/>
                    <a:pt x="5459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8" y="5424"/>
                    <a:pt x="5343" y="5422"/>
                    <a:pt x="5317" y="5422"/>
                  </a:cubicBezTo>
                  <a:cubicBezTo>
                    <a:pt x="4967" y="5422"/>
                    <a:pt x="4630" y="5629"/>
                    <a:pt x="4492" y="5950"/>
                  </a:cubicBezTo>
                  <a:cubicBezTo>
                    <a:pt x="4427" y="6065"/>
                    <a:pt x="4328" y="6163"/>
                    <a:pt x="4214" y="6245"/>
                  </a:cubicBezTo>
                  <a:cubicBezTo>
                    <a:pt x="4558" y="5917"/>
                    <a:pt x="4623" y="5131"/>
                    <a:pt x="4722" y="4491"/>
                  </a:cubicBezTo>
                  <a:cubicBezTo>
                    <a:pt x="4820" y="3852"/>
                    <a:pt x="5115" y="4065"/>
                    <a:pt x="5672" y="3672"/>
                  </a:cubicBezTo>
                  <a:cubicBezTo>
                    <a:pt x="6246" y="3295"/>
                    <a:pt x="5951" y="2787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4"/>
                    <a:pt x="4772" y="3293"/>
                    <a:pt x="4629" y="3293"/>
                  </a:cubicBezTo>
                  <a:cubicBezTo>
                    <a:pt x="4597" y="3293"/>
                    <a:pt x="4562" y="3284"/>
                    <a:pt x="4525" y="3262"/>
                  </a:cubicBezTo>
                  <a:cubicBezTo>
                    <a:pt x="4345" y="3164"/>
                    <a:pt x="4410" y="2869"/>
                    <a:pt x="4410" y="2869"/>
                  </a:cubicBezTo>
                  <a:cubicBezTo>
                    <a:pt x="4623" y="2295"/>
                    <a:pt x="5197" y="2508"/>
                    <a:pt x="5640" y="1820"/>
                  </a:cubicBezTo>
                  <a:cubicBezTo>
                    <a:pt x="6049" y="1213"/>
                    <a:pt x="5492" y="574"/>
                    <a:pt x="5279" y="410"/>
                  </a:cubicBezTo>
                  <a:cubicBezTo>
                    <a:pt x="5164" y="295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5"/>
            <p:cNvSpPr/>
            <p:nvPr/>
          </p:nvSpPr>
          <p:spPr>
            <a:xfrm>
              <a:off x="8425799" y="5152082"/>
              <a:ext cx="95791" cy="350723"/>
            </a:xfrm>
            <a:custGeom>
              <a:rect b="b" l="l" r="r" t="t"/>
              <a:pathLst>
                <a:path extrusionOk="0" h="10746" w="2935">
                  <a:moveTo>
                    <a:pt x="1637" y="1"/>
                  </a:moveTo>
                  <a:cubicBezTo>
                    <a:pt x="1303" y="1"/>
                    <a:pt x="959" y="125"/>
                    <a:pt x="689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705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3" y="7500"/>
                    <a:pt x="1525" y="5468"/>
                    <a:pt x="689" y="3435"/>
                  </a:cubicBezTo>
                  <a:cubicBezTo>
                    <a:pt x="312" y="2436"/>
                    <a:pt x="197" y="1239"/>
                    <a:pt x="803" y="501"/>
                  </a:cubicBezTo>
                  <a:cubicBezTo>
                    <a:pt x="1030" y="226"/>
                    <a:pt x="1341" y="108"/>
                    <a:pt x="1649" y="108"/>
                  </a:cubicBezTo>
                  <a:cubicBezTo>
                    <a:pt x="2165" y="108"/>
                    <a:pt x="2672" y="439"/>
                    <a:pt x="2754" y="911"/>
                  </a:cubicBezTo>
                  <a:cubicBezTo>
                    <a:pt x="2862" y="1436"/>
                    <a:pt x="2462" y="1917"/>
                    <a:pt x="1936" y="1917"/>
                  </a:cubicBezTo>
                  <a:cubicBezTo>
                    <a:pt x="1903" y="1917"/>
                    <a:pt x="1870" y="1915"/>
                    <a:pt x="1836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39" y="1813"/>
                    <a:pt x="1590" y="1747"/>
                  </a:cubicBezTo>
                  <a:cubicBezTo>
                    <a:pt x="1590" y="1747"/>
                    <a:pt x="1557" y="1698"/>
                    <a:pt x="1590" y="1649"/>
                  </a:cubicBezTo>
                  <a:cubicBezTo>
                    <a:pt x="1639" y="1616"/>
                    <a:pt x="1984" y="1632"/>
                    <a:pt x="2000" y="1321"/>
                  </a:cubicBezTo>
                  <a:cubicBezTo>
                    <a:pt x="2021" y="1069"/>
                    <a:pt x="1814" y="905"/>
                    <a:pt x="1602" y="905"/>
                  </a:cubicBezTo>
                  <a:cubicBezTo>
                    <a:pt x="1482" y="905"/>
                    <a:pt x="1361" y="957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5"/>
                  </a:cubicBezTo>
                  <a:cubicBezTo>
                    <a:pt x="2763" y="375"/>
                    <a:pt x="2216" y="1"/>
                    <a:pt x="16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5"/>
            <p:cNvSpPr/>
            <p:nvPr/>
          </p:nvSpPr>
          <p:spPr>
            <a:xfrm>
              <a:off x="8348742" y="5138994"/>
              <a:ext cx="90993" cy="265930"/>
            </a:xfrm>
            <a:custGeom>
              <a:rect b="b" l="l" r="r" t="t"/>
              <a:pathLst>
                <a:path extrusionOk="0" h="8148" w="2788">
                  <a:moveTo>
                    <a:pt x="706" y="1"/>
                  </a:moveTo>
                  <a:cubicBezTo>
                    <a:pt x="706" y="1"/>
                    <a:pt x="67" y="181"/>
                    <a:pt x="214" y="1066"/>
                  </a:cubicBezTo>
                  <a:cubicBezTo>
                    <a:pt x="345" y="1968"/>
                    <a:pt x="1066" y="2443"/>
                    <a:pt x="1476" y="2902"/>
                  </a:cubicBezTo>
                  <a:cubicBezTo>
                    <a:pt x="1804" y="3263"/>
                    <a:pt x="2476" y="4131"/>
                    <a:pt x="2132" y="4967"/>
                  </a:cubicBezTo>
                  <a:cubicBezTo>
                    <a:pt x="2050" y="5197"/>
                    <a:pt x="1919" y="5394"/>
                    <a:pt x="1738" y="5557"/>
                  </a:cubicBezTo>
                  <a:cubicBezTo>
                    <a:pt x="1148" y="6066"/>
                    <a:pt x="755" y="6328"/>
                    <a:pt x="460" y="6754"/>
                  </a:cubicBezTo>
                  <a:cubicBezTo>
                    <a:pt x="165" y="7164"/>
                    <a:pt x="1" y="7639"/>
                    <a:pt x="17" y="8147"/>
                  </a:cubicBezTo>
                  <a:cubicBezTo>
                    <a:pt x="17" y="8000"/>
                    <a:pt x="66" y="6934"/>
                    <a:pt x="1214" y="6131"/>
                  </a:cubicBezTo>
                  <a:cubicBezTo>
                    <a:pt x="2509" y="5230"/>
                    <a:pt x="2787" y="4295"/>
                    <a:pt x="2345" y="2902"/>
                  </a:cubicBezTo>
                  <a:cubicBezTo>
                    <a:pt x="1820" y="1279"/>
                    <a:pt x="362" y="1099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5"/>
            <p:cNvSpPr/>
            <p:nvPr/>
          </p:nvSpPr>
          <p:spPr>
            <a:xfrm>
              <a:off x="8458437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1437" y="0"/>
                  </a:moveTo>
                  <a:cubicBezTo>
                    <a:pt x="1403" y="0"/>
                    <a:pt x="1372" y="6"/>
                    <a:pt x="1344" y="16"/>
                  </a:cubicBezTo>
                  <a:cubicBezTo>
                    <a:pt x="1016" y="114"/>
                    <a:pt x="951" y="376"/>
                    <a:pt x="1115" y="737"/>
                  </a:cubicBezTo>
                  <a:cubicBezTo>
                    <a:pt x="1262" y="1098"/>
                    <a:pt x="1770" y="1147"/>
                    <a:pt x="1639" y="2802"/>
                  </a:cubicBezTo>
                  <a:cubicBezTo>
                    <a:pt x="1508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789" y="0"/>
                    <a:pt x="14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5"/>
            <p:cNvSpPr/>
            <p:nvPr/>
          </p:nvSpPr>
          <p:spPr>
            <a:xfrm>
              <a:off x="8400636" y="4782299"/>
              <a:ext cx="172848" cy="231563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2" y="1"/>
                    <a:pt x="857" y="89"/>
                    <a:pt x="476" y="374"/>
                  </a:cubicBezTo>
                  <a:cubicBezTo>
                    <a:pt x="165" y="653"/>
                    <a:pt x="1" y="1062"/>
                    <a:pt x="50" y="1472"/>
                  </a:cubicBezTo>
                  <a:cubicBezTo>
                    <a:pt x="107" y="1984"/>
                    <a:pt x="633" y="2422"/>
                    <a:pt x="1231" y="2422"/>
                  </a:cubicBezTo>
                  <a:cubicBezTo>
                    <a:pt x="1322" y="2422"/>
                    <a:pt x="1416" y="2412"/>
                    <a:pt x="1509" y="2390"/>
                  </a:cubicBezTo>
                  <a:cubicBezTo>
                    <a:pt x="1624" y="2357"/>
                    <a:pt x="1722" y="2324"/>
                    <a:pt x="1820" y="2275"/>
                  </a:cubicBezTo>
                  <a:lnTo>
                    <a:pt x="1837" y="2275"/>
                  </a:lnTo>
                  <a:lnTo>
                    <a:pt x="1853" y="2259"/>
                  </a:lnTo>
                  <a:cubicBezTo>
                    <a:pt x="2148" y="2095"/>
                    <a:pt x="2312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9" y="948"/>
                  </a:cubicBezTo>
                  <a:cubicBezTo>
                    <a:pt x="968" y="1144"/>
                    <a:pt x="1066" y="1702"/>
                    <a:pt x="1476" y="1751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5"/>
                  </a:cubicBezTo>
                  <a:cubicBezTo>
                    <a:pt x="1929" y="1286"/>
                    <a:pt x="1956" y="1252"/>
                    <a:pt x="1993" y="1252"/>
                  </a:cubicBezTo>
                  <a:cubicBezTo>
                    <a:pt x="2049" y="1252"/>
                    <a:pt x="2128" y="1330"/>
                    <a:pt x="2148" y="1587"/>
                  </a:cubicBezTo>
                  <a:cubicBezTo>
                    <a:pt x="2165" y="1702"/>
                    <a:pt x="2132" y="1833"/>
                    <a:pt x="2083" y="1947"/>
                  </a:cubicBezTo>
                  <a:cubicBezTo>
                    <a:pt x="1935" y="2168"/>
                    <a:pt x="1695" y="2297"/>
                    <a:pt x="1434" y="2297"/>
                  </a:cubicBezTo>
                  <a:cubicBezTo>
                    <a:pt x="1405" y="2297"/>
                    <a:pt x="1375" y="2295"/>
                    <a:pt x="1345" y="2292"/>
                  </a:cubicBezTo>
                  <a:cubicBezTo>
                    <a:pt x="1335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5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9" y="1947"/>
                    <a:pt x="4836" y="4242"/>
                    <a:pt x="4328" y="5390"/>
                  </a:cubicBezTo>
                  <a:cubicBezTo>
                    <a:pt x="4066" y="6078"/>
                    <a:pt x="3607" y="6668"/>
                    <a:pt x="3017" y="7094"/>
                  </a:cubicBezTo>
                  <a:cubicBezTo>
                    <a:pt x="3623" y="6684"/>
                    <a:pt x="4115" y="6111"/>
                    <a:pt x="4410" y="5439"/>
                  </a:cubicBezTo>
                  <a:cubicBezTo>
                    <a:pt x="4951" y="4291"/>
                    <a:pt x="5295" y="1898"/>
                    <a:pt x="3459" y="554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5"/>
            <p:cNvSpPr/>
            <p:nvPr/>
          </p:nvSpPr>
          <p:spPr>
            <a:xfrm>
              <a:off x="8439703" y="4601911"/>
              <a:ext cx="170139" cy="267497"/>
            </a:xfrm>
            <a:custGeom>
              <a:rect b="b" l="l" r="r" t="t"/>
              <a:pathLst>
                <a:path extrusionOk="0" h="8196" w="5213">
                  <a:moveTo>
                    <a:pt x="1082" y="0"/>
                  </a:move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590" y="5589"/>
                    <a:pt x="4475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62" y="5803"/>
                    <a:pt x="3262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25" y="2787"/>
                  </a:cubicBezTo>
                  <a:cubicBezTo>
                    <a:pt x="2541" y="2639"/>
                    <a:pt x="2574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13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0" y="836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5"/>
            <p:cNvSpPr/>
            <p:nvPr/>
          </p:nvSpPr>
          <p:spPr>
            <a:xfrm>
              <a:off x="8361046" y="4568719"/>
              <a:ext cx="99022" cy="147685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1" y="2345"/>
                    <a:pt x="2689" y="2066"/>
                    <a:pt x="2443" y="1820"/>
                  </a:cubicBezTo>
                  <a:cubicBezTo>
                    <a:pt x="2312" y="1656"/>
                    <a:pt x="2296" y="1427"/>
                    <a:pt x="2427" y="1263"/>
                  </a:cubicBezTo>
                  <a:cubicBezTo>
                    <a:pt x="2427" y="1263"/>
                    <a:pt x="2382" y="1253"/>
                    <a:pt x="2319" y="1253"/>
                  </a:cubicBezTo>
                  <a:cubicBezTo>
                    <a:pt x="2154" y="1253"/>
                    <a:pt x="1864" y="1322"/>
                    <a:pt x="1935" y="1820"/>
                  </a:cubicBezTo>
                  <a:cubicBezTo>
                    <a:pt x="2033" y="2509"/>
                    <a:pt x="2083" y="2623"/>
                    <a:pt x="1870" y="2640"/>
                  </a:cubicBezTo>
                  <a:cubicBezTo>
                    <a:pt x="1860" y="2641"/>
                    <a:pt x="1850" y="2642"/>
                    <a:pt x="1842" y="2642"/>
                  </a:cubicBezTo>
                  <a:cubicBezTo>
                    <a:pt x="1646" y="2642"/>
                    <a:pt x="1708" y="2303"/>
                    <a:pt x="1755" y="2115"/>
                  </a:cubicBezTo>
                  <a:cubicBezTo>
                    <a:pt x="1820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5"/>
            <p:cNvSpPr/>
            <p:nvPr/>
          </p:nvSpPr>
          <p:spPr>
            <a:xfrm>
              <a:off x="8539215" y="4849042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49" y="1197"/>
                    <a:pt x="951" y="2476"/>
                  </a:cubicBezTo>
                  <a:cubicBezTo>
                    <a:pt x="853" y="3771"/>
                    <a:pt x="0" y="4262"/>
                    <a:pt x="0" y="4262"/>
                  </a:cubicBezTo>
                  <a:cubicBezTo>
                    <a:pt x="3590" y="2443"/>
                    <a:pt x="2295" y="788"/>
                    <a:pt x="1934" y="525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5"/>
            <p:cNvSpPr/>
            <p:nvPr/>
          </p:nvSpPr>
          <p:spPr>
            <a:xfrm>
              <a:off x="8541891" y="4934977"/>
              <a:ext cx="256824" cy="189330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6" y="957"/>
                  </a:cubicBezTo>
                  <a:cubicBezTo>
                    <a:pt x="1459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72" y="3367"/>
                  </a:cubicBezTo>
                  <a:cubicBezTo>
                    <a:pt x="4295" y="4121"/>
                    <a:pt x="4491" y="5334"/>
                    <a:pt x="5999" y="5711"/>
                  </a:cubicBezTo>
                  <a:cubicBezTo>
                    <a:pt x="6253" y="5774"/>
                    <a:pt x="6473" y="5801"/>
                    <a:pt x="6666" y="5801"/>
                  </a:cubicBezTo>
                  <a:cubicBezTo>
                    <a:pt x="7618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1" y="5212"/>
                    <a:pt x="7701" y="5241"/>
                    <a:pt x="7630" y="5241"/>
                  </a:cubicBezTo>
                  <a:cubicBezTo>
                    <a:pt x="7380" y="5241"/>
                    <a:pt x="7236" y="4878"/>
                    <a:pt x="7262" y="4137"/>
                  </a:cubicBezTo>
                  <a:cubicBezTo>
                    <a:pt x="7278" y="3170"/>
                    <a:pt x="6409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6" y="1728"/>
                    <a:pt x="3508" y="1580"/>
                    <a:pt x="4180" y="1384"/>
                  </a:cubicBezTo>
                  <a:cubicBezTo>
                    <a:pt x="4868" y="1187"/>
                    <a:pt x="4557" y="548"/>
                    <a:pt x="4557" y="548"/>
                  </a:cubicBezTo>
                  <a:lnTo>
                    <a:pt x="4557" y="548"/>
                  </a:lnTo>
                  <a:cubicBezTo>
                    <a:pt x="4505" y="588"/>
                    <a:pt x="4454" y="606"/>
                    <a:pt x="4399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5"/>
            <p:cNvSpPr/>
            <p:nvPr/>
          </p:nvSpPr>
          <p:spPr>
            <a:xfrm>
              <a:off x="8417248" y="5012132"/>
              <a:ext cx="250917" cy="205551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5" y="0"/>
                    <a:pt x="1373" y="1109"/>
                    <a:pt x="672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2" y="6232"/>
                    <a:pt x="279" y="6297"/>
                  </a:cubicBezTo>
                  <a:cubicBezTo>
                    <a:pt x="246" y="6133"/>
                    <a:pt x="230" y="5970"/>
                    <a:pt x="230" y="5789"/>
                  </a:cubicBezTo>
                  <a:cubicBezTo>
                    <a:pt x="230" y="4920"/>
                    <a:pt x="410" y="4068"/>
                    <a:pt x="738" y="3249"/>
                  </a:cubicBezTo>
                  <a:cubicBezTo>
                    <a:pt x="1147" y="2249"/>
                    <a:pt x="1869" y="1429"/>
                    <a:pt x="2819" y="888"/>
                  </a:cubicBezTo>
                  <a:cubicBezTo>
                    <a:pt x="3365" y="575"/>
                    <a:pt x="4076" y="326"/>
                    <a:pt x="4780" y="326"/>
                  </a:cubicBezTo>
                  <a:cubicBezTo>
                    <a:pt x="5367" y="326"/>
                    <a:pt x="5949" y="499"/>
                    <a:pt x="6425" y="954"/>
                  </a:cubicBezTo>
                  <a:cubicBezTo>
                    <a:pt x="7474" y="1872"/>
                    <a:pt x="7147" y="3773"/>
                    <a:pt x="5934" y="4085"/>
                  </a:cubicBezTo>
                  <a:cubicBezTo>
                    <a:pt x="5804" y="4119"/>
                    <a:pt x="5669" y="4135"/>
                    <a:pt x="5536" y="4135"/>
                  </a:cubicBezTo>
                  <a:cubicBezTo>
                    <a:pt x="5097" y="4135"/>
                    <a:pt x="4668" y="3956"/>
                    <a:pt x="4442" y="3642"/>
                  </a:cubicBezTo>
                  <a:cubicBezTo>
                    <a:pt x="4147" y="3232"/>
                    <a:pt x="4147" y="2691"/>
                    <a:pt x="4409" y="2265"/>
                  </a:cubicBezTo>
                  <a:cubicBezTo>
                    <a:pt x="4601" y="1994"/>
                    <a:pt x="4918" y="1840"/>
                    <a:pt x="5241" y="1840"/>
                  </a:cubicBezTo>
                  <a:cubicBezTo>
                    <a:pt x="5387" y="1840"/>
                    <a:pt x="5534" y="1871"/>
                    <a:pt x="5671" y="1937"/>
                  </a:cubicBezTo>
                  <a:cubicBezTo>
                    <a:pt x="5835" y="2036"/>
                    <a:pt x="5950" y="2200"/>
                    <a:pt x="5950" y="2396"/>
                  </a:cubicBezTo>
                  <a:cubicBezTo>
                    <a:pt x="5950" y="2396"/>
                    <a:pt x="5950" y="2545"/>
                    <a:pt x="5865" y="2545"/>
                  </a:cubicBezTo>
                  <a:cubicBezTo>
                    <a:pt x="5861" y="2545"/>
                    <a:pt x="5856" y="2545"/>
                    <a:pt x="5852" y="2544"/>
                  </a:cubicBezTo>
                  <a:cubicBezTo>
                    <a:pt x="5753" y="2527"/>
                    <a:pt x="5786" y="2396"/>
                    <a:pt x="5524" y="2331"/>
                  </a:cubicBezTo>
                  <a:cubicBezTo>
                    <a:pt x="5493" y="2324"/>
                    <a:pt x="5462" y="2320"/>
                    <a:pt x="5432" y="2320"/>
                  </a:cubicBezTo>
                  <a:cubicBezTo>
                    <a:pt x="5177" y="2320"/>
                    <a:pt x="4973" y="2558"/>
                    <a:pt x="5032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2" y="3088"/>
                    <a:pt x="5934" y="2986"/>
                  </a:cubicBezTo>
                  <a:cubicBezTo>
                    <a:pt x="5999" y="2904"/>
                    <a:pt x="6048" y="2822"/>
                    <a:pt x="6081" y="2740"/>
                  </a:cubicBezTo>
                  <a:cubicBezTo>
                    <a:pt x="6180" y="2429"/>
                    <a:pt x="6048" y="2085"/>
                    <a:pt x="5770" y="1921"/>
                  </a:cubicBezTo>
                  <a:cubicBezTo>
                    <a:pt x="5592" y="1814"/>
                    <a:pt x="5400" y="1763"/>
                    <a:pt x="5211" y="1763"/>
                  </a:cubicBezTo>
                  <a:cubicBezTo>
                    <a:pt x="4876" y="1763"/>
                    <a:pt x="4553" y="1923"/>
                    <a:pt x="4344" y="2216"/>
                  </a:cubicBezTo>
                  <a:cubicBezTo>
                    <a:pt x="4032" y="2658"/>
                    <a:pt x="4032" y="3249"/>
                    <a:pt x="4344" y="3691"/>
                  </a:cubicBezTo>
                  <a:cubicBezTo>
                    <a:pt x="4613" y="4062"/>
                    <a:pt x="5092" y="4264"/>
                    <a:pt x="5577" y="4264"/>
                  </a:cubicBezTo>
                  <a:cubicBezTo>
                    <a:pt x="5713" y="4264"/>
                    <a:pt x="5850" y="4248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5"/>
            <p:cNvSpPr/>
            <p:nvPr/>
          </p:nvSpPr>
          <p:spPr>
            <a:xfrm>
              <a:off x="8430075" y="5075024"/>
              <a:ext cx="99218" cy="106823"/>
            </a:xfrm>
            <a:custGeom>
              <a:rect b="b" l="l" r="r" t="t"/>
              <a:pathLst>
                <a:path extrusionOk="0" h="3273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5"/>
            <p:cNvSpPr/>
            <p:nvPr/>
          </p:nvSpPr>
          <p:spPr>
            <a:xfrm>
              <a:off x="8557916" y="5067322"/>
              <a:ext cx="170172" cy="147065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17" y="1771"/>
                  </a:cubicBezTo>
                  <a:cubicBezTo>
                    <a:pt x="2689" y="2852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8" y="4506"/>
                  </a:cubicBezTo>
                  <a:cubicBezTo>
                    <a:pt x="2167" y="4506"/>
                    <a:pt x="2490" y="4419"/>
                    <a:pt x="2738" y="4164"/>
                  </a:cubicBezTo>
                  <a:cubicBezTo>
                    <a:pt x="3279" y="3574"/>
                    <a:pt x="3164" y="2967"/>
                    <a:pt x="3148" y="2672"/>
                  </a:cubicBezTo>
                  <a:cubicBezTo>
                    <a:pt x="3116" y="2385"/>
                    <a:pt x="3069" y="1851"/>
                    <a:pt x="3337" y="1851"/>
                  </a:cubicBezTo>
                  <a:cubicBezTo>
                    <a:pt x="3345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58" y="2754"/>
                    <a:pt x="3541" y="3049"/>
                    <a:pt x="4164" y="3229"/>
                  </a:cubicBezTo>
                  <a:cubicBezTo>
                    <a:pt x="4509" y="3311"/>
                    <a:pt x="4820" y="3475"/>
                    <a:pt x="5082" y="3721"/>
                  </a:cubicBezTo>
                  <a:cubicBezTo>
                    <a:pt x="4968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4" y="672"/>
                  </a:cubicBezTo>
                  <a:cubicBezTo>
                    <a:pt x="3328" y="427"/>
                    <a:pt x="3197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5"/>
            <p:cNvSpPr/>
            <p:nvPr/>
          </p:nvSpPr>
          <p:spPr>
            <a:xfrm>
              <a:off x="8659582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lnTo>
                    <a:pt x="328" y="1"/>
                  </a:lnTo>
                  <a:cubicBezTo>
                    <a:pt x="345" y="181"/>
                    <a:pt x="328" y="378"/>
                    <a:pt x="279" y="558"/>
                  </a:cubicBezTo>
                  <a:cubicBezTo>
                    <a:pt x="181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0" y="1296"/>
                  </a:cubicBezTo>
                  <a:cubicBezTo>
                    <a:pt x="1295" y="919"/>
                    <a:pt x="1115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5"/>
            <p:cNvSpPr/>
            <p:nvPr/>
          </p:nvSpPr>
          <p:spPr>
            <a:xfrm>
              <a:off x="8661181" y="4884323"/>
              <a:ext cx="226863" cy="159532"/>
            </a:xfrm>
            <a:custGeom>
              <a:rect b="b" l="l" r="r" t="t"/>
              <a:pathLst>
                <a:path extrusionOk="0" h="4888" w="6951">
                  <a:moveTo>
                    <a:pt x="1933" y="1"/>
                  </a:moveTo>
                  <a:cubicBezTo>
                    <a:pt x="1052" y="1"/>
                    <a:pt x="588" y="827"/>
                    <a:pt x="705" y="1362"/>
                  </a:cubicBezTo>
                  <a:cubicBezTo>
                    <a:pt x="825" y="1974"/>
                    <a:pt x="1434" y="2002"/>
                    <a:pt x="1541" y="2002"/>
                  </a:cubicBezTo>
                  <a:cubicBezTo>
                    <a:pt x="1552" y="2002"/>
                    <a:pt x="1558" y="2001"/>
                    <a:pt x="1558" y="2001"/>
                  </a:cubicBezTo>
                  <a:cubicBezTo>
                    <a:pt x="1295" y="1903"/>
                    <a:pt x="1181" y="1592"/>
                    <a:pt x="1312" y="1329"/>
                  </a:cubicBezTo>
                  <a:cubicBezTo>
                    <a:pt x="1349" y="1265"/>
                    <a:pt x="1392" y="1241"/>
                    <a:pt x="1439" y="1241"/>
                  </a:cubicBezTo>
                  <a:cubicBezTo>
                    <a:pt x="1537" y="1241"/>
                    <a:pt x="1654" y="1345"/>
                    <a:pt x="1787" y="1411"/>
                  </a:cubicBezTo>
                  <a:cubicBezTo>
                    <a:pt x="1825" y="1430"/>
                    <a:pt x="1861" y="1439"/>
                    <a:pt x="1895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37" y="959"/>
                    <a:pt x="2346" y="817"/>
                    <a:pt x="2534" y="817"/>
                  </a:cubicBezTo>
                  <a:cubicBezTo>
                    <a:pt x="2652" y="817"/>
                    <a:pt x="2801" y="873"/>
                    <a:pt x="2984" y="1018"/>
                  </a:cubicBezTo>
                  <a:cubicBezTo>
                    <a:pt x="3475" y="1395"/>
                    <a:pt x="3164" y="2149"/>
                    <a:pt x="3164" y="2149"/>
                  </a:cubicBezTo>
                  <a:cubicBezTo>
                    <a:pt x="3164" y="2149"/>
                    <a:pt x="3164" y="1526"/>
                    <a:pt x="2738" y="1477"/>
                  </a:cubicBezTo>
                  <a:cubicBezTo>
                    <a:pt x="2690" y="1463"/>
                    <a:pt x="2643" y="1457"/>
                    <a:pt x="2597" y="1457"/>
                  </a:cubicBezTo>
                  <a:cubicBezTo>
                    <a:pt x="2419" y="1457"/>
                    <a:pt x="2259" y="1554"/>
                    <a:pt x="2181" y="1723"/>
                  </a:cubicBezTo>
                  <a:cubicBezTo>
                    <a:pt x="2443" y="1723"/>
                    <a:pt x="2459" y="2100"/>
                    <a:pt x="2312" y="2296"/>
                  </a:cubicBezTo>
                  <a:cubicBezTo>
                    <a:pt x="2164" y="2509"/>
                    <a:pt x="2213" y="2641"/>
                    <a:pt x="2361" y="2739"/>
                  </a:cubicBezTo>
                  <a:cubicBezTo>
                    <a:pt x="2492" y="2821"/>
                    <a:pt x="2705" y="2804"/>
                    <a:pt x="2525" y="3181"/>
                  </a:cubicBezTo>
                  <a:cubicBezTo>
                    <a:pt x="2344" y="3558"/>
                    <a:pt x="1640" y="3558"/>
                    <a:pt x="1640" y="3558"/>
                  </a:cubicBezTo>
                  <a:cubicBezTo>
                    <a:pt x="1787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59" y="3231"/>
                    <a:pt x="1295" y="3280"/>
                  </a:cubicBezTo>
                  <a:cubicBezTo>
                    <a:pt x="1000" y="3378"/>
                    <a:pt x="1017" y="3280"/>
                    <a:pt x="754" y="3509"/>
                  </a:cubicBezTo>
                  <a:cubicBezTo>
                    <a:pt x="623" y="3624"/>
                    <a:pt x="435" y="3653"/>
                    <a:pt x="279" y="3653"/>
                  </a:cubicBezTo>
                  <a:cubicBezTo>
                    <a:pt x="123" y="3653"/>
                    <a:pt x="1" y="3624"/>
                    <a:pt x="0" y="3624"/>
                  </a:cubicBezTo>
                  <a:lnTo>
                    <a:pt x="0" y="3624"/>
                  </a:lnTo>
                  <a:cubicBezTo>
                    <a:pt x="181" y="3722"/>
                    <a:pt x="377" y="3788"/>
                    <a:pt x="574" y="3804"/>
                  </a:cubicBezTo>
                  <a:cubicBezTo>
                    <a:pt x="1017" y="3837"/>
                    <a:pt x="1459" y="3903"/>
                    <a:pt x="1885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1" y="4887"/>
                    <a:pt x="4754" y="4888"/>
                    <a:pt x="4786" y="4888"/>
                  </a:cubicBezTo>
                  <a:cubicBezTo>
                    <a:pt x="5210" y="4888"/>
                    <a:pt x="5619" y="4789"/>
                    <a:pt x="6000" y="4591"/>
                  </a:cubicBezTo>
                  <a:cubicBezTo>
                    <a:pt x="6737" y="4099"/>
                    <a:pt x="6950" y="3100"/>
                    <a:pt x="6459" y="2362"/>
                  </a:cubicBezTo>
                  <a:cubicBezTo>
                    <a:pt x="6236" y="2024"/>
                    <a:pt x="5876" y="1868"/>
                    <a:pt x="5536" y="1868"/>
                  </a:cubicBezTo>
                  <a:cubicBezTo>
                    <a:pt x="5200" y="1868"/>
                    <a:pt x="4884" y="2020"/>
                    <a:pt x="4738" y="2296"/>
                  </a:cubicBezTo>
                  <a:cubicBezTo>
                    <a:pt x="4492" y="2624"/>
                    <a:pt x="4541" y="3083"/>
                    <a:pt x="4836" y="3378"/>
                  </a:cubicBezTo>
                  <a:cubicBezTo>
                    <a:pt x="4852" y="3395"/>
                    <a:pt x="4869" y="3411"/>
                    <a:pt x="4901" y="3427"/>
                  </a:cubicBezTo>
                  <a:cubicBezTo>
                    <a:pt x="4901" y="3427"/>
                    <a:pt x="4918" y="3444"/>
                    <a:pt x="4934" y="3460"/>
                  </a:cubicBezTo>
                  <a:cubicBezTo>
                    <a:pt x="5036" y="3519"/>
                    <a:pt x="5163" y="3550"/>
                    <a:pt x="5286" y="3550"/>
                  </a:cubicBezTo>
                  <a:cubicBezTo>
                    <a:pt x="5540" y="3550"/>
                    <a:pt x="5781" y="3419"/>
                    <a:pt x="5770" y="3132"/>
                  </a:cubicBezTo>
                  <a:cubicBezTo>
                    <a:pt x="5784" y="2938"/>
                    <a:pt x="5627" y="2856"/>
                    <a:pt x="5451" y="2856"/>
                  </a:cubicBezTo>
                  <a:cubicBezTo>
                    <a:pt x="5196" y="2856"/>
                    <a:pt x="4900" y="3028"/>
                    <a:pt x="5016" y="3280"/>
                  </a:cubicBezTo>
                  <a:cubicBezTo>
                    <a:pt x="5016" y="3304"/>
                    <a:pt x="5016" y="3333"/>
                    <a:pt x="4990" y="3333"/>
                  </a:cubicBezTo>
                  <a:cubicBezTo>
                    <a:pt x="4963" y="3333"/>
                    <a:pt x="4910" y="3304"/>
                    <a:pt x="4803" y="3214"/>
                  </a:cubicBezTo>
                  <a:cubicBezTo>
                    <a:pt x="4688" y="3100"/>
                    <a:pt x="4623" y="2952"/>
                    <a:pt x="4623" y="2804"/>
                  </a:cubicBezTo>
                  <a:cubicBezTo>
                    <a:pt x="4623" y="2624"/>
                    <a:pt x="4688" y="2460"/>
                    <a:pt x="4803" y="2313"/>
                  </a:cubicBezTo>
                  <a:cubicBezTo>
                    <a:pt x="4928" y="2078"/>
                    <a:pt x="5195" y="1955"/>
                    <a:pt x="5483" y="1955"/>
                  </a:cubicBezTo>
                  <a:cubicBezTo>
                    <a:pt x="5798" y="1955"/>
                    <a:pt x="6138" y="2103"/>
                    <a:pt x="6344" y="2411"/>
                  </a:cubicBezTo>
                  <a:lnTo>
                    <a:pt x="6360" y="2444"/>
                  </a:lnTo>
                  <a:cubicBezTo>
                    <a:pt x="6573" y="2854"/>
                    <a:pt x="6557" y="3345"/>
                    <a:pt x="6328" y="3755"/>
                  </a:cubicBezTo>
                  <a:cubicBezTo>
                    <a:pt x="6048" y="4259"/>
                    <a:pt x="5409" y="4609"/>
                    <a:pt x="4579" y="4609"/>
                  </a:cubicBezTo>
                  <a:cubicBezTo>
                    <a:pt x="4192" y="4609"/>
                    <a:pt x="3764" y="4533"/>
                    <a:pt x="3312" y="4362"/>
                  </a:cubicBezTo>
                  <a:cubicBezTo>
                    <a:pt x="3262" y="4345"/>
                    <a:pt x="3033" y="4263"/>
                    <a:pt x="2885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5" y="3313"/>
                    <a:pt x="4147" y="838"/>
                    <a:pt x="2689" y="182"/>
                  </a:cubicBezTo>
                  <a:cubicBezTo>
                    <a:pt x="2411" y="55"/>
                    <a:pt x="2159" y="1"/>
                    <a:pt x="19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5"/>
            <p:cNvSpPr/>
            <p:nvPr/>
          </p:nvSpPr>
          <p:spPr>
            <a:xfrm>
              <a:off x="8771398" y="4970486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36" y="2640"/>
                    <a:pt x="2213" y="3033"/>
                  </a:cubicBezTo>
                  <a:cubicBezTo>
                    <a:pt x="2379" y="3221"/>
                    <a:pt x="2551" y="3278"/>
                    <a:pt x="2710" y="3278"/>
                  </a:cubicBezTo>
                  <a:cubicBezTo>
                    <a:pt x="2897" y="3278"/>
                    <a:pt x="3065" y="3200"/>
                    <a:pt x="3180" y="3164"/>
                  </a:cubicBezTo>
                  <a:cubicBezTo>
                    <a:pt x="3203" y="3157"/>
                    <a:pt x="3228" y="3154"/>
                    <a:pt x="3252" y="3154"/>
                  </a:cubicBezTo>
                  <a:cubicBezTo>
                    <a:pt x="3346" y="3154"/>
                    <a:pt x="3439" y="3204"/>
                    <a:pt x="3491" y="3295"/>
                  </a:cubicBezTo>
                  <a:cubicBezTo>
                    <a:pt x="3524" y="3099"/>
                    <a:pt x="3475" y="2885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6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5"/>
            <p:cNvSpPr/>
            <p:nvPr/>
          </p:nvSpPr>
          <p:spPr>
            <a:xfrm>
              <a:off x="8577205" y="4728447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04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6" y="2139"/>
                    <a:pt x="1016" y="2352"/>
                  </a:cubicBezTo>
                  <a:cubicBezTo>
                    <a:pt x="1147" y="2417"/>
                    <a:pt x="1287" y="2450"/>
                    <a:pt x="1424" y="2450"/>
                  </a:cubicBezTo>
                  <a:cubicBezTo>
                    <a:pt x="1561" y="2450"/>
                    <a:pt x="1697" y="2417"/>
                    <a:pt x="1819" y="2352"/>
                  </a:cubicBezTo>
                  <a:lnTo>
                    <a:pt x="1852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00" y="2221"/>
                  </a:lnTo>
                  <a:cubicBezTo>
                    <a:pt x="2033" y="2204"/>
                    <a:pt x="2049" y="2171"/>
                    <a:pt x="2065" y="2155"/>
                  </a:cubicBezTo>
                  <a:cubicBezTo>
                    <a:pt x="2229" y="1975"/>
                    <a:pt x="2311" y="1745"/>
                    <a:pt x="2278" y="1499"/>
                  </a:cubicBezTo>
                  <a:cubicBezTo>
                    <a:pt x="2246" y="1167"/>
                    <a:pt x="2039" y="1024"/>
                    <a:pt x="1845" y="1024"/>
                  </a:cubicBezTo>
                  <a:cubicBezTo>
                    <a:pt x="1742" y="1024"/>
                    <a:pt x="1642" y="1065"/>
                    <a:pt x="1574" y="1139"/>
                  </a:cubicBezTo>
                  <a:cubicBezTo>
                    <a:pt x="1410" y="1303"/>
                    <a:pt x="1442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82" y="2024"/>
                    <a:pt x="1967" y="2204"/>
                    <a:pt x="1803" y="2303"/>
                  </a:cubicBezTo>
                  <a:cubicBezTo>
                    <a:pt x="1689" y="2348"/>
                    <a:pt x="1571" y="2373"/>
                    <a:pt x="1455" y="2373"/>
                  </a:cubicBezTo>
                  <a:cubicBezTo>
                    <a:pt x="1321" y="2373"/>
                    <a:pt x="1188" y="2340"/>
                    <a:pt x="1065" y="2270"/>
                  </a:cubicBezTo>
                  <a:cubicBezTo>
                    <a:pt x="525" y="2057"/>
                    <a:pt x="164" y="1106"/>
                    <a:pt x="803" y="565"/>
                  </a:cubicBezTo>
                  <a:cubicBezTo>
                    <a:pt x="1049" y="319"/>
                    <a:pt x="1377" y="172"/>
                    <a:pt x="1738" y="172"/>
                  </a:cubicBezTo>
                  <a:cubicBezTo>
                    <a:pt x="2492" y="204"/>
                    <a:pt x="3311" y="762"/>
                    <a:pt x="3442" y="2221"/>
                  </a:cubicBezTo>
                  <a:cubicBezTo>
                    <a:pt x="3491" y="2761"/>
                    <a:pt x="3426" y="3319"/>
                    <a:pt x="3278" y="3860"/>
                  </a:cubicBezTo>
                  <a:cubicBezTo>
                    <a:pt x="3147" y="4302"/>
                    <a:pt x="2950" y="4745"/>
                    <a:pt x="2688" y="5122"/>
                  </a:cubicBezTo>
                  <a:cubicBezTo>
                    <a:pt x="2278" y="5614"/>
                    <a:pt x="1770" y="6007"/>
                    <a:pt x="1197" y="6286"/>
                  </a:cubicBezTo>
                  <a:cubicBezTo>
                    <a:pt x="1819" y="6040"/>
                    <a:pt x="2360" y="5646"/>
                    <a:pt x="2787" y="5122"/>
                  </a:cubicBezTo>
                  <a:cubicBezTo>
                    <a:pt x="3541" y="4269"/>
                    <a:pt x="4458" y="2253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5"/>
            <p:cNvSpPr/>
            <p:nvPr/>
          </p:nvSpPr>
          <p:spPr>
            <a:xfrm>
              <a:off x="7821287" y="5155378"/>
              <a:ext cx="62599" cy="250069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499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5"/>
            <p:cNvSpPr/>
            <p:nvPr/>
          </p:nvSpPr>
          <p:spPr>
            <a:xfrm>
              <a:off x="7665052" y="5122447"/>
              <a:ext cx="278757" cy="332217"/>
            </a:xfrm>
            <a:custGeom>
              <a:rect b="b" l="l" r="r" t="t"/>
              <a:pathLst>
                <a:path extrusionOk="0" h="10179" w="8541">
                  <a:moveTo>
                    <a:pt x="2276" y="1"/>
                  </a:moveTo>
                  <a:cubicBezTo>
                    <a:pt x="1365" y="1"/>
                    <a:pt x="525" y="452"/>
                    <a:pt x="296" y="1180"/>
                  </a:cubicBezTo>
                  <a:cubicBezTo>
                    <a:pt x="1" y="1967"/>
                    <a:pt x="411" y="2671"/>
                    <a:pt x="820" y="2901"/>
                  </a:cubicBezTo>
                  <a:cubicBezTo>
                    <a:pt x="1041" y="3045"/>
                    <a:pt x="1295" y="3106"/>
                    <a:pt x="1545" y="3106"/>
                  </a:cubicBezTo>
                  <a:cubicBezTo>
                    <a:pt x="2093" y="3106"/>
                    <a:pt x="2620" y="2809"/>
                    <a:pt x="2722" y="2426"/>
                  </a:cubicBezTo>
                  <a:cubicBezTo>
                    <a:pt x="2866" y="2037"/>
                    <a:pt x="2554" y="1648"/>
                    <a:pt x="2166" y="1648"/>
                  </a:cubicBezTo>
                  <a:cubicBezTo>
                    <a:pt x="2112" y="1648"/>
                    <a:pt x="2056" y="1656"/>
                    <a:pt x="2001" y="1672"/>
                  </a:cubicBezTo>
                  <a:cubicBezTo>
                    <a:pt x="1673" y="1737"/>
                    <a:pt x="1492" y="2081"/>
                    <a:pt x="1607" y="2393"/>
                  </a:cubicBezTo>
                  <a:cubicBezTo>
                    <a:pt x="1689" y="2627"/>
                    <a:pt x="1938" y="2660"/>
                    <a:pt x="2074" y="2660"/>
                  </a:cubicBezTo>
                  <a:cubicBezTo>
                    <a:pt x="2128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2"/>
                    <a:pt x="1625" y="2962"/>
                  </a:cubicBezTo>
                  <a:cubicBezTo>
                    <a:pt x="1428" y="2962"/>
                    <a:pt x="1205" y="2888"/>
                    <a:pt x="1001" y="2704"/>
                  </a:cubicBezTo>
                  <a:cubicBezTo>
                    <a:pt x="575" y="2327"/>
                    <a:pt x="493" y="1082"/>
                    <a:pt x="1214" y="508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7" y="213"/>
                  </a:cubicBezTo>
                  <a:cubicBezTo>
                    <a:pt x="3935" y="475"/>
                    <a:pt x="4656" y="1639"/>
                    <a:pt x="4885" y="2868"/>
                  </a:cubicBezTo>
                  <a:cubicBezTo>
                    <a:pt x="5115" y="4098"/>
                    <a:pt x="4885" y="5376"/>
                    <a:pt x="4951" y="6491"/>
                  </a:cubicBezTo>
                  <a:cubicBezTo>
                    <a:pt x="4902" y="7507"/>
                    <a:pt x="5295" y="8490"/>
                    <a:pt x="6033" y="9195"/>
                  </a:cubicBezTo>
                  <a:cubicBezTo>
                    <a:pt x="6738" y="9802"/>
                    <a:pt x="7623" y="10146"/>
                    <a:pt x="8541" y="10179"/>
                  </a:cubicBezTo>
                  <a:cubicBezTo>
                    <a:pt x="7623" y="10113"/>
                    <a:pt x="6770" y="9752"/>
                    <a:pt x="6098" y="9130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7"/>
                    <a:pt x="5033" y="2835"/>
                  </a:cubicBezTo>
                  <a:cubicBezTo>
                    <a:pt x="4803" y="1573"/>
                    <a:pt x="4049" y="328"/>
                    <a:pt x="2869" y="65"/>
                  </a:cubicBezTo>
                  <a:cubicBezTo>
                    <a:pt x="2672" y="22"/>
                    <a:pt x="2472" y="1"/>
                    <a:pt x="22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5"/>
            <p:cNvSpPr/>
            <p:nvPr/>
          </p:nvSpPr>
          <p:spPr>
            <a:xfrm>
              <a:off x="7729805" y="5169053"/>
              <a:ext cx="81333" cy="68800"/>
            </a:xfrm>
            <a:custGeom>
              <a:rect b="b" l="l" r="r" t="t"/>
              <a:pathLst>
                <a:path extrusionOk="0" h="2108" w="2492">
                  <a:moveTo>
                    <a:pt x="1783" y="1"/>
                  </a:moveTo>
                  <a:cubicBezTo>
                    <a:pt x="1313" y="1"/>
                    <a:pt x="1020" y="401"/>
                    <a:pt x="934" y="1096"/>
                  </a:cubicBezTo>
                  <a:cubicBezTo>
                    <a:pt x="853" y="1747"/>
                    <a:pt x="266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21" y="1856"/>
                    <a:pt x="702" y="2108"/>
                    <a:pt x="1241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492" y="1309"/>
                    <a:pt x="2115" y="604"/>
                    <a:pt x="1967" y="375"/>
                  </a:cubicBezTo>
                  <a:cubicBezTo>
                    <a:pt x="1869" y="276"/>
                    <a:pt x="1902" y="96"/>
                    <a:pt x="2016" y="31"/>
                  </a:cubicBezTo>
                  <a:cubicBezTo>
                    <a:pt x="1934" y="11"/>
                    <a:pt x="1857" y="1"/>
                    <a:pt x="17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5"/>
            <p:cNvSpPr/>
            <p:nvPr/>
          </p:nvSpPr>
          <p:spPr>
            <a:xfrm>
              <a:off x="7649027" y="5173785"/>
              <a:ext cx="157835" cy="178690"/>
            </a:xfrm>
            <a:custGeom>
              <a:rect b="b" l="l" r="r" t="t"/>
              <a:pathLst>
                <a:path extrusionOk="0" h="5475" w="4836">
                  <a:moveTo>
                    <a:pt x="475" y="0"/>
                  </a:moveTo>
                  <a:lnTo>
                    <a:pt x="475" y="0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6" y="3803"/>
                    <a:pt x="2606" y="3803"/>
                  </a:cubicBezTo>
                  <a:cubicBezTo>
                    <a:pt x="2344" y="3705"/>
                    <a:pt x="2295" y="3393"/>
                    <a:pt x="2475" y="3147"/>
                  </a:cubicBezTo>
                  <a:cubicBezTo>
                    <a:pt x="2639" y="2983"/>
                    <a:pt x="2606" y="2721"/>
                    <a:pt x="2426" y="2606"/>
                  </a:cubicBezTo>
                  <a:cubicBezTo>
                    <a:pt x="2295" y="2557"/>
                    <a:pt x="2033" y="2344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8"/>
                    <a:pt x="2869" y="3131"/>
                  </a:cubicBezTo>
                  <a:cubicBezTo>
                    <a:pt x="2819" y="3705"/>
                    <a:pt x="3082" y="3869"/>
                    <a:pt x="3491" y="4147"/>
                  </a:cubicBezTo>
                  <a:cubicBezTo>
                    <a:pt x="3885" y="4442"/>
                    <a:pt x="3655" y="4950"/>
                    <a:pt x="3655" y="4950"/>
                  </a:cubicBezTo>
                  <a:cubicBezTo>
                    <a:pt x="4360" y="4541"/>
                    <a:pt x="4196" y="3885"/>
                    <a:pt x="4114" y="3721"/>
                  </a:cubicBezTo>
                  <a:cubicBezTo>
                    <a:pt x="4032" y="3574"/>
                    <a:pt x="3836" y="3311"/>
                    <a:pt x="4065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60" y="4934"/>
                    <a:pt x="4524" y="5278"/>
                    <a:pt x="4836" y="5475"/>
                  </a:cubicBezTo>
                  <a:cubicBezTo>
                    <a:pt x="4704" y="5163"/>
                    <a:pt x="4639" y="4803"/>
                    <a:pt x="4655" y="4459"/>
                  </a:cubicBezTo>
                  <a:cubicBezTo>
                    <a:pt x="4639" y="3951"/>
                    <a:pt x="4737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7" y="1148"/>
                    <a:pt x="344" y="558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5"/>
            <p:cNvSpPr/>
            <p:nvPr/>
          </p:nvSpPr>
          <p:spPr>
            <a:xfrm>
              <a:off x="7597655" y="5123393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7" y="0"/>
                  </a:moveTo>
                  <a:cubicBezTo>
                    <a:pt x="328" y="0"/>
                    <a:pt x="279" y="1096"/>
                    <a:pt x="279" y="1380"/>
                  </a:cubicBezTo>
                  <a:cubicBezTo>
                    <a:pt x="279" y="1561"/>
                    <a:pt x="164" y="1725"/>
                    <a:pt x="1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60" y="1951"/>
                    <a:pt x="1827" y="1305"/>
                    <a:pt x="2033" y="790"/>
                  </a:cubicBezTo>
                  <a:cubicBezTo>
                    <a:pt x="2197" y="413"/>
                    <a:pt x="2541" y="135"/>
                    <a:pt x="2967" y="85"/>
                  </a:cubicBezTo>
                  <a:cubicBezTo>
                    <a:pt x="2617" y="26"/>
                    <a:pt x="2312" y="0"/>
                    <a:pt x="20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5"/>
            <p:cNvSpPr/>
            <p:nvPr/>
          </p:nvSpPr>
          <p:spPr>
            <a:xfrm>
              <a:off x="7560220" y="5122545"/>
              <a:ext cx="47096" cy="37207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10"/>
                    <a:pt x="328" y="29"/>
                  </a:cubicBezTo>
                  <a:cubicBezTo>
                    <a:pt x="98" y="144"/>
                    <a:pt x="0" y="423"/>
                    <a:pt x="98" y="669"/>
                  </a:cubicBezTo>
                  <a:cubicBezTo>
                    <a:pt x="180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7" y="1140"/>
                  </a:cubicBezTo>
                  <a:cubicBezTo>
                    <a:pt x="961" y="1140"/>
                    <a:pt x="1105" y="1096"/>
                    <a:pt x="1229" y="1013"/>
                  </a:cubicBezTo>
                  <a:cubicBezTo>
                    <a:pt x="1361" y="882"/>
                    <a:pt x="1443" y="702"/>
                    <a:pt x="1443" y="521"/>
                  </a:cubicBezTo>
                  <a:lnTo>
                    <a:pt x="1443" y="521"/>
                  </a:lnTo>
                  <a:cubicBezTo>
                    <a:pt x="1442" y="521"/>
                    <a:pt x="1135" y="902"/>
                    <a:pt x="783" y="902"/>
                  </a:cubicBezTo>
                  <a:cubicBezTo>
                    <a:pt x="762" y="902"/>
                    <a:pt x="742" y="901"/>
                    <a:pt x="721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4" y="85"/>
                    <a:pt x="428" y="73"/>
                    <a:pt x="471" y="73"/>
                  </a:cubicBezTo>
                  <a:cubicBezTo>
                    <a:pt x="587" y="73"/>
                    <a:pt x="697" y="160"/>
                    <a:pt x="721" y="292"/>
                  </a:cubicBezTo>
                  <a:cubicBezTo>
                    <a:pt x="732" y="403"/>
                    <a:pt x="645" y="469"/>
                    <a:pt x="593" y="469"/>
                  </a:cubicBezTo>
                  <a:cubicBezTo>
                    <a:pt x="569" y="469"/>
                    <a:pt x="552" y="454"/>
                    <a:pt x="557" y="423"/>
                  </a:cubicBezTo>
                  <a:cubicBezTo>
                    <a:pt x="582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2" y="357"/>
                    <a:pt x="394" y="538"/>
                    <a:pt x="394" y="538"/>
                  </a:cubicBezTo>
                  <a:cubicBezTo>
                    <a:pt x="441" y="581"/>
                    <a:pt x="498" y="600"/>
                    <a:pt x="553" y="600"/>
                  </a:cubicBezTo>
                  <a:cubicBezTo>
                    <a:pt x="688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5"/>
            <p:cNvSpPr/>
            <p:nvPr/>
          </p:nvSpPr>
          <p:spPr>
            <a:xfrm>
              <a:off x="8114992" y="5235307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01" y="574"/>
                    <a:pt x="361" y="1197"/>
                    <a:pt x="754" y="1820"/>
                  </a:cubicBezTo>
                  <a:cubicBezTo>
                    <a:pt x="1196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69" y="3262"/>
                  </a:cubicBezTo>
                  <a:cubicBezTo>
                    <a:pt x="1835" y="3284"/>
                    <a:pt x="1802" y="3293"/>
                    <a:pt x="1772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75" y="2656"/>
                    <a:pt x="1229" y="2426"/>
                    <a:pt x="918" y="2377"/>
                  </a:cubicBezTo>
                  <a:cubicBezTo>
                    <a:pt x="541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41" y="2508"/>
                    <a:pt x="508" y="2656"/>
                  </a:cubicBezTo>
                  <a:cubicBezTo>
                    <a:pt x="459" y="2803"/>
                    <a:pt x="147" y="3295"/>
                    <a:pt x="721" y="3672"/>
                  </a:cubicBezTo>
                  <a:cubicBezTo>
                    <a:pt x="1295" y="4049"/>
                    <a:pt x="1573" y="3852"/>
                    <a:pt x="1672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67" y="6065"/>
                    <a:pt x="1918" y="5950"/>
                  </a:cubicBezTo>
                  <a:cubicBezTo>
                    <a:pt x="1765" y="5629"/>
                    <a:pt x="1441" y="5422"/>
                    <a:pt x="1079" y="5422"/>
                  </a:cubicBezTo>
                  <a:cubicBezTo>
                    <a:pt x="1053" y="5422"/>
                    <a:pt x="1026" y="5424"/>
                    <a:pt x="1000" y="5426"/>
                  </a:cubicBezTo>
                  <a:cubicBezTo>
                    <a:pt x="957" y="5428"/>
                    <a:pt x="917" y="5429"/>
                    <a:pt x="879" y="5429"/>
                  </a:cubicBezTo>
                  <a:cubicBezTo>
                    <a:pt x="416" y="5429"/>
                    <a:pt x="357" y="5252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14"/>
                    <a:pt x="934" y="6606"/>
                  </a:cubicBezTo>
                  <a:cubicBezTo>
                    <a:pt x="1869" y="7098"/>
                    <a:pt x="1787" y="6737"/>
                    <a:pt x="3081" y="7786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3" y="8695"/>
                    <a:pt x="4258" y="8691"/>
                    <a:pt x="4224" y="8691"/>
                  </a:cubicBezTo>
                  <a:cubicBezTo>
                    <a:pt x="4064" y="8691"/>
                    <a:pt x="3914" y="8782"/>
                    <a:pt x="3819" y="8917"/>
                  </a:cubicBezTo>
                  <a:cubicBezTo>
                    <a:pt x="3622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0" y="9572"/>
                  </a:cubicBezTo>
                  <a:cubicBezTo>
                    <a:pt x="4274" y="9572"/>
                    <a:pt x="4422" y="9662"/>
                    <a:pt x="4582" y="9662"/>
                  </a:cubicBezTo>
                  <a:cubicBezTo>
                    <a:pt x="4674" y="9662"/>
                    <a:pt x="4770" y="9632"/>
                    <a:pt x="4868" y="9540"/>
                  </a:cubicBezTo>
                  <a:cubicBezTo>
                    <a:pt x="4987" y="9421"/>
                    <a:pt x="5182" y="9322"/>
                    <a:pt x="5409" y="9322"/>
                  </a:cubicBezTo>
                  <a:cubicBezTo>
                    <a:pt x="5712" y="9322"/>
                    <a:pt x="6074" y="9498"/>
                    <a:pt x="6393" y="10032"/>
                  </a:cubicBezTo>
                  <a:cubicBezTo>
                    <a:pt x="6393" y="10032"/>
                    <a:pt x="6147" y="9212"/>
                    <a:pt x="4835" y="8688"/>
                  </a:cubicBezTo>
                  <a:cubicBezTo>
                    <a:pt x="3114" y="7966"/>
                    <a:pt x="2032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5"/>
            <p:cNvSpPr/>
            <p:nvPr/>
          </p:nvSpPr>
          <p:spPr>
            <a:xfrm>
              <a:off x="8175437" y="5151853"/>
              <a:ext cx="95791" cy="350951"/>
            </a:xfrm>
            <a:custGeom>
              <a:rect b="b" l="l" r="r" t="t"/>
              <a:pathLst>
                <a:path extrusionOk="0" h="10753" w="2935">
                  <a:moveTo>
                    <a:pt x="1294" y="0"/>
                  </a:moveTo>
                  <a:cubicBezTo>
                    <a:pt x="712" y="0"/>
                    <a:pt x="161" y="382"/>
                    <a:pt x="98" y="902"/>
                  </a:cubicBezTo>
                  <a:cubicBezTo>
                    <a:pt x="0" y="1459"/>
                    <a:pt x="426" y="1967"/>
                    <a:pt x="984" y="1967"/>
                  </a:cubicBezTo>
                  <a:cubicBezTo>
                    <a:pt x="991" y="1967"/>
                    <a:pt x="998" y="1967"/>
                    <a:pt x="1005" y="1967"/>
                  </a:cubicBezTo>
                  <a:cubicBezTo>
                    <a:pt x="1565" y="1967"/>
                    <a:pt x="1850" y="1341"/>
                    <a:pt x="1639" y="1082"/>
                  </a:cubicBezTo>
                  <a:cubicBezTo>
                    <a:pt x="1561" y="962"/>
                    <a:pt x="1441" y="908"/>
                    <a:pt x="1322" y="908"/>
                  </a:cubicBezTo>
                  <a:cubicBezTo>
                    <a:pt x="1116" y="908"/>
                    <a:pt x="914" y="1069"/>
                    <a:pt x="934" y="1328"/>
                  </a:cubicBezTo>
                  <a:cubicBezTo>
                    <a:pt x="951" y="1639"/>
                    <a:pt x="1295" y="1607"/>
                    <a:pt x="1344" y="1656"/>
                  </a:cubicBezTo>
                  <a:cubicBezTo>
                    <a:pt x="1377" y="1689"/>
                    <a:pt x="1344" y="1754"/>
                    <a:pt x="1344" y="1754"/>
                  </a:cubicBezTo>
                  <a:cubicBezTo>
                    <a:pt x="1295" y="1820"/>
                    <a:pt x="1229" y="1869"/>
                    <a:pt x="1164" y="1902"/>
                  </a:cubicBezTo>
                  <a:cubicBezTo>
                    <a:pt x="1148" y="1902"/>
                    <a:pt x="1131" y="1918"/>
                    <a:pt x="1115" y="1918"/>
                  </a:cubicBezTo>
                  <a:lnTo>
                    <a:pt x="1098" y="1918"/>
                  </a:lnTo>
                  <a:cubicBezTo>
                    <a:pt x="1065" y="1922"/>
                    <a:pt x="1031" y="1924"/>
                    <a:pt x="999" y="1924"/>
                  </a:cubicBezTo>
                  <a:cubicBezTo>
                    <a:pt x="473" y="1924"/>
                    <a:pt x="72" y="1443"/>
                    <a:pt x="180" y="918"/>
                  </a:cubicBezTo>
                  <a:cubicBezTo>
                    <a:pt x="252" y="446"/>
                    <a:pt x="747" y="122"/>
                    <a:pt x="1265" y="122"/>
                  </a:cubicBezTo>
                  <a:cubicBezTo>
                    <a:pt x="1574" y="122"/>
                    <a:pt x="1892" y="238"/>
                    <a:pt x="2131" y="508"/>
                  </a:cubicBezTo>
                  <a:cubicBezTo>
                    <a:pt x="2754" y="1246"/>
                    <a:pt x="2623" y="2426"/>
                    <a:pt x="2246" y="3442"/>
                  </a:cubicBezTo>
                  <a:cubicBezTo>
                    <a:pt x="1426" y="5458"/>
                    <a:pt x="541" y="7491"/>
                    <a:pt x="1148" y="8966"/>
                  </a:cubicBezTo>
                  <a:cubicBezTo>
                    <a:pt x="1426" y="9720"/>
                    <a:pt x="1967" y="10359"/>
                    <a:pt x="2672" y="10753"/>
                  </a:cubicBezTo>
                  <a:cubicBezTo>
                    <a:pt x="2000" y="10327"/>
                    <a:pt x="1492" y="9687"/>
                    <a:pt x="1229" y="8950"/>
                  </a:cubicBezTo>
                  <a:cubicBezTo>
                    <a:pt x="689" y="7507"/>
                    <a:pt x="1557" y="5557"/>
                    <a:pt x="2410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76" y="127"/>
                    <a:pt x="1630" y="0"/>
                    <a:pt x="12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5"/>
            <p:cNvSpPr/>
            <p:nvPr/>
          </p:nvSpPr>
          <p:spPr>
            <a:xfrm>
              <a:off x="8326288" y="5169510"/>
              <a:ext cx="44420" cy="110772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0" y="1770"/>
                    <a:pt x="296" y="2164"/>
                  </a:cubicBezTo>
                  <a:cubicBezTo>
                    <a:pt x="492" y="2426"/>
                    <a:pt x="607" y="2737"/>
                    <a:pt x="656" y="3065"/>
                  </a:cubicBezTo>
                  <a:cubicBezTo>
                    <a:pt x="656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4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4" y="607"/>
                    <a:pt x="722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5"/>
            <p:cNvSpPr/>
            <p:nvPr/>
          </p:nvSpPr>
          <p:spPr>
            <a:xfrm>
              <a:off x="8257292" y="5138994"/>
              <a:ext cx="90439" cy="265930"/>
            </a:xfrm>
            <a:custGeom>
              <a:rect b="b" l="l" r="r" t="t"/>
              <a:pathLst>
                <a:path extrusionOk="0" h="8148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099"/>
                    <a:pt x="967" y="1279"/>
                    <a:pt x="443" y="2902"/>
                  </a:cubicBezTo>
                  <a:cubicBezTo>
                    <a:pt x="0" y="4279"/>
                    <a:pt x="262" y="5230"/>
                    <a:pt x="1574" y="6131"/>
                  </a:cubicBezTo>
                  <a:cubicBezTo>
                    <a:pt x="2705" y="6934"/>
                    <a:pt x="2754" y="8000"/>
                    <a:pt x="2770" y="8147"/>
                  </a:cubicBezTo>
                  <a:cubicBezTo>
                    <a:pt x="2770" y="7639"/>
                    <a:pt x="2623" y="7164"/>
                    <a:pt x="2328" y="6754"/>
                  </a:cubicBezTo>
                  <a:cubicBezTo>
                    <a:pt x="2033" y="6328"/>
                    <a:pt x="1639" y="6066"/>
                    <a:pt x="1049" y="5557"/>
                  </a:cubicBezTo>
                  <a:cubicBezTo>
                    <a:pt x="869" y="5394"/>
                    <a:pt x="738" y="5197"/>
                    <a:pt x="639" y="4967"/>
                  </a:cubicBezTo>
                  <a:cubicBezTo>
                    <a:pt x="311" y="4131"/>
                    <a:pt x="967" y="3263"/>
                    <a:pt x="1311" y="2902"/>
                  </a:cubicBezTo>
                  <a:cubicBezTo>
                    <a:pt x="1721" y="2443"/>
                    <a:pt x="2426" y="1968"/>
                    <a:pt x="2573" y="1066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5"/>
            <p:cNvSpPr/>
            <p:nvPr/>
          </p:nvSpPr>
          <p:spPr>
            <a:xfrm>
              <a:off x="8159216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994" y="0"/>
                  </a:moveTo>
                  <a:cubicBezTo>
                    <a:pt x="642" y="0"/>
                    <a:pt x="0" y="573"/>
                    <a:pt x="284" y="2425"/>
                  </a:cubicBezTo>
                  <a:cubicBezTo>
                    <a:pt x="612" y="4458"/>
                    <a:pt x="2169" y="5409"/>
                    <a:pt x="2431" y="5458"/>
                  </a:cubicBezTo>
                  <a:cubicBezTo>
                    <a:pt x="2431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415" y="114"/>
                    <a:pt x="1087" y="16"/>
                  </a:cubicBezTo>
                  <a:cubicBezTo>
                    <a:pt x="1060" y="6"/>
                    <a:pt x="1028" y="0"/>
                    <a:pt x="9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5"/>
            <p:cNvSpPr/>
            <p:nvPr/>
          </p:nvSpPr>
          <p:spPr>
            <a:xfrm>
              <a:off x="8124066" y="4782038"/>
              <a:ext cx="172293" cy="231824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2" y="0"/>
                    <a:pt x="3184" y="25"/>
                    <a:pt x="3017" y="54"/>
                  </a:cubicBezTo>
                  <a:cubicBezTo>
                    <a:pt x="2590" y="120"/>
                    <a:pt x="2181" y="300"/>
                    <a:pt x="1820" y="546"/>
                  </a:cubicBezTo>
                  <a:cubicBezTo>
                    <a:pt x="1" y="1890"/>
                    <a:pt x="328" y="4283"/>
                    <a:pt x="869" y="5430"/>
                  </a:cubicBezTo>
                  <a:cubicBezTo>
                    <a:pt x="1164" y="6102"/>
                    <a:pt x="1656" y="6692"/>
                    <a:pt x="2263" y="7102"/>
                  </a:cubicBezTo>
                  <a:cubicBezTo>
                    <a:pt x="1672" y="6660"/>
                    <a:pt x="1230" y="6070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4" y="376"/>
                    <a:pt x="2901" y="184"/>
                    <a:pt x="3416" y="184"/>
                  </a:cubicBezTo>
                  <a:cubicBezTo>
                    <a:pt x="3832" y="184"/>
                    <a:pt x="4221" y="309"/>
                    <a:pt x="4492" y="595"/>
                  </a:cubicBezTo>
                  <a:cubicBezTo>
                    <a:pt x="5142" y="1246"/>
                    <a:pt x="4663" y="2300"/>
                    <a:pt x="3951" y="2300"/>
                  </a:cubicBezTo>
                  <a:cubicBezTo>
                    <a:pt x="3945" y="2300"/>
                    <a:pt x="3940" y="2300"/>
                    <a:pt x="3934" y="2300"/>
                  </a:cubicBezTo>
                  <a:cubicBezTo>
                    <a:pt x="3907" y="2303"/>
                    <a:pt x="3880" y="2304"/>
                    <a:pt x="3853" y="2304"/>
                  </a:cubicBezTo>
                  <a:cubicBezTo>
                    <a:pt x="3589" y="2304"/>
                    <a:pt x="3346" y="2162"/>
                    <a:pt x="3197" y="1939"/>
                  </a:cubicBezTo>
                  <a:cubicBezTo>
                    <a:pt x="3148" y="1824"/>
                    <a:pt x="3131" y="1710"/>
                    <a:pt x="3131" y="1578"/>
                  </a:cubicBezTo>
                  <a:cubicBezTo>
                    <a:pt x="3160" y="1327"/>
                    <a:pt x="3241" y="1247"/>
                    <a:pt x="3295" y="1247"/>
                  </a:cubicBezTo>
                  <a:cubicBezTo>
                    <a:pt x="3333" y="1247"/>
                    <a:pt x="3358" y="1285"/>
                    <a:pt x="3344" y="1333"/>
                  </a:cubicBezTo>
                  <a:cubicBezTo>
                    <a:pt x="3315" y="1569"/>
                    <a:pt x="3499" y="1766"/>
                    <a:pt x="3728" y="1766"/>
                  </a:cubicBezTo>
                  <a:cubicBezTo>
                    <a:pt x="3752" y="1766"/>
                    <a:pt x="3778" y="1764"/>
                    <a:pt x="3803" y="1759"/>
                  </a:cubicBezTo>
                  <a:cubicBezTo>
                    <a:pt x="4213" y="1693"/>
                    <a:pt x="4328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7" y="1110"/>
                    <a:pt x="3017" y="1447"/>
                  </a:cubicBezTo>
                  <a:cubicBezTo>
                    <a:pt x="2967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7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60" y="2419"/>
                    <a:pt x="5176" y="1986"/>
                    <a:pt x="5246" y="1480"/>
                  </a:cubicBezTo>
                  <a:cubicBezTo>
                    <a:pt x="5279" y="1054"/>
                    <a:pt x="5115" y="644"/>
                    <a:pt x="4803" y="382"/>
                  </a:cubicBezTo>
                  <a:cubicBezTo>
                    <a:pt x="4421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5"/>
            <p:cNvSpPr/>
            <p:nvPr/>
          </p:nvSpPr>
          <p:spPr>
            <a:xfrm>
              <a:off x="8229452" y="4721169"/>
              <a:ext cx="238091" cy="167496"/>
            </a:xfrm>
            <a:custGeom>
              <a:rect b="b" l="l" r="r" t="t"/>
              <a:pathLst>
                <a:path extrusionOk="0" h="5132" w="7295">
                  <a:moveTo>
                    <a:pt x="1729" y="1"/>
                  </a:moveTo>
                  <a:cubicBezTo>
                    <a:pt x="1336" y="1"/>
                    <a:pt x="952" y="172"/>
                    <a:pt x="689" y="493"/>
                  </a:cubicBezTo>
                  <a:cubicBezTo>
                    <a:pt x="604" y="635"/>
                    <a:pt x="453" y="706"/>
                    <a:pt x="303" y="706"/>
                  </a:cubicBezTo>
                  <a:cubicBezTo>
                    <a:pt x="194" y="706"/>
                    <a:pt x="84" y="668"/>
                    <a:pt x="1" y="591"/>
                  </a:cubicBezTo>
                  <a:lnTo>
                    <a:pt x="1" y="591"/>
                  </a:lnTo>
                  <a:cubicBezTo>
                    <a:pt x="33" y="952"/>
                    <a:pt x="50" y="1018"/>
                    <a:pt x="1755" y="1739"/>
                  </a:cubicBezTo>
                  <a:cubicBezTo>
                    <a:pt x="3066" y="2296"/>
                    <a:pt x="3508" y="4247"/>
                    <a:pt x="3656" y="5132"/>
                  </a:cubicBezTo>
                  <a:cubicBezTo>
                    <a:pt x="3787" y="4263"/>
                    <a:pt x="4230" y="2296"/>
                    <a:pt x="5541" y="1739"/>
                  </a:cubicBezTo>
                  <a:cubicBezTo>
                    <a:pt x="7246" y="1018"/>
                    <a:pt x="7262" y="952"/>
                    <a:pt x="7295" y="591"/>
                  </a:cubicBezTo>
                  <a:lnTo>
                    <a:pt x="7295" y="591"/>
                  </a:lnTo>
                  <a:cubicBezTo>
                    <a:pt x="7212" y="668"/>
                    <a:pt x="7102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4" y="172"/>
                    <a:pt x="5959" y="1"/>
                    <a:pt x="5567" y="1"/>
                  </a:cubicBezTo>
                  <a:cubicBezTo>
                    <a:pt x="5299" y="1"/>
                    <a:pt x="5027" y="81"/>
                    <a:pt x="4787" y="247"/>
                  </a:cubicBezTo>
                  <a:cubicBezTo>
                    <a:pt x="4213" y="657"/>
                    <a:pt x="3836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69" y="81"/>
                    <a:pt x="1997" y="1"/>
                    <a:pt x="1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5"/>
            <p:cNvSpPr/>
            <p:nvPr/>
          </p:nvSpPr>
          <p:spPr>
            <a:xfrm>
              <a:off x="8304877" y="4628119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6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1"/>
                    <a:pt x="1345" y="4442"/>
                  </a:cubicBezTo>
                  <a:cubicBezTo>
                    <a:pt x="1460" y="3901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6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5"/>
            <p:cNvSpPr/>
            <p:nvPr/>
          </p:nvSpPr>
          <p:spPr>
            <a:xfrm>
              <a:off x="8248708" y="4491433"/>
              <a:ext cx="199578" cy="219096"/>
            </a:xfrm>
            <a:custGeom>
              <a:rect b="b" l="l" r="r" t="t"/>
              <a:pathLst>
                <a:path extrusionOk="0" h="6713" w="6115">
                  <a:moveTo>
                    <a:pt x="1601" y="0"/>
                  </a:moveTo>
                  <a:cubicBezTo>
                    <a:pt x="1200" y="0"/>
                    <a:pt x="807" y="159"/>
                    <a:pt x="574" y="451"/>
                  </a:cubicBezTo>
                  <a:cubicBezTo>
                    <a:pt x="1" y="1107"/>
                    <a:pt x="476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0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00" y="998"/>
                  </a:cubicBezTo>
                  <a:cubicBezTo>
                    <a:pt x="1471" y="998"/>
                    <a:pt x="1441" y="1001"/>
                    <a:pt x="1410" y="1008"/>
                  </a:cubicBezTo>
                  <a:cubicBezTo>
                    <a:pt x="1263" y="1025"/>
                    <a:pt x="1148" y="1156"/>
                    <a:pt x="1165" y="1320"/>
                  </a:cubicBezTo>
                  <a:cubicBezTo>
                    <a:pt x="1154" y="1475"/>
                    <a:pt x="1282" y="1572"/>
                    <a:pt x="1410" y="1572"/>
                  </a:cubicBezTo>
                  <a:cubicBezTo>
                    <a:pt x="1484" y="1572"/>
                    <a:pt x="1559" y="1539"/>
                    <a:pt x="1607" y="1467"/>
                  </a:cubicBezTo>
                  <a:cubicBezTo>
                    <a:pt x="1649" y="1401"/>
                    <a:pt x="1693" y="1375"/>
                    <a:pt x="1731" y="1375"/>
                  </a:cubicBezTo>
                  <a:cubicBezTo>
                    <a:pt x="1798" y="1375"/>
                    <a:pt x="1847" y="1455"/>
                    <a:pt x="1837" y="1549"/>
                  </a:cubicBezTo>
                  <a:cubicBezTo>
                    <a:pt x="1747" y="1793"/>
                    <a:pt x="1516" y="1946"/>
                    <a:pt x="1271" y="1946"/>
                  </a:cubicBezTo>
                  <a:cubicBezTo>
                    <a:pt x="1203" y="1946"/>
                    <a:pt x="1134" y="1935"/>
                    <a:pt x="1066" y="1910"/>
                  </a:cubicBezTo>
                  <a:cubicBezTo>
                    <a:pt x="656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2" y="927"/>
                    <a:pt x="2951" y="1910"/>
                  </a:cubicBezTo>
                  <a:cubicBezTo>
                    <a:pt x="2951" y="3074"/>
                    <a:pt x="2033" y="4123"/>
                    <a:pt x="1771" y="4893"/>
                  </a:cubicBezTo>
                  <a:cubicBezTo>
                    <a:pt x="1417" y="5955"/>
                    <a:pt x="1853" y="6622"/>
                    <a:pt x="1900" y="6708"/>
                  </a:cubicBezTo>
                  <a:lnTo>
                    <a:pt x="1900" y="6708"/>
                  </a:lnTo>
                  <a:cubicBezTo>
                    <a:pt x="1607" y="6152"/>
                    <a:pt x="1591" y="5498"/>
                    <a:pt x="1853" y="4926"/>
                  </a:cubicBezTo>
                  <a:cubicBezTo>
                    <a:pt x="2050" y="4401"/>
                    <a:pt x="2492" y="3844"/>
                    <a:pt x="2804" y="3139"/>
                  </a:cubicBezTo>
                  <a:cubicBezTo>
                    <a:pt x="2918" y="2926"/>
                    <a:pt x="3000" y="2680"/>
                    <a:pt x="3066" y="2434"/>
                  </a:cubicBezTo>
                  <a:cubicBezTo>
                    <a:pt x="3115" y="2680"/>
                    <a:pt x="3197" y="2926"/>
                    <a:pt x="3312" y="3139"/>
                  </a:cubicBezTo>
                  <a:cubicBezTo>
                    <a:pt x="3623" y="3844"/>
                    <a:pt x="4066" y="4401"/>
                    <a:pt x="4263" y="4926"/>
                  </a:cubicBezTo>
                  <a:cubicBezTo>
                    <a:pt x="4524" y="5498"/>
                    <a:pt x="4508" y="6152"/>
                    <a:pt x="4216" y="6708"/>
                  </a:cubicBezTo>
                  <a:lnTo>
                    <a:pt x="4216" y="6708"/>
                  </a:lnTo>
                  <a:cubicBezTo>
                    <a:pt x="4263" y="6622"/>
                    <a:pt x="4698" y="5955"/>
                    <a:pt x="4344" y="4893"/>
                  </a:cubicBezTo>
                  <a:cubicBezTo>
                    <a:pt x="4082" y="4123"/>
                    <a:pt x="3164" y="3074"/>
                    <a:pt x="3164" y="1910"/>
                  </a:cubicBezTo>
                  <a:cubicBezTo>
                    <a:pt x="3213" y="927"/>
                    <a:pt x="3999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56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5" y="1946"/>
                  </a:cubicBezTo>
                  <a:cubicBezTo>
                    <a:pt x="4599" y="1946"/>
                    <a:pt x="4369" y="1793"/>
                    <a:pt x="4279" y="1549"/>
                  </a:cubicBezTo>
                  <a:cubicBezTo>
                    <a:pt x="4258" y="1455"/>
                    <a:pt x="4310" y="1375"/>
                    <a:pt x="4380" y="1375"/>
                  </a:cubicBezTo>
                  <a:cubicBezTo>
                    <a:pt x="4420" y="1375"/>
                    <a:pt x="4467" y="1401"/>
                    <a:pt x="4508" y="1467"/>
                  </a:cubicBezTo>
                  <a:cubicBezTo>
                    <a:pt x="4556" y="1539"/>
                    <a:pt x="4631" y="1572"/>
                    <a:pt x="4705" y="1572"/>
                  </a:cubicBezTo>
                  <a:cubicBezTo>
                    <a:pt x="4834" y="1572"/>
                    <a:pt x="4961" y="1475"/>
                    <a:pt x="4951" y="1320"/>
                  </a:cubicBezTo>
                  <a:cubicBezTo>
                    <a:pt x="4967" y="1156"/>
                    <a:pt x="4853" y="1025"/>
                    <a:pt x="4705" y="1008"/>
                  </a:cubicBezTo>
                  <a:cubicBezTo>
                    <a:pt x="4675" y="1001"/>
                    <a:pt x="4645" y="998"/>
                    <a:pt x="4615" y="998"/>
                  </a:cubicBezTo>
                  <a:cubicBezTo>
                    <a:pt x="4438" y="998"/>
                    <a:pt x="4286" y="1118"/>
                    <a:pt x="4230" y="1287"/>
                  </a:cubicBezTo>
                  <a:cubicBezTo>
                    <a:pt x="4101" y="1594"/>
                    <a:pt x="4353" y="2107"/>
                    <a:pt x="4955" y="2107"/>
                  </a:cubicBezTo>
                  <a:cubicBezTo>
                    <a:pt x="4965" y="2107"/>
                    <a:pt x="4974" y="2107"/>
                    <a:pt x="4984" y="2106"/>
                  </a:cubicBezTo>
                  <a:cubicBezTo>
                    <a:pt x="5607" y="2074"/>
                    <a:pt x="6115" y="1107"/>
                    <a:pt x="5541" y="451"/>
                  </a:cubicBezTo>
                  <a:cubicBezTo>
                    <a:pt x="5309" y="159"/>
                    <a:pt x="4915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00" y="1074"/>
                    <a:pt x="2918" y="877"/>
                    <a:pt x="2804" y="713"/>
                  </a:cubicBezTo>
                  <a:cubicBezTo>
                    <a:pt x="2563" y="224"/>
                    <a:pt x="2077" y="0"/>
                    <a:pt x="1601" y="0"/>
                  </a:cubicBezTo>
                  <a:close/>
                  <a:moveTo>
                    <a:pt x="1900" y="6708"/>
                  </a:moveTo>
                  <a:lnTo>
                    <a:pt x="1900" y="6708"/>
                  </a:lnTo>
                  <a:cubicBezTo>
                    <a:pt x="1901" y="6710"/>
                    <a:pt x="1901" y="6711"/>
                    <a:pt x="1902" y="6712"/>
                  </a:cubicBezTo>
                  <a:cubicBezTo>
                    <a:pt x="1902" y="6711"/>
                    <a:pt x="1901" y="6710"/>
                    <a:pt x="1900" y="6708"/>
                  </a:cubicBezTo>
                  <a:close/>
                  <a:moveTo>
                    <a:pt x="4216" y="6708"/>
                  </a:moveTo>
                  <a:cubicBezTo>
                    <a:pt x="4215" y="6710"/>
                    <a:pt x="4214" y="6711"/>
                    <a:pt x="4213" y="6712"/>
                  </a:cubicBezTo>
                  <a:cubicBezTo>
                    <a:pt x="4214" y="6711"/>
                    <a:pt x="4215" y="6710"/>
                    <a:pt x="4216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5"/>
            <p:cNvSpPr/>
            <p:nvPr/>
          </p:nvSpPr>
          <p:spPr>
            <a:xfrm>
              <a:off x="8087153" y="4602433"/>
              <a:ext cx="170139" cy="267530"/>
            </a:xfrm>
            <a:custGeom>
              <a:rect b="b" l="l" r="r" t="t"/>
              <a:pathLst>
                <a:path extrusionOk="0" h="8197" w="5213">
                  <a:moveTo>
                    <a:pt x="4115" y="0"/>
                  </a:moveTo>
                  <a:lnTo>
                    <a:pt x="4115" y="0"/>
                  </a:lnTo>
                  <a:cubicBezTo>
                    <a:pt x="4115" y="1"/>
                    <a:pt x="4180" y="607"/>
                    <a:pt x="3803" y="836"/>
                  </a:cubicBezTo>
                  <a:cubicBezTo>
                    <a:pt x="3410" y="1066"/>
                    <a:pt x="2836" y="1525"/>
                    <a:pt x="3443" y="2049"/>
                  </a:cubicBezTo>
                  <a:cubicBezTo>
                    <a:pt x="4033" y="2574"/>
                    <a:pt x="4197" y="3328"/>
                    <a:pt x="3689" y="4065"/>
                  </a:cubicBezTo>
                  <a:cubicBezTo>
                    <a:pt x="3689" y="4065"/>
                    <a:pt x="3984" y="2967"/>
                    <a:pt x="3246" y="2475"/>
                  </a:cubicBezTo>
                  <a:cubicBezTo>
                    <a:pt x="3054" y="2343"/>
                    <a:pt x="2896" y="2306"/>
                    <a:pt x="2779" y="2306"/>
                  </a:cubicBezTo>
                  <a:cubicBezTo>
                    <a:pt x="2637" y="2306"/>
                    <a:pt x="2558" y="2361"/>
                    <a:pt x="2558" y="2361"/>
                  </a:cubicBezTo>
                  <a:cubicBezTo>
                    <a:pt x="2623" y="2492"/>
                    <a:pt x="2656" y="2623"/>
                    <a:pt x="2689" y="2771"/>
                  </a:cubicBezTo>
                  <a:cubicBezTo>
                    <a:pt x="2689" y="2984"/>
                    <a:pt x="2213" y="3344"/>
                    <a:pt x="2558" y="3738"/>
                  </a:cubicBezTo>
                  <a:cubicBezTo>
                    <a:pt x="2918" y="4131"/>
                    <a:pt x="3148" y="4918"/>
                    <a:pt x="1951" y="5787"/>
                  </a:cubicBezTo>
                  <a:cubicBezTo>
                    <a:pt x="1951" y="5787"/>
                    <a:pt x="2558" y="4426"/>
                    <a:pt x="2197" y="3721"/>
                  </a:cubicBezTo>
                  <a:cubicBezTo>
                    <a:pt x="1836" y="2984"/>
                    <a:pt x="1377" y="3131"/>
                    <a:pt x="968" y="2541"/>
                  </a:cubicBezTo>
                  <a:cubicBezTo>
                    <a:pt x="968" y="2541"/>
                    <a:pt x="1" y="3066"/>
                    <a:pt x="738" y="4229"/>
                  </a:cubicBezTo>
                  <a:cubicBezTo>
                    <a:pt x="1607" y="5573"/>
                    <a:pt x="541" y="7262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3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5"/>
            <p:cNvSpPr/>
            <p:nvPr/>
          </p:nvSpPr>
          <p:spPr>
            <a:xfrm>
              <a:off x="8236959" y="4569274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287"/>
                    <a:pt x="1388" y="2641"/>
                    <a:pt x="1191" y="2641"/>
                  </a:cubicBezTo>
                  <a:cubicBezTo>
                    <a:pt x="1182" y="2641"/>
                    <a:pt x="1173" y="2640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5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5"/>
            <p:cNvSpPr/>
            <p:nvPr/>
          </p:nvSpPr>
          <p:spPr>
            <a:xfrm>
              <a:off x="8040611" y="4849042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295" y="771"/>
                    <a:pt x="1" y="2443"/>
                    <a:pt x="3590" y="4262"/>
                  </a:cubicBezTo>
                  <a:cubicBezTo>
                    <a:pt x="3590" y="4262"/>
                    <a:pt x="2738" y="3771"/>
                    <a:pt x="2640" y="2476"/>
                  </a:cubicBezTo>
                  <a:cubicBezTo>
                    <a:pt x="2541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5"/>
            <p:cNvSpPr/>
            <p:nvPr/>
          </p:nvSpPr>
          <p:spPr>
            <a:xfrm>
              <a:off x="7897790" y="4934879"/>
              <a:ext cx="257347" cy="188938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3" y="609"/>
                    <a:pt x="3471" y="609"/>
                  </a:cubicBezTo>
                  <a:cubicBezTo>
                    <a:pt x="3415" y="609"/>
                    <a:pt x="3363" y="591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16" y="1174"/>
                    <a:pt x="3688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5" y="2468"/>
                    <a:pt x="3704" y="2550"/>
                    <a:pt x="2590" y="2714"/>
                  </a:cubicBezTo>
                  <a:cubicBezTo>
                    <a:pt x="1475" y="2878"/>
                    <a:pt x="590" y="3157"/>
                    <a:pt x="623" y="4124"/>
                  </a:cubicBezTo>
                  <a:cubicBezTo>
                    <a:pt x="648" y="4887"/>
                    <a:pt x="506" y="5245"/>
                    <a:pt x="250" y="5245"/>
                  </a:cubicBezTo>
                  <a:cubicBezTo>
                    <a:pt x="176" y="5245"/>
                    <a:pt x="92" y="5215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48" y="5788"/>
                    <a:pt x="1194" y="5788"/>
                  </a:cubicBezTo>
                  <a:cubicBezTo>
                    <a:pt x="1388" y="5788"/>
                    <a:pt x="1612" y="5762"/>
                    <a:pt x="1869" y="5698"/>
                  </a:cubicBezTo>
                  <a:cubicBezTo>
                    <a:pt x="3377" y="5321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84" y="1928"/>
                  </a:cubicBezTo>
                  <a:cubicBezTo>
                    <a:pt x="7884" y="1928"/>
                    <a:pt x="6409" y="1813"/>
                    <a:pt x="5868" y="960"/>
                  </a:cubicBezTo>
                  <a:cubicBezTo>
                    <a:pt x="5463" y="329"/>
                    <a:pt x="5049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5"/>
            <p:cNvSpPr/>
            <p:nvPr/>
          </p:nvSpPr>
          <p:spPr>
            <a:xfrm>
              <a:off x="8028829" y="5012654"/>
              <a:ext cx="250950" cy="205551"/>
            </a:xfrm>
            <a:custGeom>
              <a:rect b="b" l="l" r="r" t="t"/>
              <a:pathLst>
                <a:path extrusionOk="0" h="6298" w="7689">
                  <a:moveTo>
                    <a:pt x="3367" y="1"/>
                  </a:moveTo>
                  <a:cubicBezTo>
                    <a:pt x="3321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6"/>
                    <a:pt x="1132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38" y="4248"/>
                    <a:pt x="1975" y="4264"/>
                    <a:pt x="2111" y="4264"/>
                  </a:cubicBezTo>
                  <a:cubicBezTo>
                    <a:pt x="2597" y="4264"/>
                    <a:pt x="3076" y="4063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2" y="1919"/>
                    <a:pt x="2796" y="1759"/>
                    <a:pt x="2457" y="1759"/>
                  </a:cubicBezTo>
                  <a:cubicBezTo>
                    <a:pt x="2272" y="1759"/>
                    <a:pt x="2086" y="1807"/>
                    <a:pt x="1919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24" y="2823"/>
                    <a:pt x="1673" y="2905"/>
                    <a:pt x="1738" y="2970"/>
                  </a:cubicBezTo>
                  <a:cubicBezTo>
                    <a:pt x="1846" y="3078"/>
                    <a:pt x="1989" y="3123"/>
                    <a:pt x="2130" y="3123"/>
                  </a:cubicBezTo>
                  <a:cubicBezTo>
                    <a:pt x="2373" y="3123"/>
                    <a:pt x="2609" y="2989"/>
                    <a:pt x="2640" y="2823"/>
                  </a:cubicBezTo>
                  <a:cubicBezTo>
                    <a:pt x="2714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19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37" y="2020"/>
                    <a:pt x="2017" y="1938"/>
                  </a:cubicBezTo>
                  <a:cubicBezTo>
                    <a:pt x="2159" y="1864"/>
                    <a:pt x="2310" y="1829"/>
                    <a:pt x="2460" y="1829"/>
                  </a:cubicBezTo>
                  <a:cubicBezTo>
                    <a:pt x="2779" y="1829"/>
                    <a:pt x="3090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5" y="3947"/>
                    <a:pt x="2573" y="4127"/>
                    <a:pt x="2124" y="4127"/>
                  </a:cubicBezTo>
                  <a:cubicBezTo>
                    <a:pt x="2000" y="4127"/>
                    <a:pt x="1876" y="4113"/>
                    <a:pt x="1755" y="4085"/>
                  </a:cubicBezTo>
                  <a:cubicBezTo>
                    <a:pt x="542" y="3773"/>
                    <a:pt x="198" y="1856"/>
                    <a:pt x="1263" y="938"/>
                  </a:cubicBezTo>
                  <a:cubicBezTo>
                    <a:pt x="1737" y="494"/>
                    <a:pt x="2314" y="324"/>
                    <a:pt x="2897" y="324"/>
                  </a:cubicBezTo>
                  <a:cubicBezTo>
                    <a:pt x="3605" y="324"/>
                    <a:pt x="4321" y="574"/>
                    <a:pt x="4869" y="889"/>
                  </a:cubicBezTo>
                  <a:cubicBezTo>
                    <a:pt x="5820" y="1413"/>
                    <a:pt x="6541" y="2249"/>
                    <a:pt x="6951" y="3249"/>
                  </a:cubicBezTo>
                  <a:cubicBezTo>
                    <a:pt x="7279" y="4052"/>
                    <a:pt x="7459" y="4921"/>
                    <a:pt x="7459" y="5790"/>
                  </a:cubicBezTo>
                  <a:cubicBezTo>
                    <a:pt x="7459" y="5954"/>
                    <a:pt x="7443" y="6117"/>
                    <a:pt x="7410" y="6298"/>
                  </a:cubicBezTo>
                  <a:cubicBezTo>
                    <a:pt x="7422" y="6248"/>
                    <a:pt x="7435" y="6197"/>
                    <a:pt x="7447" y="6140"/>
                  </a:cubicBezTo>
                  <a:lnTo>
                    <a:pt x="7447" y="6140"/>
                  </a:lnTo>
                  <a:cubicBezTo>
                    <a:pt x="7449" y="6152"/>
                    <a:pt x="7453" y="6160"/>
                    <a:pt x="7459" y="6167"/>
                  </a:cubicBezTo>
                  <a:cubicBezTo>
                    <a:pt x="7459" y="6134"/>
                    <a:pt x="7459" y="6117"/>
                    <a:pt x="7459" y="6085"/>
                  </a:cubicBezTo>
                  <a:cubicBezTo>
                    <a:pt x="7455" y="6104"/>
                    <a:pt x="7451" y="6122"/>
                    <a:pt x="7447" y="6140"/>
                  </a:cubicBezTo>
                  <a:lnTo>
                    <a:pt x="7447" y="6140"/>
                  </a:lnTo>
                  <a:cubicBezTo>
                    <a:pt x="7445" y="6121"/>
                    <a:pt x="7449" y="6093"/>
                    <a:pt x="7459" y="6052"/>
                  </a:cubicBezTo>
                  <a:cubicBezTo>
                    <a:pt x="7688" y="4872"/>
                    <a:pt x="7541" y="3626"/>
                    <a:pt x="7016" y="2528"/>
                  </a:cubicBezTo>
                  <a:cubicBezTo>
                    <a:pt x="6315" y="1109"/>
                    <a:pt x="4963" y="1"/>
                    <a:pt x="33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5"/>
            <p:cNvSpPr/>
            <p:nvPr/>
          </p:nvSpPr>
          <p:spPr>
            <a:xfrm>
              <a:off x="8167702" y="5075024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3" y="0"/>
                  </a:moveTo>
                  <a:cubicBezTo>
                    <a:pt x="66" y="0"/>
                    <a:pt x="1" y="784"/>
                    <a:pt x="1089" y="961"/>
                  </a:cubicBezTo>
                  <a:cubicBezTo>
                    <a:pt x="2352" y="1174"/>
                    <a:pt x="3040" y="3272"/>
                    <a:pt x="3040" y="3272"/>
                  </a:cubicBezTo>
                  <a:cubicBezTo>
                    <a:pt x="3040" y="3272"/>
                    <a:pt x="2729" y="1010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5"/>
            <p:cNvSpPr/>
            <p:nvPr/>
          </p:nvSpPr>
          <p:spPr>
            <a:xfrm>
              <a:off x="7968385" y="5066767"/>
              <a:ext cx="170694" cy="147489"/>
            </a:xfrm>
            <a:custGeom>
              <a:rect b="b" l="l" r="r" t="t"/>
              <a:pathLst>
                <a:path extrusionOk="0" h="4519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4" y="1706"/>
                  </a:cubicBezTo>
                  <a:cubicBezTo>
                    <a:pt x="1" y="2083"/>
                    <a:pt x="99" y="2706"/>
                    <a:pt x="214" y="3033"/>
                  </a:cubicBezTo>
                  <a:cubicBezTo>
                    <a:pt x="279" y="3263"/>
                    <a:pt x="247" y="3509"/>
                    <a:pt x="132" y="3722"/>
                  </a:cubicBezTo>
                  <a:cubicBezTo>
                    <a:pt x="410" y="3492"/>
                    <a:pt x="722" y="3312"/>
                    <a:pt x="1066" y="3230"/>
                  </a:cubicBezTo>
                  <a:cubicBezTo>
                    <a:pt x="1673" y="3050"/>
                    <a:pt x="1656" y="2755"/>
                    <a:pt x="1656" y="2279"/>
                  </a:cubicBezTo>
                  <a:cubicBezTo>
                    <a:pt x="1642" y="1878"/>
                    <a:pt x="1816" y="1853"/>
                    <a:pt x="1859" y="1853"/>
                  </a:cubicBezTo>
                  <a:cubicBezTo>
                    <a:pt x="1866" y="1853"/>
                    <a:pt x="1869" y="1853"/>
                    <a:pt x="1869" y="1853"/>
                  </a:cubicBezTo>
                  <a:cubicBezTo>
                    <a:pt x="1878" y="1852"/>
                    <a:pt x="1886" y="1852"/>
                    <a:pt x="1894" y="1852"/>
                  </a:cubicBezTo>
                  <a:cubicBezTo>
                    <a:pt x="2161" y="1852"/>
                    <a:pt x="2098" y="2386"/>
                    <a:pt x="2066" y="2673"/>
                  </a:cubicBezTo>
                  <a:cubicBezTo>
                    <a:pt x="1968" y="3197"/>
                    <a:pt x="2115" y="3755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1"/>
                    <a:pt x="4410" y="4263"/>
                  </a:cubicBezTo>
                  <a:cubicBezTo>
                    <a:pt x="4514" y="4217"/>
                    <a:pt x="4626" y="4195"/>
                    <a:pt x="4739" y="4195"/>
                  </a:cubicBezTo>
                  <a:cubicBezTo>
                    <a:pt x="4910" y="4195"/>
                    <a:pt x="5081" y="4246"/>
                    <a:pt x="5230" y="4345"/>
                  </a:cubicBezTo>
                  <a:cubicBezTo>
                    <a:pt x="5082" y="3460"/>
                    <a:pt x="4639" y="3197"/>
                    <a:pt x="4017" y="3132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5"/>
            <p:cNvSpPr/>
            <p:nvPr/>
          </p:nvSpPr>
          <p:spPr>
            <a:xfrm>
              <a:off x="7995670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71" y="1542"/>
                  </a:cubicBezTo>
                  <a:cubicBezTo>
                    <a:pt x="1296" y="1263"/>
                    <a:pt x="1099" y="837"/>
                    <a:pt x="1001" y="558"/>
                  </a:cubicBezTo>
                  <a:cubicBezTo>
                    <a:pt x="951" y="378"/>
                    <a:pt x="935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5"/>
            <p:cNvSpPr/>
            <p:nvPr/>
          </p:nvSpPr>
          <p:spPr>
            <a:xfrm>
              <a:off x="7808983" y="4885074"/>
              <a:ext cx="226831" cy="158781"/>
            </a:xfrm>
            <a:custGeom>
              <a:rect b="b" l="l" r="r" t="t"/>
              <a:pathLst>
                <a:path extrusionOk="0" h="4865" w="6950">
                  <a:moveTo>
                    <a:pt x="5010" y="1"/>
                  </a:moveTo>
                  <a:cubicBezTo>
                    <a:pt x="4786" y="1"/>
                    <a:pt x="4536" y="53"/>
                    <a:pt x="4262" y="175"/>
                  </a:cubicBezTo>
                  <a:cubicBezTo>
                    <a:pt x="2787" y="831"/>
                    <a:pt x="3065" y="3306"/>
                    <a:pt x="4803" y="3667"/>
                  </a:cubicBezTo>
                  <a:cubicBezTo>
                    <a:pt x="4999" y="3699"/>
                    <a:pt x="5213" y="3732"/>
                    <a:pt x="5376" y="3749"/>
                  </a:cubicBezTo>
                  <a:cubicBezTo>
                    <a:pt x="4917" y="3831"/>
                    <a:pt x="4475" y="3978"/>
                    <a:pt x="4065" y="4191"/>
                  </a:cubicBezTo>
                  <a:cubicBezTo>
                    <a:pt x="3918" y="4273"/>
                    <a:pt x="3672" y="4339"/>
                    <a:pt x="3639" y="4355"/>
                  </a:cubicBezTo>
                  <a:cubicBezTo>
                    <a:pt x="3185" y="4527"/>
                    <a:pt x="2755" y="4603"/>
                    <a:pt x="2368" y="4603"/>
                  </a:cubicBezTo>
                  <a:cubicBezTo>
                    <a:pt x="1539" y="4603"/>
                    <a:pt x="902" y="4256"/>
                    <a:pt x="623" y="3765"/>
                  </a:cubicBezTo>
                  <a:cubicBezTo>
                    <a:pt x="377" y="3355"/>
                    <a:pt x="361" y="2863"/>
                    <a:pt x="574" y="2454"/>
                  </a:cubicBezTo>
                  <a:cubicBezTo>
                    <a:pt x="590" y="2437"/>
                    <a:pt x="590" y="2437"/>
                    <a:pt x="590" y="2421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6"/>
                    <a:pt x="2147" y="2323"/>
                  </a:cubicBezTo>
                  <a:cubicBezTo>
                    <a:pt x="2262" y="2454"/>
                    <a:pt x="2311" y="2618"/>
                    <a:pt x="2311" y="2798"/>
                  </a:cubicBezTo>
                  <a:cubicBezTo>
                    <a:pt x="2311" y="2945"/>
                    <a:pt x="2262" y="3093"/>
                    <a:pt x="2147" y="3208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90"/>
                  </a:cubicBezTo>
                  <a:cubicBezTo>
                    <a:pt x="2035" y="3035"/>
                    <a:pt x="1743" y="2862"/>
                    <a:pt x="1489" y="2862"/>
                  </a:cubicBezTo>
                  <a:cubicBezTo>
                    <a:pt x="1318" y="2862"/>
                    <a:pt x="1164" y="2941"/>
                    <a:pt x="1164" y="3126"/>
                  </a:cubicBezTo>
                  <a:cubicBezTo>
                    <a:pt x="1153" y="3400"/>
                    <a:pt x="1392" y="3528"/>
                    <a:pt x="1645" y="3528"/>
                  </a:cubicBezTo>
                  <a:cubicBezTo>
                    <a:pt x="1769" y="3528"/>
                    <a:pt x="1897" y="3497"/>
                    <a:pt x="2000" y="3437"/>
                  </a:cubicBezTo>
                  <a:lnTo>
                    <a:pt x="2033" y="3421"/>
                  </a:lnTo>
                  <a:cubicBezTo>
                    <a:pt x="2065" y="3404"/>
                    <a:pt x="2082" y="3388"/>
                    <a:pt x="2098" y="3372"/>
                  </a:cubicBezTo>
                  <a:cubicBezTo>
                    <a:pt x="2410" y="3077"/>
                    <a:pt x="2442" y="2618"/>
                    <a:pt x="2197" y="2273"/>
                  </a:cubicBezTo>
                  <a:cubicBezTo>
                    <a:pt x="2058" y="2005"/>
                    <a:pt x="1742" y="1857"/>
                    <a:pt x="1404" y="1857"/>
                  </a:cubicBezTo>
                  <a:cubicBezTo>
                    <a:pt x="1062" y="1857"/>
                    <a:pt x="698" y="2009"/>
                    <a:pt x="475" y="2339"/>
                  </a:cubicBezTo>
                  <a:cubicBezTo>
                    <a:pt x="0" y="3093"/>
                    <a:pt x="213" y="4076"/>
                    <a:pt x="967" y="4568"/>
                  </a:cubicBezTo>
                  <a:cubicBezTo>
                    <a:pt x="1332" y="4766"/>
                    <a:pt x="1740" y="4865"/>
                    <a:pt x="2164" y="4865"/>
                  </a:cubicBezTo>
                  <a:cubicBezTo>
                    <a:pt x="2197" y="4865"/>
                    <a:pt x="2229" y="4864"/>
                    <a:pt x="2262" y="4863"/>
                  </a:cubicBezTo>
                  <a:cubicBezTo>
                    <a:pt x="3164" y="4830"/>
                    <a:pt x="3868" y="4339"/>
                    <a:pt x="5049" y="3978"/>
                  </a:cubicBezTo>
                  <a:cubicBezTo>
                    <a:pt x="5491" y="3880"/>
                    <a:pt x="5917" y="3814"/>
                    <a:pt x="6360" y="3781"/>
                  </a:cubicBezTo>
                  <a:cubicBezTo>
                    <a:pt x="6573" y="3765"/>
                    <a:pt x="6770" y="3699"/>
                    <a:pt x="6950" y="3601"/>
                  </a:cubicBezTo>
                  <a:lnTo>
                    <a:pt x="6950" y="3601"/>
                  </a:lnTo>
                  <a:cubicBezTo>
                    <a:pt x="6950" y="3601"/>
                    <a:pt x="6827" y="3630"/>
                    <a:pt x="6671" y="3630"/>
                  </a:cubicBezTo>
                  <a:cubicBezTo>
                    <a:pt x="6516" y="3630"/>
                    <a:pt x="6327" y="3601"/>
                    <a:pt x="6196" y="3486"/>
                  </a:cubicBezTo>
                  <a:cubicBezTo>
                    <a:pt x="5934" y="3257"/>
                    <a:pt x="5934" y="3339"/>
                    <a:pt x="5655" y="3257"/>
                  </a:cubicBezTo>
                  <a:cubicBezTo>
                    <a:pt x="5491" y="3208"/>
                    <a:pt x="5376" y="3060"/>
                    <a:pt x="5376" y="2896"/>
                  </a:cubicBezTo>
                  <a:cubicBezTo>
                    <a:pt x="5180" y="3060"/>
                    <a:pt x="5147" y="3339"/>
                    <a:pt x="5294" y="3552"/>
                  </a:cubicBezTo>
                  <a:cubicBezTo>
                    <a:pt x="5294" y="3552"/>
                    <a:pt x="4573" y="3552"/>
                    <a:pt x="4409" y="3175"/>
                  </a:cubicBezTo>
                  <a:cubicBezTo>
                    <a:pt x="4229" y="2814"/>
                    <a:pt x="4442" y="2814"/>
                    <a:pt x="4573" y="2732"/>
                  </a:cubicBezTo>
                  <a:cubicBezTo>
                    <a:pt x="4721" y="2650"/>
                    <a:pt x="4770" y="2503"/>
                    <a:pt x="4622" y="2306"/>
                  </a:cubicBezTo>
                  <a:cubicBezTo>
                    <a:pt x="4475" y="2093"/>
                    <a:pt x="4491" y="1732"/>
                    <a:pt x="4754" y="1716"/>
                  </a:cubicBezTo>
                  <a:cubicBezTo>
                    <a:pt x="4676" y="1547"/>
                    <a:pt x="4515" y="1450"/>
                    <a:pt x="4337" y="1450"/>
                  </a:cubicBezTo>
                  <a:cubicBezTo>
                    <a:pt x="4291" y="1450"/>
                    <a:pt x="4244" y="1457"/>
                    <a:pt x="4196" y="1470"/>
                  </a:cubicBezTo>
                  <a:cubicBezTo>
                    <a:pt x="3770" y="1536"/>
                    <a:pt x="3770" y="2142"/>
                    <a:pt x="3770" y="2142"/>
                  </a:cubicBezTo>
                  <a:cubicBezTo>
                    <a:pt x="3770" y="2142"/>
                    <a:pt x="3475" y="1405"/>
                    <a:pt x="3950" y="1028"/>
                  </a:cubicBezTo>
                  <a:cubicBezTo>
                    <a:pt x="4141" y="881"/>
                    <a:pt x="4293" y="826"/>
                    <a:pt x="4410" y="826"/>
                  </a:cubicBezTo>
                  <a:cubicBezTo>
                    <a:pt x="4596" y="826"/>
                    <a:pt x="4697" y="963"/>
                    <a:pt x="4737" y="1093"/>
                  </a:cubicBezTo>
                  <a:cubicBezTo>
                    <a:pt x="4790" y="1279"/>
                    <a:pt x="4886" y="1432"/>
                    <a:pt x="5033" y="1432"/>
                  </a:cubicBezTo>
                  <a:cubicBezTo>
                    <a:pt x="5068" y="1432"/>
                    <a:pt x="5106" y="1423"/>
                    <a:pt x="5147" y="1405"/>
                  </a:cubicBezTo>
                  <a:cubicBezTo>
                    <a:pt x="5276" y="1340"/>
                    <a:pt x="5392" y="1247"/>
                    <a:pt x="5488" y="1247"/>
                  </a:cubicBezTo>
                  <a:cubicBezTo>
                    <a:pt x="5538" y="1247"/>
                    <a:pt x="5583" y="1272"/>
                    <a:pt x="5622" y="1339"/>
                  </a:cubicBezTo>
                  <a:cubicBezTo>
                    <a:pt x="5753" y="1585"/>
                    <a:pt x="5639" y="1896"/>
                    <a:pt x="5376" y="2011"/>
                  </a:cubicBezTo>
                  <a:cubicBezTo>
                    <a:pt x="5376" y="2011"/>
                    <a:pt x="5382" y="2011"/>
                    <a:pt x="5393" y="2011"/>
                  </a:cubicBezTo>
                  <a:cubicBezTo>
                    <a:pt x="5500" y="2011"/>
                    <a:pt x="6111" y="1984"/>
                    <a:pt x="6245" y="1372"/>
                  </a:cubicBezTo>
                  <a:cubicBezTo>
                    <a:pt x="6363" y="822"/>
                    <a:pt x="5896" y="1"/>
                    <a:pt x="50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5"/>
            <p:cNvSpPr/>
            <p:nvPr/>
          </p:nvSpPr>
          <p:spPr>
            <a:xfrm>
              <a:off x="7773669" y="4970486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31" y="3099"/>
                    <a:pt x="1164" y="3312"/>
                  </a:cubicBezTo>
                  <a:cubicBezTo>
                    <a:pt x="1215" y="3223"/>
                    <a:pt x="1304" y="3164"/>
                    <a:pt x="1395" y="3164"/>
                  </a:cubicBezTo>
                  <a:cubicBezTo>
                    <a:pt x="1422" y="3164"/>
                    <a:pt x="1449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115" y="1574"/>
                    <a:pt x="771" y="787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5"/>
            <p:cNvSpPr/>
            <p:nvPr/>
          </p:nvSpPr>
          <p:spPr>
            <a:xfrm>
              <a:off x="7974259" y="4728186"/>
              <a:ext cx="145041" cy="205420"/>
            </a:xfrm>
            <a:custGeom>
              <a:rect b="b" l="l" r="r" t="t"/>
              <a:pathLst>
                <a:path extrusionOk="0" h="6294" w="4444">
                  <a:moveTo>
                    <a:pt x="2633" y="1"/>
                  </a:moveTo>
                  <a:cubicBezTo>
                    <a:pt x="2137" y="1"/>
                    <a:pt x="1621" y="203"/>
                    <a:pt x="1280" y="606"/>
                  </a:cubicBezTo>
                  <a:cubicBezTo>
                    <a:pt x="1" y="2245"/>
                    <a:pt x="903" y="4261"/>
                    <a:pt x="1657" y="5113"/>
                  </a:cubicBezTo>
                  <a:cubicBezTo>
                    <a:pt x="2083" y="5638"/>
                    <a:pt x="2640" y="6048"/>
                    <a:pt x="3279" y="6294"/>
                  </a:cubicBezTo>
                  <a:cubicBezTo>
                    <a:pt x="2689" y="6031"/>
                    <a:pt x="2181" y="5622"/>
                    <a:pt x="1788" y="5146"/>
                  </a:cubicBezTo>
                  <a:cubicBezTo>
                    <a:pt x="1509" y="4753"/>
                    <a:pt x="1296" y="4310"/>
                    <a:pt x="1165" y="3851"/>
                  </a:cubicBezTo>
                  <a:cubicBezTo>
                    <a:pt x="1017" y="3327"/>
                    <a:pt x="968" y="2769"/>
                    <a:pt x="1001" y="2212"/>
                  </a:cubicBezTo>
                  <a:cubicBezTo>
                    <a:pt x="1132" y="753"/>
                    <a:pt x="1968" y="196"/>
                    <a:pt x="2722" y="163"/>
                  </a:cubicBezTo>
                  <a:cubicBezTo>
                    <a:pt x="3066" y="180"/>
                    <a:pt x="3394" y="311"/>
                    <a:pt x="3640" y="557"/>
                  </a:cubicBezTo>
                  <a:cubicBezTo>
                    <a:pt x="4296" y="1114"/>
                    <a:pt x="3935" y="2048"/>
                    <a:pt x="3394" y="2278"/>
                  </a:cubicBezTo>
                  <a:cubicBezTo>
                    <a:pt x="3275" y="2345"/>
                    <a:pt x="3144" y="2378"/>
                    <a:pt x="3012" y="2378"/>
                  </a:cubicBezTo>
                  <a:cubicBezTo>
                    <a:pt x="2890" y="2378"/>
                    <a:pt x="2767" y="2350"/>
                    <a:pt x="2656" y="2294"/>
                  </a:cubicBezTo>
                  <a:cubicBezTo>
                    <a:pt x="2476" y="2212"/>
                    <a:pt x="2361" y="2032"/>
                    <a:pt x="2329" y="1835"/>
                  </a:cubicBezTo>
                  <a:cubicBezTo>
                    <a:pt x="2329" y="1737"/>
                    <a:pt x="2357" y="1715"/>
                    <a:pt x="2410" y="1715"/>
                  </a:cubicBezTo>
                  <a:cubicBezTo>
                    <a:pt x="2455" y="1715"/>
                    <a:pt x="2519" y="1731"/>
                    <a:pt x="2598" y="1731"/>
                  </a:cubicBezTo>
                  <a:cubicBezTo>
                    <a:pt x="2658" y="1731"/>
                    <a:pt x="2727" y="1722"/>
                    <a:pt x="2804" y="1688"/>
                  </a:cubicBezTo>
                  <a:cubicBezTo>
                    <a:pt x="3001" y="1573"/>
                    <a:pt x="3050" y="1294"/>
                    <a:pt x="2886" y="1130"/>
                  </a:cubicBezTo>
                  <a:cubicBezTo>
                    <a:pt x="2812" y="1056"/>
                    <a:pt x="2710" y="1016"/>
                    <a:pt x="2607" y="1016"/>
                  </a:cubicBezTo>
                  <a:cubicBezTo>
                    <a:pt x="2411" y="1016"/>
                    <a:pt x="2207" y="1159"/>
                    <a:pt x="2165" y="1491"/>
                  </a:cubicBezTo>
                  <a:cubicBezTo>
                    <a:pt x="2132" y="1737"/>
                    <a:pt x="2214" y="1983"/>
                    <a:pt x="2378" y="2147"/>
                  </a:cubicBezTo>
                  <a:cubicBezTo>
                    <a:pt x="2394" y="2179"/>
                    <a:pt x="2427" y="2196"/>
                    <a:pt x="2443" y="2212"/>
                  </a:cubicBezTo>
                  <a:lnTo>
                    <a:pt x="2509" y="2261"/>
                  </a:lnTo>
                  <a:lnTo>
                    <a:pt x="2558" y="2294"/>
                  </a:lnTo>
                  <a:lnTo>
                    <a:pt x="2591" y="2327"/>
                  </a:lnTo>
                  <a:lnTo>
                    <a:pt x="2624" y="2343"/>
                  </a:lnTo>
                  <a:cubicBezTo>
                    <a:pt x="2755" y="2409"/>
                    <a:pt x="2894" y="2442"/>
                    <a:pt x="3031" y="2442"/>
                  </a:cubicBezTo>
                  <a:cubicBezTo>
                    <a:pt x="3169" y="2442"/>
                    <a:pt x="3304" y="2409"/>
                    <a:pt x="3427" y="2343"/>
                  </a:cubicBezTo>
                  <a:cubicBezTo>
                    <a:pt x="4017" y="2130"/>
                    <a:pt x="4443" y="1081"/>
                    <a:pt x="3755" y="458"/>
                  </a:cubicBezTo>
                  <a:cubicBezTo>
                    <a:pt x="3480" y="153"/>
                    <a:pt x="3064" y="1"/>
                    <a:pt x="26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5"/>
            <p:cNvSpPr/>
            <p:nvPr/>
          </p:nvSpPr>
          <p:spPr>
            <a:xfrm>
              <a:off x="7131690" y="5155345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37" y="3286"/>
                    <a:pt x="984" y="5171"/>
                  </a:cubicBezTo>
                  <a:cubicBezTo>
                    <a:pt x="1132" y="7056"/>
                    <a:pt x="476" y="7663"/>
                    <a:pt x="476" y="7663"/>
                  </a:cubicBezTo>
                  <a:cubicBezTo>
                    <a:pt x="1164" y="7122"/>
                    <a:pt x="1328" y="5351"/>
                    <a:pt x="1197" y="3991"/>
                  </a:cubicBezTo>
                  <a:cubicBezTo>
                    <a:pt x="1066" y="2631"/>
                    <a:pt x="1082" y="1352"/>
                    <a:pt x="1345" y="1090"/>
                  </a:cubicBezTo>
                  <a:cubicBezTo>
                    <a:pt x="1607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5"/>
            <p:cNvSpPr/>
            <p:nvPr/>
          </p:nvSpPr>
          <p:spPr>
            <a:xfrm>
              <a:off x="7072322" y="5122251"/>
              <a:ext cx="278757" cy="332413"/>
            </a:xfrm>
            <a:custGeom>
              <a:rect b="b" l="l" r="r" t="t"/>
              <a:pathLst>
                <a:path extrusionOk="0" h="10185" w="8541">
                  <a:moveTo>
                    <a:pt x="6282" y="1"/>
                  </a:moveTo>
                  <a:cubicBezTo>
                    <a:pt x="6080" y="1"/>
                    <a:pt x="5874" y="24"/>
                    <a:pt x="5672" y="71"/>
                  </a:cubicBezTo>
                  <a:cubicBezTo>
                    <a:pt x="4491" y="334"/>
                    <a:pt x="3721" y="1579"/>
                    <a:pt x="3508" y="2841"/>
                  </a:cubicBezTo>
                  <a:cubicBezTo>
                    <a:pt x="3262" y="4153"/>
                    <a:pt x="3508" y="5382"/>
                    <a:pt x="3459" y="6480"/>
                  </a:cubicBezTo>
                  <a:cubicBezTo>
                    <a:pt x="3524" y="7480"/>
                    <a:pt x="3147" y="8447"/>
                    <a:pt x="2459" y="9136"/>
                  </a:cubicBezTo>
                  <a:cubicBezTo>
                    <a:pt x="1787" y="9758"/>
                    <a:pt x="918" y="10119"/>
                    <a:pt x="0" y="10185"/>
                  </a:cubicBezTo>
                  <a:cubicBezTo>
                    <a:pt x="935" y="10152"/>
                    <a:pt x="1820" y="9808"/>
                    <a:pt x="2508" y="9201"/>
                  </a:cubicBezTo>
                  <a:cubicBezTo>
                    <a:pt x="3246" y="8496"/>
                    <a:pt x="3655" y="7513"/>
                    <a:pt x="3606" y="6497"/>
                  </a:cubicBezTo>
                  <a:cubicBezTo>
                    <a:pt x="3672" y="5366"/>
                    <a:pt x="3426" y="4136"/>
                    <a:pt x="3672" y="2874"/>
                  </a:cubicBezTo>
                  <a:cubicBezTo>
                    <a:pt x="3918" y="1628"/>
                    <a:pt x="4590" y="465"/>
                    <a:pt x="5704" y="219"/>
                  </a:cubicBezTo>
                  <a:cubicBezTo>
                    <a:pt x="5836" y="186"/>
                    <a:pt x="5967" y="170"/>
                    <a:pt x="6098" y="153"/>
                  </a:cubicBezTo>
                  <a:cubicBezTo>
                    <a:pt x="6143" y="150"/>
                    <a:pt x="6187" y="148"/>
                    <a:pt x="6232" y="148"/>
                  </a:cubicBezTo>
                  <a:cubicBezTo>
                    <a:pt x="6629" y="148"/>
                    <a:pt x="7019" y="278"/>
                    <a:pt x="7344" y="514"/>
                  </a:cubicBezTo>
                  <a:cubicBezTo>
                    <a:pt x="8048" y="1088"/>
                    <a:pt x="7950" y="2333"/>
                    <a:pt x="7540" y="2710"/>
                  </a:cubicBezTo>
                  <a:cubicBezTo>
                    <a:pt x="7341" y="2888"/>
                    <a:pt x="7117" y="2961"/>
                    <a:pt x="6918" y="2961"/>
                  </a:cubicBezTo>
                  <a:cubicBezTo>
                    <a:pt x="6658" y="2961"/>
                    <a:pt x="6441" y="2837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13" y="2666"/>
                    <a:pt x="6467" y="2666"/>
                  </a:cubicBezTo>
                  <a:cubicBezTo>
                    <a:pt x="6603" y="2666"/>
                    <a:pt x="6852" y="2633"/>
                    <a:pt x="6934" y="2399"/>
                  </a:cubicBezTo>
                  <a:cubicBezTo>
                    <a:pt x="7065" y="2087"/>
                    <a:pt x="6868" y="1743"/>
                    <a:pt x="6540" y="1678"/>
                  </a:cubicBezTo>
                  <a:cubicBezTo>
                    <a:pt x="6491" y="1664"/>
                    <a:pt x="6439" y="1657"/>
                    <a:pt x="6386" y="1657"/>
                  </a:cubicBezTo>
                  <a:cubicBezTo>
                    <a:pt x="6065" y="1657"/>
                    <a:pt x="5709" y="1911"/>
                    <a:pt x="5836" y="2432"/>
                  </a:cubicBezTo>
                  <a:cubicBezTo>
                    <a:pt x="5926" y="2815"/>
                    <a:pt x="6449" y="3112"/>
                    <a:pt x="6996" y="3112"/>
                  </a:cubicBezTo>
                  <a:cubicBezTo>
                    <a:pt x="7246" y="3112"/>
                    <a:pt x="7500" y="3051"/>
                    <a:pt x="7721" y="2907"/>
                  </a:cubicBezTo>
                  <a:cubicBezTo>
                    <a:pt x="8130" y="2677"/>
                    <a:pt x="8540" y="1973"/>
                    <a:pt x="8245" y="1186"/>
                  </a:cubicBezTo>
                  <a:cubicBezTo>
                    <a:pt x="8030" y="462"/>
                    <a:pt x="7190" y="1"/>
                    <a:pt x="62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5"/>
            <p:cNvSpPr/>
            <p:nvPr/>
          </p:nvSpPr>
          <p:spPr>
            <a:xfrm>
              <a:off x="7204439" y="5169053"/>
              <a:ext cx="81887" cy="68800"/>
            </a:xfrm>
            <a:custGeom>
              <a:rect b="b" l="l" r="r" t="t"/>
              <a:pathLst>
                <a:path extrusionOk="0" h="2108" w="2509">
                  <a:moveTo>
                    <a:pt x="710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607" y="96"/>
                    <a:pt x="640" y="276"/>
                    <a:pt x="542" y="375"/>
                  </a:cubicBezTo>
                  <a:cubicBezTo>
                    <a:pt x="394" y="604"/>
                    <a:pt x="1" y="1309"/>
                    <a:pt x="558" y="1866"/>
                  </a:cubicBezTo>
                  <a:cubicBezTo>
                    <a:pt x="737" y="2045"/>
                    <a:pt x="989" y="2107"/>
                    <a:pt x="1253" y="2107"/>
                  </a:cubicBezTo>
                  <a:cubicBezTo>
                    <a:pt x="1789" y="2107"/>
                    <a:pt x="2377" y="1850"/>
                    <a:pt x="2509" y="1784"/>
                  </a:cubicBezTo>
                  <a:lnTo>
                    <a:pt x="2509" y="1784"/>
                  </a:lnTo>
                  <a:cubicBezTo>
                    <a:pt x="2509" y="1784"/>
                    <a:pt x="2475" y="1788"/>
                    <a:pt x="2421" y="1788"/>
                  </a:cubicBezTo>
                  <a:cubicBezTo>
                    <a:pt x="2204" y="1788"/>
                    <a:pt x="1653" y="1725"/>
                    <a:pt x="1574" y="1096"/>
                  </a:cubicBezTo>
                  <a:cubicBezTo>
                    <a:pt x="1489" y="401"/>
                    <a:pt x="1184" y="1"/>
                    <a:pt x="7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5"/>
            <p:cNvSpPr/>
            <p:nvPr/>
          </p:nvSpPr>
          <p:spPr>
            <a:xfrm>
              <a:off x="7208192" y="5173231"/>
              <a:ext cx="157868" cy="178723"/>
            </a:xfrm>
            <a:custGeom>
              <a:rect b="b" l="l" r="r" t="t"/>
              <a:pathLst>
                <a:path extrusionOk="0" h="5476" w="4837">
                  <a:moveTo>
                    <a:pt x="4361" y="1"/>
                  </a:moveTo>
                  <a:lnTo>
                    <a:pt x="4361" y="1"/>
                  </a:lnTo>
                  <a:cubicBezTo>
                    <a:pt x="4492" y="558"/>
                    <a:pt x="4279" y="1148"/>
                    <a:pt x="3820" y="1492"/>
                  </a:cubicBezTo>
                  <a:cubicBezTo>
                    <a:pt x="3017" y="2066"/>
                    <a:pt x="1918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312" y="5279"/>
                    <a:pt x="476" y="4918"/>
                    <a:pt x="443" y="4558"/>
                  </a:cubicBezTo>
                  <a:cubicBezTo>
                    <a:pt x="443" y="3915"/>
                    <a:pt x="515" y="3186"/>
                    <a:pt x="711" y="3186"/>
                  </a:cubicBezTo>
                  <a:cubicBezTo>
                    <a:pt x="725" y="3186"/>
                    <a:pt x="739" y="3190"/>
                    <a:pt x="755" y="3197"/>
                  </a:cubicBezTo>
                  <a:cubicBezTo>
                    <a:pt x="984" y="3312"/>
                    <a:pt x="787" y="3558"/>
                    <a:pt x="705" y="3705"/>
                  </a:cubicBezTo>
                  <a:cubicBezTo>
                    <a:pt x="623" y="3853"/>
                    <a:pt x="460" y="4525"/>
                    <a:pt x="1181" y="4935"/>
                  </a:cubicBezTo>
                  <a:cubicBezTo>
                    <a:pt x="1181" y="4935"/>
                    <a:pt x="1181" y="4935"/>
                    <a:pt x="1181" y="4935"/>
                  </a:cubicBezTo>
                  <a:cubicBezTo>
                    <a:pt x="1190" y="4935"/>
                    <a:pt x="958" y="4422"/>
                    <a:pt x="1361" y="4148"/>
                  </a:cubicBezTo>
                  <a:cubicBezTo>
                    <a:pt x="1771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505" y="2175"/>
                  </a:cubicBezTo>
                  <a:cubicBezTo>
                    <a:pt x="2536" y="2175"/>
                    <a:pt x="2564" y="2182"/>
                    <a:pt x="2590" y="2197"/>
                  </a:cubicBezTo>
                  <a:cubicBezTo>
                    <a:pt x="2804" y="2345"/>
                    <a:pt x="2541" y="2558"/>
                    <a:pt x="2427" y="2607"/>
                  </a:cubicBezTo>
                  <a:cubicBezTo>
                    <a:pt x="2230" y="2722"/>
                    <a:pt x="2197" y="2984"/>
                    <a:pt x="2361" y="3148"/>
                  </a:cubicBezTo>
                  <a:cubicBezTo>
                    <a:pt x="2558" y="3394"/>
                    <a:pt x="2492" y="3705"/>
                    <a:pt x="2230" y="3804"/>
                  </a:cubicBezTo>
                  <a:cubicBezTo>
                    <a:pt x="2230" y="3804"/>
                    <a:pt x="2286" y="3810"/>
                    <a:pt x="2379" y="3810"/>
                  </a:cubicBezTo>
                  <a:cubicBezTo>
                    <a:pt x="2702" y="3810"/>
                    <a:pt x="3472" y="3732"/>
                    <a:pt x="3967" y="3033"/>
                  </a:cubicBezTo>
                  <a:cubicBezTo>
                    <a:pt x="4590" y="2148"/>
                    <a:pt x="4836" y="820"/>
                    <a:pt x="43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5"/>
            <p:cNvSpPr/>
            <p:nvPr/>
          </p:nvSpPr>
          <p:spPr>
            <a:xfrm>
              <a:off x="7322130" y="5123393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35"/>
                    <a:pt x="755" y="413"/>
                    <a:pt x="919" y="790"/>
                  </a:cubicBezTo>
                  <a:cubicBezTo>
                    <a:pt x="1112" y="1305"/>
                    <a:pt x="1477" y="1951"/>
                    <a:pt x="2236" y="1951"/>
                  </a:cubicBezTo>
                  <a:cubicBezTo>
                    <a:pt x="2443" y="1951"/>
                    <a:pt x="2680" y="1903"/>
                    <a:pt x="2951" y="1790"/>
                  </a:cubicBezTo>
                  <a:cubicBezTo>
                    <a:pt x="2771" y="1725"/>
                    <a:pt x="2656" y="1561"/>
                    <a:pt x="2656" y="1380"/>
                  </a:cubicBezTo>
                  <a:cubicBezTo>
                    <a:pt x="2656" y="1096"/>
                    <a:pt x="2619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5"/>
            <p:cNvSpPr/>
            <p:nvPr/>
          </p:nvSpPr>
          <p:spPr>
            <a:xfrm>
              <a:off x="7408260" y="512254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984" y="0"/>
                  </a:moveTo>
                  <a:cubicBezTo>
                    <a:pt x="812" y="0"/>
                    <a:pt x="653" y="142"/>
                    <a:pt x="640" y="325"/>
                  </a:cubicBezTo>
                  <a:cubicBezTo>
                    <a:pt x="640" y="488"/>
                    <a:pt x="773" y="593"/>
                    <a:pt x="908" y="593"/>
                  </a:cubicBezTo>
                  <a:cubicBezTo>
                    <a:pt x="963" y="593"/>
                    <a:pt x="1019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2" y="268"/>
                    <a:pt x="990" y="268"/>
                  </a:cubicBezTo>
                  <a:cubicBezTo>
                    <a:pt x="924" y="268"/>
                    <a:pt x="890" y="333"/>
                    <a:pt x="902" y="406"/>
                  </a:cubicBezTo>
                  <a:cubicBezTo>
                    <a:pt x="913" y="439"/>
                    <a:pt x="898" y="453"/>
                    <a:pt x="873" y="453"/>
                  </a:cubicBezTo>
                  <a:cubicBezTo>
                    <a:pt x="822" y="453"/>
                    <a:pt x="733" y="391"/>
                    <a:pt x="755" y="292"/>
                  </a:cubicBezTo>
                  <a:cubicBezTo>
                    <a:pt x="767" y="160"/>
                    <a:pt x="875" y="73"/>
                    <a:pt x="995" y="73"/>
                  </a:cubicBezTo>
                  <a:cubicBezTo>
                    <a:pt x="1041" y="73"/>
                    <a:pt x="1087" y="85"/>
                    <a:pt x="1132" y="111"/>
                  </a:cubicBezTo>
                  <a:cubicBezTo>
                    <a:pt x="1394" y="275"/>
                    <a:pt x="1312" y="849"/>
                    <a:pt x="739" y="898"/>
                  </a:cubicBezTo>
                  <a:cubicBezTo>
                    <a:pt x="724" y="899"/>
                    <a:pt x="710" y="900"/>
                    <a:pt x="695" y="900"/>
                  </a:cubicBezTo>
                  <a:cubicBezTo>
                    <a:pt x="336" y="900"/>
                    <a:pt x="17" y="521"/>
                    <a:pt x="17" y="521"/>
                  </a:cubicBezTo>
                  <a:lnTo>
                    <a:pt x="17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55" y="1096"/>
                    <a:pt x="499" y="1140"/>
                    <a:pt x="642" y="1140"/>
                  </a:cubicBezTo>
                  <a:cubicBezTo>
                    <a:pt x="725" y="1140"/>
                    <a:pt x="808" y="1125"/>
                    <a:pt x="886" y="1095"/>
                  </a:cubicBezTo>
                  <a:cubicBezTo>
                    <a:pt x="1099" y="1029"/>
                    <a:pt x="1279" y="865"/>
                    <a:pt x="1361" y="669"/>
                  </a:cubicBezTo>
                  <a:cubicBezTo>
                    <a:pt x="1460" y="423"/>
                    <a:pt x="1361" y="144"/>
                    <a:pt x="1116" y="29"/>
                  </a:cubicBezTo>
                  <a:cubicBezTo>
                    <a:pt x="1072" y="10"/>
                    <a:pt x="1028" y="0"/>
                    <a:pt x="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5"/>
            <p:cNvSpPr/>
            <p:nvPr/>
          </p:nvSpPr>
          <p:spPr>
            <a:xfrm>
              <a:off x="6692487" y="5235307"/>
              <a:ext cx="208129" cy="327419"/>
            </a:xfrm>
            <a:custGeom>
              <a:rect b="b" l="l" r="r" t="t"/>
              <a:pathLst>
                <a:path extrusionOk="0" h="10032" w="6377">
                  <a:moveTo>
                    <a:pt x="5246" y="0"/>
                  </a:moveTo>
                  <a:lnTo>
                    <a:pt x="5246" y="0"/>
                  </a:ln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2"/>
                    <a:pt x="3279" y="7966"/>
                    <a:pt x="1574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07" y="9493"/>
                    <a:pt x="661" y="9317"/>
                    <a:pt x="964" y="9317"/>
                  </a:cubicBezTo>
                  <a:cubicBezTo>
                    <a:pt x="1196" y="9317"/>
                    <a:pt x="1397" y="9419"/>
                    <a:pt x="1525" y="9540"/>
                  </a:cubicBezTo>
                  <a:cubicBezTo>
                    <a:pt x="1629" y="9632"/>
                    <a:pt x="1726" y="9662"/>
                    <a:pt x="1818" y="9662"/>
                  </a:cubicBezTo>
                  <a:cubicBezTo>
                    <a:pt x="1978" y="9662"/>
                    <a:pt x="2120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56" y="9638"/>
                    <a:pt x="2771" y="9229"/>
                    <a:pt x="2574" y="8917"/>
                  </a:cubicBezTo>
                  <a:cubicBezTo>
                    <a:pt x="2479" y="8782"/>
                    <a:pt x="2329" y="8691"/>
                    <a:pt x="2159" y="8691"/>
                  </a:cubicBezTo>
                  <a:cubicBezTo>
                    <a:pt x="2123" y="8691"/>
                    <a:pt x="2087" y="8695"/>
                    <a:pt x="2049" y="8704"/>
                  </a:cubicBezTo>
                  <a:cubicBezTo>
                    <a:pt x="2049" y="8704"/>
                    <a:pt x="2262" y="8655"/>
                    <a:pt x="3311" y="7786"/>
                  </a:cubicBezTo>
                  <a:cubicBezTo>
                    <a:pt x="4590" y="6737"/>
                    <a:pt x="4541" y="7098"/>
                    <a:pt x="5459" y="6606"/>
                  </a:cubicBezTo>
                  <a:cubicBezTo>
                    <a:pt x="6377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29"/>
                    <a:pt x="5510" y="5429"/>
                  </a:cubicBezTo>
                  <a:cubicBezTo>
                    <a:pt x="5474" y="5429"/>
                    <a:pt x="5435" y="5428"/>
                    <a:pt x="5393" y="5426"/>
                  </a:cubicBezTo>
                  <a:cubicBezTo>
                    <a:pt x="5366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7" y="5917"/>
                    <a:pt x="4606" y="5131"/>
                    <a:pt x="4705" y="4491"/>
                  </a:cubicBezTo>
                  <a:cubicBezTo>
                    <a:pt x="4819" y="3852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6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4"/>
                    <a:pt x="4755" y="3293"/>
                    <a:pt x="4621" y="3293"/>
                  </a:cubicBezTo>
                  <a:cubicBezTo>
                    <a:pt x="4591" y="3293"/>
                    <a:pt x="4558" y="3284"/>
                    <a:pt x="4524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6" y="2295"/>
                    <a:pt x="5180" y="2508"/>
                    <a:pt x="5639" y="1820"/>
                  </a:cubicBezTo>
                  <a:cubicBezTo>
                    <a:pt x="6049" y="1213"/>
                    <a:pt x="5475" y="574"/>
                    <a:pt x="5278" y="410"/>
                  </a:cubicBezTo>
                  <a:cubicBezTo>
                    <a:pt x="5164" y="295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5"/>
            <p:cNvSpPr/>
            <p:nvPr/>
          </p:nvSpPr>
          <p:spPr>
            <a:xfrm>
              <a:off x="6744903" y="5151722"/>
              <a:ext cx="96281" cy="351082"/>
            </a:xfrm>
            <a:custGeom>
              <a:rect b="b" l="l" r="r" t="t"/>
              <a:pathLst>
                <a:path extrusionOk="0" h="10757" w="2950">
                  <a:moveTo>
                    <a:pt x="1620" y="0"/>
                  </a:moveTo>
                  <a:cubicBezTo>
                    <a:pt x="1289" y="0"/>
                    <a:pt x="950" y="123"/>
                    <a:pt x="689" y="414"/>
                  </a:cubicBezTo>
                  <a:cubicBezTo>
                    <a:pt x="1" y="1234"/>
                    <a:pt x="148" y="2463"/>
                    <a:pt x="525" y="3512"/>
                  </a:cubicBezTo>
                  <a:cubicBezTo>
                    <a:pt x="1361" y="5561"/>
                    <a:pt x="2263" y="7511"/>
                    <a:pt x="1689" y="8954"/>
                  </a:cubicBezTo>
                  <a:cubicBezTo>
                    <a:pt x="1443" y="9708"/>
                    <a:pt x="935" y="10347"/>
                    <a:pt x="247" y="10757"/>
                  </a:cubicBezTo>
                  <a:cubicBezTo>
                    <a:pt x="951" y="10380"/>
                    <a:pt x="1492" y="9741"/>
                    <a:pt x="1771" y="8987"/>
                  </a:cubicBezTo>
                  <a:cubicBezTo>
                    <a:pt x="2394" y="7511"/>
                    <a:pt x="1509" y="5479"/>
                    <a:pt x="689" y="3446"/>
                  </a:cubicBezTo>
                  <a:cubicBezTo>
                    <a:pt x="312" y="2447"/>
                    <a:pt x="181" y="1250"/>
                    <a:pt x="788" y="512"/>
                  </a:cubicBezTo>
                  <a:cubicBezTo>
                    <a:pt x="1027" y="242"/>
                    <a:pt x="1344" y="126"/>
                    <a:pt x="1654" y="126"/>
                  </a:cubicBezTo>
                  <a:cubicBezTo>
                    <a:pt x="2171" y="126"/>
                    <a:pt x="2666" y="450"/>
                    <a:pt x="2738" y="922"/>
                  </a:cubicBezTo>
                  <a:cubicBezTo>
                    <a:pt x="2846" y="1447"/>
                    <a:pt x="2446" y="1928"/>
                    <a:pt x="1934" y="1928"/>
                  </a:cubicBezTo>
                  <a:cubicBezTo>
                    <a:pt x="1902" y="1928"/>
                    <a:pt x="1869" y="1926"/>
                    <a:pt x="1837" y="1922"/>
                  </a:cubicBezTo>
                  <a:lnTo>
                    <a:pt x="1820" y="1922"/>
                  </a:lnTo>
                  <a:lnTo>
                    <a:pt x="1755" y="1906"/>
                  </a:lnTo>
                  <a:cubicBezTo>
                    <a:pt x="1689" y="1873"/>
                    <a:pt x="1623" y="1824"/>
                    <a:pt x="1591" y="1758"/>
                  </a:cubicBezTo>
                  <a:cubicBezTo>
                    <a:pt x="1591" y="1758"/>
                    <a:pt x="1542" y="1709"/>
                    <a:pt x="1591" y="1660"/>
                  </a:cubicBezTo>
                  <a:cubicBezTo>
                    <a:pt x="1623" y="1627"/>
                    <a:pt x="1984" y="1643"/>
                    <a:pt x="2000" y="1332"/>
                  </a:cubicBezTo>
                  <a:cubicBezTo>
                    <a:pt x="2011" y="1080"/>
                    <a:pt x="1807" y="916"/>
                    <a:pt x="1598" y="916"/>
                  </a:cubicBezTo>
                  <a:cubicBezTo>
                    <a:pt x="1481" y="916"/>
                    <a:pt x="1362" y="968"/>
                    <a:pt x="1279" y="1086"/>
                  </a:cubicBezTo>
                  <a:cubicBezTo>
                    <a:pt x="1069" y="1345"/>
                    <a:pt x="1370" y="1971"/>
                    <a:pt x="1914" y="1971"/>
                  </a:cubicBezTo>
                  <a:cubicBezTo>
                    <a:pt x="1921" y="1971"/>
                    <a:pt x="1928" y="1971"/>
                    <a:pt x="1935" y="1971"/>
                  </a:cubicBezTo>
                  <a:cubicBezTo>
                    <a:pt x="1944" y="1971"/>
                    <a:pt x="1952" y="1972"/>
                    <a:pt x="1961" y="1972"/>
                  </a:cubicBezTo>
                  <a:cubicBezTo>
                    <a:pt x="2522" y="1972"/>
                    <a:pt x="2949" y="1455"/>
                    <a:pt x="2836" y="906"/>
                  </a:cubicBezTo>
                  <a:cubicBezTo>
                    <a:pt x="2763" y="383"/>
                    <a:pt x="2203" y="0"/>
                    <a:pt x="16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5"/>
            <p:cNvSpPr/>
            <p:nvPr/>
          </p:nvSpPr>
          <p:spPr>
            <a:xfrm>
              <a:off x="6667878" y="5138994"/>
              <a:ext cx="90439" cy="265930"/>
            </a:xfrm>
            <a:custGeom>
              <a:rect b="b" l="l" r="r" t="t"/>
              <a:pathLst>
                <a:path extrusionOk="0" h="8148" w="2771">
                  <a:moveTo>
                    <a:pt x="689" y="1"/>
                  </a:moveTo>
                  <a:lnTo>
                    <a:pt x="689" y="1"/>
                  </a:lnTo>
                  <a:cubicBezTo>
                    <a:pt x="689" y="1"/>
                    <a:pt x="66" y="181"/>
                    <a:pt x="197" y="1066"/>
                  </a:cubicBezTo>
                  <a:cubicBezTo>
                    <a:pt x="345" y="1968"/>
                    <a:pt x="1049" y="2443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33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39"/>
                    <a:pt x="0" y="8147"/>
                  </a:cubicBezTo>
                  <a:cubicBezTo>
                    <a:pt x="0" y="8000"/>
                    <a:pt x="66" y="6934"/>
                    <a:pt x="1197" y="6131"/>
                  </a:cubicBezTo>
                  <a:cubicBezTo>
                    <a:pt x="2508" y="5230"/>
                    <a:pt x="2771" y="4295"/>
                    <a:pt x="2328" y="2902"/>
                  </a:cubicBezTo>
                  <a:cubicBezTo>
                    <a:pt x="1803" y="1279"/>
                    <a:pt x="361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5"/>
            <p:cNvSpPr/>
            <p:nvPr/>
          </p:nvSpPr>
          <p:spPr>
            <a:xfrm>
              <a:off x="6777018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1441" y="0"/>
                  </a:moveTo>
                  <a:cubicBezTo>
                    <a:pt x="1406" y="0"/>
                    <a:pt x="1373" y="6"/>
                    <a:pt x="1344" y="16"/>
                  </a:cubicBezTo>
                  <a:cubicBezTo>
                    <a:pt x="1033" y="114"/>
                    <a:pt x="951" y="376"/>
                    <a:pt x="1115" y="737"/>
                  </a:cubicBezTo>
                  <a:cubicBezTo>
                    <a:pt x="1279" y="1098"/>
                    <a:pt x="1787" y="1147"/>
                    <a:pt x="1656" y="2802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803" y="0"/>
                    <a:pt x="14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5"/>
            <p:cNvSpPr/>
            <p:nvPr/>
          </p:nvSpPr>
          <p:spPr>
            <a:xfrm>
              <a:off x="6719772" y="4782299"/>
              <a:ext cx="171739" cy="231563"/>
            </a:xfrm>
            <a:custGeom>
              <a:rect b="b" l="l" r="r" t="t"/>
              <a:pathLst>
                <a:path extrusionOk="0" h="7095" w="5262">
                  <a:moveTo>
                    <a:pt x="1672" y="1"/>
                  </a:moveTo>
                  <a:cubicBezTo>
                    <a:pt x="1284" y="1"/>
                    <a:pt x="856" y="89"/>
                    <a:pt x="476" y="374"/>
                  </a:cubicBezTo>
                  <a:cubicBezTo>
                    <a:pt x="164" y="653"/>
                    <a:pt x="0" y="1062"/>
                    <a:pt x="33" y="1472"/>
                  </a:cubicBezTo>
                  <a:cubicBezTo>
                    <a:pt x="104" y="1984"/>
                    <a:pt x="619" y="2422"/>
                    <a:pt x="1226" y="2422"/>
                  </a:cubicBezTo>
                  <a:cubicBezTo>
                    <a:pt x="1318" y="2422"/>
                    <a:pt x="1413" y="2412"/>
                    <a:pt x="1508" y="2390"/>
                  </a:cubicBezTo>
                  <a:cubicBezTo>
                    <a:pt x="1607" y="2357"/>
                    <a:pt x="1705" y="2324"/>
                    <a:pt x="1803" y="2275"/>
                  </a:cubicBezTo>
                  <a:lnTo>
                    <a:pt x="1820" y="2275"/>
                  </a:lnTo>
                  <a:lnTo>
                    <a:pt x="1836" y="2259"/>
                  </a:lnTo>
                  <a:cubicBezTo>
                    <a:pt x="2148" y="2095"/>
                    <a:pt x="2312" y="1767"/>
                    <a:pt x="2246" y="1439"/>
                  </a:cubicBezTo>
                  <a:cubicBezTo>
                    <a:pt x="2196" y="1102"/>
                    <a:pt x="1918" y="879"/>
                    <a:pt x="1607" y="879"/>
                  </a:cubicBezTo>
                  <a:cubicBezTo>
                    <a:pt x="1509" y="879"/>
                    <a:pt x="1409" y="901"/>
                    <a:pt x="1312" y="948"/>
                  </a:cubicBezTo>
                  <a:cubicBezTo>
                    <a:pt x="951" y="1144"/>
                    <a:pt x="1066" y="1702"/>
                    <a:pt x="1476" y="1751"/>
                  </a:cubicBezTo>
                  <a:cubicBezTo>
                    <a:pt x="1506" y="1758"/>
                    <a:pt x="1537" y="1762"/>
                    <a:pt x="1566" y="1762"/>
                  </a:cubicBezTo>
                  <a:cubicBezTo>
                    <a:pt x="1788" y="1762"/>
                    <a:pt x="1963" y="1556"/>
                    <a:pt x="1935" y="1325"/>
                  </a:cubicBezTo>
                  <a:cubicBezTo>
                    <a:pt x="1928" y="1286"/>
                    <a:pt x="1952" y="1252"/>
                    <a:pt x="1986" y="1252"/>
                  </a:cubicBezTo>
                  <a:cubicBezTo>
                    <a:pt x="2038" y="1252"/>
                    <a:pt x="2111" y="1330"/>
                    <a:pt x="2131" y="1587"/>
                  </a:cubicBezTo>
                  <a:cubicBezTo>
                    <a:pt x="2148" y="1702"/>
                    <a:pt x="2131" y="1833"/>
                    <a:pt x="2066" y="1947"/>
                  </a:cubicBezTo>
                  <a:cubicBezTo>
                    <a:pt x="1933" y="2168"/>
                    <a:pt x="1681" y="2297"/>
                    <a:pt x="1430" y="2297"/>
                  </a:cubicBezTo>
                  <a:cubicBezTo>
                    <a:pt x="1401" y="2297"/>
                    <a:pt x="1373" y="2295"/>
                    <a:pt x="1344" y="2292"/>
                  </a:cubicBezTo>
                  <a:cubicBezTo>
                    <a:pt x="1334" y="2292"/>
                    <a:pt x="1323" y="2292"/>
                    <a:pt x="1312" y="2292"/>
                  </a:cubicBezTo>
                  <a:cubicBezTo>
                    <a:pt x="609" y="2292"/>
                    <a:pt x="141" y="1233"/>
                    <a:pt x="787" y="603"/>
                  </a:cubicBezTo>
                  <a:cubicBezTo>
                    <a:pt x="1051" y="310"/>
                    <a:pt x="1436" y="184"/>
                    <a:pt x="1851" y="184"/>
                  </a:cubicBezTo>
                  <a:cubicBezTo>
                    <a:pt x="2365" y="184"/>
                    <a:pt x="2925" y="377"/>
                    <a:pt x="3361" y="685"/>
                  </a:cubicBezTo>
                  <a:cubicBezTo>
                    <a:pt x="5065" y="1980"/>
                    <a:pt x="4819" y="4242"/>
                    <a:pt x="4328" y="5390"/>
                  </a:cubicBezTo>
                  <a:cubicBezTo>
                    <a:pt x="4049" y="6078"/>
                    <a:pt x="3590" y="6668"/>
                    <a:pt x="3000" y="7094"/>
                  </a:cubicBezTo>
                  <a:cubicBezTo>
                    <a:pt x="3623" y="6684"/>
                    <a:pt x="4098" y="6111"/>
                    <a:pt x="4410" y="5439"/>
                  </a:cubicBezTo>
                  <a:cubicBezTo>
                    <a:pt x="4951" y="4291"/>
                    <a:pt x="5262" y="1915"/>
                    <a:pt x="3459" y="554"/>
                  </a:cubicBezTo>
                  <a:cubicBezTo>
                    <a:pt x="3098" y="292"/>
                    <a:pt x="2689" y="128"/>
                    <a:pt x="2262" y="62"/>
                  </a:cubicBezTo>
                  <a:cubicBezTo>
                    <a:pt x="2088" y="27"/>
                    <a:pt x="1886" y="1"/>
                    <a:pt x="16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5"/>
            <p:cNvSpPr/>
            <p:nvPr/>
          </p:nvSpPr>
          <p:spPr>
            <a:xfrm>
              <a:off x="6758806" y="4601911"/>
              <a:ext cx="169617" cy="267497"/>
            </a:xfrm>
            <a:custGeom>
              <a:rect b="b" l="l" r="r" t="t"/>
              <a:pathLst>
                <a:path extrusionOk="0" h="8196" w="5197">
                  <a:moveTo>
                    <a:pt x="1083" y="0"/>
                  </a:moveTo>
                  <a:lnTo>
                    <a:pt x="1083" y="0"/>
                  </a:lnTo>
                  <a:cubicBezTo>
                    <a:pt x="1" y="2852"/>
                    <a:pt x="1279" y="4376"/>
                    <a:pt x="2525" y="5606"/>
                  </a:cubicBezTo>
                  <a:cubicBezTo>
                    <a:pt x="3787" y="6852"/>
                    <a:pt x="3738" y="8196"/>
                    <a:pt x="3738" y="8196"/>
                  </a:cubicBezTo>
                  <a:cubicBezTo>
                    <a:pt x="4656" y="7294"/>
                    <a:pt x="3591" y="5589"/>
                    <a:pt x="4459" y="4245"/>
                  </a:cubicBezTo>
                  <a:cubicBezTo>
                    <a:pt x="5197" y="3082"/>
                    <a:pt x="4230" y="2573"/>
                    <a:pt x="4230" y="2573"/>
                  </a:cubicBezTo>
                  <a:cubicBezTo>
                    <a:pt x="3820" y="3147"/>
                    <a:pt x="3361" y="3000"/>
                    <a:pt x="3001" y="3737"/>
                  </a:cubicBezTo>
                  <a:cubicBezTo>
                    <a:pt x="2656" y="4442"/>
                    <a:pt x="3263" y="5803"/>
                    <a:pt x="3263" y="5803"/>
                  </a:cubicBezTo>
                  <a:cubicBezTo>
                    <a:pt x="2066" y="4934"/>
                    <a:pt x="2296" y="4147"/>
                    <a:pt x="2640" y="3754"/>
                  </a:cubicBezTo>
                  <a:cubicBezTo>
                    <a:pt x="2984" y="3360"/>
                    <a:pt x="2509" y="3000"/>
                    <a:pt x="2525" y="2787"/>
                  </a:cubicBezTo>
                  <a:cubicBezTo>
                    <a:pt x="2542" y="2639"/>
                    <a:pt x="2574" y="2491"/>
                    <a:pt x="2640" y="2360"/>
                  </a:cubicBezTo>
                  <a:cubicBezTo>
                    <a:pt x="2640" y="2360"/>
                    <a:pt x="2567" y="2315"/>
                    <a:pt x="2436" y="2315"/>
                  </a:cubicBezTo>
                  <a:cubicBezTo>
                    <a:pt x="2318" y="2315"/>
                    <a:pt x="2153" y="2352"/>
                    <a:pt x="1951" y="2491"/>
                  </a:cubicBezTo>
                  <a:cubicBezTo>
                    <a:pt x="1214" y="2967"/>
                    <a:pt x="1525" y="4081"/>
                    <a:pt x="1525" y="4081"/>
                  </a:cubicBezTo>
                  <a:cubicBezTo>
                    <a:pt x="1001" y="3344"/>
                    <a:pt x="1165" y="2590"/>
                    <a:pt x="1771" y="2065"/>
                  </a:cubicBezTo>
                  <a:cubicBezTo>
                    <a:pt x="2361" y="1541"/>
                    <a:pt x="1788" y="1065"/>
                    <a:pt x="1394" y="836"/>
                  </a:cubicBezTo>
                  <a:cubicBezTo>
                    <a:pt x="1001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5"/>
            <p:cNvSpPr/>
            <p:nvPr/>
          </p:nvSpPr>
          <p:spPr>
            <a:xfrm>
              <a:off x="6680183" y="4568719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443" y="1"/>
                  </a:moveTo>
                  <a:cubicBezTo>
                    <a:pt x="443" y="17"/>
                    <a:pt x="0" y="2033"/>
                    <a:pt x="3033" y="4525"/>
                  </a:cubicBezTo>
                  <a:cubicBezTo>
                    <a:pt x="3033" y="4525"/>
                    <a:pt x="2459" y="3853"/>
                    <a:pt x="2721" y="3099"/>
                  </a:cubicBezTo>
                  <a:cubicBezTo>
                    <a:pt x="2984" y="2345"/>
                    <a:pt x="2672" y="2066"/>
                    <a:pt x="2426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0" y="1253"/>
                    <a:pt x="2316" y="1253"/>
                  </a:cubicBezTo>
                  <a:cubicBezTo>
                    <a:pt x="2147" y="1253"/>
                    <a:pt x="1851" y="1322"/>
                    <a:pt x="1935" y="1820"/>
                  </a:cubicBezTo>
                  <a:cubicBezTo>
                    <a:pt x="2033" y="2509"/>
                    <a:pt x="2066" y="2623"/>
                    <a:pt x="1853" y="2640"/>
                  </a:cubicBezTo>
                  <a:cubicBezTo>
                    <a:pt x="1843" y="2641"/>
                    <a:pt x="1835" y="2642"/>
                    <a:pt x="1827" y="2642"/>
                  </a:cubicBezTo>
                  <a:cubicBezTo>
                    <a:pt x="1644" y="2642"/>
                    <a:pt x="1692" y="2303"/>
                    <a:pt x="1754" y="2115"/>
                  </a:cubicBezTo>
                  <a:cubicBezTo>
                    <a:pt x="1803" y="1935"/>
                    <a:pt x="2049" y="1099"/>
                    <a:pt x="1410" y="820"/>
                  </a:cubicBezTo>
                  <a:cubicBezTo>
                    <a:pt x="754" y="542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5"/>
            <p:cNvSpPr/>
            <p:nvPr/>
          </p:nvSpPr>
          <p:spPr>
            <a:xfrm>
              <a:off x="6857796" y="4849042"/>
              <a:ext cx="117723" cy="139134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7"/>
                    <a:pt x="967" y="2476"/>
                  </a:cubicBezTo>
                  <a:cubicBezTo>
                    <a:pt x="869" y="3771"/>
                    <a:pt x="0" y="4262"/>
                    <a:pt x="0" y="4262"/>
                  </a:cubicBezTo>
                  <a:cubicBezTo>
                    <a:pt x="3606" y="2443"/>
                    <a:pt x="2295" y="788"/>
                    <a:pt x="1951" y="525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5"/>
            <p:cNvSpPr/>
            <p:nvPr/>
          </p:nvSpPr>
          <p:spPr>
            <a:xfrm>
              <a:off x="6860994" y="4934977"/>
              <a:ext cx="257347" cy="189330"/>
            </a:xfrm>
            <a:custGeom>
              <a:rect b="b" l="l" r="r" t="t"/>
              <a:pathLst>
                <a:path extrusionOk="0" h="5801" w="7885">
                  <a:moveTo>
                    <a:pt x="3221" y="0"/>
                  </a:moveTo>
                  <a:cubicBezTo>
                    <a:pt x="2841" y="0"/>
                    <a:pt x="2424" y="334"/>
                    <a:pt x="2017" y="957"/>
                  </a:cubicBezTo>
                  <a:cubicBezTo>
                    <a:pt x="1476" y="1810"/>
                    <a:pt x="1" y="1925"/>
                    <a:pt x="1" y="1925"/>
                  </a:cubicBezTo>
                  <a:cubicBezTo>
                    <a:pt x="2394" y="1990"/>
                    <a:pt x="3033" y="2613"/>
                    <a:pt x="3672" y="3367"/>
                  </a:cubicBezTo>
                  <a:cubicBezTo>
                    <a:pt x="4312" y="4121"/>
                    <a:pt x="4492" y="5334"/>
                    <a:pt x="6000" y="5711"/>
                  </a:cubicBezTo>
                  <a:cubicBezTo>
                    <a:pt x="6256" y="5774"/>
                    <a:pt x="6479" y="5801"/>
                    <a:pt x="6673" y="5801"/>
                  </a:cubicBezTo>
                  <a:cubicBezTo>
                    <a:pt x="7635" y="5801"/>
                    <a:pt x="7885" y="5154"/>
                    <a:pt x="7885" y="5154"/>
                  </a:cubicBezTo>
                  <a:lnTo>
                    <a:pt x="7885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6" y="5241"/>
                    <a:pt x="7249" y="4878"/>
                    <a:pt x="7262" y="4137"/>
                  </a:cubicBezTo>
                  <a:cubicBezTo>
                    <a:pt x="7278" y="3170"/>
                    <a:pt x="6410" y="2892"/>
                    <a:pt x="5295" y="2711"/>
                  </a:cubicBezTo>
                  <a:cubicBezTo>
                    <a:pt x="4180" y="2531"/>
                    <a:pt x="3246" y="2465"/>
                    <a:pt x="3131" y="2088"/>
                  </a:cubicBezTo>
                  <a:cubicBezTo>
                    <a:pt x="3017" y="1728"/>
                    <a:pt x="3508" y="1580"/>
                    <a:pt x="4197" y="1384"/>
                  </a:cubicBezTo>
                  <a:cubicBezTo>
                    <a:pt x="4869" y="1187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18" y="588"/>
                    <a:pt x="4464" y="606"/>
                    <a:pt x="4407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60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5"/>
            <p:cNvSpPr/>
            <p:nvPr/>
          </p:nvSpPr>
          <p:spPr>
            <a:xfrm>
              <a:off x="6736352" y="5012132"/>
              <a:ext cx="250917" cy="205551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3" y="6232"/>
                    <a:pt x="279" y="6297"/>
                  </a:cubicBezTo>
                  <a:cubicBezTo>
                    <a:pt x="246" y="6133"/>
                    <a:pt x="230" y="5953"/>
                    <a:pt x="230" y="5789"/>
                  </a:cubicBezTo>
                  <a:cubicBezTo>
                    <a:pt x="230" y="4920"/>
                    <a:pt x="410" y="4052"/>
                    <a:pt x="722" y="3249"/>
                  </a:cubicBezTo>
                  <a:cubicBezTo>
                    <a:pt x="1131" y="2249"/>
                    <a:pt x="1869" y="1413"/>
                    <a:pt x="2820" y="888"/>
                  </a:cubicBezTo>
                  <a:cubicBezTo>
                    <a:pt x="3362" y="568"/>
                    <a:pt x="4069" y="320"/>
                    <a:pt x="4769" y="320"/>
                  </a:cubicBezTo>
                  <a:cubicBezTo>
                    <a:pt x="5360" y="320"/>
                    <a:pt x="5946" y="496"/>
                    <a:pt x="6426" y="954"/>
                  </a:cubicBezTo>
                  <a:cubicBezTo>
                    <a:pt x="7491" y="1872"/>
                    <a:pt x="7147" y="3789"/>
                    <a:pt x="5934" y="4085"/>
                  </a:cubicBezTo>
                  <a:cubicBezTo>
                    <a:pt x="5804" y="4119"/>
                    <a:pt x="5670" y="4135"/>
                    <a:pt x="5536" y="4135"/>
                  </a:cubicBezTo>
                  <a:cubicBezTo>
                    <a:pt x="5097" y="4135"/>
                    <a:pt x="4669" y="3956"/>
                    <a:pt x="4443" y="3642"/>
                  </a:cubicBezTo>
                  <a:cubicBezTo>
                    <a:pt x="4147" y="3232"/>
                    <a:pt x="4147" y="2691"/>
                    <a:pt x="4410" y="2265"/>
                  </a:cubicBezTo>
                  <a:cubicBezTo>
                    <a:pt x="4602" y="1994"/>
                    <a:pt x="4918" y="1840"/>
                    <a:pt x="5242" y="1840"/>
                  </a:cubicBezTo>
                  <a:cubicBezTo>
                    <a:pt x="5387" y="1840"/>
                    <a:pt x="5534" y="1871"/>
                    <a:pt x="5672" y="1937"/>
                  </a:cubicBezTo>
                  <a:cubicBezTo>
                    <a:pt x="5836" y="2036"/>
                    <a:pt x="5951" y="2200"/>
                    <a:pt x="5951" y="2396"/>
                  </a:cubicBezTo>
                  <a:cubicBezTo>
                    <a:pt x="5951" y="2396"/>
                    <a:pt x="5951" y="2545"/>
                    <a:pt x="5866" y="2545"/>
                  </a:cubicBezTo>
                  <a:cubicBezTo>
                    <a:pt x="5861" y="2545"/>
                    <a:pt x="5857" y="2545"/>
                    <a:pt x="5852" y="2544"/>
                  </a:cubicBezTo>
                  <a:cubicBezTo>
                    <a:pt x="5754" y="2527"/>
                    <a:pt x="5787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78" y="2320"/>
                    <a:pt x="4974" y="2558"/>
                    <a:pt x="5033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3" y="3088"/>
                    <a:pt x="5934" y="2986"/>
                  </a:cubicBezTo>
                  <a:cubicBezTo>
                    <a:pt x="6000" y="2904"/>
                    <a:pt x="6049" y="2822"/>
                    <a:pt x="6082" y="2740"/>
                  </a:cubicBezTo>
                  <a:cubicBezTo>
                    <a:pt x="6180" y="2429"/>
                    <a:pt x="6049" y="2085"/>
                    <a:pt x="5770" y="1921"/>
                  </a:cubicBezTo>
                  <a:cubicBezTo>
                    <a:pt x="5593" y="1814"/>
                    <a:pt x="5400" y="1763"/>
                    <a:pt x="5211" y="1763"/>
                  </a:cubicBezTo>
                  <a:cubicBezTo>
                    <a:pt x="4877" y="1763"/>
                    <a:pt x="4554" y="1923"/>
                    <a:pt x="4344" y="2216"/>
                  </a:cubicBezTo>
                  <a:cubicBezTo>
                    <a:pt x="4033" y="2658"/>
                    <a:pt x="4033" y="3249"/>
                    <a:pt x="4344" y="3691"/>
                  </a:cubicBezTo>
                  <a:cubicBezTo>
                    <a:pt x="4646" y="4069"/>
                    <a:pt x="5093" y="4272"/>
                    <a:pt x="5559" y="4272"/>
                  </a:cubicBezTo>
                  <a:cubicBezTo>
                    <a:pt x="5700" y="4272"/>
                    <a:pt x="5842" y="4254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5"/>
            <p:cNvSpPr/>
            <p:nvPr/>
          </p:nvSpPr>
          <p:spPr>
            <a:xfrm>
              <a:off x="6749178" y="5075024"/>
              <a:ext cx="99120" cy="106823"/>
            </a:xfrm>
            <a:custGeom>
              <a:rect b="b" l="l" r="r" t="t"/>
              <a:pathLst>
                <a:path extrusionOk="0" h="3273" w="3037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1010"/>
                    <a:pt x="1" y="3272"/>
                    <a:pt x="1" y="3272"/>
                  </a:cubicBezTo>
                  <a:cubicBezTo>
                    <a:pt x="1" y="3272"/>
                    <a:pt x="673" y="1174"/>
                    <a:pt x="1935" y="961"/>
                  </a:cubicBezTo>
                  <a:cubicBezTo>
                    <a:pt x="3037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5"/>
            <p:cNvSpPr/>
            <p:nvPr/>
          </p:nvSpPr>
          <p:spPr>
            <a:xfrm>
              <a:off x="6876497" y="5067322"/>
              <a:ext cx="170172" cy="147065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33" y="1771"/>
                  </a:cubicBezTo>
                  <a:cubicBezTo>
                    <a:pt x="2689" y="2852"/>
                    <a:pt x="1837" y="3066"/>
                    <a:pt x="1214" y="3131"/>
                  </a:cubicBezTo>
                  <a:cubicBezTo>
                    <a:pt x="575" y="3197"/>
                    <a:pt x="149" y="3459"/>
                    <a:pt x="1" y="4328"/>
                  </a:cubicBezTo>
                  <a:cubicBezTo>
                    <a:pt x="142" y="4234"/>
                    <a:pt x="305" y="4188"/>
                    <a:pt x="467" y="4188"/>
                  </a:cubicBezTo>
                  <a:cubicBezTo>
                    <a:pt x="588" y="4188"/>
                    <a:pt x="709" y="4213"/>
                    <a:pt x="821" y="4262"/>
                  </a:cubicBezTo>
                  <a:cubicBezTo>
                    <a:pt x="1066" y="4371"/>
                    <a:pt x="1463" y="4506"/>
                    <a:pt x="1860" y="4506"/>
                  </a:cubicBezTo>
                  <a:cubicBezTo>
                    <a:pt x="2179" y="4506"/>
                    <a:pt x="2498" y="4419"/>
                    <a:pt x="2738" y="4164"/>
                  </a:cubicBezTo>
                  <a:cubicBezTo>
                    <a:pt x="3099" y="3754"/>
                    <a:pt x="3246" y="3197"/>
                    <a:pt x="3148" y="2672"/>
                  </a:cubicBezTo>
                  <a:cubicBezTo>
                    <a:pt x="3132" y="2370"/>
                    <a:pt x="3070" y="1851"/>
                    <a:pt x="3336" y="1851"/>
                  </a:cubicBezTo>
                  <a:cubicBezTo>
                    <a:pt x="3344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74" y="2754"/>
                    <a:pt x="3542" y="3049"/>
                    <a:pt x="4164" y="3229"/>
                  </a:cubicBezTo>
                  <a:cubicBezTo>
                    <a:pt x="4509" y="3311"/>
                    <a:pt x="4820" y="3475"/>
                    <a:pt x="5099" y="3721"/>
                  </a:cubicBezTo>
                  <a:cubicBezTo>
                    <a:pt x="4984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99" y="1295"/>
                    <a:pt x="3542" y="1066"/>
                    <a:pt x="3410" y="672"/>
                  </a:cubicBezTo>
                  <a:cubicBezTo>
                    <a:pt x="3328" y="427"/>
                    <a:pt x="3214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5"/>
            <p:cNvSpPr/>
            <p:nvPr/>
          </p:nvSpPr>
          <p:spPr>
            <a:xfrm>
              <a:off x="6978163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cubicBezTo>
                    <a:pt x="361" y="181"/>
                    <a:pt x="328" y="378"/>
                    <a:pt x="279" y="558"/>
                  </a:cubicBezTo>
                  <a:cubicBezTo>
                    <a:pt x="197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1" y="1296"/>
                  </a:cubicBezTo>
                  <a:cubicBezTo>
                    <a:pt x="1295" y="919"/>
                    <a:pt x="1131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5"/>
            <p:cNvSpPr/>
            <p:nvPr/>
          </p:nvSpPr>
          <p:spPr>
            <a:xfrm>
              <a:off x="6979762" y="4884878"/>
              <a:ext cx="225786" cy="158977"/>
            </a:xfrm>
            <a:custGeom>
              <a:rect b="b" l="l" r="r" t="t"/>
              <a:pathLst>
                <a:path extrusionOk="0" h="4871" w="6918">
                  <a:moveTo>
                    <a:pt x="1948" y="0"/>
                  </a:moveTo>
                  <a:cubicBezTo>
                    <a:pt x="1063" y="0"/>
                    <a:pt x="588" y="826"/>
                    <a:pt x="705" y="1361"/>
                  </a:cubicBezTo>
                  <a:cubicBezTo>
                    <a:pt x="840" y="1974"/>
                    <a:pt x="1450" y="2001"/>
                    <a:pt x="1558" y="2001"/>
                  </a:cubicBezTo>
                  <a:cubicBezTo>
                    <a:pt x="1568" y="2001"/>
                    <a:pt x="1574" y="2001"/>
                    <a:pt x="1574" y="2001"/>
                  </a:cubicBezTo>
                  <a:cubicBezTo>
                    <a:pt x="1312" y="1902"/>
                    <a:pt x="1197" y="1591"/>
                    <a:pt x="1312" y="1329"/>
                  </a:cubicBezTo>
                  <a:cubicBezTo>
                    <a:pt x="1354" y="1265"/>
                    <a:pt x="1401" y="1241"/>
                    <a:pt x="1450" y="1241"/>
                  </a:cubicBezTo>
                  <a:cubicBezTo>
                    <a:pt x="1553" y="1241"/>
                    <a:pt x="1671" y="1344"/>
                    <a:pt x="1804" y="1411"/>
                  </a:cubicBezTo>
                  <a:cubicBezTo>
                    <a:pt x="1841" y="1429"/>
                    <a:pt x="1877" y="1438"/>
                    <a:pt x="1911" y="1438"/>
                  </a:cubicBezTo>
                  <a:cubicBezTo>
                    <a:pt x="2054" y="1438"/>
                    <a:pt x="2160" y="1285"/>
                    <a:pt x="2213" y="1099"/>
                  </a:cubicBezTo>
                  <a:cubicBezTo>
                    <a:pt x="2244" y="958"/>
                    <a:pt x="2348" y="817"/>
                    <a:pt x="2539" y="817"/>
                  </a:cubicBezTo>
                  <a:cubicBezTo>
                    <a:pt x="2658" y="817"/>
                    <a:pt x="2811" y="872"/>
                    <a:pt x="3000" y="1017"/>
                  </a:cubicBezTo>
                  <a:cubicBezTo>
                    <a:pt x="3475" y="1394"/>
                    <a:pt x="3180" y="2148"/>
                    <a:pt x="3180" y="2148"/>
                  </a:cubicBezTo>
                  <a:cubicBezTo>
                    <a:pt x="3180" y="2148"/>
                    <a:pt x="3180" y="1525"/>
                    <a:pt x="2738" y="1476"/>
                  </a:cubicBezTo>
                  <a:cubicBezTo>
                    <a:pt x="2694" y="1463"/>
                    <a:pt x="2649" y="1456"/>
                    <a:pt x="2603" y="1456"/>
                  </a:cubicBezTo>
                  <a:cubicBezTo>
                    <a:pt x="2430" y="1456"/>
                    <a:pt x="2259" y="1553"/>
                    <a:pt x="2181" y="1722"/>
                  </a:cubicBezTo>
                  <a:cubicBezTo>
                    <a:pt x="2459" y="1722"/>
                    <a:pt x="2476" y="2099"/>
                    <a:pt x="2328" y="2296"/>
                  </a:cubicBezTo>
                  <a:cubicBezTo>
                    <a:pt x="2181" y="2509"/>
                    <a:pt x="2230" y="2640"/>
                    <a:pt x="2361" y="2738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804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61"/>
                    <a:pt x="1017" y="3263"/>
                    <a:pt x="755" y="3492"/>
                  </a:cubicBezTo>
                  <a:cubicBezTo>
                    <a:pt x="623" y="3607"/>
                    <a:pt x="435" y="3636"/>
                    <a:pt x="279" y="3636"/>
                  </a:cubicBezTo>
                  <a:cubicBezTo>
                    <a:pt x="124" y="3636"/>
                    <a:pt x="1" y="3607"/>
                    <a:pt x="1" y="3607"/>
                  </a:cubicBezTo>
                  <a:lnTo>
                    <a:pt x="1" y="3607"/>
                  </a:lnTo>
                  <a:cubicBezTo>
                    <a:pt x="181" y="3705"/>
                    <a:pt x="394" y="3771"/>
                    <a:pt x="591" y="3787"/>
                  </a:cubicBezTo>
                  <a:cubicBezTo>
                    <a:pt x="1033" y="3820"/>
                    <a:pt x="1476" y="3886"/>
                    <a:pt x="1902" y="3984"/>
                  </a:cubicBezTo>
                  <a:cubicBezTo>
                    <a:pt x="3082" y="4345"/>
                    <a:pt x="3803" y="4836"/>
                    <a:pt x="4705" y="4869"/>
                  </a:cubicBezTo>
                  <a:cubicBezTo>
                    <a:pt x="4736" y="4870"/>
                    <a:pt x="4768" y="4871"/>
                    <a:pt x="4800" y="4871"/>
                  </a:cubicBezTo>
                  <a:cubicBezTo>
                    <a:pt x="5213" y="4871"/>
                    <a:pt x="5634" y="4772"/>
                    <a:pt x="6000" y="4574"/>
                  </a:cubicBezTo>
                  <a:cubicBezTo>
                    <a:pt x="6787" y="4115"/>
                    <a:pt x="6918" y="2935"/>
                    <a:pt x="6459" y="2345"/>
                  </a:cubicBezTo>
                  <a:cubicBezTo>
                    <a:pt x="6234" y="2013"/>
                    <a:pt x="5871" y="1857"/>
                    <a:pt x="5531" y="1857"/>
                  </a:cubicBezTo>
                  <a:cubicBezTo>
                    <a:pt x="5200" y="1857"/>
                    <a:pt x="4891" y="2004"/>
                    <a:pt x="4754" y="2279"/>
                  </a:cubicBezTo>
                  <a:cubicBezTo>
                    <a:pt x="4492" y="2607"/>
                    <a:pt x="4541" y="3083"/>
                    <a:pt x="4836" y="3361"/>
                  </a:cubicBezTo>
                  <a:cubicBezTo>
                    <a:pt x="4852" y="3378"/>
                    <a:pt x="4885" y="3394"/>
                    <a:pt x="4902" y="3410"/>
                  </a:cubicBezTo>
                  <a:lnTo>
                    <a:pt x="4934" y="3443"/>
                  </a:lnTo>
                  <a:cubicBezTo>
                    <a:pt x="5037" y="3503"/>
                    <a:pt x="5165" y="3534"/>
                    <a:pt x="5289" y="3534"/>
                  </a:cubicBezTo>
                  <a:cubicBezTo>
                    <a:pt x="5542" y="3534"/>
                    <a:pt x="5781" y="3406"/>
                    <a:pt x="5770" y="3132"/>
                  </a:cubicBezTo>
                  <a:cubicBezTo>
                    <a:pt x="5784" y="2929"/>
                    <a:pt x="5625" y="2844"/>
                    <a:pt x="5447" y="2844"/>
                  </a:cubicBezTo>
                  <a:cubicBezTo>
                    <a:pt x="5193" y="2844"/>
                    <a:pt x="4901" y="3019"/>
                    <a:pt x="5016" y="3279"/>
                  </a:cubicBezTo>
                  <a:cubicBezTo>
                    <a:pt x="5016" y="3302"/>
                    <a:pt x="5016" y="3325"/>
                    <a:pt x="4995" y="3325"/>
                  </a:cubicBezTo>
                  <a:cubicBezTo>
                    <a:pt x="4971" y="3325"/>
                    <a:pt x="4918" y="3294"/>
                    <a:pt x="4803" y="3197"/>
                  </a:cubicBezTo>
                  <a:cubicBezTo>
                    <a:pt x="4688" y="3083"/>
                    <a:pt x="4623" y="2935"/>
                    <a:pt x="4623" y="2787"/>
                  </a:cubicBezTo>
                  <a:cubicBezTo>
                    <a:pt x="4623" y="2607"/>
                    <a:pt x="4688" y="2443"/>
                    <a:pt x="4803" y="2296"/>
                  </a:cubicBezTo>
                  <a:cubicBezTo>
                    <a:pt x="4927" y="2063"/>
                    <a:pt x="5192" y="1940"/>
                    <a:pt x="5477" y="1940"/>
                  </a:cubicBezTo>
                  <a:cubicBezTo>
                    <a:pt x="5794" y="1940"/>
                    <a:pt x="6137" y="2091"/>
                    <a:pt x="6344" y="2410"/>
                  </a:cubicBezTo>
                  <a:lnTo>
                    <a:pt x="6360" y="2427"/>
                  </a:lnTo>
                  <a:cubicBezTo>
                    <a:pt x="6590" y="2837"/>
                    <a:pt x="6573" y="3345"/>
                    <a:pt x="6328" y="3738"/>
                  </a:cubicBezTo>
                  <a:cubicBezTo>
                    <a:pt x="6048" y="4242"/>
                    <a:pt x="5409" y="4592"/>
                    <a:pt x="4579" y="4592"/>
                  </a:cubicBezTo>
                  <a:cubicBezTo>
                    <a:pt x="4192" y="4592"/>
                    <a:pt x="3764" y="4516"/>
                    <a:pt x="3312" y="4345"/>
                  </a:cubicBezTo>
                  <a:cubicBezTo>
                    <a:pt x="3262" y="4328"/>
                    <a:pt x="3033" y="4246"/>
                    <a:pt x="2885" y="4181"/>
                  </a:cubicBezTo>
                  <a:cubicBezTo>
                    <a:pt x="2476" y="3968"/>
                    <a:pt x="2033" y="3820"/>
                    <a:pt x="1574" y="3755"/>
                  </a:cubicBezTo>
                  <a:cubicBezTo>
                    <a:pt x="1754" y="3722"/>
                    <a:pt x="1951" y="3705"/>
                    <a:pt x="2148" y="3656"/>
                  </a:cubicBezTo>
                  <a:cubicBezTo>
                    <a:pt x="3902" y="3312"/>
                    <a:pt x="4164" y="837"/>
                    <a:pt x="2705" y="181"/>
                  </a:cubicBezTo>
                  <a:cubicBezTo>
                    <a:pt x="2428" y="54"/>
                    <a:pt x="2174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5"/>
            <p:cNvSpPr/>
            <p:nvPr/>
          </p:nvSpPr>
          <p:spPr>
            <a:xfrm>
              <a:off x="7089979" y="4970486"/>
              <a:ext cx="152482" cy="107573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lnTo>
                    <a:pt x="3819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2" y="2623"/>
                    <a:pt x="2213" y="3033"/>
                  </a:cubicBezTo>
                  <a:cubicBezTo>
                    <a:pt x="2386" y="3221"/>
                    <a:pt x="2559" y="3278"/>
                    <a:pt x="2717" y="3278"/>
                  </a:cubicBezTo>
                  <a:cubicBezTo>
                    <a:pt x="2902" y="3278"/>
                    <a:pt x="3065" y="3200"/>
                    <a:pt x="3180" y="3164"/>
                  </a:cubicBezTo>
                  <a:cubicBezTo>
                    <a:pt x="3207" y="3157"/>
                    <a:pt x="3234" y="3154"/>
                    <a:pt x="3260" y="3154"/>
                  </a:cubicBezTo>
                  <a:cubicBezTo>
                    <a:pt x="3362" y="3154"/>
                    <a:pt x="3456" y="3204"/>
                    <a:pt x="3508" y="3295"/>
                  </a:cubicBezTo>
                  <a:cubicBezTo>
                    <a:pt x="3541" y="3082"/>
                    <a:pt x="3475" y="2869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7" y="2164"/>
                    <a:pt x="4098" y="1705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5"/>
            <p:cNvSpPr/>
            <p:nvPr/>
          </p:nvSpPr>
          <p:spPr>
            <a:xfrm>
              <a:off x="6896308" y="4728447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06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7" y="2139"/>
                    <a:pt x="1017" y="2335"/>
                  </a:cubicBezTo>
                  <a:cubicBezTo>
                    <a:pt x="1148" y="2401"/>
                    <a:pt x="1287" y="2434"/>
                    <a:pt x="1424" y="2434"/>
                  </a:cubicBezTo>
                  <a:cubicBezTo>
                    <a:pt x="1562" y="2434"/>
                    <a:pt x="1697" y="2401"/>
                    <a:pt x="1820" y="2335"/>
                  </a:cubicBezTo>
                  <a:lnTo>
                    <a:pt x="1853" y="2319"/>
                  </a:lnTo>
                  <a:lnTo>
                    <a:pt x="1902" y="2286"/>
                  </a:lnTo>
                  <a:lnTo>
                    <a:pt x="1951" y="2253"/>
                  </a:lnTo>
                  <a:lnTo>
                    <a:pt x="2000" y="2204"/>
                  </a:lnTo>
                  <a:cubicBezTo>
                    <a:pt x="2033" y="2188"/>
                    <a:pt x="2049" y="2171"/>
                    <a:pt x="2066" y="2155"/>
                  </a:cubicBezTo>
                  <a:cubicBezTo>
                    <a:pt x="2230" y="1975"/>
                    <a:pt x="2312" y="1729"/>
                    <a:pt x="2279" y="1499"/>
                  </a:cubicBezTo>
                  <a:cubicBezTo>
                    <a:pt x="2236" y="1155"/>
                    <a:pt x="2024" y="1009"/>
                    <a:pt x="1827" y="1009"/>
                  </a:cubicBezTo>
                  <a:cubicBezTo>
                    <a:pt x="1724" y="1009"/>
                    <a:pt x="1625" y="1049"/>
                    <a:pt x="1558" y="1122"/>
                  </a:cubicBezTo>
                  <a:cubicBezTo>
                    <a:pt x="1394" y="1286"/>
                    <a:pt x="1427" y="1565"/>
                    <a:pt x="1640" y="1680"/>
                  </a:cubicBezTo>
                  <a:cubicBezTo>
                    <a:pt x="1716" y="1714"/>
                    <a:pt x="1786" y="1723"/>
                    <a:pt x="1845" y="1723"/>
                  </a:cubicBezTo>
                  <a:cubicBezTo>
                    <a:pt x="1924" y="1723"/>
                    <a:pt x="1986" y="1707"/>
                    <a:pt x="2030" y="1707"/>
                  </a:cubicBezTo>
                  <a:cubicBezTo>
                    <a:pt x="2080" y="1707"/>
                    <a:pt x="2105" y="1729"/>
                    <a:pt x="2099" y="1827"/>
                  </a:cubicBezTo>
                  <a:cubicBezTo>
                    <a:pt x="2082" y="2024"/>
                    <a:pt x="1967" y="2188"/>
                    <a:pt x="1787" y="2286"/>
                  </a:cubicBezTo>
                  <a:cubicBezTo>
                    <a:pt x="1681" y="2339"/>
                    <a:pt x="1563" y="2364"/>
                    <a:pt x="1445" y="2364"/>
                  </a:cubicBezTo>
                  <a:cubicBezTo>
                    <a:pt x="1309" y="2364"/>
                    <a:pt x="1172" y="2331"/>
                    <a:pt x="1050" y="2270"/>
                  </a:cubicBezTo>
                  <a:cubicBezTo>
                    <a:pt x="509" y="2040"/>
                    <a:pt x="148" y="1106"/>
                    <a:pt x="787" y="549"/>
                  </a:cubicBezTo>
                  <a:cubicBezTo>
                    <a:pt x="1033" y="303"/>
                    <a:pt x="1377" y="155"/>
                    <a:pt x="1722" y="155"/>
                  </a:cubicBezTo>
                  <a:cubicBezTo>
                    <a:pt x="2476" y="204"/>
                    <a:pt x="3295" y="745"/>
                    <a:pt x="3426" y="2204"/>
                  </a:cubicBezTo>
                  <a:cubicBezTo>
                    <a:pt x="3475" y="2761"/>
                    <a:pt x="3426" y="3319"/>
                    <a:pt x="3262" y="3843"/>
                  </a:cubicBezTo>
                  <a:cubicBezTo>
                    <a:pt x="3148" y="4302"/>
                    <a:pt x="2951" y="4728"/>
                    <a:pt x="2672" y="5122"/>
                  </a:cubicBezTo>
                  <a:cubicBezTo>
                    <a:pt x="2279" y="5614"/>
                    <a:pt x="1771" y="6007"/>
                    <a:pt x="1197" y="6286"/>
                  </a:cubicBezTo>
                  <a:cubicBezTo>
                    <a:pt x="1804" y="6023"/>
                    <a:pt x="2361" y="5630"/>
                    <a:pt x="2787" y="5122"/>
                  </a:cubicBezTo>
                  <a:cubicBezTo>
                    <a:pt x="3541" y="4253"/>
                    <a:pt x="4459" y="2253"/>
                    <a:pt x="3180" y="614"/>
                  </a:cubicBezTo>
                  <a:cubicBezTo>
                    <a:pt x="2826" y="207"/>
                    <a:pt x="2304" y="0"/>
                    <a:pt x="18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5"/>
            <p:cNvSpPr/>
            <p:nvPr/>
          </p:nvSpPr>
          <p:spPr>
            <a:xfrm>
              <a:off x="6644869" y="5169510"/>
              <a:ext cx="44974" cy="110772"/>
            </a:xfrm>
            <a:custGeom>
              <a:rect b="b" l="l" r="r" t="t"/>
              <a:pathLst>
                <a:path extrusionOk="0" h="3394" w="1378">
                  <a:moveTo>
                    <a:pt x="689" y="0"/>
                  </a:moveTo>
                  <a:lnTo>
                    <a:pt x="640" y="344"/>
                  </a:lnTo>
                  <a:cubicBezTo>
                    <a:pt x="623" y="607"/>
                    <a:pt x="525" y="869"/>
                    <a:pt x="378" y="1098"/>
                  </a:cubicBezTo>
                  <a:cubicBezTo>
                    <a:pt x="132" y="1459"/>
                    <a:pt x="1" y="1770"/>
                    <a:pt x="312" y="2164"/>
                  </a:cubicBezTo>
                  <a:cubicBezTo>
                    <a:pt x="492" y="2426"/>
                    <a:pt x="623" y="2737"/>
                    <a:pt x="656" y="3065"/>
                  </a:cubicBezTo>
                  <a:cubicBezTo>
                    <a:pt x="673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5" y="2737"/>
                    <a:pt x="886" y="2426"/>
                    <a:pt x="1066" y="2164"/>
                  </a:cubicBezTo>
                  <a:cubicBezTo>
                    <a:pt x="1377" y="1754"/>
                    <a:pt x="1246" y="1443"/>
                    <a:pt x="1000" y="1098"/>
                  </a:cubicBezTo>
                  <a:cubicBezTo>
                    <a:pt x="853" y="869"/>
                    <a:pt x="755" y="607"/>
                    <a:pt x="738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5"/>
            <p:cNvSpPr/>
            <p:nvPr/>
          </p:nvSpPr>
          <p:spPr>
            <a:xfrm>
              <a:off x="6548033" y="4721169"/>
              <a:ext cx="238645" cy="167496"/>
            </a:xfrm>
            <a:custGeom>
              <a:rect b="b" l="l" r="r" t="t"/>
              <a:pathLst>
                <a:path extrusionOk="0" h="5132" w="7312">
                  <a:moveTo>
                    <a:pt x="1742" y="1"/>
                  </a:moveTo>
                  <a:cubicBezTo>
                    <a:pt x="1353" y="1"/>
                    <a:pt x="968" y="172"/>
                    <a:pt x="706" y="493"/>
                  </a:cubicBezTo>
                  <a:cubicBezTo>
                    <a:pt x="611" y="635"/>
                    <a:pt x="462" y="706"/>
                    <a:pt x="312" y="706"/>
                  </a:cubicBezTo>
                  <a:cubicBezTo>
                    <a:pt x="202" y="706"/>
                    <a:pt x="91" y="668"/>
                    <a:pt x="1" y="591"/>
                  </a:cubicBezTo>
                  <a:lnTo>
                    <a:pt x="1" y="591"/>
                  </a:lnTo>
                  <a:cubicBezTo>
                    <a:pt x="34" y="952"/>
                    <a:pt x="66" y="1018"/>
                    <a:pt x="1771" y="1739"/>
                  </a:cubicBezTo>
                  <a:cubicBezTo>
                    <a:pt x="3082" y="2296"/>
                    <a:pt x="3525" y="4247"/>
                    <a:pt x="3656" y="5132"/>
                  </a:cubicBezTo>
                  <a:cubicBezTo>
                    <a:pt x="3787" y="4263"/>
                    <a:pt x="4246" y="2296"/>
                    <a:pt x="5541" y="1739"/>
                  </a:cubicBezTo>
                  <a:cubicBezTo>
                    <a:pt x="7262" y="1018"/>
                    <a:pt x="7278" y="952"/>
                    <a:pt x="7311" y="591"/>
                  </a:cubicBezTo>
                  <a:lnTo>
                    <a:pt x="7311" y="591"/>
                  </a:lnTo>
                  <a:cubicBezTo>
                    <a:pt x="7221" y="668"/>
                    <a:pt x="7110" y="706"/>
                    <a:pt x="7000" y="706"/>
                  </a:cubicBezTo>
                  <a:cubicBezTo>
                    <a:pt x="6850" y="706"/>
                    <a:pt x="6701" y="635"/>
                    <a:pt x="6606" y="493"/>
                  </a:cubicBezTo>
                  <a:cubicBezTo>
                    <a:pt x="6344" y="172"/>
                    <a:pt x="5959" y="1"/>
                    <a:pt x="5570" y="1"/>
                  </a:cubicBezTo>
                  <a:cubicBezTo>
                    <a:pt x="5304" y="1"/>
                    <a:pt x="5036" y="81"/>
                    <a:pt x="4803" y="247"/>
                  </a:cubicBezTo>
                  <a:cubicBezTo>
                    <a:pt x="4230" y="657"/>
                    <a:pt x="3853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76" y="81"/>
                    <a:pt x="2008" y="1"/>
                    <a:pt x="17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5"/>
            <p:cNvSpPr/>
            <p:nvPr/>
          </p:nvSpPr>
          <p:spPr>
            <a:xfrm>
              <a:off x="6624013" y="4628119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28" y="0"/>
                  </a:moveTo>
                  <a:cubicBezTo>
                    <a:pt x="1246" y="164"/>
                    <a:pt x="1131" y="312"/>
                    <a:pt x="1017" y="426"/>
                  </a:cubicBezTo>
                  <a:cubicBezTo>
                    <a:pt x="558" y="853"/>
                    <a:pt x="0" y="1721"/>
                    <a:pt x="722" y="2918"/>
                  </a:cubicBezTo>
                  <a:cubicBezTo>
                    <a:pt x="1010" y="3367"/>
                    <a:pt x="1205" y="3878"/>
                    <a:pt x="1336" y="4407"/>
                  </a:cubicBezTo>
                  <a:lnTo>
                    <a:pt x="1336" y="4407"/>
                  </a:lnTo>
                  <a:cubicBezTo>
                    <a:pt x="1452" y="3878"/>
                    <a:pt x="1662" y="3367"/>
                    <a:pt x="1951" y="2918"/>
                  </a:cubicBezTo>
                  <a:cubicBezTo>
                    <a:pt x="2672" y="1721"/>
                    <a:pt x="2115" y="869"/>
                    <a:pt x="1656" y="426"/>
                  </a:cubicBezTo>
                  <a:cubicBezTo>
                    <a:pt x="1525" y="312"/>
                    <a:pt x="1426" y="164"/>
                    <a:pt x="1328" y="0"/>
                  </a:cubicBezTo>
                  <a:close/>
                  <a:moveTo>
                    <a:pt x="1336" y="4407"/>
                  </a:moveTo>
                  <a:cubicBezTo>
                    <a:pt x="1333" y="4419"/>
                    <a:pt x="1330" y="4430"/>
                    <a:pt x="1328" y="4442"/>
                  </a:cubicBezTo>
                  <a:lnTo>
                    <a:pt x="1344" y="4442"/>
                  </a:lnTo>
                  <a:cubicBezTo>
                    <a:pt x="1342" y="4430"/>
                    <a:pt x="1339" y="4419"/>
                    <a:pt x="1336" y="440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5"/>
            <p:cNvSpPr/>
            <p:nvPr/>
          </p:nvSpPr>
          <p:spPr>
            <a:xfrm>
              <a:off x="6567289" y="4491433"/>
              <a:ext cx="200133" cy="219096"/>
            </a:xfrm>
            <a:custGeom>
              <a:rect b="b" l="l" r="r" t="t"/>
              <a:pathLst>
                <a:path extrusionOk="0" h="6713" w="6132">
                  <a:moveTo>
                    <a:pt x="1617" y="0"/>
                  </a:moveTo>
                  <a:cubicBezTo>
                    <a:pt x="1216" y="0"/>
                    <a:pt x="823" y="159"/>
                    <a:pt x="591" y="451"/>
                  </a:cubicBezTo>
                  <a:cubicBezTo>
                    <a:pt x="1" y="1107"/>
                    <a:pt x="493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1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11" y="998"/>
                  </a:cubicBezTo>
                  <a:cubicBezTo>
                    <a:pt x="1483" y="998"/>
                    <a:pt x="1455" y="1001"/>
                    <a:pt x="1427" y="1008"/>
                  </a:cubicBezTo>
                  <a:cubicBezTo>
                    <a:pt x="1263" y="1025"/>
                    <a:pt x="1165" y="1156"/>
                    <a:pt x="1181" y="1320"/>
                  </a:cubicBezTo>
                  <a:cubicBezTo>
                    <a:pt x="1171" y="1475"/>
                    <a:pt x="1292" y="1572"/>
                    <a:pt x="1415" y="1572"/>
                  </a:cubicBezTo>
                  <a:cubicBezTo>
                    <a:pt x="1487" y="1572"/>
                    <a:pt x="1559" y="1539"/>
                    <a:pt x="1607" y="1467"/>
                  </a:cubicBezTo>
                  <a:cubicBezTo>
                    <a:pt x="1649" y="1401"/>
                    <a:pt x="1695" y="1375"/>
                    <a:pt x="1735" y="1375"/>
                  </a:cubicBezTo>
                  <a:cubicBezTo>
                    <a:pt x="1806" y="1375"/>
                    <a:pt x="1857" y="1455"/>
                    <a:pt x="1837" y="1549"/>
                  </a:cubicBezTo>
                  <a:cubicBezTo>
                    <a:pt x="1747" y="1793"/>
                    <a:pt x="1526" y="1946"/>
                    <a:pt x="1285" y="1946"/>
                  </a:cubicBezTo>
                  <a:cubicBezTo>
                    <a:pt x="1219" y="1946"/>
                    <a:pt x="1150" y="1935"/>
                    <a:pt x="1083" y="1910"/>
                  </a:cubicBezTo>
                  <a:cubicBezTo>
                    <a:pt x="673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8" y="515"/>
                    <a:pt x="2906" y="927"/>
                    <a:pt x="2968" y="1910"/>
                  </a:cubicBezTo>
                  <a:cubicBezTo>
                    <a:pt x="2968" y="3074"/>
                    <a:pt x="2033" y="4123"/>
                    <a:pt x="1771" y="4893"/>
                  </a:cubicBezTo>
                  <a:cubicBezTo>
                    <a:pt x="1427" y="5975"/>
                    <a:pt x="1869" y="6647"/>
                    <a:pt x="1902" y="6712"/>
                  </a:cubicBezTo>
                  <a:cubicBezTo>
                    <a:pt x="1624" y="6155"/>
                    <a:pt x="1607" y="5499"/>
                    <a:pt x="1853" y="4926"/>
                  </a:cubicBezTo>
                  <a:cubicBezTo>
                    <a:pt x="2066" y="4401"/>
                    <a:pt x="2492" y="3844"/>
                    <a:pt x="2804" y="3139"/>
                  </a:cubicBezTo>
                  <a:cubicBezTo>
                    <a:pt x="2918" y="2926"/>
                    <a:pt x="3017" y="2680"/>
                    <a:pt x="3066" y="2434"/>
                  </a:cubicBezTo>
                  <a:cubicBezTo>
                    <a:pt x="3115" y="2680"/>
                    <a:pt x="3214" y="2926"/>
                    <a:pt x="3312" y="3139"/>
                  </a:cubicBezTo>
                  <a:cubicBezTo>
                    <a:pt x="3640" y="3844"/>
                    <a:pt x="4066" y="4401"/>
                    <a:pt x="4279" y="4926"/>
                  </a:cubicBezTo>
                  <a:cubicBezTo>
                    <a:pt x="4525" y="5499"/>
                    <a:pt x="4508" y="6155"/>
                    <a:pt x="4230" y="6712"/>
                  </a:cubicBezTo>
                  <a:cubicBezTo>
                    <a:pt x="4263" y="6647"/>
                    <a:pt x="4705" y="5975"/>
                    <a:pt x="4361" y="4893"/>
                  </a:cubicBezTo>
                  <a:cubicBezTo>
                    <a:pt x="4099" y="4123"/>
                    <a:pt x="3181" y="3074"/>
                    <a:pt x="3164" y="1910"/>
                  </a:cubicBezTo>
                  <a:cubicBezTo>
                    <a:pt x="3226" y="927"/>
                    <a:pt x="4014" y="515"/>
                    <a:pt x="4613" y="515"/>
                  </a:cubicBezTo>
                  <a:cubicBezTo>
                    <a:pt x="4813" y="515"/>
                    <a:pt x="4992" y="561"/>
                    <a:pt x="5115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7" y="1946"/>
                  </a:cubicBezTo>
                  <a:cubicBezTo>
                    <a:pt x="4606" y="1946"/>
                    <a:pt x="4385" y="1793"/>
                    <a:pt x="4295" y="1549"/>
                  </a:cubicBezTo>
                  <a:cubicBezTo>
                    <a:pt x="4275" y="1455"/>
                    <a:pt x="4326" y="1375"/>
                    <a:pt x="4397" y="1375"/>
                  </a:cubicBezTo>
                  <a:cubicBezTo>
                    <a:pt x="4437" y="1375"/>
                    <a:pt x="4483" y="1401"/>
                    <a:pt x="4525" y="1467"/>
                  </a:cubicBezTo>
                  <a:cubicBezTo>
                    <a:pt x="4573" y="1539"/>
                    <a:pt x="4645" y="1572"/>
                    <a:pt x="4717" y="1572"/>
                  </a:cubicBezTo>
                  <a:cubicBezTo>
                    <a:pt x="4840" y="1572"/>
                    <a:pt x="4961" y="1475"/>
                    <a:pt x="4951" y="1320"/>
                  </a:cubicBezTo>
                  <a:cubicBezTo>
                    <a:pt x="4967" y="1156"/>
                    <a:pt x="4869" y="1025"/>
                    <a:pt x="4705" y="1008"/>
                  </a:cubicBezTo>
                  <a:cubicBezTo>
                    <a:pt x="4677" y="1001"/>
                    <a:pt x="4649" y="998"/>
                    <a:pt x="4621" y="998"/>
                  </a:cubicBezTo>
                  <a:cubicBezTo>
                    <a:pt x="4455" y="998"/>
                    <a:pt x="4302" y="1118"/>
                    <a:pt x="4246" y="1287"/>
                  </a:cubicBezTo>
                  <a:cubicBezTo>
                    <a:pt x="4117" y="1594"/>
                    <a:pt x="4353" y="2107"/>
                    <a:pt x="4971" y="2107"/>
                  </a:cubicBezTo>
                  <a:cubicBezTo>
                    <a:pt x="4981" y="2107"/>
                    <a:pt x="4990" y="2107"/>
                    <a:pt x="5000" y="2106"/>
                  </a:cubicBezTo>
                  <a:cubicBezTo>
                    <a:pt x="5623" y="2074"/>
                    <a:pt x="6131" y="1107"/>
                    <a:pt x="5541" y="451"/>
                  </a:cubicBezTo>
                  <a:cubicBezTo>
                    <a:pt x="5309" y="159"/>
                    <a:pt x="4916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17" y="1074"/>
                    <a:pt x="2935" y="877"/>
                    <a:pt x="2820" y="713"/>
                  </a:cubicBezTo>
                  <a:cubicBezTo>
                    <a:pt x="2580" y="224"/>
                    <a:pt x="2093" y="0"/>
                    <a:pt x="16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5"/>
            <p:cNvSpPr/>
            <p:nvPr/>
          </p:nvSpPr>
          <p:spPr>
            <a:xfrm>
              <a:off x="9191344" y="4711018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1525" y="1"/>
                  </a:moveTo>
                  <a:cubicBezTo>
                    <a:pt x="1525" y="1"/>
                    <a:pt x="1377" y="66"/>
                    <a:pt x="1361" y="165"/>
                  </a:cubicBezTo>
                  <a:cubicBezTo>
                    <a:pt x="1346" y="241"/>
                    <a:pt x="1246" y="330"/>
                    <a:pt x="1076" y="330"/>
                  </a:cubicBezTo>
                  <a:cubicBezTo>
                    <a:pt x="1062" y="330"/>
                    <a:pt x="1048" y="330"/>
                    <a:pt x="1033" y="329"/>
                  </a:cubicBezTo>
                  <a:cubicBezTo>
                    <a:pt x="836" y="329"/>
                    <a:pt x="0" y="394"/>
                    <a:pt x="66" y="2410"/>
                  </a:cubicBezTo>
                  <a:cubicBezTo>
                    <a:pt x="66" y="2410"/>
                    <a:pt x="131" y="1673"/>
                    <a:pt x="771" y="1394"/>
                  </a:cubicBezTo>
                  <a:cubicBezTo>
                    <a:pt x="1394" y="1115"/>
                    <a:pt x="1721" y="853"/>
                    <a:pt x="1607" y="476"/>
                  </a:cubicBezTo>
                  <a:cubicBezTo>
                    <a:pt x="1492" y="83"/>
                    <a:pt x="1525" y="1"/>
                    <a:pt x="1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5"/>
            <p:cNvSpPr/>
            <p:nvPr/>
          </p:nvSpPr>
          <p:spPr>
            <a:xfrm>
              <a:off x="8893364" y="4804623"/>
              <a:ext cx="296414" cy="206106"/>
            </a:xfrm>
            <a:custGeom>
              <a:rect b="b" l="l" r="r" t="t"/>
              <a:pathLst>
                <a:path extrusionOk="0" h="6315" w="9082">
                  <a:moveTo>
                    <a:pt x="2004" y="1"/>
                  </a:moveTo>
                  <a:cubicBezTo>
                    <a:pt x="1086" y="1"/>
                    <a:pt x="66" y="649"/>
                    <a:pt x="33" y="1853"/>
                  </a:cubicBezTo>
                  <a:cubicBezTo>
                    <a:pt x="0" y="2722"/>
                    <a:pt x="459" y="3525"/>
                    <a:pt x="1230" y="3935"/>
                  </a:cubicBezTo>
                  <a:cubicBezTo>
                    <a:pt x="1723" y="4192"/>
                    <a:pt x="2282" y="4295"/>
                    <a:pt x="2852" y="4295"/>
                  </a:cubicBezTo>
                  <a:cubicBezTo>
                    <a:pt x="3190" y="4295"/>
                    <a:pt x="3533" y="4259"/>
                    <a:pt x="3869" y="4197"/>
                  </a:cubicBezTo>
                  <a:cubicBezTo>
                    <a:pt x="4754" y="3952"/>
                    <a:pt x="5573" y="3624"/>
                    <a:pt x="6377" y="3427"/>
                  </a:cubicBezTo>
                  <a:cubicBezTo>
                    <a:pt x="6582" y="3374"/>
                    <a:pt x="6791" y="3347"/>
                    <a:pt x="6996" y="3347"/>
                  </a:cubicBezTo>
                  <a:cubicBezTo>
                    <a:pt x="7607" y="3347"/>
                    <a:pt x="8180" y="3584"/>
                    <a:pt x="8524" y="4050"/>
                  </a:cubicBezTo>
                  <a:cubicBezTo>
                    <a:pt x="8966" y="4624"/>
                    <a:pt x="8999" y="5574"/>
                    <a:pt x="8458" y="5968"/>
                  </a:cubicBezTo>
                  <a:cubicBezTo>
                    <a:pt x="8244" y="6130"/>
                    <a:pt x="7987" y="6205"/>
                    <a:pt x="7738" y="6205"/>
                  </a:cubicBezTo>
                  <a:cubicBezTo>
                    <a:pt x="7357" y="6205"/>
                    <a:pt x="6994" y="6029"/>
                    <a:pt x="6835" y="5722"/>
                  </a:cubicBezTo>
                  <a:cubicBezTo>
                    <a:pt x="6524" y="5230"/>
                    <a:pt x="6770" y="4574"/>
                    <a:pt x="7229" y="4443"/>
                  </a:cubicBezTo>
                  <a:cubicBezTo>
                    <a:pt x="7321" y="4407"/>
                    <a:pt x="7416" y="4389"/>
                    <a:pt x="7510" y="4389"/>
                  </a:cubicBezTo>
                  <a:cubicBezTo>
                    <a:pt x="7753" y="4389"/>
                    <a:pt x="7989" y="4505"/>
                    <a:pt x="8130" y="4706"/>
                  </a:cubicBezTo>
                  <a:cubicBezTo>
                    <a:pt x="8229" y="4886"/>
                    <a:pt x="8245" y="5099"/>
                    <a:pt x="8180" y="5279"/>
                  </a:cubicBezTo>
                  <a:cubicBezTo>
                    <a:pt x="8166" y="5319"/>
                    <a:pt x="8110" y="5391"/>
                    <a:pt x="8054" y="5391"/>
                  </a:cubicBezTo>
                  <a:cubicBezTo>
                    <a:pt x="8041" y="5391"/>
                    <a:pt x="8028" y="5387"/>
                    <a:pt x="8016" y="5378"/>
                  </a:cubicBezTo>
                  <a:cubicBezTo>
                    <a:pt x="7966" y="5328"/>
                    <a:pt x="8016" y="4968"/>
                    <a:pt x="7655" y="4919"/>
                  </a:cubicBezTo>
                  <a:cubicBezTo>
                    <a:pt x="7640" y="4917"/>
                    <a:pt x="7626" y="4916"/>
                    <a:pt x="7612" y="4916"/>
                  </a:cubicBezTo>
                  <a:cubicBezTo>
                    <a:pt x="7269" y="4916"/>
                    <a:pt x="7161" y="5482"/>
                    <a:pt x="7508" y="5623"/>
                  </a:cubicBezTo>
                  <a:cubicBezTo>
                    <a:pt x="7581" y="5656"/>
                    <a:pt x="7656" y="5671"/>
                    <a:pt x="7729" y="5671"/>
                  </a:cubicBezTo>
                  <a:cubicBezTo>
                    <a:pt x="7951" y="5671"/>
                    <a:pt x="8155" y="5530"/>
                    <a:pt x="8229" y="5296"/>
                  </a:cubicBezTo>
                  <a:lnTo>
                    <a:pt x="8229" y="5279"/>
                  </a:lnTo>
                  <a:cubicBezTo>
                    <a:pt x="8229" y="5263"/>
                    <a:pt x="8229" y="5246"/>
                    <a:pt x="8245" y="5230"/>
                  </a:cubicBezTo>
                  <a:lnTo>
                    <a:pt x="8245" y="5214"/>
                  </a:lnTo>
                  <a:cubicBezTo>
                    <a:pt x="8262" y="5099"/>
                    <a:pt x="8262" y="4968"/>
                    <a:pt x="8229" y="4837"/>
                  </a:cubicBezTo>
                  <a:cubicBezTo>
                    <a:pt x="8104" y="4525"/>
                    <a:pt x="7808" y="4336"/>
                    <a:pt x="7494" y="4336"/>
                  </a:cubicBezTo>
                  <a:cubicBezTo>
                    <a:pt x="7395" y="4336"/>
                    <a:pt x="7294" y="4355"/>
                    <a:pt x="7196" y="4394"/>
                  </a:cubicBezTo>
                  <a:cubicBezTo>
                    <a:pt x="6704" y="4509"/>
                    <a:pt x="6409" y="5214"/>
                    <a:pt x="6754" y="5771"/>
                  </a:cubicBezTo>
                  <a:cubicBezTo>
                    <a:pt x="6925" y="6114"/>
                    <a:pt x="7333" y="6314"/>
                    <a:pt x="7754" y="6314"/>
                  </a:cubicBezTo>
                  <a:cubicBezTo>
                    <a:pt x="8018" y="6314"/>
                    <a:pt x="8287" y="6236"/>
                    <a:pt x="8507" y="6066"/>
                  </a:cubicBezTo>
                  <a:cubicBezTo>
                    <a:pt x="8966" y="5738"/>
                    <a:pt x="9081" y="5132"/>
                    <a:pt x="8934" y="4591"/>
                  </a:cubicBezTo>
                  <a:cubicBezTo>
                    <a:pt x="8835" y="4050"/>
                    <a:pt x="8475" y="3165"/>
                    <a:pt x="7212" y="2886"/>
                  </a:cubicBezTo>
                  <a:cubicBezTo>
                    <a:pt x="7067" y="2854"/>
                    <a:pt x="6919" y="2839"/>
                    <a:pt x="6768" y="2839"/>
                  </a:cubicBezTo>
                  <a:cubicBezTo>
                    <a:pt x="5438" y="2839"/>
                    <a:pt x="3897" y="3977"/>
                    <a:pt x="2312" y="3977"/>
                  </a:cubicBezTo>
                  <a:cubicBezTo>
                    <a:pt x="2088" y="3977"/>
                    <a:pt x="1864" y="3954"/>
                    <a:pt x="1639" y="3902"/>
                  </a:cubicBezTo>
                  <a:cubicBezTo>
                    <a:pt x="1557" y="3870"/>
                    <a:pt x="1476" y="3853"/>
                    <a:pt x="1377" y="3820"/>
                  </a:cubicBezTo>
                  <a:lnTo>
                    <a:pt x="1312" y="3788"/>
                  </a:lnTo>
                  <a:cubicBezTo>
                    <a:pt x="607" y="3411"/>
                    <a:pt x="164" y="2657"/>
                    <a:pt x="181" y="1853"/>
                  </a:cubicBezTo>
                  <a:cubicBezTo>
                    <a:pt x="203" y="735"/>
                    <a:pt x="1174" y="111"/>
                    <a:pt x="2045" y="111"/>
                  </a:cubicBezTo>
                  <a:cubicBezTo>
                    <a:pt x="2464" y="111"/>
                    <a:pt x="2859" y="255"/>
                    <a:pt x="3115" y="559"/>
                  </a:cubicBezTo>
                  <a:cubicBezTo>
                    <a:pt x="3574" y="1018"/>
                    <a:pt x="3524" y="1772"/>
                    <a:pt x="3016" y="2181"/>
                  </a:cubicBezTo>
                  <a:cubicBezTo>
                    <a:pt x="2951" y="2230"/>
                    <a:pt x="2852" y="2280"/>
                    <a:pt x="2770" y="2296"/>
                  </a:cubicBezTo>
                  <a:cubicBezTo>
                    <a:pt x="2706" y="2313"/>
                    <a:pt x="2640" y="2321"/>
                    <a:pt x="2575" y="2321"/>
                  </a:cubicBezTo>
                  <a:cubicBezTo>
                    <a:pt x="2391" y="2321"/>
                    <a:pt x="2211" y="2257"/>
                    <a:pt x="2066" y="2149"/>
                  </a:cubicBezTo>
                  <a:cubicBezTo>
                    <a:pt x="1951" y="2067"/>
                    <a:pt x="1885" y="1919"/>
                    <a:pt x="1934" y="1772"/>
                  </a:cubicBezTo>
                  <a:lnTo>
                    <a:pt x="1934" y="1772"/>
                  </a:lnTo>
                  <a:cubicBezTo>
                    <a:pt x="2010" y="1847"/>
                    <a:pt x="2106" y="1887"/>
                    <a:pt x="2206" y="1887"/>
                  </a:cubicBezTo>
                  <a:cubicBezTo>
                    <a:pt x="2257" y="1887"/>
                    <a:pt x="2310" y="1876"/>
                    <a:pt x="2361" y="1853"/>
                  </a:cubicBezTo>
                  <a:cubicBezTo>
                    <a:pt x="2607" y="1722"/>
                    <a:pt x="2541" y="1313"/>
                    <a:pt x="2213" y="1231"/>
                  </a:cubicBezTo>
                  <a:cubicBezTo>
                    <a:pt x="2182" y="1221"/>
                    <a:pt x="2150" y="1216"/>
                    <a:pt x="2119" y="1216"/>
                  </a:cubicBezTo>
                  <a:cubicBezTo>
                    <a:pt x="1781" y="1216"/>
                    <a:pt x="1511" y="1759"/>
                    <a:pt x="1902" y="2165"/>
                  </a:cubicBezTo>
                  <a:cubicBezTo>
                    <a:pt x="2066" y="2317"/>
                    <a:pt x="2280" y="2400"/>
                    <a:pt x="2504" y="2400"/>
                  </a:cubicBezTo>
                  <a:cubicBezTo>
                    <a:pt x="2570" y="2400"/>
                    <a:pt x="2638" y="2393"/>
                    <a:pt x="2705" y="2378"/>
                  </a:cubicBezTo>
                  <a:cubicBezTo>
                    <a:pt x="2738" y="2362"/>
                    <a:pt x="2754" y="2362"/>
                    <a:pt x="2787" y="2345"/>
                  </a:cubicBezTo>
                  <a:lnTo>
                    <a:pt x="2869" y="2329"/>
                  </a:lnTo>
                  <a:lnTo>
                    <a:pt x="2902" y="2312"/>
                  </a:lnTo>
                  <a:cubicBezTo>
                    <a:pt x="3049" y="2247"/>
                    <a:pt x="3180" y="2132"/>
                    <a:pt x="3262" y="2001"/>
                  </a:cubicBezTo>
                  <a:cubicBezTo>
                    <a:pt x="3590" y="1542"/>
                    <a:pt x="3557" y="903"/>
                    <a:pt x="3164" y="493"/>
                  </a:cubicBezTo>
                  <a:cubicBezTo>
                    <a:pt x="2892" y="161"/>
                    <a:pt x="2460" y="1"/>
                    <a:pt x="20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5"/>
            <p:cNvSpPr/>
            <p:nvPr/>
          </p:nvSpPr>
          <p:spPr>
            <a:xfrm>
              <a:off x="8943658" y="4921693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7" y="1"/>
                    <a:pt x="4968" y="45"/>
                    <a:pt x="4622" y="168"/>
                  </a:cubicBezTo>
                  <a:cubicBezTo>
                    <a:pt x="3778" y="468"/>
                    <a:pt x="2592" y="1030"/>
                    <a:pt x="1425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2"/>
                  </a:cubicBezTo>
                  <a:cubicBezTo>
                    <a:pt x="1955" y="1295"/>
                    <a:pt x="2186" y="1159"/>
                    <a:pt x="2324" y="1159"/>
                  </a:cubicBezTo>
                  <a:cubicBezTo>
                    <a:pt x="2372" y="1159"/>
                    <a:pt x="2409" y="1175"/>
                    <a:pt x="2442" y="1217"/>
                  </a:cubicBezTo>
                  <a:cubicBezTo>
                    <a:pt x="2503" y="1315"/>
                    <a:pt x="2410" y="1367"/>
                    <a:pt x="2270" y="1367"/>
                  </a:cubicBezTo>
                  <a:cubicBezTo>
                    <a:pt x="2222" y="1367"/>
                    <a:pt x="2169" y="1361"/>
                    <a:pt x="2115" y="1348"/>
                  </a:cubicBezTo>
                  <a:cubicBezTo>
                    <a:pt x="2067" y="1332"/>
                    <a:pt x="2018" y="1325"/>
                    <a:pt x="1970" y="1325"/>
                  </a:cubicBezTo>
                  <a:cubicBezTo>
                    <a:pt x="1867" y="1325"/>
                    <a:pt x="1766" y="1358"/>
                    <a:pt x="1688" y="1414"/>
                  </a:cubicBezTo>
                  <a:cubicBezTo>
                    <a:pt x="1511" y="1575"/>
                    <a:pt x="1715" y="2102"/>
                    <a:pt x="1361" y="2102"/>
                  </a:cubicBezTo>
                  <a:cubicBezTo>
                    <a:pt x="1355" y="2102"/>
                    <a:pt x="1350" y="2102"/>
                    <a:pt x="1344" y="2102"/>
                  </a:cubicBezTo>
                  <a:lnTo>
                    <a:pt x="1344" y="2102"/>
                  </a:lnTo>
                  <a:cubicBezTo>
                    <a:pt x="1344" y="2102"/>
                    <a:pt x="1630" y="2462"/>
                    <a:pt x="2056" y="2462"/>
                  </a:cubicBezTo>
                  <a:cubicBezTo>
                    <a:pt x="2199" y="2462"/>
                    <a:pt x="2356" y="2422"/>
                    <a:pt x="2524" y="2315"/>
                  </a:cubicBezTo>
                  <a:cubicBezTo>
                    <a:pt x="3196" y="1873"/>
                    <a:pt x="2819" y="1381"/>
                    <a:pt x="3082" y="1250"/>
                  </a:cubicBezTo>
                  <a:cubicBezTo>
                    <a:pt x="3125" y="1227"/>
                    <a:pt x="3167" y="1216"/>
                    <a:pt x="3206" y="1216"/>
                  </a:cubicBezTo>
                  <a:cubicBezTo>
                    <a:pt x="3389" y="1216"/>
                    <a:pt x="3500" y="1446"/>
                    <a:pt x="3311" y="1676"/>
                  </a:cubicBezTo>
                  <a:cubicBezTo>
                    <a:pt x="3082" y="1938"/>
                    <a:pt x="2229" y="2889"/>
                    <a:pt x="3573" y="3708"/>
                  </a:cubicBezTo>
                  <a:cubicBezTo>
                    <a:pt x="3573" y="3708"/>
                    <a:pt x="3377" y="3249"/>
                    <a:pt x="3737" y="3086"/>
                  </a:cubicBezTo>
                  <a:cubicBezTo>
                    <a:pt x="4098" y="2922"/>
                    <a:pt x="4819" y="2709"/>
                    <a:pt x="4721" y="2200"/>
                  </a:cubicBezTo>
                  <a:cubicBezTo>
                    <a:pt x="4622" y="1709"/>
                    <a:pt x="4245" y="955"/>
                    <a:pt x="4852" y="512"/>
                  </a:cubicBezTo>
                  <a:cubicBezTo>
                    <a:pt x="5204" y="248"/>
                    <a:pt x="5509" y="147"/>
                    <a:pt x="5817" y="147"/>
                  </a:cubicBezTo>
                  <a:cubicBezTo>
                    <a:pt x="6025" y="147"/>
                    <a:pt x="6233" y="193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5"/>
            <p:cNvSpPr/>
            <p:nvPr/>
          </p:nvSpPr>
          <p:spPr>
            <a:xfrm>
              <a:off x="8982693" y="4801718"/>
              <a:ext cx="117723" cy="82671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6" y="0"/>
                    <a:pt x="1" y="123"/>
                    <a:pt x="1" y="123"/>
                  </a:cubicBezTo>
                  <a:cubicBezTo>
                    <a:pt x="1" y="123"/>
                    <a:pt x="951" y="205"/>
                    <a:pt x="1197" y="549"/>
                  </a:cubicBezTo>
                  <a:cubicBezTo>
                    <a:pt x="1361" y="746"/>
                    <a:pt x="1427" y="1025"/>
                    <a:pt x="1345" y="1270"/>
                  </a:cubicBezTo>
                  <a:cubicBezTo>
                    <a:pt x="1296" y="1500"/>
                    <a:pt x="1181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5"/>
            <p:cNvSpPr/>
            <p:nvPr/>
          </p:nvSpPr>
          <p:spPr>
            <a:xfrm>
              <a:off x="8936707" y="4714772"/>
              <a:ext cx="73826" cy="87240"/>
            </a:xfrm>
            <a:custGeom>
              <a:rect b="b" l="l" r="r" t="t"/>
              <a:pathLst>
                <a:path extrusionOk="0" h="2673" w="2262">
                  <a:moveTo>
                    <a:pt x="1115" y="1"/>
                  </a:moveTo>
                  <a:lnTo>
                    <a:pt x="1115" y="1"/>
                  </a:lnTo>
                  <a:cubicBezTo>
                    <a:pt x="820" y="164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74" y="2410"/>
                    <a:pt x="1754" y="2672"/>
                    <a:pt x="2000" y="2017"/>
                  </a:cubicBezTo>
                  <a:cubicBezTo>
                    <a:pt x="2262" y="1345"/>
                    <a:pt x="1623" y="918"/>
                    <a:pt x="1262" y="722"/>
                  </a:cubicBezTo>
                  <a:cubicBezTo>
                    <a:pt x="902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5"/>
            <p:cNvSpPr/>
            <p:nvPr/>
          </p:nvSpPr>
          <p:spPr>
            <a:xfrm>
              <a:off x="8825968" y="4752762"/>
              <a:ext cx="104342" cy="140178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3" y="96"/>
                  </a:cubicBezTo>
                  <a:cubicBezTo>
                    <a:pt x="1856" y="96"/>
                    <a:pt x="1383" y="203"/>
                    <a:pt x="1229" y="689"/>
                  </a:cubicBezTo>
                  <a:cubicBezTo>
                    <a:pt x="1049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1" y="2509"/>
                    <a:pt x="1406" y="2517"/>
                    <a:pt x="1372" y="2517"/>
                  </a:cubicBezTo>
                  <a:cubicBezTo>
                    <a:pt x="1209" y="2517"/>
                    <a:pt x="1066" y="2343"/>
                    <a:pt x="1147" y="2180"/>
                  </a:cubicBezTo>
                  <a:cubicBezTo>
                    <a:pt x="1235" y="1947"/>
                    <a:pt x="1050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196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5"/>
            <p:cNvSpPr/>
            <p:nvPr/>
          </p:nvSpPr>
          <p:spPr>
            <a:xfrm>
              <a:off x="8688988" y="4545611"/>
              <a:ext cx="264853" cy="264429"/>
            </a:xfrm>
            <a:custGeom>
              <a:rect b="b" l="l" r="r" t="t"/>
              <a:pathLst>
                <a:path extrusionOk="0" h="8102" w="8115">
                  <a:moveTo>
                    <a:pt x="2389" y="0"/>
                  </a:moveTo>
                  <a:cubicBezTo>
                    <a:pt x="2287" y="0"/>
                    <a:pt x="2185" y="7"/>
                    <a:pt x="2083" y="20"/>
                  </a:cubicBezTo>
                  <a:cubicBezTo>
                    <a:pt x="755" y="168"/>
                    <a:pt x="1" y="1971"/>
                    <a:pt x="788" y="3233"/>
                  </a:cubicBezTo>
                  <a:cubicBezTo>
                    <a:pt x="1382" y="4176"/>
                    <a:pt x="2426" y="4477"/>
                    <a:pt x="3386" y="4477"/>
                  </a:cubicBezTo>
                  <a:cubicBezTo>
                    <a:pt x="3510" y="4477"/>
                    <a:pt x="3634" y="4472"/>
                    <a:pt x="3754" y="4462"/>
                  </a:cubicBezTo>
                  <a:cubicBezTo>
                    <a:pt x="3951" y="4462"/>
                    <a:pt x="4197" y="4430"/>
                    <a:pt x="4443" y="4397"/>
                  </a:cubicBezTo>
                  <a:cubicBezTo>
                    <a:pt x="4443" y="4397"/>
                    <a:pt x="4633" y="4367"/>
                    <a:pt x="4920" y="4367"/>
                  </a:cubicBezTo>
                  <a:cubicBezTo>
                    <a:pt x="5407" y="4367"/>
                    <a:pt x="6173" y="4452"/>
                    <a:pt x="6770" y="4905"/>
                  </a:cubicBezTo>
                  <a:cubicBezTo>
                    <a:pt x="7164" y="5233"/>
                    <a:pt x="7426" y="5708"/>
                    <a:pt x="7508" y="6216"/>
                  </a:cubicBezTo>
                  <a:cubicBezTo>
                    <a:pt x="7508" y="6216"/>
                    <a:pt x="7672" y="7413"/>
                    <a:pt x="7098" y="8068"/>
                  </a:cubicBezTo>
                  <a:lnTo>
                    <a:pt x="7082" y="8101"/>
                  </a:lnTo>
                  <a:cubicBezTo>
                    <a:pt x="7082" y="8101"/>
                    <a:pt x="8115" y="7577"/>
                    <a:pt x="7983" y="5970"/>
                  </a:cubicBezTo>
                  <a:cubicBezTo>
                    <a:pt x="7876" y="4663"/>
                    <a:pt x="6826" y="4010"/>
                    <a:pt x="5509" y="4010"/>
                  </a:cubicBezTo>
                  <a:cubicBezTo>
                    <a:pt x="5224" y="4010"/>
                    <a:pt x="4927" y="4040"/>
                    <a:pt x="4623" y="4102"/>
                  </a:cubicBezTo>
                  <a:cubicBezTo>
                    <a:pt x="4126" y="4193"/>
                    <a:pt x="3680" y="4239"/>
                    <a:pt x="3278" y="4239"/>
                  </a:cubicBezTo>
                  <a:cubicBezTo>
                    <a:pt x="2739" y="4239"/>
                    <a:pt x="2280" y="4156"/>
                    <a:pt x="1886" y="3987"/>
                  </a:cubicBezTo>
                  <a:cubicBezTo>
                    <a:pt x="1492" y="3807"/>
                    <a:pt x="1165" y="3512"/>
                    <a:pt x="919" y="3135"/>
                  </a:cubicBezTo>
                  <a:cubicBezTo>
                    <a:pt x="198" y="1987"/>
                    <a:pt x="902" y="299"/>
                    <a:pt x="2099" y="151"/>
                  </a:cubicBezTo>
                  <a:cubicBezTo>
                    <a:pt x="2199" y="137"/>
                    <a:pt x="2301" y="130"/>
                    <a:pt x="2402" y="130"/>
                  </a:cubicBezTo>
                  <a:cubicBezTo>
                    <a:pt x="2876" y="130"/>
                    <a:pt x="3334" y="292"/>
                    <a:pt x="3591" y="643"/>
                  </a:cubicBezTo>
                  <a:cubicBezTo>
                    <a:pt x="3886" y="1037"/>
                    <a:pt x="3935" y="1545"/>
                    <a:pt x="3738" y="1987"/>
                  </a:cubicBezTo>
                  <a:cubicBezTo>
                    <a:pt x="3577" y="2336"/>
                    <a:pt x="3240" y="2543"/>
                    <a:pt x="2880" y="2543"/>
                  </a:cubicBezTo>
                  <a:cubicBezTo>
                    <a:pt x="2800" y="2543"/>
                    <a:pt x="2720" y="2533"/>
                    <a:pt x="2640" y="2512"/>
                  </a:cubicBezTo>
                  <a:cubicBezTo>
                    <a:pt x="2214" y="2397"/>
                    <a:pt x="2033" y="1971"/>
                    <a:pt x="2361" y="1905"/>
                  </a:cubicBezTo>
                  <a:cubicBezTo>
                    <a:pt x="2771" y="1840"/>
                    <a:pt x="2853" y="1496"/>
                    <a:pt x="2705" y="1200"/>
                  </a:cubicBezTo>
                  <a:cubicBezTo>
                    <a:pt x="2652" y="1088"/>
                    <a:pt x="2522" y="1023"/>
                    <a:pt x="2378" y="1023"/>
                  </a:cubicBezTo>
                  <a:cubicBezTo>
                    <a:pt x="2167" y="1023"/>
                    <a:pt x="1928" y="1163"/>
                    <a:pt x="1869" y="1496"/>
                  </a:cubicBezTo>
                  <a:cubicBezTo>
                    <a:pt x="1820" y="1758"/>
                    <a:pt x="1902" y="2036"/>
                    <a:pt x="2083" y="2233"/>
                  </a:cubicBezTo>
                  <a:cubicBezTo>
                    <a:pt x="2251" y="2427"/>
                    <a:pt x="2588" y="2590"/>
                    <a:pt x="2935" y="2590"/>
                  </a:cubicBezTo>
                  <a:cubicBezTo>
                    <a:pt x="3265" y="2590"/>
                    <a:pt x="3605" y="2443"/>
                    <a:pt x="3820" y="2036"/>
                  </a:cubicBezTo>
                  <a:cubicBezTo>
                    <a:pt x="4049" y="1561"/>
                    <a:pt x="4000" y="987"/>
                    <a:pt x="3689" y="561"/>
                  </a:cubicBezTo>
                  <a:cubicBezTo>
                    <a:pt x="3401" y="178"/>
                    <a:pt x="2907" y="0"/>
                    <a:pt x="23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5"/>
            <p:cNvSpPr/>
            <p:nvPr/>
          </p:nvSpPr>
          <p:spPr>
            <a:xfrm>
              <a:off x="8731254" y="4697278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80" y="0"/>
                  </a:moveTo>
                  <a:cubicBezTo>
                    <a:pt x="3284" y="0"/>
                    <a:pt x="2935" y="42"/>
                    <a:pt x="2541" y="160"/>
                  </a:cubicBezTo>
                  <a:cubicBezTo>
                    <a:pt x="1970" y="329"/>
                    <a:pt x="1487" y="392"/>
                    <a:pt x="1094" y="392"/>
                  </a:cubicBezTo>
                  <a:cubicBezTo>
                    <a:pt x="572" y="392"/>
                    <a:pt x="206" y="281"/>
                    <a:pt x="1" y="160"/>
                  </a:cubicBezTo>
                  <a:lnTo>
                    <a:pt x="1" y="160"/>
                  </a:lnTo>
                  <a:cubicBezTo>
                    <a:pt x="132" y="274"/>
                    <a:pt x="263" y="389"/>
                    <a:pt x="378" y="537"/>
                  </a:cubicBezTo>
                  <a:cubicBezTo>
                    <a:pt x="453" y="643"/>
                    <a:pt x="599" y="1405"/>
                    <a:pt x="1202" y="1405"/>
                  </a:cubicBezTo>
                  <a:cubicBezTo>
                    <a:pt x="1252" y="1405"/>
                    <a:pt x="1305" y="1400"/>
                    <a:pt x="1361" y="1389"/>
                  </a:cubicBezTo>
                  <a:cubicBezTo>
                    <a:pt x="2082" y="1225"/>
                    <a:pt x="1951" y="766"/>
                    <a:pt x="2427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5" y="785"/>
                    <a:pt x="2869" y="864"/>
                  </a:cubicBezTo>
                  <a:cubicBezTo>
                    <a:pt x="2813" y="899"/>
                    <a:pt x="2763" y="910"/>
                    <a:pt x="2711" y="910"/>
                  </a:cubicBezTo>
                  <a:cubicBezTo>
                    <a:pt x="2639" y="910"/>
                    <a:pt x="2563" y="890"/>
                    <a:pt x="2459" y="881"/>
                  </a:cubicBezTo>
                  <a:cubicBezTo>
                    <a:pt x="2451" y="880"/>
                    <a:pt x="2443" y="880"/>
                    <a:pt x="2433" y="880"/>
                  </a:cubicBezTo>
                  <a:cubicBezTo>
                    <a:pt x="2249" y="880"/>
                    <a:pt x="1812" y="1033"/>
                    <a:pt x="1968" y="1438"/>
                  </a:cubicBezTo>
                  <a:cubicBezTo>
                    <a:pt x="2132" y="1881"/>
                    <a:pt x="2377" y="2241"/>
                    <a:pt x="2115" y="2372"/>
                  </a:cubicBezTo>
                  <a:cubicBezTo>
                    <a:pt x="2115" y="2372"/>
                    <a:pt x="3033" y="2372"/>
                    <a:pt x="3345" y="2127"/>
                  </a:cubicBezTo>
                  <a:cubicBezTo>
                    <a:pt x="3689" y="1864"/>
                    <a:pt x="3853" y="1405"/>
                    <a:pt x="3722" y="996"/>
                  </a:cubicBezTo>
                  <a:cubicBezTo>
                    <a:pt x="3623" y="501"/>
                    <a:pt x="3950" y="202"/>
                    <a:pt x="4430" y="202"/>
                  </a:cubicBezTo>
                  <a:cubicBezTo>
                    <a:pt x="4507" y="202"/>
                    <a:pt x="4588" y="209"/>
                    <a:pt x="4672" y="225"/>
                  </a:cubicBezTo>
                  <a:cubicBezTo>
                    <a:pt x="4672" y="225"/>
                    <a:pt x="4271" y="0"/>
                    <a:pt x="35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5"/>
            <p:cNvSpPr/>
            <p:nvPr/>
          </p:nvSpPr>
          <p:spPr>
            <a:xfrm>
              <a:off x="8770321" y="4554815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262" y="1"/>
                  </a:moveTo>
                  <a:cubicBezTo>
                    <a:pt x="1689" y="427"/>
                    <a:pt x="1836" y="1066"/>
                    <a:pt x="1639" y="1640"/>
                  </a:cubicBezTo>
                  <a:cubicBezTo>
                    <a:pt x="1410" y="2401"/>
                    <a:pt x="886" y="2601"/>
                    <a:pt x="436" y="2601"/>
                  </a:cubicBezTo>
                  <a:cubicBezTo>
                    <a:pt x="276" y="2601"/>
                    <a:pt x="125" y="2576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44" y="3348"/>
                    <a:pt x="1010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51" y="3279"/>
                    <a:pt x="1902" y="2623"/>
                    <a:pt x="1885" y="2345"/>
                  </a:cubicBezTo>
                  <a:cubicBezTo>
                    <a:pt x="1869" y="2066"/>
                    <a:pt x="1869" y="1836"/>
                    <a:pt x="1967" y="1836"/>
                  </a:cubicBezTo>
                  <a:cubicBezTo>
                    <a:pt x="2082" y="1836"/>
                    <a:pt x="2115" y="1935"/>
                    <a:pt x="2049" y="2131"/>
                  </a:cubicBezTo>
                  <a:cubicBezTo>
                    <a:pt x="1984" y="2328"/>
                    <a:pt x="1836" y="2967"/>
                    <a:pt x="2934" y="3082"/>
                  </a:cubicBezTo>
                  <a:cubicBezTo>
                    <a:pt x="2787" y="2984"/>
                    <a:pt x="2770" y="2803"/>
                    <a:pt x="2869" y="2672"/>
                  </a:cubicBezTo>
                  <a:cubicBezTo>
                    <a:pt x="3000" y="2426"/>
                    <a:pt x="3229" y="1968"/>
                    <a:pt x="2492" y="1345"/>
                  </a:cubicBezTo>
                  <a:cubicBezTo>
                    <a:pt x="1771" y="722"/>
                    <a:pt x="1705" y="279"/>
                    <a:pt x="12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5"/>
            <p:cNvSpPr/>
            <p:nvPr/>
          </p:nvSpPr>
          <p:spPr>
            <a:xfrm>
              <a:off x="8661181" y="4398906"/>
              <a:ext cx="50849" cy="250101"/>
            </a:xfrm>
            <a:custGeom>
              <a:rect b="b" l="l" r="r" t="t"/>
              <a:pathLst>
                <a:path extrusionOk="0" h="7663" w="1558">
                  <a:moveTo>
                    <a:pt x="636" y="0"/>
                  </a:moveTo>
                  <a:cubicBezTo>
                    <a:pt x="569" y="0"/>
                    <a:pt x="498" y="17"/>
                    <a:pt x="427" y="57"/>
                  </a:cubicBezTo>
                  <a:cubicBezTo>
                    <a:pt x="0" y="286"/>
                    <a:pt x="345" y="827"/>
                    <a:pt x="591" y="1090"/>
                  </a:cubicBezTo>
                  <a:cubicBezTo>
                    <a:pt x="705" y="1204"/>
                    <a:pt x="771" y="1483"/>
                    <a:pt x="804" y="1860"/>
                  </a:cubicBezTo>
                  <a:cubicBezTo>
                    <a:pt x="836" y="2565"/>
                    <a:pt x="820" y="3286"/>
                    <a:pt x="738" y="3991"/>
                  </a:cubicBezTo>
                  <a:cubicBezTo>
                    <a:pt x="607" y="5351"/>
                    <a:pt x="771" y="7122"/>
                    <a:pt x="1476" y="7662"/>
                  </a:cubicBezTo>
                  <a:cubicBezTo>
                    <a:pt x="1476" y="7662"/>
                    <a:pt x="820" y="7040"/>
                    <a:pt x="968" y="5171"/>
                  </a:cubicBezTo>
                  <a:cubicBezTo>
                    <a:pt x="1066" y="3974"/>
                    <a:pt x="1427" y="2827"/>
                    <a:pt x="1492" y="1860"/>
                  </a:cubicBezTo>
                  <a:cubicBezTo>
                    <a:pt x="1558" y="1335"/>
                    <a:pt x="1459" y="811"/>
                    <a:pt x="1197" y="368"/>
                  </a:cubicBezTo>
                  <a:cubicBezTo>
                    <a:pt x="1197" y="368"/>
                    <a:pt x="952" y="0"/>
                    <a:pt x="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5"/>
            <p:cNvSpPr/>
            <p:nvPr/>
          </p:nvSpPr>
          <p:spPr>
            <a:xfrm>
              <a:off x="8507654" y="4365811"/>
              <a:ext cx="277125" cy="332413"/>
            </a:xfrm>
            <a:custGeom>
              <a:rect b="b" l="l" r="r" t="t"/>
              <a:pathLst>
                <a:path extrusionOk="0" h="10185" w="8491">
                  <a:moveTo>
                    <a:pt x="2200" y="1"/>
                  </a:moveTo>
                  <a:cubicBezTo>
                    <a:pt x="1301" y="1"/>
                    <a:pt x="461" y="461"/>
                    <a:pt x="246" y="1186"/>
                  </a:cubicBezTo>
                  <a:cubicBezTo>
                    <a:pt x="0" y="1776"/>
                    <a:pt x="197" y="2481"/>
                    <a:pt x="721" y="2874"/>
                  </a:cubicBezTo>
                  <a:cubicBezTo>
                    <a:pt x="738" y="2874"/>
                    <a:pt x="754" y="2890"/>
                    <a:pt x="771" y="2907"/>
                  </a:cubicBezTo>
                  <a:cubicBezTo>
                    <a:pt x="998" y="3040"/>
                    <a:pt x="1256" y="3106"/>
                    <a:pt x="1514" y="3106"/>
                  </a:cubicBezTo>
                  <a:cubicBezTo>
                    <a:pt x="1796" y="3106"/>
                    <a:pt x="2080" y="3028"/>
                    <a:pt x="2328" y="2874"/>
                  </a:cubicBezTo>
                  <a:cubicBezTo>
                    <a:pt x="2492" y="2776"/>
                    <a:pt x="2606" y="2612"/>
                    <a:pt x="2656" y="2431"/>
                  </a:cubicBezTo>
                  <a:cubicBezTo>
                    <a:pt x="2800" y="2043"/>
                    <a:pt x="2501" y="1654"/>
                    <a:pt x="2115" y="1654"/>
                  </a:cubicBezTo>
                  <a:cubicBezTo>
                    <a:pt x="2062" y="1654"/>
                    <a:pt x="2007" y="1661"/>
                    <a:pt x="1951" y="1677"/>
                  </a:cubicBezTo>
                  <a:cubicBezTo>
                    <a:pt x="1623" y="1743"/>
                    <a:pt x="1426" y="2087"/>
                    <a:pt x="1557" y="2399"/>
                  </a:cubicBezTo>
                  <a:cubicBezTo>
                    <a:pt x="1628" y="2633"/>
                    <a:pt x="1882" y="2666"/>
                    <a:pt x="2021" y="2666"/>
                  </a:cubicBezTo>
                  <a:cubicBezTo>
                    <a:pt x="2077" y="2666"/>
                    <a:pt x="2115" y="2661"/>
                    <a:pt x="2115" y="2661"/>
                  </a:cubicBezTo>
                  <a:lnTo>
                    <a:pt x="2115" y="2661"/>
                  </a:lnTo>
                  <a:cubicBezTo>
                    <a:pt x="2082" y="2759"/>
                    <a:pt x="2016" y="2825"/>
                    <a:pt x="1934" y="2874"/>
                  </a:cubicBezTo>
                  <a:cubicBezTo>
                    <a:pt x="1820" y="2939"/>
                    <a:pt x="1688" y="2972"/>
                    <a:pt x="1557" y="2972"/>
                  </a:cubicBezTo>
                  <a:cubicBezTo>
                    <a:pt x="1426" y="2972"/>
                    <a:pt x="1295" y="2939"/>
                    <a:pt x="1180" y="2874"/>
                  </a:cubicBezTo>
                  <a:cubicBezTo>
                    <a:pt x="1098" y="2825"/>
                    <a:pt x="1016" y="2776"/>
                    <a:pt x="951" y="2710"/>
                  </a:cubicBezTo>
                  <a:cubicBezTo>
                    <a:pt x="508" y="2333"/>
                    <a:pt x="426" y="1087"/>
                    <a:pt x="1131" y="514"/>
                  </a:cubicBezTo>
                  <a:cubicBezTo>
                    <a:pt x="1455" y="278"/>
                    <a:pt x="1846" y="148"/>
                    <a:pt x="2243" y="148"/>
                  </a:cubicBezTo>
                  <a:cubicBezTo>
                    <a:pt x="2287" y="148"/>
                    <a:pt x="2332" y="150"/>
                    <a:pt x="2377" y="153"/>
                  </a:cubicBezTo>
                  <a:cubicBezTo>
                    <a:pt x="2524" y="169"/>
                    <a:pt x="2656" y="186"/>
                    <a:pt x="2770" y="219"/>
                  </a:cubicBezTo>
                  <a:cubicBezTo>
                    <a:pt x="3869" y="464"/>
                    <a:pt x="4590" y="1661"/>
                    <a:pt x="4819" y="2874"/>
                  </a:cubicBezTo>
                  <a:cubicBezTo>
                    <a:pt x="5065" y="4120"/>
                    <a:pt x="4819" y="5365"/>
                    <a:pt x="4885" y="6480"/>
                  </a:cubicBezTo>
                  <a:cubicBezTo>
                    <a:pt x="4836" y="7513"/>
                    <a:pt x="5245" y="8496"/>
                    <a:pt x="5983" y="9201"/>
                  </a:cubicBezTo>
                  <a:cubicBezTo>
                    <a:pt x="6671" y="9807"/>
                    <a:pt x="7557" y="10152"/>
                    <a:pt x="8491" y="10184"/>
                  </a:cubicBezTo>
                  <a:cubicBezTo>
                    <a:pt x="7573" y="10119"/>
                    <a:pt x="6721" y="9758"/>
                    <a:pt x="6049" y="9135"/>
                  </a:cubicBezTo>
                  <a:cubicBezTo>
                    <a:pt x="5344" y="8447"/>
                    <a:pt x="4967" y="7480"/>
                    <a:pt x="5032" y="6480"/>
                  </a:cubicBezTo>
                  <a:cubicBezTo>
                    <a:pt x="4967" y="5382"/>
                    <a:pt x="5229" y="4152"/>
                    <a:pt x="4983" y="2874"/>
                  </a:cubicBezTo>
                  <a:lnTo>
                    <a:pt x="4983" y="2841"/>
                  </a:lnTo>
                  <a:cubicBezTo>
                    <a:pt x="4754" y="1579"/>
                    <a:pt x="4000" y="317"/>
                    <a:pt x="2803" y="71"/>
                  </a:cubicBezTo>
                  <a:cubicBezTo>
                    <a:pt x="2603" y="23"/>
                    <a:pt x="2400" y="1"/>
                    <a:pt x="22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5"/>
            <p:cNvSpPr/>
            <p:nvPr/>
          </p:nvSpPr>
          <p:spPr>
            <a:xfrm>
              <a:off x="8495872" y="4417868"/>
              <a:ext cx="151960" cy="178723"/>
            </a:xfrm>
            <a:custGeom>
              <a:rect b="b" l="l" r="r" t="t"/>
              <a:pathLst>
                <a:path extrusionOk="0" h="5476" w="4656">
                  <a:moveTo>
                    <a:pt x="296" y="0"/>
                  </a:moveTo>
                  <a:lnTo>
                    <a:pt x="296" y="0"/>
                  </a:lnTo>
                  <a:cubicBezTo>
                    <a:pt x="83" y="394"/>
                    <a:pt x="1" y="836"/>
                    <a:pt x="50" y="1295"/>
                  </a:cubicBezTo>
                  <a:cubicBezTo>
                    <a:pt x="115" y="1918"/>
                    <a:pt x="328" y="2508"/>
                    <a:pt x="689" y="3033"/>
                  </a:cubicBezTo>
                  <a:cubicBezTo>
                    <a:pt x="1169" y="3716"/>
                    <a:pt x="1943" y="3794"/>
                    <a:pt x="2271" y="3794"/>
                  </a:cubicBezTo>
                  <a:cubicBezTo>
                    <a:pt x="2368" y="3794"/>
                    <a:pt x="2426" y="3787"/>
                    <a:pt x="2426" y="3787"/>
                  </a:cubicBezTo>
                  <a:cubicBezTo>
                    <a:pt x="2164" y="3705"/>
                    <a:pt x="2099" y="3377"/>
                    <a:pt x="2295" y="3131"/>
                  </a:cubicBezTo>
                  <a:cubicBezTo>
                    <a:pt x="2459" y="2984"/>
                    <a:pt x="2426" y="2721"/>
                    <a:pt x="2230" y="2607"/>
                  </a:cubicBezTo>
                  <a:cubicBezTo>
                    <a:pt x="2115" y="2541"/>
                    <a:pt x="1836" y="2328"/>
                    <a:pt x="2066" y="2197"/>
                  </a:cubicBezTo>
                  <a:cubicBezTo>
                    <a:pt x="2094" y="2179"/>
                    <a:pt x="2125" y="2170"/>
                    <a:pt x="2158" y="2170"/>
                  </a:cubicBezTo>
                  <a:cubicBezTo>
                    <a:pt x="2396" y="2170"/>
                    <a:pt x="2732" y="2611"/>
                    <a:pt x="2689" y="3115"/>
                  </a:cubicBezTo>
                  <a:cubicBezTo>
                    <a:pt x="2640" y="3688"/>
                    <a:pt x="2918" y="3836"/>
                    <a:pt x="3312" y="4131"/>
                  </a:cubicBezTo>
                  <a:cubicBezTo>
                    <a:pt x="3721" y="4410"/>
                    <a:pt x="3476" y="4934"/>
                    <a:pt x="3476" y="4934"/>
                  </a:cubicBezTo>
                  <a:cubicBezTo>
                    <a:pt x="4197" y="4524"/>
                    <a:pt x="4033" y="3852"/>
                    <a:pt x="3951" y="3705"/>
                  </a:cubicBezTo>
                  <a:cubicBezTo>
                    <a:pt x="3853" y="3541"/>
                    <a:pt x="3672" y="3295"/>
                    <a:pt x="3902" y="3180"/>
                  </a:cubicBezTo>
                  <a:cubicBezTo>
                    <a:pt x="3915" y="3175"/>
                    <a:pt x="3928" y="3172"/>
                    <a:pt x="3940" y="3172"/>
                  </a:cubicBezTo>
                  <a:cubicBezTo>
                    <a:pt x="4140" y="3172"/>
                    <a:pt x="4213" y="3893"/>
                    <a:pt x="4213" y="4541"/>
                  </a:cubicBezTo>
                  <a:cubicBezTo>
                    <a:pt x="4164" y="4918"/>
                    <a:pt x="4344" y="5262"/>
                    <a:pt x="4656" y="5475"/>
                  </a:cubicBezTo>
                  <a:cubicBezTo>
                    <a:pt x="4508" y="5147"/>
                    <a:pt x="4459" y="4803"/>
                    <a:pt x="4459" y="4442"/>
                  </a:cubicBezTo>
                  <a:cubicBezTo>
                    <a:pt x="4459" y="3934"/>
                    <a:pt x="4557" y="3016"/>
                    <a:pt x="3639" y="2394"/>
                  </a:cubicBezTo>
                  <a:cubicBezTo>
                    <a:pt x="2738" y="1787"/>
                    <a:pt x="1640" y="2049"/>
                    <a:pt x="837" y="1476"/>
                  </a:cubicBezTo>
                  <a:cubicBezTo>
                    <a:pt x="755" y="1426"/>
                    <a:pt x="689" y="1361"/>
                    <a:pt x="623" y="1295"/>
                  </a:cubicBezTo>
                  <a:cubicBezTo>
                    <a:pt x="312" y="935"/>
                    <a:pt x="197" y="459"/>
                    <a:pt x="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5"/>
            <p:cNvSpPr/>
            <p:nvPr/>
          </p:nvSpPr>
          <p:spPr>
            <a:xfrm>
              <a:off x="9058673" y="4602597"/>
              <a:ext cx="130550" cy="285611"/>
            </a:xfrm>
            <a:custGeom>
              <a:rect b="b" l="l" r="r" t="t"/>
              <a:pathLst>
                <a:path extrusionOk="0" h="8751" w="4000">
                  <a:moveTo>
                    <a:pt x="1916" y="1"/>
                  </a:moveTo>
                  <a:cubicBezTo>
                    <a:pt x="1763" y="1"/>
                    <a:pt x="1610" y="21"/>
                    <a:pt x="1459" y="61"/>
                  </a:cubicBezTo>
                  <a:cubicBezTo>
                    <a:pt x="689" y="258"/>
                    <a:pt x="148" y="913"/>
                    <a:pt x="82" y="1700"/>
                  </a:cubicBezTo>
                  <a:cubicBezTo>
                    <a:pt x="0" y="2503"/>
                    <a:pt x="410" y="3290"/>
                    <a:pt x="1016" y="3847"/>
                  </a:cubicBezTo>
                  <a:cubicBezTo>
                    <a:pt x="1590" y="4437"/>
                    <a:pt x="2361" y="4716"/>
                    <a:pt x="2901" y="5224"/>
                  </a:cubicBezTo>
                  <a:cubicBezTo>
                    <a:pt x="3442" y="5683"/>
                    <a:pt x="3770" y="6355"/>
                    <a:pt x="3819" y="7060"/>
                  </a:cubicBezTo>
                  <a:cubicBezTo>
                    <a:pt x="3852" y="7716"/>
                    <a:pt x="3508" y="8404"/>
                    <a:pt x="2918" y="8568"/>
                  </a:cubicBezTo>
                  <a:cubicBezTo>
                    <a:pt x="2791" y="8608"/>
                    <a:pt x="2661" y="8627"/>
                    <a:pt x="2534" y="8627"/>
                  </a:cubicBezTo>
                  <a:cubicBezTo>
                    <a:pt x="2090" y="8627"/>
                    <a:pt x="1685" y="8393"/>
                    <a:pt x="1557" y="8011"/>
                  </a:cubicBezTo>
                  <a:cubicBezTo>
                    <a:pt x="1344" y="7568"/>
                    <a:pt x="1541" y="7027"/>
                    <a:pt x="2000" y="6847"/>
                  </a:cubicBezTo>
                  <a:cubicBezTo>
                    <a:pt x="2082" y="6814"/>
                    <a:pt x="2180" y="6798"/>
                    <a:pt x="2262" y="6798"/>
                  </a:cubicBezTo>
                  <a:cubicBezTo>
                    <a:pt x="2262" y="6798"/>
                    <a:pt x="2292" y="6795"/>
                    <a:pt x="2339" y="6795"/>
                  </a:cubicBezTo>
                  <a:cubicBezTo>
                    <a:pt x="2479" y="6795"/>
                    <a:pt x="2774" y="6822"/>
                    <a:pt x="2885" y="7044"/>
                  </a:cubicBezTo>
                  <a:cubicBezTo>
                    <a:pt x="2885" y="7044"/>
                    <a:pt x="2902" y="7078"/>
                    <a:pt x="2880" y="7078"/>
                  </a:cubicBezTo>
                  <a:cubicBezTo>
                    <a:pt x="2872" y="7078"/>
                    <a:pt x="2858" y="7073"/>
                    <a:pt x="2836" y="7060"/>
                  </a:cubicBezTo>
                  <a:cubicBezTo>
                    <a:pt x="2770" y="7027"/>
                    <a:pt x="2698" y="7010"/>
                    <a:pt x="2627" y="7010"/>
                  </a:cubicBezTo>
                  <a:cubicBezTo>
                    <a:pt x="2521" y="7010"/>
                    <a:pt x="2416" y="7047"/>
                    <a:pt x="2328" y="7126"/>
                  </a:cubicBezTo>
                  <a:cubicBezTo>
                    <a:pt x="2082" y="7355"/>
                    <a:pt x="2147" y="7781"/>
                    <a:pt x="2443" y="7945"/>
                  </a:cubicBezTo>
                  <a:cubicBezTo>
                    <a:pt x="2524" y="7983"/>
                    <a:pt x="2610" y="8001"/>
                    <a:pt x="2694" y="8001"/>
                  </a:cubicBezTo>
                  <a:cubicBezTo>
                    <a:pt x="3012" y="8001"/>
                    <a:pt x="3294" y="7734"/>
                    <a:pt x="3164" y="7240"/>
                  </a:cubicBezTo>
                  <a:cubicBezTo>
                    <a:pt x="3019" y="6903"/>
                    <a:pt x="2689" y="6698"/>
                    <a:pt x="2341" y="6698"/>
                  </a:cubicBezTo>
                  <a:cubicBezTo>
                    <a:pt x="2216" y="6698"/>
                    <a:pt x="2089" y="6725"/>
                    <a:pt x="1967" y="6781"/>
                  </a:cubicBezTo>
                  <a:cubicBezTo>
                    <a:pt x="1508" y="7011"/>
                    <a:pt x="1295" y="7552"/>
                    <a:pt x="1492" y="8027"/>
                  </a:cubicBezTo>
                  <a:cubicBezTo>
                    <a:pt x="1620" y="8464"/>
                    <a:pt x="2072" y="8750"/>
                    <a:pt x="2561" y="8750"/>
                  </a:cubicBezTo>
                  <a:cubicBezTo>
                    <a:pt x="2696" y="8750"/>
                    <a:pt x="2833" y="8729"/>
                    <a:pt x="2967" y="8683"/>
                  </a:cubicBezTo>
                  <a:cubicBezTo>
                    <a:pt x="3623" y="8502"/>
                    <a:pt x="4000" y="7765"/>
                    <a:pt x="3983" y="7060"/>
                  </a:cubicBezTo>
                  <a:cubicBezTo>
                    <a:pt x="3934" y="6306"/>
                    <a:pt x="3590" y="5601"/>
                    <a:pt x="3016" y="5093"/>
                  </a:cubicBezTo>
                  <a:cubicBezTo>
                    <a:pt x="2443" y="4552"/>
                    <a:pt x="1689" y="4274"/>
                    <a:pt x="1131" y="3716"/>
                  </a:cubicBezTo>
                  <a:cubicBezTo>
                    <a:pt x="574" y="3159"/>
                    <a:pt x="181" y="2438"/>
                    <a:pt x="246" y="1716"/>
                  </a:cubicBezTo>
                  <a:cubicBezTo>
                    <a:pt x="262" y="1258"/>
                    <a:pt x="476" y="848"/>
                    <a:pt x="836" y="553"/>
                  </a:cubicBezTo>
                  <a:cubicBezTo>
                    <a:pt x="984" y="438"/>
                    <a:pt x="1164" y="340"/>
                    <a:pt x="1361" y="290"/>
                  </a:cubicBezTo>
                  <a:cubicBezTo>
                    <a:pt x="1500" y="249"/>
                    <a:pt x="1648" y="229"/>
                    <a:pt x="1797" y="229"/>
                  </a:cubicBezTo>
                  <a:cubicBezTo>
                    <a:pt x="1947" y="229"/>
                    <a:pt x="2098" y="249"/>
                    <a:pt x="2246" y="290"/>
                  </a:cubicBezTo>
                  <a:cubicBezTo>
                    <a:pt x="3262" y="553"/>
                    <a:pt x="3590" y="1930"/>
                    <a:pt x="2901" y="2585"/>
                  </a:cubicBezTo>
                  <a:cubicBezTo>
                    <a:pt x="2770" y="2716"/>
                    <a:pt x="2590" y="2815"/>
                    <a:pt x="2393" y="2847"/>
                  </a:cubicBezTo>
                  <a:cubicBezTo>
                    <a:pt x="2332" y="2856"/>
                    <a:pt x="2273" y="2860"/>
                    <a:pt x="2218" y="2860"/>
                  </a:cubicBezTo>
                  <a:cubicBezTo>
                    <a:pt x="1757" y="2860"/>
                    <a:pt x="1513" y="2577"/>
                    <a:pt x="1557" y="2372"/>
                  </a:cubicBezTo>
                  <a:cubicBezTo>
                    <a:pt x="1557" y="2372"/>
                    <a:pt x="1557" y="2356"/>
                    <a:pt x="1623" y="2356"/>
                  </a:cubicBezTo>
                  <a:cubicBezTo>
                    <a:pt x="1633" y="2356"/>
                    <a:pt x="1653" y="2357"/>
                    <a:pt x="1680" y="2357"/>
                  </a:cubicBezTo>
                  <a:cubicBezTo>
                    <a:pt x="1818" y="2357"/>
                    <a:pt x="2138" y="2333"/>
                    <a:pt x="2262" y="2044"/>
                  </a:cubicBezTo>
                  <a:cubicBezTo>
                    <a:pt x="2382" y="1685"/>
                    <a:pt x="2102" y="1347"/>
                    <a:pt x="1764" y="1347"/>
                  </a:cubicBezTo>
                  <a:cubicBezTo>
                    <a:pt x="1686" y="1347"/>
                    <a:pt x="1605" y="1365"/>
                    <a:pt x="1525" y="1405"/>
                  </a:cubicBezTo>
                  <a:cubicBezTo>
                    <a:pt x="918" y="1798"/>
                    <a:pt x="1066" y="2716"/>
                    <a:pt x="1754" y="2913"/>
                  </a:cubicBezTo>
                  <a:cubicBezTo>
                    <a:pt x="1924" y="2991"/>
                    <a:pt x="2103" y="3028"/>
                    <a:pt x="2280" y="3028"/>
                  </a:cubicBezTo>
                  <a:cubicBezTo>
                    <a:pt x="2735" y="3028"/>
                    <a:pt x="3178" y="2785"/>
                    <a:pt x="3426" y="2372"/>
                  </a:cubicBezTo>
                  <a:cubicBezTo>
                    <a:pt x="3688" y="1831"/>
                    <a:pt x="3623" y="1176"/>
                    <a:pt x="3278" y="684"/>
                  </a:cubicBezTo>
                  <a:cubicBezTo>
                    <a:pt x="2961" y="239"/>
                    <a:pt x="2445" y="1"/>
                    <a:pt x="19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5"/>
            <p:cNvSpPr/>
            <p:nvPr/>
          </p:nvSpPr>
          <p:spPr>
            <a:xfrm>
              <a:off x="9130900" y="4711018"/>
              <a:ext cx="55647" cy="78689"/>
            </a:xfrm>
            <a:custGeom>
              <a:rect b="b" l="l" r="r" t="t"/>
              <a:pathLst>
                <a:path extrusionOk="0" h="2411" w="1705">
                  <a:moveTo>
                    <a:pt x="197" y="1"/>
                  </a:moveTo>
                  <a:cubicBezTo>
                    <a:pt x="197" y="165"/>
                    <a:pt x="164" y="312"/>
                    <a:pt x="115" y="460"/>
                  </a:cubicBezTo>
                  <a:cubicBezTo>
                    <a:pt x="0" y="853"/>
                    <a:pt x="311" y="1115"/>
                    <a:pt x="951" y="1394"/>
                  </a:cubicBezTo>
                  <a:cubicBezTo>
                    <a:pt x="1328" y="1591"/>
                    <a:pt x="1590" y="1968"/>
                    <a:pt x="1656" y="2410"/>
                  </a:cubicBezTo>
                  <a:cubicBezTo>
                    <a:pt x="1705" y="394"/>
                    <a:pt x="885" y="329"/>
                    <a:pt x="688" y="329"/>
                  </a:cubicBezTo>
                  <a:cubicBezTo>
                    <a:pt x="492" y="329"/>
                    <a:pt x="377" y="247"/>
                    <a:pt x="361" y="148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5"/>
            <p:cNvSpPr/>
            <p:nvPr/>
          </p:nvSpPr>
          <p:spPr>
            <a:xfrm>
              <a:off x="8955408" y="4478868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9" y="574"/>
                    <a:pt x="361" y="1197"/>
                    <a:pt x="755" y="1819"/>
                  </a:cubicBezTo>
                  <a:cubicBezTo>
                    <a:pt x="1197" y="2508"/>
                    <a:pt x="1787" y="2295"/>
                    <a:pt x="1984" y="2868"/>
                  </a:cubicBezTo>
                  <a:cubicBezTo>
                    <a:pt x="1984" y="2868"/>
                    <a:pt x="2066" y="3164"/>
                    <a:pt x="1869" y="3262"/>
                  </a:cubicBezTo>
                  <a:cubicBezTo>
                    <a:pt x="1836" y="3283"/>
                    <a:pt x="1803" y="3293"/>
                    <a:pt x="1773" y="3293"/>
                  </a:cubicBezTo>
                  <a:cubicBezTo>
                    <a:pt x="1639" y="3293"/>
                    <a:pt x="1541" y="3113"/>
                    <a:pt x="1541" y="2967"/>
                  </a:cubicBezTo>
                  <a:cubicBezTo>
                    <a:pt x="1492" y="2655"/>
                    <a:pt x="1230" y="2426"/>
                    <a:pt x="935" y="2377"/>
                  </a:cubicBezTo>
                  <a:cubicBezTo>
                    <a:pt x="542" y="2328"/>
                    <a:pt x="493" y="2213"/>
                    <a:pt x="492" y="2213"/>
                  </a:cubicBezTo>
                  <a:lnTo>
                    <a:pt x="492" y="2213"/>
                  </a:lnTo>
                  <a:cubicBezTo>
                    <a:pt x="542" y="2360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22" y="3672"/>
                  </a:cubicBezTo>
                  <a:cubicBezTo>
                    <a:pt x="1296" y="4049"/>
                    <a:pt x="1574" y="3852"/>
                    <a:pt x="1689" y="4491"/>
                  </a:cubicBezTo>
                  <a:cubicBezTo>
                    <a:pt x="1787" y="5130"/>
                    <a:pt x="1837" y="5901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8" y="5131"/>
                    <a:pt x="1" y="6114"/>
                    <a:pt x="935" y="6606"/>
                  </a:cubicBezTo>
                  <a:cubicBezTo>
                    <a:pt x="1869" y="7097"/>
                    <a:pt x="1804" y="6737"/>
                    <a:pt x="3082" y="7786"/>
                  </a:cubicBezTo>
                  <a:cubicBezTo>
                    <a:pt x="4131" y="8655"/>
                    <a:pt x="4344" y="8687"/>
                    <a:pt x="4344" y="8687"/>
                  </a:cubicBezTo>
                  <a:cubicBezTo>
                    <a:pt x="4317" y="8683"/>
                    <a:pt x="4290" y="8681"/>
                    <a:pt x="4263" y="8681"/>
                  </a:cubicBezTo>
                  <a:cubicBezTo>
                    <a:pt x="4082" y="8681"/>
                    <a:pt x="3920" y="8774"/>
                    <a:pt x="3820" y="8917"/>
                  </a:cubicBezTo>
                  <a:cubicBezTo>
                    <a:pt x="3623" y="9228"/>
                    <a:pt x="3722" y="9638"/>
                    <a:pt x="4049" y="9786"/>
                  </a:cubicBezTo>
                  <a:cubicBezTo>
                    <a:pt x="4049" y="9786"/>
                    <a:pt x="3951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2" y="9572"/>
                    <a:pt x="4416" y="9657"/>
                    <a:pt x="4572" y="9657"/>
                  </a:cubicBezTo>
                  <a:cubicBezTo>
                    <a:pt x="4667" y="9657"/>
                    <a:pt x="4767" y="9625"/>
                    <a:pt x="4869" y="9523"/>
                  </a:cubicBezTo>
                  <a:cubicBezTo>
                    <a:pt x="4988" y="9411"/>
                    <a:pt x="5182" y="9314"/>
                    <a:pt x="5409" y="9314"/>
                  </a:cubicBezTo>
                  <a:cubicBezTo>
                    <a:pt x="5713" y="9314"/>
                    <a:pt x="6075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14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5"/>
            <p:cNvSpPr/>
            <p:nvPr/>
          </p:nvSpPr>
          <p:spPr>
            <a:xfrm>
              <a:off x="9015853" y="4395251"/>
              <a:ext cx="89916" cy="350592"/>
            </a:xfrm>
            <a:custGeom>
              <a:rect b="b" l="l" r="r" t="t"/>
              <a:pathLst>
                <a:path extrusionOk="0" h="10742" w="2755">
                  <a:moveTo>
                    <a:pt x="1309" y="1"/>
                  </a:moveTo>
                  <a:cubicBezTo>
                    <a:pt x="726" y="1"/>
                    <a:pt x="172" y="384"/>
                    <a:pt x="99" y="906"/>
                  </a:cubicBezTo>
                  <a:cubicBezTo>
                    <a:pt x="1" y="1431"/>
                    <a:pt x="378" y="1923"/>
                    <a:pt x="902" y="1972"/>
                  </a:cubicBezTo>
                  <a:lnTo>
                    <a:pt x="1066" y="1972"/>
                  </a:lnTo>
                  <a:cubicBezTo>
                    <a:pt x="1591" y="1939"/>
                    <a:pt x="1853" y="1333"/>
                    <a:pt x="1656" y="1070"/>
                  </a:cubicBezTo>
                  <a:cubicBezTo>
                    <a:pt x="1574" y="958"/>
                    <a:pt x="1454" y="907"/>
                    <a:pt x="1336" y="907"/>
                  </a:cubicBezTo>
                  <a:cubicBezTo>
                    <a:pt x="1128" y="907"/>
                    <a:pt x="925" y="1065"/>
                    <a:pt x="935" y="1316"/>
                  </a:cubicBezTo>
                  <a:cubicBezTo>
                    <a:pt x="968" y="1644"/>
                    <a:pt x="1312" y="1611"/>
                    <a:pt x="1345" y="1660"/>
                  </a:cubicBezTo>
                  <a:cubicBezTo>
                    <a:pt x="1394" y="1693"/>
                    <a:pt x="1345" y="1759"/>
                    <a:pt x="1345" y="1759"/>
                  </a:cubicBezTo>
                  <a:cubicBezTo>
                    <a:pt x="1312" y="1824"/>
                    <a:pt x="1247" y="1874"/>
                    <a:pt x="1181" y="1906"/>
                  </a:cubicBezTo>
                  <a:cubicBezTo>
                    <a:pt x="1148" y="1906"/>
                    <a:pt x="1132" y="1906"/>
                    <a:pt x="1116" y="1923"/>
                  </a:cubicBezTo>
                  <a:lnTo>
                    <a:pt x="1099" y="1923"/>
                  </a:lnTo>
                  <a:cubicBezTo>
                    <a:pt x="1067" y="1926"/>
                    <a:pt x="1036" y="1928"/>
                    <a:pt x="1005" y="1928"/>
                  </a:cubicBezTo>
                  <a:cubicBezTo>
                    <a:pt x="490" y="1928"/>
                    <a:pt x="74" y="1432"/>
                    <a:pt x="198" y="906"/>
                  </a:cubicBezTo>
                  <a:cubicBezTo>
                    <a:pt x="269" y="435"/>
                    <a:pt x="763" y="118"/>
                    <a:pt x="1280" y="118"/>
                  </a:cubicBezTo>
                  <a:cubicBezTo>
                    <a:pt x="1590" y="118"/>
                    <a:pt x="1908" y="232"/>
                    <a:pt x="2148" y="497"/>
                  </a:cubicBezTo>
                  <a:cubicBezTo>
                    <a:pt x="2443" y="923"/>
                    <a:pt x="2591" y="1431"/>
                    <a:pt x="2558" y="1956"/>
                  </a:cubicBezTo>
                  <a:cubicBezTo>
                    <a:pt x="2525" y="2464"/>
                    <a:pt x="2427" y="2955"/>
                    <a:pt x="2247" y="3447"/>
                  </a:cubicBezTo>
                  <a:cubicBezTo>
                    <a:pt x="1427" y="5463"/>
                    <a:pt x="525" y="7496"/>
                    <a:pt x="1148" y="8971"/>
                  </a:cubicBezTo>
                  <a:cubicBezTo>
                    <a:pt x="1427" y="9725"/>
                    <a:pt x="1968" y="10348"/>
                    <a:pt x="2673" y="10741"/>
                  </a:cubicBezTo>
                  <a:cubicBezTo>
                    <a:pt x="2001" y="10331"/>
                    <a:pt x="1493" y="9692"/>
                    <a:pt x="1247" y="8938"/>
                  </a:cubicBezTo>
                  <a:cubicBezTo>
                    <a:pt x="673" y="7512"/>
                    <a:pt x="1574" y="5545"/>
                    <a:pt x="2410" y="3496"/>
                  </a:cubicBezTo>
                  <a:cubicBezTo>
                    <a:pt x="2591" y="3005"/>
                    <a:pt x="2705" y="2496"/>
                    <a:pt x="2722" y="1972"/>
                  </a:cubicBezTo>
                  <a:cubicBezTo>
                    <a:pt x="2755" y="1415"/>
                    <a:pt x="2591" y="857"/>
                    <a:pt x="2247" y="415"/>
                  </a:cubicBezTo>
                  <a:cubicBezTo>
                    <a:pt x="1980" y="124"/>
                    <a:pt x="1640" y="1"/>
                    <a:pt x="13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5"/>
            <p:cNvSpPr/>
            <p:nvPr/>
          </p:nvSpPr>
          <p:spPr>
            <a:xfrm>
              <a:off x="9103060" y="4746332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5"/>
            <p:cNvSpPr/>
            <p:nvPr/>
          </p:nvSpPr>
          <p:spPr>
            <a:xfrm>
              <a:off x="9127146" y="4497569"/>
              <a:ext cx="123598" cy="121999"/>
            </a:xfrm>
            <a:custGeom>
              <a:rect b="b" l="l" r="r" t="t"/>
              <a:pathLst>
                <a:path extrusionOk="0" h="3738" w="3787">
                  <a:moveTo>
                    <a:pt x="3279" y="1"/>
                  </a:moveTo>
                  <a:cubicBezTo>
                    <a:pt x="3279" y="1"/>
                    <a:pt x="3279" y="268"/>
                    <a:pt x="3109" y="268"/>
                  </a:cubicBezTo>
                  <a:cubicBezTo>
                    <a:pt x="3096" y="268"/>
                    <a:pt x="3081" y="267"/>
                    <a:pt x="3065" y="263"/>
                  </a:cubicBezTo>
                  <a:cubicBezTo>
                    <a:pt x="2957" y="240"/>
                    <a:pt x="2813" y="180"/>
                    <a:pt x="2678" y="180"/>
                  </a:cubicBezTo>
                  <a:cubicBezTo>
                    <a:pt x="2527" y="180"/>
                    <a:pt x="2389" y="255"/>
                    <a:pt x="2328" y="542"/>
                  </a:cubicBezTo>
                  <a:cubicBezTo>
                    <a:pt x="2202" y="1062"/>
                    <a:pt x="2151" y="1643"/>
                    <a:pt x="1944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5" y="1062"/>
                    <a:pt x="1459" y="542"/>
                  </a:cubicBezTo>
                  <a:cubicBezTo>
                    <a:pt x="1390" y="255"/>
                    <a:pt x="1252" y="180"/>
                    <a:pt x="1103" y="180"/>
                  </a:cubicBezTo>
                  <a:cubicBezTo>
                    <a:pt x="970" y="180"/>
                    <a:pt x="830" y="240"/>
                    <a:pt x="722" y="263"/>
                  </a:cubicBezTo>
                  <a:cubicBezTo>
                    <a:pt x="705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31" y="673"/>
                  </a:cubicBezTo>
                  <a:cubicBezTo>
                    <a:pt x="0" y="1263"/>
                    <a:pt x="263" y="1492"/>
                    <a:pt x="1049" y="1853"/>
                  </a:cubicBezTo>
                  <a:cubicBezTo>
                    <a:pt x="1836" y="2230"/>
                    <a:pt x="1869" y="3508"/>
                    <a:pt x="1869" y="3508"/>
                  </a:cubicBezTo>
                  <a:lnTo>
                    <a:pt x="1885" y="3738"/>
                  </a:lnTo>
                  <a:lnTo>
                    <a:pt x="1902" y="3508"/>
                  </a:lnTo>
                  <a:cubicBezTo>
                    <a:pt x="1902" y="3508"/>
                    <a:pt x="1934" y="2214"/>
                    <a:pt x="2721" y="1853"/>
                  </a:cubicBezTo>
                  <a:cubicBezTo>
                    <a:pt x="3508" y="1492"/>
                    <a:pt x="3787" y="1263"/>
                    <a:pt x="3639" y="673"/>
                  </a:cubicBezTo>
                  <a:cubicBezTo>
                    <a:pt x="3508" y="83"/>
                    <a:pt x="3279" y="1"/>
                    <a:pt x="3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5"/>
            <p:cNvSpPr/>
            <p:nvPr/>
          </p:nvSpPr>
          <p:spPr>
            <a:xfrm>
              <a:off x="9169412" y="4413038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58" y="345"/>
                  </a:lnTo>
                  <a:cubicBezTo>
                    <a:pt x="525" y="607"/>
                    <a:pt x="443" y="870"/>
                    <a:pt x="295" y="1099"/>
                  </a:cubicBezTo>
                  <a:cubicBezTo>
                    <a:pt x="213" y="1197"/>
                    <a:pt x="148" y="1312"/>
                    <a:pt x="99" y="1427"/>
                  </a:cubicBezTo>
                  <a:cubicBezTo>
                    <a:pt x="0" y="1673"/>
                    <a:pt x="33" y="1968"/>
                    <a:pt x="230" y="2165"/>
                  </a:cubicBezTo>
                  <a:cubicBezTo>
                    <a:pt x="410" y="2427"/>
                    <a:pt x="525" y="2738"/>
                    <a:pt x="574" y="3050"/>
                  </a:cubicBezTo>
                  <a:cubicBezTo>
                    <a:pt x="590" y="3132"/>
                    <a:pt x="590" y="3394"/>
                    <a:pt x="607" y="3394"/>
                  </a:cubicBezTo>
                  <a:cubicBezTo>
                    <a:pt x="607" y="3394"/>
                    <a:pt x="623" y="3132"/>
                    <a:pt x="639" y="3050"/>
                  </a:cubicBezTo>
                  <a:cubicBezTo>
                    <a:pt x="672" y="2738"/>
                    <a:pt x="787" y="2427"/>
                    <a:pt x="984" y="2165"/>
                  </a:cubicBezTo>
                  <a:cubicBezTo>
                    <a:pt x="1164" y="1968"/>
                    <a:pt x="1213" y="1673"/>
                    <a:pt x="1098" y="1427"/>
                  </a:cubicBezTo>
                  <a:cubicBezTo>
                    <a:pt x="1049" y="1312"/>
                    <a:pt x="984" y="1197"/>
                    <a:pt x="918" y="1099"/>
                  </a:cubicBezTo>
                  <a:cubicBezTo>
                    <a:pt x="771" y="870"/>
                    <a:pt x="672" y="607"/>
                    <a:pt x="639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5"/>
            <p:cNvSpPr/>
            <p:nvPr/>
          </p:nvSpPr>
          <p:spPr>
            <a:xfrm>
              <a:off x="9097707" y="4382032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2099" y="0"/>
                  </a:moveTo>
                  <a:cubicBezTo>
                    <a:pt x="2394" y="984"/>
                    <a:pt x="1312" y="1230"/>
                    <a:pt x="689" y="2377"/>
                  </a:cubicBezTo>
                  <a:cubicBezTo>
                    <a:pt x="591" y="2541"/>
                    <a:pt x="509" y="2721"/>
                    <a:pt x="443" y="2918"/>
                  </a:cubicBezTo>
                  <a:cubicBezTo>
                    <a:pt x="1" y="4295"/>
                    <a:pt x="279" y="5229"/>
                    <a:pt x="1574" y="6147"/>
                  </a:cubicBezTo>
                  <a:cubicBezTo>
                    <a:pt x="2722" y="6950"/>
                    <a:pt x="2771" y="8016"/>
                    <a:pt x="2771" y="8163"/>
                  </a:cubicBezTo>
                  <a:cubicBezTo>
                    <a:pt x="2787" y="7655"/>
                    <a:pt x="2640" y="7163"/>
                    <a:pt x="2345" y="6770"/>
                  </a:cubicBezTo>
                  <a:cubicBezTo>
                    <a:pt x="2033" y="6327"/>
                    <a:pt x="1640" y="6081"/>
                    <a:pt x="1066" y="5573"/>
                  </a:cubicBezTo>
                  <a:cubicBezTo>
                    <a:pt x="886" y="5409"/>
                    <a:pt x="738" y="5213"/>
                    <a:pt x="656" y="4983"/>
                  </a:cubicBezTo>
                  <a:cubicBezTo>
                    <a:pt x="312" y="4147"/>
                    <a:pt x="968" y="3278"/>
                    <a:pt x="1312" y="2918"/>
                  </a:cubicBezTo>
                  <a:cubicBezTo>
                    <a:pt x="1476" y="2738"/>
                    <a:pt x="1673" y="2557"/>
                    <a:pt x="1853" y="2377"/>
                  </a:cubicBezTo>
                  <a:cubicBezTo>
                    <a:pt x="2230" y="2033"/>
                    <a:pt x="2492" y="1574"/>
                    <a:pt x="2591" y="1082"/>
                  </a:cubicBezTo>
                  <a:cubicBezTo>
                    <a:pt x="2722" y="197"/>
                    <a:pt x="2099" y="0"/>
                    <a:pt x="2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5"/>
            <p:cNvSpPr/>
            <p:nvPr/>
          </p:nvSpPr>
          <p:spPr>
            <a:xfrm>
              <a:off x="7507249" y="4804753"/>
              <a:ext cx="295859" cy="205975"/>
            </a:xfrm>
            <a:custGeom>
              <a:rect b="b" l="l" r="r" t="t"/>
              <a:pathLst>
                <a:path extrusionOk="0" h="6311" w="9065">
                  <a:moveTo>
                    <a:pt x="7059" y="0"/>
                  </a:moveTo>
                  <a:cubicBezTo>
                    <a:pt x="6607" y="0"/>
                    <a:pt x="6183" y="159"/>
                    <a:pt x="5918" y="489"/>
                  </a:cubicBezTo>
                  <a:cubicBezTo>
                    <a:pt x="5524" y="915"/>
                    <a:pt x="5475" y="1538"/>
                    <a:pt x="5803" y="1997"/>
                  </a:cubicBezTo>
                  <a:cubicBezTo>
                    <a:pt x="5901" y="2145"/>
                    <a:pt x="6032" y="2243"/>
                    <a:pt x="6180" y="2308"/>
                  </a:cubicBezTo>
                  <a:lnTo>
                    <a:pt x="6213" y="2325"/>
                  </a:lnTo>
                  <a:lnTo>
                    <a:pt x="6278" y="2341"/>
                  </a:lnTo>
                  <a:cubicBezTo>
                    <a:pt x="6311" y="2358"/>
                    <a:pt x="6344" y="2358"/>
                    <a:pt x="6377" y="2374"/>
                  </a:cubicBezTo>
                  <a:cubicBezTo>
                    <a:pt x="6445" y="2390"/>
                    <a:pt x="6516" y="2398"/>
                    <a:pt x="6586" y="2398"/>
                  </a:cubicBezTo>
                  <a:cubicBezTo>
                    <a:pt x="6802" y="2398"/>
                    <a:pt x="7015" y="2322"/>
                    <a:pt x="7163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5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4" y="1849"/>
                  </a:cubicBezTo>
                  <a:cubicBezTo>
                    <a:pt x="6759" y="1880"/>
                    <a:pt x="6817" y="1894"/>
                    <a:pt x="6875" y="1894"/>
                  </a:cubicBezTo>
                  <a:cubicBezTo>
                    <a:pt x="6975" y="1894"/>
                    <a:pt x="7074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6999" y="2145"/>
                  </a:cubicBezTo>
                  <a:cubicBezTo>
                    <a:pt x="6854" y="2253"/>
                    <a:pt x="6683" y="2317"/>
                    <a:pt x="6504" y="2317"/>
                  </a:cubicBezTo>
                  <a:cubicBezTo>
                    <a:pt x="6440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2" y="251"/>
                    <a:pt x="6616" y="107"/>
                    <a:pt x="7032" y="107"/>
                  </a:cubicBezTo>
                  <a:cubicBezTo>
                    <a:pt x="7898" y="107"/>
                    <a:pt x="8862" y="731"/>
                    <a:pt x="8884" y="1849"/>
                  </a:cubicBezTo>
                  <a:cubicBezTo>
                    <a:pt x="8917" y="2669"/>
                    <a:pt x="8475" y="3407"/>
                    <a:pt x="7753" y="3784"/>
                  </a:cubicBezTo>
                  <a:lnTo>
                    <a:pt x="7704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0" y="3973"/>
                    <a:pt x="6758" y="3973"/>
                  </a:cubicBezTo>
                  <a:cubicBezTo>
                    <a:pt x="5184" y="3973"/>
                    <a:pt x="3644" y="2835"/>
                    <a:pt x="2313" y="2835"/>
                  </a:cubicBezTo>
                  <a:cubicBezTo>
                    <a:pt x="2163" y="2835"/>
                    <a:pt x="2014" y="2850"/>
                    <a:pt x="1869" y="2882"/>
                  </a:cubicBezTo>
                  <a:cubicBezTo>
                    <a:pt x="607" y="3161"/>
                    <a:pt x="246" y="4046"/>
                    <a:pt x="131" y="4587"/>
                  </a:cubicBezTo>
                  <a:cubicBezTo>
                    <a:pt x="0" y="5128"/>
                    <a:pt x="99" y="5734"/>
                    <a:pt x="541" y="6062"/>
                  </a:cubicBezTo>
                  <a:cubicBezTo>
                    <a:pt x="768" y="6232"/>
                    <a:pt x="1041" y="6310"/>
                    <a:pt x="1307" y="6310"/>
                  </a:cubicBezTo>
                  <a:cubicBezTo>
                    <a:pt x="1732" y="6310"/>
                    <a:pt x="2140" y="6110"/>
                    <a:pt x="2312" y="5767"/>
                  </a:cubicBezTo>
                  <a:cubicBezTo>
                    <a:pt x="2639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8" y="4342"/>
                  </a:cubicBezTo>
                  <a:cubicBezTo>
                    <a:pt x="1254" y="4342"/>
                    <a:pt x="964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6" y="5242"/>
                    <a:pt x="836" y="5259"/>
                    <a:pt x="836" y="5275"/>
                  </a:cubicBezTo>
                  <a:cubicBezTo>
                    <a:pt x="836" y="5275"/>
                    <a:pt x="836" y="5292"/>
                    <a:pt x="836" y="5292"/>
                  </a:cubicBezTo>
                  <a:cubicBezTo>
                    <a:pt x="910" y="5526"/>
                    <a:pt x="1123" y="5667"/>
                    <a:pt x="1343" y="5667"/>
                  </a:cubicBezTo>
                  <a:cubicBezTo>
                    <a:pt x="1415" y="5667"/>
                    <a:pt x="1488" y="5652"/>
                    <a:pt x="1558" y="5619"/>
                  </a:cubicBezTo>
                  <a:cubicBezTo>
                    <a:pt x="1908" y="5476"/>
                    <a:pt x="1794" y="4913"/>
                    <a:pt x="1440" y="4913"/>
                  </a:cubicBezTo>
                  <a:cubicBezTo>
                    <a:pt x="1430" y="4913"/>
                    <a:pt x="1420" y="4914"/>
                    <a:pt x="1410" y="4915"/>
                  </a:cubicBezTo>
                  <a:cubicBezTo>
                    <a:pt x="1049" y="4964"/>
                    <a:pt x="1099" y="5324"/>
                    <a:pt x="1049" y="5374"/>
                  </a:cubicBezTo>
                  <a:cubicBezTo>
                    <a:pt x="1040" y="5383"/>
                    <a:pt x="1029" y="5387"/>
                    <a:pt x="1016" y="5387"/>
                  </a:cubicBezTo>
                  <a:cubicBezTo>
                    <a:pt x="965" y="5387"/>
                    <a:pt x="899" y="5318"/>
                    <a:pt x="886" y="5292"/>
                  </a:cubicBezTo>
                  <a:cubicBezTo>
                    <a:pt x="820" y="5095"/>
                    <a:pt x="836" y="4882"/>
                    <a:pt x="935" y="4718"/>
                  </a:cubicBezTo>
                  <a:cubicBezTo>
                    <a:pt x="1073" y="4510"/>
                    <a:pt x="1302" y="4392"/>
                    <a:pt x="1539" y="4392"/>
                  </a:cubicBezTo>
                  <a:cubicBezTo>
                    <a:pt x="1639" y="4392"/>
                    <a:pt x="1740" y="4412"/>
                    <a:pt x="1836" y="4456"/>
                  </a:cubicBezTo>
                  <a:cubicBezTo>
                    <a:pt x="2295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66" y="5570"/>
                    <a:pt x="115" y="4636"/>
                    <a:pt x="541" y="4062"/>
                  </a:cubicBezTo>
                  <a:cubicBezTo>
                    <a:pt x="890" y="3589"/>
                    <a:pt x="1485" y="3352"/>
                    <a:pt x="2103" y="3352"/>
                  </a:cubicBezTo>
                  <a:cubicBezTo>
                    <a:pt x="2298" y="3352"/>
                    <a:pt x="2496" y="3376"/>
                    <a:pt x="2689" y="3423"/>
                  </a:cubicBezTo>
                  <a:cubicBezTo>
                    <a:pt x="3492" y="3620"/>
                    <a:pt x="4328" y="3964"/>
                    <a:pt x="5196" y="4193"/>
                  </a:cubicBezTo>
                  <a:cubicBezTo>
                    <a:pt x="5523" y="4253"/>
                    <a:pt x="5856" y="4286"/>
                    <a:pt x="6185" y="4286"/>
                  </a:cubicBezTo>
                  <a:cubicBezTo>
                    <a:pt x="6765" y="4286"/>
                    <a:pt x="7333" y="4182"/>
                    <a:pt x="7835" y="3931"/>
                  </a:cubicBezTo>
                  <a:cubicBezTo>
                    <a:pt x="8606" y="3521"/>
                    <a:pt x="9065" y="2718"/>
                    <a:pt x="9048" y="1849"/>
                  </a:cubicBezTo>
                  <a:cubicBezTo>
                    <a:pt x="9004" y="653"/>
                    <a:pt x="7975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5"/>
            <p:cNvSpPr/>
            <p:nvPr/>
          </p:nvSpPr>
          <p:spPr>
            <a:xfrm>
              <a:off x="7407738" y="4982269"/>
              <a:ext cx="200655" cy="201700"/>
            </a:xfrm>
            <a:custGeom>
              <a:rect b="b" l="l" r="r" t="t"/>
              <a:pathLst>
                <a:path extrusionOk="0" h="6180" w="6148">
                  <a:moveTo>
                    <a:pt x="3066" y="0"/>
                  </a:moveTo>
                  <a:cubicBezTo>
                    <a:pt x="3033" y="115"/>
                    <a:pt x="3017" y="230"/>
                    <a:pt x="3000" y="361"/>
                  </a:cubicBezTo>
                  <a:cubicBezTo>
                    <a:pt x="3000" y="361"/>
                    <a:pt x="2918" y="1262"/>
                    <a:pt x="2033" y="1377"/>
                  </a:cubicBezTo>
                  <a:cubicBezTo>
                    <a:pt x="1148" y="1508"/>
                    <a:pt x="574" y="1623"/>
                    <a:pt x="541" y="2295"/>
                  </a:cubicBezTo>
                  <a:cubicBezTo>
                    <a:pt x="511" y="2896"/>
                    <a:pt x="330" y="3221"/>
                    <a:pt x="73" y="3221"/>
                  </a:cubicBezTo>
                  <a:cubicBezTo>
                    <a:pt x="50" y="3221"/>
                    <a:pt x="25" y="3218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66" y="3761"/>
                    <a:pt x="964" y="3761"/>
                  </a:cubicBezTo>
                  <a:cubicBezTo>
                    <a:pt x="1082" y="3761"/>
                    <a:pt x="1209" y="3740"/>
                    <a:pt x="1345" y="3688"/>
                  </a:cubicBezTo>
                  <a:cubicBezTo>
                    <a:pt x="2181" y="3360"/>
                    <a:pt x="2115" y="2819"/>
                    <a:pt x="2115" y="2656"/>
                  </a:cubicBezTo>
                  <a:cubicBezTo>
                    <a:pt x="2130" y="2518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1"/>
                  </a:cubicBezTo>
                  <a:cubicBezTo>
                    <a:pt x="2541" y="2344"/>
                    <a:pt x="2607" y="2656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80"/>
                    <a:pt x="3066" y="6180"/>
                  </a:cubicBezTo>
                  <a:cubicBezTo>
                    <a:pt x="3066" y="6180"/>
                    <a:pt x="3508" y="4803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1"/>
                  </a:cubicBezTo>
                  <a:cubicBezTo>
                    <a:pt x="3782" y="2309"/>
                    <a:pt x="3793" y="2308"/>
                    <a:pt x="3803" y="2308"/>
                  </a:cubicBezTo>
                  <a:cubicBezTo>
                    <a:pt x="3943" y="2308"/>
                    <a:pt x="4001" y="2503"/>
                    <a:pt x="4016" y="2656"/>
                  </a:cubicBezTo>
                  <a:cubicBezTo>
                    <a:pt x="4033" y="2819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8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23"/>
                    <a:pt x="4984" y="1492"/>
                    <a:pt x="4098" y="1377"/>
                  </a:cubicBezTo>
                  <a:cubicBezTo>
                    <a:pt x="3230" y="1262"/>
                    <a:pt x="3148" y="361"/>
                    <a:pt x="3148" y="361"/>
                  </a:cubicBezTo>
                  <a:cubicBezTo>
                    <a:pt x="3131" y="230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5"/>
            <p:cNvSpPr/>
            <p:nvPr/>
          </p:nvSpPr>
          <p:spPr>
            <a:xfrm>
              <a:off x="7542563" y="4921693"/>
              <a:ext cx="210806" cy="120498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8"/>
                    <a:pt x="1607" y="512"/>
                  </a:cubicBezTo>
                  <a:cubicBezTo>
                    <a:pt x="2213" y="955"/>
                    <a:pt x="1836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1" y="3692"/>
                    <a:pt x="2901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34" y="2299"/>
                  </a:cubicBezTo>
                  <a:cubicBezTo>
                    <a:pt x="4104" y="2410"/>
                    <a:pt x="4264" y="2452"/>
                    <a:pt x="4409" y="2452"/>
                  </a:cubicBezTo>
                  <a:cubicBezTo>
                    <a:pt x="483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70" y="1414"/>
                  </a:cubicBezTo>
                  <a:cubicBezTo>
                    <a:pt x="4697" y="1351"/>
                    <a:pt x="4603" y="1321"/>
                    <a:pt x="4510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2" y="1217"/>
                  </a:cubicBezTo>
                  <a:cubicBezTo>
                    <a:pt x="4062" y="1175"/>
                    <a:pt x="4096" y="1159"/>
                    <a:pt x="4141" y="1159"/>
                  </a:cubicBezTo>
                  <a:cubicBezTo>
                    <a:pt x="4274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4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1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5"/>
            <p:cNvSpPr/>
            <p:nvPr/>
          </p:nvSpPr>
          <p:spPr>
            <a:xfrm>
              <a:off x="7596578" y="4801718"/>
              <a:ext cx="117723" cy="82671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63" y="1270"/>
                  </a:cubicBezTo>
                  <a:cubicBezTo>
                    <a:pt x="2181" y="1025"/>
                    <a:pt x="2246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5"/>
            <p:cNvSpPr/>
            <p:nvPr/>
          </p:nvSpPr>
          <p:spPr>
            <a:xfrm>
              <a:off x="7686984" y="4714249"/>
              <a:ext cx="73336" cy="87566"/>
            </a:xfrm>
            <a:custGeom>
              <a:rect b="b" l="l" r="r" t="t"/>
              <a:pathLst>
                <a:path extrusionOk="0" h="2683" w="2247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4"/>
                    <a:pt x="1" y="1344"/>
                    <a:pt x="247" y="2016"/>
                  </a:cubicBezTo>
                  <a:cubicBezTo>
                    <a:pt x="491" y="2683"/>
                    <a:pt x="1654" y="2430"/>
                    <a:pt x="2233" y="2602"/>
                  </a:cubicBezTo>
                  <a:lnTo>
                    <a:pt x="2233" y="2602"/>
                  </a:lnTo>
                  <a:cubicBezTo>
                    <a:pt x="2121" y="2552"/>
                    <a:pt x="1383" y="2110"/>
                    <a:pt x="1443" y="1443"/>
                  </a:cubicBezTo>
                  <a:cubicBezTo>
                    <a:pt x="1509" y="705"/>
                    <a:pt x="1427" y="180"/>
                    <a:pt x="1132" y="0"/>
                  </a:cubicBezTo>
                  <a:close/>
                  <a:moveTo>
                    <a:pt x="2233" y="2602"/>
                  </a:moveTo>
                  <a:cubicBezTo>
                    <a:pt x="2239" y="2605"/>
                    <a:pt x="2244" y="2607"/>
                    <a:pt x="2246" y="2607"/>
                  </a:cubicBezTo>
                  <a:cubicBezTo>
                    <a:pt x="2246" y="2607"/>
                    <a:pt x="2246" y="2607"/>
                    <a:pt x="2246" y="2606"/>
                  </a:cubicBezTo>
                  <a:cubicBezTo>
                    <a:pt x="2242" y="2605"/>
                    <a:pt x="2237" y="2604"/>
                    <a:pt x="2233" y="260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5"/>
            <p:cNvSpPr/>
            <p:nvPr/>
          </p:nvSpPr>
          <p:spPr>
            <a:xfrm>
              <a:off x="7766163" y="4752762"/>
              <a:ext cx="104342" cy="140733"/>
            </a:xfrm>
            <a:custGeom>
              <a:rect b="b" l="l" r="r" t="t"/>
              <a:pathLst>
                <a:path extrusionOk="0" h="4312" w="3197">
                  <a:moveTo>
                    <a:pt x="394" y="0"/>
                  </a:moveTo>
                  <a:lnTo>
                    <a:pt x="394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60" y="4049"/>
                    <a:pt x="1804" y="3361"/>
                    <a:pt x="2509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6" y="1695"/>
                    <a:pt x="2761" y="1748"/>
                    <a:pt x="2595" y="1748"/>
                  </a:cubicBezTo>
                  <a:cubicBezTo>
                    <a:pt x="2554" y="1748"/>
                    <a:pt x="2509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7" y="1727"/>
                    <a:pt x="1962" y="1947"/>
                    <a:pt x="2050" y="2180"/>
                  </a:cubicBezTo>
                  <a:cubicBezTo>
                    <a:pt x="2101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1" y="1705"/>
                    <a:pt x="2148" y="1312"/>
                    <a:pt x="1951" y="689"/>
                  </a:cubicBezTo>
                  <a:cubicBezTo>
                    <a:pt x="1811" y="203"/>
                    <a:pt x="1340" y="96"/>
                    <a:pt x="1024" y="96"/>
                  </a:cubicBezTo>
                  <a:cubicBezTo>
                    <a:pt x="935" y="96"/>
                    <a:pt x="858" y="104"/>
                    <a:pt x="804" y="115"/>
                  </a:cubicBezTo>
                  <a:cubicBezTo>
                    <a:pt x="770" y="122"/>
                    <a:pt x="736" y="125"/>
                    <a:pt x="704" y="125"/>
                  </a:cubicBezTo>
                  <a:cubicBezTo>
                    <a:pt x="581" y="125"/>
                    <a:pt x="472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5"/>
            <p:cNvSpPr/>
            <p:nvPr/>
          </p:nvSpPr>
          <p:spPr>
            <a:xfrm>
              <a:off x="7743153" y="4545775"/>
              <a:ext cx="264853" cy="264266"/>
            </a:xfrm>
            <a:custGeom>
              <a:rect b="b" l="l" r="r" t="t"/>
              <a:pathLst>
                <a:path extrusionOk="0" h="8097" w="8115">
                  <a:moveTo>
                    <a:pt x="5755" y="1"/>
                  </a:moveTo>
                  <a:cubicBezTo>
                    <a:pt x="5226" y="1"/>
                    <a:pt x="4720" y="166"/>
                    <a:pt x="4427" y="556"/>
                  </a:cubicBezTo>
                  <a:cubicBezTo>
                    <a:pt x="4115" y="999"/>
                    <a:pt x="4066" y="1556"/>
                    <a:pt x="4295" y="2031"/>
                  </a:cubicBezTo>
                  <a:cubicBezTo>
                    <a:pt x="4512" y="2441"/>
                    <a:pt x="4855" y="2587"/>
                    <a:pt x="5187" y="2587"/>
                  </a:cubicBezTo>
                  <a:cubicBezTo>
                    <a:pt x="5532" y="2587"/>
                    <a:pt x="5866" y="2428"/>
                    <a:pt x="6033" y="2245"/>
                  </a:cubicBezTo>
                  <a:cubicBezTo>
                    <a:pt x="6213" y="2031"/>
                    <a:pt x="6295" y="1753"/>
                    <a:pt x="6246" y="1491"/>
                  </a:cubicBezTo>
                  <a:cubicBezTo>
                    <a:pt x="6188" y="1162"/>
                    <a:pt x="5954" y="1022"/>
                    <a:pt x="5745" y="1022"/>
                  </a:cubicBezTo>
                  <a:cubicBezTo>
                    <a:pt x="5598" y="1022"/>
                    <a:pt x="5464" y="1091"/>
                    <a:pt x="5410" y="1212"/>
                  </a:cubicBezTo>
                  <a:cubicBezTo>
                    <a:pt x="5263" y="1491"/>
                    <a:pt x="5345" y="1851"/>
                    <a:pt x="5754" y="1900"/>
                  </a:cubicBezTo>
                  <a:cubicBezTo>
                    <a:pt x="6099" y="1966"/>
                    <a:pt x="5902" y="2392"/>
                    <a:pt x="5476" y="2507"/>
                  </a:cubicBezTo>
                  <a:cubicBezTo>
                    <a:pt x="5395" y="2528"/>
                    <a:pt x="5314" y="2538"/>
                    <a:pt x="5235" y="2538"/>
                  </a:cubicBezTo>
                  <a:cubicBezTo>
                    <a:pt x="4875" y="2538"/>
                    <a:pt x="4538" y="2334"/>
                    <a:pt x="4377" y="1999"/>
                  </a:cubicBezTo>
                  <a:cubicBezTo>
                    <a:pt x="4181" y="1556"/>
                    <a:pt x="4230" y="1032"/>
                    <a:pt x="4509" y="638"/>
                  </a:cubicBezTo>
                  <a:cubicBezTo>
                    <a:pt x="4775" y="306"/>
                    <a:pt x="5224" y="135"/>
                    <a:pt x="5691" y="135"/>
                  </a:cubicBezTo>
                  <a:cubicBezTo>
                    <a:pt x="5799" y="135"/>
                    <a:pt x="5908" y="144"/>
                    <a:pt x="6017" y="163"/>
                  </a:cubicBezTo>
                  <a:cubicBezTo>
                    <a:pt x="7213" y="294"/>
                    <a:pt x="7918" y="1999"/>
                    <a:pt x="7197" y="3146"/>
                  </a:cubicBezTo>
                  <a:cubicBezTo>
                    <a:pt x="6951" y="3507"/>
                    <a:pt x="6623" y="3802"/>
                    <a:pt x="6230" y="3998"/>
                  </a:cubicBezTo>
                  <a:cubicBezTo>
                    <a:pt x="5842" y="4164"/>
                    <a:pt x="5393" y="4247"/>
                    <a:pt x="4867" y="4247"/>
                  </a:cubicBezTo>
                  <a:cubicBezTo>
                    <a:pt x="4457" y="4247"/>
                    <a:pt x="4001" y="4197"/>
                    <a:pt x="3492" y="4097"/>
                  </a:cubicBezTo>
                  <a:cubicBezTo>
                    <a:pt x="3189" y="4036"/>
                    <a:pt x="2892" y="4005"/>
                    <a:pt x="2607" y="4005"/>
                  </a:cubicBezTo>
                  <a:cubicBezTo>
                    <a:pt x="1290" y="4005"/>
                    <a:pt x="240" y="4661"/>
                    <a:pt x="132" y="5982"/>
                  </a:cubicBezTo>
                  <a:cubicBezTo>
                    <a:pt x="1" y="7572"/>
                    <a:pt x="1034" y="8096"/>
                    <a:pt x="1034" y="8096"/>
                  </a:cubicBezTo>
                  <a:lnTo>
                    <a:pt x="1017" y="8063"/>
                  </a:lnTo>
                  <a:cubicBezTo>
                    <a:pt x="444" y="7408"/>
                    <a:pt x="607" y="6211"/>
                    <a:pt x="607" y="6211"/>
                  </a:cubicBezTo>
                  <a:cubicBezTo>
                    <a:pt x="689" y="5703"/>
                    <a:pt x="952" y="5244"/>
                    <a:pt x="1345" y="4900"/>
                  </a:cubicBezTo>
                  <a:cubicBezTo>
                    <a:pt x="1926" y="4459"/>
                    <a:pt x="2660" y="4373"/>
                    <a:pt x="3143" y="4373"/>
                  </a:cubicBezTo>
                  <a:cubicBezTo>
                    <a:pt x="3450" y="4373"/>
                    <a:pt x="3656" y="4408"/>
                    <a:pt x="3656" y="4408"/>
                  </a:cubicBezTo>
                  <a:cubicBezTo>
                    <a:pt x="3918" y="4441"/>
                    <a:pt x="4148" y="4457"/>
                    <a:pt x="4361" y="4457"/>
                  </a:cubicBezTo>
                  <a:cubicBezTo>
                    <a:pt x="4451" y="4462"/>
                    <a:pt x="4542" y="4464"/>
                    <a:pt x="4634" y="4464"/>
                  </a:cubicBezTo>
                  <a:cubicBezTo>
                    <a:pt x="5619" y="4464"/>
                    <a:pt x="6713" y="4202"/>
                    <a:pt x="7328" y="3228"/>
                  </a:cubicBezTo>
                  <a:cubicBezTo>
                    <a:pt x="8115" y="1982"/>
                    <a:pt x="7344" y="179"/>
                    <a:pt x="6033" y="15"/>
                  </a:cubicBezTo>
                  <a:cubicBezTo>
                    <a:pt x="5940" y="6"/>
                    <a:pt x="5847" y="1"/>
                    <a:pt x="57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5"/>
            <p:cNvSpPr/>
            <p:nvPr/>
          </p:nvSpPr>
          <p:spPr>
            <a:xfrm>
              <a:off x="7813259" y="4697278"/>
              <a:ext cx="152482" cy="77971"/>
            </a:xfrm>
            <a:custGeom>
              <a:rect b="b" l="l" r="r" t="t"/>
              <a:pathLst>
                <a:path extrusionOk="0" h="2389" w="4672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10"/>
                    <a:pt x="164" y="202"/>
                    <a:pt x="240" y="202"/>
                  </a:cubicBezTo>
                  <a:cubicBezTo>
                    <a:pt x="731" y="202"/>
                    <a:pt x="1048" y="513"/>
                    <a:pt x="935" y="996"/>
                  </a:cubicBezTo>
                  <a:cubicBezTo>
                    <a:pt x="803" y="1405"/>
                    <a:pt x="967" y="1864"/>
                    <a:pt x="1312" y="2127"/>
                  </a:cubicBezTo>
                  <a:cubicBezTo>
                    <a:pt x="1639" y="2389"/>
                    <a:pt x="2541" y="2389"/>
                    <a:pt x="2541" y="2389"/>
                  </a:cubicBezTo>
                  <a:cubicBezTo>
                    <a:pt x="2279" y="2241"/>
                    <a:pt x="2524" y="1881"/>
                    <a:pt x="2688" y="1454"/>
                  </a:cubicBezTo>
                  <a:cubicBezTo>
                    <a:pt x="2844" y="1034"/>
                    <a:pt x="2422" y="880"/>
                    <a:pt x="2225" y="880"/>
                  </a:cubicBezTo>
                  <a:cubicBezTo>
                    <a:pt x="2215" y="880"/>
                    <a:pt x="2205" y="880"/>
                    <a:pt x="2197" y="881"/>
                  </a:cubicBezTo>
                  <a:cubicBezTo>
                    <a:pt x="2103" y="890"/>
                    <a:pt x="2025" y="910"/>
                    <a:pt x="1951" y="910"/>
                  </a:cubicBezTo>
                  <a:cubicBezTo>
                    <a:pt x="1896" y="910"/>
                    <a:pt x="1843" y="899"/>
                    <a:pt x="1787" y="864"/>
                  </a:cubicBezTo>
                  <a:cubicBezTo>
                    <a:pt x="1693" y="784"/>
                    <a:pt x="1741" y="584"/>
                    <a:pt x="2020" y="584"/>
                  </a:cubicBezTo>
                  <a:cubicBezTo>
                    <a:pt x="2083" y="584"/>
                    <a:pt x="2158" y="594"/>
                    <a:pt x="2246" y="619"/>
                  </a:cubicBezTo>
                  <a:cubicBezTo>
                    <a:pt x="2721" y="766"/>
                    <a:pt x="2590" y="1241"/>
                    <a:pt x="3311" y="1389"/>
                  </a:cubicBezTo>
                  <a:cubicBezTo>
                    <a:pt x="3362" y="1398"/>
                    <a:pt x="3409" y="1402"/>
                    <a:pt x="3455" y="1402"/>
                  </a:cubicBezTo>
                  <a:cubicBezTo>
                    <a:pt x="4057" y="1402"/>
                    <a:pt x="4219" y="643"/>
                    <a:pt x="4295" y="537"/>
                  </a:cubicBezTo>
                  <a:cubicBezTo>
                    <a:pt x="4409" y="389"/>
                    <a:pt x="4524" y="274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9" y="394"/>
                  </a:cubicBezTo>
                  <a:cubicBezTo>
                    <a:pt x="3160" y="394"/>
                    <a:pt x="2687" y="331"/>
                    <a:pt x="2131" y="160"/>
                  </a:cubicBezTo>
                  <a:cubicBezTo>
                    <a:pt x="1733" y="42"/>
                    <a:pt x="1382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5"/>
            <p:cNvSpPr/>
            <p:nvPr/>
          </p:nvSpPr>
          <p:spPr>
            <a:xfrm>
              <a:off x="7822332" y="4554815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951" y="1"/>
                  </a:moveTo>
                  <a:lnTo>
                    <a:pt x="1951" y="1"/>
                  </a:lnTo>
                  <a:cubicBezTo>
                    <a:pt x="1492" y="279"/>
                    <a:pt x="1427" y="722"/>
                    <a:pt x="722" y="1345"/>
                  </a:cubicBezTo>
                  <a:cubicBezTo>
                    <a:pt x="1" y="1968"/>
                    <a:pt x="198" y="2426"/>
                    <a:pt x="361" y="2689"/>
                  </a:cubicBezTo>
                  <a:cubicBezTo>
                    <a:pt x="460" y="2803"/>
                    <a:pt x="427" y="3000"/>
                    <a:pt x="296" y="3099"/>
                  </a:cubicBezTo>
                  <a:cubicBezTo>
                    <a:pt x="1394" y="2984"/>
                    <a:pt x="1230" y="2345"/>
                    <a:pt x="1165" y="2148"/>
                  </a:cubicBezTo>
                  <a:cubicBezTo>
                    <a:pt x="1099" y="1951"/>
                    <a:pt x="1132" y="1836"/>
                    <a:pt x="1247" y="1836"/>
                  </a:cubicBezTo>
                  <a:cubicBezTo>
                    <a:pt x="1345" y="1836"/>
                    <a:pt x="1345" y="2066"/>
                    <a:pt x="1329" y="2345"/>
                  </a:cubicBezTo>
                  <a:cubicBezTo>
                    <a:pt x="1329" y="2640"/>
                    <a:pt x="1263" y="3279"/>
                    <a:pt x="2115" y="3344"/>
                  </a:cubicBezTo>
                  <a:cubicBezTo>
                    <a:pt x="2147" y="3347"/>
                    <a:pt x="2178" y="3348"/>
                    <a:pt x="2208" y="3348"/>
                  </a:cubicBezTo>
                  <a:cubicBezTo>
                    <a:pt x="2986" y="3348"/>
                    <a:pt x="3214" y="2558"/>
                    <a:pt x="3214" y="2558"/>
                  </a:cubicBezTo>
                  <a:lnTo>
                    <a:pt x="3214" y="2558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3"/>
                    <a:pt x="1574" y="1656"/>
                  </a:cubicBezTo>
                  <a:cubicBezTo>
                    <a:pt x="1378" y="1082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5"/>
            <p:cNvSpPr/>
            <p:nvPr/>
          </p:nvSpPr>
          <p:spPr>
            <a:xfrm>
              <a:off x="8049163" y="4416269"/>
              <a:ext cx="151438" cy="179245"/>
            </a:xfrm>
            <a:custGeom>
              <a:rect b="b" l="l" r="r" t="t"/>
              <a:pathLst>
                <a:path extrusionOk="0" h="5492" w="4640">
                  <a:moveTo>
                    <a:pt x="4344" y="0"/>
                  </a:moveTo>
                  <a:lnTo>
                    <a:pt x="4344" y="0"/>
                  </a:lnTo>
                  <a:cubicBezTo>
                    <a:pt x="4443" y="459"/>
                    <a:pt x="4328" y="935"/>
                    <a:pt x="4017" y="1295"/>
                  </a:cubicBezTo>
                  <a:cubicBezTo>
                    <a:pt x="3951" y="1377"/>
                    <a:pt x="3886" y="1443"/>
                    <a:pt x="3804" y="1508"/>
                  </a:cubicBezTo>
                  <a:cubicBezTo>
                    <a:pt x="3017" y="2082"/>
                    <a:pt x="1902" y="1787"/>
                    <a:pt x="1001" y="2426"/>
                  </a:cubicBezTo>
                  <a:cubicBezTo>
                    <a:pt x="99" y="3049"/>
                    <a:pt x="197" y="3967"/>
                    <a:pt x="181" y="4475"/>
                  </a:cubicBezTo>
                  <a:cubicBezTo>
                    <a:pt x="197" y="4819"/>
                    <a:pt x="132" y="5163"/>
                    <a:pt x="1" y="5491"/>
                  </a:cubicBezTo>
                  <a:cubicBezTo>
                    <a:pt x="312" y="5295"/>
                    <a:pt x="476" y="4934"/>
                    <a:pt x="443" y="4573"/>
                  </a:cubicBezTo>
                  <a:cubicBezTo>
                    <a:pt x="443" y="3930"/>
                    <a:pt x="515" y="3202"/>
                    <a:pt x="711" y="3202"/>
                  </a:cubicBezTo>
                  <a:cubicBezTo>
                    <a:pt x="725" y="3202"/>
                    <a:pt x="740" y="3205"/>
                    <a:pt x="755" y="3213"/>
                  </a:cubicBezTo>
                  <a:cubicBezTo>
                    <a:pt x="984" y="3328"/>
                    <a:pt x="788" y="3574"/>
                    <a:pt x="706" y="3721"/>
                  </a:cubicBezTo>
                  <a:cubicBezTo>
                    <a:pt x="624" y="3885"/>
                    <a:pt x="460" y="4541"/>
                    <a:pt x="1165" y="4950"/>
                  </a:cubicBezTo>
                  <a:cubicBezTo>
                    <a:pt x="1165" y="4950"/>
                    <a:pt x="935" y="4426"/>
                    <a:pt x="1328" y="4147"/>
                  </a:cubicBezTo>
                  <a:cubicBezTo>
                    <a:pt x="1738" y="3869"/>
                    <a:pt x="2001" y="3705"/>
                    <a:pt x="1951" y="3131"/>
                  </a:cubicBezTo>
                  <a:cubicBezTo>
                    <a:pt x="1908" y="2608"/>
                    <a:pt x="2251" y="2175"/>
                    <a:pt x="2478" y="2175"/>
                  </a:cubicBezTo>
                  <a:cubicBezTo>
                    <a:pt x="2507" y="2175"/>
                    <a:pt x="2534" y="2182"/>
                    <a:pt x="2558" y="2197"/>
                  </a:cubicBezTo>
                  <a:cubicBezTo>
                    <a:pt x="2787" y="2344"/>
                    <a:pt x="2525" y="2557"/>
                    <a:pt x="2394" y="2606"/>
                  </a:cubicBezTo>
                  <a:cubicBezTo>
                    <a:pt x="2214" y="2721"/>
                    <a:pt x="2181" y="2983"/>
                    <a:pt x="2328" y="3147"/>
                  </a:cubicBezTo>
                  <a:cubicBezTo>
                    <a:pt x="2541" y="3393"/>
                    <a:pt x="2476" y="3705"/>
                    <a:pt x="2214" y="3803"/>
                  </a:cubicBezTo>
                  <a:cubicBezTo>
                    <a:pt x="2214" y="3803"/>
                    <a:pt x="2260" y="3808"/>
                    <a:pt x="2340" y="3808"/>
                  </a:cubicBezTo>
                  <a:cubicBezTo>
                    <a:pt x="2646" y="3808"/>
                    <a:pt x="3443" y="3736"/>
                    <a:pt x="3951" y="3033"/>
                  </a:cubicBezTo>
                  <a:cubicBezTo>
                    <a:pt x="4295" y="2524"/>
                    <a:pt x="4525" y="1918"/>
                    <a:pt x="4574" y="1295"/>
                  </a:cubicBezTo>
                  <a:cubicBezTo>
                    <a:pt x="4640" y="853"/>
                    <a:pt x="4541" y="394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5"/>
            <p:cNvSpPr/>
            <p:nvPr/>
          </p:nvSpPr>
          <p:spPr>
            <a:xfrm>
              <a:off x="7507772" y="4602923"/>
              <a:ext cx="130583" cy="285284"/>
            </a:xfrm>
            <a:custGeom>
              <a:rect b="b" l="l" r="r" t="t"/>
              <a:pathLst>
                <a:path extrusionOk="0" h="8741" w="4001">
                  <a:moveTo>
                    <a:pt x="2074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66"/>
                    <a:pt x="329" y="1821"/>
                    <a:pt x="591" y="2362"/>
                  </a:cubicBezTo>
                  <a:cubicBezTo>
                    <a:pt x="827" y="2775"/>
                    <a:pt x="1266" y="3018"/>
                    <a:pt x="1720" y="3018"/>
                  </a:cubicBezTo>
                  <a:cubicBezTo>
                    <a:pt x="1897" y="3018"/>
                    <a:pt x="2076" y="2981"/>
                    <a:pt x="2246" y="2903"/>
                  </a:cubicBezTo>
                  <a:cubicBezTo>
                    <a:pt x="2951" y="2723"/>
                    <a:pt x="3099" y="1788"/>
                    <a:pt x="2476" y="1395"/>
                  </a:cubicBezTo>
                  <a:cubicBezTo>
                    <a:pt x="2396" y="1355"/>
                    <a:pt x="2314" y="1337"/>
                    <a:pt x="2235" y="1337"/>
                  </a:cubicBezTo>
                  <a:cubicBezTo>
                    <a:pt x="1894" y="1337"/>
                    <a:pt x="1605" y="1675"/>
                    <a:pt x="1738" y="2034"/>
                  </a:cubicBezTo>
                  <a:cubicBezTo>
                    <a:pt x="1862" y="2323"/>
                    <a:pt x="2183" y="2347"/>
                    <a:pt x="2321" y="2347"/>
                  </a:cubicBezTo>
                  <a:cubicBezTo>
                    <a:pt x="2347" y="2347"/>
                    <a:pt x="2367" y="2346"/>
                    <a:pt x="2378" y="2346"/>
                  </a:cubicBezTo>
                  <a:cubicBezTo>
                    <a:pt x="2427" y="2346"/>
                    <a:pt x="2443" y="2362"/>
                    <a:pt x="2443" y="2362"/>
                  </a:cubicBezTo>
                  <a:cubicBezTo>
                    <a:pt x="2487" y="2567"/>
                    <a:pt x="2243" y="2850"/>
                    <a:pt x="1782" y="2850"/>
                  </a:cubicBezTo>
                  <a:cubicBezTo>
                    <a:pt x="1727" y="2850"/>
                    <a:pt x="1669" y="2846"/>
                    <a:pt x="1607" y="2837"/>
                  </a:cubicBezTo>
                  <a:cubicBezTo>
                    <a:pt x="1410" y="2805"/>
                    <a:pt x="1230" y="2706"/>
                    <a:pt x="1099" y="2575"/>
                  </a:cubicBezTo>
                  <a:cubicBezTo>
                    <a:pt x="411" y="1920"/>
                    <a:pt x="738" y="543"/>
                    <a:pt x="1755" y="280"/>
                  </a:cubicBezTo>
                  <a:cubicBezTo>
                    <a:pt x="1902" y="239"/>
                    <a:pt x="2054" y="219"/>
                    <a:pt x="2203" y="219"/>
                  </a:cubicBezTo>
                  <a:cubicBezTo>
                    <a:pt x="2353" y="219"/>
                    <a:pt x="2500" y="239"/>
                    <a:pt x="2640" y="280"/>
                  </a:cubicBezTo>
                  <a:cubicBezTo>
                    <a:pt x="2836" y="346"/>
                    <a:pt x="3017" y="428"/>
                    <a:pt x="3164" y="543"/>
                  </a:cubicBezTo>
                  <a:cubicBezTo>
                    <a:pt x="3525" y="838"/>
                    <a:pt x="3738" y="1248"/>
                    <a:pt x="3754" y="1706"/>
                  </a:cubicBezTo>
                  <a:cubicBezTo>
                    <a:pt x="3820" y="2428"/>
                    <a:pt x="3443" y="3182"/>
                    <a:pt x="2869" y="3706"/>
                  </a:cubicBezTo>
                  <a:cubicBezTo>
                    <a:pt x="2296" y="4231"/>
                    <a:pt x="1558" y="4559"/>
                    <a:pt x="984" y="5083"/>
                  </a:cubicBezTo>
                  <a:cubicBezTo>
                    <a:pt x="427" y="5591"/>
                    <a:pt x="83" y="6296"/>
                    <a:pt x="34" y="7050"/>
                  </a:cubicBezTo>
                  <a:cubicBezTo>
                    <a:pt x="1" y="7755"/>
                    <a:pt x="394" y="8492"/>
                    <a:pt x="1033" y="8673"/>
                  </a:cubicBezTo>
                  <a:cubicBezTo>
                    <a:pt x="1168" y="8719"/>
                    <a:pt x="1307" y="8740"/>
                    <a:pt x="1443" y="8740"/>
                  </a:cubicBezTo>
                  <a:cubicBezTo>
                    <a:pt x="1936" y="8740"/>
                    <a:pt x="2397" y="8457"/>
                    <a:pt x="2525" y="8033"/>
                  </a:cubicBezTo>
                  <a:cubicBezTo>
                    <a:pt x="2722" y="7558"/>
                    <a:pt x="2509" y="7001"/>
                    <a:pt x="2050" y="6788"/>
                  </a:cubicBezTo>
                  <a:cubicBezTo>
                    <a:pt x="1924" y="6729"/>
                    <a:pt x="1793" y="6702"/>
                    <a:pt x="1663" y="6702"/>
                  </a:cubicBezTo>
                  <a:cubicBezTo>
                    <a:pt x="1321" y="6702"/>
                    <a:pt x="996" y="6897"/>
                    <a:pt x="853" y="7230"/>
                  </a:cubicBezTo>
                  <a:cubicBezTo>
                    <a:pt x="723" y="7724"/>
                    <a:pt x="1005" y="7991"/>
                    <a:pt x="1315" y="7991"/>
                  </a:cubicBezTo>
                  <a:cubicBezTo>
                    <a:pt x="1396" y="7991"/>
                    <a:pt x="1480" y="7973"/>
                    <a:pt x="1558" y="7935"/>
                  </a:cubicBezTo>
                  <a:cubicBezTo>
                    <a:pt x="1869" y="7771"/>
                    <a:pt x="1935" y="7361"/>
                    <a:pt x="1673" y="7116"/>
                  </a:cubicBezTo>
                  <a:cubicBezTo>
                    <a:pt x="1595" y="7047"/>
                    <a:pt x="1494" y="7008"/>
                    <a:pt x="1390" y="7008"/>
                  </a:cubicBezTo>
                  <a:cubicBezTo>
                    <a:pt x="1319" y="7008"/>
                    <a:pt x="1247" y="7026"/>
                    <a:pt x="1181" y="7066"/>
                  </a:cubicBezTo>
                  <a:cubicBezTo>
                    <a:pt x="1161" y="7073"/>
                    <a:pt x="1147" y="7076"/>
                    <a:pt x="1136" y="7076"/>
                  </a:cubicBezTo>
                  <a:cubicBezTo>
                    <a:pt x="1094" y="7076"/>
                    <a:pt x="1115" y="7034"/>
                    <a:pt x="1115" y="7034"/>
                  </a:cubicBezTo>
                  <a:cubicBezTo>
                    <a:pt x="1226" y="6812"/>
                    <a:pt x="1521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59" y="7034"/>
                    <a:pt x="2656" y="7558"/>
                    <a:pt x="2443" y="8001"/>
                  </a:cubicBezTo>
                  <a:cubicBezTo>
                    <a:pt x="2317" y="8378"/>
                    <a:pt x="1920" y="8630"/>
                    <a:pt x="1483" y="8630"/>
                  </a:cubicBezTo>
                  <a:cubicBezTo>
                    <a:pt x="1351" y="8630"/>
                    <a:pt x="1216" y="8607"/>
                    <a:pt x="1083" y="8558"/>
                  </a:cubicBezTo>
                  <a:cubicBezTo>
                    <a:pt x="509" y="8361"/>
                    <a:pt x="148" y="7722"/>
                    <a:pt x="181" y="7050"/>
                  </a:cubicBezTo>
                  <a:cubicBezTo>
                    <a:pt x="230" y="6345"/>
                    <a:pt x="558" y="5673"/>
                    <a:pt x="1099" y="5214"/>
                  </a:cubicBezTo>
                  <a:cubicBezTo>
                    <a:pt x="1640" y="4706"/>
                    <a:pt x="2410" y="4427"/>
                    <a:pt x="2984" y="3837"/>
                  </a:cubicBezTo>
                  <a:cubicBezTo>
                    <a:pt x="3590" y="3280"/>
                    <a:pt x="4000" y="2493"/>
                    <a:pt x="3918" y="1690"/>
                  </a:cubicBezTo>
                  <a:cubicBezTo>
                    <a:pt x="3869" y="903"/>
                    <a:pt x="3312" y="248"/>
                    <a:pt x="2541" y="67"/>
                  </a:cubicBezTo>
                  <a:cubicBezTo>
                    <a:pt x="2387" y="22"/>
                    <a:pt x="2230" y="0"/>
                    <a:pt x="20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5"/>
            <p:cNvSpPr/>
            <p:nvPr/>
          </p:nvSpPr>
          <p:spPr>
            <a:xfrm>
              <a:off x="7510448" y="4711018"/>
              <a:ext cx="55680" cy="78689"/>
            </a:xfrm>
            <a:custGeom>
              <a:rect b="b" l="l" r="r" t="t"/>
              <a:pathLst>
                <a:path extrusionOk="0" h="2411" w="1706">
                  <a:moveTo>
                    <a:pt x="1509" y="1"/>
                  </a:moveTo>
                  <a:cubicBezTo>
                    <a:pt x="1509" y="1"/>
                    <a:pt x="1378" y="66"/>
                    <a:pt x="1345" y="165"/>
                  </a:cubicBezTo>
                  <a:cubicBezTo>
                    <a:pt x="1330" y="241"/>
                    <a:pt x="1230" y="330"/>
                    <a:pt x="1060" y="330"/>
                  </a:cubicBezTo>
                  <a:cubicBezTo>
                    <a:pt x="1046" y="330"/>
                    <a:pt x="1032" y="330"/>
                    <a:pt x="1017" y="329"/>
                  </a:cubicBezTo>
                  <a:cubicBezTo>
                    <a:pt x="820" y="329"/>
                    <a:pt x="1" y="394"/>
                    <a:pt x="50" y="2410"/>
                  </a:cubicBezTo>
                  <a:cubicBezTo>
                    <a:pt x="50" y="2410"/>
                    <a:pt x="132" y="1673"/>
                    <a:pt x="755" y="1394"/>
                  </a:cubicBezTo>
                  <a:cubicBezTo>
                    <a:pt x="1394" y="1115"/>
                    <a:pt x="1705" y="853"/>
                    <a:pt x="1591" y="476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5"/>
            <p:cNvSpPr/>
            <p:nvPr/>
          </p:nvSpPr>
          <p:spPr>
            <a:xfrm>
              <a:off x="7532935" y="4478868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lnTo>
                    <a:pt x="5245" y="0"/>
                  </a:ln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1"/>
                    <a:pt x="3262" y="7966"/>
                    <a:pt x="1557" y="8687"/>
                  </a:cubicBezTo>
                  <a:cubicBezTo>
                    <a:pt x="230" y="9212"/>
                    <a:pt x="0" y="10031"/>
                    <a:pt x="0" y="10031"/>
                  </a:cubicBezTo>
                  <a:cubicBezTo>
                    <a:pt x="319" y="9488"/>
                    <a:pt x="675" y="9314"/>
                    <a:pt x="977" y="9314"/>
                  </a:cubicBezTo>
                  <a:cubicBezTo>
                    <a:pt x="1203" y="9314"/>
                    <a:pt x="1398" y="9411"/>
                    <a:pt x="1525" y="9523"/>
                  </a:cubicBezTo>
                  <a:cubicBezTo>
                    <a:pt x="1633" y="9625"/>
                    <a:pt x="1734" y="9657"/>
                    <a:pt x="1829" y="9657"/>
                  </a:cubicBezTo>
                  <a:cubicBezTo>
                    <a:pt x="1985" y="9657"/>
                    <a:pt x="2122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75" y="9589"/>
                    <a:pt x="2344" y="9786"/>
                    <a:pt x="2344" y="9786"/>
                  </a:cubicBezTo>
                  <a:cubicBezTo>
                    <a:pt x="2672" y="9638"/>
                    <a:pt x="2770" y="9228"/>
                    <a:pt x="2574" y="8917"/>
                  </a:cubicBezTo>
                  <a:cubicBezTo>
                    <a:pt x="2474" y="8774"/>
                    <a:pt x="2312" y="8681"/>
                    <a:pt x="2142" y="8681"/>
                  </a:cubicBezTo>
                  <a:cubicBezTo>
                    <a:pt x="2116" y="8681"/>
                    <a:pt x="2091" y="8683"/>
                    <a:pt x="2065" y="8687"/>
                  </a:cubicBezTo>
                  <a:cubicBezTo>
                    <a:pt x="2065" y="8687"/>
                    <a:pt x="2262" y="8655"/>
                    <a:pt x="3311" y="7786"/>
                  </a:cubicBezTo>
                  <a:cubicBezTo>
                    <a:pt x="4606" y="6737"/>
                    <a:pt x="4524" y="7097"/>
                    <a:pt x="5458" y="6606"/>
                  </a:cubicBezTo>
                  <a:cubicBezTo>
                    <a:pt x="6393" y="6114"/>
                    <a:pt x="6081" y="5131"/>
                    <a:pt x="6081" y="5130"/>
                  </a:cubicBezTo>
                  <a:lnTo>
                    <a:pt x="6081" y="5130"/>
                  </a:lnTo>
                  <a:cubicBezTo>
                    <a:pt x="6036" y="5252"/>
                    <a:pt x="5976" y="5429"/>
                    <a:pt x="5514" y="5429"/>
                  </a:cubicBezTo>
                  <a:cubicBezTo>
                    <a:pt x="5476" y="5429"/>
                    <a:pt x="5436" y="5428"/>
                    <a:pt x="5393" y="5426"/>
                  </a:cubicBezTo>
                  <a:cubicBezTo>
                    <a:pt x="5366" y="5423"/>
                    <a:pt x="5340" y="5422"/>
                    <a:pt x="5313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09" y="6065"/>
                    <a:pt x="4327" y="6163"/>
                    <a:pt x="4213" y="6245"/>
                  </a:cubicBezTo>
                  <a:cubicBezTo>
                    <a:pt x="4557" y="5901"/>
                    <a:pt x="4606" y="5130"/>
                    <a:pt x="4721" y="4491"/>
                  </a:cubicBezTo>
                  <a:cubicBezTo>
                    <a:pt x="4819" y="3852"/>
                    <a:pt x="5114" y="4065"/>
                    <a:pt x="5672" y="3672"/>
                  </a:cubicBezTo>
                  <a:cubicBezTo>
                    <a:pt x="6245" y="3295"/>
                    <a:pt x="5934" y="2787"/>
                    <a:pt x="5885" y="2655"/>
                  </a:cubicBezTo>
                  <a:cubicBezTo>
                    <a:pt x="5852" y="2508"/>
                    <a:pt x="5852" y="2360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3" y="2426"/>
                    <a:pt x="4918" y="2655"/>
                    <a:pt x="4852" y="2967"/>
                  </a:cubicBezTo>
                  <a:cubicBezTo>
                    <a:pt x="4852" y="3113"/>
                    <a:pt x="4754" y="3293"/>
                    <a:pt x="4621" y="3293"/>
                  </a:cubicBezTo>
                  <a:cubicBezTo>
                    <a:pt x="4590" y="3293"/>
                    <a:pt x="4558" y="3283"/>
                    <a:pt x="4524" y="3262"/>
                  </a:cubicBezTo>
                  <a:cubicBezTo>
                    <a:pt x="4327" y="3164"/>
                    <a:pt x="4409" y="2868"/>
                    <a:pt x="4409" y="2868"/>
                  </a:cubicBezTo>
                  <a:cubicBezTo>
                    <a:pt x="4606" y="2295"/>
                    <a:pt x="5196" y="2508"/>
                    <a:pt x="5639" y="1819"/>
                  </a:cubicBezTo>
                  <a:cubicBezTo>
                    <a:pt x="6049" y="1213"/>
                    <a:pt x="5491" y="574"/>
                    <a:pt x="5278" y="410"/>
                  </a:cubicBezTo>
                  <a:cubicBezTo>
                    <a:pt x="5163" y="295"/>
                    <a:pt x="5147" y="115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5"/>
            <p:cNvSpPr/>
            <p:nvPr/>
          </p:nvSpPr>
          <p:spPr>
            <a:xfrm>
              <a:off x="7593380" y="4746332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5"/>
            <p:cNvSpPr/>
            <p:nvPr/>
          </p:nvSpPr>
          <p:spPr>
            <a:xfrm>
              <a:off x="7508326" y="4382032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689" y="0"/>
                  </a:moveTo>
                  <a:cubicBezTo>
                    <a:pt x="688" y="0"/>
                    <a:pt x="66" y="197"/>
                    <a:pt x="197" y="1082"/>
                  </a:cubicBezTo>
                  <a:cubicBezTo>
                    <a:pt x="295" y="1574"/>
                    <a:pt x="557" y="2033"/>
                    <a:pt x="918" y="2377"/>
                  </a:cubicBezTo>
                  <a:cubicBezTo>
                    <a:pt x="1115" y="2574"/>
                    <a:pt x="1311" y="2738"/>
                    <a:pt x="1459" y="2901"/>
                  </a:cubicBezTo>
                  <a:cubicBezTo>
                    <a:pt x="1803" y="3278"/>
                    <a:pt x="2459" y="4131"/>
                    <a:pt x="2131" y="4983"/>
                  </a:cubicBezTo>
                  <a:cubicBezTo>
                    <a:pt x="2049" y="5213"/>
                    <a:pt x="1902" y="5409"/>
                    <a:pt x="1721" y="5573"/>
                  </a:cubicBezTo>
                  <a:cubicBezTo>
                    <a:pt x="1148" y="6081"/>
                    <a:pt x="754" y="6327"/>
                    <a:pt x="443" y="6770"/>
                  </a:cubicBezTo>
                  <a:cubicBezTo>
                    <a:pt x="148" y="7163"/>
                    <a:pt x="0" y="7655"/>
                    <a:pt x="17" y="8163"/>
                  </a:cubicBezTo>
                  <a:cubicBezTo>
                    <a:pt x="17" y="8016"/>
                    <a:pt x="66" y="6950"/>
                    <a:pt x="1213" y="6147"/>
                  </a:cubicBezTo>
                  <a:cubicBezTo>
                    <a:pt x="2508" y="5229"/>
                    <a:pt x="2787" y="4311"/>
                    <a:pt x="2344" y="2918"/>
                  </a:cubicBezTo>
                  <a:cubicBezTo>
                    <a:pt x="2279" y="2721"/>
                    <a:pt x="2197" y="2541"/>
                    <a:pt x="2098" y="2377"/>
                  </a:cubicBezTo>
                  <a:cubicBezTo>
                    <a:pt x="1475" y="1246"/>
                    <a:pt x="394" y="984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5"/>
            <p:cNvSpPr/>
            <p:nvPr/>
          </p:nvSpPr>
          <p:spPr>
            <a:xfrm>
              <a:off x="7211945" y="4804394"/>
              <a:ext cx="295859" cy="206334"/>
            </a:xfrm>
            <a:custGeom>
              <a:rect b="b" l="l" r="r" t="t"/>
              <a:pathLst>
                <a:path extrusionOk="0" h="6322" w="9065">
                  <a:moveTo>
                    <a:pt x="2004" y="0"/>
                  </a:moveTo>
                  <a:cubicBezTo>
                    <a:pt x="1086" y="0"/>
                    <a:pt x="66" y="656"/>
                    <a:pt x="33" y="1860"/>
                  </a:cubicBezTo>
                  <a:cubicBezTo>
                    <a:pt x="0" y="2729"/>
                    <a:pt x="476" y="3532"/>
                    <a:pt x="1246" y="3942"/>
                  </a:cubicBezTo>
                  <a:cubicBezTo>
                    <a:pt x="1758" y="4193"/>
                    <a:pt x="2324" y="4297"/>
                    <a:pt x="2901" y="4297"/>
                  </a:cubicBezTo>
                  <a:cubicBezTo>
                    <a:pt x="3228" y="4297"/>
                    <a:pt x="3559" y="4264"/>
                    <a:pt x="3885" y="4204"/>
                  </a:cubicBezTo>
                  <a:cubicBezTo>
                    <a:pt x="4770" y="3975"/>
                    <a:pt x="5590" y="3631"/>
                    <a:pt x="6393" y="3434"/>
                  </a:cubicBezTo>
                  <a:cubicBezTo>
                    <a:pt x="6593" y="3382"/>
                    <a:pt x="6796" y="3356"/>
                    <a:pt x="6995" y="3356"/>
                  </a:cubicBezTo>
                  <a:cubicBezTo>
                    <a:pt x="7612" y="3356"/>
                    <a:pt x="8193" y="3602"/>
                    <a:pt x="8540" y="4073"/>
                  </a:cubicBezTo>
                  <a:cubicBezTo>
                    <a:pt x="8966" y="4647"/>
                    <a:pt x="9016" y="5581"/>
                    <a:pt x="8475" y="5991"/>
                  </a:cubicBezTo>
                  <a:cubicBezTo>
                    <a:pt x="8264" y="6144"/>
                    <a:pt x="8012" y="6215"/>
                    <a:pt x="7766" y="6215"/>
                  </a:cubicBezTo>
                  <a:cubicBezTo>
                    <a:pt x="7381" y="6215"/>
                    <a:pt x="7012" y="6039"/>
                    <a:pt x="6852" y="5729"/>
                  </a:cubicBezTo>
                  <a:cubicBezTo>
                    <a:pt x="6540" y="5237"/>
                    <a:pt x="6786" y="4581"/>
                    <a:pt x="7245" y="4467"/>
                  </a:cubicBezTo>
                  <a:cubicBezTo>
                    <a:pt x="7343" y="4423"/>
                    <a:pt x="7445" y="4402"/>
                    <a:pt x="7545" y="4402"/>
                  </a:cubicBezTo>
                  <a:cubicBezTo>
                    <a:pt x="7782" y="4402"/>
                    <a:pt x="8009" y="4517"/>
                    <a:pt x="8147" y="4713"/>
                  </a:cubicBezTo>
                  <a:cubicBezTo>
                    <a:pt x="8245" y="4893"/>
                    <a:pt x="8262" y="5106"/>
                    <a:pt x="8196" y="5286"/>
                  </a:cubicBezTo>
                  <a:cubicBezTo>
                    <a:pt x="8183" y="5325"/>
                    <a:pt x="8130" y="5404"/>
                    <a:pt x="8075" y="5404"/>
                  </a:cubicBezTo>
                  <a:cubicBezTo>
                    <a:pt x="8061" y="5404"/>
                    <a:pt x="8046" y="5399"/>
                    <a:pt x="8032" y="5385"/>
                  </a:cubicBezTo>
                  <a:cubicBezTo>
                    <a:pt x="7983" y="5335"/>
                    <a:pt x="8032" y="4975"/>
                    <a:pt x="7671" y="4926"/>
                  </a:cubicBezTo>
                  <a:cubicBezTo>
                    <a:pt x="7657" y="4924"/>
                    <a:pt x="7643" y="4923"/>
                    <a:pt x="7629" y="4923"/>
                  </a:cubicBezTo>
                  <a:cubicBezTo>
                    <a:pt x="7285" y="4923"/>
                    <a:pt x="7177" y="5489"/>
                    <a:pt x="7524" y="5630"/>
                  </a:cubicBezTo>
                  <a:cubicBezTo>
                    <a:pt x="7593" y="5663"/>
                    <a:pt x="7666" y="5678"/>
                    <a:pt x="7739" y="5678"/>
                  </a:cubicBezTo>
                  <a:cubicBezTo>
                    <a:pt x="7958" y="5678"/>
                    <a:pt x="8171" y="5537"/>
                    <a:pt x="8245" y="5303"/>
                  </a:cubicBezTo>
                  <a:cubicBezTo>
                    <a:pt x="8245" y="5303"/>
                    <a:pt x="8245" y="5286"/>
                    <a:pt x="8245" y="5286"/>
                  </a:cubicBezTo>
                  <a:cubicBezTo>
                    <a:pt x="8245" y="5270"/>
                    <a:pt x="8245" y="5253"/>
                    <a:pt x="8262" y="5237"/>
                  </a:cubicBezTo>
                  <a:lnTo>
                    <a:pt x="8262" y="5221"/>
                  </a:lnTo>
                  <a:cubicBezTo>
                    <a:pt x="8278" y="5106"/>
                    <a:pt x="8278" y="4975"/>
                    <a:pt x="8245" y="4844"/>
                  </a:cubicBezTo>
                  <a:cubicBezTo>
                    <a:pt x="8120" y="4532"/>
                    <a:pt x="7825" y="4343"/>
                    <a:pt x="7510" y="4343"/>
                  </a:cubicBezTo>
                  <a:cubicBezTo>
                    <a:pt x="7411" y="4343"/>
                    <a:pt x="7310" y="4362"/>
                    <a:pt x="7213" y="4401"/>
                  </a:cubicBezTo>
                  <a:cubicBezTo>
                    <a:pt x="6721" y="4532"/>
                    <a:pt x="6426" y="5221"/>
                    <a:pt x="6770" y="5778"/>
                  </a:cubicBezTo>
                  <a:cubicBezTo>
                    <a:pt x="6942" y="6121"/>
                    <a:pt x="7343" y="6321"/>
                    <a:pt x="7764" y="6321"/>
                  </a:cubicBezTo>
                  <a:cubicBezTo>
                    <a:pt x="8027" y="6321"/>
                    <a:pt x="8297" y="6243"/>
                    <a:pt x="8524" y="6073"/>
                  </a:cubicBezTo>
                  <a:cubicBezTo>
                    <a:pt x="8966" y="5745"/>
                    <a:pt x="9065" y="5139"/>
                    <a:pt x="8934" y="4581"/>
                  </a:cubicBezTo>
                  <a:cubicBezTo>
                    <a:pt x="8835" y="4057"/>
                    <a:pt x="8475" y="3172"/>
                    <a:pt x="7213" y="2893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38" y="2846"/>
                    <a:pt x="3897" y="3984"/>
                    <a:pt x="2312" y="3984"/>
                  </a:cubicBezTo>
                  <a:cubicBezTo>
                    <a:pt x="2088" y="3984"/>
                    <a:pt x="1864" y="3961"/>
                    <a:pt x="1639" y="3909"/>
                  </a:cubicBezTo>
                  <a:cubicBezTo>
                    <a:pt x="1558" y="3877"/>
                    <a:pt x="1459" y="3860"/>
                    <a:pt x="1377" y="3827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0"/>
                  </a:cubicBezTo>
                  <a:cubicBezTo>
                    <a:pt x="203" y="743"/>
                    <a:pt x="1174" y="111"/>
                    <a:pt x="2040" y="111"/>
                  </a:cubicBezTo>
                  <a:cubicBezTo>
                    <a:pt x="2456" y="111"/>
                    <a:pt x="2848" y="257"/>
                    <a:pt x="3098" y="566"/>
                  </a:cubicBezTo>
                  <a:cubicBezTo>
                    <a:pt x="3574" y="1025"/>
                    <a:pt x="3524" y="1779"/>
                    <a:pt x="3016" y="2188"/>
                  </a:cubicBezTo>
                  <a:cubicBezTo>
                    <a:pt x="2951" y="2237"/>
                    <a:pt x="2852" y="2287"/>
                    <a:pt x="2770" y="2303"/>
                  </a:cubicBezTo>
                  <a:cubicBezTo>
                    <a:pt x="2706" y="2320"/>
                    <a:pt x="2640" y="2328"/>
                    <a:pt x="2575" y="2328"/>
                  </a:cubicBezTo>
                  <a:cubicBezTo>
                    <a:pt x="2391" y="2328"/>
                    <a:pt x="2211" y="2264"/>
                    <a:pt x="2066" y="2156"/>
                  </a:cubicBezTo>
                  <a:cubicBezTo>
                    <a:pt x="1935" y="2074"/>
                    <a:pt x="1885" y="1926"/>
                    <a:pt x="1935" y="1779"/>
                  </a:cubicBezTo>
                  <a:lnTo>
                    <a:pt x="1935" y="1779"/>
                  </a:lnTo>
                  <a:cubicBezTo>
                    <a:pt x="1999" y="1854"/>
                    <a:pt x="2099" y="1894"/>
                    <a:pt x="2202" y="1894"/>
                  </a:cubicBezTo>
                  <a:cubicBezTo>
                    <a:pt x="2256" y="1894"/>
                    <a:pt x="2310" y="1883"/>
                    <a:pt x="2361" y="1860"/>
                  </a:cubicBezTo>
                  <a:cubicBezTo>
                    <a:pt x="2607" y="1729"/>
                    <a:pt x="2525" y="1320"/>
                    <a:pt x="2213" y="1221"/>
                  </a:cubicBezTo>
                  <a:cubicBezTo>
                    <a:pt x="2186" y="1214"/>
                    <a:pt x="2158" y="1211"/>
                    <a:pt x="2131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59" y="2317"/>
                    <a:pt x="2262" y="2400"/>
                    <a:pt x="2469" y="2400"/>
                  </a:cubicBezTo>
                  <a:cubicBezTo>
                    <a:pt x="2542" y="2400"/>
                    <a:pt x="2616" y="2390"/>
                    <a:pt x="2689" y="2369"/>
                  </a:cubicBezTo>
                  <a:cubicBezTo>
                    <a:pt x="2721" y="2369"/>
                    <a:pt x="2754" y="2369"/>
                    <a:pt x="2787" y="2352"/>
                  </a:cubicBezTo>
                  <a:lnTo>
                    <a:pt x="2869" y="2336"/>
                  </a:lnTo>
                  <a:lnTo>
                    <a:pt x="2902" y="2319"/>
                  </a:lnTo>
                  <a:cubicBezTo>
                    <a:pt x="3049" y="2254"/>
                    <a:pt x="3180" y="2139"/>
                    <a:pt x="3262" y="2008"/>
                  </a:cubicBezTo>
                  <a:cubicBezTo>
                    <a:pt x="3590" y="1549"/>
                    <a:pt x="3557" y="910"/>
                    <a:pt x="3164" y="500"/>
                  </a:cubicBezTo>
                  <a:cubicBezTo>
                    <a:pt x="2892" y="163"/>
                    <a:pt x="2460" y="0"/>
                    <a:pt x="20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5"/>
            <p:cNvSpPr/>
            <p:nvPr/>
          </p:nvSpPr>
          <p:spPr>
            <a:xfrm>
              <a:off x="7262762" y="4921693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05" y="1"/>
                  </a:moveTo>
                  <a:cubicBezTo>
                    <a:pt x="5253" y="1"/>
                    <a:pt x="4952" y="45"/>
                    <a:pt x="4606" y="168"/>
                  </a:cubicBezTo>
                  <a:cubicBezTo>
                    <a:pt x="3774" y="468"/>
                    <a:pt x="2591" y="1030"/>
                    <a:pt x="1425" y="1030"/>
                  </a:cubicBezTo>
                  <a:cubicBezTo>
                    <a:pt x="938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67" y="1334"/>
                    <a:pt x="1330" y="1334"/>
                  </a:cubicBezTo>
                  <a:cubicBezTo>
                    <a:pt x="1356" y="1334"/>
                    <a:pt x="1383" y="1333"/>
                    <a:pt x="1410" y="1332"/>
                  </a:cubicBezTo>
                  <a:cubicBezTo>
                    <a:pt x="1934" y="1295"/>
                    <a:pt x="2169" y="1159"/>
                    <a:pt x="2301" y="1159"/>
                  </a:cubicBezTo>
                  <a:cubicBezTo>
                    <a:pt x="2347" y="1159"/>
                    <a:pt x="2381" y="1175"/>
                    <a:pt x="2410" y="1217"/>
                  </a:cubicBezTo>
                  <a:cubicBezTo>
                    <a:pt x="2483" y="1315"/>
                    <a:pt x="2393" y="1367"/>
                    <a:pt x="2254" y="1367"/>
                  </a:cubicBezTo>
                  <a:cubicBezTo>
                    <a:pt x="2206" y="1367"/>
                    <a:pt x="2153" y="1361"/>
                    <a:pt x="2099" y="1348"/>
                  </a:cubicBezTo>
                  <a:cubicBezTo>
                    <a:pt x="2051" y="1332"/>
                    <a:pt x="2002" y="1325"/>
                    <a:pt x="1954" y="1325"/>
                  </a:cubicBezTo>
                  <a:cubicBezTo>
                    <a:pt x="1851" y="1325"/>
                    <a:pt x="1750" y="1358"/>
                    <a:pt x="1672" y="1414"/>
                  </a:cubicBezTo>
                  <a:cubicBezTo>
                    <a:pt x="1495" y="1575"/>
                    <a:pt x="1699" y="2102"/>
                    <a:pt x="1329" y="2102"/>
                  </a:cubicBezTo>
                  <a:cubicBezTo>
                    <a:pt x="1323" y="2102"/>
                    <a:pt x="1318" y="2102"/>
                    <a:pt x="1312" y="2102"/>
                  </a:cubicBezTo>
                  <a:lnTo>
                    <a:pt x="1312" y="2102"/>
                  </a:lnTo>
                  <a:cubicBezTo>
                    <a:pt x="1312" y="2102"/>
                    <a:pt x="1607" y="2462"/>
                    <a:pt x="2038" y="2462"/>
                  </a:cubicBezTo>
                  <a:cubicBezTo>
                    <a:pt x="2182" y="2462"/>
                    <a:pt x="2340" y="2422"/>
                    <a:pt x="2508" y="2315"/>
                  </a:cubicBezTo>
                  <a:cubicBezTo>
                    <a:pt x="3180" y="1873"/>
                    <a:pt x="2803" y="1381"/>
                    <a:pt x="3066" y="1250"/>
                  </a:cubicBezTo>
                  <a:cubicBezTo>
                    <a:pt x="3109" y="1227"/>
                    <a:pt x="3151" y="1216"/>
                    <a:pt x="3190" y="1216"/>
                  </a:cubicBezTo>
                  <a:cubicBezTo>
                    <a:pt x="3373" y="1216"/>
                    <a:pt x="3484" y="1446"/>
                    <a:pt x="3295" y="1676"/>
                  </a:cubicBezTo>
                  <a:cubicBezTo>
                    <a:pt x="3066" y="1938"/>
                    <a:pt x="2213" y="2889"/>
                    <a:pt x="3541" y="3708"/>
                  </a:cubicBezTo>
                  <a:cubicBezTo>
                    <a:pt x="3557" y="3708"/>
                    <a:pt x="3377" y="3249"/>
                    <a:pt x="3721" y="3086"/>
                  </a:cubicBezTo>
                  <a:cubicBezTo>
                    <a:pt x="4082" y="2922"/>
                    <a:pt x="4803" y="2709"/>
                    <a:pt x="4705" y="2200"/>
                  </a:cubicBezTo>
                  <a:cubicBezTo>
                    <a:pt x="4606" y="1709"/>
                    <a:pt x="4246" y="955"/>
                    <a:pt x="4836" y="512"/>
                  </a:cubicBezTo>
                  <a:cubicBezTo>
                    <a:pt x="5198" y="248"/>
                    <a:pt x="5501" y="147"/>
                    <a:pt x="5809" y="147"/>
                  </a:cubicBezTo>
                  <a:cubicBezTo>
                    <a:pt x="6017" y="147"/>
                    <a:pt x="6227" y="193"/>
                    <a:pt x="6459" y="266"/>
                  </a:cubicBezTo>
                  <a:cubicBezTo>
                    <a:pt x="6459" y="266"/>
                    <a:pt x="6127" y="1"/>
                    <a:pt x="55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5"/>
            <p:cNvSpPr/>
            <p:nvPr/>
          </p:nvSpPr>
          <p:spPr>
            <a:xfrm>
              <a:off x="7301274" y="4801718"/>
              <a:ext cx="118278" cy="82671"/>
            </a:xfrm>
            <a:custGeom>
              <a:rect b="b" l="l" r="r" t="t"/>
              <a:pathLst>
                <a:path extrusionOk="0" h="2533" w="3624">
                  <a:moveTo>
                    <a:pt x="1093" y="0"/>
                  </a:moveTo>
                  <a:cubicBezTo>
                    <a:pt x="501" y="0"/>
                    <a:pt x="1" y="123"/>
                    <a:pt x="1" y="123"/>
                  </a:cubicBezTo>
                  <a:cubicBezTo>
                    <a:pt x="1" y="123"/>
                    <a:pt x="968" y="205"/>
                    <a:pt x="1197" y="549"/>
                  </a:cubicBezTo>
                  <a:cubicBezTo>
                    <a:pt x="1378" y="746"/>
                    <a:pt x="1427" y="1025"/>
                    <a:pt x="1361" y="1270"/>
                  </a:cubicBezTo>
                  <a:cubicBezTo>
                    <a:pt x="1312" y="1500"/>
                    <a:pt x="1197" y="2156"/>
                    <a:pt x="2230" y="2156"/>
                  </a:cubicBezTo>
                  <a:cubicBezTo>
                    <a:pt x="3263" y="2172"/>
                    <a:pt x="3099" y="2533"/>
                    <a:pt x="3099" y="2533"/>
                  </a:cubicBezTo>
                  <a:cubicBezTo>
                    <a:pt x="3099" y="2533"/>
                    <a:pt x="3623" y="1762"/>
                    <a:pt x="2738" y="615"/>
                  </a:cubicBezTo>
                  <a:cubicBezTo>
                    <a:pt x="2369" y="123"/>
                    <a:pt x="1685" y="0"/>
                    <a:pt x="10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5"/>
            <p:cNvSpPr/>
            <p:nvPr/>
          </p:nvSpPr>
          <p:spPr>
            <a:xfrm>
              <a:off x="7255288" y="4714772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36" y="164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90" y="2410"/>
                    <a:pt x="1754" y="2672"/>
                    <a:pt x="2016" y="2017"/>
                  </a:cubicBezTo>
                  <a:cubicBezTo>
                    <a:pt x="2262" y="1345"/>
                    <a:pt x="1639" y="918"/>
                    <a:pt x="1279" y="722"/>
                  </a:cubicBezTo>
                  <a:cubicBezTo>
                    <a:pt x="918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5"/>
            <p:cNvSpPr/>
            <p:nvPr/>
          </p:nvSpPr>
          <p:spPr>
            <a:xfrm>
              <a:off x="7145071" y="4752762"/>
              <a:ext cx="103820" cy="140178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13" y="78"/>
                    <a:pt x="2601" y="125"/>
                    <a:pt x="2486" y="125"/>
                  </a:cubicBezTo>
                  <a:cubicBezTo>
                    <a:pt x="2455" y="125"/>
                    <a:pt x="2424" y="122"/>
                    <a:pt x="2394" y="115"/>
                  </a:cubicBezTo>
                  <a:cubicBezTo>
                    <a:pt x="2340" y="104"/>
                    <a:pt x="2262" y="96"/>
                    <a:pt x="2172" y="96"/>
                  </a:cubicBezTo>
                  <a:cubicBezTo>
                    <a:pt x="1851" y="96"/>
                    <a:pt x="1371" y="203"/>
                    <a:pt x="1230" y="689"/>
                  </a:cubicBezTo>
                  <a:cubicBezTo>
                    <a:pt x="1049" y="1295"/>
                    <a:pt x="1181" y="1689"/>
                    <a:pt x="1394" y="1885"/>
                  </a:cubicBezTo>
                  <a:cubicBezTo>
                    <a:pt x="1623" y="2066"/>
                    <a:pt x="1623" y="2426"/>
                    <a:pt x="1459" y="2492"/>
                  </a:cubicBezTo>
                  <a:cubicBezTo>
                    <a:pt x="1428" y="2506"/>
                    <a:pt x="1391" y="2513"/>
                    <a:pt x="1354" y="2513"/>
                  </a:cubicBezTo>
                  <a:cubicBezTo>
                    <a:pt x="1217" y="2513"/>
                    <a:pt x="1070" y="2413"/>
                    <a:pt x="1148" y="2180"/>
                  </a:cubicBezTo>
                  <a:cubicBezTo>
                    <a:pt x="1221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1" y="2475"/>
                    <a:pt x="689" y="2918"/>
                  </a:cubicBezTo>
                  <a:cubicBezTo>
                    <a:pt x="1377" y="3344"/>
                    <a:pt x="1722" y="4033"/>
                    <a:pt x="2115" y="4295"/>
                  </a:cubicBezTo>
                  <a:cubicBezTo>
                    <a:pt x="2115" y="4295"/>
                    <a:pt x="1525" y="3344"/>
                    <a:pt x="2082" y="2475"/>
                  </a:cubicBezTo>
                  <a:cubicBezTo>
                    <a:pt x="2623" y="1607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5"/>
            <p:cNvSpPr/>
            <p:nvPr/>
          </p:nvSpPr>
          <p:spPr>
            <a:xfrm>
              <a:off x="7008124" y="4545775"/>
              <a:ext cx="264298" cy="264266"/>
            </a:xfrm>
            <a:custGeom>
              <a:rect b="b" l="l" r="r" t="t"/>
              <a:pathLst>
                <a:path extrusionOk="0" h="8097" w="8098">
                  <a:moveTo>
                    <a:pt x="2354" y="1"/>
                  </a:moveTo>
                  <a:cubicBezTo>
                    <a:pt x="2263" y="1"/>
                    <a:pt x="2172" y="6"/>
                    <a:pt x="2082" y="15"/>
                  </a:cubicBezTo>
                  <a:cubicBezTo>
                    <a:pt x="754" y="179"/>
                    <a:pt x="0" y="1966"/>
                    <a:pt x="771" y="3228"/>
                  </a:cubicBezTo>
                  <a:cubicBezTo>
                    <a:pt x="1374" y="4185"/>
                    <a:pt x="2454" y="4468"/>
                    <a:pt x="3416" y="4468"/>
                  </a:cubicBezTo>
                  <a:cubicBezTo>
                    <a:pt x="3525" y="4468"/>
                    <a:pt x="3633" y="4464"/>
                    <a:pt x="3737" y="4457"/>
                  </a:cubicBezTo>
                  <a:cubicBezTo>
                    <a:pt x="3951" y="4457"/>
                    <a:pt x="4196" y="4425"/>
                    <a:pt x="4442" y="4392"/>
                  </a:cubicBezTo>
                  <a:cubicBezTo>
                    <a:pt x="4442" y="4392"/>
                    <a:pt x="4630" y="4362"/>
                    <a:pt x="4915" y="4362"/>
                  </a:cubicBezTo>
                  <a:cubicBezTo>
                    <a:pt x="5396" y="4362"/>
                    <a:pt x="6156" y="4447"/>
                    <a:pt x="6753" y="4900"/>
                  </a:cubicBezTo>
                  <a:cubicBezTo>
                    <a:pt x="7147" y="5228"/>
                    <a:pt x="7409" y="5703"/>
                    <a:pt x="7507" y="6211"/>
                  </a:cubicBezTo>
                  <a:cubicBezTo>
                    <a:pt x="7507" y="6211"/>
                    <a:pt x="7671" y="7408"/>
                    <a:pt x="7098" y="8063"/>
                  </a:cubicBezTo>
                  <a:lnTo>
                    <a:pt x="7065" y="8096"/>
                  </a:lnTo>
                  <a:cubicBezTo>
                    <a:pt x="7065" y="8096"/>
                    <a:pt x="8098" y="7572"/>
                    <a:pt x="7983" y="5965"/>
                  </a:cubicBezTo>
                  <a:cubicBezTo>
                    <a:pt x="7875" y="4658"/>
                    <a:pt x="6826" y="4005"/>
                    <a:pt x="5500" y="4005"/>
                  </a:cubicBezTo>
                  <a:cubicBezTo>
                    <a:pt x="5213" y="4005"/>
                    <a:pt x="4913" y="4035"/>
                    <a:pt x="4606" y="4097"/>
                  </a:cubicBezTo>
                  <a:cubicBezTo>
                    <a:pt x="4109" y="4188"/>
                    <a:pt x="3666" y="4234"/>
                    <a:pt x="3267" y="4234"/>
                  </a:cubicBezTo>
                  <a:cubicBezTo>
                    <a:pt x="2733" y="4234"/>
                    <a:pt x="2280" y="4151"/>
                    <a:pt x="1885" y="3982"/>
                  </a:cubicBezTo>
                  <a:cubicBezTo>
                    <a:pt x="1492" y="3802"/>
                    <a:pt x="1148" y="3507"/>
                    <a:pt x="918" y="3130"/>
                  </a:cubicBezTo>
                  <a:cubicBezTo>
                    <a:pt x="197" y="1982"/>
                    <a:pt x="885" y="294"/>
                    <a:pt x="2098" y="146"/>
                  </a:cubicBezTo>
                  <a:cubicBezTo>
                    <a:pt x="2196" y="132"/>
                    <a:pt x="2295" y="125"/>
                    <a:pt x="2394" y="125"/>
                  </a:cubicBezTo>
                  <a:cubicBezTo>
                    <a:pt x="2860" y="125"/>
                    <a:pt x="3320" y="287"/>
                    <a:pt x="3590" y="638"/>
                  </a:cubicBezTo>
                  <a:cubicBezTo>
                    <a:pt x="3869" y="1032"/>
                    <a:pt x="3934" y="1540"/>
                    <a:pt x="3721" y="1982"/>
                  </a:cubicBezTo>
                  <a:cubicBezTo>
                    <a:pt x="3573" y="2331"/>
                    <a:pt x="3228" y="2538"/>
                    <a:pt x="2873" y="2538"/>
                  </a:cubicBezTo>
                  <a:cubicBezTo>
                    <a:pt x="2795" y="2538"/>
                    <a:pt x="2716" y="2528"/>
                    <a:pt x="2639" y="2507"/>
                  </a:cubicBezTo>
                  <a:cubicBezTo>
                    <a:pt x="2197" y="2392"/>
                    <a:pt x="2016" y="1966"/>
                    <a:pt x="2361" y="1900"/>
                  </a:cubicBezTo>
                  <a:cubicBezTo>
                    <a:pt x="2770" y="1835"/>
                    <a:pt x="2836" y="1491"/>
                    <a:pt x="2705" y="1195"/>
                  </a:cubicBezTo>
                  <a:cubicBezTo>
                    <a:pt x="2645" y="1083"/>
                    <a:pt x="2513" y="1018"/>
                    <a:pt x="2371" y="1018"/>
                  </a:cubicBezTo>
                  <a:cubicBezTo>
                    <a:pt x="2161" y="1018"/>
                    <a:pt x="1927" y="1158"/>
                    <a:pt x="1869" y="1491"/>
                  </a:cubicBezTo>
                  <a:cubicBezTo>
                    <a:pt x="1803" y="1753"/>
                    <a:pt x="1885" y="2031"/>
                    <a:pt x="2066" y="2228"/>
                  </a:cubicBezTo>
                  <a:cubicBezTo>
                    <a:pt x="2242" y="2422"/>
                    <a:pt x="2583" y="2585"/>
                    <a:pt x="2931" y="2585"/>
                  </a:cubicBezTo>
                  <a:cubicBezTo>
                    <a:pt x="3260" y="2585"/>
                    <a:pt x="3596" y="2438"/>
                    <a:pt x="3803" y="2031"/>
                  </a:cubicBezTo>
                  <a:cubicBezTo>
                    <a:pt x="4033" y="1556"/>
                    <a:pt x="3983" y="982"/>
                    <a:pt x="3688" y="556"/>
                  </a:cubicBezTo>
                  <a:cubicBezTo>
                    <a:pt x="3381" y="166"/>
                    <a:pt x="2872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5"/>
            <p:cNvSpPr/>
            <p:nvPr/>
          </p:nvSpPr>
          <p:spPr>
            <a:xfrm>
              <a:off x="7050390" y="4697278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3570" y="0"/>
                  </a:moveTo>
                  <a:cubicBezTo>
                    <a:pt x="3274" y="0"/>
                    <a:pt x="2923" y="42"/>
                    <a:pt x="2524" y="160"/>
                  </a:cubicBezTo>
                  <a:cubicBezTo>
                    <a:pt x="1953" y="329"/>
                    <a:pt x="1473" y="392"/>
                    <a:pt x="1083" y="392"/>
                  </a:cubicBezTo>
                  <a:cubicBezTo>
                    <a:pt x="566" y="392"/>
                    <a:pt x="206" y="281"/>
                    <a:pt x="0" y="160"/>
                  </a:cubicBezTo>
                  <a:lnTo>
                    <a:pt x="0" y="160"/>
                  </a:lnTo>
                  <a:cubicBezTo>
                    <a:pt x="131" y="274"/>
                    <a:pt x="262" y="389"/>
                    <a:pt x="377" y="537"/>
                  </a:cubicBezTo>
                  <a:cubicBezTo>
                    <a:pt x="438" y="643"/>
                    <a:pt x="596" y="1405"/>
                    <a:pt x="1201" y="1405"/>
                  </a:cubicBezTo>
                  <a:cubicBezTo>
                    <a:pt x="1251" y="1405"/>
                    <a:pt x="1304" y="1400"/>
                    <a:pt x="1361" y="1389"/>
                  </a:cubicBezTo>
                  <a:cubicBezTo>
                    <a:pt x="2082" y="1225"/>
                    <a:pt x="1934" y="766"/>
                    <a:pt x="2426" y="619"/>
                  </a:cubicBezTo>
                  <a:cubicBezTo>
                    <a:pt x="2518" y="590"/>
                    <a:pt x="2596" y="578"/>
                    <a:pt x="2661" y="578"/>
                  </a:cubicBezTo>
                  <a:cubicBezTo>
                    <a:pt x="2931" y="578"/>
                    <a:pt x="2974" y="785"/>
                    <a:pt x="2869" y="864"/>
                  </a:cubicBezTo>
                  <a:cubicBezTo>
                    <a:pt x="2813" y="899"/>
                    <a:pt x="2760" y="910"/>
                    <a:pt x="2705" y="910"/>
                  </a:cubicBezTo>
                  <a:cubicBezTo>
                    <a:pt x="2631" y="910"/>
                    <a:pt x="2553" y="890"/>
                    <a:pt x="2459" y="881"/>
                  </a:cubicBezTo>
                  <a:cubicBezTo>
                    <a:pt x="2450" y="880"/>
                    <a:pt x="2440" y="880"/>
                    <a:pt x="2430" y="880"/>
                  </a:cubicBezTo>
                  <a:cubicBezTo>
                    <a:pt x="2233" y="880"/>
                    <a:pt x="1811" y="1033"/>
                    <a:pt x="1967" y="1438"/>
                  </a:cubicBezTo>
                  <a:cubicBezTo>
                    <a:pt x="2131" y="1881"/>
                    <a:pt x="2377" y="2241"/>
                    <a:pt x="2098" y="2372"/>
                  </a:cubicBezTo>
                  <a:cubicBezTo>
                    <a:pt x="2098" y="2372"/>
                    <a:pt x="3033" y="2372"/>
                    <a:pt x="3328" y="2127"/>
                  </a:cubicBezTo>
                  <a:cubicBezTo>
                    <a:pt x="3688" y="1864"/>
                    <a:pt x="3852" y="1405"/>
                    <a:pt x="3721" y="996"/>
                  </a:cubicBezTo>
                  <a:cubicBezTo>
                    <a:pt x="3622" y="501"/>
                    <a:pt x="3937" y="202"/>
                    <a:pt x="4414" y="202"/>
                  </a:cubicBezTo>
                  <a:cubicBezTo>
                    <a:pt x="4491" y="202"/>
                    <a:pt x="4571" y="209"/>
                    <a:pt x="4655" y="225"/>
                  </a:cubicBezTo>
                  <a:cubicBezTo>
                    <a:pt x="4655" y="225"/>
                    <a:pt x="4262" y="0"/>
                    <a:pt x="35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5"/>
            <p:cNvSpPr/>
            <p:nvPr/>
          </p:nvSpPr>
          <p:spPr>
            <a:xfrm>
              <a:off x="7089424" y="4554815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246" y="1"/>
                  </a:moveTo>
                  <a:lnTo>
                    <a:pt x="1246" y="1"/>
                  </a:lnTo>
                  <a:cubicBezTo>
                    <a:pt x="1689" y="427"/>
                    <a:pt x="1837" y="1066"/>
                    <a:pt x="1640" y="1640"/>
                  </a:cubicBezTo>
                  <a:cubicBezTo>
                    <a:pt x="1398" y="2401"/>
                    <a:pt x="880" y="2601"/>
                    <a:pt x="434" y="2601"/>
                  </a:cubicBezTo>
                  <a:cubicBezTo>
                    <a:pt x="275" y="2601"/>
                    <a:pt x="126" y="2576"/>
                    <a:pt x="1" y="2541"/>
                  </a:cubicBezTo>
                  <a:lnTo>
                    <a:pt x="1" y="2541"/>
                  </a:lnTo>
                  <a:cubicBezTo>
                    <a:pt x="1" y="2541"/>
                    <a:pt x="229" y="3348"/>
                    <a:pt x="1008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35" y="3279"/>
                    <a:pt x="1886" y="2623"/>
                    <a:pt x="1869" y="2345"/>
                  </a:cubicBezTo>
                  <a:cubicBezTo>
                    <a:pt x="1869" y="2066"/>
                    <a:pt x="1853" y="1836"/>
                    <a:pt x="1968" y="1836"/>
                  </a:cubicBezTo>
                  <a:cubicBezTo>
                    <a:pt x="2066" y="1836"/>
                    <a:pt x="2099" y="1935"/>
                    <a:pt x="2033" y="2131"/>
                  </a:cubicBezTo>
                  <a:cubicBezTo>
                    <a:pt x="1968" y="2328"/>
                    <a:pt x="1820" y="2967"/>
                    <a:pt x="2918" y="3082"/>
                  </a:cubicBezTo>
                  <a:cubicBezTo>
                    <a:pt x="2787" y="2984"/>
                    <a:pt x="2754" y="2803"/>
                    <a:pt x="2853" y="2672"/>
                  </a:cubicBezTo>
                  <a:cubicBezTo>
                    <a:pt x="3000" y="2426"/>
                    <a:pt x="3213" y="1968"/>
                    <a:pt x="2476" y="1345"/>
                  </a:cubicBezTo>
                  <a:cubicBezTo>
                    <a:pt x="1755" y="722"/>
                    <a:pt x="1689" y="279"/>
                    <a:pt x="124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5"/>
            <p:cNvSpPr/>
            <p:nvPr/>
          </p:nvSpPr>
          <p:spPr>
            <a:xfrm>
              <a:off x="6980284" y="4398906"/>
              <a:ext cx="50882" cy="250101"/>
            </a:xfrm>
            <a:custGeom>
              <a:rect b="b" l="l" r="r" t="t"/>
              <a:pathLst>
                <a:path extrusionOk="0" h="7663" w="1559">
                  <a:moveTo>
                    <a:pt x="642" y="0"/>
                  </a:moveTo>
                  <a:cubicBezTo>
                    <a:pt x="574" y="0"/>
                    <a:pt x="502" y="17"/>
                    <a:pt x="427" y="57"/>
                  </a:cubicBezTo>
                  <a:cubicBezTo>
                    <a:pt x="1" y="286"/>
                    <a:pt x="345" y="827"/>
                    <a:pt x="607" y="1090"/>
                  </a:cubicBezTo>
                  <a:cubicBezTo>
                    <a:pt x="706" y="1204"/>
                    <a:pt x="771" y="1483"/>
                    <a:pt x="804" y="1860"/>
                  </a:cubicBezTo>
                  <a:cubicBezTo>
                    <a:pt x="837" y="2565"/>
                    <a:pt x="820" y="3286"/>
                    <a:pt x="755" y="3991"/>
                  </a:cubicBezTo>
                  <a:cubicBezTo>
                    <a:pt x="607" y="5351"/>
                    <a:pt x="771" y="7122"/>
                    <a:pt x="1476" y="7662"/>
                  </a:cubicBezTo>
                  <a:cubicBezTo>
                    <a:pt x="1476" y="7662"/>
                    <a:pt x="820" y="7040"/>
                    <a:pt x="968" y="5171"/>
                  </a:cubicBezTo>
                  <a:cubicBezTo>
                    <a:pt x="1050" y="3974"/>
                    <a:pt x="1411" y="2827"/>
                    <a:pt x="1493" y="1860"/>
                  </a:cubicBezTo>
                  <a:cubicBezTo>
                    <a:pt x="1558" y="1335"/>
                    <a:pt x="1460" y="811"/>
                    <a:pt x="1197" y="368"/>
                  </a:cubicBezTo>
                  <a:cubicBezTo>
                    <a:pt x="1197" y="368"/>
                    <a:pt x="963" y="0"/>
                    <a:pt x="6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5"/>
            <p:cNvSpPr/>
            <p:nvPr/>
          </p:nvSpPr>
          <p:spPr>
            <a:xfrm>
              <a:off x="6814975" y="4417868"/>
              <a:ext cx="151438" cy="178723"/>
            </a:xfrm>
            <a:custGeom>
              <a:rect b="b" l="l" r="r" t="t"/>
              <a:pathLst>
                <a:path extrusionOk="0" h="5476" w="4640">
                  <a:moveTo>
                    <a:pt x="296" y="0"/>
                  </a:moveTo>
                  <a:lnTo>
                    <a:pt x="296" y="0"/>
                  </a:lnTo>
                  <a:cubicBezTo>
                    <a:pt x="83" y="394"/>
                    <a:pt x="1" y="836"/>
                    <a:pt x="50" y="1295"/>
                  </a:cubicBezTo>
                  <a:cubicBezTo>
                    <a:pt x="99" y="1918"/>
                    <a:pt x="329" y="2508"/>
                    <a:pt x="673" y="3033"/>
                  </a:cubicBezTo>
                  <a:cubicBezTo>
                    <a:pt x="1166" y="3716"/>
                    <a:pt x="1942" y="3794"/>
                    <a:pt x="2271" y="3794"/>
                  </a:cubicBezTo>
                  <a:cubicBezTo>
                    <a:pt x="2369" y="3794"/>
                    <a:pt x="2427" y="3787"/>
                    <a:pt x="2427" y="3787"/>
                  </a:cubicBezTo>
                  <a:cubicBezTo>
                    <a:pt x="2148" y="3705"/>
                    <a:pt x="2099" y="3377"/>
                    <a:pt x="2296" y="3131"/>
                  </a:cubicBezTo>
                  <a:cubicBezTo>
                    <a:pt x="2443" y="2984"/>
                    <a:pt x="2411" y="2721"/>
                    <a:pt x="2230" y="2607"/>
                  </a:cubicBezTo>
                  <a:cubicBezTo>
                    <a:pt x="2099" y="2541"/>
                    <a:pt x="1837" y="2328"/>
                    <a:pt x="2066" y="2197"/>
                  </a:cubicBezTo>
                  <a:cubicBezTo>
                    <a:pt x="2094" y="2179"/>
                    <a:pt x="2125" y="2170"/>
                    <a:pt x="2158" y="2170"/>
                  </a:cubicBezTo>
                  <a:cubicBezTo>
                    <a:pt x="2393" y="2170"/>
                    <a:pt x="2716" y="2611"/>
                    <a:pt x="2673" y="3115"/>
                  </a:cubicBezTo>
                  <a:cubicBezTo>
                    <a:pt x="2624" y="3688"/>
                    <a:pt x="2902" y="3836"/>
                    <a:pt x="3312" y="4131"/>
                  </a:cubicBezTo>
                  <a:cubicBezTo>
                    <a:pt x="3722" y="4410"/>
                    <a:pt x="3460" y="4934"/>
                    <a:pt x="3460" y="4934"/>
                  </a:cubicBezTo>
                  <a:cubicBezTo>
                    <a:pt x="4181" y="4524"/>
                    <a:pt x="4017" y="3852"/>
                    <a:pt x="3935" y="3705"/>
                  </a:cubicBezTo>
                  <a:cubicBezTo>
                    <a:pt x="3853" y="3541"/>
                    <a:pt x="3673" y="3295"/>
                    <a:pt x="3886" y="3180"/>
                  </a:cubicBezTo>
                  <a:cubicBezTo>
                    <a:pt x="3899" y="3175"/>
                    <a:pt x="3912" y="3172"/>
                    <a:pt x="3925" y="3172"/>
                  </a:cubicBezTo>
                  <a:cubicBezTo>
                    <a:pt x="4126" y="3172"/>
                    <a:pt x="4213" y="3893"/>
                    <a:pt x="4197" y="4541"/>
                  </a:cubicBezTo>
                  <a:cubicBezTo>
                    <a:pt x="4164" y="4918"/>
                    <a:pt x="4328" y="5262"/>
                    <a:pt x="4640" y="5475"/>
                  </a:cubicBezTo>
                  <a:cubicBezTo>
                    <a:pt x="4509" y="5147"/>
                    <a:pt x="4443" y="4803"/>
                    <a:pt x="4459" y="4442"/>
                  </a:cubicBezTo>
                  <a:cubicBezTo>
                    <a:pt x="4459" y="3934"/>
                    <a:pt x="4541" y="3016"/>
                    <a:pt x="3640" y="2394"/>
                  </a:cubicBezTo>
                  <a:cubicBezTo>
                    <a:pt x="2722" y="1787"/>
                    <a:pt x="1624" y="2049"/>
                    <a:pt x="837" y="1476"/>
                  </a:cubicBezTo>
                  <a:cubicBezTo>
                    <a:pt x="755" y="1426"/>
                    <a:pt x="689" y="1361"/>
                    <a:pt x="607" y="1295"/>
                  </a:cubicBezTo>
                  <a:cubicBezTo>
                    <a:pt x="312" y="935"/>
                    <a:pt x="181" y="459"/>
                    <a:pt x="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5"/>
            <p:cNvSpPr/>
            <p:nvPr/>
          </p:nvSpPr>
          <p:spPr>
            <a:xfrm>
              <a:off x="7377776" y="4602662"/>
              <a:ext cx="130028" cy="285545"/>
            </a:xfrm>
            <a:custGeom>
              <a:rect b="b" l="l" r="r" t="t"/>
              <a:pathLst>
                <a:path extrusionOk="0" h="8749" w="3984">
                  <a:moveTo>
                    <a:pt x="1894" y="1"/>
                  </a:moveTo>
                  <a:cubicBezTo>
                    <a:pt x="1745" y="1"/>
                    <a:pt x="1593" y="20"/>
                    <a:pt x="1443" y="59"/>
                  </a:cubicBezTo>
                  <a:cubicBezTo>
                    <a:pt x="689" y="256"/>
                    <a:pt x="132" y="911"/>
                    <a:pt x="66" y="1698"/>
                  </a:cubicBezTo>
                  <a:cubicBezTo>
                    <a:pt x="1" y="2485"/>
                    <a:pt x="410" y="3288"/>
                    <a:pt x="1001" y="3845"/>
                  </a:cubicBezTo>
                  <a:cubicBezTo>
                    <a:pt x="1591" y="4435"/>
                    <a:pt x="2345" y="4714"/>
                    <a:pt x="2902" y="5206"/>
                  </a:cubicBezTo>
                  <a:cubicBezTo>
                    <a:pt x="3426" y="5681"/>
                    <a:pt x="3771" y="6353"/>
                    <a:pt x="3820" y="7058"/>
                  </a:cubicBezTo>
                  <a:cubicBezTo>
                    <a:pt x="3853" y="7714"/>
                    <a:pt x="3492" y="8402"/>
                    <a:pt x="2918" y="8566"/>
                  </a:cubicBezTo>
                  <a:cubicBezTo>
                    <a:pt x="2791" y="8606"/>
                    <a:pt x="2661" y="8625"/>
                    <a:pt x="2534" y="8625"/>
                  </a:cubicBezTo>
                  <a:cubicBezTo>
                    <a:pt x="2090" y="8625"/>
                    <a:pt x="1682" y="8391"/>
                    <a:pt x="1541" y="8009"/>
                  </a:cubicBezTo>
                  <a:cubicBezTo>
                    <a:pt x="1345" y="7566"/>
                    <a:pt x="1541" y="7042"/>
                    <a:pt x="1984" y="6845"/>
                  </a:cubicBezTo>
                  <a:cubicBezTo>
                    <a:pt x="2082" y="6812"/>
                    <a:pt x="2164" y="6796"/>
                    <a:pt x="2263" y="6796"/>
                  </a:cubicBezTo>
                  <a:cubicBezTo>
                    <a:pt x="2263" y="6796"/>
                    <a:pt x="2291" y="6793"/>
                    <a:pt x="2337" y="6793"/>
                  </a:cubicBezTo>
                  <a:cubicBezTo>
                    <a:pt x="2473" y="6793"/>
                    <a:pt x="2759" y="6820"/>
                    <a:pt x="2869" y="7042"/>
                  </a:cubicBezTo>
                  <a:cubicBezTo>
                    <a:pt x="2869" y="7042"/>
                    <a:pt x="2886" y="7076"/>
                    <a:pt x="2864" y="7076"/>
                  </a:cubicBezTo>
                  <a:cubicBezTo>
                    <a:pt x="2856" y="7076"/>
                    <a:pt x="2842" y="7071"/>
                    <a:pt x="2820" y="7058"/>
                  </a:cubicBezTo>
                  <a:cubicBezTo>
                    <a:pt x="2754" y="7025"/>
                    <a:pt x="2682" y="7008"/>
                    <a:pt x="2612" y="7008"/>
                  </a:cubicBezTo>
                  <a:cubicBezTo>
                    <a:pt x="2508" y="7008"/>
                    <a:pt x="2407" y="7045"/>
                    <a:pt x="2328" y="7124"/>
                  </a:cubicBezTo>
                  <a:cubicBezTo>
                    <a:pt x="2066" y="7353"/>
                    <a:pt x="2132" y="7779"/>
                    <a:pt x="2443" y="7943"/>
                  </a:cubicBezTo>
                  <a:cubicBezTo>
                    <a:pt x="2521" y="7981"/>
                    <a:pt x="2605" y="7999"/>
                    <a:pt x="2686" y="7999"/>
                  </a:cubicBezTo>
                  <a:cubicBezTo>
                    <a:pt x="2996" y="7999"/>
                    <a:pt x="3278" y="7732"/>
                    <a:pt x="3148" y="7238"/>
                  </a:cubicBezTo>
                  <a:cubicBezTo>
                    <a:pt x="3003" y="6901"/>
                    <a:pt x="2673" y="6696"/>
                    <a:pt x="2325" y="6696"/>
                  </a:cubicBezTo>
                  <a:cubicBezTo>
                    <a:pt x="2200" y="6696"/>
                    <a:pt x="2073" y="6723"/>
                    <a:pt x="1951" y="6779"/>
                  </a:cubicBezTo>
                  <a:cubicBezTo>
                    <a:pt x="1492" y="7009"/>
                    <a:pt x="1279" y="7550"/>
                    <a:pt x="1476" y="8025"/>
                  </a:cubicBezTo>
                  <a:cubicBezTo>
                    <a:pt x="1604" y="8462"/>
                    <a:pt x="2056" y="8748"/>
                    <a:pt x="2545" y="8748"/>
                  </a:cubicBezTo>
                  <a:cubicBezTo>
                    <a:pt x="2680" y="8748"/>
                    <a:pt x="2817" y="8727"/>
                    <a:pt x="2951" y="8681"/>
                  </a:cubicBezTo>
                  <a:cubicBezTo>
                    <a:pt x="3607" y="8500"/>
                    <a:pt x="3984" y="7763"/>
                    <a:pt x="3967" y="7058"/>
                  </a:cubicBezTo>
                  <a:cubicBezTo>
                    <a:pt x="3918" y="6304"/>
                    <a:pt x="3574" y="5599"/>
                    <a:pt x="3017" y="5091"/>
                  </a:cubicBezTo>
                  <a:cubicBezTo>
                    <a:pt x="2443" y="4550"/>
                    <a:pt x="1673" y="4272"/>
                    <a:pt x="1115" y="3714"/>
                  </a:cubicBezTo>
                  <a:cubicBezTo>
                    <a:pt x="574" y="3157"/>
                    <a:pt x="165" y="2436"/>
                    <a:pt x="230" y="1698"/>
                  </a:cubicBezTo>
                  <a:cubicBezTo>
                    <a:pt x="263" y="1256"/>
                    <a:pt x="476" y="846"/>
                    <a:pt x="820" y="551"/>
                  </a:cubicBezTo>
                  <a:cubicBezTo>
                    <a:pt x="984" y="436"/>
                    <a:pt x="1164" y="354"/>
                    <a:pt x="1345" y="288"/>
                  </a:cubicBezTo>
                  <a:cubicBezTo>
                    <a:pt x="1492" y="247"/>
                    <a:pt x="1644" y="227"/>
                    <a:pt x="1793" y="227"/>
                  </a:cubicBezTo>
                  <a:cubicBezTo>
                    <a:pt x="1943" y="227"/>
                    <a:pt x="2091" y="247"/>
                    <a:pt x="2230" y="288"/>
                  </a:cubicBezTo>
                  <a:cubicBezTo>
                    <a:pt x="3263" y="551"/>
                    <a:pt x="3574" y="1928"/>
                    <a:pt x="2902" y="2583"/>
                  </a:cubicBezTo>
                  <a:cubicBezTo>
                    <a:pt x="2771" y="2714"/>
                    <a:pt x="2590" y="2813"/>
                    <a:pt x="2394" y="2845"/>
                  </a:cubicBezTo>
                  <a:cubicBezTo>
                    <a:pt x="2332" y="2854"/>
                    <a:pt x="2274" y="2858"/>
                    <a:pt x="2218" y="2858"/>
                  </a:cubicBezTo>
                  <a:cubicBezTo>
                    <a:pt x="1754" y="2858"/>
                    <a:pt x="1499" y="2575"/>
                    <a:pt x="1558" y="2370"/>
                  </a:cubicBezTo>
                  <a:cubicBezTo>
                    <a:pt x="1558" y="2370"/>
                    <a:pt x="1558" y="2354"/>
                    <a:pt x="1623" y="2354"/>
                  </a:cubicBezTo>
                  <a:cubicBezTo>
                    <a:pt x="1631" y="2354"/>
                    <a:pt x="1649" y="2355"/>
                    <a:pt x="1673" y="2355"/>
                  </a:cubicBezTo>
                  <a:cubicBezTo>
                    <a:pt x="1802" y="2355"/>
                    <a:pt x="2125" y="2331"/>
                    <a:pt x="2263" y="2042"/>
                  </a:cubicBezTo>
                  <a:cubicBezTo>
                    <a:pt x="2382" y="1683"/>
                    <a:pt x="2091" y="1345"/>
                    <a:pt x="1749" y="1345"/>
                  </a:cubicBezTo>
                  <a:cubicBezTo>
                    <a:pt x="1670" y="1345"/>
                    <a:pt x="1589" y="1363"/>
                    <a:pt x="1509" y="1403"/>
                  </a:cubicBezTo>
                  <a:cubicBezTo>
                    <a:pt x="919" y="1796"/>
                    <a:pt x="1050" y="2714"/>
                    <a:pt x="1738" y="2895"/>
                  </a:cubicBezTo>
                  <a:cubicBezTo>
                    <a:pt x="1918" y="2980"/>
                    <a:pt x="2107" y="3020"/>
                    <a:pt x="2291" y="3020"/>
                  </a:cubicBezTo>
                  <a:cubicBezTo>
                    <a:pt x="2745" y="3020"/>
                    <a:pt x="3177" y="2778"/>
                    <a:pt x="3410" y="2370"/>
                  </a:cubicBezTo>
                  <a:cubicBezTo>
                    <a:pt x="3672" y="1829"/>
                    <a:pt x="3623" y="1174"/>
                    <a:pt x="3279" y="682"/>
                  </a:cubicBezTo>
                  <a:cubicBezTo>
                    <a:pt x="2946" y="246"/>
                    <a:pt x="2432" y="1"/>
                    <a:pt x="18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5"/>
            <p:cNvSpPr/>
            <p:nvPr/>
          </p:nvSpPr>
          <p:spPr>
            <a:xfrm>
              <a:off x="7449481" y="4711018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197" y="1"/>
                  </a:moveTo>
                  <a:lnTo>
                    <a:pt x="197" y="1"/>
                  </a:lnTo>
                  <a:cubicBezTo>
                    <a:pt x="213" y="165"/>
                    <a:pt x="180" y="312"/>
                    <a:pt x="115" y="460"/>
                  </a:cubicBezTo>
                  <a:cubicBezTo>
                    <a:pt x="0" y="853"/>
                    <a:pt x="328" y="1115"/>
                    <a:pt x="951" y="1394"/>
                  </a:cubicBezTo>
                  <a:cubicBezTo>
                    <a:pt x="1590" y="1673"/>
                    <a:pt x="1656" y="2410"/>
                    <a:pt x="1656" y="2410"/>
                  </a:cubicBezTo>
                  <a:cubicBezTo>
                    <a:pt x="1721" y="394"/>
                    <a:pt x="885" y="329"/>
                    <a:pt x="689" y="329"/>
                  </a:cubicBezTo>
                  <a:cubicBezTo>
                    <a:pt x="492" y="329"/>
                    <a:pt x="393" y="247"/>
                    <a:pt x="361" y="148"/>
                  </a:cubicBezTo>
                  <a:cubicBezTo>
                    <a:pt x="344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5"/>
            <p:cNvSpPr/>
            <p:nvPr/>
          </p:nvSpPr>
          <p:spPr>
            <a:xfrm>
              <a:off x="7273989" y="4478868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509" y="2213"/>
                  </a:moveTo>
                  <a:cubicBezTo>
                    <a:pt x="509" y="2213"/>
                    <a:pt x="509" y="2213"/>
                    <a:pt x="509" y="2213"/>
                  </a:cubicBezTo>
                  <a:lnTo>
                    <a:pt x="509" y="2213"/>
                  </a:lnTo>
                  <a:cubicBezTo>
                    <a:pt x="509" y="2213"/>
                    <a:pt x="509" y="2213"/>
                    <a:pt x="509" y="2213"/>
                  </a:cubicBezTo>
                  <a:close/>
                  <a:moveTo>
                    <a:pt x="1148" y="0"/>
                  </a:moveTo>
                  <a:cubicBezTo>
                    <a:pt x="1246" y="115"/>
                    <a:pt x="1246" y="295"/>
                    <a:pt x="1132" y="410"/>
                  </a:cubicBezTo>
                  <a:cubicBezTo>
                    <a:pt x="919" y="574"/>
                    <a:pt x="361" y="1197"/>
                    <a:pt x="771" y="1819"/>
                  </a:cubicBezTo>
                  <a:cubicBezTo>
                    <a:pt x="1214" y="2508"/>
                    <a:pt x="1787" y="2295"/>
                    <a:pt x="2000" y="2868"/>
                  </a:cubicBezTo>
                  <a:cubicBezTo>
                    <a:pt x="2000" y="2868"/>
                    <a:pt x="2066" y="3164"/>
                    <a:pt x="1886" y="3262"/>
                  </a:cubicBezTo>
                  <a:cubicBezTo>
                    <a:pt x="1849" y="3283"/>
                    <a:pt x="1814" y="3293"/>
                    <a:pt x="1781" y="3293"/>
                  </a:cubicBezTo>
                  <a:cubicBezTo>
                    <a:pt x="1639" y="3293"/>
                    <a:pt x="1542" y="3113"/>
                    <a:pt x="1542" y="2967"/>
                  </a:cubicBezTo>
                  <a:cubicBezTo>
                    <a:pt x="1492" y="2655"/>
                    <a:pt x="1246" y="2426"/>
                    <a:pt x="935" y="2377"/>
                  </a:cubicBezTo>
                  <a:cubicBezTo>
                    <a:pt x="558" y="2330"/>
                    <a:pt x="512" y="2222"/>
                    <a:pt x="509" y="2213"/>
                  </a:cubicBezTo>
                  <a:lnTo>
                    <a:pt x="509" y="2213"/>
                  </a:lnTo>
                  <a:cubicBezTo>
                    <a:pt x="558" y="2361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38" y="3672"/>
                  </a:cubicBezTo>
                  <a:cubicBezTo>
                    <a:pt x="1296" y="4049"/>
                    <a:pt x="1591" y="3852"/>
                    <a:pt x="1689" y="4491"/>
                  </a:cubicBezTo>
                  <a:cubicBezTo>
                    <a:pt x="1787" y="5130"/>
                    <a:pt x="1853" y="5901"/>
                    <a:pt x="2197" y="6245"/>
                  </a:cubicBezTo>
                  <a:cubicBezTo>
                    <a:pt x="2082" y="6163"/>
                    <a:pt x="1984" y="6065"/>
                    <a:pt x="1919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3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9" y="5131"/>
                    <a:pt x="1" y="6114"/>
                    <a:pt x="935" y="6606"/>
                  </a:cubicBezTo>
                  <a:cubicBezTo>
                    <a:pt x="1886" y="7097"/>
                    <a:pt x="1804" y="6737"/>
                    <a:pt x="3099" y="7786"/>
                  </a:cubicBezTo>
                  <a:cubicBezTo>
                    <a:pt x="4119" y="8645"/>
                    <a:pt x="4339" y="8687"/>
                    <a:pt x="4344" y="8687"/>
                  </a:cubicBezTo>
                  <a:lnTo>
                    <a:pt x="4344" y="8687"/>
                  </a:lnTo>
                  <a:cubicBezTo>
                    <a:pt x="4319" y="8683"/>
                    <a:pt x="4293" y="8681"/>
                    <a:pt x="4268" y="8681"/>
                  </a:cubicBezTo>
                  <a:cubicBezTo>
                    <a:pt x="4095" y="8681"/>
                    <a:pt x="3922" y="8774"/>
                    <a:pt x="3836" y="8917"/>
                  </a:cubicBezTo>
                  <a:cubicBezTo>
                    <a:pt x="3623" y="9228"/>
                    <a:pt x="3738" y="9638"/>
                    <a:pt x="4066" y="9786"/>
                  </a:cubicBezTo>
                  <a:cubicBezTo>
                    <a:pt x="4066" y="9786"/>
                    <a:pt x="3951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2" y="9572"/>
                    <a:pt x="4423" y="9657"/>
                    <a:pt x="4576" y="9657"/>
                  </a:cubicBezTo>
                  <a:cubicBezTo>
                    <a:pt x="4669" y="9657"/>
                    <a:pt x="4767" y="9625"/>
                    <a:pt x="4869" y="9523"/>
                  </a:cubicBezTo>
                  <a:cubicBezTo>
                    <a:pt x="4995" y="9411"/>
                    <a:pt x="5194" y="9314"/>
                    <a:pt x="5421" y="9314"/>
                  </a:cubicBezTo>
                  <a:cubicBezTo>
                    <a:pt x="5726" y="9314"/>
                    <a:pt x="6084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30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5"/>
            <p:cNvSpPr/>
            <p:nvPr/>
          </p:nvSpPr>
          <p:spPr>
            <a:xfrm>
              <a:off x="7334989" y="4395251"/>
              <a:ext cx="89916" cy="350592"/>
            </a:xfrm>
            <a:custGeom>
              <a:rect b="b" l="l" r="r" t="t"/>
              <a:pathLst>
                <a:path extrusionOk="0" h="10742" w="2755">
                  <a:moveTo>
                    <a:pt x="1304" y="1"/>
                  </a:moveTo>
                  <a:cubicBezTo>
                    <a:pt x="718" y="1"/>
                    <a:pt x="161" y="384"/>
                    <a:pt x="99" y="906"/>
                  </a:cubicBezTo>
                  <a:cubicBezTo>
                    <a:pt x="0" y="1431"/>
                    <a:pt x="377" y="1923"/>
                    <a:pt x="902" y="1972"/>
                  </a:cubicBezTo>
                  <a:lnTo>
                    <a:pt x="1049" y="1972"/>
                  </a:lnTo>
                  <a:cubicBezTo>
                    <a:pt x="1574" y="1939"/>
                    <a:pt x="1836" y="1333"/>
                    <a:pt x="1639" y="1070"/>
                  </a:cubicBezTo>
                  <a:cubicBezTo>
                    <a:pt x="1563" y="952"/>
                    <a:pt x="1446" y="900"/>
                    <a:pt x="1329" y="900"/>
                  </a:cubicBezTo>
                  <a:cubicBezTo>
                    <a:pt x="1121" y="900"/>
                    <a:pt x="914" y="1065"/>
                    <a:pt x="935" y="1316"/>
                  </a:cubicBezTo>
                  <a:cubicBezTo>
                    <a:pt x="951" y="1644"/>
                    <a:pt x="1295" y="1611"/>
                    <a:pt x="1344" y="1660"/>
                  </a:cubicBezTo>
                  <a:cubicBezTo>
                    <a:pt x="1377" y="1693"/>
                    <a:pt x="1344" y="1759"/>
                    <a:pt x="1344" y="1759"/>
                  </a:cubicBezTo>
                  <a:cubicBezTo>
                    <a:pt x="1295" y="1824"/>
                    <a:pt x="1230" y="1874"/>
                    <a:pt x="1164" y="1906"/>
                  </a:cubicBezTo>
                  <a:cubicBezTo>
                    <a:pt x="1148" y="1906"/>
                    <a:pt x="1131" y="1906"/>
                    <a:pt x="1115" y="1923"/>
                  </a:cubicBezTo>
                  <a:lnTo>
                    <a:pt x="1099" y="1923"/>
                  </a:lnTo>
                  <a:cubicBezTo>
                    <a:pt x="1073" y="1925"/>
                    <a:pt x="1047" y="1926"/>
                    <a:pt x="1022" y="1926"/>
                  </a:cubicBezTo>
                  <a:cubicBezTo>
                    <a:pt x="485" y="1926"/>
                    <a:pt x="71" y="1439"/>
                    <a:pt x="181" y="906"/>
                  </a:cubicBezTo>
                  <a:cubicBezTo>
                    <a:pt x="263" y="435"/>
                    <a:pt x="754" y="118"/>
                    <a:pt x="1267" y="118"/>
                  </a:cubicBezTo>
                  <a:cubicBezTo>
                    <a:pt x="1575" y="118"/>
                    <a:pt x="1891" y="232"/>
                    <a:pt x="2131" y="497"/>
                  </a:cubicBezTo>
                  <a:cubicBezTo>
                    <a:pt x="2443" y="923"/>
                    <a:pt x="2590" y="1431"/>
                    <a:pt x="2541" y="1956"/>
                  </a:cubicBezTo>
                  <a:cubicBezTo>
                    <a:pt x="2525" y="2464"/>
                    <a:pt x="2410" y="2955"/>
                    <a:pt x="2230" y="3447"/>
                  </a:cubicBezTo>
                  <a:cubicBezTo>
                    <a:pt x="1410" y="5463"/>
                    <a:pt x="525" y="7496"/>
                    <a:pt x="1148" y="8971"/>
                  </a:cubicBezTo>
                  <a:cubicBezTo>
                    <a:pt x="1426" y="9725"/>
                    <a:pt x="1967" y="10348"/>
                    <a:pt x="2672" y="10741"/>
                  </a:cubicBezTo>
                  <a:cubicBezTo>
                    <a:pt x="2000" y="10331"/>
                    <a:pt x="1492" y="9692"/>
                    <a:pt x="1230" y="8938"/>
                  </a:cubicBezTo>
                  <a:cubicBezTo>
                    <a:pt x="689" y="7496"/>
                    <a:pt x="1558" y="5545"/>
                    <a:pt x="2410" y="3496"/>
                  </a:cubicBezTo>
                  <a:cubicBezTo>
                    <a:pt x="2590" y="3005"/>
                    <a:pt x="2689" y="2496"/>
                    <a:pt x="2721" y="1972"/>
                  </a:cubicBezTo>
                  <a:cubicBezTo>
                    <a:pt x="2754" y="1415"/>
                    <a:pt x="2574" y="857"/>
                    <a:pt x="2246" y="415"/>
                  </a:cubicBezTo>
                  <a:cubicBezTo>
                    <a:pt x="1979" y="124"/>
                    <a:pt x="1637" y="1"/>
                    <a:pt x="13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5"/>
            <p:cNvSpPr/>
            <p:nvPr/>
          </p:nvSpPr>
          <p:spPr>
            <a:xfrm>
              <a:off x="7445728" y="4497569"/>
              <a:ext cx="124153" cy="121999"/>
            </a:xfrm>
            <a:custGeom>
              <a:rect b="b" l="l" r="r" t="t"/>
              <a:pathLst>
                <a:path extrusionOk="0" h="3738" w="3804">
                  <a:moveTo>
                    <a:pt x="508" y="1"/>
                  </a:moveTo>
                  <a:cubicBezTo>
                    <a:pt x="508" y="1"/>
                    <a:pt x="295" y="83"/>
                    <a:pt x="148" y="673"/>
                  </a:cubicBezTo>
                  <a:cubicBezTo>
                    <a:pt x="0" y="1279"/>
                    <a:pt x="279" y="1492"/>
                    <a:pt x="1066" y="1853"/>
                  </a:cubicBezTo>
                  <a:cubicBezTo>
                    <a:pt x="1853" y="2230"/>
                    <a:pt x="1885" y="3508"/>
                    <a:pt x="1885" y="3508"/>
                  </a:cubicBezTo>
                  <a:lnTo>
                    <a:pt x="1902" y="3738"/>
                  </a:lnTo>
                  <a:lnTo>
                    <a:pt x="1918" y="3508"/>
                  </a:lnTo>
                  <a:cubicBezTo>
                    <a:pt x="1918" y="3508"/>
                    <a:pt x="1967" y="2214"/>
                    <a:pt x="2738" y="1853"/>
                  </a:cubicBezTo>
                  <a:cubicBezTo>
                    <a:pt x="3525" y="1509"/>
                    <a:pt x="3803" y="1279"/>
                    <a:pt x="3656" y="673"/>
                  </a:cubicBezTo>
                  <a:cubicBezTo>
                    <a:pt x="3525" y="83"/>
                    <a:pt x="3295" y="1"/>
                    <a:pt x="3295" y="1"/>
                  </a:cubicBezTo>
                  <a:cubicBezTo>
                    <a:pt x="3295" y="1"/>
                    <a:pt x="3295" y="268"/>
                    <a:pt x="3112" y="268"/>
                  </a:cubicBezTo>
                  <a:cubicBezTo>
                    <a:pt x="3098" y="268"/>
                    <a:pt x="3082" y="267"/>
                    <a:pt x="3066" y="263"/>
                  </a:cubicBezTo>
                  <a:cubicBezTo>
                    <a:pt x="2965" y="240"/>
                    <a:pt x="2825" y="180"/>
                    <a:pt x="2691" y="180"/>
                  </a:cubicBezTo>
                  <a:cubicBezTo>
                    <a:pt x="2540" y="180"/>
                    <a:pt x="2397" y="255"/>
                    <a:pt x="2328" y="542"/>
                  </a:cubicBezTo>
                  <a:cubicBezTo>
                    <a:pt x="2218" y="1062"/>
                    <a:pt x="2168" y="1643"/>
                    <a:pt x="1946" y="1643"/>
                  </a:cubicBezTo>
                  <a:cubicBezTo>
                    <a:pt x="1937" y="1643"/>
                    <a:pt x="1928" y="1642"/>
                    <a:pt x="1918" y="1640"/>
                  </a:cubicBezTo>
                  <a:lnTo>
                    <a:pt x="1885" y="1640"/>
                  </a:lnTo>
                  <a:cubicBezTo>
                    <a:pt x="1877" y="1642"/>
                    <a:pt x="1868" y="1643"/>
                    <a:pt x="1860" y="1643"/>
                  </a:cubicBezTo>
                  <a:cubicBezTo>
                    <a:pt x="1652" y="1643"/>
                    <a:pt x="1602" y="1062"/>
                    <a:pt x="1476" y="542"/>
                  </a:cubicBezTo>
                  <a:cubicBezTo>
                    <a:pt x="1406" y="255"/>
                    <a:pt x="1268" y="180"/>
                    <a:pt x="1119" y="180"/>
                  </a:cubicBezTo>
                  <a:cubicBezTo>
                    <a:pt x="987" y="180"/>
                    <a:pt x="846" y="240"/>
                    <a:pt x="738" y="263"/>
                  </a:cubicBezTo>
                  <a:cubicBezTo>
                    <a:pt x="721" y="267"/>
                    <a:pt x="706" y="268"/>
                    <a:pt x="691" y="268"/>
                  </a:cubicBezTo>
                  <a:cubicBezTo>
                    <a:pt x="508" y="268"/>
                    <a:pt x="508" y="1"/>
                    <a:pt x="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5"/>
            <p:cNvSpPr/>
            <p:nvPr/>
          </p:nvSpPr>
          <p:spPr>
            <a:xfrm>
              <a:off x="7416844" y="4382032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2082" y="0"/>
                  </a:moveTo>
                  <a:lnTo>
                    <a:pt x="2082" y="0"/>
                  </a:lnTo>
                  <a:cubicBezTo>
                    <a:pt x="2377" y="984"/>
                    <a:pt x="1312" y="1230"/>
                    <a:pt x="689" y="2377"/>
                  </a:cubicBezTo>
                  <a:cubicBezTo>
                    <a:pt x="590" y="2541"/>
                    <a:pt x="508" y="2721"/>
                    <a:pt x="443" y="2918"/>
                  </a:cubicBezTo>
                  <a:cubicBezTo>
                    <a:pt x="0" y="4295"/>
                    <a:pt x="262" y="5229"/>
                    <a:pt x="1574" y="6147"/>
                  </a:cubicBezTo>
                  <a:cubicBezTo>
                    <a:pt x="2705" y="6950"/>
                    <a:pt x="2770" y="8016"/>
                    <a:pt x="2770" y="8163"/>
                  </a:cubicBezTo>
                  <a:cubicBezTo>
                    <a:pt x="2787" y="7655"/>
                    <a:pt x="2623" y="7163"/>
                    <a:pt x="2328" y="6770"/>
                  </a:cubicBezTo>
                  <a:cubicBezTo>
                    <a:pt x="2033" y="6327"/>
                    <a:pt x="1623" y="6081"/>
                    <a:pt x="1049" y="5573"/>
                  </a:cubicBezTo>
                  <a:cubicBezTo>
                    <a:pt x="869" y="5409"/>
                    <a:pt x="738" y="5213"/>
                    <a:pt x="656" y="4983"/>
                  </a:cubicBezTo>
                  <a:cubicBezTo>
                    <a:pt x="312" y="4147"/>
                    <a:pt x="984" y="3278"/>
                    <a:pt x="1312" y="2918"/>
                  </a:cubicBezTo>
                  <a:cubicBezTo>
                    <a:pt x="1459" y="2738"/>
                    <a:pt x="1656" y="2574"/>
                    <a:pt x="1852" y="2377"/>
                  </a:cubicBezTo>
                  <a:cubicBezTo>
                    <a:pt x="2229" y="2033"/>
                    <a:pt x="2475" y="1574"/>
                    <a:pt x="2574" y="1082"/>
                  </a:cubicBezTo>
                  <a:cubicBezTo>
                    <a:pt x="2721" y="197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5"/>
            <p:cNvSpPr/>
            <p:nvPr/>
          </p:nvSpPr>
          <p:spPr>
            <a:xfrm>
              <a:off x="7408260" y="5248036"/>
              <a:ext cx="199578" cy="218932"/>
            </a:xfrm>
            <a:custGeom>
              <a:rect b="b" l="l" r="r" t="t"/>
              <a:pathLst>
                <a:path extrusionOk="0" h="6708" w="6115">
                  <a:moveTo>
                    <a:pt x="1900" y="6703"/>
                  </a:moveTo>
                  <a:cubicBezTo>
                    <a:pt x="1901" y="6705"/>
                    <a:pt x="1902" y="6706"/>
                    <a:pt x="1902" y="6708"/>
                  </a:cubicBezTo>
                  <a:cubicBezTo>
                    <a:pt x="1902" y="6706"/>
                    <a:pt x="1901" y="6705"/>
                    <a:pt x="1900" y="6703"/>
                  </a:cubicBezTo>
                  <a:close/>
                  <a:moveTo>
                    <a:pt x="1593" y="1"/>
                  </a:moveTo>
                  <a:cubicBezTo>
                    <a:pt x="1195" y="1"/>
                    <a:pt x="805" y="156"/>
                    <a:pt x="575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69" y="2103"/>
                    <a:pt x="1187" y="2103"/>
                  </a:cubicBezTo>
                  <a:cubicBezTo>
                    <a:pt x="1784" y="2103"/>
                    <a:pt x="1997" y="1584"/>
                    <a:pt x="1870" y="1282"/>
                  </a:cubicBezTo>
                  <a:cubicBezTo>
                    <a:pt x="1827" y="1114"/>
                    <a:pt x="1665" y="993"/>
                    <a:pt x="1495" y="993"/>
                  </a:cubicBezTo>
                  <a:cubicBezTo>
                    <a:pt x="1467" y="993"/>
                    <a:pt x="1439" y="996"/>
                    <a:pt x="1411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1"/>
                    <a:pt x="1275" y="1567"/>
                    <a:pt x="1403" y="1567"/>
                  </a:cubicBezTo>
                  <a:cubicBezTo>
                    <a:pt x="1477" y="1567"/>
                    <a:pt x="1553" y="1535"/>
                    <a:pt x="1607" y="1462"/>
                  </a:cubicBezTo>
                  <a:cubicBezTo>
                    <a:pt x="1648" y="1399"/>
                    <a:pt x="1690" y="1374"/>
                    <a:pt x="1727" y="1374"/>
                  </a:cubicBezTo>
                  <a:cubicBezTo>
                    <a:pt x="1796" y="1374"/>
                    <a:pt x="1847" y="1459"/>
                    <a:pt x="1837" y="1544"/>
                  </a:cubicBezTo>
                  <a:cubicBezTo>
                    <a:pt x="1747" y="1788"/>
                    <a:pt x="1516" y="1942"/>
                    <a:pt x="1271" y="1942"/>
                  </a:cubicBezTo>
                  <a:cubicBezTo>
                    <a:pt x="1203" y="1942"/>
                    <a:pt x="1134" y="1930"/>
                    <a:pt x="1066" y="1905"/>
                  </a:cubicBezTo>
                  <a:cubicBezTo>
                    <a:pt x="657" y="1790"/>
                    <a:pt x="460" y="1053"/>
                    <a:pt x="1017" y="659"/>
                  </a:cubicBezTo>
                  <a:cubicBezTo>
                    <a:pt x="1144" y="567"/>
                    <a:pt x="1328" y="517"/>
                    <a:pt x="1534" y="517"/>
                  </a:cubicBezTo>
                  <a:cubicBezTo>
                    <a:pt x="2130" y="517"/>
                    <a:pt x="2903" y="931"/>
                    <a:pt x="2951" y="1905"/>
                  </a:cubicBezTo>
                  <a:cubicBezTo>
                    <a:pt x="2951" y="3069"/>
                    <a:pt x="2017" y="4118"/>
                    <a:pt x="1771" y="4888"/>
                  </a:cubicBezTo>
                  <a:cubicBezTo>
                    <a:pt x="1417" y="5950"/>
                    <a:pt x="1853" y="6617"/>
                    <a:pt x="1900" y="6703"/>
                  </a:cubicBezTo>
                  <a:lnTo>
                    <a:pt x="1900" y="6703"/>
                  </a:lnTo>
                  <a:cubicBezTo>
                    <a:pt x="1607" y="6147"/>
                    <a:pt x="1592" y="5493"/>
                    <a:pt x="1853" y="4921"/>
                  </a:cubicBezTo>
                  <a:cubicBezTo>
                    <a:pt x="2050" y="4396"/>
                    <a:pt x="2476" y="3839"/>
                    <a:pt x="2804" y="3134"/>
                  </a:cubicBezTo>
                  <a:cubicBezTo>
                    <a:pt x="2919" y="2921"/>
                    <a:pt x="3001" y="2675"/>
                    <a:pt x="3050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09" y="5495"/>
                    <a:pt x="4492" y="6150"/>
                    <a:pt x="4214" y="6708"/>
                  </a:cubicBezTo>
                  <a:cubicBezTo>
                    <a:pt x="4246" y="6642"/>
                    <a:pt x="4705" y="5970"/>
                    <a:pt x="4345" y="4888"/>
                  </a:cubicBezTo>
                  <a:cubicBezTo>
                    <a:pt x="4082" y="4118"/>
                    <a:pt x="3164" y="3069"/>
                    <a:pt x="3164" y="1905"/>
                  </a:cubicBezTo>
                  <a:cubicBezTo>
                    <a:pt x="3213" y="931"/>
                    <a:pt x="3986" y="517"/>
                    <a:pt x="4582" y="517"/>
                  </a:cubicBezTo>
                  <a:cubicBezTo>
                    <a:pt x="4788" y="517"/>
                    <a:pt x="4972" y="567"/>
                    <a:pt x="5099" y="659"/>
                  </a:cubicBezTo>
                  <a:cubicBezTo>
                    <a:pt x="5656" y="1053"/>
                    <a:pt x="5459" y="1790"/>
                    <a:pt x="5033" y="1905"/>
                  </a:cubicBezTo>
                  <a:cubicBezTo>
                    <a:pt x="4969" y="1930"/>
                    <a:pt x="4903" y="1942"/>
                    <a:pt x="4837" y="1942"/>
                  </a:cubicBezTo>
                  <a:cubicBezTo>
                    <a:pt x="4600" y="1942"/>
                    <a:pt x="4369" y="1788"/>
                    <a:pt x="4279" y="1544"/>
                  </a:cubicBezTo>
                  <a:cubicBezTo>
                    <a:pt x="4258" y="1459"/>
                    <a:pt x="4312" y="1374"/>
                    <a:pt x="4385" y="1374"/>
                  </a:cubicBezTo>
                  <a:cubicBezTo>
                    <a:pt x="4424" y="1374"/>
                    <a:pt x="4468" y="1399"/>
                    <a:pt x="4509" y="1462"/>
                  </a:cubicBezTo>
                  <a:cubicBezTo>
                    <a:pt x="4557" y="1535"/>
                    <a:pt x="4629" y="1567"/>
                    <a:pt x="4702" y="1567"/>
                  </a:cubicBezTo>
                  <a:cubicBezTo>
                    <a:pt x="4826" y="1567"/>
                    <a:pt x="4951" y="1471"/>
                    <a:pt x="4951" y="1315"/>
                  </a:cubicBezTo>
                  <a:cubicBezTo>
                    <a:pt x="4968" y="1167"/>
                    <a:pt x="4853" y="1020"/>
                    <a:pt x="4705" y="1003"/>
                  </a:cubicBezTo>
                  <a:cubicBezTo>
                    <a:pt x="4675" y="996"/>
                    <a:pt x="4645" y="993"/>
                    <a:pt x="4615" y="993"/>
                  </a:cubicBezTo>
                  <a:cubicBezTo>
                    <a:pt x="4439" y="993"/>
                    <a:pt x="4286" y="1114"/>
                    <a:pt x="4230" y="1282"/>
                  </a:cubicBezTo>
                  <a:cubicBezTo>
                    <a:pt x="4103" y="1584"/>
                    <a:pt x="4346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69"/>
                    <a:pt x="6115" y="1102"/>
                    <a:pt x="5525" y="446"/>
                  </a:cubicBezTo>
                  <a:cubicBezTo>
                    <a:pt x="5302" y="156"/>
                    <a:pt x="4916" y="1"/>
                    <a:pt x="4520" y="1"/>
                  </a:cubicBezTo>
                  <a:cubicBezTo>
                    <a:pt x="4045" y="1"/>
                    <a:pt x="3554" y="225"/>
                    <a:pt x="3312" y="708"/>
                  </a:cubicBezTo>
                  <a:cubicBezTo>
                    <a:pt x="3197" y="872"/>
                    <a:pt x="3099" y="1069"/>
                    <a:pt x="3050" y="1266"/>
                  </a:cubicBezTo>
                  <a:cubicBezTo>
                    <a:pt x="3001" y="1069"/>
                    <a:pt x="2919" y="872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5"/>
            <p:cNvSpPr/>
            <p:nvPr/>
          </p:nvSpPr>
          <p:spPr>
            <a:xfrm>
              <a:off x="6139869" y="5155378"/>
              <a:ext cx="63154" cy="250069"/>
            </a:xfrm>
            <a:custGeom>
              <a:rect b="b" l="l" r="r" t="t"/>
              <a:pathLst>
                <a:path extrusionOk="0" h="7662" w="1935">
                  <a:moveTo>
                    <a:pt x="630" y="1"/>
                  </a:moveTo>
                  <a:cubicBezTo>
                    <a:pt x="565" y="1"/>
                    <a:pt x="496" y="17"/>
                    <a:pt x="426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71" y="7137"/>
                    <a:pt x="1459" y="7662"/>
                  </a:cubicBezTo>
                  <a:cubicBezTo>
                    <a:pt x="1459" y="7662"/>
                    <a:pt x="820" y="7055"/>
                    <a:pt x="951" y="5170"/>
                  </a:cubicBezTo>
                  <a:cubicBezTo>
                    <a:pt x="1098" y="3302"/>
                    <a:pt x="1934" y="1499"/>
                    <a:pt x="1197" y="384"/>
                  </a:cubicBezTo>
                  <a:cubicBezTo>
                    <a:pt x="1197" y="384"/>
                    <a:pt x="949" y="1"/>
                    <a:pt x="6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5"/>
            <p:cNvSpPr/>
            <p:nvPr/>
          </p:nvSpPr>
          <p:spPr>
            <a:xfrm>
              <a:off x="5984188" y="5122251"/>
              <a:ext cx="278757" cy="332413"/>
            </a:xfrm>
            <a:custGeom>
              <a:rect b="b" l="l" r="r" t="t"/>
              <a:pathLst>
                <a:path extrusionOk="0" h="10185" w="8541">
                  <a:moveTo>
                    <a:pt x="2250" y="1"/>
                  </a:moveTo>
                  <a:cubicBezTo>
                    <a:pt x="1350" y="1"/>
                    <a:pt x="510" y="462"/>
                    <a:pt x="295" y="1186"/>
                  </a:cubicBezTo>
                  <a:cubicBezTo>
                    <a:pt x="0" y="1973"/>
                    <a:pt x="410" y="2677"/>
                    <a:pt x="820" y="2907"/>
                  </a:cubicBezTo>
                  <a:cubicBezTo>
                    <a:pt x="1035" y="3051"/>
                    <a:pt x="1288" y="3112"/>
                    <a:pt x="1537" y="3112"/>
                  </a:cubicBezTo>
                  <a:cubicBezTo>
                    <a:pt x="2084" y="3112"/>
                    <a:pt x="2615" y="2815"/>
                    <a:pt x="2705" y="2432"/>
                  </a:cubicBezTo>
                  <a:cubicBezTo>
                    <a:pt x="2849" y="2043"/>
                    <a:pt x="2550" y="1654"/>
                    <a:pt x="2164" y="1654"/>
                  </a:cubicBezTo>
                  <a:cubicBezTo>
                    <a:pt x="2111" y="1654"/>
                    <a:pt x="2056" y="1662"/>
                    <a:pt x="2000" y="1678"/>
                  </a:cubicBezTo>
                  <a:cubicBezTo>
                    <a:pt x="1672" y="1743"/>
                    <a:pt x="1475" y="2087"/>
                    <a:pt x="1607" y="2399"/>
                  </a:cubicBezTo>
                  <a:cubicBezTo>
                    <a:pt x="1677" y="2633"/>
                    <a:pt x="1931" y="2666"/>
                    <a:pt x="2071" y="2666"/>
                  </a:cubicBezTo>
                  <a:cubicBezTo>
                    <a:pt x="2126" y="2666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099" y="2838"/>
                    <a:pt x="1879" y="2968"/>
                    <a:pt x="1618" y="2968"/>
                  </a:cubicBezTo>
                  <a:cubicBezTo>
                    <a:pt x="1420" y="2968"/>
                    <a:pt x="1198" y="2894"/>
                    <a:pt x="1000" y="2710"/>
                  </a:cubicBezTo>
                  <a:cubicBezTo>
                    <a:pt x="574" y="2333"/>
                    <a:pt x="476" y="1088"/>
                    <a:pt x="1197" y="514"/>
                  </a:cubicBezTo>
                  <a:cubicBezTo>
                    <a:pt x="1521" y="278"/>
                    <a:pt x="1911" y="148"/>
                    <a:pt x="2309" y="148"/>
                  </a:cubicBezTo>
                  <a:cubicBezTo>
                    <a:pt x="2353" y="148"/>
                    <a:pt x="2398" y="150"/>
                    <a:pt x="2443" y="153"/>
                  </a:cubicBezTo>
                  <a:cubicBezTo>
                    <a:pt x="2574" y="170"/>
                    <a:pt x="2705" y="186"/>
                    <a:pt x="2836" y="219"/>
                  </a:cubicBezTo>
                  <a:cubicBezTo>
                    <a:pt x="3934" y="465"/>
                    <a:pt x="4655" y="1645"/>
                    <a:pt x="4868" y="2874"/>
                  </a:cubicBezTo>
                  <a:cubicBezTo>
                    <a:pt x="5098" y="4104"/>
                    <a:pt x="4868" y="5382"/>
                    <a:pt x="4950" y="6497"/>
                  </a:cubicBezTo>
                  <a:cubicBezTo>
                    <a:pt x="4901" y="7513"/>
                    <a:pt x="5295" y="8496"/>
                    <a:pt x="6032" y="9201"/>
                  </a:cubicBezTo>
                  <a:cubicBezTo>
                    <a:pt x="6721" y="9808"/>
                    <a:pt x="7606" y="10152"/>
                    <a:pt x="8540" y="10185"/>
                  </a:cubicBezTo>
                  <a:cubicBezTo>
                    <a:pt x="7622" y="10119"/>
                    <a:pt x="6753" y="9758"/>
                    <a:pt x="6081" y="9136"/>
                  </a:cubicBezTo>
                  <a:cubicBezTo>
                    <a:pt x="5377" y="8447"/>
                    <a:pt x="5016" y="7480"/>
                    <a:pt x="5082" y="6480"/>
                  </a:cubicBezTo>
                  <a:cubicBezTo>
                    <a:pt x="5032" y="5382"/>
                    <a:pt x="5278" y="4153"/>
                    <a:pt x="5032" y="2841"/>
                  </a:cubicBezTo>
                  <a:cubicBezTo>
                    <a:pt x="4803" y="1579"/>
                    <a:pt x="4049" y="334"/>
                    <a:pt x="2852" y="71"/>
                  </a:cubicBezTo>
                  <a:cubicBezTo>
                    <a:pt x="2653" y="24"/>
                    <a:pt x="2450" y="1"/>
                    <a:pt x="22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5"/>
            <p:cNvSpPr/>
            <p:nvPr/>
          </p:nvSpPr>
          <p:spPr>
            <a:xfrm>
              <a:off x="6048386" y="5169053"/>
              <a:ext cx="81887" cy="68800"/>
            </a:xfrm>
            <a:custGeom>
              <a:rect b="b" l="l" r="r" t="t"/>
              <a:pathLst>
                <a:path extrusionOk="0" h="2108" w="2509">
                  <a:moveTo>
                    <a:pt x="1800" y="1"/>
                  </a:moveTo>
                  <a:cubicBezTo>
                    <a:pt x="1329" y="1"/>
                    <a:pt x="1034" y="401"/>
                    <a:pt x="935" y="1096"/>
                  </a:cubicBezTo>
                  <a:cubicBezTo>
                    <a:pt x="853" y="1747"/>
                    <a:pt x="267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32" y="1856"/>
                    <a:pt x="717" y="2108"/>
                    <a:pt x="1252" y="2108"/>
                  </a:cubicBezTo>
                  <a:cubicBezTo>
                    <a:pt x="1518" y="2108"/>
                    <a:pt x="1771" y="2046"/>
                    <a:pt x="1951" y="1866"/>
                  </a:cubicBezTo>
                  <a:cubicBezTo>
                    <a:pt x="2508" y="1309"/>
                    <a:pt x="2131" y="604"/>
                    <a:pt x="1967" y="375"/>
                  </a:cubicBezTo>
                  <a:cubicBezTo>
                    <a:pt x="1869" y="260"/>
                    <a:pt x="1902" y="96"/>
                    <a:pt x="2033" y="31"/>
                  </a:cubicBezTo>
                  <a:cubicBezTo>
                    <a:pt x="1951" y="11"/>
                    <a:pt x="1873" y="1"/>
                    <a:pt x="18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5"/>
            <p:cNvSpPr/>
            <p:nvPr/>
          </p:nvSpPr>
          <p:spPr>
            <a:xfrm>
              <a:off x="5968130" y="5173785"/>
              <a:ext cx="157835" cy="178690"/>
            </a:xfrm>
            <a:custGeom>
              <a:rect b="b" l="l" r="r" t="t"/>
              <a:pathLst>
                <a:path extrusionOk="0" h="5475" w="4836">
                  <a:moveTo>
                    <a:pt x="476" y="0"/>
                  </a:moveTo>
                  <a:lnTo>
                    <a:pt x="476" y="0"/>
                  </a:lnTo>
                  <a:cubicBezTo>
                    <a:pt x="1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7" y="3803"/>
                    <a:pt x="2607" y="3803"/>
                  </a:cubicBezTo>
                  <a:cubicBezTo>
                    <a:pt x="2344" y="3705"/>
                    <a:pt x="2295" y="3393"/>
                    <a:pt x="2476" y="3147"/>
                  </a:cubicBezTo>
                  <a:cubicBezTo>
                    <a:pt x="2640" y="2983"/>
                    <a:pt x="2607" y="2721"/>
                    <a:pt x="2426" y="2606"/>
                  </a:cubicBezTo>
                  <a:cubicBezTo>
                    <a:pt x="2295" y="2557"/>
                    <a:pt x="2033" y="2344"/>
                    <a:pt x="2263" y="2197"/>
                  </a:cubicBezTo>
                  <a:cubicBezTo>
                    <a:pt x="2289" y="2182"/>
                    <a:pt x="2317" y="2175"/>
                    <a:pt x="2347" y="2175"/>
                  </a:cubicBezTo>
                  <a:cubicBezTo>
                    <a:pt x="2582" y="2175"/>
                    <a:pt x="2913" y="2608"/>
                    <a:pt x="2869" y="3131"/>
                  </a:cubicBezTo>
                  <a:cubicBezTo>
                    <a:pt x="2820" y="3705"/>
                    <a:pt x="3082" y="3869"/>
                    <a:pt x="3492" y="4147"/>
                  </a:cubicBezTo>
                  <a:cubicBezTo>
                    <a:pt x="3885" y="4442"/>
                    <a:pt x="3639" y="4950"/>
                    <a:pt x="3639" y="4950"/>
                  </a:cubicBezTo>
                  <a:cubicBezTo>
                    <a:pt x="4361" y="4541"/>
                    <a:pt x="4197" y="3885"/>
                    <a:pt x="4115" y="3721"/>
                  </a:cubicBezTo>
                  <a:cubicBezTo>
                    <a:pt x="4033" y="3574"/>
                    <a:pt x="3836" y="3311"/>
                    <a:pt x="4066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44" y="4934"/>
                    <a:pt x="4525" y="5278"/>
                    <a:pt x="4836" y="5475"/>
                  </a:cubicBezTo>
                  <a:cubicBezTo>
                    <a:pt x="4705" y="5163"/>
                    <a:pt x="4639" y="4803"/>
                    <a:pt x="4656" y="4459"/>
                  </a:cubicBezTo>
                  <a:cubicBezTo>
                    <a:pt x="4639" y="3951"/>
                    <a:pt x="4738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5"/>
            <p:cNvSpPr/>
            <p:nvPr/>
          </p:nvSpPr>
          <p:spPr>
            <a:xfrm>
              <a:off x="5916759" y="5123393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2033" y="0"/>
                  </a:moveTo>
                  <a:cubicBezTo>
                    <a:pt x="321" y="0"/>
                    <a:pt x="296" y="1096"/>
                    <a:pt x="296" y="1380"/>
                  </a:cubicBezTo>
                  <a:cubicBezTo>
                    <a:pt x="296" y="1561"/>
                    <a:pt x="165" y="1725"/>
                    <a:pt x="1" y="1790"/>
                  </a:cubicBezTo>
                  <a:cubicBezTo>
                    <a:pt x="269" y="1903"/>
                    <a:pt x="503" y="1951"/>
                    <a:pt x="709" y="1951"/>
                  </a:cubicBezTo>
                  <a:cubicBezTo>
                    <a:pt x="1460" y="1951"/>
                    <a:pt x="1828" y="1305"/>
                    <a:pt x="2033" y="790"/>
                  </a:cubicBezTo>
                  <a:cubicBezTo>
                    <a:pt x="2181" y="413"/>
                    <a:pt x="2542" y="135"/>
                    <a:pt x="2951" y="85"/>
                  </a:cubicBezTo>
                  <a:cubicBezTo>
                    <a:pt x="2601" y="26"/>
                    <a:pt x="2297" y="0"/>
                    <a:pt x="2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5"/>
            <p:cNvSpPr/>
            <p:nvPr/>
          </p:nvSpPr>
          <p:spPr>
            <a:xfrm>
              <a:off x="5878801" y="5122545"/>
              <a:ext cx="47618" cy="37207"/>
            </a:xfrm>
            <a:custGeom>
              <a:rect b="b" l="l" r="r" t="t"/>
              <a:pathLst>
                <a:path extrusionOk="0" h="1140" w="1459">
                  <a:moveTo>
                    <a:pt x="478" y="0"/>
                  </a:moveTo>
                  <a:cubicBezTo>
                    <a:pt x="433" y="0"/>
                    <a:pt x="388" y="10"/>
                    <a:pt x="344" y="29"/>
                  </a:cubicBezTo>
                  <a:cubicBezTo>
                    <a:pt x="115" y="144"/>
                    <a:pt x="0" y="423"/>
                    <a:pt x="99" y="669"/>
                  </a:cubicBezTo>
                  <a:cubicBezTo>
                    <a:pt x="197" y="882"/>
                    <a:pt x="361" y="1029"/>
                    <a:pt x="574" y="1095"/>
                  </a:cubicBezTo>
                  <a:cubicBezTo>
                    <a:pt x="658" y="1125"/>
                    <a:pt x="744" y="1140"/>
                    <a:pt x="829" y="1140"/>
                  </a:cubicBezTo>
                  <a:cubicBezTo>
                    <a:pt x="975" y="1140"/>
                    <a:pt x="1115" y="1096"/>
                    <a:pt x="1230" y="1013"/>
                  </a:cubicBezTo>
                  <a:cubicBezTo>
                    <a:pt x="1377" y="882"/>
                    <a:pt x="1459" y="702"/>
                    <a:pt x="1459" y="521"/>
                  </a:cubicBezTo>
                  <a:lnTo>
                    <a:pt x="1459" y="521"/>
                  </a:lnTo>
                  <a:cubicBezTo>
                    <a:pt x="1459" y="521"/>
                    <a:pt x="1151" y="902"/>
                    <a:pt x="799" y="902"/>
                  </a:cubicBezTo>
                  <a:cubicBezTo>
                    <a:pt x="779" y="902"/>
                    <a:pt x="758" y="901"/>
                    <a:pt x="738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9" y="85"/>
                    <a:pt x="436" y="73"/>
                    <a:pt x="481" y="73"/>
                  </a:cubicBezTo>
                  <a:cubicBezTo>
                    <a:pt x="603" y="73"/>
                    <a:pt x="714" y="160"/>
                    <a:pt x="738" y="292"/>
                  </a:cubicBezTo>
                  <a:cubicBezTo>
                    <a:pt x="749" y="403"/>
                    <a:pt x="654" y="469"/>
                    <a:pt x="602" y="469"/>
                  </a:cubicBezTo>
                  <a:cubicBezTo>
                    <a:pt x="578" y="469"/>
                    <a:pt x="563" y="454"/>
                    <a:pt x="574" y="423"/>
                  </a:cubicBezTo>
                  <a:cubicBezTo>
                    <a:pt x="586" y="336"/>
                    <a:pt x="552" y="268"/>
                    <a:pt x="478" y="268"/>
                  </a:cubicBezTo>
                  <a:cubicBezTo>
                    <a:pt x="454" y="268"/>
                    <a:pt x="426" y="276"/>
                    <a:pt x="394" y="292"/>
                  </a:cubicBezTo>
                  <a:cubicBezTo>
                    <a:pt x="279" y="357"/>
                    <a:pt x="394" y="538"/>
                    <a:pt x="394" y="538"/>
                  </a:cubicBezTo>
                  <a:cubicBezTo>
                    <a:pt x="446" y="581"/>
                    <a:pt x="506" y="600"/>
                    <a:pt x="564" y="600"/>
                  </a:cubicBezTo>
                  <a:cubicBezTo>
                    <a:pt x="703" y="600"/>
                    <a:pt x="831" y="487"/>
                    <a:pt x="820" y="325"/>
                  </a:cubicBezTo>
                  <a:cubicBezTo>
                    <a:pt x="820" y="142"/>
                    <a:pt x="653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5"/>
            <p:cNvSpPr/>
            <p:nvPr/>
          </p:nvSpPr>
          <p:spPr>
            <a:xfrm>
              <a:off x="6433574" y="5235307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18" y="574"/>
                    <a:pt x="361" y="1197"/>
                    <a:pt x="754" y="1820"/>
                  </a:cubicBezTo>
                  <a:cubicBezTo>
                    <a:pt x="1213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85" y="3262"/>
                  </a:cubicBezTo>
                  <a:cubicBezTo>
                    <a:pt x="1848" y="3284"/>
                    <a:pt x="1813" y="3293"/>
                    <a:pt x="1781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92" y="2656"/>
                    <a:pt x="1229" y="2426"/>
                    <a:pt x="934" y="2377"/>
                  </a:cubicBezTo>
                  <a:cubicBezTo>
                    <a:pt x="541" y="2328"/>
                    <a:pt x="508" y="2213"/>
                    <a:pt x="508" y="2213"/>
                  </a:cubicBezTo>
                  <a:lnTo>
                    <a:pt x="508" y="2213"/>
                  </a:lnTo>
                  <a:cubicBezTo>
                    <a:pt x="541" y="2361"/>
                    <a:pt x="557" y="2508"/>
                    <a:pt x="524" y="2656"/>
                  </a:cubicBezTo>
                  <a:cubicBezTo>
                    <a:pt x="459" y="2803"/>
                    <a:pt x="164" y="3295"/>
                    <a:pt x="721" y="3672"/>
                  </a:cubicBezTo>
                  <a:cubicBezTo>
                    <a:pt x="1295" y="4049"/>
                    <a:pt x="1574" y="3852"/>
                    <a:pt x="1688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83" y="6065"/>
                    <a:pt x="1918" y="5950"/>
                  </a:cubicBezTo>
                  <a:cubicBezTo>
                    <a:pt x="1765" y="5629"/>
                    <a:pt x="1441" y="5422"/>
                    <a:pt x="1093" y="5422"/>
                  </a:cubicBezTo>
                  <a:cubicBezTo>
                    <a:pt x="1067" y="5422"/>
                    <a:pt x="1042" y="5424"/>
                    <a:pt x="1016" y="5426"/>
                  </a:cubicBezTo>
                  <a:cubicBezTo>
                    <a:pt x="973" y="5428"/>
                    <a:pt x="933" y="5429"/>
                    <a:pt x="895" y="5429"/>
                  </a:cubicBezTo>
                  <a:cubicBezTo>
                    <a:pt x="433" y="5429"/>
                    <a:pt x="373" y="5252"/>
                    <a:pt x="328" y="5131"/>
                  </a:cubicBezTo>
                  <a:lnTo>
                    <a:pt x="328" y="5131"/>
                  </a:lnTo>
                  <a:cubicBezTo>
                    <a:pt x="328" y="5131"/>
                    <a:pt x="0" y="6114"/>
                    <a:pt x="934" y="6606"/>
                  </a:cubicBezTo>
                  <a:cubicBezTo>
                    <a:pt x="1869" y="7098"/>
                    <a:pt x="1803" y="6737"/>
                    <a:pt x="3082" y="7786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06" y="8695"/>
                    <a:pt x="4270" y="8691"/>
                    <a:pt x="4234" y="8691"/>
                  </a:cubicBezTo>
                  <a:cubicBezTo>
                    <a:pt x="4065" y="8691"/>
                    <a:pt x="3917" y="8782"/>
                    <a:pt x="3836" y="8917"/>
                  </a:cubicBezTo>
                  <a:cubicBezTo>
                    <a:pt x="3622" y="9229"/>
                    <a:pt x="3737" y="9638"/>
                    <a:pt x="4065" y="9802"/>
                  </a:cubicBezTo>
                  <a:cubicBezTo>
                    <a:pt x="4065" y="9802"/>
                    <a:pt x="3934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4" y="9572"/>
                    <a:pt x="4429" y="9662"/>
                    <a:pt x="4586" y="9662"/>
                  </a:cubicBezTo>
                  <a:cubicBezTo>
                    <a:pt x="4676" y="9662"/>
                    <a:pt x="4770" y="9632"/>
                    <a:pt x="4868" y="9540"/>
                  </a:cubicBezTo>
                  <a:cubicBezTo>
                    <a:pt x="4995" y="9421"/>
                    <a:pt x="5193" y="9322"/>
                    <a:pt x="5421" y="9322"/>
                  </a:cubicBezTo>
                  <a:cubicBezTo>
                    <a:pt x="5726" y="9322"/>
                    <a:pt x="6083" y="9498"/>
                    <a:pt x="6393" y="10032"/>
                  </a:cubicBezTo>
                  <a:cubicBezTo>
                    <a:pt x="6393" y="10032"/>
                    <a:pt x="6163" y="9212"/>
                    <a:pt x="4835" y="8688"/>
                  </a:cubicBezTo>
                  <a:cubicBezTo>
                    <a:pt x="3131" y="7966"/>
                    <a:pt x="2049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5"/>
            <p:cNvSpPr/>
            <p:nvPr/>
          </p:nvSpPr>
          <p:spPr>
            <a:xfrm>
              <a:off x="6494018" y="5151853"/>
              <a:ext cx="95791" cy="350951"/>
            </a:xfrm>
            <a:custGeom>
              <a:rect b="b" l="l" r="r" t="t"/>
              <a:pathLst>
                <a:path extrusionOk="0" h="10753" w="2935">
                  <a:moveTo>
                    <a:pt x="1307" y="0"/>
                  </a:moveTo>
                  <a:cubicBezTo>
                    <a:pt x="728" y="0"/>
                    <a:pt x="177" y="382"/>
                    <a:pt x="115" y="902"/>
                  </a:cubicBezTo>
                  <a:cubicBezTo>
                    <a:pt x="0" y="1459"/>
                    <a:pt x="426" y="1967"/>
                    <a:pt x="1000" y="1967"/>
                  </a:cubicBezTo>
                  <a:cubicBezTo>
                    <a:pt x="1007" y="1967"/>
                    <a:pt x="1014" y="1967"/>
                    <a:pt x="1021" y="1967"/>
                  </a:cubicBezTo>
                  <a:cubicBezTo>
                    <a:pt x="1565" y="1967"/>
                    <a:pt x="1850" y="1341"/>
                    <a:pt x="1656" y="1082"/>
                  </a:cubicBezTo>
                  <a:cubicBezTo>
                    <a:pt x="1572" y="956"/>
                    <a:pt x="1451" y="900"/>
                    <a:pt x="1331" y="900"/>
                  </a:cubicBezTo>
                  <a:cubicBezTo>
                    <a:pt x="1125" y="900"/>
                    <a:pt x="924" y="1068"/>
                    <a:pt x="935" y="1328"/>
                  </a:cubicBezTo>
                  <a:cubicBezTo>
                    <a:pt x="967" y="1639"/>
                    <a:pt x="1312" y="1607"/>
                    <a:pt x="1344" y="1656"/>
                  </a:cubicBezTo>
                  <a:cubicBezTo>
                    <a:pt x="1393" y="1689"/>
                    <a:pt x="1344" y="1754"/>
                    <a:pt x="1344" y="1754"/>
                  </a:cubicBezTo>
                  <a:cubicBezTo>
                    <a:pt x="1312" y="1820"/>
                    <a:pt x="1246" y="1869"/>
                    <a:pt x="1180" y="1902"/>
                  </a:cubicBezTo>
                  <a:lnTo>
                    <a:pt x="1115" y="1918"/>
                  </a:lnTo>
                  <a:lnTo>
                    <a:pt x="1098" y="1918"/>
                  </a:lnTo>
                  <a:cubicBezTo>
                    <a:pt x="1066" y="1922"/>
                    <a:pt x="1033" y="1924"/>
                    <a:pt x="1001" y="1924"/>
                  </a:cubicBezTo>
                  <a:cubicBezTo>
                    <a:pt x="487" y="1924"/>
                    <a:pt x="73" y="1443"/>
                    <a:pt x="197" y="918"/>
                  </a:cubicBezTo>
                  <a:cubicBezTo>
                    <a:pt x="269" y="446"/>
                    <a:pt x="764" y="122"/>
                    <a:pt x="1281" y="122"/>
                  </a:cubicBezTo>
                  <a:cubicBezTo>
                    <a:pt x="1591" y="122"/>
                    <a:pt x="1908" y="238"/>
                    <a:pt x="2147" y="508"/>
                  </a:cubicBezTo>
                  <a:cubicBezTo>
                    <a:pt x="2770" y="1230"/>
                    <a:pt x="2623" y="2426"/>
                    <a:pt x="2246" y="3442"/>
                  </a:cubicBezTo>
                  <a:cubicBezTo>
                    <a:pt x="1426" y="5458"/>
                    <a:pt x="541" y="7507"/>
                    <a:pt x="1164" y="8966"/>
                  </a:cubicBezTo>
                  <a:cubicBezTo>
                    <a:pt x="1443" y="9737"/>
                    <a:pt x="1984" y="10359"/>
                    <a:pt x="2688" y="10753"/>
                  </a:cubicBezTo>
                  <a:cubicBezTo>
                    <a:pt x="2016" y="10327"/>
                    <a:pt x="1508" y="9687"/>
                    <a:pt x="1246" y="8950"/>
                  </a:cubicBezTo>
                  <a:cubicBezTo>
                    <a:pt x="689" y="7507"/>
                    <a:pt x="1574" y="5557"/>
                    <a:pt x="2426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82" y="127"/>
                    <a:pt x="1640" y="0"/>
                    <a:pt x="1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5"/>
            <p:cNvSpPr/>
            <p:nvPr/>
          </p:nvSpPr>
          <p:spPr>
            <a:xfrm>
              <a:off x="6575873" y="5138994"/>
              <a:ext cx="90961" cy="265930"/>
            </a:xfrm>
            <a:custGeom>
              <a:rect b="b" l="l" r="r" t="t"/>
              <a:pathLst>
                <a:path extrusionOk="0" h="8148" w="2787">
                  <a:moveTo>
                    <a:pt x="2082" y="1"/>
                  </a:moveTo>
                  <a:lnTo>
                    <a:pt x="2082" y="1"/>
                  </a:lnTo>
                  <a:cubicBezTo>
                    <a:pt x="2426" y="1099"/>
                    <a:pt x="967" y="1279"/>
                    <a:pt x="443" y="2902"/>
                  </a:cubicBezTo>
                  <a:cubicBezTo>
                    <a:pt x="0" y="4279"/>
                    <a:pt x="279" y="5230"/>
                    <a:pt x="1574" y="6131"/>
                  </a:cubicBezTo>
                  <a:cubicBezTo>
                    <a:pt x="2721" y="6934"/>
                    <a:pt x="2770" y="8000"/>
                    <a:pt x="2770" y="8147"/>
                  </a:cubicBezTo>
                  <a:cubicBezTo>
                    <a:pt x="2787" y="7639"/>
                    <a:pt x="2623" y="7164"/>
                    <a:pt x="2344" y="6754"/>
                  </a:cubicBezTo>
                  <a:cubicBezTo>
                    <a:pt x="2033" y="6328"/>
                    <a:pt x="1639" y="6066"/>
                    <a:pt x="1066" y="5557"/>
                  </a:cubicBezTo>
                  <a:cubicBezTo>
                    <a:pt x="885" y="5394"/>
                    <a:pt x="738" y="5197"/>
                    <a:pt x="656" y="4967"/>
                  </a:cubicBezTo>
                  <a:cubicBezTo>
                    <a:pt x="312" y="4131"/>
                    <a:pt x="984" y="3263"/>
                    <a:pt x="1311" y="2902"/>
                  </a:cubicBezTo>
                  <a:cubicBezTo>
                    <a:pt x="1721" y="2443"/>
                    <a:pt x="2442" y="1968"/>
                    <a:pt x="2574" y="1066"/>
                  </a:cubicBezTo>
                  <a:cubicBezTo>
                    <a:pt x="2721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5"/>
            <p:cNvSpPr/>
            <p:nvPr/>
          </p:nvSpPr>
          <p:spPr>
            <a:xfrm>
              <a:off x="6478320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991" y="0"/>
                  </a:moveTo>
                  <a:cubicBezTo>
                    <a:pt x="629" y="0"/>
                    <a:pt x="1" y="573"/>
                    <a:pt x="284" y="2425"/>
                  </a:cubicBezTo>
                  <a:cubicBezTo>
                    <a:pt x="612" y="4458"/>
                    <a:pt x="2170" y="5409"/>
                    <a:pt x="2432" y="5458"/>
                  </a:cubicBezTo>
                  <a:cubicBezTo>
                    <a:pt x="2432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399" y="114"/>
                    <a:pt x="1088" y="16"/>
                  </a:cubicBezTo>
                  <a:cubicBezTo>
                    <a:pt x="1059" y="6"/>
                    <a:pt x="1026" y="0"/>
                    <a:pt x="9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5"/>
            <p:cNvSpPr/>
            <p:nvPr/>
          </p:nvSpPr>
          <p:spPr>
            <a:xfrm>
              <a:off x="6443202" y="4782038"/>
              <a:ext cx="171739" cy="231824"/>
            </a:xfrm>
            <a:custGeom>
              <a:rect b="b" l="l" r="r" t="t"/>
              <a:pathLst>
                <a:path extrusionOk="0" h="7103" w="5262">
                  <a:moveTo>
                    <a:pt x="3588" y="0"/>
                  </a:moveTo>
                  <a:cubicBezTo>
                    <a:pt x="3374" y="0"/>
                    <a:pt x="3173" y="25"/>
                    <a:pt x="3000" y="54"/>
                  </a:cubicBezTo>
                  <a:cubicBezTo>
                    <a:pt x="2573" y="120"/>
                    <a:pt x="2164" y="300"/>
                    <a:pt x="1819" y="546"/>
                  </a:cubicBezTo>
                  <a:cubicBezTo>
                    <a:pt x="0" y="1923"/>
                    <a:pt x="328" y="4283"/>
                    <a:pt x="869" y="5430"/>
                  </a:cubicBezTo>
                  <a:cubicBezTo>
                    <a:pt x="1164" y="6102"/>
                    <a:pt x="1639" y="6692"/>
                    <a:pt x="2262" y="7102"/>
                  </a:cubicBezTo>
                  <a:cubicBezTo>
                    <a:pt x="1672" y="6660"/>
                    <a:pt x="1213" y="6070"/>
                    <a:pt x="934" y="5398"/>
                  </a:cubicBezTo>
                  <a:cubicBezTo>
                    <a:pt x="443" y="4250"/>
                    <a:pt x="197" y="1972"/>
                    <a:pt x="1918" y="693"/>
                  </a:cubicBezTo>
                  <a:cubicBezTo>
                    <a:pt x="2347" y="383"/>
                    <a:pt x="2908" y="189"/>
                    <a:pt x="3426" y="189"/>
                  </a:cubicBezTo>
                  <a:cubicBezTo>
                    <a:pt x="3838" y="189"/>
                    <a:pt x="4223" y="312"/>
                    <a:pt x="4491" y="595"/>
                  </a:cubicBezTo>
                  <a:cubicBezTo>
                    <a:pt x="5137" y="1241"/>
                    <a:pt x="4654" y="2300"/>
                    <a:pt x="3965" y="2300"/>
                  </a:cubicBezTo>
                  <a:cubicBezTo>
                    <a:pt x="3955" y="2300"/>
                    <a:pt x="3944" y="2300"/>
                    <a:pt x="3934" y="2300"/>
                  </a:cubicBezTo>
                  <a:cubicBezTo>
                    <a:pt x="3904" y="2303"/>
                    <a:pt x="3874" y="2305"/>
                    <a:pt x="3845" y="2305"/>
                  </a:cubicBezTo>
                  <a:cubicBezTo>
                    <a:pt x="3581" y="2305"/>
                    <a:pt x="3329" y="2175"/>
                    <a:pt x="3196" y="1939"/>
                  </a:cubicBezTo>
                  <a:cubicBezTo>
                    <a:pt x="3131" y="1841"/>
                    <a:pt x="3114" y="1710"/>
                    <a:pt x="3131" y="1578"/>
                  </a:cubicBezTo>
                  <a:cubicBezTo>
                    <a:pt x="3150" y="1327"/>
                    <a:pt x="3226" y="1247"/>
                    <a:pt x="3279" y="1247"/>
                  </a:cubicBezTo>
                  <a:cubicBezTo>
                    <a:pt x="3316" y="1247"/>
                    <a:pt x="3341" y="1285"/>
                    <a:pt x="3327" y="1333"/>
                  </a:cubicBezTo>
                  <a:cubicBezTo>
                    <a:pt x="3299" y="1564"/>
                    <a:pt x="3487" y="1770"/>
                    <a:pt x="3712" y="1770"/>
                  </a:cubicBezTo>
                  <a:cubicBezTo>
                    <a:pt x="3742" y="1770"/>
                    <a:pt x="3772" y="1766"/>
                    <a:pt x="3803" y="1759"/>
                  </a:cubicBezTo>
                  <a:cubicBezTo>
                    <a:pt x="4213" y="1693"/>
                    <a:pt x="4311" y="1152"/>
                    <a:pt x="3950" y="956"/>
                  </a:cubicBezTo>
                  <a:cubicBezTo>
                    <a:pt x="3857" y="909"/>
                    <a:pt x="3758" y="887"/>
                    <a:pt x="3662" y="887"/>
                  </a:cubicBezTo>
                  <a:cubicBezTo>
                    <a:pt x="3354" y="887"/>
                    <a:pt x="3066" y="1110"/>
                    <a:pt x="3016" y="1447"/>
                  </a:cubicBezTo>
                  <a:cubicBezTo>
                    <a:pt x="2950" y="1775"/>
                    <a:pt x="3114" y="2103"/>
                    <a:pt x="3409" y="2267"/>
                  </a:cubicBezTo>
                  <a:lnTo>
                    <a:pt x="3442" y="2267"/>
                  </a:lnTo>
                  <a:cubicBezTo>
                    <a:pt x="3541" y="2316"/>
                    <a:pt x="3639" y="2365"/>
                    <a:pt x="3754" y="2382"/>
                  </a:cubicBezTo>
                  <a:cubicBezTo>
                    <a:pt x="3857" y="2407"/>
                    <a:pt x="3959" y="2419"/>
                    <a:pt x="4059" y="2419"/>
                  </a:cubicBezTo>
                  <a:cubicBezTo>
                    <a:pt x="4659" y="2419"/>
                    <a:pt x="5173" y="1986"/>
                    <a:pt x="5229" y="1480"/>
                  </a:cubicBezTo>
                  <a:cubicBezTo>
                    <a:pt x="5262" y="1054"/>
                    <a:pt x="5114" y="644"/>
                    <a:pt x="4786" y="382"/>
                  </a:cubicBezTo>
                  <a:cubicBezTo>
                    <a:pt x="4415" y="84"/>
                    <a:pt x="3981" y="0"/>
                    <a:pt x="35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5"/>
            <p:cNvSpPr/>
            <p:nvPr/>
          </p:nvSpPr>
          <p:spPr>
            <a:xfrm>
              <a:off x="6406289" y="4602433"/>
              <a:ext cx="170139" cy="267530"/>
            </a:xfrm>
            <a:custGeom>
              <a:rect b="b" l="l" r="r" t="t"/>
              <a:pathLst>
                <a:path extrusionOk="0" h="8197" w="5213">
                  <a:moveTo>
                    <a:pt x="4114" y="0"/>
                  </a:moveTo>
                  <a:cubicBezTo>
                    <a:pt x="4114" y="1"/>
                    <a:pt x="4180" y="607"/>
                    <a:pt x="3803" y="836"/>
                  </a:cubicBezTo>
                  <a:cubicBezTo>
                    <a:pt x="3409" y="1066"/>
                    <a:pt x="2836" y="1525"/>
                    <a:pt x="3426" y="2049"/>
                  </a:cubicBezTo>
                  <a:cubicBezTo>
                    <a:pt x="4032" y="2574"/>
                    <a:pt x="4196" y="3328"/>
                    <a:pt x="3688" y="4065"/>
                  </a:cubicBezTo>
                  <a:cubicBezTo>
                    <a:pt x="3688" y="4065"/>
                    <a:pt x="3983" y="2967"/>
                    <a:pt x="3246" y="2475"/>
                  </a:cubicBezTo>
                  <a:cubicBezTo>
                    <a:pt x="3054" y="2343"/>
                    <a:pt x="2895" y="2306"/>
                    <a:pt x="2779" y="2306"/>
                  </a:cubicBezTo>
                  <a:cubicBezTo>
                    <a:pt x="2636" y="2306"/>
                    <a:pt x="2557" y="2361"/>
                    <a:pt x="2557" y="2361"/>
                  </a:cubicBezTo>
                  <a:cubicBezTo>
                    <a:pt x="2623" y="2492"/>
                    <a:pt x="2655" y="2639"/>
                    <a:pt x="2672" y="2787"/>
                  </a:cubicBezTo>
                  <a:cubicBezTo>
                    <a:pt x="2688" y="3000"/>
                    <a:pt x="2213" y="3361"/>
                    <a:pt x="2557" y="3754"/>
                  </a:cubicBezTo>
                  <a:cubicBezTo>
                    <a:pt x="2901" y="4131"/>
                    <a:pt x="3147" y="4918"/>
                    <a:pt x="1934" y="5803"/>
                  </a:cubicBezTo>
                  <a:cubicBezTo>
                    <a:pt x="1934" y="5803"/>
                    <a:pt x="2557" y="4442"/>
                    <a:pt x="2196" y="3738"/>
                  </a:cubicBezTo>
                  <a:cubicBezTo>
                    <a:pt x="1819" y="3000"/>
                    <a:pt x="1377" y="3148"/>
                    <a:pt x="967" y="2557"/>
                  </a:cubicBezTo>
                  <a:cubicBezTo>
                    <a:pt x="967" y="2557"/>
                    <a:pt x="0" y="3082"/>
                    <a:pt x="754" y="4229"/>
                  </a:cubicBezTo>
                  <a:cubicBezTo>
                    <a:pt x="1623" y="5573"/>
                    <a:pt x="541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2" y="2852"/>
                    <a:pt x="41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5"/>
            <p:cNvSpPr/>
            <p:nvPr/>
          </p:nvSpPr>
          <p:spPr>
            <a:xfrm>
              <a:off x="6555540" y="4569274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2590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84" y="1098"/>
                    <a:pt x="1213" y="1934"/>
                    <a:pt x="1279" y="2115"/>
                  </a:cubicBezTo>
                  <a:cubicBezTo>
                    <a:pt x="1342" y="2287"/>
                    <a:pt x="1389" y="2641"/>
                    <a:pt x="1205" y="2641"/>
                  </a:cubicBezTo>
                  <a:cubicBezTo>
                    <a:pt x="1198" y="2641"/>
                    <a:pt x="1189" y="2640"/>
                    <a:pt x="1180" y="2639"/>
                  </a:cubicBezTo>
                  <a:cubicBezTo>
                    <a:pt x="967" y="2606"/>
                    <a:pt x="1000" y="2492"/>
                    <a:pt x="1115" y="1820"/>
                  </a:cubicBezTo>
                  <a:cubicBezTo>
                    <a:pt x="1191" y="1300"/>
                    <a:pt x="845" y="1241"/>
                    <a:pt x="685" y="1241"/>
                  </a:cubicBezTo>
                  <a:cubicBezTo>
                    <a:pt x="638" y="1241"/>
                    <a:pt x="607" y="1246"/>
                    <a:pt x="607" y="1246"/>
                  </a:cubicBezTo>
                  <a:cubicBezTo>
                    <a:pt x="738" y="1426"/>
                    <a:pt x="738" y="1656"/>
                    <a:pt x="607" y="1820"/>
                  </a:cubicBezTo>
                  <a:cubicBezTo>
                    <a:pt x="344" y="2065"/>
                    <a:pt x="49" y="2344"/>
                    <a:pt x="312" y="3098"/>
                  </a:cubicBezTo>
                  <a:cubicBezTo>
                    <a:pt x="574" y="3852"/>
                    <a:pt x="0" y="4508"/>
                    <a:pt x="0" y="4508"/>
                  </a:cubicBezTo>
                  <a:cubicBezTo>
                    <a:pt x="3032" y="2016"/>
                    <a:pt x="2590" y="1"/>
                    <a:pt x="25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5"/>
            <p:cNvSpPr/>
            <p:nvPr/>
          </p:nvSpPr>
          <p:spPr>
            <a:xfrm>
              <a:off x="6359193" y="4849042"/>
              <a:ext cx="117723" cy="139134"/>
            </a:xfrm>
            <a:custGeom>
              <a:rect b="b" l="l" r="r" t="t"/>
              <a:pathLst>
                <a:path extrusionOk="0" h="4263" w="3607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312" y="771"/>
                    <a:pt x="1" y="2443"/>
                    <a:pt x="3607" y="4262"/>
                  </a:cubicBezTo>
                  <a:cubicBezTo>
                    <a:pt x="3607" y="4262"/>
                    <a:pt x="2754" y="3771"/>
                    <a:pt x="2640" y="2476"/>
                  </a:cubicBezTo>
                  <a:cubicBezTo>
                    <a:pt x="2541" y="1197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5"/>
            <p:cNvSpPr/>
            <p:nvPr/>
          </p:nvSpPr>
          <p:spPr>
            <a:xfrm>
              <a:off x="6216893" y="4934879"/>
              <a:ext cx="256824" cy="188938"/>
            </a:xfrm>
            <a:custGeom>
              <a:rect b="b" l="l" r="r" t="t"/>
              <a:pathLst>
                <a:path extrusionOk="0" h="5789" w="7869">
                  <a:moveTo>
                    <a:pt x="4658" y="1"/>
                  </a:moveTo>
                  <a:cubicBezTo>
                    <a:pt x="4514" y="1"/>
                    <a:pt x="4376" y="47"/>
                    <a:pt x="4246" y="141"/>
                  </a:cubicBezTo>
                  <a:cubicBezTo>
                    <a:pt x="3878" y="395"/>
                    <a:pt x="3657" y="609"/>
                    <a:pt x="3469" y="609"/>
                  </a:cubicBezTo>
                  <a:cubicBezTo>
                    <a:pt x="3415" y="609"/>
                    <a:pt x="3363" y="591"/>
                    <a:pt x="3312" y="551"/>
                  </a:cubicBezTo>
                  <a:lnTo>
                    <a:pt x="3312" y="551"/>
                  </a:lnTo>
                  <a:cubicBezTo>
                    <a:pt x="3311" y="551"/>
                    <a:pt x="3000" y="1174"/>
                    <a:pt x="3689" y="1387"/>
                  </a:cubicBezTo>
                  <a:cubicBezTo>
                    <a:pt x="4361" y="1583"/>
                    <a:pt x="4836" y="1714"/>
                    <a:pt x="4738" y="2091"/>
                  </a:cubicBezTo>
                  <a:cubicBezTo>
                    <a:pt x="4639" y="2468"/>
                    <a:pt x="3705" y="2550"/>
                    <a:pt x="2574" y="2714"/>
                  </a:cubicBezTo>
                  <a:cubicBezTo>
                    <a:pt x="1459" y="2878"/>
                    <a:pt x="591" y="3157"/>
                    <a:pt x="607" y="4124"/>
                  </a:cubicBezTo>
                  <a:cubicBezTo>
                    <a:pt x="632" y="4887"/>
                    <a:pt x="490" y="5245"/>
                    <a:pt x="241" y="5245"/>
                  </a:cubicBezTo>
                  <a:cubicBezTo>
                    <a:pt x="170" y="5245"/>
                    <a:pt x="89" y="5215"/>
                    <a:pt x="0" y="5157"/>
                  </a:cubicBezTo>
                  <a:lnTo>
                    <a:pt x="0" y="5157"/>
                  </a:lnTo>
                  <a:cubicBezTo>
                    <a:pt x="1" y="5157"/>
                    <a:pt x="249" y="5788"/>
                    <a:pt x="1194" y="5788"/>
                  </a:cubicBezTo>
                  <a:cubicBezTo>
                    <a:pt x="1389" y="5788"/>
                    <a:pt x="1612" y="5762"/>
                    <a:pt x="1869" y="5698"/>
                  </a:cubicBezTo>
                  <a:cubicBezTo>
                    <a:pt x="3377" y="5321"/>
                    <a:pt x="3557" y="4108"/>
                    <a:pt x="4197" y="3354"/>
                  </a:cubicBezTo>
                  <a:cubicBezTo>
                    <a:pt x="4836" y="2600"/>
                    <a:pt x="5492" y="1977"/>
                    <a:pt x="7868" y="1928"/>
                  </a:cubicBezTo>
                  <a:cubicBezTo>
                    <a:pt x="7868" y="1928"/>
                    <a:pt x="6409" y="1813"/>
                    <a:pt x="5852" y="960"/>
                  </a:cubicBezTo>
                  <a:cubicBezTo>
                    <a:pt x="5459" y="329"/>
                    <a:pt x="5040" y="1"/>
                    <a:pt x="46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5"/>
            <p:cNvSpPr/>
            <p:nvPr/>
          </p:nvSpPr>
          <p:spPr>
            <a:xfrm>
              <a:off x="6347411" y="5012654"/>
              <a:ext cx="250950" cy="204474"/>
            </a:xfrm>
            <a:custGeom>
              <a:rect b="b" l="l" r="r" t="t"/>
              <a:pathLst>
                <a:path extrusionOk="0" h="6265" w="7689">
                  <a:moveTo>
                    <a:pt x="3368" y="1"/>
                  </a:moveTo>
                  <a:cubicBezTo>
                    <a:pt x="3322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24" y="462"/>
                  </a:cubicBezTo>
                  <a:cubicBezTo>
                    <a:pt x="1443" y="561"/>
                    <a:pt x="1279" y="676"/>
                    <a:pt x="1148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42" y="4253"/>
                    <a:pt x="1980" y="4271"/>
                    <a:pt x="2117" y="4271"/>
                  </a:cubicBezTo>
                  <a:cubicBezTo>
                    <a:pt x="2587" y="4271"/>
                    <a:pt x="3040" y="4060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3" y="1919"/>
                    <a:pt x="2803" y="1759"/>
                    <a:pt x="2469" y="1759"/>
                  </a:cubicBezTo>
                  <a:cubicBezTo>
                    <a:pt x="2286" y="1759"/>
                    <a:pt x="2103" y="1807"/>
                    <a:pt x="1935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7" y="3073"/>
                    <a:pt x="1997" y="3115"/>
                    <a:pt x="2136" y="3115"/>
                  </a:cubicBezTo>
                  <a:cubicBezTo>
                    <a:pt x="2377" y="3115"/>
                    <a:pt x="2615" y="2989"/>
                    <a:pt x="2656" y="2823"/>
                  </a:cubicBezTo>
                  <a:cubicBezTo>
                    <a:pt x="2715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35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17" y="1938"/>
                  </a:cubicBezTo>
                  <a:cubicBezTo>
                    <a:pt x="2158" y="1870"/>
                    <a:pt x="2310" y="1837"/>
                    <a:pt x="2459" y="1837"/>
                  </a:cubicBezTo>
                  <a:cubicBezTo>
                    <a:pt x="2778" y="1837"/>
                    <a:pt x="3090" y="1987"/>
                    <a:pt x="3279" y="2265"/>
                  </a:cubicBezTo>
                  <a:cubicBezTo>
                    <a:pt x="3541" y="2692"/>
                    <a:pt x="3541" y="3216"/>
                    <a:pt x="3246" y="3626"/>
                  </a:cubicBezTo>
                  <a:cubicBezTo>
                    <a:pt x="3017" y="3944"/>
                    <a:pt x="2581" y="4134"/>
                    <a:pt x="2137" y="4134"/>
                  </a:cubicBezTo>
                  <a:cubicBezTo>
                    <a:pt x="2008" y="4134"/>
                    <a:pt x="1880" y="4118"/>
                    <a:pt x="1755" y="4085"/>
                  </a:cubicBezTo>
                  <a:cubicBezTo>
                    <a:pt x="542" y="3790"/>
                    <a:pt x="214" y="1856"/>
                    <a:pt x="1263" y="938"/>
                  </a:cubicBezTo>
                  <a:cubicBezTo>
                    <a:pt x="1740" y="491"/>
                    <a:pt x="2322" y="318"/>
                    <a:pt x="2910" y="318"/>
                  </a:cubicBezTo>
                  <a:cubicBezTo>
                    <a:pt x="3616" y="318"/>
                    <a:pt x="4331" y="567"/>
                    <a:pt x="4886" y="889"/>
                  </a:cubicBezTo>
                  <a:cubicBezTo>
                    <a:pt x="5820" y="1413"/>
                    <a:pt x="6558" y="2249"/>
                    <a:pt x="6951" y="3249"/>
                  </a:cubicBezTo>
                  <a:cubicBezTo>
                    <a:pt x="7279" y="4052"/>
                    <a:pt x="7443" y="4904"/>
                    <a:pt x="7459" y="5773"/>
                  </a:cubicBezTo>
                  <a:cubicBezTo>
                    <a:pt x="7459" y="5937"/>
                    <a:pt x="7443" y="6101"/>
                    <a:pt x="7410" y="6265"/>
                  </a:cubicBezTo>
                  <a:cubicBezTo>
                    <a:pt x="7426" y="6216"/>
                    <a:pt x="7443" y="6134"/>
                    <a:pt x="7459" y="6068"/>
                  </a:cubicBezTo>
                  <a:cubicBezTo>
                    <a:pt x="7459" y="6063"/>
                    <a:pt x="7459" y="6057"/>
                    <a:pt x="7459" y="6052"/>
                  </a:cubicBezTo>
                  <a:cubicBezTo>
                    <a:pt x="7689" y="4872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5"/>
            <p:cNvSpPr/>
            <p:nvPr/>
          </p:nvSpPr>
          <p:spPr>
            <a:xfrm>
              <a:off x="6486414" y="5075024"/>
              <a:ext cx="99642" cy="106823"/>
            </a:xfrm>
            <a:custGeom>
              <a:rect b="b" l="l" r="r" t="t"/>
              <a:pathLst>
                <a:path extrusionOk="0" h="3273" w="3053">
                  <a:moveTo>
                    <a:pt x="730" y="0"/>
                  </a:moveTo>
                  <a:cubicBezTo>
                    <a:pt x="63" y="0"/>
                    <a:pt x="0" y="784"/>
                    <a:pt x="1102" y="961"/>
                  </a:cubicBezTo>
                  <a:cubicBezTo>
                    <a:pt x="2364" y="1174"/>
                    <a:pt x="3053" y="3272"/>
                    <a:pt x="3053" y="3272"/>
                  </a:cubicBezTo>
                  <a:cubicBezTo>
                    <a:pt x="3053" y="3272"/>
                    <a:pt x="2725" y="1010"/>
                    <a:pt x="1463" y="240"/>
                  </a:cubicBezTo>
                  <a:cubicBezTo>
                    <a:pt x="1175" y="68"/>
                    <a:pt x="926" y="0"/>
                    <a:pt x="7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5"/>
            <p:cNvSpPr/>
            <p:nvPr/>
          </p:nvSpPr>
          <p:spPr>
            <a:xfrm>
              <a:off x="6287521" y="5066767"/>
              <a:ext cx="170139" cy="147489"/>
            </a:xfrm>
            <a:custGeom>
              <a:rect b="b" l="l" r="r" t="t"/>
              <a:pathLst>
                <a:path extrusionOk="0" h="4519" w="5213">
                  <a:moveTo>
                    <a:pt x="2180" y="1"/>
                  </a:moveTo>
                  <a:cubicBezTo>
                    <a:pt x="2016" y="198"/>
                    <a:pt x="1885" y="427"/>
                    <a:pt x="1820" y="673"/>
                  </a:cubicBezTo>
                  <a:cubicBezTo>
                    <a:pt x="1688" y="1083"/>
                    <a:pt x="1131" y="1312"/>
                    <a:pt x="557" y="1706"/>
                  </a:cubicBezTo>
                  <a:cubicBezTo>
                    <a:pt x="0" y="2083"/>
                    <a:pt x="82" y="2706"/>
                    <a:pt x="213" y="3033"/>
                  </a:cubicBezTo>
                  <a:cubicBezTo>
                    <a:pt x="262" y="3263"/>
                    <a:pt x="246" y="3509"/>
                    <a:pt x="131" y="3722"/>
                  </a:cubicBezTo>
                  <a:cubicBezTo>
                    <a:pt x="394" y="3492"/>
                    <a:pt x="705" y="3328"/>
                    <a:pt x="1049" y="3230"/>
                  </a:cubicBezTo>
                  <a:cubicBezTo>
                    <a:pt x="1672" y="3050"/>
                    <a:pt x="1656" y="2755"/>
                    <a:pt x="1639" y="2279"/>
                  </a:cubicBezTo>
                  <a:cubicBezTo>
                    <a:pt x="1626" y="1901"/>
                    <a:pt x="1790" y="1868"/>
                    <a:pt x="1849" y="1868"/>
                  </a:cubicBezTo>
                  <a:cubicBezTo>
                    <a:pt x="1861" y="1868"/>
                    <a:pt x="1869" y="1870"/>
                    <a:pt x="1869" y="1870"/>
                  </a:cubicBezTo>
                  <a:cubicBezTo>
                    <a:pt x="1877" y="1869"/>
                    <a:pt x="1886" y="1868"/>
                    <a:pt x="1894" y="1868"/>
                  </a:cubicBezTo>
                  <a:cubicBezTo>
                    <a:pt x="2160" y="1868"/>
                    <a:pt x="2097" y="2387"/>
                    <a:pt x="2065" y="2689"/>
                  </a:cubicBezTo>
                  <a:cubicBezTo>
                    <a:pt x="1967" y="3214"/>
                    <a:pt x="2115" y="3755"/>
                    <a:pt x="2492" y="4164"/>
                  </a:cubicBezTo>
                  <a:cubicBezTo>
                    <a:pt x="2733" y="4428"/>
                    <a:pt x="3054" y="4518"/>
                    <a:pt x="3373" y="4518"/>
                  </a:cubicBezTo>
                  <a:cubicBezTo>
                    <a:pt x="3766" y="4518"/>
                    <a:pt x="4157" y="4381"/>
                    <a:pt x="4393" y="4263"/>
                  </a:cubicBezTo>
                  <a:cubicBezTo>
                    <a:pt x="4504" y="4217"/>
                    <a:pt x="4617" y="4195"/>
                    <a:pt x="4729" y="4195"/>
                  </a:cubicBezTo>
                  <a:cubicBezTo>
                    <a:pt x="4899" y="4195"/>
                    <a:pt x="5064" y="4246"/>
                    <a:pt x="5213" y="4345"/>
                  </a:cubicBezTo>
                  <a:cubicBezTo>
                    <a:pt x="5081" y="3460"/>
                    <a:pt x="4639" y="3197"/>
                    <a:pt x="4016" y="3132"/>
                  </a:cubicBezTo>
                  <a:cubicBezTo>
                    <a:pt x="3377" y="3066"/>
                    <a:pt x="2524" y="2853"/>
                    <a:pt x="2197" y="1771"/>
                  </a:cubicBezTo>
                  <a:cubicBezTo>
                    <a:pt x="1852" y="690"/>
                    <a:pt x="2180" y="1"/>
                    <a:pt x="21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5"/>
            <p:cNvSpPr/>
            <p:nvPr/>
          </p:nvSpPr>
          <p:spPr>
            <a:xfrm>
              <a:off x="6314251" y="5166279"/>
              <a:ext cx="42853" cy="64785"/>
            </a:xfrm>
            <a:custGeom>
              <a:rect b="b" l="l" r="r" t="t"/>
              <a:pathLst>
                <a:path extrusionOk="0" h="1985" w="1313">
                  <a:moveTo>
                    <a:pt x="968" y="1"/>
                  </a:moveTo>
                  <a:cubicBezTo>
                    <a:pt x="968" y="1"/>
                    <a:pt x="951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87" y="1542"/>
                  </a:cubicBezTo>
                  <a:cubicBezTo>
                    <a:pt x="1312" y="1263"/>
                    <a:pt x="1099" y="837"/>
                    <a:pt x="1017" y="558"/>
                  </a:cubicBezTo>
                  <a:cubicBezTo>
                    <a:pt x="968" y="378"/>
                    <a:pt x="935" y="18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5"/>
            <p:cNvSpPr/>
            <p:nvPr/>
          </p:nvSpPr>
          <p:spPr>
            <a:xfrm>
              <a:off x="6128609" y="4885074"/>
              <a:ext cx="225819" cy="159467"/>
            </a:xfrm>
            <a:custGeom>
              <a:rect b="b" l="l" r="r" t="t"/>
              <a:pathLst>
                <a:path extrusionOk="0" h="4886" w="6919">
                  <a:moveTo>
                    <a:pt x="4978" y="1"/>
                  </a:moveTo>
                  <a:cubicBezTo>
                    <a:pt x="4754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699"/>
                    <a:pt x="5181" y="3732"/>
                    <a:pt x="5361" y="3749"/>
                  </a:cubicBezTo>
                  <a:cubicBezTo>
                    <a:pt x="4902" y="3831"/>
                    <a:pt x="4459" y="3978"/>
                    <a:pt x="4050" y="4191"/>
                  </a:cubicBezTo>
                  <a:cubicBezTo>
                    <a:pt x="3886" y="4273"/>
                    <a:pt x="3656" y="4339"/>
                    <a:pt x="3607" y="4355"/>
                  </a:cubicBezTo>
                  <a:cubicBezTo>
                    <a:pt x="3153" y="4527"/>
                    <a:pt x="2723" y="4603"/>
                    <a:pt x="2336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62" y="3355"/>
                    <a:pt x="345" y="2863"/>
                    <a:pt x="558" y="2454"/>
                  </a:cubicBezTo>
                  <a:cubicBezTo>
                    <a:pt x="558" y="2437"/>
                    <a:pt x="575" y="2437"/>
                    <a:pt x="575" y="2421"/>
                  </a:cubicBezTo>
                  <a:cubicBezTo>
                    <a:pt x="779" y="2106"/>
                    <a:pt x="1115" y="1959"/>
                    <a:pt x="1430" y="1959"/>
                  </a:cubicBezTo>
                  <a:cubicBezTo>
                    <a:pt x="1723" y="1959"/>
                    <a:pt x="1998" y="2086"/>
                    <a:pt x="2132" y="2323"/>
                  </a:cubicBezTo>
                  <a:cubicBezTo>
                    <a:pt x="2230" y="2454"/>
                    <a:pt x="2296" y="2618"/>
                    <a:pt x="2296" y="2798"/>
                  </a:cubicBezTo>
                  <a:cubicBezTo>
                    <a:pt x="2296" y="2945"/>
                    <a:pt x="2230" y="3093"/>
                    <a:pt x="2132" y="3208"/>
                  </a:cubicBezTo>
                  <a:cubicBezTo>
                    <a:pt x="2017" y="3304"/>
                    <a:pt x="1955" y="3335"/>
                    <a:pt x="1924" y="3335"/>
                  </a:cubicBezTo>
                  <a:cubicBezTo>
                    <a:pt x="1898" y="3335"/>
                    <a:pt x="1895" y="3312"/>
                    <a:pt x="1902" y="3290"/>
                  </a:cubicBezTo>
                  <a:cubicBezTo>
                    <a:pt x="2018" y="3030"/>
                    <a:pt x="1727" y="2861"/>
                    <a:pt x="1474" y="2861"/>
                  </a:cubicBezTo>
                  <a:cubicBezTo>
                    <a:pt x="1295" y="2861"/>
                    <a:pt x="1135" y="2945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4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4"/>
                    <a:pt x="2083" y="3388"/>
                  </a:cubicBezTo>
                  <a:cubicBezTo>
                    <a:pt x="2394" y="3093"/>
                    <a:pt x="2427" y="2634"/>
                    <a:pt x="2181" y="2290"/>
                  </a:cubicBezTo>
                  <a:cubicBezTo>
                    <a:pt x="2043" y="2021"/>
                    <a:pt x="1726" y="1874"/>
                    <a:pt x="1389" y="1874"/>
                  </a:cubicBezTo>
                  <a:cubicBezTo>
                    <a:pt x="1047" y="1874"/>
                    <a:pt x="683" y="2025"/>
                    <a:pt x="460" y="2355"/>
                  </a:cubicBezTo>
                  <a:cubicBezTo>
                    <a:pt x="1" y="2962"/>
                    <a:pt x="132" y="4126"/>
                    <a:pt x="935" y="4585"/>
                  </a:cubicBezTo>
                  <a:cubicBezTo>
                    <a:pt x="1279" y="4785"/>
                    <a:pt x="1661" y="4886"/>
                    <a:pt x="2059" y="4886"/>
                  </a:cubicBezTo>
                  <a:cubicBezTo>
                    <a:pt x="2116" y="4886"/>
                    <a:pt x="2173" y="4884"/>
                    <a:pt x="2230" y="4880"/>
                  </a:cubicBezTo>
                  <a:cubicBezTo>
                    <a:pt x="3132" y="4863"/>
                    <a:pt x="3853" y="4371"/>
                    <a:pt x="5017" y="4011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5" y="3663"/>
                    <a:pt x="6639" y="3663"/>
                  </a:cubicBezTo>
                  <a:cubicBezTo>
                    <a:pt x="6484" y="3663"/>
                    <a:pt x="6295" y="3634"/>
                    <a:pt x="6164" y="3519"/>
                  </a:cubicBezTo>
                  <a:cubicBezTo>
                    <a:pt x="5902" y="3273"/>
                    <a:pt x="5918" y="3372"/>
                    <a:pt x="5623" y="3290"/>
                  </a:cubicBezTo>
                  <a:cubicBezTo>
                    <a:pt x="5459" y="3240"/>
                    <a:pt x="5344" y="3093"/>
                    <a:pt x="5361" y="2913"/>
                  </a:cubicBezTo>
                  <a:lnTo>
                    <a:pt x="5361" y="2913"/>
                  </a:lnTo>
                  <a:cubicBezTo>
                    <a:pt x="5148" y="3077"/>
                    <a:pt x="5115" y="3372"/>
                    <a:pt x="5263" y="3585"/>
                  </a:cubicBezTo>
                  <a:cubicBezTo>
                    <a:pt x="5263" y="3585"/>
                    <a:pt x="4558" y="3585"/>
                    <a:pt x="4377" y="3208"/>
                  </a:cubicBezTo>
                  <a:cubicBezTo>
                    <a:pt x="4197" y="2831"/>
                    <a:pt x="4410" y="2847"/>
                    <a:pt x="4558" y="2765"/>
                  </a:cubicBezTo>
                  <a:cubicBezTo>
                    <a:pt x="4689" y="2667"/>
                    <a:pt x="4738" y="2536"/>
                    <a:pt x="4590" y="2323"/>
                  </a:cubicBezTo>
                  <a:cubicBezTo>
                    <a:pt x="4443" y="2126"/>
                    <a:pt x="4459" y="1749"/>
                    <a:pt x="4722" y="1749"/>
                  </a:cubicBezTo>
                  <a:cubicBezTo>
                    <a:pt x="4644" y="1580"/>
                    <a:pt x="4483" y="1483"/>
                    <a:pt x="4313" y="1483"/>
                  </a:cubicBezTo>
                  <a:cubicBezTo>
                    <a:pt x="4269" y="1483"/>
                    <a:pt x="4225" y="1489"/>
                    <a:pt x="4181" y="1503"/>
                  </a:cubicBezTo>
                  <a:cubicBezTo>
                    <a:pt x="3738" y="1569"/>
                    <a:pt x="3738" y="2175"/>
                    <a:pt x="3738" y="2175"/>
                  </a:cubicBezTo>
                  <a:cubicBezTo>
                    <a:pt x="3738" y="2175"/>
                    <a:pt x="3443" y="1421"/>
                    <a:pt x="3918" y="1044"/>
                  </a:cubicBezTo>
                  <a:cubicBezTo>
                    <a:pt x="4108" y="899"/>
                    <a:pt x="4258" y="844"/>
                    <a:pt x="4375" y="844"/>
                  </a:cubicBezTo>
                  <a:cubicBezTo>
                    <a:pt x="4563" y="844"/>
                    <a:pt x="4665" y="985"/>
                    <a:pt x="4705" y="1126"/>
                  </a:cubicBezTo>
                  <a:cubicBezTo>
                    <a:pt x="4758" y="1311"/>
                    <a:pt x="4865" y="1465"/>
                    <a:pt x="5008" y="1465"/>
                  </a:cubicBezTo>
                  <a:cubicBezTo>
                    <a:pt x="5041" y="1465"/>
                    <a:pt x="5077" y="1456"/>
                    <a:pt x="5115" y="1437"/>
                  </a:cubicBezTo>
                  <a:cubicBezTo>
                    <a:pt x="5259" y="1371"/>
                    <a:pt x="5373" y="1267"/>
                    <a:pt x="5467" y="1267"/>
                  </a:cubicBezTo>
                  <a:cubicBezTo>
                    <a:pt x="5512" y="1267"/>
                    <a:pt x="5553" y="1291"/>
                    <a:pt x="5590" y="1355"/>
                  </a:cubicBezTo>
                  <a:cubicBezTo>
                    <a:pt x="5705" y="1601"/>
                    <a:pt x="5607" y="1896"/>
                    <a:pt x="5361" y="2011"/>
                  </a:cubicBezTo>
                  <a:cubicBezTo>
                    <a:pt x="5361" y="2011"/>
                    <a:pt x="5367" y="2011"/>
                    <a:pt x="5377" y="2011"/>
                  </a:cubicBezTo>
                  <a:cubicBezTo>
                    <a:pt x="5485" y="2011"/>
                    <a:pt x="6095" y="1984"/>
                    <a:pt x="6230" y="1372"/>
                  </a:cubicBezTo>
                  <a:cubicBezTo>
                    <a:pt x="6334" y="822"/>
                    <a:pt x="5864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5"/>
            <p:cNvSpPr/>
            <p:nvPr/>
          </p:nvSpPr>
          <p:spPr>
            <a:xfrm>
              <a:off x="6092773" y="4970486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837" y="1"/>
                  </a:moveTo>
                  <a:cubicBezTo>
                    <a:pt x="837" y="1"/>
                    <a:pt x="1" y="919"/>
                    <a:pt x="558" y="1722"/>
                  </a:cubicBezTo>
                  <a:cubicBezTo>
                    <a:pt x="869" y="2181"/>
                    <a:pt x="1378" y="2459"/>
                    <a:pt x="1935" y="2492"/>
                  </a:cubicBezTo>
                  <a:cubicBezTo>
                    <a:pt x="1869" y="2492"/>
                    <a:pt x="1476" y="2492"/>
                    <a:pt x="1296" y="2722"/>
                  </a:cubicBezTo>
                  <a:cubicBezTo>
                    <a:pt x="1181" y="2885"/>
                    <a:pt x="1115" y="3099"/>
                    <a:pt x="1148" y="3312"/>
                  </a:cubicBezTo>
                  <a:cubicBezTo>
                    <a:pt x="1199" y="3223"/>
                    <a:pt x="1288" y="3164"/>
                    <a:pt x="1387" y="3164"/>
                  </a:cubicBezTo>
                  <a:cubicBezTo>
                    <a:pt x="1416" y="3164"/>
                    <a:pt x="1446" y="3169"/>
                    <a:pt x="1476" y="3180"/>
                  </a:cubicBezTo>
                  <a:cubicBezTo>
                    <a:pt x="1590" y="3215"/>
                    <a:pt x="1750" y="3288"/>
                    <a:pt x="1932" y="3288"/>
                  </a:cubicBezTo>
                  <a:cubicBezTo>
                    <a:pt x="2092" y="3288"/>
                    <a:pt x="2267" y="3233"/>
                    <a:pt x="2443" y="3049"/>
                  </a:cubicBezTo>
                  <a:cubicBezTo>
                    <a:pt x="2820" y="2640"/>
                    <a:pt x="3312" y="2869"/>
                    <a:pt x="4656" y="2164"/>
                  </a:cubicBezTo>
                  <a:cubicBezTo>
                    <a:pt x="4656" y="2164"/>
                    <a:pt x="4656" y="2164"/>
                    <a:pt x="4655" y="2164"/>
                  </a:cubicBezTo>
                  <a:cubicBezTo>
                    <a:pt x="4631" y="2164"/>
                    <a:pt x="3916" y="2456"/>
                    <a:pt x="3115" y="2456"/>
                  </a:cubicBezTo>
                  <a:cubicBezTo>
                    <a:pt x="2651" y="2456"/>
                    <a:pt x="2159" y="2358"/>
                    <a:pt x="1755" y="2049"/>
                  </a:cubicBezTo>
                  <a:cubicBezTo>
                    <a:pt x="1099" y="1574"/>
                    <a:pt x="755" y="787"/>
                    <a:pt x="8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5"/>
            <p:cNvSpPr/>
            <p:nvPr/>
          </p:nvSpPr>
          <p:spPr>
            <a:xfrm>
              <a:off x="6292873" y="4728186"/>
              <a:ext cx="145008" cy="204898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1" y="203"/>
                    <a:pt x="1279" y="606"/>
                  </a:cubicBezTo>
                  <a:cubicBezTo>
                    <a:pt x="0" y="2245"/>
                    <a:pt x="902" y="4261"/>
                    <a:pt x="1656" y="5113"/>
                  </a:cubicBezTo>
                  <a:cubicBezTo>
                    <a:pt x="2082" y="5638"/>
                    <a:pt x="2639" y="6031"/>
                    <a:pt x="3262" y="6277"/>
                  </a:cubicBezTo>
                  <a:cubicBezTo>
                    <a:pt x="2688" y="6015"/>
                    <a:pt x="2180" y="5622"/>
                    <a:pt x="1770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6" y="3310"/>
                    <a:pt x="951" y="2753"/>
                    <a:pt x="1000" y="2212"/>
                  </a:cubicBezTo>
                  <a:cubicBezTo>
                    <a:pt x="1131" y="737"/>
                    <a:pt x="1967" y="180"/>
                    <a:pt x="2721" y="163"/>
                  </a:cubicBezTo>
                  <a:cubicBezTo>
                    <a:pt x="3065" y="163"/>
                    <a:pt x="3393" y="294"/>
                    <a:pt x="3639" y="557"/>
                  </a:cubicBezTo>
                  <a:cubicBezTo>
                    <a:pt x="4278" y="1098"/>
                    <a:pt x="3934" y="2032"/>
                    <a:pt x="3393" y="2261"/>
                  </a:cubicBezTo>
                  <a:cubicBezTo>
                    <a:pt x="3274" y="2329"/>
                    <a:pt x="3143" y="2362"/>
                    <a:pt x="3009" y="2362"/>
                  </a:cubicBezTo>
                  <a:cubicBezTo>
                    <a:pt x="2884" y="2362"/>
                    <a:pt x="2758" y="2333"/>
                    <a:pt x="2639" y="2278"/>
                  </a:cubicBezTo>
                  <a:cubicBezTo>
                    <a:pt x="2475" y="2196"/>
                    <a:pt x="2360" y="2015"/>
                    <a:pt x="2328" y="1819"/>
                  </a:cubicBezTo>
                  <a:cubicBezTo>
                    <a:pt x="2334" y="1732"/>
                    <a:pt x="2361" y="1711"/>
                    <a:pt x="2408" y="1711"/>
                  </a:cubicBezTo>
                  <a:cubicBezTo>
                    <a:pt x="2454" y="1711"/>
                    <a:pt x="2519" y="1731"/>
                    <a:pt x="2602" y="1731"/>
                  </a:cubicBezTo>
                  <a:cubicBezTo>
                    <a:pt x="2660" y="1731"/>
                    <a:pt x="2727" y="1721"/>
                    <a:pt x="2803" y="1688"/>
                  </a:cubicBezTo>
                  <a:cubicBezTo>
                    <a:pt x="3016" y="1573"/>
                    <a:pt x="3049" y="1294"/>
                    <a:pt x="2885" y="1130"/>
                  </a:cubicBezTo>
                  <a:cubicBezTo>
                    <a:pt x="2817" y="1056"/>
                    <a:pt x="2717" y="1016"/>
                    <a:pt x="2614" y="1016"/>
                  </a:cubicBezTo>
                  <a:cubicBezTo>
                    <a:pt x="2419" y="1016"/>
                    <a:pt x="2212" y="1159"/>
                    <a:pt x="2180" y="1491"/>
                  </a:cubicBezTo>
                  <a:cubicBezTo>
                    <a:pt x="2147" y="1737"/>
                    <a:pt x="2213" y="1983"/>
                    <a:pt x="2377" y="2147"/>
                  </a:cubicBezTo>
                  <a:lnTo>
                    <a:pt x="2442" y="2212"/>
                  </a:lnTo>
                  <a:cubicBezTo>
                    <a:pt x="2459" y="2229"/>
                    <a:pt x="2475" y="2245"/>
                    <a:pt x="2508" y="2261"/>
                  </a:cubicBezTo>
                  <a:lnTo>
                    <a:pt x="2541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46" y="2409"/>
                    <a:pt x="2881" y="2442"/>
                    <a:pt x="3018" y="2442"/>
                  </a:cubicBezTo>
                  <a:cubicBezTo>
                    <a:pt x="3155" y="2442"/>
                    <a:pt x="3295" y="2409"/>
                    <a:pt x="3426" y="2343"/>
                  </a:cubicBezTo>
                  <a:cubicBezTo>
                    <a:pt x="4016" y="2130"/>
                    <a:pt x="4442" y="1081"/>
                    <a:pt x="3754" y="458"/>
                  </a:cubicBezTo>
                  <a:cubicBezTo>
                    <a:pt x="3479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5"/>
            <p:cNvSpPr/>
            <p:nvPr/>
          </p:nvSpPr>
          <p:spPr>
            <a:xfrm>
              <a:off x="1188173" y="-173412"/>
              <a:ext cx="277125" cy="332413"/>
            </a:xfrm>
            <a:custGeom>
              <a:rect b="b" l="l" r="r" t="t"/>
              <a:pathLst>
                <a:path extrusionOk="0" h="10185" w="8491">
                  <a:moveTo>
                    <a:pt x="6298" y="1"/>
                  </a:moveTo>
                  <a:cubicBezTo>
                    <a:pt x="6096" y="1"/>
                    <a:pt x="5891" y="23"/>
                    <a:pt x="5688" y="71"/>
                  </a:cubicBezTo>
                  <a:cubicBezTo>
                    <a:pt x="4491" y="334"/>
                    <a:pt x="3737" y="1579"/>
                    <a:pt x="3508" y="2841"/>
                  </a:cubicBezTo>
                  <a:cubicBezTo>
                    <a:pt x="3491" y="2858"/>
                    <a:pt x="3491" y="2858"/>
                    <a:pt x="3491" y="2874"/>
                  </a:cubicBezTo>
                  <a:cubicBezTo>
                    <a:pt x="3262" y="4169"/>
                    <a:pt x="3508" y="5382"/>
                    <a:pt x="3442" y="6497"/>
                  </a:cubicBezTo>
                  <a:cubicBezTo>
                    <a:pt x="3508" y="7480"/>
                    <a:pt x="3147" y="8447"/>
                    <a:pt x="2442" y="9136"/>
                  </a:cubicBezTo>
                  <a:cubicBezTo>
                    <a:pt x="1770" y="9758"/>
                    <a:pt x="902" y="10119"/>
                    <a:pt x="0" y="10185"/>
                  </a:cubicBezTo>
                  <a:cubicBezTo>
                    <a:pt x="918" y="10152"/>
                    <a:pt x="1803" y="9808"/>
                    <a:pt x="2508" y="9201"/>
                  </a:cubicBezTo>
                  <a:cubicBezTo>
                    <a:pt x="3245" y="8496"/>
                    <a:pt x="3639" y="7513"/>
                    <a:pt x="3590" y="6497"/>
                  </a:cubicBezTo>
                  <a:cubicBezTo>
                    <a:pt x="3655" y="5382"/>
                    <a:pt x="3426" y="4136"/>
                    <a:pt x="3655" y="2891"/>
                  </a:cubicBezTo>
                  <a:cubicBezTo>
                    <a:pt x="3655" y="2874"/>
                    <a:pt x="3655" y="2874"/>
                    <a:pt x="3655" y="2874"/>
                  </a:cubicBezTo>
                  <a:cubicBezTo>
                    <a:pt x="3901" y="1645"/>
                    <a:pt x="4606" y="481"/>
                    <a:pt x="5704" y="219"/>
                  </a:cubicBezTo>
                  <a:cubicBezTo>
                    <a:pt x="5835" y="186"/>
                    <a:pt x="5966" y="170"/>
                    <a:pt x="6098" y="153"/>
                  </a:cubicBezTo>
                  <a:cubicBezTo>
                    <a:pt x="6142" y="150"/>
                    <a:pt x="6187" y="148"/>
                    <a:pt x="6232" y="148"/>
                  </a:cubicBezTo>
                  <a:cubicBezTo>
                    <a:pt x="6629" y="148"/>
                    <a:pt x="7019" y="278"/>
                    <a:pt x="7343" y="514"/>
                  </a:cubicBezTo>
                  <a:cubicBezTo>
                    <a:pt x="8048" y="1088"/>
                    <a:pt x="7950" y="2317"/>
                    <a:pt x="7540" y="2710"/>
                  </a:cubicBezTo>
                  <a:cubicBezTo>
                    <a:pt x="7474" y="2759"/>
                    <a:pt x="7392" y="2825"/>
                    <a:pt x="7311" y="2858"/>
                  </a:cubicBezTo>
                  <a:cubicBezTo>
                    <a:pt x="7196" y="2923"/>
                    <a:pt x="7065" y="2956"/>
                    <a:pt x="6934" y="2956"/>
                  </a:cubicBezTo>
                  <a:cubicBezTo>
                    <a:pt x="6802" y="2956"/>
                    <a:pt x="6671" y="2923"/>
                    <a:pt x="6557" y="2858"/>
                  </a:cubicBezTo>
                  <a:cubicBezTo>
                    <a:pt x="6475" y="2809"/>
                    <a:pt x="6409" y="2743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01" y="2664"/>
                    <a:pt x="6439" y="2664"/>
                  </a:cubicBezTo>
                  <a:cubicBezTo>
                    <a:pt x="6569" y="2664"/>
                    <a:pt x="6858" y="2635"/>
                    <a:pt x="6934" y="2382"/>
                  </a:cubicBezTo>
                  <a:cubicBezTo>
                    <a:pt x="7065" y="2071"/>
                    <a:pt x="6868" y="1727"/>
                    <a:pt x="6540" y="1661"/>
                  </a:cubicBezTo>
                  <a:cubicBezTo>
                    <a:pt x="6484" y="1645"/>
                    <a:pt x="6429" y="1638"/>
                    <a:pt x="6376" y="1638"/>
                  </a:cubicBezTo>
                  <a:cubicBezTo>
                    <a:pt x="5990" y="1638"/>
                    <a:pt x="5691" y="2028"/>
                    <a:pt x="5835" y="2432"/>
                  </a:cubicBezTo>
                  <a:cubicBezTo>
                    <a:pt x="5884" y="2612"/>
                    <a:pt x="5999" y="2759"/>
                    <a:pt x="6163" y="2858"/>
                  </a:cubicBezTo>
                  <a:cubicBezTo>
                    <a:pt x="6410" y="3020"/>
                    <a:pt x="6693" y="3102"/>
                    <a:pt x="6975" y="3102"/>
                  </a:cubicBezTo>
                  <a:cubicBezTo>
                    <a:pt x="7234" y="3102"/>
                    <a:pt x="7492" y="3032"/>
                    <a:pt x="7720" y="2891"/>
                  </a:cubicBezTo>
                  <a:lnTo>
                    <a:pt x="7769" y="2858"/>
                  </a:lnTo>
                  <a:cubicBezTo>
                    <a:pt x="8294" y="2464"/>
                    <a:pt x="8491" y="1776"/>
                    <a:pt x="8245" y="1169"/>
                  </a:cubicBezTo>
                  <a:cubicBezTo>
                    <a:pt x="8030" y="459"/>
                    <a:pt x="7202" y="1"/>
                    <a:pt x="629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5"/>
            <p:cNvSpPr/>
            <p:nvPr/>
          </p:nvSpPr>
          <p:spPr>
            <a:xfrm>
              <a:off x="1326164" y="-126610"/>
              <a:ext cx="76013" cy="68800"/>
            </a:xfrm>
            <a:custGeom>
              <a:rect b="b" l="l" r="r" t="t"/>
              <a:pathLst>
                <a:path extrusionOk="0" h="2108" w="2329">
                  <a:moveTo>
                    <a:pt x="540" y="1"/>
                  </a:moveTo>
                  <a:cubicBezTo>
                    <a:pt x="468" y="1"/>
                    <a:pt x="392" y="11"/>
                    <a:pt x="312" y="31"/>
                  </a:cubicBezTo>
                  <a:cubicBezTo>
                    <a:pt x="427" y="96"/>
                    <a:pt x="460" y="276"/>
                    <a:pt x="362" y="391"/>
                  </a:cubicBezTo>
                  <a:cubicBezTo>
                    <a:pt x="247" y="555"/>
                    <a:pt x="1" y="998"/>
                    <a:pt x="132" y="1440"/>
                  </a:cubicBezTo>
                  <a:cubicBezTo>
                    <a:pt x="165" y="1604"/>
                    <a:pt x="263" y="1752"/>
                    <a:pt x="378" y="1866"/>
                  </a:cubicBezTo>
                  <a:cubicBezTo>
                    <a:pt x="563" y="2046"/>
                    <a:pt x="818" y="2108"/>
                    <a:pt x="1084" y="2108"/>
                  </a:cubicBezTo>
                  <a:cubicBezTo>
                    <a:pt x="1619" y="2108"/>
                    <a:pt x="2197" y="1856"/>
                    <a:pt x="2329" y="1801"/>
                  </a:cubicBezTo>
                  <a:lnTo>
                    <a:pt x="2329" y="1801"/>
                  </a:lnTo>
                  <a:cubicBezTo>
                    <a:pt x="2329" y="1801"/>
                    <a:pt x="2298" y="1804"/>
                    <a:pt x="2247" y="1804"/>
                  </a:cubicBezTo>
                  <a:cubicBezTo>
                    <a:pt x="2083" y="1804"/>
                    <a:pt x="1710" y="1766"/>
                    <a:pt x="1509" y="1440"/>
                  </a:cubicBezTo>
                  <a:cubicBezTo>
                    <a:pt x="1443" y="1325"/>
                    <a:pt x="1411" y="1211"/>
                    <a:pt x="1394" y="1096"/>
                  </a:cubicBezTo>
                  <a:cubicBezTo>
                    <a:pt x="1309" y="401"/>
                    <a:pt x="1003" y="1"/>
                    <a:pt x="5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5"/>
            <p:cNvSpPr/>
            <p:nvPr/>
          </p:nvSpPr>
          <p:spPr>
            <a:xfrm>
              <a:off x="1437980" y="-172270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51"/>
                    <a:pt x="755" y="413"/>
                    <a:pt x="919" y="807"/>
                  </a:cubicBezTo>
                  <a:cubicBezTo>
                    <a:pt x="1124" y="1308"/>
                    <a:pt x="1482" y="1951"/>
                    <a:pt x="2244" y="1951"/>
                  </a:cubicBezTo>
                  <a:cubicBezTo>
                    <a:pt x="2453" y="1951"/>
                    <a:pt x="2692" y="1903"/>
                    <a:pt x="2968" y="1790"/>
                  </a:cubicBezTo>
                  <a:cubicBezTo>
                    <a:pt x="2787" y="1725"/>
                    <a:pt x="2673" y="1561"/>
                    <a:pt x="2673" y="1380"/>
                  </a:cubicBezTo>
                  <a:cubicBezTo>
                    <a:pt x="2673" y="1096"/>
                    <a:pt x="2623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5"/>
            <p:cNvSpPr/>
            <p:nvPr/>
          </p:nvSpPr>
          <p:spPr>
            <a:xfrm>
              <a:off x="1524665" y="-172857"/>
              <a:ext cx="47096" cy="36946"/>
            </a:xfrm>
            <a:custGeom>
              <a:rect b="b" l="l" r="r" t="t"/>
              <a:pathLst>
                <a:path extrusionOk="0" h="1132" w="1443">
                  <a:moveTo>
                    <a:pt x="959" y="0"/>
                  </a:moveTo>
                  <a:cubicBezTo>
                    <a:pt x="781" y="0"/>
                    <a:pt x="623" y="142"/>
                    <a:pt x="623" y="333"/>
                  </a:cubicBezTo>
                  <a:cubicBezTo>
                    <a:pt x="623" y="496"/>
                    <a:pt x="756" y="601"/>
                    <a:pt x="897" y="601"/>
                  </a:cubicBezTo>
                  <a:cubicBezTo>
                    <a:pt x="955" y="601"/>
                    <a:pt x="1013" y="584"/>
                    <a:pt x="1066" y="546"/>
                  </a:cubicBezTo>
                  <a:cubicBezTo>
                    <a:pt x="1066" y="546"/>
                    <a:pt x="1180" y="366"/>
                    <a:pt x="1066" y="300"/>
                  </a:cubicBezTo>
                  <a:cubicBezTo>
                    <a:pt x="1037" y="284"/>
                    <a:pt x="1010" y="277"/>
                    <a:pt x="987" y="277"/>
                  </a:cubicBezTo>
                  <a:cubicBezTo>
                    <a:pt x="916" y="277"/>
                    <a:pt x="873" y="341"/>
                    <a:pt x="885" y="415"/>
                  </a:cubicBezTo>
                  <a:cubicBezTo>
                    <a:pt x="896" y="447"/>
                    <a:pt x="880" y="462"/>
                    <a:pt x="856" y="462"/>
                  </a:cubicBezTo>
                  <a:cubicBezTo>
                    <a:pt x="805" y="462"/>
                    <a:pt x="716" y="399"/>
                    <a:pt x="738" y="300"/>
                  </a:cubicBezTo>
                  <a:cubicBezTo>
                    <a:pt x="750" y="156"/>
                    <a:pt x="858" y="65"/>
                    <a:pt x="980" y="65"/>
                  </a:cubicBezTo>
                  <a:cubicBezTo>
                    <a:pt x="1025" y="65"/>
                    <a:pt x="1071" y="77"/>
                    <a:pt x="1115" y="103"/>
                  </a:cubicBezTo>
                  <a:cubicBezTo>
                    <a:pt x="1393" y="267"/>
                    <a:pt x="1328" y="841"/>
                    <a:pt x="738" y="890"/>
                  </a:cubicBezTo>
                  <a:cubicBezTo>
                    <a:pt x="716" y="893"/>
                    <a:pt x="695" y="894"/>
                    <a:pt x="674" y="894"/>
                  </a:cubicBezTo>
                  <a:cubicBezTo>
                    <a:pt x="310" y="894"/>
                    <a:pt x="17" y="513"/>
                    <a:pt x="17" y="513"/>
                  </a:cubicBezTo>
                  <a:lnTo>
                    <a:pt x="17" y="513"/>
                  </a:lnTo>
                  <a:cubicBezTo>
                    <a:pt x="0" y="694"/>
                    <a:pt x="82" y="874"/>
                    <a:pt x="213" y="1005"/>
                  </a:cubicBezTo>
                  <a:cubicBezTo>
                    <a:pt x="338" y="1088"/>
                    <a:pt x="482" y="1132"/>
                    <a:pt x="625" y="1132"/>
                  </a:cubicBezTo>
                  <a:cubicBezTo>
                    <a:pt x="708" y="1132"/>
                    <a:pt x="791" y="1117"/>
                    <a:pt x="869" y="1087"/>
                  </a:cubicBezTo>
                  <a:cubicBezTo>
                    <a:pt x="1082" y="1021"/>
                    <a:pt x="1262" y="874"/>
                    <a:pt x="1344" y="661"/>
                  </a:cubicBezTo>
                  <a:cubicBezTo>
                    <a:pt x="1443" y="415"/>
                    <a:pt x="1344" y="153"/>
                    <a:pt x="1115" y="38"/>
                  </a:cubicBezTo>
                  <a:cubicBezTo>
                    <a:pt x="1063" y="12"/>
                    <a:pt x="1011" y="0"/>
                    <a:pt x="9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5"/>
            <p:cNvSpPr/>
            <p:nvPr/>
          </p:nvSpPr>
          <p:spPr>
            <a:xfrm>
              <a:off x="866628" y="-143581"/>
              <a:ext cx="89916" cy="350723"/>
            </a:xfrm>
            <a:custGeom>
              <a:rect b="b" l="l" r="r" t="t"/>
              <a:pathLst>
                <a:path extrusionOk="0" h="10746" w="2755">
                  <a:moveTo>
                    <a:pt x="1458" y="1"/>
                  </a:moveTo>
                  <a:cubicBezTo>
                    <a:pt x="1124" y="1"/>
                    <a:pt x="779" y="125"/>
                    <a:pt x="509" y="419"/>
                  </a:cubicBezTo>
                  <a:cubicBezTo>
                    <a:pt x="165" y="846"/>
                    <a:pt x="1" y="1403"/>
                    <a:pt x="34" y="1960"/>
                  </a:cubicBezTo>
                  <a:cubicBezTo>
                    <a:pt x="50" y="2485"/>
                    <a:pt x="148" y="3009"/>
                    <a:pt x="345" y="3501"/>
                  </a:cubicBezTo>
                  <a:cubicBezTo>
                    <a:pt x="1181" y="5550"/>
                    <a:pt x="2066" y="7500"/>
                    <a:pt x="1525" y="8943"/>
                  </a:cubicBezTo>
                  <a:cubicBezTo>
                    <a:pt x="1263" y="9697"/>
                    <a:pt x="755" y="10336"/>
                    <a:pt x="83" y="10746"/>
                  </a:cubicBezTo>
                  <a:cubicBezTo>
                    <a:pt x="165" y="10697"/>
                    <a:pt x="1066" y="10287"/>
                    <a:pt x="1607" y="8976"/>
                  </a:cubicBezTo>
                  <a:cubicBezTo>
                    <a:pt x="2214" y="7500"/>
                    <a:pt x="1345" y="5468"/>
                    <a:pt x="509" y="3435"/>
                  </a:cubicBezTo>
                  <a:cubicBezTo>
                    <a:pt x="329" y="2960"/>
                    <a:pt x="230" y="2468"/>
                    <a:pt x="198" y="1944"/>
                  </a:cubicBezTo>
                  <a:cubicBezTo>
                    <a:pt x="165" y="1436"/>
                    <a:pt x="312" y="928"/>
                    <a:pt x="607" y="501"/>
                  </a:cubicBezTo>
                  <a:cubicBezTo>
                    <a:pt x="847" y="231"/>
                    <a:pt x="1164" y="115"/>
                    <a:pt x="1474" y="115"/>
                  </a:cubicBezTo>
                  <a:cubicBezTo>
                    <a:pt x="1993" y="115"/>
                    <a:pt x="2492" y="439"/>
                    <a:pt x="2574" y="911"/>
                  </a:cubicBezTo>
                  <a:cubicBezTo>
                    <a:pt x="2682" y="1436"/>
                    <a:pt x="2267" y="1917"/>
                    <a:pt x="1754" y="1917"/>
                  </a:cubicBezTo>
                  <a:cubicBezTo>
                    <a:pt x="1722" y="1917"/>
                    <a:pt x="1689" y="1915"/>
                    <a:pt x="1656" y="1911"/>
                  </a:cubicBezTo>
                  <a:lnTo>
                    <a:pt x="1640" y="1911"/>
                  </a:lnTo>
                  <a:cubicBezTo>
                    <a:pt x="1624" y="1911"/>
                    <a:pt x="1607" y="1911"/>
                    <a:pt x="1591" y="1895"/>
                  </a:cubicBezTo>
                  <a:cubicBezTo>
                    <a:pt x="1509" y="1878"/>
                    <a:pt x="1443" y="1829"/>
                    <a:pt x="1410" y="1763"/>
                  </a:cubicBezTo>
                  <a:cubicBezTo>
                    <a:pt x="1410" y="1763"/>
                    <a:pt x="1378" y="1698"/>
                    <a:pt x="1410" y="1649"/>
                  </a:cubicBezTo>
                  <a:cubicBezTo>
                    <a:pt x="1443" y="1616"/>
                    <a:pt x="1804" y="1649"/>
                    <a:pt x="1820" y="1321"/>
                  </a:cubicBezTo>
                  <a:cubicBezTo>
                    <a:pt x="1831" y="1069"/>
                    <a:pt x="1627" y="905"/>
                    <a:pt x="1418" y="905"/>
                  </a:cubicBezTo>
                  <a:cubicBezTo>
                    <a:pt x="1301" y="905"/>
                    <a:pt x="1182" y="957"/>
                    <a:pt x="1099" y="1075"/>
                  </a:cubicBezTo>
                  <a:cubicBezTo>
                    <a:pt x="902" y="1337"/>
                    <a:pt x="1165" y="1927"/>
                    <a:pt x="1689" y="1960"/>
                  </a:cubicBezTo>
                  <a:lnTo>
                    <a:pt x="1853" y="1960"/>
                  </a:lnTo>
                  <a:cubicBezTo>
                    <a:pt x="2378" y="1911"/>
                    <a:pt x="2755" y="1419"/>
                    <a:pt x="2656" y="895"/>
                  </a:cubicBezTo>
                  <a:cubicBezTo>
                    <a:pt x="2583" y="375"/>
                    <a:pt x="2036" y="1"/>
                    <a:pt x="14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5"/>
            <p:cNvSpPr/>
            <p:nvPr/>
          </p:nvSpPr>
          <p:spPr>
            <a:xfrm>
              <a:off x="869304" y="207109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5"/>
            <p:cNvSpPr/>
            <p:nvPr/>
          </p:nvSpPr>
          <p:spPr>
            <a:xfrm>
              <a:off x="865029" y="-220410"/>
              <a:ext cx="99055" cy="106594"/>
            </a:xfrm>
            <a:custGeom>
              <a:rect b="b" l="l" r="r" t="t"/>
              <a:pathLst>
                <a:path extrusionOk="0" h="3266" w="3035">
                  <a:moveTo>
                    <a:pt x="2317" y="1"/>
                  </a:moveTo>
                  <a:cubicBezTo>
                    <a:pt x="2119" y="1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89" y="1183"/>
                    <a:pt x="1951" y="954"/>
                  </a:cubicBezTo>
                  <a:cubicBezTo>
                    <a:pt x="3035" y="778"/>
                    <a:pt x="2976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5"/>
            <p:cNvSpPr/>
            <p:nvPr/>
          </p:nvSpPr>
          <p:spPr>
            <a:xfrm>
              <a:off x="992902" y="-228863"/>
              <a:ext cx="169617" cy="147456"/>
            </a:xfrm>
            <a:custGeom>
              <a:rect b="b" l="l" r="r" t="t"/>
              <a:pathLst>
                <a:path extrusionOk="0" h="4518" w="5197">
                  <a:moveTo>
                    <a:pt x="3033" y="0"/>
                  </a:moveTo>
                  <a:lnTo>
                    <a:pt x="3033" y="0"/>
                  </a:lnTo>
                  <a:cubicBezTo>
                    <a:pt x="3033" y="0"/>
                    <a:pt x="3344" y="705"/>
                    <a:pt x="3016" y="1770"/>
                  </a:cubicBezTo>
                  <a:cubicBezTo>
                    <a:pt x="2672" y="2852"/>
                    <a:pt x="1836" y="3082"/>
                    <a:pt x="1197" y="3131"/>
                  </a:cubicBezTo>
                  <a:cubicBezTo>
                    <a:pt x="557" y="3180"/>
                    <a:pt x="131" y="3475"/>
                    <a:pt x="0" y="4344"/>
                  </a:cubicBezTo>
                  <a:cubicBezTo>
                    <a:pt x="138" y="4245"/>
                    <a:pt x="306" y="4194"/>
                    <a:pt x="479" y="4194"/>
                  </a:cubicBezTo>
                  <a:cubicBezTo>
                    <a:pt x="593" y="4194"/>
                    <a:pt x="709" y="4216"/>
                    <a:pt x="820" y="4262"/>
                  </a:cubicBezTo>
                  <a:cubicBezTo>
                    <a:pt x="1055" y="4380"/>
                    <a:pt x="1446" y="4517"/>
                    <a:pt x="1840" y="4517"/>
                  </a:cubicBezTo>
                  <a:cubicBezTo>
                    <a:pt x="2159" y="4517"/>
                    <a:pt x="2479" y="4427"/>
                    <a:pt x="2721" y="4163"/>
                  </a:cubicBezTo>
                  <a:cubicBezTo>
                    <a:pt x="3262" y="3573"/>
                    <a:pt x="3164" y="2967"/>
                    <a:pt x="3131" y="2672"/>
                  </a:cubicBezTo>
                  <a:cubicBezTo>
                    <a:pt x="3115" y="2381"/>
                    <a:pt x="3051" y="1852"/>
                    <a:pt x="3331" y="1852"/>
                  </a:cubicBezTo>
                  <a:cubicBezTo>
                    <a:pt x="3335" y="1852"/>
                    <a:pt x="3340" y="1852"/>
                    <a:pt x="3344" y="1852"/>
                  </a:cubicBezTo>
                  <a:cubicBezTo>
                    <a:pt x="3344" y="1852"/>
                    <a:pt x="3347" y="1852"/>
                    <a:pt x="3353" y="1852"/>
                  </a:cubicBezTo>
                  <a:cubicBezTo>
                    <a:pt x="3396" y="1852"/>
                    <a:pt x="3571" y="1877"/>
                    <a:pt x="3557" y="2295"/>
                  </a:cubicBezTo>
                  <a:cubicBezTo>
                    <a:pt x="3557" y="2754"/>
                    <a:pt x="3524" y="3049"/>
                    <a:pt x="4147" y="3229"/>
                  </a:cubicBezTo>
                  <a:cubicBezTo>
                    <a:pt x="4491" y="3327"/>
                    <a:pt x="4803" y="3491"/>
                    <a:pt x="5065" y="3721"/>
                  </a:cubicBezTo>
                  <a:cubicBezTo>
                    <a:pt x="4950" y="3508"/>
                    <a:pt x="4934" y="3262"/>
                    <a:pt x="5000" y="3049"/>
                  </a:cubicBezTo>
                  <a:cubicBezTo>
                    <a:pt x="5114" y="2705"/>
                    <a:pt x="5196" y="2098"/>
                    <a:pt x="4639" y="1705"/>
                  </a:cubicBezTo>
                  <a:cubicBezTo>
                    <a:pt x="4065" y="1311"/>
                    <a:pt x="3524" y="1065"/>
                    <a:pt x="3393" y="672"/>
                  </a:cubicBezTo>
                  <a:cubicBezTo>
                    <a:pt x="3311" y="426"/>
                    <a:pt x="3196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5"/>
            <p:cNvSpPr/>
            <p:nvPr/>
          </p:nvSpPr>
          <p:spPr>
            <a:xfrm>
              <a:off x="1094536" y="-129384"/>
              <a:ext cx="41776" cy="64785"/>
            </a:xfrm>
            <a:custGeom>
              <a:rect b="b" l="l" r="r" t="t"/>
              <a:pathLst>
                <a:path extrusionOk="0" h="1985" w="1280">
                  <a:moveTo>
                    <a:pt x="328" y="1"/>
                  </a:moveTo>
                  <a:cubicBezTo>
                    <a:pt x="328" y="1"/>
                    <a:pt x="328" y="1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1"/>
                    <a:pt x="328" y="1"/>
                  </a:cubicBezTo>
                  <a:close/>
                  <a:moveTo>
                    <a:pt x="328" y="1"/>
                  </a:moveTo>
                  <a:lnTo>
                    <a:pt x="328" y="1"/>
                  </a:lnTo>
                  <a:cubicBezTo>
                    <a:pt x="345" y="182"/>
                    <a:pt x="328" y="378"/>
                    <a:pt x="279" y="558"/>
                  </a:cubicBezTo>
                  <a:cubicBezTo>
                    <a:pt x="181" y="820"/>
                    <a:pt x="1" y="1230"/>
                    <a:pt x="459" y="1525"/>
                  </a:cubicBezTo>
                  <a:cubicBezTo>
                    <a:pt x="476" y="1525"/>
                    <a:pt x="476" y="1542"/>
                    <a:pt x="492" y="1558"/>
                  </a:cubicBezTo>
                  <a:cubicBezTo>
                    <a:pt x="1017" y="1853"/>
                    <a:pt x="1017" y="1984"/>
                    <a:pt x="1017" y="1984"/>
                  </a:cubicBezTo>
                  <a:cubicBezTo>
                    <a:pt x="1017" y="1984"/>
                    <a:pt x="1050" y="1755"/>
                    <a:pt x="1099" y="1525"/>
                  </a:cubicBezTo>
                  <a:cubicBezTo>
                    <a:pt x="1115" y="1443"/>
                    <a:pt x="1148" y="1361"/>
                    <a:pt x="1164" y="1296"/>
                  </a:cubicBezTo>
                  <a:cubicBezTo>
                    <a:pt x="1279" y="919"/>
                    <a:pt x="1115" y="525"/>
                    <a:pt x="771" y="345"/>
                  </a:cubicBezTo>
                  <a:cubicBezTo>
                    <a:pt x="351" y="96"/>
                    <a:pt x="330" y="10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5"/>
            <p:cNvSpPr/>
            <p:nvPr/>
          </p:nvSpPr>
          <p:spPr>
            <a:xfrm>
              <a:off x="102160" y="-172857"/>
              <a:ext cx="276603" cy="331858"/>
            </a:xfrm>
            <a:custGeom>
              <a:rect b="b" l="l" r="r" t="t"/>
              <a:pathLst>
                <a:path extrusionOk="0" h="10168" w="8475">
                  <a:moveTo>
                    <a:pt x="2192" y="0"/>
                  </a:moveTo>
                  <a:cubicBezTo>
                    <a:pt x="1284" y="0"/>
                    <a:pt x="448" y="458"/>
                    <a:pt x="246" y="1169"/>
                  </a:cubicBezTo>
                  <a:cubicBezTo>
                    <a:pt x="1" y="1775"/>
                    <a:pt x="181" y="2464"/>
                    <a:pt x="705" y="2857"/>
                  </a:cubicBezTo>
                  <a:lnTo>
                    <a:pt x="771" y="2890"/>
                  </a:lnTo>
                  <a:cubicBezTo>
                    <a:pt x="1002" y="3025"/>
                    <a:pt x="1264" y="3095"/>
                    <a:pt x="1527" y="3095"/>
                  </a:cubicBezTo>
                  <a:cubicBezTo>
                    <a:pt x="1805" y="3095"/>
                    <a:pt x="2084" y="3017"/>
                    <a:pt x="2328" y="2857"/>
                  </a:cubicBezTo>
                  <a:cubicBezTo>
                    <a:pt x="2476" y="2759"/>
                    <a:pt x="2607" y="2595"/>
                    <a:pt x="2656" y="2431"/>
                  </a:cubicBezTo>
                  <a:cubicBezTo>
                    <a:pt x="2800" y="2028"/>
                    <a:pt x="2501" y="1637"/>
                    <a:pt x="2115" y="1637"/>
                  </a:cubicBezTo>
                  <a:cubicBezTo>
                    <a:pt x="2062" y="1637"/>
                    <a:pt x="2007" y="1645"/>
                    <a:pt x="1951" y="1661"/>
                  </a:cubicBezTo>
                  <a:cubicBezTo>
                    <a:pt x="1607" y="1726"/>
                    <a:pt x="1427" y="2070"/>
                    <a:pt x="1541" y="2382"/>
                  </a:cubicBezTo>
                  <a:cubicBezTo>
                    <a:pt x="1630" y="2634"/>
                    <a:pt x="1912" y="2663"/>
                    <a:pt x="2037" y="2663"/>
                  </a:cubicBezTo>
                  <a:cubicBezTo>
                    <a:pt x="2075" y="2663"/>
                    <a:pt x="2099" y="2660"/>
                    <a:pt x="2099" y="2660"/>
                  </a:cubicBezTo>
                  <a:lnTo>
                    <a:pt x="2099" y="2660"/>
                  </a:lnTo>
                  <a:cubicBezTo>
                    <a:pt x="2066" y="2742"/>
                    <a:pt x="2000" y="2808"/>
                    <a:pt x="1918" y="2857"/>
                  </a:cubicBezTo>
                  <a:cubicBezTo>
                    <a:pt x="1804" y="2923"/>
                    <a:pt x="1673" y="2956"/>
                    <a:pt x="1541" y="2956"/>
                  </a:cubicBezTo>
                  <a:cubicBezTo>
                    <a:pt x="1410" y="2956"/>
                    <a:pt x="1279" y="2923"/>
                    <a:pt x="1164" y="2857"/>
                  </a:cubicBezTo>
                  <a:cubicBezTo>
                    <a:pt x="1082" y="2824"/>
                    <a:pt x="1000" y="2759"/>
                    <a:pt x="935" y="2710"/>
                  </a:cubicBezTo>
                  <a:cubicBezTo>
                    <a:pt x="509" y="2316"/>
                    <a:pt x="410" y="1087"/>
                    <a:pt x="1132" y="513"/>
                  </a:cubicBezTo>
                  <a:cubicBezTo>
                    <a:pt x="1456" y="263"/>
                    <a:pt x="1847" y="131"/>
                    <a:pt x="2244" y="131"/>
                  </a:cubicBezTo>
                  <a:cubicBezTo>
                    <a:pt x="2288" y="131"/>
                    <a:pt x="2333" y="133"/>
                    <a:pt x="2377" y="136"/>
                  </a:cubicBezTo>
                  <a:cubicBezTo>
                    <a:pt x="2508" y="136"/>
                    <a:pt x="2640" y="169"/>
                    <a:pt x="2771" y="202"/>
                  </a:cubicBezTo>
                  <a:cubicBezTo>
                    <a:pt x="3853" y="448"/>
                    <a:pt x="4574" y="1628"/>
                    <a:pt x="4820" y="2841"/>
                  </a:cubicBezTo>
                  <a:cubicBezTo>
                    <a:pt x="4820" y="2841"/>
                    <a:pt x="4820" y="2857"/>
                    <a:pt x="4820" y="2857"/>
                  </a:cubicBezTo>
                  <a:cubicBezTo>
                    <a:pt x="5049" y="4103"/>
                    <a:pt x="4820" y="5349"/>
                    <a:pt x="4885" y="6463"/>
                  </a:cubicBezTo>
                  <a:cubicBezTo>
                    <a:pt x="4836" y="7496"/>
                    <a:pt x="5229" y="8479"/>
                    <a:pt x="5983" y="9184"/>
                  </a:cubicBezTo>
                  <a:cubicBezTo>
                    <a:pt x="6672" y="9791"/>
                    <a:pt x="7557" y="10135"/>
                    <a:pt x="8475" y="10168"/>
                  </a:cubicBezTo>
                  <a:cubicBezTo>
                    <a:pt x="7557" y="10102"/>
                    <a:pt x="6705" y="9741"/>
                    <a:pt x="6033" y="9119"/>
                  </a:cubicBezTo>
                  <a:cubicBezTo>
                    <a:pt x="5328" y="8430"/>
                    <a:pt x="4967" y="7463"/>
                    <a:pt x="5016" y="6480"/>
                  </a:cubicBezTo>
                  <a:cubicBezTo>
                    <a:pt x="4967" y="5381"/>
                    <a:pt x="5213" y="4152"/>
                    <a:pt x="4984" y="2857"/>
                  </a:cubicBezTo>
                  <a:lnTo>
                    <a:pt x="4984" y="2841"/>
                  </a:lnTo>
                  <a:cubicBezTo>
                    <a:pt x="4754" y="1579"/>
                    <a:pt x="3984" y="333"/>
                    <a:pt x="2804" y="71"/>
                  </a:cubicBezTo>
                  <a:cubicBezTo>
                    <a:pt x="2600" y="23"/>
                    <a:pt x="2395" y="0"/>
                    <a:pt x="21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5"/>
            <p:cNvSpPr/>
            <p:nvPr/>
          </p:nvSpPr>
          <p:spPr>
            <a:xfrm>
              <a:off x="164236" y="-126610"/>
              <a:ext cx="75980" cy="68800"/>
            </a:xfrm>
            <a:custGeom>
              <a:rect b="b" l="l" r="r" t="t"/>
              <a:pathLst>
                <a:path extrusionOk="0" h="2108" w="2328">
                  <a:moveTo>
                    <a:pt x="1799" y="1"/>
                  </a:moveTo>
                  <a:cubicBezTo>
                    <a:pt x="1325" y="1"/>
                    <a:pt x="1019" y="401"/>
                    <a:pt x="934" y="1096"/>
                  </a:cubicBezTo>
                  <a:cubicBezTo>
                    <a:pt x="918" y="1211"/>
                    <a:pt x="885" y="1325"/>
                    <a:pt x="820" y="1440"/>
                  </a:cubicBezTo>
                  <a:cubicBezTo>
                    <a:pt x="619" y="1766"/>
                    <a:pt x="246" y="1804"/>
                    <a:pt x="81" y="1804"/>
                  </a:cubicBezTo>
                  <a:cubicBezTo>
                    <a:pt x="31" y="1804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31" y="1856"/>
                    <a:pt x="709" y="2108"/>
                    <a:pt x="1245" y="2108"/>
                  </a:cubicBezTo>
                  <a:cubicBezTo>
                    <a:pt x="1510" y="2108"/>
                    <a:pt x="1766" y="2046"/>
                    <a:pt x="1951" y="1866"/>
                  </a:cubicBezTo>
                  <a:cubicBezTo>
                    <a:pt x="2065" y="1752"/>
                    <a:pt x="2164" y="1604"/>
                    <a:pt x="2213" y="1440"/>
                  </a:cubicBezTo>
                  <a:cubicBezTo>
                    <a:pt x="2328" y="998"/>
                    <a:pt x="2082" y="555"/>
                    <a:pt x="1967" y="391"/>
                  </a:cubicBezTo>
                  <a:cubicBezTo>
                    <a:pt x="1869" y="276"/>
                    <a:pt x="1901" y="96"/>
                    <a:pt x="2033" y="31"/>
                  </a:cubicBezTo>
                  <a:cubicBezTo>
                    <a:pt x="1951" y="11"/>
                    <a:pt x="1873" y="1"/>
                    <a:pt x="17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5"/>
            <p:cNvSpPr/>
            <p:nvPr/>
          </p:nvSpPr>
          <p:spPr>
            <a:xfrm>
              <a:off x="32087" y="-172270"/>
              <a:ext cx="97390" cy="63708"/>
            </a:xfrm>
            <a:custGeom>
              <a:rect b="b" l="l" r="r" t="t"/>
              <a:pathLst>
                <a:path extrusionOk="0" h="1952" w="2984">
                  <a:moveTo>
                    <a:pt x="2064" y="0"/>
                  </a:moveTo>
                  <a:cubicBezTo>
                    <a:pt x="349" y="0"/>
                    <a:pt x="312" y="1096"/>
                    <a:pt x="312" y="1380"/>
                  </a:cubicBezTo>
                  <a:cubicBezTo>
                    <a:pt x="312" y="1561"/>
                    <a:pt x="181" y="1741"/>
                    <a:pt x="0" y="1790"/>
                  </a:cubicBezTo>
                  <a:cubicBezTo>
                    <a:pt x="272" y="1903"/>
                    <a:pt x="509" y="1951"/>
                    <a:pt x="717" y="1951"/>
                  </a:cubicBezTo>
                  <a:cubicBezTo>
                    <a:pt x="1476" y="1951"/>
                    <a:pt x="1843" y="1308"/>
                    <a:pt x="2049" y="807"/>
                  </a:cubicBezTo>
                  <a:cubicBezTo>
                    <a:pt x="2213" y="413"/>
                    <a:pt x="2557" y="151"/>
                    <a:pt x="2984" y="85"/>
                  </a:cubicBezTo>
                  <a:cubicBezTo>
                    <a:pt x="2633" y="26"/>
                    <a:pt x="2329" y="0"/>
                    <a:pt x="20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5"/>
            <p:cNvSpPr/>
            <p:nvPr/>
          </p:nvSpPr>
          <p:spPr>
            <a:xfrm>
              <a:off x="-5381" y="-172922"/>
              <a:ext cx="47651" cy="37011"/>
            </a:xfrm>
            <a:custGeom>
              <a:rect b="b" l="l" r="r" t="t"/>
              <a:pathLst>
                <a:path extrusionOk="0" h="1134" w="1460">
                  <a:moveTo>
                    <a:pt x="501" y="0"/>
                  </a:moveTo>
                  <a:cubicBezTo>
                    <a:pt x="449" y="0"/>
                    <a:pt x="396" y="13"/>
                    <a:pt x="345" y="40"/>
                  </a:cubicBezTo>
                  <a:cubicBezTo>
                    <a:pt x="116" y="138"/>
                    <a:pt x="1" y="417"/>
                    <a:pt x="99" y="663"/>
                  </a:cubicBezTo>
                  <a:cubicBezTo>
                    <a:pt x="198" y="876"/>
                    <a:pt x="362" y="1023"/>
                    <a:pt x="575" y="1089"/>
                  </a:cubicBezTo>
                  <a:cubicBezTo>
                    <a:pt x="659" y="1119"/>
                    <a:pt x="743" y="1134"/>
                    <a:pt x="826" y="1134"/>
                  </a:cubicBezTo>
                  <a:cubicBezTo>
                    <a:pt x="968" y="1134"/>
                    <a:pt x="1106" y="1090"/>
                    <a:pt x="1230" y="1007"/>
                  </a:cubicBezTo>
                  <a:cubicBezTo>
                    <a:pt x="1378" y="876"/>
                    <a:pt x="1460" y="696"/>
                    <a:pt x="1460" y="515"/>
                  </a:cubicBezTo>
                  <a:lnTo>
                    <a:pt x="1460" y="515"/>
                  </a:lnTo>
                  <a:cubicBezTo>
                    <a:pt x="1460" y="515"/>
                    <a:pt x="1152" y="896"/>
                    <a:pt x="786" y="896"/>
                  </a:cubicBezTo>
                  <a:cubicBezTo>
                    <a:pt x="765" y="896"/>
                    <a:pt x="744" y="895"/>
                    <a:pt x="722" y="892"/>
                  </a:cubicBezTo>
                  <a:cubicBezTo>
                    <a:pt x="148" y="843"/>
                    <a:pt x="67" y="269"/>
                    <a:pt x="345" y="105"/>
                  </a:cubicBezTo>
                  <a:cubicBezTo>
                    <a:pt x="390" y="79"/>
                    <a:pt x="437" y="67"/>
                    <a:pt x="482" y="67"/>
                  </a:cubicBezTo>
                  <a:cubicBezTo>
                    <a:pt x="603" y="67"/>
                    <a:pt x="710" y="154"/>
                    <a:pt x="722" y="286"/>
                  </a:cubicBezTo>
                  <a:cubicBezTo>
                    <a:pt x="744" y="397"/>
                    <a:pt x="653" y="463"/>
                    <a:pt x="603" y="463"/>
                  </a:cubicBezTo>
                  <a:cubicBezTo>
                    <a:pt x="579" y="463"/>
                    <a:pt x="564" y="448"/>
                    <a:pt x="575" y="417"/>
                  </a:cubicBezTo>
                  <a:cubicBezTo>
                    <a:pt x="587" y="330"/>
                    <a:pt x="553" y="262"/>
                    <a:pt x="479" y="262"/>
                  </a:cubicBezTo>
                  <a:cubicBezTo>
                    <a:pt x="455" y="262"/>
                    <a:pt x="427" y="270"/>
                    <a:pt x="394" y="286"/>
                  </a:cubicBezTo>
                  <a:cubicBezTo>
                    <a:pt x="280" y="351"/>
                    <a:pt x="394" y="532"/>
                    <a:pt x="394" y="532"/>
                  </a:cubicBezTo>
                  <a:cubicBezTo>
                    <a:pt x="447" y="575"/>
                    <a:pt x="507" y="594"/>
                    <a:pt x="565" y="594"/>
                  </a:cubicBezTo>
                  <a:cubicBezTo>
                    <a:pt x="706" y="594"/>
                    <a:pt x="837" y="481"/>
                    <a:pt x="837" y="319"/>
                  </a:cubicBezTo>
                  <a:cubicBezTo>
                    <a:pt x="824" y="131"/>
                    <a:pt x="668" y="0"/>
                    <a:pt x="5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5"/>
            <p:cNvSpPr/>
            <p:nvPr/>
          </p:nvSpPr>
          <p:spPr>
            <a:xfrm>
              <a:off x="763395" y="-126153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0"/>
                  </a:moveTo>
                  <a:lnTo>
                    <a:pt x="574" y="344"/>
                  </a:lnTo>
                  <a:cubicBezTo>
                    <a:pt x="541" y="607"/>
                    <a:pt x="443" y="869"/>
                    <a:pt x="295" y="1098"/>
                  </a:cubicBezTo>
                  <a:cubicBezTo>
                    <a:pt x="230" y="1197"/>
                    <a:pt x="164" y="1311"/>
                    <a:pt x="115" y="1426"/>
                  </a:cubicBezTo>
                  <a:cubicBezTo>
                    <a:pt x="0" y="1672"/>
                    <a:pt x="49" y="1967"/>
                    <a:pt x="230" y="2164"/>
                  </a:cubicBezTo>
                  <a:cubicBezTo>
                    <a:pt x="426" y="2426"/>
                    <a:pt x="541" y="2737"/>
                    <a:pt x="574" y="3065"/>
                  </a:cubicBezTo>
                  <a:cubicBezTo>
                    <a:pt x="590" y="3147"/>
                    <a:pt x="607" y="3393"/>
                    <a:pt x="607" y="3393"/>
                  </a:cubicBezTo>
                  <a:cubicBezTo>
                    <a:pt x="623" y="3393"/>
                    <a:pt x="623" y="3131"/>
                    <a:pt x="640" y="3065"/>
                  </a:cubicBezTo>
                  <a:cubicBezTo>
                    <a:pt x="689" y="2737"/>
                    <a:pt x="803" y="2426"/>
                    <a:pt x="984" y="2164"/>
                  </a:cubicBezTo>
                  <a:cubicBezTo>
                    <a:pt x="1180" y="1967"/>
                    <a:pt x="1213" y="1672"/>
                    <a:pt x="1115" y="1426"/>
                  </a:cubicBezTo>
                  <a:cubicBezTo>
                    <a:pt x="1066" y="1311"/>
                    <a:pt x="1000" y="1197"/>
                    <a:pt x="935" y="1098"/>
                  </a:cubicBezTo>
                  <a:cubicBezTo>
                    <a:pt x="771" y="869"/>
                    <a:pt x="689" y="607"/>
                    <a:pt x="656" y="344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5"/>
            <p:cNvSpPr/>
            <p:nvPr/>
          </p:nvSpPr>
          <p:spPr>
            <a:xfrm>
              <a:off x="602852" y="-220410"/>
              <a:ext cx="99055" cy="106594"/>
            </a:xfrm>
            <a:custGeom>
              <a:rect b="b" l="l" r="r" t="t"/>
              <a:pathLst>
                <a:path extrusionOk="0" h="3266" w="3035">
                  <a:moveTo>
                    <a:pt x="718" y="1"/>
                  </a:moveTo>
                  <a:cubicBezTo>
                    <a:pt x="59" y="1"/>
                    <a:pt x="0" y="778"/>
                    <a:pt x="1084" y="954"/>
                  </a:cubicBezTo>
                  <a:cubicBezTo>
                    <a:pt x="2346" y="1167"/>
                    <a:pt x="3034" y="3265"/>
                    <a:pt x="3034" y="3265"/>
                  </a:cubicBezTo>
                  <a:cubicBezTo>
                    <a:pt x="3034" y="3265"/>
                    <a:pt x="2723" y="1003"/>
                    <a:pt x="1461" y="249"/>
                  </a:cubicBezTo>
                  <a:cubicBezTo>
                    <a:pt x="1169" y="71"/>
                    <a:pt x="916" y="1"/>
                    <a:pt x="7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5"/>
            <p:cNvSpPr/>
            <p:nvPr/>
          </p:nvSpPr>
          <p:spPr>
            <a:xfrm>
              <a:off x="403893" y="-228863"/>
              <a:ext cx="169617" cy="147456"/>
            </a:xfrm>
            <a:custGeom>
              <a:rect b="b" l="l" r="r" t="t"/>
              <a:pathLst>
                <a:path extrusionOk="0" h="4518" w="5197">
                  <a:moveTo>
                    <a:pt x="2164" y="0"/>
                  </a:moveTo>
                  <a:lnTo>
                    <a:pt x="2164" y="0"/>
                  </a:lnTo>
                  <a:cubicBezTo>
                    <a:pt x="2016" y="197"/>
                    <a:pt x="1885" y="426"/>
                    <a:pt x="1803" y="672"/>
                  </a:cubicBezTo>
                  <a:cubicBezTo>
                    <a:pt x="1672" y="1082"/>
                    <a:pt x="1131" y="1311"/>
                    <a:pt x="558" y="1705"/>
                  </a:cubicBezTo>
                  <a:cubicBezTo>
                    <a:pt x="0" y="2082"/>
                    <a:pt x="82" y="2705"/>
                    <a:pt x="197" y="3032"/>
                  </a:cubicBezTo>
                  <a:cubicBezTo>
                    <a:pt x="263" y="3262"/>
                    <a:pt x="246" y="3524"/>
                    <a:pt x="131" y="3737"/>
                  </a:cubicBezTo>
                  <a:cubicBezTo>
                    <a:pt x="394" y="3491"/>
                    <a:pt x="705" y="3327"/>
                    <a:pt x="1049" y="3245"/>
                  </a:cubicBezTo>
                  <a:cubicBezTo>
                    <a:pt x="1672" y="3049"/>
                    <a:pt x="1639" y="2754"/>
                    <a:pt x="1639" y="2295"/>
                  </a:cubicBezTo>
                  <a:cubicBezTo>
                    <a:pt x="1625" y="1877"/>
                    <a:pt x="1801" y="1852"/>
                    <a:pt x="1843" y="1852"/>
                  </a:cubicBezTo>
                  <a:cubicBezTo>
                    <a:pt x="1849" y="1852"/>
                    <a:pt x="1853" y="1852"/>
                    <a:pt x="1853" y="1852"/>
                  </a:cubicBezTo>
                  <a:cubicBezTo>
                    <a:pt x="1857" y="1852"/>
                    <a:pt x="1861" y="1852"/>
                    <a:pt x="1865" y="1852"/>
                  </a:cubicBezTo>
                  <a:cubicBezTo>
                    <a:pt x="2146" y="1852"/>
                    <a:pt x="2082" y="2381"/>
                    <a:pt x="2066" y="2672"/>
                  </a:cubicBezTo>
                  <a:cubicBezTo>
                    <a:pt x="2033" y="2983"/>
                    <a:pt x="1935" y="3590"/>
                    <a:pt x="2475" y="4163"/>
                  </a:cubicBezTo>
                  <a:cubicBezTo>
                    <a:pt x="2717" y="4427"/>
                    <a:pt x="3038" y="4517"/>
                    <a:pt x="3356" y="4517"/>
                  </a:cubicBezTo>
                  <a:cubicBezTo>
                    <a:pt x="3750" y="4517"/>
                    <a:pt x="4141" y="4380"/>
                    <a:pt x="4377" y="4262"/>
                  </a:cubicBezTo>
                  <a:cubicBezTo>
                    <a:pt x="4488" y="4216"/>
                    <a:pt x="4601" y="4194"/>
                    <a:pt x="4713" y="4194"/>
                  </a:cubicBezTo>
                  <a:cubicBezTo>
                    <a:pt x="4882" y="4194"/>
                    <a:pt x="5048" y="4245"/>
                    <a:pt x="5196" y="4344"/>
                  </a:cubicBezTo>
                  <a:cubicBezTo>
                    <a:pt x="5065" y="3475"/>
                    <a:pt x="4623" y="3196"/>
                    <a:pt x="4000" y="3131"/>
                  </a:cubicBezTo>
                  <a:cubicBezTo>
                    <a:pt x="3361" y="3065"/>
                    <a:pt x="2508" y="2852"/>
                    <a:pt x="2180" y="1770"/>
                  </a:cubicBezTo>
                  <a:cubicBezTo>
                    <a:pt x="1836" y="705"/>
                    <a:pt x="2164" y="0"/>
                    <a:pt x="21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5"/>
            <p:cNvSpPr/>
            <p:nvPr/>
          </p:nvSpPr>
          <p:spPr>
            <a:xfrm>
              <a:off x="430624" y="-129384"/>
              <a:ext cx="41254" cy="64785"/>
            </a:xfrm>
            <a:custGeom>
              <a:rect b="b" l="l" r="r" t="t"/>
              <a:pathLst>
                <a:path extrusionOk="0" h="1985" w="1264">
                  <a:moveTo>
                    <a:pt x="952" y="1"/>
                  </a:moveTo>
                  <a:cubicBezTo>
                    <a:pt x="952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6" y="1296"/>
                  </a:cubicBezTo>
                  <a:cubicBezTo>
                    <a:pt x="132" y="1361"/>
                    <a:pt x="148" y="1443"/>
                    <a:pt x="165" y="1525"/>
                  </a:cubicBezTo>
                  <a:cubicBezTo>
                    <a:pt x="214" y="1755"/>
                    <a:pt x="247" y="1984"/>
                    <a:pt x="247" y="1984"/>
                  </a:cubicBezTo>
                  <a:cubicBezTo>
                    <a:pt x="247" y="1984"/>
                    <a:pt x="247" y="1853"/>
                    <a:pt x="771" y="1558"/>
                  </a:cubicBezTo>
                  <a:cubicBezTo>
                    <a:pt x="788" y="1558"/>
                    <a:pt x="804" y="1525"/>
                    <a:pt x="820" y="1525"/>
                  </a:cubicBezTo>
                  <a:cubicBezTo>
                    <a:pt x="1263" y="1230"/>
                    <a:pt x="1083" y="820"/>
                    <a:pt x="1001" y="558"/>
                  </a:cubicBezTo>
                  <a:cubicBezTo>
                    <a:pt x="952" y="378"/>
                    <a:pt x="935" y="181"/>
                    <a:pt x="9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5"/>
            <p:cNvSpPr/>
            <p:nvPr/>
          </p:nvSpPr>
          <p:spPr>
            <a:xfrm>
              <a:off x="835622" y="583811"/>
              <a:ext cx="47618" cy="36880"/>
            </a:xfrm>
            <a:custGeom>
              <a:rect b="b" l="l" r="r" t="t"/>
              <a:pathLst>
                <a:path extrusionOk="0" h="1130" w="1459">
                  <a:moveTo>
                    <a:pt x="483" y="0"/>
                  </a:moveTo>
                  <a:cubicBezTo>
                    <a:pt x="437" y="0"/>
                    <a:pt x="390" y="10"/>
                    <a:pt x="344" y="31"/>
                  </a:cubicBezTo>
                  <a:cubicBezTo>
                    <a:pt x="98" y="146"/>
                    <a:pt x="0" y="424"/>
                    <a:pt x="98" y="654"/>
                  </a:cubicBezTo>
                  <a:cubicBezTo>
                    <a:pt x="180" y="867"/>
                    <a:pt x="361" y="1015"/>
                    <a:pt x="574" y="1080"/>
                  </a:cubicBezTo>
                  <a:cubicBezTo>
                    <a:pt x="657" y="1112"/>
                    <a:pt x="746" y="1129"/>
                    <a:pt x="834" y="1129"/>
                  </a:cubicBezTo>
                  <a:cubicBezTo>
                    <a:pt x="972" y="1129"/>
                    <a:pt x="1110" y="1088"/>
                    <a:pt x="1229" y="998"/>
                  </a:cubicBezTo>
                  <a:cubicBezTo>
                    <a:pt x="1377" y="883"/>
                    <a:pt x="1459" y="703"/>
                    <a:pt x="1443" y="506"/>
                  </a:cubicBezTo>
                  <a:lnTo>
                    <a:pt x="1443" y="506"/>
                  </a:lnTo>
                  <a:cubicBezTo>
                    <a:pt x="1443" y="506"/>
                    <a:pt x="1123" y="902"/>
                    <a:pt x="763" y="902"/>
                  </a:cubicBezTo>
                  <a:cubicBezTo>
                    <a:pt x="749" y="902"/>
                    <a:pt x="735" y="901"/>
                    <a:pt x="721" y="900"/>
                  </a:cubicBezTo>
                  <a:cubicBezTo>
                    <a:pt x="148" y="851"/>
                    <a:pt x="66" y="261"/>
                    <a:pt x="344" y="113"/>
                  </a:cubicBezTo>
                  <a:cubicBezTo>
                    <a:pt x="387" y="84"/>
                    <a:pt x="436" y="71"/>
                    <a:pt x="484" y="71"/>
                  </a:cubicBezTo>
                  <a:cubicBezTo>
                    <a:pt x="600" y="71"/>
                    <a:pt x="710" y="149"/>
                    <a:pt x="721" y="277"/>
                  </a:cubicBezTo>
                  <a:cubicBezTo>
                    <a:pt x="732" y="388"/>
                    <a:pt x="645" y="454"/>
                    <a:pt x="593" y="454"/>
                  </a:cubicBezTo>
                  <a:cubicBezTo>
                    <a:pt x="569" y="454"/>
                    <a:pt x="552" y="440"/>
                    <a:pt x="557" y="408"/>
                  </a:cubicBezTo>
                  <a:cubicBezTo>
                    <a:pt x="582" y="334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3"/>
                  </a:cubicBezTo>
                  <a:cubicBezTo>
                    <a:pt x="262" y="359"/>
                    <a:pt x="394" y="523"/>
                    <a:pt x="394" y="523"/>
                  </a:cubicBezTo>
                  <a:cubicBezTo>
                    <a:pt x="442" y="566"/>
                    <a:pt x="499" y="586"/>
                    <a:pt x="555" y="586"/>
                  </a:cubicBezTo>
                  <a:cubicBezTo>
                    <a:pt x="690" y="586"/>
                    <a:pt x="820" y="476"/>
                    <a:pt x="820" y="326"/>
                  </a:cubicBezTo>
                  <a:cubicBezTo>
                    <a:pt x="807" y="133"/>
                    <a:pt x="652" y="0"/>
                    <a:pt x="4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5"/>
            <p:cNvSpPr/>
            <p:nvPr/>
          </p:nvSpPr>
          <p:spPr>
            <a:xfrm>
              <a:off x="-57797" y="1022132"/>
              <a:ext cx="295892" cy="206171"/>
            </a:xfrm>
            <a:custGeom>
              <a:rect b="b" l="l" r="r" t="t"/>
              <a:pathLst>
                <a:path extrusionOk="0" h="6317" w="9066">
                  <a:moveTo>
                    <a:pt x="7060" y="1"/>
                  </a:moveTo>
                  <a:cubicBezTo>
                    <a:pt x="6605" y="1"/>
                    <a:pt x="6174" y="163"/>
                    <a:pt x="5901" y="501"/>
                  </a:cubicBezTo>
                  <a:cubicBezTo>
                    <a:pt x="5508" y="911"/>
                    <a:pt x="5475" y="1534"/>
                    <a:pt x="5803" y="2009"/>
                  </a:cubicBezTo>
                  <a:cubicBezTo>
                    <a:pt x="5885" y="2140"/>
                    <a:pt x="6016" y="2255"/>
                    <a:pt x="6164" y="2320"/>
                  </a:cubicBezTo>
                  <a:lnTo>
                    <a:pt x="6197" y="2320"/>
                  </a:lnTo>
                  <a:lnTo>
                    <a:pt x="6278" y="2353"/>
                  </a:lnTo>
                  <a:lnTo>
                    <a:pt x="6377" y="2369"/>
                  </a:lnTo>
                  <a:cubicBezTo>
                    <a:pt x="6449" y="2391"/>
                    <a:pt x="6523" y="2401"/>
                    <a:pt x="6596" y="2401"/>
                  </a:cubicBezTo>
                  <a:cubicBezTo>
                    <a:pt x="6803" y="2401"/>
                    <a:pt x="7006" y="2318"/>
                    <a:pt x="7164" y="2173"/>
                  </a:cubicBezTo>
                  <a:cubicBezTo>
                    <a:pt x="7554" y="1752"/>
                    <a:pt x="7284" y="1208"/>
                    <a:pt x="6946" y="1208"/>
                  </a:cubicBezTo>
                  <a:cubicBezTo>
                    <a:pt x="6915" y="1208"/>
                    <a:pt x="6884" y="1212"/>
                    <a:pt x="6852" y="1222"/>
                  </a:cubicBezTo>
                  <a:cubicBezTo>
                    <a:pt x="6541" y="1320"/>
                    <a:pt x="6459" y="1714"/>
                    <a:pt x="6705" y="1845"/>
                  </a:cubicBezTo>
                  <a:cubicBezTo>
                    <a:pt x="6759" y="1875"/>
                    <a:pt x="6817" y="1890"/>
                    <a:pt x="6875" y="1890"/>
                  </a:cubicBezTo>
                  <a:cubicBezTo>
                    <a:pt x="6976" y="1890"/>
                    <a:pt x="7075" y="1846"/>
                    <a:pt x="7147" y="1763"/>
                  </a:cubicBezTo>
                  <a:lnTo>
                    <a:pt x="7147" y="1763"/>
                  </a:lnTo>
                  <a:cubicBezTo>
                    <a:pt x="7180" y="1911"/>
                    <a:pt x="7131" y="2074"/>
                    <a:pt x="7000" y="2156"/>
                  </a:cubicBezTo>
                  <a:cubicBezTo>
                    <a:pt x="6860" y="2261"/>
                    <a:pt x="6688" y="2316"/>
                    <a:pt x="6512" y="2316"/>
                  </a:cubicBezTo>
                  <a:cubicBezTo>
                    <a:pt x="6440" y="2316"/>
                    <a:pt x="6367" y="2307"/>
                    <a:pt x="6295" y="2288"/>
                  </a:cubicBezTo>
                  <a:cubicBezTo>
                    <a:pt x="6213" y="2271"/>
                    <a:pt x="6115" y="2222"/>
                    <a:pt x="6049" y="2173"/>
                  </a:cubicBezTo>
                  <a:cubicBezTo>
                    <a:pt x="5541" y="1763"/>
                    <a:pt x="5492" y="1009"/>
                    <a:pt x="5951" y="550"/>
                  </a:cubicBezTo>
                  <a:cubicBezTo>
                    <a:pt x="6204" y="249"/>
                    <a:pt x="6595" y="106"/>
                    <a:pt x="7010" y="106"/>
                  </a:cubicBezTo>
                  <a:cubicBezTo>
                    <a:pt x="7884" y="106"/>
                    <a:pt x="8862" y="739"/>
                    <a:pt x="8885" y="1861"/>
                  </a:cubicBezTo>
                  <a:cubicBezTo>
                    <a:pt x="8901" y="2665"/>
                    <a:pt x="8459" y="3419"/>
                    <a:pt x="7754" y="3796"/>
                  </a:cubicBezTo>
                  <a:lnTo>
                    <a:pt x="7688" y="3812"/>
                  </a:lnTo>
                  <a:cubicBezTo>
                    <a:pt x="7606" y="3845"/>
                    <a:pt x="7508" y="3877"/>
                    <a:pt x="7426" y="3894"/>
                  </a:cubicBezTo>
                  <a:cubicBezTo>
                    <a:pt x="7194" y="3949"/>
                    <a:pt x="6963" y="3973"/>
                    <a:pt x="6733" y="3973"/>
                  </a:cubicBezTo>
                  <a:cubicBezTo>
                    <a:pt x="5150" y="3973"/>
                    <a:pt x="3620" y="2834"/>
                    <a:pt x="2282" y="2834"/>
                  </a:cubicBezTo>
                  <a:cubicBezTo>
                    <a:pt x="2137" y="2834"/>
                    <a:pt x="1994" y="2848"/>
                    <a:pt x="1853" y="2878"/>
                  </a:cubicBezTo>
                  <a:cubicBezTo>
                    <a:pt x="591" y="3156"/>
                    <a:pt x="230" y="4041"/>
                    <a:pt x="132" y="4582"/>
                  </a:cubicBezTo>
                  <a:cubicBezTo>
                    <a:pt x="1" y="5140"/>
                    <a:pt x="99" y="5730"/>
                    <a:pt x="542" y="6074"/>
                  </a:cubicBezTo>
                  <a:cubicBezTo>
                    <a:pt x="764" y="6241"/>
                    <a:pt x="1031" y="6317"/>
                    <a:pt x="1292" y="6317"/>
                  </a:cubicBezTo>
                  <a:cubicBezTo>
                    <a:pt x="1723" y="6317"/>
                    <a:pt x="2138" y="6110"/>
                    <a:pt x="2312" y="5762"/>
                  </a:cubicBezTo>
                  <a:cubicBezTo>
                    <a:pt x="2640" y="5222"/>
                    <a:pt x="2345" y="4517"/>
                    <a:pt x="1853" y="4402"/>
                  </a:cubicBezTo>
                  <a:cubicBezTo>
                    <a:pt x="1753" y="4358"/>
                    <a:pt x="1650" y="4337"/>
                    <a:pt x="1549" y="4337"/>
                  </a:cubicBezTo>
                  <a:cubicBezTo>
                    <a:pt x="1238" y="4337"/>
                    <a:pt x="948" y="4535"/>
                    <a:pt x="837" y="4845"/>
                  </a:cubicBezTo>
                  <a:cubicBezTo>
                    <a:pt x="787" y="4959"/>
                    <a:pt x="787" y="5090"/>
                    <a:pt x="804" y="5222"/>
                  </a:cubicBezTo>
                  <a:lnTo>
                    <a:pt x="804" y="5238"/>
                  </a:lnTo>
                  <a:cubicBezTo>
                    <a:pt x="820" y="5254"/>
                    <a:pt x="820" y="5254"/>
                    <a:pt x="820" y="5271"/>
                  </a:cubicBezTo>
                  <a:cubicBezTo>
                    <a:pt x="820" y="5287"/>
                    <a:pt x="820" y="5287"/>
                    <a:pt x="820" y="5304"/>
                  </a:cubicBezTo>
                  <a:cubicBezTo>
                    <a:pt x="894" y="5525"/>
                    <a:pt x="1106" y="5663"/>
                    <a:pt x="1325" y="5663"/>
                  </a:cubicBezTo>
                  <a:cubicBezTo>
                    <a:pt x="1398" y="5663"/>
                    <a:pt x="1472" y="5648"/>
                    <a:pt x="1541" y="5615"/>
                  </a:cubicBezTo>
                  <a:cubicBezTo>
                    <a:pt x="1888" y="5473"/>
                    <a:pt x="1781" y="4924"/>
                    <a:pt x="1438" y="4924"/>
                  </a:cubicBezTo>
                  <a:cubicBezTo>
                    <a:pt x="1423" y="4924"/>
                    <a:pt x="1409" y="4925"/>
                    <a:pt x="1394" y="4927"/>
                  </a:cubicBezTo>
                  <a:cubicBezTo>
                    <a:pt x="1033" y="4959"/>
                    <a:pt x="1099" y="5320"/>
                    <a:pt x="1050" y="5385"/>
                  </a:cubicBezTo>
                  <a:cubicBezTo>
                    <a:pt x="1037" y="5398"/>
                    <a:pt x="1023" y="5404"/>
                    <a:pt x="1010" y="5404"/>
                  </a:cubicBezTo>
                  <a:cubicBezTo>
                    <a:pt x="955" y="5404"/>
                    <a:pt x="899" y="5314"/>
                    <a:pt x="886" y="5287"/>
                  </a:cubicBezTo>
                  <a:cubicBezTo>
                    <a:pt x="820" y="5090"/>
                    <a:pt x="837" y="4894"/>
                    <a:pt x="919" y="4713"/>
                  </a:cubicBezTo>
                  <a:cubicBezTo>
                    <a:pt x="1069" y="4504"/>
                    <a:pt x="1303" y="4394"/>
                    <a:pt x="1542" y="4394"/>
                  </a:cubicBezTo>
                  <a:cubicBezTo>
                    <a:pt x="1641" y="4394"/>
                    <a:pt x="1741" y="4413"/>
                    <a:pt x="1836" y="4451"/>
                  </a:cubicBezTo>
                  <a:cubicBezTo>
                    <a:pt x="2295" y="4566"/>
                    <a:pt x="2541" y="5222"/>
                    <a:pt x="2230" y="5713"/>
                  </a:cubicBezTo>
                  <a:cubicBezTo>
                    <a:pt x="2069" y="6025"/>
                    <a:pt x="1687" y="6207"/>
                    <a:pt x="1298" y="6207"/>
                  </a:cubicBezTo>
                  <a:cubicBezTo>
                    <a:pt x="1052" y="6207"/>
                    <a:pt x="804" y="6134"/>
                    <a:pt x="607" y="5976"/>
                  </a:cubicBezTo>
                  <a:cubicBezTo>
                    <a:pt x="99" y="5549"/>
                    <a:pt x="99" y="4631"/>
                    <a:pt x="542" y="4058"/>
                  </a:cubicBezTo>
                  <a:cubicBezTo>
                    <a:pt x="887" y="3576"/>
                    <a:pt x="1466" y="3346"/>
                    <a:pt x="2081" y="3346"/>
                  </a:cubicBezTo>
                  <a:cubicBezTo>
                    <a:pt x="2282" y="3346"/>
                    <a:pt x="2487" y="3370"/>
                    <a:pt x="2689" y="3419"/>
                  </a:cubicBezTo>
                  <a:cubicBezTo>
                    <a:pt x="3492" y="3615"/>
                    <a:pt x="4328" y="3959"/>
                    <a:pt x="5197" y="4189"/>
                  </a:cubicBezTo>
                  <a:cubicBezTo>
                    <a:pt x="5531" y="4256"/>
                    <a:pt x="5871" y="4293"/>
                    <a:pt x="6208" y="4293"/>
                  </a:cubicBezTo>
                  <a:cubicBezTo>
                    <a:pt x="6780" y="4293"/>
                    <a:pt x="7340" y="4185"/>
                    <a:pt x="7836" y="3927"/>
                  </a:cubicBezTo>
                  <a:cubicBezTo>
                    <a:pt x="8606" y="3533"/>
                    <a:pt x="9065" y="2714"/>
                    <a:pt x="9032" y="1845"/>
                  </a:cubicBezTo>
                  <a:cubicBezTo>
                    <a:pt x="8988" y="653"/>
                    <a:pt x="7974" y="1"/>
                    <a:pt x="70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5"/>
            <p:cNvSpPr/>
            <p:nvPr/>
          </p:nvSpPr>
          <p:spPr>
            <a:xfrm>
              <a:off x="-57242" y="1199484"/>
              <a:ext cx="100589" cy="201732"/>
            </a:xfrm>
            <a:custGeom>
              <a:rect b="b" l="l" r="r" t="t"/>
              <a:pathLst>
                <a:path extrusionOk="0" h="6181" w="3082">
                  <a:moveTo>
                    <a:pt x="0" y="1"/>
                  </a:moveTo>
                  <a:lnTo>
                    <a:pt x="0" y="6180"/>
                  </a:lnTo>
                  <a:cubicBezTo>
                    <a:pt x="0" y="6180"/>
                    <a:pt x="443" y="4803"/>
                    <a:pt x="803" y="4262"/>
                  </a:cubicBezTo>
                  <a:cubicBezTo>
                    <a:pt x="1082" y="3853"/>
                    <a:pt x="1049" y="3312"/>
                    <a:pt x="705" y="2951"/>
                  </a:cubicBezTo>
                  <a:cubicBezTo>
                    <a:pt x="475" y="2656"/>
                    <a:pt x="541" y="2345"/>
                    <a:pt x="705" y="2312"/>
                  </a:cubicBezTo>
                  <a:cubicBezTo>
                    <a:pt x="716" y="2310"/>
                    <a:pt x="727" y="2308"/>
                    <a:pt x="738" y="2308"/>
                  </a:cubicBezTo>
                  <a:cubicBezTo>
                    <a:pt x="878" y="2308"/>
                    <a:pt x="935" y="2504"/>
                    <a:pt x="951" y="2656"/>
                  </a:cubicBezTo>
                  <a:cubicBezTo>
                    <a:pt x="967" y="2820"/>
                    <a:pt x="885" y="3377"/>
                    <a:pt x="1721" y="3689"/>
                  </a:cubicBezTo>
                  <a:cubicBezTo>
                    <a:pt x="1855" y="3737"/>
                    <a:pt x="1982" y="3757"/>
                    <a:pt x="2100" y="3757"/>
                  </a:cubicBezTo>
                  <a:cubicBezTo>
                    <a:pt x="2703" y="3757"/>
                    <a:pt x="3082" y="3230"/>
                    <a:pt x="3082" y="3230"/>
                  </a:cubicBezTo>
                  <a:lnTo>
                    <a:pt x="3082" y="3230"/>
                  </a:lnTo>
                  <a:cubicBezTo>
                    <a:pt x="3055" y="3235"/>
                    <a:pt x="3030" y="3238"/>
                    <a:pt x="3005" y="3238"/>
                  </a:cubicBezTo>
                  <a:cubicBezTo>
                    <a:pt x="2736" y="3238"/>
                    <a:pt x="2554" y="2911"/>
                    <a:pt x="2524" y="2295"/>
                  </a:cubicBezTo>
                  <a:cubicBezTo>
                    <a:pt x="2491" y="1640"/>
                    <a:pt x="1901" y="1509"/>
                    <a:pt x="1033" y="1394"/>
                  </a:cubicBezTo>
                  <a:cubicBezTo>
                    <a:pt x="164" y="1263"/>
                    <a:pt x="82" y="361"/>
                    <a:pt x="82" y="361"/>
                  </a:cubicBezTo>
                  <a:cubicBezTo>
                    <a:pt x="66" y="247"/>
                    <a:pt x="33" y="115"/>
                    <a:pt x="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5"/>
            <p:cNvSpPr/>
            <p:nvPr/>
          </p:nvSpPr>
          <p:spPr>
            <a:xfrm>
              <a:off x="-23005" y="1138942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77" y="2921"/>
                    <a:pt x="2737" y="3085"/>
                  </a:cubicBezTo>
                  <a:cubicBezTo>
                    <a:pt x="3098" y="3249"/>
                    <a:pt x="2901" y="3708"/>
                    <a:pt x="2901" y="3708"/>
                  </a:cubicBezTo>
                  <a:cubicBezTo>
                    <a:pt x="4245" y="2888"/>
                    <a:pt x="3393" y="1938"/>
                    <a:pt x="3164" y="1675"/>
                  </a:cubicBezTo>
                  <a:cubicBezTo>
                    <a:pt x="2974" y="1446"/>
                    <a:pt x="3086" y="1216"/>
                    <a:pt x="3269" y="1216"/>
                  </a:cubicBezTo>
                  <a:cubicBezTo>
                    <a:pt x="3308" y="1216"/>
                    <a:pt x="3350" y="1226"/>
                    <a:pt x="3393" y="1249"/>
                  </a:cubicBezTo>
                  <a:cubicBezTo>
                    <a:pt x="3655" y="1380"/>
                    <a:pt x="3278" y="1872"/>
                    <a:pt x="3950" y="2315"/>
                  </a:cubicBezTo>
                  <a:cubicBezTo>
                    <a:pt x="4118" y="2421"/>
                    <a:pt x="4276" y="2461"/>
                    <a:pt x="4418" y="2461"/>
                  </a:cubicBezTo>
                  <a:cubicBezTo>
                    <a:pt x="4845" y="2461"/>
                    <a:pt x="5131" y="2102"/>
                    <a:pt x="5131" y="2102"/>
                  </a:cubicBezTo>
                  <a:lnTo>
                    <a:pt x="5131" y="2102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60" y="2102"/>
                    <a:pt x="4964" y="1575"/>
                    <a:pt x="4786" y="1429"/>
                  </a:cubicBezTo>
                  <a:cubicBezTo>
                    <a:pt x="4712" y="1366"/>
                    <a:pt x="4618" y="1330"/>
                    <a:pt x="4520" y="1330"/>
                  </a:cubicBezTo>
                  <a:cubicBezTo>
                    <a:pt x="4467" y="1330"/>
                    <a:pt x="4412" y="1341"/>
                    <a:pt x="4360" y="1364"/>
                  </a:cubicBezTo>
                  <a:cubicBezTo>
                    <a:pt x="4317" y="1371"/>
                    <a:pt x="4274" y="1374"/>
                    <a:pt x="4234" y="1374"/>
                  </a:cubicBezTo>
                  <a:cubicBezTo>
                    <a:pt x="4078" y="1374"/>
                    <a:pt x="3967" y="1324"/>
                    <a:pt x="4032" y="1233"/>
                  </a:cubicBezTo>
                  <a:cubicBezTo>
                    <a:pt x="4068" y="1183"/>
                    <a:pt x="4108" y="1165"/>
                    <a:pt x="4161" y="1165"/>
                  </a:cubicBezTo>
                  <a:cubicBezTo>
                    <a:pt x="4300" y="1165"/>
                    <a:pt x="4532" y="1295"/>
                    <a:pt x="5032" y="1331"/>
                  </a:cubicBezTo>
                  <a:cubicBezTo>
                    <a:pt x="5068" y="1334"/>
                    <a:pt x="5103" y="1335"/>
                    <a:pt x="5138" y="1335"/>
                  </a:cubicBezTo>
                  <a:cubicBezTo>
                    <a:pt x="5903" y="1335"/>
                    <a:pt x="6458" y="676"/>
                    <a:pt x="6458" y="675"/>
                  </a:cubicBezTo>
                  <a:lnTo>
                    <a:pt x="6458" y="675"/>
                  </a:lnTo>
                  <a:cubicBezTo>
                    <a:pt x="5999" y="931"/>
                    <a:pt x="5513" y="1029"/>
                    <a:pt x="5026" y="1029"/>
                  </a:cubicBezTo>
                  <a:cubicBezTo>
                    <a:pt x="3858" y="1029"/>
                    <a:pt x="2680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5"/>
            <p:cNvSpPr/>
            <p:nvPr/>
          </p:nvSpPr>
          <p:spPr>
            <a:xfrm>
              <a:off x="31532" y="1019260"/>
              <a:ext cx="117756" cy="82377"/>
            </a:xfrm>
            <a:custGeom>
              <a:rect b="b" l="l" r="r" t="t"/>
              <a:pathLst>
                <a:path extrusionOk="0" h="2524" w="3608">
                  <a:moveTo>
                    <a:pt x="2507" y="1"/>
                  </a:moveTo>
                  <a:cubicBezTo>
                    <a:pt x="1920" y="1"/>
                    <a:pt x="1244" y="126"/>
                    <a:pt x="870" y="622"/>
                  </a:cubicBezTo>
                  <a:cubicBezTo>
                    <a:pt x="1" y="1769"/>
                    <a:pt x="525" y="2523"/>
                    <a:pt x="525" y="2523"/>
                  </a:cubicBezTo>
                  <a:cubicBezTo>
                    <a:pt x="525" y="2523"/>
                    <a:pt x="362" y="2162"/>
                    <a:pt x="1394" y="2162"/>
                  </a:cubicBezTo>
                  <a:cubicBezTo>
                    <a:pt x="2427" y="2146"/>
                    <a:pt x="2296" y="1490"/>
                    <a:pt x="2263" y="1261"/>
                  </a:cubicBezTo>
                  <a:cubicBezTo>
                    <a:pt x="2181" y="1015"/>
                    <a:pt x="2230" y="736"/>
                    <a:pt x="2410" y="556"/>
                  </a:cubicBezTo>
                  <a:cubicBezTo>
                    <a:pt x="2656" y="195"/>
                    <a:pt x="3607" y="130"/>
                    <a:pt x="3607" y="130"/>
                  </a:cubicBezTo>
                  <a:cubicBezTo>
                    <a:pt x="3607" y="130"/>
                    <a:pt x="3103" y="1"/>
                    <a:pt x="25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5"/>
            <p:cNvSpPr/>
            <p:nvPr/>
          </p:nvSpPr>
          <p:spPr>
            <a:xfrm>
              <a:off x="121416" y="932020"/>
              <a:ext cx="73859" cy="87762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45" y="541"/>
                    <a:pt x="1001" y="738"/>
                  </a:cubicBezTo>
                  <a:cubicBezTo>
                    <a:pt x="640" y="934"/>
                    <a:pt x="1" y="1344"/>
                    <a:pt x="263" y="2016"/>
                  </a:cubicBezTo>
                  <a:cubicBezTo>
                    <a:pt x="509" y="2688"/>
                    <a:pt x="1673" y="2426"/>
                    <a:pt x="2263" y="2606"/>
                  </a:cubicBezTo>
                  <a:cubicBezTo>
                    <a:pt x="2263" y="2606"/>
                    <a:pt x="1394" y="2164"/>
                    <a:pt x="1460" y="1426"/>
                  </a:cubicBezTo>
                  <a:cubicBezTo>
                    <a:pt x="1525" y="705"/>
                    <a:pt x="1443" y="164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5"/>
            <p:cNvSpPr/>
            <p:nvPr/>
          </p:nvSpPr>
          <p:spPr>
            <a:xfrm>
              <a:off x="201149" y="970532"/>
              <a:ext cx="104342" cy="140178"/>
            </a:xfrm>
            <a:custGeom>
              <a:rect b="b" l="l" r="r" t="t"/>
              <a:pathLst>
                <a:path extrusionOk="0" h="4295" w="3197">
                  <a:moveTo>
                    <a:pt x="377" y="0"/>
                  </a:moveTo>
                  <a:lnTo>
                    <a:pt x="377" y="0"/>
                  </a:lnTo>
                  <a:cubicBezTo>
                    <a:pt x="0" y="1328"/>
                    <a:pt x="541" y="1607"/>
                    <a:pt x="1098" y="2475"/>
                  </a:cubicBezTo>
                  <a:cubicBezTo>
                    <a:pt x="1656" y="3344"/>
                    <a:pt x="1049" y="4295"/>
                    <a:pt x="1049" y="4295"/>
                  </a:cubicBezTo>
                  <a:cubicBezTo>
                    <a:pt x="1459" y="4032"/>
                    <a:pt x="1803" y="3344"/>
                    <a:pt x="2491" y="2918"/>
                  </a:cubicBezTo>
                  <a:cubicBezTo>
                    <a:pt x="3196" y="2475"/>
                    <a:pt x="2901" y="1574"/>
                    <a:pt x="2901" y="1574"/>
                  </a:cubicBezTo>
                  <a:lnTo>
                    <a:pt x="2901" y="1574"/>
                  </a:lnTo>
                  <a:cubicBezTo>
                    <a:pt x="2863" y="1687"/>
                    <a:pt x="2767" y="1733"/>
                    <a:pt x="2613" y="1733"/>
                  </a:cubicBezTo>
                  <a:cubicBezTo>
                    <a:pt x="2567" y="1733"/>
                    <a:pt x="2515" y="1729"/>
                    <a:pt x="2459" y="1721"/>
                  </a:cubicBezTo>
                  <a:cubicBezTo>
                    <a:pt x="2429" y="1714"/>
                    <a:pt x="2400" y="1711"/>
                    <a:pt x="2372" y="1711"/>
                  </a:cubicBezTo>
                  <a:cubicBezTo>
                    <a:pt x="2135" y="1711"/>
                    <a:pt x="1961" y="1946"/>
                    <a:pt x="2049" y="2180"/>
                  </a:cubicBezTo>
                  <a:cubicBezTo>
                    <a:pt x="2117" y="2343"/>
                    <a:pt x="1983" y="2516"/>
                    <a:pt x="1824" y="2516"/>
                  </a:cubicBezTo>
                  <a:cubicBezTo>
                    <a:pt x="1790" y="2516"/>
                    <a:pt x="1755" y="2509"/>
                    <a:pt x="1721" y="2492"/>
                  </a:cubicBezTo>
                  <a:cubicBezTo>
                    <a:pt x="1557" y="2426"/>
                    <a:pt x="1557" y="2049"/>
                    <a:pt x="1787" y="1869"/>
                  </a:cubicBezTo>
                  <a:cubicBezTo>
                    <a:pt x="2000" y="1688"/>
                    <a:pt x="2147" y="1295"/>
                    <a:pt x="1951" y="672"/>
                  </a:cubicBezTo>
                  <a:cubicBezTo>
                    <a:pt x="1810" y="200"/>
                    <a:pt x="1342" y="96"/>
                    <a:pt x="1018" y="96"/>
                  </a:cubicBezTo>
                  <a:cubicBezTo>
                    <a:pt x="926" y="96"/>
                    <a:pt x="845" y="104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5"/>
            <p:cNvSpPr/>
            <p:nvPr/>
          </p:nvSpPr>
          <p:spPr>
            <a:xfrm>
              <a:off x="210777" y="1026147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5"/>
            <p:cNvSpPr/>
            <p:nvPr/>
          </p:nvSpPr>
          <p:spPr>
            <a:xfrm>
              <a:off x="178140" y="763350"/>
              <a:ext cx="264298" cy="263907"/>
            </a:xfrm>
            <a:custGeom>
              <a:rect b="b" l="l" r="r" t="t"/>
              <a:pathLst>
                <a:path extrusionOk="0" h="8086" w="8098">
                  <a:moveTo>
                    <a:pt x="5716" y="1"/>
                  </a:moveTo>
                  <a:cubicBezTo>
                    <a:pt x="5207" y="1"/>
                    <a:pt x="4711" y="178"/>
                    <a:pt x="4409" y="562"/>
                  </a:cubicBezTo>
                  <a:cubicBezTo>
                    <a:pt x="4114" y="988"/>
                    <a:pt x="4065" y="1562"/>
                    <a:pt x="4295" y="2037"/>
                  </a:cubicBezTo>
                  <a:cubicBezTo>
                    <a:pt x="4502" y="2444"/>
                    <a:pt x="4838" y="2591"/>
                    <a:pt x="5167" y="2591"/>
                  </a:cubicBezTo>
                  <a:cubicBezTo>
                    <a:pt x="5515" y="2591"/>
                    <a:pt x="5855" y="2428"/>
                    <a:pt x="6032" y="2234"/>
                  </a:cubicBezTo>
                  <a:cubicBezTo>
                    <a:pt x="6212" y="2037"/>
                    <a:pt x="6294" y="1759"/>
                    <a:pt x="6229" y="1496"/>
                  </a:cubicBezTo>
                  <a:cubicBezTo>
                    <a:pt x="6180" y="1164"/>
                    <a:pt x="5945" y="1024"/>
                    <a:pt x="5735" y="1024"/>
                  </a:cubicBezTo>
                  <a:cubicBezTo>
                    <a:pt x="5593" y="1024"/>
                    <a:pt x="5462" y="1089"/>
                    <a:pt x="5409" y="1201"/>
                  </a:cubicBezTo>
                  <a:cubicBezTo>
                    <a:pt x="5262" y="1496"/>
                    <a:pt x="5327" y="1841"/>
                    <a:pt x="5737" y="1906"/>
                  </a:cubicBezTo>
                  <a:cubicBezTo>
                    <a:pt x="6098" y="1972"/>
                    <a:pt x="5901" y="2398"/>
                    <a:pt x="5475" y="2513"/>
                  </a:cubicBezTo>
                  <a:cubicBezTo>
                    <a:pt x="5395" y="2533"/>
                    <a:pt x="5314" y="2543"/>
                    <a:pt x="5234" y="2543"/>
                  </a:cubicBezTo>
                  <a:cubicBezTo>
                    <a:pt x="4870" y="2543"/>
                    <a:pt x="4524" y="2337"/>
                    <a:pt x="4377" y="1988"/>
                  </a:cubicBezTo>
                  <a:cubicBezTo>
                    <a:pt x="4180" y="1546"/>
                    <a:pt x="4229" y="1037"/>
                    <a:pt x="4508" y="644"/>
                  </a:cubicBezTo>
                  <a:cubicBezTo>
                    <a:pt x="4781" y="303"/>
                    <a:pt x="5248" y="132"/>
                    <a:pt x="5718" y="132"/>
                  </a:cubicBezTo>
                  <a:cubicBezTo>
                    <a:pt x="5812" y="132"/>
                    <a:pt x="5907" y="139"/>
                    <a:pt x="5999" y="152"/>
                  </a:cubicBezTo>
                  <a:cubicBezTo>
                    <a:pt x="7212" y="300"/>
                    <a:pt x="7901" y="1988"/>
                    <a:pt x="7180" y="3136"/>
                  </a:cubicBezTo>
                  <a:cubicBezTo>
                    <a:pt x="6950" y="3512"/>
                    <a:pt x="6622" y="3808"/>
                    <a:pt x="6229" y="3988"/>
                  </a:cubicBezTo>
                  <a:cubicBezTo>
                    <a:pt x="5825" y="4157"/>
                    <a:pt x="5368" y="4240"/>
                    <a:pt x="4832" y="4240"/>
                  </a:cubicBezTo>
                  <a:cubicBezTo>
                    <a:pt x="4432" y="4240"/>
                    <a:pt x="3989" y="4194"/>
                    <a:pt x="3492" y="4103"/>
                  </a:cubicBezTo>
                  <a:cubicBezTo>
                    <a:pt x="3185" y="4041"/>
                    <a:pt x="2886" y="4011"/>
                    <a:pt x="2599" y="4011"/>
                  </a:cubicBezTo>
                  <a:cubicBezTo>
                    <a:pt x="1277" y="4011"/>
                    <a:pt x="239" y="4664"/>
                    <a:pt x="131" y="5971"/>
                  </a:cubicBezTo>
                  <a:cubicBezTo>
                    <a:pt x="0" y="7578"/>
                    <a:pt x="1033" y="8086"/>
                    <a:pt x="1033" y="8086"/>
                  </a:cubicBezTo>
                  <a:lnTo>
                    <a:pt x="1000" y="8053"/>
                  </a:lnTo>
                  <a:cubicBezTo>
                    <a:pt x="443" y="7414"/>
                    <a:pt x="590" y="6217"/>
                    <a:pt x="590" y="6217"/>
                  </a:cubicBezTo>
                  <a:cubicBezTo>
                    <a:pt x="689" y="5709"/>
                    <a:pt x="951" y="5234"/>
                    <a:pt x="1344" y="4889"/>
                  </a:cubicBezTo>
                  <a:cubicBezTo>
                    <a:pt x="1937" y="4450"/>
                    <a:pt x="2688" y="4367"/>
                    <a:pt x="3171" y="4367"/>
                  </a:cubicBezTo>
                  <a:cubicBezTo>
                    <a:pt x="3462" y="4367"/>
                    <a:pt x="3655" y="4398"/>
                    <a:pt x="3655" y="4398"/>
                  </a:cubicBezTo>
                  <a:cubicBezTo>
                    <a:pt x="3901" y="4430"/>
                    <a:pt x="4147" y="4447"/>
                    <a:pt x="4360" y="4463"/>
                  </a:cubicBezTo>
                  <a:cubicBezTo>
                    <a:pt x="4461" y="4470"/>
                    <a:pt x="4564" y="4473"/>
                    <a:pt x="4669" y="4473"/>
                  </a:cubicBezTo>
                  <a:cubicBezTo>
                    <a:pt x="5634" y="4473"/>
                    <a:pt x="6721" y="4180"/>
                    <a:pt x="7327" y="3234"/>
                  </a:cubicBezTo>
                  <a:cubicBezTo>
                    <a:pt x="8098" y="1972"/>
                    <a:pt x="7343" y="152"/>
                    <a:pt x="6016" y="21"/>
                  </a:cubicBezTo>
                  <a:cubicBezTo>
                    <a:pt x="5916" y="8"/>
                    <a:pt x="5816" y="1"/>
                    <a:pt x="57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5"/>
            <p:cNvSpPr/>
            <p:nvPr/>
          </p:nvSpPr>
          <p:spPr>
            <a:xfrm>
              <a:off x="247690" y="914788"/>
              <a:ext cx="152482" cy="77710"/>
            </a:xfrm>
            <a:custGeom>
              <a:rect b="b" l="l" r="r" t="t"/>
              <a:pathLst>
                <a:path extrusionOk="0" h="2381" w="4672">
                  <a:moveTo>
                    <a:pt x="1089" y="1"/>
                  </a:moveTo>
                  <a:cubicBezTo>
                    <a:pt x="400" y="1"/>
                    <a:pt x="0" y="233"/>
                    <a:pt x="0" y="233"/>
                  </a:cubicBezTo>
                  <a:cubicBezTo>
                    <a:pt x="92" y="214"/>
                    <a:pt x="181" y="204"/>
                    <a:pt x="264" y="204"/>
                  </a:cubicBezTo>
                  <a:cubicBezTo>
                    <a:pt x="742" y="204"/>
                    <a:pt x="1048" y="512"/>
                    <a:pt x="951" y="987"/>
                  </a:cubicBezTo>
                  <a:cubicBezTo>
                    <a:pt x="820" y="1413"/>
                    <a:pt x="967" y="1856"/>
                    <a:pt x="1328" y="2118"/>
                  </a:cubicBezTo>
                  <a:cubicBezTo>
                    <a:pt x="1656" y="2380"/>
                    <a:pt x="2557" y="2380"/>
                    <a:pt x="2557" y="2380"/>
                  </a:cubicBezTo>
                  <a:cubicBezTo>
                    <a:pt x="2295" y="2233"/>
                    <a:pt x="2541" y="1872"/>
                    <a:pt x="2705" y="1446"/>
                  </a:cubicBezTo>
                  <a:cubicBezTo>
                    <a:pt x="2861" y="1025"/>
                    <a:pt x="2438" y="871"/>
                    <a:pt x="2241" y="871"/>
                  </a:cubicBezTo>
                  <a:cubicBezTo>
                    <a:pt x="2231" y="871"/>
                    <a:pt x="2222" y="871"/>
                    <a:pt x="2213" y="872"/>
                  </a:cubicBezTo>
                  <a:cubicBezTo>
                    <a:pt x="2117" y="890"/>
                    <a:pt x="2044" y="907"/>
                    <a:pt x="1976" y="907"/>
                  </a:cubicBezTo>
                  <a:cubicBezTo>
                    <a:pt x="1918" y="907"/>
                    <a:pt x="1864" y="894"/>
                    <a:pt x="1803" y="856"/>
                  </a:cubicBezTo>
                  <a:cubicBezTo>
                    <a:pt x="1699" y="791"/>
                    <a:pt x="1740" y="579"/>
                    <a:pt x="2002" y="579"/>
                  </a:cubicBezTo>
                  <a:cubicBezTo>
                    <a:pt x="2068" y="579"/>
                    <a:pt x="2149" y="593"/>
                    <a:pt x="2246" y="626"/>
                  </a:cubicBezTo>
                  <a:cubicBezTo>
                    <a:pt x="2721" y="774"/>
                    <a:pt x="2590" y="1233"/>
                    <a:pt x="3311" y="1380"/>
                  </a:cubicBezTo>
                  <a:cubicBezTo>
                    <a:pt x="3368" y="1392"/>
                    <a:pt x="3422" y="1397"/>
                    <a:pt x="3473" y="1397"/>
                  </a:cubicBezTo>
                  <a:cubicBezTo>
                    <a:pt x="4074" y="1397"/>
                    <a:pt x="4219" y="649"/>
                    <a:pt x="4295" y="528"/>
                  </a:cubicBezTo>
                  <a:cubicBezTo>
                    <a:pt x="4409" y="397"/>
                    <a:pt x="4540" y="266"/>
                    <a:pt x="4672" y="151"/>
                  </a:cubicBezTo>
                  <a:lnTo>
                    <a:pt x="4672" y="151"/>
                  </a:lnTo>
                  <a:cubicBezTo>
                    <a:pt x="4462" y="275"/>
                    <a:pt x="4086" y="393"/>
                    <a:pt x="3547" y="393"/>
                  </a:cubicBezTo>
                  <a:cubicBezTo>
                    <a:pt x="3159" y="393"/>
                    <a:pt x="2687" y="332"/>
                    <a:pt x="2131" y="167"/>
                  </a:cubicBezTo>
                  <a:cubicBezTo>
                    <a:pt x="1736" y="44"/>
                    <a:pt x="1386" y="1"/>
                    <a:pt x="10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5"/>
            <p:cNvSpPr/>
            <p:nvPr/>
          </p:nvSpPr>
          <p:spPr>
            <a:xfrm>
              <a:off x="257318" y="772064"/>
              <a:ext cx="104864" cy="109793"/>
            </a:xfrm>
            <a:custGeom>
              <a:rect b="b" l="l" r="r" t="t"/>
              <a:pathLst>
                <a:path extrusionOk="0" h="3364" w="3213">
                  <a:moveTo>
                    <a:pt x="1934" y="0"/>
                  </a:moveTo>
                  <a:lnTo>
                    <a:pt x="1934" y="0"/>
                  </a:lnTo>
                  <a:cubicBezTo>
                    <a:pt x="1492" y="279"/>
                    <a:pt x="1426" y="738"/>
                    <a:pt x="705" y="1344"/>
                  </a:cubicBezTo>
                  <a:cubicBezTo>
                    <a:pt x="0" y="1967"/>
                    <a:pt x="197" y="2426"/>
                    <a:pt x="344" y="2688"/>
                  </a:cubicBezTo>
                  <a:cubicBezTo>
                    <a:pt x="459" y="2819"/>
                    <a:pt x="426" y="3000"/>
                    <a:pt x="295" y="3098"/>
                  </a:cubicBezTo>
                  <a:cubicBezTo>
                    <a:pt x="1393" y="2983"/>
                    <a:pt x="1229" y="2344"/>
                    <a:pt x="1164" y="2147"/>
                  </a:cubicBezTo>
                  <a:cubicBezTo>
                    <a:pt x="1098" y="1951"/>
                    <a:pt x="1131" y="1852"/>
                    <a:pt x="1246" y="1852"/>
                  </a:cubicBezTo>
                  <a:cubicBezTo>
                    <a:pt x="1344" y="1852"/>
                    <a:pt x="1344" y="2082"/>
                    <a:pt x="1328" y="2360"/>
                  </a:cubicBezTo>
                  <a:cubicBezTo>
                    <a:pt x="1328" y="2639"/>
                    <a:pt x="1262" y="3295"/>
                    <a:pt x="2115" y="3360"/>
                  </a:cubicBezTo>
                  <a:cubicBezTo>
                    <a:pt x="2146" y="3363"/>
                    <a:pt x="2176" y="3364"/>
                    <a:pt x="2205" y="3364"/>
                  </a:cubicBezTo>
                  <a:cubicBezTo>
                    <a:pt x="2984" y="3364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88" y="2592"/>
                    <a:pt x="2937" y="2617"/>
                    <a:pt x="2777" y="2617"/>
                  </a:cubicBezTo>
                  <a:cubicBezTo>
                    <a:pt x="2327" y="2617"/>
                    <a:pt x="1803" y="2417"/>
                    <a:pt x="1574" y="1656"/>
                  </a:cubicBezTo>
                  <a:cubicBezTo>
                    <a:pt x="1377" y="1082"/>
                    <a:pt x="1508" y="443"/>
                    <a:pt x="19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5"/>
            <p:cNvSpPr/>
            <p:nvPr/>
          </p:nvSpPr>
          <p:spPr>
            <a:xfrm>
              <a:off x="407092" y="616122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1"/>
                  </a:moveTo>
                  <a:cubicBezTo>
                    <a:pt x="984" y="1"/>
                    <a:pt x="738" y="369"/>
                    <a:pt x="738" y="369"/>
                  </a:cubicBezTo>
                  <a:cubicBezTo>
                    <a:pt x="1" y="1516"/>
                    <a:pt x="837" y="3286"/>
                    <a:pt x="984" y="5171"/>
                  </a:cubicBezTo>
                  <a:cubicBezTo>
                    <a:pt x="1115" y="7056"/>
                    <a:pt x="476" y="7663"/>
                    <a:pt x="476" y="7663"/>
                  </a:cubicBezTo>
                  <a:cubicBezTo>
                    <a:pt x="1164" y="7138"/>
                    <a:pt x="1328" y="5368"/>
                    <a:pt x="1197" y="4008"/>
                  </a:cubicBezTo>
                  <a:cubicBezTo>
                    <a:pt x="1066" y="2631"/>
                    <a:pt x="1083" y="1369"/>
                    <a:pt x="1345" y="1106"/>
                  </a:cubicBezTo>
                  <a:cubicBezTo>
                    <a:pt x="1607" y="844"/>
                    <a:pt x="1935" y="287"/>
                    <a:pt x="1509" y="57"/>
                  </a:cubicBezTo>
                  <a:cubicBezTo>
                    <a:pt x="1437" y="17"/>
                    <a:pt x="1367" y="1"/>
                    <a:pt x="13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5"/>
            <p:cNvSpPr/>
            <p:nvPr/>
          </p:nvSpPr>
          <p:spPr>
            <a:xfrm>
              <a:off x="347724" y="583386"/>
              <a:ext cx="278757" cy="332054"/>
            </a:xfrm>
            <a:custGeom>
              <a:rect b="b" l="l" r="r" t="t"/>
              <a:pathLst>
                <a:path extrusionOk="0" h="10174" w="8541">
                  <a:moveTo>
                    <a:pt x="6296" y="0"/>
                  </a:moveTo>
                  <a:cubicBezTo>
                    <a:pt x="6090" y="0"/>
                    <a:pt x="5880" y="25"/>
                    <a:pt x="5672" y="77"/>
                  </a:cubicBezTo>
                  <a:cubicBezTo>
                    <a:pt x="4475" y="323"/>
                    <a:pt x="3721" y="1585"/>
                    <a:pt x="3492" y="2847"/>
                  </a:cubicBezTo>
                  <a:cubicBezTo>
                    <a:pt x="3246" y="4142"/>
                    <a:pt x="3492" y="5371"/>
                    <a:pt x="3442" y="6486"/>
                  </a:cubicBezTo>
                  <a:cubicBezTo>
                    <a:pt x="3508" y="7469"/>
                    <a:pt x="3131" y="8436"/>
                    <a:pt x="2443" y="9125"/>
                  </a:cubicBezTo>
                  <a:cubicBezTo>
                    <a:pt x="1770" y="9748"/>
                    <a:pt x="902" y="10108"/>
                    <a:pt x="0" y="10174"/>
                  </a:cubicBezTo>
                  <a:cubicBezTo>
                    <a:pt x="918" y="10141"/>
                    <a:pt x="1803" y="9797"/>
                    <a:pt x="2492" y="9190"/>
                  </a:cubicBezTo>
                  <a:cubicBezTo>
                    <a:pt x="3229" y="8486"/>
                    <a:pt x="3639" y="7502"/>
                    <a:pt x="3590" y="6469"/>
                  </a:cubicBezTo>
                  <a:cubicBezTo>
                    <a:pt x="3656" y="5355"/>
                    <a:pt x="3410" y="4109"/>
                    <a:pt x="3656" y="2863"/>
                  </a:cubicBezTo>
                  <a:cubicBezTo>
                    <a:pt x="3901" y="1618"/>
                    <a:pt x="4606" y="454"/>
                    <a:pt x="5704" y="208"/>
                  </a:cubicBezTo>
                  <a:cubicBezTo>
                    <a:pt x="5836" y="175"/>
                    <a:pt x="5967" y="142"/>
                    <a:pt x="6098" y="142"/>
                  </a:cubicBezTo>
                  <a:cubicBezTo>
                    <a:pt x="6139" y="139"/>
                    <a:pt x="6180" y="138"/>
                    <a:pt x="6220" y="138"/>
                  </a:cubicBezTo>
                  <a:cubicBezTo>
                    <a:pt x="6621" y="138"/>
                    <a:pt x="7015" y="281"/>
                    <a:pt x="7327" y="519"/>
                  </a:cubicBezTo>
                  <a:cubicBezTo>
                    <a:pt x="8048" y="1093"/>
                    <a:pt x="7966" y="2339"/>
                    <a:pt x="7540" y="2716"/>
                  </a:cubicBezTo>
                  <a:cubicBezTo>
                    <a:pt x="7336" y="2899"/>
                    <a:pt x="7113" y="2973"/>
                    <a:pt x="6916" y="2973"/>
                  </a:cubicBezTo>
                  <a:cubicBezTo>
                    <a:pt x="6656" y="2973"/>
                    <a:pt x="6442" y="2844"/>
                    <a:pt x="6376" y="2667"/>
                  </a:cubicBezTo>
                  <a:lnTo>
                    <a:pt x="6376" y="2667"/>
                  </a:lnTo>
                  <a:cubicBezTo>
                    <a:pt x="6376" y="2667"/>
                    <a:pt x="6413" y="2672"/>
                    <a:pt x="6467" y="2672"/>
                  </a:cubicBezTo>
                  <a:cubicBezTo>
                    <a:pt x="6603" y="2672"/>
                    <a:pt x="6852" y="2639"/>
                    <a:pt x="6934" y="2404"/>
                  </a:cubicBezTo>
                  <a:cubicBezTo>
                    <a:pt x="7049" y="2093"/>
                    <a:pt x="6868" y="1749"/>
                    <a:pt x="6540" y="1683"/>
                  </a:cubicBezTo>
                  <a:cubicBezTo>
                    <a:pt x="6483" y="1667"/>
                    <a:pt x="6426" y="1659"/>
                    <a:pt x="6372" y="1659"/>
                  </a:cubicBezTo>
                  <a:cubicBezTo>
                    <a:pt x="5988" y="1659"/>
                    <a:pt x="5692" y="2036"/>
                    <a:pt x="5836" y="2437"/>
                  </a:cubicBezTo>
                  <a:cubicBezTo>
                    <a:pt x="5925" y="2817"/>
                    <a:pt x="6441" y="3105"/>
                    <a:pt x="6983" y="3105"/>
                  </a:cubicBezTo>
                  <a:cubicBezTo>
                    <a:pt x="7237" y="3105"/>
                    <a:pt x="7496" y="3042"/>
                    <a:pt x="7721" y="2896"/>
                  </a:cubicBezTo>
                  <a:cubicBezTo>
                    <a:pt x="8130" y="2667"/>
                    <a:pt x="8540" y="1962"/>
                    <a:pt x="8245" y="1175"/>
                  </a:cubicBezTo>
                  <a:cubicBezTo>
                    <a:pt x="8018" y="468"/>
                    <a:pt x="7195" y="0"/>
                    <a:pt x="6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5"/>
            <p:cNvSpPr/>
            <p:nvPr/>
          </p:nvSpPr>
          <p:spPr>
            <a:xfrm>
              <a:off x="479841" y="629993"/>
              <a:ext cx="81887" cy="68669"/>
            </a:xfrm>
            <a:custGeom>
              <a:rect b="b" l="l" r="r" t="t"/>
              <a:pathLst>
                <a:path extrusionOk="0" h="2104" w="2509">
                  <a:moveTo>
                    <a:pt x="696" y="1"/>
                  </a:moveTo>
                  <a:cubicBezTo>
                    <a:pt x="626" y="1"/>
                    <a:pt x="553" y="9"/>
                    <a:pt x="476" y="26"/>
                  </a:cubicBezTo>
                  <a:cubicBezTo>
                    <a:pt x="607" y="91"/>
                    <a:pt x="624" y="272"/>
                    <a:pt x="542" y="386"/>
                  </a:cubicBezTo>
                  <a:cubicBezTo>
                    <a:pt x="394" y="616"/>
                    <a:pt x="1" y="1304"/>
                    <a:pt x="558" y="1862"/>
                  </a:cubicBezTo>
                  <a:cubicBezTo>
                    <a:pt x="738" y="2041"/>
                    <a:pt x="991" y="2103"/>
                    <a:pt x="1257" y="2103"/>
                  </a:cubicBezTo>
                  <a:cubicBezTo>
                    <a:pt x="1792" y="2103"/>
                    <a:pt x="2377" y="1851"/>
                    <a:pt x="2509" y="1796"/>
                  </a:cubicBezTo>
                  <a:lnTo>
                    <a:pt x="2509" y="1796"/>
                  </a:lnTo>
                  <a:cubicBezTo>
                    <a:pt x="2509" y="1796"/>
                    <a:pt x="2476" y="1800"/>
                    <a:pt x="2424" y="1800"/>
                  </a:cubicBezTo>
                  <a:cubicBezTo>
                    <a:pt x="2208" y="1800"/>
                    <a:pt x="1653" y="1736"/>
                    <a:pt x="1574" y="1091"/>
                  </a:cubicBezTo>
                  <a:cubicBezTo>
                    <a:pt x="1474" y="390"/>
                    <a:pt x="1174" y="1"/>
                    <a:pt x="6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5"/>
            <p:cNvSpPr/>
            <p:nvPr/>
          </p:nvSpPr>
          <p:spPr>
            <a:xfrm>
              <a:off x="483594" y="634562"/>
              <a:ext cx="157868" cy="178723"/>
            </a:xfrm>
            <a:custGeom>
              <a:rect b="b" l="l" r="r" t="t"/>
              <a:pathLst>
                <a:path extrusionOk="0" h="5476" w="4837">
                  <a:moveTo>
                    <a:pt x="4361" y="0"/>
                  </a:moveTo>
                  <a:lnTo>
                    <a:pt x="4361" y="0"/>
                  </a:lnTo>
                  <a:cubicBezTo>
                    <a:pt x="4492" y="558"/>
                    <a:pt x="4279" y="1148"/>
                    <a:pt x="3803" y="1492"/>
                  </a:cubicBezTo>
                  <a:cubicBezTo>
                    <a:pt x="3017" y="2049"/>
                    <a:pt x="1902" y="1771"/>
                    <a:pt x="1001" y="2394"/>
                  </a:cubicBezTo>
                  <a:cubicBezTo>
                    <a:pt x="99" y="3033"/>
                    <a:pt x="197" y="3934"/>
                    <a:pt x="181" y="4443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312" y="5278"/>
                    <a:pt x="492" y="4934"/>
                    <a:pt x="460" y="4557"/>
                  </a:cubicBezTo>
                  <a:cubicBezTo>
                    <a:pt x="460" y="3924"/>
                    <a:pt x="532" y="3188"/>
                    <a:pt x="733" y="3188"/>
                  </a:cubicBezTo>
                  <a:cubicBezTo>
                    <a:pt x="745" y="3188"/>
                    <a:pt x="758" y="3191"/>
                    <a:pt x="771" y="3197"/>
                  </a:cubicBezTo>
                  <a:cubicBezTo>
                    <a:pt x="1001" y="3312"/>
                    <a:pt x="804" y="3557"/>
                    <a:pt x="722" y="3721"/>
                  </a:cubicBezTo>
                  <a:cubicBezTo>
                    <a:pt x="640" y="3869"/>
                    <a:pt x="476" y="4541"/>
                    <a:pt x="1197" y="4951"/>
                  </a:cubicBezTo>
                  <a:cubicBezTo>
                    <a:pt x="1197" y="4951"/>
                    <a:pt x="951" y="4426"/>
                    <a:pt x="1361" y="4147"/>
                  </a:cubicBezTo>
                  <a:cubicBezTo>
                    <a:pt x="1755" y="3852"/>
                    <a:pt x="2017" y="3689"/>
                    <a:pt x="1968" y="3115"/>
                  </a:cubicBezTo>
                  <a:cubicBezTo>
                    <a:pt x="1924" y="2611"/>
                    <a:pt x="2260" y="2170"/>
                    <a:pt x="2498" y="2170"/>
                  </a:cubicBezTo>
                  <a:cubicBezTo>
                    <a:pt x="2531" y="2170"/>
                    <a:pt x="2562" y="2179"/>
                    <a:pt x="2590" y="2197"/>
                  </a:cubicBezTo>
                  <a:cubicBezTo>
                    <a:pt x="2804" y="2328"/>
                    <a:pt x="2541" y="2558"/>
                    <a:pt x="2427" y="2607"/>
                  </a:cubicBezTo>
                  <a:cubicBezTo>
                    <a:pt x="2230" y="2721"/>
                    <a:pt x="2197" y="2984"/>
                    <a:pt x="2361" y="3131"/>
                  </a:cubicBezTo>
                  <a:cubicBezTo>
                    <a:pt x="2558" y="3393"/>
                    <a:pt x="2492" y="3705"/>
                    <a:pt x="2230" y="3787"/>
                  </a:cubicBezTo>
                  <a:cubicBezTo>
                    <a:pt x="2230" y="3787"/>
                    <a:pt x="2287" y="3794"/>
                    <a:pt x="2383" y="3794"/>
                  </a:cubicBezTo>
                  <a:cubicBezTo>
                    <a:pt x="2708" y="3794"/>
                    <a:pt x="3474" y="3716"/>
                    <a:pt x="3967" y="3033"/>
                  </a:cubicBezTo>
                  <a:cubicBezTo>
                    <a:pt x="4590" y="2131"/>
                    <a:pt x="4836" y="804"/>
                    <a:pt x="4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5"/>
            <p:cNvSpPr/>
            <p:nvPr/>
          </p:nvSpPr>
          <p:spPr>
            <a:xfrm>
              <a:off x="597009" y="584170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921" y="0"/>
                  </a:moveTo>
                  <a:cubicBezTo>
                    <a:pt x="656" y="0"/>
                    <a:pt x="351" y="26"/>
                    <a:pt x="1" y="86"/>
                  </a:cubicBezTo>
                  <a:cubicBezTo>
                    <a:pt x="410" y="135"/>
                    <a:pt x="771" y="413"/>
                    <a:pt x="919" y="790"/>
                  </a:cubicBezTo>
                  <a:cubicBezTo>
                    <a:pt x="1124" y="1305"/>
                    <a:pt x="1492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804" y="1725"/>
                    <a:pt x="2672" y="1561"/>
                    <a:pt x="2689" y="1364"/>
                  </a:cubicBezTo>
                  <a:cubicBezTo>
                    <a:pt x="2675" y="1094"/>
                    <a:pt x="2636" y="0"/>
                    <a:pt x="9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5"/>
            <p:cNvSpPr/>
            <p:nvPr/>
          </p:nvSpPr>
          <p:spPr>
            <a:xfrm>
              <a:off x="683662" y="583582"/>
              <a:ext cx="47651" cy="36946"/>
            </a:xfrm>
            <a:custGeom>
              <a:rect b="b" l="l" r="r" t="t"/>
              <a:pathLst>
                <a:path extrusionOk="0" h="1132" w="1460">
                  <a:moveTo>
                    <a:pt x="971" y="1"/>
                  </a:moveTo>
                  <a:cubicBezTo>
                    <a:pt x="804" y="1"/>
                    <a:pt x="653" y="142"/>
                    <a:pt x="640" y="333"/>
                  </a:cubicBezTo>
                  <a:cubicBezTo>
                    <a:pt x="640" y="483"/>
                    <a:pt x="770" y="593"/>
                    <a:pt x="905" y="593"/>
                  </a:cubicBezTo>
                  <a:cubicBezTo>
                    <a:pt x="961" y="593"/>
                    <a:pt x="1018" y="573"/>
                    <a:pt x="1066" y="530"/>
                  </a:cubicBezTo>
                  <a:cubicBezTo>
                    <a:pt x="1066" y="530"/>
                    <a:pt x="1181" y="350"/>
                    <a:pt x="1066" y="284"/>
                  </a:cubicBezTo>
                  <a:cubicBezTo>
                    <a:pt x="1038" y="268"/>
                    <a:pt x="1012" y="260"/>
                    <a:pt x="990" y="260"/>
                  </a:cubicBezTo>
                  <a:cubicBezTo>
                    <a:pt x="924" y="260"/>
                    <a:pt x="890" y="325"/>
                    <a:pt x="903" y="399"/>
                  </a:cubicBezTo>
                  <a:cubicBezTo>
                    <a:pt x="908" y="438"/>
                    <a:pt x="888" y="456"/>
                    <a:pt x="861" y="456"/>
                  </a:cubicBezTo>
                  <a:cubicBezTo>
                    <a:pt x="808" y="456"/>
                    <a:pt x="728" y="391"/>
                    <a:pt x="739" y="284"/>
                  </a:cubicBezTo>
                  <a:cubicBezTo>
                    <a:pt x="762" y="153"/>
                    <a:pt x="873" y="65"/>
                    <a:pt x="995" y="65"/>
                  </a:cubicBezTo>
                  <a:cubicBezTo>
                    <a:pt x="1041" y="65"/>
                    <a:pt x="1087" y="77"/>
                    <a:pt x="1132" y="104"/>
                  </a:cubicBezTo>
                  <a:cubicBezTo>
                    <a:pt x="1394" y="268"/>
                    <a:pt x="1312" y="841"/>
                    <a:pt x="739" y="907"/>
                  </a:cubicBezTo>
                  <a:cubicBezTo>
                    <a:pt x="725" y="908"/>
                    <a:pt x="711" y="909"/>
                    <a:pt x="697" y="909"/>
                  </a:cubicBezTo>
                  <a:cubicBezTo>
                    <a:pt x="337" y="909"/>
                    <a:pt x="17" y="513"/>
                    <a:pt x="17" y="513"/>
                  </a:cubicBezTo>
                  <a:lnTo>
                    <a:pt x="17" y="513"/>
                  </a:lnTo>
                  <a:cubicBezTo>
                    <a:pt x="1" y="694"/>
                    <a:pt x="83" y="890"/>
                    <a:pt x="230" y="1005"/>
                  </a:cubicBezTo>
                  <a:cubicBezTo>
                    <a:pt x="355" y="1088"/>
                    <a:pt x="499" y="1132"/>
                    <a:pt x="642" y="1132"/>
                  </a:cubicBezTo>
                  <a:cubicBezTo>
                    <a:pt x="725" y="1132"/>
                    <a:pt x="808" y="1117"/>
                    <a:pt x="886" y="1087"/>
                  </a:cubicBezTo>
                  <a:cubicBezTo>
                    <a:pt x="1099" y="1022"/>
                    <a:pt x="1280" y="874"/>
                    <a:pt x="1361" y="661"/>
                  </a:cubicBezTo>
                  <a:cubicBezTo>
                    <a:pt x="1460" y="415"/>
                    <a:pt x="1361" y="136"/>
                    <a:pt x="1116" y="38"/>
                  </a:cubicBezTo>
                  <a:cubicBezTo>
                    <a:pt x="1068" y="12"/>
                    <a:pt x="1019" y="1"/>
                    <a:pt x="9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5"/>
            <p:cNvSpPr/>
            <p:nvPr/>
          </p:nvSpPr>
          <p:spPr>
            <a:xfrm>
              <a:off x="-57242" y="820139"/>
              <a:ext cx="130028" cy="285545"/>
            </a:xfrm>
            <a:custGeom>
              <a:rect b="b" l="l" r="r" t="t"/>
              <a:pathLst>
                <a:path extrusionOk="0" h="8749" w="3984">
                  <a:moveTo>
                    <a:pt x="2073" y="1"/>
                  </a:moveTo>
                  <a:cubicBezTo>
                    <a:pt x="1547" y="1"/>
                    <a:pt x="1033" y="248"/>
                    <a:pt x="705" y="691"/>
                  </a:cubicBezTo>
                  <a:cubicBezTo>
                    <a:pt x="361" y="1182"/>
                    <a:pt x="311" y="1822"/>
                    <a:pt x="574" y="2379"/>
                  </a:cubicBezTo>
                  <a:cubicBezTo>
                    <a:pt x="819" y="2788"/>
                    <a:pt x="1256" y="3022"/>
                    <a:pt x="1712" y="3022"/>
                  </a:cubicBezTo>
                  <a:cubicBezTo>
                    <a:pt x="1896" y="3022"/>
                    <a:pt x="2083" y="2984"/>
                    <a:pt x="2262" y="2903"/>
                  </a:cubicBezTo>
                  <a:cubicBezTo>
                    <a:pt x="2950" y="2723"/>
                    <a:pt x="3098" y="1789"/>
                    <a:pt x="2491" y="1396"/>
                  </a:cubicBezTo>
                  <a:cubicBezTo>
                    <a:pt x="2411" y="1355"/>
                    <a:pt x="2330" y="1337"/>
                    <a:pt x="2251" y="1337"/>
                  </a:cubicBezTo>
                  <a:cubicBezTo>
                    <a:pt x="1909" y="1337"/>
                    <a:pt x="1618" y="1675"/>
                    <a:pt x="1737" y="2035"/>
                  </a:cubicBezTo>
                  <a:cubicBezTo>
                    <a:pt x="1875" y="2324"/>
                    <a:pt x="2198" y="2347"/>
                    <a:pt x="2327" y="2347"/>
                  </a:cubicBezTo>
                  <a:cubicBezTo>
                    <a:pt x="2351" y="2347"/>
                    <a:pt x="2369" y="2346"/>
                    <a:pt x="2377" y="2346"/>
                  </a:cubicBezTo>
                  <a:cubicBezTo>
                    <a:pt x="2442" y="2346"/>
                    <a:pt x="2442" y="2379"/>
                    <a:pt x="2442" y="2379"/>
                  </a:cubicBezTo>
                  <a:cubicBezTo>
                    <a:pt x="2501" y="2569"/>
                    <a:pt x="2246" y="2851"/>
                    <a:pt x="1782" y="2851"/>
                  </a:cubicBezTo>
                  <a:cubicBezTo>
                    <a:pt x="1727" y="2851"/>
                    <a:pt x="1668" y="2847"/>
                    <a:pt x="1606" y="2838"/>
                  </a:cubicBezTo>
                  <a:cubicBezTo>
                    <a:pt x="1410" y="2805"/>
                    <a:pt x="1229" y="2707"/>
                    <a:pt x="1098" y="2576"/>
                  </a:cubicBezTo>
                  <a:cubicBezTo>
                    <a:pt x="426" y="1920"/>
                    <a:pt x="754" y="543"/>
                    <a:pt x="1754" y="281"/>
                  </a:cubicBezTo>
                  <a:cubicBezTo>
                    <a:pt x="1887" y="244"/>
                    <a:pt x="2023" y="227"/>
                    <a:pt x="2160" y="227"/>
                  </a:cubicBezTo>
                  <a:cubicBezTo>
                    <a:pt x="2326" y="227"/>
                    <a:pt x="2493" y="252"/>
                    <a:pt x="2655" y="297"/>
                  </a:cubicBezTo>
                  <a:cubicBezTo>
                    <a:pt x="2836" y="346"/>
                    <a:pt x="3016" y="445"/>
                    <a:pt x="3180" y="560"/>
                  </a:cubicBezTo>
                  <a:cubicBezTo>
                    <a:pt x="3524" y="838"/>
                    <a:pt x="3737" y="1264"/>
                    <a:pt x="3770" y="1707"/>
                  </a:cubicBezTo>
                  <a:cubicBezTo>
                    <a:pt x="3836" y="2445"/>
                    <a:pt x="3442" y="3182"/>
                    <a:pt x="2885" y="3723"/>
                  </a:cubicBezTo>
                  <a:cubicBezTo>
                    <a:pt x="2311" y="4248"/>
                    <a:pt x="1557" y="4559"/>
                    <a:pt x="983" y="5100"/>
                  </a:cubicBezTo>
                  <a:cubicBezTo>
                    <a:pt x="426" y="5592"/>
                    <a:pt x="82" y="6313"/>
                    <a:pt x="33" y="7067"/>
                  </a:cubicBezTo>
                  <a:cubicBezTo>
                    <a:pt x="0" y="7772"/>
                    <a:pt x="393" y="8509"/>
                    <a:pt x="1033" y="8690"/>
                  </a:cubicBezTo>
                  <a:cubicBezTo>
                    <a:pt x="1160" y="8730"/>
                    <a:pt x="1292" y="8749"/>
                    <a:pt x="1421" y="8749"/>
                  </a:cubicBezTo>
                  <a:cubicBezTo>
                    <a:pt x="1922" y="8749"/>
                    <a:pt x="2394" y="8464"/>
                    <a:pt x="2524" y="8034"/>
                  </a:cubicBezTo>
                  <a:cubicBezTo>
                    <a:pt x="2721" y="7559"/>
                    <a:pt x="2508" y="7018"/>
                    <a:pt x="2049" y="6788"/>
                  </a:cubicBezTo>
                  <a:cubicBezTo>
                    <a:pt x="1951" y="6739"/>
                    <a:pt x="1836" y="6706"/>
                    <a:pt x="1705" y="6706"/>
                  </a:cubicBezTo>
                  <a:cubicBezTo>
                    <a:pt x="1661" y="6699"/>
                    <a:pt x="1618" y="6695"/>
                    <a:pt x="1576" y="6695"/>
                  </a:cubicBezTo>
                  <a:cubicBezTo>
                    <a:pt x="1248" y="6695"/>
                    <a:pt x="954" y="6912"/>
                    <a:pt x="852" y="7231"/>
                  </a:cubicBezTo>
                  <a:cubicBezTo>
                    <a:pt x="723" y="7721"/>
                    <a:pt x="1000" y="7998"/>
                    <a:pt x="1308" y="7998"/>
                  </a:cubicBezTo>
                  <a:cubicBezTo>
                    <a:pt x="1391" y="7998"/>
                    <a:pt x="1477" y="7978"/>
                    <a:pt x="1557" y="7936"/>
                  </a:cubicBezTo>
                  <a:cubicBezTo>
                    <a:pt x="1869" y="7772"/>
                    <a:pt x="1934" y="7362"/>
                    <a:pt x="1688" y="7116"/>
                  </a:cubicBezTo>
                  <a:cubicBezTo>
                    <a:pt x="1602" y="7049"/>
                    <a:pt x="1499" y="7016"/>
                    <a:pt x="1396" y="7016"/>
                  </a:cubicBezTo>
                  <a:cubicBezTo>
                    <a:pt x="1322" y="7016"/>
                    <a:pt x="1248" y="7033"/>
                    <a:pt x="1180" y="7067"/>
                  </a:cubicBezTo>
                  <a:cubicBezTo>
                    <a:pt x="1161" y="7078"/>
                    <a:pt x="1148" y="7083"/>
                    <a:pt x="1140" y="7083"/>
                  </a:cubicBezTo>
                  <a:cubicBezTo>
                    <a:pt x="1112" y="7083"/>
                    <a:pt x="1131" y="7034"/>
                    <a:pt x="1131" y="7034"/>
                  </a:cubicBezTo>
                  <a:cubicBezTo>
                    <a:pt x="1229" y="6813"/>
                    <a:pt x="1521" y="6785"/>
                    <a:pt x="1661" y="6785"/>
                  </a:cubicBezTo>
                  <a:cubicBezTo>
                    <a:pt x="1708" y="6785"/>
                    <a:pt x="1737" y="6788"/>
                    <a:pt x="1737" y="6788"/>
                  </a:cubicBezTo>
                  <a:cubicBezTo>
                    <a:pt x="1836" y="6788"/>
                    <a:pt x="1934" y="6805"/>
                    <a:pt x="2016" y="6854"/>
                  </a:cubicBezTo>
                  <a:cubicBezTo>
                    <a:pt x="2459" y="7034"/>
                    <a:pt x="2672" y="7559"/>
                    <a:pt x="2459" y="8001"/>
                  </a:cubicBezTo>
                  <a:cubicBezTo>
                    <a:pt x="2332" y="8394"/>
                    <a:pt x="1930" y="8640"/>
                    <a:pt x="1482" y="8640"/>
                  </a:cubicBezTo>
                  <a:cubicBezTo>
                    <a:pt x="1350" y="8640"/>
                    <a:pt x="1215" y="8619"/>
                    <a:pt x="1082" y="8575"/>
                  </a:cubicBezTo>
                  <a:cubicBezTo>
                    <a:pt x="492" y="8411"/>
                    <a:pt x="148" y="7723"/>
                    <a:pt x="164" y="7067"/>
                  </a:cubicBezTo>
                  <a:cubicBezTo>
                    <a:pt x="229" y="6346"/>
                    <a:pt x="557" y="5690"/>
                    <a:pt x="1082" y="5215"/>
                  </a:cubicBezTo>
                  <a:cubicBezTo>
                    <a:pt x="1623" y="4707"/>
                    <a:pt x="2393" y="4428"/>
                    <a:pt x="2983" y="3838"/>
                  </a:cubicBezTo>
                  <a:cubicBezTo>
                    <a:pt x="3573" y="3297"/>
                    <a:pt x="3983" y="2494"/>
                    <a:pt x="3918" y="1707"/>
                  </a:cubicBezTo>
                  <a:cubicBezTo>
                    <a:pt x="3852" y="920"/>
                    <a:pt x="3295" y="265"/>
                    <a:pt x="2541" y="68"/>
                  </a:cubicBezTo>
                  <a:cubicBezTo>
                    <a:pt x="2387" y="23"/>
                    <a:pt x="2229" y="1"/>
                    <a:pt x="207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5"/>
            <p:cNvSpPr/>
            <p:nvPr/>
          </p:nvSpPr>
          <p:spPr>
            <a:xfrm>
              <a:off x="-54500" y="928267"/>
              <a:ext cx="56137" cy="78656"/>
            </a:xfrm>
            <a:custGeom>
              <a:rect b="b" l="l" r="r" t="t"/>
              <a:pathLst>
                <a:path extrusionOk="0" h="2410" w="1720">
                  <a:moveTo>
                    <a:pt x="1506" y="0"/>
                  </a:moveTo>
                  <a:cubicBezTo>
                    <a:pt x="1506" y="0"/>
                    <a:pt x="1375" y="66"/>
                    <a:pt x="1358" y="164"/>
                  </a:cubicBezTo>
                  <a:cubicBezTo>
                    <a:pt x="1326" y="263"/>
                    <a:pt x="1227" y="344"/>
                    <a:pt x="1031" y="344"/>
                  </a:cubicBezTo>
                  <a:cubicBezTo>
                    <a:pt x="1019" y="344"/>
                    <a:pt x="1005" y="343"/>
                    <a:pt x="989" y="343"/>
                  </a:cubicBezTo>
                  <a:cubicBezTo>
                    <a:pt x="737" y="343"/>
                    <a:pt x="1" y="514"/>
                    <a:pt x="47" y="2410"/>
                  </a:cubicBezTo>
                  <a:cubicBezTo>
                    <a:pt x="113" y="1984"/>
                    <a:pt x="375" y="1607"/>
                    <a:pt x="752" y="1410"/>
                  </a:cubicBezTo>
                  <a:cubicBezTo>
                    <a:pt x="1391" y="1115"/>
                    <a:pt x="1719" y="853"/>
                    <a:pt x="1588" y="476"/>
                  </a:cubicBezTo>
                  <a:cubicBezTo>
                    <a:pt x="1473" y="99"/>
                    <a:pt x="1506" y="0"/>
                    <a:pt x="15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5"/>
            <p:cNvSpPr/>
            <p:nvPr/>
          </p:nvSpPr>
          <p:spPr>
            <a:xfrm>
              <a:off x="-32111" y="696084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6" y="0"/>
                  </a:moveTo>
                  <a:lnTo>
                    <a:pt x="5246" y="0"/>
                  </a:lnTo>
                  <a:cubicBezTo>
                    <a:pt x="2885" y="673"/>
                    <a:pt x="4180" y="2197"/>
                    <a:pt x="4262" y="4426"/>
                  </a:cubicBezTo>
                  <a:cubicBezTo>
                    <a:pt x="4344" y="6262"/>
                    <a:pt x="3262" y="7983"/>
                    <a:pt x="1558" y="8688"/>
                  </a:cubicBezTo>
                  <a:cubicBezTo>
                    <a:pt x="230" y="9229"/>
                    <a:pt x="0" y="10032"/>
                    <a:pt x="0" y="10032"/>
                  </a:cubicBezTo>
                  <a:cubicBezTo>
                    <a:pt x="318" y="9500"/>
                    <a:pt x="677" y="9329"/>
                    <a:pt x="980" y="9329"/>
                  </a:cubicBezTo>
                  <a:cubicBezTo>
                    <a:pt x="1209" y="9329"/>
                    <a:pt x="1405" y="9427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9"/>
                    <a:pt x="2771" y="9229"/>
                    <a:pt x="2574" y="8934"/>
                  </a:cubicBezTo>
                  <a:cubicBezTo>
                    <a:pt x="2476" y="8779"/>
                    <a:pt x="2317" y="8697"/>
                    <a:pt x="2140" y="8697"/>
                  </a:cubicBezTo>
                  <a:cubicBezTo>
                    <a:pt x="2110" y="8697"/>
                    <a:pt x="2080" y="8699"/>
                    <a:pt x="2049" y="8704"/>
                  </a:cubicBezTo>
                  <a:cubicBezTo>
                    <a:pt x="2049" y="8704"/>
                    <a:pt x="2262" y="8655"/>
                    <a:pt x="3311" y="7803"/>
                  </a:cubicBezTo>
                  <a:cubicBezTo>
                    <a:pt x="4590" y="6737"/>
                    <a:pt x="4524" y="7098"/>
                    <a:pt x="5459" y="6606"/>
                  </a:cubicBezTo>
                  <a:cubicBezTo>
                    <a:pt x="6393" y="6131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30"/>
                    <a:pt x="5511" y="5430"/>
                  </a:cubicBezTo>
                  <a:cubicBezTo>
                    <a:pt x="5474" y="5430"/>
                    <a:pt x="5435" y="5428"/>
                    <a:pt x="5393" y="5426"/>
                  </a:cubicBezTo>
                  <a:cubicBezTo>
                    <a:pt x="5366" y="5424"/>
                    <a:pt x="5340" y="5423"/>
                    <a:pt x="5314" y="5423"/>
                  </a:cubicBezTo>
                  <a:cubicBezTo>
                    <a:pt x="4952" y="5423"/>
                    <a:pt x="4628" y="5630"/>
                    <a:pt x="4475" y="5950"/>
                  </a:cubicBezTo>
                  <a:cubicBezTo>
                    <a:pt x="4410" y="6082"/>
                    <a:pt x="4328" y="6180"/>
                    <a:pt x="4213" y="6246"/>
                  </a:cubicBezTo>
                  <a:cubicBezTo>
                    <a:pt x="4557" y="5918"/>
                    <a:pt x="4606" y="5131"/>
                    <a:pt x="4705" y="4508"/>
                  </a:cubicBezTo>
                  <a:cubicBezTo>
                    <a:pt x="4819" y="3869"/>
                    <a:pt x="5098" y="4066"/>
                    <a:pt x="5672" y="3689"/>
                  </a:cubicBezTo>
                  <a:cubicBezTo>
                    <a:pt x="6229" y="3295"/>
                    <a:pt x="5934" y="2803"/>
                    <a:pt x="5868" y="2656"/>
                  </a:cubicBezTo>
                  <a:cubicBezTo>
                    <a:pt x="5836" y="2508"/>
                    <a:pt x="5852" y="2361"/>
                    <a:pt x="5901" y="2230"/>
                  </a:cubicBezTo>
                  <a:lnTo>
                    <a:pt x="5901" y="2230"/>
                  </a:lnTo>
                  <a:cubicBezTo>
                    <a:pt x="5901" y="2230"/>
                    <a:pt x="5852" y="2328"/>
                    <a:pt x="5475" y="2394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8"/>
                    <a:pt x="4750" y="3302"/>
                    <a:pt x="4611" y="3302"/>
                  </a:cubicBezTo>
                  <a:cubicBezTo>
                    <a:pt x="4583" y="3302"/>
                    <a:pt x="4554" y="3295"/>
                    <a:pt x="4524" y="3279"/>
                  </a:cubicBezTo>
                  <a:cubicBezTo>
                    <a:pt x="4328" y="3164"/>
                    <a:pt x="4410" y="2885"/>
                    <a:pt x="4410" y="2885"/>
                  </a:cubicBezTo>
                  <a:cubicBezTo>
                    <a:pt x="4606" y="2295"/>
                    <a:pt x="5180" y="2525"/>
                    <a:pt x="5639" y="1836"/>
                  </a:cubicBezTo>
                  <a:cubicBezTo>
                    <a:pt x="6032" y="1213"/>
                    <a:pt x="5475" y="591"/>
                    <a:pt x="5278" y="410"/>
                  </a:cubicBezTo>
                  <a:cubicBezTo>
                    <a:pt x="5164" y="296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5"/>
            <p:cNvSpPr/>
            <p:nvPr/>
          </p:nvSpPr>
          <p:spPr>
            <a:xfrm>
              <a:off x="20305" y="613021"/>
              <a:ext cx="95269" cy="350592"/>
            </a:xfrm>
            <a:custGeom>
              <a:rect b="b" l="l" r="r" t="t"/>
              <a:pathLst>
                <a:path extrusionOk="0" h="10742" w="2919">
                  <a:moveTo>
                    <a:pt x="1615" y="1"/>
                  </a:moveTo>
                  <a:cubicBezTo>
                    <a:pt x="1282" y="1"/>
                    <a:pt x="940" y="124"/>
                    <a:pt x="673" y="415"/>
                  </a:cubicBezTo>
                  <a:cubicBezTo>
                    <a:pt x="1" y="1234"/>
                    <a:pt x="132" y="2464"/>
                    <a:pt x="509" y="3513"/>
                  </a:cubicBezTo>
                  <a:cubicBezTo>
                    <a:pt x="1361" y="5561"/>
                    <a:pt x="2246" y="7512"/>
                    <a:pt x="1689" y="8954"/>
                  </a:cubicBezTo>
                  <a:cubicBezTo>
                    <a:pt x="1443" y="9708"/>
                    <a:pt x="919" y="10331"/>
                    <a:pt x="247" y="10741"/>
                  </a:cubicBezTo>
                  <a:cubicBezTo>
                    <a:pt x="329" y="10692"/>
                    <a:pt x="1230" y="10299"/>
                    <a:pt x="1771" y="8971"/>
                  </a:cubicBezTo>
                  <a:cubicBezTo>
                    <a:pt x="2394" y="7512"/>
                    <a:pt x="1509" y="5463"/>
                    <a:pt x="689" y="3447"/>
                  </a:cubicBezTo>
                  <a:cubicBezTo>
                    <a:pt x="312" y="2431"/>
                    <a:pt x="181" y="1251"/>
                    <a:pt x="788" y="497"/>
                  </a:cubicBezTo>
                  <a:cubicBezTo>
                    <a:pt x="1014" y="221"/>
                    <a:pt x="1328" y="103"/>
                    <a:pt x="1638" y="103"/>
                  </a:cubicBezTo>
                  <a:cubicBezTo>
                    <a:pt x="2157" y="103"/>
                    <a:pt x="2666" y="434"/>
                    <a:pt x="2738" y="906"/>
                  </a:cubicBezTo>
                  <a:cubicBezTo>
                    <a:pt x="2846" y="1432"/>
                    <a:pt x="2444" y="1928"/>
                    <a:pt x="1931" y="1928"/>
                  </a:cubicBezTo>
                  <a:cubicBezTo>
                    <a:pt x="1900" y="1928"/>
                    <a:pt x="1868" y="1926"/>
                    <a:pt x="1837" y="1923"/>
                  </a:cubicBezTo>
                  <a:lnTo>
                    <a:pt x="1820" y="1923"/>
                  </a:lnTo>
                  <a:cubicBezTo>
                    <a:pt x="1804" y="1906"/>
                    <a:pt x="1771" y="1906"/>
                    <a:pt x="1755" y="1906"/>
                  </a:cubicBezTo>
                  <a:cubicBezTo>
                    <a:pt x="1689" y="1873"/>
                    <a:pt x="1623" y="1824"/>
                    <a:pt x="1591" y="1759"/>
                  </a:cubicBezTo>
                  <a:cubicBezTo>
                    <a:pt x="1591" y="1759"/>
                    <a:pt x="1542" y="1693"/>
                    <a:pt x="1591" y="1660"/>
                  </a:cubicBezTo>
                  <a:cubicBezTo>
                    <a:pt x="1623" y="1611"/>
                    <a:pt x="1984" y="1644"/>
                    <a:pt x="2000" y="1316"/>
                  </a:cubicBezTo>
                  <a:cubicBezTo>
                    <a:pt x="2011" y="1064"/>
                    <a:pt x="1807" y="900"/>
                    <a:pt x="1598" y="900"/>
                  </a:cubicBezTo>
                  <a:cubicBezTo>
                    <a:pt x="1481" y="900"/>
                    <a:pt x="1362" y="952"/>
                    <a:pt x="1279" y="1070"/>
                  </a:cubicBezTo>
                  <a:cubicBezTo>
                    <a:pt x="1069" y="1345"/>
                    <a:pt x="1354" y="1972"/>
                    <a:pt x="1913" y="1972"/>
                  </a:cubicBezTo>
                  <a:cubicBezTo>
                    <a:pt x="1920" y="1972"/>
                    <a:pt x="1928" y="1972"/>
                    <a:pt x="1935" y="1972"/>
                  </a:cubicBezTo>
                  <a:cubicBezTo>
                    <a:pt x="2492" y="1972"/>
                    <a:pt x="2918" y="1464"/>
                    <a:pt x="2820" y="906"/>
                  </a:cubicBezTo>
                  <a:cubicBezTo>
                    <a:pt x="2757" y="383"/>
                    <a:pt x="2201" y="1"/>
                    <a:pt x="16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5"/>
            <p:cNvSpPr/>
            <p:nvPr/>
          </p:nvSpPr>
          <p:spPr>
            <a:xfrm>
              <a:off x="28334" y="963581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5"/>
            <p:cNvSpPr/>
            <p:nvPr/>
          </p:nvSpPr>
          <p:spPr>
            <a:xfrm>
              <a:off x="-56720" y="599803"/>
              <a:ext cx="90439" cy="265898"/>
            </a:xfrm>
            <a:custGeom>
              <a:rect b="b" l="l" r="r" t="t"/>
              <a:pathLst>
                <a:path extrusionOk="0" h="8147" w="2771">
                  <a:moveTo>
                    <a:pt x="689" y="0"/>
                  </a:moveTo>
                  <a:lnTo>
                    <a:pt x="689" y="0"/>
                  </a:lnTo>
                  <a:cubicBezTo>
                    <a:pt x="689" y="0"/>
                    <a:pt x="66" y="180"/>
                    <a:pt x="197" y="1065"/>
                  </a:cubicBezTo>
                  <a:cubicBezTo>
                    <a:pt x="345" y="1967"/>
                    <a:pt x="1049" y="2442"/>
                    <a:pt x="1459" y="2901"/>
                  </a:cubicBezTo>
                  <a:cubicBezTo>
                    <a:pt x="1803" y="3278"/>
                    <a:pt x="2459" y="4131"/>
                    <a:pt x="2131" y="4967"/>
                  </a:cubicBezTo>
                  <a:cubicBezTo>
                    <a:pt x="2033" y="5196"/>
                    <a:pt x="1902" y="5409"/>
                    <a:pt x="1721" y="5573"/>
                  </a:cubicBezTo>
                  <a:cubicBezTo>
                    <a:pt x="1148" y="6081"/>
                    <a:pt x="754" y="6327"/>
                    <a:pt x="443" y="6753"/>
                  </a:cubicBezTo>
                  <a:cubicBezTo>
                    <a:pt x="148" y="7163"/>
                    <a:pt x="0" y="7655"/>
                    <a:pt x="0" y="8147"/>
                  </a:cubicBezTo>
                  <a:cubicBezTo>
                    <a:pt x="0" y="7999"/>
                    <a:pt x="66" y="6934"/>
                    <a:pt x="1197" y="6147"/>
                  </a:cubicBezTo>
                  <a:cubicBezTo>
                    <a:pt x="2508" y="5229"/>
                    <a:pt x="2771" y="4295"/>
                    <a:pt x="2328" y="2918"/>
                  </a:cubicBezTo>
                  <a:cubicBezTo>
                    <a:pt x="1803" y="1295"/>
                    <a:pt x="345" y="1098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5"/>
            <p:cNvSpPr/>
            <p:nvPr/>
          </p:nvSpPr>
          <p:spPr>
            <a:xfrm>
              <a:off x="52420" y="291803"/>
              <a:ext cx="79962" cy="178005"/>
            </a:xfrm>
            <a:custGeom>
              <a:rect b="b" l="l" r="r" t="t"/>
              <a:pathLst>
                <a:path extrusionOk="0" h="5454" w="2450">
                  <a:moveTo>
                    <a:pt x="1442" y="0"/>
                  </a:moveTo>
                  <a:cubicBezTo>
                    <a:pt x="1413" y="0"/>
                    <a:pt x="1385" y="4"/>
                    <a:pt x="1361" y="12"/>
                  </a:cubicBezTo>
                  <a:cubicBezTo>
                    <a:pt x="1033" y="110"/>
                    <a:pt x="967" y="373"/>
                    <a:pt x="1115" y="733"/>
                  </a:cubicBezTo>
                  <a:cubicBezTo>
                    <a:pt x="1279" y="1094"/>
                    <a:pt x="1787" y="1143"/>
                    <a:pt x="1656" y="2799"/>
                  </a:cubicBezTo>
                  <a:cubicBezTo>
                    <a:pt x="1525" y="4471"/>
                    <a:pt x="0" y="5454"/>
                    <a:pt x="0" y="5454"/>
                  </a:cubicBezTo>
                  <a:cubicBezTo>
                    <a:pt x="262" y="5421"/>
                    <a:pt x="1836" y="4454"/>
                    <a:pt x="2147" y="2422"/>
                  </a:cubicBezTo>
                  <a:cubicBezTo>
                    <a:pt x="2450" y="564"/>
                    <a:pt x="1791" y="0"/>
                    <a:pt x="14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5"/>
            <p:cNvSpPr/>
            <p:nvPr/>
          </p:nvSpPr>
          <p:spPr>
            <a:xfrm>
              <a:off x="-5381" y="242716"/>
              <a:ext cx="172293" cy="231922"/>
            </a:xfrm>
            <a:custGeom>
              <a:rect b="b" l="l" r="r" t="t"/>
              <a:pathLst>
                <a:path extrusionOk="0" h="7106" w="5279">
                  <a:moveTo>
                    <a:pt x="1721" y="0"/>
                  </a:moveTo>
                  <a:cubicBezTo>
                    <a:pt x="1325" y="0"/>
                    <a:pt x="884" y="92"/>
                    <a:pt x="493" y="385"/>
                  </a:cubicBezTo>
                  <a:cubicBezTo>
                    <a:pt x="165" y="664"/>
                    <a:pt x="1" y="1074"/>
                    <a:pt x="50" y="1483"/>
                  </a:cubicBezTo>
                  <a:cubicBezTo>
                    <a:pt x="107" y="1995"/>
                    <a:pt x="633" y="2433"/>
                    <a:pt x="1242" y="2433"/>
                  </a:cubicBezTo>
                  <a:cubicBezTo>
                    <a:pt x="1335" y="2433"/>
                    <a:pt x="1430" y="2423"/>
                    <a:pt x="1525" y="2401"/>
                  </a:cubicBezTo>
                  <a:cubicBezTo>
                    <a:pt x="1624" y="2368"/>
                    <a:pt x="1722" y="2336"/>
                    <a:pt x="1820" y="2286"/>
                  </a:cubicBezTo>
                  <a:lnTo>
                    <a:pt x="1837" y="2286"/>
                  </a:lnTo>
                  <a:lnTo>
                    <a:pt x="1853" y="2270"/>
                  </a:lnTo>
                  <a:cubicBezTo>
                    <a:pt x="2165" y="2123"/>
                    <a:pt x="2329" y="1778"/>
                    <a:pt x="2263" y="1451"/>
                  </a:cubicBezTo>
                  <a:cubicBezTo>
                    <a:pt x="2213" y="1113"/>
                    <a:pt x="1925" y="890"/>
                    <a:pt x="1617" y="890"/>
                  </a:cubicBezTo>
                  <a:cubicBezTo>
                    <a:pt x="1521" y="890"/>
                    <a:pt x="1422" y="912"/>
                    <a:pt x="1329" y="959"/>
                  </a:cubicBezTo>
                  <a:cubicBezTo>
                    <a:pt x="984" y="1172"/>
                    <a:pt x="1083" y="1696"/>
                    <a:pt x="1493" y="1762"/>
                  </a:cubicBezTo>
                  <a:cubicBezTo>
                    <a:pt x="1517" y="1767"/>
                    <a:pt x="1541" y="1769"/>
                    <a:pt x="1564" y="1769"/>
                  </a:cubicBezTo>
                  <a:cubicBezTo>
                    <a:pt x="1784" y="1769"/>
                    <a:pt x="1980" y="1572"/>
                    <a:pt x="1935" y="1336"/>
                  </a:cubicBezTo>
                  <a:cubicBezTo>
                    <a:pt x="1928" y="1289"/>
                    <a:pt x="1958" y="1250"/>
                    <a:pt x="1996" y="1250"/>
                  </a:cubicBezTo>
                  <a:cubicBezTo>
                    <a:pt x="2052" y="1250"/>
                    <a:pt x="2129" y="1330"/>
                    <a:pt x="2148" y="1582"/>
                  </a:cubicBezTo>
                  <a:cubicBezTo>
                    <a:pt x="2165" y="1713"/>
                    <a:pt x="2132" y="1828"/>
                    <a:pt x="2083" y="1942"/>
                  </a:cubicBezTo>
                  <a:cubicBezTo>
                    <a:pt x="1950" y="2163"/>
                    <a:pt x="1698" y="2291"/>
                    <a:pt x="1435" y="2291"/>
                  </a:cubicBezTo>
                  <a:cubicBezTo>
                    <a:pt x="1405" y="2291"/>
                    <a:pt x="1375" y="2290"/>
                    <a:pt x="1345" y="2286"/>
                  </a:cubicBezTo>
                  <a:cubicBezTo>
                    <a:pt x="1334" y="2287"/>
                    <a:pt x="1324" y="2287"/>
                    <a:pt x="1313" y="2287"/>
                  </a:cubicBezTo>
                  <a:cubicBezTo>
                    <a:pt x="626" y="2287"/>
                    <a:pt x="158" y="1244"/>
                    <a:pt x="788" y="598"/>
                  </a:cubicBezTo>
                  <a:cubicBezTo>
                    <a:pt x="1059" y="305"/>
                    <a:pt x="1448" y="179"/>
                    <a:pt x="1864" y="179"/>
                  </a:cubicBezTo>
                  <a:cubicBezTo>
                    <a:pt x="2379" y="179"/>
                    <a:pt x="2935" y="372"/>
                    <a:pt x="3361" y="680"/>
                  </a:cubicBezTo>
                  <a:cubicBezTo>
                    <a:pt x="5082" y="1975"/>
                    <a:pt x="4836" y="4237"/>
                    <a:pt x="4345" y="5401"/>
                  </a:cubicBezTo>
                  <a:cubicBezTo>
                    <a:pt x="4066" y="6073"/>
                    <a:pt x="3607" y="6663"/>
                    <a:pt x="3017" y="7105"/>
                  </a:cubicBezTo>
                  <a:cubicBezTo>
                    <a:pt x="3640" y="6679"/>
                    <a:pt x="4115" y="6106"/>
                    <a:pt x="4410" y="5434"/>
                  </a:cubicBezTo>
                  <a:cubicBezTo>
                    <a:pt x="4968" y="4303"/>
                    <a:pt x="5279" y="1926"/>
                    <a:pt x="3476" y="549"/>
                  </a:cubicBezTo>
                  <a:cubicBezTo>
                    <a:pt x="3115" y="303"/>
                    <a:pt x="2706" y="139"/>
                    <a:pt x="2279" y="57"/>
                  </a:cubicBezTo>
                  <a:cubicBezTo>
                    <a:pt x="2113" y="24"/>
                    <a:pt x="1923" y="0"/>
                    <a:pt x="17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5"/>
            <p:cNvSpPr/>
            <p:nvPr/>
          </p:nvSpPr>
          <p:spPr>
            <a:xfrm>
              <a:off x="34208" y="63210"/>
              <a:ext cx="169617" cy="267530"/>
            </a:xfrm>
            <a:custGeom>
              <a:rect b="b" l="l" r="r" t="t"/>
              <a:pathLst>
                <a:path extrusionOk="0" h="8197" w="5197">
                  <a:moveTo>
                    <a:pt x="1099" y="1"/>
                  </a:moveTo>
                  <a:lnTo>
                    <a:pt x="1099" y="1"/>
                  </a:lnTo>
                  <a:cubicBezTo>
                    <a:pt x="1" y="2853"/>
                    <a:pt x="1279" y="4377"/>
                    <a:pt x="2525" y="5606"/>
                  </a:cubicBezTo>
                  <a:cubicBezTo>
                    <a:pt x="3787" y="6836"/>
                    <a:pt x="3738" y="8196"/>
                    <a:pt x="3738" y="8196"/>
                  </a:cubicBezTo>
                  <a:cubicBezTo>
                    <a:pt x="4656" y="7262"/>
                    <a:pt x="3591" y="5574"/>
                    <a:pt x="4459" y="4230"/>
                  </a:cubicBezTo>
                  <a:cubicBezTo>
                    <a:pt x="5197" y="3066"/>
                    <a:pt x="4230" y="2541"/>
                    <a:pt x="4230" y="2541"/>
                  </a:cubicBezTo>
                  <a:cubicBezTo>
                    <a:pt x="3820" y="3131"/>
                    <a:pt x="3361" y="2984"/>
                    <a:pt x="3001" y="3721"/>
                  </a:cubicBezTo>
                  <a:cubicBezTo>
                    <a:pt x="2656" y="4426"/>
                    <a:pt x="3263" y="5803"/>
                    <a:pt x="3263" y="5803"/>
                  </a:cubicBezTo>
                  <a:cubicBezTo>
                    <a:pt x="2066" y="4934"/>
                    <a:pt x="2296" y="4148"/>
                    <a:pt x="2640" y="3754"/>
                  </a:cubicBezTo>
                  <a:cubicBezTo>
                    <a:pt x="2984" y="3361"/>
                    <a:pt x="2509" y="3000"/>
                    <a:pt x="2525" y="2787"/>
                  </a:cubicBezTo>
                  <a:cubicBezTo>
                    <a:pt x="2542" y="2640"/>
                    <a:pt x="2574" y="2492"/>
                    <a:pt x="2640" y="2361"/>
                  </a:cubicBezTo>
                  <a:cubicBezTo>
                    <a:pt x="2640" y="2361"/>
                    <a:pt x="2563" y="2313"/>
                    <a:pt x="2426" y="2313"/>
                  </a:cubicBezTo>
                  <a:cubicBezTo>
                    <a:pt x="2309" y="2313"/>
                    <a:pt x="2147" y="2348"/>
                    <a:pt x="1951" y="2476"/>
                  </a:cubicBezTo>
                  <a:cubicBezTo>
                    <a:pt x="1214" y="2967"/>
                    <a:pt x="1509" y="4082"/>
                    <a:pt x="1509" y="4082"/>
                  </a:cubicBezTo>
                  <a:cubicBezTo>
                    <a:pt x="1001" y="3328"/>
                    <a:pt x="1165" y="2574"/>
                    <a:pt x="1755" y="2066"/>
                  </a:cubicBezTo>
                  <a:cubicBezTo>
                    <a:pt x="2361" y="1541"/>
                    <a:pt x="1788" y="1066"/>
                    <a:pt x="1394" y="837"/>
                  </a:cubicBezTo>
                  <a:cubicBezTo>
                    <a:pt x="1001" y="607"/>
                    <a:pt x="1099" y="1"/>
                    <a:pt x="1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5"/>
            <p:cNvSpPr/>
            <p:nvPr/>
          </p:nvSpPr>
          <p:spPr>
            <a:xfrm>
              <a:off x="-44415" y="29495"/>
              <a:ext cx="98990" cy="147162"/>
            </a:xfrm>
            <a:custGeom>
              <a:rect b="b" l="l" r="r" t="t"/>
              <a:pathLst>
                <a:path extrusionOk="0" h="4509" w="3033">
                  <a:moveTo>
                    <a:pt x="443" y="1"/>
                  </a:moveTo>
                  <a:cubicBezTo>
                    <a:pt x="443" y="1"/>
                    <a:pt x="0" y="2017"/>
                    <a:pt x="3033" y="4509"/>
                  </a:cubicBezTo>
                  <a:cubicBezTo>
                    <a:pt x="3033" y="4509"/>
                    <a:pt x="2459" y="3853"/>
                    <a:pt x="2721" y="3099"/>
                  </a:cubicBezTo>
                  <a:cubicBezTo>
                    <a:pt x="2984" y="2345"/>
                    <a:pt x="2672" y="2066"/>
                    <a:pt x="2426" y="1820"/>
                  </a:cubicBezTo>
                  <a:cubicBezTo>
                    <a:pt x="2295" y="1656"/>
                    <a:pt x="2295" y="1427"/>
                    <a:pt x="2410" y="1247"/>
                  </a:cubicBezTo>
                  <a:cubicBezTo>
                    <a:pt x="2410" y="1247"/>
                    <a:pt x="2373" y="1240"/>
                    <a:pt x="2319" y="1240"/>
                  </a:cubicBezTo>
                  <a:cubicBezTo>
                    <a:pt x="2158" y="1240"/>
                    <a:pt x="1844" y="1304"/>
                    <a:pt x="1918" y="1820"/>
                  </a:cubicBezTo>
                  <a:cubicBezTo>
                    <a:pt x="2033" y="2492"/>
                    <a:pt x="2066" y="2624"/>
                    <a:pt x="1853" y="2640"/>
                  </a:cubicBezTo>
                  <a:cubicBezTo>
                    <a:pt x="1847" y="2640"/>
                    <a:pt x="1842" y="2641"/>
                    <a:pt x="1838" y="2641"/>
                  </a:cubicBezTo>
                  <a:cubicBezTo>
                    <a:pt x="1642" y="2641"/>
                    <a:pt x="1690" y="2324"/>
                    <a:pt x="1754" y="2132"/>
                  </a:cubicBezTo>
                  <a:cubicBezTo>
                    <a:pt x="1803" y="1919"/>
                    <a:pt x="2066" y="1099"/>
                    <a:pt x="1410" y="821"/>
                  </a:cubicBezTo>
                  <a:cubicBezTo>
                    <a:pt x="754" y="558"/>
                    <a:pt x="492" y="296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5"/>
            <p:cNvSpPr/>
            <p:nvPr/>
          </p:nvSpPr>
          <p:spPr>
            <a:xfrm>
              <a:off x="133198" y="309819"/>
              <a:ext cx="117723" cy="139134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8"/>
                    <a:pt x="967" y="2492"/>
                  </a:cubicBezTo>
                  <a:cubicBezTo>
                    <a:pt x="869" y="3771"/>
                    <a:pt x="0" y="4263"/>
                    <a:pt x="0" y="4263"/>
                  </a:cubicBezTo>
                  <a:lnTo>
                    <a:pt x="0" y="4263"/>
                  </a:lnTo>
                  <a:cubicBezTo>
                    <a:pt x="3606" y="2443"/>
                    <a:pt x="2295" y="788"/>
                    <a:pt x="1951" y="526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5"/>
            <p:cNvSpPr/>
            <p:nvPr/>
          </p:nvSpPr>
          <p:spPr>
            <a:xfrm>
              <a:off x="136396" y="395460"/>
              <a:ext cx="256824" cy="189134"/>
            </a:xfrm>
            <a:custGeom>
              <a:rect b="b" l="l" r="r" t="t"/>
              <a:pathLst>
                <a:path extrusionOk="0" h="5795" w="7869">
                  <a:moveTo>
                    <a:pt x="3221" y="0"/>
                  </a:moveTo>
                  <a:cubicBezTo>
                    <a:pt x="2836" y="0"/>
                    <a:pt x="2413" y="325"/>
                    <a:pt x="2017" y="950"/>
                  </a:cubicBezTo>
                  <a:cubicBezTo>
                    <a:pt x="1459" y="1803"/>
                    <a:pt x="1" y="1917"/>
                    <a:pt x="1" y="1917"/>
                  </a:cubicBezTo>
                  <a:cubicBezTo>
                    <a:pt x="2394" y="1983"/>
                    <a:pt x="3033" y="2606"/>
                    <a:pt x="3656" y="3360"/>
                  </a:cubicBezTo>
                  <a:cubicBezTo>
                    <a:pt x="4295" y="4114"/>
                    <a:pt x="4475" y="5327"/>
                    <a:pt x="6000" y="5704"/>
                  </a:cubicBezTo>
                  <a:cubicBezTo>
                    <a:pt x="6257" y="5768"/>
                    <a:pt x="6480" y="5795"/>
                    <a:pt x="6675" y="5795"/>
                  </a:cubicBezTo>
                  <a:cubicBezTo>
                    <a:pt x="7620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2" y="5221"/>
                    <a:pt x="7702" y="5250"/>
                    <a:pt x="7631" y="5250"/>
                  </a:cubicBezTo>
                  <a:cubicBezTo>
                    <a:pt x="7380" y="5250"/>
                    <a:pt x="7233" y="4884"/>
                    <a:pt x="7246" y="4130"/>
                  </a:cubicBezTo>
                  <a:cubicBezTo>
                    <a:pt x="7278" y="3163"/>
                    <a:pt x="6393" y="2884"/>
                    <a:pt x="5279" y="2704"/>
                  </a:cubicBezTo>
                  <a:cubicBezTo>
                    <a:pt x="4164" y="2540"/>
                    <a:pt x="3230" y="2458"/>
                    <a:pt x="3115" y="2098"/>
                  </a:cubicBezTo>
                  <a:cubicBezTo>
                    <a:pt x="3017" y="1721"/>
                    <a:pt x="3508" y="1590"/>
                    <a:pt x="4180" y="1376"/>
                  </a:cubicBezTo>
                  <a:cubicBezTo>
                    <a:pt x="4869" y="1180"/>
                    <a:pt x="4557" y="541"/>
                    <a:pt x="4557" y="541"/>
                  </a:cubicBezTo>
                  <a:lnTo>
                    <a:pt x="4557" y="541"/>
                  </a:lnTo>
                  <a:cubicBezTo>
                    <a:pt x="4503" y="587"/>
                    <a:pt x="4448" y="608"/>
                    <a:pt x="4391" y="608"/>
                  </a:cubicBezTo>
                  <a:cubicBezTo>
                    <a:pt x="4205" y="608"/>
                    <a:pt x="3986" y="393"/>
                    <a:pt x="3623" y="131"/>
                  </a:cubicBezTo>
                  <a:cubicBezTo>
                    <a:pt x="3496" y="43"/>
                    <a:pt x="3361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5"/>
            <p:cNvSpPr/>
            <p:nvPr/>
          </p:nvSpPr>
          <p:spPr>
            <a:xfrm>
              <a:off x="11754" y="473463"/>
              <a:ext cx="250950" cy="205518"/>
            </a:xfrm>
            <a:custGeom>
              <a:rect b="b" l="l" r="r" t="t"/>
              <a:pathLst>
                <a:path extrusionOk="0" h="6297" w="7689">
                  <a:moveTo>
                    <a:pt x="4322" y="0"/>
                  </a:moveTo>
                  <a:cubicBezTo>
                    <a:pt x="2726" y="0"/>
                    <a:pt x="1374" y="1109"/>
                    <a:pt x="689" y="2527"/>
                  </a:cubicBezTo>
                  <a:cubicBezTo>
                    <a:pt x="164" y="3625"/>
                    <a:pt x="0" y="4871"/>
                    <a:pt x="246" y="6067"/>
                  </a:cubicBezTo>
                  <a:lnTo>
                    <a:pt x="246" y="6084"/>
                  </a:lnTo>
                  <a:cubicBezTo>
                    <a:pt x="254" y="6114"/>
                    <a:pt x="261" y="6143"/>
                    <a:pt x="267" y="6175"/>
                  </a:cubicBezTo>
                  <a:lnTo>
                    <a:pt x="267" y="6175"/>
                  </a:lnTo>
                  <a:cubicBezTo>
                    <a:pt x="255" y="6046"/>
                    <a:pt x="242" y="5913"/>
                    <a:pt x="230" y="5789"/>
                  </a:cubicBezTo>
                  <a:cubicBezTo>
                    <a:pt x="246" y="4920"/>
                    <a:pt x="427" y="4068"/>
                    <a:pt x="738" y="3248"/>
                  </a:cubicBezTo>
                  <a:cubicBezTo>
                    <a:pt x="1148" y="2248"/>
                    <a:pt x="1869" y="1412"/>
                    <a:pt x="2803" y="871"/>
                  </a:cubicBezTo>
                  <a:cubicBezTo>
                    <a:pt x="3347" y="560"/>
                    <a:pt x="4059" y="316"/>
                    <a:pt x="4765" y="316"/>
                  </a:cubicBezTo>
                  <a:cubicBezTo>
                    <a:pt x="5359" y="316"/>
                    <a:pt x="5947" y="488"/>
                    <a:pt x="6426" y="937"/>
                  </a:cubicBezTo>
                  <a:cubicBezTo>
                    <a:pt x="7475" y="1855"/>
                    <a:pt x="7147" y="3773"/>
                    <a:pt x="5934" y="4068"/>
                  </a:cubicBezTo>
                  <a:cubicBezTo>
                    <a:pt x="5804" y="4102"/>
                    <a:pt x="5670" y="4119"/>
                    <a:pt x="5536" y="4119"/>
                  </a:cubicBezTo>
                  <a:cubicBezTo>
                    <a:pt x="5097" y="4119"/>
                    <a:pt x="4665" y="3939"/>
                    <a:pt x="4426" y="3625"/>
                  </a:cubicBezTo>
                  <a:cubicBezTo>
                    <a:pt x="4147" y="3215"/>
                    <a:pt x="4131" y="2674"/>
                    <a:pt x="4410" y="2265"/>
                  </a:cubicBezTo>
                  <a:cubicBezTo>
                    <a:pt x="4597" y="1978"/>
                    <a:pt x="4903" y="1825"/>
                    <a:pt x="5217" y="1825"/>
                  </a:cubicBezTo>
                  <a:cubicBezTo>
                    <a:pt x="5371" y="1825"/>
                    <a:pt x="5527" y="1862"/>
                    <a:pt x="5672" y="1937"/>
                  </a:cubicBezTo>
                  <a:cubicBezTo>
                    <a:pt x="5852" y="2019"/>
                    <a:pt x="5967" y="2199"/>
                    <a:pt x="5967" y="2396"/>
                  </a:cubicBezTo>
                  <a:cubicBezTo>
                    <a:pt x="5967" y="2396"/>
                    <a:pt x="5967" y="2528"/>
                    <a:pt x="5869" y="2528"/>
                  </a:cubicBezTo>
                  <a:cubicBezTo>
                    <a:pt x="5864" y="2528"/>
                    <a:pt x="5858" y="2528"/>
                    <a:pt x="5852" y="2527"/>
                  </a:cubicBezTo>
                  <a:cubicBezTo>
                    <a:pt x="5754" y="2527"/>
                    <a:pt x="5787" y="2379"/>
                    <a:pt x="5524" y="2314"/>
                  </a:cubicBezTo>
                  <a:cubicBezTo>
                    <a:pt x="5493" y="2307"/>
                    <a:pt x="5463" y="2304"/>
                    <a:pt x="5433" y="2304"/>
                  </a:cubicBezTo>
                  <a:cubicBezTo>
                    <a:pt x="5178" y="2304"/>
                    <a:pt x="4976" y="2542"/>
                    <a:pt x="5049" y="2806"/>
                  </a:cubicBezTo>
                  <a:cubicBezTo>
                    <a:pt x="5080" y="2983"/>
                    <a:pt x="5317" y="3114"/>
                    <a:pt x="5561" y="3114"/>
                  </a:cubicBezTo>
                  <a:cubicBezTo>
                    <a:pt x="5701" y="3114"/>
                    <a:pt x="5843" y="3071"/>
                    <a:pt x="5951" y="2970"/>
                  </a:cubicBezTo>
                  <a:cubicBezTo>
                    <a:pt x="6016" y="2904"/>
                    <a:pt x="6065" y="2822"/>
                    <a:pt x="6082" y="2724"/>
                  </a:cubicBezTo>
                  <a:cubicBezTo>
                    <a:pt x="6180" y="2412"/>
                    <a:pt x="6049" y="2084"/>
                    <a:pt x="5770" y="1920"/>
                  </a:cubicBezTo>
                  <a:cubicBezTo>
                    <a:pt x="5599" y="1814"/>
                    <a:pt x="5408" y="1763"/>
                    <a:pt x="5218" y="1763"/>
                  </a:cubicBezTo>
                  <a:cubicBezTo>
                    <a:pt x="4883" y="1763"/>
                    <a:pt x="4554" y="1922"/>
                    <a:pt x="4344" y="2216"/>
                  </a:cubicBezTo>
                  <a:cubicBezTo>
                    <a:pt x="4049" y="2658"/>
                    <a:pt x="4049" y="3248"/>
                    <a:pt x="4344" y="3691"/>
                  </a:cubicBezTo>
                  <a:cubicBezTo>
                    <a:pt x="4646" y="4068"/>
                    <a:pt x="5103" y="4272"/>
                    <a:pt x="5566" y="4272"/>
                  </a:cubicBezTo>
                  <a:cubicBezTo>
                    <a:pt x="5706" y="4272"/>
                    <a:pt x="5846" y="4253"/>
                    <a:pt x="5983" y="4215"/>
                  </a:cubicBezTo>
                  <a:cubicBezTo>
                    <a:pt x="7344" y="3887"/>
                    <a:pt x="7688" y="1806"/>
                    <a:pt x="6557" y="822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  <a:moveTo>
                    <a:pt x="267" y="6175"/>
                  </a:moveTo>
                  <a:lnTo>
                    <a:pt x="267" y="6175"/>
                  </a:lnTo>
                  <a:cubicBezTo>
                    <a:pt x="271" y="6216"/>
                    <a:pt x="275" y="6257"/>
                    <a:pt x="279" y="6297"/>
                  </a:cubicBezTo>
                  <a:cubicBezTo>
                    <a:pt x="279" y="6252"/>
                    <a:pt x="274" y="6212"/>
                    <a:pt x="267" y="617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5"/>
            <p:cNvSpPr/>
            <p:nvPr/>
          </p:nvSpPr>
          <p:spPr>
            <a:xfrm>
              <a:off x="24580" y="536029"/>
              <a:ext cx="98957" cy="106594"/>
            </a:xfrm>
            <a:custGeom>
              <a:rect b="b" l="l" r="r" t="t"/>
              <a:pathLst>
                <a:path extrusionOk="0" h="3266" w="3032">
                  <a:moveTo>
                    <a:pt x="2317" y="1"/>
                  </a:moveTo>
                  <a:cubicBezTo>
                    <a:pt x="2119" y="1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73" y="1167"/>
                    <a:pt x="1935" y="954"/>
                  </a:cubicBezTo>
                  <a:cubicBezTo>
                    <a:pt x="3031" y="778"/>
                    <a:pt x="2975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5"/>
            <p:cNvSpPr/>
            <p:nvPr/>
          </p:nvSpPr>
          <p:spPr>
            <a:xfrm>
              <a:off x="151932" y="528098"/>
              <a:ext cx="170661" cy="147065"/>
            </a:xfrm>
            <a:custGeom>
              <a:rect b="b" l="l" r="r" t="t"/>
              <a:pathLst>
                <a:path extrusionOk="0" h="4506" w="5229">
                  <a:moveTo>
                    <a:pt x="3049" y="1"/>
                  </a:moveTo>
                  <a:lnTo>
                    <a:pt x="3049" y="1"/>
                  </a:lnTo>
                  <a:cubicBezTo>
                    <a:pt x="3049" y="1"/>
                    <a:pt x="3360" y="689"/>
                    <a:pt x="3032" y="1771"/>
                  </a:cubicBezTo>
                  <a:cubicBezTo>
                    <a:pt x="2688" y="2836"/>
                    <a:pt x="1836" y="3066"/>
                    <a:pt x="1213" y="3131"/>
                  </a:cubicBezTo>
                  <a:cubicBezTo>
                    <a:pt x="574" y="3197"/>
                    <a:pt x="148" y="3459"/>
                    <a:pt x="0" y="4328"/>
                  </a:cubicBezTo>
                  <a:cubicBezTo>
                    <a:pt x="141" y="4234"/>
                    <a:pt x="304" y="4188"/>
                    <a:pt x="466" y="4188"/>
                  </a:cubicBezTo>
                  <a:cubicBezTo>
                    <a:pt x="587" y="4188"/>
                    <a:pt x="708" y="4213"/>
                    <a:pt x="820" y="4262"/>
                  </a:cubicBezTo>
                  <a:cubicBezTo>
                    <a:pt x="1065" y="4371"/>
                    <a:pt x="1462" y="4506"/>
                    <a:pt x="1859" y="4506"/>
                  </a:cubicBezTo>
                  <a:cubicBezTo>
                    <a:pt x="2178" y="4506"/>
                    <a:pt x="2497" y="4419"/>
                    <a:pt x="2737" y="4164"/>
                  </a:cubicBezTo>
                  <a:cubicBezTo>
                    <a:pt x="3278" y="3574"/>
                    <a:pt x="3180" y="2967"/>
                    <a:pt x="3147" y="2672"/>
                  </a:cubicBezTo>
                  <a:cubicBezTo>
                    <a:pt x="3115" y="2386"/>
                    <a:pt x="3068" y="1851"/>
                    <a:pt x="3336" y="1851"/>
                  </a:cubicBezTo>
                  <a:cubicBezTo>
                    <a:pt x="3344" y="1851"/>
                    <a:pt x="3352" y="1852"/>
                    <a:pt x="3360" y="1853"/>
                  </a:cubicBezTo>
                  <a:cubicBezTo>
                    <a:pt x="3360" y="1853"/>
                    <a:pt x="3364" y="1852"/>
                    <a:pt x="3370" y="1852"/>
                  </a:cubicBezTo>
                  <a:cubicBezTo>
                    <a:pt x="3414" y="1852"/>
                    <a:pt x="3590" y="1877"/>
                    <a:pt x="3590" y="2279"/>
                  </a:cubicBezTo>
                  <a:cubicBezTo>
                    <a:pt x="3573" y="2754"/>
                    <a:pt x="3557" y="3049"/>
                    <a:pt x="4163" y="3230"/>
                  </a:cubicBezTo>
                  <a:cubicBezTo>
                    <a:pt x="4508" y="3312"/>
                    <a:pt x="4819" y="3492"/>
                    <a:pt x="5098" y="3721"/>
                  </a:cubicBezTo>
                  <a:cubicBezTo>
                    <a:pt x="4983" y="3508"/>
                    <a:pt x="4950" y="3262"/>
                    <a:pt x="5016" y="3033"/>
                  </a:cubicBezTo>
                  <a:cubicBezTo>
                    <a:pt x="5130" y="2689"/>
                    <a:pt x="5229" y="2082"/>
                    <a:pt x="4655" y="1689"/>
                  </a:cubicBezTo>
                  <a:cubicBezTo>
                    <a:pt x="4098" y="1296"/>
                    <a:pt x="3541" y="1066"/>
                    <a:pt x="3409" y="673"/>
                  </a:cubicBezTo>
                  <a:cubicBezTo>
                    <a:pt x="3327" y="427"/>
                    <a:pt x="3213" y="197"/>
                    <a:pt x="304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5"/>
            <p:cNvSpPr/>
            <p:nvPr/>
          </p:nvSpPr>
          <p:spPr>
            <a:xfrm>
              <a:off x="253565" y="627088"/>
              <a:ext cx="42298" cy="64753"/>
            </a:xfrm>
            <a:custGeom>
              <a:rect b="b" l="l" r="r" t="t"/>
              <a:pathLst>
                <a:path extrusionOk="0" h="1984" w="1296">
                  <a:moveTo>
                    <a:pt x="345" y="0"/>
                  </a:moveTo>
                  <a:lnTo>
                    <a:pt x="345" y="0"/>
                  </a:lnTo>
                  <a:cubicBezTo>
                    <a:pt x="361" y="180"/>
                    <a:pt x="345" y="377"/>
                    <a:pt x="295" y="557"/>
                  </a:cubicBezTo>
                  <a:cubicBezTo>
                    <a:pt x="197" y="836"/>
                    <a:pt x="0" y="1262"/>
                    <a:pt x="525" y="1557"/>
                  </a:cubicBezTo>
                  <a:cubicBezTo>
                    <a:pt x="1033" y="1852"/>
                    <a:pt x="1033" y="1983"/>
                    <a:pt x="1033" y="1983"/>
                  </a:cubicBezTo>
                  <a:cubicBezTo>
                    <a:pt x="1066" y="1754"/>
                    <a:pt x="1115" y="1524"/>
                    <a:pt x="1181" y="1295"/>
                  </a:cubicBezTo>
                  <a:cubicBezTo>
                    <a:pt x="1295" y="918"/>
                    <a:pt x="1131" y="525"/>
                    <a:pt x="787" y="344"/>
                  </a:cubicBezTo>
                  <a:cubicBezTo>
                    <a:pt x="361" y="82"/>
                    <a:pt x="345" y="0"/>
                    <a:pt x="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5"/>
            <p:cNvSpPr/>
            <p:nvPr/>
          </p:nvSpPr>
          <p:spPr>
            <a:xfrm>
              <a:off x="255687" y="345590"/>
              <a:ext cx="225819" cy="159206"/>
            </a:xfrm>
            <a:custGeom>
              <a:rect b="b" l="l" r="r" t="t"/>
              <a:pathLst>
                <a:path extrusionOk="0" h="4878" w="6919">
                  <a:moveTo>
                    <a:pt x="1955" y="1"/>
                  </a:moveTo>
                  <a:cubicBezTo>
                    <a:pt x="1060" y="1"/>
                    <a:pt x="587" y="828"/>
                    <a:pt x="706" y="1380"/>
                  </a:cubicBezTo>
                  <a:cubicBezTo>
                    <a:pt x="820" y="1982"/>
                    <a:pt x="1387" y="2020"/>
                    <a:pt x="1527" y="2020"/>
                  </a:cubicBezTo>
                  <a:cubicBezTo>
                    <a:pt x="1547" y="2020"/>
                    <a:pt x="1558" y="2019"/>
                    <a:pt x="1558" y="2019"/>
                  </a:cubicBezTo>
                  <a:cubicBezTo>
                    <a:pt x="1296" y="1905"/>
                    <a:pt x="1181" y="1610"/>
                    <a:pt x="1312" y="1347"/>
                  </a:cubicBezTo>
                  <a:cubicBezTo>
                    <a:pt x="1350" y="1283"/>
                    <a:pt x="1392" y="1259"/>
                    <a:pt x="1439" y="1259"/>
                  </a:cubicBezTo>
                  <a:cubicBezTo>
                    <a:pt x="1537" y="1259"/>
                    <a:pt x="1655" y="1363"/>
                    <a:pt x="1788" y="1429"/>
                  </a:cubicBezTo>
                  <a:cubicBezTo>
                    <a:pt x="1825" y="1448"/>
                    <a:pt x="1861" y="1457"/>
                    <a:pt x="1895" y="1457"/>
                  </a:cubicBezTo>
                  <a:cubicBezTo>
                    <a:pt x="2038" y="1457"/>
                    <a:pt x="2144" y="1303"/>
                    <a:pt x="2197" y="1118"/>
                  </a:cubicBezTo>
                  <a:cubicBezTo>
                    <a:pt x="2237" y="979"/>
                    <a:pt x="2343" y="839"/>
                    <a:pt x="2527" y="839"/>
                  </a:cubicBezTo>
                  <a:cubicBezTo>
                    <a:pt x="2646" y="839"/>
                    <a:pt x="2797" y="898"/>
                    <a:pt x="2984" y="1052"/>
                  </a:cubicBezTo>
                  <a:cubicBezTo>
                    <a:pt x="3476" y="1429"/>
                    <a:pt x="3181" y="2167"/>
                    <a:pt x="3181" y="2167"/>
                  </a:cubicBezTo>
                  <a:cubicBezTo>
                    <a:pt x="3181" y="2167"/>
                    <a:pt x="3181" y="1560"/>
                    <a:pt x="2738" y="1495"/>
                  </a:cubicBezTo>
                  <a:cubicBezTo>
                    <a:pt x="2691" y="1481"/>
                    <a:pt x="2644" y="1475"/>
                    <a:pt x="2597" y="1475"/>
                  </a:cubicBezTo>
                  <a:cubicBezTo>
                    <a:pt x="2420" y="1475"/>
                    <a:pt x="2259" y="1572"/>
                    <a:pt x="2181" y="1741"/>
                  </a:cubicBezTo>
                  <a:cubicBezTo>
                    <a:pt x="2443" y="1741"/>
                    <a:pt x="2476" y="2118"/>
                    <a:pt x="2312" y="2314"/>
                  </a:cubicBezTo>
                  <a:cubicBezTo>
                    <a:pt x="2165" y="2527"/>
                    <a:pt x="2214" y="2675"/>
                    <a:pt x="2361" y="2757"/>
                  </a:cubicBezTo>
                  <a:cubicBezTo>
                    <a:pt x="2509" y="2839"/>
                    <a:pt x="2705" y="2823"/>
                    <a:pt x="2542" y="3199"/>
                  </a:cubicBezTo>
                  <a:cubicBezTo>
                    <a:pt x="2361" y="3576"/>
                    <a:pt x="1640" y="3576"/>
                    <a:pt x="1640" y="3576"/>
                  </a:cubicBezTo>
                  <a:cubicBezTo>
                    <a:pt x="1788" y="3363"/>
                    <a:pt x="1755" y="3068"/>
                    <a:pt x="1558" y="2904"/>
                  </a:cubicBezTo>
                  <a:cubicBezTo>
                    <a:pt x="1558" y="3085"/>
                    <a:pt x="1443" y="3232"/>
                    <a:pt x="1279" y="3281"/>
                  </a:cubicBezTo>
                  <a:cubicBezTo>
                    <a:pt x="1001" y="3363"/>
                    <a:pt x="1001" y="3281"/>
                    <a:pt x="739" y="3511"/>
                  </a:cubicBezTo>
                  <a:cubicBezTo>
                    <a:pt x="611" y="3622"/>
                    <a:pt x="416" y="3648"/>
                    <a:pt x="259" y="3648"/>
                  </a:cubicBezTo>
                  <a:cubicBezTo>
                    <a:pt x="114" y="3648"/>
                    <a:pt x="1" y="3626"/>
                    <a:pt x="1" y="3626"/>
                  </a:cubicBezTo>
                  <a:lnTo>
                    <a:pt x="1" y="3626"/>
                  </a:lnTo>
                  <a:cubicBezTo>
                    <a:pt x="165" y="3724"/>
                    <a:pt x="378" y="3773"/>
                    <a:pt x="575" y="3790"/>
                  </a:cubicBezTo>
                  <a:cubicBezTo>
                    <a:pt x="1017" y="3822"/>
                    <a:pt x="1460" y="3904"/>
                    <a:pt x="1886" y="4003"/>
                  </a:cubicBezTo>
                  <a:cubicBezTo>
                    <a:pt x="3066" y="4363"/>
                    <a:pt x="3787" y="4855"/>
                    <a:pt x="4689" y="4871"/>
                  </a:cubicBezTo>
                  <a:cubicBezTo>
                    <a:pt x="4744" y="4876"/>
                    <a:pt x="4800" y="4878"/>
                    <a:pt x="4855" y="4878"/>
                  </a:cubicBezTo>
                  <a:cubicBezTo>
                    <a:pt x="5245" y="4878"/>
                    <a:pt x="5640" y="4777"/>
                    <a:pt x="5984" y="4576"/>
                  </a:cubicBezTo>
                  <a:cubicBezTo>
                    <a:pt x="6787" y="4117"/>
                    <a:pt x="6918" y="2954"/>
                    <a:pt x="6459" y="2347"/>
                  </a:cubicBezTo>
                  <a:cubicBezTo>
                    <a:pt x="6228" y="2017"/>
                    <a:pt x="5864" y="1866"/>
                    <a:pt x="5524" y="1866"/>
                  </a:cubicBezTo>
                  <a:cubicBezTo>
                    <a:pt x="5189" y="1866"/>
                    <a:pt x="4876" y="2013"/>
                    <a:pt x="4738" y="2282"/>
                  </a:cubicBezTo>
                  <a:cubicBezTo>
                    <a:pt x="4476" y="2626"/>
                    <a:pt x="4525" y="3085"/>
                    <a:pt x="4820" y="3380"/>
                  </a:cubicBezTo>
                  <a:lnTo>
                    <a:pt x="4836" y="3380"/>
                  </a:lnTo>
                  <a:cubicBezTo>
                    <a:pt x="4853" y="3396"/>
                    <a:pt x="4869" y="3413"/>
                    <a:pt x="4902" y="3429"/>
                  </a:cubicBezTo>
                  <a:lnTo>
                    <a:pt x="4935" y="3445"/>
                  </a:lnTo>
                  <a:cubicBezTo>
                    <a:pt x="5038" y="3505"/>
                    <a:pt x="5165" y="3536"/>
                    <a:pt x="5290" y="3536"/>
                  </a:cubicBezTo>
                  <a:cubicBezTo>
                    <a:pt x="5543" y="3536"/>
                    <a:pt x="5782" y="3408"/>
                    <a:pt x="5771" y="3134"/>
                  </a:cubicBezTo>
                  <a:cubicBezTo>
                    <a:pt x="5784" y="2937"/>
                    <a:pt x="5624" y="2853"/>
                    <a:pt x="5445" y="2853"/>
                  </a:cubicBezTo>
                  <a:cubicBezTo>
                    <a:pt x="5192" y="2853"/>
                    <a:pt x="4901" y="3022"/>
                    <a:pt x="5017" y="3281"/>
                  </a:cubicBezTo>
                  <a:cubicBezTo>
                    <a:pt x="5017" y="3304"/>
                    <a:pt x="5017" y="3327"/>
                    <a:pt x="4996" y="3327"/>
                  </a:cubicBezTo>
                  <a:cubicBezTo>
                    <a:pt x="4971" y="3327"/>
                    <a:pt x="4918" y="3296"/>
                    <a:pt x="4804" y="3199"/>
                  </a:cubicBezTo>
                  <a:cubicBezTo>
                    <a:pt x="4689" y="3085"/>
                    <a:pt x="4623" y="2937"/>
                    <a:pt x="4623" y="2790"/>
                  </a:cubicBezTo>
                  <a:cubicBezTo>
                    <a:pt x="4623" y="2626"/>
                    <a:pt x="4689" y="2446"/>
                    <a:pt x="4804" y="2314"/>
                  </a:cubicBezTo>
                  <a:cubicBezTo>
                    <a:pt x="4930" y="2078"/>
                    <a:pt x="5200" y="1951"/>
                    <a:pt x="5491" y="1951"/>
                  </a:cubicBezTo>
                  <a:cubicBezTo>
                    <a:pt x="5804" y="1951"/>
                    <a:pt x="6140" y="2098"/>
                    <a:pt x="6344" y="2413"/>
                  </a:cubicBezTo>
                  <a:lnTo>
                    <a:pt x="6361" y="2446"/>
                  </a:lnTo>
                  <a:cubicBezTo>
                    <a:pt x="6590" y="2855"/>
                    <a:pt x="6574" y="3347"/>
                    <a:pt x="6328" y="3757"/>
                  </a:cubicBezTo>
                  <a:cubicBezTo>
                    <a:pt x="6049" y="4248"/>
                    <a:pt x="5412" y="4595"/>
                    <a:pt x="4583" y="4595"/>
                  </a:cubicBezTo>
                  <a:cubicBezTo>
                    <a:pt x="4196" y="4595"/>
                    <a:pt x="3766" y="4519"/>
                    <a:pt x="3312" y="4347"/>
                  </a:cubicBezTo>
                  <a:cubicBezTo>
                    <a:pt x="3263" y="4330"/>
                    <a:pt x="3033" y="4265"/>
                    <a:pt x="2886" y="4183"/>
                  </a:cubicBezTo>
                  <a:cubicBezTo>
                    <a:pt x="2460" y="3970"/>
                    <a:pt x="2033" y="3822"/>
                    <a:pt x="1574" y="3740"/>
                  </a:cubicBezTo>
                  <a:cubicBezTo>
                    <a:pt x="1738" y="3724"/>
                    <a:pt x="1935" y="3691"/>
                    <a:pt x="2148" y="3658"/>
                  </a:cubicBezTo>
                  <a:cubicBezTo>
                    <a:pt x="3886" y="3314"/>
                    <a:pt x="4148" y="839"/>
                    <a:pt x="2689" y="167"/>
                  </a:cubicBezTo>
                  <a:cubicBezTo>
                    <a:pt x="2420" y="51"/>
                    <a:pt x="2175" y="1"/>
                    <a:pt x="19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5"/>
            <p:cNvSpPr/>
            <p:nvPr/>
          </p:nvSpPr>
          <p:spPr>
            <a:xfrm>
              <a:off x="365381" y="431263"/>
              <a:ext cx="152482" cy="107573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cubicBezTo>
                    <a:pt x="3901" y="788"/>
                    <a:pt x="3557" y="1574"/>
                    <a:pt x="2901" y="2050"/>
                  </a:cubicBezTo>
                  <a:cubicBezTo>
                    <a:pt x="2494" y="2367"/>
                    <a:pt x="1997" y="2468"/>
                    <a:pt x="1530" y="2468"/>
                  </a:cubicBezTo>
                  <a:cubicBezTo>
                    <a:pt x="719" y="2468"/>
                    <a:pt x="0" y="2164"/>
                    <a:pt x="0" y="2164"/>
                  </a:cubicBezTo>
                  <a:lnTo>
                    <a:pt x="0" y="2164"/>
                  </a:lnTo>
                  <a:cubicBezTo>
                    <a:pt x="1344" y="2869"/>
                    <a:pt x="1852" y="2640"/>
                    <a:pt x="2213" y="3050"/>
                  </a:cubicBezTo>
                  <a:cubicBezTo>
                    <a:pt x="2386" y="3230"/>
                    <a:pt x="2559" y="3286"/>
                    <a:pt x="2717" y="3286"/>
                  </a:cubicBezTo>
                  <a:cubicBezTo>
                    <a:pt x="2902" y="3286"/>
                    <a:pt x="3065" y="3209"/>
                    <a:pt x="3180" y="3164"/>
                  </a:cubicBezTo>
                  <a:cubicBezTo>
                    <a:pt x="3203" y="3159"/>
                    <a:pt x="3227" y="3156"/>
                    <a:pt x="3249" y="3156"/>
                  </a:cubicBezTo>
                  <a:cubicBezTo>
                    <a:pt x="3356" y="3156"/>
                    <a:pt x="3454" y="3215"/>
                    <a:pt x="3508" y="3295"/>
                  </a:cubicBezTo>
                  <a:cubicBezTo>
                    <a:pt x="3541" y="3099"/>
                    <a:pt x="3475" y="2886"/>
                    <a:pt x="3360" y="2722"/>
                  </a:cubicBezTo>
                  <a:cubicBezTo>
                    <a:pt x="3180" y="2509"/>
                    <a:pt x="2787" y="2492"/>
                    <a:pt x="2721" y="2492"/>
                  </a:cubicBezTo>
                  <a:cubicBezTo>
                    <a:pt x="3278" y="2459"/>
                    <a:pt x="3787" y="2181"/>
                    <a:pt x="4098" y="1722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5"/>
            <p:cNvSpPr/>
            <p:nvPr/>
          </p:nvSpPr>
          <p:spPr>
            <a:xfrm>
              <a:off x="171710" y="189223"/>
              <a:ext cx="145008" cy="205159"/>
            </a:xfrm>
            <a:custGeom>
              <a:rect b="b" l="l" r="r" t="t"/>
              <a:pathLst>
                <a:path extrusionOk="0" h="6286" w="4443">
                  <a:moveTo>
                    <a:pt x="1804" y="0"/>
                  </a:moveTo>
                  <a:cubicBezTo>
                    <a:pt x="1382" y="0"/>
                    <a:pt x="976" y="149"/>
                    <a:pt x="705" y="451"/>
                  </a:cubicBezTo>
                  <a:cubicBezTo>
                    <a:pt x="0" y="1090"/>
                    <a:pt x="427" y="2139"/>
                    <a:pt x="1017" y="2336"/>
                  </a:cubicBezTo>
                  <a:cubicBezTo>
                    <a:pt x="1148" y="2401"/>
                    <a:pt x="1287" y="2434"/>
                    <a:pt x="1424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53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00" y="2204"/>
                  </a:lnTo>
                  <a:cubicBezTo>
                    <a:pt x="2017" y="2188"/>
                    <a:pt x="2049" y="2172"/>
                    <a:pt x="2066" y="2155"/>
                  </a:cubicBezTo>
                  <a:cubicBezTo>
                    <a:pt x="2230" y="1975"/>
                    <a:pt x="2295" y="1729"/>
                    <a:pt x="2262" y="1500"/>
                  </a:cubicBezTo>
                  <a:cubicBezTo>
                    <a:pt x="2241" y="1156"/>
                    <a:pt x="2036" y="1016"/>
                    <a:pt x="1843" y="1016"/>
                  </a:cubicBezTo>
                  <a:cubicBezTo>
                    <a:pt x="1741" y="1016"/>
                    <a:pt x="1642" y="1055"/>
                    <a:pt x="1574" y="1123"/>
                  </a:cubicBezTo>
                  <a:cubicBezTo>
                    <a:pt x="1410" y="1286"/>
                    <a:pt x="1443" y="1565"/>
                    <a:pt x="1656" y="1680"/>
                  </a:cubicBezTo>
                  <a:cubicBezTo>
                    <a:pt x="1733" y="1714"/>
                    <a:pt x="1802" y="1724"/>
                    <a:pt x="1862" y="1724"/>
                  </a:cubicBezTo>
                  <a:cubicBezTo>
                    <a:pt x="1940" y="1724"/>
                    <a:pt x="2003" y="1707"/>
                    <a:pt x="2046" y="1707"/>
                  </a:cubicBezTo>
                  <a:cubicBezTo>
                    <a:pt x="2097" y="1707"/>
                    <a:pt x="2121" y="1730"/>
                    <a:pt x="2115" y="1827"/>
                  </a:cubicBezTo>
                  <a:cubicBezTo>
                    <a:pt x="2099" y="2024"/>
                    <a:pt x="1967" y="2204"/>
                    <a:pt x="1804" y="2286"/>
                  </a:cubicBezTo>
                  <a:cubicBezTo>
                    <a:pt x="1689" y="2340"/>
                    <a:pt x="1568" y="2365"/>
                    <a:pt x="1448" y="2365"/>
                  </a:cubicBezTo>
                  <a:cubicBezTo>
                    <a:pt x="1309" y="2365"/>
                    <a:pt x="1172" y="2331"/>
                    <a:pt x="1050" y="2270"/>
                  </a:cubicBezTo>
                  <a:cubicBezTo>
                    <a:pt x="509" y="2040"/>
                    <a:pt x="148" y="1106"/>
                    <a:pt x="787" y="549"/>
                  </a:cubicBezTo>
                  <a:cubicBezTo>
                    <a:pt x="1033" y="303"/>
                    <a:pt x="1377" y="172"/>
                    <a:pt x="1722" y="155"/>
                  </a:cubicBezTo>
                  <a:cubicBezTo>
                    <a:pt x="2476" y="205"/>
                    <a:pt x="3312" y="746"/>
                    <a:pt x="3443" y="2204"/>
                  </a:cubicBezTo>
                  <a:cubicBezTo>
                    <a:pt x="3475" y="2762"/>
                    <a:pt x="3426" y="3319"/>
                    <a:pt x="3279" y="3844"/>
                  </a:cubicBezTo>
                  <a:cubicBezTo>
                    <a:pt x="3148" y="4302"/>
                    <a:pt x="2935" y="4745"/>
                    <a:pt x="2656" y="5138"/>
                  </a:cubicBezTo>
                  <a:cubicBezTo>
                    <a:pt x="2262" y="5614"/>
                    <a:pt x="1754" y="6007"/>
                    <a:pt x="1181" y="6286"/>
                  </a:cubicBezTo>
                  <a:cubicBezTo>
                    <a:pt x="1804" y="6024"/>
                    <a:pt x="2361" y="5630"/>
                    <a:pt x="2787" y="5122"/>
                  </a:cubicBezTo>
                  <a:cubicBezTo>
                    <a:pt x="3525" y="4270"/>
                    <a:pt x="4443" y="2254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5"/>
            <p:cNvSpPr/>
            <p:nvPr/>
          </p:nvSpPr>
          <p:spPr>
            <a:xfrm>
              <a:off x="-57242" y="714818"/>
              <a:ext cx="61554" cy="122521"/>
            </a:xfrm>
            <a:custGeom>
              <a:rect b="b" l="l" r="r" t="t"/>
              <a:pathLst>
                <a:path extrusionOk="0" h="3754" w="1886">
                  <a:moveTo>
                    <a:pt x="1377" y="0"/>
                  </a:moveTo>
                  <a:cubicBezTo>
                    <a:pt x="1377" y="0"/>
                    <a:pt x="1377" y="271"/>
                    <a:pt x="1217" y="271"/>
                  </a:cubicBezTo>
                  <a:cubicBezTo>
                    <a:pt x="1201" y="271"/>
                    <a:pt x="1183" y="268"/>
                    <a:pt x="1164" y="262"/>
                  </a:cubicBezTo>
                  <a:cubicBezTo>
                    <a:pt x="1065" y="240"/>
                    <a:pt x="927" y="181"/>
                    <a:pt x="795" y="181"/>
                  </a:cubicBezTo>
                  <a:cubicBezTo>
                    <a:pt x="642" y="181"/>
                    <a:pt x="496" y="259"/>
                    <a:pt x="426" y="557"/>
                  </a:cubicBezTo>
                  <a:cubicBezTo>
                    <a:pt x="299" y="1084"/>
                    <a:pt x="249" y="1657"/>
                    <a:pt x="34" y="1657"/>
                  </a:cubicBezTo>
                  <a:cubicBezTo>
                    <a:pt x="29" y="1657"/>
                    <a:pt x="23" y="1657"/>
                    <a:pt x="16" y="1656"/>
                  </a:cubicBezTo>
                  <a:cubicBezTo>
                    <a:pt x="8" y="1647"/>
                    <a:pt x="4" y="1643"/>
                    <a:pt x="2" y="1643"/>
                  </a:cubicBezTo>
                  <a:cubicBezTo>
                    <a:pt x="0" y="1643"/>
                    <a:pt x="0" y="1647"/>
                    <a:pt x="0" y="1656"/>
                  </a:cubicBezTo>
                  <a:lnTo>
                    <a:pt x="0" y="3754"/>
                  </a:lnTo>
                  <a:lnTo>
                    <a:pt x="16" y="3524"/>
                  </a:lnTo>
                  <a:cubicBezTo>
                    <a:pt x="16" y="3524"/>
                    <a:pt x="49" y="2229"/>
                    <a:pt x="836" y="1869"/>
                  </a:cubicBezTo>
                  <a:cubicBezTo>
                    <a:pt x="1623" y="1508"/>
                    <a:pt x="1885" y="1279"/>
                    <a:pt x="1754" y="672"/>
                  </a:cubicBezTo>
                  <a:cubicBezTo>
                    <a:pt x="1606" y="82"/>
                    <a:pt x="1377" y="0"/>
                    <a:pt x="1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5"/>
            <p:cNvSpPr/>
            <p:nvPr/>
          </p:nvSpPr>
          <p:spPr>
            <a:xfrm>
              <a:off x="-57242" y="630809"/>
              <a:ext cx="22487" cy="110249"/>
            </a:xfrm>
            <a:custGeom>
              <a:rect b="b" l="l" r="r" t="t"/>
              <a:pathLst>
                <a:path extrusionOk="0" h="3378" w="689">
                  <a:moveTo>
                    <a:pt x="0" y="1"/>
                  </a:moveTo>
                  <a:lnTo>
                    <a:pt x="0" y="3377"/>
                  </a:lnTo>
                  <a:cubicBezTo>
                    <a:pt x="16" y="3377"/>
                    <a:pt x="16" y="3115"/>
                    <a:pt x="33" y="3050"/>
                  </a:cubicBezTo>
                  <a:cubicBezTo>
                    <a:pt x="66" y="2722"/>
                    <a:pt x="197" y="2410"/>
                    <a:pt x="377" y="2164"/>
                  </a:cubicBezTo>
                  <a:cubicBezTo>
                    <a:pt x="688" y="1755"/>
                    <a:pt x="557" y="1443"/>
                    <a:pt x="311" y="1099"/>
                  </a:cubicBezTo>
                  <a:cubicBezTo>
                    <a:pt x="164" y="869"/>
                    <a:pt x="66" y="607"/>
                    <a:pt x="49" y="32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5"/>
            <p:cNvSpPr/>
            <p:nvPr/>
          </p:nvSpPr>
          <p:spPr>
            <a:xfrm>
              <a:off x="-57242" y="182010"/>
              <a:ext cx="119323" cy="167985"/>
            </a:xfrm>
            <a:custGeom>
              <a:rect b="b" l="l" r="r" t="t"/>
              <a:pathLst>
                <a:path extrusionOk="0" h="5147" w="3656">
                  <a:moveTo>
                    <a:pt x="1909" y="0"/>
                  </a:moveTo>
                  <a:cubicBezTo>
                    <a:pt x="1645" y="0"/>
                    <a:pt x="1379" y="80"/>
                    <a:pt x="1147" y="245"/>
                  </a:cubicBezTo>
                  <a:cubicBezTo>
                    <a:pt x="574" y="655"/>
                    <a:pt x="197" y="1475"/>
                    <a:pt x="0" y="2655"/>
                  </a:cubicBezTo>
                  <a:lnTo>
                    <a:pt x="0" y="5146"/>
                  </a:lnTo>
                  <a:cubicBezTo>
                    <a:pt x="131" y="4261"/>
                    <a:pt x="590" y="2294"/>
                    <a:pt x="1885" y="1737"/>
                  </a:cubicBezTo>
                  <a:cubicBezTo>
                    <a:pt x="3606" y="1032"/>
                    <a:pt x="3622" y="967"/>
                    <a:pt x="3655" y="590"/>
                  </a:cubicBezTo>
                  <a:lnTo>
                    <a:pt x="3655" y="590"/>
                  </a:lnTo>
                  <a:cubicBezTo>
                    <a:pt x="3564" y="667"/>
                    <a:pt x="3451" y="705"/>
                    <a:pt x="3339" y="705"/>
                  </a:cubicBezTo>
                  <a:cubicBezTo>
                    <a:pt x="3190" y="705"/>
                    <a:pt x="3044" y="638"/>
                    <a:pt x="2950" y="508"/>
                  </a:cubicBezTo>
                  <a:cubicBezTo>
                    <a:pt x="2686" y="175"/>
                    <a:pt x="2300" y="0"/>
                    <a:pt x="19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5"/>
            <p:cNvSpPr/>
            <p:nvPr/>
          </p:nvSpPr>
          <p:spPr>
            <a:xfrm>
              <a:off x="-57242" y="88896"/>
              <a:ext cx="43897" cy="145008"/>
            </a:xfrm>
            <a:custGeom>
              <a:rect b="b" l="l" r="r" t="t"/>
              <a:pathLst>
                <a:path extrusionOk="0" h="4443" w="1345">
                  <a:moveTo>
                    <a:pt x="0" y="0"/>
                  </a:moveTo>
                  <a:lnTo>
                    <a:pt x="0" y="4442"/>
                  </a:lnTo>
                  <a:cubicBezTo>
                    <a:pt x="115" y="3902"/>
                    <a:pt x="328" y="3377"/>
                    <a:pt x="623" y="2918"/>
                  </a:cubicBezTo>
                  <a:cubicBezTo>
                    <a:pt x="1344" y="1721"/>
                    <a:pt x="770" y="853"/>
                    <a:pt x="328" y="427"/>
                  </a:cubicBezTo>
                  <a:cubicBezTo>
                    <a:pt x="197" y="312"/>
                    <a:pt x="82" y="164"/>
                    <a:pt x="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5"/>
            <p:cNvSpPr/>
            <p:nvPr/>
          </p:nvSpPr>
          <p:spPr>
            <a:xfrm>
              <a:off x="-57242" y="-47627"/>
              <a:ext cx="99512" cy="218932"/>
            </a:xfrm>
            <a:custGeom>
              <a:rect b="b" l="l" r="r" t="t"/>
              <a:pathLst>
                <a:path extrusionOk="0" h="6708" w="3049">
                  <a:moveTo>
                    <a:pt x="1457" y="1"/>
                  </a:moveTo>
                  <a:cubicBezTo>
                    <a:pt x="978" y="1"/>
                    <a:pt x="488" y="225"/>
                    <a:pt x="246" y="708"/>
                  </a:cubicBezTo>
                  <a:cubicBezTo>
                    <a:pt x="131" y="872"/>
                    <a:pt x="49" y="1069"/>
                    <a:pt x="0" y="1266"/>
                  </a:cubicBezTo>
                  <a:lnTo>
                    <a:pt x="0" y="2446"/>
                  </a:lnTo>
                  <a:cubicBezTo>
                    <a:pt x="49" y="2675"/>
                    <a:pt x="148" y="2921"/>
                    <a:pt x="262" y="3151"/>
                  </a:cubicBezTo>
                  <a:cubicBezTo>
                    <a:pt x="574" y="3839"/>
                    <a:pt x="1000" y="4396"/>
                    <a:pt x="1213" y="4921"/>
                  </a:cubicBezTo>
                  <a:cubicBezTo>
                    <a:pt x="1459" y="5495"/>
                    <a:pt x="1442" y="6150"/>
                    <a:pt x="1164" y="6708"/>
                  </a:cubicBezTo>
                  <a:cubicBezTo>
                    <a:pt x="1197" y="6642"/>
                    <a:pt x="1639" y="5970"/>
                    <a:pt x="1295" y="4888"/>
                  </a:cubicBezTo>
                  <a:cubicBezTo>
                    <a:pt x="1033" y="4118"/>
                    <a:pt x="115" y="3085"/>
                    <a:pt x="98" y="1905"/>
                  </a:cubicBezTo>
                  <a:cubicBezTo>
                    <a:pt x="159" y="931"/>
                    <a:pt x="935" y="517"/>
                    <a:pt x="1532" y="517"/>
                  </a:cubicBezTo>
                  <a:cubicBezTo>
                    <a:pt x="1738" y="517"/>
                    <a:pt x="1923" y="567"/>
                    <a:pt x="2049" y="659"/>
                  </a:cubicBezTo>
                  <a:cubicBezTo>
                    <a:pt x="2606" y="1053"/>
                    <a:pt x="2410" y="1790"/>
                    <a:pt x="2000" y="1905"/>
                  </a:cubicBezTo>
                  <a:cubicBezTo>
                    <a:pt x="1932" y="1930"/>
                    <a:pt x="1862" y="1942"/>
                    <a:pt x="1794" y="1942"/>
                  </a:cubicBezTo>
                  <a:cubicBezTo>
                    <a:pt x="1549" y="1942"/>
                    <a:pt x="1319" y="1791"/>
                    <a:pt x="1229" y="1561"/>
                  </a:cubicBezTo>
                  <a:cubicBezTo>
                    <a:pt x="1208" y="1464"/>
                    <a:pt x="1264" y="1375"/>
                    <a:pt x="1337" y="1375"/>
                  </a:cubicBezTo>
                  <a:cubicBezTo>
                    <a:pt x="1375" y="1375"/>
                    <a:pt x="1419" y="1400"/>
                    <a:pt x="1459" y="1462"/>
                  </a:cubicBezTo>
                  <a:cubicBezTo>
                    <a:pt x="1507" y="1535"/>
                    <a:pt x="1579" y="1567"/>
                    <a:pt x="1652" y="1567"/>
                  </a:cubicBezTo>
                  <a:cubicBezTo>
                    <a:pt x="1777" y="1567"/>
                    <a:pt x="1901" y="1471"/>
                    <a:pt x="1901" y="1315"/>
                  </a:cubicBezTo>
                  <a:cubicBezTo>
                    <a:pt x="1918" y="1151"/>
                    <a:pt x="1803" y="1020"/>
                    <a:pt x="1639" y="1004"/>
                  </a:cubicBezTo>
                  <a:cubicBezTo>
                    <a:pt x="1611" y="996"/>
                    <a:pt x="1583" y="993"/>
                    <a:pt x="1554" y="993"/>
                  </a:cubicBezTo>
                  <a:cubicBezTo>
                    <a:pt x="1385" y="993"/>
                    <a:pt x="1222" y="1114"/>
                    <a:pt x="1180" y="1282"/>
                  </a:cubicBezTo>
                  <a:cubicBezTo>
                    <a:pt x="1053" y="1585"/>
                    <a:pt x="1281" y="2103"/>
                    <a:pt x="1864" y="2103"/>
                  </a:cubicBezTo>
                  <a:cubicBezTo>
                    <a:pt x="1882" y="2103"/>
                    <a:pt x="1900" y="2103"/>
                    <a:pt x="1918" y="2102"/>
                  </a:cubicBezTo>
                  <a:cubicBezTo>
                    <a:pt x="2557" y="2069"/>
                    <a:pt x="3049" y="1102"/>
                    <a:pt x="2475" y="446"/>
                  </a:cubicBezTo>
                  <a:cubicBezTo>
                    <a:pt x="2244" y="156"/>
                    <a:pt x="1855" y="1"/>
                    <a:pt x="145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5"/>
            <p:cNvSpPr/>
            <p:nvPr/>
          </p:nvSpPr>
          <p:spPr>
            <a:xfrm>
              <a:off x="782652" y="265726"/>
              <a:ext cx="295859" cy="205779"/>
            </a:xfrm>
            <a:custGeom>
              <a:rect b="b" l="l" r="r" t="t"/>
              <a:pathLst>
                <a:path extrusionOk="0" h="6305" w="9065">
                  <a:moveTo>
                    <a:pt x="7067" y="0"/>
                  </a:moveTo>
                  <a:cubicBezTo>
                    <a:pt x="6612" y="0"/>
                    <a:pt x="6184" y="162"/>
                    <a:pt x="5918" y="500"/>
                  </a:cubicBezTo>
                  <a:cubicBezTo>
                    <a:pt x="5524" y="909"/>
                    <a:pt x="5475" y="1549"/>
                    <a:pt x="5803" y="2008"/>
                  </a:cubicBezTo>
                  <a:cubicBezTo>
                    <a:pt x="5901" y="2139"/>
                    <a:pt x="6032" y="2254"/>
                    <a:pt x="6180" y="2319"/>
                  </a:cubicBezTo>
                  <a:lnTo>
                    <a:pt x="6213" y="2335"/>
                  </a:lnTo>
                  <a:lnTo>
                    <a:pt x="6278" y="2352"/>
                  </a:lnTo>
                  <a:cubicBezTo>
                    <a:pt x="6311" y="2368"/>
                    <a:pt x="6344" y="2368"/>
                    <a:pt x="6377" y="2368"/>
                  </a:cubicBezTo>
                  <a:cubicBezTo>
                    <a:pt x="6449" y="2390"/>
                    <a:pt x="6524" y="2400"/>
                    <a:pt x="6598" y="2400"/>
                  </a:cubicBezTo>
                  <a:cubicBezTo>
                    <a:pt x="6810" y="2400"/>
                    <a:pt x="7018" y="2317"/>
                    <a:pt x="7163" y="2172"/>
                  </a:cubicBezTo>
                  <a:cubicBezTo>
                    <a:pt x="7558" y="1761"/>
                    <a:pt x="7277" y="1210"/>
                    <a:pt x="6934" y="1210"/>
                  </a:cubicBezTo>
                  <a:cubicBezTo>
                    <a:pt x="6907" y="1210"/>
                    <a:pt x="6880" y="1214"/>
                    <a:pt x="6852" y="1221"/>
                  </a:cubicBezTo>
                  <a:cubicBezTo>
                    <a:pt x="6541" y="1319"/>
                    <a:pt x="6475" y="1729"/>
                    <a:pt x="6704" y="1860"/>
                  </a:cubicBezTo>
                  <a:cubicBezTo>
                    <a:pt x="6755" y="1883"/>
                    <a:pt x="6810" y="1894"/>
                    <a:pt x="6864" y="1894"/>
                  </a:cubicBezTo>
                  <a:cubicBezTo>
                    <a:pt x="6968" y="1894"/>
                    <a:pt x="7072" y="1854"/>
                    <a:pt x="7147" y="1778"/>
                  </a:cubicBezTo>
                  <a:lnTo>
                    <a:pt x="7147" y="1778"/>
                  </a:lnTo>
                  <a:cubicBezTo>
                    <a:pt x="7180" y="1926"/>
                    <a:pt x="7131" y="2073"/>
                    <a:pt x="6999" y="2155"/>
                  </a:cubicBezTo>
                  <a:cubicBezTo>
                    <a:pt x="6852" y="2266"/>
                    <a:pt x="6677" y="2321"/>
                    <a:pt x="6495" y="2321"/>
                  </a:cubicBezTo>
                  <a:cubicBezTo>
                    <a:pt x="6434" y="2321"/>
                    <a:pt x="6373" y="2315"/>
                    <a:pt x="6311" y="2303"/>
                  </a:cubicBezTo>
                  <a:cubicBezTo>
                    <a:pt x="6213" y="2270"/>
                    <a:pt x="6131" y="2237"/>
                    <a:pt x="6049" y="2188"/>
                  </a:cubicBezTo>
                  <a:cubicBezTo>
                    <a:pt x="5541" y="1778"/>
                    <a:pt x="5508" y="1024"/>
                    <a:pt x="5967" y="565"/>
                  </a:cubicBezTo>
                  <a:cubicBezTo>
                    <a:pt x="6222" y="256"/>
                    <a:pt x="6616" y="110"/>
                    <a:pt x="7033" y="110"/>
                  </a:cubicBezTo>
                  <a:cubicBezTo>
                    <a:pt x="7899" y="110"/>
                    <a:pt x="8862" y="742"/>
                    <a:pt x="8884" y="1860"/>
                  </a:cubicBezTo>
                  <a:cubicBezTo>
                    <a:pt x="8917" y="2663"/>
                    <a:pt x="8475" y="3417"/>
                    <a:pt x="7753" y="3794"/>
                  </a:cubicBezTo>
                  <a:cubicBezTo>
                    <a:pt x="7737" y="3794"/>
                    <a:pt x="7721" y="3811"/>
                    <a:pt x="7704" y="3827"/>
                  </a:cubicBezTo>
                  <a:cubicBezTo>
                    <a:pt x="7606" y="3860"/>
                    <a:pt x="7524" y="3876"/>
                    <a:pt x="7426" y="3909"/>
                  </a:cubicBezTo>
                  <a:cubicBezTo>
                    <a:pt x="7208" y="3958"/>
                    <a:pt x="6991" y="3979"/>
                    <a:pt x="6775" y="3979"/>
                  </a:cubicBezTo>
                  <a:cubicBezTo>
                    <a:pt x="5188" y="3979"/>
                    <a:pt x="3636" y="2833"/>
                    <a:pt x="2298" y="2833"/>
                  </a:cubicBezTo>
                  <a:cubicBezTo>
                    <a:pt x="2152" y="2833"/>
                    <a:pt x="2009" y="2846"/>
                    <a:pt x="1869" y="2876"/>
                  </a:cubicBezTo>
                  <a:cubicBezTo>
                    <a:pt x="607" y="3155"/>
                    <a:pt x="246" y="4040"/>
                    <a:pt x="148" y="4581"/>
                  </a:cubicBezTo>
                  <a:cubicBezTo>
                    <a:pt x="0" y="5122"/>
                    <a:pt x="115" y="5728"/>
                    <a:pt x="558" y="6056"/>
                  </a:cubicBezTo>
                  <a:cubicBezTo>
                    <a:pt x="785" y="6226"/>
                    <a:pt x="1055" y="6304"/>
                    <a:pt x="1318" y="6304"/>
                  </a:cubicBezTo>
                  <a:cubicBezTo>
                    <a:pt x="1739" y="6304"/>
                    <a:pt x="2140" y="6104"/>
                    <a:pt x="2312" y="5761"/>
                  </a:cubicBezTo>
                  <a:cubicBezTo>
                    <a:pt x="2656" y="5220"/>
                    <a:pt x="2361" y="4516"/>
                    <a:pt x="1869" y="4384"/>
                  </a:cubicBezTo>
                  <a:cubicBezTo>
                    <a:pt x="1775" y="4347"/>
                    <a:pt x="1678" y="4329"/>
                    <a:pt x="1583" y="4329"/>
                  </a:cubicBezTo>
                  <a:cubicBezTo>
                    <a:pt x="1265" y="4329"/>
                    <a:pt x="966" y="4528"/>
                    <a:pt x="853" y="4843"/>
                  </a:cubicBezTo>
                  <a:cubicBezTo>
                    <a:pt x="820" y="4958"/>
                    <a:pt x="804" y="5089"/>
                    <a:pt x="836" y="5220"/>
                  </a:cubicBezTo>
                  <a:cubicBezTo>
                    <a:pt x="836" y="5237"/>
                    <a:pt x="836" y="5253"/>
                    <a:pt x="853" y="5270"/>
                  </a:cubicBezTo>
                  <a:cubicBezTo>
                    <a:pt x="853" y="5270"/>
                    <a:pt x="853" y="5286"/>
                    <a:pt x="853" y="5286"/>
                  </a:cubicBezTo>
                  <a:cubicBezTo>
                    <a:pt x="914" y="5520"/>
                    <a:pt x="1124" y="5662"/>
                    <a:pt x="1350" y="5662"/>
                  </a:cubicBezTo>
                  <a:cubicBezTo>
                    <a:pt x="1425" y="5662"/>
                    <a:pt x="1501" y="5646"/>
                    <a:pt x="1574" y="5614"/>
                  </a:cubicBezTo>
                  <a:cubicBezTo>
                    <a:pt x="1909" y="5470"/>
                    <a:pt x="1794" y="4908"/>
                    <a:pt x="1455" y="4908"/>
                  </a:cubicBezTo>
                  <a:cubicBezTo>
                    <a:pt x="1446" y="4908"/>
                    <a:pt x="1436" y="4908"/>
                    <a:pt x="1426" y="4909"/>
                  </a:cubicBezTo>
                  <a:cubicBezTo>
                    <a:pt x="1049" y="4958"/>
                    <a:pt x="1115" y="5319"/>
                    <a:pt x="1049" y="5368"/>
                  </a:cubicBezTo>
                  <a:cubicBezTo>
                    <a:pt x="1040" y="5377"/>
                    <a:pt x="1029" y="5381"/>
                    <a:pt x="1018" y="5381"/>
                  </a:cubicBezTo>
                  <a:cubicBezTo>
                    <a:pt x="971" y="5381"/>
                    <a:pt x="915" y="5309"/>
                    <a:pt x="902" y="5270"/>
                  </a:cubicBezTo>
                  <a:cubicBezTo>
                    <a:pt x="836" y="5089"/>
                    <a:pt x="836" y="4876"/>
                    <a:pt x="935" y="4696"/>
                  </a:cubicBezTo>
                  <a:cubicBezTo>
                    <a:pt x="1084" y="4500"/>
                    <a:pt x="1307" y="4385"/>
                    <a:pt x="1539" y="4385"/>
                  </a:cubicBezTo>
                  <a:cubicBezTo>
                    <a:pt x="1638" y="4385"/>
                    <a:pt x="1739" y="4406"/>
                    <a:pt x="1836" y="4450"/>
                  </a:cubicBezTo>
                  <a:cubicBezTo>
                    <a:pt x="2295" y="4565"/>
                    <a:pt x="2541" y="5220"/>
                    <a:pt x="2230" y="5712"/>
                  </a:cubicBezTo>
                  <a:cubicBezTo>
                    <a:pt x="2079" y="6023"/>
                    <a:pt x="1700" y="6206"/>
                    <a:pt x="1313" y="6206"/>
                  </a:cubicBezTo>
                  <a:cubicBezTo>
                    <a:pt x="1068" y="6206"/>
                    <a:pt x="820" y="6133"/>
                    <a:pt x="623" y="5974"/>
                  </a:cubicBezTo>
                  <a:cubicBezTo>
                    <a:pt x="82" y="5565"/>
                    <a:pt x="115" y="4630"/>
                    <a:pt x="541" y="4057"/>
                  </a:cubicBezTo>
                  <a:cubicBezTo>
                    <a:pt x="903" y="3583"/>
                    <a:pt x="1491" y="3346"/>
                    <a:pt x="2105" y="3346"/>
                  </a:cubicBezTo>
                  <a:cubicBezTo>
                    <a:pt x="2299" y="3346"/>
                    <a:pt x="2496" y="3370"/>
                    <a:pt x="2689" y="3417"/>
                  </a:cubicBezTo>
                  <a:cubicBezTo>
                    <a:pt x="3492" y="3614"/>
                    <a:pt x="4328" y="3958"/>
                    <a:pt x="5213" y="4188"/>
                  </a:cubicBezTo>
                  <a:cubicBezTo>
                    <a:pt x="5539" y="4247"/>
                    <a:pt x="5870" y="4281"/>
                    <a:pt x="6196" y="4281"/>
                  </a:cubicBezTo>
                  <a:cubicBezTo>
                    <a:pt x="6772" y="4281"/>
                    <a:pt x="7334" y="4176"/>
                    <a:pt x="7835" y="3925"/>
                  </a:cubicBezTo>
                  <a:cubicBezTo>
                    <a:pt x="8606" y="3516"/>
                    <a:pt x="9065" y="2712"/>
                    <a:pt x="9048" y="1860"/>
                  </a:cubicBezTo>
                  <a:cubicBezTo>
                    <a:pt x="9005" y="656"/>
                    <a:pt x="7981" y="0"/>
                    <a:pt x="70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5"/>
            <p:cNvSpPr/>
            <p:nvPr/>
          </p:nvSpPr>
          <p:spPr>
            <a:xfrm>
              <a:off x="683140" y="443045"/>
              <a:ext cx="200655" cy="202255"/>
            </a:xfrm>
            <a:custGeom>
              <a:rect b="b" l="l" r="r" t="t"/>
              <a:pathLst>
                <a:path extrusionOk="0" h="6197" w="6148">
                  <a:moveTo>
                    <a:pt x="3066" y="0"/>
                  </a:moveTo>
                  <a:cubicBezTo>
                    <a:pt x="3033" y="115"/>
                    <a:pt x="3017" y="246"/>
                    <a:pt x="3000" y="361"/>
                  </a:cubicBezTo>
                  <a:cubicBezTo>
                    <a:pt x="3000" y="361"/>
                    <a:pt x="2935" y="1263"/>
                    <a:pt x="2033" y="1377"/>
                  </a:cubicBezTo>
                  <a:cubicBezTo>
                    <a:pt x="1164" y="1508"/>
                    <a:pt x="574" y="1640"/>
                    <a:pt x="542" y="2295"/>
                  </a:cubicBezTo>
                  <a:cubicBezTo>
                    <a:pt x="511" y="2921"/>
                    <a:pt x="324" y="3235"/>
                    <a:pt x="60" y="3235"/>
                  </a:cubicBezTo>
                  <a:cubicBezTo>
                    <a:pt x="40" y="3235"/>
                    <a:pt x="21" y="3233"/>
                    <a:pt x="1" y="3229"/>
                  </a:cubicBezTo>
                  <a:lnTo>
                    <a:pt x="1" y="3229"/>
                  </a:lnTo>
                  <a:cubicBezTo>
                    <a:pt x="1" y="3230"/>
                    <a:pt x="364" y="3763"/>
                    <a:pt x="967" y="3763"/>
                  </a:cubicBezTo>
                  <a:cubicBezTo>
                    <a:pt x="1089" y="3763"/>
                    <a:pt x="1221" y="3741"/>
                    <a:pt x="1361" y="3688"/>
                  </a:cubicBezTo>
                  <a:cubicBezTo>
                    <a:pt x="2181" y="3377"/>
                    <a:pt x="2115" y="2820"/>
                    <a:pt x="2131" y="2672"/>
                  </a:cubicBezTo>
                  <a:cubicBezTo>
                    <a:pt x="2131" y="2519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2"/>
                  </a:cubicBezTo>
                  <a:cubicBezTo>
                    <a:pt x="2541" y="2344"/>
                    <a:pt x="2607" y="2672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96"/>
                    <a:pt x="3066" y="6196"/>
                  </a:cubicBezTo>
                  <a:cubicBezTo>
                    <a:pt x="3066" y="6196"/>
                    <a:pt x="3508" y="4819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2"/>
                  </a:cubicBezTo>
                  <a:cubicBezTo>
                    <a:pt x="3777" y="2311"/>
                    <a:pt x="3782" y="2311"/>
                    <a:pt x="3788" y="2311"/>
                  </a:cubicBezTo>
                  <a:cubicBezTo>
                    <a:pt x="3939" y="2311"/>
                    <a:pt x="4001" y="2514"/>
                    <a:pt x="4016" y="2656"/>
                  </a:cubicBezTo>
                  <a:cubicBezTo>
                    <a:pt x="4033" y="2820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9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40"/>
                    <a:pt x="4984" y="1508"/>
                    <a:pt x="4098" y="1377"/>
                  </a:cubicBezTo>
                  <a:cubicBezTo>
                    <a:pt x="3230" y="1263"/>
                    <a:pt x="3148" y="361"/>
                    <a:pt x="3148" y="361"/>
                  </a:cubicBezTo>
                  <a:cubicBezTo>
                    <a:pt x="3131" y="246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5"/>
            <p:cNvSpPr/>
            <p:nvPr/>
          </p:nvSpPr>
          <p:spPr>
            <a:xfrm>
              <a:off x="817965" y="382503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0" y="265"/>
                    <a:pt x="0" y="265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7"/>
                    <a:pt x="1607" y="511"/>
                  </a:cubicBezTo>
                  <a:cubicBezTo>
                    <a:pt x="2213" y="954"/>
                    <a:pt x="1836" y="1708"/>
                    <a:pt x="1738" y="2200"/>
                  </a:cubicBezTo>
                  <a:cubicBezTo>
                    <a:pt x="1639" y="2708"/>
                    <a:pt x="2361" y="2921"/>
                    <a:pt x="2721" y="3085"/>
                  </a:cubicBezTo>
                  <a:cubicBezTo>
                    <a:pt x="3082" y="3249"/>
                    <a:pt x="2901" y="3708"/>
                    <a:pt x="2901" y="3708"/>
                  </a:cubicBezTo>
                  <a:cubicBezTo>
                    <a:pt x="4229" y="2888"/>
                    <a:pt x="3377" y="1937"/>
                    <a:pt x="3147" y="1675"/>
                  </a:cubicBezTo>
                  <a:cubicBezTo>
                    <a:pt x="2958" y="1445"/>
                    <a:pt x="3081" y="1216"/>
                    <a:pt x="3259" y="1216"/>
                  </a:cubicBezTo>
                  <a:cubicBezTo>
                    <a:pt x="3296" y="1216"/>
                    <a:pt x="3337" y="1226"/>
                    <a:pt x="3377" y="1249"/>
                  </a:cubicBezTo>
                  <a:cubicBezTo>
                    <a:pt x="3623" y="1380"/>
                    <a:pt x="3262" y="1872"/>
                    <a:pt x="3934" y="2314"/>
                  </a:cubicBezTo>
                  <a:cubicBezTo>
                    <a:pt x="4102" y="2421"/>
                    <a:pt x="4261" y="2461"/>
                    <a:pt x="4405" y="2461"/>
                  </a:cubicBezTo>
                  <a:cubicBezTo>
                    <a:pt x="4836" y="2461"/>
                    <a:pt x="5131" y="2101"/>
                    <a:pt x="5131" y="2101"/>
                  </a:cubicBezTo>
                  <a:lnTo>
                    <a:pt x="5131" y="2101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44" y="2102"/>
                    <a:pt x="4948" y="1574"/>
                    <a:pt x="4770" y="1413"/>
                  </a:cubicBezTo>
                  <a:cubicBezTo>
                    <a:pt x="4692" y="1357"/>
                    <a:pt x="4591" y="1324"/>
                    <a:pt x="4489" y="1324"/>
                  </a:cubicBezTo>
                  <a:cubicBezTo>
                    <a:pt x="4440" y="1324"/>
                    <a:pt x="4391" y="1332"/>
                    <a:pt x="4344" y="1347"/>
                  </a:cubicBezTo>
                  <a:cubicBezTo>
                    <a:pt x="4289" y="1360"/>
                    <a:pt x="4236" y="1366"/>
                    <a:pt x="4188" y="1366"/>
                  </a:cubicBezTo>
                  <a:cubicBezTo>
                    <a:pt x="4050" y="1366"/>
                    <a:pt x="3959" y="1314"/>
                    <a:pt x="4032" y="1216"/>
                  </a:cubicBezTo>
                  <a:cubicBezTo>
                    <a:pt x="4062" y="1174"/>
                    <a:pt x="4096" y="1158"/>
                    <a:pt x="4141" y="1158"/>
                  </a:cubicBezTo>
                  <a:cubicBezTo>
                    <a:pt x="4274" y="1158"/>
                    <a:pt x="4508" y="1294"/>
                    <a:pt x="5032" y="1331"/>
                  </a:cubicBezTo>
                  <a:cubicBezTo>
                    <a:pt x="5060" y="1333"/>
                    <a:pt x="5087" y="1333"/>
                    <a:pt x="5114" y="1333"/>
                  </a:cubicBezTo>
                  <a:cubicBezTo>
                    <a:pt x="5892" y="1333"/>
                    <a:pt x="6458" y="675"/>
                    <a:pt x="6458" y="675"/>
                  </a:cubicBezTo>
                  <a:lnTo>
                    <a:pt x="6458" y="675"/>
                  </a:lnTo>
                  <a:cubicBezTo>
                    <a:pt x="6000" y="931"/>
                    <a:pt x="5512" y="1029"/>
                    <a:pt x="5023" y="1029"/>
                  </a:cubicBezTo>
                  <a:cubicBezTo>
                    <a:pt x="3852" y="1029"/>
                    <a:pt x="2668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5"/>
            <p:cNvSpPr/>
            <p:nvPr/>
          </p:nvSpPr>
          <p:spPr>
            <a:xfrm>
              <a:off x="871980" y="262756"/>
              <a:ext cx="117723" cy="82410"/>
            </a:xfrm>
            <a:custGeom>
              <a:rect b="b" l="l" r="r" t="t"/>
              <a:pathLst>
                <a:path extrusionOk="0" h="2525" w="3607">
                  <a:moveTo>
                    <a:pt x="2492" y="0"/>
                  </a:moveTo>
                  <a:cubicBezTo>
                    <a:pt x="1908" y="0"/>
                    <a:pt x="1240" y="123"/>
                    <a:pt x="869" y="607"/>
                  </a:cubicBezTo>
                  <a:cubicBezTo>
                    <a:pt x="1" y="1771"/>
                    <a:pt x="525" y="2525"/>
                    <a:pt x="525" y="2525"/>
                  </a:cubicBezTo>
                  <a:cubicBezTo>
                    <a:pt x="525" y="2525"/>
                    <a:pt x="361" y="2164"/>
                    <a:pt x="1394" y="2164"/>
                  </a:cubicBezTo>
                  <a:cubicBezTo>
                    <a:pt x="2427" y="2148"/>
                    <a:pt x="2312" y="1492"/>
                    <a:pt x="2263" y="1263"/>
                  </a:cubicBezTo>
                  <a:cubicBezTo>
                    <a:pt x="2181" y="1017"/>
                    <a:pt x="2246" y="738"/>
                    <a:pt x="2410" y="541"/>
                  </a:cubicBezTo>
                  <a:cubicBezTo>
                    <a:pt x="2656" y="197"/>
                    <a:pt x="3607" y="132"/>
                    <a:pt x="3607" y="132"/>
                  </a:cubicBezTo>
                  <a:cubicBezTo>
                    <a:pt x="3607" y="132"/>
                    <a:pt x="3095" y="0"/>
                    <a:pt x="24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5"/>
            <p:cNvSpPr/>
            <p:nvPr/>
          </p:nvSpPr>
          <p:spPr>
            <a:xfrm>
              <a:off x="962386" y="175548"/>
              <a:ext cx="73336" cy="87240"/>
            </a:xfrm>
            <a:custGeom>
              <a:rect b="b" l="l" r="r" t="t"/>
              <a:pathLst>
                <a:path extrusionOk="0" h="2673" w="2247">
                  <a:moveTo>
                    <a:pt x="1132" y="1"/>
                  </a:moveTo>
                  <a:cubicBezTo>
                    <a:pt x="1132" y="1"/>
                    <a:pt x="1345" y="542"/>
                    <a:pt x="984" y="722"/>
                  </a:cubicBezTo>
                  <a:cubicBezTo>
                    <a:pt x="624" y="935"/>
                    <a:pt x="1" y="1345"/>
                    <a:pt x="247" y="2001"/>
                  </a:cubicBezTo>
                  <a:cubicBezTo>
                    <a:pt x="493" y="2673"/>
                    <a:pt x="1673" y="2410"/>
                    <a:pt x="2246" y="2607"/>
                  </a:cubicBezTo>
                  <a:cubicBezTo>
                    <a:pt x="2246" y="2607"/>
                    <a:pt x="1378" y="2148"/>
                    <a:pt x="1443" y="1427"/>
                  </a:cubicBezTo>
                  <a:cubicBezTo>
                    <a:pt x="1509" y="689"/>
                    <a:pt x="1427" y="165"/>
                    <a:pt x="11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5"/>
            <p:cNvSpPr/>
            <p:nvPr/>
          </p:nvSpPr>
          <p:spPr>
            <a:xfrm>
              <a:off x="1042120" y="213538"/>
              <a:ext cx="103820" cy="140733"/>
            </a:xfrm>
            <a:custGeom>
              <a:rect b="b" l="l" r="r" t="t"/>
              <a:pathLst>
                <a:path extrusionOk="0" h="4312" w="3181">
                  <a:moveTo>
                    <a:pt x="377" y="1"/>
                  </a:moveTo>
                  <a:cubicBezTo>
                    <a:pt x="0" y="1345"/>
                    <a:pt x="541" y="1607"/>
                    <a:pt x="1098" y="2476"/>
                  </a:cubicBezTo>
                  <a:cubicBezTo>
                    <a:pt x="1656" y="3344"/>
                    <a:pt x="1049" y="4311"/>
                    <a:pt x="1049" y="4311"/>
                  </a:cubicBezTo>
                  <a:cubicBezTo>
                    <a:pt x="1426" y="4049"/>
                    <a:pt x="1787" y="3361"/>
                    <a:pt x="2475" y="2918"/>
                  </a:cubicBezTo>
                  <a:cubicBezTo>
                    <a:pt x="3180" y="2492"/>
                    <a:pt x="2885" y="1591"/>
                    <a:pt x="2885" y="1591"/>
                  </a:cubicBezTo>
                  <a:lnTo>
                    <a:pt x="2885" y="1591"/>
                  </a:lnTo>
                  <a:cubicBezTo>
                    <a:pt x="2846" y="1695"/>
                    <a:pt x="2743" y="1748"/>
                    <a:pt x="2570" y="1748"/>
                  </a:cubicBezTo>
                  <a:cubicBezTo>
                    <a:pt x="2526" y="1748"/>
                    <a:pt x="2479" y="1745"/>
                    <a:pt x="2426" y="1738"/>
                  </a:cubicBezTo>
                  <a:cubicBezTo>
                    <a:pt x="2398" y="1731"/>
                    <a:pt x="2371" y="1728"/>
                    <a:pt x="2344" y="1728"/>
                  </a:cubicBezTo>
                  <a:cubicBezTo>
                    <a:pt x="2119" y="1728"/>
                    <a:pt x="1943" y="1961"/>
                    <a:pt x="2016" y="2181"/>
                  </a:cubicBezTo>
                  <a:cubicBezTo>
                    <a:pt x="2082" y="2418"/>
                    <a:pt x="1936" y="2528"/>
                    <a:pt x="1791" y="2528"/>
                  </a:cubicBezTo>
                  <a:cubicBezTo>
                    <a:pt x="1756" y="2528"/>
                    <a:pt x="1721" y="2521"/>
                    <a:pt x="1688" y="2508"/>
                  </a:cubicBezTo>
                  <a:cubicBezTo>
                    <a:pt x="1541" y="2443"/>
                    <a:pt x="1541" y="2066"/>
                    <a:pt x="1754" y="1886"/>
                  </a:cubicBezTo>
                  <a:cubicBezTo>
                    <a:pt x="1984" y="1705"/>
                    <a:pt x="2115" y="1312"/>
                    <a:pt x="1934" y="689"/>
                  </a:cubicBezTo>
                  <a:cubicBezTo>
                    <a:pt x="1791" y="194"/>
                    <a:pt x="1305" y="103"/>
                    <a:pt x="989" y="103"/>
                  </a:cubicBezTo>
                  <a:cubicBezTo>
                    <a:pt x="907" y="103"/>
                    <a:pt x="837" y="109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5"/>
            <p:cNvSpPr/>
            <p:nvPr/>
          </p:nvSpPr>
          <p:spPr>
            <a:xfrm>
              <a:off x="1018555" y="6584"/>
              <a:ext cx="264853" cy="264233"/>
            </a:xfrm>
            <a:custGeom>
              <a:rect b="b" l="l" r="r" t="t"/>
              <a:pathLst>
                <a:path extrusionOk="0" h="8096" w="8115">
                  <a:moveTo>
                    <a:pt x="5777" y="1"/>
                  </a:moveTo>
                  <a:cubicBezTo>
                    <a:pt x="5253" y="1"/>
                    <a:pt x="4737" y="177"/>
                    <a:pt x="4427" y="572"/>
                  </a:cubicBezTo>
                  <a:cubicBezTo>
                    <a:pt x="4132" y="998"/>
                    <a:pt x="4082" y="1555"/>
                    <a:pt x="4312" y="2031"/>
                  </a:cubicBezTo>
                  <a:cubicBezTo>
                    <a:pt x="4521" y="2440"/>
                    <a:pt x="4859" y="2586"/>
                    <a:pt x="5189" y="2586"/>
                  </a:cubicBezTo>
                  <a:cubicBezTo>
                    <a:pt x="5532" y="2586"/>
                    <a:pt x="5866" y="2428"/>
                    <a:pt x="6033" y="2244"/>
                  </a:cubicBezTo>
                  <a:cubicBezTo>
                    <a:pt x="6230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79" y="1490"/>
                    <a:pt x="5345" y="1850"/>
                    <a:pt x="5754" y="1916"/>
                  </a:cubicBezTo>
                  <a:cubicBezTo>
                    <a:pt x="6099" y="1965"/>
                    <a:pt x="5918" y="2391"/>
                    <a:pt x="5476" y="2506"/>
                  </a:cubicBezTo>
                  <a:cubicBezTo>
                    <a:pt x="5395" y="2527"/>
                    <a:pt x="5314" y="2537"/>
                    <a:pt x="5235" y="2537"/>
                  </a:cubicBezTo>
                  <a:cubicBezTo>
                    <a:pt x="4876" y="2537"/>
                    <a:pt x="4541" y="2333"/>
                    <a:pt x="4394" y="1998"/>
                  </a:cubicBezTo>
                  <a:cubicBezTo>
                    <a:pt x="4181" y="1555"/>
                    <a:pt x="4230" y="1031"/>
                    <a:pt x="4525" y="637"/>
                  </a:cubicBezTo>
                  <a:cubicBezTo>
                    <a:pt x="4784" y="296"/>
                    <a:pt x="5249" y="125"/>
                    <a:pt x="5729" y="125"/>
                  </a:cubicBezTo>
                  <a:cubicBezTo>
                    <a:pt x="5824" y="125"/>
                    <a:pt x="5921" y="132"/>
                    <a:pt x="6017" y="146"/>
                  </a:cubicBezTo>
                  <a:cubicBezTo>
                    <a:pt x="7230" y="293"/>
                    <a:pt x="7918" y="1998"/>
                    <a:pt x="7197" y="3145"/>
                  </a:cubicBezTo>
                  <a:cubicBezTo>
                    <a:pt x="6967" y="3506"/>
                    <a:pt x="6623" y="3801"/>
                    <a:pt x="6230" y="3998"/>
                  </a:cubicBezTo>
                  <a:cubicBezTo>
                    <a:pt x="5842" y="4164"/>
                    <a:pt x="5393" y="4247"/>
                    <a:pt x="4870" y="4247"/>
                  </a:cubicBezTo>
                  <a:cubicBezTo>
                    <a:pt x="4462" y="4247"/>
                    <a:pt x="4011" y="4196"/>
                    <a:pt x="3509" y="4096"/>
                  </a:cubicBezTo>
                  <a:cubicBezTo>
                    <a:pt x="3203" y="4035"/>
                    <a:pt x="2903" y="4004"/>
                    <a:pt x="2617" y="4004"/>
                  </a:cubicBezTo>
                  <a:cubicBezTo>
                    <a:pt x="1290" y="4004"/>
                    <a:pt x="240" y="4660"/>
                    <a:pt x="132" y="5981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4" y="8079"/>
                    <a:pt x="1017" y="8063"/>
                  </a:cubicBezTo>
                  <a:cubicBezTo>
                    <a:pt x="460" y="7423"/>
                    <a:pt x="607" y="6227"/>
                    <a:pt x="607" y="6227"/>
                  </a:cubicBezTo>
                  <a:cubicBezTo>
                    <a:pt x="706" y="5702"/>
                    <a:pt x="968" y="5243"/>
                    <a:pt x="1361" y="4899"/>
                  </a:cubicBezTo>
                  <a:cubicBezTo>
                    <a:pt x="1942" y="4458"/>
                    <a:pt x="2676" y="4373"/>
                    <a:pt x="3159" y="4373"/>
                  </a:cubicBezTo>
                  <a:cubicBezTo>
                    <a:pt x="3467" y="4373"/>
                    <a:pt x="3673" y="4407"/>
                    <a:pt x="3673" y="4407"/>
                  </a:cubicBezTo>
                  <a:cubicBezTo>
                    <a:pt x="3935" y="4440"/>
                    <a:pt x="4164" y="4457"/>
                    <a:pt x="4377" y="4473"/>
                  </a:cubicBezTo>
                  <a:cubicBezTo>
                    <a:pt x="4463" y="4477"/>
                    <a:pt x="4550" y="4479"/>
                    <a:pt x="4638" y="4479"/>
                  </a:cubicBezTo>
                  <a:cubicBezTo>
                    <a:pt x="5626" y="4479"/>
                    <a:pt x="6727" y="4207"/>
                    <a:pt x="7344" y="3244"/>
                  </a:cubicBezTo>
                  <a:cubicBezTo>
                    <a:pt x="8115" y="1981"/>
                    <a:pt x="7361" y="178"/>
                    <a:pt x="6033" y="15"/>
                  </a:cubicBezTo>
                  <a:cubicBezTo>
                    <a:pt x="5948" y="5"/>
                    <a:pt x="5862" y="1"/>
                    <a:pt x="57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5"/>
            <p:cNvSpPr/>
            <p:nvPr/>
          </p:nvSpPr>
          <p:spPr>
            <a:xfrm>
              <a:off x="1088661" y="158577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1085" y="1"/>
                  </a:moveTo>
                  <a:cubicBezTo>
                    <a:pt x="394" y="1"/>
                    <a:pt x="0" y="226"/>
                    <a:pt x="0" y="226"/>
                  </a:cubicBezTo>
                  <a:cubicBezTo>
                    <a:pt x="93" y="206"/>
                    <a:pt x="181" y="197"/>
                    <a:pt x="264" y="197"/>
                  </a:cubicBezTo>
                  <a:cubicBezTo>
                    <a:pt x="742" y="197"/>
                    <a:pt x="1046" y="505"/>
                    <a:pt x="935" y="980"/>
                  </a:cubicBezTo>
                  <a:cubicBezTo>
                    <a:pt x="803" y="1390"/>
                    <a:pt x="967" y="1848"/>
                    <a:pt x="1328" y="2111"/>
                  </a:cubicBezTo>
                  <a:cubicBezTo>
                    <a:pt x="1639" y="2373"/>
                    <a:pt x="2557" y="2373"/>
                    <a:pt x="2557" y="2373"/>
                  </a:cubicBezTo>
                  <a:cubicBezTo>
                    <a:pt x="2295" y="2225"/>
                    <a:pt x="2524" y="1865"/>
                    <a:pt x="2688" y="1439"/>
                  </a:cubicBezTo>
                  <a:cubicBezTo>
                    <a:pt x="2844" y="1018"/>
                    <a:pt x="2422" y="864"/>
                    <a:pt x="2225" y="864"/>
                  </a:cubicBezTo>
                  <a:cubicBezTo>
                    <a:pt x="2215" y="864"/>
                    <a:pt x="2206" y="864"/>
                    <a:pt x="2197" y="865"/>
                  </a:cubicBezTo>
                  <a:cubicBezTo>
                    <a:pt x="2109" y="883"/>
                    <a:pt x="2035" y="900"/>
                    <a:pt x="1966" y="900"/>
                  </a:cubicBezTo>
                  <a:cubicBezTo>
                    <a:pt x="1905" y="900"/>
                    <a:pt x="1848" y="887"/>
                    <a:pt x="1787" y="849"/>
                  </a:cubicBezTo>
                  <a:cubicBezTo>
                    <a:pt x="1694" y="782"/>
                    <a:pt x="1730" y="564"/>
                    <a:pt x="2003" y="564"/>
                  </a:cubicBezTo>
                  <a:cubicBezTo>
                    <a:pt x="2065" y="564"/>
                    <a:pt x="2141" y="575"/>
                    <a:pt x="2229" y="603"/>
                  </a:cubicBezTo>
                  <a:cubicBezTo>
                    <a:pt x="2721" y="767"/>
                    <a:pt x="2574" y="1226"/>
                    <a:pt x="3295" y="1373"/>
                  </a:cubicBezTo>
                  <a:cubicBezTo>
                    <a:pt x="3351" y="1384"/>
                    <a:pt x="3404" y="1390"/>
                    <a:pt x="3454" y="1390"/>
                  </a:cubicBezTo>
                  <a:cubicBezTo>
                    <a:pt x="4057" y="1390"/>
                    <a:pt x="4203" y="627"/>
                    <a:pt x="4278" y="521"/>
                  </a:cubicBezTo>
                  <a:cubicBezTo>
                    <a:pt x="4393" y="390"/>
                    <a:pt x="4524" y="259"/>
                    <a:pt x="4655" y="144"/>
                  </a:cubicBezTo>
                  <a:lnTo>
                    <a:pt x="4655" y="144"/>
                  </a:lnTo>
                  <a:cubicBezTo>
                    <a:pt x="4456" y="267"/>
                    <a:pt x="4088" y="379"/>
                    <a:pt x="3556" y="379"/>
                  </a:cubicBezTo>
                  <a:cubicBezTo>
                    <a:pt x="3167" y="379"/>
                    <a:pt x="2691" y="319"/>
                    <a:pt x="2131" y="160"/>
                  </a:cubicBezTo>
                  <a:cubicBezTo>
                    <a:pt x="1733" y="42"/>
                    <a:pt x="1382" y="1"/>
                    <a:pt x="10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5"/>
            <p:cNvSpPr/>
            <p:nvPr/>
          </p:nvSpPr>
          <p:spPr>
            <a:xfrm>
              <a:off x="1097212" y="15592"/>
              <a:ext cx="105419" cy="109825"/>
            </a:xfrm>
            <a:custGeom>
              <a:rect b="b" l="l" r="r" t="t"/>
              <a:pathLst>
                <a:path extrusionOk="0" h="3365" w="3230">
                  <a:moveTo>
                    <a:pt x="1967" y="1"/>
                  </a:moveTo>
                  <a:lnTo>
                    <a:pt x="1967" y="1"/>
                  </a:lnTo>
                  <a:cubicBezTo>
                    <a:pt x="1508" y="279"/>
                    <a:pt x="1443" y="722"/>
                    <a:pt x="722" y="1345"/>
                  </a:cubicBezTo>
                  <a:cubicBezTo>
                    <a:pt x="0" y="1968"/>
                    <a:pt x="214" y="2427"/>
                    <a:pt x="361" y="2689"/>
                  </a:cubicBezTo>
                  <a:cubicBezTo>
                    <a:pt x="459" y="2820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31" y="3361"/>
                  </a:cubicBezTo>
                  <a:cubicBezTo>
                    <a:pt x="2162" y="3363"/>
                    <a:pt x="2191" y="3365"/>
                    <a:pt x="2220" y="3365"/>
                  </a:cubicBezTo>
                  <a:cubicBezTo>
                    <a:pt x="2986" y="3365"/>
                    <a:pt x="3230" y="2558"/>
                    <a:pt x="3230" y="2558"/>
                  </a:cubicBezTo>
                  <a:lnTo>
                    <a:pt x="3230" y="2558"/>
                  </a:lnTo>
                  <a:cubicBezTo>
                    <a:pt x="3104" y="2591"/>
                    <a:pt x="2956" y="2615"/>
                    <a:pt x="2799" y="2615"/>
                  </a:cubicBezTo>
                  <a:cubicBezTo>
                    <a:pt x="2345" y="2615"/>
                    <a:pt x="1822" y="2413"/>
                    <a:pt x="1590" y="1656"/>
                  </a:cubicBezTo>
                  <a:cubicBezTo>
                    <a:pt x="1394" y="1066"/>
                    <a:pt x="1541" y="427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5"/>
            <p:cNvSpPr/>
            <p:nvPr/>
          </p:nvSpPr>
          <p:spPr>
            <a:xfrm>
              <a:off x="1261444" y="-140318"/>
              <a:ext cx="49250" cy="250101"/>
            </a:xfrm>
            <a:custGeom>
              <a:rect b="b" l="l" r="r" t="t"/>
              <a:pathLst>
                <a:path extrusionOk="0" h="7663" w="1509">
                  <a:moveTo>
                    <a:pt x="884" y="0"/>
                  </a:moveTo>
                  <a:cubicBezTo>
                    <a:pt x="563" y="0"/>
                    <a:pt x="328" y="369"/>
                    <a:pt x="328" y="369"/>
                  </a:cubicBezTo>
                  <a:cubicBezTo>
                    <a:pt x="50" y="778"/>
                    <a:pt x="1" y="1286"/>
                    <a:pt x="33" y="1860"/>
                  </a:cubicBezTo>
                  <a:cubicBezTo>
                    <a:pt x="99" y="2827"/>
                    <a:pt x="460" y="3975"/>
                    <a:pt x="558" y="5171"/>
                  </a:cubicBezTo>
                  <a:cubicBezTo>
                    <a:pt x="705" y="7056"/>
                    <a:pt x="50" y="7663"/>
                    <a:pt x="50" y="7663"/>
                  </a:cubicBezTo>
                  <a:cubicBezTo>
                    <a:pt x="738" y="7122"/>
                    <a:pt x="902" y="5368"/>
                    <a:pt x="771" y="3991"/>
                  </a:cubicBezTo>
                  <a:cubicBezTo>
                    <a:pt x="689" y="3286"/>
                    <a:pt x="673" y="2565"/>
                    <a:pt x="722" y="1860"/>
                  </a:cubicBezTo>
                  <a:cubicBezTo>
                    <a:pt x="755" y="1483"/>
                    <a:pt x="820" y="1205"/>
                    <a:pt x="919" y="1106"/>
                  </a:cubicBezTo>
                  <a:cubicBezTo>
                    <a:pt x="1181" y="844"/>
                    <a:pt x="1509" y="287"/>
                    <a:pt x="1099" y="57"/>
                  </a:cubicBezTo>
                  <a:cubicBezTo>
                    <a:pt x="1024" y="17"/>
                    <a:pt x="952" y="0"/>
                    <a:pt x="8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5"/>
            <p:cNvSpPr/>
            <p:nvPr/>
          </p:nvSpPr>
          <p:spPr>
            <a:xfrm>
              <a:off x="1324565" y="-121877"/>
              <a:ext cx="151438" cy="178690"/>
            </a:xfrm>
            <a:custGeom>
              <a:rect b="b" l="l" r="r" t="t"/>
              <a:pathLst>
                <a:path extrusionOk="0" h="5475" w="4640">
                  <a:moveTo>
                    <a:pt x="4361" y="0"/>
                  </a:moveTo>
                  <a:cubicBezTo>
                    <a:pt x="4459" y="459"/>
                    <a:pt x="4345" y="935"/>
                    <a:pt x="4033" y="1295"/>
                  </a:cubicBezTo>
                  <a:cubicBezTo>
                    <a:pt x="3968" y="1361"/>
                    <a:pt x="3886" y="1426"/>
                    <a:pt x="3804" y="1492"/>
                  </a:cubicBezTo>
                  <a:cubicBezTo>
                    <a:pt x="3017" y="2049"/>
                    <a:pt x="1919" y="1771"/>
                    <a:pt x="1001" y="2393"/>
                  </a:cubicBezTo>
                  <a:cubicBezTo>
                    <a:pt x="99" y="3033"/>
                    <a:pt x="197" y="3934"/>
                    <a:pt x="181" y="4442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312" y="5278"/>
                    <a:pt x="476" y="4934"/>
                    <a:pt x="460" y="4557"/>
                  </a:cubicBezTo>
                  <a:cubicBezTo>
                    <a:pt x="444" y="3909"/>
                    <a:pt x="516" y="3188"/>
                    <a:pt x="716" y="3188"/>
                  </a:cubicBezTo>
                  <a:cubicBezTo>
                    <a:pt x="728" y="3188"/>
                    <a:pt x="741" y="3191"/>
                    <a:pt x="755" y="3197"/>
                  </a:cubicBezTo>
                  <a:cubicBezTo>
                    <a:pt x="984" y="3311"/>
                    <a:pt x="804" y="3557"/>
                    <a:pt x="706" y="3721"/>
                  </a:cubicBezTo>
                  <a:cubicBezTo>
                    <a:pt x="624" y="3869"/>
                    <a:pt x="460" y="4541"/>
                    <a:pt x="1181" y="4950"/>
                  </a:cubicBezTo>
                  <a:cubicBezTo>
                    <a:pt x="1181" y="4950"/>
                    <a:pt x="935" y="4426"/>
                    <a:pt x="1345" y="4131"/>
                  </a:cubicBezTo>
                  <a:cubicBezTo>
                    <a:pt x="1738" y="3852"/>
                    <a:pt x="2001" y="3688"/>
                    <a:pt x="1951" y="3115"/>
                  </a:cubicBezTo>
                  <a:cubicBezTo>
                    <a:pt x="1908" y="2611"/>
                    <a:pt x="2244" y="2170"/>
                    <a:pt x="2482" y="2170"/>
                  </a:cubicBezTo>
                  <a:cubicBezTo>
                    <a:pt x="2515" y="2170"/>
                    <a:pt x="2546" y="2179"/>
                    <a:pt x="2574" y="2197"/>
                  </a:cubicBezTo>
                  <a:cubicBezTo>
                    <a:pt x="2787" y="2328"/>
                    <a:pt x="2525" y="2541"/>
                    <a:pt x="2410" y="2606"/>
                  </a:cubicBezTo>
                  <a:cubicBezTo>
                    <a:pt x="2214" y="2705"/>
                    <a:pt x="2181" y="2967"/>
                    <a:pt x="2345" y="3131"/>
                  </a:cubicBezTo>
                  <a:cubicBezTo>
                    <a:pt x="2541" y="3377"/>
                    <a:pt x="2476" y="3705"/>
                    <a:pt x="2214" y="3787"/>
                  </a:cubicBezTo>
                  <a:cubicBezTo>
                    <a:pt x="2214" y="3787"/>
                    <a:pt x="2270" y="3793"/>
                    <a:pt x="2365" y="3793"/>
                  </a:cubicBezTo>
                  <a:cubicBezTo>
                    <a:pt x="2691" y="3793"/>
                    <a:pt x="3469" y="3715"/>
                    <a:pt x="3951" y="3016"/>
                  </a:cubicBezTo>
                  <a:cubicBezTo>
                    <a:pt x="4312" y="2508"/>
                    <a:pt x="4525" y="1918"/>
                    <a:pt x="4590" y="1295"/>
                  </a:cubicBezTo>
                  <a:cubicBezTo>
                    <a:pt x="4640" y="853"/>
                    <a:pt x="4558" y="394"/>
                    <a:pt x="4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5"/>
            <p:cNvSpPr/>
            <p:nvPr/>
          </p:nvSpPr>
          <p:spPr>
            <a:xfrm>
              <a:off x="783174" y="63699"/>
              <a:ext cx="130583" cy="285545"/>
            </a:xfrm>
            <a:custGeom>
              <a:rect b="b" l="l" r="r" t="t"/>
              <a:pathLst>
                <a:path extrusionOk="0" h="8749" w="4001">
                  <a:moveTo>
                    <a:pt x="2081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66"/>
                    <a:pt x="329" y="1821"/>
                    <a:pt x="591" y="2362"/>
                  </a:cubicBezTo>
                  <a:cubicBezTo>
                    <a:pt x="827" y="2775"/>
                    <a:pt x="1266" y="3018"/>
                    <a:pt x="1727" y="3018"/>
                  </a:cubicBezTo>
                  <a:cubicBezTo>
                    <a:pt x="1906" y="3018"/>
                    <a:pt x="2088" y="2981"/>
                    <a:pt x="2263" y="2903"/>
                  </a:cubicBezTo>
                  <a:cubicBezTo>
                    <a:pt x="2968" y="2723"/>
                    <a:pt x="3099" y="1789"/>
                    <a:pt x="2492" y="1395"/>
                  </a:cubicBezTo>
                  <a:cubicBezTo>
                    <a:pt x="2412" y="1355"/>
                    <a:pt x="2330" y="1337"/>
                    <a:pt x="2251" y="1337"/>
                  </a:cubicBezTo>
                  <a:cubicBezTo>
                    <a:pt x="1910" y="1337"/>
                    <a:pt x="1618" y="1675"/>
                    <a:pt x="1738" y="2035"/>
                  </a:cubicBezTo>
                  <a:cubicBezTo>
                    <a:pt x="1876" y="2324"/>
                    <a:pt x="2199" y="2347"/>
                    <a:pt x="2328" y="2347"/>
                  </a:cubicBezTo>
                  <a:cubicBezTo>
                    <a:pt x="2352" y="2347"/>
                    <a:pt x="2370" y="2346"/>
                    <a:pt x="2378" y="2346"/>
                  </a:cubicBezTo>
                  <a:cubicBezTo>
                    <a:pt x="2443" y="2346"/>
                    <a:pt x="2443" y="2379"/>
                    <a:pt x="2443" y="2379"/>
                  </a:cubicBezTo>
                  <a:cubicBezTo>
                    <a:pt x="2487" y="2569"/>
                    <a:pt x="2244" y="2851"/>
                    <a:pt x="1783" y="2851"/>
                  </a:cubicBezTo>
                  <a:cubicBezTo>
                    <a:pt x="1727" y="2851"/>
                    <a:pt x="1669" y="2847"/>
                    <a:pt x="1607" y="2838"/>
                  </a:cubicBezTo>
                  <a:cubicBezTo>
                    <a:pt x="1410" y="2805"/>
                    <a:pt x="1230" y="2707"/>
                    <a:pt x="1099" y="2575"/>
                  </a:cubicBezTo>
                  <a:cubicBezTo>
                    <a:pt x="411" y="1920"/>
                    <a:pt x="755" y="543"/>
                    <a:pt x="1755" y="281"/>
                  </a:cubicBezTo>
                  <a:cubicBezTo>
                    <a:pt x="1902" y="240"/>
                    <a:pt x="2054" y="219"/>
                    <a:pt x="2205" y="219"/>
                  </a:cubicBezTo>
                  <a:cubicBezTo>
                    <a:pt x="2357" y="219"/>
                    <a:pt x="2509" y="240"/>
                    <a:pt x="2656" y="281"/>
                  </a:cubicBezTo>
                  <a:cubicBezTo>
                    <a:pt x="2836" y="346"/>
                    <a:pt x="3017" y="428"/>
                    <a:pt x="3181" y="543"/>
                  </a:cubicBezTo>
                  <a:cubicBezTo>
                    <a:pt x="3525" y="838"/>
                    <a:pt x="3738" y="1248"/>
                    <a:pt x="3754" y="1707"/>
                  </a:cubicBezTo>
                  <a:cubicBezTo>
                    <a:pt x="3820" y="2444"/>
                    <a:pt x="3443" y="3182"/>
                    <a:pt x="2869" y="3706"/>
                  </a:cubicBezTo>
                  <a:cubicBezTo>
                    <a:pt x="2312" y="4264"/>
                    <a:pt x="1558" y="4559"/>
                    <a:pt x="984" y="5083"/>
                  </a:cubicBezTo>
                  <a:cubicBezTo>
                    <a:pt x="411" y="5591"/>
                    <a:pt x="66" y="6296"/>
                    <a:pt x="17" y="7050"/>
                  </a:cubicBezTo>
                  <a:cubicBezTo>
                    <a:pt x="1" y="7771"/>
                    <a:pt x="394" y="8509"/>
                    <a:pt x="1050" y="8689"/>
                  </a:cubicBezTo>
                  <a:cubicBezTo>
                    <a:pt x="1174" y="8730"/>
                    <a:pt x="1303" y="8749"/>
                    <a:pt x="1430" y="8749"/>
                  </a:cubicBezTo>
                  <a:cubicBezTo>
                    <a:pt x="1923" y="8749"/>
                    <a:pt x="2395" y="8464"/>
                    <a:pt x="2525" y="8034"/>
                  </a:cubicBezTo>
                  <a:cubicBezTo>
                    <a:pt x="2722" y="7558"/>
                    <a:pt x="2509" y="7017"/>
                    <a:pt x="2033" y="6788"/>
                  </a:cubicBezTo>
                  <a:cubicBezTo>
                    <a:pt x="1935" y="6739"/>
                    <a:pt x="1820" y="6706"/>
                    <a:pt x="1705" y="6706"/>
                  </a:cubicBezTo>
                  <a:cubicBezTo>
                    <a:pt x="1662" y="6699"/>
                    <a:pt x="1619" y="6695"/>
                    <a:pt x="1577" y="6695"/>
                  </a:cubicBezTo>
                  <a:cubicBezTo>
                    <a:pt x="1249" y="6695"/>
                    <a:pt x="955" y="6913"/>
                    <a:pt x="853" y="7247"/>
                  </a:cubicBezTo>
                  <a:cubicBezTo>
                    <a:pt x="724" y="7724"/>
                    <a:pt x="1001" y="7998"/>
                    <a:pt x="1308" y="7998"/>
                  </a:cubicBezTo>
                  <a:cubicBezTo>
                    <a:pt x="1391" y="7998"/>
                    <a:pt x="1477" y="7977"/>
                    <a:pt x="1558" y="7935"/>
                  </a:cubicBezTo>
                  <a:cubicBezTo>
                    <a:pt x="1869" y="7788"/>
                    <a:pt x="1935" y="7362"/>
                    <a:pt x="1673" y="7116"/>
                  </a:cubicBezTo>
                  <a:cubicBezTo>
                    <a:pt x="1596" y="7049"/>
                    <a:pt x="1497" y="7015"/>
                    <a:pt x="1396" y="7015"/>
                  </a:cubicBezTo>
                  <a:cubicBezTo>
                    <a:pt x="1323" y="7015"/>
                    <a:pt x="1249" y="7032"/>
                    <a:pt x="1181" y="7067"/>
                  </a:cubicBezTo>
                  <a:cubicBezTo>
                    <a:pt x="1162" y="7078"/>
                    <a:pt x="1149" y="7082"/>
                    <a:pt x="1141" y="7082"/>
                  </a:cubicBezTo>
                  <a:cubicBezTo>
                    <a:pt x="1112" y="7082"/>
                    <a:pt x="1132" y="7034"/>
                    <a:pt x="1132" y="7034"/>
                  </a:cubicBezTo>
                  <a:cubicBezTo>
                    <a:pt x="1230" y="6813"/>
                    <a:pt x="1522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37" y="6788"/>
                    <a:pt x="1919" y="6821"/>
                    <a:pt x="2001" y="6854"/>
                  </a:cubicBezTo>
                  <a:cubicBezTo>
                    <a:pt x="2459" y="7034"/>
                    <a:pt x="2656" y="7558"/>
                    <a:pt x="2459" y="8001"/>
                  </a:cubicBezTo>
                  <a:cubicBezTo>
                    <a:pt x="2320" y="8394"/>
                    <a:pt x="1915" y="8640"/>
                    <a:pt x="1474" y="8640"/>
                  </a:cubicBezTo>
                  <a:cubicBezTo>
                    <a:pt x="1345" y="8640"/>
                    <a:pt x="1212" y="8619"/>
                    <a:pt x="1083" y="8575"/>
                  </a:cubicBezTo>
                  <a:cubicBezTo>
                    <a:pt x="509" y="8411"/>
                    <a:pt x="148" y="7722"/>
                    <a:pt x="181" y="7067"/>
                  </a:cubicBezTo>
                  <a:cubicBezTo>
                    <a:pt x="230" y="6345"/>
                    <a:pt x="574" y="5690"/>
                    <a:pt x="1099" y="5214"/>
                  </a:cubicBezTo>
                  <a:cubicBezTo>
                    <a:pt x="1640" y="4723"/>
                    <a:pt x="2410" y="4428"/>
                    <a:pt x="3000" y="3838"/>
                  </a:cubicBezTo>
                  <a:cubicBezTo>
                    <a:pt x="3590" y="3297"/>
                    <a:pt x="4000" y="2493"/>
                    <a:pt x="3935" y="1707"/>
                  </a:cubicBezTo>
                  <a:cubicBezTo>
                    <a:pt x="3869" y="920"/>
                    <a:pt x="3312" y="248"/>
                    <a:pt x="2558" y="68"/>
                  </a:cubicBezTo>
                  <a:cubicBezTo>
                    <a:pt x="2399" y="22"/>
                    <a:pt x="2239" y="0"/>
                    <a:pt x="20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5"/>
            <p:cNvSpPr/>
            <p:nvPr/>
          </p:nvSpPr>
          <p:spPr>
            <a:xfrm>
              <a:off x="785850" y="171827"/>
              <a:ext cx="55680" cy="78656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cubicBezTo>
                    <a:pt x="1509" y="0"/>
                    <a:pt x="1378" y="66"/>
                    <a:pt x="1345" y="164"/>
                  </a:cubicBezTo>
                  <a:cubicBezTo>
                    <a:pt x="1330" y="254"/>
                    <a:pt x="1233" y="330"/>
                    <a:pt x="1066" y="330"/>
                  </a:cubicBezTo>
                  <a:cubicBezTo>
                    <a:pt x="1050" y="330"/>
                    <a:pt x="1034" y="329"/>
                    <a:pt x="1017" y="328"/>
                  </a:cubicBezTo>
                  <a:cubicBezTo>
                    <a:pt x="837" y="328"/>
                    <a:pt x="1" y="393"/>
                    <a:pt x="50" y="2410"/>
                  </a:cubicBezTo>
                  <a:cubicBezTo>
                    <a:pt x="115" y="1983"/>
                    <a:pt x="378" y="1606"/>
                    <a:pt x="755" y="1393"/>
                  </a:cubicBezTo>
                  <a:cubicBezTo>
                    <a:pt x="1394" y="1115"/>
                    <a:pt x="1705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5"/>
            <p:cNvSpPr/>
            <p:nvPr/>
          </p:nvSpPr>
          <p:spPr>
            <a:xfrm>
              <a:off x="808337" y="-60356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cubicBezTo>
                    <a:pt x="2885" y="672"/>
                    <a:pt x="4180" y="2180"/>
                    <a:pt x="4262" y="4426"/>
                  </a:cubicBezTo>
                  <a:cubicBezTo>
                    <a:pt x="4344" y="6262"/>
                    <a:pt x="3262" y="7966"/>
                    <a:pt x="1557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19" y="9498"/>
                    <a:pt x="680" y="9322"/>
                    <a:pt x="984" y="9322"/>
                  </a:cubicBezTo>
                  <a:cubicBezTo>
                    <a:pt x="1211" y="9322"/>
                    <a:pt x="1405" y="9421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8"/>
                    <a:pt x="2770" y="9229"/>
                    <a:pt x="2574" y="8933"/>
                  </a:cubicBezTo>
                  <a:cubicBezTo>
                    <a:pt x="2479" y="8784"/>
                    <a:pt x="2328" y="8691"/>
                    <a:pt x="2167" y="8691"/>
                  </a:cubicBezTo>
                  <a:cubicBezTo>
                    <a:pt x="2134" y="8691"/>
                    <a:pt x="2100" y="8695"/>
                    <a:pt x="2065" y="8704"/>
                  </a:cubicBezTo>
                  <a:cubicBezTo>
                    <a:pt x="2065" y="8704"/>
                    <a:pt x="2262" y="8655"/>
                    <a:pt x="3311" y="7802"/>
                  </a:cubicBezTo>
                  <a:cubicBezTo>
                    <a:pt x="4606" y="6737"/>
                    <a:pt x="4524" y="7098"/>
                    <a:pt x="5458" y="6606"/>
                  </a:cubicBezTo>
                  <a:cubicBezTo>
                    <a:pt x="6393" y="6114"/>
                    <a:pt x="6081" y="5131"/>
                    <a:pt x="6081" y="5131"/>
                  </a:cubicBezTo>
                  <a:lnTo>
                    <a:pt x="6081" y="5131"/>
                  </a:lnTo>
                  <a:cubicBezTo>
                    <a:pt x="6036" y="5252"/>
                    <a:pt x="5976" y="5429"/>
                    <a:pt x="5514" y="5429"/>
                  </a:cubicBezTo>
                  <a:cubicBezTo>
                    <a:pt x="5476" y="5429"/>
                    <a:pt x="5436" y="5428"/>
                    <a:pt x="5393" y="5426"/>
                  </a:cubicBezTo>
                  <a:cubicBezTo>
                    <a:pt x="5366" y="5424"/>
                    <a:pt x="5340" y="5422"/>
                    <a:pt x="5313" y="5422"/>
                  </a:cubicBezTo>
                  <a:cubicBezTo>
                    <a:pt x="4952" y="5422"/>
                    <a:pt x="4629" y="5629"/>
                    <a:pt x="4491" y="5950"/>
                  </a:cubicBezTo>
                  <a:cubicBezTo>
                    <a:pt x="4426" y="6065"/>
                    <a:pt x="4327" y="6180"/>
                    <a:pt x="4213" y="6245"/>
                  </a:cubicBezTo>
                  <a:cubicBezTo>
                    <a:pt x="4557" y="5917"/>
                    <a:pt x="4606" y="5131"/>
                    <a:pt x="4721" y="4491"/>
                  </a:cubicBezTo>
                  <a:cubicBezTo>
                    <a:pt x="4819" y="3869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5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93"/>
                  </a:cubicBezTo>
                  <a:cubicBezTo>
                    <a:pt x="5163" y="2426"/>
                    <a:pt x="4918" y="2656"/>
                    <a:pt x="4852" y="2967"/>
                  </a:cubicBezTo>
                  <a:cubicBezTo>
                    <a:pt x="4852" y="3117"/>
                    <a:pt x="4749" y="3302"/>
                    <a:pt x="4611" y="3302"/>
                  </a:cubicBezTo>
                  <a:cubicBezTo>
                    <a:pt x="4583" y="3302"/>
                    <a:pt x="4554" y="3295"/>
                    <a:pt x="4524" y="3278"/>
                  </a:cubicBezTo>
                  <a:cubicBezTo>
                    <a:pt x="4327" y="3164"/>
                    <a:pt x="4409" y="2885"/>
                    <a:pt x="4409" y="2885"/>
                  </a:cubicBezTo>
                  <a:cubicBezTo>
                    <a:pt x="4606" y="2295"/>
                    <a:pt x="5196" y="2524"/>
                    <a:pt x="5639" y="1836"/>
                  </a:cubicBezTo>
                  <a:cubicBezTo>
                    <a:pt x="6032" y="1213"/>
                    <a:pt x="5475" y="590"/>
                    <a:pt x="5278" y="410"/>
                  </a:cubicBezTo>
                  <a:cubicBezTo>
                    <a:pt x="5163" y="295"/>
                    <a:pt x="5147" y="115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5"/>
            <p:cNvSpPr/>
            <p:nvPr/>
          </p:nvSpPr>
          <p:spPr>
            <a:xfrm>
              <a:off x="783729" y="-156669"/>
              <a:ext cx="90961" cy="265930"/>
            </a:xfrm>
            <a:custGeom>
              <a:rect b="b" l="l" r="r" t="t"/>
              <a:pathLst>
                <a:path extrusionOk="0" h="8148" w="2787">
                  <a:moveTo>
                    <a:pt x="689" y="1"/>
                  </a:moveTo>
                  <a:cubicBezTo>
                    <a:pt x="689" y="1"/>
                    <a:pt x="66" y="181"/>
                    <a:pt x="213" y="1066"/>
                  </a:cubicBezTo>
                  <a:cubicBezTo>
                    <a:pt x="295" y="1558"/>
                    <a:pt x="557" y="2017"/>
                    <a:pt x="934" y="2361"/>
                  </a:cubicBezTo>
                  <a:cubicBezTo>
                    <a:pt x="1115" y="2558"/>
                    <a:pt x="1311" y="2722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49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56"/>
                    <a:pt x="17" y="8147"/>
                  </a:cubicBezTo>
                  <a:cubicBezTo>
                    <a:pt x="17" y="8000"/>
                    <a:pt x="66" y="6934"/>
                    <a:pt x="1197" y="6131"/>
                  </a:cubicBezTo>
                  <a:cubicBezTo>
                    <a:pt x="2508" y="5230"/>
                    <a:pt x="2787" y="4295"/>
                    <a:pt x="2344" y="2902"/>
                  </a:cubicBezTo>
                  <a:cubicBezTo>
                    <a:pt x="2279" y="2722"/>
                    <a:pt x="2197" y="2525"/>
                    <a:pt x="2098" y="2361"/>
                  </a:cubicBezTo>
                  <a:cubicBezTo>
                    <a:pt x="1475" y="1230"/>
                    <a:pt x="394" y="968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5"/>
            <p:cNvSpPr/>
            <p:nvPr/>
          </p:nvSpPr>
          <p:spPr>
            <a:xfrm>
              <a:off x="487870" y="265726"/>
              <a:ext cx="295892" cy="206302"/>
            </a:xfrm>
            <a:custGeom>
              <a:rect b="b" l="l" r="r" t="t"/>
              <a:pathLst>
                <a:path extrusionOk="0" h="6321" w="9066">
                  <a:moveTo>
                    <a:pt x="2010" y="0"/>
                  </a:moveTo>
                  <a:cubicBezTo>
                    <a:pt x="1101" y="0"/>
                    <a:pt x="77" y="656"/>
                    <a:pt x="34" y="1860"/>
                  </a:cubicBezTo>
                  <a:cubicBezTo>
                    <a:pt x="1" y="2712"/>
                    <a:pt x="460" y="3532"/>
                    <a:pt x="1230" y="3942"/>
                  </a:cubicBezTo>
                  <a:cubicBezTo>
                    <a:pt x="1742" y="4193"/>
                    <a:pt x="2308" y="4297"/>
                    <a:pt x="2885" y="4297"/>
                  </a:cubicBezTo>
                  <a:cubicBezTo>
                    <a:pt x="3212" y="4297"/>
                    <a:pt x="3543" y="4263"/>
                    <a:pt x="3869" y="4204"/>
                  </a:cubicBezTo>
                  <a:cubicBezTo>
                    <a:pt x="4754" y="3958"/>
                    <a:pt x="5574" y="3630"/>
                    <a:pt x="6377" y="3417"/>
                  </a:cubicBezTo>
                  <a:cubicBezTo>
                    <a:pt x="6574" y="3370"/>
                    <a:pt x="6773" y="3346"/>
                    <a:pt x="6969" y="3346"/>
                  </a:cubicBezTo>
                  <a:cubicBezTo>
                    <a:pt x="7590" y="3346"/>
                    <a:pt x="8175" y="3583"/>
                    <a:pt x="8524" y="4057"/>
                  </a:cubicBezTo>
                  <a:cubicBezTo>
                    <a:pt x="8950" y="4647"/>
                    <a:pt x="9000" y="5581"/>
                    <a:pt x="8459" y="5974"/>
                  </a:cubicBezTo>
                  <a:cubicBezTo>
                    <a:pt x="8258" y="6136"/>
                    <a:pt x="8003" y="6211"/>
                    <a:pt x="7753" y="6211"/>
                  </a:cubicBezTo>
                  <a:cubicBezTo>
                    <a:pt x="7369" y="6211"/>
                    <a:pt x="6995" y="6036"/>
                    <a:pt x="6836" y="5728"/>
                  </a:cubicBezTo>
                  <a:cubicBezTo>
                    <a:pt x="6525" y="5237"/>
                    <a:pt x="6770" y="4581"/>
                    <a:pt x="7229" y="4450"/>
                  </a:cubicBezTo>
                  <a:cubicBezTo>
                    <a:pt x="7321" y="4413"/>
                    <a:pt x="7417" y="4396"/>
                    <a:pt x="7511" y="4396"/>
                  </a:cubicBezTo>
                  <a:cubicBezTo>
                    <a:pt x="7754" y="4396"/>
                    <a:pt x="7989" y="4511"/>
                    <a:pt x="8131" y="4712"/>
                  </a:cubicBezTo>
                  <a:cubicBezTo>
                    <a:pt x="8229" y="4893"/>
                    <a:pt x="8246" y="5106"/>
                    <a:pt x="8180" y="5286"/>
                  </a:cubicBezTo>
                  <a:cubicBezTo>
                    <a:pt x="8167" y="5326"/>
                    <a:pt x="8111" y="5398"/>
                    <a:pt x="8055" y="5398"/>
                  </a:cubicBezTo>
                  <a:cubicBezTo>
                    <a:pt x="8042" y="5398"/>
                    <a:pt x="8029" y="5394"/>
                    <a:pt x="8016" y="5384"/>
                  </a:cubicBezTo>
                  <a:cubicBezTo>
                    <a:pt x="7967" y="5319"/>
                    <a:pt x="8016" y="4974"/>
                    <a:pt x="7656" y="4925"/>
                  </a:cubicBezTo>
                  <a:cubicBezTo>
                    <a:pt x="7641" y="4923"/>
                    <a:pt x="7627" y="4922"/>
                    <a:pt x="7613" y="4922"/>
                  </a:cubicBezTo>
                  <a:cubicBezTo>
                    <a:pt x="7269" y="4922"/>
                    <a:pt x="7161" y="5488"/>
                    <a:pt x="7508" y="5630"/>
                  </a:cubicBezTo>
                  <a:cubicBezTo>
                    <a:pt x="7574" y="5661"/>
                    <a:pt x="7644" y="5676"/>
                    <a:pt x="7714" y="5676"/>
                  </a:cubicBezTo>
                  <a:cubicBezTo>
                    <a:pt x="7937" y="5676"/>
                    <a:pt x="8154" y="5527"/>
                    <a:pt x="8229" y="5302"/>
                  </a:cubicBezTo>
                  <a:cubicBezTo>
                    <a:pt x="8229" y="5302"/>
                    <a:pt x="8229" y="5286"/>
                    <a:pt x="8229" y="5286"/>
                  </a:cubicBezTo>
                  <a:cubicBezTo>
                    <a:pt x="8229" y="5270"/>
                    <a:pt x="8229" y="5253"/>
                    <a:pt x="8246" y="5237"/>
                  </a:cubicBezTo>
                  <a:lnTo>
                    <a:pt x="8246" y="5220"/>
                  </a:lnTo>
                  <a:cubicBezTo>
                    <a:pt x="8262" y="5106"/>
                    <a:pt x="8262" y="4974"/>
                    <a:pt x="8229" y="4843"/>
                  </a:cubicBezTo>
                  <a:cubicBezTo>
                    <a:pt x="8104" y="4531"/>
                    <a:pt x="7809" y="4343"/>
                    <a:pt x="7501" y="4343"/>
                  </a:cubicBezTo>
                  <a:cubicBezTo>
                    <a:pt x="7405" y="4343"/>
                    <a:pt x="7307" y="4362"/>
                    <a:pt x="7213" y="4401"/>
                  </a:cubicBezTo>
                  <a:cubicBezTo>
                    <a:pt x="6721" y="4516"/>
                    <a:pt x="6426" y="5220"/>
                    <a:pt x="6754" y="5778"/>
                  </a:cubicBezTo>
                  <a:cubicBezTo>
                    <a:pt x="6926" y="6121"/>
                    <a:pt x="7333" y="6321"/>
                    <a:pt x="7759" y="6321"/>
                  </a:cubicBezTo>
                  <a:cubicBezTo>
                    <a:pt x="8025" y="6321"/>
                    <a:pt x="8297" y="6243"/>
                    <a:pt x="8524" y="6073"/>
                  </a:cubicBezTo>
                  <a:cubicBezTo>
                    <a:pt x="8950" y="5745"/>
                    <a:pt x="9065" y="5138"/>
                    <a:pt x="8934" y="4581"/>
                  </a:cubicBezTo>
                  <a:cubicBezTo>
                    <a:pt x="8819" y="4040"/>
                    <a:pt x="8459" y="3171"/>
                    <a:pt x="7213" y="2893"/>
                  </a:cubicBezTo>
                  <a:cubicBezTo>
                    <a:pt x="7066" y="2860"/>
                    <a:pt x="6917" y="2846"/>
                    <a:pt x="6765" y="2846"/>
                  </a:cubicBezTo>
                  <a:cubicBezTo>
                    <a:pt x="5426" y="2846"/>
                    <a:pt x="3894" y="3983"/>
                    <a:pt x="2312" y="3983"/>
                  </a:cubicBezTo>
                  <a:cubicBezTo>
                    <a:pt x="2089" y="3983"/>
                    <a:pt x="1865" y="3961"/>
                    <a:pt x="1640" y="3909"/>
                  </a:cubicBezTo>
                  <a:cubicBezTo>
                    <a:pt x="1558" y="3876"/>
                    <a:pt x="1460" y="3860"/>
                    <a:pt x="1361" y="3827"/>
                  </a:cubicBezTo>
                  <a:lnTo>
                    <a:pt x="1312" y="3794"/>
                  </a:lnTo>
                  <a:cubicBezTo>
                    <a:pt x="591" y="3417"/>
                    <a:pt x="148" y="2663"/>
                    <a:pt x="181" y="1860"/>
                  </a:cubicBezTo>
                  <a:cubicBezTo>
                    <a:pt x="203" y="738"/>
                    <a:pt x="1175" y="105"/>
                    <a:pt x="2043" y="105"/>
                  </a:cubicBezTo>
                  <a:cubicBezTo>
                    <a:pt x="2456" y="105"/>
                    <a:pt x="2845" y="248"/>
                    <a:pt x="3099" y="549"/>
                  </a:cubicBezTo>
                  <a:cubicBezTo>
                    <a:pt x="3558" y="1008"/>
                    <a:pt x="3525" y="1762"/>
                    <a:pt x="3017" y="2172"/>
                  </a:cubicBezTo>
                  <a:cubicBezTo>
                    <a:pt x="2935" y="2221"/>
                    <a:pt x="2853" y="2270"/>
                    <a:pt x="2755" y="2286"/>
                  </a:cubicBezTo>
                  <a:cubicBezTo>
                    <a:pt x="2688" y="2305"/>
                    <a:pt x="2618" y="2315"/>
                    <a:pt x="2548" y="2315"/>
                  </a:cubicBezTo>
                  <a:cubicBezTo>
                    <a:pt x="2378" y="2315"/>
                    <a:pt x="2205" y="2260"/>
                    <a:pt x="2066" y="2155"/>
                  </a:cubicBezTo>
                  <a:cubicBezTo>
                    <a:pt x="1935" y="2073"/>
                    <a:pt x="1886" y="1909"/>
                    <a:pt x="1919" y="1762"/>
                  </a:cubicBezTo>
                  <a:lnTo>
                    <a:pt x="1919" y="1762"/>
                  </a:lnTo>
                  <a:cubicBezTo>
                    <a:pt x="1991" y="1845"/>
                    <a:pt x="2090" y="1888"/>
                    <a:pt x="2190" y="1888"/>
                  </a:cubicBezTo>
                  <a:cubicBezTo>
                    <a:pt x="2248" y="1888"/>
                    <a:pt x="2307" y="1874"/>
                    <a:pt x="2361" y="1844"/>
                  </a:cubicBezTo>
                  <a:cubicBezTo>
                    <a:pt x="2591" y="1713"/>
                    <a:pt x="2525" y="1319"/>
                    <a:pt x="2214" y="1221"/>
                  </a:cubicBezTo>
                  <a:cubicBezTo>
                    <a:pt x="2182" y="1211"/>
                    <a:pt x="2150" y="1207"/>
                    <a:pt x="2120" y="1207"/>
                  </a:cubicBezTo>
                  <a:cubicBezTo>
                    <a:pt x="1782" y="1207"/>
                    <a:pt x="1512" y="1750"/>
                    <a:pt x="1902" y="2155"/>
                  </a:cubicBezTo>
                  <a:cubicBezTo>
                    <a:pt x="2061" y="2314"/>
                    <a:pt x="2264" y="2400"/>
                    <a:pt x="2473" y="2400"/>
                  </a:cubicBezTo>
                  <a:cubicBezTo>
                    <a:pt x="2545" y="2400"/>
                    <a:pt x="2617" y="2389"/>
                    <a:pt x="2689" y="2368"/>
                  </a:cubicBezTo>
                  <a:cubicBezTo>
                    <a:pt x="2722" y="2368"/>
                    <a:pt x="2755" y="2352"/>
                    <a:pt x="2787" y="2352"/>
                  </a:cubicBezTo>
                  <a:lnTo>
                    <a:pt x="2853" y="2319"/>
                  </a:lnTo>
                  <a:lnTo>
                    <a:pt x="2886" y="2303"/>
                  </a:lnTo>
                  <a:cubicBezTo>
                    <a:pt x="3050" y="2237"/>
                    <a:pt x="3164" y="2139"/>
                    <a:pt x="3263" y="2008"/>
                  </a:cubicBezTo>
                  <a:cubicBezTo>
                    <a:pt x="3590" y="1532"/>
                    <a:pt x="3541" y="909"/>
                    <a:pt x="3148" y="500"/>
                  </a:cubicBezTo>
                  <a:cubicBezTo>
                    <a:pt x="2887" y="162"/>
                    <a:pt x="2463" y="0"/>
                    <a:pt x="201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5"/>
            <p:cNvSpPr/>
            <p:nvPr/>
          </p:nvSpPr>
          <p:spPr>
            <a:xfrm>
              <a:off x="538164" y="382503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5505" y="0"/>
                  </a:moveTo>
                  <a:cubicBezTo>
                    <a:pt x="5253" y="0"/>
                    <a:pt x="4952" y="44"/>
                    <a:pt x="4607" y="167"/>
                  </a:cubicBezTo>
                  <a:cubicBezTo>
                    <a:pt x="3771" y="469"/>
                    <a:pt x="2589" y="1042"/>
                    <a:pt x="1418" y="1042"/>
                  </a:cubicBezTo>
                  <a:cubicBezTo>
                    <a:pt x="935" y="1042"/>
                    <a:pt x="455" y="945"/>
                    <a:pt x="1" y="692"/>
                  </a:cubicBezTo>
                  <a:lnTo>
                    <a:pt x="1" y="692"/>
                  </a:lnTo>
                  <a:cubicBezTo>
                    <a:pt x="1" y="692"/>
                    <a:pt x="554" y="1335"/>
                    <a:pt x="1304" y="1335"/>
                  </a:cubicBezTo>
                  <a:cubicBezTo>
                    <a:pt x="1339" y="1335"/>
                    <a:pt x="1375" y="1334"/>
                    <a:pt x="1410" y="1331"/>
                  </a:cubicBezTo>
                  <a:cubicBezTo>
                    <a:pt x="1929" y="1307"/>
                    <a:pt x="2164" y="1167"/>
                    <a:pt x="2297" y="1167"/>
                  </a:cubicBezTo>
                  <a:cubicBezTo>
                    <a:pt x="2345" y="1167"/>
                    <a:pt x="2380" y="1185"/>
                    <a:pt x="2410" y="1233"/>
                  </a:cubicBezTo>
                  <a:cubicBezTo>
                    <a:pt x="2488" y="1324"/>
                    <a:pt x="2380" y="1374"/>
                    <a:pt x="2225" y="1374"/>
                  </a:cubicBezTo>
                  <a:cubicBezTo>
                    <a:pt x="2185" y="1374"/>
                    <a:pt x="2142" y="1370"/>
                    <a:pt x="2099" y="1364"/>
                  </a:cubicBezTo>
                  <a:cubicBezTo>
                    <a:pt x="2046" y="1340"/>
                    <a:pt x="1992" y="1330"/>
                    <a:pt x="1939" y="1330"/>
                  </a:cubicBezTo>
                  <a:cubicBezTo>
                    <a:pt x="1841" y="1330"/>
                    <a:pt x="1747" y="1366"/>
                    <a:pt x="1672" y="1429"/>
                  </a:cubicBezTo>
                  <a:cubicBezTo>
                    <a:pt x="1495" y="1591"/>
                    <a:pt x="1699" y="2102"/>
                    <a:pt x="1330" y="2102"/>
                  </a:cubicBezTo>
                  <a:cubicBezTo>
                    <a:pt x="1324" y="2102"/>
                    <a:pt x="1318" y="2102"/>
                    <a:pt x="1312" y="2101"/>
                  </a:cubicBezTo>
                  <a:lnTo>
                    <a:pt x="1312" y="2101"/>
                  </a:lnTo>
                  <a:cubicBezTo>
                    <a:pt x="1312" y="2101"/>
                    <a:pt x="1605" y="2468"/>
                    <a:pt x="2034" y="2468"/>
                  </a:cubicBezTo>
                  <a:cubicBezTo>
                    <a:pt x="2179" y="2468"/>
                    <a:pt x="2339" y="2426"/>
                    <a:pt x="2508" y="2314"/>
                  </a:cubicBezTo>
                  <a:cubicBezTo>
                    <a:pt x="3180" y="1888"/>
                    <a:pt x="2803" y="1380"/>
                    <a:pt x="3066" y="1249"/>
                  </a:cubicBezTo>
                  <a:cubicBezTo>
                    <a:pt x="3109" y="1226"/>
                    <a:pt x="3151" y="1216"/>
                    <a:pt x="3190" y="1216"/>
                  </a:cubicBezTo>
                  <a:cubicBezTo>
                    <a:pt x="3373" y="1216"/>
                    <a:pt x="3484" y="1445"/>
                    <a:pt x="3295" y="1675"/>
                  </a:cubicBezTo>
                  <a:cubicBezTo>
                    <a:pt x="3066" y="1954"/>
                    <a:pt x="2213" y="2888"/>
                    <a:pt x="3541" y="3708"/>
                  </a:cubicBezTo>
                  <a:cubicBezTo>
                    <a:pt x="3541" y="3708"/>
                    <a:pt x="3361" y="3249"/>
                    <a:pt x="3721" y="3085"/>
                  </a:cubicBezTo>
                  <a:cubicBezTo>
                    <a:pt x="4082" y="2937"/>
                    <a:pt x="4803" y="2708"/>
                    <a:pt x="4705" y="2216"/>
                  </a:cubicBezTo>
                  <a:cubicBezTo>
                    <a:pt x="4607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16" y="147"/>
                  </a:cubicBezTo>
                  <a:cubicBezTo>
                    <a:pt x="6025" y="147"/>
                    <a:pt x="6234" y="193"/>
                    <a:pt x="6459" y="265"/>
                  </a:cubicBezTo>
                  <a:cubicBezTo>
                    <a:pt x="6459" y="265"/>
                    <a:pt x="6127" y="0"/>
                    <a:pt x="55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5"/>
            <p:cNvSpPr/>
            <p:nvPr/>
          </p:nvSpPr>
          <p:spPr>
            <a:xfrm>
              <a:off x="576676" y="262756"/>
              <a:ext cx="118278" cy="82410"/>
            </a:xfrm>
            <a:custGeom>
              <a:rect b="b" l="l" r="r" t="t"/>
              <a:pathLst>
                <a:path extrusionOk="0" h="2525" w="3624">
                  <a:moveTo>
                    <a:pt x="1122" y="0"/>
                  </a:moveTo>
                  <a:cubicBezTo>
                    <a:pt x="517" y="0"/>
                    <a:pt x="1" y="132"/>
                    <a:pt x="1" y="132"/>
                  </a:cubicBezTo>
                  <a:cubicBezTo>
                    <a:pt x="1" y="132"/>
                    <a:pt x="968" y="197"/>
                    <a:pt x="1197" y="541"/>
                  </a:cubicBezTo>
                  <a:cubicBezTo>
                    <a:pt x="1378" y="738"/>
                    <a:pt x="1427" y="1017"/>
                    <a:pt x="1361" y="1263"/>
                  </a:cubicBezTo>
                  <a:cubicBezTo>
                    <a:pt x="1312" y="1492"/>
                    <a:pt x="1197" y="2148"/>
                    <a:pt x="2230" y="2164"/>
                  </a:cubicBezTo>
                  <a:cubicBezTo>
                    <a:pt x="3263" y="2164"/>
                    <a:pt x="3099" y="2525"/>
                    <a:pt x="3099" y="2525"/>
                  </a:cubicBezTo>
                  <a:cubicBezTo>
                    <a:pt x="3099" y="2525"/>
                    <a:pt x="3623" y="1771"/>
                    <a:pt x="2738" y="607"/>
                  </a:cubicBezTo>
                  <a:cubicBezTo>
                    <a:pt x="2375" y="123"/>
                    <a:pt x="1707" y="0"/>
                    <a:pt x="11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5"/>
            <p:cNvSpPr/>
            <p:nvPr/>
          </p:nvSpPr>
          <p:spPr>
            <a:xfrm>
              <a:off x="530690" y="175548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cubicBezTo>
                    <a:pt x="836" y="165"/>
                    <a:pt x="738" y="689"/>
                    <a:pt x="803" y="1427"/>
                  </a:cubicBezTo>
                  <a:cubicBezTo>
                    <a:pt x="869" y="2148"/>
                    <a:pt x="0" y="2607"/>
                    <a:pt x="0" y="2607"/>
                  </a:cubicBezTo>
                  <a:cubicBezTo>
                    <a:pt x="590" y="2410"/>
                    <a:pt x="1770" y="2673"/>
                    <a:pt x="2016" y="2017"/>
                  </a:cubicBezTo>
                  <a:cubicBezTo>
                    <a:pt x="2262" y="1345"/>
                    <a:pt x="1639" y="935"/>
                    <a:pt x="1279" y="722"/>
                  </a:cubicBezTo>
                  <a:cubicBezTo>
                    <a:pt x="918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5"/>
            <p:cNvSpPr/>
            <p:nvPr/>
          </p:nvSpPr>
          <p:spPr>
            <a:xfrm>
              <a:off x="419951" y="213538"/>
              <a:ext cx="104864" cy="140211"/>
            </a:xfrm>
            <a:custGeom>
              <a:rect b="b" l="l" r="r" t="t"/>
              <a:pathLst>
                <a:path extrusionOk="0" h="4296" w="3213">
                  <a:moveTo>
                    <a:pt x="2819" y="1"/>
                  </a:moveTo>
                  <a:cubicBezTo>
                    <a:pt x="2729" y="78"/>
                    <a:pt x="2617" y="125"/>
                    <a:pt x="2502" y="125"/>
                  </a:cubicBezTo>
                  <a:cubicBezTo>
                    <a:pt x="2471" y="125"/>
                    <a:pt x="2440" y="122"/>
                    <a:pt x="2410" y="115"/>
                  </a:cubicBezTo>
                  <a:cubicBezTo>
                    <a:pt x="2359" y="109"/>
                    <a:pt x="2288" y="103"/>
                    <a:pt x="2206" y="103"/>
                  </a:cubicBezTo>
                  <a:cubicBezTo>
                    <a:pt x="1885" y="103"/>
                    <a:pt x="1389" y="194"/>
                    <a:pt x="1246" y="689"/>
                  </a:cubicBezTo>
                  <a:cubicBezTo>
                    <a:pt x="1066" y="1312"/>
                    <a:pt x="1197" y="1705"/>
                    <a:pt x="1426" y="1886"/>
                  </a:cubicBezTo>
                  <a:cubicBezTo>
                    <a:pt x="1639" y="2066"/>
                    <a:pt x="1639" y="2443"/>
                    <a:pt x="1475" y="2492"/>
                  </a:cubicBezTo>
                  <a:cubicBezTo>
                    <a:pt x="1444" y="2506"/>
                    <a:pt x="1408" y="2513"/>
                    <a:pt x="1370" y="2513"/>
                  </a:cubicBezTo>
                  <a:cubicBezTo>
                    <a:pt x="1233" y="2513"/>
                    <a:pt x="1086" y="2413"/>
                    <a:pt x="1164" y="2181"/>
                  </a:cubicBezTo>
                  <a:cubicBezTo>
                    <a:pt x="1237" y="1947"/>
                    <a:pt x="1063" y="1727"/>
                    <a:pt x="840" y="1727"/>
                  </a:cubicBezTo>
                  <a:cubicBezTo>
                    <a:pt x="812" y="1727"/>
                    <a:pt x="783" y="1731"/>
                    <a:pt x="754" y="1738"/>
                  </a:cubicBezTo>
                  <a:cubicBezTo>
                    <a:pt x="702" y="1745"/>
                    <a:pt x="654" y="1748"/>
                    <a:pt x="610" y="1748"/>
                  </a:cubicBezTo>
                  <a:cubicBezTo>
                    <a:pt x="437" y="1748"/>
                    <a:pt x="334" y="1695"/>
                    <a:pt x="295" y="1591"/>
                  </a:cubicBezTo>
                  <a:lnTo>
                    <a:pt x="295" y="1591"/>
                  </a:lnTo>
                  <a:cubicBezTo>
                    <a:pt x="295" y="1591"/>
                    <a:pt x="0" y="2492"/>
                    <a:pt x="705" y="2918"/>
                  </a:cubicBezTo>
                  <a:cubicBezTo>
                    <a:pt x="1393" y="3344"/>
                    <a:pt x="1738" y="4033"/>
                    <a:pt x="2131" y="4295"/>
                  </a:cubicBezTo>
                  <a:cubicBezTo>
                    <a:pt x="2131" y="4295"/>
                    <a:pt x="1524" y="3344"/>
                    <a:pt x="2082" y="2476"/>
                  </a:cubicBezTo>
                  <a:cubicBezTo>
                    <a:pt x="2639" y="1607"/>
                    <a:pt x="3213" y="1345"/>
                    <a:pt x="2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5"/>
            <p:cNvSpPr/>
            <p:nvPr/>
          </p:nvSpPr>
          <p:spPr>
            <a:xfrm>
              <a:off x="282971" y="7106"/>
              <a:ext cx="264788" cy="263711"/>
            </a:xfrm>
            <a:custGeom>
              <a:rect b="b" l="l" r="r" t="t"/>
              <a:pathLst>
                <a:path extrusionOk="0" h="8080" w="8113">
                  <a:moveTo>
                    <a:pt x="2361" y="0"/>
                  </a:moveTo>
                  <a:cubicBezTo>
                    <a:pt x="2268" y="0"/>
                    <a:pt x="2175" y="5"/>
                    <a:pt x="2083" y="15"/>
                  </a:cubicBezTo>
                  <a:cubicBezTo>
                    <a:pt x="771" y="162"/>
                    <a:pt x="1" y="1965"/>
                    <a:pt x="788" y="3228"/>
                  </a:cubicBezTo>
                  <a:cubicBezTo>
                    <a:pt x="1405" y="4191"/>
                    <a:pt x="2506" y="4463"/>
                    <a:pt x="3494" y="4463"/>
                  </a:cubicBezTo>
                  <a:cubicBezTo>
                    <a:pt x="3582" y="4463"/>
                    <a:pt x="3669" y="4461"/>
                    <a:pt x="3754" y="4457"/>
                  </a:cubicBezTo>
                  <a:cubicBezTo>
                    <a:pt x="3968" y="4457"/>
                    <a:pt x="4197" y="4424"/>
                    <a:pt x="4459" y="4391"/>
                  </a:cubicBezTo>
                  <a:cubicBezTo>
                    <a:pt x="4459" y="4391"/>
                    <a:pt x="4665" y="4357"/>
                    <a:pt x="4972" y="4357"/>
                  </a:cubicBezTo>
                  <a:cubicBezTo>
                    <a:pt x="5456" y="4357"/>
                    <a:pt x="6190" y="4442"/>
                    <a:pt x="6771" y="4883"/>
                  </a:cubicBezTo>
                  <a:cubicBezTo>
                    <a:pt x="7164" y="5227"/>
                    <a:pt x="7426" y="5686"/>
                    <a:pt x="7508" y="6211"/>
                  </a:cubicBezTo>
                  <a:cubicBezTo>
                    <a:pt x="7508" y="6211"/>
                    <a:pt x="7688" y="7407"/>
                    <a:pt x="7098" y="8047"/>
                  </a:cubicBezTo>
                  <a:cubicBezTo>
                    <a:pt x="7098" y="8063"/>
                    <a:pt x="7082" y="8079"/>
                    <a:pt x="7082" y="8079"/>
                  </a:cubicBezTo>
                  <a:cubicBezTo>
                    <a:pt x="7082" y="8080"/>
                    <a:pt x="7082" y="8080"/>
                    <a:pt x="7082" y="8080"/>
                  </a:cubicBezTo>
                  <a:cubicBezTo>
                    <a:pt x="7096" y="8080"/>
                    <a:pt x="8113" y="7532"/>
                    <a:pt x="7983" y="5965"/>
                  </a:cubicBezTo>
                  <a:cubicBezTo>
                    <a:pt x="7876" y="4644"/>
                    <a:pt x="6826" y="3988"/>
                    <a:pt x="5508" y="3988"/>
                  </a:cubicBezTo>
                  <a:cubicBezTo>
                    <a:pt x="5223" y="3988"/>
                    <a:pt x="4926" y="4019"/>
                    <a:pt x="4623" y="4080"/>
                  </a:cubicBezTo>
                  <a:cubicBezTo>
                    <a:pt x="4114" y="4180"/>
                    <a:pt x="3658" y="4231"/>
                    <a:pt x="3249" y="4231"/>
                  </a:cubicBezTo>
                  <a:cubicBezTo>
                    <a:pt x="2723" y="4231"/>
                    <a:pt x="2273" y="4148"/>
                    <a:pt x="1886" y="3982"/>
                  </a:cubicBezTo>
                  <a:cubicBezTo>
                    <a:pt x="1492" y="3785"/>
                    <a:pt x="1165" y="3490"/>
                    <a:pt x="919" y="3129"/>
                  </a:cubicBezTo>
                  <a:cubicBezTo>
                    <a:pt x="198" y="1982"/>
                    <a:pt x="902" y="277"/>
                    <a:pt x="2099" y="146"/>
                  </a:cubicBezTo>
                  <a:cubicBezTo>
                    <a:pt x="2212" y="127"/>
                    <a:pt x="2327" y="117"/>
                    <a:pt x="2440" y="117"/>
                  </a:cubicBezTo>
                  <a:cubicBezTo>
                    <a:pt x="2901" y="117"/>
                    <a:pt x="3344" y="279"/>
                    <a:pt x="3607" y="621"/>
                  </a:cubicBezTo>
                  <a:cubicBezTo>
                    <a:pt x="3886" y="1015"/>
                    <a:pt x="3935" y="1539"/>
                    <a:pt x="3738" y="1982"/>
                  </a:cubicBezTo>
                  <a:cubicBezTo>
                    <a:pt x="3577" y="2317"/>
                    <a:pt x="3240" y="2521"/>
                    <a:pt x="2881" y="2521"/>
                  </a:cubicBezTo>
                  <a:cubicBezTo>
                    <a:pt x="2801" y="2521"/>
                    <a:pt x="2720" y="2511"/>
                    <a:pt x="2640" y="2490"/>
                  </a:cubicBezTo>
                  <a:cubicBezTo>
                    <a:pt x="2214" y="2375"/>
                    <a:pt x="2033" y="1949"/>
                    <a:pt x="2361" y="1900"/>
                  </a:cubicBezTo>
                  <a:cubicBezTo>
                    <a:pt x="2771" y="1834"/>
                    <a:pt x="2853" y="1490"/>
                    <a:pt x="2705" y="1195"/>
                  </a:cubicBezTo>
                  <a:cubicBezTo>
                    <a:pt x="2652" y="1074"/>
                    <a:pt x="2517" y="1005"/>
                    <a:pt x="2371" y="1005"/>
                  </a:cubicBezTo>
                  <a:cubicBezTo>
                    <a:pt x="2161" y="1005"/>
                    <a:pt x="1927" y="1146"/>
                    <a:pt x="1869" y="1474"/>
                  </a:cubicBezTo>
                  <a:cubicBezTo>
                    <a:pt x="1820" y="1736"/>
                    <a:pt x="1902" y="2015"/>
                    <a:pt x="2083" y="2228"/>
                  </a:cubicBezTo>
                  <a:cubicBezTo>
                    <a:pt x="2250" y="2412"/>
                    <a:pt x="2583" y="2570"/>
                    <a:pt x="2929" y="2570"/>
                  </a:cubicBezTo>
                  <a:cubicBezTo>
                    <a:pt x="3261" y="2570"/>
                    <a:pt x="3603" y="2424"/>
                    <a:pt x="3820" y="2015"/>
                  </a:cubicBezTo>
                  <a:cubicBezTo>
                    <a:pt x="4033" y="1539"/>
                    <a:pt x="4000" y="982"/>
                    <a:pt x="3705" y="556"/>
                  </a:cubicBezTo>
                  <a:cubicBezTo>
                    <a:pt x="3398" y="165"/>
                    <a:pt x="2889" y="0"/>
                    <a:pt x="2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5"/>
            <p:cNvSpPr/>
            <p:nvPr/>
          </p:nvSpPr>
          <p:spPr>
            <a:xfrm>
              <a:off x="325792" y="158577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3570" y="1"/>
                  </a:moveTo>
                  <a:cubicBezTo>
                    <a:pt x="3274" y="1"/>
                    <a:pt x="2923" y="42"/>
                    <a:pt x="2524" y="160"/>
                  </a:cubicBezTo>
                  <a:cubicBezTo>
                    <a:pt x="1958" y="321"/>
                    <a:pt x="1481" y="380"/>
                    <a:pt x="1093" y="380"/>
                  </a:cubicBezTo>
                  <a:cubicBezTo>
                    <a:pt x="570" y="380"/>
                    <a:pt x="207" y="273"/>
                    <a:pt x="0" y="160"/>
                  </a:cubicBezTo>
                  <a:lnTo>
                    <a:pt x="0" y="160"/>
                  </a:lnTo>
                  <a:cubicBezTo>
                    <a:pt x="131" y="275"/>
                    <a:pt x="262" y="390"/>
                    <a:pt x="377" y="537"/>
                  </a:cubicBezTo>
                  <a:cubicBezTo>
                    <a:pt x="452" y="642"/>
                    <a:pt x="596" y="1393"/>
                    <a:pt x="1186" y="1393"/>
                  </a:cubicBezTo>
                  <a:cubicBezTo>
                    <a:pt x="1240" y="1393"/>
                    <a:pt x="1299" y="1387"/>
                    <a:pt x="1361" y="1373"/>
                  </a:cubicBezTo>
                  <a:cubicBezTo>
                    <a:pt x="2082" y="1226"/>
                    <a:pt x="1934" y="767"/>
                    <a:pt x="2426" y="619"/>
                  </a:cubicBezTo>
                  <a:cubicBezTo>
                    <a:pt x="2518" y="591"/>
                    <a:pt x="2596" y="579"/>
                    <a:pt x="2661" y="579"/>
                  </a:cubicBezTo>
                  <a:cubicBezTo>
                    <a:pt x="2931" y="579"/>
                    <a:pt x="2974" y="786"/>
                    <a:pt x="2869" y="865"/>
                  </a:cubicBezTo>
                  <a:cubicBezTo>
                    <a:pt x="2813" y="900"/>
                    <a:pt x="2760" y="911"/>
                    <a:pt x="2705" y="911"/>
                  </a:cubicBezTo>
                  <a:cubicBezTo>
                    <a:pt x="2631" y="911"/>
                    <a:pt x="2553" y="891"/>
                    <a:pt x="2459" y="881"/>
                  </a:cubicBezTo>
                  <a:cubicBezTo>
                    <a:pt x="2450" y="881"/>
                    <a:pt x="2440" y="880"/>
                    <a:pt x="2430" y="880"/>
                  </a:cubicBezTo>
                  <a:cubicBezTo>
                    <a:pt x="2233" y="880"/>
                    <a:pt x="1811" y="1033"/>
                    <a:pt x="1967" y="1439"/>
                  </a:cubicBezTo>
                  <a:cubicBezTo>
                    <a:pt x="2131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4" y="2127"/>
                  </a:cubicBezTo>
                  <a:cubicBezTo>
                    <a:pt x="3688" y="1865"/>
                    <a:pt x="3852" y="1406"/>
                    <a:pt x="3721" y="996"/>
                  </a:cubicBezTo>
                  <a:cubicBezTo>
                    <a:pt x="3623" y="507"/>
                    <a:pt x="3930" y="197"/>
                    <a:pt x="4398" y="197"/>
                  </a:cubicBezTo>
                  <a:cubicBezTo>
                    <a:pt x="4479" y="197"/>
                    <a:pt x="4566" y="206"/>
                    <a:pt x="4655" y="226"/>
                  </a:cubicBezTo>
                  <a:cubicBezTo>
                    <a:pt x="4655" y="226"/>
                    <a:pt x="4262" y="1"/>
                    <a:pt x="357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5"/>
            <p:cNvSpPr/>
            <p:nvPr/>
          </p:nvSpPr>
          <p:spPr>
            <a:xfrm>
              <a:off x="364304" y="15592"/>
              <a:ext cx="105419" cy="109303"/>
            </a:xfrm>
            <a:custGeom>
              <a:rect b="b" l="l" r="r" t="t"/>
              <a:pathLst>
                <a:path extrusionOk="0" h="3349" w="3230">
                  <a:moveTo>
                    <a:pt x="1279" y="1"/>
                  </a:moveTo>
                  <a:lnTo>
                    <a:pt x="1279" y="1"/>
                  </a:lnTo>
                  <a:cubicBezTo>
                    <a:pt x="1705" y="427"/>
                    <a:pt x="1836" y="1066"/>
                    <a:pt x="1639" y="1656"/>
                  </a:cubicBezTo>
                  <a:cubicBezTo>
                    <a:pt x="1406" y="2417"/>
                    <a:pt x="870" y="2608"/>
                    <a:pt x="416" y="2608"/>
                  </a:cubicBezTo>
                  <a:cubicBezTo>
                    <a:pt x="263" y="2608"/>
                    <a:pt x="120" y="2587"/>
                    <a:pt x="0" y="2558"/>
                  </a:cubicBezTo>
                  <a:lnTo>
                    <a:pt x="0" y="2558"/>
                  </a:lnTo>
                  <a:cubicBezTo>
                    <a:pt x="0" y="2558"/>
                    <a:pt x="228" y="3348"/>
                    <a:pt x="1006" y="3348"/>
                  </a:cubicBezTo>
                  <a:cubicBezTo>
                    <a:pt x="1036" y="3348"/>
                    <a:pt x="1067" y="3347"/>
                    <a:pt x="1099" y="3345"/>
                  </a:cubicBezTo>
                  <a:cubicBezTo>
                    <a:pt x="1951" y="3279"/>
                    <a:pt x="1902" y="2640"/>
                    <a:pt x="1885" y="2345"/>
                  </a:cubicBezTo>
                  <a:cubicBezTo>
                    <a:pt x="1869" y="2066"/>
                    <a:pt x="1853" y="1837"/>
                    <a:pt x="1967" y="1837"/>
                  </a:cubicBezTo>
                  <a:cubicBezTo>
                    <a:pt x="2082" y="1837"/>
                    <a:pt x="2115" y="1951"/>
                    <a:pt x="2049" y="2148"/>
                  </a:cubicBezTo>
                  <a:cubicBezTo>
                    <a:pt x="1984" y="2345"/>
                    <a:pt x="1820" y="2984"/>
                    <a:pt x="2918" y="3082"/>
                  </a:cubicBezTo>
                  <a:cubicBezTo>
                    <a:pt x="2787" y="3000"/>
                    <a:pt x="2754" y="2804"/>
                    <a:pt x="2869" y="2673"/>
                  </a:cubicBezTo>
                  <a:cubicBezTo>
                    <a:pt x="3016" y="2410"/>
                    <a:pt x="3229" y="1968"/>
                    <a:pt x="2508" y="1345"/>
                  </a:cubicBezTo>
                  <a:cubicBezTo>
                    <a:pt x="1771" y="722"/>
                    <a:pt x="1705" y="279"/>
                    <a:pt x="1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5"/>
            <p:cNvSpPr/>
            <p:nvPr/>
          </p:nvSpPr>
          <p:spPr>
            <a:xfrm>
              <a:off x="256241" y="-140318"/>
              <a:ext cx="49250" cy="250101"/>
            </a:xfrm>
            <a:custGeom>
              <a:rect b="b" l="l" r="r" t="t"/>
              <a:pathLst>
                <a:path extrusionOk="0" h="7663" w="1509">
                  <a:moveTo>
                    <a:pt x="625" y="0"/>
                  </a:moveTo>
                  <a:cubicBezTo>
                    <a:pt x="557" y="0"/>
                    <a:pt x="485" y="17"/>
                    <a:pt x="410" y="57"/>
                  </a:cubicBezTo>
                  <a:cubicBezTo>
                    <a:pt x="0" y="287"/>
                    <a:pt x="328" y="844"/>
                    <a:pt x="590" y="1106"/>
                  </a:cubicBezTo>
                  <a:cubicBezTo>
                    <a:pt x="689" y="1205"/>
                    <a:pt x="754" y="1483"/>
                    <a:pt x="787" y="1860"/>
                  </a:cubicBezTo>
                  <a:cubicBezTo>
                    <a:pt x="820" y="2565"/>
                    <a:pt x="803" y="3286"/>
                    <a:pt x="722" y="3991"/>
                  </a:cubicBezTo>
                  <a:cubicBezTo>
                    <a:pt x="590" y="5368"/>
                    <a:pt x="754" y="7122"/>
                    <a:pt x="1459" y="7663"/>
                  </a:cubicBezTo>
                  <a:cubicBezTo>
                    <a:pt x="1459" y="7663"/>
                    <a:pt x="803" y="7056"/>
                    <a:pt x="951" y="5171"/>
                  </a:cubicBezTo>
                  <a:cubicBezTo>
                    <a:pt x="1049" y="3975"/>
                    <a:pt x="1410" y="2827"/>
                    <a:pt x="1476" y="1860"/>
                  </a:cubicBezTo>
                  <a:cubicBezTo>
                    <a:pt x="1508" y="1286"/>
                    <a:pt x="1459" y="795"/>
                    <a:pt x="1180" y="369"/>
                  </a:cubicBezTo>
                  <a:cubicBezTo>
                    <a:pt x="1180" y="369"/>
                    <a:pt x="946" y="0"/>
                    <a:pt x="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5"/>
            <p:cNvSpPr/>
            <p:nvPr/>
          </p:nvSpPr>
          <p:spPr>
            <a:xfrm>
              <a:off x="90410" y="-121877"/>
              <a:ext cx="151405" cy="179245"/>
            </a:xfrm>
            <a:custGeom>
              <a:rect b="b" l="l" r="r" t="t"/>
              <a:pathLst>
                <a:path extrusionOk="0" h="5492" w="4639">
                  <a:moveTo>
                    <a:pt x="295" y="0"/>
                  </a:moveTo>
                  <a:lnTo>
                    <a:pt x="295" y="0"/>
                  </a:lnTo>
                  <a:cubicBezTo>
                    <a:pt x="82" y="394"/>
                    <a:pt x="0" y="853"/>
                    <a:pt x="49" y="1295"/>
                  </a:cubicBezTo>
                  <a:cubicBezTo>
                    <a:pt x="115" y="1918"/>
                    <a:pt x="328" y="2508"/>
                    <a:pt x="688" y="3033"/>
                  </a:cubicBezTo>
                  <a:cubicBezTo>
                    <a:pt x="1169" y="3715"/>
                    <a:pt x="1942" y="3793"/>
                    <a:pt x="2270" y="3793"/>
                  </a:cubicBezTo>
                  <a:cubicBezTo>
                    <a:pt x="2368" y="3793"/>
                    <a:pt x="2426" y="3787"/>
                    <a:pt x="2426" y="3787"/>
                  </a:cubicBezTo>
                  <a:cubicBezTo>
                    <a:pt x="2147" y="3705"/>
                    <a:pt x="2098" y="3377"/>
                    <a:pt x="2295" y="3131"/>
                  </a:cubicBezTo>
                  <a:cubicBezTo>
                    <a:pt x="2459" y="2983"/>
                    <a:pt x="2426" y="2721"/>
                    <a:pt x="2246" y="2606"/>
                  </a:cubicBezTo>
                  <a:cubicBezTo>
                    <a:pt x="2114" y="2557"/>
                    <a:pt x="1852" y="2328"/>
                    <a:pt x="2082" y="2197"/>
                  </a:cubicBezTo>
                  <a:cubicBezTo>
                    <a:pt x="2108" y="2179"/>
                    <a:pt x="2137" y="2170"/>
                    <a:pt x="2169" y="2170"/>
                  </a:cubicBezTo>
                  <a:cubicBezTo>
                    <a:pt x="2395" y="2170"/>
                    <a:pt x="2731" y="2611"/>
                    <a:pt x="2688" y="3115"/>
                  </a:cubicBezTo>
                  <a:cubicBezTo>
                    <a:pt x="2639" y="3688"/>
                    <a:pt x="2901" y="3852"/>
                    <a:pt x="3311" y="4147"/>
                  </a:cubicBezTo>
                  <a:cubicBezTo>
                    <a:pt x="3704" y="4426"/>
                    <a:pt x="3459" y="4950"/>
                    <a:pt x="3459" y="4950"/>
                  </a:cubicBezTo>
                  <a:cubicBezTo>
                    <a:pt x="4180" y="4541"/>
                    <a:pt x="4016" y="3869"/>
                    <a:pt x="3934" y="3721"/>
                  </a:cubicBezTo>
                  <a:cubicBezTo>
                    <a:pt x="3852" y="3557"/>
                    <a:pt x="3655" y="3311"/>
                    <a:pt x="3885" y="3213"/>
                  </a:cubicBezTo>
                  <a:cubicBezTo>
                    <a:pt x="3900" y="3205"/>
                    <a:pt x="3915" y="3202"/>
                    <a:pt x="3929" y="3202"/>
                  </a:cubicBezTo>
                  <a:cubicBezTo>
                    <a:pt x="4127" y="3202"/>
                    <a:pt x="4211" y="3929"/>
                    <a:pt x="4196" y="4557"/>
                  </a:cubicBezTo>
                  <a:cubicBezTo>
                    <a:pt x="4163" y="4934"/>
                    <a:pt x="4327" y="5278"/>
                    <a:pt x="4639" y="5491"/>
                  </a:cubicBezTo>
                  <a:cubicBezTo>
                    <a:pt x="4508" y="5163"/>
                    <a:pt x="4442" y="4803"/>
                    <a:pt x="4458" y="4459"/>
                  </a:cubicBezTo>
                  <a:cubicBezTo>
                    <a:pt x="4458" y="3951"/>
                    <a:pt x="4540" y="3033"/>
                    <a:pt x="3639" y="2410"/>
                  </a:cubicBezTo>
                  <a:cubicBezTo>
                    <a:pt x="2721" y="1787"/>
                    <a:pt x="1623" y="2049"/>
                    <a:pt x="836" y="1492"/>
                  </a:cubicBezTo>
                  <a:cubicBezTo>
                    <a:pt x="754" y="1426"/>
                    <a:pt x="688" y="1361"/>
                    <a:pt x="623" y="1295"/>
                  </a:cubicBezTo>
                  <a:cubicBezTo>
                    <a:pt x="311" y="935"/>
                    <a:pt x="197" y="459"/>
                    <a:pt x="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5"/>
            <p:cNvSpPr/>
            <p:nvPr/>
          </p:nvSpPr>
          <p:spPr>
            <a:xfrm>
              <a:off x="653179" y="63699"/>
              <a:ext cx="130028" cy="285839"/>
            </a:xfrm>
            <a:custGeom>
              <a:rect b="b" l="l" r="r" t="t"/>
              <a:pathLst>
                <a:path extrusionOk="0" h="8758" w="3984">
                  <a:moveTo>
                    <a:pt x="1919" y="0"/>
                  </a:moveTo>
                  <a:cubicBezTo>
                    <a:pt x="1762" y="0"/>
                    <a:pt x="1602" y="22"/>
                    <a:pt x="1443" y="68"/>
                  </a:cubicBezTo>
                  <a:cubicBezTo>
                    <a:pt x="689" y="264"/>
                    <a:pt x="132" y="920"/>
                    <a:pt x="66" y="1707"/>
                  </a:cubicBezTo>
                  <a:cubicBezTo>
                    <a:pt x="1" y="2510"/>
                    <a:pt x="410" y="3297"/>
                    <a:pt x="1001" y="3854"/>
                  </a:cubicBezTo>
                  <a:cubicBezTo>
                    <a:pt x="1591" y="4444"/>
                    <a:pt x="2361" y="4723"/>
                    <a:pt x="2902" y="5214"/>
                  </a:cubicBezTo>
                  <a:cubicBezTo>
                    <a:pt x="3426" y="5690"/>
                    <a:pt x="3771" y="6362"/>
                    <a:pt x="3820" y="7067"/>
                  </a:cubicBezTo>
                  <a:cubicBezTo>
                    <a:pt x="3853" y="7722"/>
                    <a:pt x="3492" y="8411"/>
                    <a:pt x="2918" y="8575"/>
                  </a:cubicBezTo>
                  <a:cubicBezTo>
                    <a:pt x="2787" y="8626"/>
                    <a:pt x="2652" y="8651"/>
                    <a:pt x="2519" y="8651"/>
                  </a:cubicBezTo>
                  <a:cubicBezTo>
                    <a:pt x="2105" y="8651"/>
                    <a:pt x="1715" y="8411"/>
                    <a:pt x="1541" y="8001"/>
                  </a:cubicBezTo>
                  <a:cubicBezTo>
                    <a:pt x="1345" y="7558"/>
                    <a:pt x="1541" y="7034"/>
                    <a:pt x="2000" y="6854"/>
                  </a:cubicBezTo>
                  <a:cubicBezTo>
                    <a:pt x="2082" y="6804"/>
                    <a:pt x="2181" y="6788"/>
                    <a:pt x="2279" y="6788"/>
                  </a:cubicBezTo>
                  <a:cubicBezTo>
                    <a:pt x="2279" y="6788"/>
                    <a:pt x="2308" y="6785"/>
                    <a:pt x="2353" y="6785"/>
                  </a:cubicBezTo>
                  <a:cubicBezTo>
                    <a:pt x="2489" y="6785"/>
                    <a:pt x="2775" y="6813"/>
                    <a:pt x="2886" y="7034"/>
                  </a:cubicBezTo>
                  <a:cubicBezTo>
                    <a:pt x="2873" y="7034"/>
                    <a:pt x="2889" y="7082"/>
                    <a:pt x="2860" y="7082"/>
                  </a:cubicBezTo>
                  <a:cubicBezTo>
                    <a:pt x="2852" y="7082"/>
                    <a:pt x="2839" y="7078"/>
                    <a:pt x="2820" y="7067"/>
                  </a:cubicBezTo>
                  <a:cubicBezTo>
                    <a:pt x="2752" y="7032"/>
                    <a:pt x="2678" y="7015"/>
                    <a:pt x="2605" y="7015"/>
                  </a:cubicBezTo>
                  <a:cubicBezTo>
                    <a:pt x="2504" y="7015"/>
                    <a:pt x="2405" y="7049"/>
                    <a:pt x="2328" y="7116"/>
                  </a:cubicBezTo>
                  <a:cubicBezTo>
                    <a:pt x="2066" y="7362"/>
                    <a:pt x="2132" y="7771"/>
                    <a:pt x="2443" y="7935"/>
                  </a:cubicBezTo>
                  <a:cubicBezTo>
                    <a:pt x="2523" y="7977"/>
                    <a:pt x="2609" y="7998"/>
                    <a:pt x="2692" y="7998"/>
                  </a:cubicBezTo>
                  <a:cubicBezTo>
                    <a:pt x="3000" y="7998"/>
                    <a:pt x="3277" y="7721"/>
                    <a:pt x="3148" y="7231"/>
                  </a:cubicBezTo>
                  <a:cubicBezTo>
                    <a:pt x="3046" y="6911"/>
                    <a:pt x="2752" y="6695"/>
                    <a:pt x="2424" y="6695"/>
                  </a:cubicBezTo>
                  <a:cubicBezTo>
                    <a:pt x="2382" y="6695"/>
                    <a:pt x="2339" y="6699"/>
                    <a:pt x="2295" y="6706"/>
                  </a:cubicBezTo>
                  <a:cubicBezTo>
                    <a:pt x="2181" y="6706"/>
                    <a:pt x="2066" y="6739"/>
                    <a:pt x="1951" y="6788"/>
                  </a:cubicBezTo>
                  <a:cubicBezTo>
                    <a:pt x="1476" y="7001"/>
                    <a:pt x="1263" y="7558"/>
                    <a:pt x="1476" y="8050"/>
                  </a:cubicBezTo>
                  <a:cubicBezTo>
                    <a:pt x="1604" y="8474"/>
                    <a:pt x="2055" y="8757"/>
                    <a:pt x="2544" y="8757"/>
                  </a:cubicBezTo>
                  <a:cubicBezTo>
                    <a:pt x="2679" y="8757"/>
                    <a:pt x="2816" y="8735"/>
                    <a:pt x="2951" y="8689"/>
                  </a:cubicBezTo>
                  <a:cubicBezTo>
                    <a:pt x="3607" y="8509"/>
                    <a:pt x="3984" y="7771"/>
                    <a:pt x="3967" y="7050"/>
                  </a:cubicBezTo>
                  <a:cubicBezTo>
                    <a:pt x="3918" y="6296"/>
                    <a:pt x="3574" y="5591"/>
                    <a:pt x="3017" y="5083"/>
                  </a:cubicBezTo>
                  <a:cubicBezTo>
                    <a:pt x="2427" y="4559"/>
                    <a:pt x="1673" y="4264"/>
                    <a:pt x="1115" y="3706"/>
                  </a:cubicBezTo>
                  <a:cubicBezTo>
                    <a:pt x="574" y="3149"/>
                    <a:pt x="165" y="2444"/>
                    <a:pt x="230" y="1707"/>
                  </a:cubicBezTo>
                  <a:cubicBezTo>
                    <a:pt x="263" y="1248"/>
                    <a:pt x="476" y="838"/>
                    <a:pt x="820" y="543"/>
                  </a:cubicBezTo>
                  <a:cubicBezTo>
                    <a:pt x="984" y="428"/>
                    <a:pt x="1164" y="346"/>
                    <a:pt x="1345" y="281"/>
                  </a:cubicBezTo>
                  <a:cubicBezTo>
                    <a:pt x="1492" y="240"/>
                    <a:pt x="1644" y="219"/>
                    <a:pt x="1793" y="219"/>
                  </a:cubicBezTo>
                  <a:cubicBezTo>
                    <a:pt x="1943" y="219"/>
                    <a:pt x="2091" y="240"/>
                    <a:pt x="2230" y="281"/>
                  </a:cubicBezTo>
                  <a:cubicBezTo>
                    <a:pt x="3263" y="559"/>
                    <a:pt x="3574" y="1920"/>
                    <a:pt x="2902" y="2575"/>
                  </a:cubicBezTo>
                  <a:cubicBezTo>
                    <a:pt x="2771" y="2723"/>
                    <a:pt x="2591" y="2805"/>
                    <a:pt x="2394" y="2838"/>
                  </a:cubicBezTo>
                  <a:cubicBezTo>
                    <a:pt x="2332" y="2847"/>
                    <a:pt x="2273" y="2851"/>
                    <a:pt x="2218" y="2851"/>
                  </a:cubicBezTo>
                  <a:cubicBezTo>
                    <a:pt x="1754" y="2851"/>
                    <a:pt x="1499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2" y="2346"/>
                    <a:pt x="1650" y="2347"/>
                    <a:pt x="1676" y="2347"/>
                  </a:cubicBezTo>
                  <a:cubicBezTo>
                    <a:pt x="1807" y="2347"/>
                    <a:pt x="2126" y="2324"/>
                    <a:pt x="2263" y="2051"/>
                  </a:cubicBezTo>
                  <a:cubicBezTo>
                    <a:pt x="2381" y="1683"/>
                    <a:pt x="2098" y="1346"/>
                    <a:pt x="1762" y="1346"/>
                  </a:cubicBezTo>
                  <a:cubicBezTo>
                    <a:pt x="1679" y="1346"/>
                    <a:pt x="1593" y="1366"/>
                    <a:pt x="1509" y="1412"/>
                  </a:cubicBezTo>
                  <a:cubicBezTo>
                    <a:pt x="919" y="1789"/>
                    <a:pt x="1050" y="2707"/>
                    <a:pt x="1738" y="2903"/>
                  </a:cubicBezTo>
                  <a:cubicBezTo>
                    <a:pt x="1912" y="2983"/>
                    <a:pt x="2096" y="3021"/>
                    <a:pt x="2278" y="3021"/>
                  </a:cubicBezTo>
                  <a:cubicBezTo>
                    <a:pt x="2733" y="3021"/>
                    <a:pt x="3176" y="2784"/>
                    <a:pt x="3410" y="2362"/>
                  </a:cubicBezTo>
                  <a:cubicBezTo>
                    <a:pt x="3672" y="1821"/>
                    <a:pt x="3623" y="1182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5"/>
            <p:cNvSpPr/>
            <p:nvPr/>
          </p:nvSpPr>
          <p:spPr>
            <a:xfrm>
              <a:off x="725405" y="171827"/>
              <a:ext cx="55680" cy="78656"/>
            </a:xfrm>
            <a:custGeom>
              <a:rect b="b" l="l" r="r" t="t"/>
              <a:pathLst>
                <a:path extrusionOk="0" h="2410" w="1706">
                  <a:moveTo>
                    <a:pt x="197" y="0"/>
                  </a:moveTo>
                  <a:cubicBezTo>
                    <a:pt x="197" y="164"/>
                    <a:pt x="164" y="328"/>
                    <a:pt x="99" y="475"/>
                  </a:cubicBezTo>
                  <a:cubicBezTo>
                    <a:pt x="1" y="852"/>
                    <a:pt x="312" y="1115"/>
                    <a:pt x="935" y="1393"/>
                  </a:cubicBezTo>
                  <a:cubicBezTo>
                    <a:pt x="1328" y="1606"/>
                    <a:pt x="1590" y="1983"/>
                    <a:pt x="1640" y="2410"/>
                  </a:cubicBezTo>
                  <a:cubicBezTo>
                    <a:pt x="1705" y="393"/>
                    <a:pt x="869" y="328"/>
                    <a:pt x="673" y="328"/>
                  </a:cubicBezTo>
                  <a:cubicBezTo>
                    <a:pt x="656" y="329"/>
                    <a:pt x="639" y="330"/>
                    <a:pt x="624" y="330"/>
                  </a:cubicBezTo>
                  <a:cubicBezTo>
                    <a:pt x="459" y="330"/>
                    <a:pt x="375" y="254"/>
                    <a:pt x="345" y="164"/>
                  </a:cubicBezTo>
                  <a:cubicBezTo>
                    <a:pt x="328" y="66"/>
                    <a:pt x="197" y="0"/>
                    <a:pt x="1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5"/>
            <p:cNvSpPr/>
            <p:nvPr/>
          </p:nvSpPr>
          <p:spPr>
            <a:xfrm>
              <a:off x="549391" y="-60356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509" y="2213"/>
                  </a:moveTo>
                  <a:cubicBezTo>
                    <a:pt x="509" y="2213"/>
                    <a:pt x="509" y="2213"/>
                    <a:pt x="509" y="2214"/>
                  </a:cubicBezTo>
                  <a:lnTo>
                    <a:pt x="509" y="2214"/>
                  </a:lnTo>
                  <a:cubicBezTo>
                    <a:pt x="509" y="2213"/>
                    <a:pt x="509" y="2213"/>
                    <a:pt x="509" y="2213"/>
                  </a:cubicBezTo>
                  <a:close/>
                  <a:moveTo>
                    <a:pt x="1148" y="0"/>
                  </a:moveTo>
                  <a:cubicBezTo>
                    <a:pt x="1247" y="115"/>
                    <a:pt x="1247" y="295"/>
                    <a:pt x="1115" y="410"/>
                  </a:cubicBezTo>
                  <a:cubicBezTo>
                    <a:pt x="919" y="574"/>
                    <a:pt x="378" y="1197"/>
                    <a:pt x="771" y="1820"/>
                  </a:cubicBezTo>
                  <a:cubicBezTo>
                    <a:pt x="1214" y="2508"/>
                    <a:pt x="1787" y="2295"/>
                    <a:pt x="2001" y="2869"/>
                  </a:cubicBezTo>
                  <a:cubicBezTo>
                    <a:pt x="2001" y="2869"/>
                    <a:pt x="2066" y="3164"/>
                    <a:pt x="1886" y="3262"/>
                  </a:cubicBezTo>
                  <a:cubicBezTo>
                    <a:pt x="1849" y="3284"/>
                    <a:pt x="1814" y="3293"/>
                    <a:pt x="1781" y="3293"/>
                  </a:cubicBezTo>
                  <a:cubicBezTo>
                    <a:pt x="1639" y="3293"/>
                    <a:pt x="1542" y="3114"/>
                    <a:pt x="1542" y="2967"/>
                  </a:cubicBezTo>
                  <a:cubicBezTo>
                    <a:pt x="1492" y="2656"/>
                    <a:pt x="1247" y="2426"/>
                    <a:pt x="935" y="2377"/>
                  </a:cubicBezTo>
                  <a:cubicBezTo>
                    <a:pt x="558" y="2330"/>
                    <a:pt x="512" y="2223"/>
                    <a:pt x="509" y="2214"/>
                  </a:cubicBezTo>
                  <a:lnTo>
                    <a:pt x="509" y="2214"/>
                  </a:lnTo>
                  <a:cubicBezTo>
                    <a:pt x="558" y="2361"/>
                    <a:pt x="558" y="2508"/>
                    <a:pt x="525" y="2656"/>
                  </a:cubicBezTo>
                  <a:cubicBezTo>
                    <a:pt x="460" y="2787"/>
                    <a:pt x="165" y="3295"/>
                    <a:pt x="738" y="3672"/>
                  </a:cubicBezTo>
                  <a:cubicBezTo>
                    <a:pt x="1296" y="4049"/>
                    <a:pt x="1591" y="3852"/>
                    <a:pt x="1689" y="4491"/>
                  </a:cubicBezTo>
                  <a:cubicBezTo>
                    <a:pt x="1787" y="5131"/>
                    <a:pt x="1853" y="5901"/>
                    <a:pt x="2197" y="6245"/>
                  </a:cubicBezTo>
                  <a:cubicBezTo>
                    <a:pt x="2082" y="6163"/>
                    <a:pt x="1984" y="6065"/>
                    <a:pt x="1919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3" y="5424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9" y="5131"/>
                    <a:pt x="1" y="6114"/>
                    <a:pt x="935" y="6606"/>
                  </a:cubicBezTo>
                  <a:cubicBezTo>
                    <a:pt x="1886" y="7098"/>
                    <a:pt x="1804" y="6737"/>
                    <a:pt x="3099" y="7786"/>
                  </a:cubicBezTo>
                  <a:cubicBezTo>
                    <a:pt x="4119" y="8645"/>
                    <a:pt x="4339" y="8687"/>
                    <a:pt x="4344" y="8688"/>
                  </a:cubicBezTo>
                  <a:lnTo>
                    <a:pt x="4344" y="8688"/>
                  </a:lnTo>
                  <a:cubicBezTo>
                    <a:pt x="4319" y="8683"/>
                    <a:pt x="4293" y="8681"/>
                    <a:pt x="4268" y="8681"/>
                  </a:cubicBezTo>
                  <a:cubicBezTo>
                    <a:pt x="4095" y="8681"/>
                    <a:pt x="3922" y="8774"/>
                    <a:pt x="3836" y="8917"/>
                  </a:cubicBezTo>
                  <a:cubicBezTo>
                    <a:pt x="3623" y="9229"/>
                    <a:pt x="3738" y="9638"/>
                    <a:pt x="4066" y="9802"/>
                  </a:cubicBezTo>
                  <a:cubicBezTo>
                    <a:pt x="4066" y="9802"/>
                    <a:pt x="3951" y="9589"/>
                    <a:pt x="4148" y="9573"/>
                  </a:cubicBezTo>
                  <a:cubicBezTo>
                    <a:pt x="4154" y="9572"/>
                    <a:pt x="4161" y="9572"/>
                    <a:pt x="4167" y="9572"/>
                  </a:cubicBezTo>
                  <a:cubicBezTo>
                    <a:pt x="4290" y="9572"/>
                    <a:pt x="4432" y="9662"/>
                    <a:pt x="4592" y="9662"/>
                  </a:cubicBezTo>
                  <a:cubicBezTo>
                    <a:pt x="4684" y="9662"/>
                    <a:pt x="4782" y="9632"/>
                    <a:pt x="4885" y="9540"/>
                  </a:cubicBezTo>
                  <a:cubicBezTo>
                    <a:pt x="5005" y="9421"/>
                    <a:pt x="5199" y="9322"/>
                    <a:pt x="5425" y="9322"/>
                  </a:cubicBezTo>
                  <a:cubicBezTo>
                    <a:pt x="5727" y="9322"/>
                    <a:pt x="6084" y="9498"/>
                    <a:pt x="6393" y="10032"/>
                  </a:cubicBezTo>
                  <a:cubicBezTo>
                    <a:pt x="6393" y="10032"/>
                    <a:pt x="6164" y="9212"/>
                    <a:pt x="4836" y="8688"/>
                  </a:cubicBezTo>
                  <a:cubicBezTo>
                    <a:pt x="3132" y="7966"/>
                    <a:pt x="2050" y="6262"/>
                    <a:pt x="2132" y="4409"/>
                  </a:cubicBezTo>
                  <a:cubicBezTo>
                    <a:pt x="2230" y="2180"/>
                    <a:pt x="3525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5"/>
            <p:cNvSpPr/>
            <p:nvPr/>
          </p:nvSpPr>
          <p:spPr>
            <a:xfrm>
              <a:off x="610391" y="-143581"/>
              <a:ext cx="89916" cy="350723"/>
            </a:xfrm>
            <a:custGeom>
              <a:rect b="b" l="l" r="r" t="t"/>
              <a:pathLst>
                <a:path extrusionOk="0" h="10746" w="2755">
                  <a:moveTo>
                    <a:pt x="1293" y="1"/>
                  </a:moveTo>
                  <a:cubicBezTo>
                    <a:pt x="711" y="1"/>
                    <a:pt x="161" y="375"/>
                    <a:pt x="99" y="895"/>
                  </a:cubicBezTo>
                  <a:cubicBezTo>
                    <a:pt x="0" y="1419"/>
                    <a:pt x="377" y="1911"/>
                    <a:pt x="902" y="1960"/>
                  </a:cubicBezTo>
                  <a:lnTo>
                    <a:pt x="1049" y="1960"/>
                  </a:lnTo>
                  <a:cubicBezTo>
                    <a:pt x="1574" y="1927"/>
                    <a:pt x="1836" y="1321"/>
                    <a:pt x="1640" y="1075"/>
                  </a:cubicBezTo>
                  <a:cubicBezTo>
                    <a:pt x="1561" y="955"/>
                    <a:pt x="1441" y="901"/>
                    <a:pt x="1322" y="901"/>
                  </a:cubicBezTo>
                  <a:cubicBezTo>
                    <a:pt x="1116" y="901"/>
                    <a:pt x="914" y="1062"/>
                    <a:pt x="935" y="1321"/>
                  </a:cubicBezTo>
                  <a:cubicBezTo>
                    <a:pt x="951" y="1632"/>
                    <a:pt x="1295" y="1616"/>
                    <a:pt x="1344" y="1649"/>
                  </a:cubicBezTo>
                  <a:cubicBezTo>
                    <a:pt x="1377" y="1682"/>
                    <a:pt x="1344" y="1747"/>
                    <a:pt x="1344" y="1747"/>
                  </a:cubicBezTo>
                  <a:cubicBezTo>
                    <a:pt x="1295" y="1813"/>
                    <a:pt x="1230" y="1862"/>
                    <a:pt x="1164" y="1895"/>
                  </a:cubicBezTo>
                  <a:cubicBezTo>
                    <a:pt x="1148" y="1895"/>
                    <a:pt x="1131" y="1911"/>
                    <a:pt x="1099" y="1911"/>
                  </a:cubicBezTo>
                  <a:cubicBezTo>
                    <a:pt x="1065" y="1915"/>
                    <a:pt x="1032" y="1917"/>
                    <a:pt x="999" y="1917"/>
                  </a:cubicBezTo>
                  <a:cubicBezTo>
                    <a:pt x="473" y="1917"/>
                    <a:pt x="73" y="1436"/>
                    <a:pt x="181" y="911"/>
                  </a:cubicBezTo>
                  <a:cubicBezTo>
                    <a:pt x="252" y="439"/>
                    <a:pt x="748" y="115"/>
                    <a:pt x="1265" y="115"/>
                  </a:cubicBezTo>
                  <a:cubicBezTo>
                    <a:pt x="1574" y="115"/>
                    <a:pt x="1892" y="231"/>
                    <a:pt x="2131" y="501"/>
                  </a:cubicBezTo>
                  <a:cubicBezTo>
                    <a:pt x="2443" y="911"/>
                    <a:pt x="2590" y="1436"/>
                    <a:pt x="2541" y="1944"/>
                  </a:cubicBezTo>
                  <a:cubicBezTo>
                    <a:pt x="2525" y="2452"/>
                    <a:pt x="2410" y="2960"/>
                    <a:pt x="2230" y="3435"/>
                  </a:cubicBezTo>
                  <a:cubicBezTo>
                    <a:pt x="1410" y="5468"/>
                    <a:pt x="541" y="7500"/>
                    <a:pt x="1148" y="8976"/>
                  </a:cubicBezTo>
                  <a:cubicBezTo>
                    <a:pt x="1426" y="9730"/>
                    <a:pt x="1967" y="10352"/>
                    <a:pt x="2672" y="10746"/>
                  </a:cubicBezTo>
                  <a:cubicBezTo>
                    <a:pt x="2000" y="10336"/>
                    <a:pt x="1492" y="9697"/>
                    <a:pt x="1230" y="8943"/>
                  </a:cubicBezTo>
                  <a:cubicBezTo>
                    <a:pt x="689" y="7500"/>
                    <a:pt x="1558" y="5550"/>
                    <a:pt x="2410" y="3501"/>
                  </a:cubicBezTo>
                  <a:cubicBezTo>
                    <a:pt x="2590" y="3009"/>
                    <a:pt x="2689" y="2485"/>
                    <a:pt x="2721" y="1960"/>
                  </a:cubicBezTo>
                  <a:cubicBezTo>
                    <a:pt x="2754" y="1403"/>
                    <a:pt x="2574" y="846"/>
                    <a:pt x="2246" y="419"/>
                  </a:cubicBezTo>
                  <a:cubicBezTo>
                    <a:pt x="1976" y="125"/>
                    <a:pt x="1629" y="1"/>
                    <a:pt x="12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5"/>
            <p:cNvSpPr/>
            <p:nvPr/>
          </p:nvSpPr>
          <p:spPr>
            <a:xfrm>
              <a:off x="721652" y="-41654"/>
              <a:ext cx="123631" cy="122554"/>
            </a:xfrm>
            <a:custGeom>
              <a:rect b="b" l="l" r="r" t="t"/>
              <a:pathLst>
                <a:path extrusionOk="0" h="3755" w="3788">
                  <a:moveTo>
                    <a:pt x="525" y="1"/>
                  </a:moveTo>
                  <a:lnTo>
                    <a:pt x="525" y="1"/>
                  </a:lnTo>
                  <a:cubicBezTo>
                    <a:pt x="525" y="1"/>
                    <a:pt x="279" y="83"/>
                    <a:pt x="148" y="673"/>
                  </a:cubicBezTo>
                  <a:cubicBezTo>
                    <a:pt x="1" y="1279"/>
                    <a:pt x="279" y="1493"/>
                    <a:pt x="1050" y="1870"/>
                  </a:cubicBezTo>
                  <a:cubicBezTo>
                    <a:pt x="1837" y="2230"/>
                    <a:pt x="1869" y="3509"/>
                    <a:pt x="1869" y="3509"/>
                  </a:cubicBezTo>
                  <a:lnTo>
                    <a:pt x="1902" y="3755"/>
                  </a:lnTo>
                  <a:lnTo>
                    <a:pt x="1919" y="3509"/>
                  </a:lnTo>
                  <a:cubicBezTo>
                    <a:pt x="1919" y="3509"/>
                    <a:pt x="1951" y="2230"/>
                    <a:pt x="2738" y="1870"/>
                  </a:cubicBezTo>
                  <a:cubicBezTo>
                    <a:pt x="3525" y="1509"/>
                    <a:pt x="3787" y="1279"/>
                    <a:pt x="3656" y="673"/>
                  </a:cubicBezTo>
                  <a:cubicBezTo>
                    <a:pt x="3509" y="83"/>
                    <a:pt x="3279" y="1"/>
                    <a:pt x="3279" y="1"/>
                  </a:cubicBezTo>
                  <a:lnTo>
                    <a:pt x="3279" y="1"/>
                  </a:lnTo>
                  <a:cubicBezTo>
                    <a:pt x="3279" y="1"/>
                    <a:pt x="3293" y="268"/>
                    <a:pt x="3112" y="268"/>
                  </a:cubicBezTo>
                  <a:cubicBezTo>
                    <a:pt x="3098" y="268"/>
                    <a:pt x="3083" y="267"/>
                    <a:pt x="3066" y="263"/>
                  </a:cubicBezTo>
                  <a:cubicBezTo>
                    <a:pt x="2958" y="240"/>
                    <a:pt x="2813" y="181"/>
                    <a:pt x="2679" y="181"/>
                  </a:cubicBezTo>
                  <a:cubicBezTo>
                    <a:pt x="2528" y="181"/>
                    <a:pt x="2389" y="256"/>
                    <a:pt x="2328" y="542"/>
                  </a:cubicBezTo>
                  <a:cubicBezTo>
                    <a:pt x="2202" y="1077"/>
                    <a:pt x="2152" y="1643"/>
                    <a:pt x="1945" y="1643"/>
                  </a:cubicBezTo>
                  <a:cubicBezTo>
                    <a:pt x="1936" y="1643"/>
                    <a:pt x="1928" y="1642"/>
                    <a:pt x="1919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6" y="1077"/>
                    <a:pt x="1460" y="542"/>
                  </a:cubicBezTo>
                  <a:cubicBezTo>
                    <a:pt x="1390" y="256"/>
                    <a:pt x="1252" y="181"/>
                    <a:pt x="1103" y="181"/>
                  </a:cubicBezTo>
                  <a:cubicBezTo>
                    <a:pt x="971" y="181"/>
                    <a:pt x="830" y="240"/>
                    <a:pt x="722" y="263"/>
                  </a:cubicBezTo>
                  <a:cubicBezTo>
                    <a:pt x="701" y="269"/>
                    <a:pt x="682" y="272"/>
                    <a:pt x="666" y="272"/>
                  </a:cubicBezTo>
                  <a:cubicBezTo>
                    <a:pt x="498" y="272"/>
                    <a:pt x="525" y="1"/>
                    <a:pt x="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5"/>
            <p:cNvSpPr/>
            <p:nvPr/>
          </p:nvSpPr>
          <p:spPr>
            <a:xfrm>
              <a:off x="692246" y="-157191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2082" y="0"/>
                  </a:moveTo>
                  <a:lnTo>
                    <a:pt x="2082" y="0"/>
                  </a:lnTo>
                  <a:cubicBezTo>
                    <a:pt x="2377" y="984"/>
                    <a:pt x="1312" y="1230"/>
                    <a:pt x="689" y="2377"/>
                  </a:cubicBezTo>
                  <a:cubicBezTo>
                    <a:pt x="590" y="2541"/>
                    <a:pt x="508" y="2738"/>
                    <a:pt x="443" y="2934"/>
                  </a:cubicBezTo>
                  <a:cubicBezTo>
                    <a:pt x="0" y="4295"/>
                    <a:pt x="263" y="5246"/>
                    <a:pt x="1574" y="6147"/>
                  </a:cubicBezTo>
                  <a:cubicBezTo>
                    <a:pt x="2705" y="6950"/>
                    <a:pt x="2770" y="8016"/>
                    <a:pt x="2770" y="8163"/>
                  </a:cubicBezTo>
                  <a:cubicBezTo>
                    <a:pt x="2787" y="7672"/>
                    <a:pt x="2623" y="7180"/>
                    <a:pt x="2328" y="6770"/>
                  </a:cubicBezTo>
                  <a:cubicBezTo>
                    <a:pt x="2033" y="6344"/>
                    <a:pt x="1623" y="6082"/>
                    <a:pt x="1049" y="5590"/>
                  </a:cubicBezTo>
                  <a:cubicBezTo>
                    <a:pt x="869" y="5426"/>
                    <a:pt x="738" y="5229"/>
                    <a:pt x="656" y="5000"/>
                  </a:cubicBezTo>
                  <a:cubicBezTo>
                    <a:pt x="312" y="4164"/>
                    <a:pt x="984" y="3295"/>
                    <a:pt x="1312" y="2918"/>
                  </a:cubicBezTo>
                  <a:cubicBezTo>
                    <a:pt x="1459" y="2754"/>
                    <a:pt x="1656" y="2574"/>
                    <a:pt x="1852" y="2377"/>
                  </a:cubicBezTo>
                  <a:cubicBezTo>
                    <a:pt x="2229" y="2033"/>
                    <a:pt x="2475" y="1590"/>
                    <a:pt x="2574" y="1082"/>
                  </a:cubicBezTo>
                  <a:cubicBezTo>
                    <a:pt x="2721" y="197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5"/>
            <p:cNvSpPr/>
            <p:nvPr/>
          </p:nvSpPr>
          <p:spPr>
            <a:xfrm>
              <a:off x="-4826" y="1340250"/>
              <a:ext cx="47096" cy="36750"/>
            </a:xfrm>
            <a:custGeom>
              <a:rect b="b" l="l" r="r" t="t"/>
              <a:pathLst>
                <a:path extrusionOk="0" h="1126" w="1443">
                  <a:moveTo>
                    <a:pt x="475" y="1"/>
                  </a:moveTo>
                  <a:cubicBezTo>
                    <a:pt x="427" y="1"/>
                    <a:pt x="377" y="10"/>
                    <a:pt x="328" y="31"/>
                  </a:cubicBezTo>
                  <a:cubicBezTo>
                    <a:pt x="99" y="146"/>
                    <a:pt x="0" y="425"/>
                    <a:pt x="99" y="654"/>
                  </a:cubicBezTo>
                  <a:cubicBezTo>
                    <a:pt x="181" y="867"/>
                    <a:pt x="361" y="1015"/>
                    <a:pt x="574" y="1080"/>
                  </a:cubicBezTo>
                  <a:cubicBezTo>
                    <a:pt x="652" y="1110"/>
                    <a:pt x="735" y="1125"/>
                    <a:pt x="818" y="1125"/>
                  </a:cubicBezTo>
                  <a:cubicBezTo>
                    <a:pt x="961" y="1125"/>
                    <a:pt x="1105" y="1081"/>
                    <a:pt x="1230" y="998"/>
                  </a:cubicBezTo>
                  <a:cubicBezTo>
                    <a:pt x="1361" y="884"/>
                    <a:pt x="1443" y="703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4" y="902"/>
                    <a:pt x="763" y="902"/>
                  </a:cubicBezTo>
                  <a:cubicBezTo>
                    <a:pt x="749" y="902"/>
                    <a:pt x="736" y="901"/>
                    <a:pt x="722" y="900"/>
                  </a:cubicBezTo>
                  <a:cubicBezTo>
                    <a:pt x="148" y="834"/>
                    <a:pt x="66" y="261"/>
                    <a:pt x="345" y="113"/>
                  </a:cubicBezTo>
                  <a:cubicBezTo>
                    <a:pt x="388" y="85"/>
                    <a:pt x="435" y="71"/>
                    <a:pt x="481" y="71"/>
                  </a:cubicBezTo>
                  <a:cubicBezTo>
                    <a:pt x="593" y="71"/>
                    <a:pt x="698" y="150"/>
                    <a:pt x="722" y="277"/>
                  </a:cubicBezTo>
                  <a:cubicBezTo>
                    <a:pt x="733" y="389"/>
                    <a:pt x="645" y="455"/>
                    <a:pt x="594" y="455"/>
                  </a:cubicBezTo>
                  <a:cubicBezTo>
                    <a:pt x="569" y="455"/>
                    <a:pt x="552" y="440"/>
                    <a:pt x="558" y="408"/>
                  </a:cubicBezTo>
                  <a:cubicBezTo>
                    <a:pt x="582" y="335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4"/>
                  </a:cubicBezTo>
                  <a:cubicBezTo>
                    <a:pt x="263" y="359"/>
                    <a:pt x="394" y="523"/>
                    <a:pt x="394" y="523"/>
                  </a:cubicBezTo>
                  <a:cubicBezTo>
                    <a:pt x="442" y="567"/>
                    <a:pt x="499" y="586"/>
                    <a:pt x="556" y="586"/>
                  </a:cubicBezTo>
                  <a:cubicBezTo>
                    <a:pt x="690" y="586"/>
                    <a:pt x="820" y="476"/>
                    <a:pt x="820" y="326"/>
                  </a:cubicBezTo>
                  <a:cubicBezTo>
                    <a:pt x="807" y="133"/>
                    <a:pt x="652" y="1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85" name="Google Shape;4085;p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4086" name="Google Shape;4086;p5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087" name="Google Shape;4087;p5"/>
          <p:cNvSpPr txBox="1"/>
          <p:nvPr/>
        </p:nvSpPr>
        <p:spPr>
          <a:xfrm>
            <a:off x="8251984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4088" name="Google Shape;4088;p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683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0A8C6"/>
              </a:buClr>
              <a:buSzPts val="2200"/>
              <a:buChar char="⏷"/>
              <a:defRPr sz="2200">
                <a:solidFill>
                  <a:srgbClr val="90A8C6"/>
                </a:solidFill>
              </a:defRPr>
            </a:lvl1pPr>
            <a:lvl2pPr indent="-3556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0A8C6"/>
              </a:buClr>
              <a:buSzPts val="2000"/>
              <a:buChar char="⏷"/>
              <a:defRPr sz="2000">
                <a:solidFill>
                  <a:srgbClr val="90A8C6"/>
                </a:solidFill>
              </a:defRPr>
            </a:lvl2pPr>
            <a:lvl3pPr indent="-3429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0A8C6"/>
              </a:buClr>
              <a:buSzPts val="1800"/>
              <a:buChar char="⏷"/>
              <a:defRPr sz="1800">
                <a:solidFill>
                  <a:srgbClr val="90A8C6"/>
                </a:solidFill>
              </a:defRPr>
            </a:lvl3pPr>
            <a:lvl4pPr indent="-3302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0A8C6"/>
              </a:buClr>
              <a:buSzPts val="1600"/>
              <a:buChar char="⏷"/>
              <a:defRPr sz="1600">
                <a:solidFill>
                  <a:srgbClr val="90A8C6"/>
                </a:solidFill>
              </a:defRPr>
            </a:lvl4pPr>
            <a:lvl5pPr indent="-32385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0A8C6"/>
              </a:buClr>
              <a:buSzPts val="1500"/>
              <a:buChar char="⏷"/>
              <a:defRPr sz="1500">
                <a:solidFill>
                  <a:srgbClr val="90A8C6"/>
                </a:solidFill>
              </a:defRPr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0A8C6"/>
              </a:buClr>
              <a:buSzPts val="1400"/>
              <a:buChar char="⏷"/>
              <a:defRPr>
                <a:solidFill>
                  <a:srgbClr val="90A8C6"/>
                </a:solidFill>
              </a:defRPr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0A8C6"/>
              </a:buClr>
              <a:buSzPts val="1400"/>
              <a:buChar char="⏷"/>
              <a:defRPr>
                <a:solidFill>
                  <a:srgbClr val="90A8C6"/>
                </a:solidFill>
              </a:defRPr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0A8C6"/>
              </a:buClr>
              <a:buSzPts val="1400"/>
              <a:buChar char="⏷"/>
              <a:defRPr>
                <a:solidFill>
                  <a:srgbClr val="90A8C6"/>
                </a:solidFill>
              </a:defRPr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0A8C6"/>
              </a:buClr>
              <a:buSzPts val="1400"/>
              <a:buChar char="⏷"/>
              <a:defRPr>
                <a:solidFill>
                  <a:srgbClr val="90A8C6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 &amp; Image slide">
  <p:cSld name="TITLE_AND_BODY_1">
    <p:spTree>
      <p:nvGrpSpPr>
        <p:cNvPr id="4089" name="Shape 40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90" name="Google Shape;4090;p6"/>
          <p:cNvGrpSpPr/>
          <p:nvPr/>
        </p:nvGrpSpPr>
        <p:grpSpPr>
          <a:xfrm rot="10800000">
            <a:off x="-95897" y="-228863"/>
            <a:ext cx="9308541" cy="5791590"/>
            <a:chOff x="-57797" y="-228863"/>
            <a:chExt cx="9308541" cy="5791590"/>
          </a:xfrm>
        </p:grpSpPr>
        <p:sp>
          <p:nvSpPr>
            <p:cNvPr id="4091" name="Google Shape;4091;p6"/>
            <p:cNvSpPr/>
            <p:nvPr/>
          </p:nvSpPr>
          <p:spPr>
            <a:xfrm>
              <a:off x="8616761" y="2539058"/>
              <a:ext cx="33" cy="555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6"/>
            <p:cNvSpPr/>
            <p:nvPr/>
          </p:nvSpPr>
          <p:spPr>
            <a:xfrm>
              <a:off x="8570220" y="2899376"/>
              <a:ext cx="75491" cy="68963"/>
            </a:xfrm>
            <a:custGeom>
              <a:rect b="b" l="l" r="r" t="t"/>
              <a:pathLst>
                <a:path extrusionOk="0" h="2113" w="2313">
                  <a:moveTo>
                    <a:pt x="1803" y="0"/>
                  </a:moveTo>
                  <a:cubicBezTo>
                    <a:pt x="1322" y="0"/>
                    <a:pt x="1021" y="400"/>
                    <a:pt x="935" y="1090"/>
                  </a:cubicBezTo>
                  <a:cubicBezTo>
                    <a:pt x="919" y="1221"/>
                    <a:pt x="870" y="1336"/>
                    <a:pt x="821" y="1434"/>
                  </a:cubicBezTo>
                  <a:cubicBezTo>
                    <a:pt x="620" y="1760"/>
                    <a:pt x="247" y="1798"/>
                    <a:pt x="82" y="1798"/>
                  </a:cubicBezTo>
                  <a:cubicBezTo>
                    <a:pt x="32" y="1798"/>
                    <a:pt x="1" y="1795"/>
                    <a:pt x="1" y="1795"/>
                  </a:cubicBezTo>
                  <a:lnTo>
                    <a:pt x="1" y="1795"/>
                  </a:lnTo>
                  <a:cubicBezTo>
                    <a:pt x="121" y="1860"/>
                    <a:pt x="695" y="2113"/>
                    <a:pt x="1231" y="2113"/>
                  </a:cubicBezTo>
                  <a:cubicBezTo>
                    <a:pt x="1502" y="2113"/>
                    <a:pt x="1764" y="2048"/>
                    <a:pt x="1952" y="1860"/>
                  </a:cubicBezTo>
                  <a:cubicBezTo>
                    <a:pt x="2066" y="1746"/>
                    <a:pt x="2148" y="1598"/>
                    <a:pt x="2197" y="1434"/>
                  </a:cubicBezTo>
                  <a:cubicBezTo>
                    <a:pt x="2312" y="992"/>
                    <a:pt x="2066" y="565"/>
                    <a:pt x="1952" y="385"/>
                  </a:cubicBezTo>
                  <a:cubicBezTo>
                    <a:pt x="1870" y="270"/>
                    <a:pt x="1886" y="106"/>
                    <a:pt x="2017" y="24"/>
                  </a:cubicBezTo>
                  <a:cubicBezTo>
                    <a:pt x="1942" y="8"/>
                    <a:pt x="1871" y="0"/>
                    <a:pt x="1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6"/>
            <p:cNvSpPr/>
            <p:nvPr/>
          </p:nvSpPr>
          <p:spPr>
            <a:xfrm>
              <a:off x="8438104" y="2854010"/>
              <a:ext cx="96868" cy="63741"/>
            </a:xfrm>
            <a:custGeom>
              <a:rect b="b" l="l" r="r" t="t"/>
              <a:pathLst>
                <a:path extrusionOk="0" h="1953" w="2968">
                  <a:moveTo>
                    <a:pt x="2040" y="1"/>
                  </a:moveTo>
                  <a:cubicBezTo>
                    <a:pt x="332" y="1"/>
                    <a:pt x="295" y="1082"/>
                    <a:pt x="295" y="1365"/>
                  </a:cubicBezTo>
                  <a:cubicBezTo>
                    <a:pt x="295" y="1562"/>
                    <a:pt x="181" y="1726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6" y="1952"/>
                    <a:pt x="1843" y="1306"/>
                    <a:pt x="2049" y="792"/>
                  </a:cubicBezTo>
                  <a:cubicBezTo>
                    <a:pt x="2213" y="415"/>
                    <a:pt x="2557" y="136"/>
                    <a:pt x="2967" y="87"/>
                  </a:cubicBezTo>
                  <a:cubicBezTo>
                    <a:pt x="2613" y="27"/>
                    <a:pt x="2306" y="1"/>
                    <a:pt x="20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6"/>
            <p:cNvSpPr/>
            <p:nvPr/>
          </p:nvSpPr>
          <p:spPr>
            <a:xfrm>
              <a:off x="8400636" y="2853129"/>
              <a:ext cx="47651" cy="37272"/>
            </a:xfrm>
            <a:custGeom>
              <a:rect b="b" l="l" r="r" t="t"/>
              <a:pathLst>
                <a:path extrusionOk="0" h="1142" w="1460">
                  <a:moveTo>
                    <a:pt x="485" y="1"/>
                  </a:moveTo>
                  <a:cubicBezTo>
                    <a:pt x="438" y="1"/>
                    <a:pt x="391" y="11"/>
                    <a:pt x="345" y="32"/>
                  </a:cubicBezTo>
                  <a:cubicBezTo>
                    <a:pt x="99" y="147"/>
                    <a:pt x="1" y="425"/>
                    <a:pt x="99" y="671"/>
                  </a:cubicBezTo>
                  <a:cubicBezTo>
                    <a:pt x="198" y="868"/>
                    <a:pt x="362" y="1032"/>
                    <a:pt x="575" y="1097"/>
                  </a:cubicBezTo>
                  <a:cubicBezTo>
                    <a:pt x="659" y="1127"/>
                    <a:pt x="743" y="1142"/>
                    <a:pt x="825" y="1142"/>
                  </a:cubicBezTo>
                  <a:cubicBezTo>
                    <a:pt x="968" y="1142"/>
                    <a:pt x="1106" y="1098"/>
                    <a:pt x="1230" y="1015"/>
                  </a:cubicBezTo>
                  <a:cubicBezTo>
                    <a:pt x="1378" y="884"/>
                    <a:pt x="1460" y="704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4" y="902"/>
                    <a:pt x="764" y="902"/>
                  </a:cubicBezTo>
                  <a:cubicBezTo>
                    <a:pt x="750" y="902"/>
                    <a:pt x="736" y="902"/>
                    <a:pt x="722" y="901"/>
                  </a:cubicBezTo>
                  <a:cubicBezTo>
                    <a:pt x="148" y="851"/>
                    <a:pt x="66" y="261"/>
                    <a:pt x="345" y="114"/>
                  </a:cubicBezTo>
                  <a:cubicBezTo>
                    <a:pt x="385" y="87"/>
                    <a:pt x="429" y="75"/>
                    <a:pt x="472" y="75"/>
                  </a:cubicBezTo>
                  <a:cubicBezTo>
                    <a:pt x="587" y="75"/>
                    <a:pt x="698" y="163"/>
                    <a:pt x="722" y="294"/>
                  </a:cubicBezTo>
                  <a:cubicBezTo>
                    <a:pt x="733" y="393"/>
                    <a:pt x="648" y="456"/>
                    <a:pt x="595" y="456"/>
                  </a:cubicBezTo>
                  <a:cubicBezTo>
                    <a:pt x="570" y="456"/>
                    <a:pt x="553" y="441"/>
                    <a:pt x="558" y="409"/>
                  </a:cubicBezTo>
                  <a:cubicBezTo>
                    <a:pt x="583" y="335"/>
                    <a:pt x="552" y="270"/>
                    <a:pt x="480" y="270"/>
                  </a:cubicBezTo>
                  <a:cubicBezTo>
                    <a:pt x="456" y="270"/>
                    <a:pt x="427" y="278"/>
                    <a:pt x="394" y="294"/>
                  </a:cubicBezTo>
                  <a:cubicBezTo>
                    <a:pt x="280" y="360"/>
                    <a:pt x="394" y="540"/>
                    <a:pt x="394" y="540"/>
                  </a:cubicBezTo>
                  <a:cubicBezTo>
                    <a:pt x="446" y="578"/>
                    <a:pt x="504" y="595"/>
                    <a:pt x="559" y="595"/>
                  </a:cubicBezTo>
                  <a:cubicBezTo>
                    <a:pt x="696" y="595"/>
                    <a:pt x="820" y="490"/>
                    <a:pt x="820" y="327"/>
                  </a:cubicBezTo>
                  <a:cubicBezTo>
                    <a:pt x="820" y="133"/>
                    <a:pt x="658" y="1"/>
                    <a:pt x="4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6"/>
            <p:cNvSpPr/>
            <p:nvPr/>
          </p:nvSpPr>
          <p:spPr>
            <a:xfrm>
              <a:off x="9169412" y="2900159"/>
              <a:ext cx="39622" cy="110249"/>
            </a:xfrm>
            <a:custGeom>
              <a:rect b="b" l="l" r="r" t="t"/>
              <a:pathLst>
                <a:path extrusionOk="0" h="3378" w="1214">
                  <a:moveTo>
                    <a:pt x="607" y="0"/>
                  </a:moveTo>
                  <a:lnTo>
                    <a:pt x="558" y="328"/>
                  </a:lnTo>
                  <a:cubicBezTo>
                    <a:pt x="525" y="607"/>
                    <a:pt x="443" y="869"/>
                    <a:pt x="295" y="1099"/>
                  </a:cubicBezTo>
                  <a:cubicBezTo>
                    <a:pt x="213" y="1197"/>
                    <a:pt x="148" y="1295"/>
                    <a:pt x="99" y="1410"/>
                  </a:cubicBezTo>
                  <a:cubicBezTo>
                    <a:pt x="0" y="1656"/>
                    <a:pt x="33" y="1951"/>
                    <a:pt x="230" y="2164"/>
                  </a:cubicBezTo>
                  <a:cubicBezTo>
                    <a:pt x="410" y="2426"/>
                    <a:pt x="525" y="2738"/>
                    <a:pt x="574" y="3049"/>
                  </a:cubicBezTo>
                  <a:cubicBezTo>
                    <a:pt x="590" y="3131"/>
                    <a:pt x="590" y="3377"/>
                    <a:pt x="607" y="3377"/>
                  </a:cubicBezTo>
                  <a:cubicBezTo>
                    <a:pt x="607" y="3377"/>
                    <a:pt x="623" y="3131"/>
                    <a:pt x="639" y="3049"/>
                  </a:cubicBezTo>
                  <a:cubicBezTo>
                    <a:pt x="672" y="2738"/>
                    <a:pt x="787" y="2426"/>
                    <a:pt x="984" y="2164"/>
                  </a:cubicBezTo>
                  <a:cubicBezTo>
                    <a:pt x="1164" y="1951"/>
                    <a:pt x="1213" y="1656"/>
                    <a:pt x="1098" y="1410"/>
                  </a:cubicBezTo>
                  <a:cubicBezTo>
                    <a:pt x="1049" y="1295"/>
                    <a:pt x="984" y="1197"/>
                    <a:pt x="918" y="1099"/>
                  </a:cubicBezTo>
                  <a:cubicBezTo>
                    <a:pt x="771" y="869"/>
                    <a:pt x="672" y="607"/>
                    <a:pt x="639" y="328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6"/>
            <p:cNvSpPr/>
            <p:nvPr/>
          </p:nvSpPr>
          <p:spPr>
            <a:xfrm>
              <a:off x="8999599" y="2561121"/>
              <a:ext cx="79962" cy="178592"/>
            </a:xfrm>
            <a:custGeom>
              <a:rect b="b" l="l" r="r" t="t"/>
              <a:pathLst>
                <a:path extrusionOk="0" h="5472" w="2450">
                  <a:moveTo>
                    <a:pt x="1007" y="1"/>
                  </a:moveTo>
                  <a:cubicBezTo>
                    <a:pt x="659" y="1"/>
                    <a:pt x="0" y="565"/>
                    <a:pt x="302" y="2439"/>
                  </a:cubicBezTo>
                  <a:cubicBezTo>
                    <a:pt x="614" y="4471"/>
                    <a:pt x="2187" y="5422"/>
                    <a:pt x="2449" y="5471"/>
                  </a:cubicBezTo>
                  <a:cubicBezTo>
                    <a:pt x="2449" y="5471"/>
                    <a:pt x="925" y="4488"/>
                    <a:pt x="794" y="2816"/>
                  </a:cubicBezTo>
                  <a:cubicBezTo>
                    <a:pt x="663" y="1144"/>
                    <a:pt x="1171" y="1095"/>
                    <a:pt x="1335" y="734"/>
                  </a:cubicBezTo>
                  <a:cubicBezTo>
                    <a:pt x="1482" y="373"/>
                    <a:pt x="1417" y="111"/>
                    <a:pt x="1089" y="13"/>
                  </a:cubicBezTo>
                  <a:cubicBezTo>
                    <a:pt x="1065" y="5"/>
                    <a:pt x="1037" y="1"/>
                    <a:pt x="10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6"/>
            <p:cNvSpPr/>
            <p:nvPr/>
          </p:nvSpPr>
          <p:spPr>
            <a:xfrm>
              <a:off x="8965036" y="2512458"/>
              <a:ext cx="171771" cy="232053"/>
            </a:xfrm>
            <a:custGeom>
              <a:rect b="b" l="l" r="r" t="t"/>
              <a:pathLst>
                <a:path extrusionOk="0" h="7110" w="5263">
                  <a:moveTo>
                    <a:pt x="3582" y="0"/>
                  </a:moveTo>
                  <a:cubicBezTo>
                    <a:pt x="3371" y="0"/>
                    <a:pt x="3173" y="27"/>
                    <a:pt x="3000" y="61"/>
                  </a:cubicBezTo>
                  <a:cubicBezTo>
                    <a:pt x="2574" y="127"/>
                    <a:pt x="2164" y="291"/>
                    <a:pt x="1804" y="553"/>
                  </a:cubicBezTo>
                  <a:cubicBezTo>
                    <a:pt x="1" y="1930"/>
                    <a:pt x="312" y="4290"/>
                    <a:pt x="853" y="5438"/>
                  </a:cubicBezTo>
                  <a:cubicBezTo>
                    <a:pt x="1148" y="6110"/>
                    <a:pt x="1640" y="6683"/>
                    <a:pt x="2263" y="7110"/>
                  </a:cubicBezTo>
                  <a:cubicBezTo>
                    <a:pt x="1673" y="6667"/>
                    <a:pt x="1214" y="6077"/>
                    <a:pt x="935" y="5405"/>
                  </a:cubicBezTo>
                  <a:cubicBezTo>
                    <a:pt x="443" y="4241"/>
                    <a:pt x="197" y="1979"/>
                    <a:pt x="1902" y="684"/>
                  </a:cubicBezTo>
                  <a:cubicBezTo>
                    <a:pt x="2337" y="376"/>
                    <a:pt x="2898" y="183"/>
                    <a:pt x="3411" y="183"/>
                  </a:cubicBezTo>
                  <a:cubicBezTo>
                    <a:pt x="3827" y="183"/>
                    <a:pt x="4212" y="309"/>
                    <a:pt x="4476" y="602"/>
                  </a:cubicBezTo>
                  <a:cubicBezTo>
                    <a:pt x="5121" y="1232"/>
                    <a:pt x="4654" y="2291"/>
                    <a:pt x="3950" y="2291"/>
                  </a:cubicBezTo>
                  <a:cubicBezTo>
                    <a:pt x="3940" y="2291"/>
                    <a:pt x="3929" y="2291"/>
                    <a:pt x="3918" y="2291"/>
                  </a:cubicBezTo>
                  <a:cubicBezTo>
                    <a:pt x="3890" y="2294"/>
                    <a:pt x="3862" y="2296"/>
                    <a:pt x="3833" y="2296"/>
                  </a:cubicBezTo>
                  <a:cubicBezTo>
                    <a:pt x="3581" y="2296"/>
                    <a:pt x="3330" y="2167"/>
                    <a:pt x="3197" y="1946"/>
                  </a:cubicBezTo>
                  <a:cubicBezTo>
                    <a:pt x="3131" y="1832"/>
                    <a:pt x="3115" y="1700"/>
                    <a:pt x="3131" y="1586"/>
                  </a:cubicBezTo>
                  <a:cubicBezTo>
                    <a:pt x="3151" y="1329"/>
                    <a:pt x="3231" y="1251"/>
                    <a:pt x="3283" y="1251"/>
                  </a:cubicBezTo>
                  <a:cubicBezTo>
                    <a:pt x="3318" y="1251"/>
                    <a:pt x="3341" y="1284"/>
                    <a:pt x="3328" y="1323"/>
                  </a:cubicBezTo>
                  <a:cubicBezTo>
                    <a:pt x="3299" y="1555"/>
                    <a:pt x="3475" y="1761"/>
                    <a:pt x="3697" y="1761"/>
                  </a:cubicBezTo>
                  <a:cubicBezTo>
                    <a:pt x="3726" y="1761"/>
                    <a:pt x="3756" y="1757"/>
                    <a:pt x="3787" y="1750"/>
                  </a:cubicBezTo>
                  <a:cubicBezTo>
                    <a:pt x="4197" y="1700"/>
                    <a:pt x="4312" y="1160"/>
                    <a:pt x="3951" y="946"/>
                  </a:cubicBezTo>
                  <a:cubicBezTo>
                    <a:pt x="3854" y="900"/>
                    <a:pt x="3753" y="878"/>
                    <a:pt x="3656" y="878"/>
                  </a:cubicBezTo>
                  <a:cubicBezTo>
                    <a:pt x="3345" y="878"/>
                    <a:pt x="3067" y="1101"/>
                    <a:pt x="3017" y="1438"/>
                  </a:cubicBezTo>
                  <a:cubicBezTo>
                    <a:pt x="2951" y="1766"/>
                    <a:pt x="3115" y="2094"/>
                    <a:pt x="3410" y="2258"/>
                  </a:cubicBezTo>
                  <a:lnTo>
                    <a:pt x="3427" y="2274"/>
                  </a:lnTo>
                  <a:lnTo>
                    <a:pt x="3443" y="2274"/>
                  </a:lnTo>
                  <a:cubicBezTo>
                    <a:pt x="3541" y="2323"/>
                    <a:pt x="3640" y="2356"/>
                    <a:pt x="3754" y="2389"/>
                  </a:cubicBezTo>
                  <a:cubicBezTo>
                    <a:pt x="3850" y="2411"/>
                    <a:pt x="3945" y="2421"/>
                    <a:pt x="4037" y="2421"/>
                  </a:cubicBezTo>
                  <a:cubicBezTo>
                    <a:pt x="4643" y="2421"/>
                    <a:pt x="5158" y="1983"/>
                    <a:pt x="5230" y="1471"/>
                  </a:cubicBezTo>
                  <a:cubicBezTo>
                    <a:pt x="5262" y="1061"/>
                    <a:pt x="5098" y="651"/>
                    <a:pt x="4787" y="389"/>
                  </a:cubicBezTo>
                  <a:cubicBezTo>
                    <a:pt x="4404" y="91"/>
                    <a:pt x="3972" y="0"/>
                    <a:pt x="35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6"/>
            <p:cNvSpPr/>
            <p:nvPr/>
          </p:nvSpPr>
          <p:spPr>
            <a:xfrm>
              <a:off x="9145326" y="2358246"/>
              <a:ext cx="87762" cy="145008"/>
            </a:xfrm>
            <a:custGeom>
              <a:rect b="b" l="l" r="r" t="t"/>
              <a:pathLst>
                <a:path extrusionOk="0" h="4443" w="2689">
                  <a:moveTo>
                    <a:pt x="1345" y="0"/>
                  </a:moveTo>
                  <a:cubicBezTo>
                    <a:pt x="1263" y="164"/>
                    <a:pt x="1148" y="312"/>
                    <a:pt x="1017" y="443"/>
                  </a:cubicBezTo>
                  <a:cubicBezTo>
                    <a:pt x="574" y="852"/>
                    <a:pt x="1" y="1721"/>
                    <a:pt x="738" y="2918"/>
                  </a:cubicBezTo>
                  <a:cubicBezTo>
                    <a:pt x="1017" y="3393"/>
                    <a:pt x="1230" y="3901"/>
                    <a:pt x="1345" y="4442"/>
                  </a:cubicBezTo>
                  <a:cubicBezTo>
                    <a:pt x="1459" y="3901"/>
                    <a:pt x="1673" y="3393"/>
                    <a:pt x="1968" y="2918"/>
                  </a:cubicBezTo>
                  <a:cubicBezTo>
                    <a:pt x="2689" y="1721"/>
                    <a:pt x="2115" y="869"/>
                    <a:pt x="1673" y="443"/>
                  </a:cubicBezTo>
                  <a:cubicBezTo>
                    <a:pt x="1541" y="312"/>
                    <a:pt x="1443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6"/>
            <p:cNvSpPr/>
            <p:nvPr/>
          </p:nvSpPr>
          <p:spPr>
            <a:xfrm>
              <a:off x="8928123" y="2332561"/>
              <a:ext cx="169617" cy="268052"/>
            </a:xfrm>
            <a:custGeom>
              <a:rect b="b" l="l" r="r" t="t"/>
              <a:pathLst>
                <a:path extrusionOk="0" h="8213" w="5197">
                  <a:moveTo>
                    <a:pt x="4115" y="0"/>
                  </a:moveTo>
                  <a:cubicBezTo>
                    <a:pt x="4115" y="1"/>
                    <a:pt x="4180" y="623"/>
                    <a:pt x="3787" y="836"/>
                  </a:cubicBezTo>
                  <a:cubicBezTo>
                    <a:pt x="3394" y="1066"/>
                    <a:pt x="2836" y="1541"/>
                    <a:pt x="3427" y="2066"/>
                  </a:cubicBezTo>
                  <a:cubicBezTo>
                    <a:pt x="4033" y="2574"/>
                    <a:pt x="4197" y="3344"/>
                    <a:pt x="3672" y="4082"/>
                  </a:cubicBezTo>
                  <a:cubicBezTo>
                    <a:pt x="3672" y="4082"/>
                    <a:pt x="3984" y="2967"/>
                    <a:pt x="3246" y="2492"/>
                  </a:cubicBezTo>
                  <a:cubicBezTo>
                    <a:pt x="3037" y="2352"/>
                    <a:pt x="2871" y="2315"/>
                    <a:pt x="2755" y="2315"/>
                  </a:cubicBezTo>
                  <a:cubicBezTo>
                    <a:pt x="2626" y="2315"/>
                    <a:pt x="2558" y="2361"/>
                    <a:pt x="2558" y="2361"/>
                  </a:cubicBezTo>
                  <a:cubicBezTo>
                    <a:pt x="2623" y="2492"/>
                    <a:pt x="2656" y="2639"/>
                    <a:pt x="2673" y="2787"/>
                  </a:cubicBezTo>
                  <a:cubicBezTo>
                    <a:pt x="2689" y="3000"/>
                    <a:pt x="2197" y="3361"/>
                    <a:pt x="2558" y="3754"/>
                  </a:cubicBezTo>
                  <a:cubicBezTo>
                    <a:pt x="2902" y="4147"/>
                    <a:pt x="3131" y="4934"/>
                    <a:pt x="1935" y="5803"/>
                  </a:cubicBezTo>
                  <a:cubicBezTo>
                    <a:pt x="1935" y="5803"/>
                    <a:pt x="2558" y="4442"/>
                    <a:pt x="2197" y="3738"/>
                  </a:cubicBezTo>
                  <a:cubicBezTo>
                    <a:pt x="1837" y="3033"/>
                    <a:pt x="1378" y="3147"/>
                    <a:pt x="968" y="2574"/>
                  </a:cubicBezTo>
                  <a:cubicBezTo>
                    <a:pt x="968" y="2574"/>
                    <a:pt x="1" y="3082"/>
                    <a:pt x="738" y="4246"/>
                  </a:cubicBezTo>
                  <a:cubicBezTo>
                    <a:pt x="1607" y="5590"/>
                    <a:pt x="542" y="7278"/>
                    <a:pt x="1460" y="8212"/>
                  </a:cubicBezTo>
                  <a:cubicBezTo>
                    <a:pt x="1460" y="8212"/>
                    <a:pt x="1410" y="6852"/>
                    <a:pt x="2673" y="5623"/>
                  </a:cubicBezTo>
                  <a:cubicBezTo>
                    <a:pt x="3935" y="4393"/>
                    <a:pt x="5197" y="2869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6"/>
            <p:cNvSpPr/>
            <p:nvPr/>
          </p:nvSpPr>
          <p:spPr>
            <a:xfrm>
              <a:off x="9077374" y="2299401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2" y="279"/>
                    <a:pt x="2279" y="541"/>
                    <a:pt x="1624" y="820"/>
                  </a:cubicBezTo>
                  <a:cubicBezTo>
                    <a:pt x="968" y="1115"/>
                    <a:pt x="1214" y="1934"/>
                    <a:pt x="1279" y="2131"/>
                  </a:cubicBezTo>
                  <a:cubicBezTo>
                    <a:pt x="1344" y="2307"/>
                    <a:pt x="1392" y="2656"/>
                    <a:pt x="1195" y="2656"/>
                  </a:cubicBezTo>
                  <a:cubicBezTo>
                    <a:pt x="1190" y="2656"/>
                    <a:pt x="1186" y="2656"/>
                    <a:pt x="1181" y="2655"/>
                  </a:cubicBezTo>
                  <a:cubicBezTo>
                    <a:pt x="952" y="2623"/>
                    <a:pt x="1001" y="2508"/>
                    <a:pt x="1099" y="1836"/>
                  </a:cubicBezTo>
                  <a:cubicBezTo>
                    <a:pt x="1188" y="1316"/>
                    <a:pt x="845" y="1257"/>
                    <a:pt x="685" y="1257"/>
                  </a:cubicBezTo>
                  <a:cubicBezTo>
                    <a:pt x="638" y="1257"/>
                    <a:pt x="607" y="1262"/>
                    <a:pt x="607" y="1262"/>
                  </a:cubicBezTo>
                  <a:cubicBezTo>
                    <a:pt x="739" y="1426"/>
                    <a:pt x="739" y="1672"/>
                    <a:pt x="591" y="1836"/>
                  </a:cubicBezTo>
                  <a:cubicBezTo>
                    <a:pt x="345" y="2082"/>
                    <a:pt x="50" y="2360"/>
                    <a:pt x="312" y="3114"/>
                  </a:cubicBezTo>
                  <a:cubicBezTo>
                    <a:pt x="575" y="3868"/>
                    <a:pt x="1" y="4524"/>
                    <a:pt x="1" y="4524"/>
                  </a:cubicBezTo>
                  <a:cubicBezTo>
                    <a:pt x="3033" y="2016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6"/>
            <p:cNvSpPr/>
            <p:nvPr/>
          </p:nvSpPr>
          <p:spPr>
            <a:xfrm>
              <a:off x="8881060" y="2579724"/>
              <a:ext cx="117169" cy="139101"/>
            </a:xfrm>
            <a:custGeom>
              <a:rect b="b" l="l" r="r" t="t"/>
              <a:pathLst>
                <a:path extrusionOk="0" h="4262" w="3590">
                  <a:moveTo>
                    <a:pt x="1869" y="0"/>
                  </a:moveTo>
                  <a:lnTo>
                    <a:pt x="1869" y="0"/>
                  </a:lnTo>
                  <a:cubicBezTo>
                    <a:pt x="1869" y="0"/>
                    <a:pt x="2000" y="279"/>
                    <a:pt x="1656" y="525"/>
                  </a:cubicBezTo>
                  <a:cubicBezTo>
                    <a:pt x="1312" y="770"/>
                    <a:pt x="0" y="2426"/>
                    <a:pt x="3590" y="4262"/>
                  </a:cubicBezTo>
                  <a:cubicBezTo>
                    <a:pt x="3590" y="4262"/>
                    <a:pt x="2738" y="3770"/>
                    <a:pt x="2639" y="2475"/>
                  </a:cubicBezTo>
                  <a:cubicBezTo>
                    <a:pt x="2541" y="1180"/>
                    <a:pt x="2820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6"/>
            <p:cNvSpPr/>
            <p:nvPr/>
          </p:nvSpPr>
          <p:spPr>
            <a:xfrm>
              <a:off x="8738760" y="2665104"/>
              <a:ext cx="256824" cy="189330"/>
            </a:xfrm>
            <a:custGeom>
              <a:rect b="b" l="l" r="r" t="t"/>
              <a:pathLst>
                <a:path extrusionOk="0" h="5801" w="7869">
                  <a:moveTo>
                    <a:pt x="4651" y="0"/>
                  </a:moveTo>
                  <a:cubicBezTo>
                    <a:pt x="4509" y="0"/>
                    <a:pt x="4373" y="45"/>
                    <a:pt x="4246" y="138"/>
                  </a:cubicBezTo>
                  <a:cubicBezTo>
                    <a:pt x="3881" y="402"/>
                    <a:pt x="3661" y="608"/>
                    <a:pt x="3474" y="608"/>
                  </a:cubicBezTo>
                  <a:cubicBezTo>
                    <a:pt x="3418" y="608"/>
                    <a:pt x="3365" y="589"/>
                    <a:pt x="3311" y="548"/>
                  </a:cubicBezTo>
                  <a:lnTo>
                    <a:pt x="3311" y="548"/>
                  </a:lnTo>
                  <a:cubicBezTo>
                    <a:pt x="3311" y="548"/>
                    <a:pt x="3000" y="1187"/>
                    <a:pt x="3688" y="1384"/>
                  </a:cubicBezTo>
                  <a:cubicBezTo>
                    <a:pt x="4360" y="1597"/>
                    <a:pt x="4836" y="1728"/>
                    <a:pt x="4737" y="2105"/>
                  </a:cubicBezTo>
                  <a:cubicBezTo>
                    <a:pt x="4639" y="2482"/>
                    <a:pt x="3688" y="2547"/>
                    <a:pt x="2574" y="2711"/>
                  </a:cubicBezTo>
                  <a:cubicBezTo>
                    <a:pt x="1459" y="2875"/>
                    <a:pt x="574" y="3170"/>
                    <a:pt x="607" y="4137"/>
                  </a:cubicBezTo>
                  <a:cubicBezTo>
                    <a:pt x="632" y="4884"/>
                    <a:pt x="491" y="5249"/>
                    <a:pt x="245" y="5249"/>
                  </a:cubicBezTo>
                  <a:cubicBezTo>
                    <a:pt x="172" y="5249"/>
                    <a:pt x="90" y="5217"/>
                    <a:pt x="0" y="5154"/>
                  </a:cubicBezTo>
                  <a:lnTo>
                    <a:pt x="0" y="5154"/>
                  </a:lnTo>
                  <a:cubicBezTo>
                    <a:pt x="0" y="5154"/>
                    <a:pt x="250" y="5800"/>
                    <a:pt x="1203" y="5800"/>
                  </a:cubicBezTo>
                  <a:cubicBezTo>
                    <a:pt x="1395" y="5800"/>
                    <a:pt x="1616" y="5774"/>
                    <a:pt x="1869" y="5711"/>
                  </a:cubicBezTo>
                  <a:cubicBezTo>
                    <a:pt x="3377" y="5334"/>
                    <a:pt x="3557" y="4121"/>
                    <a:pt x="4196" y="3367"/>
                  </a:cubicBezTo>
                  <a:cubicBezTo>
                    <a:pt x="4836" y="2613"/>
                    <a:pt x="5475" y="1990"/>
                    <a:pt x="7868" y="1924"/>
                  </a:cubicBezTo>
                  <a:cubicBezTo>
                    <a:pt x="7868" y="1924"/>
                    <a:pt x="6409" y="1810"/>
                    <a:pt x="5852" y="957"/>
                  </a:cubicBezTo>
                  <a:cubicBezTo>
                    <a:pt x="5456" y="334"/>
                    <a:pt x="5035" y="0"/>
                    <a:pt x="46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6"/>
            <p:cNvSpPr/>
            <p:nvPr/>
          </p:nvSpPr>
          <p:spPr>
            <a:xfrm>
              <a:off x="8869278" y="2743271"/>
              <a:ext cx="250950" cy="205061"/>
            </a:xfrm>
            <a:custGeom>
              <a:rect b="b" l="l" r="r" t="t"/>
              <a:pathLst>
                <a:path extrusionOk="0" h="6283" w="7689">
                  <a:moveTo>
                    <a:pt x="3400" y="1"/>
                  </a:moveTo>
                  <a:cubicBezTo>
                    <a:pt x="3344" y="1"/>
                    <a:pt x="3287" y="2"/>
                    <a:pt x="3230" y="5"/>
                  </a:cubicBezTo>
                  <a:cubicBezTo>
                    <a:pt x="2656" y="5"/>
                    <a:pt x="2115" y="169"/>
                    <a:pt x="1607" y="464"/>
                  </a:cubicBezTo>
                  <a:cubicBezTo>
                    <a:pt x="1443" y="546"/>
                    <a:pt x="1279" y="677"/>
                    <a:pt x="1132" y="808"/>
                  </a:cubicBezTo>
                  <a:cubicBezTo>
                    <a:pt x="1" y="1808"/>
                    <a:pt x="361" y="3873"/>
                    <a:pt x="1705" y="4201"/>
                  </a:cubicBezTo>
                  <a:cubicBezTo>
                    <a:pt x="1847" y="4239"/>
                    <a:pt x="1990" y="4258"/>
                    <a:pt x="2132" y="4258"/>
                  </a:cubicBezTo>
                  <a:cubicBezTo>
                    <a:pt x="2597" y="4258"/>
                    <a:pt x="3043" y="4057"/>
                    <a:pt x="3345" y="3693"/>
                  </a:cubicBezTo>
                  <a:cubicBezTo>
                    <a:pt x="3656" y="3234"/>
                    <a:pt x="3656" y="2644"/>
                    <a:pt x="3345" y="2201"/>
                  </a:cubicBezTo>
                  <a:cubicBezTo>
                    <a:pt x="3133" y="1916"/>
                    <a:pt x="2806" y="1760"/>
                    <a:pt x="2468" y="1760"/>
                  </a:cubicBezTo>
                  <a:cubicBezTo>
                    <a:pt x="2282" y="1760"/>
                    <a:pt x="2093" y="1807"/>
                    <a:pt x="1918" y="1906"/>
                  </a:cubicBezTo>
                  <a:cubicBezTo>
                    <a:pt x="1640" y="2070"/>
                    <a:pt x="1509" y="2398"/>
                    <a:pt x="1607" y="2709"/>
                  </a:cubicBezTo>
                  <a:cubicBezTo>
                    <a:pt x="1640" y="2808"/>
                    <a:pt x="1689" y="2890"/>
                    <a:pt x="1755" y="2955"/>
                  </a:cubicBezTo>
                  <a:cubicBezTo>
                    <a:pt x="1857" y="3058"/>
                    <a:pt x="1997" y="3100"/>
                    <a:pt x="2136" y="3100"/>
                  </a:cubicBezTo>
                  <a:cubicBezTo>
                    <a:pt x="2376" y="3100"/>
                    <a:pt x="2615" y="2974"/>
                    <a:pt x="2656" y="2808"/>
                  </a:cubicBezTo>
                  <a:cubicBezTo>
                    <a:pt x="2715" y="2542"/>
                    <a:pt x="2509" y="2290"/>
                    <a:pt x="2252" y="2290"/>
                  </a:cubicBezTo>
                  <a:cubicBezTo>
                    <a:pt x="2223" y="2290"/>
                    <a:pt x="2194" y="2293"/>
                    <a:pt x="2164" y="2300"/>
                  </a:cubicBezTo>
                  <a:cubicBezTo>
                    <a:pt x="1902" y="2365"/>
                    <a:pt x="1935" y="2513"/>
                    <a:pt x="1837" y="2529"/>
                  </a:cubicBezTo>
                  <a:cubicBezTo>
                    <a:pt x="1738" y="2529"/>
                    <a:pt x="1738" y="2382"/>
                    <a:pt x="1738" y="2382"/>
                  </a:cubicBezTo>
                  <a:cubicBezTo>
                    <a:pt x="1738" y="2185"/>
                    <a:pt x="1853" y="2005"/>
                    <a:pt x="2033" y="1923"/>
                  </a:cubicBezTo>
                  <a:cubicBezTo>
                    <a:pt x="2169" y="1855"/>
                    <a:pt x="2317" y="1822"/>
                    <a:pt x="2464" y="1822"/>
                  </a:cubicBezTo>
                  <a:cubicBezTo>
                    <a:pt x="2778" y="1822"/>
                    <a:pt x="3089" y="1971"/>
                    <a:pt x="3279" y="2250"/>
                  </a:cubicBezTo>
                  <a:cubicBezTo>
                    <a:pt x="3541" y="2677"/>
                    <a:pt x="3541" y="3201"/>
                    <a:pt x="3246" y="3611"/>
                  </a:cubicBezTo>
                  <a:cubicBezTo>
                    <a:pt x="3017" y="3929"/>
                    <a:pt x="2581" y="4119"/>
                    <a:pt x="2136" y="4119"/>
                  </a:cubicBezTo>
                  <a:cubicBezTo>
                    <a:pt x="2008" y="4119"/>
                    <a:pt x="1879" y="4103"/>
                    <a:pt x="1755" y="4070"/>
                  </a:cubicBezTo>
                  <a:cubicBezTo>
                    <a:pt x="542" y="3775"/>
                    <a:pt x="214" y="1841"/>
                    <a:pt x="1263" y="923"/>
                  </a:cubicBezTo>
                  <a:cubicBezTo>
                    <a:pt x="1740" y="476"/>
                    <a:pt x="2321" y="303"/>
                    <a:pt x="2910" y="303"/>
                  </a:cubicBezTo>
                  <a:cubicBezTo>
                    <a:pt x="3616" y="303"/>
                    <a:pt x="4331" y="552"/>
                    <a:pt x="4885" y="874"/>
                  </a:cubicBezTo>
                  <a:cubicBezTo>
                    <a:pt x="5820" y="1398"/>
                    <a:pt x="6557" y="2234"/>
                    <a:pt x="6951" y="3234"/>
                  </a:cubicBezTo>
                  <a:cubicBezTo>
                    <a:pt x="7278" y="4053"/>
                    <a:pt x="7442" y="4906"/>
                    <a:pt x="7459" y="5775"/>
                  </a:cubicBezTo>
                  <a:cubicBezTo>
                    <a:pt x="7459" y="5922"/>
                    <a:pt x="7442" y="6070"/>
                    <a:pt x="7426" y="6217"/>
                  </a:cubicBezTo>
                  <a:lnTo>
                    <a:pt x="7426" y="6283"/>
                  </a:lnTo>
                  <a:cubicBezTo>
                    <a:pt x="7426" y="6250"/>
                    <a:pt x="7426" y="6233"/>
                    <a:pt x="7442" y="6217"/>
                  </a:cubicBezTo>
                  <a:lnTo>
                    <a:pt x="7459" y="6070"/>
                  </a:lnTo>
                  <a:cubicBezTo>
                    <a:pt x="7459" y="6064"/>
                    <a:pt x="7459" y="6059"/>
                    <a:pt x="7459" y="6053"/>
                  </a:cubicBezTo>
                  <a:cubicBezTo>
                    <a:pt x="7688" y="4857"/>
                    <a:pt x="7541" y="3627"/>
                    <a:pt x="7016" y="2529"/>
                  </a:cubicBezTo>
                  <a:cubicBezTo>
                    <a:pt x="6335" y="1104"/>
                    <a:pt x="4997" y="1"/>
                    <a:pt x="34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6"/>
            <p:cNvSpPr/>
            <p:nvPr/>
          </p:nvSpPr>
          <p:spPr>
            <a:xfrm>
              <a:off x="9008444" y="2805902"/>
              <a:ext cx="98924" cy="106594"/>
            </a:xfrm>
            <a:custGeom>
              <a:rect b="b" l="l" r="r" t="t"/>
              <a:pathLst>
                <a:path extrusionOk="0" h="3266" w="3031">
                  <a:moveTo>
                    <a:pt x="715" y="1"/>
                  </a:moveTo>
                  <a:cubicBezTo>
                    <a:pt x="57" y="1"/>
                    <a:pt x="0" y="778"/>
                    <a:pt x="1097" y="954"/>
                  </a:cubicBezTo>
                  <a:cubicBezTo>
                    <a:pt x="2342" y="1167"/>
                    <a:pt x="3031" y="3265"/>
                    <a:pt x="3031" y="3265"/>
                  </a:cubicBezTo>
                  <a:cubicBezTo>
                    <a:pt x="3031" y="3265"/>
                    <a:pt x="2736" y="987"/>
                    <a:pt x="1457" y="249"/>
                  </a:cubicBezTo>
                  <a:cubicBezTo>
                    <a:pt x="1165" y="71"/>
                    <a:pt x="913" y="1"/>
                    <a:pt x="7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6"/>
            <p:cNvSpPr/>
            <p:nvPr/>
          </p:nvSpPr>
          <p:spPr>
            <a:xfrm>
              <a:off x="8809355" y="2797449"/>
              <a:ext cx="170172" cy="146934"/>
            </a:xfrm>
            <a:custGeom>
              <a:rect b="b" l="l" r="r" t="t"/>
              <a:pathLst>
                <a:path extrusionOk="0" h="4502" w="5214">
                  <a:moveTo>
                    <a:pt x="2181" y="0"/>
                  </a:moveTo>
                  <a:lnTo>
                    <a:pt x="2181" y="0"/>
                  </a:lnTo>
                  <a:cubicBezTo>
                    <a:pt x="2017" y="197"/>
                    <a:pt x="1902" y="426"/>
                    <a:pt x="1820" y="672"/>
                  </a:cubicBezTo>
                  <a:cubicBezTo>
                    <a:pt x="1689" y="1082"/>
                    <a:pt x="1132" y="1312"/>
                    <a:pt x="575" y="1689"/>
                  </a:cubicBezTo>
                  <a:cubicBezTo>
                    <a:pt x="1" y="2082"/>
                    <a:pt x="83" y="2688"/>
                    <a:pt x="214" y="3033"/>
                  </a:cubicBezTo>
                  <a:cubicBezTo>
                    <a:pt x="280" y="3262"/>
                    <a:pt x="247" y="3508"/>
                    <a:pt x="132" y="3721"/>
                  </a:cubicBezTo>
                  <a:cubicBezTo>
                    <a:pt x="394" y="3475"/>
                    <a:pt x="722" y="3311"/>
                    <a:pt x="1066" y="3229"/>
                  </a:cubicBezTo>
                  <a:cubicBezTo>
                    <a:pt x="1673" y="3033"/>
                    <a:pt x="1656" y="2754"/>
                    <a:pt x="1640" y="2279"/>
                  </a:cubicBezTo>
                  <a:cubicBezTo>
                    <a:pt x="1640" y="1861"/>
                    <a:pt x="1817" y="1836"/>
                    <a:pt x="1860" y="1836"/>
                  </a:cubicBezTo>
                  <a:cubicBezTo>
                    <a:pt x="1866" y="1836"/>
                    <a:pt x="1869" y="1836"/>
                    <a:pt x="1869" y="1836"/>
                  </a:cubicBezTo>
                  <a:cubicBezTo>
                    <a:pt x="1874" y="1836"/>
                    <a:pt x="1878" y="1836"/>
                    <a:pt x="1882" y="1836"/>
                  </a:cubicBezTo>
                  <a:cubicBezTo>
                    <a:pt x="2163" y="1836"/>
                    <a:pt x="2098" y="2365"/>
                    <a:pt x="2066" y="2656"/>
                  </a:cubicBezTo>
                  <a:cubicBezTo>
                    <a:pt x="1968" y="3197"/>
                    <a:pt x="2115" y="3754"/>
                    <a:pt x="2476" y="4147"/>
                  </a:cubicBezTo>
                  <a:cubicBezTo>
                    <a:pt x="2718" y="4411"/>
                    <a:pt x="3038" y="4501"/>
                    <a:pt x="3358" y="4501"/>
                  </a:cubicBezTo>
                  <a:cubicBezTo>
                    <a:pt x="3754" y="4501"/>
                    <a:pt x="4149" y="4363"/>
                    <a:pt x="4394" y="4246"/>
                  </a:cubicBezTo>
                  <a:cubicBezTo>
                    <a:pt x="4498" y="4200"/>
                    <a:pt x="4610" y="4178"/>
                    <a:pt x="4723" y="4178"/>
                  </a:cubicBezTo>
                  <a:cubicBezTo>
                    <a:pt x="4893" y="4178"/>
                    <a:pt x="5065" y="4229"/>
                    <a:pt x="5213" y="4328"/>
                  </a:cubicBezTo>
                  <a:cubicBezTo>
                    <a:pt x="5082" y="3459"/>
                    <a:pt x="4640" y="3197"/>
                    <a:pt x="4017" y="3131"/>
                  </a:cubicBezTo>
                  <a:cubicBezTo>
                    <a:pt x="3377" y="3065"/>
                    <a:pt x="2542" y="2836"/>
                    <a:pt x="2197" y="1771"/>
                  </a:cubicBezTo>
                  <a:cubicBezTo>
                    <a:pt x="1870" y="689"/>
                    <a:pt x="2181" y="1"/>
                    <a:pt x="21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6"/>
            <p:cNvSpPr/>
            <p:nvPr/>
          </p:nvSpPr>
          <p:spPr>
            <a:xfrm>
              <a:off x="8836118" y="2896406"/>
              <a:ext cx="41743" cy="65308"/>
            </a:xfrm>
            <a:custGeom>
              <a:rect b="b" l="l" r="r" t="t"/>
              <a:pathLst>
                <a:path extrusionOk="0" h="2001" w="1279">
                  <a:moveTo>
                    <a:pt x="951" y="1"/>
                  </a:moveTo>
                  <a:cubicBezTo>
                    <a:pt x="951" y="1"/>
                    <a:pt x="951" y="1"/>
                    <a:pt x="951" y="2"/>
                  </a:cubicBezTo>
                  <a:lnTo>
                    <a:pt x="951" y="2"/>
                  </a:lnTo>
                  <a:cubicBezTo>
                    <a:pt x="951" y="1"/>
                    <a:pt x="951" y="1"/>
                    <a:pt x="951" y="1"/>
                  </a:cubicBezTo>
                  <a:close/>
                  <a:moveTo>
                    <a:pt x="951" y="2"/>
                  </a:moveTo>
                  <a:lnTo>
                    <a:pt x="951" y="2"/>
                  </a:lnTo>
                  <a:cubicBezTo>
                    <a:pt x="950" y="12"/>
                    <a:pt x="926" y="113"/>
                    <a:pt x="509" y="345"/>
                  </a:cubicBezTo>
                  <a:cubicBezTo>
                    <a:pt x="164" y="525"/>
                    <a:pt x="0" y="935"/>
                    <a:pt x="115" y="1296"/>
                  </a:cubicBezTo>
                  <a:cubicBezTo>
                    <a:pt x="148" y="1378"/>
                    <a:pt x="164" y="1443"/>
                    <a:pt x="181" y="1525"/>
                  </a:cubicBezTo>
                  <a:cubicBezTo>
                    <a:pt x="230" y="1771"/>
                    <a:pt x="263" y="2000"/>
                    <a:pt x="263" y="2000"/>
                  </a:cubicBezTo>
                  <a:cubicBezTo>
                    <a:pt x="263" y="2000"/>
                    <a:pt x="263" y="1853"/>
                    <a:pt x="787" y="1558"/>
                  </a:cubicBezTo>
                  <a:cubicBezTo>
                    <a:pt x="804" y="1541"/>
                    <a:pt x="804" y="1541"/>
                    <a:pt x="820" y="1525"/>
                  </a:cubicBezTo>
                  <a:cubicBezTo>
                    <a:pt x="1279" y="1246"/>
                    <a:pt x="1099" y="837"/>
                    <a:pt x="1017" y="574"/>
                  </a:cubicBezTo>
                  <a:cubicBezTo>
                    <a:pt x="951" y="378"/>
                    <a:pt x="935" y="198"/>
                    <a:pt x="951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6"/>
            <p:cNvSpPr/>
            <p:nvPr/>
          </p:nvSpPr>
          <p:spPr>
            <a:xfrm>
              <a:off x="8650476" y="2615593"/>
              <a:ext cx="225786" cy="159467"/>
            </a:xfrm>
            <a:custGeom>
              <a:rect b="b" l="l" r="r" t="t"/>
              <a:pathLst>
                <a:path extrusionOk="0" h="4886" w="6918">
                  <a:moveTo>
                    <a:pt x="4977" y="0"/>
                  </a:moveTo>
                  <a:cubicBezTo>
                    <a:pt x="4754" y="0"/>
                    <a:pt x="4504" y="54"/>
                    <a:pt x="4230" y="180"/>
                  </a:cubicBezTo>
                  <a:cubicBezTo>
                    <a:pt x="2771" y="835"/>
                    <a:pt x="3033" y="3310"/>
                    <a:pt x="4771" y="3655"/>
                  </a:cubicBezTo>
                  <a:cubicBezTo>
                    <a:pt x="4984" y="3704"/>
                    <a:pt x="5180" y="3736"/>
                    <a:pt x="5344" y="3753"/>
                  </a:cubicBezTo>
                  <a:cubicBezTo>
                    <a:pt x="4885" y="3835"/>
                    <a:pt x="4459" y="3982"/>
                    <a:pt x="4033" y="4195"/>
                  </a:cubicBezTo>
                  <a:cubicBezTo>
                    <a:pt x="3885" y="4261"/>
                    <a:pt x="3656" y="4343"/>
                    <a:pt x="3607" y="4359"/>
                  </a:cubicBezTo>
                  <a:cubicBezTo>
                    <a:pt x="3154" y="4531"/>
                    <a:pt x="2726" y="4607"/>
                    <a:pt x="2340" y="4607"/>
                  </a:cubicBezTo>
                  <a:cubicBezTo>
                    <a:pt x="1509" y="4607"/>
                    <a:pt x="870" y="4256"/>
                    <a:pt x="591" y="3753"/>
                  </a:cubicBezTo>
                  <a:cubicBezTo>
                    <a:pt x="345" y="3359"/>
                    <a:pt x="328" y="2851"/>
                    <a:pt x="558" y="2442"/>
                  </a:cubicBezTo>
                  <a:cubicBezTo>
                    <a:pt x="558" y="2442"/>
                    <a:pt x="558" y="2425"/>
                    <a:pt x="558" y="2425"/>
                  </a:cubicBezTo>
                  <a:cubicBezTo>
                    <a:pt x="772" y="2109"/>
                    <a:pt x="1115" y="1957"/>
                    <a:pt x="1432" y="1957"/>
                  </a:cubicBezTo>
                  <a:cubicBezTo>
                    <a:pt x="1722" y="1957"/>
                    <a:pt x="1990" y="2084"/>
                    <a:pt x="2115" y="2327"/>
                  </a:cubicBezTo>
                  <a:cubicBezTo>
                    <a:pt x="2230" y="2458"/>
                    <a:pt x="2295" y="2622"/>
                    <a:pt x="2295" y="2802"/>
                  </a:cubicBezTo>
                  <a:cubicBezTo>
                    <a:pt x="2295" y="2950"/>
                    <a:pt x="2230" y="3097"/>
                    <a:pt x="2115" y="3212"/>
                  </a:cubicBezTo>
                  <a:cubicBezTo>
                    <a:pt x="2009" y="3309"/>
                    <a:pt x="1951" y="3339"/>
                    <a:pt x="1922" y="3339"/>
                  </a:cubicBezTo>
                  <a:cubicBezTo>
                    <a:pt x="1897" y="3339"/>
                    <a:pt x="1894" y="3317"/>
                    <a:pt x="1902" y="3294"/>
                  </a:cubicBezTo>
                  <a:cubicBezTo>
                    <a:pt x="2018" y="3034"/>
                    <a:pt x="1725" y="2858"/>
                    <a:pt x="1471" y="2858"/>
                  </a:cubicBezTo>
                  <a:cubicBezTo>
                    <a:pt x="1293" y="2858"/>
                    <a:pt x="1135" y="2944"/>
                    <a:pt x="1148" y="3146"/>
                  </a:cubicBezTo>
                  <a:cubicBezTo>
                    <a:pt x="1137" y="3421"/>
                    <a:pt x="1376" y="3548"/>
                    <a:pt x="1629" y="3548"/>
                  </a:cubicBezTo>
                  <a:cubicBezTo>
                    <a:pt x="1753" y="3548"/>
                    <a:pt x="1881" y="3517"/>
                    <a:pt x="1984" y="3458"/>
                  </a:cubicBezTo>
                  <a:lnTo>
                    <a:pt x="2017" y="3425"/>
                  </a:lnTo>
                  <a:cubicBezTo>
                    <a:pt x="2050" y="3409"/>
                    <a:pt x="2066" y="3392"/>
                    <a:pt x="2082" y="3376"/>
                  </a:cubicBezTo>
                  <a:lnTo>
                    <a:pt x="2099" y="3376"/>
                  </a:lnTo>
                  <a:cubicBezTo>
                    <a:pt x="2394" y="3097"/>
                    <a:pt x="2427" y="2622"/>
                    <a:pt x="2181" y="2294"/>
                  </a:cubicBezTo>
                  <a:cubicBezTo>
                    <a:pt x="2043" y="2019"/>
                    <a:pt x="1734" y="1872"/>
                    <a:pt x="1401" y="1872"/>
                  </a:cubicBezTo>
                  <a:cubicBezTo>
                    <a:pt x="1059" y="1872"/>
                    <a:pt x="692" y="2027"/>
                    <a:pt x="460" y="2360"/>
                  </a:cubicBezTo>
                  <a:cubicBezTo>
                    <a:pt x="1" y="2966"/>
                    <a:pt x="132" y="4130"/>
                    <a:pt x="935" y="4589"/>
                  </a:cubicBezTo>
                  <a:cubicBezTo>
                    <a:pt x="1300" y="4787"/>
                    <a:pt x="1722" y="4886"/>
                    <a:pt x="2135" y="4886"/>
                  </a:cubicBezTo>
                  <a:cubicBezTo>
                    <a:pt x="2167" y="4886"/>
                    <a:pt x="2198" y="4885"/>
                    <a:pt x="2230" y="4884"/>
                  </a:cubicBezTo>
                  <a:cubicBezTo>
                    <a:pt x="3131" y="4867"/>
                    <a:pt x="3853" y="4359"/>
                    <a:pt x="5033" y="3999"/>
                  </a:cubicBezTo>
                  <a:cubicBezTo>
                    <a:pt x="5459" y="3900"/>
                    <a:pt x="5902" y="3835"/>
                    <a:pt x="6344" y="3802"/>
                  </a:cubicBezTo>
                  <a:cubicBezTo>
                    <a:pt x="6541" y="3786"/>
                    <a:pt x="6737" y="3720"/>
                    <a:pt x="6918" y="3622"/>
                  </a:cubicBezTo>
                  <a:lnTo>
                    <a:pt x="6918" y="3622"/>
                  </a:lnTo>
                  <a:cubicBezTo>
                    <a:pt x="6918" y="3622"/>
                    <a:pt x="6787" y="3657"/>
                    <a:pt x="6624" y="3657"/>
                  </a:cubicBezTo>
                  <a:cubicBezTo>
                    <a:pt x="6471" y="3657"/>
                    <a:pt x="6291" y="3626"/>
                    <a:pt x="6164" y="3507"/>
                  </a:cubicBezTo>
                  <a:cubicBezTo>
                    <a:pt x="5902" y="3278"/>
                    <a:pt x="5918" y="3376"/>
                    <a:pt x="5623" y="3278"/>
                  </a:cubicBezTo>
                  <a:cubicBezTo>
                    <a:pt x="5459" y="3228"/>
                    <a:pt x="5361" y="3081"/>
                    <a:pt x="5361" y="2917"/>
                  </a:cubicBezTo>
                  <a:cubicBezTo>
                    <a:pt x="5164" y="3081"/>
                    <a:pt x="5131" y="3376"/>
                    <a:pt x="5279" y="3573"/>
                  </a:cubicBezTo>
                  <a:cubicBezTo>
                    <a:pt x="5279" y="3573"/>
                    <a:pt x="4557" y="3573"/>
                    <a:pt x="4377" y="3212"/>
                  </a:cubicBezTo>
                  <a:cubicBezTo>
                    <a:pt x="4213" y="2835"/>
                    <a:pt x="4410" y="2835"/>
                    <a:pt x="4557" y="2753"/>
                  </a:cubicBezTo>
                  <a:cubicBezTo>
                    <a:pt x="4689" y="2671"/>
                    <a:pt x="4738" y="2540"/>
                    <a:pt x="4590" y="2327"/>
                  </a:cubicBezTo>
                  <a:cubicBezTo>
                    <a:pt x="4443" y="2114"/>
                    <a:pt x="4459" y="1753"/>
                    <a:pt x="4738" y="1737"/>
                  </a:cubicBezTo>
                  <a:cubicBezTo>
                    <a:pt x="4658" y="1578"/>
                    <a:pt x="4482" y="1472"/>
                    <a:pt x="4305" y="1472"/>
                  </a:cubicBezTo>
                  <a:cubicBezTo>
                    <a:pt x="4263" y="1472"/>
                    <a:pt x="4221" y="1478"/>
                    <a:pt x="4180" y="1491"/>
                  </a:cubicBezTo>
                  <a:cubicBezTo>
                    <a:pt x="3738" y="1556"/>
                    <a:pt x="3738" y="2163"/>
                    <a:pt x="3738" y="2163"/>
                  </a:cubicBezTo>
                  <a:cubicBezTo>
                    <a:pt x="3738" y="2163"/>
                    <a:pt x="3443" y="1425"/>
                    <a:pt x="3918" y="1048"/>
                  </a:cubicBezTo>
                  <a:cubicBezTo>
                    <a:pt x="4107" y="903"/>
                    <a:pt x="4258" y="848"/>
                    <a:pt x="4375" y="848"/>
                  </a:cubicBezTo>
                  <a:cubicBezTo>
                    <a:pt x="4562" y="848"/>
                    <a:pt x="4665" y="989"/>
                    <a:pt x="4705" y="1130"/>
                  </a:cubicBezTo>
                  <a:cubicBezTo>
                    <a:pt x="4757" y="1300"/>
                    <a:pt x="4861" y="1459"/>
                    <a:pt x="5001" y="1459"/>
                  </a:cubicBezTo>
                  <a:cubicBezTo>
                    <a:pt x="5037" y="1459"/>
                    <a:pt x="5075" y="1449"/>
                    <a:pt x="5115" y="1425"/>
                  </a:cubicBezTo>
                  <a:cubicBezTo>
                    <a:pt x="5255" y="1361"/>
                    <a:pt x="5367" y="1267"/>
                    <a:pt x="5464" y="1267"/>
                  </a:cubicBezTo>
                  <a:cubicBezTo>
                    <a:pt x="5515" y="1267"/>
                    <a:pt x="5562" y="1293"/>
                    <a:pt x="5606" y="1360"/>
                  </a:cubicBezTo>
                  <a:cubicBezTo>
                    <a:pt x="5721" y="1606"/>
                    <a:pt x="5606" y="1917"/>
                    <a:pt x="5344" y="2032"/>
                  </a:cubicBezTo>
                  <a:cubicBezTo>
                    <a:pt x="5344" y="2032"/>
                    <a:pt x="5350" y="2032"/>
                    <a:pt x="5360" y="2032"/>
                  </a:cubicBezTo>
                  <a:cubicBezTo>
                    <a:pt x="5468" y="2032"/>
                    <a:pt x="6079" y="2005"/>
                    <a:pt x="6213" y="1393"/>
                  </a:cubicBezTo>
                  <a:cubicBezTo>
                    <a:pt x="6331" y="843"/>
                    <a:pt x="5863" y="0"/>
                    <a:pt x="49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6"/>
            <p:cNvSpPr/>
            <p:nvPr/>
          </p:nvSpPr>
          <p:spPr>
            <a:xfrm>
              <a:off x="8614118" y="2701136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852" y="1"/>
                  </a:moveTo>
                  <a:cubicBezTo>
                    <a:pt x="852" y="1"/>
                    <a:pt x="0" y="919"/>
                    <a:pt x="557" y="1706"/>
                  </a:cubicBezTo>
                  <a:cubicBezTo>
                    <a:pt x="885" y="2165"/>
                    <a:pt x="1393" y="2460"/>
                    <a:pt x="1951" y="2492"/>
                  </a:cubicBezTo>
                  <a:cubicBezTo>
                    <a:pt x="1885" y="2492"/>
                    <a:pt x="1475" y="2492"/>
                    <a:pt x="1311" y="2705"/>
                  </a:cubicBezTo>
                  <a:cubicBezTo>
                    <a:pt x="1180" y="2886"/>
                    <a:pt x="1131" y="3099"/>
                    <a:pt x="1164" y="3296"/>
                  </a:cubicBezTo>
                  <a:cubicBezTo>
                    <a:pt x="1216" y="3204"/>
                    <a:pt x="1310" y="3154"/>
                    <a:pt x="1412" y="3154"/>
                  </a:cubicBezTo>
                  <a:cubicBezTo>
                    <a:pt x="1438" y="3154"/>
                    <a:pt x="1465" y="3158"/>
                    <a:pt x="1492" y="3164"/>
                  </a:cubicBezTo>
                  <a:cubicBezTo>
                    <a:pt x="1598" y="3200"/>
                    <a:pt x="1757" y="3278"/>
                    <a:pt x="1940" y="3278"/>
                  </a:cubicBezTo>
                  <a:cubicBezTo>
                    <a:pt x="2096" y="3278"/>
                    <a:pt x="2269" y="3222"/>
                    <a:pt x="2442" y="3033"/>
                  </a:cubicBezTo>
                  <a:cubicBezTo>
                    <a:pt x="2836" y="2640"/>
                    <a:pt x="3327" y="2869"/>
                    <a:pt x="4655" y="2148"/>
                  </a:cubicBezTo>
                  <a:lnTo>
                    <a:pt x="4655" y="2148"/>
                  </a:lnTo>
                  <a:cubicBezTo>
                    <a:pt x="4655" y="2148"/>
                    <a:pt x="3932" y="2456"/>
                    <a:pt x="3116" y="2456"/>
                  </a:cubicBezTo>
                  <a:cubicBezTo>
                    <a:pt x="2654" y="2456"/>
                    <a:pt x="2162" y="2358"/>
                    <a:pt x="1754" y="2050"/>
                  </a:cubicBezTo>
                  <a:cubicBezTo>
                    <a:pt x="1115" y="1574"/>
                    <a:pt x="770" y="788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6"/>
            <p:cNvSpPr/>
            <p:nvPr/>
          </p:nvSpPr>
          <p:spPr>
            <a:xfrm>
              <a:off x="8815263" y="2458574"/>
              <a:ext cx="144454" cy="205159"/>
            </a:xfrm>
            <a:custGeom>
              <a:rect b="b" l="l" r="r" t="t"/>
              <a:pathLst>
                <a:path extrusionOk="0" h="6286" w="4426">
                  <a:moveTo>
                    <a:pt x="2636" y="0"/>
                  </a:moveTo>
                  <a:cubicBezTo>
                    <a:pt x="2142" y="0"/>
                    <a:pt x="1624" y="206"/>
                    <a:pt x="1279" y="614"/>
                  </a:cubicBezTo>
                  <a:cubicBezTo>
                    <a:pt x="0" y="2253"/>
                    <a:pt x="902" y="4269"/>
                    <a:pt x="1656" y="5122"/>
                  </a:cubicBezTo>
                  <a:cubicBezTo>
                    <a:pt x="2082" y="5630"/>
                    <a:pt x="2639" y="6040"/>
                    <a:pt x="3262" y="6285"/>
                  </a:cubicBezTo>
                  <a:cubicBezTo>
                    <a:pt x="2672" y="6023"/>
                    <a:pt x="2164" y="5630"/>
                    <a:pt x="1770" y="5138"/>
                  </a:cubicBezTo>
                  <a:cubicBezTo>
                    <a:pt x="1492" y="4745"/>
                    <a:pt x="1295" y="4302"/>
                    <a:pt x="1164" y="3860"/>
                  </a:cubicBezTo>
                  <a:cubicBezTo>
                    <a:pt x="1016" y="3319"/>
                    <a:pt x="951" y="2761"/>
                    <a:pt x="1000" y="2220"/>
                  </a:cubicBezTo>
                  <a:cubicBezTo>
                    <a:pt x="1131" y="745"/>
                    <a:pt x="1951" y="188"/>
                    <a:pt x="2705" y="172"/>
                  </a:cubicBezTo>
                  <a:cubicBezTo>
                    <a:pt x="3065" y="172"/>
                    <a:pt x="3393" y="303"/>
                    <a:pt x="3639" y="565"/>
                  </a:cubicBezTo>
                  <a:cubicBezTo>
                    <a:pt x="4278" y="1106"/>
                    <a:pt x="3918" y="2040"/>
                    <a:pt x="3377" y="2270"/>
                  </a:cubicBezTo>
                  <a:cubicBezTo>
                    <a:pt x="3258" y="2337"/>
                    <a:pt x="3131" y="2370"/>
                    <a:pt x="3002" y="2370"/>
                  </a:cubicBezTo>
                  <a:cubicBezTo>
                    <a:pt x="2881" y="2370"/>
                    <a:pt x="2758" y="2341"/>
                    <a:pt x="2639" y="2286"/>
                  </a:cubicBezTo>
                  <a:cubicBezTo>
                    <a:pt x="2475" y="2204"/>
                    <a:pt x="2344" y="2024"/>
                    <a:pt x="2328" y="1827"/>
                  </a:cubicBezTo>
                  <a:cubicBezTo>
                    <a:pt x="2322" y="1741"/>
                    <a:pt x="2343" y="1719"/>
                    <a:pt x="2389" y="1719"/>
                  </a:cubicBezTo>
                  <a:cubicBezTo>
                    <a:pt x="2433" y="1719"/>
                    <a:pt x="2499" y="1740"/>
                    <a:pt x="2584" y="1740"/>
                  </a:cubicBezTo>
                  <a:cubicBezTo>
                    <a:pt x="2643" y="1740"/>
                    <a:pt x="2711" y="1730"/>
                    <a:pt x="2787" y="1696"/>
                  </a:cubicBezTo>
                  <a:cubicBezTo>
                    <a:pt x="3000" y="1565"/>
                    <a:pt x="3033" y="1286"/>
                    <a:pt x="2869" y="1122"/>
                  </a:cubicBezTo>
                  <a:cubicBezTo>
                    <a:pt x="2801" y="1054"/>
                    <a:pt x="2702" y="1016"/>
                    <a:pt x="2599" y="1016"/>
                  </a:cubicBezTo>
                  <a:cubicBezTo>
                    <a:pt x="2404" y="1016"/>
                    <a:pt x="2196" y="1155"/>
                    <a:pt x="2164" y="1499"/>
                  </a:cubicBezTo>
                  <a:cubicBezTo>
                    <a:pt x="2131" y="1729"/>
                    <a:pt x="2197" y="1975"/>
                    <a:pt x="2361" y="2155"/>
                  </a:cubicBezTo>
                  <a:cubicBezTo>
                    <a:pt x="2377" y="2171"/>
                    <a:pt x="2410" y="2188"/>
                    <a:pt x="2426" y="2220"/>
                  </a:cubicBezTo>
                  <a:lnTo>
                    <a:pt x="2475" y="2270"/>
                  </a:lnTo>
                  <a:lnTo>
                    <a:pt x="2524" y="2302"/>
                  </a:lnTo>
                  <a:lnTo>
                    <a:pt x="2574" y="2319"/>
                  </a:lnTo>
                  <a:lnTo>
                    <a:pt x="2606" y="2352"/>
                  </a:lnTo>
                  <a:cubicBezTo>
                    <a:pt x="2729" y="2409"/>
                    <a:pt x="2865" y="2438"/>
                    <a:pt x="3002" y="2438"/>
                  </a:cubicBezTo>
                  <a:cubicBezTo>
                    <a:pt x="3139" y="2438"/>
                    <a:pt x="3278" y="2409"/>
                    <a:pt x="3410" y="2352"/>
                  </a:cubicBezTo>
                  <a:cubicBezTo>
                    <a:pt x="4000" y="2139"/>
                    <a:pt x="4426" y="1089"/>
                    <a:pt x="3721" y="450"/>
                  </a:cubicBezTo>
                  <a:cubicBezTo>
                    <a:pt x="3457" y="149"/>
                    <a:pt x="3056" y="0"/>
                    <a:pt x="2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6"/>
            <p:cNvSpPr/>
            <p:nvPr/>
          </p:nvSpPr>
          <p:spPr>
            <a:xfrm>
              <a:off x="8249263" y="2853129"/>
              <a:ext cx="47096" cy="36913"/>
            </a:xfrm>
            <a:custGeom>
              <a:rect b="b" l="l" r="r" t="t"/>
              <a:pathLst>
                <a:path extrusionOk="0" h="1131" w="1443">
                  <a:moveTo>
                    <a:pt x="968" y="1"/>
                  </a:moveTo>
                  <a:cubicBezTo>
                    <a:pt x="791" y="1"/>
                    <a:pt x="636" y="133"/>
                    <a:pt x="623" y="327"/>
                  </a:cubicBezTo>
                  <a:cubicBezTo>
                    <a:pt x="623" y="486"/>
                    <a:pt x="749" y="590"/>
                    <a:pt x="886" y="590"/>
                  </a:cubicBezTo>
                  <a:cubicBezTo>
                    <a:pt x="947" y="590"/>
                    <a:pt x="1010" y="569"/>
                    <a:pt x="1066" y="524"/>
                  </a:cubicBezTo>
                  <a:cubicBezTo>
                    <a:pt x="1066" y="524"/>
                    <a:pt x="1164" y="360"/>
                    <a:pt x="1066" y="294"/>
                  </a:cubicBezTo>
                  <a:cubicBezTo>
                    <a:pt x="1037" y="278"/>
                    <a:pt x="1010" y="270"/>
                    <a:pt x="987" y="270"/>
                  </a:cubicBezTo>
                  <a:cubicBezTo>
                    <a:pt x="916" y="270"/>
                    <a:pt x="873" y="335"/>
                    <a:pt x="885" y="409"/>
                  </a:cubicBezTo>
                  <a:cubicBezTo>
                    <a:pt x="896" y="440"/>
                    <a:pt x="881" y="455"/>
                    <a:pt x="857" y="455"/>
                  </a:cubicBezTo>
                  <a:cubicBezTo>
                    <a:pt x="807" y="455"/>
                    <a:pt x="715" y="389"/>
                    <a:pt x="738" y="278"/>
                  </a:cubicBezTo>
                  <a:cubicBezTo>
                    <a:pt x="749" y="150"/>
                    <a:pt x="851" y="72"/>
                    <a:pt x="968" y="72"/>
                  </a:cubicBezTo>
                  <a:cubicBezTo>
                    <a:pt x="1016" y="72"/>
                    <a:pt x="1067" y="85"/>
                    <a:pt x="1115" y="114"/>
                  </a:cubicBezTo>
                  <a:cubicBezTo>
                    <a:pt x="1377" y="261"/>
                    <a:pt x="1295" y="851"/>
                    <a:pt x="721" y="901"/>
                  </a:cubicBezTo>
                  <a:cubicBezTo>
                    <a:pt x="707" y="902"/>
                    <a:pt x="693" y="902"/>
                    <a:pt x="680" y="902"/>
                  </a:cubicBezTo>
                  <a:cubicBezTo>
                    <a:pt x="319" y="902"/>
                    <a:pt x="0" y="507"/>
                    <a:pt x="0" y="507"/>
                  </a:cubicBezTo>
                  <a:lnTo>
                    <a:pt x="0" y="507"/>
                  </a:lnTo>
                  <a:cubicBezTo>
                    <a:pt x="0" y="704"/>
                    <a:pt x="82" y="884"/>
                    <a:pt x="213" y="1015"/>
                  </a:cubicBezTo>
                  <a:cubicBezTo>
                    <a:pt x="331" y="1094"/>
                    <a:pt x="466" y="1131"/>
                    <a:pt x="601" y="1131"/>
                  </a:cubicBezTo>
                  <a:cubicBezTo>
                    <a:pt x="692" y="1131"/>
                    <a:pt x="783" y="1114"/>
                    <a:pt x="869" y="1081"/>
                  </a:cubicBezTo>
                  <a:cubicBezTo>
                    <a:pt x="1082" y="1032"/>
                    <a:pt x="1262" y="868"/>
                    <a:pt x="1344" y="671"/>
                  </a:cubicBezTo>
                  <a:cubicBezTo>
                    <a:pt x="1443" y="425"/>
                    <a:pt x="1344" y="147"/>
                    <a:pt x="1115" y="32"/>
                  </a:cubicBezTo>
                  <a:cubicBezTo>
                    <a:pt x="1066" y="11"/>
                    <a:pt x="1016" y="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6"/>
            <p:cNvSpPr/>
            <p:nvPr/>
          </p:nvSpPr>
          <p:spPr>
            <a:xfrm>
              <a:off x="8347143" y="4048314"/>
              <a:ext cx="296414" cy="205975"/>
            </a:xfrm>
            <a:custGeom>
              <a:rect b="b" l="l" r="r" t="t"/>
              <a:pathLst>
                <a:path extrusionOk="0" h="6311" w="9082">
                  <a:moveTo>
                    <a:pt x="7070" y="0"/>
                  </a:moveTo>
                  <a:cubicBezTo>
                    <a:pt x="6617" y="0"/>
                    <a:pt x="6189" y="159"/>
                    <a:pt x="5918" y="489"/>
                  </a:cubicBezTo>
                  <a:cubicBezTo>
                    <a:pt x="5541" y="899"/>
                    <a:pt x="5492" y="1538"/>
                    <a:pt x="5820" y="1997"/>
                  </a:cubicBezTo>
                  <a:cubicBezTo>
                    <a:pt x="5902" y="2128"/>
                    <a:pt x="6033" y="2243"/>
                    <a:pt x="6197" y="2308"/>
                  </a:cubicBezTo>
                  <a:lnTo>
                    <a:pt x="6213" y="2325"/>
                  </a:lnTo>
                  <a:lnTo>
                    <a:pt x="6295" y="2341"/>
                  </a:lnTo>
                  <a:cubicBezTo>
                    <a:pt x="6328" y="2357"/>
                    <a:pt x="6361" y="2357"/>
                    <a:pt x="6393" y="2374"/>
                  </a:cubicBezTo>
                  <a:cubicBezTo>
                    <a:pt x="6457" y="2389"/>
                    <a:pt x="6521" y="2396"/>
                    <a:pt x="6585" y="2396"/>
                  </a:cubicBezTo>
                  <a:cubicBezTo>
                    <a:pt x="6802" y="2396"/>
                    <a:pt x="7016" y="2313"/>
                    <a:pt x="7180" y="2161"/>
                  </a:cubicBezTo>
                  <a:cubicBezTo>
                    <a:pt x="7575" y="1750"/>
                    <a:pt x="7294" y="1199"/>
                    <a:pt x="6951" y="1199"/>
                  </a:cubicBezTo>
                  <a:cubicBezTo>
                    <a:pt x="6924" y="1199"/>
                    <a:pt x="6896" y="1203"/>
                    <a:pt x="6869" y="1210"/>
                  </a:cubicBezTo>
                  <a:cubicBezTo>
                    <a:pt x="6557" y="1308"/>
                    <a:pt x="6492" y="1718"/>
                    <a:pt x="6721" y="1849"/>
                  </a:cubicBezTo>
                  <a:cubicBezTo>
                    <a:pt x="6772" y="1872"/>
                    <a:pt x="6826" y="1883"/>
                    <a:pt x="6881" y="1883"/>
                  </a:cubicBezTo>
                  <a:cubicBezTo>
                    <a:pt x="6985" y="1883"/>
                    <a:pt x="7088" y="1843"/>
                    <a:pt x="7164" y="1767"/>
                  </a:cubicBezTo>
                  <a:lnTo>
                    <a:pt x="7164" y="1767"/>
                  </a:lnTo>
                  <a:cubicBezTo>
                    <a:pt x="7197" y="1915"/>
                    <a:pt x="7147" y="2062"/>
                    <a:pt x="7016" y="2144"/>
                  </a:cubicBezTo>
                  <a:cubicBezTo>
                    <a:pt x="6871" y="2253"/>
                    <a:pt x="6691" y="2317"/>
                    <a:pt x="6507" y="2317"/>
                  </a:cubicBezTo>
                  <a:cubicBezTo>
                    <a:pt x="6442" y="2317"/>
                    <a:pt x="6376" y="2309"/>
                    <a:pt x="6311" y="2292"/>
                  </a:cubicBezTo>
                  <a:cubicBezTo>
                    <a:pt x="6229" y="2259"/>
                    <a:pt x="6148" y="2226"/>
                    <a:pt x="6066" y="2177"/>
                  </a:cubicBezTo>
                  <a:cubicBezTo>
                    <a:pt x="5557" y="1767"/>
                    <a:pt x="5525" y="1013"/>
                    <a:pt x="5984" y="554"/>
                  </a:cubicBezTo>
                  <a:cubicBezTo>
                    <a:pt x="6239" y="251"/>
                    <a:pt x="6633" y="107"/>
                    <a:pt x="7049" y="107"/>
                  </a:cubicBezTo>
                  <a:cubicBezTo>
                    <a:pt x="7915" y="107"/>
                    <a:pt x="8879" y="731"/>
                    <a:pt x="8901" y="1849"/>
                  </a:cubicBezTo>
                  <a:cubicBezTo>
                    <a:pt x="8918" y="2652"/>
                    <a:pt x="8491" y="3406"/>
                    <a:pt x="7770" y="3783"/>
                  </a:cubicBezTo>
                  <a:lnTo>
                    <a:pt x="7705" y="3816"/>
                  </a:lnTo>
                  <a:cubicBezTo>
                    <a:pt x="7623" y="3849"/>
                    <a:pt x="7524" y="3865"/>
                    <a:pt x="7442" y="3898"/>
                  </a:cubicBezTo>
                  <a:cubicBezTo>
                    <a:pt x="7218" y="3950"/>
                    <a:pt x="6994" y="3972"/>
                    <a:pt x="6771" y="3972"/>
                  </a:cubicBezTo>
                  <a:cubicBezTo>
                    <a:pt x="5188" y="3972"/>
                    <a:pt x="3657" y="2835"/>
                    <a:pt x="2318" y="2835"/>
                  </a:cubicBezTo>
                  <a:cubicBezTo>
                    <a:pt x="2166" y="2835"/>
                    <a:pt x="2016" y="2849"/>
                    <a:pt x="1869" y="2882"/>
                  </a:cubicBezTo>
                  <a:cubicBezTo>
                    <a:pt x="624" y="3161"/>
                    <a:pt x="247" y="4046"/>
                    <a:pt x="148" y="4587"/>
                  </a:cubicBezTo>
                  <a:cubicBezTo>
                    <a:pt x="1" y="5128"/>
                    <a:pt x="115" y="5734"/>
                    <a:pt x="558" y="6062"/>
                  </a:cubicBezTo>
                  <a:cubicBezTo>
                    <a:pt x="785" y="6232"/>
                    <a:pt x="1058" y="6310"/>
                    <a:pt x="1324" y="6310"/>
                  </a:cubicBezTo>
                  <a:cubicBezTo>
                    <a:pt x="1749" y="6310"/>
                    <a:pt x="2157" y="6110"/>
                    <a:pt x="2328" y="5767"/>
                  </a:cubicBezTo>
                  <a:cubicBezTo>
                    <a:pt x="2656" y="5226"/>
                    <a:pt x="2361" y="4521"/>
                    <a:pt x="1869" y="4390"/>
                  </a:cubicBezTo>
                  <a:cubicBezTo>
                    <a:pt x="1771" y="4351"/>
                    <a:pt x="1671" y="4332"/>
                    <a:pt x="1572" y="4332"/>
                  </a:cubicBezTo>
                  <a:cubicBezTo>
                    <a:pt x="1258" y="4332"/>
                    <a:pt x="965" y="4521"/>
                    <a:pt x="853" y="4832"/>
                  </a:cubicBezTo>
                  <a:cubicBezTo>
                    <a:pt x="804" y="4964"/>
                    <a:pt x="804" y="5095"/>
                    <a:pt x="820" y="5226"/>
                  </a:cubicBezTo>
                  <a:lnTo>
                    <a:pt x="837" y="5275"/>
                  </a:lnTo>
                  <a:cubicBezTo>
                    <a:pt x="837" y="5275"/>
                    <a:pt x="837" y="5291"/>
                    <a:pt x="837" y="5291"/>
                  </a:cubicBezTo>
                  <a:cubicBezTo>
                    <a:pt x="911" y="5526"/>
                    <a:pt x="1124" y="5667"/>
                    <a:pt x="1343" y="5667"/>
                  </a:cubicBezTo>
                  <a:cubicBezTo>
                    <a:pt x="1416" y="5667"/>
                    <a:pt x="1489" y="5652"/>
                    <a:pt x="1558" y="5619"/>
                  </a:cubicBezTo>
                  <a:cubicBezTo>
                    <a:pt x="1909" y="5476"/>
                    <a:pt x="1794" y="4913"/>
                    <a:pt x="1440" y="4913"/>
                  </a:cubicBezTo>
                  <a:cubicBezTo>
                    <a:pt x="1431" y="4913"/>
                    <a:pt x="1421" y="4914"/>
                    <a:pt x="1410" y="4914"/>
                  </a:cubicBezTo>
                  <a:cubicBezTo>
                    <a:pt x="1050" y="4964"/>
                    <a:pt x="1099" y="5324"/>
                    <a:pt x="1050" y="5373"/>
                  </a:cubicBezTo>
                  <a:cubicBezTo>
                    <a:pt x="1039" y="5387"/>
                    <a:pt x="1027" y="5393"/>
                    <a:pt x="1015" y="5393"/>
                  </a:cubicBezTo>
                  <a:cubicBezTo>
                    <a:pt x="969" y="5393"/>
                    <a:pt x="915" y="5314"/>
                    <a:pt x="902" y="5275"/>
                  </a:cubicBezTo>
                  <a:cubicBezTo>
                    <a:pt x="820" y="5095"/>
                    <a:pt x="837" y="4882"/>
                    <a:pt x="935" y="4701"/>
                  </a:cubicBezTo>
                  <a:cubicBezTo>
                    <a:pt x="1073" y="4506"/>
                    <a:pt x="1300" y="4391"/>
                    <a:pt x="1537" y="4391"/>
                  </a:cubicBezTo>
                  <a:cubicBezTo>
                    <a:pt x="1637" y="4391"/>
                    <a:pt x="1739" y="4412"/>
                    <a:pt x="1837" y="4455"/>
                  </a:cubicBezTo>
                  <a:cubicBezTo>
                    <a:pt x="2296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8"/>
                    <a:pt x="607" y="5980"/>
                  </a:cubicBezTo>
                  <a:cubicBezTo>
                    <a:pt x="66" y="5570"/>
                    <a:pt x="115" y="4636"/>
                    <a:pt x="542" y="4062"/>
                  </a:cubicBezTo>
                  <a:cubicBezTo>
                    <a:pt x="910" y="3583"/>
                    <a:pt x="1491" y="3343"/>
                    <a:pt x="2098" y="3343"/>
                  </a:cubicBezTo>
                  <a:cubicBezTo>
                    <a:pt x="2300" y="3343"/>
                    <a:pt x="2505" y="3370"/>
                    <a:pt x="2705" y="3423"/>
                  </a:cubicBezTo>
                  <a:cubicBezTo>
                    <a:pt x="3525" y="3620"/>
                    <a:pt x="4344" y="3947"/>
                    <a:pt x="5230" y="4193"/>
                  </a:cubicBezTo>
                  <a:cubicBezTo>
                    <a:pt x="5550" y="4253"/>
                    <a:pt x="5879" y="4286"/>
                    <a:pt x="6206" y="4286"/>
                  </a:cubicBezTo>
                  <a:cubicBezTo>
                    <a:pt x="6782" y="4286"/>
                    <a:pt x="7350" y="4182"/>
                    <a:pt x="7852" y="3931"/>
                  </a:cubicBezTo>
                  <a:cubicBezTo>
                    <a:pt x="8623" y="3521"/>
                    <a:pt x="9082" y="2718"/>
                    <a:pt x="9049" y="1849"/>
                  </a:cubicBezTo>
                  <a:cubicBezTo>
                    <a:pt x="9016" y="653"/>
                    <a:pt x="7990" y="0"/>
                    <a:pt x="70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6"/>
            <p:cNvSpPr/>
            <p:nvPr/>
          </p:nvSpPr>
          <p:spPr>
            <a:xfrm>
              <a:off x="8248186" y="4225797"/>
              <a:ext cx="201178" cy="201732"/>
            </a:xfrm>
            <a:custGeom>
              <a:rect b="b" l="l" r="r" t="t"/>
              <a:pathLst>
                <a:path extrusionOk="0" h="6181" w="6164">
                  <a:moveTo>
                    <a:pt x="3082" y="1"/>
                  </a:moveTo>
                  <a:cubicBezTo>
                    <a:pt x="3033" y="116"/>
                    <a:pt x="3016" y="230"/>
                    <a:pt x="3000" y="362"/>
                  </a:cubicBezTo>
                  <a:cubicBezTo>
                    <a:pt x="3000" y="362"/>
                    <a:pt x="2918" y="1263"/>
                    <a:pt x="2033" y="1378"/>
                  </a:cubicBezTo>
                  <a:cubicBezTo>
                    <a:pt x="1164" y="1509"/>
                    <a:pt x="590" y="1624"/>
                    <a:pt x="558" y="2296"/>
                  </a:cubicBezTo>
                  <a:cubicBezTo>
                    <a:pt x="528" y="2896"/>
                    <a:pt x="333" y="3222"/>
                    <a:pt x="73" y="3222"/>
                  </a:cubicBezTo>
                  <a:cubicBezTo>
                    <a:pt x="49" y="3222"/>
                    <a:pt x="25" y="3219"/>
                    <a:pt x="0" y="3214"/>
                  </a:cubicBezTo>
                  <a:lnTo>
                    <a:pt x="0" y="3214"/>
                  </a:lnTo>
                  <a:cubicBezTo>
                    <a:pt x="0" y="3214"/>
                    <a:pt x="366" y="3762"/>
                    <a:pt x="973" y="3762"/>
                  </a:cubicBezTo>
                  <a:cubicBezTo>
                    <a:pt x="1093" y="3762"/>
                    <a:pt x="1223" y="3740"/>
                    <a:pt x="1361" y="3689"/>
                  </a:cubicBezTo>
                  <a:cubicBezTo>
                    <a:pt x="2180" y="3361"/>
                    <a:pt x="2115" y="2820"/>
                    <a:pt x="2131" y="2656"/>
                  </a:cubicBezTo>
                  <a:cubicBezTo>
                    <a:pt x="2147" y="2518"/>
                    <a:pt x="2205" y="2309"/>
                    <a:pt x="2346" y="2309"/>
                  </a:cubicBezTo>
                  <a:cubicBezTo>
                    <a:pt x="2356" y="2309"/>
                    <a:pt x="2366" y="2310"/>
                    <a:pt x="2377" y="2312"/>
                  </a:cubicBezTo>
                  <a:cubicBezTo>
                    <a:pt x="2541" y="2345"/>
                    <a:pt x="2607" y="2656"/>
                    <a:pt x="2377" y="2951"/>
                  </a:cubicBezTo>
                  <a:cubicBezTo>
                    <a:pt x="2033" y="3312"/>
                    <a:pt x="2000" y="3853"/>
                    <a:pt x="2279" y="4263"/>
                  </a:cubicBezTo>
                  <a:cubicBezTo>
                    <a:pt x="2639" y="4820"/>
                    <a:pt x="3082" y="6180"/>
                    <a:pt x="3082" y="6180"/>
                  </a:cubicBezTo>
                  <a:cubicBezTo>
                    <a:pt x="3082" y="6180"/>
                    <a:pt x="3524" y="4804"/>
                    <a:pt x="3885" y="4263"/>
                  </a:cubicBezTo>
                  <a:cubicBezTo>
                    <a:pt x="4180" y="3853"/>
                    <a:pt x="4131" y="3312"/>
                    <a:pt x="3787" y="2951"/>
                  </a:cubicBezTo>
                  <a:cubicBezTo>
                    <a:pt x="3557" y="2656"/>
                    <a:pt x="3623" y="2345"/>
                    <a:pt x="3787" y="2312"/>
                  </a:cubicBezTo>
                  <a:cubicBezTo>
                    <a:pt x="3797" y="2310"/>
                    <a:pt x="3807" y="2309"/>
                    <a:pt x="3817" y="2309"/>
                  </a:cubicBezTo>
                  <a:cubicBezTo>
                    <a:pt x="3945" y="2309"/>
                    <a:pt x="4017" y="2504"/>
                    <a:pt x="4033" y="2656"/>
                  </a:cubicBezTo>
                  <a:cubicBezTo>
                    <a:pt x="4033" y="2820"/>
                    <a:pt x="3983" y="3378"/>
                    <a:pt x="4803" y="3689"/>
                  </a:cubicBezTo>
                  <a:cubicBezTo>
                    <a:pt x="4935" y="3736"/>
                    <a:pt x="5059" y="3756"/>
                    <a:pt x="5175" y="3756"/>
                  </a:cubicBezTo>
                  <a:cubicBezTo>
                    <a:pt x="5782" y="3756"/>
                    <a:pt x="6163" y="3214"/>
                    <a:pt x="6164" y="3214"/>
                  </a:cubicBezTo>
                  <a:lnTo>
                    <a:pt x="6164" y="3214"/>
                  </a:lnTo>
                  <a:cubicBezTo>
                    <a:pt x="6137" y="3219"/>
                    <a:pt x="6112" y="3222"/>
                    <a:pt x="6087" y="3222"/>
                  </a:cubicBezTo>
                  <a:cubicBezTo>
                    <a:pt x="5815" y="3222"/>
                    <a:pt x="5620" y="2896"/>
                    <a:pt x="5590" y="2296"/>
                  </a:cubicBezTo>
                  <a:cubicBezTo>
                    <a:pt x="5557" y="1624"/>
                    <a:pt x="4983" y="1493"/>
                    <a:pt x="4115" y="1378"/>
                  </a:cubicBezTo>
                  <a:cubicBezTo>
                    <a:pt x="3229" y="1263"/>
                    <a:pt x="3147" y="362"/>
                    <a:pt x="3147" y="362"/>
                  </a:cubicBezTo>
                  <a:cubicBezTo>
                    <a:pt x="3131" y="230"/>
                    <a:pt x="3115" y="116"/>
                    <a:pt x="3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6"/>
            <p:cNvSpPr/>
            <p:nvPr/>
          </p:nvSpPr>
          <p:spPr>
            <a:xfrm>
              <a:off x="8382979" y="4165254"/>
              <a:ext cx="210838" cy="120498"/>
            </a:xfrm>
            <a:custGeom>
              <a:rect b="b" l="l" r="r" t="t"/>
              <a:pathLst>
                <a:path extrusionOk="0" h="3692" w="6460">
                  <a:moveTo>
                    <a:pt x="954" y="1"/>
                  </a:moveTo>
                  <a:cubicBezTo>
                    <a:pt x="333" y="1"/>
                    <a:pt x="1" y="266"/>
                    <a:pt x="1" y="266"/>
                  </a:cubicBezTo>
                  <a:cubicBezTo>
                    <a:pt x="238" y="192"/>
                    <a:pt x="455" y="142"/>
                    <a:pt x="670" y="142"/>
                  </a:cubicBezTo>
                  <a:cubicBezTo>
                    <a:pt x="976" y="142"/>
                    <a:pt x="1277" y="242"/>
                    <a:pt x="1624" y="512"/>
                  </a:cubicBezTo>
                  <a:cubicBezTo>
                    <a:pt x="2214" y="954"/>
                    <a:pt x="1853" y="1708"/>
                    <a:pt x="1755" y="2200"/>
                  </a:cubicBezTo>
                  <a:cubicBezTo>
                    <a:pt x="1657" y="2708"/>
                    <a:pt x="2361" y="2921"/>
                    <a:pt x="2738" y="3085"/>
                  </a:cubicBezTo>
                  <a:cubicBezTo>
                    <a:pt x="3099" y="3249"/>
                    <a:pt x="2902" y="3692"/>
                    <a:pt x="2902" y="3692"/>
                  </a:cubicBezTo>
                  <a:cubicBezTo>
                    <a:pt x="4246" y="2872"/>
                    <a:pt x="3378" y="1938"/>
                    <a:pt x="3148" y="1659"/>
                  </a:cubicBezTo>
                  <a:cubicBezTo>
                    <a:pt x="2973" y="1443"/>
                    <a:pt x="3086" y="1216"/>
                    <a:pt x="3269" y="1216"/>
                  </a:cubicBezTo>
                  <a:cubicBezTo>
                    <a:pt x="3308" y="1216"/>
                    <a:pt x="3351" y="1226"/>
                    <a:pt x="3394" y="1249"/>
                  </a:cubicBezTo>
                  <a:cubicBezTo>
                    <a:pt x="3640" y="1381"/>
                    <a:pt x="3263" y="1872"/>
                    <a:pt x="3951" y="2315"/>
                  </a:cubicBezTo>
                  <a:cubicBezTo>
                    <a:pt x="4116" y="2419"/>
                    <a:pt x="4271" y="2459"/>
                    <a:pt x="4411" y="2459"/>
                  </a:cubicBezTo>
                  <a:cubicBezTo>
                    <a:pt x="4842" y="2459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0" y="2086"/>
                    <a:pt x="5109" y="2087"/>
                    <a:pt x="5098" y="2087"/>
                  </a:cubicBezTo>
                  <a:cubicBezTo>
                    <a:pt x="4750" y="2087"/>
                    <a:pt x="4946" y="1573"/>
                    <a:pt x="4787" y="1413"/>
                  </a:cubicBezTo>
                  <a:cubicBezTo>
                    <a:pt x="4703" y="1350"/>
                    <a:pt x="4606" y="1321"/>
                    <a:pt x="4512" y="1321"/>
                  </a:cubicBezTo>
                  <a:cubicBezTo>
                    <a:pt x="4459" y="1321"/>
                    <a:pt x="4408" y="1330"/>
                    <a:pt x="4361" y="1348"/>
                  </a:cubicBezTo>
                  <a:cubicBezTo>
                    <a:pt x="4307" y="1360"/>
                    <a:pt x="4253" y="1367"/>
                    <a:pt x="4205" y="1367"/>
                  </a:cubicBezTo>
                  <a:cubicBezTo>
                    <a:pt x="4066" y="1367"/>
                    <a:pt x="3972" y="1314"/>
                    <a:pt x="4033" y="1217"/>
                  </a:cubicBezTo>
                  <a:cubicBezTo>
                    <a:pt x="4067" y="1175"/>
                    <a:pt x="4103" y="1159"/>
                    <a:pt x="4149" y="1159"/>
                  </a:cubicBezTo>
                  <a:cubicBezTo>
                    <a:pt x="4284" y="1159"/>
                    <a:pt x="4509" y="1295"/>
                    <a:pt x="5033" y="1331"/>
                  </a:cubicBezTo>
                  <a:cubicBezTo>
                    <a:pt x="5061" y="1333"/>
                    <a:pt x="5088" y="1334"/>
                    <a:pt x="5115" y="1334"/>
                  </a:cubicBezTo>
                  <a:cubicBezTo>
                    <a:pt x="5893" y="1334"/>
                    <a:pt x="6459" y="676"/>
                    <a:pt x="6459" y="676"/>
                  </a:cubicBezTo>
                  <a:lnTo>
                    <a:pt x="6459" y="676"/>
                  </a:lnTo>
                  <a:cubicBezTo>
                    <a:pt x="6005" y="932"/>
                    <a:pt x="5521" y="1030"/>
                    <a:pt x="5034" y="1030"/>
                  </a:cubicBezTo>
                  <a:cubicBezTo>
                    <a:pt x="3869" y="1030"/>
                    <a:pt x="2686" y="468"/>
                    <a:pt x="1853" y="168"/>
                  </a:cubicBezTo>
                  <a:cubicBezTo>
                    <a:pt x="1508" y="45"/>
                    <a:pt x="1207" y="1"/>
                    <a:pt x="9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6"/>
            <p:cNvSpPr/>
            <p:nvPr/>
          </p:nvSpPr>
          <p:spPr>
            <a:xfrm>
              <a:off x="8437027" y="4045246"/>
              <a:ext cx="118246" cy="82703"/>
            </a:xfrm>
            <a:custGeom>
              <a:rect b="b" l="l" r="r" t="t"/>
              <a:pathLst>
                <a:path extrusionOk="0" h="2534" w="3623">
                  <a:moveTo>
                    <a:pt x="2529" y="1"/>
                  </a:moveTo>
                  <a:cubicBezTo>
                    <a:pt x="1935" y="1"/>
                    <a:pt x="1246" y="124"/>
                    <a:pt x="869" y="616"/>
                  </a:cubicBezTo>
                  <a:cubicBezTo>
                    <a:pt x="1" y="1763"/>
                    <a:pt x="525" y="2533"/>
                    <a:pt x="525" y="2533"/>
                  </a:cubicBezTo>
                  <a:cubicBezTo>
                    <a:pt x="525" y="2533"/>
                    <a:pt x="361" y="2173"/>
                    <a:pt x="1394" y="2156"/>
                  </a:cubicBezTo>
                  <a:cubicBezTo>
                    <a:pt x="2426" y="2156"/>
                    <a:pt x="2312" y="1501"/>
                    <a:pt x="2263" y="1271"/>
                  </a:cubicBezTo>
                  <a:cubicBezTo>
                    <a:pt x="2181" y="1025"/>
                    <a:pt x="2246" y="747"/>
                    <a:pt x="2426" y="550"/>
                  </a:cubicBezTo>
                  <a:cubicBezTo>
                    <a:pt x="2656" y="206"/>
                    <a:pt x="3623" y="124"/>
                    <a:pt x="3623" y="124"/>
                  </a:cubicBezTo>
                  <a:cubicBezTo>
                    <a:pt x="3623" y="124"/>
                    <a:pt x="3123" y="1"/>
                    <a:pt x="25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6"/>
            <p:cNvSpPr/>
            <p:nvPr/>
          </p:nvSpPr>
          <p:spPr>
            <a:xfrm>
              <a:off x="8527432" y="3957777"/>
              <a:ext cx="73859" cy="87599"/>
            </a:xfrm>
            <a:custGeom>
              <a:rect b="b" l="l" r="r" t="t"/>
              <a:pathLst>
                <a:path extrusionOk="0" h="2684" w="2263">
                  <a:moveTo>
                    <a:pt x="1132" y="1"/>
                  </a:moveTo>
                  <a:cubicBezTo>
                    <a:pt x="1132" y="1"/>
                    <a:pt x="1345" y="542"/>
                    <a:pt x="984" y="739"/>
                  </a:cubicBezTo>
                  <a:cubicBezTo>
                    <a:pt x="624" y="919"/>
                    <a:pt x="1" y="1345"/>
                    <a:pt x="247" y="2017"/>
                  </a:cubicBezTo>
                  <a:cubicBezTo>
                    <a:pt x="490" y="2684"/>
                    <a:pt x="1670" y="2431"/>
                    <a:pt x="2249" y="2603"/>
                  </a:cubicBezTo>
                  <a:lnTo>
                    <a:pt x="2249" y="2603"/>
                  </a:lnTo>
                  <a:cubicBezTo>
                    <a:pt x="2138" y="2553"/>
                    <a:pt x="1399" y="2110"/>
                    <a:pt x="1459" y="1443"/>
                  </a:cubicBezTo>
                  <a:cubicBezTo>
                    <a:pt x="1525" y="706"/>
                    <a:pt x="1427" y="181"/>
                    <a:pt x="1132" y="1"/>
                  </a:cubicBezTo>
                  <a:close/>
                  <a:moveTo>
                    <a:pt x="2249" y="2603"/>
                  </a:moveTo>
                  <a:cubicBezTo>
                    <a:pt x="2256" y="2606"/>
                    <a:pt x="2260" y="2608"/>
                    <a:pt x="2262" y="2608"/>
                  </a:cubicBezTo>
                  <a:cubicBezTo>
                    <a:pt x="2262" y="2608"/>
                    <a:pt x="2263" y="2607"/>
                    <a:pt x="2263" y="2607"/>
                  </a:cubicBezTo>
                  <a:cubicBezTo>
                    <a:pt x="2258" y="2606"/>
                    <a:pt x="2253" y="2604"/>
                    <a:pt x="2249" y="26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6"/>
            <p:cNvSpPr/>
            <p:nvPr/>
          </p:nvSpPr>
          <p:spPr>
            <a:xfrm>
              <a:off x="8607133" y="3996322"/>
              <a:ext cx="103820" cy="140700"/>
            </a:xfrm>
            <a:custGeom>
              <a:rect b="b" l="l" r="r" t="t"/>
              <a:pathLst>
                <a:path extrusionOk="0" h="4311" w="3181">
                  <a:moveTo>
                    <a:pt x="378" y="0"/>
                  </a:moveTo>
                  <a:lnTo>
                    <a:pt x="378" y="0"/>
                  </a:lnTo>
                  <a:cubicBezTo>
                    <a:pt x="1" y="1344"/>
                    <a:pt x="542" y="1606"/>
                    <a:pt x="1099" y="2475"/>
                  </a:cubicBezTo>
                  <a:cubicBezTo>
                    <a:pt x="1640" y="3344"/>
                    <a:pt x="1050" y="4311"/>
                    <a:pt x="1050" y="4311"/>
                  </a:cubicBezTo>
                  <a:cubicBezTo>
                    <a:pt x="1443" y="4032"/>
                    <a:pt x="1788" y="3360"/>
                    <a:pt x="2492" y="2918"/>
                  </a:cubicBezTo>
                  <a:cubicBezTo>
                    <a:pt x="3181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63" y="1695"/>
                    <a:pt x="2761" y="1747"/>
                    <a:pt x="2587" y="1747"/>
                  </a:cubicBezTo>
                  <a:cubicBezTo>
                    <a:pt x="2544" y="1747"/>
                    <a:pt x="2496" y="1744"/>
                    <a:pt x="2443" y="1738"/>
                  </a:cubicBezTo>
                  <a:cubicBezTo>
                    <a:pt x="2414" y="1730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0"/>
                  </a:cubicBezTo>
                  <a:cubicBezTo>
                    <a:pt x="2114" y="2354"/>
                    <a:pt x="1975" y="2518"/>
                    <a:pt x="1814" y="2518"/>
                  </a:cubicBezTo>
                  <a:cubicBezTo>
                    <a:pt x="1778" y="2518"/>
                    <a:pt x="1742" y="2510"/>
                    <a:pt x="1706" y="2492"/>
                  </a:cubicBezTo>
                  <a:cubicBezTo>
                    <a:pt x="1558" y="2426"/>
                    <a:pt x="1558" y="2065"/>
                    <a:pt x="1771" y="1885"/>
                  </a:cubicBezTo>
                  <a:cubicBezTo>
                    <a:pt x="1984" y="1705"/>
                    <a:pt x="2132" y="1311"/>
                    <a:pt x="1952" y="689"/>
                  </a:cubicBezTo>
                  <a:cubicBezTo>
                    <a:pt x="1798" y="202"/>
                    <a:pt x="1325" y="96"/>
                    <a:pt x="1008" y="96"/>
                  </a:cubicBezTo>
                  <a:cubicBezTo>
                    <a:pt x="918" y="96"/>
                    <a:pt x="842" y="104"/>
                    <a:pt x="788" y="115"/>
                  </a:cubicBezTo>
                  <a:cubicBezTo>
                    <a:pt x="757" y="122"/>
                    <a:pt x="725" y="125"/>
                    <a:pt x="694" y="125"/>
                  </a:cubicBezTo>
                  <a:cubicBezTo>
                    <a:pt x="575" y="125"/>
                    <a:pt x="456" y="78"/>
                    <a:pt x="3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6"/>
            <p:cNvSpPr/>
            <p:nvPr/>
          </p:nvSpPr>
          <p:spPr>
            <a:xfrm>
              <a:off x="8616761" y="4052491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6"/>
            <p:cNvSpPr/>
            <p:nvPr/>
          </p:nvSpPr>
          <p:spPr>
            <a:xfrm>
              <a:off x="8583602" y="3788813"/>
              <a:ext cx="264853" cy="264755"/>
            </a:xfrm>
            <a:custGeom>
              <a:rect b="b" l="l" r="r" t="t"/>
              <a:pathLst>
                <a:path extrusionOk="0" h="8112" w="8115">
                  <a:moveTo>
                    <a:pt x="5777" y="1"/>
                  </a:moveTo>
                  <a:cubicBezTo>
                    <a:pt x="5253" y="1"/>
                    <a:pt x="4736" y="177"/>
                    <a:pt x="4426" y="572"/>
                  </a:cubicBezTo>
                  <a:cubicBezTo>
                    <a:pt x="4131" y="998"/>
                    <a:pt x="4082" y="1572"/>
                    <a:pt x="4312" y="2031"/>
                  </a:cubicBezTo>
                  <a:cubicBezTo>
                    <a:pt x="4521" y="2449"/>
                    <a:pt x="4859" y="2599"/>
                    <a:pt x="5191" y="2599"/>
                  </a:cubicBezTo>
                  <a:cubicBezTo>
                    <a:pt x="5536" y="2599"/>
                    <a:pt x="5874" y="2436"/>
                    <a:pt x="6049" y="2244"/>
                  </a:cubicBezTo>
                  <a:cubicBezTo>
                    <a:pt x="6229" y="2047"/>
                    <a:pt x="6295" y="1769"/>
                    <a:pt x="6246" y="1490"/>
                  </a:cubicBezTo>
                  <a:cubicBezTo>
                    <a:pt x="6197" y="1169"/>
                    <a:pt x="5965" y="1033"/>
                    <a:pt x="5752" y="1033"/>
                  </a:cubicBezTo>
                  <a:cubicBezTo>
                    <a:pt x="5606" y="1033"/>
                    <a:pt x="5470" y="1098"/>
                    <a:pt x="5410" y="1211"/>
                  </a:cubicBezTo>
                  <a:cubicBezTo>
                    <a:pt x="5279" y="1506"/>
                    <a:pt x="5344" y="1851"/>
                    <a:pt x="5754" y="1916"/>
                  </a:cubicBezTo>
                  <a:cubicBezTo>
                    <a:pt x="6098" y="1965"/>
                    <a:pt x="5918" y="2408"/>
                    <a:pt x="5475" y="2506"/>
                  </a:cubicBezTo>
                  <a:cubicBezTo>
                    <a:pt x="5391" y="2532"/>
                    <a:pt x="5305" y="2545"/>
                    <a:pt x="5219" y="2545"/>
                  </a:cubicBezTo>
                  <a:cubicBezTo>
                    <a:pt x="4873" y="2545"/>
                    <a:pt x="4538" y="2340"/>
                    <a:pt x="4394" y="1998"/>
                  </a:cubicBezTo>
                  <a:cubicBezTo>
                    <a:pt x="4197" y="1555"/>
                    <a:pt x="4246" y="1031"/>
                    <a:pt x="4525" y="638"/>
                  </a:cubicBezTo>
                  <a:cubicBezTo>
                    <a:pt x="4795" y="300"/>
                    <a:pt x="5254" y="140"/>
                    <a:pt x="5719" y="140"/>
                  </a:cubicBezTo>
                  <a:cubicBezTo>
                    <a:pt x="5818" y="140"/>
                    <a:pt x="5918" y="148"/>
                    <a:pt x="6016" y="162"/>
                  </a:cubicBezTo>
                  <a:cubicBezTo>
                    <a:pt x="7229" y="293"/>
                    <a:pt x="7934" y="1998"/>
                    <a:pt x="7197" y="3145"/>
                  </a:cubicBezTo>
                  <a:cubicBezTo>
                    <a:pt x="6967" y="3522"/>
                    <a:pt x="6639" y="3817"/>
                    <a:pt x="6246" y="3998"/>
                  </a:cubicBezTo>
                  <a:cubicBezTo>
                    <a:pt x="5849" y="4164"/>
                    <a:pt x="5396" y="4247"/>
                    <a:pt x="4871" y="4247"/>
                  </a:cubicBezTo>
                  <a:cubicBezTo>
                    <a:pt x="4462" y="4247"/>
                    <a:pt x="4010" y="4197"/>
                    <a:pt x="3508" y="4096"/>
                  </a:cubicBezTo>
                  <a:cubicBezTo>
                    <a:pt x="3208" y="4039"/>
                    <a:pt x="2914" y="4010"/>
                    <a:pt x="2632" y="4010"/>
                  </a:cubicBezTo>
                  <a:cubicBezTo>
                    <a:pt x="1298" y="4010"/>
                    <a:pt x="240" y="4655"/>
                    <a:pt x="132" y="5981"/>
                  </a:cubicBezTo>
                  <a:cubicBezTo>
                    <a:pt x="1" y="7571"/>
                    <a:pt x="1050" y="8112"/>
                    <a:pt x="1050" y="8112"/>
                  </a:cubicBezTo>
                  <a:cubicBezTo>
                    <a:pt x="1050" y="8112"/>
                    <a:pt x="1033" y="8079"/>
                    <a:pt x="1017" y="8079"/>
                  </a:cubicBezTo>
                  <a:cubicBezTo>
                    <a:pt x="443" y="7424"/>
                    <a:pt x="607" y="6227"/>
                    <a:pt x="607" y="6227"/>
                  </a:cubicBezTo>
                  <a:cubicBezTo>
                    <a:pt x="689" y="5719"/>
                    <a:pt x="951" y="5244"/>
                    <a:pt x="1345" y="4916"/>
                  </a:cubicBezTo>
                  <a:cubicBezTo>
                    <a:pt x="1926" y="4475"/>
                    <a:pt x="2666" y="4389"/>
                    <a:pt x="3154" y="4389"/>
                  </a:cubicBezTo>
                  <a:cubicBezTo>
                    <a:pt x="3464" y="4389"/>
                    <a:pt x="3672" y="4424"/>
                    <a:pt x="3672" y="4424"/>
                  </a:cubicBezTo>
                  <a:cubicBezTo>
                    <a:pt x="3918" y="4440"/>
                    <a:pt x="4164" y="4457"/>
                    <a:pt x="4377" y="4473"/>
                  </a:cubicBezTo>
                  <a:cubicBezTo>
                    <a:pt x="4466" y="4477"/>
                    <a:pt x="4556" y="4480"/>
                    <a:pt x="4647" y="4480"/>
                  </a:cubicBezTo>
                  <a:cubicBezTo>
                    <a:pt x="5621" y="4480"/>
                    <a:pt x="6729" y="4218"/>
                    <a:pt x="7344" y="3244"/>
                  </a:cubicBezTo>
                  <a:cubicBezTo>
                    <a:pt x="8114" y="1982"/>
                    <a:pt x="7360" y="179"/>
                    <a:pt x="6033" y="15"/>
                  </a:cubicBezTo>
                  <a:cubicBezTo>
                    <a:pt x="5948" y="6"/>
                    <a:pt x="5862" y="1"/>
                    <a:pt x="57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6"/>
            <p:cNvSpPr/>
            <p:nvPr/>
          </p:nvSpPr>
          <p:spPr>
            <a:xfrm>
              <a:off x="8653674" y="3940839"/>
              <a:ext cx="152515" cy="77971"/>
            </a:xfrm>
            <a:custGeom>
              <a:rect b="b" l="l" r="r" t="t"/>
              <a:pathLst>
                <a:path extrusionOk="0" h="2389" w="4673">
                  <a:moveTo>
                    <a:pt x="1092" y="0"/>
                  </a:moveTo>
                  <a:cubicBezTo>
                    <a:pt x="395" y="0"/>
                    <a:pt x="1" y="225"/>
                    <a:pt x="1" y="225"/>
                  </a:cubicBezTo>
                  <a:cubicBezTo>
                    <a:pt x="84" y="210"/>
                    <a:pt x="165" y="202"/>
                    <a:pt x="241" y="202"/>
                  </a:cubicBezTo>
                  <a:cubicBezTo>
                    <a:pt x="732" y="202"/>
                    <a:pt x="1049" y="513"/>
                    <a:pt x="935" y="995"/>
                  </a:cubicBezTo>
                  <a:cubicBezTo>
                    <a:pt x="821" y="1405"/>
                    <a:pt x="968" y="1864"/>
                    <a:pt x="1329" y="2126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42" y="1880"/>
                    <a:pt x="2706" y="1438"/>
                  </a:cubicBezTo>
                  <a:cubicBezTo>
                    <a:pt x="2861" y="1033"/>
                    <a:pt x="2439" y="879"/>
                    <a:pt x="2242" y="879"/>
                  </a:cubicBezTo>
                  <a:cubicBezTo>
                    <a:pt x="2232" y="879"/>
                    <a:pt x="2223" y="880"/>
                    <a:pt x="2214" y="881"/>
                  </a:cubicBezTo>
                  <a:cubicBezTo>
                    <a:pt x="2110" y="890"/>
                    <a:pt x="2034" y="910"/>
                    <a:pt x="1963" y="910"/>
                  </a:cubicBezTo>
                  <a:cubicBezTo>
                    <a:pt x="1910" y="910"/>
                    <a:pt x="1860" y="899"/>
                    <a:pt x="1804" y="864"/>
                  </a:cubicBezTo>
                  <a:cubicBezTo>
                    <a:pt x="1698" y="785"/>
                    <a:pt x="1742" y="578"/>
                    <a:pt x="2012" y="578"/>
                  </a:cubicBezTo>
                  <a:cubicBezTo>
                    <a:pt x="2077" y="578"/>
                    <a:pt x="2154" y="590"/>
                    <a:pt x="2247" y="618"/>
                  </a:cubicBezTo>
                  <a:cubicBezTo>
                    <a:pt x="2738" y="766"/>
                    <a:pt x="2591" y="1241"/>
                    <a:pt x="3312" y="1372"/>
                  </a:cubicBezTo>
                  <a:cubicBezTo>
                    <a:pt x="3369" y="1384"/>
                    <a:pt x="3423" y="1389"/>
                    <a:pt x="3474" y="1389"/>
                  </a:cubicBezTo>
                  <a:cubicBezTo>
                    <a:pt x="4075" y="1389"/>
                    <a:pt x="4220" y="642"/>
                    <a:pt x="4296" y="536"/>
                  </a:cubicBezTo>
                  <a:cubicBezTo>
                    <a:pt x="4410" y="389"/>
                    <a:pt x="4541" y="258"/>
                    <a:pt x="4673" y="159"/>
                  </a:cubicBezTo>
                  <a:lnTo>
                    <a:pt x="4673" y="159"/>
                  </a:lnTo>
                  <a:cubicBezTo>
                    <a:pt x="4464" y="273"/>
                    <a:pt x="4092" y="386"/>
                    <a:pt x="3562" y="386"/>
                  </a:cubicBezTo>
                  <a:cubicBezTo>
                    <a:pt x="3175" y="386"/>
                    <a:pt x="2702" y="326"/>
                    <a:pt x="2148" y="159"/>
                  </a:cubicBezTo>
                  <a:cubicBezTo>
                    <a:pt x="1745" y="41"/>
                    <a:pt x="1390" y="0"/>
                    <a:pt x="10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6"/>
            <p:cNvSpPr/>
            <p:nvPr/>
          </p:nvSpPr>
          <p:spPr>
            <a:xfrm>
              <a:off x="8662780" y="3798376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951" y="0"/>
                  </a:moveTo>
                  <a:cubicBezTo>
                    <a:pt x="1509" y="279"/>
                    <a:pt x="1443" y="722"/>
                    <a:pt x="722" y="1344"/>
                  </a:cubicBezTo>
                  <a:cubicBezTo>
                    <a:pt x="1" y="1967"/>
                    <a:pt x="214" y="2426"/>
                    <a:pt x="361" y="2672"/>
                  </a:cubicBezTo>
                  <a:cubicBezTo>
                    <a:pt x="460" y="2803"/>
                    <a:pt x="427" y="3000"/>
                    <a:pt x="296" y="3082"/>
                  </a:cubicBezTo>
                  <a:cubicBezTo>
                    <a:pt x="1394" y="2984"/>
                    <a:pt x="1246" y="2344"/>
                    <a:pt x="1181" y="2148"/>
                  </a:cubicBezTo>
                  <a:cubicBezTo>
                    <a:pt x="1115" y="1951"/>
                    <a:pt x="1148" y="1836"/>
                    <a:pt x="1246" y="1836"/>
                  </a:cubicBezTo>
                  <a:cubicBezTo>
                    <a:pt x="1361" y="1836"/>
                    <a:pt x="1345" y="2066"/>
                    <a:pt x="1345" y="2344"/>
                  </a:cubicBezTo>
                  <a:cubicBezTo>
                    <a:pt x="1328" y="2639"/>
                    <a:pt x="1279" y="3279"/>
                    <a:pt x="2115" y="3344"/>
                  </a:cubicBezTo>
                  <a:cubicBezTo>
                    <a:pt x="2147" y="3347"/>
                    <a:pt x="2177" y="3348"/>
                    <a:pt x="2207" y="3348"/>
                  </a:cubicBezTo>
                  <a:cubicBezTo>
                    <a:pt x="2985" y="3348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2"/>
                    <a:pt x="1574" y="1656"/>
                  </a:cubicBezTo>
                  <a:cubicBezTo>
                    <a:pt x="1378" y="1082"/>
                    <a:pt x="1525" y="427"/>
                    <a:pt x="1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6"/>
            <p:cNvSpPr/>
            <p:nvPr/>
          </p:nvSpPr>
          <p:spPr>
            <a:xfrm>
              <a:off x="8813108" y="3642271"/>
              <a:ext cx="63154" cy="250297"/>
            </a:xfrm>
            <a:custGeom>
              <a:rect b="b" l="l" r="r" t="t"/>
              <a:pathLst>
                <a:path extrusionOk="0" h="7669" w="1935">
                  <a:moveTo>
                    <a:pt x="1293" y="0"/>
                  </a:moveTo>
                  <a:cubicBezTo>
                    <a:pt x="980" y="0"/>
                    <a:pt x="738" y="374"/>
                    <a:pt x="738" y="374"/>
                  </a:cubicBezTo>
                  <a:cubicBezTo>
                    <a:pt x="1" y="1505"/>
                    <a:pt x="820" y="3292"/>
                    <a:pt x="968" y="5177"/>
                  </a:cubicBezTo>
                  <a:cubicBezTo>
                    <a:pt x="1115" y="7045"/>
                    <a:pt x="460" y="7668"/>
                    <a:pt x="460" y="7668"/>
                  </a:cubicBezTo>
                  <a:cubicBezTo>
                    <a:pt x="1164" y="7127"/>
                    <a:pt x="1312" y="5357"/>
                    <a:pt x="1181" y="3997"/>
                  </a:cubicBezTo>
                  <a:cubicBezTo>
                    <a:pt x="1050" y="2636"/>
                    <a:pt x="1066" y="1358"/>
                    <a:pt x="1328" y="1095"/>
                  </a:cubicBezTo>
                  <a:cubicBezTo>
                    <a:pt x="1591" y="833"/>
                    <a:pt x="1935" y="292"/>
                    <a:pt x="1509" y="63"/>
                  </a:cubicBezTo>
                  <a:cubicBezTo>
                    <a:pt x="1435" y="18"/>
                    <a:pt x="1362" y="0"/>
                    <a:pt x="12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6"/>
            <p:cNvSpPr/>
            <p:nvPr/>
          </p:nvSpPr>
          <p:spPr>
            <a:xfrm>
              <a:off x="8753186" y="3609568"/>
              <a:ext cx="279312" cy="332217"/>
            </a:xfrm>
            <a:custGeom>
              <a:rect b="b" l="l" r="r" t="t"/>
              <a:pathLst>
                <a:path extrusionOk="0" h="10179" w="8558">
                  <a:moveTo>
                    <a:pt x="6283" y="0"/>
                  </a:moveTo>
                  <a:cubicBezTo>
                    <a:pt x="6087" y="0"/>
                    <a:pt x="5887" y="21"/>
                    <a:pt x="5689" y="65"/>
                  </a:cubicBezTo>
                  <a:cubicBezTo>
                    <a:pt x="4492" y="327"/>
                    <a:pt x="3738" y="1573"/>
                    <a:pt x="3509" y="2835"/>
                  </a:cubicBezTo>
                  <a:cubicBezTo>
                    <a:pt x="3263" y="4146"/>
                    <a:pt x="3509" y="5376"/>
                    <a:pt x="3459" y="6474"/>
                  </a:cubicBezTo>
                  <a:cubicBezTo>
                    <a:pt x="3509" y="7457"/>
                    <a:pt x="3148" y="8424"/>
                    <a:pt x="2443" y="9129"/>
                  </a:cubicBezTo>
                  <a:cubicBezTo>
                    <a:pt x="1771" y="9752"/>
                    <a:pt x="919" y="10113"/>
                    <a:pt x="1" y="10178"/>
                  </a:cubicBezTo>
                  <a:cubicBezTo>
                    <a:pt x="919" y="10145"/>
                    <a:pt x="1804" y="9801"/>
                    <a:pt x="2509" y="9195"/>
                  </a:cubicBezTo>
                  <a:cubicBezTo>
                    <a:pt x="3246" y="8490"/>
                    <a:pt x="3640" y="7506"/>
                    <a:pt x="3590" y="6474"/>
                  </a:cubicBezTo>
                  <a:cubicBezTo>
                    <a:pt x="3656" y="5359"/>
                    <a:pt x="3427" y="4113"/>
                    <a:pt x="3672" y="2868"/>
                  </a:cubicBezTo>
                  <a:cubicBezTo>
                    <a:pt x="3902" y="1622"/>
                    <a:pt x="4607" y="475"/>
                    <a:pt x="5721" y="212"/>
                  </a:cubicBezTo>
                  <a:cubicBezTo>
                    <a:pt x="5836" y="180"/>
                    <a:pt x="5967" y="147"/>
                    <a:pt x="6098" y="147"/>
                  </a:cubicBezTo>
                  <a:cubicBezTo>
                    <a:pt x="6145" y="143"/>
                    <a:pt x="6191" y="142"/>
                    <a:pt x="6236" y="142"/>
                  </a:cubicBezTo>
                  <a:cubicBezTo>
                    <a:pt x="6643" y="142"/>
                    <a:pt x="7020" y="272"/>
                    <a:pt x="7344" y="507"/>
                  </a:cubicBezTo>
                  <a:cubicBezTo>
                    <a:pt x="8065" y="1081"/>
                    <a:pt x="7967" y="2310"/>
                    <a:pt x="7557" y="2704"/>
                  </a:cubicBezTo>
                  <a:cubicBezTo>
                    <a:pt x="7351" y="2882"/>
                    <a:pt x="7126" y="2955"/>
                    <a:pt x="6928" y="2955"/>
                  </a:cubicBezTo>
                  <a:cubicBezTo>
                    <a:pt x="6670" y="2955"/>
                    <a:pt x="6458" y="2831"/>
                    <a:pt x="6393" y="2655"/>
                  </a:cubicBezTo>
                  <a:lnTo>
                    <a:pt x="6393" y="2655"/>
                  </a:lnTo>
                  <a:cubicBezTo>
                    <a:pt x="6393" y="2655"/>
                    <a:pt x="6427" y="2660"/>
                    <a:pt x="6478" y="2660"/>
                  </a:cubicBezTo>
                  <a:cubicBezTo>
                    <a:pt x="6613" y="2660"/>
                    <a:pt x="6868" y="2625"/>
                    <a:pt x="6951" y="2376"/>
                  </a:cubicBezTo>
                  <a:cubicBezTo>
                    <a:pt x="7065" y="2065"/>
                    <a:pt x="6885" y="1720"/>
                    <a:pt x="6557" y="1671"/>
                  </a:cubicBezTo>
                  <a:cubicBezTo>
                    <a:pt x="6501" y="1655"/>
                    <a:pt x="6446" y="1648"/>
                    <a:pt x="6393" y="1648"/>
                  </a:cubicBezTo>
                  <a:cubicBezTo>
                    <a:pt x="6007" y="1648"/>
                    <a:pt x="5709" y="2036"/>
                    <a:pt x="5852" y="2425"/>
                  </a:cubicBezTo>
                  <a:cubicBezTo>
                    <a:pt x="5942" y="2805"/>
                    <a:pt x="6457" y="3093"/>
                    <a:pt x="7000" y="3093"/>
                  </a:cubicBezTo>
                  <a:cubicBezTo>
                    <a:pt x="7253" y="3093"/>
                    <a:pt x="7513" y="3030"/>
                    <a:pt x="7737" y="2884"/>
                  </a:cubicBezTo>
                  <a:cubicBezTo>
                    <a:pt x="8147" y="2671"/>
                    <a:pt x="8557" y="1966"/>
                    <a:pt x="8262" y="1163"/>
                  </a:cubicBezTo>
                  <a:cubicBezTo>
                    <a:pt x="8033" y="449"/>
                    <a:pt x="7194" y="0"/>
                    <a:pt x="62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6"/>
            <p:cNvSpPr/>
            <p:nvPr/>
          </p:nvSpPr>
          <p:spPr>
            <a:xfrm>
              <a:off x="8885857" y="3655815"/>
              <a:ext cx="81365" cy="68865"/>
            </a:xfrm>
            <a:custGeom>
              <a:rect b="b" l="l" r="r" t="t"/>
              <a:pathLst>
                <a:path extrusionOk="0" h="2110" w="2493">
                  <a:moveTo>
                    <a:pt x="686" y="1"/>
                  </a:moveTo>
                  <a:cubicBezTo>
                    <a:pt x="619" y="1"/>
                    <a:pt x="549" y="8"/>
                    <a:pt x="476" y="25"/>
                  </a:cubicBezTo>
                  <a:cubicBezTo>
                    <a:pt x="591" y="107"/>
                    <a:pt x="624" y="271"/>
                    <a:pt x="525" y="385"/>
                  </a:cubicBezTo>
                  <a:cubicBezTo>
                    <a:pt x="378" y="615"/>
                    <a:pt x="1" y="1320"/>
                    <a:pt x="542" y="1860"/>
                  </a:cubicBezTo>
                  <a:cubicBezTo>
                    <a:pt x="727" y="2045"/>
                    <a:pt x="984" y="2109"/>
                    <a:pt x="1251" y="2109"/>
                  </a:cubicBezTo>
                  <a:cubicBezTo>
                    <a:pt x="1790" y="2109"/>
                    <a:pt x="2372" y="1850"/>
                    <a:pt x="2492" y="1795"/>
                  </a:cubicBezTo>
                  <a:lnTo>
                    <a:pt x="2492" y="1795"/>
                  </a:lnTo>
                  <a:cubicBezTo>
                    <a:pt x="2492" y="1795"/>
                    <a:pt x="2460" y="1799"/>
                    <a:pt x="2407" y="1799"/>
                  </a:cubicBezTo>
                  <a:cubicBezTo>
                    <a:pt x="2192" y="1799"/>
                    <a:pt x="1637" y="1735"/>
                    <a:pt x="1558" y="1090"/>
                  </a:cubicBezTo>
                  <a:cubicBezTo>
                    <a:pt x="1472" y="400"/>
                    <a:pt x="1159" y="1"/>
                    <a:pt x="68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6"/>
            <p:cNvSpPr/>
            <p:nvPr/>
          </p:nvSpPr>
          <p:spPr>
            <a:xfrm>
              <a:off x="8889611" y="3660352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344" y="0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49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296" y="5278"/>
                    <a:pt x="476" y="4934"/>
                    <a:pt x="460" y="4574"/>
                  </a:cubicBezTo>
                  <a:cubicBezTo>
                    <a:pt x="444" y="3931"/>
                    <a:pt x="515" y="3202"/>
                    <a:pt x="711" y="3202"/>
                  </a:cubicBezTo>
                  <a:cubicBezTo>
                    <a:pt x="725" y="3202"/>
                    <a:pt x="739" y="3206"/>
                    <a:pt x="755" y="3213"/>
                  </a:cubicBezTo>
                  <a:cubicBezTo>
                    <a:pt x="984" y="3311"/>
                    <a:pt x="804" y="3574"/>
                    <a:pt x="722" y="3721"/>
                  </a:cubicBezTo>
                  <a:cubicBezTo>
                    <a:pt x="623" y="3869"/>
                    <a:pt x="460" y="4541"/>
                    <a:pt x="1181" y="4951"/>
                  </a:cubicBezTo>
                  <a:cubicBezTo>
                    <a:pt x="1181" y="4951"/>
                    <a:pt x="951" y="4426"/>
                    <a:pt x="1345" y="4147"/>
                  </a:cubicBezTo>
                  <a:cubicBezTo>
                    <a:pt x="1754" y="3869"/>
                    <a:pt x="2017" y="3705"/>
                    <a:pt x="1968" y="3115"/>
                  </a:cubicBezTo>
                  <a:cubicBezTo>
                    <a:pt x="1924" y="2611"/>
                    <a:pt x="2260" y="2170"/>
                    <a:pt x="2487" y="2170"/>
                  </a:cubicBezTo>
                  <a:cubicBezTo>
                    <a:pt x="2519" y="2170"/>
                    <a:pt x="2548" y="2179"/>
                    <a:pt x="2574" y="2197"/>
                  </a:cubicBezTo>
                  <a:cubicBezTo>
                    <a:pt x="2803" y="2344"/>
                    <a:pt x="2541" y="2557"/>
                    <a:pt x="2410" y="2607"/>
                  </a:cubicBezTo>
                  <a:cubicBezTo>
                    <a:pt x="2230" y="2721"/>
                    <a:pt x="2197" y="2984"/>
                    <a:pt x="2345" y="3148"/>
                  </a:cubicBezTo>
                  <a:cubicBezTo>
                    <a:pt x="2558" y="3393"/>
                    <a:pt x="2492" y="3705"/>
                    <a:pt x="2213" y="3787"/>
                  </a:cubicBezTo>
                  <a:cubicBezTo>
                    <a:pt x="2213" y="3787"/>
                    <a:pt x="2272" y="3794"/>
                    <a:pt x="2369" y="3794"/>
                  </a:cubicBezTo>
                  <a:cubicBezTo>
                    <a:pt x="2697" y="3794"/>
                    <a:pt x="3470" y="3716"/>
                    <a:pt x="3951" y="3033"/>
                  </a:cubicBezTo>
                  <a:cubicBezTo>
                    <a:pt x="4590" y="2148"/>
                    <a:pt x="4820" y="820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6"/>
            <p:cNvSpPr/>
            <p:nvPr/>
          </p:nvSpPr>
          <p:spPr>
            <a:xfrm>
              <a:off x="9002504" y="3610449"/>
              <a:ext cx="97390" cy="63741"/>
            </a:xfrm>
            <a:custGeom>
              <a:rect b="b" l="l" r="r" t="t"/>
              <a:pathLst>
                <a:path extrusionOk="0" h="1953" w="2984">
                  <a:moveTo>
                    <a:pt x="928" y="1"/>
                  </a:moveTo>
                  <a:cubicBezTo>
                    <a:pt x="661" y="1"/>
                    <a:pt x="354" y="27"/>
                    <a:pt x="0" y="87"/>
                  </a:cubicBezTo>
                  <a:cubicBezTo>
                    <a:pt x="426" y="136"/>
                    <a:pt x="771" y="415"/>
                    <a:pt x="934" y="792"/>
                  </a:cubicBezTo>
                  <a:cubicBezTo>
                    <a:pt x="1140" y="1307"/>
                    <a:pt x="1508" y="1953"/>
                    <a:pt x="2267" y="1953"/>
                  </a:cubicBezTo>
                  <a:cubicBezTo>
                    <a:pt x="2475" y="1953"/>
                    <a:pt x="2712" y="1904"/>
                    <a:pt x="2983" y="1792"/>
                  </a:cubicBezTo>
                  <a:cubicBezTo>
                    <a:pt x="2803" y="1726"/>
                    <a:pt x="2688" y="1562"/>
                    <a:pt x="2688" y="1365"/>
                  </a:cubicBezTo>
                  <a:cubicBezTo>
                    <a:pt x="2688" y="1082"/>
                    <a:pt x="2639" y="1"/>
                    <a:pt x="9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6"/>
            <p:cNvSpPr/>
            <p:nvPr/>
          </p:nvSpPr>
          <p:spPr>
            <a:xfrm>
              <a:off x="9089679" y="3609601"/>
              <a:ext cx="47651" cy="37141"/>
            </a:xfrm>
            <a:custGeom>
              <a:rect b="b" l="l" r="r" t="t"/>
              <a:pathLst>
                <a:path extrusionOk="0" h="1138" w="1460">
                  <a:moveTo>
                    <a:pt x="969" y="0"/>
                  </a:moveTo>
                  <a:cubicBezTo>
                    <a:pt x="791" y="0"/>
                    <a:pt x="637" y="133"/>
                    <a:pt x="624" y="326"/>
                  </a:cubicBezTo>
                  <a:cubicBezTo>
                    <a:pt x="624" y="485"/>
                    <a:pt x="749" y="589"/>
                    <a:pt x="887" y="589"/>
                  </a:cubicBezTo>
                  <a:cubicBezTo>
                    <a:pt x="948" y="589"/>
                    <a:pt x="1011" y="568"/>
                    <a:pt x="1066" y="523"/>
                  </a:cubicBezTo>
                  <a:cubicBezTo>
                    <a:pt x="1066" y="523"/>
                    <a:pt x="1181" y="359"/>
                    <a:pt x="1066" y="293"/>
                  </a:cubicBezTo>
                  <a:cubicBezTo>
                    <a:pt x="1038" y="277"/>
                    <a:pt x="1011" y="270"/>
                    <a:pt x="988" y="270"/>
                  </a:cubicBezTo>
                  <a:cubicBezTo>
                    <a:pt x="918" y="270"/>
                    <a:pt x="878" y="334"/>
                    <a:pt x="902" y="408"/>
                  </a:cubicBezTo>
                  <a:cubicBezTo>
                    <a:pt x="908" y="440"/>
                    <a:pt x="891" y="454"/>
                    <a:pt x="867" y="454"/>
                  </a:cubicBezTo>
                  <a:cubicBezTo>
                    <a:pt x="815" y="454"/>
                    <a:pt x="727" y="388"/>
                    <a:pt x="739" y="277"/>
                  </a:cubicBezTo>
                  <a:cubicBezTo>
                    <a:pt x="750" y="149"/>
                    <a:pt x="860" y="71"/>
                    <a:pt x="976" y="71"/>
                  </a:cubicBezTo>
                  <a:cubicBezTo>
                    <a:pt x="1024" y="71"/>
                    <a:pt x="1072" y="84"/>
                    <a:pt x="1116" y="113"/>
                  </a:cubicBezTo>
                  <a:cubicBezTo>
                    <a:pt x="1394" y="260"/>
                    <a:pt x="1312" y="851"/>
                    <a:pt x="722" y="900"/>
                  </a:cubicBezTo>
                  <a:cubicBezTo>
                    <a:pt x="708" y="901"/>
                    <a:pt x="694" y="902"/>
                    <a:pt x="680" y="902"/>
                  </a:cubicBezTo>
                  <a:cubicBezTo>
                    <a:pt x="320" y="902"/>
                    <a:pt x="1" y="506"/>
                    <a:pt x="1" y="506"/>
                  </a:cubicBezTo>
                  <a:lnTo>
                    <a:pt x="1" y="506"/>
                  </a:lnTo>
                  <a:cubicBezTo>
                    <a:pt x="1" y="703"/>
                    <a:pt x="83" y="883"/>
                    <a:pt x="230" y="1014"/>
                  </a:cubicBezTo>
                  <a:cubicBezTo>
                    <a:pt x="340" y="1094"/>
                    <a:pt x="473" y="1137"/>
                    <a:pt x="608" y="1137"/>
                  </a:cubicBezTo>
                  <a:cubicBezTo>
                    <a:pt x="696" y="1137"/>
                    <a:pt x="786" y="1119"/>
                    <a:pt x="870" y="1080"/>
                  </a:cubicBezTo>
                  <a:cubicBezTo>
                    <a:pt x="1083" y="1031"/>
                    <a:pt x="1263" y="867"/>
                    <a:pt x="1345" y="670"/>
                  </a:cubicBezTo>
                  <a:cubicBezTo>
                    <a:pt x="1460" y="424"/>
                    <a:pt x="1345" y="146"/>
                    <a:pt x="1116" y="31"/>
                  </a:cubicBezTo>
                  <a:cubicBezTo>
                    <a:pt x="1066" y="10"/>
                    <a:pt x="1017" y="0"/>
                    <a:pt x="9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6"/>
            <p:cNvSpPr/>
            <p:nvPr/>
          </p:nvSpPr>
          <p:spPr>
            <a:xfrm>
              <a:off x="8348742" y="3846484"/>
              <a:ext cx="130028" cy="285284"/>
            </a:xfrm>
            <a:custGeom>
              <a:rect b="b" l="l" r="r" t="t"/>
              <a:pathLst>
                <a:path extrusionOk="0" h="8741" w="3984">
                  <a:moveTo>
                    <a:pt x="2072" y="0"/>
                  </a:moveTo>
                  <a:cubicBezTo>
                    <a:pt x="1547" y="0"/>
                    <a:pt x="1034" y="245"/>
                    <a:pt x="706" y="674"/>
                  </a:cubicBezTo>
                  <a:cubicBezTo>
                    <a:pt x="362" y="1182"/>
                    <a:pt x="312" y="1821"/>
                    <a:pt x="575" y="2362"/>
                  </a:cubicBezTo>
                  <a:cubicBezTo>
                    <a:pt x="809" y="2783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8"/>
                    <a:pt x="2476" y="1411"/>
                  </a:cubicBezTo>
                  <a:cubicBezTo>
                    <a:pt x="2392" y="1366"/>
                    <a:pt x="2306" y="1345"/>
                    <a:pt x="2223" y="1345"/>
                  </a:cubicBezTo>
                  <a:cubicBezTo>
                    <a:pt x="1886" y="1345"/>
                    <a:pt x="1604" y="1682"/>
                    <a:pt x="1722" y="2050"/>
                  </a:cubicBezTo>
                  <a:cubicBezTo>
                    <a:pt x="1859" y="2324"/>
                    <a:pt x="2177" y="2346"/>
                    <a:pt x="2308" y="2346"/>
                  </a:cubicBezTo>
                  <a:cubicBezTo>
                    <a:pt x="2334" y="2346"/>
                    <a:pt x="2353" y="2346"/>
                    <a:pt x="2361" y="2346"/>
                  </a:cubicBezTo>
                  <a:cubicBezTo>
                    <a:pt x="2427" y="2346"/>
                    <a:pt x="2427" y="2378"/>
                    <a:pt x="2427" y="2378"/>
                  </a:cubicBezTo>
                  <a:cubicBezTo>
                    <a:pt x="2485" y="2566"/>
                    <a:pt x="2238" y="2855"/>
                    <a:pt x="1787" y="2855"/>
                  </a:cubicBezTo>
                  <a:cubicBezTo>
                    <a:pt x="1726" y="2855"/>
                    <a:pt x="1660" y="2849"/>
                    <a:pt x="1591" y="2837"/>
                  </a:cubicBezTo>
                  <a:cubicBezTo>
                    <a:pt x="1411" y="2804"/>
                    <a:pt x="1230" y="2723"/>
                    <a:pt x="1083" y="2575"/>
                  </a:cubicBezTo>
                  <a:cubicBezTo>
                    <a:pt x="411" y="1936"/>
                    <a:pt x="739" y="559"/>
                    <a:pt x="1755" y="297"/>
                  </a:cubicBezTo>
                  <a:cubicBezTo>
                    <a:pt x="1902" y="256"/>
                    <a:pt x="2050" y="235"/>
                    <a:pt x="2197" y="235"/>
                  </a:cubicBezTo>
                  <a:cubicBezTo>
                    <a:pt x="2345" y="235"/>
                    <a:pt x="2492" y="256"/>
                    <a:pt x="2640" y="297"/>
                  </a:cubicBezTo>
                  <a:cubicBezTo>
                    <a:pt x="3279" y="461"/>
                    <a:pt x="3738" y="1034"/>
                    <a:pt x="3755" y="1706"/>
                  </a:cubicBezTo>
                  <a:cubicBezTo>
                    <a:pt x="3820" y="2444"/>
                    <a:pt x="3443" y="3181"/>
                    <a:pt x="2869" y="3706"/>
                  </a:cubicBezTo>
                  <a:cubicBezTo>
                    <a:pt x="2296" y="4247"/>
                    <a:pt x="1558" y="4558"/>
                    <a:pt x="984" y="5083"/>
                  </a:cubicBezTo>
                  <a:cubicBezTo>
                    <a:pt x="411" y="5591"/>
                    <a:pt x="66" y="6296"/>
                    <a:pt x="17" y="7066"/>
                  </a:cubicBezTo>
                  <a:cubicBezTo>
                    <a:pt x="1" y="7755"/>
                    <a:pt x="378" y="8492"/>
                    <a:pt x="1034" y="8673"/>
                  </a:cubicBezTo>
                  <a:cubicBezTo>
                    <a:pt x="1165" y="8719"/>
                    <a:pt x="1301" y="8740"/>
                    <a:pt x="1434" y="8740"/>
                  </a:cubicBezTo>
                  <a:cubicBezTo>
                    <a:pt x="1920" y="8740"/>
                    <a:pt x="2380" y="8457"/>
                    <a:pt x="2509" y="8033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19" y="6722"/>
                    <a:pt x="1804" y="6706"/>
                    <a:pt x="1689" y="6706"/>
                  </a:cubicBezTo>
                  <a:cubicBezTo>
                    <a:pt x="1646" y="6698"/>
                    <a:pt x="1603" y="6694"/>
                    <a:pt x="1560" y="6694"/>
                  </a:cubicBezTo>
                  <a:cubicBezTo>
                    <a:pt x="1233" y="6694"/>
                    <a:pt x="938" y="6911"/>
                    <a:pt x="837" y="7230"/>
                  </a:cubicBezTo>
                  <a:cubicBezTo>
                    <a:pt x="707" y="7724"/>
                    <a:pt x="989" y="7991"/>
                    <a:pt x="1299" y="7991"/>
                  </a:cubicBezTo>
                  <a:cubicBezTo>
                    <a:pt x="1380" y="7991"/>
                    <a:pt x="1463" y="7972"/>
                    <a:pt x="1542" y="7935"/>
                  </a:cubicBezTo>
                  <a:cubicBezTo>
                    <a:pt x="1853" y="7771"/>
                    <a:pt x="1919" y="7361"/>
                    <a:pt x="1673" y="7115"/>
                  </a:cubicBezTo>
                  <a:cubicBezTo>
                    <a:pt x="1587" y="7048"/>
                    <a:pt x="1484" y="7015"/>
                    <a:pt x="1381" y="7015"/>
                  </a:cubicBezTo>
                  <a:cubicBezTo>
                    <a:pt x="1307" y="7015"/>
                    <a:pt x="1233" y="7032"/>
                    <a:pt x="1165" y="7066"/>
                  </a:cubicBezTo>
                  <a:cubicBezTo>
                    <a:pt x="1146" y="7078"/>
                    <a:pt x="1133" y="7082"/>
                    <a:pt x="1124" y="7082"/>
                  </a:cubicBezTo>
                  <a:cubicBezTo>
                    <a:pt x="1096" y="7082"/>
                    <a:pt x="1116" y="7033"/>
                    <a:pt x="1116" y="7033"/>
                  </a:cubicBezTo>
                  <a:cubicBezTo>
                    <a:pt x="1214" y="6812"/>
                    <a:pt x="1506" y="6784"/>
                    <a:pt x="1646" y="6784"/>
                  </a:cubicBezTo>
                  <a:cubicBezTo>
                    <a:pt x="1692" y="6784"/>
                    <a:pt x="1722" y="6788"/>
                    <a:pt x="1722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43" y="7033"/>
                    <a:pt x="2640" y="7558"/>
                    <a:pt x="2443" y="8000"/>
                  </a:cubicBezTo>
                  <a:cubicBezTo>
                    <a:pt x="2267" y="8403"/>
                    <a:pt x="1869" y="8642"/>
                    <a:pt x="1448" y="8642"/>
                  </a:cubicBezTo>
                  <a:cubicBezTo>
                    <a:pt x="1321" y="8642"/>
                    <a:pt x="1192" y="8620"/>
                    <a:pt x="1066" y="8574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89"/>
                    <a:pt x="1083" y="5214"/>
                  </a:cubicBezTo>
                  <a:cubicBezTo>
                    <a:pt x="1640" y="4706"/>
                    <a:pt x="2394" y="4427"/>
                    <a:pt x="2984" y="3837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19"/>
                    <a:pt x="3296" y="264"/>
                    <a:pt x="2542" y="67"/>
                  </a:cubicBezTo>
                  <a:cubicBezTo>
                    <a:pt x="2387" y="22"/>
                    <a:pt x="2229" y="0"/>
                    <a:pt x="20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6"/>
            <p:cNvSpPr/>
            <p:nvPr/>
          </p:nvSpPr>
          <p:spPr>
            <a:xfrm>
              <a:off x="8351418" y="3954579"/>
              <a:ext cx="55680" cy="78689"/>
            </a:xfrm>
            <a:custGeom>
              <a:rect b="b" l="l" r="r" t="t"/>
              <a:pathLst>
                <a:path extrusionOk="0" h="2411" w="1706">
                  <a:moveTo>
                    <a:pt x="1509" y="1"/>
                  </a:moveTo>
                  <a:cubicBezTo>
                    <a:pt x="1509" y="1"/>
                    <a:pt x="1361" y="66"/>
                    <a:pt x="1345" y="148"/>
                  </a:cubicBezTo>
                  <a:cubicBezTo>
                    <a:pt x="1329" y="246"/>
                    <a:pt x="1214" y="328"/>
                    <a:pt x="1017" y="328"/>
                  </a:cubicBezTo>
                  <a:cubicBezTo>
                    <a:pt x="820" y="328"/>
                    <a:pt x="1" y="394"/>
                    <a:pt x="50" y="2410"/>
                  </a:cubicBezTo>
                  <a:cubicBezTo>
                    <a:pt x="99" y="1968"/>
                    <a:pt x="361" y="1591"/>
                    <a:pt x="755" y="1394"/>
                  </a:cubicBezTo>
                  <a:cubicBezTo>
                    <a:pt x="1378" y="1115"/>
                    <a:pt x="1706" y="853"/>
                    <a:pt x="1591" y="460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6"/>
            <p:cNvSpPr/>
            <p:nvPr/>
          </p:nvSpPr>
          <p:spPr>
            <a:xfrm>
              <a:off x="8373351" y="3721874"/>
              <a:ext cx="209206" cy="327419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72"/>
                    <a:pt x="4181" y="2197"/>
                    <a:pt x="4263" y="4426"/>
                  </a:cubicBezTo>
                  <a:cubicBezTo>
                    <a:pt x="4361" y="6278"/>
                    <a:pt x="3279" y="7983"/>
                    <a:pt x="1558" y="8704"/>
                  </a:cubicBezTo>
                  <a:cubicBezTo>
                    <a:pt x="247" y="9229"/>
                    <a:pt x="1" y="10032"/>
                    <a:pt x="1" y="10032"/>
                  </a:cubicBezTo>
                  <a:cubicBezTo>
                    <a:pt x="318" y="9500"/>
                    <a:pt x="673" y="9329"/>
                    <a:pt x="973" y="9329"/>
                  </a:cubicBezTo>
                  <a:cubicBezTo>
                    <a:pt x="1201" y="9329"/>
                    <a:pt x="1398" y="9427"/>
                    <a:pt x="1525" y="9540"/>
                  </a:cubicBezTo>
                  <a:cubicBezTo>
                    <a:pt x="1632" y="9641"/>
                    <a:pt x="1732" y="9673"/>
                    <a:pt x="1826" y="9673"/>
                  </a:cubicBezTo>
                  <a:cubicBezTo>
                    <a:pt x="1992" y="9673"/>
                    <a:pt x="2137" y="9573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34"/>
                  </a:cubicBezTo>
                  <a:cubicBezTo>
                    <a:pt x="2490" y="8779"/>
                    <a:pt x="2322" y="8697"/>
                    <a:pt x="2152" y="8697"/>
                  </a:cubicBezTo>
                  <a:cubicBezTo>
                    <a:pt x="2123" y="8697"/>
                    <a:pt x="2095" y="8699"/>
                    <a:pt x="2066" y="8704"/>
                  </a:cubicBezTo>
                  <a:cubicBezTo>
                    <a:pt x="2066" y="8704"/>
                    <a:pt x="2263" y="8655"/>
                    <a:pt x="3312" y="7803"/>
                  </a:cubicBezTo>
                  <a:cubicBezTo>
                    <a:pt x="4607" y="6754"/>
                    <a:pt x="4525" y="7114"/>
                    <a:pt x="5459" y="6622"/>
                  </a:cubicBezTo>
                  <a:cubicBezTo>
                    <a:pt x="6410" y="6131"/>
                    <a:pt x="6082" y="5147"/>
                    <a:pt x="6082" y="5147"/>
                  </a:cubicBezTo>
                  <a:lnTo>
                    <a:pt x="6082" y="5147"/>
                  </a:lnTo>
                  <a:cubicBezTo>
                    <a:pt x="6035" y="5257"/>
                    <a:pt x="5973" y="5443"/>
                    <a:pt x="5459" y="5443"/>
                  </a:cubicBezTo>
                  <a:cubicBezTo>
                    <a:pt x="5438" y="5443"/>
                    <a:pt x="5416" y="5443"/>
                    <a:pt x="5394" y="5442"/>
                  </a:cubicBezTo>
                  <a:cubicBezTo>
                    <a:pt x="5366" y="5440"/>
                    <a:pt x="5339" y="5439"/>
                    <a:pt x="5312" y="5439"/>
                  </a:cubicBezTo>
                  <a:cubicBezTo>
                    <a:pt x="4963" y="5439"/>
                    <a:pt x="4629" y="5632"/>
                    <a:pt x="4492" y="5967"/>
                  </a:cubicBezTo>
                  <a:cubicBezTo>
                    <a:pt x="4427" y="6082"/>
                    <a:pt x="4328" y="6180"/>
                    <a:pt x="4214" y="6262"/>
                  </a:cubicBezTo>
                  <a:cubicBezTo>
                    <a:pt x="4558" y="5918"/>
                    <a:pt x="4623" y="5147"/>
                    <a:pt x="4722" y="4508"/>
                  </a:cubicBezTo>
                  <a:cubicBezTo>
                    <a:pt x="4820" y="3869"/>
                    <a:pt x="5115" y="4082"/>
                    <a:pt x="5672" y="3688"/>
                  </a:cubicBezTo>
                  <a:cubicBezTo>
                    <a:pt x="6246" y="3311"/>
                    <a:pt x="5951" y="2803"/>
                    <a:pt x="5885" y="2672"/>
                  </a:cubicBezTo>
                  <a:cubicBezTo>
                    <a:pt x="5853" y="2525"/>
                    <a:pt x="5853" y="2377"/>
                    <a:pt x="5902" y="2230"/>
                  </a:cubicBezTo>
                  <a:lnTo>
                    <a:pt x="5902" y="2230"/>
                  </a:lnTo>
                  <a:cubicBezTo>
                    <a:pt x="5902" y="2230"/>
                    <a:pt x="5852" y="2344"/>
                    <a:pt x="5476" y="2394"/>
                  </a:cubicBezTo>
                  <a:cubicBezTo>
                    <a:pt x="5164" y="2426"/>
                    <a:pt x="4918" y="2672"/>
                    <a:pt x="4869" y="2984"/>
                  </a:cubicBezTo>
                  <a:cubicBezTo>
                    <a:pt x="4869" y="3130"/>
                    <a:pt x="4772" y="3309"/>
                    <a:pt x="4629" y="3309"/>
                  </a:cubicBezTo>
                  <a:cubicBezTo>
                    <a:pt x="4597" y="3309"/>
                    <a:pt x="4562" y="3300"/>
                    <a:pt x="4525" y="3279"/>
                  </a:cubicBezTo>
                  <a:cubicBezTo>
                    <a:pt x="4345" y="3180"/>
                    <a:pt x="4410" y="2885"/>
                    <a:pt x="4410" y="2885"/>
                  </a:cubicBezTo>
                  <a:cubicBezTo>
                    <a:pt x="4623" y="2295"/>
                    <a:pt x="5197" y="2525"/>
                    <a:pt x="5640" y="1836"/>
                  </a:cubicBezTo>
                  <a:cubicBezTo>
                    <a:pt x="6049" y="1230"/>
                    <a:pt x="5492" y="590"/>
                    <a:pt x="5279" y="410"/>
                  </a:cubicBezTo>
                  <a:cubicBezTo>
                    <a:pt x="5164" y="312"/>
                    <a:pt x="5148" y="132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6"/>
            <p:cNvSpPr/>
            <p:nvPr/>
          </p:nvSpPr>
          <p:spPr>
            <a:xfrm>
              <a:off x="8425799" y="3639203"/>
              <a:ext cx="95791" cy="350723"/>
            </a:xfrm>
            <a:custGeom>
              <a:rect b="b" l="l" r="r" t="t"/>
              <a:pathLst>
                <a:path extrusionOk="0" h="10746" w="2935">
                  <a:moveTo>
                    <a:pt x="1637" y="0"/>
                  </a:moveTo>
                  <a:cubicBezTo>
                    <a:pt x="1303" y="0"/>
                    <a:pt x="959" y="125"/>
                    <a:pt x="689" y="419"/>
                  </a:cubicBezTo>
                  <a:cubicBezTo>
                    <a:pt x="0" y="1238"/>
                    <a:pt x="148" y="2468"/>
                    <a:pt x="525" y="3500"/>
                  </a:cubicBezTo>
                  <a:cubicBezTo>
                    <a:pt x="1361" y="5549"/>
                    <a:pt x="2246" y="7500"/>
                    <a:pt x="1705" y="8959"/>
                  </a:cubicBezTo>
                  <a:cubicBezTo>
                    <a:pt x="1443" y="9696"/>
                    <a:pt x="935" y="10336"/>
                    <a:pt x="263" y="10745"/>
                  </a:cubicBezTo>
                  <a:cubicBezTo>
                    <a:pt x="951" y="10352"/>
                    <a:pt x="1492" y="9729"/>
                    <a:pt x="1787" y="8975"/>
                  </a:cubicBezTo>
                  <a:cubicBezTo>
                    <a:pt x="2393" y="7500"/>
                    <a:pt x="1525" y="5451"/>
                    <a:pt x="689" y="3435"/>
                  </a:cubicBezTo>
                  <a:cubicBezTo>
                    <a:pt x="312" y="2435"/>
                    <a:pt x="197" y="1238"/>
                    <a:pt x="803" y="501"/>
                  </a:cubicBezTo>
                  <a:cubicBezTo>
                    <a:pt x="1030" y="225"/>
                    <a:pt x="1341" y="108"/>
                    <a:pt x="1649" y="108"/>
                  </a:cubicBezTo>
                  <a:cubicBezTo>
                    <a:pt x="2165" y="108"/>
                    <a:pt x="2672" y="438"/>
                    <a:pt x="2754" y="911"/>
                  </a:cubicBezTo>
                  <a:cubicBezTo>
                    <a:pt x="2862" y="1435"/>
                    <a:pt x="2462" y="1916"/>
                    <a:pt x="1936" y="1916"/>
                  </a:cubicBezTo>
                  <a:cubicBezTo>
                    <a:pt x="1903" y="1916"/>
                    <a:pt x="1870" y="1914"/>
                    <a:pt x="1836" y="1911"/>
                  </a:cubicBezTo>
                  <a:lnTo>
                    <a:pt x="1820" y="1911"/>
                  </a:lnTo>
                  <a:cubicBezTo>
                    <a:pt x="1803" y="1911"/>
                    <a:pt x="1787" y="1894"/>
                    <a:pt x="1771" y="1894"/>
                  </a:cubicBezTo>
                  <a:cubicBezTo>
                    <a:pt x="1689" y="1861"/>
                    <a:pt x="1639" y="1812"/>
                    <a:pt x="1590" y="1747"/>
                  </a:cubicBezTo>
                  <a:cubicBezTo>
                    <a:pt x="1590" y="1747"/>
                    <a:pt x="1557" y="1697"/>
                    <a:pt x="1590" y="1648"/>
                  </a:cubicBezTo>
                  <a:cubicBezTo>
                    <a:pt x="1639" y="1615"/>
                    <a:pt x="1984" y="1632"/>
                    <a:pt x="2000" y="1320"/>
                  </a:cubicBezTo>
                  <a:cubicBezTo>
                    <a:pt x="2021" y="1069"/>
                    <a:pt x="1814" y="904"/>
                    <a:pt x="1602" y="904"/>
                  </a:cubicBezTo>
                  <a:cubicBezTo>
                    <a:pt x="1482" y="904"/>
                    <a:pt x="1361" y="956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4"/>
                  </a:cubicBezTo>
                  <a:cubicBezTo>
                    <a:pt x="2763" y="375"/>
                    <a:pt x="2216" y="0"/>
                    <a:pt x="16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6"/>
            <p:cNvSpPr/>
            <p:nvPr/>
          </p:nvSpPr>
          <p:spPr>
            <a:xfrm>
              <a:off x="8348742" y="3625560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706" y="1"/>
                  </a:moveTo>
                  <a:cubicBezTo>
                    <a:pt x="706" y="1"/>
                    <a:pt x="67" y="181"/>
                    <a:pt x="214" y="1083"/>
                  </a:cubicBezTo>
                  <a:cubicBezTo>
                    <a:pt x="345" y="1968"/>
                    <a:pt x="1066" y="2460"/>
                    <a:pt x="1476" y="2902"/>
                  </a:cubicBezTo>
                  <a:cubicBezTo>
                    <a:pt x="1804" y="3279"/>
                    <a:pt x="2476" y="4132"/>
                    <a:pt x="2132" y="4984"/>
                  </a:cubicBezTo>
                  <a:cubicBezTo>
                    <a:pt x="2050" y="5213"/>
                    <a:pt x="1919" y="5410"/>
                    <a:pt x="1738" y="5574"/>
                  </a:cubicBezTo>
                  <a:cubicBezTo>
                    <a:pt x="1148" y="6082"/>
                    <a:pt x="755" y="6328"/>
                    <a:pt x="460" y="6754"/>
                  </a:cubicBezTo>
                  <a:cubicBezTo>
                    <a:pt x="165" y="7164"/>
                    <a:pt x="1" y="7656"/>
                    <a:pt x="17" y="8164"/>
                  </a:cubicBezTo>
                  <a:cubicBezTo>
                    <a:pt x="17" y="8016"/>
                    <a:pt x="66" y="6951"/>
                    <a:pt x="1214" y="6148"/>
                  </a:cubicBezTo>
                  <a:cubicBezTo>
                    <a:pt x="2509" y="5230"/>
                    <a:pt x="2787" y="4312"/>
                    <a:pt x="2345" y="2919"/>
                  </a:cubicBezTo>
                  <a:cubicBezTo>
                    <a:pt x="1820" y="1296"/>
                    <a:pt x="362" y="1116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6"/>
            <p:cNvSpPr/>
            <p:nvPr/>
          </p:nvSpPr>
          <p:spPr>
            <a:xfrm>
              <a:off x="8458437" y="3317593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426" y="0"/>
                  </a:moveTo>
                  <a:cubicBezTo>
                    <a:pt x="1396" y="0"/>
                    <a:pt x="1369" y="4"/>
                    <a:pt x="1344" y="12"/>
                  </a:cubicBezTo>
                  <a:cubicBezTo>
                    <a:pt x="1016" y="110"/>
                    <a:pt x="951" y="373"/>
                    <a:pt x="1115" y="733"/>
                  </a:cubicBezTo>
                  <a:cubicBezTo>
                    <a:pt x="1262" y="1094"/>
                    <a:pt x="1770" y="1143"/>
                    <a:pt x="1639" y="2815"/>
                  </a:cubicBezTo>
                  <a:cubicBezTo>
                    <a:pt x="1508" y="4470"/>
                    <a:pt x="0" y="5470"/>
                    <a:pt x="0" y="5470"/>
                  </a:cubicBezTo>
                  <a:cubicBezTo>
                    <a:pt x="262" y="5421"/>
                    <a:pt x="1820" y="4470"/>
                    <a:pt x="2147" y="2438"/>
                  </a:cubicBezTo>
                  <a:cubicBezTo>
                    <a:pt x="2434" y="565"/>
                    <a:pt x="1775" y="0"/>
                    <a:pt x="142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6"/>
            <p:cNvSpPr/>
            <p:nvPr/>
          </p:nvSpPr>
          <p:spPr>
            <a:xfrm>
              <a:off x="8400636" y="3268898"/>
              <a:ext cx="172848" cy="232053"/>
            </a:xfrm>
            <a:custGeom>
              <a:rect b="b" l="l" r="r" t="t"/>
              <a:pathLst>
                <a:path extrusionOk="0" h="7110" w="5296">
                  <a:moveTo>
                    <a:pt x="1689" y="1"/>
                  </a:moveTo>
                  <a:cubicBezTo>
                    <a:pt x="1298" y="1"/>
                    <a:pt x="859" y="91"/>
                    <a:pt x="476" y="389"/>
                  </a:cubicBezTo>
                  <a:cubicBezTo>
                    <a:pt x="165" y="668"/>
                    <a:pt x="1" y="1078"/>
                    <a:pt x="50" y="1488"/>
                  </a:cubicBezTo>
                  <a:cubicBezTo>
                    <a:pt x="107" y="1985"/>
                    <a:pt x="632" y="2421"/>
                    <a:pt x="1231" y="2421"/>
                  </a:cubicBezTo>
                  <a:cubicBezTo>
                    <a:pt x="1322" y="2421"/>
                    <a:pt x="1415" y="2411"/>
                    <a:pt x="1509" y="2389"/>
                  </a:cubicBezTo>
                  <a:cubicBezTo>
                    <a:pt x="1624" y="2373"/>
                    <a:pt x="1722" y="2340"/>
                    <a:pt x="1820" y="2291"/>
                  </a:cubicBezTo>
                  <a:lnTo>
                    <a:pt x="1837" y="2291"/>
                  </a:lnTo>
                  <a:lnTo>
                    <a:pt x="1853" y="2274"/>
                  </a:lnTo>
                  <a:cubicBezTo>
                    <a:pt x="2148" y="2110"/>
                    <a:pt x="2312" y="1783"/>
                    <a:pt x="2263" y="1455"/>
                  </a:cubicBezTo>
                  <a:cubicBezTo>
                    <a:pt x="2213" y="1118"/>
                    <a:pt x="1925" y="895"/>
                    <a:pt x="1617" y="895"/>
                  </a:cubicBezTo>
                  <a:cubicBezTo>
                    <a:pt x="1520" y="895"/>
                    <a:pt x="1422" y="916"/>
                    <a:pt x="1329" y="963"/>
                  </a:cubicBezTo>
                  <a:cubicBezTo>
                    <a:pt x="968" y="1160"/>
                    <a:pt x="1066" y="1717"/>
                    <a:pt x="1476" y="1766"/>
                  </a:cubicBezTo>
                  <a:cubicBezTo>
                    <a:pt x="1507" y="1774"/>
                    <a:pt x="1537" y="1778"/>
                    <a:pt x="1567" y="1778"/>
                  </a:cubicBezTo>
                  <a:cubicBezTo>
                    <a:pt x="1792" y="1778"/>
                    <a:pt x="1978" y="1572"/>
                    <a:pt x="1935" y="1340"/>
                  </a:cubicBezTo>
                  <a:cubicBezTo>
                    <a:pt x="1928" y="1300"/>
                    <a:pt x="1956" y="1266"/>
                    <a:pt x="1994" y="1266"/>
                  </a:cubicBezTo>
                  <a:cubicBezTo>
                    <a:pt x="2051" y="1266"/>
                    <a:pt x="2129" y="1341"/>
                    <a:pt x="2148" y="1586"/>
                  </a:cubicBezTo>
                  <a:cubicBezTo>
                    <a:pt x="2165" y="1717"/>
                    <a:pt x="2132" y="1848"/>
                    <a:pt x="2083" y="1963"/>
                  </a:cubicBezTo>
                  <a:cubicBezTo>
                    <a:pt x="1935" y="2184"/>
                    <a:pt x="1695" y="2312"/>
                    <a:pt x="1434" y="2312"/>
                  </a:cubicBezTo>
                  <a:cubicBezTo>
                    <a:pt x="1405" y="2312"/>
                    <a:pt x="1375" y="2310"/>
                    <a:pt x="1345" y="2307"/>
                  </a:cubicBezTo>
                  <a:cubicBezTo>
                    <a:pt x="1335" y="2308"/>
                    <a:pt x="1324" y="2308"/>
                    <a:pt x="1314" y="2308"/>
                  </a:cubicBezTo>
                  <a:cubicBezTo>
                    <a:pt x="625" y="2308"/>
                    <a:pt x="142" y="1249"/>
                    <a:pt x="788" y="619"/>
                  </a:cubicBezTo>
                  <a:cubicBezTo>
                    <a:pt x="1061" y="323"/>
                    <a:pt x="1454" y="194"/>
                    <a:pt x="1875" y="194"/>
                  </a:cubicBezTo>
                  <a:cubicBezTo>
                    <a:pt x="2386" y="194"/>
                    <a:pt x="2938" y="386"/>
                    <a:pt x="3361" y="701"/>
                  </a:cubicBezTo>
                  <a:cubicBezTo>
                    <a:pt x="5099" y="1963"/>
                    <a:pt x="4836" y="4258"/>
                    <a:pt x="4328" y="5405"/>
                  </a:cubicBezTo>
                  <a:cubicBezTo>
                    <a:pt x="4066" y="6094"/>
                    <a:pt x="3607" y="6684"/>
                    <a:pt x="3017" y="7110"/>
                  </a:cubicBezTo>
                  <a:cubicBezTo>
                    <a:pt x="3623" y="6700"/>
                    <a:pt x="4115" y="6126"/>
                    <a:pt x="4410" y="5438"/>
                  </a:cubicBezTo>
                  <a:cubicBezTo>
                    <a:pt x="4951" y="4307"/>
                    <a:pt x="5295" y="1914"/>
                    <a:pt x="3459" y="553"/>
                  </a:cubicBezTo>
                  <a:cubicBezTo>
                    <a:pt x="3115" y="307"/>
                    <a:pt x="2705" y="144"/>
                    <a:pt x="2263" y="62"/>
                  </a:cubicBezTo>
                  <a:cubicBezTo>
                    <a:pt x="2096" y="27"/>
                    <a:pt x="1899" y="1"/>
                    <a:pt x="1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6"/>
            <p:cNvSpPr/>
            <p:nvPr/>
          </p:nvSpPr>
          <p:spPr>
            <a:xfrm>
              <a:off x="8439703" y="3088478"/>
              <a:ext cx="170139" cy="268052"/>
            </a:xfrm>
            <a:custGeom>
              <a:rect b="b" l="l" r="r" t="t"/>
              <a:pathLst>
                <a:path extrusionOk="0" h="8213" w="5213">
                  <a:moveTo>
                    <a:pt x="1082" y="0"/>
                  </a:moveTo>
                  <a:cubicBezTo>
                    <a:pt x="0" y="2869"/>
                    <a:pt x="1279" y="4393"/>
                    <a:pt x="2541" y="5622"/>
                  </a:cubicBezTo>
                  <a:cubicBezTo>
                    <a:pt x="3803" y="6852"/>
                    <a:pt x="3738" y="8212"/>
                    <a:pt x="3738" y="8212"/>
                  </a:cubicBezTo>
                  <a:cubicBezTo>
                    <a:pt x="4656" y="7294"/>
                    <a:pt x="3590" y="5606"/>
                    <a:pt x="4459" y="4245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16"/>
                    <a:pt x="3000" y="3754"/>
                  </a:cubicBezTo>
                  <a:cubicBezTo>
                    <a:pt x="2656" y="4459"/>
                    <a:pt x="3262" y="5819"/>
                    <a:pt x="3262" y="5819"/>
                  </a:cubicBezTo>
                  <a:cubicBezTo>
                    <a:pt x="2066" y="4950"/>
                    <a:pt x="2295" y="4164"/>
                    <a:pt x="2639" y="3770"/>
                  </a:cubicBezTo>
                  <a:cubicBezTo>
                    <a:pt x="2984" y="3377"/>
                    <a:pt x="2508" y="3016"/>
                    <a:pt x="2525" y="2803"/>
                  </a:cubicBezTo>
                  <a:cubicBezTo>
                    <a:pt x="2541" y="2656"/>
                    <a:pt x="2574" y="2508"/>
                    <a:pt x="2639" y="2377"/>
                  </a:cubicBezTo>
                  <a:cubicBezTo>
                    <a:pt x="2639" y="2377"/>
                    <a:pt x="2563" y="2329"/>
                    <a:pt x="2425" y="2329"/>
                  </a:cubicBezTo>
                  <a:cubicBezTo>
                    <a:pt x="2308" y="2329"/>
                    <a:pt x="2147" y="2364"/>
                    <a:pt x="1951" y="2492"/>
                  </a:cubicBezTo>
                  <a:cubicBezTo>
                    <a:pt x="1213" y="2983"/>
                    <a:pt x="1525" y="4082"/>
                    <a:pt x="1525" y="4082"/>
                  </a:cubicBezTo>
                  <a:cubicBezTo>
                    <a:pt x="1000" y="3344"/>
                    <a:pt x="1164" y="2590"/>
                    <a:pt x="1771" y="2082"/>
                  </a:cubicBezTo>
                  <a:cubicBezTo>
                    <a:pt x="2361" y="1557"/>
                    <a:pt x="1787" y="1066"/>
                    <a:pt x="1394" y="852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6"/>
            <p:cNvSpPr/>
            <p:nvPr/>
          </p:nvSpPr>
          <p:spPr>
            <a:xfrm>
              <a:off x="8361079" y="3055840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459" y="0"/>
                  </a:moveTo>
                  <a:lnTo>
                    <a:pt x="459" y="0"/>
                  </a:lnTo>
                  <a:cubicBezTo>
                    <a:pt x="459" y="1"/>
                    <a:pt x="0" y="2000"/>
                    <a:pt x="3032" y="4508"/>
                  </a:cubicBezTo>
                  <a:cubicBezTo>
                    <a:pt x="3032" y="4508"/>
                    <a:pt x="2475" y="3836"/>
                    <a:pt x="2737" y="3082"/>
                  </a:cubicBezTo>
                  <a:cubicBezTo>
                    <a:pt x="3000" y="2328"/>
                    <a:pt x="2688" y="2049"/>
                    <a:pt x="2442" y="1803"/>
                  </a:cubicBezTo>
                  <a:cubicBezTo>
                    <a:pt x="2311" y="1639"/>
                    <a:pt x="2295" y="1410"/>
                    <a:pt x="2426" y="1230"/>
                  </a:cubicBezTo>
                  <a:cubicBezTo>
                    <a:pt x="2426" y="1230"/>
                    <a:pt x="2397" y="1225"/>
                    <a:pt x="2352" y="1225"/>
                  </a:cubicBezTo>
                  <a:cubicBezTo>
                    <a:pt x="2198" y="1225"/>
                    <a:pt x="1858" y="1284"/>
                    <a:pt x="1934" y="1820"/>
                  </a:cubicBezTo>
                  <a:cubicBezTo>
                    <a:pt x="2032" y="2492"/>
                    <a:pt x="2082" y="2623"/>
                    <a:pt x="1869" y="2639"/>
                  </a:cubicBezTo>
                  <a:cubicBezTo>
                    <a:pt x="1863" y="2640"/>
                    <a:pt x="1858" y="2640"/>
                    <a:pt x="1853" y="2640"/>
                  </a:cubicBezTo>
                  <a:cubicBezTo>
                    <a:pt x="1642" y="2640"/>
                    <a:pt x="1706" y="2307"/>
                    <a:pt x="1754" y="2115"/>
                  </a:cubicBezTo>
                  <a:cubicBezTo>
                    <a:pt x="1819" y="1934"/>
                    <a:pt x="2065" y="1098"/>
                    <a:pt x="1410" y="820"/>
                  </a:cubicBezTo>
                  <a:cubicBezTo>
                    <a:pt x="754" y="525"/>
                    <a:pt x="492" y="279"/>
                    <a:pt x="4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6"/>
            <p:cNvSpPr/>
            <p:nvPr/>
          </p:nvSpPr>
          <p:spPr>
            <a:xfrm>
              <a:off x="8539215" y="3336164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721" y="0"/>
                  </a:moveTo>
                  <a:lnTo>
                    <a:pt x="1721" y="0"/>
                  </a:lnTo>
                  <a:cubicBezTo>
                    <a:pt x="787" y="508"/>
                    <a:pt x="1066" y="1180"/>
                    <a:pt x="951" y="2475"/>
                  </a:cubicBezTo>
                  <a:cubicBezTo>
                    <a:pt x="853" y="3770"/>
                    <a:pt x="0" y="4262"/>
                    <a:pt x="0" y="4262"/>
                  </a:cubicBezTo>
                  <a:cubicBezTo>
                    <a:pt x="3590" y="2443"/>
                    <a:pt x="2295" y="771"/>
                    <a:pt x="1951" y="525"/>
                  </a:cubicBezTo>
                  <a:cubicBezTo>
                    <a:pt x="1590" y="279"/>
                    <a:pt x="1721" y="0"/>
                    <a:pt x="17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6"/>
            <p:cNvSpPr/>
            <p:nvPr/>
          </p:nvSpPr>
          <p:spPr>
            <a:xfrm>
              <a:off x="8541891" y="3421772"/>
              <a:ext cx="256824" cy="189134"/>
            </a:xfrm>
            <a:custGeom>
              <a:rect b="b" l="l" r="r" t="t"/>
              <a:pathLst>
                <a:path extrusionOk="0" h="5795" w="7869">
                  <a:moveTo>
                    <a:pt x="3223" y="0"/>
                  </a:moveTo>
                  <a:cubicBezTo>
                    <a:pt x="2842" y="0"/>
                    <a:pt x="2425" y="326"/>
                    <a:pt x="2016" y="951"/>
                  </a:cubicBezTo>
                  <a:cubicBezTo>
                    <a:pt x="1459" y="1803"/>
                    <a:pt x="0" y="1918"/>
                    <a:pt x="0" y="1918"/>
                  </a:cubicBezTo>
                  <a:cubicBezTo>
                    <a:pt x="2393" y="1983"/>
                    <a:pt x="3033" y="2606"/>
                    <a:pt x="3672" y="3360"/>
                  </a:cubicBezTo>
                  <a:cubicBezTo>
                    <a:pt x="4311" y="4114"/>
                    <a:pt x="4491" y="5327"/>
                    <a:pt x="5999" y="5704"/>
                  </a:cubicBezTo>
                  <a:cubicBezTo>
                    <a:pt x="6259" y="5768"/>
                    <a:pt x="6485" y="5795"/>
                    <a:pt x="6680" y="5795"/>
                  </a:cubicBezTo>
                  <a:cubicBezTo>
                    <a:pt x="7631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1" y="5221"/>
                    <a:pt x="7702" y="5250"/>
                    <a:pt x="7631" y="5250"/>
                  </a:cubicBezTo>
                  <a:cubicBezTo>
                    <a:pt x="7380" y="5250"/>
                    <a:pt x="7236" y="4885"/>
                    <a:pt x="7262" y="4130"/>
                  </a:cubicBezTo>
                  <a:cubicBezTo>
                    <a:pt x="7278" y="3163"/>
                    <a:pt x="6409" y="2885"/>
                    <a:pt x="5295" y="2704"/>
                  </a:cubicBezTo>
                  <a:cubicBezTo>
                    <a:pt x="4180" y="2541"/>
                    <a:pt x="3246" y="2459"/>
                    <a:pt x="3131" y="2098"/>
                  </a:cubicBezTo>
                  <a:cubicBezTo>
                    <a:pt x="3016" y="1721"/>
                    <a:pt x="3508" y="1590"/>
                    <a:pt x="4196" y="1377"/>
                  </a:cubicBezTo>
                  <a:cubicBezTo>
                    <a:pt x="4868" y="1180"/>
                    <a:pt x="4573" y="541"/>
                    <a:pt x="4573" y="541"/>
                  </a:cubicBezTo>
                  <a:lnTo>
                    <a:pt x="4573" y="541"/>
                  </a:lnTo>
                  <a:cubicBezTo>
                    <a:pt x="4519" y="588"/>
                    <a:pt x="4463" y="608"/>
                    <a:pt x="4404" y="608"/>
                  </a:cubicBezTo>
                  <a:cubicBezTo>
                    <a:pt x="4214" y="608"/>
                    <a:pt x="3985" y="394"/>
                    <a:pt x="3623" y="131"/>
                  </a:cubicBezTo>
                  <a:cubicBezTo>
                    <a:pt x="3496" y="44"/>
                    <a:pt x="3362" y="0"/>
                    <a:pt x="32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6"/>
            <p:cNvSpPr/>
            <p:nvPr/>
          </p:nvSpPr>
          <p:spPr>
            <a:xfrm>
              <a:off x="8417248" y="3499710"/>
              <a:ext cx="251439" cy="205061"/>
            </a:xfrm>
            <a:custGeom>
              <a:rect b="b" l="l" r="r" t="t"/>
              <a:pathLst>
                <a:path extrusionOk="0" h="6283" w="7704">
                  <a:moveTo>
                    <a:pt x="4289" y="1"/>
                  </a:moveTo>
                  <a:cubicBezTo>
                    <a:pt x="2707" y="1"/>
                    <a:pt x="1369" y="1105"/>
                    <a:pt x="672" y="2529"/>
                  </a:cubicBezTo>
                  <a:cubicBezTo>
                    <a:pt x="148" y="3627"/>
                    <a:pt x="0" y="4857"/>
                    <a:pt x="230" y="6053"/>
                  </a:cubicBezTo>
                  <a:lnTo>
                    <a:pt x="230" y="6086"/>
                  </a:lnTo>
                  <a:cubicBezTo>
                    <a:pt x="246" y="6152"/>
                    <a:pt x="262" y="6217"/>
                    <a:pt x="279" y="6283"/>
                  </a:cubicBezTo>
                  <a:cubicBezTo>
                    <a:pt x="246" y="6119"/>
                    <a:pt x="230" y="5955"/>
                    <a:pt x="230" y="5791"/>
                  </a:cubicBezTo>
                  <a:cubicBezTo>
                    <a:pt x="246" y="4922"/>
                    <a:pt x="410" y="4054"/>
                    <a:pt x="738" y="3250"/>
                  </a:cubicBezTo>
                  <a:cubicBezTo>
                    <a:pt x="1147" y="2251"/>
                    <a:pt x="1869" y="1398"/>
                    <a:pt x="2819" y="874"/>
                  </a:cubicBezTo>
                  <a:cubicBezTo>
                    <a:pt x="3365" y="561"/>
                    <a:pt x="4076" y="311"/>
                    <a:pt x="4780" y="311"/>
                  </a:cubicBezTo>
                  <a:cubicBezTo>
                    <a:pt x="5367" y="311"/>
                    <a:pt x="5949" y="485"/>
                    <a:pt x="6425" y="939"/>
                  </a:cubicBezTo>
                  <a:cubicBezTo>
                    <a:pt x="7474" y="1841"/>
                    <a:pt x="7147" y="3759"/>
                    <a:pt x="5934" y="4070"/>
                  </a:cubicBezTo>
                  <a:cubicBezTo>
                    <a:pt x="5808" y="4100"/>
                    <a:pt x="5679" y="4114"/>
                    <a:pt x="5550" y="4114"/>
                  </a:cubicBezTo>
                  <a:cubicBezTo>
                    <a:pt x="5106" y="4114"/>
                    <a:pt x="4671" y="3941"/>
                    <a:pt x="4442" y="3611"/>
                  </a:cubicBezTo>
                  <a:cubicBezTo>
                    <a:pt x="4147" y="3218"/>
                    <a:pt x="4147" y="2677"/>
                    <a:pt x="4409" y="2251"/>
                  </a:cubicBezTo>
                  <a:cubicBezTo>
                    <a:pt x="4596" y="1976"/>
                    <a:pt x="4900" y="1820"/>
                    <a:pt x="5218" y="1820"/>
                  </a:cubicBezTo>
                  <a:cubicBezTo>
                    <a:pt x="5375" y="1820"/>
                    <a:pt x="5536" y="1858"/>
                    <a:pt x="5688" y="1939"/>
                  </a:cubicBezTo>
                  <a:cubicBezTo>
                    <a:pt x="5852" y="2021"/>
                    <a:pt x="5966" y="2201"/>
                    <a:pt x="5966" y="2398"/>
                  </a:cubicBezTo>
                  <a:cubicBezTo>
                    <a:pt x="5966" y="2398"/>
                    <a:pt x="5966" y="2531"/>
                    <a:pt x="5883" y="2531"/>
                  </a:cubicBezTo>
                  <a:cubicBezTo>
                    <a:pt x="5878" y="2531"/>
                    <a:pt x="5873" y="2530"/>
                    <a:pt x="5868" y="2529"/>
                  </a:cubicBezTo>
                  <a:cubicBezTo>
                    <a:pt x="5770" y="2513"/>
                    <a:pt x="5803" y="2382"/>
                    <a:pt x="5540" y="2316"/>
                  </a:cubicBezTo>
                  <a:cubicBezTo>
                    <a:pt x="5509" y="2309"/>
                    <a:pt x="5479" y="2306"/>
                    <a:pt x="5449" y="2306"/>
                  </a:cubicBezTo>
                  <a:cubicBezTo>
                    <a:pt x="5194" y="2306"/>
                    <a:pt x="4990" y="2544"/>
                    <a:pt x="5049" y="2808"/>
                  </a:cubicBezTo>
                  <a:cubicBezTo>
                    <a:pt x="5090" y="2985"/>
                    <a:pt x="5331" y="3116"/>
                    <a:pt x="5572" y="3116"/>
                  </a:cubicBezTo>
                  <a:cubicBezTo>
                    <a:pt x="5710" y="3116"/>
                    <a:pt x="5849" y="3073"/>
                    <a:pt x="5950" y="2972"/>
                  </a:cubicBezTo>
                  <a:cubicBezTo>
                    <a:pt x="6016" y="2906"/>
                    <a:pt x="6065" y="2824"/>
                    <a:pt x="6098" y="2726"/>
                  </a:cubicBezTo>
                  <a:cubicBezTo>
                    <a:pt x="6196" y="2415"/>
                    <a:pt x="6065" y="2070"/>
                    <a:pt x="5786" y="1906"/>
                  </a:cubicBezTo>
                  <a:cubicBezTo>
                    <a:pt x="5609" y="1800"/>
                    <a:pt x="5416" y="1749"/>
                    <a:pt x="5227" y="1749"/>
                  </a:cubicBezTo>
                  <a:cubicBezTo>
                    <a:pt x="4893" y="1749"/>
                    <a:pt x="4570" y="1908"/>
                    <a:pt x="4360" y="2201"/>
                  </a:cubicBezTo>
                  <a:cubicBezTo>
                    <a:pt x="4049" y="2644"/>
                    <a:pt x="4049" y="3234"/>
                    <a:pt x="4360" y="3677"/>
                  </a:cubicBezTo>
                  <a:cubicBezTo>
                    <a:pt x="4616" y="4048"/>
                    <a:pt x="5092" y="4249"/>
                    <a:pt x="5585" y="4249"/>
                  </a:cubicBezTo>
                  <a:cubicBezTo>
                    <a:pt x="5723" y="4249"/>
                    <a:pt x="5863" y="4233"/>
                    <a:pt x="5999" y="4201"/>
                  </a:cubicBezTo>
                  <a:cubicBezTo>
                    <a:pt x="7343" y="3873"/>
                    <a:pt x="7704" y="1792"/>
                    <a:pt x="6557" y="808"/>
                  </a:cubicBezTo>
                  <a:cubicBezTo>
                    <a:pt x="6409" y="677"/>
                    <a:pt x="6245" y="562"/>
                    <a:pt x="6081" y="464"/>
                  </a:cubicBezTo>
                  <a:cubicBezTo>
                    <a:pt x="5589" y="169"/>
                    <a:pt x="5032" y="21"/>
                    <a:pt x="4458" y="5"/>
                  </a:cubicBezTo>
                  <a:cubicBezTo>
                    <a:pt x="4402" y="2"/>
                    <a:pt x="4346" y="1"/>
                    <a:pt x="42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6"/>
            <p:cNvSpPr/>
            <p:nvPr/>
          </p:nvSpPr>
          <p:spPr>
            <a:xfrm>
              <a:off x="8430075" y="3562113"/>
              <a:ext cx="99218" cy="106823"/>
            </a:xfrm>
            <a:custGeom>
              <a:rect b="b" l="l" r="r" t="t"/>
              <a:pathLst>
                <a:path extrusionOk="0" h="3273" w="3040">
                  <a:moveTo>
                    <a:pt x="2307" y="1"/>
                  </a:moveTo>
                  <a:cubicBezTo>
                    <a:pt x="2110" y="1"/>
                    <a:pt x="1861" y="69"/>
                    <a:pt x="1574" y="240"/>
                  </a:cubicBezTo>
                  <a:cubicBezTo>
                    <a:pt x="312" y="1011"/>
                    <a:pt x="0" y="3273"/>
                    <a:pt x="0" y="3273"/>
                  </a:cubicBezTo>
                  <a:cubicBezTo>
                    <a:pt x="0" y="3273"/>
                    <a:pt x="689" y="1175"/>
                    <a:pt x="1951" y="961"/>
                  </a:cubicBezTo>
                  <a:cubicBezTo>
                    <a:pt x="3040" y="784"/>
                    <a:pt x="2975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6"/>
            <p:cNvSpPr/>
            <p:nvPr/>
          </p:nvSpPr>
          <p:spPr>
            <a:xfrm>
              <a:off x="8557916" y="3553888"/>
              <a:ext cx="169617" cy="147065"/>
            </a:xfrm>
            <a:custGeom>
              <a:rect b="b" l="l" r="r" t="t"/>
              <a:pathLst>
                <a:path extrusionOk="0" h="4506" w="5197">
                  <a:moveTo>
                    <a:pt x="3033" y="1"/>
                  </a:moveTo>
                  <a:cubicBezTo>
                    <a:pt x="3033" y="1"/>
                    <a:pt x="3345" y="689"/>
                    <a:pt x="3001" y="1771"/>
                  </a:cubicBezTo>
                  <a:cubicBezTo>
                    <a:pt x="2673" y="2853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5" y="4506"/>
                  </a:cubicBezTo>
                  <a:cubicBezTo>
                    <a:pt x="2162" y="4506"/>
                    <a:pt x="2481" y="4419"/>
                    <a:pt x="2722" y="4164"/>
                  </a:cubicBezTo>
                  <a:cubicBezTo>
                    <a:pt x="3279" y="3574"/>
                    <a:pt x="3164" y="2967"/>
                    <a:pt x="3132" y="2672"/>
                  </a:cubicBezTo>
                  <a:cubicBezTo>
                    <a:pt x="3116" y="2382"/>
                    <a:pt x="3052" y="1852"/>
                    <a:pt x="3332" y="1852"/>
                  </a:cubicBezTo>
                  <a:cubicBezTo>
                    <a:pt x="3336" y="1852"/>
                    <a:pt x="3340" y="1853"/>
                    <a:pt x="3345" y="1853"/>
                  </a:cubicBezTo>
                  <a:cubicBezTo>
                    <a:pt x="3345" y="1853"/>
                    <a:pt x="3348" y="1852"/>
                    <a:pt x="3355" y="1852"/>
                  </a:cubicBezTo>
                  <a:cubicBezTo>
                    <a:pt x="3398" y="1852"/>
                    <a:pt x="3572" y="1877"/>
                    <a:pt x="3558" y="2279"/>
                  </a:cubicBezTo>
                  <a:cubicBezTo>
                    <a:pt x="3558" y="2754"/>
                    <a:pt x="3525" y="3049"/>
                    <a:pt x="4148" y="3230"/>
                  </a:cubicBezTo>
                  <a:cubicBezTo>
                    <a:pt x="4492" y="3312"/>
                    <a:pt x="4804" y="3492"/>
                    <a:pt x="5066" y="3721"/>
                  </a:cubicBezTo>
                  <a:cubicBezTo>
                    <a:pt x="4968" y="3508"/>
                    <a:pt x="4935" y="3262"/>
                    <a:pt x="5000" y="3033"/>
                  </a:cubicBezTo>
                  <a:cubicBezTo>
                    <a:pt x="5115" y="2689"/>
                    <a:pt x="5197" y="2082"/>
                    <a:pt x="4640" y="1689"/>
                  </a:cubicBezTo>
                  <a:cubicBezTo>
                    <a:pt x="4066" y="1312"/>
                    <a:pt x="3509" y="1066"/>
                    <a:pt x="3394" y="673"/>
                  </a:cubicBezTo>
                  <a:cubicBezTo>
                    <a:pt x="3312" y="427"/>
                    <a:pt x="3181" y="197"/>
                    <a:pt x="30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6"/>
            <p:cNvSpPr/>
            <p:nvPr/>
          </p:nvSpPr>
          <p:spPr>
            <a:xfrm>
              <a:off x="8659582" y="3652845"/>
              <a:ext cx="42298" cy="65308"/>
            </a:xfrm>
            <a:custGeom>
              <a:rect b="b" l="l" r="r" t="t"/>
              <a:pathLst>
                <a:path extrusionOk="0" h="2001" w="1296">
                  <a:moveTo>
                    <a:pt x="328" y="1"/>
                  </a:moveTo>
                  <a:cubicBezTo>
                    <a:pt x="345" y="198"/>
                    <a:pt x="328" y="394"/>
                    <a:pt x="279" y="575"/>
                  </a:cubicBezTo>
                  <a:cubicBezTo>
                    <a:pt x="181" y="837"/>
                    <a:pt x="0" y="1263"/>
                    <a:pt x="508" y="1558"/>
                  </a:cubicBezTo>
                  <a:cubicBezTo>
                    <a:pt x="1017" y="1853"/>
                    <a:pt x="1033" y="2001"/>
                    <a:pt x="1033" y="2001"/>
                  </a:cubicBezTo>
                  <a:cubicBezTo>
                    <a:pt x="1066" y="1755"/>
                    <a:pt x="1115" y="1525"/>
                    <a:pt x="1180" y="1296"/>
                  </a:cubicBezTo>
                  <a:cubicBezTo>
                    <a:pt x="1295" y="935"/>
                    <a:pt x="1115" y="525"/>
                    <a:pt x="787" y="362"/>
                  </a:cubicBezTo>
                  <a:cubicBezTo>
                    <a:pt x="345" y="100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6"/>
            <p:cNvSpPr/>
            <p:nvPr/>
          </p:nvSpPr>
          <p:spPr>
            <a:xfrm>
              <a:off x="8660659" y="3371445"/>
              <a:ext cx="227385" cy="158618"/>
            </a:xfrm>
            <a:custGeom>
              <a:rect b="b" l="l" r="r" t="t"/>
              <a:pathLst>
                <a:path extrusionOk="0" h="4860" w="6967">
                  <a:moveTo>
                    <a:pt x="1949" y="0"/>
                  </a:moveTo>
                  <a:cubicBezTo>
                    <a:pt x="1068" y="0"/>
                    <a:pt x="604" y="826"/>
                    <a:pt x="721" y="1362"/>
                  </a:cubicBezTo>
                  <a:cubicBezTo>
                    <a:pt x="836" y="1964"/>
                    <a:pt x="1403" y="2002"/>
                    <a:pt x="1542" y="2002"/>
                  </a:cubicBezTo>
                  <a:cubicBezTo>
                    <a:pt x="1562" y="2002"/>
                    <a:pt x="1574" y="2001"/>
                    <a:pt x="1574" y="2001"/>
                  </a:cubicBezTo>
                  <a:cubicBezTo>
                    <a:pt x="1311" y="1903"/>
                    <a:pt x="1197" y="1591"/>
                    <a:pt x="1328" y="1329"/>
                  </a:cubicBezTo>
                  <a:cubicBezTo>
                    <a:pt x="1365" y="1265"/>
                    <a:pt x="1408" y="1241"/>
                    <a:pt x="1455" y="1241"/>
                  </a:cubicBezTo>
                  <a:cubicBezTo>
                    <a:pt x="1553" y="1241"/>
                    <a:pt x="1670" y="1344"/>
                    <a:pt x="1803" y="1411"/>
                  </a:cubicBezTo>
                  <a:cubicBezTo>
                    <a:pt x="1841" y="1430"/>
                    <a:pt x="1877" y="1438"/>
                    <a:pt x="1911" y="1438"/>
                  </a:cubicBezTo>
                  <a:cubicBezTo>
                    <a:pt x="2053" y="1438"/>
                    <a:pt x="2160" y="1285"/>
                    <a:pt x="2213" y="1099"/>
                  </a:cubicBezTo>
                  <a:cubicBezTo>
                    <a:pt x="2253" y="960"/>
                    <a:pt x="2359" y="821"/>
                    <a:pt x="2543" y="821"/>
                  </a:cubicBezTo>
                  <a:cubicBezTo>
                    <a:pt x="2661" y="821"/>
                    <a:pt x="2813" y="879"/>
                    <a:pt x="3000" y="1034"/>
                  </a:cubicBezTo>
                  <a:cubicBezTo>
                    <a:pt x="3491" y="1411"/>
                    <a:pt x="3180" y="2148"/>
                    <a:pt x="3180" y="2148"/>
                  </a:cubicBezTo>
                  <a:cubicBezTo>
                    <a:pt x="3180" y="2148"/>
                    <a:pt x="3180" y="1542"/>
                    <a:pt x="2754" y="1476"/>
                  </a:cubicBezTo>
                  <a:cubicBezTo>
                    <a:pt x="2706" y="1463"/>
                    <a:pt x="2659" y="1456"/>
                    <a:pt x="2613" y="1456"/>
                  </a:cubicBezTo>
                  <a:cubicBezTo>
                    <a:pt x="2435" y="1456"/>
                    <a:pt x="2275" y="1553"/>
                    <a:pt x="2197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29" y="2657"/>
                    <a:pt x="2377" y="2738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60" y="3558"/>
                    <a:pt x="1656" y="3558"/>
                    <a:pt x="1656" y="3558"/>
                  </a:cubicBezTo>
                  <a:cubicBezTo>
                    <a:pt x="1803" y="3345"/>
                    <a:pt x="1770" y="3050"/>
                    <a:pt x="1574" y="2886"/>
                  </a:cubicBezTo>
                  <a:cubicBezTo>
                    <a:pt x="1574" y="3066"/>
                    <a:pt x="1459" y="3214"/>
                    <a:pt x="1295" y="3263"/>
                  </a:cubicBezTo>
                  <a:cubicBezTo>
                    <a:pt x="1016" y="3345"/>
                    <a:pt x="1016" y="3263"/>
                    <a:pt x="754" y="3492"/>
                  </a:cubicBezTo>
                  <a:cubicBezTo>
                    <a:pt x="623" y="3607"/>
                    <a:pt x="434" y="3636"/>
                    <a:pt x="279" y="3636"/>
                  </a:cubicBezTo>
                  <a:cubicBezTo>
                    <a:pt x="123" y="3636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0" y="3706"/>
                    <a:pt x="377" y="3755"/>
                    <a:pt x="590" y="3771"/>
                  </a:cubicBezTo>
                  <a:cubicBezTo>
                    <a:pt x="1033" y="3804"/>
                    <a:pt x="1475" y="3886"/>
                    <a:pt x="1901" y="3984"/>
                  </a:cubicBezTo>
                  <a:cubicBezTo>
                    <a:pt x="3082" y="4345"/>
                    <a:pt x="3786" y="4837"/>
                    <a:pt x="4688" y="4853"/>
                  </a:cubicBezTo>
                  <a:cubicBezTo>
                    <a:pt x="4753" y="4858"/>
                    <a:pt x="4818" y="4860"/>
                    <a:pt x="4883" y="4860"/>
                  </a:cubicBezTo>
                  <a:cubicBezTo>
                    <a:pt x="5276" y="4860"/>
                    <a:pt x="5664" y="4774"/>
                    <a:pt x="6016" y="4591"/>
                  </a:cubicBezTo>
                  <a:cubicBezTo>
                    <a:pt x="6753" y="4099"/>
                    <a:pt x="6966" y="3099"/>
                    <a:pt x="6475" y="2361"/>
                  </a:cubicBezTo>
                  <a:cubicBezTo>
                    <a:pt x="6252" y="2023"/>
                    <a:pt x="5892" y="1868"/>
                    <a:pt x="5552" y="1868"/>
                  </a:cubicBezTo>
                  <a:cubicBezTo>
                    <a:pt x="5216" y="1868"/>
                    <a:pt x="4900" y="2019"/>
                    <a:pt x="4754" y="2296"/>
                  </a:cubicBezTo>
                  <a:cubicBezTo>
                    <a:pt x="4508" y="2624"/>
                    <a:pt x="4557" y="3099"/>
                    <a:pt x="4852" y="3378"/>
                  </a:cubicBezTo>
                  <a:cubicBezTo>
                    <a:pt x="4868" y="3394"/>
                    <a:pt x="4885" y="3411"/>
                    <a:pt x="4917" y="3427"/>
                  </a:cubicBezTo>
                  <a:cubicBezTo>
                    <a:pt x="4917" y="3427"/>
                    <a:pt x="4934" y="3443"/>
                    <a:pt x="4950" y="3460"/>
                  </a:cubicBezTo>
                  <a:cubicBezTo>
                    <a:pt x="5053" y="3519"/>
                    <a:pt x="5181" y="3550"/>
                    <a:pt x="5305" y="3550"/>
                  </a:cubicBezTo>
                  <a:cubicBezTo>
                    <a:pt x="5558" y="3550"/>
                    <a:pt x="5797" y="3423"/>
                    <a:pt x="5786" y="3148"/>
                  </a:cubicBezTo>
                  <a:cubicBezTo>
                    <a:pt x="5800" y="2944"/>
                    <a:pt x="5639" y="2859"/>
                    <a:pt x="5460" y="2859"/>
                  </a:cubicBezTo>
                  <a:cubicBezTo>
                    <a:pt x="5207" y="2859"/>
                    <a:pt x="4917" y="3030"/>
                    <a:pt x="5032" y="3279"/>
                  </a:cubicBezTo>
                  <a:cubicBezTo>
                    <a:pt x="5032" y="3304"/>
                    <a:pt x="5032" y="3333"/>
                    <a:pt x="5006" y="3333"/>
                  </a:cubicBezTo>
                  <a:cubicBezTo>
                    <a:pt x="4979" y="3333"/>
                    <a:pt x="4926" y="3304"/>
                    <a:pt x="4819" y="3214"/>
                  </a:cubicBezTo>
                  <a:cubicBezTo>
                    <a:pt x="4704" y="3099"/>
                    <a:pt x="4639" y="2952"/>
                    <a:pt x="4639" y="2804"/>
                  </a:cubicBezTo>
                  <a:cubicBezTo>
                    <a:pt x="4639" y="2624"/>
                    <a:pt x="4704" y="2460"/>
                    <a:pt x="4819" y="2329"/>
                  </a:cubicBezTo>
                  <a:cubicBezTo>
                    <a:pt x="4944" y="2086"/>
                    <a:pt x="5212" y="1959"/>
                    <a:pt x="5500" y="1959"/>
                  </a:cubicBezTo>
                  <a:cubicBezTo>
                    <a:pt x="5815" y="1959"/>
                    <a:pt x="6155" y="2110"/>
                    <a:pt x="6360" y="2427"/>
                  </a:cubicBezTo>
                  <a:cubicBezTo>
                    <a:pt x="6376" y="2427"/>
                    <a:pt x="6376" y="2427"/>
                    <a:pt x="6376" y="2443"/>
                  </a:cubicBezTo>
                  <a:cubicBezTo>
                    <a:pt x="6589" y="2853"/>
                    <a:pt x="6573" y="3361"/>
                    <a:pt x="6344" y="3755"/>
                  </a:cubicBezTo>
                  <a:cubicBezTo>
                    <a:pt x="6064" y="4258"/>
                    <a:pt x="5425" y="4609"/>
                    <a:pt x="4595" y="4609"/>
                  </a:cubicBezTo>
                  <a:cubicBezTo>
                    <a:pt x="4208" y="4609"/>
                    <a:pt x="3780" y="4533"/>
                    <a:pt x="3328" y="4361"/>
                  </a:cubicBezTo>
                  <a:cubicBezTo>
                    <a:pt x="3278" y="4345"/>
                    <a:pt x="3049" y="4263"/>
                    <a:pt x="2901" y="4197"/>
                  </a:cubicBezTo>
                  <a:cubicBezTo>
                    <a:pt x="2475" y="3984"/>
                    <a:pt x="2033" y="3837"/>
                    <a:pt x="1574" y="3755"/>
                  </a:cubicBezTo>
                  <a:cubicBezTo>
                    <a:pt x="1754" y="3722"/>
                    <a:pt x="1951" y="3706"/>
                    <a:pt x="2164" y="3656"/>
                  </a:cubicBezTo>
                  <a:cubicBezTo>
                    <a:pt x="3901" y="3312"/>
                    <a:pt x="4163" y="837"/>
                    <a:pt x="2705" y="181"/>
                  </a:cubicBezTo>
                  <a:cubicBezTo>
                    <a:pt x="2427" y="55"/>
                    <a:pt x="2175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6"/>
            <p:cNvSpPr/>
            <p:nvPr/>
          </p:nvSpPr>
          <p:spPr>
            <a:xfrm>
              <a:off x="8771398" y="3457053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804"/>
                    <a:pt x="3557" y="1591"/>
                    <a:pt x="2901" y="2066"/>
                  </a:cubicBezTo>
                  <a:cubicBezTo>
                    <a:pt x="2499" y="2374"/>
                    <a:pt x="2009" y="2472"/>
                    <a:pt x="1547" y="2472"/>
                  </a:cubicBezTo>
                  <a:cubicBezTo>
                    <a:pt x="730" y="2472"/>
                    <a:pt x="0" y="2165"/>
                    <a:pt x="0" y="2164"/>
                  </a:cubicBezTo>
                  <a:lnTo>
                    <a:pt x="0" y="2164"/>
                  </a:lnTo>
                  <a:cubicBezTo>
                    <a:pt x="1344" y="2886"/>
                    <a:pt x="1836" y="2640"/>
                    <a:pt x="2213" y="3049"/>
                  </a:cubicBezTo>
                  <a:cubicBezTo>
                    <a:pt x="2379" y="3238"/>
                    <a:pt x="2551" y="3295"/>
                    <a:pt x="2710" y="3295"/>
                  </a:cubicBezTo>
                  <a:cubicBezTo>
                    <a:pt x="2897" y="3295"/>
                    <a:pt x="3065" y="3216"/>
                    <a:pt x="3180" y="3181"/>
                  </a:cubicBezTo>
                  <a:cubicBezTo>
                    <a:pt x="3203" y="3174"/>
                    <a:pt x="3228" y="3171"/>
                    <a:pt x="3252" y="3171"/>
                  </a:cubicBezTo>
                  <a:cubicBezTo>
                    <a:pt x="3346" y="3171"/>
                    <a:pt x="3439" y="3220"/>
                    <a:pt x="3491" y="3312"/>
                  </a:cubicBezTo>
                  <a:cubicBezTo>
                    <a:pt x="3524" y="3099"/>
                    <a:pt x="3475" y="2902"/>
                    <a:pt x="3360" y="2722"/>
                  </a:cubicBezTo>
                  <a:cubicBezTo>
                    <a:pt x="3180" y="2525"/>
                    <a:pt x="2787" y="2509"/>
                    <a:pt x="2721" y="2509"/>
                  </a:cubicBezTo>
                  <a:cubicBezTo>
                    <a:pt x="3278" y="2476"/>
                    <a:pt x="3786" y="2181"/>
                    <a:pt x="4098" y="1722"/>
                  </a:cubicBezTo>
                  <a:cubicBezTo>
                    <a:pt x="4655" y="935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6"/>
            <p:cNvSpPr/>
            <p:nvPr/>
          </p:nvSpPr>
          <p:spPr>
            <a:xfrm>
              <a:off x="8577205" y="3215013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5" y="0"/>
                    <a:pt x="976" y="149"/>
                    <a:pt x="705" y="450"/>
                  </a:cubicBezTo>
                  <a:cubicBezTo>
                    <a:pt x="0" y="1090"/>
                    <a:pt x="443" y="2139"/>
                    <a:pt x="1033" y="2352"/>
                  </a:cubicBezTo>
                  <a:cubicBezTo>
                    <a:pt x="1156" y="2409"/>
                    <a:pt x="1291" y="2438"/>
                    <a:pt x="1428" y="2438"/>
                  </a:cubicBezTo>
                  <a:cubicBezTo>
                    <a:pt x="1565" y="2438"/>
                    <a:pt x="1705" y="2409"/>
                    <a:pt x="1836" y="2352"/>
                  </a:cubicBezTo>
                  <a:lnTo>
                    <a:pt x="1869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16" y="2221"/>
                  </a:lnTo>
                  <a:cubicBezTo>
                    <a:pt x="2033" y="2188"/>
                    <a:pt x="2049" y="2172"/>
                    <a:pt x="2082" y="2155"/>
                  </a:cubicBezTo>
                  <a:cubicBezTo>
                    <a:pt x="2246" y="1975"/>
                    <a:pt x="2328" y="1745"/>
                    <a:pt x="2295" y="1499"/>
                  </a:cubicBezTo>
                  <a:cubicBezTo>
                    <a:pt x="2251" y="1162"/>
                    <a:pt x="2034" y="1020"/>
                    <a:pt x="1836" y="1020"/>
                  </a:cubicBezTo>
                  <a:cubicBezTo>
                    <a:pt x="1735" y="1020"/>
                    <a:pt x="1640" y="1056"/>
                    <a:pt x="1574" y="1122"/>
                  </a:cubicBezTo>
                  <a:cubicBezTo>
                    <a:pt x="1410" y="1303"/>
                    <a:pt x="1459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98" y="2024"/>
                    <a:pt x="1983" y="2204"/>
                    <a:pt x="1803" y="2303"/>
                  </a:cubicBezTo>
                  <a:cubicBezTo>
                    <a:pt x="1697" y="2348"/>
                    <a:pt x="1579" y="2373"/>
                    <a:pt x="1462" y="2373"/>
                  </a:cubicBezTo>
                  <a:cubicBezTo>
                    <a:pt x="1326" y="2373"/>
                    <a:pt x="1188" y="2340"/>
                    <a:pt x="1065" y="2270"/>
                  </a:cubicBezTo>
                  <a:cubicBezTo>
                    <a:pt x="525" y="2040"/>
                    <a:pt x="164" y="1106"/>
                    <a:pt x="803" y="565"/>
                  </a:cubicBezTo>
                  <a:cubicBezTo>
                    <a:pt x="1049" y="319"/>
                    <a:pt x="1393" y="172"/>
                    <a:pt x="1738" y="172"/>
                  </a:cubicBezTo>
                  <a:cubicBezTo>
                    <a:pt x="2492" y="205"/>
                    <a:pt x="3311" y="745"/>
                    <a:pt x="3442" y="2221"/>
                  </a:cubicBezTo>
                  <a:cubicBezTo>
                    <a:pt x="3491" y="2762"/>
                    <a:pt x="3442" y="3319"/>
                    <a:pt x="3278" y="3843"/>
                  </a:cubicBezTo>
                  <a:cubicBezTo>
                    <a:pt x="3164" y="4302"/>
                    <a:pt x="2950" y="4745"/>
                    <a:pt x="2672" y="5122"/>
                  </a:cubicBezTo>
                  <a:cubicBezTo>
                    <a:pt x="2262" y="5614"/>
                    <a:pt x="1754" y="6007"/>
                    <a:pt x="1180" y="6286"/>
                  </a:cubicBezTo>
                  <a:cubicBezTo>
                    <a:pt x="1819" y="6040"/>
                    <a:pt x="2377" y="5630"/>
                    <a:pt x="2803" y="5122"/>
                  </a:cubicBezTo>
                  <a:cubicBezTo>
                    <a:pt x="3557" y="4270"/>
                    <a:pt x="4458" y="2253"/>
                    <a:pt x="3180" y="614"/>
                  </a:cubicBezTo>
                  <a:cubicBezTo>
                    <a:pt x="2834" y="207"/>
                    <a:pt x="2311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6"/>
            <p:cNvSpPr/>
            <p:nvPr/>
          </p:nvSpPr>
          <p:spPr>
            <a:xfrm>
              <a:off x="8052916" y="4047922"/>
              <a:ext cx="295859" cy="206367"/>
            </a:xfrm>
            <a:custGeom>
              <a:rect b="b" l="l" r="r" t="t"/>
              <a:pathLst>
                <a:path extrusionOk="0" h="6323" w="9065">
                  <a:moveTo>
                    <a:pt x="2002" y="1"/>
                  </a:moveTo>
                  <a:cubicBezTo>
                    <a:pt x="1084" y="1"/>
                    <a:pt x="66" y="653"/>
                    <a:pt x="33" y="1845"/>
                  </a:cubicBezTo>
                  <a:cubicBezTo>
                    <a:pt x="1" y="2714"/>
                    <a:pt x="459" y="3533"/>
                    <a:pt x="1230" y="3943"/>
                  </a:cubicBezTo>
                  <a:cubicBezTo>
                    <a:pt x="1732" y="4194"/>
                    <a:pt x="2300" y="4298"/>
                    <a:pt x="2876" y="4298"/>
                  </a:cubicBezTo>
                  <a:cubicBezTo>
                    <a:pt x="3203" y="4298"/>
                    <a:pt x="3532" y="4265"/>
                    <a:pt x="3852" y="4205"/>
                  </a:cubicBezTo>
                  <a:cubicBezTo>
                    <a:pt x="4754" y="3959"/>
                    <a:pt x="5557" y="3615"/>
                    <a:pt x="6377" y="3418"/>
                  </a:cubicBezTo>
                  <a:cubicBezTo>
                    <a:pt x="6573" y="3371"/>
                    <a:pt x="6772" y="3348"/>
                    <a:pt x="6967" y="3348"/>
                  </a:cubicBezTo>
                  <a:cubicBezTo>
                    <a:pt x="7584" y="3348"/>
                    <a:pt x="8163" y="3584"/>
                    <a:pt x="8524" y="4058"/>
                  </a:cubicBezTo>
                  <a:cubicBezTo>
                    <a:pt x="8950" y="4648"/>
                    <a:pt x="8999" y="5582"/>
                    <a:pt x="8458" y="5975"/>
                  </a:cubicBezTo>
                  <a:cubicBezTo>
                    <a:pt x="8238" y="6137"/>
                    <a:pt x="7980" y="6212"/>
                    <a:pt x="7731" y="6212"/>
                  </a:cubicBezTo>
                  <a:cubicBezTo>
                    <a:pt x="7351" y="6212"/>
                    <a:pt x="6994" y="6037"/>
                    <a:pt x="6836" y="5730"/>
                  </a:cubicBezTo>
                  <a:cubicBezTo>
                    <a:pt x="6524" y="5238"/>
                    <a:pt x="6770" y="4582"/>
                    <a:pt x="7229" y="4451"/>
                  </a:cubicBezTo>
                  <a:cubicBezTo>
                    <a:pt x="7321" y="4414"/>
                    <a:pt x="7416" y="4397"/>
                    <a:pt x="7511" y="4397"/>
                  </a:cubicBezTo>
                  <a:cubicBezTo>
                    <a:pt x="7754" y="4397"/>
                    <a:pt x="7989" y="4513"/>
                    <a:pt x="8131" y="4713"/>
                  </a:cubicBezTo>
                  <a:cubicBezTo>
                    <a:pt x="8229" y="4894"/>
                    <a:pt x="8245" y="5107"/>
                    <a:pt x="8163" y="5287"/>
                  </a:cubicBezTo>
                  <a:cubicBezTo>
                    <a:pt x="8163" y="5326"/>
                    <a:pt x="8113" y="5405"/>
                    <a:pt x="8067" y="5405"/>
                  </a:cubicBezTo>
                  <a:cubicBezTo>
                    <a:pt x="8055" y="5405"/>
                    <a:pt x="8043" y="5399"/>
                    <a:pt x="8032" y="5385"/>
                  </a:cubicBezTo>
                  <a:cubicBezTo>
                    <a:pt x="7983" y="5336"/>
                    <a:pt x="8032" y="4976"/>
                    <a:pt x="7655" y="4926"/>
                  </a:cubicBezTo>
                  <a:cubicBezTo>
                    <a:pt x="7641" y="4925"/>
                    <a:pt x="7628" y="4924"/>
                    <a:pt x="7614" y="4924"/>
                  </a:cubicBezTo>
                  <a:cubicBezTo>
                    <a:pt x="7285" y="4924"/>
                    <a:pt x="7178" y="5489"/>
                    <a:pt x="7524" y="5631"/>
                  </a:cubicBezTo>
                  <a:cubicBezTo>
                    <a:pt x="7593" y="5664"/>
                    <a:pt x="7666" y="5679"/>
                    <a:pt x="7739" y="5679"/>
                  </a:cubicBezTo>
                  <a:cubicBezTo>
                    <a:pt x="7958" y="5679"/>
                    <a:pt x="8171" y="5538"/>
                    <a:pt x="8245" y="5303"/>
                  </a:cubicBezTo>
                  <a:cubicBezTo>
                    <a:pt x="8245" y="5303"/>
                    <a:pt x="8245" y="5287"/>
                    <a:pt x="8245" y="5287"/>
                  </a:cubicBezTo>
                  <a:lnTo>
                    <a:pt x="8245" y="5238"/>
                  </a:lnTo>
                  <a:lnTo>
                    <a:pt x="8245" y="5221"/>
                  </a:lnTo>
                  <a:cubicBezTo>
                    <a:pt x="8278" y="5107"/>
                    <a:pt x="8262" y="4976"/>
                    <a:pt x="8229" y="4844"/>
                  </a:cubicBezTo>
                  <a:cubicBezTo>
                    <a:pt x="8117" y="4533"/>
                    <a:pt x="7815" y="4344"/>
                    <a:pt x="7503" y="4344"/>
                  </a:cubicBezTo>
                  <a:cubicBezTo>
                    <a:pt x="7405" y="4344"/>
                    <a:pt x="7307" y="4363"/>
                    <a:pt x="7213" y="4402"/>
                  </a:cubicBezTo>
                  <a:cubicBezTo>
                    <a:pt x="6721" y="4533"/>
                    <a:pt x="6426" y="5221"/>
                    <a:pt x="6754" y="5779"/>
                  </a:cubicBezTo>
                  <a:cubicBezTo>
                    <a:pt x="6925" y="6122"/>
                    <a:pt x="7333" y="6322"/>
                    <a:pt x="7758" y="6322"/>
                  </a:cubicBezTo>
                  <a:cubicBezTo>
                    <a:pt x="8024" y="6322"/>
                    <a:pt x="8297" y="6244"/>
                    <a:pt x="8524" y="6074"/>
                  </a:cubicBezTo>
                  <a:cubicBezTo>
                    <a:pt x="8950" y="5746"/>
                    <a:pt x="9065" y="5140"/>
                    <a:pt x="8934" y="4582"/>
                  </a:cubicBezTo>
                  <a:cubicBezTo>
                    <a:pt x="8819" y="4058"/>
                    <a:pt x="8458" y="3173"/>
                    <a:pt x="7213" y="2894"/>
                  </a:cubicBezTo>
                  <a:cubicBezTo>
                    <a:pt x="7066" y="2861"/>
                    <a:pt x="6916" y="2847"/>
                    <a:pt x="6765" y="2847"/>
                  </a:cubicBezTo>
                  <a:cubicBezTo>
                    <a:pt x="5425" y="2847"/>
                    <a:pt x="3894" y="3984"/>
                    <a:pt x="2311" y="3984"/>
                  </a:cubicBezTo>
                  <a:cubicBezTo>
                    <a:pt x="2088" y="3984"/>
                    <a:pt x="1864" y="3962"/>
                    <a:pt x="1640" y="3910"/>
                  </a:cubicBezTo>
                  <a:cubicBezTo>
                    <a:pt x="1558" y="3877"/>
                    <a:pt x="1459" y="3861"/>
                    <a:pt x="1377" y="3828"/>
                  </a:cubicBezTo>
                  <a:lnTo>
                    <a:pt x="1312" y="3795"/>
                  </a:lnTo>
                  <a:cubicBezTo>
                    <a:pt x="591" y="3418"/>
                    <a:pt x="164" y="2664"/>
                    <a:pt x="181" y="1861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8"/>
                    <a:pt x="3098" y="566"/>
                  </a:cubicBezTo>
                  <a:cubicBezTo>
                    <a:pt x="3557" y="1025"/>
                    <a:pt x="3525" y="1779"/>
                    <a:pt x="3017" y="2173"/>
                  </a:cubicBezTo>
                  <a:cubicBezTo>
                    <a:pt x="2935" y="2238"/>
                    <a:pt x="2853" y="2271"/>
                    <a:pt x="2754" y="2304"/>
                  </a:cubicBezTo>
                  <a:cubicBezTo>
                    <a:pt x="2694" y="2321"/>
                    <a:pt x="2631" y="2329"/>
                    <a:pt x="2568" y="2329"/>
                  </a:cubicBezTo>
                  <a:cubicBezTo>
                    <a:pt x="2391" y="2329"/>
                    <a:pt x="2211" y="2265"/>
                    <a:pt x="2066" y="2156"/>
                  </a:cubicBezTo>
                  <a:cubicBezTo>
                    <a:pt x="1935" y="2074"/>
                    <a:pt x="1886" y="1927"/>
                    <a:pt x="1918" y="1779"/>
                  </a:cubicBezTo>
                  <a:lnTo>
                    <a:pt x="1918" y="1779"/>
                  </a:lnTo>
                  <a:cubicBezTo>
                    <a:pt x="1994" y="1855"/>
                    <a:pt x="2097" y="1895"/>
                    <a:pt x="2201" y="1895"/>
                  </a:cubicBezTo>
                  <a:cubicBezTo>
                    <a:pt x="2256" y="1895"/>
                    <a:pt x="2310" y="1884"/>
                    <a:pt x="2361" y="1861"/>
                  </a:cubicBezTo>
                  <a:cubicBezTo>
                    <a:pt x="2590" y="1730"/>
                    <a:pt x="2525" y="1320"/>
                    <a:pt x="2213" y="1222"/>
                  </a:cubicBezTo>
                  <a:cubicBezTo>
                    <a:pt x="2185" y="1215"/>
                    <a:pt x="2157" y="1211"/>
                    <a:pt x="2129" y="1211"/>
                  </a:cubicBezTo>
                  <a:cubicBezTo>
                    <a:pt x="1787" y="1211"/>
                    <a:pt x="1508" y="1748"/>
                    <a:pt x="1902" y="2173"/>
                  </a:cubicBezTo>
                  <a:cubicBezTo>
                    <a:pt x="2060" y="2318"/>
                    <a:pt x="2262" y="2401"/>
                    <a:pt x="2470" y="2401"/>
                  </a:cubicBezTo>
                  <a:cubicBezTo>
                    <a:pt x="2543" y="2401"/>
                    <a:pt x="2616" y="2391"/>
                    <a:pt x="2689" y="2369"/>
                  </a:cubicBezTo>
                  <a:cubicBezTo>
                    <a:pt x="2721" y="2369"/>
                    <a:pt x="2754" y="2369"/>
                    <a:pt x="2787" y="2353"/>
                  </a:cubicBezTo>
                  <a:lnTo>
                    <a:pt x="2869" y="2337"/>
                  </a:lnTo>
                  <a:lnTo>
                    <a:pt x="2885" y="2320"/>
                  </a:lnTo>
                  <a:cubicBezTo>
                    <a:pt x="3049" y="2255"/>
                    <a:pt x="3180" y="2140"/>
                    <a:pt x="3262" y="2009"/>
                  </a:cubicBezTo>
                  <a:cubicBezTo>
                    <a:pt x="3590" y="1550"/>
                    <a:pt x="3541" y="911"/>
                    <a:pt x="3164" y="501"/>
                  </a:cubicBezTo>
                  <a:cubicBezTo>
                    <a:pt x="2891" y="163"/>
                    <a:pt x="2459" y="1"/>
                    <a:pt x="20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6"/>
            <p:cNvSpPr/>
            <p:nvPr/>
          </p:nvSpPr>
          <p:spPr>
            <a:xfrm>
              <a:off x="8103210" y="4165254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11" y="1"/>
                  </a:moveTo>
                  <a:cubicBezTo>
                    <a:pt x="5261" y="1"/>
                    <a:pt x="4964" y="45"/>
                    <a:pt x="4623" y="168"/>
                  </a:cubicBezTo>
                  <a:cubicBezTo>
                    <a:pt x="3779" y="468"/>
                    <a:pt x="2592" y="1030"/>
                    <a:pt x="1426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67" y="1334"/>
                    <a:pt x="1344" y="1334"/>
                  </a:cubicBezTo>
                  <a:cubicBezTo>
                    <a:pt x="1371" y="1334"/>
                    <a:pt x="1399" y="1333"/>
                    <a:pt x="1426" y="1331"/>
                  </a:cubicBezTo>
                  <a:cubicBezTo>
                    <a:pt x="1951" y="1295"/>
                    <a:pt x="2185" y="1159"/>
                    <a:pt x="2317" y="1159"/>
                  </a:cubicBezTo>
                  <a:cubicBezTo>
                    <a:pt x="2363" y="1159"/>
                    <a:pt x="2397" y="1175"/>
                    <a:pt x="2426" y="1217"/>
                  </a:cubicBezTo>
                  <a:cubicBezTo>
                    <a:pt x="2499" y="1314"/>
                    <a:pt x="2409" y="1367"/>
                    <a:pt x="2263" y="1367"/>
                  </a:cubicBezTo>
                  <a:cubicBezTo>
                    <a:pt x="2213" y="1367"/>
                    <a:pt x="2157" y="1360"/>
                    <a:pt x="2098" y="1348"/>
                  </a:cubicBezTo>
                  <a:cubicBezTo>
                    <a:pt x="2051" y="1330"/>
                    <a:pt x="2000" y="1321"/>
                    <a:pt x="1948" y="1321"/>
                  </a:cubicBezTo>
                  <a:cubicBezTo>
                    <a:pt x="1856" y="1321"/>
                    <a:pt x="1762" y="1350"/>
                    <a:pt x="1689" y="1413"/>
                  </a:cubicBezTo>
                  <a:cubicBezTo>
                    <a:pt x="1514" y="1573"/>
                    <a:pt x="1709" y="2087"/>
                    <a:pt x="1361" y="2087"/>
                  </a:cubicBezTo>
                  <a:cubicBezTo>
                    <a:pt x="1351" y="2087"/>
                    <a:pt x="1340" y="2086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17" y="2459"/>
                    <a:pt x="2055" y="2459"/>
                  </a:cubicBezTo>
                  <a:cubicBezTo>
                    <a:pt x="2198" y="2459"/>
                    <a:pt x="2356" y="2419"/>
                    <a:pt x="2525" y="2315"/>
                  </a:cubicBezTo>
                  <a:cubicBezTo>
                    <a:pt x="3197" y="1872"/>
                    <a:pt x="2820" y="1381"/>
                    <a:pt x="3065" y="1249"/>
                  </a:cubicBezTo>
                  <a:cubicBezTo>
                    <a:pt x="3111" y="1226"/>
                    <a:pt x="3156" y="1216"/>
                    <a:pt x="3197" y="1216"/>
                  </a:cubicBezTo>
                  <a:cubicBezTo>
                    <a:pt x="3389" y="1216"/>
                    <a:pt x="3501" y="1446"/>
                    <a:pt x="3311" y="1676"/>
                  </a:cubicBezTo>
                  <a:cubicBezTo>
                    <a:pt x="3082" y="1938"/>
                    <a:pt x="2230" y="2889"/>
                    <a:pt x="3557" y="3708"/>
                  </a:cubicBezTo>
                  <a:lnTo>
                    <a:pt x="3557" y="3708"/>
                  </a:ln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21"/>
                    <a:pt x="4803" y="2708"/>
                    <a:pt x="4705" y="2200"/>
                  </a:cubicBezTo>
                  <a:cubicBezTo>
                    <a:pt x="4606" y="1708"/>
                    <a:pt x="4246" y="954"/>
                    <a:pt x="4836" y="512"/>
                  </a:cubicBezTo>
                  <a:cubicBezTo>
                    <a:pt x="5192" y="242"/>
                    <a:pt x="5497" y="142"/>
                    <a:pt x="5802" y="142"/>
                  </a:cubicBezTo>
                  <a:cubicBezTo>
                    <a:pt x="6015" y="142"/>
                    <a:pt x="6229" y="192"/>
                    <a:pt x="6458" y="266"/>
                  </a:cubicBezTo>
                  <a:cubicBezTo>
                    <a:pt x="6458" y="266"/>
                    <a:pt x="6127" y="1"/>
                    <a:pt x="551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6"/>
            <p:cNvSpPr/>
            <p:nvPr/>
          </p:nvSpPr>
          <p:spPr>
            <a:xfrm>
              <a:off x="8142245" y="4045246"/>
              <a:ext cx="117723" cy="82703"/>
            </a:xfrm>
            <a:custGeom>
              <a:rect b="b" l="l" r="r" t="t"/>
              <a:pathLst>
                <a:path extrusionOk="0" h="2534" w="3607">
                  <a:moveTo>
                    <a:pt x="1087" y="1"/>
                  </a:moveTo>
                  <a:cubicBezTo>
                    <a:pt x="497" y="1"/>
                    <a:pt x="1" y="124"/>
                    <a:pt x="1" y="124"/>
                  </a:cubicBezTo>
                  <a:cubicBezTo>
                    <a:pt x="1" y="124"/>
                    <a:pt x="952" y="206"/>
                    <a:pt x="1197" y="550"/>
                  </a:cubicBezTo>
                  <a:cubicBezTo>
                    <a:pt x="1361" y="747"/>
                    <a:pt x="1427" y="1025"/>
                    <a:pt x="1345" y="1271"/>
                  </a:cubicBezTo>
                  <a:cubicBezTo>
                    <a:pt x="1296" y="1501"/>
                    <a:pt x="1181" y="2156"/>
                    <a:pt x="2214" y="2156"/>
                  </a:cubicBezTo>
                  <a:cubicBezTo>
                    <a:pt x="3246" y="2173"/>
                    <a:pt x="3082" y="2533"/>
                    <a:pt x="3082" y="2533"/>
                  </a:cubicBezTo>
                  <a:cubicBezTo>
                    <a:pt x="3082" y="2533"/>
                    <a:pt x="3607" y="1763"/>
                    <a:pt x="2738" y="616"/>
                  </a:cubicBezTo>
                  <a:cubicBezTo>
                    <a:pt x="2361" y="124"/>
                    <a:pt x="1677" y="1"/>
                    <a:pt x="108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6"/>
            <p:cNvSpPr/>
            <p:nvPr/>
          </p:nvSpPr>
          <p:spPr>
            <a:xfrm>
              <a:off x="8095704" y="3958332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0"/>
                  </a:moveTo>
                  <a:lnTo>
                    <a:pt x="1115" y="0"/>
                  </a:lnTo>
                  <a:cubicBezTo>
                    <a:pt x="820" y="164"/>
                    <a:pt x="738" y="705"/>
                    <a:pt x="804" y="1443"/>
                  </a:cubicBezTo>
                  <a:cubicBezTo>
                    <a:pt x="870" y="2180"/>
                    <a:pt x="1" y="2623"/>
                    <a:pt x="1" y="2623"/>
                  </a:cubicBezTo>
                  <a:cubicBezTo>
                    <a:pt x="591" y="2410"/>
                    <a:pt x="1771" y="2672"/>
                    <a:pt x="2017" y="2016"/>
                  </a:cubicBezTo>
                  <a:cubicBezTo>
                    <a:pt x="2263" y="1361"/>
                    <a:pt x="1624" y="935"/>
                    <a:pt x="1263" y="738"/>
                  </a:cubicBezTo>
                  <a:cubicBezTo>
                    <a:pt x="919" y="541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6"/>
            <p:cNvSpPr/>
            <p:nvPr/>
          </p:nvSpPr>
          <p:spPr>
            <a:xfrm>
              <a:off x="7985519" y="3996322"/>
              <a:ext cx="103820" cy="140178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2" y="96"/>
                  </a:cubicBezTo>
                  <a:cubicBezTo>
                    <a:pt x="1851" y="96"/>
                    <a:pt x="1370" y="202"/>
                    <a:pt x="1230" y="689"/>
                  </a:cubicBezTo>
                  <a:cubicBezTo>
                    <a:pt x="1049" y="1295"/>
                    <a:pt x="1197" y="1688"/>
                    <a:pt x="1410" y="1869"/>
                  </a:cubicBezTo>
                  <a:cubicBezTo>
                    <a:pt x="1623" y="2065"/>
                    <a:pt x="1623" y="2426"/>
                    <a:pt x="1475" y="2492"/>
                  </a:cubicBezTo>
                  <a:cubicBezTo>
                    <a:pt x="1438" y="2509"/>
                    <a:pt x="1401" y="2516"/>
                    <a:pt x="1366" y="2516"/>
                  </a:cubicBezTo>
                  <a:cubicBezTo>
                    <a:pt x="1198" y="2516"/>
                    <a:pt x="1066" y="2343"/>
                    <a:pt x="1148" y="2180"/>
                  </a:cubicBezTo>
                  <a:cubicBezTo>
                    <a:pt x="1221" y="1946"/>
                    <a:pt x="1045" y="1711"/>
                    <a:pt x="819" y="1711"/>
                  </a:cubicBezTo>
                  <a:cubicBezTo>
                    <a:pt x="793" y="1711"/>
                    <a:pt x="766" y="1714"/>
                    <a:pt x="738" y="1721"/>
                  </a:cubicBezTo>
                  <a:cubicBezTo>
                    <a:pt x="677" y="1729"/>
                    <a:pt x="623" y="1733"/>
                    <a:pt x="575" y="1733"/>
                  </a:cubicBezTo>
                  <a:cubicBezTo>
                    <a:pt x="413" y="1733"/>
                    <a:pt x="317" y="1687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9" y="2918"/>
                  </a:cubicBezTo>
                  <a:cubicBezTo>
                    <a:pt x="1393" y="3344"/>
                    <a:pt x="1738" y="4032"/>
                    <a:pt x="2115" y="4295"/>
                  </a:cubicBezTo>
                  <a:cubicBezTo>
                    <a:pt x="2115" y="4295"/>
                    <a:pt x="1508" y="3344"/>
                    <a:pt x="2066" y="2475"/>
                  </a:cubicBezTo>
                  <a:cubicBezTo>
                    <a:pt x="2623" y="1606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6"/>
            <p:cNvSpPr/>
            <p:nvPr/>
          </p:nvSpPr>
          <p:spPr>
            <a:xfrm>
              <a:off x="7848572" y="3789140"/>
              <a:ext cx="264821" cy="263907"/>
            </a:xfrm>
            <a:custGeom>
              <a:rect b="b" l="l" r="r" t="t"/>
              <a:pathLst>
                <a:path extrusionOk="0" h="8086" w="8114">
                  <a:moveTo>
                    <a:pt x="2382" y="1"/>
                  </a:moveTo>
                  <a:cubicBezTo>
                    <a:pt x="2282" y="1"/>
                    <a:pt x="2181" y="8"/>
                    <a:pt x="2082" y="21"/>
                  </a:cubicBezTo>
                  <a:cubicBezTo>
                    <a:pt x="754" y="169"/>
                    <a:pt x="0" y="1972"/>
                    <a:pt x="787" y="3234"/>
                  </a:cubicBezTo>
                  <a:cubicBezTo>
                    <a:pt x="1376" y="4191"/>
                    <a:pt x="2454" y="4473"/>
                    <a:pt x="3416" y="4473"/>
                  </a:cubicBezTo>
                  <a:cubicBezTo>
                    <a:pt x="3525" y="4473"/>
                    <a:pt x="3632" y="4470"/>
                    <a:pt x="3737" y="4463"/>
                  </a:cubicBezTo>
                  <a:cubicBezTo>
                    <a:pt x="3950" y="4463"/>
                    <a:pt x="4196" y="4430"/>
                    <a:pt x="4442" y="4398"/>
                  </a:cubicBezTo>
                  <a:cubicBezTo>
                    <a:pt x="4442" y="4398"/>
                    <a:pt x="4638" y="4367"/>
                    <a:pt x="4932" y="4367"/>
                  </a:cubicBezTo>
                  <a:cubicBezTo>
                    <a:pt x="5419" y="4367"/>
                    <a:pt x="6177" y="4450"/>
                    <a:pt x="6770" y="4889"/>
                  </a:cubicBezTo>
                  <a:cubicBezTo>
                    <a:pt x="7163" y="5234"/>
                    <a:pt x="7425" y="5692"/>
                    <a:pt x="7507" y="6217"/>
                  </a:cubicBezTo>
                  <a:cubicBezTo>
                    <a:pt x="7507" y="6217"/>
                    <a:pt x="7671" y="7414"/>
                    <a:pt x="7097" y="8053"/>
                  </a:cubicBezTo>
                  <a:lnTo>
                    <a:pt x="7065" y="8086"/>
                  </a:lnTo>
                  <a:cubicBezTo>
                    <a:pt x="7065" y="8086"/>
                    <a:pt x="8114" y="7577"/>
                    <a:pt x="7983" y="5971"/>
                  </a:cubicBezTo>
                  <a:cubicBezTo>
                    <a:pt x="7874" y="4655"/>
                    <a:pt x="6811" y="4001"/>
                    <a:pt x="5471" y="4001"/>
                  </a:cubicBezTo>
                  <a:cubicBezTo>
                    <a:pt x="5193" y="4001"/>
                    <a:pt x="4902" y="4030"/>
                    <a:pt x="4606" y="4086"/>
                  </a:cubicBezTo>
                  <a:cubicBezTo>
                    <a:pt x="4104" y="4187"/>
                    <a:pt x="3649" y="4237"/>
                    <a:pt x="3240" y="4237"/>
                  </a:cubicBezTo>
                  <a:cubicBezTo>
                    <a:pt x="2714" y="4237"/>
                    <a:pt x="2263" y="4154"/>
                    <a:pt x="1885" y="3988"/>
                  </a:cubicBezTo>
                  <a:cubicBezTo>
                    <a:pt x="1492" y="3807"/>
                    <a:pt x="1147" y="3512"/>
                    <a:pt x="918" y="3135"/>
                  </a:cubicBezTo>
                  <a:cubicBezTo>
                    <a:pt x="197" y="1988"/>
                    <a:pt x="885" y="300"/>
                    <a:pt x="2098" y="152"/>
                  </a:cubicBezTo>
                  <a:cubicBezTo>
                    <a:pt x="2199" y="138"/>
                    <a:pt x="2301" y="130"/>
                    <a:pt x="2403" y="130"/>
                  </a:cubicBezTo>
                  <a:cubicBezTo>
                    <a:pt x="2877" y="130"/>
                    <a:pt x="3333" y="290"/>
                    <a:pt x="3590" y="628"/>
                  </a:cubicBezTo>
                  <a:cubicBezTo>
                    <a:pt x="3885" y="1021"/>
                    <a:pt x="3934" y="1545"/>
                    <a:pt x="3721" y="1988"/>
                  </a:cubicBezTo>
                  <a:cubicBezTo>
                    <a:pt x="3576" y="2330"/>
                    <a:pt x="3252" y="2535"/>
                    <a:pt x="2901" y="2535"/>
                  </a:cubicBezTo>
                  <a:cubicBezTo>
                    <a:pt x="2815" y="2535"/>
                    <a:pt x="2727" y="2522"/>
                    <a:pt x="2639" y="2496"/>
                  </a:cubicBezTo>
                  <a:cubicBezTo>
                    <a:pt x="2196" y="2398"/>
                    <a:pt x="2016" y="1955"/>
                    <a:pt x="2360" y="1906"/>
                  </a:cubicBezTo>
                  <a:cubicBezTo>
                    <a:pt x="2770" y="1841"/>
                    <a:pt x="2852" y="1496"/>
                    <a:pt x="2705" y="1201"/>
                  </a:cubicBezTo>
                  <a:cubicBezTo>
                    <a:pt x="2645" y="1082"/>
                    <a:pt x="2513" y="1016"/>
                    <a:pt x="2370" y="1016"/>
                  </a:cubicBezTo>
                  <a:cubicBezTo>
                    <a:pt x="2160" y="1016"/>
                    <a:pt x="1927" y="1158"/>
                    <a:pt x="1869" y="1480"/>
                  </a:cubicBezTo>
                  <a:cubicBezTo>
                    <a:pt x="1819" y="1759"/>
                    <a:pt x="1885" y="2037"/>
                    <a:pt x="2082" y="2234"/>
                  </a:cubicBezTo>
                  <a:cubicBezTo>
                    <a:pt x="2250" y="2427"/>
                    <a:pt x="2587" y="2591"/>
                    <a:pt x="2932" y="2591"/>
                  </a:cubicBezTo>
                  <a:cubicBezTo>
                    <a:pt x="3260" y="2591"/>
                    <a:pt x="3595" y="2444"/>
                    <a:pt x="3803" y="2037"/>
                  </a:cubicBezTo>
                  <a:cubicBezTo>
                    <a:pt x="4032" y="1562"/>
                    <a:pt x="4000" y="988"/>
                    <a:pt x="3688" y="562"/>
                  </a:cubicBezTo>
                  <a:cubicBezTo>
                    <a:pt x="3400" y="178"/>
                    <a:pt x="2895" y="1"/>
                    <a:pt x="23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6"/>
            <p:cNvSpPr/>
            <p:nvPr/>
          </p:nvSpPr>
          <p:spPr>
            <a:xfrm>
              <a:off x="7890805" y="3940839"/>
              <a:ext cx="152515" cy="77971"/>
            </a:xfrm>
            <a:custGeom>
              <a:rect b="b" l="l" r="r" t="t"/>
              <a:pathLst>
                <a:path extrusionOk="0" h="2389" w="4673">
                  <a:moveTo>
                    <a:pt x="3575" y="0"/>
                  </a:moveTo>
                  <a:cubicBezTo>
                    <a:pt x="3276" y="0"/>
                    <a:pt x="2924" y="41"/>
                    <a:pt x="2525" y="159"/>
                  </a:cubicBezTo>
                  <a:cubicBezTo>
                    <a:pt x="1971" y="326"/>
                    <a:pt x="1499" y="386"/>
                    <a:pt x="1111" y="386"/>
                  </a:cubicBezTo>
                  <a:cubicBezTo>
                    <a:pt x="581" y="386"/>
                    <a:pt x="209" y="273"/>
                    <a:pt x="1" y="159"/>
                  </a:cubicBezTo>
                  <a:lnTo>
                    <a:pt x="1" y="159"/>
                  </a:lnTo>
                  <a:cubicBezTo>
                    <a:pt x="132" y="274"/>
                    <a:pt x="263" y="389"/>
                    <a:pt x="378" y="536"/>
                  </a:cubicBezTo>
                  <a:cubicBezTo>
                    <a:pt x="453" y="641"/>
                    <a:pt x="597" y="1392"/>
                    <a:pt x="1187" y="1392"/>
                  </a:cubicBezTo>
                  <a:cubicBezTo>
                    <a:pt x="1241" y="1392"/>
                    <a:pt x="1299" y="1386"/>
                    <a:pt x="1361" y="1372"/>
                  </a:cubicBezTo>
                  <a:cubicBezTo>
                    <a:pt x="2083" y="1225"/>
                    <a:pt x="1952" y="766"/>
                    <a:pt x="2427" y="618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2" y="578"/>
                    <a:pt x="2975" y="785"/>
                    <a:pt x="2869" y="864"/>
                  </a:cubicBezTo>
                  <a:cubicBezTo>
                    <a:pt x="2814" y="899"/>
                    <a:pt x="2761" y="910"/>
                    <a:pt x="2706" y="910"/>
                  </a:cubicBezTo>
                  <a:cubicBezTo>
                    <a:pt x="2632" y="910"/>
                    <a:pt x="2554" y="890"/>
                    <a:pt x="2460" y="881"/>
                  </a:cubicBezTo>
                  <a:cubicBezTo>
                    <a:pt x="2446" y="878"/>
                    <a:pt x="2430" y="876"/>
                    <a:pt x="2413" y="876"/>
                  </a:cubicBezTo>
                  <a:cubicBezTo>
                    <a:pt x="2219" y="876"/>
                    <a:pt x="1817" y="1047"/>
                    <a:pt x="1968" y="1438"/>
                  </a:cubicBezTo>
                  <a:cubicBezTo>
                    <a:pt x="2132" y="1880"/>
                    <a:pt x="2378" y="2241"/>
                    <a:pt x="2115" y="2389"/>
                  </a:cubicBezTo>
                  <a:cubicBezTo>
                    <a:pt x="2115" y="2389"/>
                    <a:pt x="3033" y="2389"/>
                    <a:pt x="3345" y="2126"/>
                  </a:cubicBezTo>
                  <a:cubicBezTo>
                    <a:pt x="3705" y="1864"/>
                    <a:pt x="3853" y="1405"/>
                    <a:pt x="3722" y="995"/>
                  </a:cubicBezTo>
                  <a:cubicBezTo>
                    <a:pt x="3623" y="501"/>
                    <a:pt x="3938" y="201"/>
                    <a:pt x="4425" y="201"/>
                  </a:cubicBezTo>
                  <a:cubicBezTo>
                    <a:pt x="4504" y="201"/>
                    <a:pt x="4586" y="209"/>
                    <a:pt x="4672" y="225"/>
                  </a:cubicBezTo>
                  <a:cubicBezTo>
                    <a:pt x="4672" y="225"/>
                    <a:pt x="4271" y="0"/>
                    <a:pt x="35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6"/>
            <p:cNvSpPr/>
            <p:nvPr/>
          </p:nvSpPr>
          <p:spPr>
            <a:xfrm>
              <a:off x="7929872" y="3797821"/>
              <a:ext cx="104897" cy="109825"/>
            </a:xfrm>
            <a:custGeom>
              <a:rect b="b" l="l" r="r" t="t"/>
              <a:pathLst>
                <a:path extrusionOk="0" h="3365" w="3214">
                  <a:moveTo>
                    <a:pt x="1263" y="1"/>
                  </a:moveTo>
                  <a:lnTo>
                    <a:pt x="1263" y="1"/>
                  </a:lnTo>
                  <a:cubicBezTo>
                    <a:pt x="1689" y="444"/>
                    <a:pt x="1836" y="1083"/>
                    <a:pt x="1640" y="1656"/>
                  </a:cubicBezTo>
                  <a:cubicBezTo>
                    <a:pt x="1410" y="2418"/>
                    <a:pt x="886" y="2618"/>
                    <a:pt x="437" y="2618"/>
                  </a:cubicBezTo>
                  <a:cubicBezTo>
                    <a:pt x="276" y="2618"/>
                    <a:pt x="125" y="2592"/>
                    <a:pt x="1" y="2558"/>
                  </a:cubicBezTo>
                  <a:lnTo>
                    <a:pt x="1" y="2558"/>
                  </a:lnTo>
                  <a:cubicBezTo>
                    <a:pt x="1" y="2558"/>
                    <a:pt x="229" y="3365"/>
                    <a:pt x="1008" y="3365"/>
                  </a:cubicBezTo>
                  <a:cubicBezTo>
                    <a:pt x="1038" y="3365"/>
                    <a:pt x="1068" y="3364"/>
                    <a:pt x="1099" y="3361"/>
                  </a:cubicBezTo>
                  <a:cubicBezTo>
                    <a:pt x="1951" y="3296"/>
                    <a:pt x="1886" y="2640"/>
                    <a:pt x="1886" y="2361"/>
                  </a:cubicBezTo>
                  <a:cubicBezTo>
                    <a:pt x="1869" y="2083"/>
                    <a:pt x="1853" y="1853"/>
                    <a:pt x="1967" y="1853"/>
                  </a:cubicBezTo>
                  <a:cubicBezTo>
                    <a:pt x="2082" y="1853"/>
                    <a:pt x="2115" y="1952"/>
                    <a:pt x="2049" y="2148"/>
                  </a:cubicBezTo>
                  <a:cubicBezTo>
                    <a:pt x="1984" y="2345"/>
                    <a:pt x="1820" y="2984"/>
                    <a:pt x="2918" y="3099"/>
                  </a:cubicBezTo>
                  <a:cubicBezTo>
                    <a:pt x="2787" y="3001"/>
                    <a:pt x="2754" y="2820"/>
                    <a:pt x="2853" y="2689"/>
                  </a:cubicBezTo>
                  <a:cubicBezTo>
                    <a:pt x="3000" y="2427"/>
                    <a:pt x="3213" y="1984"/>
                    <a:pt x="2492" y="1361"/>
                  </a:cubicBezTo>
                  <a:cubicBezTo>
                    <a:pt x="1754" y="739"/>
                    <a:pt x="1689" y="296"/>
                    <a:pt x="126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6"/>
            <p:cNvSpPr/>
            <p:nvPr/>
          </p:nvSpPr>
          <p:spPr>
            <a:xfrm>
              <a:off x="7821287" y="3642271"/>
              <a:ext cx="62599" cy="250297"/>
            </a:xfrm>
            <a:custGeom>
              <a:rect b="b" l="l" r="r" t="t"/>
              <a:pathLst>
                <a:path extrusionOk="0" h="7669" w="1918">
                  <a:moveTo>
                    <a:pt x="631" y="0"/>
                  </a:moveTo>
                  <a:cubicBezTo>
                    <a:pt x="561" y="0"/>
                    <a:pt x="487" y="18"/>
                    <a:pt x="410" y="63"/>
                  </a:cubicBezTo>
                  <a:cubicBezTo>
                    <a:pt x="0" y="292"/>
                    <a:pt x="328" y="833"/>
                    <a:pt x="590" y="1095"/>
                  </a:cubicBezTo>
                  <a:cubicBezTo>
                    <a:pt x="852" y="1358"/>
                    <a:pt x="869" y="2636"/>
                    <a:pt x="738" y="3997"/>
                  </a:cubicBezTo>
                  <a:cubicBezTo>
                    <a:pt x="607" y="5357"/>
                    <a:pt x="754" y="7127"/>
                    <a:pt x="1459" y="7668"/>
                  </a:cubicBezTo>
                  <a:cubicBezTo>
                    <a:pt x="1459" y="7668"/>
                    <a:pt x="803" y="7045"/>
                    <a:pt x="951" y="5177"/>
                  </a:cubicBezTo>
                  <a:cubicBezTo>
                    <a:pt x="1098" y="3292"/>
                    <a:pt x="1918" y="1505"/>
                    <a:pt x="1180" y="374"/>
                  </a:cubicBezTo>
                  <a:cubicBezTo>
                    <a:pt x="1180" y="374"/>
                    <a:pt x="949" y="0"/>
                    <a:pt x="6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6"/>
            <p:cNvSpPr/>
            <p:nvPr/>
          </p:nvSpPr>
          <p:spPr>
            <a:xfrm>
              <a:off x="7665052" y="3609568"/>
              <a:ext cx="279312" cy="332217"/>
            </a:xfrm>
            <a:custGeom>
              <a:rect b="b" l="l" r="r" t="t"/>
              <a:pathLst>
                <a:path extrusionOk="0" h="10179" w="8558">
                  <a:moveTo>
                    <a:pt x="2275" y="0"/>
                  </a:moveTo>
                  <a:cubicBezTo>
                    <a:pt x="1364" y="0"/>
                    <a:pt x="525" y="449"/>
                    <a:pt x="296" y="1163"/>
                  </a:cubicBezTo>
                  <a:cubicBezTo>
                    <a:pt x="1" y="1966"/>
                    <a:pt x="411" y="2671"/>
                    <a:pt x="820" y="2884"/>
                  </a:cubicBezTo>
                  <a:cubicBezTo>
                    <a:pt x="1045" y="3036"/>
                    <a:pt x="1305" y="3101"/>
                    <a:pt x="1559" y="3101"/>
                  </a:cubicBezTo>
                  <a:cubicBezTo>
                    <a:pt x="2103" y="3101"/>
                    <a:pt x="2621" y="2805"/>
                    <a:pt x="2722" y="2425"/>
                  </a:cubicBezTo>
                  <a:cubicBezTo>
                    <a:pt x="2851" y="2036"/>
                    <a:pt x="2551" y="1648"/>
                    <a:pt x="2165" y="1648"/>
                  </a:cubicBezTo>
                  <a:cubicBezTo>
                    <a:pt x="2112" y="1648"/>
                    <a:pt x="2056" y="1655"/>
                    <a:pt x="2001" y="1671"/>
                  </a:cubicBezTo>
                  <a:cubicBezTo>
                    <a:pt x="1673" y="1737"/>
                    <a:pt x="1492" y="2081"/>
                    <a:pt x="1607" y="2376"/>
                  </a:cubicBezTo>
                  <a:cubicBezTo>
                    <a:pt x="1690" y="2625"/>
                    <a:pt x="1945" y="2660"/>
                    <a:pt x="2080" y="2660"/>
                  </a:cubicBezTo>
                  <a:cubicBezTo>
                    <a:pt x="2131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1"/>
                    <a:pt x="1625" y="2961"/>
                  </a:cubicBezTo>
                  <a:cubicBezTo>
                    <a:pt x="1428" y="2961"/>
                    <a:pt x="1205" y="2887"/>
                    <a:pt x="1001" y="2704"/>
                  </a:cubicBezTo>
                  <a:cubicBezTo>
                    <a:pt x="575" y="2327"/>
                    <a:pt x="493" y="1081"/>
                    <a:pt x="1214" y="507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3"/>
                    <a:pt x="2443" y="147"/>
                  </a:cubicBezTo>
                  <a:cubicBezTo>
                    <a:pt x="2574" y="147"/>
                    <a:pt x="2705" y="180"/>
                    <a:pt x="2837" y="212"/>
                  </a:cubicBezTo>
                  <a:cubicBezTo>
                    <a:pt x="3935" y="475"/>
                    <a:pt x="4656" y="1638"/>
                    <a:pt x="4885" y="2868"/>
                  </a:cubicBezTo>
                  <a:cubicBezTo>
                    <a:pt x="5115" y="4097"/>
                    <a:pt x="4885" y="5359"/>
                    <a:pt x="4951" y="6490"/>
                  </a:cubicBezTo>
                  <a:cubicBezTo>
                    <a:pt x="4902" y="7506"/>
                    <a:pt x="5295" y="8490"/>
                    <a:pt x="6049" y="9195"/>
                  </a:cubicBezTo>
                  <a:cubicBezTo>
                    <a:pt x="6738" y="9801"/>
                    <a:pt x="7623" y="10145"/>
                    <a:pt x="8557" y="10178"/>
                  </a:cubicBezTo>
                  <a:cubicBezTo>
                    <a:pt x="7639" y="10113"/>
                    <a:pt x="6770" y="9752"/>
                    <a:pt x="6098" y="9129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6"/>
                    <a:pt x="5049" y="2835"/>
                  </a:cubicBezTo>
                  <a:cubicBezTo>
                    <a:pt x="4803" y="1573"/>
                    <a:pt x="4049" y="327"/>
                    <a:pt x="2869" y="65"/>
                  </a:cubicBezTo>
                  <a:cubicBezTo>
                    <a:pt x="2671" y="21"/>
                    <a:pt x="2471" y="0"/>
                    <a:pt x="22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6"/>
            <p:cNvSpPr/>
            <p:nvPr/>
          </p:nvSpPr>
          <p:spPr>
            <a:xfrm>
              <a:off x="7729805" y="3655815"/>
              <a:ext cx="81333" cy="68996"/>
            </a:xfrm>
            <a:custGeom>
              <a:rect b="b" l="l" r="r" t="t"/>
              <a:pathLst>
                <a:path extrusionOk="0" h="2114" w="2492">
                  <a:moveTo>
                    <a:pt x="1802" y="1"/>
                  </a:moveTo>
                  <a:cubicBezTo>
                    <a:pt x="1321" y="1"/>
                    <a:pt x="1021" y="400"/>
                    <a:pt x="934" y="1090"/>
                  </a:cubicBezTo>
                  <a:cubicBezTo>
                    <a:pt x="855" y="1735"/>
                    <a:pt x="301" y="1799"/>
                    <a:pt x="85" y="1799"/>
                  </a:cubicBezTo>
                  <a:cubicBezTo>
                    <a:pt x="33" y="1799"/>
                    <a:pt x="0" y="1795"/>
                    <a:pt x="0" y="1795"/>
                  </a:cubicBezTo>
                  <a:lnTo>
                    <a:pt x="0" y="1795"/>
                  </a:lnTo>
                  <a:cubicBezTo>
                    <a:pt x="120" y="1860"/>
                    <a:pt x="694" y="2113"/>
                    <a:pt x="1230" y="2113"/>
                  </a:cubicBezTo>
                  <a:cubicBezTo>
                    <a:pt x="1501" y="2113"/>
                    <a:pt x="1763" y="2048"/>
                    <a:pt x="1951" y="1860"/>
                  </a:cubicBezTo>
                  <a:cubicBezTo>
                    <a:pt x="2492" y="1320"/>
                    <a:pt x="2115" y="615"/>
                    <a:pt x="1967" y="385"/>
                  </a:cubicBezTo>
                  <a:cubicBezTo>
                    <a:pt x="1869" y="271"/>
                    <a:pt x="1902" y="107"/>
                    <a:pt x="2016" y="25"/>
                  </a:cubicBezTo>
                  <a:cubicBezTo>
                    <a:pt x="1941" y="8"/>
                    <a:pt x="1870" y="1"/>
                    <a:pt x="18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6"/>
            <p:cNvSpPr/>
            <p:nvPr/>
          </p:nvSpPr>
          <p:spPr>
            <a:xfrm>
              <a:off x="7649027" y="3660874"/>
              <a:ext cx="157835" cy="178723"/>
            </a:xfrm>
            <a:custGeom>
              <a:rect b="b" l="l" r="r" t="t"/>
              <a:pathLst>
                <a:path extrusionOk="0" h="5476" w="4836">
                  <a:moveTo>
                    <a:pt x="475" y="1"/>
                  </a:moveTo>
                  <a:lnTo>
                    <a:pt x="475" y="1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2" y="3716"/>
                    <a:pt x="2128" y="3794"/>
                    <a:pt x="2453" y="3794"/>
                  </a:cubicBezTo>
                  <a:cubicBezTo>
                    <a:pt x="2549" y="3794"/>
                    <a:pt x="2606" y="3787"/>
                    <a:pt x="2606" y="3787"/>
                  </a:cubicBezTo>
                  <a:cubicBezTo>
                    <a:pt x="2344" y="3705"/>
                    <a:pt x="2295" y="3377"/>
                    <a:pt x="2475" y="3148"/>
                  </a:cubicBezTo>
                  <a:cubicBezTo>
                    <a:pt x="2639" y="2984"/>
                    <a:pt x="2606" y="2722"/>
                    <a:pt x="2426" y="2607"/>
                  </a:cubicBezTo>
                  <a:cubicBezTo>
                    <a:pt x="2295" y="2558"/>
                    <a:pt x="2033" y="2345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7"/>
                    <a:pt x="2869" y="3115"/>
                  </a:cubicBezTo>
                  <a:cubicBezTo>
                    <a:pt x="2819" y="3705"/>
                    <a:pt x="3082" y="3869"/>
                    <a:pt x="3491" y="4148"/>
                  </a:cubicBezTo>
                  <a:cubicBezTo>
                    <a:pt x="3885" y="4426"/>
                    <a:pt x="3655" y="4951"/>
                    <a:pt x="3655" y="4951"/>
                  </a:cubicBezTo>
                  <a:cubicBezTo>
                    <a:pt x="4360" y="4541"/>
                    <a:pt x="4196" y="3869"/>
                    <a:pt x="4114" y="3722"/>
                  </a:cubicBezTo>
                  <a:cubicBezTo>
                    <a:pt x="4032" y="3574"/>
                    <a:pt x="3836" y="3312"/>
                    <a:pt x="4065" y="3213"/>
                  </a:cubicBezTo>
                  <a:cubicBezTo>
                    <a:pt x="4079" y="3208"/>
                    <a:pt x="4092" y="3205"/>
                    <a:pt x="4104" y="3205"/>
                  </a:cubicBezTo>
                  <a:cubicBezTo>
                    <a:pt x="4306" y="3205"/>
                    <a:pt x="4392" y="3926"/>
                    <a:pt x="4377" y="4574"/>
                  </a:cubicBezTo>
                  <a:cubicBezTo>
                    <a:pt x="4360" y="4935"/>
                    <a:pt x="4524" y="5279"/>
                    <a:pt x="4836" y="5475"/>
                  </a:cubicBezTo>
                  <a:cubicBezTo>
                    <a:pt x="4704" y="5148"/>
                    <a:pt x="4639" y="4803"/>
                    <a:pt x="4655" y="4459"/>
                  </a:cubicBezTo>
                  <a:cubicBezTo>
                    <a:pt x="4639" y="3935"/>
                    <a:pt x="4737" y="3017"/>
                    <a:pt x="3836" y="2410"/>
                  </a:cubicBezTo>
                  <a:cubicBezTo>
                    <a:pt x="2918" y="1787"/>
                    <a:pt x="1820" y="2050"/>
                    <a:pt x="1033" y="1492"/>
                  </a:cubicBezTo>
                  <a:cubicBezTo>
                    <a:pt x="557" y="1148"/>
                    <a:pt x="344" y="558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6"/>
            <p:cNvSpPr/>
            <p:nvPr/>
          </p:nvSpPr>
          <p:spPr>
            <a:xfrm>
              <a:off x="7597655" y="3610449"/>
              <a:ext cx="96868" cy="63741"/>
            </a:xfrm>
            <a:custGeom>
              <a:rect b="b" l="l" r="r" t="t"/>
              <a:pathLst>
                <a:path extrusionOk="0" h="1953" w="2968">
                  <a:moveTo>
                    <a:pt x="2039" y="1"/>
                  </a:moveTo>
                  <a:cubicBezTo>
                    <a:pt x="328" y="1"/>
                    <a:pt x="279" y="1082"/>
                    <a:pt x="279" y="1365"/>
                  </a:cubicBezTo>
                  <a:cubicBezTo>
                    <a:pt x="279" y="1562"/>
                    <a:pt x="164" y="1726"/>
                    <a:pt x="1" y="1792"/>
                  </a:cubicBezTo>
                  <a:cubicBezTo>
                    <a:pt x="268" y="1904"/>
                    <a:pt x="502" y="1953"/>
                    <a:pt x="708" y="1953"/>
                  </a:cubicBezTo>
                  <a:cubicBezTo>
                    <a:pt x="1460" y="1953"/>
                    <a:pt x="1827" y="1307"/>
                    <a:pt x="2033" y="792"/>
                  </a:cubicBezTo>
                  <a:cubicBezTo>
                    <a:pt x="2197" y="415"/>
                    <a:pt x="2541" y="136"/>
                    <a:pt x="2967" y="87"/>
                  </a:cubicBezTo>
                  <a:cubicBezTo>
                    <a:pt x="2613" y="27"/>
                    <a:pt x="2306" y="1"/>
                    <a:pt x="203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6"/>
            <p:cNvSpPr/>
            <p:nvPr/>
          </p:nvSpPr>
          <p:spPr>
            <a:xfrm>
              <a:off x="7560220" y="3609601"/>
              <a:ext cx="47096" cy="37272"/>
            </a:xfrm>
            <a:custGeom>
              <a:rect b="b" l="l" r="r" t="t"/>
              <a:pathLst>
                <a:path extrusionOk="0" h="1142" w="1443">
                  <a:moveTo>
                    <a:pt x="475" y="0"/>
                  </a:moveTo>
                  <a:cubicBezTo>
                    <a:pt x="427" y="0"/>
                    <a:pt x="377" y="10"/>
                    <a:pt x="328" y="31"/>
                  </a:cubicBezTo>
                  <a:cubicBezTo>
                    <a:pt x="98" y="146"/>
                    <a:pt x="0" y="424"/>
                    <a:pt x="98" y="670"/>
                  </a:cubicBezTo>
                  <a:cubicBezTo>
                    <a:pt x="180" y="867"/>
                    <a:pt x="361" y="1031"/>
                    <a:pt x="574" y="1096"/>
                  </a:cubicBezTo>
                  <a:cubicBezTo>
                    <a:pt x="652" y="1127"/>
                    <a:pt x="735" y="1141"/>
                    <a:pt x="817" y="1141"/>
                  </a:cubicBezTo>
                  <a:cubicBezTo>
                    <a:pt x="961" y="1141"/>
                    <a:pt x="1105" y="1098"/>
                    <a:pt x="1229" y="1014"/>
                  </a:cubicBezTo>
                  <a:cubicBezTo>
                    <a:pt x="1361" y="883"/>
                    <a:pt x="1443" y="703"/>
                    <a:pt x="1443" y="506"/>
                  </a:cubicBezTo>
                  <a:lnTo>
                    <a:pt x="1443" y="506"/>
                  </a:lnTo>
                  <a:cubicBezTo>
                    <a:pt x="1442" y="506"/>
                    <a:pt x="1123" y="902"/>
                    <a:pt x="763" y="902"/>
                  </a:cubicBezTo>
                  <a:cubicBezTo>
                    <a:pt x="749" y="902"/>
                    <a:pt x="735" y="901"/>
                    <a:pt x="721" y="900"/>
                  </a:cubicBezTo>
                  <a:cubicBezTo>
                    <a:pt x="148" y="851"/>
                    <a:pt x="66" y="260"/>
                    <a:pt x="344" y="113"/>
                  </a:cubicBezTo>
                  <a:cubicBezTo>
                    <a:pt x="384" y="86"/>
                    <a:pt x="428" y="74"/>
                    <a:pt x="471" y="74"/>
                  </a:cubicBezTo>
                  <a:cubicBezTo>
                    <a:pt x="587" y="74"/>
                    <a:pt x="697" y="162"/>
                    <a:pt x="721" y="293"/>
                  </a:cubicBezTo>
                  <a:cubicBezTo>
                    <a:pt x="732" y="401"/>
                    <a:pt x="651" y="466"/>
                    <a:pt x="599" y="466"/>
                  </a:cubicBezTo>
                  <a:cubicBezTo>
                    <a:pt x="571" y="466"/>
                    <a:pt x="552" y="448"/>
                    <a:pt x="557" y="408"/>
                  </a:cubicBezTo>
                  <a:cubicBezTo>
                    <a:pt x="582" y="334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3"/>
                  </a:cubicBezTo>
                  <a:cubicBezTo>
                    <a:pt x="262" y="359"/>
                    <a:pt x="394" y="539"/>
                    <a:pt x="394" y="539"/>
                  </a:cubicBezTo>
                  <a:cubicBezTo>
                    <a:pt x="441" y="577"/>
                    <a:pt x="496" y="594"/>
                    <a:pt x="552" y="594"/>
                  </a:cubicBezTo>
                  <a:cubicBezTo>
                    <a:pt x="687" y="594"/>
                    <a:pt x="820" y="489"/>
                    <a:pt x="820" y="326"/>
                  </a:cubicBezTo>
                  <a:cubicBezTo>
                    <a:pt x="807" y="133"/>
                    <a:pt x="652" y="0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6"/>
            <p:cNvSpPr/>
            <p:nvPr/>
          </p:nvSpPr>
          <p:spPr>
            <a:xfrm>
              <a:off x="8218225" y="3846222"/>
              <a:ext cx="130550" cy="285480"/>
            </a:xfrm>
            <a:custGeom>
              <a:rect b="b" l="l" r="r" t="t"/>
              <a:pathLst>
                <a:path extrusionOk="0" h="8747" w="4000">
                  <a:moveTo>
                    <a:pt x="1894" y="0"/>
                  </a:moveTo>
                  <a:cubicBezTo>
                    <a:pt x="1745" y="0"/>
                    <a:pt x="1593" y="19"/>
                    <a:pt x="1443" y="59"/>
                  </a:cubicBezTo>
                  <a:cubicBezTo>
                    <a:pt x="689" y="255"/>
                    <a:pt x="132" y="911"/>
                    <a:pt x="66" y="1698"/>
                  </a:cubicBezTo>
                  <a:cubicBezTo>
                    <a:pt x="0" y="2485"/>
                    <a:pt x="410" y="3288"/>
                    <a:pt x="1000" y="3845"/>
                  </a:cubicBezTo>
                  <a:cubicBezTo>
                    <a:pt x="1590" y="4435"/>
                    <a:pt x="2361" y="4714"/>
                    <a:pt x="2902" y="5206"/>
                  </a:cubicBezTo>
                  <a:cubicBezTo>
                    <a:pt x="3443" y="5681"/>
                    <a:pt x="3770" y="6353"/>
                    <a:pt x="3820" y="7058"/>
                  </a:cubicBezTo>
                  <a:cubicBezTo>
                    <a:pt x="3852" y="7713"/>
                    <a:pt x="3492" y="8402"/>
                    <a:pt x="2918" y="8566"/>
                  </a:cubicBezTo>
                  <a:cubicBezTo>
                    <a:pt x="2786" y="8615"/>
                    <a:pt x="2651" y="8638"/>
                    <a:pt x="2519" y="8638"/>
                  </a:cubicBezTo>
                  <a:cubicBezTo>
                    <a:pt x="2081" y="8638"/>
                    <a:pt x="1684" y="8383"/>
                    <a:pt x="1558" y="7992"/>
                  </a:cubicBezTo>
                  <a:cubicBezTo>
                    <a:pt x="1345" y="7550"/>
                    <a:pt x="1541" y="7025"/>
                    <a:pt x="2000" y="6845"/>
                  </a:cubicBezTo>
                  <a:cubicBezTo>
                    <a:pt x="2082" y="6812"/>
                    <a:pt x="2180" y="6796"/>
                    <a:pt x="2262" y="6796"/>
                  </a:cubicBezTo>
                  <a:cubicBezTo>
                    <a:pt x="2262" y="6796"/>
                    <a:pt x="2292" y="6792"/>
                    <a:pt x="2339" y="6792"/>
                  </a:cubicBezTo>
                  <a:cubicBezTo>
                    <a:pt x="2480" y="6792"/>
                    <a:pt x="2775" y="6820"/>
                    <a:pt x="2885" y="7041"/>
                  </a:cubicBezTo>
                  <a:cubicBezTo>
                    <a:pt x="2885" y="7041"/>
                    <a:pt x="2894" y="7076"/>
                    <a:pt x="2867" y="7076"/>
                  </a:cubicBezTo>
                  <a:cubicBezTo>
                    <a:pt x="2857" y="7076"/>
                    <a:pt x="2842" y="7071"/>
                    <a:pt x="2820" y="7058"/>
                  </a:cubicBezTo>
                  <a:cubicBezTo>
                    <a:pt x="2758" y="7024"/>
                    <a:pt x="2688" y="7007"/>
                    <a:pt x="2617" y="7007"/>
                  </a:cubicBezTo>
                  <a:cubicBezTo>
                    <a:pt x="2517" y="7007"/>
                    <a:pt x="2414" y="7040"/>
                    <a:pt x="2328" y="7107"/>
                  </a:cubicBezTo>
                  <a:cubicBezTo>
                    <a:pt x="2082" y="7353"/>
                    <a:pt x="2131" y="7779"/>
                    <a:pt x="2443" y="7927"/>
                  </a:cubicBezTo>
                  <a:cubicBezTo>
                    <a:pt x="2529" y="7970"/>
                    <a:pt x="2619" y="7991"/>
                    <a:pt x="2706" y="7991"/>
                  </a:cubicBezTo>
                  <a:cubicBezTo>
                    <a:pt x="3015" y="7991"/>
                    <a:pt x="3279" y="7724"/>
                    <a:pt x="3164" y="7238"/>
                  </a:cubicBezTo>
                  <a:cubicBezTo>
                    <a:pt x="3062" y="6904"/>
                    <a:pt x="2755" y="6686"/>
                    <a:pt x="2424" y="6686"/>
                  </a:cubicBezTo>
                  <a:cubicBezTo>
                    <a:pt x="2381" y="6686"/>
                    <a:pt x="2338" y="6690"/>
                    <a:pt x="2295" y="6697"/>
                  </a:cubicBezTo>
                  <a:cubicBezTo>
                    <a:pt x="2180" y="6697"/>
                    <a:pt x="2066" y="6730"/>
                    <a:pt x="1967" y="6779"/>
                  </a:cubicBezTo>
                  <a:cubicBezTo>
                    <a:pt x="1492" y="7009"/>
                    <a:pt x="1295" y="7550"/>
                    <a:pt x="1476" y="8025"/>
                  </a:cubicBezTo>
                  <a:cubicBezTo>
                    <a:pt x="1618" y="8452"/>
                    <a:pt x="2077" y="8746"/>
                    <a:pt x="2571" y="8746"/>
                  </a:cubicBezTo>
                  <a:cubicBezTo>
                    <a:pt x="2702" y="8746"/>
                    <a:pt x="2836" y="8725"/>
                    <a:pt x="2967" y="8681"/>
                  </a:cubicBezTo>
                  <a:cubicBezTo>
                    <a:pt x="3623" y="8500"/>
                    <a:pt x="4000" y="7763"/>
                    <a:pt x="3984" y="7041"/>
                  </a:cubicBezTo>
                  <a:cubicBezTo>
                    <a:pt x="3934" y="6287"/>
                    <a:pt x="3574" y="5583"/>
                    <a:pt x="3016" y="5091"/>
                  </a:cubicBezTo>
                  <a:cubicBezTo>
                    <a:pt x="2443" y="4550"/>
                    <a:pt x="1672" y="4271"/>
                    <a:pt x="1131" y="3714"/>
                  </a:cubicBezTo>
                  <a:cubicBezTo>
                    <a:pt x="574" y="3157"/>
                    <a:pt x="181" y="2435"/>
                    <a:pt x="230" y="1714"/>
                  </a:cubicBezTo>
                  <a:cubicBezTo>
                    <a:pt x="263" y="1255"/>
                    <a:pt x="476" y="829"/>
                    <a:pt x="820" y="550"/>
                  </a:cubicBezTo>
                  <a:cubicBezTo>
                    <a:pt x="984" y="436"/>
                    <a:pt x="1164" y="337"/>
                    <a:pt x="1345" y="288"/>
                  </a:cubicBezTo>
                  <a:cubicBezTo>
                    <a:pt x="1492" y="247"/>
                    <a:pt x="1644" y="227"/>
                    <a:pt x="1795" y="227"/>
                  </a:cubicBezTo>
                  <a:cubicBezTo>
                    <a:pt x="1947" y="227"/>
                    <a:pt x="2099" y="247"/>
                    <a:pt x="2246" y="288"/>
                  </a:cubicBezTo>
                  <a:cubicBezTo>
                    <a:pt x="3262" y="550"/>
                    <a:pt x="3590" y="1927"/>
                    <a:pt x="2902" y="2583"/>
                  </a:cubicBezTo>
                  <a:cubicBezTo>
                    <a:pt x="2771" y="2714"/>
                    <a:pt x="2590" y="2812"/>
                    <a:pt x="2394" y="2845"/>
                  </a:cubicBezTo>
                  <a:cubicBezTo>
                    <a:pt x="2332" y="2854"/>
                    <a:pt x="2274" y="2858"/>
                    <a:pt x="2218" y="2858"/>
                  </a:cubicBezTo>
                  <a:cubicBezTo>
                    <a:pt x="1757" y="2858"/>
                    <a:pt x="1514" y="2575"/>
                    <a:pt x="1558" y="2370"/>
                  </a:cubicBezTo>
                  <a:cubicBezTo>
                    <a:pt x="1558" y="2370"/>
                    <a:pt x="1558" y="2354"/>
                    <a:pt x="1623" y="2354"/>
                  </a:cubicBezTo>
                  <a:cubicBezTo>
                    <a:pt x="1634" y="2354"/>
                    <a:pt x="1653" y="2354"/>
                    <a:pt x="1680" y="2354"/>
                  </a:cubicBezTo>
                  <a:cubicBezTo>
                    <a:pt x="1818" y="2354"/>
                    <a:pt x="2139" y="2331"/>
                    <a:pt x="2262" y="2042"/>
                  </a:cubicBezTo>
                  <a:cubicBezTo>
                    <a:pt x="2382" y="1683"/>
                    <a:pt x="2091" y="1345"/>
                    <a:pt x="1758" y="1345"/>
                  </a:cubicBezTo>
                  <a:cubicBezTo>
                    <a:pt x="1681" y="1345"/>
                    <a:pt x="1602" y="1363"/>
                    <a:pt x="1525" y="1403"/>
                  </a:cubicBezTo>
                  <a:cubicBezTo>
                    <a:pt x="902" y="1780"/>
                    <a:pt x="1049" y="2731"/>
                    <a:pt x="1754" y="2894"/>
                  </a:cubicBezTo>
                  <a:cubicBezTo>
                    <a:pt x="1929" y="2975"/>
                    <a:pt x="2113" y="3013"/>
                    <a:pt x="2294" y="3013"/>
                  </a:cubicBezTo>
                  <a:cubicBezTo>
                    <a:pt x="2743" y="3013"/>
                    <a:pt x="3176" y="2779"/>
                    <a:pt x="3410" y="2370"/>
                  </a:cubicBezTo>
                  <a:cubicBezTo>
                    <a:pt x="3672" y="1813"/>
                    <a:pt x="3623" y="1173"/>
                    <a:pt x="3279" y="682"/>
                  </a:cubicBezTo>
                  <a:cubicBezTo>
                    <a:pt x="2945" y="246"/>
                    <a:pt x="2432" y="0"/>
                    <a:pt x="18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6"/>
            <p:cNvSpPr/>
            <p:nvPr/>
          </p:nvSpPr>
          <p:spPr>
            <a:xfrm>
              <a:off x="8289897" y="3954579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214" y="1"/>
                  </a:moveTo>
                  <a:cubicBezTo>
                    <a:pt x="214" y="1"/>
                    <a:pt x="247" y="83"/>
                    <a:pt x="116" y="460"/>
                  </a:cubicBezTo>
                  <a:cubicBezTo>
                    <a:pt x="1" y="853"/>
                    <a:pt x="329" y="1115"/>
                    <a:pt x="968" y="1394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4"/>
                    <a:pt x="886" y="328"/>
                    <a:pt x="689" y="328"/>
                  </a:cubicBezTo>
                  <a:cubicBezTo>
                    <a:pt x="675" y="330"/>
                    <a:pt x="661" y="330"/>
                    <a:pt x="647" y="330"/>
                  </a:cubicBezTo>
                  <a:cubicBezTo>
                    <a:pt x="478" y="330"/>
                    <a:pt x="392" y="239"/>
                    <a:pt x="361" y="148"/>
                  </a:cubicBezTo>
                  <a:cubicBezTo>
                    <a:pt x="345" y="66"/>
                    <a:pt x="214" y="1"/>
                    <a:pt x="2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6"/>
            <p:cNvSpPr/>
            <p:nvPr/>
          </p:nvSpPr>
          <p:spPr>
            <a:xfrm>
              <a:off x="8114992" y="3721874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32"/>
                    <a:pt x="1229" y="312"/>
                    <a:pt x="1115" y="410"/>
                  </a:cubicBezTo>
                  <a:cubicBezTo>
                    <a:pt x="901" y="590"/>
                    <a:pt x="361" y="1213"/>
                    <a:pt x="754" y="1836"/>
                  </a:cubicBezTo>
                  <a:cubicBezTo>
                    <a:pt x="1196" y="2525"/>
                    <a:pt x="1787" y="2295"/>
                    <a:pt x="1983" y="2885"/>
                  </a:cubicBezTo>
                  <a:cubicBezTo>
                    <a:pt x="1983" y="2885"/>
                    <a:pt x="2065" y="3180"/>
                    <a:pt x="1869" y="3279"/>
                  </a:cubicBezTo>
                  <a:cubicBezTo>
                    <a:pt x="1837" y="3296"/>
                    <a:pt x="1807" y="3303"/>
                    <a:pt x="1778" y="3303"/>
                  </a:cubicBezTo>
                  <a:cubicBezTo>
                    <a:pt x="1641" y="3303"/>
                    <a:pt x="1541" y="3130"/>
                    <a:pt x="1541" y="2967"/>
                  </a:cubicBezTo>
                  <a:cubicBezTo>
                    <a:pt x="1475" y="2672"/>
                    <a:pt x="1229" y="2443"/>
                    <a:pt x="918" y="2394"/>
                  </a:cubicBezTo>
                  <a:cubicBezTo>
                    <a:pt x="541" y="2344"/>
                    <a:pt x="492" y="2230"/>
                    <a:pt x="492" y="2230"/>
                  </a:cubicBezTo>
                  <a:lnTo>
                    <a:pt x="492" y="2230"/>
                  </a:lnTo>
                  <a:cubicBezTo>
                    <a:pt x="541" y="2377"/>
                    <a:pt x="541" y="2525"/>
                    <a:pt x="508" y="2656"/>
                  </a:cubicBezTo>
                  <a:cubicBezTo>
                    <a:pt x="459" y="2803"/>
                    <a:pt x="147" y="3311"/>
                    <a:pt x="721" y="3688"/>
                  </a:cubicBezTo>
                  <a:cubicBezTo>
                    <a:pt x="1295" y="4065"/>
                    <a:pt x="1573" y="3869"/>
                    <a:pt x="1672" y="4508"/>
                  </a:cubicBezTo>
                  <a:cubicBezTo>
                    <a:pt x="1787" y="5147"/>
                    <a:pt x="1836" y="5918"/>
                    <a:pt x="2180" y="6245"/>
                  </a:cubicBezTo>
                  <a:cubicBezTo>
                    <a:pt x="2065" y="6180"/>
                    <a:pt x="1967" y="6082"/>
                    <a:pt x="1918" y="5967"/>
                  </a:cubicBezTo>
                  <a:cubicBezTo>
                    <a:pt x="1766" y="5632"/>
                    <a:pt x="1444" y="5439"/>
                    <a:pt x="1084" y="5439"/>
                  </a:cubicBezTo>
                  <a:cubicBezTo>
                    <a:pt x="1056" y="5439"/>
                    <a:pt x="1028" y="5440"/>
                    <a:pt x="1000" y="5442"/>
                  </a:cubicBezTo>
                  <a:cubicBezTo>
                    <a:pt x="977" y="5443"/>
                    <a:pt x="955" y="5443"/>
                    <a:pt x="934" y="5443"/>
                  </a:cubicBezTo>
                  <a:cubicBezTo>
                    <a:pt x="421" y="5443"/>
                    <a:pt x="359" y="5257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31"/>
                    <a:pt x="934" y="6622"/>
                  </a:cubicBezTo>
                  <a:cubicBezTo>
                    <a:pt x="1869" y="7114"/>
                    <a:pt x="1787" y="6737"/>
                    <a:pt x="3081" y="7803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9" y="8699"/>
                    <a:pt x="4270" y="8697"/>
                    <a:pt x="4242" y="8697"/>
                  </a:cubicBezTo>
                  <a:cubicBezTo>
                    <a:pt x="4075" y="8697"/>
                    <a:pt x="3917" y="8779"/>
                    <a:pt x="3819" y="8934"/>
                  </a:cubicBezTo>
                  <a:cubicBezTo>
                    <a:pt x="3622" y="9229"/>
                    <a:pt x="3721" y="9655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256" y="9573"/>
                    <a:pt x="4408" y="9673"/>
                    <a:pt x="4575" y="9673"/>
                  </a:cubicBezTo>
                  <a:cubicBezTo>
                    <a:pt x="4669" y="9673"/>
                    <a:pt x="4767" y="9641"/>
                    <a:pt x="4868" y="9540"/>
                  </a:cubicBezTo>
                  <a:cubicBezTo>
                    <a:pt x="4988" y="9427"/>
                    <a:pt x="5184" y="9329"/>
                    <a:pt x="5413" y="9329"/>
                  </a:cubicBezTo>
                  <a:cubicBezTo>
                    <a:pt x="5716" y="9329"/>
                    <a:pt x="6075" y="9500"/>
                    <a:pt x="6393" y="10032"/>
                  </a:cubicBezTo>
                  <a:cubicBezTo>
                    <a:pt x="6393" y="10032"/>
                    <a:pt x="6147" y="9229"/>
                    <a:pt x="4835" y="8704"/>
                  </a:cubicBezTo>
                  <a:cubicBezTo>
                    <a:pt x="3114" y="7983"/>
                    <a:pt x="2032" y="6278"/>
                    <a:pt x="2131" y="4426"/>
                  </a:cubicBezTo>
                  <a:cubicBezTo>
                    <a:pt x="2213" y="2197"/>
                    <a:pt x="3508" y="672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6"/>
            <p:cNvSpPr/>
            <p:nvPr/>
          </p:nvSpPr>
          <p:spPr>
            <a:xfrm>
              <a:off x="8175470" y="3638681"/>
              <a:ext cx="95758" cy="350723"/>
            </a:xfrm>
            <a:custGeom>
              <a:rect b="b" l="l" r="r" t="t"/>
              <a:pathLst>
                <a:path extrusionOk="0" h="10746" w="2934">
                  <a:moveTo>
                    <a:pt x="1295" y="0"/>
                  </a:moveTo>
                  <a:cubicBezTo>
                    <a:pt x="712" y="0"/>
                    <a:pt x="160" y="379"/>
                    <a:pt x="97" y="910"/>
                  </a:cubicBezTo>
                  <a:cubicBezTo>
                    <a:pt x="1" y="1443"/>
                    <a:pt x="412" y="1960"/>
                    <a:pt x="957" y="1960"/>
                  </a:cubicBezTo>
                  <a:cubicBezTo>
                    <a:pt x="966" y="1960"/>
                    <a:pt x="974" y="1960"/>
                    <a:pt x="983" y="1959"/>
                  </a:cubicBezTo>
                  <a:cubicBezTo>
                    <a:pt x="997" y="1960"/>
                    <a:pt x="1011" y="1961"/>
                    <a:pt x="1025" y="1961"/>
                  </a:cubicBezTo>
                  <a:cubicBezTo>
                    <a:pt x="1571" y="1961"/>
                    <a:pt x="1846" y="1346"/>
                    <a:pt x="1638" y="1074"/>
                  </a:cubicBezTo>
                  <a:cubicBezTo>
                    <a:pt x="1562" y="956"/>
                    <a:pt x="1444" y="904"/>
                    <a:pt x="1327" y="904"/>
                  </a:cubicBezTo>
                  <a:cubicBezTo>
                    <a:pt x="1120" y="904"/>
                    <a:pt x="912" y="1068"/>
                    <a:pt x="933" y="1320"/>
                  </a:cubicBezTo>
                  <a:cubicBezTo>
                    <a:pt x="950" y="1648"/>
                    <a:pt x="1294" y="1615"/>
                    <a:pt x="1343" y="1664"/>
                  </a:cubicBezTo>
                  <a:cubicBezTo>
                    <a:pt x="1376" y="1697"/>
                    <a:pt x="1343" y="1763"/>
                    <a:pt x="1343" y="1763"/>
                  </a:cubicBezTo>
                  <a:cubicBezTo>
                    <a:pt x="1294" y="1828"/>
                    <a:pt x="1228" y="1877"/>
                    <a:pt x="1163" y="1894"/>
                  </a:cubicBezTo>
                  <a:cubicBezTo>
                    <a:pt x="1147" y="1910"/>
                    <a:pt x="1130" y="1910"/>
                    <a:pt x="1114" y="1927"/>
                  </a:cubicBezTo>
                  <a:lnTo>
                    <a:pt x="1097" y="1927"/>
                  </a:lnTo>
                  <a:cubicBezTo>
                    <a:pt x="1065" y="1930"/>
                    <a:pt x="1032" y="1932"/>
                    <a:pt x="1000" y="1932"/>
                  </a:cubicBezTo>
                  <a:cubicBezTo>
                    <a:pt x="473" y="1932"/>
                    <a:pt x="71" y="1436"/>
                    <a:pt x="179" y="910"/>
                  </a:cubicBezTo>
                  <a:cubicBezTo>
                    <a:pt x="251" y="439"/>
                    <a:pt x="745" y="122"/>
                    <a:pt x="1262" y="122"/>
                  </a:cubicBezTo>
                  <a:cubicBezTo>
                    <a:pt x="1572" y="122"/>
                    <a:pt x="1890" y="236"/>
                    <a:pt x="2130" y="500"/>
                  </a:cubicBezTo>
                  <a:cubicBezTo>
                    <a:pt x="2753" y="1254"/>
                    <a:pt x="2622" y="2435"/>
                    <a:pt x="2245" y="3451"/>
                  </a:cubicBezTo>
                  <a:cubicBezTo>
                    <a:pt x="1425" y="5467"/>
                    <a:pt x="540" y="7500"/>
                    <a:pt x="1147" y="8975"/>
                  </a:cubicBezTo>
                  <a:cubicBezTo>
                    <a:pt x="1425" y="9729"/>
                    <a:pt x="1966" y="10352"/>
                    <a:pt x="2671" y="10745"/>
                  </a:cubicBezTo>
                  <a:cubicBezTo>
                    <a:pt x="1999" y="10335"/>
                    <a:pt x="1491" y="9696"/>
                    <a:pt x="1228" y="8942"/>
                  </a:cubicBezTo>
                  <a:cubicBezTo>
                    <a:pt x="688" y="7500"/>
                    <a:pt x="1556" y="5549"/>
                    <a:pt x="2409" y="3500"/>
                  </a:cubicBezTo>
                  <a:cubicBezTo>
                    <a:pt x="2786" y="2484"/>
                    <a:pt x="2933" y="1238"/>
                    <a:pt x="2245" y="419"/>
                  </a:cubicBezTo>
                  <a:cubicBezTo>
                    <a:pt x="1976" y="125"/>
                    <a:pt x="1630" y="0"/>
                    <a:pt x="1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6"/>
            <p:cNvSpPr/>
            <p:nvPr/>
          </p:nvSpPr>
          <p:spPr>
            <a:xfrm>
              <a:off x="8286176" y="3741130"/>
              <a:ext cx="124120" cy="121999"/>
            </a:xfrm>
            <a:custGeom>
              <a:rect b="b" l="l" r="r" t="t"/>
              <a:pathLst>
                <a:path extrusionOk="0" h="3738" w="3803">
                  <a:moveTo>
                    <a:pt x="3295" y="0"/>
                  </a:moveTo>
                  <a:lnTo>
                    <a:pt x="3295" y="0"/>
                  </a:lnTo>
                  <a:cubicBezTo>
                    <a:pt x="3295" y="1"/>
                    <a:pt x="3309" y="268"/>
                    <a:pt x="3128" y="268"/>
                  </a:cubicBezTo>
                  <a:cubicBezTo>
                    <a:pt x="3114" y="268"/>
                    <a:pt x="3099" y="266"/>
                    <a:pt x="3082" y="263"/>
                  </a:cubicBezTo>
                  <a:cubicBezTo>
                    <a:pt x="2974" y="240"/>
                    <a:pt x="2829" y="180"/>
                    <a:pt x="2695" y="180"/>
                  </a:cubicBezTo>
                  <a:cubicBezTo>
                    <a:pt x="2544" y="180"/>
                    <a:pt x="2405" y="255"/>
                    <a:pt x="2344" y="541"/>
                  </a:cubicBezTo>
                  <a:cubicBezTo>
                    <a:pt x="2218" y="1062"/>
                    <a:pt x="2168" y="1642"/>
                    <a:pt x="1960" y="1642"/>
                  </a:cubicBezTo>
                  <a:cubicBezTo>
                    <a:pt x="1952" y="1642"/>
                    <a:pt x="1943" y="1641"/>
                    <a:pt x="1934" y="1640"/>
                  </a:cubicBezTo>
                  <a:lnTo>
                    <a:pt x="1885" y="1640"/>
                  </a:lnTo>
                  <a:cubicBezTo>
                    <a:pt x="1876" y="1641"/>
                    <a:pt x="1868" y="1642"/>
                    <a:pt x="1860" y="1642"/>
                  </a:cubicBezTo>
                  <a:cubicBezTo>
                    <a:pt x="1652" y="1642"/>
                    <a:pt x="1601" y="1062"/>
                    <a:pt x="1475" y="541"/>
                  </a:cubicBezTo>
                  <a:cubicBezTo>
                    <a:pt x="1405" y="252"/>
                    <a:pt x="1264" y="174"/>
                    <a:pt x="1114" y="174"/>
                  </a:cubicBezTo>
                  <a:cubicBezTo>
                    <a:pt x="983" y="174"/>
                    <a:pt x="844" y="232"/>
                    <a:pt x="738" y="263"/>
                  </a:cubicBezTo>
                  <a:cubicBezTo>
                    <a:pt x="721" y="266"/>
                    <a:pt x="705" y="268"/>
                    <a:pt x="691" y="268"/>
                  </a:cubicBezTo>
                  <a:cubicBezTo>
                    <a:pt x="511" y="268"/>
                    <a:pt x="525" y="1"/>
                    <a:pt x="525" y="0"/>
                  </a:cubicBezTo>
                  <a:lnTo>
                    <a:pt x="525" y="0"/>
                  </a:lnTo>
                  <a:cubicBezTo>
                    <a:pt x="525" y="1"/>
                    <a:pt x="295" y="83"/>
                    <a:pt x="148" y="673"/>
                  </a:cubicBezTo>
                  <a:cubicBezTo>
                    <a:pt x="0" y="1263"/>
                    <a:pt x="279" y="1492"/>
                    <a:pt x="1066" y="1853"/>
                  </a:cubicBezTo>
                  <a:cubicBezTo>
                    <a:pt x="1852" y="2230"/>
                    <a:pt x="1885" y="3508"/>
                    <a:pt x="1885" y="3508"/>
                  </a:cubicBezTo>
                  <a:lnTo>
                    <a:pt x="1918" y="3738"/>
                  </a:lnTo>
                  <a:lnTo>
                    <a:pt x="1934" y="3508"/>
                  </a:lnTo>
                  <a:cubicBezTo>
                    <a:pt x="1934" y="3508"/>
                    <a:pt x="1967" y="2213"/>
                    <a:pt x="2754" y="1853"/>
                  </a:cubicBezTo>
                  <a:cubicBezTo>
                    <a:pt x="3541" y="1492"/>
                    <a:pt x="3803" y="1263"/>
                    <a:pt x="3672" y="673"/>
                  </a:cubicBezTo>
                  <a:cubicBezTo>
                    <a:pt x="3524" y="66"/>
                    <a:pt x="3295" y="1"/>
                    <a:pt x="3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6"/>
            <p:cNvSpPr/>
            <p:nvPr/>
          </p:nvSpPr>
          <p:spPr>
            <a:xfrm>
              <a:off x="8326288" y="3656599"/>
              <a:ext cx="44420" cy="110249"/>
            </a:xfrm>
            <a:custGeom>
              <a:rect b="b" l="l" r="r" t="t"/>
              <a:pathLst>
                <a:path extrusionOk="0" h="3378" w="1361">
                  <a:moveTo>
                    <a:pt x="689" y="1"/>
                  </a:moveTo>
                  <a:lnTo>
                    <a:pt x="640" y="328"/>
                  </a:lnTo>
                  <a:cubicBezTo>
                    <a:pt x="607" y="607"/>
                    <a:pt x="509" y="869"/>
                    <a:pt x="361" y="1099"/>
                  </a:cubicBezTo>
                  <a:cubicBezTo>
                    <a:pt x="132" y="1443"/>
                    <a:pt x="0" y="1755"/>
                    <a:pt x="296" y="2164"/>
                  </a:cubicBezTo>
                  <a:cubicBezTo>
                    <a:pt x="492" y="2427"/>
                    <a:pt x="607" y="2738"/>
                    <a:pt x="656" y="3049"/>
                  </a:cubicBezTo>
                  <a:cubicBezTo>
                    <a:pt x="656" y="3131"/>
                    <a:pt x="673" y="3377"/>
                    <a:pt x="689" y="3377"/>
                  </a:cubicBezTo>
                  <a:cubicBezTo>
                    <a:pt x="689" y="3377"/>
                    <a:pt x="705" y="3131"/>
                    <a:pt x="722" y="3049"/>
                  </a:cubicBezTo>
                  <a:cubicBezTo>
                    <a:pt x="754" y="2738"/>
                    <a:pt x="869" y="2427"/>
                    <a:pt x="1066" y="2164"/>
                  </a:cubicBezTo>
                  <a:cubicBezTo>
                    <a:pt x="1361" y="1755"/>
                    <a:pt x="1230" y="1443"/>
                    <a:pt x="1000" y="1099"/>
                  </a:cubicBezTo>
                  <a:cubicBezTo>
                    <a:pt x="853" y="869"/>
                    <a:pt x="754" y="607"/>
                    <a:pt x="722" y="328"/>
                  </a:cubicBezTo>
                  <a:lnTo>
                    <a:pt x="689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6"/>
            <p:cNvSpPr/>
            <p:nvPr/>
          </p:nvSpPr>
          <p:spPr>
            <a:xfrm>
              <a:off x="8257292" y="3625560"/>
              <a:ext cx="90439" cy="266453"/>
            </a:xfrm>
            <a:custGeom>
              <a:rect b="b" l="l" r="r" t="t"/>
              <a:pathLst>
                <a:path extrusionOk="0" h="8164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116"/>
                    <a:pt x="967" y="1296"/>
                    <a:pt x="443" y="2919"/>
                  </a:cubicBezTo>
                  <a:cubicBezTo>
                    <a:pt x="0" y="4295"/>
                    <a:pt x="262" y="5230"/>
                    <a:pt x="1574" y="6148"/>
                  </a:cubicBezTo>
                  <a:cubicBezTo>
                    <a:pt x="2705" y="6951"/>
                    <a:pt x="2754" y="8016"/>
                    <a:pt x="2770" y="8164"/>
                  </a:cubicBezTo>
                  <a:cubicBezTo>
                    <a:pt x="2770" y="7656"/>
                    <a:pt x="2623" y="7164"/>
                    <a:pt x="2344" y="6771"/>
                  </a:cubicBezTo>
                  <a:cubicBezTo>
                    <a:pt x="2033" y="6328"/>
                    <a:pt x="1639" y="6082"/>
                    <a:pt x="1049" y="5574"/>
                  </a:cubicBezTo>
                  <a:cubicBezTo>
                    <a:pt x="869" y="5410"/>
                    <a:pt x="738" y="5213"/>
                    <a:pt x="639" y="4984"/>
                  </a:cubicBezTo>
                  <a:cubicBezTo>
                    <a:pt x="311" y="4148"/>
                    <a:pt x="967" y="3279"/>
                    <a:pt x="1311" y="2902"/>
                  </a:cubicBezTo>
                  <a:cubicBezTo>
                    <a:pt x="1721" y="2460"/>
                    <a:pt x="2426" y="1968"/>
                    <a:pt x="2573" y="1083"/>
                  </a:cubicBezTo>
                  <a:cubicBezTo>
                    <a:pt x="2705" y="198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6"/>
            <p:cNvSpPr/>
            <p:nvPr/>
          </p:nvSpPr>
          <p:spPr>
            <a:xfrm>
              <a:off x="8159118" y="3317593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009" y="0"/>
                  </a:moveTo>
                  <a:cubicBezTo>
                    <a:pt x="660" y="0"/>
                    <a:pt x="0" y="565"/>
                    <a:pt x="287" y="2438"/>
                  </a:cubicBezTo>
                  <a:cubicBezTo>
                    <a:pt x="615" y="4470"/>
                    <a:pt x="2172" y="5421"/>
                    <a:pt x="2434" y="5470"/>
                  </a:cubicBezTo>
                  <a:cubicBezTo>
                    <a:pt x="2434" y="5470"/>
                    <a:pt x="910" y="4487"/>
                    <a:pt x="779" y="2815"/>
                  </a:cubicBezTo>
                  <a:cubicBezTo>
                    <a:pt x="648" y="1143"/>
                    <a:pt x="1156" y="1094"/>
                    <a:pt x="1320" y="733"/>
                  </a:cubicBezTo>
                  <a:cubicBezTo>
                    <a:pt x="1484" y="373"/>
                    <a:pt x="1418" y="110"/>
                    <a:pt x="1090" y="12"/>
                  </a:cubicBezTo>
                  <a:cubicBezTo>
                    <a:pt x="1066" y="4"/>
                    <a:pt x="1038" y="0"/>
                    <a:pt x="10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6"/>
            <p:cNvSpPr/>
            <p:nvPr/>
          </p:nvSpPr>
          <p:spPr>
            <a:xfrm>
              <a:off x="8124066" y="3268898"/>
              <a:ext cx="172293" cy="232053"/>
            </a:xfrm>
            <a:custGeom>
              <a:rect b="b" l="l" r="r" t="t"/>
              <a:pathLst>
                <a:path extrusionOk="0" h="7110" w="5279">
                  <a:moveTo>
                    <a:pt x="3591" y="1"/>
                  </a:moveTo>
                  <a:cubicBezTo>
                    <a:pt x="3380" y="1"/>
                    <a:pt x="3183" y="27"/>
                    <a:pt x="3017" y="62"/>
                  </a:cubicBezTo>
                  <a:cubicBezTo>
                    <a:pt x="2590" y="127"/>
                    <a:pt x="2181" y="291"/>
                    <a:pt x="1820" y="553"/>
                  </a:cubicBezTo>
                  <a:cubicBezTo>
                    <a:pt x="1" y="1897"/>
                    <a:pt x="328" y="4291"/>
                    <a:pt x="869" y="5438"/>
                  </a:cubicBezTo>
                  <a:cubicBezTo>
                    <a:pt x="1164" y="6110"/>
                    <a:pt x="1656" y="6700"/>
                    <a:pt x="2263" y="7110"/>
                  </a:cubicBezTo>
                  <a:cubicBezTo>
                    <a:pt x="1672" y="6667"/>
                    <a:pt x="1230" y="6077"/>
                    <a:pt x="951" y="5405"/>
                  </a:cubicBezTo>
                  <a:cubicBezTo>
                    <a:pt x="443" y="4241"/>
                    <a:pt x="197" y="1963"/>
                    <a:pt x="1918" y="684"/>
                  </a:cubicBezTo>
                  <a:cubicBezTo>
                    <a:pt x="2344" y="376"/>
                    <a:pt x="2901" y="183"/>
                    <a:pt x="3416" y="183"/>
                  </a:cubicBezTo>
                  <a:cubicBezTo>
                    <a:pt x="3832" y="183"/>
                    <a:pt x="4221" y="309"/>
                    <a:pt x="4492" y="602"/>
                  </a:cubicBezTo>
                  <a:cubicBezTo>
                    <a:pt x="5138" y="1248"/>
                    <a:pt x="4670" y="2292"/>
                    <a:pt x="3967" y="2292"/>
                  </a:cubicBezTo>
                  <a:cubicBezTo>
                    <a:pt x="3956" y="2292"/>
                    <a:pt x="3945" y="2291"/>
                    <a:pt x="3934" y="2291"/>
                  </a:cubicBezTo>
                  <a:cubicBezTo>
                    <a:pt x="3905" y="2294"/>
                    <a:pt x="3875" y="2296"/>
                    <a:pt x="3845" y="2296"/>
                  </a:cubicBezTo>
                  <a:cubicBezTo>
                    <a:pt x="3584" y="2296"/>
                    <a:pt x="3344" y="2167"/>
                    <a:pt x="3197" y="1947"/>
                  </a:cubicBezTo>
                  <a:cubicBezTo>
                    <a:pt x="3148" y="1832"/>
                    <a:pt x="3131" y="1701"/>
                    <a:pt x="3131" y="1586"/>
                  </a:cubicBezTo>
                  <a:cubicBezTo>
                    <a:pt x="3161" y="1329"/>
                    <a:pt x="3244" y="1251"/>
                    <a:pt x="3299" y="1251"/>
                  </a:cubicBezTo>
                  <a:cubicBezTo>
                    <a:pt x="3334" y="1251"/>
                    <a:pt x="3357" y="1285"/>
                    <a:pt x="3344" y="1324"/>
                  </a:cubicBezTo>
                  <a:cubicBezTo>
                    <a:pt x="3315" y="1562"/>
                    <a:pt x="3501" y="1773"/>
                    <a:pt x="3732" y="1773"/>
                  </a:cubicBezTo>
                  <a:cubicBezTo>
                    <a:pt x="3755" y="1773"/>
                    <a:pt x="3779" y="1771"/>
                    <a:pt x="3803" y="1766"/>
                  </a:cubicBezTo>
                  <a:cubicBezTo>
                    <a:pt x="4213" y="1701"/>
                    <a:pt x="4328" y="1160"/>
                    <a:pt x="3951" y="947"/>
                  </a:cubicBezTo>
                  <a:cubicBezTo>
                    <a:pt x="3860" y="901"/>
                    <a:pt x="3764" y="880"/>
                    <a:pt x="3671" y="880"/>
                  </a:cubicBezTo>
                  <a:cubicBezTo>
                    <a:pt x="3359" y="880"/>
                    <a:pt x="3067" y="1111"/>
                    <a:pt x="3017" y="1438"/>
                  </a:cubicBezTo>
                  <a:cubicBezTo>
                    <a:pt x="2967" y="1766"/>
                    <a:pt x="3131" y="2110"/>
                    <a:pt x="3426" y="2258"/>
                  </a:cubicBezTo>
                  <a:lnTo>
                    <a:pt x="3443" y="2274"/>
                  </a:lnTo>
                  <a:lnTo>
                    <a:pt x="3459" y="2274"/>
                  </a:lnTo>
                  <a:cubicBezTo>
                    <a:pt x="3557" y="2324"/>
                    <a:pt x="3656" y="2356"/>
                    <a:pt x="3754" y="2389"/>
                  </a:cubicBezTo>
                  <a:cubicBezTo>
                    <a:pt x="3850" y="2411"/>
                    <a:pt x="3945" y="2421"/>
                    <a:pt x="4038" y="2421"/>
                  </a:cubicBezTo>
                  <a:cubicBezTo>
                    <a:pt x="4647" y="2421"/>
                    <a:pt x="5175" y="1983"/>
                    <a:pt x="5246" y="1471"/>
                  </a:cubicBezTo>
                  <a:cubicBezTo>
                    <a:pt x="5279" y="1061"/>
                    <a:pt x="5115" y="652"/>
                    <a:pt x="4803" y="389"/>
                  </a:cubicBezTo>
                  <a:cubicBezTo>
                    <a:pt x="4420" y="91"/>
                    <a:pt x="3981" y="1"/>
                    <a:pt x="35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6"/>
            <p:cNvSpPr/>
            <p:nvPr/>
          </p:nvSpPr>
          <p:spPr>
            <a:xfrm>
              <a:off x="8229452" y="3208159"/>
              <a:ext cx="238091" cy="167626"/>
            </a:xfrm>
            <a:custGeom>
              <a:rect b="b" l="l" r="r" t="t"/>
              <a:pathLst>
                <a:path extrusionOk="0" h="5136" w="7295">
                  <a:moveTo>
                    <a:pt x="1741" y="1"/>
                  </a:moveTo>
                  <a:cubicBezTo>
                    <a:pt x="1344" y="1"/>
                    <a:pt x="955" y="172"/>
                    <a:pt x="689" y="497"/>
                  </a:cubicBezTo>
                  <a:cubicBezTo>
                    <a:pt x="602" y="632"/>
                    <a:pt x="447" y="704"/>
                    <a:pt x="294" y="704"/>
                  </a:cubicBezTo>
                  <a:cubicBezTo>
                    <a:pt x="187" y="704"/>
                    <a:pt x="82" y="669"/>
                    <a:pt x="1" y="595"/>
                  </a:cubicBezTo>
                  <a:lnTo>
                    <a:pt x="1" y="595"/>
                  </a:lnTo>
                  <a:cubicBezTo>
                    <a:pt x="33" y="955"/>
                    <a:pt x="50" y="1021"/>
                    <a:pt x="1755" y="1742"/>
                  </a:cubicBezTo>
                  <a:cubicBezTo>
                    <a:pt x="3066" y="2283"/>
                    <a:pt x="3508" y="4250"/>
                    <a:pt x="3656" y="5135"/>
                  </a:cubicBezTo>
                  <a:cubicBezTo>
                    <a:pt x="3787" y="4250"/>
                    <a:pt x="4230" y="2283"/>
                    <a:pt x="5541" y="1742"/>
                  </a:cubicBezTo>
                  <a:cubicBezTo>
                    <a:pt x="7246" y="1021"/>
                    <a:pt x="7262" y="955"/>
                    <a:pt x="7295" y="595"/>
                  </a:cubicBezTo>
                  <a:lnTo>
                    <a:pt x="7295" y="595"/>
                  </a:lnTo>
                  <a:cubicBezTo>
                    <a:pt x="7214" y="669"/>
                    <a:pt x="7108" y="704"/>
                    <a:pt x="7001" y="704"/>
                  </a:cubicBezTo>
                  <a:cubicBezTo>
                    <a:pt x="6848" y="704"/>
                    <a:pt x="6693" y="632"/>
                    <a:pt x="6606" y="497"/>
                  </a:cubicBezTo>
                  <a:cubicBezTo>
                    <a:pt x="6341" y="172"/>
                    <a:pt x="5951" y="1"/>
                    <a:pt x="5555" y="1"/>
                  </a:cubicBezTo>
                  <a:cubicBezTo>
                    <a:pt x="5290" y="1"/>
                    <a:pt x="5023" y="77"/>
                    <a:pt x="4787" y="234"/>
                  </a:cubicBezTo>
                  <a:cubicBezTo>
                    <a:pt x="4213" y="644"/>
                    <a:pt x="3836" y="1464"/>
                    <a:pt x="3656" y="2660"/>
                  </a:cubicBezTo>
                  <a:cubicBezTo>
                    <a:pt x="3459" y="1464"/>
                    <a:pt x="3082" y="644"/>
                    <a:pt x="2509" y="234"/>
                  </a:cubicBezTo>
                  <a:cubicBezTo>
                    <a:pt x="2273" y="77"/>
                    <a:pt x="2005" y="1"/>
                    <a:pt x="174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6"/>
            <p:cNvSpPr/>
            <p:nvPr/>
          </p:nvSpPr>
          <p:spPr>
            <a:xfrm>
              <a:off x="8304877" y="3115208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1"/>
                  </a:moveTo>
                  <a:cubicBezTo>
                    <a:pt x="1263" y="148"/>
                    <a:pt x="1148" y="296"/>
                    <a:pt x="1017" y="427"/>
                  </a:cubicBezTo>
                  <a:cubicBezTo>
                    <a:pt x="575" y="853"/>
                    <a:pt x="1" y="1722"/>
                    <a:pt x="738" y="2902"/>
                  </a:cubicBezTo>
                  <a:cubicBezTo>
                    <a:pt x="1017" y="3377"/>
                    <a:pt x="1230" y="3902"/>
                    <a:pt x="1345" y="4443"/>
                  </a:cubicBezTo>
                  <a:cubicBezTo>
                    <a:pt x="1460" y="3902"/>
                    <a:pt x="1656" y="3377"/>
                    <a:pt x="1951" y="2902"/>
                  </a:cubicBezTo>
                  <a:cubicBezTo>
                    <a:pt x="2673" y="1722"/>
                    <a:pt x="2115" y="853"/>
                    <a:pt x="1673" y="427"/>
                  </a:cubicBezTo>
                  <a:cubicBezTo>
                    <a:pt x="1542" y="296"/>
                    <a:pt x="1427" y="148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6"/>
            <p:cNvSpPr/>
            <p:nvPr/>
          </p:nvSpPr>
          <p:spPr>
            <a:xfrm>
              <a:off x="8248708" y="2978163"/>
              <a:ext cx="199578" cy="218932"/>
            </a:xfrm>
            <a:custGeom>
              <a:rect b="b" l="l" r="r" t="t"/>
              <a:pathLst>
                <a:path extrusionOk="0" h="6708" w="6115">
                  <a:moveTo>
                    <a:pt x="1593" y="1"/>
                  </a:moveTo>
                  <a:cubicBezTo>
                    <a:pt x="1195" y="1"/>
                    <a:pt x="805" y="156"/>
                    <a:pt x="574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71" y="2103"/>
                    <a:pt x="1190" y="2103"/>
                  </a:cubicBezTo>
                  <a:cubicBezTo>
                    <a:pt x="1801" y="2103"/>
                    <a:pt x="2013" y="1600"/>
                    <a:pt x="1886" y="1282"/>
                  </a:cubicBezTo>
                  <a:cubicBezTo>
                    <a:pt x="1828" y="1108"/>
                    <a:pt x="1667" y="998"/>
                    <a:pt x="1482" y="998"/>
                  </a:cubicBezTo>
                  <a:cubicBezTo>
                    <a:pt x="1459" y="998"/>
                    <a:pt x="1435" y="1000"/>
                    <a:pt x="1410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0"/>
                    <a:pt x="1282" y="1567"/>
                    <a:pt x="1410" y="1567"/>
                  </a:cubicBezTo>
                  <a:cubicBezTo>
                    <a:pt x="1484" y="1567"/>
                    <a:pt x="1559" y="1535"/>
                    <a:pt x="1607" y="1462"/>
                  </a:cubicBezTo>
                  <a:cubicBezTo>
                    <a:pt x="1647" y="1400"/>
                    <a:pt x="1689" y="1375"/>
                    <a:pt x="1725" y="1375"/>
                  </a:cubicBezTo>
                  <a:cubicBezTo>
                    <a:pt x="1795" y="1375"/>
                    <a:pt x="1847" y="1464"/>
                    <a:pt x="1837" y="1561"/>
                  </a:cubicBezTo>
                  <a:cubicBezTo>
                    <a:pt x="1746" y="1808"/>
                    <a:pt x="1510" y="1952"/>
                    <a:pt x="1262" y="1952"/>
                  </a:cubicBezTo>
                  <a:cubicBezTo>
                    <a:pt x="1197" y="1952"/>
                    <a:pt x="1131" y="1942"/>
                    <a:pt x="1066" y="1921"/>
                  </a:cubicBezTo>
                  <a:cubicBezTo>
                    <a:pt x="656" y="1790"/>
                    <a:pt x="460" y="1053"/>
                    <a:pt x="1017" y="659"/>
                  </a:cubicBezTo>
                  <a:cubicBezTo>
                    <a:pt x="1141" y="573"/>
                    <a:pt x="1320" y="527"/>
                    <a:pt x="1521" y="527"/>
                  </a:cubicBezTo>
                  <a:cubicBezTo>
                    <a:pt x="2118" y="527"/>
                    <a:pt x="2902" y="936"/>
                    <a:pt x="2951" y="1905"/>
                  </a:cubicBezTo>
                  <a:cubicBezTo>
                    <a:pt x="2951" y="3085"/>
                    <a:pt x="2033" y="4118"/>
                    <a:pt x="1771" y="4888"/>
                  </a:cubicBezTo>
                  <a:cubicBezTo>
                    <a:pt x="1410" y="5970"/>
                    <a:pt x="1869" y="6658"/>
                    <a:pt x="1902" y="6708"/>
                  </a:cubicBezTo>
                  <a:cubicBezTo>
                    <a:pt x="1607" y="6150"/>
                    <a:pt x="1591" y="5495"/>
                    <a:pt x="1853" y="4921"/>
                  </a:cubicBezTo>
                  <a:cubicBezTo>
                    <a:pt x="2050" y="4396"/>
                    <a:pt x="2492" y="3855"/>
                    <a:pt x="2804" y="3151"/>
                  </a:cubicBezTo>
                  <a:cubicBezTo>
                    <a:pt x="2918" y="2921"/>
                    <a:pt x="3000" y="2692"/>
                    <a:pt x="3066" y="2446"/>
                  </a:cubicBezTo>
                  <a:cubicBezTo>
                    <a:pt x="3115" y="2692"/>
                    <a:pt x="3197" y="2921"/>
                    <a:pt x="3312" y="3151"/>
                  </a:cubicBezTo>
                  <a:cubicBezTo>
                    <a:pt x="3623" y="3855"/>
                    <a:pt x="4066" y="4396"/>
                    <a:pt x="4263" y="4921"/>
                  </a:cubicBezTo>
                  <a:cubicBezTo>
                    <a:pt x="4525" y="5495"/>
                    <a:pt x="4508" y="6150"/>
                    <a:pt x="4213" y="6708"/>
                  </a:cubicBezTo>
                  <a:cubicBezTo>
                    <a:pt x="4246" y="6658"/>
                    <a:pt x="4705" y="5970"/>
                    <a:pt x="4344" y="4888"/>
                  </a:cubicBezTo>
                  <a:cubicBezTo>
                    <a:pt x="4082" y="4118"/>
                    <a:pt x="3164" y="3085"/>
                    <a:pt x="3164" y="1905"/>
                  </a:cubicBezTo>
                  <a:cubicBezTo>
                    <a:pt x="3213" y="936"/>
                    <a:pt x="3997" y="527"/>
                    <a:pt x="4595" y="527"/>
                  </a:cubicBezTo>
                  <a:cubicBezTo>
                    <a:pt x="4795" y="527"/>
                    <a:pt x="4975" y="573"/>
                    <a:pt x="5098" y="659"/>
                  </a:cubicBezTo>
                  <a:cubicBezTo>
                    <a:pt x="5656" y="1053"/>
                    <a:pt x="5459" y="1790"/>
                    <a:pt x="5049" y="1921"/>
                  </a:cubicBezTo>
                  <a:cubicBezTo>
                    <a:pt x="4985" y="1942"/>
                    <a:pt x="4919" y="1952"/>
                    <a:pt x="4854" y="1952"/>
                  </a:cubicBezTo>
                  <a:cubicBezTo>
                    <a:pt x="4605" y="1952"/>
                    <a:pt x="4370" y="1808"/>
                    <a:pt x="4279" y="1561"/>
                  </a:cubicBezTo>
                  <a:cubicBezTo>
                    <a:pt x="4268" y="1464"/>
                    <a:pt x="4321" y="1375"/>
                    <a:pt x="4390" y="1375"/>
                  </a:cubicBezTo>
                  <a:cubicBezTo>
                    <a:pt x="4427" y="1375"/>
                    <a:pt x="4469" y="1400"/>
                    <a:pt x="4508" y="1462"/>
                  </a:cubicBezTo>
                  <a:cubicBezTo>
                    <a:pt x="4556" y="1535"/>
                    <a:pt x="4631" y="1567"/>
                    <a:pt x="4705" y="1567"/>
                  </a:cubicBezTo>
                  <a:cubicBezTo>
                    <a:pt x="4834" y="1567"/>
                    <a:pt x="4961" y="1470"/>
                    <a:pt x="4951" y="1315"/>
                  </a:cubicBezTo>
                  <a:cubicBezTo>
                    <a:pt x="4967" y="1167"/>
                    <a:pt x="4853" y="1020"/>
                    <a:pt x="4705" y="1003"/>
                  </a:cubicBezTo>
                  <a:cubicBezTo>
                    <a:pt x="4681" y="1000"/>
                    <a:pt x="4657" y="998"/>
                    <a:pt x="4633" y="998"/>
                  </a:cubicBezTo>
                  <a:cubicBezTo>
                    <a:pt x="4449" y="998"/>
                    <a:pt x="4288" y="1108"/>
                    <a:pt x="4230" y="1282"/>
                  </a:cubicBezTo>
                  <a:cubicBezTo>
                    <a:pt x="4118" y="1584"/>
                    <a:pt x="4347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85"/>
                    <a:pt x="6115" y="1102"/>
                    <a:pt x="5541" y="446"/>
                  </a:cubicBezTo>
                  <a:cubicBezTo>
                    <a:pt x="5310" y="156"/>
                    <a:pt x="4921" y="1"/>
                    <a:pt x="4523" y="1"/>
                  </a:cubicBezTo>
                  <a:cubicBezTo>
                    <a:pt x="4044" y="1"/>
                    <a:pt x="3553" y="225"/>
                    <a:pt x="3312" y="708"/>
                  </a:cubicBezTo>
                  <a:cubicBezTo>
                    <a:pt x="3197" y="889"/>
                    <a:pt x="3115" y="1069"/>
                    <a:pt x="3066" y="1282"/>
                  </a:cubicBezTo>
                  <a:cubicBezTo>
                    <a:pt x="3000" y="1069"/>
                    <a:pt x="2918" y="889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6"/>
            <p:cNvSpPr/>
            <p:nvPr/>
          </p:nvSpPr>
          <p:spPr>
            <a:xfrm>
              <a:off x="8087153" y="3089000"/>
              <a:ext cx="170139" cy="268052"/>
            </a:xfrm>
            <a:custGeom>
              <a:rect b="b" l="l" r="r" t="t"/>
              <a:pathLst>
                <a:path extrusionOk="0" h="8213" w="5213">
                  <a:moveTo>
                    <a:pt x="4115" y="1"/>
                  </a:moveTo>
                  <a:cubicBezTo>
                    <a:pt x="4115" y="1"/>
                    <a:pt x="4180" y="623"/>
                    <a:pt x="3803" y="853"/>
                  </a:cubicBezTo>
                  <a:cubicBezTo>
                    <a:pt x="3410" y="1066"/>
                    <a:pt x="2836" y="1541"/>
                    <a:pt x="3443" y="2082"/>
                  </a:cubicBezTo>
                  <a:cubicBezTo>
                    <a:pt x="4033" y="2607"/>
                    <a:pt x="4197" y="3344"/>
                    <a:pt x="3689" y="4082"/>
                  </a:cubicBezTo>
                  <a:cubicBezTo>
                    <a:pt x="3689" y="4082"/>
                    <a:pt x="3984" y="2984"/>
                    <a:pt x="3246" y="2492"/>
                  </a:cubicBezTo>
                  <a:cubicBezTo>
                    <a:pt x="3050" y="2364"/>
                    <a:pt x="2889" y="2329"/>
                    <a:pt x="2772" y="2329"/>
                  </a:cubicBezTo>
                  <a:cubicBezTo>
                    <a:pt x="2634" y="2329"/>
                    <a:pt x="2558" y="2377"/>
                    <a:pt x="2558" y="2377"/>
                  </a:cubicBezTo>
                  <a:cubicBezTo>
                    <a:pt x="2623" y="2508"/>
                    <a:pt x="2656" y="2656"/>
                    <a:pt x="2672" y="2803"/>
                  </a:cubicBezTo>
                  <a:cubicBezTo>
                    <a:pt x="2689" y="3017"/>
                    <a:pt x="2213" y="3377"/>
                    <a:pt x="2558" y="3771"/>
                  </a:cubicBezTo>
                  <a:cubicBezTo>
                    <a:pt x="2902" y="4164"/>
                    <a:pt x="3148" y="4951"/>
                    <a:pt x="1935" y="5819"/>
                  </a:cubicBezTo>
                  <a:cubicBezTo>
                    <a:pt x="1935" y="5819"/>
                    <a:pt x="2558" y="4459"/>
                    <a:pt x="2197" y="3754"/>
                  </a:cubicBezTo>
                  <a:cubicBezTo>
                    <a:pt x="1820" y="3017"/>
                    <a:pt x="1377" y="3164"/>
                    <a:pt x="951" y="2574"/>
                  </a:cubicBezTo>
                  <a:cubicBezTo>
                    <a:pt x="951" y="2574"/>
                    <a:pt x="1" y="3098"/>
                    <a:pt x="738" y="4246"/>
                  </a:cubicBezTo>
                  <a:cubicBezTo>
                    <a:pt x="1607" y="5606"/>
                    <a:pt x="525" y="7295"/>
                    <a:pt x="1459" y="8213"/>
                  </a:cubicBezTo>
                  <a:cubicBezTo>
                    <a:pt x="1459" y="8213"/>
                    <a:pt x="1410" y="6868"/>
                    <a:pt x="2672" y="5623"/>
                  </a:cubicBezTo>
                  <a:cubicBezTo>
                    <a:pt x="3934" y="4393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6"/>
            <p:cNvSpPr/>
            <p:nvPr/>
          </p:nvSpPr>
          <p:spPr>
            <a:xfrm>
              <a:off x="8236959" y="3055840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1" y="279"/>
                    <a:pt x="2279" y="541"/>
                    <a:pt x="1623" y="820"/>
                  </a:cubicBezTo>
                  <a:cubicBezTo>
                    <a:pt x="967" y="1115"/>
                    <a:pt x="1213" y="1951"/>
                    <a:pt x="1279" y="2131"/>
                  </a:cubicBezTo>
                  <a:cubicBezTo>
                    <a:pt x="1326" y="2319"/>
                    <a:pt x="1388" y="2658"/>
                    <a:pt x="1192" y="2658"/>
                  </a:cubicBezTo>
                  <a:cubicBezTo>
                    <a:pt x="1183" y="2658"/>
                    <a:pt x="1174" y="2657"/>
                    <a:pt x="1164" y="2656"/>
                  </a:cubicBezTo>
                  <a:cubicBezTo>
                    <a:pt x="951" y="2623"/>
                    <a:pt x="1000" y="2508"/>
                    <a:pt x="1098" y="1836"/>
                  </a:cubicBezTo>
                  <a:cubicBezTo>
                    <a:pt x="1174" y="1316"/>
                    <a:pt x="839" y="1257"/>
                    <a:pt x="683" y="1257"/>
                  </a:cubicBezTo>
                  <a:cubicBezTo>
                    <a:pt x="637" y="1257"/>
                    <a:pt x="607" y="1262"/>
                    <a:pt x="607" y="1262"/>
                  </a:cubicBezTo>
                  <a:cubicBezTo>
                    <a:pt x="738" y="1426"/>
                    <a:pt x="721" y="1672"/>
                    <a:pt x="590" y="1836"/>
                  </a:cubicBezTo>
                  <a:cubicBezTo>
                    <a:pt x="344" y="2082"/>
                    <a:pt x="49" y="2361"/>
                    <a:pt x="295" y="3115"/>
                  </a:cubicBezTo>
                  <a:cubicBezTo>
                    <a:pt x="557" y="3852"/>
                    <a:pt x="0" y="4524"/>
                    <a:pt x="0" y="4524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6"/>
            <p:cNvSpPr/>
            <p:nvPr/>
          </p:nvSpPr>
          <p:spPr>
            <a:xfrm>
              <a:off x="8040611" y="3336164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869" y="0"/>
                  </a:moveTo>
                  <a:cubicBezTo>
                    <a:pt x="1869" y="0"/>
                    <a:pt x="2000" y="279"/>
                    <a:pt x="1656" y="525"/>
                  </a:cubicBezTo>
                  <a:cubicBezTo>
                    <a:pt x="1295" y="771"/>
                    <a:pt x="1" y="2426"/>
                    <a:pt x="3590" y="4262"/>
                  </a:cubicBezTo>
                  <a:cubicBezTo>
                    <a:pt x="3590" y="4262"/>
                    <a:pt x="2738" y="3770"/>
                    <a:pt x="2640" y="2475"/>
                  </a:cubicBezTo>
                  <a:cubicBezTo>
                    <a:pt x="2541" y="1180"/>
                    <a:pt x="2803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6"/>
            <p:cNvSpPr/>
            <p:nvPr/>
          </p:nvSpPr>
          <p:spPr>
            <a:xfrm>
              <a:off x="7897790" y="3421772"/>
              <a:ext cx="257347" cy="189134"/>
            </a:xfrm>
            <a:custGeom>
              <a:rect b="b" l="l" r="r" t="t"/>
              <a:pathLst>
                <a:path extrusionOk="0" h="5795" w="7885">
                  <a:moveTo>
                    <a:pt x="4661" y="0"/>
                  </a:moveTo>
                  <a:cubicBezTo>
                    <a:pt x="4523" y="0"/>
                    <a:pt x="4389" y="44"/>
                    <a:pt x="4262" y="131"/>
                  </a:cubicBezTo>
                  <a:cubicBezTo>
                    <a:pt x="3899" y="394"/>
                    <a:pt x="3670" y="608"/>
                    <a:pt x="3480" y="608"/>
                  </a:cubicBezTo>
                  <a:cubicBezTo>
                    <a:pt x="3421" y="608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16" y="1180"/>
                    <a:pt x="3688" y="1393"/>
                  </a:cubicBezTo>
                  <a:cubicBezTo>
                    <a:pt x="4377" y="1590"/>
                    <a:pt x="4852" y="1721"/>
                    <a:pt x="4754" y="2098"/>
                  </a:cubicBezTo>
                  <a:cubicBezTo>
                    <a:pt x="4655" y="2475"/>
                    <a:pt x="3704" y="2541"/>
                    <a:pt x="2590" y="2704"/>
                  </a:cubicBezTo>
                  <a:cubicBezTo>
                    <a:pt x="1475" y="2885"/>
                    <a:pt x="590" y="3163"/>
                    <a:pt x="623" y="4130"/>
                  </a:cubicBezTo>
                  <a:cubicBezTo>
                    <a:pt x="648" y="4885"/>
                    <a:pt x="505" y="5250"/>
                    <a:pt x="246" y="5250"/>
                  </a:cubicBezTo>
                  <a:cubicBezTo>
                    <a:pt x="173" y="5250"/>
                    <a:pt x="90" y="5221"/>
                    <a:pt x="0" y="5163"/>
                  </a:cubicBezTo>
                  <a:lnTo>
                    <a:pt x="0" y="5163"/>
                  </a:lnTo>
                  <a:cubicBezTo>
                    <a:pt x="0" y="5163"/>
                    <a:pt x="248" y="5795"/>
                    <a:pt x="1194" y="5795"/>
                  </a:cubicBezTo>
                  <a:cubicBezTo>
                    <a:pt x="1388" y="5795"/>
                    <a:pt x="1612" y="5768"/>
                    <a:pt x="1869" y="5704"/>
                  </a:cubicBezTo>
                  <a:cubicBezTo>
                    <a:pt x="3377" y="5327"/>
                    <a:pt x="3573" y="4114"/>
                    <a:pt x="4213" y="3360"/>
                  </a:cubicBezTo>
                  <a:cubicBezTo>
                    <a:pt x="4852" y="2606"/>
                    <a:pt x="5491" y="1983"/>
                    <a:pt x="7884" y="1934"/>
                  </a:cubicBezTo>
                  <a:cubicBezTo>
                    <a:pt x="7884" y="1934"/>
                    <a:pt x="6409" y="1803"/>
                    <a:pt x="5868" y="951"/>
                  </a:cubicBezTo>
                  <a:cubicBezTo>
                    <a:pt x="5460" y="326"/>
                    <a:pt x="5042" y="0"/>
                    <a:pt x="46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6"/>
            <p:cNvSpPr/>
            <p:nvPr/>
          </p:nvSpPr>
          <p:spPr>
            <a:xfrm>
              <a:off x="8028829" y="3499710"/>
              <a:ext cx="250950" cy="205061"/>
            </a:xfrm>
            <a:custGeom>
              <a:rect b="b" l="l" r="r" t="t"/>
              <a:pathLst>
                <a:path extrusionOk="0" h="6283" w="7689">
                  <a:moveTo>
                    <a:pt x="3399" y="1"/>
                  </a:moveTo>
                  <a:cubicBezTo>
                    <a:pt x="3343" y="1"/>
                    <a:pt x="3287" y="2"/>
                    <a:pt x="3230" y="5"/>
                  </a:cubicBezTo>
                  <a:cubicBezTo>
                    <a:pt x="2656" y="21"/>
                    <a:pt x="2099" y="169"/>
                    <a:pt x="1607" y="464"/>
                  </a:cubicBezTo>
                  <a:cubicBezTo>
                    <a:pt x="1443" y="562"/>
                    <a:pt x="1279" y="677"/>
                    <a:pt x="1132" y="808"/>
                  </a:cubicBezTo>
                  <a:cubicBezTo>
                    <a:pt x="1" y="1808"/>
                    <a:pt x="362" y="3890"/>
                    <a:pt x="1706" y="4201"/>
                  </a:cubicBezTo>
                  <a:cubicBezTo>
                    <a:pt x="1844" y="4235"/>
                    <a:pt x="1986" y="4251"/>
                    <a:pt x="2127" y="4251"/>
                  </a:cubicBezTo>
                  <a:cubicBezTo>
                    <a:pt x="2608" y="4251"/>
                    <a:pt x="3079" y="4060"/>
                    <a:pt x="3345" y="3693"/>
                  </a:cubicBezTo>
                  <a:cubicBezTo>
                    <a:pt x="3656" y="3234"/>
                    <a:pt x="3656" y="2660"/>
                    <a:pt x="3345" y="2201"/>
                  </a:cubicBezTo>
                  <a:cubicBezTo>
                    <a:pt x="3133" y="1916"/>
                    <a:pt x="2799" y="1760"/>
                    <a:pt x="2461" y="1760"/>
                  </a:cubicBezTo>
                  <a:cubicBezTo>
                    <a:pt x="2275" y="1760"/>
                    <a:pt x="2088" y="1807"/>
                    <a:pt x="1919" y="1906"/>
                  </a:cubicBezTo>
                  <a:cubicBezTo>
                    <a:pt x="1640" y="2070"/>
                    <a:pt x="1509" y="2415"/>
                    <a:pt x="1607" y="2726"/>
                  </a:cubicBezTo>
                  <a:cubicBezTo>
                    <a:pt x="1624" y="2824"/>
                    <a:pt x="1673" y="2906"/>
                    <a:pt x="1738" y="2972"/>
                  </a:cubicBezTo>
                  <a:cubicBezTo>
                    <a:pt x="1846" y="3073"/>
                    <a:pt x="1988" y="3116"/>
                    <a:pt x="2127" y="3116"/>
                  </a:cubicBezTo>
                  <a:cubicBezTo>
                    <a:pt x="2372" y="3116"/>
                    <a:pt x="2609" y="2985"/>
                    <a:pt x="2640" y="2808"/>
                  </a:cubicBezTo>
                  <a:cubicBezTo>
                    <a:pt x="2713" y="2544"/>
                    <a:pt x="2511" y="2306"/>
                    <a:pt x="2256" y="2306"/>
                  </a:cubicBezTo>
                  <a:cubicBezTo>
                    <a:pt x="2226" y="2306"/>
                    <a:pt x="2196" y="2309"/>
                    <a:pt x="2165" y="2316"/>
                  </a:cubicBezTo>
                  <a:cubicBezTo>
                    <a:pt x="1902" y="2382"/>
                    <a:pt x="1919" y="2529"/>
                    <a:pt x="1837" y="2529"/>
                  </a:cubicBezTo>
                  <a:cubicBezTo>
                    <a:pt x="1832" y="2530"/>
                    <a:pt x="1827" y="2531"/>
                    <a:pt x="1822" y="2531"/>
                  </a:cubicBezTo>
                  <a:cubicBezTo>
                    <a:pt x="1738" y="2531"/>
                    <a:pt x="1738" y="2398"/>
                    <a:pt x="1738" y="2398"/>
                  </a:cubicBezTo>
                  <a:cubicBezTo>
                    <a:pt x="1722" y="2201"/>
                    <a:pt x="1837" y="2021"/>
                    <a:pt x="2017" y="1939"/>
                  </a:cubicBezTo>
                  <a:cubicBezTo>
                    <a:pt x="2153" y="1866"/>
                    <a:pt x="2301" y="1831"/>
                    <a:pt x="2449" y="1831"/>
                  </a:cubicBezTo>
                  <a:cubicBezTo>
                    <a:pt x="2762" y="1831"/>
                    <a:pt x="3073" y="1988"/>
                    <a:pt x="3263" y="2267"/>
                  </a:cubicBezTo>
                  <a:cubicBezTo>
                    <a:pt x="3525" y="2677"/>
                    <a:pt x="3525" y="3218"/>
                    <a:pt x="3230" y="3627"/>
                  </a:cubicBezTo>
                  <a:cubicBezTo>
                    <a:pt x="3004" y="3942"/>
                    <a:pt x="2575" y="4121"/>
                    <a:pt x="2136" y="4121"/>
                  </a:cubicBezTo>
                  <a:cubicBezTo>
                    <a:pt x="2003" y="4121"/>
                    <a:pt x="1868" y="4104"/>
                    <a:pt x="1738" y="4070"/>
                  </a:cubicBezTo>
                  <a:cubicBezTo>
                    <a:pt x="525" y="3775"/>
                    <a:pt x="198" y="1857"/>
                    <a:pt x="1247" y="939"/>
                  </a:cubicBezTo>
                  <a:cubicBezTo>
                    <a:pt x="1726" y="490"/>
                    <a:pt x="2311" y="318"/>
                    <a:pt x="2902" y="318"/>
                  </a:cubicBezTo>
                  <a:cubicBezTo>
                    <a:pt x="3605" y="318"/>
                    <a:pt x="4317" y="562"/>
                    <a:pt x="4869" y="874"/>
                  </a:cubicBezTo>
                  <a:cubicBezTo>
                    <a:pt x="5803" y="1415"/>
                    <a:pt x="6541" y="2251"/>
                    <a:pt x="6934" y="3250"/>
                  </a:cubicBezTo>
                  <a:cubicBezTo>
                    <a:pt x="7262" y="4054"/>
                    <a:pt x="7443" y="4922"/>
                    <a:pt x="7443" y="5791"/>
                  </a:cubicBezTo>
                  <a:cubicBezTo>
                    <a:pt x="7443" y="5955"/>
                    <a:pt x="7426" y="6119"/>
                    <a:pt x="7393" y="6283"/>
                  </a:cubicBezTo>
                  <a:cubicBezTo>
                    <a:pt x="7410" y="6217"/>
                    <a:pt x="7426" y="6152"/>
                    <a:pt x="7443" y="6086"/>
                  </a:cubicBezTo>
                  <a:cubicBezTo>
                    <a:pt x="7443" y="6103"/>
                    <a:pt x="7443" y="6135"/>
                    <a:pt x="7443" y="6152"/>
                  </a:cubicBezTo>
                  <a:cubicBezTo>
                    <a:pt x="7443" y="6135"/>
                    <a:pt x="7443" y="6103"/>
                    <a:pt x="7459" y="6053"/>
                  </a:cubicBezTo>
                  <a:cubicBezTo>
                    <a:pt x="7688" y="4857"/>
                    <a:pt x="7541" y="3627"/>
                    <a:pt x="7016" y="2529"/>
                  </a:cubicBezTo>
                  <a:cubicBezTo>
                    <a:pt x="6320" y="1105"/>
                    <a:pt x="4981" y="1"/>
                    <a:pt x="33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6"/>
            <p:cNvSpPr/>
            <p:nvPr/>
          </p:nvSpPr>
          <p:spPr>
            <a:xfrm>
              <a:off x="8167702" y="3562113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3" y="1"/>
                  </a:moveTo>
                  <a:cubicBezTo>
                    <a:pt x="66" y="1"/>
                    <a:pt x="1" y="784"/>
                    <a:pt x="1089" y="961"/>
                  </a:cubicBezTo>
                  <a:cubicBezTo>
                    <a:pt x="2352" y="1158"/>
                    <a:pt x="3040" y="3273"/>
                    <a:pt x="3040" y="3273"/>
                  </a:cubicBezTo>
                  <a:cubicBezTo>
                    <a:pt x="3040" y="3273"/>
                    <a:pt x="2729" y="994"/>
                    <a:pt x="1466" y="240"/>
                  </a:cubicBezTo>
                  <a:cubicBezTo>
                    <a:pt x="1179" y="69"/>
                    <a:pt x="930" y="1"/>
                    <a:pt x="7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6"/>
            <p:cNvSpPr/>
            <p:nvPr/>
          </p:nvSpPr>
          <p:spPr>
            <a:xfrm>
              <a:off x="7968385" y="3553888"/>
              <a:ext cx="170694" cy="147456"/>
            </a:xfrm>
            <a:custGeom>
              <a:rect b="b" l="l" r="r" t="t"/>
              <a:pathLst>
                <a:path extrusionOk="0" h="4518" w="5230">
                  <a:moveTo>
                    <a:pt x="2181" y="1"/>
                  </a:move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2"/>
                    <a:pt x="1132" y="1312"/>
                    <a:pt x="574" y="1705"/>
                  </a:cubicBezTo>
                  <a:cubicBezTo>
                    <a:pt x="1" y="2082"/>
                    <a:pt x="99" y="2705"/>
                    <a:pt x="214" y="3033"/>
                  </a:cubicBezTo>
                  <a:cubicBezTo>
                    <a:pt x="279" y="3262"/>
                    <a:pt x="247" y="3508"/>
                    <a:pt x="132" y="3721"/>
                  </a:cubicBezTo>
                  <a:cubicBezTo>
                    <a:pt x="410" y="3492"/>
                    <a:pt x="722" y="3328"/>
                    <a:pt x="1066" y="3230"/>
                  </a:cubicBezTo>
                  <a:cubicBezTo>
                    <a:pt x="1673" y="3049"/>
                    <a:pt x="1656" y="2754"/>
                    <a:pt x="1656" y="2279"/>
                  </a:cubicBezTo>
                  <a:cubicBezTo>
                    <a:pt x="1642" y="1877"/>
                    <a:pt x="1816" y="1852"/>
                    <a:pt x="1859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4" y="1853"/>
                    <a:pt x="1878" y="1852"/>
                    <a:pt x="1882" y="1852"/>
                  </a:cubicBezTo>
                  <a:cubicBezTo>
                    <a:pt x="2162" y="1852"/>
                    <a:pt x="2098" y="2382"/>
                    <a:pt x="2066" y="2672"/>
                  </a:cubicBezTo>
                  <a:cubicBezTo>
                    <a:pt x="2050" y="2967"/>
                    <a:pt x="1951" y="3574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0"/>
                    <a:pt x="4410" y="4262"/>
                  </a:cubicBezTo>
                  <a:cubicBezTo>
                    <a:pt x="4514" y="4217"/>
                    <a:pt x="4626" y="4194"/>
                    <a:pt x="4739" y="4194"/>
                  </a:cubicBezTo>
                  <a:cubicBezTo>
                    <a:pt x="4910" y="4194"/>
                    <a:pt x="5081" y="4245"/>
                    <a:pt x="5230" y="4344"/>
                  </a:cubicBezTo>
                  <a:cubicBezTo>
                    <a:pt x="5082" y="3475"/>
                    <a:pt x="4639" y="3197"/>
                    <a:pt x="4017" y="3131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706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6"/>
            <p:cNvSpPr/>
            <p:nvPr/>
          </p:nvSpPr>
          <p:spPr>
            <a:xfrm>
              <a:off x="7995670" y="3652845"/>
              <a:ext cx="42298" cy="65308"/>
            </a:xfrm>
            <a:custGeom>
              <a:rect b="b" l="l" r="r" t="t"/>
              <a:pathLst>
                <a:path extrusionOk="0" h="2001" w="1296">
                  <a:moveTo>
                    <a:pt x="951" y="1"/>
                  </a:moveTo>
                  <a:cubicBezTo>
                    <a:pt x="951" y="1"/>
                    <a:pt x="935" y="100"/>
                    <a:pt x="509" y="362"/>
                  </a:cubicBezTo>
                  <a:cubicBezTo>
                    <a:pt x="165" y="525"/>
                    <a:pt x="1" y="935"/>
                    <a:pt x="115" y="1296"/>
                  </a:cubicBezTo>
                  <a:cubicBezTo>
                    <a:pt x="181" y="1525"/>
                    <a:pt x="230" y="1755"/>
                    <a:pt x="263" y="2001"/>
                  </a:cubicBezTo>
                  <a:cubicBezTo>
                    <a:pt x="263" y="2001"/>
                    <a:pt x="263" y="1853"/>
                    <a:pt x="771" y="1558"/>
                  </a:cubicBezTo>
                  <a:cubicBezTo>
                    <a:pt x="1296" y="1263"/>
                    <a:pt x="1099" y="837"/>
                    <a:pt x="1001" y="575"/>
                  </a:cubicBezTo>
                  <a:cubicBezTo>
                    <a:pt x="951" y="394"/>
                    <a:pt x="935" y="198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6"/>
            <p:cNvSpPr/>
            <p:nvPr/>
          </p:nvSpPr>
          <p:spPr>
            <a:xfrm>
              <a:off x="7808983" y="3372195"/>
              <a:ext cx="226308" cy="159304"/>
            </a:xfrm>
            <a:custGeom>
              <a:rect b="b" l="l" r="r" t="t"/>
              <a:pathLst>
                <a:path extrusionOk="0" h="4881" w="6934">
                  <a:moveTo>
                    <a:pt x="5011" y="0"/>
                  </a:moveTo>
                  <a:cubicBezTo>
                    <a:pt x="4787" y="0"/>
                    <a:pt x="4536" y="52"/>
                    <a:pt x="4262" y="175"/>
                  </a:cubicBezTo>
                  <a:cubicBezTo>
                    <a:pt x="2787" y="830"/>
                    <a:pt x="3065" y="3306"/>
                    <a:pt x="4803" y="3650"/>
                  </a:cubicBezTo>
                  <a:cubicBezTo>
                    <a:pt x="4999" y="3699"/>
                    <a:pt x="5213" y="3732"/>
                    <a:pt x="5376" y="3748"/>
                  </a:cubicBezTo>
                  <a:cubicBezTo>
                    <a:pt x="4917" y="3830"/>
                    <a:pt x="4475" y="3978"/>
                    <a:pt x="4065" y="4191"/>
                  </a:cubicBezTo>
                  <a:cubicBezTo>
                    <a:pt x="3918" y="4256"/>
                    <a:pt x="3672" y="4338"/>
                    <a:pt x="3639" y="4355"/>
                  </a:cubicBezTo>
                  <a:cubicBezTo>
                    <a:pt x="3186" y="4526"/>
                    <a:pt x="2758" y="4602"/>
                    <a:pt x="2372" y="4602"/>
                  </a:cubicBezTo>
                  <a:cubicBezTo>
                    <a:pt x="1541" y="4602"/>
                    <a:pt x="903" y="4252"/>
                    <a:pt x="623" y="3748"/>
                  </a:cubicBezTo>
                  <a:cubicBezTo>
                    <a:pt x="377" y="3355"/>
                    <a:pt x="361" y="2847"/>
                    <a:pt x="574" y="2437"/>
                  </a:cubicBezTo>
                  <a:cubicBezTo>
                    <a:pt x="590" y="2437"/>
                    <a:pt x="590" y="2420"/>
                    <a:pt x="590" y="2420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5"/>
                    <a:pt x="2147" y="2322"/>
                  </a:cubicBezTo>
                  <a:cubicBezTo>
                    <a:pt x="2262" y="2453"/>
                    <a:pt x="2311" y="2617"/>
                    <a:pt x="2311" y="2797"/>
                  </a:cubicBezTo>
                  <a:cubicBezTo>
                    <a:pt x="2311" y="2945"/>
                    <a:pt x="2262" y="3092"/>
                    <a:pt x="2147" y="3207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89"/>
                  </a:cubicBezTo>
                  <a:cubicBezTo>
                    <a:pt x="2043" y="3029"/>
                    <a:pt x="1749" y="2853"/>
                    <a:pt x="1492" y="2853"/>
                  </a:cubicBezTo>
                  <a:cubicBezTo>
                    <a:pt x="1312" y="2853"/>
                    <a:pt x="1150" y="2939"/>
                    <a:pt x="1164" y="3142"/>
                  </a:cubicBezTo>
                  <a:cubicBezTo>
                    <a:pt x="1164" y="3416"/>
                    <a:pt x="1407" y="3544"/>
                    <a:pt x="1660" y="3544"/>
                  </a:cubicBezTo>
                  <a:cubicBezTo>
                    <a:pt x="1786" y="3544"/>
                    <a:pt x="1913" y="3513"/>
                    <a:pt x="2016" y="3453"/>
                  </a:cubicBezTo>
                  <a:lnTo>
                    <a:pt x="2049" y="3437"/>
                  </a:lnTo>
                  <a:cubicBezTo>
                    <a:pt x="2065" y="3420"/>
                    <a:pt x="2098" y="3404"/>
                    <a:pt x="2115" y="3388"/>
                  </a:cubicBezTo>
                  <a:cubicBezTo>
                    <a:pt x="2410" y="3092"/>
                    <a:pt x="2459" y="2617"/>
                    <a:pt x="2197" y="2289"/>
                  </a:cubicBezTo>
                  <a:cubicBezTo>
                    <a:pt x="2058" y="2021"/>
                    <a:pt x="1746" y="1873"/>
                    <a:pt x="1411" y="1873"/>
                  </a:cubicBezTo>
                  <a:cubicBezTo>
                    <a:pt x="1070" y="1873"/>
                    <a:pt x="706" y="2025"/>
                    <a:pt x="475" y="2355"/>
                  </a:cubicBezTo>
                  <a:cubicBezTo>
                    <a:pt x="0" y="3092"/>
                    <a:pt x="213" y="4092"/>
                    <a:pt x="951" y="4584"/>
                  </a:cubicBezTo>
                  <a:cubicBezTo>
                    <a:pt x="1316" y="4782"/>
                    <a:pt x="1738" y="4881"/>
                    <a:pt x="2151" y="4881"/>
                  </a:cubicBezTo>
                  <a:cubicBezTo>
                    <a:pt x="2182" y="4881"/>
                    <a:pt x="2214" y="4880"/>
                    <a:pt x="2246" y="4879"/>
                  </a:cubicBezTo>
                  <a:cubicBezTo>
                    <a:pt x="3147" y="4863"/>
                    <a:pt x="3868" y="4355"/>
                    <a:pt x="5049" y="3994"/>
                  </a:cubicBezTo>
                  <a:cubicBezTo>
                    <a:pt x="5475" y="3896"/>
                    <a:pt x="5917" y="3830"/>
                    <a:pt x="6360" y="3797"/>
                  </a:cubicBezTo>
                  <a:cubicBezTo>
                    <a:pt x="6557" y="3781"/>
                    <a:pt x="6753" y="3715"/>
                    <a:pt x="6934" y="3617"/>
                  </a:cubicBezTo>
                  <a:lnTo>
                    <a:pt x="6934" y="3617"/>
                  </a:lnTo>
                  <a:cubicBezTo>
                    <a:pt x="6934" y="3617"/>
                    <a:pt x="6803" y="3652"/>
                    <a:pt x="6640" y="3652"/>
                  </a:cubicBezTo>
                  <a:cubicBezTo>
                    <a:pt x="6487" y="3652"/>
                    <a:pt x="6307" y="3621"/>
                    <a:pt x="6180" y="3502"/>
                  </a:cubicBezTo>
                  <a:cubicBezTo>
                    <a:pt x="5917" y="3273"/>
                    <a:pt x="5934" y="3371"/>
                    <a:pt x="5639" y="3273"/>
                  </a:cubicBezTo>
                  <a:cubicBezTo>
                    <a:pt x="5475" y="3240"/>
                    <a:pt x="5376" y="3076"/>
                    <a:pt x="5376" y="2912"/>
                  </a:cubicBezTo>
                  <a:cubicBezTo>
                    <a:pt x="5180" y="3076"/>
                    <a:pt x="5147" y="3371"/>
                    <a:pt x="5294" y="3568"/>
                  </a:cubicBezTo>
                  <a:cubicBezTo>
                    <a:pt x="5294" y="3568"/>
                    <a:pt x="4573" y="3568"/>
                    <a:pt x="4393" y="3207"/>
                  </a:cubicBezTo>
                  <a:cubicBezTo>
                    <a:pt x="4229" y="2830"/>
                    <a:pt x="4426" y="2830"/>
                    <a:pt x="4573" y="2748"/>
                  </a:cubicBezTo>
                  <a:cubicBezTo>
                    <a:pt x="4721" y="2666"/>
                    <a:pt x="4754" y="2535"/>
                    <a:pt x="4606" y="2322"/>
                  </a:cubicBezTo>
                  <a:cubicBezTo>
                    <a:pt x="4459" y="2109"/>
                    <a:pt x="4475" y="1748"/>
                    <a:pt x="4754" y="1748"/>
                  </a:cubicBezTo>
                  <a:cubicBezTo>
                    <a:pt x="4674" y="1576"/>
                    <a:pt x="4497" y="1468"/>
                    <a:pt x="4320" y="1468"/>
                  </a:cubicBezTo>
                  <a:cubicBezTo>
                    <a:pt x="4278" y="1468"/>
                    <a:pt x="4237" y="1474"/>
                    <a:pt x="4196" y="1486"/>
                  </a:cubicBezTo>
                  <a:cubicBezTo>
                    <a:pt x="3770" y="1568"/>
                    <a:pt x="3754" y="2175"/>
                    <a:pt x="3754" y="2175"/>
                  </a:cubicBezTo>
                  <a:cubicBezTo>
                    <a:pt x="3754" y="2175"/>
                    <a:pt x="3459" y="1421"/>
                    <a:pt x="3950" y="1044"/>
                  </a:cubicBezTo>
                  <a:cubicBezTo>
                    <a:pt x="4133" y="898"/>
                    <a:pt x="4280" y="843"/>
                    <a:pt x="4395" y="843"/>
                  </a:cubicBezTo>
                  <a:cubicBezTo>
                    <a:pt x="4578" y="843"/>
                    <a:pt x="4680" y="984"/>
                    <a:pt x="4721" y="1126"/>
                  </a:cubicBezTo>
                  <a:cubicBezTo>
                    <a:pt x="4774" y="1311"/>
                    <a:pt x="4880" y="1464"/>
                    <a:pt x="5023" y="1464"/>
                  </a:cubicBezTo>
                  <a:cubicBezTo>
                    <a:pt x="5057" y="1464"/>
                    <a:pt x="5093" y="1456"/>
                    <a:pt x="5131" y="1437"/>
                  </a:cubicBezTo>
                  <a:cubicBezTo>
                    <a:pt x="5274" y="1371"/>
                    <a:pt x="5388" y="1267"/>
                    <a:pt x="5487" y="1267"/>
                  </a:cubicBezTo>
                  <a:cubicBezTo>
                    <a:pt x="5535" y="1267"/>
                    <a:pt x="5580" y="1291"/>
                    <a:pt x="5622" y="1355"/>
                  </a:cubicBezTo>
                  <a:cubicBezTo>
                    <a:pt x="5737" y="1601"/>
                    <a:pt x="5622" y="1896"/>
                    <a:pt x="5376" y="1994"/>
                  </a:cubicBezTo>
                  <a:cubicBezTo>
                    <a:pt x="5376" y="1994"/>
                    <a:pt x="5388" y="1995"/>
                    <a:pt x="5408" y="1995"/>
                  </a:cubicBezTo>
                  <a:cubicBezTo>
                    <a:pt x="5548" y="1995"/>
                    <a:pt x="6116" y="1957"/>
                    <a:pt x="6245" y="1355"/>
                  </a:cubicBezTo>
                  <a:cubicBezTo>
                    <a:pt x="6363" y="819"/>
                    <a:pt x="5896" y="0"/>
                    <a:pt x="50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6"/>
            <p:cNvSpPr/>
            <p:nvPr/>
          </p:nvSpPr>
          <p:spPr>
            <a:xfrm>
              <a:off x="7773669" y="3457608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36" y="0"/>
                  </a:moveTo>
                  <a:cubicBezTo>
                    <a:pt x="836" y="0"/>
                    <a:pt x="0" y="918"/>
                    <a:pt x="558" y="1705"/>
                  </a:cubicBezTo>
                  <a:cubicBezTo>
                    <a:pt x="869" y="2164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1"/>
                  </a:cubicBezTo>
                  <a:cubicBezTo>
                    <a:pt x="1180" y="2885"/>
                    <a:pt x="1131" y="3098"/>
                    <a:pt x="1164" y="3295"/>
                  </a:cubicBezTo>
                  <a:cubicBezTo>
                    <a:pt x="1216" y="3203"/>
                    <a:pt x="1310" y="3154"/>
                    <a:pt x="1404" y="3154"/>
                  </a:cubicBezTo>
                  <a:cubicBezTo>
                    <a:pt x="1428" y="3154"/>
                    <a:pt x="1452" y="3157"/>
                    <a:pt x="1475" y="3164"/>
                  </a:cubicBezTo>
                  <a:cubicBezTo>
                    <a:pt x="1591" y="3199"/>
                    <a:pt x="1754" y="3278"/>
                    <a:pt x="1939" y="3278"/>
                  </a:cubicBezTo>
                  <a:cubicBezTo>
                    <a:pt x="2096" y="3278"/>
                    <a:pt x="2269" y="3221"/>
                    <a:pt x="2443" y="3032"/>
                  </a:cubicBezTo>
                  <a:cubicBezTo>
                    <a:pt x="2820" y="2639"/>
                    <a:pt x="3311" y="2869"/>
                    <a:pt x="4655" y="2147"/>
                  </a:cubicBezTo>
                  <a:lnTo>
                    <a:pt x="4655" y="2147"/>
                  </a:lnTo>
                  <a:cubicBezTo>
                    <a:pt x="4655" y="2148"/>
                    <a:pt x="3926" y="2455"/>
                    <a:pt x="3109" y="2455"/>
                  </a:cubicBezTo>
                  <a:cubicBezTo>
                    <a:pt x="2647" y="2455"/>
                    <a:pt x="2157" y="2357"/>
                    <a:pt x="1754" y="2049"/>
                  </a:cubicBezTo>
                  <a:cubicBezTo>
                    <a:pt x="1115" y="1574"/>
                    <a:pt x="771" y="787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6"/>
            <p:cNvSpPr/>
            <p:nvPr/>
          </p:nvSpPr>
          <p:spPr>
            <a:xfrm>
              <a:off x="7974259" y="3215013"/>
              <a:ext cx="145041" cy="205159"/>
            </a:xfrm>
            <a:custGeom>
              <a:rect b="b" l="l" r="r" t="t"/>
              <a:pathLst>
                <a:path extrusionOk="0" h="6286" w="4444">
                  <a:moveTo>
                    <a:pt x="2649" y="0"/>
                  </a:moveTo>
                  <a:cubicBezTo>
                    <a:pt x="2148" y="0"/>
                    <a:pt x="1625" y="207"/>
                    <a:pt x="1280" y="614"/>
                  </a:cubicBezTo>
                  <a:cubicBezTo>
                    <a:pt x="1" y="2253"/>
                    <a:pt x="903" y="4270"/>
                    <a:pt x="1657" y="5122"/>
                  </a:cubicBezTo>
                  <a:cubicBezTo>
                    <a:pt x="2083" y="5646"/>
                    <a:pt x="2640" y="6040"/>
                    <a:pt x="3263" y="6286"/>
                  </a:cubicBezTo>
                  <a:cubicBezTo>
                    <a:pt x="2689" y="6023"/>
                    <a:pt x="2181" y="5630"/>
                    <a:pt x="1771" y="5138"/>
                  </a:cubicBezTo>
                  <a:cubicBezTo>
                    <a:pt x="1493" y="4745"/>
                    <a:pt x="1280" y="4319"/>
                    <a:pt x="1165" y="3843"/>
                  </a:cubicBezTo>
                  <a:cubicBezTo>
                    <a:pt x="1001" y="3319"/>
                    <a:pt x="952" y="2778"/>
                    <a:pt x="1001" y="2221"/>
                  </a:cubicBezTo>
                  <a:cubicBezTo>
                    <a:pt x="1132" y="745"/>
                    <a:pt x="1952" y="205"/>
                    <a:pt x="2706" y="172"/>
                  </a:cubicBezTo>
                  <a:cubicBezTo>
                    <a:pt x="3050" y="172"/>
                    <a:pt x="3394" y="319"/>
                    <a:pt x="3640" y="565"/>
                  </a:cubicBezTo>
                  <a:cubicBezTo>
                    <a:pt x="4279" y="1106"/>
                    <a:pt x="3919" y="2057"/>
                    <a:pt x="3378" y="2286"/>
                  </a:cubicBezTo>
                  <a:cubicBezTo>
                    <a:pt x="3255" y="2348"/>
                    <a:pt x="3118" y="2381"/>
                    <a:pt x="2982" y="2381"/>
                  </a:cubicBezTo>
                  <a:cubicBezTo>
                    <a:pt x="2864" y="2381"/>
                    <a:pt x="2747" y="2356"/>
                    <a:pt x="2640" y="2303"/>
                  </a:cubicBezTo>
                  <a:cubicBezTo>
                    <a:pt x="2460" y="2204"/>
                    <a:pt x="2345" y="2040"/>
                    <a:pt x="2329" y="1844"/>
                  </a:cubicBezTo>
                  <a:cubicBezTo>
                    <a:pt x="2329" y="1746"/>
                    <a:pt x="2357" y="1723"/>
                    <a:pt x="2410" y="1723"/>
                  </a:cubicBezTo>
                  <a:cubicBezTo>
                    <a:pt x="2455" y="1723"/>
                    <a:pt x="2519" y="1740"/>
                    <a:pt x="2598" y="1740"/>
                  </a:cubicBezTo>
                  <a:cubicBezTo>
                    <a:pt x="2658" y="1740"/>
                    <a:pt x="2727" y="1730"/>
                    <a:pt x="2804" y="1696"/>
                  </a:cubicBezTo>
                  <a:cubicBezTo>
                    <a:pt x="3001" y="1581"/>
                    <a:pt x="3050" y="1303"/>
                    <a:pt x="2886" y="1139"/>
                  </a:cubicBezTo>
                  <a:cubicBezTo>
                    <a:pt x="2812" y="1065"/>
                    <a:pt x="2710" y="1025"/>
                    <a:pt x="2607" y="1025"/>
                  </a:cubicBezTo>
                  <a:cubicBezTo>
                    <a:pt x="2411" y="1025"/>
                    <a:pt x="2207" y="1168"/>
                    <a:pt x="2165" y="1499"/>
                  </a:cubicBezTo>
                  <a:cubicBezTo>
                    <a:pt x="2132" y="1745"/>
                    <a:pt x="2214" y="1975"/>
                    <a:pt x="2378" y="2155"/>
                  </a:cubicBezTo>
                  <a:cubicBezTo>
                    <a:pt x="2394" y="2172"/>
                    <a:pt x="2427" y="2204"/>
                    <a:pt x="2443" y="2221"/>
                  </a:cubicBezTo>
                  <a:lnTo>
                    <a:pt x="2509" y="2270"/>
                  </a:lnTo>
                  <a:lnTo>
                    <a:pt x="2558" y="2303"/>
                  </a:lnTo>
                  <a:lnTo>
                    <a:pt x="2591" y="2319"/>
                  </a:lnTo>
                  <a:lnTo>
                    <a:pt x="2624" y="2352"/>
                  </a:lnTo>
                  <a:cubicBezTo>
                    <a:pt x="2755" y="2417"/>
                    <a:pt x="2894" y="2450"/>
                    <a:pt x="3031" y="2450"/>
                  </a:cubicBezTo>
                  <a:cubicBezTo>
                    <a:pt x="3169" y="2450"/>
                    <a:pt x="3304" y="2417"/>
                    <a:pt x="3427" y="2352"/>
                  </a:cubicBezTo>
                  <a:cubicBezTo>
                    <a:pt x="4017" y="2139"/>
                    <a:pt x="4443" y="1090"/>
                    <a:pt x="3755" y="450"/>
                  </a:cubicBezTo>
                  <a:cubicBezTo>
                    <a:pt x="3484" y="149"/>
                    <a:pt x="3074" y="0"/>
                    <a:pt x="26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6"/>
            <p:cNvSpPr/>
            <p:nvPr/>
          </p:nvSpPr>
          <p:spPr>
            <a:xfrm>
              <a:off x="6935375" y="4052491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6"/>
            <p:cNvSpPr/>
            <p:nvPr/>
          </p:nvSpPr>
          <p:spPr>
            <a:xfrm>
              <a:off x="9191344" y="3198140"/>
              <a:ext cx="56202" cy="78656"/>
            </a:xfrm>
            <a:custGeom>
              <a:rect b="b" l="l" r="r" t="t"/>
              <a:pathLst>
                <a:path extrusionOk="0" h="2410" w="1722">
                  <a:moveTo>
                    <a:pt x="1525" y="0"/>
                  </a:moveTo>
                  <a:cubicBezTo>
                    <a:pt x="1525" y="0"/>
                    <a:pt x="1377" y="66"/>
                    <a:pt x="1361" y="148"/>
                  </a:cubicBezTo>
                  <a:cubicBezTo>
                    <a:pt x="1344" y="246"/>
                    <a:pt x="1230" y="328"/>
                    <a:pt x="1033" y="328"/>
                  </a:cubicBezTo>
                  <a:cubicBezTo>
                    <a:pt x="836" y="328"/>
                    <a:pt x="0" y="394"/>
                    <a:pt x="66" y="2410"/>
                  </a:cubicBezTo>
                  <a:cubicBezTo>
                    <a:pt x="66" y="2410"/>
                    <a:pt x="131" y="1672"/>
                    <a:pt x="771" y="1394"/>
                  </a:cubicBezTo>
                  <a:cubicBezTo>
                    <a:pt x="1394" y="1115"/>
                    <a:pt x="1721" y="853"/>
                    <a:pt x="1607" y="459"/>
                  </a:cubicBezTo>
                  <a:cubicBezTo>
                    <a:pt x="1492" y="82"/>
                    <a:pt x="1525" y="0"/>
                    <a:pt x="15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6"/>
            <p:cNvSpPr/>
            <p:nvPr/>
          </p:nvSpPr>
          <p:spPr>
            <a:xfrm>
              <a:off x="8893364" y="3291483"/>
              <a:ext cx="296414" cy="206171"/>
            </a:xfrm>
            <a:custGeom>
              <a:rect b="b" l="l" r="r" t="t"/>
              <a:pathLst>
                <a:path extrusionOk="0" h="6317" w="9082">
                  <a:moveTo>
                    <a:pt x="2001" y="0"/>
                  </a:moveTo>
                  <a:cubicBezTo>
                    <a:pt x="1084" y="0"/>
                    <a:pt x="66" y="652"/>
                    <a:pt x="33" y="1845"/>
                  </a:cubicBezTo>
                  <a:cubicBezTo>
                    <a:pt x="0" y="2713"/>
                    <a:pt x="459" y="3533"/>
                    <a:pt x="1230" y="3943"/>
                  </a:cubicBezTo>
                  <a:cubicBezTo>
                    <a:pt x="1723" y="4200"/>
                    <a:pt x="2282" y="4302"/>
                    <a:pt x="2852" y="4302"/>
                  </a:cubicBezTo>
                  <a:cubicBezTo>
                    <a:pt x="3190" y="4302"/>
                    <a:pt x="3533" y="4266"/>
                    <a:pt x="3869" y="4205"/>
                  </a:cubicBezTo>
                  <a:cubicBezTo>
                    <a:pt x="4754" y="3959"/>
                    <a:pt x="5573" y="3631"/>
                    <a:pt x="6377" y="3418"/>
                  </a:cubicBezTo>
                  <a:cubicBezTo>
                    <a:pt x="6578" y="3370"/>
                    <a:pt x="6783" y="3345"/>
                    <a:pt x="6984" y="3345"/>
                  </a:cubicBezTo>
                  <a:cubicBezTo>
                    <a:pt x="7599" y="3345"/>
                    <a:pt x="8178" y="3576"/>
                    <a:pt x="8524" y="4057"/>
                  </a:cubicBezTo>
                  <a:cubicBezTo>
                    <a:pt x="8966" y="4631"/>
                    <a:pt x="8999" y="5582"/>
                    <a:pt x="8458" y="5975"/>
                  </a:cubicBezTo>
                  <a:cubicBezTo>
                    <a:pt x="8244" y="6137"/>
                    <a:pt x="7987" y="6212"/>
                    <a:pt x="7738" y="6212"/>
                  </a:cubicBezTo>
                  <a:cubicBezTo>
                    <a:pt x="7357" y="6212"/>
                    <a:pt x="6994" y="6037"/>
                    <a:pt x="6835" y="5729"/>
                  </a:cubicBezTo>
                  <a:cubicBezTo>
                    <a:pt x="6524" y="5221"/>
                    <a:pt x="6770" y="4582"/>
                    <a:pt x="7229" y="4451"/>
                  </a:cubicBezTo>
                  <a:cubicBezTo>
                    <a:pt x="7325" y="4413"/>
                    <a:pt x="7424" y="4394"/>
                    <a:pt x="7523" y="4394"/>
                  </a:cubicBezTo>
                  <a:cubicBezTo>
                    <a:pt x="7761" y="4394"/>
                    <a:pt x="7991" y="4504"/>
                    <a:pt x="8130" y="4713"/>
                  </a:cubicBezTo>
                  <a:cubicBezTo>
                    <a:pt x="8229" y="4893"/>
                    <a:pt x="8245" y="5107"/>
                    <a:pt x="8180" y="5287"/>
                  </a:cubicBezTo>
                  <a:cubicBezTo>
                    <a:pt x="8166" y="5314"/>
                    <a:pt x="8108" y="5397"/>
                    <a:pt x="8051" y="5397"/>
                  </a:cubicBezTo>
                  <a:cubicBezTo>
                    <a:pt x="8039" y="5397"/>
                    <a:pt x="8027" y="5394"/>
                    <a:pt x="8016" y="5385"/>
                  </a:cubicBezTo>
                  <a:cubicBezTo>
                    <a:pt x="7966" y="5320"/>
                    <a:pt x="8016" y="4975"/>
                    <a:pt x="7655" y="4926"/>
                  </a:cubicBezTo>
                  <a:cubicBezTo>
                    <a:pt x="7640" y="4924"/>
                    <a:pt x="7625" y="4923"/>
                    <a:pt x="7611" y="4923"/>
                  </a:cubicBezTo>
                  <a:cubicBezTo>
                    <a:pt x="7268" y="4923"/>
                    <a:pt x="7161" y="5473"/>
                    <a:pt x="7508" y="5615"/>
                  </a:cubicBezTo>
                  <a:cubicBezTo>
                    <a:pt x="7583" y="5652"/>
                    <a:pt x="7661" y="5670"/>
                    <a:pt x="7736" y="5670"/>
                  </a:cubicBezTo>
                  <a:cubicBezTo>
                    <a:pt x="7955" y="5670"/>
                    <a:pt x="8156" y="5523"/>
                    <a:pt x="8229" y="5303"/>
                  </a:cubicBezTo>
                  <a:lnTo>
                    <a:pt x="8229" y="5270"/>
                  </a:lnTo>
                  <a:lnTo>
                    <a:pt x="8245" y="5238"/>
                  </a:lnTo>
                  <a:lnTo>
                    <a:pt x="8245" y="5221"/>
                  </a:lnTo>
                  <a:cubicBezTo>
                    <a:pt x="8262" y="5090"/>
                    <a:pt x="8262" y="4975"/>
                    <a:pt x="8229" y="4844"/>
                  </a:cubicBezTo>
                  <a:cubicBezTo>
                    <a:pt x="8105" y="4534"/>
                    <a:pt x="7812" y="4337"/>
                    <a:pt x="7500" y="4337"/>
                  </a:cubicBezTo>
                  <a:cubicBezTo>
                    <a:pt x="7399" y="4337"/>
                    <a:pt x="7296" y="4358"/>
                    <a:pt x="7196" y="4402"/>
                  </a:cubicBezTo>
                  <a:cubicBezTo>
                    <a:pt x="6704" y="4516"/>
                    <a:pt x="6409" y="5221"/>
                    <a:pt x="6754" y="5762"/>
                  </a:cubicBezTo>
                  <a:cubicBezTo>
                    <a:pt x="6927" y="6109"/>
                    <a:pt x="7342" y="6316"/>
                    <a:pt x="7769" y="6316"/>
                  </a:cubicBezTo>
                  <a:cubicBezTo>
                    <a:pt x="8028" y="6316"/>
                    <a:pt x="8291" y="6241"/>
                    <a:pt x="8507" y="6074"/>
                  </a:cubicBezTo>
                  <a:cubicBezTo>
                    <a:pt x="8966" y="5746"/>
                    <a:pt x="9081" y="5139"/>
                    <a:pt x="8934" y="4582"/>
                  </a:cubicBezTo>
                  <a:cubicBezTo>
                    <a:pt x="8835" y="4041"/>
                    <a:pt x="8475" y="3172"/>
                    <a:pt x="7212" y="2894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38" y="2846"/>
                    <a:pt x="3897" y="3984"/>
                    <a:pt x="2312" y="3984"/>
                  </a:cubicBezTo>
                  <a:cubicBezTo>
                    <a:pt x="2088" y="3984"/>
                    <a:pt x="1864" y="3962"/>
                    <a:pt x="1639" y="3910"/>
                  </a:cubicBezTo>
                  <a:cubicBezTo>
                    <a:pt x="1557" y="3877"/>
                    <a:pt x="1476" y="3861"/>
                    <a:pt x="1377" y="3828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1"/>
                  </a:cubicBezTo>
                  <a:cubicBezTo>
                    <a:pt x="203" y="743"/>
                    <a:pt x="1174" y="111"/>
                    <a:pt x="2045" y="111"/>
                  </a:cubicBezTo>
                  <a:cubicBezTo>
                    <a:pt x="2464" y="111"/>
                    <a:pt x="2859" y="257"/>
                    <a:pt x="3115" y="566"/>
                  </a:cubicBezTo>
                  <a:cubicBezTo>
                    <a:pt x="3574" y="1009"/>
                    <a:pt x="3524" y="1779"/>
                    <a:pt x="3016" y="2172"/>
                  </a:cubicBezTo>
                  <a:cubicBezTo>
                    <a:pt x="2951" y="2238"/>
                    <a:pt x="2852" y="2271"/>
                    <a:pt x="2770" y="2304"/>
                  </a:cubicBezTo>
                  <a:cubicBezTo>
                    <a:pt x="2709" y="2316"/>
                    <a:pt x="2646" y="2322"/>
                    <a:pt x="2584" y="2322"/>
                  </a:cubicBezTo>
                  <a:cubicBezTo>
                    <a:pt x="2398" y="2322"/>
                    <a:pt x="2213" y="2267"/>
                    <a:pt x="2066" y="2156"/>
                  </a:cubicBezTo>
                  <a:cubicBezTo>
                    <a:pt x="1951" y="2074"/>
                    <a:pt x="1885" y="1910"/>
                    <a:pt x="1934" y="1779"/>
                  </a:cubicBezTo>
                  <a:lnTo>
                    <a:pt x="1934" y="1779"/>
                  </a:lnTo>
                  <a:cubicBezTo>
                    <a:pt x="2010" y="1854"/>
                    <a:pt x="2106" y="1894"/>
                    <a:pt x="2206" y="1894"/>
                  </a:cubicBezTo>
                  <a:cubicBezTo>
                    <a:pt x="2257" y="1894"/>
                    <a:pt x="2310" y="1884"/>
                    <a:pt x="2361" y="1861"/>
                  </a:cubicBezTo>
                  <a:cubicBezTo>
                    <a:pt x="2607" y="1730"/>
                    <a:pt x="2541" y="1320"/>
                    <a:pt x="2213" y="1222"/>
                  </a:cubicBezTo>
                  <a:cubicBezTo>
                    <a:pt x="2185" y="1214"/>
                    <a:pt x="2157" y="1211"/>
                    <a:pt x="2129" y="1211"/>
                  </a:cubicBezTo>
                  <a:cubicBezTo>
                    <a:pt x="1787" y="1211"/>
                    <a:pt x="1507" y="1748"/>
                    <a:pt x="1902" y="2172"/>
                  </a:cubicBezTo>
                  <a:cubicBezTo>
                    <a:pt x="2059" y="2318"/>
                    <a:pt x="2262" y="2401"/>
                    <a:pt x="2476" y="2401"/>
                  </a:cubicBezTo>
                  <a:cubicBezTo>
                    <a:pt x="2551" y="2401"/>
                    <a:pt x="2628" y="2390"/>
                    <a:pt x="2705" y="2369"/>
                  </a:cubicBezTo>
                  <a:cubicBezTo>
                    <a:pt x="2738" y="2369"/>
                    <a:pt x="2754" y="2353"/>
                    <a:pt x="2787" y="2353"/>
                  </a:cubicBezTo>
                  <a:lnTo>
                    <a:pt x="2869" y="2320"/>
                  </a:lnTo>
                  <a:lnTo>
                    <a:pt x="2902" y="2320"/>
                  </a:lnTo>
                  <a:cubicBezTo>
                    <a:pt x="3049" y="2254"/>
                    <a:pt x="3180" y="2140"/>
                    <a:pt x="3262" y="2009"/>
                  </a:cubicBezTo>
                  <a:cubicBezTo>
                    <a:pt x="3590" y="1550"/>
                    <a:pt x="3557" y="910"/>
                    <a:pt x="3164" y="501"/>
                  </a:cubicBezTo>
                  <a:cubicBezTo>
                    <a:pt x="2891" y="162"/>
                    <a:pt x="2459" y="0"/>
                    <a:pt x="20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6"/>
            <p:cNvSpPr/>
            <p:nvPr/>
          </p:nvSpPr>
          <p:spPr>
            <a:xfrm>
              <a:off x="8943658" y="3408815"/>
              <a:ext cx="210806" cy="120498"/>
            </a:xfrm>
            <a:custGeom>
              <a:rect b="b" l="l" r="r" t="t"/>
              <a:pathLst>
                <a:path extrusionOk="0" h="3692" w="6459">
                  <a:moveTo>
                    <a:pt x="5518" y="1"/>
                  </a:moveTo>
                  <a:cubicBezTo>
                    <a:pt x="5267" y="1"/>
                    <a:pt x="4968" y="44"/>
                    <a:pt x="4622" y="167"/>
                  </a:cubicBezTo>
                  <a:cubicBezTo>
                    <a:pt x="3778" y="468"/>
                    <a:pt x="2590" y="1022"/>
                    <a:pt x="1422" y="1022"/>
                  </a:cubicBezTo>
                  <a:cubicBezTo>
                    <a:pt x="936" y="1022"/>
                    <a:pt x="453" y="926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1"/>
                  </a:cubicBezTo>
                  <a:cubicBezTo>
                    <a:pt x="1955" y="1295"/>
                    <a:pt x="2186" y="1158"/>
                    <a:pt x="2324" y="1158"/>
                  </a:cubicBezTo>
                  <a:cubicBezTo>
                    <a:pt x="2372" y="1158"/>
                    <a:pt x="2409" y="1174"/>
                    <a:pt x="2442" y="1216"/>
                  </a:cubicBezTo>
                  <a:cubicBezTo>
                    <a:pt x="2506" y="1305"/>
                    <a:pt x="2403" y="1364"/>
                    <a:pt x="2255" y="1364"/>
                  </a:cubicBezTo>
                  <a:cubicBezTo>
                    <a:pt x="2211" y="1364"/>
                    <a:pt x="2163" y="1359"/>
                    <a:pt x="2115" y="1348"/>
                  </a:cubicBezTo>
                  <a:cubicBezTo>
                    <a:pt x="2062" y="1330"/>
                    <a:pt x="2007" y="1321"/>
                    <a:pt x="1952" y="1321"/>
                  </a:cubicBezTo>
                  <a:cubicBezTo>
                    <a:pt x="1856" y="1321"/>
                    <a:pt x="1762" y="1350"/>
                    <a:pt x="1688" y="1413"/>
                  </a:cubicBezTo>
                  <a:cubicBezTo>
                    <a:pt x="1513" y="1572"/>
                    <a:pt x="1709" y="2087"/>
                    <a:pt x="1376" y="2087"/>
                  </a:cubicBezTo>
                  <a:cubicBezTo>
                    <a:pt x="1366" y="2087"/>
                    <a:pt x="1355" y="2086"/>
                    <a:pt x="1344" y="2085"/>
                  </a:cubicBezTo>
                  <a:lnTo>
                    <a:pt x="1344" y="2085"/>
                  </a:lnTo>
                  <a:cubicBezTo>
                    <a:pt x="1344" y="2085"/>
                    <a:pt x="1628" y="2452"/>
                    <a:pt x="2052" y="2452"/>
                  </a:cubicBezTo>
                  <a:cubicBezTo>
                    <a:pt x="2196" y="2452"/>
                    <a:pt x="2355" y="2410"/>
                    <a:pt x="2524" y="2298"/>
                  </a:cubicBezTo>
                  <a:cubicBezTo>
                    <a:pt x="3196" y="1872"/>
                    <a:pt x="2819" y="1364"/>
                    <a:pt x="3082" y="1233"/>
                  </a:cubicBezTo>
                  <a:cubicBezTo>
                    <a:pt x="3123" y="1211"/>
                    <a:pt x="3164" y="1201"/>
                    <a:pt x="3202" y="1201"/>
                  </a:cubicBezTo>
                  <a:cubicBezTo>
                    <a:pt x="3387" y="1201"/>
                    <a:pt x="3502" y="1441"/>
                    <a:pt x="3311" y="1659"/>
                  </a:cubicBezTo>
                  <a:cubicBezTo>
                    <a:pt x="3082" y="1938"/>
                    <a:pt x="2229" y="2888"/>
                    <a:pt x="3573" y="3692"/>
                  </a:cubicBezTo>
                  <a:cubicBezTo>
                    <a:pt x="3573" y="3692"/>
                    <a:pt x="3377" y="3233"/>
                    <a:pt x="3737" y="3085"/>
                  </a:cubicBezTo>
                  <a:cubicBezTo>
                    <a:pt x="4098" y="2921"/>
                    <a:pt x="4819" y="2708"/>
                    <a:pt x="4721" y="2200"/>
                  </a:cubicBezTo>
                  <a:cubicBezTo>
                    <a:pt x="4622" y="1708"/>
                    <a:pt x="4245" y="954"/>
                    <a:pt x="4852" y="512"/>
                  </a:cubicBezTo>
                  <a:cubicBezTo>
                    <a:pt x="5199" y="242"/>
                    <a:pt x="5500" y="142"/>
                    <a:pt x="5803" y="142"/>
                  </a:cubicBezTo>
                  <a:cubicBezTo>
                    <a:pt x="6015" y="142"/>
                    <a:pt x="6228" y="191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6"/>
            <p:cNvSpPr/>
            <p:nvPr/>
          </p:nvSpPr>
          <p:spPr>
            <a:xfrm>
              <a:off x="8982693" y="3288611"/>
              <a:ext cx="117723" cy="82344"/>
            </a:xfrm>
            <a:custGeom>
              <a:rect b="b" l="l" r="r" t="t"/>
              <a:pathLst>
                <a:path extrusionOk="0" h="2523" w="3607">
                  <a:moveTo>
                    <a:pt x="1101" y="1"/>
                  </a:moveTo>
                  <a:cubicBezTo>
                    <a:pt x="505" y="1"/>
                    <a:pt x="1" y="130"/>
                    <a:pt x="1" y="130"/>
                  </a:cubicBezTo>
                  <a:cubicBezTo>
                    <a:pt x="1" y="130"/>
                    <a:pt x="951" y="195"/>
                    <a:pt x="1197" y="556"/>
                  </a:cubicBezTo>
                  <a:cubicBezTo>
                    <a:pt x="1361" y="736"/>
                    <a:pt x="1427" y="1015"/>
                    <a:pt x="1345" y="1261"/>
                  </a:cubicBezTo>
                  <a:cubicBezTo>
                    <a:pt x="1296" y="1490"/>
                    <a:pt x="1181" y="2146"/>
                    <a:pt x="2213" y="2162"/>
                  </a:cubicBezTo>
                  <a:cubicBezTo>
                    <a:pt x="3246" y="2162"/>
                    <a:pt x="3082" y="2523"/>
                    <a:pt x="3082" y="2523"/>
                  </a:cubicBezTo>
                  <a:cubicBezTo>
                    <a:pt x="3082" y="2523"/>
                    <a:pt x="3607" y="1769"/>
                    <a:pt x="2738" y="621"/>
                  </a:cubicBezTo>
                  <a:cubicBezTo>
                    <a:pt x="2364" y="125"/>
                    <a:pt x="1688" y="1"/>
                    <a:pt x="11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6"/>
            <p:cNvSpPr/>
            <p:nvPr/>
          </p:nvSpPr>
          <p:spPr>
            <a:xfrm>
              <a:off x="8936707" y="3201893"/>
              <a:ext cx="73826" cy="87207"/>
            </a:xfrm>
            <a:custGeom>
              <a:rect b="b" l="l" r="r" t="t"/>
              <a:pathLst>
                <a:path extrusionOk="0" h="2672" w="2262">
                  <a:moveTo>
                    <a:pt x="1115" y="0"/>
                  </a:moveTo>
                  <a:cubicBezTo>
                    <a:pt x="820" y="164"/>
                    <a:pt x="738" y="689"/>
                    <a:pt x="803" y="1410"/>
                  </a:cubicBezTo>
                  <a:cubicBezTo>
                    <a:pt x="869" y="2147"/>
                    <a:pt x="0" y="2606"/>
                    <a:pt x="0" y="2606"/>
                  </a:cubicBezTo>
                  <a:cubicBezTo>
                    <a:pt x="574" y="2410"/>
                    <a:pt x="1754" y="2672"/>
                    <a:pt x="2000" y="2000"/>
                  </a:cubicBezTo>
                  <a:cubicBezTo>
                    <a:pt x="2262" y="1344"/>
                    <a:pt x="1623" y="918"/>
                    <a:pt x="1262" y="721"/>
                  </a:cubicBezTo>
                  <a:cubicBezTo>
                    <a:pt x="902" y="525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6"/>
            <p:cNvSpPr/>
            <p:nvPr/>
          </p:nvSpPr>
          <p:spPr>
            <a:xfrm>
              <a:off x="8825968" y="3239328"/>
              <a:ext cx="104342" cy="140733"/>
            </a:xfrm>
            <a:custGeom>
              <a:rect b="b" l="l" r="r" t="t"/>
              <a:pathLst>
                <a:path extrusionOk="0" h="4312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92"/>
                    <a:pt x="2605" y="142"/>
                    <a:pt x="2485" y="142"/>
                  </a:cubicBezTo>
                  <a:cubicBezTo>
                    <a:pt x="2454" y="142"/>
                    <a:pt x="2423" y="138"/>
                    <a:pt x="2393" y="132"/>
                  </a:cubicBezTo>
                  <a:cubicBezTo>
                    <a:pt x="2339" y="121"/>
                    <a:pt x="2261" y="112"/>
                    <a:pt x="2170" y="112"/>
                  </a:cubicBezTo>
                  <a:cubicBezTo>
                    <a:pt x="1853" y="112"/>
                    <a:pt x="1382" y="217"/>
                    <a:pt x="1229" y="689"/>
                  </a:cubicBezTo>
                  <a:cubicBezTo>
                    <a:pt x="1049" y="1312"/>
                    <a:pt x="1197" y="1705"/>
                    <a:pt x="1410" y="1885"/>
                  </a:cubicBezTo>
                  <a:cubicBezTo>
                    <a:pt x="1623" y="2082"/>
                    <a:pt x="1623" y="2443"/>
                    <a:pt x="1475" y="2508"/>
                  </a:cubicBezTo>
                  <a:cubicBezTo>
                    <a:pt x="1441" y="2525"/>
                    <a:pt x="1406" y="2533"/>
                    <a:pt x="1372" y="2533"/>
                  </a:cubicBezTo>
                  <a:cubicBezTo>
                    <a:pt x="1209" y="2533"/>
                    <a:pt x="1066" y="2359"/>
                    <a:pt x="1147" y="2197"/>
                  </a:cubicBezTo>
                  <a:cubicBezTo>
                    <a:pt x="1235" y="1962"/>
                    <a:pt x="1048" y="1728"/>
                    <a:pt x="820" y="1728"/>
                  </a:cubicBezTo>
                  <a:cubicBezTo>
                    <a:pt x="793" y="1728"/>
                    <a:pt x="765" y="1731"/>
                    <a:pt x="738" y="1738"/>
                  </a:cubicBezTo>
                  <a:cubicBezTo>
                    <a:pt x="677" y="1745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0"/>
                  </a:cubicBezTo>
                  <a:lnTo>
                    <a:pt x="279" y="1590"/>
                  </a:lnTo>
                  <a:cubicBezTo>
                    <a:pt x="279" y="1591"/>
                    <a:pt x="0" y="2492"/>
                    <a:pt x="688" y="2935"/>
                  </a:cubicBezTo>
                  <a:cubicBezTo>
                    <a:pt x="1377" y="3361"/>
                    <a:pt x="1737" y="4049"/>
                    <a:pt x="2131" y="4311"/>
                  </a:cubicBezTo>
                  <a:cubicBezTo>
                    <a:pt x="2131" y="4311"/>
                    <a:pt x="1524" y="3361"/>
                    <a:pt x="2082" y="2492"/>
                  </a:cubicBezTo>
                  <a:cubicBezTo>
                    <a:pt x="2639" y="1623"/>
                    <a:pt x="3196" y="1345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6"/>
            <p:cNvSpPr/>
            <p:nvPr/>
          </p:nvSpPr>
          <p:spPr>
            <a:xfrm>
              <a:off x="8688988" y="3032211"/>
              <a:ext cx="264853" cy="264396"/>
            </a:xfrm>
            <a:custGeom>
              <a:rect b="b" l="l" r="r" t="t"/>
              <a:pathLst>
                <a:path extrusionOk="0" h="8101" w="8115">
                  <a:moveTo>
                    <a:pt x="2373" y="0"/>
                  </a:moveTo>
                  <a:cubicBezTo>
                    <a:pt x="2277" y="0"/>
                    <a:pt x="2179" y="7"/>
                    <a:pt x="2083" y="19"/>
                  </a:cubicBezTo>
                  <a:cubicBezTo>
                    <a:pt x="755" y="167"/>
                    <a:pt x="1" y="1986"/>
                    <a:pt x="788" y="3249"/>
                  </a:cubicBezTo>
                  <a:cubicBezTo>
                    <a:pt x="1391" y="4206"/>
                    <a:pt x="2458" y="4488"/>
                    <a:pt x="3429" y="4488"/>
                  </a:cubicBezTo>
                  <a:cubicBezTo>
                    <a:pt x="3539" y="4488"/>
                    <a:pt x="3648" y="4485"/>
                    <a:pt x="3754" y="4478"/>
                  </a:cubicBezTo>
                  <a:cubicBezTo>
                    <a:pt x="3951" y="4478"/>
                    <a:pt x="4197" y="4445"/>
                    <a:pt x="4443" y="4412"/>
                  </a:cubicBezTo>
                  <a:cubicBezTo>
                    <a:pt x="4443" y="4412"/>
                    <a:pt x="4651" y="4378"/>
                    <a:pt x="4962" y="4378"/>
                  </a:cubicBezTo>
                  <a:cubicBezTo>
                    <a:pt x="5449" y="4378"/>
                    <a:pt x="6189" y="4463"/>
                    <a:pt x="6770" y="4904"/>
                  </a:cubicBezTo>
                  <a:cubicBezTo>
                    <a:pt x="7164" y="5248"/>
                    <a:pt x="7426" y="5707"/>
                    <a:pt x="7508" y="6232"/>
                  </a:cubicBezTo>
                  <a:cubicBezTo>
                    <a:pt x="7508" y="6232"/>
                    <a:pt x="7672" y="7428"/>
                    <a:pt x="7098" y="8068"/>
                  </a:cubicBezTo>
                  <a:cubicBezTo>
                    <a:pt x="7098" y="8084"/>
                    <a:pt x="7082" y="8100"/>
                    <a:pt x="7082" y="8100"/>
                  </a:cubicBezTo>
                  <a:cubicBezTo>
                    <a:pt x="7082" y="8100"/>
                    <a:pt x="8115" y="7576"/>
                    <a:pt x="7983" y="5986"/>
                  </a:cubicBezTo>
                  <a:cubicBezTo>
                    <a:pt x="7875" y="4670"/>
                    <a:pt x="6811" y="4016"/>
                    <a:pt x="5481" y="4016"/>
                  </a:cubicBezTo>
                  <a:cubicBezTo>
                    <a:pt x="5205" y="4016"/>
                    <a:pt x="4917" y="4044"/>
                    <a:pt x="4623" y="4101"/>
                  </a:cubicBezTo>
                  <a:cubicBezTo>
                    <a:pt x="4114" y="4201"/>
                    <a:pt x="3658" y="4251"/>
                    <a:pt x="3249" y="4251"/>
                  </a:cubicBezTo>
                  <a:cubicBezTo>
                    <a:pt x="2723" y="4251"/>
                    <a:pt x="2273" y="4168"/>
                    <a:pt x="1886" y="4003"/>
                  </a:cubicBezTo>
                  <a:cubicBezTo>
                    <a:pt x="1492" y="3822"/>
                    <a:pt x="1165" y="3527"/>
                    <a:pt x="919" y="3150"/>
                  </a:cubicBezTo>
                  <a:cubicBezTo>
                    <a:pt x="198" y="2003"/>
                    <a:pt x="902" y="315"/>
                    <a:pt x="2099" y="167"/>
                  </a:cubicBezTo>
                  <a:cubicBezTo>
                    <a:pt x="2200" y="153"/>
                    <a:pt x="2302" y="145"/>
                    <a:pt x="2404" y="145"/>
                  </a:cubicBezTo>
                  <a:cubicBezTo>
                    <a:pt x="2877" y="145"/>
                    <a:pt x="3334" y="305"/>
                    <a:pt x="3591" y="642"/>
                  </a:cubicBezTo>
                  <a:cubicBezTo>
                    <a:pt x="3886" y="1036"/>
                    <a:pt x="3935" y="1560"/>
                    <a:pt x="3738" y="2003"/>
                  </a:cubicBezTo>
                  <a:cubicBezTo>
                    <a:pt x="3580" y="2345"/>
                    <a:pt x="3254" y="2549"/>
                    <a:pt x="2902" y="2549"/>
                  </a:cubicBezTo>
                  <a:cubicBezTo>
                    <a:pt x="2816" y="2549"/>
                    <a:pt x="2727" y="2537"/>
                    <a:pt x="2640" y="2511"/>
                  </a:cubicBezTo>
                  <a:cubicBezTo>
                    <a:pt x="2214" y="2413"/>
                    <a:pt x="2033" y="1970"/>
                    <a:pt x="2361" y="1921"/>
                  </a:cubicBezTo>
                  <a:cubicBezTo>
                    <a:pt x="2771" y="1855"/>
                    <a:pt x="2853" y="1511"/>
                    <a:pt x="2705" y="1216"/>
                  </a:cubicBezTo>
                  <a:cubicBezTo>
                    <a:pt x="2652" y="1097"/>
                    <a:pt x="2521" y="1031"/>
                    <a:pt x="2378" y="1031"/>
                  </a:cubicBezTo>
                  <a:cubicBezTo>
                    <a:pt x="2166" y="1031"/>
                    <a:pt x="1928" y="1173"/>
                    <a:pt x="1869" y="1495"/>
                  </a:cubicBezTo>
                  <a:cubicBezTo>
                    <a:pt x="1820" y="1773"/>
                    <a:pt x="1902" y="2052"/>
                    <a:pt x="2083" y="2249"/>
                  </a:cubicBezTo>
                  <a:cubicBezTo>
                    <a:pt x="2250" y="2441"/>
                    <a:pt x="2583" y="2603"/>
                    <a:pt x="2928" y="2603"/>
                  </a:cubicBezTo>
                  <a:cubicBezTo>
                    <a:pt x="3260" y="2603"/>
                    <a:pt x="3603" y="2453"/>
                    <a:pt x="3820" y="2036"/>
                  </a:cubicBezTo>
                  <a:cubicBezTo>
                    <a:pt x="4049" y="1577"/>
                    <a:pt x="4000" y="1003"/>
                    <a:pt x="3689" y="577"/>
                  </a:cubicBezTo>
                  <a:cubicBezTo>
                    <a:pt x="3398" y="189"/>
                    <a:pt x="2897" y="0"/>
                    <a:pt x="237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6"/>
            <p:cNvSpPr/>
            <p:nvPr/>
          </p:nvSpPr>
          <p:spPr>
            <a:xfrm>
              <a:off x="8731254" y="3184367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80" y="1"/>
                  </a:moveTo>
                  <a:cubicBezTo>
                    <a:pt x="3284" y="1"/>
                    <a:pt x="2935" y="42"/>
                    <a:pt x="2541" y="160"/>
                  </a:cubicBezTo>
                  <a:cubicBezTo>
                    <a:pt x="1976" y="328"/>
                    <a:pt x="1497" y="391"/>
                    <a:pt x="1105" y="391"/>
                  </a:cubicBezTo>
                  <a:cubicBezTo>
                    <a:pt x="577" y="391"/>
                    <a:pt x="208" y="275"/>
                    <a:pt x="1" y="144"/>
                  </a:cubicBezTo>
                  <a:lnTo>
                    <a:pt x="1" y="144"/>
                  </a:lnTo>
                  <a:cubicBezTo>
                    <a:pt x="132" y="258"/>
                    <a:pt x="263" y="390"/>
                    <a:pt x="378" y="537"/>
                  </a:cubicBezTo>
                  <a:cubicBezTo>
                    <a:pt x="453" y="642"/>
                    <a:pt x="597" y="1393"/>
                    <a:pt x="1187" y="1393"/>
                  </a:cubicBezTo>
                  <a:cubicBezTo>
                    <a:pt x="1241" y="1393"/>
                    <a:pt x="1299" y="1387"/>
                    <a:pt x="1361" y="1373"/>
                  </a:cubicBezTo>
                  <a:cubicBezTo>
                    <a:pt x="2082" y="1226"/>
                    <a:pt x="1951" y="767"/>
                    <a:pt x="2427" y="619"/>
                  </a:cubicBezTo>
                  <a:cubicBezTo>
                    <a:pt x="2519" y="590"/>
                    <a:pt x="2598" y="578"/>
                    <a:pt x="2663" y="578"/>
                  </a:cubicBezTo>
                  <a:cubicBezTo>
                    <a:pt x="2932" y="578"/>
                    <a:pt x="2975" y="783"/>
                    <a:pt x="2869" y="849"/>
                  </a:cubicBezTo>
                  <a:cubicBezTo>
                    <a:pt x="2808" y="894"/>
                    <a:pt x="2754" y="908"/>
                    <a:pt x="2696" y="908"/>
                  </a:cubicBezTo>
                  <a:cubicBezTo>
                    <a:pt x="2629" y="908"/>
                    <a:pt x="2556" y="890"/>
                    <a:pt x="2459" y="881"/>
                  </a:cubicBezTo>
                  <a:cubicBezTo>
                    <a:pt x="2446" y="879"/>
                    <a:pt x="2430" y="877"/>
                    <a:pt x="2413" y="877"/>
                  </a:cubicBezTo>
                  <a:cubicBezTo>
                    <a:pt x="2219" y="877"/>
                    <a:pt x="1817" y="1047"/>
                    <a:pt x="1968" y="1439"/>
                  </a:cubicBezTo>
                  <a:cubicBezTo>
                    <a:pt x="2132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5" y="2111"/>
                  </a:cubicBezTo>
                  <a:cubicBezTo>
                    <a:pt x="3689" y="1865"/>
                    <a:pt x="3853" y="1406"/>
                    <a:pt x="3722" y="980"/>
                  </a:cubicBezTo>
                  <a:cubicBezTo>
                    <a:pt x="3623" y="500"/>
                    <a:pt x="3950" y="202"/>
                    <a:pt x="4430" y="202"/>
                  </a:cubicBezTo>
                  <a:cubicBezTo>
                    <a:pt x="4507" y="202"/>
                    <a:pt x="4588" y="210"/>
                    <a:pt x="4672" y="226"/>
                  </a:cubicBezTo>
                  <a:cubicBezTo>
                    <a:pt x="4672" y="226"/>
                    <a:pt x="4271" y="1"/>
                    <a:pt x="35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6"/>
            <p:cNvSpPr/>
            <p:nvPr/>
          </p:nvSpPr>
          <p:spPr>
            <a:xfrm>
              <a:off x="8770321" y="3041937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246" y="0"/>
                  </a:moveTo>
                  <a:lnTo>
                    <a:pt x="1246" y="0"/>
                  </a:lnTo>
                  <a:cubicBezTo>
                    <a:pt x="1672" y="426"/>
                    <a:pt x="1820" y="1066"/>
                    <a:pt x="1639" y="1639"/>
                  </a:cubicBezTo>
                  <a:cubicBezTo>
                    <a:pt x="1398" y="2401"/>
                    <a:pt x="880" y="2601"/>
                    <a:pt x="434" y="2601"/>
                  </a:cubicBezTo>
                  <a:cubicBezTo>
                    <a:pt x="275" y="2601"/>
                    <a:pt x="125" y="2575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29" y="3347"/>
                    <a:pt x="1008" y="3347"/>
                  </a:cubicBezTo>
                  <a:cubicBezTo>
                    <a:pt x="1037" y="3347"/>
                    <a:pt x="1068" y="3346"/>
                    <a:pt x="1099" y="3344"/>
                  </a:cubicBezTo>
                  <a:cubicBezTo>
                    <a:pt x="1934" y="3278"/>
                    <a:pt x="1885" y="2623"/>
                    <a:pt x="1869" y="2344"/>
                  </a:cubicBezTo>
                  <a:cubicBezTo>
                    <a:pt x="1869" y="2065"/>
                    <a:pt x="1853" y="1836"/>
                    <a:pt x="1967" y="1836"/>
                  </a:cubicBezTo>
                  <a:cubicBezTo>
                    <a:pt x="2066" y="1836"/>
                    <a:pt x="2098" y="1934"/>
                    <a:pt x="2033" y="2131"/>
                  </a:cubicBezTo>
                  <a:cubicBezTo>
                    <a:pt x="1967" y="2328"/>
                    <a:pt x="1820" y="2967"/>
                    <a:pt x="2918" y="3082"/>
                  </a:cubicBezTo>
                  <a:cubicBezTo>
                    <a:pt x="2787" y="2983"/>
                    <a:pt x="2754" y="2803"/>
                    <a:pt x="2852" y="2672"/>
                  </a:cubicBezTo>
                  <a:cubicBezTo>
                    <a:pt x="3000" y="2410"/>
                    <a:pt x="3229" y="1951"/>
                    <a:pt x="2492" y="1328"/>
                  </a:cubicBezTo>
                  <a:cubicBezTo>
                    <a:pt x="1771" y="705"/>
                    <a:pt x="1705" y="279"/>
                    <a:pt x="1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6"/>
            <p:cNvSpPr/>
            <p:nvPr/>
          </p:nvSpPr>
          <p:spPr>
            <a:xfrm>
              <a:off x="8661181" y="2885505"/>
              <a:ext cx="49772" cy="250591"/>
            </a:xfrm>
            <a:custGeom>
              <a:rect b="b" l="l" r="r" t="t"/>
              <a:pathLst>
                <a:path extrusionOk="0" h="7678" w="1525">
                  <a:moveTo>
                    <a:pt x="631" y="1"/>
                  </a:moveTo>
                  <a:cubicBezTo>
                    <a:pt x="565" y="1"/>
                    <a:pt x="497" y="17"/>
                    <a:pt x="427" y="56"/>
                  </a:cubicBezTo>
                  <a:cubicBezTo>
                    <a:pt x="0" y="302"/>
                    <a:pt x="345" y="843"/>
                    <a:pt x="591" y="1105"/>
                  </a:cubicBezTo>
                  <a:cubicBezTo>
                    <a:pt x="705" y="1203"/>
                    <a:pt x="771" y="1482"/>
                    <a:pt x="804" y="1859"/>
                  </a:cubicBezTo>
                  <a:cubicBezTo>
                    <a:pt x="836" y="2580"/>
                    <a:pt x="820" y="3302"/>
                    <a:pt x="738" y="4006"/>
                  </a:cubicBezTo>
                  <a:cubicBezTo>
                    <a:pt x="607" y="5367"/>
                    <a:pt x="771" y="7137"/>
                    <a:pt x="1476" y="7678"/>
                  </a:cubicBezTo>
                  <a:cubicBezTo>
                    <a:pt x="1476" y="7678"/>
                    <a:pt x="820" y="7055"/>
                    <a:pt x="968" y="5170"/>
                  </a:cubicBezTo>
                  <a:cubicBezTo>
                    <a:pt x="1066" y="3990"/>
                    <a:pt x="1427" y="2843"/>
                    <a:pt x="1492" y="1859"/>
                  </a:cubicBezTo>
                  <a:cubicBezTo>
                    <a:pt x="1525" y="1302"/>
                    <a:pt x="1459" y="794"/>
                    <a:pt x="1197" y="384"/>
                  </a:cubicBezTo>
                  <a:cubicBezTo>
                    <a:pt x="1197" y="384"/>
                    <a:pt x="949" y="1"/>
                    <a:pt x="6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6"/>
            <p:cNvSpPr/>
            <p:nvPr/>
          </p:nvSpPr>
          <p:spPr>
            <a:xfrm>
              <a:off x="8507654" y="2852933"/>
              <a:ext cx="276603" cy="332380"/>
            </a:xfrm>
            <a:custGeom>
              <a:rect b="b" l="l" r="r" t="t"/>
              <a:pathLst>
                <a:path extrusionOk="0" h="10184" w="8475">
                  <a:moveTo>
                    <a:pt x="2199" y="0"/>
                  </a:moveTo>
                  <a:cubicBezTo>
                    <a:pt x="1300" y="0"/>
                    <a:pt x="461" y="458"/>
                    <a:pt x="246" y="1169"/>
                  </a:cubicBezTo>
                  <a:cubicBezTo>
                    <a:pt x="0" y="1775"/>
                    <a:pt x="197" y="2464"/>
                    <a:pt x="721" y="2857"/>
                  </a:cubicBezTo>
                  <a:cubicBezTo>
                    <a:pt x="738" y="2873"/>
                    <a:pt x="754" y="2890"/>
                    <a:pt x="771" y="2890"/>
                  </a:cubicBezTo>
                  <a:cubicBezTo>
                    <a:pt x="999" y="3031"/>
                    <a:pt x="1257" y="3101"/>
                    <a:pt x="1516" y="3101"/>
                  </a:cubicBezTo>
                  <a:cubicBezTo>
                    <a:pt x="1798" y="3101"/>
                    <a:pt x="2080" y="3019"/>
                    <a:pt x="2328" y="2857"/>
                  </a:cubicBezTo>
                  <a:cubicBezTo>
                    <a:pt x="2492" y="2759"/>
                    <a:pt x="2606" y="2611"/>
                    <a:pt x="2656" y="2431"/>
                  </a:cubicBezTo>
                  <a:cubicBezTo>
                    <a:pt x="2800" y="2041"/>
                    <a:pt x="2499" y="1638"/>
                    <a:pt x="2111" y="1638"/>
                  </a:cubicBezTo>
                  <a:cubicBezTo>
                    <a:pt x="2059" y="1638"/>
                    <a:pt x="2005" y="1645"/>
                    <a:pt x="1951" y="1661"/>
                  </a:cubicBezTo>
                  <a:cubicBezTo>
                    <a:pt x="1623" y="1726"/>
                    <a:pt x="1426" y="2070"/>
                    <a:pt x="1557" y="2382"/>
                  </a:cubicBezTo>
                  <a:cubicBezTo>
                    <a:pt x="1629" y="2631"/>
                    <a:pt x="1889" y="2665"/>
                    <a:pt x="2027" y="2665"/>
                  </a:cubicBezTo>
                  <a:cubicBezTo>
                    <a:pt x="2080" y="2665"/>
                    <a:pt x="2115" y="2660"/>
                    <a:pt x="2115" y="2660"/>
                  </a:cubicBezTo>
                  <a:lnTo>
                    <a:pt x="2115" y="2660"/>
                  </a:lnTo>
                  <a:cubicBezTo>
                    <a:pt x="2082" y="2742"/>
                    <a:pt x="2016" y="2824"/>
                    <a:pt x="1934" y="2873"/>
                  </a:cubicBezTo>
                  <a:cubicBezTo>
                    <a:pt x="1820" y="2939"/>
                    <a:pt x="1688" y="2972"/>
                    <a:pt x="1557" y="2972"/>
                  </a:cubicBezTo>
                  <a:cubicBezTo>
                    <a:pt x="1426" y="2972"/>
                    <a:pt x="1295" y="2939"/>
                    <a:pt x="1180" y="2873"/>
                  </a:cubicBezTo>
                  <a:cubicBezTo>
                    <a:pt x="1098" y="2824"/>
                    <a:pt x="1016" y="2775"/>
                    <a:pt x="951" y="2710"/>
                  </a:cubicBezTo>
                  <a:cubicBezTo>
                    <a:pt x="508" y="2333"/>
                    <a:pt x="426" y="1087"/>
                    <a:pt x="1131" y="513"/>
                  </a:cubicBezTo>
                  <a:cubicBezTo>
                    <a:pt x="1455" y="277"/>
                    <a:pt x="1846" y="148"/>
                    <a:pt x="2243" y="148"/>
                  </a:cubicBezTo>
                  <a:cubicBezTo>
                    <a:pt x="2287" y="148"/>
                    <a:pt x="2332" y="149"/>
                    <a:pt x="2377" y="153"/>
                  </a:cubicBezTo>
                  <a:cubicBezTo>
                    <a:pt x="2524" y="169"/>
                    <a:pt x="2656" y="185"/>
                    <a:pt x="2770" y="218"/>
                  </a:cubicBezTo>
                  <a:cubicBezTo>
                    <a:pt x="3869" y="464"/>
                    <a:pt x="4590" y="1644"/>
                    <a:pt x="4819" y="2873"/>
                  </a:cubicBezTo>
                  <a:cubicBezTo>
                    <a:pt x="5065" y="4136"/>
                    <a:pt x="4819" y="5365"/>
                    <a:pt x="4885" y="6496"/>
                  </a:cubicBezTo>
                  <a:cubicBezTo>
                    <a:pt x="4836" y="7512"/>
                    <a:pt x="5229" y="8496"/>
                    <a:pt x="5967" y="9200"/>
                  </a:cubicBezTo>
                  <a:cubicBezTo>
                    <a:pt x="6671" y="9807"/>
                    <a:pt x="7557" y="10151"/>
                    <a:pt x="8474" y="10184"/>
                  </a:cubicBezTo>
                  <a:cubicBezTo>
                    <a:pt x="7573" y="10118"/>
                    <a:pt x="6704" y="9758"/>
                    <a:pt x="6032" y="9135"/>
                  </a:cubicBezTo>
                  <a:cubicBezTo>
                    <a:pt x="5327" y="8446"/>
                    <a:pt x="4967" y="7479"/>
                    <a:pt x="5032" y="6480"/>
                  </a:cubicBezTo>
                  <a:cubicBezTo>
                    <a:pt x="4967" y="5381"/>
                    <a:pt x="5229" y="4152"/>
                    <a:pt x="4983" y="2857"/>
                  </a:cubicBezTo>
                  <a:lnTo>
                    <a:pt x="4983" y="2841"/>
                  </a:lnTo>
                  <a:cubicBezTo>
                    <a:pt x="4754" y="1579"/>
                    <a:pt x="4000" y="316"/>
                    <a:pt x="2803" y="71"/>
                  </a:cubicBezTo>
                  <a:cubicBezTo>
                    <a:pt x="2603" y="23"/>
                    <a:pt x="2400" y="0"/>
                    <a:pt x="21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6"/>
            <p:cNvSpPr/>
            <p:nvPr/>
          </p:nvSpPr>
          <p:spPr>
            <a:xfrm>
              <a:off x="8495872" y="2904435"/>
              <a:ext cx="151438" cy="178723"/>
            </a:xfrm>
            <a:custGeom>
              <a:rect b="b" l="l" r="r" t="t"/>
              <a:pathLst>
                <a:path extrusionOk="0" h="5476" w="4640">
                  <a:moveTo>
                    <a:pt x="279" y="1"/>
                  </a:moveTo>
                  <a:lnTo>
                    <a:pt x="279" y="1"/>
                  </a:lnTo>
                  <a:cubicBezTo>
                    <a:pt x="83" y="394"/>
                    <a:pt x="1" y="837"/>
                    <a:pt x="66" y="1279"/>
                  </a:cubicBezTo>
                  <a:cubicBezTo>
                    <a:pt x="115" y="1902"/>
                    <a:pt x="328" y="2508"/>
                    <a:pt x="689" y="3017"/>
                  </a:cubicBezTo>
                  <a:cubicBezTo>
                    <a:pt x="1184" y="3715"/>
                    <a:pt x="1955" y="3794"/>
                    <a:pt x="2277" y="3794"/>
                  </a:cubicBezTo>
                  <a:cubicBezTo>
                    <a:pt x="2371" y="3794"/>
                    <a:pt x="2426" y="3787"/>
                    <a:pt x="2426" y="3787"/>
                  </a:cubicBezTo>
                  <a:cubicBezTo>
                    <a:pt x="2164" y="3689"/>
                    <a:pt x="2115" y="3377"/>
                    <a:pt x="2295" y="3131"/>
                  </a:cubicBezTo>
                  <a:cubicBezTo>
                    <a:pt x="2459" y="2967"/>
                    <a:pt x="2426" y="2705"/>
                    <a:pt x="2230" y="2590"/>
                  </a:cubicBezTo>
                  <a:cubicBezTo>
                    <a:pt x="2115" y="2541"/>
                    <a:pt x="1836" y="2328"/>
                    <a:pt x="2066" y="2181"/>
                  </a:cubicBezTo>
                  <a:cubicBezTo>
                    <a:pt x="2094" y="2166"/>
                    <a:pt x="2124" y="2159"/>
                    <a:pt x="2155" y="2159"/>
                  </a:cubicBezTo>
                  <a:cubicBezTo>
                    <a:pt x="2402" y="2159"/>
                    <a:pt x="2732" y="2592"/>
                    <a:pt x="2689" y="3115"/>
                  </a:cubicBezTo>
                  <a:cubicBezTo>
                    <a:pt x="2640" y="3689"/>
                    <a:pt x="2902" y="3853"/>
                    <a:pt x="3295" y="4131"/>
                  </a:cubicBezTo>
                  <a:cubicBezTo>
                    <a:pt x="3705" y="4426"/>
                    <a:pt x="3459" y="4934"/>
                    <a:pt x="3459" y="4934"/>
                  </a:cubicBezTo>
                  <a:cubicBezTo>
                    <a:pt x="4180" y="4525"/>
                    <a:pt x="4016" y="3869"/>
                    <a:pt x="3934" y="3705"/>
                  </a:cubicBezTo>
                  <a:cubicBezTo>
                    <a:pt x="3836" y="3557"/>
                    <a:pt x="3656" y="3295"/>
                    <a:pt x="3885" y="3197"/>
                  </a:cubicBezTo>
                  <a:cubicBezTo>
                    <a:pt x="3899" y="3191"/>
                    <a:pt x="3912" y="3188"/>
                    <a:pt x="3924" y="3188"/>
                  </a:cubicBezTo>
                  <a:cubicBezTo>
                    <a:pt x="4124" y="3188"/>
                    <a:pt x="4197" y="3909"/>
                    <a:pt x="4197" y="4557"/>
                  </a:cubicBezTo>
                  <a:cubicBezTo>
                    <a:pt x="4164" y="4918"/>
                    <a:pt x="4328" y="5279"/>
                    <a:pt x="4639" y="5475"/>
                  </a:cubicBezTo>
                  <a:cubicBezTo>
                    <a:pt x="4508" y="5147"/>
                    <a:pt x="4443" y="4803"/>
                    <a:pt x="4459" y="4459"/>
                  </a:cubicBezTo>
                  <a:cubicBezTo>
                    <a:pt x="4459" y="3951"/>
                    <a:pt x="4541" y="3033"/>
                    <a:pt x="3639" y="2410"/>
                  </a:cubicBezTo>
                  <a:cubicBezTo>
                    <a:pt x="2722" y="1787"/>
                    <a:pt x="1623" y="2066"/>
                    <a:pt x="837" y="1492"/>
                  </a:cubicBezTo>
                  <a:cubicBezTo>
                    <a:pt x="755" y="1443"/>
                    <a:pt x="673" y="1377"/>
                    <a:pt x="607" y="1295"/>
                  </a:cubicBezTo>
                  <a:cubicBezTo>
                    <a:pt x="296" y="951"/>
                    <a:pt x="181" y="460"/>
                    <a:pt x="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6"/>
            <p:cNvSpPr/>
            <p:nvPr/>
          </p:nvSpPr>
          <p:spPr>
            <a:xfrm>
              <a:off x="9058673" y="3089424"/>
              <a:ext cx="130550" cy="285611"/>
            </a:xfrm>
            <a:custGeom>
              <a:rect b="b" l="l" r="r" t="t"/>
              <a:pathLst>
                <a:path extrusionOk="0" h="8751" w="4000">
                  <a:moveTo>
                    <a:pt x="1941" y="0"/>
                  </a:moveTo>
                  <a:cubicBezTo>
                    <a:pt x="1780" y="0"/>
                    <a:pt x="1618" y="23"/>
                    <a:pt x="1459" y="69"/>
                  </a:cubicBezTo>
                  <a:cubicBezTo>
                    <a:pt x="689" y="266"/>
                    <a:pt x="148" y="922"/>
                    <a:pt x="82" y="1709"/>
                  </a:cubicBezTo>
                  <a:cubicBezTo>
                    <a:pt x="0" y="2495"/>
                    <a:pt x="410" y="3299"/>
                    <a:pt x="1016" y="3839"/>
                  </a:cubicBezTo>
                  <a:cubicBezTo>
                    <a:pt x="1590" y="4430"/>
                    <a:pt x="2377" y="4708"/>
                    <a:pt x="2901" y="5216"/>
                  </a:cubicBezTo>
                  <a:cubicBezTo>
                    <a:pt x="3442" y="5692"/>
                    <a:pt x="3770" y="6347"/>
                    <a:pt x="3836" y="7069"/>
                  </a:cubicBezTo>
                  <a:cubicBezTo>
                    <a:pt x="3852" y="7724"/>
                    <a:pt x="3508" y="8413"/>
                    <a:pt x="2918" y="8577"/>
                  </a:cubicBezTo>
                  <a:cubicBezTo>
                    <a:pt x="2788" y="8621"/>
                    <a:pt x="2656" y="8642"/>
                    <a:pt x="2527" y="8642"/>
                  </a:cubicBezTo>
                  <a:cubicBezTo>
                    <a:pt x="2086" y="8642"/>
                    <a:pt x="1684" y="8396"/>
                    <a:pt x="1557" y="8003"/>
                  </a:cubicBezTo>
                  <a:cubicBezTo>
                    <a:pt x="1344" y="7560"/>
                    <a:pt x="1541" y="7036"/>
                    <a:pt x="2000" y="6855"/>
                  </a:cubicBezTo>
                  <a:cubicBezTo>
                    <a:pt x="2082" y="6806"/>
                    <a:pt x="2180" y="6790"/>
                    <a:pt x="2262" y="6790"/>
                  </a:cubicBezTo>
                  <a:cubicBezTo>
                    <a:pt x="2262" y="6790"/>
                    <a:pt x="2292" y="6787"/>
                    <a:pt x="2339" y="6787"/>
                  </a:cubicBezTo>
                  <a:cubicBezTo>
                    <a:pt x="2479" y="6787"/>
                    <a:pt x="2774" y="6814"/>
                    <a:pt x="2885" y="7036"/>
                  </a:cubicBezTo>
                  <a:cubicBezTo>
                    <a:pt x="2885" y="7036"/>
                    <a:pt x="2904" y="7084"/>
                    <a:pt x="2876" y="7084"/>
                  </a:cubicBezTo>
                  <a:cubicBezTo>
                    <a:pt x="2868" y="7084"/>
                    <a:pt x="2855" y="7080"/>
                    <a:pt x="2836" y="7069"/>
                  </a:cubicBezTo>
                  <a:cubicBezTo>
                    <a:pt x="2768" y="7034"/>
                    <a:pt x="2694" y="7017"/>
                    <a:pt x="2620" y="7017"/>
                  </a:cubicBezTo>
                  <a:cubicBezTo>
                    <a:pt x="2517" y="7017"/>
                    <a:pt x="2414" y="7051"/>
                    <a:pt x="2328" y="7118"/>
                  </a:cubicBezTo>
                  <a:cubicBezTo>
                    <a:pt x="2082" y="7364"/>
                    <a:pt x="2147" y="7773"/>
                    <a:pt x="2443" y="7937"/>
                  </a:cubicBezTo>
                  <a:cubicBezTo>
                    <a:pt x="2529" y="7980"/>
                    <a:pt x="2619" y="8001"/>
                    <a:pt x="2707" y="8001"/>
                  </a:cubicBezTo>
                  <a:cubicBezTo>
                    <a:pt x="3020" y="8001"/>
                    <a:pt x="3292" y="7732"/>
                    <a:pt x="3164" y="7232"/>
                  </a:cubicBezTo>
                  <a:cubicBezTo>
                    <a:pt x="3062" y="6913"/>
                    <a:pt x="2768" y="6697"/>
                    <a:pt x="2440" y="6697"/>
                  </a:cubicBezTo>
                  <a:cubicBezTo>
                    <a:pt x="2398" y="6697"/>
                    <a:pt x="2355" y="6700"/>
                    <a:pt x="2311" y="6708"/>
                  </a:cubicBezTo>
                  <a:cubicBezTo>
                    <a:pt x="2180" y="6708"/>
                    <a:pt x="2066" y="6741"/>
                    <a:pt x="1967" y="6790"/>
                  </a:cubicBezTo>
                  <a:cubicBezTo>
                    <a:pt x="1508" y="7003"/>
                    <a:pt x="1295" y="7560"/>
                    <a:pt x="1492" y="8036"/>
                  </a:cubicBezTo>
                  <a:cubicBezTo>
                    <a:pt x="1622" y="8466"/>
                    <a:pt x="2084" y="8751"/>
                    <a:pt x="2581" y="8751"/>
                  </a:cubicBezTo>
                  <a:cubicBezTo>
                    <a:pt x="2709" y="8751"/>
                    <a:pt x="2839" y="8732"/>
                    <a:pt x="2967" y="8691"/>
                  </a:cubicBezTo>
                  <a:cubicBezTo>
                    <a:pt x="3623" y="8495"/>
                    <a:pt x="4000" y="7773"/>
                    <a:pt x="3983" y="7052"/>
                  </a:cubicBezTo>
                  <a:cubicBezTo>
                    <a:pt x="3934" y="6298"/>
                    <a:pt x="3590" y="5593"/>
                    <a:pt x="3033" y="5085"/>
                  </a:cubicBezTo>
                  <a:cubicBezTo>
                    <a:pt x="2459" y="4544"/>
                    <a:pt x="1689" y="4266"/>
                    <a:pt x="1131" y="3708"/>
                  </a:cubicBezTo>
                  <a:cubicBezTo>
                    <a:pt x="574" y="3184"/>
                    <a:pt x="181" y="2430"/>
                    <a:pt x="246" y="1709"/>
                  </a:cubicBezTo>
                  <a:cubicBezTo>
                    <a:pt x="279" y="1250"/>
                    <a:pt x="492" y="840"/>
                    <a:pt x="836" y="545"/>
                  </a:cubicBezTo>
                  <a:cubicBezTo>
                    <a:pt x="1000" y="430"/>
                    <a:pt x="1180" y="348"/>
                    <a:pt x="1361" y="283"/>
                  </a:cubicBezTo>
                  <a:cubicBezTo>
                    <a:pt x="1508" y="242"/>
                    <a:pt x="1660" y="221"/>
                    <a:pt x="1811" y="221"/>
                  </a:cubicBezTo>
                  <a:cubicBezTo>
                    <a:pt x="1963" y="221"/>
                    <a:pt x="2115" y="242"/>
                    <a:pt x="2262" y="283"/>
                  </a:cubicBezTo>
                  <a:cubicBezTo>
                    <a:pt x="3262" y="545"/>
                    <a:pt x="3590" y="1922"/>
                    <a:pt x="2918" y="2561"/>
                  </a:cubicBezTo>
                  <a:cubicBezTo>
                    <a:pt x="2787" y="2708"/>
                    <a:pt x="2606" y="2790"/>
                    <a:pt x="2410" y="2840"/>
                  </a:cubicBezTo>
                  <a:cubicBezTo>
                    <a:pt x="2351" y="2848"/>
                    <a:pt x="2294" y="2852"/>
                    <a:pt x="2240" y="2852"/>
                  </a:cubicBezTo>
                  <a:cubicBezTo>
                    <a:pt x="1773" y="2852"/>
                    <a:pt x="1515" y="2555"/>
                    <a:pt x="1574" y="2364"/>
                  </a:cubicBezTo>
                  <a:cubicBezTo>
                    <a:pt x="1574" y="2364"/>
                    <a:pt x="1574" y="2331"/>
                    <a:pt x="1639" y="2331"/>
                  </a:cubicBezTo>
                  <a:cubicBezTo>
                    <a:pt x="1650" y="2331"/>
                    <a:pt x="1671" y="2332"/>
                    <a:pt x="1698" y="2332"/>
                  </a:cubicBezTo>
                  <a:cubicBezTo>
                    <a:pt x="1835" y="2332"/>
                    <a:pt x="2142" y="2310"/>
                    <a:pt x="2279" y="2036"/>
                  </a:cubicBezTo>
                  <a:cubicBezTo>
                    <a:pt x="2398" y="1666"/>
                    <a:pt x="2110" y="1338"/>
                    <a:pt x="1771" y="1338"/>
                  </a:cubicBezTo>
                  <a:cubicBezTo>
                    <a:pt x="1690" y="1338"/>
                    <a:pt x="1607" y="1356"/>
                    <a:pt x="1525" y="1397"/>
                  </a:cubicBezTo>
                  <a:cubicBezTo>
                    <a:pt x="935" y="1791"/>
                    <a:pt x="1082" y="2692"/>
                    <a:pt x="1754" y="2889"/>
                  </a:cubicBezTo>
                  <a:cubicBezTo>
                    <a:pt x="1932" y="2969"/>
                    <a:pt x="2119" y="3007"/>
                    <a:pt x="2301" y="3007"/>
                  </a:cubicBezTo>
                  <a:cubicBezTo>
                    <a:pt x="2757" y="3007"/>
                    <a:pt x="3192" y="2769"/>
                    <a:pt x="3426" y="2348"/>
                  </a:cubicBezTo>
                  <a:cubicBezTo>
                    <a:pt x="3688" y="1807"/>
                    <a:pt x="3639" y="1168"/>
                    <a:pt x="3295" y="676"/>
                  </a:cubicBezTo>
                  <a:cubicBezTo>
                    <a:pt x="2969" y="238"/>
                    <a:pt x="2462" y="0"/>
                    <a:pt x="19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6"/>
            <p:cNvSpPr/>
            <p:nvPr/>
          </p:nvSpPr>
          <p:spPr>
            <a:xfrm>
              <a:off x="9130900" y="3197585"/>
              <a:ext cx="55582" cy="78689"/>
            </a:xfrm>
            <a:custGeom>
              <a:rect b="b" l="l" r="r" t="t"/>
              <a:pathLst>
                <a:path extrusionOk="0" h="2411" w="1703">
                  <a:moveTo>
                    <a:pt x="197" y="1"/>
                  </a:moveTo>
                  <a:cubicBezTo>
                    <a:pt x="197" y="165"/>
                    <a:pt x="164" y="329"/>
                    <a:pt x="115" y="476"/>
                  </a:cubicBezTo>
                  <a:cubicBezTo>
                    <a:pt x="0" y="870"/>
                    <a:pt x="311" y="1132"/>
                    <a:pt x="951" y="1411"/>
                  </a:cubicBezTo>
                  <a:cubicBezTo>
                    <a:pt x="1328" y="1607"/>
                    <a:pt x="1590" y="1984"/>
                    <a:pt x="1656" y="2410"/>
                  </a:cubicBezTo>
                  <a:cubicBezTo>
                    <a:pt x="1702" y="521"/>
                    <a:pt x="973" y="344"/>
                    <a:pt x="726" y="344"/>
                  </a:cubicBezTo>
                  <a:cubicBezTo>
                    <a:pt x="712" y="344"/>
                    <a:pt x="699" y="344"/>
                    <a:pt x="688" y="345"/>
                  </a:cubicBezTo>
                  <a:cubicBezTo>
                    <a:pt x="492" y="345"/>
                    <a:pt x="377" y="263"/>
                    <a:pt x="361" y="165"/>
                  </a:cubicBezTo>
                  <a:cubicBezTo>
                    <a:pt x="328" y="67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6"/>
            <p:cNvSpPr/>
            <p:nvPr/>
          </p:nvSpPr>
          <p:spPr>
            <a:xfrm>
              <a:off x="8955408" y="2965434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31"/>
                    <a:pt x="1230" y="312"/>
                    <a:pt x="1115" y="410"/>
                  </a:cubicBezTo>
                  <a:cubicBezTo>
                    <a:pt x="919" y="590"/>
                    <a:pt x="361" y="1213"/>
                    <a:pt x="755" y="1836"/>
                  </a:cubicBezTo>
                  <a:cubicBezTo>
                    <a:pt x="1197" y="2524"/>
                    <a:pt x="1787" y="2295"/>
                    <a:pt x="1984" y="2885"/>
                  </a:cubicBezTo>
                  <a:cubicBezTo>
                    <a:pt x="1984" y="2885"/>
                    <a:pt x="2066" y="3180"/>
                    <a:pt x="1869" y="3278"/>
                  </a:cubicBezTo>
                  <a:cubicBezTo>
                    <a:pt x="1839" y="3295"/>
                    <a:pt x="1810" y="3302"/>
                    <a:pt x="1783" y="3302"/>
                  </a:cubicBezTo>
                  <a:cubicBezTo>
                    <a:pt x="1644" y="3302"/>
                    <a:pt x="1541" y="3117"/>
                    <a:pt x="1541" y="2967"/>
                  </a:cubicBezTo>
                  <a:cubicBezTo>
                    <a:pt x="1476" y="2656"/>
                    <a:pt x="1230" y="2426"/>
                    <a:pt x="935" y="2393"/>
                  </a:cubicBezTo>
                  <a:cubicBezTo>
                    <a:pt x="542" y="2328"/>
                    <a:pt x="493" y="2230"/>
                    <a:pt x="492" y="2229"/>
                  </a:cubicBezTo>
                  <a:lnTo>
                    <a:pt x="492" y="2229"/>
                  </a:lnTo>
                  <a:cubicBezTo>
                    <a:pt x="542" y="2361"/>
                    <a:pt x="558" y="2508"/>
                    <a:pt x="525" y="2656"/>
                  </a:cubicBezTo>
                  <a:cubicBezTo>
                    <a:pt x="460" y="2803"/>
                    <a:pt x="165" y="3311"/>
                    <a:pt x="722" y="3688"/>
                  </a:cubicBezTo>
                  <a:cubicBezTo>
                    <a:pt x="1296" y="4065"/>
                    <a:pt x="1574" y="3868"/>
                    <a:pt x="1689" y="4508"/>
                  </a:cubicBezTo>
                  <a:cubicBezTo>
                    <a:pt x="1787" y="5147"/>
                    <a:pt x="1837" y="5917"/>
                    <a:pt x="2181" y="6245"/>
                  </a:cubicBezTo>
                  <a:cubicBezTo>
                    <a:pt x="2066" y="6180"/>
                    <a:pt x="1984" y="6081"/>
                    <a:pt x="1918" y="5967"/>
                  </a:cubicBezTo>
                  <a:cubicBezTo>
                    <a:pt x="1766" y="5630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8" y="5131"/>
                    <a:pt x="1" y="6131"/>
                    <a:pt x="935" y="6622"/>
                  </a:cubicBezTo>
                  <a:cubicBezTo>
                    <a:pt x="1869" y="7098"/>
                    <a:pt x="1804" y="6737"/>
                    <a:pt x="3082" y="7802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4" y="8699"/>
                    <a:pt x="4283" y="8697"/>
                    <a:pt x="4253" y="8697"/>
                  </a:cubicBezTo>
                  <a:cubicBezTo>
                    <a:pt x="4076" y="8697"/>
                    <a:pt x="3918" y="8779"/>
                    <a:pt x="3820" y="8933"/>
                  </a:cubicBezTo>
                  <a:cubicBezTo>
                    <a:pt x="3623" y="9228"/>
                    <a:pt x="3722" y="9638"/>
                    <a:pt x="4049" y="9802"/>
                  </a:cubicBezTo>
                  <a:cubicBezTo>
                    <a:pt x="4049" y="9802"/>
                    <a:pt x="3935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5" y="9572"/>
                    <a:pt x="4422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9" y="9427"/>
                    <a:pt x="5188" y="9329"/>
                    <a:pt x="5419" y="9329"/>
                  </a:cubicBezTo>
                  <a:cubicBezTo>
                    <a:pt x="5724" y="9329"/>
                    <a:pt x="6085" y="9500"/>
                    <a:pt x="6393" y="10032"/>
                  </a:cubicBezTo>
                  <a:cubicBezTo>
                    <a:pt x="6393" y="10032"/>
                    <a:pt x="6164" y="9228"/>
                    <a:pt x="4836" y="8688"/>
                  </a:cubicBezTo>
                  <a:cubicBezTo>
                    <a:pt x="3131" y="7983"/>
                    <a:pt x="2050" y="6278"/>
                    <a:pt x="2132" y="4426"/>
                  </a:cubicBezTo>
                  <a:cubicBezTo>
                    <a:pt x="2230" y="2197"/>
                    <a:pt x="3508" y="672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6"/>
            <p:cNvSpPr/>
            <p:nvPr/>
          </p:nvSpPr>
          <p:spPr>
            <a:xfrm>
              <a:off x="9103060" y="3232899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6"/>
            <p:cNvSpPr/>
            <p:nvPr/>
          </p:nvSpPr>
          <p:spPr>
            <a:xfrm>
              <a:off x="9015853" y="2882241"/>
              <a:ext cx="89916" cy="350690"/>
            </a:xfrm>
            <a:custGeom>
              <a:rect b="b" l="l" r="r" t="t"/>
              <a:pathLst>
                <a:path extrusionOk="0" h="10745" w="2755">
                  <a:moveTo>
                    <a:pt x="1301" y="0"/>
                  </a:moveTo>
                  <a:cubicBezTo>
                    <a:pt x="721" y="0"/>
                    <a:pt x="172" y="379"/>
                    <a:pt x="99" y="910"/>
                  </a:cubicBezTo>
                  <a:cubicBezTo>
                    <a:pt x="1" y="1418"/>
                    <a:pt x="378" y="1910"/>
                    <a:pt x="902" y="1959"/>
                  </a:cubicBezTo>
                  <a:lnTo>
                    <a:pt x="1066" y="1959"/>
                  </a:lnTo>
                  <a:cubicBezTo>
                    <a:pt x="1591" y="1926"/>
                    <a:pt x="1853" y="1336"/>
                    <a:pt x="1656" y="1074"/>
                  </a:cubicBezTo>
                  <a:cubicBezTo>
                    <a:pt x="1574" y="956"/>
                    <a:pt x="1455" y="904"/>
                    <a:pt x="1337" y="904"/>
                  </a:cubicBezTo>
                  <a:cubicBezTo>
                    <a:pt x="1129" y="904"/>
                    <a:pt x="925" y="1068"/>
                    <a:pt x="935" y="1320"/>
                  </a:cubicBezTo>
                  <a:cubicBezTo>
                    <a:pt x="968" y="1648"/>
                    <a:pt x="1312" y="1615"/>
                    <a:pt x="1345" y="1664"/>
                  </a:cubicBezTo>
                  <a:cubicBezTo>
                    <a:pt x="1394" y="1697"/>
                    <a:pt x="1345" y="1762"/>
                    <a:pt x="1345" y="1762"/>
                  </a:cubicBezTo>
                  <a:cubicBezTo>
                    <a:pt x="1312" y="1828"/>
                    <a:pt x="1247" y="1877"/>
                    <a:pt x="1181" y="1894"/>
                  </a:cubicBezTo>
                  <a:cubicBezTo>
                    <a:pt x="1148" y="1910"/>
                    <a:pt x="1132" y="1910"/>
                    <a:pt x="1116" y="1910"/>
                  </a:cubicBezTo>
                  <a:lnTo>
                    <a:pt x="1099" y="1910"/>
                  </a:lnTo>
                  <a:cubicBezTo>
                    <a:pt x="1066" y="1914"/>
                    <a:pt x="1034" y="1916"/>
                    <a:pt x="1002" y="1916"/>
                  </a:cubicBezTo>
                  <a:cubicBezTo>
                    <a:pt x="488" y="1916"/>
                    <a:pt x="74" y="1435"/>
                    <a:pt x="198" y="910"/>
                  </a:cubicBezTo>
                  <a:cubicBezTo>
                    <a:pt x="269" y="438"/>
                    <a:pt x="765" y="114"/>
                    <a:pt x="1282" y="114"/>
                  </a:cubicBezTo>
                  <a:cubicBezTo>
                    <a:pt x="1591" y="114"/>
                    <a:pt x="1909" y="230"/>
                    <a:pt x="2148" y="500"/>
                  </a:cubicBezTo>
                  <a:cubicBezTo>
                    <a:pt x="2443" y="926"/>
                    <a:pt x="2591" y="1435"/>
                    <a:pt x="2558" y="1943"/>
                  </a:cubicBezTo>
                  <a:cubicBezTo>
                    <a:pt x="2525" y="2467"/>
                    <a:pt x="2427" y="2959"/>
                    <a:pt x="2247" y="3434"/>
                  </a:cubicBezTo>
                  <a:cubicBezTo>
                    <a:pt x="1427" y="5450"/>
                    <a:pt x="525" y="7499"/>
                    <a:pt x="1148" y="8975"/>
                  </a:cubicBezTo>
                  <a:cubicBezTo>
                    <a:pt x="1689" y="10286"/>
                    <a:pt x="2591" y="10696"/>
                    <a:pt x="2673" y="10745"/>
                  </a:cubicBezTo>
                  <a:cubicBezTo>
                    <a:pt x="2001" y="10335"/>
                    <a:pt x="1493" y="9696"/>
                    <a:pt x="1247" y="8942"/>
                  </a:cubicBezTo>
                  <a:cubicBezTo>
                    <a:pt x="673" y="7516"/>
                    <a:pt x="1574" y="5549"/>
                    <a:pt x="2410" y="3500"/>
                  </a:cubicBezTo>
                  <a:cubicBezTo>
                    <a:pt x="2591" y="3008"/>
                    <a:pt x="2705" y="2484"/>
                    <a:pt x="2722" y="1959"/>
                  </a:cubicBezTo>
                  <a:cubicBezTo>
                    <a:pt x="2755" y="1402"/>
                    <a:pt x="2591" y="844"/>
                    <a:pt x="2247" y="418"/>
                  </a:cubicBezTo>
                  <a:cubicBezTo>
                    <a:pt x="1977" y="125"/>
                    <a:pt x="1634" y="0"/>
                    <a:pt x="13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6"/>
            <p:cNvSpPr/>
            <p:nvPr/>
          </p:nvSpPr>
          <p:spPr>
            <a:xfrm>
              <a:off x="9127146" y="2984690"/>
              <a:ext cx="123598" cy="121999"/>
            </a:xfrm>
            <a:custGeom>
              <a:rect b="b" l="l" r="r" t="t"/>
              <a:pathLst>
                <a:path extrusionOk="0" h="3738" w="3787">
                  <a:moveTo>
                    <a:pt x="3279" y="0"/>
                  </a:moveTo>
                  <a:cubicBezTo>
                    <a:pt x="3279" y="0"/>
                    <a:pt x="3279" y="268"/>
                    <a:pt x="3109" y="268"/>
                  </a:cubicBezTo>
                  <a:cubicBezTo>
                    <a:pt x="3096" y="268"/>
                    <a:pt x="3081" y="266"/>
                    <a:pt x="3065" y="263"/>
                  </a:cubicBezTo>
                  <a:cubicBezTo>
                    <a:pt x="2959" y="232"/>
                    <a:pt x="2817" y="173"/>
                    <a:pt x="2684" y="173"/>
                  </a:cubicBezTo>
                  <a:cubicBezTo>
                    <a:pt x="2531" y="173"/>
                    <a:pt x="2389" y="251"/>
                    <a:pt x="2328" y="541"/>
                  </a:cubicBezTo>
                  <a:cubicBezTo>
                    <a:pt x="2200" y="1068"/>
                    <a:pt x="2150" y="1641"/>
                    <a:pt x="1936" y="1641"/>
                  </a:cubicBezTo>
                  <a:cubicBezTo>
                    <a:pt x="1930" y="1641"/>
                    <a:pt x="1924" y="1640"/>
                    <a:pt x="1918" y="1639"/>
                  </a:cubicBezTo>
                  <a:lnTo>
                    <a:pt x="1869" y="1639"/>
                  </a:lnTo>
                  <a:cubicBezTo>
                    <a:pt x="1863" y="1640"/>
                    <a:pt x="1857" y="1641"/>
                    <a:pt x="1851" y="1641"/>
                  </a:cubicBezTo>
                  <a:cubicBezTo>
                    <a:pt x="1637" y="1641"/>
                    <a:pt x="1587" y="1068"/>
                    <a:pt x="1459" y="541"/>
                  </a:cubicBezTo>
                  <a:cubicBezTo>
                    <a:pt x="1389" y="251"/>
                    <a:pt x="1248" y="173"/>
                    <a:pt x="1097" y="173"/>
                  </a:cubicBezTo>
                  <a:cubicBezTo>
                    <a:pt x="966" y="173"/>
                    <a:pt x="828" y="232"/>
                    <a:pt x="722" y="263"/>
                  </a:cubicBezTo>
                  <a:cubicBezTo>
                    <a:pt x="705" y="266"/>
                    <a:pt x="689" y="268"/>
                    <a:pt x="675" y="268"/>
                  </a:cubicBezTo>
                  <a:cubicBezTo>
                    <a:pt x="494" y="268"/>
                    <a:pt x="508" y="0"/>
                    <a:pt x="508" y="0"/>
                  </a:cubicBezTo>
                  <a:lnTo>
                    <a:pt x="508" y="0"/>
                  </a:lnTo>
                  <a:cubicBezTo>
                    <a:pt x="508" y="0"/>
                    <a:pt x="279" y="66"/>
                    <a:pt x="131" y="672"/>
                  </a:cubicBezTo>
                  <a:cubicBezTo>
                    <a:pt x="0" y="1262"/>
                    <a:pt x="263" y="1492"/>
                    <a:pt x="1049" y="1852"/>
                  </a:cubicBezTo>
                  <a:cubicBezTo>
                    <a:pt x="1836" y="2229"/>
                    <a:pt x="1869" y="3508"/>
                    <a:pt x="1869" y="3508"/>
                  </a:cubicBezTo>
                  <a:lnTo>
                    <a:pt x="1885" y="3737"/>
                  </a:lnTo>
                  <a:lnTo>
                    <a:pt x="1902" y="3508"/>
                  </a:lnTo>
                  <a:cubicBezTo>
                    <a:pt x="1902" y="3508"/>
                    <a:pt x="1934" y="2213"/>
                    <a:pt x="2721" y="1852"/>
                  </a:cubicBezTo>
                  <a:cubicBezTo>
                    <a:pt x="3508" y="1492"/>
                    <a:pt x="3787" y="1262"/>
                    <a:pt x="3639" y="672"/>
                  </a:cubicBezTo>
                  <a:cubicBezTo>
                    <a:pt x="3508" y="66"/>
                    <a:pt x="3279" y="0"/>
                    <a:pt x="3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6"/>
            <p:cNvSpPr/>
            <p:nvPr/>
          </p:nvSpPr>
          <p:spPr>
            <a:xfrm>
              <a:off x="9097707" y="2869121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2099" y="1"/>
                  </a:moveTo>
                  <a:lnTo>
                    <a:pt x="2099" y="1"/>
                  </a:lnTo>
                  <a:cubicBezTo>
                    <a:pt x="2394" y="968"/>
                    <a:pt x="1312" y="1230"/>
                    <a:pt x="689" y="2361"/>
                  </a:cubicBezTo>
                  <a:cubicBezTo>
                    <a:pt x="591" y="2541"/>
                    <a:pt x="509" y="2722"/>
                    <a:pt x="443" y="2918"/>
                  </a:cubicBezTo>
                  <a:cubicBezTo>
                    <a:pt x="1" y="4295"/>
                    <a:pt x="279" y="5230"/>
                    <a:pt x="1574" y="6147"/>
                  </a:cubicBezTo>
                  <a:cubicBezTo>
                    <a:pt x="2722" y="6934"/>
                    <a:pt x="2771" y="8000"/>
                    <a:pt x="2771" y="8164"/>
                  </a:cubicBezTo>
                  <a:cubicBezTo>
                    <a:pt x="2787" y="7655"/>
                    <a:pt x="2640" y="7164"/>
                    <a:pt x="2345" y="6754"/>
                  </a:cubicBezTo>
                  <a:cubicBezTo>
                    <a:pt x="2033" y="6328"/>
                    <a:pt x="1640" y="6082"/>
                    <a:pt x="1066" y="5574"/>
                  </a:cubicBezTo>
                  <a:cubicBezTo>
                    <a:pt x="886" y="5410"/>
                    <a:pt x="738" y="5213"/>
                    <a:pt x="656" y="4984"/>
                  </a:cubicBezTo>
                  <a:cubicBezTo>
                    <a:pt x="312" y="4148"/>
                    <a:pt x="968" y="3279"/>
                    <a:pt x="1312" y="2902"/>
                  </a:cubicBezTo>
                  <a:cubicBezTo>
                    <a:pt x="1476" y="2738"/>
                    <a:pt x="1673" y="2558"/>
                    <a:pt x="1853" y="2361"/>
                  </a:cubicBezTo>
                  <a:cubicBezTo>
                    <a:pt x="2230" y="2033"/>
                    <a:pt x="2492" y="1574"/>
                    <a:pt x="2591" y="1083"/>
                  </a:cubicBezTo>
                  <a:cubicBezTo>
                    <a:pt x="2722" y="181"/>
                    <a:pt x="2099" y="1"/>
                    <a:pt x="2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6"/>
            <p:cNvSpPr/>
            <p:nvPr/>
          </p:nvSpPr>
          <p:spPr>
            <a:xfrm>
              <a:off x="8570220" y="4412614"/>
              <a:ext cx="75491" cy="68637"/>
            </a:xfrm>
            <a:custGeom>
              <a:rect b="b" l="l" r="r" t="t"/>
              <a:pathLst>
                <a:path extrusionOk="0" h="2103" w="2313">
                  <a:moveTo>
                    <a:pt x="1784" y="1"/>
                  </a:moveTo>
                  <a:cubicBezTo>
                    <a:pt x="1314" y="1"/>
                    <a:pt x="1020" y="401"/>
                    <a:pt x="935" y="1096"/>
                  </a:cubicBezTo>
                  <a:cubicBezTo>
                    <a:pt x="919" y="1210"/>
                    <a:pt x="870" y="1325"/>
                    <a:pt x="821" y="1440"/>
                  </a:cubicBezTo>
                  <a:cubicBezTo>
                    <a:pt x="622" y="1750"/>
                    <a:pt x="254" y="1788"/>
                    <a:pt x="87" y="1788"/>
                  </a:cubicBezTo>
                  <a:cubicBezTo>
                    <a:pt x="34" y="1788"/>
                    <a:pt x="1" y="1784"/>
                    <a:pt x="1" y="1784"/>
                  </a:cubicBezTo>
                  <a:lnTo>
                    <a:pt x="1" y="1784"/>
                  </a:lnTo>
                  <a:cubicBezTo>
                    <a:pt x="121" y="1849"/>
                    <a:pt x="695" y="2102"/>
                    <a:pt x="1231" y="2102"/>
                  </a:cubicBezTo>
                  <a:cubicBezTo>
                    <a:pt x="1502" y="2102"/>
                    <a:pt x="1764" y="2037"/>
                    <a:pt x="1952" y="1850"/>
                  </a:cubicBezTo>
                  <a:cubicBezTo>
                    <a:pt x="2066" y="1735"/>
                    <a:pt x="2148" y="1587"/>
                    <a:pt x="2197" y="1440"/>
                  </a:cubicBezTo>
                  <a:cubicBezTo>
                    <a:pt x="2312" y="997"/>
                    <a:pt x="2066" y="555"/>
                    <a:pt x="1952" y="374"/>
                  </a:cubicBezTo>
                  <a:cubicBezTo>
                    <a:pt x="1870" y="260"/>
                    <a:pt x="1886" y="96"/>
                    <a:pt x="2017" y="30"/>
                  </a:cubicBezTo>
                  <a:cubicBezTo>
                    <a:pt x="1935" y="10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6"/>
            <p:cNvSpPr/>
            <p:nvPr/>
          </p:nvSpPr>
          <p:spPr>
            <a:xfrm>
              <a:off x="8438104" y="4366921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0" y="0"/>
                  </a:moveTo>
                  <a:cubicBezTo>
                    <a:pt x="332" y="0"/>
                    <a:pt x="295" y="1081"/>
                    <a:pt x="295" y="1365"/>
                  </a:cubicBezTo>
                  <a:cubicBezTo>
                    <a:pt x="295" y="1561"/>
                    <a:pt x="181" y="1725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5" y="1952"/>
                    <a:pt x="1840" y="1306"/>
                    <a:pt x="2033" y="791"/>
                  </a:cubicBezTo>
                  <a:cubicBezTo>
                    <a:pt x="2197" y="414"/>
                    <a:pt x="2557" y="135"/>
                    <a:pt x="2967" y="86"/>
                  </a:cubicBezTo>
                  <a:cubicBezTo>
                    <a:pt x="2613" y="26"/>
                    <a:pt x="2306" y="0"/>
                    <a:pt x="204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6"/>
            <p:cNvSpPr/>
            <p:nvPr/>
          </p:nvSpPr>
          <p:spPr>
            <a:xfrm>
              <a:off x="8400636" y="436610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478" y="0"/>
                  </a:moveTo>
                  <a:cubicBezTo>
                    <a:pt x="434" y="0"/>
                    <a:pt x="388" y="9"/>
                    <a:pt x="345" y="29"/>
                  </a:cubicBezTo>
                  <a:cubicBezTo>
                    <a:pt x="99" y="144"/>
                    <a:pt x="1" y="423"/>
                    <a:pt x="99" y="669"/>
                  </a:cubicBezTo>
                  <a:cubicBezTo>
                    <a:pt x="198" y="865"/>
                    <a:pt x="362" y="1029"/>
                    <a:pt x="575" y="1095"/>
                  </a:cubicBezTo>
                  <a:cubicBezTo>
                    <a:pt x="659" y="1125"/>
                    <a:pt x="743" y="1139"/>
                    <a:pt x="825" y="1139"/>
                  </a:cubicBezTo>
                  <a:cubicBezTo>
                    <a:pt x="968" y="1139"/>
                    <a:pt x="1106" y="1096"/>
                    <a:pt x="1230" y="1013"/>
                  </a:cubicBezTo>
                  <a:cubicBezTo>
                    <a:pt x="1378" y="882"/>
                    <a:pt x="1460" y="701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50" y="902"/>
                    <a:pt x="786" y="902"/>
                  </a:cubicBezTo>
                  <a:cubicBezTo>
                    <a:pt x="765" y="902"/>
                    <a:pt x="744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90" y="84"/>
                    <a:pt x="437" y="72"/>
                    <a:pt x="482" y="72"/>
                  </a:cubicBezTo>
                  <a:cubicBezTo>
                    <a:pt x="603" y="72"/>
                    <a:pt x="710" y="160"/>
                    <a:pt x="722" y="292"/>
                  </a:cubicBezTo>
                  <a:cubicBezTo>
                    <a:pt x="744" y="399"/>
                    <a:pt x="660" y="464"/>
                    <a:pt x="608" y="464"/>
                  </a:cubicBezTo>
                  <a:cubicBezTo>
                    <a:pt x="581" y="464"/>
                    <a:pt x="563" y="446"/>
                    <a:pt x="575" y="406"/>
                  </a:cubicBezTo>
                  <a:cubicBezTo>
                    <a:pt x="587" y="332"/>
                    <a:pt x="553" y="268"/>
                    <a:pt x="480" y="268"/>
                  </a:cubicBezTo>
                  <a:cubicBezTo>
                    <a:pt x="456" y="268"/>
                    <a:pt x="427" y="275"/>
                    <a:pt x="394" y="292"/>
                  </a:cubicBezTo>
                  <a:cubicBezTo>
                    <a:pt x="280" y="357"/>
                    <a:pt x="394" y="537"/>
                    <a:pt x="394" y="537"/>
                  </a:cubicBezTo>
                  <a:cubicBezTo>
                    <a:pt x="446" y="575"/>
                    <a:pt x="504" y="593"/>
                    <a:pt x="559" y="593"/>
                  </a:cubicBezTo>
                  <a:cubicBezTo>
                    <a:pt x="696" y="593"/>
                    <a:pt x="820" y="487"/>
                    <a:pt x="820" y="324"/>
                  </a:cubicBezTo>
                  <a:cubicBezTo>
                    <a:pt x="820" y="141"/>
                    <a:pt x="654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6"/>
            <p:cNvSpPr/>
            <p:nvPr/>
          </p:nvSpPr>
          <p:spPr>
            <a:xfrm>
              <a:off x="8999599" y="4074032"/>
              <a:ext cx="79962" cy="178560"/>
            </a:xfrm>
            <a:custGeom>
              <a:rect b="b" l="l" r="r" t="t"/>
              <a:pathLst>
                <a:path extrusionOk="0" h="5471" w="2450">
                  <a:moveTo>
                    <a:pt x="1007" y="0"/>
                  </a:moveTo>
                  <a:cubicBezTo>
                    <a:pt x="659" y="0"/>
                    <a:pt x="0" y="565"/>
                    <a:pt x="302" y="2438"/>
                  </a:cubicBezTo>
                  <a:cubicBezTo>
                    <a:pt x="614" y="4471"/>
                    <a:pt x="2187" y="5421"/>
                    <a:pt x="2449" y="5471"/>
                  </a:cubicBezTo>
                  <a:cubicBezTo>
                    <a:pt x="2449" y="5471"/>
                    <a:pt x="925" y="4487"/>
                    <a:pt x="794" y="2815"/>
                  </a:cubicBezTo>
                  <a:cubicBezTo>
                    <a:pt x="663" y="1143"/>
                    <a:pt x="1171" y="1110"/>
                    <a:pt x="1335" y="750"/>
                  </a:cubicBezTo>
                  <a:cubicBezTo>
                    <a:pt x="1482" y="389"/>
                    <a:pt x="1417" y="111"/>
                    <a:pt x="1089" y="12"/>
                  </a:cubicBezTo>
                  <a:cubicBezTo>
                    <a:pt x="1065" y="5"/>
                    <a:pt x="1037" y="0"/>
                    <a:pt x="10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6"/>
            <p:cNvSpPr/>
            <p:nvPr/>
          </p:nvSpPr>
          <p:spPr>
            <a:xfrm>
              <a:off x="8965036" y="4025337"/>
              <a:ext cx="171771" cy="232085"/>
            </a:xfrm>
            <a:custGeom>
              <a:rect b="b" l="l" r="r" t="t"/>
              <a:pathLst>
                <a:path extrusionOk="0" h="7111" w="5263">
                  <a:moveTo>
                    <a:pt x="3582" y="1"/>
                  </a:moveTo>
                  <a:cubicBezTo>
                    <a:pt x="3371" y="1"/>
                    <a:pt x="3173" y="27"/>
                    <a:pt x="3000" y="62"/>
                  </a:cubicBezTo>
                  <a:cubicBezTo>
                    <a:pt x="2574" y="127"/>
                    <a:pt x="2164" y="308"/>
                    <a:pt x="1804" y="554"/>
                  </a:cubicBezTo>
                  <a:cubicBezTo>
                    <a:pt x="1" y="1930"/>
                    <a:pt x="312" y="4291"/>
                    <a:pt x="853" y="5438"/>
                  </a:cubicBezTo>
                  <a:cubicBezTo>
                    <a:pt x="1417" y="6596"/>
                    <a:pt x="2165" y="7046"/>
                    <a:pt x="2254" y="7104"/>
                  </a:cubicBezTo>
                  <a:lnTo>
                    <a:pt x="2254" y="7104"/>
                  </a:lnTo>
                  <a:cubicBezTo>
                    <a:pt x="1668" y="6662"/>
                    <a:pt x="1212" y="6074"/>
                    <a:pt x="935" y="5405"/>
                  </a:cubicBezTo>
                  <a:cubicBezTo>
                    <a:pt x="443" y="4242"/>
                    <a:pt x="197" y="1980"/>
                    <a:pt x="1902" y="685"/>
                  </a:cubicBezTo>
                  <a:cubicBezTo>
                    <a:pt x="2337" y="376"/>
                    <a:pt x="2898" y="184"/>
                    <a:pt x="3411" y="184"/>
                  </a:cubicBezTo>
                  <a:cubicBezTo>
                    <a:pt x="3827" y="184"/>
                    <a:pt x="4212" y="310"/>
                    <a:pt x="4476" y="603"/>
                  </a:cubicBezTo>
                  <a:cubicBezTo>
                    <a:pt x="5121" y="1248"/>
                    <a:pt x="4654" y="2292"/>
                    <a:pt x="3951" y="2292"/>
                  </a:cubicBezTo>
                  <a:cubicBezTo>
                    <a:pt x="3940" y="2292"/>
                    <a:pt x="3929" y="2292"/>
                    <a:pt x="3918" y="2291"/>
                  </a:cubicBezTo>
                  <a:cubicBezTo>
                    <a:pt x="3882" y="2297"/>
                    <a:pt x="3846" y="2300"/>
                    <a:pt x="3810" y="2300"/>
                  </a:cubicBezTo>
                  <a:cubicBezTo>
                    <a:pt x="3566" y="2300"/>
                    <a:pt x="3326" y="2161"/>
                    <a:pt x="3197" y="1947"/>
                  </a:cubicBezTo>
                  <a:cubicBezTo>
                    <a:pt x="3131" y="1832"/>
                    <a:pt x="3115" y="1717"/>
                    <a:pt x="3131" y="1586"/>
                  </a:cubicBezTo>
                  <a:cubicBezTo>
                    <a:pt x="3151" y="1329"/>
                    <a:pt x="3231" y="1251"/>
                    <a:pt x="3283" y="1251"/>
                  </a:cubicBezTo>
                  <a:cubicBezTo>
                    <a:pt x="3318" y="1251"/>
                    <a:pt x="3341" y="1285"/>
                    <a:pt x="3328" y="1324"/>
                  </a:cubicBezTo>
                  <a:cubicBezTo>
                    <a:pt x="3299" y="1575"/>
                    <a:pt x="3483" y="1774"/>
                    <a:pt x="3712" y="1774"/>
                  </a:cubicBezTo>
                  <a:cubicBezTo>
                    <a:pt x="3736" y="1774"/>
                    <a:pt x="3762" y="1771"/>
                    <a:pt x="3787" y="1766"/>
                  </a:cubicBezTo>
                  <a:cubicBezTo>
                    <a:pt x="4197" y="1701"/>
                    <a:pt x="4312" y="1160"/>
                    <a:pt x="3951" y="963"/>
                  </a:cubicBezTo>
                  <a:cubicBezTo>
                    <a:pt x="3851" y="911"/>
                    <a:pt x="3749" y="888"/>
                    <a:pt x="3649" y="888"/>
                  </a:cubicBezTo>
                  <a:cubicBezTo>
                    <a:pt x="3341" y="888"/>
                    <a:pt x="3066" y="1116"/>
                    <a:pt x="3017" y="1439"/>
                  </a:cubicBezTo>
                  <a:cubicBezTo>
                    <a:pt x="2951" y="1783"/>
                    <a:pt x="3115" y="2111"/>
                    <a:pt x="3410" y="2258"/>
                  </a:cubicBezTo>
                  <a:lnTo>
                    <a:pt x="3427" y="2275"/>
                  </a:lnTo>
                  <a:lnTo>
                    <a:pt x="3443" y="2275"/>
                  </a:lnTo>
                  <a:cubicBezTo>
                    <a:pt x="3541" y="2324"/>
                    <a:pt x="3640" y="2373"/>
                    <a:pt x="3754" y="2389"/>
                  </a:cubicBezTo>
                  <a:cubicBezTo>
                    <a:pt x="3852" y="2412"/>
                    <a:pt x="3949" y="2422"/>
                    <a:pt x="4043" y="2422"/>
                  </a:cubicBezTo>
                  <a:cubicBezTo>
                    <a:pt x="4647" y="2422"/>
                    <a:pt x="5159" y="1996"/>
                    <a:pt x="5230" y="1471"/>
                  </a:cubicBezTo>
                  <a:cubicBezTo>
                    <a:pt x="5262" y="1062"/>
                    <a:pt x="5098" y="652"/>
                    <a:pt x="4787" y="390"/>
                  </a:cubicBezTo>
                  <a:cubicBezTo>
                    <a:pt x="4404" y="92"/>
                    <a:pt x="3972" y="1"/>
                    <a:pt x="3582" y="1"/>
                  </a:cubicBezTo>
                  <a:close/>
                  <a:moveTo>
                    <a:pt x="2254" y="7104"/>
                  </a:moveTo>
                  <a:cubicBezTo>
                    <a:pt x="2257" y="7106"/>
                    <a:pt x="2260" y="7108"/>
                    <a:pt x="2263" y="7110"/>
                  </a:cubicBezTo>
                  <a:cubicBezTo>
                    <a:pt x="2264" y="7110"/>
                    <a:pt x="2261" y="7108"/>
                    <a:pt x="2254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6"/>
            <p:cNvSpPr/>
            <p:nvPr/>
          </p:nvSpPr>
          <p:spPr>
            <a:xfrm>
              <a:off x="9145326" y="3871647"/>
              <a:ext cx="87762" cy="145008"/>
            </a:xfrm>
            <a:custGeom>
              <a:rect b="b" l="l" r="r" t="t"/>
              <a:pathLst>
                <a:path extrusionOk="0" h="4443" w="2689">
                  <a:moveTo>
                    <a:pt x="1345" y="1"/>
                  </a:moveTo>
                  <a:cubicBezTo>
                    <a:pt x="1263" y="148"/>
                    <a:pt x="1148" y="296"/>
                    <a:pt x="1017" y="427"/>
                  </a:cubicBezTo>
                  <a:cubicBezTo>
                    <a:pt x="574" y="853"/>
                    <a:pt x="1" y="1722"/>
                    <a:pt x="738" y="2902"/>
                  </a:cubicBezTo>
                  <a:cubicBezTo>
                    <a:pt x="1017" y="3378"/>
                    <a:pt x="1230" y="3886"/>
                    <a:pt x="1345" y="4443"/>
                  </a:cubicBezTo>
                  <a:cubicBezTo>
                    <a:pt x="1459" y="3886"/>
                    <a:pt x="1673" y="3378"/>
                    <a:pt x="1968" y="2902"/>
                  </a:cubicBezTo>
                  <a:cubicBezTo>
                    <a:pt x="2689" y="1722"/>
                    <a:pt x="2115" y="853"/>
                    <a:pt x="1673" y="427"/>
                  </a:cubicBezTo>
                  <a:cubicBezTo>
                    <a:pt x="1541" y="296"/>
                    <a:pt x="1443" y="148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6"/>
            <p:cNvSpPr/>
            <p:nvPr/>
          </p:nvSpPr>
          <p:spPr>
            <a:xfrm>
              <a:off x="8928123" y="3845439"/>
              <a:ext cx="169617" cy="268052"/>
            </a:xfrm>
            <a:custGeom>
              <a:rect b="b" l="l" r="r" t="t"/>
              <a:pathLst>
                <a:path extrusionOk="0" h="8213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80" y="624"/>
                    <a:pt x="3787" y="853"/>
                  </a:cubicBezTo>
                  <a:cubicBezTo>
                    <a:pt x="3394" y="1066"/>
                    <a:pt x="2836" y="1542"/>
                    <a:pt x="3427" y="2066"/>
                  </a:cubicBezTo>
                  <a:cubicBezTo>
                    <a:pt x="4033" y="2591"/>
                    <a:pt x="4197" y="3345"/>
                    <a:pt x="3672" y="4082"/>
                  </a:cubicBezTo>
                  <a:cubicBezTo>
                    <a:pt x="3672" y="4082"/>
                    <a:pt x="3984" y="2984"/>
                    <a:pt x="3246" y="2492"/>
                  </a:cubicBezTo>
                  <a:cubicBezTo>
                    <a:pt x="3047" y="2359"/>
                    <a:pt x="2888" y="2323"/>
                    <a:pt x="2773" y="2323"/>
                  </a:cubicBezTo>
                  <a:cubicBezTo>
                    <a:pt x="2632" y="2323"/>
                    <a:pt x="2558" y="2378"/>
                    <a:pt x="2558" y="2378"/>
                  </a:cubicBezTo>
                  <a:cubicBezTo>
                    <a:pt x="2623" y="2509"/>
                    <a:pt x="2656" y="2640"/>
                    <a:pt x="2673" y="2787"/>
                  </a:cubicBezTo>
                  <a:cubicBezTo>
                    <a:pt x="2689" y="3017"/>
                    <a:pt x="2197" y="3377"/>
                    <a:pt x="2558" y="3754"/>
                  </a:cubicBezTo>
                  <a:cubicBezTo>
                    <a:pt x="2902" y="4148"/>
                    <a:pt x="3131" y="4935"/>
                    <a:pt x="1935" y="5803"/>
                  </a:cubicBezTo>
                  <a:cubicBezTo>
                    <a:pt x="1935" y="5803"/>
                    <a:pt x="2558" y="4459"/>
                    <a:pt x="2197" y="3738"/>
                  </a:cubicBezTo>
                  <a:cubicBezTo>
                    <a:pt x="1837" y="3033"/>
                    <a:pt x="1378" y="3164"/>
                    <a:pt x="968" y="2574"/>
                  </a:cubicBezTo>
                  <a:cubicBezTo>
                    <a:pt x="968" y="2574"/>
                    <a:pt x="1" y="3099"/>
                    <a:pt x="738" y="4246"/>
                  </a:cubicBezTo>
                  <a:cubicBezTo>
                    <a:pt x="1607" y="5590"/>
                    <a:pt x="542" y="7295"/>
                    <a:pt x="1460" y="8213"/>
                  </a:cubicBezTo>
                  <a:cubicBezTo>
                    <a:pt x="1460" y="8213"/>
                    <a:pt x="1410" y="6852"/>
                    <a:pt x="2673" y="5623"/>
                  </a:cubicBezTo>
                  <a:cubicBezTo>
                    <a:pt x="3935" y="4394"/>
                    <a:pt x="5197" y="2869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6"/>
            <p:cNvSpPr/>
            <p:nvPr/>
          </p:nvSpPr>
          <p:spPr>
            <a:xfrm>
              <a:off x="9077374" y="3812802"/>
              <a:ext cx="98990" cy="147162"/>
            </a:xfrm>
            <a:custGeom>
              <a:rect b="b" l="l" r="r" t="t"/>
              <a:pathLst>
                <a:path extrusionOk="0" h="4509" w="3033">
                  <a:moveTo>
                    <a:pt x="2574" y="1"/>
                  </a:moveTo>
                  <a:lnTo>
                    <a:pt x="2574" y="1"/>
                  </a:lnTo>
                  <a:cubicBezTo>
                    <a:pt x="2542" y="263"/>
                    <a:pt x="2279" y="525"/>
                    <a:pt x="1624" y="820"/>
                  </a:cubicBezTo>
                  <a:cubicBezTo>
                    <a:pt x="968" y="1099"/>
                    <a:pt x="1214" y="1935"/>
                    <a:pt x="1279" y="2115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88" y="1300"/>
                    <a:pt x="845" y="1242"/>
                    <a:pt x="685" y="1242"/>
                  </a:cubicBezTo>
                  <a:cubicBezTo>
                    <a:pt x="638" y="1242"/>
                    <a:pt x="607" y="1247"/>
                    <a:pt x="607" y="1247"/>
                  </a:cubicBezTo>
                  <a:cubicBezTo>
                    <a:pt x="739" y="1427"/>
                    <a:pt x="739" y="1656"/>
                    <a:pt x="591" y="1820"/>
                  </a:cubicBezTo>
                  <a:cubicBezTo>
                    <a:pt x="345" y="2066"/>
                    <a:pt x="50" y="2345"/>
                    <a:pt x="312" y="3099"/>
                  </a:cubicBezTo>
                  <a:cubicBezTo>
                    <a:pt x="575" y="3853"/>
                    <a:pt x="1" y="4509"/>
                    <a:pt x="1" y="4509"/>
                  </a:cubicBezTo>
                  <a:cubicBezTo>
                    <a:pt x="3033" y="2001"/>
                    <a:pt x="2574" y="1"/>
                    <a:pt x="25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6"/>
            <p:cNvSpPr/>
            <p:nvPr/>
          </p:nvSpPr>
          <p:spPr>
            <a:xfrm>
              <a:off x="8881060" y="4092603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lnTo>
                    <a:pt x="1869" y="1"/>
                  </a:lnTo>
                  <a:cubicBezTo>
                    <a:pt x="1869" y="1"/>
                    <a:pt x="2000" y="279"/>
                    <a:pt x="1656" y="525"/>
                  </a:cubicBezTo>
                  <a:cubicBezTo>
                    <a:pt x="1312" y="771"/>
                    <a:pt x="0" y="2443"/>
                    <a:pt x="3590" y="4262"/>
                  </a:cubicBezTo>
                  <a:cubicBezTo>
                    <a:pt x="3590" y="4262"/>
                    <a:pt x="2738" y="3771"/>
                    <a:pt x="2639" y="2476"/>
                  </a:cubicBezTo>
                  <a:cubicBezTo>
                    <a:pt x="2541" y="1197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6"/>
            <p:cNvSpPr/>
            <p:nvPr/>
          </p:nvSpPr>
          <p:spPr>
            <a:xfrm>
              <a:off x="8738760" y="4178211"/>
              <a:ext cx="256824" cy="189167"/>
            </a:xfrm>
            <a:custGeom>
              <a:rect b="b" l="l" r="r" t="t"/>
              <a:pathLst>
                <a:path extrusionOk="0" h="5796" w="7869">
                  <a:moveTo>
                    <a:pt x="4648" y="1"/>
                  </a:moveTo>
                  <a:cubicBezTo>
                    <a:pt x="4507" y="1"/>
                    <a:pt x="4372" y="44"/>
                    <a:pt x="4246" y="131"/>
                  </a:cubicBezTo>
                  <a:cubicBezTo>
                    <a:pt x="3883" y="394"/>
                    <a:pt x="3664" y="609"/>
                    <a:pt x="3478" y="609"/>
                  </a:cubicBezTo>
                  <a:cubicBezTo>
                    <a:pt x="3420" y="609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00" y="1180"/>
                    <a:pt x="3688" y="1393"/>
                  </a:cubicBezTo>
                  <a:cubicBezTo>
                    <a:pt x="4360" y="1590"/>
                    <a:pt x="4836" y="1721"/>
                    <a:pt x="4737" y="2098"/>
                  </a:cubicBezTo>
                  <a:cubicBezTo>
                    <a:pt x="4639" y="2475"/>
                    <a:pt x="3688" y="2541"/>
                    <a:pt x="2574" y="2721"/>
                  </a:cubicBezTo>
                  <a:cubicBezTo>
                    <a:pt x="1459" y="2885"/>
                    <a:pt x="574" y="3164"/>
                    <a:pt x="607" y="4131"/>
                  </a:cubicBezTo>
                  <a:cubicBezTo>
                    <a:pt x="632" y="4885"/>
                    <a:pt x="488" y="5250"/>
                    <a:pt x="237" y="5250"/>
                  </a:cubicBezTo>
                  <a:cubicBezTo>
                    <a:pt x="166" y="5250"/>
                    <a:pt x="87" y="5221"/>
                    <a:pt x="0" y="5163"/>
                  </a:cubicBezTo>
                  <a:lnTo>
                    <a:pt x="0" y="5163"/>
                  </a:lnTo>
                  <a:cubicBezTo>
                    <a:pt x="0" y="5164"/>
                    <a:pt x="249" y="5795"/>
                    <a:pt x="1194" y="5795"/>
                  </a:cubicBezTo>
                  <a:cubicBezTo>
                    <a:pt x="1388" y="5795"/>
                    <a:pt x="1612" y="5769"/>
                    <a:pt x="1869" y="5704"/>
                  </a:cubicBezTo>
                  <a:cubicBezTo>
                    <a:pt x="3377" y="5327"/>
                    <a:pt x="3557" y="4114"/>
                    <a:pt x="4196" y="3360"/>
                  </a:cubicBezTo>
                  <a:cubicBezTo>
                    <a:pt x="4836" y="2606"/>
                    <a:pt x="5475" y="1983"/>
                    <a:pt x="7868" y="1934"/>
                  </a:cubicBezTo>
                  <a:cubicBezTo>
                    <a:pt x="7868" y="1934"/>
                    <a:pt x="6409" y="1820"/>
                    <a:pt x="5852" y="951"/>
                  </a:cubicBezTo>
                  <a:cubicBezTo>
                    <a:pt x="5455" y="326"/>
                    <a:pt x="5032" y="1"/>
                    <a:pt x="46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6"/>
            <p:cNvSpPr/>
            <p:nvPr/>
          </p:nvSpPr>
          <p:spPr>
            <a:xfrm>
              <a:off x="8869278" y="4256215"/>
              <a:ext cx="250950" cy="205551"/>
            </a:xfrm>
            <a:custGeom>
              <a:rect b="b" l="l" r="r" t="t"/>
              <a:pathLst>
                <a:path extrusionOk="0" h="6298" w="7689">
                  <a:moveTo>
                    <a:pt x="3368" y="1"/>
                  </a:moveTo>
                  <a:cubicBezTo>
                    <a:pt x="3322" y="1"/>
                    <a:pt x="3276" y="1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5"/>
                    <a:pt x="1132" y="806"/>
                  </a:cubicBezTo>
                  <a:cubicBezTo>
                    <a:pt x="1" y="1806"/>
                    <a:pt x="361" y="3888"/>
                    <a:pt x="1705" y="4199"/>
                  </a:cubicBezTo>
                  <a:cubicBezTo>
                    <a:pt x="1850" y="4242"/>
                    <a:pt x="1997" y="4263"/>
                    <a:pt x="2141" y="4263"/>
                  </a:cubicBezTo>
                  <a:cubicBezTo>
                    <a:pt x="2603" y="4263"/>
                    <a:pt x="3045" y="4053"/>
                    <a:pt x="3345" y="3691"/>
                  </a:cubicBezTo>
                  <a:cubicBezTo>
                    <a:pt x="3656" y="3232"/>
                    <a:pt x="3656" y="2659"/>
                    <a:pt x="3345" y="2200"/>
                  </a:cubicBezTo>
                  <a:cubicBezTo>
                    <a:pt x="3133" y="1914"/>
                    <a:pt x="2806" y="1758"/>
                    <a:pt x="2468" y="1758"/>
                  </a:cubicBezTo>
                  <a:cubicBezTo>
                    <a:pt x="2282" y="1758"/>
                    <a:pt x="2093" y="1806"/>
                    <a:pt x="1918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6" y="3071"/>
                    <a:pt x="1994" y="3114"/>
                    <a:pt x="2132" y="3114"/>
                  </a:cubicBezTo>
                  <a:cubicBezTo>
                    <a:pt x="2374" y="3114"/>
                    <a:pt x="2614" y="2983"/>
                    <a:pt x="2656" y="2806"/>
                  </a:cubicBezTo>
                  <a:cubicBezTo>
                    <a:pt x="2715" y="2555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4" y="2314"/>
                  </a:cubicBezTo>
                  <a:cubicBezTo>
                    <a:pt x="1902" y="2380"/>
                    <a:pt x="1935" y="2528"/>
                    <a:pt x="1837" y="2528"/>
                  </a:cubicBezTo>
                  <a:cubicBezTo>
                    <a:pt x="1831" y="2528"/>
                    <a:pt x="1826" y="2529"/>
                    <a:pt x="1822" y="2529"/>
                  </a:cubicBezTo>
                  <a:cubicBezTo>
                    <a:pt x="1738" y="2529"/>
                    <a:pt x="1738" y="2396"/>
                    <a:pt x="1738" y="2396"/>
                  </a:cubicBezTo>
                  <a:cubicBezTo>
                    <a:pt x="1738" y="2200"/>
                    <a:pt x="1853" y="2019"/>
                    <a:pt x="2033" y="1937"/>
                  </a:cubicBezTo>
                  <a:cubicBezTo>
                    <a:pt x="2170" y="1864"/>
                    <a:pt x="2318" y="1829"/>
                    <a:pt x="2465" y="1829"/>
                  </a:cubicBezTo>
                  <a:cubicBezTo>
                    <a:pt x="2779" y="1829"/>
                    <a:pt x="3089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7" y="3944"/>
                    <a:pt x="2581" y="4133"/>
                    <a:pt x="2136" y="4133"/>
                  </a:cubicBezTo>
                  <a:cubicBezTo>
                    <a:pt x="2008" y="4133"/>
                    <a:pt x="1879" y="4118"/>
                    <a:pt x="1755" y="4085"/>
                  </a:cubicBezTo>
                  <a:cubicBezTo>
                    <a:pt x="542" y="3790"/>
                    <a:pt x="214" y="1855"/>
                    <a:pt x="1263" y="938"/>
                  </a:cubicBezTo>
                  <a:cubicBezTo>
                    <a:pt x="1740" y="491"/>
                    <a:pt x="2321" y="318"/>
                    <a:pt x="2910" y="318"/>
                  </a:cubicBezTo>
                  <a:cubicBezTo>
                    <a:pt x="3616" y="318"/>
                    <a:pt x="4331" y="567"/>
                    <a:pt x="4885" y="888"/>
                  </a:cubicBezTo>
                  <a:cubicBezTo>
                    <a:pt x="5820" y="1413"/>
                    <a:pt x="6557" y="2249"/>
                    <a:pt x="6951" y="3249"/>
                  </a:cubicBezTo>
                  <a:cubicBezTo>
                    <a:pt x="7278" y="4052"/>
                    <a:pt x="7442" y="4921"/>
                    <a:pt x="7459" y="5789"/>
                  </a:cubicBezTo>
                  <a:cubicBezTo>
                    <a:pt x="7459" y="5937"/>
                    <a:pt x="7442" y="6084"/>
                    <a:pt x="7426" y="6232"/>
                  </a:cubicBezTo>
                  <a:lnTo>
                    <a:pt x="7426" y="6297"/>
                  </a:lnTo>
                  <a:cubicBezTo>
                    <a:pt x="7426" y="6265"/>
                    <a:pt x="7426" y="6248"/>
                    <a:pt x="7442" y="6232"/>
                  </a:cubicBezTo>
                  <a:lnTo>
                    <a:pt x="7459" y="6084"/>
                  </a:lnTo>
                  <a:cubicBezTo>
                    <a:pt x="7459" y="6074"/>
                    <a:pt x="7459" y="6063"/>
                    <a:pt x="7459" y="6052"/>
                  </a:cubicBezTo>
                  <a:cubicBezTo>
                    <a:pt x="7688" y="4855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6"/>
            <p:cNvSpPr/>
            <p:nvPr/>
          </p:nvSpPr>
          <p:spPr>
            <a:xfrm>
              <a:off x="9008281" y="4318552"/>
              <a:ext cx="99087" cy="106823"/>
            </a:xfrm>
            <a:custGeom>
              <a:rect b="b" l="l" r="r" t="t"/>
              <a:pathLst>
                <a:path extrusionOk="0" h="3273" w="3036">
                  <a:moveTo>
                    <a:pt x="729" y="1"/>
                  </a:moveTo>
                  <a:cubicBezTo>
                    <a:pt x="62" y="1"/>
                    <a:pt x="0" y="784"/>
                    <a:pt x="1102" y="962"/>
                  </a:cubicBezTo>
                  <a:cubicBezTo>
                    <a:pt x="2347" y="1175"/>
                    <a:pt x="3036" y="3273"/>
                    <a:pt x="3036" y="3273"/>
                  </a:cubicBezTo>
                  <a:cubicBezTo>
                    <a:pt x="3036" y="3273"/>
                    <a:pt x="2741" y="1011"/>
                    <a:pt x="1462" y="241"/>
                  </a:cubicBezTo>
                  <a:cubicBezTo>
                    <a:pt x="1175" y="69"/>
                    <a:pt x="926" y="1"/>
                    <a:pt x="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6"/>
            <p:cNvSpPr/>
            <p:nvPr/>
          </p:nvSpPr>
          <p:spPr>
            <a:xfrm>
              <a:off x="8808833" y="4310328"/>
              <a:ext cx="170694" cy="147293"/>
            </a:xfrm>
            <a:custGeom>
              <a:rect b="b" l="l" r="r" t="t"/>
              <a:pathLst>
                <a:path extrusionOk="0" h="4513" w="5230">
                  <a:moveTo>
                    <a:pt x="2181" y="1"/>
                  </a:move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3"/>
                    <a:pt x="1131" y="1312"/>
                    <a:pt x="574" y="1689"/>
                  </a:cubicBezTo>
                  <a:cubicBezTo>
                    <a:pt x="0" y="2082"/>
                    <a:pt x="99" y="2689"/>
                    <a:pt x="214" y="3033"/>
                  </a:cubicBezTo>
                  <a:cubicBezTo>
                    <a:pt x="279" y="3263"/>
                    <a:pt x="246" y="3508"/>
                    <a:pt x="132" y="3722"/>
                  </a:cubicBezTo>
                  <a:cubicBezTo>
                    <a:pt x="394" y="3492"/>
                    <a:pt x="722" y="3312"/>
                    <a:pt x="1066" y="3230"/>
                  </a:cubicBezTo>
                  <a:cubicBezTo>
                    <a:pt x="1672" y="3050"/>
                    <a:pt x="1656" y="2754"/>
                    <a:pt x="1640" y="2279"/>
                  </a:cubicBezTo>
                  <a:cubicBezTo>
                    <a:pt x="1640" y="1878"/>
                    <a:pt x="1815" y="1852"/>
                    <a:pt x="1859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7" y="1852"/>
                    <a:pt x="1886" y="1852"/>
                    <a:pt x="1893" y="1852"/>
                  </a:cubicBezTo>
                  <a:cubicBezTo>
                    <a:pt x="2160" y="1852"/>
                    <a:pt x="2098" y="2386"/>
                    <a:pt x="2066" y="2673"/>
                  </a:cubicBezTo>
                  <a:cubicBezTo>
                    <a:pt x="1967" y="3197"/>
                    <a:pt x="2115" y="3754"/>
                    <a:pt x="2492" y="4164"/>
                  </a:cubicBezTo>
                  <a:cubicBezTo>
                    <a:pt x="2731" y="4425"/>
                    <a:pt x="3047" y="4513"/>
                    <a:pt x="3363" y="4513"/>
                  </a:cubicBezTo>
                  <a:cubicBezTo>
                    <a:pt x="3762" y="4513"/>
                    <a:pt x="4163" y="4372"/>
                    <a:pt x="4410" y="4262"/>
                  </a:cubicBezTo>
                  <a:cubicBezTo>
                    <a:pt x="4522" y="4214"/>
                    <a:pt x="4642" y="4189"/>
                    <a:pt x="4763" y="4189"/>
                  </a:cubicBezTo>
                  <a:cubicBezTo>
                    <a:pt x="4926" y="4189"/>
                    <a:pt x="5088" y="4234"/>
                    <a:pt x="5229" y="4328"/>
                  </a:cubicBezTo>
                  <a:cubicBezTo>
                    <a:pt x="5082" y="3459"/>
                    <a:pt x="4639" y="3197"/>
                    <a:pt x="4016" y="3131"/>
                  </a:cubicBezTo>
                  <a:cubicBezTo>
                    <a:pt x="3393" y="3066"/>
                    <a:pt x="2541" y="2853"/>
                    <a:pt x="2197" y="1771"/>
                  </a:cubicBezTo>
                  <a:cubicBezTo>
                    <a:pt x="1869" y="689"/>
                    <a:pt x="2180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6"/>
            <p:cNvSpPr/>
            <p:nvPr/>
          </p:nvSpPr>
          <p:spPr>
            <a:xfrm>
              <a:off x="8836118" y="4409317"/>
              <a:ext cx="41743" cy="65275"/>
            </a:xfrm>
            <a:custGeom>
              <a:rect b="b" l="l" r="r" t="t"/>
              <a:pathLst>
                <a:path extrusionOk="0" h="2000" w="1279">
                  <a:moveTo>
                    <a:pt x="951" y="0"/>
                  </a:moveTo>
                  <a:cubicBezTo>
                    <a:pt x="951" y="0"/>
                    <a:pt x="951" y="1"/>
                    <a:pt x="951" y="1"/>
                  </a:cubicBezTo>
                  <a:lnTo>
                    <a:pt x="951" y="1"/>
                  </a:lnTo>
                  <a:cubicBezTo>
                    <a:pt x="951" y="0"/>
                    <a:pt x="951" y="0"/>
                    <a:pt x="951" y="0"/>
                  </a:cubicBezTo>
                  <a:close/>
                  <a:moveTo>
                    <a:pt x="951" y="1"/>
                  </a:moveTo>
                  <a:cubicBezTo>
                    <a:pt x="950" y="12"/>
                    <a:pt x="926" y="113"/>
                    <a:pt x="509" y="361"/>
                  </a:cubicBezTo>
                  <a:cubicBezTo>
                    <a:pt x="164" y="541"/>
                    <a:pt x="0" y="934"/>
                    <a:pt x="115" y="1295"/>
                  </a:cubicBezTo>
                  <a:cubicBezTo>
                    <a:pt x="148" y="1377"/>
                    <a:pt x="164" y="1459"/>
                    <a:pt x="181" y="1541"/>
                  </a:cubicBezTo>
                  <a:cubicBezTo>
                    <a:pt x="230" y="1770"/>
                    <a:pt x="263" y="2000"/>
                    <a:pt x="263" y="2000"/>
                  </a:cubicBezTo>
                  <a:cubicBezTo>
                    <a:pt x="263" y="2000"/>
                    <a:pt x="263" y="1852"/>
                    <a:pt x="787" y="1557"/>
                  </a:cubicBezTo>
                  <a:cubicBezTo>
                    <a:pt x="804" y="1557"/>
                    <a:pt x="804" y="1541"/>
                    <a:pt x="820" y="1541"/>
                  </a:cubicBezTo>
                  <a:cubicBezTo>
                    <a:pt x="1279" y="1246"/>
                    <a:pt x="1099" y="836"/>
                    <a:pt x="1017" y="574"/>
                  </a:cubicBezTo>
                  <a:cubicBezTo>
                    <a:pt x="951" y="394"/>
                    <a:pt x="935" y="197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6"/>
            <p:cNvSpPr/>
            <p:nvPr/>
          </p:nvSpPr>
          <p:spPr>
            <a:xfrm>
              <a:off x="8650476" y="4128700"/>
              <a:ext cx="225786" cy="159271"/>
            </a:xfrm>
            <a:custGeom>
              <a:rect b="b" l="l" r="r" t="t"/>
              <a:pathLst>
                <a:path extrusionOk="0" h="4880" w="6918">
                  <a:moveTo>
                    <a:pt x="4972" y="0"/>
                  </a:moveTo>
                  <a:cubicBezTo>
                    <a:pt x="4750" y="0"/>
                    <a:pt x="4501" y="52"/>
                    <a:pt x="4230" y="173"/>
                  </a:cubicBezTo>
                  <a:cubicBezTo>
                    <a:pt x="2771" y="829"/>
                    <a:pt x="3033" y="3304"/>
                    <a:pt x="4771" y="3664"/>
                  </a:cubicBezTo>
                  <a:cubicBezTo>
                    <a:pt x="4984" y="3697"/>
                    <a:pt x="5180" y="3730"/>
                    <a:pt x="5344" y="3746"/>
                  </a:cubicBezTo>
                  <a:cubicBezTo>
                    <a:pt x="4885" y="3828"/>
                    <a:pt x="4459" y="3976"/>
                    <a:pt x="4033" y="4189"/>
                  </a:cubicBezTo>
                  <a:cubicBezTo>
                    <a:pt x="3885" y="4254"/>
                    <a:pt x="3656" y="4336"/>
                    <a:pt x="3607" y="4353"/>
                  </a:cubicBezTo>
                  <a:cubicBezTo>
                    <a:pt x="3152" y="4525"/>
                    <a:pt x="2723" y="4601"/>
                    <a:pt x="2336" y="4601"/>
                  </a:cubicBezTo>
                  <a:cubicBezTo>
                    <a:pt x="1507" y="4601"/>
                    <a:pt x="870" y="4254"/>
                    <a:pt x="591" y="3763"/>
                  </a:cubicBezTo>
                  <a:cubicBezTo>
                    <a:pt x="345" y="3353"/>
                    <a:pt x="328" y="2861"/>
                    <a:pt x="558" y="2435"/>
                  </a:cubicBezTo>
                  <a:cubicBezTo>
                    <a:pt x="558" y="2435"/>
                    <a:pt x="558" y="2419"/>
                    <a:pt x="558" y="2419"/>
                  </a:cubicBezTo>
                  <a:cubicBezTo>
                    <a:pt x="771" y="2104"/>
                    <a:pt x="1111" y="1957"/>
                    <a:pt x="1426" y="1957"/>
                  </a:cubicBezTo>
                  <a:cubicBezTo>
                    <a:pt x="1718" y="1957"/>
                    <a:pt x="1989" y="2084"/>
                    <a:pt x="2115" y="2320"/>
                  </a:cubicBezTo>
                  <a:cubicBezTo>
                    <a:pt x="2230" y="2451"/>
                    <a:pt x="2295" y="2615"/>
                    <a:pt x="2295" y="2796"/>
                  </a:cubicBezTo>
                  <a:cubicBezTo>
                    <a:pt x="2295" y="2943"/>
                    <a:pt x="2230" y="3091"/>
                    <a:pt x="2115" y="3205"/>
                  </a:cubicBezTo>
                  <a:cubicBezTo>
                    <a:pt x="2009" y="3302"/>
                    <a:pt x="1951" y="3333"/>
                    <a:pt x="1922" y="3333"/>
                  </a:cubicBezTo>
                  <a:cubicBezTo>
                    <a:pt x="1897" y="3333"/>
                    <a:pt x="1894" y="3310"/>
                    <a:pt x="1902" y="3287"/>
                  </a:cubicBezTo>
                  <a:cubicBezTo>
                    <a:pt x="2017" y="3028"/>
                    <a:pt x="1727" y="2859"/>
                    <a:pt x="1474" y="2859"/>
                  </a:cubicBezTo>
                  <a:cubicBezTo>
                    <a:pt x="1295" y="2859"/>
                    <a:pt x="1134" y="2943"/>
                    <a:pt x="1148" y="3140"/>
                  </a:cubicBezTo>
                  <a:cubicBezTo>
                    <a:pt x="1137" y="3414"/>
                    <a:pt x="1376" y="3542"/>
                    <a:pt x="1629" y="3542"/>
                  </a:cubicBezTo>
                  <a:cubicBezTo>
                    <a:pt x="1753" y="3542"/>
                    <a:pt x="1881" y="3511"/>
                    <a:pt x="1984" y="3451"/>
                  </a:cubicBezTo>
                  <a:cubicBezTo>
                    <a:pt x="2000" y="3451"/>
                    <a:pt x="2000" y="3435"/>
                    <a:pt x="2017" y="3435"/>
                  </a:cubicBezTo>
                  <a:cubicBezTo>
                    <a:pt x="2050" y="3419"/>
                    <a:pt x="2066" y="3402"/>
                    <a:pt x="2082" y="3386"/>
                  </a:cubicBezTo>
                  <a:lnTo>
                    <a:pt x="2099" y="3369"/>
                  </a:lnTo>
                  <a:cubicBezTo>
                    <a:pt x="2394" y="3074"/>
                    <a:pt x="2427" y="2615"/>
                    <a:pt x="2181" y="2288"/>
                  </a:cubicBezTo>
                  <a:cubicBezTo>
                    <a:pt x="2042" y="2011"/>
                    <a:pt x="1730" y="1859"/>
                    <a:pt x="1395" y="1859"/>
                  </a:cubicBezTo>
                  <a:cubicBezTo>
                    <a:pt x="1055" y="1859"/>
                    <a:pt x="691" y="2015"/>
                    <a:pt x="460" y="2353"/>
                  </a:cubicBezTo>
                  <a:cubicBezTo>
                    <a:pt x="1" y="2943"/>
                    <a:pt x="132" y="4123"/>
                    <a:pt x="935" y="4582"/>
                  </a:cubicBezTo>
                  <a:cubicBezTo>
                    <a:pt x="1300" y="4780"/>
                    <a:pt x="1722" y="4879"/>
                    <a:pt x="2135" y="4879"/>
                  </a:cubicBezTo>
                  <a:cubicBezTo>
                    <a:pt x="2167" y="4879"/>
                    <a:pt x="2198" y="4879"/>
                    <a:pt x="2230" y="4877"/>
                  </a:cubicBezTo>
                  <a:cubicBezTo>
                    <a:pt x="3131" y="4845"/>
                    <a:pt x="3853" y="4353"/>
                    <a:pt x="5033" y="3992"/>
                  </a:cubicBezTo>
                  <a:cubicBezTo>
                    <a:pt x="5459" y="3894"/>
                    <a:pt x="5902" y="3828"/>
                    <a:pt x="6344" y="3796"/>
                  </a:cubicBezTo>
                  <a:cubicBezTo>
                    <a:pt x="6541" y="3779"/>
                    <a:pt x="6737" y="3714"/>
                    <a:pt x="6918" y="3615"/>
                  </a:cubicBezTo>
                  <a:lnTo>
                    <a:pt x="6918" y="3615"/>
                  </a:lnTo>
                  <a:cubicBezTo>
                    <a:pt x="6918" y="3615"/>
                    <a:pt x="6795" y="3644"/>
                    <a:pt x="6639" y="3644"/>
                  </a:cubicBezTo>
                  <a:cubicBezTo>
                    <a:pt x="6483" y="3644"/>
                    <a:pt x="6295" y="3615"/>
                    <a:pt x="6164" y="3500"/>
                  </a:cubicBezTo>
                  <a:cubicBezTo>
                    <a:pt x="5902" y="3255"/>
                    <a:pt x="5918" y="3369"/>
                    <a:pt x="5623" y="3271"/>
                  </a:cubicBezTo>
                  <a:cubicBezTo>
                    <a:pt x="5459" y="3222"/>
                    <a:pt x="5361" y="3074"/>
                    <a:pt x="5361" y="2910"/>
                  </a:cubicBezTo>
                  <a:cubicBezTo>
                    <a:pt x="5164" y="3074"/>
                    <a:pt x="5131" y="3353"/>
                    <a:pt x="5279" y="3566"/>
                  </a:cubicBezTo>
                  <a:cubicBezTo>
                    <a:pt x="5279" y="3566"/>
                    <a:pt x="4557" y="3566"/>
                    <a:pt x="4377" y="3189"/>
                  </a:cubicBezTo>
                  <a:cubicBezTo>
                    <a:pt x="4213" y="2828"/>
                    <a:pt x="4410" y="2828"/>
                    <a:pt x="4557" y="2746"/>
                  </a:cubicBezTo>
                  <a:cubicBezTo>
                    <a:pt x="4689" y="2665"/>
                    <a:pt x="4738" y="2517"/>
                    <a:pt x="4590" y="2320"/>
                  </a:cubicBezTo>
                  <a:cubicBezTo>
                    <a:pt x="4443" y="2107"/>
                    <a:pt x="4459" y="1747"/>
                    <a:pt x="4738" y="1730"/>
                  </a:cubicBezTo>
                  <a:cubicBezTo>
                    <a:pt x="4660" y="1561"/>
                    <a:pt x="4489" y="1464"/>
                    <a:pt x="4315" y="1464"/>
                  </a:cubicBezTo>
                  <a:cubicBezTo>
                    <a:pt x="4270" y="1464"/>
                    <a:pt x="4224" y="1471"/>
                    <a:pt x="4180" y="1484"/>
                  </a:cubicBezTo>
                  <a:cubicBezTo>
                    <a:pt x="3738" y="1550"/>
                    <a:pt x="3738" y="2156"/>
                    <a:pt x="3738" y="2156"/>
                  </a:cubicBezTo>
                  <a:cubicBezTo>
                    <a:pt x="3738" y="2156"/>
                    <a:pt x="3443" y="1419"/>
                    <a:pt x="3918" y="1042"/>
                  </a:cubicBezTo>
                  <a:cubicBezTo>
                    <a:pt x="4109" y="895"/>
                    <a:pt x="4260" y="840"/>
                    <a:pt x="4378" y="840"/>
                  </a:cubicBezTo>
                  <a:cubicBezTo>
                    <a:pt x="4563" y="840"/>
                    <a:pt x="4665" y="977"/>
                    <a:pt x="4705" y="1107"/>
                  </a:cubicBezTo>
                  <a:cubicBezTo>
                    <a:pt x="4758" y="1293"/>
                    <a:pt x="4865" y="1446"/>
                    <a:pt x="5007" y="1446"/>
                  </a:cubicBezTo>
                  <a:cubicBezTo>
                    <a:pt x="5041" y="1446"/>
                    <a:pt x="5077" y="1438"/>
                    <a:pt x="5115" y="1419"/>
                  </a:cubicBezTo>
                  <a:cubicBezTo>
                    <a:pt x="5255" y="1354"/>
                    <a:pt x="5367" y="1261"/>
                    <a:pt x="5464" y="1261"/>
                  </a:cubicBezTo>
                  <a:cubicBezTo>
                    <a:pt x="5515" y="1261"/>
                    <a:pt x="5562" y="1286"/>
                    <a:pt x="5606" y="1353"/>
                  </a:cubicBezTo>
                  <a:cubicBezTo>
                    <a:pt x="5721" y="1599"/>
                    <a:pt x="5606" y="1911"/>
                    <a:pt x="5344" y="2009"/>
                  </a:cubicBezTo>
                  <a:cubicBezTo>
                    <a:pt x="5344" y="2009"/>
                    <a:pt x="5355" y="2010"/>
                    <a:pt x="5375" y="2010"/>
                  </a:cubicBezTo>
                  <a:cubicBezTo>
                    <a:pt x="5516" y="2010"/>
                    <a:pt x="6084" y="1972"/>
                    <a:pt x="6213" y="1370"/>
                  </a:cubicBezTo>
                  <a:cubicBezTo>
                    <a:pt x="6331" y="832"/>
                    <a:pt x="5861" y="0"/>
                    <a:pt x="49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6"/>
            <p:cNvSpPr/>
            <p:nvPr/>
          </p:nvSpPr>
          <p:spPr>
            <a:xfrm>
              <a:off x="8614118" y="4214047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52" y="0"/>
                  </a:moveTo>
                  <a:cubicBezTo>
                    <a:pt x="852" y="1"/>
                    <a:pt x="0" y="918"/>
                    <a:pt x="557" y="1721"/>
                  </a:cubicBezTo>
                  <a:cubicBezTo>
                    <a:pt x="885" y="2180"/>
                    <a:pt x="1393" y="2459"/>
                    <a:pt x="1951" y="2492"/>
                  </a:cubicBezTo>
                  <a:cubicBezTo>
                    <a:pt x="1885" y="2492"/>
                    <a:pt x="1475" y="2492"/>
                    <a:pt x="1311" y="2721"/>
                  </a:cubicBezTo>
                  <a:cubicBezTo>
                    <a:pt x="1180" y="2885"/>
                    <a:pt x="1131" y="3098"/>
                    <a:pt x="1164" y="3295"/>
                  </a:cubicBezTo>
                  <a:cubicBezTo>
                    <a:pt x="1218" y="3214"/>
                    <a:pt x="1316" y="3155"/>
                    <a:pt x="1422" y="3155"/>
                  </a:cubicBezTo>
                  <a:cubicBezTo>
                    <a:pt x="1445" y="3155"/>
                    <a:pt x="1468" y="3158"/>
                    <a:pt x="1492" y="3164"/>
                  </a:cubicBezTo>
                  <a:cubicBezTo>
                    <a:pt x="1600" y="3200"/>
                    <a:pt x="1762" y="3280"/>
                    <a:pt x="1949" y="3280"/>
                  </a:cubicBezTo>
                  <a:cubicBezTo>
                    <a:pt x="2103" y="3280"/>
                    <a:pt x="2273" y="3226"/>
                    <a:pt x="2442" y="3049"/>
                  </a:cubicBezTo>
                  <a:cubicBezTo>
                    <a:pt x="2836" y="2639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6"/>
                    <a:pt x="3121" y="2456"/>
                  </a:cubicBezTo>
                  <a:cubicBezTo>
                    <a:pt x="2658" y="2456"/>
                    <a:pt x="2164" y="2358"/>
                    <a:pt x="1754" y="2049"/>
                  </a:cubicBezTo>
                  <a:cubicBezTo>
                    <a:pt x="1115" y="1574"/>
                    <a:pt x="770" y="787"/>
                    <a:pt x="8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6"/>
            <p:cNvSpPr/>
            <p:nvPr/>
          </p:nvSpPr>
          <p:spPr>
            <a:xfrm>
              <a:off x="8815263" y="3971681"/>
              <a:ext cx="144454" cy="204931"/>
            </a:xfrm>
            <a:custGeom>
              <a:rect b="b" l="l" r="r" t="t"/>
              <a:pathLst>
                <a:path extrusionOk="0" h="6279" w="4426">
                  <a:moveTo>
                    <a:pt x="2630" y="0"/>
                  </a:moveTo>
                  <a:cubicBezTo>
                    <a:pt x="2138" y="0"/>
                    <a:pt x="1623" y="202"/>
                    <a:pt x="1279" y="608"/>
                  </a:cubicBezTo>
                  <a:cubicBezTo>
                    <a:pt x="0" y="2247"/>
                    <a:pt x="902" y="4263"/>
                    <a:pt x="1656" y="5115"/>
                  </a:cubicBezTo>
                  <a:cubicBezTo>
                    <a:pt x="2082" y="5640"/>
                    <a:pt x="2639" y="6033"/>
                    <a:pt x="3262" y="6279"/>
                  </a:cubicBezTo>
                  <a:cubicBezTo>
                    <a:pt x="2688" y="6017"/>
                    <a:pt x="2180" y="5623"/>
                    <a:pt x="1770" y="5132"/>
                  </a:cubicBezTo>
                  <a:cubicBezTo>
                    <a:pt x="1492" y="4738"/>
                    <a:pt x="1295" y="4312"/>
                    <a:pt x="1164" y="3853"/>
                  </a:cubicBezTo>
                  <a:cubicBezTo>
                    <a:pt x="1016" y="3312"/>
                    <a:pt x="951" y="2755"/>
                    <a:pt x="1000" y="2214"/>
                  </a:cubicBezTo>
                  <a:cubicBezTo>
                    <a:pt x="1131" y="739"/>
                    <a:pt x="1951" y="181"/>
                    <a:pt x="2705" y="165"/>
                  </a:cubicBezTo>
                  <a:cubicBezTo>
                    <a:pt x="3065" y="165"/>
                    <a:pt x="3393" y="313"/>
                    <a:pt x="3639" y="558"/>
                  </a:cubicBezTo>
                  <a:cubicBezTo>
                    <a:pt x="4278" y="1099"/>
                    <a:pt x="3918" y="2034"/>
                    <a:pt x="3377" y="2263"/>
                  </a:cubicBezTo>
                  <a:cubicBezTo>
                    <a:pt x="3258" y="2331"/>
                    <a:pt x="3131" y="2364"/>
                    <a:pt x="3002" y="2364"/>
                  </a:cubicBezTo>
                  <a:cubicBezTo>
                    <a:pt x="2881" y="2364"/>
                    <a:pt x="2758" y="2335"/>
                    <a:pt x="2639" y="2279"/>
                  </a:cubicBezTo>
                  <a:cubicBezTo>
                    <a:pt x="2475" y="2198"/>
                    <a:pt x="2344" y="2017"/>
                    <a:pt x="2328" y="1821"/>
                  </a:cubicBezTo>
                  <a:cubicBezTo>
                    <a:pt x="2322" y="1734"/>
                    <a:pt x="2343" y="1713"/>
                    <a:pt x="2389" y="1713"/>
                  </a:cubicBezTo>
                  <a:cubicBezTo>
                    <a:pt x="2433" y="1713"/>
                    <a:pt x="2499" y="1733"/>
                    <a:pt x="2584" y="1733"/>
                  </a:cubicBezTo>
                  <a:cubicBezTo>
                    <a:pt x="2643" y="1733"/>
                    <a:pt x="2711" y="1723"/>
                    <a:pt x="2787" y="1689"/>
                  </a:cubicBezTo>
                  <a:cubicBezTo>
                    <a:pt x="3000" y="1575"/>
                    <a:pt x="3033" y="1296"/>
                    <a:pt x="2869" y="1116"/>
                  </a:cubicBezTo>
                  <a:cubicBezTo>
                    <a:pt x="2801" y="1048"/>
                    <a:pt x="2702" y="1009"/>
                    <a:pt x="2599" y="1009"/>
                  </a:cubicBezTo>
                  <a:cubicBezTo>
                    <a:pt x="2404" y="1009"/>
                    <a:pt x="2196" y="1149"/>
                    <a:pt x="2164" y="1493"/>
                  </a:cubicBezTo>
                  <a:cubicBezTo>
                    <a:pt x="2131" y="1739"/>
                    <a:pt x="2197" y="1968"/>
                    <a:pt x="2361" y="2148"/>
                  </a:cubicBezTo>
                  <a:cubicBezTo>
                    <a:pt x="2377" y="2165"/>
                    <a:pt x="2410" y="2198"/>
                    <a:pt x="2426" y="2214"/>
                  </a:cubicBezTo>
                  <a:lnTo>
                    <a:pt x="2475" y="2263"/>
                  </a:lnTo>
                  <a:lnTo>
                    <a:pt x="2524" y="2296"/>
                  </a:lnTo>
                  <a:lnTo>
                    <a:pt x="2574" y="2312"/>
                  </a:lnTo>
                  <a:lnTo>
                    <a:pt x="2606" y="2345"/>
                  </a:lnTo>
                  <a:cubicBezTo>
                    <a:pt x="2729" y="2402"/>
                    <a:pt x="2865" y="2431"/>
                    <a:pt x="3002" y="2431"/>
                  </a:cubicBezTo>
                  <a:cubicBezTo>
                    <a:pt x="3139" y="2431"/>
                    <a:pt x="3278" y="2402"/>
                    <a:pt x="3410" y="2345"/>
                  </a:cubicBezTo>
                  <a:cubicBezTo>
                    <a:pt x="4000" y="2132"/>
                    <a:pt x="4426" y="1083"/>
                    <a:pt x="3721" y="444"/>
                  </a:cubicBezTo>
                  <a:cubicBezTo>
                    <a:pt x="3456" y="148"/>
                    <a:pt x="3051" y="0"/>
                    <a:pt x="26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6"/>
            <p:cNvSpPr/>
            <p:nvPr/>
          </p:nvSpPr>
          <p:spPr>
            <a:xfrm>
              <a:off x="7984965" y="4398906"/>
              <a:ext cx="50327" cy="250101"/>
            </a:xfrm>
            <a:custGeom>
              <a:rect b="b" l="l" r="r" t="t"/>
              <a:pathLst>
                <a:path extrusionOk="0" h="7663" w="1542">
                  <a:moveTo>
                    <a:pt x="908" y="0"/>
                  </a:moveTo>
                  <a:cubicBezTo>
                    <a:pt x="596" y="0"/>
                    <a:pt x="361" y="368"/>
                    <a:pt x="361" y="368"/>
                  </a:cubicBezTo>
                  <a:cubicBezTo>
                    <a:pt x="99" y="811"/>
                    <a:pt x="1" y="1335"/>
                    <a:pt x="66" y="1860"/>
                  </a:cubicBezTo>
                  <a:cubicBezTo>
                    <a:pt x="132" y="2827"/>
                    <a:pt x="493" y="3974"/>
                    <a:pt x="591" y="5171"/>
                  </a:cubicBezTo>
                  <a:cubicBezTo>
                    <a:pt x="738" y="7056"/>
                    <a:pt x="83" y="7662"/>
                    <a:pt x="83" y="7662"/>
                  </a:cubicBezTo>
                  <a:cubicBezTo>
                    <a:pt x="771" y="7122"/>
                    <a:pt x="935" y="5351"/>
                    <a:pt x="804" y="3991"/>
                  </a:cubicBezTo>
                  <a:cubicBezTo>
                    <a:pt x="722" y="3286"/>
                    <a:pt x="706" y="2565"/>
                    <a:pt x="755" y="1844"/>
                  </a:cubicBezTo>
                  <a:cubicBezTo>
                    <a:pt x="788" y="1483"/>
                    <a:pt x="853" y="1204"/>
                    <a:pt x="952" y="1090"/>
                  </a:cubicBezTo>
                  <a:cubicBezTo>
                    <a:pt x="1214" y="827"/>
                    <a:pt x="1542" y="270"/>
                    <a:pt x="1115" y="57"/>
                  </a:cubicBezTo>
                  <a:cubicBezTo>
                    <a:pt x="1044" y="17"/>
                    <a:pt x="974" y="0"/>
                    <a:pt x="9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6"/>
            <p:cNvSpPr/>
            <p:nvPr/>
          </p:nvSpPr>
          <p:spPr>
            <a:xfrm>
              <a:off x="7912738" y="4366007"/>
              <a:ext cx="277712" cy="332217"/>
            </a:xfrm>
            <a:custGeom>
              <a:rect b="b" l="l" r="r" t="t"/>
              <a:pathLst>
                <a:path extrusionOk="0" h="10179" w="8509">
                  <a:moveTo>
                    <a:pt x="6272" y="1"/>
                  </a:moveTo>
                  <a:cubicBezTo>
                    <a:pt x="6074" y="1"/>
                    <a:pt x="5873" y="21"/>
                    <a:pt x="5672" y="65"/>
                  </a:cubicBezTo>
                  <a:cubicBezTo>
                    <a:pt x="4492" y="327"/>
                    <a:pt x="3738" y="1573"/>
                    <a:pt x="3492" y="2835"/>
                  </a:cubicBezTo>
                  <a:lnTo>
                    <a:pt x="3492" y="2868"/>
                  </a:lnTo>
                  <a:cubicBezTo>
                    <a:pt x="3263" y="4163"/>
                    <a:pt x="3492" y="5376"/>
                    <a:pt x="3460" y="6474"/>
                  </a:cubicBezTo>
                  <a:cubicBezTo>
                    <a:pt x="3509" y="7474"/>
                    <a:pt x="3148" y="8441"/>
                    <a:pt x="2443" y="9129"/>
                  </a:cubicBezTo>
                  <a:cubicBezTo>
                    <a:pt x="1771" y="9752"/>
                    <a:pt x="919" y="10113"/>
                    <a:pt x="1" y="10178"/>
                  </a:cubicBezTo>
                  <a:cubicBezTo>
                    <a:pt x="919" y="10146"/>
                    <a:pt x="1804" y="9801"/>
                    <a:pt x="2509" y="9195"/>
                  </a:cubicBezTo>
                  <a:cubicBezTo>
                    <a:pt x="3246" y="8490"/>
                    <a:pt x="3640" y="7507"/>
                    <a:pt x="3591" y="6490"/>
                  </a:cubicBezTo>
                  <a:cubicBezTo>
                    <a:pt x="3656" y="5359"/>
                    <a:pt x="3427" y="4130"/>
                    <a:pt x="3673" y="2868"/>
                  </a:cubicBezTo>
                  <a:cubicBezTo>
                    <a:pt x="3902" y="1639"/>
                    <a:pt x="4607" y="475"/>
                    <a:pt x="5722" y="213"/>
                  </a:cubicBezTo>
                  <a:cubicBezTo>
                    <a:pt x="5836" y="180"/>
                    <a:pt x="5967" y="163"/>
                    <a:pt x="6099" y="147"/>
                  </a:cubicBezTo>
                  <a:cubicBezTo>
                    <a:pt x="6124" y="146"/>
                    <a:pt x="6150" y="146"/>
                    <a:pt x="6175" y="146"/>
                  </a:cubicBezTo>
                  <a:cubicBezTo>
                    <a:pt x="6605" y="146"/>
                    <a:pt x="7004" y="276"/>
                    <a:pt x="7344" y="524"/>
                  </a:cubicBezTo>
                  <a:cubicBezTo>
                    <a:pt x="8066" y="1098"/>
                    <a:pt x="7967" y="2327"/>
                    <a:pt x="7557" y="2720"/>
                  </a:cubicBezTo>
                  <a:cubicBezTo>
                    <a:pt x="7492" y="2770"/>
                    <a:pt x="7410" y="2835"/>
                    <a:pt x="7328" y="2868"/>
                  </a:cubicBezTo>
                  <a:cubicBezTo>
                    <a:pt x="7205" y="2933"/>
                    <a:pt x="7074" y="2966"/>
                    <a:pt x="6943" y="2966"/>
                  </a:cubicBezTo>
                  <a:cubicBezTo>
                    <a:pt x="6812" y="2966"/>
                    <a:pt x="6680" y="2933"/>
                    <a:pt x="6558" y="2868"/>
                  </a:cubicBezTo>
                  <a:cubicBezTo>
                    <a:pt x="6476" y="2819"/>
                    <a:pt x="6426" y="2753"/>
                    <a:pt x="6394" y="2671"/>
                  </a:cubicBezTo>
                  <a:lnTo>
                    <a:pt x="6394" y="2671"/>
                  </a:lnTo>
                  <a:cubicBezTo>
                    <a:pt x="6394" y="2671"/>
                    <a:pt x="6417" y="2674"/>
                    <a:pt x="6455" y="2674"/>
                  </a:cubicBezTo>
                  <a:cubicBezTo>
                    <a:pt x="6580" y="2674"/>
                    <a:pt x="6863" y="2645"/>
                    <a:pt x="6951" y="2393"/>
                  </a:cubicBezTo>
                  <a:cubicBezTo>
                    <a:pt x="7066" y="2081"/>
                    <a:pt x="6885" y="1737"/>
                    <a:pt x="6558" y="1671"/>
                  </a:cubicBezTo>
                  <a:cubicBezTo>
                    <a:pt x="6502" y="1655"/>
                    <a:pt x="6447" y="1648"/>
                    <a:pt x="6393" y="1648"/>
                  </a:cubicBezTo>
                  <a:cubicBezTo>
                    <a:pt x="6004" y="1648"/>
                    <a:pt x="5692" y="2039"/>
                    <a:pt x="5836" y="2442"/>
                  </a:cubicBezTo>
                  <a:cubicBezTo>
                    <a:pt x="5902" y="2606"/>
                    <a:pt x="6017" y="2770"/>
                    <a:pt x="6181" y="2868"/>
                  </a:cubicBezTo>
                  <a:cubicBezTo>
                    <a:pt x="6416" y="3028"/>
                    <a:pt x="6691" y="3106"/>
                    <a:pt x="6969" y="3106"/>
                  </a:cubicBezTo>
                  <a:cubicBezTo>
                    <a:pt x="7233" y="3106"/>
                    <a:pt x="7499" y="3036"/>
                    <a:pt x="7738" y="2901"/>
                  </a:cubicBezTo>
                  <a:cubicBezTo>
                    <a:pt x="7754" y="2884"/>
                    <a:pt x="7770" y="2884"/>
                    <a:pt x="7787" y="2868"/>
                  </a:cubicBezTo>
                  <a:cubicBezTo>
                    <a:pt x="8311" y="2475"/>
                    <a:pt x="8508" y="1786"/>
                    <a:pt x="8262" y="1180"/>
                  </a:cubicBezTo>
                  <a:cubicBezTo>
                    <a:pt x="8019" y="451"/>
                    <a:pt x="7189" y="1"/>
                    <a:pt x="62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6"/>
            <p:cNvSpPr/>
            <p:nvPr/>
          </p:nvSpPr>
          <p:spPr>
            <a:xfrm>
              <a:off x="8050762" y="4412614"/>
              <a:ext cx="76013" cy="68637"/>
            </a:xfrm>
            <a:custGeom>
              <a:rect b="b" l="l" r="r" t="t"/>
              <a:pathLst>
                <a:path extrusionOk="0" h="2103" w="2329">
                  <a:moveTo>
                    <a:pt x="540" y="1"/>
                  </a:moveTo>
                  <a:cubicBezTo>
                    <a:pt x="468" y="1"/>
                    <a:pt x="392" y="10"/>
                    <a:pt x="312" y="30"/>
                  </a:cubicBezTo>
                  <a:cubicBezTo>
                    <a:pt x="427" y="96"/>
                    <a:pt x="460" y="260"/>
                    <a:pt x="362" y="374"/>
                  </a:cubicBezTo>
                  <a:cubicBezTo>
                    <a:pt x="247" y="555"/>
                    <a:pt x="1" y="997"/>
                    <a:pt x="132" y="1440"/>
                  </a:cubicBezTo>
                  <a:cubicBezTo>
                    <a:pt x="165" y="1587"/>
                    <a:pt x="263" y="1735"/>
                    <a:pt x="378" y="1850"/>
                  </a:cubicBezTo>
                  <a:cubicBezTo>
                    <a:pt x="565" y="2037"/>
                    <a:pt x="825" y="2102"/>
                    <a:pt x="1095" y="2102"/>
                  </a:cubicBezTo>
                  <a:cubicBezTo>
                    <a:pt x="1627" y="2102"/>
                    <a:pt x="2198" y="1849"/>
                    <a:pt x="2329" y="1784"/>
                  </a:cubicBezTo>
                  <a:lnTo>
                    <a:pt x="2329" y="1784"/>
                  </a:lnTo>
                  <a:cubicBezTo>
                    <a:pt x="2328" y="1784"/>
                    <a:pt x="2296" y="1788"/>
                    <a:pt x="2242" y="1788"/>
                  </a:cubicBezTo>
                  <a:cubicBezTo>
                    <a:pt x="2076" y="1788"/>
                    <a:pt x="1708" y="1750"/>
                    <a:pt x="1509" y="1440"/>
                  </a:cubicBezTo>
                  <a:cubicBezTo>
                    <a:pt x="1443" y="1325"/>
                    <a:pt x="1411" y="1210"/>
                    <a:pt x="1394" y="1096"/>
                  </a:cubicBezTo>
                  <a:cubicBezTo>
                    <a:pt x="1309" y="401"/>
                    <a:pt x="1003" y="1"/>
                    <a:pt x="5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6"/>
            <p:cNvSpPr/>
            <p:nvPr/>
          </p:nvSpPr>
          <p:spPr>
            <a:xfrm>
              <a:off x="8162578" y="4366921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922" y="0"/>
                  </a:moveTo>
                  <a:cubicBezTo>
                    <a:pt x="657" y="0"/>
                    <a:pt x="352" y="26"/>
                    <a:pt x="1" y="86"/>
                  </a:cubicBezTo>
                  <a:cubicBezTo>
                    <a:pt x="411" y="135"/>
                    <a:pt x="771" y="414"/>
                    <a:pt x="919" y="791"/>
                  </a:cubicBezTo>
                  <a:cubicBezTo>
                    <a:pt x="1125" y="1306"/>
                    <a:pt x="1482" y="1952"/>
                    <a:pt x="2237" y="1952"/>
                  </a:cubicBezTo>
                  <a:cubicBezTo>
                    <a:pt x="2444" y="1952"/>
                    <a:pt x="2680" y="1904"/>
                    <a:pt x="2951" y="1791"/>
                  </a:cubicBezTo>
                  <a:cubicBezTo>
                    <a:pt x="2771" y="1725"/>
                    <a:pt x="2656" y="1561"/>
                    <a:pt x="2656" y="1365"/>
                  </a:cubicBezTo>
                  <a:cubicBezTo>
                    <a:pt x="2656" y="1081"/>
                    <a:pt x="2619" y="0"/>
                    <a:pt x="9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6"/>
            <p:cNvSpPr/>
            <p:nvPr/>
          </p:nvSpPr>
          <p:spPr>
            <a:xfrm>
              <a:off x="8249263" y="4366040"/>
              <a:ext cx="47096" cy="37272"/>
            </a:xfrm>
            <a:custGeom>
              <a:rect b="b" l="l" r="r" t="t"/>
              <a:pathLst>
                <a:path extrusionOk="0" h="1142" w="1443">
                  <a:moveTo>
                    <a:pt x="968" y="0"/>
                  </a:moveTo>
                  <a:cubicBezTo>
                    <a:pt x="791" y="0"/>
                    <a:pt x="636" y="133"/>
                    <a:pt x="623" y="326"/>
                  </a:cubicBezTo>
                  <a:cubicBezTo>
                    <a:pt x="623" y="489"/>
                    <a:pt x="756" y="595"/>
                    <a:pt x="897" y="595"/>
                  </a:cubicBezTo>
                  <a:cubicBezTo>
                    <a:pt x="955" y="595"/>
                    <a:pt x="1013" y="577"/>
                    <a:pt x="1066" y="539"/>
                  </a:cubicBezTo>
                  <a:cubicBezTo>
                    <a:pt x="1066" y="539"/>
                    <a:pt x="1164" y="359"/>
                    <a:pt x="1066" y="294"/>
                  </a:cubicBezTo>
                  <a:cubicBezTo>
                    <a:pt x="1037" y="277"/>
                    <a:pt x="1010" y="270"/>
                    <a:pt x="987" y="270"/>
                  </a:cubicBezTo>
                  <a:cubicBezTo>
                    <a:pt x="916" y="270"/>
                    <a:pt x="873" y="334"/>
                    <a:pt x="885" y="408"/>
                  </a:cubicBezTo>
                  <a:cubicBezTo>
                    <a:pt x="896" y="440"/>
                    <a:pt x="880" y="455"/>
                    <a:pt x="856" y="455"/>
                  </a:cubicBezTo>
                  <a:cubicBezTo>
                    <a:pt x="805" y="455"/>
                    <a:pt x="716" y="393"/>
                    <a:pt x="738" y="294"/>
                  </a:cubicBezTo>
                  <a:cubicBezTo>
                    <a:pt x="750" y="162"/>
                    <a:pt x="857" y="74"/>
                    <a:pt x="978" y="74"/>
                  </a:cubicBezTo>
                  <a:cubicBezTo>
                    <a:pt x="1023" y="74"/>
                    <a:pt x="1070" y="86"/>
                    <a:pt x="1115" y="113"/>
                  </a:cubicBezTo>
                  <a:cubicBezTo>
                    <a:pt x="1377" y="277"/>
                    <a:pt x="1295" y="851"/>
                    <a:pt x="721" y="900"/>
                  </a:cubicBezTo>
                  <a:cubicBezTo>
                    <a:pt x="707" y="901"/>
                    <a:pt x="693" y="902"/>
                    <a:pt x="680" y="902"/>
                  </a:cubicBezTo>
                  <a:cubicBezTo>
                    <a:pt x="319" y="902"/>
                    <a:pt x="0" y="507"/>
                    <a:pt x="0" y="507"/>
                  </a:cubicBezTo>
                  <a:lnTo>
                    <a:pt x="0" y="507"/>
                  </a:lnTo>
                  <a:cubicBezTo>
                    <a:pt x="0" y="703"/>
                    <a:pt x="82" y="884"/>
                    <a:pt x="213" y="1015"/>
                  </a:cubicBezTo>
                  <a:cubicBezTo>
                    <a:pt x="338" y="1098"/>
                    <a:pt x="482" y="1141"/>
                    <a:pt x="625" y="1141"/>
                  </a:cubicBezTo>
                  <a:cubicBezTo>
                    <a:pt x="708" y="1141"/>
                    <a:pt x="791" y="1127"/>
                    <a:pt x="869" y="1097"/>
                  </a:cubicBezTo>
                  <a:cubicBezTo>
                    <a:pt x="1082" y="1031"/>
                    <a:pt x="1262" y="867"/>
                    <a:pt x="1344" y="671"/>
                  </a:cubicBezTo>
                  <a:cubicBezTo>
                    <a:pt x="1443" y="425"/>
                    <a:pt x="1344" y="146"/>
                    <a:pt x="1115" y="31"/>
                  </a:cubicBezTo>
                  <a:cubicBezTo>
                    <a:pt x="1066" y="10"/>
                    <a:pt x="1016" y="0"/>
                    <a:pt x="9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6"/>
            <p:cNvSpPr/>
            <p:nvPr/>
          </p:nvSpPr>
          <p:spPr>
            <a:xfrm>
              <a:off x="7591226" y="4395251"/>
              <a:ext cx="89916" cy="351114"/>
            </a:xfrm>
            <a:custGeom>
              <a:rect b="b" l="l" r="r" t="t"/>
              <a:pathLst>
                <a:path extrusionOk="0" h="10758" w="2755">
                  <a:moveTo>
                    <a:pt x="1447" y="1"/>
                  </a:moveTo>
                  <a:cubicBezTo>
                    <a:pt x="1116" y="1"/>
                    <a:pt x="776" y="124"/>
                    <a:pt x="509" y="415"/>
                  </a:cubicBezTo>
                  <a:cubicBezTo>
                    <a:pt x="165" y="857"/>
                    <a:pt x="1" y="1415"/>
                    <a:pt x="34" y="1972"/>
                  </a:cubicBezTo>
                  <a:cubicBezTo>
                    <a:pt x="50" y="2496"/>
                    <a:pt x="148" y="3021"/>
                    <a:pt x="345" y="3513"/>
                  </a:cubicBezTo>
                  <a:cubicBezTo>
                    <a:pt x="1181" y="5562"/>
                    <a:pt x="2066" y="7512"/>
                    <a:pt x="1525" y="8955"/>
                  </a:cubicBezTo>
                  <a:cubicBezTo>
                    <a:pt x="1267" y="9696"/>
                    <a:pt x="772" y="10310"/>
                    <a:pt x="117" y="10735"/>
                  </a:cubicBezTo>
                  <a:lnTo>
                    <a:pt x="117" y="10735"/>
                  </a:lnTo>
                  <a:cubicBezTo>
                    <a:pt x="306" y="10623"/>
                    <a:pt x="1109" y="10194"/>
                    <a:pt x="1607" y="8987"/>
                  </a:cubicBezTo>
                  <a:cubicBezTo>
                    <a:pt x="2214" y="7512"/>
                    <a:pt x="1345" y="5463"/>
                    <a:pt x="509" y="3447"/>
                  </a:cubicBezTo>
                  <a:cubicBezTo>
                    <a:pt x="329" y="2972"/>
                    <a:pt x="230" y="2464"/>
                    <a:pt x="198" y="1956"/>
                  </a:cubicBezTo>
                  <a:cubicBezTo>
                    <a:pt x="165" y="1447"/>
                    <a:pt x="312" y="939"/>
                    <a:pt x="607" y="513"/>
                  </a:cubicBezTo>
                  <a:cubicBezTo>
                    <a:pt x="847" y="243"/>
                    <a:pt x="1164" y="127"/>
                    <a:pt x="1474" y="127"/>
                  </a:cubicBezTo>
                  <a:cubicBezTo>
                    <a:pt x="1993" y="127"/>
                    <a:pt x="2492" y="451"/>
                    <a:pt x="2574" y="923"/>
                  </a:cubicBezTo>
                  <a:cubicBezTo>
                    <a:pt x="2682" y="1447"/>
                    <a:pt x="2267" y="1928"/>
                    <a:pt x="1754" y="1928"/>
                  </a:cubicBezTo>
                  <a:cubicBezTo>
                    <a:pt x="1721" y="1928"/>
                    <a:pt x="1689" y="1927"/>
                    <a:pt x="1656" y="1923"/>
                  </a:cubicBezTo>
                  <a:lnTo>
                    <a:pt x="1640" y="1923"/>
                  </a:lnTo>
                  <a:cubicBezTo>
                    <a:pt x="1624" y="1923"/>
                    <a:pt x="1607" y="1923"/>
                    <a:pt x="1591" y="1906"/>
                  </a:cubicBezTo>
                  <a:cubicBezTo>
                    <a:pt x="1509" y="1890"/>
                    <a:pt x="1443" y="1841"/>
                    <a:pt x="1410" y="1775"/>
                  </a:cubicBezTo>
                  <a:cubicBezTo>
                    <a:pt x="1410" y="1775"/>
                    <a:pt x="1378" y="1710"/>
                    <a:pt x="1410" y="1660"/>
                  </a:cubicBezTo>
                  <a:cubicBezTo>
                    <a:pt x="1443" y="1628"/>
                    <a:pt x="1804" y="1660"/>
                    <a:pt x="1820" y="1333"/>
                  </a:cubicBezTo>
                  <a:cubicBezTo>
                    <a:pt x="1831" y="1081"/>
                    <a:pt x="1627" y="917"/>
                    <a:pt x="1418" y="917"/>
                  </a:cubicBezTo>
                  <a:cubicBezTo>
                    <a:pt x="1301" y="917"/>
                    <a:pt x="1182" y="969"/>
                    <a:pt x="1099" y="1087"/>
                  </a:cubicBezTo>
                  <a:cubicBezTo>
                    <a:pt x="902" y="1349"/>
                    <a:pt x="1165" y="1939"/>
                    <a:pt x="1689" y="1972"/>
                  </a:cubicBezTo>
                  <a:lnTo>
                    <a:pt x="1853" y="1972"/>
                  </a:lnTo>
                  <a:cubicBezTo>
                    <a:pt x="2378" y="1923"/>
                    <a:pt x="2755" y="1431"/>
                    <a:pt x="2656" y="906"/>
                  </a:cubicBezTo>
                  <a:cubicBezTo>
                    <a:pt x="2583" y="384"/>
                    <a:pt x="2029" y="1"/>
                    <a:pt x="1447" y="1"/>
                  </a:cubicBezTo>
                  <a:close/>
                  <a:moveTo>
                    <a:pt x="117" y="10735"/>
                  </a:moveTo>
                  <a:lnTo>
                    <a:pt x="117" y="10735"/>
                  </a:lnTo>
                  <a:cubicBezTo>
                    <a:pt x="101" y="10745"/>
                    <a:pt x="89" y="10752"/>
                    <a:pt x="83" y="10758"/>
                  </a:cubicBezTo>
                  <a:cubicBezTo>
                    <a:pt x="94" y="10750"/>
                    <a:pt x="106" y="10743"/>
                    <a:pt x="117" y="1073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6"/>
            <p:cNvSpPr/>
            <p:nvPr/>
          </p:nvSpPr>
          <p:spPr>
            <a:xfrm>
              <a:off x="7617434" y="4074032"/>
              <a:ext cx="79995" cy="178560"/>
            </a:xfrm>
            <a:custGeom>
              <a:rect b="b" l="l" r="r" t="t"/>
              <a:pathLst>
                <a:path extrusionOk="0" h="5471" w="2451">
                  <a:moveTo>
                    <a:pt x="1443" y="0"/>
                  </a:moveTo>
                  <a:cubicBezTo>
                    <a:pt x="1413" y="0"/>
                    <a:pt x="1386" y="5"/>
                    <a:pt x="1361" y="12"/>
                  </a:cubicBezTo>
                  <a:cubicBezTo>
                    <a:pt x="1034" y="127"/>
                    <a:pt x="968" y="389"/>
                    <a:pt x="1116" y="750"/>
                  </a:cubicBezTo>
                  <a:cubicBezTo>
                    <a:pt x="1280" y="1110"/>
                    <a:pt x="1788" y="1160"/>
                    <a:pt x="1657" y="2815"/>
                  </a:cubicBezTo>
                  <a:cubicBezTo>
                    <a:pt x="1525" y="4471"/>
                    <a:pt x="1" y="5471"/>
                    <a:pt x="1" y="5471"/>
                  </a:cubicBezTo>
                  <a:cubicBezTo>
                    <a:pt x="263" y="5421"/>
                    <a:pt x="1837" y="4471"/>
                    <a:pt x="2148" y="2438"/>
                  </a:cubicBezTo>
                  <a:cubicBezTo>
                    <a:pt x="2450" y="565"/>
                    <a:pt x="1792" y="0"/>
                    <a:pt x="144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6"/>
            <p:cNvSpPr/>
            <p:nvPr/>
          </p:nvSpPr>
          <p:spPr>
            <a:xfrm>
              <a:off x="7559665" y="4025859"/>
              <a:ext cx="172848" cy="231563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1" y="1"/>
                    <a:pt x="856" y="88"/>
                    <a:pt x="476" y="374"/>
                  </a:cubicBezTo>
                  <a:cubicBezTo>
                    <a:pt x="165" y="652"/>
                    <a:pt x="1" y="1062"/>
                    <a:pt x="50" y="1472"/>
                  </a:cubicBezTo>
                  <a:cubicBezTo>
                    <a:pt x="122" y="1988"/>
                    <a:pt x="658" y="2417"/>
                    <a:pt x="1263" y="2417"/>
                  </a:cubicBezTo>
                  <a:cubicBezTo>
                    <a:pt x="1349" y="2417"/>
                    <a:pt x="1437" y="2408"/>
                    <a:pt x="1525" y="2390"/>
                  </a:cubicBezTo>
                  <a:cubicBezTo>
                    <a:pt x="1623" y="2357"/>
                    <a:pt x="1738" y="2324"/>
                    <a:pt x="1820" y="2275"/>
                  </a:cubicBezTo>
                  <a:lnTo>
                    <a:pt x="1837" y="2275"/>
                  </a:lnTo>
                  <a:lnTo>
                    <a:pt x="1869" y="2259"/>
                  </a:lnTo>
                  <a:cubicBezTo>
                    <a:pt x="2164" y="2095"/>
                    <a:pt x="2328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8" y="947"/>
                  </a:cubicBezTo>
                  <a:cubicBezTo>
                    <a:pt x="968" y="1144"/>
                    <a:pt x="1066" y="1701"/>
                    <a:pt x="1476" y="1750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4"/>
                  </a:cubicBezTo>
                  <a:cubicBezTo>
                    <a:pt x="1928" y="1285"/>
                    <a:pt x="1955" y="1251"/>
                    <a:pt x="1993" y="1251"/>
                  </a:cubicBezTo>
                  <a:cubicBezTo>
                    <a:pt x="2049" y="1251"/>
                    <a:pt x="2128" y="1330"/>
                    <a:pt x="2148" y="1587"/>
                  </a:cubicBezTo>
                  <a:cubicBezTo>
                    <a:pt x="2164" y="1701"/>
                    <a:pt x="2132" y="1832"/>
                    <a:pt x="2082" y="1947"/>
                  </a:cubicBezTo>
                  <a:cubicBezTo>
                    <a:pt x="1935" y="2168"/>
                    <a:pt x="1695" y="2296"/>
                    <a:pt x="1434" y="2296"/>
                  </a:cubicBezTo>
                  <a:cubicBezTo>
                    <a:pt x="1405" y="2296"/>
                    <a:pt x="1375" y="2295"/>
                    <a:pt x="1345" y="2291"/>
                  </a:cubicBezTo>
                  <a:cubicBezTo>
                    <a:pt x="1334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4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8" y="1947"/>
                    <a:pt x="4836" y="4242"/>
                    <a:pt x="4328" y="5389"/>
                  </a:cubicBezTo>
                  <a:cubicBezTo>
                    <a:pt x="4067" y="6074"/>
                    <a:pt x="3611" y="6662"/>
                    <a:pt x="3025" y="7088"/>
                  </a:cubicBezTo>
                  <a:lnTo>
                    <a:pt x="3025" y="7088"/>
                  </a:lnTo>
                  <a:cubicBezTo>
                    <a:pt x="3115" y="7032"/>
                    <a:pt x="3862" y="6596"/>
                    <a:pt x="4410" y="5439"/>
                  </a:cubicBezTo>
                  <a:cubicBezTo>
                    <a:pt x="4951" y="4291"/>
                    <a:pt x="5295" y="1898"/>
                    <a:pt x="3459" y="538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  <a:moveTo>
                    <a:pt x="3025" y="7088"/>
                  </a:moveTo>
                  <a:cubicBezTo>
                    <a:pt x="3019" y="7092"/>
                    <a:pt x="3016" y="7094"/>
                    <a:pt x="3017" y="7094"/>
                  </a:cubicBezTo>
                  <a:cubicBezTo>
                    <a:pt x="3020" y="7092"/>
                    <a:pt x="3023" y="7090"/>
                    <a:pt x="3025" y="708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6"/>
            <p:cNvSpPr/>
            <p:nvPr/>
          </p:nvSpPr>
          <p:spPr>
            <a:xfrm>
              <a:off x="7599255" y="3845439"/>
              <a:ext cx="170172" cy="268052"/>
            </a:xfrm>
            <a:custGeom>
              <a:rect b="b" l="l" r="r" t="t"/>
              <a:pathLst>
                <a:path extrusionOk="0" h="8213" w="5214">
                  <a:moveTo>
                    <a:pt x="1099" y="1"/>
                  </a:moveTo>
                  <a:cubicBezTo>
                    <a:pt x="1" y="2853"/>
                    <a:pt x="1279" y="4377"/>
                    <a:pt x="2541" y="5623"/>
                  </a:cubicBezTo>
                  <a:cubicBezTo>
                    <a:pt x="3803" y="6852"/>
                    <a:pt x="3754" y="8213"/>
                    <a:pt x="3754" y="8213"/>
                  </a:cubicBezTo>
                  <a:cubicBezTo>
                    <a:pt x="4656" y="7278"/>
                    <a:pt x="3590" y="5590"/>
                    <a:pt x="4459" y="4246"/>
                  </a:cubicBezTo>
                  <a:cubicBezTo>
                    <a:pt x="5213" y="3099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17" y="3738"/>
                  </a:cubicBezTo>
                  <a:cubicBezTo>
                    <a:pt x="2656" y="4476"/>
                    <a:pt x="3279" y="5803"/>
                    <a:pt x="3279" y="5803"/>
                  </a:cubicBezTo>
                  <a:cubicBezTo>
                    <a:pt x="2066" y="4935"/>
                    <a:pt x="2312" y="4164"/>
                    <a:pt x="2656" y="3754"/>
                  </a:cubicBezTo>
                  <a:cubicBezTo>
                    <a:pt x="3000" y="3361"/>
                    <a:pt x="2525" y="3017"/>
                    <a:pt x="2541" y="2787"/>
                  </a:cubicBezTo>
                  <a:cubicBezTo>
                    <a:pt x="2558" y="2640"/>
                    <a:pt x="2591" y="2509"/>
                    <a:pt x="2640" y="2378"/>
                  </a:cubicBezTo>
                  <a:cubicBezTo>
                    <a:pt x="2640" y="2378"/>
                    <a:pt x="2565" y="2323"/>
                    <a:pt x="2427" y="2323"/>
                  </a:cubicBezTo>
                  <a:cubicBezTo>
                    <a:pt x="2315" y="2323"/>
                    <a:pt x="2159" y="2359"/>
                    <a:pt x="1968" y="2492"/>
                  </a:cubicBezTo>
                  <a:cubicBezTo>
                    <a:pt x="1230" y="2984"/>
                    <a:pt x="1525" y="4082"/>
                    <a:pt x="1525" y="4082"/>
                  </a:cubicBezTo>
                  <a:cubicBezTo>
                    <a:pt x="1001" y="3345"/>
                    <a:pt x="1181" y="2591"/>
                    <a:pt x="1771" y="2066"/>
                  </a:cubicBezTo>
                  <a:cubicBezTo>
                    <a:pt x="2377" y="1542"/>
                    <a:pt x="1804" y="1066"/>
                    <a:pt x="1410" y="853"/>
                  </a:cubicBezTo>
                  <a:cubicBezTo>
                    <a:pt x="1017" y="624"/>
                    <a:pt x="1099" y="1"/>
                    <a:pt x="1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6"/>
            <p:cNvSpPr/>
            <p:nvPr/>
          </p:nvSpPr>
          <p:spPr>
            <a:xfrm>
              <a:off x="7520631" y="3812279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17"/>
                    <a:pt x="3033" y="4525"/>
                  </a:cubicBezTo>
                  <a:cubicBezTo>
                    <a:pt x="3033" y="4525"/>
                    <a:pt x="2475" y="3852"/>
                    <a:pt x="2738" y="3098"/>
                  </a:cubicBezTo>
                  <a:cubicBezTo>
                    <a:pt x="3000" y="2344"/>
                    <a:pt x="2688" y="2066"/>
                    <a:pt x="2442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1" y="1253"/>
                    <a:pt x="2318" y="1253"/>
                  </a:cubicBezTo>
                  <a:cubicBezTo>
                    <a:pt x="2153" y="1253"/>
                    <a:pt x="1863" y="1321"/>
                    <a:pt x="1934" y="1820"/>
                  </a:cubicBezTo>
                  <a:cubicBezTo>
                    <a:pt x="2033" y="2508"/>
                    <a:pt x="2082" y="2623"/>
                    <a:pt x="1852" y="2640"/>
                  </a:cubicBezTo>
                  <a:cubicBezTo>
                    <a:pt x="1847" y="2640"/>
                    <a:pt x="1843" y="2640"/>
                    <a:pt x="1838" y="2640"/>
                  </a:cubicBezTo>
                  <a:cubicBezTo>
                    <a:pt x="1642" y="2640"/>
                    <a:pt x="1706" y="2307"/>
                    <a:pt x="1754" y="2115"/>
                  </a:cubicBezTo>
                  <a:cubicBezTo>
                    <a:pt x="1820" y="1935"/>
                    <a:pt x="2065" y="1099"/>
                    <a:pt x="1410" y="820"/>
                  </a:cubicBezTo>
                  <a:cubicBezTo>
                    <a:pt x="754" y="541"/>
                    <a:pt x="492" y="279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6"/>
            <p:cNvSpPr/>
            <p:nvPr/>
          </p:nvSpPr>
          <p:spPr>
            <a:xfrm>
              <a:off x="7698766" y="4092603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71" y="492"/>
                    <a:pt x="1050" y="1181"/>
                    <a:pt x="951" y="2476"/>
                  </a:cubicBezTo>
                  <a:cubicBezTo>
                    <a:pt x="853" y="3754"/>
                    <a:pt x="0" y="4262"/>
                    <a:pt x="0" y="4262"/>
                  </a:cubicBezTo>
                  <a:cubicBezTo>
                    <a:pt x="3590" y="2426"/>
                    <a:pt x="2279" y="755"/>
                    <a:pt x="1935" y="509"/>
                  </a:cubicBezTo>
                  <a:cubicBezTo>
                    <a:pt x="1590" y="263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6"/>
            <p:cNvSpPr/>
            <p:nvPr/>
          </p:nvSpPr>
          <p:spPr>
            <a:xfrm>
              <a:off x="7701443" y="4178505"/>
              <a:ext cx="256824" cy="189363"/>
            </a:xfrm>
            <a:custGeom>
              <a:rect b="b" l="l" r="r" t="t"/>
              <a:pathLst>
                <a:path extrusionOk="0" h="5802" w="7869">
                  <a:moveTo>
                    <a:pt x="3218" y="1"/>
                  </a:moveTo>
                  <a:cubicBezTo>
                    <a:pt x="2833" y="1"/>
                    <a:pt x="2408" y="335"/>
                    <a:pt x="2000" y="958"/>
                  </a:cubicBezTo>
                  <a:cubicBezTo>
                    <a:pt x="1459" y="1794"/>
                    <a:pt x="0" y="1925"/>
                    <a:pt x="0" y="1925"/>
                  </a:cubicBezTo>
                  <a:cubicBezTo>
                    <a:pt x="2377" y="1974"/>
                    <a:pt x="3016" y="2597"/>
                    <a:pt x="3656" y="3351"/>
                  </a:cubicBezTo>
                  <a:cubicBezTo>
                    <a:pt x="4295" y="4105"/>
                    <a:pt x="4475" y="5335"/>
                    <a:pt x="6000" y="5712"/>
                  </a:cubicBezTo>
                  <a:cubicBezTo>
                    <a:pt x="6253" y="5775"/>
                    <a:pt x="6474" y="5801"/>
                    <a:pt x="6666" y="5801"/>
                  </a:cubicBezTo>
                  <a:cubicBezTo>
                    <a:pt x="7618" y="5801"/>
                    <a:pt x="7868" y="5155"/>
                    <a:pt x="7868" y="5154"/>
                  </a:cubicBezTo>
                  <a:lnTo>
                    <a:pt x="7868" y="5154"/>
                  </a:lnTo>
                  <a:cubicBezTo>
                    <a:pt x="7782" y="5212"/>
                    <a:pt x="7702" y="5241"/>
                    <a:pt x="7631" y="5241"/>
                  </a:cubicBezTo>
                  <a:cubicBezTo>
                    <a:pt x="7380" y="5241"/>
                    <a:pt x="7236" y="4876"/>
                    <a:pt x="7262" y="4122"/>
                  </a:cubicBezTo>
                  <a:cubicBezTo>
                    <a:pt x="7278" y="3155"/>
                    <a:pt x="6393" y="2876"/>
                    <a:pt x="5278" y="2712"/>
                  </a:cubicBezTo>
                  <a:cubicBezTo>
                    <a:pt x="4164" y="2532"/>
                    <a:pt x="3230" y="2466"/>
                    <a:pt x="3131" y="2089"/>
                  </a:cubicBezTo>
                  <a:cubicBezTo>
                    <a:pt x="3016" y="1729"/>
                    <a:pt x="3508" y="1581"/>
                    <a:pt x="4180" y="1384"/>
                  </a:cubicBezTo>
                  <a:cubicBezTo>
                    <a:pt x="4869" y="1171"/>
                    <a:pt x="4557" y="549"/>
                    <a:pt x="4557" y="548"/>
                  </a:cubicBezTo>
                  <a:lnTo>
                    <a:pt x="4557" y="548"/>
                  </a:lnTo>
                  <a:cubicBezTo>
                    <a:pt x="4506" y="589"/>
                    <a:pt x="4454" y="607"/>
                    <a:pt x="4399" y="607"/>
                  </a:cubicBezTo>
                  <a:cubicBezTo>
                    <a:pt x="4212" y="607"/>
                    <a:pt x="3991" y="393"/>
                    <a:pt x="3623" y="139"/>
                  </a:cubicBezTo>
                  <a:cubicBezTo>
                    <a:pt x="3495" y="46"/>
                    <a:pt x="3359" y="1"/>
                    <a:pt x="32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6"/>
            <p:cNvSpPr/>
            <p:nvPr/>
          </p:nvSpPr>
          <p:spPr>
            <a:xfrm>
              <a:off x="7576800" y="4255693"/>
              <a:ext cx="250917" cy="203397"/>
            </a:xfrm>
            <a:custGeom>
              <a:rect b="b" l="l" r="r" t="t"/>
              <a:pathLst>
                <a:path extrusionOk="0" h="6232" w="7688">
                  <a:moveTo>
                    <a:pt x="4322" y="0"/>
                  </a:moveTo>
                  <a:cubicBezTo>
                    <a:pt x="2726" y="0"/>
                    <a:pt x="1374" y="1109"/>
                    <a:pt x="672" y="2527"/>
                  </a:cubicBezTo>
                  <a:cubicBezTo>
                    <a:pt x="164" y="3625"/>
                    <a:pt x="0" y="4871"/>
                    <a:pt x="246" y="6051"/>
                  </a:cubicBezTo>
                  <a:lnTo>
                    <a:pt x="246" y="6084"/>
                  </a:lnTo>
                  <a:lnTo>
                    <a:pt x="279" y="6232"/>
                  </a:lnTo>
                  <a:cubicBezTo>
                    <a:pt x="263" y="6084"/>
                    <a:pt x="246" y="5936"/>
                    <a:pt x="246" y="5773"/>
                  </a:cubicBezTo>
                  <a:cubicBezTo>
                    <a:pt x="246" y="4904"/>
                    <a:pt x="426" y="4052"/>
                    <a:pt x="754" y="3248"/>
                  </a:cubicBezTo>
                  <a:cubicBezTo>
                    <a:pt x="1148" y="2248"/>
                    <a:pt x="1885" y="1429"/>
                    <a:pt x="2820" y="904"/>
                  </a:cubicBezTo>
                  <a:cubicBezTo>
                    <a:pt x="3368" y="590"/>
                    <a:pt x="4084" y="339"/>
                    <a:pt x="4791" y="339"/>
                  </a:cubicBezTo>
                  <a:cubicBezTo>
                    <a:pt x="5374" y="339"/>
                    <a:pt x="5952" y="509"/>
                    <a:pt x="6426" y="954"/>
                  </a:cubicBezTo>
                  <a:cubicBezTo>
                    <a:pt x="7491" y="1871"/>
                    <a:pt x="7147" y="3789"/>
                    <a:pt x="5950" y="4084"/>
                  </a:cubicBezTo>
                  <a:cubicBezTo>
                    <a:pt x="5816" y="4120"/>
                    <a:pt x="5676" y="4137"/>
                    <a:pt x="5538" y="4137"/>
                  </a:cubicBezTo>
                  <a:cubicBezTo>
                    <a:pt x="5103" y="4137"/>
                    <a:pt x="4679" y="3965"/>
                    <a:pt x="4442" y="3642"/>
                  </a:cubicBezTo>
                  <a:cubicBezTo>
                    <a:pt x="4164" y="3232"/>
                    <a:pt x="4147" y="2691"/>
                    <a:pt x="4426" y="2281"/>
                  </a:cubicBezTo>
                  <a:cubicBezTo>
                    <a:pt x="4604" y="2003"/>
                    <a:pt x="4911" y="1845"/>
                    <a:pt x="5229" y="1845"/>
                  </a:cubicBezTo>
                  <a:cubicBezTo>
                    <a:pt x="5378" y="1845"/>
                    <a:pt x="5530" y="1880"/>
                    <a:pt x="5672" y="1953"/>
                  </a:cubicBezTo>
                  <a:cubicBezTo>
                    <a:pt x="5852" y="2035"/>
                    <a:pt x="5967" y="2216"/>
                    <a:pt x="5967" y="2412"/>
                  </a:cubicBezTo>
                  <a:cubicBezTo>
                    <a:pt x="5967" y="2412"/>
                    <a:pt x="5952" y="2545"/>
                    <a:pt x="5867" y="2545"/>
                  </a:cubicBezTo>
                  <a:cubicBezTo>
                    <a:pt x="5862" y="2545"/>
                    <a:pt x="5857" y="2544"/>
                    <a:pt x="5852" y="2544"/>
                  </a:cubicBezTo>
                  <a:cubicBezTo>
                    <a:pt x="5770" y="2544"/>
                    <a:pt x="5786" y="2380"/>
                    <a:pt x="5524" y="2314"/>
                  </a:cubicBezTo>
                  <a:cubicBezTo>
                    <a:pt x="5495" y="2307"/>
                    <a:pt x="5465" y="2304"/>
                    <a:pt x="5437" y="2304"/>
                  </a:cubicBezTo>
                  <a:cubicBezTo>
                    <a:pt x="5180" y="2304"/>
                    <a:pt x="4975" y="2557"/>
                    <a:pt x="5049" y="2822"/>
                  </a:cubicBezTo>
                  <a:cubicBezTo>
                    <a:pt x="5080" y="2989"/>
                    <a:pt x="5316" y="3122"/>
                    <a:pt x="5559" y="3122"/>
                  </a:cubicBezTo>
                  <a:cubicBezTo>
                    <a:pt x="5699" y="3122"/>
                    <a:pt x="5842" y="3078"/>
                    <a:pt x="5950" y="2970"/>
                  </a:cubicBezTo>
                  <a:cubicBezTo>
                    <a:pt x="6016" y="2904"/>
                    <a:pt x="6065" y="2822"/>
                    <a:pt x="6081" y="2724"/>
                  </a:cubicBezTo>
                  <a:cubicBezTo>
                    <a:pt x="6180" y="2412"/>
                    <a:pt x="6049" y="2068"/>
                    <a:pt x="5770" y="1904"/>
                  </a:cubicBezTo>
                  <a:cubicBezTo>
                    <a:pt x="5602" y="1806"/>
                    <a:pt x="5417" y="1759"/>
                    <a:pt x="5232" y="1759"/>
                  </a:cubicBezTo>
                  <a:cubicBezTo>
                    <a:pt x="4892" y="1759"/>
                    <a:pt x="4556" y="1918"/>
                    <a:pt x="4344" y="2216"/>
                  </a:cubicBezTo>
                  <a:cubicBezTo>
                    <a:pt x="4033" y="2658"/>
                    <a:pt x="4033" y="3248"/>
                    <a:pt x="4344" y="3691"/>
                  </a:cubicBezTo>
                  <a:cubicBezTo>
                    <a:pt x="4613" y="4062"/>
                    <a:pt x="5092" y="4263"/>
                    <a:pt x="5578" y="4263"/>
                  </a:cubicBezTo>
                  <a:cubicBezTo>
                    <a:pt x="5714" y="4263"/>
                    <a:pt x="5850" y="4248"/>
                    <a:pt x="5983" y="4215"/>
                  </a:cubicBezTo>
                  <a:cubicBezTo>
                    <a:pt x="7344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90" y="167"/>
                    <a:pt x="5032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6"/>
            <p:cNvSpPr/>
            <p:nvPr/>
          </p:nvSpPr>
          <p:spPr>
            <a:xfrm>
              <a:off x="7589627" y="4318552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2307" y="1"/>
                  </a:moveTo>
                  <a:cubicBezTo>
                    <a:pt x="2110" y="1"/>
                    <a:pt x="1861" y="69"/>
                    <a:pt x="1574" y="241"/>
                  </a:cubicBezTo>
                  <a:cubicBezTo>
                    <a:pt x="312" y="1011"/>
                    <a:pt x="1" y="3273"/>
                    <a:pt x="1" y="3273"/>
                  </a:cubicBezTo>
                  <a:cubicBezTo>
                    <a:pt x="1" y="3273"/>
                    <a:pt x="689" y="1175"/>
                    <a:pt x="1951" y="962"/>
                  </a:cubicBezTo>
                  <a:cubicBezTo>
                    <a:pt x="3040" y="784"/>
                    <a:pt x="2975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6"/>
            <p:cNvSpPr/>
            <p:nvPr/>
          </p:nvSpPr>
          <p:spPr>
            <a:xfrm>
              <a:off x="7717500" y="4310328"/>
              <a:ext cx="170139" cy="147489"/>
            </a:xfrm>
            <a:custGeom>
              <a:rect b="b" l="l" r="r" t="t"/>
              <a:pathLst>
                <a:path extrusionOk="0" h="4519" w="5213">
                  <a:moveTo>
                    <a:pt x="3033" y="1"/>
                  </a:moveTo>
                  <a:cubicBezTo>
                    <a:pt x="3033" y="1"/>
                    <a:pt x="3360" y="706"/>
                    <a:pt x="3016" y="1771"/>
                  </a:cubicBezTo>
                  <a:cubicBezTo>
                    <a:pt x="2688" y="2853"/>
                    <a:pt x="1836" y="3066"/>
                    <a:pt x="1197" y="3131"/>
                  </a:cubicBezTo>
                  <a:cubicBezTo>
                    <a:pt x="574" y="3197"/>
                    <a:pt x="131" y="3476"/>
                    <a:pt x="0" y="4344"/>
                  </a:cubicBezTo>
                  <a:cubicBezTo>
                    <a:pt x="138" y="4246"/>
                    <a:pt x="306" y="4195"/>
                    <a:pt x="479" y="4195"/>
                  </a:cubicBezTo>
                  <a:cubicBezTo>
                    <a:pt x="593" y="4195"/>
                    <a:pt x="709" y="4217"/>
                    <a:pt x="820" y="4262"/>
                  </a:cubicBezTo>
                  <a:cubicBezTo>
                    <a:pt x="1055" y="4380"/>
                    <a:pt x="1446" y="4518"/>
                    <a:pt x="1840" y="4518"/>
                  </a:cubicBezTo>
                  <a:cubicBezTo>
                    <a:pt x="2159" y="4518"/>
                    <a:pt x="2479" y="4428"/>
                    <a:pt x="2721" y="4164"/>
                  </a:cubicBezTo>
                  <a:cubicBezTo>
                    <a:pt x="3262" y="3574"/>
                    <a:pt x="3164" y="2968"/>
                    <a:pt x="3131" y="2673"/>
                  </a:cubicBezTo>
                  <a:cubicBezTo>
                    <a:pt x="3115" y="2398"/>
                    <a:pt x="3067" y="1853"/>
                    <a:pt x="3348" y="1853"/>
                  </a:cubicBezTo>
                  <a:cubicBezTo>
                    <a:pt x="3352" y="1853"/>
                    <a:pt x="3356" y="1853"/>
                    <a:pt x="3360" y="1853"/>
                  </a:cubicBezTo>
                  <a:cubicBezTo>
                    <a:pt x="3360" y="1853"/>
                    <a:pt x="3364" y="1852"/>
                    <a:pt x="3369" y="1852"/>
                  </a:cubicBezTo>
                  <a:cubicBezTo>
                    <a:pt x="3409" y="1852"/>
                    <a:pt x="3573" y="1878"/>
                    <a:pt x="3573" y="2296"/>
                  </a:cubicBezTo>
                  <a:cubicBezTo>
                    <a:pt x="3557" y="2754"/>
                    <a:pt x="3541" y="3050"/>
                    <a:pt x="4164" y="3230"/>
                  </a:cubicBezTo>
                  <a:cubicBezTo>
                    <a:pt x="4491" y="3328"/>
                    <a:pt x="4819" y="3492"/>
                    <a:pt x="5081" y="3722"/>
                  </a:cubicBezTo>
                  <a:cubicBezTo>
                    <a:pt x="4967" y="3508"/>
                    <a:pt x="4950" y="3263"/>
                    <a:pt x="5000" y="3033"/>
                  </a:cubicBezTo>
                  <a:cubicBezTo>
                    <a:pt x="5131" y="2705"/>
                    <a:pt x="5213" y="2099"/>
                    <a:pt x="4655" y="1705"/>
                  </a:cubicBezTo>
                  <a:cubicBezTo>
                    <a:pt x="4082" y="1312"/>
                    <a:pt x="3524" y="1066"/>
                    <a:pt x="3393" y="673"/>
                  </a:cubicBezTo>
                  <a:cubicBezTo>
                    <a:pt x="3311" y="443"/>
                    <a:pt x="3196" y="214"/>
                    <a:pt x="30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6"/>
            <p:cNvSpPr/>
            <p:nvPr/>
          </p:nvSpPr>
          <p:spPr>
            <a:xfrm>
              <a:off x="7819133" y="4409317"/>
              <a:ext cx="41776" cy="65275"/>
            </a:xfrm>
            <a:custGeom>
              <a:rect b="b" l="l" r="r" t="t"/>
              <a:pathLst>
                <a:path extrusionOk="0" h="2000" w="1280">
                  <a:moveTo>
                    <a:pt x="328" y="0"/>
                  </a:moveTo>
                  <a:cubicBezTo>
                    <a:pt x="328" y="0"/>
                    <a:pt x="328" y="0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0"/>
                    <a:pt x="328" y="0"/>
                  </a:cubicBezTo>
                  <a:close/>
                  <a:moveTo>
                    <a:pt x="328" y="1"/>
                  </a:moveTo>
                  <a:lnTo>
                    <a:pt x="328" y="1"/>
                  </a:lnTo>
                  <a:cubicBezTo>
                    <a:pt x="345" y="197"/>
                    <a:pt x="328" y="394"/>
                    <a:pt x="263" y="574"/>
                  </a:cubicBezTo>
                  <a:cubicBezTo>
                    <a:pt x="181" y="836"/>
                    <a:pt x="1" y="1246"/>
                    <a:pt x="459" y="1541"/>
                  </a:cubicBezTo>
                  <a:cubicBezTo>
                    <a:pt x="476" y="1541"/>
                    <a:pt x="476" y="1557"/>
                    <a:pt x="492" y="1557"/>
                  </a:cubicBezTo>
                  <a:cubicBezTo>
                    <a:pt x="1017" y="1852"/>
                    <a:pt x="1017" y="2000"/>
                    <a:pt x="1017" y="2000"/>
                  </a:cubicBezTo>
                  <a:cubicBezTo>
                    <a:pt x="1017" y="2000"/>
                    <a:pt x="1050" y="1770"/>
                    <a:pt x="1099" y="1541"/>
                  </a:cubicBezTo>
                  <a:cubicBezTo>
                    <a:pt x="1115" y="1459"/>
                    <a:pt x="1148" y="1377"/>
                    <a:pt x="1164" y="1295"/>
                  </a:cubicBezTo>
                  <a:cubicBezTo>
                    <a:pt x="1279" y="934"/>
                    <a:pt x="1115" y="525"/>
                    <a:pt x="771" y="361"/>
                  </a:cubicBezTo>
                  <a:cubicBezTo>
                    <a:pt x="353" y="113"/>
                    <a:pt x="330" y="12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6"/>
            <p:cNvSpPr/>
            <p:nvPr/>
          </p:nvSpPr>
          <p:spPr>
            <a:xfrm>
              <a:off x="7820733" y="4128113"/>
              <a:ext cx="225786" cy="159304"/>
            </a:xfrm>
            <a:custGeom>
              <a:rect b="b" l="l" r="r" t="t"/>
              <a:pathLst>
                <a:path extrusionOk="0" h="4881" w="6918">
                  <a:moveTo>
                    <a:pt x="1941" y="0"/>
                  </a:moveTo>
                  <a:cubicBezTo>
                    <a:pt x="1055" y="0"/>
                    <a:pt x="588" y="822"/>
                    <a:pt x="706" y="1371"/>
                  </a:cubicBezTo>
                  <a:cubicBezTo>
                    <a:pt x="825" y="1984"/>
                    <a:pt x="1434" y="2011"/>
                    <a:pt x="1542" y="2011"/>
                  </a:cubicBezTo>
                  <a:cubicBezTo>
                    <a:pt x="1552" y="2011"/>
                    <a:pt x="1558" y="2010"/>
                    <a:pt x="1558" y="2010"/>
                  </a:cubicBezTo>
                  <a:cubicBezTo>
                    <a:pt x="1296" y="1896"/>
                    <a:pt x="1181" y="1584"/>
                    <a:pt x="1312" y="1338"/>
                  </a:cubicBezTo>
                  <a:cubicBezTo>
                    <a:pt x="1357" y="1266"/>
                    <a:pt x="1403" y="1239"/>
                    <a:pt x="1453" y="1239"/>
                  </a:cubicBezTo>
                  <a:cubicBezTo>
                    <a:pt x="1549" y="1239"/>
                    <a:pt x="1658" y="1339"/>
                    <a:pt x="1787" y="1404"/>
                  </a:cubicBezTo>
                  <a:cubicBezTo>
                    <a:pt x="1831" y="1427"/>
                    <a:pt x="1872" y="1438"/>
                    <a:pt x="1909" y="1438"/>
                  </a:cubicBezTo>
                  <a:cubicBezTo>
                    <a:pt x="2056" y="1438"/>
                    <a:pt x="2158" y="1279"/>
                    <a:pt x="2197" y="1109"/>
                  </a:cubicBezTo>
                  <a:cubicBezTo>
                    <a:pt x="2237" y="968"/>
                    <a:pt x="2346" y="827"/>
                    <a:pt x="2534" y="827"/>
                  </a:cubicBezTo>
                  <a:cubicBezTo>
                    <a:pt x="2652" y="827"/>
                    <a:pt x="2801" y="882"/>
                    <a:pt x="2984" y="1027"/>
                  </a:cubicBezTo>
                  <a:cubicBezTo>
                    <a:pt x="3476" y="1404"/>
                    <a:pt x="3164" y="2142"/>
                    <a:pt x="3164" y="2142"/>
                  </a:cubicBezTo>
                  <a:cubicBezTo>
                    <a:pt x="3164" y="2142"/>
                    <a:pt x="3164" y="1535"/>
                    <a:pt x="2738" y="1470"/>
                  </a:cubicBezTo>
                  <a:cubicBezTo>
                    <a:pt x="2694" y="1457"/>
                    <a:pt x="2650" y="1451"/>
                    <a:pt x="2607" y="1451"/>
                  </a:cubicBezTo>
                  <a:cubicBezTo>
                    <a:pt x="2425" y="1451"/>
                    <a:pt x="2260" y="1556"/>
                    <a:pt x="2181" y="1715"/>
                  </a:cubicBezTo>
                  <a:cubicBezTo>
                    <a:pt x="2443" y="1715"/>
                    <a:pt x="2459" y="2092"/>
                    <a:pt x="2312" y="2306"/>
                  </a:cubicBezTo>
                  <a:cubicBezTo>
                    <a:pt x="2164" y="2502"/>
                    <a:pt x="2214" y="2650"/>
                    <a:pt x="2361" y="2732"/>
                  </a:cubicBezTo>
                  <a:cubicBezTo>
                    <a:pt x="2492" y="2814"/>
                    <a:pt x="2705" y="2814"/>
                    <a:pt x="2525" y="3191"/>
                  </a:cubicBezTo>
                  <a:cubicBezTo>
                    <a:pt x="2374" y="3537"/>
                    <a:pt x="1752" y="3551"/>
                    <a:pt x="1653" y="3551"/>
                  </a:cubicBezTo>
                  <a:cubicBezTo>
                    <a:pt x="1644" y="3551"/>
                    <a:pt x="1640" y="3551"/>
                    <a:pt x="1640" y="3551"/>
                  </a:cubicBezTo>
                  <a:cubicBezTo>
                    <a:pt x="1787" y="3355"/>
                    <a:pt x="1755" y="3060"/>
                    <a:pt x="1558" y="2896"/>
                  </a:cubicBezTo>
                  <a:lnTo>
                    <a:pt x="1558" y="2896"/>
                  </a:lnTo>
                  <a:cubicBezTo>
                    <a:pt x="1574" y="3060"/>
                    <a:pt x="1460" y="3223"/>
                    <a:pt x="1279" y="3273"/>
                  </a:cubicBezTo>
                  <a:cubicBezTo>
                    <a:pt x="1001" y="3371"/>
                    <a:pt x="1017" y="3273"/>
                    <a:pt x="738" y="3502"/>
                  </a:cubicBezTo>
                  <a:cubicBezTo>
                    <a:pt x="607" y="3617"/>
                    <a:pt x="423" y="3646"/>
                    <a:pt x="271" y="3646"/>
                  </a:cubicBezTo>
                  <a:cubicBezTo>
                    <a:pt x="120" y="3646"/>
                    <a:pt x="1" y="3617"/>
                    <a:pt x="1" y="3617"/>
                  </a:cubicBezTo>
                  <a:lnTo>
                    <a:pt x="1" y="3617"/>
                  </a:lnTo>
                  <a:cubicBezTo>
                    <a:pt x="181" y="3715"/>
                    <a:pt x="378" y="3781"/>
                    <a:pt x="574" y="3797"/>
                  </a:cubicBezTo>
                  <a:cubicBezTo>
                    <a:pt x="1017" y="3830"/>
                    <a:pt x="1460" y="3895"/>
                    <a:pt x="1886" y="3994"/>
                  </a:cubicBezTo>
                  <a:cubicBezTo>
                    <a:pt x="3066" y="4354"/>
                    <a:pt x="3787" y="4846"/>
                    <a:pt x="4689" y="4879"/>
                  </a:cubicBezTo>
                  <a:cubicBezTo>
                    <a:pt x="4720" y="4880"/>
                    <a:pt x="4752" y="4881"/>
                    <a:pt x="4784" y="4881"/>
                  </a:cubicBezTo>
                  <a:cubicBezTo>
                    <a:pt x="5196" y="4881"/>
                    <a:pt x="5618" y="4782"/>
                    <a:pt x="5984" y="4584"/>
                  </a:cubicBezTo>
                  <a:cubicBezTo>
                    <a:pt x="6770" y="4109"/>
                    <a:pt x="6918" y="2945"/>
                    <a:pt x="6459" y="2355"/>
                  </a:cubicBezTo>
                  <a:cubicBezTo>
                    <a:pt x="6228" y="2016"/>
                    <a:pt x="5864" y="1861"/>
                    <a:pt x="5524" y="1861"/>
                  </a:cubicBezTo>
                  <a:cubicBezTo>
                    <a:pt x="5188" y="1861"/>
                    <a:pt x="4876" y="2012"/>
                    <a:pt x="4738" y="2289"/>
                  </a:cubicBezTo>
                  <a:cubicBezTo>
                    <a:pt x="4492" y="2617"/>
                    <a:pt x="4525" y="3092"/>
                    <a:pt x="4820" y="3371"/>
                  </a:cubicBezTo>
                  <a:lnTo>
                    <a:pt x="4836" y="3387"/>
                  </a:lnTo>
                  <a:cubicBezTo>
                    <a:pt x="4853" y="3404"/>
                    <a:pt x="4869" y="3420"/>
                    <a:pt x="4902" y="3437"/>
                  </a:cubicBezTo>
                  <a:cubicBezTo>
                    <a:pt x="4918" y="3437"/>
                    <a:pt x="4918" y="3453"/>
                    <a:pt x="4934" y="3453"/>
                  </a:cubicBezTo>
                  <a:cubicBezTo>
                    <a:pt x="5037" y="3512"/>
                    <a:pt x="5165" y="3543"/>
                    <a:pt x="5290" y="3543"/>
                  </a:cubicBezTo>
                  <a:cubicBezTo>
                    <a:pt x="5542" y="3543"/>
                    <a:pt x="5781" y="3416"/>
                    <a:pt x="5770" y="3141"/>
                  </a:cubicBezTo>
                  <a:cubicBezTo>
                    <a:pt x="5784" y="2945"/>
                    <a:pt x="5623" y="2860"/>
                    <a:pt x="5445" y="2860"/>
                  </a:cubicBezTo>
                  <a:cubicBezTo>
                    <a:pt x="5191" y="2860"/>
                    <a:pt x="4901" y="3030"/>
                    <a:pt x="5016" y="3289"/>
                  </a:cubicBezTo>
                  <a:cubicBezTo>
                    <a:pt x="5024" y="3312"/>
                    <a:pt x="5025" y="3335"/>
                    <a:pt x="5002" y="3335"/>
                  </a:cubicBezTo>
                  <a:cubicBezTo>
                    <a:pt x="4975" y="3335"/>
                    <a:pt x="4918" y="3304"/>
                    <a:pt x="4803" y="3207"/>
                  </a:cubicBezTo>
                  <a:cubicBezTo>
                    <a:pt x="4689" y="3109"/>
                    <a:pt x="4623" y="2961"/>
                    <a:pt x="4623" y="2797"/>
                  </a:cubicBezTo>
                  <a:cubicBezTo>
                    <a:pt x="4623" y="2617"/>
                    <a:pt x="4689" y="2453"/>
                    <a:pt x="4803" y="2322"/>
                  </a:cubicBezTo>
                  <a:cubicBezTo>
                    <a:pt x="4930" y="2085"/>
                    <a:pt x="5200" y="1959"/>
                    <a:pt x="5491" y="1959"/>
                  </a:cubicBezTo>
                  <a:cubicBezTo>
                    <a:pt x="5804" y="1959"/>
                    <a:pt x="6140" y="2106"/>
                    <a:pt x="6344" y="2420"/>
                  </a:cubicBezTo>
                  <a:cubicBezTo>
                    <a:pt x="6344" y="2420"/>
                    <a:pt x="6344" y="2437"/>
                    <a:pt x="6361" y="2437"/>
                  </a:cubicBezTo>
                  <a:cubicBezTo>
                    <a:pt x="6574" y="2863"/>
                    <a:pt x="6574" y="3355"/>
                    <a:pt x="6328" y="3764"/>
                  </a:cubicBezTo>
                  <a:cubicBezTo>
                    <a:pt x="6049" y="4256"/>
                    <a:pt x="5412" y="4603"/>
                    <a:pt x="4583" y="4603"/>
                  </a:cubicBezTo>
                  <a:cubicBezTo>
                    <a:pt x="4195" y="4603"/>
                    <a:pt x="3766" y="4527"/>
                    <a:pt x="3312" y="4354"/>
                  </a:cubicBezTo>
                  <a:cubicBezTo>
                    <a:pt x="3263" y="4338"/>
                    <a:pt x="3033" y="4256"/>
                    <a:pt x="2886" y="4191"/>
                  </a:cubicBezTo>
                  <a:cubicBezTo>
                    <a:pt x="2459" y="3977"/>
                    <a:pt x="2017" y="3830"/>
                    <a:pt x="1574" y="3748"/>
                  </a:cubicBezTo>
                  <a:cubicBezTo>
                    <a:pt x="1738" y="3732"/>
                    <a:pt x="1935" y="3699"/>
                    <a:pt x="2148" y="3666"/>
                  </a:cubicBezTo>
                  <a:cubicBezTo>
                    <a:pt x="3885" y="3322"/>
                    <a:pt x="4148" y="830"/>
                    <a:pt x="2689" y="175"/>
                  </a:cubicBezTo>
                  <a:cubicBezTo>
                    <a:pt x="2415" y="52"/>
                    <a:pt x="2164" y="0"/>
                    <a:pt x="19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6"/>
            <p:cNvSpPr/>
            <p:nvPr/>
          </p:nvSpPr>
          <p:spPr>
            <a:xfrm>
              <a:off x="7930395" y="4213492"/>
              <a:ext cx="152515" cy="108095"/>
            </a:xfrm>
            <a:custGeom>
              <a:rect b="b" l="l" r="r" t="t"/>
              <a:pathLst>
                <a:path extrusionOk="0" h="3312" w="4673">
                  <a:moveTo>
                    <a:pt x="3820" y="1"/>
                  </a:moveTo>
                  <a:lnTo>
                    <a:pt x="3820" y="1"/>
                  </a:lnTo>
                  <a:cubicBezTo>
                    <a:pt x="3902" y="804"/>
                    <a:pt x="3558" y="1591"/>
                    <a:pt x="2919" y="2050"/>
                  </a:cubicBezTo>
                  <a:cubicBezTo>
                    <a:pt x="2505" y="2367"/>
                    <a:pt x="2004" y="2468"/>
                    <a:pt x="1535" y="2468"/>
                  </a:cubicBezTo>
                  <a:cubicBezTo>
                    <a:pt x="720" y="2468"/>
                    <a:pt x="1" y="2165"/>
                    <a:pt x="1" y="2165"/>
                  </a:cubicBezTo>
                  <a:lnTo>
                    <a:pt x="1" y="2165"/>
                  </a:lnTo>
                  <a:cubicBezTo>
                    <a:pt x="1345" y="2869"/>
                    <a:pt x="1853" y="2640"/>
                    <a:pt x="2214" y="3050"/>
                  </a:cubicBezTo>
                  <a:cubicBezTo>
                    <a:pt x="2389" y="3233"/>
                    <a:pt x="2565" y="3288"/>
                    <a:pt x="2724" y="3288"/>
                  </a:cubicBezTo>
                  <a:cubicBezTo>
                    <a:pt x="2907" y="3288"/>
                    <a:pt x="3067" y="3216"/>
                    <a:pt x="3181" y="3181"/>
                  </a:cubicBezTo>
                  <a:cubicBezTo>
                    <a:pt x="3208" y="3174"/>
                    <a:pt x="3234" y="3171"/>
                    <a:pt x="3261" y="3171"/>
                  </a:cubicBezTo>
                  <a:cubicBezTo>
                    <a:pt x="3363" y="3171"/>
                    <a:pt x="3456" y="3221"/>
                    <a:pt x="3509" y="3312"/>
                  </a:cubicBezTo>
                  <a:cubicBezTo>
                    <a:pt x="3541" y="3099"/>
                    <a:pt x="3492" y="2886"/>
                    <a:pt x="3361" y="2722"/>
                  </a:cubicBezTo>
                  <a:cubicBezTo>
                    <a:pt x="3181" y="2509"/>
                    <a:pt x="2787" y="2492"/>
                    <a:pt x="2722" y="2492"/>
                  </a:cubicBezTo>
                  <a:cubicBezTo>
                    <a:pt x="3279" y="2460"/>
                    <a:pt x="3787" y="2181"/>
                    <a:pt x="4115" y="1722"/>
                  </a:cubicBezTo>
                  <a:cubicBezTo>
                    <a:pt x="4672" y="935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6"/>
            <p:cNvSpPr/>
            <p:nvPr/>
          </p:nvSpPr>
          <p:spPr>
            <a:xfrm>
              <a:off x="7736756" y="3971550"/>
              <a:ext cx="145531" cy="205616"/>
            </a:xfrm>
            <a:custGeom>
              <a:rect b="b" l="l" r="r" t="t"/>
              <a:pathLst>
                <a:path extrusionOk="0" h="6300" w="4459">
                  <a:moveTo>
                    <a:pt x="1815" y="0"/>
                  </a:moveTo>
                  <a:cubicBezTo>
                    <a:pt x="1388" y="0"/>
                    <a:pt x="978" y="153"/>
                    <a:pt x="705" y="464"/>
                  </a:cubicBezTo>
                  <a:cubicBezTo>
                    <a:pt x="0" y="1103"/>
                    <a:pt x="443" y="2136"/>
                    <a:pt x="1033" y="2349"/>
                  </a:cubicBezTo>
                  <a:cubicBezTo>
                    <a:pt x="1156" y="2415"/>
                    <a:pt x="1291" y="2447"/>
                    <a:pt x="1426" y="2447"/>
                  </a:cubicBezTo>
                  <a:cubicBezTo>
                    <a:pt x="1562" y="2447"/>
                    <a:pt x="1697" y="2415"/>
                    <a:pt x="1820" y="2349"/>
                  </a:cubicBezTo>
                  <a:lnTo>
                    <a:pt x="1869" y="2333"/>
                  </a:lnTo>
                  <a:lnTo>
                    <a:pt x="1902" y="2300"/>
                  </a:lnTo>
                  <a:lnTo>
                    <a:pt x="1951" y="2267"/>
                  </a:lnTo>
                  <a:lnTo>
                    <a:pt x="2016" y="2218"/>
                  </a:lnTo>
                  <a:cubicBezTo>
                    <a:pt x="2033" y="2202"/>
                    <a:pt x="2049" y="2185"/>
                    <a:pt x="2066" y="2152"/>
                  </a:cubicBezTo>
                  <a:cubicBezTo>
                    <a:pt x="2229" y="1988"/>
                    <a:pt x="2311" y="1743"/>
                    <a:pt x="2279" y="1513"/>
                  </a:cubicBezTo>
                  <a:cubicBezTo>
                    <a:pt x="2236" y="1169"/>
                    <a:pt x="2023" y="1022"/>
                    <a:pt x="1827" y="1022"/>
                  </a:cubicBezTo>
                  <a:cubicBezTo>
                    <a:pt x="1724" y="1022"/>
                    <a:pt x="1625" y="1063"/>
                    <a:pt x="1557" y="1136"/>
                  </a:cubicBezTo>
                  <a:cubicBezTo>
                    <a:pt x="1394" y="1300"/>
                    <a:pt x="1443" y="1579"/>
                    <a:pt x="1639" y="1693"/>
                  </a:cubicBezTo>
                  <a:cubicBezTo>
                    <a:pt x="1716" y="1728"/>
                    <a:pt x="1785" y="1737"/>
                    <a:pt x="1845" y="1737"/>
                  </a:cubicBezTo>
                  <a:cubicBezTo>
                    <a:pt x="1924" y="1737"/>
                    <a:pt x="1988" y="1721"/>
                    <a:pt x="2033" y="1721"/>
                  </a:cubicBezTo>
                  <a:cubicBezTo>
                    <a:pt x="2086" y="1721"/>
                    <a:pt x="2115" y="1743"/>
                    <a:pt x="2115" y="1841"/>
                  </a:cubicBezTo>
                  <a:cubicBezTo>
                    <a:pt x="2082" y="2038"/>
                    <a:pt x="1967" y="2202"/>
                    <a:pt x="1787" y="2300"/>
                  </a:cubicBezTo>
                  <a:cubicBezTo>
                    <a:pt x="1680" y="2353"/>
                    <a:pt x="1563" y="2378"/>
                    <a:pt x="1445" y="2378"/>
                  </a:cubicBezTo>
                  <a:cubicBezTo>
                    <a:pt x="1309" y="2378"/>
                    <a:pt x="1172" y="2345"/>
                    <a:pt x="1049" y="2283"/>
                  </a:cubicBezTo>
                  <a:cubicBezTo>
                    <a:pt x="508" y="2054"/>
                    <a:pt x="148" y="1120"/>
                    <a:pt x="787" y="562"/>
                  </a:cubicBezTo>
                  <a:cubicBezTo>
                    <a:pt x="1036" y="329"/>
                    <a:pt x="1344" y="184"/>
                    <a:pt x="1683" y="184"/>
                  </a:cubicBezTo>
                  <a:cubicBezTo>
                    <a:pt x="1701" y="184"/>
                    <a:pt x="1720" y="185"/>
                    <a:pt x="1738" y="185"/>
                  </a:cubicBezTo>
                  <a:cubicBezTo>
                    <a:pt x="2492" y="218"/>
                    <a:pt x="3311" y="759"/>
                    <a:pt x="3442" y="2234"/>
                  </a:cubicBezTo>
                  <a:cubicBezTo>
                    <a:pt x="3492" y="2775"/>
                    <a:pt x="3442" y="3333"/>
                    <a:pt x="3279" y="3873"/>
                  </a:cubicBezTo>
                  <a:cubicBezTo>
                    <a:pt x="3164" y="4316"/>
                    <a:pt x="2951" y="4759"/>
                    <a:pt x="2672" y="5152"/>
                  </a:cubicBezTo>
                  <a:cubicBezTo>
                    <a:pt x="2279" y="5644"/>
                    <a:pt x="1771" y="6037"/>
                    <a:pt x="1197" y="6299"/>
                  </a:cubicBezTo>
                  <a:cubicBezTo>
                    <a:pt x="1820" y="6053"/>
                    <a:pt x="2377" y="5644"/>
                    <a:pt x="2803" y="5119"/>
                  </a:cubicBezTo>
                  <a:cubicBezTo>
                    <a:pt x="3541" y="4283"/>
                    <a:pt x="4459" y="2251"/>
                    <a:pt x="3180" y="612"/>
                  </a:cubicBezTo>
                  <a:cubicBezTo>
                    <a:pt x="2828" y="206"/>
                    <a:pt x="2310" y="0"/>
                    <a:pt x="18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6"/>
            <p:cNvSpPr/>
            <p:nvPr/>
          </p:nvSpPr>
          <p:spPr>
            <a:xfrm>
              <a:off x="6826235" y="4366007"/>
              <a:ext cx="277125" cy="332217"/>
            </a:xfrm>
            <a:custGeom>
              <a:rect b="b" l="l" r="r" t="t"/>
              <a:pathLst>
                <a:path extrusionOk="0" h="10179" w="8491">
                  <a:moveTo>
                    <a:pt x="2225" y="1"/>
                  </a:moveTo>
                  <a:cubicBezTo>
                    <a:pt x="1310" y="1"/>
                    <a:pt x="462" y="451"/>
                    <a:pt x="246" y="1180"/>
                  </a:cubicBezTo>
                  <a:cubicBezTo>
                    <a:pt x="0" y="1770"/>
                    <a:pt x="197" y="2475"/>
                    <a:pt x="721" y="2868"/>
                  </a:cubicBezTo>
                  <a:cubicBezTo>
                    <a:pt x="738" y="2868"/>
                    <a:pt x="754" y="2884"/>
                    <a:pt x="771" y="2901"/>
                  </a:cubicBezTo>
                  <a:cubicBezTo>
                    <a:pt x="998" y="3034"/>
                    <a:pt x="1256" y="3100"/>
                    <a:pt x="1514" y="3100"/>
                  </a:cubicBezTo>
                  <a:cubicBezTo>
                    <a:pt x="1796" y="3100"/>
                    <a:pt x="2080" y="3022"/>
                    <a:pt x="2328" y="2868"/>
                  </a:cubicBezTo>
                  <a:cubicBezTo>
                    <a:pt x="2492" y="2770"/>
                    <a:pt x="2606" y="2606"/>
                    <a:pt x="2656" y="2425"/>
                  </a:cubicBezTo>
                  <a:cubicBezTo>
                    <a:pt x="2800" y="2037"/>
                    <a:pt x="2501" y="1648"/>
                    <a:pt x="2115" y="1648"/>
                  </a:cubicBezTo>
                  <a:cubicBezTo>
                    <a:pt x="2062" y="1648"/>
                    <a:pt x="2007" y="1655"/>
                    <a:pt x="1951" y="1671"/>
                  </a:cubicBezTo>
                  <a:cubicBezTo>
                    <a:pt x="1623" y="1737"/>
                    <a:pt x="1443" y="2081"/>
                    <a:pt x="1557" y="2393"/>
                  </a:cubicBezTo>
                  <a:cubicBezTo>
                    <a:pt x="1639" y="2627"/>
                    <a:pt x="1889" y="2660"/>
                    <a:pt x="2024" y="2660"/>
                  </a:cubicBezTo>
                  <a:cubicBezTo>
                    <a:pt x="2079" y="2660"/>
                    <a:pt x="2115" y="2655"/>
                    <a:pt x="2115" y="2655"/>
                  </a:cubicBezTo>
                  <a:lnTo>
                    <a:pt x="2115" y="2655"/>
                  </a:lnTo>
                  <a:cubicBezTo>
                    <a:pt x="2082" y="2753"/>
                    <a:pt x="2016" y="2819"/>
                    <a:pt x="1934" y="2868"/>
                  </a:cubicBezTo>
                  <a:cubicBezTo>
                    <a:pt x="1820" y="2933"/>
                    <a:pt x="1689" y="2966"/>
                    <a:pt x="1557" y="2966"/>
                  </a:cubicBezTo>
                  <a:cubicBezTo>
                    <a:pt x="1426" y="2966"/>
                    <a:pt x="1295" y="2933"/>
                    <a:pt x="1180" y="2868"/>
                  </a:cubicBezTo>
                  <a:cubicBezTo>
                    <a:pt x="1098" y="2819"/>
                    <a:pt x="1016" y="2770"/>
                    <a:pt x="951" y="2704"/>
                  </a:cubicBezTo>
                  <a:cubicBezTo>
                    <a:pt x="525" y="2327"/>
                    <a:pt x="426" y="1081"/>
                    <a:pt x="1148" y="508"/>
                  </a:cubicBezTo>
                  <a:cubicBezTo>
                    <a:pt x="1472" y="272"/>
                    <a:pt x="1862" y="142"/>
                    <a:pt x="2259" y="142"/>
                  </a:cubicBezTo>
                  <a:cubicBezTo>
                    <a:pt x="2304" y="142"/>
                    <a:pt x="2349" y="144"/>
                    <a:pt x="2393" y="147"/>
                  </a:cubicBezTo>
                  <a:cubicBezTo>
                    <a:pt x="2524" y="163"/>
                    <a:pt x="2656" y="180"/>
                    <a:pt x="2787" y="213"/>
                  </a:cubicBezTo>
                  <a:cubicBezTo>
                    <a:pt x="3885" y="475"/>
                    <a:pt x="4590" y="1655"/>
                    <a:pt x="4819" y="2868"/>
                  </a:cubicBezTo>
                  <a:cubicBezTo>
                    <a:pt x="5065" y="4114"/>
                    <a:pt x="4819" y="5359"/>
                    <a:pt x="4901" y="6474"/>
                  </a:cubicBezTo>
                  <a:cubicBezTo>
                    <a:pt x="4852" y="7490"/>
                    <a:pt x="5245" y="8490"/>
                    <a:pt x="5983" y="9195"/>
                  </a:cubicBezTo>
                  <a:cubicBezTo>
                    <a:pt x="6688" y="9801"/>
                    <a:pt x="7573" y="10146"/>
                    <a:pt x="8491" y="10178"/>
                  </a:cubicBezTo>
                  <a:cubicBezTo>
                    <a:pt x="7589" y="10113"/>
                    <a:pt x="6721" y="9736"/>
                    <a:pt x="6049" y="9129"/>
                  </a:cubicBezTo>
                  <a:cubicBezTo>
                    <a:pt x="5344" y="8425"/>
                    <a:pt x="4983" y="7457"/>
                    <a:pt x="5032" y="6474"/>
                  </a:cubicBezTo>
                  <a:cubicBezTo>
                    <a:pt x="4983" y="5376"/>
                    <a:pt x="5229" y="4146"/>
                    <a:pt x="5000" y="2852"/>
                  </a:cubicBezTo>
                  <a:lnTo>
                    <a:pt x="5000" y="2835"/>
                  </a:lnTo>
                  <a:cubicBezTo>
                    <a:pt x="4770" y="1573"/>
                    <a:pt x="4000" y="327"/>
                    <a:pt x="2820" y="65"/>
                  </a:cubicBezTo>
                  <a:cubicBezTo>
                    <a:pt x="2622" y="21"/>
                    <a:pt x="2422" y="1"/>
                    <a:pt x="22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6"/>
            <p:cNvSpPr/>
            <p:nvPr/>
          </p:nvSpPr>
          <p:spPr>
            <a:xfrm>
              <a:off x="6889356" y="4412614"/>
              <a:ext cx="75458" cy="68637"/>
            </a:xfrm>
            <a:custGeom>
              <a:rect b="b" l="l" r="r" t="t"/>
              <a:pathLst>
                <a:path extrusionOk="0" h="2103" w="2312">
                  <a:moveTo>
                    <a:pt x="1784" y="1"/>
                  </a:moveTo>
                  <a:cubicBezTo>
                    <a:pt x="1313" y="1"/>
                    <a:pt x="1020" y="401"/>
                    <a:pt x="935" y="1096"/>
                  </a:cubicBezTo>
                  <a:cubicBezTo>
                    <a:pt x="918" y="1210"/>
                    <a:pt x="869" y="1325"/>
                    <a:pt x="820" y="1440"/>
                  </a:cubicBezTo>
                  <a:cubicBezTo>
                    <a:pt x="621" y="1750"/>
                    <a:pt x="253" y="1788"/>
                    <a:pt x="87" y="1788"/>
                  </a:cubicBezTo>
                  <a:cubicBezTo>
                    <a:pt x="33" y="1788"/>
                    <a:pt x="0" y="1784"/>
                    <a:pt x="0" y="1784"/>
                  </a:cubicBezTo>
                  <a:lnTo>
                    <a:pt x="0" y="1784"/>
                  </a:lnTo>
                  <a:cubicBezTo>
                    <a:pt x="120" y="1849"/>
                    <a:pt x="694" y="2102"/>
                    <a:pt x="1230" y="2102"/>
                  </a:cubicBezTo>
                  <a:cubicBezTo>
                    <a:pt x="1502" y="2102"/>
                    <a:pt x="1763" y="2037"/>
                    <a:pt x="1951" y="1850"/>
                  </a:cubicBezTo>
                  <a:cubicBezTo>
                    <a:pt x="2066" y="1735"/>
                    <a:pt x="2148" y="1587"/>
                    <a:pt x="2197" y="1440"/>
                  </a:cubicBezTo>
                  <a:cubicBezTo>
                    <a:pt x="2312" y="997"/>
                    <a:pt x="2066" y="555"/>
                    <a:pt x="1951" y="374"/>
                  </a:cubicBezTo>
                  <a:cubicBezTo>
                    <a:pt x="1869" y="260"/>
                    <a:pt x="1885" y="96"/>
                    <a:pt x="2017" y="30"/>
                  </a:cubicBezTo>
                  <a:cubicBezTo>
                    <a:pt x="1935" y="10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6"/>
            <p:cNvSpPr/>
            <p:nvPr/>
          </p:nvSpPr>
          <p:spPr>
            <a:xfrm>
              <a:off x="6757207" y="4366921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0" y="0"/>
                  </a:moveTo>
                  <a:cubicBezTo>
                    <a:pt x="333" y="0"/>
                    <a:pt x="296" y="1081"/>
                    <a:pt x="296" y="1365"/>
                  </a:cubicBezTo>
                  <a:cubicBezTo>
                    <a:pt x="296" y="1561"/>
                    <a:pt x="165" y="1725"/>
                    <a:pt x="1" y="1791"/>
                  </a:cubicBezTo>
                  <a:cubicBezTo>
                    <a:pt x="268" y="1904"/>
                    <a:pt x="503" y="1952"/>
                    <a:pt x="708" y="1952"/>
                  </a:cubicBezTo>
                  <a:cubicBezTo>
                    <a:pt x="1461" y="1952"/>
                    <a:pt x="1831" y="1306"/>
                    <a:pt x="2050" y="791"/>
                  </a:cubicBezTo>
                  <a:cubicBezTo>
                    <a:pt x="2197" y="414"/>
                    <a:pt x="2558" y="135"/>
                    <a:pt x="2968" y="86"/>
                  </a:cubicBezTo>
                  <a:cubicBezTo>
                    <a:pt x="2614" y="26"/>
                    <a:pt x="2307" y="0"/>
                    <a:pt x="204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6"/>
            <p:cNvSpPr/>
            <p:nvPr/>
          </p:nvSpPr>
          <p:spPr>
            <a:xfrm>
              <a:off x="6719772" y="4366105"/>
              <a:ext cx="47096" cy="37207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9"/>
                    <a:pt x="328" y="29"/>
                  </a:cubicBezTo>
                  <a:cubicBezTo>
                    <a:pt x="99" y="144"/>
                    <a:pt x="0" y="423"/>
                    <a:pt x="99" y="669"/>
                  </a:cubicBezTo>
                  <a:cubicBezTo>
                    <a:pt x="181" y="865"/>
                    <a:pt x="361" y="1029"/>
                    <a:pt x="574" y="1095"/>
                  </a:cubicBezTo>
                  <a:cubicBezTo>
                    <a:pt x="652" y="1125"/>
                    <a:pt x="735" y="1139"/>
                    <a:pt x="818" y="1139"/>
                  </a:cubicBezTo>
                  <a:cubicBezTo>
                    <a:pt x="961" y="1139"/>
                    <a:pt x="1105" y="1096"/>
                    <a:pt x="1230" y="1013"/>
                  </a:cubicBezTo>
                  <a:cubicBezTo>
                    <a:pt x="1361" y="882"/>
                    <a:pt x="1443" y="701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35" y="902"/>
                    <a:pt x="783" y="902"/>
                  </a:cubicBezTo>
                  <a:cubicBezTo>
                    <a:pt x="763" y="902"/>
                    <a:pt x="742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85" y="84"/>
                    <a:pt x="428" y="72"/>
                    <a:pt x="471" y="72"/>
                  </a:cubicBezTo>
                  <a:cubicBezTo>
                    <a:pt x="587" y="72"/>
                    <a:pt x="698" y="160"/>
                    <a:pt x="722" y="292"/>
                  </a:cubicBezTo>
                  <a:cubicBezTo>
                    <a:pt x="732" y="399"/>
                    <a:pt x="652" y="464"/>
                    <a:pt x="599" y="464"/>
                  </a:cubicBezTo>
                  <a:cubicBezTo>
                    <a:pt x="572" y="464"/>
                    <a:pt x="552" y="446"/>
                    <a:pt x="558" y="406"/>
                  </a:cubicBezTo>
                  <a:cubicBezTo>
                    <a:pt x="582" y="332"/>
                    <a:pt x="542" y="268"/>
                    <a:pt x="472" y="268"/>
                  </a:cubicBezTo>
                  <a:cubicBezTo>
                    <a:pt x="449" y="268"/>
                    <a:pt x="422" y="275"/>
                    <a:pt x="394" y="292"/>
                  </a:cubicBezTo>
                  <a:cubicBezTo>
                    <a:pt x="263" y="357"/>
                    <a:pt x="394" y="537"/>
                    <a:pt x="394" y="537"/>
                  </a:cubicBezTo>
                  <a:cubicBezTo>
                    <a:pt x="441" y="575"/>
                    <a:pt x="497" y="593"/>
                    <a:pt x="552" y="593"/>
                  </a:cubicBezTo>
                  <a:cubicBezTo>
                    <a:pt x="687" y="593"/>
                    <a:pt x="820" y="487"/>
                    <a:pt x="820" y="324"/>
                  </a:cubicBezTo>
                  <a:cubicBezTo>
                    <a:pt x="807" y="141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6"/>
            <p:cNvSpPr/>
            <p:nvPr/>
          </p:nvSpPr>
          <p:spPr>
            <a:xfrm>
              <a:off x="7487993" y="4413038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74" y="345"/>
                  </a:lnTo>
                  <a:cubicBezTo>
                    <a:pt x="541" y="607"/>
                    <a:pt x="443" y="870"/>
                    <a:pt x="295" y="1099"/>
                  </a:cubicBezTo>
                  <a:cubicBezTo>
                    <a:pt x="230" y="1197"/>
                    <a:pt x="164" y="1312"/>
                    <a:pt x="115" y="1427"/>
                  </a:cubicBezTo>
                  <a:cubicBezTo>
                    <a:pt x="0" y="1673"/>
                    <a:pt x="49" y="1968"/>
                    <a:pt x="230" y="2165"/>
                  </a:cubicBezTo>
                  <a:cubicBezTo>
                    <a:pt x="426" y="2427"/>
                    <a:pt x="541" y="2738"/>
                    <a:pt x="574" y="3050"/>
                  </a:cubicBezTo>
                  <a:cubicBezTo>
                    <a:pt x="590" y="3132"/>
                    <a:pt x="607" y="3394"/>
                    <a:pt x="607" y="3394"/>
                  </a:cubicBezTo>
                  <a:cubicBezTo>
                    <a:pt x="623" y="3394"/>
                    <a:pt x="623" y="3132"/>
                    <a:pt x="640" y="3050"/>
                  </a:cubicBezTo>
                  <a:cubicBezTo>
                    <a:pt x="689" y="2738"/>
                    <a:pt x="803" y="2427"/>
                    <a:pt x="1000" y="2165"/>
                  </a:cubicBezTo>
                  <a:cubicBezTo>
                    <a:pt x="1180" y="1968"/>
                    <a:pt x="1213" y="1673"/>
                    <a:pt x="1115" y="1427"/>
                  </a:cubicBezTo>
                  <a:cubicBezTo>
                    <a:pt x="1066" y="1312"/>
                    <a:pt x="1000" y="1197"/>
                    <a:pt x="918" y="1099"/>
                  </a:cubicBezTo>
                  <a:cubicBezTo>
                    <a:pt x="771" y="870"/>
                    <a:pt x="689" y="607"/>
                    <a:pt x="656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6"/>
            <p:cNvSpPr/>
            <p:nvPr/>
          </p:nvSpPr>
          <p:spPr>
            <a:xfrm>
              <a:off x="7318670" y="4074032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006" y="0"/>
                  </a:moveTo>
                  <a:cubicBezTo>
                    <a:pt x="646" y="0"/>
                    <a:pt x="0" y="565"/>
                    <a:pt x="287" y="2438"/>
                  </a:cubicBezTo>
                  <a:cubicBezTo>
                    <a:pt x="615" y="4471"/>
                    <a:pt x="2172" y="5421"/>
                    <a:pt x="2435" y="5471"/>
                  </a:cubicBezTo>
                  <a:cubicBezTo>
                    <a:pt x="2435" y="5471"/>
                    <a:pt x="910" y="4487"/>
                    <a:pt x="779" y="2815"/>
                  </a:cubicBezTo>
                  <a:cubicBezTo>
                    <a:pt x="648" y="1143"/>
                    <a:pt x="1156" y="1110"/>
                    <a:pt x="1320" y="750"/>
                  </a:cubicBezTo>
                  <a:cubicBezTo>
                    <a:pt x="1484" y="389"/>
                    <a:pt x="1402" y="111"/>
                    <a:pt x="1090" y="12"/>
                  </a:cubicBezTo>
                  <a:cubicBezTo>
                    <a:pt x="1065" y="5"/>
                    <a:pt x="1036" y="0"/>
                    <a:pt x="10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6"/>
            <p:cNvSpPr/>
            <p:nvPr/>
          </p:nvSpPr>
          <p:spPr>
            <a:xfrm>
              <a:off x="7283095" y="4025337"/>
              <a:ext cx="172816" cy="232085"/>
            </a:xfrm>
            <a:custGeom>
              <a:rect b="b" l="l" r="r" t="t"/>
              <a:pathLst>
                <a:path extrusionOk="0" h="7111" w="5295">
                  <a:moveTo>
                    <a:pt x="3607" y="1"/>
                  </a:moveTo>
                  <a:cubicBezTo>
                    <a:pt x="3396" y="1"/>
                    <a:pt x="3199" y="27"/>
                    <a:pt x="3033" y="62"/>
                  </a:cubicBezTo>
                  <a:cubicBezTo>
                    <a:pt x="2590" y="127"/>
                    <a:pt x="2180" y="308"/>
                    <a:pt x="1836" y="554"/>
                  </a:cubicBezTo>
                  <a:cubicBezTo>
                    <a:pt x="0" y="1898"/>
                    <a:pt x="345" y="4291"/>
                    <a:pt x="886" y="5438"/>
                  </a:cubicBezTo>
                  <a:cubicBezTo>
                    <a:pt x="1181" y="6110"/>
                    <a:pt x="1656" y="6700"/>
                    <a:pt x="2279" y="7110"/>
                  </a:cubicBezTo>
                  <a:cubicBezTo>
                    <a:pt x="1689" y="6667"/>
                    <a:pt x="1230" y="6077"/>
                    <a:pt x="967" y="5405"/>
                  </a:cubicBezTo>
                  <a:cubicBezTo>
                    <a:pt x="459" y="4242"/>
                    <a:pt x="197" y="1963"/>
                    <a:pt x="1935" y="685"/>
                  </a:cubicBezTo>
                  <a:cubicBezTo>
                    <a:pt x="2361" y="376"/>
                    <a:pt x="2917" y="184"/>
                    <a:pt x="3432" y="184"/>
                  </a:cubicBezTo>
                  <a:cubicBezTo>
                    <a:pt x="3848" y="184"/>
                    <a:pt x="4237" y="310"/>
                    <a:pt x="4508" y="603"/>
                  </a:cubicBezTo>
                  <a:cubicBezTo>
                    <a:pt x="5154" y="1248"/>
                    <a:pt x="4671" y="2292"/>
                    <a:pt x="3982" y="2292"/>
                  </a:cubicBezTo>
                  <a:cubicBezTo>
                    <a:pt x="3972" y="2292"/>
                    <a:pt x="3961" y="2292"/>
                    <a:pt x="3951" y="2291"/>
                  </a:cubicBezTo>
                  <a:cubicBezTo>
                    <a:pt x="3913" y="2297"/>
                    <a:pt x="3875" y="2300"/>
                    <a:pt x="3837" y="2300"/>
                  </a:cubicBezTo>
                  <a:cubicBezTo>
                    <a:pt x="3586" y="2300"/>
                    <a:pt x="3356" y="2161"/>
                    <a:pt x="3213" y="1947"/>
                  </a:cubicBezTo>
                  <a:cubicBezTo>
                    <a:pt x="3164" y="1832"/>
                    <a:pt x="3131" y="1717"/>
                    <a:pt x="3148" y="1586"/>
                  </a:cubicBezTo>
                  <a:cubicBezTo>
                    <a:pt x="3167" y="1329"/>
                    <a:pt x="3247" y="1251"/>
                    <a:pt x="3303" y="1251"/>
                  </a:cubicBezTo>
                  <a:cubicBezTo>
                    <a:pt x="3340" y="1251"/>
                    <a:pt x="3367" y="1285"/>
                    <a:pt x="3361" y="1324"/>
                  </a:cubicBezTo>
                  <a:cubicBezTo>
                    <a:pt x="3316" y="1575"/>
                    <a:pt x="3512" y="1774"/>
                    <a:pt x="3744" y="1774"/>
                  </a:cubicBezTo>
                  <a:cubicBezTo>
                    <a:pt x="3769" y="1774"/>
                    <a:pt x="3794" y="1771"/>
                    <a:pt x="3820" y="1766"/>
                  </a:cubicBezTo>
                  <a:cubicBezTo>
                    <a:pt x="4229" y="1701"/>
                    <a:pt x="4328" y="1160"/>
                    <a:pt x="3967" y="963"/>
                  </a:cubicBezTo>
                  <a:cubicBezTo>
                    <a:pt x="3871" y="911"/>
                    <a:pt x="3771" y="888"/>
                    <a:pt x="3672" y="888"/>
                  </a:cubicBezTo>
                  <a:cubicBezTo>
                    <a:pt x="3366" y="888"/>
                    <a:pt x="3082" y="1116"/>
                    <a:pt x="3033" y="1439"/>
                  </a:cubicBezTo>
                  <a:cubicBezTo>
                    <a:pt x="2984" y="1783"/>
                    <a:pt x="3148" y="2111"/>
                    <a:pt x="3443" y="2258"/>
                  </a:cubicBezTo>
                  <a:lnTo>
                    <a:pt x="3459" y="2275"/>
                  </a:lnTo>
                  <a:lnTo>
                    <a:pt x="3475" y="2275"/>
                  </a:lnTo>
                  <a:cubicBezTo>
                    <a:pt x="3574" y="2324"/>
                    <a:pt x="3672" y="2373"/>
                    <a:pt x="3787" y="2389"/>
                  </a:cubicBezTo>
                  <a:cubicBezTo>
                    <a:pt x="3882" y="2412"/>
                    <a:pt x="3978" y="2422"/>
                    <a:pt x="4072" y="2422"/>
                  </a:cubicBezTo>
                  <a:cubicBezTo>
                    <a:pt x="4671" y="2422"/>
                    <a:pt x="5203" y="1996"/>
                    <a:pt x="5246" y="1471"/>
                  </a:cubicBezTo>
                  <a:cubicBezTo>
                    <a:pt x="5295" y="1062"/>
                    <a:pt x="5131" y="652"/>
                    <a:pt x="4819" y="390"/>
                  </a:cubicBezTo>
                  <a:cubicBezTo>
                    <a:pt x="4436" y="92"/>
                    <a:pt x="3998" y="1"/>
                    <a:pt x="36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6"/>
            <p:cNvSpPr/>
            <p:nvPr/>
          </p:nvSpPr>
          <p:spPr>
            <a:xfrm>
              <a:off x="7388482" y="3964631"/>
              <a:ext cx="238645" cy="167594"/>
            </a:xfrm>
            <a:custGeom>
              <a:rect b="b" l="l" r="r" t="t"/>
              <a:pathLst>
                <a:path extrusionOk="0" h="5135" w="7312">
                  <a:moveTo>
                    <a:pt x="1757" y="0"/>
                  </a:moveTo>
                  <a:cubicBezTo>
                    <a:pt x="1360" y="0"/>
                    <a:pt x="971" y="171"/>
                    <a:pt x="705" y="496"/>
                  </a:cubicBezTo>
                  <a:cubicBezTo>
                    <a:pt x="611" y="638"/>
                    <a:pt x="462" y="709"/>
                    <a:pt x="311" y="709"/>
                  </a:cubicBezTo>
                  <a:cubicBezTo>
                    <a:pt x="201" y="709"/>
                    <a:pt x="91" y="670"/>
                    <a:pt x="0" y="594"/>
                  </a:cubicBezTo>
                  <a:lnTo>
                    <a:pt x="0" y="594"/>
                  </a:lnTo>
                  <a:cubicBezTo>
                    <a:pt x="33" y="955"/>
                    <a:pt x="66" y="1020"/>
                    <a:pt x="1771" y="1741"/>
                  </a:cubicBezTo>
                  <a:cubicBezTo>
                    <a:pt x="3082" y="2299"/>
                    <a:pt x="3525" y="4249"/>
                    <a:pt x="3656" y="5134"/>
                  </a:cubicBezTo>
                  <a:cubicBezTo>
                    <a:pt x="3803" y="4249"/>
                    <a:pt x="4246" y="2299"/>
                    <a:pt x="5557" y="1741"/>
                  </a:cubicBezTo>
                  <a:cubicBezTo>
                    <a:pt x="7262" y="1020"/>
                    <a:pt x="7278" y="955"/>
                    <a:pt x="7311" y="594"/>
                  </a:cubicBezTo>
                  <a:lnTo>
                    <a:pt x="7311" y="594"/>
                  </a:lnTo>
                  <a:cubicBezTo>
                    <a:pt x="7221" y="670"/>
                    <a:pt x="7110" y="709"/>
                    <a:pt x="7001" y="709"/>
                  </a:cubicBezTo>
                  <a:cubicBezTo>
                    <a:pt x="6853" y="709"/>
                    <a:pt x="6708" y="638"/>
                    <a:pt x="6623" y="496"/>
                  </a:cubicBezTo>
                  <a:cubicBezTo>
                    <a:pt x="6347" y="171"/>
                    <a:pt x="5954" y="0"/>
                    <a:pt x="5559" y="0"/>
                  </a:cubicBezTo>
                  <a:cubicBezTo>
                    <a:pt x="5296" y="0"/>
                    <a:pt x="5033" y="76"/>
                    <a:pt x="4803" y="233"/>
                  </a:cubicBezTo>
                  <a:cubicBezTo>
                    <a:pt x="4229" y="643"/>
                    <a:pt x="3852" y="1463"/>
                    <a:pt x="3656" y="2659"/>
                  </a:cubicBezTo>
                  <a:cubicBezTo>
                    <a:pt x="3475" y="1463"/>
                    <a:pt x="3098" y="643"/>
                    <a:pt x="2525" y="233"/>
                  </a:cubicBezTo>
                  <a:cubicBezTo>
                    <a:pt x="2289" y="76"/>
                    <a:pt x="2021" y="0"/>
                    <a:pt x="175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6"/>
            <p:cNvSpPr/>
            <p:nvPr/>
          </p:nvSpPr>
          <p:spPr>
            <a:xfrm>
              <a:off x="7464462" y="3871647"/>
              <a:ext cx="87207" cy="145008"/>
            </a:xfrm>
            <a:custGeom>
              <a:rect b="b" l="l" r="r" t="t"/>
              <a:pathLst>
                <a:path extrusionOk="0" h="4443" w="2672">
                  <a:moveTo>
                    <a:pt x="1344" y="1"/>
                  </a:moveTo>
                  <a:cubicBezTo>
                    <a:pt x="1262" y="148"/>
                    <a:pt x="1147" y="296"/>
                    <a:pt x="1000" y="427"/>
                  </a:cubicBezTo>
                  <a:cubicBezTo>
                    <a:pt x="557" y="853"/>
                    <a:pt x="0" y="1722"/>
                    <a:pt x="721" y="2902"/>
                  </a:cubicBezTo>
                  <a:cubicBezTo>
                    <a:pt x="1016" y="3378"/>
                    <a:pt x="1213" y="3886"/>
                    <a:pt x="1344" y="4443"/>
                  </a:cubicBezTo>
                  <a:cubicBezTo>
                    <a:pt x="1459" y="3886"/>
                    <a:pt x="1672" y="3378"/>
                    <a:pt x="1951" y="2902"/>
                  </a:cubicBezTo>
                  <a:cubicBezTo>
                    <a:pt x="2672" y="1722"/>
                    <a:pt x="2115" y="853"/>
                    <a:pt x="1672" y="427"/>
                  </a:cubicBezTo>
                  <a:cubicBezTo>
                    <a:pt x="1541" y="296"/>
                    <a:pt x="1426" y="148"/>
                    <a:pt x="1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6"/>
            <p:cNvSpPr/>
            <p:nvPr/>
          </p:nvSpPr>
          <p:spPr>
            <a:xfrm>
              <a:off x="7408260" y="3734700"/>
              <a:ext cx="199578" cy="219389"/>
            </a:xfrm>
            <a:custGeom>
              <a:rect b="b" l="l" r="r" t="t"/>
              <a:pathLst>
                <a:path extrusionOk="0" h="6722" w="6115">
                  <a:moveTo>
                    <a:pt x="1900" y="6717"/>
                  </a:moveTo>
                  <a:cubicBezTo>
                    <a:pt x="1901" y="6718"/>
                    <a:pt x="1902" y="6720"/>
                    <a:pt x="1902" y="6721"/>
                  </a:cubicBezTo>
                  <a:cubicBezTo>
                    <a:pt x="1902" y="6720"/>
                    <a:pt x="1901" y="6719"/>
                    <a:pt x="1900" y="6717"/>
                  </a:cubicBezTo>
                  <a:close/>
                  <a:moveTo>
                    <a:pt x="1601" y="1"/>
                  </a:moveTo>
                  <a:cubicBezTo>
                    <a:pt x="1200" y="1"/>
                    <a:pt x="807" y="160"/>
                    <a:pt x="575" y="460"/>
                  </a:cubicBezTo>
                  <a:cubicBezTo>
                    <a:pt x="1" y="1115"/>
                    <a:pt x="476" y="2066"/>
                    <a:pt x="1132" y="2115"/>
                  </a:cubicBezTo>
                  <a:cubicBezTo>
                    <a:pt x="1151" y="2116"/>
                    <a:pt x="1169" y="2117"/>
                    <a:pt x="1187" y="2117"/>
                  </a:cubicBezTo>
                  <a:cubicBezTo>
                    <a:pt x="1784" y="2117"/>
                    <a:pt x="1997" y="1598"/>
                    <a:pt x="1870" y="1296"/>
                  </a:cubicBezTo>
                  <a:cubicBezTo>
                    <a:pt x="1828" y="1116"/>
                    <a:pt x="1669" y="1006"/>
                    <a:pt x="1502" y="1006"/>
                  </a:cubicBezTo>
                  <a:cubicBezTo>
                    <a:pt x="1472" y="1006"/>
                    <a:pt x="1441" y="1009"/>
                    <a:pt x="1411" y="1017"/>
                  </a:cubicBezTo>
                  <a:cubicBezTo>
                    <a:pt x="1263" y="1033"/>
                    <a:pt x="1148" y="1165"/>
                    <a:pt x="1165" y="1328"/>
                  </a:cubicBezTo>
                  <a:cubicBezTo>
                    <a:pt x="1154" y="1473"/>
                    <a:pt x="1274" y="1572"/>
                    <a:pt x="1402" y="1572"/>
                  </a:cubicBezTo>
                  <a:cubicBezTo>
                    <a:pt x="1476" y="1572"/>
                    <a:pt x="1553" y="1538"/>
                    <a:pt x="1607" y="1460"/>
                  </a:cubicBezTo>
                  <a:cubicBezTo>
                    <a:pt x="1647" y="1403"/>
                    <a:pt x="1689" y="1379"/>
                    <a:pt x="1726" y="1379"/>
                  </a:cubicBezTo>
                  <a:cubicBezTo>
                    <a:pt x="1795" y="1379"/>
                    <a:pt x="1847" y="1462"/>
                    <a:pt x="1837" y="1558"/>
                  </a:cubicBezTo>
                  <a:cubicBezTo>
                    <a:pt x="1747" y="1802"/>
                    <a:pt x="1516" y="1955"/>
                    <a:pt x="1271" y="1955"/>
                  </a:cubicBezTo>
                  <a:cubicBezTo>
                    <a:pt x="1203" y="1955"/>
                    <a:pt x="1134" y="1943"/>
                    <a:pt x="1066" y="1919"/>
                  </a:cubicBezTo>
                  <a:cubicBezTo>
                    <a:pt x="657" y="1787"/>
                    <a:pt x="460" y="1050"/>
                    <a:pt x="1017" y="656"/>
                  </a:cubicBezTo>
                  <a:cubicBezTo>
                    <a:pt x="1141" y="570"/>
                    <a:pt x="1319" y="524"/>
                    <a:pt x="1519" y="524"/>
                  </a:cubicBezTo>
                  <a:cubicBezTo>
                    <a:pt x="2117" y="524"/>
                    <a:pt x="2902" y="936"/>
                    <a:pt x="2951" y="1919"/>
                  </a:cubicBezTo>
                  <a:cubicBezTo>
                    <a:pt x="2951" y="3082"/>
                    <a:pt x="2017" y="4115"/>
                    <a:pt x="1771" y="4902"/>
                  </a:cubicBezTo>
                  <a:cubicBezTo>
                    <a:pt x="1417" y="5964"/>
                    <a:pt x="1853" y="6631"/>
                    <a:pt x="1900" y="6717"/>
                  </a:cubicBezTo>
                  <a:lnTo>
                    <a:pt x="1900" y="6717"/>
                  </a:lnTo>
                  <a:cubicBezTo>
                    <a:pt x="1607" y="6161"/>
                    <a:pt x="1592" y="5507"/>
                    <a:pt x="1853" y="4935"/>
                  </a:cubicBezTo>
                  <a:cubicBezTo>
                    <a:pt x="2050" y="4394"/>
                    <a:pt x="2476" y="3853"/>
                    <a:pt x="2804" y="3148"/>
                  </a:cubicBezTo>
                  <a:cubicBezTo>
                    <a:pt x="2919" y="2918"/>
                    <a:pt x="3001" y="2689"/>
                    <a:pt x="3050" y="2443"/>
                  </a:cubicBezTo>
                  <a:cubicBezTo>
                    <a:pt x="3115" y="2689"/>
                    <a:pt x="3197" y="2918"/>
                    <a:pt x="3312" y="3148"/>
                  </a:cubicBezTo>
                  <a:cubicBezTo>
                    <a:pt x="3623" y="3853"/>
                    <a:pt x="4066" y="4410"/>
                    <a:pt x="4263" y="4935"/>
                  </a:cubicBezTo>
                  <a:cubicBezTo>
                    <a:pt x="4509" y="5508"/>
                    <a:pt x="4492" y="6164"/>
                    <a:pt x="4214" y="6721"/>
                  </a:cubicBezTo>
                  <a:cubicBezTo>
                    <a:pt x="4246" y="6656"/>
                    <a:pt x="4705" y="5984"/>
                    <a:pt x="4345" y="4902"/>
                  </a:cubicBezTo>
                  <a:cubicBezTo>
                    <a:pt x="4082" y="4131"/>
                    <a:pt x="3164" y="3082"/>
                    <a:pt x="3164" y="1919"/>
                  </a:cubicBezTo>
                  <a:cubicBezTo>
                    <a:pt x="3214" y="936"/>
                    <a:pt x="3999" y="524"/>
                    <a:pt x="4597" y="524"/>
                  </a:cubicBezTo>
                  <a:cubicBezTo>
                    <a:pt x="4796" y="524"/>
                    <a:pt x="4975" y="570"/>
                    <a:pt x="5099" y="656"/>
                  </a:cubicBezTo>
                  <a:cubicBezTo>
                    <a:pt x="5656" y="1066"/>
                    <a:pt x="5459" y="1787"/>
                    <a:pt x="5033" y="1919"/>
                  </a:cubicBezTo>
                  <a:cubicBezTo>
                    <a:pt x="4969" y="1943"/>
                    <a:pt x="4903" y="1955"/>
                    <a:pt x="4837" y="1955"/>
                  </a:cubicBezTo>
                  <a:cubicBezTo>
                    <a:pt x="4600" y="1955"/>
                    <a:pt x="4369" y="1802"/>
                    <a:pt x="4279" y="1558"/>
                  </a:cubicBezTo>
                  <a:cubicBezTo>
                    <a:pt x="4258" y="1462"/>
                    <a:pt x="4313" y="1379"/>
                    <a:pt x="4386" y="1379"/>
                  </a:cubicBezTo>
                  <a:cubicBezTo>
                    <a:pt x="4425" y="1379"/>
                    <a:pt x="4469" y="1403"/>
                    <a:pt x="4509" y="1460"/>
                  </a:cubicBezTo>
                  <a:cubicBezTo>
                    <a:pt x="4557" y="1538"/>
                    <a:pt x="4630" y="1572"/>
                    <a:pt x="4703" y="1572"/>
                  </a:cubicBezTo>
                  <a:cubicBezTo>
                    <a:pt x="4827" y="1572"/>
                    <a:pt x="4951" y="1473"/>
                    <a:pt x="4951" y="1328"/>
                  </a:cubicBezTo>
                  <a:cubicBezTo>
                    <a:pt x="4968" y="1165"/>
                    <a:pt x="4853" y="1033"/>
                    <a:pt x="4705" y="1017"/>
                  </a:cubicBezTo>
                  <a:cubicBezTo>
                    <a:pt x="4672" y="1009"/>
                    <a:pt x="4640" y="1006"/>
                    <a:pt x="4608" y="1006"/>
                  </a:cubicBezTo>
                  <a:cubicBezTo>
                    <a:pt x="4434" y="1006"/>
                    <a:pt x="4285" y="1116"/>
                    <a:pt x="4230" y="1296"/>
                  </a:cubicBezTo>
                  <a:cubicBezTo>
                    <a:pt x="4101" y="1586"/>
                    <a:pt x="4353" y="2116"/>
                    <a:pt x="4956" y="2116"/>
                  </a:cubicBezTo>
                  <a:cubicBezTo>
                    <a:pt x="4965" y="2116"/>
                    <a:pt x="4975" y="2115"/>
                    <a:pt x="4984" y="2115"/>
                  </a:cubicBezTo>
                  <a:cubicBezTo>
                    <a:pt x="5607" y="2082"/>
                    <a:pt x="6115" y="1115"/>
                    <a:pt x="5525" y="460"/>
                  </a:cubicBezTo>
                  <a:cubicBezTo>
                    <a:pt x="5300" y="160"/>
                    <a:pt x="4911" y="1"/>
                    <a:pt x="4512" y="1"/>
                  </a:cubicBezTo>
                  <a:cubicBezTo>
                    <a:pt x="4039" y="1"/>
                    <a:pt x="3552" y="225"/>
                    <a:pt x="3312" y="706"/>
                  </a:cubicBezTo>
                  <a:cubicBezTo>
                    <a:pt x="3197" y="886"/>
                    <a:pt x="3099" y="1083"/>
                    <a:pt x="3050" y="1279"/>
                  </a:cubicBezTo>
                  <a:cubicBezTo>
                    <a:pt x="3001" y="1083"/>
                    <a:pt x="2919" y="886"/>
                    <a:pt x="2804" y="706"/>
                  </a:cubicBezTo>
                  <a:cubicBezTo>
                    <a:pt x="2564" y="225"/>
                    <a:pt x="2077" y="1"/>
                    <a:pt x="16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6"/>
            <p:cNvSpPr/>
            <p:nvPr/>
          </p:nvSpPr>
          <p:spPr>
            <a:xfrm>
              <a:off x="7246704" y="3845439"/>
              <a:ext cx="170172" cy="268052"/>
            </a:xfrm>
            <a:custGeom>
              <a:rect b="b" l="l" r="r" t="t"/>
              <a:pathLst>
                <a:path extrusionOk="0" h="8213" w="5214">
                  <a:moveTo>
                    <a:pt x="4115" y="1"/>
                  </a:moveTo>
                  <a:cubicBezTo>
                    <a:pt x="4115" y="1"/>
                    <a:pt x="4197" y="624"/>
                    <a:pt x="3804" y="853"/>
                  </a:cubicBezTo>
                  <a:cubicBezTo>
                    <a:pt x="3410" y="1066"/>
                    <a:pt x="2836" y="1542"/>
                    <a:pt x="3443" y="2066"/>
                  </a:cubicBezTo>
                  <a:cubicBezTo>
                    <a:pt x="4033" y="2591"/>
                    <a:pt x="4213" y="3345"/>
                    <a:pt x="3689" y="4082"/>
                  </a:cubicBezTo>
                  <a:cubicBezTo>
                    <a:pt x="3689" y="4082"/>
                    <a:pt x="3984" y="2984"/>
                    <a:pt x="3246" y="2492"/>
                  </a:cubicBezTo>
                  <a:cubicBezTo>
                    <a:pt x="3054" y="2359"/>
                    <a:pt x="2899" y="2323"/>
                    <a:pt x="2786" y="2323"/>
                  </a:cubicBezTo>
                  <a:cubicBezTo>
                    <a:pt x="2649" y="2323"/>
                    <a:pt x="2574" y="2378"/>
                    <a:pt x="2574" y="2378"/>
                  </a:cubicBezTo>
                  <a:cubicBezTo>
                    <a:pt x="2623" y="2509"/>
                    <a:pt x="2656" y="2640"/>
                    <a:pt x="2673" y="2787"/>
                  </a:cubicBezTo>
                  <a:cubicBezTo>
                    <a:pt x="2689" y="3017"/>
                    <a:pt x="2214" y="3377"/>
                    <a:pt x="2558" y="3754"/>
                  </a:cubicBezTo>
                  <a:cubicBezTo>
                    <a:pt x="2902" y="4148"/>
                    <a:pt x="3148" y="4935"/>
                    <a:pt x="1951" y="5803"/>
                  </a:cubicBezTo>
                  <a:cubicBezTo>
                    <a:pt x="1951" y="5803"/>
                    <a:pt x="2558" y="4459"/>
                    <a:pt x="2197" y="3738"/>
                  </a:cubicBezTo>
                  <a:cubicBezTo>
                    <a:pt x="1837" y="3033"/>
                    <a:pt x="1378" y="3164"/>
                    <a:pt x="968" y="2574"/>
                  </a:cubicBezTo>
                  <a:cubicBezTo>
                    <a:pt x="968" y="2574"/>
                    <a:pt x="1" y="3099"/>
                    <a:pt x="755" y="4246"/>
                  </a:cubicBezTo>
                  <a:cubicBezTo>
                    <a:pt x="1624" y="5590"/>
                    <a:pt x="542" y="7295"/>
                    <a:pt x="1476" y="8213"/>
                  </a:cubicBezTo>
                  <a:cubicBezTo>
                    <a:pt x="1476" y="8213"/>
                    <a:pt x="1410" y="6852"/>
                    <a:pt x="2673" y="5623"/>
                  </a:cubicBezTo>
                  <a:cubicBezTo>
                    <a:pt x="3935" y="4394"/>
                    <a:pt x="5213" y="2869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6"/>
            <p:cNvSpPr/>
            <p:nvPr/>
          </p:nvSpPr>
          <p:spPr>
            <a:xfrm>
              <a:off x="7395956" y="3812802"/>
              <a:ext cx="99022" cy="147162"/>
            </a:xfrm>
            <a:custGeom>
              <a:rect b="b" l="l" r="r" t="t"/>
              <a:pathLst>
                <a:path extrusionOk="0" h="4509" w="3034">
                  <a:moveTo>
                    <a:pt x="2591" y="1"/>
                  </a:moveTo>
                  <a:cubicBezTo>
                    <a:pt x="2542" y="263"/>
                    <a:pt x="2279" y="525"/>
                    <a:pt x="1640" y="820"/>
                  </a:cubicBezTo>
                  <a:cubicBezTo>
                    <a:pt x="984" y="1099"/>
                    <a:pt x="1230" y="1935"/>
                    <a:pt x="1279" y="2115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68" y="2607"/>
                    <a:pt x="1017" y="2492"/>
                    <a:pt x="1116" y="1820"/>
                  </a:cubicBezTo>
                  <a:cubicBezTo>
                    <a:pt x="1192" y="1300"/>
                    <a:pt x="856" y="1242"/>
                    <a:pt x="700" y="1242"/>
                  </a:cubicBezTo>
                  <a:cubicBezTo>
                    <a:pt x="654" y="1242"/>
                    <a:pt x="624" y="1247"/>
                    <a:pt x="624" y="1247"/>
                  </a:cubicBezTo>
                  <a:cubicBezTo>
                    <a:pt x="755" y="1427"/>
                    <a:pt x="739" y="1656"/>
                    <a:pt x="607" y="1820"/>
                  </a:cubicBezTo>
                  <a:cubicBezTo>
                    <a:pt x="362" y="2066"/>
                    <a:pt x="50" y="2345"/>
                    <a:pt x="312" y="3099"/>
                  </a:cubicBezTo>
                  <a:cubicBezTo>
                    <a:pt x="575" y="3853"/>
                    <a:pt x="1" y="4509"/>
                    <a:pt x="1" y="4509"/>
                  </a:cubicBezTo>
                  <a:cubicBezTo>
                    <a:pt x="3033" y="2001"/>
                    <a:pt x="2591" y="1"/>
                    <a:pt x="25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6"/>
            <p:cNvSpPr/>
            <p:nvPr/>
          </p:nvSpPr>
          <p:spPr>
            <a:xfrm>
              <a:off x="7200163" y="4092081"/>
              <a:ext cx="117201" cy="139656"/>
            </a:xfrm>
            <a:custGeom>
              <a:rect b="b" l="l" r="r" t="t"/>
              <a:pathLst>
                <a:path extrusionOk="0" h="4279" w="3591">
                  <a:moveTo>
                    <a:pt x="1869" y="0"/>
                  </a:moveTo>
                  <a:cubicBezTo>
                    <a:pt x="1869" y="0"/>
                    <a:pt x="2000" y="279"/>
                    <a:pt x="1640" y="525"/>
                  </a:cubicBezTo>
                  <a:cubicBezTo>
                    <a:pt x="1296" y="771"/>
                    <a:pt x="1" y="2459"/>
                    <a:pt x="3590" y="4278"/>
                  </a:cubicBezTo>
                  <a:cubicBezTo>
                    <a:pt x="3590" y="4278"/>
                    <a:pt x="2738" y="3770"/>
                    <a:pt x="2623" y="2492"/>
                  </a:cubicBezTo>
                  <a:cubicBezTo>
                    <a:pt x="2525" y="1197"/>
                    <a:pt x="2804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6"/>
            <p:cNvSpPr/>
            <p:nvPr/>
          </p:nvSpPr>
          <p:spPr>
            <a:xfrm>
              <a:off x="7057342" y="4178211"/>
              <a:ext cx="257347" cy="189167"/>
            </a:xfrm>
            <a:custGeom>
              <a:rect b="b" l="l" r="r" t="t"/>
              <a:pathLst>
                <a:path extrusionOk="0" h="5796" w="7885">
                  <a:moveTo>
                    <a:pt x="0" y="5163"/>
                  </a:moveTo>
                  <a:cubicBezTo>
                    <a:pt x="1" y="5164"/>
                    <a:pt x="1" y="5164"/>
                    <a:pt x="1" y="5164"/>
                  </a:cubicBezTo>
                  <a:lnTo>
                    <a:pt x="1" y="5164"/>
                  </a:lnTo>
                  <a:cubicBezTo>
                    <a:pt x="1" y="5164"/>
                    <a:pt x="1" y="5163"/>
                    <a:pt x="0" y="5163"/>
                  </a:cubicBezTo>
                  <a:close/>
                  <a:moveTo>
                    <a:pt x="4661" y="1"/>
                  </a:moveTo>
                  <a:cubicBezTo>
                    <a:pt x="4523" y="1"/>
                    <a:pt x="4389" y="44"/>
                    <a:pt x="4262" y="131"/>
                  </a:cubicBezTo>
                  <a:cubicBezTo>
                    <a:pt x="3887" y="394"/>
                    <a:pt x="3665" y="609"/>
                    <a:pt x="3478" y="609"/>
                  </a:cubicBezTo>
                  <a:cubicBezTo>
                    <a:pt x="3420" y="609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16" y="1180"/>
                    <a:pt x="3688" y="1393"/>
                  </a:cubicBezTo>
                  <a:cubicBezTo>
                    <a:pt x="4377" y="1590"/>
                    <a:pt x="4852" y="1721"/>
                    <a:pt x="4754" y="2098"/>
                  </a:cubicBezTo>
                  <a:cubicBezTo>
                    <a:pt x="4655" y="2475"/>
                    <a:pt x="3705" y="2541"/>
                    <a:pt x="2590" y="2721"/>
                  </a:cubicBezTo>
                  <a:cubicBezTo>
                    <a:pt x="1475" y="2885"/>
                    <a:pt x="590" y="3164"/>
                    <a:pt x="623" y="4131"/>
                  </a:cubicBezTo>
                  <a:cubicBezTo>
                    <a:pt x="649" y="4885"/>
                    <a:pt x="495" y="5250"/>
                    <a:pt x="239" y="5250"/>
                  </a:cubicBezTo>
                  <a:cubicBezTo>
                    <a:pt x="167" y="5250"/>
                    <a:pt x="88" y="5221"/>
                    <a:pt x="1" y="5164"/>
                  </a:cubicBezTo>
                  <a:lnTo>
                    <a:pt x="1" y="5164"/>
                  </a:lnTo>
                  <a:cubicBezTo>
                    <a:pt x="24" y="5188"/>
                    <a:pt x="283" y="5795"/>
                    <a:pt x="1210" y="5795"/>
                  </a:cubicBezTo>
                  <a:cubicBezTo>
                    <a:pt x="1405" y="5795"/>
                    <a:pt x="1628" y="5769"/>
                    <a:pt x="1885" y="5704"/>
                  </a:cubicBezTo>
                  <a:cubicBezTo>
                    <a:pt x="3377" y="5327"/>
                    <a:pt x="3574" y="4114"/>
                    <a:pt x="4213" y="3360"/>
                  </a:cubicBezTo>
                  <a:cubicBezTo>
                    <a:pt x="4852" y="2606"/>
                    <a:pt x="5491" y="1983"/>
                    <a:pt x="7884" y="1934"/>
                  </a:cubicBezTo>
                  <a:cubicBezTo>
                    <a:pt x="7884" y="1934"/>
                    <a:pt x="6409" y="1803"/>
                    <a:pt x="5868" y="951"/>
                  </a:cubicBezTo>
                  <a:cubicBezTo>
                    <a:pt x="5460" y="326"/>
                    <a:pt x="5042" y="1"/>
                    <a:pt x="46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6"/>
            <p:cNvSpPr/>
            <p:nvPr/>
          </p:nvSpPr>
          <p:spPr>
            <a:xfrm>
              <a:off x="7188414" y="4256215"/>
              <a:ext cx="250917" cy="203397"/>
            </a:xfrm>
            <a:custGeom>
              <a:rect b="b" l="l" r="r" t="t"/>
              <a:pathLst>
                <a:path extrusionOk="0" h="6232" w="7688">
                  <a:moveTo>
                    <a:pt x="3366" y="1"/>
                  </a:moveTo>
                  <a:cubicBezTo>
                    <a:pt x="3321" y="1"/>
                    <a:pt x="3275" y="1"/>
                    <a:pt x="3229" y="3"/>
                  </a:cubicBezTo>
                  <a:cubicBezTo>
                    <a:pt x="2656" y="20"/>
                    <a:pt x="2098" y="167"/>
                    <a:pt x="1606" y="462"/>
                  </a:cubicBezTo>
                  <a:cubicBezTo>
                    <a:pt x="1426" y="561"/>
                    <a:pt x="1279" y="675"/>
                    <a:pt x="1131" y="806"/>
                  </a:cubicBezTo>
                  <a:cubicBezTo>
                    <a:pt x="0" y="1806"/>
                    <a:pt x="344" y="3888"/>
                    <a:pt x="1705" y="4199"/>
                  </a:cubicBezTo>
                  <a:cubicBezTo>
                    <a:pt x="1843" y="4233"/>
                    <a:pt x="1985" y="4250"/>
                    <a:pt x="2127" y="4250"/>
                  </a:cubicBezTo>
                  <a:cubicBezTo>
                    <a:pt x="2607" y="4250"/>
                    <a:pt x="3078" y="4058"/>
                    <a:pt x="3344" y="3691"/>
                  </a:cubicBezTo>
                  <a:cubicBezTo>
                    <a:pt x="3639" y="3249"/>
                    <a:pt x="3639" y="2659"/>
                    <a:pt x="3344" y="2200"/>
                  </a:cubicBezTo>
                  <a:cubicBezTo>
                    <a:pt x="3133" y="1914"/>
                    <a:pt x="2798" y="1758"/>
                    <a:pt x="2460" y="1758"/>
                  </a:cubicBezTo>
                  <a:cubicBezTo>
                    <a:pt x="2274" y="1758"/>
                    <a:pt x="2087" y="1806"/>
                    <a:pt x="1918" y="1905"/>
                  </a:cubicBezTo>
                  <a:cubicBezTo>
                    <a:pt x="1639" y="2069"/>
                    <a:pt x="1492" y="2413"/>
                    <a:pt x="1606" y="2724"/>
                  </a:cubicBezTo>
                  <a:cubicBezTo>
                    <a:pt x="1623" y="2823"/>
                    <a:pt x="1672" y="2905"/>
                    <a:pt x="1738" y="2970"/>
                  </a:cubicBezTo>
                  <a:cubicBezTo>
                    <a:pt x="1845" y="3071"/>
                    <a:pt x="1987" y="3114"/>
                    <a:pt x="2127" y="3114"/>
                  </a:cubicBezTo>
                  <a:cubicBezTo>
                    <a:pt x="2371" y="3114"/>
                    <a:pt x="2608" y="2983"/>
                    <a:pt x="2639" y="2806"/>
                  </a:cubicBezTo>
                  <a:cubicBezTo>
                    <a:pt x="2711" y="2547"/>
                    <a:pt x="2504" y="2300"/>
                    <a:pt x="2253" y="2300"/>
                  </a:cubicBezTo>
                  <a:cubicBezTo>
                    <a:pt x="2218" y="2300"/>
                    <a:pt x="2183" y="2305"/>
                    <a:pt x="2147" y="2314"/>
                  </a:cubicBezTo>
                  <a:cubicBezTo>
                    <a:pt x="1885" y="2380"/>
                    <a:pt x="1902" y="2528"/>
                    <a:pt x="1820" y="2528"/>
                  </a:cubicBezTo>
                  <a:cubicBezTo>
                    <a:pt x="1814" y="2528"/>
                    <a:pt x="1809" y="2529"/>
                    <a:pt x="1805" y="2529"/>
                  </a:cubicBezTo>
                  <a:cubicBezTo>
                    <a:pt x="1721" y="2529"/>
                    <a:pt x="1721" y="2396"/>
                    <a:pt x="1721" y="2396"/>
                  </a:cubicBezTo>
                  <a:cubicBezTo>
                    <a:pt x="1721" y="2200"/>
                    <a:pt x="1820" y="2019"/>
                    <a:pt x="2000" y="1937"/>
                  </a:cubicBezTo>
                  <a:cubicBezTo>
                    <a:pt x="2141" y="1864"/>
                    <a:pt x="2293" y="1829"/>
                    <a:pt x="2443" y="1829"/>
                  </a:cubicBezTo>
                  <a:cubicBezTo>
                    <a:pt x="2762" y="1829"/>
                    <a:pt x="3073" y="1987"/>
                    <a:pt x="3262" y="2265"/>
                  </a:cubicBezTo>
                  <a:cubicBezTo>
                    <a:pt x="3524" y="2675"/>
                    <a:pt x="3524" y="3216"/>
                    <a:pt x="3229" y="3626"/>
                  </a:cubicBezTo>
                  <a:cubicBezTo>
                    <a:pt x="3003" y="3940"/>
                    <a:pt x="2574" y="4119"/>
                    <a:pt x="2135" y="4119"/>
                  </a:cubicBezTo>
                  <a:cubicBezTo>
                    <a:pt x="2002" y="4119"/>
                    <a:pt x="1868" y="4103"/>
                    <a:pt x="1738" y="4068"/>
                  </a:cubicBezTo>
                  <a:cubicBezTo>
                    <a:pt x="525" y="3773"/>
                    <a:pt x="180" y="1855"/>
                    <a:pt x="1246" y="938"/>
                  </a:cubicBezTo>
                  <a:cubicBezTo>
                    <a:pt x="1722" y="491"/>
                    <a:pt x="2302" y="322"/>
                    <a:pt x="2888" y="322"/>
                  </a:cubicBezTo>
                  <a:cubicBezTo>
                    <a:pt x="3593" y="322"/>
                    <a:pt x="4306" y="568"/>
                    <a:pt x="4852" y="872"/>
                  </a:cubicBezTo>
                  <a:cubicBezTo>
                    <a:pt x="5803" y="1413"/>
                    <a:pt x="6524" y="2249"/>
                    <a:pt x="6934" y="3249"/>
                  </a:cubicBezTo>
                  <a:cubicBezTo>
                    <a:pt x="7261" y="4052"/>
                    <a:pt x="7442" y="4921"/>
                    <a:pt x="7442" y="5789"/>
                  </a:cubicBezTo>
                  <a:cubicBezTo>
                    <a:pt x="7442" y="5937"/>
                    <a:pt x="7425" y="6084"/>
                    <a:pt x="7409" y="6232"/>
                  </a:cubicBezTo>
                  <a:lnTo>
                    <a:pt x="7442" y="6084"/>
                  </a:lnTo>
                  <a:cubicBezTo>
                    <a:pt x="7442" y="6073"/>
                    <a:pt x="7442" y="6061"/>
                    <a:pt x="7442" y="6052"/>
                  </a:cubicBezTo>
                  <a:cubicBezTo>
                    <a:pt x="7688" y="4855"/>
                    <a:pt x="7524" y="3626"/>
                    <a:pt x="6999" y="2528"/>
                  </a:cubicBezTo>
                  <a:cubicBezTo>
                    <a:pt x="6314" y="1109"/>
                    <a:pt x="4962" y="1"/>
                    <a:pt x="33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6"/>
            <p:cNvSpPr/>
            <p:nvPr/>
          </p:nvSpPr>
          <p:spPr>
            <a:xfrm>
              <a:off x="7327254" y="4318552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4" y="1"/>
                  </a:moveTo>
                  <a:cubicBezTo>
                    <a:pt x="66" y="1"/>
                    <a:pt x="1" y="784"/>
                    <a:pt x="1090" y="962"/>
                  </a:cubicBezTo>
                  <a:cubicBezTo>
                    <a:pt x="2352" y="1175"/>
                    <a:pt x="3040" y="3273"/>
                    <a:pt x="3040" y="3273"/>
                  </a:cubicBezTo>
                  <a:cubicBezTo>
                    <a:pt x="3040" y="3273"/>
                    <a:pt x="2729" y="1011"/>
                    <a:pt x="1467" y="241"/>
                  </a:cubicBezTo>
                  <a:cubicBezTo>
                    <a:pt x="1179" y="69"/>
                    <a:pt x="930" y="1"/>
                    <a:pt x="7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6"/>
            <p:cNvSpPr/>
            <p:nvPr/>
          </p:nvSpPr>
          <p:spPr>
            <a:xfrm>
              <a:off x="7127936" y="4310328"/>
              <a:ext cx="170694" cy="147293"/>
            </a:xfrm>
            <a:custGeom>
              <a:rect b="b" l="l" r="r" t="t"/>
              <a:pathLst>
                <a:path extrusionOk="0" h="4513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5" y="1689"/>
                  </a:cubicBezTo>
                  <a:cubicBezTo>
                    <a:pt x="1" y="2082"/>
                    <a:pt x="99" y="2689"/>
                    <a:pt x="214" y="3033"/>
                  </a:cubicBezTo>
                  <a:cubicBezTo>
                    <a:pt x="280" y="3263"/>
                    <a:pt x="247" y="3508"/>
                    <a:pt x="132" y="3722"/>
                  </a:cubicBezTo>
                  <a:cubicBezTo>
                    <a:pt x="394" y="3492"/>
                    <a:pt x="722" y="3312"/>
                    <a:pt x="1066" y="3230"/>
                  </a:cubicBezTo>
                  <a:cubicBezTo>
                    <a:pt x="1673" y="3050"/>
                    <a:pt x="1656" y="2754"/>
                    <a:pt x="1640" y="2279"/>
                  </a:cubicBezTo>
                  <a:cubicBezTo>
                    <a:pt x="1640" y="1878"/>
                    <a:pt x="1816" y="1852"/>
                    <a:pt x="1860" y="1852"/>
                  </a:cubicBezTo>
                  <a:cubicBezTo>
                    <a:pt x="1866" y="1852"/>
                    <a:pt x="1870" y="1853"/>
                    <a:pt x="1870" y="1853"/>
                  </a:cubicBezTo>
                  <a:cubicBezTo>
                    <a:pt x="1878" y="1852"/>
                    <a:pt x="1886" y="1852"/>
                    <a:pt x="1894" y="1852"/>
                  </a:cubicBezTo>
                  <a:cubicBezTo>
                    <a:pt x="2161" y="1852"/>
                    <a:pt x="2098" y="2386"/>
                    <a:pt x="2066" y="2673"/>
                  </a:cubicBezTo>
                  <a:cubicBezTo>
                    <a:pt x="1968" y="3197"/>
                    <a:pt x="2115" y="3754"/>
                    <a:pt x="2492" y="4164"/>
                  </a:cubicBezTo>
                  <a:cubicBezTo>
                    <a:pt x="2731" y="4425"/>
                    <a:pt x="3047" y="4513"/>
                    <a:pt x="3363" y="4513"/>
                  </a:cubicBezTo>
                  <a:cubicBezTo>
                    <a:pt x="3763" y="4513"/>
                    <a:pt x="4163" y="4372"/>
                    <a:pt x="4410" y="4262"/>
                  </a:cubicBezTo>
                  <a:cubicBezTo>
                    <a:pt x="4522" y="4214"/>
                    <a:pt x="4643" y="4189"/>
                    <a:pt x="4763" y="4189"/>
                  </a:cubicBezTo>
                  <a:cubicBezTo>
                    <a:pt x="4926" y="4189"/>
                    <a:pt x="5089" y="4234"/>
                    <a:pt x="5230" y="4328"/>
                  </a:cubicBezTo>
                  <a:cubicBezTo>
                    <a:pt x="5082" y="3459"/>
                    <a:pt x="4640" y="3197"/>
                    <a:pt x="4017" y="3131"/>
                  </a:cubicBezTo>
                  <a:cubicBezTo>
                    <a:pt x="3394" y="3066"/>
                    <a:pt x="2542" y="2853"/>
                    <a:pt x="2197" y="1771"/>
                  </a:cubicBezTo>
                  <a:cubicBezTo>
                    <a:pt x="1870" y="689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6"/>
            <p:cNvSpPr/>
            <p:nvPr/>
          </p:nvSpPr>
          <p:spPr>
            <a:xfrm>
              <a:off x="7155221" y="4409317"/>
              <a:ext cx="41221" cy="65275"/>
            </a:xfrm>
            <a:custGeom>
              <a:rect b="b" l="l" r="r" t="t"/>
              <a:pathLst>
                <a:path extrusionOk="0" h="2000" w="1263">
                  <a:moveTo>
                    <a:pt x="952" y="0"/>
                  </a:moveTo>
                  <a:cubicBezTo>
                    <a:pt x="952" y="0"/>
                    <a:pt x="935" y="99"/>
                    <a:pt x="509" y="361"/>
                  </a:cubicBezTo>
                  <a:cubicBezTo>
                    <a:pt x="165" y="541"/>
                    <a:pt x="1" y="934"/>
                    <a:pt x="116" y="1295"/>
                  </a:cubicBezTo>
                  <a:cubicBezTo>
                    <a:pt x="132" y="1377"/>
                    <a:pt x="148" y="1459"/>
                    <a:pt x="165" y="1541"/>
                  </a:cubicBezTo>
                  <a:cubicBezTo>
                    <a:pt x="214" y="1770"/>
                    <a:pt x="247" y="2000"/>
                    <a:pt x="247" y="2000"/>
                  </a:cubicBezTo>
                  <a:cubicBezTo>
                    <a:pt x="247" y="2000"/>
                    <a:pt x="247" y="1852"/>
                    <a:pt x="771" y="1557"/>
                  </a:cubicBezTo>
                  <a:cubicBezTo>
                    <a:pt x="788" y="1557"/>
                    <a:pt x="804" y="1541"/>
                    <a:pt x="820" y="1541"/>
                  </a:cubicBezTo>
                  <a:cubicBezTo>
                    <a:pt x="1263" y="1246"/>
                    <a:pt x="1083" y="836"/>
                    <a:pt x="1001" y="574"/>
                  </a:cubicBezTo>
                  <a:cubicBezTo>
                    <a:pt x="952" y="394"/>
                    <a:pt x="935" y="197"/>
                    <a:pt x="9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6"/>
            <p:cNvSpPr/>
            <p:nvPr/>
          </p:nvSpPr>
          <p:spPr>
            <a:xfrm>
              <a:off x="6969057" y="4128635"/>
              <a:ext cx="225786" cy="159336"/>
            </a:xfrm>
            <a:custGeom>
              <a:rect b="b" l="l" r="r" t="t"/>
              <a:pathLst>
                <a:path extrusionOk="0" h="4882" w="6918">
                  <a:moveTo>
                    <a:pt x="4979" y="1"/>
                  </a:moveTo>
                  <a:cubicBezTo>
                    <a:pt x="4755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87" y="3666"/>
                  </a:cubicBezTo>
                  <a:cubicBezTo>
                    <a:pt x="4984" y="3699"/>
                    <a:pt x="5197" y="3732"/>
                    <a:pt x="5361" y="3748"/>
                  </a:cubicBezTo>
                  <a:cubicBezTo>
                    <a:pt x="4902" y="3830"/>
                    <a:pt x="4459" y="3978"/>
                    <a:pt x="4049" y="4191"/>
                  </a:cubicBezTo>
                  <a:cubicBezTo>
                    <a:pt x="3902" y="4256"/>
                    <a:pt x="3656" y="4338"/>
                    <a:pt x="3623" y="4355"/>
                  </a:cubicBezTo>
                  <a:cubicBezTo>
                    <a:pt x="3164" y="4527"/>
                    <a:pt x="2731" y="4603"/>
                    <a:pt x="2341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61" y="3355"/>
                    <a:pt x="345" y="2863"/>
                    <a:pt x="558" y="2437"/>
                  </a:cubicBezTo>
                  <a:cubicBezTo>
                    <a:pt x="558" y="2437"/>
                    <a:pt x="574" y="2421"/>
                    <a:pt x="574" y="2421"/>
                  </a:cubicBezTo>
                  <a:cubicBezTo>
                    <a:pt x="787" y="2106"/>
                    <a:pt x="1123" y="1959"/>
                    <a:pt x="1436" y="1959"/>
                  </a:cubicBezTo>
                  <a:cubicBezTo>
                    <a:pt x="1727" y="1959"/>
                    <a:pt x="1997" y="2086"/>
                    <a:pt x="2132" y="2322"/>
                  </a:cubicBezTo>
                  <a:cubicBezTo>
                    <a:pt x="2230" y="2453"/>
                    <a:pt x="2295" y="2617"/>
                    <a:pt x="2295" y="2798"/>
                  </a:cubicBezTo>
                  <a:cubicBezTo>
                    <a:pt x="2295" y="2945"/>
                    <a:pt x="2230" y="3093"/>
                    <a:pt x="2132" y="3207"/>
                  </a:cubicBezTo>
                  <a:cubicBezTo>
                    <a:pt x="2017" y="3304"/>
                    <a:pt x="1955" y="3335"/>
                    <a:pt x="1924" y="3335"/>
                  </a:cubicBezTo>
                  <a:cubicBezTo>
                    <a:pt x="1897" y="3335"/>
                    <a:pt x="1895" y="3312"/>
                    <a:pt x="1902" y="3289"/>
                  </a:cubicBezTo>
                  <a:cubicBezTo>
                    <a:pt x="2027" y="3030"/>
                    <a:pt x="1735" y="2861"/>
                    <a:pt x="1479" y="2861"/>
                  </a:cubicBezTo>
                  <a:cubicBezTo>
                    <a:pt x="1298" y="2861"/>
                    <a:pt x="1135" y="2945"/>
                    <a:pt x="1148" y="3142"/>
                  </a:cubicBezTo>
                  <a:cubicBezTo>
                    <a:pt x="1137" y="3416"/>
                    <a:pt x="1384" y="3544"/>
                    <a:pt x="1636" y="3544"/>
                  </a:cubicBezTo>
                  <a:cubicBezTo>
                    <a:pt x="1761" y="3544"/>
                    <a:pt x="1887" y="3513"/>
                    <a:pt x="1984" y="3453"/>
                  </a:cubicBezTo>
                  <a:cubicBezTo>
                    <a:pt x="2000" y="3453"/>
                    <a:pt x="2017" y="3437"/>
                    <a:pt x="2033" y="3437"/>
                  </a:cubicBezTo>
                  <a:cubicBezTo>
                    <a:pt x="2050" y="3421"/>
                    <a:pt x="2066" y="3404"/>
                    <a:pt x="2099" y="3388"/>
                  </a:cubicBezTo>
                  <a:lnTo>
                    <a:pt x="2099" y="3371"/>
                  </a:lnTo>
                  <a:cubicBezTo>
                    <a:pt x="2394" y="3076"/>
                    <a:pt x="2427" y="2617"/>
                    <a:pt x="2181" y="2290"/>
                  </a:cubicBezTo>
                  <a:cubicBezTo>
                    <a:pt x="2042" y="2013"/>
                    <a:pt x="1726" y="1861"/>
                    <a:pt x="1388" y="1861"/>
                  </a:cubicBezTo>
                  <a:cubicBezTo>
                    <a:pt x="1046" y="1861"/>
                    <a:pt x="682" y="2017"/>
                    <a:pt x="460" y="2355"/>
                  </a:cubicBezTo>
                  <a:cubicBezTo>
                    <a:pt x="1" y="2945"/>
                    <a:pt x="132" y="4109"/>
                    <a:pt x="935" y="4584"/>
                  </a:cubicBezTo>
                  <a:cubicBezTo>
                    <a:pt x="1300" y="4782"/>
                    <a:pt x="1708" y="4881"/>
                    <a:pt x="2132" y="4881"/>
                  </a:cubicBezTo>
                  <a:cubicBezTo>
                    <a:pt x="2164" y="4881"/>
                    <a:pt x="2197" y="4881"/>
                    <a:pt x="2230" y="4879"/>
                  </a:cubicBezTo>
                  <a:cubicBezTo>
                    <a:pt x="3131" y="4847"/>
                    <a:pt x="3853" y="4355"/>
                    <a:pt x="5033" y="3994"/>
                  </a:cubicBezTo>
                  <a:cubicBezTo>
                    <a:pt x="5459" y="3896"/>
                    <a:pt x="5902" y="3830"/>
                    <a:pt x="6328" y="3798"/>
                  </a:cubicBezTo>
                  <a:cubicBezTo>
                    <a:pt x="6541" y="3781"/>
                    <a:pt x="6738" y="3716"/>
                    <a:pt x="6918" y="3617"/>
                  </a:cubicBezTo>
                  <a:lnTo>
                    <a:pt x="6918" y="3617"/>
                  </a:lnTo>
                  <a:cubicBezTo>
                    <a:pt x="6918" y="3617"/>
                    <a:pt x="6795" y="3646"/>
                    <a:pt x="6639" y="3646"/>
                  </a:cubicBezTo>
                  <a:cubicBezTo>
                    <a:pt x="6483" y="3646"/>
                    <a:pt x="6295" y="3617"/>
                    <a:pt x="6164" y="3502"/>
                  </a:cubicBezTo>
                  <a:cubicBezTo>
                    <a:pt x="5902" y="3257"/>
                    <a:pt x="5918" y="3371"/>
                    <a:pt x="5623" y="3273"/>
                  </a:cubicBezTo>
                  <a:cubicBezTo>
                    <a:pt x="5459" y="3224"/>
                    <a:pt x="5344" y="3076"/>
                    <a:pt x="5361" y="2912"/>
                  </a:cubicBezTo>
                  <a:lnTo>
                    <a:pt x="5361" y="2912"/>
                  </a:lnTo>
                  <a:cubicBezTo>
                    <a:pt x="5164" y="3076"/>
                    <a:pt x="5115" y="3355"/>
                    <a:pt x="5279" y="3568"/>
                  </a:cubicBezTo>
                  <a:cubicBezTo>
                    <a:pt x="5279" y="3568"/>
                    <a:pt x="4557" y="3568"/>
                    <a:pt x="4377" y="3191"/>
                  </a:cubicBezTo>
                  <a:cubicBezTo>
                    <a:pt x="4197" y="2830"/>
                    <a:pt x="4410" y="2830"/>
                    <a:pt x="4557" y="2748"/>
                  </a:cubicBezTo>
                  <a:cubicBezTo>
                    <a:pt x="4689" y="2667"/>
                    <a:pt x="4738" y="2519"/>
                    <a:pt x="4590" y="2322"/>
                  </a:cubicBezTo>
                  <a:cubicBezTo>
                    <a:pt x="4443" y="2109"/>
                    <a:pt x="4459" y="1749"/>
                    <a:pt x="4738" y="1732"/>
                  </a:cubicBezTo>
                  <a:cubicBezTo>
                    <a:pt x="4660" y="1563"/>
                    <a:pt x="4489" y="1466"/>
                    <a:pt x="4315" y="1466"/>
                  </a:cubicBezTo>
                  <a:cubicBezTo>
                    <a:pt x="4270" y="1466"/>
                    <a:pt x="4224" y="1473"/>
                    <a:pt x="4180" y="1486"/>
                  </a:cubicBezTo>
                  <a:cubicBezTo>
                    <a:pt x="3738" y="1552"/>
                    <a:pt x="3738" y="2158"/>
                    <a:pt x="3738" y="2158"/>
                  </a:cubicBezTo>
                  <a:cubicBezTo>
                    <a:pt x="3738" y="2158"/>
                    <a:pt x="3443" y="1421"/>
                    <a:pt x="3918" y="1044"/>
                  </a:cubicBezTo>
                  <a:cubicBezTo>
                    <a:pt x="4109" y="897"/>
                    <a:pt x="4260" y="842"/>
                    <a:pt x="4378" y="842"/>
                  </a:cubicBezTo>
                  <a:cubicBezTo>
                    <a:pt x="4563" y="842"/>
                    <a:pt x="4665" y="979"/>
                    <a:pt x="4705" y="1109"/>
                  </a:cubicBezTo>
                  <a:cubicBezTo>
                    <a:pt x="4758" y="1295"/>
                    <a:pt x="4865" y="1448"/>
                    <a:pt x="5007" y="1448"/>
                  </a:cubicBezTo>
                  <a:cubicBezTo>
                    <a:pt x="5041" y="1448"/>
                    <a:pt x="5077" y="1440"/>
                    <a:pt x="5115" y="1421"/>
                  </a:cubicBezTo>
                  <a:cubicBezTo>
                    <a:pt x="5255" y="1356"/>
                    <a:pt x="5367" y="1263"/>
                    <a:pt x="5464" y="1263"/>
                  </a:cubicBezTo>
                  <a:cubicBezTo>
                    <a:pt x="5515" y="1263"/>
                    <a:pt x="5562" y="1288"/>
                    <a:pt x="5607" y="1355"/>
                  </a:cubicBezTo>
                  <a:cubicBezTo>
                    <a:pt x="5721" y="1601"/>
                    <a:pt x="5607" y="1896"/>
                    <a:pt x="5361" y="2011"/>
                  </a:cubicBezTo>
                  <a:cubicBezTo>
                    <a:pt x="5361" y="2011"/>
                    <a:pt x="5366" y="2011"/>
                    <a:pt x="5377" y="2011"/>
                  </a:cubicBezTo>
                  <a:cubicBezTo>
                    <a:pt x="5484" y="2011"/>
                    <a:pt x="6095" y="1984"/>
                    <a:pt x="6229" y="1372"/>
                  </a:cubicBezTo>
                  <a:cubicBezTo>
                    <a:pt x="6347" y="822"/>
                    <a:pt x="5869" y="1"/>
                    <a:pt x="49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6"/>
            <p:cNvSpPr/>
            <p:nvPr/>
          </p:nvSpPr>
          <p:spPr>
            <a:xfrm>
              <a:off x="6933221" y="4214047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36" y="0"/>
                  </a:moveTo>
                  <a:lnTo>
                    <a:pt x="836" y="0"/>
                  </a:lnTo>
                  <a:cubicBezTo>
                    <a:pt x="836" y="1"/>
                    <a:pt x="1" y="918"/>
                    <a:pt x="558" y="1721"/>
                  </a:cubicBezTo>
                  <a:cubicBezTo>
                    <a:pt x="869" y="2180"/>
                    <a:pt x="1377" y="2459"/>
                    <a:pt x="1935" y="2492"/>
                  </a:cubicBezTo>
                  <a:cubicBezTo>
                    <a:pt x="1869" y="2492"/>
                    <a:pt x="1476" y="2492"/>
                    <a:pt x="1295" y="2721"/>
                  </a:cubicBezTo>
                  <a:cubicBezTo>
                    <a:pt x="1181" y="2885"/>
                    <a:pt x="1131" y="3098"/>
                    <a:pt x="1148" y="3295"/>
                  </a:cubicBezTo>
                  <a:cubicBezTo>
                    <a:pt x="1202" y="3214"/>
                    <a:pt x="1311" y="3155"/>
                    <a:pt x="1412" y="3155"/>
                  </a:cubicBezTo>
                  <a:cubicBezTo>
                    <a:pt x="1434" y="3155"/>
                    <a:pt x="1455" y="3158"/>
                    <a:pt x="1476" y="3164"/>
                  </a:cubicBezTo>
                  <a:cubicBezTo>
                    <a:pt x="1593" y="3200"/>
                    <a:pt x="1759" y="3280"/>
                    <a:pt x="1948" y="3280"/>
                  </a:cubicBezTo>
                  <a:cubicBezTo>
                    <a:pt x="2103" y="3280"/>
                    <a:pt x="2273" y="3226"/>
                    <a:pt x="2443" y="3049"/>
                  </a:cubicBezTo>
                  <a:cubicBezTo>
                    <a:pt x="2820" y="2639"/>
                    <a:pt x="3312" y="2869"/>
                    <a:pt x="4656" y="2164"/>
                  </a:cubicBezTo>
                  <a:cubicBezTo>
                    <a:pt x="4656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099" y="1574"/>
                    <a:pt x="754" y="787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6"/>
            <p:cNvSpPr/>
            <p:nvPr/>
          </p:nvSpPr>
          <p:spPr>
            <a:xfrm>
              <a:off x="7133289" y="3971453"/>
              <a:ext cx="145008" cy="205159"/>
            </a:xfrm>
            <a:custGeom>
              <a:rect b="b" l="l" r="r" t="t"/>
              <a:pathLst>
                <a:path extrusionOk="0" h="6286" w="4443">
                  <a:moveTo>
                    <a:pt x="2649" y="1"/>
                  </a:moveTo>
                  <a:cubicBezTo>
                    <a:pt x="2148" y="1"/>
                    <a:pt x="1625" y="207"/>
                    <a:pt x="1279" y="615"/>
                  </a:cubicBezTo>
                  <a:cubicBezTo>
                    <a:pt x="1" y="2254"/>
                    <a:pt x="902" y="4270"/>
                    <a:pt x="1656" y="5122"/>
                  </a:cubicBezTo>
                  <a:cubicBezTo>
                    <a:pt x="2083" y="5647"/>
                    <a:pt x="2640" y="6040"/>
                    <a:pt x="3279" y="6286"/>
                  </a:cubicBezTo>
                  <a:cubicBezTo>
                    <a:pt x="2705" y="6024"/>
                    <a:pt x="2197" y="5630"/>
                    <a:pt x="1787" y="5139"/>
                  </a:cubicBezTo>
                  <a:cubicBezTo>
                    <a:pt x="1509" y="4745"/>
                    <a:pt x="1312" y="4319"/>
                    <a:pt x="1181" y="3860"/>
                  </a:cubicBezTo>
                  <a:cubicBezTo>
                    <a:pt x="1033" y="3319"/>
                    <a:pt x="984" y="2762"/>
                    <a:pt x="1017" y="2221"/>
                  </a:cubicBezTo>
                  <a:cubicBezTo>
                    <a:pt x="1148" y="746"/>
                    <a:pt x="1984" y="205"/>
                    <a:pt x="2722" y="172"/>
                  </a:cubicBezTo>
                  <a:cubicBezTo>
                    <a:pt x="3082" y="172"/>
                    <a:pt x="3410" y="320"/>
                    <a:pt x="3656" y="565"/>
                  </a:cubicBezTo>
                  <a:cubicBezTo>
                    <a:pt x="4295" y="1106"/>
                    <a:pt x="3935" y="2057"/>
                    <a:pt x="3394" y="2270"/>
                  </a:cubicBezTo>
                  <a:cubicBezTo>
                    <a:pt x="3271" y="2340"/>
                    <a:pt x="3138" y="2373"/>
                    <a:pt x="3004" y="2373"/>
                  </a:cubicBezTo>
                  <a:cubicBezTo>
                    <a:pt x="2888" y="2373"/>
                    <a:pt x="2770" y="2349"/>
                    <a:pt x="2656" y="2303"/>
                  </a:cubicBezTo>
                  <a:cubicBezTo>
                    <a:pt x="2492" y="2205"/>
                    <a:pt x="2378" y="2041"/>
                    <a:pt x="2345" y="1844"/>
                  </a:cubicBezTo>
                  <a:cubicBezTo>
                    <a:pt x="2345" y="1746"/>
                    <a:pt x="2371" y="1724"/>
                    <a:pt x="2422" y="1724"/>
                  </a:cubicBezTo>
                  <a:cubicBezTo>
                    <a:pt x="2465" y="1724"/>
                    <a:pt x="2527" y="1740"/>
                    <a:pt x="2607" y="1740"/>
                  </a:cubicBezTo>
                  <a:cubicBezTo>
                    <a:pt x="2668" y="1740"/>
                    <a:pt x="2739" y="1731"/>
                    <a:pt x="2820" y="1696"/>
                  </a:cubicBezTo>
                  <a:cubicBezTo>
                    <a:pt x="3017" y="1582"/>
                    <a:pt x="3050" y="1303"/>
                    <a:pt x="2886" y="1139"/>
                  </a:cubicBezTo>
                  <a:cubicBezTo>
                    <a:pt x="2817" y="1065"/>
                    <a:pt x="2718" y="1025"/>
                    <a:pt x="2614" y="1025"/>
                  </a:cubicBezTo>
                  <a:cubicBezTo>
                    <a:pt x="2420" y="1025"/>
                    <a:pt x="2213" y="1168"/>
                    <a:pt x="2181" y="1500"/>
                  </a:cubicBezTo>
                  <a:cubicBezTo>
                    <a:pt x="2148" y="1746"/>
                    <a:pt x="2214" y="1975"/>
                    <a:pt x="2378" y="2155"/>
                  </a:cubicBezTo>
                  <a:cubicBezTo>
                    <a:pt x="2410" y="2172"/>
                    <a:pt x="2427" y="2205"/>
                    <a:pt x="2443" y="2221"/>
                  </a:cubicBezTo>
                  <a:cubicBezTo>
                    <a:pt x="2460" y="2237"/>
                    <a:pt x="2476" y="2254"/>
                    <a:pt x="2509" y="2270"/>
                  </a:cubicBezTo>
                  <a:lnTo>
                    <a:pt x="2558" y="2303"/>
                  </a:lnTo>
                  <a:lnTo>
                    <a:pt x="2591" y="2319"/>
                  </a:lnTo>
                  <a:lnTo>
                    <a:pt x="2623" y="2352"/>
                  </a:lnTo>
                  <a:cubicBezTo>
                    <a:pt x="2755" y="2418"/>
                    <a:pt x="2894" y="2450"/>
                    <a:pt x="3031" y="2450"/>
                  </a:cubicBezTo>
                  <a:cubicBezTo>
                    <a:pt x="3168" y="2450"/>
                    <a:pt x="3304" y="2418"/>
                    <a:pt x="3427" y="2352"/>
                  </a:cubicBezTo>
                  <a:cubicBezTo>
                    <a:pt x="4017" y="2139"/>
                    <a:pt x="4443" y="1090"/>
                    <a:pt x="3754" y="451"/>
                  </a:cubicBezTo>
                  <a:cubicBezTo>
                    <a:pt x="3483" y="150"/>
                    <a:pt x="3074" y="1"/>
                    <a:pt x="264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6"/>
            <p:cNvSpPr/>
            <p:nvPr/>
          </p:nvSpPr>
          <p:spPr>
            <a:xfrm>
              <a:off x="8813108" y="5155345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22"/>
                    <a:pt x="1312" y="5351"/>
                    <a:pt x="1181" y="3991"/>
                  </a:cubicBezTo>
                  <a:cubicBezTo>
                    <a:pt x="1050" y="2631"/>
                    <a:pt x="1066" y="1352"/>
                    <a:pt x="1328" y="1090"/>
                  </a:cubicBezTo>
                  <a:cubicBezTo>
                    <a:pt x="1591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6"/>
            <p:cNvSpPr/>
            <p:nvPr/>
          </p:nvSpPr>
          <p:spPr>
            <a:xfrm>
              <a:off x="8753741" y="5122447"/>
              <a:ext cx="278202" cy="332217"/>
            </a:xfrm>
            <a:custGeom>
              <a:rect b="b" l="l" r="r" t="t"/>
              <a:pathLst>
                <a:path extrusionOk="0" h="10179" w="8524">
                  <a:moveTo>
                    <a:pt x="6265" y="1"/>
                  </a:moveTo>
                  <a:cubicBezTo>
                    <a:pt x="6069" y="1"/>
                    <a:pt x="5869" y="22"/>
                    <a:pt x="5672" y="65"/>
                  </a:cubicBezTo>
                  <a:cubicBezTo>
                    <a:pt x="4491" y="328"/>
                    <a:pt x="3721" y="1573"/>
                    <a:pt x="3492" y="2835"/>
                  </a:cubicBezTo>
                  <a:cubicBezTo>
                    <a:pt x="3246" y="4147"/>
                    <a:pt x="3492" y="5376"/>
                    <a:pt x="3442" y="6474"/>
                  </a:cubicBezTo>
                  <a:cubicBezTo>
                    <a:pt x="3508" y="7474"/>
                    <a:pt x="3147" y="8441"/>
                    <a:pt x="2442" y="9130"/>
                  </a:cubicBezTo>
                  <a:cubicBezTo>
                    <a:pt x="1770" y="9752"/>
                    <a:pt x="902" y="10113"/>
                    <a:pt x="0" y="10179"/>
                  </a:cubicBezTo>
                  <a:cubicBezTo>
                    <a:pt x="918" y="10146"/>
                    <a:pt x="1803" y="9802"/>
                    <a:pt x="2492" y="9195"/>
                  </a:cubicBezTo>
                  <a:cubicBezTo>
                    <a:pt x="3246" y="8490"/>
                    <a:pt x="3639" y="7507"/>
                    <a:pt x="3590" y="6491"/>
                  </a:cubicBezTo>
                  <a:cubicBezTo>
                    <a:pt x="3655" y="5360"/>
                    <a:pt x="3426" y="4130"/>
                    <a:pt x="3655" y="2868"/>
                  </a:cubicBezTo>
                  <a:cubicBezTo>
                    <a:pt x="3901" y="1622"/>
                    <a:pt x="4590" y="475"/>
                    <a:pt x="5688" y="213"/>
                  </a:cubicBezTo>
                  <a:cubicBezTo>
                    <a:pt x="5819" y="180"/>
                    <a:pt x="5950" y="164"/>
                    <a:pt x="6081" y="147"/>
                  </a:cubicBezTo>
                  <a:cubicBezTo>
                    <a:pt x="6126" y="144"/>
                    <a:pt x="6171" y="142"/>
                    <a:pt x="6215" y="142"/>
                  </a:cubicBezTo>
                  <a:cubicBezTo>
                    <a:pt x="6612" y="142"/>
                    <a:pt x="7003" y="272"/>
                    <a:pt x="7327" y="508"/>
                  </a:cubicBezTo>
                  <a:cubicBezTo>
                    <a:pt x="8032" y="1082"/>
                    <a:pt x="7950" y="2327"/>
                    <a:pt x="7524" y="2704"/>
                  </a:cubicBezTo>
                  <a:cubicBezTo>
                    <a:pt x="7325" y="2882"/>
                    <a:pt x="7101" y="2955"/>
                    <a:pt x="6901" y="2955"/>
                  </a:cubicBezTo>
                  <a:cubicBezTo>
                    <a:pt x="6642" y="2955"/>
                    <a:pt x="6425" y="2831"/>
                    <a:pt x="6360" y="2655"/>
                  </a:cubicBezTo>
                  <a:lnTo>
                    <a:pt x="6360" y="2655"/>
                  </a:lnTo>
                  <a:cubicBezTo>
                    <a:pt x="6360" y="2655"/>
                    <a:pt x="6397" y="2660"/>
                    <a:pt x="6453" y="2660"/>
                  </a:cubicBezTo>
                  <a:cubicBezTo>
                    <a:pt x="6593" y="2660"/>
                    <a:pt x="6847" y="2627"/>
                    <a:pt x="6917" y="2393"/>
                  </a:cubicBezTo>
                  <a:cubicBezTo>
                    <a:pt x="7048" y="2081"/>
                    <a:pt x="6852" y="1737"/>
                    <a:pt x="6524" y="1672"/>
                  </a:cubicBezTo>
                  <a:cubicBezTo>
                    <a:pt x="6477" y="1658"/>
                    <a:pt x="6427" y="1651"/>
                    <a:pt x="6374" y="1651"/>
                  </a:cubicBezTo>
                  <a:cubicBezTo>
                    <a:pt x="6060" y="1651"/>
                    <a:pt x="5693" y="1905"/>
                    <a:pt x="5819" y="2426"/>
                  </a:cubicBezTo>
                  <a:cubicBezTo>
                    <a:pt x="5909" y="2809"/>
                    <a:pt x="6440" y="3106"/>
                    <a:pt x="6987" y="3106"/>
                  </a:cubicBezTo>
                  <a:cubicBezTo>
                    <a:pt x="7236" y="3106"/>
                    <a:pt x="7489" y="3045"/>
                    <a:pt x="7704" y="2901"/>
                  </a:cubicBezTo>
                  <a:cubicBezTo>
                    <a:pt x="8114" y="2671"/>
                    <a:pt x="8524" y="1967"/>
                    <a:pt x="8229" y="1180"/>
                  </a:cubicBezTo>
                  <a:cubicBezTo>
                    <a:pt x="8013" y="452"/>
                    <a:pt x="7176" y="1"/>
                    <a:pt x="62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6"/>
            <p:cNvSpPr/>
            <p:nvPr/>
          </p:nvSpPr>
          <p:spPr>
            <a:xfrm>
              <a:off x="8885857" y="5169053"/>
              <a:ext cx="81365" cy="68800"/>
            </a:xfrm>
            <a:custGeom>
              <a:rect b="b" l="l" r="r" t="t"/>
              <a:pathLst>
                <a:path extrusionOk="0" h="2108" w="2493">
                  <a:moveTo>
                    <a:pt x="704" y="1"/>
                  </a:moveTo>
                  <a:cubicBezTo>
                    <a:pt x="632" y="1"/>
                    <a:pt x="556" y="11"/>
                    <a:pt x="476" y="31"/>
                  </a:cubicBezTo>
                  <a:cubicBezTo>
                    <a:pt x="591" y="96"/>
                    <a:pt x="624" y="276"/>
                    <a:pt x="525" y="375"/>
                  </a:cubicBezTo>
                  <a:cubicBezTo>
                    <a:pt x="378" y="604"/>
                    <a:pt x="1" y="1309"/>
                    <a:pt x="542" y="1866"/>
                  </a:cubicBezTo>
                  <a:cubicBezTo>
                    <a:pt x="726" y="2045"/>
                    <a:pt x="981" y="2107"/>
                    <a:pt x="1247" y="2107"/>
                  </a:cubicBezTo>
                  <a:cubicBezTo>
                    <a:pt x="1787" y="2107"/>
                    <a:pt x="2372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9" y="1788"/>
                    <a:pt x="2405" y="1788"/>
                  </a:cubicBezTo>
                  <a:cubicBezTo>
                    <a:pt x="2187" y="1788"/>
                    <a:pt x="1637" y="1725"/>
                    <a:pt x="1558" y="1096"/>
                  </a:cubicBezTo>
                  <a:cubicBezTo>
                    <a:pt x="1473" y="401"/>
                    <a:pt x="1167" y="1"/>
                    <a:pt x="7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6"/>
            <p:cNvSpPr/>
            <p:nvPr/>
          </p:nvSpPr>
          <p:spPr>
            <a:xfrm>
              <a:off x="8889611" y="5173231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66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296" y="5279"/>
                    <a:pt x="476" y="4918"/>
                    <a:pt x="443" y="4558"/>
                  </a:cubicBezTo>
                  <a:cubicBezTo>
                    <a:pt x="428" y="3915"/>
                    <a:pt x="498" y="3186"/>
                    <a:pt x="695" y="3186"/>
                  </a:cubicBezTo>
                  <a:cubicBezTo>
                    <a:pt x="709" y="3186"/>
                    <a:pt x="723" y="3190"/>
                    <a:pt x="738" y="3197"/>
                  </a:cubicBezTo>
                  <a:cubicBezTo>
                    <a:pt x="968" y="3312"/>
                    <a:pt x="787" y="3558"/>
                    <a:pt x="705" y="3705"/>
                  </a:cubicBezTo>
                  <a:cubicBezTo>
                    <a:pt x="607" y="3853"/>
                    <a:pt x="443" y="4525"/>
                    <a:pt x="1164" y="4935"/>
                  </a:cubicBezTo>
                  <a:cubicBezTo>
                    <a:pt x="1165" y="4935"/>
                    <a:pt x="1165" y="4935"/>
                    <a:pt x="1165" y="4935"/>
                  </a:cubicBezTo>
                  <a:cubicBezTo>
                    <a:pt x="1174" y="4935"/>
                    <a:pt x="957" y="4422"/>
                    <a:pt x="1345" y="4148"/>
                  </a:cubicBezTo>
                  <a:cubicBezTo>
                    <a:pt x="1754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494" y="2175"/>
                  </a:cubicBezTo>
                  <a:cubicBezTo>
                    <a:pt x="2523" y="2175"/>
                    <a:pt x="2550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30" y="2722"/>
                    <a:pt x="2197" y="2984"/>
                    <a:pt x="2345" y="3148"/>
                  </a:cubicBezTo>
                  <a:cubicBezTo>
                    <a:pt x="2558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5" y="3810"/>
                  </a:cubicBezTo>
                  <a:cubicBezTo>
                    <a:pt x="2691" y="3810"/>
                    <a:pt x="3468" y="3732"/>
                    <a:pt x="3951" y="3033"/>
                  </a:cubicBezTo>
                  <a:cubicBezTo>
                    <a:pt x="4590" y="2148"/>
                    <a:pt x="4820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6"/>
            <p:cNvSpPr/>
            <p:nvPr/>
          </p:nvSpPr>
          <p:spPr>
            <a:xfrm>
              <a:off x="9002504" y="5123393"/>
              <a:ext cx="97390" cy="63708"/>
            </a:xfrm>
            <a:custGeom>
              <a:rect b="b" l="l" r="r" t="t"/>
              <a:pathLst>
                <a:path extrusionOk="0" h="1952" w="2984">
                  <a:moveTo>
                    <a:pt x="920" y="0"/>
                  </a:moveTo>
                  <a:cubicBezTo>
                    <a:pt x="655" y="0"/>
                    <a:pt x="351" y="26"/>
                    <a:pt x="0" y="85"/>
                  </a:cubicBezTo>
                  <a:cubicBezTo>
                    <a:pt x="426" y="135"/>
                    <a:pt x="771" y="413"/>
                    <a:pt x="934" y="790"/>
                  </a:cubicBezTo>
                  <a:cubicBezTo>
                    <a:pt x="1140" y="1305"/>
                    <a:pt x="1508" y="1951"/>
                    <a:pt x="2267" y="1951"/>
                  </a:cubicBezTo>
                  <a:cubicBezTo>
                    <a:pt x="2475" y="1951"/>
                    <a:pt x="2712" y="1903"/>
                    <a:pt x="2983" y="1790"/>
                  </a:cubicBezTo>
                  <a:cubicBezTo>
                    <a:pt x="2803" y="1725"/>
                    <a:pt x="2688" y="1561"/>
                    <a:pt x="2688" y="1380"/>
                  </a:cubicBezTo>
                  <a:cubicBezTo>
                    <a:pt x="2688" y="1096"/>
                    <a:pt x="2639" y="0"/>
                    <a:pt x="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6"/>
            <p:cNvSpPr/>
            <p:nvPr/>
          </p:nvSpPr>
          <p:spPr>
            <a:xfrm>
              <a:off x="9089679" y="512254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976" y="0"/>
                  </a:moveTo>
                  <a:cubicBezTo>
                    <a:pt x="796" y="0"/>
                    <a:pt x="637" y="142"/>
                    <a:pt x="624" y="325"/>
                  </a:cubicBezTo>
                  <a:cubicBezTo>
                    <a:pt x="624" y="488"/>
                    <a:pt x="756" y="593"/>
                    <a:pt x="898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1" y="268"/>
                    <a:pt x="988" y="268"/>
                  </a:cubicBezTo>
                  <a:cubicBezTo>
                    <a:pt x="918" y="268"/>
                    <a:pt x="878" y="333"/>
                    <a:pt x="902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7" y="391"/>
                    <a:pt x="739" y="292"/>
                  </a:cubicBezTo>
                  <a:cubicBezTo>
                    <a:pt x="750" y="160"/>
                    <a:pt x="867" y="73"/>
                    <a:pt x="986" y="73"/>
                  </a:cubicBezTo>
                  <a:cubicBezTo>
                    <a:pt x="1031" y="73"/>
                    <a:pt x="1075" y="85"/>
                    <a:pt x="1116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8" y="899"/>
                    <a:pt x="693" y="900"/>
                    <a:pt x="679" y="900"/>
                  </a:cubicBezTo>
                  <a:cubicBezTo>
                    <a:pt x="319" y="900"/>
                    <a:pt x="1" y="521"/>
                    <a:pt x="1" y="521"/>
                  </a:cubicBezTo>
                  <a:lnTo>
                    <a:pt x="1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45" y="1096"/>
                    <a:pt x="485" y="1140"/>
                    <a:pt x="627" y="1140"/>
                  </a:cubicBezTo>
                  <a:cubicBezTo>
                    <a:pt x="709" y="1140"/>
                    <a:pt x="792" y="1125"/>
                    <a:pt x="870" y="1095"/>
                  </a:cubicBezTo>
                  <a:cubicBezTo>
                    <a:pt x="1083" y="1029"/>
                    <a:pt x="1263" y="865"/>
                    <a:pt x="1345" y="669"/>
                  </a:cubicBezTo>
                  <a:cubicBezTo>
                    <a:pt x="1460" y="423"/>
                    <a:pt x="1345" y="144"/>
                    <a:pt x="1116" y="29"/>
                  </a:cubicBezTo>
                  <a:cubicBezTo>
                    <a:pt x="1069" y="10"/>
                    <a:pt x="1022" y="0"/>
                    <a:pt x="9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6"/>
            <p:cNvSpPr/>
            <p:nvPr/>
          </p:nvSpPr>
          <p:spPr>
            <a:xfrm>
              <a:off x="8373351" y="5235307"/>
              <a:ext cx="209206" cy="327419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56"/>
                    <a:pt x="4181" y="2180"/>
                    <a:pt x="4263" y="4409"/>
                  </a:cubicBezTo>
                  <a:cubicBezTo>
                    <a:pt x="4361" y="6262"/>
                    <a:pt x="3279" y="7966"/>
                    <a:pt x="1558" y="8688"/>
                  </a:cubicBezTo>
                  <a:cubicBezTo>
                    <a:pt x="247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17"/>
                  </a:cubicBezTo>
                  <a:cubicBezTo>
                    <a:pt x="2493" y="8782"/>
                    <a:pt x="2334" y="8691"/>
                    <a:pt x="2170" y="8691"/>
                  </a:cubicBezTo>
                  <a:cubicBezTo>
                    <a:pt x="2136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607" y="6737"/>
                    <a:pt x="4525" y="7098"/>
                    <a:pt x="5459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8" y="5424"/>
                    <a:pt x="5343" y="5422"/>
                    <a:pt x="5317" y="5422"/>
                  </a:cubicBezTo>
                  <a:cubicBezTo>
                    <a:pt x="4967" y="5422"/>
                    <a:pt x="4630" y="5629"/>
                    <a:pt x="4492" y="5950"/>
                  </a:cubicBezTo>
                  <a:cubicBezTo>
                    <a:pt x="4427" y="6065"/>
                    <a:pt x="4328" y="6163"/>
                    <a:pt x="4214" y="6245"/>
                  </a:cubicBezTo>
                  <a:cubicBezTo>
                    <a:pt x="4558" y="5917"/>
                    <a:pt x="4623" y="5131"/>
                    <a:pt x="4722" y="4491"/>
                  </a:cubicBezTo>
                  <a:cubicBezTo>
                    <a:pt x="4820" y="3852"/>
                    <a:pt x="5115" y="4065"/>
                    <a:pt x="5672" y="3672"/>
                  </a:cubicBezTo>
                  <a:cubicBezTo>
                    <a:pt x="6246" y="3295"/>
                    <a:pt x="5951" y="2787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4"/>
                    <a:pt x="4772" y="3293"/>
                    <a:pt x="4629" y="3293"/>
                  </a:cubicBezTo>
                  <a:cubicBezTo>
                    <a:pt x="4597" y="3293"/>
                    <a:pt x="4562" y="3284"/>
                    <a:pt x="4525" y="3262"/>
                  </a:cubicBezTo>
                  <a:cubicBezTo>
                    <a:pt x="4345" y="3164"/>
                    <a:pt x="4410" y="2869"/>
                    <a:pt x="4410" y="2869"/>
                  </a:cubicBezTo>
                  <a:cubicBezTo>
                    <a:pt x="4623" y="2295"/>
                    <a:pt x="5197" y="2508"/>
                    <a:pt x="5640" y="1820"/>
                  </a:cubicBezTo>
                  <a:cubicBezTo>
                    <a:pt x="6049" y="1213"/>
                    <a:pt x="5492" y="574"/>
                    <a:pt x="5279" y="410"/>
                  </a:cubicBezTo>
                  <a:cubicBezTo>
                    <a:pt x="5164" y="295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6"/>
            <p:cNvSpPr/>
            <p:nvPr/>
          </p:nvSpPr>
          <p:spPr>
            <a:xfrm>
              <a:off x="8425799" y="5152082"/>
              <a:ext cx="95791" cy="350723"/>
            </a:xfrm>
            <a:custGeom>
              <a:rect b="b" l="l" r="r" t="t"/>
              <a:pathLst>
                <a:path extrusionOk="0" h="10746" w="2935">
                  <a:moveTo>
                    <a:pt x="1637" y="1"/>
                  </a:moveTo>
                  <a:cubicBezTo>
                    <a:pt x="1303" y="1"/>
                    <a:pt x="959" y="125"/>
                    <a:pt x="689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705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3" y="7500"/>
                    <a:pt x="1525" y="5468"/>
                    <a:pt x="689" y="3435"/>
                  </a:cubicBezTo>
                  <a:cubicBezTo>
                    <a:pt x="312" y="2436"/>
                    <a:pt x="197" y="1239"/>
                    <a:pt x="803" y="501"/>
                  </a:cubicBezTo>
                  <a:cubicBezTo>
                    <a:pt x="1030" y="226"/>
                    <a:pt x="1341" y="108"/>
                    <a:pt x="1649" y="108"/>
                  </a:cubicBezTo>
                  <a:cubicBezTo>
                    <a:pt x="2165" y="108"/>
                    <a:pt x="2672" y="439"/>
                    <a:pt x="2754" y="911"/>
                  </a:cubicBezTo>
                  <a:cubicBezTo>
                    <a:pt x="2862" y="1436"/>
                    <a:pt x="2462" y="1917"/>
                    <a:pt x="1936" y="1917"/>
                  </a:cubicBezTo>
                  <a:cubicBezTo>
                    <a:pt x="1903" y="1917"/>
                    <a:pt x="1870" y="1915"/>
                    <a:pt x="1836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39" y="1813"/>
                    <a:pt x="1590" y="1747"/>
                  </a:cubicBezTo>
                  <a:cubicBezTo>
                    <a:pt x="1590" y="1747"/>
                    <a:pt x="1557" y="1698"/>
                    <a:pt x="1590" y="1649"/>
                  </a:cubicBezTo>
                  <a:cubicBezTo>
                    <a:pt x="1639" y="1616"/>
                    <a:pt x="1984" y="1632"/>
                    <a:pt x="2000" y="1321"/>
                  </a:cubicBezTo>
                  <a:cubicBezTo>
                    <a:pt x="2021" y="1069"/>
                    <a:pt x="1814" y="905"/>
                    <a:pt x="1602" y="905"/>
                  </a:cubicBezTo>
                  <a:cubicBezTo>
                    <a:pt x="1482" y="905"/>
                    <a:pt x="1361" y="957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5"/>
                  </a:cubicBezTo>
                  <a:cubicBezTo>
                    <a:pt x="2763" y="375"/>
                    <a:pt x="2216" y="1"/>
                    <a:pt x="16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6"/>
            <p:cNvSpPr/>
            <p:nvPr/>
          </p:nvSpPr>
          <p:spPr>
            <a:xfrm>
              <a:off x="8348742" y="5138994"/>
              <a:ext cx="90993" cy="265930"/>
            </a:xfrm>
            <a:custGeom>
              <a:rect b="b" l="l" r="r" t="t"/>
              <a:pathLst>
                <a:path extrusionOk="0" h="8148" w="2788">
                  <a:moveTo>
                    <a:pt x="706" y="1"/>
                  </a:moveTo>
                  <a:cubicBezTo>
                    <a:pt x="706" y="1"/>
                    <a:pt x="67" y="181"/>
                    <a:pt x="214" y="1066"/>
                  </a:cubicBezTo>
                  <a:cubicBezTo>
                    <a:pt x="345" y="1968"/>
                    <a:pt x="1066" y="2443"/>
                    <a:pt x="1476" y="2902"/>
                  </a:cubicBezTo>
                  <a:cubicBezTo>
                    <a:pt x="1804" y="3263"/>
                    <a:pt x="2476" y="4131"/>
                    <a:pt x="2132" y="4967"/>
                  </a:cubicBezTo>
                  <a:cubicBezTo>
                    <a:pt x="2050" y="5197"/>
                    <a:pt x="1919" y="5394"/>
                    <a:pt x="1738" y="5557"/>
                  </a:cubicBezTo>
                  <a:cubicBezTo>
                    <a:pt x="1148" y="6066"/>
                    <a:pt x="755" y="6328"/>
                    <a:pt x="460" y="6754"/>
                  </a:cubicBezTo>
                  <a:cubicBezTo>
                    <a:pt x="165" y="7164"/>
                    <a:pt x="1" y="7639"/>
                    <a:pt x="17" y="8147"/>
                  </a:cubicBezTo>
                  <a:cubicBezTo>
                    <a:pt x="17" y="8000"/>
                    <a:pt x="66" y="6934"/>
                    <a:pt x="1214" y="6131"/>
                  </a:cubicBezTo>
                  <a:cubicBezTo>
                    <a:pt x="2509" y="5230"/>
                    <a:pt x="2787" y="4295"/>
                    <a:pt x="2345" y="2902"/>
                  </a:cubicBezTo>
                  <a:cubicBezTo>
                    <a:pt x="1820" y="1279"/>
                    <a:pt x="362" y="1099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6"/>
            <p:cNvSpPr/>
            <p:nvPr/>
          </p:nvSpPr>
          <p:spPr>
            <a:xfrm>
              <a:off x="8458437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1437" y="0"/>
                  </a:moveTo>
                  <a:cubicBezTo>
                    <a:pt x="1403" y="0"/>
                    <a:pt x="1372" y="6"/>
                    <a:pt x="1344" y="16"/>
                  </a:cubicBezTo>
                  <a:cubicBezTo>
                    <a:pt x="1016" y="114"/>
                    <a:pt x="951" y="376"/>
                    <a:pt x="1115" y="737"/>
                  </a:cubicBezTo>
                  <a:cubicBezTo>
                    <a:pt x="1262" y="1098"/>
                    <a:pt x="1770" y="1147"/>
                    <a:pt x="1639" y="2802"/>
                  </a:cubicBezTo>
                  <a:cubicBezTo>
                    <a:pt x="1508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789" y="0"/>
                    <a:pt x="14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6"/>
            <p:cNvSpPr/>
            <p:nvPr/>
          </p:nvSpPr>
          <p:spPr>
            <a:xfrm>
              <a:off x="8400636" y="4782299"/>
              <a:ext cx="172848" cy="231563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2" y="1"/>
                    <a:pt x="857" y="89"/>
                    <a:pt x="476" y="374"/>
                  </a:cubicBezTo>
                  <a:cubicBezTo>
                    <a:pt x="165" y="653"/>
                    <a:pt x="1" y="1062"/>
                    <a:pt x="50" y="1472"/>
                  </a:cubicBezTo>
                  <a:cubicBezTo>
                    <a:pt x="107" y="1984"/>
                    <a:pt x="633" y="2422"/>
                    <a:pt x="1231" y="2422"/>
                  </a:cubicBezTo>
                  <a:cubicBezTo>
                    <a:pt x="1322" y="2422"/>
                    <a:pt x="1416" y="2412"/>
                    <a:pt x="1509" y="2390"/>
                  </a:cubicBezTo>
                  <a:cubicBezTo>
                    <a:pt x="1624" y="2357"/>
                    <a:pt x="1722" y="2324"/>
                    <a:pt x="1820" y="2275"/>
                  </a:cubicBezTo>
                  <a:lnTo>
                    <a:pt x="1837" y="2275"/>
                  </a:lnTo>
                  <a:lnTo>
                    <a:pt x="1853" y="2259"/>
                  </a:lnTo>
                  <a:cubicBezTo>
                    <a:pt x="2148" y="2095"/>
                    <a:pt x="2312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9" y="948"/>
                  </a:cubicBezTo>
                  <a:cubicBezTo>
                    <a:pt x="968" y="1144"/>
                    <a:pt x="1066" y="1702"/>
                    <a:pt x="1476" y="1751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5"/>
                  </a:cubicBezTo>
                  <a:cubicBezTo>
                    <a:pt x="1929" y="1286"/>
                    <a:pt x="1956" y="1252"/>
                    <a:pt x="1993" y="1252"/>
                  </a:cubicBezTo>
                  <a:cubicBezTo>
                    <a:pt x="2049" y="1252"/>
                    <a:pt x="2128" y="1330"/>
                    <a:pt x="2148" y="1587"/>
                  </a:cubicBezTo>
                  <a:cubicBezTo>
                    <a:pt x="2165" y="1702"/>
                    <a:pt x="2132" y="1833"/>
                    <a:pt x="2083" y="1947"/>
                  </a:cubicBezTo>
                  <a:cubicBezTo>
                    <a:pt x="1935" y="2168"/>
                    <a:pt x="1695" y="2297"/>
                    <a:pt x="1434" y="2297"/>
                  </a:cubicBezTo>
                  <a:cubicBezTo>
                    <a:pt x="1405" y="2297"/>
                    <a:pt x="1375" y="2295"/>
                    <a:pt x="1345" y="2292"/>
                  </a:cubicBezTo>
                  <a:cubicBezTo>
                    <a:pt x="1335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5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9" y="1947"/>
                    <a:pt x="4836" y="4242"/>
                    <a:pt x="4328" y="5390"/>
                  </a:cubicBezTo>
                  <a:cubicBezTo>
                    <a:pt x="4066" y="6078"/>
                    <a:pt x="3607" y="6668"/>
                    <a:pt x="3017" y="7094"/>
                  </a:cubicBezTo>
                  <a:cubicBezTo>
                    <a:pt x="3623" y="6684"/>
                    <a:pt x="4115" y="6111"/>
                    <a:pt x="4410" y="5439"/>
                  </a:cubicBezTo>
                  <a:cubicBezTo>
                    <a:pt x="4951" y="4291"/>
                    <a:pt x="5295" y="1898"/>
                    <a:pt x="3459" y="554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6"/>
            <p:cNvSpPr/>
            <p:nvPr/>
          </p:nvSpPr>
          <p:spPr>
            <a:xfrm>
              <a:off x="8439703" y="4601911"/>
              <a:ext cx="170139" cy="267497"/>
            </a:xfrm>
            <a:custGeom>
              <a:rect b="b" l="l" r="r" t="t"/>
              <a:pathLst>
                <a:path extrusionOk="0" h="8196" w="5213">
                  <a:moveTo>
                    <a:pt x="1082" y="0"/>
                  </a:move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590" y="5589"/>
                    <a:pt x="4475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62" y="5803"/>
                    <a:pt x="3262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25" y="2787"/>
                  </a:cubicBezTo>
                  <a:cubicBezTo>
                    <a:pt x="2541" y="2639"/>
                    <a:pt x="2574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13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0" y="836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6"/>
            <p:cNvSpPr/>
            <p:nvPr/>
          </p:nvSpPr>
          <p:spPr>
            <a:xfrm>
              <a:off x="8361046" y="4568719"/>
              <a:ext cx="99022" cy="147685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1" y="2345"/>
                    <a:pt x="2689" y="2066"/>
                    <a:pt x="2443" y="1820"/>
                  </a:cubicBezTo>
                  <a:cubicBezTo>
                    <a:pt x="2312" y="1656"/>
                    <a:pt x="2296" y="1427"/>
                    <a:pt x="2427" y="1263"/>
                  </a:cubicBezTo>
                  <a:cubicBezTo>
                    <a:pt x="2427" y="1263"/>
                    <a:pt x="2382" y="1253"/>
                    <a:pt x="2319" y="1253"/>
                  </a:cubicBezTo>
                  <a:cubicBezTo>
                    <a:pt x="2154" y="1253"/>
                    <a:pt x="1864" y="1322"/>
                    <a:pt x="1935" y="1820"/>
                  </a:cubicBezTo>
                  <a:cubicBezTo>
                    <a:pt x="2033" y="2509"/>
                    <a:pt x="2083" y="2623"/>
                    <a:pt x="1870" y="2640"/>
                  </a:cubicBezTo>
                  <a:cubicBezTo>
                    <a:pt x="1860" y="2641"/>
                    <a:pt x="1850" y="2642"/>
                    <a:pt x="1842" y="2642"/>
                  </a:cubicBezTo>
                  <a:cubicBezTo>
                    <a:pt x="1646" y="2642"/>
                    <a:pt x="1708" y="2303"/>
                    <a:pt x="1755" y="2115"/>
                  </a:cubicBezTo>
                  <a:cubicBezTo>
                    <a:pt x="1820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6"/>
            <p:cNvSpPr/>
            <p:nvPr/>
          </p:nvSpPr>
          <p:spPr>
            <a:xfrm>
              <a:off x="8539215" y="4849042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49" y="1197"/>
                    <a:pt x="951" y="2476"/>
                  </a:cubicBezTo>
                  <a:cubicBezTo>
                    <a:pt x="853" y="3771"/>
                    <a:pt x="0" y="4262"/>
                    <a:pt x="0" y="4262"/>
                  </a:cubicBezTo>
                  <a:cubicBezTo>
                    <a:pt x="3590" y="2443"/>
                    <a:pt x="2295" y="788"/>
                    <a:pt x="1934" y="525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6"/>
            <p:cNvSpPr/>
            <p:nvPr/>
          </p:nvSpPr>
          <p:spPr>
            <a:xfrm>
              <a:off x="8541891" y="4934977"/>
              <a:ext cx="256824" cy="189330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6" y="957"/>
                  </a:cubicBezTo>
                  <a:cubicBezTo>
                    <a:pt x="1459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72" y="3367"/>
                  </a:cubicBezTo>
                  <a:cubicBezTo>
                    <a:pt x="4295" y="4121"/>
                    <a:pt x="4491" y="5334"/>
                    <a:pt x="5999" y="5711"/>
                  </a:cubicBezTo>
                  <a:cubicBezTo>
                    <a:pt x="6253" y="5774"/>
                    <a:pt x="6473" y="5801"/>
                    <a:pt x="6666" y="5801"/>
                  </a:cubicBezTo>
                  <a:cubicBezTo>
                    <a:pt x="7618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1" y="5212"/>
                    <a:pt x="7701" y="5241"/>
                    <a:pt x="7630" y="5241"/>
                  </a:cubicBezTo>
                  <a:cubicBezTo>
                    <a:pt x="7380" y="5241"/>
                    <a:pt x="7236" y="4878"/>
                    <a:pt x="7262" y="4137"/>
                  </a:cubicBezTo>
                  <a:cubicBezTo>
                    <a:pt x="7278" y="3170"/>
                    <a:pt x="6409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6" y="1728"/>
                    <a:pt x="3508" y="1580"/>
                    <a:pt x="4180" y="1384"/>
                  </a:cubicBezTo>
                  <a:cubicBezTo>
                    <a:pt x="4868" y="1187"/>
                    <a:pt x="4557" y="548"/>
                    <a:pt x="4557" y="548"/>
                  </a:cubicBezTo>
                  <a:lnTo>
                    <a:pt x="4557" y="548"/>
                  </a:lnTo>
                  <a:cubicBezTo>
                    <a:pt x="4505" y="588"/>
                    <a:pt x="4454" y="606"/>
                    <a:pt x="4399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6"/>
            <p:cNvSpPr/>
            <p:nvPr/>
          </p:nvSpPr>
          <p:spPr>
            <a:xfrm>
              <a:off x="8417248" y="5012132"/>
              <a:ext cx="250917" cy="205551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5" y="0"/>
                    <a:pt x="1373" y="1109"/>
                    <a:pt x="672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2" y="6232"/>
                    <a:pt x="279" y="6297"/>
                  </a:cubicBezTo>
                  <a:cubicBezTo>
                    <a:pt x="246" y="6133"/>
                    <a:pt x="230" y="5970"/>
                    <a:pt x="230" y="5789"/>
                  </a:cubicBezTo>
                  <a:cubicBezTo>
                    <a:pt x="230" y="4920"/>
                    <a:pt x="410" y="4068"/>
                    <a:pt x="738" y="3249"/>
                  </a:cubicBezTo>
                  <a:cubicBezTo>
                    <a:pt x="1147" y="2249"/>
                    <a:pt x="1869" y="1429"/>
                    <a:pt x="2819" y="888"/>
                  </a:cubicBezTo>
                  <a:cubicBezTo>
                    <a:pt x="3365" y="575"/>
                    <a:pt x="4076" y="326"/>
                    <a:pt x="4780" y="326"/>
                  </a:cubicBezTo>
                  <a:cubicBezTo>
                    <a:pt x="5367" y="326"/>
                    <a:pt x="5949" y="499"/>
                    <a:pt x="6425" y="954"/>
                  </a:cubicBezTo>
                  <a:cubicBezTo>
                    <a:pt x="7474" y="1872"/>
                    <a:pt x="7147" y="3773"/>
                    <a:pt x="5934" y="4085"/>
                  </a:cubicBezTo>
                  <a:cubicBezTo>
                    <a:pt x="5804" y="4119"/>
                    <a:pt x="5669" y="4135"/>
                    <a:pt x="5536" y="4135"/>
                  </a:cubicBezTo>
                  <a:cubicBezTo>
                    <a:pt x="5097" y="4135"/>
                    <a:pt x="4668" y="3956"/>
                    <a:pt x="4442" y="3642"/>
                  </a:cubicBezTo>
                  <a:cubicBezTo>
                    <a:pt x="4147" y="3232"/>
                    <a:pt x="4147" y="2691"/>
                    <a:pt x="4409" y="2265"/>
                  </a:cubicBezTo>
                  <a:cubicBezTo>
                    <a:pt x="4601" y="1994"/>
                    <a:pt x="4918" y="1840"/>
                    <a:pt x="5241" y="1840"/>
                  </a:cubicBezTo>
                  <a:cubicBezTo>
                    <a:pt x="5387" y="1840"/>
                    <a:pt x="5534" y="1871"/>
                    <a:pt x="5671" y="1937"/>
                  </a:cubicBezTo>
                  <a:cubicBezTo>
                    <a:pt x="5835" y="2036"/>
                    <a:pt x="5950" y="2200"/>
                    <a:pt x="5950" y="2396"/>
                  </a:cubicBezTo>
                  <a:cubicBezTo>
                    <a:pt x="5950" y="2396"/>
                    <a:pt x="5950" y="2545"/>
                    <a:pt x="5865" y="2545"/>
                  </a:cubicBezTo>
                  <a:cubicBezTo>
                    <a:pt x="5861" y="2545"/>
                    <a:pt x="5856" y="2545"/>
                    <a:pt x="5852" y="2544"/>
                  </a:cubicBezTo>
                  <a:cubicBezTo>
                    <a:pt x="5753" y="2527"/>
                    <a:pt x="5786" y="2396"/>
                    <a:pt x="5524" y="2331"/>
                  </a:cubicBezTo>
                  <a:cubicBezTo>
                    <a:pt x="5493" y="2324"/>
                    <a:pt x="5462" y="2320"/>
                    <a:pt x="5432" y="2320"/>
                  </a:cubicBezTo>
                  <a:cubicBezTo>
                    <a:pt x="5177" y="2320"/>
                    <a:pt x="4973" y="2558"/>
                    <a:pt x="5032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2" y="3088"/>
                    <a:pt x="5934" y="2986"/>
                  </a:cubicBezTo>
                  <a:cubicBezTo>
                    <a:pt x="5999" y="2904"/>
                    <a:pt x="6048" y="2822"/>
                    <a:pt x="6081" y="2740"/>
                  </a:cubicBezTo>
                  <a:cubicBezTo>
                    <a:pt x="6180" y="2429"/>
                    <a:pt x="6048" y="2085"/>
                    <a:pt x="5770" y="1921"/>
                  </a:cubicBezTo>
                  <a:cubicBezTo>
                    <a:pt x="5592" y="1814"/>
                    <a:pt x="5400" y="1763"/>
                    <a:pt x="5211" y="1763"/>
                  </a:cubicBezTo>
                  <a:cubicBezTo>
                    <a:pt x="4876" y="1763"/>
                    <a:pt x="4553" y="1923"/>
                    <a:pt x="4344" y="2216"/>
                  </a:cubicBezTo>
                  <a:cubicBezTo>
                    <a:pt x="4032" y="2658"/>
                    <a:pt x="4032" y="3249"/>
                    <a:pt x="4344" y="3691"/>
                  </a:cubicBezTo>
                  <a:cubicBezTo>
                    <a:pt x="4613" y="4062"/>
                    <a:pt x="5092" y="4264"/>
                    <a:pt x="5577" y="4264"/>
                  </a:cubicBezTo>
                  <a:cubicBezTo>
                    <a:pt x="5713" y="4264"/>
                    <a:pt x="5850" y="4248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6"/>
            <p:cNvSpPr/>
            <p:nvPr/>
          </p:nvSpPr>
          <p:spPr>
            <a:xfrm>
              <a:off x="8430075" y="5075024"/>
              <a:ext cx="99218" cy="106823"/>
            </a:xfrm>
            <a:custGeom>
              <a:rect b="b" l="l" r="r" t="t"/>
              <a:pathLst>
                <a:path extrusionOk="0" h="3273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6"/>
            <p:cNvSpPr/>
            <p:nvPr/>
          </p:nvSpPr>
          <p:spPr>
            <a:xfrm>
              <a:off x="8557916" y="5067322"/>
              <a:ext cx="170172" cy="147065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17" y="1771"/>
                  </a:cubicBezTo>
                  <a:cubicBezTo>
                    <a:pt x="2689" y="2852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8" y="4506"/>
                  </a:cubicBezTo>
                  <a:cubicBezTo>
                    <a:pt x="2167" y="4506"/>
                    <a:pt x="2490" y="4419"/>
                    <a:pt x="2738" y="4164"/>
                  </a:cubicBezTo>
                  <a:cubicBezTo>
                    <a:pt x="3279" y="3574"/>
                    <a:pt x="3164" y="2967"/>
                    <a:pt x="3148" y="2672"/>
                  </a:cubicBezTo>
                  <a:cubicBezTo>
                    <a:pt x="3116" y="2385"/>
                    <a:pt x="3069" y="1851"/>
                    <a:pt x="3337" y="1851"/>
                  </a:cubicBezTo>
                  <a:cubicBezTo>
                    <a:pt x="3345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58" y="2754"/>
                    <a:pt x="3541" y="3049"/>
                    <a:pt x="4164" y="3229"/>
                  </a:cubicBezTo>
                  <a:cubicBezTo>
                    <a:pt x="4509" y="3311"/>
                    <a:pt x="4820" y="3475"/>
                    <a:pt x="5082" y="3721"/>
                  </a:cubicBezTo>
                  <a:cubicBezTo>
                    <a:pt x="4968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4" y="672"/>
                  </a:cubicBezTo>
                  <a:cubicBezTo>
                    <a:pt x="3328" y="427"/>
                    <a:pt x="3197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6"/>
            <p:cNvSpPr/>
            <p:nvPr/>
          </p:nvSpPr>
          <p:spPr>
            <a:xfrm>
              <a:off x="8659582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lnTo>
                    <a:pt x="328" y="1"/>
                  </a:lnTo>
                  <a:cubicBezTo>
                    <a:pt x="345" y="181"/>
                    <a:pt x="328" y="378"/>
                    <a:pt x="279" y="558"/>
                  </a:cubicBezTo>
                  <a:cubicBezTo>
                    <a:pt x="181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0" y="1296"/>
                  </a:cubicBezTo>
                  <a:cubicBezTo>
                    <a:pt x="1295" y="919"/>
                    <a:pt x="1115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6"/>
            <p:cNvSpPr/>
            <p:nvPr/>
          </p:nvSpPr>
          <p:spPr>
            <a:xfrm>
              <a:off x="8661181" y="4884323"/>
              <a:ext cx="226863" cy="159532"/>
            </a:xfrm>
            <a:custGeom>
              <a:rect b="b" l="l" r="r" t="t"/>
              <a:pathLst>
                <a:path extrusionOk="0" h="4888" w="6951">
                  <a:moveTo>
                    <a:pt x="1933" y="1"/>
                  </a:moveTo>
                  <a:cubicBezTo>
                    <a:pt x="1052" y="1"/>
                    <a:pt x="588" y="827"/>
                    <a:pt x="705" y="1362"/>
                  </a:cubicBezTo>
                  <a:cubicBezTo>
                    <a:pt x="825" y="1974"/>
                    <a:pt x="1434" y="2002"/>
                    <a:pt x="1541" y="2002"/>
                  </a:cubicBezTo>
                  <a:cubicBezTo>
                    <a:pt x="1552" y="2002"/>
                    <a:pt x="1558" y="2001"/>
                    <a:pt x="1558" y="2001"/>
                  </a:cubicBezTo>
                  <a:cubicBezTo>
                    <a:pt x="1295" y="1903"/>
                    <a:pt x="1181" y="1592"/>
                    <a:pt x="1312" y="1329"/>
                  </a:cubicBezTo>
                  <a:cubicBezTo>
                    <a:pt x="1349" y="1265"/>
                    <a:pt x="1392" y="1241"/>
                    <a:pt x="1439" y="1241"/>
                  </a:cubicBezTo>
                  <a:cubicBezTo>
                    <a:pt x="1537" y="1241"/>
                    <a:pt x="1654" y="1345"/>
                    <a:pt x="1787" y="1411"/>
                  </a:cubicBezTo>
                  <a:cubicBezTo>
                    <a:pt x="1825" y="1430"/>
                    <a:pt x="1861" y="1439"/>
                    <a:pt x="1895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37" y="959"/>
                    <a:pt x="2346" y="817"/>
                    <a:pt x="2534" y="817"/>
                  </a:cubicBezTo>
                  <a:cubicBezTo>
                    <a:pt x="2652" y="817"/>
                    <a:pt x="2801" y="873"/>
                    <a:pt x="2984" y="1018"/>
                  </a:cubicBezTo>
                  <a:cubicBezTo>
                    <a:pt x="3475" y="1395"/>
                    <a:pt x="3164" y="2149"/>
                    <a:pt x="3164" y="2149"/>
                  </a:cubicBezTo>
                  <a:cubicBezTo>
                    <a:pt x="3164" y="2149"/>
                    <a:pt x="3164" y="1526"/>
                    <a:pt x="2738" y="1477"/>
                  </a:cubicBezTo>
                  <a:cubicBezTo>
                    <a:pt x="2690" y="1463"/>
                    <a:pt x="2643" y="1457"/>
                    <a:pt x="2597" y="1457"/>
                  </a:cubicBezTo>
                  <a:cubicBezTo>
                    <a:pt x="2419" y="1457"/>
                    <a:pt x="2259" y="1554"/>
                    <a:pt x="2181" y="1723"/>
                  </a:cubicBezTo>
                  <a:cubicBezTo>
                    <a:pt x="2443" y="1723"/>
                    <a:pt x="2459" y="2100"/>
                    <a:pt x="2312" y="2296"/>
                  </a:cubicBezTo>
                  <a:cubicBezTo>
                    <a:pt x="2164" y="2509"/>
                    <a:pt x="2213" y="2641"/>
                    <a:pt x="2361" y="2739"/>
                  </a:cubicBezTo>
                  <a:cubicBezTo>
                    <a:pt x="2492" y="2821"/>
                    <a:pt x="2705" y="2804"/>
                    <a:pt x="2525" y="3181"/>
                  </a:cubicBezTo>
                  <a:cubicBezTo>
                    <a:pt x="2344" y="3558"/>
                    <a:pt x="1640" y="3558"/>
                    <a:pt x="1640" y="3558"/>
                  </a:cubicBezTo>
                  <a:cubicBezTo>
                    <a:pt x="1787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59" y="3231"/>
                    <a:pt x="1295" y="3280"/>
                  </a:cubicBezTo>
                  <a:cubicBezTo>
                    <a:pt x="1000" y="3378"/>
                    <a:pt x="1017" y="3280"/>
                    <a:pt x="754" y="3509"/>
                  </a:cubicBezTo>
                  <a:cubicBezTo>
                    <a:pt x="623" y="3624"/>
                    <a:pt x="435" y="3653"/>
                    <a:pt x="279" y="3653"/>
                  </a:cubicBezTo>
                  <a:cubicBezTo>
                    <a:pt x="123" y="3653"/>
                    <a:pt x="1" y="3624"/>
                    <a:pt x="0" y="3624"/>
                  </a:cubicBezTo>
                  <a:lnTo>
                    <a:pt x="0" y="3624"/>
                  </a:lnTo>
                  <a:cubicBezTo>
                    <a:pt x="181" y="3722"/>
                    <a:pt x="377" y="3788"/>
                    <a:pt x="574" y="3804"/>
                  </a:cubicBezTo>
                  <a:cubicBezTo>
                    <a:pt x="1017" y="3837"/>
                    <a:pt x="1459" y="3903"/>
                    <a:pt x="1885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1" y="4887"/>
                    <a:pt x="4754" y="4888"/>
                    <a:pt x="4786" y="4888"/>
                  </a:cubicBezTo>
                  <a:cubicBezTo>
                    <a:pt x="5210" y="4888"/>
                    <a:pt x="5619" y="4789"/>
                    <a:pt x="6000" y="4591"/>
                  </a:cubicBezTo>
                  <a:cubicBezTo>
                    <a:pt x="6737" y="4099"/>
                    <a:pt x="6950" y="3100"/>
                    <a:pt x="6459" y="2362"/>
                  </a:cubicBezTo>
                  <a:cubicBezTo>
                    <a:pt x="6236" y="2024"/>
                    <a:pt x="5876" y="1868"/>
                    <a:pt x="5536" y="1868"/>
                  </a:cubicBezTo>
                  <a:cubicBezTo>
                    <a:pt x="5200" y="1868"/>
                    <a:pt x="4884" y="2020"/>
                    <a:pt x="4738" y="2296"/>
                  </a:cubicBezTo>
                  <a:cubicBezTo>
                    <a:pt x="4492" y="2624"/>
                    <a:pt x="4541" y="3083"/>
                    <a:pt x="4836" y="3378"/>
                  </a:cubicBezTo>
                  <a:cubicBezTo>
                    <a:pt x="4852" y="3395"/>
                    <a:pt x="4869" y="3411"/>
                    <a:pt x="4901" y="3427"/>
                  </a:cubicBezTo>
                  <a:cubicBezTo>
                    <a:pt x="4901" y="3427"/>
                    <a:pt x="4918" y="3444"/>
                    <a:pt x="4934" y="3460"/>
                  </a:cubicBezTo>
                  <a:cubicBezTo>
                    <a:pt x="5036" y="3519"/>
                    <a:pt x="5163" y="3550"/>
                    <a:pt x="5286" y="3550"/>
                  </a:cubicBezTo>
                  <a:cubicBezTo>
                    <a:pt x="5540" y="3550"/>
                    <a:pt x="5781" y="3419"/>
                    <a:pt x="5770" y="3132"/>
                  </a:cubicBezTo>
                  <a:cubicBezTo>
                    <a:pt x="5784" y="2938"/>
                    <a:pt x="5627" y="2856"/>
                    <a:pt x="5451" y="2856"/>
                  </a:cubicBezTo>
                  <a:cubicBezTo>
                    <a:pt x="5196" y="2856"/>
                    <a:pt x="4900" y="3028"/>
                    <a:pt x="5016" y="3280"/>
                  </a:cubicBezTo>
                  <a:cubicBezTo>
                    <a:pt x="5016" y="3304"/>
                    <a:pt x="5016" y="3333"/>
                    <a:pt x="4990" y="3333"/>
                  </a:cubicBezTo>
                  <a:cubicBezTo>
                    <a:pt x="4963" y="3333"/>
                    <a:pt x="4910" y="3304"/>
                    <a:pt x="4803" y="3214"/>
                  </a:cubicBezTo>
                  <a:cubicBezTo>
                    <a:pt x="4688" y="3100"/>
                    <a:pt x="4623" y="2952"/>
                    <a:pt x="4623" y="2804"/>
                  </a:cubicBezTo>
                  <a:cubicBezTo>
                    <a:pt x="4623" y="2624"/>
                    <a:pt x="4688" y="2460"/>
                    <a:pt x="4803" y="2313"/>
                  </a:cubicBezTo>
                  <a:cubicBezTo>
                    <a:pt x="4928" y="2078"/>
                    <a:pt x="5195" y="1955"/>
                    <a:pt x="5483" y="1955"/>
                  </a:cubicBezTo>
                  <a:cubicBezTo>
                    <a:pt x="5798" y="1955"/>
                    <a:pt x="6138" y="2103"/>
                    <a:pt x="6344" y="2411"/>
                  </a:cubicBezTo>
                  <a:lnTo>
                    <a:pt x="6360" y="2444"/>
                  </a:lnTo>
                  <a:cubicBezTo>
                    <a:pt x="6573" y="2854"/>
                    <a:pt x="6557" y="3345"/>
                    <a:pt x="6328" y="3755"/>
                  </a:cubicBezTo>
                  <a:cubicBezTo>
                    <a:pt x="6048" y="4259"/>
                    <a:pt x="5409" y="4609"/>
                    <a:pt x="4579" y="4609"/>
                  </a:cubicBezTo>
                  <a:cubicBezTo>
                    <a:pt x="4192" y="4609"/>
                    <a:pt x="3764" y="4533"/>
                    <a:pt x="3312" y="4362"/>
                  </a:cubicBezTo>
                  <a:cubicBezTo>
                    <a:pt x="3262" y="4345"/>
                    <a:pt x="3033" y="4263"/>
                    <a:pt x="2885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5" y="3313"/>
                    <a:pt x="4147" y="838"/>
                    <a:pt x="2689" y="182"/>
                  </a:cubicBezTo>
                  <a:cubicBezTo>
                    <a:pt x="2411" y="55"/>
                    <a:pt x="2159" y="1"/>
                    <a:pt x="19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6"/>
            <p:cNvSpPr/>
            <p:nvPr/>
          </p:nvSpPr>
          <p:spPr>
            <a:xfrm>
              <a:off x="8771398" y="4970486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36" y="2640"/>
                    <a:pt x="2213" y="3033"/>
                  </a:cubicBezTo>
                  <a:cubicBezTo>
                    <a:pt x="2379" y="3221"/>
                    <a:pt x="2551" y="3278"/>
                    <a:pt x="2710" y="3278"/>
                  </a:cubicBezTo>
                  <a:cubicBezTo>
                    <a:pt x="2897" y="3278"/>
                    <a:pt x="3065" y="3200"/>
                    <a:pt x="3180" y="3164"/>
                  </a:cubicBezTo>
                  <a:cubicBezTo>
                    <a:pt x="3203" y="3157"/>
                    <a:pt x="3228" y="3154"/>
                    <a:pt x="3252" y="3154"/>
                  </a:cubicBezTo>
                  <a:cubicBezTo>
                    <a:pt x="3346" y="3154"/>
                    <a:pt x="3439" y="3204"/>
                    <a:pt x="3491" y="3295"/>
                  </a:cubicBezTo>
                  <a:cubicBezTo>
                    <a:pt x="3524" y="3099"/>
                    <a:pt x="3475" y="2885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6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6"/>
            <p:cNvSpPr/>
            <p:nvPr/>
          </p:nvSpPr>
          <p:spPr>
            <a:xfrm>
              <a:off x="8577205" y="4728447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04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6" y="2139"/>
                    <a:pt x="1016" y="2352"/>
                  </a:cubicBezTo>
                  <a:cubicBezTo>
                    <a:pt x="1147" y="2417"/>
                    <a:pt x="1287" y="2450"/>
                    <a:pt x="1424" y="2450"/>
                  </a:cubicBezTo>
                  <a:cubicBezTo>
                    <a:pt x="1561" y="2450"/>
                    <a:pt x="1697" y="2417"/>
                    <a:pt x="1819" y="2352"/>
                  </a:cubicBezTo>
                  <a:lnTo>
                    <a:pt x="1852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00" y="2221"/>
                  </a:lnTo>
                  <a:cubicBezTo>
                    <a:pt x="2033" y="2204"/>
                    <a:pt x="2049" y="2171"/>
                    <a:pt x="2065" y="2155"/>
                  </a:cubicBezTo>
                  <a:cubicBezTo>
                    <a:pt x="2229" y="1975"/>
                    <a:pt x="2311" y="1745"/>
                    <a:pt x="2278" y="1499"/>
                  </a:cubicBezTo>
                  <a:cubicBezTo>
                    <a:pt x="2246" y="1167"/>
                    <a:pt x="2039" y="1024"/>
                    <a:pt x="1845" y="1024"/>
                  </a:cubicBezTo>
                  <a:cubicBezTo>
                    <a:pt x="1742" y="1024"/>
                    <a:pt x="1642" y="1065"/>
                    <a:pt x="1574" y="1139"/>
                  </a:cubicBezTo>
                  <a:cubicBezTo>
                    <a:pt x="1410" y="1303"/>
                    <a:pt x="1442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82" y="2024"/>
                    <a:pt x="1967" y="2204"/>
                    <a:pt x="1803" y="2303"/>
                  </a:cubicBezTo>
                  <a:cubicBezTo>
                    <a:pt x="1689" y="2348"/>
                    <a:pt x="1571" y="2373"/>
                    <a:pt x="1455" y="2373"/>
                  </a:cubicBezTo>
                  <a:cubicBezTo>
                    <a:pt x="1321" y="2373"/>
                    <a:pt x="1188" y="2340"/>
                    <a:pt x="1065" y="2270"/>
                  </a:cubicBezTo>
                  <a:cubicBezTo>
                    <a:pt x="525" y="2057"/>
                    <a:pt x="164" y="1106"/>
                    <a:pt x="803" y="565"/>
                  </a:cubicBezTo>
                  <a:cubicBezTo>
                    <a:pt x="1049" y="319"/>
                    <a:pt x="1377" y="172"/>
                    <a:pt x="1738" y="172"/>
                  </a:cubicBezTo>
                  <a:cubicBezTo>
                    <a:pt x="2492" y="204"/>
                    <a:pt x="3311" y="762"/>
                    <a:pt x="3442" y="2221"/>
                  </a:cubicBezTo>
                  <a:cubicBezTo>
                    <a:pt x="3491" y="2761"/>
                    <a:pt x="3426" y="3319"/>
                    <a:pt x="3278" y="3860"/>
                  </a:cubicBezTo>
                  <a:cubicBezTo>
                    <a:pt x="3147" y="4302"/>
                    <a:pt x="2950" y="4745"/>
                    <a:pt x="2688" y="5122"/>
                  </a:cubicBezTo>
                  <a:cubicBezTo>
                    <a:pt x="2278" y="5614"/>
                    <a:pt x="1770" y="6007"/>
                    <a:pt x="1197" y="6286"/>
                  </a:cubicBezTo>
                  <a:cubicBezTo>
                    <a:pt x="1819" y="6040"/>
                    <a:pt x="2360" y="5646"/>
                    <a:pt x="2787" y="5122"/>
                  </a:cubicBezTo>
                  <a:cubicBezTo>
                    <a:pt x="3541" y="4269"/>
                    <a:pt x="4458" y="2253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6"/>
            <p:cNvSpPr/>
            <p:nvPr/>
          </p:nvSpPr>
          <p:spPr>
            <a:xfrm>
              <a:off x="7821287" y="5155378"/>
              <a:ext cx="62599" cy="250069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499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6"/>
            <p:cNvSpPr/>
            <p:nvPr/>
          </p:nvSpPr>
          <p:spPr>
            <a:xfrm>
              <a:off x="7665052" y="5122447"/>
              <a:ext cx="278757" cy="332217"/>
            </a:xfrm>
            <a:custGeom>
              <a:rect b="b" l="l" r="r" t="t"/>
              <a:pathLst>
                <a:path extrusionOk="0" h="10179" w="8541">
                  <a:moveTo>
                    <a:pt x="2276" y="1"/>
                  </a:moveTo>
                  <a:cubicBezTo>
                    <a:pt x="1365" y="1"/>
                    <a:pt x="525" y="452"/>
                    <a:pt x="296" y="1180"/>
                  </a:cubicBezTo>
                  <a:cubicBezTo>
                    <a:pt x="1" y="1967"/>
                    <a:pt x="411" y="2671"/>
                    <a:pt x="820" y="2901"/>
                  </a:cubicBezTo>
                  <a:cubicBezTo>
                    <a:pt x="1041" y="3045"/>
                    <a:pt x="1295" y="3106"/>
                    <a:pt x="1545" y="3106"/>
                  </a:cubicBezTo>
                  <a:cubicBezTo>
                    <a:pt x="2093" y="3106"/>
                    <a:pt x="2620" y="2809"/>
                    <a:pt x="2722" y="2426"/>
                  </a:cubicBezTo>
                  <a:cubicBezTo>
                    <a:pt x="2866" y="2037"/>
                    <a:pt x="2554" y="1648"/>
                    <a:pt x="2166" y="1648"/>
                  </a:cubicBezTo>
                  <a:cubicBezTo>
                    <a:pt x="2112" y="1648"/>
                    <a:pt x="2056" y="1656"/>
                    <a:pt x="2001" y="1672"/>
                  </a:cubicBezTo>
                  <a:cubicBezTo>
                    <a:pt x="1673" y="1737"/>
                    <a:pt x="1492" y="2081"/>
                    <a:pt x="1607" y="2393"/>
                  </a:cubicBezTo>
                  <a:cubicBezTo>
                    <a:pt x="1689" y="2627"/>
                    <a:pt x="1938" y="2660"/>
                    <a:pt x="2074" y="2660"/>
                  </a:cubicBezTo>
                  <a:cubicBezTo>
                    <a:pt x="2128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2"/>
                    <a:pt x="1625" y="2962"/>
                  </a:cubicBezTo>
                  <a:cubicBezTo>
                    <a:pt x="1428" y="2962"/>
                    <a:pt x="1205" y="2888"/>
                    <a:pt x="1001" y="2704"/>
                  </a:cubicBezTo>
                  <a:cubicBezTo>
                    <a:pt x="575" y="2327"/>
                    <a:pt x="493" y="1082"/>
                    <a:pt x="1214" y="508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7" y="213"/>
                  </a:cubicBezTo>
                  <a:cubicBezTo>
                    <a:pt x="3935" y="475"/>
                    <a:pt x="4656" y="1639"/>
                    <a:pt x="4885" y="2868"/>
                  </a:cubicBezTo>
                  <a:cubicBezTo>
                    <a:pt x="5115" y="4098"/>
                    <a:pt x="4885" y="5376"/>
                    <a:pt x="4951" y="6491"/>
                  </a:cubicBezTo>
                  <a:cubicBezTo>
                    <a:pt x="4902" y="7507"/>
                    <a:pt x="5295" y="8490"/>
                    <a:pt x="6033" y="9195"/>
                  </a:cubicBezTo>
                  <a:cubicBezTo>
                    <a:pt x="6738" y="9802"/>
                    <a:pt x="7623" y="10146"/>
                    <a:pt x="8541" y="10179"/>
                  </a:cubicBezTo>
                  <a:cubicBezTo>
                    <a:pt x="7623" y="10113"/>
                    <a:pt x="6770" y="9752"/>
                    <a:pt x="6098" y="9130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7"/>
                    <a:pt x="5033" y="2835"/>
                  </a:cubicBezTo>
                  <a:cubicBezTo>
                    <a:pt x="4803" y="1573"/>
                    <a:pt x="4049" y="328"/>
                    <a:pt x="2869" y="65"/>
                  </a:cubicBezTo>
                  <a:cubicBezTo>
                    <a:pt x="2672" y="22"/>
                    <a:pt x="2472" y="1"/>
                    <a:pt x="22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6"/>
            <p:cNvSpPr/>
            <p:nvPr/>
          </p:nvSpPr>
          <p:spPr>
            <a:xfrm>
              <a:off x="7729805" y="5169053"/>
              <a:ext cx="81333" cy="68800"/>
            </a:xfrm>
            <a:custGeom>
              <a:rect b="b" l="l" r="r" t="t"/>
              <a:pathLst>
                <a:path extrusionOk="0" h="2108" w="2492">
                  <a:moveTo>
                    <a:pt x="1783" y="1"/>
                  </a:moveTo>
                  <a:cubicBezTo>
                    <a:pt x="1313" y="1"/>
                    <a:pt x="1020" y="401"/>
                    <a:pt x="934" y="1096"/>
                  </a:cubicBezTo>
                  <a:cubicBezTo>
                    <a:pt x="853" y="1747"/>
                    <a:pt x="266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21" y="1856"/>
                    <a:pt x="702" y="2108"/>
                    <a:pt x="1241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492" y="1309"/>
                    <a:pt x="2115" y="604"/>
                    <a:pt x="1967" y="375"/>
                  </a:cubicBezTo>
                  <a:cubicBezTo>
                    <a:pt x="1869" y="276"/>
                    <a:pt x="1902" y="96"/>
                    <a:pt x="2016" y="31"/>
                  </a:cubicBezTo>
                  <a:cubicBezTo>
                    <a:pt x="1934" y="11"/>
                    <a:pt x="1857" y="1"/>
                    <a:pt x="17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6"/>
            <p:cNvSpPr/>
            <p:nvPr/>
          </p:nvSpPr>
          <p:spPr>
            <a:xfrm>
              <a:off x="7649027" y="5173785"/>
              <a:ext cx="157835" cy="178690"/>
            </a:xfrm>
            <a:custGeom>
              <a:rect b="b" l="l" r="r" t="t"/>
              <a:pathLst>
                <a:path extrusionOk="0" h="5475" w="4836">
                  <a:moveTo>
                    <a:pt x="475" y="0"/>
                  </a:moveTo>
                  <a:lnTo>
                    <a:pt x="475" y="0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6" y="3803"/>
                    <a:pt x="2606" y="3803"/>
                  </a:cubicBezTo>
                  <a:cubicBezTo>
                    <a:pt x="2344" y="3705"/>
                    <a:pt x="2295" y="3393"/>
                    <a:pt x="2475" y="3147"/>
                  </a:cubicBezTo>
                  <a:cubicBezTo>
                    <a:pt x="2639" y="2983"/>
                    <a:pt x="2606" y="2721"/>
                    <a:pt x="2426" y="2606"/>
                  </a:cubicBezTo>
                  <a:cubicBezTo>
                    <a:pt x="2295" y="2557"/>
                    <a:pt x="2033" y="2344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8"/>
                    <a:pt x="2869" y="3131"/>
                  </a:cubicBezTo>
                  <a:cubicBezTo>
                    <a:pt x="2819" y="3705"/>
                    <a:pt x="3082" y="3869"/>
                    <a:pt x="3491" y="4147"/>
                  </a:cubicBezTo>
                  <a:cubicBezTo>
                    <a:pt x="3885" y="4442"/>
                    <a:pt x="3655" y="4950"/>
                    <a:pt x="3655" y="4950"/>
                  </a:cubicBezTo>
                  <a:cubicBezTo>
                    <a:pt x="4360" y="4541"/>
                    <a:pt x="4196" y="3885"/>
                    <a:pt x="4114" y="3721"/>
                  </a:cubicBezTo>
                  <a:cubicBezTo>
                    <a:pt x="4032" y="3574"/>
                    <a:pt x="3836" y="3311"/>
                    <a:pt x="4065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60" y="4934"/>
                    <a:pt x="4524" y="5278"/>
                    <a:pt x="4836" y="5475"/>
                  </a:cubicBezTo>
                  <a:cubicBezTo>
                    <a:pt x="4704" y="5163"/>
                    <a:pt x="4639" y="4803"/>
                    <a:pt x="4655" y="4459"/>
                  </a:cubicBezTo>
                  <a:cubicBezTo>
                    <a:pt x="4639" y="3951"/>
                    <a:pt x="4737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7" y="1148"/>
                    <a:pt x="344" y="558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6"/>
            <p:cNvSpPr/>
            <p:nvPr/>
          </p:nvSpPr>
          <p:spPr>
            <a:xfrm>
              <a:off x="7597655" y="5123393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7" y="0"/>
                  </a:moveTo>
                  <a:cubicBezTo>
                    <a:pt x="328" y="0"/>
                    <a:pt x="279" y="1096"/>
                    <a:pt x="279" y="1380"/>
                  </a:cubicBezTo>
                  <a:cubicBezTo>
                    <a:pt x="279" y="1561"/>
                    <a:pt x="164" y="1725"/>
                    <a:pt x="1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60" y="1951"/>
                    <a:pt x="1827" y="1305"/>
                    <a:pt x="2033" y="790"/>
                  </a:cubicBezTo>
                  <a:cubicBezTo>
                    <a:pt x="2197" y="413"/>
                    <a:pt x="2541" y="135"/>
                    <a:pt x="2967" y="85"/>
                  </a:cubicBezTo>
                  <a:cubicBezTo>
                    <a:pt x="2617" y="26"/>
                    <a:pt x="2312" y="0"/>
                    <a:pt x="20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6"/>
            <p:cNvSpPr/>
            <p:nvPr/>
          </p:nvSpPr>
          <p:spPr>
            <a:xfrm>
              <a:off x="7560220" y="5122545"/>
              <a:ext cx="47096" cy="37207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10"/>
                    <a:pt x="328" y="29"/>
                  </a:cubicBezTo>
                  <a:cubicBezTo>
                    <a:pt x="98" y="144"/>
                    <a:pt x="0" y="423"/>
                    <a:pt x="98" y="669"/>
                  </a:cubicBezTo>
                  <a:cubicBezTo>
                    <a:pt x="180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7" y="1140"/>
                  </a:cubicBezTo>
                  <a:cubicBezTo>
                    <a:pt x="961" y="1140"/>
                    <a:pt x="1105" y="1096"/>
                    <a:pt x="1229" y="1013"/>
                  </a:cubicBezTo>
                  <a:cubicBezTo>
                    <a:pt x="1361" y="882"/>
                    <a:pt x="1443" y="702"/>
                    <a:pt x="1443" y="521"/>
                  </a:cubicBezTo>
                  <a:lnTo>
                    <a:pt x="1443" y="521"/>
                  </a:lnTo>
                  <a:cubicBezTo>
                    <a:pt x="1442" y="521"/>
                    <a:pt x="1135" y="902"/>
                    <a:pt x="783" y="902"/>
                  </a:cubicBezTo>
                  <a:cubicBezTo>
                    <a:pt x="762" y="902"/>
                    <a:pt x="742" y="901"/>
                    <a:pt x="721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4" y="85"/>
                    <a:pt x="428" y="73"/>
                    <a:pt x="471" y="73"/>
                  </a:cubicBezTo>
                  <a:cubicBezTo>
                    <a:pt x="587" y="73"/>
                    <a:pt x="697" y="160"/>
                    <a:pt x="721" y="292"/>
                  </a:cubicBezTo>
                  <a:cubicBezTo>
                    <a:pt x="732" y="403"/>
                    <a:pt x="645" y="469"/>
                    <a:pt x="593" y="469"/>
                  </a:cubicBezTo>
                  <a:cubicBezTo>
                    <a:pt x="569" y="469"/>
                    <a:pt x="552" y="454"/>
                    <a:pt x="557" y="423"/>
                  </a:cubicBezTo>
                  <a:cubicBezTo>
                    <a:pt x="582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2" y="357"/>
                    <a:pt x="394" y="538"/>
                    <a:pt x="394" y="538"/>
                  </a:cubicBezTo>
                  <a:cubicBezTo>
                    <a:pt x="441" y="581"/>
                    <a:pt x="498" y="600"/>
                    <a:pt x="553" y="600"/>
                  </a:cubicBezTo>
                  <a:cubicBezTo>
                    <a:pt x="688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6"/>
            <p:cNvSpPr/>
            <p:nvPr/>
          </p:nvSpPr>
          <p:spPr>
            <a:xfrm>
              <a:off x="8114992" y="5235307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01" y="574"/>
                    <a:pt x="361" y="1197"/>
                    <a:pt x="754" y="1820"/>
                  </a:cubicBezTo>
                  <a:cubicBezTo>
                    <a:pt x="1196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69" y="3262"/>
                  </a:cubicBezTo>
                  <a:cubicBezTo>
                    <a:pt x="1835" y="3284"/>
                    <a:pt x="1802" y="3293"/>
                    <a:pt x="1772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75" y="2656"/>
                    <a:pt x="1229" y="2426"/>
                    <a:pt x="918" y="2377"/>
                  </a:cubicBezTo>
                  <a:cubicBezTo>
                    <a:pt x="541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41" y="2508"/>
                    <a:pt x="508" y="2656"/>
                  </a:cubicBezTo>
                  <a:cubicBezTo>
                    <a:pt x="459" y="2803"/>
                    <a:pt x="147" y="3295"/>
                    <a:pt x="721" y="3672"/>
                  </a:cubicBezTo>
                  <a:cubicBezTo>
                    <a:pt x="1295" y="4049"/>
                    <a:pt x="1573" y="3852"/>
                    <a:pt x="1672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67" y="6065"/>
                    <a:pt x="1918" y="5950"/>
                  </a:cubicBezTo>
                  <a:cubicBezTo>
                    <a:pt x="1765" y="5629"/>
                    <a:pt x="1441" y="5422"/>
                    <a:pt x="1079" y="5422"/>
                  </a:cubicBezTo>
                  <a:cubicBezTo>
                    <a:pt x="1053" y="5422"/>
                    <a:pt x="1026" y="5424"/>
                    <a:pt x="1000" y="5426"/>
                  </a:cubicBezTo>
                  <a:cubicBezTo>
                    <a:pt x="957" y="5428"/>
                    <a:pt x="917" y="5429"/>
                    <a:pt x="879" y="5429"/>
                  </a:cubicBezTo>
                  <a:cubicBezTo>
                    <a:pt x="416" y="5429"/>
                    <a:pt x="357" y="5252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14"/>
                    <a:pt x="934" y="6606"/>
                  </a:cubicBezTo>
                  <a:cubicBezTo>
                    <a:pt x="1869" y="7098"/>
                    <a:pt x="1787" y="6737"/>
                    <a:pt x="3081" y="7786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3" y="8695"/>
                    <a:pt x="4258" y="8691"/>
                    <a:pt x="4224" y="8691"/>
                  </a:cubicBezTo>
                  <a:cubicBezTo>
                    <a:pt x="4064" y="8691"/>
                    <a:pt x="3914" y="8782"/>
                    <a:pt x="3819" y="8917"/>
                  </a:cubicBezTo>
                  <a:cubicBezTo>
                    <a:pt x="3622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0" y="9572"/>
                  </a:cubicBezTo>
                  <a:cubicBezTo>
                    <a:pt x="4274" y="9572"/>
                    <a:pt x="4422" y="9662"/>
                    <a:pt x="4582" y="9662"/>
                  </a:cubicBezTo>
                  <a:cubicBezTo>
                    <a:pt x="4674" y="9662"/>
                    <a:pt x="4770" y="9632"/>
                    <a:pt x="4868" y="9540"/>
                  </a:cubicBezTo>
                  <a:cubicBezTo>
                    <a:pt x="4987" y="9421"/>
                    <a:pt x="5182" y="9322"/>
                    <a:pt x="5409" y="9322"/>
                  </a:cubicBezTo>
                  <a:cubicBezTo>
                    <a:pt x="5712" y="9322"/>
                    <a:pt x="6074" y="9498"/>
                    <a:pt x="6393" y="10032"/>
                  </a:cubicBezTo>
                  <a:cubicBezTo>
                    <a:pt x="6393" y="10032"/>
                    <a:pt x="6147" y="9212"/>
                    <a:pt x="4835" y="8688"/>
                  </a:cubicBezTo>
                  <a:cubicBezTo>
                    <a:pt x="3114" y="7966"/>
                    <a:pt x="2032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6"/>
            <p:cNvSpPr/>
            <p:nvPr/>
          </p:nvSpPr>
          <p:spPr>
            <a:xfrm>
              <a:off x="8175437" y="5151853"/>
              <a:ext cx="95791" cy="350951"/>
            </a:xfrm>
            <a:custGeom>
              <a:rect b="b" l="l" r="r" t="t"/>
              <a:pathLst>
                <a:path extrusionOk="0" h="10753" w="2935">
                  <a:moveTo>
                    <a:pt x="1294" y="0"/>
                  </a:moveTo>
                  <a:cubicBezTo>
                    <a:pt x="712" y="0"/>
                    <a:pt x="161" y="382"/>
                    <a:pt x="98" y="902"/>
                  </a:cubicBezTo>
                  <a:cubicBezTo>
                    <a:pt x="0" y="1459"/>
                    <a:pt x="426" y="1967"/>
                    <a:pt x="984" y="1967"/>
                  </a:cubicBezTo>
                  <a:cubicBezTo>
                    <a:pt x="991" y="1967"/>
                    <a:pt x="998" y="1967"/>
                    <a:pt x="1005" y="1967"/>
                  </a:cubicBezTo>
                  <a:cubicBezTo>
                    <a:pt x="1565" y="1967"/>
                    <a:pt x="1850" y="1341"/>
                    <a:pt x="1639" y="1082"/>
                  </a:cubicBezTo>
                  <a:cubicBezTo>
                    <a:pt x="1561" y="962"/>
                    <a:pt x="1441" y="908"/>
                    <a:pt x="1322" y="908"/>
                  </a:cubicBezTo>
                  <a:cubicBezTo>
                    <a:pt x="1116" y="908"/>
                    <a:pt x="914" y="1069"/>
                    <a:pt x="934" y="1328"/>
                  </a:cubicBezTo>
                  <a:cubicBezTo>
                    <a:pt x="951" y="1639"/>
                    <a:pt x="1295" y="1607"/>
                    <a:pt x="1344" y="1656"/>
                  </a:cubicBezTo>
                  <a:cubicBezTo>
                    <a:pt x="1377" y="1689"/>
                    <a:pt x="1344" y="1754"/>
                    <a:pt x="1344" y="1754"/>
                  </a:cubicBezTo>
                  <a:cubicBezTo>
                    <a:pt x="1295" y="1820"/>
                    <a:pt x="1229" y="1869"/>
                    <a:pt x="1164" y="1902"/>
                  </a:cubicBezTo>
                  <a:cubicBezTo>
                    <a:pt x="1148" y="1902"/>
                    <a:pt x="1131" y="1918"/>
                    <a:pt x="1115" y="1918"/>
                  </a:cubicBezTo>
                  <a:lnTo>
                    <a:pt x="1098" y="1918"/>
                  </a:lnTo>
                  <a:cubicBezTo>
                    <a:pt x="1065" y="1922"/>
                    <a:pt x="1031" y="1924"/>
                    <a:pt x="999" y="1924"/>
                  </a:cubicBezTo>
                  <a:cubicBezTo>
                    <a:pt x="473" y="1924"/>
                    <a:pt x="72" y="1443"/>
                    <a:pt x="180" y="918"/>
                  </a:cubicBezTo>
                  <a:cubicBezTo>
                    <a:pt x="252" y="446"/>
                    <a:pt x="747" y="122"/>
                    <a:pt x="1265" y="122"/>
                  </a:cubicBezTo>
                  <a:cubicBezTo>
                    <a:pt x="1574" y="122"/>
                    <a:pt x="1892" y="238"/>
                    <a:pt x="2131" y="508"/>
                  </a:cubicBezTo>
                  <a:cubicBezTo>
                    <a:pt x="2754" y="1246"/>
                    <a:pt x="2623" y="2426"/>
                    <a:pt x="2246" y="3442"/>
                  </a:cubicBezTo>
                  <a:cubicBezTo>
                    <a:pt x="1426" y="5458"/>
                    <a:pt x="541" y="7491"/>
                    <a:pt x="1148" y="8966"/>
                  </a:cubicBezTo>
                  <a:cubicBezTo>
                    <a:pt x="1426" y="9720"/>
                    <a:pt x="1967" y="10359"/>
                    <a:pt x="2672" y="10753"/>
                  </a:cubicBezTo>
                  <a:cubicBezTo>
                    <a:pt x="2000" y="10327"/>
                    <a:pt x="1492" y="9687"/>
                    <a:pt x="1229" y="8950"/>
                  </a:cubicBezTo>
                  <a:cubicBezTo>
                    <a:pt x="689" y="7507"/>
                    <a:pt x="1557" y="5557"/>
                    <a:pt x="2410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76" y="127"/>
                    <a:pt x="1630" y="0"/>
                    <a:pt x="12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6"/>
            <p:cNvSpPr/>
            <p:nvPr/>
          </p:nvSpPr>
          <p:spPr>
            <a:xfrm>
              <a:off x="8326288" y="5169510"/>
              <a:ext cx="44420" cy="110772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0" y="1770"/>
                    <a:pt x="296" y="2164"/>
                  </a:cubicBezTo>
                  <a:cubicBezTo>
                    <a:pt x="492" y="2426"/>
                    <a:pt x="607" y="2737"/>
                    <a:pt x="656" y="3065"/>
                  </a:cubicBezTo>
                  <a:cubicBezTo>
                    <a:pt x="656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4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4" y="607"/>
                    <a:pt x="722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6"/>
            <p:cNvSpPr/>
            <p:nvPr/>
          </p:nvSpPr>
          <p:spPr>
            <a:xfrm>
              <a:off x="8257292" y="5138994"/>
              <a:ext cx="90439" cy="265930"/>
            </a:xfrm>
            <a:custGeom>
              <a:rect b="b" l="l" r="r" t="t"/>
              <a:pathLst>
                <a:path extrusionOk="0" h="8148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099"/>
                    <a:pt x="967" y="1279"/>
                    <a:pt x="443" y="2902"/>
                  </a:cubicBezTo>
                  <a:cubicBezTo>
                    <a:pt x="0" y="4279"/>
                    <a:pt x="262" y="5230"/>
                    <a:pt x="1574" y="6131"/>
                  </a:cubicBezTo>
                  <a:cubicBezTo>
                    <a:pt x="2705" y="6934"/>
                    <a:pt x="2754" y="8000"/>
                    <a:pt x="2770" y="8147"/>
                  </a:cubicBezTo>
                  <a:cubicBezTo>
                    <a:pt x="2770" y="7639"/>
                    <a:pt x="2623" y="7164"/>
                    <a:pt x="2328" y="6754"/>
                  </a:cubicBezTo>
                  <a:cubicBezTo>
                    <a:pt x="2033" y="6328"/>
                    <a:pt x="1639" y="6066"/>
                    <a:pt x="1049" y="5557"/>
                  </a:cubicBezTo>
                  <a:cubicBezTo>
                    <a:pt x="869" y="5394"/>
                    <a:pt x="738" y="5197"/>
                    <a:pt x="639" y="4967"/>
                  </a:cubicBezTo>
                  <a:cubicBezTo>
                    <a:pt x="311" y="4131"/>
                    <a:pt x="967" y="3263"/>
                    <a:pt x="1311" y="2902"/>
                  </a:cubicBezTo>
                  <a:cubicBezTo>
                    <a:pt x="1721" y="2443"/>
                    <a:pt x="2426" y="1968"/>
                    <a:pt x="2573" y="1066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6"/>
            <p:cNvSpPr/>
            <p:nvPr/>
          </p:nvSpPr>
          <p:spPr>
            <a:xfrm>
              <a:off x="8159216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994" y="0"/>
                  </a:moveTo>
                  <a:cubicBezTo>
                    <a:pt x="642" y="0"/>
                    <a:pt x="0" y="573"/>
                    <a:pt x="284" y="2425"/>
                  </a:cubicBezTo>
                  <a:cubicBezTo>
                    <a:pt x="612" y="4458"/>
                    <a:pt x="2169" y="5409"/>
                    <a:pt x="2431" y="5458"/>
                  </a:cubicBezTo>
                  <a:cubicBezTo>
                    <a:pt x="2431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415" y="114"/>
                    <a:pt x="1087" y="16"/>
                  </a:cubicBezTo>
                  <a:cubicBezTo>
                    <a:pt x="1060" y="6"/>
                    <a:pt x="1028" y="0"/>
                    <a:pt x="9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6"/>
            <p:cNvSpPr/>
            <p:nvPr/>
          </p:nvSpPr>
          <p:spPr>
            <a:xfrm>
              <a:off x="8124066" y="4782038"/>
              <a:ext cx="172293" cy="231824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2" y="0"/>
                    <a:pt x="3184" y="25"/>
                    <a:pt x="3017" y="54"/>
                  </a:cubicBezTo>
                  <a:cubicBezTo>
                    <a:pt x="2590" y="120"/>
                    <a:pt x="2181" y="300"/>
                    <a:pt x="1820" y="546"/>
                  </a:cubicBezTo>
                  <a:cubicBezTo>
                    <a:pt x="1" y="1890"/>
                    <a:pt x="328" y="4283"/>
                    <a:pt x="869" y="5430"/>
                  </a:cubicBezTo>
                  <a:cubicBezTo>
                    <a:pt x="1164" y="6102"/>
                    <a:pt x="1656" y="6692"/>
                    <a:pt x="2263" y="7102"/>
                  </a:cubicBezTo>
                  <a:cubicBezTo>
                    <a:pt x="1672" y="6660"/>
                    <a:pt x="1230" y="6070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4" y="376"/>
                    <a:pt x="2901" y="184"/>
                    <a:pt x="3416" y="184"/>
                  </a:cubicBezTo>
                  <a:cubicBezTo>
                    <a:pt x="3832" y="184"/>
                    <a:pt x="4221" y="309"/>
                    <a:pt x="4492" y="595"/>
                  </a:cubicBezTo>
                  <a:cubicBezTo>
                    <a:pt x="5142" y="1246"/>
                    <a:pt x="4663" y="2300"/>
                    <a:pt x="3951" y="2300"/>
                  </a:cubicBezTo>
                  <a:cubicBezTo>
                    <a:pt x="3945" y="2300"/>
                    <a:pt x="3940" y="2300"/>
                    <a:pt x="3934" y="2300"/>
                  </a:cubicBezTo>
                  <a:cubicBezTo>
                    <a:pt x="3907" y="2303"/>
                    <a:pt x="3880" y="2304"/>
                    <a:pt x="3853" y="2304"/>
                  </a:cubicBezTo>
                  <a:cubicBezTo>
                    <a:pt x="3589" y="2304"/>
                    <a:pt x="3346" y="2162"/>
                    <a:pt x="3197" y="1939"/>
                  </a:cubicBezTo>
                  <a:cubicBezTo>
                    <a:pt x="3148" y="1824"/>
                    <a:pt x="3131" y="1710"/>
                    <a:pt x="3131" y="1578"/>
                  </a:cubicBezTo>
                  <a:cubicBezTo>
                    <a:pt x="3160" y="1327"/>
                    <a:pt x="3241" y="1247"/>
                    <a:pt x="3295" y="1247"/>
                  </a:cubicBezTo>
                  <a:cubicBezTo>
                    <a:pt x="3333" y="1247"/>
                    <a:pt x="3358" y="1285"/>
                    <a:pt x="3344" y="1333"/>
                  </a:cubicBezTo>
                  <a:cubicBezTo>
                    <a:pt x="3315" y="1569"/>
                    <a:pt x="3499" y="1766"/>
                    <a:pt x="3728" y="1766"/>
                  </a:cubicBezTo>
                  <a:cubicBezTo>
                    <a:pt x="3752" y="1766"/>
                    <a:pt x="3778" y="1764"/>
                    <a:pt x="3803" y="1759"/>
                  </a:cubicBezTo>
                  <a:cubicBezTo>
                    <a:pt x="4213" y="1693"/>
                    <a:pt x="4328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7" y="1110"/>
                    <a:pt x="3017" y="1447"/>
                  </a:cubicBezTo>
                  <a:cubicBezTo>
                    <a:pt x="2967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7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60" y="2419"/>
                    <a:pt x="5176" y="1986"/>
                    <a:pt x="5246" y="1480"/>
                  </a:cubicBezTo>
                  <a:cubicBezTo>
                    <a:pt x="5279" y="1054"/>
                    <a:pt x="5115" y="644"/>
                    <a:pt x="4803" y="382"/>
                  </a:cubicBezTo>
                  <a:cubicBezTo>
                    <a:pt x="4421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6"/>
            <p:cNvSpPr/>
            <p:nvPr/>
          </p:nvSpPr>
          <p:spPr>
            <a:xfrm>
              <a:off x="8229452" y="4721169"/>
              <a:ext cx="238091" cy="167496"/>
            </a:xfrm>
            <a:custGeom>
              <a:rect b="b" l="l" r="r" t="t"/>
              <a:pathLst>
                <a:path extrusionOk="0" h="5132" w="7295">
                  <a:moveTo>
                    <a:pt x="1729" y="1"/>
                  </a:moveTo>
                  <a:cubicBezTo>
                    <a:pt x="1336" y="1"/>
                    <a:pt x="952" y="172"/>
                    <a:pt x="689" y="493"/>
                  </a:cubicBezTo>
                  <a:cubicBezTo>
                    <a:pt x="604" y="635"/>
                    <a:pt x="453" y="706"/>
                    <a:pt x="303" y="706"/>
                  </a:cubicBezTo>
                  <a:cubicBezTo>
                    <a:pt x="194" y="706"/>
                    <a:pt x="84" y="668"/>
                    <a:pt x="1" y="591"/>
                  </a:cubicBezTo>
                  <a:lnTo>
                    <a:pt x="1" y="591"/>
                  </a:lnTo>
                  <a:cubicBezTo>
                    <a:pt x="33" y="952"/>
                    <a:pt x="50" y="1018"/>
                    <a:pt x="1755" y="1739"/>
                  </a:cubicBezTo>
                  <a:cubicBezTo>
                    <a:pt x="3066" y="2296"/>
                    <a:pt x="3508" y="4247"/>
                    <a:pt x="3656" y="5132"/>
                  </a:cubicBezTo>
                  <a:cubicBezTo>
                    <a:pt x="3787" y="4263"/>
                    <a:pt x="4230" y="2296"/>
                    <a:pt x="5541" y="1739"/>
                  </a:cubicBezTo>
                  <a:cubicBezTo>
                    <a:pt x="7246" y="1018"/>
                    <a:pt x="7262" y="952"/>
                    <a:pt x="7295" y="591"/>
                  </a:cubicBezTo>
                  <a:lnTo>
                    <a:pt x="7295" y="591"/>
                  </a:lnTo>
                  <a:cubicBezTo>
                    <a:pt x="7212" y="668"/>
                    <a:pt x="7102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4" y="172"/>
                    <a:pt x="5959" y="1"/>
                    <a:pt x="5567" y="1"/>
                  </a:cubicBezTo>
                  <a:cubicBezTo>
                    <a:pt x="5299" y="1"/>
                    <a:pt x="5027" y="81"/>
                    <a:pt x="4787" y="247"/>
                  </a:cubicBezTo>
                  <a:cubicBezTo>
                    <a:pt x="4213" y="657"/>
                    <a:pt x="3836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69" y="81"/>
                    <a:pt x="1997" y="1"/>
                    <a:pt x="1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6"/>
            <p:cNvSpPr/>
            <p:nvPr/>
          </p:nvSpPr>
          <p:spPr>
            <a:xfrm>
              <a:off x="8304877" y="4628119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6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1"/>
                    <a:pt x="1345" y="4442"/>
                  </a:cubicBezTo>
                  <a:cubicBezTo>
                    <a:pt x="1460" y="3901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6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6"/>
            <p:cNvSpPr/>
            <p:nvPr/>
          </p:nvSpPr>
          <p:spPr>
            <a:xfrm>
              <a:off x="8248708" y="4491433"/>
              <a:ext cx="199578" cy="219096"/>
            </a:xfrm>
            <a:custGeom>
              <a:rect b="b" l="l" r="r" t="t"/>
              <a:pathLst>
                <a:path extrusionOk="0" h="6713" w="6115">
                  <a:moveTo>
                    <a:pt x="1601" y="0"/>
                  </a:moveTo>
                  <a:cubicBezTo>
                    <a:pt x="1200" y="0"/>
                    <a:pt x="807" y="159"/>
                    <a:pt x="574" y="451"/>
                  </a:cubicBezTo>
                  <a:cubicBezTo>
                    <a:pt x="1" y="1107"/>
                    <a:pt x="476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0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00" y="998"/>
                  </a:cubicBezTo>
                  <a:cubicBezTo>
                    <a:pt x="1471" y="998"/>
                    <a:pt x="1441" y="1001"/>
                    <a:pt x="1410" y="1008"/>
                  </a:cubicBezTo>
                  <a:cubicBezTo>
                    <a:pt x="1263" y="1025"/>
                    <a:pt x="1148" y="1156"/>
                    <a:pt x="1165" y="1320"/>
                  </a:cubicBezTo>
                  <a:cubicBezTo>
                    <a:pt x="1154" y="1475"/>
                    <a:pt x="1282" y="1572"/>
                    <a:pt x="1410" y="1572"/>
                  </a:cubicBezTo>
                  <a:cubicBezTo>
                    <a:pt x="1484" y="1572"/>
                    <a:pt x="1559" y="1539"/>
                    <a:pt x="1607" y="1467"/>
                  </a:cubicBezTo>
                  <a:cubicBezTo>
                    <a:pt x="1649" y="1401"/>
                    <a:pt x="1693" y="1375"/>
                    <a:pt x="1731" y="1375"/>
                  </a:cubicBezTo>
                  <a:cubicBezTo>
                    <a:pt x="1798" y="1375"/>
                    <a:pt x="1847" y="1455"/>
                    <a:pt x="1837" y="1549"/>
                  </a:cubicBezTo>
                  <a:cubicBezTo>
                    <a:pt x="1747" y="1793"/>
                    <a:pt x="1516" y="1946"/>
                    <a:pt x="1271" y="1946"/>
                  </a:cubicBezTo>
                  <a:cubicBezTo>
                    <a:pt x="1203" y="1946"/>
                    <a:pt x="1134" y="1935"/>
                    <a:pt x="1066" y="1910"/>
                  </a:cubicBezTo>
                  <a:cubicBezTo>
                    <a:pt x="656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2" y="927"/>
                    <a:pt x="2951" y="1910"/>
                  </a:cubicBezTo>
                  <a:cubicBezTo>
                    <a:pt x="2951" y="3074"/>
                    <a:pt x="2033" y="4123"/>
                    <a:pt x="1771" y="4893"/>
                  </a:cubicBezTo>
                  <a:cubicBezTo>
                    <a:pt x="1417" y="5955"/>
                    <a:pt x="1853" y="6622"/>
                    <a:pt x="1900" y="6708"/>
                  </a:cubicBezTo>
                  <a:lnTo>
                    <a:pt x="1900" y="6708"/>
                  </a:lnTo>
                  <a:cubicBezTo>
                    <a:pt x="1607" y="6152"/>
                    <a:pt x="1591" y="5498"/>
                    <a:pt x="1853" y="4926"/>
                  </a:cubicBezTo>
                  <a:cubicBezTo>
                    <a:pt x="2050" y="4401"/>
                    <a:pt x="2492" y="3844"/>
                    <a:pt x="2804" y="3139"/>
                  </a:cubicBezTo>
                  <a:cubicBezTo>
                    <a:pt x="2918" y="2926"/>
                    <a:pt x="3000" y="2680"/>
                    <a:pt x="3066" y="2434"/>
                  </a:cubicBezTo>
                  <a:cubicBezTo>
                    <a:pt x="3115" y="2680"/>
                    <a:pt x="3197" y="2926"/>
                    <a:pt x="3312" y="3139"/>
                  </a:cubicBezTo>
                  <a:cubicBezTo>
                    <a:pt x="3623" y="3844"/>
                    <a:pt x="4066" y="4401"/>
                    <a:pt x="4263" y="4926"/>
                  </a:cubicBezTo>
                  <a:cubicBezTo>
                    <a:pt x="4524" y="5498"/>
                    <a:pt x="4508" y="6152"/>
                    <a:pt x="4216" y="6708"/>
                  </a:cubicBezTo>
                  <a:lnTo>
                    <a:pt x="4216" y="6708"/>
                  </a:lnTo>
                  <a:cubicBezTo>
                    <a:pt x="4263" y="6622"/>
                    <a:pt x="4698" y="5955"/>
                    <a:pt x="4344" y="4893"/>
                  </a:cubicBezTo>
                  <a:cubicBezTo>
                    <a:pt x="4082" y="4123"/>
                    <a:pt x="3164" y="3074"/>
                    <a:pt x="3164" y="1910"/>
                  </a:cubicBezTo>
                  <a:cubicBezTo>
                    <a:pt x="3213" y="927"/>
                    <a:pt x="3999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56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5" y="1946"/>
                  </a:cubicBezTo>
                  <a:cubicBezTo>
                    <a:pt x="4599" y="1946"/>
                    <a:pt x="4369" y="1793"/>
                    <a:pt x="4279" y="1549"/>
                  </a:cubicBezTo>
                  <a:cubicBezTo>
                    <a:pt x="4258" y="1455"/>
                    <a:pt x="4310" y="1375"/>
                    <a:pt x="4380" y="1375"/>
                  </a:cubicBezTo>
                  <a:cubicBezTo>
                    <a:pt x="4420" y="1375"/>
                    <a:pt x="4467" y="1401"/>
                    <a:pt x="4508" y="1467"/>
                  </a:cubicBezTo>
                  <a:cubicBezTo>
                    <a:pt x="4556" y="1539"/>
                    <a:pt x="4631" y="1572"/>
                    <a:pt x="4705" y="1572"/>
                  </a:cubicBezTo>
                  <a:cubicBezTo>
                    <a:pt x="4834" y="1572"/>
                    <a:pt x="4961" y="1475"/>
                    <a:pt x="4951" y="1320"/>
                  </a:cubicBezTo>
                  <a:cubicBezTo>
                    <a:pt x="4967" y="1156"/>
                    <a:pt x="4853" y="1025"/>
                    <a:pt x="4705" y="1008"/>
                  </a:cubicBezTo>
                  <a:cubicBezTo>
                    <a:pt x="4675" y="1001"/>
                    <a:pt x="4645" y="998"/>
                    <a:pt x="4615" y="998"/>
                  </a:cubicBezTo>
                  <a:cubicBezTo>
                    <a:pt x="4438" y="998"/>
                    <a:pt x="4286" y="1118"/>
                    <a:pt x="4230" y="1287"/>
                  </a:cubicBezTo>
                  <a:cubicBezTo>
                    <a:pt x="4101" y="1594"/>
                    <a:pt x="4353" y="2107"/>
                    <a:pt x="4955" y="2107"/>
                  </a:cubicBezTo>
                  <a:cubicBezTo>
                    <a:pt x="4965" y="2107"/>
                    <a:pt x="4974" y="2107"/>
                    <a:pt x="4984" y="2106"/>
                  </a:cubicBezTo>
                  <a:cubicBezTo>
                    <a:pt x="5607" y="2074"/>
                    <a:pt x="6115" y="1107"/>
                    <a:pt x="5541" y="451"/>
                  </a:cubicBezTo>
                  <a:cubicBezTo>
                    <a:pt x="5309" y="159"/>
                    <a:pt x="4915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00" y="1074"/>
                    <a:pt x="2918" y="877"/>
                    <a:pt x="2804" y="713"/>
                  </a:cubicBezTo>
                  <a:cubicBezTo>
                    <a:pt x="2563" y="224"/>
                    <a:pt x="2077" y="0"/>
                    <a:pt x="1601" y="0"/>
                  </a:cubicBezTo>
                  <a:close/>
                  <a:moveTo>
                    <a:pt x="1900" y="6708"/>
                  </a:moveTo>
                  <a:lnTo>
                    <a:pt x="1900" y="6708"/>
                  </a:lnTo>
                  <a:cubicBezTo>
                    <a:pt x="1901" y="6710"/>
                    <a:pt x="1901" y="6711"/>
                    <a:pt x="1902" y="6712"/>
                  </a:cubicBezTo>
                  <a:cubicBezTo>
                    <a:pt x="1902" y="6711"/>
                    <a:pt x="1901" y="6710"/>
                    <a:pt x="1900" y="6708"/>
                  </a:cubicBezTo>
                  <a:close/>
                  <a:moveTo>
                    <a:pt x="4216" y="6708"/>
                  </a:moveTo>
                  <a:cubicBezTo>
                    <a:pt x="4215" y="6710"/>
                    <a:pt x="4214" y="6711"/>
                    <a:pt x="4213" y="6712"/>
                  </a:cubicBezTo>
                  <a:cubicBezTo>
                    <a:pt x="4214" y="6711"/>
                    <a:pt x="4215" y="6710"/>
                    <a:pt x="4216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6"/>
            <p:cNvSpPr/>
            <p:nvPr/>
          </p:nvSpPr>
          <p:spPr>
            <a:xfrm>
              <a:off x="8087153" y="4602433"/>
              <a:ext cx="170139" cy="267530"/>
            </a:xfrm>
            <a:custGeom>
              <a:rect b="b" l="l" r="r" t="t"/>
              <a:pathLst>
                <a:path extrusionOk="0" h="8197" w="5213">
                  <a:moveTo>
                    <a:pt x="4115" y="0"/>
                  </a:moveTo>
                  <a:lnTo>
                    <a:pt x="4115" y="0"/>
                  </a:lnTo>
                  <a:cubicBezTo>
                    <a:pt x="4115" y="1"/>
                    <a:pt x="4180" y="607"/>
                    <a:pt x="3803" y="836"/>
                  </a:cubicBezTo>
                  <a:cubicBezTo>
                    <a:pt x="3410" y="1066"/>
                    <a:pt x="2836" y="1525"/>
                    <a:pt x="3443" y="2049"/>
                  </a:cubicBezTo>
                  <a:cubicBezTo>
                    <a:pt x="4033" y="2574"/>
                    <a:pt x="4197" y="3328"/>
                    <a:pt x="3689" y="4065"/>
                  </a:cubicBezTo>
                  <a:cubicBezTo>
                    <a:pt x="3689" y="4065"/>
                    <a:pt x="3984" y="2967"/>
                    <a:pt x="3246" y="2475"/>
                  </a:cubicBezTo>
                  <a:cubicBezTo>
                    <a:pt x="3054" y="2343"/>
                    <a:pt x="2896" y="2306"/>
                    <a:pt x="2779" y="2306"/>
                  </a:cubicBezTo>
                  <a:cubicBezTo>
                    <a:pt x="2637" y="2306"/>
                    <a:pt x="2558" y="2361"/>
                    <a:pt x="2558" y="2361"/>
                  </a:cubicBezTo>
                  <a:cubicBezTo>
                    <a:pt x="2623" y="2492"/>
                    <a:pt x="2656" y="2623"/>
                    <a:pt x="2689" y="2771"/>
                  </a:cubicBezTo>
                  <a:cubicBezTo>
                    <a:pt x="2689" y="2984"/>
                    <a:pt x="2213" y="3344"/>
                    <a:pt x="2558" y="3738"/>
                  </a:cubicBezTo>
                  <a:cubicBezTo>
                    <a:pt x="2918" y="4131"/>
                    <a:pt x="3148" y="4918"/>
                    <a:pt x="1951" y="5787"/>
                  </a:cubicBezTo>
                  <a:cubicBezTo>
                    <a:pt x="1951" y="5787"/>
                    <a:pt x="2558" y="4426"/>
                    <a:pt x="2197" y="3721"/>
                  </a:cubicBezTo>
                  <a:cubicBezTo>
                    <a:pt x="1836" y="2984"/>
                    <a:pt x="1377" y="3131"/>
                    <a:pt x="968" y="2541"/>
                  </a:cubicBezTo>
                  <a:cubicBezTo>
                    <a:pt x="968" y="2541"/>
                    <a:pt x="1" y="3066"/>
                    <a:pt x="738" y="4229"/>
                  </a:cubicBezTo>
                  <a:cubicBezTo>
                    <a:pt x="1607" y="5573"/>
                    <a:pt x="541" y="7262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3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6"/>
            <p:cNvSpPr/>
            <p:nvPr/>
          </p:nvSpPr>
          <p:spPr>
            <a:xfrm>
              <a:off x="8236959" y="4569274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287"/>
                    <a:pt x="1388" y="2641"/>
                    <a:pt x="1191" y="2641"/>
                  </a:cubicBezTo>
                  <a:cubicBezTo>
                    <a:pt x="1182" y="2641"/>
                    <a:pt x="1173" y="2640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5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6"/>
            <p:cNvSpPr/>
            <p:nvPr/>
          </p:nvSpPr>
          <p:spPr>
            <a:xfrm>
              <a:off x="8040611" y="4849042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295" y="771"/>
                    <a:pt x="1" y="2443"/>
                    <a:pt x="3590" y="4262"/>
                  </a:cubicBezTo>
                  <a:cubicBezTo>
                    <a:pt x="3590" y="4262"/>
                    <a:pt x="2738" y="3771"/>
                    <a:pt x="2640" y="2476"/>
                  </a:cubicBezTo>
                  <a:cubicBezTo>
                    <a:pt x="2541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6"/>
            <p:cNvSpPr/>
            <p:nvPr/>
          </p:nvSpPr>
          <p:spPr>
            <a:xfrm>
              <a:off x="7897790" y="4934879"/>
              <a:ext cx="257347" cy="188938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3" y="609"/>
                    <a:pt x="3471" y="609"/>
                  </a:cubicBezTo>
                  <a:cubicBezTo>
                    <a:pt x="3415" y="609"/>
                    <a:pt x="3363" y="591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16" y="1174"/>
                    <a:pt x="3688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5" y="2468"/>
                    <a:pt x="3704" y="2550"/>
                    <a:pt x="2590" y="2714"/>
                  </a:cubicBezTo>
                  <a:cubicBezTo>
                    <a:pt x="1475" y="2878"/>
                    <a:pt x="590" y="3157"/>
                    <a:pt x="623" y="4124"/>
                  </a:cubicBezTo>
                  <a:cubicBezTo>
                    <a:pt x="648" y="4887"/>
                    <a:pt x="506" y="5245"/>
                    <a:pt x="250" y="5245"/>
                  </a:cubicBezTo>
                  <a:cubicBezTo>
                    <a:pt x="176" y="5245"/>
                    <a:pt x="92" y="5215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48" y="5788"/>
                    <a:pt x="1194" y="5788"/>
                  </a:cubicBezTo>
                  <a:cubicBezTo>
                    <a:pt x="1388" y="5788"/>
                    <a:pt x="1612" y="5762"/>
                    <a:pt x="1869" y="5698"/>
                  </a:cubicBezTo>
                  <a:cubicBezTo>
                    <a:pt x="3377" y="5321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84" y="1928"/>
                  </a:cubicBezTo>
                  <a:cubicBezTo>
                    <a:pt x="7884" y="1928"/>
                    <a:pt x="6409" y="1813"/>
                    <a:pt x="5868" y="960"/>
                  </a:cubicBezTo>
                  <a:cubicBezTo>
                    <a:pt x="5463" y="329"/>
                    <a:pt x="5049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6"/>
            <p:cNvSpPr/>
            <p:nvPr/>
          </p:nvSpPr>
          <p:spPr>
            <a:xfrm>
              <a:off x="8028829" y="5012654"/>
              <a:ext cx="250950" cy="205551"/>
            </a:xfrm>
            <a:custGeom>
              <a:rect b="b" l="l" r="r" t="t"/>
              <a:pathLst>
                <a:path extrusionOk="0" h="6298" w="7689">
                  <a:moveTo>
                    <a:pt x="3367" y="1"/>
                  </a:moveTo>
                  <a:cubicBezTo>
                    <a:pt x="3321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6"/>
                    <a:pt x="1132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38" y="4248"/>
                    <a:pt x="1975" y="4264"/>
                    <a:pt x="2111" y="4264"/>
                  </a:cubicBezTo>
                  <a:cubicBezTo>
                    <a:pt x="2597" y="4264"/>
                    <a:pt x="3076" y="4063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2" y="1919"/>
                    <a:pt x="2796" y="1759"/>
                    <a:pt x="2457" y="1759"/>
                  </a:cubicBezTo>
                  <a:cubicBezTo>
                    <a:pt x="2272" y="1759"/>
                    <a:pt x="2086" y="1807"/>
                    <a:pt x="1919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24" y="2823"/>
                    <a:pt x="1673" y="2905"/>
                    <a:pt x="1738" y="2970"/>
                  </a:cubicBezTo>
                  <a:cubicBezTo>
                    <a:pt x="1846" y="3078"/>
                    <a:pt x="1989" y="3123"/>
                    <a:pt x="2130" y="3123"/>
                  </a:cubicBezTo>
                  <a:cubicBezTo>
                    <a:pt x="2373" y="3123"/>
                    <a:pt x="2609" y="2989"/>
                    <a:pt x="2640" y="2823"/>
                  </a:cubicBezTo>
                  <a:cubicBezTo>
                    <a:pt x="2714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19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37" y="2020"/>
                    <a:pt x="2017" y="1938"/>
                  </a:cubicBezTo>
                  <a:cubicBezTo>
                    <a:pt x="2159" y="1864"/>
                    <a:pt x="2310" y="1829"/>
                    <a:pt x="2460" y="1829"/>
                  </a:cubicBezTo>
                  <a:cubicBezTo>
                    <a:pt x="2779" y="1829"/>
                    <a:pt x="3090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5" y="3947"/>
                    <a:pt x="2573" y="4127"/>
                    <a:pt x="2124" y="4127"/>
                  </a:cubicBezTo>
                  <a:cubicBezTo>
                    <a:pt x="2000" y="4127"/>
                    <a:pt x="1876" y="4113"/>
                    <a:pt x="1755" y="4085"/>
                  </a:cubicBezTo>
                  <a:cubicBezTo>
                    <a:pt x="542" y="3773"/>
                    <a:pt x="198" y="1856"/>
                    <a:pt x="1263" y="938"/>
                  </a:cubicBezTo>
                  <a:cubicBezTo>
                    <a:pt x="1737" y="494"/>
                    <a:pt x="2314" y="324"/>
                    <a:pt x="2897" y="324"/>
                  </a:cubicBezTo>
                  <a:cubicBezTo>
                    <a:pt x="3605" y="324"/>
                    <a:pt x="4321" y="574"/>
                    <a:pt x="4869" y="889"/>
                  </a:cubicBezTo>
                  <a:cubicBezTo>
                    <a:pt x="5820" y="1413"/>
                    <a:pt x="6541" y="2249"/>
                    <a:pt x="6951" y="3249"/>
                  </a:cubicBezTo>
                  <a:cubicBezTo>
                    <a:pt x="7279" y="4052"/>
                    <a:pt x="7459" y="4921"/>
                    <a:pt x="7459" y="5790"/>
                  </a:cubicBezTo>
                  <a:cubicBezTo>
                    <a:pt x="7459" y="5954"/>
                    <a:pt x="7443" y="6117"/>
                    <a:pt x="7410" y="6298"/>
                  </a:cubicBezTo>
                  <a:cubicBezTo>
                    <a:pt x="7422" y="6248"/>
                    <a:pt x="7435" y="6197"/>
                    <a:pt x="7447" y="6140"/>
                  </a:cubicBezTo>
                  <a:lnTo>
                    <a:pt x="7447" y="6140"/>
                  </a:lnTo>
                  <a:cubicBezTo>
                    <a:pt x="7449" y="6152"/>
                    <a:pt x="7453" y="6160"/>
                    <a:pt x="7459" y="6167"/>
                  </a:cubicBezTo>
                  <a:cubicBezTo>
                    <a:pt x="7459" y="6134"/>
                    <a:pt x="7459" y="6117"/>
                    <a:pt x="7459" y="6085"/>
                  </a:cubicBezTo>
                  <a:cubicBezTo>
                    <a:pt x="7455" y="6104"/>
                    <a:pt x="7451" y="6122"/>
                    <a:pt x="7447" y="6140"/>
                  </a:cubicBezTo>
                  <a:lnTo>
                    <a:pt x="7447" y="6140"/>
                  </a:lnTo>
                  <a:cubicBezTo>
                    <a:pt x="7445" y="6121"/>
                    <a:pt x="7449" y="6093"/>
                    <a:pt x="7459" y="6052"/>
                  </a:cubicBezTo>
                  <a:cubicBezTo>
                    <a:pt x="7688" y="4872"/>
                    <a:pt x="7541" y="3626"/>
                    <a:pt x="7016" y="2528"/>
                  </a:cubicBezTo>
                  <a:cubicBezTo>
                    <a:pt x="6315" y="1109"/>
                    <a:pt x="4963" y="1"/>
                    <a:pt x="33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6"/>
            <p:cNvSpPr/>
            <p:nvPr/>
          </p:nvSpPr>
          <p:spPr>
            <a:xfrm>
              <a:off x="8167702" y="5075024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3" y="0"/>
                  </a:moveTo>
                  <a:cubicBezTo>
                    <a:pt x="66" y="0"/>
                    <a:pt x="1" y="784"/>
                    <a:pt x="1089" y="961"/>
                  </a:cubicBezTo>
                  <a:cubicBezTo>
                    <a:pt x="2352" y="1174"/>
                    <a:pt x="3040" y="3272"/>
                    <a:pt x="3040" y="3272"/>
                  </a:cubicBezTo>
                  <a:cubicBezTo>
                    <a:pt x="3040" y="3272"/>
                    <a:pt x="2729" y="1010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6"/>
            <p:cNvSpPr/>
            <p:nvPr/>
          </p:nvSpPr>
          <p:spPr>
            <a:xfrm>
              <a:off x="7968385" y="5066767"/>
              <a:ext cx="170694" cy="147489"/>
            </a:xfrm>
            <a:custGeom>
              <a:rect b="b" l="l" r="r" t="t"/>
              <a:pathLst>
                <a:path extrusionOk="0" h="4519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4" y="1706"/>
                  </a:cubicBezTo>
                  <a:cubicBezTo>
                    <a:pt x="1" y="2083"/>
                    <a:pt x="99" y="2706"/>
                    <a:pt x="214" y="3033"/>
                  </a:cubicBezTo>
                  <a:cubicBezTo>
                    <a:pt x="279" y="3263"/>
                    <a:pt x="247" y="3509"/>
                    <a:pt x="132" y="3722"/>
                  </a:cubicBezTo>
                  <a:cubicBezTo>
                    <a:pt x="410" y="3492"/>
                    <a:pt x="722" y="3312"/>
                    <a:pt x="1066" y="3230"/>
                  </a:cubicBezTo>
                  <a:cubicBezTo>
                    <a:pt x="1673" y="3050"/>
                    <a:pt x="1656" y="2755"/>
                    <a:pt x="1656" y="2279"/>
                  </a:cubicBezTo>
                  <a:cubicBezTo>
                    <a:pt x="1642" y="1878"/>
                    <a:pt x="1816" y="1853"/>
                    <a:pt x="1859" y="1853"/>
                  </a:cubicBezTo>
                  <a:cubicBezTo>
                    <a:pt x="1866" y="1853"/>
                    <a:pt x="1869" y="1853"/>
                    <a:pt x="1869" y="1853"/>
                  </a:cubicBezTo>
                  <a:cubicBezTo>
                    <a:pt x="1878" y="1852"/>
                    <a:pt x="1886" y="1852"/>
                    <a:pt x="1894" y="1852"/>
                  </a:cubicBezTo>
                  <a:cubicBezTo>
                    <a:pt x="2161" y="1852"/>
                    <a:pt x="2098" y="2386"/>
                    <a:pt x="2066" y="2673"/>
                  </a:cubicBezTo>
                  <a:cubicBezTo>
                    <a:pt x="1968" y="3197"/>
                    <a:pt x="2115" y="3755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1"/>
                    <a:pt x="4410" y="4263"/>
                  </a:cubicBezTo>
                  <a:cubicBezTo>
                    <a:pt x="4514" y="4217"/>
                    <a:pt x="4626" y="4195"/>
                    <a:pt x="4739" y="4195"/>
                  </a:cubicBezTo>
                  <a:cubicBezTo>
                    <a:pt x="4910" y="4195"/>
                    <a:pt x="5081" y="4246"/>
                    <a:pt x="5230" y="4345"/>
                  </a:cubicBezTo>
                  <a:cubicBezTo>
                    <a:pt x="5082" y="3460"/>
                    <a:pt x="4639" y="3197"/>
                    <a:pt x="4017" y="3132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6"/>
            <p:cNvSpPr/>
            <p:nvPr/>
          </p:nvSpPr>
          <p:spPr>
            <a:xfrm>
              <a:off x="7995670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71" y="1542"/>
                  </a:cubicBezTo>
                  <a:cubicBezTo>
                    <a:pt x="1296" y="1263"/>
                    <a:pt x="1099" y="837"/>
                    <a:pt x="1001" y="558"/>
                  </a:cubicBezTo>
                  <a:cubicBezTo>
                    <a:pt x="951" y="378"/>
                    <a:pt x="935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6"/>
            <p:cNvSpPr/>
            <p:nvPr/>
          </p:nvSpPr>
          <p:spPr>
            <a:xfrm>
              <a:off x="7808983" y="4885074"/>
              <a:ext cx="226831" cy="158781"/>
            </a:xfrm>
            <a:custGeom>
              <a:rect b="b" l="l" r="r" t="t"/>
              <a:pathLst>
                <a:path extrusionOk="0" h="4865" w="6950">
                  <a:moveTo>
                    <a:pt x="5010" y="1"/>
                  </a:moveTo>
                  <a:cubicBezTo>
                    <a:pt x="4786" y="1"/>
                    <a:pt x="4536" y="53"/>
                    <a:pt x="4262" y="175"/>
                  </a:cubicBezTo>
                  <a:cubicBezTo>
                    <a:pt x="2787" y="831"/>
                    <a:pt x="3065" y="3306"/>
                    <a:pt x="4803" y="3667"/>
                  </a:cubicBezTo>
                  <a:cubicBezTo>
                    <a:pt x="4999" y="3699"/>
                    <a:pt x="5213" y="3732"/>
                    <a:pt x="5376" y="3749"/>
                  </a:cubicBezTo>
                  <a:cubicBezTo>
                    <a:pt x="4917" y="3831"/>
                    <a:pt x="4475" y="3978"/>
                    <a:pt x="4065" y="4191"/>
                  </a:cubicBezTo>
                  <a:cubicBezTo>
                    <a:pt x="3918" y="4273"/>
                    <a:pt x="3672" y="4339"/>
                    <a:pt x="3639" y="4355"/>
                  </a:cubicBezTo>
                  <a:cubicBezTo>
                    <a:pt x="3185" y="4527"/>
                    <a:pt x="2755" y="4603"/>
                    <a:pt x="2368" y="4603"/>
                  </a:cubicBezTo>
                  <a:cubicBezTo>
                    <a:pt x="1539" y="4603"/>
                    <a:pt x="902" y="4256"/>
                    <a:pt x="623" y="3765"/>
                  </a:cubicBezTo>
                  <a:cubicBezTo>
                    <a:pt x="377" y="3355"/>
                    <a:pt x="361" y="2863"/>
                    <a:pt x="574" y="2454"/>
                  </a:cubicBezTo>
                  <a:cubicBezTo>
                    <a:pt x="590" y="2437"/>
                    <a:pt x="590" y="2437"/>
                    <a:pt x="590" y="2421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6"/>
                    <a:pt x="2147" y="2323"/>
                  </a:cubicBezTo>
                  <a:cubicBezTo>
                    <a:pt x="2262" y="2454"/>
                    <a:pt x="2311" y="2618"/>
                    <a:pt x="2311" y="2798"/>
                  </a:cubicBezTo>
                  <a:cubicBezTo>
                    <a:pt x="2311" y="2945"/>
                    <a:pt x="2262" y="3093"/>
                    <a:pt x="2147" y="3208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90"/>
                  </a:cubicBezTo>
                  <a:cubicBezTo>
                    <a:pt x="2035" y="3035"/>
                    <a:pt x="1743" y="2862"/>
                    <a:pt x="1489" y="2862"/>
                  </a:cubicBezTo>
                  <a:cubicBezTo>
                    <a:pt x="1318" y="2862"/>
                    <a:pt x="1164" y="2941"/>
                    <a:pt x="1164" y="3126"/>
                  </a:cubicBezTo>
                  <a:cubicBezTo>
                    <a:pt x="1153" y="3400"/>
                    <a:pt x="1392" y="3528"/>
                    <a:pt x="1645" y="3528"/>
                  </a:cubicBezTo>
                  <a:cubicBezTo>
                    <a:pt x="1769" y="3528"/>
                    <a:pt x="1897" y="3497"/>
                    <a:pt x="2000" y="3437"/>
                  </a:cubicBezTo>
                  <a:lnTo>
                    <a:pt x="2033" y="3421"/>
                  </a:lnTo>
                  <a:cubicBezTo>
                    <a:pt x="2065" y="3404"/>
                    <a:pt x="2082" y="3388"/>
                    <a:pt x="2098" y="3372"/>
                  </a:cubicBezTo>
                  <a:cubicBezTo>
                    <a:pt x="2410" y="3077"/>
                    <a:pt x="2442" y="2618"/>
                    <a:pt x="2197" y="2273"/>
                  </a:cubicBezTo>
                  <a:cubicBezTo>
                    <a:pt x="2058" y="2005"/>
                    <a:pt x="1742" y="1857"/>
                    <a:pt x="1404" y="1857"/>
                  </a:cubicBezTo>
                  <a:cubicBezTo>
                    <a:pt x="1062" y="1857"/>
                    <a:pt x="698" y="2009"/>
                    <a:pt x="475" y="2339"/>
                  </a:cubicBezTo>
                  <a:cubicBezTo>
                    <a:pt x="0" y="3093"/>
                    <a:pt x="213" y="4076"/>
                    <a:pt x="967" y="4568"/>
                  </a:cubicBezTo>
                  <a:cubicBezTo>
                    <a:pt x="1332" y="4766"/>
                    <a:pt x="1740" y="4865"/>
                    <a:pt x="2164" y="4865"/>
                  </a:cubicBezTo>
                  <a:cubicBezTo>
                    <a:pt x="2197" y="4865"/>
                    <a:pt x="2229" y="4864"/>
                    <a:pt x="2262" y="4863"/>
                  </a:cubicBezTo>
                  <a:cubicBezTo>
                    <a:pt x="3164" y="4830"/>
                    <a:pt x="3868" y="4339"/>
                    <a:pt x="5049" y="3978"/>
                  </a:cubicBezTo>
                  <a:cubicBezTo>
                    <a:pt x="5491" y="3880"/>
                    <a:pt x="5917" y="3814"/>
                    <a:pt x="6360" y="3781"/>
                  </a:cubicBezTo>
                  <a:cubicBezTo>
                    <a:pt x="6573" y="3765"/>
                    <a:pt x="6770" y="3699"/>
                    <a:pt x="6950" y="3601"/>
                  </a:cubicBezTo>
                  <a:lnTo>
                    <a:pt x="6950" y="3601"/>
                  </a:lnTo>
                  <a:cubicBezTo>
                    <a:pt x="6950" y="3601"/>
                    <a:pt x="6827" y="3630"/>
                    <a:pt x="6671" y="3630"/>
                  </a:cubicBezTo>
                  <a:cubicBezTo>
                    <a:pt x="6516" y="3630"/>
                    <a:pt x="6327" y="3601"/>
                    <a:pt x="6196" y="3486"/>
                  </a:cubicBezTo>
                  <a:cubicBezTo>
                    <a:pt x="5934" y="3257"/>
                    <a:pt x="5934" y="3339"/>
                    <a:pt x="5655" y="3257"/>
                  </a:cubicBezTo>
                  <a:cubicBezTo>
                    <a:pt x="5491" y="3208"/>
                    <a:pt x="5376" y="3060"/>
                    <a:pt x="5376" y="2896"/>
                  </a:cubicBezTo>
                  <a:cubicBezTo>
                    <a:pt x="5180" y="3060"/>
                    <a:pt x="5147" y="3339"/>
                    <a:pt x="5294" y="3552"/>
                  </a:cubicBezTo>
                  <a:cubicBezTo>
                    <a:pt x="5294" y="3552"/>
                    <a:pt x="4573" y="3552"/>
                    <a:pt x="4409" y="3175"/>
                  </a:cubicBezTo>
                  <a:cubicBezTo>
                    <a:pt x="4229" y="2814"/>
                    <a:pt x="4442" y="2814"/>
                    <a:pt x="4573" y="2732"/>
                  </a:cubicBezTo>
                  <a:cubicBezTo>
                    <a:pt x="4721" y="2650"/>
                    <a:pt x="4770" y="2503"/>
                    <a:pt x="4622" y="2306"/>
                  </a:cubicBezTo>
                  <a:cubicBezTo>
                    <a:pt x="4475" y="2093"/>
                    <a:pt x="4491" y="1732"/>
                    <a:pt x="4754" y="1716"/>
                  </a:cubicBezTo>
                  <a:cubicBezTo>
                    <a:pt x="4676" y="1547"/>
                    <a:pt x="4515" y="1450"/>
                    <a:pt x="4337" y="1450"/>
                  </a:cubicBezTo>
                  <a:cubicBezTo>
                    <a:pt x="4291" y="1450"/>
                    <a:pt x="4244" y="1457"/>
                    <a:pt x="4196" y="1470"/>
                  </a:cubicBezTo>
                  <a:cubicBezTo>
                    <a:pt x="3770" y="1536"/>
                    <a:pt x="3770" y="2142"/>
                    <a:pt x="3770" y="2142"/>
                  </a:cubicBezTo>
                  <a:cubicBezTo>
                    <a:pt x="3770" y="2142"/>
                    <a:pt x="3475" y="1405"/>
                    <a:pt x="3950" y="1028"/>
                  </a:cubicBezTo>
                  <a:cubicBezTo>
                    <a:pt x="4141" y="881"/>
                    <a:pt x="4293" y="826"/>
                    <a:pt x="4410" y="826"/>
                  </a:cubicBezTo>
                  <a:cubicBezTo>
                    <a:pt x="4596" y="826"/>
                    <a:pt x="4697" y="963"/>
                    <a:pt x="4737" y="1093"/>
                  </a:cubicBezTo>
                  <a:cubicBezTo>
                    <a:pt x="4790" y="1279"/>
                    <a:pt x="4886" y="1432"/>
                    <a:pt x="5033" y="1432"/>
                  </a:cubicBezTo>
                  <a:cubicBezTo>
                    <a:pt x="5068" y="1432"/>
                    <a:pt x="5106" y="1423"/>
                    <a:pt x="5147" y="1405"/>
                  </a:cubicBezTo>
                  <a:cubicBezTo>
                    <a:pt x="5276" y="1340"/>
                    <a:pt x="5392" y="1247"/>
                    <a:pt x="5488" y="1247"/>
                  </a:cubicBezTo>
                  <a:cubicBezTo>
                    <a:pt x="5538" y="1247"/>
                    <a:pt x="5583" y="1272"/>
                    <a:pt x="5622" y="1339"/>
                  </a:cubicBezTo>
                  <a:cubicBezTo>
                    <a:pt x="5753" y="1585"/>
                    <a:pt x="5639" y="1896"/>
                    <a:pt x="5376" y="2011"/>
                  </a:cubicBezTo>
                  <a:cubicBezTo>
                    <a:pt x="5376" y="2011"/>
                    <a:pt x="5382" y="2011"/>
                    <a:pt x="5393" y="2011"/>
                  </a:cubicBezTo>
                  <a:cubicBezTo>
                    <a:pt x="5500" y="2011"/>
                    <a:pt x="6111" y="1984"/>
                    <a:pt x="6245" y="1372"/>
                  </a:cubicBezTo>
                  <a:cubicBezTo>
                    <a:pt x="6363" y="822"/>
                    <a:pt x="5896" y="1"/>
                    <a:pt x="50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6"/>
            <p:cNvSpPr/>
            <p:nvPr/>
          </p:nvSpPr>
          <p:spPr>
            <a:xfrm>
              <a:off x="7773669" y="4970486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31" y="3099"/>
                    <a:pt x="1164" y="3312"/>
                  </a:cubicBezTo>
                  <a:cubicBezTo>
                    <a:pt x="1215" y="3223"/>
                    <a:pt x="1304" y="3164"/>
                    <a:pt x="1395" y="3164"/>
                  </a:cubicBezTo>
                  <a:cubicBezTo>
                    <a:pt x="1422" y="3164"/>
                    <a:pt x="1449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115" y="1574"/>
                    <a:pt x="771" y="787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6"/>
            <p:cNvSpPr/>
            <p:nvPr/>
          </p:nvSpPr>
          <p:spPr>
            <a:xfrm>
              <a:off x="7974259" y="4728186"/>
              <a:ext cx="145041" cy="205420"/>
            </a:xfrm>
            <a:custGeom>
              <a:rect b="b" l="l" r="r" t="t"/>
              <a:pathLst>
                <a:path extrusionOk="0" h="6294" w="4444">
                  <a:moveTo>
                    <a:pt x="2633" y="1"/>
                  </a:moveTo>
                  <a:cubicBezTo>
                    <a:pt x="2137" y="1"/>
                    <a:pt x="1621" y="203"/>
                    <a:pt x="1280" y="606"/>
                  </a:cubicBezTo>
                  <a:cubicBezTo>
                    <a:pt x="1" y="2245"/>
                    <a:pt x="903" y="4261"/>
                    <a:pt x="1657" y="5113"/>
                  </a:cubicBezTo>
                  <a:cubicBezTo>
                    <a:pt x="2083" y="5638"/>
                    <a:pt x="2640" y="6048"/>
                    <a:pt x="3279" y="6294"/>
                  </a:cubicBezTo>
                  <a:cubicBezTo>
                    <a:pt x="2689" y="6031"/>
                    <a:pt x="2181" y="5622"/>
                    <a:pt x="1788" y="5146"/>
                  </a:cubicBezTo>
                  <a:cubicBezTo>
                    <a:pt x="1509" y="4753"/>
                    <a:pt x="1296" y="4310"/>
                    <a:pt x="1165" y="3851"/>
                  </a:cubicBezTo>
                  <a:cubicBezTo>
                    <a:pt x="1017" y="3327"/>
                    <a:pt x="968" y="2769"/>
                    <a:pt x="1001" y="2212"/>
                  </a:cubicBezTo>
                  <a:cubicBezTo>
                    <a:pt x="1132" y="753"/>
                    <a:pt x="1968" y="196"/>
                    <a:pt x="2722" y="163"/>
                  </a:cubicBezTo>
                  <a:cubicBezTo>
                    <a:pt x="3066" y="180"/>
                    <a:pt x="3394" y="311"/>
                    <a:pt x="3640" y="557"/>
                  </a:cubicBezTo>
                  <a:cubicBezTo>
                    <a:pt x="4296" y="1114"/>
                    <a:pt x="3935" y="2048"/>
                    <a:pt x="3394" y="2278"/>
                  </a:cubicBezTo>
                  <a:cubicBezTo>
                    <a:pt x="3275" y="2345"/>
                    <a:pt x="3144" y="2378"/>
                    <a:pt x="3012" y="2378"/>
                  </a:cubicBezTo>
                  <a:cubicBezTo>
                    <a:pt x="2890" y="2378"/>
                    <a:pt x="2767" y="2350"/>
                    <a:pt x="2656" y="2294"/>
                  </a:cubicBezTo>
                  <a:cubicBezTo>
                    <a:pt x="2476" y="2212"/>
                    <a:pt x="2361" y="2032"/>
                    <a:pt x="2329" y="1835"/>
                  </a:cubicBezTo>
                  <a:cubicBezTo>
                    <a:pt x="2329" y="1737"/>
                    <a:pt x="2357" y="1715"/>
                    <a:pt x="2410" y="1715"/>
                  </a:cubicBezTo>
                  <a:cubicBezTo>
                    <a:pt x="2455" y="1715"/>
                    <a:pt x="2519" y="1731"/>
                    <a:pt x="2598" y="1731"/>
                  </a:cubicBezTo>
                  <a:cubicBezTo>
                    <a:pt x="2658" y="1731"/>
                    <a:pt x="2727" y="1722"/>
                    <a:pt x="2804" y="1688"/>
                  </a:cubicBezTo>
                  <a:cubicBezTo>
                    <a:pt x="3001" y="1573"/>
                    <a:pt x="3050" y="1294"/>
                    <a:pt x="2886" y="1130"/>
                  </a:cubicBezTo>
                  <a:cubicBezTo>
                    <a:pt x="2812" y="1056"/>
                    <a:pt x="2710" y="1016"/>
                    <a:pt x="2607" y="1016"/>
                  </a:cubicBezTo>
                  <a:cubicBezTo>
                    <a:pt x="2411" y="1016"/>
                    <a:pt x="2207" y="1159"/>
                    <a:pt x="2165" y="1491"/>
                  </a:cubicBezTo>
                  <a:cubicBezTo>
                    <a:pt x="2132" y="1737"/>
                    <a:pt x="2214" y="1983"/>
                    <a:pt x="2378" y="2147"/>
                  </a:cubicBezTo>
                  <a:cubicBezTo>
                    <a:pt x="2394" y="2179"/>
                    <a:pt x="2427" y="2196"/>
                    <a:pt x="2443" y="2212"/>
                  </a:cubicBezTo>
                  <a:lnTo>
                    <a:pt x="2509" y="2261"/>
                  </a:lnTo>
                  <a:lnTo>
                    <a:pt x="2558" y="2294"/>
                  </a:lnTo>
                  <a:lnTo>
                    <a:pt x="2591" y="2327"/>
                  </a:lnTo>
                  <a:lnTo>
                    <a:pt x="2624" y="2343"/>
                  </a:lnTo>
                  <a:cubicBezTo>
                    <a:pt x="2755" y="2409"/>
                    <a:pt x="2894" y="2442"/>
                    <a:pt x="3031" y="2442"/>
                  </a:cubicBezTo>
                  <a:cubicBezTo>
                    <a:pt x="3169" y="2442"/>
                    <a:pt x="3304" y="2409"/>
                    <a:pt x="3427" y="2343"/>
                  </a:cubicBezTo>
                  <a:cubicBezTo>
                    <a:pt x="4017" y="2130"/>
                    <a:pt x="4443" y="1081"/>
                    <a:pt x="3755" y="458"/>
                  </a:cubicBezTo>
                  <a:cubicBezTo>
                    <a:pt x="3480" y="153"/>
                    <a:pt x="3064" y="1"/>
                    <a:pt x="26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6"/>
            <p:cNvSpPr/>
            <p:nvPr/>
          </p:nvSpPr>
          <p:spPr>
            <a:xfrm>
              <a:off x="7131690" y="5155345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37" y="3286"/>
                    <a:pt x="984" y="5171"/>
                  </a:cubicBezTo>
                  <a:cubicBezTo>
                    <a:pt x="1132" y="7056"/>
                    <a:pt x="476" y="7663"/>
                    <a:pt x="476" y="7663"/>
                  </a:cubicBezTo>
                  <a:cubicBezTo>
                    <a:pt x="1164" y="7122"/>
                    <a:pt x="1328" y="5351"/>
                    <a:pt x="1197" y="3991"/>
                  </a:cubicBezTo>
                  <a:cubicBezTo>
                    <a:pt x="1066" y="2631"/>
                    <a:pt x="1082" y="1352"/>
                    <a:pt x="1345" y="1090"/>
                  </a:cubicBezTo>
                  <a:cubicBezTo>
                    <a:pt x="1607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6"/>
            <p:cNvSpPr/>
            <p:nvPr/>
          </p:nvSpPr>
          <p:spPr>
            <a:xfrm>
              <a:off x="7072322" y="5122251"/>
              <a:ext cx="278757" cy="332413"/>
            </a:xfrm>
            <a:custGeom>
              <a:rect b="b" l="l" r="r" t="t"/>
              <a:pathLst>
                <a:path extrusionOk="0" h="10185" w="8541">
                  <a:moveTo>
                    <a:pt x="6282" y="1"/>
                  </a:moveTo>
                  <a:cubicBezTo>
                    <a:pt x="6080" y="1"/>
                    <a:pt x="5874" y="24"/>
                    <a:pt x="5672" y="71"/>
                  </a:cubicBezTo>
                  <a:cubicBezTo>
                    <a:pt x="4491" y="334"/>
                    <a:pt x="3721" y="1579"/>
                    <a:pt x="3508" y="2841"/>
                  </a:cubicBezTo>
                  <a:cubicBezTo>
                    <a:pt x="3262" y="4153"/>
                    <a:pt x="3508" y="5382"/>
                    <a:pt x="3459" y="6480"/>
                  </a:cubicBezTo>
                  <a:cubicBezTo>
                    <a:pt x="3524" y="7480"/>
                    <a:pt x="3147" y="8447"/>
                    <a:pt x="2459" y="9136"/>
                  </a:cubicBezTo>
                  <a:cubicBezTo>
                    <a:pt x="1787" y="9758"/>
                    <a:pt x="918" y="10119"/>
                    <a:pt x="0" y="10185"/>
                  </a:cubicBezTo>
                  <a:cubicBezTo>
                    <a:pt x="935" y="10152"/>
                    <a:pt x="1820" y="9808"/>
                    <a:pt x="2508" y="9201"/>
                  </a:cubicBezTo>
                  <a:cubicBezTo>
                    <a:pt x="3246" y="8496"/>
                    <a:pt x="3655" y="7513"/>
                    <a:pt x="3606" y="6497"/>
                  </a:cubicBezTo>
                  <a:cubicBezTo>
                    <a:pt x="3672" y="5366"/>
                    <a:pt x="3426" y="4136"/>
                    <a:pt x="3672" y="2874"/>
                  </a:cubicBezTo>
                  <a:cubicBezTo>
                    <a:pt x="3918" y="1628"/>
                    <a:pt x="4590" y="465"/>
                    <a:pt x="5704" y="219"/>
                  </a:cubicBezTo>
                  <a:cubicBezTo>
                    <a:pt x="5836" y="186"/>
                    <a:pt x="5967" y="170"/>
                    <a:pt x="6098" y="153"/>
                  </a:cubicBezTo>
                  <a:cubicBezTo>
                    <a:pt x="6143" y="150"/>
                    <a:pt x="6187" y="148"/>
                    <a:pt x="6232" y="148"/>
                  </a:cubicBezTo>
                  <a:cubicBezTo>
                    <a:pt x="6629" y="148"/>
                    <a:pt x="7019" y="278"/>
                    <a:pt x="7344" y="514"/>
                  </a:cubicBezTo>
                  <a:cubicBezTo>
                    <a:pt x="8048" y="1088"/>
                    <a:pt x="7950" y="2333"/>
                    <a:pt x="7540" y="2710"/>
                  </a:cubicBezTo>
                  <a:cubicBezTo>
                    <a:pt x="7341" y="2888"/>
                    <a:pt x="7117" y="2961"/>
                    <a:pt x="6918" y="2961"/>
                  </a:cubicBezTo>
                  <a:cubicBezTo>
                    <a:pt x="6658" y="2961"/>
                    <a:pt x="6441" y="2837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13" y="2666"/>
                    <a:pt x="6467" y="2666"/>
                  </a:cubicBezTo>
                  <a:cubicBezTo>
                    <a:pt x="6603" y="2666"/>
                    <a:pt x="6852" y="2633"/>
                    <a:pt x="6934" y="2399"/>
                  </a:cubicBezTo>
                  <a:cubicBezTo>
                    <a:pt x="7065" y="2087"/>
                    <a:pt x="6868" y="1743"/>
                    <a:pt x="6540" y="1678"/>
                  </a:cubicBezTo>
                  <a:cubicBezTo>
                    <a:pt x="6491" y="1664"/>
                    <a:pt x="6439" y="1657"/>
                    <a:pt x="6386" y="1657"/>
                  </a:cubicBezTo>
                  <a:cubicBezTo>
                    <a:pt x="6065" y="1657"/>
                    <a:pt x="5709" y="1911"/>
                    <a:pt x="5836" y="2432"/>
                  </a:cubicBezTo>
                  <a:cubicBezTo>
                    <a:pt x="5926" y="2815"/>
                    <a:pt x="6449" y="3112"/>
                    <a:pt x="6996" y="3112"/>
                  </a:cubicBezTo>
                  <a:cubicBezTo>
                    <a:pt x="7246" y="3112"/>
                    <a:pt x="7500" y="3051"/>
                    <a:pt x="7721" y="2907"/>
                  </a:cubicBezTo>
                  <a:cubicBezTo>
                    <a:pt x="8130" y="2677"/>
                    <a:pt x="8540" y="1973"/>
                    <a:pt x="8245" y="1186"/>
                  </a:cubicBezTo>
                  <a:cubicBezTo>
                    <a:pt x="8030" y="462"/>
                    <a:pt x="7190" y="1"/>
                    <a:pt x="62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6"/>
            <p:cNvSpPr/>
            <p:nvPr/>
          </p:nvSpPr>
          <p:spPr>
            <a:xfrm>
              <a:off x="7204439" y="5169053"/>
              <a:ext cx="81887" cy="68800"/>
            </a:xfrm>
            <a:custGeom>
              <a:rect b="b" l="l" r="r" t="t"/>
              <a:pathLst>
                <a:path extrusionOk="0" h="2108" w="2509">
                  <a:moveTo>
                    <a:pt x="710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607" y="96"/>
                    <a:pt x="640" y="276"/>
                    <a:pt x="542" y="375"/>
                  </a:cubicBezTo>
                  <a:cubicBezTo>
                    <a:pt x="394" y="604"/>
                    <a:pt x="1" y="1309"/>
                    <a:pt x="558" y="1866"/>
                  </a:cubicBezTo>
                  <a:cubicBezTo>
                    <a:pt x="737" y="2045"/>
                    <a:pt x="989" y="2107"/>
                    <a:pt x="1253" y="2107"/>
                  </a:cubicBezTo>
                  <a:cubicBezTo>
                    <a:pt x="1789" y="2107"/>
                    <a:pt x="2377" y="1850"/>
                    <a:pt x="2509" y="1784"/>
                  </a:cubicBezTo>
                  <a:lnTo>
                    <a:pt x="2509" y="1784"/>
                  </a:lnTo>
                  <a:cubicBezTo>
                    <a:pt x="2509" y="1784"/>
                    <a:pt x="2475" y="1788"/>
                    <a:pt x="2421" y="1788"/>
                  </a:cubicBezTo>
                  <a:cubicBezTo>
                    <a:pt x="2204" y="1788"/>
                    <a:pt x="1653" y="1725"/>
                    <a:pt x="1574" y="1096"/>
                  </a:cubicBezTo>
                  <a:cubicBezTo>
                    <a:pt x="1489" y="401"/>
                    <a:pt x="1184" y="1"/>
                    <a:pt x="7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6"/>
            <p:cNvSpPr/>
            <p:nvPr/>
          </p:nvSpPr>
          <p:spPr>
            <a:xfrm>
              <a:off x="7208192" y="5173231"/>
              <a:ext cx="157868" cy="178723"/>
            </a:xfrm>
            <a:custGeom>
              <a:rect b="b" l="l" r="r" t="t"/>
              <a:pathLst>
                <a:path extrusionOk="0" h="5476" w="4837">
                  <a:moveTo>
                    <a:pt x="4361" y="1"/>
                  </a:moveTo>
                  <a:lnTo>
                    <a:pt x="4361" y="1"/>
                  </a:lnTo>
                  <a:cubicBezTo>
                    <a:pt x="4492" y="558"/>
                    <a:pt x="4279" y="1148"/>
                    <a:pt x="3820" y="1492"/>
                  </a:cubicBezTo>
                  <a:cubicBezTo>
                    <a:pt x="3017" y="2066"/>
                    <a:pt x="1918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312" y="5279"/>
                    <a:pt x="476" y="4918"/>
                    <a:pt x="443" y="4558"/>
                  </a:cubicBezTo>
                  <a:cubicBezTo>
                    <a:pt x="443" y="3915"/>
                    <a:pt x="515" y="3186"/>
                    <a:pt x="711" y="3186"/>
                  </a:cubicBezTo>
                  <a:cubicBezTo>
                    <a:pt x="725" y="3186"/>
                    <a:pt x="739" y="3190"/>
                    <a:pt x="755" y="3197"/>
                  </a:cubicBezTo>
                  <a:cubicBezTo>
                    <a:pt x="984" y="3312"/>
                    <a:pt x="787" y="3558"/>
                    <a:pt x="705" y="3705"/>
                  </a:cubicBezTo>
                  <a:cubicBezTo>
                    <a:pt x="623" y="3853"/>
                    <a:pt x="460" y="4525"/>
                    <a:pt x="1181" y="4935"/>
                  </a:cubicBezTo>
                  <a:cubicBezTo>
                    <a:pt x="1181" y="4935"/>
                    <a:pt x="1181" y="4935"/>
                    <a:pt x="1181" y="4935"/>
                  </a:cubicBezTo>
                  <a:cubicBezTo>
                    <a:pt x="1190" y="4935"/>
                    <a:pt x="958" y="4422"/>
                    <a:pt x="1361" y="4148"/>
                  </a:cubicBezTo>
                  <a:cubicBezTo>
                    <a:pt x="1771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505" y="2175"/>
                  </a:cubicBezTo>
                  <a:cubicBezTo>
                    <a:pt x="2536" y="2175"/>
                    <a:pt x="2564" y="2182"/>
                    <a:pt x="2590" y="2197"/>
                  </a:cubicBezTo>
                  <a:cubicBezTo>
                    <a:pt x="2804" y="2345"/>
                    <a:pt x="2541" y="2558"/>
                    <a:pt x="2427" y="2607"/>
                  </a:cubicBezTo>
                  <a:cubicBezTo>
                    <a:pt x="2230" y="2722"/>
                    <a:pt x="2197" y="2984"/>
                    <a:pt x="2361" y="3148"/>
                  </a:cubicBezTo>
                  <a:cubicBezTo>
                    <a:pt x="2558" y="3394"/>
                    <a:pt x="2492" y="3705"/>
                    <a:pt x="2230" y="3804"/>
                  </a:cubicBezTo>
                  <a:cubicBezTo>
                    <a:pt x="2230" y="3804"/>
                    <a:pt x="2286" y="3810"/>
                    <a:pt x="2379" y="3810"/>
                  </a:cubicBezTo>
                  <a:cubicBezTo>
                    <a:pt x="2702" y="3810"/>
                    <a:pt x="3472" y="3732"/>
                    <a:pt x="3967" y="3033"/>
                  </a:cubicBezTo>
                  <a:cubicBezTo>
                    <a:pt x="4590" y="2148"/>
                    <a:pt x="4836" y="820"/>
                    <a:pt x="43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6"/>
            <p:cNvSpPr/>
            <p:nvPr/>
          </p:nvSpPr>
          <p:spPr>
            <a:xfrm>
              <a:off x="7322130" y="5123393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35"/>
                    <a:pt x="755" y="413"/>
                    <a:pt x="919" y="790"/>
                  </a:cubicBezTo>
                  <a:cubicBezTo>
                    <a:pt x="1112" y="1305"/>
                    <a:pt x="1477" y="1951"/>
                    <a:pt x="2236" y="1951"/>
                  </a:cubicBezTo>
                  <a:cubicBezTo>
                    <a:pt x="2443" y="1951"/>
                    <a:pt x="2680" y="1903"/>
                    <a:pt x="2951" y="1790"/>
                  </a:cubicBezTo>
                  <a:cubicBezTo>
                    <a:pt x="2771" y="1725"/>
                    <a:pt x="2656" y="1561"/>
                    <a:pt x="2656" y="1380"/>
                  </a:cubicBezTo>
                  <a:cubicBezTo>
                    <a:pt x="2656" y="1096"/>
                    <a:pt x="2619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6"/>
            <p:cNvSpPr/>
            <p:nvPr/>
          </p:nvSpPr>
          <p:spPr>
            <a:xfrm>
              <a:off x="7408260" y="512254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984" y="0"/>
                  </a:moveTo>
                  <a:cubicBezTo>
                    <a:pt x="812" y="0"/>
                    <a:pt x="653" y="142"/>
                    <a:pt x="640" y="325"/>
                  </a:cubicBezTo>
                  <a:cubicBezTo>
                    <a:pt x="640" y="488"/>
                    <a:pt x="773" y="593"/>
                    <a:pt x="908" y="593"/>
                  </a:cubicBezTo>
                  <a:cubicBezTo>
                    <a:pt x="963" y="593"/>
                    <a:pt x="1019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2" y="268"/>
                    <a:pt x="990" y="268"/>
                  </a:cubicBezTo>
                  <a:cubicBezTo>
                    <a:pt x="924" y="268"/>
                    <a:pt x="890" y="333"/>
                    <a:pt x="902" y="406"/>
                  </a:cubicBezTo>
                  <a:cubicBezTo>
                    <a:pt x="913" y="439"/>
                    <a:pt x="898" y="453"/>
                    <a:pt x="873" y="453"/>
                  </a:cubicBezTo>
                  <a:cubicBezTo>
                    <a:pt x="822" y="453"/>
                    <a:pt x="733" y="391"/>
                    <a:pt x="755" y="292"/>
                  </a:cubicBezTo>
                  <a:cubicBezTo>
                    <a:pt x="767" y="160"/>
                    <a:pt x="875" y="73"/>
                    <a:pt x="995" y="73"/>
                  </a:cubicBezTo>
                  <a:cubicBezTo>
                    <a:pt x="1041" y="73"/>
                    <a:pt x="1087" y="85"/>
                    <a:pt x="1132" y="111"/>
                  </a:cubicBezTo>
                  <a:cubicBezTo>
                    <a:pt x="1394" y="275"/>
                    <a:pt x="1312" y="849"/>
                    <a:pt x="739" y="898"/>
                  </a:cubicBezTo>
                  <a:cubicBezTo>
                    <a:pt x="724" y="899"/>
                    <a:pt x="710" y="900"/>
                    <a:pt x="695" y="900"/>
                  </a:cubicBezTo>
                  <a:cubicBezTo>
                    <a:pt x="336" y="900"/>
                    <a:pt x="17" y="521"/>
                    <a:pt x="17" y="521"/>
                  </a:cubicBezTo>
                  <a:lnTo>
                    <a:pt x="17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55" y="1096"/>
                    <a:pt x="499" y="1140"/>
                    <a:pt x="642" y="1140"/>
                  </a:cubicBezTo>
                  <a:cubicBezTo>
                    <a:pt x="725" y="1140"/>
                    <a:pt x="808" y="1125"/>
                    <a:pt x="886" y="1095"/>
                  </a:cubicBezTo>
                  <a:cubicBezTo>
                    <a:pt x="1099" y="1029"/>
                    <a:pt x="1279" y="865"/>
                    <a:pt x="1361" y="669"/>
                  </a:cubicBezTo>
                  <a:cubicBezTo>
                    <a:pt x="1460" y="423"/>
                    <a:pt x="1361" y="144"/>
                    <a:pt x="1116" y="29"/>
                  </a:cubicBezTo>
                  <a:cubicBezTo>
                    <a:pt x="1072" y="10"/>
                    <a:pt x="1028" y="0"/>
                    <a:pt x="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6"/>
            <p:cNvSpPr/>
            <p:nvPr/>
          </p:nvSpPr>
          <p:spPr>
            <a:xfrm>
              <a:off x="6692487" y="5235307"/>
              <a:ext cx="208129" cy="327419"/>
            </a:xfrm>
            <a:custGeom>
              <a:rect b="b" l="l" r="r" t="t"/>
              <a:pathLst>
                <a:path extrusionOk="0" h="10032" w="6377">
                  <a:moveTo>
                    <a:pt x="5246" y="0"/>
                  </a:moveTo>
                  <a:lnTo>
                    <a:pt x="5246" y="0"/>
                  </a:ln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2"/>
                    <a:pt x="3279" y="7966"/>
                    <a:pt x="1574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07" y="9493"/>
                    <a:pt x="661" y="9317"/>
                    <a:pt x="964" y="9317"/>
                  </a:cubicBezTo>
                  <a:cubicBezTo>
                    <a:pt x="1196" y="9317"/>
                    <a:pt x="1397" y="9419"/>
                    <a:pt x="1525" y="9540"/>
                  </a:cubicBezTo>
                  <a:cubicBezTo>
                    <a:pt x="1629" y="9632"/>
                    <a:pt x="1726" y="9662"/>
                    <a:pt x="1818" y="9662"/>
                  </a:cubicBezTo>
                  <a:cubicBezTo>
                    <a:pt x="1978" y="9662"/>
                    <a:pt x="2120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56" y="9638"/>
                    <a:pt x="2771" y="9229"/>
                    <a:pt x="2574" y="8917"/>
                  </a:cubicBezTo>
                  <a:cubicBezTo>
                    <a:pt x="2479" y="8782"/>
                    <a:pt x="2329" y="8691"/>
                    <a:pt x="2159" y="8691"/>
                  </a:cubicBezTo>
                  <a:cubicBezTo>
                    <a:pt x="2123" y="8691"/>
                    <a:pt x="2087" y="8695"/>
                    <a:pt x="2049" y="8704"/>
                  </a:cubicBezTo>
                  <a:cubicBezTo>
                    <a:pt x="2049" y="8704"/>
                    <a:pt x="2262" y="8655"/>
                    <a:pt x="3311" y="7786"/>
                  </a:cubicBezTo>
                  <a:cubicBezTo>
                    <a:pt x="4590" y="6737"/>
                    <a:pt x="4541" y="7098"/>
                    <a:pt x="5459" y="6606"/>
                  </a:cubicBezTo>
                  <a:cubicBezTo>
                    <a:pt x="6377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29"/>
                    <a:pt x="5510" y="5429"/>
                  </a:cubicBezTo>
                  <a:cubicBezTo>
                    <a:pt x="5474" y="5429"/>
                    <a:pt x="5435" y="5428"/>
                    <a:pt x="5393" y="5426"/>
                  </a:cubicBezTo>
                  <a:cubicBezTo>
                    <a:pt x="5366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7" y="5917"/>
                    <a:pt x="4606" y="5131"/>
                    <a:pt x="4705" y="4491"/>
                  </a:cubicBezTo>
                  <a:cubicBezTo>
                    <a:pt x="4819" y="3852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6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4"/>
                    <a:pt x="4755" y="3293"/>
                    <a:pt x="4621" y="3293"/>
                  </a:cubicBezTo>
                  <a:cubicBezTo>
                    <a:pt x="4591" y="3293"/>
                    <a:pt x="4558" y="3284"/>
                    <a:pt x="4524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6" y="2295"/>
                    <a:pt x="5180" y="2508"/>
                    <a:pt x="5639" y="1820"/>
                  </a:cubicBezTo>
                  <a:cubicBezTo>
                    <a:pt x="6049" y="1213"/>
                    <a:pt x="5475" y="574"/>
                    <a:pt x="5278" y="410"/>
                  </a:cubicBezTo>
                  <a:cubicBezTo>
                    <a:pt x="5164" y="295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6"/>
            <p:cNvSpPr/>
            <p:nvPr/>
          </p:nvSpPr>
          <p:spPr>
            <a:xfrm>
              <a:off x="6744903" y="5151722"/>
              <a:ext cx="96281" cy="351082"/>
            </a:xfrm>
            <a:custGeom>
              <a:rect b="b" l="l" r="r" t="t"/>
              <a:pathLst>
                <a:path extrusionOk="0" h="10757" w="2950">
                  <a:moveTo>
                    <a:pt x="1620" y="0"/>
                  </a:moveTo>
                  <a:cubicBezTo>
                    <a:pt x="1289" y="0"/>
                    <a:pt x="950" y="123"/>
                    <a:pt x="689" y="414"/>
                  </a:cubicBezTo>
                  <a:cubicBezTo>
                    <a:pt x="1" y="1234"/>
                    <a:pt x="148" y="2463"/>
                    <a:pt x="525" y="3512"/>
                  </a:cubicBezTo>
                  <a:cubicBezTo>
                    <a:pt x="1361" y="5561"/>
                    <a:pt x="2263" y="7511"/>
                    <a:pt x="1689" y="8954"/>
                  </a:cubicBezTo>
                  <a:cubicBezTo>
                    <a:pt x="1443" y="9708"/>
                    <a:pt x="935" y="10347"/>
                    <a:pt x="247" y="10757"/>
                  </a:cubicBezTo>
                  <a:cubicBezTo>
                    <a:pt x="951" y="10380"/>
                    <a:pt x="1492" y="9741"/>
                    <a:pt x="1771" y="8987"/>
                  </a:cubicBezTo>
                  <a:cubicBezTo>
                    <a:pt x="2394" y="7511"/>
                    <a:pt x="1509" y="5479"/>
                    <a:pt x="689" y="3446"/>
                  </a:cubicBezTo>
                  <a:cubicBezTo>
                    <a:pt x="312" y="2447"/>
                    <a:pt x="181" y="1250"/>
                    <a:pt x="788" y="512"/>
                  </a:cubicBezTo>
                  <a:cubicBezTo>
                    <a:pt x="1027" y="242"/>
                    <a:pt x="1344" y="126"/>
                    <a:pt x="1654" y="126"/>
                  </a:cubicBezTo>
                  <a:cubicBezTo>
                    <a:pt x="2171" y="126"/>
                    <a:pt x="2666" y="450"/>
                    <a:pt x="2738" y="922"/>
                  </a:cubicBezTo>
                  <a:cubicBezTo>
                    <a:pt x="2846" y="1447"/>
                    <a:pt x="2446" y="1928"/>
                    <a:pt x="1934" y="1928"/>
                  </a:cubicBezTo>
                  <a:cubicBezTo>
                    <a:pt x="1902" y="1928"/>
                    <a:pt x="1869" y="1926"/>
                    <a:pt x="1837" y="1922"/>
                  </a:cubicBezTo>
                  <a:lnTo>
                    <a:pt x="1820" y="1922"/>
                  </a:lnTo>
                  <a:lnTo>
                    <a:pt x="1755" y="1906"/>
                  </a:lnTo>
                  <a:cubicBezTo>
                    <a:pt x="1689" y="1873"/>
                    <a:pt x="1623" y="1824"/>
                    <a:pt x="1591" y="1758"/>
                  </a:cubicBezTo>
                  <a:cubicBezTo>
                    <a:pt x="1591" y="1758"/>
                    <a:pt x="1542" y="1709"/>
                    <a:pt x="1591" y="1660"/>
                  </a:cubicBezTo>
                  <a:cubicBezTo>
                    <a:pt x="1623" y="1627"/>
                    <a:pt x="1984" y="1643"/>
                    <a:pt x="2000" y="1332"/>
                  </a:cubicBezTo>
                  <a:cubicBezTo>
                    <a:pt x="2011" y="1080"/>
                    <a:pt x="1807" y="916"/>
                    <a:pt x="1598" y="916"/>
                  </a:cubicBezTo>
                  <a:cubicBezTo>
                    <a:pt x="1481" y="916"/>
                    <a:pt x="1362" y="968"/>
                    <a:pt x="1279" y="1086"/>
                  </a:cubicBezTo>
                  <a:cubicBezTo>
                    <a:pt x="1069" y="1345"/>
                    <a:pt x="1370" y="1971"/>
                    <a:pt x="1914" y="1971"/>
                  </a:cubicBezTo>
                  <a:cubicBezTo>
                    <a:pt x="1921" y="1971"/>
                    <a:pt x="1928" y="1971"/>
                    <a:pt x="1935" y="1971"/>
                  </a:cubicBezTo>
                  <a:cubicBezTo>
                    <a:pt x="1944" y="1971"/>
                    <a:pt x="1952" y="1972"/>
                    <a:pt x="1961" y="1972"/>
                  </a:cubicBezTo>
                  <a:cubicBezTo>
                    <a:pt x="2522" y="1972"/>
                    <a:pt x="2949" y="1455"/>
                    <a:pt x="2836" y="906"/>
                  </a:cubicBezTo>
                  <a:cubicBezTo>
                    <a:pt x="2763" y="383"/>
                    <a:pt x="2203" y="0"/>
                    <a:pt x="16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6"/>
            <p:cNvSpPr/>
            <p:nvPr/>
          </p:nvSpPr>
          <p:spPr>
            <a:xfrm>
              <a:off x="6667878" y="5138994"/>
              <a:ext cx="90439" cy="265930"/>
            </a:xfrm>
            <a:custGeom>
              <a:rect b="b" l="l" r="r" t="t"/>
              <a:pathLst>
                <a:path extrusionOk="0" h="8148" w="2771">
                  <a:moveTo>
                    <a:pt x="689" y="1"/>
                  </a:moveTo>
                  <a:lnTo>
                    <a:pt x="689" y="1"/>
                  </a:lnTo>
                  <a:cubicBezTo>
                    <a:pt x="689" y="1"/>
                    <a:pt x="66" y="181"/>
                    <a:pt x="197" y="1066"/>
                  </a:cubicBezTo>
                  <a:cubicBezTo>
                    <a:pt x="345" y="1968"/>
                    <a:pt x="1049" y="2443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33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39"/>
                    <a:pt x="0" y="8147"/>
                  </a:cubicBezTo>
                  <a:cubicBezTo>
                    <a:pt x="0" y="8000"/>
                    <a:pt x="66" y="6934"/>
                    <a:pt x="1197" y="6131"/>
                  </a:cubicBezTo>
                  <a:cubicBezTo>
                    <a:pt x="2508" y="5230"/>
                    <a:pt x="2771" y="4295"/>
                    <a:pt x="2328" y="2902"/>
                  </a:cubicBezTo>
                  <a:cubicBezTo>
                    <a:pt x="1803" y="1279"/>
                    <a:pt x="361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6"/>
            <p:cNvSpPr/>
            <p:nvPr/>
          </p:nvSpPr>
          <p:spPr>
            <a:xfrm>
              <a:off x="6777018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1441" y="0"/>
                  </a:moveTo>
                  <a:cubicBezTo>
                    <a:pt x="1406" y="0"/>
                    <a:pt x="1373" y="6"/>
                    <a:pt x="1344" y="16"/>
                  </a:cubicBezTo>
                  <a:cubicBezTo>
                    <a:pt x="1033" y="114"/>
                    <a:pt x="951" y="376"/>
                    <a:pt x="1115" y="737"/>
                  </a:cubicBezTo>
                  <a:cubicBezTo>
                    <a:pt x="1279" y="1098"/>
                    <a:pt x="1787" y="1147"/>
                    <a:pt x="1656" y="2802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803" y="0"/>
                    <a:pt x="14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6"/>
            <p:cNvSpPr/>
            <p:nvPr/>
          </p:nvSpPr>
          <p:spPr>
            <a:xfrm>
              <a:off x="6719772" y="4782299"/>
              <a:ext cx="171739" cy="231563"/>
            </a:xfrm>
            <a:custGeom>
              <a:rect b="b" l="l" r="r" t="t"/>
              <a:pathLst>
                <a:path extrusionOk="0" h="7095" w="5262">
                  <a:moveTo>
                    <a:pt x="1672" y="1"/>
                  </a:moveTo>
                  <a:cubicBezTo>
                    <a:pt x="1284" y="1"/>
                    <a:pt x="856" y="89"/>
                    <a:pt x="476" y="374"/>
                  </a:cubicBezTo>
                  <a:cubicBezTo>
                    <a:pt x="164" y="653"/>
                    <a:pt x="0" y="1062"/>
                    <a:pt x="33" y="1472"/>
                  </a:cubicBezTo>
                  <a:cubicBezTo>
                    <a:pt x="104" y="1984"/>
                    <a:pt x="619" y="2422"/>
                    <a:pt x="1226" y="2422"/>
                  </a:cubicBezTo>
                  <a:cubicBezTo>
                    <a:pt x="1318" y="2422"/>
                    <a:pt x="1413" y="2412"/>
                    <a:pt x="1508" y="2390"/>
                  </a:cubicBezTo>
                  <a:cubicBezTo>
                    <a:pt x="1607" y="2357"/>
                    <a:pt x="1705" y="2324"/>
                    <a:pt x="1803" y="2275"/>
                  </a:cubicBezTo>
                  <a:lnTo>
                    <a:pt x="1820" y="2275"/>
                  </a:lnTo>
                  <a:lnTo>
                    <a:pt x="1836" y="2259"/>
                  </a:lnTo>
                  <a:cubicBezTo>
                    <a:pt x="2148" y="2095"/>
                    <a:pt x="2312" y="1767"/>
                    <a:pt x="2246" y="1439"/>
                  </a:cubicBezTo>
                  <a:cubicBezTo>
                    <a:pt x="2196" y="1102"/>
                    <a:pt x="1918" y="879"/>
                    <a:pt x="1607" y="879"/>
                  </a:cubicBezTo>
                  <a:cubicBezTo>
                    <a:pt x="1509" y="879"/>
                    <a:pt x="1409" y="901"/>
                    <a:pt x="1312" y="948"/>
                  </a:cubicBezTo>
                  <a:cubicBezTo>
                    <a:pt x="951" y="1144"/>
                    <a:pt x="1066" y="1702"/>
                    <a:pt x="1476" y="1751"/>
                  </a:cubicBezTo>
                  <a:cubicBezTo>
                    <a:pt x="1506" y="1758"/>
                    <a:pt x="1537" y="1762"/>
                    <a:pt x="1566" y="1762"/>
                  </a:cubicBezTo>
                  <a:cubicBezTo>
                    <a:pt x="1788" y="1762"/>
                    <a:pt x="1963" y="1556"/>
                    <a:pt x="1935" y="1325"/>
                  </a:cubicBezTo>
                  <a:cubicBezTo>
                    <a:pt x="1928" y="1286"/>
                    <a:pt x="1952" y="1252"/>
                    <a:pt x="1986" y="1252"/>
                  </a:cubicBezTo>
                  <a:cubicBezTo>
                    <a:pt x="2038" y="1252"/>
                    <a:pt x="2111" y="1330"/>
                    <a:pt x="2131" y="1587"/>
                  </a:cubicBezTo>
                  <a:cubicBezTo>
                    <a:pt x="2148" y="1702"/>
                    <a:pt x="2131" y="1833"/>
                    <a:pt x="2066" y="1947"/>
                  </a:cubicBezTo>
                  <a:cubicBezTo>
                    <a:pt x="1933" y="2168"/>
                    <a:pt x="1681" y="2297"/>
                    <a:pt x="1430" y="2297"/>
                  </a:cubicBezTo>
                  <a:cubicBezTo>
                    <a:pt x="1401" y="2297"/>
                    <a:pt x="1373" y="2295"/>
                    <a:pt x="1344" y="2292"/>
                  </a:cubicBezTo>
                  <a:cubicBezTo>
                    <a:pt x="1334" y="2292"/>
                    <a:pt x="1323" y="2292"/>
                    <a:pt x="1312" y="2292"/>
                  </a:cubicBezTo>
                  <a:cubicBezTo>
                    <a:pt x="609" y="2292"/>
                    <a:pt x="141" y="1233"/>
                    <a:pt x="787" y="603"/>
                  </a:cubicBezTo>
                  <a:cubicBezTo>
                    <a:pt x="1051" y="310"/>
                    <a:pt x="1436" y="184"/>
                    <a:pt x="1851" y="184"/>
                  </a:cubicBezTo>
                  <a:cubicBezTo>
                    <a:pt x="2365" y="184"/>
                    <a:pt x="2925" y="377"/>
                    <a:pt x="3361" y="685"/>
                  </a:cubicBezTo>
                  <a:cubicBezTo>
                    <a:pt x="5065" y="1980"/>
                    <a:pt x="4819" y="4242"/>
                    <a:pt x="4328" y="5390"/>
                  </a:cubicBezTo>
                  <a:cubicBezTo>
                    <a:pt x="4049" y="6078"/>
                    <a:pt x="3590" y="6668"/>
                    <a:pt x="3000" y="7094"/>
                  </a:cubicBezTo>
                  <a:cubicBezTo>
                    <a:pt x="3623" y="6684"/>
                    <a:pt x="4098" y="6111"/>
                    <a:pt x="4410" y="5439"/>
                  </a:cubicBezTo>
                  <a:cubicBezTo>
                    <a:pt x="4951" y="4291"/>
                    <a:pt x="5262" y="1915"/>
                    <a:pt x="3459" y="554"/>
                  </a:cubicBezTo>
                  <a:cubicBezTo>
                    <a:pt x="3098" y="292"/>
                    <a:pt x="2689" y="128"/>
                    <a:pt x="2262" y="62"/>
                  </a:cubicBezTo>
                  <a:cubicBezTo>
                    <a:pt x="2088" y="27"/>
                    <a:pt x="1886" y="1"/>
                    <a:pt x="16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6"/>
            <p:cNvSpPr/>
            <p:nvPr/>
          </p:nvSpPr>
          <p:spPr>
            <a:xfrm>
              <a:off x="6758806" y="4601911"/>
              <a:ext cx="169617" cy="267497"/>
            </a:xfrm>
            <a:custGeom>
              <a:rect b="b" l="l" r="r" t="t"/>
              <a:pathLst>
                <a:path extrusionOk="0" h="8196" w="5197">
                  <a:moveTo>
                    <a:pt x="1083" y="0"/>
                  </a:moveTo>
                  <a:lnTo>
                    <a:pt x="1083" y="0"/>
                  </a:lnTo>
                  <a:cubicBezTo>
                    <a:pt x="1" y="2852"/>
                    <a:pt x="1279" y="4376"/>
                    <a:pt x="2525" y="5606"/>
                  </a:cubicBezTo>
                  <a:cubicBezTo>
                    <a:pt x="3787" y="6852"/>
                    <a:pt x="3738" y="8196"/>
                    <a:pt x="3738" y="8196"/>
                  </a:cubicBezTo>
                  <a:cubicBezTo>
                    <a:pt x="4656" y="7294"/>
                    <a:pt x="3591" y="5589"/>
                    <a:pt x="4459" y="4245"/>
                  </a:cubicBezTo>
                  <a:cubicBezTo>
                    <a:pt x="5197" y="3082"/>
                    <a:pt x="4230" y="2573"/>
                    <a:pt x="4230" y="2573"/>
                  </a:cubicBezTo>
                  <a:cubicBezTo>
                    <a:pt x="3820" y="3147"/>
                    <a:pt x="3361" y="3000"/>
                    <a:pt x="3001" y="3737"/>
                  </a:cubicBezTo>
                  <a:cubicBezTo>
                    <a:pt x="2656" y="4442"/>
                    <a:pt x="3263" y="5803"/>
                    <a:pt x="3263" y="5803"/>
                  </a:cubicBezTo>
                  <a:cubicBezTo>
                    <a:pt x="2066" y="4934"/>
                    <a:pt x="2296" y="4147"/>
                    <a:pt x="2640" y="3754"/>
                  </a:cubicBezTo>
                  <a:cubicBezTo>
                    <a:pt x="2984" y="3360"/>
                    <a:pt x="2509" y="3000"/>
                    <a:pt x="2525" y="2787"/>
                  </a:cubicBezTo>
                  <a:cubicBezTo>
                    <a:pt x="2542" y="2639"/>
                    <a:pt x="2574" y="2491"/>
                    <a:pt x="2640" y="2360"/>
                  </a:cubicBezTo>
                  <a:cubicBezTo>
                    <a:pt x="2640" y="2360"/>
                    <a:pt x="2567" y="2315"/>
                    <a:pt x="2436" y="2315"/>
                  </a:cubicBezTo>
                  <a:cubicBezTo>
                    <a:pt x="2318" y="2315"/>
                    <a:pt x="2153" y="2352"/>
                    <a:pt x="1951" y="2491"/>
                  </a:cubicBezTo>
                  <a:cubicBezTo>
                    <a:pt x="1214" y="2967"/>
                    <a:pt x="1525" y="4081"/>
                    <a:pt x="1525" y="4081"/>
                  </a:cubicBezTo>
                  <a:cubicBezTo>
                    <a:pt x="1001" y="3344"/>
                    <a:pt x="1165" y="2590"/>
                    <a:pt x="1771" y="2065"/>
                  </a:cubicBezTo>
                  <a:cubicBezTo>
                    <a:pt x="2361" y="1541"/>
                    <a:pt x="1788" y="1065"/>
                    <a:pt x="1394" y="836"/>
                  </a:cubicBezTo>
                  <a:cubicBezTo>
                    <a:pt x="1001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6"/>
            <p:cNvSpPr/>
            <p:nvPr/>
          </p:nvSpPr>
          <p:spPr>
            <a:xfrm>
              <a:off x="6680183" y="4568719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443" y="1"/>
                  </a:moveTo>
                  <a:cubicBezTo>
                    <a:pt x="443" y="17"/>
                    <a:pt x="0" y="2033"/>
                    <a:pt x="3033" y="4525"/>
                  </a:cubicBezTo>
                  <a:cubicBezTo>
                    <a:pt x="3033" y="4525"/>
                    <a:pt x="2459" y="3853"/>
                    <a:pt x="2721" y="3099"/>
                  </a:cubicBezTo>
                  <a:cubicBezTo>
                    <a:pt x="2984" y="2345"/>
                    <a:pt x="2672" y="2066"/>
                    <a:pt x="2426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0" y="1253"/>
                    <a:pt x="2316" y="1253"/>
                  </a:cubicBezTo>
                  <a:cubicBezTo>
                    <a:pt x="2147" y="1253"/>
                    <a:pt x="1851" y="1322"/>
                    <a:pt x="1935" y="1820"/>
                  </a:cubicBezTo>
                  <a:cubicBezTo>
                    <a:pt x="2033" y="2509"/>
                    <a:pt x="2066" y="2623"/>
                    <a:pt x="1853" y="2640"/>
                  </a:cubicBezTo>
                  <a:cubicBezTo>
                    <a:pt x="1843" y="2641"/>
                    <a:pt x="1835" y="2642"/>
                    <a:pt x="1827" y="2642"/>
                  </a:cubicBezTo>
                  <a:cubicBezTo>
                    <a:pt x="1644" y="2642"/>
                    <a:pt x="1692" y="2303"/>
                    <a:pt x="1754" y="2115"/>
                  </a:cubicBezTo>
                  <a:cubicBezTo>
                    <a:pt x="1803" y="1935"/>
                    <a:pt x="2049" y="1099"/>
                    <a:pt x="1410" y="820"/>
                  </a:cubicBezTo>
                  <a:cubicBezTo>
                    <a:pt x="754" y="542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6"/>
            <p:cNvSpPr/>
            <p:nvPr/>
          </p:nvSpPr>
          <p:spPr>
            <a:xfrm>
              <a:off x="6857796" y="4849042"/>
              <a:ext cx="117723" cy="139134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7"/>
                    <a:pt x="967" y="2476"/>
                  </a:cubicBezTo>
                  <a:cubicBezTo>
                    <a:pt x="869" y="3771"/>
                    <a:pt x="0" y="4262"/>
                    <a:pt x="0" y="4262"/>
                  </a:cubicBezTo>
                  <a:cubicBezTo>
                    <a:pt x="3606" y="2443"/>
                    <a:pt x="2295" y="788"/>
                    <a:pt x="1951" y="525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6"/>
            <p:cNvSpPr/>
            <p:nvPr/>
          </p:nvSpPr>
          <p:spPr>
            <a:xfrm>
              <a:off x="6860994" y="4934977"/>
              <a:ext cx="257347" cy="189330"/>
            </a:xfrm>
            <a:custGeom>
              <a:rect b="b" l="l" r="r" t="t"/>
              <a:pathLst>
                <a:path extrusionOk="0" h="5801" w="7885">
                  <a:moveTo>
                    <a:pt x="3221" y="0"/>
                  </a:moveTo>
                  <a:cubicBezTo>
                    <a:pt x="2841" y="0"/>
                    <a:pt x="2424" y="334"/>
                    <a:pt x="2017" y="957"/>
                  </a:cubicBezTo>
                  <a:cubicBezTo>
                    <a:pt x="1476" y="1810"/>
                    <a:pt x="1" y="1925"/>
                    <a:pt x="1" y="1925"/>
                  </a:cubicBezTo>
                  <a:cubicBezTo>
                    <a:pt x="2394" y="1990"/>
                    <a:pt x="3033" y="2613"/>
                    <a:pt x="3672" y="3367"/>
                  </a:cubicBezTo>
                  <a:cubicBezTo>
                    <a:pt x="4312" y="4121"/>
                    <a:pt x="4492" y="5334"/>
                    <a:pt x="6000" y="5711"/>
                  </a:cubicBezTo>
                  <a:cubicBezTo>
                    <a:pt x="6256" y="5774"/>
                    <a:pt x="6479" y="5801"/>
                    <a:pt x="6673" y="5801"/>
                  </a:cubicBezTo>
                  <a:cubicBezTo>
                    <a:pt x="7635" y="5801"/>
                    <a:pt x="7885" y="5154"/>
                    <a:pt x="7885" y="5154"/>
                  </a:cubicBezTo>
                  <a:lnTo>
                    <a:pt x="7885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6" y="5241"/>
                    <a:pt x="7249" y="4878"/>
                    <a:pt x="7262" y="4137"/>
                  </a:cubicBezTo>
                  <a:cubicBezTo>
                    <a:pt x="7278" y="3170"/>
                    <a:pt x="6410" y="2892"/>
                    <a:pt x="5295" y="2711"/>
                  </a:cubicBezTo>
                  <a:cubicBezTo>
                    <a:pt x="4180" y="2531"/>
                    <a:pt x="3246" y="2465"/>
                    <a:pt x="3131" y="2088"/>
                  </a:cubicBezTo>
                  <a:cubicBezTo>
                    <a:pt x="3017" y="1728"/>
                    <a:pt x="3508" y="1580"/>
                    <a:pt x="4197" y="1384"/>
                  </a:cubicBezTo>
                  <a:cubicBezTo>
                    <a:pt x="4869" y="1187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18" y="588"/>
                    <a:pt x="4464" y="606"/>
                    <a:pt x="4407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60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6"/>
            <p:cNvSpPr/>
            <p:nvPr/>
          </p:nvSpPr>
          <p:spPr>
            <a:xfrm>
              <a:off x="6736352" y="5012132"/>
              <a:ext cx="250917" cy="205551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3" y="6232"/>
                    <a:pt x="279" y="6297"/>
                  </a:cubicBezTo>
                  <a:cubicBezTo>
                    <a:pt x="246" y="6133"/>
                    <a:pt x="230" y="5953"/>
                    <a:pt x="230" y="5789"/>
                  </a:cubicBezTo>
                  <a:cubicBezTo>
                    <a:pt x="230" y="4920"/>
                    <a:pt x="410" y="4052"/>
                    <a:pt x="722" y="3249"/>
                  </a:cubicBezTo>
                  <a:cubicBezTo>
                    <a:pt x="1131" y="2249"/>
                    <a:pt x="1869" y="1413"/>
                    <a:pt x="2820" y="888"/>
                  </a:cubicBezTo>
                  <a:cubicBezTo>
                    <a:pt x="3362" y="568"/>
                    <a:pt x="4069" y="320"/>
                    <a:pt x="4769" y="320"/>
                  </a:cubicBezTo>
                  <a:cubicBezTo>
                    <a:pt x="5360" y="320"/>
                    <a:pt x="5946" y="496"/>
                    <a:pt x="6426" y="954"/>
                  </a:cubicBezTo>
                  <a:cubicBezTo>
                    <a:pt x="7491" y="1872"/>
                    <a:pt x="7147" y="3789"/>
                    <a:pt x="5934" y="4085"/>
                  </a:cubicBezTo>
                  <a:cubicBezTo>
                    <a:pt x="5804" y="4119"/>
                    <a:pt x="5670" y="4135"/>
                    <a:pt x="5536" y="4135"/>
                  </a:cubicBezTo>
                  <a:cubicBezTo>
                    <a:pt x="5097" y="4135"/>
                    <a:pt x="4669" y="3956"/>
                    <a:pt x="4443" y="3642"/>
                  </a:cubicBezTo>
                  <a:cubicBezTo>
                    <a:pt x="4147" y="3232"/>
                    <a:pt x="4147" y="2691"/>
                    <a:pt x="4410" y="2265"/>
                  </a:cubicBezTo>
                  <a:cubicBezTo>
                    <a:pt x="4602" y="1994"/>
                    <a:pt x="4918" y="1840"/>
                    <a:pt x="5242" y="1840"/>
                  </a:cubicBezTo>
                  <a:cubicBezTo>
                    <a:pt x="5387" y="1840"/>
                    <a:pt x="5534" y="1871"/>
                    <a:pt x="5672" y="1937"/>
                  </a:cubicBezTo>
                  <a:cubicBezTo>
                    <a:pt x="5836" y="2036"/>
                    <a:pt x="5951" y="2200"/>
                    <a:pt x="5951" y="2396"/>
                  </a:cubicBezTo>
                  <a:cubicBezTo>
                    <a:pt x="5951" y="2396"/>
                    <a:pt x="5951" y="2545"/>
                    <a:pt x="5866" y="2545"/>
                  </a:cubicBezTo>
                  <a:cubicBezTo>
                    <a:pt x="5861" y="2545"/>
                    <a:pt x="5857" y="2545"/>
                    <a:pt x="5852" y="2544"/>
                  </a:cubicBezTo>
                  <a:cubicBezTo>
                    <a:pt x="5754" y="2527"/>
                    <a:pt x="5787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78" y="2320"/>
                    <a:pt x="4974" y="2558"/>
                    <a:pt x="5033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3" y="3088"/>
                    <a:pt x="5934" y="2986"/>
                  </a:cubicBezTo>
                  <a:cubicBezTo>
                    <a:pt x="6000" y="2904"/>
                    <a:pt x="6049" y="2822"/>
                    <a:pt x="6082" y="2740"/>
                  </a:cubicBezTo>
                  <a:cubicBezTo>
                    <a:pt x="6180" y="2429"/>
                    <a:pt x="6049" y="2085"/>
                    <a:pt x="5770" y="1921"/>
                  </a:cubicBezTo>
                  <a:cubicBezTo>
                    <a:pt x="5593" y="1814"/>
                    <a:pt x="5400" y="1763"/>
                    <a:pt x="5211" y="1763"/>
                  </a:cubicBezTo>
                  <a:cubicBezTo>
                    <a:pt x="4877" y="1763"/>
                    <a:pt x="4554" y="1923"/>
                    <a:pt x="4344" y="2216"/>
                  </a:cubicBezTo>
                  <a:cubicBezTo>
                    <a:pt x="4033" y="2658"/>
                    <a:pt x="4033" y="3249"/>
                    <a:pt x="4344" y="3691"/>
                  </a:cubicBezTo>
                  <a:cubicBezTo>
                    <a:pt x="4646" y="4069"/>
                    <a:pt x="5093" y="4272"/>
                    <a:pt x="5559" y="4272"/>
                  </a:cubicBezTo>
                  <a:cubicBezTo>
                    <a:pt x="5700" y="4272"/>
                    <a:pt x="5842" y="4254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6"/>
            <p:cNvSpPr/>
            <p:nvPr/>
          </p:nvSpPr>
          <p:spPr>
            <a:xfrm>
              <a:off x="6749178" y="5075024"/>
              <a:ext cx="99120" cy="106823"/>
            </a:xfrm>
            <a:custGeom>
              <a:rect b="b" l="l" r="r" t="t"/>
              <a:pathLst>
                <a:path extrusionOk="0" h="3273" w="3037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1010"/>
                    <a:pt x="1" y="3272"/>
                    <a:pt x="1" y="3272"/>
                  </a:cubicBezTo>
                  <a:cubicBezTo>
                    <a:pt x="1" y="3272"/>
                    <a:pt x="673" y="1174"/>
                    <a:pt x="1935" y="961"/>
                  </a:cubicBezTo>
                  <a:cubicBezTo>
                    <a:pt x="3037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6"/>
            <p:cNvSpPr/>
            <p:nvPr/>
          </p:nvSpPr>
          <p:spPr>
            <a:xfrm>
              <a:off x="6876497" y="5067322"/>
              <a:ext cx="170172" cy="147065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33" y="1771"/>
                  </a:cubicBezTo>
                  <a:cubicBezTo>
                    <a:pt x="2689" y="2852"/>
                    <a:pt x="1837" y="3066"/>
                    <a:pt x="1214" y="3131"/>
                  </a:cubicBezTo>
                  <a:cubicBezTo>
                    <a:pt x="575" y="3197"/>
                    <a:pt x="149" y="3459"/>
                    <a:pt x="1" y="4328"/>
                  </a:cubicBezTo>
                  <a:cubicBezTo>
                    <a:pt x="142" y="4234"/>
                    <a:pt x="305" y="4188"/>
                    <a:pt x="467" y="4188"/>
                  </a:cubicBezTo>
                  <a:cubicBezTo>
                    <a:pt x="588" y="4188"/>
                    <a:pt x="709" y="4213"/>
                    <a:pt x="821" y="4262"/>
                  </a:cubicBezTo>
                  <a:cubicBezTo>
                    <a:pt x="1066" y="4371"/>
                    <a:pt x="1463" y="4506"/>
                    <a:pt x="1860" y="4506"/>
                  </a:cubicBezTo>
                  <a:cubicBezTo>
                    <a:pt x="2179" y="4506"/>
                    <a:pt x="2498" y="4419"/>
                    <a:pt x="2738" y="4164"/>
                  </a:cubicBezTo>
                  <a:cubicBezTo>
                    <a:pt x="3099" y="3754"/>
                    <a:pt x="3246" y="3197"/>
                    <a:pt x="3148" y="2672"/>
                  </a:cubicBezTo>
                  <a:cubicBezTo>
                    <a:pt x="3132" y="2370"/>
                    <a:pt x="3070" y="1851"/>
                    <a:pt x="3336" y="1851"/>
                  </a:cubicBezTo>
                  <a:cubicBezTo>
                    <a:pt x="3344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74" y="2754"/>
                    <a:pt x="3542" y="3049"/>
                    <a:pt x="4164" y="3229"/>
                  </a:cubicBezTo>
                  <a:cubicBezTo>
                    <a:pt x="4509" y="3311"/>
                    <a:pt x="4820" y="3475"/>
                    <a:pt x="5099" y="3721"/>
                  </a:cubicBezTo>
                  <a:cubicBezTo>
                    <a:pt x="4984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99" y="1295"/>
                    <a:pt x="3542" y="1066"/>
                    <a:pt x="3410" y="672"/>
                  </a:cubicBezTo>
                  <a:cubicBezTo>
                    <a:pt x="3328" y="427"/>
                    <a:pt x="3214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6"/>
            <p:cNvSpPr/>
            <p:nvPr/>
          </p:nvSpPr>
          <p:spPr>
            <a:xfrm>
              <a:off x="6978163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cubicBezTo>
                    <a:pt x="361" y="181"/>
                    <a:pt x="328" y="378"/>
                    <a:pt x="279" y="558"/>
                  </a:cubicBezTo>
                  <a:cubicBezTo>
                    <a:pt x="197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1" y="1296"/>
                  </a:cubicBezTo>
                  <a:cubicBezTo>
                    <a:pt x="1295" y="919"/>
                    <a:pt x="1131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6"/>
            <p:cNvSpPr/>
            <p:nvPr/>
          </p:nvSpPr>
          <p:spPr>
            <a:xfrm>
              <a:off x="6979762" y="4884878"/>
              <a:ext cx="225786" cy="158977"/>
            </a:xfrm>
            <a:custGeom>
              <a:rect b="b" l="l" r="r" t="t"/>
              <a:pathLst>
                <a:path extrusionOk="0" h="4871" w="6918">
                  <a:moveTo>
                    <a:pt x="1948" y="0"/>
                  </a:moveTo>
                  <a:cubicBezTo>
                    <a:pt x="1063" y="0"/>
                    <a:pt x="588" y="826"/>
                    <a:pt x="705" y="1361"/>
                  </a:cubicBezTo>
                  <a:cubicBezTo>
                    <a:pt x="840" y="1974"/>
                    <a:pt x="1450" y="2001"/>
                    <a:pt x="1558" y="2001"/>
                  </a:cubicBezTo>
                  <a:cubicBezTo>
                    <a:pt x="1568" y="2001"/>
                    <a:pt x="1574" y="2001"/>
                    <a:pt x="1574" y="2001"/>
                  </a:cubicBezTo>
                  <a:cubicBezTo>
                    <a:pt x="1312" y="1902"/>
                    <a:pt x="1197" y="1591"/>
                    <a:pt x="1312" y="1329"/>
                  </a:cubicBezTo>
                  <a:cubicBezTo>
                    <a:pt x="1354" y="1265"/>
                    <a:pt x="1401" y="1241"/>
                    <a:pt x="1450" y="1241"/>
                  </a:cubicBezTo>
                  <a:cubicBezTo>
                    <a:pt x="1553" y="1241"/>
                    <a:pt x="1671" y="1344"/>
                    <a:pt x="1804" y="1411"/>
                  </a:cubicBezTo>
                  <a:cubicBezTo>
                    <a:pt x="1841" y="1429"/>
                    <a:pt x="1877" y="1438"/>
                    <a:pt x="1911" y="1438"/>
                  </a:cubicBezTo>
                  <a:cubicBezTo>
                    <a:pt x="2054" y="1438"/>
                    <a:pt x="2160" y="1285"/>
                    <a:pt x="2213" y="1099"/>
                  </a:cubicBezTo>
                  <a:cubicBezTo>
                    <a:pt x="2244" y="958"/>
                    <a:pt x="2348" y="817"/>
                    <a:pt x="2539" y="817"/>
                  </a:cubicBezTo>
                  <a:cubicBezTo>
                    <a:pt x="2658" y="817"/>
                    <a:pt x="2811" y="872"/>
                    <a:pt x="3000" y="1017"/>
                  </a:cubicBezTo>
                  <a:cubicBezTo>
                    <a:pt x="3475" y="1394"/>
                    <a:pt x="3180" y="2148"/>
                    <a:pt x="3180" y="2148"/>
                  </a:cubicBezTo>
                  <a:cubicBezTo>
                    <a:pt x="3180" y="2148"/>
                    <a:pt x="3180" y="1525"/>
                    <a:pt x="2738" y="1476"/>
                  </a:cubicBezTo>
                  <a:cubicBezTo>
                    <a:pt x="2694" y="1463"/>
                    <a:pt x="2649" y="1456"/>
                    <a:pt x="2603" y="1456"/>
                  </a:cubicBezTo>
                  <a:cubicBezTo>
                    <a:pt x="2430" y="1456"/>
                    <a:pt x="2259" y="1553"/>
                    <a:pt x="2181" y="1722"/>
                  </a:cubicBezTo>
                  <a:cubicBezTo>
                    <a:pt x="2459" y="1722"/>
                    <a:pt x="2476" y="2099"/>
                    <a:pt x="2328" y="2296"/>
                  </a:cubicBezTo>
                  <a:cubicBezTo>
                    <a:pt x="2181" y="2509"/>
                    <a:pt x="2230" y="2640"/>
                    <a:pt x="2361" y="2738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804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61"/>
                    <a:pt x="1017" y="3263"/>
                    <a:pt x="755" y="3492"/>
                  </a:cubicBezTo>
                  <a:cubicBezTo>
                    <a:pt x="623" y="3607"/>
                    <a:pt x="435" y="3636"/>
                    <a:pt x="279" y="3636"/>
                  </a:cubicBezTo>
                  <a:cubicBezTo>
                    <a:pt x="124" y="3636"/>
                    <a:pt x="1" y="3607"/>
                    <a:pt x="1" y="3607"/>
                  </a:cubicBezTo>
                  <a:lnTo>
                    <a:pt x="1" y="3607"/>
                  </a:lnTo>
                  <a:cubicBezTo>
                    <a:pt x="181" y="3705"/>
                    <a:pt x="394" y="3771"/>
                    <a:pt x="591" y="3787"/>
                  </a:cubicBezTo>
                  <a:cubicBezTo>
                    <a:pt x="1033" y="3820"/>
                    <a:pt x="1476" y="3886"/>
                    <a:pt x="1902" y="3984"/>
                  </a:cubicBezTo>
                  <a:cubicBezTo>
                    <a:pt x="3082" y="4345"/>
                    <a:pt x="3803" y="4836"/>
                    <a:pt x="4705" y="4869"/>
                  </a:cubicBezTo>
                  <a:cubicBezTo>
                    <a:pt x="4736" y="4870"/>
                    <a:pt x="4768" y="4871"/>
                    <a:pt x="4800" y="4871"/>
                  </a:cubicBezTo>
                  <a:cubicBezTo>
                    <a:pt x="5213" y="4871"/>
                    <a:pt x="5634" y="4772"/>
                    <a:pt x="6000" y="4574"/>
                  </a:cubicBezTo>
                  <a:cubicBezTo>
                    <a:pt x="6787" y="4115"/>
                    <a:pt x="6918" y="2935"/>
                    <a:pt x="6459" y="2345"/>
                  </a:cubicBezTo>
                  <a:cubicBezTo>
                    <a:pt x="6234" y="2013"/>
                    <a:pt x="5871" y="1857"/>
                    <a:pt x="5531" y="1857"/>
                  </a:cubicBezTo>
                  <a:cubicBezTo>
                    <a:pt x="5200" y="1857"/>
                    <a:pt x="4891" y="2004"/>
                    <a:pt x="4754" y="2279"/>
                  </a:cubicBezTo>
                  <a:cubicBezTo>
                    <a:pt x="4492" y="2607"/>
                    <a:pt x="4541" y="3083"/>
                    <a:pt x="4836" y="3361"/>
                  </a:cubicBezTo>
                  <a:cubicBezTo>
                    <a:pt x="4852" y="3378"/>
                    <a:pt x="4885" y="3394"/>
                    <a:pt x="4902" y="3410"/>
                  </a:cubicBezTo>
                  <a:lnTo>
                    <a:pt x="4934" y="3443"/>
                  </a:lnTo>
                  <a:cubicBezTo>
                    <a:pt x="5037" y="3503"/>
                    <a:pt x="5165" y="3534"/>
                    <a:pt x="5289" y="3534"/>
                  </a:cubicBezTo>
                  <a:cubicBezTo>
                    <a:pt x="5542" y="3534"/>
                    <a:pt x="5781" y="3406"/>
                    <a:pt x="5770" y="3132"/>
                  </a:cubicBezTo>
                  <a:cubicBezTo>
                    <a:pt x="5784" y="2929"/>
                    <a:pt x="5625" y="2844"/>
                    <a:pt x="5447" y="2844"/>
                  </a:cubicBezTo>
                  <a:cubicBezTo>
                    <a:pt x="5193" y="2844"/>
                    <a:pt x="4901" y="3019"/>
                    <a:pt x="5016" y="3279"/>
                  </a:cubicBezTo>
                  <a:cubicBezTo>
                    <a:pt x="5016" y="3302"/>
                    <a:pt x="5016" y="3325"/>
                    <a:pt x="4995" y="3325"/>
                  </a:cubicBezTo>
                  <a:cubicBezTo>
                    <a:pt x="4971" y="3325"/>
                    <a:pt x="4918" y="3294"/>
                    <a:pt x="4803" y="3197"/>
                  </a:cubicBezTo>
                  <a:cubicBezTo>
                    <a:pt x="4688" y="3083"/>
                    <a:pt x="4623" y="2935"/>
                    <a:pt x="4623" y="2787"/>
                  </a:cubicBezTo>
                  <a:cubicBezTo>
                    <a:pt x="4623" y="2607"/>
                    <a:pt x="4688" y="2443"/>
                    <a:pt x="4803" y="2296"/>
                  </a:cubicBezTo>
                  <a:cubicBezTo>
                    <a:pt x="4927" y="2063"/>
                    <a:pt x="5192" y="1940"/>
                    <a:pt x="5477" y="1940"/>
                  </a:cubicBezTo>
                  <a:cubicBezTo>
                    <a:pt x="5794" y="1940"/>
                    <a:pt x="6137" y="2091"/>
                    <a:pt x="6344" y="2410"/>
                  </a:cubicBezTo>
                  <a:lnTo>
                    <a:pt x="6360" y="2427"/>
                  </a:lnTo>
                  <a:cubicBezTo>
                    <a:pt x="6590" y="2837"/>
                    <a:pt x="6573" y="3345"/>
                    <a:pt x="6328" y="3738"/>
                  </a:cubicBezTo>
                  <a:cubicBezTo>
                    <a:pt x="6048" y="4242"/>
                    <a:pt x="5409" y="4592"/>
                    <a:pt x="4579" y="4592"/>
                  </a:cubicBezTo>
                  <a:cubicBezTo>
                    <a:pt x="4192" y="4592"/>
                    <a:pt x="3764" y="4516"/>
                    <a:pt x="3312" y="4345"/>
                  </a:cubicBezTo>
                  <a:cubicBezTo>
                    <a:pt x="3262" y="4328"/>
                    <a:pt x="3033" y="4246"/>
                    <a:pt x="2885" y="4181"/>
                  </a:cubicBezTo>
                  <a:cubicBezTo>
                    <a:pt x="2476" y="3968"/>
                    <a:pt x="2033" y="3820"/>
                    <a:pt x="1574" y="3755"/>
                  </a:cubicBezTo>
                  <a:cubicBezTo>
                    <a:pt x="1754" y="3722"/>
                    <a:pt x="1951" y="3705"/>
                    <a:pt x="2148" y="3656"/>
                  </a:cubicBezTo>
                  <a:cubicBezTo>
                    <a:pt x="3902" y="3312"/>
                    <a:pt x="4164" y="837"/>
                    <a:pt x="2705" y="181"/>
                  </a:cubicBezTo>
                  <a:cubicBezTo>
                    <a:pt x="2428" y="54"/>
                    <a:pt x="2174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6"/>
            <p:cNvSpPr/>
            <p:nvPr/>
          </p:nvSpPr>
          <p:spPr>
            <a:xfrm>
              <a:off x="7089979" y="4970486"/>
              <a:ext cx="152482" cy="107573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lnTo>
                    <a:pt x="3819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2" y="2623"/>
                    <a:pt x="2213" y="3033"/>
                  </a:cubicBezTo>
                  <a:cubicBezTo>
                    <a:pt x="2386" y="3221"/>
                    <a:pt x="2559" y="3278"/>
                    <a:pt x="2717" y="3278"/>
                  </a:cubicBezTo>
                  <a:cubicBezTo>
                    <a:pt x="2902" y="3278"/>
                    <a:pt x="3065" y="3200"/>
                    <a:pt x="3180" y="3164"/>
                  </a:cubicBezTo>
                  <a:cubicBezTo>
                    <a:pt x="3207" y="3157"/>
                    <a:pt x="3234" y="3154"/>
                    <a:pt x="3260" y="3154"/>
                  </a:cubicBezTo>
                  <a:cubicBezTo>
                    <a:pt x="3362" y="3154"/>
                    <a:pt x="3456" y="3204"/>
                    <a:pt x="3508" y="3295"/>
                  </a:cubicBezTo>
                  <a:cubicBezTo>
                    <a:pt x="3541" y="3082"/>
                    <a:pt x="3475" y="2869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7" y="2164"/>
                    <a:pt x="4098" y="1705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6"/>
            <p:cNvSpPr/>
            <p:nvPr/>
          </p:nvSpPr>
          <p:spPr>
            <a:xfrm>
              <a:off x="6896308" y="4728447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06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7" y="2139"/>
                    <a:pt x="1017" y="2335"/>
                  </a:cubicBezTo>
                  <a:cubicBezTo>
                    <a:pt x="1148" y="2401"/>
                    <a:pt x="1287" y="2434"/>
                    <a:pt x="1424" y="2434"/>
                  </a:cubicBezTo>
                  <a:cubicBezTo>
                    <a:pt x="1562" y="2434"/>
                    <a:pt x="1697" y="2401"/>
                    <a:pt x="1820" y="2335"/>
                  </a:cubicBezTo>
                  <a:lnTo>
                    <a:pt x="1853" y="2319"/>
                  </a:lnTo>
                  <a:lnTo>
                    <a:pt x="1902" y="2286"/>
                  </a:lnTo>
                  <a:lnTo>
                    <a:pt x="1951" y="2253"/>
                  </a:lnTo>
                  <a:lnTo>
                    <a:pt x="2000" y="2204"/>
                  </a:lnTo>
                  <a:cubicBezTo>
                    <a:pt x="2033" y="2188"/>
                    <a:pt x="2049" y="2171"/>
                    <a:pt x="2066" y="2155"/>
                  </a:cubicBezTo>
                  <a:cubicBezTo>
                    <a:pt x="2230" y="1975"/>
                    <a:pt x="2312" y="1729"/>
                    <a:pt x="2279" y="1499"/>
                  </a:cubicBezTo>
                  <a:cubicBezTo>
                    <a:pt x="2236" y="1155"/>
                    <a:pt x="2024" y="1009"/>
                    <a:pt x="1827" y="1009"/>
                  </a:cubicBezTo>
                  <a:cubicBezTo>
                    <a:pt x="1724" y="1009"/>
                    <a:pt x="1625" y="1049"/>
                    <a:pt x="1558" y="1122"/>
                  </a:cubicBezTo>
                  <a:cubicBezTo>
                    <a:pt x="1394" y="1286"/>
                    <a:pt x="1427" y="1565"/>
                    <a:pt x="1640" y="1680"/>
                  </a:cubicBezTo>
                  <a:cubicBezTo>
                    <a:pt x="1716" y="1714"/>
                    <a:pt x="1786" y="1723"/>
                    <a:pt x="1845" y="1723"/>
                  </a:cubicBezTo>
                  <a:cubicBezTo>
                    <a:pt x="1924" y="1723"/>
                    <a:pt x="1986" y="1707"/>
                    <a:pt x="2030" y="1707"/>
                  </a:cubicBezTo>
                  <a:cubicBezTo>
                    <a:pt x="2080" y="1707"/>
                    <a:pt x="2105" y="1729"/>
                    <a:pt x="2099" y="1827"/>
                  </a:cubicBezTo>
                  <a:cubicBezTo>
                    <a:pt x="2082" y="2024"/>
                    <a:pt x="1967" y="2188"/>
                    <a:pt x="1787" y="2286"/>
                  </a:cubicBezTo>
                  <a:cubicBezTo>
                    <a:pt x="1681" y="2339"/>
                    <a:pt x="1563" y="2364"/>
                    <a:pt x="1445" y="2364"/>
                  </a:cubicBezTo>
                  <a:cubicBezTo>
                    <a:pt x="1309" y="2364"/>
                    <a:pt x="1172" y="2331"/>
                    <a:pt x="1050" y="2270"/>
                  </a:cubicBezTo>
                  <a:cubicBezTo>
                    <a:pt x="509" y="2040"/>
                    <a:pt x="148" y="1106"/>
                    <a:pt x="787" y="549"/>
                  </a:cubicBezTo>
                  <a:cubicBezTo>
                    <a:pt x="1033" y="303"/>
                    <a:pt x="1377" y="155"/>
                    <a:pt x="1722" y="155"/>
                  </a:cubicBezTo>
                  <a:cubicBezTo>
                    <a:pt x="2476" y="204"/>
                    <a:pt x="3295" y="745"/>
                    <a:pt x="3426" y="2204"/>
                  </a:cubicBezTo>
                  <a:cubicBezTo>
                    <a:pt x="3475" y="2761"/>
                    <a:pt x="3426" y="3319"/>
                    <a:pt x="3262" y="3843"/>
                  </a:cubicBezTo>
                  <a:cubicBezTo>
                    <a:pt x="3148" y="4302"/>
                    <a:pt x="2951" y="4728"/>
                    <a:pt x="2672" y="5122"/>
                  </a:cubicBezTo>
                  <a:cubicBezTo>
                    <a:pt x="2279" y="5614"/>
                    <a:pt x="1771" y="6007"/>
                    <a:pt x="1197" y="6286"/>
                  </a:cubicBezTo>
                  <a:cubicBezTo>
                    <a:pt x="1804" y="6023"/>
                    <a:pt x="2361" y="5630"/>
                    <a:pt x="2787" y="5122"/>
                  </a:cubicBezTo>
                  <a:cubicBezTo>
                    <a:pt x="3541" y="4253"/>
                    <a:pt x="4459" y="2253"/>
                    <a:pt x="3180" y="614"/>
                  </a:cubicBezTo>
                  <a:cubicBezTo>
                    <a:pt x="2826" y="207"/>
                    <a:pt x="2304" y="0"/>
                    <a:pt x="18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6"/>
            <p:cNvSpPr/>
            <p:nvPr/>
          </p:nvSpPr>
          <p:spPr>
            <a:xfrm>
              <a:off x="6644869" y="5169510"/>
              <a:ext cx="44974" cy="110772"/>
            </a:xfrm>
            <a:custGeom>
              <a:rect b="b" l="l" r="r" t="t"/>
              <a:pathLst>
                <a:path extrusionOk="0" h="3394" w="1378">
                  <a:moveTo>
                    <a:pt x="689" y="0"/>
                  </a:moveTo>
                  <a:lnTo>
                    <a:pt x="640" y="344"/>
                  </a:lnTo>
                  <a:cubicBezTo>
                    <a:pt x="623" y="607"/>
                    <a:pt x="525" y="869"/>
                    <a:pt x="378" y="1098"/>
                  </a:cubicBezTo>
                  <a:cubicBezTo>
                    <a:pt x="132" y="1459"/>
                    <a:pt x="1" y="1770"/>
                    <a:pt x="312" y="2164"/>
                  </a:cubicBezTo>
                  <a:cubicBezTo>
                    <a:pt x="492" y="2426"/>
                    <a:pt x="623" y="2737"/>
                    <a:pt x="656" y="3065"/>
                  </a:cubicBezTo>
                  <a:cubicBezTo>
                    <a:pt x="673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5" y="2737"/>
                    <a:pt x="886" y="2426"/>
                    <a:pt x="1066" y="2164"/>
                  </a:cubicBezTo>
                  <a:cubicBezTo>
                    <a:pt x="1377" y="1754"/>
                    <a:pt x="1246" y="1443"/>
                    <a:pt x="1000" y="1098"/>
                  </a:cubicBezTo>
                  <a:cubicBezTo>
                    <a:pt x="853" y="869"/>
                    <a:pt x="755" y="607"/>
                    <a:pt x="738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6"/>
            <p:cNvSpPr/>
            <p:nvPr/>
          </p:nvSpPr>
          <p:spPr>
            <a:xfrm>
              <a:off x="6548033" y="4721169"/>
              <a:ext cx="238645" cy="167496"/>
            </a:xfrm>
            <a:custGeom>
              <a:rect b="b" l="l" r="r" t="t"/>
              <a:pathLst>
                <a:path extrusionOk="0" h="5132" w="7312">
                  <a:moveTo>
                    <a:pt x="1742" y="1"/>
                  </a:moveTo>
                  <a:cubicBezTo>
                    <a:pt x="1353" y="1"/>
                    <a:pt x="968" y="172"/>
                    <a:pt x="706" y="493"/>
                  </a:cubicBezTo>
                  <a:cubicBezTo>
                    <a:pt x="611" y="635"/>
                    <a:pt x="462" y="706"/>
                    <a:pt x="312" y="706"/>
                  </a:cubicBezTo>
                  <a:cubicBezTo>
                    <a:pt x="202" y="706"/>
                    <a:pt x="91" y="668"/>
                    <a:pt x="1" y="591"/>
                  </a:cubicBezTo>
                  <a:lnTo>
                    <a:pt x="1" y="591"/>
                  </a:lnTo>
                  <a:cubicBezTo>
                    <a:pt x="34" y="952"/>
                    <a:pt x="66" y="1018"/>
                    <a:pt x="1771" y="1739"/>
                  </a:cubicBezTo>
                  <a:cubicBezTo>
                    <a:pt x="3082" y="2296"/>
                    <a:pt x="3525" y="4247"/>
                    <a:pt x="3656" y="5132"/>
                  </a:cubicBezTo>
                  <a:cubicBezTo>
                    <a:pt x="3787" y="4263"/>
                    <a:pt x="4246" y="2296"/>
                    <a:pt x="5541" y="1739"/>
                  </a:cubicBezTo>
                  <a:cubicBezTo>
                    <a:pt x="7262" y="1018"/>
                    <a:pt x="7278" y="952"/>
                    <a:pt x="7311" y="591"/>
                  </a:cubicBezTo>
                  <a:lnTo>
                    <a:pt x="7311" y="591"/>
                  </a:lnTo>
                  <a:cubicBezTo>
                    <a:pt x="7221" y="668"/>
                    <a:pt x="7110" y="706"/>
                    <a:pt x="7000" y="706"/>
                  </a:cubicBezTo>
                  <a:cubicBezTo>
                    <a:pt x="6850" y="706"/>
                    <a:pt x="6701" y="635"/>
                    <a:pt x="6606" y="493"/>
                  </a:cubicBezTo>
                  <a:cubicBezTo>
                    <a:pt x="6344" y="172"/>
                    <a:pt x="5959" y="1"/>
                    <a:pt x="5570" y="1"/>
                  </a:cubicBezTo>
                  <a:cubicBezTo>
                    <a:pt x="5304" y="1"/>
                    <a:pt x="5036" y="81"/>
                    <a:pt x="4803" y="247"/>
                  </a:cubicBezTo>
                  <a:cubicBezTo>
                    <a:pt x="4230" y="657"/>
                    <a:pt x="3853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76" y="81"/>
                    <a:pt x="2008" y="1"/>
                    <a:pt x="17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6"/>
            <p:cNvSpPr/>
            <p:nvPr/>
          </p:nvSpPr>
          <p:spPr>
            <a:xfrm>
              <a:off x="6624013" y="4628119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28" y="0"/>
                  </a:moveTo>
                  <a:cubicBezTo>
                    <a:pt x="1246" y="164"/>
                    <a:pt x="1131" y="312"/>
                    <a:pt x="1017" y="426"/>
                  </a:cubicBezTo>
                  <a:cubicBezTo>
                    <a:pt x="558" y="853"/>
                    <a:pt x="0" y="1721"/>
                    <a:pt x="722" y="2918"/>
                  </a:cubicBezTo>
                  <a:cubicBezTo>
                    <a:pt x="1010" y="3367"/>
                    <a:pt x="1205" y="3878"/>
                    <a:pt x="1336" y="4407"/>
                  </a:cubicBezTo>
                  <a:lnTo>
                    <a:pt x="1336" y="4407"/>
                  </a:lnTo>
                  <a:cubicBezTo>
                    <a:pt x="1452" y="3878"/>
                    <a:pt x="1662" y="3367"/>
                    <a:pt x="1951" y="2918"/>
                  </a:cubicBezTo>
                  <a:cubicBezTo>
                    <a:pt x="2672" y="1721"/>
                    <a:pt x="2115" y="869"/>
                    <a:pt x="1656" y="426"/>
                  </a:cubicBezTo>
                  <a:cubicBezTo>
                    <a:pt x="1525" y="312"/>
                    <a:pt x="1426" y="164"/>
                    <a:pt x="1328" y="0"/>
                  </a:cubicBezTo>
                  <a:close/>
                  <a:moveTo>
                    <a:pt x="1336" y="4407"/>
                  </a:moveTo>
                  <a:cubicBezTo>
                    <a:pt x="1333" y="4419"/>
                    <a:pt x="1330" y="4430"/>
                    <a:pt x="1328" y="4442"/>
                  </a:cubicBezTo>
                  <a:lnTo>
                    <a:pt x="1344" y="4442"/>
                  </a:lnTo>
                  <a:cubicBezTo>
                    <a:pt x="1342" y="4430"/>
                    <a:pt x="1339" y="4419"/>
                    <a:pt x="1336" y="440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6"/>
            <p:cNvSpPr/>
            <p:nvPr/>
          </p:nvSpPr>
          <p:spPr>
            <a:xfrm>
              <a:off x="6567289" y="4491433"/>
              <a:ext cx="200133" cy="219096"/>
            </a:xfrm>
            <a:custGeom>
              <a:rect b="b" l="l" r="r" t="t"/>
              <a:pathLst>
                <a:path extrusionOk="0" h="6713" w="6132">
                  <a:moveTo>
                    <a:pt x="1617" y="0"/>
                  </a:moveTo>
                  <a:cubicBezTo>
                    <a:pt x="1216" y="0"/>
                    <a:pt x="823" y="159"/>
                    <a:pt x="591" y="451"/>
                  </a:cubicBezTo>
                  <a:cubicBezTo>
                    <a:pt x="1" y="1107"/>
                    <a:pt x="493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1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11" y="998"/>
                  </a:cubicBezTo>
                  <a:cubicBezTo>
                    <a:pt x="1483" y="998"/>
                    <a:pt x="1455" y="1001"/>
                    <a:pt x="1427" y="1008"/>
                  </a:cubicBezTo>
                  <a:cubicBezTo>
                    <a:pt x="1263" y="1025"/>
                    <a:pt x="1165" y="1156"/>
                    <a:pt x="1181" y="1320"/>
                  </a:cubicBezTo>
                  <a:cubicBezTo>
                    <a:pt x="1171" y="1475"/>
                    <a:pt x="1292" y="1572"/>
                    <a:pt x="1415" y="1572"/>
                  </a:cubicBezTo>
                  <a:cubicBezTo>
                    <a:pt x="1487" y="1572"/>
                    <a:pt x="1559" y="1539"/>
                    <a:pt x="1607" y="1467"/>
                  </a:cubicBezTo>
                  <a:cubicBezTo>
                    <a:pt x="1649" y="1401"/>
                    <a:pt x="1695" y="1375"/>
                    <a:pt x="1735" y="1375"/>
                  </a:cubicBezTo>
                  <a:cubicBezTo>
                    <a:pt x="1806" y="1375"/>
                    <a:pt x="1857" y="1455"/>
                    <a:pt x="1837" y="1549"/>
                  </a:cubicBezTo>
                  <a:cubicBezTo>
                    <a:pt x="1747" y="1793"/>
                    <a:pt x="1526" y="1946"/>
                    <a:pt x="1285" y="1946"/>
                  </a:cubicBezTo>
                  <a:cubicBezTo>
                    <a:pt x="1219" y="1946"/>
                    <a:pt x="1150" y="1935"/>
                    <a:pt x="1083" y="1910"/>
                  </a:cubicBezTo>
                  <a:cubicBezTo>
                    <a:pt x="673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8" y="515"/>
                    <a:pt x="2906" y="927"/>
                    <a:pt x="2968" y="1910"/>
                  </a:cubicBezTo>
                  <a:cubicBezTo>
                    <a:pt x="2968" y="3074"/>
                    <a:pt x="2033" y="4123"/>
                    <a:pt x="1771" y="4893"/>
                  </a:cubicBezTo>
                  <a:cubicBezTo>
                    <a:pt x="1427" y="5975"/>
                    <a:pt x="1869" y="6647"/>
                    <a:pt x="1902" y="6712"/>
                  </a:cubicBezTo>
                  <a:cubicBezTo>
                    <a:pt x="1624" y="6155"/>
                    <a:pt x="1607" y="5499"/>
                    <a:pt x="1853" y="4926"/>
                  </a:cubicBezTo>
                  <a:cubicBezTo>
                    <a:pt x="2066" y="4401"/>
                    <a:pt x="2492" y="3844"/>
                    <a:pt x="2804" y="3139"/>
                  </a:cubicBezTo>
                  <a:cubicBezTo>
                    <a:pt x="2918" y="2926"/>
                    <a:pt x="3017" y="2680"/>
                    <a:pt x="3066" y="2434"/>
                  </a:cubicBezTo>
                  <a:cubicBezTo>
                    <a:pt x="3115" y="2680"/>
                    <a:pt x="3214" y="2926"/>
                    <a:pt x="3312" y="3139"/>
                  </a:cubicBezTo>
                  <a:cubicBezTo>
                    <a:pt x="3640" y="3844"/>
                    <a:pt x="4066" y="4401"/>
                    <a:pt x="4279" y="4926"/>
                  </a:cubicBezTo>
                  <a:cubicBezTo>
                    <a:pt x="4525" y="5499"/>
                    <a:pt x="4508" y="6155"/>
                    <a:pt x="4230" y="6712"/>
                  </a:cubicBezTo>
                  <a:cubicBezTo>
                    <a:pt x="4263" y="6647"/>
                    <a:pt x="4705" y="5975"/>
                    <a:pt x="4361" y="4893"/>
                  </a:cubicBezTo>
                  <a:cubicBezTo>
                    <a:pt x="4099" y="4123"/>
                    <a:pt x="3181" y="3074"/>
                    <a:pt x="3164" y="1910"/>
                  </a:cubicBezTo>
                  <a:cubicBezTo>
                    <a:pt x="3226" y="927"/>
                    <a:pt x="4014" y="515"/>
                    <a:pt x="4613" y="515"/>
                  </a:cubicBezTo>
                  <a:cubicBezTo>
                    <a:pt x="4813" y="515"/>
                    <a:pt x="4992" y="561"/>
                    <a:pt x="5115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7" y="1946"/>
                  </a:cubicBezTo>
                  <a:cubicBezTo>
                    <a:pt x="4606" y="1946"/>
                    <a:pt x="4385" y="1793"/>
                    <a:pt x="4295" y="1549"/>
                  </a:cubicBezTo>
                  <a:cubicBezTo>
                    <a:pt x="4275" y="1455"/>
                    <a:pt x="4326" y="1375"/>
                    <a:pt x="4397" y="1375"/>
                  </a:cubicBezTo>
                  <a:cubicBezTo>
                    <a:pt x="4437" y="1375"/>
                    <a:pt x="4483" y="1401"/>
                    <a:pt x="4525" y="1467"/>
                  </a:cubicBezTo>
                  <a:cubicBezTo>
                    <a:pt x="4573" y="1539"/>
                    <a:pt x="4645" y="1572"/>
                    <a:pt x="4717" y="1572"/>
                  </a:cubicBezTo>
                  <a:cubicBezTo>
                    <a:pt x="4840" y="1572"/>
                    <a:pt x="4961" y="1475"/>
                    <a:pt x="4951" y="1320"/>
                  </a:cubicBezTo>
                  <a:cubicBezTo>
                    <a:pt x="4967" y="1156"/>
                    <a:pt x="4869" y="1025"/>
                    <a:pt x="4705" y="1008"/>
                  </a:cubicBezTo>
                  <a:cubicBezTo>
                    <a:pt x="4677" y="1001"/>
                    <a:pt x="4649" y="998"/>
                    <a:pt x="4621" y="998"/>
                  </a:cubicBezTo>
                  <a:cubicBezTo>
                    <a:pt x="4455" y="998"/>
                    <a:pt x="4302" y="1118"/>
                    <a:pt x="4246" y="1287"/>
                  </a:cubicBezTo>
                  <a:cubicBezTo>
                    <a:pt x="4117" y="1594"/>
                    <a:pt x="4353" y="2107"/>
                    <a:pt x="4971" y="2107"/>
                  </a:cubicBezTo>
                  <a:cubicBezTo>
                    <a:pt x="4981" y="2107"/>
                    <a:pt x="4990" y="2107"/>
                    <a:pt x="5000" y="2106"/>
                  </a:cubicBezTo>
                  <a:cubicBezTo>
                    <a:pt x="5623" y="2074"/>
                    <a:pt x="6131" y="1107"/>
                    <a:pt x="5541" y="451"/>
                  </a:cubicBezTo>
                  <a:cubicBezTo>
                    <a:pt x="5309" y="159"/>
                    <a:pt x="4916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17" y="1074"/>
                    <a:pt x="2935" y="877"/>
                    <a:pt x="2820" y="713"/>
                  </a:cubicBezTo>
                  <a:cubicBezTo>
                    <a:pt x="2580" y="224"/>
                    <a:pt x="2093" y="0"/>
                    <a:pt x="16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6"/>
            <p:cNvSpPr/>
            <p:nvPr/>
          </p:nvSpPr>
          <p:spPr>
            <a:xfrm>
              <a:off x="9191344" y="4711018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1525" y="1"/>
                  </a:moveTo>
                  <a:cubicBezTo>
                    <a:pt x="1525" y="1"/>
                    <a:pt x="1377" y="66"/>
                    <a:pt x="1361" y="165"/>
                  </a:cubicBezTo>
                  <a:cubicBezTo>
                    <a:pt x="1346" y="241"/>
                    <a:pt x="1246" y="330"/>
                    <a:pt x="1076" y="330"/>
                  </a:cubicBezTo>
                  <a:cubicBezTo>
                    <a:pt x="1062" y="330"/>
                    <a:pt x="1048" y="330"/>
                    <a:pt x="1033" y="329"/>
                  </a:cubicBezTo>
                  <a:cubicBezTo>
                    <a:pt x="836" y="329"/>
                    <a:pt x="0" y="394"/>
                    <a:pt x="66" y="2410"/>
                  </a:cubicBezTo>
                  <a:cubicBezTo>
                    <a:pt x="66" y="2410"/>
                    <a:pt x="131" y="1673"/>
                    <a:pt x="771" y="1394"/>
                  </a:cubicBezTo>
                  <a:cubicBezTo>
                    <a:pt x="1394" y="1115"/>
                    <a:pt x="1721" y="853"/>
                    <a:pt x="1607" y="476"/>
                  </a:cubicBezTo>
                  <a:cubicBezTo>
                    <a:pt x="1492" y="83"/>
                    <a:pt x="1525" y="1"/>
                    <a:pt x="1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6"/>
            <p:cNvSpPr/>
            <p:nvPr/>
          </p:nvSpPr>
          <p:spPr>
            <a:xfrm>
              <a:off x="8893364" y="4804623"/>
              <a:ext cx="296414" cy="206106"/>
            </a:xfrm>
            <a:custGeom>
              <a:rect b="b" l="l" r="r" t="t"/>
              <a:pathLst>
                <a:path extrusionOk="0" h="6315" w="9082">
                  <a:moveTo>
                    <a:pt x="2004" y="1"/>
                  </a:moveTo>
                  <a:cubicBezTo>
                    <a:pt x="1086" y="1"/>
                    <a:pt x="66" y="649"/>
                    <a:pt x="33" y="1853"/>
                  </a:cubicBezTo>
                  <a:cubicBezTo>
                    <a:pt x="0" y="2722"/>
                    <a:pt x="459" y="3525"/>
                    <a:pt x="1230" y="3935"/>
                  </a:cubicBezTo>
                  <a:cubicBezTo>
                    <a:pt x="1723" y="4192"/>
                    <a:pt x="2282" y="4295"/>
                    <a:pt x="2852" y="4295"/>
                  </a:cubicBezTo>
                  <a:cubicBezTo>
                    <a:pt x="3190" y="4295"/>
                    <a:pt x="3533" y="4259"/>
                    <a:pt x="3869" y="4197"/>
                  </a:cubicBezTo>
                  <a:cubicBezTo>
                    <a:pt x="4754" y="3952"/>
                    <a:pt x="5573" y="3624"/>
                    <a:pt x="6377" y="3427"/>
                  </a:cubicBezTo>
                  <a:cubicBezTo>
                    <a:pt x="6582" y="3374"/>
                    <a:pt x="6791" y="3347"/>
                    <a:pt x="6996" y="3347"/>
                  </a:cubicBezTo>
                  <a:cubicBezTo>
                    <a:pt x="7607" y="3347"/>
                    <a:pt x="8180" y="3584"/>
                    <a:pt x="8524" y="4050"/>
                  </a:cubicBezTo>
                  <a:cubicBezTo>
                    <a:pt x="8966" y="4624"/>
                    <a:pt x="8999" y="5574"/>
                    <a:pt x="8458" y="5968"/>
                  </a:cubicBezTo>
                  <a:cubicBezTo>
                    <a:pt x="8244" y="6130"/>
                    <a:pt x="7987" y="6205"/>
                    <a:pt x="7738" y="6205"/>
                  </a:cubicBezTo>
                  <a:cubicBezTo>
                    <a:pt x="7357" y="6205"/>
                    <a:pt x="6994" y="6029"/>
                    <a:pt x="6835" y="5722"/>
                  </a:cubicBezTo>
                  <a:cubicBezTo>
                    <a:pt x="6524" y="5230"/>
                    <a:pt x="6770" y="4574"/>
                    <a:pt x="7229" y="4443"/>
                  </a:cubicBezTo>
                  <a:cubicBezTo>
                    <a:pt x="7321" y="4407"/>
                    <a:pt x="7416" y="4389"/>
                    <a:pt x="7510" y="4389"/>
                  </a:cubicBezTo>
                  <a:cubicBezTo>
                    <a:pt x="7753" y="4389"/>
                    <a:pt x="7989" y="4505"/>
                    <a:pt x="8130" y="4706"/>
                  </a:cubicBezTo>
                  <a:cubicBezTo>
                    <a:pt x="8229" y="4886"/>
                    <a:pt x="8245" y="5099"/>
                    <a:pt x="8180" y="5279"/>
                  </a:cubicBezTo>
                  <a:cubicBezTo>
                    <a:pt x="8166" y="5319"/>
                    <a:pt x="8110" y="5391"/>
                    <a:pt x="8054" y="5391"/>
                  </a:cubicBezTo>
                  <a:cubicBezTo>
                    <a:pt x="8041" y="5391"/>
                    <a:pt x="8028" y="5387"/>
                    <a:pt x="8016" y="5378"/>
                  </a:cubicBezTo>
                  <a:cubicBezTo>
                    <a:pt x="7966" y="5328"/>
                    <a:pt x="8016" y="4968"/>
                    <a:pt x="7655" y="4919"/>
                  </a:cubicBezTo>
                  <a:cubicBezTo>
                    <a:pt x="7640" y="4917"/>
                    <a:pt x="7626" y="4916"/>
                    <a:pt x="7612" y="4916"/>
                  </a:cubicBezTo>
                  <a:cubicBezTo>
                    <a:pt x="7269" y="4916"/>
                    <a:pt x="7161" y="5482"/>
                    <a:pt x="7508" y="5623"/>
                  </a:cubicBezTo>
                  <a:cubicBezTo>
                    <a:pt x="7581" y="5656"/>
                    <a:pt x="7656" y="5671"/>
                    <a:pt x="7729" y="5671"/>
                  </a:cubicBezTo>
                  <a:cubicBezTo>
                    <a:pt x="7951" y="5671"/>
                    <a:pt x="8155" y="5530"/>
                    <a:pt x="8229" y="5296"/>
                  </a:cubicBezTo>
                  <a:lnTo>
                    <a:pt x="8229" y="5279"/>
                  </a:lnTo>
                  <a:cubicBezTo>
                    <a:pt x="8229" y="5263"/>
                    <a:pt x="8229" y="5246"/>
                    <a:pt x="8245" y="5230"/>
                  </a:cubicBezTo>
                  <a:lnTo>
                    <a:pt x="8245" y="5214"/>
                  </a:lnTo>
                  <a:cubicBezTo>
                    <a:pt x="8262" y="5099"/>
                    <a:pt x="8262" y="4968"/>
                    <a:pt x="8229" y="4837"/>
                  </a:cubicBezTo>
                  <a:cubicBezTo>
                    <a:pt x="8104" y="4525"/>
                    <a:pt x="7808" y="4336"/>
                    <a:pt x="7494" y="4336"/>
                  </a:cubicBezTo>
                  <a:cubicBezTo>
                    <a:pt x="7395" y="4336"/>
                    <a:pt x="7294" y="4355"/>
                    <a:pt x="7196" y="4394"/>
                  </a:cubicBezTo>
                  <a:cubicBezTo>
                    <a:pt x="6704" y="4509"/>
                    <a:pt x="6409" y="5214"/>
                    <a:pt x="6754" y="5771"/>
                  </a:cubicBezTo>
                  <a:cubicBezTo>
                    <a:pt x="6925" y="6114"/>
                    <a:pt x="7333" y="6314"/>
                    <a:pt x="7754" y="6314"/>
                  </a:cubicBezTo>
                  <a:cubicBezTo>
                    <a:pt x="8018" y="6314"/>
                    <a:pt x="8287" y="6236"/>
                    <a:pt x="8507" y="6066"/>
                  </a:cubicBezTo>
                  <a:cubicBezTo>
                    <a:pt x="8966" y="5738"/>
                    <a:pt x="9081" y="5132"/>
                    <a:pt x="8934" y="4591"/>
                  </a:cubicBezTo>
                  <a:cubicBezTo>
                    <a:pt x="8835" y="4050"/>
                    <a:pt x="8475" y="3165"/>
                    <a:pt x="7212" y="2886"/>
                  </a:cubicBezTo>
                  <a:cubicBezTo>
                    <a:pt x="7067" y="2854"/>
                    <a:pt x="6919" y="2839"/>
                    <a:pt x="6768" y="2839"/>
                  </a:cubicBezTo>
                  <a:cubicBezTo>
                    <a:pt x="5438" y="2839"/>
                    <a:pt x="3897" y="3977"/>
                    <a:pt x="2312" y="3977"/>
                  </a:cubicBezTo>
                  <a:cubicBezTo>
                    <a:pt x="2088" y="3977"/>
                    <a:pt x="1864" y="3954"/>
                    <a:pt x="1639" y="3902"/>
                  </a:cubicBezTo>
                  <a:cubicBezTo>
                    <a:pt x="1557" y="3870"/>
                    <a:pt x="1476" y="3853"/>
                    <a:pt x="1377" y="3820"/>
                  </a:cubicBezTo>
                  <a:lnTo>
                    <a:pt x="1312" y="3788"/>
                  </a:lnTo>
                  <a:cubicBezTo>
                    <a:pt x="607" y="3411"/>
                    <a:pt x="164" y="2657"/>
                    <a:pt x="181" y="1853"/>
                  </a:cubicBezTo>
                  <a:cubicBezTo>
                    <a:pt x="203" y="735"/>
                    <a:pt x="1174" y="111"/>
                    <a:pt x="2045" y="111"/>
                  </a:cubicBezTo>
                  <a:cubicBezTo>
                    <a:pt x="2464" y="111"/>
                    <a:pt x="2859" y="255"/>
                    <a:pt x="3115" y="559"/>
                  </a:cubicBezTo>
                  <a:cubicBezTo>
                    <a:pt x="3574" y="1018"/>
                    <a:pt x="3524" y="1772"/>
                    <a:pt x="3016" y="2181"/>
                  </a:cubicBezTo>
                  <a:cubicBezTo>
                    <a:pt x="2951" y="2230"/>
                    <a:pt x="2852" y="2280"/>
                    <a:pt x="2770" y="2296"/>
                  </a:cubicBezTo>
                  <a:cubicBezTo>
                    <a:pt x="2706" y="2313"/>
                    <a:pt x="2640" y="2321"/>
                    <a:pt x="2575" y="2321"/>
                  </a:cubicBezTo>
                  <a:cubicBezTo>
                    <a:pt x="2391" y="2321"/>
                    <a:pt x="2211" y="2257"/>
                    <a:pt x="2066" y="2149"/>
                  </a:cubicBezTo>
                  <a:cubicBezTo>
                    <a:pt x="1951" y="2067"/>
                    <a:pt x="1885" y="1919"/>
                    <a:pt x="1934" y="1772"/>
                  </a:cubicBezTo>
                  <a:lnTo>
                    <a:pt x="1934" y="1772"/>
                  </a:lnTo>
                  <a:cubicBezTo>
                    <a:pt x="2010" y="1847"/>
                    <a:pt x="2106" y="1887"/>
                    <a:pt x="2206" y="1887"/>
                  </a:cubicBezTo>
                  <a:cubicBezTo>
                    <a:pt x="2257" y="1887"/>
                    <a:pt x="2310" y="1876"/>
                    <a:pt x="2361" y="1853"/>
                  </a:cubicBezTo>
                  <a:cubicBezTo>
                    <a:pt x="2607" y="1722"/>
                    <a:pt x="2541" y="1313"/>
                    <a:pt x="2213" y="1231"/>
                  </a:cubicBezTo>
                  <a:cubicBezTo>
                    <a:pt x="2182" y="1221"/>
                    <a:pt x="2150" y="1216"/>
                    <a:pt x="2119" y="1216"/>
                  </a:cubicBezTo>
                  <a:cubicBezTo>
                    <a:pt x="1781" y="1216"/>
                    <a:pt x="1511" y="1759"/>
                    <a:pt x="1902" y="2165"/>
                  </a:cubicBezTo>
                  <a:cubicBezTo>
                    <a:pt x="2066" y="2317"/>
                    <a:pt x="2280" y="2400"/>
                    <a:pt x="2504" y="2400"/>
                  </a:cubicBezTo>
                  <a:cubicBezTo>
                    <a:pt x="2570" y="2400"/>
                    <a:pt x="2638" y="2393"/>
                    <a:pt x="2705" y="2378"/>
                  </a:cubicBezTo>
                  <a:cubicBezTo>
                    <a:pt x="2738" y="2362"/>
                    <a:pt x="2754" y="2362"/>
                    <a:pt x="2787" y="2345"/>
                  </a:cubicBezTo>
                  <a:lnTo>
                    <a:pt x="2869" y="2329"/>
                  </a:lnTo>
                  <a:lnTo>
                    <a:pt x="2902" y="2312"/>
                  </a:lnTo>
                  <a:cubicBezTo>
                    <a:pt x="3049" y="2247"/>
                    <a:pt x="3180" y="2132"/>
                    <a:pt x="3262" y="2001"/>
                  </a:cubicBezTo>
                  <a:cubicBezTo>
                    <a:pt x="3590" y="1542"/>
                    <a:pt x="3557" y="903"/>
                    <a:pt x="3164" y="493"/>
                  </a:cubicBezTo>
                  <a:cubicBezTo>
                    <a:pt x="2892" y="161"/>
                    <a:pt x="2460" y="1"/>
                    <a:pt x="20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6"/>
            <p:cNvSpPr/>
            <p:nvPr/>
          </p:nvSpPr>
          <p:spPr>
            <a:xfrm>
              <a:off x="8943658" y="4921693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7" y="1"/>
                    <a:pt x="4968" y="45"/>
                    <a:pt x="4622" y="168"/>
                  </a:cubicBezTo>
                  <a:cubicBezTo>
                    <a:pt x="3778" y="468"/>
                    <a:pt x="2592" y="1030"/>
                    <a:pt x="1425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2"/>
                  </a:cubicBezTo>
                  <a:cubicBezTo>
                    <a:pt x="1955" y="1295"/>
                    <a:pt x="2186" y="1159"/>
                    <a:pt x="2324" y="1159"/>
                  </a:cubicBezTo>
                  <a:cubicBezTo>
                    <a:pt x="2372" y="1159"/>
                    <a:pt x="2409" y="1175"/>
                    <a:pt x="2442" y="1217"/>
                  </a:cubicBezTo>
                  <a:cubicBezTo>
                    <a:pt x="2503" y="1315"/>
                    <a:pt x="2410" y="1367"/>
                    <a:pt x="2270" y="1367"/>
                  </a:cubicBezTo>
                  <a:cubicBezTo>
                    <a:pt x="2222" y="1367"/>
                    <a:pt x="2169" y="1361"/>
                    <a:pt x="2115" y="1348"/>
                  </a:cubicBezTo>
                  <a:cubicBezTo>
                    <a:pt x="2067" y="1332"/>
                    <a:pt x="2018" y="1325"/>
                    <a:pt x="1970" y="1325"/>
                  </a:cubicBezTo>
                  <a:cubicBezTo>
                    <a:pt x="1867" y="1325"/>
                    <a:pt x="1766" y="1358"/>
                    <a:pt x="1688" y="1414"/>
                  </a:cubicBezTo>
                  <a:cubicBezTo>
                    <a:pt x="1511" y="1575"/>
                    <a:pt x="1715" y="2102"/>
                    <a:pt x="1361" y="2102"/>
                  </a:cubicBezTo>
                  <a:cubicBezTo>
                    <a:pt x="1355" y="2102"/>
                    <a:pt x="1350" y="2102"/>
                    <a:pt x="1344" y="2102"/>
                  </a:cubicBezTo>
                  <a:lnTo>
                    <a:pt x="1344" y="2102"/>
                  </a:lnTo>
                  <a:cubicBezTo>
                    <a:pt x="1344" y="2102"/>
                    <a:pt x="1630" y="2462"/>
                    <a:pt x="2056" y="2462"/>
                  </a:cubicBezTo>
                  <a:cubicBezTo>
                    <a:pt x="2199" y="2462"/>
                    <a:pt x="2356" y="2422"/>
                    <a:pt x="2524" y="2315"/>
                  </a:cubicBezTo>
                  <a:cubicBezTo>
                    <a:pt x="3196" y="1873"/>
                    <a:pt x="2819" y="1381"/>
                    <a:pt x="3082" y="1250"/>
                  </a:cubicBezTo>
                  <a:cubicBezTo>
                    <a:pt x="3125" y="1227"/>
                    <a:pt x="3167" y="1216"/>
                    <a:pt x="3206" y="1216"/>
                  </a:cubicBezTo>
                  <a:cubicBezTo>
                    <a:pt x="3389" y="1216"/>
                    <a:pt x="3500" y="1446"/>
                    <a:pt x="3311" y="1676"/>
                  </a:cubicBezTo>
                  <a:cubicBezTo>
                    <a:pt x="3082" y="1938"/>
                    <a:pt x="2229" y="2889"/>
                    <a:pt x="3573" y="3708"/>
                  </a:cubicBezTo>
                  <a:cubicBezTo>
                    <a:pt x="3573" y="3708"/>
                    <a:pt x="3377" y="3249"/>
                    <a:pt x="3737" y="3086"/>
                  </a:cubicBezTo>
                  <a:cubicBezTo>
                    <a:pt x="4098" y="2922"/>
                    <a:pt x="4819" y="2709"/>
                    <a:pt x="4721" y="2200"/>
                  </a:cubicBezTo>
                  <a:cubicBezTo>
                    <a:pt x="4622" y="1709"/>
                    <a:pt x="4245" y="955"/>
                    <a:pt x="4852" y="512"/>
                  </a:cubicBezTo>
                  <a:cubicBezTo>
                    <a:pt x="5204" y="248"/>
                    <a:pt x="5509" y="147"/>
                    <a:pt x="5817" y="147"/>
                  </a:cubicBezTo>
                  <a:cubicBezTo>
                    <a:pt x="6025" y="147"/>
                    <a:pt x="6233" y="193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6"/>
            <p:cNvSpPr/>
            <p:nvPr/>
          </p:nvSpPr>
          <p:spPr>
            <a:xfrm>
              <a:off x="8982693" y="4801718"/>
              <a:ext cx="117723" cy="82671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6" y="0"/>
                    <a:pt x="1" y="123"/>
                    <a:pt x="1" y="123"/>
                  </a:cubicBezTo>
                  <a:cubicBezTo>
                    <a:pt x="1" y="123"/>
                    <a:pt x="951" y="205"/>
                    <a:pt x="1197" y="549"/>
                  </a:cubicBezTo>
                  <a:cubicBezTo>
                    <a:pt x="1361" y="746"/>
                    <a:pt x="1427" y="1025"/>
                    <a:pt x="1345" y="1270"/>
                  </a:cubicBezTo>
                  <a:cubicBezTo>
                    <a:pt x="1296" y="1500"/>
                    <a:pt x="1181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6"/>
            <p:cNvSpPr/>
            <p:nvPr/>
          </p:nvSpPr>
          <p:spPr>
            <a:xfrm>
              <a:off x="8936707" y="4714772"/>
              <a:ext cx="73826" cy="87240"/>
            </a:xfrm>
            <a:custGeom>
              <a:rect b="b" l="l" r="r" t="t"/>
              <a:pathLst>
                <a:path extrusionOk="0" h="2673" w="2262">
                  <a:moveTo>
                    <a:pt x="1115" y="1"/>
                  </a:moveTo>
                  <a:lnTo>
                    <a:pt x="1115" y="1"/>
                  </a:lnTo>
                  <a:cubicBezTo>
                    <a:pt x="820" y="164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74" y="2410"/>
                    <a:pt x="1754" y="2672"/>
                    <a:pt x="2000" y="2017"/>
                  </a:cubicBezTo>
                  <a:cubicBezTo>
                    <a:pt x="2262" y="1345"/>
                    <a:pt x="1623" y="918"/>
                    <a:pt x="1262" y="722"/>
                  </a:cubicBezTo>
                  <a:cubicBezTo>
                    <a:pt x="902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6"/>
            <p:cNvSpPr/>
            <p:nvPr/>
          </p:nvSpPr>
          <p:spPr>
            <a:xfrm>
              <a:off x="8825968" y="4752762"/>
              <a:ext cx="104342" cy="140178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3" y="96"/>
                  </a:cubicBezTo>
                  <a:cubicBezTo>
                    <a:pt x="1856" y="96"/>
                    <a:pt x="1383" y="203"/>
                    <a:pt x="1229" y="689"/>
                  </a:cubicBezTo>
                  <a:cubicBezTo>
                    <a:pt x="1049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1" y="2509"/>
                    <a:pt x="1406" y="2517"/>
                    <a:pt x="1372" y="2517"/>
                  </a:cubicBezTo>
                  <a:cubicBezTo>
                    <a:pt x="1209" y="2517"/>
                    <a:pt x="1066" y="2343"/>
                    <a:pt x="1147" y="2180"/>
                  </a:cubicBezTo>
                  <a:cubicBezTo>
                    <a:pt x="1235" y="1947"/>
                    <a:pt x="1050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196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6"/>
            <p:cNvSpPr/>
            <p:nvPr/>
          </p:nvSpPr>
          <p:spPr>
            <a:xfrm>
              <a:off x="8688988" y="4545611"/>
              <a:ext cx="264853" cy="264429"/>
            </a:xfrm>
            <a:custGeom>
              <a:rect b="b" l="l" r="r" t="t"/>
              <a:pathLst>
                <a:path extrusionOk="0" h="8102" w="8115">
                  <a:moveTo>
                    <a:pt x="2389" y="0"/>
                  </a:moveTo>
                  <a:cubicBezTo>
                    <a:pt x="2287" y="0"/>
                    <a:pt x="2185" y="7"/>
                    <a:pt x="2083" y="20"/>
                  </a:cubicBezTo>
                  <a:cubicBezTo>
                    <a:pt x="755" y="168"/>
                    <a:pt x="1" y="1971"/>
                    <a:pt x="788" y="3233"/>
                  </a:cubicBezTo>
                  <a:cubicBezTo>
                    <a:pt x="1382" y="4176"/>
                    <a:pt x="2426" y="4477"/>
                    <a:pt x="3386" y="4477"/>
                  </a:cubicBezTo>
                  <a:cubicBezTo>
                    <a:pt x="3510" y="4477"/>
                    <a:pt x="3634" y="4472"/>
                    <a:pt x="3754" y="4462"/>
                  </a:cubicBezTo>
                  <a:cubicBezTo>
                    <a:pt x="3951" y="4462"/>
                    <a:pt x="4197" y="4430"/>
                    <a:pt x="4443" y="4397"/>
                  </a:cubicBezTo>
                  <a:cubicBezTo>
                    <a:pt x="4443" y="4397"/>
                    <a:pt x="4633" y="4367"/>
                    <a:pt x="4920" y="4367"/>
                  </a:cubicBezTo>
                  <a:cubicBezTo>
                    <a:pt x="5407" y="4367"/>
                    <a:pt x="6173" y="4452"/>
                    <a:pt x="6770" y="4905"/>
                  </a:cubicBezTo>
                  <a:cubicBezTo>
                    <a:pt x="7164" y="5233"/>
                    <a:pt x="7426" y="5708"/>
                    <a:pt x="7508" y="6216"/>
                  </a:cubicBezTo>
                  <a:cubicBezTo>
                    <a:pt x="7508" y="6216"/>
                    <a:pt x="7672" y="7413"/>
                    <a:pt x="7098" y="8068"/>
                  </a:cubicBezTo>
                  <a:lnTo>
                    <a:pt x="7082" y="8101"/>
                  </a:lnTo>
                  <a:cubicBezTo>
                    <a:pt x="7082" y="8101"/>
                    <a:pt x="8115" y="7577"/>
                    <a:pt x="7983" y="5970"/>
                  </a:cubicBezTo>
                  <a:cubicBezTo>
                    <a:pt x="7876" y="4663"/>
                    <a:pt x="6826" y="4010"/>
                    <a:pt x="5509" y="4010"/>
                  </a:cubicBezTo>
                  <a:cubicBezTo>
                    <a:pt x="5224" y="4010"/>
                    <a:pt x="4927" y="4040"/>
                    <a:pt x="4623" y="4102"/>
                  </a:cubicBezTo>
                  <a:cubicBezTo>
                    <a:pt x="4126" y="4193"/>
                    <a:pt x="3680" y="4239"/>
                    <a:pt x="3278" y="4239"/>
                  </a:cubicBezTo>
                  <a:cubicBezTo>
                    <a:pt x="2739" y="4239"/>
                    <a:pt x="2280" y="4156"/>
                    <a:pt x="1886" y="3987"/>
                  </a:cubicBezTo>
                  <a:cubicBezTo>
                    <a:pt x="1492" y="3807"/>
                    <a:pt x="1165" y="3512"/>
                    <a:pt x="919" y="3135"/>
                  </a:cubicBezTo>
                  <a:cubicBezTo>
                    <a:pt x="198" y="1987"/>
                    <a:pt x="902" y="299"/>
                    <a:pt x="2099" y="151"/>
                  </a:cubicBezTo>
                  <a:cubicBezTo>
                    <a:pt x="2199" y="137"/>
                    <a:pt x="2301" y="130"/>
                    <a:pt x="2402" y="130"/>
                  </a:cubicBezTo>
                  <a:cubicBezTo>
                    <a:pt x="2876" y="130"/>
                    <a:pt x="3334" y="292"/>
                    <a:pt x="3591" y="643"/>
                  </a:cubicBezTo>
                  <a:cubicBezTo>
                    <a:pt x="3886" y="1037"/>
                    <a:pt x="3935" y="1545"/>
                    <a:pt x="3738" y="1987"/>
                  </a:cubicBezTo>
                  <a:cubicBezTo>
                    <a:pt x="3577" y="2336"/>
                    <a:pt x="3240" y="2543"/>
                    <a:pt x="2880" y="2543"/>
                  </a:cubicBezTo>
                  <a:cubicBezTo>
                    <a:pt x="2800" y="2543"/>
                    <a:pt x="2720" y="2533"/>
                    <a:pt x="2640" y="2512"/>
                  </a:cubicBezTo>
                  <a:cubicBezTo>
                    <a:pt x="2214" y="2397"/>
                    <a:pt x="2033" y="1971"/>
                    <a:pt x="2361" y="1905"/>
                  </a:cubicBezTo>
                  <a:cubicBezTo>
                    <a:pt x="2771" y="1840"/>
                    <a:pt x="2853" y="1496"/>
                    <a:pt x="2705" y="1200"/>
                  </a:cubicBezTo>
                  <a:cubicBezTo>
                    <a:pt x="2652" y="1088"/>
                    <a:pt x="2522" y="1023"/>
                    <a:pt x="2378" y="1023"/>
                  </a:cubicBezTo>
                  <a:cubicBezTo>
                    <a:pt x="2167" y="1023"/>
                    <a:pt x="1928" y="1163"/>
                    <a:pt x="1869" y="1496"/>
                  </a:cubicBezTo>
                  <a:cubicBezTo>
                    <a:pt x="1820" y="1758"/>
                    <a:pt x="1902" y="2036"/>
                    <a:pt x="2083" y="2233"/>
                  </a:cubicBezTo>
                  <a:cubicBezTo>
                    <a:pt x="2251" y="2427"/>
                    <a:pt x="2588" y="2590"/>
                    <a:pt x="2935" y="2590"/>
                  </a:cubicBezTo>
                  <a:cubicBezTo>
                    <a:pt x="3265" y="2590"/>
                    <a:pt x="3605" y="2443"/>
                    <a:pt x="3820" y="2036"/>
                  </a:cubicBezTo>
                  <a:cubicBezTo>
                    <a:pt x="4049" y="1561"/>
                    <a:pt x="4000" y="987"/>
                    <a:pt x="3689" y="561"/>
                  </a:cubicBezTo>
                  <a:cubicBezTo>
                    <a:pt x="3401" y="178"/>
                    <a:pt x="2907" y="0"/>
                    <a:pt x="23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6"/>
            <p:cNvSpPr/>
            <p:nvPr/>
          </p:nvSpPr>
          <p:spPr>
            <a:xfrm>
              <a:off x="8731254" y="4697278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80" y="0"/>
                  </a:moveTo>
                  <a:cubicBezTo>
                    <a:pt x="3284" y="0"/>
                    <a:pt x="2935" y="42"/>
                    <a:pt x="2541" y="160"/>
                  </a:cubicBezTo>
                  <a:cubicBezTo>
                    <a:pt x="1970" y="329"/>
                    <a:pt x="1487" y="392"/>
                    <a:pt x="1094" y="392"/>
                  </a:cubicBezTo>
                  <a:cubicBezTo>
                    <a:pt x="572" y="392"/>
                    <a:pt x="206" y="281"/>
                    <a:pt x="1" y="160"/>
                  </a:cubicBezTo>
                  <a:lnTo>
                    <a:pt x="1" y="160"/>
                  </a:lnTo>
                  <a:cubicBezTo>
                    <a:pt x="132" y="274"/>
                    <a:pt x="263" y="389"/>
                    <a:pt x="378" y="537"/>
                  </a:cubicBezTo>
                  <a:cubicBezTo>
                    <a:pt x="453" y="643"/>
                    <a:pt x="599" y="1405"/>
                    <a:pt x="1202" y="1405"/>
                  </a:cubicBezTo>
                  <a:cubicBezTo>
                    <a:pt x="1252" y="1405"/>
                    <a:pt x="1305" y="1400"/>
                    <a:pt x="1361" y="1389"/>
                  </a:cubicBezTo>
                  <a:cubicBezTo>
                    <a:pt x="2082" y="1225"/>
                    <a:pt x="1951" y="766"/>
                    <a:pt x="2427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5" y="785"/>
                    <a:pt x="2869" y="864"/>
                  </a:cubicBezTo>
                  <a:cubicBezTo>
                    <a:pt x="2813" y="899"/>
                    <a:pt x="2763" y="910"/>
                    <a:pt x="2711" y="910"/>
                  </a:cubicBezTo>
                  <a:cubicBezTo>
                    <a:pt x="2639" y="910"/>
                    <a:pt x="2563" y="890"/>
                    <a:pt x="2459" y="881"/>
                  </a:cubicBezTo>
                  <a:cubicBezTo>
                    <a:pt x="2451" y="880"/>
                    <a:pt x="2443" y="880"/>
                    <a:pt x="2433" y="880"/>
                  </a:cubicBezTo>
                  <a:cubicBezTo>
                    <a:pt x="2249" y="880"/>
                    <a:pt x="1812" y="1033"/>
                    <a:pt x="1968" y="1438"/>
                  </a:cubicBezTo>
                  <a:cubicBezTo>
                    <a:pt x="2132" y="1881"/>
                    <a:pt x="2377" y="2241"/>
                    <a:pt x="2115" y="2372"/>
                  </a:cubicBezTo>
                  <a:cubicBezTo>
                    <a:pt x="2115" y="2372"/>
                    <a:pt x="3033" y="2372"/>
                    <a:pt x="3345" y="2127"/>
                  </a:cubicBezTo>
                  <a:cubicBezTo>
                    <a:pt x="3689" y="1864"/>
                    <a:pt x="3853" y="1405"/>
                    <a:pt x="3722" y="996"/>
                  </a:cubicBezTo>
                  <a:cubicBezTo>
                    <a:pt x="3623" y="501"/>
                    <a:pt x="3950" y="202"/>
                    <a:pt x="4430" y="202"/>
                  </a:cubicBezTo>
                  <a:cubicBezTo>
                    <a:pt x="4507" y="202"/>
                    <a:pt x="4588" y="209"/>
                    <a:pt x="4672" y="225"/>
                  </a:cubicBezTo>
                  <a:cubicBezTo>
                    <a:pt x="4672" y="225"/>
                    <a:pt x="4271" y="0"/>
                    <a:pt x="35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6"/>
            <p:cNvSpPr/>
            <p:nvPr/>
          </p:nvSpPr>
          <p:spPr>
            <a:xfrm>
              <a:off x="8770321" y="4554815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262" y="1"/>
                  </a:moveTo>
                  <a:cubicBezTo>
                    <a:pt x="1689" y="427"/>
                    <a:pt x="1836" y="1066"/>
                    <a:pt x="1639" y="1640"/>
                  </a:cubicBezTo>
                  <a:cubicBezTo>
                    <a:pt x="1410" y="2401"/>
                    <a:pt x="886" y="2601"/>
                    <a:pt x="436" y="2601"/>
                  </a:cubicBezTo>
                  <a:cubicBezTo>
                    <a:pt x="276" y="2601"/>
                    <a:pt x="125" y="2576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44" y="3348"/>
                    <a:pt x="1010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51" y="3279"/>
                    <a:pt x="1902" y="2623"/>
                    <a:pt x="1885" y="2345"/>
                  </a:cubicBezTo>
                  <a:cubicBezTo>
                    <a:pt x="1869" y="2066"/>
                    <a:pt x="1869" y="1836"/>
                    <a:pt x="1967" y="1836"/>
                  </a:cubicBezTo>
                  <a:cubicBezTo>
                    <a:pt x="2082" y="1836"/>
                    <a:pt x="2115" y="1935"/>
                    <a:pt x="2049" y="2131"/>
                  </a:cubicBezTo>
                  <a:cubicBezTo>
                    <a:pt x="1984" y="2328"/>
                    <a:pt x="1836" y="2967"/>
                    <a:pt x="2934" y="3082"/>
                  </a:cubicBezTo>
                  <a:cubicBezTo>
                    <a:pt x="2787" y="2984"/>
                    <a:pt x="2770" y="2803"/>
                    <a:pt x="2869" y="2672"/>
                  </a:cubicBezTo>
                  <a:cubicBezTo>
                    <a:pt x="3000" y="2426"/>
                    <a:pt x="3229" y="1968"/>
                    <a:pt x="2492" y="1345"/>
                  </a:cubicBezTo>
                  <a:cubicBezTo>
                    <a:pt x="1771" y="722"/>
                    <a:pt x="1705" y="279"/>
                    <a:pt x="12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6"/>
            <p:cNvSpPr/>
            <p:nvPr/>
          </p:nvSpPr>
          <p:spPr>
            <a:xfrm>
              <a:off x="8661181" y="4398906"/>
              <a:ext cx="50849" cy="250101"/>
            </a:xfrm>
            <a:custGeom>
              <a:rect b="b" l="l" r="r" t="t"/>
              <a:pathLst>
                <a:path extrusionOk="0" h="7663" w="1558">
                  <a:moveTo>
                    <a:pt x="636" y="0"/>
                  </a:moveTo>
                  <a:cubicBezTo>
                    <a:pt x="569" y="0"/>
                    <a:pt x="498" y="17"/>
                    <a:pt x="427" y="57"/>
                  </a:cubicBezTo>
                  <a:cubicBezTo>
                    <a:pt x="0" y="286"/>
                    <a:pt x="345" y="827"/>
                    <a:pt x="591" y="1090"/>
                  </a:cubicBezTo>
                  <a:cubicBezTo>
                    <a:pt x="705" y="1204"/>
                    <a:pt x="771" y="1483"/>
                    <a:pt x="804" y="1860"/>
                  </a:cubicBezTo>
                  <a:cubicBezTo>
                    <a:pt x="836" y="2565"/>
                    <a:pt x="820" y="3286"/>
                    <a:pt x="738" y="3991"/>
                  </a:cubicBezTo>
                  <a:cubicBezTo>
                    <a:pt x="607" y="5351"/>
                    <a:pt x="771" y="7122"/>
                    <a:pt x="1476" y="7662"/>
                  </a:cubicBezTo>
                  <a:cubicBezTo>
                    <a:pt x="1476" y="7662"/>
                    <a:pt x="820" y="7040"/>
                    <a:pt x="968" y="5171"/>
                  </a:cubicBezTo>
                  <a:cubicBezTo>
                    <a:pt x="1066" y="3974"/>
                    <a:pt x="1427" y="2827"/>
                    <a:pt x="1492" y="1860"/>
                  </a:cubicBezTo>
                  <a:cubicBezTo>
                    <a:pt x="1558" y="1335"/>
                    <a:pt x="1459" y="811"/>
                    <a:pt x="1197" y="368"/>
                  </a:cubicBezTo>
                  <a:cubicBezTo>
                    <a:pt x="1197" y="368"/>
                    <a:pt x="952" y="0"/>
                    <a:pt x="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6"/>
            <p:cNvSpPr/>
            <p:nvPr/>
          </p:nvSpPr>
          <p:spPr>
            <a:xfrm>
              <a:off x="8507654" y="4365811"/>
              <a:ext cx="277125" cy="332413"/>
            </a:xfrm>
            <a:custGeom>
              <a:rect b="b" l="l" r="r" t="t"/>
              <a:pathLst>
                <a:path extrusionOk="0" h="10185" w="8491">
                  <a:moveTo>
                    <a:pt x="2200" y="1"/>
                  </a:moveTo>
                  <a:cubicBezTo>
                    <a:pt x="1301" y="1"/>
                    <a:pt x="461" y="461"/>
                    <a:pt x="246" y="1186"/>
                  </a:cubicBezTo>
                  <a:cubicBezTo>
                    <a:pt x="0" y="1776"/>
                    <a:pt x="197" y="2481"/>
                    <a:pt x="721" y="2874"/>
                  </a:cubicBezTo>
                  <a:cubicBezTo>
                    <a:pt x="738" y="2874"/>
                    <a:pt x="754" y="2890"/>
                    <a:pt x="771" y="2907"/>
                  </a:cubicBezTo>
                  <a:cubicBezTo>
                    <a:pt x="998" y="3040"/>
                    <a:pt x="1256" y="3106"/>
                    <a:pt x="1514" y="3106"/>
                  </a:cubicBezTo>
                  <a:cubicBezTo>
                    <a:pt x="1796" y="3106"/>
                    <a:pt x="2080" y="3028"/>
                    <a:pt x="2328" y="2874"/>
                  </a:cubicBezTo>
                  <a:cubicBezTo>
                    <a:pt x="2492" y="2776"/>
                    <a:pt x="2606" y="2612"/>
                    <a:pt x="2656" y="2431"/>
                  </a:cubicBezTo>
                  <a:cubicBezTo>
                    <a:pt x="2800" y="2043"/>
                    <a:pt x="2501" y="1654"/>
                    <a:pt x="2115" y="1654"/>
                  </a:cubicBezTo>
                  <a:cubicBezTo>
                    <a:pt x="2062" y="1654"/>
                    <a:pt x="2007" y="1661"/>
                    <a:pt x="1951" y="1677"/>
                  </a:cubicBezTo>
                  <a:cubicBezTo>
                    <a:pt x="1623" y="1743"/>
                    <a:pt x="1426" y="2087"/>
                    <a:pt x="1557" y="2399"/>
                  </a:cubicBezTo>
                  <a:cubicBezTo>
                    <a:pt x="1628" y="2633"/>
                    <a:pt x="1882" y="2666"/>
                    <a:pt x="2021" y="2666"/>
                  </a:cubicBezTo>
                  <a:cubicBezTo>
                    <a:pt x="2077" y="2666"/>
                    <a:pt x="2115" y="2661"/>
                    <a:pt x="2115" y="2661"/>
                  </a:cubicBezTo>
                  <a:lnTo>
                    <a:pt x="2115" y="2661"/>
                  </a:lnTo>
                  <a:cubicBezTo>
                    <a:pt x="2082" y="2759"/>
                    <a:pt x="2016" y="2825"/>
                    <a:pt x="1934" y="2874"/>
                  </a:cubicBezTo>
                  <a:cubicBezTo>
                    <a:pt x="1820" y="2939"/>
                    <a:pt x="1688" y="2972"/>
                    <a:pt x="1557" y="2972"/>
                  </a:cubicBezTo>
                  <a:cubicBezTo>
                    <a:pt x="1426" y="2972"/>
                    <a:pt x="1295" y="2939"/>
                    <a:pt x="1180" y="2874"/>
                  </a:cubicBezTo>
                  <a:cubicBezTo>
                    <a:pt x="1098" y="2825"/>
                    <a:pt x="1016" y="2776"/>
                    <a:pt x="951" y="2710"/>
                  </a:cubicBezTo>
                  <a:cubicBezTo>
                    <a:pt x="508" y="2333"/>
                    <a:pt x="426" y="1087"/>
                    <a:pt x="1131" y="514"/>
                  </a:cubicBezTo>
                  <a:cubicBezTo>
                    <a:pt x="1455" y="278"/>
                    <a:pt x="1846" y="148"/>
                    <a:pt x="2243" y="148"/>
                  </a:cubicBezTo>
                  <a:cubicBezTo>
                    <a:pt x="2287" y="148"/>
                    <a:pt x="2332" y="150"/>
                    <a:pt x="2377" y="153"/>
                  </a:cubicBezTo>
                  <a:cubicBezTo>
                    <a:pt x="2524" y="169"/>
                    <a:pt x="2656" y="186"/>
                    <a:pt x="2770" y="219"/>
                  </a:cubicBezTo>
                  <a:cubicBezTo>
                    <a:pt x="3869" y="464"/>
                    <a:pt x="4590" y="1661"/>
                    <a:pt x="4819" y="2874"/>
                  </a:cubicBezTo>
                  <a:cubicBezTo>
                    <a:pt x="5065" y="4120"/>
                    <a:pt x="4819" y="5365"/>
                    <a:pt x="4885" y="6480"/>
                  </a:cubicBezTo>
                  <a:cubicBezTo>
                    <a:pt x="4836" y="7513"/>
                    <a:pt x="5245" y="8496"/>
                    <a:pt x="5983" y="9201"/>
                  </a:cubicBezTo>
                  <a:cubicBezTo>
                    <a:pt x="6671" y="9807"/>
                    <a:pt x="7557" y="10152"/>
                    <a:pt x="8491" y="10184"/>
                  </a:cubicBezTo>
                  <a:cubicBezTo>
                    <a:pt x="7573" y="10119"/>
                    <a:pt x="6721" y="9758"/>
                    <a:pt x="6049" y="9135"/>
                  </a:cubicBezTo>
                  <a:cubicBezTo>
                    <a:pt x="5344" y="8447"/>
                    <a:pt x="4967" y="7480"/>
                    <a:pt x="5032" y="6480"/>
                  </a:cubicBezTo>
                  <a:cubicBezTo>
                    <a:pt x="4967" y="5382"/>
                    <a:pt x="5229" y="4152"/>
                    <a:pt x="4983" y="2874"/>
                  </a:cubicBezTo>
                  <a:lnTo>
                    <a:pt x="4983" y="2841"/>
                  </a:lnTo>
                  <a:cubicBezTo>
                    <a:pt x="4754" y="1579"/>
                    <a:pt x="4000" y="317"/>
                    <a:pt x="2803" y="71"/>
                  </a:cubicBezTo>
                  <a:cubicBezTo>
                    <a:pt x="2603" y="23"/>
                    <a:pt x="2400" y="1"/>
                    <a:pt x="22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6"/>
            <p:cNvSpPr/>
            <p:nvPr/>
          </p:nvSpPr>
          <p:spPr>
            <a:xfrm>
              <a:off x="8495872" y="4417868"/>
              <a:ext cx="151960" cy="178723"/>
            </a:xfrm>
            <a:custGeom>
              <a:rect b="b" l="l" r="r" t="t"/>
              <a:pathLst>
                <a:path extrusionOk="0" h="5476" w="4656">
                  <a:moveTo>
                    <a:pt x="296" y="0"/>
                  </a:moveTo>
                  <a:lnTo>
                    <a:pt x="296" y="0"/>
                  </a:lnTo>
                  <a:cubicBezTo>
                    <a:pt x="83" y="394"/>
                    <a:pt x="1" y="836"/>
                    <a:pt x="50" y="1295"/>
                  </a:cubicBezTo>
                  <a:cubicBezTo>
                    <a:pt x="115" y="1918"/>
                    <a:pt x="328" y="2508"/>
                    <a:pt x="689" y="3033"/>
                  </a:cubicBezTo>
                  <a:cubicBezTo>
                    <a:pt x="1169" y="3716"/>
                    <a:pt x="1943" y="3794"/>
                    <a:pt x="2271" y="3794"/>
                  </a:cubicBezTo>
                  <a:cubicBezTo>
                    <a:pt x="2368" y="3794"/>
                    <a:pt x="2426" y="3787"/>
                    <a:pt x="2426" y="3787"/>
                  </a:cubicBezTo>
                  <a:cubicBezTo>
                    <a:pt x="2164" y="3705"/>
                    <a:pt x="2099" y="3377"/>
                    <a:pt x="2295" y="3131"/>
                  </a:cubicBezTo>
                  <a:cubicBezTo>
                    <a:pt x="2459" y="2984"/>
                    <a:pt x="2426" y="2721"/>
                    <a:pt x="2230" y="2607"/>
                  </a:cubicBezTo>
                  <a:cubicBezTo>
                    <a:pt x="2115" y="2541"/>
                    <a:pt x="1836" y="2328"/>
                    <a:pt x="2066" y="2197"/>
                  </a:cubicBezTo>
                  <a:cubicBezTo>
                    <a:pt x="2094" y="2179"/>
                    <a:pt x="2125" y="2170"/>
                    <a:pt x="2158" y="2170"/>
                  </a:cubicBezTo>
                  <a:cubicBezTo>
                    <a:pt x="2396" y="2170"/>
                    <a:pt x="2732" y="2611"/>
                    <a:pt x="2689" y="3115"/>
                  </a:cubicBezTo>
                  <a:cubicBezTo>
                    <a:pt x="2640" y="3688"/>
                    <a:pt x="2918" y="3836"/>
                    <a:pt x="3312" y="4131"/>
                  </a:cubicBezTo>
                  <a:cubicBezTo>
                    <a:pt x="3721" y="4410"/>
                    <a:pt x="3476" y="4934"/>
                    <a:pt x="3476" y="4934"/>
                  </a:cubicBezTo>
                  <a:cubicBezTo>
                    <a:pt x="4197" y="4524"/>
                    <a:pt x="4033" y="3852"/>
                    <a:pt x="3951" y="3705"/>
                  </a:cubicBezTo>
                  <a:cubicBezTo>
                    <a:pt x="3853" y="3541"/>
                    <a:pt x="3672" y="3295"/>
                    <a:pt x="3902" y="3180"/>
                  </a:cubicBezTo>
                  <a:cubicBezTo>
                    <a:pt x="3915" y="3175"/>
                    <a:pt x="3928" y="3172"/>
                    <a:pt x="3940" y="3172"/>
                  </a:cubicBezTo>
                  <a:cubicBezTo>
                    <a:pt x="4140" y="3172"/>
                    <a:pt x="4213" y="3893"/>
                    <a:pt x="4213" y="4541"/>
                  </a:cubicBezTo>
                  <a:cubicBezTo>
                    <a:pt x="4164" y="4918"/>
                    <a:pt x="4344" y="5262"/>
                    <a:pt x="4656" y="5475"/>
                  </a:cubicBezTo>
                  <a:cubicBezTo>
                    <a:pt x="4508" y="5147"/>
                    <a:pt x="4459" y="4803"/>
                    <a:pt x="4459" y="4442"/>
                  </a:cubicBezTo>
                  <a:cubicBezTo>
                    <a:pt x="4459" y="3934"/>
                    <a:pt x="4557" y="3016"/>
                    <a:pt x="3639" y="2394"/>
                  </a:cubicBezTo>
                  <a:cubicBezTo>
                    <a:pt x="2738" y="1787"/>
                    <a:pt x="1640" y="2049"/>
                    <a:pt x="837" y="1476"/>
                  </a:cubicBezTo>
                  <a:cubicBezTo>
                    <a:pt x="755" y="1426"/>
                    <a:pt x="689" y="1361"/>
                    <a:pt x="623" y="1295"/>
                  </a:cubicBezTo>
                  <a:cubicBezTo>
                    <a:pt x="312" y="935"/>
                    <a:pt x="197" y="459"/>
                    <a:pt x="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6"/>
            <p:cNvSpPr/>
            <p:nvPr/>
          </p:nvSpPr>
          <p:spPr>
            <a:xfrm>
              <a:off x="9058673" y="4602597"/>
              <a:ext cx="130550" cy="285611"/>
            </a:xfrm>
            <a:custGeom>
              <a:rect b="b" l="l" r="r" t="t"/>
              <a:pathLst>
                <a:path extrusionOk="0" h="8751" w="4000">
                  <a:moveTo>
                    <a:pt x="1916" y="1"/>
                  </a:moveTo>
                  <a:cubicBezTo>
                    <a:pt x="1763" y="1"/>
                    <a:pt x="1610" y="21"/>
                    <a:pt x="1459" y="61"/>
                  </a:cubicBezTo>
                  <a:cubicBezTo>
                    <a:pt x="689" y="258"/>
                    <a:pt x="148" y="913"/>
                    <a:pt x="82" y="1700"/>
                  </a:cubicBezTo>
                  <a:cubicBezTo>
                    <a:pt x="0" y="2503"/>
                    <a:pt x="410" y="3290"/>
                    <a:pt x="1016" y="3847"/>
                  </a:cubicBezTo>
                  <a:cubicBezTo>
                    <a:pt x="1590" y="4437"/>
                    <a:pt x="2361" y="4716"/>
                    <a:pt x="2901" y="5224"/>
                  </a:cubicBezTo>
                  <a:cubicBezTo>
                    <a:pt x="3442" y="5683"/>
                    <a:pt x="3770" y="6355"/>
                    <a:pt x="3819" y="7060"/>
                  </a:cubicBezTo>
                  <a:cubicBezTo>
                    <a:pt x="3852" y="7716"/>
                    <a:pt x="3508" y="8404"/>
                    <a:pt x="2918" y="8568"/>
                  </a:cubicBezTo>
                  <a:cubicBezTo>
                    <a:pt x="2791" y="8608"/>
                    <a:pt x="2661" y="8627"/>
                    <a:pt x="2534" y="8627"/>
                  </a:cubicBezTo>
                  <a:cubicBezTo>
                    <a:pt x="2090" y="8627"/>
                    <a:pt x="1685" y="8393"/>
                    <a:pt x="1557" y="8011"/>
                  </a:cubicBezTo>
                  <a:cubicBezTo>
                    <a:pt x="1344" y="7568"/>
                    <a:pt x="1541" y="7027"/>
                    <a:pt x="2000" y="6847"/>
                  </a:cubicBezTo>
                  <a:cubicBezTo>
                    <a:pt x="2082" y="6814"/>
                    <a:pt x="2180" y="6798"/>
                    <a:pt x="2262" y="6798"/>
                  </a:cubicBezTo>
                  <a:cubicBezTo>
                    <a:pt x="2262" y="6798"/>
                    <a:pt x="2292" y="6795"/>
                    <a:pt x="2339" y="6795"/>
                  </a:cubicBezTo>
                  <a:cubicBezTo>
                    <a:pt x="2479" y="6795"/>
                    <a:pt x="2774" y="6822"/>
                    <a:pt x="2885" y="7044"/>
                  </a:cubicBezTo>
                  <a:cubicBezTo>
                    <a:pt x="2885" y="7044"/>
                    <a:pt x="2902" y="7078"/>
                    <a:pt x="2880" y="7078"/>
                  </a:cubicBezTo>
                  <a:cubicBezTo>
                    <a:pt x="2872" y="7078"/>
                    <a:pt x="2858" y="7073"/>
                    <a:pt x="2836" y="7060"/>
                  </a:cubicBezTo>
                  <a:cubicBezTo>
                    <a:pt x="2770" y="7027"/>
                    <a:pt x="2698" y="7010"/>
                    <a:pt x="2627" y="7010"/>
                  </a:cubicBezTo>
                  <a:cubicBezTo>
                    <a:pt x="2521" y="7010"/>
                    <a:pt x="2416" y="7047"/>
                    <a:pt x="2328" y="7126"/>
                  </a:cubicBezTo>
                  <a:cubicBezTo>
                    <a:pt x="2082" y="7355"/>
                    <a:pt x="2147" y="7781"/>
                    <a:pt x="2443" y="7945"/>
                  </a:cubicBezTo>
                  <a:cubicBezTo>
                    <a:pt x="2524" y="7983"/>
                    <a:pt x="2610" y="8001"/>
                    <a:pt x="2694" y="8001"/>
                  </a:cubicBezTo>
                  <a:cubicBezTo>
                    <a:pt x="3012" y="8001"/>
                    <a:pt x="3294" y="7734"/>
                    <a:pt x="3164" y="7240"/>
                  </a:cubicBezTo>
                  <a:cubicBezTo>
                    <a:pt x="3019" y="6903"/>
                    <a:pt x="2689" y="6698"/>
                    <a:pt x="2341" y="6698"/>
                  </a:cubicBezTo>
                  <a:cubicBezTo>
                    <a:pt x="2216" y="6698"/>
                    <a:pt x="2089" y="6725"/>
                    <a:pt x="1967" y="6781"/>
                  </a:cubicBezTo>
                  <a:cubicBezTo>
                    <a:pt x="1508" y="7011"/>
                    <a:pt x="1295" y="7552"/>
                    <a:pt x="1492" y="8027"/>
                  </a:cubicBezTo>
                  <a:cubicBezTo>
                    <a:pt x="1620" y="8464"/>
                    <a:pt x="2072" y="8750"/>
                    <a:pt x="2561" y="8750"/>
                  </a:cubicBezTo>
                  <a:cubicBezTo>
                    <a:pt x="2696" y="8750"/>
                    <a:pt x="2833" y="8729"/>
                    <a:pt x="2967" y="8683"/>
                  </a:cubicBezTo>
                  <a:cubicBezTo>
                    <a:pt x="3623" y="8502"/>
                    <a:pt x="4000" y="7765"/>
                    <a:pt x="3983" y="7060"/>
                  </a:cubicBezTo>
                  <a:cubicBezTo>
                    <a:pt x="3934" y="6306"/>
                    <a:pt x="3590" y="5601"/>
                    <a:pt x="3016" y="5093"/>
                  </a:cubicBezTo>
                  <a:cubicBezTo>
                    <a:pt x="2443" y="4552"/>
                    <a:pt x="1689" y="4274"/>
                    <a:pt x="1131" y="3716"/>
                  </a:cubicBezTo>
                  <a:cubicBezTo>
                    <a:pt x="574" y="3159"/>
                    <a:pt x="181" y="2438"/>
                    <a:pt x="246" y="1716"/>
                  </a:cubicBezTo>
                  <a:cubicBezTo>
                    <a:pt x="262" y="1258"/>
                    <a:pt x="476" y="848"/>
                    <a:pt x="836" y="553"/>
                  </a:cubicBezTo>
                  <a:cubicBezTo>
                    <a:pt x="984" y="438"/>
                    <a:pt x="1164" y="340"/>
                    <a:pt x="1361" y="290"/>
                  </a:cubicBezTo>
                  <a:cubicBezTo>
                    <a:pt x="1500" y="249"/>
                    <a:pt x="1648" y="229"/>
                    <a:pt x="1797" y="229"/>
                  </a:cubicBezTo>
                  <a:cubicBezTo>
                    <a:pt x="1947" y="229"/>
                    <a:pt x="2098" y="249"/>
                    <a:pt x="2246" y="290"/>
                  </a:cubicBezTo>
                  <a:cubicBezTo>
                    <a:pt x="3262" y="553"/>
                    <a:pt x="3590" y="1930"/>
                    <a:pt x="2901" y="2585"/>
                  </a:cubicBezTo>
                  <a:cubicBezTo>
                    <a:pt x="2770" y="2716"/>
                    <a:pt x="2590" y="2815"/>
                    <a:pt x="2393" y="2847"/>
                  </a:cubicBezTo>
                  <a:cubicBezTo>
                    <a:pt x="2332" y="2856"/>
                    <a:pt x="2273" y="2860"/>
                    <a:pt x="2218" y="2860"/>
                  </a:cubicBezTo>
                  <a:cubicBezTo>
                    <a:pt x="1757" y="2860"/>
                    <a:pt x="1513" y="2577"/>
                    <a:pt x="1557" y="2372"/>
                  </a:cubicBezTo>
                  <a:cubicBezTo>
                    <a:pt x="1557" y="2372"/>
                    <a:pt x="1557" y="2356"/>
                    <a:pt x="1623" y="2356"/>
                  </a:cubicBezTo>
                  <a:cubicBezTo>
                    <a:pt x="1633" y="2356"/>
                    <a:pt x="1653" y="2357"/>
                    <a:pt x="1680" y="2357"/>
                  </a:cubicBezTo>
                  <a:cubicBezTo>
                    <a:pt x="1818" y="2357"/>
                    <a:pt x="2138" y="2333"/>
                    <a:pt x="2262" y="2044"/>
                  </a:cubicBezTo>
                  <a:cubicBezTo>
                    <a:pt x="2382" y="1685"/>
                    <a:pt x="2102" y="1347"/>
                    <a:pt x="1764" y="1347"/>
                  </a:cubicBezTo>
                  <a:cubicBezTo>
                    <a:pt x="1686" y="1347"/>
                    <a:pt x="1605" y="1365"/>
                    <a:pt x="1525" y="1405"/>
                  </a:cubicBezTo>
                  <a:cubicBezTo>
                    <a:pt x="918" y="1798"/>
                    <a:pt x="1066" y="2716"/>
                    <a:pt x="1754" y="2913"/>
                  </a:cubicBezTo>
                  <a:cubicBezTo>
                    <a:pt x="1924" y="2991"/>
                    <a:pt x="2103" y="3028"/>
                    <a:pt x="2280" y="3028"/>
                  </a:cubicBezTo>
                  <a:cubicBezTo>
                    <a:pt x="2735" y="3028"/>
                    <a:pt x="3178" y="2785"/>
                    <a:pt x="3426" y="2372"/>
                  </a:cubicBezTo>
                  <a:cubicBezTo>
                    <a:pt x="3688" y="1831"/>
                    <a:pt x="3623" y="1176"/>
                    <a:pt x="3278" y="684"/>
                  </a:cubicBezTo>
                  <a:cubicBezTo>
                    <a:pt x="2961" y="239"/>
                    <a:pt x="2445" y="1"/>
                    <a:pt x="19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6"/>
            <p:cNvSpPr/>
            <p:nvPr/>
          </p:nvSpPr>
          <p:spPr>
            <a:xfrm>
              <a:off x="9130900" y="4711018"/>
              <a:ext cx="55647" cy="78689"/>
            </a:xfrm>
            <a:custGeom>
              <a:rect b="b" l="l" r="r" t="t"/>
              <a:pathLst>
                <a:path extrusionOk="0" h="2411" w="1705">
                  <a:moveTo>
                    <a:pt x="197" y="1"/>
                  </a:moveTo>
                  <a:cubicBezTo>
                    <a:pt x="197" y="165"/>
                    <a:pt x="164" y="312"/>
                    <a:pt x="115" y="460"/>
                  </a:cubicBezTo>
                  <a:cubicBezTo>
                    <a:pt x="0" y="853"/>
                    <a:pt x="311" y="1115"/>
                    <a:pt x="951" y="1394"/>
                  </a:cubicBezTo>
                  <a:cubicBezTo>
                    <a:pt x="1328" y="1591"/>
                    <a:pt x="1590" y="1968"/>
                    <a:pt x="1656" y="2410"/>
                  </a:cubicBezTo>
                  <a:cubicBezTo>
                    <a:pt x="1705" y="394"/>
                    <a:pt x="885" y="329"/>
                    <a:pt x="688" y="329"/>
                  </a:cubicBezTo>
                  <a:cubicBezTo>
                    <a:pt x="492" y="329"/>
                    <a:pt x="377" y="247"/>
                    <a:pt x="361" y="148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6"/>
            <p:cNvSpPr/>
            <p:nvPr/>
          </p:nvSpPr>
          <p:spPr>
            <a:xfrm>
              <a:off x="8955408" y="4478868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9" y="574"/>
                    <a:pt x="361" y="1197"/>
                    <a:pt x="755" y="1819"/>
                  </a:cubicBezTo>
                  <a:cubicBezTo>
                    <a:pt x="1197" y="2508"/>
                    <a:pt x="1787" y="2295"/>
                    <a:pt x="1984" y="2868"/>
                  </a:cubicBezTo>
                  <a:cubicBezTo>
                    <a:pt x="1984" y="2868"/>
                    <a:pt x="2066" y="3164"/>
                    <a:pt x="1869" y="3262"/>
                  </a:cubicBezTo>
                  <a:cubicBezTo>
                    <a:pt x="1836" y="3283"/>
                    <a:pt x="1803" y="3293"/>
                    <a:pt x="1773" y="3293"/>
                  </a:cubicBezTo>
                  <a:cubicBezTo>
                    <a:pt x="1639" y="3293"/>
                    <a:pt x="1541" y="3113"/>
                    <a:pt x="1541" y="2967"/>
                  </a:cubicBezTo>
                  <a:cubicBezTo>
                    <a:pt x="1492" y="2655"/>
                    <a:pt x="1230" y="2426"/>
                    <a:pt x="935" y="2377"/>
                  </a:cubicBezTo>
                  <a:cubicBezTo>
                    <a:pt x="542" y="2328"/>
                    <a:pt x="493" y="2213"/>
                    <a:pt x="492" y="2213"/>
                  </a:cubicBezTo>
                  <a:lnTo>
                    <a:pt x="492" y="2213"/>
                  </a:lnTo>
                  <a:cubicBezTo>
                    <a:pt x="542" y="2360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22" y="3672"/>
                  </a:cubicBezTo>
                  <a:cubicBezTo>
                    <a:pt x="1296" y="4049"/>
                    <a:pt x="1574" y="3852"/>
                    <a:pt x="1689" y="4491"/>
                  </a:cubicBezTo>
                  <a:cubicBezTo>
                    <a:pt x="1787" y="5130"/>
                    <a:pt x="1837" y="5901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8" y="5131"/>
                    <a:pt x="1" y="6114"/>
                    <a:pt x="935" y="6606"/>
                  </a:cubicBezTo>
                  <a:cubicBezTo>
                    <a:pt x="1869" y="7097"/>
                    <a:pt x="1804" y="6737"/>
                    <a:pt x="3082" y="7786"/>
                  </a:cubicBezTo>
                  <a:cubicBezTo>
                    <a:pt x="4131" y="8655"/>
                    <a:pt x="4344" y="8687"/>
                    <a:pt x="4344" y="8687"/>
                  </a:cubicBezTo>
                  <a:cubicBezTo>
                    <a:pt x="4317" y="8683"/>
                    <a:pt x="4290" y="8681"/>
                    <a:pt x="4263" y="8681"/>
                  </a:cubicBezTo>
                  <a:cubicBezTo>
                    <a:pt x="4082" y="8681"/>
                    <a:pt x="3920" y="8774"/>
                    <a:pt x="3820" y="8917"/>
                  </a:cubicBezTo>
                  <a:cubicBezTo>
                    <a:pt x="3623" y="9228"/>
                    <a:pt x="3722" y="9638"/>
                    <a:pt x="4049" y="9786"/>
                  </a:cubicBezTo>
                  <a:cubicBezTo>
                    <a:pt x="4049" y="9786"/>
                    <a:pt x="3951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2" y="9572"/>
                    <a:pt x="4416" y="9657"/>
                    <a:pt x="4572" y="9657"/>
                  </a:cubicBezTo>
                  <a:cubicBezTo>
                    <a:pt x="4667" y="9657"/>
                    <a:pt x="4767" y="9625"/>
                    <a:pt x="4869" y="9523"/>
                  </a:cubicBezTo>
                  <a:cubicBezTo>
                    <a:pt x="4988" y="9411"/>
                    <a:pt x="5182" y="9314"/>
                    <a:pt x="5409" y="9314"/>
                  </a:cubicBezTo>
                  <a:cubicBezTo>
                    <a:pt x="5713" y="9314"/>
                    <a:pt x="6075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14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6"/>
            <p:cNvSpPr/>
            <p:nvPr/>
          </p:nvSpPr>
          <p:spPr>
            <a:xfrm>
              <a:off x="9015853" y="4395251"/>
              <a:ext cx="89916" cy="350592"/>
            </a:xfrm>
            <a:custGeom>
              <a:rect b="b" l="l" r="r" t="t"/>
              <a:pathLst>
                <a:path extrusionOk="0" h="10742" w="2755">
                  <a:moveTo>
                    <a:pt x="1309" y="1"/>
                  </a:moveTo>
                  <a:cubicBezTo>
                    <a:pt x="726" y="1"/>
                    <a:pt x="172" y="384"/>
                    <a:pt x="99" y="906"/>
                  </a:cubicBezTo>
                  <a:cubicBezTo>
                    <a:pt x="1" y="1431"/>
                    <a:pt x="378" y="1923"/>
                    <a:pt x="902" y="1972"/>
                  </a:cubicBezTo>
                  <a:lnTo>
                    <a:pt x="1066" y="1972"/>
                  </a:lnTo>
                  <a:cubicBezTo>
                    <a:pt x="1591" y="1939"/>
                    <a:pt x="1853" y="1333"/>
                    <a:pt x="1656" y="1070"/>
                  </a:cubicBezTo>
                  <a:cubicBezTo>
                    <a:pt x="1574" y="958"/>
                    <a:pt x="1454" y="907"/>
                    <a:pt x="1336" y="907"/>
                  </a:cubicBezTo>
                  <a:cubicBezTo>
                    <a:pt x="1128" y="907"/>
                    <a:pt x="925" y="1065"/>
                    <a:pt x="935" y="1316"/>
                  </a:cubicBezTo>
                  <a:cubicBezTo>
                    <a:pt x="968" y="1644"/>
                    <a:pt x="1312" y="1611"/>
                    <a:pt x="1345" y="1660"/>
                  </a:cubicBezTo>
                  <a:cubicBezTo>
                    <a:pt x="1394" y="1693"/>
                    <a:pt x="1345" y="1759"/>
                    <a:pt x="1345" y="1759"/>
                  </a:cubicBezTo>
                  <a:cubicBezTo>
                    <a:pt x="1312" y="1824"/>
                    <a:pt x="1247" y="1874"/>
                    <a:pt x="1181" y="1906"/>
                  </a:cubicBezTo>
                  <a:cubicBezTo>
                    <a:pt x="1148" y="1906"/>
                    <a:pt x="1132" y="1906"/>
                    <a:pt x="1116" y="1923"/>
                  </a:cubicBezTo>
                  <a:lnTo>
                    <a:pt x="1099" y="1923"/>
                  </a:lnTo>
                  <a:cubicBezTo>
                    <a:pt x="1067" y="1926"/>
                    <a:pt x="1036" y="1928"/>
                    <a:pt x="1005" y="1928"/>
                  </a:cubicBezTo>
                  <a:cubicBezTo>
                    <a:pt x="490" y="1928"/>
                    <a:pt x="74" y="1432"/>
                    <a:pt x="198" y="906"/>
                  </a:cubicBezTo>
                  <a:cubicBezTo>
                    <a:pt x="269" y="435"/>
                    <a:pt x="763" y="118"/>
                    <a:pt x="1280" y="118"/>
                  </a:cubicBezTo>
                  <a:cubicBezTo>
                    <a:pt x="1590" y="118"/>
                    <a:pt x="1908" y="232"/>
                    <a:pt x="2148" y="497"/>
                  </a:cubicBezTo>
                  <a:cubicBezTo>
                    <a:pt x="2443" y="923"/>
                    <a:pt x="2591" y="1431"/>
                    <a:pt x="2558" y="1956"/>
                  </a:cubicBezTo>
                  <a:cubicBezTo>
                    <a:pt x="2525" y="2464"/>
                    <a:pt x="2427" y="2955"/>
                    <a:pt x="2247" y="3447"/>
                  </a:cubicBezTo>
                  <a:cubicBezTo>
                    <a:pt x="1427" y="5463"/>
                    <a:pt x="525" y="7496"/>
                    <a:pt x="1148" y="8971"/>
                  </a:cubicBezTo>
                  <a:cubicBezTo>
                    <a:pt x="1427" y="9725"/>
                    <a:pt x="1968" y="10348"/>
                    <a:pt x="2673" y="10741"/>
                  </a:cubicBezTo>
                  <a:cubicBezTo>
                    <a:pt x="2001" y="10331"/>
                    <a:pt x="1493" y="9692"/>
                    <a:pt x="1247" y="8938"/>
                  </a:cubicBezTo>
                  <a:cubicBezTo>
                    <a:pt x="673" y="7512"/>
                    <a:pt x="1574" y="5545"/>
                    <a:pt x="2410" y="3496"/>
                  </a:cubicBezTo>
                  <a:cubicBezTo>
                    <a:pt x="2591" y="3005"/>
                    <a:pt x="2705" y="2496"/>
                    <a:pt x="2722" y="1972"/>
                  </a:cubicBezTo>
                  <a:cubicBezTo>
                    <a:pt x="2755" y="1415"/>
                    <a:pt x="2591" y="857"/>
                    <a:pt x="2247" y="415"/>
                  </a:cubicBezTo>
                  <a:cubicBezTo>
                    <a:pt x="1980" y="124"/>
                    <a:pt x="1640" y="1"/>
                    <a:pt x="13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6"/>
            <p:cNvSpPr/>
            <p:nvPr/>
          </p:nvSpPr>
          <p:spPr>
            <a:xfrm>
              <a:off x="9103060" y="4746332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6"/>
            <p:cNvSpPr/>
            <p:nvPr/>
          </p:nvSpPr>
          <p:spPr>
            <a:xfrm>
              <a:off x="9127146" y="4497569"/>
              <a:ext cx="123598" cy="121999"/>
            </a:xfrm>
            <a:custGeom>
              <a:rect b="b" l="l" r="r" t="t"/>
              <a:pathLst>
                <a:path extrusionOk="0" h="3738" w="3787">
                  <a:moveTo>
                    <a:pt x="3279" y="1"/>
                  </a:moveTo>
                  <a:cubicBezTo>
                    <a:pt x="3279" y="1"/>
                    <a:pt x="3279" y="268"/>
                    <a:pt x="3109" y="268"/>
                  </a:cubicBezTo>
                  <a:cubicBezTo>
                    <a:pt x="3096" y="268"/>
                    <a:pt x="3081" y="267"/>
                    <a:pt x="3065" y="263"/>
                  </a:cubicBezTo>
                  <a:cubicBezTo>
                    <a:pt x="2957" y="240"/>
                    <a:pt x="2813" y="180"/>
                    <a:pt x="2678" y="180"/>
                  </a:cubicBezTo>
                  <a:cubicBezTo>
                    <a:pt x="2527" y="180"/>
                    <a:pt x="2389" y="255"/>
                    <a:pt x="2328" y="542"/>
                  </a:cubicBezTo>
                  <a:cubicBezTo>
                    <a:pt x="2202" y="1062"/>
                    <a:pt x="2151" y="1643"/>
                    <a:pt x="1944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5" y="1062"/>
                    <a:pt x="1459" y="542"/>
                  </a:cubicBezTo>
                  <a:cubicBezTo>
                    <a:pt x="1390" y="255"/>
                    <a:pt x="1252" y="180"/>
                    <a:pt x="1103" y="180"/>
                  </a:cubicBezTo>
                  <a:cubicBezTo>
                    <a:pt x="970" y="180"/>
                    <a:pt x="830" y="240"/>
                    <a:pt x="722" y="263"/>
                  </a:cubicBezTo>
                  <a:cubicBezTo>
                    <a:pt x="705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31" y="673"/>
                  </a:cubicBezTo>
                  <a:cubicBezTo>
                    <a:pt x="0" y="1263"/>
                    <a:pt x="263" y="1492"/>
                    <a:pt x="1049" y="1853"/>
                  </a:cubicBezTo>
                  <a:cubicBezTo>
                    <a:pt x="1836" y="2230"/>
                    <a:pt x="1869" y="3508"/>
                    <a:pt x="1869" y="3508"/>
                  </a:cubicBezTo>
                  <a:lnTo>
                    <a:pt x="1885" y="3738"/>
                  </a:lnTo>
                  <a:lnTo>
                    <a:pt x="1902" y="3508"/>
                  </a:lnTo>
                  <a:cubicBezTo>
                    <a:pt x="1902" y="3508"/>
                    <a:pt x="1934" y="2214"/>
                    <a:pt x="2721" y="1853"/>
                  </a:cubicBezTo>
                  <a:cubicBezTo>
                    <a:pt x="3508" y="1492"/>
                    <a:pt x="3787" y="1263"/>
                    <a:pt x="3639" y="673"/>
                  </a:cubicBezTo>
                  <a:cubicBezTo>
                    <a:pt x="3508" y="83"/>
                    <a:pt x="3279" y="1"/>
                    <a:pt x="3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6"/>
            <p:cNvSpPr/>
            <p:nvPr/>
          </p:nvSpPr>
          <p:spPr>
            <a:xfrm>
              <a:off x="9169412" y="4413038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58" y="345"/>
                  </a:lnTo>
                  <a:cubicBezTo>
                    <a:pt x="525" y="607"/>
                    <a:pt x="443" y="870"/>
                    <a:pt x="295" y="1099"/>
                  </a:cubicBezTo>
                  <a:cubicBezTo>
                    <a:pt x="213" y="1197"/>
                    <a:pt x="148" y="1312"/>
                    <a:pt x="99" y="1427"/>
                  </a:cubicBezTo>
                  <a:cubicBezTo>
                    <a:pt x="0" y="1673"/>
                    <a:pt x="33" y="1968"/>
                    <a:pt x="230" y="2165"/>
                  </a:cubicBezTo>
                  <a:cubicBezTo>
                    <a:pt x="410" y="2427"/>
                    <a:pt x="525" y="2738"/>
                    <a:pt x="574" y="3050"/>
                  </a:cubicBezTo>
                  <a:cubicBezTo>
                    <a:pt x="590" y="3132"/>
                    <a:pt x="590" y="3394"/>
                    <a:pt x="607" y="3394"/>
                  </a:cubicBezTo>
                  <a:cubicBezTo>
                    <a:pt x="607" y="3394"/>
                    <a:pt x="623" y="3132"/>
                    <a:pt x="639" y="3050"/>
                  </a:cubicBezTo>
                  <a:cubicBezTo>
                    <a:pt x="672" y="2738"/>
                    <a:pt x="787" y="2427"/>
                    <a:pt x="984" y="2165"/>
                  </a:cubicBezTo>
                  <a:cubicBezTo>
                    <a:pt x="1164" y="1968"/>
                    <a:pt x="1213" y="1673"/>
                    <a:pt x="1098" y="1427"/>
                  </a:cubicBezTo>
                  <a:cubicBezTo>
                    <a:pt x="1049" y="1312"/>
                    <a:pt x="984" y="1197"/>
                    <a:pt x="918" y="1099"/>
                  </a:cubicBezTo>
                  <a:cubicBezTo>
                    <a:pt x="771" y="870"/>
                    <a:pt x="672" y="607"/>
                    <a:pt x="639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6"/>
            <p:cNvSpPr/>
            <p:nvPr/>
          </p:nvSpPr>
          <p:spPr>
            <a:xfrm>
              <a:off x="9097707" y="4382032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2099" y="0"/>
                  </a:moveTo>
                  <a:cubicBezTo>
                    <a:pt x="2394" y="984"/>
                    <a:pt x="1312" y="1230"/>
                    <a:pt x="689" y="2377"/>
                  </a:cubicBezTo>
                  <a:cubicBezTo>
                    <a:pt x="591" y="2541"/>
                    <a:pt x="509" y="2721"/>
                    <a:pt x="443" y="2918"/>
                  </a:cubicBezTo>
                  <a:cubicBezTo>
                    <a:pt x="1" y="4295"/>
                    <a:pt x="279" y="5229"/>
                    <a:pt x="1574" y="6147"/>
                  </a:cubicBezTo>
                  <a:cubicBezTo>
                    <a:pt x="2722" y="6950"/>
                    <a:pt x="2771" y="8016"/>
                    <a:pt x="2771" y="8163"/>
                  </a:cubicBezTo>
                  <a:cubicBezTo>
                    <a:pt x="2787" y="7655"/>
                    <a:pt x="2640" y="7163"/>
                    <a:pt x="2345" y="6770"/>
                  </a:cubicBezTo>
                  <a:cubicBezTo>
                    <a:pt x="2033" y="6327"/>
                    <a:pt x="1640" y="6081"/>
                    <a:pt x="1066" y="5573"/>
                  </a:cubicBezTo>
                  <a:cubicBezTo>
                    <a:pt x="886" y="5409"/>
                    <a:pt x="738" y="5213"/>
                    <a:pt x="656" y="4983"/>
                  </a:cubicBezTo>
                  <a:cubicBezTo>
                    <a:pt x="312" y="4147"/>
                    <a:pt x="968" y="3278"/>
                    <a:pt x="1312" y="2918"/>
                  </a:cubicBezTo>
                  <a:cubicBezTo>
                    <a:pt x="1476" y="2738"/>
                    <a:pt x="1673" y="2557"/>
                    <a:pt x="1853" y="2377"/>
                  </a:cubicBezTo>
                  <a:cubicBezTo>
                    <a:pt x="2230" y="2033"/>
                    <a:pt x="2492" y="1574"/>
                    <a:pt x="2591" y="1082"/>
                  </a:cubicBezTo>
                  <a:cubicBezTo>
                    <a:pt x="2722" y="197"/>
                    <a:pt x="2099" y="0"/>
                    <a:pt x="2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6"/>
            <p:cNvSpPr/>
            <p:nvPr/>
          </p:nvSpPr>
          <p:spPr>
            <a:xfrm>
              <a:off x="7507249" y="4804753"/>
              <a:ext cx="295859" cy="205975"/>
            </a:xfrm>
            <a:custGeom>
              <a:rect b="b" l="l" r="r" t="t"/>
              <a:pathLst>
                <a:path extrusionOk="0" h="6311" w="9065">
                  <a:moveTo>
                    <a:pt x="7059" y="0"/>
                  </a:moveTo>
                  <a:cubicBezTo>
                    <a:pt x="6607" y="0"/>
                    <a:pt x="6183" y="159"/>
                    <a:pt x="5918" y="489"/>
                  </a:cubicBezTo>
                  <a:cubicBezTo>
                    <a:pt x="5524" y="915"/>
                    <a:pt x="5475" y="1538"/>
                    <a:pt x="5803" y="1997"/>
                  </a:cubicBezTo>
                  <a:cubicBezTo>
                    <a:pt x="5901" y="2145"/>
                    <a:pt x="6032" y="2243"/>
                    <a:pt x="6180" y="2308"/>
                  </a:cubicBezTo>
                  <a:lnTo>
                    <a:pt x="6213" y="2325"/>
                  </a:lnTo>
                  <a:lnTo>
                    <a:pt x="6278" y="2341"/>
                  </a:lnTo>
                  <a:cubicBezTo>
                    <a:pt x="6311" y="2358"/>
                    <a:pt x="6344" y="2358"/>
                    <a:pt x="6377" y="2374"/>
                  </a:cubicBezTo>
                  <a:cubicBezTo>
                    <a:pt x="6445" y="2390"/>
                    <a:pt x="6516" y="2398"/>
                    <a:pt x="6586" y="2398"/>
                  </a:cubicBezTo>
                  <a:cubicBezTo>
                    <a:pt x="6802" y="2398"/>
                    <a:pt x="7015" y="2322"/>
                    <a:pt x="7163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5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4" y="1849"/>
                  </a:cubicBezTo>
                  <a:cubicBezTo>
                    <a:pt x="6759" y="1880"/>
                    <a:pt x="6817" y="1894"/>
                    <a:pt x="6875" y="1894"/>
                  </a:cubicBezTo>
                  <a:cubicBezTo>
                    <a:pt x="6975" y="1894"/>
                    <a:pt x="7074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6999" y="2145"/>
                  </a:cubicBezTo>
                  <a:cubicBezTo>
                    <a:pt x="6854" y="2253"/>
                    <a:pt x="6683" y="2317"/>
                    <a:pt x="6504" y="2317"/>
                  </a:cubicBezTo>
                  <a:cubicBezTo>
                    <a:pt x="6440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2" y="251"/>
                    <a:pt x="6616" y="107"/>
                    <a:pt x="7032" y="107"/>
                  </a:cubicBezTo>
                  <a:cubicBezTo>
                    <a:pt x="7898" y="107"/>
                    <a:pt x="8862" y="731"/>
                    <a:pt x="8884" y="1849"/>
                  </a:cubicBezTo>
                  <a:cubicBezTo>
                    <a:pt x="8917" y="2669"/>
                    <a:pt x="8475" y="3407"/>
                    <a:pt x="7753" y="3784"/>
                  </a:cubicBezTo>
                  <a:lnTo>
                    <a:pt x="7704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0" y="3973"/>
                    <a:pt x="6758" y="3973"/>
                  </a:cubicBezTo>
                  <a:cubicBezTo>
                    <a:pt x="5184" y="3973"/>
                    <a:pt x="3644" y="2835"/>
                    <a:pt x="2313" y="2835"/>
                  </a:cubicBezTo>
                  <a:cubicBezTo>
                    <a:pt x="2163" y="2835"/>
                    <a:pt x="2014" y="2850"/>
                    <a:pt x="1869" y="2882"/>
                  </a:cubicBezTo>
                  <a:cubicBezTo>
                    <a:pt x="607" y="3161"/>
                    <a:pt x="246" y="4046"/>
                    <a:pt x="131" y="4587"/>
                  </a:cubicBezTo>
                  <a:cubicBezTo>
                    <a:pt x="0" y="5128"/>
                    <a:pt x="99" y="5734"/>
                    <a:pt x="541" y="6062"/>
                  </a:cubicBezTo>
                  <a:cubicBezTo>
                    <a:pt x="768" y="6232"/>
                    <a:pt x="1041" y="6310"/>
                    <a:pt x="1307" y="6310"/>
                  </a:cubicBezTo>
                  <a:cubicBezTo>
                    <a:pt x="1732" y="6310"/>
                    <a:pt x="2140" y="6110"/>
                    <a:pt x="2312" y="5767"/>
                  </a:cubicBezTo>
                  <a:cubicBezTo>
                    <a:pt x="2639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8" y="4342"/>
                  </a:cubicBezTo>
                  <a:cubicBezTo>
                    <a:pt x="1254" y="4342"/>
                    <a:pt x="964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6" y="5242"/>
                    <a:pt x="836" y="5259"/>
                    <a:pt x="836" y="5275"/>
                  </a:cubicBezTo>
                  <a:cubicBezTo>
                    <a:pt x="836" y="5275"/>
                    <a:pt x="836" y="5292"/>
                    <a:pt x="836" y="5292"/>
                  </a:cubicBezTo>
                  <a:cubicBezTo>
                    <a:pt x="910" y="5526"/>
                    <a:pt x="1123" y="5667"/>
                    <a:pt x="1343" y="5667"/>
                  </a:cubicBezTo>
                  <a:cubicBezTo>
                    <a:pt x="1415" y="5667"/>
                    <a:pt x="1488" y="5652"/>
                    <a:pt x="1558" y="5619"/>
                  </a:cubicBezTo>
                  <a:cubicBezTo>
                    <a:pt x="1908" y="5476"/>
                    <a:pt x="1794" y="4913"/>
                    <a:pt x="1440" y="4913"/>
                  </a:cubicBezTo>
                  <a:cubicBezTo>
                    <a:pt x="1430" y="4913"/>
                    <a:pt x="1420" y="4914"/>
                    <a:pt x="1410" y="4915"/>
                  </a:cubicBezTo>
                  <a:cubicBezTo>
                    <a:pt x="1049" y="4964"/>
                    <a:pt x="1099" y="5324"/>
                    <a:pt x="1049" y="5374"/>
                  </a:cubicBezTo>
                  <a:cubicBezTo>
                    <a:pt x="1040" y="5383"/>
                    <a:pt x="1029" y="5387"/>
                    <a:pt x="1016" y="5387"/>
                  </a:cubicBezTo>
                  <a:cubicBezTo>
                    <a:pt x="965" y="5387"/>
                    <a:pt x="899" y="5318"/>
                    <a:pt x="886" y="5292"/>
                  </a:cubicBezTo>
                  <a:cubicBezTo>
                    <a:pt x="820" y="5095"/>
                    <a:pt x="836" y="4882"/>
                    <a:pt x="935" y="4718"/>
                  </a:cubicBezTo>
                  <a:cubicBezTo>
                    <a:pt x="1073" y="4510"/>
                    <a:pt x="1302" y="4392"/>
                    <a:pt x="1539" y="4392"/>
                  </a:cubicBezTo>
                  <a:cubicBezTo>
                    <a:pt x="1639" y="4392"/>
                    <a:pt x="1740" y="4412"/>
                    <a:pt x="1836" y="4456"/>
                  </a:cubicBezTo>
                  <a:cubicBezTo>
                    <a:pt x="2295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66" y="5570"/>
                    <a:pt x="115" y="4636"/>
                    <a:pt x="541" y="4062"/>
                  </a:cubicBezTo>
                  <a:cubicBezTo>
                    <a:pt x="890" y="3589"/>
                    <a:pt x="1485" y="3352"/>
                    <a:pt x="2103" y="3352"/>
                  </a:cubicBezTo>
                  <a:cubicBezTo>
                    <a:pt x="2298" y="3352"/>
                    <a:pt x="2496" y="3376"/>
                    <a:pt x="2689" y="3423"/>
                  </a:cubicBezTo>
                  <a:cubicBezTo>
                    <a:pt x="3492" y="3620"/>
                    <a:pt x="4328" y="3964"/>
                    <a:pt x="5196" y="4193"/>
                  </a:cubicBezTo>
                  <a:cubicBezTo>
                    <a:pt x="5523" y="4253"/>
                    <a:pt x="5856" y="4286"/>
                    <a:pt x="6185" y="4286"/>
                  </a:cubicBezTo>
                  <a:cubicBezTo>
                    <a:pt x="6765" y="4286"/>
                    <a:pt x="7333" y="4182"/>
                    <a:pt x="7835" y="3931"/>
                  </a:cubicBezTo>
                  <a:cubicBezTo>
                    <a:pt x="8606" y="3521"/>
                    <a:pt x="9065" y="2718"/>
                    <a:pt x="9048" y="1849"/>
                  </a:cubicBezTo>
                  <a:cubicBezTo>
                    <a:pt x="9004" y="653"/>
                    <a:pt x="7975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6"/>
            <p:cNvSpPr/>
            <p:nvPr/>
          </p:nvSpPr>
          <p:spPr>
            <a:xfrm>
              <a:off x="7407738" y="4982269"/>
              <a:ext cx="200655" cy="201700"/>
            </a:xfrm>
            <a:custGeom>
              <a:rect b="b" l="l" r="r" t="t"/>
              <a:pathLst>
                <a:path extrusionOk="0" h="6180" w="6148">
                  <a:moveTo>
                    <a:pt x="3066" y="0"/>
                  </a:moveTo>
                  <a:cubicBezTo>
                    <a:pt x="3033" y="115"/>
                    <a:pt x="3017" y="230"/>
                    <a:pt x="3000" y="361"/>
                  </a:cubicBezTo>
                  <a:cubicBezTo>
                    <a:pt x="3000" y="361"/>
                    <a:pt x="2918" y="1262"/>
                    <a:pt x="2033" y="1377"/>
                  </a:cubicBezTo>
                  <a:cubicBezTo>
                    <a:pt x="1148" y="1508"/>
                    <a:pt x="574" y="1623"/>
                    <a:pt x="541" y="2295"/>
                  </a:cubicBezTo>
                  <a:cubicBezTo>
                    <a:pt x="511" y="2896"/>
                    <a:pt x="330" y="3221"/>
                    <a:pt x="73" y="3221"/>
                  </a:cubicBezTo>
                  <a:cubicBezTo>
                    <a:pt x="50" y="3221"/>
                    <a:pt x="25" y="3218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66" y="3761"/>
                    <a:pt x="964" y="3761"/>
                  </a:cubicBezTo>
                  <a:cubicBezTo>
                    <a:pt x="1082" y="3761"/>
                    <a:pt x="1209" y="3740"/>
                    <a:pt x="1345" y="3688"/>
                  </a:cubicBezTo>
                  <a:cubicBezTo>
                    <a:pt x="2181" y="3360"/>
                    <a:pt x="2115" y="2819"/>
                    <a:pt x="2115" y="2656"/>
                  </a:cubicBezTo>
                  <a:cubicBezTo>
                    <a:pt x="2130" y="2518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1"/>
                  </a:cubicBezTo>
                  <a:cubicBezTo>
                    <a:pt x="2541" y="2344"/>
                    <a:pt x="2607" y="2656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80"/>
                    <a:pt x="3066" y="6180"/>
                  </a:cubicBezTo>
                  <a:cubicBezTo>
                    <a:pt x="3066" y="6180"/>
                    <a:pt x="3508" y="4803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1"/>
                  </a:cubicBezTo>
                  <a:cubicBezTo>
                    <a:pt x="3782" y="2309"/>
                    <a:pt x="3793" y="2308"/>
                    <a:pt x="3803" y="2308"/>
                  </a:cubicBezTo>
                  <a:cubicBezTo>
                    <a:pt x="3943" y="2308"/>
                    <a:pt x="4001" y="2503"/>
                    <a:pt x="4016" y="2656"/>
                  </a:cubicBezTo>
                  <a:cubicBezTo>
                    <a:pt x="4033" y="2819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8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23"/>
                    <a:pt x="4984" y="1492"/>
                    <a:pt x="4098" y="1377"/>
                  </a:cubicBezTo>
                  <a:cubicBezTo>
                    <a:pt x="3230" y="1262"/>
                    <a:pt x="3148" y="361"/>
                    <a:pt x="3148" y="361"/>
                  </a:cubicBezTo>
                  <a:cubicBezTo>
                    <a:pt x="3131" y="230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6"/>
            <p:cNvSpPr/>
            <p:nvPr/>
          </p:nvSpPr>
          <p:spPr>
            <a:xfrm>
              <a:off x="7542563" y="4921693"/>
              <a:ext cx="210806" cy="120498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8"/>
                    <a:pt x="1607" y="512"/>
                  </a:cubicBezTo>
                  <a:cubicBezTo>
                    <a:pt x="2213" y="955"/>
                    <a:pt x="1836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1" y="3692"/>
                    <a:pt x="2901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34" y="2299"/>
                  </a:cubicBezTo>
                  <a:cubicBezTo>
                    <a:pt x="4104" y="2410"/>
                    <a:pt x="4264" y="2452"/>
                    <a:pt x="4409" y="2452"/>
                  </a:cubicBezTo>
                  <a:cubicBezTo>
                    <a:pt x="483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70" y="1414"/>
                  </a:cubicBezTo>
                  <a:cubicBezTo>
                    <a:pt x="4697" y="1351"/>
                    <a:pt x="4603" y="1321"/>
                    <a:pt x="4510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2" y="1217"/>
                  </a:cubicBezTo>
                  <a:cubicBezTo>
                    <a:pt x="4062" y="1175"/>
                    <a:pt x="4096" y="1159"/>
                    <a:pt x="4141" y="1159"/>
                  </a:cubicBezTo>
                  <a:cubicBezTo>
                    <a:pt x="4274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4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1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6"/>
            <p:cNvSpPr/>
            <p:nvPr/>
          </p:nvSpPr>
          <p:spPr>
            <a:xfrm>
              <a:off x="7596578" y="4801718"/>
              <a:ext cx="117723" cy="82671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63" y="1270"/>
                  </a:cubicBezTo>
                  <a:cubicBezTo>
                    <a:pt x="2181" y="1025"/>
                    <a:pt x="2246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6"/>
            <p:cNvSpPr/>
            <p:nvPr/>
          </p:nvSpPr>
          <p:spPr>
            <a:xfrm>
              <a:off x="7686984" y="4714249"/>
              <a:ext cx="73336" cy="87566"/>
            </a:xfrm>
            <a:custGeom>
              <a:rect b="b" l="l" r="r" t="t"/>
              <a:pathLst>
                <a:path extrusionOk="0" h="2683" w="2247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4"/>
                    <a:pt x="1" y="1344"/>
                    <a:pt x="247" y="2016"/>
                  </a:cubicBezTo>
                  <a:cubicBezTo>
                    <a:pt x="491" y="2683"/>
                    <a:pt x="1654" y="2430"/>
                    <a:pt x="2233" y="2602"/>
                  </a:cubicBezTo>
                  <a:lnTo>
                    <a:pt x="2233" y="2602"/>
                  </a:lnTo>
                  <a:cubicBezTo>
                    <a:pt x="2121" y="2552"/>
                    <a:pt x="1383" y="2110"/>
                    <a:pt x="1443" y="1443"/>
                  </a:cubicBezTo>
                  <a:cubicBezTo>
                    <a:pt x="1509" y="705"/>
                    <a:pt x="1427" y="180"/>
                    <a:pt x="1132" y="0"/>
                  </a:cubicBezTo>
                  <a:close/>
                  <a:moveTo>
                    <a:pt x="2233" y="2602"/>
                  </a:moveTo>
                  <a:cubicBezTo>
                    <a:pt x="2239" y="2605"/>
                    <a:pt x="2244" y="2607"/>
                    <a:pt x="2246" y="2607"/>
                  </a:cubicBezTo>
                  <a:cubicBezTo>
                    <a:pt x="2246" y="2607"/>
                    <a:pt x="2246" y="2607"/>
                    <a:pt x="2246" y="2606"/>
                  </a:cubicBezTo>
                  <a:cubicBezTo>
                    <a:pt x="2242" y="2605"/>
                    <a:pt x="2237" y="2604"/>
                    <a:pt x="2233" y="260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6"/>
            <p:cNvSpPr/>
            <p:nvPr/>
          </p:nvSpPr>
          <p:spPr>
            <a:xfrm>
              <a:off x="7766163" y="4752762"/>
              <a:ext cx="104342" cy="140733"/>
            </a:xfrm>
            <a:custGeom>
              <a:rect b="b" l="l" r="r" t="t"/>
              <a:pathLst>
                <a:path extrusionOk="0" h="4312" w="3197">
                  <a:moveTo>
                    <a:pt x="394" y="0"/>
                  </a:moveTo>
                  <a:lnTo>
                    <a:pt x="394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60" y="4049"/>
                    <a:pt x="1804" y="3361"/>
                    <a:pt x="2509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6" y="1695"/>
                    <a:pt x="2761" y="1748"/>
                    <a:pt x="2595" y="1748"/>
                  </a:cubicBezTo>
                  <a:cubicBezTo>
                    <a:pt x="2554" y="1748"/>
                    <a:pt x="2509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7" y="1727"/>
                    <a:pt x="1962" y="1947"/>
                    <a:pt x="2050" y="2180"/>
                  </a:cubicBezTo>
                  <a:cubicBezTo>
                    <a:pt x="2101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1" y="1705"/>
                    <a:pt x="2148" y="1312"/>
                    <a:pt x="1951" y="689"/>
                  </a:cubicBezTo>
                  <a:cubicBezTo>
                    <a:pt x="1811" y="203"/>
                    <a:pt x="1340" y="96"/>
                    <a:pt x="1024" y="96"/>
                  </a:cubicBezTo>
                  <a:cubicBezTo>
                    <a:pt x="935" y="96"/>
                    <a:pt x="858" y="104"/>
                    <a:pt x="804" y="115"/>
                  </a:cubicBezTo>
                  <a:cubicBezTo>
                    <a:pt x="770" y="122"/>
                    <a:pt x="736" y="125"/>
                    <a:pt x="704" y="125"/>
                  </a:cubicBezTo>
                  <a:cubicBezTo>
                    <a:pt x="581" y="125"/>
                    <a:pt x="472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6"/>
            <p:cNvSpPr/>
            <p:nvPr/>
          </p:nvSpPr>
          <p:spPr>
            <a:xfrm>
              <a:off x="7743153" y="4545775"/>
              <a:ext cx="264853" cy="264266"/>
            </a:xfrm>
            <a:custGeom>
              <a:rect b="b" l="l" r="r" t="t"/>
              <a:pathLst>
                <a:path extrusionOk="0" h="8097" w="8115">
                  <a:moveTo>
                    <a:pt x="5755" y="1"/>
                  </a:moveTo>
                  <a:cubicBezTo>
                    <a:pt x="5226" y="1"/>
                    <a:pt x="4720" y="166"/>
                    <a:pt x="4427" y="556"/>
                  </a:cubicBezTo>
                  <a:cubicBezTo>
                    <a:pt x="4115" y="999"/>
                    <a:pt x="4066" y="1556"/>
                    <a:pt x="4295" y="2031"/>
                  </a:cubicBezTo>
                  <a:cubicBezTo>
                    <a:pt x="4512" y="2441"/>
                    <a:pt x="4855" y="2587"/>
                    <a:pt x="5187" y="2587"/>
                  </a:cubicBezTo>
                  <a:cubicBezTo>
                    <a:pt x="5532" y="2587"/>
                    <a:pt x="5866" y="2428"/>
                    <a:pt x="6033" y="2245"/>
                  </a:cubicBezTo>
                  <a:cubicBezTo>
                    <a:pt x="6213" y="2031"/>
                    <a:pt x="6295" y="1753"/>
                    <a:pt x="6246" y="1491"/>
                  </a:cubicBezTo>
                  <a:cubicBezTo>
                    <a:pt x="6188" y="1162"/>
                    <a:pt x="5954" y="1022"/>
                    <a:pt x="5745" y="1022"/>
                  </a:cubicBezTo>
                  <a:cubicBezTo>
                    <a:pt x="5598" y="1022"/>
                    <a:pt x="5464" y="1091"/>
                    <a:pt x="5410" y="1212"/>
                  </a:cubicBezTo>
                  <a:cubicBezTo>
                    <a:pt x="5263" y="1491"/>
                    <a:pt x="5345" y="1851"/>
                    <a:pt x="5754" y="1900"/>
                  </a:cubicBezTo>
                  <a:cubicBezTo>
                    <a:pt x="6099" y="1966"/>
                    <a:pt x="5902" y="2392"/>
                    <a:pt x="5476" y="2507"/>
                  </a:cubicBezTo>
                  <a:cubicBezTo>
                    <a:pt x="5395" y="2528"/>
                    <a:pt x="5314" y="2538"/>
                    <a:pt x="5235" y="2538"/>
                  </a:cubicBezTo>
                  <a:cubicBezTo>
                    <a:pt x="4875" y="2538"/>
                    <a:pt x="4538" y="2334"/>
                    <a:pt x="4377" y="1999"/>
                  </a:cubicBezTo>
                  <a:cubicBezTo>
                    <a:pt x="4181" y="1556"/>
                    <a:pt x="4230" y="1032"/>
                    <a:pt x="4509" y="638"/>
                  </a:cubicBezTo>
                  <a:cubicBezTo>
                    <a:pt x="4775" y="306"/>
                    <a:pt x="5224" y="135"/>
                    <a:pt x="5691" y="135"/>
                  </a:cubicBezTo>
                  <a:cubicBezTo>
                    <a:pt x="5799" y="135"/>
                    <a:pt x="5908" y="144"/>
                    <a:pt x="6017" y="163"/>
                  </a:cubicBezTo>
                  <a:cubicBezTo>
                    <a:pt x="7213" y="294"/>
                    <a:pt x="7918" y="1999"/>
                    <a:pt x="7197" y="3146"/>
                  </a:cubicBezTo>
                  <a:cubicBezTo>
                    <a:pt x="6951" y="3507"/>
                    <a:pt x="6623" y="3802"/>
                    <a:pt x="6230" y="3998"/>
                  </a:cubicBezTo>
                  <a:cubicBezTo>
                    <a:pt x="5842" y="4164"/>
                    <a:pt x="5393" y="4247"/>
                    <a:pt x="4867" y="4247"/>
                  </a:cubicBezTo>
                  <a:cubicBezTo>
                    <a:pt x="4457" y="4247"/>
                    <a:pt x="4001" y="4197"/>
                    <a:pt x="3492" y="4097"/>
                  </a:cubicBezTo>
                  <a:cubicBezTo>
                    <a:pt x="3189" y="4036"/>
                    <a:pt x="2892" y="4005"/>
                    <a:pt x="2607" y="4005"/>
                  </a:cubicBezTo>
                  <a:cubicBezTo>
                    <a:pt x="1290" y="4005"/>
                    <a:pt x="240" y="4661"/>
                    <a:pt x="132" y="5982"/>
                  </a:cubicBezTo>
                  <a:cubicBezTo>
                    <a:pt x="1" y="7572"/>
                    <a:pt x="1034" y="8096"/>
                    <a:pt x="1034" y="8096"/>
                  </a:cubicBezTo>
                  <a:lnTo>
                    <a:pt x="1017" y="8063"/>
                  </a:lnTo>
                  <a:cubicBezTo>
                    <a:pt x="444" y="7408"/>
                    <a:pt x="607" y="6211"/>
                    <a:pt x="607" y="6211"/>
                  </a:cubicBezTo>
                  <a:cubicBezTo>
                    <a:pt x="689" y="5703"/>
                    <a:pt x="952" y="5244"/>
                    <a:pt x="1345" y="4900"/>
                  </a:cubicBezTo>
                  <a:cubicBezTo>
                    <a:pt x="1926" y="4459"/>
                    <a:pt x="2660" y="4373"/>
                    <a:pt x="3143" y="4373"/>
                  </a:cubicBezTo>
                  <a:cubicBezTo>
                    <a:pt x="3450" y="4373"/>
                    <a:pt x="3656" y="4408"/>
                    <a:pt x="3656" y="4408"/>
                  </a:cubicBezTo>
                  <a:cubicBezTo>
                    <a:pt x="3918" y="4441"/>
                    <a:pt x="4148" y="4457"/>
                    <a:pt x="4361" y="4457"/>
                  </a:cubicBezTo>
                  <a:cubicBezTo>
                    <a:pt x="4451" y="4462"/>
                    <a:pt x="4542" y="4464"/>
                    <a:pt x="4634" y="4464"/>
                  </a:cubicBezTo>
                  <a:cubicBezTo>
                    <a:pt x="5619" y="4464"/>
                    <a:pt x="6713" y="4202"/>
                    <a:pt x="7328" y="3228"/>
                  </a:cubicBezTo>
                  <a:cubicBezTo>
                    <a:pt x="8115" y="1982"/>
                    <a:pt x="7344" y="179"/>
                    <a:pt x="6033" y="15"/>
                  </a:cubicBezTo>
                  <a:cubicBezTo>
                    <a:pt x="5940" y="6"/>
                    <a:pt x="5847" y="1"/>
                    <a:pt x="57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6"/>
            <p:cNvSpPr/>
            <p:nvPr/>
          </p:nvSpPr>
          <p:spPr>
            <a:xfrm>
              <a:off x="7813259" y="4697278"/>
              <a:ext cx="152482" cy="77971"/>
            </a:xfrm>
            <a:custGeom>
              <a:rect b="b" l="l" r="r" t="t"/>
              <a:pathLst>
                <a:path extrusionOk="0" h="2389" w="4672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10"/>
                    <a:pt x="164" y="202"/>
                    <a:pt x="240" y="202"/>
                  </a:cubicBezTo>
                  <a:cubicBezTo>
                    <a:pt x="731" y="202"/>
                    <a:pt x="1048" y="513"/>
                    <a:pt x="935" y="996"/>
                  </a:cubicBezTo>
                  <a:cubicBezTo>
                    <a:pt x="803" y="1405"/>
                    <a:pt x="967" y="1864"/>
                    <a:pt x="1312" y="2127"/>
                  </a:cubicBezTo>
                  <a:cubicBezTo>
                    <a:pt x="1639" y="2389"/>
                    <a:pt x="2541" y="2389"/>
                    <a:pt x="2541" y="2389"/>
                  </a:cubicBezTo>
                  <a:cubicBezTo>
                    <a:pt x="2279" y="2241"/>
                    <a:pt x="2524" y="1881"/>
                    <a:pt x="2688" y="1454"/>
                  </a:cubicBezTo>
                  <a:cubicBezTo>
                    <a:pt x="2844" y="1034"/>
                    <a:pt x="2422" y="880"/>
                    <a:pt x="2225" y="880"/>
                  </a:cubicBezTo>
                  <a:cubicBezTo>
                    <a:pt x="2215" y="880"/>
                    <a:pt x="2205" y="880"/>
                    <a:pt x="2197" y="881"/>
                  </a:cubicBezTo>
                  <a:cubicBezTo>
                    <a:pt x="2103" y="890"/>
                    <a:pt x="2025" y="910"/>
                    <a:pt x="1951" y="910"/>
                  </a:cubicBezTo>
                  <a:cubicBezTo>
                    <a:pt x="1896" y="910"/>
                    <a:pt x="1843" y="899"/>
                    <a:pt x="1787" y="864"/>
                  </a:cubicBezTo>
                  <a:cubicBezTo>
                    <a:pt x="1693" y="784"/>
                    <a:pt x="1741" y="584"/>
                    <a:pt x="2020" y="584"/>
                  </a:cubicBezTo>
                  <a:cubicBezTo>
                    <a:pt x="2083" y="584"/>
                    <a:pt x="2158" y="594"/>
                    <a:pt x="2246" y="619"/>
                  </a:cubicBezTo>
                  <a:cubicBezTo>
                    <a:pt x="2721" y="766"/>
                    <a:pt x="2590" y="1241"/>
                    <a:pt x="3311" y="1389"/>
                  </a:cubicBezTo>
                  <a:cubicBezTo>
                    <a:pt x="3362" y="1398"/>
                    <a:pt x="3409" y="1402"/>
                    <a:pt x="3455" y="1402"/>
                  </a:cubicBezTo>
                  <a:cubicBezTo>
                    <a:pt x="4057" y="1402"/>
                    <a:pt x="4219" y="643"/>
                    <a:pt x="4295" y="537"/>
                  </a:cubicBezTo>
                  <a:cubicBezTo>
                    <a:pt x="4409" y="389"/>
                    <a:pt x="4524" y="274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9" y="394"/>
                  </a:cubicBezTo>
                  <a:cubicBezTo>
                    <a:pt x="3160" y="394"/>
                    <a:pt x="2687" y="331"/>
                    <a:pt x="2131" y="160"/>
                  </a:cubicBezTo>
                  <a:cubicBezTo>
                    <a:pt x="1733" y="42"/>
                    <a:pt x="1382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6"/>
            <p:cNvSpPr/>
            <p:nvPr/>
          </p:nvSpPr>
          <p:spPr>
            <a:xfrm>
              <a:off x="7822332" y="4554815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951" y="1"/>
                  </a:moveTo>
                  <a:lnTo>
                    <a:pt x="1951" y="1"/>
                  </a:lnTo>
                  <a:cubicBezTo>
                    <a:pt x="1492" y="279"/>
                    <a:pt x="1427" y="722"/>
                    <a:pt x="722" y="1345"/>
                  </a:cubicBezTo>
                  <a:cubicBezTo>
                    <a:pt x="1" y="1968"/>
                    <a:pt x="198" y="2426"/>
                    <a:pt x="361" y="2689"/>
                  </a:cubicBezTo>
                  <a:cubicBezTo>
                    <a:pt x="460" y="2803"/>
                    <a:pt x="427" y="3000"/>
                    <a:pt x="296" y="3099"/>
                  </a:cubicBezTo>
                  <a:cubicBezTo>
                    <a:pt x="1394" y="2984"/>
                    <a:pt x="1230" y="2345"/>
                    <a:pt x="1165" y="2148"/>
                  </a:cubicBezTo>
                  <a:cubicBezTo>
                    <a:pt x="1099" y="1951"/>
                    <a:pt x="1132" y="1836"/>
                    <a:pt x="1247" y="1836"/>
                  </a:cubicBezTo>
                  <a:cubicBezTo>
                    <a:pt x="1345" y="1836"/>
                    <a:pt x="1345" y="2066"/>
                    <a:pt x="1329" y="2345"/>
                  </a:cubicBezTo>
                  <a:cubicBezTo>
                    <a:pt x="1329" y="2640"/>
                    <a:pt x="1263" y="3279"/>
                    <a:pt x="2115" y="3344"/>
                  </a:cubicBezTo>
                  <a:cubicBezTo>
                    <a:pt x="2147" y="3347"/>
                    <a:pt x="2178" y="3348"/>
                    <a:pt x="2208" y="3348"/>
                  </a:cubicBezTo>
                  <a:cubicBezTo>
                    <a:pt x="2986" y="3348"/>
                    <a:pt x="3214" y="2558"/>
                    <a:pt x="3214" y="2558"/>
                  </a:cubicBezTo>
                  <a:lnTo>
                    <a:pt x="3214" y="2558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3"/>
                    <a:pt x="1574" y="1656"/>
                  </a:cubicBezTo>
                  <a:cubicBezTo>
                    <a:pt x="1378" y="1082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6"/>
            <p:cNvSpPr/>
            <p:nvPr/>
          </p:nvSpPr>
          <p:spPr>
            <a:xfrm>
              <a:off x="8049163" y="4416269"/>
              <a:ext cx="151438" cy="179245"/>
            </a:xfrm>
            <a:custGeom>
              <a:rect b="b" l="l" r="r" t="t"/>
              <a:pathLst>
                <a:path extrusionOk="0" h="5492" w="4640">
                  <a:moveTo>
                    <a:pt x="4344" y="0"/>
                  </a:moveTo>
                  <a:lnTo>
                    <a:pt x="4344" y="0"/>
                  </a:lnTo>
                  <a:cubicBezTo>
                    <a:pt x="4443" y="459"/>
                    <a:pt x="4328" y="935"/>
                    <a:pt x="4017" y="1295"/>
                  </a:cubicBezTo>
                  <a:cubicBezTo>
                    <a:pt x="3951" y="1377"/>
                    <a:pt x="3886" y="1443"/>
                    <a:pt x="3804" y="1508"/>
                  </a:cubicBezTo>
                  <a:cubicBezTo>
                    <a:pt x="3017" y="2082"/>
                    <a:pt x="1902" y="1787"/>
                    <a:pt x="1001" y="2426"/>
                  </a:cubicBezTo>
                  <a:cubicBezTo>
                    <a:pt x="99" y="3049"/>
                    <a:pt x="197" y="3967"/>
                    <a:pt x="181" y="4475"/>
                  </a:cubicBezTo>
                  <a:cubicBezTo>
                    <a:pt x="197" y="4819"/>
                    <a:pt x="132" y="5163"/>
                    <a:pt x="1" y="5491"/>
                  </a:cubicBezTo>
                  <a:cubicBezTo>
                    <a:pt x="312" y="5295"/>
                    <a:pt x="476" y="4934"/>
                    <a:pt x="443" y="4573"/>
                  </a:cubicBezTo>
                  <a:cubicBezTo>
                    <a:pt x="443" y="3930"/>
                    <a:pt x="515" y="3202"/>
                    <a:pt x="711" y="3202"/>
                  </a:cubicBezTo>
                  <a:cubicBezTo>
                    <a:pt x="725" y="3202"/>
                    <a:pt x="740" y="3205"/>
                    <a:pt x="755" y="3213"/>
                  </a:cubicBezTo>
                  <a:cubicBezTo>
                    <a:pt x="984" y="3328"/>
                    <a:pt x="788" y="3574"/>
                    <a:pt x="706" y="3721"/>
                  </a:cubicBezTo>
                  <a:cubicBezTo>
                    <a:pt x="624" y="3885"/>
                    <a:pt x="460" y="4541"/>
                    <a:pt x="1165" y="4950"/>
                  </a:cubicBezTo>
                  <a:cubicBezTo>
                    <a:pt x="1165" y="4950"/>
                    <a:pt x="935" y="4426"/>
                    <a:pt x="1328" y="4147"/>
                  </a:cubicBezTo>
                  <a:cubicBezTo>
                    <a:pt x="1738" y="3869"/>
                    <a:pt x="2001" y="3705"/>
                    <a:pt x="1951" y="3131"/>
                  </a:cubicBezTo>
                  <a:cubicBezTo>
                    <a:pt x="1908" y="2608"/>
                    <a:pt x="2251" y="2175"/>
                    <a:pt x="2478" y="2175"/>
                  </a:cubicBezTo>
                  <a:cubicBezTo>
                    <a:pt x="2507" y="2175"/>
                    <a:pt x="2534" y="2182"/>
                    <a:pt x="2558" y="2197"/>
                  </a:cubicBezTo>
                  <a:cubicBezTo>
                    <a:pt x="2787" y="2344"/>
                    <a:pt x="2525" y="2557"/>
                    <a:pt x="2394" y="2606"/>
                  </a:cubicBezTo>
                  <a:cubicBezTo>
                    <a:pt x="2214" y="2721"/>
                    <a:pt x="2181" y="2983"/>
                    <a:pt x="2328" y="3147"/>
                  </a:cubicBezTo>
                  <a:cubicBezTo>
                    <a:pt x="2541" y="3393"/>
                    <a:pt x="2476" y="3705"/>
                    <a:pt x="2214" y="3803"/>
                  </a:cubicBezTo>
                  <a:cubicBezTo>
                    <a:pt x="2214" y="3803"/>
                    <a:pt x="2260" y="3808"/>
                    <a:pt x="2340" y="3808"/>
                  </a:cubicBezTo>
                  <a:cubicBezTo>
                    <a:pt x="2646" y="3808"/>
                    <a:pt x="3443" y="3736"/>
                    <a:pt x="3951" y="3033"/>
                  </a:cubicBezTo>
                  <a:cubicBezTo>
                    <a:pt x="4295" y="2524"/>
                    <a:pt x="4525" y="1918"/>
                    <a:pt x="4574" y="1295"/>
                  </a:cubicBezTo>
                  <a:cubicBezTo>
                    <a:pt x="4640" y="853"/>
                    <a:pt x="4541" y="394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6"/>
            <p:cNvSpPr/>
            <p:nvPr/>
          </p:nvSpPr>
          <p:spPr>
            <a:xfrm>
              <a:off x="7507772" y="4602923"/>
              <a:ext cx="130583" cy="285284"/>
            </a:xfrm>
            <a:custGeom>
              <a:rect b="b" l="l" r="r" t="t"/>
              <a:pathLst>
                <a:path extrusionOk="0" h="8741" w="4001">
                  <a:moveTo>
                    <a:pt x="2074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66"/>
                    <a:pt x="329" y="1821"/>
                    <a:pt x="591" y="2362"/>
                  </a:cubicBezTo>
                  <a:cubicBezTo>
                    <a:pt x="827" y="2775"/>
                    <a:pt x="1266" y="3018"/>
                    <a:pt x="1720" y="3018"/>
                  </a:cubicBezTo>
                  <a:cubicBezTo>
                    <a:pt x="1897" y="3018"/>
                    <a:pt x="2076" y="2981"/>
                    <a:pt x="2246" y="2903"/>
                  </a:cubicBezTo>
                  <a:cubicBezTo>
                    <a:pt x="2951" y="2723"/>
                    <a:pt x="3099" y="1788"/>
                    <a:pt x="2476" y="1395"/>
                  </a:cubicBezTo>
                  <a:cubicBezTo>
                    <a:pt x="2396" y="1355"/>
                    <a:pt x="2314" y="1337"/>
                    <a:pt x="2235" y="1337"/>
                  </a:cubicBezTo>
                  <a:cubicBezTo>
                    <a:pt x="1894" y="1337"/>
                    <a:pt x="1605" y="1675"/>
                    <a:pt x="1738" y="2034"/>
                  </a:cubicBezTo>
                  <a:cubicBezTo>
                    <a:pt x="1862" y="2323"/>
                    <a:pt x="2183" y="2347"/>
                    <a:pt x="2321" y="2347"/>
                  </a:cubicBezTo>
                  <a:cubicBezTo>
                    <a:pt x="2347" y="2347"/>
                    <a:pt x="2367" y="2346"/>
                    <a:pt x="2378" y="2346"/>
                  </a:cubicBezTo>
                  <a:cubicBezTo>
                    <a:pt x="2427" y="2346"/>
                    <a:pt x="2443" y="2362"/>
                    <a:pt x="2443" y="2362"/>
                  </a:cubicBezTo>
                  <a:cubicBezTo>
                    <a:pt x="2487" y="2567"/>
                    <a:pt x="2243" y="2850"/>
                    <a:pt x="1782" y="2850"/>
                  </a:cubicBezTo>
                  <a:cubicBezTo>
                    <a:pt x="1727" y="2850"/>
                    <a:pt x="1669" y="2846"/>
                    <a:pt x="1607" y="2837"/>
                  </a:cubicBezTo>
                  <a:cubicBezTo>
                    <a:pt x="1410" y="2805"/>
                    <a:pt x="1230" y="2706"/>
                    <a:pt x="1099" y="2575"/>
                  </a:cubicBezTo>
                  <a:cubicBezTo>
                    <a:pt x="411" y="1920"/>
                    <a:pt x="738" y="543"/>
                    <a:pt x="1755" y="280"/>
                  </a:cubicBezTo>
                  <a:cubicBezTo>
                    <a:pt x="1902" y="239"/>
                    <a:pt x="2054" y="219"/>
                    <a:pt x="2203" y="219"/>
                  </a:cubicBezTo>
                  <a:cubicBezTo>
                    <a:pt x="2353" y="219"/>
                    <a:pt x="2500" y="239"/>
                    <a:pt x="2640" y="280"/>
                  </a:cubicBezTo>
                  <a:cubicBezTo>
                    <a:pt x="2836" y="346"/>
                    <a:pt x="3017" y="428"/>
                    <a:pt x="3164" y="543"/>
                  </a:cubicBezTo>
                  <a:cubicBezTo>
                    <a:pt x="3525" y="838"/>
                    <a:pt x="3738" y="1248"/>
                    <a:pt x="3754" y="1706"/>
                  </a:cubicBezTo>
                  <a:cubicBezTo>
                    <a:pt x="3820" y="2428"/>
                    <a:pt x="3443" y="3182"/>
                    <a:pt x="2869" y="3706"/>
                  </a:cubicBezTo>
                  <a:cubicBezTo>
                    <a:pt x="2296" y="4231"/>
                    <a:pt x="1558" y="4559"/>
                    <a:pt x="984" y="5083"/>
                  </a:cubicBezTo>
                  <a:cubicBezTo>
                    <a:pt x="427" y="5591"/>
                    <a:pt x="83" y="6296"/>
                    <a:pt x="34" y="7050"/>
                  </a:cubicBezTo>
                  <a:cubicBezTo>
                    <a:pt x="1" y="7755"/>
                    <a:pt x="394" y="8492"/>
                    <a:pt x="1033" y="8673"/>
                  </a:cubicBezTo>
                  <a:cubicBezTo>
                    <a:pt x="1168" y="8719"/>
                    <a:pt x="1307" y="8740"/>
                    <a:pt x="1443" y="8740"/>
                  </a:cubicBezTo>
                  <a:cubicBezTo>
                    <a:pt x="1936" y="8740"/>
                    <a:pt x="2397" y="8457"/>
                    <a:pt x="2525" y="8033"/>
                  </a:cubicBezTo>
                  <a:cubicBezTo>
                    <a:pt x="2722" y="7558"/>
                    <a:pt x="2509" y="7001"/>
                    <a:pt x="2050" y="6788"/>
                  </a:cubicBezTo>
                  <a:cubicBezTo>
                    <a:pt x="1924" y="6729"/>
                    <a:pt x="1793" y="6702"/>
                    <a:pt x="1663" y="6702"/>
                  </a:cubicBezTo>
                  <a:cubicBezTo>
                    <a:pt x="1321" y="6702"/>
                    <a:pt x="996" y="6897"/>
                    <a:pt x="853" y="7230"/>
                  </a:cubicBezTo>
                  <a:cubicBezTo>
                    <a:pt x="723" y="7724"/>
                    <a:pt x="1005" y="7991"/>
                    <a:pt x="1315" y="7991"/>
                  </a:cubicBezTo>
                  <a:cubicBezTo>
                    <a:pt x="1396" y="7991"/>
                    <a:pt x="1480" y="7973"/>
                    <a:pt x="1558" y="7935"/>
                  </a:cubicBezTo>
                  <a:cubicBezTo>
                    <a:pt x="1869" y="7771"/>
                    <a:pt x="1935" y="7361"/>
                    <a:pt x="1673" y="7116"/>
                  </a:cubicBezTo>
                  <a:cubicBezTo>
                    <a:pt x="1595" y="7047"/>
                    <a:pt x="1494" y="7008"/>
                    <a:pt x="1390" y="7008"/>
                  </a:cubicBezTo>
                  <a:cubicBezTo>
                    <a:pt x="1319" y="7008"/>
                    <a:pt x="1247" y="7026"/>
                    <a:pt x="1181" y="7066"/>
                  </a:cubicBezTo>
                  <a:cubicBezTo>
                    <a:pt x="1161" y="7073"/>
                    <a:pt x="1147" y="7076"/>
                    <a:pt x="1136" y="7076"/>
                  </a:cubicBezTo>
                  <a:cubicBezTo>
                    <a:pt x="1094" y="7076"/>
                    <a:pt x="1115" y="7034"/>
                    <a:pt x="1115" y="7034"/>
                  </a:cubicBezTo>
                  <a:cubicBezTo>
                    <a:pt x="1226" y="6812"/>
                    <a:pt x="1521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59" y="7034"/>
                    <a:pt x="2656" y="7558"/>
                    <a:pt x="2443" y="8001"/>
                  </a:cubicBezTo>
                  <a:cubicBezTo>
                    <a:pt x="2317" y="8378"/>
                    <a:pt x="1920" y="8630"/>
                    <a:pt x="1483" y="8630"/>
                  </a:cubicBezTo>
                  <a:cubicBezTo>
                    <a:pt x="1351" y="8630"/>
                    <a:pt x="1216" y="8607"/>
                    <a:pt x="1083" y="8558"/>
                  </a:cubicBezTo>
                  <a:cubicBezTo>
                    <a:pt x="509" y="8361"/>
                    <a:pt x="148" y="7722"/>
                    <a:pt x="181" y="7050"/>
                  </a:cubicBezTo>
                  <a:cubicBezTo>
                    <a:pt x="230" y="6345"/>
                    <a:pt x="558" y="5673"/>
                    <a:pt x="1099" y="5214"/>
                  </a:cubicBezTo>
                  <a:cubicBezTo>
                    <a:pt x="1640" y="4706"/>
                    <a:pt x="2410" y="4427"/>
                    <a:pt x="2984" y="3837"/>
                  </a:cubicBezTo>
                  <a:cubicBezTo>
                    <a:pt x="3590" y="3280"/>
                    <a:pt x="4000" y="2493"/>
                    <a:pt x="3918" y="1690"/>
                  </a:cubicBezTo>
                  <a:cubicBezTo>
                    <a:pt x="3869" y="903"/>
                    <a:pt x="3312" y="248"/>
                    <a:pt x="2541" y="67"/>
                  </a:cubicBezTo>
                  <a:cubicBezTo>
                    <a:pt x="2387" y="22"/>
                    <a:pt x="2230" y="0"/>
                    <a:pt x="20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6"/>
            <p:cNvSpPr/>
            <p:nvPr/>
          </p:nvSpPr>
          <p:spPr>
            <a:xfrm>
              <a:off x="7510448" y="4711018"/>
              <a:ext cx="55680" cy="78689"/>
            </a:xfrm>
            <a:custGeom>
              <a:rect b="b" l="l" r="r" t="t"/>
              <a:pathLst>
                <a:path extrusionOk="0" h="2411" w="1706">
                  <a:moveTo>
                    <a:pt x="1509" y="1"/>
                  </a:moveTo>
                  <a:cubicBezTo>
                    <a:pt x="1509" y="1"/>
                    <a:pt x="1378" y="66"/>
                    <a:pt x="1345" y="165"/>
                  </a:cubicBezTo>
                  <a:cubicBezTo>
                    <a:pt x="1330" y="241"/>
                    <a:pt x="1230" y="330"/>
                    <a:pt x="1060" y="330"/>
                  </a:cubicBezTo>
                  <a:cubicBezTo>
                    <a:pt x="1046" y="330"/>
                    <a:pt x="1032" y="330"/>
                    <a:pt x="1017" y="329"/>
                  </a:cubicBezTo>
                  <a:cubicBezTo>
                    <a:pt x="820" y="329"/>
                    <a:pt x="1" y="394"/>
                    <a:pt x="50" y="2410"/>
                  </a:cubicBezTo>
                  <a:cubicBezTo>
                    <a:pt x="50" y="2410"/>
                    <a:pt x="132" y="1673"/>
                    <a:pt x="755" y="1394"/>
                  </a:cubicBezTo>
                  <a:cubicBezTo>
                    <a:pt x="1394" y="1115"/>
                    <a:pt x="1705" y="853"/>
                    <a:pt x="1591" y="476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6"/>
            <p:cNvSpPr/>
            <p:nvPr/>
          </p:nvSpPr>
          <p:spPr>
            <a:xfrm>
              <a:off x="7532935" y="4478868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lnTo>
                    <a:pt x="5245" y="0"/>
                  </a:ln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1"/>
                    <a:pt x="3262" y="7966"/>
                    <a:pt x="1557" y="8687"/>
                  </a:cubicBezTo>
                  <a:cubicBezTo>
                    <a:pt x="230" y="9212"/>
                    <a:pt x="0" y="10031"/>
                    <a:pt x="0" y="10031"/>
                  </a:cubicBezTo>
                  <a:cubicBezTo>
                    <a:pt x="319" y="9488"/>
                    <a:pt x="675" y="9314"/>
                    <a:pt x="977" y="9314"/>
                  </a:cubicBezTo>
                  <a:cubicBezTo>
                    <a:pt x="1203" y="9314"/>
                    <a:pt x="1398" y="9411"/>
                    <a:pt x="1525" y="9523"/>
                  </a:cubicBezTo>
                  <a:cubicBezTo>
                    <a:pt x="1633" y="9625"/>
                    <a:pt x="1734" y="9657"/>
                    <a:pt x="1829" y="9657"/>
                  </a:cubicBezTo>
                  <a:cubicBezTo>
                    <a:pt x="1985" y="9657"/>
                    <a:pt x="2122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75" y="9589"/>
                    <a:pt x="2344" y="9786"/>
                    <a:pt x="2344" y="9786"/>
                  </a:cubicBezTo>
                  <a:cubicBezTo>
                    <a:pt x="2672" y="9638"/>
                    <a:pt x="2770" y="9228"/>
                    <a:pt x="2574" y="8917"/>
                  </a:cubicBezTo>
                  <a:cubicBezTo>
                    <a:pt x="2474" y="8774"/>
                    <a:pt x="2312" y="8681"/>
                    <a:pt x="2142" y="8681"/>
                  </a:cubicBezTo>
                  <a:cubicBezTo>
                    <a:pt x="2116" y="8681"/>
                    <a:pt x="2091" y="8683"/>
                    <a:pt x="2065" y="8687"/>
                  </a:cubicBezTo>
                  <a:cubicBezTo>
                    <a:pt x="2065" y="8687"/>
                    <a:pt x="2262" y="8655"/>
                    <a:pt x="3311" y="7786"/>
                  </a:cubicBezTo>
                  <a:cubicBezTo>
                    <a:pt x="4606" y="6737"/>
                    <a:pt x="4524" y="7097"/>
                    <a:pt x="5458" y="6606"/>
                  </a:cubicBezTo>
                  <a:cubicBezTo>
                    <a:pt x="6393" y="6114"/>
                    <a:pt x="6081" y="5131"/>
                    <a:pt x="6081" y="5130"/>
                  </a:cubicBezTo>
                  <a:lnTo>
                    <a:pt x="6081" y="5130"/>
                  </a:lnTo>
                  <a:cubicBezTo>
                    <a:pt x="6036" y="5252"/>
                    <a:pt x="5976" y="5429"/>
                    <a:pt x="5514" y="5429"/>
                  </a:cubicBezTo>
                  <a:cubicBezTo>
                    <a:pt x="5476" y="5429"/>
                    <a:pt x="5436" y="5428"/>
                    <a:pt x="5393" y="5426"/>
                  </a:cubicBezTo>
                  <a:cubicBezTo>
                    <a:pt x="5366" y="5423"/>
                    <a:pt x="5340" y="5422"/>
                    <a:pt x="5313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09" y="6065"/>
                    <a:pt x="4327" y="6163"/>
                    <a:pt x="4213" y="6245"/>
                  </a:cubicBezTo>
                  <a:cubicBezTo>
                    <a:pt x="4557" y="5901"/>
                    <a:pt x="4606" y="5130"/>
                    <a:pt x="4721" y="4491"/>
                  </a:cubicBezTo>
                  <a:cubicBezTo>
                    <a:pt x="4819" y="3852"/>
                    <a:pt x="5114" y="4065"/>
                    <a:pt x="5672" y="3672"/>
                  </a:cubicBezTo>
                  <a:cubicBezTo>
                    <a:pt x="6245" y="3295"/>
                    <a:pt x="5934" y="2787"/>
                    <a:pt x="5885" y="2655"/>
                  </a:cubicBezTo>
                  <a:cubicBezTo>
                    <a:pt x="5852" y="2508"/>
                    <a:pt x="5852" y="2360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3" y="2426"/>
                    <a:pt x="4918" y="2655"/>
                    <a:pt x="4852" y="2967"/>
                  </a:cubicBezTo>
                  <a:cubicBezTo>
                    <a:pt x="4852" y="3113"/>
                    <a:pt x="4754" y="3293"/>
                    <a:pt x="4621" y="3293"/>
                  </a:cubicBezTo>
                  <a:cubicBezTo>
                    <a:pt x="4590" y="3293"/>
                    <a:pt x="4558" y="3283"/>
                    <a:pt x="4524" y="3262"/>
                  </a:cubicBezTo>
                  <a:cubicBezTo>
                    <a:pt x="4327" y="3164"/>
                    <a:pt x="4409" y="2868"/>
                    <a:pt x="4409" y="2868"/>
                  </a:cubicBezTo>
                  <a:cubicBezTo>
                    <a:pt x="4606" y="2295"/>
                    <a:pt x="5196" y="2508"/>
                    <a:pt x="5639" y="1819"/>
                  </a:cubicBezTo>
                  <a:cubicBezTo>
                    <a:pt x="6049" y="1213"/>
                    <a:pt x="5491" y="574"/>
                    <a:pt x="5278" y="410"/>
                  </a:cubicBezTo>
                  <a:cubicBezTo>
                    <a:pt x="5163" y="295"/>
                    <a:pt x="5147" y="115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6"/>
            <p:cNvSpPr/>
            <p:nvPr/>
          </p:nvSpPr>
          <p:spPr>
            <a:xfrm>
              <a:off x="7593380" y="4746332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6"/>
            <p:cNvSpPr/>
            <p:nvPr/>
          </p:nvSpPr>
          <p:spPr>
            <a:xfrm>
              <a:off x="7508326" y="4382032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689" y="0"/>
                  </a:moveTo>
                  <a:cubicBezTo>
                    <a:pt x="688" y="0"/>
                    <a:pt x="66" y="197"/>
                    <a:pt x="197" y="1082"/>
                  </a:cubicBezTo>
                  <a:cubicBezTo>
                    <a:pt x="295" y="1574"/>
                    <a:pt x="557" y="2033"/>
                    <a:pt x="918" y="2377"/>
                  </a:cubicBezTo>
                  <a:cubicBezTo>
                    <a:pt x="1115" y="2574"/>
                    <a:pt x="1311" y="2738"/>
                    <a:pt x="1459" y="2901"/>
                  </a:cubicBezTo>
                  <a:cubicBezTo>
                    <a:pt x="1803" y="3278"/>
                    <a:pt x="2459" y="4131"/>
                    <a:pt x="2131" y="4983"/>
                  </a:cubicBezTo>
                  <a:cubicBezTo>
                    <a:pt x="2049" y="5213"/>
                    <a:pt x="1902" y="5409"/>
                    <a:pt x="1721" y="5573"/>
                  </a:cubicBezTo>
                  <a:cubicBezTo>
                    <a:pt x="1148" y="6081"/>
                    <a:pt x="754" y="6327"/>
                    <a:pt x="443" y="6770"/>
                  </a:cubicBezTo>
                  <a:cubicBezTo>
                    <a:pt x="148" y="7163"/>
                    <a:pt x="0" y="7655"/>
                    <a:pt x="17" y="8163"/>
                  </a:cubicBezTo>
                  <a:cubicBezTo>
                    <a:pt x="17" y="8016"/>
                    <a:pt x="66" y="6950"/>
                    <a:pt x="1213" y="6147"/>
                  </a:cubicBezTo>
                  <a:cubicBezTo>
                    <a:pt x="2508" y="5229"/>
                    <a:pt x="2787" y="4311"/>
                    <a:pt x="2344" y="2918"/>
                  </a:cubicBezTo>
                  <a:cubicBezTo>
                    <a:pt x="2279" y="2721"/>
                    <a:pt x="2197" y="2541"/>
                    <a:pt x="2098" y="2377"/>
                  </a:cubicBezTo>
                  <a:cubicBezTo>
                    <a:pt x="1475" y="1246"/>
                    <a:pt x="394" y="984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6"/>
            <p:cNvSpPr/>
            <p:nvPr/>
          </p:nvSpPr>
          <p:spPr>
            <a:xfrm>
              <a:off x="7211945" y="4804394"/>
              <a:ext cx="295859" cy="206334"/>
            </a:xfrm>
            <a:custGeom>
              <a:rect b="b" l="l" r="r" t="t"/>
              <a:pathLst>
                <a:path extrusionOk="0" h="6322" w="9065">
                  <a:moveTo>
                    <a:pt x="2004" y="0"/>
                  </a:moveTo>
                  <a:cubicBezTo>
                    <a:pt x="1086" y="0"/>
                    <a:pt x="66" y="656"/>
                    <a:pt x="33" y="1860"/>
                  </a:cubicBezTo>
                  <a:cubicBezTo>
                    <a:pt x="0" y="2729"/>
                    <a:pt x="476" y="3532"/>
                    <a:pt x="1246" y="3942"/>
                  </a:cubicBezTo>
                  <a:cubicBezTo>
                    <a:pt x="1758" y="4193"/>
                    <a:pt x="2324" y="4297"/>
                    <a:pt x="2901" y="4297"/>
                  </a:cubicBezTo>
                  <a:cubicBezTo>
                    <a:pt x="3228" y="4297"/>
                    <a:pt x="3559" y="4264"/>
                    <a:pt x="3885" y="4204"/>
                  </a:cubicBezTo>
                  <a:cubicBezTo>
                    <a:pt x="4770" y="3975"/>
                    <a:pt x="5590" y="3631"/>
                    <a:pt x="6393" y="3434"/>
                  </a:cubicBezTo>
                  <a:cubicBezTo>
                    <a:pt x="6593" y="3382"/>
                    <a:pt x="6796" y="3356"/>
                    <a:pt x="6995" y="3356"/>
                  </a:cubicBezTo>
                  <a:cubicBezTo>
                    <a:pt x="7612" y="3356"/>
                    <a:pt x="8193" y="3602"/>
                    <a:pt x="8540" y="4073"/>
                  </a:cubicBezTo>
                  <a:cubicBezTo>
                    <a:pt x="8966" y="4647"/>
                    <a:pt x="9016" y="5581"/>
                    <a:pt x="8475" y="5991"/>
                  </a:cubicBezTo>
                  <a:cubicBezTo>
                    <a:pt x="8264" y="6144"/>
                    <a:pt x="8012" y="6215"/>
                    <a:pt x="7766" y="6215"/>
                  </a:cubicBezTo>
                  <a:cubicBezTo>
                    <a:pt x="7381" y="6215"/>
                    <a:pt x="7012" y="6039"/>
                    <a:pt x="6852" y="5729"/>
                  </a:cubicBezTo>
                  <a:cubicBezTo>
                    <a:pt x="6540" y="5237"/>
                    <a:pt x="6786" y="4581"/>
                    <a:pt x="7245" y="4467"/>
                  </a:cubicBezTo>
                  <a:cubicBezTo>
                    <a:pt x="7343" y="4423"/>
                    <a:pt x="7445" y="4402"/>
                    <a:pt x="7545" y="4402"/>
                  </a:cubicBezTo>
                  <a:cubicBezTo>
                    <a:pt x="7782" y="4402"/>
                    <a:pt x="8009" y="4517"/>
                    <a:pt x="8147" y="4713"/>
                  </a:cubicBezTo>
                  <a:cubicBezTo>
                    <a:pt x="8245" y="4893"/>
                    <a:pt x="8262" y="5106"/>
                    <a:pt x="8196" y="5286"/>
                  </a:cubicBezTo>
                  <a:cubicBezTo>
                    <a:pt x="8183" y="5325"/>
                    <a:pt x="8130" y="5404"/>
                    <a:pt x="8075" y="5404"/>
                  </a:cubicBezTo>
                  <a:cubicBezTo>
                    <a:pt x="8061" y="5404"/>
                    <a:pt x="8046" y="5399"/>
                    <a:pt x="8032" y="5385"/>
                  </a:cubicBezTo>
                  <a:cubicBezTo>
                    <a:pt x="7983" y="5335"/>
                    <a:pt x="8032" y="4975"/>
                    <a:pt x="7671" y="4926"/>
                  </a:cubicBezTo>
                  <a:cubicBezTo>
                    <a:pt x="7657" y="4924"/>
                    <a:pt x="7643" y="4923"/>
                    <a:pt x="7629" y="4923"/>
                  </a:cubicBezTo>
                  <a:cubicBezTo>
                    <a:pt x="7285" y="4923"/>
                    <a:pt x="7177" y="5489"/>
                    <a:pt x="7524" y="5630"/>
                  </a:cubicBezTo>
                  <a:cubicBezTo>
                    <a:pt x="7593" y="5663"/>
                    <a:pt x="7666" y="5678"/>
                    <a:pt x="7739" y="5678"/>
                  </a:cubicBezTo>
                  <a:cubicBezTo>
                    <a:pt x="7958" y="5678"/>
                    <a:pt x="8171" y="5537"/>
                    <a:pt x="8245" y="5303"/>
                  </a:cubicBezTo>
                  <a:cubicBezTo>
                    <a:pt x="8245" y="5303"/>
                    <a:pt x="8245" y="5286"/>
                    <a:pt x="8245" y="5286"/>
                  </a:cubicBezTo>
                  <a:cubicBezTo>
                    <a:pt x="8245" y="5270"/>
                    <a:pt x="8245" y="5253"/>
                    <a:pt x="8262" y="5237"/>
                  </a:cubicBezTo>
                  <a:lnTo>
                    <a:pt x="8262" y="5221"/>
                  </a:lnTo>
                  <a:cubicBezTo>
                    <a:pt x="8278" y="5106"/>
                    <a:pt x="8278" y="4975"/>
                    <a:pt x="8245" y="4844"/>
                  </a:cubicBezTo>
                  <a:cubicBezTo>
                    <a:pt x="8120" y="4532"/>
                    <a:pt x="7825" y="4343"/>
                    <a:pt x="7510" y="4343"/>
                  </a:cubicBezTo>
                  <a:cubicBezTo>
                    <a:pt x="7411" y="4343"/>
                    <a:pt x="7310" y="4362"/>
                    <a:pt x="7213" y="4401"/>
                  </a:cubicBezTo>
                  <a:cubicBezTo>
                    <a:pt x="6721" y="4532"/>
                    <a:pt x="6426" y="5221"/>
                    <a:pt x="6770" y="5778"/>
                  </a:cubicBezTo>
                  <a:cubicBezTo>
                    <a:pt x="6942" y="6121"/>
                    <a:pt x="7343" y="6321"/>
                    <a:pt x="7764" y="6321"/>
                  </a:cubicBezTo>
                  <a:cubicBezTo>
                    <a:pt x="8027" y="6321"/>
                    <a:pt x="8297" y="6243"/>
                    <a:pt x="8524" y="6073"/>
                  </a:cubicBezTo>
                  <a:cubicBezTo>
                    <a:pt x="8966" y="5745"/>
                    <a:pt x="9065" y="5139"/>
                    <a:pt x="8934" y="4581"/>
                  </a:cubicBezTo>
                  <a:cubicBezTo>
                    <a:pt x="8835" y="4057"/>
                    <a:pt x="8475" y="3172"/>
                    <a:pt x="7213" y="2893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38" y="2846"/>
                    <a:pt x="3897" y="3984"/>
                    <a:pt x="2312" y="3984"/>
                  </a:cubicBezTo>
                  <a:cubicBezTo>
                    <a:pt x="2088" y="3984"/>
                    <a:pt x="1864" y="3961"/>
                    <a:pt x="1639" y="3909"/>
                  </a:cubicBezTo>
                  <a:cubicBezTo>
                    <a:pt x="1558" y="3877"/>
                    <a:pt x="1459" y="3860"/>
                    <a:pt x="1377" y="3827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0"/>
                  </a:cubicBezTo>
                  <a:cubicBezTo>
                    <a:pt x="203" y="743"/>
                    <a:pt x="1174" y="111"/>
                    <a:pt x="2040" y="111"/>
                  </a:cubicBezTo>
                  <a:cubicBezTo>
                    <a:pt x="2456" y="111"/>
                    <a:pt x="2848" y="257"/>
                    <a:pt x="3098" y="566"/>
                  </a:cubicBezTo>
                  <a:cubicBezTo>
                    <a:pt x="3574" y="1025"/>
                    <a:pt x="3524" y="1779"/>
                    <a:pt x="3016" y="2188"/>
                  </a:cubicBezTo>
                  <a:cubicBezTo>
                    <a:pt x="2951" y="2237"/>
                    <a:pt x="2852" y="2287"/>
                    <a:pt x="2770" y="2303"/>
                  </a:cubicBezTo>
                  <a:cubicBezTo>
                    <a:pt x="2706" y="2320"/>
                    <a:pt x="2640" y="2328"/>
                    <a:pt x="2575" y="2328"/>
                  </a:cubicBezTo>
                  <a:cubicBezTo>
                    <a:pt x="2391" y="2328"/>
                    <a:pt x="2211" y="2264"/>
                    <a:pt x="2066" y="2156"/>
                  </a:cubicBezTo>
                  <a:cubicBezTo>
                    <a:pt x="1935" y="2074"/>
                    <a:pt x="1885" y="1926"/>
                    <a:pt x="1935" y="1779"/>
                  </a:cubicBezTo>
                  <a:lnTo>
                    <a:pt x="1935" y="1779"/>
                  </a:lnTo>
                  <a:cubicBezTo>
                    <a:pt x="1999" y="1854"/>
                    <a:pt x="2099" y="1894"/>
                    <a:pt x="2202" y="1894"/>
                  </a:cubicBezTo>
                  <a:cubicBezTo>
                    <a:pt x="2256" y="1894"/>
                    <a:pt x="2310" y="1883"/>
                    <a:pt x="2361" y="1860"/>
                  </a:cubicBezTo>
                  <a:cubicBezTo>
                    <a:pt x="2607" y="1729"/>
                    <a:pt x="2525" y="1320"/>
                    <a:pt x="2213" y="1221"/>
                  </a:cubicBezTo>
                  <a:cubicBezTo>
                    <a:pt x="2186" y="1214"/>
                    <a:pt x="2158" y="1211"/>
                    <a:pt x="2131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59" y="2317"/>
                    <a:pt x="2262" y="2400"/>
                    <a:pt x="2469" y="2400"/>
                  </a:cubicBezTo>
                  <a:cubicBezTo>
                    <a:pt x="2542" y="2400"/>
                    <a:pt x="2616" y="2390"/>
                    <a:pt x="2689" y="2369"/>
                  </a:cubicBezTo>
                  <a:cubicBezTo>
                    <a:pt x="2721" y="2369"/>
                    <a:pt x="2754" y="2369"/>
                    <a:pt x="2787" y="2352"/>
                  </a:cubicBezTo>
                  <a:lnTo>
                    <a:pt x="2869" y="2336"/>
                  </a:lnTo>
                  <a:lnTo>
                    <a:pt x="2902" y="2319"/>
                  </a:lnTo>
                  <a:cubicBezTo>
                    <a:pt x="3049" y="2254"/>
                    <a:pt x="3180" y="2139"/>
                    <a:pt x="3262" y="2008"/>
                  </a:cubicBezTo>
                  <a:cubicBezTo>
                    <a:pt x="3590" y="1549"/>
                    <a:pt x="3557" y="910"/>
                    <a:pt x="3164" y="500"/>
                  </a:cubicBezTo>
                  <a:cubicBezTo>
                    <a:pt x="2892" y="163"/>
                    <a:pt x="2460" y="0"/>
                    <a:pt x="20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6"/>
            <p:cNvSpPr/>
            <p:nvPr/>
          </p:nvSpPr>
          <p:spPr>
            <a:xfrm>
              <a:off x="7262762" y="4921693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05" y="1"/>
                  </a:moveTo>
                  <a:cubicBezTo>
                    <a:pt x="5253" y="1"/>
                    <a:pt x="4952" y="45"/>
                    <a:pt x="4606" y="168"/>
                  </a:cubicBezTo>
                  <a:cubicBezTo>
                    <a:pt x="3774" y="468"/>
                    <a:pt x="2591" y="1030"/>
                    <a:pt x="1425" y="1030"/>
                  </a:cubicBezTo>
                  <a:cubicBezTo>
                    <a:pt x="938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67" y="1334"/>
                    <a:pt x="1330" y="1334"/>
                  </a:cubicBezTo>
                  <a:cubicBezTo>
                    <a:pt x="1356" y="1334"/>
                    <a:pt x="1383" y="1333"/>
                    <a:pt x="1410" y="1332"/>
                  </a:cubicBezTo>
                  <a:cubicBezTo>
                    <a:pt x="1934" y="1295"/>
                    <a:pt x="2169" y="1159"/>
                    <a:pt x="2301" y="1159"/>
                  </a:cubicBezTo>
                  <a:cubicBezTo>
                    <a:pt x="2347" y="1159"/>
                    <a:pt x="2381" y="1175"/>
                    <a:pt x="2410" y="1217"/>
                  </a:cubicBezTo>
                  <a:cubicBezTo>
                    <a:pt x="2483" y="1315"/>
                    <a:pt x="2393" y="1367"/>
                    <a:pt x="2254" y="1367"/>
                  </a:cubicBezTo>
                  <a:cubicBezTo>
                    <a:pt x="2206" y="1367"/>
                    <a:pt x="2153" y="1361"/>
                    <a:pt x="2099" y="1348"/>
                  </a:cubicBezTo>
                  <a:cubicBezTo>
                    <a:pt x="2051" y="1332"/>
                    <a:pt x="2002" y="1325"/>
                    <a:pt x="1954" y="1325"/>
                  </a:cubicBezTo>
                  <a:cubicBezTo>
                    <a:pt x="1851" y="1325"/>
                    <a:pt x="1750" y="1358"/>
                    <a:pt x="1672" y="1414"/>
                  </a:cubicBezTo>
                  <a:cubicBezTo>
                    <a:pt x="1495" y="1575"/>
                    <a:pt x="1699" y="2102"/>
                    <a:pt x="1329" y="2102"/>
                  </a:cubicBezTo>
                  <a:cubicBezTo>
                    <a:pt x="1323" y="2102"/>
                    <a:pt x="1318" y="2102"/>
                    <a:pt x="1312" y="2102"/>
                  </a:cubicBezTo>
                  <a:lnTo>
                    <a:pt x="1312" y="2102"/>
                  </a:lnTo>
                  <a:cubicBezTo>
                    <a:pt x="1312" y="2102"/>
                    <a:pt x="1607" y="2462"/>
                    <a:pt x="2038" y="2462"/>
                  </a:cubicBezTo>
                  <a:cubicBezTo>
                    <a:pt x="2182" y="2462"/>
                    <a:pt x="2340" y="2422"/>
                    <a:pt x="2508" y="2315"/>
                  </a:cubicBezTo>
                  <a:cubicBezTo>
                    <a:pt x="3180" y="1873"/>
                    <a:pt x="2803" y="1381"/>
                    <a:pt x="3066" y="1250"/>
                  </a:cubicBezTo>
                  <a:cubicBezTo>
                    <a:pt x="3109" y="1227"/>
                    <a:pt x="3151" y="1216"/>
                    <a:pt x="3190" y="1216"/>
                  </a:cubicBezTo>
                  <a:cubicBezTo>
                    <a:pt x="3373" y="1216"/>
                    <a:pt x="3484" y="1446"/>
                    <a:pt x="3295" y="1676"/>
                  </a:cubicBezTo>
                  <a:cubicBezTo>
                    <a:pt x="3066" y="1938"/>
                    <a:pt x="2213" y="2889"/>
                    <a:pt x="3541" y="3708"/>
                  </a:cubicBezTo>
                  <a:cubicBezTo>
                    <a:pt x="3557" y="3708"/>
                    <a:pt x="3377" y="3249"/>
                    <a:pt x="3721" y="3086"/>
                  </a:cubicBezTo>
                  <a:cubicBezTo>
                    <a:pt x="4082" y="2922"/>
                    <a:pt x="4803" y="2709"/>
                    <a:pt x="4705" y="2200"/>
                  </a:cubicBezTo>
                  <a:cubicBezTo>
                    <a:pt x="4606" y="1709"/>
                    <a:pt x="4246" y="955"/>
                    <a:pt x="4836" y="512"/>
                  </a:cubicBezTo>
                  <a:cubicBezTo>
                    <a:pt x="5198" y="248"/>
                    <a:pt x="5501" y="147"/>
                    <a:pt x="5809" y="147"/>
                  </a:cubicBezTo>
                  <a:cubicBezTo>
                    <a:pt x="6017" y="147"/>
                    <a:pt x="6227" y="193"/>
                    <a:pt x="6459" y="266"/>
                  </a:cubicBezTo>
                  <a:cubicBezTo>
                    <a:pt x="6459" y="266"/>
                    <a:pt x="6127" y="1"/>
                    <a:pt x="55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6"/>
            <p:cNvSpPr/>
            <p:nvPr/>
          </p:nvSpPr>
          <p:spPr>
            <a:xfrm>
              <a:off x="7301274" y="4801718"/>
              <a:ext cx="118278" cy="82671"/>
            </a:xfrm>
            <a:custGeom>
              <a:rect b="b" l="l" r="r" t="t"/>
              <a:pathLst>
                <a:path extrusionOk="0" h="2533" w="3624">
                  <a:moveTo>
                    <a:pt x="1093" y="0"/>
                  </a:moveTo>
                  <a:cubicBezTo>
                    <a:pt x="501" y="0"/>
                    <a:pt x="1" y="123"/>
                    <a:pt x="1" y="123"/>
                  </a:cubicBezTo>
                  <a:cubicBezTo>
                    <a:pt x="1" y="123"/>
                    <a:pt x="968" y="205"/>
                    <a:pt x="1197" y="549"/>
                  </a:cubicBezTo>
                  <a:cubicBezTo>
                    <a:pt x="1378" y="746"/>
                    <a:pt x="1427" y="1025"/>
                    <a:pt x="1361" y="1270"/>
                  </a:cubicBezTo>
                  <a:cubicBezTo>
                    <a:pt x="1312" y="1500"/>
                    <a:pt x="1197" y="2156"/>
                    <a:pt x="2230" y="2156"/>
                  </a:cubicBezTo>
                  <a:cubicBezTo>
                    <a:pt x="3263" y="2172"/>
                    <a:pt x="3099" y="2533"/>
                    <a:pt x="3099" y="2533"/>
                  </a:cubicBezTo>
                  <a:cubicBezTo>
                    <a:pt x="3099" y="2533"/>
                    <a:pt x="3623" y="1762"/>
                    <a:pt x="2738" y="615"/>
                  </a:cubicBezTo>
                  <a:cubicBezTo>
                    <a:pt x="2369" y="123"/>
                    <a:pt x="1685" y="0"/>
                    <a:pt x="10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6"/>
            <p:cNvSpPr/>
            <p:nvPr/>
          </p:nvSpPr>
          <p:spPr>
            <a:xfrm>
              <a:off x="7255288" y="4714772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36" y="164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90" y="2410"/>
                    <a:pt x="1754" y="2672"/>
                    <a:pt x="2016" y="2017"/>
                  </a:cubicBezTo>
                  <a:cubicBezTo>
                    <a:pt x="2262" y="1345"/>
                    <a:pt x="1639" y="918"/>
                    <a:pt x="1279" y="722"/>
                  </a:cubicBezTo>
                  <a:cubicBezTo>
                    <a:pt x="918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6"/>
            <p:cNvSpPr/>
            <p:nvPr/>
          </p:nvSpPr>
          <p:spPr>
            <a:xfrm>
              <a:off x="7145071" y="4752762"/>
              <a:ext cx="103820" cy="140178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13" y="78"/>
                    <a:pt x="2601" y="125"/>
                    <a:pt x="2486" y="125"/>
                  </a:cubicBezTo>
                  <a:cubicBezTo>
                    <a:pt x="2455" y="125"/>
                    <a:pt x="2424" y="122"/>
                    <a:pt x="2394" y="115"/>
                  </a:cubicBezTo>
                  <a:cubicBezTo>
                    <a:pt x="2340" y="104"/>
                    <a:pt x="2262" y="96"/>
                    <a:pt x="2172" y="96"/>
                  </a:cubicBezTo>
                  <a:cubicBezTo>
                    <a:pt x="1851" y="96"/>
                    <a:pt x="1371" y="203"/>
                    <a:pt x="1230" y="689"/>
                  </a:cubicBezTo>
                  <a:cubicBezTo>
                    <a:pt x="1049" y="1295"/>
                    <a:pt x="1181" y="1689"/>
                    <a:pt x="1394" y="1885"/>
                  </a:cubicBezTo>
                  <a:cubicBezTo>
                    <a:pt x="1623" y="2066"/>
                    <a:pt x="1623" y="2426"/>
                    <a:pt x="1459" y="2492"/>
                  </a:cubicBezTo>
                  <a:cubicBezTo>
                    <a:pt x="1428" y="2506"/>
                    <a:pt x="1391" y="2513"/>
                    <a:pt x="1354" y="2513"/>
                  </a:cubicBezTo>
                  <a:cubicBezTo>
                    <a:pt x="1217" y="2513"/>
                    <a:pt x="1070" y="2413"/>
                    <a:pt x="1148" y="2180"/>
                  </a:cubicBezTo>
                  <a:cubicBezTo>
                    <a:pt x="1221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1" y="2475"/>
                    <a:pt x="689" y="2918"/>
                  </a:cubicBezTo>
                  <a:cubicBezTo>
                    <a:pt x="1377" y="3344"/>
                    <a:pt x="1722" y="4033"/>
                    <a:pt x="2115" y="4295"/>
                  </a:cubicBezTo>
                  <a:cubicBezTo>
                    <a:pt x="2115" y="4295"/>
                    <a:pt x="1525" y="3344"/>
                    <a:pt x="2082" y="2475"/>
                  </a:cubicBezTo>
                  <a:cubicBezTo>
                    <a:pt x="2623" y="1607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6"/>
            <p:cNvSpPr/>
            <p:nvPr/>
          </p:nvSpPr>
          <p:spPr>
            <a:xfrm>
              <a:off x="7008124" y="4545775"/>
              <a:ext cx="264298" cy="264266"/>
            </a:xfrm>
            <a:custGeom>
              <a:rect b="b" l="l" r="r" t="t"/>
              <a:pathLst>
                <a:path extrusionOk="0" h="8097" w="8098">
                  <a:moveTo>
                    <a:pt x="2354" y="1"/>
                  </a:moveTo>
                  <a:cubicBezTo>
                    <a:pt x="2263" y="1"/>
                    <a:pt x="2172" y="6"/>
                    <a:pt x="2082" y="15"/>
                  </a:cubicBezTo>
                  <a:cubicBezTo>
                    <a:pt x="754" y="179"/>
                    <a:pt x="0" y="1966"/>
                    <a:pt x="771" y="3228"/>
                  </a:cubicBezTo>
                  <a:cubicBezTo>
                    <a:pt x="1374" y="4185"/>
                    <a:pt x="2454" y="4468"/>
                    <a:pt x="3416" y="4468"/>
                  </a:cubicBezTo>
                  <a:cubicBezTo>
                    <a:pt x="3525" y="4468"/>
                    <a:pt x="3633" y="4464"/>
                    <a:pt x="3737" y="4457"/>
                  </a:cubicBezTo>
                  <a:cubicBezTo>
                    <a:pt x="3951" y="4457"/>
                    <a:pt x="4196" y="4425"/>
                    <a:pt x="4442" y="4392"/>
                  </a:cubicBezTo>
                  <a:cubicBezTo>
                    <a:pt x="4442" y="4392"/>
                    <a:pt x="4630" y="4362"/>
                    <a:pt x="4915" y="4362"/>
                  </a:cubicBezTo>
                  <a:cubicBezTo>
                    <a:pt x="5396" y="4362"/>
                    <a:pt x="6156" y="4447"/>
                    <a:pt x="6753" y="4900"/>
                  </a:cubicBezTo>
                  <a:cubicBezTo>
                    <a:pt x="7147" y="5228"/>
                    <a:pt x="7409" y="5703"/>
                    <a:pt x="7507" y="6211"/>
                  </a:cubicBezTo>
                  <a:cubicBezTo>
                    <a:pt x="7507" y="6211"/>
                    <a:pt x="7671" y="7408"/>
                    <a:pt x="7098" y="8063"/>
                  </a:cubicBezTo>
                  <a:lnTo>
                    <a:pt x="7065" y="8096"/>
                  </a:lnTo>
                  <a:cubicBezTo>
                    <a:pt x="7065" y="8096"/>
                    <a:pt x="8098" y="7572"/>
                    <a:pt x="7983" y="5965"/>
                  </a:cubicBezTo>
                  <a:cubicBezTo>
                    <a:pt x="7875" y="4658"/>
                    <a:pt x="6826" y="4005"/>
                    <a:pt x="5500" y="4005"/>
                  </a:cubicBezTo>
                  <a:cubicBezTo>
                    <a:pt x="5213" y="4005"/>
                    <a:pt x="4913" y="4035"/>
                    <a:pt x="4606" y="4097"/>
                  </a:cubicBezTo>
                  <a:cubicBezTo>
                    <a:pt x="4109" y="4188"/>
                    <a:pt x="3666" y="4234"/>
                    <a:pt x="3267" y="4234"/>
                  </a:cubicBezTo>
                  <a:cubicBezTo>
                    <a:pt x="2733" y="4234"/>
                    <a:pt x="2280" y="4151"/>
                    <a:pt x="1885" y="3982"/>
                  </a:cubicBezTo>
                  <a:cubicBezTo>
                    <a:pt x="1492" y="3802"/>
                    <a:pt x="1148" y="3507"/>
                    <a:pt x="918" y="3130"/>
                  </a:cubicBezTo>
                  <a:cubicBezTo>
                    <a:pt x="197" y="1982"/>
                    <a:pt x="885" y="294"/>
                    <a:pt x="2098" y="146"/>
                  </a:cubicBezTo>
                  <a:cubicBezTo>
                    <a:pt x="2196" y="132"/>
                    <a:pt x="2295" y="125"/>
                    <a:pt x="2394" y="125"/>
                  </a:cubicBezTo>
                  <a:cubicBezTo>
                    <a:pt x="2860" y="125"/>
                    <a:pt x="3320" y="287"/>
                    <a:pt x="3590" y="638"/>
                  </a:cubicBezTo>
                  <a:cubicBezTo>
                    <a:pt x="3869" y="1032"/>
                    <a:pt x="3934" y="1540"/>
                    <a:pt x="3721" y="1982"/>
                  </a:cubicBezTo>
                  <a:cubicBezTo>
                    <a:pt x="3573" y="2331"/>
                    <a:pt x="3228" y="2538"/>
                    <a:pt x="2873" y="2538"/>
                  </a:cubicBezTo>
                  <a:cubicBezTo>
                    <a:pt x="2795" y="2538"/>
                    <a:pt x="2716" y="2528"/>
                    <a:pt x="2639" y="2507"/>
                  </a:cubicBezTo>
                  <a:cubicBezTo>
                    <a:pt x="2197" y="2392"/>
                    <a:pt x="2016" y="1966"/>
                    <a:pt x="2361" y="1900"/>
                  </a:cubicBezTo>
                  <a:cubicBezTo>
                    <a:pt x="2770" y="1835"/>
                    <a:pt x="2836" y="1491"/>
                    <a:pt x="2705" y="1195"/>
                  </a:cubicBezTo>
                  <a:cubicBezTo>
                    <a:pt x="2645" y="1083"/>
                    <a:pt x="2513" y="1018"/>
                    <a:pt x="2371" y="1018"/>
                  </a:cubicBezTo>
                  <a:cubicBezTo>
                    <a:pt x="2161" y="1018"/>
                    <a:pt x="1927" y="1158"/>
                    <a:pt x="1869" y="1491"/>
                  </a:cubicBezTo>
                  <a:cubicBezTo>
                    <a:pt x="1803" y="1753"/>
                    <a:pt x="1885" y="2031"/>
                    <a:pt x="2066" y="2228"/>
                  </a:cubicBezTo>
                  <a:cubicBezTo>
                    <a:pt x="2242" y="2422"/>
                    <a:pt x="2583" y="2585"/>
                    <a:pt x="2931" y="2585"/>
                  </a:cubicBezTo>
                  <a:cubicBezTo>
                    <a:pt x="3260" y="2585"/>
                    <a:pt x="3596" y="2438"/>
                    <a:pt x="3803" y="2031"/>
                  </a:cubicBezTo>
                  <a:cubicBezTo>
                    <a:pt x="4033" y="1556"/>
                    <a:pt x="3983" y="982"/>
                    <a:pt x="3688" y="556"/>
                  </a:cubicBezTo>
                  <a:cubicBezTo>
                    <a:pt x="3381" y="166"/>
                    <a:pt x="2872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6"/>
            <p:cNvSpPr/>
            <p:nvPr/>
          </p:nvSpPr>
          <p:spPr>
            <a:xfrm>
              <a:off x="7050390" y="4697278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3570" y="0"/>
                  </a:moveTo>
                  <a:cubicBezTo>
                    <a:pt x="3274" y="0"/>
                    <a:pt x="2923" y="42"/>
                    <a:pt x="2524" y="160"/>
                  </a:cubicBezTo>
                  <a:cubicBezTo>
                    <a:pt x="1953" y="329"/>
                    <a:pt x="1473" y="392"/>
                    <a:pt x="1083" y="392"/>
                  </a:cubicBezTo>
                  <a:cubicBezTo>
                    <a:pt x="566" y="392"/>
                    <a:pt x="206" y="281"/>
                    <a:pt x="0" y="160"/>
                  </a:cubicBezTo>
                  <a:lnTo>
                    <a:pt x="0" y="160"/>
                  </a:lnTo>
                  <a:cubicBezTo>
                    <a:pt x="131" y="274"/>
                    <a:pt x="262" y="389"/>
                    <a:pt x="377" y="537"/>
                  </a:cubicBezTo>
                  <a:cubicBezTo>
                    <a:pt x="438" y="643"/>
                    <a:pt x="596" y="1405"/>
                    <a:pt x="1201" y="1405"/>
                  </a:cubicBezTo>
                  <a:cubicBezTo>
                    <a:pt x="1251" y="1405"/>
                    <a:pt x="1304" y="1400"/>
                    <a:pt x="1361" y="1389"/>
                  </a:cubicBezTo>
                  <a:cubicBezTo>
                    <a:pt x="2082" y="1225"/>
                    <a:pt x="1934" y="766"/>
                    <a:pt x="2426" y="619"/>
                  </a:cubicBezTo>
                  <a:cubicBezTo>
                    <a:pt x="2518" y="590"/>
                    <a:pt x="2596" y="578"/>
                    <a:pt x="2661" y="578"/>
                  </a:cubicBezTo>
                  <a:cubicBezTo>
                    <a:pt x="2931" y="578"/>
                    <a:pt x="2974" y="785"/>
                    <a:pt x="2869" y="864"/>
                  </a:cubicBezTo>
                  <a:cubicBezTo>
                    <a:pt x="2813" y="899"/>
                    <a:pt x="2760" y="910"/>
                    <a:pt x="2705" y="910"/>
                  </a:cubicBezTo>
                  <a:cubicBezTo>
                    <a:pt x="2631" y="910"/>
                    <a:pt x="2553" y="890"/>
                    <a:pt x="2459" y="881"/>
                  </a:cubicBezTo>
                  <a:cubicBezTo>
                    <a:pt x="2450" y="880"/>
                    <a:pt x="2440" y="880"/>
                    <a:pt x="2430" y="880"/>
                  </a:cubicBezTo>
                  <a:cubicBezTo>
                    <a:pt x="2233" y="880"/>
                    <a:pt x="1811" y="1033"/>
                    <a:pt x="1967" y="1438"/>
                  </a:cubicBezTo>
                  <a:cubicBezTo>
                    <a:pt x="2131" y="1881"/>
                    <a:pt x="2377" y="2241"/>
                    <a:pt x="2098" y="2372"/>
                  </a:cubicBezTo>
                  <a:cubicBezTo>
                    <a:pt x="2098" y="2372"/>
                    <a:pt x="3033" y="2372"/>
                    <a:pt x="3328" y="2127"/>
                  </a:cubicBezTo>
                  <a:cubicBezTo>
                    <a:pt x="3688" y="1864"/>
                    <a:pt x="3852" y="1405"/>
                    <a:pt x="3721" y="996"/>
                  </a:cubicBezTo>
                  <a:cubicBezTo>
                    <a:pt x="3622" y="501"/>
                    <a:pt x="3937" y="202"/>
                    <a:pt x="4414" y="202"/>
                  </a:cubicBezTo>
                  <a:cubicBezTo>
                    <a:pt x="4491" y="202"/>
                    <a:pt x="4571" y="209"/>
                    <a:pt x="4655" y="225"/>
                  </a:cubicBezTo>
                  <a:cubicBezTo>
                    <a:pt x="4655" y="225"/>
                    <a:pt x="4262" y="0"/>
                    <a:pt x="35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6"/>
            <p:cNvSpPr/>
            <p:nvPr/>
          </p:nvSpPr>
          <p:spPr>
            <a:xfrm>
              <a:off x="7089424" y="4554815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246" y="1"/>
                  </a:moveTo>
                  <a:lnTo>
                    <a:pt x="1246" y="1"/>
                  </a:lnTo>
                  <a:cubicBezTo>
                    <a:pt x="1689" y="427"/>
                    <a:pt x="1837" y="1066"/>
                    <a:pt x="1640" y="1640"/>
                  </a:cubicBezTo>
                  <a:cubicBezTo>
                    <a:pt x="1398" y="2401"/>
                    <a:pt x="880" y="2601"/>
                    <a:pt x="434" y="2601"/>
                  </a:cubicBezTo>
                  <a:cubicBezTo>
                    <a:pt x="275" y="2601"/>
                    <a:pt x="126" y="2576"/>
                    <a:pt x="1" y="2541"/>
                  </a:cubicBezTo>
                  <a:lnTo>
                    <a:pt x="1" y="2541"/>
                  </a:lnTo>
                  <a:cubicBezTo>
                    <a:pt x="1" y="2541"/>
                    <a:pt x="229" y="3348"/>
                    <a:pt x="1008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35" y="3279"/>
                    <a:pt x="1886" y="2623"/>
                    <a:pt x="1869" y="2345"/>
                  </a:cubicBezTo>
                  <a:cubicBezTo>
                    <a:pt x="1869" y="2066"/>
                    <a:pt x="1853" y="1836"/>
                    <a:pt x="1968" y="1836"/>
                  </a:cubicBezTo>
                  <a:cubicBezTo>
                    <a:pt x="2066" y="1836"/>
                    <a:pt x="2099" y="1935"/>
                    <a:pt x="2033" y="2131"/>
                  </a:cubicBezTo>
                  <a:cubicBezTo>
                    <a:pt x="1968" y="2328"/>
                    <a:pt x="1820" y="2967"/>
                    <a:pt x="2918" y="3082"/>
                  </a:cubicBezTo>
                  <a:cubicBezTo>
                    <a:pt x="2787" y="2984"/>
                    <a:pt x="2754" y="2803"/>
                    <a:pt x="2853" y="2672"/>
                  </a:cubicBezTo>
                  <a:cubicBezTo>
                    <a:pt x="3000" y="2426"/>
                    <a:pt x="3213" y="1968"/>
                    <a:pt x="2476" y="1345"/>
                  </a:cubicBezTo>
                  <a:cubicBezTo>
                    <a:pt x="1755" y="722"/>
                    <a:pt x="1689" y="279"/>
                    <a:pt x="124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6"/>
            <p:cNvSpPr/>
            <p:nvPr/>
          </p:nvSpPr>
          <p:spPr>
            <a:xfrm>
              <a:off x="6980284" y="4398906"/>
              <a:ext cx="50882" cy="250101"/>
            </a:xfrm>
            <a:custGeom>
              <a:rect b="b" l="l" r="r" t="t"/>
              <a:pathLst>
                <a:path extrusionOk="0" h="7663" w="1559">
                  <a:moveTo>
                    <a:pt x="642" y="0"/>
                  </a:moveTo>
                  <a:cubicBezTo>
                    <a:pt x="574" y="0"/>
                    <a:pt x="502" y="17"/>
                    <a:pt x="427" y="57"/>
                  </a:cubicBezTo>
                  <a:cubicBezTo>
                    <a:pt x="1" y="286"/>
                    <a:pt x="345" y="827"/>
                    <a:pt x="607" y="1090"/>
                  </a:cubicBezTo>
                  <a:cubicBezTo>
                    <a:pt x="706" y="1204"/>
                    <a:pt x="771" y="1483"/>
                    <a:pt x="804" y="1860"/>
                  </a:cubicBezTo>
                  <a:cubicBezTo>
                    <a:pt x="837" y="2565"/>
                    <a:pt x="820" y="3286"/>
                    <a:pt x="755" y="3991"/>
                  </a:cubicBezTo>
                  <a:cubicBezTo>
                    <a:pt x="607" y="5351"/>
                    <a:pt x="771" y="7122"/>
                    <a:pt x="1476" y="7662"/>
                  </a:cubicBezTo>
                  <a:cubicBezTo>
                    <a:pt x="1476" y="7662"/>
                    <a:pt x="820" y="7040"/>
                    <a:pt x="968" y="5171"/>
                  </a:cubicBezTo>
                  <a:cubicBezTo>
                    <a:pt x="1050" y="3974"/>
                    <a:pt x="1411" y="2827"/>
                    <a:pt x="1493" y="1860"/>
                  </a:cubicBezTo>
                  <a:cubicBezTo>
                    <a:pt x="1558" y="1335"/>
                    <a:pt x="1460" y="811"/>
                    <a:pt x="1197" y="368"/>
                  </a:cubicBezTo>
                  <a:cubicBezTo>
                    <a:pt x="1197" y="368"/>
                    <a:pt x="963" y="0"/>
                    <a:pt x="6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6"/>
            <p:cNvSpPr/>
            <p:nvPr/>
          </p:nvSpPr>
          <p:spPr>
            <a:xfrm>
              <a:off x="6814975" y="4417868"/>
              <a:ext cx="151438" cy="178723"/>
            </a:xfrm>
            <a:custGeom>
              <a:rect b="b" l="l" r="r" t="t"/>
              <a:pathLst>
                <a:path extrusionOk="0" h="5476" w="4640">
                  <a:moveTo>
                    <a:pt x="296" y="0"/>
                  </a:moveTo>
                  <a:lnTo>
                    <a:pt x="296" y="0"/>
                  </a:lnTo>
                  <a:cubicBezTo>
                    <a:pt x="83" y="394"/>
                    <a:pt x="1" y="836"/>
                    <a:pt x="50" y="1295"/>
                  </a:cubicBezTo>
                  <a:cubicBezTo>
                    <a:pt x="99" y="1918"/>
                    <a:pt x="329" y="2508"/>
                    <a:pt x="673" y="3033"/>
                  </a:cubicBezTo>
                  <a:cubicBezTo>
                    <a:pt x="1166" y="3716"/>
                    <a:pt x="1942" y="3794"/>
                    <a:pt x="2271" y="3794"/>
                  </a:cubicBezTo>
                  <a:cubicBezTo>
                    <a:pt x="2369" y="3794"/>
                    <a:pt x="2427" y="3787"/>
                    <a:pt x="2427" y="3787"/>
                  </a:cubicBezTo>
                  <a:cubicBezTo>
                    <a:pt x="2148" y="3705"/>
                    <a:pt x="2099" y="3377"/>
                    <a:pt x="2296" y="3131"/>
                  </a:cubicBezTo>
                  <a:cubicBezTo>
                    <a:pt x="2443" y="2984"/>
                    <a:pt x="2411" y="2721"/>
                    <a:pt x="2230" y="2607"/>
                  </a:cubicBezTo>
                  <a:cubicBezTo>
                    <a:pt x="2099" y="2541"/>
                    <a:pt x="1837" y="2328"/>
                    <a:pt x="2066" y="2197"/>
                  </a:cubicBezTo>
                  <a:cubicBezTo>
                    <a:pt x="2094" y="2179"/>
                    <a:pt x="2125" y="2170"/>
                    <a:pt x="2158" y="2170"/>
                  </a:cubicBezTo>
                  <a:cubicBezTo>
                    <a:pt x="2393" y="2170"/>
                    <a:pt x="2716" y="2611"/>
                    <a:pt x="2673" y="3115"/>
                  </a:cubicBezTo>
                  <a:cubicBezTo>
                    <a:pt x="2624" y="3688"/>
                    <a:pt x="2902" y="3836"/>
                    <a:pt x="3312" y="4131"/>
                  </a:cubicBezTo>
                  <a:cubicBezTo>
                    <a:pt x="3722" y="4410"/>
                    <a:pt x="3460" y="4934"/>
                    <a:pt x="3460" y="4934"/>
                  </a:cubicBezTo>
                  <a:cubicBezTo>
                    <a:pt x="4181" y="4524"/>
                    <a:pt x="4017" y="3852"/>
                    <a:pt x="3935" y="3705"/>
                  </a:cubicBezTo>
                  <a:cubicBezTo>
                    <a:pt x="3853" y="3541"/>
                    <a:pt x="3673" y="3295"/>
                    <a:pt x="3886" y="3180"/>
                  </a:cubicBezTo>
                  <a:cubicBezTo>
                    <a:pt x="3899" y="3175"/>
                    <a:pt x="3912" y="3172"/>
                    <a:pt x="3925" y="3172"/>
                  </a:cubicBezTo>
                  <a:cubicBezTo>
                    <a:pt x="4126" y="3172"/>
                    <a:pt x="4213" y="3893"/>
                    <a:pt x="4197" y="4541"/>
                  </a:cubicBezTo>
                  <a:cubicBezTo>
                    <a:pt x="4164" y="4918"/>
                    <a:pt x="4328" y="5262"/>
                    <a:pt x="4640" y="5475"/>
                  </a:cubicBezTo>
                  <a:cubicBezTo>
                    <a:pt x="4509" y="5147"/>
                    <a:pt x="4443" y="4803"/>
                    <a:pt x="4459" y="4442"/>
                  </a:cubicBezTo>
                  <a:cubicBezTo>
                    <a:pt x="4459" y="3934"/>
                    <a:pt x="4541" y="3016"/>
                    <a:pt x="3640" y="2394"/>
                  </a:cubicBezTo>
                  <a:cubicBezTo>
                    <a:pt x="2722" y="1787"/>
                    <a:pt x="1624" y="2049"/>
                    <a:pt x="837" y="1476"/>
                  </a:cubicBezTo>
                  <a:cubicBezTo>
                    <a:pt x="755" y="1426"/>
                    <a:pt x="689" y="1361"/>
                    <a:pt x="607" y="1295"/>
                  </a:cubicBezTo>
                  <a:cubicBezTo>
                    <a:pt x="312" y="935"/>
                    <a:pt x="181" y="459"/>
                    <a:pt x="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6"/>
            <p:cNvSpPr/>
            <p:nvPr/>
          </p:nvSpPr>
          <p:spPr>
            <a:xfrm>
              <a:off x="7377776" y="4602662"/>
              <a:ext cx="130028" cy="285545"/>
            </a:xfrm>
            <a:custGeom>
              <a:rect b="b" l="l" r="r" t="t"/>
              <a:pathLst>
                <a:path extrusionOk="0" h="8749" w="3984">
                  <a:moveTo>
                    <a:pt x="1894" y="1"/>
                  </a:moveTo>
                  <a:cubicBezTo>
                    <a:pt x="1745" y="1"/>
                    <a:pt x="1593" y="20"/>
                    <a:pt x="1443" y="59"/>
                  </a:cubicBezTo>
                  <a:cubicBezTo>
                    <a:pt x="689" y="256"/>
                    <a:pt x="132" y="911"/>
                    <a:pt x="66" y="1698"/>
                  </a:cubicBezTo>
                  <a:cubicBezTo>
                    <a:pt x="1" y="2485"/>
                    <a:pt x="410" y="3288"/>
                    <a:pt x="1001" y="3845"/>
                  </a:cubicBezTo>
                  <a:cubicBezTo>
                    <a:pt x="1591" y="4435"/>
                    <a:pt x="2345" y="4714"/>
                    <a:pt x="2902" y="5206"/>
                  </a:cubicBezTo>
                  <a:cubicBezTo>
                    <a:pt x="3426" y="5681"/>
                    <a:pt x="3771" y="6353"/>
                    <a:pt x="3820" y="7058"/>
                  </a:cubicBezTo>
                  <a:cubicBezTo>
                    <a:pt x="3853" y="7714"/>
                    <a:pt x="3492" y="8402"/>
                    <a:pt x="2918" y="8566"/>
                  </a:cubicBezTo>
                  <a:cubicBezTo>
                    <a:pt x="2791" y="8606"/>
                    <a:pt x="2661" y="8625"/>
                    <a:pt x="2534" y="8625"/>
                  </a:cubicBezTo>
                  <a:cubicBezTo>
                    <a:pt x="2090" y="8625"/>
                    <a:pt x="1682" y="8391"/>
                    <a:pt x="1541" y="8009"/>
                  </a:cubicBezTo>
                  <a:cubicBezTo>
                    <a:pt x="1345" y="7566"/>
                    <a:pt x="1541" y="7042"/>
                    <a:pt x="1984" y="6845"/>
                  </a:cubicBezTo>
                  <a:cubicBezTo>
                    <a:pt x="2082" y="6812"/>
                    <a:pt x="2164" y="6796"/>
                    <a:pt x="2263" y="6796"/>
                  </a:cubicBezTo>
                  <a:cubicBezTo>
                    <a:pt x="2263" y="6796"/>
                    <a:pt x="2291" y="6793"/>
                    <a:pt x="2337" y="6793"/>
                  </a:cubicBezTo>
                  <a:cubicBezTo>
                    <a:pt x="2473" y="6793"/>
                    <a:pt x="2759" y="6820"/>
                    <a:pt x="2869" y="7042"/>
                  </a:cubicBezTo>
                  <a:cubicBezTo>
                    <a:pt x="2869" y="7042"/>
                    <a:pt x="2886" y="7076"/>
                    <a:pt x="2864" y="7076"/>
                  </a:cubicBezTo>
                  <a:cubicBezTo>
                    <a:pt x="2856" y="7076"/>
                    <a:pt x="2842" y="7071"/>
                    <a:pt x="2820" y="7058"/>
                  </a:cubicBezTo>
                  <a:cubicBezTo>
                    <a:pt x="2754" y="7025"/>
                    <a:pt x="2682" y="7008"/>
                    <a:pt x="2612" y="7008"/>
                  </a:cubicBezTo>
                  <a:cubicBezTo>
                    <a:pt x="2508" y="7008"/>
                    <a:pt x="2407" y="7045"/>
                    <a:pt x="2328" y="7124"/>
                  </a:cubicBezTo>
                  <a:cubicBezTo>
                    <a:pt x="2066" y="7353"/>
                    <a:pt x="2132" y="7779"/>
                    <a:pt x="2443" y="7943"/>
                  </a:cubicBezTo>
                  <a:cubicBezTo>
                    <a:pt x="2521" y="7981"/>
                    <a:pt x="2605" y="7999"/>
                    <a:pt x="2686" y="7999"/>
                  </a:cubicBezTo>
                  <a:cubicBezTo>
                    <a:pt x="2996" y="7999"/>
                    <a:pt x="3278" y="7732"/>
                    <a:pt x="3148" y="7238"/>
                  </a:cubicBezTo>
                  <a:cubicBezTo>
                    <a:pt x="3003" y="6901"/>
                    <a:pt x="2673" y="6696"/>
                    <a:pt x="2325" y="6696"/>
                  </a:cubicBezTo>
                  <a:cubicBezTo>
                    <a:pt x="2200" y="6696"/>
                    <a:pt x="2073" y="6723"/>
                    <a:pt x="1951" y="6779"/>
                  </a:cubicBezTo>
                  <a:cubicBezTo>
                    <a:pt x="1492" y="7009"/>
                    <a:pt x="1279" y="7550"/>
                    <a:pt x="1476" y="8025"/>
                  </a:cubicBezTo>
                  <a:cubicBezTo>
                    <a:pt x="1604" y="8462"/>
                    <a:pt x="2056" y="8748"/>
                    <a:pt x="2545" y="8748"/>
                  </a:cubicBezTo>
                  <a:cubicBezTo>
                    <a:pt x="2680" y="8748"/>
                    <a:pt x="2817" y="8727"/>
                    <a:pt x="2951" y="8681"/>
                  </a:cubicBezTo>
                  <a:cubicBezTo>
                    <a:pt x="3607" y="8500"/>
                    <a:pt x="3984" y="7763"/>
                    <a:pt x="3967" y="7058"/>
                  </a:cubicBezTo>
                  <a:cubicBezTo>
                    <a:pt x="3918" y="6304"/>
                    <a:pt x="3574" y="5599"/>
                    <a:pt x="3017" y="5091"/>
                  </a:cubicBezTo>
                  <a:cubicBezTo>
                    <a:pt x="2443" y="4550"/>
                    <a:pt x="1673" y="4272"/>
                    <a:pt x="1115" y="3714"/>
                  </a:cubicBezTo>
                  <a:cubicBezTo>
                    <a:pt x="574" y="3157"/>
                    <a:pt x="165" y="2436"/>
                    <a:pt x="230" y="1698"/>
                  </a:cubicBezTo>
                  <a:cubicBezTo>
                    <a:pt x="263" y="1256"/>
                    <a:pt x="476" y="846"/>
                    <a:pt x="820" y="551"/>
                  </a:cubicBezTo>
                  <a:cubicBezTo>
                    <a:pt x="984" y="436"/>
                    <a:pt x="1164" y="354"/>
                    <a:pt x="1345" y="288"/>
                  </a:cubicBezTo>
                  <a:cubicBezTo>
                    <a:pt x="1492" y="247"/>
                    <a:pt x="1644" y="227"/>
                    <a:pt x="1793" y="227"/>
                  </a:cubicBezTo>
                  <a:cubicBezTo>
                    <a:pt x="1943" y="227"/>
                    <a:pt x="2091" y="247"/>
                    <a:pt x="2230" y="288"/>
                  </a:cubicBezTo>
                  <a:cubicBezTo>
                    <a:pt x="3263" y="551"/>
                    <a:pt x="3574" y="1928"/>
                    <a:pt x="2902" y="2583"/>
                  </a:cubicBezTo>
                  <a:cubicBezTo>
                    <a:pt x="2771" y="2714"/>
                    <a:pt x="2590" y="2813"/>
                    <a:pt x="2394" y="2845"/>
                  </a:cubicBezTo>
                  <a:cubicBezTo>
                    <a:pt x="2332" y="2854"/>
                    <a:pt x="2274" y="2858"/>
                    <a:pt x="2218" y="2858"/>
                  </a:cubicBezTo>
                  <a:cubicBezTo>
                    <a:pt x="1754" y="2858"/>
                    <a:pt x="1499" y="2575"/>
                    <a:pt x="1558" y="2370"/>
                  </a:cubicBezTo>
                  <a:cubicBezTo>
                    <a:pt x="1558" y="2370"/>
                    <a:pt x="1558" y="2354"/>
                    <a:pt x="1623" y="2354"/>
                  </a:cubicBezTo>
                  <a:cubicBezTo>
                    <a:pt x="1631" y="2354"/>
                    <a:pt x="1649" y="2355"/>
                    <a:pt x="1673" y="2355"/>
                  </a:cubicBezTo>
                  <a:cubicBezTo>
                    <a:pt x="1802" y="2355"/>
                    <a:pt x="2125" y="2331"/>
                    <a:pt x="2263" y="2042"/>
                  </a:cubicBezTo>
                  <a:cubicBezTo>
                    <a:pt x="2382" y="1683"/>
                    <a:pt x="2091" y="1345"/>
                    <a:pt x="1749" y="1345"/>
                  </a:cubicBezTo>
                  <a:cubicBezTo>
                    <a:pt x="1670" y="1345"/>
                    <a:pt x="1589" y="1363"/>
                    <a:pt x="1509" y="1403"/>
                  </a:cubicBezTo>
                  <a:cubicBezTo>
                    <a:pt x="919" y="1796"/>
                    <a:pt x="1050" y="2714"/>
                    <a:pt x="1738" y="2895"/>
                  </a:cubicBezTo>
                  <a:cubicBezTo>
                    <a:pt x="1918" y="2980"/>
                    <a:pt x="2107" y="3020"/>
                    <a:pt x="2291" y="3020"/>
                  </a:cubicBezTo>
                  <a:cubicBezTo>
                    <a:pt x="2745" y="3020"/>
                    <a:pt x="3177" y="2778"/>
                    <a:pt x="3410" y="2370"/>
                  </a:cubicBezTo>
                  <a:cubicBezTo>
                    <a:pt x="3672" y="1829"/>
                    <a:pt x="3623" y="1174"/>
                    <a:pt x="3279" y="682"/>
                  </a:cubicBezTo>
                  <a:cubicBezTo>
                    <a:pt x="2946" y="246"/>
                    <a:pt x="2432" y="1"/>
                    <a:pt x="18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6"/>
            <p:cNvSpPr/>
            <p:nvPr/>
          </p:nvSpPr>
          <p:spPr>
            <a:xfrm>
              <a:off x="7449481" y="4711018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197" y="1"/>
                  </a:moveTo>
                  <a:lnTo>
                    <a:pt x="197" y="1"/>
                  </a:lnTo>
                  <a:cubicBezTo>
                    <a:pt x="213" y="165"/>
                    <a:pt x="180" y="312"/>
                    <a:pt x="115" y="460"/>
                  </a:cubicBezTo>
                  <a:cubicBezTo>
                    <a:pt x="0" y="853"/>
                    <a:pt x="328" y="1115"/>
                    <a:pt x="951" y="1394"/>
                  </a:cubicBezTo>
                  <a:cubicBezTo>
                    <a:pt x="1590" y="1673"/>
                    <a:pt x="1656" y="2410"/>
                    <a:pt x="1656" y="2410"/>
                  </a:cubicBezTo>
                  <a:cubicBezTo>
                    <a:pt x="1721" y="394"/>
                    <a:pt x="885" y="329"/>
                    <a:pt x="689" y="329"/>
                  </a:cubicBezTo>
                  <a:cubicBezTo>
                    <a:pt x="492" y="329"/>
                    <a:pt x="393" y="247"/>
                    <a:pt x="361" y="148"/>
                  </a:cubicBezTo>
                  <a:cubicBezTo>
                    <a:pt x="344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6"/>
            <p:cNvSpPr/>
            <p:nvPr/>
          </p:nvSpPr>
          <p:spPr>
            <a:xfrm>
              <a:off x="7273989" y="4478868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509" y="2213"/>
                  </a:moveTo>
                  <a:cubicBezTo>
                    <a:pt x="509" y="2213"/>
                    <a:pt x="509" y="2213"/>
                    <a:pt x="509" y="2213"/>
                  </a:cubicBezTo>
                  <a:lnTo>
                    <a:pt x="509" y="2213"/>
                  </a:lnTo>
                  <a:cubicBezTo>
                    <a:pt x="509" y="2213"/>
                    <a:pt x="509" y="2213"/>
                    <a:pt x="509" y="2213"/>
                  </a:cubicBezTo>
                  <a:close/>
                  <a:moveTo>
                    <a:pt x="1148" y="0"/>
                  </a:moveTo>
                  <a:cubicBezTo>
                    <a:pt x="1246" y="115"/>
                    <a:pt x="1246" y="295"/>
                    <a:pt x="1132" y="410"/>
                  </a:cubicBezTo>
                  <a:cubicBezTo>
                    <a:pt x="919" y="574"/>
                    <a:pt x="361" y="1197"/>
                    <a:pt x="771" y="1819"/>
                  </a:cubicBezTo>
                  <a:cubicBezTo>
                    <a:pt x="1214" y="2508"/>
                    <a:pt x="1787" y="2295"/>
                    <a:pt x="2000" y="2868"/>
                  </a:cubicBezTo>
                  <a:cubicBezTo>
                    <a:pt x="2000" y="2868"/>
                    <a:pt x="2066" y="3164"/>
                    <a:pt x="1886" y="3262"/>
                  </a:cubicBezTo>
                  <a:cubicBezTo>
                    <a:pt x="1849" y="3283"/>
                    <a:pt x="1814" y="3293"/>
                    <a:pt x="1781" y="3293"/>
                  </a:cubicBezTo>
                  <a:cubicBezTo>
                    <a:pt x="1639" y="3293"/>
                    <a:pt x="1542" y="3113"/>
                    <a:pt x="1542" y="2967"/>
                  </a:cubicBezTo>
                  <a:cubicBezTo>
                    <a:pt x="1492" y="2655"/>
                    <a:pt x="1246" y="2426"/>
                    <a:pt x="935" y="2377"/>
                  </a:cubicBezTo>
                  <a:cubicBezTo>
                    <a:pt x="558" y="2330"/>
                    <a:pt x="512" y="2222"/>
                    <a:pt x="509" y="2213"/>
                  </a:cubicBezTo>
                  <a:lnTo>
                    <a:pt x="509" y="2213"/>
                  </a:lnTo>
                  <a:cubicBezTo>
                    <a:pt x="558" y="2361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38" y="3672"/>
                  </a:cubicBezTo>
                  <a:cubicBezTo>
                    <a:pt x="1296" y="4049"/>
                    <a:pt x="1591" y="3852"/>
                    <a:pt x="1689" y="4491"/>
                  </a:cubicBezTo>
                  <a:cubicBezTo>
                    <a:pt x="1787" y="5130"/>
                    <a:pt x="1853" y="5901"/>
                    <a:pt x="2197" y="6245"/>
                  </a:cubicBezTo>
                  <a:cubicBezTo>
                    <a:pt x="2082" y="6163"/>
                    <a:pt x="1984" y="6065"/>
                    <a:pt x="1919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3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9" y="5131"/>
                    <a:pt x="1" y="6114"/>
                    <a:pt x="935" y="6606"/>
                  </a:cubicBezTo>
                  <a:cubicBezTo>
                    <a:pt x="1886" y="7097"/>
                    <a:pt x="1804" y="6737"/>
                    <a:pt x="3099" y="7786"/>
                  </a:cubicBezTo>
                  <a:cubicBezTo>
                    <a:pt x="4119" y="8645"/>
                    <a:pt x="4339" y="8687"/>
                    <a:pt x="4344" y="8687"/>
                  </a:cubicBezTo>
                  <a:lnTo>
                    <a:pt x="4344" y="8687"/>
                  </a:lnTo>
                  <a:cubicBezTo>
                    <a:pt x="4319" y="8683"/>
                    <a:pt x="4293" y="8681"/>
                    <a:pt x="4268" y="8681"/>
                  </a:cubicBezTo>
                  <a:cubicBezTo>
                    <a:pt x="4095" y="8681"/>
                    <a:pt x="3922" y="8774"/>
                    <a:pt x="3836" y="8917"/>
                  </a:cubicBezTo>
                  <a:cubicBezTo>
                    <a:pt x="3623" y="9228"/>
                    <a:pt x="3738" y="9638"/>
                    <a:pt x="4066" y="9786"/>
                  </a:cubicBezTo>
                  <a:cubicBezTo>
                    <a:pt x="4066" y="9786"/>
                    <a:pt x="3951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2" y="9572"/>
                    <a:pt x="4423" y="9657"/>
                    <a:pt x="4576" y="9657"/>
                  </a:cubicBezTo>
                  <a:cubicBezTo>
                    <a:pt x="4669" y="9657"/>
                    <a:pt x="4767" y="9625"/>
                    <a:pt x="4869" y="9523"/>
                  </a:cubicBezTo>
                  <a:cubicBezTo>
                    <a:pt x="4995" y="9411"/>
                    <a:pt x="5194" y="9314"/>
                    <a:pt x="5421" y="9314"/>
                  </a:cubicBezTo>
                  <a:cubicBezTo>
                    <a:pt x="5726" y="9314"/>
                    <a:pt x="6084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30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6"/>
            <p:cNvSpPr/>
            <p:nvPr/>
          </p:nvSpPr>
          <p:spPr>
            <a:xfrm>
              <a:off x="7334989" y="4395251"/>
              <a:ext cx="89916" cy="350592"/>
            </a:xfrm>
            <a:custGeom>
              <a:rect b="b" l="l" r="r" t="t"/>
              <a:pathLst>
                <a:path extrusionOk="0" h="10742" w="2755">
                  <a:moveTo>
                    <a:pt x="1304" y="1"/>
                  </a:moveTo>
                  <a:cubicBezTo>
                    <a:pt x="718" y="1"/>
                    <a:pt x="161" y="384"/>
                    <a:pt x="99" y="906"/>
                  </a:cubicBezTo>
                  <a:cubicBezTo>
                    <a:pt x="0" y="1431"/>
                    <a:pt x="377" y="1923"/>
                    <a:pt x="902" y="1972"/>
                  </a:cubicBezTo>
                  <a:lnTo>
                    <a:pt x="1049" y="1972"/>
                  </a:lnTo>
                  <a:cubicBezTo>
                    <a:pt x="1574" y="1939"/>
                    <a:pt x="1836" y="1333"/>
                    <a:pt x="1639" y="1070"/>
                  </a:cubicBezTo>
                  <a:cubicBezTo>
                    <a:pt x="1563" y="952"/>
                    <a:pt x="1446" y="900"/>
                    <a:pt x="1329" y="900"/>
                  </a:cubicBezTo>
                  <a:cubicBezTo>
                    <a:pt x="1121" y="900"/>
                    <a:pt x="914" y="1065"/>
                    <a:pt x="935" y="1316"/>
                  </a:cubicBezTo>
                  <a:cubicBezTo>
                    <a:pt x="951" y="1644"/>
                    <a:pt x="1295" y="1611"/>
                    <a:pt x="1344" y="1660"/>
                  </a:cubicBezTo>
                  <a:cubicBezTo>
                    <a:pt x="1377" y="1693"/>
                    <a:pt x="1344" y="1759"/>
                    <a:pt x="1344" y="1759"/>
                  </a:cubicBezTo>
                  <a:cubicBezTo>
                    <a:pt x="1295" y="1824"/>
                    <a:pt x="1230" y="1874"/>
                    <a:pt x="1164" y="1906"/>
                  </a:cubicBezTo>
                  <a:cubicBezTo>
                    <a:pt x="1148" y="1906"/>
                    <a:pt x="1131" y="1906"/>
                    <a:pt x="1115" y="1923"/>
                  </a:cubicBezTo>
                  <a:lnTo>
                    <a:pt x="1099" y="1923"/>
                  </a:lnTo>
                  <a:cubicBezTo>
                    <a:pt x="1073" y="1925"/>
                    <a:pt x="1047" y="1926"/>
                    <a:pt x="1022" y="1926"/>
                  </a:cubicBezTo>
                  <a:cubicBezTo>
                    <a:pt x="485" y="1926"/>
                    <a:pt x="71" y="1439"/>
                    <a:pt x="181" y="906"/>
                  </a:cubicBezTo>
                  <a:cubicBezTo>
                    <a:pt x="263" y="435"/>
                    <a:pt x="754" y="118"/>
                    <a:pt x="1267" y="118"/>
                  </a:cubicBezTo>
                  <a:cubicBezTo>
                    <a:pt x="1575" y="118"/>
                    <a:pt x="1891" y="232"/>
                    <a:pt x="2131" y="497"/>
                  </a:cubicBezTo>
                  <a:cubicBezTo>
                    <a:pt x="2443" y="923"/>
                    <a:pt x="2590" y="1431"/>
                    <a:pt x="2541" y="1956"/>
                  </a:cubicBezTo>
                  <a:cubicBezTo>
                    <a:pt x="2525" y="2464"/>
                    <a:pt x="2410" y="2955"/>
                    <a:pt x="2230" y="3447"/>
                  </a:cubicBezTo>
                  <a:cubicBezTo>
                    <a:pt x="1410" y="5463"/>
                    <a:pt x="525" y="7496"/>
                    <a:pt x="1148" y="8971"/>
                  </a:cubicBezTo>
                  <a:cubicBezTo>
                    <a:pt x="1426" y="9725"/>
                    <a:pt x="1967" y="10348"/>
                    <a:pt x="2672" y="10741"/>
                  </a:cubicBezTo>
                  <a:cubicBezTo>
                    <a:pt x="2000" y="10331"/>
                    <a:pt x="1492" y="9692"/>
                    <a:pt x="1230" y="8938"/>
                  </a:cubicBezTo>
                  <a:cubicBezTo>
                    <a:pt x="689" y="7496"/>
                    <a:pt x="1558" y="5545"/>
                    <a:pt x="2410" y="3496"/>
                  </a:cubicBezTo>
                  <a:cubicBezTo>
                    <a:pt x="2590" y="3005"/>
                    <a:pt x="2689" y="2496"/>
                    <a:pt x="2721" y="1972"/>
                  </a:cubicBezTo>
                  <a:cubicBezTo>
                    <a:pt x="2754" y="1415"/>
                    <a:pt x="2574" y="857"/>
                    <a:pt x="2246" y="415"/>
                  </a:cubicBezTo>
                  <a:cubicBezTo>
                    <a:pt x="1979" y="124"/>
                    <a:pt x="1637" y="1"/>
                    <a:pt x="13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6"/>
            <p:cNvSpPr/>
            <p:nvPr/>
          </p:nvSpPr>
          <p:spPr>
            <a:xfrm>
              <a:off x="7445728" y="4497569"/>
              <a:ext cx="124153" cy="121999"/>
            </a:xfrm>
            <a:custGeom>
              <a:rect b="b" l="l" r="r" t="t"/>
              <a:pathLst>
                <a:path extrusionOk="0" h="3738" w="3804">
                  <a:moveTo>
                    <a:pt x="508" y="1"/>
                  </a:moveTo>
                  <a:cubicBezTo>
                    <a:pt x="508" y="1"/>
                    <a:pt x="295" y="83"/>
                    <a:pt x="148" y="673"/>
                  </a:cubicBezTo>
                  <a:cubicBezTo>
                    <a:pt x="0" y="1279"/>
                    <a:pt x="279" y="1492"/>
                    <a:pt x="1066" y="1853"/>
                  </a:cubicBezTo>
                  <a:cubicBezTo>
                    <a:pt x="1853" y="2230"/>
                    <a:pt x="1885" y="3508"/>
                    <a:pt x="1885" y="3508"/>
                  </a:cubicBezTo>
                  <a:lnTo>
                    <a:pt x="1902" y="3738"/>
                  </a:lnTo>
                  <a:lnTo>
                    <a:pt x="1918" y="3508"/>
                  </a:lnTo>
                  <a:cubicBezTo>
                    <a:pt x="1918" y="3508"/>
                    <a:pt x="1967" y="2214"/>
                    <a:pt x="2738" y="1853"/>
                  </a:cubicBezTo>
                  <a:cubicBezTo>
                    <a:pt x="3525" y="1509"/>
                    <a:pt x="3803" y="1279"/>
                    <a:pt x="3656" y="673"/>
                  </a:cubicBezTo>
                  <a:cubicBezTo>
                    <a:pt x="3525" y="83"/>
                    <a:pt x="3295" y="1"/>
                    <a:pt x="3295" y="1"/>
                  </a:cubicBezTo>
                  <a:cubicBezTo>
                    <a:pt x="3295" y="1"/>
                    <a:pt x="3295" y="268"/>
                    <a:pt x="3112" y="268"/>
                  </a:cubicBezTo>
                  <a:cubicBezTo>
                    <a:pt x="3098" y="268"/>
                    <a:pt x="3082" y="267"/>
                    <a:pt x="3066" y="263"/>
                  </a:cubicBezTo>
                  <a:cubicBezTo>
                    <a:pt x="2965" y="240"/>
                    <a:pt x="2825" y="180"/>
                    <a:pt x="2691" y="180"/>
                  </a:cubicBezTo>
                  <a:cubicBezTo>
                    <a:pt x="2540" y="180"/>
                    <a:pt x="2397" y="255"/>
                    <a:pt x="2328" y="542"/>
                  </a:cubicBezTo>
                  <a:cubicBezTo>
                    <a:pt x="2218" y="1062"/>
                    <a:pt x="2168" y="1643"/>
                    <a:pt x="1946" y="1643"/>
                  </a:cubicBezTo>
                  <a:cubicBezTo>
                    <a:pt x="1937" y="1643"/>
                    <a:pt x="1928" y="1642"/>
                    <a:pt x="1918" y="1640"/>
                  </a:cubicBezTo>
                  <a:lnTo>
                    <a:pt x="1885" y="1640"/>
                  </a:lnTo>
                  <a:cubicBezTo>
                    <a:pt x="1877" y="1642"/>
                    <a:pt x="1868" y="1643"/>
                    <a:pt x="1860" y="1643"/>
                  </a:cubicBezTo>
                  <a:cubicBezTo>
                    <a:pt x="1652" y="1643"/>
                    <a:pt x="1602" y="1062"/>
                    <a:pt x="1476" y="542"/>
                  </a:cubicBezTo>
                  <a:cubicBezTo>
                    <a:pt x="1406" y="255"/>
                    <a:pt x="1268" y="180"/>
                    <a:pt x="1119" y="180"/>
                  </a:cubicBezTo>
                  <a:cubicBezTo>
                    <a:pt x="987" y="180"/>
                    <a:pt x="846" y="240"/>
                    <a:pt x="738" y="263"/>
                  </a:cubicBezTo>
                  <a:cubicBezTo>
                    <a:pt x="721" y="267"/>
                    <a:pt x="706" y="268"/>
                    <a:pt x="691" y="268"/>
                  </a:cubicBezTo>
                  <a:cubicBezTo>
                    <a:pt x="508" y="268"/>
                    <a:pt x="508" y="1"/>
                    <a:pt x="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6"/>
            <p:cNvSpPr/>
            <p:nvPr/>
          </p:nvSpPr>
          <p:spPr>
            <a:xfrm>
              <a:off x="7416844" y="4382032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2082" y="0"/>
                  </a:moveTo>
                  <a:lnTo>
                    <a:pt x="2082" y="0"/>
                  </a:lnTo>
                  <a:cubicBezTo>
                    <a:pt x="2377" y="984"/>
                    <a:pt x="1312" y="1230"/>
                    <a:pt x="689" y="2377"/>
                  </a:cubicBezTo>
                  <a:cubicBezTo>
                    <a:pt x="590" y="2541"/>
                    <a:pt x="508" y="2721"/>
                    <a:pt x="443" y="2918"/>
                  </a:cubicBezTo>
                  <a:cubicBezTo>
                    <a:pt x="0" y="4295"/>
                    <a:pt x="262" y="5229"/>
                    <a:pt x="1574" y="6147"/>
                  </a:cubicBezTo>
                  <a:cubicBezTo>
                    <a:pt x="2705" y="6950"/>
                    <a:pt x="2770" y="8016"/>
                    <a:pt x="2770" y="8163"/>
                  </a:cubicBezTo>
                  <a:cubicBezTo>
                    <a:pt x="2787" y="7655"/>
                    <a:pt x="2623" y="7163"/>
                    <a:pt x="2328" y="6770"/>
                  </a:cubicBezTo>
                  <a:cubicBezTo>
                    <a:pt x="2033" y="6327"/>
                    <a:pt x="1623" y="6081"/>
                    <a:pt x="1049" y="5573"/>
                  </a:cubicBezTo>
                  <a:cubicBezTo>
                    <a:pt x="869" y="5409"/>
                    <a:pt x="738" y="5213"/>
                    <a:pt x="656" y="4983"/>
                  </a:cubicBezTo>
                  <a:cubicBezTo>
                    <a:pt x="312" y="4147"/>
                    <a:pt x="984" y="3278"/>
                    <a:pt x="1312" y="2918"/>
                  </a:cubicBezTo>
                  <a:cubicBezTo>
                    <a:pt x="1459" y="2738"/>
                    <a:pt x="1656" y="2574"/>
                    <a:pt x="1852" y="2377"/>
                  </a:cubicBezTo>
                  <a:cubicBezTo>
                    <a:pt x="2229" y="2033"/>
                    <a:pt x="2475" y="1574"/>
                    <a:pt x="2574" y="1082"/>
                  </a:cubicBezTo>
                  <a:cubicBezTo>
                    <a:pt x="2721" y="197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6"/>
            <p:cNvSpPr/>
            <p:nvPr/>
          </p:nvSpPr>
          <p:spPr>
            <a:xfrm>
              <a:off x="7408260" y="5248036"/>
              <a:ext cx="199578" cy="218932"/>
            </a:xfrm>
            <a:custGeom>
              <a:rect b="b" l="l" r="r" t="t"/>
              <a:pathLst>
                <a:path extrusionOk="0" h="6708" w="6115">
                  <a:moveTo>
                    <a:pt x="1900" y="6703"/>
                  </a:moveTo>
                  <a:cubicBezTo>
                    <a:pt x="1901" y="6705"/>
                    <a:pt x="1902" y="6706"/>
                    <a:pt x="1902" y="6708"/>
                  </a:cubicBezTo>
                  <a:cubicBezTo>
                    <a:pt x="1902" y="6706"/>
                    <a:pt x="1901" y="6705"/>
                    <a:pt x="1900" y="6703"/>
                  </a:cubicBezTo>
                  <a:close/>
                  <a:moveTo>
                    <a:pt x="1593" y="1"/>
                  </a:moveTo>
                  <a:cubicBezTo>
                    <a:pt x="1195" y="1"/>
                    <a:pt x="805" y="156"/>
                    <a:pt x="575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69" y="2103"/>
                    <a:pt x="1187" y="2103"/>
                  </a:cubicBezTo>
                  <a:cubicBezTo>
                    <a:pt x="1784" y="2103"/>
                    <a:pt x="1997" y="1584"/>
                    <a:pt x="1870" y="1282"/>
                  </a:cubicBezTo>
                  <a:cubicBezTo>
                    <a:pt x="1827" y="1114"/>
                    <a:pt x="1665" y="993"/>
                    <a:pt x="1495" y="993"/>
                  </a:cubicBezTo>
                  <a:cubicBezTo>
                    <a:pt x="1467" y="993"/>
                    <a:pt x="1439" y="996"/>
                    <a:pt x="1411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1"/>
                    <a:pt x="1275" y="1567"/>
                    <a:pt x="1403" y="1567"/>
                  </a:cubicBezTo>
                  <a:cubicBezTo>
                    <a:pt x="1477" y="1567"/>
                    <a:pt x="1553" y="1535"/>
                    <a:pt x="1607" y="1462"/>
                  </a:cubicBezTo>
                  <a:cubicBezTo>
                    <a:pt x="1648" y="1399"/>
                    <a:pt x="1690" y="1374"/>
                    <a:pt x="1727" y="1374"/>
                  </a:cubicBezTo>
                  <a:cubicBezTo>
                    <a:pt x="1796" y="1374"/>
                    <a:pt x="1847" y="1459"/>
                    <a:pt x="1837" y="1544"/>
                  </a:cubicBezTo>
                  <a:cubicBezTo>
                    <a:pt x="1747" y="1788"/>
                    <a:pt x="1516" y="1942"/>
                    <a:pt x="1271" y="1942"/>
                  </a:cubicBezTo>
                  <a:cubicBezTo>
                    <a:pt x="1203" y="1942"/>
                    <a:pt x="1134" y="1930"/>
                    <a:pt x="1066" y="1905"/>
                  </a:cubicBezTo>
                  <a:cubicBezTo>
                    <a:pt x="657" y="1790"/>
                    <a:pt x="460" y="1053"/>
                    <a:pt x="1017" y="659"/>
                  </a:cubicBezTo>
                  <a:cubicBezTo>
                    <a:pt x="1144" y="567"/>
                    <a:pt x="1328" y="517"/>
                    <a:pt x="1534" y="517"/>
                  </a:cubicBezTo>
                  <a:cubicBezTo>
                    <a:pt x="2130" y="517"/>
                    <a:pt x="2903" y="931"/>
                    <a:pt x="2951" y="1905"/>
                  </a:cubicBezTo>
                  <a:cubicBezTo>
                    <a:pt x="2951" y="3069"/>
                    <a:pt x="2017" y="4118"/>
                    <a:pt x="1771" y="4888"/>
                  </a:cubicBezTo>
                  <a:cubicBezTo>
                    <a:pt x="1417" y="5950"/>
                    <a:pt x="1853" y="6617"/>
                    <a:pt x="1900" y="6703"/>
                  </a:cubicBezTo>
                  <a:lnTo>
                    <a:pt x="1900" y="6703"/>
                  </a:lnTo>
                  <a:cubicBezTo>
                    <a:pt x="1607" y="6147"/>
                    <a:pt x="1592" y="5493"/>
                    <a:pt x="1853" y="4921"/>
                  </a:cubicBezTo>
                  <a:cubicBezTo>
                    <a:pt x="2050" y="4396"/>
                    <a:pt x="2476" y="3839"/>
                    <a:pt x="2804" y="3134"/>
                  </a:cubicBezTo>
                  <a:cubicBezTo>
                    <a:pt x="2919" y="2921"/>
                    <a:pt x="3001" y="2675"/>
                    <a:pt x="3050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09" y="5495"/>
                    <a:pt x="4492" y="6150"/>
                    <a:pt x="4214" y="6708"/>
                  </a:cubicBezTo>
                  <a:cubicBezTo>
                    <a:pt x="4246" y="6642"/>
                    <a:pt x="4705" y="5970"/>
                    <a:pt x="4345" y="4888"/>
                  </a:cubicBezTo>
                  <a:cubicBezTo>
                    <a:pt x="4082" y="4118"/>
                    <a:pt x="3164" y="3069"/>
                    <a:pt x="3164" y="1905"/>
                  </a:cubicBezTo>
                  <a:cubicBezTo>
                    <a:pt x="3213" y="931"/>
                    <a:pt x="3986" y="517"/>
                    <a:pt x="4582" y="517"/>
                  </a:cubicBezTo>
                  <a:cubicBezTo>
                    <a:pt x="4788" y="517"/>
                    <a:pt x="4972" y="567"/>
                    <a:pt x="5099" y="659"/>
                  </a:cubicBezTo>
                  <a:cubicBezTo>
                    <a:pt x="5656" y="1053"/>
                    <a:pt x="5459" y="1790"/>
                    <a:pt x="5033" y="1905"/>
                  </a:cubicBezTo>
                  <a:cubicBezTo>
                    <a:pt x="4969" y="1930"/>
                    <a:pt x="4903" y="1942"/>
                    <a:pt x="4837" y="1942"/>
                  </a:cubicBezTo>
                  <a:cubicBezTo>
                    <a:pt x="4600" y="1942"/>
                    <a:pt x="4369" y="1788"/>
                    <a:pt x="4279" y="1544"/>
                  </a:cubicBezTo>
                  <a:cubicBezTo>
                    <a:pt x="4258" y="1459"/>
                    <a:pt x="4312" y="1374"/>
                    <a:pt x="4385" y="1374"/>
                  </a:cubicBezTo>
                  <a:cubicBezTo>
                    <a:pt x="4424" y="1374"/>
                    <a:pt x="4468" y="1399"/>
                    <a:pt x="4509" y="1462"/>
                  </a:cubicBezTo>
                  <a:cubicBezTo>
                    <a:pt x="4557" y="1535"/>
                    <a:pt x="4629" y="1567"/>
                    <a:pt x="4702" y="1567"/>
                  </a:cubicBezTo>
                  <a:cubicBezTo>
                    <a:pt x="4826" y="1567"/>
                    <a:pt x="4951" y="1471"/>
                    <a:pt x="4951" y="1315"/>
                  </a:cubicBezTo>
                  <a:cubicBezTo>
                    <a:pt x="4968" y="1167"/>
                    <a:pt x="4853" y="1020"/>
                    <a:pt x="4705" y="1003"/>
                  </a:cubicBezTo>
                  <a:cubicBezTo>
                    <a:pt x="4675" y="996"/>
                    <a:pt x="4645" y="993"/>
                    <a:pt x="4615" y="993"/>
                  </a:cubicBezTo>
                  <a:cubicBezTo>
                    <a:pt x="4439" y="993"/>
                    <a:pt x="4286" y="1114"/>
                    <a:pt x="4230" y="1282"/>
                  </a:cubicBezTo>
                  <a:cubicBezTo>
                    <a:pt x="4103" y="1584"/>
                    <a:pt x="4346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69"/>
                    <a:pt x="6115" y="1102"/>
                    <a:pt x="5525" y="446"/>
                  </a:cubicBezTo>
                  <a:cubicBezTo>
                    <a:pt x="5302" y="156"/>
                    <a:pt x="4916" y="1"/>
                    <a:pt x="4520" y="1"/>
                  </a:cubicBezTo>
                  <a:cubicBezTo>
                    <a:pt x="4045" y="1"/>
                    <a:pt x="3554" y="225"/>
                    <a:pt x="3312" y="708"/>
                  </a:cubicBezTo>
                  <a:cubicBezTo>
                    <a:pt x="3197" y="872"/>
                    <a:pt x="3099" y="1069"/>
                    <a:pt x="3050" y="1266"/>
                  </a:cubicBezTo>
                  <a:cubicBezTo>
                    <a:pt x="3001" y="1069"/>
                    <a:pt x="2919" y="872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6"/>
            <p:cNvSpPr/>
            <p:nvPr/>
          </p:nvSpPr>
          <p:spPr>
            <a:xfrm>
              <a:off x="6139869" y="5155378"/>
              <a:ext cx="63154" cy="250069"/>
            </a:xfrm>
            <a:custGeom>
              <a:rect b="b" l="l" r="r" t="t"/>
              <a:pathLst>
                <a:path extrusionOk="0" h="7662" w="1935">
                  <a:moveTo>
                    <a:pt x="630" y="1"/>
                  </a:moveTo>
                  <a:cubicBezTo>
                    <a:pt x="565" y="1"/>
                    <a:pt x="496" y="17"/>
                    <a:pt x="426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71" y="7137"/>
                    <a:pt x="1459" y="7662"/>
                  </a:cubicBezTo>
                  <a:cubicBezTo>
                    <a:pt x="1459" y="7662"/>
                    <a:pt x="820" y="7055"/>
                    <a:pt x="951" y="5170"/>
                  </a:cubicBezTo>
                  <a:cubicBezTo>
                    <a:pt x="1098" y="3302"/>
                    <a:pt x="1934" y="1499"/>
                    <a:pt x="1197" y="384"/>
                  </a:cubicBezTo>
                  <a:cubicBezTo>
                    <a:pt x="1197" y="384"/>
                    <a:pt x="949" y="1"/>
                    <a:pt x="6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6"/>
            <p:cNvSpPr/>
            <p:nvPr/>
          </p:nvSpPr>
          <p:spPr>
            <a:xfrm>
              <a:off x="5984188" y="5122251"/>
              <a:ext cx="278757" cy="332413"/>
            </a:xfrm>
            <a:custGeom>
              <a:rect b="b" l="l" r="r" t="t"/>
              <a:pathLst>
                <a:path extrusionOk="0" h="10185" w="8541">
                  <a:moveTo>
                    <a:pt x="2250" y="1"/>
                  </a:moveTo>
                  <a:cubicBezTo>
                    <a:pt x="1350" y="1"/>
                    <a:pt x="510" y="462"/>
                    <a:pt x="295" y="1186"/>
                  </a:cubicBezTo>
                  <a:cubicBezTo>
                    <a:pt x="0" y="1973"/>
                    <a:pt x="410" y="2677"/>
                    <a:pt x="820" y="2907"/>
                  </a:cubicBezTo>
                  <a:cubicBezTo>
                    <a:pt x="1035" y="3051"/>
                    <a:pt x="1288" y="3112"/>
                    <a:pt x="1537" y="3112"/>
                  </a:cubicBezTo>
                  <a:cubicBezTo>
                    <a:pt x="2084" y="3112"/>
                    <a:pt x="2615" y="2815"/>
                    <a:pt x="2705" y="2432"/>
                  </a:cubicBezTo>
                  <a:cubicBezTo>
                    <a:pt x="2849" y="2043"/>
                    <a:pt x="2550" y="1654"/>
                    <a:pt x="2164" y="1654"/>
                  </a:cubicBezTo>
                  <a:cubicBezTo>
                    <a:pt x="2111" y="1654"/>
                    <a:pt x="2056" y="1662"/>
                    <a:pt x="2000" y="1678"/>
                  </a:cubicBezTo>
                  <a:cubicBezTo>
                    <a:pt x="1672" y="1743"/>
                    <a:pt x="1475" y="2087"/>
                    <a:pt x="1607" y="2399"/>
                  </a:cubicBezTo>
                  <a:cubicBezTo>
                    <a:pt x="1677" y="2633"/>
                    <a:pt x="1931" y="2666"/>
                    <a:pt x="2071" y="2666"/>
                  </a:cubicBezTo>
                  <a:cubicBezTo>
                    <a:pt x="2126" y="2666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099" y="2838"/>
                    <a:pt x="1879" y="2968"/>
                    <a:pt x="1618" y="2968"/>
                  </a:cubicBezTo>
                  <a:cubicBezTo>
                    <a:pt x="1420" y="2968"/>
                    <a:pt x="1198" y="2894"/>
                    <a:pt x="1000" y="2710"/>
                  </a:cubicBezTo>
                  <a:cubicBezTo>
                    <a:pt x="574" y="2333"/>
                    <a:pt x="476" y="1088"/>
                    <a:pt x="1197" y="514"/>
                  </a:cubicBezTo>
                  <a:cubicBezTo>
                    <a:pt x="1521" y="278"/>
                    <a:pt x="1911" y="148"/>
                    <a:pt x="2309" y="148"/>
                  </a:cubicBezTo>
                  <a:cubicBezTo>
                    <a:pt x="2353" y="148"/>
                    <a:pt x="2398" y="150"/>
                    <a:pt x="2443" y="153"/>
                  </a:cubicBezTo>
                  <a:cubicBezTo>
                    <a:pt x="2574" y="170"/>
                    <a:pt x="2705" y="186"/>
                    <a:pt x="2836" y="219"/>
                  </a:cubicBezTo>
                  <a:cubicBezTo>
                    <a:pt x="3934" y="465"/>
                    <a:pt x="4655" y="1645"/>
                    <a:pt x="4868" y="2874"/>
                  </a:cubicBezTo>
                  <a:cubicBezTo>
                    <a:pt x="5098" y="4104"/>
                    <a:pt x="4868" y="5382"/>
                    <a:pt x="4950" y="6497"/>
                  </a:cubicBezTo>
                  <a:cubicBezTo>
                    <a:pt x="4901" y="7513"/>
                    <a:pt x="5295" y="8496"/>
                    <a:pt x="6032" y="9201"/>
                  </a:cubicBezTo>
                  <a:cubicBezTo>
                    <a:pt x="6721" y="9808"/>
                    <a:pt x="7606" y="10152"/>
                    <a:pt x="8540" y="10185"/>
                  </a:cubicBezTo>
                  <a:cubicBezTo>
                    <a:pt x="7622" y="10119"/>
                    <a:pt x="6753" y="9758"/>
                    <a:pt x="6081" y="9136"/>
                  </a:cubicBezTo>
                  <a:cubicBezTo>
                    <a:pt x="5377" y="8447"/>
                    <a:pt x="5016" y="7480"/>
                    <a:pt x="5082" y="6480"/>
                  </a:cubicBezTo>
                  <a:cubicBezTo>
                    <a:pt x="5032" y="5382"/>
                    <a:pt x="5278" y="4153"/>
                    <a:pt x="5032" y="2841"/>
                  </a:cubicBezTo>
                  <a:cubicBezTo>
                    <a:pt x="4803" y="1579"/>
                    <a:pt x="4049" y="334"/>
                    <a:pt x="2852" y="71"/>
                  </a:cubicBezTo>
                  <a:cubicBezTo>
                    <a:pt x="2653" y="24"/>
                    <a:pt x="2450" y="1"/>
                    <a:pt x="22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6"/>
            <p:cNvSpPr/>
            <p:nvPr/>
          </p:nvSpPr>
          <p:spPr>
            <a:xfrm>
              <a:off x="6048386" y="5169053"/>
              <a:ext cx="81887" cy="68800"/>
            </a:xfrm>
            <a:custGeom>
              <a:rect b="b" l="l" r="r" t="t"/>
              <a:pathLst>
                <a:path extrusionOk="0" h="2108" w="2509">
                  <a:moveTo>
                    <a:pt x="1800" y="1"/>
                  </a:moveTo>
                  <a:cubicBezTo>
                    <a:pt x="1329" y="1"/>
                    <a:pt x="1034" y="401"/>
                    <a:pt x="935" y="1096"/>
                  </a:cubicBezTo>
                  <a:cubicBezTo>
                    <a:pt x="853" y="1747"/>
                    <a:pt x="267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32" y="1856"/>
                    <a:pt x="717" y="2108"/>
                    <a:pt x="1252" y="2108"/>
                  </a:cubicBezTo>
                  <a:cubicBezTo>
                    <a:pt x="1518" y="2108"/>
                    <a:pt x="1771" y="2046"/>
                    <a:pt x="1951" y="1866"/>
                  </a:cubicBezTo>
                  <a:cubicBezTo>
                    <a:pt x="2508" y="1309"/>
                    <a:pt x="2131" y="604"/>
                    <a:pt x="1967" y="375"/>
                  </a:cubicBezTo>
                  <a:cubicBezTo>
                    <a:pt x="1869" y="260"/>
                    <a:pt x="1902" y="96"/>
                    <a:pt x="2033" y="31"/>
                  </a:cubicBezTo>
                  <a:cubicBezTo>
                    <a:pt x="1951" y="11"/>
                    <a:pt x="1873" y="1"/>
                    <a:pt x="18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6"/>
            <p:cNvSpPr/>
            <p:nvPr/>
          </p:nvSpPr>
          <p:spPr>
            <a:xfrm>
              <a:off x="5968130" y="5173785"/>
              <a:ext cx="157835" cy="178690"/>
            </a:xfrm>
            <a:custGeom>
              <a:rect b="b" l="l" r="r" t="t"/>
              <a:pathLst>
                <a:path extrusionOk="0" h="5475" w="4836">
                  <a:moveTo>
                    <a:pt x="476" y="0"/>
                  </a:moveTo>
                  <a:lnTo>
                    <a:pt x="476" y="0"/>
                  </a:lnTo>
                  <a:cubicBezTo>
                    <a:pt x="1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7" y="3803"/>
                    <a:pt x="2607" y="3803"/>
                  </a:cubicBezTo>
                  <a:cubicBezTo>
                    <a:pt x="2344" y="3705"/>
                    <a:pt x="2295" y="3393"/>
                    <a:pt x="2476" y="3147"/>
                  </a:cubicBezTo>
                  <a:cubicBezTo>
                    <a:pt x="2640" y="2983"/>
                    <a:pt x="2607" y="2721"/>
                    <a:pt x="2426" y="2606"/>
                  </a:cubicBezTo>
                  <a:cubicBezTo>
                    <a:pt x="2295" y="2557"/>
                    <a:pt x="2033" y="2344"/>
                    <a:pt x="2263" y="2197"/>
                  </a:cubicBezTo>
                  <a:cubicBezTo>
                    <a:pt x="2289" y="2182"/>
                    <a:pt x="2317" y="2175"/>
                    <a:pt x="2347" y="2175"/>
                  </a:cubicBezTo>
                  <a:cubicBezTo>
                    <a:pt x="2582" y="2175"/>
                    <a:pt x="2913" y="2608"/>
                    <a:pt x="2869" y="3131"/>
                  </a:cubicBezTo>
                  <a:cubicBezTo>
                    <a:pt x="2820" y="3705"/>
                    <a:pt x="3082" y="3869"/>
                    <a:pt x="3492" y="4147"/>
                  </a:cubicBezTo>
                  <a:cubicBezTo>
                    <a:pt x="3885" y="4442"/>
                    <a:pt x="3639" y="4950"/>
                    <a:pt x="3639" y="4950"/>
                  </a:cubicBezTo>
                  <a:cubicBezTo>
                    <a:pt x="4361" y="4541"/>
                    <a:pt x="4197" y="3885"/>
                    <a:pt x="4115" y="3721"/>
                  </a:cubicBezTo>
                  <a:cubicBezTo>
                    <a:pt x="4033" y="3574"/>
                    <a:pt x="3836" y="3311"/>
                    <a:pt x="4066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44" y="4934"/>
                    <a:pt x="4525" y="5278"/>
                    <a:pt x="4836" y="5475"/>
                  </a:cubicBezTo>
                  <a:cubicBezTo>
                    <a:pt x="4705" y="5163"/>
                    <a:pt x="4639" y="4803"/>
                    <a:pt x="4656" y="4459"/>
                  </a:cubicBezTo>
                  <a:cubicBezTo>
                    <a:pt x="4639" y="3951"/>
                    <a:pt x="4738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6"/>
            <p:cNvSpPr/>
            <p:nvPr/>
          </p:nvSpPr>
          <p:spPr>
            <a:xfrm>
              <a:off x="5916759" y="5123393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2033" y="0"/>
                  </a:moveTo>
                  <a:cubicBezTo>
                    <a:pt x="321" y="0"/>
                    <a:pt x="296" y="1096"/>
                    <a:pt x="296" y="1380"/>
                  </a:cubicBezTo>
                  <a:cubicBezTo>
                    <a:pt x="296" y="1561"/>
                    <a:pt x="165" y="1725"/>
                    <a:pt x="1" y="1790"/>
                  </a:cubicBezTo>
                  <a:cubicBezTo>
                    <a:pt x="269" y="1903"/>
                    <a:pt x="503" y="1951"/>
                    <a:pt x="709" y="1951"/>
                  </a:cubicBezTo>
                  <a:cubicBezTo>
                    <a:pt x="1460" y="1951"/>
                    <a:pt x="1828" y="1305"/>
                    <a:pt x="2033" y="790"/>
                  </a:cubicBezTo>
                  <a:cubicBezTo>
                    <a:pt x="2181" y="413"/>
                    <a:pt x="2542" y="135"/>
                    <a:pt x="2951" y="85"/>
                  </a:cubicBezTo>
                  <a:cubicBezTo>
                    <a:pt x="2601" y="26"/>
                    <a:pt x="2297" y="0"/>
                    <a:pt x="2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6"/>
            <p:cNvSpPr/>
            <p:nvPr/>
          </p:nvSpPr>
          <p:spPr>
            <a:xfrm>
              <a:off x="5878801" y="5122545"/>
              <a:ext cx="47618" cy="37207"/>
            </a:xfrm>
            <a:custGeom>
              <a:rect b="b" l="l" r="r" t="t"/>
              <a:pathLst>
                <a:path extrusionOk="0" h="1140" w="1459">
                  <a:moveTo>
                    <a:pt x="478" y="0"/>
                  </a:moveTo>
                  <a:cubicBezTo>
                    <a:pt x="433" y="0"/>
                    <a:pt x="388" y="10"/>
                    <a:pt x="344" y="29"/>
                  </a:cubicBezTo>
                  <a:cubicBezTo>
                    <a:pt x="115" y="144"/>
                    <a:pt x="0" y="423"/>
                    <a:pt x="99" y="669"/>
                  </a:cubicBezTo>
                  <a:cubicBezTo>
                    <a:pt x="197" y="882"/>
                    <a:pt x="361" y="1029"/>
                    <a:pt x="574" y="1095"/>
                  </a:cubicBezTo>
                  <a:cubicBezTo>
                    <a:pt x="658" y="1125"/>
                    <a:pt x="744" y="1140"/>
                    <a:pt x="829" y="1140"/>
                  </a:cubicBezTo>
                  <a:cubicBezTo>
                    <a:pt x="975" y="1140"/>
                    <a:pt x="1115" y="1096"/>
                    <a:pt x="1230" y="1013"/>
                  </a:cubicBezTo>
                  <a:cubicBezTo>
                    <a:pt x="1377" y="882"/>
                    <a:pt x="1459" y="702"/>
                    <a:pt x="1459" y="521"/>
                  </a:cubicBezTo>
                  <a:lnTo>
                    <a:pt x="1459" y="521"/>
                  </a:lnTo>
                  <a:cubicBezTo>
                    <a:pt x="1459" y="521"/>
                    <a:pt x="1151" y="902"/>
                    <a:pt x="799" y="902"/>
                  </a:cubicBezTo>
                  <a:cubicBezTo>
                    <a:pt x="779" y="902"/>
                    <a:pt x="758" y="901"/>
                    <a:pt x="738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9" y="85"/>
                    <a:pt x="436" y="73"/>
                    <a:pt x="481" y="73"/>
                  </a:cubicBezTo>
                  <a:cubicBezTo>
                    <a:pt x="603" y="73"/>
                    <a:pt x="714" y="160"/>
                    <a:pt x="738" y="292"/>
                  </a:cubicBezTo>
                  <a:cubicBezTo>
                    <a:pt x="749" y="403"/>
                    <a:pt x="654" y="469"/>
                    <a:pt x="602" y="469"/>
                  </a:cubicBezTo>
                  <a:cubicBezTo>
                    <a:pt x="578" y="469"/>
                    <a:pt x="563" y="454"/>
                    <a:pt x="574" y="423"/>
                  </a:cubicBezTo>
                  <a:cubicBezTo>
                    <a:pt x="586" y="336"/>
                    <a:pt x="552" y="268"/>
                    <a:pt x="478" y="268"/>
                  </a:cubicBezTo>
                  <a:cubicBezTo>
                    <a:pt x="454" y="268"/>
                    <a:pt x="426" y="276"/>
                    <a:pt x="394" y="292"/>
                  </a:cubicBezTo>
                  <a:cubicBezTo>
                    <a:pt x="279" y="357"/>
                    <a:pt x="394" y="538"/>
                    <a:pt x="394" y="538"/>
                  </a:cubicBezTo>
                  <a:cubicBezTo>
                    <a:pt x="446" y="581"/>
                    <a:pt x="506" y="600"/>
                    <a:pt x="564" y="600"/>
                  </a:cubicBezTo>
                  <a:cubicBezTo>
                    <a:pt x="703" y="600"/>
                    <a:pt x="831" y="487"/>
                    <a:pt x="820" y="325"/>
                  </a:cubicBezTo>
                  <a:cubicBezTo>
                    <a:pt x="820" y="142"/>
                    <a:pt x="653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6"/>
            <p:cNvSpPr/>
            <p:nvPr/>
          </p:nvSpPr>
          <p:spPr>
            <a:xfrm>
              <a:off x="6433574" y="5235307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18" y="574"/>
                    <a:pt x="361" y="1197"/>
                    <a:pt x="754" y="1820"/>
                  </a:cubicBezTo>
                  <a:cubicBezTo>
                    <a:pt x="1213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85" y="3262"/>
                  </a:cubicBezTo>
                  <a:cubicBezTo>
                    <a:pt x="1848" y="3284"/>
                    <a:pt x="1813" y="3293"/>
                    <a:pt x="1781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92" y="2656"/>
                    <a:pt x="1229" y="2426"/>
                    <a:pt x="934" y="2377"/>
                  </a:cubicBezTo>
                  <a:cubicBezTo>
                    <a:pt x="541" y="2328"/>
                    <a:pt x="508" y="2213"/>
                    <a:pt x="508" y="2213"/>
                  </a:cubicBezTo>
                  <a:lnTo>
                    <a:pt x="508" y="2213"/>
                  </a:lnTo>
                  <a:cubicBezTo>
                    <a:pt x="541" y="2361"/>
                    <a:pt x="557" y="2508"/>
                    <a:pt x="524" y="2656"/>
                  </a:cubicBezTo>
                  <a:cubicBezTo>
                    <a:pt x="459" y="2803"/>
                    <a:pt x="164" y="3295"/>
                    <a:pt x="721" y="3672"/>
                  </a:cubicBezTo>
                  <a:cubicBezTo>
                    <a:pt x="1295" y="4049"/>
                    <a:pt x="1574" y="3852"/>
                    <a:pt x="1688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83" y="6065"/>
                    <a:pt x="1918" y="5950"/>
                  </a:cubicBezTo>
                  <a:cubicBezTo>
                    <a:pt x="1765" y="5629"/>
                    <a:pt x="1441" y="5422"/>
                    <a:pt x="1093" y="5422"/>
                  </a:cubicBezTo>
                  <a:cubicBezTo>
                    <a:pt x="1067" y="5422"/>
                    <a:pt x="1042" y="5424"/>
                    <a:pt x="1016" y="5426"/>
                  </a:cubicBezTo>
                  <a:cubicBezTo>
                    <a:pt x="973" y="5428"/>
                    <a:pt x="933" y="5429"/>
                    <a:pt x="895" y="5429"/>
                  </a:cubicBezTo>
                  <a:cubicBezTo>
                    <a:pt x="433" y="5429"/>
                    <a:pt x="373" y="5252"/>
                    <a:pt x="328" y="5131"/>
                  </a:cubicBezTo>
                  <a:lnTo>
                    <a:pt x="328" y="5131"/>
                  </a:lnTo>
                  <a:cubicBezTo>
                    <a:pt x="328" y="5131"/>
                    <a:pt x="0" y="6114"/>
                    <a:pt x="934" y="6606"/>
                  </a:cubicBezTo>
                  <a:cubicBezTo>
                    <a:pt x="1869" y="7098"/>
                    <a:pt x="1803" y="6737"/>
                    <a:pt x="3082" y="7786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06" y="8695"/>
                    <a:pt x="4270" y="8691"/>
                    <a:pt x="4234" y="8691"/>
                  </a:cubicBezTo>
                  <a:cubicBezTo>
                    <a:pt x="4065" y="8691"/>
                    <a:pt x="3917" y="8782"/>
                    <a:pt x="3836" y="8917"/>
                  </a:cubicBezTo>
                  <a:cubicBezTo>
                    <a:pt x="3622" y="9229"/>
                    <a:pt x="3737" y="9638"/>
                    <a:pt x="4065" y="9802"/>
                  </a:cubicBezTo>
                  <a:cubicBezTo>
                    <a:pt x="4065" y="9802"/>
                    <a:pt x="3934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4" y="9572"/>
                    <a:pt x="4429" y="9662"/>
                    <a:pt x="4586" y="9662"/>
                  </a:cubicBezTo>
                  <a:cubicBezTo>
                    <a:pt x="4676" y="9662"/>
                    <a:pt x="4770" y="9632"/>
                    <a:pt x="4868" y="9540"/>
                  </a:cubicBezTo>
                  <a:cubicBezTo>
                    <a:pt x="4995" y="9421"/>
                    <a:pt x="5193" y="9322"/>
                    <a:pt x="5421" y="9322"/>
                  </a:cubicBezTo>
                  <a:cubicBezTo>
                    <a:pt x="5726" y="9322"/>
                    <a:pt x="6083" y="9498"/>
                    <a:pt x="6393" y="10032"/>
                  </a:cubicBezTo>
                  <a:cubicBezTo>
                    <a:pt x="6393" y="10032"/>
                    <a:pt x="6163" y="9212"/>
                    <a:pt x="4835" y="8688"/>
                  </a:cubicBezTo>
                  <a:cubicBezTo>
                    <a:pt x="3131" y="7966"/>
                    <a:pt x="2049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6"/>
            <p:cNvSpPr/>
            <p:nvPr/>
          </p:nvSpPr>
          <p:spPr>
            <a:xfrm>
              <a:off x="6494018" y="5151853"/>
              <a:ext cx="95791" cy="350951"/>
            </a:xfrm>
            <a:custGeom>
              <a:rect b="b" l="l" r="r" t="t"/>
              <a:pathLst>
                <a:path extrusionOk="0" h="10753" w="2935">
                  <a:moveTo>
                    <a:pt x="1307" y="0"/>
                  </a:moveTo>
                  <a:cubicBezTo>
                    <a:pt x="728" y="0"/>
                    <a:pt x="177" y="382"/>
                    <a:pt x="115" y="902"/>
                  </a:cubicBezTo>
                  <a:cubicBezTo>
                    <a:pt x="0" y="1459"/>
                    <a:pt x="426" y="1967"/>
                    <a:pt x="1000" y="1967"/>
                  </a:cubicBezTo>
                  <a:cubicBezTo>
                    <a:pt x="1007" y="1967"/>
                    <a:pt x="1014" y="1967"/>
                    <a:pt x="1021" y="1967"/>
                  </a:cubicBezTo>
                  <a:cubicBezTo>
                    <a:pt x="1565" y="1967"/>
                    <a:pt x="1850" y="1341"/>
                    <a:pt x="1656" y="1082"/>
                  </a:cubicBezTo>
                  <a:cubicBezTo>
                    <a:pt x="1572" y="956"/>
                    <a:pt x="1451" y="900"/>
                    <a:pt x="1331" y="900"/>
                  </a:cubicBezTo>
                  <a:cubicBezTo>
                    <a:pt x="1125" y="900"/>
                    <a:pt x="924" y="1068"/>
                    <a:pt x="935" y="1328"/>
                  </a:cubicBezTo>
                  <a:cubicBezTo>
                    <a:pt x="967" y="1639"/>
                    <a:pt x="1312" y="1607"/>
                    <a:pt x="1344" y="1656"/>
                  </a:cubicBezTo>
                  <a:cubicBezTo>
                    <a:pt x="1393" y="1689"/>
                    <a:pt x="1344" y="1754"/>
                    <a:pt x="1344" y="1754"/>
                  </a:cubicBezTo>
                  <a:cubicBezTo>
                    <a:pt x="1312" y="1820"/>
                    <a:pt x="1246" y="1869"/>
                    <a:pt x="1180" y="1902"/>
                  </a:cubicBezTo>
                  <a:lnTo>
                    <a:pt x="1115" y="1918"/>
                  </a:lnTo>
                  <a:lnTo>
                    <a:pt x="1098" y="1918"/>
                  </a:lnTo>
                  <a:cubicBezTo>
                    <a:pt x="1066" y="1922"/>
                    <a:pt x="1033" y="1924"/>
                    <a:pt x="1001" y="1924"/>
                  </a:cubicBezTo>
                  <a:cubicBezTo>
                    <a:pt x="487" y="1924"/>
                    <a:pt x="73" y="1443"/>
                    <a:pt x="197" y="918"/>
                  </a:cubicBezTo>
                  <a:cubicBezTo>
                    <a:pt x="269" y="446"/>
                    <a:pt x="764" y="122"/>
                    <a:pt x="1281" y="122"/>
                  </a:cubicBezTo>
                  <a:cubicBezTo>
                    <a:pt x="1591" y="122"/>
                    <a:pt x="1908" y="238"/>
                    <a:pt x="2147" y="508"/>
                  </a:cubicBezTo>
                  <a:cubicBezTo>
                    <a:pt x="2770" y="1230"/>
                    <a:pt x="2623" y="2426"/>
                    <a:pt x="2246" y="3442"/>
                  </a:cubicBezTo>
                  <a:cubicBezTo>
                    <a:pt x="1426" y="5458"/>
                    <a:pt x="541" y="7507"/>
                    <a:pt x="1164" y="8966"/>
                  </a:cubicBezTo>
                  <a:cubicBezTo>
                    <a:pt x="1443" y="9737"/>
                    <a:pt x="1984" y="10359"/>
                    <a:pt x="2688" y="10753"/>
                  </a:cubicBezTo>
                  <a:cubicBezTo>
                    <a:pt x="2016" y="10327"/>
                    <a:pt x="1508" y="9687"/>
                    <a:pt x="1246" y="8950"/>
                  </a:cubicBezTo>
                  <a:cubicBezTo>
                    <a:pt x="689" y="7507"/>
                    <a:pt x="1574" y="5557"/>
                    <a:pt x="2426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82" y="127"/>
                    <a:pt x="1640" y="0"/>
                    <a:pt x="1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6"/>
            <p:cNvSpPr/>
            <p:nvPr/>
          </p:nvSpPr>
          <p:spPr>
            <a:xfrm>
              <a:off x="6575873" y="5138994"/>
              <a:ext cx="90961" cy="265930"/>
            </a:xfrm>
            <a:custGeom>
              <a:rect b="b" l="l" r="r" t="t"/>
              <a:pathLst>
                <a:path extrusionOk="0" h="8148" w="2787">
                  <a:moveTo>
                    <a:pt x="2082" y="1"/>
                  </a:moveTo>
                  <a:lnTo>
                    <a:pt x="2082" y="1"/>
                  </a:lnTo>
                  <a:cubicBezTo>
                    <a:pt x="2426" y="1099"/>
                    <a:pt x="967" y="1279"/>
                    <a:pt x="443" y="2902"/>
                  </a:cubicBezTo>
                  <a:cubicBezTo>
                    <a:pt x="0" y="4279"/>
                    <a:pt x="279" y="5230"/>
                    <a:pt x="1574" y="6131"/>
                  </a:cubicBezTo>
                  <a:cubicBezTo>
                    <a:pt x="2721" y="6934"/>
                    <a:pt x="2770" y="8000"/>
                    <a:pt x="2770" y="8147"/>
                  </a:cubicBezTo>
                  <a:cubicBezTo>
                    <a:pt x="2787" y="7639"/>
                    <a:pt x="2623" y="7164"/>
                    <a:pt x="2344" y="6754"/>
                  </a:cubicBezTo>
                  <a:cubicBezTo>
                    <a:pt x="2033" y="6328"/>
                    <a:pt x="1639" y="6066"/>
                    <a:pt x="1066" y="5557"/>
                  </a:cubicBezTo>
                  <a:cubicBezTo>
                    <a:pt x="885" y="5394"/>
                    <a:pt x="738" y="5197"/>
                    <a:pt x="656" y="4967"/>
                  </a:cubicBezTo>
                  <a:cubicBezTo>
                    <a:pt x="312" y="4131"/>
                    <a:pt x="984" y="3263"/>
                    <a:pt x="1311" y="2902"/>
                  </a:cubicBezTo>
                  <a:cubicBezTo>
                    <a:pt x="1721" y="2443"/>
                    <a:pt x="2442" y="1968"/>
                    <a:pt x="2574" y="1066"/>
                  </a:cubicBezTo>
                  <a:cubicBezTo>
                    <a:pt x="2721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6"/>
            <p:cNvSpPr/>
            <p:nvPr/>
          </p:nvSpPr>
          <p:spPr>
            <a:xfrm>
              <a:off x="6478320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991" y="0"/>
                  </a:moveTo>
                  <a:cubicBezTo>
                    <a:pt x="629" y="0"/>
                    <a:pt x="1" y="573"/>
                    <a:pt x="284" y="2425"/>
                  </a:cubicBezTo>
                  <a:cubicBezTo>
                    <a:pt x="612" y="4458"/>
                    <a:pt x="2170" y="5409"/>
                    <a:pt x="2432" y="5458"/>
                  </a:cubicBezTo>
                  <a:cubicBezTo>
                    <a:pt x="2432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399" y="114"/>
                    <a:pt x="1088" y="16"/>
                  </a:cubicBezTo>
                  <a:cubicBezTo>
                    <a:pt x="1059" y="6"/>
                    <a:pt x="1026" y="0"/>
                    <a:pt x="9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6"/>
            <p:cNvSpPr/>
            <p:nvPr/>
          </p:nvSpPr>
          <p:spPr>
            <a:xfrm>
              <a:off x="6443202" y="4782038"/>
              <a:ext cx="171739" cy="231824"/>
            </a:xfrm>
            <a:custGeom>
              <a:rect b="b" l="l" r="r" t="t"/>
              <a:pathLst>
                <a:path extrusionOk="0" h="7103" w="5262">
                  <a:moveTo>
                    <a:pt x="3588" y="0"/>
                  </a:moveTo>
                  <a:cubicBezTo>
                    <a:pt x="3374" y="0"/>
                    <a:pt x="3173" y="25"/>
                    <a:pt x="3000" y="54"/>
                  </a:cubicBezTo>
                  <a:cubicBezTo>
                    <a:pt x="2573" y="120"/>
                    <a:pt x="2164" y="300"/>
                    <a:pt x="1819" y="546"/>
                  </a:cubicBezTo>
                  <a:cubicBezTo>
                    <a:pt x="0" y="1923"/>
                    <a:pt x="328" y="4283"/>
                    <a:pt x="869" y="5430"/>
                  </a:cubicBezTo>
                  <a:cubicBezTo>
                    <a:pt x="1164" y="6102"/>
                    <a:pt x="1639" y="6692"/>
                    <a:pt x="2262" y="7102"/>
                  </a:cubicBezTo>
                  <a:cubicBezTo>
                    <a:pt x="1672" y="6660"/>
                    <a:pt x="1213" y="6070"/>
                    <a:pt x="934" y="5398"/>
                  </a:cubicBezTo>
                  <a:cubicBezTo>
                    <a:pt x="443" y="4250"/>
                    <a:pt x="197" y="1972"/>
                    <a:pt x="1918" y="693"/>
                  </a:cubicBezTo>
                  <a:cubicBezTo>
                    <a:pt x="2347" y="383"/>
                    <a:pt x="2908" y="189"/>
                    <a:pt x="3426" y="189"/>
                  </a:cubicBezTo>
                  <a:cubicBezTo>
                    <a:pt x="3838" y="189"/>
                    <a:pt x="4223" y="312"/>
                    <a:pt x="4491" y="595"/>
                  </a:cubicBezTo>
                  <a:cubicBezTo>
                    <a:pt x="5137" y="1241"/>
                    <a:pt x="4654" y="2300"/>
                    <a:pt x="3965" y="2300"/>
                  </a:cubicBezTo>
                  <a:cubicBezTo>
                    <a:pt x="3955" y="2300"/>
                    <a:pt x="3944" y="2300"/>
                    <a:pt x="3934" y="2300"/>
                  </a:cubicBezTo>
                  <a:cubicBezTo>
                    <a:pt x="3904" y="2303"/>
                    <a:pt x="3874" y="2305"/>
                    <a:pt x="3845" y="2305"/>
                  </a:cubicBezTo>
                  <a:cubicBezTo>
                    <a:pt x="3581" y="2305"/>
                    <a:pt x="3329" y="2175"/>
                    <a:pt x="3196" y="1939"/>
                  </a:cubicBezTo>
                  <a:cubicBezTo>
                    <a:pt x="3131" y="1841"/>
                    <a:pt x="3114" y="1710"/>
                    <a:pt x="3131" y="1578"/>
                  </a:cubicBezTo>
                  <a:cubicBezTo>
                    <a:pt x="3150" y="1327"/>
                    <a:pt x="3226" y="1247"/>
                    <a:pt x="3279" y="1247"/>
                  </a:cubicBezTo>
                  <a:cubicBezTo>
                    <a:pt x="3316" y="1247"/>
                    <a:pt x="3341" y="1285"/>
                    <a:pt x="3327" y="1333"/>
                  </a:cubicBezTo>
                  <a:cubicBezTo>
                    <a:pt x="3299" y="1564"/>
                    <a:pt x="3487" y="1770"/>
                    <a:pt x="3712" y="1770"/>
                  </a:cubicBezTo>
                  <a:cubicBezTo>
                    <a:pt x="3742" y="1770"/>
                    <a:pt x="3772" y="1766"/>
                    <a:pt x="3803" y="1759"/>
                  </a:cubicBezTo>
                  <a:cubicBezTo>
                    <a:pt x="4213" y="1693"/>
                    <a:pt x="4311" y="1152"/>
                    <a:pt x="3950" y="956"/>
                  </a:cubicBezTo>
                  <a:cubicBezTo>
                    <a:pt x="3857" y="909"/>
                    <a:pt x="3758" y="887"/>
                    <a:pt x="3662" y="887"/>
                  </a:cubicBezTo>
                  <a:cubicBezTo>
                    <a:pt x="3354" y="887"/>
                    <a:pt x="3066" y="1110"/>
                    <a:pt x="3016" y="1447"/>
                  </a:cubicBezTo>
                  <a:cubicBezTo>
                    <a:pt x="2950" y="1775"/>
                    <a:pt x="3114" y="2103"/>
                    <a:pt x="3409" y="2267"/>
                  </a:cubicBezTo>
                  <a:lnTo>
                    <a:pt x="3442" y="2267"/>
                  </a:lnTo>
                  <a:cubicBezTo>
                    <a:pt x="3541" y="2316"/>
                    <a:pt x="3639" y="2365"/>
                    <a:pt x="3754" y="2382"/>
                  </a:cubicBezTo>
                  <a:cubicBezTo>
                    <a:pt x="3857" y="2407"/>
                    <a:pt x="3959" y="2419"/>
                    <a:pt x="4059" y="2419"/>
                  </a:cubicBezTo>
                  <a:cubicBezTo>
                    <a:pt x="4659" y="2419"/>
                    <a:pt x="5173" y="1986"/>
                    <a:pt x="5229" y="1480"/>
                  </a:cubicBezTo>
                  <a:cubicBezTo>
                    <a:pt x="5262" y="1054"/>
                    <a:pt x="5114" y="644"/>
                    <a:pt x="4786" y="382"/>
                  </a:cubicBezTo>
                  <a:cubicBezTo>
                    <a:pt x="4415" y="84"/>
                    <a:pt x="3981" y="0"/>
                    <a:pt x="35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6"/>
            <p:cNvSpPr/>
            <p:nvPr/>
          </p:nvSpPr>
          <p:spPr>
            <a:xfrm>
              <a:off x="6406289" y="4602433"/>
              <a:ext cx="170139" cy="267530"/>
            </a:xfrm>
            <a:custGeom>
              <a:rect b="b" l="l" r="r" t="t"/>
              <a:pathLst>
                <a:path extrusionOk="0" h="8197" w="5213">
                  <a:moveTo>
                    <a:pt x="4114" y="0"/>
                  </a:moveTo>
                  <a:cubicBezTo>
                    <a:pt x="4114" y="1"/>
                    <a:pt x="4180" y="607"/>
                    <a:pt x="3803" y="836"/>
                  </a:cubicBezTo>
                  <a:cubicBezTo>
                    <a:pt x="3409" y="1066"/>
                    <a:pt x="2836" y="1525"/>
                    <a:pt x="3426" y="2049"/>
                  </a:cubicBezTo>
                  <a:cubicBezTo>
                    <a:pt x="4032" y="2574"/>
                    <a:pt x="4196" y="3328"/>
                    <a:pt x="3688" y="4065"/>
                  </a:cubicBezTo>
                  <a:cubicBezTo>
                    <a:pt x="3688" y="4065"/>
                    <a:pt x="3983" y="2967"/>
                    <a:pt x="3246" y="2475"/>
                  </a:cubicBezTo>
                  <a:cubicBezTo>
                    <a:pt x="3054" y="2343"/>
                    <a:pt x="2895" y="2306"/>
                    <a:pt x="2779" y="2306"/>
                  </a:cubicBezTo>
                  <a:cubicBezTo>
                    <a:pt x="2636" y="2306"/>
                    <a:pt x="2557" y="2361"/>
                    <a:pt x="2557" y="2361"/>
                  </a:cubicBezTo>
                  <a:cubicBezTo>
                    <a:pt x="2623" y="2492"/>
                    <a:pt x="2655" y="2639"/>
                    <a:pt x="2672" y="2787"/>
                  </a:cubicBezTo>
                  <a:cubicBezTo>
                    <a:pt x="2688" y="3000"/>
                    <a:pt x="2213" y="3361"/>
                    <a:pt x="2557" y="3754"/>
                  </a:cubicBezTo>
                  <a:cubicBezTo>
                    <a:pt x="2901" y="4131"/>
                    <a:pt x="3147" y="4918"/>
                    <a:pt x="1934" y="5803"/>
                  </a:cubicBezTo>
                  <a:cubicBezTo>
                    <a:pt x="1934" y="5803"/>
                    <a:pt x="2557" y="4442"/>
                    <a:pt x="2196" y="3738"/>
                  </a:cubicBezTo>
                  <a:cubicBezTo>
                    <a:pt x="1819" y="3000"/>
                    <a:pt x="1377" y="3148"/>
                    <a:pt x="967" y="2557"/>
                  </a:cubicBezTo>
                  <a:cubicBezTo>
                    <a:pt x="967" y="2557"/>
                    <a:pt x="0" y="3082"/>
                    <a:pt x="754" y="4229"/>
                  </a:cubicBezTo>
                  <a:cubicBezTo>
                    <a:pt x="1623" y="5573"/>
                    <a:pt x="541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2" y="2852"/>
                    <a:pt x="41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6"/>
            <p:cNvSpPr/>
            <p:nvPr/>
          </p:nvSpPr>
          <p:spPr>
            <a:xfrm>
              <a:off x="6555540" y="4569274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2590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84" y="1098"/>
                    <a:pt x="1213" y="1934"/>
                    <a:pt x="1279" y="2115"/>
                  </a:cubicBezTo>
                  <a:cubicBezTo>
                    <a:pt x="1342" y="2287"/>
                    <a:pt x="1389" y="2641"/>
                    <a:pt x="1205" y="2641"/>
                  </a:cubicBezTo>
                  <a:cubicBezTo>
                    <a:pt x="1198" y="2641"/>
                    <a:pt x="1189" y="2640"/>
                    <a:pt x="1180" y="2639"/>
                  </a:cubicBezTo>
                  <a:cubicBezTo>
                    <a:pt x="967" y="2606"/>
                    <a:pt x="1000" y="2492"/>
                    <a:pt x="1115" y="1820"/>
                  </a:cubicBezTo>
                  <a:cubicBezTo>
                    <a:pt x="1191" y="1300"/>
                    <a:pt x="845" y="1241"/>
                    <a:pt x="685" y="1241"/>
                  </a:cubicBezTo>
                  <a:cubicBezTo>
                    <a:pt x="638" y="1241"/>
                    <a:pt x="607" y="1246"/>
                    <a:pt x="607" y="1246"/>
                  </a:cubicBezTo>
                  <a:cubicBezTo>
                    <a:pt x="738" y="1426"/>
                    <a:pt x="738" y="1656"/>
                    <a:pt x="607" y="1820"/>
                  </a:cubicBezTo>
                  <a:cubicBezTo>
                    <a:pt x="344" y="2065"/>
                    <a:pt x="49" y="2344"/>
                    <a:pt x="312" y="3098"/>
                  </a:cubicBezTo>
                  <a:cubicBezTo>
                    <a:pt x="574" y="3852"/>
                    <a:pt x="0" y="4508"/>
                    <a:pt x="0" y="4508"/>
                  </a:cubicBezTo>
                  <a:cubicBezTo>
                    <a:pt x="3032" y="2016"/>
                    <a:pt x="2590" y="1"/>
                    <a:pt x="25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6"/>
            <p:cNvSpPr/>
            <p:nvPr/>
          </p:nvSpPr>
          <p:spPr>
            <a:xfrm>
              <a:off x="6359193" y="4849042"/>
              <a:ext cx="117723" cy="139134"/>
            </a:xfrm>
            <a:custGeom>
              <a:rect b="b" l="l" r="r" t="t"/>
              <a:pathLst>
                <a:path extrusionOk="0" h="4263" w="3607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312" y="771"/>
                    <a:pt x="1" y="2443"/>
                    <a:pt x="3607" y="4262"/>
                  </a:cubicBezTo>
                  <a:cubicBezTo>
                    <a:pt x="3607" y="4262"/>
                    <a:pt x="2754" y="3771"/>
                    <a:pt x="2640" y="2476"/>
                  </a:cubicBezTo>
                  <a:cubicBezTo>
                    <a:pt x="2541" y="1197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6"/>
            <p:cNvSpPr/>
            <p:nvPr/>
          </p:nvSpPr>
          <p:spPr>
            <a:xfrm>
              <a:off x="6216893" y="4934879"/>
              <a:ext cx="256824" cy="188938"/>
            </a:xfrm>
            <a:custGeom>
              <a:rect b="b" l="l" r="r" t="t"/>
              <a:pathLst>
                <a:path extrusionOk="0" h="5789" w="7869">
                  <a:moveTo>
                    <a:pt x="4658" y="1"/>
                  </a:moveTo>
                  <a:cubicBezTo>
                    <a:pt x="4514" y="1"/>
                    <a:pt x="4376" y="47"/>
                    <a:pt x="4246" y="141"/>
                  </a:cubicBezTo>
                  <a:cubicBezTo>
                    <a:pt x="3878" y="395"/>
                    <a:pt x="3657" y="609"/>
                    <a:pt x="3469" y="609"/>
                  </a:cubicBezTo>
                  <a:cubicBezTo>
                    <a:pt x="3415" y="609"/>
                    <a:pt x="3363" y="591"/>
                    <a:pt x="3312" y="551"/>
                  </a:cubicBezTo>
                  <a:lnTo>
                    <a:pt x="3312" y="551"/>
                  </a:lnTo>
                  <a:cubicBezTo>
                    <a:pt x="3311" y="551"/>
                    <a:pt x="3000" y="1174"/>
                    <a:pt x="3689" y="1387"/>
                  </a:cubicBezTo>
                  <a:cubicBezTo>
                    <a:pt x="4361" y="1583"/>
                    <a:pt x="4836" y="1714"/>
                    <a:pt x="4738" y="2091"/>
                  </a:cubicBezTo>
                  <a:cubicBezTo>
                    <a:pt x="4639" y="2468"/>
                    <a:pt x="3705" y="2550"/>
                    <a:pt x="2574" y="2714"/>
                  </a:cubicBezTo>
                  <a:cubicBezTo>
                    <a:pt x="1459" y="2878"/>
                    <a:pt x="591" y="3157"/>
                    <a:pt x="607" y="4124"/>
                  </a:cubicBezTo>
                  <a:cubicBezTo>
                    <a:pt x="632" y="4887"/>
                    <a:pt x="490" y="5245"/>
                    <a:pt x="241" y="5245"/>
                  </a:cubicBezTo>
                  <a:cubicBezTo>
                    <a:pt x="170" y="5245"/>
                    <a:pt x="89" y="5215"/>
                    <a:pt x="0" y="5157"/>
                  </a:cubicBezTo>
                  <a:lnTo>
                    <a:pt x="0" y="5157"/>
                  </a:lnTo>
                  <a:cubicBezTo>
                    <a:pt x="1" y="5157"/>
                    <a:pt x="249" y="5788"/>
                    <a:pt x="1194" y="5788"/>
                  </a:cubicBezTo>
                  <a:cubicBezTo>
                    <a:pt x="1389" y="5788"/>
                    <a:pt x="1612" y="5762"/>
                    <a:pt x="1869" y="5698"/>
                  </a:cubicBezTo>
                  <a:cubicBezTo>
                    <a:pt x="3377" y="5321"/>
                    <a:pt x="3557" y="4108"/>
                    <a:pt x="4197" y="3354"/>
                  </a:cubicBezTo>
                  <a:cubicBezTo>
                    <a:pt x="4836" y="2600"/>
                    <a:pt x="5492" y="1977"/>
                    <a:pt x="7868" y="1928"/>
                  </a:cubicBezTo>
                  <a:cubicBezTo>
                    <a:pt x="7868" y="1928"/>
                    <a:pt x="6409" y="1813"/>
                    <a:pt x="5852" y="960"/>
                  </a:cubicBezTo>
                  <a:cubicBezTo>
                    <a:pt x="5459" y="329"/>
                    <a:pt x="5040" y="1"/>
                    <a:pt x="46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6"/>
            <p:cNvSpPr/>
            <p:nvPr/>
          </p:nvSpPr>
          <p:spPr>
            <a:xfrm>
              <a:off x="6347411" y="5012654"/>
              <a:ext cx="250950" cy="204474"/>
            </a:xfrm>
            <a:custGeom>
              <a:rect b="b" l="l" r="r" t="t"/>
              <a:pathLst>
                <a:path extrusionOk="0" h="6265" w="7689">
                  <a:moveTo>
                    <a:pt x="3368" y="1"/>
                  </a:moveTo>
                  <a:cubicBezTo>
                    <a:pt x="3322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24" y="462"/>
                  </a:cubicBezTo>
                  <a:cubicBezTo>
                    <a:pt x="1443" y="561"/>
                    <a:pt x="1279" y="676"/>
                    <a:pt x="1148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42" y="4253"/>
                    <a:pt x="1980" y="4271"/>
                    <a:pt x="2117" y="4271"/>
                  </a:cubicBezTo>
                  <a:cubicBezTo>
                    <a:pt x="2587" y="4271"/>
                    <a:pt x="3040" y="4060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3" y="1919"/>
                    <a:pt x="2803" y="1759"/>
                    <a:pt x="2469" y="1759"/>
                  </a:cubicBezTo>
                  <a:cubicBezTo>
                    <a:pt x="2286" y="1759"/>
                    <a:pt x="2103" y="1807"/>
                    <a:pt x="1935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7" y="3073"/>
                    <a:pt x="1997" y="3115"/>
                    <a:pt x="2136" y="3115"/>
                  </a:cubicBezTo>
                  <a:cubicBezTo>
                    <a:pt x="2377" y="3115"/>
                    <a:pt x="2615" y="2989"/>
                    <a:pt x="2656" y="2823"/>
                  </a:cubicBezTo>
                  <a:cubicBezTo>
                    <a:pt x="2715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35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17" y="1938"/>
                  </a:cubicBezTo>
                  <a:cubicBezTo>
                    <a:pt x="2158" y="1870"/>
                    <a:pt x="2310" y="1837"/>
                    <a:pt x="2459" y="1837"/>
                  </a:cubicBezTo>
                  <a:cubicBezTo>
                    <a:pt x="2778" y="1837"/>
                    <a:pt x="3090" y="1987"/>
                    <a:pt x="3279" y="2265"/>
                  </a:cubicBezTo>
                  <a:cubicBezTo>
                    <a:pt x="3541" y="2692"/>
                    <a:pt x="3541" y="3216"/>
                    <a:pt x="3246" y="3626"/>
                  </a:cubicBezTo>
                  <a:cubicBezTo>
                    <a:pt x="3017" y="3944"/>
                    <a:pt x="2581" y="4134"/>
                    <a:pt x="2137" y="4134"/>
                  </a:cubicBezTo>
                  <a:cubicBezTo>
                    <a:pt x="2008" y="4134"/>
                    <a:pt x="1880" y="4118"/>
                    <a:pt x="1755" y="4085"/>
                  </a:cubicBezTo>
                  <a:cubicBezTo>
                    <a:pt x="542" y="3790"/>
                    <a:pt x="214" y="1856"/>
                    <a:pt x="1263" y="938"/>
                  </a:cubicBezTo>
                  <a:cubicBezTo>
                    <a:pt x="1740" y="491"/>
                    <a:pt x="2322" y="318"/>
                    <a:pt x="2910" y="318"/>
                  </a:cubicBezTo>
                  <a:cubicBezTo>
                    <a:pt x="3616" y="318"/>
                    <a:pt x="4331" y="567"/>
                    <a:pt x="4886" y="889"/>
                  </a:cubicBezTo>
                  <a:cubicBezTo>
                    <a:pt x="5820" y="1413"/>
                    <a:pt x="6558" y="2249"/>
                    <a:pt x="6951" y="3249"/>
                  </a:cubicBezTo>
                  <a:cubicBezTo>
                    <a:pt x="7279" y="4052"/>
                    <a:pt x="7443" y="4904"/>
                    <a:pt x="7459" y="5773"/>
                  </a:cubicBezTo>
                  <a:cubicBezTo>
                    <a:pt x="7459" y="5937"/>
                    <a:pt x="7443" y="6101"/>
                    <a:pt x="7410" y="6265"/>
                  </a:cubicBezTo>
                  <a:cubicBezTo>
                    <a:pt x="7426" y="6216"/>
                    <a:pt x="7443" y="6134"/>
                    <a:pt x="7459" y="6068"/>
                  </a:cubicBezTo>
                  <a:cubicBezTo>
                    <a:pt x="7459" y="6063"/>
                    <a:pt x="7459" y="6057"/>
                    <a:pt x="7459" y="6052"/>
                  </a:cubicBezTo>
                  <a:cubicBezTo>
                    <a:pt x="7689" y="4872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6"/>
            <p:cNvSpPr/>
            <p:nvPr/>
          </p:nvSpPr>
          <p:spPr>
            <a:xfrm>
              <a:off x="6486414" y="5075024"/>
              <a:ext cx="99642" cy="106823"/>
            </a:xfrm>
            <a:custGeom>
              <a:rect b="b" l="l" r="r" t="t"/>
              <a:pathLst>
                <a:path extrusionOk="0" h="3273" w="3053">
                  <a:moveTo>
                    <a:pt x="730" y="0"/>
                  </a:moveTo>
                  <a:cubicBezTo>
                    <a:pt x="63" y="0"/>
                    <a:pt x="0" y="784"/>
                    <a:pt x="1102" y="961"/>
                  </a:cubicBezTo>
                  <a:cubicBezTo>
                    <a:pt x="2364" y="1174"/>
                    <a:pt x="3053" y="3272"/>
                    <a:pt x="3053" y="3272"/>
                  </a:cubicBezTo>
                  <a:cubicBezTo>
                    <a:pt x="3053" y="3272"/>
                    <a:pt x="2725" y="1010"/>
                    <a:pt x="1463" y="240"/>
                  </a:cubicBezTo>
                  <a:cubicBezTo>
                    <a:pt x="1175" y="68"/>
                    <a:pt x="926" y="0"/>
                    <a:pt x="7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6"/>
            <p:cNvSpPr/>
            <p:nvPr/>
          </p:nvSpPr>
          <p:spPr>
            <a:xfrm>
              <a:off x="6287521" y="5066767"/>
              <a:ext cx="170139" cy="147489"/>
            </a:xfrm>
            <a:custGeom>
              <a:rect b="b" l="l" r="r" t="t"/>
              <a:pathLst>
                <a:path extrusionOk="0" h="4519" w="5213">
                  <a:moveTo>
                    <a:pt x="2180" y="1"/>
                  </a:moveTo>
                  <a:cubicBezTo>
                    <a:pt x="2016" y="198"/>
                    <a:pt x="1885" y="427"/>
                    <a:pt x="1820" y="673"/>
                  </a:cubicBezTo>
                  <a:cubicBezTo>
                    <a:pt x="1688" y="1083"/>
                    <a:pt x="1131" y="1312"/>
                    <a:pt x="557" y="1706"/>
                  </a:cubicBezTo>
                  <a:cubicBezTo>
                    <a:pt x="0" y="2083"/>
                    <a:pt x="82" y="2706"/>
                    <a:pt x="213" y="3033"/>
                  </a:cubicBezTo>
                  <a:cubicBezTo>
                    <a:pt x="262" y="3263"/>
                    <a:pt x="246" y="3509"/>
                    <a:pt x="131" y="3722"/>
                  </a:cubicBezTo>
                  <a:cubicBezTo>
                    <a:pt x="394" y="3492"/>
                    <a:pt x="705" y="3328"/>
                    <a:pt x="1049" y="3230"/>
                  </a:cubicBezTo>
                  <a:cubicBezTo>
                    <a:pt x="1672" y="3050"/>
                    <a:pt x="1656" y="2755"/>
                    <a:pt x="1639" y="2279"/>
                  </a:cubicBezTo>
                  <a:cubicBezTo>
                    <a:pt x="1626" y="1901"/>
                    <a:pt x="1790" y="1868"/>
                    <a:pt x="1849" y="1868"/>
                  </a:cubicBezTo>
                  <a:cubicBezTo>
                    <a:pt x="1861" y="1868"/>
                    <a:pt x="1869" y="1870"/>
                    <a:pt x="1869" y="1870"/>
                  </a:cubicBezTo>
                  <a:cubicBezTo>
                    <a:pt x="1877" y="1869"/>
                    <a:pt x="1886" y="1868"/>
                    <a:pt x="1894" y="1868"/>
                  </a:cubicBezTo>
                  <a:cubicBezTo>
                    <a:pt x="2160" y="1868"/>
                    <a:pt x="2097" y="2387"/>
                    <a:pt x="2065" y="2689"/>
                  </a:cubicBezTo>
                  <a:cubicBezTo>
                    <a:pt x="1967" y="3214"/>
                    <a:pt x="2115" y="3755"/>
                    <a:pt x="2492" y="4164"/>
                  </a:cubicBezTo>
                  <a:cubicBezTo>
                    <a:pt x="2733" y="4428"/>
                    <a:pt x="3054" y="4518"/>
                    <a:pt x="3373" y="4518"/>
                  </a:cubicBezTo>
                  <a:cubicBezTo>
                    <a:pt x="3766" y="4518"/>
                    <a:pt x="4157" y="4381"/>
                    <a:pt x="4393" y="4263"/>
                  </a:cubicBezTo>
                  <a:cubicBezTo>
                    <a:pt x="4504" y="4217"/>
                    <a:pt x="4617" y="4195"/>
                    <a:pt x="4729" y="4195"/>
                  </a:cubicBezTo>
                  <a:cubicBezTo>
                    <a:pt x="4899" y="4195"/>
                    <a:pt x="5064" y="4246"/>
                    <a:pt x="5213" y="4345"/>
                  </a:cubicBezTo>
                  <a:cubicBezTo>
                    <a:pt x="5081" y="3460"/>
                    <a:pt x="4639" y="3197"/>
                    <a:pt x="4016" y="3132"/>
                  </a:cubicBezTo>
                  <a:cubicBezTo>
                    <a:pt x="3377" y="3066"/>
                    <a:pt x="2524" y="2853"/>
                    <a:pt x="2197" y="1771"/>
                  </a:cubicBezTo>
                  <a:cubicBezTo>
                    <a:pt x="1852" y="690"/>
                    <a:pt x="2180" y="1"/>
                    <a:pt x="21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6"/>
            <p:cNvSpPr/>
            <p:nvPr/>
          </p:nvSpPr>
          <p:spPr>
            <a:xfrm>
              <a:off x="6314251" y="5166279"/>
              <a:ext cx="42853" cy="64785"/>
            </a:xfrm>
            <a:custGeom>
              <a:rect b="b" l="l" r="r" t="t"/>
              <a:pathLst>
                <a:path extrusionOk="0" h="1985" w="1313">
                  <a:moveTo>
                    <a:pt x="968" y="1"/>
                  </a:moveTo>
                  <a:cubicBezTo>
                    <a:pt x="968" y="1"/>
                    <a:pt x="951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87" y="1542"/>
                  </a:cubicBezTo>
                  <a:cubicBezTo>
                    <a:pt x="1312" y="1263"/>
                    <a:pt x="1099" y="837"/>
                    <a:pt x="1017" y="558"/>
                  </a:cubicBezTo>
                  <a:cubicBezTo>
                    <a:pt x="968" y="378"/>
                    <a:pt x="935" y="18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6"/>
            <p:cNvSpPr/>
            <p:nvPr/>
          </p:nvSpPr>
          <p:spPr>
            <a:xfrm>
              <a:off x="6128609" y="4885074"/>
              <a:ext cx="225819" cy="159467"/>
            </a:xfrm>
            <a:custGeom>
              <a:rect b="b" l="l" r="r" t="t"/>
              <a:pathLst>
                <a:path extrusionOk="0" h="4886" w="6919">
                  <a:moveTo>
                    <a:pt x="4978" y="1"/>
                  </a:moveTo>
                  <a:cubicBezTo>
                    <a:pt x="4754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699"/>
                    <a:pt x="5181" y="3732"/>
                    <a:pt x="5361" y="3749"/>
                  </a:cubicBezTo>
                  <a:cubicBezTo>
                    <a:pt x="4902" y="3831"/>
                    <a:pt x="4459" y="3978"/>
                    <a:pt x="4050" y="4191"/>
                  </a:cubicBezTo>
                  <a:cubicBezTo>
                    <a:pt x="3886" y="4273"/>
                    <a:pt x="3656" y="4339"/>
                    <a:pt x="3607" y="4355"/>
                  </a:cubicBezTo>
                  <a:cubicBezTo>
                    <a:pt x="3153" y="4527"/>
                    <a:pt x="2723" y="4603"/>
                    <a:pt x="2336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62" y="3355"/>
                    <a:pt x="345" y="2863"/>
                    <a:pt x="558" y="2454"/>
                  </a:cubicBezTo>
                  <a:cubicBezTo>
                    <a:pt x="558" y="2437"/>
                    <a:pt x="575" y="2437"/>
                    <a:pt x="575" y="2421"/>
                  </a:cubicBezTo>
                  <a:cubicBezTo>
                    <a:pt x="779" y="2106"/>
                    <a:pt x="1115" y="1959"/>
                    <a:pt x="1430" y="1959"/>
                  </a:cubicBezTo>
                  <a:cubicBezTo>
                    <a:pt x="1723" y="1959"/>
                    <a:pt x="1998" y="2086"/>
                    <a:pt x="2132" y="2323"/>
                  </a:cubicBezTo>
                  <a:cubicBezTo>
                    <a:pt x="2230" y="2454"/>
                    <a:pt x="2296" y="2618"/>
                    <a:pt x="2296" y="2798"/>
                  </a:cubicBezTo>
                  <a:cubicBezTo>
                    <a:pt x="2296" y="2945"/>
                    <a:pt x="2230" y="3093"/>
                    <a:pt x="2132" y="3208"/>
                  </a:cubicBezTo>
                  <a:cubicBezTo>
                    <a:pt x="2017" y="3304"/>
                    <a:pt x="1955" y="3335"/>
                    <a:pt x="1924" y="3335"/>
                  </a:cubicBezTo>
                  <a:cubicBezTo>
                    <a:pt x="1898" y="3335"/>
                    <a:pt x="1895" y="3312"/>
                    <a:pt x="1902" y="3290"/>
                  </a:cubicBezTo>
                  <a:cubicBezTo>
                    <a:pt x="2018" y="3030"/>
                    <a:pt x="1727" y="2861"/>
                    <a:pt x="1474" y="2861"/>
                  </a:cubicBezTo>
                  <a:cubicBezTo>
                    <a:pt x="1295" y="2861"/>
                    <a:pt x="1135" y="2945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4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4"/>
                    <a:pt x="2083" y="3388"/>
                  </a:cubicBezTo>
                  <a:cubicBezTo>
                    <a:pt x="2394" y="3093"/>
                    <a:pt x="2427" y="2634"/>
                    <a:pt x="2181" y="2290"/>
                  </a:cubicBezTo>
                  <a:cubicBezTo>
                    <a:pt x="2043" y="2021"/>
                    <a:pt x="1726" y="1874"/>
                    <a:pt x="1389" y="1874"/>
                  </a:cubicBezTo>
                  <a:cubicBezTo>
                    <a:pt x="1047" y="1874"/>
                    <a:pt x="683" y="2025"/>
                    <a:pt x="460" y="2355"/>
                  </a:cubicBezTo>
                  <a:cubicBezTo>
                    <a:pt x="1" y="2962"/>
                    <a:pt x="132" y="4126"/>
                    <a:pt x="935" y="4585"/>
                  </a:cubicBezTo>
                  <a:cubicBezTo>
                    <a:pt x="1279" y="4785"/>
                    <a:pt x="1661" y="4886"/>
                    <a:pt x="2059" y="4886"/>
                  </a:cubicBezTo>
                  <a:cubicBezTo>
                    <a:pt x="2116" y="4886"/>
                    <a:pt x="2173" y="4884"/>
                    <a:pt x="2230" y="4880"/>
                  </a:cubicBezTo>
                  <a:cubicBezTo>
                    <a:pt x="3132" y="4863"/>
                    <a:pt x="3853" y="4371"/>
                    <a:pt x="5017" y="4011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5" y="3663"/>
                    <a:pt x="6639" y="3663"/>
                  </a:cubicBezTo>
                  <a:cubicBezTo>
                    <a:pt x="6484" y="3663"/>
                    <a:pt x="6295" y="3634"/>
                    <a:pt x="6164" y="3519"/>
                  </a:cubicBezTo>
                  <a:cubicBezTo>
                    <a:pt x="5902" y="3273"/>
                    <a:pt x="5918" y="3372"/>
                    <a:pt x="5623" y="3290"/>
                  </a:cubicBezTo>
                  <a:cubicBezTo>
                    <a:pt x="5459" y="3240"/>
                    <a:pt x="5344" y="3093"/>
                    <a:pt x="5361" y="2913"/>
                  </a:cubicBezTo>
                  <a:lnTo>
                    <a:pt x="5361" y="2913"/>
                  </a:lnTo>
                  <a:cubicBezTo>
                    <a:pt x="5148" y="3077"/>
                    <a:pt x="5115" y="3372"/>
                    <a:pt x="5263" y="3585"/>
                  </a:cubicBezTo>
                  <a:cubicBezTo>
                    <a:pt x="5263" y="3585"/>
                    <a:pt x="4558" y="3585"/>
                    <a:pt x="4377" y="3208"/>
                  </a:cubicBezTo>
                  <a:cubicBezTo>
                    <a:pt x="4197" y="2831"/>
                    <a:pt x="4410" y="2847"/>
                    <a:pt x="4558" y="2765"/>
                  </a:cubicBezTo>
                  <a:cubicBezTo>
                    <a:pt x="4689" y="2667"/>
                    <a:pt x="4738" y="2536"/>
                    <a:pt x="4590" y="2323"/>
                  </a:cubicBezTo>
                  <a:cubicBezTo>
                    <a:pt x="4443" y="2126"/>
                    <a:pt x="4459" y="1749"/>
                    <a:pt x="4722" y="1749"/>
                  </a:cubicBezTo>
                  <a:cubicBezTo>
                    <a:pt x="4644" y="1580"/>
                    <a:pt x="4483" y="1483"/>
                    <a:pt x="4313" y="1483"/>
                  </a:cubicBezTo>
                  <a:cubicBezTo>
                    <a:pt x="4269" y="1483"/>
                    <a:pt x="4225" y="1489"/>
                    <a:pt x="4181" y="1503"/>
                  </a:cubicBezTo>
                  <a:cubicBezTo>
                    <a:pt x="3738" y="1569"/>
                    <a:pt x="3738" y="2175"/>
                    <a:pt x="3738" y="2175"/>
                  </a:cubicBezTo>
                  <a:cubicBezTo>
                    <a:pt x="3738" y="2175"/>
                    <a:pt x="3443" y="1421"/>
                    <a:pt x="3918" y="1044"/>
                  </a:cubicBezTo>
                  <a:cubicBezTo>
                    <a:pt x="4108" y="899"/>
                    <a:pt x="4258" y="844"/>
                    <a:pt x="4375" y="844"/>
                  </a:cubicBezTo>
                  <a:cubicBezTo>
                    <a:pt x="4563" y="844"/>
                    <a:pt x="4665" y="985"/>
                    <a:pt x="4705" y="1126"/>
                  </a:cubicBezTo>
                  <a:cubicBezTo>
                    <a:pt x="4758" y="1311"/>
                    <a:pt x="4865" y="1465"/>
                    <a:pt x="5008" y="1465"/>
                  </a:cubicBezTo>
                  <a:cubicBezTo>
                    <a:pt x="5041" y="1465"/>
                    <a:pt x="5077" y="1456"/>
                    <a:pt x="5115" y="1437"/>
                  </a:cubicBezTo>
                  <a:cubicBezTo>
                    <a:pt x="5259" y="1371"/>
                    <a:pt x="5373" y="1267"/>
                    <a:pt x="5467" y="1267"/>
                  </a:cubicBezTo>
                  <a:cubicBezTo>
                    <a:pt x="5512" y="1267"/>
                    <a:pt x="5553" y="1291"/>
                    <a:pt x="5590" y="1355"/>
                  </a:cubicBezTo>
                  <a:cubicBezTo>
                    <a:pt x="5705" y="1601"/>
                    <a:pt x="5607" y="1896"/>
                    <a:pt x="5361" y="2011"/>
                  </a:cubicBezTo>
                  <a:cubicBezTo>
                    <a:pt x="5361" y="2011"/>
                    <a:pt x="5367" y="2011"/>
                    <a:pt x="5377" y="2011"/>
                  </a:cubicBezTo>
                  <a:cubicBezTo>
                    <a:pt x="5485" y="2011"/>
                    <a:pt x="6095" y="1984"/>
                    <a:pt x="6230" y="1372"/>
                  </a:cubicBezTo>
                  <a:cubicBezTo>
                    <a:pt x="6334" y="822"/>
                    <a:pt x="5864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6"/>
            <p:cNvSpPr/>
            <p:nvPr/>
          </p:nvSpPr>
          <p:spPr>
            <a:xfrm>
              <a:off x="6092773" y="4970486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837" y="1"/>
                  </a:moveTo>
                  <a:cubicBezTo>
                    <a:pt x="837" y="1"/>
                    <a:pt x="1" y="919"/>
                    <a:pt x="558" y="1722"/>
                  </a:cubicBezTo>
                  <a:cubicBezTo>
                    <a:pt x="869" y="2181"/>
                    <a:pt x="1378" y="2459"/>
                    <a:pt x="1935" y="2492"/>
                  </a:cubicBezTo>
                  <a:cubicBezTo>
                    <a:pt x="1869" y="2492"/>
                    <a:pt x="1476" y="2492"/>
                    <a:pt x="1296" y="2722"/>
                  </a:cubicBezTo>
                  <a:cubicBezTo>
                    <a:pt x="1181" y="2885"/>
                    <a:pt x="1115" y="3099"/>
                    <a:pt x="1148" y="3312"/>
                  </a:cubicBezTo>
                  <a:cubicBezTo>
                    <a:pt x="1199" y="3223"/>
                    <a:pt x="1288" y="3164"/>
                    <a:pt x="1387" y="3164"/>
                  </a:cubicBezTo>
                  <a:cubicBezTo>
                    <a:pt x="1416" y="3164"/>
                    <a:pt x="1446" y="3169"/>
                    <a:pt x="1476" y="3180"/>
                  </a:cubicBezTo>
                  <a:cubicBezTo>
                    <a:pt x="1590" y="3215"/>
                    <a:pt x="1750" y="3288"/>
                    <a:pt x="1932" y="3288"/>
                  </a:cubicBezTo>
                  <a:cubicBezTo>
                    <a:pt x="2092" y="3288"/>
                    <a:pt x="2267" y="3233"/>
                    <a:pt x="2443" y="3049"/>
                  </a:cubicBezTo>
                  <a:cubicBezTo>
                    <a:pt x="2820" y="2640"/>
                    <a:pt x="3312" y="2869"/>
                    <a:pt x="4656" y="2164"/>
                  </a:cubicBezTo>
                  <a:cubicBezTo>
                    <a:pt x="4656" y="2164"/>
                    <a:pt x="4656" y="2164"/>
                    <a:pt x="4655" y="2164"/>
                  </a:cubicBezTo>
                  <a:cubicBezTo>
                    <a:pt x="4631" y="2164"/>
                    <a:pt x="3916" y="2456"/>
                    <a:pt x="3115" y="2456"/>
                  </a:cubicBezTo>
                  <a:cubicBezTo>
                    <a:pt x="2651" y="2456"/>
                    <a:pt x="2159" y="2358"/>
                    <a:pt x="1755" y="2049"/>
                  </a:cubicBezTo>
                  <a:cubicBezTo>
                    <a:pt x="1099" y="1574"/>
                    <a:pt x="755" y="787"/>
                    <a:pt x="8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6"/>
            <p:cNvSpPr/>
            <p:nvPr/>
          </p:nvSpPr>
          <p:spPr>
            <a:xfrm>
              <a:off x="6292873" y="4728186"/>
              <a:ext cx="145008" cy="204898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1" y="203"/>
                    <a:pt x="1279" y="606"/>
                  </a:cubicBezTo>
                  <a:cubicBezTo>
                    <a:pt x="0" y="2245"/>
                    <a:pt x="902" y="4261"/>
                    <a:pt x="1656" y="5113"/>
                  </a:cubicBezTo>
                  <a:cubicBezTo>
                    <a:pt x="2082" y="5638"/>
                    <a:pt x="2639" y="6031"/>
                    <a:pt x="3262" y="6277"/>
                  </a:cubicBezTo>
                  <a:cubicBezTo>
                    <a:pt x="2688" y="6015"/>
                    <a:pt x="2180" y="5622"/>
                    <a:pt x="1770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6" y="3310"/>
                    <a:pt x="951" y="2753"/>
                    <a:pt x="1000" y="2212"/>
                  </a:cubicBezTo>
                  <a:cubicBezTo>
                    <a:pt x="1131" y="737"/>
                    <a:pt x="1967" y="180"/>
                    <a:pt x="2721" y="163"/>
                  </a:cubicBezTo>
                  <a:cubicBezTo>
                    <a:pt x="3065" y="163"/>
                    <a:pt x="3393" y="294"/>
                    <a:pt x="3639" y="557"/>
                  </a:cubicBezTo>
                  <a:cubicBezTo>
                    <a:pt x="4278" y="1098"/>
                    <a:pt x="3934" y="2032"/>
                    <a:pt x="3393" y="2261"/>
                  </a:cubicBezTo>
                  <a:cubicBezTo>
                    <a:pt x="3274" y="2329"/>
                    <a:pt x="3143" y="2362"/>
                    <a:pt x="3009" y="2362"/>
                  </a:cubicBezTo>
                  <a:cubicBezTo>
                    <a:pt x="2884" y="2362"/>
                    <a:pt x="2758" y="2333"/>
                    <a:pt x="2639" y="2278"/>
                  </a:cubicBezTo>
                  <a:cubicBezTo>
                    <a:pt x="2475" y="2196"/>
                    <a:pt x="2360" y="2015"/>
                    <a:pt x="2328" y="1819"/>
                  </a:cubicBezTo>
                  <a:cubicBezTo>
                    <a:pt x="2334" y="1732"/>
                    <a:pt x="2361" y="1711"/>
                    <a:pt x="2408" y="1711"/>
                  </a:cubicBezTo>
                  <a:cubicBezTo>
                    <a:pt x="2454" y="1711"/>
                    <a:pt x="2519" y="1731"/>
                    <a:pt x="2602" y="1731"/>
                  </a:cubicBezTo>
                  <a:cubicBezTo>
                    <a:pt x="2660" y="1731"/>
                    <a:pt x="2727" y="1721"/>
                    <a:pt x="2803" y="1688"/>
                  </a:cubicBezTo>
                  <a:cubicBezTo>
                    <a:pt x="3016" y="1573"/>
                    <a:pt x="3049" y="1294"/>
                    <a:pt x="2885" y="1130"/>
                  </a:cubicBezTo>
                  <a:cubicBezTo>
                    <a:pt x="2817" y="1056"/>
                    <a:pt x="2717" y="1016"/>
                    <a:pt x="2614" y="1016"/>
                  </a:cubicBezTo>
                  <a:cubicBezTo>
                    <a:pt x="2419" y="1016"/>
                    <a:pt x="2212" y="1159"/>
                    <a:pt x="2180" y="1491"/>
                  </a:cubicBezTo>
                  <a:cubicBezTo>
                    <a:pt x="2147" y="1737"/>
                    <a:pt x="2213" y="1983"/>
                    <a:pt x="2377" y="2147"/>
                  </a:cubicBezTo>
                  <a:lnTo>
                    <a:pt x="2442" y="2212"/>
                  </a:lnTo>
                  <a:cubicBezTo>
                    <a:pt x="2459" y="2229"/>
                    <a:pt x="2475" y="2245"/>
                    <a:pt x="2508" y="2261"/>
                  </a:cubicBezTo>
                  <a:lnTo>
                    <a:pt x="2541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46" y="2409"/>
                    <a:pt x="2881" y="2442"/>
                    <a:pt x="3018" y="2442"/>
                  </a:cubicBezTo>
                  <a:cubicBezTo>
                    <a:pt x="3155" y="2442"/>
                    <a:pt x="3295" y="2409"/>
                    <a:pt x="3426" y="2343"/>
                  </a:cubicBezTo>
                  <a:cubicBezTo>
                    <a:pt x="4016" y="2130"/>
                    <a:pt x="4442" y="1081"/>
                    <a:pt x="3754" y="458"/>
                  </a:cubicBezTo>
                  <a:cubicBezTo>
                    <a:pt x="3479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6"/>
            <p:cNvSpPr/>
            <p:nvPr/>
          </p:nvSpPr>
          <p:spPr>
            <a:xfrm>
              <a:off x="1188173" y="-173412"/>
              <a:ext cx="277125" cy="332413"/>
            </a:xfrm>
            <a:custGeom>
              <a:rect b="b" l="l" r="r" t="t"/>
              <a:pathLst>
                <a:path extrusionOk="0" h="10185" w="8491">
                  <a:moveTo>
                    <a:pt x="6298" y="1"/>
                  </a:moveTo>
                  <a:cubicBezTo>
                    <a:pt x="6096" y="1"/>
                    <a:pt x="5891" y="23"/>
                    <a:pt x="5688" y="71"/>
                  </a:cubicBezTo>
                  <a:cubicBezTo>
                    <a:pt x="4491" y="334"/>
                    <a:pt x="3737" y="1579"/>
                    <a:pt x="3508" y="2841"/>
                  </a:cubicBezTo>
                  <a:cubicBezTo>
                    <a:pt x="3491" y="2858"/>
                    <a:pt x="3491" y="2858"/>
                    <a:pt x="3491" y="2874"/>
                  </a:cubicBezTo>
                  <a:cubicBezTo>
                    <a:pt x="3262" y="4169"/>
                    <a:pt x="3508" y="5382"/>
                    <a:pt x="3442" y="6497"/>
                  </a:cubicBezTo>
                  <a:cubicBezTo>
                    <a:pt x="3508" y="7480"/>
                    <a:pt x="3147" y="8447"/>
                    <a:pt x="2442" y="9136"/>
                  </a:cubicBezTo>
                  <a:cubicBezTo>
                    <a:pt x="1770" y="9758"/>
                    <a:pt x="902" y="10119"/>
                    <a:pt x="0" y="10185"/>
                  </a:cubicBezTo>
                  <a:cubicBezTo>
                    <a:pt x="918" y="10152"/>
                    <a:pt x="1803" y="9808"/>
                    <a:pt x="2508" y="9201"/>
                  </a:cubicBezTo>
                  <a:cubicBezTo>
                    <a:pt x="3245" y="8496"/>
                    <a:pt x="3639" y="7513"/>
                    <a:pt x="3590" y="6497"/>
                  </a:cubicBezTo>
                  <a:cubicBezTo>
                    <a:pt x="3655" y="5382"/>
                    <a:pt x="3426" y="4136"/>
                    <a:pt x="3655" y="2891"/>
                  </a:cubicBezTo>
                  <a:cubicBezTo>
                    <a:pt x="3655" y="2874"/>
                    <a:pt x="3655" y="2874"/>
                    <a:pt x="3655" y="2874"/>
                  </a:cubicBezTo>
                  <a:cubicBezTo>
                    <a:pt x="3901" y="1645"/>
                    <a:pt x="4606" y="481"/>
                    <a:pt x="5704" y="219"/>
                  </a:cubicBezTo>
                  <a:cubicBezTo>
                    <a:pt x="5835" y="186"/>
                    <a:pt x="5966" y="170"/>
                    <a:pt x="6098" y="153"/>
                  </a:cubicBezTo>
                  <a:cubicBezTo>
                    <a:pt x="6142" y="150"/>
                    <a:pt x="6187" y="148"/>
                    <a:pt x="6232" y="148"/>
                  </a:cubicBezTo>
                  <a:cubicBezTo>
                    <a:pt x="6629" y="148"/>
                    <a:pt x="7019" y="278"/>
                    <a:pt x="7343" y="514"/>
                  </a:cubicBezTo>
                  <a:cubicBezTo>
                    <a:pt x="8048" y="1088"/>
                    <a:pt x="7950" y="2317"/>
                    <a:pt x="7540" y="2710"/>
                  </a:cubicBezTo>
                  <a:cubicBezTo>
                    <a:pt x="7474" y="2759"/>
                    <a:pt x="7392" y="2825"/>
                    <a:pt x="7311" y="2858"/>
                  </a:cubicBezTo>
                  <a:cubicBezTo>
                    <a:pt x="7196" y="2923"/>
                    <a:pt x="7065" y="2956"/>
                    <a:pt x="6934" y="2956"/>
                  </a:cubicBezTo>
                  <a:cubicBezTo>
                    <a:pt x="6802" y="2956"/>
                    <a:pt x="6671" y="2923"/>
                    <a:pt x="6557" y="2858"/>
                  </a:cubicBezTo>
                  <a:cubicBezTo>
                    <a:pt x="6475" y="2809"/>
                    <a:pt x="6409" y="2743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01" y="2664"/>
                    <a:pt x="6439" y="2664"/>
                  </a:cubicBezTo>
                  <a:cubicBezTo>
                    <a:pt x="6569" y="2664"/>
                    <a:pt x="6858" y="2635"/>
                    <a:pt x="6934" y="2382"/>
                  </a:cubicBezTo>
                  <a:cubicBezTo>
                    <a:pt x="7065" y="2071"/>
                    <a:pt x="6868" y="1727"/>
                    <a:pt x="6540" y="1661"/>
                  </a:cubicBezTo>
                  <a:cubicBezTo>
                    <a:pt x="6484" y="1645"/>
                    <a:pt x="6429" y="1638"/>
                    <a:pt x="6376" y="1638"/>
                  </a:cubicBezTo>
                  <a:cubicBezTo>
                    <a:pt x="5990" y="1638"/>
                    <a:pt x="5691" y="2028"/>
                    <a:pt x="5835" y="2432"/>
                  </a:cubicBezTo>
                  <a:cubicBezTo>
                    <a:pt x="5884" y="2612"/>
                    <a:pt x="5999" y="2759"/>
                    <a:pt x="6163" y="2858"/>
                  </a:cubicBezTo>
                  <a:cubicBezTo>
                    <a:pt x="6410" y="3020"/>
                    <a:pt x="6693" y="3102"/>
                    <a:pt x="6975" y="3102"/>
                  </a:cubicBezTo>
                  <a:cubicBezTo>
                    <a:pt x="7234" y="3102"/>
                    <a:pt x="7492" y="3032"/>
                    <a:pt x="7720" y="2891"/>
                  </a:cubicBezTo>
                  <a:lnTo>
                    <a:pt x="7769" y="2858"/>
                  </a:lnTo>
                  <a:cubicBezTo>
                    <a:pt x="8294" y="2464"/>
                    <a:pt x="8491" y="1776"/>
                    <a:pt x="8245" y="1169"/>
                  </a:cubicBezTo>
                  <a:cubicBezTo>
                    <a:pt x="8030" y="459"/>
                    <a:pt x="7202" y="1"/>
                    <a:pt x="629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6"/>
            <p:cNvSpPr/>
            <p:nvPr/>
          </p:nvSpPr>
          <p:spPr>
            <a:xfrm>
              <a:off x="1326164" y="-126610"/>
              <a:ext cx="76013" cy="68800"/>
            </a:xfrm>
            <a:custGeom>
              <a:rect b="b" l="l" r="r" t="t"/>
              <a:pathLst>
                <a:path extrusionOk="0" h="2108" w="2329">
                  <a:moveTo>
                    <a:pt x="540" y="1"/>
                  </a:moveTo>
                  <a:cubicBezTo>
                    <a:pt x="468" y="1"/>
                    <a:pt x="392" y="11"/>
                    <a:pt x="312" y="31"/>
                  </a:cubicBezTo>
                  <a:cubicBezTo>
                    <a:pt x="427" y="96"/>
                    <a:pt x="460" y="276"/>
                    <a:pt x="362" y="391"/>
                  </a:cubicBezTo>
                  <a:cubicBezTo>
                    <a:pt x="247" y="555"/>
                    <a:pt x="1" y="998"/>
                    <a:pt x="132" y="1440"/>
                  </a:cubicBezTo>
                  <a:cubicBezTo>
                    <a:pt x="165" y="1604"/>
                    <a:pt x="263" y="1752"/>
                    <a:pt x="378" y="1866"/>
                  </a:cubicBezTo>
                  <a:cubicBezTo>
                    <a:pt x="563" y="2046"/>
                    <a:pt x="818" y="2108"/>
                    <a:pt x="1084" y="2108"/>
                  </a:cubicBezTo>
                  <a:cubicBezTo>
                    <a:pt x="1619" y="2108"/>
                    <a:pt x="2197" y="1856"/>
                    <a:pt x="2329" y="1801"/>
                  </a:cubicBezTo>
                  <a:lnTo>
                    <a:pt x="2329" y="1801"/>
                  </a:lnTo>
                  <a:cubicBezTo>
                    <a:pt x="2329" y="1801"/>
                    <a:pt x="2298" y="1804"/>
                    <a:pt x="2247" y="1804"/>
                  </a:cubicBezTo>
                  <a:cubicBezTo>
                    <a:pt x="2083" y="1804"/>
                    <a:pt x="1710" y="1766"/>
                    <a:pt x="1509" y="1440"/>
                  </a:cubicBezTo>
                  <a:cubicBezTo>
                    <a:pt x="1443" y="1325"/>
                    <a:pt x="1411" y="1211"/>
                    <a:pt x="1394" y="1096"/>
                  </a:cubicBezTo>
                  <a:cubicBezTo>
                    <a:pt x="1309" y="401"/>
                    <a:pt x="1003" y="1"/>
                    <a:pt x="5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6"/>
            <p:cNvSpPr/>
            <p:nvPr/>
          </p:nvSpPr>
          <p:spPr>
            <a:xfrm>
              <a:off x="1437980" y="-172270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51"/>
                    <a:pt x="755" y="413"/>
                    <a:pt x="919" y="807"/>
                  </a:cubicBezTo>
                  <a:cubicBezTo>
                    <a:pt x="1124" y="1308"/>
                    <a:pt x="1482" y="1951"/>
                    <a:pt x="2244" y="1951"/>
                  </a:cubicBezTo>
                  <a:cubicBezTo>
                    <a:pt x="2453" y="1951"/>
                    <a:pt x="2692" y="1903"/>
                    <a:pt x="2968" y="1790"/>
                  </a:cubicBezTo>
                  <a:cubicBezTo>
                    <a:pt x="2787" y="1725"/>
                    <a:pt x="2673" y="1561"/>
                    <a:pt x="2673" y="1380"/>
                  </a:cubicBezTo>
                  <a:cubicBezTo>
                    <a:pt x="2673" y="1096"/>
                    <a:pt x="2623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6"/>
            <p:cNvSpPr/>
            <p:nvPr/>
          </p:nvSpPr>
          <p:spPr>
            <a:xfrm>
              <a:off x="1524665" y="-172857"/>
              <a:ext cx="47096" cy="36946"/>
            </a:xfrm>
            <a:custGeom>
              <a:rect b="b" l="l" r="r" t="t"/>
              <a:pathLst>
                <a:path extrusionOk="0" h="1132" w="1443">
                  <a:moveTo>
                    <a:pt x="959" y="0"/>
                  </a:moveTo>
                  <a:cubicBezTo>
                    <a:pt x="781" y="0"/>
                    <a:pt x="623" y="142"/>
                    <a:pt x="623" y="333"/>
                  </a:cubicBezTo>
                  <a:cubicBezTo>
                    <a:pt x="623" y="496"/>
                    <a:pt x="756" y="601"/>
                    <a:pt x="897" y="601"/>
                  </a:cubicBezTo>
                  <a:cubicBezTo>
                    <a:pt x="955" y="601"/>
                    <a:pt x="1013" y="584"/>
                    <a:pt x="1066" y="546"/>
                  </a:cubicBezTo>
                  <a:cubicBezTo>
                    <a:pt x="1066" y="546"/>
                    <a:pt x="1180" y="366"/>
                    <a:pt x="1066" y="300"/>
                  </a:cubicBezTo>
                  <a:cubicBezTo>
                    <a:pt x="1037" y="284"/>
                    <a:pt x="1010" y="277"/>
                    <a:pt x="987" y="277"/>
                  </a:cubicBezTo>
                  <a:cubicBezTo>
                    <a:pt x="916" y="277"/>
                    <a:pt x="873" y="341"/>
                    <a:pt x="885" y="415"/>
                  </a:cubicBezTo>
                  <a:cubicBezTo>
                    <a:pt x="896" y="447"/>
                    <a:pt x="880" y="462"/>
                    <a:pt x="856" y="462"/>
                  </a:cubicBezTo>
                  <a:cubicBezTo>
                    <a:pt x="805" y="462"/>
                    <a:pt x="716" y="399"/>
                    <a:pt x="738" y="300"/>
                  </a:cubicBezTo>
                  <a:cubicBezTo>
                    <a:pt x="750" y="156"/>
                    <a:pt x="858" y="65"/>
                    <a:pt x="980" y="65"/>
                  </a:cubicBezTo>
                  <a:cubicBezTo>
                    <a:pt x="1025" y="65"/>
                    <a:pt x="1071" y="77"/>
                    <a:pt x="1115" y="103"/>
                  </a:cubicBezTo>
                  <a:cubicBezTo>
                    <a:pt x="1393" y="267"/>
                    <a:pt x="1328" y="841"/>
                    <a:pt x="738" y="890"/>
                  </a:cubicBezTo>
                  <a:cubicBezTo>
                    <a:pt x="716" y="893"/>
                    <a:pt x="695" y="894"/>
                    <a:pt x="674" y="894"/>
                  </a:cubicBezTo>
                  <a:cubicBezTo>
                    <a:pt x="310" y="894"/>
                    <a:pt x="17" y="513"/>
                    <a:pt x="17" y="513"/>
                  </a:cubicBezTo>
                  <a:lnTo>
                    <a:pt x="17" y="513"/>
                  </a:lnTo>
                  <a:cubicBezTo>
                    <a:pt x="0" y="694"/>
                    <a:pt x="82" y="874"/>
                    <a:pt x="213" y="1005"/>
                  </a:cubicBezTo>
                  <a:cubicBezTo>
                    <a:pt x="338" y="1088"/>
                    <a:pt x="482" y="1132"/>
                    <a:pt x="625" y="1132"/>
                  </a:cubicBezTo>
                  <a:cubicBezTo>
                    <a:pt x="708" y="1132"/>
                    <a:pt x="791" y="1117"/>
                    <a:pt x="869" y="1087"/>
                  </a:cubicBezTo>
                  <a:cubicBezTo>
                    <a:pt x="1082" y="1021"/>
                    <a:pt x="1262" y="874"/>
                    <a:pt x="1344" y="661"/>
                  </a:cubicBezTo>
                  <a:cubicBezTo>
                    <a:pt x="1443" y="415"/>
                    <a:pt x="1344" y="153"/>
                    <a:pt x="1115" y="38"/>
                  </a:cubicBezTo>
                  <a:cubicBezTo>
                    <a:pt x="1063" y="12"/>
                    <a:pt x="1011" y="0"/>
                    <a:pt x="9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6"/>
            <p:cNvSpPr/>
            <p:nvPr/>
          </p:nvSpPr>
          <p:spPr>
            <a:xfrm>
              <a:off x="866628" y="-143581"/>
              <a:ext cx="89916" cy="350723"/>
            </a:xfrm>
            <a:custGeom>
              <a:rect b="b" l="l" r="r" t="t"/>
              <a:pathLst>
                <a:path extrusionOk="0" h="10746" w="2755">
                  <a:moveTo>
                    <a:pt x="1458" y="1"/>
                  </a:moveTo>
                  <a:cubicBezTo>
                    <a:pt x="1124" y="1"/>
                    <a:pt x="779" y="125"/>
                    <a:pt x="509" y="419"/>
                  </a:cubicBezTo>
                  <a:cubicBezTo>
                    <a:pt x="165" y="846"/>
                    <a:pt x="1" y="1403"/>
                    <a:pt x="34" y="1960"/>
                  </a:cubicBezTo>
                  <a:cubicBezTo>
                    <a:pt x="50" y="2485"/>
                    <a:pt x="148" y="3009"/>
                    <a:pt x="345" y="3501"/>
                  </a:cubicBezTo>
                  <a:cubicBezTo>
                    <a:pt x="1181" y="5550"/>
                    <a:pt x="2066" y="7500"/>
                    <a:pt x="1525" y="8943"/>
                  </a:cubicBezTo>
                  <a:cubicBezTo>
                    <a:pt x="1263" y="9697"/>
                    <a:pt x="755" y="10336"/>
                    <a:pt x="83" y="10746"/>
                  </a:cubicBezTo>
                  <a:cubicBezTo>
                    <a:pt x="165" y="10697"/>
                    <a:pt x="1066" y="10287"/>
                    <a:pt x="1607" y="8976"/>
                  </a:cubicBezTo>
                  <a:cubicBezTo>
                    <a:pt x="2214" y="7500"/>
                    <a:pt x="1345" y="5468"/>
                    <a:pt x="509" y="3435"/>
                  </a:cubicBezTo>
                  <a:cubicBezTo>
                    <a:pt x="329" y="2960"/>
                    <a:pt x="230" y="2468"/>
                    <a:pt x="198" y="1944"/>
                  </a:cubicBezTo>
                  <a:cubicBezTo>
                    <a:pt x="165" y="1436"/>
                    <a:pt x="312" y="928"/>
                    <a:pt x="607" y="501"/>
                  </a:cubicBezTo>
                  <a:cubicBezTo>
                    <a:pt x="847" y="231"/>
                    <a:pt x="1164" y="115"/>
                    <a:pt x="1474" y="115"/>
                  </a:cubicBezTo>
                  <a:cubicBezTo>
                    <a:pt x="1993" y="115"/>
                    <a:pt x="2492" y="439"/>
                    <a:pt x="2574" y="911"/>
                  </a:cubicBezTo>
                  <a:cubicBezTo>
                    <a:pt x="2682" y="1436"/>
                    <a:pt x="2267" y="1917"/>
                    <a:pt x="1754" y="1917"/>
                  </a:cubicBezTo>
                  <a:cubicBezTo>
                    <a:pt x="1722" y="1917"/>
                    <a:pt x="1689" y="1915"/>
                    <a:pt x="1656" y="1911"/>
                  </a:cubicBezTo>
                  <a:lnTo>
                    <a:pt x="1640" y="1911"/>
                  </a:lnTo>
                  <a:cubicBezTo>
                    <a:pt x="1624" y="1911"/>
                    <a:pt x="1607" y="1911"/>
                    <a:pt x="1591" y="1895"/>
                  </a:cubicBezTo>
                  <a:cubicBezTo>
                    <a:pt x="1509" y="1878"/>
                    <a:pt x="1443" y="1829"/>
                    <a:pt x="1410" y="1763"/>
                  </a:cubicBezTo>
                  <a:cubicBezTo>
                    <a:pt x="1410" y="1763"/>
                    <a:pt x="1378" y="1698"/>
                    <a:pt x="1410" y="1649"/>
                  </a:cubicBezTo>
                  <a:cubicBezTo>
                    <a:pt x="1443" y="1616"/>
                    <a:pt x="1804" y="1649"/>
                    <a:pt x="1820" y="1321"/>
                  </a:cubicBezTo>
                  <a:cubicBezTo>
                    <a:pt x="1831" y="1069"/>
                    <a:pt x="1627" y="905"/>
                    <a:pt x="1418" y="905"/>
                  </a:cubicBezTo>
                  <a:cubicBezTo>
                    <a:pt x="1301" y="905"/>
                    <a:pt x="1182" y="957"/>
                    <a:pt x="1099" y="1075"/>
                  </a:cubicBezTo>
                  <a:cubicBezTo>
                    <a:pt x="902" y="1337"/>
                    <a:pt x="1165" y="1927"/>
                    <a:pt x="1689" y="1960"/>
                  </a:cubicBezTo>
                  <a:lnTo>
                    <a:pt x="1853" y="1960"/>
                  </a:lnTo>
                  <a:cubicBezTo>
                    <a:pt x="2378" y="1911"/>
                    <a:pt x="2755" y="1419"/>
                    <a:pt x="2656" y="895"/>
                  </a:cubicBezTo>
                  <a:cubicBezTo>
                    <a:pt x="2583" y="375"/>
                    <a:pt x="2036" y="1"/>
                    <a:pt x="14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6"/>
            <p:cNvSpPr/>
            <p:nvPr/>
          </p:nvSpPr>
          <p:spPr>
            <a:xfrm>
              <a:off x="869304" y="207109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6"/>
            <p:cNvSpPr/>
            <p:nvPr/>
          </p:nvSpPr>
          <p:spPr>
            <a:xfrm>
              <a:off x="865029" y="-220410"/>
              <a:ext cx="99055" cy="106594"/>
            </a:xfrm>
            <a:custGeom>
              <a:rect b="b" l="l" r="r" t="t"/>
              <a:pathLst>
                <a:path extrusionOk="0" h="3266" w="3035">
                  <a:moveTo>
                    <a:pt x="2317" y="1"/>
                  </a:moveTo>
                  <a:cubicBezTo>
                    <a:pt x="2119" y="1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89" y="1183"/>
                    <a:pt x="1951" y="954"/>
                  </a:cubicBezTo>
                  <a:cubicBezTo>
                    <a:pt x="3035" y="778"/>
                    <a:pt x="2976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6"/>
            <p:cNvSpPr/>
            <p:nvPr/>
          </p:nvSpPr>
          <p:spPr>
            <a:xfrm>
              <a:off x="992902" y="-228863"/>
              <a:ext cx="169617" cy="147456"/>
            </a:xfrm>
            <a:custGeom>
              <a:rect b="b" l="l" r="r" t="t"/>
              <a:pathLst>
                <a:path extrusionOk="0" h="4518" w="5197">
                  <a:moveTo>
                    <a:pt x="3033" y="0"/>
                  </a:moveTo>
                  <a:lnTo>
                    <a:pt x="3033" y="0"/>
                  </a:lnTo>
                  <a:cubicBezTo>
                    <a:pt x="3033" y="0"/>
                    <a:pt x="3344" y="705"/>
                    <a:pt x="3016" y="1770"/>
                  </a:cubicBezTo>
                  <a:cubicBezTo>
                    <a:pt x="2672" y="2852"/>
                    <a:pt x="1836" y="3082"/>
                    <a:pt x="1197" y="3131"/>
                  </a:cubicBezTo>
                  <a:cubicBezTo>
                    <a:pt x="557" y="3180"/>
                    <a:pt x="131" y="3475"/>
                    <a:pt x="0" y="4344"/>
                  </a:cubicBezTo>
                  <a:cubicBezTo>
                    <a:pt x="138" y="4245"/>
                    <a:pt x="306" y="4194"/>
                    <a:pt x="479" y="4194"/>
                  </a:cubicBezTo>
                  <a:cubicBezTo>
                    <a:pt x="593" y="4194"/>
                    <a:pt x="709" y="4216"/>
                    <a:pt x="820" y="4262"/>
                  </a:cubicBezTo>
                  <a:cubicBezTo>
                    <a:pt x="1055" y="4380"/>
                    <a:pt x="1446" y="4517"/>
                    <a:pt x="1840" y="4517"/>
                  </a:cubicBezTo>
                  <a:cubicBezTo>
                    <a:pt x="2159" y="4517"/>
                    <a:pt x="2479" y="4427"/>
                    <a:pt x="2721" y="4163"/>
                  </a:cubicBezTo>
                  <a:cubicBezTo>
                    <a:pt x="3262" y="3573"/>
                    <a:pt x="3164" y="2967"/>
                    <a:pt x="3131" y="2672"/>
                  </a:cubicBezTo>
                  <a:cubicBezTo>
                    <a:pt x="3115" y="2381"/>
                    <a:pt x="3051" y="1852"/>
                    <a:pt x="3331" y="1852"/>
                  </a:cubicBezTo>
                  <a:cubicBezTo>
                    <a:pt x="3335" y="1852"/>
                    <a:pt x="3340" y="1852"/>
                    <a:pt x="3344" y="1852"/>
                  </a:cubicBezTo>
                  <a:cubicBezTo>
                    <a:pt x="3344" y="1852"/>
                    <a:pt x="3347" y="1852"/>
                    <a:pt x="3353" y="1852"/>
                  </a:cubicBezTo>
                  <a:cubicBezTo>
                    <a:pt x="3396" y="1852"/>
                    <a:pt x="3571" y="1877"/>
                    <a:pt x="3557" y="2295"/>
                  </a:cubicBezTo>
                  <a:cubicBezTo>
                    <a:pt x="3557" y="2754"/>
                    <a:pt x="3524" y="3049"/>
                    <a:pt x="4147" y="3229"/>
                  </a:cubicBezTo>
                  <a:cubicBezTo>
                    <a:pt x="4491" y="3327"/>
                    <a:pt x="4803" y="3491"/>
                    <a:pt x="5065" y="3721"/>
                  </a:cubicBezTo>
                  <a:cubicBezTo>
                    <a:pt x="4950" y="3508"/>
                    <a:pt x="4934" y="3262"/>
                    <a:pt x="5000" y="3049"/>
                  </a:cubicBezTo>
                  <a:cubicBezTo>
                    <a:pt x="5114" y="2705"/>
                    <a:pt x="5196" y="2098"/>
                    <a:pt x="4639" y="1705"/>
                  </a:cubicBezTo>
                  <a:cubicBezTo>
                    <a:pt x="4065" y="1311"/>
                    <a:pt x="3524" y="1065"/>
                    <a:pt x="3393" y="672"/>
                  </a:cubicBezTo>
                  <a:cubicBezTo>
                    <a:pt x="3311" y="426"/>
                    <a:pt x="3196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6"/>
            <p:cNvSpPr/>
            <p:nvPr/>
          </p:nvSpPr>
          <p:spPr>
            <a:xfrm>
              <a:off x="1094536" y="-129384"/>
              <a:ext cx="41776" cy="64785"/>
            </a:xfrm>
            <a:custGeom>
              <a:rect b="b" l="l" r="r" t="t"/>
              <a:pathLst>
                <a:path extrusionOk="0" h="1985" w="1280">
                  <a:moveTo>
                    <a:pt x="328" y="1"/>
                  </a:moveTo>
                  <a:cubicBezTo>
                    <a:pt x="328" y="1"/>
                    <a:pt x="328" y="1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1"/>
                    <a:pt x="328" y="1"/>
                  </a:cubicBezTo>
                  <a:close/>
                  <a:moveTo>
                    <a:pt x="328" y="1"/>
                  </a:moveTo>
                  <a:lnTo>
                    <a:pt x="328" y="1"/>
                  </a:lnTo>
                  <a:cubicBezTo>
                    <a:pt x="345" y="182"/>
                    <a:pt x="328" y="378"/>
                    <a:pt x="279" y="558"/>
                  </a:cubicBezTo>
                  <a:cubicBezTo>
                    <a:pt x="181" y="820"/>
                    <a:pt x="1" y="1230"/>
                    <a:pt x="459" y="1525"/>
                  </a:cubicBezTo>
                  <a:cubicBezTo>
                    <a:pt x="476" y="1525"/>
                    <a:pt x="476" y="1542"/>
                    <a:pt x="492" y="1558"/>
                  </a:cubicBezTo>
                  <a:cubicBezTo>
                    <a:pt x="1017" y="1853"/>
                    <a:pt x="1017" y="1984"/>
                    <a:pt x="1017" y="1984"/>
                  </a:cubicBezTo>
                  <a:cubicBezTo>
                    <a:pt x="1017" y="1984"/>
                    <a:pt x="1050" y="1755"/>
                    <a:pt x="1099" y="1525"/>
                  </a:cubicBezTo>
                  <a:cubicBezTo>
                    <a:pt x="1115" y="1443"/>
                    <a:pt x="1148" y="1361"/>
                    <a:pt x="1164" y="1296"/>
                  </a:cubicBezTo>
                  <a:cubicBezTo>
                    <a:pt x="1279" y="919"/>
                    <a:pt x="1115" y="525"/>
                    <a:pt x="771" y="345"/>
                  </a:cubicBezTo>
                  <a:cubicBezTo>
                    <a:pt x="351" y="96"/>
                    <a:pt x="330" y="10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6"/>
            <p:cNvSpPr/>
            <p:nvPr/>
          </p:nvSpPr>
          <p:spPr>
            <a:xfrm>
              <a:off x="102160" y="-172857"/>
              <a:ext cx="276603" cy="331858"/>
            </a:xfrm>
            <a:custGeom>
              <a:rect b="b" l="l" r="r" t="t"/>
              <a:pathLst>
                <a:path extrusionOk="0" h="10168" w="8475">
                  <a:moveTo>
                    <a:pt x="2192" y="0"/>
                  </a:moveTo>
                  <a:cubicBezTo>
                    <a:pt x="1284" y="0"/>
                    <a:pt x="448" y="458"/>
                    <a:pt x="246" y="1169"/>
                  </a:cubicBezTo>
                  <a:cubicBezTo>
                    <a:pt x="1" y="1775"/>
                    <a:pt x="181" y="2464"/>
                    <a:pt x="705" y="2857"/>
                  </a:cubicBezTo>
                  <a:lnTo>
                    <a:pt x="771" y="2890"/>
                  </a:lnTo>
                  <a:cubicBezTo>
                    <a:pt x="1002" y="3025"/>
                    <a:pt x="1264" y="3095"/>
                    <a:pt x="1527" y="3095"/>
                  </a:cubicBezTo>
                  <a:cubicBezTo>
                    <a:pt x="1805" y="3095"/>
                    <a:pt x="2084" y="3017"/>
                    <a:pt x="2328" y="2857"/>
                  </a:cubicBezTo>
                  <a:cubicBezTo>
                    <a:pt x="2476" y="2759"/>
                    <a:pt x="2607" y="2595"/>
                    <a:pt x="2656" y="2431"/>
                  </a:cubicBezTo>
                  <a:cubicBezTo>
                    <a:pt x="2800" y="2028"/>
                    <a:pt x="2501" y="1637"/>
                    <a:pt x="2115" y="1637"/>
                  </a:cubicBezTo>
                  <a:cubicBezTo>
                    <a:pt x="2062" y="1637"/>
                    <a:pt x="2007" y="1645"/>
                    <a:pt x="1951" y="1661"/>
                  </a:cubicBezTo>
                  <a:cubicBezTo>
                    <a:pt x="1607" y="1726"/>
                    <a:pt x="1427" y="2070"/>
                    <a:pt x="1541" y="2382"/>
                  </a:cubicBezTo>
                  <a:cubicBezTo>
                    <a:pt x="1630" y="2634"/>
                    <a:pt x="1912" y="2663"/>
                    <a:pt x="2037" y="2663"/>
                  </a:cubicBezTo>
                  <a:cubicBezTo>
                    <a:pt x="2075" y="2663"/>
                    <a:pt x="2099" y="2660"/>
                    <a:pt x="2099" y="2660"/>
                  </a:cubicBezTo>
                  <a:lnTo>
                    <a:pt x="2099" y="2660"/>
                  </a:lnTo>
                  <a:cubicBezTo>
                    <a:pt x="2066" y="2742"/>
                    <a:pt x="2000" y="2808"/>
                    <a:pt x="1918" y="2857"/>
                  </a:cubicBezTo>
                  <a:cubicBezTo>
                    <a:pt x="1804" y="2923"/>
                    <a:pt x="1673" y="2956"/>
                    <a:pt x="1541" y="2956"/>
                  </a:cubicBezTo>
                  <a:cubicBezTo>
                    <a:pt x="1410" y="2956"/>
                    <a:pt x="1279" y="2923"/>
                    <a:pt x="1164" y="2857"/>
                  </a:cubicBezTo>
                  <a:cubicBezTo>
                    <a:pt x="1082" y="2824"/>
                    <a:pt x="1000" y="2759"/>
                    <a:pt x="935" y="2710"/>
                  </a:cubicBezTo>
                  <a:cubicBezTo>
                    <a:pt x="509" y="2316"/>
                    <a:pt x="410" y="1087"/>
                    <a:pt x="1132" y="513"/>
                  </a:cubicBezTo>
                  <a:cubicBezTo>
                    <a:pt x="1456" y="263"/>
                    <a:pt x="1847" y="131"/>
                    <a:pt x="2244" y="131"/>
                  </a:cubicBezTo>
                  <a:cubicBezTo>
                    <a:pt x="2288" y="131"/>
                    <a:pt x="2333" y="133"/>
                    <a:pt x="2377" y="136"/>
                  </a:cubicBezTo>
                  <a:cubicBezTo>
                    <a:pt x="2508" y="136"/>
                    <a:pt x="2640" y="169"/>
                    <a:pt x="2771" y="202"/>
                  </a:cubicBezTo>
                  <a:cubicBezTo>
                    <a:pt x="3853" y="448"/>
                    <a:pt x="4574" y="1628"/>
                    <a:pt x="4820" y="2841"/>
                  </a:cubicBezTo>
                  <a:cubicBezTo>
                    <a:pt x="4820" y="2841"/>
                    <a:pt x="4820" y="2857"/>
                    <a:pt x="4820" y="2857"/>
                  </a:cubicBezTo>
                  <a:cubicBezTo>
                    <a:pt x="5049" y="4103"/>
                    <a:pt x="4820" y="5349"/>
                    <a:pt x="4885" y="6463"/>
                  </a:cubicBezTo>
                  <a:cubicBezTo>
                    <a:pt x="4836" y="7496"/>
                    <a:pt x="5229" y="8479"/>
                    <a:pt x="5983" y="9184"/>
                  </a:cubicBezTo>
                  <a:cubicBezTo>
                    <a:pt x="6672" y="9791"/>
                    <a:pt x="7557" y="10135"/>
                    <a:pt x="8475" y="10168"/>
                  </a:cubicBezTo>
                  <a:cubicBezTo>
                    <a:pt x="7557" y="10102"/>
                    <a:pt x="6705" y="9741"/>
                    <a:pt x="6033" y="9119"/>
                  </a:cubicBezTo>
                  <a:cubicBezTo>
                    <a:pt x="5328" y="8430"/>
                    <a:pt x="4967" y="7463"/>
                    <a:pt x="5016" y="6480"/>
                  </a:cubicBezTo>
                  <a:cubicBezTo>
                    <a:pt x="4967" y="5381"/>
                    <a:pt x="5213" y="4152"/>
                    <a:pt x="4984" y="2857"/>
                  </a:cubicBezTo>
                  <a:lnTo>
                    <a:pt x="4984" y="2841"/>
                  </a:lnTo>
                  <a:cubicBezTo>
                    <a:pt x="4754" y="1579"/>
                    <a:pt x="3984" y="333"/>
                    <a:pt x="2804" y="71"/>
                  </a:cubicBezTo>
                  <a:cubicBezTo>
                    <a:pt x="2600" y="23"/>
                    <a:pt x="2395" y="0"/>
                    <a:pt x="21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6"/>
            <p:cNvSpPr/>
            <p:nvPr/>
          </p:nvSpPr>
          <p:spPr>
            <a:xfrm>
              <a:off x="164236" y="-126610"/>
              <a:ext cx="75980" cy="68800"/>
            </a:xfrm>
            <a:custGeom>
              <a:rect b="b" l="l" r="r" t="t"/>
              <a:pathLst>
                <a:path extrusionOk="0" h="2108" w="2328">
                  <a:moveTo>
                    <a:pt x="1799" y="1"/>
                  </a:moveTo>
                  <a:cubicBezTo>
                    <a:pt x="1325" y="1"/>
                    <a:pt x="1019" y="401"/>
                    <a:pt x="934" y="1096"/>
                  </a:cubicBezTo>
                  <a:cubicBezTo>
                    <a:pt x="918" y="1211"/>
                    <a:pt x="885" y="1325"/>
                    <a:pt x="820" y="1440"/>
                  </a:cubicBezTo>
                  <a:cubicBezTo>
                    <a:pt x="619" y="1766"/>
                    <a:pt x="246" y="1804"/>
                    <a:pt x="81" y="1804"/>
                  </a:cubicBezTo>
                  <a:cubicBezTo>
                    <a:pt x="31" y="1804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31" y="1856"/>
                    <a:pt x="709" y="2108"/>
                    <a:pt x="1245" y="2108"/>
                  </a:cubicBezTo>
                  <a:cubicBezTo>
                    <a:pt x="1510" y="2108"/>
                    <a:pt x="1766" y="2046"/>
                    <a:pt x="1951" y="1866"/>
                  </a:cubicBezTo>
                  <a:cubicBezTo>
                    <a:pt x="2065" y="1752"/>
                    <a:pt x="2164" y="1604"/>
                    <a:pt x="2213" y="1440"/>
                  </a:cubicBezTo>
                  <a:cubicBezTo>
                    <a:pt x="2328" y="998"/>
                    <a:pt x="2082" y="555"/>
                    <a:pt x="1967" y="391"/>
                  </a:cubicBezTo>
                  <a:cubicBezTo>
                    <a:pt x="1869" y="276"/>
                    <a:pt x="1901" y="96"/>
                    <a:pt x="2033" y="31"/>
                  </a:cubicBezTo>
                  <a:cubicBezTo>
                    <a:pt x="1951" y="11"/>
                    <a:pt x="1873" y="1"/>
                    <a:pt x="17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6"/>
            <p:cNvSpPr/>
            <p:nvPr/>
          </p:nvSpPr>
          <p:spPr>
            <a:xfrm>
              <a:off x="32087" y="-172270"/>
              <a:ext cx="97390" cy="63708"/>
            </a:xfrm>
            <a:custGeom>
              <a:rect b="b" l="l" r="r" t="t"/>
              <a:pathLst>
                <a:path extrusionOk="0" h="1952" w="2984">
                  <a:moveTo>
                    <a:pt x="2064" y="0"/>
                  </a:moveTo>
                  <a:cubicBezTo>
                    <a:pt x="349" y="0"/>
                    <a:pt x="312" y="1096"/>
                    <a:pt x="312" y="1380"/>
                  </a:cubicBezTo>
                  <a:cubicBezTo>
                    <a:pt x="312" y="1561"/>
                    <a:pt x="181" y="1741"/>
                    <a:pt x="0" y="1790"/>
                  </a:cubicBezTo>
                  <a:cubicBezTo>
                    <a:pt x="272" y="1903"/>
                    <a:pt x="509" y="1951"/>
                    <a:pt x="717" y="1951"/>
                  </a:cubicBezTo>
                  <a:cubicBezTo>
                    <a:pt x="1476" y="1951"/>
                    <a:pt x="1843" y="1308"/>
                    <a:pt x="2049" y="807"/>
                  </a:cubicBezTo>
                  <a:cubicBezTo>
                    <a:pt x="2213" y="413"/>
                    <a:pt x="2557" y="151"/>
                    <a:pt x="2984" y="85"/>
                  </a:cubicBezTo>
                  <a:cubicBezTo>
                    <a:pt x="2633" y="26"/>
                    <a:pt x="2329" y="0"/>
                    <a:pt x="20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6"/>
            <p:cNvSpPr/>
            <p:nvPr/>
          </p:nvSpPr>
          <p:spPr>
            <a:xfrm>
              <a:off x="-5381" y="-172922"/>
              <a:ext cx="47651" cy="37011"/>
            </a:xfrm>
            <a:custGeom>
              <a:rect b="b" l="l" r="r" t="t"/>
              <a:pathLst>
                <a:path extrusionOk="0" h="1134" w="1460">
                  <a:moveTo>
                    <a:pt x="501" y="0"/>
                  </a:moveTo>
                  <a:cubicBezTo>
                    <a:pt x="449" y="0"/>
                    <a:pt x="396" y="13"/>
                    <a:pt x="345" y="40"/>
                  </a:cubicBezTo>
                  <a:cubicBezTo>
                    <a:pt x="116" y="138"/>
                    <a:pt x="1" y="417"/>
                    <a:pt x="99" y="663"/>
                  </a:cubicBezTo>
                  <a:cubicBezTo>
                    <a:pt x="198" y="876"/>
                    <a:pt x="362" y="1023"/>
                    <a:pt x="575" y="1089"/>
                  </a:cubicBezTo>
                  <a:cubicBezTo>
                    <a:pt x="659" y="1119"/>
                    <a:pt x="743" y="1134"/>
                    <a:pt x="826" y="1134"/>
                  </a:cubicBezTo>
                  <a:cubicBezTo>
                    <a:pt x="968" y="1134"/>
                    <a:pt x="1106" y="1090"/>
                    <a:pt x="1230" y="1007"/>
                  </a:cubicBezTo>
                  <a:cubicBezTo>
                    <a:pt x="1378" y="876"/>
                    <a:pt x="1460" y="696"/>
                    <a:pt x="1460" y="515"/>
                  </a:cubicBezTo>
                  <a:lnTo>
                    <a:pt x="1460" y="515"/>
                  </a:lnTo>
                  <a:cubicBezTo>
                    <a:pt x="1460" y="515"/>
                    <a:pt x="1152" y="896"/>
                    <a:pt x="786" y="896"/>
                  </a:cubicBezTo>
                  <a:cubicBezTo>
                    <a:pt x="765" y="896"/>
                    <a:pt x="744" y="895"/>
                    <a:pt x="722" y="892"/>
                  </a:cubicBezTo>
                  <a:cubicBezTo>
                    <a:pt x="148" y="843"/>
                    <a:pt x="67" y="269"/>
                    <a:pt x="345" y="105"/>
                  </a:cubicBezTo>
                  <a:cubicBezTo>
                    <a:pt x="390" y="79"/>
                    <a:pt x="437" y="67"/>
                    <a:pt x="482" y="67"/>
                  </a:cubicBezTo>
                  <a:cubicBezTo>
                    <a:pt x="603" y="67"/>
                    <a:pt x="710" y="154"/>
                    <a:pt x="722" y="286"/>
                  </a:cubicBezTo>
                  <a:cubicBezTo>
                    <a:pt x="744" y="397"/>
                    <a:pt x="653" y="463"/>
                    <a:pt x="603" y="463"/>
                  </a:cubicBezTo>
                  <a:cubicBezTo>
                    <a:pt x="579" y="463"/>
                    <a:pt x="564" y="448"/>
                    <a:pt x="575" y="417"/>
                  </a:cubicBezTo>
                  <a:cubicBezTo>
                    <a:pt x="587" y="330"/>
                    <a:pt x="553" y="262"/>
                    <a:pt x="479" y="262"/>
                  </a:cubicBezTo>
                  <a:cubicBezTo>
                    <a:pt x="455" y="262"/>
                    <a:pt x="427" y="270"/>
                    <a:pt x="394" y="286"/>
                  </a:cubicBezTo>
                  <a:cubicBezTo>
                    <a:pt x="280" y="351"/>
                    <a:pt x="394" y="532"/>
                    <a:pt x="394" y="532"/>
                  </a:cubicBezTo>
                  <a:cubicBezTo>
                    <a:pt x="447" y="575"/>
                    <a:pt x="507" y="594"/>
                    <a:pt x="565" y="594"/>
                  </a:cubicBezTo>
                  <a:cubicBezTo>
                    <a:pt x="706" y="594"/>
                    <a:pt x="837" y="481"/>
                    <a:pt x="837" y="319"/>
                  </a:cubicBezTo>
                  <a:cubicBezTo>
                    <a:pt x="824" y="131"/>
                    <a:pt x="668" y="0"/>
                    <a:pt x="5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6"/>
            <p:cNvSpPr/>
            <p:nvPr/>
          </p:nvSpPr>
          <p:spPr>
            <a:xfrm>
              <a:off x="763395" y="-126153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0"/>
                  </a:moveTo>
                  <a:lnTo>
                    <a:pt x="574" y="344"/>
                  </a:lnTo>
                  <a:cubicBezTo>
                    <a:pt x="541" y="607"/>
                    <a:pt x="443" y="869"/>
                    <a:pt x="295" y="1098"/>
                  </a:cubicBezTo>
                  <a:cubicBezTo>
                    <a:pt x="230" y="1197"/>
                    <a:pt x="164" y="1311"/>
                    <a:pt x="115" y="1426"/>
                  </a:cubicBezTo>
                  <a:cubicBezTo>
                    <a:pt x="0" y="1672"/>
                    <a:pt x="49" y="1967"/>
                    <a:pt x="230" y="2164"/>
                  </a:cubicBezTo>
                  <a:cubicBezTo>
                    <a:pt x="426" y="2426"/>
                    <a:pt x="541" y="2737"/>
                    <a:pt x="574" y="3065"/>
                  </a:cubicBezTo>
                  <a:cubicBezTo>
                    <a:pt x="590" y="3147"/>
                    <a:pt x="607" y="3393"/>
                    <a:pt x="607" y="3393"/>
                  </a:cubicBezTo>
                  <a:cubicBezTo>
                    <a:pt x="623" y="3393"/>
                    <a:pt x="623" y="3131"/>
                    <a:pt x="640" y="3065"/>
                  </a:cubicBezTo>
                  <a:cubicBezTo>
                    <a:pt x="689" y="2737"/>
                    <a:pt x="803" y="2426"/>
                    <a:pt x="984" y="2164"/>
                  </a:cubicBezTo>
                  <a:cubicBezTo>
                    <a:pt x="1180" y="1967"/>
                    <a:pt x="1213" y="1672"/>
                    <a:pt x="1115" y="1426"/>
                  </a:cubicBezTo>
                  <a:cubicBezTo>
                    <a:pt x="1066" y="1311"/>
                    <a:pt x="1000" y="1197"/>
                    <a:pt x="935" y="1098"/>
                  </a:cubicBezTo>
                  <a:cubicBezTo>
                    <a:pt x="771" y="869"/>
                    <a:pt x="689" y="607"/>
                    <a:pt x="656" y="344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6"/>
            <p:cNvSpPr/>
            <p:nvPr/>
          </p:nvSpPr>
          <p:spPr>
            <a:xfrm>
              <a:off x="602852" y="-220410"/>
              <a:ext cx="99055" cy="106594"/>
            </a:xfrm>
            <a:custGeom>
              <a:rect b="b" l="l" r="r" t="t"/>
              <a:pathLst>
                <a:path extrusionOk="0" h="3266" w="3035">
                  <a:moveTo>
                    <a:pt x="718" y="1"/>
                  </a:moveTo>
                  <a:cubicBezTo>
                    <a:pt x="59" y="1"/>
                    <a:pt x="0" y="778"/>
                    <a:pt x="1084" y="954"/>
                  </a:cubicBezTo>
                  <a:cubicBezTo>
                    <a:pt x="2346" y="1167"/>
                    <a:pt x="3034" y="3265"/>
                    <a:pt x="3034" y="3265"/>
                  </a:cubicBezTo>
                  <a:cubicBezTo>
                    <a:pt x="3034" y="3265"/>
                    <a:pt x="2723" y="1003"/>
                    <a:pt x="1461" y="249"/>
                  </a:cubicBezTo>
                  <a:cubicBezTo>
                    <a:pt x="1169" y="71"/>
                    <a:pt x="916" y="1"/>
                    <a:pt x="7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6"/>
            <p:cNvSpPr/>
            <p:nvPr/>
          </p:nvSpPr>
          <p:spPr>
            <a:xfrm>
              <a:off x="403893" y="-228863"/>
              <a:ext cx="169617" cy="147456"/>
            </a:xfrm>
            <a:custGeom>
              <a:rect b="b" l="l" r="r" t="t"/>
              <a:pathLst>
                <a:path extrusionOk="0" h="4518" w="5197">
                  <a:moveTo>
                    <a:pt x="2164" y="0"/>
                  </a:moveTo>
                  <a:lnTo>
                    <a:pt x="2164" y="0"/>
                  </a:lnTo>
                  <a:cubicBezTo>
                    <a:pt x="2016" y="197"/>
                    <a:pt x="1885" y="426"/>
                    <a:pt x="1803" y="672"/>
                  </a:cubicBezTo>
                  <a:cubicBezTo>
                    <a:pt x="1672" y="1082"/>
                    <a:pt x="1131" y="1311"/>
                    <a:pt x="558" y="1705"/>
                  </a:cubicBezTo>
                  <a:cubicBezTo>
                    <a:pt x="0" y="2082"/>
                    <a:pt x="82" y="2705"/>
                    <a:pt x="197" y="3032"/>
                  </a:cubicBezTo>
                  <a:cubicBezTo>
                    <a:pt x="263" y="3262"/>
                    <a:pt x="246" y="3524"/>
                    <a:pt x="131" y="3737"/>
                  </a:cubicBezTo>
                  <a:cubicBezTo>
                    <a:pt x="394" y="3491"/>
                    <a:pt x="705" y="3327"/>
                    <a:pt x="1049" y="3245"/>
                  </a:cubicBezTo>
                  <a:cubicBezTo>
                    <a:pt x="1672" y="3049"/>
                    <a:pt x="1639" y="2754"/>
                    <a:pt x="1639" y="2295"/>
                  </a:cubicBezTo>
                  <a:cubicBezTo>
                    <a:pt x="1625" y="1877"/>
                    <a:pt x="1801" y="1852"/>
                    <a:pt x="1843" y="1852"/>
                  </a:cubicBezTo>
                  <a:cubicBezTo>
                    <a:pt x="1849" y="1852"/>
                    <a:pt x="1853" y="1852"/>
                    <a:pt x="1853" y="1852"/>
                  </a:cubicBezTo>
                  <a:cubicBezTo>
                    <a:pt x="1857" y="1852"/>
                    <a:pt x="1861" y="1852"/>
                    <a:pt x="1865" y="1852"/>
                  </a:cubicBezTo>
                  <a:cubicBezTo>
                    <a:pt x="2146" y="1852"/>
                    <a:pt x="2082" y="2381"/>
                    <a:pt x="2066" y="2672"/>
                  </a:cubicBezTo>
                  <a:cubicBezTo>
                    <a:pt x="2033" y="2983"/>
                    <a:pt x="1935" y="3590"/>
                    <a:pt x="2475" y="4163"/>
                  </a:cubicBezTo>
                  <a:cubicBezTo>
                    <a:pt x="2717" y="4427"/>
                    <a:pt x="3038" y="4517"/>
                    <a:pt x="3356" y="4517"/>
                  </a:cubicBezTo>
                  <a:cubicBezTo>
                    <a:pt x="3750" y="4517"/>
                    <a:pt x="4141" y="4380"/>
                    <a:pt x="4377" y="4262"/>
                  </a:cubicBezTo>
                  <a:cubicBezTo>
                    <a:pt x="4488" y="4216"/>
                    <a:pt x="4601" y="4194"/>
                    <a:pt x="4713" y="4194"/>
                  </a:cubicBezTo>
                  <a:cubicBezTo>
                    <a:pt x="4882" y="4194"/>
                    <a:pt x="5048" y="4245"/>
                    <a:pt x="5196" y="4344"/>
                  </a:cubicBezTo>
                  <a:cubicBezTo>
                    <a:pt x="5065" y="3475"/>
                    <a:pt x="4623" y="3196"/>
                    <a:pt x="4000" y="3131"/>
                  </a:cubicBezTo>
                  <a:cubicBezTo>
                    <a:pt x="3361" y="3065"/>
                    <a:pt x="2508" y="2852"/>
                    <a:pt x="2180" y="1770"/>
                  </a:cubicBezTo>
                  <a:cubicBezTo>
                    <a:pt x="1836" y="705"/>
                    <a:pt x="2164" y="0"/>
                    <a:pt x="21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6"/>
            <p:cNvSpPr/>
            <p:nvPr/>
          </p:nvSpPr>
          <p:spPr>
            <a:xfrm>
              <a:off x="430624" y="-129384"/>
              <a:ext cx="41254" cy="64785"/>
            </a:xfrm>
            <a:custGeom>
              <a:rect b="b" l="l" r="r" t="t"/>
              <a:pathLst>
                <a:path extrusionOk="0" h="1985" w="1264">
                  <a:moveTo>
                    <a:pt x="952" y="1"/>
                  </a:moveTo>
                  <a:cubicBezTo>
                    <a:pt x="952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6" y="1296"/>
                  </a:cubicBezTo>
                  <a:cubicBezTo>
                    <a:pt x="132" y="1361"/>
                    <a:pt x="148" y="1443"/>
                    <a:pt x="165" y="1525"/>
                  </a:cubicBezTo>
                  <a:cubicBezTo>
                    <a:pt x="214" y="1755"/>
                    <a:pt x="247" y="1984"/>
                    <a:pt x="247" y="1984"/>
                  </a:cubicBezTo>
                  <a:cubicBezTo>
                    <a:pt x="247" y="1984"/>
                    <a:pt x="247" y="1853"/>
                    <a:pt x="771" y="1558"/>
                  </a:cubicBezTo>
                  <a:cubicBezTo>
                    <a:pt x="788" y="1558"/>
                    <a:pt x="804" y="1525"/>
                    <a:pt x="820" y="1525"/>
                  </a:cubicBezTo>
                  <a:cubicBezTo>
                    <a:pt x="1263" y="1230"/>
                    <a:pt x="1083" y="820"/>
                    <a:pt x="1001" y="558"/>
                  </a:cubicBezTo>
                  <a:cubicBezTo>
                    <a:pt x="952" y="378"/>
                    <a:pt x="935" y="181"/>
                    <a:pt x="9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6"/>
            <p:cNvSpPr/>
            <p:nvPr/>
          </p:nvSpPr>
          <p:spPr>
            <a:xfrm>
              <a:off x="835622" y="583811"/>
              <a:ext cx="47618" cy="36880"/>
            </a:xfrm>
            <a:custGeom>
              <a:rect b="b" l="l" r="r" t="t"/>
              <a:pathLst>
                <a:path extrusionOk="0" h="1130" w="1459">
                  <a:moveTo>
                    <a:pt x="483" y="0"/>
                  </a:moveTo>
                  <a:cubicBezTo>
                    <a:pt x="437" y="0"/>
                    <a:pt x="390" y="10"/>
                    <a:pt x="344" y="31"/>
                  </a:cubicBezTo>
                  <a:cubicBezTo>
                    <a:pt x="98" y="146"/>
                    <a:pt x="0" y="424"/>
                    <a:pt x="98" y="654"/>
                  </a:cubicBezTo>
                  <a:cubicBezTo>
                    <a:pt x="180" y="867"/>
                    <a:pt x="361" y="1015"/>
                    <a:pt x="574" y="1080"/>
                  </a:cubicBezTo>
                  <a:cubicBezTo>
                    <a:pt x="657" y="1112"/>
                    <a:pt x="746" y="1129"/>
                    <a:pt x="834" y="1129"/>
                  </a:cubicBezTo>
                  <a:cubicBezTo>
                    <a:pt x="972" y="1129"/>
                    <a:pt x="1110" y="1088"/>
                    <a:pt x="1229" y="998"/>
                  </a:cubicBezTo>
                  <a:cubicBezTo>
                    <a:pt x="1377" y="883"/>
                    <a:pt x="1459" y="703"/>
                    <a:pt x="1443" y="506"/>
                  </a:cubicBezTo>
                  <a:lnTo>
                    <a:pt x="1443" y="506"/>
                  </a:lnTo>
                  <a:cubicBezTo>
                    <a:pt x="1443" y="506"/>
                    <a:pt x="1123" y="902"/>
                    <a:pt x="763" y="902"/>
                  </a:cubicBezTo>
                  <a:cubicBezTo>
                    <a:pt x="749" y="902"/>
                    <a:pt x="735" y="901"/>
                    <a:pt x="721" y="900"/>
                  </a:cubicBezTo>
                  <a:cubicBezTo>
                    <a:pt x="148" y="851"/>
                    <a:pt x="66" y="261"/>
                    <a:pt x="344" y="113"/>
                  </a:cubicBezTo>
                  <a:cubicBezTo>
                    <a:pt x="387" y="84"/>
                    <a:pt x="436" y="71"/>
                    <a:pt x="484" y="71"/>
                  </a:cubicBezTo>
                  <a:cubicBezTo>
                    <a:pt x="600" y="71"/>
                    <a:pt x="710" y="149"/>
                    <a:pt x="721" y="277"/>
                  </a:cubicBezTo>
                  <a:cubicBezTo>
                    <a:pt x="732" y="388"/>
                    <a:pt x="645" y="454"/>
                    <a:pt x="593" y="454"/>
                  </a:cubicBezTo>
                  <a:cubicBezTo>
                    <a:pt x="569" y="454"/>
                    <a:pt x="552" y="440"/>
                    <a:pt x="557" y="408"/>
                  </a:cubicBezTo>
                  <a:cubicBezTo>
                    <a:pt x="582" y="334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3"/>
                  </a:cubicBezTo>
                  <a:cubicBezTo>
                    <a:pt x="262" y="359"/>
                    <a:pt x="394" y="523"/>
                    <a:pt x="394" y="523"/>
                  </a:cubicBezTo>
                  <a:cubicBezTo>
                    <a:pt x="442" y="566"/>
                    <a:pt x="499" y="586"/>
                    <a:pt x="555" y="586"/>
                  </a:cubicBezTo>
                  <a:cubicBezTo>
                    <a:pt x="690" y="586"/>
                    <a:pt x="820" y="476"/>
                    <a:pt x="820" y="326"/>
                  </a:cubicBezTo>
                  <a:cubicBezTo>
                    <a:pt x="807" y="133"/>
                    <a:pt x="652" y="0"/>
                    <a:pt x="4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6"/>
            <p:cNvSpPr/>
            <p:nvPr/>
          </p:nvSpPr>
          <p:spPr>
            <a:xfrm>
              <a:off x="-57797" y="1022132"/>
              <a:ext cx="295892" cy="206171"/>
            </a:xfrm>
            <a:custGeom>
              <a:rect b="b" l="l" r="r" t="t"/>
              <a:pathLst>
                <a:path extrusionOk="0" h="6317" w="9066">
                  <a:moveTo>
                    <a:pt x="7060" y="1"/>
                  </a:moveTo>
                  <a:cubicBezTo>
                    <a:pt x="6605" y="1"/>
                    <a:pt x="6174" y="163"/>
                    <a:pt x="5901" y="501"/>
                  </a:cubicBezTo>
                  <a:cubicBezTo>
                    <a:pt x="5508" y="911"/>
                    <a:pt x="5475" y="1534"/>
                    <a:pt x="5803" y="2009"/>
                  </a:cubicBezTo>
                  <a:cubicBezTo>
                    <a:pt x="5885" y="2140"/>
                    <a:pt x="6016" y="2255"/>
                    <a:pt x="6164" y="2320"/>
                  </a:cubicBezTo>
                  <a:lnTo>
                    <a:pt x="6197" y="2320"/>
                  </a:lnTo>
                  <a:lnTo>
                    <a:pt x="6278" y="2353"/>
                  </a:lnTo>
                  <a:lnTo>
                    <a:pt x="6377" y="2369"/>
                  </a:lnTo>
                  <a:cubicBezTo>
                    <a:pt x="6449" y="2391"/>
                    <a:pt x="6523" y="2401"/>
                    <a:pt x="6596" y="2401"/>
                  </a:cubicBezTo>
                  <a:cubicBezTo>
                    <a:pt x="6803" y="2401"/>
                    <a:pt x="7006" y="2318"/>
                    <a:pt x="7164" y="2173"/>
                  </a:cubicBezTo>
                  <a:cubicBezTo>
                    <a:pt x="7554" y="1752"/>
                    <a:pt x="7284" y="1208"/>
                    <a:pt x="6946" y="1208"/>
                  </a:cubicBezTo>
                  <a:cubicBezTo>
                    <a:pt x="6915" y="1208"/>
                    <a:pt x="6884" y="1212"/>
                    <a:pt x="6852" y="1222"/>
                  </a:cubicBezTo>
                  <a:cubicBezTo>
                    <a:pt x="6541" y="1320"/>
                    <a:pt x="6459" y="1714"/>
                    <a:pt x="6705" y="1845"/>
                  </a:cubicBezTo>
                  <a:cubicBezTo>
                    <a:pt x="6759" y="1875"/>
                    <a:pt x="6817" y="1890"/>
                    <a:pt x="6875" y="1890"/>
                  </a:cubicBezTo>
                  <a:cubicBezTo>
                    <a:pt x="6976" y="1890"/>
                    <a:pt x="7075" y="1846"/>
                    <a:pt x="7147" y="1763"/>
                  </a:cubicBezTo>
                  <a:lnTo>
                    <a:pt x="7147" y="1763"/>
                  </a:lnTo>
                  <a:cubicBezTo>
                    <a:pt x="7180" y="1911"/>
                    <a:pt x="7131" y="2074"/>
                    <a:pt x="7000" y="2156"/>
                  </a:cubicBezTo>
                  <a:cubicBezTo>
                    <a:pt x="6860" y="2261"/>
                    <a:pt x="6688" y="2316"/>
                    <a:pt x="6512" y="2316"/>
                  </a:cubicBezTo>
                  <a:cubicBezTo>
                    <a:pt x="6440" y="2316"/>
                    <a:pt x="6367" y="2307"/>
                    <a:pt x="6295" y="2288"/>
                  </a:cubicBezTo>
                  <a:cubicBezTo>
                    <a:pt x="6213" y="2271"/>
                    <a:pt x="6115" y="2222"/>
                    <a:pt x="6049" y="2173"/>
                  </a:cubicBezTo>
                  <a:cubicBezTo>
                    <a:pt x="5541" y="1763"/>
                    <a:pt x="5492" y="1009"/>
                    <a:pt x="5951" y="550"/>
                  </a:cubicBezTo>
                  <a:cubicBezTo>
                    <a:pt x="6204" y="249"/>
                    <a:pt x="6595" y="106"/>
                    <a:pt x="7010" y="106"/>
                  </a:cubicBezTo>
                  <a:cubicBezTo>
                    <a:pt x="7884" y="106"/>
                    <a:pt x="8862" y="739"/>
                    <a:pt x="8885" y="1861"/>
                  </a:cubicBezTo>
                  <a:cubicBezTo>
                    <a:pt x="8901" y="2665"/>
                    <a:pt x="8459" y="3419"/>
                    <a:pt x="7754" y="3796"/>
                  </a:cubicBezTo>
                  <a:lnTo>
                    <a:pt x="7688" y="3812"/>
                  </a:lnTo>
                  <a:cubicBezTo>
                    <a:pt x="7606" y="3845"/>
                    <a:pt x="7508" y="3877"/>
                    <a:pt x="7426" y="3894"/>
                  </a:cubicBezTo>
                  <a:cubicBezTo>
                    <a:pt x="7194" y="3949"/>
                    <a:pt x="6963" y="3973"/>
                    <a:pt x="6733" y="3973"/>
                  </a:cubicBezTo>
                  <a:cubicBezTo>
                    <a:pt x="5150" y="3973"/>
                    <a:pt x="3620" y="2834"/>
                    <a:pt x="2282" y="2834"/>
                  </a:cubicBezTo>
                  <a:cubicBezTo>
                    <a:pt x="2137" y="2834"/>
                    <a:pt x="1994" y="2848"/>
                    <a:pt x="1853" y="2878"/>
                  </a:cubicBezTo>
                  <a:cubicBezTo>
                    <a:pt x="591" y="3156"/>
                    <a:pt x="230" y="4041"/>
                    <a:pt x="132" y="4582"/>
                  </a:cubicBezTo>
                  <a:cubicBezTo>
                    <a:pt x="1" y="5140"/>
                    <a:pt x="99" y="5730"/>
                    <a:pt x="542" y="6074"/>
                  </a:cubicBezTo>
                  <a:cubicBezTo>
                    <a:pt x="764" y="6241"/>
                    <a:pt x="1031" y="6317"/>
                    <a:pt x="1292" y="6317"/>
                  </a:cubicBezTo>
                  <a:cubicBezTo>
                    <a:pt x="1723" y="6317"/>
                    <a:pt x="2138" y="6110"/>
                    <a:pt x="2312" y="5762"/>
                  </a:cubicBezTo>
                  <a:cubicBezTo>
                    <a:pt x="2640" y="5222"/>
                    <a:pt x="2345" y="4517"/>
                    <a:pt x="1853" y="4402"/>
                  </a:cubicBezTo>
                  <a:cubicBezTo>
                    <a:pt x="1753" y="4358"/>
                    <a:pt x="1650" y="4337"/>
                    <a:pt x="1549" y="4337"/>
                  </a:cubicBezTo>
                  <a:cubicBezTo>
                    <a:pt x="1238" y="4337"/>
                    <a:pt x="948" y="4535"/>
                    <a:pt x="837" y="4845"/>
                  </a:cubicBezTo>
                  <a:cubicBezTo>
                    <a:pt x="787" y="4959"/>
                    <a:pt x="787" y="5090"/>
                    <a:pt x="804" y="5222"/>
                  </a:cubicBezTo>
                  <a:lnTo>
                    <a:pt x="804" y="5238"/>
                  </a:lnTo>
                  <a:cubicBezTo>
                    <a:pt x="820" y="5254"/>
                    <a:pt x="820" y="5254"/>
                    <a:pt x="820" y="5271"/>
                  </a:cubicBezTo>
                  <a:cubicBezTo>
                    <a:pt x="820" y="5287"/>
                    <a:pt x="820" y="5287"/>
                    <a:pt x="820" y="5304"/>
                  </a:cubicBezTo>
                  <a:cubicBezTo>
                    <a:pt x="894" y="5525"/>
                    <a:pt x="1106" y="5663"/>
                    <a:pt x="1325" y="5663"/>
                  </a:cubicBezTo>
                  <a:cubicBezTo>
                    <a:pt x="1398" y="5663"/>
                    <a:pt x="1472" y="5648"/>
                    <a:pt x="1541" y="5615"/>
                  </a:cubicBezTo>
                  <a:cubicBezTo>
                    <a:pt x="1888" y="5473"/>
                    <a:pt x="1781" y="4924"/>
                    <a:pt x="1438" y="4924"/>
                  </a:cubicBezTo>
                  <a:cubicBezTo>
                    <a:pt x="1423" y="4924"/>
                    <a:pt x="1409" y="4925"/>
                    <a:pt x="1394" y="4927"/>
                  </a:cubicBezTo>
                  <a:cubicBezTo>
                    <a:pt x="1033" y="4959"/>
                    <a:pt x="1099" y="5320"/>
                    <a:pt x="1050" y="5385"/>
                  </a:cubicBezTo>
                  <a:cubicBezTo>
                    <a:pt x="1037" y="5398"/>
                    <a:pt x="1023" y="5404"/>
                    <a:pt x="1010" y="5404"/>
                  </a:cubicBezTo>
                  <a:cubicBezTo>
                    <a:pt x="955" y="5404"/>
                    <a:pt x="899" y="5314"/>
                    <a:pt x="886" y="5287"/>
                  </a:cubicBezTo>
                  <a:cubicBezTo>
                    <a:pt x="820" y="5090"/>
                    <a:pt x="837" y="4894"/>
                    <a:pt x="919" y="4713"/>
                  </a:cubicBezTo>
                  <a:cubicBezTo>
                    <a:pt x="1069" y="4504"/>
                    <a:pt x="1303" y="4394"/>
                    <a:pt x="1542" y="4394"/>
                  </a:cubicBezTo>
                  <a:cubicBezTo>
                    <a:pt x="1641" y="4394"/>
                    <a:pt x="1741" y="4413"/>
                    <a:pt x="1836" y="4451"/>
                  </a:cubicBezTo>
                  <a:cubicBezTo>
                    <a:pt x="2295" y="4566"/>
                    <a:pt x="2541" y="5222"/>
                    <a:pt x="2230" y="5713"/>
                  </a:cubicBezTo>
                  <a:cubicBezTo>
                    <a:pt x="2069" y="6025"/>
                    <a:pt x="1687" y="6207"/>
                    <a:pt x="1298" y="6207"/>
                  </a:cubicBezTo>
                  <a:cubicBezTo>
                    <a:pt x="1052" y="6207"/>
                    <a:pt x="804" y="6134"/>
                    <a:pt x="607" y="5976"/>
                  </a:cubicBezTo>
                  <a:cubicBezTo>
                    <a:pt x="99" y="5549"/>
                    <a:pt x="99" y="4631"/>
                    <a:pt x="542" y="4058"/>
                  </a:cubicBezTo>
                  <a:cubicBezTo>
                    <a:pt x="887" y="3576"/>
                    <a:pt x="1466" y="3346"/>
                    <a:pt x="2081" y="3346"/>
                  </a:cubicBezTo>
                  <a:cubicBezTo>
                    <a:pt x="2282" y="3346"/>
                    <a:pt x="2487" y="3370"/>
                    <a:pt x="2689" y="3419"/>
                  </a:cubicBezTo>
                  <a:cubicBezTo>
                    <a:pt x="3492" y="3615"/>
                    <a:pt x="4328" y="3959"/>
                    <a:pt x="5197" y="4189"/>
                  </a:cubicBezTo>
                  <a:cubicBezTo>
                    <a:pt x="5531" y="4256"/>
                    <a:pt x="5871" y="4293"/>
                    <a:pt x="6208" y="4293"/>
                  </a:cubicBezTo>
                  <a:cubicBezTo>
                    <a:pt x="6780" y="4293"/>
                    <a:pt x="7340" y="4185"/>
                    <a:pt x="7836" y="3927"/>
                  </a:cubicBezTo>
                  <a:cubicBezTo>
                    <a:pt x="8606" y="3533"/>
                    <a:pt x="9065" y="2714"/>
                    <a:pt x="9032" y="1845"/>
                  </a:cubicBezTo>
                  <a:cubicBezTo>
                    <a:pt x="8988" y="653"/>
                    <a:pt x="7974" y="1"/>
                    <a:pt x="70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6"/>
            <p:cNvSpPr/>
            <p:nvPr/>
          </p:nvSpPr>
          <p:spPr>
            <a:xfrm>
              <a:off x="-57242" y="1199484"/>
              <a:ext cx="100589" cy="201732"/>
            </a:xfrm>
            <a:custGeom>
              <a:rect b="b" l="l" r="r" t="t"/>
              <a:pathLst>
                <a:path extrusionOk="0" h="6181" w="3082">
                  <a:moveTo>
                    <a:pt x="0" y="1"/>
                  </a:moveTo>
                  <a:lnTo>
                    <a:pt x="0" y="6180"/>
                  </a:lnTo>
                  <a:cubicBezTo>
                    <a:pt x="0" y="6180"/>
                    <a:pt x="443" y="4803"/>
                    <a:pt x="803" y="4262"/>
                  </a:cubicBezTo>
                  <a:cubicBezTo>
                    <a:pt x="1082" y="3853"/>
                    <a:pt x="1049" y="3312"/>
                    <a:pt x="705" y="2951"/>
                  </a:cubicBezTo>
                  <a:cubicBezTo>
                    <a:pt x="475" y="2656"/>
                    <a:pt x="541" y="2345"/>
                    <a:pt x="705" y="2312"/>
                  </a:cubicBezTo>
                  <a:cubicBezTo>
                    <a:pt x="716" y="2310"/>
                    <a:pt x="727" y="2308"/>
                    <a:pt x="738" y="2308"/>
                  </a:cubicBezTo>
                  <a:cubicBezTo>
                    <a:pt x="878" y="2308"/>
                    <a:pt x="935" y="2504"/>
                    <a:pt x="951" y="2656"/>
                  </a:cubicBezTo>
                  <a:cubicBezTo>
                    <a:pt x="967" y="2820"/>
                    <a:pt x="885" y="3377"/>
                    <a:pt x="1721" y="3689"/>
                  </a:cubicBezTo>
                  <a:cubicBezTo>
                    <a:pt x="1855" y="3737"/>
                    <a:pt x="1982" y="3757"/>
                    <a:pt x="2100" y="3757"/>
                  </a:cubicBezTo>
                  <a:cubicBezTo>
                    <a:pt x="2703" y="3757"/>
                    <a:pt x="3082" y="3230"/>
                    <a:pt x="3082" y="3230"/>
                  </a:cubicBezTo>
                  <a:lnTo>
                    <a:pt x="3082" y="3230"/>
                  </a:lnTo>
                  <a:cubicBezTo>
                    <a:pt x="3055" y="3235"/>
                    <a:pt x="3030" y="3238"/>
                    <a:pt x="3005" y="3238"/>
                  </a:cubicBezTo>
                  <a:cubicBezTo>
                    <a:pt x="2736" y="3238"/>
                    <a:pt x="2554" y="2911"/>
                    <a:pt x="2524" y="2295"/>
                  </a:cubicBezTo>
                  <a:cubicBezTo>
                    <a:pt x="2491" y="1640"/>
                    <a:pt x="1901" y="1509"/>
                    <a:pt x="1033" y="1394"/>
                  </a:cubicBezTo>
                  <a:cubicBezTo>
                    <a:pt x="164" y="1263"/>
                    <a:pt x="82" y="361"/>
                    <a:pt x="82" y="361"/>
                  </a:cubicBezTo>
                  <a:cubicBezTo>
                    <a:pt x="66" y="247"/>
                    <a:pt x="33" y="115"/>
                    <a:pt x="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6"/>
            <p:cNvSpPr/>
            <p:nvPr/>
          </p:nvSpPr>
          <p:spPr>
            <a:xfrm>
              <a:off x="-23005" y="1138942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77" y="2921"/>
                    <a:pt x="2737" y="3085"/>
                  </a:cubicBezTo>
                  <a:cubicBezTo>
                    <a:pt x="3098" y="3249"/>
                    <a:pt x="2901" y="3708"/>
                    <a:pt x="2901" y="3708"/>
                  </a:cubicBezTo>
                  <a:cubicBezTo>
                    <a:pt x="4245" y="2888"/>
                    <a:pt x="3393" y="1938"/>
                    <a:pt x="3164" y="1675"/>
                  </a:cubicBezTo>
                  <a:cubicBezTo>
                    <a:pt x="2974" y="1446"/>
                    <a:pt x="3086" y="1216"/>
                    <a:pt x="3269" y="1216"/>
                  </a:cubicBezTo>
                  <a:cubicBezTo>
                    <a:pt x="3308" y="1216"/>
                    <a:pt x="3350" y="1226"/>
                    <a:pt x="3393" y="1249"/>
                  </a:cubicBezTo>
                  <a:cubicBezTo>
                    <a:pt x="3655" y="1380"/>
                    <a:pt x="3278" y="1872"/>
                    <a:pt x="3950" y="2315"/>
                  </a:cubicBezTo>
                  <a:cubicBezTo>
                    <a:pt x="4118" y="2421"/>
                    <a:pt x="4276" y="2461"/>
                    <a:pt x="4418" y="2461"/>
                  </a:cubicBezTo>
                  <a:cubicBezTo>
                    <a:pt x="4845" y="2461"/>
                    <a:pt x="5131" y="2102"/>
                    <a:pt x="5131" y="2102"/>
                  </a:cubicBezTo>
                  <a:lnTo>
                    <a:pt x="5131" y="2102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60" y="2102"/>
                    <a:pt x="4964" y="1575"/>
                    <a:pt x="4786" y="1429"/>
                  </a:cubicBezTo>
                  <a:cubicBezTo>
                    <a:pt x="4712" y="1366"/>
                    <a:pt x="4618" y="1330"/>
                    <a:pt x="4520" y="1330"/>
                  </a:cubicBezTo>
                  <a:cubicBezTo>
                    <a:pt x="4467" y="1330"/>
                    <a:pt x="4412" y="1341"/>
                    <a:pt x="4360" y="1364"/>
                  </a:cubicBezTo>
                  <a:cubicBezTo>
                    <a:pt x="4317" y="1371"/>
                    <a:pt x="4274" y="1374"/>
                    <a:pt x="4234" y="1374"/>
                  </a:cubicBezTo>
                  <a:cubicBezTo>
                    <a:pt x="4078" y="1374"/>
                    <a:pt x="3967" y="1324"/>
                    <a:pt x="4032" y="1233"/>
                  </a:cubicBezTo>
                  <a:cubicBezTo>
                    <a:pt x="4068" y="1183"/>
                    <a:pt x="4108" y="1165"/>
                    <a:pt x="4161" y="1165"/>
                  </a:cubicBezTo>
                  <a:cubicBezTo>
                    <a:pt x="4300" y="1165"/>
                    <a:pt x="4532" y="1295"/>
                    <a:pt x="5032" y="1331"/>
                  </a:cubicBezTo>
                  <a:cubicBezTo>
                    <a:pt x="5068" y="1334"/>
                    <a:pt x="5103" y="1335"/>
                    <a:pt x="5138" y="1335"/>
                  </a:cubicBezTo>
                  <a:cubicBezTo>
                    <a:pt x="5903" y="1335"/>
                    <a:pt x="6458" y="676"/>
                    <a:pt x="6458" y="675"/>
                  </a:cubicBezTo>
                  <a:lnTo>
                    <a:pt x="6458" y="675"/>
                  </a:lnTo>
                  <a:cubicBezTo>
                    <a:pt x="5999" y="931"/>
                    <a:pt x="5513" y="1029"/>
                    <a:pt x="5026" y="1029"/>
                  </a:cubicBezTo>
                  <a:cubicBezTo>
                    <a:pt x="3858" y="1029"/>
                    <a:pt x="2680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6"/>
            <p:cNvSpPr/>
            <p:nvPr/>
          </p:nvSpPr>
          <p:spPr>
            <a:xfrm>
              <a:off x="31532" y="1019260"/>
              <a:ext cx="117756" cy="82377"/>
            </a:xfrm>
            <a:custGeom>
              <a:rect b="b" l="l" r="r" t="t"/>
              <a:pathLst>
                <a:path extrusionOk="0" h="2524" w="3608">
                  <a:moveTo>
                    <a:pt x="2507" y="1"/>
                  </a:moveTo>
                  <a:cubicBezTo>
                    <a:pt x="1920" y="1"/>
                    <a:pt x="1244" y="126"/>
                    <a:pt x="870" y="622"/>
                  </a:cubicBezTo>
                  <a:cubicBezTo>
                    <a:pt x="1" y="1769"/>
                    <a:pt x="525" y="2523"/>
                    <a:pt x="525" y="2523"/>
                  </a:cubicBezTo>
                  <a:cubicBezTo>
                    <a:pt x="525" y="2523"/>
                    <a:pt x="362" y="2162"/>
                    <a:pt x="1394" y="2162"/>
                  </a:cubicBezTo>
                  <a:cubicBezTo>
                    <a:pt x="2427" y="2146"/>
                    <a:pt x="2296" y="1490"/>
                    <a:pt x="2263" y="1261"/>
                  </a:cubicBezTo>
                  <a:cubicBezTo>
                    <a:pt x="2181" y="1015"/>
                    <a:pt x="2230" y="736"/>
                    <a:pt x="2410" y="556"/>
                  </a:cubicBezTo>
                  <a:cubicBezTo>
                    <a:pt x="2656" y="195"/>
                    <a:pt x="3607" y="130"/>
                    <a:pt x="3607" y="130"/>
                  </a:cubicBezTo>
                  <a:cubicBezTo>
                    <a:pt x="3607" y="130"/>
                    <a:pt x="3103" y="1"/>
                    <a:pt x="25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6"/>
            <p:cNvSpPr/>
            <p:nvPr/>
          </p:nvSpPr>
          <p:spPr>
            <a:xfrm>
              <a:off x="121416" y="932020"/>
              <a:ext cx="73859" cy="87762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45" y="541"/>
                    <a:pt x="1001" y="738"/>
                  </a:cubicBezTo>
                  <a:cubicBezTo>
                    <a:pt x="640" y="934"/>
                    <a:pt x="1" y="1344"/>
                    <a:pt x="263" y="2016"/>
                  </a:cubicBezTo>
                  <a:cubicBezTo>
                    <a:pt x="509" y="2688"/>
                    <a:pt x="1673" y="2426"/>
                    <a:pt x="2263" y="2606"/>
                  </a:cubicBezTo>
                  <a:cubicBezTo>
                    <a:pt x="2263" y="2606"/>
                    <a:pt x="1394" y="2164"/>
                    <a:pt x="1460" y="1426"/>
                  </a:cubicBezTo>
                  <a:cubicBezTo>
                    <a:pt x="1525" y="705"/>
                    <a:pt x="1443" y="164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6"/>
            <p:cNvSpPr/>
            <p:nvPr/>
          </p:nvSpPr>
          <p:spPr>
            <a:xfrm>
              <a:off x="201149" y="970532"/>
              <a:ext cx="104342" cy="140178"/>
            </a:xfrm>
            <a:custGeom>
              <a:rect b="b" l="l" r="r" t="t"/>
              <a:pathLst>
                <a:path extrusionOk="0" h="4295" w="3197">
                  <a:moveTo>
                    <a:pt x="377" y="0"/>
                  </a:moveTo>
                  <a:lnTo>
                    <a:pt x="377" y="0"/>
                  </a:lnTo>
                  <a:cubicBezTo>
                    <a:pt x="0" y="1328"/>
                    <a:pt x="541" y="1607"/>
                    <a:pt x="1098" y="2475"/>
                  </a:cubicBezTo>
                  <a:cubicBezTo>
                    <a:pt x="1656" y="3344"/>
                    <a:pt x="1049" y="4295"/>
                    <a:pt x="1049" y="4295"/>
                  </a:cubicBezTo>
                  <a:cubicBezTo>
                    <a:pt x="1459" y="4032"/>
                    <a:pt x="1803" y="3344"/>
                    <a:pt x="2491" y="2918"/>
                  </a:cubicBezTo>
                  <a:cubicBezTo>
                    <a:pt x="3196" y="2475"/>
                    <a:pt x="2901" y="1574"/>
                    <a:pt x="2901" y="1574"/>
                  </a:cubicBezTo>
                  <a:lnTo>
                    <a:pt x="2901" y="1574"/>
                  </a:lnTo>
                  <a:cubicBezTo>
                    <a:pt x="2863" y="1687"/>
                    <a:pt x="2767" y="1733"/>
                    <a:pt x="2613" y="1733"/>
                  </a:cubicBezTo>
                  <a:cubicBezTo>
                    <a:pt x="2567" y="1733"/>
                    <a:pt x="2515" y="1729"/>
                    <a:pt x="2459" y="1721"/>
                  </a:cubicBezTo>
                  <a:cubicBezTo>
                    <a:pt x="2429" y="1714"/>
                    <a:pt x="2400" y="1711"/>
                    <a:pt x="2372" y="1711"/>
                  </a:cubicBezTo>
                  <a:cubicBezTo>
                    <a:pt x="2135" y="1711"/>
                    <a:pt x="1961" y="1946"/>
                    <a:pt x="2049" y="2180"/>
                  </a:cubicBezTo>
                  <a:cubicBezTo>
                    <a:pt x="2117" y="2343"/>
                    <a:pt x="1983" y="2516"/>
                    <a:pt x="1824" y="2516"/>
                  </a:cubicBezTo>
                  <a:cubicBezTo>
                    <a:pt x="1790" y="2516"/>
                    <a:pt x="1755" y="2509"/>
                    <a:pt x="1721" y="2492"/>
                  </a:cubicBezTo>
                  <a:cubicBezTo>
                    <a:pt x="1557" y="2426"/>
                    <a:pt x="1557" y="2049"/>
                    <a:pt x="1787" y="1869"/>
                  </a:cubicBezTo>
                  <a:cubicBezTo>
                    <a:pt x="2000" y="1688"/>
                    <a:pt x="2147" y="1295"/>
                    <a:pt x="1951" y="672"/>
                  </a:cubicBezTo>
                  <a:cubicBezTo>
                    <a:pt x="1810" y="200"/>
                    <a:pt x="1342" y="96"/>
                    <a:pt x="1018" y="96"/>
                  </a:cubicBezTo>
                  <a:cubicBezTo>
                    <a:pt x="926" y="96"/>
                    <a:pt x="845" y="104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6"/>
            <p:cNvSpPr/>
            <p:nvPr/>
          </p:nvSpPr>
          <p:spPr>
            <a:xfrm>
              <a:off x="210777" y="1026147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6"/>
            <p:cNvSpPr/>
            <p:nvPr/>
          </p:nvSpPr>
          <p:spPr>
            <a:xfrm>
              <a:off x="178140" y="763350"/>
              <a:ext cx="264298" cy="263907"/>
            </a:xfrm>
            <a:custGeom>
              <a:rect b="b" l="l" r="r" t="t"/>
              <a:pathLst>
                <a:path extrusionOk="0" h="8086" w="8098">
                  <a:moveTo>
                    <a:pt x="5716" y="1"/>
                  </a:moveTo>
                  <a:cubicBezTo>
                    <a:pt x="5207" y="1"/>
                    <a:pt x="4711" y="178"/>
                    <a:pt x="4409" y="562"/>
                  </a:cubicBezTo>
                  <a:cubicBezTo>
                    <a:pt x="4114" y="988"/>
                    <a:pt x="4065" y="1562"/>
                    <a:pt x="4295" y="2037"/>
                  </a:cubicBezTo>
                  <a:cubicBezTo>
                    <a:pt x="4502" y="2444"/>
                    <a:pt x="4838" y="2591"/>
                    <a:pt x="5167" y="2591"/>
                  </a:cubicBezTo>
                  <a:cubicBezTo>
                    <a:pt x="5515" y="2591"/>
                    <a:pt x="5855" y="2428"/>
                    <a:pt x="6032" y="2234"/>
                  </a:cubicBezTo>
                  <a:cubicBezTo>
                    <a:pt x="6212" y="2037"/>
                    <a:pt x="6294" y="1759"/>
                    <a:pt x="6229" y="1496"/>
                  </a:cubicBezTo>
                  <a:cubicBezTo>
                    <a:pt x="6180" y="1164"/>
                    <a:pt x="5945" y="1024"/>
                    <a:pt x="5735" y="1024"/>
                  </a:cubicBezTo>
                  <a:cubicBezTo>
                    <a:pt x="5593" y="1024"/>
                    <a:pt x="5462" y="1089"/>
                    <a:pt x="5409" y="1201"/>
                  </a:cubicBezTo>
                  <a:cubicBezTo>
                    <a:pt x="5262" y="1496"/>
                    <a:pt x="5327" y="1841"/>
                    <a:pt x="5737" y="1906"/>
                  </a:cubicBezTo>
                  <a:cubicBezTo>
                    <a:pt x="6098" y="1972"/>
                    <a:pt x="5901" y="2398"/>
                    <a:pt x="5475" y="2513"/>
                  </a:cubicBezTo>
                  <a:cubicBezTo>
                    <a:pt x="5395" y="2533"/>
                    <a:pt x="5314" y="2543"/>
                    <a:pt x="5234" y="2543"/>
                  </a:cubicBezTo>
                  <a:cubicBezTo>
                    <a:pt x="4870" y="2543"/>
                    <a:pt x="4524" y="2337"/>
                    <a:pt x="4377" y="1988"/>
                  </a:cubicBezTo>
                  <a:cubicBezTo>
                    <a:pt x="4180" y="1546"/>
                    <a:pt x="4229" y="1037"/>
                    <a:pt x="4508" y="644"/>
                  </a:cubicBezTo>
                  <a:cubicBezTo>
                    <a:pt x="4781" y="303"/>
                    <a:pt x="5248" y="132"/>
                    <a:pt x="5718" y="132"/>
                  </a:cubicBezTo>
                  <a:cubicBezTo>
                    <a:pt x="5812" y="132"/>
                    <a:pt x="5907" y="139"/>
                    <a:pt x="5999" y="152"/>
                  </a:cubicBezTo>
                  <a:cubicBezTo>
                    <a:pt x="7212" y="300"/>
                    <a:pt x="7901" y="1988"/>
                    <a:pt x="7180" y="3136"/>
                  </a:cubicBezTo>
                  <a:cubicBezTo>
                    <a:pt x="6950" y="3512"/>
                    <a:pt x="6622" y="3808"/>
                    <a:pt x="6229" y="3988"/>
                  </a:cubicBezTo>
                  <a:cubicBezTo>
                    <a:pt x="5825" y="4157"/>
                    <a:pt x="5368" y="4240"/>
                    <a:pt x="4832" y="4240"/>
                  </a:cubicBezTo>
                  <a:cubicBezTo>
                    <a:pt x="4432" y="4240"/>
                    <a:pt x="3989" y="4194"/>
                    <a:pt x="3492" y="4103"/>
                  </a:cubicBezTo>
                  <a:cubicBezTo>
                    <a:pt x="3185" y="4041"/>
                    <a:pt x="2886" y="4011"/>
                    <a:pt x="2599" y="4011"/>
                  </a:cubicBezTo>
                  <a:cubicBezTo>
                    <a:pt x="1277" y="4011"/>
                    <a:pt x="239" y="4664"/>
                    <a:pt x="131" y="5971"/>
                  </a:cubicBezTo>
                  <a:cubicBezTo>
                    <a:pt x="0" y="7578"/>
                    <a:pt x="1033" y="8086"/>
                    <a:pt x="1033" y="8086"/>
                  </a:cubicBezTo>
                  <a:lnTo>
                    <a:pt x="1000" y="8053"/>
                  </a:lnTo>
                  <a:cubicBezTo>
                    <a:pt x="443" y="7414"/>
                    <a:pt x="590" y="6217"/>
                    <a:pt x="590" y="6217"/>
                  </a:cubicBezTo>
                  <a:cubicBezTo>
                    <a:pt x="689" y="5709"/>
                    <a:pt x="951" y="5234"/>
                    <a:pt x="1344" y="4889"/>
                  </a:cubicBezTo>
                  <a:cubicBezTo>
                    <a:pt x="1937" y="4450"/>
                    <a:pt x="2688" y="4367"/>
                    <a:pt x="3171" y="4367"/>
                  </a:cubicBezTo>
                  <a:cubicBezTo>
                    <a:pt x="3462" y="4367"/>
                    <a:pt x="3655" y="4398"/>
                    <a:pt x="3655" y="4398"/>
                  </a:cubicBezTo>
                  <a:cubicBezTo>
                    <a:pt x="3901" y="4430"/>
                    <a:pt x="4147" y="4447"/>
                    <a:pt x="4360" y="4463"/>
                  </a:cubicBezTo>
                  <a:cubicBezTo>
                    <a:pt x="4461" y="4470"/>
                    <a:pt x="4564" y="4473"/>
                    <a:pt x="4669" y="4473"/>
                  </a:cubicBezTo>
                  <a:cubicBezTo>
                    <a:pt x="5634" y="4473"/>
                    <a:pt x="6721" y="4180"/>
                    <a:pt x="7327" y="3234"/>
                  </a:cubicBezTo>
                  <a:cubicBezTo>
                    <a:pt x="8098" y="1972"/>
                    <a:pt x="7343" y="152"/>
                    <a:pt x="6016" y="21"/>
                  </a:cubicBezTo>
                  <a:cubicBezTo>
                    <a:pt x="5916" y="8"/>
                    <a:pt x="5816" y="1"/>
                    <a:pt x="57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6"/>
            <p:cNvSpPr/>
            <p:nvPr/>
          </p:nvSpPr>
          <p:spPr>
            <a:xfrm>
              <a:off x="247690" y="914788"/>
              <a:ext cx="152482" cy="77710"/>
            </a:xfrm>
            <a:custGeom>
              <a:rect b="b" l="l" r="r" t="t"/>
              <a:pathLst>
                <a:path extrusionOk="0" h="2381" w="4672">
                  <a:moveTo>
                    <a:pt x="1089" y="1"/>
                  </a:moveTo>
                  <a:cubicBezTo>
                    <a:pt x="400" y="1"/>
                    <a:pt x="0" y="233"/>
                    <a:pt x="0" y="233"/>
                  </a:cubicBezTo>
                  <a:cubicBezTo>
                    <a:pt x="92" y="214"/>
                    <a:pt x="181" y="204"/>
                    <a:pt x="264" y="204"/>
                  </a:cubicBezTo>
                  <a:cubicBezTo>
                    <a:pt x="742" y="204"/>
                    <a:pt x="1048" y="512"/>
                    <a:pt x="951" y="987"/>
                  </a:cubicBezTo>
                  <a:cubicBezTo>
                    <a:pt x="820" y="1413"/>
                    <a:pt x="967" y="1856"/>
                    <a:pt x="1328" y="2118"/>
                  </a:cubicBezTo>
                  <a:cubicBezTo>
                    <a:pt x="1656" y="2380"/>
                    <a:pt x="2557" y="2380"/>
                    <a:pt x="2557" y="2380"/>
                  </a:cubicBezTo>
                  <a:cubicBezTo>
                    <a:pt x="2295" y="2233"/>
                    <a:pt x="2541" y="1872"/>
                    <a:pt x="2705" y="1446"/>
                  </a:cubicBezTo>
                  <a:cubicBezTo>
                    <a:pt x="2861" y="1025"/>
                    <a:pt x="2438" y="871"/>
                    <a:pt x="2241" y="871"/>
                  </a:cubicBezTo>
                  <a:cubicBezTo>
                    <a:pt x="2231" y="871"/>
                    <a:pt x="2222" y="871"/>
                    <a:pt x="2213" y="872"/>
                  </a:cubicBezTo>
                  <a:cubicBezTo>
                    <a:pt x="2117" y="890"/>
                    <a:pt x="2044" y="907"/>
                    <a:pt x="1976" y="907"/>
                  </a:cubicBezTo>
                  <a:cubicBezTo>
                    <a:pt x="1918" y="907"/>
                    <a:pt x="1864" y="894"/>
                    <a:pt x="1803" y="856"/>
                  </a:cubicBezTo>
                  <a:cubicBezTo>
                    <a:pt x="1699" y="791"/>
                    <a:pt x="1740" y="579"/>
                    <a:pt x="2002" y="579"/>
                  </a:cubicBezTo>
                  <a:cubicBezTo>
                    <a:pt x="2068" y="579"/>
                    <a:pt x="2149" y="593"/>
                    <a:pt x="2246" y="626"/>
                  </a:cubicBezTo>
                  <a:cubicBezTo>
                    <a:pt x="2721" y="774"/>
                    <a:pt x="2590" y="1233"/>
                    <a:pt x="3311" y="1380"/>
                  </a:cubicBezTo>
                  <a:cubicBezTo>
                    <a:pt x="3368" y="1392"/>
                    <a:pt x="3422" y="1397"/>
                    <a:pt x="3473" y="1397"/>
                  </a:cubicBezTo>
                  <a:cubicBezTo>
                    <a:pt x="4074" y="1397"/>
                    <a:pt x="4219" y="649"/>
                    <a:pt x="4295" y="528"/>
                  </a:cubicBezTo>
                  <a:cubicBezTo>
                    <a:pt x="4409" y="397"/>
                    <a:pt x="4540" y="266"/>
                    <a:pt x="4672" y="151"/>
                  </a:cubicBezTo>
                  <a:lnTo>
                    <a:pt x="4672" y="151"/>
                  </a:lnTo>
                  <a:cubicBezTo>
                    <a:pt x="4462" y="275"/>
                    <a:pt x="4086" y="393"/>
                    <a:pt x="3547" y="393"/>
                  </a:cubicBezTo>
                  <a:cubicBezTo>
                    <a:pt x="3159" y="393"/>
                    <a:pt x="2687" y="332"/>
                    <a:pt x="2131" y="167"/>
                  </a:cubicBezTo>
                  <a:cubicBezTo>
                    <a:pt x="1736" y="44"/>
                    <a:pt x="1386" y="1"/>
                    <a:pt x="10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6"/>
            <p:cNvSpPr/>
            <p:nvPr/>
          </p:nvSpPr>
          <p:spPr>
            <a:xfrm>
              <a:off x="257318" y="772064"/>
              <a:ext cx="104864" cy="109793"/>
            </a:xfrm>
            <a:custGeom>
              <a:rect b="b" l="l" r="r" t="t"/>
              <a:pathLst>
                <a:path extrusionOk="0" h="3364" w="3213">
                  <a:moveTo>
                    <a:pt x="1934" y="0"/>
                  </a:moveTo>
                  <a:lnTo>
                    <a:pt x="1934" y="0"/>
                  </a:lnTo>
                  <a:cubicBezTo>
                    <a:pt x="1492" y="279"/>
                    <a:pt x="1426" y="738"/>
                    <a:pt x="705" y="1344"/>
                  </a:cubicBezTo>
                  <a:cubicBezTo>
                    <a:pt x="0" y="1967"/>
                    <a:pt x="197" y="2426"/>
                    <a:pt x="344" y="2688"/>
                  </a:cubicBezTo>
                  <a:cubicBezTo>
                    <a:pt x="459" y="2819"/>
                    <a:pt x="426" y="3000"/>
                    <a:pt x="295" y="3098"/>
                  </a:cubicBezTo>
                  <a:cubicBezTo>
                    <a:pt x="1393" y="2983"/>
                    <a:pt x="1229" y="2344"/>
                    <a:pt x="1164" y="2147"/>
                  </a:cubicBezTo>
                  <a:cubicBezTo>
                    <a:pt x="1098" y="1951"/>
                    <a:pt x="1131" y="1852"/>
                    <a:pt x="1246" y="1852"/>
                  </a:cubicBezTo>
                  <a:cubicBezTo>
                    <a:pt x="1344" y="1852"/>
                    <a:pt x="1344" y="2082"/>
                    <a:pt x="1328" y="2360"/>
                  </a:cubicBezTo>
                  <a:cubicBezTo>
                    <a:pt x="1328" y="2639"/>
                    <a:pt x="1262" y="3295"/>
                    <a:pt x="2115" y="3360"/>
                  </a:cubicBezTo>
                  <a:cubicBezTo>
                    <a:pt x="2146" y="3363"/>
                    <a:pt x="2176" y="3364"/>
                    <a:pt x="2205" y="3364"/>
                  </a:cubicBezTo>
                  <a:cubicBezTo>
                    <a:pt x="2984" y="3364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88" y="2592"/>
                    <a:pt x="2937" y="2617"/>
                    <a:pt x="2777" y="2617"/>
                  </a:cubicBezTo>
                  <a:cubicBezTo>
                    <a:pt x="2327" y="2617"/>
                    <a:pt x="1803" y="2417"/>
                    <a:pt x="1574" y="1656"/>
                  </a:cubicBezTo>
                  <a:cubicBezTo>
                    <a:pt x="1377" y="1082"/>
                    <a:pt x="1508" y="443"/>
                    <a:pt x="19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6"/>
            <p:cNvSpPr/>
            <p:nvPr/>
          </p:nvSpPr>
          <p:spPr>
            <a:xfrm>
              <a:off x="407092" y="616122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1"/>
                  </a:moveTo>
                  <a:cubicBezTo>
                    <a:pt x="984" y="1"/>
                    <a:pt x="738" y="369"/>
                    <a:pt x="738" y="369"/>
                  </a:cubicBezTo>
                  <a:cubicBezTo>
                    <a:pt x="1" y="1516"/>
                    <a:pt x="837" y="3286"/>
                    <a:pt x="984" y="5171"/>
                  </a:cubicBezTo>
                  <a:cubicBezTo>
                    <a:pt x="1115" y="7056"/>
                    <a:pt x="476" y="7663"/>
                    <a:pt x="476" y="7663"/>
                  </a:cubicBezTo>
                  <a:cubicBezTo>
                    <a:pt x="1164" y="7138"/>
                    <a:pt x="1328" y="5368"/>
                    <a:pt x="1197" y="4008"/>
                  </a:cubicBezTo>
                  <a:cubicBezTo>
                    <a:pt x="1066" y="2631"/>
                    <a:pt x="1083" y="1369"/>
                    <a:pt x="1345" y="1106"/>
                  </a:cubicBezTo>
                  <a:cubicBezTo>
                    <a:pt x="1607" y="844"/>
                    <a:pt x="1935" y="287"/>
                    <a:pt x="1509" y="57"/>
                  </a:cubicBezTo>
                  <a:cubicBezTo>
                    <a:pt x="1437" y="17"/>
                    <a:pt x="1367" y="1"/>
                    <a:pt x="13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6"/>
            <p:cNvSpPr/>
            <p:nvPr/>
          </p:nvSpPr>
          <p:spPr>
            <a:xfrm>
              <a:off x="347724" y="583386"/>
              <a:ext cx="278757" cy="332054"/>
            </a:xfrm>
            <a:custGeom>
              <a:rect b="b" l="l" r="r" t="t"/>
              <a:pathLst>
                <a:path extrusionOk="0" h="10174" w="8541">
                  <a:moveTo>
                    <a:pt x="6296" y="0"/>
                  </a:moveTo>
                  <a:cubicBezTo>
                    <a:pt x="6090" y="0"/>
                    <a:pt x="5880" y="25"/>
                    <a:pt x="5672" y="77"/>
                  </a:cubicBezTo>
                  <a:cubicBezTo>
                    <a:pt x="4475" y="323"/>
                    <a:pt x="3721" y="1585"/>
                    <a:pt x="3492" y="2847"/>
                  </a:cubicBezTo>
                  <a:cubicBezTo>
                    <a:pt x="3246" y="4142"/>
                    <a:pt x="3492" y="5371"/>
                    <a:pt x="3442" y="6486"/>
                  </a:cubicBezTo>
                  <a:cubicBezTo>
                    <a:pt x="3508" y="7469"/>
                    <a:pt x="3131" y="8436"/>
                    <a:pt x="2443" y="9125"/>
                  </a:cubicBezTo>
                  <a:cubicBezTo>
                    <a:pt x="1770" y="9748"/>
                    <a:pt x="902" y="10108"/>
                    <a:pt x="0" y="10174"/>
                  </a:cubicBezTo>
                  <a:cubicBezTo>
                    <a:pt x="918" y="10141"/>
                    <a:pt x="1803" y="9797"/>
                    <a:pt x="2492" y="9190"/>
                  </a:cubicBezTo>
                  <a:cubicBezTo>
                    <a:pt x="3229" y="8486"/>
                    <a:pt x="3639" y="7502"/>
                    <a:pt x="3590" y="6469"/>
                  </a:cubicBezTo>
                  <a:cubicBezTo>
                    <a:pt x="3656" y="5355"/>
                    <a:pt x="3410" y="4109"/>
                    <a:pt x="3656" y="2863"/>
                  </a:cubicBezTo>
                  <a:cubicBezTo>
                    <a:pt x="3901" y="1618"/>
                    <a:pt x="4606" y="454"/>
                    <a:pt x="5704" y="208"/>
                  </a:cubicBezTo>
                  <a:cubicBezTo>
                    <a:pt x="5836" y="175"/>
                    <a:pt x="5967" y="142"/>
                    <a:pt x="6098" y="142"/>
                  </a:cubicBezTo>
                  <a:cubicBezTo>
                    <a:pt x="6139" y="139"/>
                    <a:pt x="6180" y="138"/>
                    <a:pt x="6220" y="138"/>
                  </a:cubicBezTo>
                  <a:cubicBezTo>
                    <a:pt x="6621" y="138"/>
                    <a:pt x="7015" y="281"/>
                    <a:pt x="7327" y="519"/>
                  </a:cubicBezTo>
                  <a:cubicBezTo>
                    <a:pt x="8048" y="1093"/>
                    <a:pt x="7966" y="2339"/>
                    <a:pt x="7540" y="2716"/>
                  </a:cubicBezTo>
                  <a:cubicBezTo>
                    <a:pt x="7336" y="2899"/>
                    <a:pt x="7113" y="2973"/>
                    <a:pt x="6916" y="2973"/>
                  </a:cubicBezTo>
                  <a:cubicBezTo>
                    <a:pt x="6656" y="2973"/>
                    <a:pt x="6442" y="2844"/>
                    <a:pt x="6376" y="2667"/>
                  </a:cubicBezTo>
                  <a:lnTo>
                    <a:pt x="6376" y="2667"/>
                  </a:lnTo>
                  <a:cubicBezTo>
                    <a:pt x="6376" y="2667"/>
                    <a:pt x="6413" y="2672"/>
                    <a:pt x="6467" y="2672"/>
                  </a:cubicBezTo>
                  <a:cubicBezTo>
                    <a:pt x="6603" y="2672"/>
                    <a:pt x="6852" y="2639"/>
                    <a:pt x="6934" y="2404"/>
                  </a:cubicBezTo>
                  <a:cubicBezTo>
                    <a:pt x="7049" y="2093"/>
                    <a:pt x="6868" y="1749"/>
                    <a:pt x="6540" y="1683"/>
                  </a:cubicBezTo>
                  <a:cubicBezTo>
                    <a:pt x="6483" y="1667"/>
                    <a:pt x="6426" y="1659"/>
                    <a:pt x="6372" y="1659"/>
                  </a:cubicBezTo>
                  <a:cubicBezTo>
                    <a:pt x="5988" y="1659"/>
                    <a:pt x="5692" y="2036"/>
                    <a:pt x="5836" y="2437"/>
                  </a:cubicBezTo>
                  <a:cubicBezTo>
                    <a:pt x="5925" y="2817"/>
                    <a:pt x="6441" y="3105"/>
                    <a:pt x="6983" y="3105"/>
                  </a:cubicBezTo>
                  <a:cubicBezTo>
                    <a:pt x="7237" y="3105"/>
                    <a:pt x="7496" y="3042"/>
                    <a:pt x="7721" y="2896"/>
                  </a:cubicBezTo>
                  <a:cubicBezTo>
                    <a:pt x="8130" y="2667"/>
                    <a:pt x="8540" y="1962"/>
                    <a:pt x="8245" y="1175"/>
                  </a:cubicBezTo>
                  <a:cubicBezTo>
                    <a:pt x="8018" y="468"/>
                    <a:pt x="7195" y="0"/>
                    <a:pt x="6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6"/>
            <p:cNvSpPr/>
            <p:nvPr/>
          </p:nvSpPr>
          <p:spPr>
            <a:xfrm>
              <a:off x="479841" y="629993"/>
              <a:ext cx="81887" cy="68669"/>
            </a:xfrm>
            <a:custGeom>
              <a:rect b="b" l="l" r="r" t="t"/>
              <a:pathLst>
                <a:path extrusionOk="0" h="2104" w="2509">
                  <a:moveTo>
                    <a:pt x="696" y="1"/>
                  </a:moveTo>
                  <a:cubicBezTo>
                    <a:pt x="626" y="1"/>
                    <a:pt x="553" y="9"/>
                    <a:pt x="476" y="26"/>
                  </a:cubicBezTo>
                  <a:cubicBezTo>
                    <a:pt x="607" y="91"/>
                    <a:pt x="624" y="272"/>
                    <a:pt x="542" y="386"/>
                  </a:cubicBezTo>
                  <a:cubicBezTo>
                    <a:pt x="394" y="616"/>
                    <a:pt x="1" y="1304"/>
                    <a:pt x="558" y="1862"/>
                  </a:cubicBezTo>
                  <a:cubicBezTo>
                    <a:pt x="738" y="2041"/>
                    <a:pt x="991" y="2103"/>
                    <a:pt x="1257" y="2103"/>
                  </a:cubicBezTo>
                  <a:cubicBezTo>
                    <a:pt x="1792" y="2103"/>
                    <a:pt x="2377" y="1851"/>
                    <a:pt x="2509" y="1796"/>
                  </a:cubicBezTo>
                  <a:lnTo>
                    <a:pt x="2509" y="1796"/>
                  </a:lnTo>
                  <a:cubicBezTo>
                    <a:pt x="2509" y="1796"/>
                    <a:pt x="2476" y="1800"/>
                    <a:pt x="2424" y="1800"/>
                  </a:cubicBezTo>
                  <a:cubicBezTo>
                    <a:pt x="2208" y="1800"/>
                    <a:pt x="1653" y="1736"/>
                    <a:pt x="1574" y="1091"/>
                  </a:cubicBezTo>
                  <a:cubicBezTo>
                    <a:pt x="1474" y="390"/>
                    <a:pt x="1174" y="1"/>
                    <a:pt x="6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6"/>
            <p:cNvSpPr/>
            <p:nvPr/>
          </p:nvSpPr>
          <p:spPr>
            <a:xfrm>
              <a:off x="483594" y="634562"/>
              <a:ext cx="157868" cy="178723"/>
            </a:xfrm>
            <a:custGeom>
              <a:rect b="b" l="l" r="r" t="t"/>
              <a:pathLst>
                <a:path extrusionOk="0" h="5476" w="4837">
                  <a:moveTo>
                    <a:pt x="4361" y="0"/>
                  </a:moveTo>
                  <a:lnTo>
                    <a:pt x="4361" y="0"/>
                  </a:lnTo>
                  <a:cubicBezTo>
                    <a:pt x="4492" y="558"/>
                    <a:pt x="4279" y="1148"/>
                    <a:pt x="3803" y="1492"/>
                  </a:cubicBezTo>
                  <a:cubicBezTo>
                    <a:pt x="3017" y="2049"/>
                    <a:pt x="1902" y="1771"/>
                    <a:pt x="1001" y="2394"/>
                  </a:cubicBezTo>
                  <a:cubicBezTo>
                    <a:pt x="99" y="3033"/>
                    <a:pt x="197" y="3934"/>
                    <a:pt x="181" y="4443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312" y="5278"/>
                    <a:pt x="492" y="4934"/>
                    <a:pt x="460" y="4557"/>
                  </a:cubicBezTo>
                  <a:cubicBezTo>
                    <a:pt x="460" y="3924"/>
                    <a:pt x="532" y="3188"/>
                    <a:pt x="733" y="3188"/>
                  </a:cubicBezTo>
                  <a:cubicBezTo>
                    <a:pt x="745" y="3188"/>
                    <a:pt x="758" y="3191"/>
                    <a:pt x="771" y="3197"/>
                  </a:cubicBezTo>
                  <a:cubicBezTo>
                    <a:pt x="1001" y="3312"/>
                    <a:pt x="804" y="3557"/>
                    <a:pt x="722" y="3721"/>
                  </a:cubicBezTo>
                  <a:cubicBezTo>
                    <a:pt x="640" y="3869"/>
                    <a:pt x="476" y="4541"/>
                    <a:pt x="1197" y="4951"/>
                  </a:cubicBezTo>
                  <a:cubicBezTo>
                    <a:pt x="1197" y="4951"/>
                    <a:pt x="951" y="4426"/>
                    <a:pt x="1361" y="4147"/>
                  </a:cubicBezTo>
                  <a:cubicBezTo>
                    <a:pt x="1755" y="3852"/>
                    <a:pt x="2017" y="3689"/>
                    <a:pt x="1968" y="3115"/>
                  </a:cubicBezTo>
                  <a:cubicBezTo>
                    <a:pt x="1924" y="2611"/>
                    <a:pt x="2260" y="2170"/>
                    <a:pt x="2498" y="2170"/>
                  </a:cubicBezTo>
                  <a:cubicBezTo>
                    <a:pt x="2531" y="2170"/>
                    <a:pt x="2562" y="2179"/>
                    <a:pt x="2590" y="2197"/>
                  </a:cubicBezTo>
                  <a:cubicBezTo>
                    <a:pt x="2804" y="2328"/>
                    <a:pt x="2541" y="2558"/>
                    <a:pt x="2427" y="2607"/>
                  </a:cubicBezTo>
                  <a:cubicBezTo>
                    <a:pt x="2230" y="2721"/>
                    <a:pt x="2197" y="2984"/>
                    <a:pt x="2361" y="3131"/>
                  </a:cubicBezTo>
                  <a:cubicBezTo>
                    <a:pt x="2558" y="3393"/>
                    <a:pt x="2492" y="3705"/>
                    <a:pt x="2230" y="3787"/>
                  </a:cubicBezTo>
                  <a:cubicBezTo>
                    <a:pt x="2230" y="3787"/>
                    <a:pt x="2287" y="3794"/>
                    <a:pt x="2383" y="3794"/>
                  </a:cubicBezTo>
                  <a:cubicBezTo>
                    <a:pt x="2708" y="3794"/>
                    <a:pt x="3474" y="3716"/>
                    <a:pt x="3967" y="3033"/>
                  </a:cubicBezTo>
                  <a:cubicBezTo>
                    <a:pt x="4590" y="2131"/>
                    <a:pt x="4836" y="804"/>
                    <a:pt x="4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6"/>
            <p:cNvSpPr/>
            <p:nvPr/>
          </p:nvSpPr>
          <p:spPr>
            <a:xfrm>
              <a:off x="597009" y="584170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921" y="0"/>
                  </a:moveTo>
                  <a:cubicBezTo>
                    <a:pt x="656" y="0"/>
                    <a:pt x="351" y="26"/>
                    <a:pt x="1" y="86"/>
                  </a:cubicBezTo>
                  <a:cubicBezTo>
                    <a:pt x="410" y="135"/>
                    <a:pt x="771" y="413"/>
                    <a:pt x="919" y="790"/>
                  </a:cubicBezTo>
                  <a:cubicBezTo>
                    <a:pt x="1124" y="1305"/>
                    <a:pt x="1492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804" y="1725"/>
                    <a:pt x="2672" y="1561"/>
                    <a:pt x="2689" y="1364"/>
                  </a:cubicBezTo>
                  <a:cubicBezTo>
                    <a:pt x="2675" y="1094"/>
                    <a:pt x="2636" y="0"/>
                    <a:pt x="9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6"/>
            <p:cNvSpPr/>
            <p:nvPr/>
          </p:nvSpPr>
          <p:spPr>
            <a:xfrm>
              <a:off x="683662" y="583582"/>
              <a:ext cx="47651" cy="36946"/>
            </a:xfrm>
            <a:custGeom>
              <a:rect b="b" l="l" r="r" t="t"/>
              <a:pathLst>
                <a:path extrusionOk="0" h="1132" w="1460">
                  <a:moveTo>
                    <a:pt x="971" y="1"/>
                  </a:moveTo>
                  <a:cubicBezTo>
                    <a:pt x="804" y="1"/>
                    <a:pt x="653" y="142"/>
                    <a:pt x="640" y="333"/>
                  </a:cubicBezTo>
                  <a:cubicBezTo>
                    <a:pt x="640" y="483"/>
                    <a:pt x="770" y="593"/>
                    <a:pt x="905" y="593"/>
                  </a:cubicBezTo>
                  <a:cubicBezTo>
                    <a:pt x="961" y="593"/>
                    <a:pt x="1018" y="573"/>
                    <a:pt x="1066" y="530"/>
                  </a:cubicBezTo>
                  <a:cubicBezTo>
                    <a:pt x="1066" y="530"/>
                    <a:pt x="1181" y="350"/>
                    <a:pt x="1066" y="284"/>
                  </a:cubicBezTo>
                  <a:cubicBezTo>
                    <a:pt x="1038" y="268"/>
                    <a:pt x="1012" y="260"/>
                    <a:pt x="990" y="260"/>
                  </a:cubicBezTo>
                  <a:cubicBezTo>
                    <a:pt x="924" y="260"/>
                    <a:pt x="890" y="325"/>
                    <a:pt x="903" y="399"/>
                  </a:cubicBezTo>
                  <a:cubicBezTo>
                    <a:pt x="908" y="438"/>
                    <a:pt x="888" y="456"/>
                    <a:pt x="861" y="456"/>
                  </a:cubicBezTo>
                  <a:cubicBezTo>
                    <a:pt x="808" y="456"/>
                    <a:pt x="728" y="391"/>
                    <a:pt x="739" y="284"/>
                  </a:cubicBezTo>
                  <a:cubicBezTo>
                    <a:pt x="762" y="153"/>
                    <a:pt x="873" y="65"/>
                    <a:pt x="995" y="65"/>
                  </a:cubicBezTo>
                  <a:cubicBezTo>
                    <a:pt x="1041" y="65"/>
                    <a:pt x="1087" y="77"/>
                    <a:pt x="1132" y="104"/>
                  </a:cubicBezTo>
                  <a:cubicBezTo>
                    <a:pt x="1394" y="268"/>
                    <a:pt x="1312" y="841"/>
                    <a:pt x="739" y="907"/>
                  </a:cubicBezTo>
                  <a:cubicBezTo>
                    <a:pt x="725" y="908"/>
                    <a:pt x="711" y="909"/>
                    <a:pt x="697" y="909"/>
                  </a:cubicBezTo>
                  <a:cubicBezTo>
                    <a:pt x="337" y="909"/>
                    <a:pt x="17" y="513"/>
                    <a:pt x="17" y="513"/>
                  </a:cubicBezTo>
                  <a:lnTo>
                    <a:pt x="17" y="513"/>
                  </a:lnTo>
                  <a:cubicBezTo>
                    <a:pt x="1" y="694"/>
                    <a:pt x="83" y="890"/>
                    <a:pt x="230" y="1005"/>
                  </a:cubicBezTo>
                  <a:cubicBezTo>
                    <a:pt x="355" y="1088"/>
                    <a:pt x="499" y="1132"/>
                    <a:pt x="642" y="1132"/>
                  </a:cubicBezTo>
                  <a:cubicBezTo>
                    <a:pt x="725" y="1132"/>
                    <a:pt x="808" y="1117"/>
                    <a:pt x="886" y="1087"/>
                  </a:cubicBezTo>
                  <a:cubicBezTo>
                    <a:pt x="1099" y="1022"/>
                    <a:pt x="1280" y="874"/>
                    <a:pt x="1361" y="661"/>
                  </a:cubicBezTo>
                  <a:cubicBezTo>
                    <a:pt x="1460" y="415"/>
                    <a:pt x="1361" y="136"/>
                    <a:pt x="1116" y="38"/>
                  </a:cubicBezTo>
                  <a:cubicBezTo>
                    <a:pt x="1068" y="12"/>
                    <a:pt x="1019" y="1"/>
                    <a:pt x="9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6"/>
            <p:cNvSpPr/>
            <p:nvPr/>
          </p:nvSpPr>
          <p:spPr>
            <a:xfrm>
              <a:off x="-57242" y="820139"/>
              <a:ext cx="130028" cy="285545"/>
            </a:xfrm>
            <a:custGeom>
              <a:rect b="b" l="l" r="r" t="t"/>
              <a:pathLst>
                <a:path extrusionOk="0" h="8749" w="3984">
                  <a:moveTo>
                    <a:pt x="2073" y="1"/>
                  </a:moveTo>
                  <a:cubicBezTo>
                    <a:pt x="1547" y="1"/>
                    <a:pt x="1033" y="248"/>
                    <a:pt x="705" y="691"/>
                  </a:cubicBezTo>
                  <a:cubicBezTo>
                    <a:pt x="361" y="1182"/>
                    <a:pt x="311" y="1822"/>
                    <a:pt x="574" y="2379"/>
                  </a:cubicBezTo>
                  <a:cubicBezTo>
                    <a:pt x="819" y="2788"/>
                    <a:pt x="1256" y="3022"/>
                    <a:pt x="1712" y="3022"/>
                  </a:cubicBezTo>
                  <a:cubicBezTo>
                    <a:pt x="1896" y="3022"/>
                    <a:pt x="2083" y="2984"/>
                    <a:pt x="2262" y="2903"/>
                  </a:cubicBezTo>
                  <a:cubicBezTo>
                    <a:pt x="2950" y="2723"/>
                    <a:pt x="3098" y="1789"/>
                    <a:pt x="2491" y="1396"/>
                  </a:cubicBezTo>
                  <a:cubicBezTo>
                    <a:pt x="2411" y="1355"/>
                    <a:pt x="2330" y="1337"/>
                    <a:pt x="2251" y="1337"/>
                  </a:cubicBezTo>
                  <a:cubicBezTo>
                    <a:pt x="1909" y="1337"/>
                    <a:pt x="1618" y="1675"/>
                    <a:pt x="1737" y="2035"/>
                  </a:cubicBezTo>
                  <a:cubicBezTo>
                    <a:pt x="1875" y="2324"/>
                    <a:pt x="2198" y="2347"/>
                    <a:pt x="2327" y="2347"/>
                  </a:cubicBezTo>
                  <a:cubicBezTo>
                    <a:pt x="2351" y="2347"/>
                    <a:pt x="2369" y="2346"/>
                    <a:pt x="2377" y="2346"/>
                  </a:cubicBezTo>
                  <a:cubicBezTo>
                    <a:pt x="2442" y="2346"/>
                    <a:pt x="2442" y="2379"/>
                    <a:pt x="2442" y="2379"/>
                  </a:cubicBezTo>
                  <a:cubicBezTo>
                    <a:pt x="2501" y="2569"/>
                    <a:pt x="2246" y="2851"/>
                    <a:pt x="1782" y="2851"/>
                  </a:cubicBezTo>
                  <a:cubicBezTo>
                    <a:pt x="1727" y="2851"/>
                    <a:pt x="1668" y="2847"/>
                    <a:pt x="1606" y="2838"/>
                  </a:cubicBezTo>
                  <a:cubicBezTo>
                    <a:pt x="1410" y="2805"/>
                    <a:pt x="1229" y="2707"/>
                    <a:pt x="1098" y="2576"/>
                  </a:cubicBezTo>
                  <a:cubicBezTo>
                    <a:pt x="426" y="1920"/>
                    <a:pt x="754" y="543"/>
                    <a:pt x="1754" y="281"/>
                  </a:cubicBezTo>
                  <a:cubicBezTo>
                    <a:pt x="1887" y="244"/>
                    <a:pt x="2023" y="227"/>
                    <a:pt x="2160" y="227"/>
                  </a:cubicBezTo>
                  <a:cubicBezTo>
                    <a:pt x="2326" y="227"/>
                    <a:pt x="2493" y="252"/>
                    <a:pt x="2655" y="297"/>
                  </a:cubicBezTo>
                  <a:cubicBezTo>
                    <a:pt x="2836" y="346"/>
                    <a:pt x="3016" y="445"/>
                    <a:pt x="3180" y="560"/>
                  </a:cubicBezTo>
                  <a:cubicBezTo>
                    <a:pt x="3524" y="838"/>
                    <a:pt x="3737" y="1264"/>
                    <a:pt x="3770" y="1707"/>
                  </a:cubicBezTo>
                  <a:cubicBezTo>
                    <a:pt x="3836" y="2445"/>
                    <a:pt x="3442" y="3182"/>
                    <a:pt x="2885" y="3723"/>
                  </a:cubicBezTo>
                  <a:cubicBezTo>
                    <a:pt x="2311" y="4248"/>
                    <a:pt x="1557" y="4559"/>
                    <a:pt x="983" y="5100"/>
                  </a:cubicBezTo>
                  <a:cubicBezTo>
                    <a:pt x="426" y="5592"/>
                    <a:pt x="82" y="6313"/>
                    <a:pt x="33" y="7067"/>
                  </a:cubicBezTo>
                  <a:cubicBezTo>
                    <a:pt x="0" y="7772"/>
                    <a:pt x="393" y="8509"/>
                    <a:pt x="1033" y="8690"/>
                  </a:cubicBezTo>
                  <a:cubicBezTo>
                    <a:pt x="1160" y="8730"/>
                    <a:pt x="1292" y="8749"/>
                    <a:pt x="1421" y="8749"/>
                  </a:cubicBezTo>
                  <a:cubicBezTo>
                    <a:pt x="1922" y="8749"/>
                    <a:pt x="2394" y="8464"/>
                    <a:pt x="2524" y="8034"/>
                  </a:cubicBezTo>
                  <a:cubicBezTo>
                    <a:pt x="2721" y="7559"/>
                    <a:pt x="2508" y="7018"/>
                    <a:pt x="2049" y="6788"/>
                  </a:cubicBezTo>
                  <a:cubicBezTo>
                    <a:pt x="1951" y="6739"/>
                    <a:pt x="1836" y="6706"/>
                    <a:pt x="1705" y="6706"/>
                  </a:cubicBezTo>
                  <a:cubicBezTo>
                    <a:pt x="1661" y="6699"/>
                    <a:pt x="1618" y="6695"/>
                    <a:pt x="1576" y="6695"/>
                  </a:cubicBezTo>
                  <a:cubicBezTo>
                    <a:pt x="1248" y="6695"/>
                    <a:pt x="954" y="6912"/>
                    <a:pt x="852" y="7231"/>
                  </a:cubicBezTo>
                  <a:cubicBezTo>
                    <a:pt x="723" y="7721"/>
                    <a:pt x="1000" y="7998"/>
                    <a:pt x="1308" y="7998"/>
                  </a:cubicBezTo>
                  <a:cubicBezTo>
                    <a:pt x="1391" y="7998"/>
                    <a:pt x="1477" y="7978"/>
                    <a:pt x="1557" y="7936"/>
                  </a:cubicBezTo>
                  <a:cubicBezTo>
                    <a:pt x="1869" y="7772"/>
                    <a:pt x="1934" y="7362"/>
                    <a:pt x="1688" y="7116"/>
                  </a:cubicBezTo>
                  <a:cubicBezTo>
                    <a:pt x="1602" y="7049"/>
                    <a:pt x="1499" y="7016"/>
                    <a:pt x="1396" y="7016"/>
                  </a:cubicBezTo>
                  <a:cubicBezTo>
                    <a:pt x="1322" y="7016"/>
                    <a:pt x="1248" y="7033"/>
                    <a:pt x="1180" y="7067"/>
                  </a:cubicBezTo>
                  <a:cubicBezTo>
                    <a:pt x="1161" y="7078"/>
                    <a:pt x="1148" y="7083"/>
                    <a:pt x="1140" y="7083"/>
                  </a:cubicBezTo>
                  <a:cubicBezTo>
                    <a:pt x="1112" y="7083"/>
                    <a:pt x="1131" y="7034"/>
                    <a:pt x="1131" y="7034"/>
                  </a:cubicBezTo>
                  <a:cubicBezTo>
                    <a:pt x="1229" y="6813"/>
                    <a:pt x="1521" y="6785"/>
                    <a:pt x="1661" y="6785"/>
                  </a:cubicBezTo>
                  <a:cubicBezTo>
                    <a:pt x="1708" y="6785"/>
                    <a:pt x="1737" y="6788"/>
                    <a:pt x="1737" y="6788"/>
                  </a:cubicBezTo>
                  <a:cubicBezTo>
                    <a:pt x="1836" y="6788"/>
                    <a:pt x="1934" y="6805"/>
                    <a:pt x="2016" y="6854"/>
                  </a:cubicBezTo>
                  <a:cubicBezTo>
                    <a:pt x="2459" y="7034"/>
                    <a:pt x="2672" y="7559"/>
                    <a:pt x="2459" y="8001"/>
                  </a:cubicBezTo>
                  <a:cubicBezTo>
                    <a:pt x="2332" y="8394"/>
                    <a:pt x="1930" y="8640"/>
                    <a:pt x="1482" y="8640"/>
                  </a:cubicBezTo>
                  <a:cubicBezTo>
                    <a:pt x="1350" y="8640"/>
                    <a:pt x="1215" y="8619"/>
                    <a:pt x="1082" y="8575"/>
                  </a:cubicBezTo>
                  <a:cubicBezTo>
                    <a:pt x="492" y="8411"/>
                    <a:pt x="148" y="7723"/>
                    <a:pt x="164" y="7067"/>
                  </a:cubicBezTo>
                  <a:cubicBezTo>
                    <a:pt x="229" y="6346"/>
                    <a:pt x="557" y="5690"/>
                    <a:pt x="1082" y="5215"/>
                  </a:cubicBezTo>
                  <a:cubicBezTo>
                    <a:pt x="1623" y="4707"/>
                    <a:pt x="2393" y="4428"/>
                    <a:pt x="2983" y="3838"/>
                  </a:cubicBezTo>
                  <a:cubicBezTo>
                    <a:pt x="3573" y="3297"/>
                    <a:pt x="3983" y="2494"/>
                    <a:pt x="3918" y="1707"/>
                  </a:cubicBezTo>
                  <a:cubicBezTo>
                    <a:pt x="3852" y="920"/>
                    <a:pt x="3295" y="265"/>
                    <a:pt x="2541" y="68"/>
                  </a:cubicBezTo>
                  <a:cubicBezTo>
                    <a:pt x="2387" y="23"/>
                    <a:pt x="2229" y="1"/>
                    <a:pt x="207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6"/>
            <p:cNvSpPr/>
            <p:nvPr/>
          </p:nvSpPr>
          <p:spPr>
            <a:xfrm>
              <a:off x="-54500" y="928267"/>
              <a:ext cx="56137" cy="78656"/>
            </a:xfrm>
            <a:custGeom>
              <a:rect b="b" l="l" r="r" t="t"/>
              <a:pathLst>
                <a:path extrusionOk="0" h="2410" w="1720">
                  <a:moveTo>
                    <a:pt x="1506" y="0"/>
                  </a:moveTo>
                  <a:cubicBezTo>
                    <a:pt x="1506" y="0"/>
                    <a:pt x="1375" y="66"/>
                    <a:pt x="1358" y="164"/>
                  </a:cubicBezTo>
                  <a:cubicBezTo>
                    <a:pt x="1326" y="263"/>
                    <a:pt x="1227" y="344"/>
                    <a:pt x="1031" y="344"/>
                  </a:cubicBezTo>
                  <a:cubicBezTo>
                    <a:pt x="1019" y="344"/>
                    <a:pt x="1005" y="343"/>
                    <a:pt x="989" y="343"/>
                  </a:cubicBezTo>
                  <a:cubicBezTo>
                    <a:pt x="737" y="343"/>
                    <a:pt x="1" y="514"/>
                    <a:pt x="47" y="2410"/>
                  </a:cubicBezTo>
                  <a:cubicBezTo>
                    <a:pt x="113" y="1984"/>
                    <a:pt x="375" y="1607"/>
                    <a:pt x="752" y="1410"/>
                  </a:cubicBezTo>
                  <a:cubicBezTo>
                    <a:pt x="1391" y="1115"/>
                    <a:pt x="1719" y="853"/>
                    <a:pt x="1588" y="476"/>
                  </a:cubicBezTo>
                  <a:cubicBezTo>
                    <a:pt x="1473" y="99"/>
                    <a:pt x="1506" y="0"/>
                    <a:pt x="15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6"/>
            <p:cNvSpPr/>
            <p:nvPr/>
          </p:nvSpPr>
          <p:spPr>
            <a:xfrm>
              <a:off x="-32111" y="696084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6" y="0"/>
                  </a:moveTo>
                  <a:lnTo>
                    <a:pt x="5246" y="0"/>
                  </a:lnTo>
                  <a:cubicBezTo>
                    <a:pt x="2885" y="673"/>
                    <a:pt x="4180" y="2197"/>
                    <a:pt x="4262" y="4426"/>
                  </a:cubicBezTo>
                  <a:cubicBezTo>
                    <a:pt x="4344" y="6262"/>
                    <a:pt x="3262" y="7983"/>
                    <a:pt x="1558" y="8688"/>
                  </a:cubicBezTo>
                  <a:cubicBezTo>
                    <a:pt x="230" y="9229"/>
                    <a:pt x="0" y="10032"/>
                    <a:pt x="0" y="10032"/>
                  </a:cubicBezTo>
                  <a:cubicBezTo>
                    <a:pt x="318" y="9500"/>
                    <a:pt x="677" y="9329"/>
                    <a:pt x="980" y="9329"/>
                  </a:cubicBezTo>
                  <a:cubicBezTo>
                    <a:pt x="1209" y="9329"/>
                    <a:pt x="1405" y="9427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9"/>
                    <a:pt x="2771" y="9229"/>
                    <a:pt x="2574" y="8934"/>
                  </a:cubicBezTo>
                  <a:cubicBezTo>
                    <a:pt x="2476" y="8779"/>
                    <a:pt x="2317" y="8697"/>
                    <a:pt x="2140" y="8697"/>
                  </a:cubicBezTo>
                  <a:cubicBezTo>
                    <a:pt x="2110" y="8697"/>
                    <a:pt x="2080" y="8699"/>
                    <a:pt x="2049" y="8704"/>
                  </a:cubicBezTo>
                  <a:cubicBezTo>
                    <a:pt x="2049" y="8704"/>
                    <a:pt x="2262" y="8655"/>
                    <a:pt x="3311" y="7803"/>
                  </a:cubicBezTo>
                  <a:cubicBezTo>
                    <a:pt x="4590" y="6737"/>
                    <a:pt x="4524" y="7098"/>
                    <a:pt x="5459" y="6606"/>
                  </a:cubicBezTo>
                  <a:cubicBezTo>
                    <a:pt x="6393" y="6131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30"/>
                    <a:pt x="5511" y="5430"/>
                  </a:cubicBezTo>
                  <a:cubicBezTo>
                    <a:pt x="5474" y="5430"/>
                    <a:pt x="5435" y="5428"/>
                    <a:pt x="5393" y="5426"/>
                  </a:cubicBezTo>
                  <a:cubicBezTo>
                    <a:pt x="5366" y="5424"/>
                    <a:pt x="5340" y="5423"/>
                    <a:pt x="5314" y="5423"/>
                  </a:cubicBezTo>
                  <a:cubicBezTo>
                    <a:pt x="4952" y="5423"/>
                    <a:pt x="4628" y="5630"/>
                    <a:pt x="4475" y="5950"/>
                  </a:cubicBezTo>
                  <a:cubicBezTo>
                    <a:pt x="4410" y="6082"/>
                    <a:pt x="4328" y="6180"/>
                    <a:pt x="4213" y="6246"/>
                  </a:cubicBezTo>
                  <a:cubicBezTo>
                    <a:pt x="4557" y="5918"/>
                    <a:pt x="4606" y="5131"/>
                    <a:pt x="4705" y="4508"/>
                  </a:cubicBezTo>
                  <a:cubicBezTo>
                    <a:pt x="4819" y="3869"/>
                    <a:pt x="5098" y="4066"/>
                    <a:pt x="5672" y="3689"/>
                  </a:cubicBezTo>
                  <a:cubicBezTo>
                    <a:pt x="6229" y="3295"/>
                    <a:pt x="5934" y="2803"/>
                    <a:pt x="5868" y="2656"/>
                  </a:cubicBezTo>
                  <a:cubicBezTo>
                    <a:pt x="5836" y="2508"/>
                    <a:pt x="5852" y="2361"/>
                    <a:pt x="5901" y="2230"/>
                  </a:cubicBezTo>
                  <a:lnTo>
                    <a:pt x="5901" y="2230"/>
                  </a:lnTo>
                  <a:cubicBezTo>
                    <a:pt x="5901" y="2230"/>
                    <a:pt x="5852" y="2328"/>
                    <a:pt x="5475" y="2394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8"/>
                    <a:pt x="4750" y="3302"/>
                    <a:pt x="4611" y="3302"/>
                  </a:cubicBezTo>
                  <a:cubicBezTo>
                    <a:pt x="4583" y="3302"/>
                    <a:pt x="4554" y="3295"/>
                    <a:pt x="4524" y="3279"/>
                  </a:cubicBezTo>
                  <a:cubicBezTo>
                    <a:pt x="4328" y="3164"/>
                    <a:pt x="4410" y="2885"/>
                    <a:pt x="4410" y="2885"/>
                  </a:cubicBezTo>
                  <a:cubicBezTo>
                    <a:pt x="4606" y="2295"/>
                    <a:pt x="5180" y="2525"/>
                    <a:pt x="5639" y="1836"/>
                  </a:cubicBezTo>
                  <a:cubicBezTo>
                    <a:pt x="6032" y="1213"/>
                    <a:pt x="5475" y="591"/>
                    <a:pt x="5278" y="410"/>
                  </a:cubicBezTo>
                  <a:cubicBezTo>
                    <a:pt x="5164" y="296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6"/>
            <p:cNvSpPr/>
            <p:nvPr/>
          </p:nvSpPr>
          <p:spPr>
            <a:xfrm>
              <a:off x="20305" y="613021"/>
              <a:ext cx="95269" cy="350592"/>
            </a:xfrm>
            <a:custGeom>
              <a:rect b="b" l="l" r="r" t="t"/>
              <a:pathLst>
                <a:path extrusionOk="0" h="10742" w="2919">
                  <a:moveTo>
                    <a:pt x="1615" y="1"/>
                  </a:moveTo>
                  <a:cubicBezTo>
                    <a:pt x="1282" y="1"/>
                    <a:pt x="940" y="124"/>
                    <a:pt x="673" y="415"/>
                  </a:cubicBezTo>
                  <a:cubicBezTo>
                    <a:pt x="1" y="1234"/>
                    <a:pt x="132" y="2464"/>
                    <a:pt x="509" y="3513"/>
                  </a:cubicBezTo>
                  <a:cubicBezTo>
                    <a:pt x="1361" y="5561"/>
                    <a:pt x="2246" y="7512"/>
                    <a:pt x="1689" y="8954"/>
                  </a:cubicBezTo>
                  <a:cubicBezTo>
                    <a:pt x="1443" y="9708"/>
                    <a:pt x="919" y="10331"/>
                    <a:pt x="247" y="10741"/>
                  </a:cubicBezTo>
                  <a:cubicBezTo>
                    <a:pt x="329" y="10692"/>
                    <a:pt x="1230" y="10299"/>
                    <a:pt x="1771" y="8971"/>
                  </a:cubicBezTo>
                  <a:cubicBezTo>
                    <a:pt x="2394" y="7512"/>
                    <a:pt x="1509" y="5463"/>
                    <a:pt x="689" y="3447"/>
                  </a:cubicBezTo>
                  <a:cubicBezTo>
                    <a:pt x="312" y="2431"/>
                    <a:pt x="181" y="1251"/>
                    <a:pt x="788" y="497"/>
                  </a:cubicBezTo>
                  <a:cubicBezTo>
                    <a:pt x="1014" y="221"/>
                    <a:pt x="1328" y="103"/>
                    <a:pt x="1638" y="103"/>
                  </a:cubicBezTo>
                  <a:cubicBezTo>
                    <a:pt x="2157" y="103"/>
                    <a:pt x="2666" y="434"/>
                    <a:pt x="2738" y="906"/>
                  </a:cubicBezTo>
                  <a:cubicBezTo>
                    <a:pt x="2846" y="1432"/>
                    <a:pt x="2444" y="1928"/>
                    <a:pt x="1931" y="1928"/>
                  </a:cubicBezTo>
                  <a:cubicBezTo>
                    <a:pt x="1900" y="1928"/>
                    <a:pt x="1868" y="1926"/>
                    <a:pt x="1837" y="1923"/>
                  </a:cubicBezTo>
                  <a:lnTo>
                    <a:pt x="1820" y="1923"/>
                  </a:lnTo>
                  <a:cubicBezTo>
                    <a:pt x="1804" y="1906"/>
                    <a:pt x="1771" y="1906"/>
                    <a:pt x="1755" y="1906"/>
                  </a:cubicBezTo>
                  <a:cubicBezTo>
                    <a:pt x="1689" y="1873"/>
                    <a:pt x="1623" y="1824"/>
                    <a:pt x="1591" y="1759"/>
                  </a:cubicBezTo>
                  <a:cubicBezTo>
                    <a:pt x="1591" y="1759"/>
                    <a:pt x="1542" y="1693"/>
                    <a:pt x="1591" y="1660"/>
                  </a:cubicBezTo>
                  <a:cubicBezTo>
                    <a:pt x="1623" y="1611"/>
                    <a:pt x="1984" y="1644"/>
                    <a:pt x="2000" y="1316"/>
                  </a:cubicBezTo>
                  <a:cubicBezTo>
                    <a:pt x="2011" y="1064"/>
                    <a:pt x="1807" y="900"/>
                    <a:pt x="1598" y="900"/>
                  </a:cubicBezTo>
                  <a:cubicBezTo>
                    <a:pt x="1481" y="900"/>
                    <a:pt x="1362" y="952"/>
                    <a:pt x="1279" y="1070"/>
                  </a:cubicBezTo>
                  <a:cubicBezTo>
                    <a:pt x="1069" y="1345"/>
                    <a:pt x="1354" y="1972"/>
                    <a:pt x="1913" y="1972"/>
                  </a:cubicBezTo>
                  <a:cubicBezTo>
                    <a:pt x="1920" y="1972"/>
                    <a:pt x="1928" y="1972"/>
                    <a:pt x="1935" y="1972"/>
                  </a:cubicBezTo>
                  <a:cubicBezTo>
                    <a:pt x="2492" y="1972"/>
                    <a:pt x="2918" y="1464"/>
                    <a:pt x="2820" y="906"/>
                  </a:cubicBezTo>
                  <a:cubicBezTo>
                    <a:pt x="2757" y="383"/>
                    <a:pt x="2201" y="1"/>
                    <a:pt x="16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6"/>
            <p:cNvSpPr/>
            <p:nvPr/>
          </p:nvSpPr>
          <p:spPr>
            <a:xfrm>
              <a:off x="28334" y="963581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6"/>
            <p:cNvSpPr/>
            <p:nvPr/>
          </p:nvSpPr>
          <p:spPr>
            <a:xfrm>
              <a:off x="-56720" y="599803"/>
              <a:ext cx="90439" cy="265898"/>
            </a:xfrm>
            <a:custGeom>
              <a:rect b="b" l="l" r="r" t="t"/>
              <a:pathLst>
                <a:path extrusionOk="0" h="8147" w="2771">
                  <a:moveTo>
                    <a:pt x="689" y="0"/>
                  </a:moveTo>
                  <a:lnTo>
                    <a:pt x="689" y="0"/>
                  </a:lnTo>
                  <a:cubicBezTo>
                    <a:pt x="689" y="0"/>
                    <a:pt x="66" y="180"/>
                    <a:pt x="197" y="1065"/>
                  </a:cubicBezTo>
                  <a:cubicBezTo>
                    <a:pt x="345" y="1967"/>
                    <a:pt x="1049" y="2442"/>
                    <a:pt x="1459" y="2901"/>
                  </a:cubicBezTo>
                  <a:cubicBezTo>
                    <a:pt x="1803" y="3278"/>
                    <a:pt x="2459" y="4131"/>
                    <a:pt x="2131" y="4967"/>
                  </a:cubicBezTo>
                  <a:cubicBezTo>
                    <a:pt x="2033" y="5196"/>
                    <a:pt x="1902" y="5409"/>
                    <a:pt x="1721" y="5573"/>
                  </a:cubicBezTo>
                  <a:cubicBezTo>
                    <a:pt x="1148" y="6081"/>
                    <a:pt x="754" y="6327"/>
                    <a:pt x="443" y="6753"/>
                  </a:cubicBezTo>
                  <a:cubicBezTo>
                    <a:pt x="148" y="7163"/>
                    <a:pt x="0" y="7655"/>
                    <a:pt x="0" y="8147"/>
                  </a:cubicBezTo>
                  <a:cubicBezTo>
                    <a:pt x="0" y="7999"/>
                    <a:pt x="66" y="6934"/>
                    <a:pt x="1197" y="6147"/>
                  </a:cubicBezTo>
                  <a:cubicBezTo>
                    <a:pt x="2508" y="5229"/>
                    <a:pt x="2771" y="4295"/>
                    <a:pt x="2328" y="2918"/>
                  </a:cubicBezTo>
                  <a:cubicBezTo>
                    <a:pt x="1803" y="1295"/>
                    <a:pt x="345" y="1098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6"/>
            <p:cNvSpPr/>
            <p:nvPr/>
          </p:nvSpPr>
          <p:spPr>
            <a:xfrm>
              <a:off x="52420" y="291803"/>
              <a:ext cx="79962" cy="178005"/>
            </a:xfrm>
            <a:custGeom>
              <a:rect b="b" l="l" r="r" t="t"/>
              <a:pathLst>
                <a:path extrusionOk="0" h="5454" w="2450">
                  <a:moveTo>
                    <a:pt x="1442" y="0"/>
                  </a:moveTo>
                  <a:cubicBezTo>
                    <a:pt x="1413" y="0"/>
                    <a:pt x="1385" y="4"/>
                    <a:pt x="1361" y="12"/>
                  </a:cubicBezTo>
                  <a:cubicBezTo>
                    <a:pt x="1033" y="110"/>
                    <a:pt x="967" y="373"/>
                    <a:pt x="1115" y="733"/>
                  </a:cubicBezTo>
                  <a:cubicBezTo>
                    <a:pt x="1279" y="1094"/>
                    <a:pt x="1787" y="1143"/>
                    <a:pt x="1656" y="2799"/>
                  </a:cubicBezTo>
                  <a:cubicBezTo>
                    <a:pt x="1525" y="4471"/>
                    <a:pt x="0" y="5454"/>
                    <a:pt x="0" y="5454"/>
                  </a:cubicBezTo>
                  <a:cubicBezTo>
                    <a:pt x="262" y="5421"/>
                    <a:pt x="1836" y="4454"/>
                    <a:pt x="2147" y="2422"/>
                  </a:cubicBezTo>
                  <a:cubicBezTo>
                    <a:pt x="2450" y="564"/>
                    <a:pt x="1791" y="0"/>
                    <a:pt x="14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6"/>
            <p:cNvSpPr/>
            <p:nvPr/>
          </p:nvSpPr>
          <p:spPr>
            <a:xfrm>
              <a:off x="-5381" y="242716"/>
              <a:ext cx="172293" cy="231922"/>
            </a:xfrm>
            <a:custGeom>
              <a:rect b="b" l="l" r="r" t="t"/>
              <a:pathLst>
                <a:path extrusionOk="0" h="7106" w="5279">
                  <a:moveTo>
                    <a:pt x="1721" y="0"/>
                  </a:moveTo>
                  <a:cubicBezTo>
                    <a:pt x="1325" y="0"/>
                    <a:pt x="884" y="92"/>
                    <a:pt x="493" y="385"/>
                  </a:cubicBezTo>
                  <a:cubicBezTo>
                    <a:pt x="165" y="664"/>
                    <a:pt x="1" y="1074"/>
                    <a:pt x="50" y="1483"/>
                  </a:cubicBezTo>
                  <a:cubicBezTo>
                    <a:pt x="107" y="1995"/>
                    <a:pt x="633" y="2433"/>
                    <a:pt x="1242" y="2433"/>
                  </a:cubicBezTo>
                  <a:cubicBezTo>
                    <a:pt x="1335" y="2433"/>
                    <a:pt x="1430" y="2423"/>
                    <a:pt x="1525" y="2401"/>
                  </a:cubicBezTo>
                  <a:cubicBezTo>
                    <a:pt x="1624" y="2368"/>
                    <a:pt x="1722" y="2336"/>
                    <a:pt x="1820" y="2286"/>
                  </a:cubicBezTo>
                  <a:lnTo>
                    <a:pt x="1837" y="2286"/>
                  </a:lnTo>
                  <a:lnTo>
                    <a:pt x="1853" y="2270"/>
                  </a:lnTo>
                  <a:cubicBezTo>
                    <a:pt x="2165" y="2123"/>
                    <a:pt x="2329" y="1778"/>
                    <a:pt x="2263" y="1451"/>
                  </a:cubicBezTo>
                  <a:cubicBezTo>
                    <a:pt x="2213" y="1113"/>
                    <a:pt x="1925" y="890"/>
                    <a:pt x="1617" y="890"/>
                  </a:cubicBezTo>
                  <a:cubicBezTo>
                    <a:pt x="1521" y="890"/>
                    <a:pt x="1422" y="912"/>
                    <a:pt x="1329" y="959"/>
                  </a:cubicBezTo>
                  <a:cubicBezTo>
                    <a:pt x="984" y="1172"/>
                    <a:pt x="1083" y="1696"/>
                    <a:pt x="1493" y="1762"/>
                  </a:cubicBezTo>
                  <a:cubicBezTo>
                    <a:pt x="1517" y="1767"/>
                    <a:pt x="1541" y="1769"/>
                    <a:pt x="1564" y="1769"/>
                  </a:cubicBezTo>
                  <a:cubicBezTo>
                    <a:pt x="1784" y="1769"/>
                    <a:pt x="1980" y="1572"/>
                    <a:pt x="1935" y="1336"/>
                  </a:cubicBezTo>
                  <a:cubicBezTo>
                    <a:pt x="1928" y="1289"/>
                    <a:pt x="1958" y="1250"/>
                    <a:pt x="1996" y="1250"/>
                  </a:cubicBezTo>
                  <a:cubicBezTo>
                    <a:pt x="2052" y="1250"/>
                    <a:pt x="2129" y="1330"/>
                    <a:pt x="2148" y="1582"/>
                  </a:cubicBezTo>
                  <a:cubicBezTo>
                    <a:pt x="2165" y="1713"/>
                    <a:pt x="2132" y="1828"/>
                    <a:pt x="2083" y="1942"/>
                  </a:cubicBezTo>
                  <a:cubicBezTo>
                    <a:pt x="1950" y="2163"/>
                    <a:pt x="1698" y="2291"/>
                    <a:pt x="1435" y="2291"/>
                  </a:cubicBezTo>
                  <a:cubicBezTo>
                    <a:pt x="1405" y="2291"/>
                    <a:pt x="1375" y="2290"/>
                    <a:pt x="1345" y="2286"/>
                  </a:cubicBezTo>
                  <a:cubicBezTo>
                    <a:pt x="1334" y="2287"/>
                    <a:pt x="1324" y="2287"/>
                    <a:pt x="1313" y="2287"/>
                  </a:cubicBezTo>
                  <a:cubicBezTo>
                    <a:pt x="626" y="2287"/>
                    <a:pt x="158" y="1244"/>
                    <a:pt x="788" y="598"/>
                  </a:cubicBezTo>
                  <a:cubicBezTo>
                    <a:pt x="1059" y="305"/>
                    <a:pt x="1448" y="179"/>
                    <a:pt x="1864" y="179"/>
                  </a:cubicBezTo>
                  <a:cubicBezTo>
                    <a:pt x="2379" y="179"/>
                    <a:pt x="2935" y="372"/>
                    <a:pt x="3361" y="680"/>
                  </a:cubicBezTo>
                  <a:cubicBezTo>
                    <a:pt x="5082" y="1975"/>
                    <a:pt x="4836" y="4237"/>
                    <a:pt x="4345" y="5401"/>
                  </a:cubicBezTo>
                  <a:cubicBezTo>
                    <a:pt x="4066" y="6073"/>
                    <a:pt x="3607" y="6663"/>
                    <a:pt x="3017" y="7105"/>
                  </a:cubicBezTo>
                  <a:cubicBezTo>
                    <a:pt x="3640" y="6679"/>
                    <a:pt x="4115" y="6106"/>
                    <a:pt x="4410" y="5434"/>
                  </a:cubicBezTo>
                  <a:cubicBezTo>
                    <a:pt x="4968" y="4303"/>
                    <a:pt x="5279" y="1926"/>
                    <a:pt x="3476" y="549"/>
                  </a:cubicBezTo>
                  <a:cubicBezTo>
                    <a:pt x="3115" y="303"/>
                    <a:pt x="2706" y="139"/>
                    <a:pt x="2279" y="57"/>
                  </a:cubicBezTo>
                  <a:cubicBezTo>
                    <a:pt x="2113" y="24"/>
                    <a:pt x="1923" y="0"/>
                    <a:pt x="17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6"/>
            <p:cNvSpPr/>
            <p:nvPr/>
          </p:nvSpPr>
          <p:spPr>
            <a:xfrm>
              <a:off x="34208" y="63210"/>
              <a:ext cx="169617" cy="267530"/>
            </a:xfrm>
            <a:custGeom>
              <a:rect b="b" l="l" r="r" t="t"/>
              <a:pathLst>
                <a:path extrusionOk="0" h="8197" w="5197">
                  <a:moveTo>
                    <a:pt x="1099" y="1"/>
                  </a:moveTo>
                  <a:lnTo>
                    <a:pt x="1099" y="1"/>
                  </a:lnTo>
                  <a:cubicBezTo>
                    <a:pt x="1" y="2853"/>
                    <a:pt x="1279" y="4377"/>
                    <a:pt x="2525" y="5606"/>
                  </a:cubicBezTo>
                  <a:cubicBezTo>
                    <a:pt x="3787" y="6836"/>
                    <a:pt x="3738" y="8196"/>
                    <a:pt x="3738" y="8196"/>
                  </a:cubicBezTo>
                  <a:cubicBezTo>
                    <a:pt x="4656" y="7262"/>
                    <a:pt x="3591" y="5574"/>
                    <a:pt x="4459" y="4230"/>
                  </a:cubicBezTo>
                  <a:cubicBezTo>
                    <a:pt x="5197" y="3066"/>
                    <a:pt x="4230" y="2541"/>
                    <a:pt x="4230" y="2541"/>
                  </a:cubicBezTo>
                  <a:cubicBezTo>
                    <a:pt x="3820" y="3131"/>
                    <a:pt x="3361" y="2984"/>
                    <a:pt x="3001" y="3721"/>
                  </a:cubicBezTo>
                  <a:cubicBezTo>
                    <a:pt x="2656" y="4426"/>
                    <a:pt x="3263" y="5803"/>
                    <a:pt x="3263" y="5803"/>
                  </a:cubicBezTo>
                  <a:cubicBezTo>
                    <a:pt x="2066" y="4934"/>
                    <a:pt x="2296" y="4148"/>
                    <a:pt x="2640" y="3754"/>
                  </a:cubicBezTo>
                  <a:cubicBezTo>
                    <a:pt x="2984" y="3361"/>
                    <a:pt x="2509" y="3000"/>
                    <a:pt x="2525" y="2787"/>
                  </a:cubicBezTo>
                  <a:cubicBezTo>
                    <a:pt x="2542" y="2640"/>
                    <a:pt x="2574" y="2492"/>
                    <a:pt x="2640" y="2361"/>
                  </a:cubicBezTo>
                  <a:cubicBezTo>
                    <a:pt x="2640" y="2361"/>
                    <a:pt x="2563" y="2313"/>
                    <a:pt x="2426" y="2313"/>
                  </a:cubicBezTo>
                  <a:cubicBezTo>
                    <a:pt x="2309" y="2313"/>
                    <a:pt x="2147" y="2348"/>
                    <a:pt x="1951" y="2476"/>
                  </a:cubicBezTo>
                  <a:cubicBezTo>
                    <a:pt x="1214" y="2967"/>
                    <a:pt x="1509" y="4082"/>
                    <a:pt x="1509" y="4082"/>
                  </a:cubicBezTo>
                  <a:cubicBezTo>
                    <a:pt x="1001" y="3328"/>
                    <a:pt x="1165" y="2574"/>
                    <a:pt x="1755" y="2066"/>
                  </a:cubicBezTo>
                  <a:cubicBezTo>
                    <a:pt x="2361" y="1541"/>
                    <a:pt x="1788" y="1066"/>
                    <a:pt x="1394" y="837"/>
                  </a:cubicBezTo>
                  <a:cubicBezTo>
                    <a:pt x="1001" y="607"/>
                    <a:pt x="1099" y="1"/>
                    <a:pt x="1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6"/>
            <p:cNvSpPr/>
            <p:nvPr/>
          </p:nvSpPr>
          <p:spPr>
            <a:xfrm>
              <a:off x="-44415" y="29495"/>
              <a:ext cx="98990" cy="147162"/>
            </a:xfrm>
            <a:custGeom>
              <a:rect b="b" l="l" r="r" t="t"/>
              <a:pathLst>
                <a:path extrusionOk="0" h="4509" w="3033">
                  <a:moveTo>
                    <a:pt x="443" y="1"/>
                  </a:moveTo>
                  <a:cubicBezTo>
                    <a:pt x="443" y="1"/>
                    <a:pt x="0" y="2017"/>
                    <a:pt x="3033" y="4509"/>
                  </a:cubicBezTo>
                  <a:cubicBezTo>
                    <a:pt x="3033" y="4509"/>
                    <a:pt x="2459" y="3853"/>
                    <a:pt x="2721" y="3099"/>
                  </a:cubicBezTo>
                  <a:cubicBezTo>
                    <a:pt x="2984" y="2345"/>
                    <a:pt x="2672" y="2066"/>
                    <a:pt x="2426" y="1820"/>
                  </a:cubicBezTo>
                  <a:cubicBezTo>
                    <a:pt x="2295" y="1656"/>
                    <a:pt x="2295" y="1427"/>
                    <a:pt x="2410" y="1247"/>
                  </a:cubicBezTo>
                  <a:cubicBezTo>
                    <a:pt x="2410" y="1247"/>
                    <a:pt x="2373" y="1240"/>
                    <a:pt x="2319" y="1240"/>
                  </a:cubicBezTo>
                  <a:cubicBezTo>
                    <a:pt x="2158" y="1240"/>
                    <a:pt x="1844" y="1304"/>
                    <a:pt x="1918" y="1820"/>
                  </a:cubicBezTo>
                  <a:cubicBezTo>
                    <a:pt x="2033" y="2492"/>
                    <a:pt x="2066" y="2624"/>
                    <a:pt x="1853" y="2640"/>
                  </a:cubicBezTo>
                  <a:cubicBezTo>
                    <a:pt x="1847" y="2640"/>
                    <a:pt x="1842" y="2641"/>
                    <a:pt x="1838" y="2641"/>
                  </a:cubicBezTo>
                  <a:cubicBezTo>
                    <a:pt x="1642" y="2641"/>
                    <a:pt x="1690" y="2324"/>
                    <a:pt x="1754" y="2132"/>
                  </a:cubicBezTo>
                  <a:cubicBezTo>
                    <a:pt x="1803" y="1919"/>
                    <a:pt x="2066" y="1099"/>
                    <a:pt x="1410" y="821"/>
                  </a:cubicBezTo>
                  <a:cubicBezTo>
                    <a:pt x="754" y="558"/>
                    <a:pt x="492" y="296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6"/>
            <p:cNvSpPr/>
            <p:nvPr/>
          </p:nvSpPr>
          <p:spPr>
            <a:xfrm>
              <a:off x="133198" y="309819"/>
              <a:ext cx="117723" cy="139134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8"/>
                    <a:pt x="967" y="2492"/>
                  </a:cubicBezTo>
                  <a:cubicBezTo>
                    <a:pt x="869" y="3771"/>
                    <a:pt x="0" y="4263"/>
                    <a:pt x="0" y="4263"/>
                  </a:cubicBezTo>
                  <a:lnTo>
                    <a:pt x="0" y="4263"/>
                  </a:lnTo>
                  <a:cubicBezTo>
                    <a:pt x="3606" y="2443"/>
                    <a:pt x="2295" y="788"/>
                    <a:pt x="1951" y="526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6"/>
            <p:cNvSpPr/>
            <p:nvPr/>
          </p:nvSpPr>
          <p:spPr>
            <a:xfrm>
              <a:off x="136396" y="395460"/>
              <a:ext cx="256824" cy="189134"/>
            </a:xfrm>
            <a:custGeom>
              <a:rect b="b" l="l" r="r" t="t"/>
              <a:pathLst>
                <a:path extrusionOk="0" h="5795" w="7869">
                  <a:moveTo>
                    <a:pt x="3221" y="0"/>
                  </a:moveTo>
                  <a:cubicBezTo>
                    <a:pt x="2836" y="0"/>
                    <a:pt x="2413" y="325"/>
                    <a:pt x="2017" y="950"/>
                  </a:cubicBezTo>
                  <a:cubicBezTo>
                    <a:pt x="1459" y="1803"/>
                    <a:pt x="1" y="1917"/>
                    <a:pt x="1" y="1917"/>
                  </a:cubicBezTo>
                  <a:cubicBezTo>
                    <a:pt x="2394" y="1983"/>
                    <a:pt x="3033" y="2606"/>
                    <a:pt x="3656" y="3360"/>
                  </a:cubicBezTo>
                  <a:cubicBezTo>
                    <a:pt x="4295" y="4114"/>
                    <a:pt x="4475" y="5327"/>
                    <a:pt x="6000" y="5704"/>
                  </a:cubicBezTo>
                  <a:cubicBezTo>
                    <a:pt x="6257" y="5768"/>
                    <a:pt x="6480" y="5795"/>
                    <a:pt x="6675" y="5795"/>
                  </a:cubicBezTo>
                  <a:cubicBezTo>
                    <a:pt x="7620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2" y="5221"/>
                    <a:pt x="7702" y="5250"/>
                    <a:pt x="7631" y="5250"/>
                  </a:cubicBezTo>
                  <a:cubicBezTo>
                    <a:pt x="7380" y="5250"/>
                    <a:pt x="7233" y="4884"/>
                    <a:pt x="7246" y="4130"/>
                  </a:cubicBezTo>
                  <a:cubicBezTo>
                    <a:pt x="7278" y="3163"/>
                    <a:pt x="6393" y="2884"/>
                    <a:pt x="5279" y="2704"/>
                  </a:cubicBezTo>
                  <a:cubicBezTo>
                    <a:pt x="4164" y="2540"/>
                    <a:pt x="3230" y="2458"/>
                    <a:pt x="3115" y="2098"/>
                  </a:cubicBezTo>
                  <a:cubicBezTo>
                    <a:pt x="3017" y="1721"/>
                    <a:pt x="3508" y="1590"/>
                    <a:pt x="4180" y="1376"/>
                  </a:cubicBezTo>
                  <a:cubicBezTo>
                    <a:pt x="4869" y="1180"/>
                    <a:pt x="4557" y="541"/>
                    <a:pt x="4557" y="541"/>
                  </a:cubicBezTo>
                  <a:lnTo>
                    <a:pt x="4557" y="541"/>
                  </a:lnTo>
                  <a:cubicBezTo>
                    <a:pt x="4503" y="587"/>
                    <a:pt x="4448" y="608"/>
                    <a:pt x="4391" y="608"/>
                  </a:cubicBezTo>
                  <a:cubicBezTo>
                    <a:pt x="4205" y="608"/>
                    <a:pt x="3986" y="393"/>
                    <a:pt x="3623" y="131"/>
                  </a:cubicBezTo>
                  <a:cubicBezTo>
                    <a:pt x="3496" y="43"/>
                    <a:pt x="3361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6"/>
            <p:cNvSpPr/>
            <p:nvPr/>
          </p:nvSpPr>
          <p:spPr>
            <a:xfrm>
              <a:off x="11754" y="473463"/>
              <a:ext cx="250950" cy="205518"/>
            </a:xfrm>
            <a:custGeom>
              <a:rect b="b" l="l" r="r" t="t"/>
              <a:pathLst>
                <a:path extrusionOk="0" h="6297" w="7689">
                  <a:moveTo>
                    <a:pt x="4322" y="0"/>
                  </a:moveTo>
                  <a:cubicBezTo>
                    <a:pt x="2726" y="0"/>
                    <a:pt x="1374" y="1109"/>
                    <a:pt x="689" y="2527"/>
                  </a:cubicBezTo>
                  <a:cubicBezTo>
                    <a:pt x="164" y="3625"/>
                    <a:pt x="0" y="4871"/>
                    <a:pt x="246" y="6067"/>
                  </a:cubicBezTo>
                  <a:lnTo>
                    <a:pt x="246" y="6084"/>
                  </a:lnTo>
                  <a:cubicBezTo>
                    <a:pt x="254" y="6114"/>
                    <a:pt x="261" y="6143"/>
                    <a:pt x="267" y="6175"/>
                  </a:cubicBezTo>
                  <a:lnTo>
                    <a:pt x="267" y="6175"/>
                  </a:lnTo>
                  <a:cubicBezTo>
                    <a:pt x="255" y="6046"/>
                    <a:pt x="242" y="5913"/>
                    <a:pt x="230" y="5789"/>
                  </a:cubicBezTo>
                  <a:cubicBezTo>
                    <a:pt x="246" y="4920"/>
                    <a:pt x="427" y="4068"/>
                    <a:pt x="738" y="3248"/>
                  </a:cubicBezTo>
                  <a:cubicBezTo>
                    <a:pt x="1148" y="2248"/>
                    <a:pt x="1869" y="1412"/>
                    <a:pt x="2803" y="871"/>
                  </a:cubicBezTo>
                  <a:cubicBezTo>
                    <a:pt x="3347" y="560"/>
                    <a:pt x="4059" y="316"/>
                    <a:pt x="4765" y="316"/>
                  </a:cubicBezTo>
                  <a:cubicBezTo>
                    <a:pt x="5359" y="316"/>
                    <a:pt x="5947" y="488"/>
                    <a:pt x="6426" y="937"/>
                  </a:cubicBezTo>
                  <a:cubicBezTo>
                    <a:pt x="7475" y="1855"/>
                    <a:pt x="7147" y="3773"/>
                    <a:pt x="5934" y="4068"/>
                  </a:cubicBezTo>
                  <a:cubicBezTo>
                    <a:pt x="5804" y="4102"/>
                    <a:pt x="5670" y="4119"/>
                    <a:pt x="5536" y="4119"/>
                  </a:cubicBezTo>
                  <a:cubicBezTo>
                    <a:pt x="5097" y="4119"/>
                    <a:pt x="4665" y="3939"/>
                    <a:pt x="4426" y="3625"/>
                  </a:cubicBezTo>
                  <a:cubicBezTo>
                    <a:pt x="4147" y="3215"/>
                    <a:pt x="4131" y="2674"/>
                    <a:pt x="4410" y="2265"/>
                  </a:cubicBezTo>
                  <a:cubicBezTo>
                    <a:pt x="4597" y="1978"/>
                    <a:pt x="4903" y="1825"/>
                    <a:pt x="5217" y="1825"/>
                  </a:cubicBezTo>
                  <a:cubicBezTo>
                    <a:pt x="5371" y="1825"/>
                    <a:pt x="5527" y="1862"/>
                    <a:pt x="5672" y="1937"/>
                  </a:cubicBezTo>
                  <a:cubicBezTo>
                    <a:pt x="5852" y="2019"/>
                    <a:pt x="5967" y="2199"/>
                    <a:pt x="5967" y="2396"/>
                  </a:cubicBezTo>
                  <a:cubicBezTo>
                    <a:pt x="5967" y="2396"/>
                    <a:pt x="5967" y="2528"/>
                    <a:pt x="5869" y="2528"/>
                  </a:cubicBezTo>
                  <a:cubicBezTo>
                    <a:pt x="5864" y="2528"/>
                    <a:pt x="5858" y="2528"/>
                    <a:pt x="5852" y="2527"/>
                  </a:cubicBezTo>
                  <a:cubicBezTo>
                    <a:pt x="5754" y="2527"/>
                    <a:pt x="5787" y="2379"/>
                    <a:pt x="5524" y="2314"/>
                  </a:cubicBezTo>
                  <a:cubicBezTo>
                    <a:pt x="5493" y="2307"/>
                    <a:pt x="5463" y="2304"/>
                    <a:pt x="5433" y="2304"/>
                  </a:cubicBezTo>
                  <a:cubicBezTo>
                    <a:pt x="5178" y="2304"/>
                    <a:pt x="4976" y="2542"/>
                    <a:pt x="5049" y="2806"/>
                  </a:cubicBezTo>
                  <a:cubicBezTo>
                    <a:pt x="5080" y="2983"/>
                    <a:pt x="5317" y="3114"/>
                    <a:pt x="5561" y="3114"/>
                  </a:cubicBezTo>
                  <a:cubicBezTo>
                    <a:pt x="5701" y="3114"/>
                    <a:pt x="5843" y="3071"/>
                    <a:pt x="5951" y="2970"/>
                  </a:cubicBezTo>
                  <a:cubicBezTo>
                    <a:pt x="6016" y="2904"/>
                    <a:pt x="6065" y="2822"/>
                    <a:pt x="6082" y="2724"/>
                  </a:cubicBezTo>
                  <a:cubicBezTo>
                    <a:pt x="6180" y="2412"/>
                    <a:pt x="6049" y="2084"/>
                    <a:pt x="5770" y="1920"/>
                  </a:cubicBezTo>
                  <a:cubicBezTo>
                    <a:pt x="5599" y="1814"/>
                    <a:pt x="5408" y="1763"/>
                    <a:pt x="5218" y="1763"/>
                  </a:cubicBezTo>
                  <a:cubicBezTo>
                    <a:pt x="4883" y="1763"/>
                    <a:pt x="4554" y="1922"/>
                    <a:pt x="4344" y="2216"/>
                  </a:cubicBezTo>
                  <a:cubicBezTo>
                    <a:pt x="4049" y="2658"/>
                    <a:pt x="4049" y="3248"/>
                    <a:pt x="4344" y="3691"/>
                  </a:cubicBezTo>
                  <a:cubicBezTo>
                    <a:pt x="4646" y="4068"/>
                    <a:pt x="5103" y="4272"/>
                    <a:pt x="5566" y="4272"/>
                  </a:cubicBezTo>
                  <a:cubicBezTo>
                    <a:pt x="5706" y="4272"/>
                    <a:pt x="5846" y="4253"/>
                    <a:pt x="5983" y="4215"/>
                  </a:cubicBezTo>
                  <a:cubicBezTo>
                    <a:pt x="7344" y="3887"/>
                    <a:pt x="7688" y="1806"/>
                    <a:pt x="6557" y="822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  <a:moveTo>
                    <a:pt x="267" y="6175"/>
                  </a:moveTo>
                  <a:lnTo>
                    <a:pt x="267" y="6175"/>
                  </a:lnTo>
                  <a:cubicBezTo>
                    <a:pt x="271" y="6216"/>
                    <a:pt x="275" y="6257"/>
                    <a:pt x="279" y="6297"/>
                  </a:cubicBezTo>
                  <a:cubicBezTo>
                    <a:pt x="279" y="6252"/>
                    <a:pt x="274" y="6212"/>
                    <a:pt x="267" y="617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6"/>
            <p:cNvSpPr/>
            <p:nvPr/>
          </p:nvSpPr>
          <p:spPr>
            <a:xfrm>
              <a:off x="24580" y="536029"/>
              <a:ext cx="98957" cy="106594"/>
            </a:xfrm>
            <a:custGeom>
              <a:rect b="b" l="l" r="r" t="t"/>
              <a:pathLst>
                <a:path extrusionOk="0" h="3266" w="3032">
                  <a:moveTo>
                    <a:pt x="2317" y="1"/>
                  </a:moveTo>
                  <a:cubicBezTo>
                    <a:pt x="2119" y="1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73" y="1167"/>
                    <a:pt x="1935" y="954"/>
                  </a:cubicBezTo>
                  <a:cubicBezTo>
                    <a:pt x="3031" y="778"/>
                    <a:pt x="2975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6"/>
            <p:cNvSpPr/>
            <p:nvPr/>
          </p:nvSpPr>
          <p:spPr>
            <a:xfrm>
              <a:off x="151932" y="528098"/>
              <a:ext cx="170661" cy="147065"/>
            </a:xfrm>
            <a:custGeom>
              <a:rect b="b" l="l" r="r" t="t"/>
              <a:pathLst>
                <a:path extrusionOk="0" h="4506" w="5229">
                  <a:moveTo>
                    <a:pt x="3049" y="1"/>
                  </a:moveTo>
                  <a:lnTo>
                    <a:pt x="3049" y="1"/>
                  </a:lnTo>
                  <a:cubicBezTo>
                    <a:pt x="3049" y="1"/>
                    <a:pt x="3360" y="689"/>
                    <a:pt x="3032" y="1771"/>
                  </a:cubicBezTo>
                  <a:cubicBezTo>
                    <a:pt x="2688" y="2836"/>
                    <a:pt x="1836" y="3066"/>
                    <a:pt x="1213" y="3131"/>
                  </a:cubicBezTo>
                  <a:cubicBezTo>
                    <a:pt x="574" y="3197"/>
                    <a:pt x="148" y="3459"/>
                    <a:pt x="0" y="4328"/>
                  </a:cubicBezTo>
                  <a:cubicBezTo>
                    <a:pt x="141" y="4234"/>
                    <a:pt x="304" y="4188"/>
                    <a:pt x="466" y="4188"/>
                  </a:cubicBezTo>
                  <a:cubicBezTo>
                    <a:pt x="587" y="4188"/>
                    <a:pt x="708" y="4213"/>
                    <a:pt x="820" y="4262"/>
                  </a:cubicBezTo>
                  <a:cubicBezTo>
                    <a:pt x="1065" y="4371"/>
                    <a:pt x="1462" y="4506"/>
                    <a:pt x="1859" y="4506"/>
                  </a:cubicBezTo>
                  <a:cubicBezTo>
                    <a:pt x="2178" y="4506"/>
                    <a:pt x="2497" y="4419"/>
                    <a:pt x="2737" y="4164"/>
                  </a:cubicBezTo>
                  <a:cubicBezTo>
                    <a:pt x="3278" y="3574"/>
                    <a:pt x="3180" y="2967"/>
                    <a:pt x="3147" y="2672"/>
                  </a:cubicBezTo>
                  <a:cubicBezTo>
                    <a:pt x="3115" y="2386"/>
                    <a:pt x="3068" y="1851"/>
                    <a:pt x="3336" y="1851"/>
                  </a:cubicBezTo>
                  <a:cubicBezTo>
                    <a:pt x="3344" y="1851"/>
                    <a:pt x="3352" y="1852"/>
                    <a:pt x="3360" y="1853"/>
                  </a:cubicBezTo>
                  <a:cubicBezTo>
                    <a:pt x="3360" y="1853"/>
                    <a:pt x="3364" y="1852"/>
                    <a:pt x="3370" y="1852"/>
                  </a:cubicBezTo>
                  <a:cubicBezTo>
                    <a:pt x="3414" y="1852"/>
                    <a:pt x="3590" y="1877"/>
                    <a:pt x="3590" y="2279"/>
                  </a:cubicBezTo>
                  <a:cubicBezTo>
                    <a:pt x="3573" y="2754"/>
                    <a:pt x="3557" y="3049"/>
                    <a:pt x="4163" y="3230"/>
                  </a:cubicBezTo>
                  <a:cubicBezTo>
                    <a:pt x="4508" y="3312"/>
                    <a:pt x="4819" y="3492"/>
                    <a:pt x="5098" y="3721"/>
                  </a:cubicBezTo>
                  <a:cubicBezTo>
                    <a:pt x="4983" y="3508"/>
                    <a:pt x="4950" y="3262"/>
                    <a:pt x="5016" y="3033"/>
                  </a:cubicBezTo>
                  <a:cubicBezTo>
                    <a:pt x="5130" y="2689"/>
                    <a:pt x="5229" y="2082"/>
                    <a:pt x="4655" y="1689"/>
                  </a:cubicBezTo>
                  <a:cubicBezTo>
                    <a:pt x="4098" y="1296"/>
                    <a:pt x="3541" y="1066"/>
                    <a:pt x="3409" y="673"/>
                  </a:cubicBezTo>
                  <a:cubicBezTo>
                    <a:pt x="3327" y="427"/>
                    <a:pt x="3213" y="197"/>
                    <a:pt x="304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6"/>
            <p:cNvSpPr/>
            <p:nvPr/>
          </p:nvSpPr>
          <p:spPr>
            <a:xfrm>
              <a:off x="253565" y="627088"/>
              <a:ext cx="42298" cy="64753"/>
            </a:xfrm>
            <a:custGeom>
              <a:rect b="b" l="l" r="r" t="t"/>
              <a:pathLst>
                <a:path extrusionOk="0" h="1984" w="1296">
                  <a:moveTo>
                    <a:pt x="345" y="0"/>
                  </a:moveTo>
                  <a:lnTo>
                    <a:pt x="345" y="0"/>
                  </a:lnTo>
                  <a:cubicBezTo>
                    <a:pt x="361" y="180"/>
                    <a:pt x="345" y="377"/>
                    <a:pt x="295" y="557"/>
                  </a:cubicBezTo>
                  <a:cubicBezTo>
                    <a:pt x="197" y="836"/>
                    <a:pt x="0" y="1262"/>
                    <a:pt x="525" y="1557"/>
                  </a:cubicBezTo>
                  <a:cubicBezTo>
                    <a:pt x="1033" y="1852"/>
                    <a:pt x="1033" y="1983"/>
                    <a:pt x="1033" y="1983"/>
                  </a:cubicBezTo>
                  <a:cubicBezTo>
                    <a:pt x="1066" y="1754"/>
                    <a:pt x="1115" y="1524"/>
                    <a:pt x="1181" y="1295"/>
                  </a:cubicBezTo>
                  <a:cubicBezTo>
                    <a:pt x="1295" y="918"/>
                    <a:pt x="1131" y="525"/>
                    <a:pt x="787" y="344"/>
                  </a:cubicBezTo>
                  <a:cubicBezTo>
                    <a:pt x="361" y="82"/>
                    <a:pt x="345" y="0"/>
                    <a:pt x="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6"/>
            <p:cNvSpPr/>
            <p:nvPr/>
          </p:nvSpPr>
          <p:spPr>
            <a:xfrm>
              <a:off x="255687" y="345590"/>
              <a:ext cx="225819" cy="159206"/>
            </a:xfrm>
            <a:custGeom>
              <a:rect b="b" l="l" r="r" t="t"/>
              <a:pathLst>
                <a:path extrusionOk="0" h="4878" w="6919">
                  <a:moveTo>
                    <a:pt x="1955" y="1"/>
                  </a:moveTo>
                  <a:cubicBezTo>
                    <a:pt x="1060" y="1"/>
                    <a:pt x="587" y="828"/>
                    <a:pt x="706" y="1380"/>
                  </a:cubicBezTo>
                  <a:cubicBezTo>
                    <a:pt x="820" y="1982"/>
                    <a:pt x="1387" y="2020"/>
                    <a:pt x="1527" y="2020"/>
                  </a:cubicBezTo>
                  <a:cubicBezTo>
                    <a:pt x="1547" y="2020"/>
                    <a:pt x="1558" y="2019"/>
                    <a:pt x="1558" y="2019"/>
                  </a:cubicBezTo>
                  <a:cubicBezTo>
                    <a:pt x="1296" y="1905"/>
                    <a:pt x="1181" y="1610"/>
                    <a:pt x="1312" y="1347"/>
                  </a:cubicBezTo>
                  <a:cubicBezTo>
                    <a:pt x="1350" y="1283"/>
                    <a:pt x="1392" y="1259"/>
                    <a:pt x="1439" y="1259"/>
                  </a:cubicBezTo>
                  <a:cubicBezTo>
                    <a:pt x="1537" y="1259"/>
                    <a:pt x="1655" y="1363"/>
                    <a:pt x="1788" y="1429"/>
                  </a:cubicBezTo>
                  <a:cubicBezTo>
                    <a:pt x="1825" y="1448"/>
                    <a:pt x="1861" y="1457"/>
                    <a:pt x="1895" y="1457"/>
                  </a:cubicBezTo>
                  <a:cubicBezTo>
                    <a:pt x="2038" y="1457"/>
                    <a:pt x="2144" y="1303"/>
                    <a:pt x="2197" y="1118"/>
                  </a:cubicBezTo>
                  <a:cubicBezTo>
                    <a:pt x="2237" y="979"/>
                    <a:pt x="2343" y="839"/>
                    <a:pt x="2527" y="839"/>
                  </a:cubicBezTo>
                  <a:cubicBezTo>
                    <a:pt x="2646" y="839"/>
                    <a:pt x="2797" y="898"/>
                    <a:pt x="2984" y="1052"/>
                  </a:cubicBezTo>
                  <a:cubicBezTo>
                    <a:pt x="3476" y="1429"/>
                    <a:pt x="3181" y="2167"/>
                    <a:pt x="3181" y="2167"/>
                  </a:cubicBezTo>
                  <a:cubicBezTo>
                    <a:pt x="3181" y="2167"/>
                    <a:pt x="3181" y="1560"/>
                    <a:pt x="2738" y="1495"/>
                  </a:cubicBezTo>
                  <a:cubicBezTo>
                    <a:pt x="2691" y="1481"/>
                    <a:pt x="2644" y="1475"/>
                    <a:pt x="2597" y="1475"/>
                  </a:cubicBezTo>
                  <a:cubicBezTo>
                    <a:pt x="2420" y="1475"/>
                    <a:pt x="2259" y="1572"/>
                    <a:pt x="2181" y="1741"/>
                  </a:cubicBezTo>
                  <a:cubicBezTo>
                    <a:pt x="2443" y="1741"/>
                    <a:pt x="2476" y="2118"/>
                    <a:pt x="2312" y="2314"/>
                  </a:cubicBezTo>
                  <a:cubicBezTo>
                    <a:pt x="2165" y="2527"/>
                    <a:pt x="2214" y="2675"/>
                    <a:pt x="2361" y="2757"/>
                  </a:cubicBezTo>
                  <a:cubicBezTo>
                    <a:pt x="2509" y="2839"/>
                    <a:pt x="2705" y="2823"/>
                    <a:pt x="2542" y="3199"/>
                  </a:cubicBezTo>
                  <a:cubicBezTo>
                    <a:pt x="2361" y="3576"/>
                    <a:pt x="1640" y="3576"/>
                    <a:pt x="1640" y="3576"/>
                  </a:cubicBezTo>
                  <a:cubicBezTo>
                    <a:pt x="1788" y="3363"/>
                    <a:pt x="1755" y="3068"/>
                    <a:pt x="1558" y="2904"/>
                  </a:cubicBezTo>
                  <a:cubicBezTo>
                    <a:pt x="1558" y="3085"/>
                    <a:pt x="1443" y="3232"/>
                    <a:pt x="1279" y="3281"/>
                  </a:cubicBezTo>
                  <a:cubicBezTo>
                    <a:pt x="1001" y="3363"/>
                    <a:pt x="1001" y="3281"/>
                    <a:pt x="739" y="3511"/>
                  </a:cubicBezTo>
                  <a:cubicBezTo>
                    <a:pt x="611" y="3622"/>
                    <a:pt x="416" y="3648"/>
                    <a:pt x="259" y="3648"/>
                  </a:cubicBezTo>
                  <a:cubicBezTo>
                    <a:pt x="114" y="3648"/>
                    <a:pt x="1" y="3626"/>
                    <a:pt x="1" y="3626"/>
                  </a:cubicBezTo>
                  <a:lnTo>
                    <a:pt x="1" y="3626"/>
                  </a:lnTo>
                  <a:cubicBezTo>
                    <a:pt x="165" y="3724"/>
                    <a:pt x="378" y="3773"/>
                    <a:pt x="575" y="3790"/>
                  </a:cubicBezTo>
                  <a:cubicBezTo>
                    <a:pt x="1017" y="3822"/>
                    <a:pt x="1460" y="3904"/>
                    <a:pt x="1886" y="4003"/>
                  </a:cubicBezTo>
                  <a:cubicBezTo>
                    <a:pt x="3066" y="4363"/>
                    <a:pt x="3787" y="4855"/>
                    <a:pt x="4689" y="4871"/>
                  </a:cubicBezTo>
                  <a:cubicBezTo>
                    <a:pt x="4744" y="4876"/>
                    <a:pt x="4800" y="4878"/>
                    <a:pt x="4855" y="4878"/>
                  </a:cubicBezTo>
                  <a:cubicBezTo>
                    <a:pt x="5245" y="4878"/>
                    <a:pt x="5640" y="4777"/>
                    <a:pt x="5984" y="4576"/>
                  </a:cubicBezTo>
                  <a:cubicBezTo>
                    <a:pt x="6787" y="4117"/>
                    <a:pt x="6918" y="2954"/>
                    <a:pt x="6459" y="2347"/>
                  </a:cubicBezTo>
                  <a:cubicBezTo>
                    <a:pt x="6228" y="2017"/>
                    <a:pt x="5864" y="1866"/>
                    <a:pt x="5524" y="1866"/>
                  </a:cubicBezTo>
                  <a:cubicBezTo>
                    <a:pt x="5189" y="1866"/>
                    <a:pt x="4876" y="2013"/>
                    <a:pt x="4738" y="2282"/>
                  </a:cubicBezTo>
                  <a:cubicBezTo>
                    <a:pt x="4476" y="2626"/>
                    <a:pt x="4525" y="3085"/>
                    <a:pt x="4820" y="3380"/>
                  </a:cubicBezTo>
                  <a:lnTo>
                    <a:pt x="4836" y="3380"/>
                  </a:lnTo>
                  <a:cubicBezTo>
                    <a:pt x="4853" y="3396"/>
                    <a:pt x="4869" y="3413"/>
                    <a:pt x="4902" y="3429"/>
                  </a:cubicBezTo>
                  <a:lnTo>
                    <a:pt x="4935" y="3445"/>
                  </a:lnTo>
                  <a:cubicBezTo>
                    <a:pt x="5038" y="3505"/>
                    <a:pt x="5165" y="3536"/>
                    <a:pt x="5290" y="3536"/>
                  </a:cubicBezTo>
                  <a:cubicBezTo>
                    <a:pt x="5543" y="3536"/>
                    <a:pt x="5782" y="3408"/>
                    <a:pt x="5771" y="3134"/>
                  </a:cubicBezTo>
                  <a:cubicBezTo>
                    <a:pt x="5784" y="2937"/>
                    <a:pt x="5624" y="2853"/>
                    <a:pt x="5445" y="2853"/>
                  </a:cubicBezTo>
                  <a:cubicBezTo>
                    <a:pt x="5192" y="2853"/>
                    <a:pt x="4901" y="3022"/>
                    <a:pt x="5017" y="3281"/>
                  </a:cubicBezTo>
                  <a:cubicBezTo>
                    <a:pt x="5017" y="3304"/>
                    <a:pt x="5017" y="3327"/>
                    <a:pt x="4996" y="3327"/>
                  </a:cubicBezTo>
                  <a:cubicBezTo>
                    <a:pt x="4971" y="3327"/>
                    <a:pt x="4918" y="3296"/>
                    <a:pt x="4804" y="3199"/>
                  </a:cubicBezTo>
                  <a:cubicBezTo>
                    <a:pt x="4689" y="3085"/>
                    <a:pt x="4623" y="2937"/>
                    <a:pt x="4623" y="2790"/>
                  </a:cubicBezTo>
                  <a:cubicBezTo>
                    <a:pt x="4623" y="2626"/>
                    <a:pt x="4689" y="2446"/>
                    <a:pt x="4804" y="2314"/>
                  </a:cubicBezTo>
                  <a:cubicBezTo>
                    <a:pt x="4930" y="2078"/>
                    <a:pt x="5200" y="1951"/>
                    <a:pt x="5491" y="1951"/>
                  </a:cubicBezTo>
                  <a:cubicBezTo>
                    <a:pt x="5804" y="1951"/>
                    <a:pt x="6140" y="2098"/>
                    <a:pt x="6344" y="2413"/>
                  </a:cubicBezTo>
                  <a:lnTo>
                    <a:pt x="6361" y="2446"/>
                  </a:lnTo>
                  <a:cubicBezTo>
                    <a:pt x="6590" y="2855"/>
                    <a:pt x="6574" y="3347"/>
                    <a:pt x="6328" y="3757"/>
                  </a:cubicBezTo>
                  <a:cubicBezTo>
                    <a:pt x="6049" y="4248"/>
                    <a:pt x="5412" y="4595"/>
                    <a:pt x="4583" y="4595"/>
                  </a:cubicBezTo>
                  <a:cubicBezTo>
                    <a:pt x="4196" y="4595"/>
                    <a:pt x="3766" y="4519"/>
                    <a:pt x="3312" y="4347"/>
                  </a:cubicBezTo>
                  <a:cubicBezTo>
                    <a:pt x="3263" y="4330"/>
                    <a:pt x="3033" y="4265"/>
                    <a:pt x="2886" y="4183"/>
                  </a:cubicBezTo>
                  <a:cubicBezTo>
                    <a:pt x="2460" y="3970"/>
                    <a:pt x="2033" y="3822"/>
                    <a:pt x="1574" y="3740"/>
                  </a:cubicBezTo>
                  <a:cubicBezTo>
                    <a:pt x="1738" y="3724"/>
                    <a:pt x="1935" y="3691"/>
                    <a:pt x="2148" y="3658"/>
                  </a:cubicBezTo>
                  <a:cubicBezTo>
                    <a:pt x="3886" y="3314"/>
                    <a:pt x="4148" y="839"/>
                    <a:pt x="2689" y="167"/>
                  </a:cubicBezTo>
                  <a:cubicBezTo>
                    <a:pt x="2420" y="51"/>
                    <a:pt x="2175" y="1"/>
                    <a:pt x="19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6"/>
            <p:cNvSpPr/>
            <p:nvPr/>
          </p:nvSpPr>
          <p:spPr>
            <a:xfrm>
              <a:off x="365381" y="431263"/>
              <a:ext cx="152482" cy="107573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cubicBezTo>
                    <a:pt x="3901" y="788"/>
                    <a:pt x="3557" y="1574"/>
                    <a:pt x="2901" y="2050"/>
                  </a:cubicBezTo>
                  <a:cubicBezTo>
                    <a:pt x="2494" y="2367"/>
                    <a:pt x="1997" y="2468"/>
                    <a:pt x="1530" y="2468"/>
                  </a:cubicBezTo>
                  <a:cubicBezTo>
                    <a:pt x="719" y="2468"/>
                    <a:pt x="0" y="2164"/>
                    <a:pt x="0" y="2164"/>
                  </a:cubicBezTo>
                  <a:lnTo>
                    <a:pt x="0" y="2164"/>
                  </a:lnTo>
                  <a:cubicBezTo>
                    <a:pt x="1344" y="2869"/>
                    <a:pt x="1852" y="2640"/>
                    <a:pt x="2213" y="3050"/>
                  </a:cubicBezTo>
                  <a:cubicBezTo>
                    <a:pt x="2386" y="3230"/>
                    <a:pt x="2559" y="3286"/>
                    <a:pt x="2717" y="3286"/>
                  </a:cubicBezTo>
                  <a:cubicBezTo>
                    <a:pt x="2902" y="3286"/>
                    <a:pt x="3065" y="3209"/>
                    <a:pt x="3180" y="3164"/>
                  </a:cubicBezTo>
                  <a:cubicBezTo>
                    <a:pt x="3203" y="3159"/>
                    <a:pt x="3227" y="3156"/>
                    <a:pt x="3249" y="3156"/>
                  </a:cubicBezTo>
                  <a:cubicBezTo>
                    <a:pt x="3356" y="3156"/>
                    <a:pt x="3454" y="3215"/>
                    <a:pt x="3508" y="3295"/>
                  </a:cubicBezTo>
                  <a:cubicBezTo>
                    <a:pt x="3541" y="3099"/>
                    <a:pt x="3475" y="2886"/>
                    <a:pt x="3360" y="2722"/>
                  </a:cubicBezTo>
                  <a:cubicBezTo>
                    <a:pt x="3180" y="2509"/>
                    <a:pt x="2787" y="2492"/>
                    <a:pt x="2721" y="2492"/>
                  </a:cubicBezTo>
                  <a:cubicBezTo>
                    <a:pt x="3278" y="2459"/>
                    <a:pt x="3787" y="2181"/>
                    <a:pt x="4098" y="1722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6"/>
            <p:cNvSpPr/>
            <p:nvPr/>
          </p:nvSpPr>
          <p:spPr>
            <a:xfrm>
              <a:off x="171710" y="189223"/>
              <a:ext cx="145008" cy="205159"/>
            </a:xfrm>
            <a:custGeom>
              <a:rect b="b" l="l" r="r" t="t"/>
              <a:pathLst>
                <a:path extrusionOk="0" h="6286" w="4443">
                  <a:moveTo>
                    <a:pt x="1804" y="0"/>
                  </a:moveTo>
                  <a:cubicBezTo>
                    <a:pt x="1382" y="0"/>
                    <a:pt x="976" y="149"/>
                    <a:pt x="705" y="451"/>
                  </a:cubicBezTo>
                  <a:cubicBezTo>
                    <a:pt x="0" y="1090"/>
                    <a:pt x="427" y="2139"/>
                    <a:pt x="1017" y="2336"/>
                  </a:cubicBezTo>
                  <a:cubicBezTo>
                    <a:pt x="1148" y="2401"/>
                    <a:pt x="1287" y="2434"/>
                    <a:pt x="1424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53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00" y="2204"/>
                  </a:lnTo>
                  <a:cubicBezTo>
                    <a:pt x="2017" y="2188"/>
                    <a:pt x="2049" y="2172"/>
                    <a:pt x="2066" y="2155"/>
                  </a:cubicBezTo>
                  <a:cubicBezTo>
                    <a:pt x="2230" y="1975"/>
                    <a:pt x="2295" y="1729"/>
                    <a:pt x="2262" y="1500"/>
                  </a:cubicBezTo>
                  <a:cubicBezTo>
                    <a:pt x="2241" y="1156"/>
                    <a:pt x="2036" y="1016"/>
                    <a:pt x="1843" y="1016"/>
                  </a:cubicBezTo>
                  <a:cubicBezTo>
                    <a:pt x="1741" y="1016"/>
                    <a:pt x="1642" y="1055"/>
                    <a:pt x="1574" y="1123"/>
                  </a:cubicBezTo>
                  <a:cubicBezTo>
                    <a:pt x="1410" y="1286"/>
                    <a:pt x="1443" y="1565"/>
                    <a:pt x="1656" y="1680"/>
                  </a:cubicBezTo>
                  <a:cubicBezTo>
                    <a:pt x="1733" y="1714"/>
                    <a:pt x="1802" y="1724"/>
                    <a:pt x="1862" y="1724"/>
                  </a:cubicBezTo>
                  <a:cubicBezTo>
                    <a:pt x="1940" y="1724"/>
                    <a:pt x="2003" y="1707"/>
                    <a:pt x="2046" y="1707"/>
                  </a:cubicBezTo>
                  <a:cubicBezTo>
                    <a:pt x="2097" y="1707"/>
                    <a:pt x="2121" y="1730"/>
                    <a:pt x="2115" y="1827"/>
                  </a:cubicBezTo>
                  <a:cubicBezTo>
                    <a:pt x="2099" y="2024"/>
                    <a:pt x="1967" y="2204"/>
                    <a:pt x="1804" y="2286"/>
                  </a:cubicBezTo>
                  <a:cubicBezTo>
                    <a:pt x="1689" y="2340"/>
                    <a:pt x="1568" y="2365"/>
                    <a:pt x="1448" y="2365"/>
                  </a:cubicBezTo>
                  <a:cubicBezTo>
                    <a:pt x="1309" y="2365"/>
                    <a:pt x="1172" y="2331"/>
                    <a:pt x="1050" y="2270"/>
                  </a:cubicBezTo>
                  <a:cubicBezTo>
                    <a:pt x="509" y="2040"/>
                    <a:pt x="148" y="1106"/>
                    <a:pt x="787" y="549"/>
                  </a:cubicBezTo>
                  <a:cubicBezTo>
                    <a:pt x="1033" y="303"/>
                    <a:pt x="1377" y="172"/>
                    <a:pt x="1722" y="155"/>
                  </a:cubicBezTo>
                  <a:cubicBezTo>
                    <a:pt x="2476" y="205"/>
                    <a:pt x="3312" y="746"/>
                    <a:pt x="3443" y="2204"/>
                  </a:cubicBezTo>
                  <a:cubicBezTo>
                    <a:pt x="3475" y="2762"/>
                    <a:pt x="3426" y="3319"/>
                    <a:pt x="3279" y="3844"/>
                  </a:cubicBezTo>
                  <a:cubicBezTo>
                    <a:pt x="3148" y="4302"/>
                    <a:pt x="2935" y="4745"/>
                    <a:pt x="2656" y="5138"/>
                  </a:cubicBezTo>
                  <a:cubicBezTo>
                    <a:pt x="2262" y="5614"/>
                    <a:pt x="1754" y="6007"/>
                    <a:pt x="1181" y="6286"/>
                  </a:cubicBezTo>
                  <a:cubicBezTo>
                    <a:pt x="1804" y="6024"/>
                    <a:pt x="2361" y="5630"/>
                    <a:pt x="2787" y="5122"/>
                  </a:cubicBezTo>
                  <a:cubicBezTo>
                    <a:pt x="3525" y="4270"/>
                    <a:pt x="4443" y="2254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6"/>
            <p:cNvSpPr/>
            <p:nvPr/>
          </p:nvSpPr>
          <p:spPr>
            <a:xfrm>
              <a:off x="-57242" y="714818"/>
              <a:ext cx="61554" cy="122521"/>
            </a:xfrm>
            <a:custGeom>
              <a:rect b="b" l="l" r="r" t="t"/>
              <a:pathLst>
                <a:path extrusionOk="0" h="3754" w="1886">
                  <a:moveTo>
                    <a:pt x="1377" y="0"/>
                  </a:moveTo>
                  <a:cubicBezTo>
                    <a:pt x="1377" y="0"/>
                    <a:pt x="1377" y="271"/>
                    <a:pt x="1217" y="271"/>
                  </a:cubicBezTo>
                  <a:cubicBezTo>
                    <a:pt x="1201" y="271"/>
                    <a:pt x="1183" y="268"/>
                    <a:pt x="1164" y="262"/>
                  </a:cubicBezTo>
                  <a:cubicBezTo>
                    <a:pt x="1065" y="240"/>
                    <a:pt x="927" y="181"/>
                    <a:pt x="795" y="181"/>
                  </a:cubicBezTo>
                  <a:cubicBezTo>
                    <a:pt x="642" y="181"/>
                    <a:pt x="496" y="259"/>
                    <a:pt x="426" y="557"/>
                  </a:cubicBezTo>
                  <a:cubicBezTo>
                    <a:pt x="299" y="1084"/>
                    <a:pt x="249" y="1657"/>
                    <a:pt x="34" y="1657"/>
                  </a:cubicBezTo>
                  <a:cubicBezTo>
                    <a:pt x="29" y="1657"/>
                    <a:pt x="23" y="1657"/>
                    <a:pt x="16" y="1656"/>
                  </a:cubicBezTo>
                  <a:cubicBezTo>
                    <a:pt x="8" y="1647"/>
                    <a:pt x="4" y="1643"/>
                    <a:pt x="2" y="1643"/>
                  </a:cubicBezTo>
                  <a:cubicBezTo>
                    <a:pt x="0" y="1643"/>
                    <a:pt x="0" y="1647"/>
                    <a:pt x="0" y="1656"/>
                  </a:cubicBezTo>
                  <a:lnTo>
                    <a:pt x="0" y="3754"/>
                  </a:lnTo>
                  <a:lnTo>
                    <a:pt x="16" y="3524"/>
                  </a:lnTo>
                  <a:cubicBezTo>
                    <a:pt x="16" y="3524"/>
                    <a:pt x="49" y="2229"/>
                    <a:pt x="836" y="1869"/>
                  </a:cubicBezTo>
                  <a:cubicBezTo>
                    <a:pt x="1623" y="1508"/>
                    <a:pt x="1885" y="1279"/>
                    <a:pt x="1754" y="672"/>
                  </a:cubicBezTo>
                  <a:cubicBezTo>
                    <a:pt x="1606" y="82"/>
                    <a:pt x="1377" y="0"/>
                    <a:pt x="1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6"/>
            <p:cNvSpPr/>
            <p:nvPr/>
          </p:nvSpPr>
          <p:spPr>
            <a:xfrm>
              <a:off x="-57242" y="630809"/>
              <a:ext cx="22487" cy="110249"/>
            </a:xfrm>
            <a:custGeom>
              <a:rect b="b" l="l" r="r" t="t"/>
              <a:pathLst>
                <a:path extrusionOk="0" h="3378" w="689">
                  <a:moveTo>
                    <a:pt x="0" y="1"/>
                  </a:moveTo>
                  <a:lnTo>
                    <a:pt x="0" y="3377"/>
                  </a:lnTo>
                  <a:cubicBezTo>
                    <a:pt x="16" y="3377"/>
                    <a:pt x="16" y="3115"/>
                    <a:pt x="33" y="3050"/>
                  </a:cubicBezTo>
                  <a:cubicBezTo>
                    <a:pt x="66" y="2722"/>
                    <a:pt x="197" y="2410"/>
                    <a:pt x="377" y="2164"/>
                  </a:cubicBezTo>
                  <a:cubicBezTo>
                    <a:pt x="688" y="1755"/>
                    <a:pt x="557" y="1443"/>
                    <a:pt x="311" y="1099"/>
                  </a:cubicBezTo>
                  <a:cubicBezTo>
                    <a:pt x="164" y="869"/>
                    <a:pt x="66" y="607"/>
                    <a:pt x="49" y="32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6"/>
            <p:cNvSpPr/>
            <p:nvPr/>
          </p:nvSpPr>
          <p:spPr>
            <a:xfrm>
              <a:off x="-57242" y="182010"/>
              <a:ext cx="119323" cy="167985"/>
            </a:xfrm>
            <a:custGeom>
              <a:rect b="b" l="l" r="r" t="t"/>
              <a:pathLst>
                <a:path extrusionOk="0" h="5147" w="3656">
                  <a:moveTo>
                    <a:pt x="1909" y="0"/>
                  </a:moveTo>
                  <a:cubicBezTo>
                    <a:pt x="1645" y="0"/>
                    <a:pt x="1379" y="80"/>
                    <a:pt x="1147" y="245"/>
                  </a:cubicBezTo>
                  <a:cubicBezTo>
                    <a:pt x="574" y="655"/>
                    <a:pt x="197" y="1475"/>
                    <a:pt x="0" y="2655"/>
                  </a:cubicBezTo>
                  <a:lnTo>
                    <a:pt x="0" y="5146"/>
                  </a:lnTo>
                  <a:cubicBezTo>
                    <a:pt x="131" y="4261"/>
                    <a:pt x="590" y="2294"/>
                    <a:pt x="1885" y="1737"/>
                  </a:cubicBezTo>
                  <a:cubicBezTo>
                    <a:pt x="3606" y="1032"/>
                    <a:pt x="3622" y="967"/>
                    <a:pt x="3655" y="590"/>
                  </a:cubicBezTo>
                  <a:lnTo>
                    <a:pt x="3655" y="590"/>
                  </a:lnTo>
                  <a:cubicBezTo>
                    <a:pt x="3564" y="667"/>
                    <a:pt x="3451" y="705"/>
                    <a:pt x="3339" y="705"/>
                  </a:cubicBezTo>
                  <a:cubicBezTo>
                    <a:pt x="3190" y="705"/>
                    <a:pt x="3044" y="638"/>
                    <a:pt x="2950" y="508"/>
                  </a:cubicBezTo>
                  <a:cubicBezTo>
                    <a:pt x="2686" y="175"/>
                    <a:pt x="2300" y="0"/>
                    <a:pt x="19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6"/>
            <p:cNvSpPr/>
            <p:nvPr/>
          </p:nvSpPr>
          <p:spPr>
            <a:xfrm>
              <a:off x="-57242" y="88896"/>
              <a:ext cx="43897" cy="145008"/>
            </a:xfrm>
            <a:custGeom>
              <a:rect b="b" l="l" r="r" t="t"/>
              <a:pathLst>
                <a:path extrusionOk="0" h="4443" w="1345">
                  <a:moveTo>
                    <a:pt x="0" y="0"/>
                  </a:moveTo>
                  <a:lnTo>
                    <a:pt x="0" y="4442"/>
                  </a:lnTo>
                  <a:cubicBezTo>
                    <a:pt x="115" y="3902"/>
                    <a:pt x="328" y="3377"/>
                    <a:pt x="623" y="2918"/>
                  </a:cubicBezTo>
                  <a:cubicBezTo>
                    <a:pt x="1344" y="1721"/>
                    <a:pt x="770" y="853"/>
                    <a:pt x="328" y="427"/>
                  </a:cubicBezTo>
                  <a:cubicBezTo>
                    <a:pt x="197" y="312"/>
                    <a:pt x="82" y="164"/>
                    <a:pt x="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6"/>
            <p:cNvSpPr/>
            <p:nvPr/>
          </p:nvSpPr>
          <p:spPr>
            <a:xfrm>
              <a:off x="-57242" y="-47627"/>
              <a:ext cx="99512" cy="218932"/>
            </a:xfrm>
            <a:custGeom>
              <a:rect b="b" l="l" r="r" t="t"/>
              <a:pathLst>
                <a:path extrusionOk="0" h="6708" w="3049">
                  <a:moveTo>
                    <a:pt x="1457" y="1"/>
                  </a:moveTo>
                  <a:cubicBezTo>
                    <a:pt x="978" y="1"/>
                    <a:pt x="488" y="225"/>
                    <a:pt x="246" y="708"/>
                  </a:cubicBezTo>
                  <a:cubicBezTo>
                    <a:pt x="131" y="872"/>
                    <a:pt x="49" y="1069"/>
                    <a:pt x="0" y="1266"/>
                  </a:cubicBezTo>
                  <a:lnTo>
                    <a:pt x="0" y="2446"/>
                  </a:lnTo>
                  <a:cubicBezTo>
                    <a:pt x="49" y="2675"/>
                    <a:pt x="148" y="2921"/>
                    <a:pt x="262" y="3151"/>
                  </a:cubicBezTo>
                  <a:cubicBezTo>
                    <a:pt x="574" y="3839"/>
                    <a:pt x="1000" y="4396"/>
                    <a:pt x="1213" y="4921"/>
                  </a:cubicBezTo>
                  <a:cubicBezTo>
                    <a:pt x="1459" y="5495"/>
                    <a:pt x="1442" y="6150"/>
                    <a:pt x="1164" y="6708"/>
                  </a:cubicBezTo>
                  <a:cubicBezTo>
                    <a:pt x="1197" y="6642"/>
                    <a:pt x="1639" y="5970"/>
                    <a:pt x="1295" y="4888"/>
                  </a:cubicBezTo>
                  <a:cubicBezTo>
                    <a:pt x="1033" y="4118"/>
                    <a:pt x="115" y="3085"/>
                    <a:pt x="98" y="1905"/>
                  </a:cubicBezTo>
                  <a:cubicBezTo>
                    <a:pt x="159" y="931"/>
                    <a:pt x="935" y="517"/>
                    <a:pt x="1532" y="517"/>
                  </a:cubicBezTo>
                  <a:cubicBezTo>
                    <a:pt x="1738" y="517"/>
                    <a:pt x="1923" y="567"/>
                    <a:pt x="2049" y="659"/>
                  </a:cubicBezTo>
                  <a:cubicBezTo>
                    <a:pt x="2606" y="1053"/>
                    <a:pt x="2410" y="1790"/>
                    <a:pt x="2000" y="1905"/>
                  </a:cubicBezTo>
                  <a:cubicBezTo>
                    <a:pt x="1932" y="1930"/>
                    <a:pt x="1862" y="1942"/>
                    <a:pt x="1794" y="1942"/>
                  </a:cubicBezTo>
                  <a:cubicBezTo>
                    <a:pt x="1549" y="1942"/>
                    <a:pt x="1319" y="1791"/>
                    <a:pt x="1229" y="1561"/>
                  </a:cubicBezTo>
                  <a:cubicBezTo>
                    <a:pt x="1208" y="1464"/>
                    <a:pt x="1264" y="1375"/>
                    <a:pt x="1337" y="1375"/>
                  </a:cubicBezTo>
                  <a:cubicBezTo>
                    <a:pt x="1375" y="1375"/>
                    <a:pt x="1419" y="1400"/>
                    <a:pt x="1459" y="1462"/>
                  </a:cubicBezTo>
                  <a:cubicBezTo>
                    <a:pt x="1507" y="1535"/>
                    <a:pt x="1579" y="1567"/>
                    <a:pt x="1652" y="1567"/>
                  </a:cubicBezTo>
                  <a:cubicBezTo>
                    <a:pt x="1777" y="1567"/>
                    <a:pt x="1901" y="1471"/>
                    <a:pt x="1901" y="1315"/>
                  </a:cubicBezTo>
                  <a:cubicBezTo>
                    <a:pt x="1918" y="1151"/>
                    <a:pt x="1803" y="1020"/>
                    <a:pt x="1639" y="1004"/>
                  </a:cubicBezTo>
                  <a:cubicBezTo>
                    <a:pt x="1611" y="996"/>
                    <a:pt x="1583" y="993"/>
                    <a:pt x="1554" y="993"/>
                  </a:cubicBezTo>
                  <a:cubicBezTo>
                    <a:pt x="1385" y="993"/>
                    <a:pt x="1222" y="1114"/>
                    <a:pt x="1180" y="1282"/>
                  </a:cubicBezTo>
                  <a:cubicBezTo>
                    <a:pt x="1053" y="1585"/>
                    <a:pt x="1281" y="2103"/>
                    <a:pt x="1864" y="2103"/>
                  </a:cubicBezTo>
                  <a:cubicBezTo>
                    <a:pt x="1882" y="2103"/>
                    <a:pt x="1900" y="2103"/>
                    <a:pt x="1918" y="2102"/>
                  </a:cubicBezTo>
                  <a:cubicBezTo>
                    <a:pt x="2557" y="2069"/>
                    <a:pt x="3049" y="1102"/>
                    <a:pt x="2475" y="446"/>
                  </a:cubicBezTo>
                  <a:cubicBezTo>
                    <a:pt x="2244" y="156"/>
                    <a:pt x="1855" y="1"/>
                    <a:pt x="145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6"/>
            <p:cNvSpPr/>
            <p:nvPr/>
          </p:nvSpPr>
          <p:spPr>
            <a:xfrm>
              <a:off x="782652" y="265726"/>
              <a:ext cx="295859" cy="205779"/>
            </a:xfrm>
            <a:custGeom>
              <a:rect b="b" l="l" r="r" t="t"/>
              <a:pathLst>
                <a:path extrusionOk="0" h="6305" w="9065">
                  <a:moveTo>
                    <a:pt x="7067" y="0"/>
                  </a:moveTo>
                  <a:cubicBezTo>
                    <a:pt x="6612" y="0"/>
                    <a:pt x="6184" y="162"/>
                    <a:pt x="5918" y="500"/>
                  </a:cubicBezTo>
                  <a:cubicBezTo>
                    <a:pt x="5524" y="909"/>
                    <a:pt x="5475" y="1549"/>
                    <a:pt x="5803" y="2008"/>
                  </a:cubicBezTo>
                  <a:cubicBezTo>
                    <a:pt x="5901" y="2139"/>
                    <a:pt x="6032" y="2254"/>
                    <a:pt x="6180" y="2319"/>
                  </a:cubicBezTo>
                  <a:lnTo>
                    <a:pt x="6213" y="2335"/>
                  </a:lnTo>
                  <a:lnTo>
                    <a:pt x="6278" y="2352"/>
                  </a:lnTo>
                  <a:cubicBezTo>
                    <a:pt x="6311" y="2368"/>
                    <a:pt x="6344" y="2368"/>
                    <a:pt x="6377" y="2368"/>
                  </a:cubicBezTo>
                  <a:cubicBezTo>
                    <a:pt x="6449" y="2390"/>
                    <a:pt x="6524" y="2400"/>
                    <a:pt x="6598" y="2400"/>
                  </a:cubicBezTo>
                  <a:cubicBezTo>
                    <a:pt x="6810" y="2400"/>
                    <a:pt x="7018" y="2317"/>
                    <a:pt x="7163" y="2172"/>
                  </a:cubicBezTo>
                  <a:cubicBezTo>
                    <a:pt x="7558" y="1761"/>
                    <a:pt x="7277" y="1210"/>
                    <a:pt x="6934" y="1210"/>
                  </a:cubicBezTo>
                  <a:cubicBezTo>
                    <a:pt x="6907" y="1210"/>
                    <a:pt x="6880" y="1214"/>
                    <a:pt x="6852" y="1221"/>
                  </a:cubicBezTo>
                  <a:cubicBezTo>
                    <a:pt x="6541" y="1319"/>
                    <a:pt x="6475" y="1729"/>
                    <a:pt x="6704" y="1860"/>
                  </a:cubicBezTo>
                  <a:cubicBezTo>
                    <a:pt x="6755" y="1883"/>
                    <a:pt x="6810" y="1894"/>
                    <a:pt x="6864" y="1894"/>
                  </a:cubicBezTo>
                  <a:cubicBezTo>
                    <a:pt x="6968" y="1894"/>
                    <a:pt x="7072" y="1854"/>
                    <a:pt x="7147" y="1778"/>
                  </a:cubicBezTo>
                  <a:lnTo>
                    <a:pt x="7147" y="1778"/>
                  </a:lnTo>
                  <a:cubicBezTo>
                    <a:pt x="7180" y="1926"/>
                    <a:pt x="7131" y="2073"/>
                    <a:pt x="6999" y="2155"/>
                  </a:cubicBezTo>
                  <a:cubicBezTo>
                    <a:pt x="6852" y="2266"/>
                    <a:pt x="6677" y="2321"/>
                    <a:pt x="6495" y="2321"/>
                  </a:cubicBezTo>
                  <a:cubicBezTo>
                    <a:pt x="6434" y="2321"/>
                    <a:pt x="6373" y="2315"/>
                    <a:pt x="6311" y="2303"/>
                  </a:cubicBezTo>
                  <a:cubicBezTo>
                    <a:pt x="6213" y="2270"/>
                    <a:pt x="6131" y="2237"/>
                    <a:pt x="6049" y="2188"/>
                  </a:cubicBezTo>
                  <a:cubicBezTo>
                    <a:pt x="5541" y="1778"/>
                    <a:pt x="5508" y="1024"/>
                    <a:pt x="5967" y="565"/>
                  </a:cubicBezTo>
                  <a:cubicBezTo>
                    <a:pt x="6222" y="256"/>
                    <a:pt x="6616" y="110"/>
                    <a:pt x="7033" y="110"/>
                  </a:cubicBezTo>
                  <a:cubicBezTo>
                    <a:pt x="7899" y="110"/>
                    <a:pt x="8862" y="742"/>
                    <a:pt x="8884" y="1860"/>
                  </a:cubicBezTo>
                  <a:cubicBezTo>
                    <a:pt x="8917" y="2663"/>
                    <a:pt x="8475" y="3417"/>
                    <a:pt x="7753" y="3794"/>
                  </a:cubicBezTo>
                  <a:cubicBezTo>
                    <a:pt x="7737" y="3794"/>
                    <a:pt x="7721" y="3811"/>
                    <a:pt x="7704" y="3827"/>
                  </a:cubicBezTo>
                  <a:cubicBezTo>
                    <a:pt x="7606" y="3860"/>
                    <a:pt x="7524" y="3876"/>
                    <a:pt x="7426" y="3909"/>
                  </a:cubicBezTo>
                  <a:cubicBezTo>
                    <a:pt x="7208" y="3958"/>
                    <a:pt x="6991" y="3979"/>
                    <a:pt x="6775" y="3979"/>
                  </a:cubicBezTo>
                  <a:cubicBezTo>
                    <a:pt x="5188" y="3979"/>
                    <a:pt x="3636" y="2833"/>
                    <a:pt x="2298" y="2833"/>
                  </a:cubicBezTo>
                  <a:cubicBezTo>
                    <a:pt x="2152" y="2833"/>
                    <a:pt x="2009" y="2846"/>
                    <a:pt x="1869" y="2876"/>
                  </a:cubicBezTo>
                  <a:cubicBezTo>
                    <a:pt x="607" y="3155"/>
                    <a:pt x="246" y="4040"/>
                    <a:pt x="148" y="4581"/>
                  </a:cubicBezTo>
                  <a:cubicBezTo>
                    <a:pt x="0" y="5122"/>
                    <a:pt x="115" y="5728"/>
                    <a:pt x="558" y="6056"/>
                  </a:cubicBezTo>
                  <a:cubicBezTo>
                    <a:pt x="785" y="6226"/>
                    <a:pt x="1055" y="6304"/>
                    <a:pt x="1318" y="6304"/>
                  </a:cubicBezTo>
                  <a:cubicBezTo>
                    <a:pt x="1739" y="6304"/>
                    <a:pt x="2140" y="6104"/>
                    <a:pt x="2312" y="5761"/>
                  </a:cubicBezTo>
                  <a:cubicBezTo>
                    <a:pt x="2656" y="5220"/>
                    <a:pt x="2361" y="4516"/>
                    <a:pt x="1869" y="4384"/>
                  </a:cubicBezTo>
                  <a:cubicBezTo>
                    <a:pt x="1775" y="4347"/>
                    <a:pt x="1678" y="4329"/>
                    <a:pt x="1583" y="4329"/>
                  </a:cubicBezTo>
                  <a:cubicBezTo>
                    <a:pt x="1265" y="4329"/>
                    <a:pt x="966" y="4528"/>
                    <a:pt x="853" y="4843"/>
                  </a:cubicBezTo>
                  <a:cubicBezTo>
                    <a:pt x="820" y="4958"/>
                    <a:pt x="804" y="5089"/>
                    <a:pt x="836" y="5220"/>
                  </a:cubicBezTo>
                  <a:cubicBezTo>
                    <a:pt x="836" y="5237"/>
                    <a:pt x="836" y="5253"/>
                    <a:pt x="853" y="5270"/>
                  </a:cubicBezTo>
                  <a:cubicBezTo>
                    <a:pt x="853" y="5270"/>
                    <a:pt x="853" y="5286"/>
                    <a:pt x="853" y="5286"/>
                  </a:cubicBezTo>
                  <a:cubicBezTo>
                    <a:pt x="914" y="5520"/>
                    <a:pt x="1124" y="5662"/>
                    <a:pt x="1350" y="5662"/>
                  </a:cubicBezTo>
                  <a:cubicBezTo>
                    <a:pt x="1425" y="5662"/>
                    <a:pt x="1501" y="5646"/>
                    <a:pt x="1574" y="5614"/>
                  </a:cubicBezTo>
                  <a:cubicBezTo>
                    <a:pt x="1909" y="5470"/>
                    <a:pt x="1794" y="4908"/>
                    <a:pt x="1455" y="4908"/>
                  </a:cubicBezTo>
                  <a:cubicBezTo>
                    <a:pt x="1446" y="4908"/>
                    <a:pt x="1436" y="4908"/>
                    <a:pt x="1426" y="4909"/>
                  </a:cubicBezTo>
                  <a:cubicBezTo>
                    <a:pt x="1049" y="4958"/>
                    <a:pt x="1115" y="5319"/>
                    <a:pt x="1049" y="5368"/>
                  </a:cubicBezTo>
                  <a:cubicBezTo>
                    <a:pt x="1040" y="5377"/>
                    <a:pt x="1029" y="5381"/>
                    <a:pt x="1018" y="5381"/>
                  </a:cubicBezTo>
                  <a:cubicBezTo>
                    <a:pt x="971" y="5381"/>
                    <a:pt x="915" y="5309"/>
                    <a:pt x="902" y="5270"/>
                  </a:cubicBezTo>
                  <a:cubicBezTo>
                    <a:pt x="836" y="5089"/>
                    <a:pt x="836" y="4876"/>
                    <a:pt x="935" y="4696"/>
                  </a:cubicBezTo>
                  <a:cubicBezTo>
                    <a:pt x="1084" y="4500"/>
                    <a:pt x="1307" y="4385"/>
                    <a:pt x="1539" y="4385"/>
                  </a:cubicBezTo>
                  <a:cubicBezTo>
                    <a:pt x="1638" y="4385"/>
                    <a:pt x="1739" y="4406"/>
                    <a:pt x="1836" y="4450"/>
                  </a:cubicBezTo>
                  <a:cubicBezTo>
                    <a:pt x="2295" y="4565"/>
                    <a:pt x="2541" y="5220"/>
                    <a:pt x="2230" y="5712"/>
                  </a:cubicBezTo>
                  <a:cubicBezTo>
                    <a:pt x="2079" y="6023"/>
                    <a:pt x="1700" y="6206"/>
                    <a:pt x="1313" y="6206"/>
                  </a:cubicBezTo>
                  <a:cubicBezTo>
                    <a:pt x="1068" y="6206"/>
                    <a:pt x="820" y="6133"/>
                    <a:pt x="623" y="5974"/>
                  </a:cubicBezTo>
                  <a:cubicBezTo>
                    <a:pt x="82" y="5565"/>
                    <a:pt x="115" y="4630"/>
                    <a:pt x="541" y="4057"/>
                  </a:cubicBezTo>
                  <a:cubicBezTo>
                    <a:pt x="903" y="3583"/>
                    <a:pt x="1491" y="3346"/>
                    <a:pt x="2105" y="3346"/>
                  </a:cubicBezTo>
                  <a:cubicBezTo>
                    <a:pt x="2299" y="3346"/>
                    <a:pt x="2496" y="3370"/>
                    <a:pt x="2689" y="3417"/>
                  </a:cubicBezTo>
                  <a:cubicBezTo>
                    <a:pt x="3492" y="3614"/>
                    <a:pt x="4328" y="3958"/>
                    <a:pt x="5213" y="4188"/>
                  </a:cubicBezTo>
                  <a:cubicBezTo>
                    <a:pt x="5539" y="4247"/>
                    <a:pt x="5870" y="4281"/>
                    <a:pt x="6196" y="4281"/>
                  </a:cubicBezTo>
                  <a:cubicBezTo>
                    <a:pt x="6772" y="4281"/>
                    <a:pt x="7334" y="4176"/>
                    <a:pt x="7835" y="3925"/>
                  </a:cubicBezTo>
                  <a:cubicBezTo>
                    <a:pt x="8606" y="3516"/>
                    <a:pt x="9065" y="2712"/>
                    <a:pt x="9048" y="1860"/>
                  </a:cubicBezTo>
                  <a:cubicBezTo>
                    <a:pt x="9005" y="656"/>
                    <a:pt x="7981" y="0"/>
                    <a:pt x="70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6"/>
            <p:cNvSpPr/>
            <p:nvPr/>
          </p:nvSpPr>
          <p:spPr>
            <a:xfrm>
              <a:off x="683140" y="443045"/>
              <a:ext cx="200655" cy="202255"/>
            </a:xfrm>
            <a:custGeom>
              <a:rect b="b" l="l" r="r" t="t"/>
              <a:pathLst>
                <a:path extrusionOk="0" h="6197" w="6148">
                  <a:moveTo>
                    <a:pt x="3066" y="0"/>
                  </a:moveTo>
                  <a:cubicBezTo>
                    <a:pt x="3033" y="115"/>
                    <a:pt x="3017" y="246"/>
                    <a:pt x="3000" y="361"/>
                  </a:cubicBezTo>
                  <a:cubicBezTo>
                    <a:pt x="3000" y="361"/>
                    <a:pt x="2935" y="1263"/>
                    <a:pt x="2033" y="1377"/>
                  </a:cubicBezTo>
                  <a:cubicBezTo>
                    <a:pt x="1164" y="1508"/>
                    <a:pt x="574" y="1640"/>
                    <a:pt x="542" y="2295"/>
                  </a:cubicBezTo>
                  <a:cubicBezTo>
                    <a:pt x="511" y="2921"/>
                    <a:pt x="324" y="3235"/>
                    <a:pt x="60" y="3235"/>
                  </a:cubicBezTo>
                  <a:cubicBezTo>
                    <a:pt x="40" y="3235"/>
                    <a:pt x="21" y="3233"/>
                    <a:pt x="1" y="3229"/>
                  </a:cubicBezTo>
                  <a:lnTo>
                    <a:pt x="1" y="3229"/>
                  </a:lnTo>
                  <a:cubicBezTo>
                    <a:pt x="1" y="3230"/>
                    <a:pt x="364" y="3763"/>
                    <a:pt x="967" y="3763"/>
                  </a:cubicBezTo>
                  <a:cubicBezTo>
                    <a:pt x="1089" y="3763"/>
                    <a:pt x="1221" y="3741"/>
                    <a:pt x="1361" y="3688"/>
                  </a:cubicBezTo>
                  <a:cubicBezTo>
                    <a:pt x="2181" y="3377"/>
                    <a:pt x="2115" y="2820"/>
                    <a:pt x="2131" y="2672"/>
                  </a:cubicBezTo>
                  <a:cubicBezTo>
                    <a:pt x="2131" y="2519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2"/>
                  </a:cubicBezTo>
                  <a:cubicBezTo>
                    <a:pt x="2541" y="2344"/>
                    <a:pt x="2607" y="2672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96"/>
                    <a:pt x="3066" y="6196"/>
                  </a:cubicBezTo>
                  <a:cubicBezTo>
                    <a:pt x="3066" y="6196"/>
                    <a:pt x="3508" y="4819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2"/>
                  </a:cubicBezTo>
                  <a:cubicBezTo>
                    <a:pt x="3777" y="2311"/>
                    <a:pt x="3782" y="2311"/>
                    <a:pt x="3788" y="2311"/>
                  </a:cubicBezTo>
                  <a:cubicBezTo>
                    <a:pt x="3939" y="2311"/>
                    <a:pt x="4001" y="2514"/>
                    <a:pt x="4016" y="2656"/>
                  </a:cubicBezTo>
                  <a:cubicBezTo>
                    <a:pt x="4033" y="2820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9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40"/>
                    <a:pt x="4984" y="1508"/>
                    <a:pt x="4098" y="1377"/>
                  </a:cubicBezTo>
                  <a:cubicBezTo>
                    <a:pt x="3230" y="1263"/>
                    <a:pt x="3148" y="361"/>
                    <a:pt x="3148" y="361"/>
                  </a:cubicBezTo>
                  <a:cubicBezTo>
                    <a:pt x="3131" y="246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6"/>
            <p:cNvSpPr/>
            <p:nvPr/>
          </p:nvSpPr>
          <p:spPr>
            <a:xfrm>
              <a:off x="817965" y="382503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0" y="265"/>
                    <a:pt x="0" y="265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7"/>
                    <a:pt x="1607" y="511"/>
                  </a:cubicBezTo>
                  <a:cubicBezTo>
                    <a:pt x="2213" y="954"/>
                    <a:pt x="1836" y="1708"/>
                    <a:pt x="1738" y="2200"/>
                  </a:cubicBezTo>
                  <a:cubicBezTo>
                    <a:pt x="1639" y="2708"/>
                    <a:pt x="2361" y="2921"/>
                    <a:pt x="2721" y="3085"/>
                  </a:cubicBezTo>
                  <a:cubicBezTo>
                    <a:pt x="3082" y="3249"/>
                    <a:pt x="2901" y="3708"/>
                    <a:pt x="2901" y="3708"/>
                  </a:cubicBezTo>
                  <a:cubicBezTo>
                    <a:pt x="4229" y="2888"/>
                    <a:pt x="3377" y="1937"/>
                    <a:pt x="3147" y="1675"/>
                  </a:cubicBezTo>
                  <a:cubicBezTo>
                    <a:pt x="2958" y="1445"/>
                    <a:pt x="3081" y="1216"/>
                    <a:pt x="3259" y="1216"/>
                  </a:cubicBezTo>
                  <a:cubicBezTo>
                    <a:pt x="3296" y="1216"/>
                    <a:pt x="3337" y="1226"/>
                    <a:pt x="3377" y="1249"/>
                  </a:cubicBezTo>
                  <a:cubicBezTo>
                    <a:pt x="3623" y="1380"/>
                    <a:pt x="3262" y="1872"/>
                    <a:pt x="3934" y="2314"/>
                  </a:cubicBezTo>
                  <a:cubicBezTo>
                    <a:pt x="4102" y="2421"/>
                    <a:pt x="4261" y="2461"/>
                    <a:pt x="4405" y="2461"/>
                  </a:cubicBezTo>
                  <a:cubicBezTo>
                    <a:pt x="4836" y="2461"/>
                    <a:pt x="5131" y="2101"/>
                    <a:pt x="5131" y="2101"/>
                  </a:cubicBezTo>
                  <a:lnTo>
                    <a:pt x="5131" y="2101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44" y="2102"/>
                    <a:pt x="4948" y="1574"/>
                    <a:pt x="4770" y="1413"/>
                  </a:cubicBezTo>
                  <a:cubicBezTo>
                    <a:pt x="4692" y="1357"/>
                    <a:pt x="4591" y="1324"/>
                    <a:pt x="4489" y="1324"/>
                  </a:cubicBezTo>
                  <a:cubicBezTo>
                    <a:pt x="4440" y="1324"/>
                    <a:pt x="4391" y="1332"/>
                    <a:pt x="4344" y="1347"/>
                  </a:cubicBezTo>
                  <a:cubicBezTo>
                    <a:pt x="4289" y="1360"/>
                    <a:pt x="4236" y="1366"/>
                    <a:pt x="4188" y="1366"/>
                  </a:cubicBezTo>
                  <a:cubicBezTo>
                    <a:pt x="4050" y="1366"/>
                    <a:pt x="3959" y="1314"/>
                    <a:pt x="4032" y="1216"/>
                  </a:cubicBezTo>
                  <a:cubicBezTo>
                    <a:pt x="4062" y="1174"/>
                    <a:pt x="4096" y="1158"/>
                    <a:pt x="4141" y="1158"/>
                  </a:cubicBezTo>
                  <a:cubicBezTo>
                    <a:pt x="4274" y="1158"/>
                    <a:pt x="4508" y="1294"/>
                    <a:pt x="5032" y="1331"/>
                  </a:cubicBezTo>
                  <a:cubicBezTo>
                    <a:pt x="5060" y="1333"/>
                    <a:pt x="5087" y="1333"/>
                    <a:pt x="5114" y="1333"/>
                  </a:cubicBezTo>
                  <a:cubicBezTo>
                    <a:pt x="5892" y="1333"/>
                    <a:pt x="6458" y="675"/>
                    <a:pt x="6458" y="675"/>
                  </a:cubicBezTo>
                  <a:lnTo>
                    <a:pt x="6458" y="675"/>
                  </a:lnTo>
                  <a:cubicBezTo>
                    <a:pt x="6000" y="931"/>
                    <a:pt x="5512" y="1029"/>
                    <a:pt x="5023" y="1029"/>
                  </a:cubicBezTo>
                  <a:cubicBezTo>
                    <a:pt x="3852" y="1029"/>
                    <a:pt x="2668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6"/>
            <p:cNvSpPr/>
            <p:nvPr/>
          </p:nvSpPr>
          <p:spPr>
            <a:xfrm>
              <a:off x="871980" y="262756"/>
              <a:ext cx="117723" cy="82410"/>
            </a:xfrm>
            <a:custGeom>
              <a:rect b="b" l="l" r="r" t="t"/>
              <a:pathLst>
                <a:path extrusionOk="0" h="2525" w="3607">
                  <a:moveTo>
                    <a:pt x="2492" y="0"/>
                  </a:moveTo>
                  <a:cubicBezTo>
                    <a:pt x="1908" y="0"/>
                    <a:pt x="1240" y="123"/>
                    <a:pt x="869" y="607"/>
                  </a:cubicBezTo>
                  <a:cubicBezTo>
                    <a:pt x="1" y="1771"/>
                    <a:pt x="525" y="2525"/>
                    <a:pt x="525" y="2525"/>
                  </a:cubicBezTo>
                  <a:cubicBezTo>
                    <a:pt x="525" y="2525"/>
                    <a:pt x="361" y="2164"/>
                    <a:pt x="1394" y="2164"/>
                  </a:cubicBezTo>
                  <a:cubicBezTo>
                    <a:pt x="2427" y="2148"/>
                    <a:pt x="2312" y="1492"/>
                    <a:pt x="2263" y="1263"/>
                  </a:cubicBezTo>
                  <a:cubicBezTo>
                    <a:pt x="2181" y="1017"/>
                    <a:pt x="2246" y="738"/>
                    <a:pt x="2410" y="541"/>
                  </a:cubicBezTo>
                  <a:cubicBezTo>
                    <a:pt x="2656" y="197"/>
                    <a:pt x="3607" y="132"/>
                    <a:pt x="3607" y="132"/>
                  </a:cubicBezTo>
                  <a:cubicBezTo>
                    <a:pt x="3607" y="132"/>
                    <a:pt x="3095" y="0"/>
                    <a:pt x="24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6"/>
            <p:cNvSpPr/>
            <p:nvPr/>
          </p:nvSpPr>
          <p:spPr>
            <a:xfrm>
              <a:off x="962386" y="175548"/>
              <a:ext cx="73336" cy="87240"/>
            </a:xfrm>
            <a:custGeom>
              <a:rect b="b" l="l" r="r" t="t"/>
              <a:pathLst>
                <a:path extrusionOk="0" h="2673" w="2247">
                  <a:moveTo>
                    <a:pt x="1132" y="1"/>
                  </a:moveTo>
                  <a:cubicBezTo>
                    <a:pt x="1132" y="1"/>
                    <a:pt x="1345" y="542"/>
                    <a:pt x="984" y="722"/>
                  </a:cubicBezTo>
                  <a:cubicBezTo>
                    <a:pt x="624" y="935"/>
                    <a:pt x="1" y="1345"/>
                    <a:pt x="247" y="2001"/>
                  </a:cubicBezTo>
                  <a:cubicBezTo>
                    <a:pt x="493" y="2673"/>
                    <a:pt x="1673" y="2410"/>
                    <a:pt x="2246" y="2607"/>
                  </a:cubicBezTo>
                  <a:cubicBezTo>
                    <a:pt x="2246" y="2607"/>
                    <a:pt x="1378" y="2148"/>
                    <a:pt x="1443" y="1427"/>
                  </a:cubicBezTo>
                  <a:cubicBezTo>
                    <a:pt x="1509" y="689"/>
                    <a:pt x="1427" y="165"/>
                    <a:pt x="11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6"/>
            <p:cNvSpPr/>
            <p:nvPr/>
          </p:nvSpPr>
          <p:spPr>
            <a:xfrm>
              <a:off x="1042120" y="213538"/>
              <a:ext cx="103820" cy="140733"/>
            </a:xfrm>
            <a:custGeom>
              <a:rect b="b" l="l" r="r" t="t"/>
              <a:pathLst>
                <a:path extrusionOk="0" h="4312" w="3181">
                  <a:moveTo>
                    <a:pt x="377" y="1"/>
                  </a:moveTo>
                  <a:cubicBezTo>
                    <a:pt x="0" y="1345"/>
                    <a:pt x="541" y="1607"/>
                    <a:pt x="1098" y="2476"/>
                  </a:cubicBezTo>
                  <a:cubicBezTo>
                    <a:pt x="1656" y="3344"/>
                    <a:pt x="1049" y="4311"/>
                    <a:pt x="1049" y="4311"/>
                  </a:cubicBezTo>
                  <a:cubicBezTo>
                    <a:pt x="1426" y="4049"/>
                    <a:pt x="1787" y="3361"/>
                    <a:pt x="2475" y="2918"/>
                  </a:cubicBezTo>
                  <a:cubicBezTo>
                    <a:pt x="3180" y="2492"/>
                    <a:pt x="2885" y="1591"/>
                    <a:pt x="2885" y="1591"/>
                  </a:cubicBezTo>
                  <a:lnTo>
                    <a:pt x="2885" y="1591"/>
                  </a:lnTo>
                  <a:cubicBezTo>
                    <a:pt x="2846" y="1695"/>
                    <a:pt x="2743" y="1748"/>
                    <a:pt x="2570" y="1748"/>
                  </a:cubicBezTo>
                  <a:cubicBezTo>
                    <a:pt x="2526" y="1748"/>
                    <a:pt x="2479" y="1745"/>
                    <a:pt x="2426" y="1738"/>
                  </a:cubicBezTo>
                  <a:cubicBezTo>
                    <a:pt x="2398" y="1731"/>
                    <a:pt x="2371" y="1728"/>
                    <a:pt x="2344" y="1728"/>
                  </a:cubicBezTo>
                  <a:cubicBezTo>
                    <a:pt x="2119" y="1728"/>
                    <a:pt x="1943" y="1961"/>
                    <a:pt x="2016" y="2181"/>
                  </a:cubicBezTo>
                  <a:cubicBezTo>
                    <a:pt x="2082" y="2418"/>
                    <a:pt x="1936" y="2528"/>
                    <a:pt x="1791" y="2528"/>
                  </a:cubicBezTo>
                  <a:cubicBezTo>
                    <a:pt x="1756" y="2528"/>
                    <a:pt x="1721" y="2521"/>
                    <a:pt x="1688" y="2508"/>
                  </a:cubicBezTo>
                  <a:cubicBezTo>
                    <a:pt x="1541" y="2443"/>
                    <a:pt x="1541" y="2066"/>
                    <a:pt x="1754" y="1886"/>
                  </a:cubicBezTo>
                  <a:cubicBezTo>
                    <a:pt x="1984" y="1705"/>
                    <a:pt x="2115" y="1312"/>
                    <a:pt x="1934" y="689"/>
                  </a:cubicBezTo>
                  <a:cubicBezTo>
                    <a:pt x="1791" y="194"/>
                    <a:pt x="1305" y="103"/>
                    <a:pt x="989" y="103"/>
                  </a:cubicBezTo>
                  <a:cubicBezTo>
                    <a:pt x="907" y="103"/>
                    <a:pt x="837" y="109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6"/>
            <p:cNvSpPr/>
            <p:nvPr/>
          </p:nvSpPr>
          <p:spPr>
            <a:xfrm>
              <a:off x="1018555" y="6584"/>
              <a:ext cx="264853" cy="264233"/>
            </a:xfrm>
            <a:custGeom>
              <a:rect b="b" l="l" r="r" t="t"/>
              <a:pathLst>
                <a:path extrusionOk="0" h="8096" w="8115">
                  <a:moveTo>
                    <a:pt x="5777" y="1"/>
                  </a:moveTo>
                  <a:cubicBezTo>
                    <a:pt x="5253" y="1"/>
                    <a:pt x="4737" y="177"/>
                    <a:pt x="4427" y="572"/>
                  </a:cubicBezTo>
                  <a:cubicBezTo>
                    <a:pt x="4132" y="998"/>
                    <a:pt x="4082" y="1555"/>
                    <a:pt x="4312" y="2031"/>
                  </a:cubicBezTo>
                  <a:cubicBezTo>
                    <a:pt x="4521" y="2440"/>
                    <a:pt x="4859" y="2586"/>
                    <a:pt x="5189" y="2586"/>
                  </a:cubicBezTo>
                  <a:cubicBezTo>
                    <a:pt x="5532" y="2586"/>
                    <a:pt x="5866" y="2428"/>
                    <a:pt x="6033" y="2244"/>
                  </a:cubicBezTo>
                  <a:cubicBezTo>
                    <a:pt x="6230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79" y="1490"/>
                    <a:pt x="5345" y="1850"/>
                    <a:pt x="5754" y="1916"/>
                  </a:cubicBezTo>
                  <a:cubicBezTo>
                    <a:pt x="6099" y="1965"/>
                    <a:pt x="5918" y="2391"/>
                    <a:pt x="5476" y="2506"/>
                  </a:cubicBezTo>
                  <a:cubicBezTo>
                    <a:pt x="5395" y="2527"/>
                    <a:pt x="5314" y="2537"/>
                    <a:pt x="5235" y="2537"/>
                  </a:cubicBezTo>
                  <a:cubicBezTo>
                    <a:pt x="4876" y="2537"/>
                    <a:pt x="4541" y="2333"/>
                    <a:pt x="4394" y="1998"/>
                  </a:cubicBezTo>
                  <a:cubicBezTo>
                    <a:pt x="4181" y="1555"/>
                    <a:pt x="4230" y="1031"/>
                    <a:pt x="4525" y="637"/>
                  </a:cubicBezTo>
                  <a:cubicBezTo>
                    <a:pt x="4784" y="296"/>
                    <a:pt x="5249" y="125"/>
                    <a:pt x="5729" y="125"/>
                  </a:cubicBezTo>
                  <a:cubicBezTo>
                    <a:pt x="5824" y="125"/>
                    <a:pt x="5921" y="132"/>
                    <a:pt x="6017" y="146"/>
                  </a:cubicBezTo>
                  <a:cubicBezTo>
                    <a:pt x="7230" y="293"/>
                    <a:pt x="7918" y="1998"/>
                    <a:pt x="7197" y="3145"/>
                  </a:cubicBezTo>
                  <a:cubicBezTo>
                    <a:pt x="6967" y="3506"/>
                    <a:pt x="6623" y="3801"/>
                    <a:pt x="6230" y="3998"/>
                  </a:cubicBezTo>
                  <a:cubicBezTo>
                    <a:pt x="5842" y="4164"/>
                    <a:pt x="5393" y="4247"/>
                    <a:pt x="4870" y="4247"/>
                  </a:cubicBezTo>
                  <a:cubicBezTo>
                    <a:pt x="4462" y="4247"/>
                    <a:pt x="4011" y="4196"/>
                    <a:pt x="3509" y="4096"/>
                  </a:cubicBezTo>
                  <a:cubicBezTo>
                    <a:pt x="3203" y="4035"/>
                    <a:pt x="2903" y="4004"/>
                    <a:pt x="2617" y="4004"/>
                  </a:cubicBezTo>
                  <a:cubicBezTo>
                    <a:pt x="1290" y="4004"/>
                    <a:pt x="240" y="4660"/>
                    <a:pt x="132" y="5981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4" y="8079"/>
                    <a:pt x="1017" y="8063"/>
                  </a:cubicBezTo>
                  <a:cubicBezTo>
                    <a:pt x="460" y="7423"/>
                    <a:pt x="607" y="6227"/>
                    <a:pt x="607" y="6227"/>
                  </a:cubicBezTo>
                  <a:cubicBezTo>
                    <a:pt x="706" y="5702"/>
                    <a:pt x="968" y="5243"/>
                    <a:pt x="1361" y="4899"/>
                  </a:cubicBezTo>
                  <a:cubicBezTo>
                    <a:pt x="1942" y="4458"/>
                    <a:pt x="2676" y="4373"/>
                    <a:pt x="3159" y="4373"/>
                  </a:cubicBezTo>
                  <a:cubicBezTo>
                    <a:pt x="3467" y="4373"/>
                    <a:pt x="3673" y="4407"/>
                    <a:pt x="3673" y="4407"/>
                  </a:cubicBezTo>
                  <a:cubicBezTo>
                    <a:pt x="3935" y="4440"/>
                    <a:pt x="4164" y="4457"/>
                    <a:pt x="4377" y="4473"/>
                  </a:cubicBezTo>
                  <a:cubicBezTo>
                    <a:pt x="4463" y="4477"/>
                    <a:pt x="4550" y="4479"/>
                    <a:pt x="4638" y="4479"/>
                  </a:cubicBezTo>
                  <a:cubicBezTo>
                    <a:pt x="5626" y="4479"/>
                    <a:pt x="6727" y="4207"/>
                    <a:pt x="7344" y="3244"/>
                  </a:cubicBezTo>
                  <a:cubicBezTo>
                    <a:pt x="8115" y="1981"/>
                    <a:pt x="7361" y="178"/>
                    <a:pt x="6033" y="15"/>
                  </a:cubicBezTo>
                  <a:cubicBezTo>
                    <a:pt x="5948" y="5"/>
                    <a:pt x="5862" y="1"/>
                    <a:pt x="57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6"/>
            <p:cNvSpPr/>
            <p:nvPr/>
          </p:nvSpPr>
          <p:spPr>
            <a:xfrm>
              <a:off x="1088661" y="158577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1085" y="1"/>
                  </a:moveTo>
                  <a:cubicBezTo>
                    <a:pt x="394" y="1"/>
                    <a:pt x="0" y="226"/>
                    <a:pt x="0" y="226"/>
                  </a:cubicBezTo>
                  <a:cubicBezTo>
                    <a:pt x="93" y="206"/>
                    <a:pt x="181" y="197"/>
                    <a:pt x="264" y="197"/>
                  </a:cubicBezTo>
                  <a:cubicBezTo>
                    <a:pt x="742" y="197"/>
                    <a:pt x="1046" y="505"/>
                    <a:pt x="935" y="980"/>
                  </a:cubicBezTo>
                  <a:cubicBezTo>
                    <a:pt x="803" y="1390"/>
                    <a:pt x="967" y="1848"/>
                    <a:pt x="1328" y="2111"/>
                  </a:cubicBezTo>
                  <a:cubicBezTo>
                    <a:pt x="1639" y="2373"/>
                    <a:pt x="2557" y="2373"/>
                    <a:pt x="2557" y="2373"/>
                  </a:cubicBezTo>
                  <a:cubicBezTo>
                    <a:pt x="2295" y="2225"/>
                    <a:pt x="2524" y="1865"/>
                    <a:pt x="2688" y="1439"/>
                  </a:cubicBezTo>
                  <a:cubicBezTo>
                    <a:pt x="2844" y="1018"/>
                    <a:pt x="2422" y="864"/>
                    <a:pt x="2225" y="864"/>
                  </a:cubicBezTo>
                  <a:cubicBezTo>
                    <a:pt x="2215" y="864"/>
                    <a:pt x="2206" y="864"/>
                    <a:pt x="2197" y="865"/>
                  </a:cubicBezTo>
                  <a:cubicBezTo>
                    <a:pt x="2109" y="883"/>
                    <a:pt x="2035" y="900"/>
                    <a:pt x="1966" y="900"/>
                  </a:cubicBezTo>
                  <a:cubicBezTo>
                    <a:pt x="1905" y="900"/>
                    <a:pt x="1848" y="887"/>
                    <a:pt x="1787" y="849"/>
                  </a:cubicBezTo>
                  <a:cubicBezTo>
                    <a:pt x="1694" y="782"/>
                    <a:pt x="1730" y="564"/>
                    <a:pt x="2003" y="564"/>
                  </a:cubicBezTo>
                  <a:cubicBezTo>
                    <a:pt x="2065" y="564"/>
                    <a:pt x="2141" y="575"/>
                    <a:pt x="2229" y="603"/>
                  </a:cubicBezTo>
                  <a:cubicBezTo>
                    <a:pt x="2721" y="767"/>
                    <a:pt x="2574" y="1226"/>
                    <a:pt x="3295" y="1373"/>
                  </a:cubicBezTo>
                  <a:cubicBezTo>
                    <a:pt x="3351" y="1384"/>
                    <a:pt x="3404" y="1390"/>
                    <a:pt x="3454" y="1390"/>
                  </a:cubicBezTo>
                  <a:cubicBezTo>
                    <a:pt x="4057" y="1390"/>
                    <a:pt x="4203" y="627"/>
                    <a:pt x="4278" y="521"/>
                  </a:cubicBezTo>
                  <a:cubicBezTo>
                    <a:pt x="4393" y="390"/>
                    <a:pt x="4524" y="259"/>
                    <a:pt x="4655" y="144"/>
                  </a:cubicBezTo>
                  <a:lnTo>
                    <a:pt x="4655" y="144"/>
                  </a:lnTo>
                  <a:cubicBezTo>
                    <a:pt x="4456" y="267"/>
                    <a:pt x="4088" y="379"/>
                    <a:pt x="3556" y="379"/>
                  </a:cubicBezTo>
                  <a:cubicBezTo>
                    <a:pt x="3167" y="379"/>
                    <a:pt x="2691" y="319"/>
                    <a:pt x="2131" y="160"/>
                  </a:cubicBezTo>
                  <a:cubicBezTo>
                    <a:pt x="1733" y="42"/>
                    <a:pt x="1382" y="1"/>
                    <a:pt x="10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6"/>
            <p:cNvSpPr/>
            <p:nvPr/>
          </p:nvSpPr>
          <p:spPr>
            <a:xfrm>
              <a:off x="1097212" y="15592"/>
              <a:ext cx="105419" cy="109825"/>
            </a:xfrm>
            <a:custGeom>
              <a:rect b="b" l="l" r="r" t="t"/>
              <a:pathLst>
                <a:path extrusionOk="0" h="3365" w="3230">
                  <a:moveTo>
                    <a:pt x="1967" y="1"/>
                  </a:moveTo>
                  <a:lnTo>
                    <a:pt x="1967" y="1"/>
                  </a:lnTo>
                  <a:cubicBezTo>
                    <a:pt x="1508" y="279"/>
                    <a:pt x="1443" y="722"/>
                    <a:pt x="722" y="1345"/>
                  </a:cubicBezTo>
                  <a:cubicBezTo>
                    <a:pt x="0" y="1968"/>
                    <a:pt x="214" y="2427"/>
                    <a:pt x="361" y="2689"/>
                  </a:cubicBezTo>
                  <a:cubicBezTo>
                    <a:pt x="459" y="2820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31" y="3361"/>
                  </a:cubicBezTo>
                  <a:cubicBezTo>
                    <a:pt x="2162" y="3363"/>
                    <a:pt x="2191" y="3365"/>
                    <a:pt x="2220" y="3365"/>
                  </a:cubicBezTo>
                  <a:cubicBezTo>
                    <a:pt x="2986" y="3365"/>
                    <a:pt x="3230" y="2558"/>
                    <a:pt x="3230" y="2558"/>
                  </a:cubicBezTo>
                  <a:lnTo>
                    <a:pt x="3230" y="2558"/>
                  </a:lnTo>
                  <a:cubicBezTo>
                    <a:pt x="3104" y="2591"/>
                    <a:pt x="2956" y="2615"/>
                    <a:pt x="2799" y="2615"/>
                  </a:cubicBezTo>
                  <a:cubicBezTo>
                    <a:pt x="2345" y="2615"/>
                    <a:pt x="1822" y="2413"/>
                    <a:pt x="1590" y="1656"/>
                  </a:cubicBezTo>
                  <a:cubicBezTo>
                    <a:pt x="1394" y="1066"/>
                    <a:pt x="1541" y="427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6"/>
            <p:cNvSpPr/>
            <p:nvPr/>
          </p:nvSpPr>
          <p:spPr>
            <a:xfrm>
              <a:off x="1261444" y="-140318"/>
              <a:ext cx="49250" cy="250101"/>
            </a:xfrm>
            <a:custGeom>
              <a:rect b="b" l="l" r="r" t="t"/>
              <a:pathLst>
                <a:path extrusionOk="0" h="7663" w="1509">
                  <a:moveTo>
                    <a:pt x="884" y="0"/>
                  </a:moveTo>
                  <a:cubicBezTo>
                    <a:pt x="563" y="0"/>
                    <a:pt x="328" y="369"/>
                    <a:pt x="328" y="369"/>
                  </a:cubicBezTo>
                  <a:cubicBezTo>
                    <a:pt x="50" y="778"/>
                    <a:pt x="1" y="1286"/>
                    <a:pt x="33" y="1860"/>
                  </a:cubicBezTo>
                  <a:cubicBezTo>
                    <a:pt x="99" y="2827"/>
                    <a:pt x="460" y="3975"/>
                    <a:pt x="558" y="5171"/>
                  </a:cubicBezTo>
                  <a:cubicBezTo>
                    <a:pt x="705" y="7056"/>
                    <a:pt x="50" y="7663"/>
                    <a:pt x="50" y="7663"/>
                  </a:cubicBezTo>
                  <a:cubicBezTo>
                    <a:pt x="738" y="7122"/>
                    <a:pt x="902" y="5368"/>
                    <a:pt x="771" y="3991"/>
                  </a:cubicBezTo>
                  <a:cubicBezTo>
                    <a:pt x="689" y="3286"/>
                    <a:pt x="673" y="2565"/>
                    <a:pt x="722" y="1860"/>
                  </a:cubicBezTo>
                  <a:cubicBezTo>
                    <a:pt x="755" y="1483"/>
                    <a:pt x="820" y="1205"/>
                    <a:pt x="919" y="1106"/>
                  </a:cubicBezTo>
                  <a:cubicBezTo>
                    <a:pt x="1181" y="844"/>
                    <a:pt x="1509" y="287"/>
                    <a:pt x="1099" y="57"/>
                  </a:cubicBezTo>
                  <a:cubicBezTo>
                    <a:pt x="1024" y="17"/>
                    <a:pt x="952" y="0"/>
                    <a:pt x="8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6"/>
            <p:cNvSpPr/>
            <p:nvPr/>
          </p:nvSpPr>
          <p:spPr>
            <a:xfrm>
              <a:off x="1324565" y="-121877"/>
              <a:ext cx="151438" cy="178690"/>
            </a:xfrm>
            <a:custGeom>
              <a:rect b="b" l="l" r="r" t="t"/>
              <a:pathLst>
                <a:path extrusionOk="0" h="5475" w="4640">
                  <a:moveTo>
                    <a:pt x="4361" y="0"/>
                  </a:moveTo>
                  <a:cubicBezTo>
                    <a:pt x="4459" y="459"/>
                    <a:pt x="4345" y="935"/>
                    <a:pt x="4033" y="1295"/>
                  </a:cubicBezTo>
                  <a:cubicBezTo>
                    <a:pt x="3968" y="1361"/>
                    <a:pt x="3886" y="1426"/>
                    <a:pt x="3804" y="1492"/>
                  </a:cubicBezTo>
                  <a:cubicBezTo>
                    <a:pt x="3017" y="2049"/>
                    <a:pt x="1919" y="1771"/>
                    <a:pt x="1001" y="2393"/>
                  </a:cubicBezTo>
                  <a:cubicBezTo>
                    <a:pt x="99" y="3033"/>
                    <a:pt x="197" y="3934"/>
                    <a:pt x="181" y="4442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312" y="5278"/>
                    <a:pt x="476" y="4934"/>
                    <a:pt x="460" y="4557"/>
                  </a:cubicBezTo>
                  <a:cubicBezTo>
                    <a:pt x="444" y="3909"/>
                    <a:pt x="516" y="3188"/>
                    <a:pt x="716" y="3188"/>
                  </a:cubicBezTo>
                  <a:cubicBezTo>
                    <a:pt x="728" y="3188"/>
                    <a:pt x="741" y="3191"/>
                    <a:pt x="755" y="3197"/>
                  </a:cubicBezTo>
                  <a:cubicBezTo>
                    <a:pt x="984" y="3311"/>
                    <a:pt x="804" y="3557"/>
                    <a:pt x="706" y="3721"/>
                  </a:cubicBezTo>
                  <a:cubicBezTo>
                    <a:pt x="624" y="3869"/>
                    <a:pt x="460" y="4541"/>
                    <a:pt x="1181" y="4950"/>
                  </a:cubicBezTo>
                  <a:cubicBezTo>
                    <a:pt x="1181" y="4950"/>
                    <a:pt x="935" y="4426"/>
                    <a:pt x="1345" y="4131"/>
                  </a:cubicBezTo>
                  <a:cubicBezTo>
                    <a:pt x="1738" y="3852"/>
                    <a:pt x="2001" y="3688"/>
                    <a:pt x="1951" y="3115"/>
                  </a:cubicBezTo>
                  <a:cubicBezTo>
                    <a:pt x="1908" y="2611"/>
                    <a:pt x="2244" y="2170"/>
                    <a:pt x="2482" y="2170"/>
                  </a:cubicBezTo>
                  <a:cubicBezTo>
                    <a:pt x="2515" y="2170"/>
                    <a:pt x="2546" y="2179"/>
                    <a:pt x="2574" y="2197"/>
                  </a:cubicBezTo>
                  <a:cubicBezTo>
                    <a:pt x="2787" y="2328"/>
                    <a:pt x="2525" y="2541"/>
                    <a:pt x="2410" y="2606"/>
                  </a:cubicBezTo>
                  <a:cubicBezTo>
                    <a:pt x="2214" y="2705"/>
                    <a:pt x="2181" y="2967"/>
                    <a:pt x="2345" y="3131"/>
                  </a:cubicBezTo>
                  <a:cubicBezTo>
                    <a:pt x="2541" y="3377"/>
                    <a:pt x="2476" y="3705"/>
                    <a:pt x="2214" y="3787"/>
                  </a:cubicBezTo>
                  <a:cubicBezTo>
                    <a:pt x="2214" y="3787"/>
                    <a:pt x="2270" y="3793"/>
                    <a:pt x="2365" y="3793"/>
                  </a:cubicBezTo>
                  <a:cubicBezTo>
                    <a:pt x="2691" y="3793"/>
                    <a:pt x="3469" y="3715"/>
                    <a:pt x="3951" y="3016"/>
                  </a:cubicBezTo>
                  <a:cubicBezTo>
                    <a:pt x="4312" y="2508"/>
                    <a:pt x="4525" y="1918"/>
                    <a:pt x="4590" y="1295"/>
                  </a:cubicBezTo>
                  <a:cubicBezTo>
                    <a:pt x="4640" y="853"/>
                    <a:pt x="4558" y="394"/>
                    <a:pt x="4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6"/>
            <p:cNvSpPr/>
            <p:nvPr/>
          </p:nvSpPr>
          <p:spPr>
            <a:xfrm>
              <a:off x="783174" y="63699"/>
              <a:ext cx="130583" cy="285545"/>
            </a:xfrm>
            <a:custGeom>
              <a:rect b="b" l="l" r="r" t="t"/>
              <a:pathLst>
                <a:path extrusionOk="0" h="8749" w="4001">
                  <a:moveTo>
                    <a:pt x="2081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66"/>
                    <a:pt x="329" y="1821"/>
                    <a:pt x="591" y="2362"/>
                  </a:cubicBezTo>
                  <a:cubicBezTo>
                    <a:pt x="827" y="2775"/>
                    <a:pt x="1266" y="3018"/>
                    <a:pt x="1727" y="3018"/>
                  </a:cubicBezTo>
                  <a:cubicBezTo>
                    <a:pt x="1906" y="3018"/>
                    <a:pt x="2088" y="2981"/>
                    <a:pt x="2263" y="2903"/>
                  </a:cubicBezTo>
                  <a:cubicBezTo>
                    <a:pt x="2968" y="2723"/>
                    <a:pt x="3099" y="1789"/>
                    <a:pt x="2492" y="1395"/>
                  </a:cubicBezTo>
                  <a:cubicBezTo>
                    <a:pt x="2412" y="1355"/>
                    <a:pt x="2330" y="1337"/>
                    <a:pt x="2251" y="1337"/>
                  </a:cubicBezTo>
                  <a:cubicBezTo>
                    <a:pt x="1910" y="1337"/>
                    <a:pt x="1618" y="1675"/>
                    <a:pt x="1738" y="2035"/>
                  </a:cubicBezTo>
                  <a:cubicBezTo>
                    <a:pt x="1876" y="2324"/>
                    <a:pt x="2199" y="2347"/>
                    <a:pt x="2328" y="2347"/>
                  </a:cubicBezTo>
                  <a:cubicBezTo>
                    <a:pt x="2352" y="2347"/>
                    <a:pt x="2370" y="2346"/>
                    <a:pt x="2378" y="2346"/>
                  </a:cubicBezTo>
                  <a:cubicBezTo>
                    <a:pt x="2443" y="2346"/>
                    <a:pt x="2443" y="2379"/>
                    <a:pt x="2443" y="2379"/>
                  </a:cubicBezTo>
                  <a:cubicBezTo>
                    <a:pt x="2487" y="2569"/>
                    <a:pt x="2244" y="2851"/>
                    <a:pt x="1783" y="2851"/>
                  </a:cubicBezTo>
                  <a:cubicBezTo>
                    <a:pt x="1727" y="2851"/>
                    <a:pt x="1669" y="2847"/>
                    <a:pt x="1607" y="2838"/>
                  </a:cubicBezTo>
                  <a:cubicBezTo>
                    <a:pt x="1410" y="2805"/>
                    <a:pt x="1230" y="2707"/>
                    <a:pt x="1099" y="2575"/>
                  </a:cubicBezTo>
                  <a:cubicBezTo>
                    <a:pt x="411" y="1920"/>
                    <a:pt x="755" y="543"/>
                    <a:pt x="1755" y="281"/>
                  </a:cubicBezTo>
                  <a:cubicBezTo>
                    <a:pt x="1902" y="240"/>
                    <a:pt x="2054" y="219"/>
                    <a:pt x="2205" y="219"/>
                  </a:cubicBezTo>
                  <a:cubicBezTo>
                    <a:pt x="2357" y="219"/>
                    <a:pt x="2509" y="240"/>
                    <a:pt x="2656" y="281"/>
                  </a:cubicBezTo>
                  <a:cubicBezTo>
                    <a:pt x="2836" y="346"/>
                    <a:pt x="3017" y="428"/>
                    <a:pt x="3181" y="543"/>
                  </a:cubicBezTo>
                  <a:cubicBezTo>
                    <a:pt x="3525" y="838"/>
                    <a:pt x="3738" y="1248"/>
                    <a:pt x="3754" y="1707"/>
                  </a:cubicBezTo>
                  <a:cubicBezTo>
                    <a:pt x="3820" y="2444"/>
                    <a:pt x="3443" y="3182"/>
                    <a:pt x="2869" y="3706"/>
                  </a:cubicBezTo>
                  <a:cubicBezTo>
                    <a:pt x="2312" y="4264"/>
                    <a:pt x="1558" y="4559"/>
                    <a:pt x="984" y="5083"/>
                  </a:cubicBezTo>
                  <a:cubicBezTo>
                    <a:pt x="411" y="5591"/>
                    <a:pt x="66" y="6296"/>
                    <a:pt x="17" y="7050"/>
                  </a:cubicBezTo>
                  <a:cubicBezTo>
                    <a:pt x="1" y="7771"/>
                    <a:pt x="394" y="8509"/>
                    <a:pt x="1050" y="8689"/>
                  </a:cubicBezTo>
                  <a:cubicBezTo>
                    <a:pt x="1174" y="8730"/>
                    <a:pt x="1303" y="8749"/>
                    <a:pt x="1430" y="8749"/>
                  </a:cubicBezTo>
                  <a:cubicBezTo>
                    <a:pt x="1923" y="8749"/>
                    <a:pt x="2395" y="8464"/>
                    <a:pt x="2525" y="8034"/>
                  </a:cubicBezTo>
                  <a:cubicBezTo>
                    <a:pt x="2722" y="7558"/>
                    <a:pt x="2509" y="7017"/>
                    <a:pt x="2033" y="6788"/>
                  </a:cubicBezTo>
                  <a:cubicBezTo>
                    <a:pt x="1935" y="6739"/>
                    <a:pt x="1820" y="6706"/>
                    <a:pt x="1705" y="6706"/>
                  </a:cubicBezTo>
                  <a:cubicBezTo>
                    <a:pt x="1662" y="6699"/>
                    <a:pt x="1619" y="6695"/>
                    <a:pt x="1577" y="6695"/>
                  </a:cubicBezTo>
                  <a:cubicBezTo>
                    <a:pt x="1249" y="6695"/>
                    <a:pt x="955" y="6913"/>
                    <a:pt x="853" y="7247"/>
                  </a:cubicBezTo>
                  <a:cubicBezTo>
                    <a:pt x="724" y="7724"/>
                    <a:pt x="1001" y="7998"/>
                    <a:pt x="1308" y="7998"/>
                  </a:cubicBezTo>
                  <a:cubicBezTo>
                    <a:pt x="1391" y="7998"/>
                    <a:pt x="1477" y="7977"/>
                    <a:pt x="1558" y="7935"/>
                  </a:cubicBezTo>
                  <a:cubicBezTo>
                    <a:pt x="1869" y="7788"/>
                    <a:pt x="1935" y="7362"/>
                    <a:pt x="1673" y="7116"/>
                  </a:cubicBezTo>
                  <a:cubicBezTo>
                    <a:pt x="1596" y="7049"/>
                    <a:pt x="1497" y="7015"/>
                    <a:pt x="1396" y="7015"/>
                  </a:cubicBezTo>
                  <a:cubicBezTo>
                    <a:pt x="1323" y="7015"/>
                    <a:pt x="1249" y="7032"/>
                    <a:pt x="1181" y="7067"/>
                  </a:cubicBezTo>
                  <a:cubicBezTo>
                    <a:pt x="1162" y="7078"/>
                    <a:pt x="1149" y="7082"/>
                    <a:pt x="1141" y="7082"/>
                  </a:cubicBezTo>
                  <a:cubicBezTo>
                    <a:pt x="1112" y="7082"/>
                    <a:pt x="1132" y="7034"/>
                    <a:pt x="1132" y="7034"/>
                  </a:cubicBezTo>
                  <a:cubicBezTo>
                    <a:pt x="1230" y="6813"/>
                    <a:pt x="1522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37" y="6788"/>
                    <a:pt x="1919" y="6821"/>
                    <a:pt x="2001" y="6854"/>
                  </a:cubicBezTo>
                  <a:cubicBezTo>
                    <a:pt x="2459" y="7034"/>
                    <a:pt x="2656" y="7558"/>
                    <a:pt x="2459" y="8001"/>
                  </a:cubicBezTo>
                  <a:cubicBezTo>
                    <a:pt x="2320" y="8394"/>
                    <a:pt x="1915" y="8640"/>
                    <a:pt x="1474" y="8640"/>
                  </a:cubicBezTo>
                  <a:cubicBezTo>
                    <a:pt x="1345" y="8640"/>
                    <a:pt x="1212" y="8619"/>
                    <a:pt x="1083" y="8575"/>
                  </a:cubicBezTo>
                  <a:cubicBezTo>
                    <a:pt x="509" y="8411"/>
                    <a:pt x="148" y="7722"/>
                    <a:pt x="181" y="7067"/>
                  </a:cubicBezTo>
                  <a:cubicBezTo>
                    <a:pt x="230" y="6345"/>
                    <a:pt x="574" y="5690"/>
                    <a:pt x="1099" y="5214"/>
                  </a:cubicBezTo>
                  <a:cubicBezTo>
                    <a:pt x="1640" y="4723"/>
                    <a:pt x="2410" y="4428"/>
                    <a:pt x="3000" y="3838"/>
                  </a:cubicBezTo>
                  <a:cubicBezTo>
                    <a:pt x="3590" y="3297"/>
                    <a:pt x="4000" y="2493"/>
                    <a:pt x="3935" y="1707"/>
                  </a:cubicBezTo>
                  <a:cubicBezTo>
                    <a:pt x="3869" y="920"/>
                    <a:pt x="3312" y="248"/>
                    <a:pt x="2558" y="68"/>
                  </a:cubicBezTo>
                  <a:cubicBezTo>
                    <a:pt x="2399" y="22"/>
                    <a:pt x="2239" y="0"/>
                    <a:pt x="20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6"/>
            <p:cNvSpPr/>
            <p:nvPr/>
          </p:nvSpPr>
          <p:spPr>
            <a:xfrm>
              <a:off x="785850" y="171827"/>
              <a:ext cx="55680" cy="78656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cubicBezTo>
                    <a:pt x="1509" y="0"/>
                    <a:pt x="1378" y="66"/>
                    <a:pt x="1345" y="164"/>
                  </a:cubicBezTo>
                  <a:cubicBezTo>
                    <a:pt x="1330" y="254"/>
                    <a:pt x="1233" y="330"/>
                    <a:pt x="1066" y="330"/>
                  </a:cubicBezTo>
                  <a:cubicBezTo>
                    <a:pt x="1050" y="330"/>
                    <a:pt x="1034" y="329"/>
                    <a:pt x="1017" y="328"/>
                  </a:cubicBezTo>
                  <a:cubicBezTo>
                    <a:pt x="837" y="328"/>
                    <a:pt x="1" y="393"/>
                    <a:pt x="50" y="2410"/>
                  </a:cubicBezTo>
                  <a:cubicBezTo>
                    <a:pt x="115" y="1983"/>
                    <a:pt x="378" y="1606"/>
                    <a:pt x="755" y="1393"/>
                  </a:cubicBezTo>
                  <a:cubicBezTo>
                    <a:pt x="1394" y="1115"/>
                    <a:pt x="1705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6"/>
            <p:cNvSpPr/>
            <p:nvPr/>
          </p:nvSpPr>
          <p:spPr>
            <a:xfrm>
              <a:off x="808337" y="-60356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cubicBezTo>
                    <a:pt x="2885" y="672"/>
                    <a:pt x="4180" y="2180"/>
                    <a:pt x="4262" y="4426"/>
                  </a:cubicBezTo>
                  <a:cubicBezTo>
                    <a:pt x="4344" y="6262"/>
                    <a:pt x="3262" y="7966"/>
                    <a:pt x="1557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19" y="9498"/>
                    <a:pt x="680" y="9322"/>
                    <a:pt x="984" y="9322"/>
                  </a:cubicBezTo>
                  <a:cubicBezTo>
                    <a:pt x="1211" y="9322"/>
                    <a:pt x="1405" y="9421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8"/>
                    <a:pt x="2770" y="9229"/>
                    <a:pt x="2574" y="8933"/>
                  </a:cubicBezTo>
                  <a:cubicBezTo>
                    <a:pt x="2479" y="8784"/>
                    <a:pt x="2328" y="8691"/>
                    <a:pt x="2167" y="8691"/>
                  </a:cubicBezTo>
                  <a:cubicBezTo>
                    <a:pt x="2134" y="8691"/>
                    <a:pt x="2100" y="8695"/>
                    <a:pt x="2065" y="8704"/>
                  </a:cubicBezTo>
                  <a:cubicBezTo>
                    <a:pt x="2065" y="8704"/>
                    <a:pt x="2262" y="8655"/>
                    <a:pt x="3311" y="7802"/>
                  </a:cubicBezTo>
                  <a:cubicBezTo>
                    <a:pt x="4606" y="6737"/>
                    <a:pt x="4524" y="7098"/>
                    <a:pt x="5458" y="6606"/>
                  </a:cubicBezTo>
                  <a:cubicBezTo>
                    <a:pt x="6393" y="6114"/>
                    <a:pt x="6081" y="5131"/>
                    <a:pt x="6081" y="5131"/>
                  </a:cubicBezTo>
                  <a:lnTo>
                    <a:pt x="6081" y="5131"/>
                  </a:lnTo>
                  <a:cubicBezTo>
                    <a:pt x="6036" y="5252"/>
                    <a:pt x="5976" y="5429"/>
                    <a:pt x="5514" y="5429"/>
                  </a:cubicBezTo>
                  <a:cubicBezTo>
                    <a:pt x="5476" y="5429"/>
                    <a:pt x="5436" y="5428"/>
                    <a:pt x="5393" y="5426"/>
                  </a:cubicBezTo>
                  <a:cubicBezTo>
                    <a:pt x="5366" y="5424"/>
                    <a:pt x="5340" y="5422"/>
                    <a:pt x="5313" y="5422"/>
                  </a:cubicBezTo>
                  <a:cubicBezTo>
                    <a:pt x="4952" y="5422"/>
                    <a:pt x="4629" y="5629"/>
                    <a:pt x="4491" y="5950"/>
                  </a:cubicBezTo>
                  <a:cubicBezTo>
                    <a:pt x="4426" y="6065"/>
                    <a:pt x="4327" y="6180"/>
                    <a:pt x="4213" y="6245"/>
                  </a:cubicBezTo>
                  <a:cubicBezTo>
                    <a:pt x="4557" y="5917"/>
                    <a:pt x="4606" y="5131"/>
                    <a:pt x="4721" y="4491"/>
                  </a:cubicBezTo>
                  <a:cubicBezTo>
                    <a:pt x="4819" y="3869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5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93"/>
                  </a:cubicBezTo>
                  <a:cubicBezTo>
                    <a:pt x="5163" y="2426"/>
                    <a:pt x="4918" y="2656"/>
                    <a:pt x="4852" y="2967"/>
                  </a:cubicBezTo>
                  <a:cubicBezTo>
                    <a:pt x="4852" y="3117"/>
                    <a:pt x="4749" y="3302"/>
                    <a:pt x="4611" y="3302"/>
                  </a:cubicBezTo>
                  <a:cubicBezTo>
                    <a:pt x="4583" y="3302"/>
                    <a:pt x="4554" y="3295"/>
                    <a:pt x="4524" y="3278"/>
                  </a:cubicBezTo>
                  <a:cubicBezTo>
                    <a:pt x="4327" y="3164"/>
                    <a:pt x="4409" y="2885"/>
                    <a:pt x="4409" y="2885"/>
                  </a:cubicBezTo>
                  <a:cubicBezTo>
                    <a:pt x="4606" y="2295"/>
                    <a:pt x="5196" y="2524"/>
                    <a:pt x="5639" y="1836"/>
                  </a:cubicBezTo>
                  <a:cubicBezTo>
                    <a:pt x="6032" y="1213"/>
                    <a:pt x="5475" y="590"/>
                    <a:pt x="5278" y="410"/>
                  </a:cubicBezTo>
                  <a:cubicBezTo>
                    <a:pt x="5163" y="295"/>
                    <a:pt x="5147" y="115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6"/>
            <p:cNvSpPr/>
            <p:nvPr/>
          </p:nvSpPr>
          <p:spPr>
            <a:xfrm>
              <a:off x="783729" y="-156669"/>
              <a:ext cx="90961" cy="265930"/>
            </a:xfrm>
            <a:custGeom>
              <a:rect b="b" l="l" r="r" t="t"/>
              <a:pathLst>
                <a:path extrusionOk="0" h="8148" w="2787">
                  <a:moveTo>
                    <a:pt x="689" y="1"/>
                  </a:moveTo>
                  <a:cubicBezTo>
                    <a:pt x="689" y="1"/>
                    <a:pt x="66" y="181"/>
                    <a:pt x="213" y="1066"/>
                  </a:cubicBezTo>
                  <a:cubicBezTo>
                    <a:pt x="295" y="1558"/>
                    <a:pt x="557" y="2017"/>
                    <a:pt x="934" y="2361"/>
                  </a:cubicBezTo>
                  <a:cubicBezTo>
                    <a:pt x="1115" y="2558"/>
                    <a:pt x="1311" y="2722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49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56"/>
                    <a:pt x="17" y="8147"/>
                  </a:cubicBezTo>
                  <a:cubicBezTo>
                    <a:pt x="17" y="8000"/>
                    <a:pt x="66" y="6934"/>
                    <a:pt x="1197" y="6131"/>
                  </a:cubicBezTo>
                  <a:cubicBezTo>
                    <a:pt x="2508" y="5230"/>
                    <a:pt x="2787" y="4295"/>
                    <a:pt x="2344" y="2902"/>
                  </a:cubicBezTo>
                  <a:cubicBezTo>
                    <a:pt x="2279" y="2722"/>
                    <a:pt x="2197" y="2525"/>
                    <a:pt x="2098" y="2361"/>
                  </a:cubicBezTo>
                  <a:cubicBezTo>
                    <a:pt x="1475" y="1230"/>
                    <a:pt x="394" y="968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6"/>
            <p:cNvSpPr/>
            <p:nvPr/>
          </p:nvSpPr>
          <p:spPr>
            <a:xfrm>
              <a:off x="487870" y="265726"/>
              <a:ext cx="295892" cy="206302"/>
            </a:xfrm>
            <a:custGeom>
              <a:rect b="b" l="l" r="r" t="t"/>
              <a:pathLst>
                <a:path extrusionOk="0" h="6321" w="9066">
                  <a:moveTo>
                    <a:pt x="2010" y="0"/>
                  </a:moveTo>
                  <a:cubicBezTo>
                    <a:pt x="1101" y="0"/>
                    <a:pt x="77" y="656"/>
                    <a:pt x="34" y="1860"/>
                  </a:cubicBezTo>
                  <a:cubicBezTo>
                    <a:pt x="1" y="2712"/>
                    <a:pt x="460" y="3532"/>
                    <a:pt x="1230" y="3942"/>
                  </a:cubicBezTo>
                  <a:cubicBezTo>
                    <a:pt x="1742" y="4193"/>
                    <a:pt x="2308" y="4297"/>
                    <a:pt x="2885" y="4297"/>
                  </a:cubicBezTo>
                  <a:cubicBezTo>
                    <a:pt x="3212" y="4297"/>
                    <a:pt x="3543" y="4263"/>
                    <a:pt x="3869" y="4204"/>
                  </a:cubicBezTo>
                  <a:cubicBezTo>
                    <a:pt x="4754" y="3958"/>
                    <a:pt x="5574" y="3630"/>
                    <a:pt x="6377" y="3417"/>
                  </a:cubicBezTo>
                  <a:cubicBezTo>
                    <a:pt x="6574" y="3370"/>
                    <a:pt x="6773" y="3346"/>
                    <a:pt x="6969" y="3346"/>
                  </a:cubicBezTo>
                  <a:cubicBezTo>
                    <a:pt x="7590" y="3346"/>
                    <a:pt x="8175" y="3583"/>
                    <a:pt x="8524" y="4057"/>
                  </a:cubicBezTo>
                  <a:cubicBezTo>
                    <a:pt x="8950" y="4647"/>
                    <a:pt x="9000" y="5581"/>
                    <a:pt x="8459" y="5974"/>
                  </a:cubicBezTo>
                  <a:cubicBezTo>
                    <a:pt x="8258" y="6136"/>
                    <a:pt x="8003" y="6211"/>
                    <a:pt x="7753" y="6211"/>
                  </a:cubicBezTo>
                  <a:cubicBezTo>
                    <a:pt x="7369" y="6211"/>
                    <a:pt x="6995" y="6036"/>
                    <a:pt x="6836" y="5728"/>
                  </a:cubicBezTo>
                  <a:cubicBezTo>
                    <a:pt x="6525" y="5237"/>
                    <a:pt x="6770" y="4581"/>
                    <a:pt x="7229" y="4450"/>
                  </a:cubicBezTo>
                  <a:cubicBezTo>
                    <a:pt x="7321" y="4413"/>
                    <a:pt x="7417" y="4396"/>
                    <a:pt x="7511" y="4396"/>
                  </a:cubicBezTo>
                  <a:cubicBezTo>
                    <a:pt x="7754" y="4396"/>
                    <a:pt x="7989" y="4511"/>
                    <a:pt x="8131" y="4712"/>
                  </a:cubicBezTo>
                  <a:cubicBezTo>
                    <a:pt x="8229" y="4893"/>
                    <a:pt x="8246" y="5106"/>
                    <a:pt x="8180" y="5286"/>
                  </a:cubicBezTo>
                  <a:cubicBezTo>
                    <a:pt x="8167" y="5326"/>
                    <a:pt x="8111" y="5398"/>
                    <a:pt x="8055" y="5398"/>
                  </a:cubicBezTo>
                  <a:cubicBezTo>
                    <a:pt x="8042" y="5398"/>
                    <a:pt x="8029" y="5394"/>
                    <a:pt x="8016" y="5384"/>
                  </a:cubicBezTo>
                  <a:cubicBezTo>
                    <a:pt x="7967" y="5319"/>
                    <a:pt x="8016" y="4974"/>
                    <a:pt x="7656" y="4925"/>
                  </a:cubicBezTo>
                  <a:cubicBezTo>
                    <a:pt x="7641" y="4923"/>
                    <a:pt x="7627" y="4922"/>
                    <a:pt x="7613" y="4922"/>
                  </a:cubicBezTo>
                  <a:cubicBezTo>
                    <a:pt x="7269" y="4922"/>
                    <a:pt x="7161" y="5488"/>
                    <a:pt x="7508" y="5630"/>
                  </a:cubicBezTo>
                  <a:cubicBezTo>
                    <a:pt x="7574" y="5661"/>
                    <a:pt x="7644" y="5676"/>
                    <a:pt x="7714" y="5676"/>
                  </a:cubicBezTo>
                  <a:cubicBezTo>
                    <a:pt x="7937" y="5676"/>
                    <a:pt x="8154" y="5527"/>
                    <a:pt x="8229" y="5302"/>
                  </a:cubicBezTo>
                  <a:cubicBezTo>
                    <a:pt x="8229" y="5302"/>
                    <a:pt x="8229" y="5286"/>
                    <a:pt x="8229" y="5286"/>
                  </a:cubicBezTo>
                  <a:cubicBezTo>
                    <a:pt x="8229" y="5270"/>
                    <a:pt x="8229" y="5253"/>
                    <a:pt x="8246" y="5237"/>
                  </a:cubicBezTo>
                  <a:lnTo>
                    <a:pt x="8246" y="5220"/>
                  </a:lnTo>
                  <a:cubicBezTo>
                    <a:pt x="8262" y="5106"/>
                    <a:pt x="8262" y="4974"/>
                    <a:pt x="8229" y="4843"/>
                  </a:cubicBezTo>
                  <a:cubicBezTo>
                    <a:pt x="8104" y="4531"/>
                    <a:pt x="7809" y="4343"/>
                    <a:pt x="7501" y="4343"/>
                  </a:cubicBezTo>
                  <a:cubicBezTo>
                    <a:pt x="7405" y="4343"/>
                    <a:pt x="7307" y="4362"/>
                    <a:pt x="7213" y="4401"/>
                  </a:cubicBezTo>
                  <a:cubicBezTo>
                    <a:pt x="6721" y="4516"/>
                    <a:pt x="6426" y="5220"/>
                    <a:pt x="6754" y="5778"/>
                  </a:cubicBezTo>
                  <a:cubicBezTo>
                    <a:pt x="6926" y="6121"/>
                    <a:pt x="7333" y="6321"/>
                    <a:pt x="7759" y="6321"/>
                  </a:cubicBezTo>
                  <a:cubicBezTo>
                    <a:pt x="8025" y="6321"/>
                    <a:pt x="8297" y="6243"/>
                    <a:pt x="8524" y="6073"/>
                  </a:cubicBezTo>
                  <a:cubicBezTo>
                    <a:pt x="8950" y="5745"/>
                    <a:pt x="9065" y="5138"/>
                    <a:pt x="8934" y="4581"/>
                  </a:cubicBezTo>
                  <a:cubicBezTo>
                    <a:pt x="8819" y="4040"/>
                    <a:pt x="8459" y="3171"/>
                    <a:pt x="7213" y="2893"/>
                  </a:cubicBezTo>
                  <a:cubicBezTo>
                    <a:pt x="7066" y="2860"/>
                    <a:pt x="6917" y="2846"/>
                    <a:pt x="6765" y="2846"/>
                  </a:cubicBezTo>
                  <a:cubicBezTo>
                    <a:pt x="5426" y="2846"/>
                    <a:pt x="3894" y="3983"/>
                    <a:pt x="2312" y="3983"/>
                  </a:cubicBezTo>
                  <a:cubicBezTo>
                    <a:pt x="2089" y="3983"/>
                    <a:pt x="1865" y="3961"/>
                    <a:pt x="1640" y="3909"/>
                  </a:cubicBezTo>
                  <a:cubicBezTo>
                    <a:pt x="1558" y="3876"/>
                    <a:pt x="1460" y="3860"/>
                    <a:pt x="1361" y="3827"/>
                  </a:cubicBezTo>
                  <a:lnTo>
                    <a:pt x="1312" y="3794"/>
                  </a:lnTo>
                  <a:cubicBezTo>
                    <a:pt x="591" y="3417"/>
                    <a:pt x="148" y="2663"/>
                    <a:pt x="181" y="1860"/>
                  </a:cubicBezTo>
                  <a:cubicBezTo>
                    <a:pt x="203" y="738"/>
                    <a:pt x="1175" y="105"/>
                    <a:pt x="2043" y="105"/>
                  </a:cubicBezTo>
                  <a:cubicBezTo>
                    <a:pt x="2456" y="105"/>
                    <a:pt x="2845" y="248"/>
                    <a:pt x="3099" y="549"/>
                  </a:cubicBezTo>
                  <a:cubicBezTo>
                    <a:pt x="3558" y="1008"/>
                    <a:pt x="3525" y="1762"/>
                    <a:pt x="3017" y="2172"/>
                  </a:cubicBezTo>
                  <a:cubicBezTo>
                    <a:pt x="2935" y="2221"/>
                    <a:pt x="2853" y="2270"/>
                    <a:pt x="2755" y="2286"/>
                  </a:cubicBezTo>
                  <a:cubicBezTo>
                    <a:pt x="2688" y="2305"/>
                    <a:pt x="2618" y="2315"/>
                    <a:pt x="2548" y="2315"/>
                  </a:cubicBezTo>
                  <a:cubicBezTo>
                    <a:pt x="2378" y="2315"/>
                    <a:pt x="2205" y="2260"/>
                    <a:pt x="2066" y="2155"/>
                  </a:cubicBezTo>
                  <a:cubicBezTo>
                    <a:pt x="1935" y="2073"/>
                    <a:pt x="1886" y="1909"/>
                    <a:pt x="1919" y="1762"/>
                  </a:cubicBezTo>
                  <a:lnTo>
                    <a:pt x="1919" y="1762"/>
                  </a:lnTo>
                  <a:cubicBezTo>
                    <a:pt x="1991" y="1845"/>
                    <a:pt x="2090" y="1888"/>
                    <a:pt x="2190" y="1888"/>
                  </a:cubicBezTo>
                  <a:cubicBezTo>
                    <a:pt x="2248" y="1888"/>
                    <a:pt x="2307" y="1874"/>
                    <a:pt x="2361" y="1844"/>
                  </a:cubicBezTo>
                  <a:cubicBezTo>
                    <a:pt x="2591" y="1713"/>
                    <a:pt x="2525" y="1319"/>
                    <a:pt x="2214" y="1221"/>
                  </a:cubicBezTo>
                  <a:cubicBezTo>
                    <a:pt x="2182" y="1211"/>
                    <a:pt x="2150" y="1207"/>
                    <a:pt x="2120" y="1207"/>
                  </a:cubicBezTo>
                  <a:cubicBezTo>
                    <a:pt x="1782" y="1207"/>
                    <a:pt x="1512" y="1750"/>
                    <a:pt x="1902" y="2155"/>
                  </a:cubicBezTo>
                  <a:cubicBezTo>
                    <a:pt x="2061" y="2314"/>
                    <a:pt x="2264" y="2400"/>
                    <a:pt x="2473" y="2400"/>
                  </a:cubicBezTo>
                  <a:cubicBezTo>
                    <a:pt x="2545" y="2400"/>
                    <a:pt x="2617" y="2389"/>
                    <a:pt x="2689" y="2368"/>
                  </a:cubicBezTo>
                  <a:cubicBezTo>
                    <a:pt x="2722" y="2368"/>
                    <a:pt x="2755" y="2352"/>
                    <a:pt x="2787" y="2352"/>
                  </a:cubicBezTo>
                  <a:lnTo>
                    <a:pt x="2853" y="2319"/>
                  </a:lnTo>
                  <a:lnTo>
                    <a:pt x="2886" y="2303"/>
                  </a:lnTo>
                  <a:cubicBezTo>
                    <a:pt x="3050" y="2237"/>
                    <a:pt x="3164" y="2139"/>
                    <a:pt x="3263" y="2008"/>
                  </a:cubicBezTo>
                  <a:cubicBezTo>
                    <a:pt x="3590" y="1532"/>
                    <a:pt x="3541" y="909"/>
                    <a:pt x="3148" y="500"/>
                  </a:cubicBezTo>
                  <a:cubicBezTo>
                    <a:pt x="2887" y="162"/>
                    <a:pt x="2463" y="0"/>
                    <a:pt x="201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6"/>
            <p:cNvSpPr/>
            <p:nvPr/>
          </p:nvSpPr>
          <p:spPr>
            <a:xfrm>
              <a:off x="538164" y="382503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5505" y="0"/>
                  </a:moveTo>
                  <a:cubicBezTo>
                    <a:pt x="5253" y="0"/>
                    <a:pt x="4952" y="44"/>
                    <a:pt x="4607" y="167"/>
                  </a:cubicBezTo>
                  <a:cubicBezTo>
                    <a:pt x="3771" y="469"/>
                    <a:pt x="2589" y="1042"/>
                    <a:pt x="1418" y="1042"/>
                  </a:cubicBezTo>
                  <a:cubicBezTo>
                    <a:pt x="935" y="1042"/>
                    <a:pt x="455" y="945"/>
                    <a:pt x="1" y="692"/>
                  </a:cubicBezTo>
                  <a:lnTo>
                    <a:pt x="1" y="692"/>
                  </a:lnTo>
                  <a:cubicBezTo>
                    <a:pt x="1" y="692"/>
                    <a:pt x="554" y="1335"/>
                    <a:pt x="1304" y="1335"/>
                  </a:cubicBezTo>
                  <a:cubicBezTo>
                    <a:pt x="1339" y="1335"/>
                    <a:pt x="1375" y="1334"/>
                    <a:pt x="1410" y="1331"/>
                  </a:cubicBezTo>
                  <a:cubicBezTo>
                    <a:pt x="1929" y="1307"/>
                    <a:pt x="2164" y="1167"/>
                    <a:pt x="2297" y="1167"/>
                  </a:cubicBezTo>
                  <a:cubicBezTo>
                    <a:pt x="2345" y="1167"/>
                    <a:pt x="2380" y="1185"/>
                    <a:pt x="2410" y="1233"/>
                  </a:cubicBezTo>
                  <a:cubicBezTo>
                    <a:pt x="2488" y="1324"/>
                    <a:pt x="2380" y="1374"/>
                    <a:pt x="2225" y="1374"/>
                  </a:cubicBezTo>
                  <a:cubicBezTo>
                    <a:pt x="2185" y="1374"/>
                    <a:pt x="2142" y="1370"/>
                    <a:pt x="2099" y="1364"/>
                  </a:cubicBezTo>
                  <a:cubicBezTo>
                    <a:pt x="2046" y="1340"/>
                    <a:pt x="1992" y="1330"/>
                    <a:pt x="1939" y="1330"/>
                  </a:cubicBezTo>
                  <a:cubicBezTo>
                    <a:pt x="1841" y="1330"/>
                    <a:pt x="1747" y="1366"/>
                    <a:pt x="1672" y="1429"/>
                  </a:cubicBezTo>
                  <a:cubicBezTo>
                    <a:pt x="1495" y="1591"/>
                    <a:pt x="1699" y="2102"/>
                    <a:pt x="1330" y="2102"/>
                  </a:cubicBezTo>
                  <a:cubicBezTo>
                    <a:pt x="1324" y="2102"/>
                    <a:pt x="1318" y="2102"/>
                    <a:pt x="1312" y="2101"/>
                  </a:cubicBezTo>
                  <a:lnTo>
                    <a:pt x="1312" y="2101"/>
                  </a:lnTo>
                  <a:cubicBezTo>
                    <a:pt x="1312" y="2101"/>
                    <a:pt x="1605" y="2468"/>
                    <a:pt x="2034" y="2468"/>
                  </a:cubicBezTo>
                  <a:cubicBezTo>
                    <a:pt x="2179" y="2468"/>
                    <a:pt x="2339" y="2426"/>
                    <a:pt x="2508" y="2314"/>
                  </a:cubicBezTo>
                  <a:cubicBezTo>
                    <a:pt x="3180" y="1888"/>
                    <a:pt x="2803" y="1380"/>
                    <a:pt x="3066" y="1249"/>
                  </a:cubicBezTo>
                  <a:cubicBezTo>
                    <a:pt x="3109" y="1226"/>
                    <a:pt x="3151" y="1216"/>
                    <a:pt x="3190" y="1216"/>
                  </a:cubicBezTo>
                  <a:cubicBezTo>
                    <a:pt x="3373" y="1216"/>
                    <a:pt x="3484" y="1445"/>
                    <a:pt x="3295" y="1675"/>
                  </a:cubicBezTo>
                  <a:cubicBezTo>
                    <a:pt x="3066" y="1954"/>
                    <a:pt x="2213" y="2888"/>
                    <a:pt x="3541" y="3708"/>
                  </a:cubicBezTo>
                  <a:cubicBezTo>
                    <a:pt x="3541" y="3708"/>
                    <a:pt x="3361" y="3249"/>
                    <a:pt x="3721" y="3085"/>
                  </a:cubicBezTo>
                  <a:cubicBezTo>
                    <a:pt x="4082" y="2937"/>
                    <a:pt x="4803" y="2708"/>
                    <a:pt x="4705" y="2216"/>
                  </a:cubicBezTo>
                  <a:cubicBezTo>
                    <a:pt x="4607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16" y="147"/>
                  </a:cubicBezTo>
                  <a:cubicBezTo>
                    <a:pt x="6025" y="147"/>
                    <a:pt x="6234" y="193"/>
                    <a:pt x="6459" y="265"/>
                  </a:cubicBezTo>
                  <a:cubicBezTo>
                    <a:pt x="6459" y="265"/>
                    <a:pt x="6127" y="0"/>
                    <a:pt x="55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6"/>
            <p:cNvSpPr/>
            <p:nvPr/>
          </p:nvSpPr>
          <p:spPr>
            <a:xfrm>
              <a:off x="576676" y="262756"/>
              <a:ext cx="118278" cy="82410"/>
            </a:xfrm>
            <a:custGeom>
              <a:rect b="b" l="l" r="r" t="t"/>
              <a:pathLst>
                <a:path extrusionOk="0" h="2525" w="3624">
                  <a:moveTo>
                    <a:pt x="1122" y="0"/>
                  </a:moveTo>
                  <a:cubicBezTo>
                    <a:pt x="517" y="0"/>
                    <a:pt x="1" y="132"/>
                    <a:pt x="1" y="132"/>
                  </a:cubicBezTo>
                  <a:cubicBezTo>
                    <a:pt x="1" y="132"/>
                    <a:pt x="968" y="197"/>
                    <a:pt x="1197" y="541"/>
                  </a:cubicBezTo>
                  <a:cubicBezTo>
                    <a:pt x="1378" y="738"/>
                    <a:pt x="1427" y="1017"/>
                    <a:pt x="1361" y="1263"/>
                  </a:cubicBezTo>
                  <a:cubicBezTo>
                    <a:pt x="1312" y="1492"/>
                    <a:pt x="1197" y="2148"/>
                    <a:pt x="2230" y="2164"/>
                  </a:cubicBezTo>
                  <a:cubicBezTo>
                    <a:pt x="3263" y="2164"/>
                    <a:pt x="3099" y="2525"/>
                    <a:pt x="3099" y="2525"/>
                  </a:cubicBezTo>
                  <a:cubicBezTo>
                    <a:pt x="3099" y="2525"/>
                    <a:pt x="3623" y="1771"/>
                    <a:pt x="2738" y="607"/>
                  </a:cubicBezTo>
                  <a:cubicBezTo>
                    <a:pt x="2375" y="123"/>
                    <a:pt x="1707" y="0"/>
                    <a:pt x="11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6"/>
            <p:cNvSpPr/>
            <p:nvPr/>
          </p:nvSpPr>
          <p:spPr>
            <a:xfrm>
              <a:off x="530690" y="175548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cubicBezTo>
                    <a:pt x="836" y="165"/>
                    <a:pt x="738" y="689"/>
                    <a:pt x="803" y="1427"/>
                  </a:cubicBezTo>
                  <a:cubicBezTo>
                    <a:pt x="869" y="2148"/>
                    <a:pt x="0" y="2607"/>
                    <a:pt x="0" y="2607"/>
                  </a:cubicBezTo>
                  <a:cubicBezTo>
                    <a:pt x="590" y="2410"/>
                    <a:pt x="1770" y="2673"/>
                    <a:pt x="2016" y="2017"/>
                  </a:cubicBezTo>
                  <a:cubicBezTo>
                    <a:pt x="2262" y="1345"/>
                    <a:pt x="1639" y="935"/>
                    <a:pt x="1279" y="722"/>
                  </a:cubicBezTo>
                  <a:cubicBezTo>
                    <a:pt x="918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6"/>
            <p:cNvSpPr/>
            <p:nvPr/>
          </p:nvSpPr>
          <p:spPr>
            <a:xfrm>
              <a:off x="419951" y="213538"/>
              <a:ext cx="104864" cy="140211"/>
            </a:xfrm>
            <a:custGeom>
              <a:rect b="b" l="l" r="r" t="t"/>
              <a:pathLst>
                <a:path extrusionOk="0" h="4296" w="3213">
                  <a:moveTo>
                    <a:pt x="2819" y="1"/>
                  </a:moveTo>
                  <a:cubicBezTo>
                    <a:pt x="2729" y="78"/>
                    <a:pt x="2617" y="125"/>
                    <a:pt x="2502" y="125"/>
                  </a:cubicBezTo>
                  <a:cubicBezTo>
                    <a:pt x="2471" y="125"/>
                    <a:pt x="2440" y="122"/>
                    <a:pt x="2410" y="115"/>
                  </a:cubicBezTo>
                  <a:cubicBezTo>
                    <a:pt x="2359" y="109"/>
                    <a:pt x="2288" y="103"/>
                    <a:pt x="2206" y="103"/>
                  </a:cubicBezTo>
                  <a:cubicBezTo>
                    <a:pt x="1885" y="103"/>
                    <a:pt x="1389" y="194"/>
                    <a:pt x="1246" y="689"/>
                  </a:cubicBezTo>
                  <a:cubicBezTo>
                    <a:pt x="1066" y="1312"/>
                    <a:pt x="1197" y="1705"/>
                    <a:pt x="1426" y="1886"/>
                  </a:cubicBezTo>
                  <a:cubicBezTo>
                    <a:pt x="1639" y="2066"/>
                    <a:pt x="1639" y="2443"/>
                    <a:pt x="1475" y="2492"/>
                  </a:cubicBezTo>
                  <a:cubicBezTo>
                    <a:pt x="1444" y="2506"/>
                    <a:pt x="1408" y="2513"/>
                    <a:pt x="1370" y="2513"/>
                  </a:cubicBezTo>
                  <a:cubicBezTo>
                    <a:pt x="1233" y="2513"/>
                    <a:pt x="1086" y="2413"/>
                    <a:pt x="1164" y="2181"/>
                  </a:cubicBezTo>
                  <a:cubicBezTo>
                    <a:pt x="1237" y="1947"/>
                    <a:pt x="1063" y="1727"/>
                    <a:pt x="840" y="1727"/>
                  </a:cubicBezTo>
                  <a:cubicBezTo>
                    <a:pt x="812" y="1727"/>
                    <a:pt x="783" y="1731"/>
                    <a:pt x="754" y="1738"/>
                  </a:cubicBezTo>
                  <a:cubicBezTo>
                    <a:pt x="702" y="1745"/>
                    <a:pt x="654" y="1748"/>
                    <a:pt x="610" y="1748"/>
                  </a:cubicBezTo>
                  <a:cubicBezTo>
                    <a:pt x="437" y="1748"/>
                    <a:pt x="334" y="1695"/>
                    <a:pt x="295" y="1591"/>
                  </a:cubicBezTo>
                  <a:lnTo>
                    <a:pt x="295" y="1591"/>
                  </a:lnTo>
                  <a:cubicBezTo>
                    <a:pt x="295" y="1591"/>
                    <a:pt x="0" y="2492"/>
                    <a:pt x="705" y="2918"/>
                  </a:cubicBezTo>
                  <a:cubicBezTo>
                    <a:pt x="1393" y="3344"/>
                    <a:pt x="1738" y="4033"/>
                    <a:pt x="2131" y="4295"/>
                  </a:cubicBezTo>
                  <a:cubicBezTo>
                    <a:pt x="2131" y="4295"/>
                    <a:pt x="1524" y="3344"/>
                    <a:pt x="2082" y="2476"/>
                  </a:cubicBezTo>
                  <a:cubicBezTo>
                    <a:pt x="2639" y="1607"/>
                    <a:pt x="3213" y="1345"/>
                    <a:pt x="2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6"/>
            <p:cNvSpPr/>
            <p:nvPr/>
          </p:nvSpPr>
          <p:spPr>
            <a:xfrm>
              <a:off x="282971" y="7106"/>
              <a:ext cx="264788" cy="263711"/>
            </a:xfrm>
            <a:custGeom>
              <a:rect b="b" l="l" r="r" t="t"/>
              <a:pathLst>
                <a:path extrusionOk="0" h="8080" w="8113">
                  <a:moveTo>
                    <a:pt x="2361" y="0"/>
                  </a:moveTo>
                  <a:cubicBezTo>
                    <a:pt x="2268" y="0"/>
                    <a:pt x="2175" y="5"/>
                    <a:pt x="2083" y="15"/>
                  </a:cubicBezTo>
                  <a:cubicBezTo>
                    <a:pt x="771" y="162"/>
                    <a:pt x="1" y="1965"/>
                    <a:pt x="788" y="3228"/>
                  </a:cubicBezTo>
                  <a:cubicBezTo>
                    <a:pt x="1405" y="4191"/>
                    <a:pt x="2506" y="4463"/>
                    <a:pt x="3494" y="4463"/>
                  </a:cubicBezTo>
                  <a:cubicBezTo>
                    <a:pt x="3582" y="4463"/>
                    <a:pt x="3669" y="4461"/>
                    <a:pt x="3754" y="4457"/>
                  </a:cubicBezTo>
                  <a:cubicBezTo>
                    <a:pt x="3968" y="4457"/>
                    <a:pt x="4197" y="4424"/>
                    <a:pt x="4459" y="4391"/>
                  </a:cubicBezTo>
                  <a:cubicBezTo>
                    <a:pt x="4459" y="4391"/>
                    <a:pt x="4665" y="4357"/>
                    <a:pt x="4972" y="4357"/>
                  </a:cubicBezTo>
                  <a:cubicBezTo>
                    <a:pt x="5456" y="4357"/>
                    <a:pt x="6190" y="4442"/>
                    <a:pt x="6771" y="4883"/>
                  </a:cubicBezTo>
                  <a:cubicBezTo>
                    <a:pt x="7164" y="5227"/>
                    <a:pt x="7426" y="5686"/>
                    <a:pt x="7508" y="6211"/>
                  </a:cubicBezTo>
                  <a:cubicBezTo>
                    <a:pt x="7508" y="6211"/>
                    <a:pt x="7688" y="7407"/>
                    <a:pt x="7098" y="8047"/>
                  </a:cubicBezTo>
                  <a:cubicBezTo>
                    <a:pt x="7098" y="8063"/>
                    <a:pt x="7082" y="8079"/>
                    <a:pt x="7082" y="8079"/>
                  </a:cubicBezTo>
                  <a:cubicBezTo>
                    <a:pt x="7082" y="8080"/>
                    <a:pt x="7082" y="8080"/>
                    <a:pt x="7082" y="8080"/>
                  </a:cubicBezTo>
                  <a:cubicBezTo>
                    <a:pt x="7096" y="8080"/>
                    <a:pt x="8113" y="7532"/>
                    <a:pt x="7983" y="5965"/>
                  </a:cubicBezTo>
                  <a:cubicBezTo>
                    <a:pt x="7876" y="4644"/>
                    <a:pt x="6826" y="3988"/>
                    <a:pt x="5508" y="3988"/>
                  </a:cubicBezTo>
                  <a:cubicBezTo>
                    <a:pt x="5223" y="3988"/>
                    <a:pt x="4926" y="4019"/>
                    <a:pt x="4623" y="4080"/>
                  </a:cubicBezTo>
                  <a:cubicBezTo>
                    <a:pt x="4114" y="4180"/>
                    <a:pt x="3658" y="4231"/>
                    <a:pt x="3249" y="4231"/>
                  </a:cubicBezTo>
                  <a:cubicBezTo>
                    <a:pt x="2723" y="4231"/>
                    <a:pt x="2273" y="4148"/>
                    <a:pt x="1886" y="3982"/>
                  </a:cubicBezTo>
                  <a:cubicBezTo>
                    <a:pt x="1492" y="3785"/>
                    <a:pt x="1165" y="3490"/>
                    <a:pt x="919" y="3129"/>
                  </a:cubicBezTo>
                  <a:cubicBezTo>
                    <a:pt x="198" y="1982"/>
                    <a:pt x="902" y="277"/>
                    <a:pt x="2099" y="146"/>
                  </a:cubicBezTo>
                  <a:cubicBezTo>
                    <a:pt x="2212" y="127"/>
                    <a:pt x="2327" y="117"/>
                    <a:pt x="2440" y="117"/>
                  </a:cubicBezTo>
                  <a:cubicBezTo>
                    <a:pt x="2901" y="117"/>
                    <a:pt x="3344" y="279"/>
                    <a:pt x="3607" y="621"/>
                  </a:cubicBezTo>
                  <a:cubicBezTo>
                    <a:pt x="3886" y="1015"/>
                    <a:pt x="3935" y="1539"/>
                    <a:pt x="3738" y="1982"/>
                  </a:cubicBezTo>
                  <a:cubicBezTo>
                    <a:pt x="3577" y="2317"/>
                    <a:pt x="3240" y="2521"/>
                    <a:pt x="2881" y="2521"/>
                  </a:cubicBezTo>
                  <a:cubicBezTo>
                    <a:pt x="2801" y="2521"/>
                    <a:pt x="2720" y="2511"/>
                    <a:pt x="2640" y="2490"/>
                  </a:cubicBezTo>
                  <a:cubicBezTo>
                    <a:pt x="2214" y="2375"/>
                    <a:pt x="2033" y="1949"/>
                    <a:pt x="2361" y="1900"/>
                  </a:cubicBezTo>
                  <a:cubicBezTo>
                    <a:pt x="2771" y="1834"/>
                    <a:pt x="2853" y="1490"/>
                    <a:pt x="2705" y="1195"/>
                  </a:cubicBezTo>
                  <a:cubicBezTo>
                    <a:pt x="2652" y="1074"/>
                    <a:pt x="2517" y="1005"/>
                    <a:pt x="2371" y="1005"/>
                  </a:cubicBezTo>
                  <a:cubicBezTo>
                    <a:pt x="2161" y="1005"/>
                    <a:pt x="1927" y="1146"/>
                    <a:pt x="1869" y="1474"/>
                  </a:cubicBezTo>
                  <a:cubicBezTo>
                    <a:pt x="1820" y="1736"/>
                    <a:pt x="1902" y="2015"/>
                    <a:pt x="2083" y="2228"/>
                  </a:cubicBezTo>
                  <a:cubicBezTo>
                    <a:pt x="2250" y="2412"/>
                    <a:pt x="2583" y="2570"/>
                    <a:pt x="2929" y="2570"/>
                  </a:cubicBezTo>
                  <a:cubicBezTo>
                    <a:pt x="3261" y="2570"/>
                    <a:pt x="3603" y="2424"/>
                    <a:pt x="3820" y="2015"/>
                  </a:cubicBezTo>
                  <a:cubicBezTo>
                    <a:pt x="4033" y="1539"/>
                    <a:pt x="4000" y="982"/>
                    <a:pt x="3705" y="556"/>
                  </a:cubicBezTo>
                  <a:cubicBezTo>
                    <a:pt x="3398" y="165"/>
                    <a:pt x="2889" y="0"/>
                    <a:pt x="2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6"/>
            <p:cNvSpPr/>
            <p:nvPr/>
          </p:nvSpPr>
          <p:spPr>
            <a:xfrm>
              <a:off x="325792" y="158577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3570" y="1"/>
                  </a:moveTo>
                  <a:cubicBezTo>
                    <a:pt x="3274" y="1"/>
                    <a:pt x="2923" y="42"/>
                    <a:pt x="2524" y="160"/>
                  </a:cubicBezTo>
                  <a:cubicBezTo>
                    <a:pt x="1958" y="321"/>
                    <a:pt x="1481" y="380"/>
                    <a:pt x="1093" y="380"/>
                  </a:cubicBezTo>
                  <a:cubicBezTo>
                    <a:pt x="570" y="380"/>
                    <a:pt x="207" y="273"/>
                    <a:pt x="0" y="160"/>
                  </a:cubicBezTo>
                  <a:lnTo>
                    <a:pt x="0" y="160"/>
                  </a:lnTo>
                  <a:cubicBezTo>
                    <a:pt x="131" y="275"/>
                    <a:pt x="262" y="390"/>
                    <a:pt x="377" y="537"/>
                  </a:cubicBezTo>
                  <a:cubicBezTo>
                    <a:pt x="452" y="642"/>
                    <a:pt x="596" y="1393"/>
                    <a:pt x="1186" y="1393"/>
                  </a:cubicBezTo>
                  <a:cubicBezTo>
                    <a:pt x="1240" y="1393"/>
                    <a:pt x="1299" y="1387"/>
                    <a:pt x="1361" y="1373"/>
                  </a:cubicBezTo>
                  <a:cubicBezTo>
                    <a:pt x="2082" y="1226"/>
                    <a:pt x="1934" y="767"/>
                    <a:pt x="2426" y="619"/>
                  </a:cubicBezTo>
                  <a:cubicBezTo>
                    <a:pt x="2518" y="591"/>
                    <a:pt x="2596" y="579"/>
                    <a:pt x="2661" y="579"/>
                  </a:cubicBezTo>
                  <a:cubicBezTo>
                    <a:pt x="2931" y="579"/>
                    <a:pt x="2974" y="786"/>
                    <a:pt x="2869" y="865"/>
                  </a:cubicBezTo>
                  <a:cubicBezTo>
                    <a:pt x="2813" y="900"/>
                    <a:pt x="2760" y="911"/>
                    <a:pt x="2705" y="911"/>
                  </a:cubicBezTo>
                  <a:cubicBezTo>
                    <a:pt x="2631" y="911"/>
                    <a:pt x="2553" y="891"/>
                    <a:pt x="2459" y="881"/>
                  </a:cubicBezTo>
                  <a:cubicBezTo>
                    <a:pt x="2450" y="881"/>
                    <a:pt x="2440" y="880"/>
                    <a:pt x="2430" y="880"/>
                  </a:cubicBezTo>
                  <a:cubicBezTo>
                    <a:pt x="2233" y="880"/>
                    <a:pt x="1811" y="1033"/>
                    <a:pt x="1967" y="1439"/>
                  </a:cubicBezTo>
                  <a:cubicBezTo>
                    <a:pt x="2131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4" y="2127"/>
                  </a:cubicBezTo>
                  <a:cubicBezTo>
                    <a:pt x="3688" y="1865"/>
                    <a:pt x="3852" y="1406"/>
                    <a:pt x="3721" y="996"/>
                  </a:cubicBezTo>
                  <a:cubicBezTo>
                    <a:pt x="3623" y="507"/>
                    <a:pt x="3930" y="197"/>
                    <a:pt x="4398" y="197"/>
                  </a:cubicBezTo>
                  <a:cubicBezTo>
                    <a:pt x="4479" y="197"/>
                    <a:pt x="4566" y="206"/>
                    <a:pt x="4655" y="226"/>
                  </a:cubicBezTo>
                  <a:cubicBezTo>
                    <a:pt x="4655" y="226"/>
                    <a:pt x="4262" y="1"/>
                    <a:pt x="357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6"/>
            <p:cNvSpPr/>
            <p:nvPr/>
          </p:nvSpPr>
          <p:spPr>
            <a:xfrm>
              <a:off x="364304" y="15592"/>
              <a:ext cx="105419" cy="109303"/>
            </a:xfrm>
            <a:custGeom>
              <a:rect b="b" l="l" r="r" t="t"/>
              <a:pathLst>
                <a:path extrusionOk="0" h="3349" w="3230">
                  <a:moveTo>
                    <a:pt x="1279" y="1"/>
                  </a:moveTo>
                  <a:lnTo>
                    <a:pt x="1279" y="1"/>
                  </a:lnTo>
                  <a:cubicBezTo>
                    <a:pt x="1705" y="427"/>
                    <a:pt x="1836" y="1066"/>
                    <a:pt x="1639" y="1656"/>
                  </a:cubicBezTo>
                  <a:cubicBezTo>
                    <a:pt x="1406" y="2417"/>
                    <a:pt x="870" y="2608"/>
                    <a:pt x="416" y="2608"/>
                  </a:cubicBezTo>
                  <a:cubicBezTo>
                    <a:pt x="263" y="2608"/>
                    <a:pt x="120" y="2587"/>
                    <a:pt x="0" y="2558"/>
                  </a:cubicBezTo>
                  <a:lnTo>
                    <a:pt x="0" y="2558"/>
                  </a:lnTo>
                  <a:cubicBezTo>
                    <a:pt x="0" y="2558"/>
                    <a:pt x="228" y="3348"/>
                    <a:pt x="1006" y="3348"/>
                  </a:cubicBezTo>
                  <a:cubicBezTo>
                    <a:pt x="1036" y="3348"/>
                    <a:pt x="1067" y="3347"/>
                    <a:pt x="1099" y="3345"/>
                  </a:cubicBezTo>
                  <a:cubicBezTo>
                    <a:pt x="1951" y="3279"/>
                    <a:pt x="1902" y="2640"/>
                    <a:pt x="1885" y="2345"/>
                  </a:cubicBezTo>
                  <a:cubicBezTo>
                    <a:pt x="1869" y="2066"/>
                    <a:pt x="1853" y="1837"/>
                    <a:pt x="1967" y="1837"/>
                  </a:cubicBezTo>
                  <a:cubicBezTo>
                    <a:pt x="2082" y="1837"/>
                    <a:pt x="2115" y="1951"/>
                    <a:pt x="2049" y="2148"/>
                  </a:cubicBezTo>
                  <a:cubicBezTo>
                    <a:pt x="1984" y="2345"/>
                    <a:pt x="1820" y="2984"/>
                    <a:pt x="2918" y="3082"/>
                  </a:cubicBezTo>
                  <a:cubicBezTo>
                    <a:pt x="2787" y="3000"/>
                    <a:pt x="2754" y="2804"/>
                    <a:pt x="2869" y="2673"/>
                  </a:cubicBezTo>
                  <a:cubicBezTo>
                    <a:pt x="3016" y="2410"/>
                    <a:pt x="3229" y="1968"/>
                    <a:pt x="2508" y="1345"/>
                  </a:cubicBezTo>
                  <a:cubicBezTo>
                    <a:pt x="1771" y="722"/>
                    <a:pt x="1705" y="279"/>
                    <a:pt x="1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6"/>
            <p:cNvSpPr/>
            <p:nvPr/>
          </p:nvSpPr>
          <p:spPr>
            <a:xfrm>
              <a:off x="256241" y="-140318"/>
              <a:ext cx="49250" cy="250101"/>
            </a:xfrm>
            <a:custGeom>
              <a:rect b="b" l="l" r="r" t="t"/>
              <a:pathLst>
                <a:path extrusionOk="0" h="7663" w="1509">
                  <a:moveTo>
                    <a:pt x="625" y="0"/>
                  </a:moveTo>
                  <a:cubicBezTo>
                    <a:pt x="557" y="0"/>
                    <a:pt x="485" y="17"/>
                    <a:pt x="410" y="57"/>
                  </a:cubicBezTo>
                  <a:cubicBezTo>
                    <a:pt x="0" y="287"/>
                    <a:pt x="328" y="844"/>
                    <a:pt x="590" y="1106"/>
                  </a:cubicBezTo>
                  <a:cubicBezTo>
                    <a:pt x="689" y="1205"/>
                    <a:pt x="754" y="1483"/>
                    <a:pt x="787" y="1860"/>
                  </a:cubicBezTo>
                  <a:cubicBezTo>
                    <a:pt x="820" y="2565"/>
                    <a:pt x="803" y="3286"/>
                    <a:pt x="722" y="3991"/>
                  </a:cubicBezTo>
                  <a:cubicBezTo>
                    <a:pt x="590" y="5368"/>
                    <a:pt x="754" y="7122"/>
                    <a:pt x="1459" y="7663"/>
                  </a:cubicBezTo>
                  <a:cubicBezTo>
                    <a:pt x="1459" y="7663"/>
                    <a:pt x="803" y="7056"/>
                    <a:pt x="951" y="5171"/>
                  </a:cubicBezTo>
                  <a:cubicBezTo>
                    <a:pt x="1049" y="3975"/>
                    <a:pt x="1410" y="2827"/>
                    <a:pt x="1476" y="1860"/>
                  </a:cubicBezTo>
                  <a:cubicBezTo>
                    <a:pt x="1508" y="1286"/>
                    <a:pt x="1459" y="795"/>
                    <a:pt x="1180" y="369"/>
                  </a:cubicBezTo>
                  <a:cubicBezTo>
                    <a:pt x="1180" y="369"/>
                    <a:pt x="946" y="0"/>
                    <a:pt x="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6"/>
            <p:cNvSpPr/>
            <p:nvPr/>
          </p:nvSpPr>
          <p:spPr>
            <a:xfrm>
              <a:off x="90410" y="-121877"/>
              <a:ext cx="151405" cy="179245"/>
            </a:xfrm>
            <a:custGeom>
              <a:rect b="b" l="l" r="r" t="t"/>
              <a:pathLst>
                <a:path extrusionOk="0" h="5492" w="4639">
                  <a:moveTo>
                    <a:pt x="295" y="0"/>
                  </a:moveTo>
                  <a:lnTo>
                    <a:pt x="295" y="0"/>
                  </a:lnTo>
                  <a:cubicBezTo>
                    <a:pt x="82" y="394"/>
                    <a:pt x="0" y="853"/>
                    <a:pt x="49" y="1295"/>
                  </a:cubicBezTo>
                  <a:cubicBezTo>
                    <a:pt x="115" y="1918"/>
                    <a:pt x="328" y="2508"/>
                    <a:pt x="688" y="3033"/>
                  </a:cubicBezTo>
                  <a:cubicBezTo>
                    <a:pt x="1169" y="3715"/>
                    <a:pt x="1942" y="3793"/>
                    <a:pt x="2270" y="3793"/>
                  </a:cubicBezTo>
                  <a:cubicBezTo>
                    <a:pt x="2368" y="3793"/>
                    <a:pt x="2426" y="3787"/>
                    <a:pt x="2426" y="3787"/>
                  </a:cubicBezTo>
                  <a:cubicBezTo>
                    <a:pt x="2147" y="3705"/>
                    <a:pt x="2098" y="3377"/>
                    <a:pt x="2295" y="3131"/>
                  </a:cubicBezTo>
                  <a:cubicBezTo>
                    <a:pt x="2459" y="2983"/>
                    <a:pt x="2426" y="2721"/>
                    <a:pt x="2246" y="2606"/>
                  </a:cubicBezTo>
                  <a:cubicBezTo>
                    <a:pt x="2114" y="2557"/>
                    <a:pt x="1852" y="2328"/>
                    <a:pt x="2082" y="2197"/>
                  </a:cubicBezTo>
                  <a:cubicBezTo>
                    <a:pt x="2108" y="2179"/>
                    <a:pt x="2137" y="2170"/>
                    <a:pt x="2169" y="2170"/>
                  </a:cubicBezTo>
                  <a:cubicBezTo>
                    <a:pt x="2395" y="2170"/>
                    <a:pt x="2731" y="2611"/>
                    <a:pt x="2688" y="3115"/>
                  </a:cubicBezTo>
                  <a:cubicBezTo>
                    <a:pt x="2639" y="3688"/>
                    <a:pt x="2901" y="3852"/>
                    <a:pt x="3311" y="4147"/>
                  </a:cubicBezTo>
                  <a:cubicBezTo>
                    <a:pt x="3704" y="4426"/>
                    <a:pt x="3459" y="4950"/>
                    <a:pt x="3459" y="4950"/>
                  </a:cubicBezTo>
                  <a:cubicBezTo>
                    <a:pt x="4180" y="4541"/>
                    <a:pt x="4016" y="3869"/>
                    <a:pt x="3934" y="3721"/>
                  </a:cubicBezTo>
                  <a:cubicBezTo>
                    <a:pt x="3852" y="3557"/>
                    <a:pt x="3655" y="3311"/>
                    <a:pt x="3885" y="3213"/>
                  </a:cubicBezTo>
                  <a:cubicBezTo>
                    <a:pt x="3900" y="3205"/>
                    <a:pt x="3915" y="3202"/>
                    <a:pt x="3929" y="3202"/>
                  </a:cubicBezTo>
                  <a:cubicBezTo>
                    <a:pt x="4127" y="3202"/>
                    <a:pt x="4211" y="3929"/>
                    <a:pt x="4196" y="4557"/>
                  </a:cubicBezTo>
                  <a:cubicBezTo>
                    <a:pt x="4163" y="4934"/>
                    <a:pt x="4327" y="5278"/>
                    <a:pt x="4639" y="5491"/>
                  </a:cubicBezTo>
                  <a:cubicBezTo>
                    <a:pt x="4508" y="5163"/>
                    <a:pt x="4442" y="4803"/>
                    <a:pt x="4458" y="4459"/>
                  </a:cubicBezTo>
                  <a:cubicBezTo>
                    <a:pt x="4458" y="3951"/>
                    <a:pt x="4540" y="3033"/>
                    <a:pt x="3639" y="2410"/>
                  </a:cubicBezTo>
                  <a:cubicBezTo>
                    <a:pt x="2721" y="1787"/>
                    <a:pt x="1623" y="2049"/>
                    <a:pt x="836" y="1492"/>
                  </a:cubicBezTo>
                  <a:cubicBezTo>
                    <a:pt x="754" y="1426"/>
                    <a:pt x="688" y="1361"/>
                    <a:pt x="623" y="1295"/>
                  </a:cubicBezTo>
                  <a:cubicBezTo>
                    <a:pt x="311" y="935"/>
                    <a:pt x="197" y="459"/>
                    <a:pt x="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6"/>
            <p:cNvSpPr/>
            <p:nvPr/>
          </p:nvSpPr>
          <p:spPr>
            <a:xfrm>
              <a:off x="653179" y="63699"/>
              <a:ext cx="130028" cy="285839"/>
            </a:xfrm>
            <a:custGeom>
              <a:rect b="b" l="l" r="r" t="t"/>
              <a:pathLst>
                <a:path extrusionOk="0" h="8758" w="3984">
                  <a:moveTo>
                    <a:pt x="1919" y="0"/>
                  </a:moveTo>
                  <a:cubicBezTo>
                    <a:pt x="1762" y="0"/>
                    <a:pt x="1602" y="22"/>
                    <a:pt x="1443" y="68"/>
                  </a:cubicBezTo>
                  <a:cubicBezTo>
                    <a:pt x="689" y="264"/>
                    <a:pt x="132" y="920"/>
                    <a:pt x="66" y="1707"/>
                  </a:cubicBezTo>
                  <a:cubicBezTo>
                    <a:pt x="1" y="2510"/>
                    <a:pt x="410" y="3297"/>
                    <a:pt x="1001" y="3854"/>
                  </a:cubicBezTo>
                  <a:cubicBezTo>
                    <a:pt x="1591" y="4444"/>
                    <a:pt x="2361" y="4723"/>
                    <a:pt x="2902" y="5214"/>
                  </a:cubicBezTo>
                  <a:cubicBezTo>
                    <a:pt x="3426" y="5690"/>
                    <a:pt x="3771" y="6362"/>
                    <a:pt x="3820" y="7067"/>
                  </a:cubicBezTo>
                  <a:cubicBezTo>
                    <a:pt x="3853" y="7722"/>
                    <a:pt x="3492" y="8411"/>
                    <a:pt x="2918" y="8575"/>
                  </a:cubicBezTo>
                  <a:cubicBezTo>
                    <a:pt x="2787" y="8626"/>
                    <a:pt x="2652" y="8651"/>
                    <a:pt x="2519" y="8651"/>
                  </a:cubicBezTo>
                  <a:cubicBezTo>
                    <a:pt x="2105" y="8651"/>
                    <a:pt x="1715" y="8411"/>
                    <a:pt x="1541" y="8001"/>
                  </a:cubicBezTo>
                  <a:cubicBezTo>
                    <a:pt x="1345" y="7558"/>
                    <a:pt x="1541" y="7034"/>
                    <a:pt x="2000" y="6854"/>
                  </a:cubicBezTo>
                  <a:cubicBezTo>
                    <a:pt x="2082" y="6804"/>
                    <a:pt x="2181" y="6788"/>
                    <a:pt x="2279" y="6788"/>
                  </a:cubicBezTo>
                  <a:cubicBezTo>
                    <a:pt x="2279" y="6788"/>
                    <a:pt x="2308" y="6785"/>
                    <a:pt x="2353" y="6785"/>
                  </a:cubicBezTo>
                  <a:cubicBezTo>
                    <a:pt x="2489" y="6785"/>
                    <a:pt x="2775" y="6813"/>
                    <a:pt x="2886" y="7034"/>
                  </a:cubicBezTo>
                  <a:cubicBezTo>
                    <a:pt x="2873" y="7034"/>
                    <a:pt x="2889" y="7082"/>
                    <a:pt x="2860" y="7082"/>
                  </a:cubicBezTo>
                  <a:cubicBezTo>
                    <a:pt x="2852" y="7082"/>
                    <a:pt x="2839" y="7078"/>
                    <a:pt x="2820" y="7067"/>
                  </a:cubicBezTo>
                  <a:cubicBezTo>
                    <a:pt x="2752" y="7032"/>
                    <a:pt x="2678" y="7015"/>
                    <a:pt x="2605" y="7015"/>
                  </a:cubicBezTo>
                  <a:cubicBezTo>
                    <a:pt x="2504" y="7015"/>
                    <a:pt x="2405" y="7049"/>
                    <a:pt x="2328" y="7116"/>
                  </a:cubicBezTo>
                  <a:cubicBezTo>
                    <a:pt x="2066" y="7362"/>
                    <a:pt x="2132" y="7771"/>
                    <a:pt x="2443" y="7935"/>
                  </a:cubicBezTo>
                  <a:cubicBezTo>
                    <a:pt x="2523" y="7977"/>
                    <a:pt x="2609" y="7998"/>
                    <a:pt x="2692" y="7998"/>
                  </a:cubicBezTo>
                  <a:cubicBezTo>
                    <a:pt x="3000" y="7998"/>
                    <a:pt x="3277" y="7721"/>
                    <a:pt x="3148" y="7231"/>
                  </a:cubicBezTo>
                  <a:cubicBezTo>
                    <a:pt x="3046" y="6911"/>
                    <a:pt x="2752" y="6695"/>
                    <a:pt x="2424" y="6695"/>
                  </a:cubicBezTo>
                  <a:cubicBezTo>
                    <a:pt x="2382" y="6695"/>
                    <a:pt x="2339" y="6699"/>
                    <a:pt x="2295" y="6706"/>
                  </a:cubicBezTo>
                  <a:cubicBezTo>
                    <a:pt x="2181" y="6706"/>
                    <a:pt x="2066" y="6739"/>
                    <a:pt x="1951" y="6788"/>
                  </a:cubicBezTo>
                  <a:cubicBezTo>
                    <a:pt x="1476" y="7001"/>
                    <a:pt x="1263" y="7558"/>
                    <a:pt x="1476" y="8050"/>
                  </a:cubicBezTo>
                  <a:cubicBezTo>
                    <a:pt x="1604" y="8474"/>
                    <a:pt x="2055" y="8757"/>
                    <a:pt x="2544" y="8757"/>
                  </a:cubicBezTo>
                  <a:cubicBezTo>
                    <a:pt x="2679" y="8757"/>
                    <a:pt x="2816" y="8735"/>
                    <a:pt x="2951" y="8689"/>
                  </a:cubicBezTo>
                  <a:cubicBezTo>
                    <a:pt x="3607" y="8509"/>
                    <a:pt x="3984" y="7771"/>
                    <a:pt x="3967" y="7050"/>
                  </a:cubicBezTo>
                  <a:cubicBezTo>
                    <a:pt x="3918" y="6296"/>
                    <a:pt x="3574" y="5591"/>
                    <a:pt x="3017" y="5083"/>
                  </a:cubicBezTo>
                  <a:cubicBezTo>
                    <a:pt x="2427" y="4559"/>
                    <a:pt x="1673" y="4264"/>
                    <a:pt x="1115" y="3706"/>
                  </a:cubicBezTo>
                  <a:cubicBezTo>
                    <a:pt x="574" y="3149"/>
                    <a:pt x="165" y="2444"/>
                    <a:pt x="230" y="1707"/>
                  </a:cubicBezTo>
                  <a:cubicBezTo>
                    <a:pt x="263" y="1248"/>
                    <a:pt x="476" y="838"/>
                    <a:pt x="820" y="543"/>
                  </a:cubicBezTo>
                  <a:cubicBezTo>
                    <a:pt x="984" y="428"/>
                    <a:pt x="1164" y="346"/>
                    <a:pt x="1345" y="281"/>
                  </a:cubicBezTo>
                  <a:cubicBezTo>
                    <a:pt x="1492" y="240"/>
                    <a:pt x="1644" y="219"/>
                    <a:pt x="1793" y="219"/>
                  </a:cubicBezTo>
                  <a:cubicBezTo>
                    <a:pt x="1943" y="219"/>
                    <a:pt x="2091" y="240"/>
                    <a:pt x="2230" y="281"/>
                  </a:cubicBezTo>
                  <a:cubicBezTo>
                    <a:pt x="3263" y="559"/>
                    <a:pt x="3574" y="1920"/>
                    <a:pt x="2902" y="2575"/>
                  </a:cubicBezTo>
                  <a:cubicBezTo>
                    <a:pt x="2771" y="2723"/>
                    <a:pt x="2591" y="2805"/>
                    <a:pt x="2394" y="2838"/>
                  </a:cubicBezTo>
                  <a:cubicBezTo>
                    <a:pt x="2332" y="2847"/>
                    <a:pt x="2273" y="2851"/>
                    <a:pt x="2218" y="2851"/>
                  </a:cubicBezTo>
                  <a:cubicBezTo>
                    <a:pt x="1754" y="2851"/>
                    <a:pt x="1499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2" y="2346"/>
                    <a:pt x="1650" y="2347"/>
                    <a:pt x="1676" y="2347"/>
                  </a:cubicBezTo>
                  <a:cubicBezTo>
                    <a:pt x="1807" y="2347"/>
                    <a:pt x="2126" y="2324"/>
                    <a:pt x="2263" y="2051"/>
                  </a:cubicBezTo>
                  <a:cubicBezTo>
                    <a:pt x="2381" y="1683"/>
                    <a:pt x="2098" y="1346"/>
                    <a:pt x="1762" y="1346"/>
                  </a:cubicBezTo>
                  <a:cubicBezTo>
                    <a:pt x="1679" y="1346"/>
                    <a:pt x="1593" y="1366"/>
                    <a:pt x="1509" y="1412"/>
                  </a:cubicBezTo>
                  <a:cubicBezTo>
                    <a:pt x="919" y="1789"/>
                    <a:pt x="1050" y="2707"/>
                    <a:pt x="1738" y="2903"/>
                  </a:cubicBezTo>
                  <a:cubicBezTo>
                    <a:pt x="1912" y="2983"/>
                    <a:pt x="2096" y="3021"/>
                    <a:pt x="2278" y="3021"/>
                  </a:cubicBezTo>
                  <a:cubicBezTo>
                    <a:pt x="2733" y="3021"/>
                    <a:pt x="3176" y="2784"/>
                    <a:pt x="3410" y="2362"/>
                  </a:cubicBezTo>
                  <a:cubicBezTo>
                    <a:pt x="3672" y="1821"/>
                    <a:pt x="3623" y="1182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6"/>
            <p:cNvSpPr/>
            <p:nvPr/>
          </p:nvSpPr>
          <p:spPr>
            <a:xfrm>
              <a:off x="725405" y="171827"/>
              <a:ext cx="55680" cy="78656"/>
            </a:xfrm>
            <a:custGeom>
              <a:rect b="b" l="l" r="r" t="t"/>
              <a:pathLst>
                <a:path extrusionOk="0" h="2410" w="1706">
                  <a:moveTo>
                    <a:pt x="197" y="0"/>
                  </a:moveTo>
                  <a:cubicBezTo>
                    <a:pt x="197" y="164"/>
                    <a:pt x="164" y="328"/>
                    <a:pt x="99" y="475"/>
                  </a:cubicBezTo>
                  <a:cubicBezTo>
                    <a:pt x="1" y="852"/>
                    <a:pt x="312" y="1115"/>
                    <a:pt x="935" y="1393"/>
                  </a:cubicBezTo>
                  <a:cubicBezTo>
                    <a:pt x="1328" y="1606"/>
                    <a:pt x="1590" y="1983"/>
                    <a:pt x="1640" y="2410"/>
                  </a:cubicBezTo>
                  <a:cubicBezTo>
                    <a:pt x="1705" y="393"/>
                    <a:pt x="869" y="328"/>
                    <a:pt x="673" y="328"/>
                  </a:cubicBezTo>
                  <a:cubicBezTo>
                    <a:pt x="656" y="329"/>
                    <a:pt x="639" y="330"/>
                    <a:pt x="624" y="330"/>
                  </a:cubicBezTo>
                  <a:cubicBezTo>
                    <a:pt x="459" y="330"/>
                    <a:pt x="375" y="254"/>
                    <a:pt x="345" y="164"/>
                  </a:cubicBezTo>
                  <a:cubicBezTo>
                    <a:pt x="328" y="66"/>
                    <a:pt x="197" y="0"/>
                    <a:pt x="1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6"/>
            <p:cNvSpPr/>
            <p:nvPr/>
          </p:nvSpPr>
          <p:spPr>
            <a:xfrm>
              <a:off x="549391" y="-60356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509" y="2213"/>
                  </a:moveTo>
                  <a:cubicBezTo>
                    <a:pt x="509" y="2213"/>
                    <a:pt x="509" y="2213"/>
                    <a:pt x="509" y="2214"/>
                  </a:cubicBezTo>
                  <a:lnTo>
                    <a:pt x="509" y="2214"/>
                  </a:lnTo>
                  <a:cubicBezTo>
                    <a:pt x="509" y="2213"/>
                    <a:pt x="509" y="2213"/>
                    <a:pt x="509" y="2213"/>
                  </a:cubicBezTo>
                  <a:close/>
                  <a:moveTo>
                    <a:pt x="1148" y="0"/>
                  </a:moveTo>
                  <a:cubicBezTo>
                    <a:pt x="1247" y="115"/>
                    <a:pt x="1247" y="295"/>
                    <a:pt x="1115" y="410"/>
                  </a:cubicBezTo>
                  <a:cubicBezTo>
                    <a:pt x="919" y="574"/>
                    <a:pt x="378" y="1197"/>
                    <a:pt x="771" y="1820"/>
                  </a:cubicBezTo>
                  <a:cubicBezTo>
                    <a:pt x="1214" y="2508"/>
                    <a:pt x="1787" y="2295"/>
                    <a:pt x="2001" y="2869"/>
                  </a:cubicBezTo>
                  <a:cubicBezTo>
                    <a:pt x="2001" y="2869"/>
                    <a:pt x="2066" y="3164"/>
                    <a:pt x="1886" y="3262"/>
                  </a:cubicBezTo>
                  <a:cubicBezTo>
                    <a:pt x="1849" y="3284"/>
                    <a:pt x="1814" y="3293"/>
                    <a:pt x="1781" y="3293"/>
                  </a:cubicBezTo>
                  <a:cubicBezTo>
                    <a:pt x="1639" y="3293"/>
                    <a:pt x="1542" y="3114"/>
                    <a:pt x="1542" y="2967"/>
                  </a:cubicBezTo>
                  <a:cubicBezTo>
                    <a:pt x="1492" y="2656"/>
                    <a:pt x="1247" y="2426"/>
                    <a:pt x="935" y="2377"/>
                  </a:cubicBezTo>
                  <a:cubicBezTo>
                    <a:pt x="558" y="2330"/>
                    <a:pt x="512" y="2223"/>
                    <a:pt x="509" y="2214"/>
                  </a:cubicBezTo>
                  <a:lnTo>
                    <a:pt x="509" y="2214"/>
                  </a:lnTo>
                  <a:cubicBezTo>
                    <a:pt x="558" y="2361"/>
                    <a:pt x="558" y="2508"/>
                    <a:pt x="525" y="2656"/>
                  </a:cubicBezTo>
                  <a:cubicBezTo>
                    <a:pt x="460" y="2787"/>
                    <a:pt x="165" y="3295"/>
                    <a:pt x="738" y="3672"/>
                  </a:cubicBezTo>
                  <a:cubicBezTo>
                    <a:pt x="1296" y="4049"/>
                    <a:pt x="1591" y="3852"/>
                    <a:pt x="1689" y="4491"/>
                  </a:cubicBezTo>
                  <a:cubicBezTo>
                    <a:pt x="1787" y="5131"/>
                    <a:pt x="1853" y="5901"/>
                    <a:pt x="2197" y="6245"/>
                  </a:cubicBezTo>
                  <a:cubicBezTo>
                    <a:pt x="2082" y="6163"/>
                    <a:pt x="1984" y="6065"/>
                    <a:pt x="1919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3" y="5424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9" y="5131"/>
                    <a:pt x="1" y="6114"/>
                    <a:pt x="935" y="6606"/>
                  </a:cubicBezTo>
                  <a:cubicBezTo>
                    <a:pt x="1886" y="7098"/>
                    <a:pt x="1804" y="6737"/>
                    <a:pt x="3099" y="7786"/>
                  </a:cubicBezTo>
                  <a:cubicBezTo>
                    <a:pt x="4119" y="8645"/>
                    <a:pt x="4339" y="8687"/>
                    <a:pt x="4344" y="8688"/>
                  </a:cubicBezTo>
                  <a:lnTo>
                    <a:pt x="4344" y="8688"/>
                  </a:lnTo>
                  <a:cubicBezTo>
                    <a:pt x="4319" y="8683"/>
                    <a:pt x="4293" y="8681"/>
                    <a:pt x="4268" y="8681"/>
                  </a:cubicBezTo>
                  <a:cubicBezTo>
                    <a:pt x="4095" y="8681"/>
                    <a:pt x="3922" y="8774"/>
                    <a:pt x="3836" y="8917"/>
                  </a:cubicBezTo>
                  <a:cubicBezTo>
                    <a:pt x="3623" y="9229"/>
                    <a:pt x="3738" y="9638"/>
                    <a:pt x="4066" y="9802"/>
                  </a:cubicBezTo>
                  <a:cubicBezTo>
                    <a:pt x="4066" y="9802"/>
                    <a:pt x="3951" y="9589"/>
                    <a:pt x="4148" y="9573"/>
                  </a:cubicBezTo>
                  <a:cubicBezTo>
                    <a:pt x="4154" y="9572"/>
                    <a:pt x="4161" y="9572"/>
                    <a:pt x="4167" y="9572"/>
                  </a:cubicBezTo>
                  <a:cubicBezTo>
                    <a:pt x="4290" y="9572"/>
                    <a:pt x="4432" y="9662"/>
                    <a:pt x="4592" y="9662"/>
                  </a:cubicBezTo>
                  <a:cubicBezTo>
                    <a:pt x="4684" y="9662"/>
                    <a:pt x="4782" y="9632"/>
                    <a:pt x="4885" y="9540"/>
                  </a:cubicBezTo>
                  <a:cubicBezTo>
                    <a:pt x="5005" y="9421"/>
                    <a:pt x="5199" y="9322"/>
                    <a:pt x="5425" y="9322"/>
                  </a:cubicBezTo>
                  <a:cubicBezTo>
                    <a:pt x="5727" y="9322"/>
                    <a:pt x="6084" y="9498"/>
                    <a:pt x="6393" y="10032"/>
                  </a:cubicBezTo>
                  <a:cubicBezTo>
                    <a:pt x="6393" y="10032"/>
                    <a:pt x="6164" y="9212"/>
                    <a:pt x="4836" y="8688"/>
                  </a:cubicBezTo>
                  <a:cubicBezTo>
                    <a:pt x="3132" y="7966"/>
                    <a:pt x="2050" y="6262"/>
                    <a:pt x="2132" y="4409"/>
                  </a:cubicBezTo>
                  <a:cubicBezTo>
                    <a:pt x="2230" y="2180"/>
                    <a:pt x="3525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6"/>
            <p:cNvSpPr/>
            <p:nvPr/>
          </p:nvSpPr>
          <p:spPr>
            <a:xfrm>
              <a:off x="610391" y="-143581"/>
              <a:ext cx="89916" cy="350723"/>
            </a:xfrm>
            <a:custGeom>
              <a:rect b="b" l="l" r="r" t="t"/>
              <a:pathLst>
                <a:path extrusionOk="0" h="10746" w="2755">
                  <a:moveTo>
                    <a:pt x="1293" y="1"/>
                  </a:moveTo>
                  <a:cubicBezTo>
                    <a:pt x="711" y="1"/>
                    <a:pt x="161" y="375"/>
                    <a:pt x="99" y="895"/>
                  </a:cubicBezTo>
                  <a:cubicBezTo>
                    <a:pt x="0" y="1419"/>
                    <a:pt x="377" y="1911"/>
                    <a:pt x="902" y="1960"/>
                  </a:cubicBezTo>
                  <a:lnTo>
                    <a:pt x="1049" y="1960"/>
                  </a:lnTo>
                  <a:cubicBezTo>
                    <a:pt x="1574" y="1927"/>
                    <a:pt x="1836" y="1321"/>
                    <a:pt x="1640" y="1075"/>
                  </a:cubicBezTo>
                  <a:cubicBezTo>
                    <a:pt x="1561" y="955"/>
                    <a:pt x="1441" y="901"/>
                    <a:pt x="1322" y="901"/>
                  </a:cubicBezTo>
                  <a:cubicBezTo>
                    <a:pt x="1116" y="901"/>
                    <a:pt x="914" y="1062"/>
                    <a:pt x="935" y="1321"/>
                  </a:cubicBezTo>
                  <a:cubicBezTo>
                    <a:pt x="951" y="1632"/>
                    <a:pt x="1295" y="1616"/>
                    <a:pt x="1344" y="1649"/>
                  </a:cubicBezTo>
                  <a:cubicBezTo>
                    <a:pt x="1377" y="1682"/>
                    <a:pt x="1344" y="1747"/>
                    <a:pt x="1344" y="1747"/>
                  </a:cubicBezTo>
                  <a:cubicBezTo>
                    <a:pt x="1295" y="1813"/>
                    <a:pt x="1230" y="1862"/>
                    <a:pt x="1164" y="1895"/>
                  </a:cubicBezTo>
                  <a:cubicBezTo>
                    <a:pt x="1148" y="1895"/>
                    <a:pt x="1131" y="1911"/>
                    <a:pt x="1099" y="1911"/>
                  </a:cubicBezTo>
                  <a:cubicBezTo>
                    <a:pt x="1065" y="1915"/>
                    <a:pt x="1032" y="1917"/>
                    <a:pt x="999" y="1917"/>
                  </a:cubicBezTo>
                  <a:cubicBezTo>
                    <a:pt x="473" y="1917"/>
                    <a:pt x="73" y="1436"/>
                    <a:pt x="181" y="911"/>
                  </a:cubicBezTo>
                  <a:cubicBezTo>
                    <a:pt x="252" y="439"/>
                    <a:pt x="748" y="115"/>
                    <a:pt x="1265" y="115"/>
                  </a:cubicBezTo>
                  <a:cubicBezTo>
                    <a:pt x="1574" y="115"/>
                    <a:pt x="1892" y="231"/>
                    <a:pt x="2131" y="501"/>
                  </a:cubicBezTo>
                  <a:cubicBezTo>
                    <a:pt x="2443" y="911"/>
                    <a:pt x="2590" y="1436"/>
                    <a:pt x="2541" y="1944"/>
                  </a:cubicBezTo>
                  <a:cubicBezTo>
                    <a:pt x="2525" y="2452"/>
                    <a:pt x="2410" y="2960"/>
                    <a:pt x="2230" y="3435"/>
                  </a:cubicBezTo>
                  <a:cubicBezTo>
                    <a:pt x="1410" y="5468"/>
                    <a:pt x="541" y="7500"/>
                    <a:pt x="1148" y="8976"/>
                  </a:cubicBezTo>
                  <a:cubicBezTo>
                    <a:pt x="1426" y="9730"/>
                    <a:pt x="1967" y="10352"/>
                    <a:pt x="2672" y="10746"/>
                  </a:cubicBezTo>
                  <a:cubicBezTo>
                    <a:pt x="2000" y="10336"/>
                    <a:pt x="1492" y="9697"/>
                    <a:pt x="1230" y="8943"/>
                  </a:cubicBezTo>
                  <a:cubicBezTo>
                    <a:pt x="689" y="7500"/>
                    <a:pt x="1558" y="5550"/>
                    <a:pt x="2410" y="3501"/>
                  </a:cubicBezTo>
                  <a:cubicBezTo>
                    <a:pt x="2590" y="3009"/>
                    <a:pt x="2689" y="2485"/>
                    <a:pt x="2721" y="1960"/>
                  </a:cubicBezTo>
                  <a:cubicBezTo>
                    <a:pt x="2754" y="1403"/>
                    <a:pt x="2574" y="846"/>
                    <a:pt x="2246" y="419"/>
                  </a:cubicBezTo>
                  <a:cubicBezTo>
                    <a:pt x="1976" y="125"/>
                    <a:pt x="1629" y="1"/>
                    <a:pt x="12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6"/>
            <p:cNvSpPr/>
            <p:nvPr/>
          </p:nvSpPr>
          <p:spPr>
            <a:xfrm>
              <a:off x="721652" y="-41654"/>
              <a:ext cx="123631" cy="122554"/>
            </a:xfrm>
            <a:custGeom>
              <a:rect b="b" l="l" r="r" t="t"/>
              <a:pathLst>
                <a:path extrusionOk="0" h="3755" w="3788">
                  <a:moveTo>
                    <a:pt x="525" y="1"/>
                  </a:moveTo>
                  <a:lnTo>
                    <a:pt x="525" y="1"/>
                  </a:lnTo>
                  <a:cubicBezTo>
                    <a:pt x="525" y="1"/>
                    <a:pt x="279" y="83"/>
                    <a:pt x="148" y="673"/>
                  </a:cubicBezTo>
                  <a:cubicBezTo>
                    <a:pt x="1" y="1279"/>
                    <a:pt x="279" y="1493"/>
                    <a:pt x="1050" y="1870"/>
                  </a:cubicBezTo>
                  <a:cubicBezTo>
                    <a:pt x="1837" y="2230"/>
                    <a:pt x="1869" y="3509"/>
                    <a:pt x="1869" y="3509"/>
                  </a:cubicBezTo>
                  <a:lnTo>
                    <a:pt x="1902" y="3755"/>
                  </a:lnTo>
                  <a:lnTo>
                    <a:pt x="1919" y="3509"/>
                  </a:lnTo>
                  <a:cubicBezTo>
                    <a:pt x="1919" y="3509"/>
                    <a:pt x="1951" y="2230"/>
                    <a:pt x="2738" y="1870"/>
                  </a:cubicBezTo>
                  <a:cubicBezTo>
                    <a:pt x="3525" y="1509"/>
                    <a:pt x="3787" y="1279"/>
                    <a:pt x="3656" y="673"/>
                  </a:cubicBezTo>
                  <a:cubicBezTo>
                    <a:pt x="3509" y="83"/>
                    <a:pt x="3279" y="1"/>
                    <a:pt x="3279" y="1"/>
                  </a:cubicBezTo>
                  <a:lnTo>
                    <a:pt x="3279" y="1"/>
                  </a:lnTo>
                  <a:cubicBezTo>
                    <a:pt x="3279" y="1"/>
                    <a:pt x="3293" y="268"/>
                    <a:pt x="3112" y="268"/>
                  </a:cubicBezTo>
                  <a:cubicBezTo>
                    <a:pt x="3098" y="268"/>
                    <a:pt x="3083" y="267"/>
                    <a:pt x="3066" y="263"/>
                  </a:cubicBezTo>
                  <a:cubicBezTo>
                    <a:pt x="2958" y="240"/>
                    <a:pt x="2813" y="181"/>
                    <a:pt x="2679" y="181"/>
                  </a:cubicBezTo>
                  <a:cubicBezTo>
                    <a:pt x="2528" y="181"/>
                    <a:pt x="2389" y="256"/>
                    <a:pt x="2328" y="542"/>
                  </a:cubicBezTo>
                  <a:cubicBezTo>
                    <a:pt x="2202" y="1077"/>
                    <a:pt x="2152" y="1643"/>
                    <a:pt x="1945" y="1643"/>
                  </a:cubicBezTo>
                  <a:cubicBezTo>
                    <a:pt x="1936" y="1643"/>
                    <a:pt x="1928" y="1642"/>
                    <a:pt x="1919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6" y="1077"/>
                    <a:pt x="1460" y="542"/>
                  </a:cubicBezTo>
                  <a:cubicBezTo>
                    <a:pt x="1390" y="256"/>
                    <a:pt x="1252" y="181"/>
                    <a:pt x="1103" y="181"/>
                  </a:cubicBezTo>
                  <a:cubicBezTo>
                    <a:pt x="971" y="181"/>
                    <a:pt x="830" y="240"/>
                    <a:pt x="722" y="263"/>
                  </a:cubicBezTo>
                  <a:cubicBezTo>
                    <a:pt x="701" y="269"/>
                    <a:pt x="682" y="272"/>
                    <a:pt x="666" y="272"/>
                  </a:cubicBezTo>
                  <a:cubicBezTo>
                    <a:pt x="498" y="272"/>
                    <a:pt x="525" y="1"/>
                    <a:pt x="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6"/>
            <p:cNvSpPr/>
            <p:nvPr/>
          </p:nvSpPr>
          <p:spPr>
            <a:xfrm>
              <a:off x="692246" y="-157191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2082" y="0"/>
                  </a:moveTo>
                  <a:lnTo>
                    <a:pt x="2082" y="0"/>
                  </a:lnTo>
                  <a:cubicBezTo>
                    <a:pt x="2377" y="984"/>
                    <a:pt x="1312" y="1230"/>
                    <a:pt x="689" y="2377"/>
                  </a:cubicBezTo>
                  <a:cubicBezTo>
                    <a:pt x="590" y="2541"/>
                    <a:pt x="508" y="2738"/>
                    <a:pt x="443" y="2934"/>
                  </a:cubicBezTo>
                  <a:cubicBezTo>
                    <a:pt x="0" y="4295"/>
                    <a:pt x="263" y="5246"/>
                    <a:pt x="1574" y="6147"/>
                  </a:cubicBezTo>
                  <a:cubicBezTo>
                    <a:pt x="2705" y="6950"/>
                    <a:pt x="2770" y="8016"/>
                    <a:pt x="2770" y="8163"/>
                  </a:cubicBezTo>
                  <a:cubicBezTo>
                    <a:pt x="2787" y="7672"/>
                    <a:pt x="2623" y="7180"/>
                    <a:pt x="2328" y="6770"/>
                  </a:cubicBezTo>
                  <a:cubicBezTo>
                    <a:pt x="2033" y="6344"/>
                    <a:pt x="1623" y="6082"/>
                    <a:pt x="1049" y="5590"/>
                  </a:cubicBezTo>
                  <a:cubicBezTo>
                    <a:pt x="869" y="5426"/>
                    <a:pt x="738" y="5229"/>
                    <a:pt x="656" y="5000"/>
                  </a:cubicBezTo>
                  <a:cubicBezTo>
                    <a:pt x="312" y="4164"/>
                    <a:pt x="984" y="3295"/>
                    <a:pt x="1312" y="2918"/>
                  </a:cubicBezTo>
                  <a:cubicBezTo>
                    <a:pt x="1459" y="2754"/>
                    <a:pt x="1656" y="2574"/>
                    <a:pt x="1852" y="2377"/>
                  </a:cubicBezTo>
                  <a:cubicBezTo>
                    <a:pt x="2229" y="2033"/>
                    <a:pt x="2475" y="1590"/>
                    <a:pt x="2574" y="1082"/>
                  </a:cubicBezTo>
                  <a:cubicBezTo>
                    <a:pt x="2721" y="197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6"/>
            <p:cNvSpPr/>
            <p:nvPr/>
          </p:nvSpPr>
          <p:spPr>
            <a:xfrm>
              <a:off x="-4826" y="1340250"/>
              <a:ext cx="47096" cy="36750"/>
            </a:xfrm>
            <a:custGeom>
              <a:rect b="b" l="l" r="r" t="t"/>
              <a:pathLst>
                <a:path extrusionOk="0" h="1126" w="1443">
                  <a:moveTo>
                    <a:pt x="475" y="1"/>
                  </a:moveTo>
                  <a:cubicBezTo>
                    <a:pt x="427" y="1"/>
                    <a:pt x="377" y="10"/>
                    <a:pt x="328" y="31"/>
                  </a:cubicBezTo>
                  <a:cubicBezTo>
                    <a:pt x="99" y="146"/>
                    <a:pt x="0" y="425"/>
                    <a:pt x="99" y="654"/>
                  </a:cubicBezTo>
                  <a:cubicBezTo>
                    <a:pt x="181" y="867"/>
                    <a:pt x="361" y="1015"/>
                    <a:pt x="574" y="1080"/>
                  </a:cubicBezTo>
                  <a:cubicBezTo>
                    <a:pt x="652" y="1110"/>
                    <a:pt x="735" y="1125"/>
                    <a:pt x="818" y="1125"/>
                  </a:cubicBezTo>
                  <a:cubicBezTo>
                    <a:pt x="961" y="1125"/>
                    <a:pt x="1105" y="1081"/>
                    <a:pt x="1230" y="998"/>
                  </a:cubicBezTo>
                  <a:cubicBezTo>
                    <a:pt x="1361" y="884"/>
                    <a:pt x="1443" y="703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4" y="902"/>
                    <a:pt x="763" y="902"/>
                  </a:cubicBezTo>
                  <a:cubicBezTo>
                    <a:pt x="749" y="902"/>
                    <a:pt x="736" y="901"/>
                    <a:pt x="722" y="900"/>
                  </a:cubicBezTo>
                  <a:cubicBezTo>
                    <a:pt x="148" y="834"/>
                    <a:pt x="66" y="261"/>
                    <a:pt x="345" y="113"/>
                  </a:cubicBezTo>
                  <a:cubicBezTo>
                    <a:pt x="388" y="85"/>
                    <a:pt x="435" y="71"/>
                    <a:pt x="481" y="71"/>
                  </a:cubicBezTo>
                  <a:cubicBezTo>
                    <a:pt x="593" y="71"/>
                    <a:pt x="698" y="150"/>
                    <a:pt x="722" y="277"/>
                  </a:cubicBezTo>
                  <a:cubicBezTo>
                    <a:pt x="733" y="389"/>
                    <a:pt x="645" y="455"/>
                    <a:pt x="594" y="455"/>
                  </a:cubicBezTo>
                  <a:cubicBezTo>
                    <a:pt x="569" y="455"/>
                    <a:pt x="552" y="440"/>
                    <a:pt x="558" y="408"/>
                  </a:cubicBezTo>
                  <a:cubicBezTo>
                    <a:pt x="582" y="335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4"/>
                  </a:cubicBezTo>
                  <a:cubicBezTo>
                    <a:pt x="263" y="359"/>
                    <a:pt x="394" y="523"/>
                    <a:pt x="394" y="523"/>
                  </a:cubicBezTo>
                  <a:cubicBezTo>
                    <a:pt x="442" y="567"/>
                    <a:pt x="499" y="586"/>
                    <a:pt x="556" y="586"/>
                  </a:cubicBezTo>
                  <a:cubicBezTo>
                    <a:pt x="690" y="586"/>
                    <a:pt x="820" y="476"/>
                    <a:pt x="820" y="326"/>
                  </a:cubicBezTo>
                  <a:cubicBezTo>
                    <a:pt x="807" y="133"/>
                    <a:pt x="652" y="1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97" name="Google Shape;4497;p6"/>
          <p:cNvSpPr txBox="1"/>
          <p:nvPr>
            <p:ph type="title"/>
          </p:nvPr>
        </p:nvSpPr>
        <p:spPr>
          <a:xfrm>
            <a:off x="1053800" y="2285400"/>
            <a:ext cx="38880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4498" name="Google Shape;4498;p6"/>
          <p:cNvSpPr txBox="1"/>
          <p:nvPr/>
        </p:nvSpPr>
        <p:spPr>
          <a:xfrm>
            <a:off x="8251984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cxnSp>
        <p:nvCxnSpPr>
          <p:cNvPr id="4499" name="Google Shape;4499;p6"/>
          <p:cNvCxnSpPr/>
          <p:nvPr/>
        </p:nvCxnSpPr>
        <p:spPr>
          <a:xfrm>
            <a:off x="1143000" y="2828925"/>
            <a:ext cx="1771800" cy="0"/>
          </a:xfrm>
          <a:prstGeom prst="straightConnector1">
            <a:avLst/>
          </a:prstGeom>
          <a:noFill/>
          <a:ln cap="flat" cmpd="sng" w="9525">
            <a:solidFill>
              <a:srgbClr val="EFD67E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500" name="Google Shape;4500;p6"/>
          <p:cNvSpPr txBox="1"/>
          <p:nvPr>
            <p:ph idx="1" type="subTitle"/>
          </p:nvPr>
        </p:nvSpPr>
        <p:spPr>
          <a:xfrm>
            <a:off x="1066800" y="2839225"/>
            <a:ext cx="31941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2 columns slide" type="twoColTx">
  <p:cSld name="TITLE_AND_TWO_COLUMNS">
    <p:spTree>
      <p:nvGrpSpPr>
        <p:cNvPr id="4501" name="Shape 4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2" name="Google Shape;4502;p7"/>
          <p:cNvGrpSpPr/>
          <p:nvPr/>
        </p:nvGrpSpPr>
        <p:grpSpPr>
          <a:xfrm>
            <a:off x="-57797" y="-228863"/>
            <a:ext cx="9308541" cy="5791590"/>
            <a:chOff x="-57797" y="-228863"/>
            <a:chExt cx="9308541" cy="5791590"/>
          </a:xfrm>
        </p:grpSpPr>
        <p:sp>
          <p:nvSpPr>
            <p:cNvPr id="4503" name="Google Shape;4503;p7"/>
            <p:cNvSpPr/>
            <p:nvPr/>
          </p:nvSpPr>
          <p:spPr>
            <a:xfrm>
              <a:off x="8616761" y="2539058"/>
              <a:ext cx="33" cy="555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7"/>
            <p:cNvSpPr/>
            <p:nvPr/>
          </p:nvSpPr>
          <p:spPr>
            <a:xfrm>
              <a:off x="8570220" y="2899376"/>
              <a:ext cx="75491" cy="68963"/>
            </a:xfrm>
            <a:custGeom>
              <a:rect b="b" l="l" r="r" t="t"/>
              <a:pathLst>
                <a:path extrusionOk="0" h="2113" w="2313">
                  <a:moveTo>
                    <a:pt x="1803" y="0"/>
                  </a:moveTo>
                  <a:cubicBezTo>
                    <a:pt x="1322" y="0"/>
                    <a:pt x="1021" y="400"/>
                    <a:pt x="935" y="1090"/>
                  </a:cubicBezTo>
                  <a:cubicBezTo>
                    <a:pt x="919" y="1221"/>
                    <a:pt x="870" y="1336"/>
                    <a:pt x="821" y="1434"/>
                  </a:cubicBezTo>
                  <a:cubicBezTo>
                    <a:pt x="620" y="1760"/>
                    <a:pt x="247" y="1798"/>
                    <a:pt x="82" y="1798"/>
                  </a:cubicBezTo>
                  <a:cubicBezTo>
                    <a:pt x="32" y="1798"/>
                    <a:pt x="1" y="1795"/>
                    <a:pt x="1" y="1795"/>
                  </a:cubicBezTo>
                  <a:lnTo>
                    <a:pt x="1" y="1795"/>
                  </a:lnTo>
                  <a:cubicBezTo>
                    <a:pt x="121" y="1860"/>
                    <a:pt x="695" y="2113"/>
                    <a:pt x="1231" y="2113"/>
                  </a:cubicBezTo>
                  <a:cubicBezTo>
                    <a:pt x="1502" y="2113"/>
                    <a:pt x="1764" y="2048"/>
                    <a:pt x="1952" y="1860"/>
                  </a:cubicBezTo>
                  <a:cubicBezTo>
                    <a:pt x="2066" y="1746"/>
                    <a:pt x="2148" y="1598"/>
                    <a:pt x="2197" y="1434"/>
                  </a:cubicBezTo>
                  <a:cubicBezTo>
                    <a:pt x="2312" y="992"/>
                    <a:pt x="2066" y="565"/>
                    <a:pt x="1952" y="385"/>
                  </a:cubicBezTo>
                  <a:cubicBezTo>
                    <a:pt x="1870" y="270"/>
                    <a:pt x="1886" y="106"/>
                    <a:pt x="2017" y="24"/>
                  </a:cubicBezTo>
                  <a:cubicBezTo>
                    <a:pt x="1942" y="8"/>
                    <a:pt x="1871" y="0"/>
                    <a:pt x="1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7"/>
            <p:cNvSpPr/>
            <p:nvPr/>
          </p:nvSpPr>
          <p:spPr>
            <a:xfrm>
              <a:off x="8438104" y="2854010"/>
              <a:ext cx="96868" cy="63741"/>
            </a:xfrm>
            <a:custGeom>
              <a:rect b="b" l="l" r="r" t="t"/>
              <a:pathLst>
                <a:path extrusionOk="0" h="1953" w="2968">
                  <a:moveTo>
                    <a:pt x="2040" y="1"/>
                  </a:moveTo>
                  <a:cubicBezTo>
                    <a:pt x="332" y="1"/>
                    <a:pt x="295" y="1082"/>
                    <a:pt x="295" y="1365"/>
                  </a:cubicBezTo>
                  <a:cubicBezTo>
                    <a:pt x="295" y="1562"/>
                    <a:pt x="181" y="1726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6" y="1952"/>
                    <a:pt x="1843" y="1306"/>
                    <a:pt x="2049" y="792"/>
                  </a:cubicBezTo>
                  <a:cubicBezTo>
                    <a:pt x="2213" y="415"/>
                    <a:pt x="2557" y="136"/>
                    <a:pt x="2967" y="87"/>
                  </a:cubicBezTo>
                  <a:cubicBezTo>
                    <a:pt x="2613" y="27"/>
                    <a:pt x="2306" y="1"/>
                    <a:pt x="20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7"/>
            <p:cNvSpPr/>
            <p:nvPr/>
          </p:nvSpPr>
          <p:spPr>
            <a:xfrm>
              <a:off x="8400636" y="2853129"/>
              <a:ext cx="47651" cy="37272"/>
            </a:xfrm>
            <a:custGeom>
              <a:rect b="b" l="l" r="r" t="t"/>
              <a:pathLst>
                <a:path extrusionOk="0" h="1142" w="1460">
                  <a:moveTo>
                    <a:pt x="485" y="1"/>
                  </a:moveTo>
                  <a:cubicBezTo>
                    <a:pt x="438" y="1"/>
                    <a:pt x="391" y="11"/>
                    <a:pt x="345" y="32"/>
                  </a:cubicBezTo>
                  <a:cubicBezTo>
                    <a:pt x="99" y="147"/>
                    <a:pt x="1" y="425"/>
                    <a:pt x="99" y="671"/>
                  </a:cubicBezTo>
                  <a:cubicBezTo>
                    <a:pt x="198" y="868"/>
                    <a:pt x="362" y="1032"/>
                    <a:pt x="575" y="1097"/>
                  </a:cubicBezTo>
                  <a:cubicBezTo>
                    <a:pt x="659" y="1127"/>
                    <a:pt x="743" y="1142"/>
                    <a:pt x="825" y="1142"/>
                  </a:cubicBezTo>
                  <a:cubicBezTo>
                    <a:pt x="968" y="1142"/>
                    <a:pt x="1106" y="1098"/>
                    <a:pt x="1230" y="1015"/>
                  </a:cubicBezTo>
                  <a:cubicBezTo>
                    <a:pt x="1378" y="884"/>
                    <a:pt x="1460" y="704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4" y="902"/>
                    <a:pt x="764" y="902"/>
                  </a:cubicBezTo>
                  <a:cubicBezTo>
                    <a:pt x="750" y="902"/>
                    <a:pt x="736" y="902"/>
                    <a:pt x="722" y="901"/>
                  </a:cubicBezTo>
                  <a:cubicBezTo>
                    <a:pt x="148" y="851"/>
                    <a:pt x="66" y="261"/>
                    <a:pt x="345" y="114"/>
                  </a:cubicBezTo>
                  <a:cubicBezTo>
                    <a:pt x="385" y="87"/>
                    <a:pt x="429" y="75"/>
                    <a:pt x="472" y="75"/>
                  </a:cubicBezTo>
                  <a:cubicBezTo>
                    <a:pt x="587" y="75"/>
                    <a:pt x="698" y="163"/>
                    <a:pt x="722" y="294"/>
                  </a:cubicBezTo>
                  <a:cubicBezTo>
                    <a:pt x="733" y="393"/>
                    <a:pt x="648" y="456"/>
                    <a:pt x="595" y="456"/>
                  </a:cubicBezTo>
                  <a:cubicBezTo>
                    <a:pt x="570" y="456"/>
                    <a:pt x="553" y="441"/>
                    <a:pt x="558" y="409"/>
                  </a:cubicBezTo>
                  <a:cubicBezTo>
                    <a:pt x="583" y="335"/>
                    <a:pt x="552" y="270"/>
                    <a:pt x="480" y="270"/>
                  </a:cubicBezTo>
                  <a:cubicBezTo>
                    <a:pt x="456" y="270"/>
                    <a:pt x="427" y="278"/>
                    <a:pt x="394" y="294"/>
                  </a:cubicBezTo>
                  <a:cubicBezTo>
                    <a:pt x="280" y="360"/>
                    <a:pt x="394" y="540"/>
                    <a:pt x="394" y="540"/>
                  </a:cubicBezTo>
                  <a:cubicBezTo>
                    <a:pt x="446" y="578"/>
                    <a:pt x="504" y="595"/>
                    <a:pt x="559" y="595"/>
                  </a:cubicBezTo>
                  <a:cubicBezTo>
                    <a:pt x="696" y="595"/>
                    <a:pt x="820" y="490"/>
                    <a:pt x="820" y="327"/>
                  </a:cubicBezTo>
                  <a:cubicBezTo>
                    <a:pt x="820" y="133"/>
                    <a:pt x="658" y="1"/>
                    <a:pt x="4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7"/>
            <p:cNvSpPr/>
            <p:nvPr/>
          </p:nvSpPr>
          <p:spPr>
            <a:xfrm>
              <a:off x="9169412" y="2900159"/>
              <a:ext cx="39622" cy="110249"/>
            </a:xfrm>
            <a:custGeom>
              <a:rect b="b" l="l" r="r" t="t"/>
              <a:pathLst>
                <a:path extrusionOk="0" h="3378" w="1214">
                  <a:moveTo>
                    <a:pt x="607" y="0"/>
                  </a:moveTo>
                  <a:lnTo>
                    <a:pt x="558" y="328"/>
                  </a:lnTo>
                  <a:cubicBezTo>
                    <a:pt x="525" y="607"/>
                    <a:pt x="443" y="869"/>
                    <a:pt x="295" y="1099"/>
                  </a:cubicBezTo>
                  <a:cubicBezTo>
                    <a:pt x="213" y="1197"/>
                    <a:pt x="148" y="1295"/>
                    <a:pt x="99" y="1410"/>
                  </a:cubicBezTo>
                  <a:cubicBezTo>
                    <a:pt x="0" y="1656"/>
                    <a:pt x="33" y="1951"/>
                    <a:pt x="230" y="2164"/>
                  </a:cubicBezTo>
                  <a:cubicBezTo>
                    <a:pt x="410" y="2426"/>
                    <a:pt x="525" y="2738"/>
                    <a:pt x="574" y="3049"/>
                  </a:cubicBezTo>
                  <a:cubicBezTo>
                    <a:pt x="590" y="3131"/>
                    <a:pt x="590" y="3377"/>
                    <a:pt x="607" y="3377"/>
                  </a:cubicBezTo>
                  <a:cubicBezTo>
                    <a:pt x="607" y="3377"/>
                    <a:pt x="623" y="3131"/>
                    <a:pt x="639" y="3049"/>
                  </a:cubicBezTo>
                  <a:cubicBezTo>
                    <a:pt x="672" y="2738"/>
                    <a:pt x="787" y="2426"/>
                    <a:pt x="984" y="2164"/>
                  </a:cubicBezTo>
                  <a:cubicBezTo>
                    <a:pt x="1164" y="1951"/>
                    <a:pt x="1213" y="1656"/>
                    <a:pt x="1098" y="1410"/>
                  </a:cubicBezTo>
                  <a:cubicBezTo>
                    <a:pt x="1049" y="1295"/>
                    <a:pt x="984" y="1197"/>
                    <a:pt x="918" y="1099"/>
                  </a:cubicBezTo>
                  <a:cubicBezTo>
                    <a:pt x="771" y="869"/>
                    <a:pt x="672" y="607"/>
                    <a:pt x="639" y="328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7"/>
            <p:cNvSpPr/>
            <p:nvPr/>
          </p:nvSpPr>
          <p:spPr>
            <a:xfrm>
              <a:off x="8999599" y="2561121"/>
              <a:ext cx="79962" cy="178592"/>
            </a:xfrm>
            <a:custGeom>
              <a:rect b="b" l="l" r="r" t="t"/>
              <a:pathLst>
                <a:path extrusionOk="0" h="5472" w="2450">
                  <a:moveTo>
                    <a:pt x="1007" y="1"/>
                  </a:moveTo>
                  <a:cubicBezTo>
                    <a:pt x="659" y="1"/>
                    <a:pt x="0" y="565"/>
                    <a:pt x="302" y="2439"/>
                  </a:cubicBezTo>
                  <a:cubicBezTo>
                    <a:pt x="614" y="4471"/>
                    <a:pt x="2187" y="5422"/>
                    <a:pt x="2449" y="5471"/>
                  </a:cubicBezTo>
                  <a:cubicBezTo>
                    <a:pt x="2449" y="5471"/>
                    <a:pt x="925" y="4488"/>
                    <a:pt x="794" y="2816"/>
                  </a:cubicBezTo>
                  <a:cubicBezTo>
                    <a:pt x="663" y="1144"/>
                    <a:pt x="1171" y="1095"/>
                    <a:pt x="1335" y="734"/>
                  </a:cubicBezTo>
                  <a:cubicBezTo>
                    <a:pt x="1482" y="373"/>
                    <a:pt x="1417" y="111"/>
                    <a:pt x="1089" y="13"/>
                  </a:cubicBezTo>
                  <a:cubicBezTo>
                    <a:pt x="1065" y="5"/>
                    <a:pt x="1037" y="1"/>
                    <a:pt x="10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7"/>
            <p:cNvSpPr/>
            <p:nvPr/>
          </p:nvSpPr>
          <p:spPr>
            <a:xfrm>
              <a:off x="8965036" y="2512458"/>
              <a:ext cx="171771" cy="232053"/>
            </a:xfrm>
            <a:custGeom>
              <a:rect b="b" l="l" r="r" t="t"/>
              <a:pathLst>
                <a:path extrusionOk="0" h="7110" w="5263">
                  <a:moveTo>
                    <a:pt x="3582" y="0"/>
                  </a:moveTo>
                  <a:cubicBezTo>
                    <a:pt x="3371" y="0"/>
                    <a:pt x="3173" y="27"/>
                    <a:pt x="3000" y="61"/>
                  </a:cubicBezTo>
                  <a:cubicBezTo>
                    <a:pt x="2574" y="127"/>
                    <a:pt x="2164" y="291"/>
                    <a:pt x="1804" y="553"/>
                  </a:cubicBezTo>
                  <a:cubicBezTo>
                    <a:pt x="1" y="1930"/>
                    <a:pt x="312" y="4290"/>
                    <a:pt x="853" y="5438"/>
                  </a:cubicBezTo>
                  <a:cubicBezTo>
                    <a:pt x="1148" y="6110"/>
                    <a:pt x="1640" y="6683"/>
                    <a:pt x="2263" y="7110"/>
                  </a:cubicBezTo>
                  <a:cubicBezTo>
                    <a:pt x="1673" y="6667"/>
                    <a:pt x="1214" y="6077"/>
                    <a:pt x="935" y="5405"/>
                  </a:cubicBezTo>
                  <a:cubicBezTo>
                    <a:pt x="443" y="4241"/>
                    <a:pt x="197" y="1979"/>
                    <a:pt x="1902" y="684"/>
                  </a:cubicBezTo>
                  <a:cubicBezTo>
                    <a:pt x="2337" y="376"/>
                    <a:pt x="2898" y="183"/>
                    <a:pt x="3411" y="183"/>
                  </a:cubicBezTo>
                  <a:cubicBezTo>
                    <a:pt x="3827" y="183"/>
                    <a:pt x="4212" y="309"/>
                    <a:pt x="4476" y="602"/>
                  </a:cubicBezTo>
                  <a:cubicBezTo>
                    <a:pt x="5121" y="1232"/>
                    <a:pt x="4654" y="2291"/>
                    <a:pt x="3950" y="2291"/>
                  </a:cubicBezTo>
                  <a:cubicBezTo>
                    <a:pt x="3940" y="2291"/>
                    <a:pt x="3929" y="2291"/>
                    <a:pt x="3918" y="2291"/>
                  </a:cubicBezTo>
                  <a:cubicBezTo>
                    <a:pt x="3890" y="2294"/>
                    <a:pt x="3862" y="2296"/>
                    <a:pt x="3833" y="2296"/>
                  </a:cubicBezTo>
                  <a:cubicBezTo>
                    <a:pt x="3581" y="2296"/>
                    <a:pt x="3330" y="2167"/>
                    <a:pt x="3197" y="1946"/>
                  </a:cubicBezTo>
                  <a:cubicBezTo>
                    <a:pt x="3131" y="1832"/>
                    <a:pt x="3115" y="1700"/>
                    <a:pt x="3131" y="1586"/>
                  </a:cubicBezTo>
                  <a:cubicBezTo>
                    <a:pt x="3151" y="1329"/>
                    <a:pt x="3231" y="1251"/>
                    <a:pt x="3283" y="1251"/>
                  </a:cubicBezTo>
                  <a:cubicBezTo>
                    <a:pt x="3318" y="1251"/>
                    <a:pt x="3341" y="1284"/>
                    <a:pt x="3328" y="1323"/>
                  </a:cubicBezTo>
                  <a:cubicBezTo>
                    <a:pt x="3299" y="1555"/>
                    <a:pt x="3475" y="1761"/>
                    <a:pt x="3697" y="1761"/>
                  </a:cubicBezTo>
                  <a:cubicBezTo>
                    <a:pt x="3726" y="1761"/>
                    <a:pt x="3756" y="1757"/>
                    <a:pt x="3787" y="1750"/>
                  </a:cubicBezTo>
                  <a:cubicBezTo>
                    <a:pt x="4197" y="1700"/>
                    <a:pt x="4312" y="1160"/>
                    <a:pt x="3951" y="946"/>
                  </a:cubicBezTo>
                  <a:cubicBezTo>
                    <a:pt x="3854" y="900"/>
                    <a:pt x="3753" y="878"/>
                    <a:pt x="3656" y="878"/>
                  </a:cubicBezTo>
                  <a:cubicBezTo>
                    <a:pt x="3345" y="878"/>
                    <a:pt x="3067" y="1101"/>
                    <a:pt x="3017" y="1438"/>
                  </a:cubicBezTo>
                  <a:cubicBezTo>
                    <a:pt x="2951" y="1766"/>
                    <a:pt x="3115" y="2094"/>
                    <a:pt x="3410" y="2258"/>
                  </a:cubicBezTo>
                  <a:lnTo>
                    <a:pt x="3427" y="2274"/>
                  </a:lnTo>
                  <a:lnTo>
                    <a:pt x="3443" y="2274"/>
                  </a:lnTo>
                  <a:cubicBezTo>
                    <a:pt x="3541" y="2323"/>
                    <a:pt x="3640" y="2356"/>
                    <a:pt x="3754" y="2389"/>
                  </a:cubicBezTo>
                  <a:cubicBezTo>
                    <a:pt x="3850" y="2411"/>
                    <a:pt x="3945" y="2421"/>
                    <a:pt x="4037" y="2421"/>
                  </a:cubicBezTo>
                  <a:cubicBezTo>
                    <a:pt x="4643" y="2421"/>
                    <a:pt x="5158" y="1983"/>
                    <a:pt x="5230" y="1471"/>
                  </a:cubicBezTo>
                  <a:cubicBezTo>
                    <a:pt x="5262" y="1061"/>
                    <a:pt x="5098" y="651"/>
                    <a:pt x="4787" y="389"/>
                  </a:cubicBezTo>
                  <a:cubicBezTo>
                    <a:pt x="4404" y="91"/>
                    <a:pt x="3972" y="0"/>
                    <a:pt x="35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7"/>
            <p:cNvSpPr/>
            <p:nvPr/>
          </p:nvSpPr>
          <p:spPr>
            <a:xfrm>
              <a:off x="9145326" y="2358246"/>
              <a:ext cx="87762" cy="145008"/>
            </a:xfrm>
            <a:custGeom>
              <a:rect b="b" l="l" r="r" t="t"/>
              <a:pathLst>
                <a:path extrusionOk="0" h="4443" w="2689">
                  <a:moveTo>
                    <a:pt x="1345" y="0"/>
                  </a:moveTo>
                  <a:cubicBezTo>
                    <a:pt x="1263" y="164"/>
                    <a:pt x="1148" y="312"/>
                    <a:pt x="1017" y="443"/>
                  </a:cubicBezTo>
                  <a:cubicBezTo>
                    <a:pt x="574" y="852"/>
                    <a:pt x="1" y="1721"/>
                    <a:pt x="738" y="2918"/>
                  </a:cubicBezTo>
                  <a:cubicBezTo>
                    <a:pt x="1017" y="3393"/>
                    <a:pt x="1230" y="3901"/>
                    <a:pt x="1345" y="4442"/>
                  </a:cubicBezTo>
                  <a:cubicBezTo>
                    <a:pt x="1459" y="3901"/>
                    <a:pt x="1673" y="3393"/>
                    <a:pt x="1968" y="2918"/>
                  </a:cubicBezTo>
                  <a:cubicBezTo>
                    <a:pt x="2689" y="1721"/>
                    <a:pt x="2115" y="869"/>
                    <a:pt x="1673" y="443"/>
                  </a:cubicBezTo>
                  <a:cubicBezTo>
                    <a:pt x="1541" y="312"/>
                    <a:pt x="1443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7"/>
            <p:cNvSpPr/>
            <p:nvPr/>
          </p:nvSpPr>
          <p:spPr>
            <a:xfrm>
              <a:off x="8928123" y="2332561"/>
              <a:ext cx="169617" cy="268052"/>
            </a:xfrm>
            <a:custGeom>
              <a:rect b="b" l="l" r="r" t="t"/>
              <a:pathLst>
                <a:path extrusionOk="0" h="8213" w="5197">
                  <a:moveTo>
                    <a:pt x="4115" y="0"/>
                  </a:moveTo>
                  <a:cubicBezTo>
                    <a:pt x="4115" y="1"/>
                    <a:pt x="4180" y="623"/>
                    <a:pt x="3787" y="836"/>
                  </a:cubicBezTo>
                  <a:cubicBezTo>
                    <a:pt x="3394" y="1066"/>
                    <a:pt x="2836" y="1541"/>
                    <a:pt x="3427" y="2066"/>
                  </a:cubicBezTo>
                  <a:cubicBezTo>
                    <a:pt x="4033" y="2574"/>
                    <a:pt x="4197" y="3344"/>
                    <a:pt x="3672" y="4082"/>
                  </a:cubicBezTo>
                  <a:cubicBezTo>
                    <a:pt x="3672" y="4082"/>
                    <a:pt x="3984" y="2967"/>
                    <a:pt x="3246" y="2492"/>
                  </a:cubicBezTo>
                  <a:cubicBezTo>
                    <a:pt x="3037" y="2352"/>
                    <a:pt x="2871" y="2315"/>
                    <a:pt x="2755" y="2315"/>
                  </a:cubicBezTo>
                  <a:cubicBezTo>
                    <a:pt x="2626" y="2315"/>
                    <a:pt x="2558" y="2361"/>
                    <a:pt x="2558" y="2361"/>
                  </a:cubicBezTo>
                  <a:cubicBezTo>
                    <a:pt x="2623" y="2492"/>
                    <a:pt x="2656" y="2639"/>
                    <a:pt x="2673" y="2787"/>
                  </a:cubicBezTo>
                  <a:cubicBezTo>
                    <a:pt x="2689" y="3000"/>
                    <a:pt x="2197" y="3361"/>
                    <a:pt x="2558" y="3754"/>
                  </a:cubicBezTo>
                  <a:cubicBezTo>
                    <a:pt x="2902" y="4147"/>
                    <a:pt x="3131" y="4934"/>
                    <a:pt x="1935" y="5803"/>
                  </a:cubicBezTo>
                  <a:cubicBezTo>
                    <a:pt x="1935" y="5803"/>
                    <a:pt x="2558" y="4442"/>
                    <a:pt x="2197" y="3738"/>
                  </a:cubicBezTo>
                  <a:cubicBezTo>
                    <a:pt x="1837" y="3033"/>
                    <a:pt x="1378" y="3147"/>
                    <a:pt x="968" y="2574"/>
                  </a:cubicBezTo>
                  <a:cubicBezTo>
                    <a:pt x="968" y="2574"/>
                    <a:pt x="1" y="3082"/>
                    <a:pt x="738" y="4246"/>
                  </a:cubicBezTo>
                  <a:cubicBezTo>
                    <a:pt x="1607" y="5590"/>
                    <a:pt x="542" y="7278"/>
                    <a:pt x="1460" y="8212"/>
                  </a:cubicBezTo>
                  <a:cubicBezTo>
                    <a:pt x="1460" y="8212"/>
                    <a:pt x="1410" y="6852"/>
                    <a:pt x="2673" y="5623"/>
                  </a:cubicBezTo>
                  <a:cubicBezTo>
                    <a:pt x="3935" y="4393"/>
                    <a:pt x="5197" y="2869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7"/>
            <p:cNvSpPr/>
            <p:nvPr/>
          </p:nvSpPr>
          <p:spPr>
            <a:xfrm>
              <a:off x="9077374" y="2299401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2" y="279"/>
                    <a:pt x="2279" y="541"/>
                    <a:pt x="1624" y="820"/>
                  </a:cubicBezTo>
                  <a:cubicBezTo>
                    <a:pt x="968" y="1115"/>
                    <a:pt x="1214" y="1934"/>
                    <a:pt x="1279" y="2131"/>
                  </a:cubicBezTo>
                  <a:cubicBezTo>
                    <a:pt x="1344" y="2307"/>
                    <a:pt x="1392" y="2656"/>
                    <a:pt x="1195" y="2656"/>
                  </a:cubicBezTo>
                  <a:cubicBezTo>
                    <a:pt x="1190" y="2656"/>
                    <a:pt x="1186" y="2656"/>
                    <a:pt x="1181" y="2655"/>
                  </a:cubicBezTo>
                  <a:cubicBezTo>
                    <a:pt x="952" y="2623"/>
                    <a:pt x="1001" y="2508"/>
                    <a:pt x="1099" y="1836"/>
                  </a:cubicBezTo>
                  <a:cubicBezTo>
                    <a:pt x="1188" y="1316"/>
                    <a:pt x="845" y="1257"/>
                    <a:pt x="685" y="1257"/>
                  </a:cubicBezTo>
                  <a:cubicBezTo>
                    <a:pt x="638" y="1257"/>
                    <a:pt x="607" y="1262"/>
                    <a:pt x="607" y="1262"/>
                  </a:cubicBezTo>
                  <a:cubicBezTo>
                    <a:pt x="739" y="1426"/>
                    <a:pt x="739" y="1672"/>
                    <a:pt x="591" y="1836"/>
                  </a:cubicBezTo>
                  <a:cubicBezTo>
                    <a:pt x="345" y="2082"/>
                    <a:pt x="50" y="2360"/>
                    <a:pt x="312" y="3114"/>
                  </a:cubicBezTo>
                  <a:cubicBezTo>
                    <a:pt x="575" y="3868"/>
                    <a:pt x="1" y="4524"/>
                    <a:pt x="1" y="4524"/>
                  </a:cubicBezTo>
                  <a:cubicBezTo>
                    <a:pt x="3033" y="2016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7"/>
            <p:cNvSpPr/>
            <p:nvPr/>
          </p:nvSpPr>
          <p:spPr>
            <a:xfrm>
              <a:off x="8881060" y="2579724"/>
              <a:ext cx="117169" cy="139101"/>
            </a:xfrm>
            <a:custGeom>
              <a:rect b="b" l="l" r="r" t="t"/>
              <a:pathLst>
                <a:path extrusionOk="0" h="4262" w="3590">
                  <a:moveTo>
                    <a:pt x="1869" y="0"/>
                  </a:moveTo>
                  <a:lnTo>
                    <a:pt x="1869" y="0"/>
                  </a:lnTo>
                  <a:cubicBezTo>
                    <a:pt x="1869" y="0"/>
                    <a:pt x="2000" y="279"/>
                    <a:pt x="1656" y="525"/>
                  </a:cubicBezTo>
                  <a:cubicBezTo>
                    <a:pt x="1312" y="770"/>
                    <a:pt x="0" y="2426"/>
                    <a:pt x="3590" y="4262"/>
                  </a:cubicBezTo>
                  <a:cubicBezTo>
                    <a:pt x="3590" y="4262"/>
                    <a:pt x="2738" y="3770"/>
                    <a:pt x="2639" y="2475"/>
                  </a:cubicBezTo>
                  <a:cubicBezTo>
                    <a:pt x="2541" y="1180"/>
                    <a:pt x="2820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7"/>
            <p:cNvSpPr/>
            <p:nvPr/>
          </p:nvSpPr>
          <p:spPr>
            <a:xfrm>
              <a:off x="8738760" y="2665104"/>
              <a:ext cx="256824" cy="189330"/>
            </a:xfrm>
            <a:custGeom>
              <a:rect b="b" l="l" r="r" t="t"/>
              <a:pathLst>
                <a:path extrusionOk="0" h="5801" w="7869">
                  <a:moveTo>
                    <a:pt x="4651" y="0"/>
                  </a:moveTo>
                  <a:cubicBezTo>
                    <a:pt x="4509" y="0"/>
                    <a:pt x="4373" y="45"/>
                    <a:pt x="4246" y="138"/>
                  </a:cubicBezTo>
                  <a:cubicBezTo>
                    <a:pt x="3881" y="402"/>
                    <a:pt x="3661" y="608"/>
                    <a:pt x="3474" y="608"/>
                  </a:cubicBezTo>
                  <a:cubicBezTo>
                    <a:pt x="3418" y="608"/>
                    <a:pt x="3365" y="589"/>
                    <a:pt x="3311" y="548"/>
                  </a:cubicBezTo>
                  <a:lnTo>
                    <a:pt x="3311" y="548"/>
                  </a:lnTo>
                  <a:cubicBezTo>
                    <a:pt x="3311" y="548"/>
                    <a:pt x="3000" y="1187"/>
                    <a:pt x="3688" y="1384"/>
                  </a:cubicBezTo>
                  <a:cubicBezTo>
                    <a:pt x="4360" y="1597"/>
                    <a:pt x="4836" y="1728"/>
                    <a:pt x="4737" y="2105"/>
                  </a:cubicBezTo>
                  <a:cubicBezTo>
                    <a:pt x="4639" y="2482"/>
                    <a:pt x="3688" y="2547"/>
                    <a:pt x="2574" y="2711"/>
                  </a:cubicBezTo>
                  <a:cubicBezTo>
                    <a:pt x="1459" y="2875"/>
                    <a:pt x="574" y="3170"/>
                    <a:pt x="607" y="4137"/>
                  </a:cubicBezTo>
                  <a:cubicBezTo>
                    <a:pt x="632" y="4884"/>
                    <a:pt x="491" y="5249"/>
                    <a:pt x="245" y="5249"/>
                  </a:cubicBezTo>
                  <a:cubicBezTo>
                    <a:pt x="172" y="5249"/>
                    <a:pt x="90" y="5217"/>
                    <a:pt x="0" y="5154"/>
                  </a:cubicBezTo>
                  <a:lnTo>
                    <a:pt x="0" y="5154"/>
                  </a:lnTo>
                  <a:cubicBezTo>
                    <a:pt x="0" y="5154"/>
                    <a:pt x="250" y="5800"/>
                    <a:pt x="1203" y="5800"/>
                  </a:cubicBezTo>
                  <a:cubicBezTo>
                    <a:pt x="1395" y="5800"/>
                    <a:pt x="1616" y="5774"/>
                    <a:pt x="1869" y="5711"/>
                  </a:cubicBezTo>
                  <a:cubicBezTo>
                    <a:pt x="3377" y="5334"/>
                    <a:pt x="3557" y="4121"/>
                    <a:pt x="4196" y="3367"/>
                  </a:cubicBezTo>
                  <a:cubicBezTo>
                    <a:pt x="4836" y="2613"/>
                    <a:pt x="5475" y="1990"/>
                    <a:pt x="7868" y="1924"/>
                  </a:cubicBezTo>
                  <a:cubicBezTo>
                    <a:pt x="7868" y="1924"/>
                    <a:pt x="6409" y="1810"/>
                    <a:pt x="5852" y="957"/>
                  </a:cubicBezTo>
                  <a:cubicBezTo>
                    <a:pt x="5456" y="334"/>
                    <a:pt x="5035" y="0"/>
                    <a:pt x="46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7"/>
            <p:cNvSpPr/>
            <p:nvPr/>
          </p:nvSpPr>
          <p:spPr>
            <a:xfrm>
              <a:off x="8869278" y="2743271"/>
              <a:ext cx="250950" cy="205061"/>
            </a:xfrm>
            <a:custGeom>
              <a:rect b="b" l="l" r="r" t="t"/>
              <a:pathLst>
                <a:path extrusionOk="0" h="6283" w="7689">
                  <a:moveTo>
                    <a:pt x="3400" y="1"/>
                  </a:moveTo>
                  <a:cubicBezTo>
                    <a:pt x="3344" y="1"/>
                    <a:pt x="3287" y="2"/>
                    <a:pt x="3230" y="5"/>
                  </a:cubicBezTo>
                  <a:cubicBezTo>
                    <a:pt x="2656" y="5"/>
                    <a:pt x="2115" y="169"/>
                    <a:pt x="1607" y="464"/>
                  </a:cubicBezTo>
                  <a:cubicBezTo>
                    <a:pt x="1443" y="546"/>
                    <a:pt x="1279" y="677"/>
                    <a:pt x="1132" y="808"/>
                  </a:cubicBezTo>
                  <a:cubicBezTo>
                    <a:pt x="1" y="1808"/>
                    <a:pt x="361" y="3873"/>
                    <a:pt x="1705" y="4201"/>
                  </a:cubicBezTo>
                  <a:cubicBezTo>
                    <a:pt x="1847" y="4239"/>
                    <a:pt x="1990" y="4258"/>
                    <a:pt x="2132" y="4258"/>
                  </a:cubicBezTo>
                  <a:cubicBezTo>
                    <a:pt x="2597" y="4258"/>
                    <a:pt x="3043" y="4057"/>
                    <a:pt x="3345" y="3693"/>
                  </a:cubicBezTo>
                  <a:cubicBezTo>
                    <a:pt x="3656" y="3234"/>
                    <a:pt x="3656" y="2644"/>
                    <a:pt x="3345" y="2201"/>
                  </a:cubicBezTo>
                  <a:cubicBezTo>
                    <a:pt x="3133" y="1916"/>
                    <a:pt x="2806" y="1760"/>
                    <a:pt x="2468" y="1760"/>
                  </a:cubicBezTo>
                  <a:cubicBezTo>
                    <a:pt x="2282" y="1760"/>
                    <a:pt x="2093" y="1807"/>
                    <a:pt x="1918" y="1906"/>
                  </a:cubicBezTo>
                  <a:cubicBezTo>
                    <a:pt x="1640" y="2070"/>
                    <a:pt x="1509" y="2398"/>
                    <a:pt x="1607" y="2709"/>
                  </a:cubicBezTo>
                  <a:cubicBezTo>
                    <a:pt x="1640" y="2808"/>
                    <a:pt x="1689" y="2890"/>
                    <a:pt x="1755" y="2955"/>
                  </a:cubicBezTo>
                  <a:cubicBezTo>
                    <a:pt x="1857" y="3058"/>
                    <a:pt x="1997" y="3100"/>
                    <a:pt x="2136" y="3100"/>
                  </a:cubicBezTo>
                  <a:cubicBezTo>
                    <a:pt x="2376" y="3100"/>
                    <a:pt x="2615" y="2974"/>
                    <a:pt x="2656" y="2808"/>
                  </a:cubicBezTo>
                  <a:cubicBezTo>
                    <a:pt x="2715" y="2542"/>
                    <a:pt x="2509" y="2290"/>
                    <a:pt x="2252" y="2290"/>
                  </a:cubicBezTo>
                  <a:cubicBezTo>
                    <a:pt x="2223" y="2290"/>
                    <a:pt x="2194" y="2293"/>
                    <a:pt x="2164" y="2300"/>
                  </a:cubicBezTo>
                  <a:cubicBezTo>
                    <a:pt x="1902" y="2365"/>
                    <a:pt x="1935" y="2513"/>
                    <a:pt x="1837" y="2529"/>
                  </a:cubicBezTo>
                  <a:cubicBezTo>
                    <a:pt x="1738" y="2529"/>
                    <a:pt x="1738" y="2382"/>
                    <a:pt x="1738" y="2382"/>
                  </a:cubicBezTo>
                  <a:cubicBezTo>
                    <a:pt x="1738" y="2185"/>
                    <a:pt x="1853" y="2005"/>
                    <a:pt x="2033" y="1923"/>
                  </a:cubicBezTo>
                  <a:cubicBezTo>
                    <a:pt x="2169" y="1855"/>
                    <a:pt x="2317" y="1822"/>
                    <a:pt x="2464" y="1822"/>
                  </a:cubicBezTo>
                  <a:cubicBezTo>
                    <a:pt x="2778" y="1822"/>
                    <a:pt x="3089" y="1971"/>
                    <a:pt x="3279" y="2250"/>
                  </a:cubicBezTo>
                  <a:cubicBezTo>
                    <a:pt x="3541" y="2677"/>
                    <a:pt x="3541" y="3201"/>
                    <a:pt x="3246" y="3611"/>
                  </a:cubicBezTo>
                  <a:cubicBezTo>
                    <a:pt x="3017" y="3929"/>
                    <a:pt x="2581" y="4119"/>
                    <a:pt x="2136" y="4119"/>
                  </a:cubicBezTo>
                  <a:cubicBezTo>
                    <a:pt x="2008" y="4119"/>
                    <a:pt x="1879" y="4103"/>
                    <a:pt x="1755" y="4070"/>
                  </a:cubicBezTo>
                  <a:cubicBezTo>
                    <a:pt x="542" y="3775"/>
                    <a:pt x="214" y="1841"/>
                    <a:pt x="1263" y="923"/>
                  </a:cubicBezTo>
                  <a:cubicBezTo>
                    <a:pt x="1740" y="476"/>
                    <a:pt x="2321" y="303"/>
                    <a:pt x="2910" y="303"/>
                  </a:cubicBezTo>
                  <a:cubicBezTo>
                    <a:pt x="3616" y="303"/>
                    <a:pt x="4331" y="552"/>
                    <a:pt x="4885" y="874"/>
                  </a:cubicBezTo>
                  <a:cubicBezTo>
                    <a:pt x="5820" y="1398"/>
                    <a:pt x="6557" y="2234"/>
                    <a:pt x="6951" y="3234"/>
                  </a:cubicBezTo>
                  <a:cubicBezTo>
                    <a:pt x="7278" y="4053"/>
                    <a:pt x="7442" y="4906"/>
                    <a:pt x="7459" y="5775"/>
                  </a:cubicBezTo>
                  <a:cubicBezTo>
                    <a:pt x="7459" y="5922"/>
                    <a:pt x="7442" y="6070"/>
                    <a:pt x="7426" y="6217"/>
                  </a:cubicBezTo>
                  <a:lnTo>
                    <a:pt x="7426" y="6283"/>
                  </a:lnTo>
                  <a:cubicBezTo>
                    <a:pt x="7426" y="6250"/>
                    <a:pt x="7426" y="6233"/>
                    <a:pt x="7442" y="6217"/>
                  </a:cubicBezTo>
                  <a:lnTo>
                    <a:pt x="7459" y="6070"/>
                  </a:lnTo>
                  <a:cubicBezTo>
                    <a:pt x="7459" y="6064"/>
                    <a:pt x="7459" y="6059"/>
                    <a:pt x="7459" y="6053"/>
                  </a:cubicBezTo>
                  <a:cubicBezTo>
                    <a:pt x="7688" y="4857"/>
                    <a:pt x="7541" y="3627"/>
                    <a:pt x="7016" y="2529"/>
                  </a:cubicBezTo>
                  <a:cubicBezTo>
                    <a:pt x="6335" y="1104"/>
                    <a:pt x="4997" y="1"/>
                    <a:pt x="34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7"/>
            <p:cNvSpPr/>
            <p:nvPr/>
          </p:nvSpPr>
          <p:spPr>
            <a:xfrm>
              <a:off x="9008444" y="2805902"/>
              <a:ext cx="98924" cy="106594"/>
            </a:xfrm>
            <a:custGeom>
              <a:rect b="b" l="l" r="r" t="t"/>
              <a:pathLst>
                <a:path extrusionOk="0" h="3266" w="3031">
                  <a:moveTo>
                    <a:pt x="715" y="1"/>
                  </a:moveTo>
                  <a:cubicBezTo>
                    <a:pt x="57" y="1"/>
                    <a:pt x="0" y="778"/>
                    <a:pt x="1097" y="954"/>
                  </a:cubicBezTo>
                  <a:cubicBezTo>
                    <a:pt x="2342" y="1167"/>
                    <a:pt x="3031" y="3265"/>
                    <a:pt x="3031" y="3265"/>
                  </a:cubicBezTo>
                  <a:cubicBezTo>
                    <a:pt x="3031" y="3265"/>
                    <a:pt x="2736" y="987"/>
                    <a:pt x="1457" y="249"/>
                  </a:cubicBezTo>
                  <a:cubicBezTo>
                    <a:pt x="1165" y="71"/>
                    <a:pt x="913" y="1"/>
                    <a:pt x="7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7"/>
            <p:cNvSpPr/>
            <p:nvPr/>
          </p:nvSpPr>
          <p:spPr>
            <a:xfrm>
              <a:off x="8809355" y="2797449"/>
              <a:ext cx="170172" cy="146934"/>
            </a:xfrm>
            <a:custGeom>
              <a:rect b="b" l="l" r="r" t="t"/>
              <a:pathLst>
                <a:path extrusionOk="0" h="4502" w="5214">
                  <a:moveTo>
                    <a:pt x="2181" y="0"/>
                  </a:moveTo>
                  <a:lnTo>
                    <a:pt x="2181" y="0"/>
                  </a:lnTo>
                  <a:cubicBezTo>
                    <a:pt x="2017" y="197"/>
                    <a:pt x="1902" y="426"/>
                    <a:pt x="1820" y="672"/>
                  </a:cubicBezTo>
                  <a:cubicBezTo>
                    <a:pt x="1689" y="1082"/>
                    <a:pt x="1132" y="1312"/>
                    <a:pt x="575" y="1689"/>
                  </a:cubicBezTo>
                  <a:cubicBezTo>
                    <a:pt x="1" y="2082"/>
                    <a:pt x="83" y="2688"/>
                    <a:pt x="214" y="3033"/>
                  </a:cubicBezTo>
                  <a:cubicBezTo>
                    <a:pt x="280" y="3262"/>
                    <a:pt x="247" y="3508"/>
                    <a:pt x="132" y="3721"/>
                  </a:cubicBezTo>
                  <a:cubicBezTo>
                    <a:pt x="394" y="3475"/>
                    <a:pt x="722" y="3311"/>
                    <a:pt x="1066" y="3229"/>
                  </a:cubicBezTo>
                  <a:cubicBezTo>
                    <a:pt x="1673" y="3033"/>
                    <a:pt x="1656" y="2754"/>
                    <a:pt x="1640" y="2279"/>
                  </a:cubicBezTo>
                  <a:cubicBezTo>
                    <a:pt x="1640" y="1861"/>
                    <a:pt x="1817" y="1836"/>
                    <a:pt x="1860" y="1836"/>
                  </a:cubicBezTo>
                  <a:cubicBezTo>
                    <a:pt x="1866" y="1836"/>
                    <a:pt x="1869" y="1836"/>
                    <a:pt x="1869" y="1836"/>
                  </a:cubicBezTo>
                  <a:cubicBezTo>
                    <a:pt x="1874" y="1836"/>
                    <a:pt x="1878" y="1836"/>
                    <a:pt x="1882" y="1836"/>
                  </a:cubicBezTo>
                  <a:cubicBezTo>
                    <a:pt x="2163" y="1836"/>
                    <a:pt x="2098" y="2365"/>
                    <a:pt x="2066" y="2656"/>
                  </a:cubicBezTo>
                  <a:cubicBezTo>
                    <a:pt x="1968" y="3197"/>
                    <a:pt x="2115" y="3754"/>
                    <a:pt x="2476" y="4147"/>
                  </a:cubicBezTo>
                  <a:cubicBezTo>
                    <a:pt x="2718" y="4411"/>
                    <a:pt x="3038" y="4501"/>
                    <a:pt x="3358" y="4501"/>
                  </a:cubicBezTo>
                  <a:cubicBezTo>
                    <a:pt x="3754" y="4501"/>
                    <a:pt x="4149" y="4363"/>
                    <a:pt x="4394" y="4246"/>
                  </a:cubicBezTo>
                  <a:cubicBezTo>
                    <a:pt x="4498" y="4200"/>
                    <a:pt x="4610" y="4178"/>
                    <a:pt x="4723" y="4178"/>
                  </a:cubicBezTo>
                  <a:cubicBezTo>
                    <a:pt x="4893" y="4178"/>
                    <a:pt x="5065" y="4229"/>
                    <a:pt x="5213" y="4328"/>
                  </a:cubicBezTo>
                  <a:cubicBezTo>
                    <a:pt x="5082" y="3459"/>
                    <a:pt x="4640" y="3197"/>
                    <a:pt x="4017" y="3131"/>
                  </a:cubicBezTo>
                  <a:cubicBezTo>
                    <a:pt x="3377" y="3065"/>
                    <a:pt x="2542" y="2836"/>
                    <a:pt x="2197" y="1771"/>
                  </a:cubicBezTo>
                  <a:cubicBezTo>
                    <a:pt x="1870" y="689"/>
                    <a:pt x="2181" y="1"/>
                    <a:pt x="21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7"/>
            <p:cNvSpPr/>
            <p:nvPr/>
          </p:nvSpPr>
          <p:spPr>
            <a:xfrm>
              <a:off x="8836118" y="2896406"/>
              <a:ext cx="41743" cy="65308"/>
            </a:xfrm>
            <a:custGeom>
              <a:rect b="b" l="l" r="r" t="t"/>
              <a:pathLst>
                <a:path extrusionOk="0" h="2001" w="1279">
                  <a:moveTo>
                    <a:pt x="951" y="1"/>
                  </a:moveTo>
                  <a:cubicBezTo>
                    <a:pt x="951" y="1"/>
                    <a:pt x="951" y="1"/>
                    <a:pt x="951" y="2"/>
                  </a:cubicBezTo>
                  <a:lnTo>
                    <a:pt x="951" y="2"/>
                  </a:lnTo>
                  <a:cubicBezTo>
                    <a:pt x="951" y="1"/>
                    <a:pt x="951" y="1"/>
                    <a:pt x="951" y="1"/>
                  </a:cubicBezTo>
                  <a:close/>
                  <a:moveTo>
                    <a:pt x="951" y="2"/>
                  </a:moveTo>
                  <a:lnTo>
                    <a:pt x="951" y="2"/>
                  </a:lnTo>
                  <a:cubicBezTo>
                    <a:pt x="950" y="12"/>
                    <a:pt x="926" y="113"/>
                    <a:pt x="509" y="345"/>
                  </a:cubicBezTo>
                  <a:cubicBezTo>
                    <a:pt x="164" y="525"/>
                    <a:pt x="0" y="935"/>
                    <a:pt x="115" y="1296"/>
                  </a:cubicBezTo>
                  <a:cubicBezTo>
                    <a:pt x="148" y="1378"/>
                    <a:pt x="164" y="1443"/>
                    <a:pt x="181" y="1525"/>
                  </a:cubicBezTo>
                  <a:cubicBezTo>
                    <a:pt x="230" y="1771"/>
                    <a:pt x="263" y="2000"/>
                    <a:pt x="263" y="2000"/>
                  </a:cubicBezTo>
                  <a:cubicBezTo>
                    <a:pt x="263" y="2000"/>
                    <a:pt x="263" y="1853"/>
                    <a:pt x="787" y="1558"/>
                  </a:cubicBezTo>
                  <a:cubicBezTo>
                    <a:pt x="804" y="1541"/>
                    <a:pt x="804" y="1541"/>
                    <a:pt x="820" y="1525"/>
                  </a:cubicBezTo>
                  <a:cubicBezTo>
                    <a:pt x="1279" y="1246"/>
                    <a:pt x="1099" y="837"/>
                    <a:pt x="1017" y="574"/>
                  </a:cubicBezTo>
                  <a:cubicBezTo>
                    <a:pt x="951" y="378"/>
                    <a:pt x="935" y="198"/>
                    <a:pt x="951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7"/>
            <p:cNvSpPr/>
            <p:nvPr/>
          </p:nvSpPr>
          <p:spPr>
            <a:xfrm>
              <a:off x="8650476" y="2615593"/>
              <a:ext cx="225786" cy="159467"/>
            </a:xfrm>
            <a:custGeom>
              <a:rect b="b" l="l" r="r" t="t"/>
              <a:pathLst>
                <a:path extrusionOk="0" h="4886" w="6918">
                  <a:moveTo>
                    <a:pt x="4977" y="0"/>
                  </a:moveTo>
                  <a:cubicBezTo>
                    <a:pt x="4754" y="0"/>
                    <a:pt x="4504" y="54"/>
                    <a:pt x="4230" y="180"/>
                  </a:cubicBezTo>
                  <a:cubicBezTo>
                    <a:pt x="2771" y="835"/>
                    <a:pt x="3033" y="3310"/>
                    <a:pt x="4771" y="3655"/>
                  </a:cubicBezTo>
                  <a:cubicBezTo>
                    <a:pt x="4984" y="3704"/>
                    <a:pt x="5180" y="3736"/>
                    <a:pt x="5344" y="3753"/>
                  </a:cubicBezTo>
                  <a:cubicBezTo>
                    <a:pt x="4885" y="3835"/>
                    <a:pt x="4459" y="3982"/>
                    <a:pt x="4033" y="4195"/>
                  </a:cubicBezTo>
                  <a:cubicBezTo>
                    <a:pt x="3885" y="4261"/>
                    <a:pt x="3656" y="4343"/>
                    <a:pt x="3607" y="4359"/>
                  </a:cubicBezTo>
                  <a:cubicBezTo>
                    <a:pt x="3154" y="4531"/>
                    <a:pt x="2726" y="4607"/>
                    <a:pt x="2340" y="4607"/>
                  </a:cubicBezTo>
                  <a:cubicBezTo>
                    <a:pt x="1509" y="4607"/>
                    <a:pt x="870" y="4256"/>
                    <a:pt x="591" y="3753"/>
                  </a:cubicBezTo>
                  <a:cubicBezTo>
                    <a:pt x="345" y="3359"/>
                    <a:pt x="328" y="2851"/>
                    <a:pt x="558" y="2442"/>
                  </a:cubicBezTo>
                  <a:cubicBezTo>
                    <a:pt x="558" y="2442"/>
                    <a:pt x="558" y="2425"/>
                    <a:pt x="558" y="2425"/>
                  </a:cubicBezTo>
                  <a:cubicBezTo>
                    <a:pt x="772" y="2109"/>
                    <a:pt x="1115" y="1957"/>
                    <a:pt x="1432" y="1957"/>
                  </a:cubicBezTo>
                  <a:cubicBezTo>
                    <a:pt x="1722" y="1957"/>
                    <a:pt x="1990" y="2084"/>
                    <a:pt x="2115" y="2327"/>
                  </a:cubicBezTo>
                  <a:cubicBezTo>
                    <a:pt x="2230" y="2458"/>
                    <a:pt x="2295" y="2622"/>
                    <a:pt x="2295" y="2802"/>
                  </a:cubicBezTo>
                  <a:cubicBezTo>
                    <a:pt x="2295" y="2950"/>
                    <a:pt x="2230" y="3097"/>
                    <a:pt x="2115" y="3212"/>
                  </a:cubicBezTo>
                  <a:cubicBezTo>
                    <a:pt x="2009" y="3309"/>
                    <a:pt x="1951" y="3339"/>
                    <a:pt x="1922" y="3339"/>
                  </a:cubicBezTo>
                  <a:cubicBezTo>
                    <a:pt x="1897" y="3339"/>
                    <a:pt x="1894" y="3317"/>
                    <a:pt x="1902" y="3294"/>
                  </a:cubicBezTo>
                  <a:cubicBezTo>
                    <a:pt x="2018" y="3034"/>
                    <a:pt x="1725" y="2858"/>
                    <a:pt x="1471" y="2858"/>
                  </a:cubicBezTo>
                  <a:cubicBezTo>
                    <a:pt x="1293" y="2858"/>
                    <a:pt x="1135" y="2944"/>
                    <a:pt x="1148" y="3146"/>
                  </a:cubicBezTo>
                  <a:cubicBezTo>
                    <a:pt x="1137" y="3421"/>
                    <a:pt x="1376" y="3548"/>
                    <a:pt x="1629" y="3548"/>
                  </a:cubicBezTo>
                  <a:cubicBezTo>
                    <a:pt x="1753" y="3548"/>
                    <a:pt x="1881" y="3517"/>
                    <a:pt x="1984" y="3458"/>
                  </a:cubicBezTo>
                  <a:lnTo>
                    <a:pt x="2017" y="3425"/>
                  </a:lnTo>
                  <a:cubicBezTo>
                    <a:pt x="2050" y="3409"/>
                    <a:pt x="2066" y="3392"/>
                    <a:pt x="2082" y="3376"/>
                  </a:cubicBezTo>
                  <a:lnTo>
                    <a:pt x="2099" y="3376"/>
                  </a:lnTo>
                  <a:cubicBezTo>
                    <a:pt x="2394" y="3097"/>
                    <a:pt x="2427" y="2622"/>
                    <a:pt x="2181" y="2294"/>
                  </a:cubicBezTo>
                  <a:cubicBezTo>
                    <a:pt x="2043" y="2019"/>
                    <a:pt x="1734" y="1872"/>
                    <a:pt x="1401" y="1872"/>
                  </a:cubicBezTo>
                  <a:cubicBezTo>
                    <a:pt x="1059" y="1872"/>
                    <a:pt x="692" y="2027"/>
                    <a:pt x="460" y="2360"/>
                  </a:cubicBezTo>
                  <a:cubicBezTo>
                    <a:pt x="1" y="2966"/>
                    <a:pt x="132" y="4130"/>
                    <a:pt x="935" y="4589"/>
                  </a:cubicBezTo>
                  <a:cubicBezTo>
                    <a:pt x="1300" y="4787"/>
                    <a:pt x="1722" y="4886"/>
                    <a:pt x="2135" y="4886"/>
                  </a:cubicBezTo>
                  <a:cubicBezTo>
                    <a:pt x="2167" y="4886"/>
                    <a:pt x="2198" y="4885"/>
                    <a:pt x="2230" y="4884"/>
                  </a:cubicBezTo>
                  <a:cubicBezTo>
                    <a:pt x="3131" y="4867"/>
                    <a:pt x="3853" y="4359"/>
                    <a:pt x="5033" y="3999"/>
                  </a:cubicBezTo>
                  <a:cubicBezTo>
                    <a:pt x="5459" y="3900"/>
                    <a:pt x="5902" y="3835"/>
                    <a:pt x="6344" y="3802"/>
                  </a:cubicBezTo>
                  <a:cubicBezTo>
                    <a:pt x="6541" y="3786"/>
                    <a:pt x="6737" y="3720"/>
                    <a:pt x="6918" y="3622"/>
                  </a:cubicBezTo>
                  <a:lnTo>
                    <a:pt x="6918" y="3622"/>
                  </a:lnTo>
                  <a:cubicBezTo>
                    <a:pt x="6918" y="3622"/>
                    <a:pt x="6787" y="3657"/>
                    <a:pt x="6624" y="3657"/>
                  </a:cubicBezTo>
                  <a:cubicBezTo>
                    <a:pt x="6471" y="3657"/>
                    <a:pt x="6291" y="3626"/>
                    <a:pt x="6164" y="3507"/>
                  </a:cubicBezTo>
                  <a:cubicBezTo>
                    <a:pt x="5902" y="3278"/>
                    <a:pt x="5918" y="3376"/>
                    <a:pt x="5623" y="3278"/>
                  </a:cubicBezTo>
                  <a:cubicBezTo>
                    <a:pt x="5459" y="3228"/>
                    <a:pt x="5361" y="3081"/>
                    <a:pt x="5361" y="2917"/>
                  </a:cubicBezTo>
                  <a:cubicBezTo>
                    <a:pt x="5164" y="3081"/>
                    <a:pt x="5131" y="3376"/>
                    <a:pt x="5279" y="3573"/>
                  </a:cubicBezTo>
                  <a:cubicBezTo>
                    <a:pt x="5279" y="3573"/>
                    <a:pt x="4557" y="3573"/>
                    <a:pt x="4377" y="3212"/>
                  </a:cubicBezTo>
                  <a:cubicBezTo>
                    <a:pt x="4213" y="2835"/>
                    <a:pt x="4410" y="2835"/>
                    <a:pt x="4557" y="2753"/>
                  </a:cubicBezTo>
                  <a:cubicBezTo>
                    <a:pt x="4689" y="2671"/>
                    <a:pt x="4738" y="2540"/>
                    <a:pt x="4590" y="2327"/>
                  </a:cubicBezTo>
                  <a:cubicBezTo>
                    <a:pt x="4443" y="2114"/>
                    <a:pt x="4459" y="1753"/>
                    <a:pt x="4738" y="1737"/>
                  </a:cubicBezTo>
                  <a:cubicBezTo>
                    <a:pt x="4658" y="1578"/>
                    <a:pt x="4482" y="1472"/>
                    <a:pt x="4305" y="1472"/>
                  </a:cubicBezTo>
                  <a:cubicBezTo>
                    <a:pt x="4263" y="1472"/>
                    <a:pt x="4221" y="1478"/>
                    <a:pt x="4180" y="1491"/>
                  </a:cubicBezTo>
                  <a:cubicBezTo>
                    <a:pt x="3738" y="1556"/>
                    <a:pt x="3738" y="2163"/>
                    <a:pt x="3738" y="2163"/>
                  </a:cubicBezTo>
                  <a:cubicBezTo>
                    <a:pt x="3738" y="2163"/>
                    <a:pt x="3443" y="1425"/>
                    <a:pt x="3918" y="1048"/>
                  </a:cubicBezTo>
                  <a:cubicBezTo>
                    <a:pt x="4107" y="903"/>
                    <a:pt x="4258" y="848"/>
                    <a:pt x="4375" y="848"/>
                  </a:cubicBezTo>
                  <a:cubicBezTo>
                    <a:pt x="4562" y="848"/>
                    <a:pt x="4665" y="989"/>
                    <a:pt x="4705" y="1130"/>
                  </a:cubicBezTo>
                  <a:cubicBezTo>
                    <a:pt x="4757" y="1300"/>
                    <a:pt x="4861" y="1459"/>
                    <a:pt x="5001" y="1459"/>
                  </a:cubicBezTo>
                  <a:cubicBezTo>
                    <a:pt x="5037" y="1459"/>
                    <a:pt x="5075" y="1449"/>
                    <a:pt x="5115" y="1425"/>
                  </a:cubicBezTo>
                  <a:cubicBezTo>
                    <a:pt x="5255" y="1361"/>
                    <a:pt x="5367" y="1267"/>
                    <a:pt x="5464" y="1267"/>
                  </a:cubicBezTo>
                  <a:cubicBezTo>
                    <a:pt x="5515" y="1267"/>
                    <a:pt x="5562" y="1293"/>
                    <a:pt x="5606" y="1360"/>
                  </a:cubicBezTo>
                  <a:cubicBezTo>
                    <a:pt x="5721" y="1606"/>
                    <a:pt x="5606" y="1917"/>
                    <a:pt x="5344" y="2032"/>
                  </a:cubicBezTo>
                  <a:cubicBezTo>
                    <a:pt x="5344" y="2032"/>
                    <a:pt x="5350" y="2032"/>
                    <a:pt x="5360" y="2032"/>
                  </a:cubicBezTo>
                  <a:cubicBezTo>
                    <a:pt x="5468" y="2032"/>
                    <a:pt x="6079" y="2005"/>
                    <a:pt x="6213" y="1393"/>
                  </a:cubicBezTo>
                  <a:cubicBezTo>
                    <a:pt x="6331" y="843"/>
                    <a:pt x="5863" y="0"/>
                    <a:pt x="49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7"/>
            <p:cNvSpPr/>
            <p:nvPr/>
          </p:nvSpPr>
          <p:spPr>
            <a:xfrm>
              <a:off x="8614118" y="2701136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852" y="1"/>
                  </a:moveTo>
                  <a:cubicBezTo>
                    <a:pt x="852" y="1"/>
                    <a:pt x="0" y="919"/>
                    <a:pt x="557" y="1706"/>
                  </a:cubicBezTo>
                  <a:cubicBezTo>
                    <a:pt x="885" y="2165"/>
                    <a:pt x="1393" y="2460"/>
                    <a:pt x="1951" y="2492"/>
                  </a:cubicBezTo>
                  <a:cubicBezTo>
                    <a:pt x="1885" y="2492"/>
                    <a:pt x="1475" y="2492"/>
                    <a:pt x="1311" y="2705"/>
                  </a:cubicBezTo>
                  <a:cubicBezTo>
                    <a:pt x="1180" y="2886"/>
                    <a:pt x="1131" y="3099"/>
                    <a:pt x="1164" y="3296"/>
                  </a:cubicBezTo>
                  <a:cubicBezTo>
                    <a:pt x="1216" y="3204"/>
                    <a:pt x="1310" y="3154"/>
                    <a:pt x="1412" y="3154"/>
                  </a:cubicBezTo>
                  <a:cubicBezTo>
                    <a:pt x="1438" y="3154"/>
                    <a:pt x="1465" y="3158"/>
                    <a:pt x="1492" y="3164"/>
                  </a:cubicBezTo>
                  <a:cubicBezTo>
                    <a:pt x="1598" y="3200"/>
                    <a:pt x="1757" y="3278"/>
                    <a:pt x="1940" y="3278"/>
                  </a:cubicBezTo>
                  <a:cubicBezTo>
                    <a:pt x="2096" y="3278"/>
                    <a:pt x="2269" y="3222"/>
                    <a:pt x="2442" y="3033"/>
                  </a:cubicBezTo>
                  <a:cubicBezTo>
                    <a:pt x="2836" y="2640"/>
                    <a:pt x="3327" y="2869"/>
                    <a:pt x="4655" y="2148"/>
                  </a:cubicBezTo>
                  <a:lnTo>
                    <a:pt x="4655" y="2148"/>
                  </a:lnTo>
                  <a:cubicBezTo>
                    <a:pt x="4655" y="2148"/>
                    <a:pt x="3932" y="2456"/>
                    <a:pt x="3116" y="2456"/>
                  </a:cubicBezTo>
                  <a:cubicBezTo>
                    <a:pt x="2654" y="2456"/>
                    <a:pt x="2162" y="2358"/>
                    <a:pt x="1754" y="2050"/>
                  </a:cubicBezTo>
                  <a:cubicBezTo>
                    <a:pt x="1115" y="1574"/>
                    <a:pt x="770" y="788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7"/>
            <p:cNvSpPr/>
            <p:nvPr/>
          </p:nvSpPr>
          <p:spPr>
            <a:xfrm>
              <a:off x="8815263" y="2458574"/>
              <a:ext cx="144454" cy="205159"/>
            </a:xfrm>
            <a:custGeom>
              <a:rect b="b" l="l" r="r" t="t"/>
              <a:pathLst>
                <a:path extrusionOk="0" h="6286" w="4426">
                  <a:moveTo>
                    <a:pt x="2636" y="0"/>
                  </a:moveTo>
                  <a:cubicBezTo>
                    <a:pt x="2142" y="0"/>
                    <a:pt x="1624" y="206"/>
                    <a:pt x="1279" y="614"/>
                  </a:cubicBezTo>
                  <a:cubicBezTo>
                    <a:pt x="0" y="2253"/>
                    <a:pt x="902" y="4269"/>
                    <a:pt x="1656" y="5122"/>
                  </a:cubicBezTo>
                  <a:cubicBezTo>
                    <a:pt x="2082" y="5630"/>
                    <a:pt x="2639" y="6040"/>
                    <a:pt x="3262" y="6285"/>
                  </a:cubicBezTo>
                  <a:cubicBezTo>
                    <a:pt x="2672" y="6023"/>
                    <a:pt x="2164" y="5630"/>
                    <a:pt x="1770" y="5138"/>
                  </a:cubicBezTo>
                  <a:cubicBezTo>
                    <a:pt x="1492" y="4745"/>
                    <a:pt x="1295" y="4302"/>
                    <a:pt x="1164" y="3860"/>
                  </a:cubicBezTo>
                  <a:cubicBezTo>
                    <a:pt x="1016" y="3319"/>
                    <a:pt x="951" y="2761"/>
                    <a:pt x="1000" y="2220"/>
                  </a:cubicBezTo>
                  <a:cubicBezTo>
                    <a:pt x="1131" y="745"/>
                    <a:pt x="1951" y="188"/>
                    <a:pt x="2705" y="172"/>
                  </a:cubicBezTo>
                  <a:cubicBezTo>
                    <a:pt x="3065" y="172"/>
                    <a:pt x="3393" y="303"/>
                    <a:pt x="3639" y="565"/>
                  </a:cubicBezTo>
                  <a:cubicBezTo>
                    <a:pt x="4278" y="1106"/>
                    <a:pt x="3918" y="2040"/>
                    <a:pt x="3377" y="2270"/>
                  </a:cubicBezTo>
                  <a:cubicBezTo>
                    <a:pt x="3258" y="2337"/>
                    <a:pt x="3131" y="2370"/>
                    <a:pt x="3002" y="2370"/>
                  </a:cubicBezTo>
                  <a:cubicBezTo>
                    <a:pt x="2881" y="2370"/>
                    <a:pt x="2758" y="2341"/>
                    <a:pt x="2639" y="2286"/>
                  </a:cubicBezTo>
                  <a:cubicBezTo>
                    <a:pt x="2475" y="2204"/>
                    <a:pt x="2344" y="2024"/>
                    <a:pt x="2328" y="1827"/>
                  </a:cubicBezTo>
                  <a:cubicBezTo>
                    <a:pt x="2322" y="1741"/>
                    <a:pt x="2343" y="1719"/>
                    <a:pt x="2389" y="1719"/>
                  </a:cubicBezTo>
                  <a:cubicBezTo>
                    <a:pt x="2433" y="1719"/>
                    <a:pt x="2499" y="1740"/>
                    <a:pt x="2584" y="1740"/>
                  </a:cubicBezTo>
                  <a:cubicBezTo>
                    <a:pt x="2643" y="1740"/>
                    <a:pt x="2711" y="1730"/>
                    <a:pt x="2787" y="1696"/>
                  </a:cubicBezTo>
                  <a:cubicBezTo>
                    <a:pt x="3000" y="1565"/>
                    <a:pt x="3033" y="1286"/>
                    <a:pt x="2869" y="1122"/>
                  </a:cubicBezTo>
                  <a:cubicBezTo>
                    <a:pt x="2801" y="1054"/>
                    <a:pt x="2702" y="1016"/>
                    <a:pt x="2599" y="1016"/>
                  </a:cubicBezTo>
                  <a:cubicBezTo>
                    <a:pt x="2404" y="1016"/>
                    <a:pt x="2196" y="1155"/>
                    <a:pt x="2164" y="1499"/>
                  </a:cubicBezTo>
                  <a:cubicBezTo>
                    <a:pt x="2131" y="1729"/>
                    <a:pt x="2197" y="1975"/>
                    <a:pt x="2361" y="2155"/>
                  </a:cubicBezTo>
                  <a:cubicBezTo>
                    <a:pt x="2377" y="2171"/>
                    <a:pt x="2410" y="2188"/>
                    <a:pt x="2426" y="2220"/>
                  </a:cubicBezTo>
                  <a:lnTo>
                    <a:pt x="2475" y="2270"/>
                  </a:lnTo>
                  <a:lnTo>
                    <a:pt x="2524" y="2302"/>
                  </a:lnTo>
                  <a:lnTo>
                    <a:pt x="2574" y="2319"/>
                  </a:lnTo>
                  <a:lnTo>
                    <a:pt x="2606" y="2352"/>
                  </a:lnTo>
                  <a:cubicBezTo>
                    <a:pt x="2729" y="2409"/>
                    <a:pt x="2865" y="2438"/>
                    <a:pt x="3002" y="2438"/>
                  </a:cubicBezTo>
                  <a:cubicBezTo>
                    <a:pt x="3139" y="2438"/>
                    <a:pt x="3278" y="2409"/>
                    <a:pt x="3410" y="2352"/>
                  </a:cubicBezTo>
                  <a:cubicBezTo>
                    <a:pt x="4000" y="2139"/>
                    <a:pt x="4426" y="1089"/>
                    <a:pt x="3721" y="450"/>
                  </a:cubicBezTo>
                  <a:cubicBezTo>
                    <a:pt x="3457" y="149"/>
                    <a:pt x="3056" y="0"/>
                    <a:pt x="2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7"/>
            <p:cNvSpPr/>
            <p:nvPr/>
          </p:nvSpPr>
          <p:spPr>
            <a:xfrm>
              <a:off x="8249263" y="2853129"/>
              <a:ext cx="47096" cy="36913"/>
            </a:xfrm>
            <a:custGeom>
              <a:rect b="b" l="l" r="r" t="t"/>
              <a:pathLst>
                <a:path extrusionOk="0" h="1131" w="1443">
                  <a:moveTo>
                    <a:pt x="968" y="1"/>
                  </a:moveTo>
                  <a:cubicBezTo>
                    <a:pt x="791" y="1"/>
                    <a:pt x="636" y="133"/>
                    <a:pt x="623" y="327"/>
                  </a:cubicBezTo>
                  <a:cubicBezTo>
                    <a:pt x="623" y="486"/>
                    <a:pt x="749" y="590"/>
                    <a:pt x="886" y="590"/>
                  </a:cubicBezTo>
                  <a:cubicBezTo>
                    <a:pt x="947" y="590"/>
                    <a:pt x="1010" y="569"/>
                    <a:pt x="1066" y="524"/>
                  </a:cubicBezTo>
                  <a:cubicBezTo>
                    <a:pt x="1066" y="524"/>
                    <a:pt x="1164" y="360"/>
                    <a:pt x="1066" y="294"/>
                  </a:cubicBezTo>
                  <a:cubicBezTo>
                    <a:pt x="1037" y="278"/>
                    <a:pt x="1010" y="270"/>
                    <a:pt x="987" y="270"/>
                  </a:cubicBezTo>
                  <a:cubicBezTo>
                    <a:pt x="916" y="270"/>
                    <a:pt x="873" y="335"/>
                    <a:pt x="885" y="409"/>
                  </a:cubicBezTo>
                  <a:cubicBezTo>
                    <a:pt x="896" y="440"/>
                    <a:pt x="881" y="455"/>
                    <a:pt x="857" y="455"/>
                  </a:cubicBezTo>
                  <a:cubicBezTo>
                    <a:pt x="807" y="455"/>
                    <a:pt x="715" y="389"/>
                    <a:pt x="738" y="278"/>
                  </a:cubicBezTo>
                  <a:cubicBezTo>
                    <a:pt x="749" y="150"/>
                    <a:pt x="851" y="72"/>
                    <a:pt x="968" y="72"/>
                  </a:cubicBezTo>
                  <a:cubicBezTo>
                    <a:pt x="1016" y="72"/>
                    <a:pt x="1067" y="85"/>
                    <a:pt x="1115" y="114"/>
                  </a:cubicBezTo>
                  <a:cubicBezTo>
                    <a:pt x="1377" y="261"/>
                    <a:pt x="1295" y="851"/>
                    <a:pt x="721" y="901"/>
                  </a:cubicBezTo>
                  <a:cubicBezTo>
                    <a:pt x="707" y="902"/>
                    <a:pt x="693" y="902"/>
                    <a:pt x="680" y="902"/>
                  </a:cubicBezTo>
                  <a:cubicBezTo>
                    <a:pt x="319" y="902"/>
                    <a:pt x="0" y="507"/>
                    <a:pt x="0" y="507"/>
                  </a:cubicBezTo>
                  <a:lnTo>
                    <a:pt x="0" y="507"/>
                  </a:lnTo>
                  <a:cubicBezTo>
                    <a:pt x="0" y="704"/>
                    <a:pt x="82" y="884"/>
                    <a:pt x="213" y="1015"/>
                  </a:cubicBezTo>
                  <a:cubicBezTo>
                    <a:pt x="331" y="1094"/>
                    <a:pt x="466" y="1131"/>
                    <a:pt x="601" y="1131"/>
                  </a:cubicBezTo>
                  <a:cubicBezTo>
                    <a:pt x="692" y="1131"/>
                    <a:pt x="783" y="1114"/>
                    <a:pt x="869" y="1081"/>
                  </a:cubicBezTo>
                  <a:cubicBezTo>
                    <a:pt x="1082" y="1032"/>
                    <a:pt x="1262" y="868"/>
                    <a:pt x="1344" y="671"/>
                  </a:cubicBezTo>
                  <a:cubicBezTo>
                    <a:pt x="1443" y="425"/>
                    <a:pt x="1344" y="147"/>
                    <a:pt x="1115" y="32"/>
                  </a:cubicBezTo>
                  <a:cubicBezTo>
                    <a:pt x="1066" y="11"/>
                    <a:pt x="1016" y="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7"/>
            <p:cNvSpPr/>
            <p:nvPr/>
          </p:nvSpPr>
          <p:spPr>
            <a:xfrm>
              <a:off x="8347143" y="4048314"/>
              <a:ext cx="296414" cy="205975"/>
            </a:xfrm>
            <a:custGeom>
              <a:rect b="b" l="l" r="r" t="t"/>
              <a:pathLst>
                <a:path extrusionOk="0" h="6311" w="9082">
                  <a:moveTo>
                    <a:pt x="7070" y="0"/>
                  </a:moveTo>
                  <a:cubicBezTo>
                    <a:pt x="6617" y="0"/>
                    <a:pt x="6189" y="159"/>
                    <a:pt x="5918" y="489"/>
                  </a:cubicBezTo>
                  <a:cubicBezTo>
                    <a:pt x="5541" y="899"/>
                    <a:pt x="5492" y="1538"/>
                    <a:pt x="5820" y="1997"/>
                  </a:cubicBezTo>
                  <a:cubicBezTo>
                    <a:pt x="5902" y="2128"/>
                    <a:pt x="6033" y="2243"/>
                    <a:pt x="6197" y="2308"/>
                  </a:cubicBezTo>
                  <a:lnTo>
                    <a:pt x="6213" y="2325"/>
                  </a:lnTo>
                  <a:lnTo>
                    <a:pt x="6295" y="2341"/>
                  </a:lnTo>
                  <a:cubicBezTo>
                    <a:pt x="6328" y="2357"/>
                    <a:pt x="6361" y="2357"/>
                    <a:pt x="6393" y="2374"/>
                  </a:cubicBezTo>
                  <a:cubicBezTo>
                    <a:pt x="6457" y="2389"/>
                    <a:pt x="6521" y="2396"/>
                    <a:pt x="6585" y="2396"/>
                  </a:cubicBezTo>
                  <a:cubicBezTo>
                    <a:pt x="6802" y="2396"/>
                    <a:pt x="7016" y="2313"/>
                    <a:pt x="7180" y="2161"/>
                  </a:cubicBezTo>
                  <a:cubicBezTo>
                    <a:pt x="7575" y="1750"/>
                    <a:pt x="7294" y="1199"/>
                    <a:pt x="6951" y="1199"/>
                  </a:cubicBezTo>
                  <a:cubicBezTo>
                    <a:pt x="6924" y="1199"/>
                    <a:pt x="6896" y="1203"/>
                    <a:pt x="6869" y="1210"/>
                  </a:cubicBezTo>
                  <a:cubicBezTo>
                    <a:pt x="6557" y="1308"/>
                    <a:pt x="6492" y="1718"/>
                    <a:pt x="6721" y="1849"/>
                  </a:cubicBezTo>
                  <a:cubicBezTo>
                    <a:pt x="6772" y="1872"/>
                    <a:pt x="6826" y="1883"/>
                    <a:pt x="6881" y="1883"/>
                  </a:cubicBezTo>
                  <a:cubicBezTo>
                    <a:pt x="6985" y="1883"/>
                    <a:pt x="7088" y="1843"/>
                    <a:pt x="7164" y="1767"/>
                  </a:cubicBezTo>
                  <a:lnTo>
                    <a:pt x="7164" y="1767"/>
                  </a:lnTo>
                  <a:cubicBezTo>
                    <a:pt x="7197" y="1915"/>
                    <a:pt x="7147" y="2062"/>
                    <a:pt x="7016" y="2144"/>
                  </a:cubicBezTo>
                  <a:cubicBezTo>
                    <a:pt x="6871" y="2253"/>
                    <a:pt x="6691" y="2317"/>
                    <a:pt x="6507" y="2317"/>
                  </a:cubicBezTo>
                  <a:cubicBezTo>
                    <a:pt x="6442" y="2317"/>
                    <a:pt x="6376" y="2309"/>
                    <a:pt x="6311" y="2292"/>
                  </a:cubicBezTo>
                  <a:cubicBezTo>
                    <a:pt x="6229" y="2259"/>
                    <a:pt x="6148" y="2226"/>
                    <a:pt x="6066" y="2177"/>
                  </a:cubicBezTo>
                  <a:cubicBezTo>
                    <a:pt x="5557" y="1767"/>
                    <a:pt x="5525" y="1013"/>
                    <a:pt x="5984" y="554"/>
                  </a:cubicBezTo>
                  <a:cubicBezTo>
                    <a:pt x="6239" y="251"/>
                    <a:pt x="6633" y="107"/>
                    <a:pt x="7049" y="107"/>
                  </a:cubicBezTo>
                  <a:cubicBezTo>
                    <a:pt x="7915" y="107"/>
                    <a:pt x="8879" y="731"/>
                    <a:pt x="8901" y="1849"/>
                  </a:cubicBezTo>
                  <a:cubicBezTo>
                    <a:pt x="8918" y="2652"/>
                    <a:pt x="8491" y="3406"/>
                    <a:pt x="7770" y="3783"/>
                  </a:cubicBezTo>
                  <a:lnTo>
                    <a:pt x="7705" y="3816"/>
                  </a:lnTo>
                  <a:cubicBezTo>
                    <a:pt x="7623" y="3849"/>
                    <a:pt x="7524" y="3865"/>
                    <a:pt x="7442" y="3898"/>
                  </a:cubicBezTo>
                  <a:cubicBezTo>
                    <a:pt x="7218" y="3950"/>
                    <a:pt x="6994" y="3972"/>
                    <a:pt x="6771" y="3972"/>
                  </a:cubicBezTo>
                  <a:cubicBezTo>
                    <a:pt x="5188" y="3972"/>
                    <a:pt x="3657" y="2835"/>
                    <a:pt x="2318" y="2835"/>
                  </a:cubicBezTo>
                  <a:cubicBezTo>
                    <a:pt x="2166" y="2835"/>
                    <a:pt x="2016" y="2849"/>
                    <a:pt x="1869" y="2882"/>
                  </a:cubicBezTo>
                  <a:cubicBezTo>
                    <a:pt x="624" y="3161"/>
                    <a:pt x="247" y="4046"/>
                    <a:pt x="148" y="4587"/>
                  </a:cubicBezTo>
                  <a:cubicBezTo>
                    <a:pt x="1" y="5128"/>
                    <a:pt x="115" y="5734"/>
                    <a:pt x="558" y="6062"/>
                  </a:cubicBezTo>
                  <a:cubicBezTo>
                    <a:pt x="785" y="6232"/>
                    <a:pt x="1058" y="6310"/>
                    <a:pt x="1324" y="6310"/>
                  </a:cubicBezTo>
                  <a:cubicBezTo>
                    <a:pt x="1749" y="6310"/>
                    <a:pt x="2157" y="6110"/>
                    <a:pt x="2328" y="5767"/>
                  </a:cubicBezTo>
                  <a:cubicBezTo>
                    <a:pt x="2656" y="5226"/>
                    <a:pt x="2361" y="4521"/>
                    <a:pt x="1869" y="4390"/>
                  </a:cubicBezTo>
                  <a:cubicBezTo>
                    <a:pt x="1771" y="4351"/>
                    <a:pt x="1671" y="4332"/>
                    <a:pt x="1572" y="4332"/>
                  </a:cubicBezTo>
                  <a:cubicBezTo>
                    <a:pt x="1258" y="4332"/>
                    <a:pt x="965" y="4521"/>
                    <a:pt x="853" y="4832"/>
                  </a:cubicBezTo>
                  <a:cubicBezTo>
                    <a:pt x="804" y="4964"/>
                    <a:pt x="804" y="5095"/>
                    <a:pt x="820" y="5226"/>
                  </a:cubicBezTo>
                  <a:lnTo>
                    <a:pt x="837" y="5275"/>
                  </a:lnTo>
                  <a:cubicBezTo>
                    <a:pt x="837" y="5275"/>
                    <a:pt x="837" y="5291"/>
                    <a:pt x="837" y="5291"/>
                  </a:cubicBezTo>
                  <a:cubicBezTo>
                    <a:pt x="911" y="5526"/>
                    <a:pt x="1124" y="5667"/>
                    <a:pt x="1343" y="5667"/>
                  </a:cubicBezTo>
                  <a:cubicBezTo>
                    <a:pt x="1416" y="5667"/>
                    <a:pt x="1489" y="5652"/>
                    <a:pt x="1558" y="5619"/>
                  </a:cubicBezTo>
                  <a:cubicBezTo>
                    <a:pt x="1909" y="5476"/>
                    <a:pt x="1794" y="4913"/>
                    <a:pt x="1440" y="4913"/>
                  </a:cubicBezTo>
                  <a:cubicBezTo>
                    <a:pt x="1431" y="4913"/>
                    <a:pt x="1421" y="4914"/>
                    <a:pt x="1410" y="4914"/>
                  </a:cubicBezTo>
                  <a:cubicBezTo>
                    <a:pt x="1050" y="4964"/>
                    <a:pt x="1099" y="5324"/>
                    <a:pt x="1050" y="5373"/>
                  </a:cubicBezTo>
                  <a:cubicBezTo>
                    <a:pt x="1039" y="5387"/>
                    <a:pt x="1027" y="5393"/>
                    <a:pt x="1015" y="5393"/>
                  </a:cubicBezTo>
                  <a:cubicBezTo>
                    <a:pt x="969" y="5393"/>
                    <a:pt x="915" y="5314"/>
                    <a:pt x="902" y="5275"/>
                  </a:cubicBezTo>
                  <a:cubicBezTo>
                    <a:pt x="820" y="5095"/>
                    <a:pt x="837" y="4882"/>
                    <a:pt x="935" y="4701"/>
                  </a:cubicBezTo>
                  <a:cubicBezTo>
                    <a:pt x="1073" y="4506"/>
                    <a:pt x="1300" y="4391"/>
                    <a:pt x="1537" y="4391"/>
                  </a:cubicBezTo>
                  <a:cubicBezTo>
                    <a:pt x="1637" y="4391"/>
                    <a:pt x="1739" y="4412"/>
                    <a:pt x="1837" y="4455"/>
                  </a:cubicBezTo>
                  <a:cubicBezTo>
                    <a:pt x="2296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8"/>
                    <a:pt x="607" y="5980"/>
                  </a:cubicBezTo>
                  <a:cubicBezTo>
                    <a:pt x="66" y="5570"/>
                    <a:pt x="115" y="4636"/>
                    <a:pt x="542" y="4062"/>
                  </a:cubicBezTo>
                  <a:cubicBezTo>
                    <a:pt x="910" y="3583"/>
                    <a:pt x="1491" y="3343"/>
                    <a:pt x="2098" y="3343"/>
                  </a:cubicBezTo>
                  <a:cubicBezTo>
                    <a:pt x="2300" y="3343"/>
                    <a:pt x="2505" y="3370"/>
                    <a:pt x="2705" y="3423"/>
                  </a:cubicBezTo>
                  <a:cubicBezTo>
                    <a:pt x="3525" y="3620"/>
                    <a:pt x="4344" y="3947"/>
                    <a:pt x="5230" y="4193"/>
                  </a:cubicBezTo>
                  <a:cubicBezTo>
                    <a:pt x="5550" y="4253"/>
                    <a:pt x="5879" y="4286"/>
                    <a:pt x="6206" y="4286"/>
                  </a:cubicBezTo>
                  <a:cubicBezTo>
                    <a:pt x="6782" y="4286"/>
                    <a:pt x="7350" y="4182"/>
                    <a:pt x="7852" y="3931"/>
                  </a:cubicBezTo>
                  <a:cubicBezTo>
                    <a:pt x="8623" y="3521"/>
                    <a:pt x="9082" y="2718"/>
                    <a:pt x="9049" y="1849"/>
                  </a:cubicBezTo>
                  <a:cubicBezTo>
                    <a:pt x="9016" y="653"/>
                    <a:pt x="7990" y="0"/>
                    <a:pt x="70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7"/>
            <p:cNvSpPr/>
            <p:nvPr/>
          </p:nvSpPr>
          <p:spPr>
            <a:xfrm>
              <a:off x="8248186" y="4225797"/>
              <a:ext cx="201178" cy="201732"/>
            </a:xfrm>
            <a:custGeom>
              <a:rect b="b" l="l" r="r" t="t"/>
              <a:pathLst>
                <a:path extrusionOk="0" h="6181" w="6164">
                  <a:moveTo>
                    <a:pt x="3082" y="1"/>
                  </a:moveTo>
                  <a:cubicBezTo>
                    <a:pt x="3033" y="116"/>
                    <a:pt x="3016" y="230"/>
                    <a:pt x="3000" y="362"/>
                  </a:cubicBezTo>
                  <a:cubicBezTo>
                    <a:pt x="3000" y="362"/>
                    <a:pt x="2918" y="1263"/>
                    <a:pt x="2033" y="1378"/>
                  </a:cubicBezTo>
                  <a:cubicBezTo>
                    <a:pt x="1164" y="1509"/>
                    <a:pt x="590" y="1624"/>
                    <a:pt x="558" y="2296"/>
                  </a:cubicBezTo>
                  <a:cubicBezTo>
                    <a:pt x="528" y="2896"/>
                    <a:pt x="333" y="3222"/>
                    <a:pt x="73" y="3222"/>
                  </a:cubicBezTo>
                  <a:cubicBezTo>
                    <a:pt x="49" y="3222"/>
                    <a:pt x="25" y="3219"/>
                    <a:pt x="0" y="3214"/>
                  </a:cubicBezTo>
                  <a:lnTo>
                    <a:pt x="0" y="3214"/>
                  </a:lnTo>
                  <a:cubicBezTo>
                    <a:pt x="0" y="3214"/>
                    <a:pt x="366" y="3762"/>
                    <a:pt x="973" y="3762"/>
                  </a:cubicBezTo>
                  <a:cubicBezTo>
                    <a:pt x="1093" y="3762"/>
                    <a:pt x="1223" y="3740"/>
                    <a:pt x="1361" y="3689"/>
                  </a:cubicBezTo>
                  <a:cubicBezTo>
                    <a:pt x="2180" y="3361"/>
                    <a:pt x="2115" y="2820"/>
                    <a:pt x="2131" y="2656"/>
                  </a:cubicBezTo>
                  <a:cubicBezTo>
                    <a:pt x="2147" y="2518"/>
                    <a:pt x="2205" y="2309"/>
                    <a:pt x="2346" y="2309"/>
                  </a:cubicBezTo>
                  <a:cubicBezTo>
                    <a:pt x="2356" y="2309"/>
                    <a:pt x="2366" y="2310"/>
                    <a:pt x="2377" y="2312"/>
                  </a:cubicBezTo>
                  <a:cubicBezTo>
                    <a:pt x="2541" y="2345"/>
                    <a:pt x="2607" y="2656"/>
                    <a:pt x="2377" y="2951"/>
                  </a:cubicBezTo>
                  <a:cubicBezTo>
                    <a:pt x="2033" y="3312"/>
                    <a:pt x="2000" y="3853"/>
                    <a:pt x="2279" y="4263"/>
                  </a:cubicBezTo>
                  <a:cubicBezTo>
                    <a:pt x="2639" y="4820"/>
                    <a:pt x="3082" y="6180"/>
                    <a:pt x="3082" y="6180"/>
                  </a:cubicBezTo>
                  <a:cubicBezTo>
                    <a:pt x="3082" y="6180"/>
                    <a:pt x="3524" y="4804"/>
                    <a:pt x="3885" y="4263"/>
                  </a:cubicBezTo>
                  <a:cubicBezTo>
                    <a:pt x="4180" y="3853"/>
                    <a:pt x="4131" y="3312"/>
                    <a:pt x="3787" y="2951"/>
                  </a:cubicBezTo>
                  <a:cubicBezTo>
                    <a:pt x="3557" y="2656"/>
                    <a:pt x="3623" y="2345"/>
                    <a:pt x="3787" y="2312"/>
                  </a:cubicBezTo>
                  <a:cubicBezTo>
                    <a:pt x="3797" y="2310"/>
                    <a:pt x="3807" y="2309"/>
                    <a:pt x="3817" y="2309"/>
                  </a:cubicBezTo>
                  <a:cubicBezTo>
                    <a:pt x="3945" y="2309"/>
                    <a:pt x="4017" y="2504"/>
                    <a:pt x="4033" y="2656"/>
                  </a:cubicBezTo>
                  <a:cubicBezTo>
                    <a:pt x="4033" y="2820"/>
                    <a:pt x="3983" y="3378"/>
                    <a:pt x="4803" y="3689"/>
                  </a:cubicBezTo>
                  <a:cubicBezTo>
                    <a:pt x="4935" y="3736"/>
                    <a:pt x="5059" y="3756"/>
                    <a:pt x="5175" y="3756"/>
                  </a:cubicBezTo>
                  <a:cubicBezTo>
                    <a:pt x="5782" y="3756"/>
                    <a:pt x="6163" y="3214"/>
                    <a:pt x="6164" y="3214"/>
                  </a:cubicBezTo>
                  <a:lnTo>
                    <a:pt x="6164" y="3214"/>
                  </a:lnTo>
                  <a:cubicBezTo>
                    <a:pt x="6137" y="3219"/>
                    <a:pt x="6112" y="3222"/>
                    <a:pt x="6087" y="3222"/>
                  </a:cubicBezTo>
                  <a:cubicBezTo>
                    <a:pt x="5815" y="3222"/>
                    <a:pt x="5620" y="2896"/>
                    <a:pt x="5590" y="2296"/>
                  </a:cubicBezTo>
                  <a:cubicBezTo>
                    <a:pt x="5557" y="1624"/>
                    <a:pt x="4983" y="1493"/>
                    <a:pt x="4115" y="1378"/>
                  </a:cubicBezTo>
                  <a:cubicBezTo>
                    <a:pt x="3229" y="1263"/>
                    <a:pt x="3147" y="362"/>
                    <a:pt x="3147" y="362"/>
                  </a:cubicBezTo>
                  <a:cubicBezTo>
                    <a:pt x="3131" y="230"/>
                    <a:pt x="3115" y="116"/>
                    <a:pt x="3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7"/>
            <p:cNvSpPr/>
            <p:nvPr/>
          </p:nvSpPr>
          <p:spPr>
            <a:xfrm>
              <a:off x="8382979" y="4165254"/>
              <a:ext cx="210838" cy="120498"/>
            </a:xfrm>
            <a:custGeom>
              <a:rect b="b" l="l" r="r" t="t"/>
              <a:pathLst>
                <a:path extrusionOk="0" h="3692" w="6460">
                  <a:moveTo>
                    <a:pt x="954" y="1"/>
                  </a:moveTo>
                  <a:cubicBezTo>
                    <a:pt x="333" y="1"/>
                    <a:pt x="1" y="266"/>
                    <a:pt x="1" y="266"/>
                  </a:cubicBezTo>
                  <a:cubicBezTo>
                    <a:pt x="238" y="192"/>
                    <a:pt x="455" y="142"/>
                    <a:pt x="670" y="142"/>
                  </a:cubicBezTo>
                  <a:cubicBezTo>
                    <a:pt x="976" y="142"/>
                    <a:pt x="1277" y="242"/>
                    <a:pt x="1624" y="512"/>
                  </a:cubicBezTo>
                  <a:cubicBezTo>
                    <a:pt x="2214" y="954"/>
                    <a:pt x="1853" y="1708"/>
                    <a:pt x="1755" y="2200"/>
                  </a:cubicBezTo>
                  <a:cubicBezTo>
                    <a:pt x="1657" y="2708"/>
                    <a:pt x="2361" y="2921"/>
                    <a:pt x="2738" y="3085"/>
                  </a:cubicBezTo>
                  <a:cubicBezTo>
                    <a:pt x="3099" y="3249"/>
                    <a:pt x="2902" y="3692"/>
                    <a:pt x="2902" y="3692"/>
                  </a:cubicBezTo>
                  <a:cubicBezTo>
                    <a:pt x="4246" y="2872"/>
                    <a:pt x="3378" y="1938"/>
                    <a:pt x="3148" y="1659"/>
                  </a:cubicBezTo>
                  <a:cubicBezTo>
                    <a:pt x="2973" y="1443"/>
                    <a:pt x="3086" y="1216"/>
                    <a:pt x="3269" y="1216"/>
                  </a:cubicBezTo>
                  <a:cubicBezTo>
                    <a:pt x="3308" y="1216"/>
                    <a:pt x="3351" y="1226"/>
                    <a:pt x="3394" y="1249"/>
                  </a:cubicBezTo>
                  <a:cubicBezTo>
                    <a:pt x="3640" y="1381"/>
                    <a:pt x="3263" y="1872"/>
                    <a:pt x="3951" y="2315"/>
                  </a:cubicBezTo>
                  <a:cubicBezTo>
                    <a:pt x="4116" y="2419"/>
                    <a:pt x="4271" y="2459"/>
                    <a:pt x="4411" y="2459"/>
                  </a:cubicBezTo>
                  <a:cubicBezTo>
                    <a:pt x="4842" y="2459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0" y="2086"/>
                    <a:pt x="5109" y="2087"/>
                    <a:pt x="5098" y="2087"/>
                  </a:cubicBezTo>
                  <a:cubicBezTo>
                    <a:pt x="4750" y="2087"/>
                    <a:pt x="4946" y="1573"/>
                    <a:pt x="4787" y="1413"/>
                  </a:cubicBezTo>
                  <a:cubicBezTo>
                    <a:pt x="4703" y="1350"/>
                    <a:pt x="4606" y="1321"/>
                    <a:pt x="4512" y="1321"/>
                  </a:cubicBezTo>
                  <a:cubicBezTo>
                    <a:pt x="4459" y="1321"/>
                    <a:pt x="4408" y="1330"/>
                    <a:pt x="4361" y="1348"/>
                  </a:cubicBezTo>
                  <a:cubicBezTo>
                    <a:pt x="4307" y="1360"/>
                    <a:pt x="4253" y="1367"/>
                    <a:pt x="4205" y="1367"/>
                  </a:cubicBezTo>
                  <a:cubicBezTo>
                    <a:pt x="4066" y="1367"/>
                    <a:pt x="3972" y="1314"/>
                    <a:pt x="4033" y="1217"/>
                  </a:cubicBezTo>
                  <a:cubicBezTo>
                    <a:pt x="4067" y="1175"/>
                    <a:pt x="4103" y="1159"/>
                    <a:pt x="4149" y="1159"/>
                  </a:cubicBezTo>
                  <a:cubicBezTo>
                    <a:pt x="4284" y="1159"/>
                    <a:pt x="4509" y="1295"/>
                    <a:pt x="5033" y="1331"/>
                  </a:cubicBezTo>
                  <a:cubicBezTo>
                    <a:pt x="5061" y="1333"/>
                    <a:pt x="5088" y="1334"/>
                    <a:pt x="5115" y="1334"/>
                  </a:cubicBezTo>
                  <a:cubicBezTo>
                    <a:pt x="5893" y="1334"/>
                    <a:pt x="6459" y="676"/>
                    <a:pt x="6459" y="676"/>
                  </a:cubicBezTo>
                  <a:lnTo>
                    <a:pt x="6459" y="676"/>
                  </a:lnTo>
                  <a:cubicBezTo>
                    <a:pt x="6005" y="932"/>
                    <a:pt x="5521" y="1030"/>
                    <a:pt x="5034" y="1030"/>
                  </a:cubicBezTo>
                  <a:cubicBezTo>
                    <a:pt x="3869" y="1030"/>
                    <a:pt x="2686" y="468"/>
                    <a:pt x="1853" y="168"/>
                  </a:cubicBezTo>
                  <a:cubicBezTo>
                    <a:pt x="1508" y="45"/>
                    <a:pt x="1207" y="1"/>
                    <a:pt x="9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7"/>
            <p:cNvSpPr/>
            <p:nvPr/>
          </p:nvSpPr>
          <p:spPr>
            <a:xfrm>
              <a:off x="8437027" y="4045246"/>
              <a:ext cx="118246" cy="82703"/>
            </a:xfrm>
            <a:custGeom>
              <a:rect b="b" l="l" r="r" t="t"/>
              <a:pathLst>
                <a:path extrusionOk="0" h="2534" w="3623">
                  <a:moveTo>
                    <a:pt x="2529" y="1"/>
                  </a:moveTo>
                  <a:cubicBezTo>
                    <a:pt x="1935" y="1"/>
                    <a:pt x="1246" y="124"/>
                    <a:pt x="869" y="616"/>
                  </a:cubicBezTo>
                  <a:cubicBezTo>
                    <a:pt x="1" y="1763"/>
                    <a:pt x="525" y="2533"/>
                    <a:pt x="525" y="2533"/>
                  </a:cubicBezTo>
                  <a:cubicBezTo>
                    <a:pt x="525" y="2533"/>
                    <a:pt x="361" y="2173"/>
                    <a:pt x="1394" y="2156"/>
                  </a:cubicBezTo>
                  <a:cubicBezTo>
                    <a:pt x="2426" y="2156"/>
                    <a:pt x="2312" y="1501"/>
                    <a:pt x="2263" y="1271"/>
                  </a:cubicBezTo>
                  <a:cubicBezTo>
                    <a:pt x="2181" y="1025"/>
                    <a:pt x="2246" y="747"/>
                    <a:pt x="2426" y="550"/>
                  </a:cubicBezTo>
                  <a:cubicBezTo>
                    <a:pt x="2656" y="206"/>
                    <a:pt x="3623" y="124"/>
                    <a:pt x="3623" y="124"/>
                  </a:cubicBezTo>
                  <a:cubicBezTo>
                    <a:pt x="3623" y="124"/>
                    <a:pt x="3123" y="1"/>
                    <a:pt x="25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7"/>
            <p:cNvSpPr/>
            <p:nvPr/>
          </p:nvSpPr>
          <p:spPr>
            <a:xfrm>
              <a:off x="8527432" y="3957777"/>
              <a:ext cx="73859" cy="87599"/>
            </a:xfrm>
            <a:custGeom>
              <a:rect b="b" l="l" r="r" t="t"/>
              <a:pathLst>
                <a:path extrusionOk="0" h="2684" w="2263">
                  <a:moveTo>
                    <a:pt x="1132" y="1"/>
                  </a:moveTo>
                  <a:cubicBezTo>
                    <a:pt x="1132" y="1"/>
                    <a:pt x="1345" y="542"/>
                    <a:pt x="984" y="739"/>
                  </a:cubicBezTo>
                  <a:cubicBezTo>
                    <a:pt x="624" y="919"/>
                    <a:pt x="1" y="1345"/>
                    <a:pt x="247" y="2017"/>
                  </a:cubicBezTo>
                  <a:cubicBezTo>
                    <a:pt x="490" y="2684"/>
                    <a:pt x="1670" y="2431"/>
                    <a:pt x="2249" y="2603"/>
                  </a:cubicBezTo>
                  <a:lnTo>
                    <a:pt x="2249" y="2603"/>
                  </a:lnTo>
                  <a:cubicBezTo>
                    <a:pt x="2138" y="2553"/>
                    <a:pt x="1399" y="2110"/>
                    <a:pt x="1459" y="1443"/>
                  </a:cubicBezTo>
                  <a:cubicBezTo>
                    <a:pt x="1525" y="706"/>
                    <a:pt x="1427" y="181"/>
                    <a:pt x="1132" y="1"/>
                  </a:cubicBezTo>
                  <a:close/>
                  <a:moveTo>
                    <a:pt x="2249" y="2603"/>
                  </a:moveTo>
                  <a:cubicBezTo>
                    <a:pt x="2256" y="2606"/>
                    <a:pt x="2260" y="2608"/>
                    <a:pt x="2262" y="2608"/>
                  </a:cubicBezTo>
                  <a:cubicBezTo>
                    <a:pt x="2262" y="2608"/>
                    <a:pt x="2263" y="2607"/>
                    <a:pt x="2263" y="2607"/>
                  </a:cubicBezTo>
                  <a:cubicBezTo>
                    <a:pt x="2258" y="2606"/>
                    <a:pt x="2253" y="2604"/>
                    <a:pt x="2249" y="26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7"/>
            <p:cNvSpPr/>
            <p:nvPr/>
          </p:nvSpPr>
          <p:spPr>
            <a:xfrm>
              <a:off x="8607133" y="3996322"/>
              <a:ext cx="103820" cy="140700"/>
            </a:xfrm>
            <a:custGeom>
              <a:rect b="b" l="l" r="r" t="t"/>
              <a:pathLst>
                <a:path extrusionOk="0" h="4311" w="3181">
                  <a:moveTo>
                    <a:pt x="378" y="0"/>
                  </a:moveTo>
                  <a:lnTo>
                    <a:pt x="378" y="0"/>
                  </a:lnTo>
                  <a:cubicBezTo>
                    <a:pt x="1" y="1344"/>
                    <a:pt x="542" y="1606"/>
                    <a:pt x="1099" y="2475"/>
                  </a:cubicBezTo>
                  <a:cubicBezTo>
                    <a:pt x="1640" y="3344"/>
                    <a:pt x="1050" y="4311"/>
                    <a:pt x="1050" y="4311"/>
                  </a:cubicBezTo>
                  <a:cubicBezTo>
                    <a:pt x="1443" y="4032"/>
                    <a:pt x="1788" y="3360"/>
                    <a:pt x="2492" y="2918"/>
                  </a:cubicBezTo>
                  <a:cubicBezTo>
                    <a:pt x="3181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63" y="1695"/>
                    <a:pt x="2761" y="1747"/>
                    <a:pt x="2587" y="1747"/>
                  </a:cubicBezTo>
                  <a:cubicBezTo>
                    <a:pt x="2544" y="1747"/>
                    <a:pt x="2496" y="1744"/>
                    <a:pt x="2443" y="1738"/>
                  </a:cubicBezTo>
                  <a:cubicBezTo>
                    <a:pt x="2414" y="1730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0"/>
                  </a:cubicBezTo>
                  <a:cubicBezTo>
                    <a:pt x="2114" y="2354"/>
                    <a:pt x="1975" y="2518"/>
                    <a:pt x="1814" y="2518"/>
                  </a:cubicBezTo>
                  <a:cubicBezTo>
                    <a:pt x="1778" y="2518"/>
                    <a:pt x="1742" y="2510"/>
                    <a:pt x="1706" y="2492"/>
                  </a:cubicBezTo>
                  <a:cubicBezTo>
                    <a:pt x="1558" y="2426"/>
                    <a:pt x="1558" y="2065"/>
                    <a:pt x="1771" y="1885"/>
                  </a:cubicBezTo>
                  <a:cubicBezTo>
                    <a:pt x="1984" y="1705"/>
                    <a:pt x="2132" y="1311"/>
                    <a:pt x="1952" y="689"/>
                  </a:cubicBezTo>
                  <a:cubicBezTo>
                    <a:pt x="1798" y="202"/>
                    <a:pt x="1325" y="96"/>
                    <a:pt x="1008" y="96"/>
                  </a:cubicBezTo>
                  <a:cubicBezTo>
                    <a:pt x="918" y="96"/>
                    <a:pt x="842" y="104"/>
                    <a:pt x="788" y="115"/>
                  </a:cubicBezTo>
                  <a:cubicBezTo>
                    <a:pt x="757" y="122"/>
                    <a:pt x="725" y="125"/>
                    <a:pt x="694" y="125"/>
                  </a:cubicBezTo>
                  <a:cubicBezTo>
                    <a:pt x="575" y="125"/>
                    <a:pt x="456" y="78"/>
                    <a:pt x="3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7"/>
            <p:cNvSpPr/>
            <p:nvPr/>
          </p:nvSpPr>
          <p:spPr>
            <a:xfrm>
              <a:off x="8616761" y="4052491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7"/>
            <p:cNvSpPr/>
            <p:nvPr/>
          </p:nvSpPr>
          <p:spPr>
            <a:xfrm>
              <a:off x="8583602" y="3788813"/>
              <a:ext cx="264853" cy="264755"/>
            </a:xfrm>
            <a:custGeom>
              <a:rect b="b" l="l" r="r" t="t"/>
              <a:pathLst>
                <a:path extrusionOk="0" h="8112" w="8115">
                  <a:moveTo>
                    <a:pt x="5777" y="1"/>
                  </a:moveTo>
                  <a:cubicBezTo>
                    <a:pt x="5253" y="1"/>
                    <a:pt x="4736" y="177"/>
                    <a:pt x="4426" y="572"/>
                  </a:cubicBezTo>
                  <a:cubicBezTo>
                    <a:pt x="4131" y="998"/>
                    <a:pt x="4082" y="1572"/>
                    <a:pt x="4312" y="2031"/>
                  </a:cubicBezTo>
                  <a:cubicBezTo>
                    <a:pt x="4521" y="2449"/>
                    <a:pt x="4859" y="2599"/>
                    <a:pt x="5191" y="2599"/>
                  </a:cubicBezTo>
                  <a:cubicBezTo>
                    <a:pt x="5536" y="2599"/>
                    <a:pt x="5874" y="2436"/>
                    <a:pt x="6049" y="2244"/>
                  </a:cubicBezTo>
                  <a:cubicBezTo>
                    <a:pt x="6229" y="2047"/>
                    <a:pt x="6295" y="1769"/>
                    <a:pt x="6246" y="1490"/>
                  </a:cubicBezTo>
                  <a:cubicBezTo>
                    <a:pt x="6197" y="1169"/>
                    <a:pt x="5965" y="1033"/>
                    <a:pt x="5752" y="1033"/>
                  </a:cubicBezTo>
                  <a:cubicBezTo>
                    <a:pt x="5606" y="1033"/>
                    <a:pt x="5470" y="1098"/>
                    <a:pt x="5410" y="1211"/>
                  </a:cubicBezTo>
                  <a:cubicBezTo>
                    <a:pt x="5279" y="1506"/>
                    <a:pt x="5344" y="1851"/>
                    <a:pt x="5754" y="1916"/>
                  </a:cubicBezTo>
                  <a:cubicBezTo>
                    <a:pt x="6098" y="1965"/>
                    <a:pt x="5918" y="2408"/>
                    <a:pt x="5475" y="2506"/>
                  </a:cubicBezTo>
                  <a:cubicBezTo>
                    <a:pt x="5391" y="2532"/>
                    <a:pt x="5305" y="2545"/>
                    <a:pt x="5219" y="2545"/>
                  </a:cubicBezTo>
                  <a:cubicBezTo>
                    <a:pt x="4873" y="2545"/>
                    <a:pt x="4538" y="2340"/>
                    <a:pt x="4394" y="1998"/>
                  </a:cubicBezTo>
                  <a:cubicBezTo>
                    <a:pt x="4197" y="1555"/>
                    <a:pt x="4246" y="1031"/>
                    <a:pt x="4525" y="638"/>
                  </a:cubicBezTo>
                  <a:cubicBezTo>
                    <a:pt x="4795" y="300"/>
                    <a:pt x="5254" y="140"/>
                    <a:pt x="5719" y="140"/>
                  </a:cubicBezTo>
                  <a:cubicBezTo>
                    <a:pt x="5818" y="140"/>
                    <a:pt x="5918" y="148"/>
                    <a:pt x="6016" y="162"/>
                  </a:cubicBezTo>
                  <a:cubicBezTo>
                    <a:pt x="7229" y="293"/>
                    <a:pt x="7934" y="1998"/>
                    <a:pt x="7197" y="3145"/>
                  </a:cubicBezTo>
                  <a:cubicBezTo>
                    <a:pt x="6967" y="3522"/>
                    <a:pt x="6639" y="3817"/>
                    <a:pt x="6246" y="3998"/>
                  </a:cubicBezTo>
                  <a:cubicBezTo>
                    <a:pt x="5849" y="4164"/>
                    <a:pt x="5396" y="4247"/>
                    <a:pt x="4871" y="4247"/>
                  </a:cubicBezTo>
                  <a:cubicBezTo>
                    <a:pt x="4462" y="4247"/>
                    <a:pt x="4010" y="4197"/>
                    <a:pt x="3508" y="4096"/>
                  </a:cubicBezTo>
                  <a:cubicBezTo>
                    <a:pt x="3208" y="4039"/>
                    <a:pt x="2914" y="4010"/>
                    <a:pt x="2632" y="4010"/>
                  </a:cubicBezTo>
                  <a:cubicBezTo>
                    <a:pt x="1298" y="4010"/>
                    <a:pt x="240" y="4655"/>
                    <a:pt x="132" y="5981"/>
                  </a:cubicBezTo>
                  <a:cubicBezTo>
                    <a:pt x="1" y="7571"/>
                    <a:pt x="1050" y="8112"/>
                    <a:pt x="1050" y="8112"/>
                  </a:cubicBezTo>
                  <a:cubicBezTo>
                    <a:pt x="1050" y="8112"/>
                    <a:pt x="1033" y="8079"/>
                    <a:pt x="1017" y="8079"/>
                  </a:cubicBezTo>
                  <a:cubicBezTo>
                    <a:pt x="443" y="7424"/>
                    <a:pt x="607" y="6227"/>
                    <a:pt x="607" y="6227"/>
                  </a:cubicBezTo>
                  <a:cubicBezTo>
                    <a:pt x="689" y="5719"/>
                    <a:pt x="951" y="5244"/>
                    <a:pt x="1345" y="4916"/>
                  </a:cubicBezTo>
                  <a:cubicBezTo>
                    <a:pt x="1926" y="4475"/>
                    <a:pt x="2666" y="4389"/>
                    <a:pt x="3154" y="4389"/>
                  </a:cubicBezTo>
                  <a:cubicBezTo>
                    <a:pt x="3464" y="4389"/>
                    <a:pt x="3672" y="4424"/>
                    <a:pt x="3672" y="4424"/>
                  </a:cubicBezTo>
                  <a:cubicBezTo>
                    <a:pt x="3918" y="4440"/>
                    <a:pt x="4164" y="4457"/>
                    <a:pt x="4377" y="4473"/>
                  </a:cubicBezTo>
                  <a:cubicBezTo>
                    <a:pt x="4466" y="4477"/>
                    <a:pt x="4556" y="4480"/>
                    <a:pt x="4647" y="4480"/>
                  </a:cubicBezTo>
                  <a:cubicBezTo>
                    <a:pt x="5621" y="4480"/>
                    <a:pt x="6729" y="4218"/>
                    <a:pt x="7344" y="3244"/>
                  </a:cubicBezTo>
                  <a:cubicBezTo>
                    <a:pt x="8114" y="1982"/>
                    <a:pt x="7360" y="179"/>
                    <a:pt x="6033" y="15"/>
                  </a:cubicBezTo>
                  <a:cubicBezTo>
                    <a:pt x="5948" y="6"/>
                    <a:pt x="5862" y="1"/>
                    <a:pt x="57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7"/>
            <p:cNvSpPr/>
            <p:nvPr/>
          </p:nvSpPr>
          <p:spPr>
            <a:xfrm>
              <a:off x="8653674" y="3940839"/>
              <a:ext cx="152515" cy="77971"/>
            </a:xfrm>
            <a:custGeom>
              <a:rect b="b" l="l" r="r" t="t"/>
              <a:pathLst>
                <a:path extrusionOk="0" h="2389" w="4673">
                  <a:moveTo>
                    <a:pt x="1092" y="0"/>
                  </a:moveTo>
                  <a:cubicBezTo>
                    <a:pt x="395" y="0"/>
                    <a:pt x="1" y="225"/>
                    <a:pt x="1" y="225"/>
                  </a:cubicBezTo>
                  <a:cubicBezTo>
                    <a:pt x="84" y="210"/>
                    <a:pt x="165" y="202"/>
                    <a:pt x="241" y="202"/>
                  </a:cubicBezTo>
                  <a:cubicBezTo>
                    <a:pt x="732" y="202"/>
                    <a:pt x="1049" y="513"/>
                    <a:pt x="935" y="995"/>
                  </a:cubicBezTo>
                  <a:cubicBezTo>
                    <a:pt x="821" y="1405"/>
                    <a:pt x="968" y="1864"/>
                    <a:pt x="1329" y="2126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42" y="1880"/>
                    <a:pt x="2706" y="1438"/>
                  </a:cubicBezTo>
                  <a:cubicBezTo>
                    <a:pt x="2861" y="1033"/>
                    <a:pt x="2439" y="879"/>
                    <a:pt x="2242" y="879"/>
                  </a:cubicBezTo>
                  <a:cubicBezTo>
                    <a:pt x="2232" y="879"/>
                    <a:pt x="2223" y="880"/>
                    <a:pt x="2214" y="881"/>
                  </a:cubicBezTo>
                  <a:cubicBezTo>
                    <a:pt x="2110" y="890"/>
                    <a:pt x="2034" y="910"/>
                    <a:pt x="1963" y="910"/>
                  </a:cubicBezTo>
                  <a:cubicBezTo>
                    <a:pt x="1910" y="910"/>
                    <a:pt x="1860" y="899"/>
                    <a:pt x="1804" y="864"/>
                  </a:cubicBezTo>
                  <a:cubicBezTo>
                    <a:pt x="1698" y="785"/>
                    <a:pt x="1742" y="578"/>
                    <a:pt x="2012" y="578"/>
                  </a:cubicBezTo>
                  <a:cubicBezTo>
                    <a:pt x="2077" y="578"/>
                    <a:pt x="2154" y="590"/>
                    <a:pt x="2247" y="618"/>
                  </a:cubicBezTo>
                  <a:cubicBezTo>
                    <a:pt x="2738" y="766"/>
                    <a:pt x="2591" y="1241"/>
                    <a:pt x="3312" y="1372"/>
                  </a:cubicBezTo>
                  <a:cubicBezTo>
                    <a:pt x="3369" y="1384"/>
                    <a:pt x="3423" y="1389"/>
                    <a:pt x="3474" y="1389"/>
                  </a:cubicBezTo>
                  <a:cubicBezTo>
                    <a:pt x="4075" y="1389"/>
                    <a:pt x="4220" y="642"/>
                    <a:pt x="4296" y="536"/>
                  </a:cubicBezTo>
                  <a:cubicBezTo>
                    <a:pt x="4410" y="389"/>
                    <a:pt x="4541" y="258"/>
                    <a:pt x="4673" y="159"/>
                  </a:cubicBezTo>
                  <a:lnTo>
                    <a:pt x="4673" y="159"/>
                  </a:lnTo>
                  <a:cubicBezTo>
                    <a:pt x="4464" y="273"/>
                    <a:pt x="4092" y="386"/>
                    <a:pt x="3562" y="386"/>
                  </a:cubicBezTo>
                  <a:cubicBezTo>
                    <a:pt x="3175" y="386"/>
                    <a:pt x="2702" y="326"/>
                    <a:pt x="2148" y="159"/>
                  </a:cubicBezTo>
                  <a:cubicBezTo>
                    <a:pt x="1745" y="41"/>
                    <a:pt x="1390" y="0"/>
                    <a:pt x="10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7"/>
            <p:cNvSpPr/>
            <p:nvPr/>
          </p:nvSpPr>
          <p:spPr>
            <a:xfrm>
              <a:off x="8662780" y="3798376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951" y="0"/>
                  </a:moveTo>
                  <a:cubicBezTo>
                    <a:pt x="1509" y="279"/>
                    <a:pt x="1443" y="722"/>
                    <a:pt x="722" y="1344"/>
                  </a:cubicBezTo>
                  <a:cubicBezTo>
                    <a:pt x="1" y="1967"/>
                    <a:pt x="214" y="2426"/>
                    <a:pt x="361" y="2672"/>
                  </a:cubicBezTo>
                  <a:cubicBezTo>
                    <a:pt x="460" y="2803"/>
                    <a:pt x="427" y="3000"/>
                    <a:pt x="296" y="3082"/>
                  </a:cubicBezTo>
                  <a:cubicBezTo>
                    <a:pt x="1394" y="2984"/>
                    <a:pt x="1246" y="2344"/>
                    <a:pt x="1181" y="2148"/>
                  </a:cubicBezTo>
                  <a:cubicBezTo>
                    <a:pt x="1115" y="1951"/>
                    <a:pt x="1148" y="1836"/>
                    <a:pt x="1246" y="1836"/>
                  </a:cubicBezTo>
                  <a:cubicBezTo>
                    <a:pt x="1361" y="1836"/>
                    <a:pt x="1345" y="2066"/>
                    <a:pt x="1345" y="2344"/>
                  </a:cubicBezTo>
                  <a:cubicBezTo>
                    <a:pt x="1328" y="2639"/>
                    <a:pt x="1279" y="3279"/>
                    <a:pt x="2115" y="3344"/>
                  </a:cubicBezTo>
                  <a:cubicBezTo>
                    <a:pt x="2147" y="3347"/>
                    <a:pt x="2177" y="3348"/>
                    <a:pt x="2207" y="3348"/>
                  </a:cubicBezTo>
                  <a:cubicBezTo>
                    <a:pt x="2985" y="3348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2"/>
                    <a:pt x="1574" y="1656"/>
                  </a:cubicBezTo>
                  <a:cubicBezTo>
                    <a:pt x="1378" y="1082"/>
                    <a:pt x="1525" y="427"/>
                    <a:pt x="1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7"/>
            <p:cNvSpPr/>
            <p:nvPr/>
          </p:nvSpPr>
          <p:spPr>
            <a:xfrm>
              <a:off x="8813108" y="3642271"/>
              <a:ext cx="63154" cy="250297"/>
            </a:xfrm>
            <a:custGeom>
              <a:rect b="b" l="l" r="r" t="t"/>
              <a:pathLst>
                <a:path extrusionOk="0" h="7669" w="1935">
                  <a:moveTo>
                    <a:pt x="1293" y="0"/>
                  </a:moveTo>
                  <a:cubicBezTo>
                    <a:pt x="980" y="0"/>
                    <a:pt x="738" y="374"/>
                    <a:pt x="738" y="374"/>
                  </a:cubicBezTo>
                  <a:cubicBezTo>
                    <a:pt x="1" y="1505"/>
                    <a:pt x="820" y="3292"/>
                    <a:pt x="968" y="5177"/>
                  </a:cubicBezTo>
                  <a:cubicBezTo>
                    <a:pt x="1115" y="7045"/>
                    <a:pt x="460" y="7668"/>
                    <a:pt x="460" y="7668"/>
                  </a:cubicBezTo>
                  <a:cubicBezTo>
                    <a:pt x="1164" y="7127"/>
                    <a:pt x="1312" y="5357"/>
                    <a:pt x="1181" y="3997"/>
                  </a:cubicBezTo>
                  <a:cubicBezTo>
                    <a:pt x="1050" y="2636"/>
                    <a:pt x="1066" y="1358"/>
                    <a:pt x="1328" y="1095"/>
                  </a:cubicBezTo>
                  <a:cubicBezTo>
                    <a:pt x="1591" y="833"/>
                    <a:pt x="1935" y="292"/>
                    <a:pt x="1509" y="63"/>
                  </a:cubicBezTo>
                  <a:cubicBezTo>
                    <a:pt x="1435" y="18"/>
                    <a:pt x="1362" y="0"/>
                    <a:pt x="12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7"/>
            <p:cNvSpPr/>
            <p:nvPr/>
          </p:nvSpPr>
          <p:spPr>
            <a:xfrm>
              <a:off x="8753186" y="3609568"/>
              <a:ext cx="279312" cy="332217"/>
            </a:xfrm>
            <a:custGeom>
              <a:rect b="b" l="l" r="r" t="t"/>
              <a:pathLst>
                <a:path extrusionOk="0" h="10179" w="8558">
                  <a:moveTo>
                    <a:pt x="6283" y="0"/>
                  </a:moveTo>
                  <a:cubicBezTo>
                    <a:pt x="6087" y="0"/>
                    <a:pt x="5887" y="21"/>
                    <a:pt x="5689" y="65"/>
                  </a:cubicBezTo>
                  <a:cubicBezTo>
                    <a:pt x="4492" y="327"/>
                    <a:pt x="3738" y="1573"/>
                    <a:pt x="3509" y="2835"/>
                  </a:cubicBezTo>
                  <a:cubicBezTo>
                    <a:pt x="3263" y="4146"/>
                    <a:pt x="3509" y="5376"/>
                    <a:pt x="3459" y="6474"/>
                  </a:cubicBezTo>
                  <a:cubicBezTo>
                    <a:pt x="3509" y="7457"/>
                    <a:pt x="3148" y="8424"/>
                    <a:pt x="2443" y="9129"/>
                  </a:cubicBezTo>
                  <a:cubicBezTo>
                    <a:pt x="1771" y="9752"/>
                    <a:pt x="919" y="10113"/>
                    <a:pt x="1" y="10178"/>
                  </a:cubicBezTo>
                  <a:cubicBezTo>
                    <a:pt x="919" y="10145"/>
                    <a:pt x="1804" y="9801"/>
                    <a:pt x="2509" y="9195"/>
                  </a:cubicBezTo>
                  <a:cubicBezTo>
                    <a:pt x="3246" y="8490"/>
                    <a:pt x="3640" y="7506"/>
                    <a:pt x="3590" y="6474"/>
                  </a:cubicBezTo>
                  <a:cubicBezTo>
                    <a:pt x="3656" y="5359"/>
                    <a:pt x="3427" y="4113"/>
                    <a:pt x="3672" y="2868"/>
                  </a:cubicBezTo>
                  <a:cubicBezTo>
                    <a:pt x="3902" y="1622"/>
                    <a:pt x="4607" y="475"/>
                    <a:pt x="5721" y="212"/>
                  </a:cubicBezTo>
                  <a:cubicBezTo>
                    <a:pt x="5836" y="180"/>
                    <a:pt x="5967" y="147"/>
                    <a:pt x="6098" y="147"/>
                  </a:cubicBezTo>
                  <a:cubicBezTo>
                    <a:pt x="6145" y="143"/>
                    <a:pt x="6191" y="142"/>
                    <a:pt x="6236" y="142"/>
                  </a:cubicBezTo>
                  <a:cubicBezTo>
                    <a:pt x="6643" y="142"/>
                    <a:pt x="7020" y="272"/>
                    <a:pt x="7344" y="507"/>
                  </a:cubicBezTo>
                  <a:cubicBezTo>
                    <a:pt x="8065" y="1081"/>
                    <a:pt x="7967" y="2310"/>
                    <a:pt x="7557" y="2704"/>
                  </a:cubicBezTo>
                  <a:cubicBezTo>
                    <a:pt x="7351" y="2882"/>
                    <a:pt x="7126" y="2955"/>
                    <a:pt x="6928" y="2955"/>
                  </a:cubicBezTo>
                  <a:cubicBezTo>
                    <a:pt x="6670" y="2955"/>
                    <a:pt x="6458" y="2831"/>
                    <a:pt x="6393" y="2655"/>
                  </a:cubicBezTo>
                  <a:lnTo>
                    <a:pt x="6393" y="2655"/>
                  </a:lnTo>
                  <a:cubicBezTo>
                    <a:pt x="6393" y="2655"/>
                    <a:pt x="6427" y="2660"/>
                    <a:pt x="6478" y="2660"/>
                  </a:cubicBezTo>
                  <a:cubicBezTo>
                    <a:pt x="6613" y="2660"/>
                    <a:pt x="6868" y="2625"/>
                    <a:pt x="6951" y="2376"/>
                  </a:cubicBezTo>
                  <a:cubicBezTo>
                    <a:pt x="7065" y="2065"/>
                    <a:pt x="6885" y="1720"/>
                    <a:pt x="6557" y="1671"/>
                  </a:cubicBezTo>
                  <a:cubicBezTo>
                    <a:pt x="6501" y="1655"/>
                    <a:pt x="6446" y="1648"/>
                    <a:pt x="6393" y="1648"/>
                  </a:cubicBezTo>
                  <a:cubicBezTo>
                    <a:pt x="6007" y="1648"/>
                    <a:pt x="5709" y="2036"/>
                    <a:pt x="5852" y="2425"/>
                  </a:cubicBezTo>
                  <a:cubicBezTo>
                    <a:pt x="5942" y="2805"/>
                    <a:pt x="6457" y="3093"/>
                    <a:pt x="7000" y="3093"/>
                  </a:cubicBezTo>
                  <a:cubicBezTo>
                    <a:pt x="7253" y="3093"/>
                    <a:pt x="7513" y="3030"/>
                    <a:pt x="7737" y="2884"/>
                  </a:cubicBezTo>
                  <a:cubicBezTo>
                    <a:pt x="8147" y="2671"/>
                    <a:pt x="8557" y="1966"/>
                    <a:pt x="8262" y="1163"/>
                  </a:cubicBezTo>
                  <a:cubicBezTo>
                    <a:pt x="8033" y="449"/>
                    <a:pt x="7194" y="0"/>
                    <a:pt x="62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7"/>
            <p:cNvSpPr/>
            <p:nvPr/>
          </p:nvSpPr>
          <p:spPr>
            <a:xfrm>
              <a:off x="8885857" y="3655815"/>
              <a:ext cx="81365" cy="68865"/>
            </a:xfrm>
            <a:custGeom>
              <a:rect b="b" l="l" r="r" t="t"/>
              <a:pathLst>
                <a:path extrusionOk="0" h="2110" w="2493">
                  <a:moveTo>
                    <a:pt x="686" y="1"/>
                  </a:moveTo>
                  <a:cubicBezTo>
                    <a:pt x="619" y="1"/>
                    <a:pt x="549" y="8"/>
                    <a:pt x="476" y="25"/>
                  </a:cubicBezTo>
                  <a:cubicBezTo>
                    <a:pt x="591" y="107"/>
                    <a:pt x="624" y="271"/>
                    <a:pt x="525" y="385"/>
                  </a:cubicBezTo>
                  <a:cubicBezTo>
                    <a:pt x="378" y="615"/>
                    <a:pt x="1" y="1320"/>
                    <a:pt x="542" y="1860"/>
                  </a:cubicBezTo>
                  <a:cubicBezTo>
                    <a:pt x="727" y="2045"/>
                    <a:pt x="984" y="2109"/>
                    <a:pt x="1251" y="2109"/>
                  </a:cubicBezTo>
                  <a:cubicBezTo>
                    <a:pt x="1790" y="2109"/>
                    <a:pt x="2372" y="1850"/>
                    <a:pt x="2492" y="1795"/>
                  </a:cubicBezTo>
                  <a:lnTo>
                    <a:pt x="2492" y="1795"/>
                  </a:lnTo>
                  <a:cubicBezTo>
                    <a:pt x="2492" y="1795"/>
                    <a:pt x="2460" y="1799"/>
                    <a:pt x="2407" y="1799"/>
                  </a:cubicBezTo>
                  <a:cubicBezTo>
                    <a:pt x="2192" y="1799"/>
                    <a:pt x="1637" y="1735"/>
                    <a:pt x="1558" y="1090"/>
                  </a:cubicBezTo>
                  <a:cubicBezTo>
                    <a:pt x="1472" y="400"/>
                    <a:pt x="1159" y="1"/>
                    <a:pt x="68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7"/>
            <p:cNvSpPr/>
            <p:nvPr/>
          </p:nvSpPr>
          <p:spPr>
            <a:xfrm>
              <a:off x="8889611" y="3660352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344" y="0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49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296" y="5278"/>
                    <a:pt x="476" y="4934"/>
                    <a:pt x="460" y="4574"/>
                  </a:cubicBezTo>
                  <a:cubicBezTo>
                    <a:pt x="444" y="3931"/>
                    <a:pt x="515" y="3202"/>
                    <a:pt x="711" y="3202"/>
                  </a:cubicBezTo>
                  <a:cubicBezTo>
                    <a:pt x="725" y="3202"/>
                    <a:pt x="739" y="3206"/>
                    <a:pt x="755" y="3213"/>
                  </a:cubicBezTo>
                  <a:cubicBezTo>
                    <a:pt x="984" y="3311"/>
                    <a:pt x="804" y="3574"/>
                    <a:pt x="722" y="3721"/>
                  </a:cubicBezTo>
                  <a:cubicBezTo>
                    <a:pt x="623" y="3869"/>
                    <a:pt x="460" y="4541"/>
                    <a:pt x="1181" y="4951"/>
                  </a:cubicBezTo>
                  <a:cubicBezTo>
                    <a:pt x="1181" y="4951"/>
                    <a:pt x="951" y="4426"/>
                    <a:pt x="1345" y="4147"/>
                  </a:cubicBezTo>
                  <a:cubicBezTo>
                    <a:pt x="1754" y="3869"/>
                    <a:pt x="2017" y="3705"/>
                    <a:pt x="1968" y="3115"/>
                  </a:cubicBezTo>
                  <a:cubicBezTo>
                    <a:pt x="1924" y="2611"/>
                    <a:pt x="2260" y="2170"/>
                    <a:pt x="2487" y="2170"/>
                  </a:cubicBezTo>
                  <a:cubicBezTo>
                    <a:pt x="2519" y="2170"/>
                    <a:pt x="2548" y="2179"/>
                    <a:pt x="2574" y="2197"/>
                  </a:cubicBezTo>
                  <a:cubicBezTo>
                    <a:pt x="2803" y="2344"/>
                    <a:pt x="2541" y="2557"/>
                    <a:pt x="2410" y="2607"/>
                  </a:cubicBezTo>
                  <a:cubicBezTo>
                    <a:pt x="2230" y="2721"/>
                    <a:pt x="2197" y="2984"/>
                    <a:pt x="2345" y="3148"/>
                  </a:cubicBezTo>
                  <a:cubicBezTo>
                    <a:pt x="2558" y="3393"/>
                    <a:pt x="2492" y="3705"/>
                    <a:pt x="2213" y="3787"/>
                  </a:cubicBezTo>
                  <a:cubicBezTo>
                    <a:pt x="2213" y="3787"/>
                    <a:pt x="2272" y="3794"/>
                    <a:pt x="2369" y="3794"/>
                  </a:cubicBezTo>
                  <a:cubicBezTo>
                    <a:pt x="2697" y="3794"/>
                    <a:pt x="3470" y="3716"/>
                    <a:pt x="3951" y="3033"/>
                  </a:cubicBezTo>
                  <a:cubicBezTo>
                    <a:pt x="4590" y="2148"/>
                    <a:pt x="4820" y="820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7"/>
            <p:cNvSpPr/>
            <p:nvPr/>
          </p:nvSpPr>
          <p:spPr>
            <a:xfrm>
              <a:off x="9002504" y="3610449"/>
              <a:ext cx="97390" cy="63741"/>
            </a:xfrm>
            <a:custGeom>
              <a:rect b="b" l="l" r="r" t="t"/>
              <a:pathLst>
                <a:path extrusionOk="0" h="1953" w="2984">
                  <a:moveTo>
                    <a:pt x="928" y="1"/>
                  </a:moveTo>
                  <a:cubicBezTo>
                    <a:pt x="661" y="1"/>
                    <a:pt x="354" y="27"/>
                    <a:pt x="0" y="87"/>
                  </a:cubicBezTo>
                  <a:cubicBezTo>
                    <a:pt x="426" y="136"/>
                    <a:pt x="771" y="415"/>
                    <a:pt x="934" y="792"/>
                  </a:cubicBezTo>
                  <a:cubicBezTo>
                    <a:pt x="1140" y="1307"/>
                    <a:pt x="1508" y="1953"/>
                    <a:pt x="2267" y="1953"/>
                  </a:cubicBezTo>
                  <a:cubicBezTo>
                    <a:pt x="2475" y="1953"/>
                    <a:pt x="2712" y="1904"/>
                    <a:pt x="2983" y="1792"/>
                  </a:cubicBezTo>
                  <a:cubicBezTo>
                    <a:pt x="2803" y="1726"/>
                    <a:pt x="2688" y="1562"/>
                    <a:pt x="2688" y="1365"/>
                  </a:cubicBezTo>
                  <a:cubicBezTo>
                    <a:pt x="2688" y="1082"/>
                    <a:pt x="2639" y="1"/>
                    <a:pt x="9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7"/>
            <p:cNvSpPr/>
            <p:nvPr/>
          </p:nvSpPr>
          <p:spPr>
            <a:xfrm>
              <a:off x="9089679" y="3609601"/>
              <a:ext cx="47651" cy="37141"/>
            </a:xfrm>
            <a:custGeom>
              <a:rect b="b" l="l" r="r" t="t"/>
              <a:pathLst>
                <a:path extrusionOk="0" h="1138" w="1460">
                  <a:moveTo>
                    <a:pt x="969" y="0"/>
                  </a:moveTo>
                  <a:cubicBezTo>
                    <a:pt x="791" y="0"/>
                    <a:pt x="637" y="133"/>
                    <a:pt x="624" y="326"/>
                  </a:cubicBezTo>
                  <a:cubicBezTo>
                    <a:pt x="624" y="485"/>
                    <a:pt x="749" y="589"/>
                    <a:pt x="887" y="589"/>
                  </a:cubicBezTo>
                  <a:cubicBezTo>
                    <a:pt x="948" y="589"/>
                    <a:pt x="1011" y="568"/>
                    <a:pt x="1066" y="523"/>
                  </a:cubicBezTo>
                  <a:cubicBezTo>
                    <a:pt x="1066" y="523"/>
                    <a:pt x="1181" y="359"/>
                    <a:pt x="1066" y="293"/>
                  </a:cubicBezTo>
                  <a:cubicBezTo>
                    <a:pt x="1038" y="277"/>
                    <a:pt x="1011" y="270"/>
                    <a:pt x="988" y="270"/>
                  </a:cubicBezTo>
                  <a:cubicBezTo>
                    <a:pt x="918" y="270"/>
                    <a:pt x="878" y="334"/>
                    <a:pt x="902" y="408"/>
                  </a:cubicBezTo>
                  <a:cubicBezTo>
                    <a:pt x="908" y="440"/>
                    <a:pt x="891" y="454"/>
                    <a:pt x="867" y="454"/>
                  </a:cubicBezTo>
                  <a:cubicBezTo>
                    <a:pt x="815" y="454"/>
                    <a:pt x="727" y="388"/>
                    <a:pt x="739" y="277"/>
                  </a:cubicBezTo>
                  <a:cubicBezTo>
                    <a:pt x="750" y="149"/>
                    <a:pt x="860" y="71"/>
                    <a:pt x="976" y="71"/>
                  </a:cubicBezTo>
                  <a:cubicBezTo>
                    <a:pt x="1024" y="71"/>
                    <a:pt x="1072" y="84"/>
                    <a:pt x="1116" y="113"/>
                  </a:cubicBezTo>
                  <a:cubicBezTo>
                    <a:pt x="1394" y="260"/>
                    <a:pt x="1312" y="851"/>
                    <a:pt x="722" y="900"/>
                  </a:cubicBezTo>
                  <a:cubicBezTo>
                    <a:pt x="708" y="901"/>
                    <a:pt x="694" y="902"/>
                    <a:pt x="680" y="902"/>
                  </a:cubicBezTo>
                  <a:cubicBezTo>
                    <a:pt x="320" y="902"/>
                    <a:pt x="1" y="506"/>
                    <a:pt x="1" y="506"/>
                  </a:cubicBezTo>
                  <a:lnTo>
                    <a:pt x="1" y="506"/>
                  </a:lnTo>
                  <a:cubicBezTo>
                    <a:pt x="1" y="703"/>
                    <a:pt x="83" y="883"/>
                    <a:pt x="230" y="1014"/>
                  </a:cubicBezTo>
                  <a:cubicBezTo>
                    <a:pt x="340" y="1094"/>
                    <a:pt x="473" y="1137"/>
                    <a:pt x="608" y="1137"/>
                  </a:cubicBezTo>
                  <a:cubicBezTo>
                    <a:pt x="696" y="1137"/>
                    <a:pt x="786" y="1119"/>
                    <a:pt x="870" y="1080"/>
                  </a:cubicBezTo>
                  <a:cubicBezTo>
                    <a:pt x="1083" y="1031"/>
                    <a:pt x="1263" y="867"/>
                    <a:pt x="1345" y="670"/>
                  </a:cubicBezTo>
                  <a:cubicBezTo>
                    <a:pt x="1460" y="424"/>
                    <a:pt x="1345" y="146"/>
                    <a:pt x="1116" y="31"/>
                  </a:cubicBezTo>
                  <a:cubicBezTo>
                    <a:pt x="1066" y="10"/>
                    <a:pt x="1017" y="0"/>
                    <a:pt x="9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7"/>
            <p:cNvSpPr/>
            <p:nvPr/>
          </p:nvSpPr>
          <p:spPr>
            <a:xfrm>
              <a:off x="8348742" y="3846484"/>
              <a:ext cx="130028" cy="285284"/>
            </a:xfrm>
            <a:custGeom>
              <a:rect b="b" l="l" r="r" t="t"/>
              <a:pathLst>
                <a:path extrusionOk="0" h="8741" w="3984">
                  <a:moveTo>
                    <a:pt x="2072" y="0"/>
                  </a:moveTo>
                  <a:cubicBezTo>
                    <a:pt x="1547" y="0"/>
                    <a:pt x="1034" y="245"/>
                    <a:pt x="706" y="674"/>
                  </a:cubicBezTo>
                  <a:cubicBezTo>
                    <a:pt x="362" y="1182"/>
                    <a:pt x="312" y="1821"/>
                    <a:pt x="575" y="2362"/>
                  </a:cubicBezTo>
                  <a:cubicBezTo>
                    <a:pt x="809" y="2783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8"/>
                    <a:pt x="2476" y="1411"/>
                  </a:cubicBezTo>
                  <a:cubicBezTo>
                    <a:pt x="2392" y="1366"/>
                    <a:pt x="2306" y="1345"/>
                    <a:pt x="2223" y="1345"/>
                  </a:cubicBezTo>
                  <a:cubicBezTo>
                    <a:pt x="1886" y="1345"/>
                    <a:pt x="1604" y="1682"/>
                    <a:pt x="1722" y="2050"/>
                  </a:cubicBezTo>
                  <a:cubicBezTo>
                    <a:pt x="1859" y="2324"/>
                    <a:pt x="2177" y="2346"/>
                    <a:pt x="2308" y="2346"/>
                  </a:cubicBezTo>
                  <a:cubicBezTo>
                    <a:pt x="2334" y="2346"/>
                    <a:pt x="2353" y="2346"/>
                    <a:pt x="2361" y="2346"/>
                  </a:cubicBezTo>
                  <a:cubicBezTo>
                    <a:pt x="2427" y="2346"/>
                    <a:pt x="2427" y="2378"/>
                    <a:pt x="2427" y="2378"/>
                  </a:cubicBezTo>
                  <a:cubicBezTo>
                    <a:pt x="2485" y="2566"/>
                    <a:pt x="2238" y="2855"/>
                    <a:pt x="1787" y="2855"/>
                  </a:cubicBezTo>
                  <a:cubicBezTo>
                    <a:pt x="1726" y="2855"/>
                    <a:pt x="1660" y="2849"/>
                    <a:pt x="1591" y="2837"/>
                  </a:cubicBezTo>
                  <a:cubicBezTo>
                    <a:pt x="1411" y="2804"/>
                    <a:pt x="1230" y="2723"/>
                    <a:pt x="1083" y="2575"/>
                  </a:cubicBezTo>
                  <a:cubicBezTo>
                    <a:pt x="411" y="1936"/>
                    <a:pt x="739" y="559"/>
                    <a:pt x="1755" y="297"/>
                  </a:cubicBezTo>
                  <a:cubicBezTo>
                    <a:pt x="1902" y="256"/>
                    <a:pt x="2050" y="235"/>
                    <a:pt x="2197" y="235"/>
                  </a:cubicBezTo>
                  <a:cubicBezTo>
                    <a:pt x="2345" y="235"/>
                    <a:pt x="2492" y="256"/>
                    <a:pt x="2640" y="297"/>
                  </a:cubicBezTo>
                  <a:cubicBezTo>
                    <a:pt x="3279" y="461"/>
                    <a:pt x="3738" y="1034"/>
                    <a:pt x="3755" y="1706"/>
                  </a:cubicBezTo>
                  <a:cubicBezTo>
                    <a:pt x="3820" y="2444"/>
                    <a:pt x="3443" y="3181"/>
                    <a:pt x="2869" y="3706"/>
                  </a:cubicBezTo>
                  <a:cubicBezTo>
                    <a:pt x="2296" y="4247"/>
                    <a:pt x="1558" y="4558"/>
                    <a:pt x="984" y="5083"/>
                  </a:cubicBezTo>
                  <a:cubicBezTo>
                    <a:pt x="411" y="5591"/>
                    <a:pt x="66" y="6296"/>
                    <a:pt x="17" y="7066"/>
                  </a:cubicBezTo>
                  <a:cubicBezTo>
                    <a:pt x="1" y="7755"/>
                    <a:pt x="378" y="8492"/>
                    <a:pt x="1034" y="8673"/>
                  </a:cubicBezTo>
                  <a:cubicBezTo>
                    <a:pt x="1165" y="8719"/>
                    <a:pt x="1301" y="8740"/>
                    <a:pt x="1434" y="8740"/>
                  </a:cubicBezTo>
                  <a:cubicBezTo>
                    <a:pt x="1920" y="8740"/>
                    <a:pt x="2380" y="8457"/>
                    <a:pt x="2509" y="8033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19" y="6722"/>
                    <a:pt x="1804" y="6706"/>
                    <a:pt x="1689" y="6706"/>
                  </a:cubicBezTo>
                  <a:cubicBezTo>
                    <a:pt x="1646" y="6698"/>
                    <a:pt x="1603" y="6694"/>
                    <a:pt x="1560" y="6694"/>
                  </a:cubicBezTo>
                  <a:cubicBezTo>
                    <a:pt x="1233" y="6694"/>
                    <a:pt x="938" y="6911"/>
                    <a:pt x="837" y="7230"/>
                  </a:cubicBezTo>
                  <a:cubicBezTo>
                    <a:pt x="707" y="7724"/>
                    <a:pt x="989" y="7991"/>
                    <a:pt x="1299" y="7991"/>
                  </a:cubicBezTo>
                  <a:cubicBezTo>
                    <a:pt x="1380" y="7991"/>
                    <a:pt x="1463" y="7972"/>
                    <a:pt x="1542" y="7935"/>
                  </a:cubicBezTo>
                  <a:cubicBezTo>
                    <a:pt x="1853" y="7771"/>
                    <a:pt x="1919" y="7361"/>
                    <a:pt x="1673" y="7115"/>
                  </a:cubicBezTo>
                  <a:cubicBezTo>
                    <a:pt x="1587" y="7048"/>
                    <a:pt x="1484" y="7015"/>
                    <a:pt x="1381" y="7015"/>
                  </a:cubicBezTo>
                  <a:cubicBezTo>
                    <a:pt x="1307" y="7015"/>
                    <a:pt x="1233" y="7032"/>
                    <a:pt x="1165" y="7066"/>
                  </a:cubicBezTo>
                  <a:cubicBezTo>
                    <a:pt x="1146" y="7078"/>
                    <a:pt x="1133" y="7082"/>
                    <a:pt x="1124" y="7082"/>
                  </a:cubicBezTo>
                  <a:cubicBezTo>
                    <a:pt x="1096" y="7082"/>
                    <a:pt x="1116" y="7033"/>
                    <a:pt x="1116" y="7033"/>
                  </a:cubicBezTo>
                  <a:cubicBezTo>
                    <a:pt x="1214" y="6812"/>
                    <a:pt x="1506" y="6784"/>
                    <a:pt x="1646" y="6784"/>
                  </a:cubicBezTo>
                  <a:cubicBezTo>
                    <a:pt x="1692" y="6784"/>
                    <a:pt x="1722" y="6788"/>
                    <a:pt x="1722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43" y="7033"/>
                    <a:pt x="2640" y="7558"/>
                    <a:pt x="2443" y="8000"/>
                  </a:cubicBezTo>
                  <a:cubicBezTo>
                    <a:pt x="2267" y="8403"/>
                    <a:pt x="1869" y="8642"/>
                    <a:pt x="1448" y="8642"/>
                  </a:cubicBezTo>
                  <a:cubicBezTo>
                    <a:pt x="1321" y="8642"/>
                    <a:pt x="1192" y="8620"/>
                    <a:pt x="1066" y="8574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89"/>
                    <a:pt x="1083" y="5214"/>
                  </a:cubicBezTo>
                  <a:cubicBezTo>
                    <a:pt x="1640" y="4706"/>
                    <a:pt x="2394" y="4427"/>
                    <a:pt x="2984" y="3837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19"/>
                    <a:pt x="3296" y="264"/>
                    <a:pt x="2542" y="67"/>
                  </a:cubicBezTo>
                  <a:cubicBezTo>
                    <a:pt x="2387" y="22"/>
                    <a:pt x="2229" y="0"/>
                    <a:pt x="20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7"/>
            <p:cNvSpPr/>
            <p:nvPr/>
          </p:nvSpPr>
          <p:spPr>
            <a:xfrm>
              <a:off x="8351418" y="3954579"/>
              <a:ext cx="55680" cy="78689"/>
            </a:xfrm>
            <a:custGeom>
              <a:rect b="b" l="l" r="r" t="t"/>
              <a:pathLst>
                <a:path extrusionOk="0" h="2411" w="1706">
                  <a:moveTo>
                    <a:pt x="1509" y="1"/>
                  </a:moveTo>
                  <a:cubicBezTo>
                    <a:pt x="1509" y="1"/>
                    <a:pt x="1361" y="66"/>
                    <a:pt x="1345" y="148"/>
                  </a:cubicBezTo>
                  <a:cubicBezTo>
                    <a:pt x="1329" y="246"/>
                    <a:pt x="1214" y="328"/>
                    <a:pt x="1017" y="328"/>
                  </a:cubicBezTo>
                  <a:cubicBezTo>
                    <a:pt x="820" y="328"/>
                    <a:pt x="1" y="394"/>
                    <a:pt x="50" y="2410"/>
                  </a:cubicBezTo>
                  <a:cubicBezTo>
                    <a:pt x="99" y="1968"/>
                    <a:pt x="361" y="1591"/>
                    <a:pt x="755" y="1394"/>
                  </a:cubicBezTo>
                  <a:cubicBezTo>
                    <a:pt x="1378" y="1115"/>
                    <a:pt x="1706" y="853"/>
                    <a:pt x="1591" y="460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7"/>
            <p:cNvSpPr/>
            <p:nvPr/>
          </p:nvSpPr>
          <p:spPr>
            <a:xfrm>
              <a:off x="8373351" y="3721874"/>
              <a:ext cx="209206" cy="327419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72"/>
                    <a:pt x="4181" y="2197"/>
                    <a:pt x="4263" y="4426"/>
                  </a:cubicBezTo>
                  <a:cubicBezTo>
                    <a:pt x="4361" y="6278"/>
                    <a:pt x="3279" y="7983"/>
                    <a:pt x="1558" y="8704"/>
                  </a:cubicBezTo>
                  <a:cubicBezTo>
                    <a:pt x="247" y="9229"/>
                    <a:pt x="1" y="10032"/>
                    <a:pt x="1" y="10032"/>
                  </a:cubicBezTo>
                  <a:cubicBezTo>
                    <a:pt x="318" y="9500"/>
                    <a:pt x="673" y="9329"/>
                    <a:pt x="973" y="9329"/>
                  </a:cubicBezTo>
                  <a:cubicBezTo>
                    <a:pt x="1201" y="9329"/>
                    <a:pt x="1398" y="9427"/>
                    <a:pt x="1525" y="9540"/>
                  </a:cubicBezTo>
                  <a:cubicBezTo>
                    <a:pt x="1632" y="9641"/>
                    <a:pt x="1732" y="9673"/>
                    <a:pt x="1826" y="9673"/>
                  </a:cubicBezTo>
                  <a:cubicBezTo>
                    <a:pt x="1992" y="9673"/>
                    <a:pt x="2137" y="9573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34"/>
                  </a:cubicBezTo>
                  <a:cubicBezTo>
                    <a:pt x="2490" y="8779"/>
                    <a:pt x="2322" y="8697"/>
                    <a:pt x="2152" y="8697"/>
                  </a:cubicBezTo>
                  <a:cubicBezTo>
                    <a:pt x="2123" y="8697"/>
                    <a:pt x="2095" y="8699"/>
                    <a:pt x="2066" y="8704"/>
                  </a:cubicBezTo>
                  <a:cubicBezTo>
                    <a:pt x="2066" y="8704"/>
                    <a:pt x="2263" y="8655"/>
                    <a:pt x="3312" y="7803"/>
                  </a:cubicBezTo>
                  <a:cubicBezTo>
                    <a:pt x="4607" y="6754"/>
                    <a:pt x="4525" y="7114"/>
                    <a:pt x="5459" y="6622"/>
                  </a:cubicBezTo>
                  <a:cubicBezTo>
                    <a:pt x="6410" y="6131"/>
                    <a:pt x="6082" y="5147"/>
                    <a:pt x="6082" y="5147"/>
                  </a:cubicBezTo>
                  <a:lnTo>
                    <a:pt x="6082" y="5147"/>
                  </a:lnTo>
                  <a:cubicBezTo>
                    <a:pt x="6035" y="5257"/>
                    <a:pt x="5973" y="5443"/>
                    <a:pt x="5459" y="5443"/>
                  </a:cubicBezTo>
                  <a:cubicBezTo>
                    <a:pt x="5438" y="5443"/>
                    <a:pt x="5416" y="5443"/>
                    <a:pt x="5394" y="5442"/>
                  </a:cubicBezTo>
                  <a:cubicBezTo>
                    <a:pt x="5366" y="5440"/>
                    <a:pt x="5339" y="5439"/>
                    <a:pt x="5312" y="5439"/>
                  </a:cubicBezTo>
                  <a:cubicBezTo>
                    <a:pt x="4963" y="5439"/>
                    <a:pt x="4629" y="5632"/>
                    <a:pt x="4492" y="5967"/>
                  </a:cubicBezTo>
                  <a:cubicBezTo>
                    <a:pt x="4427" y="6082"/>
                    <a:pt x="4328" y="6180"/>
                    <a:pt x="4214" y="6262"/>
                  </a:cubicBezTo>
                  <a:cubicBezTo>
                    <a:pt x="4558" y="5918"/>
                    <a:pt x="4623" y="5147"/>
                    <a:pt x="4722" y="4508"/>
                  </a:cubicBezTo>
                  <a:cubicBezTo>
                    <a:pt x="4820" y="3869"/>
                    <a:pt x="5115" y="4082"/>
                    <a:pt x="5672" y="3688"/>
                  </a:cubicBezTo>
                  <a:cubicBezTo>
                    <a:pt x="6246" y="3311"/>
                    <a:pt x="5951" y="2803"/>
                    <a:pt x="5885" y="2672"/>
                  </a:cubicBezTo>
                  <a:cubicBezTo>
                    <a:pt x="5853" y="2525"/>
                    <a:pt x="5853" y="2377"/>
                    <a:pt x="5902" y="2230"/>
                  </a:cubicBezTo>
                  <a:lnTo>
                    <a:pt x="5902" y="2230"/>
                  </a:lnTo>
                  <a:cubicBezTo>
                    <a:pt x="5902" y="2230"/>
                    <a:pt x="5852" y="2344"/>
                    <a:pt x="5476" y="2394"/>
                  </a:cubicBezTo>
                  <a:cubicBezTo>
                    <a:pt x="5164" y="2426"/>
                    <a:pt x="4918" y="2672"/>
                    <a:pt x="4869" y="2984"/>
                  </a:cubicBezTo>
                  <a:cubicBezTo>
                    <a:pt x="4869" y="3130"/>
                    <a:pt x="4772" y="3309"/>
                    <a:pt x="4629" y="3309"/>
                  </a:cubicBezTo>
                  <a:cubicBezTo>
                    <a:pt x="4597" y="3309"/>
                    <a:pt x="4562" y="3300"/>
                    <a:pt x="4525" y="3279"/>
                  </a:cubicBezTo>
                  <a:cubicBezTo>
                    <a:pt x="4345" y="3180"/>
                    <a:pt x="4410" y="2885"/>
                    <a:pt x="4410" y="2885"/>
                  </a:cubicBezTo>
                  <a:cubicBezTo>
                    <a:pt x="4623" y="2295"/>
                    <a:pt x="5197" y="2525"/>
                    <a:pt x="5640" y="1836"/>
                  </a:cubicBezTo>
                  <a:cubicBezTo>
                    <a:pt x="6049" y="1230"/>
                    <a:pt x="5492" y="590"/>
                    <a:pt x="5279" y="410"/>
                  </a:cubicBezTo>
                  <a:cubicBezTo>
                    <a:pt x="5164" y="312"/>
                    <a:pt x="5148" y="132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7"/>
            <p:cNvSpPr/>
            <p:nvPr/>
          </p:nvSpPr>
          <p:spPr>
            <a:xfrm>
              <a:off x="8425799" y="3639203"/>
              <a:ext cx="95791" cy="350723"/>
            </a:xfrm>
            <a:custGeom>
              <a:rect b="b" l="l" r="r" t="t"/>
              <a:pathLst>
                <a:path extrusionOk="0" h="10746" w="2935">
                  <a:moveTo>
                    <a:pt x="1637" y="0"/>
                  </a:moveTo>
                  <a:cubicBezTo>
                    <a:pt x="1303" y="0"/>
                    <a:pt x="959" y="125"/>
                    <a:pt x="689" y="419"/>
                  </a:cubicBezTo>
                  <a:cubicBezTo>
                    <a:pt x="0" y="1238"/>
                    <a:pt x="148" y="2468"/>
                    <a:pt x="525" y="3500"/>
                  </a:cubicBezTo>
                  <a:cubicBezTo>
                    <a:pt x="1361" y="5549"/>
                    <a:pt x="2246" y="7500"/>
                    <a:pt x="1705" y="8959"/>
                  </a:cubicBezTo>
                  <a:cubicBezTo>
                    <a:pt x="1443" y="9696"/>
                    <a:pt x="935" y="10336"/>
                    <a:pt x="263" y="10745"/>
                  </a:cubicBezTo>
                  <a:cubicBezTo>
                    <a:pt x="951" y="10352"/>
                    <a:pt x="1492" y="9729"/>
                    <a:pt x="1787" y="8975"/>
                  </a:cubicBezTo>
                  <a:cubicBezTo>
                    <a:pt x="2393" y="7500"/>
                    <a:pt x="1525" y="5451"/>
                    <a:pt x="689" y="3435"/>
                  </a:cubicBezTo>
                  <a:cubicBezTo>
                    <a:pt x="312" y="2435"/>
                    <a:pt x="197" y="1238"/>
                    <a:pt x="803" y="501"/>
                  </a:cubicBezTo>
                  <a:cubicBezTo>
                    <a:pt x="1030" y="225"/>
                    <a:pt x="1341" y="108"/>
                    <a:pt x="1649" y="108"/>
                  </a:cubicBezTo>
                  <a:cubicBezTo>
                    <a:pt x="2165" y="108"/>
                    <a:pt x="2672" y="438"/>
                    <a:pt x="2754" y="911"/>
                  </a:cubicBezTo>
                  <a:cubicBezTo>
                    <a:pt x="2862" y="1435"/>
                    <a:pt x="2462" y="1916"/>
                    <a:pt x="1936" y="1916"/>
                  </a:cubicBezTo>
                  <a:cubicBezTo>
                    <a:pt x="1903" y="1916"/>
                    <a:pt x="1870" y="1914"/>
                    <a:pt x="1836" y="1911"/>
                  </a:cubicBezTo>
                  <a:lnTo>
                    <a:pt x="1820" y="1911"/>
                  </a:lnTo>
                  <a:cubicBezTo>
                    <a:pt x="1803" y="1911"/>
                    <a:pt x="1787" y="1894"/>
                    <a:pt x="1771" y="1894"/>
                  </a:cubicBezTo>
                  <a:cubicBezTo>
                    <a:pt x="1689" y="1861"/>
                    <a:pt x="1639" y="1812"/>
                    <a:pt x="1590" y="1747"/>
                  </a:cubicBezTo>
                  <a:cubicBezTo>
                    <a:pt x="1590" y="1747"/>
                    <a:pt x="1557" y="1697"/>
                    <a:pt x="1590" y="1648"/>
                  </a:cubicBezTo>
                  <a:cubicBezTo>
                    <a:pt x="1639" y="1615"/>
                    <a:pt x="1984" y="1632"/>
                    <a:pt x="2000" y="1320"/>
                  </a:cubicBezTo>
                  <a:cubicBezTo>
                    <a:pt x="2021" y="1069"/>
                    <a:pt x="1814" y="904"/>
                    <a:pt x="1602" y="904"/>
                  </a:cubicBezTo>
                  <a:cubicBezTo>
                    <a:pt x="1482" y="904"/>
                    <a:pt x="1361" y="956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4"/>
                  </a:cubicBezTo>
                  <a:cubicBezTo>
                    <a:pt x="2763" y="375"/>
                    <a:pt x="2216" y="0"/>
                    <a:pt x="16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7"/>
            <p:cNvSpPr/>
            <p:nvPr/>
          </p:nvSpPr>
          <p:spPr>
            <a:xfrm>
              <a:off x="8348742" y="3625560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706" y="1"/>
                  </a:moveTo>
                  <a:cubicBezTo>
                    <a:pt x="706" y="1"/>
                    <a:pt x="67" y="181"/>
                    <a:pt x="214" y="1083"/>
                  </a:cubicBezTo>
                  <a:cubicBezTo>
                    <a:pt x="345" y="1968"/>
                    <a:pt x="1066" y="2460"/>
                    <a:pt x="1476" y="2902"/>
                  </a:cubicBezTo>
                  <a:cubicBezTo>
                    <a:pt x="1804" y="3279"/>
                    <a:pt x="2476" y="4132"/>
                    <a:pt x="2132" y="4984"/>
                  </a:cubicBezTo>
                  <a:cubicBezTo>
                    <a:pt x="2050" y="5213"/>
                    <a:pt x="1919" y="5410"/>
                    <a:pt x="1738" y="5574"/>
                  </a:cubicBezTo>
                  <a:cubicBezTo>
                    <a:pt x="1148" y="6082"/>
                    <a:pt x="755" y="6328"/>
                    <a:pt x="460" y="6754"/>
                  </a:cubicBezTo>
                  <a:cubicBezTo>
                    <a:pt x="165" y="7164"/>
                    <a:pt x="1" y="7656"/>
                    <a:pt x="17" y="8164"/>
                  </a:cubicBezTo>
                  <a:cubicBezTo>
                    <a:pt x="17" y="8016"/>
                    <a:pt x="66" y="6951"/>
                    <a:pt x="1214" y="6148"/>
                  </a:cubicBezTo>
                  <a:cubicBezTo>
                    <a:pt x="2509" y="5230"/>
                    <a:pt x="2787" y="4312"/>
                    <a:pt x="2345" y="2919"/>
                  </a:cubicBezTo>
                  <a:cubicBezTo>
                    <a:pt x="1820" y="1296"/>
                    <a:pt x="362" y="1116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7"/>
            <p:cNvSpPr/>
            <p:nvPr/>
          </p:nvSpPr>
          <p:spPr>
            <a:xfrm>
              <a:off x="8458437" y="3317593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426" y="0"/>
                  </a:moveTo>
                  <a:cubicBezTo>
                    <a:pt x="1396" y="0"/>
                    <a:pt x="1369" y="4"/>
                    <a:pt x="1344" y="12"/>
                  </a:cubicBezTo>
                  <a:cubicBezTo>
                    <a:pt x="1016" y="110"/>
                    <a:pt x="951" y="373"/>
                    <a:pt x="1115" y="733"/>
                  </a:cubicBezTo>
                  <a:cubicBezTo>
                    <a:pt x="1262" y="1094"/>
                    <a:pt x="1770" y="1143"/>
                    <a:pt x="1639" y="2815"/>
                  </a:cubicBezTo>
                  <a:cubicBezTo>
                    <a:pt x="1508" y="4470"/>
                    <a:pt x="0" y="5470"/>
                    <a:pt x="0" y="5470"/>
                  </a:cubicBezTo>
                  <a:cubicBezTo>
                    <a:pt x="262" y="5421"/>
                    <a:pt x="1820" y="4470"/>
                    <a:pt x="2147" y="2438"/>
                  </a:cubicBezTo>
                  <a:cubicBezTo>
                    <a:pt x="2434" y="565"/>
                    <a:pt x="1775" y="0"/>
                    <a:pt x="142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7"/>
            <p:cNvSpPr/>
            <p:nvPr/>
          </p:nvSpPr>
          <p:spPr>
            <a:xfrm>
              <a:off x="8400636" y="3268898"/>
              <a:ext cx="172848" cy="232053"/>
            </a:xfrm>
            <a:custGeom>
              <a:rect b="b" l="l" r="r" t="t"/>
              <a:pathLst>
                <a:path extrusionOk="0" h="7110" w="5296">
                  <a:moveTo>
                    <a:pt x="1689" y="1"/>
                  </a:moveTo>
                  <a:cubicBezTo>
                    <a:pt x="1298" y="1"/>
                    <a:pt x="859" y="91"/>
                    <a:pt x="476" y="389"/>
                  </a:cubicBezTo>
                  <a:cubicBezTo>
                    <a:pt x="165" y="668"/>
                    <a:pt x="1" y="1078"/>
                    <a:pt x="50" y="1488"/>
                  </a:cubicBezTo>
                  <a:cubicBezTo>
                    <a:pt x="107" y="1985"/>
                    <a:pt x="632" y="2421"/>
                    <a:pt x="1231" y="2421"/>
                  </a:cubicBezTo>
                  <a:cubicBezTo>
                    <a:pt x="1322" y="2421"/>
                    <a:pt x="1415" y="2411"/>
                    <a:pt x="1509" y="2389"/>
                  </a:cubicBezTo>
                  <a:cubicBezTo>
                    <a:pt x="1624" y="2373"/>
                    <a:pt x="1722" y="2340"/>
                    <a:pt x="1820" y="2291"/>
                  </a:cubicBezTo>
                  <a:lnTo>
                    <a:pt x="1837" y="2291"/>
                  </a:lnTo>
                  <a:lnTo>
                    <a:pt x="1853" y="2274"/>
                  </a:lnTo>
                  <a:cubicBezTo>
                    <a:pt x="2148" y="2110"/>
                    <a:pt x="2312" y="1783"/>
                    <a:pt x="2263" y="1455"/>
                  </a:cubicBezTo>
                  <a:cubicBezTo>
                    <a:pt x="2213" y="1118"/>
                    <a:pt x="1925" y="895"/>
                    <a:pt x="1617" y="895"/>
                  </a:cubicBezTo>
                  <a:cubicBezTo>
                    <a:pt x="1520" y="895"/>
                    <a:pt x="1422" y="916"/>
                    <a:pt x="1329" y="963"/>
                  </a:cubicBezTo>
                  <a:cubicBezTo>
                    <a:pt x="968" y="1160"/>
                    <a:pt x="1066" y="1717"/>
                    <a:pt x="1476" y="1766"/>
                  </a:cubicBezTo>
                  <a:cubicBezTo>
                    <a:pt x="1507" y="1774"/>
                    <a:pt x="1537" y="1778"/>
                    <a:pt x="1567" y="1778"/>
                  </a:cubicBezTo>
                  <a:cubicBezTo>
                    <a:pt x="1792" y="1778"/>
                    <a:pt x="1978" y="1572"/>
                    <a:pt x="1935" y="1340"/>
                  </a:cubicBezTo>
                  <a:cubicBezTo>
                    <a:pt x="1928" y="1300"/>
                    <a:pt x="1956" y="1266"/>
                    <a:pt x="1994" y="1266"/>
                  </a:cubicBezTo>
                  <a:cubicBezTo>
                    <a:pt x="2051" y="1266"/>
                    <a:pt x="2129" y="1341"/>
                    <a:pt x="2148" y="1586"/>
                  </a:cubicBezTo>
                  <a:cubicBezTo>
                    <a:pt x="2165" y="1717"/>
                    <a:pt x="2132" y="1848"/>
                    <a:pt x="2083" y="1963"/>
                  </a:cubicBezTo>
                  <a:cubicBezTo>
                    <a:pt x="1935" y="2184"/>
                    <a:pt x="1695" y="2312"/>
                    <a:pt x="1434" y="2312"/>
                  </a:cubicBezTo>
                  <a:cubicBezTo>
                    <a:pt x="1405" y="2312"/>
                    <a:pt x="1375" y="2310"/>
                    <a:pt x="1345" y="2307"/>
                  </a:cubicBezTo>
                  <a:cubicBezTo>
                    <a:pt x="1335" y="2308"/>
                    <a:pt x="1324" y="2308"/>
                    <a:pt x="1314" y="2308"/>
                  </a:cubicBezTo>
                  <a:cubicBezTo>
                    <a:pt x="625" y="2308"/>
                    <a:pt x="142" y="1249"/>
                    <a:pt x="788" y="619"/>
                  </a:cubicBezTo>
                  <a:cubicBezTo>
                    <a:pt x="1061" y="323"/>
                    <a:pt x="1454" y="194"/>
                    <a:pt x="1875" y="194"/>
                  </a:cubicBezTo>
                  <a:cubicBezTo>
                    <a:pt x="2386" y="194"/>
                    <a:pt x="2938" y="386"/>
                    <a:pt x="3361" y="701"/>
                  </a:cubicBezTo>
                  <a:cubicBezTo>
                    <a:pt x="5099" y="1963"/>
                    <a:pt x="4836" y="4258"/>
                    <a:pt x="4328" y="5405"/>
                  </a:cubicBezTo>
                  <a:cubicBezTo>
                    <a:pt x="4066" y="6094"/>
                    <a:pt x="3607" y="6684"/>
                    <a:pt x="3017" y="7110"/>
                  </a:cubicBezTo>
                  <a:cubicBezTo>
                    <a:pt x="3623" y="6700"/>
                    <a:pt x="4115" y="6126"/>
                    <a:pt x="4410" y="5438"/>
                  </a:cubicBezTo>
                  <a:cubicBezTo>
                    <a:pt x="4951" y="4307"/>
                    <a:pt x="5295" y="1914"/>
                    <a:pt x="3459" y="553"/>
                  </a:cubicBezTo>
                  <a:cubicBezTo>
                    <a:pt x="3115" y="307"/>
                    <a:pt x="2705" y="144"/>
                    <a:pt x="2263" y="62"/>
                  </a:cubicBezTo>
                  <a:cubicBezTo>
                    <a:pt x="2096" y="27"/>
                    <a:pt x="1899" y="1"/>
                    <a:pt x="1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7"/>
            <p:cNvSpPr/>
            <p:nvPr/>
          </p:nvSpPr>
          <p:spPr>
            <a:xfrm>
              <a:off x="8439703" y="3088478"/>
              <a:ext cx="170139" cy="268052"/>
            </a:xfrm>
            <a:custGeom>
              <a:rect b="b" l="l" r="r" t="t"/>
              <a:pathLst>
                <a:path extrusionOk="0" h="8213" w="5213">
                  <a:moveTo>
                    <a:pt x="1082" y="0"/>
                  </a:moveTo>
                  <a:cubicBezTo>
                    <a:pt x="0" y="2869"/>
                    <a:pt x="1279" y="4393"/>
                    <a:pt x="2541" y="5622"/>
                  </a:cubicBezTo>
                  <a:cubicBezTo>
                    <a:pt x="3803" y="6852"/>
                    <a:pt x="3738" y="8212"/>
                    <a:pt x="3738" y="8212"/>
                  </a:cubicBezTo>
                  <a:cubicBezTo>
                    <a:pt x="4656" y="7294"/>
                    <a:pt x="3590" y="5606"/>
                    <a:pt x="4459" y="4245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16"/>
                    <a:pt x="3000" y="3754"/>
                  </a:cubicBezTo>
                  <a:cubicBezTo>
                    <a:pt x="2656" y="4459"/>
                    <a:pt x="3262" y="5819"/>
                    <a:pt x="3262" y="5819"/>
                  </a:cubicBezTo>
                  <a:cubicBezTo>
                    <a:pt x="2066" y="4950"/>
                    <a:pt x="2295" y="4164"/>
                    <a:pt x="2639" y="3770"/>
                  </a:cubicBezTo>
                  <a:cubicBezTo>
                    <a:pt x="2984" y="3377"/>
                    <a:pt x="2508" y="3016"/>
                    <a:pt x="2525" y="2803"/>
                  </a:cubicBezTo>
                  <a:cubicBezTo>
                    <a:pt x="2541" y="2656"/>
                    <a:pt x="2574" y="2508"/>
                    <a:pt x="2639" y="2377"/>
                  </a:cubicBezTo>
                  <a:cubicBezTo>
                    <a:pt x="2639" y="2377"/>
                    <a:pt x="2563" y="2329"/>
                    <a:pt x="2425" y="2329"/>
                  </a:cubicBezTo>
                  <a:cubicBezTo>
                    <a:pt x="2308" y="2329"/>
                    <a:pt x="2147" y="2364"/>
                    <a:pt x="1951" y="2492"/>
                  </a:cubicBezTo>
                  <a:cubicBezTo>
                    <a:pt x="1213" y="2983"/>
                    <a:pt x="1525" y="4082"/>
                    <a:pt x="1525" y="4082"/>
                  </a:cubicBezTo>
                  <a:cubicBezTo>
                    <a:pt x="1000" y="3344"/>
                    <a:pt x="1164" y="2590"/>
                    <a:pt x="1771" y="2082"/>
                  </a:cubicBezTo>
                  <a:cubicBezTo>
                    <a:pt x="2361" y="1557"/>
                    <a:pt x="1787" y="1066"/>
                    <a:pt x="1394" y="852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7"/>
            <p:cNvSpPr/>
            <p:nvPr/>
          </p:nvSpPr>
          <p:spPr>
            <a:xfrm>
              <a:off x="8361079" y="3055840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459" y="0"/>
                  </a:moveTo>
                  <a:lnTo>
                    <a:pt x="459" y="0"/>
                  </a:lnTo>
                  <a:cubicBezTo>
                    <a:pt x="459" y="1"/>
                    <a:pt x="0" y="2000"/>
                    <a:pt x="3032" y="4508"/>
                  </a:cubicBezTo>
                  <a:cubicBezTo>
                    <a:pt x="3032" y="4508"/>
                    <a:pt x="2475" y="3836"/>
                    <a:pt x="2737" y="3082"/>
                  </a:cubicBezTo>
                  <a:cubicBezTo>
                    <a:pt x="3000" y="2328"/>
                    <a:pt x="2688" y="2049"/>
                    <a:pt x="2442" y="1803"/>
                  </a:cubicBezTo>
                  <a:cubicBezTo>
                    <a:pt x="2311" y="1639"/>
                    <a:pt x="2295" y="1410"/>
                    <a:pt x="2426" y="1230"/>
                  </a:cubicBezTo>
                  <a:cubicBezTo>
                    <a:pt x="2426" y="1230"/>
                    <a:pt x="2397" y="1225"/>
                    <a:pt x="2352" y="1225"/>
                  </a:cubicBezTo>
                  <a:cubicBezTo>
                    <a:pt x="2198" y="1225"/>
                    <a:pt x="1858" y="1284"/>
                    <a:pt x="1934" y="1820"/>
                  </a:cubicBezTo>
                  <a:cubicBezTo>
                    <a:pt x="2032" y="2492"/>
                    <a:pt x="2082" y="2623"/>
                    <a:pt x="1869" y="2639"/>
                  </a:cubicBezTo>
                  <a:cubicBezTo>
                    <a:pt x="1863" y="2640"/>
                    <a:pt x="1858" y="2640"/>
                    <a:pt x="1853" y="2640"/>
                  </a:cubicBezTo>
                  <a:cubicBezTo>
                    <a:pt x="1642" y="2640"/>
                    <a:pt x="1706" y="2307"/>
                    <a:pt x="1754" y="2115"/>
                  </a:cubicBezTo>
                  <a:cubicBezTo>
                    <a:pt x="1819" y="1934"/>
                    <a:pt x="2065" y="1098"/>
                    <a:pt x="1410" y="820"/>
                  </a:cubicBezTo>
                  <a:cubicBezTo>
                    <a:pt x="754" y="525"/>
                    <a:pt x="492" y="279"/>
                    <a:pt x="4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7"/>
            <p:cNvSpPr/>
            <p:nvPr/>
          </p:nvSpPr>
          <p:spPr>
            <a:xfrm>
              <a:off x="8539215" y="3336164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721" y="0"/>
                  </a:moveTo>
                  <a:lnTo>
                    <a:pt x="1721" y="0"/>
                  </a:lnTo>
                  <a:cubicBezTo>
                    <a:pt x="787" y="508"/>
                    <a:pt x="1066" y="1180"/>
                    <a:pt x="951" y="2475"/>
                  </a:cubicBezTo>
                  <a:cubicBezTo>
                    <a:pt x="853" y="3770"/>
                    <a:pt x="0" y="4262"/>
                    <a:pt x="0" y="4262"/>
                  </a:cubicBezTo>
                  <a:cubicBezTo>
                    <a:pt x="3590" y="2443"/>
                    <a:pt x="2295" y="771"/>
                    <a:pt x="1951" y="525"/>
                  </a:cubicBezTo>
                  <a:cubicBezTo>
                    <a:pt x="1590" y="279"/>
                    <a:pt x="1721" y="0"/>
                    <a:pt x="17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7"/>
            <p:cNvSpPr/>
            <p:nvPr/>
          </p:nvSpPr>
          <p:spPr>
            <a:xfrm>
              <a:off x="8541891" y="3421772"/>
              <a:ext cx="256824" cy="189134"/>
            </a:xfrm>
            <a:custGeom>
              <a:rect b="b" l="l" r="r" t="t"/>
              <a:pathLst>
                <a:path extrusionOk="0" h="5795" w="7869">
                  <a:moveTo>
                    <a:pt x="3223" y="0"/>
                  </a:moveTo>
                  <a:cubicBezTo>
                    <a:pt x="2842" y="0"/>
                    <a:pt x="2425" y="326"/>
                    <a:pt x="2016" y="951"/>
                  </a:cubicBezTo>
                  <a:cubicBezTo>
                    <a:pt x="1459" y="1803"/>
                    <a:pt x="0" y="1918"/>
                    <a:pt x="0" y="1918"/>
                  </a:cubicBezTo>
                  <a:cubicBezTo>
                    <a:pt x="2393" y="1983"/>
                    <a:pt x="3033" y="2606"/>
                    <a:pt x="3672" y="3360"/>
                  </a:cubicBezTo>
                  <a:cubicBezTo>
                    <a:pt x="4311" y="4114"/>
                    <a:pt x="4491" y="5327"/>
                    <a:pt x="5999" y="5704"/>
                  </a:cubicBezTo>
                  <a:cubicBezTo>
                    <a:pt x="6259" y="5768"/>
                    <a:pt x="6485" y="5795"/>
                    <a:pt x="6680" y="5795"/>
                  </a:cubicBezTo>
                  <a:cubicBezTo>
                    <a:pt x="7631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1" y="5221"/>
                    <a:pt x="7702" y="5250"/>
                    <a:pt x="7631" y="5250"/>
                  </a:cubicBezTo>
                  <a:cubicBezTo>
                    <a:pt x="7380" y="5250"/>
                    <a:pt x="7236" y="4885"/>
                    <a:pt x="7262" y="4130"/>
                  </a:cubicBezTo>
                  <a:cubicBezTo>
                    <a:pt x="7278" y="3163"/>
                    <a:pt x="6409" y="2885"/>
                    <a:pt x="5295" y="2704"/>
                  </a:cubicBezTo>
                  <a:cubicBezTo>
                    <a:pt x="4180" y="2541"/>
                    <a:pt x="3246" y="2459"/>
                    <a:pt x="3131" y="2098"/>
                  </a:cubicBezTo>
                  <a:cubicBezTo>
                    <a:pt x="3016" y="1721"/>
                    <a:pt x="3508" y="1590"/>
                    <a:pt x="4196" y="1377"/>
                  </a:cubicBezTo>
                  <a:cubicBezTo>
                    <a:pt x="4868" y="1180"/>
                    <a:pt x="4573" y="541"/>
                    <a:pt x="4573" y="541"/>
                  </a:cubicBezTo>
                  <a:lnTo>
                    <a:pt x="4573" y="541"/>
                  </a:lnTo>
                  <a:cubicBezTo>
                    <a:pt x="4519" y="588"/>
                    <a:pt x="4463" y="608"/>
                    <a:pt x="4404" y="608"/>
                  </a:cubicBezTo>
                  <a:cubicBezTo>
                    <a:pt x="4214" y="608"/>
                    <a:pt x="3985" y="394"/>
                    <a:pt x="3623" y="131"/>
                  </a:cubicBezTo>
                  <a:cubicBezTo>
                    <a:pt x="3496" y="44"/>
                    <a:pt x="3362" y="0"/>
                    <a:pt x="32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7"/>
            <p:cNvSpPr/>
            <p:nvPr/>
          </p:nvSpPr>
          <p:spPr>
            <a:xfrm>
              <a:off x="8417248" y="3499710"/>
              <a:ext cx="251439" cy="205061"/>
            </a:xfrm>
            <a:custGeom>
              <a:rect b="b" l="l" r="r" t="t"/>
              <a:pathLst>
                <a:path extrusionOk="0" h="6283" w="7704">
                  <a:moveTo>
                    <a:pt x="4289" y="1"/>
                  </a:moveTo>
                  <a:cubicBezTo>
                    <a:pt x="2707" y="1"/>
                    <a:pt x="1369" y="1105"/>
                    <a:pt x="672" y="2529"/>
                  </a:cubicBezTo>
                  <a:cubicBezTo>
                    <a:pt x="148" y="3627"/>
                    <a:pt x="0" y="4857"/>
                    <a:pt x="230" y="6053"/>
                  </a:cubicBezTo>
                  <a:lnTo>
                    <a:pt x="230" y="6086"/>
                  </a:lnTo>
                  <a:cubicBezTo>
                    <a:pt x="246" y="6152"/>
                    <a:pt x="262" y="6217"/>
                    <a:pt x="279" y="6283"/>
                  </a:cubicBezTo>
                  <a:cubicBezTo>
                    <a:pt x="246" y="6119"/>
                    <a:pt x="230" y="5955"/>
                    <a:pt x="230" y="5791"/>
                  </a:cubicBezTo>
                  <a:cubicBezTo>
                    <a:pt x="246" y="4922"/>
                    <a:pt x="410" y="4054"/>
                    <a:pt x="738" y="3250"/>
                  </a:cubicBezTo>
                  <a:cubicBezTo>
                    <a:pt x="1147" y="2251"/>
                    <a:pt x="1869" y="1398"/>
                    <a:pt x="2819" y="874"/>
                  </a:cubicBezTo>
                  <a:cubicBezTo>
                    <a:pt x="3365" y="561"/>
                    <a:pt x="4076" y="311"/>
                    <a:pt x="4780" y="311"/>
                  </a:cubicBezTo>
                  <a:cubicBezTo>
                    <a:pt x="5367" y="311"/>
                    <a:pt x="5949" y="485"/>
                    <a:pt x="6425" y="939"/>
                  </a:cubicBezTo>
                  <a:cubicBezTo>
                    <a:pt x="7474" y="1841"/>
                    <a:pt x="7147" y="3759"/>
                    <a:pt x="5934" y="4070"/>
                  </a:cubicBezTo>
                  <a:cubicBezTo>
                    <a:pt x="5808" y="4100"/>
                    <a:pt x="5679" y="4114"/>
                    <a:pt x="5550" y="4114"/>
                  </a:cubicBezTo>
                  <a:cubicBezTo>
                    <a:pt x="5106" y="4114"/>
                    <a:pt x="4671" y="3941"/>
                    <a:pt x="4442" y="3611"/>
                  </a:cubicBezTo>
                  <a:cubicBezTo>
                    <a:pt x="4147" y="3218"/>
                    <a:pt x="4147" y="2677"/>
                    <a:pt x="4409" y="2251"/>
                  </a:cubicBezTo>
                  <a:cubicBezTo>
                    <a:pt x="4596" y="1976"/>
                    <a:pt x="4900" y="1820"/>
                    <a:pt x="5218" y="1820"/>
                  </a:cubicBezTo>
                  <a:cubicBezTo>
                    <a:pt x="5375" y="1820"/>
                    <a:pt x="5536" y="1858"/>
                    <a:pt x="5688" y="1939"/>
                  </a:cubicBezTo>
                  <a:cubicBezTo>
                    <a:pt x="5852" y="2021"/>
                    <a:pt x="5966" y="2201"/>
                    <a:pt x="5966" y="2398"/>
                  </a:cubicBezTo>
                  <a:cubicBezTo>
                    <a:pt x="5966" y="2398"/>
                    <a:pt x="5966" y="2531"/>
                    <a:pt x="5883" y="2531"/>
                  </a:cubicBezTo>
                  <a:cubicBezTo>
                    <a:pt x="5878" y="2531"/>
                    <a:pt x="5873" y="2530"/>
                    <a:pt x="5868" y="2529"/>
                  </a:cubicBezTo>
                  <a:cubicBezTo>
                    <a:pt x="5770" y="2513"/>
                    <a:pt x="5803" y="2382"/>
                    <a:pt x="5540" y="2316"/>
                  </a:cubicBezTo>
                  <a:cubicBezTo>
                    <a:pt x="5509" y="2309"/>
                    <a:pt x="5479" y="2306"/>
                    <a:pt x="5449" y="2306"/>
                  </a:cubicBezTo>
                  <a:cubicBezTo>
                    <a:pt x="5194" y="2306"/>
                    <a:pt x="4990" y="2544"/>
                    <a:pt x="5049" y="2808"/>
                  </a:cubicBezTo>
                  <a:cubicBezTo>
                    <a:pt x="5090" y="2985"/>
                    <a:pt x="5331" y="3116"/>
                    <a:pt x="5572" y="3116"/>
                  </a:cubicBezTo>
                  <a:cubicBezTo>
                    <a:pt x="5710" y="3116"/>
                    <a:pt x="5849" y="3073"/>
                    <a:pt x="5950" y="2972"/>
                  </a:cubicBezTo>
                  <a:cubicBezTo>
                    <a:pt x="6016" y="2906"/>
                    <a:pt x="6065" y="2824"/>
                    <a:pt x="6098" y="2726"/>
                  </a:cubicBezTo>
                  <a:cubicBezTo>
                    <a:pt x="6196" y="2415"/>
                    <a:pt x="6065" y="2070"/>
                    <a:pt x="5786" y="1906"/>
                  </a:cubicBezTo>
                  <a:cubicBezTo>
                    <a:pt x="5609" y="1800"/>
                    <a:pt x="5416" y="1749"/>
                    <a:pt x="5227" y="1749"/>
                  </a:cubicBezTo>
                  <a:cubicBezTo>
                    <a:pt x="4893" y="1749"/>
                    <a:pt x="4570" y="1908"/>
                    <a:pt x="4360" y="2201"/>
                  </a:cubicBezTo>
                  <a:cubicBezTo>
                    <a:pt x="4049" y="2644"/>
                    <a:pt x="4049" y="3234"/>
                    <a:pt x="4360" y="3677"/>
                  </a:cubicBezTo>
                  <a:cubicBezTo>
                    <a:pt x="4616" y="4048"/>
                    <a:pt x="5092" y="4249"/>
                    <a:pt x="5585" y="4249"/>
                  </a:cubicBezTo>
                  <a:cubicBezTo>
                    <a:pt x="5723" y="4249"/>
                    <a:pt x="5863" y="4233"/>
                    <a:pt x="5999" y="4201"/>
                  </a:cubicBezTo>
                  <a:cubicBezTo>
                    <a:pt x="7343" y="3873"/>
                    <a:pt x="7704" y="1792"/>
                    <a:pt x="6557" y="808"/>
                  </a:cubicBezTo>
                  <a:cubicBezTo>
                    <a:pt x="6409" y="677"/>
                    <a:pt x="6245" y="562"/>
                    <a:pt x="6081" y="464"/>
                  </a:cubicBezTo>
                  <a:cubicBezTo>
                    <a:pt x="5589" y="169"/>
                    <a:pt x="5032" y="21"/>
                    <a:pt x="4458" y="5"/>
                  </a:cubicBezTo>
                  <a:cubicBezTo>
                    <a:pt x="4402" y="2"/>
                    <a:pt x="4346" y="1"/>
                    <a:pt x="42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7"/>
            <p:cNvSpPr/>
            <p:nvPr/>
          </p:nvSpPr>
          <p:spPr>
            <a:xfrm>
              <a:off x="8430075" y="3562113"/>
              <a:ext cx="99218" cy="106823"/>
            </a:xfrm>
            <a:custGeom>
              <a:rect b="b" l="l" r="r" t="t"/>
              <a:pathLst>
                <a:path extrusionOk="0" h="3273" w="3040">
                  <a:moveTo>
                    <a:pt x="2307" y="1"/>
                  </a:moveTo>
                  <a:cubicBezTo>
                    <a:pt x="2110" y="1"/>
                    <a:pt x="1861" y="69"/>
                    <a:pt x="1574" y="240"/>
                  </a:cubicBezTo>
                  <a:cubicBezTo>
                    <a:pt x="312" y="1011"/>
                    <a:pt x="0" y="3273"/>
                    <a:pt x="0" y="3273"/>
                  </a:cubicBezTo>
                  <a:cubicBezTo>
                    <a:pt x="0" y="3273"/>
                    <a:pt x="689" y="1175"/>
                    <a:pt x="1951" y="961"/>
                  </a:cubicBezTo>
                  <a:cubicBezTo>
                    <a:pt x="3040" y="784"/>
                    <a:pt x="2975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7"/>
            <p:cNvSpPr/>
            <p:nvPr/>
          </p:nvSpPr>
          <p:spPr>
            <a:xfrm>
              <a:off x="8557916" y="3553888"/>
              <a:ext cx="169617" cy="147065"/>
            </a:xfrm>
            <a:custGeom>
              <a:rect b="b" l="l" r="r" t="t"/>
              <a:pathLst>
                <a:path extrusionOk="0" h="4506" w="5197">
                  <a:moveTo>
                    <a:pt x="3033" y="1"/>
                  </a:moveTo>
                  <a:cubicBezTo>
                    <a:pt x="3033" y="1"/>
                    <a:pt x="3345" y="689"/>
                    <a:pt x="3001" y="1771"/>
                  </a:cubicBezTo>
                  <a:cubicBezTo>
                    <a:pt x="2673" y="2853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5" y="4506"/>
                  </a:cubicBezTo>
                  <a:cubicBezTo>
                    <a:pt x="2162" y="4506"/>
                    <a:pt x="2481" y="4419"/>
                    <a:pt x="2722" y="4164"/>
                  </a:cubicBezTo>
                  <a:cubicBezTo>
                    <a:pt x="3279" y="3574"/>
                    <a:pt x="3164" y="2967"/>
                    <a:pt x="3132" y="2672"/>
                  </a:cubicBezTo>
                  <a:cubicBezTo>
                    <a:pt x="3116" y="2382"/>
                    <a:pt x="3052" y="1852"/>
                    <a:pt x="3332" y="1852"/>
                  </a:cubicBezTo>
                  <a:cubicBezTo>
                    <a:pt x="3336" y="1852"/>
                    <a:pt x="3340" y="1853"/>
                    <a:pt x="3345" y="1853"/>
                  </a:cubicBezTo>
                  <a:cubicBezTo>
                    <a:pt x="3345" y="1853"/>
                    <a:pt x="3348" y="1852"/>
                    <a:pt x="3355" y="1852"/>
                  </a:cubicBezTo>
                  <a:cubicBezTo>
                    <a:pt x="3398" y="1852"/>
                    <a:pt x="3572" y="1877"/>
                    <a:pt x="3558" y="2279"/>
                  </a:cubicBezTo>
                  <a:cubicBezTo>
                    <a:pt x="3558" y="2754"/>
                    <a:pt x="3525" y="3049"/>
                    <a:pt x="4148" y="3230"/>
                  </a:cubicBezTo>
                  <a:cubicBezTo>
                    <a:pt x="4492" y="3312"/>
                    <a:pt x="4804" y="3492"/>
                    <a:pt x="5066" y="3721"/>
                  </a:cubicBezTo>
                  <a:cubicBezTo>
                    <a:pt x="4968" y="3508"/>
                    <a:pt x="4935" y="3262"/>
                    <a:pt x="5000" y="3033"/>
                  </a:cubicBezTo>
                  <a:cubicBezTo>
                    <a:pt x="5115" y="2689"/>
                    <a:pt x="5197" y="2082"/>
                    <a:pt x="4640" y="1689"/>
                  </a:cubicBezTo>
                  <a:cubicBezTo>
                    <a:pt x="4066" y="1312"/>
                    <a:pt x="3509" y="1066"/>
                    <a:pt x="3394" y="673"/>
                  </a:cubicBezTo>
                  <a:cubicBezTo>
                    <a:pt x="3312" y="427"/>
                    <a:pt x="3181" y="197"/>
                    <a:pt x="30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7"/>
            <p:cNvSpPr/>
            <p:nvPr/>
          </p:nvSpPr>
          <p:spPr>
            <a:xfrm>
              <a:off x="8659582" y="3652845"/>
              <a:ext cx="42298" cy="65308"/>
            </a:xfrm>
            <a:custGeom>
              <a:rect b="b" l="l" r="r" t="t"/>
              <a:pathLst>
                <a:path extrusionOk="0" h="2001" w="1296">
                  <a:moveTo>
                    <a:pt x="328" y="1"/>
                  </a:moveTo>
                  <a:cubicBezTo>
                    <a:pt x="345" y="198"/>
                    <a:pt x="328" y="394"/>
                    <a:pt x="279" y="575"/>
                  </a:cubicBezTo>
                  <a:cubicBezTo>
                    <a:pt x="181" y="837"/>
                    <a:pt x="0" y="1263"/>
                    <a:pt x="508" y="1558"/>
                  </a:cubicBezTo>
                  <a:cubicBezTo>
                    <a:pt x="1017" y="1853"/>
                    <a:pt x="1033" y="2001"/>
                    <a:pt x="1033" y="2001"/>
                  </a:cubicBezTo>
                  <a:cubicBezTo>
                    <a:pt x="1066" y="1755"/>
                    <a:pt x="1115" y="1525"/>
                    <a:pt x="1180" y="1296"/>
                  </a:cubicBezTo>
                  <a:cubicBezTo>
                    <a:pt x="1295" y="935"/>
                    <a:pt x="1115" y="525"/>
                    <a:pt x="787" y="362"/>
                  </a:cubicBezTo>
                  <a:cubicBezTo>
                    <a:pt x="345" y="100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7"/>
            <p:cNvSpPr/>
            <p:nvPr/>
          </p:nvSpPr>
          <p:spPr>
            <a:xfrm>
              <a:off x="8660659" y="3371445"/>
              <a:ext cx="227385" cy="158618"/>
            </a:xfrm>
            <a:custGeom>
              <a:rect b="b" l="l" r="r" t="t"/>
              <a:pathLst>
                <a:path extrusionOk="0" h="4860" w="6967">
                  <a:moveTo>
                    <a:pt x="1949" y="0"/>
                  </a:moveTo>
                  <a:cubicBezTo>
                    <a:pt x="1068" y="0"/>
                    <a:pt x="604" y="826"/>
                    <a:pt x="721" y="1362"/>
                  </a:cubicBezTo>
                  <a:cubicBezTo>
                    <a:pt x="836" y="1964"/>
                    <a:pt x="1403" y="2002"/>
                    <a:pt x="1542" y="2002"/>
                  </a:cubicBezTo>
                  <a:cubicBezTo>
                    <a:pt x="1562" y="2002"/>
                    <a:pt x="1574" y="2001"/>
                    <a:pt x="1574" y="2001"/>
                  </a:cubicBezTo>
                  <a:cubicBezTo>
                    <a:pt x="1311" y="1903"/>
                    <a:pt x="1197" y="1591"/>
                    <a:pt x="1328" y="1329"/>
                  </a:cubicBezTo>
                  <a:cubicBezTo>
                    <a:pt x="1365" y="1265"/>
                    <a:pt x="1408" y="1241"/>
                    <a:pt x="1455" y="1241"/>
                  </a:cubicBezTo>
                  <a:cubicBezTo>
                    <a:pt x="1553" y="1241"/>
                    <a:pt x="1670" y="1344"/>
                    <a:pt x="1803" y="1411"/>
                  </a:cubicBezTo>
                  <a:cubicBezTo>
                    <a:pt x="1841" y="1430"/>
                    <a:pt x="1877" y="1438"/>
                    <a:pt x="1911" y="1438"/>
                  </a:cubicBezTo>
                  <a:cubicBezTo>
                    <a:pt x="2053" y="1438"/>
                    <a:pt x="2160" y="1285"/>
                    <a:pt x="2213" y="1099"/>
                  </a:cubicBezTo>
                  <a:cubicBezTo>
                    <a:pt x="2253" y="960"/>
                    <a:pt x="2359" y="821"/>
                    <a:pt x="2543" y="821"/>
                  </a:cubicBezTo>
                  <a:cubicBezTo>
                    <a:pt x="2661" y="821"/>
                    <a:pt x="2813" y="879"/>
                    <a:pt x="3000" y="1034"/>
                  </a:cubicBezTo>
                  <a:cubicBezTo>
                    <a:pt x="3491" y="1411"/>
                    <a:pt x="3180" y="2148"/>
                    <a:pt x="3180" y="2148"/>
                  </a:cubicBezTo>
                  <a:cubicBezTo>
                    <a:pt x="3180" y="2148"/>
                    <a:pt x="3180" y="1542"/>
                    <a:pt x="2754" y="1476"/>
                  </a:cubicBezTo>
                  <a:cubicBezTo>
                    <a:pt x="2706" y="1463"/>
                    <a:pt x="2659" y="1456"/>
                    <a:pt x="2613" y="1456"/>
                  </a:cubicBezTo>
                  <a:cubicBezTo>
                    <a:pt x="2435" y="1456"/>
                    <a:pt x="2275" y="1553"/>
                    <a:pt x="2197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29" y="2657"/>
                    <a:pt x="2377" y="2738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60" y="3558"/>
                    <a:pt x="1656" y="3558"/>
                    <a:pt x="1656" y="3558"/>
                  </a:cubicBezTo>
                  <a:cubicBezTo>
                    <a:pt x="1803" y="3345"/>
                    <a:pt x="1770" y="3050"/>
                    <a:pt x="1574" y="2886"/>
                  </a:cubicBezTo>
                  <a:cubicBezTo>
                    <a:pt x="1574" y="3066"/>
                    <a:pt x="1459" y="3214"/>
                    <a:pt x="1295" y="3263"/>
                  </a:cubicBezTo>
                  <a:cubicBezTo>
                    <a:pt x="1016" y="3345"/>
                    <a:pt x="1016" y="3263"/>
                    <a:pt x="754" y="3492"/>
                  </a:cubicBezTo>
                  <a:cubicBezTo>
                    <a:pt x="623" y="3607"/>
                    <a:pt x="434" y="3636"/>
                    <a:pt x="279" y="3636"/>
                  </a:cubicBezTo>
                  <a:cubicBezTo>
                    <a:pt x="123" y="3636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0" y="3706"/>
                    <a:pt x="377" y="3755"/>
                    <a:pt x="590" y="3771"/>
                  </a:cubicBezTo>
                  <a:cubicBezTo>
                    <a:pt x="1033" y="3804"/>
                    <a:pt x="1475" y="3886"/>
                    <a:pt x="1901" y="3984"/>
                  </a:cubicBezTo>
                  <a:cubicBezTo>
                    <a:pt x="3082" y="4345"/>
                    <a:pt x="3786" y="4837"/>
                    <a:pt x="4688" y="4853"/>
                  </a:cubicBezTo>
                  <a:cubicBezTo>
                    <a:pt x="4753" y="4858"/>
                    <a:pt x="4818" y="4860"/>
                    <a:pt x="4883" y="4860"/>
                  </a:cubicBezTo>
                  <a:cubicBezTo>
                    <a:pt x="5276" y="4860"/>
                    <a:pt x="5664" y="4774"/>
                    <a:pt x="6016" y="4591"/>
                  </a:cubicBezTo>
                  <a:cubicBezTo>
                    <a:pt x="6753" y="4099"/>
                    <a:pt x="6966" y="3099"/>
                    <a:pt x="6475" y="2361"/>
                  </a:cubicBezTo>
                  <a:cubicBezTo>
                    <a:pt x="6252" y="2023"/>
                    <a:pt x="5892" y="1868"/>
                    <a:pt x="5552" y="1868"/>
                  </a:cubicBezTo>
                  <a:cubicBezTo>
                    <a:pt x="5216" y="1868"/>
                    <a:pt x="4900" y="2019"/>
                    <a:pt x="4754" y="2296"/>
                  </a:cubicBezTo>
                  <a:cubicBezTo>
                    <a:pt x="4508" y="2624"/>
                    <a:pt x="4557" y="3099"/>
                    <a:pt x="4852" y="3378"/>
                  </a:cubicBezTo>
                  <a:cubicBezTo>
                    <a:pt x="4868" y="3394"/>
                    <a:pt x="4885" y="3411"/>
                    <a:pt x="4917" y="3427"/>
                  </a:cubicBezTo>
                  <a:cubicBezTo>
                    <a:pt x="4917" y="3427"/>
                    <a:pt x="4934" y="3443"/>
                    <a:pt x="4950" y="3460"/>
                  </a:cubicBezTo>
                  <a:cubicBezTo>
                    <a:pt x="5053" y="3519"/>
                    <a:pt x="5181" y="3550"/>
                    <a:pt x="5305" y="3550"/>
                  </a:cubicBezTo>
                  <a:cubicBezTo>
                    <a:pt x="5558" y="3550"/>
                    <a:pt x="5797" y="3423"/>
                    <a:pt x="5786" y="3148"/>
                  </a:cubicBezTo>
                  <a:cubicBezTo>
                    <a:pt x="5800" y="2944"/>
                    <a:pt x="5639" y="2859"/>
                    <a:pt x="5460" y="2859"/>
                  </a:cubicBezTo>
                  <a:cubicBezTo>
                    <a:pt x="5207" y="2859"/>
                    <a:pt x="4917" y="3030"/>
                    <a:pt x="5032" y="3279"/>
                  </a:cubicBezTo>
                  <a:cubicBezTo>
                    <a:pt x="5032" y="3304"/>
                    <a:pt x="5032" y="3333"/>
                    <a:pt x="5006" y="3333"/>
                  </a:cubicBezTo>
                  <a:cubicBezTo>
                    <a:pt x="4979" y="3333"/>
                    <a:pt x="4926" y="3304"/>
                    <a:pt x="4819" y="3214"/>
                  </a:cubicBezTo>
                  <a:cubicBezTo>
                    <a:pt x="4704" y="3099"/>
                    <a:pt x="4639" y="2952"/>
                    <a:pt x="4639" y="2804"/>
                  </a:cubicBezTo>
                  <a:cubicBezTo>
                    <a:pt x="4639" y="2624"/>
                    <a:pt x="4704" y="2460"/>
                    <a:pt x="4819" y="2329"/>
                  </a:cubicBezTo>
                  <a:cubicBezTo>
                    <a:pt x="4944" y="2086"/>
                    <a:pt x="5212" y="1959"/>
                    <a:pt x="5500" y="1959"/>
                  </a:cubicBezTo>
                  <a:cubicBezTo>
                    <a:pt x="5815" y="1959"/>
                    <a:pt x="6155" y="2110"/>
                    <a:pt x="6360" y="2427"/>
                  </a:cubicBezTo>
                  <a:cubicBezTo>
                    <a:pt x="6376" y="2427"/>
                    <a:pt x="6376" y="2427"/>
                    <a:pt x="6376" y="2443"/>
                  </a:cubicBezTo>
                  <a:cubicBezTo>
                    <a:pt x="6589" y="2853"/>
                    <a:pt x="6573" y="3361"/>
                    <a:pt x="6344" y="3755"/>
                  </a:cubicBezTo>
                  <a:cubicBezTo>
                    <a:pt x="6064" y="4258"/>
                    <a:pt x="5425" y="4609"/>
                    <a:pt x="4595" y="4609"/>
                  </a:cubicBezTo>
                  <a:cubicBezTo>
                    <a:pt x="4208" y="4609"/>
                    <a:pt x="3780" y="4533"/>
                    <a:pt x="3328" y="4361"/>
                  </a:cubicBezTo>
                  <a:cubicBezTo>
                    <a:pt x="3278" y="4345"/>
                    <a:pt x="3049" y="4263"/>
                    <a:pt x="2901" y="4197"/>
                  </a:cubicBezTo>
                  <a:cubicBezTo>
                    <a:pt x="2475" y="3984"/>
                    <a:pt x="2033" y="3837"/>
                    <a:pt x="1574" y="3755"/>
                  </a:cubicBezTo>
                  <a:cubicBezTo>
                    <a:pt x="1754" y="3722"/>
                    <a:pt x="1951" y="3706"/>
                    <a:pt x="2164" y="3656"/>
                  </a:cubicBezTo>
                  <a:cubicBezTo>
                    <a:pt x="3901" y="3312"/>
                    <a:pt x="4163" y="837"/>
                    <a:pt x="2705" y="181"/>
                  </a:cubicBezTo>
                  <a:cubicBezTo>
                    <a:pt x="2427" y="55"/>
                    <a:pt x="2175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7"/>
            <p:cNvSpPr/>
            <p:nvPr/>
          </p:nvSpPr>
          <p:spPr>
            <a:xfrm>
              <a:off x="8771398" y="3457053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804"/>
                    <a:pt x="3557" y="1591"/>
                    <a:pt x="2901" y="2066"/>
                  </a:cubicBezTo>
                  <a:cubicBezTo>
                    <a:pt x="2499" y="2374"/>
                    <a:pt x="2009" y="2472"/>
                    <a:pt x="1547" y="2472"/>
                  </a:cubicBezTo>
                  <a:cubicBezTo>
                    <a:pt x="730" y="2472"/>
                    <a:pt x="0" y="2165"/>
                    <a:pt x="0" y="2164"/>
                  </a:cubicBezTo>
                  <a:lnTo>
                    <a:pt x="0" y="2164"/>
                  </a:lnTo>
                  <a:cubicBezTo>
                    <a:pt x="1344" y="2886"/>
                    <a:pt x="1836" y="2640"/>
                    <a:pt x="2213" y="3049"/>
                  </a:cubicBezTo>
                  <a:cubicBezTo>
                    <a:pt x="2379" y="3238"/>
                    <a:pt x="2551" y="3295"/>
                    <a:pt x="2710" y="3295"/>
                  </a:cubicBezTo>
                  <a:cubicBezTo>
                    <a:pt x="2897" y="3295"/>
                    <a:pt x="3065" y="3216"/>
                    <a:pt x="3180" y="3181"/>
                  </a:cubicBezTo>
                  <a:cubicBezTo>
                    <a:pt x="3203" y="3174"/>
                    <a:pt x="3228" y="3171"/>
                    <a:pt x="3252" y="3171"/>
                  </a:cubicBezTo>
                  <a:cubicBezTo>
                    <a:pt x="3346" y="3171"/>
                    <a:pt x="3439" y="3220"/>
                    <a:pt x="3491" y="3312"/>
                  </a:cubicBezTo>
                  <a:cubicBezTo>
                    <a:pt x="3524" y="3099"/>
                    <a:pt x="3475" y="2902"/>
                    <a:pt x="3360" y="2722"/>
                  </a:cubicBezTo>
                  <a:cubicBezTo>
                    <a:pt x="3180" y="2525"/>
                    <a:pt x="2787" y="2509"/>
                    <a:pt x="2721" y="2509"/>
                  </a:cubicBezTo>
                  <a:cubicBezTo>
                    <a:pt x="3278" y="2476"/>
                    <a:pt x="3786" y="2181"/>
                    <a:pt x="4098" y="1722"/>
                  </a:cubicBezTo>
                  <a:cubicBezTo>
                    <a:pt x="4655" y="935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7"/>
            <p:cNvSpPr/>
            <p:nvPr/>
          </p:nvSpPr>
          <p:spPr>
            <a:xfrm>
              <a:off x="8577205" y="3215013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5" y="0"/>
                    <a:pt x="976" y="149"/>
                    <a:pt x="705" y="450"/>
                  </a:cubicBezTo>
                  <a:cubicBezTo>
                    <a:pt x="0" y="1090"/>
                    <a:pt x="443" y="2139"/>
                    <a:pt x="1033" y="2352"/>
                  </a:cubicBezTo>
                  <a:cubicBezTo>
                    <a:pt x="1156" y="2409"/>
                    <a:pt x="1291" y="2438"/>
                    <a:pt x="1428" y="2438"/>
                  </a:cubicBezTo>
                  <a:cubicBezTo>
                    <a:pt x="1565" y="2438"/>
                    <a:pt x="1705" y="2409"/>
                    <a:pt x="1836" y="2352"/>
                  </a:cubicBezTo>
                  <a:lnTo>
                    <a:pt x="1869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16" y="2221"/>
                  </a:lnTo>
                  <a:cubicBezTo>
                    <a:pt x="2033" y="2188"/>
                    <a:pt x="2049" y="2172"/>
                    <a:pt x="2082" y="2155"/>
                  </a:cubicBezTo>
                  <a:cubicBezTo>
                    <a:pt x="2246" y="1975"/>
                    <a:pt x="2328" y="1745"/>
                    <a:pt x="2295" y="1499"/>
                  </a:cubicBezTo>
                  <a:cubicBezTo>
                    <a:pt x="2251" y="1162"/>
                    <a:pt x="2034" y="1020"/>
                    <a:pt x="1836" y="1020"/>
                  </a:cubicBezTo>
                  <a:cubicBezTo>
                    <a:pt x="1735" y="1020"/>
                    <a:pt x="1640" y="1056"/>
                    <a:pt x="1574" y="1122"/>
                  </a:cubicBezTo>
                  <a:cubicBezTo>
                    <a:pt x="1410" y="1303"/>
                    <a:pt x="1459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98" y="2024"/>
                    <a:pt x="1983" y="2204"/>
                    <a:pt x="1803" y="2303"/>
                  </a:cubicBezTo>
                  <a:cubicBezTo>
                    <a:pt x="1697" y="2348"/>
                    <a:pt x="1579" y="2373"/>
                    <a:pt x="1462" y="2373"/>
                  </a:cubicBezTo>
                  <a:cubicBezTo>
                    <a:pt x="1326" y="2373"/>
                    <a:pt x="1188" y="2340"/>
                    <a:pt x="1065" y="2270"/>
                  </a:cubicBezTo>
                  <a:cubicBezTo>
                    <a:pt x="525" y="2040"/>
                    <a:pt x="164" y="1106"/>
                    <a:pt x="803" y="565"/>
                  </a:cubicBezTo>
                  <a:cubicBezTo>
                    <a:pt x="1049" y="319"/>
                    <a:pt x="1393" y="172"/>
                    <a:pt x="1738" y="172"/>
                  </a:cubicBezTo>
                  <a:cubicBezTo>
                    <a:pt x="2492" y="205"/>
                    <a:pt x="3311" y="745"/>
                    <a:pt x="3442" y="2221"/>
                  </a:cubicBezTo>
                  <a:cubicBezTo>
                    <a:pt x="3491" y="2762"/>
                    <a:pt x="3442" y="3319"/>
                    <a:pt x="3278" y="3843"/>
                  </a:cubicBezTo>
                  <a:cubicBezTo>
                    <a:pt x="3164" y="4302"/>
                    <a:pt x="2950" y="4745"/>
                    <a:pt x="2672" y="5122"/>
                  </a:cubicBezTo>
                  <a:cubicBezTo>
                    <a:pt x="2262" y="5614"/>
                    <a:pt x="1754" y="6007"/>
                    <a:pt x="1180" y="6286"/>
                  </a:cubicBezTo>
                  <a:cubicBezTo>
                    <a:pt x="1819" y="6040"/>
                    <a:pt x="2377" y="5630"/>
                    <a:pt x="2803" y="5122"/>
                  </a:cubicBezTo>
                  <a:cubicBezTo>
                    <a:pt x="3557" y="4270"/>
                    <a:pt x="4458" y="2253"/>
                    <a:pt x="3180" y="614"/>
                  </a:cubicBezTo>
                  <a:cubicBezTo>
                    <a:pt x="2834" y="207"/>
                    <a:pt x="2311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7"/>
            <p:cNvSpPr/>
            <p:nvPr/>
          </p:nvSpPr>
          <p:spPr>
            <a:xfrm>
              <a:off x="8052916" y="4047922"/>
              <a:ext cx="295859" cy="206367"/>
            </a:xfrm>
            <a:custGeom>
              <a:rect b="b" l="l" r="r" t="t"/>
              <a:pathLst>
                <a:path extrusionOk="0" h="6323" w="9065">
                  <a:moveTo>
                    <a:pt x="2002" y="1"/>
                  </a:moveTo>
                  <a:cubicBezTo>
                    <a:pt x="1084" y="1"/>
                    <a:pt x="66" y="653"/>
                    <a:pt x="33" y="1845"/>
                  </a:cubicBezTo>
                  <a:cubicBezTo>
                    <a:pt x="1" y="2714"/>
                    <a:pt x="459" y="3533"/>
                    <a:pt x="1230" y="3943"/>
                  </a:cubicBezTo>
                  <a:cubicBezTo>
                    <a:pt x="1732" y="4194"/>
                    <a:pt x="2300" y="4298"/>
                    <a:pt x="2876" y="4298"/>
                  </a:cubicBezTo>
                  <a:cubicBezTo>
                    <a:pt x="3203" y="4298"/>
                    <a:pt x="3532" y="4265"/>
                    <a:pt x="3852" y="4205"/>
                  </a:cubicBezTo>
                  <a:cubicBezTo>
                    <a:pt x="4754" y="3959"/>
                    <a:pt x="5557" y="3615"/>
                    <a:pt x="6377" y="3418"/>
                  </a:cubicBezTo>
                  <a:cubicBezTo>
                    <a:pt x="6573" y="3371"/>
                    <a:pt x="6772" y="3348"/>
                    <a:pt x="6967" y="3348"/>
                  </a:cubicBezTo>
                  <a:cubicBezTo>
                    <a:pt x="7584" y="3348"/>
                    <a:pt x="8163" y="3584"/>
                    <a:pt x="8524" y="4058"/>
                  </a:cubicBezTo>
                  <a:cubicBezTo>
                    <a:pt x="8950" y="4648"/>
                    <a:pt x="8999" y="5582"/>
                    <a:pt x="8458" y="5975"/>
                  </a:cubicBezTo>
                  <a:cubicBezTo>
                    <a:pt x="8238" y="6137"/>
                    <a:pt x="7980" y="6212"/>
                    <a:pt x="7731" y="6212"/>
                  </a:cubicBezTo>
                  <a:cubicBezTo>
                    <a:pt x="7351" y="6212"/>
                    <a:pt x="6994" y="6037"/>
                    <a:pt x="6836" y="5730"/>
                  </a:cubicBezTo>
                  <a:cubicBezTo>
                    <a:pt x="6524" y="5238"/>
                    <a:pt x="6770" y="4582"/>
                    <a:pt x="7229" y="4451"/>
                  </a:cubicBezTo>
                  <a:cubicBezTo>
                    <a:pt x="7321" y="4414"/>
                    <a:pt x="7416" y="4397"/>
                    <a:pt x="7511" y="4397"/>
                  </a:cubicBezTo>
                  <a:cubicBezTo>
                    <a:pt x="7754" y="4397"/>
                    <a:pt x="7989" y="4513"/>
                    <a:pt x="8131" y="4713"/>
                  </a:cubicBezTo>
                  <a:cubicBezTo>
                    <a:pt x="8229" y="4894"/>
                    <a:pt x="8245" y="5107"/>
                    <a:pt x="8163" y="5287"/>
                  </a:cubicBezTo>
                  <a:cubicBezTo>
                    <a:pt x="8163" y="5326"/>
                    <a:pt x="8113" y="5405"/>
                    <a:pt x="8067" y="5405"/>
                  </a:cubicBezTo>
                  <a:cubicBezTo>
                    <a:pt x="8055" y="5405"/>
                    <a:pt x="8043" y="5399"/>
                    <a:pt x="8032" y="5385"/>
                  </a:cubicBezTo>
                  <a:cubicBezTo>
                    <a:pt x="7983" y="5336"/>
                    <a:pt x="8032" y="4976"/>
                    <a:pt x="7655" y="4926"/>
                  </a:cubicBezTo>
                  <a:cubicBezTo>
                    <a:pt x="7641" y="4925"/>
                    <a:pt x="7628" y="4924"/>
                    <a:pt x="7614" y="4924"/>
                  </a:cubicBezTo>
                  <a:cubicBezTo>
                    <a:pt x="7285" y="4924"/>
                    <a:pt x="7178" y="5489"/>
                    <a:pt x="7524" y="5631"/>
                  </a:cubicBezTo>
                  <a:cubicBezTo>
                    <a:pt x="7593" y="5664"/>
                    <a:pt x="7666" y="5679"/>
                    <a:pt x="7739" y="5679"/>
                  </a:cubicBezTo>
                  <a:cubicBezTo>
                    <a:pt x="7958" y="5679"/>
                    <a:pt x="8171" y="5538"/>
                    <a:pt x="8245" y="5303"/>
                  </a:cubicBezTo>
                  <a:cubicBezTo>
                    <a:pt x="8245" y="5303"/>
                    <a:pt x="8245" y="5287"/>
                    <a:pt x="8245" y="5287"/>
                  </a:cubicBezTo>
                  <a:lnTo>
                    <a:pt x="8245" y="5238"/>
                  </a:lnTo>
                  <a:lnTo>
                    <a:pt x="8245" y="5221"/>
                  </a:lnTo>
                  <a:cubicBezTo>
                    <a:pt x="8278" y="5107"/>
                    <a:pt x="8262" y="4976"/>
                    <a:pt x="8229" y="4844"/>
                  </a:cubicBezTo>
                  <a:cubicBezTo>
                    <a:pt x="8117" y="4533"/>
                    <a:pt x="7815" y="4344"/>
                    <a:pt x="7503" y="4344"/>
                  </a:cubicBezTo>
                  <a:cubicBezTo>
                    <a:pt x="7405" y="4344"/>
                    <a:pt x="7307" y="4363"/>
                    <a:pt x="7213" y="4402"/>
                  </a:cubicBezTo>
                  <a:cubicBezTo>
                    <a:pt x="6721" y="4533"/>
                    <a:pt x="6426" y="5221"/>
                    <a:pt x="6754" y="5779"/>
                  </a:cubicBezTo>
                  <a:cubicBezTo>
                    <a:pt x="6925" y="6122"/>
                    <a:pt x="7333" y="6322"/>
                    <a:pt x="7758" y="6322"/>
                  </a:cubicBezTo>
                  <a:cubicBezTo>
                    <a:pt x="8024" y="6322"/>
                    <a:pt x="8297" y="6244"/>
                    <a:pt x="8524" y="6074"/>
                  </a:cubicBezTo>
                  <a:cubicBezTo>
                    <a:pt x="8950" y="5746"/>
                    <a:pt x="9065" y="5140"/>
                    <a:pt x="8934" y="4582"/>
                  </a:cubicBezTo>
                  <a:cubicBezTo>
                    <a:pt x="8819" y="4058"/>
                    <a:pt x="8458" y="3173"/>
                    <a:pt x="7213" y="2894"/>
                  </a:cubicBezTo>
                  <a:cubicBezTo>
                    <a:pt x="7066" y="2861"/>
                    <a:pt x="6916" y="2847"/>
                    <a:pt x="6765" y="2847"/>
                  </a:cubicBezTo>
                  <a:cubicBezTo>
                    <a:pt x="5425" y="2847"/>
                    <a:pt x="3894" y="3984"/>
                    <a:pt x="2311" y="3984"/>
                  </a:cubicBezTo>
                  <a:cubicBezTo>
                    <a:pt x="2088" y="3984"/>
                    <a:pt x="1864" y="3962"/>
                    <a:pt x="1640" y="3910"/>
                  </a:cubicBezTo>
                  <a:cubicBezTo>
                    <a:pt x="1558" y="3877"/>
                    <a:pt x="1459" y="3861"/>
                    <a:pt x="1377" y="3828"/>
                  </a:cubicBezTo>
                  <a:lnTo>
                    <a:pt x="1312" y="3795"/>
                  </a:lnTo>
                  <a:cubicBezTo>
                    <a:pt x="591" y="3418"/>
                    <a:pt x="164" y="2664"/>
                    <a:pt x="181" y="1861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8"/>
                    <a:pt x="3098" y="566"/>
                  </a:cubicBezTo>
                  <a:cubicBezTo>
                    <a:pt x="3557" y="1025"/>
                    <a:pt x="3525" y="1779"/>
                    <a:pt x="3017" y="2173"/>
                  </a:cubicBezTo>
                  <a:cubicBezTo>
                    <a:pt x="2935" y="2238"/>
                    <a:pt x="2853" y="2271"/>
                    <a:pt x="2754" y="2304"/>
                  </a:cubicBezTo>
                  <a:cubicBezTo>
                    <a:pt x="2694" y="2321"/>
                    <a:pt x="2631" y="2329"/>
                    <a:pt x="2568" y="2329"/>
                  </a:cubicBezTo>
                  <a:cubicBezTo>
                    <a:pt x="2391" y="2329"/>
                    <a:pt x="2211" y="2265"/>
                    <a:pt x="2066" y="2156"/>
                  </a:cubicBezTo>
                  <a:cubicBezTo>
                    <a:pt x="1935" y="2074"/>
                    <a:pt x="1886" y="1927"/>
                    <a:pt x="1918" y="1779"/>
                  </a:cubicBezTo>
                  <a:lnTo>
                    <a:pt x="1918" y="1779"/>
                  </a:lnTo>
                  <a:cubicBezTo>
                    <a:pt x="1994" y="1855"/>
                    <a:pt x="2097" y="1895"/>
                    <a:pt x="2201" y="1895"/>
                  </a:cubicBezTo>
                  <a:cubicBezTo>
                    <a:pt x="2256" y="1895"/>
                    <a:pt x="2310" y="1884"/>
                    <a:pt x="2361" y="1861"/>
                  </a:cubicBezTo>
                  <a:cubicBezTo>
                    <a:pt x="2590" y="1730"/>
                    <a:pt x="2525" y="1320"/>
                    <a:pt x="2213" y="1222"/>
                  </a:cubicBezTo>
                  <a:cubicBezTo>
                    <a:pt x="2185" y="1215"/>
                    <a:pt x="2157" y="1211"/>
                    <a:pt x="2129" y="1211"/>
                  </a:cubicBezTo>
                  <a:cubicBezTo>
                    <a:pt x="1787" y="1211"/>
                    <a:pt x="1508" y="1748"/>
                    <a:pt x="1902" y="2173"/>
                  </a:cubicBezTo>
                  <a:cubicBezTo>
                    <a:pt x="2060" y="2318"/>
                    <a:pt x="2262" y="2401"/>
                    <a:pt x="2470" y="2401"/>
                  </a:cubicBezTo>
                  <a:cubicBezTo>
                    <a:pt x="2543" y="2401"/>
                    <a:pt x="2616" y="2391"/>
                    <a:pt x="2689" y="2369"/>
                  </a:cubicBezTo>
                  <a:cubicBezTo>
                    <a:pt x="2721" y="2369"/>
                    <a:pt x="2754" y="2369"/>
                    <a:pt x="2787" y="2353"/>
                  </a:cubicBezTo>
                  <a:lnTo>
                    <a:pt x="2869" y="2337"/>
                  </a:lnTo>
                  <a:lnTo>
                    <a:pt x="2885" y="2320"/>
                  </a:lnTo>
                  <a:cubicBezTo>
                    <a:pt x="3049" y="2255"/>
                    <a:pt x="3180" y="2140"/>
                    <a:pt x="3262" y="2009"/>
                  </a:cubicBezTo>
                  <a:cubicBezTo>
                    <a:pt x="3590" y="1550"/>
                    <a:pt x="3541" y="911"/>
                    <a:pt x="3164" y="501"/>
                  </a:cubicBezTo>
                  <a:cubicBezTo>
                    <a:pt x="2891" y="163"/>
                    <a:pt x="2459" y="1"/>
                    <a:pt x="20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7"/>
            <p:cNvSpPr/>
            <p:nvPr/>
          </p:nvSpPr>
          <p:spPr>
            <a:xfrm>
              <a:off x="8103210" y="4165254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11" y="1"/>
                  </a:moveTo>
                  <a:cubicBezTo>
                    <a:pt x="5261" y="1"/>
                    <a:pt x="4964" y="45"/>
                    <a:pt x="4623" y="168"/>
                  </a:cubicBezTo>
                  <a:cubicBezTo>
                    <a:pt x="3779" y="468"/>
                    <a:pt x="2592" y="1030"/>
                    <a:pt x="1426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67" y="1334"/>
                    <a:pt x="1344" y="1334"/>
                  </a:cubicBezTo>
                  <a:cubicBezTo>
                    <a:pt x="1371" y="1334"/>
                    <a:pt x="1399" y="1333"/>
                    <a:pt x="1426" y="1331"/>
                  </a:cubicBezTo>
                  <a:cubicBezTo>
                    <a:pt x="1951" y="1295"/>
                    <a:pt x="2185" y="1159"/>
                    <a:pt x="2317" y="1159"/>
                  </a:cubicBezTo>
                  <a:cubicBezTo>
                    <a:pt x="2363" y="1159"/>
                    <a:pt x="2397" y="1175"/>
                    <a:pt x="2426" y="1217"/>
                  </a:cubicBezTo>
                  <a:cubicBezTo>
                    <a:pt x="2499" y="1314"/>
                    <a:pt x="2409" y="1367"/>
                    <a:pt x="2263" y="1367"/>
                  </a:cubicBezTo>
                  <a:cubicBezTo>
                    <a:pt x="2213" y="1367"/>
                    <a:pt x="2157" y="1360"/>
                    <a:pt x="2098" y="1348"/>
                  </a:cubicBezTo>
                  <a:cubicBezTo>
                    <a:pt x="2051" y="1330"/>
                    <a:pt x="2000" y="1321"/>
                    <a:pt x="1948" y="1321"/>
                  </a:cubicBezTo>
                  <a:cubicBezTo>
                    <a:pt x="1856" y="1321"/>
                    <a:pt x="1762" y="1350"/>
                    <a:pt x="1689" y="1413"/>
                  </a:cubicBezTo>
                  <a:cubicBezTo>
                    <a:pt x="1514" y="1573"/>
                    <a:pt x="1709" y="2087"/>
                    <a:pt x="1361" y="2087"/>
                  </a:cubicBezTo>
                  <a:cubicBezTo>
                    <a:pt x="1351" y="2087"/>
                    <a:pt x="1340" y="2086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17" y="2459"/>
                    <a:pt x="2055" y="2459"/>
                  </a:cubicBezTo>
                  <a:cubicBezTo>
                    <a:pt x="2198" y="2459"/>
                    <a:pt x="2356" y="2419"/>
                    <a:pt x="2525" y="2315"/>
                  </a:cubicBezTo>
                  <a:cubicBezTo>
                    <a:pt x="3197" y="1872"/>
                    <a:pt x="2820" y="1381"/>
                    <a:pt x="3065" y="1249"/>
                  </a:cubicBezTo>
                  <a:cubicBezTo>
                    <a:pt x="3111" y="1226"/>
                    <a:pt x="3156" y="1216"/>
                    <a:pt x="3197" y="1216"/>
                  </a:cubicBezTo>
                  <a:cubicBezTo>
                    <a:pt x="3389" y="1216"/>
                    <a:pt x="3501" y="1446"/>
                    <a:pt x="3311" y="1676"/>
                  </a:cubicBezTo>
                  <a:cubicBezTo>
                    <a:pt x="3082" y="1938"/>
                    <a:pt x="2230" y="2889"/>
                    <a:pt x="3557" y="3708"/>
                  </a:cubicBezTo>
                  <a:lnTo>
                    <a:pt x="3557" y="3708"/>
                  </a:ln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21"/>
                    <a:pt x="4803" y="2708"/>
                    <a:pt x="4705" y="2200"/>
                  </a:cubicBezTo>
                  <a:cubicBezTo>
                    <a:pt x="4606" y="1708"/>
                    <a:pt x="4246" y="954"/>
                    <a:pt x="4836" y="512"/>
                  </a:cubicBezTo>
                  <a:cubicBezTo>
                    <a:pt x="5192" y="242"/>
                    <a:pt x="5497" y="142"/>
                    <a:pt x="5802" y="142"/>
                  </a:cubicBezTo>
                  <a:cubicBezTo>
                    <a:pt x="6015" y="142"/>
                    <a:pt x="6229" y="192"/>
                    <a:pt x="6458" y="266"/>
                  </a:cubicBezTo>
                  <a:cubicBezTo>
                    <a:pt x="6458" y="266"/>
                    <a:pt x="6127" y="1"/>
                    <a:pt x="551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7"/>
            <p:cNvSpPr/>
            <p:nvPr/>
          </p:nvSpPr>
          <p:spPr>
            <a:xfrm>
              <a:off x="8142245" y="4045246"/>
              <a:ext cx="117723" cy="82703"/>
            </a:xfrm>
            <a:custGeom>
              <a:rect b="b" l="l" r="r" t="t"/>
              <a:pathLst>
                <a:path extrusionOk="0" h="2534" w="3607">
                  <a:moveTo>
                    <a:pt x="1087" y="1"/>
                  </a:moveTo>
                  <a:cubicBezTo>
                    <a:pt x="497" y="1"/>
                    <a:pt x="1" y="124"/>
                    <a:pt x="1" y="124"/>
                  </a:cubicBezTo>
                  <a:cubicBezTo>
                    <a:pt x="1" y="124"/>
                    <a:pt x="952" y="206"/>
                    <a:pt x="1197" y="550"/>
                  </a:cubicBezTo>
                  <a:cubicBezTo>
                    <a:pt x="1361" y="747"/>
                    <a:pt x="1427" y="1025"/>
                    <a:pt x="1345" y="1271"/>
                  </a:cubicBezTo>
                  <a:cubicBezTo>
                    <a:pt x="1296" y="1501"/>
                    <a:pt x="1181" y="2156"/>
                    <a:pt x="2214" y="2156"/>
                  </a:cubicBezTo>
                  <a:cubicBezTo>
                    <a:pt x="3246" y="2173"/>
                    <a:pt x="3082" y="2533"/>
                    <a:pt x="3082" y="2533"/>
                  </a:cubicBezTo>
                  <a:cubicBezTo>
                    <a:pt x="3082" y="2533"/>
                    <a:pt x="3607" y="1763"/>
                    <a:pt x="2738" y="616"/>
                  </a:cubicBezTo>
                  <a:cubicBezTo>
                    <a:pt x="2361" y="124"/>
                    <a:pt x="1677" y="1"/>
                    <a:pt x="108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7"/>
            <p:cNvSpPr/>
            <p:nvPr/>
          </p:nvSpPr>
          <p:spPr>
            <a:xfrm>
              <a:off x="8095704" y="3958332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0"/>
                  </a:moveTo>
                  <a:lnTo>
                    <a:pt x="1115" y="0"/>
                  </a:lnTo>
                  <a:cubicBezTo>
                    <a:pt x="820" y="164"/>
                    <a:pt x="738" y="705"/>
                    <a:pt x="804" y="1443"/>
                  </a:cubicBezTo>
                  <a:cubicBezTo>
                    <a:pt x="870" y="2180"/>
                    <a:pt x="1" y="2623"/>
                    <a:pt x="1" y="2623"/>
                  </a:cubicBezTo>
                  <a:cubicBezTo>
                    <a:pt x="591" y="2410"/>
                    <a:pt x="1771" y="2672"/>
                    <a:pt x="2017" y="2016"/>
                  </a:cubicBezTo>
                  <a:cubicBezTo>
                    <a:pt x="2263" y="1361"/>
                    <a:pt x="1624" y="935"/>
                    <a:pt x="1263" y="738"/>
                  </a:cubicBezTo>
                  <a:cubicBezTo>
                    <a:pt x="919" y="541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7"/>
            <p:cNvSpPr/>
            <p:nvPr/>
          </p:nvSpPr>
          <p:spPr>
            <a:xfrm>
              <a:off x="7985519" y="3996322"/>
              <a:ext cx="103820" cy="140178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2" y="96"/>
                  </a:cubicBezTo>
                  <a:cubicBezTo>
                    <a:pt x="1851" y="96"/>
                    <a:pt x="1370" y="202"/>
                    <a:pt x="1230" y="689"/>
                  </a:cubicBezTo>
                  <a:cubicBezTo>
                    <a:pt x="1049" y="1295"/>
                    <a:pt x="1197" y="1688"/>
                    <a:pt x="1410" y="1869"/>
                  </a:cubicBezTo>
                  <a:cubicBezTo>
                    <a:pt x="1623" y="2065"/>
                    <a:pt x="1623" y="2426"/>
                    <a:pt x="1475" y="2492"/>
                  </a:cubicBezTo>
                  <a:cubicBezTo>
                    <a:pt x="1438" y="2509"/>
                    <a:pt x="1401" y="2516"/>
                    <a:pt x="1366" y="2516"/>
                  </a:cubicBezTo>
                  <a:cubicBezTo>
                    <a:pt x="1198" y="2516"/>
                    <a:pt x="1066" y="2343"/>
                    <a:pt x="1148" y="2180"/>
                  </a:cubicBezTo>
                  <a:cubicBezTo>
                    <a:pt x="1221" y="1946"/>
                    <a:pt x="1045" y="1711"/>
                    <a:pt x="819" y="1711"/>
                  </a:cubicBezTo>
                  <a:cubicBezTo>
                    <a:pt x="793" y="1711"/>
                    <a:pt x="766" y="1714"/>
                    <a:pt x="738" y="1721"/>
                  </a:cubicBezTo>
                  <a:cubicBezTo>
                    <a:pt x="677" y="1729"/>
                    <a:pt x="623" y="1733"/>
                    <a:pt x="575" y="1733"/>
                  </a:cubicBezTo>
                  <a:cubicBezTo>
                    <a:pt x="413" y="1733"/>
                    <a:pt x="317" y="1687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9" y="2918"/>
                  </a:cubicBezTo>
                  <a:cubicBezTo>
                    <a:pt x="1393" y="3344"/>
                    <a:pt x="1738" y="4032"/>
                    <a:pt x="2115" y="4295"/>
                  </a:cubicBezTo>
                  <a:cubicBezTo>
                    <a:pt x="2115" y="4295"/>
                    <a:pt x="1508" y="3344"/>
                    <a:pt x="2066" y="2475"/>
                  </a:cubicBezTo>
                  <a:cubicBezTo>
                    <a:pt x="2623" y="1606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7"/>
            <p:cNvSpPr/>
            <p:nvPr/>
          </p:nvSpPr>
          <p:spPr>
            <a:xfrm>
              <a:off x="7848572" y="3789140"/>
              <a:ext cx="264821" cy="263907"/>
            </a:xfrm>
            <a:custGeom>
              <a:rect b="b" l="l" r="r" t="t"/>
              <a:pathLst>
                <a:path extrusionOk="0" h="8086" w="8114">
                  <a:moveTo>
                    <a:pt x="2382" y="1"/>
                  </a:moveTo>
                  <a:cubicBezTo>
                    <a:pt x="2282" y="1"/>
                    <a:pt x="2181" y="8"/>
                    <a:pt x="2082" y="21"/>
                  </a:cubicBezTo>
                  <a:cubicBezTo>
                    <a:pt x="754" y="169"/>
                    <a:pt x="0" y="1972"/>
                    <a:pt x="787" y="3234"/>
                  </a:cubicBezTo>
                  <a:cubicBezTo>
                    <a:pt x="1376" y="4191"/>
                    <a:pt x="2454" y="4473"/>
                    <a:pt x="3416" y="4473"/>
                  </a:cubicBezTo>
                  <a:cubicBezTo>
                    <a:pt x="3525" y="4473"/>
                    <a:pt x="3632" y="4470"/>
                    <a:pt x="3737" y="4463"/>
                  </a:cubicBezTo>
                  <a:cubicBezTo>
                    <a:pt x="3950" y="4463"/>
                    <a:pt x="4196" y="4430"/>
                    <a:pt x="4442" y="4398"/>
                  </a:cubicBezTo>
                  <a:cubicBezTo>
                    <a:pt x="4442" y="4398"/>
                    <a:pt x="4638" y="4367"/>
                    <a:pt x="4932" y="4367"/>
                  </a:cubicBezTo>
                  <a:cubicBezTo>
                    <a:pt x="5419" y="4367"/>
                    <a:pt x="6177" y="4450"/>
                    <a:pt x="6770" y="4889"/>
                  </a:cubicBezTo>
                  <a:cubicBezTo>
                    <a:pt x="7163" y="5234"/>
                    <a:pt x="7425" y="5692"/>
                    <a:pt x="7507" y="6217"/>
                  </a:cubicBezTo>
                  <a:cubicBezTo>
                    <a:pt x="7507" y="6217"/>
                    <a:pt x="7671" y="7414"/>
                    <a:pt x="7097" y="8053"/>
                  </a:cubicBezTo>
                  <a:lnTo>
                    <a:pt x="7065" y="8086"/>
                  </a:lnTo>
                  <a:cubicBezTo>
                    <a:pt x="7065" y="8086"/>
                    <a:pt x="8114" y="7577"/>
                    <a:pt x="7983" y="5971"/>
                  </a:cubicBezTo>
                  <a:cubicBezTo>
                    <a:pt x="7874" y="4655"/>
                    <a:pt x="6811" y="4001"/>
                    <a:pt x="5471" y="4001"/>
                  </a:cubicBezTo>
                  <a:cubicBezTo>
                    <a:pt x="5193" y="4001"/>
                    <a:pt x="4902" y="4030"/>
                    <a:pt x="4606" y="4086"/>
                  </a:cubicBezTo>
                  <a:cubicBezTo>
                    <a:pt x="4104" y="4187"/>
                    <a:pt x="3649" y="4237"/>
                    <a:pt x="3240" y="4237"/>
                  </a:cubicBezTo>
                  <a:cubicBezTo>
                    <a:pt x="2714" y="4237"/>
                    <a:pt x="2263" y="4154"/>
                    <a:pt x="1885" y="3988"/>
                  </a:cubicBezTo>
                  <a:cubicBezTo>
                    <a:pt x="1492" y="3807"/>
                    <a:pt x="1147" y="3512"/>
                    <a:pt x="918" y="3135"/>
                  </a:cubicBezTo>
                  <a:cubicBezTo>
                    <a:pt x="197" y="1988"/>
                    <a:pt x="885" y="300"/>
                    <a:pt x="2098" y="152"/>
                  </a:cubicBezTo>
                  <a:cubicBezTo>
                    <a:pt x="2199" y="138"/>
                    <a:pt x="2301" y="130"/>
                    <a:pt x="2403" y="130"/>
                  </a:cubicBezTo>
                  <a:cubicBezTo>
                    <a:pt x="2877" y="130"/>
                    <a:pt x="3333" y="290"/>
                    <a:pt x="3590" y="628"/>
                  </a:cubicBezTo>
                  <a:cubicBezTo>
                    <a:pt x="3885" y="1021"/>
                    <a:pt x="3934" y="1545"/>
                    <a:pt x="3721" y="1988"/>
                  </a:cubicBezTo>
                  <a:cubicBezTo>
                    <a:pt x="3576" y="2330"/>
                    <a:pt x="3252" y="2535"/>
                    <a:pt x="2901" y="2535"/>
                  </a:cubicBezTo>
                  <a:cubicBezTo>
                    <a:pt x="2815" y="2535"/>
                    <a:pt x="2727" y="2522"/>
                    <a:pt x="2639" y="2496"/>
                  </a:cubicBezTo>
                  <a:cubicBezTo>
                    <a:pt x="2196" y="2398"/>
                    <a:pt x="2016" y="1955"/>
                    <a:pt x="2360" y="1906"/>
                  </a:cubicBezTo>
                  <a:cubicBezTo>
                    <a:pt x="2770" y="1841"/>
                    <a:pt x="2852" y="1496"/>
                    <a:pt x="2705" y="1201"/>
                  </a:cubicBezTo>
                  <a:cubicBezTo>
                    <a:pt x="2645" y="1082"/>
                    <a:pt x="2513" y="1016"/>
                    <a:pt x="2370" y="1016"/>
                  </a:cubicBezTo>
                  <a:cubicBezTo>
                    <a:pt x="2160" y="1016"/>
                    <a:pt x="1927" y="1158"/>
                    <a:pt x="1869" y="1480"/>
                  </a:cubicBezTo>
                  <a:cubicBezTo>
                    <a:pt x="1819" y="1759"/>
                    <a:pt x="1885" y="2037"/>
                    <a:pt x="2082" y="2234"/>
                  </a:cubicBezTo>
                  <a:cubicBezTo>
                    <a:pt x="2250" y="2427"/>
                    <a:pt x="2587" y="2591"/>
                    <a:pt x="2932" y="2591"/>
                  </a:cubicBezTo>
                  <a:cubicBezTo>
                    <a:pt x="3260" y="2591"/>
                    <a:pt x="3595" y="2444"/>
                    <a:pt x="3803" y="2037"/>
                  </a:cubicBezTo>
                  <a:cubicBezTo>
                    <a:pt x="4032" y="1562"/>
                    <a:pt x="4000" y="988"/>
                    <a:pt x="3688" y="562"/>
                  </a:cubicBezTo>
                  <a:cubicBezTo>
                    <a:pt x="3400" y="178"/>
                    <a:pt x="2895" y="1"/>
                    <a:pt x="23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7"/>
            <p:cNvSpPr/>
            <p:nvPr/>
          </p:nvSpPr>
          <p:spPr>
            <a:xfrm>
              <a:off x="7890805" y="3940839"/>
              <a:ext cx="152515" cy="77971"/>
            </a:xfrm>
            <a:custGeom>
              <a:rect b="b" l="l" r="r" t="t"/>
              <a:pathLst>
                <a:path extrusionOk="0" h="2389" w="4673">
                  <a:moveTo>
                    <a:pt x="3575" y="0"/>
                  </a:moveTo>
                  <a:cubicBezTo>
                    <a:pt x="3276" y="0"/>
                    <a:pt x="2924" y="41"/>
                    <a:pt x="2525" y="159"/>
                  </a:cubicBezTo>
                  <a:cubicBezTo>
                    <a:pt x="1971" y="326"/>
                    <a:pt x="1499" y="386"/>
                    <a:pt x="1111" y="386"/>
                  </a:cubicBezTo>
                  <a:cubicBezTo>
                    <a:pt x="581" y="386"/>
                    <a:pt x="209" y="273"/>
                    <a:pt x="1" y="159"/>
                  </a:cubicBezTo>
                  <a:lnTo>
                    <a:pt x="1" y="159"/>
                  </a:lnTo>
                  <a:cubicBezTo>
                    <a:pt x="132" y="274"/>
                    <a:pt x="263" y="389"/>
                    <a:pt x="378" y="536"/>
                  </a:cubicBezTo>
                  <a:cubicBezTo>
                    <a:pt x="453" y="641"/>
                    <a:pt x="597" y="1392"/>
                    <a:pt x="1187" y="1392"/>
                  </a:cubicBezTo>
                  <a:cubicBezTo>
                    <a:pt x="1241" y="1392"/>
                    <a:pt x="1299" y="1386"/>
                    <a:pt x="1361" y="1372"/>
                  </a:cubicBezTo>
                  <a:cubicBezTo>
                    <a:pt x="2083" y="1225"/>
                    <a:pt x="1952" y="766"/>
                    <a:pt x="2427" y="618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2" y="578"/>
                    <a:pt x="2975" y="785"/>
                    <a:pt x="2869" y="864"/>
                  </a:cubicBezTo>
                  <a:cubicBezTo>
                    <a:pt x="2814" y="899"/>
                    <a:pt x="2761" y="910"/>
                    <a:pt x="2706" y="910"/>
                  </a:cubicBezTo>
                  <a:cubicBezTo>
                    <a:pt x="2632" y="910"/>
                    <a:pt x="2554" y="890"/>
                    <a:pt x="2460" y="881"/>
                  </a:cubicBezTo>
                  <a:cubicBezTo>
                    <a:pt x="2446" y="878"/>
                    <a:pt x="2430" y="876"/>
                    <a:pt x="2413" y="876"/>
                  </a:cubicBezTo>
                  <a:cubicBezTo>
                    <a:pt x="2219" y="876"/>
                    <a:pt x="1817" y="1047"/>
                    <a:pt x="1968" y="1438"/>
                  </a:cubicBezTo>
                  <a:cubicBezTo>
                    <a:pt x="2132" y="1880"/>
                    <a:pt x="2378" y="2241"/>
                    <a:pt x="2115" y="2389"/>
                  </a:cubicBezTo>
                  <a:cubicBezTo>
                    <a:pt x="2115" y="2389"/>
                    <a:pt x="3033" y="2389"/>
                    <a:pt x="3345" y="2126"/>
                  </a:cubicBezTo>
                  <a:cubicBezTo>
                    <a:pt x="3705" y="1864"/>
                    <a:pt x="3853" y="1405"/>
                    <a:pt x="3722" y="995"/>
                  </a:cubicBezTo>
                  <a:cubicBezTo>
                    <a:pt x="3623" y="501"/>
                    <a:pt x="3938" y="201"/>
                    <a:pt x="4425" y="201"/>
                  </a:cubicBezTo>
                  <a:cubicBezTo>
                    <a:pt x="4504" y="201"/>
                    <a:pt x="4586" y="209"/>
                    <a:pt x="4672" y="225"/>
                  </a:cubicBezTo>
                  <a:cubicBezTo>
                    <a:pt x="4672" y="225"/>
                    <a:pt x="4271" y="0"/>
                    <a:pt x="35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7"/>
            <p:cNvSpPr/>
            <p:nvPr/>
          </p:nvSpPr>
          <p:spPr>
            <a:xfrm>
              <a:off x="7929872" y="3797821"/>
              <a:ext cx="104897" cy="109825"/>
            </a:xfrm>
            <a:custGeom>
              <a:rect b="b" l="l" r="r" t="t"/>
              <a:pathLst>
                <a:path extrusionOk="0" h="3365" w="3214">
                  <a:moveTo>
                    <a:pt x="1263" y="1"/>
                  </a:moveTo>
                  <a:lnTo>
                    <a:pt x="1263" y="1"/>
                  </a:lnTo>
                  <a:cubicBezTo>
                    <a:pt x="1689" y="444"/>
                    <a:pt x="1836" y="1083"/>
                    <a:pt x="1640" y="1656"/>
                  </a:cubicBezTo>
                  <a:cubicBezTo>
                    <a:pt x="1410" y="2418"/>
                    <a:pt x="886" y="2618"/>
                    <a:pt x="437" y="2618"/>
                  </a:cubicBezTo>
                  <a:cubicBezTo>
                    <a:pt x="276" y="2618"/>
                    <a:pt x="125" y="2592"/>
                    <a:pt x="1" y="2558"/>
                  </a:cubicBezTo>
                  <a:lnTo>
                    <a:pt x="1" y="2558"/>
                  </a:lnTo>
                  <a:cubicBezTo>
                    <a:pt x="1" y="2558"/>
                    <a:pt x="229" y="3365"/>
                    <a:pt x="1008" y="3365"/>
                  </a:cubicBezTo>
                  <a:cubicBezTo>
                    <a:pt x="1038" y="3365"/>
                    <a:pt x="1068" y="3364"/>
                    <a:pt x="1099" y="3361"/>
                  </a:cubicBezTo>
                  <a:cubicBezTo>
                    <a:pt x="1951" y="3296"/>
                    <a:pt x="1886" y="2640"/>
                    <a:pt x="1886" y="2361"/>
                  </a:cubicBezTo>
                  <a:cubicBezTo>
                    <a:pt x="1869" y="2083"/>
                    <a:pt x="1853" y="1853"/>
                    <a:pt x="1967" y="1853"/>
                  </a:cubicBezTo>
                  <a:cubicBezTo>
                    <a:pt x="2082" y="1853"/>
                    <a:pt x="2115" y="1952"/>
                    <a:pt x="2049" y="2148"/>
                  </a:cubicBezTo>
                  <a:cubicBezTo>
                    <a:pt x="1984" y="2345"/>
                    <a:pt x="1820" y="2984"/>
                    <a:pt x="2918" y="3099"/>
                  </a:cubicBezTo>
                  <a:cubicBezTo>
                    <a:pt x="2787" y="3001"/>
                    <a:pt x="2754" y="2820"/>
                    <a:pt x="2853" y="2689"/>
                  </a:cubicBezTo>
                  <a:cubicBezTo>
                    <a:pt x="3000" y="2427"/>
                    <a:pt x="3213" y="1984"/>
                    <a:pt x="2492" y="1361"/>
                  </a:cubicBezTo>
                  <a:cubicBezTo>
                    <a:pt x="1754" y="739"/>
                    <a:pt x="1689" y="296"/>
                    <a:pt x="126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7"/>
            <p:cNvSpPr/>
            <p:nvPr/>
          </p:nvSpPr>
          <p:spPr>
            <a:xfrm>
              <a:off x="7821287" y="3642271"/>
              <a:ext cx="62599" cy="250297"/>
            </a:xfrm>
            <a:custGeom>
              <a:rect b="b" l="l" r="r" t="t"/>
              <a:pathLst>
                <a:path extrusionOk="0" h="7669" w="1918">
                  <a:moveTo>
                    <a:pt x="631" y="0"/>
                  </a:moveTo>
                  <a:cubicBezTo>
                    <a:pt x="561" y="0"/>
                    <a:pt x="487" y="18"/>
                    <a:pt x="410" y="63"/>
                  </a:cubicBezTo>
                  <a:cubicBezTo>
                    <a:pt x="0" y="292"/>
                    <a:pt x="328" y="833"/>
                    <a:pt x="590" y="1095"/>
                  </a:cubicBezTo>
                  <a:cubicBezTo>
                    <a:pt x="852" y="1358"/>
                    <a:pt x="869" y="2636"/>
                    <a:pt x="738" y="3997"/>
                  </a:cubicBezTo>
                  <a:cubicBezTo>
                    <a:pt x="607" y="5357"/>
                    <a:pt x="754" y="7127"/>
                    <a:pt x="1459" y="7668"/>
                  </a:cubicBezTo>
                  <a:cubicBezTo>
                    <a:pt x="1459" y="7668"/>
                    <a:pt x="803" y="7045"/>
                    <a:pt x="951" y="5177"/>
                  </a:cubicBezTo>
                  <a:cubicBezTo>
                    <a:pt x="1098" y="3292"/>
                    <a:pt x="1918" y="1505"/>
                    <a:pt x="1180" y="374"/>
                  </a:cubicBezTo>
                  <a:cubicBezTo>
                    <a:pt x="1180" y="374"/>
                    <a:pt x="949" y="0"/>
                    <a:pt x="6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7"/>
            <p:cNvSpPr/>
            <p:nvPr/>
          </p:nvSpPr>
          <p:spPr>
            <a:xfrm>
              <a:off x="7665052" y="3609568"/>
              <a:ext cx="279312" cy="332217"/>
            </a:xfrm>
            <a:custGeom>
              <a:rect b="b" l="l" r="r" t="t"/>
              <a:pathLst>
                <a:path extrusionOk="0" h="10179" w="8558">
                  <a:moveTo>
                    <a:pt x="2275" y="0"/>
                  </a:moveTo>
                  <a:cubicBezTo>
                    <a:pt x="1364" y="0"/>
                    <a:pt x="525" y="449"/>
                    <a:pt x="296" y="1163"/>
                  </a:cubicBezTo>
                  <a:cubicBezTo>
                    <a:pt x="1" y="1966"/>
                    <a:pt x="411" y="2671"/>
                    <a:pt x="820" y="2884"/>
                  </a:cubicBezTo>
                  <a:cubicBezTo>
                    <a:pt x="1045" y="3036"/>
                    <a:pt x="1305" y="3101"/>
                    <a:pt x="1559" y="3101"/>
                  </a:cubicBezTo>
                  <a:cubicBezTo>
                    <a:pt x="2103" y="3101"/>
                    <a:pt x="2621" y="2805"/>
                    <a:pt x="2722" y="2425"/>
                  </a:cubicBezTo>
                  <a:cubicBezTo>
                    <a:pt x="2851" y="2036"/>
                    <a:pt x="2551" y="1648"/>
                    <a:pt x="2165" y="1648"/>
                  </a:cubicBezTo>
                  <a:cubicBezTo>
                    <a:pt x="2112" y="1648"/>
                    <a:pt x="2056" y="1655"/>
                    <a:pt x="2001" y="1671"/>
                  </a:cubicBezTo>
                  <a:cubicBezTo>
                    <a:pt x="1673" y="1737"/>
                    <a:pt x="1492" y="2081"/>
                    <a:pt x="1607" y="2376"/>
                  </a:cubicBezTo>
                  <a:cubicBezTo>
                    <a:pt x="1690" y="2625"/>
                    <a:pt x="1945" y="2660"/>
                    <a:pt x="2080" y="2660"/>
                  </a:cubicBezTo>
                  <a:cubicBezTo>
                    <a:pt x="2131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1"/>
                    <a:pt x="1625" y="2961"/>
                  </a:cubicBezTo>
                  <a:cubicBezTo>
                    <a:pt x="1428" y="2961"/>
                    <a:pt x="1205" y="2887"/>
                    <a:pt x="1001" y="2704"/>
                  </a:cubicBezTo>
                  <a:cubicBezTo>
                    <a:pt x="575" y="2327"/>
                    <a:pt x="493" y="1081"/>
                    <a:pt x="1214" y="507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3"/>
                    <a:pt x="2443" y="147"/>
                  </a:cubicBezTo>
                  <a:cubicBezTo>
                    <a:pt x="2574" y="147"/>
                    <a:pt x="2705" y="180"/>
                    <a:pt x="2837" y="212"/>
                  </a:cubicBezTo>
                  <a:cubicBezTo>
                    <a:pt x="3935" y="475"/>
                    <a:pt x="4656" y="1638"/>
                    <a:pt x="4885" y="2868"/>
                  </a:cubicBezTo>
                  <a:cubicBezTo>
                    <a:pt x="5115" y="4097"/>
                    <a:pt x="4885" y="5359"/>
                    <a:pt x="4951" y="6490"/>
                  </a:cubicBezTo>
                  <a:cubicBezTo>
                    <a:pt x="4902" y="7506"/>
                    <a:pt x="5295" y="8490"/>
                    <a:pt x="6049" y="9195"/>
                  </a:cubicBezTo>
                  <a:cubicBezTo>
                    <a:pt x="6738" y="9801"/>
                    <a:pt x="7623" y="10145"/>
                    <a:pt x="8557" y="10178"/>
                  </a:cubicBezTo>
                  <a:cubicBezTo>
                    <a:pt x="7639" y="10113"/>
                    <a:pt x="6770" y="9752"/>
                    <a:pt x="6098" y="9129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6"/>
                    <a:pt x="5049" y="2835"/>
                  </a:cubicBezTo>
                  <a:cubicBezTo>
                    <a:pt x="4803" y="1573"/>
                    <a:pt x="4049" y="327"/>
                    <a:pt x="2869" y="65"/>
                  </a:cubicBezTo>
                  <a:cubicBezTo>
                    <a:pt x="2671" y="21"/>
                    <a:pt x="2471" y="0"/>
                    <a:pt x="22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7"/>
            <p:cNvSpPr/>
            <p:nvPr/>
          </p:nvSpPr>
          <p:spPr>
            <a:xfrm>
              <a:off x="7729805" y="3655815"/>
              <a:ext cx="81333" cy="68996"/>
            </a:xfrm>
            <a:custGeom>
              <a:rect b="b" l="l" r="r" t="t"/>
              <a:pathLst>
                <a:path extrusionOk="0" h="2114" w="2492">
                  <a:moveTo>
                    <a:pt x="1802" y="1"/>
                  </a:moveTo>
                  <a:cubicBezTo>
                    <a:pt x="1321" y="1"/>
                    <a:pt x="1021" y="400"/>
                    <a:pt x="934" y="1090"/>
                  </a:cubicBezTo>
                  <a:cubicBezTo>
                    <a:pt x="855" y="1735"/>
                    <a:pt x="301" y="1799"/>
                    <a:pt x="85" y="1799"/>
                  </a:cubicBezTo>
                  <a:cubicBezTo>
                    <a:pt x="33" y="1799"/>
                    <a:pt x="0" y="1795"/>
                    <a:pt x="0" y="1795"/>
                  </a:cubicBezTo>
                  <a:lnTo>
                    <a:pt x="0" y="1795"/>
                  </a:lnTo>
                  <a:cubicBezTo>
                    <a:pt x="120" y="1860"/>
                    <a:pt x="694" y="2113"/>
                    <a:pt x="1230" y="2113"/>
                  </a:cubicBezTo>
                  <a:cubicBezTo>
                    <a:pt x="1501" y="2113"/>
                    <a:pt x="1763" y="2048"/>
                    <a:pt x="1951" y="1860"/>
                  </a:cubicBezTo>
                  <a:cubicBezTo>
                    <a:pt x="2492" y="1320"/>
                    <a:pt x="2115" y="615"/>
                    <a:pt x="1967" y="385"/>
                  </a:cubicBezTo>
                  <a:cubicBezTo>
                    <a:pt x="1869" y="271"/>
                    <a:pt x="1902" y="107"/>
                    <a:pt x="2016" y="25"/>
                  </a:cubicBezTo>
                  <a:cubicBezTo>
                    <a:pt x="1941" y="8"/>
                    <a:pt x="1870" y="1"/>
                    <a:pt x="18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7"/>
            <p:cNvSpPr/>
            <p:nvPr/>
          </p:nvSpPr>
          <p:spPr>
            <a:xfrm>
              <a:off x="7649027" y="3660874"/>
              <a:ext cx="157835" cy="178723"/>
            </a:xfrm>
            <a:custGeom>
              <a:rect b="b" l="l" r="r" t="t"/>
              <a:pathLst>
                <a:path extrusionOk="0" h="5476" w="4836">
                  <a:moveTo>
                    <a:pt x="475" y="1"/>
                  </a:moveTo>
                  <a:lnTo>
                    <a:pt x="475" y="1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2" y="3716"/>
                    <a:pt x="2128" y="3794"/>
                    <a:pt x="2453" y="3794"/>
                  </a:cubicBezTo>
                  <a:cubicBezTo>
                    <a:pt x="2549" y="3794"/>
                    <a:pt x="2606" y="3787"/>
                    <a:pt x="2606" y="3787"/>
                  </a:cubicBezTo>
                  <a:cubicBezTo>
                    <a:pt x="2344" y="3705"/>
                    <a:pt x="2295" y="3377"/>
                    <a:pt x="2475" y="3148"/>
                  </a:cubicBezTo>
                  <a:cubicBezTo>
                    <a:pt x="2639" y="2984"/>
                    <a:pt x="2606" y="2722"/>
                    <a:pt x="2426" y="2607"/>
                  </a:cubicBezTo>
                  <a:cubicBezTo>
                    <a:pt x="2295" y="2558"/>
                    <a:pt x="2033" y="2345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7"/>
                    <a:pt x="2869" y="3115"/>
                  </a:cubicBezTo>
                  <a:cubicBezTo>
                    <a:pt x="2819" y="3705"/>
                    <a:pt x="3082" y="3869"/>
                    <a:pt x="3491" y="4148"/>
                  </a:cubicBezTo>
                  <a:cubicBezTo>
                    <a:pt x="3885" y="4426"/>
                    <a:pt x="3655" y="4951"/>
                    <a:pt x="3655" y="4951"/>
                  </a:cubicBezTo>
                  <a:cubicBezTo>
                    <a:pt x="4360" y="4541"/>
                    <a:pt x="4196" y="3869"/>
                    <a:pt x="4114" y="3722"/>
                  </a:cubicBezTo>
                  <a:cubicBezTo>
                    <a:pt x="4032" y="3574"/>
                    <a:pt x="3836" y="3312"/>
                    <a:pt x="4065" y="3213"/>
                  </a:cubicBezTo>
                  <a:cubicBezTo>
                    <a:pt x="4079" y="3208"/>
                    <a:pt x="4092" y="3205"/>
                    <a:pt x="4104" y="3205"/>
                  </a:cubicBezTo>
                  <a:cubicBezTo>
                    <a:pt x="4306" y="3205"/>
                    <a:pt x="4392" y="3926"/>
                    <a:pt x="4377" y="4574"/>
                  </a:cubicBezTo>
                  <a:cubicBezTo>
                    <a:pt x="4360" y="4935"/>
                    <a:pt x="4524" y="5279"/>
                    <a:pt x="4836" y="5475"/>
                  </a:cubicBezTo>
                  <a:cubicBezTo>
                    <a:pt x="4704" y="5148"/>
                    <a:pt x="4639" y="4803"/>
                    <a:pt x="4655" y="4459"/>
                  </a:cubicBezTo>
                  <a:cubicBezTo>
                    <a:pt x="4639" y="3935"/>
                    <a:pt x="4737" y="3017"/>
                    <a:pt x="3836" y="2410"/>
                  </a:cubicBezTo>
                  <a:cubicBezTo>
                    <a:pt x="2918" y="1787"/>
                    <a:pt x="1820" y="2050"/>
                    <a:pt x="1033" y="1492"/>
                  </a:cubicBezTo>
                  <a:cubicBezTo>
                    <a:pt x="557" y="1148"/>
                    <a:pt x="344" y="558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7"/>
            <p:cNvSpPr/>
            <p:nvPr/>
          </p:nvSpPr>
          <p:spPr>
            <a:xfrm>
              <a:off x="7597655" y="3610449"/>
              <a:ext cx="96868" cy="63741"/>
            </a:xfrm>
            <a:custGeom>
              <a:rect b="b" l="l" r="r" t="t"/>
              <a:pathLst>
                <a:path extrusionOk="0" h="1953" w="2968">
                  <a:moveTo>
                    <a:pt x="2039" y="1"/>
                  </a:moveTo>
                  <a:cubicBezTo>
                    <a:pt x="328" y="1"/>
                    <a:pt x="279" y="1082"/>
                    <a:pt x="279" y="1365"/>
                  </a:cubicBezTo>
                  <a:cubicBezTo>
                    <a:pt x="279" y="1562"/>
                    <a:pt x="164" y="1726"/>
                    <a:pt x="1" y="1792"/>
                  </a:cubicBezTo>
                  <a:cubicBezTo>
                    <a:pt x="268" y="1904"/>
                    <a:pt x="502" y="1953"/>
                    <a:pt x="708" y="1953"/>
                  </a:cubicBezTo>
                  <a:cubicBezTo>
                    <a:pt x="1460" y="1953"/>
                    <a:pt x="1827" y="1307"/>
                    <a:pt x="2033" y="792"/>
                  </a:cubicBezTo>
                  <a:cubicBezTo>
                    <a:pt x="2197" y="415"/>
                    <a:pt x="2541" y="136"/>
                    <a:pt x="2967" y="87"/>
                  </a:cubicBezTo>
                  <a:cubicBezTo>
                    <a:pt x="2613" y="27"/>
                    <a:pt x="2306" y="1"/>
                    <a:pt x="203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7"/>
            <p:cNvSpPr/>
            <p:nvPr/>
          </p:nvSpPr>
          <p:spPr>
            <a:xfrm>
              <a:off x="7560220" y="3609601"/>
              <a:ext cx="47096" cy="37272"/>
            </a:xfrm>
            <a:custGeom>
              <a:rect b="b" l="l" r="r" t="t"/>
              <a:pathLst>
                <a:path extrusionOk="0" h="1142" w="1443">
                  <a:moveTo>
                    <a:pt x="475" y="0"/>
                  </a:moveTo>
                  <a:cubicBezTo>
                    <a:pt x="427" y="0"/>
                    <a:pt x="377" y="10"/>
                    <a:pt x="328" y="31"/>
                  </a:cubicBezTo>
                  <a:cubicBezTo>
                    <a:pt x="98" y="146"/>
                    <a:pt x="0" y="424"/>
                    <a:pt x="98" y="670"/>
                  </a:cubicBezTo>
                  <a:cubicBezTo>
                    <a:pt x="180" y="867"/>
                    <a:pt x="361" y="1031"/>
                    <a:pt x="574" y="1096"/>
                  </a:cubicBezTo>
                  <a:cubicBezTo>
                    <a:pt x="652" y="1127"/>
                    <a:pt x="735" y="1141"/>
                    <a:pt x="817" y="1141"/>
                  </a:cubicBezTo>
                  <a:cubicBezTo>
                    <a:pt x="961" y="1141"/>
                    <a:pt x="1105" y="1098"/>
                    <a:pt x="1229" y="1014"/>
                  </a:cubicBezTo>
                  <a:cubicBezTo>
                    <a:pt x="1361" y="883"/>
                    <a:pt x="1443" y="703"/>
                    <a:pt x="1443" y="506"/>
                  </a:cubicBezTo>
                  <a:lnTo>
                    <a:pt x="1443" y="506"/>
                  </a:lnTo>
                  <a:cubicBezTo>
                    <a:pt x="1442" y="506"/>
                    <a:pt x="1123" y="902"/>
                    <a:pt x="763" y="902"/>
                  </a:cubicBezTo>
                  <a:cubicBezTo>
                    <a:pt x="749" y="902"/>
                    <a:pt x="735" y="901"/>
                    <a:pt x="721" y="900"/>
                  </a:cubicBezTo>
                  <a:cubicBezTo>
                    <a:pt x="148" y="851"/>
                    <a:pt x="66" y="260"/>
                    <a:pt x="344" y="113"/>
                  </a:cubicBezTo>
                  <a:cubicBezTo>
                    <a:pt x="384" y="86"/>
                    <a:pt x="428" y="74"/>
                    <a:pt x="471" y="74"/>
                  </a:cubicBezTo>
                  <a:cubicBezTo>
                    <a:pt x="587" y="74"/>
                    <a:pt x="697" y="162"/>
                    <a:pt x="721" y="293"/>
                  </a:cubicBezTo>
                  <a:cubicBezTo>
                    <a:pt x="732" y="401"/>
                    <a:pt x="651" y="466"/>
                    <a:pt x="599" y="466"/>
                  </a:cubicBezTo>
                  <a:cubicBezTo>
                    <a:pt x="571" y="466"/>
                    <a:pt x="552" y="448"/>
                    <a:pt x="557" y="408"/>
                  </a:cubicBezTo>
                  <a:cubicBezTo>
                    <a:pt x="582" y="334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3"/>
                  </a:cubicBezTo>
                  <a:cubicBezTo>
                    <a:pt x="262" y="359"/>
                    <a:pt x="394" y="539"/>
                    <a:pt x="394" y="539"/>
                  </a:cubicBezTo>
                  <a:cubicBezTo>
                    <a:pt x="441" y="577"/>
                    <a:pt x="496" y="594"/>
                    <a:pt x="552" y="594"/>
                  </a:cubicBezTo>
                  <a:cubicBezTo>
                    <a:pt x="687" y="594"/>
                    <a:pt x="820" y="489"/>
                    <a:pt x="820" y="326"/>
                  </a:cubicBezTo>
                  <a:cubicBezTo>
                    <a:pt x="807" y="133"/>
                    <a:pt x="652" y="0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7"/>
            <p:cNvSpPr/>
            <p:nvPr/>
          </p:nvSpPr>
          <p:spPr>
            <a:xfrm>
              <a:off x="8218225" y="3846222"/>
              <a:ext cx="130550" cy="285480"/>
            </a:xfrm>
            <a:custGeom>
              <a:rect b="b" l="l" r="r" t="t"/>
              <a:pathLst>
                <a:path extrusionOk="0" h="8747" w="4000">
                  <a:moveTo>
                    <a:pt x="1894" y="0"/>
                  </a:moveTo>
                  <a:cubicBezTo>
                    <a:pt x="1745" y="0"/>
                    <a:pt x="1593" y="19"/>
                    <a:pt x="1443" y="59"/>
                  </a:cubicBezTo>
                  <a:cubicBezTo>
                    <a:pt x="689" y="255"/>
                    <a:pt x="132" y="911"/>
                    <a:pt x="66" y="1698"/>
                  </a:cubicBezTo>
                  <a:cubicBezTo>
                    <a:pt x="0" y="2485"/>
                    <a:pt x="410" y="3288"/>
                    <a:pt x="1000" y="3845"/>
                  </a:cubicBezTo>
                  <a:cubicBezTo>
                    <a:pt x="1590" y="4435"/>
                    <a:pt x="2361" y="4714"/>
                    <a:pt x="2902" y="5206"/>
                  </a:cubicBezTo>
                  <a:cubicBezTo>
                    <a:pt x="3443" y="5681"/>
                    <a:pt x="3770" y="6353"/>
                    <a:pt x="3820" y="7058"/>
                  </a:cubicBezTo>
                  <a:cubicBezTo>
                    <a:pt x="3852" y="7713"/>
                    <a:pt x="3492" y="8402"/>
                    <a:pt x="2918" y="8566"/>
                  </a:cubicBezTo>
                  <a:cubicBezTo>
                    <a:pt x="2786" y="8615"/>
                    <a:pt x="2651" y="8638"/>
                    <a:pt x="2519" y="8638"/>
                  </a:cubicBezTo>
                  <a:cubicBezTo>
                    <a:pt x="2081" y="8638"/>
                    <a:pt x="1684" y="8383"/>
                    <a:pt x="1558" y="7992"/>
                  </a:cubicBezTo>
                  <a:cubicBezTo>
                    <a:pt x="1345" y="7550"/>
                    <a:pt x="1541" y="7025"/>
                    <a:pt x="2000" y="6845"/>
                  </a:cubicBezTo>
                  <a:cubicBezTo>
                    <a:pt x="2082" y="6812"/>
                    <a:pt x="2180" y="6796"/>
                    <a:pt x="2262" y="6796"/>
                  </a:cubicBezTo>
                  <a:cubicBezTo>
                    <a:pt x="2262" y="6796"/>
                    <a:pt x="2292" y="6792"/>
                    <a:pt x="2339" y="6792"/>
                  </a:cubicBezTo>
                  <a:cubicBezTo>
                    <a:pt x="2480" y="6792"/>
                    <a:pt x="2775" y="6820"/>
                    <a:pt x="2885" y="7041"/>
                  </a:cubicBezTo>
                  <a:cubicBezTo>
                    <a:pt x="2885" y="7041"/>
                    <a:pt x="2894" y="7076"/>
                    <a:pt x="2867" y="7076"/>
                  </a:cubicBezTo>
                  <a:cubicBezTo>
                    <a:pt x="2857" y="7076"/>
                    <a:pt x="2842" y="7071"/>
                    <a:pt x="2820" y="7058"/>
                  </a:cubicBezTo>
                  <a:cubicBezTo>
                    <a:pt x="2758" y="7024"/>
                    <a:pt x="2688" y="7007"/>
                    <a:pt x="2617" y="7007"/>
                  </a:cubicBezTo>
                  <a:cubicBezTo>
                    <a:pt x="2517" y="7007"/>
                    <a:pt x="2414" y="7040"/>
                    <a:pt x="2328" y="7107"/>
                  </a:cubicBezTo>
                  <a:cubicBezTo>
                    <a:pt x="2082" y="7353"/>
                    <a:pt x="2131" y="7779"/>
                    <a:pt x="2443" y="7927"/>
                  </a:cubicBezTo>
                  <a:cubicBezTo>
                    <a:pt x="2529" y="7970"/>
                    <a:pt x="2619" y="7991"/>
                    <a:pt x="2706" y="7991"/>
                  </a:cubicBezTo>
                  <a:cubicBezTo>
                    <a:pt x="3015" y="7991"/>
                    <a:pt x="3279" y="7724"/>
                    <a:pt x="3164" y="7238"/>
                  </a:cubicBezTo>
                  <a:cubicBezTo>
                    <a:pt x="3062" y="6904"/>
                    <a:pt x="2755" y="6686"/>
                    <a:pt x="2424" y="6686"/>
                  </a:cubicBezTo>
                  <a:cubicBezTo>
                    <a:pt x="2381" y="6686"/>
                    <a:pt x="2338" y="6690"/>
                    <a:pt x="2295" y="6697"/>
                  </a:cubicBezTo>
                  <a:cubicBezTo>
                    <a:pt x="2180" y="6697"/>
                    <a:pt x="2066" y="6730"/>
                    <a:pt x="1967" y="6779"/>
                  </a:cubicBezTo>
                  <a:cubicBezTo>
                    <a:pt x="1492" y="7009"/>
                    <a:pt x="1295" y="7550"/>
                    <a:pt x="1476" y="8025"/>
                  </a:cubicBezTo>
                  <a:cubicBezTo>
                    <a:pt x="1618" y="8452"/>
                    <a:pt x="2077" y="8746"/>
                    <a:pt x="2571" y="8746"/>
                  </a:cubicBezTo>
                  <a:cubicBezTo>
                    <a:pt x="2702" y="8746"/>
                    <a:pt x="2836" y="8725"/>
                    <a:pt x="2967" y="8681"/>
                  </a:cubicBezTo>
                  <a:cubicBezTo>
                    <a:pt x="3623" y="8500"/>
                    <a:pt x="4000" y="7763"/>
                    <a:pt x="3984" y="7041"/>
                  </a:cubicBezTo>
                  <a:cubicBezTo>
                    <a:pt x="3934" y="6287"/>
                    <a:pt x="3574" y="5583"/>
                    <a:pt x="3016" y="5091"/>
                  </a:cubicBezTo>
                  <a:cubicBezTo>
                    <a:pt x="2443" y="4550"/>
                    <a:pt x="1672" y="4271"/>
                    <a:pt x="1131" y="3714"/>
                  </a:cubicBezTo>
                  <a:cubicBezTo>
                    <a:pt x="574" y="3157"/>
                    <a:pt x="181" y="2435"/>
                    <a:pt x="230" y="1714"/>
                  </a:cubicBezTo>
                  <a:cubicBezTo>
                    <a:pt x="263" y="1255"/>
                    <a:pt x="476" y="829"/>
                    <a:pt x="820" y="550"/>
                  </a:cubicBezTo>
                  <a:cubicBezTo>
                    <a:pt x="984" y="436"/>
                    <a:pt x="1164" y="337"/>
                    <a:pt x="1345" y="288"/>
                  </a:cubicBezTo>
                  <a:cubicBezTo>
                    <a:pt x="1492" y="247"/>
                    <a:pt x="1644" y="227"/>
                    <a:pt x="1795" y="227"/>
                  </a:cubicBezTo>
                  <a:cubicBezTo>
                    <a:pt x="1947" y="227"/>
                    <a:pt x="2099" y="247"/>
                    <a:pt x="2246" y="288"/>
                  </a:cubicBezTo>
                  <a:cubicBezTo>
                    <a:pt x="3262" y="550"/>
                    <a:pt x="3590" y="1927"/>
                    <a:pt x="2902" y="2583"/>
                  </a:cubicBezTo>
                  <a:cubicBezTo>
                    <a:pt x="2771" y="2714"/>
                    <a:pt x="2590" y="2812"/>
                    <a:pt x="2394" y="2845"/>
                  </a:cubicBezTo>
                  <a:cubicBezTo>
                    <a:pt x="2332" y="2854"/>
                    <a:pt x="2274" y="2858"/>
                    <a:pt x="2218" y="2858"/>
                  </a:cubicBezTo>
                  <a:cubicBezTo>
                    <a:pt x="1757" y="2858"/>
                    <a:pt x="1514" y="2575"/>
                    <a:pt x="1558" y="2370"/>
                  </a:cubicBezTo>
                  <a:cubicBezTo>
                    <a:pt x="1558" y="2370"/>
                    <a:pt x="1558" y="2354"/>
                    <a:pt x="1623" y="2354"/>
                  </a:cubicBezTo>
                  <a:cubicBezTo>
                    <a:pt x="1634" y="2354"/>
                    <a:pt x="1653" y="2354"/>
                    <a:pt x="1680" y="2354"/>
                  </a:cubicBezTo>
                  <a:cubicBezTo>
                    <a:pt x="1818" y="2354"/>
                    <a:pt x="2139" y="2331"/>
                    <a:pt x="2262" y="2042"/>
                  </a:cubicBezTo>
                  <a:cubicBezTo>
                    <a:pt x="2382" y="1683"/>
                    <a:pt x="2091" y="1345"/>
                    <a:pt x="1758" y="1345"/>
                  </a:cubicBezTo>
                  <a:cubicBezTo>
                    <a:pt x="1681" y="1345"/>
                    <a:pt x="1602" y="1363"/>
                    <a:pt x="1525" y="1403"/>
                  </a:cubicBezTo>
                  <a:cubicBezTo>
                    <a:pt x="902" y="1780"/>
                    <a:pt x="1049" y="2731"/>
                    <a:pt x="1754" y="2894"/>
                  </a:cubicBezTo>
                  <a:cubicBezTo>
                    <a:pt x="1929" y="2975"/>
                    <a:pt x="2113" y="3013"/>
                    <a:pt x="2294" y="3013"/>
                  </a:cubicBezTo>
                  <a:cubicBezTo>
                    <a:pt x="2743" y="3013"/>
                    <a:pt x="3176" y="2779"/>
                    <a:pt x="3410" y="2370"/>
                  </a:cubicBezTo>
                  <a:cubicBezTo>
                    <a:pt x="3672" y="1813"/>
                    <a:pt x="3623" y="1173"/>
                    <a:pt x="3279" y="682"/>
                  </a:cubicBezTo>
                  <a:cubicBezTo>
                    <a:pt x="2945" y="246"/>
                    <a:pt x="2432" y="0"/>
                    <a:pt x="18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7"/>
            <p:cNvSpPr/>
            <p:nvPr/>
          </p:nvSpPr>
          <p:spPr>
            <a:xfrm>
              <a:off x="8289897" y="3954579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214" y="1"/>
                  </a:moveTo>
                  <a:cubicBezTo>
                    <a:pt x="214" y="1"/>
                    <a:pt x="247" y="83"/>
                    <a:pt x="116" y="460"/>
                  </a:cubicBezTo>
                  <a:cubicBezTo>
                    <a:pt x="1" y="853"/>
                    <a:pt x="329" y="1115"/>
                    <a:pt x="968" y="1394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4"/>
                    <a:pt x="886" y="328"/>
                    <a:pt x="689" y="328"/>
                  </a:cubicBezTo>
                  <a:cubicBezTo>
                    <a:pt x="675" y="330"/>
                    <a:pt x="661" y="330"/>
                    <a:pt x="647" y="330"/>
                  </a:cubicBezTo>
                  <a:cubicBezTo>
                    <a:pt x="478" y="330"/>
                    <a:pt x="392" y="239"/>
                    <a:pt x="361" y="148"/>
                  </a:cubicBezTo>
                  <a:cubicBezTo>
                    <a:pt x="345" y="66"/>
                    <a:pt x="214" y="1"/>
                    <a:pt x="2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7"/>
            <p:cNvSpPr/>
            <p:nvPr/>
          </p:nvSpPr>
          <p:spPr>
            <a:xfrm>
              <a:off x="8114992" y="3721874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32"/>
                    <a:pt x="1229" y="312"/>
                    <a:pt x="1115" y="410"/>
                  </a:cubicBezTo>
                  <a:cubicBezTo>
                    <a:pt x="901" y="590"/>
                    <a:pt x="361" y="1213"/>
                    <a:pt x="754" y="1836"/>
                  </a:cubicBezTo>
                  <a:cubicBezTo>
                    <a:pt x="1196" y="2525"/>
                    <a:pt x="1787" y="2295"/>
                    <a:pt x="1983" y="2885"/>
                  </a:cubicBezTo>
                  <a:cubicBezTo>
                    <a:pt x="1983" y="2885"/>
                    <a:pt x="2065" y="3180"/>
                    <a:pt x="1869" y="3279"/>
                  </a:cubicBezTo>
                  <a:cubicBezTo>
                    <a:pt x="1837" y="3296"/>
                    <a:pt x="1807" y="3303"/>
                    <a:pt x="1778" y="3303"/>
                  </a:cubicBezTo>
                  <a:cubicBezTo>
                    <a:pt x="1641" y="3303"/>
                    <a:pt x="1541" y="3130"/>
                    <a:pt x="1541" y="2967"/>
                  </a:cubicBezTo>
                  <a:cubicBezTo>
                    <a:pt x="1475" y="2672"/>
                    <a:pt x="1229" y="2443"/>
                    <a:pt x="918" y="2394"/>
                  </a:cubicBezTo>
                  <a:cubicBezTo>
                    <a:pt x="541" y="2344"/>
                    <a:pt x="492" y="2230"/>
                    <a:pt x="492" y="2230"/>
                  </a:cubicBezTo>
                  <a:lnTo>
                    <a:pt x="492" y="2230"/>
                  </a:lnTo>
                  <a:cubicBezTo>
                    <a:pt x="541" y="2377"/>
                    <a:pt x="541" y="2525"/>
                    <a:pt x="508" y="2656"/>
                  </a:cubicBezTo>
                  <a:cubicBezTo>
                    <a:pt x="459" y="2803"/>
                    <a:pt x="147" y="3311"/>
                    <a:pt x="721" y="3688"/>
                  </a:cubicBezTo>
                  <a:cubicBezTo>
                    <a:pt x="1295" y="4065"/>
                    <a:pt x="1573" y="3869"/>
                    <a:pt x="1672" y="4508"/>
                  </a:cubicBezTo>
                  <a:cubicBezTo>
                    <a:pt x="1787" y="5147"/>
                    <a:pt x="1836" y="5918"/>
                    <a:pt x="2180" y="6245"/>
                  </a:cubicBezTo>
                  <a:cubicBezTo>
                    <a:pt x="2065" y="6180"/>
                    <a:pt x="1967" y="6082"/>
                    <a:pt x="1918" y="5967"/>
                  </a:cubicBezTo>
                  <a:cubicBezTo>
                    <a:pt x="1766" y="5632"/>
                    <a:pt x="1444" y="5439"/>
                    <a:pt x="1084" y="5439"/>
                  </a:cubicBezTo>
                  <a:cubicBezTo>
                    <a:pt x="1056" y="5439"/>
                    <a:pt x="1028" y="5440"/>
                    <a:pt x="1000" y="5442"/>
                  </a:cubicBezTo>
                  <a:cubicBezTo>
                    <a:pt x="977" y="5443"/>
                    <a:pt x="955" y="5443"/>
                    <a:pt x="934" y="5443"/>
                  </a:cubicBezTo>
                  <a:cubicBezTo>
                    <a:pt x="421" y="5443"/>
                    <a:pt x="359" y="5257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31"/>
                    <a:pt x="934" y="6622"/>
                  </a:cubicBezTo>
                  <a:cubicBezTo>
                    <a:pt x="1869" y="7114"/>
                    <a:pt x="1787" y="6737"/>
                    <a:pt x="3081" y="7803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9" y="8699"/>
                    <a:pt x="4270" y="8697"/>
                    <a:pt x="4242" y="8697"/>
                  </a:cubicBezTo>
                  <a:cubicBezTo>
                    <a:pt x="4075" y="8697"/>
                    <a:pt x="3917" y="8779"/>
                    <a:pt x="3819" y="8934"/>
                  </a:cubicBezTo>
                  <a:cubicBezTo>
                    <a:pt x="3622" y="9229"/>
                    <a:pt x="3721" y="9655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256" y="9573"/>
                    <a:pt x="4408" y="9673"/>
                    <a:pt x="4575" y="9673"/>
                  </a:cubicBezTo>
                  <a:cubicBezTo>
                    <a:pt x="4669" y="9673"/>
                    <a:pt x="4767" y="9641"/>
                    <a:pt x="4868" y="9540"/>
                  </a:cubicBezTo>
                  <a:cubicBezTo>
                    <a:pt x="4988" y="9427"/>
                    <a:pt x="5184" y="9329"/>
                    <a:pt x="5413" y="9329"/>
                  </a:cubicBezTo>
                  <a:cubicBezTo>
                    <a:pt x="5716" y="9329"/>
                    <a:pt x="6075" y="9500"/>
                    <a:pt x="6393" y="10032"/>
                  </a:cubicBezTo>
                  <a:cubicBezTo>
                    <a:pt x="6393" y="10032"/>
                    <a:pt x="6147" y="9229"/>
                    <a:pt x="4835" y="8704"/>
                  </a:cubicBezTo>
                  <a:cubicBezTo>
                    <a:pt x="3114" y="7983"/>
                    <a:pt x="2032" y="6278"/>
                    <a:pt x="2131" y="4426"/>
                  </a:cubicBezTo>
                  <a:cubicBezTo>
                    <a:pt x="2213" y="2197"/>
                    <a:pt x="3508" y="672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7"/>
            <p:cNvSpPr/>
            <p:nvPr/>
          </p:nvSpPr>
          <p:spPr>
            <a:xfrm>
              <a:off x="8175470" y="3638681"/>
              <a:ext cx="95758" cy="350723"/>
            </a:xfrm>
            <a:custGeom>
              <a:rect b="b" l="l" r="r" t="t"/>
              <a:pathLst>
                <a:path extrusionOk="0" h="10746" w="2934">
                  <a:moveTo>
                    <a:pt x="1295" y="0"/>
                  </a:moveTo>
                  <a:cubicBezTo>
                    <a:pt x="712" y="0"/>
                    <a:pt x="160" y="379"/>
                    <a:pt x="97" y="910"/>
                  </a:cubicBezTo>
                  <a:cubicBezTo>
                    <a:pt x="1" y="1443"/>
                    <a:pt x="412" y="1960"/>
                    <a:pt x="957" y="1960"/>
                  </a:cubicBezTo>
                  <a:cubicBezTo>
                    <a:pt x="966" y="1960"/>
                    <a:pt x="974" y="1960"/>
                    <a:pt x="983" y="1959"/>
                  </a:cubicBezTo>
                  <a:cubicBezTo>
                    <a:pt x="997" y="1960"/>
                    <a:pt x="1011" y="1961"/>
                    <a:pt x="1025" y="1961"/>
                  </a:cubicBezTo>
                  <a:cubicBezTo>
                    <a:pt x="1571" y="1961"/>
                    <a:pt x="1846" y="1346"/>
                    <a:pt x="1638" y="1074"/>
                  </a:cubicBezTo>
                  <a:cubicBezTo>
                    <a:pt x="1562" y="956"/>
                    <a:pt x="1444" y="904"/>
                    <a:pt x="1327" y="904"/>
                  </a:cubicBezTo>
                  <a:cubicBezTo>
                    <a:pt x="1120" y="904"/>
                    <a:pt x="912" y="1068"/>
                    <a:pt x="933" y="1320"/>
                  </a:cubicBezTo>
                  <a:cubicBezTo>
                    <a:pt x="950" y="1648"/>
                    <a:pt x="1294" y="1615"/>
                    <a:pt x="1343" y="1664"/>
                  </a:cubicBezTo>
                  <a:cubicBezTo>
                    <a:pt x="1376" y="1697"/>
                    <a:pt x="1343" y="1763"/>
                    <a:pt x="1343" y="1763"/>
                  </a:cubicBezTo>
                  <a:cubicBezTo>
                    <a:pt x="1294" y="1828"/>
                    <a:pt x="1228" y="1877"/>
                    <a:pt x="1163" y="1894"/>
                  </a:cubicBezTo>
                  <a:cubicBezTo>
                    <a:pt x="1147" y="1910"/>
                    <a:pt x="1130" y="1910"/>
                    <a:pt x="1114" y="1927"/>
                  </a:cubicBezTo>
                  <a:lnTo>
                    <a:pt x="1097" y="1927"/>
                  </a:lnTo>
                  <a:cubicBezTo>
                    <a:pt x="1065" y="1930"/>
                    <a:pt x="1032" y="1932"/>
                    <a:pt x="1000" y="1932"/>
                  </a:cubicBezTo>
                  <a:cubicBezTo>
                    <a:pt x="473" y="1932"/>
                    <a:pt x="71" y="1436"/>
                    <a:pt x="179" y="910"/>
                  </a:cubicBezTo>
                  <a:cubicBezTo>
                    <a:pt x="251" y="439"/>
                    <a:pt x="745" y="122"/>
                    <a:pt x="1262" y="122"/>
                  </a:cubicBezTo>
                  <a:cubicBezTo>
                    <a:pt x="1572" y="122"/>
                    <a:pt x="1890" y="236"/>
                    <a:pt x="2130" y="500"/>
                  </a:cubicBezTo>
                  <a:cubicBezTo>
                    <a:pt x="2753" y="1254"/>
                    <a:pt x="2622" y="2435"/>
                    <a:pt x="2245" y="3451"/>
                  </a:cubicBezTo>
                  <a:cubicBezTo>
                    <a:pt x="1425" y="5467"/>
                    <a:pt x="540" y="7500"/>
                    <a:pt x="1147" y="8975"/>
                  </a:cubicBezTo>
                  <a:cubicBezTo>
                    <a:pt x="1425" y="9729"/>
                    <a:pt x="1966" y="10352"/>
                    <a:pt x="2671" y="10745"/>
                  </a:cubicBezTo>
                  <a:cubicBezTo>
                    <a:pt x="1999" y="10335"/>
                    <a:pt x="1491" y="9696"/>
                    <a:pt x="1228" y="8942"/>
                  </a:cubicBezTo>
                  <a:cubicBezTo>
                    <a:pt x="688" y="7500"/>
                    <a:pt x="1556" y="5549"/>
                    <a:pt x="2409" y="3500"/>
                  </a:cubicBezTo>
                  <a:cubicBezTo>
                    <a:pt x="2786" y="2484"/>
                    <a:pt x="2933" y="1238"/>
                    <a:pt x="2245" y="419"/>
                  </a:cubicBezTo>
                  <a:cubicBezTo>
                    <a:pt x="1976" y="125"/>
                    <a:pt x="1630" y="0"/>
                    <a:pt x="1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7"/>
            <p:cNvSpPr/>
            <p:nvPr/>
          </p:nvSpPr>
          <p:spPr>
            <a:xfrm>
              <a:off x="8286176" y="3741130"/>
              <a:ext cx="124120" cy="121999"/>
            </a:xfrm>
            <a:custGeom>
              <a:rect b="b" l="l" r="r" t="t"/>
              <a:pathLst>
                <a:path extrusionOk="0" h="3738" w="3803">
                  <a:moveTo>
                    <a:pt x="3295" y="0"/>
                  </a:moveTo>
                  <a:lnTo>
                    <a:pt x="3295" y="0"/>
                  </a:lnTo>
                  <a:cubicBezTo>
                    <a:pt x="3295" y="1"/>
                    <a:pt x="3309" y="268"/>
                    <a:pt x="3128" y="268"/>
                  </a:cubicBezTo>
                  <a:cubicBezTo>
                    <a:pt x="3114" y="268"/>
                    <a:pt x="3099" y="266"/>
                    <a:pt x="3082" y="263"/>
                  </a:cubicBezTo>
                  <a:cubicBezTo>
                    <a:pt x="2974" y="240"/>
                    <a:pt x="2829" y="180"/>
                    <a:pt x="2695" y="180"/>
                  </a:cubicBezTo>
                  <a:cubicBezTo>
                    <a:pt x="2544" y="180"/>
                    <a:pt x="2405" y="255"/>
                    <a:pt x="2344" y="541"/>
                  </a:cubicBezTo>
                  <a:cubicBezTo>
                    <a:pt x="2218" y="1062"/>
                    <a:pt x="2168" y="1642"/>
                    <a:pt x="1960" y="1642"/>
                  </a:cubicBezTo>
                  <a:cubicBezTo>
                    <a:pt x="1952" y="1642"/>
                    <a:pt x="1943" y="1641"/>
                    <a:pt x="1934" y="1640"/>
                  </a:cubicBezTo>
                  <a:lnTo>
                    <a:pt x="1885" y="1640"/>
                  </a:lnTo>
                  <a:cubicBezTo>
                    <a:pt x="1876" y="1641"/>
                    <a:pt x="1868" y="1642"/>
                    <a:pt x="1860" y="1642"/>
                  </a:cubicBezTo>
                  <a:cubicBezTo>
                    <a:pt x="1652" y="1642"/>
                    <a:pt x="1601" y="1062"/>
                    <a:pt x="1475" y="541"/>
                  </a:cubicBezTo>
                  <a:cubicBezTo>
                    <a:pt x="1405" y="252"/>
                    <a:pt x="1264" y="174"/>
                    <a:pt x="1114" y="174"/>
                  </a:cubicBezTo>
                  <a:cubicBezTo>
                    <a:pt x="983" y="174"/>
                    <a:pt x="844" y="232"/>
                    <a:pt x="738" y="263"/>
                  </a:cubicBezTo>
                  <a:cubicBezTo>
                    <a:pt x="721" y="266"/>
                    <a:pt x="705" y="268"/>
                    <a:pt x="691" y="268"/>
                  </a:cubicBezTo>
                  <a:cubicBezTo>
                    <a:pt x="511" y="268"/>
                    <a:pt x="525" y="1"/>
                    <a:pt x="525" y="0"/>
                  </a:cubicBezTo>
                  <a:lnTo>
                    <a:pt x="525" y="0"/>
                  </a:lnTo>
                  <a:cubicBezTo>
                    <a:pt x="525" y="1"/>
                    <a:pt x="295" y="83"/>
                    <a:pt x="148" y="673"/>
                  </a:cubicBezTo>
                  <a:cubicBezTo>
                    <a:pt x="0" y="1263"/>
                    <a:pt x="279" y="1492"/>
                    <a:pt x="1066" y="1853"/>
                  </a:cubicBezTo>
                  <a:cubicBezTo>
                    <a:pt x="1852" y="2230"/>
                    <a:pt x="1885" y="3508"/>
                    <a:pt x="1885" y="3508"/>
                  </a:cubicBezTo>
                  <a:lnTo>
                    <a:pt x="1918" y="3738"/>
                  </a:lnTo>
                  <a:lnTo>
                    <a:pt x="1934" y="3508"/>
                  </a:lnTo>
                  <a:cubicBezTo>
                    <a:pt x="1934" y="3508"/>
                    <a:pt x="1967" y="2213"/>
                    <a:pt x="2754" y="1853"/>
                  </a:cubicBezTo>
                  <a:cubicBezTo>
                    <a:pt x="3541" y="1492"/>
                    <a:pt x="3803" y="1263"/>
                    <a:pt x="3672" y="673"/>
                  </a:cubicBezTo>
                  <a:cubicBezTo>
                    <a:pt x="3524" y="66"/>
                    <a:pt x="3295" y="1"/>
                    <a:pt x="3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7"/>
            <p:cNvSpPr/>
            <p:nvPr/>
          </p:nvSpPr>
          <p:spPr>
            <a:xfrm>
              <a:off x="8326288" y="3656599"/>
              <a:ext cx="44420" cy="110249"/>
            </a:xfrm>
            <a:custGeom>
              <a:rect b="b" l="l" r="r" t="t"/>
              <a:pathLst>
                <a:path extrusionOk="0" h="3378" w="1361">
                  <a:moveTo>
                    <a:pt x="689" y="1"/>
                  </a:moveTo>
                  <a:lnTo>
                    <a:pt x="640" y="328"/>
                  </a:lnTo>
                  <a:cubicBezTo>
                    <a:pt x="607" y="607"/>
                    <a:pt x="509" y="869"/>
                    <a:pt x="361" y="1099"/>
                  </a:cubicBezTo>
                  <a:cubicBezTo>
                    <a:pt x="132" y="1443"/>
                    <a:pt x="0" y="1755"/>
                    <a:pt x="296" y="2164"/>
                  </a:cubicBezTo>
                  <a:cubicBezTo>
                    <a:pt x="492" y="2427"/>
                    <a:pt x="607" y="2738"/>
                    <a:pt x="656" y="3049"/>
                  </a:cubicBezTo>
                  <a:cubicBezTo>
                    <a:pt x="656" y="3131"/>
                    <a:pt x="673" y="3377"/>
                    <a:pt x="689" y="3377"/>
                  </a:cubicBezTo>
                  <a:cubicBezTo>
                    <a:pt x="689" y="3377"/>
                    <a:pt x="705" y="3131"/>
                    <a:pt x="722" y="3049"/>
                  </a:cubicBezTo>
                  <a:cubicBezTo>
                    <a:pt x="754" y="2738"/>
                    <a:pt x="869" y="2427"/>
                    <a:pt x="1066" y="2164"/>
                  </a:cubicBezTo>
                  <a:cubicBezTo>
                    <a:pt x="1361" y="1755"/>
                    <a:pt x="1230" y="1443"/>
                    <a:pt x="1000" y="1099"/>
                  </a:cubicBezTo>
                  <a:cubicBezTo>
                    <a:pt x="853" y="869"/>
                    <a:pt x="754" y="607"/>
                    <a:pt x="722" y="328"/>
                  </a:cubicBezTo>
                  <a:lnTo>
                    <a:pt x="689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7"/>
            <p:cNvSpPr/>
            <p:nvPr/>
          </p:nvSpPr>
          <p:spPr>
            <a:xfrm>
              <a:off x="8257292" y="3625560"/>
              <a:ext cx="90439" cy="266453"/>
            </a:xfrm>
            <a:custGeom>
              <a:rect b="b" l="l" r="r" t="t"/>
              <a:pathLst>
                <a:path extrusionOk="0" h="8164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116"/>
                    <a:pt x="967" y="1296"/>
                    <a:pt x="443" y="2919"/>
                  </a:cubicBezTo>
                  <a:cubicBezTo>
                    <a:pt x="0" y="4295"/>
                    <a:pt x="262" y="5230"/>
                    <a:pt x="1574" y="6148"/>
                  </a:cubicBezTo>
                  <a:cubicBezTo>
                    <a:pt x="2705" y="6951"/>
                    <a:pt x="2754" y="8016"/>
                    <a:pt x="2770" y="8164"/>
                  </a:cubicBezTo>
                  <a:cubicBezTo>
                    <a:pt x="2770" y="7656"/>
                    <a:pt x="2623" y="7164"/>
                    <a:pt x="2344" y="6771"/>
                  </a:cubicBezTo>
                  <a:cubicBezTo>
                    <a:pt x="2033" y="6328"/>
                    <a:pt x="1639" y="6082"/>
                    <a:pt x="1049" y="5574"/>
                  </a:cubicBezTo>
                  <a:cubicBezTo>
                    <a:pt x="869" y="5410"/>
                    <a:pt x="738" y="5213"/>
                    <a:pt x="639" y="4984"/>
                  </a:cubicBezTo>
                  <a:cubicBezTo>
                    <a:pt x="311" y="4148"/>
                    <a:pt x="967" y="3279"/>
                    <a:pt x="1311" y="2902"/>
                  </a:cubicBezTo>
                  <a:cubicBezTo>
                    <a:pt x="1721" y="2460"/>
                    <a:pt x="2426" y="1968"/>
                    <a:pt x="2573" y="1083"/>
                  </a:cubicBezTo>
                  <a:cubicBezTo>
                    <a:pt x="2705" y="198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7"/>
            <p:cNvSpPr/>
            <p:nvPr/>
          </p:nvSpPr>
          <p:spPr>
            <a:xfrm>
              <a:off x="8159118" y="3317593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009" y="0"/>
                  </a:moveTo>
                  <a:cubicBezTo>
                    <a:pt x="660" y="0"/>
                    <a:pt x="0" y="565"/>
                    <a:pt x="287" y="2438"/>
                  </a:cubicBezTo>
                  <a:cubicBezTo>
                    <a:pt x="615" y="4470"/>
                    <a:pt x="2172" y="5421"/>
                    <a:pt x="2434" y="5470"/>
                  </a:cubicBezTo>
                  <a:cubicBezTo>
                    <a:pt x="2434" y="5470"/>
                    <a:pt x="910" y="4487"/>
                    <a:pt x="779" y="2815"/>
                  </a:cubicBezTo>
                  <a:cubicBezTo>
                    <a:pt x="648" y="1143"/>
                    <a:pt x="1156" y="1094"/>
                    <a:pt x="1320" y="733"/>
                  </a:cubicBezTo>
                  <a:cubicBezTo>
                    <a:pt x="1484" y="373"/>
                    <a:pt x="1418" y="110"/>
                    <a:pt x="1090" y="12"/>
                  </a:cubicBezTo>
                  <a:cubicBezTo>
                    <a:pt x="1066" y="4"/>
                    <a:pt x="1038" y="0"/>
                    <a:pt x="10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7"/>
            <p:cNvSpPr/>
            <p:nvPr/>
          </p:nvSpPr>
          <p:spPr>
            <a:xfrm>
              <a:off x="8124066" y="3268898"/>
              <a:ext cx="172293" cy="232053"/>
            </a:xfrm>
            <a:custGeom>
              <a:rect b="b" l="l" r="r" t="t"/>
              <a:pathLst>
                <a:path extrusionOk="0" h="7110" w="5279">
                  <a:moveTo>
                    <a:pt x="3591" y="1"/>
                  </a:moveTo>
                  <a:cubicBezTo>
                    <a:pt x="3380" y="1"/>
                    <a:pt x="3183" y="27"/>
                    <a:pt x="3017" y="62"/>
                  </a:cubicBezTo>
                  <a:cubicBezTo>
                    <a:pt x="2590" y="127"/>
                    <a:pt x="2181" y="291"/>
                    <a:pt x="1820" y="553"/>
                  </a:cubicBezTo>
                  <a:cubicBezTo>
                    <a:pt x="1" y="1897"/>
                    <a:pt x="328" y="4291"/>
                    <a:pt x="869" y="5438"/>
                  </a:cubicBezTo>
                  <a:cubicBezTo>
                    <a:pt x="1164" y="6110"/>
                    <a:pt x="1656" y="6700"/>
                    <a:pt x="2263" y="7110"/>
                  </a:cubicBezTo>
                  <a:cubicBezTo>
                    <a:pt x="1672" y="6667"/>
                    <a:pt x="1230" y="6077"/>
                    <a:pt x="951" y="5405"/>
                  </a:cubicBezTo>
                  <a:cubicBezTo>
                    <a:pt x="443" y="4241"/>
                    <a:pt x="197" y="1963"/>
                    <a:pt x="1918" y="684"/>
                  </a:cubicBezTo>
                  <a:cubicBezTo>
                    <a:pt x="2344" y="376"/>
                    <a:pt x="2901" y="183"/>
                    <a:pt x="3416" y="183"/>
                  </a:cubicBezTo>
                  <a:cubicBezTo>
                    <a:pt x="3832" y="183"/>
                    <a:pt x="4221" y="309"/>
                    <a:pt x="4492" y="602"/>
                  </a:cubicBezTo>
                  <a:cubicBezTo>
                    <a:pt x="5138" y="1248"/>
                    <a:pt x="4670" y="2292"/>
                    <a:pt x="3967" y="2292"/>
                  </a:cubicBezTo>
                  <a:cubicBezTo>
                    <a:pt x="3956" y="2292"/>
                    <a:pt x="3945" y="2291"/>
                    <a:pt x="3934" y="2291"/>
                  </a:cubicBezTo>
                  <a:cubicBezTo>
                    <a:pt x="3905" y="2294"/>
                    <a:pt x="3875" y="2296"/>
                    <a:pt x="3845" y="2296"/>
                  </a:cubicBezTo>
                  <a:cubicBezTo>
                    <a:pt x="3584" y="2296"/>
                    <a:pt x="3344" y="2167"/>
                    <a:pt x="3197" y="1947"/>
                  </a:cubicBezTo>
                  <a:cubicBezTo>
                    <a:pt x="3148" y="1832"/>
                    <a:pt x="3131" y="1701"/>
                    <a:pt x="3131" y="1586"/>
                  </a:cubicBezTo>
                  <a:cubicBezTo>
                    <a:pt x="3161" y="1329"/>
                    <a:pt x="3244" y="1251"/>
                    <a:pt x="3299" y="1251"/>
                  </a:cubicBezTo>
                  <a:cubicBezTo>
                    <a:pt x="3334" y="1251"/>
                    <a:pt x="3357" y="1285"/>
                    <a:pt x="3344" y="1324"/>
                  </a:cubicBezTo>
                  <a:cubicBezTo>
                    <a:pt x="3315" y="1562"/>
                    <a:pt x="3501" y="1773"/>
                    <a:pt x="3732" y="1773"/>
                  </a:cubicBezTo>
                  <a:cubicBezTo>
                    <a:pt x="3755" y="1773"/>
                    <a:pt x="3779" y="1771"/>
                    <a:pt x="3803" y="1766"/>
                  </a:cubicBezTo>
                  <a:cubicBezTo>
                    <a:pt x="4213" y="1701"/>
                    <a:pt x="4328" y="1160"/>
                    <a:pt x="3951" y="947"/>
                  </a:cubicBezTo>
                  <a:cubicBezTo>
                    <a:pt x="3860" y="901"/>
                    <a:pt x="3764" y="880"/>
                    <a:pt x="3671" y="880"/>
                  </a:cubicBezTo>
                  <a:cubicBezTo>
                    <a:pt x="3359" y="880"/>
                    <a:pt x="3067" y="1111"/>
                    <a:pt x="3017" y="1438"/>
                  </a:cubicBezTo>
                  <a:cubicBezTo>
                    <a:pt x="2967" y="1766"/>
                    <a:pt x="3131" y="2110"/>
                    <a:pt x="3426" y="2258"/>
                  </a:cubicBezTo>
                  <a:lnTo>
                    <a:pt x="3443" y="2274"/>
                  </a:lnTo>
                  <a:lnTo>
                    <a:pt x="3459" y="2274"/>
                  </a:lnTo>
                  <a:cubicBezTo>
                    <a:pt x="3557" y="2324"/>
                    <a:pt x="3656" y="2356"/>
                    <a:pt x="3754" y="2389"/>
                  </a:cubicBezTo>
                  <a:cubicBezTo>
                    <a:pt x="3850" y="2411"/>
                    <a:pt x="3945" y="2421"/>
                    <a:pt x="4038" y="2421"/>
                  </a:cubicBezTo>
                  <a:cubicBezTo>
                    <a:pt x="4647" y="2421"/>
                    <a:pt x="5175" y="1983"/>
                    <a:pt x="5246" y="1471"/>
                  </a:cubicBezTo>
                  <a:cubicBezTo>
                    <a:pt x="5279" y="1061"/>
                    <a:pt x="5115" y="652"/>
                    <a:pt x="4803" y="389"/>
                  </a:cubicBezTo>
                  <a:cubicBezTo>
                    <a:pt x="4420" y="91"/>
                    <a:pt x="3981" y="1"/>
                    <a:pt x="35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7"/>
            <p:cNvSpPr/>
            <p:nvPr/>
          </p:nvSpPr>
          <p:spPr>
            <a:xfrm>
              <a:off x="8229452" y="3208159"/>
              <a:ext cx="238091" cy="167626"/>
            </a:xfrm>
            <a:custGeom>
              <a:rect b="b" l="l" r="r" t="t"/>
              <a:pathLst>
                <a:path extrusionOk="0" h="5136" w="7295">
                  <a:moveTo>
                    <a:pt x="1741" y="1"/>
                  </a:moveTo>
                  <a:cubicBezTo>
                    <a:pt x="1344" y="1"/>
                    <a:pt x="955" y="172"/>
                    <a:pt x="689" y="497"/>
                  </a:cubicBezTo>
                  <a:cubicBezTo>
                    <a:pt x="602" y="632"/>
                    <a:pt x="447" y="704"/>
                    <a:pt x="294" y="704"/>
                  </a:cubicBezTo>
                  <a:cubicBezTo>
                    <a:pt x="187" y="704"/>
                    <a:pt x="82" y="669"/>
                    <a:pt x="1" y="595"/>
                  </a:cubicBezTo>
                  <a:lnTo>
                    <a:pt x="1" y="595"/>
                  </a:lnTo>
                  <a:cubicBezTo>
                    <a:pt x="33" y="955"/>
                    <a:pt x="50" y="1021"/>
                    <a:pt x="1755" y="1742"/>
                  </a:cubicBezTo>
                  <a:cubicBezTo>
                    <a:pt x="3066" y="2283"/>
                    <a:pt x="3508" y="4250"/>
                    <a:pt x="3656" y="5135"/>
                  </a:cubicBezTo>
                  <a:cubicBezTo>
                    <a:pt x="3787" y="4250"/>
                    <a:pt x="4230" y="2283"/>
                    <a:pt x="5541" y="1742"/>
                  </a:cubicBezTo>
                  <a:cubicBezTo>
                    <a:pt x="7246" y="1021"/>
                    <a:pt x="7262" y="955"/>
                    <a:pt x="7295" y="595"/>
                  </a:cubicBezTo>
                  <a:lnTo>
                    <a:pt x="7295" y="595"/>
                  </a:lnTo>
                  <a:cubicBezTo>
                    <a:pt x="7214" y="669"/>
                    <a:pt x="7108" y="704"/>
                    <a:pt x="7001" y="704"/>
                  </a:cubicBezTo>
                  <a:cubicBezTo>
                    <a:pt x="6848" y="704"/>
                    <a:pt x="6693" y="632"/>
                    <a:pt x="6606" y="497"/>
                  </a:cubicBezTo>
                  <a:cubicBezTo>
                    <a:pt x="6341" y="172"/>
                    <a:pt x="5951" y="1"/>
                    <a:pt x="5555" y="1"/>
                  </a:cubicBezTo>
                  <a:cubicBezTo>
                    <a:pt x="5290" y="1"/>
                    <a:pt x="5023" y="77"/>
                    <a:pt x="4787" y="234"/>
                  </a:cubicBezTo>
                  <a:cubicBezTo>
                    <a:pt x="4213" y="644"/>
                    <a:pt x="3836" y="1464"/>
                    <a:pt x="3656" y="2660"/>
                  </a:cubicBezTo>
                  <a:cubicBezTo>
                    <a:pt x="3459" y="1464"/>
                    <a:pt x="3082" y="644"/>
                    <a:pt x="2509" y="234"/>
                  </a:cubicBezTo>
                  <a:cubicBezTo>
                    <a:pt x="2273" y="77"/>
                    <a:pt x="2005" y="1"/>
                    <a:pt x="174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7"/>
            <p:cNvSpPr/>
            <p:nvPr/>
          </p:nvSpPr>
          <p:spPr>
            <a:xfrm>
              <a:off x="8304877" y="3115208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1"/>
                  </a:moveTo>
                  <a:cubicBezTo>
                    <a:pt x="1263" y="148"/>
                    <a:pt x="1148" y="296"/>
                    <a:pt x="1017" y="427"/>
                  </a:cubicBezTo>
                  <a:cubicBezTo>
                    <a:pt x="575" y="853"/>
                    <a:pt x="1" y="1722"/>
                    <a:pt x="738" y="2902"/>
                  </a:cubicBezTo>
                  <a:cubicBezTo>
                    <a:pt x="1017" y="3377"/>
                    <a:pt x="1230" y="3902"/>
                    <a:pt x="1345" y="4443"/>
                  </a:cubicBezTo>
                  <a:cubicBezTo>
                    <a:pt x="1460" y="3902"/>
                    <a:pt x="1656" y="3377"/>
                    <a:pt x="1951" y="2902"/>
                  </a:cubicBezTo>
                  <a:cubicBezTo>
                    <a:pt x="2673" y="1722"/>
                    <a:pt x="2115" y="853"/>
                    <a:pt x="1673" y="427"/>
                  </a:cubicBezTo>
                  <a:cubicBezTo>
                    <a:pt x="1542" y="296"/>
                    <a:pt x="1427" y="148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7"/>
            <p:cNvSpPr/>
            <p:nvPr/>
          </p:nvSpPr>
          <p:spPr>
            <a:xfrm>
              <a:off x="8248708" y="2978163"/>
              <a:ext cx="199578" cy="218932"/>
            </a:xfrm>
            <a:custGeom>
              <a:rect b="b" l="l" r="r" t="t"/>
              <a:pathLst>
                <a:path extrusionOk="0" h="6708" w="6115">
                  <a:moveTo>
                    <a:pt x="1593" y="1"/>
                  </a:moveTo>
                  <a:cubicBezTo>
                    <a:pt x="1195" y="1"/>
                    <a:pt x="805" y="156"/>
                    <a:pt x="574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71" y="2103"/>
                    <a:pt x="1190" y="2103"/>
                  </a:cubicBezTo>
                  <a:cubicBezTo>
                    <a:pt x="1801" y="2103"/>
                    <a:pt x="2013" y="1600"/>
                    <a:pt x="1886" y="1282"/>
                  </a:cubicBezTo>
                  <a:cubicBezTo>
                    <a:pt x="1828" y="1108"/>
                    <a:pt x="1667" y="998"/>
                    <a:pt x="1482" y="998"/>
                  </a:cubicBezTo>
                  <a:cubicBezTo>
                    <a:pt x="1459" y="998"/>
                    <a:pt x="1435" y="1000"/>
                    <a:pt x="1410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0"/>
                    <a:pt x="1282" y="1567"/>
                    <a:pt x="1410" y="1567"/>
                  </a:cubicBezTo>
                  <a:cubicBezTo>
                    <a:pt x="1484" y="1567"/>
                    <a:pt x="1559" y="1535"/>
                    <a:pt x="1607" y="1462"/>
                  </a:cubicBezTo>
                  <a:cubicBezTo>
                    <a:pt x="1647" y="1400"/>
                    <a:pt x="1689" y="1375"/>
                    <a:pt x="1725" y="1375"/>
                  </a:cubicBezTo>
                  <a:cubicBezTo>
                    <a:pt x="1795" y="1375"/>
                    <a:pt x="1847" y="1464"/>
                    <a:pt x="1837" y="1561"/>
                  </a:cubicBezTo>
                  <a:cubicBezTo>
                    <a:pt x="1746" y="1808"/>
                    <a:pt x="1510" y="1952"/>
                    <a:pt x="1262" y="1952"/>
                  </a:cubicBezTo>
                  <a:cubicBezTo>
                    <a:pt x="1197" y="1952"/>
                    <a:pt x="1131" y="1942"/>
                    <a:pt x="1066" y="1921"/>
                  </a:cubicBezTo>
                  <a:cubicBezTo>
                    <a:pt x="656" y="1790"/>
                    <a:pt x="460" y="1053"/>
                    <a:pt x="1017" y="659"/>
                  </a:cubicBezTo>
                  <a:cubicBezTo>
                    <a:pt x="1141" y="573"/>
                    <a:pt x="1320" y="527"/>
                    <a:pt x="1521" y="527"/>
                  </a:cubicBezTo>
                  <a:cubicBezTo>
                    <a:pt x="2118" y="527"/>
                    <a:pt x="2902" y="936"/>
                    <a:pt x="2951" y="1905"/>
                  </a:cubicBezTo>
                  <a:cubicBezTo>
                    <a:pt x="2951" y="3085"/>
                    <a:pt x="2033" y="4118"/>
                    <a:pt x="1771" y="4888"/>
                  </a:cubicBezTo>
                  <a:cubicBezTo>
                    <a:pt x="1410" y="5970"/>
                    <a:pt x="1869" y="6658"/>
                    <a:pt x="1902" y="6708"/>
                  </a:cubicBezTo>
                  <a:cubicBezTo>
                    <a:pt x="1607" y="6150"/>
                    <a:pt x="1591" y="5495"/>
                    <a:pt x="1853" y="4921"/>
                  </a:cubicBezTo>
                  <a:cubicBezTo>
                    <a:pt x="2050" y="4396"/>
                    <a:pt x="2492" y="3855"/>
                    <a:pt x="2804" y="3151"/>
                  </a:cubicBezTo>
                  <a:cubicBezTo>
                    <a:pt x="2918" y="2921"/>
                    <a:pt x="3000" y="2692"/>
                    <a:pt x="3066" y="2446"/>
                  </a:cubicBezTo>
                  <a:cubicBezTo>
                    <a:pt x="3115" y="2692"/>
                    <a:pt x="3197" y="2921"/>
                    <a:pt x="3312" y="3151"/>
                  </a:cubicBezTo>
                  <a:cubicBezTo>
                    <a:pt x="3623" y="3855"/>
                    <a:pt x="4066" y="4396"/>
                    <a:pt x="4263" y="4921"/>
                  </a:cubicBezTo>
                  <a:cubicBezTo>
                    <a:pt x="4525" y="5495"/>
                    <a:pt x="4508" y="6150"/>
                    <a:pt x="4213" y="6708"/>
                  </a:cubicBezTo>
                  <a:cubicBezTo>
                    <a:pt x="4246" y="6658"/>
                    <a:pt x="4705" y="5970"/>
                    <a:pt x="4344" y="4888"/>
                  </a:cubicBezTo>
                  <a:cubicBezTo>
                    <a:pt x="4082" y="4118"/>
                    <a:pt x="3164" y="3085"/>
                    <a:pt x="3164" y="1905"/>
                  </a:cubicBezTo>
                  <a:cubicBezTo>
                    <a:pt x="3213" y="936"/>
                    <a:pt x="3997" y="527"/>
                    <a:pt x="4595" y="527"/>
                  </a:cubicBezTo>
                  <a:cubicBezTo>
                    <a:pt x="4795" y="527"/>
                    <a:pt x="4975" y="573"/>
                    <a:pt x="5098" y="659"/>
                  </a:cubicBezTo>
                  <a:cubicBezTo>
                    <a:pt x="5656" y="1053"/>
                    <a:pt x="5459" y="1790"/>
                    <a:pt x="5049" y="1921"/>
                  </a:cubicBezTo>
                  <a:cubicBezTo>
                    <a:pt x="4985" y="1942"/>
                    <a:pt x="4919" y="1952"/>
                    <a:pt x="4854" y="1952"/>
                  </a:cubicBezTo>
                  <a:cubicBezTo>
                    <a:pt x="4605" y="1952"/>
                    <a:pt x="4370" y="1808"/>
                    <a:pt x="4279" y="1561"/>
                  </a:cubicBezTo>
                  <a:cubicBezTo>
                    <a:pt x="4268" y="1464"/>
                    <a:pt x="4321" y="1375"/>
                    <a:pt x="4390" y="1375"/>
                  </a:cubicBezTo>
                  <a:cubicBezTo>
                    <a:pt x="4427" y="1375"/>
                    <a:pt x="4469" y="1400"/>
                    <a:pt x="4508" y="1462"/>
                  </a:cubicBezTo>
                  <a:cubicBezTo>
                    <a:pt x="4556" y="1535"/>
                    <a:pt x="4631" y="1567"/>
                    <a:pt x="4705" y="1567"/>
                  </a:cubicBezTo>
                  <a:cubicBezTo>
                    <a:pt x="4834" y="1567"/>
                    <a:pt x="4961" y="1470"/>
                    <a:pt x="4951" y="1315"/>
                  </a:cubicBezTo>
                  <a:cubicBezTo>
                    <a:pt x="4967" y="1167"/>
                    <a:pt x="4853" y="1020"/>
                    <a:pt x="4705" y="1003"/>
                  </a:cubicBezTo>
                  <a:cubicBezTo>
                    <a:pt x="4681" y="1000"/>
                    <a:pt x="4657" y="998"/>
                    <a:pt x="4633" y="998"/>
                  </a:cubicBezTo>
                  <a:cubicBezTo>
                    <a:pt x="4449" y="998"/>
                    <a:pt x="4288" y="1108"/>
                    <a:pt x="4230" y="1282"/>
                  </a:cubicBezTo>
                  <a:cubicBezTo>
                    <a:pt x="4118" y="1584"/>
                    <a:pt x="4347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85"/>
                    <a:pt x="6115" y="1102"/>
                    <a:pt x="5541" y="446"/>
                  </a:cubicBezTo>
                  <a:cubicBezTo>
                    <a:pt x="5310" y="156"/>
                    <a:pt x="4921" y="1"/>
                    <a:pt x="4523" y="1"/>
                  </a:cubicBezTo>
                  <a:cubicBezTo>
                    <a:pt x="4044" y="1"/>
                    <a:pt x="3553" y="225"/>
                    <a:pt x="3312" y="708"/>
                  </a:cubicBezTo>
                  <a:cubicBezTo>
                    <a:pt x="3197" y="889"/>
                    <a:pt x="3115" y="1069"/>
                    <a:pt x="3066" y="1282"/>
                  </a:cubicBezTo>
                  <a:cubicBezTo>
                    <a:pt x="3000" y="1069"/>
                    <a:pt x="2918" y="889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7"/>
            <p:cNvSpPr/>
            <p:nvPr/>
          </p:nvSpPr>
          <p:spPr>
            <a:xfrm>
              <a:off x="8087153" y="3089000"/>
              <a:ext cx="170139" cy="268052"/>
            </a:xfrm>
            <a:custGeom>
              <a:rect b="b" l="l" r="r" t="t"/>
              <a:pathLst>
                <a:path extrusionOk="0" h="8213" w="5213">
                  <a:moveTo>
                    <a:pt x="4115" y="1"/>
                  </a:moveTo>
                  <a:cubicBezTo>
                    <a:pt x="4115" y="1"/>
                    <a:pt x="4180" y="623"/>
                    <a:pt x="3803" y="853"/>
                  </a:cubicBezTo>
                  <a:cubicBezTo>
                    <a:pt x="3410" y="1066"/>
                    <a:pt x="2836" y="1541"/>
                    <a:pt x="3443" y="2082"/>
                  </a:cubicBezTo>
                  <a:cubicBezTo>
                    <a:pt x="4033" y="2607"/>
                    <a:pt x="4197" y="3344"/>
                    <a:pt x="3689" y="4082"/>
                  </a:cubicBezTo>
                  <a:cubicBezTo>
                    <a:pt x="3689" y="4082"/>
                    <a:pt x="3984" y="2984"/>
                    <a:pt x="3246" y="2492"/>
                  </a:cubicBezTo>
                  <a:cubicBezTo>
                    <a:pt x="3050" y="2364"/>
                    <a:pt x="2889" y="2329"/>
                    <a:pt x="2772" y="2329"/>
                  </a:cubicBezTo>
                  <a:cubicBezTo>
                    <a:pt x="2634" y="2329"/>
                    <a:pt x="2558" y="2377"/>
                    <a:pt x="2558" y="2377"/>
                  </a:cubicBezTo>
                  <a:cubicBezTo>
                    <a:pt x="2623" y="2508"/>
                    <a:pt x="2656" y="2656"/>
                    <a:pt x="2672" y="2803"/>
                  </a:cubicBezTo>
                  <a:cubicBezTo>
                    <a:pt x="2689" y="3017"/>
                    <a:pt x="2213" y="3377"/>
                    <a:pt x="2558" y="3771"/>
                  </a:cubicBezTo>
                  <a:cubicBezTo>
                    <a:pt x="2902" y="4164"/>
                    <a:pt x="3148" y="4951"/>
                    <a:pt x="1935" y="5819"/>
                  </a:cubicBezTo>
                  <a:cubicBezTo>
                    <a:pt x="1935" y="5819"/>
                    <a:pt x="2558" y="4459"/>
                    <a:pt x="2197" y="3754"/>
                  </a:cubicBezTo>
                  <a:cubicBezTo>
                    <a:pt x="1820" y="3017"/>
                    <a:pt x="1377" y="3164"/>
                    <a:pt x="951" y="2574"/>
                  </a:cubicBezTo>
                  <a:cubicBezTo>
                    <a:pt x="951" y="2574"/>
                    <a:pt x="1" y="3098"/>
                    <a:pt x="738" y="4246"/>
                  </a:cubicBezTo>
                  <a:cubicBezTo>
                    <a:pt x="1607" y="5606"/>
                    <a:pt x="525" y="7295"/>
                    <a:pt x="1459" y="8213"/>
                  </a:cubicBezTo>
                  <a:cubicBezTo>
                    <a:pt x="1459" y="8213"/>
                    <a:pt x="1410" y="6868"/>
                    <a:pt x="2672" y="5623"/>
                  </a:cubicBezTo>
                  <a:cubicBezTo>
                    <a:pt x="3934" y="4393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7"/>
            <p:cNvSpPr/>
            <p:nvPr/>
          </p:nvSpPr>
          <p:spPr>
            <a:xfrm>
              <a:off x="8236959" y="3055840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1" y="279"/>
                    <a:pt x="2279" y="541"/>
                    <a:pt x="1623" y="820"/>
                  </a:cubicBezTo>
                  <a:cubicBezTo>
                    <a:pt x="967" y="1115"/>
                    <a:pt x="1213" y="1951"/>
                    <a:pt x="1279" y="2131"/>
                  </a:cubicBezTo>
                  <a:cubicBezTo>
                    <a:pt x="1326" y="2319"/>
                    <a:pt x="1388" y="2658"/>
                    <a:pt x="1192" y="2658"/>
                  </a:cubicBezTo>
                  <a:cubicBezTo>
                    <a:pt x="1183" y="2658"/>
                    <a:pt x="1174" y="2657"/>
                    <a:pt x="1164" y="2656"/>
                  </a:cubicBezTo>
                  <a:cubicBezTo>
                    <a:pt x="951" y="2623"/>
                    <a:pt x="1000" y="2508"/>
                    <a:pt x="1098" y="1836"/>
                  </a:cubicBezTo>
                  <a:cubicBezTo>
                    <a:pt x="1174" y="1316"/>
                    <a:pt x="839" y="1257"/>
                    <a:pt x="683" y="1257"/>
                  </a:cubicBezTo>
                  <a:cubicBezTo>
                    <a:pt x="637" y="1257"/>
                    <a:pt x="607" y="1262"/>
                    <a:pt x="607" y="1262"/>
                  </a:cubicBezTo>
                  <a:cubicBezTo>
                    <a:pt x="738" y="1426"/>
                    <a:pt x="721" y="1672"/>
                    <a:pt x="590" y="1836"/>
                  </a:cubicBezTo>
                  <a:cubicBezTo>
                    <a:pt x="344" y="2082"/>
                    <a:pt x="49" y="2361"/>
                    <a:pt x="295" y="3115"/>
                  </a:cubicBezTo>
                  <a:cubicBezTo>
                    <a:pt x="557" y="3852"/>
                    <a:pt x="0" y="4524"/>
                    <a:pt x="0" y="4524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7"/>
            <p:cNvSpPr/>
            <p:nvPr/>
          </p:nvSpPr>
          <p:spPr>
            <a:xfrm>
              <a:off x="8040611" y="3336164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869" y="0"/>
                  </a:moveTo>
                  <a:cubicBezTo>
                    <a:pt x="1869" y="0"/>
                    <a:pt x="2000" y="279"/>
                    <a:pt x="1656" y="525"/>
                  </a:cubicBezTo>
                  <a:cubicBezTo>
                    <a:pt x="1295" y="771"/>
                    <a:pt x="1" y="2426"/>
                    <a:pt x="3590" y="4262"/>
                  </a:cubicBezTo>
                  <a:cubicBezTo>
                    <a:pt x="3590" y="4262"/>
                    <a:pt x="2738" y="3770"/>
                    <a:pt x="2640" y="2475"/>
                  </a:cubicBezTo>
                  <a:cubicBezTo>
                    <a:pt x="2541" y="1180"/>
                    <a:pt x="2803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7"/>
            <p:cNvSpPr/>
            <p:nvPr/>
          </p:nvSpPr>
          <p:spPr>
            <a:xfrm>
              <a:off x="7897790" y="3421772"/>
              <a:ext cx="257347" cy="189134"/>
            </a:xfrm>
            <a:custGeom>
              <a:rect b="b" l="l" r="r" t="t"/>
              <a:pathLst>
                <a:path extrusionOk="0" h="5795" w="7885">
                  <a:moveTo>
                    <a:pt x="4661" y="0"/>
                  </a:moveTo>
                  <a:cubicBezTo>
                    <a:pt x="4523" y="0"/>
                    <a:pt x="4389" y="44"/>
                    <a:pt x="4262" y="131"/>
                  </a:cubicBezTo>
                  <a:cubicBezTo>
                    <a:pt x="3899" y="394"/>
                    <a:pt x="3670" y="608"/>
                    <a:pt x="3480" y="608"/>
                  </a:cubicBezTo>
                  <a:cubicBezTo>
                    <a:pt x="3421" y="608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16" y="1180"/>
                    <a:pt x="3688" y="1393"/>
                  </a:cubicBezTo>
                  <a:cubicBezTo>
                    <a:pt x="4377" y="1590"/>
                    <a:pt x="4852" y="1721"/>
                    <a:pt x="4754" y="2098"/>
                  </a:cubicBezTo>
                  <a:cubicBezTo>
                    <a:pt x="4655" y="2475"/>
                    <a:pt x="3704" y="2541"/>
                    <a:pt x="2590" y="2704"/>
                  </a:cubicBezTo>
                  <a:cubicBezTo>
                    <a:pt x="1475" y="2885"/>
                    <a:pt x="590" y="3163"/>
                    <a:pt x="623" y="4130"/>
                  </a:cubicBezTo>
                  <a:cubicBezTo>
                    <a:pt x="648" y="4885"/>
                    <a:pt x="505" y="5250"/>
                    <a:pt x="246" y="5250"/>
                  </a:cubicBezTo>
                  <a:cubicBezTo>
                    <a:pt x="173" y="5250"/>
                    <a:pt x="90" y="5221"/>
                    <a:pt x="0" y="5163"/>
                  </a:cubicBezTo>
                  <a:lnTo>
                    <a:pt x="0" y="5163"/>
                  </a:lnTo>
                  <a:cubicBezTo>
                    <a:pt x="0" y="5163"/>
                    <a:pt x="248" y="5795"/>
                    <a:pt x="1194" y="5795"/>
                  </a:cubicBezTo>
                  <a:cubicBezTo>
                    <a:pt x="1388" y="5795"/>
                    <a:pt x="1612" y="5768"/>
                    <a:pt x="1869" y="5704"/>
                  </a:cubicBezTo>
                  <a:cubicBezTo>
                    <a:pt x="3377" y="5327"/>
                    <a:pt x="3573" y="4114"/>
                    <a:pt x="4213" y="3360"/>
                  </a:cubicBezTo>
                  <a:cubicBezTo>
                    <a:pt x="4852" y="2606"/>
                    <a:pt x="5491" y="1983"/>
                    <a:pt x="7884" y="1934"/>
                  </a:cubicBezTo>
                  <a:cubicBezTo>
                    <a:pt x="7884" y="1934"/>
                    <a:pt x="6409" y="1803"/>
                    <a:pt x="5868" y="951"/>
                  </a:cubicBezTo>
                  <a:cubicBezTo>
                    <a:pt x="5460" y="326"/>
                    <a:pt x="5042" y="0"/>
                    <a:pt x="46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7"/>
            <p:cNvSpPr/>
            <p:nvPr/>
          </p:nvSpPr>
          <p:spPr>
            <a:xfrm>
              <a:off x="8028829" y="3499710"/>
              <a:ext cx="250950" cy="205061"/>
            </a:xfrm>
            <a:custGeom>
              <a:rect b="b" l="l" r="r" t="t"/>
              <a:pathLst>
                <a:path extrusionOk="0" h="6283" w="7689">
                  <a:moveTo>
                    <a:pt x="3399" y="1"/>
                  </a:moveTo>
                  <a:cubicBezTo>
                    <a:pt x="3343" y="1"/>
                    <a:pt x="3287" y="2"/>
                    <a:pt x="3230" y="5"/>
                  </a:cubicBezTo>
                  <a:cubicBezTo>
                    <a:pt x="2656" y="21"/>
                    <a:pt x="2099" y="169"/>
                    <a:pt x="1607" y="464"/>
                  </a:cubicBezTo>
                  <a:cubicBezTo>
                    <a:pt x="1443" y="562"/>
                    <a:pt x="1279" y="677"/>
                    <a:pt x="1132" y="808"/>
                  </a:cubicBezTo>
                  <a:cubicBezTo>
                    <a:pt x="1" y="1808"/>
                    <a:pt x="362" y="3890"/>
                    <a:pt x="1706" y="4201"/>
                  </a:cubicBezTo>
                  <a:cubicBezTo>
                    <a:pt x="1844" y="4235"/>
                    <a:pt x="1986" y="4251"/>
                    <a:pt x="2127" y="4251"/>
                  </a:cubicBezTo>
                  <a:cubicBezTo>
                    <a:pt x="2608" y="4251"/>
                    <a:pt x="3079" y="4060"/>
                    <a:pt x="3345" y="3693"/>
                  </a:cubicBezTo>
                  <a:cubicBezTo>
                    <a:pt x="3656" y="3234"/>
                    <a:pt x="3656" y="2660"/>
                    <a:pt x="3345" y="2201"/>
                  </a:cubicBezTo>
                  <a:cubicBezTo>
                    <a:pt x="3133" y="1916"/>
                    <a:pt x="2799" y="1760"/>
                    <a:pt x="2461" y="1760"/>
                  </a:cubicBezTo>
                  <a:cubicBezTo>
                    <a:pt x="2275" y="1760"/>
                    <a:pt x="2088" y="1807"/>
                    <a:pt x="1919" y="1906"/>
                  </a:cubicBezTo>
                  <a:cubicBezTo>
                    <a:pt x="1640" y="2070"/>
                    <a:pt x="1509" y="2415"/>
                    <a:pt x="1607" y="2726"/>
                  </a:cubicBezTo>
                  <a:cubicBezTo>
                    <a:pt x="1624" y="2824"/>
                    <a:pt x="1673" y="2906"/>
                    <a:pt x="1738" y="2972"/>
                  </a:cubicBezTo>
                  <a:cubicBezTo>
                    <a:pt x="1846" y="3073"/>
                    <a:pt x="1988" y="3116"/>
                    <a:pt x="2127" y="3116"/>
                  </a:cubicBezTo>
                  <a:cubicBezTo>
                    <a:pt x="2372" y="3116"/>
                    <a:pt x="2609" y="2985"/>
                    <a:pt x="2640" y="2808"/>
                  </a:cubicBezTo>
                  <a:cubicBezTo>
                    <a:pt x="2713" y="2544"/>
                    <a:pt x="2511" y="2306"/>
                    <a:pt x="2256" y="2306"/>
                  </a:cubicBezTo>
                  <a:cubicBezTo>
                    <a:pt x="2226" y="2306"/>
                    <a:pt x="2196" y="2309"/>
                    <a:pt x="2165" y="2316"/>
                  </a:cubicBezTo>
                  <a:cubicBezTo>
                    <a:pt x="1902" y="2382"/>
                    <a:pt x="1919" y="2529"/>
                    <a:pt x="1837" y="2529"/>
                  </a:cubicBezTo>
                  <a:cubicBezTo>
                    <a:pt x="1832" y="2530"/>
                    <a:pt x="1827" y="2531"/>
                    <a:pt x="1822" y="2531"/>
                  </a:cubicBezTo>
                  <a:cubicBezTo>
                    <a:pt x="1738" y="2531"/>
                    <a:pt x="1738" y="2398"/>
                    <a:pt x="1738" y="2398"/>
                  </a:cubicBezTo>
                  <a:cubicBezTo>
                    <a:pt x="1722" y="2201"/>
                    <a:pt x="1837" y="2021"/>
                    <a:pt x="2017" y="1939"/>
                  </a:cubicBezTo>
                  <a:cubicBezTo>
                    <a:pt x="2153" y="1866"/>
                    <a:pt x="2301" y="1831"/>
                    <a:pt x="2449" y="1831"/>
                  </a:cubicBezTo>
                  <a:cubicBezTo>
                    <a:pt x="2762" y="1831"/>
                    <a:pt x="3073" y="1988"/>
                    <a:pt x="3263" y="2267"/>
                  </a:cubicBezTo>
                  <a:cubicBezTo>
                    <a:pt x="3525" y="2677"/>
                    <a:pt x="3525" y="3218"/>
                    <a:pt x="3230" y="3627"/>
                  </a:cubicBezTo>
                  <a:cubicBezTo>
                    <a:pt x="3004" y="3942"/>
                    <a:pt x="2575" y="4121"/>
                    <a:pt x="2136" y="4121"/>
                  </a:cubicBezTo>
                  <a:cubicBezTo>
                    <a:pt x="2003" y="4121"/>
                    <a:pt x="1868" y="4104"/>
                    <a:pt x="1738" y="4070"/>
                  </a:cubicBezTo>
                  <a:cubicBezTo>
                    <a:pt x="525" y="3775"/>
                    <a:pt x="198" y="1857"/>
                    <a:pt x="1247" y="939"/>
                  </a:cubicBezTo>
                  <a:cubicBezTo>
                    <a:pt x="1726" y="490"/>
                    <a:pt x="2311" y="318"/>
                    <a:pt x="2902" y="318"/>
                  </a:cubicBezTo>
                  <a:cubicBezTo>
                    <a:pt x="3605" y="318"/>
                    <a:pt x="4317" y="562"/>
                    <a:pt x="4869" y="874"/>
                  </a:cubicBezTo>
                  <a:cubicBezTo>
                    <a:pt x="5803" y="1415"/>
                    <a:pt x="6541" y="2251"/>
                    <a:pt x="6934" y="3250"/>
                  </a:cubicBezTo>
                  <a:cubicBezTo>
                    <a:pt x="7262" y="4054"/>
                    <a:pt x="7443" y="4922"/>
                    <a:pt x="7443" y="5791"/>
                  </a:cubicBezTo>
                  <a:cubicBezTo>
                    <a:pt x="7443" y="5955"/>
                    <a:pt x="7426" y="6119"/>
                    <a:pt x="7393" y="6283"/>
                  </a:cubicBezTo>
                  <a:cubicBezTo>
                    <a:pt x="7410" y="6217"/>
                    <a:pt x="7426" y="6152"/>
                    <a:pt x="7443" y="6086"/>
                  </a:cubicBezTo>
                  <a:cubicBezTo>
                    <a:pt x="7443" y="6103"/>
                    <a:pt x="7443" y="6135"/>
                    <a:pt x="7443" y="6152"/>
                  </a:cubicBezTo>
                  <a:cubicBezTo>
                    <a:pt x="7443" y="6135"/>
                    <a:pt x="7443" y="6103"/>
                    <a:pt x="7459" y="6053"/>
                  </a:cubicBezTo>
                  <a:cubicBezTo>
                    <a:pt x="7688" y="4857"/>
                    <a:pt x="7541" y="3627"/>
                    <a:pt x="7016" y="2529"/>
                  </a:cubicBezTo>
                  <a:cubicBezTo>
                    <a:pt x="6320" y="1105"/>
                    <a:pt x="4981" y="1"/>
                    <a:pt x="33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7"/>
            <p:cNvSpPr/>
            <p:nvPr/>
          </p:nvSpPr>
          <p:spPr>
            <a:xfrm>
              <a:off x="8167702" y="3562113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3" y="1"/>
                  </a:moveTo>
                  <a:cubicBezTo>
                    <a:pt x="66" y="1"/>
                    <a:pt x="1" y="784"/>
                    <a:pt x="1089" y="961"/>
                  </a:cubicBezTo>
                  <a:cubicBezTo>
                    <a:pt x="2352" y="1158"/>
                    <a:pt x="3040" y="3273"/>
                    <a:pt x="3040" y="3273"/>
                  </a:cubicBezTo>
                  <a:cubicBezTo>
                    <a:pt x="3040" y="3273"/>
                    <a:pt x="2729" y="994"/>
                    <a:pt x="1466" y="240"/>
                  </a:cubicBezTo>
                  <a:cubicBezTo>
                    <a:pt x="1179" y="69"/>
                    <a:pt x="930" y="1"/>
                    <a:pt x="7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7"/>
            <p:cNvSpPr/>
            <p:nvPr/>
          </p:nvSpPr>
          <p:spPr>
            <a:xfrm>
              <a:off x="7968385" y="3553888"/>
              <a:ext cx="170694" cy="147456"/>
            </a:xfrm>
            <a:custGeom>
              <a:rect b="b" l="l" r="r" t="t"/>
              <a:pathLst>
                <a:path extrusionOk="0" h="4518" w="5230">
                  <a:moveTo>
                    <a:pt x="2181" y="1"/>
                  </a:move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2"/>
                    <a:pt x="1132" y="1312"/>
                    <a:pt x="574" y="1705"/>
                  </a:cubicBezTo>
                  <a:cubicBezTo>
                    <a:pt x="1" y="2082"/>
                    <a:pt x="99" y="2705"/>
                    <a:pt x="214" y="3033"/>
                  </a:cubicBezTo>
                  <a:cubicBezTo>
                    <a:pt x="279" y="3262"/>
                    <a:pt x="247" y="3508"/>
                    <a:pt x="132" y="3721"/>
                  </a:cubicBezTo>
                  <a:cubicBezTo>
                    <a:pt x="410" y="3492"/>
                    <a:pt x="722" y="3328"/>
                    <a:pt x="1066" y="3230"/>
                  </a:cubicBezTo>
                  <a:cubicBezTo>
                    <a:pt x="1673" y="3049"/>
                    <a:pt x="1656" y="2754"/>
                    <a:pt x="1656" y="2279"/>
                  </a:cubicBezTo>
                  <a:cubicBezTo>
                    <a:pt x="1642" y="1877"/>
                    <a:pt x="1816" y="1852"/>
                    <a:pt x="1859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4" y="1853"/>
                    <a:pt x="1878" y="1852"/>
                    <a:pt x="1882" y="1852"/>
                  </a:cubicBezTo>
                  <a:cubicBezTo>
                    <a:pt x="2162" y="1852"/>
                    <a:pt x="2098" y="2382"/>
                    <a:pt x="2066" y="2672"/>
                  </a:cubicBezTo>
                  <a:cubicBezTo>
                    <a:pt x="2050" y="2967"/>
                    <a:pt x="1951" y="3574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0"/>
                    <a:pt x="4410" y="4262"/>
                  </a:cubicBezTo>
                  <a:cubicBezTo>
                    <a:pt x="4514" y="4217"/>
                    <a:pt x="4626" y="4194"/>
                    <a:pt x="4739" y="4194"/>
                  </a:cubicBezTo>
                  <a:cubicBezTo>
                    <a:pt x="4910" y="4194"/>
                    <a:pt x="5081" y="4245"/>
                    <a:pt x="5230" y="4344"/>
                  </a:cubicBezTo>
                  <a:cubicBezTo>
                    <a:pt x="5082" y="3475"/>
                    <a:pt x="4639" y="3197"/>
                    <a:pt x="4017" y="3131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706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7"/>
            <p:cNvSpPr/>
            <p:nvPr/>
          </p:nvSpPr>
          <p:spPr>
            <a:xfrm>
              <a:off x="7995670" y="3652845"/>
              <a:ext cx="42298" cy="65308"/>
            </a:xfrm>
            <a:custGeom>
              <a:rect b="b" l="l" r="r" t="t"/>
              <a:pathLst>
                <a:path extrusionOk="0" h="2001" w="1296">
                  <a:moveTo>
                    <a:pt x="951" y="1"/>
                  </a:moveTo>
                  <a:cubicBezTo>
                    <a:pt x="951" y="1"/>
                    <a:pt x="935" y="100"/>
                    <a:pt x="509" y="362"/>
                  </a:cubicBezTo>
                  <a:cubicBezTo>
                    <a:pt x="165" y="525"/>
                    <a:pt x="1" y="935"/>
                    <a:pt x="115" y="1296"/>
                  </a:cubicBezTo>
                  <a:cubicBezTo>
                    <a:pt x="181" y="1525"/>
                    <a:pt x="230" y="1755"/>
                    <a:pt x="263" y="2001"/>
                  </a:cubicBezTo>
                  <a:cubicBezTo>
                    <a:pt x="263" y="2001"/>
                    <a:pt x="263" y="1853"/>
                    <a:pt x="771" y="1558"/>
                  </a:cubicBezTo>
                  <a:cubicBezTo>
                    <a:pt x="1296" y="1263"/>
                    <a:pt x="1099" y="837"/>
                    <a:pt x="1001" y="575"/>
                  </a:cubicBezTo>
                  <a:cubicBezTo>
                    <a:pt x="951" y="394"/>
                    <a:pt x="935" y="198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7"/>
            <p:cNvSpPr/>
            <p:nvPr/>
          </p:nvSpPr>
          <p:spPr>
            <a:xfrm>
              <a:off x="7808983" y="3372195"/>
              <a:ext cx="226308" cy="159304"/>
            </a:xfrm>
            <a:custGeom>
              <a:rect b="b" l="l" r="r" t="t"/>
              <a:pathLst>
                <a:path extrusionOk="0" h="4881" w="6934">
                  <a:moveTo>
                    <a:pt x="5011" y="0"/>
                  </a:moveTo>
                  <a:cubicBezTo>
                    <a:pt x="4787" y="0"/>
                    <a:pt x="4536" y="52"/>
                    <a:pt x="4262" y="175"/>
                  </a:cubicBezTo>
                  <a:cubicBezTo>
                    <a:pt x="2787" y="830"/>
                    <a:pt x="3065" y="3306"/>
                    <a:pt x="4803" y="3650"/>
                  </a:cubicBezTo>
                  <a:cubicBezTo>
                    <a:pt x="4999" y="3699"/>
                    <a:pt x="5213" y="3732"/>
                    <a:pt x="5376" y="3748"/>
                  </a:cubicBezTo>
                  <a:cubicBezTo>
                    <a:pt x="4917" y="3830"/>
                    <a:pt x="4475" y="3978"/>
                    <a:pt x="4065" y="4191"/>
                  </a:cubicBezTo>
                  <a:cubicBezTo>
                    <a:pt x="3918" y="4256"/>
                    <a:pt x="3672" y="4338"/>
                    <a:pt x="3639" y="4355"/>
                  </a:cubicBezTo>
                  <a:cubicBezTo>
                    <a:pt x="3186" y="4526"/>
                    <a:pt x="2758" y="4602"/>
                    <a:pt x="2372" y="4602"/>
                  </a:cubicBezTo>
                  <a:cubicBezTo>
                    <a:pt x="1541" y="4602"/>
                    <a:pt x="903" y="4252"/>
                    <a:pt x="623" y="3748"/>
                  </a:cubicBezTo>
                  <a:cubicBezTo>
                    <a:pt x="377" y="3355"/>
                    <a:pt x="361" y="2847"/>
                    <a:pt x="574" y="2437"/>
                  </a:cubicBezTo>
                  <a:cubicBezTo>
                    <a:pt x="590" y="2437"/>
                    <a:pt x="590" y="2420"/>
                    <a:pt x="590" y="2420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5"/>
                    <a:pt x="2147" y="2322"/>
                  </a:cubicBezTo>
                  <a:cubicBezTo>
                    <a:pt x="2262" y="2453"/>
                    <a:pt x="2311" y="2617"/>
                    <a:pt x="2311" y="2797"/>
                  </a:cubicBezTo>
                  <a:cubicBezTo>
                    <a:pt x="2311" y="2945"/>
                    <a:pt x="2262" y="3092"/>
                    <a:pt x="2147" y="3207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89"/>
                  </a:cubicBezTo>
                  <a:cubicBezTo>
                    <a:pt x="2043" y="3029"/>
                    <a:pt x="1749" y="2853"/>
                    <a:pt x="1492" y="2853"/>
                  </a:cubicBezTo>
                  <a:cubicBezTo>
                    <a:pt x="1312" y="2853"/>
                    <a:pt x="1150" y="2939"/>
                    <a:pt x="1164" y="3142"/>
                  </a:cubicBezTo>
                  <a:cubicBezTo>
                    <a:pt x="1164" y="3416"/>
                    <a:pt x="1407" y="3544"/>
                    <a:pt x="1660" y="3544"/>
                  </a:cubicBezTo>
                  <a:cubicBezTo>
                    <a:pt x="1786" y="3544"/>
                    <a:pt x="1913" y="3513"/>
                    <a:pt x="2016" y="3453"/>
                  </a:cubicBezTo>
                  <a:lnTo>
                    <a:pt x="2049" y="3437"/>
                  </a:lnTo>
                  <a:cubicBezTo>
                    <a:pt x="2065" y="3420"/>
                    <a:pt x="2098" y="3404"/>
                    <a:pt x="2115" y="3388"/>
                  </a:cubicBezTo>
                  <a:cubicBezTo>
                    <a:pt x="2410" y="3092"/>
                    <a:pt x="2459" y="2617"/>
                    <a:pt x="2197" y="2289"/>
                  </a:cubicBezTo>
                  <a:cubicBezTo>
                    <a:pt x="2058" y="2021"/>
                    <a:pt x="1746" y="1873"/>
                    <a:pt x="1411" y="1873"/>
                  </a:cubicBezTo>
                  <a:cubicBezTo>
                    <a:pt x="1070" y="1873"/>
                    <a:pt x="706" y="2025"/>
                    <a:pt x="475" y="2355"/>
                  </a:cubicBezTo>
                  <a:cubicBezTo>
                    <a:pt x="0" y="3092"/>
                    <a:pt x="213" y="4092"/>
                    <a:pt x="951" y="4584"/>
                  </a:cubicBezTo>
                  <a:cubicBezTo>
                    <a:pt x="1316" y="4782"/>
                    <a:pt x="1738" y="4881"/>
                    <a:pt x="2151" y="4881"/>
                  </a:cubicBezTo>
                  <a:cubicBezTo>
                    <a:pt x="2182" y="4881"/>
                    <a:pt x="2214" y="4880"/>
                    <a:pt x="2246" y="4879"/>
                  </a:cubicBezTo>
                  <a:cubicBezTo>
                    <a:pt x="3147" y="4863"/>
                    <a:pt x="3868" y="4355"/>
                    <a:pt x="5049" y="3994"/>
                  </a:cubicBezTo>
                  <a:cubicBezTo>
                    <a:pt x="5475" y="3896"/>
                    <a:pt x="5917" y="3830"/>
                    <a:pt x="6360" y="3797"/>
                  </a:cubicBezTo>
                  <a:cubicBezTo>
                    <a:pt x="6557" y="3781"/>
                    <a:pt x="6753" y="3715"/>
                    <a:pt x="6934" y="3617"/>
                  </a:cubicBezTo>
                  <a:lnTo>
                    <a:pt x="6934" y="3617"/>
                  </a:lnTo>
                  <a:cubicBezTo>
                    <a:pt x="6934" y="3617"/>
                    <a:pt x="6803" y="3652"/>
                    <a:pt x="6640" y="3652"/>
                  </a:cubicBezTo>
                  <a:cubicBezTo>
                    <a:pt x="6487" y="3652"/>
                    <a:pt x="6307" y="3621"/>
                    <a:pt x="6180" y="3502"/>
                  </a:cubicBezTo>
                  <a:cubicBezTo>
                    <a:pt x="5917" y="3273"/>
                    <a:pt x="5934" y="3371"/>
                    <a:pt x="5639" y="3273"/>
                  </a:cubicBezTo>
                  <a:cubicBezTo>
                    <a:pt x="5475" y="3240"/>
                    <a:pt x="5376" y="3076"/>
                    <a:pt x="5376" y="2912"/>
                  </a:cubicBezTo>
                  <a:cubicBezTo>
                    <a:pt x="5180" y="3076"/>
                    <a:pt x="5147" y="3371"/>
                    <a:pt x="5294" y="3568"/>
                  </a:cubicBezTo>
                  <a:cubicBezTo>
                    <a:pt x="5294" y="3568"/>
                    <a:pt x="4573" y="3568"/>
                    <a:pt x="4393" y="3207"/>
                  </a:cubicBezTo>
                  <a:cubicBezTo>
                    <a:pt x="4229" y="2830"/>
                    <a:pt x="4426" y="2830"/>
                    <a:pt x="4573" y="2748"/>
                  </a:cubicBezTo>
                  <a:cubicBezTo>
                    <a:pt x="4721" y="2666"/>
                    <a:pt x="4754" y="2535"/>
                    <a:pt x="4606" y="2322"/>
                  </a:cubicBezTo>
                  <a:cubicBezTo>
                    <a:pt x="4459" y="2109"/>
                    <a:pt x="4475" y="1748"/>
                    <a:pt x="4754" y="1748"/>
                  </a:cubicBezTo>
                  <a:cubicBezTo>
                    <a:pt x="4674" y="1576"/>
                    <a:pt x="4497" y="1468"/>
                    <a:pt x="4320" y="1468"/>
                  </a:cubicBezTo>
                  <a:cubicBezTo>
                    <a:pt x="4278" y="1468"/>
                    <a:pt x="4237" y="1474"/>
                    <a:pt x="4196" y="1486"/>
                  </a:cubicBezTo>
                  <a:cubicBezTo>
                    <a:pt x="3770" y="1568"/>
                    <a:pt x="3754" y="2175"/>
                    <a:pt x="3754" y="2175"/>
                  </a:cubicBezTo>
                  <a:cubicBezTo>
                    <a:pt x="3754" y="2175"/>
                    <a:pt x="3459" y="1421"/>
                    <a:pt x="3950" y="1044"/>
                  </a:cubicBezTo>
                  <a:cubicBezTo>
                    <a:pt x="4133" y="898"/>
                    <a:pt x="4280" y="843"/>
                    <a:pt x="4395" y="843"/>
                  </a:cubicBezTo>
                  <a:cubicBezTo>
                    <a:pt x="4578" y="843"/>
                    <a:pt x="4680" y="984"/>
                    <a:pt x="4721" y="1126"/>
                  </a:cubicBezTo>
                  <a:cubicBezTo>
                    <a:pt x="4774" y="1311"/>
                    <a:pt x="4880" y="1464"/>
                    <a:pt x="5023" y="1464"/>
                  </a:cubicBezTo>
                  <a:cubicBezTo>
                    <a:pt x="5057" y="1464"/>
                    <a:pt x="5093" y="1456"/>
                    <a:pt x="5131" y="1437"/>
                  </a:cubicBezTo>
                  <a:cubicBezTo>
                    <a:pt x="5274" y="1371"/>
                    <a:pt x="5388" y="1267"/>
                    <a:pt x="5487" y="1267"/>
                  </a:cubicBezTo>
                  <a:cubicBezTo>
                    <a:pt x="5535" y="1267"/>
                    <a:pt x="5580" y="1291"/>
                    <a:pt x="5622" y="1355"/>
                  </a:cubicBezTo>
                  <a:cubicBezTo>
                    <a:pt x="5737" y="1601"/>
                    <a:pt x="5622" y="1896"/>
                    <a:pt x="5376" y="1994"/>
                  </a:cubicBezTo>
                  <a:cubicBezTo>
                    <a:pt x="5376" y="1994"/>
                    <a:pt x="5388" y="1995"/>
                    <a:pt x="5408" y="1995"/>
                  </a:cubicBezTo>
                  <a:cubicBezTo>
                    <a:pt x="5548" y="1995"/>
                    <a:pt x="6116" y="1957"/>
                    <a:pt x="6245" y="1355"/>
                  </a:cubicBezTo>
                  <a:cubicBezTo>
                    <a:pt x="6363" y="819"/>
                    <a:pt x="5896" y="0"/>
                    <a:pt x="50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7"/>
            <p:cNvSpPr/>
            <p:nvPr/>
          </p:nvSpPr>
          <p:spPr>
            <a:xfrm>
              <a:off x="7773669" y="3457608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36" y="0"/>
                  </a:moveTo>
                  <a:cubicBezTo>
                    <a:pt x="836" y="0"/>
                    <a:pt x="0" y="918"/>
                    <a:pt x="558" y="1705"/>
                  </a:cubicBezTo>
                  <a:cubicBezTo>
                    <a:pt x="869" y="2164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1"/>
                  </a:cubicBezTo>
                  <a:cubicBezTo>
                    <a:pt x="1180" y="2885"/>
                    <a:pt x="1131" y="3098"/>
                    <a:pt x="1164" y="3295"/>
                  </a:cubicBezTo>
                  <a:cubicBezTo>
                    <a:pt x="1216" y="3203"/>
                    <a:pt x="1310" y="3154"/>
                    <a:pt x="1404" y="3154"/>
                  </a:cubicBezTo>
                  <a:cubicBezTo>
                    <a:pt x="1428" y="3154"/>
                    <a:pt x="1452" y="3157"/>
                    <a:pt x="1475" y="3164"/>
                  </a:cubicBezTo>
                  <a:cubicBezTo>
                    <a:pt x="1591" y="3199"/>
                    <a:pt x="1754" y="3278"/>
                    <a:pt x="1939" y="3278"/>
                  </a:cubicBezTo>
                  <a:cubicBezTo>
                    <a:pt x="2096" y="3278"/>
                    <a:pt x="2269" y="3221"/>
                    <a:pt x="2443" y="3032"/>
                  </a:cubicBezTo>
                  <a:cubicBezTo>
                    <a:pt x="2820" y="2639"/>
                    <a:pt x="3311" y="2869"/>
                    <a:pt x="4655" y="2147"/>
                  </a:cubicBezTo>
                  <a:lnTo>
                    <a:pt x="4655" y="2147"/>
                  </a:lnTo>
                  <a:cubicBezTo>
                    <a:pt x="4655" y="2148"/>
                    <a:pt x="3926" y="2455"/>
                    <a:pt x="3109" y="2455"/>
                  </a:cubicBezTo>
                  <a:cubicBezTo>
                    <a:pt x="2647" y="2455"/>
                    <a:pt x="2157" y="2357"/>
                    <a:pt x="1754" y="2049"/>
                  </a:cubicBezTo>
                  <a:cubicBezTo>
                    <a:pt x="1115" y="1574"/>
                    <a:pt x="771" y="787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7"/>
            <p:cNvSpPr/>
            <p:nvPr/>
          </p:nvSpPr>
          <p:spPr>
            <a:xfrm>
              <a:off x="7974259" y="3215013"/>
              <a:ext cx="145041" cy="205159"/>
            </a:xfrm>
            <a:custGeom>
              <a:rect b="b" l="l" r="r" t="t"/>
              <a:pathLst>
                <a:path extrusionOk="0" h="6286" w="4444">
                  <a:moveTo>
                    <a:pt x="2649" y="0"/>
                  </a:moveTo>
                  <a:cubicBezTo>
                    <a:pt x="2148" y="0"/>
                    <a:pt x="1625" y="207"/>
                    <a:pt x="1280" y="614"/>
                  </a:cubicBezTo>
                  <a:cubicBezTo>
                    <a:pt x="1" y="2253"/>
                    <a:pt x="903" y="4270"/>
                    <a:pt x="1657" y="5122"/>
                  </a:cubicBezTo>
                  <a:cubicBezTo>
                    <a:pt x="2083" y="5646"/>
                    <a:pt x="2640" y="6040"/>
                    <a:pt x="3263" y="6286"/>
                  </a:cubicBezTo>
                  <a:cubicBezTo>
                    <a:pt x="2689" y="6023"/>
                    <a:pt x="2181" y="5630"/>
                    <a:pt x="1771" y="5138"/>
                  </a:cubicBezTo>
                  <a:cubicBezTo>
                    <a:pt x="1493" y="4745"/>
                    <a:pt x="1280" y="4319"/>
                    <a:pt x="1165" y="3843"/>
                  </a:cubicBezTo>
                  <a:cubicBezTo>
                    <a:pt x="1001" y="3319"/>
                    <a:pt x="952" y="2778"/>
                    <a:pt x="1001" y="2221"/>
                  </a:cubicBezTo>
                  <a:cubicBezTo>
                    <a:pt x="1132" y="745"/>
                    <a:pt x="1952" y="205"/>
                    <a:pt x="2706" y="172"/>
                  </a:cubicBezTo>
                  <a:cubicBezTo>
                    <a:pt x="3050" y="172"/>
                    <a:pt x="3394" y="319"/>
                    <a:pt x="3640" y="565"/>
                  </a:cubicBezTo>
                  <a:cubicBezTo>
                    <a:pt x="4279" y="1106"/>
                    <a:pt x="3919" y="2057"/>
                    <a:pt x="3378" y="2286"/>
                  </a:cubicBezTo>
                  <a:cubicBezTo>
                    <a:pt x="3255" y="2348"/>
                    <a:pt x="3118" y="2381"/>
                    <a:pt x="2982" y="2381"/>
                  </a:cubicBezTo>
                  <a:cubicBezTo>
                    <a:pt x="2864" y="2381"/>
                    <a:pt x="2747" y="2356"/>
                    <a:pt x="2640" y="2303"/>
                  </a:cubicBezTo>
                  <a:cubicBezTo>
                    <a:pt x="2460" y="2204"/>
                    <a:pt x="2345" y="2040"/>
                    <a:pt x="2329" y="1844"/>
                  </a:cubicBezTo>
                  <a:cubicBezTo>
                    <a:pt x="2329" y="1746"/>
                    <a:pt x="2357" y="1723"/>
                    <a:pt x="2410" y="1723"/>
                  </a:cubicBezTo>
                  <a:cubicBezTo>
                    <a:pt x="2455" y="1723"/>
                    <a:pt x="2519" y="1740"/>
                    <a:pt x="2598" y="1740"/>
                  </a:cubicBezTo>
                  <a:cubicBezTo>
                    <a:pt x="2658" y="1740"/>
                    <a:pt x="2727" y="1730"/>
                    <a:pt x="2804" y="1696"/>
                  </a:cubicBezTo>
                  <a:cubicBezTo>
                    <a:pt x="3001" y="1581"/>
                    <a:pt x="3050" y="1303"/>
                    <a:pt x="2886" y="1139"/>
                  </a:cubicBezTo>
                  <a:cubicBezTo>
                    <a:pt x="2812" y="1065"/>
                    <a:pt x="2710" y="1025"/>
                    <a:pt x="2607" y="1025"/>
                  </a:cubicBezTo>
                  <a:cubicBezTo>
                    <a:pt x="2411" y="1025"/>
                    <a:pt x="2207" y="1168"/>
                    <a:pt x="2165" y="1499"/>
                  </a:cubicBezTo>
                  <a:cubicBezTo>
                    <a:pt x="2132" y="1745"/>
                    <a:pt x="2214" y="1975"/>
                    <a:pt x="2378" y="2155"/>
                  </a:cubicBezTo>
                  <a:cubicBezTo>
                    <a:pt x="2394" y="2172"/>
                    <a:pt x="2427" y="2204"/>
                    <a:pt x="2443" y="2221"/>
                  </a:cubicBezTo>
                  <a:lnTo>
                    <a:pt x="2509" y="2270"/>
                  </a:lnTo>
                  <a:lnTo>
                    <a:pt x="2558" y="2303"/>
                  </a:lnTo>
                  <a:lnTo>
                    <a:pt x="2591" y="2319"/>
                  </a:lnTo>
                  <a:lnTo>
                    <a:pt x="2624" y="2352"/>
                  </a:lnTo>
                  <a:cubicBezTo>
                    <a:pt x="2755" y="2417"/>
                    <a:pt x="2894" y="2450"/>
                    <a:pt x="3031" y="2450"/>
                  </a:cubicBezTo>
                  <a:cubicBezTo>
                    <a:pt x="3169" y="2450"/>
                    <a:pt x="3304" y="2417"/>
                    <a:pt x="3427" y="2352"/>
                  </a:cubicBezTo>
                  <a:cubicBezTo>
                    <a:pt x="4017" y="2139"/>
                    <a:pt x="4443" y="1090"/>
                    <a:pt x="3755" y="450"/>
                  </a:cubicBezTo>
                  <a:cubicBezTo>
                    <a:pt x="3484" y="149"/>
                    <a:pt x="3074" y="0"/>
                    <a:pt x="26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7"/>
            <p:cNvSpPr/>
            <p:nvPr/>
          </p:nvSpPr>
          <p:spPr>
            <a:xfrm>
              <a:off x="6935375" y="4052491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7"/>
            <p:cNvSpPr/>
            <p:nvPr/>
          </p:nvSpPr>
          <p:spPr>
            <a:xfrm>
              <a:off x="9191344" y="3198140"/>
              <a:ext cx="56202" cy="78656"/>
            </a:xfrm>
            <a:custGeom>
              <a:rect b="b" l="l" r="r" t="t"/>
              <a:pathLst>
                <a:path extrusionOk="0" h="2410" w="1722">
                  <a:moveTo>
                    <a:pt x="1525" y="0"/>
                  </a:moveTo>
                  <a:cubicBezTo>
                    <a:pt x="1525" y="0"/>
                    <a:pt x="1377" y="66"/>
                    <a:pt x="1361" y="148"/>
                  </a:cubicBezTo>
                  <a:cubicBezTo>
                    <a:pt x="1344" y="246"/>
                    <a:pt x="1230" y="328"/>
                    <a:pt x="1033" y="328"/>
                  </a:cubicBezTo>
                  <a:cubicBezTo>
                    <a:pt x="836" y="328"/>
                    <a:pt x="0" y="394"/>
                    <a:pt x="66" y="2410"/>
                  </a:cubicBezTo>
                  <a:cubicBezTo>
                    <a:pt x="66" y="2410"/>
                    <a:pt x="131" y="1672"/>
                    <a:pt x="771" y="1394"/>
                  </a:cubicBezTo>
                  <a:cubicBezTo>
                    <a:pt x="1394" y="1115"/>
                    <a:pt x="1721" y="853"/>
                    <a:pt x="1607" y="459"/>
                  </a:cubicBezTo>
                  <a:cubicBezTo>
                    <a:pt x="1492" y="82"/>
                    <a:pt x="1525" y="0"/>
                    <a:pt x="15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7"/>
            <p:cNvSpPr/>
            <p:nvPr/>
          </p:nvSpPr>
          <p:spPr>
            <a:xfrm>
              <a:off x="8893364" y="3291483"/>
              <a:ext cx="296414" cy="206171"/>
            </a:xfrm>
            <a:custGeom>
              <a:rect b="b" l="l" r="r" t="t"/>
              <a:pathLst>
                <a:path extrusionOk="0" h="6317" w="9082">
                  <a:moveTo>
                    <a:pt x="2001" y="0"/>
                  </a:moveTo>
                  <a:cubicBezTo>
                    <a:pt x="1084" y="0"/>
                    <a:pt x="66" y="652"/>
                    <a:pt x="33" y="1845"/>
                  </a:cubicBezTo>
                  <a:cubicBezTo>
                    <a:pt x="0" y="2713"/>
                    <a:pt x="459" y="3533"/>
                    <a:pt x="1230" y="3943"/>
                  </a:cubicBezTo>
                  <a:cubicBezTo>
                    <a:pt x="1723" y="4200"/>
                    <a:pt x="2282" y="4302"/>
                    <a:pt x="2852" y="4302"/>
                  </a:cubicBezTo>
                  <a:cubicBezTo>
                    <a:pt x="3190" y="4302"/>
                    <a:pt x="3533" y="4266"/>
                    <a:pt x="3869" y="4205"/>
                  </a:cubicBezTo>
                  <a:cubicBezTo>
                    <a:pt x="4754" y="3959"/>
                    <a:pt x="5573" y="3631"/>
                    <a:pt x="6377" y="3418"/>
                  </a:cubicBezTo>
                  <a:cubicBezTo>
                    <a:pt x="6578" y="3370"/>
                    <a:pt x="6783" y="3345"/>
                    <a:pt x="6984" y="3345"/>
                  </a:cubicBezTo>
                  <a:cubicBezTo>
                    <a:pt x="7599" y="3345"/>
                    <a:pt x="8178" y="3576"/>
                    <a:pt x="8524" y="4057"/>
                  </a:cubicBezTo>
                  <a:cubicBezTo>
                    <a:pt x="8966" y="4631"/>
                    <a:pt x="8999" y="5582"/>
                    <a:pt x="8458" y="5975"/>
                  </a:cubicBezTo>
                  <a:cubicBezTo>
                    <a:pt x="8244" y="6137"/>
                    <a:pt x="7987" y="6212"/>
                    <a:pt x="7738" y="6212"/>
                  </a:cubicBezTo>
                  <a:cubicBezTo>
                    <a:pt x="7357" y="6212"/>
                    <a:pt x="6994" y="6037"/>
                    <a:pt x="6835" y="5729"/>
                  </a:cubicBezTo>
                  <a:cubicBezTo>
                    <a:pt x="6524" y="5221"/>
                    <a:pt x="6770" y="4582"/>
                    <a:pt x="7229" y="4451"/>
                  </a:cubicBezTo>
                  <a:cubicBezTo>
                    <a:pt x="7325" y="4413"/>
                    <a:pt x="7424" y="4394"/>
                    <a:pt x="7523" y="4394"/>
                  </a:cubicBezTo>
                  <a:cubicBezTo>
                    <a:pt x="7761" y="4394"/>
                    <a:pt x="7991" y="4504"/>
                    <a:pt x="8130" y="4713"/>
                  </a:cubicBezTo>
                  <a:cubicBezTo>
                    <a:pt x="8229" y="4893"/>
                    <a:pt x="8245" y="5107"/>
                    <a:pt x="8180" y="5287"/>
                  </a:cubicBezTo>
                  <a:cubicBezTo>
                    <a:pt x="8166" y="5314"/>
                    <a:pt x="8108" y="5397"/>
                    <a:pt x="8051" y="5397"/>
                  </a:cubicBezTo>
                  <a:cubicBezTo>
                    <a:pt x="8039" y="5397"/>
                    <a:pt x="8027" y="5394"/>
                    <a:pt x="8016" y="5385"/>
                  </a:cubicBezTo>
                  <a:cubicBezTo>
                    <a:pt x="7966" y="5320"/>
                    <a:pt x="8016" y="4975"/>
                    <a:pt x="7655" y="4926"/>
                  </a:cubicBezTo>
                  <a:cubicBezTo>
                    <a:pt x="7640" y="4924"/>
                    <a:pt x="7625" y="4923"/>
                    <a:pt x="7611" y="4923"/>
                  </a:cubicBezTo>
                  <a:cubicBezTo>
                    <a:pt x="7268" y="4923"/>
                    <a:pt x="7161" y="5473"/>
                    <a:pt x="7508" y="5615"/>
                  </a:cubicBezTo>
                  <a:cubicBezTo>
                    <a:pt x="7583" y="5652"/>
                    <a:pt x="7661" y="5670"/>
                    <a:pt x="7736" y="5670"/>
                  </a:cubicBezTo>
                  <a:cubicBezTo>
                    <a:pt x="7955" y="5670"/>
                    <a:pt x="8156" y="5523"/>
                    <a:pt x="8229" y="5303"/>
                  </a:cubicBezTo>
                  <a:lnTo>
                    <a:pt x="8229" y="5270"/>
                  </a:lnTo>
                  <a:lnTo>
                    <a:pt x="8245" y="5238"/>
                  </a:lnTo>
                  <a:lnTo>
                    <a:pt x="8245" y="5221"/>
                  </a:lnTo>
                  <a:cubicBezTo>
                    <a:pt x="8262" y="5090"/>
                    <a:pt x="8262" y="4975"/>
                    <a:pt x="8229" y="4844"/>
                  </a:cubicBezTo>
                  <a:cubicBezTo>
                    <a:pt x="8105" y="4534"/>
                    <a:pt x="7812" y="4337"/>
                    <a:pt x="7500" y="4337"/>
                  </a:cubicBezTo>
                  <a:cubicBezTo>
                    <a:pt x="7399" y="4337"/>
                    <a:pt x="7296" y="4358"/>
                    <a:pt x="7196" y="4402"/>
                  </a:cubicBezTo>
                  <a:cubicBezTo>
                    <a:pt x="6704" y="4516"/>
                    <a:pt x="6409" y="5221"/>
                    <a:pt x="6754" y="5762"/>
                  </a:cubicBezTo>
                  <a:cubicBezTo>
                    <a:pt x="6927" y="6109"/>
                    <a:pt x="7342" y="6316"/>
                    <a:pt x="7769" y="6316"/>
                  </a:cubicBezTo>
                  <a:cubicBezTo>
                    <a:pt x="8028" y="6316"/>
                    <a:pt x="8291" y="6241"/>
                    <a:pt x="8507" y="6074"/>
                  </a:cubicBezTo>
                  <a:cubicBezTo>
                    <a:pt x="8966" y="5746"/>
                    <a:pt x="9081" y="5139"/>
                    <a:pt x="8934" y="4582"/>
                  </a:cubicBezTo>
                  <a:cubicBezTo>
                    <a:pt x="8835" y="4041"/>
                    <a:pt x="8475" y="3172"/>
                    <a:pt x="7212" y="2894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38" y="2846"/>
                    <a:pt x="3897" y="3984"/>
                    <a:pt x="2312" y="3984"/>
                  </a:cubicBezTo>
                  <a:cubicBezTo>
                    <a:pt x="2088" y="3984"/>
                    <a:pt x="1864" y="3962"/>
                    <a:pt x="1639" y="3910"/>
                  </a:cubicBezTo>
                  <a:cubicBezTo>
                    <a:pt x="1557" y="3877"/>
                    <a:pt x="1476" y="3861"/>
                    <a:pt x="1377" y="3828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1"/>
                  </a:cubicBezTo>
                  <a:cubicBezTo>
                    <a:pt x="203" y="743"/>
                    <a:pt x="1174" y="111"/>
                    <a:pt x="2045" y="111"/>
                  </a:cubicBezTo>
                  <a:cubicBezTo>
                    <a:pt x="2464" y="111"/>
                    <a:pt x="2859" y="257"/>
                    <a:pt x="3115" y="566"/>
                  </a:cubicBezTo>
                  <a:cubicBezTo>
                    <a:pt x="3574" y="1009"/>
                    <a:pt x="3524" y="1779"/>
                    <a:pt x="3016" y="2172"/>
                  </a:cubicBezTo>
                  <a:cubicBezTo>
                    <a:pt x="2951" y="2238"/>
                    <a:pt x="2852" y="2271"/>
                    <a:pt x="2770" y="2304"/>
                  </a:cubicBezTo>
                  <a:cubicBezTo>
                    <a:pt x="2709" y="2316"/>
                    <a:pt x="2646" y="2322"/>
                    <a:pt x="2584" y="2322"/>
                  </a:cubicBezTo>
                  <a:cubicBezTo>
                    <a:pt x="2398" y="2322"/>
                    <a:pt x="2213" y="2267"/>
                    <a:pt x="2066" y="2156"/>
                  </a:cubicBezTo>
                  <a:cubicBezTo>
                    <a:pt x="1951" y="2074"/>
                    <a:pt x="1885" y="1910"/>
                    <a:pt x="1934" y="1779"/>
                  </a:cubicBezTo>
                  <a:lnTo>
                    <a:pt x="1934" y="1779"/>
                  </a:lnTo>
                  <a:cubicBezTo>
                    <a:pt x="2010" y="1854"/>
                    <a:pt x="2106" y="1894"/>
                    <a:pt x="2206" y="1894"/>
                  </a:cubicBezTo>
                  <a:cubicBezTo>
                    <a:pt x="2257" y="1894"/>
                    <a:pt x="2310" y="1884"/>
                    <a:pt x="2361" y="1861"/>
                  </a:cubicBezTo>
                  <a:cubicBezTo>
                    <a:pt x="2607" y="1730"/>
                    <a:pt x="2541" y="1320"/>
                    <a:pt x="2213" y="1222"/>
                  </a:cubicBezTo>
                  <a:cubicBezTo>
                    <a:pt x="2185" y="1214"/>
                    <a:pt x="2157" y="1211"/>
                    <a:pt x="2129" y="1211"/>
                  </a:cubicBezTo>
                  <a:cubicBezTo>
                    <a:pt x="1787" y="1211"/>
                    <a:pt x="1507" y="1748"/>
                    <a:pt x="1902" y="2172"/>
                  </a:cubicBezTo>
                  <a:cubicBezTo>
                    <a:pt x="2059" y="2318"/>
                    <a:pt x="2262" y="2401"/>
                    <a:pt x="2476" y="2401"/>
                  </a:cubicBezTo>
                  <a:cubicBezTo>
                    <a:pt x="2551" y="2401"/>
                    <a:pt x="2628" y="2390"/>
                    <a:pt x="2705" y="2369"/>
                  </a:cubicBezTo>
                  <a:cubicBezTo>
                    <a:pt x="2738" y="2369"/>
                    <a:pt x="2754" y="2353"/>
                    <a:pt x="2787" y="2353"/>
                  </a:cubicBezTo>
                  <a:lnTo>
                    <a:pt x="2869" y="2320"/>
                  </a:lnTo>
                  <a:lnTo>
                    <a:pt x="2902" y="2320"/>
                  </a:lnTo>
                  <a:cubicBezTo>
                    <a:pt x="3049" y="2254"/>
                    <a:pt x="3180" y="2140"/>
                    <a:pt x="3262" y="2009"/>
                  </a:cubicBezTo>
                  <a:cubicBezTo>
                    <a:pt x="3590" y="1550"/>
                    <a:pt x="3557" y="910"/>
                    <a:pt x="3164" y="501"/>
                  </a:cubicBezTo>
                  <a:cubicBezTo>
                    <a:pt x="2891" y="162"/>
                    <a:pt x="2459" y="0"/>
                    <a:pt x="20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7"/>
            <p:cNvSpPr/>
            <p:nvPr/>
          </p:nvSpPr>
          <p:spPr>
            <a:xfrm>
              <a:off x="8943658" y="3408815"/>
              <a:ext cx="210806" cy="120498"/>
            </a:xfrm>
            <a:custGeom>
              <a:rect b="b" l="l" r="r" t="t"/>
              <a:pathLst>
                <a:path extrusionOk="0" h="3692" w="6459">
                  <a:moveTo>
                    <a:pt x="5518" y="1"/>
                  </a:moveTo>
                  <a:cubicBezTo>
                    <a:pt x="5267" y="1"/>
                    <a:pt x="4968" y="44"/>
                    <a:pt x="4622" y="167"/>
                  </a:cubicBezTo>
                  <a:cubicBezTo>
                    <a:pt x="3778" y="468"/>
                    <a:pt x="2590" y="1022"/>
                    <a:pt x="1422" y="1022"/>
                  </a:cubicBezTo>
                  <a:cubicBezTo>
                    <a:pt x="936" y="1022"/>
                    <a:pt x="453" y="926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1"/>
                  </a:cubicBezTo>
                  <a:cubicBezTo>
                    <a:pt x="1955" y="1295"/>
                    <a:pt x="2186" y="1158"/>
                    <a:pt x="2324" y="1158"/>
                  </a:cubicBezTo>
                  <a:cubicBezTo>
                    <a:pt x="2372" y="1158"/>
                    <a:pt x="2409" y="1174"/>
                    <a:pt x="2442" y="1216"/>
                  </a:cubicBezTo>
                  <a:cubicBezTo>
                    <a:pt x="2506" y="1305"/>
                    <a:pt x="2403" y="1364"/>
                    <a:pt x="2255" y="1364"/>
                  </a:cubicBezTo>
                  <a:cubicBezTo>
                    <a:pt x="2211" y="1364"/>
                    <a:pt x="2163" y="1359"/>
                    <a:pt x="2115" y="1348"/>
                  </a:cubicBezTo>
                  <a:cubicBezTo>
                    <a:pt x="2062" y="1330"/>
                    <a:pt x="2007" y="1321"/>
                    <a:pt x="1952" y="1321"/>
                  </a:cubicBezTo>
                  <a:cubicBezTo>
                    <a:pt x="1856" y="1321"/>
                    <a:pt x="1762" y="1350"/>
                    <a:pt x="1688" y="1413"/>
                  </a:cubicBezTo>
                  <a:cubicBezTo>
                    <a:pt x="1513" y="1572"/>
                    <a:pt x="1709" y="2087"/>
                    <a:pt x="1376" y="2087"/>
                  </a:cubicBezTo>
                  <a:cubicBezTo>
                    <a:pt x="1366" y="2087"/>
                    <a:pt x="1355" y="2086"/>
                    <a:pt x="1344" y="2085"/>
                  </a:cubicBezTo>
                  <a:lnTo>
                    <a:pt x="1344" y="2085"/>
                  </a:lnTo>
                  <a:cubicBezTo>
                    <a:pt x="1344" y="2085"/>
                    <a:pt x="1628" y="2452"/>
                    <a:pt x="2052" y="2452"/>
                  </a:cubicBezTo>
                  <a:cubicBezTo>
                    <a:pt x="2196" y="2452"/>
                    <a:pt x="2355" y="2410"/>
                    <a:pt x="2524" y="2298"/>
                  </a:cubicBezTo>
                  <a:cubicBezTo>
                    <a:pt x="3196" y="1872"/>
                    <a:pt x="2819" y="1364"/>
                    <a:pt x="3082" y="1233"/>
                  </a:cubicBezTo>
                  <a:cubicBezTo>
                    <a:pt x="3123" y="1211"/>
                    <a:pt x="3164" y="1201"/>
                    <a:pt x="3202" y="1201"/>
                  </a:cubicBezTo>
                  <a:cubicBezTo>
                    <a:pt x="3387" y="1201"/>
                    <a:pt x="3502" y="1441"/>
                    <a:pt x="3311" y="1659"/>
                  </a:cubicBezTo>
                  <a:cubicBezTo>
                    <a:pt x="3082" y="1938"/>
                    <a:pt x="2229" y="2888"/>
                    <a:pt x="3573" y="3692"/>
                  </a:cubicBezTo>
                  <a:cubicBezTo>
                    <a:pt x="3573" y="3692"/>
                    <a:pt x="3377" y="3233"/>
                    <a:pt x="3737" y="3085"/>
                  </a:cubicBezTo>
                  <a:cubicBezTo>
                    <a:pt x="4098" y="2921"/>
                    <a:pt x="4819" y="2708"/>
                    <a:pt x="4721" y="2200"/>
                  </a:cubicBezTo>
                  <a:cubicBezTo>
                    <a:pt x="4622" y="1708"/>
                    <a:pt x="4245" y="954"/>
                    <a:pt x="4852" y="512"/>
                  </a:cubicBezTo>
                  <a:cubicBezTo>
                    <a:pt x="5199" y="242"/>
                    <a:pt x="5500" y="142"/>
                    <a:pt x="5803" y="142"/>
                  </a:cubicBezTo>
                  <a:cubicBezTo>
                    <a:pt x="6015" y="142"/>
                    <a:pt x="6228" y="191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7"/>
            <p:cNvSpPr/>
            <p:nvPr/>
          </p:nvSpPr>
          <p:spPr>
            <a:xfrm>
              <a:off x="8982693" y="3288611"/>
              <a:ext cx="117723" cy="82344"/>
            </a:xfrm>
            <a:custGeom>
              <a:rect b="b" l="l" r="r" t="t"/>
              <a:pathLst>
                <a:path extrusionOk="0" h="2523" w="3607">
                  <a:moveTo>
                    <a:pt x="1101" y="1"/>
                  </a:moveTo>
                  <a:cubicBezTo>
                    <a:pt x="505" y="1"/>
                    <a:pt x="1" y="130"/>
                    <a:pt x="1" y="130"/>
                  </a:cubicBezTo>
                  <a:cubicBezTo>
                    <a:pt x="1" y="130"/>
                    <a:pt x="951" y="195"/>
                    <a:pt x="1197" y="556"/>
                  </a:cubicBezTo>
                  <a:cubicBezTo>
                    <a:pt x="1361" y="736"/>
                    <a:pt x="1427" y="1015"/>
                    <a:pt x="1345" y="1261"/>
                  </a:cubicBezTo>
                  <a:cubicBezTo>
                    <a:pt x="1296" y="1490"/>
                    <a:pt x="1181" y="2146"/>
                    <a:pt x="2213" y="2162"/>
                  </a:cubicBezTo>
                  <a:cubicBezTo>
                    <a:pt x="3246" y="2162"/>
                    <a:pt x="3082" y="2523"/>
                    <a:pt x="3082" y="2523"/>
                  </a:cubicBezTo>
                  <a:cubicBezTo>
                    <a:pt x="3082" y="2523"/>
                    <a:pt x="3607" y="1769"/>
                    <a:pt x="2738" y="621"/>
                  </a:cubicBezTo>
                  <a:cubicBezTo>
                    <a:pt x="2364" y="125"/>
                    <a:pt x="1688" y="1"/>
                    <a:pt x="11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7"/>
            <p:cNvSpPr/>
            <p:nvPr/>
          </p:nvSpPr>
          <p:spPr>
            <a:xfrm>
              <a:off x="8936707" y="3201893"/>
              <a:ext cx="73826" cy="87207"/>
            </a:xfrm>
            <a:custGeom>
              <a:rect b="b" l="l" r="r" t="t"/>
              <a:pathLst>
                <a:path extrusionOk="0" h="2672" w="2262">
                  <a:moveTo>
                    <a:pt x="1115" y="0"/>
                  </a:moveTo>
                  <a:cubicBezTo>
                    <a:pt x="820" y="164"/>
                    <a:pt x="738" y="689"/>
                    <a:pt x="803" y="1410"/>
                  </a:cubicBezTo>
                  <a:cubicBezTo>
                    <a:pt x="869" y="2147"/>
                    <a:pt x="0" y="2606"/>
                    <a:pt x="0" y="2606"/>
                  </a:cubicBezTo>
                  <a:cubicBezTo>
                    <a:pt x="574" y="2410"/>
                    <a:pt x="1754" y="2672"/>
                    <a:pt x="2000" y="2000"/>
                  </a:cubicBezTo>
                  <a:cubicBezTo>
                    <a:pt x="2262" y="1344"/>
                    <a:pt x="1623" y="918"/>
                    <a:pt x="1262" y="721"/>
                  </a:cubicBezTo>
                  <a:cubicBezTo>
                    <a:pt x="902" y="525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7"/>
            <p:cNvSpPr/>
            <p:nvPr/>
          </p:nvSpPr>
          <p:spPr>
            <a:xfrm>
              <a:off x="8825968" y="3239328"/>
              <a:ext cx="104342" cy="140733"/>
            </a:xfrm>
            <a:custGeom>
              <a:rect b="b" l="l" r="r" t="t"/>
              <a:pathLst>
                <a:path extrusionOk="0" h="4312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92"/>
                    <a:pt x="2605" y="142"/>
                    <a:pt x="2485" y="142"/>
                  </a:cubicBezTo>
                  <a:cubicBezTo>
                    <a:pt x="2454" y="142"/>
                    <a:pt x="2423" y="138"/>
                    <a:pt x="2393" y="132"/>
                  </a:cubicBezTo>
                  <a:cubicBezTo>
                    <a:pt x="2339" y="121"/>
                    <a:pt x="2261" y="112"/>
                    <a:pt x="2170" y="112"/>
                  </a:cubicBezTo>
                  <a:cubicBezTo>
                    <a:pt x="1853" y="112"/>
                    <a:pt x="1382" y="217"/>
                    <a:pt x="1229" y="689"/>
                  </a:cubicBezTo>
                  <a:cubicBezTo>
                    <a:pt x="1049" y="1312"/>
                    <a:pt x="1197" y="1705"/>
                    <a:pt x="1410" y="1885"/>
                  </a:cubicBezTo>
                  <a:cubicBezTo>
                    <a:pt x="1623" y="2082"/>
                    <a:pt x="1623" y="2443"/>
                    <a:pt x="1475" y="2508"/>
                  </a:cubicBezTo>
                  <a:cubicBezTo>
                    <a:pt x="1441" y="2525"/>
                    <a:pt x="1406" y="2533"/>
                    <a:pt x="1372" y="2533"/>
                  </a:cubicBezTo>
                  <a:cubicBezTo>
                    <a:pt x="1209" y="2533"/>
                    <a:pt x="1066" y="2359"/>
                    <a:pt x="1147" y="2197"/>
                  </a:cubicBezTo>
                  <a:cubicBezTo>
                    <a:pt x="1235" y="1962"/>
                    <a:pt x="1048" y="1728"/>
                    <a:pt x="820" y="1728"/>
                  </a:cubicBezTo>
                  <a:cubicBezTo>
                    <a:pt x="793" y="1728"/>
                    <a:pt x="765" y="1731"/>
                    <a:pt x="738" y="1738"/>
                  </a:cubicBezTo>
                  <a:cubicBezTo>
                    <a:pt x="677" y="1745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0"/>
                  </a:cubicBezTo>
                  <a:lnTo>
                    <a:pt x="279" y="1590"/>
                  </a:lnTo>
                  <a:cubicBezTo>
                    <a:pt x="279" y="1591"/>
                    <a:pt x="0" y="2492"/>
                    <a:pt x="688" y="2935"/>
                  </a:cubicBezTo>
                  <a:cubicBezTo>
                    <a:pt x="1377" y="3361"/>
                    <a:pt x="1737" y="4049"/>
                    <a:pt x="2131" y="4311"/>
                  </a:cubicBezTo>
                  <a:cubicBezTo>
                    <a:pt x="2131" y="4311"/>
                    <a:pt x="1524" y="3361"/>
                    <a:pt x="2082" y="2492"/>
                  </a:cubicBezTo>
                  <a:cubicBezTo>
                    <a:pt x="2639" y="1623"/>
                    <a:pt x="3196" y="1345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7"/>
            <p:cNvSpPr/>
            <p:nvPr/>
          </p:nvSpPr>
          <p:spPr>
            <a:xfrm>
              <a:off x="8688988" y="3032211"/>
              <a:ext cx="264853" cy="264396"/>
            </a:xfrm>
            <a:custGeom>
              <a:rect b="b" l="l" r="r" t="t"/>
              <a:pathLst>
                <a:path extrusionOk="0" h="8101" w="8115">
                  <a:moveTo>
                    <a:pt x="2373" y="0"/>
                  </a:moveTo>
                  <a:cubicBezTo>
                    <a:pt x="2277" y="0"/>
                    <a:pt x="2179" y="7"/>
                    <a:pt x="2083" y="19"/>
                  </a:cubicBezTo>
                  <a:cubicBezTo>
                    <a:pt x="755" y="167"/>
                    <a:pt x="1" y="1986"/>
                    <a:pt x="788" y="3249"/>
                  </a:cubicBezTo>
                  <a:cubicBezTo>
                    <a:pt x="1391" y="4206"/>
                    <a:pt x="2458" y="4488"/>
                    <a:pt x="3429" y="4488"/>
                  </a:cubicBezTo>
                  <a:cubicBezTo>
                    <a:pt x="3539" y="4488"/>
                    <a:pt x="3648" y="4485"/>
                    <a:pt x="3754" y="4478"/>
                  </a:cubicBezTo>
                  <a:cubicBezTo>
                    <a:pt x="3951" y="4478"/>
                    <a:pt x="4197" y="4445"/>
                    <a:pt x="4443" y="4412"/>
                  </a:cubicBezTo>
                  <a:cubicBezTo>
                    <a:pt x="4443" y="4412"/>
                    <a:pt x="4651" y="4378"/>
                    <a:pt x="4962" y="4378"/>
                  </a:cubicBezTo>
                  <a:cubicBezTo>
                    <a:pt x="5449" y="4378"/>
                    <a:pt x="6189" y="4463"/>
                    <a:pt x="6770" y="4904"/>
                  </a:cubicBezTo>
                  <a:cubicBezTo>
                    <a:pt x="7164" y="5248"/>
                    <a:pt x="7426" y="5707"/>
                    <a:pt x="7508" y="6232"/>
                  </a:cubicBezTo>
                  <a:cubicBezTo>
                    <a:pt x="7508" y="6232"/>
                    <a:pt x="7672" y="7428"/>
                    <a:pt x="7098" y="8068"/>
                  </a:cubicBezTo>
                  <a:cubicBezTo>
                    <a:pt x="7098" y="8084"/>
                    <a:pt x="7082" y="8100"/>
                    <a:pt x="7082" y="8100"/>
                  </a:cubicBezTo>
                  <a:cubicBezTo>
                    <a:pt x="7082" y="8100"/>
                    <a:pt x="8115" y="7576"/>
                    <a:pt x="7983" y="5986"/>
                  </a:cubicBezTo>
                  <a:cubicBezTo>
                    <a:pt x="7875" y="4670"/>
                    <a:pt x="6811" y="4016"/>
                    <a:pt x="5481" y="4016"/>
                  </a:cubicBezTo>
                  <a:cubicBezTo>
                    <a:pt x="5205" y="4016"/>
                    <a:pt x="4917" y="4044"/>
                    <a:pt x="4623" y="4101"/>
                  </a:cubicBezTo>
                  <a:cubicBezTo>
                    <a:pt x="4114" y="4201"/>
                    <a:pt x="3658" y="4251"/>
                    <a:pt x="3249" y="4251"/>
                  </a:cubicBezTo>
                  <a:cubicBezTo>
                    <a:pt x="2723" y="4251"/>
                    <a:pt x="2273" y="4168"/>
                    <a:pt x="1886" y="4003"/>
                  </a:cubicBezTo>
                  <a:cubicBezTo>
                    <a:pt x="1492" y="3822"/>
                    <a:pt x="1165" y="3527"/>
                    <a:pt x="919" y="3150"/>
                  </a:cubicBezTo>
                  <a:cubicBezTo>
                    <a:pt x="198" y="2003"/>
                    <a:pt x="902" y="315"/>
                    <a:pt x="2099" y="167"/>
                  </a:cubicBezTo>
                  <a:cubicBezTo>
                    <a:pt x="2200" y="153"/>
                    <a:pt x="2302" y="145"/>
                    <a:pt x="2404" y="145"/>
                  </a:cubicBezTo>
                  <a:cubicBezTo>
                    <a:pt x="2877" y="145"/>
                    <a:pt x="3334" y="305"/>
                    <a:pt x="3591" y="642"/>
                  </a:cubicBezTo>
                  <a:cubicBezTo>
                    <a:pt x="3886" y="1036"/>
                    <a:pt x="3935" y="1560"/>
                    <a:pt x="3738" y="2003"/>
                  </a:cubicBezTo>
                  <a:cubicBezTo>
                    <a:pt x="3580" y="2345"/>
                    <a:pt x="3254" y="2549"/>
                    <a:pt x="2902" y="2549"/>
                  </a:cubicBezTo>
                  <a:cubicBezTo>
                    <a:pt x="2816" y="2549"/>
                    <a:pt x="2727" y="2537"/>
                    <a:pt x="2640" y="2511"/>
                  </a:cubicBezTo>
                  <a:cubicBezTo>
                    <a:pt x="2214" y="2413"/>
                    <a:pt x="2033" y="1970"/>
                    <a:pt x="2361" y="1921"/>
                  </a:cubicBezTo>
                  <a:cubicBezTo>
                    <a:pt x="2771" y="1855"/>
                    <a:pt x="2853" y="1511"/>
                    <a:pt x="2705" y="1216"/>
                  </a:cubicBezTo>
                  <a:cubicBezTo>
                    <a:pt x="2652" y="1097"/>
                    <a:pt x="2521" y="1031"/>
                    <a:pt x="2378" y="1031"/>
                  </a:cubicBezTo>
                  <a:cubicBezTo>
                    <a:pt x="2166" y="1031"/>
                    <a:pt x="1928" y="1173"/>
                    <a:pt x="1869" y="1495"/>
                  </a:cubicBezTo>
                  <a:cubicBezTo>
                    <a:pt x="1820" y="1773"/>
                    <a:pt x="1902" y="2052"/>
                    <a:pt x="2083" y="2249"/>
                  </a:cubicBezTo>
                  <a:cubicBezTo>
                    <a:pt x="2250" y="2441"/>
                    <a:pt x="2583" y="2603"/>
                    <a:pt x="2928" y="2603"/>
                  </a:cubicBezTo>
                  <a:cubicBezTo>
                    <a:pt x="3260" y="2603"/>
                    <a:pt x="3603" y="2453"/>
                    <a:pt x="3820" y="2036"/>
                  </a:cubicBezTo>
                  <a:cubicBezTo>
                    <a:pt x="4049" y="1577"/>
                    <a:pt x="4000" y="1003"/>
                    <a:pt x="3689" y="577"/>
                  </a:cubicBezTo>
                  <a:cubicBezTo>
                    <a:pt x="3398" y="189"/>
                    <a:pt x="2897" y="0"/>
                    <a:pt x="237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7"/>
            <p:cNvSpPr/>
            <p:nvPr/>
          </p:nvSpPr>
          <p:spPr>
            <a:xfrm>
              <a:off x="8731254" y="3184367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80" y="1"/>
                  </a:moveTo>
                  <a:cubicBezTo>
                    <a:pt x="3284" y="1"/>
                    <a:pt x="2935" y="42"/>
                    <a:pt x="2541" y="160"/>
                  </a:cubicBezTo>
                  <a:cubicBezTo>
                    <a:pt x="1976" y="328"/>
                    <a:pt x="1497" y="391"/>
                    <a:pt x="1105" y="391"/>
                  </a:cubicBezTo>
                  <a:cubicBezTo>
                    <a:pt x="577" y="391"/>
                    <a:pt x="208" y="275"/>
                    <a:pt x="1" y="144"/>
                  </a:cubicBezTo>
                  <a:lnTo>
                    <a:pt x="1" y="144"/>
                  </a:lnTo>
                  <a:cubicBezTo>
                    <a:pt x="132" y="258"/>
                    <a:pt x="263" y="390"/>
                    <a:pt x="378" y="537"/>
                  </a:cubicBezTo>
                  <a:cubicBezTo>
                    <a:pt x="453" y="642"/>
                    <a:pt x="597" y="1393"/>
                    <a:pt x="1187" y="1393"/>
                  </a:cubicBezTo>
                  <a:cubicBezTo>
                    <a:pt x="1241" y="1393"/>
                    <a:pt x="1299" y="1387"/>
                    <a:pt x="1361" y="1373"/>
                  </a:cubicBezTo>
                  <a:cubicBezTo>
                    <a:pt x="2082" y="1226"/>
                    <a:pt x="1951" y="767"/>
                    <a:pt x="2427" y="619"/>
                  </a:cubicBezTo>
                  <a:cubicBezTo>
                    <a:pt x="2519" y="590"/>
                    <a:pt x="2598" y="578"/>
                    <a:pt x="2663" y="578"/>
                  </a:cubicBezTo>
                  <a:cubicBezTo>
                    <a:pt x="2932" y="578"/>
                    <a:pt x="2975" y="783"/>
                    <a:pt x="2869" y="849"/>
                  </a:cubicBezTo>
                  <a:cubicBezTo>
                    <a:pt x="2808" y="894"/>
                    <a:pt x="2754" y="908"/>
                    <a:pt x="2696" y="908"/>
                  </a:cubicBezTo>
                  <a:cubicBezTo>
                    <a:pt x="2629" y="908"/>
                    <a:pt x="2556" y="890"/>
                    <a:pt x="2459" y="881"/>
                  </a:cubicBezTo>
                  <a:cubicBezTo>
                    <a:pt x="2446" y="879"/>
                    <a:pt x="2430" y="877"/>
                    <a:pt x="2413" y="877"/>
                  </a:cubicBezTo>
                  <a:cubicBezTo>
                    <a:pt x="2219" y="877"/>
                    <a:pt x="1817" y="1047"/>
                    <a:pt x="1968" y="1439"/>
                  </a:cubicBezTo>
                  <a:cubicBezTo>
                    <a:pt x="2132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5" y="2111"/>
                  </a:cubicBezTo>
                  <a:cubicBezTo>
                    <a:pt x="3689" y="1865"/>
                    <a:pt x="3853" y="1406"/>
                    <a:pt x="3722" y="980"/>
                  </a:cubicBezTo>
                  <a:cubicBezTo>
                    <a:pt x="3623" y="500"/>
                    <a:pt x="3950" y="202"/>
                    <a:pt x="4430" y="202"/>
                  </a:cubicBezTo>
                  <a:cubicBezTo>
                    <a:pt x="4507" y="202"/>
                    <a:pt x="4588" y="210"/>
                    <a:pt x="4672" y="226"/>
                  </a:cubicBezTo>
                  <a:cubicBezTo>
                    <a:pt x="4672" y="226"/>
                    <a:pt x="4271" y="1"/>
                    <a:pt x="35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7"/>
            <p:cNvSpPr/>
            <p:nvPr/>
          </p:nvSpPr>
          <p:spPr>
            <a:xfrm>
              <a:off x="8770321" y="3041937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246" y="0"/>
                  </a:moveTo>
                  <a:lnTo>
                    <a:pt x="1246" y="0"/>
                  </a:lnTo>
                  <a:cubicBezTo>
                    <a:pt x="1672" y="426"/>
                    <a:pt x="1820" y="1066"/>
                    <a:pt x="1639" y="1639"/>
                  </a:cubicBezTo>
                  <a:cubicBezTo>
                    <a:pt x="1398" y="2401"/>
                    <a:pt x="880" y="2601"/>
                    <a:pt x="434" y="2601"/>
                  </a:cubicBezTo>
                  <a:cubicBezTo>
                    <a:pt x="275" y="2601"/>
                    <a:pt x="125" y="2575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29" y="3347"/>
                    <a:pt x="1008" y="3347"/>
                  </a:cubicBezTo>
                  <a:cubicBezTo>
                    <a:pt x="1037" y="3347"/>
                    <a:pt x="1068" y="3346"/>
                    <a:pt x="1099" y="3344"/>
                  </a:cubicBezTo>
                  <a:cubicBezTo>
                    <a:pt x="1934" y="3278"/>
                    <a:pt x="1885" y="2623"/>
                    <a:pt x="1869" y="2344"/>
                  </a:cubicBezTo>
                  <a:cubicBezTo>
                    <a:pt x="1869" y="2065"/>
                    <a:pt x="1853" y="1836"/>
                    <a:pt x="1967" y="1836"/>
                  </a:cubicBezTo>
                  <a:cubicBezTo>
                    <a:pt x="2066" y="1836"/>
                    <a:pt x="2098" y="1934"/>
                    <a:pt x="2033" y="2131"/>
                  </a:cubicBezTo>
                  <a:cubicBezTo>
                    <a:pt x="1967" y="2328"/>
                    <a:pt x="1820" y="2967"/>
                    <a:pt x="2918" y="3082"/>
                  </a:cubicBezTo>
                  <a:cubicBezTo>
                    <a:pt x="2787" y="2983"/>
                    <a:pt x="2754" y="2803"/>
                    <a:pt x="2852" y="2672"/>
                  </a:cubicBezTo>
                  <a:cubicBezTo>
                    <a:pt x="3000" y="2410"/>
                    <a:pt x="3229" y="1951"/>
                    <a:pt x="2492" y="1328"/>
                  </a:cubicBezTo>
                  <a:cubicBezTo>
                    <a:pt x="1771" y="705"/>
                    <a:pt x="1705" y="279"/>
                    <a:pt x="1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7"/>
            <p:cNvSpPr/>
            <p:nvPr/>
          </p:nvSpPr>
          <p:spPr>
            <a:xfrm>
              <a:off x="8661181" y="2885505"/>
              <a:ext cx="49772" cy="250591"/>
            </a:xfrm>
            <a:custGeom>
              <a:rect b="b" l="l" r="r" t="t"/>
              <a:pathLst>
                <a:path extrusionOk="0" h="7678" w="1525">
                  <a:moveTo>
                    <a:pt x="631" y="1"/>
                  </a:moveTo>
                  <a:cubicBezTo>
                    <a:pt x="565" y="1"/>
                    <a:pt x="497" y="17"/>
                    <a:pt x="427" y="56"/>
                  </a:cubicBezTo>
                  <a:cubicBezTo>
                    <a:pt x="0" y="302"/>
                    <a:pt x="345" y="843"/>
                    <a:pt x="591" y="1105"/>
                  </a:cubicBezTo>
                  <a:cubicBezTo>
                    <a:pt x="705" y="1203"/>
                    <a:pt x="771" y="1482"/>
                    <a:pt x="804" y="1859"/>
                  </a:cubicBezTo>
                  <a:cubicBezTo>
                    <a:pt x="836" y="2580"/>
                    <a:pt x="820" y="3302"/>
                    <a:pt x="738" y="4006"/>
                  </a:cubicBezTo>
                  <a:cubicBezTo>
                    <a:pt x="607" y="5367"/>
                    <a:pt x="771" y="7137"/>
                    <a:pt x="1476" y="7678"/>
                  </a:cubicBezTo>
                  <a:cubicBezTo>
                    <a:pt x="1476" y="7678"/>
                    <a:pt x="820" y="7055"/>
                    <a:pt x="968" y="5170"/>
                  </a:cubicBezTo>
                  <a:cubicBezTo>
                    <a:pt x="1066" y="3990"/>
                    <a:pt x="1427" y="2843"/>
                    <a:pt x="1492" y="1859"/>
                  </a:cubicBezTo>
                  <a:cubicBezTo>
                    <a:pt x="1525" y="1302"/>
                    <a:pt x="1459" y="794"/>
                    <a:pt x="1197" y="384"/>
                  </a:cubicBezTo>
                  <a:cubicBezTo>
                    <a:pt x="1197" y="384"/>
                    <a:pt x="949" y="1"/>
                    <a:pt x="6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7"/>
            <p:cNvSpPr/>
            <p:nvPr/>
          </p:nvSpPr>
          <p:spPr>
            <a:xfrm>
              <a:off x="8507654" y="2852933"/>
              <a:ext cx="276603" cy="332380"/>
            </a:xfrm>
            <a:custGeom>
              <a:rect b="b" l="l" r="r" t="t"/>
              <a:pathLst>
                <a:path extrusionOk="0" h="10184" w="8475">
                  <a:moveTo>
                    <a:pt x="2199" y="0"/>
                  </a:moveTo>
                  <a:cubicBezTo>
                    <a:pt x="1300" y="0"/>
                    <a:pt x="461" y="458"/>
                    <a:pt x="246" y="1169"/>
                  </a:cubicBezTo>
                  <a:cubicBezTo>
                    <a:pt x="0" y="1775"/>
                    <a:pt x="197" y="2464"/>
                    <a:pt x="721" y="2857"/>
                  </a:cubicBezTo>
                  <a:cubicBezTo>
                    <a:pt x="738" y="2873"/>
                    <a:pt x="754" y="2890"/>
                    <a:pt x="771" y="2890"/>
                  </a:cubicBezTo>
                  <a:cubicBezTo>
                    <a:pt x="999" y="3031"/>
                    <a:pt x="1257" y="3101"/>
                    <a:pt x="1516" y="3101"/>
                  </a:cubicBezTo>
                  <a:cubicBezTo>
                    <a:pt x="1798" y="3101"/>
                    <a:pt x="2080" y="3019"/>
                    <a:pt x="2328" y="2857"/>
                  </a:cubicBezTo>
                  <a:cubicBezTo>
                    <a:pt x="2492" y="2759"/>
                    <a:pt x="2606" y="2611"/>
                    <a:pt x="2656" y="2431"/>
                  </a:cubicBezTo>
                  <a:cubicBezTo>
                    <a:pt x="2800" y="2041"/>
                    <a:pt x="2499" y="1638"/>
                    <a:pt x="2111" y="1638"/>
                  </a:cubicBezTo>
                  <a:cubicBezTo>
                    <a:pt x="2059" y="1638"/>
                    <a:pt x="2005" y="1645"/>
                    <a:pt x="1951" y="1661"/>
                  </a:cubicBezTo>
                  <a:cubicBezTo>
                    <a:pt x="1623" y="1726"/>
                    <a:pt x="1426" y="2070"/>
                    <a:pt x="1557" y="2382"/>
                  </a:cubicBezTo>
                  <a:cubicBezTo>
                    <a:pt x="1629" y="2631"/>
                    <a:pt x="1889" y="2665"/>
                    <a:pt x="2027" y="2665"/>
                  </a:cubicBezTo>
                  <a:cubicBezTo>
                    <a:pt x="2080" y="2665"/>
                    <a:pt x="2115" y="2660"/>
                    <a:pt x="2115" y="2660"/>
                  </a:cubicBezTo>
                  <a:lnTo>
                    <a:pt x="2115" y="2660"/>
                  </a:lnTo>
                  <a:cubicBezTo>
                    <a:pt x="2082" y="2742"/>
                    <a:pt x="2016" y="2824"/>
                    <a:pt x="1934" y="2873"/>
                  </a:cubicBezTo>
                  <a:cubicBezTo>
                    <a:pt x="1820" y="2939"/>
                    <a:pt x="1688" y="2972"/>
                    <a:pt x="1557" y="2972"/>
                  </a:cubicBezTo>
                  <a:cubicBezTo>
                    <a:pt x="1426" y="2972"/>
                    <a:pt x="1295" y="2939"/>
                    <a:pt x="1180" y="2873"/>
                  </a:cubicBezTo>
                  <a:cubicBezTo>
                    <a:pt x="1098" y="2824"/>
                    <a:pt x="1016" y="2775"/>
                    <a:pt x="951" y="2710"/>
                  </a:cubicBezTo>
                  <a:cubicBezTo>
                    <a:pt x="508" y="2333"/>
                    <a:pt x="426" y="1087"/>
                    <a:pt x="1131" y="513"/>
                  </a:cubicBezTo>
                  <a:cubicBezTo>
                    <a:pt x="1455" y="277"/>
                    <a:pt x="1846" y="148"/>
                    <a:pt x="2243" y="148"/>
                  </a:cubicBezTo>
                  <a:cubicBezTo>
                    <a:pt x="2287" y="148"/>
                    <a:pt x="2332" y="149"/>
                    <a:pt x="2377" y="153"/>
                  </a:cubicBezTo>
                  <a:cubicBezTo>
                    <a:pt x="2524" y="169"/>
                    <a:pt x="2656" y="185"/>
                    <a:pt x="2770" y="218"/>
                  </a:cubicBezTo>
                  <a:cubicBezTo>
                    <a:pt x="3869" y="464"/>
                    <a:pt x="4590" y="1644"/>
                    <a:pt x="4819" y="2873"/>
                  </a:cubicBezTo>
                  <a:cubicBezTo>
                    <a:pt x="5065" y="4136"/>
                    <a:pt x="4819" y="5365"/>
                    <a:pt x="4885" y="6496"/>
                  </a:cubicBezTo>
                  <a:cubicBezTo>
                    <a:pt x="4836" y="7512"/>
                    <a:pt x="5229" y="8496"/>
                    <a:pt x="5967" y="9200"/>
                  </a:cubicBezTo>
                  <a:cubicBezTo>
                    <a:pt x="6671" y="9807"/>
                    <a:pt x="7557" y="10151"/>
                    <a:pt x="8474" y="10184"/>
                  </a:cubicBezTo>
                  <a:cubicBezTo>
                    <a:pt x="7573" y="10118"/>
                    <a:pt x="6704" y="9758"/>
                    <a:pt x="6032" y="9135"/>
                  </a:cubicBezTo>
                  <a:cubicBezTo>
                    <a:pt x="5327" y="8446"/>
                    <a:pt x="4967" y="7479"/>
                    <a:pt x="5032" y="6480"/>
                  </a:cubicBezTo>
                  <a:cubicBezTo>
                    <a:pt x="4967" y="5381"/>
                    <a:pt x="5229" y="4152"/>
                    <a:pt x="4983" y="2857"/>
                  </a:cubicBezTo>
                  <a:lnTo>
                    <a:pt x="4983" y="2841"/>
                  </a:lnTo>
                  <a:cubicBezTo>
                    <a:pt x="4754" y="1579"/>
                    <a:pt x="4000" y="316"/>
                    <a:pt x="2803" y="71"/>
                  </a:cubicBezTo>
                  <a:cubicBezTo>
                    <a:pt x="2603" y="23"/>
                    <a:pt x="2400" y="0"/>
                    <a:pt x="21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7"/>
            <p:cNvSpPr/>
            <p:nvPr/>
          </p:nvSpPr>
          <p:spPr>
            <a:xfrm>
              <a:off x="8495872" y="2904435"/>
              <a:ext cx="151438" cy="178723"/>
            </a:xfrm>
            <a:custGeom>
              <a:rect b="b" l="l" r="r" t="t"/>
              <a:pathLst>
                <a:path extrusionOk="0" h="5476" w="4640">
                  <a:moveTo>
                    <a:pt x="279" y="1"/>
                  </a:moveTo>
                  <a:lnTo>
                    <a:pt x="279" y="1"/>
                  </a:lnTo>
                  <a:cubicBezTo>
                    <a:pt x="83" y="394"/>
                    <a:pt x="1" y="837"/>
                    <a:pt x="66" y="1279"/>
                  </a:cubicBezTo>
                  <a:cubicBezTo>
                    <a:pt x="115" y="1902"/>
                    <a:pt x="328" y="2508"/>
                    <a:pt x="689" y="3017"/>
                  </a:cubicBezTo>
                  <a:cubicBezTo>
                    <a:pt x="1184" y="3715"/>
                    <a:pt x="1955" y="3794"/>
                    <a:pt x="2277" y="3794"/>
                  </a:cubicBezTo>
                  <a:cubicBezTo>
                    <a:pt x="2371" y="3794"/>
                    <a:pt x="2426" y="3787"/>
                    <a:pt x="2426" y="3787"/>
                  </a:cubicBezTo>
                  <a:cubicBezTo>
                    <a:pt x="2164" y="3689"/>
                    <a:pt x="2115" y="3377"/>
                    <a:pt x="2295" y="3131"/>
                  </a:cubicBezTo>
                  <a:cubicBezTo>
                    <a:pt x="2459" y="2967"/>
                    <a:pt x="2426" y="2705"/>
                    <a:pt x="2230" y="2590"/>
                  </a:cubicBezTo>
                  <a:cubicBezTo>
                    <a:pt x="2115" y="2541"/>
                    <a:pt x="1836" y="2328"/>
                    <a:pt x="2066" y="2181"/>
                  </a:cubicBezTo>
                  <a:cubicBezTo>
                    <a:pt x="2094" y="2166"/>
                    <a:pt x="2124" y="2159"/>
                    <a:pt x="2155" y="2159"/>
                  </a:cubicBezTo>
                  <a:cubicBezTo>
                    <a:pt x="2402" y="2159"/>
                    <a:pt x="2732" y="2592"/>
                    <a:pt x="2689" y="3115"/>
                  </a:cubicBezTo>
                  <a:cubicBezTo>
                    <a:pt x="2640" y="3689"/>
                    <a:pt x="2902" y="3853"/>
                    <a:pt x="3295" y="4131"/>
                  </a:cubicBezTo>
                  <a:cubicBezTo>
                    <a:pt x="3705" y="4426"/>
                    <a:pt x="3459" y="4934"/>
                    <a:pt x="3459" y="4934"/>
                  </a:cubicBezTo>
                  <a:cubicBezTo>
                    <a:pt x="4180" y="4525"/>
                    <a:pt x="4016" y="3869"/>
                    <a:pt x="3934" y="3705"/>
                  </a:cubicBezTo>
                  <a:cubicBezTo>
                    <a:pt x="3836" y="3557"/>
                    <a:pt x="3656" y="3295"/>
                    <a:pt x="3885" y="3197"/>
                  </a:cubicBezTo>
                  <a:cubicBezTo>
                    <a:pt x="3899" y="3191"/>
                    <a:pt x="3912" y="3188"/>
                    <a:pt x="3924" y="3188"/>
                  </a:cubicBezTo>
                  <a:cubicBezTo>
                    <a:pt x="4124" y="3188"/>
                    <a:pt x="4197" y="3909"/>
                    <a:pt x="4197" y="4557"/>
                  </a:cubicBezTo>
                  <a:cubicBezTo>
                    <a:pt x="4164" y="4918"/>
                    <a:pt x="4328" y="5279"/>
                    <a:pt x="4639" y="5475"/>
                  </a:cubicBezTo>
                  <a:cubicBezTo>
                    <a:pt x="4508" y="5147"/>
                    <a:pt x="4443" y="4803"/>
                    <a:pt x="4459" y="4459"/>
                  </a:cubicBezTo>
                  <a:cubicBezTo>
                    <a:pt x="4459" y="3951"/>
                    <a:pt x="4541" y="3033"/>
                    <a:pt x="3639" y="2410"/>
                  </a:cubicBezTo>
                  <a:cubicBezTo>
                    <a:pt x="2722" y="1787"/>
                    <a:pt x="1623" y="2066"/>
                    <a:pt x="837" y="1492"/>
                  </a:cubicBezTo>
                  <a:cubicBezTo>
                    <a:pt x="755" y="1443"/>
                    <a:pt x="673" y="1377"/>
                    <a:pt x="607" y="1295"/>
                  </a:cubicBezTo>
                  <a:cubicBezTo>
                    <a:pt x="296" y="951"/>
                    <a:pt x="181" y="460"/>
                    <a:pt x="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7"/>
            <p:cNvSpPr/>
            <p:nvPr/>
          </p:nvSpPr>
          <p:spPr>
            <a:xfrm>
              <a:off x="9058673" y="3089424"/>
              <a:ext cx="130550" cy="285611"/>
            </a:xfrm>
            <a:custGeom>
              <a:rect b="b" l="l" r="r" t="t"/>
              <a:pathLst>
                <a:path extrusionOk="0" h="8751" w="4000">
                  <a:moveTo>
                    <a:pt x="1941" y="0"/>
                  </a:moveTo>
                  <a:cubicBezTo>
                    <a:pt x="1780" y="0"/>
                    <a:pt x="1618" y="23"/>
                    <a:pt x="1459" y="69"/>
                  </a:cubicBezTo>
                  <a:cubicBezTo>
                    <a:pt x="689" y="266"/>
                    <a:pt x="148" y="922"/>
                    <a:pt x="82" y="1709"/>
                  </a:cubicBezTo>
                  <a:cubicBezTo>
                    <a:pt x="0" y="2495"/>
                    <a:pt x="410" y="3299"/>
                    <a:pt x="1016" y="3839"/>
                  </a:cubicBezTo>
                  <a:cubicBezTo>
                    <a:pt x="1590" y="4430"/>
                    <a:pt x="2377" y="4708"/>
                    <a:pt x="2901" y="5216"/>
                  </a:cubicBezTo>
                  <a:cubicBezTo>
                    <a:pt x="3442" y="5692"/>
                    <a:pt x="3770" y="6347"/>
                    <a:pt x="3836" y="7069"/>
                  </a:cubicBezTo>
                  <a:cubicBezTo>
                    <a:pt x="3852" y="7724"/>
                    <a:pt x="3508" y="8413"/>
                    <a:pt x="2918" y="8577"/>
                  </a:cubicBezTo>
                  <a:cubicBezTo>
                    <a:pt x="2788" y="8621"/>
                    <a:pt x="2656" y="8642"/>
                    <a:pt x="2527" y="8642"/>
                  </a:cubicBezTo>
                  <a:cubicBezTo>
                    <a:pt x="2086" y="8642"/>
                    <a:pt x="1684" y="8396"/>
                    <a:pt x="1557" y="8003"/>
                  </a:cubicBezTo>
                  <a:cubicBezTo>
                    <a:pt x="1344" y="7560"/>
                    <a:pt x="1541" y="7036"/>
                    <a:pt x="2000" y="6855"/>
                  </a:cubicBezTo>
                  <a:cubicBezTo>
                    <a:pt x="2082" y="6806"/>
                    <a:pt x="2180" y="6790"/>
                    <a:pt x="2262" y="6790"/>
                  </a:cubicBezTo>
                  <a:cubicBezTo>
                    <a:pt x="2262" y="6790"/>
                    <a:pt x="2292" y="6787"/>
                    <a:pt x="2339" y="6787"/>
                  </a:cubicBezTo>
                  <a:cubicBezTo>
                    <a:pt x="2479" y="6787"/>
                    <a:pt x="2774" y="6814"/>
                    <a:pt x="2885" y="7036"/>
                  </a:cubicBezTo>
                  <a:cubicBezTo>
                    <a:pt x="2885" y="7036"/>
                    <a:pt x="2904" y="7084"/>
                    <a:pt x="2876" y="7084"/>
                  </a:cubicBezTo>
                  <a:cubicBezTo>
                    <a:pt x="2868" y="7084"/>
                    <a:pt x="2855" y="7080"/>
                    <a:pt x="2836" y="7069"/>
                  </a:cubicBezTo>
                  <a:cubicBezTo>
                    <a:pt x="2768" y="7034"/>
                    <a:pt x="2694" y="7017"/>
                    <a:pt x="2620" y="7017"/>
                  </a:cubicBezTo>
                  <a:cubicBezTo>
                    <a:pt x="2517" y="7017"/>
                    <a:pt x="2414" y="7051"/>
                    <a:pt x="2328" y="7118"/>
                  </a:cubicBezTo>
                  <a:cubicBezTo>
                    <a:pt x="2082" y="7364"/>
                    <a:pt x="2147" y="7773"/>
                    <a:pt x="2443" y="7937"/>
                  </a:cubicBezTo>
                  <a:cubicBezTo>
                    <a:pt x="2529" y="7980"/>
                    <a:pt x="2619" y="8001"/>
                    <a:pt x="2707" y="8001"/>
                  </a:cubicBezTo>
                  <a:cubicBezTo>
                    <a:pt x="3020" y="8001"/>
                    <a:pt x="3292" y="7732"/>
                    <a:pt x="3164" y="7232"/>
                  </a:cubicBezTo>
                  <a:cubicBezTo>
                    <a:pt x="3062" y="6913"/>
                    <a:pt x="2768" y="6697"/>
                    <a:pt x="2440" y="6697"/>
                  </a:cubicBezTo>
                  <a:cubicBezTo>
                    <a:pt x="2398" y="6697"/>
                    <a:pt x="2355" y="6700"/>
                    <a:pt x="2311" y="6708"/>
                  </a:cubicBezTo>
                  <a:cubicBezTo>
                    <a:pt x="2180" y="6708"/>
                    <a:pt x="2066" y="6741"/>
                    <a:pt x="1967" y="6790"/>
                  </a:cubicBezTo>
                  <a:cubicBezTo>
                    <a:pt x="1508" y="7003"/>
                    <a:pt x="1295" y="7560"/>
                    <a:pt x="1492" y="8036"/>
                  </a:cubicBezTo>
                  <a:cubicBezTo>
                    <a:pt x="1622" y="8466"/>
                    <a:pt x="2084" y="8751"/>
                    <a:pt x="2581" y="8751"/>
                  </a:cubicBezTo>
                  <a:cubicBezTo>
                    <a:pt x="2709" y="8751"/>
                    <a:pt x="2839" y="8732"/>
                    <a:pt x="2967" y="8691"/>
                  </a:cubicBezTo>
                  <a:cubicBezTo>
                    <a:pt x="3623" y="8495"/>
                    <a:pt x="4000" y="7773"/>
                    <a:pt x="3983" y="7052"/>
                  </a:cubicBezTo>
                  <a:cubicBezTo>
                    <a:pt x="3934" y="6298"/>
                    <a:pt x="3590" y="5593"/>
                    <a:pt x="3033" y="5085"/>
                  </a:cubicBezTo>
                  <a:cubicBezTo>
                    <a:pt x="2459" y="4544"/>
                    <a:pt x="1689" y="4266"/>
                    <a:pt x="1131" y="3708"/>
                  </a:cubicBezTo>
                  <a:cubicBezTo>
                    <a:pt x="574" y="3184"/>
                    <a:pt x="181" y="2430"/>
                    <a:pt x="246" y="1709"/>
                  </a:cubicBezTo>
                  <a:cubicBezTo>
                    <a:pt x="279" y="1250"/>
                    <a:pt x="492" y="840"/>
                    <a:pt x="836" y="545"/>
                  </a:cubicBezTo>
                  <a:cubicBezTo>
                    <a:pt x="1000" y="430"/>
                    <a:pt x="1180" y="348"/>
                    <a:pt x="1361" y="283"/>
                  </a:cubicBezTo>
                  <a:cubicBezTo>
                    <a:pt x="1508" y="242"/>
                    <a:pt x="1660" y="221"/>
                    <a:pt x="1811" y="221"/>
                  </a:cubicBezTo>
                  <a:cubicBezTo>
                    <a:pt x="1963" y="221"/>
                    <a:pt x="2115" y="242"/>
                    <a:pt x="2262" y="283"/>
                  </a:cubicBezTo>
                  <a:cubicBezTo>
                    <a:pt x="3262" y="545"/>
                    <a:pt x="3590" y="1922"/>
                    <a:pt x="2918" y="2561"/>
                  </a:cubicBezTo>
                  <a:cubicBezTo>
                    <a:pt x="2787" y="2708"/>
                    <a:pt x="2606" y="2790"/>
                    <a:pt x="2410" y="2840"/>
                  </a:cubicBezTo>
                  <a:cubicBezTo>
                    <a:pt x="2351" y="2848"/>
                    <a:pt x="2294" y="2852"/>
                    <a:pt x="2240" y="2852"/>
                  </a:cubicBezTo>
                  <a:cubicBezTo>
                    <a:pt x="1773" y="2852"/>
                    <a:pt x="1515" y="2555"/>
                    <a:pt x="1574" y="2364"/>
                  </a:cubicBezTo>
                  <a:cubicBezTo>
                    <a:pt x="1574" y="2364"/>
                    <a:pt x="1574" y="2331"/>
                    <a:pt x="1639" y="2331"/>
                  </a:cubicBezTo>
                  <a:cubicBezTo>
                    <a:pt x="1650" y="2331"/>
                    <a:pt x="1671" y="2332"/>
                    <a:pt x="1698" y="2332"/>
                  </a:cubicBezTo>
                  <a:cubicBezTo>
                    <a:pt x="1835" y="2332"/>
                    <a:pt x="2142" y="2310"/>
                    <a:pt x="2279" y="2036"/>
                  </a:cubicBezTo>
                  <a:cubicBezTo>
                    <a:pt x="2398" y="1666"/>
                    <a:pt x="2110" y="1338"/>
                    <a:pt x="1771" y="1338"/>
                  </a:cubicBezTo>
                  <a:cubicBezTo>
                    <a:pt x="1690" y="1338"/>
                    <a:pt x="1607" y="1356"/>
                    <a:pt x="1525" y="1397"/>
                  </a:cubicBezTo>
                  <a:cubicBezTo>
                    <a:pt x="935" y="1791"/>
                    <a:pt x="1082" y="2692"/>
                    <a:pt x="1754" y="2889"/>
                  </a:cubicBezTo>
                  <a:cubicBezTo>
                    <a:pt x="1932" y="2969"/>
                    <a:pt x="2119" y="3007"/>
                    <a:pt x="2301" y="3007"/>
                  </a:cubicBezTo>
                  <a:cubicBezTo>
                    <a:pt x="2757" y="3007"/>
                    <a:pt x="3192" y="2769"/>
                    <a:pt x="3426" y="2348"/>
                  </a:cubicBezTo>
                  <a:cubicBezTo>
                    <a:pt x="3688" y="1807"/>
                    <a:pt x="3639" y="1168"/>
                    <a:pt x="3295" y="676"/>
                  </a:cubicBezTo>
                  <a:cubicBezTo>
                    <a:pt x="2969" y="238"/>
                    <a:pt x="2462" y="0"/>
                    <a:pt x="19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7"/>
            <p:cNvSpPr/>
            <p:nvPr/>
          </p:nvSpPr>
          <p:spPr>
            <a:xfrm>
              <a:off x="9130900" y="3197585"/>
              <a:ext cx="55582" cy="78689"/>
            </a:xfrm>
            <a:custGeom>
              <a:rect b="b" l="l" r="r" t="t"/>
              <a:pathLst>
                <a:path extrusionOk="0" h="2411" w="1703">
                  <a:moveTo>
                    <a:pt x="197" y="1"/>
                  </a:moveTo>
                  <a:cubicBezTo>
                    <a:pt x="197" y="165"/>
                    <a:pt x="164" y="329"/>
                    <a:pt x="115" y="476"/>
                  </a:cubicBezTo>
                  <a:cubicBezTo>
                    <a:pt x="0" y="870"/>
                    <a:pt x="311" y="1132"/>
                    <a:pt x="951" y="1411"/>
                  </a:cubicBezTo>
                  <a:cubicBezTo>
                    <a:pt x="1328" y="1607"/>
                    <a:pt x="1590" y="1984"/>
                    <a:pt x="1656" y="2410"/>
                  </a:cubicBezTo>
                  <a:cubicBezTo>
                    <a:pt x="1702" y="521"/>
                    <a:pt x="973" y="344"/>
                    <a:pt x="726" y="344"/>
                  </a:cubicBezTo>
                  <a:cubicBezTo>
                    <a:pt x="712" y="344"/>
                    <a:pt x="699" y="344"/>
                    <a:pt x="688" y="345"/>
                  </a:cubicBezTo>
                  <a:cubicBezTo>
                    <a:pt x="492" y="345"/>
                    <a:pt x="377" y="263"/>
                    <a:pt x="361" y="165"/>
                  </a:cubicBezTo>
                  <a:cubicBezTo>
                    <a:pt x="328" y="67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7"/>
            <p:cNvSpPr/>
            <p:nvPr/>
          </p:nvSpPr>
          <p:spPr>
            <a:xfrm>
              <a:off x="8955408" y="2965434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31"/>
                    <a:pt x="1230" y="312"/>
                    <a:pt x="1115" y="410"/>
                  </a:cubicBezTo>
                  <a:cubicBezTo>
                    <a:pt x="919" y="590"/>
                    <a:pt x="361" y="1213"/>
                    <a:pt x="755" y="1836"/>
                  </a:cubicBezTo>
                  <a:cubicBezTo>
                    <a:pt x="1197" y="2524"/>
                    <a:pt x="1787" y="2295"/>
                    <a:pt x="1984" y="2885"/>
                  </a:cubicBezTo>
                  <a:cubicBezTo>
                    <a:pt x="1984" y="2885"/>
                    <a:pt x="2066" y="3180"/>
                    <a:pt x="1869" y="3278"/>
                  </a:cubicBezTo>
                  <a:cubicBezTo>
                    <a:pt x="1839" y="3295"/>
                    <a:pt x="1810" y="3302"/>
                    <a:pt x="1783" y="3302"/>
                  </a:cubicBezTo>
                  <a:cubicBezTo>
                    <a:pt x="1644" y="3302"/>
                    <a:pt x="1541" y="3117"/>
                    <a:pt x="1541" y="2967"/>
                  </a:cubicBezTo>
                  <a:cubicBezTo>
                    <a:pt x="1476" y="2656"/>
                    <a:pt x="1230" y="2426"/>
                    <a:pt x="935" y="2393"/>
                  </a:cubicBezTo>
                  <a:cubicBezTo>
                    <a:pt x="542" y="2328"/>
                    <a:pt x="493" y="2230"/>
                    <a:pt x="492" y="2229"/>
                  </a:cubicBezTo>
                  <a:lnTo>
                    <a:pt x="492" y="2229"/>
                  </a:lnTo>
                  <a:cubicBezTo>
                    <a:pt x="542" y="2361"/>
                    <a:pt x="558" y="2508"/>
                    <a:pt x="525" y="2656"/>
                  </a:cubicBezTo>
                  <a:cubicBezTo>
                    <a:pt x="460" y="2803"/>
                    <a:pt x="165" y="3311"/>
                    <a:pt x="722" y="3688"/>
                  </a:cubicBezTo>
                  <a:cubicBezTo>
                    <a:pt x="1296" y="4065"/>
                    <a:pt x="1574" y="3868"/>
                    <a:pt x="1689" y="4508"/>
                  </a:cubicBezTo>
                  <a:cubicBezTo>
                    <a:pt x="1787" y="5147"/>
                    <a:pt x="1837" y="5917"/>
                    <a:pt x="2181" y="6245"/>
                  </a:cubicBezTo>
                  <a:cubicBezTo>
                    <a:pt x="2066" y="6180"/>
                    <a:pt x="1984" y="6081"/>
                    <a:pt x="1918" y="5967"/>
                  </a:cubicBezTo>
                  <a:cubicBezTo>
                    <a:pt x="1766" y="5630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8" y="5131"/>
                    <a:pt x="1" y="6131"/>
                    <a:pt x="935" y="6622"/>
                  </a:cubicBezTo>
                  <a:cubicBezTo>
                    <a:pt x="1869" y="7098"/>
                    <a:pt x="1804" y="6737"/>
                    <a:pt x="3082" y="7802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4" y="8699"/>
                    <a:pt x="4283" y="8697"/>
                    <a:pt x="4253" y="8697"/>
                  </a:cubicBezTo>
                  <a:cubicBezTo>
                    <a:pt x="4076" y="8697"/>
                    <a:pt x="3918" y="8779"/>
                    <a:pt x="3820" y="8933"/>
                  </a:cubicBezTo>
                  <a:cubicBezTo>
                    <a:pt x="3623" y="9228"/>
                    <a:pt x="3722" y="9638"/>
                    <a:pt x="4049" y="9802"/>
                  </a:cubicBezTo>
                  <a:cubicBezTo>
                    <a:pt x="4049" y="9802"/>
                    <a:pt x="3935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5" y="9572"/>
                    <a:pt x="4422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9" y="9427"/>
                    <a:pt x="5188" y="9329"/>
                    <a:pt x="5419" y="9329"/>
                  </a:cubicBezTo>
                  <a:cubicBezTo>
                    <a:pt x="5724" y="9329"/>
                    <a:pt x="6085" y="9500"/>
                    <a:pt x="6393" y="10032"/>
                  </a:cubicBezTo>
                  <a:cubicBezTo>
                    <a:pt x="6393" y="10032"/>
                    <a:pt x="6164" y="9228"/>
                    <a:pt x="4836" y="8688"/>
                  </a:cubicBezTo>
                  <a:cubicBezTo>
                    <a:pt x="3131" y="7983"/>
                    <a:pt x="2050" y="6278"/>
                    <a:pt x="2132" y="4426"/>
                  </a:cubicBezTo>
                  <a:cubicBezTo>
                    <a:pt x="2230" y="2197"/>
                    <a:pt x="3508" y="672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7"/>
            <p:cNvSpPr/>
            <p:nvPr/>
          </p:nvSpPr>
          <p:spPr>
            <a:xfrm>
              <a:off x="9103060" y="3232899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7"/>
            <p:cNvSpPr/>
            <p:nvPr/>
          </p:nvSpPr>
          <p:spPr>
            <a:xfrm>
              <a:off x="9015853" y="2882241"/>
              <a:ext cx="89916" cy="350690"/>
            </a:xfrm>
            <a:custGeom>
              <a:rect b="b" l="l" r="r" t="t"/>
              <a:pathLst>
                <a:path extrusionOk="0" h="10745" w="2755">
                  <a:moveTo>
                    <a:pt x="1301" y="0"/>
                  </a:moveTo>
                  <a:cubicBezTo>
                    <a:pt x="721" y="0"/>
                    <a:pt x="172" y="379"/>
                    <a:pt x="99" y="910"/>
                  </a:cubicBezTo>
                  <a:cubicBezTo>
                    <a:pt x="1" y="1418"/>
                    <a:pt x="378" y="1910"/>
                    <a:pt x="902" y="1959"/>
                  </a:cubicBezTo>
                  <a:lnTo>
                    <a:pt x="1066" y="1959"/>
                  </a:lnTo>
                  <a:cubicBezTo>
                    <a:pt x="1591" y="1926"/>
                    <a:pt x="1853" y="1336"/>
                    <a:pt x="1656" y="1074"/>
                  </a:cubicBezTo>
                  <a:cubicBezTo>
                    <a:pt x="1574" y="956"/>
                    <a:pt x="1455" y="904"/>
                    <a:pt x="1337" y="904"/>
                  </a:cubicBezTo>
                  <a:cubicBezTo>
                    <a:pt x="1129" y="904"/>
                    <a:pt x="925" y="1068"/>
                    <a:pt x="935" y="1320"/>
                  </a:cubicBezTo>
                  <a:cubicBezTo>
                    <a:pt x="968" y="1648"/>
                    <a:pt x="1312" y="1615"/>
                    <a:pt x="1345" y="1664"/>
                  </a:cubicBezTo>
                  <a:cubicBezTo>
                    <a:pt x="1394" y="1697"/>
                    <a:pt x="1345" y="1762"/>
                    <a:pt x="1345" y="1762"/>
                  </a:cubicBezTo>
                  <a:cubicBezTo>
                    <a:pt x="1312" y="1828"/>
                    <a:pt x="1247" y="1877"/>
                    <a:pt x="1181" y="1894"/>
                  </a:cubicBezTo>
                  <a:cubicBezTo>
                    <a:pt x="1148" y="1910"/>
                    <a:pt x="1132" y="1910"/>
                    <a:pt x="1116" y="1910"/>
                  </a:cubicBezTo>
                  <a:lnTo>
                    <a:pt x="1099" y="1910"/>
                  </a:lnTo>
                  <a:cubicBezTo>
                    <a:pt x="1066" y="1914"/>
                    <a:pt x="1034" y="1916"/>
                    <a:pt x="1002" y="1916"/>
                  </a:cubicBezTo>
                  <a:cubicBezTo>
                    <a:pt x="488" y="1916"/>
                    <a:pt x="74" y="1435"/>
                    <a:pt x="198" y="910"/>
                  </a:cubicBezTo>
                  <a:cubicBezTo>
                    <a:pt x="269" y="438"/>
                    <a:pt x="765" y="114"/>
                    <a:pt x="1282" y="114"/>
                  </a:cubicBezTo>
                  <a:cubicBezTo>
                    <a:pt x="1591" y="114"/>
                    <a:pt x="1909" y="230"/>
                    <a:pt x="2148" y="500"/>
                  </a:cubicBezTo>
                  <a:cubicBezTo>
                    <a:pt x="2443" y="926"/>
                    <a:pt x="2591" y="1435"/>
                    <a:pt x="2558" y="1943"/>
                  </a:cubicBezTo>
                  <a:cubicBezTo>
                    <a:pt x="2525" y="2467"/>
                    <a:pt x="2427" y="2959"/>
                    <a:pt x="2247" y="3434"/>
                  </a:cubicBezTo>
                  <a:cubicBezTo>
                    <a:pt x="1427" y="5450"/>
                    <a:pt x="525" y="7499"/>
                    <a:pt x="1148" y="8975"/>
                  </a:cubicBezTo>
                  <a:cubicBezTo>
                    <a:pt x="1689" y="10286"/>
                    <a:pt x="2591" y="10696"/>
                    <a:pt x="2673" y="10745"/>
                  </a:cubicBezTo>
                  <a:cubicBezTo>
                    <a:pt x="2001" y="10335"/>
                    <a:pt x="1493" y="9696"/>
                    <a:pt x="1247" y="8942"/>
                  </a:cubicBezTo>
                  <a:cubicBezTo>
                    <a:pt x="673" y="7516"/>
                    <a:pt x="1574" y="5549"/>
                    <a:pt x="2410" y="3500"/>
                  </a:cubicBezTo>
                  <a:cubicBezTo>
                    <a:pt x="2591" y="3008"/>
                    <a:pt x="2705" y="2484"/>
                    <a:pt x="2722" y="1959"/>
                  </a:cubicBezTo>
                  <a:cubicBezTo>
                    <a:pt x="2755" y="1402"/>
                    <a:pt x="2591" y="844"/>
                    <a:pt x="2247" y="418"/>
                  </a:cubicBezTo>
                  <a:cubicBezTo>
                    <a:pt x="1977" y="125"/>
                    <a:pt x="1634" y="0"/>
                    <a:pt x="13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7"/>
            <p:cNvSpPr/>
            <p:nvPr/>
          </p:nvSpPr>
          <p:spPr>
            <a:xfrm>
              <a:off x="9127146" y="2984690"/>
              <a:ext cx="123598" cy="121999"/>
            </a:xfrm>
            <a:custGeom>
              <a:rect b="b" l="l" r="r" t="t"/>
              <a:pathLst>
                <a:path extrusionOk="0" h="3738" w="3787">
                  <a:moveTo>
                    <a:pt x="3279" y="0"/>
                  </a:moveTo>
                  <a:cubicBezTo>
                    <a:pt x="3279" y="0"/>
                    <a:pt x="3279" y="268"/>
                    <a:pt x="3109" y="268"/>
                  </a:cubicBezTo>
                  <a:cubicBezTo>
                    <a:pt x="3096" y="268"/>
                    <a:pt x="3081" y="266"/>
                    <a:pt x="3065" y="263"/>
                  </a:cubicBezTo>
                  <a:cubicBezTo>
                    <a:pt x="2959" y="232"/>
                    <a:pt x="2817" y="173"/>
                    <a:pt x="2684" y="173"/>
                  </a:cubicBezTo>
                  <a:cubicBezTo>
                    <a:pt x="2531" y="173"/>
                    <a:pt x="2389" y="251"/>
                    <a:pt x="2328" y="541"/>
                  </a:cubicBezTo>
                  <a:cubicBezTo>
                    <a:pt x="2200" y="1068"/>
                    <a:pt x="2150" y="1641"/>
                    <a:pt x="1936" y="1641"/>
                  </a:cubicBezTo>
                  <a:cubicBezTo>
                    <a:pt x="1930" y="1641"/>
                    <a:pt x="1924" y="1640"/>
                    <a:pt x="1918" y="1639"/>
                  </a:cubicBezTo>
                  <a:lnTo>
                    <a:pt x="1869" y="1639"/>
                  </a:lnTo>
                  <a:cubicBezTo>
                    <a:pt x="1863" y="1640"/>
                    <a:pt x="1857" y="1641"/>
                    <a:pt x="1851" y="1641"/>
                  </a:cubicBezTo>
                  <a:cubicBezTo>
                    <a:pt x="1637" y="1641"/>
                    <a:pt x="1587" y="1068"/>
                    <a:pt x="1459" y="541"/>
                  </a:cubicBezTo>
                  <a:cubicBezTo>
                    <a:pt x="1389" y="251"/>
                    <a:pt x="1248" y="173"/>
                    <a:pt x="1097" y="173"/>
                  </a:cubicBezTo>
                  <a:cubicBezTo>
                    <a:pt x="966" y="173"/>
                    <a:pt x="828" y="232"/>
                    <a:pt x="722" y="263"/>
                  </a:cubicBezTo>
                  <a:cubicBezTo>
                    <a:pt x="705" y="266"/>
                    <a:pt x="689" y="268"/>
                    <a:pt x="675" y="268"/>
                  </a:cubicBezTo>
                  <a:cubicBezTo>
                    <a:pt x="494" y="268"/>
                    <a:pt x="508" y="0"/>
                    <a:pt x="508" y="0"/>
                  </a:cubicBezTo>
                  <a:lnTo>
                    <a:pt x="508" y="0"/>
                  </a:lnTo>
                  <a:cubicBezTo>
                    <a:pt x="508" y="0"/>
                    <a:pt x="279" y="66"/>
                    <a:pt x="131" y="672"/>
                  </a:cubicBezTo>
                  <a:cubicBezTo>
                    <a:pt x="0" y="1262"/>
                    <a:pt x="263" y="1492"/>
                    <a:pt x="1049" y="1852"/>
                  </a:cubicBezTo>
                  <a:cubicBezTo>
                    <a:pt x="1836" y="2229"/>
                    <a:pt x="1869" y="3508"/>
                    <a:pt x="1869" y="3508"/>
                  </a:cubicBezTo>
                  <a:lnTo>
                    <a:pt x="1885" y="3737"/>
                  </a:lnTo>
                  <a:lnTo>
                    <a:pt x="1902" y="3508"/>
                  </a:lnTo>
                  <a:cubicBezTo>
                    <a:pt x="1902" y="3508"/>
                    <a:pt x="1934" y="2213"/>
                    <a:pt x="2721" y="1852"/>
                  </a:cubicBezTo>
                  <a:cubicBezTo>
                    <a:pt x="3508" y="1492"/>
                    <a:pt x="3787" y="1262"/>
                    <a:pt x="3639" y="672"/>
                  </a:cubicBezTo>
                  <a:cubicBezTo>
                    <a:pt x="3508" y="66"/>
                    <a:pt x="3279" y="0"/>
                    <a:pt x="3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7"/>
            <p:cNvSpPr/>
            <p:nvPr/>
          </p:nvSpPr>
          <p:spPr>
            <a:xfrm>
              <a:off x="9097707" y="2869121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2099" y="1"/>
                  </a:moveTo>
                  <a:lnTo>
                    <a:pt x="2099" y="1"/>
                  </a:lnTo>
                  <a:cubicBezTo>
                    <a:pt x="2394" y="968"/>
                    <a:pt x="1312" y="1230"/>
                    <a:pt x="689" y="2361"/>
                  </a:cubicBezTo>
                  <a:cubicBezTo>
                    <a:pt x="591" y="2541"/>
                    <a:pt x="509" y="2722"/>
                    <a:pt x="443" y="2918"/>
                  </a:cubicBezTo>
                  <a:cubicBezTo>
                    <a:pt x="1" y="4295"/>
                    <a:pt x="279" y="5230"/>
                    <a:pt x="1574" y="6147"/>
                  </a:cubicBezTo>
                  <a:cubicBezTo>
                    <a:pt x="2722" y="6934"/>
                    <a:pt x="2771" y="8000"/>
                    <a:pt x="2771" y="8164"/>
                  </a:cubicBezTo>
                  <a:cubicBezTo>
                    <a:pt x="2787" y="7655"/>
                    <a:pt x="2640" y="7164"/>
                    <a:pt x="2345" y="6754"/>
                  </a:cubicBezTo>
                  <a:cubicBezTo>
                    <a:pt x="2033" y="6328"/>
                    <a:pt x="1640" y="6082"/>
                    <a:pt x="1066" y="5574"/>
                  </a:cubicBezTo>
                  <a:cubicBezTo>
                    <a:pt x="886" y="5410"/>
                    <a:pt x="738" y="5213"/>
                    <a:pt x="656" y="4984"/>
                  </a:cubicBezTo>
                  <a:cubicBezTo>
                    <a:pt x="312" y="4148"/>
                    <a:pt x="968" y="3279"/>
                    <a:pt x="1312" y="2902"/>
                  </a:cubicBezTo>
                  <a:cubicBezTo>
                    <a:pt x="1476" y="2738"/>
                    <a:pt x="1673" y="2558"/>
                    <a:pt x="1853" y="2361"/>
                  </a:cubicBezTo>
                  <a:cubicBezTo>
                    <a:pt x="2230" y="2033"/>
                    <a:pt x="2492" y="1574"/>
                    <a:pt x="2591" y="1083"/>
                  </a:cubicBezTo>
                  <a:cubicBezTo>
                    <a:pt x="2722" y="181"/>
                    <a:pt x="2099" y="1"/>
                    <a:pt x="2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7"/>
            <p:cNvSpPr/>
            <p:nvPr/>
          </p:nvSpPr>
          <p:spPr>
            <a:xfrm>
              <a:off x="8570220" y="4412614"/>
              <a:ext cx="75491" cy="68637"/>
            </a:xfrm>
            <a:custGeom>
              <a:rect b="b" l="l" r="r" t="t"/>
              <a:pathLst>
                <a:path extrusionOk="0" h="2103" w="2313">
                  <a:moveTo>
                    <a:pt x="1784" y="1"/>
                  </a:moveTo>
                  <a:cubicBezTo>
                    <a:pt x="1314" y="1"/>
                    <a:pt x="1020" y="401"/>
                    <a:pt x="935" y="1096"/>
                  </a:cubicBezTo>
                  <a:cubicBezTo>
                    <a:pt x="919" y="1210"/>
                    <a:pt x="870" y="1325"/>
                    <a:pt x="821" y="1440"/>
                  </a:cubicBezTo>
                  <a:cubicBezTo>
                    <a:pt x="622" y="1750"/>
                    <a:pt x="254" y="1788"/>
                    <a:pt x="87" y="1788"/>
                  </a:cubicBezTo>
                  <a:cubicBezTo>
                    <a:pt x="34" y="1788"/>
                    <a:pt x="1" y="1784"/>
                    <a:pt x="1" y="1784"/>
                  </a:cubicBezTo>
                  <a:lnTo>
                    <a:pt x="1" y="1784"/>
                  </a:lnTo>
                  <a:cubicBezTo>
                    <a:pt x="121" y="1849"/>
                    <a:pt x="695" y="2102"/>
                    <a:pt x="1231" y="2102"/>
                  </a:cubicBezTo>
                  <a:cubicBezTo>
                    <a:pt x="1502" y="2102"/>
                    <a:pt x="1764" y="2037"/>
                    <a:pt x="1952" y="1850"/>
                  </a:cubicBezTo>
                  <a:cubicBezTo>
                    <a:pt x="2066" y="1735"/>
                    <a:pt x="2148" y="1587"/>
                    <a:pt x="2197" y="1440"/>
                  </a:cubicBezTo>
                  <a:cubicBezTo>
                    <a:pt x="2312" y="997"/>
                    <a:pt x="2066" y="555"/>
                    <a:pt x="1952" y="374"/>
                  </a:cubicBezTo>
                  <a:cubicBezTo>
                    <a:pt x="1870" y="260"/>
                    <a:pt x="1886" y="96"/>
                    <a:pt x="2017" y="30"/>
                  </a:cubicBezTo>
                  <a:cubicBezTo>
                    <a:pt x="1935" y="10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7"/>
            <p:cNvSpPr/>
            <p:nvPr/>
          </p:nvSpPr>
          <p:spPr>
            <a:xfrm>
              <a:off x="8438104" y="4366921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0" y="0"/>
                  </a:moveTo>
                  <a:cubicBezTo>
                    <a:pt x="332" y="0"/>
                    <a:pt x="295" y="1081"/>
                    <a:pt x="295" y="1365"/>
                  </a:cubicBezTo>
                  <a:cubicBezTo>
                    <a:pt x="295" y="1561"/>
                    <a:pt x="181" y="1725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5" y="1952"/>
                    <a:pt x="1840" y="1306"/>
                    <a:pt x="2033" y="791"/>
                  </a:cubicBezTo>
                  <a:cubicBezTo>
                    <a:pt x="2197" y="414"/>
                    <a:pt x="2557" y="135"/>
                    <a:pt x="2967" y="86"/>
                  </a:cubicBezTo>
                  <a:cubicBezTo>
                    <a:pt x="2613" y="26"/>
                    <a:pt x="2306" y="0"/>
                    <a:pt x="204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7"/>
            <p:cNvSpPr/>
            <p:nvPr/>
          </p:nvSpPr>
          <p:spPr>
            <a:xfrm>
              <a:off x="8400636" y="436610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478" y="0"/>
                  </a:moveTo>
                  <a:cubicBezTo>
                    <a:pt x="434" y="0"/>
                    <a:pt x="388" y="9"/>
                    <a:pt x="345" y="29"/>
                  </a:cubicBezTo>
                  <a:cubicBezTo>
                    <a:pt x="99" y="144"/>
                    <a:pt x="1" y="423"/>
                    <a:pt x="99" y="669"/>
                  </a:cubicBezTo>
                  <a:cubicBezTo>
                    <a:pt x="198" y="865"/>
                    <a:pt x="362" y="1029"/>
                    <a:pt x="575" y="1095"/>
                  </a:cubicBezTo>
                  <a:cubicBezTo>
                    <a:pt x="659" y="1125"/>
                    <a:pt x="743" y="1139"/>
                    <a:pt x="825" y="1139"/>
                  </a:cubicBezTo>
                  <a:cubicBezTo>
                    <a:pt x="968" y="1139"/>
                    <a:pt x="1106" y="1096"/>
                    <a:pt x="1230" y="1013"/>
                  </a:cubicBezTo>
                  <a:cubicBezTo>
                    <a:pt x="1378" y="882"/>
                    <a:pt x="1460" y="701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50" y="902"/>
                    <a:pt x="786" y="902"/>
                  </a:cubicBezTo>
                  <a:cubicBezTo>
                    <a:pt x="765" y="902"/>
                    <a:pt x="744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90" y="84"/>
                    <a:pt x="437" y="72"/>
                    <a:pt x="482" y="72"/>
                  </a:cubicBezTo>
                  <a:cubicBezTo>
                    <a:pt x="603" y="72"/>
                    <a:pt x="710" y="160"/>
                    <a:pt x="722" y="292"/>
                  </a:cubicBezTo>
                  <a:cubicBezTo>
                    <a:pt x="744" y="399"/>
                    <a:pt x="660" y="464"/>
                    <a:pt x="608" y="464"/>
                  </a:cubicBezTo>
                  <a:cubicBezTo>
                    <a:pt x="581" y="464"/>
                    <a:pt x="563" y="446"/>
                    <a:pt x="575" y="406"/>
                  </a:cubicBezTo>
                  <a:cubicBezTo>
                    <a:pt x="587" y="332"/>
                    <a:pt x="553" y="268"/>
                    <a:pt x="480" y="268"/>
                  </a:cubicBezTo>
                  <a:cubicBezTo>
                    <a:pt x="456" y="268"/>
                    <a:pt x="427" y="275"/>
                    <a:pt x="394" y="292"/>
                  </a:cubicBezTo>
                  <a:cubicBezTo>
                    <a:pt x="280" y="357"/>
                    <a:pt x="394" y="537"/>
                    <a:pt x="394" y="537"/>
                  </a:cubicBezTo>
                  <a:cubicBezTo>
                    <a:pt x="446" y="575"/>
                    <a:pt x="504" y="593"/>
                    <a:pt x="559" y="593"/>
                  </a:cubicBezTo>
                  <a:cubicBezTo>
                    <a:pt x="696" y="593"/>
                    <a:pt x="820" y="487"/>
                    <a:pt x="820" y="324"/>
                  </a:cubicBezTo>
                  <a:cubicBezTo>
                    <a:pt x="820" y="141"/>
                    <a:pt x="654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7"/>
            <p:cNvSpPr/>
            <p:nvPr/>
          </p:nvSpPr>
          <p:spPr>
            <a:xfrm>
              <a:off x="8999599" y="4074032"/>
              <a:ext cx="79962" cy="178560"/>
            </a:xfrm>
            <a:custGeom>
              <a:rect b="b" l="l" r="r" t="t"/>
              <a:pathLst>
                <a:path extrusionOk="0" h="5471" w="2450">
                  <a:moveTo>
                    <a:pt x="1007" y="0"/>
                  </a:moveTo>
                  <a:cubicBezTo>
                    <a:pt x="659" y="0"/>
                    <a:pt x="0" y="565"/>
                    <a:pt x="302" y="2438"/>
                  </a:cubicBezTo>
                  <a:cubicBezTo>
                    <a:pt x="614" y="4471"/>
                    <a:pt x="2187" y="5421"/>
                    <a:pt x="2449" y="5471"/>
                  </a:cubicBezTo>
                  <a:cubicBezTo>
                    <a:pt x="2449" y="5471"/>
                    <a:pt x="925" y="4487"/>
                    <a:pt x="794" y="2815"/>
                  </a:cubicBezTo>
                  <a:cubicBezTo>
                    <a:pt x="663" y="1143"/>
                    <a:pt x="1171" y="1110"/>
                    <a:pt x="1335" y="750"/>
                  </a:cubicBezTo>
                  <a:cubicBezTo>
                    <a:pt x="1482" y="389"/>
                    <a:pt x="1417" y="111"/>
                    <a:pt x="1089" y="12"/>
                  </a:cubicBezTo>
                  <a:cubicBezTo>
                    <a:pt x="1065" y="5"/>
                    <a:pt x="1037" y="0"/>
                    <a:pt x="10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7"/>
            <p:cNvSpPr/>
            <p:nvPr/>
          </p:nvSpPr>
          <p:spPr>
            <a:xfrm>
              <a:off x="8965036" y="4025337"/>
              <a:ext cx="171771" cy="232085"/>
            </a:xfrm>
            <a:custGeom>
              <a:rect b="b" l="l" r="r" t="t"/>
              <a:pathLst>
                <a:path extrusionOk="0" h="7111" w="5263">
                  <a:moveTo>
                    <a:pt x="3582" y="1"/>
                  </a:moveTo>
                  <a:cubicBezTo>
                    <a:pt x="3371" y="1"/>
                    <a:pt x="3173" y="27"/>
                    <a:pt x="3000" y="62"/>
                  </a:cubicBezTo>
                  <a:cubicBezTo>
                    <a:pt x="2574" y="127"/>
                    <a:pt x="2164" y="308"/>
                    <a:pt x="1804" y="554"/>
                  </a:cubicBezTo>
                  <a:cubicBezTo>
                    <a:pt x="1" y="1930"/>
                    <a:pt x="312" y="4291"/>
                    <a:pt x="853" y="5438"/>
                  </a:cubicBezTo>
                  <a:cubicBezTo>
                    <a:pt x="1417" y="6596"/>
                    <a:pt x="2165" y="7046"/>
                    <a:pt x="2254" y="7104"/>
                  </a:cubicBezTo>
                  <a:lnTo>
                    <a:pt x="2254" y="7104"/>
                  </a:lnTo>
                  <a:cubicBezTo>
                    <a:pt x="1668" y="6662"/>
                    <a:pt x="1212" y="6074"/>
                    <a:pt x="935" y="5405"/>
                  </a:cubicBezTo>
                  <a:cubicBezTo>
                    <a:pt x="443" y="4242"/>
                    <a:pt x="197" y="1980"/>
                    <a:pt x="1902" y="685"/>
                  </a:cubicBezTo>
                  <a:cubicBezTo>
                    <a:pt x="2337" y="376"/>
                    <a:pt x="2898" y="184"/>
                    <a:pt x="3411" y="184"/>
                  </a:cubicBezTo>
                  <a:cubicBezTo>
                    <a:pt x="3827" y="184"/>
                    <a:pt x="4212" y="310"/>
                    <a:pt x="4476" y="603"/>
                  </a:cubicBezTo>
                  <a:cubicBezTo>
                    <a:pt x="5121" y="1248"/>
                    <a:pt x="4654" y="2292"/>
                    <a:pt x="3951" y="2292"/>
                  </a:cubicBezTo>
                  <a:cubicBezTo>
                    <a:pt x="3940" y="2292"/>
                    <a:pt x="3929" y="2292"/>
                    <a:pt x="3918" y="2291"/>
                  </a:cubicBezTo>
                  <a:cubicBezTo>
                    <a:pt x="3882" y="2297"/>
                    <a:pt x="3846" y="2300"/>
                    <a:pt x="3810" y="2300"/>
                  </a:cubicBezTo>
                  <a:cubicBezTo>
                    <a:pt x="3566" y="2300"/>
                    <a:pt x="3326" y="2161"/>
                    <a:pt x="3197" y="1947"/>
                  </a:cubicBezTo>
                  <a:cubicBezTo>
                    <a:pt x="3131" y="1832"/>
                    <a:pt x="3115" y="1717"/>
                    <a:pt x="3131" y="1586"/>
                  </a:cubicBezTo>
                  <a:cubicBezTo>
                    <a:pt x="3151" y="1329"/>
                    <a:pt x="3231" y="1251"/>
                    <a:pt x="3283" y="1251"/>
                  </a:cubicBezTo>
                  <a:cubicBezTo>
                    <a:pt x="3318" y="1251"/>
                    <a:pt x="3341" y="1285"/>
                    <a:pt x="3328" y="1324"/>
                  </a:cubicBezTo>
                  <a:cubicBezTo>
                    <a:pt x="3299" y="1575"/>
                    <a:pt x="3483" y="1774"/>
                    <a:pt x="3712" y="1774"/>
                  </a:cubicBezTo>
                  <a:cubicBezTo>
                    <a:pt x="3736" y="1774"/>
                    <a:pt x="3762" y="1771"/>
                    <a:pt x="3787" y="1766"/>
                  </a:cubicBezTo>
                  <a:cubicBezTo>
                    <a:pt x="4197" y="1701"/>
                    <a:pt x="4312" y="1160"/>
                    <a:pt x="3951" y="963"/>
                  </a:cubicBezTo>
                  <a:cubicBezTo>
                    <a:pt x="3851" y="911"/>
                    <a:pt x="3749" y="888"/>
                    <a:pt x="3649" y="888"/>
                  </a:cubicBezTo>
                  <a:cubicBezTo>
                    <a:pt x="3341" y="888"/>
                    <a:pt x="3066" y="1116"/>
                    <a:pt x="3017" y="1439"/>
                  </a:cubicBezTo>
                  <a:cubicBezTo>
                    <a:pt x="2951" y="1783"/>
                    <a:pt x="3115" y="2111"/>
                    <a:pt x="3410" y="2258"/>
                  </a:cubicBezTo>
                  <a:lnTo>
                    <a:pt x="3427" y="2275"/>
                  </a:lnTo>
                  <a:lnTo>
                    <a:pt x="3443" y="2275"/>
                  </a:lnTo>
                  <a:cubicBezTo>
                    <a:pt x="3541" y="2324"/>
                    <a:pt x="3640" y="2373"/>
                    <a:pt x="3754" y="2389"/>
                  </a:cubicBezTo>
                  <a:cubicBezTo>
                    <a:pt x="3852" y="2412"/>
                    <a:pt x="3949" y="2422"/>
                    <a:pt x="4043" y="2422"/>
                  </a:cubicBezTo>
                  <a:cubicBezTo>
                    <a:pt x="4647" y="2422"/>
                    <a:pt x="5159" y="1996"/>
                    <a:pt x="5230" y="1471"/>
                  </a:cubicBezTo>
                  <a:cubicBezTo>
                    <a:pt x="5262" y="1062"/>
                    <a:pt x="5098" y="652"/>
                    <a:pt x="4787" y="390"/>
                  </a:cubicBezTo>
                  <a:cubicBezTo>
                    <a:pt x="4404" y="92"/>
                    <a:pt x="3972" y="1"/>
                    <a:pt x="3582" y="1"/>
                  </a:cubicBezTo>
                  <a:close/>
                  <a:moveTo>
                    <a:pt x="2254" y="7104"/>
                  </a:moveTo>
                  <a:cubicBezTo>
                    <a:pt x="2257" y="7106"/>
                    <a:pt x="2260" y="7108"/>
                    <a:pt x="2263" y="7110"/>
                  </a:cubicBezTo>
                  <a:cubicBezTo>
                    <a:pt x="2264" y="7110"/>
                    <a:pt x="2261" y="7108"/>
                    <a:pt x="2254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7"/>
            <p:cNvSpPr/>
            <p:nvPr/>
          </p:nvSpPr>
          <p:spPr>
            <a:xfrm>
              <a:off x="9145326" y="3871647"/>
              <a:ext cx="87762" cy="145008"/>
            </a:xfrm>
            <a:custGeom>
              <a:rect b="b" l="l" r="r" t="t"/>
              <a:pathLst>
                <a:path extrusionOk="0" h="4443" w="2689">
                  <a:moveTo>
                    <a:pt x="1345" y="1"/>
                  </a:moveTo>
                  <a:cubicBezTo>
                    <a:pt x="1263" y="148"/>
                    <a:pt x="1148" y="296"/>
                    <a:pt x="1017" y="427"/>
                  </a:cubicBezTo>
                  <a:cubicBezTo>
                    <a:pt x="574" y="853"/>
                    <a:pt x="1" y="1722"/>
                    <a:pt x="738" y="2902"/>
                  </a:cubicBezTo>
                  <a:cubicBezTo>
                    <a:pt x="1017" y="3378"/>
                    <a:pt x="1230" y="3886"/>
                    <a:pt x="1345" y="4443"/>
                  </a:cubicBezTo>
                  <a:cubicBezTo>
                    <a:pt x="1459" y="3886"/>
                    <a:pt x="1673" y="3378"/>
                    <a:pt x="1968" y="2902"/>
                  </a:cubicBezTo>
                  <a:cubicBezTo>
                    <a:pt x="2689" y="1722"/>
                    <a:pt x="2115" y="853"/>
                    <a:pt x="1673" y="427"/>
                  </a:cubicBezTo>
                  <a:cubicBezTo>
                    <a:pt x="1541" y="296"/>
                    <a:pt x="1443" y="148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7"/>
            <p:cNvSpPr/>
            <p:nvPr/>
          </p:nvSpPr>
          <p:spPr>
            <a:xfrm>
              <a:off x="8928123" y="3845439"/>
              <a:ext cx="169617" cy="268052"/>
            </a:xfrm>
            <a:custGeom>
              <a:rect b="b" l="l" r="r" t="t"/>
              <a:pathLst>
                <a:path extrusionOk="0" h="8213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80" y="624"/>
                    <a:pt x="3787" y="853"/>
                  </a:cubicBezTo>
                  <a:cubicBezTo>
                    <a:pt x="3394" y="1066"/>
                    <a:pt x="2836" y="1542"/>
                    <a:pt x="3427" y="2066"/>
                  </a:cubicBezTo>
                  <a:cubicBezTo>
                    <a:pt x="4033" y="2591"/>
                    <a:pt x="4197" y="3345"/>
                    <a:pt x="3672" y="4082"/>
                  </a:cubicBezTo>
                  <a:cubicBezTo>
                    <a:pt x="3672" y="4082"/>
                    <a:pt x="3984" y="2984"/>
                    <a:pt x="3246" y="2492"/>
                  </a:cubicBezTo>
                  <a:cubicBezTo>
                    <a:pt x="3047" y="2359"/>
                    <a:pt x="2888" y="2323"/>
                    <a:pt x="2773" y="2323"/>
                  </a:cubicBezTo>
                  <a:cubicBezTo>
                    <a:pt x="2632" y="2323"/>
                    <a:pt x="2558" y="2378"/>
                    <a:pt x="2558" y="2378"/>
                  </a:cubicBezTo>
                  <a:cubicBezTo>
                    <a:pt x="2623" y="2509"/>
                    <a:pt x="2656" y="2640"/>
                    <a:pt x="2673" y="2787"/>
                  </a:cubicBezTo>
                  <a:cubicBezTo>
                    <a:pt x="2689" y="3017"/>
                    <a:pt x="2197" y="3377"/>
                    <a:pt x="2558" y="3754"/>
                  </a:cubicBezTo>
                  <a:cubicBezTo>
                    <a:pt x="2902" y="4148"/>
                    <a:pt x="3131" y="4935"/>
                    <a:pt x="1935" y="5803"/>
                  </a:cubicBezTo>
                  <a:cubicBezTo>
                    <a:pt x="1935" y="5803"/>
                    <a:pt x="2558" y="4459"/>
                    <a:pt x="2197" y="3738"/>
                  </a:cubicBezTo>
                  <a:cubicBezTo>
                    <a:pt x="1837" y="3033"/>
                    <a:pt x="1378" y="3164"/>
                    <a:pt x="968" y="2574"/>
                  </a:cubicBezTo>
                  <a:cubicBezTo>
                    <a:pt x="968" y="2574"/>
                    <a:pt x="1" y="3099"/>
                    <a:pt x="738" y="4246"/>
                  </a:cubicBezTo>
                  <a:cubicBezTo>
                    <a:pt x="1607" y="5590"/>
                    <a:pt x="542" y="7295"/>
                    <a:pt x="1460" y="8213"/>
                  </a:cubicBezTo>
                  <a:cubicBezTo>
                    <a:pt x="1460" y="8213"/>
                    <a:pt x="1410" y="6852"/>
                    <a:pt x="2673" y="5623"/>
                  </a:cubicBezTo>
                  <a:cubicBezTo>
                    <a:pt x="3935" y="4394"/>
                    <a:pt x="5197" y="2869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7"/>
            <p:cNvSpPr/>
            <p:nvPr/>
          </p:nvSpPr>
          <p:spPr>
            <a:xfrm>
              <a:off x="9077374" y="3812802"/>
              <a:ext cx="98990" cy="147162"/>
            </a:xfrm>
            <a:custGeom>
              <a:rect b="b" l="l" r="r" t="t"/>
              <a:pathLst>
                <a:path extrusionOk="0" h="4509" w="3033">
                  <a:moveTo>
                    <a:pt x="2574" y="1"/>
                  </a:moveTo>
                  <a:lnTo>
                    <a:pt x="2574" y="1"/>
                  </a:lnTo>
                  <a:cubicBezTo>
                    <a:pt x="2542" y="263"/>
                    <a:pt x="2279" y="525"/>
                    <a:pt x="1624" y="820"/>
                  </a:cubicBezTo>
                  <a:cubicBezTo>
                    <a:pt x="968" y="1099"/>
                    <a:pt x="1214" y="1935"/>
                    <a:pt x="1279" y="2115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88" y="1300"/>
                    <a:pt x="845" y="1242"/>
                    <a:pt x="685" y="1242"/>
                  </a:cubicBezTo>
                  <a:cubicBezTo>
                    <a:pt x="638" y="1242"/>
                    <a:pt x="607" y="1247"/>
                    <a:pt x="607" y="1247"/>
                  </a:cubicBezTo>
                  <a:cubicBezTo>
                    <a:pt x="739" y="1427"/>
                    <a:pt x="739" y="1656"/>
                    <a:pt x="591" y="1820"/>
                  </a:cubicBezTo>
                  <a:cubicBezTo>
                    <a:pt x="345" y="2066"/>
                    <a:pt x="50" y="2345"/>
                    <a:pt x="312" y="3099"/>
                  </a:cubicBezTo>
                  <a:cubicBezTo>
                    <a:pt x="575" y="3853"/>
                    <a:pt x="1" y="4509"/>
                    <a:pt x="1" y="4509"/>
                  </a:cubicBezTo>
                  <a:cubicBezTo>
                    <a:pt x="3033" y="2001"/>
                    <a:pt x="2574" y="1"/>
                    <a:pt x="25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7"/>
            <p:cNvSpPr/>
            <p:nvPr/>
          </p:nvSpPr>
          <p:spPr>
            <a:xfrm>
              <a:off x="8881060" y="4092603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lnTo>
                    <a:pt x="1869" y="1"/>
                  </a:lnTo>
                  <a:cubicBezTo>
                    <a:pt x="1869" y="1"/>
                    <a:pt x="2000" y="279"/>
                    <a:pt x="1656" y="525"/>
                  </a:cubicBezTo>
                  <a:cubicBezTo>
                    <a:pt x="1312" y="771"/>
                    <a:pt x="0" y="2443"/>
                    <a:pt x="3590" y="4262"/>
                  </a:cubicBezTo>
                  <a:cubicBezTo>
                    <a:pt x="3590" y="4262"/>
                    <a:pt x="2738" y="3771"/>
                    <a:pt x="2639" y="2476"/>
                  </a:cubicBezTo>
                  <a:cubicBezTo>
                    <a:pt x="2541" y="1197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7"/>
            <p:cNvSpPr/>
            <p:nvPr/>
          </p:nvSpPr>
          <p:spPr>
            <a:xfrm>
              <a:off x="8738760" y="4178211"/>
              <a:ext cx="256824" cy="189167"/>
            </a:xfrm>
            <a:custGeom>
              <a:rect b="b" l="l" r="r" t="t"/>
              <a:pathLst>
                <a:path extrusionOk="0" h="5796" w="7869">
                  <a:moveTo>
                    <a:pt x="4648" y="1"/>
                  </a:moveTo>
                  <a:cubicBezTo>
                    <a:pt x="4507" y="1"/>
                    <a:pt x="4372" y="44"/>
                    <a:pt x="4246" y="131"/>
                  </a:cubicBezTo>
                  <a:cubicBezTo>
                    <a:pt x="3883" y="394"/>
                    <a:pt x="3664" y="609"/>
                    <a:pt x="3478" y="609"/>
                  </a:cubicBezTo>
                  <a:cubicBezTo>
                    <a:pt x="3420" y="609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00" y="1180"/>
                    <a:pt x="3688" y="1393"/>
                  </a:cubicBezTo>
                  <a:cubicBezTo>
                    <a:pt x="4360" y="1590"/>
                    <a:pt x="4836" y="1721"/>
                    <a:pt x="4737" y="2098"/>
                  </a:cubicBezTo>
                  <a:cubicBezTo>
                    <a:pt x="4639" y="2475"/>
                    <a:pt x="3688" y="2541"/>
                    <a:pt x="2574" y="2721"/>
                  </a:cubicBezTo>
                  <a:cubicBezTo>
                    <a:pt x="1459" y="2885"/>
                    <a:pt x="574" y="3164"/>
                    <a:pt x="607" y="4131"/>
                  </a:cubicBezTo>
                  <a:cubicBezTo>
                    <a:pt x="632" y="4885"/>
                    <a:pt x="488" y="5250"/>
                    <a:pt x="237" y="5250"/>
                  </a:cubicBezTo>
                  <a:cubicBezTo>
                    <a:pt x="166" y="5250"/>
                    <a:pt x="87" y="5221"/>
                    <a:pt x="0" y="5163"/>
                  </a:cubicBezTo>
                  <a:lnTo>
                    <a:pt x="0" y="5163"/>
                  </a:lnTo>
                  <a:cubicBezTo>
                    <a:pt x="0" y="5164"/>
                    <a:pt x="249" y="5795"/>
                    <a:pt x="1194" y="5795"/>
                  </a:cubicBezTo>
                  <a:cubicBezTo>
                    <a:pt x="1388" y="5795"/>
                    <a:pt x="1612" y="5769"/>
                    <a:pt x="1869" y="5704"/>
                  </a:cubicBezTo>
                  <a:cubicBezTo>
                    <a:pt x="3377" y="5327"/>
                    <a:pt x="3557" y="4114"/>
                    <a:pt x="4196" y="3360"/>
                  </a:cubicBezTo>
                  <a:cubicBezTo>
                    <a:pt x="4836" y="2606"/>
                    <a:pt x="5475" y="1983"/>
                    <a:pt x="7868" y="1934"/>
                  </a:cubicBezTo>
                  <a:cubicBezTo>
                    <a:pt x="7868" y="1934"/>
                    <a:pt x="6409" y="1820"/>
                    <a:pt x="5852" y="951"/>
                  </a:cubicBezTo>
                  <a:cubicBezTo>
                    <a:pt x="5455" y="326"/>
                    <a:pt x="5032" y="1"/>
                    <a:pt x="46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7"/>
            <p:cNvSpPr/>
            <p:nvPr/>
          </p:nvSpPr>
          <p:spPr>
            <a:xfrm>
              <a:off x="8869278" y="4256215"/>
              <a:ext cx="250950" cy="205551"/>
            </a:xfrm>
            <a:custGeom>
              <a:rect b="b" l="l" r="r" t="t"/>
              <a:pathLst>
                <a:path extrusionOk="0" h="6298" w="7689">
                  <a:moveTo>
                    <a:pt x="3368" y="1"/>
                  </a:moveTo>
                  <a:cubicBezTo>
                    <a:pt x="3322" y="1"/>
                    <a:pt x="3276" y="1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5"/>
                    <a:pt x="1132" y="806"/>
                  </a:cubicBezTo>
                  <a:cubicBezTo>
                    <a:pt x="1" y="1806"/>
                    <a:pt x="361" y="3888"/>
                    <a:pt x="1705" y="4199"/>
                  </a:cubicBezTo>
                  <a:cubicBezTo>
                    <a:pt x="1850" y="4242"/>
                    <a:pt x="1997" y="4263"/>
                    <a:pt x="2141" y="4263"/>
                  </a:cubicBezTo>
                  <a:cubicBezTo>
                    <a:pt x="2603" y="4263"/>
                    <a:pt x="3045" y="4053"/>
                    <a:pt x="3345" y="3691"/>
                  </a:cubicBezTo>
                  <a:cubicBezTo>
                    <a:pt x="3656" y="3232"/>
                    <a:pt x="3656" y="2659"/>
                    <a:pt x="3345" y="2200"/>
                  </a:cubicBezTo>
                  <a:cubicBezTo>
                    <a:pt x="3133" y="1914"/>
                    <a:pt x="2806" y="1758"/>
                    <a:pt x="2468" y="1758"/>
                  </a:cubicBezTo>
                  <a:cubicBezTo>
                    <a:pt x="2282" y="1758"/>
                    <a:pt x="2093" y="1806"/>
                    <a:pt x="1918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6" y="3071"/>
                    <a:pt x="1994" y="3114"/>
                    <a:pt x="2132" y="3114"/>
                  </a:cubicBezTo>
                  <a:cubicBezTo>
                    <a:pt x="2374" y="3114"/>
                    <a:pt x="2614" y="2983"/>
                    <a:pt x="2656" y="2806"/>
                  </a:cubicBezTo>
                  <a:cubicBezTo>
                    <a:pt x="2715" y="2555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4" y="2314"/>
                  </a:cubicBezTo>
                  <a:cubicBezTo>
                    <a:pt x="1902" y="2380"/>
                    <a:pt x="1935" y="2528"/>
                    <a:pt x="1837" y="2528"/>
                  </a:cubicBezTo>
                  <a:cubicBezTo>
                    <a:pt x="1831" y="2528"/>
                    <a:pt x="1826" y="2529"/>
                    <a:pt x="1822" y="2529"/>
                  </a:cubicBezTo>
                  <a:cubicBezTo>
                    <a:pt x="1738" y="2529"/>
                    <a:pt x="1738" y="2396"/>
                    <a:pt x="1738" y="2396"/>
                  </a:cubicBezTo>
                  <a:cubicBezTo>
                    <a:pt x="1738" y="2200"/>
                    <a:pt x="1853" y="2019"/>
                    <a:pt x="2033" y="1937"/>
                  </a:cubicBezTo>
                  <a:cubicBezTo>
                    <a:pt x="2170" y="1864"/>
                    <a:pt x="2318" y="1829"/>
                    <a:pt x="2465" y="1829"/>
                  </a:cubicBezTo>
                  <a:cubicBezTo>
                    <a:pt x="2779" y="1829"/>
                    <a:pt x="3089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7" y="3944"/>
                    <a:pt x="2581" y="4133"/>
                    <a:pt x="2136" y="4133"/>
                  </a:cubicBezTo>
                  <a:cubicBezTo>
                    <a:pt x="2008" y="4133"/>
                    <a:pt x="1879" y="4118"/>
                    <a:pt x="1755" y="4085"/>
                  </a:cubicBezTo>
                  <a:cubicBezTo>
                    <a:pt x="542" y="3790"/>
                    <a:pt x="214" y="1855"/>
                    <a:pt x="1263" y="938"/>
                  </a:cubicBezTo>
                  <a:cubicBezTo>
                    <a:pt x="1740" y="491"/>
                    <a:pt x="2321" y="318"/>
                    <a:pt x="2910" y="318"/>
                  </a:cubicBezTo>
                  <a:cubicBezTo>
                    <a:pt x="3616" y="318"/>
                    <a:pt x="4331" y="567"/>
                    <a:pt x="4885" y="888"/>
                  </a:cubicBezTo>
                  <a:cubicBezTo>
                    <a:pt x="5820" y="1413"/>
                    <a:pt x="6557" y="2249"/>
                    <a:pt x="6951" y="3249"/>
                  </a:cubicBezTo>
                  <a:cubicBezTo>
                    <a:pt x="7278" y="4052"/>
                    <a:pt x="7442" y="4921"/>
                    <a:pt x="7459" y="5789"/>
                  </a:cubicBezTo>
                  <a:cubicBezTo>
                    <a:pt x="7459" y="5937"/>
                    <a:pt x="7442" y="6084"/>
                    <a:pt x="7426" y="6232"/>
                  </a:cubicBezTo>
                  <a:lnTo>
                    <a:pt x="7426" y="6297"/>
                  </a:lnTo>
                  <a:cubicBezTo>
                    <a:pt x="7426" y="6265"/>
                    <a:pt x="7426" y="6248"/>
                    <a:pt x="7442" y="6232"/>
                  </a:cubicBezTo>
                  <a:lnTo>
                    <a:pt x="7459" y="6084"/>
                  </a:lnTo>
                  <a:cubicBezTo>
                    <a:pt x="7459" y="6074"/>
                    <a:pt x="7459" y="6063"/>
                    <a:pt x="7459" y="6052"/>
                  </a:cubicBezTo>
                  <a:cubicBezTo>
                    <a:pt x="7688" y="4855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7"/>
            <p:cNvSpPr/>
            <p:nvPr/>
          </p:nvSpPr>
          <p:spPr>
            <a:xfrm>
              <a:off x="9008281" y="4318552"/>
              <a:ext cx="99087" cy="106823"/>
            </a:xfrm>
            <a:custGeom>
              <a:rect b="b" l="l" r="r" t="t"/>
              <a:pathLst>
                <a:path extrusionOk="0" h="3273" w="3036">
                  <a:moveTo>
                    <a:pt x="729" y="1"/>
                  </a:moveTo>
                  <a:cubicBezTo>
                    <a:pt x="62" y="1"/>
                    <a:pt x="0" y="784"/>
                    <a:pt x="1102" y="962"/>
                  </a:cubicBezTo>
                  <a:cubicBezTo>
                    <a:pt x="2347" y="1175"/>
                    <a:pt x="3036" y="3273"/>
                    <a:pt x="3036" y="3273"/>
                  </a:cubicBezTo>
                  <a:cubicBezTo>
                    <a:pt x="3036" y="3273"/>
                    <a:pt x="2741" y="1011"/>
                    <a:pt x="1462" y="241"/>
                  </a:cubicBezTo>
                  <a:cubicBezTo>
                    <a:pt x="1175" y="69"/>
                    <a:pt x="926" y="1"/>
                    <a:pt x="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7"/>
            <p:cNvSpPr/>
            <p:nvPr/>
          </p:nvSpPr>
          <p:spPr>
            <a:xfrm>
              <a:off x="8808833" y="4310328"/>
              <a:ext cx="170694" cy="147293"/>
            </a:xfrm>
            <a:custGeom>
              <a:rect b="b" l="l" r="r" t="t"/>
              <a:pathLst>
                <a:path extrusionOk="0" h="4513" w="5230">
                  <a:moveTo>
                    <a:pt x="2181" y="1"/>
                  </a:move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3"/>
                    <a:pt x="1131" y="1312"/>
                    <a:pt x="574" y="1689"/>
                  </a:cubicBezTo>
                  <a:cubicBezTo>
                    <a:pt x="0" y="2082"/>
                    <a:pt x="99" y="2689"/>
                    <a:pt x="214" y="3033"/>
                  </a:cubicBezTo>
                  <a:cubicBezTo>
                    <a:pt x="279" y="3263"/>
                    <a:pt x="246" y="3508"/>
                    <a:pt x="132" y="3722"/>
                  </a:cubicBezTo>
                  <a:cubicBezTo>
                    <a:pt x="394" y="3492"/>
                    <a:pt x="722" y="3312"/>
                    <a:pt x="1066" y="3230"/>
                  </a:cubicBezTo>
                  <a:cubicBezTo>
                    <a:pt x="1672" y="3050"/>
                    <a:pt x="1656" y="2754"/>
                    <a:pt x="1640" y="2279"/>
                  </a:cubicBezTo>
                  <a:cubicBezTo>
                    <a:pt x="1640" y="1878"/>
                    <a:pt x="1815" y="1852"/>
                    <a:pt x="1859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7" y="1852"/>
                    <a:pt x="1886" y="1852"/>
                    <a:pt x="1893" y="1852"/>
                  </a:cubicBezTo>
                  <a:cubicBezTo>
                    <a:pt x="2160" y="1852"/>
                    <a:pt x="2098" y="2386"/>
                    <a:pt x="2066" y="2673"/>
                  </a:cubicBezTo>
                  <a:cubicBezTo>
                    <a:pt x="1967" y="3197"/>
                    <a:pt x="2115" y="3754"/>
                    <a:pt x="2492" y="4164"/>
                  </a:cubicBezTo>
                  <a:cubicBezTo>
                    <a:pt x="2731" y="4425"/>
                    <a:pt x="3047" y="4513"/>
                    <a:pt x="3363" y="4513"/>
                  </a:cubicBezTo>
                  <a:cubicBezTo>
                    <a:pt x="3762" y="4513"/>
                    <a:pt x="4163" y="4372"/>
                    <a:pt x="4410" y="4262"/>
                  </a:cubicBezTo>
                  <a:cubicBezTo>
                    <a:pt x="4522" y="4214"/>
                    <a:pt x="4642" y="4189"/>
                    <a:pt x="4763" y="4189"/>
                  </a:cubicBezTo>
                  <a:cubicBezTo>
                    <a:pt x="4926" y="4189"/>
                    <a:pt x="5088" y="4234"/>
                    <a:pt x="5229" y="4328"/>
                  </a:cubicBezTo>
                  <a:cubicBezTo>
                    <a:pt x="5082" y="3459"/>
                    <a:pt x="4639" y="3197"/>
                    <a:pt x="4016" y="3131"/>
                  </a:cubicBezTo>
                  <a:cubicBezTo>
                    <a:pt x="3393" y="3066"/>
                    <a:pt x="2541" y="2853"/>
                    <a:pt x="2197" y="1771"/>
                  </a:cubicBezTo>
                  <a:cubicBezTo>
                    <a:pt x="1869" y="689"/>
                    <a:pt x="2180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7"/>
            <p:cNvSpPr/>
            <p:nvPr/>
          </p:nvSpPr>
          <p:spPr>
            <a:xfrm>
              <a:off x="8836118" y="4409317"/>
              <a:ext cx="41743" cy="65275"/>
            </a:xfrm>
            <a:custGeom>
              <a:rect b="b" l="l" r="r" t="t"/>
              <a:pathLst>
                <a:path extrusionOk="0" h="2000" w="1279">
                  <a:moveTo>
                    <a:pt x="951" y="0"/>
                  </a:moveTo>
                  <a:cubicBezTo>
                    <a:pt x="951" y="0"/>
                    <a:pt x="951" y="1"/>
                    <a:pt x="951" y="1"/>
                  </a:cubicBezTo>
                  <a:lnTo>
                    <a:pt x="951" y="1"/>
                  </a:lnTo>
                  <a:cubicBezTo>
                    <a:pt x="951" y="0"/>
                    <a:pt x="951" y="0"/>
                    <a:pt x="951" y="0"/>
                  </a:cubicBezTo>
                  <a:close/>
                  <a:moveTo>
                    <a:pt x="951" y="1"/>
                  </a:moveTo>
                  <a:cubicBezTo>
                    <a:pt x="950" y="12"/>
                    <a:pt x="926" y="113"/>
                    <a:pt x="509" y="361"/>
                  </a:cubicBezTo>
                  <a:cubicBezTo>
                    <a:pt x="164" y="541"/>
                    <a:pt x="0" y="934"/>
                    <a:pt x="115" y="1295"/>
                  </a:cubicBezTo>
                  <a:cubicBezTo>
                    <a:pt x="148" y="1377"/>
                    <a:pt x="164" y="1459"/>
                    <a:pt x="181" y="1541"/>
                  </a:cubicBezTo>
                  <a:cubicBezTo>
                    <a:pt x="230" y="1770"/>
                    <a:pt x="263" y="2000"/>
                    <a:pt x="263" y="2000"/>
                  </a:cubicBezTo>
                  <a:cubicBezTo>
                    <a:pt x="263" y="2000"/>
                    <a:pt x="263" y="1852"/>
                    <a:pt x="787" y="1557"/>
                  </a:cubicBezTo>
                  <a:cubicBezTo>
                    <a:pt x="804" y="1557"/>
                    <a:pt x="804" y="1541"/>
                    <a:pt x="820" y="1541"/>
                  </a:cubicBezTo>
                  <a:cubicBezTo>
                    <a:pt x="1279" y="1246"/>
                    <a:pt x="1099" y="836"/>
                    <a:pt x="1017" y="574"/>
                  </a:cubicBezTo>
                  <a:cubicBezTo>
                    <a:pt x="951" y="394"/>
                    <a:pt x="935" y="197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7"/>
            <p:cNvSpPr/>
            <p:nvPr/>
          </p:nvSpPr>
          <p:spPr>
            <a:xfrm>
              <a:off x="8650476" y="4128700"/>
              <a:ext cx="225786" cy="159271"/>
            </a:xfrm>
            <a:custGeom>
              <a:rect b="b" l="l" r="r" t="t"/>
              <a:pathLst>
                <a:path extrusionOk="0" h="4880" w="6918">
                  <a:moveTo>
                    <a:pt x="4972" y="0"/>
                  </a:moveTo>
                  <a:cubicBezTo>
                    <a:pt x="4750" y="0"/>
                    <a:pt x="4501" y="52"/>
                    <a:pt x="4230" y="173"/>
                  </a:cubicBezTo>
                  <a:cubicBezTo>
                    <a:pt x="2771" y="829"/>
                    <a:pt x="3033" y="3304"/>
                    <a:pt x="4771" y="3664"/>
                  </a:cubicBezTo>
                  <a:cubicBezTo>
                    <a:pt x="4984" y="3697"/>
                    <a:pt x="5180" y="3730"/>
                    <a:pt x="5344" y="3746"/>
                  </a:cubicBezTo>
                  <a:cubicBezTo>
                    <a:pt x="4885" y="3828"/>
                    <a:pt x="4459" y="3976"/>
                    <a:pt x="4033" y="4189"/>
                  </a:cubicBezTo>
                  <a:cubicBezTo>
                    <a:pt x="3885" y="4254"/>
                    <a:pt x="3656" y="4336"/>
                    <a:pt x="3607" y="4353"/>
                  </a:cubicBezTo>
                  <a:cubicBezTo>
                    <a:pt x="3152" y="4525"/>
                    <a:pt x="2723" y="4601"/>
                    <a:pt x="2336" y="4601"/>
                  </a:cubicBezTo>
                  <a:cubicBezTo>
                    <a:pt x="1507" y="4601"/>
                    <a:pt x="870" y="4254"/>
                    <a:pt x="591" y="3763"/>
                  </a:cubicBezTo>
                  <a:cubicBezTo>
                    <a:pt x="345" y="3353"/>
                    <a:pt x="328" y="2861"/>
                    <a:pt x="558" y="2435"/>
                  </a:cubicBezTo>
                  <a:cubicBezTo>
                    <a:pt x="558" y="2435"/>
                    <a:pt x="558" y="2419"/>
                    <a:pt x="558" y="2419"/>
                  </a:cubicBezTo>
                  <a:cubicBezTo>
                    <a:pt x="771" y="2104"/>
                    <a:pt x="1111" y="1957"/>
                    <a:pt x="1426" y="1957"/>
                  </a:cubicBezTo>
                  <a:cubicBezTo>
                    <a:pt x="1718" y="1957"/>
                    <a:pt x="1989" y="2084"/>
                    <a:pt x="2115" y="2320"/>
                  </a:cubicBezTo>
                  <a:cubicBezTo>
                    <a:pt x="2230" y="2451"/>
                    <a:pt x="2295" y="2615"/>
                    <a:pt x="2295" y="2796"/>
                  </a:cubicBezTo>
                  <a:cubicBezTo>
                    <a:pt x="2295" y="2943"/>
                    <a:pt x="2230" y="3091"/>
                    <a:pt x="2115" y="3205"/>
                  </a:cubicBezTo>
                  <a:cubicBezTo>
                    <a:pt x="2009" y="3302"/>
                    <a:pt x="1951" y="3333"/>
                    <a:pt x="1922" y="3333"/>
                  </a:cubicBezTo>
                  <a:cubicBezTo>
                    <a:pt x="1897" y="3333"/>
                    <a:pt x="1894" y="3310"/>
                    <a:pt x="1902" y="3287"/>
                  </a:cubicBezTo>
                  <a:cubicBezTo>
                    <a:pt x="2017" y="3028"/>
                    <a:pt x="1727" y="2859"/>
                    <a:pt x="1474" y="2859"/>
                  </a:cubicBezTo>
                  <a:cubicBezTo>
                    <a:pt x="1295" y="2859"/>
                    <a:pt x="1134" y="2943"/>
                    <a:pt x="1148" y="3140"/>
                  </a:cubicBezTo>
                  <a:cubicBezTo>
                    <a:pt x="1137" y="3414"/>
                    <a:pt x="1376" y="3542"/>
                    <a:pt x="1629" y="3542"/>
                  </a:cubicBezTo>
                  <a:cubicBezTo>
                    <a:pt x="1753" y="3542"/>
                    <a:pt x="1881" y="3511"/>
                    <a:pt x="1984" y="3451"/>
                  </a:cubicBezTo>
                  <a:cubicBezTo>
                    <a:pt x="2000" y="3451"/>
                    <a:pt x="2000" y="3435"/>
                    <a:pt x="2017" y="3435"/>
                  </a:cubicBezTo>
                  <a:cubicBezTo>
                    <a:pt x="2050" y="3419"/>
                    <a:pt x="2066" y="3402"/>
                    <a:pt x="2082" y="3386"/>
                  </a:cubicBezTo>
                  <a:lnTo>
                    <a:pt x="2099" y="3369"/>
                  </a:lnTo>
                  <a:cubicBezTo>
                    <a:pt x="2394" y="3074"/>
                    <a:pt x="2427" y="2615"/>
                    <a:pt x="2181" y="2288"/>
                  </a:cubicBezTo>
                  <a:cubicBezTo>
                    <a:pt x="2042" y="2011"/>
                    <a:pt x="1730" y="1859"/>
                    <a:pt x="1395" y="1859"/>
                  </a:cubicBezTo>
                  <a:cubicBezTo>
                    <a:pt x="1055" y="1859"/>
                    <a:pt x="691" y="2015"/>
                    <a:pt x="460" y="2353"/>
                  </a:cubicBezTo>
                  <a:cubicBezTo>
                    <a:pt x="1" y="2943"/>
                    <a:pt x="132" y="4123"/>
                    <a:pt x="935" y="4582"/>
                  </a:cubicBezTo>
                  <a:cubicBezTo>
                    <a:pt x="1300" y="4780"/>
                    <a:pt x="1722" y="4879"/>
                    <a:pt x="2135" y="4879"/>
                  </a:cubicBezTo>
                  <a:cubicBezTo>
                    <a:pt x="2167" y="4879"/>
                    <a:pt x="2198" y="4879"/>
                    <a:pt x="2230" y="4877"/>
                  </a:cubicBezTo>
                  <a:cubicBezTo>
                    <a:pt x="3131" y="4845"/>
                    <a:pt x="3853" y="4353"/>
                    <a:pt x="5033" y="3992"/>
                  </a:cubicBezTo>
                  <a:cubicBezTo>
                    <a:pt x="5459" y="3894"/>
                    <a:pt x="5902" y="3828"/>
                    <a:pt x="6344" y="3796"/>
                  </a:cubicBezTo>
                  <a:cubicBezTo>
                    <a:pt x="6541" y="3779"/>
                    <a:pt x="6737" y="3714"/>
                    <a:pt x="6918" y="3615"/>
                  </a:cubicBezTo>
                  <a:lnTo>
                    <a:pt x="6918" y="3615"/>
                  </a:lnTo>
                  <a:cubicBezTo>
                    <a:pt x="6918" y="3615"/>
                    <a:pt x="6795" y="3644"/>
                    <a:pt x="6639" y="3644"/>
                  </a:cubicBezTo>
                  <a:cubicBezTo>
                    <a:pt x="6483" y="3644"/>
                    <a:pt x="6295" y="3615"/>
                    <a:pt x="6164" y="3500"/>
                  </a:cubicBezTo>
                  <a:cubicBezTo>
                    <a:pt x="5902" y="3255"/>
                    <a:pt x="5918" y="3369"/>
                    <a:pt x="5623" y="3271"/>
                  </a:cubicBezTo>
                  <a:cubicBezTo>
                    <a:pt x="5459" y="3222"/>
                    <a:pt x="5361" y="3074"/>
                    <a:pt x="5361" y="2910"/>
                  </a:cubicBezTo>
                  <a:cubicBezTo>
                    <a:pt x="5164" y="3074"/>
                    <a:pt x="5131" y="3353"/>
                    <a:pt x="5279" y="3566"/>
                  </a:cubicBezTo>
                  <a:cubicBezTo>
                    <a:pt x="5279" y="3566"/>
                    <a:pt x="4557" y="3566"/>
                    <a:pt x="4377" y="3189"/>
                  </a:cubicBezTo>
                  <a:cubicBezTo>
                    <a:pt x="4213" y="2828"/>
                    <a:pt x="4410" y="2828"/>
                    <a:pt x="4557" y="2746"/>
                  </a:cubicBezTo>
                  <a:cubicBezTo>
                    <a:pt x="4689" y="2665"/>
                    <a:pt x="4738" y="2517"/>
                    <a:pt x="4590" y="2320"/>
                  </a:cubicBezTo>
                  <a:cubicBezTo>
                    <a:pt x="4443" y="2107"/>
                    <a:pt x="4459" y="1747"/>
                    <a:pt x="4738" y="1730"/>
                  </a:cubicBezTo>
                  <a:cubicBezTo>
                    <a:pt x="4660" y="1561"/>
                    <a:pt x="4489" y="1464"/>
                    <a:pt x="4315" y="1464"/>
                  </a:cubicBezTo>
                  <a:cubicBezTo>
                    <a:pt x="4270" y="1464"/>
                    <a:pt x="4224" y="1471"/>
                    <a:pt x="4180" y="1484"/>
                  </a:cubicBezTo>
                  <a:cubicBezTo>
                    <a:pt x="3738" y="1550"/>
                    <a:pt x="3738" y="2156"/>
                    <a:pt x="3738" y="2156"/>
                  </a:cubicBezTo>
                  <a:cubicBezTo>
                    <a:pt x="3738" y="2156"/>
                    <a:pt x="3443" y="1419"/>
                    <a:pt x="3918" y="1042"/>
                  </a:cubicBezTo>
                  <a:cubicBezTo>
                    <a:pt x="4109" y="895"/>
                    <a:pt x="4260" y="840"/>
                    <a:pt x="4378" y="840"/>
                  </a:cubicBezTo>
                  <a:cubicBezTo>
                    <a:pt x="4563" y="840"/>
                    <a:pt x="4665" y="977"/>
                    <a:pt x="4705" y="1107"/>
                  </a:cubicBezTo>
                  <a:cubicBezTo>
                    <a:pt x="4758" y="1293"/>
                    <a:pt x="4865" y="1446"/>
                    <a:pt x="5007" y="1446"/>
                  </a:cubicBezTo>
                  <a:cubicBezTo>
                    <a:pt x="5041" y="1446"/>
                    <a:pt x="5077" y="1438"/>
                    <a:pt x="5115" y="1419"/>
                  </a:cubicBezTo>
                  <a:cubicBezTo>
                    <a:pt x="5255" y="1354"/>
                    <a:pt x="5367" y="1261"/>
                    <a:pt x="5464" y="1261"/>
                  </a:cubicBezTo>
                  <a:cubicBezTo>
                    <a:pt x="5515" y="1261"/>
                    <a:pt x="5562" y="1286"/>
                    <a:pt x="5606" y="1353"/>
                  </a:cubicBezTo>
                  <a:cubicBezTo>
                    <a:pt x="5721" y="1599"/>
                    <a:pt x="5606" y="1911"/>
                    <a:pt x="5344" y="2009"/>
                  </a:cubicBezTo>
                  <a:cubicBezTo>
                    <a:pt x="5344" y="2009"/>
                    <a:pt x="5355" y="2010"/>
                    <a:pt x="5375" y="2010"/>
                  </a:cubicBezTo>
                  <a:cubicBezTo>
                    <a:pt x="5516" y="2010"/>
                    <a:pt x="6084" y="1972"/>
                    <a:pt x="6213" y="1370"/>
                  </a:cubicBezTo>
                  <a:cubicBezTo>
                    <a:pt x="6331" y="832"/>
                    <a:pt x="5861" y="0"/>
                    <a:pt x="49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7"/>
            <p:cNvSpPr/>
            <p:nvPr/>
          </p:nvSpPr>
          <p:spPr>
            <a:xfrm>
              <a:off x="8614118" y="4214047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52" y="0"/>
                  </a:moveTo>
                  <a:cubicBezTo>
                    <a:pt x="852" y="1"/>
                    <a:pt x="0" y="918"/>
                    <a:pt x="557" y="1721"/>
                  </a:cubicBezTo>
                  <a:cubicBezTo>
                    <a:pt x="885" y="2180"/>
                    <a:pt x="1393" y="2459"/>
                    <a:pt x="1951" y="2492"/>
                  </a:cubicBezTo>
                  <a:cubicBezTo>
                    <a:pt x="1885" y="2492"/>
                    <a:pt x="1475" y="2492"/>
                    <a:pt x="1311" y="2721"/>
                  </a:cubicBezTo>
                  <a:cubicBezTo>
                    <a:pt x="1180" y="2885"/>
                    <a:pt x="1131" y="3098"/>
                    <a:pt x="1164" y="3295"/>
                  </a:cubicBezTo>
                  <a:cubicBezTo>
                    <a:pt x="1218" y="3214"/>
                    <a:pt x="1316" y="3155"/>
                    <a:pt x="1422" y="3155"/>
                  </a:cubicBezTo>
                  <a:cubicBezTo>
                    <a:pt x="1445" y="3155"/>
                    <a:pt x="1468" y="3158"/>
                    <a:pt x="1492" y="3164"/>
                  </a:cubicBezTo>
                  <a:cubicBezTo>
                    <a:pt x="1600" y="3200"/>
                    <a:pt x="1762" y="3280"/>
                    <a:pt x="1949" y="3280"/>
                  </a:cubicBezTo>
                  <a:cubicBezTo>
                    <a:pt x="2103" y="3280"/>
                    <a:pt x="2273" y="3226"/>
                    <a:pt x="2442" y="3049"/>
                  </a:cubicBezTo>
                  <a:cubicBezTo>
                    <a:pt x="2836" y="2639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6"/>
                    <a:pt x="3121" y="2456"/>
                  </a:cubicBezTo>
                  <a:cubicBezTo>
                    <a:pt x="2658" y="2456"/>
                    <a:pt x="2164" y="2358"/>
                    <a:pt x="1754" y="2049"/>
                  </a:cubicBezTo>
                  <a:cubicBezTo>
                    <a:pt x="1115" y="1574"/>
                    <a:pt x="770" y="787"/>
                    <a:pt x="8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7"/>
            <p:cNvSpPr/>
            <p:nvPr/>
          </p:nvSpPr>
          <p:spPr>
            <a:xfrm>
              <a:off x="8815263" y="3971681"/>
              <a:ext cx="144454" cy="204931"/>
            </a:xfrm>
            <a:custGeom>
              <a:rect b="b" l="l" r="r" t="t"/>
              <a:pathLst>
                <a:path extrusionOk="0" h="6279" w="4426">
                  <a:moveTo>
                    <a:pt x="2630" y="0"/>
                  </a:moveTo>
                  <a:cubicBezTo>
                    <a:pt x="2138" y="0"/>
                    <a:pt x="1623" y="202"/>
                    <a:pt x="1279" y="608"/>
                  </a:cubicBezTo>
                  <a:cubicBezTo>
                    <a:pt x="0" y="2247"/>
                    <a:pt x="902" y="4263"/>
                    <a:pt x="1656" y="5115"/>
                  </a:cubicBezTo>
                  <a:cubicBezTo>
                    <a:pt x="2082" y="5640"/>
                    <a:pt x="2639" y="6033"/>
                    <a:pt x="3262" y="6279"/>
                  </a:cubicBezTo>
                  <a:cubicBezTo>
                    <a:pt x="2688" y="6017"/>
                    <a:pt x="2180" y="5623"/>
                    <a:pt x="1770" y="5132"/>
                  </a:cubicBezTo>
                  <a:cubicBezTo>
                    <a:pt x="1492" y="4738"/>
                    <a:pt x="1295" y="4312"/>
                    <a:pt x="1164" y="3853"/>
                  </a:cubicBezTo>
                  <a:cubicBezTo>
                    <a:pt x="1016" y="3312"/>
                    <a:pt x="951" y="2755"/>
                    <a:pt x="1000" y="2214"/>
                  </a:cubicBezTo>
                  <a:cubicBezTo>
                    <a:pt x="1131" y="739"/>
                    <a:pt x="1951" y="181"/>
                    <a:pt x="2705" y="165"/>
                  </a:cubicBezTo>
                  <a:cubicBezTo>
                    <a:pt x="3065" y="165"/>
                    <a:pt x="3393" y="313"/>
                    <a:pt x="3639" y="558"/>
                  </a:cubicBezTo>
                  <a:cubicBezTo>
                    <a:pt x="4278" y="1099"/>
                    <a:pt x="3918" y="2034"/>
                    <a:pt x="3377" y="2263"/>
                  </a:cubicBezTo>
                  <a:cubicBezTo>
                    <a:pt x="3258" y="2331"/>
                    <a:pt x="3131" y="2364"/>
                    <a:pt x="3002" y="2364"/>
                  </a:cubicBezTo>
                  <a:cubicBezTo>
                    <a:pt x="2881" y="2364"/>
                    <a:pt x="2758" y="2335"/>
                    <a:pt x="2639" y="2279"/>
                  </a:cubicBezTo>
                  <a:cubicBezTo>
                    <a:pt x="2475" y="2198"/>
                    <a:pt x="2344" y="2017"/>
                    <a:pt x="2328" y="1821"/>
                  </a:cubicBezTo>
                  <a:cubicBezTo>
                    <a:pt x="2322" y="1734"/>
                    <a:pt x="2343" y="1713"/>
                    <a:pt x="2389" y="1713"/>
                  </a:cubicBezTo>
                  <a:cubicBezTo>
                    <a:pt x="2433" y="1713"/>
                    <a:pt x="2499" y="1733"/>
                    <a:pt x="2584" y="1733"/>
                  </a:cubicBezTo>
                  <a:cubicBezTo>
                    <a:pt x="2643" y="1733"/>
                    <a:pt x="2711" y="1723"/>
                    <a:pt x="2787" y="1689"/>
                  </a:cubicBezTo>
                  <a:cubicBezTo>
                    <a:pt x="3000" y="1575"/>
                    <a:pt x="3033" y="1296"/>
                    <a:pt x="2869" y="1116"/>
                  </a:cubicBezTo>
                  <a:cubicBezTo>
                    <a:pt x="2801" y="1048"/>
                    <a:pt x="2702" y="1009"/>
                    <a:pt x="2599" y="1009"/>
                  </a:cubicBezTo>
                  <a:cubicBezTo>
                    <a:pt x="2404" y="1009"/>
                    <a:pt x="2196" y="1149"/>
                    <a:pt x="2164" y="1493"/>
                  </a:cubicBezTo>
                  <a:cubicBezTo>
                    <a:pt x="2131" y="1739"/>
                    <a:pt x="2197" y="1968"/>
                    <a:pt x="2361" y="2148"/>
                  </a:cubicBezTo>
                  <a:cubicBezTo>
                    <a:pt x="2377" y="2165"/>
                    <a:pt x="2410" y="2198"/>
                    <a:pt x="2426" y="2214"/>
                  </a:cubicBezTo>
                  <a:lnTo>
                    <a:pt x="2475" y="2263"/>
                  </a:lnTo>
                  <a:lnTo>
                    <a:pt x="2524" y="2296"/>
                  </a:lnTo>
                  <a:lnTo>
                    <a:pt x="2574" y="2312"/>
                  </a:lnTo>
                  <a:lnTo>
                    <a:pt x="2606" y="2345"/>
                  </a:lnTo>
                  <a:cubicBezTo>
                    <a:pt x="2729" y="2402"/>
                    <a:pt x="2865" y="2431"/>
                    <a:pt x="3002" y="2431"/>
                  </a:cubicBezTo>
                  <a:cubicBezTo>
                    <a:pt x="3139" y="2431"/>
                    <a:pt x="3278" y="2402"/>
                    <a:pt x="3410" y="2345"/>
                  </a:cubicBezTo>
                  <a:cubicBezTo>
                    <a:pt x="4000" y="2132"/>
                    <a:pt x="4426" y="1083"/>
                    <a:pt x="3721" y="444"/>
                  </a:cubicBezTo>
                  <a:cubicBezTo>
                    <a:pt x="3456" y="148"/>
                    <a:pt x="3051" y="0"/>
                    <a:pt x="26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7"/>
            <p:cNvSpPr/>
            <p:nvPr/>
          </p:nvSpPr>
          <p:spPr>
            <a:xfrm>
              <a:off x="7984965" y="4398906"/>
              <a:ext cx="50327" cy="250101"/>
            </a:xfrm>
            <a:custGeom>
              <a:rect b="b" l="l" r="r" t="t"/>
              <a:pathLst>
                <a:path extrusionOk="0" h="7663" w="1542">
                  <a:moveTo>
                    <a:pt x="908" y="0"/>
                  </a:moveTo>
                  <a:cubicBezTo>
                    <a:pt x="596" y="0"/>
                    <a:pt x="361" y="368"/>
                    <a:pt x="361" y="368"/>
                  </a:cubicBezTo>
                  <a:cubicBezTo>
                    <a:pt x="99" y="811"/>
                    <a:pt x="1" y="1335"/>
                    <a:pt x="66" y="1860"/>
                  </a:cubicBezTo>
                  <a:cubicBezTo>
                    <a:pt x="132" y="2827"/>
                    <a:pt x="493" y="3974"/>
                    <a:pt x="591" y="5171"/>
                  </a:cubicBezTo>
                  <a:cubicBezTo>
                    <a:pt x="738" y="7056"/>
                    <a:pt x="83" y="7662"/>
                    <a:pt x="83" y="7662"/>
                  </a:cubicBezTo>
                  <a:cubicBezTo>
                    <a:pt x="771" y="7122"/>
                    <a:pt x="935" y="5351"/>
                    <a:pt x="804" y="3991"/>
                  </a:cubicBezTo>
                  <a:cubicBezTo>
                    <a:pt x="722" y="3286"/>
                    <a:pt x="706" y="2565"/>
                    <a:pt x="755" y="1844"/>
                  </a:cubicBezTo>
                  <a:cubicBezTo>
                    <a:pt x="788" y="1483"/>
                    <a:pt x="853" y="1204"/>
                    <a:pt x="952" y="1090"/>
                  </a:cubicBezTo>
                  <a:cubicBezTo>
                    <a:pt x="1214" y="827"/>
                    <a:pt x="1542" y="270"/>
                    <a:pt x="1115" y="57"/>
                  </a:cubicBezTo>
                  <a:cubicBezTo>
                    <a:pt x="1044" y="17"/>
                    <a:pt x="974" y="0"/>
                    <a:pt x="9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7"/>
            <p:cNvSpPr/>
            <p:nvPr/>
          </p:nvSpPr>
          <p:spPr>
            <a:xfrm>
              <a:off x="7912738" y="4366007"/>
              <a:ext cx="277712" cy="332217"/>
            </a:xfrm>
            <a:custGeom>
              <a:rect b="b" l="l" r="r" t="t"/>
              <a:pathLst>
                <a:path extrusionOk="0" h="10179" w="8509">
                  <a:moveTo>
                    <a:pt x="6272" y="1"/>
                  </a:moveTo>
                  <a:cubicBezTo>
                    <a:pt x="6074" y="1"/>
                    <a:pt x="5873" y="21"/>
                    <a:pt x="5672" y="65"/>
                  </a:cubicBezTo>
                  <a:cubicBezTo>
                    <a:pt x="4492" y="327"/>
                    <a:pt x="3738" y="1573"/>
                    <a:pt x="3492" y="2835"/>
                  </a:cubicBezTo>
                  <a:lnTo>
                    <a:pt x="3492" y="2868"/>
                  </a:lnTo>
                  <a:cubicBezTo>
                    <a:pt x="3263" y="4163"/>
                    <a:pt x="3492" y="5376"/>
                    <a:pt x="3460" y="6474"/>
                  </a:cubicBezTo>
                  <a:cubicBezTo>
                    <a:pt x="3509" y="7474"/>
                    <a:pt x="3148" y="8441"/>
                    <a:pt x="2443" y="9129"/>
                  </a:cubicBezTo>
                  <a:cubicBezTo>
                    <a:pt x="1771" y="9752"/>
                    <a:pt x="919" y="10113"/>
                    <a:pt x="1" y="10178"/>
                  </a:cubicBezTo>
                  <a:cubicBezTo>
                    <a:pt x="919" y="10146"/>
                    <a:pt x="1804" y="9801"/>
                    <a:pt x="2509" y="9195"/>
                  </a:cubicBezTo>
                  <a:cubicBezTo>
                    <a:pt x="3246" y="8490"/>
                    <a:pt x="3640" y="7507"/>
                    <a:pt x="3591" y="6490"/>
                  </a:cubicBezTo>
                  <a:cubicBezTo>
                    <a:pt x="3656" y="5359"/>
                    <a:pt x="3427" y="4130"/>
                    <a:pt x="3673" y="2868"/>
                  </a:cubicBezTo>
                  <a:cubicBezTo>
                    <a:pt x="3902" y="1639"/>
                    <a:pt x="4607" y="475"/>
                    <a:pt x="5722" y="213"/>
                  </a:cubicBezTo>
                  <a:cubicBezTo>
                    <a:pt x="5836" y="180"/>
                    <a:pt x="5967" y="163"/>
                    <a:pt x="6099" y="147"/>
                  </a:cubicBezTo>
                  <a:cubicBezTo>
                    <a:pt x="6124" y="146"/>
                    <a:pt x="6150" y="146"/>
                    <a:pt x="6175" y="146"/>
                  </a:cubicBezTo>
                  <a:cubicBezTo>
                    <a:pt x="6605" y="146"/>
                    <a:pt x="7004" y="276"/>
                    <a:pt x="7344" y="524"/>
                  </a:cubicBezTo>
                  <a:cubicBezTo>
                    <a:pt x="8066" y="1098"/>
                    <a:pt x="7967" y="2327"/>
                    <a:pt x="7557" y="2720"/>
                  </a:cubicBezTo>
                  <a:cubicBezTo>
                    <a:pt x="7492" y="2770"/>
                    <a:pt x="7410" y="2835"/>
                    <a:pt x="7328" y="2868"/>
                  </a:cubicBezTo>
                  <a:cubicBezTo>
                    <a:pt x="7205" y="2933"/>
                    <a:pt x="7074" y="2966"/>
                    <a:pt x="6943" y="2966"/>
                  </a:cubicBezTo>
                  <a:cubicBezTo>
                    <a:pt x="6812" y="2966"/>
                    <a:pt x="6680" y="2933"/>
                    <a:pt x="6558" y="2868"/>
                  </a:cubicBezTo>
                  <a:cubicBezTo>
                    <a:pt x="6476" y="2819"/>
                    <a:pt x="6426" y="2753"/>
                    <a:pt x="6394" y="2671"/>
                  </a:cubicBezTo>
                  <a:lnTo>
                    <a:pt x="6394" y="2671"/>
                  </a:lnTo>
                  <a:cubicBezTo>
                    <a:pt x="6394" y="2671"/>
                    <a:pt x="6417" y="2674"/>
                    <a:pt x="6455" y="2674"/>
                  </a:cubicBezTo>
                  <a:cubicBezTo>
                    <a:pt x="6580" y="2674"/>
                    <a:pt x="6863" y="2645"/>
                    <a:pt x="6951" y="2393"/>
                  </a:cubicBezTo>
                  <a:cubicBezTo>
                    <a:pt x="7066" y="2081"/>
                    <a:pt x="6885" y="1737"/>
                    <a:pt x="6558" y="1671"/>
                  </a:cubicBezTo>
                  <a:cubicBezTo>
                    <a:pt x="6502" y="1655"/>
                    <a:pt x="6447" y="1648"/>
                    <a:pt x="6393" y="1648"/>
                  </a:cubicBezTo>
                  <a:cubicBezTo>
                    <a:pt x="6004" y="1648"/>
                    <a:pt x="5692" y="2039"/>
                    <a:pt x="5836" y="2442"/>
                  </a:cubicBezTo>
                  <a:cubicBezTo>
                    <a:pt x="5902" y="2606"/>
                    <a:pt x="6017" y="2770"/>
                    <a:pt x="6181" y="2868"/>
                  </a:cubicBezTo>
                  <a:cubicBezTo>
                    <a:pt x="6416" y="3028"/>
                    <a:pt x="6691" y="3106"/>
                    <a:pt x="6969" y="3106"/>
                  </a:cubicBezTo>
                  <a:cubicBezTo>
                    <a:pt x="7233" y="3106"/>
                    <a:pt x="7499" y="3036"/>
                    <a:pt x="7738" y="2901"/>
                  </a:cubicBezTo>
                  <a:cubicBezTo>
                    <a:pt x="7754" y="2884"/>
                    <a:pt x="7770" y="2884"/>
                    <a:pt x="7787" y="2868"/>
                  </a:cubicBezTo>
                  <a:cubicBezTo>
                    <a:pt x="8311" y="2475"/>
                    <a:pt x="8508" y="1786"/>
                    <a:pt x="8262" y="1180"/>
                  </a:cubicBezTo>
                  <a:cubicBezTo>
                    <a:pt x="8019" y="451"/>
                    <a:pt x="7189" y="1"/>
                    <a:pt x="62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7"/>
            <p:cNvSpPr/>
            <p:nvPr/>
          </p:nvSpPr>
          <p:spPr>
            <a:xfrm>
              <a:off x="8050762" y="4412614"/>
              <a:ext cx="76013" cy="68637"/>
            </a:xfrm>
            <a:custGeom>
              <a:rect b="b" l="l" r="r" t="t"/>
              <a:pathLst>
                <a:path extrusionOk="0" h="2103" w="2329">
                  <a:moveTo>
                    <a:pt x="540" y="1"/>
                  </a:moveTo>
                  <a:cubicBezTo>
                    <a:pt x="468" y="1"/>
                    <a:pt x="392" y="10"/>
                    <a:pt x="312" y="30"/>
                  </a:cubicBezTo>
                  <a:cubicBezTo>
                    <a:pt x="427" y="96"/>
                    <a:pt x="460" y="260"/>
                    <a:pt x="362" y="374"/>
                  </a:cubicBezTo>
                  <a:cubicBezTo>
                    <a:pt x="247" y="555"/>
                    <a:pt x="1" y="997"/>
                    <a:pt x="132" y="1440"/>
                  </a:cubicBezTo>
                  <a:cubicBezTo>
                    <a:pt x="165" y="1587"/>
                    <a:pt x="263" y="1735"/>
                    <a:pt x="378" y="1850"/>
                  </a:cubicBezTo>
                  <a:cubicBezTo>
                    <a:pt x="565" y="2037"/>
                    <a:pt x="825" y="2102"/>
                    <a:pt x="1095" y="2102"/>
                  </a:cubicBezTo>
                  <a:cubicBezTo>
                    <a:pt x="1627" y="2102"/>
                    <a:pt x="2198" y="1849"/>
                    <a:pt x="2329" y="1784"/>
                  </a:cubicBezTo>
                  <a:lnTo>
                    <a:pt x="2329" y="1784"/>
                  </a:lnTo>
                  <a:cubicBezTo>
                    <a:pt x="2328" y="1784"/>
                    <a:pt x="2296" y="1788"/>
                    <a:pt x="2242" y="1788"/>
                  </a:cubicBezTo>
                  <a:cubicBezTo>
                    <a:pt x="2076" y="1788"/>
                    <a:pt x="1708" y="1750"/>
                    <a:pt x="1509" y="1440"/>
                  </a:cubicBezTo>
                  <a:cubicBezTo>
                    <a:pt x="1443" y="1325"/>
                    <a:pt x="1411" y="1210"/>
                    <a:pt x="1394" y="1096"/>
                  </a:cubicBezTo>
                  <a:cubicBezTo>
                    <a:pt x="1309" y="401"/>
                    <a:pt x="1003" y="1"/>
                    <a:pt x="5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7"/>
            <p:cNvSpPr/>
            <p:nvPr/>
          </p:nvSpPr>
          <p:spPr>
            <a:xfrm>
              <a:off x="8162578" y="4366921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922" y="0"/>
                  </a:moveTo>
                  <a:cubicBezTo>
                    <a:pt x="657" y="0"/>
                    <a:pt x="352" y="26"/>
                    <a:pt x="1" y="86"/>
                  </a:cubicBezTo>
                  <a:cubicBezTo>
                    <a:pt x="411" y="135"/>
                    <a:pt x="771" y="414"/>
                    <a:pt x="919" y="791"/>
                  </a:cubicBezTo>
                  <a:cubicBezTo>
                    <a:pt x="1125" y="1306"/>
                    <a:pt x="1482" y="1952"/>
                    <a:pt x="2237" y="1952"/>
                  </a:cubicBezTo>
                  <a:cubicBezTo>
                    <a:pt x="2444" y="1952"/>
                    <a:pt x="2680" y="1904"/>
                    <a:pt x="2951" y="1791"/>
                  </a:cubicBezTo>
                  <a:cubicBezTo>
                    <a:pt x="2771" y="1725"/>
                    <a:pt x="2656" y="1561"/>
                    <a:pt x="2656" y="1365"/>
                  </a:cubicBezTo>
                  <a:cubicBezTo>
                    <a:pt x="2656" y="1081"/>
                    <a:pt x="2619" y="0"/>
                    <a:pt x="9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7"/>
            <p:cNvSpPr/>
            <p:nvPr/>
          </p:nvSpPr>
          <p:spPr>
            <a:xfrm>
              <a:off x="8249263" y="4366040"/>
              <a:ext cx="47096" cy="37272"/>
            </a:xfrm>
            <a:custGeom>
              <a:rect b="b" l="l" r="r" t="t"/>
              <a:pathLst>
                <a:path extrusionOk="0" h="1142" w="1443">
                  <a:moveTo>
                    <a:pt x="968" y="0"/>
                  </a:moveTo>
                  <a:cubicBezTo>
                    <a:pt x="791" y="0"/>
                    <a:pt x="636" y="133"/>
                    <a:pt x="623" y="326"/>
                  </a:cubicBezTo>
                  <a:cubicBezTo>
                    <a:pt x="623" y="489"/>
                    <a:pt x="756" y="595"/>
                    <a:pt x="897" y="595"/>
                  </a:cubicBezTo>
                  <a:cubicBezTo>
                    <a:pt x="955" y="595"/>
                    <a:pt x="1013" y="577"/>
                    <a:pt x="1066" y="539"/>
                  </a:cubicBezTo>
                  <a:cubicBezTo>
                    <a:pt x="1066" y="539"/>
                    <a:pt x="1164" y="359"/>
                    <a:pt x="1066" y="294"/>
                  </a:cubicBezTo>
                  <a:cubicBezTo>
                    <a:pt x="1037" y="277"/>
                    <a:pt x="1010" y="270"/>
                    <a:pt x="987" y="270"/>
                  </a:cubicBezTo>
                  <a:cubicBezTo>
                    <a:pt x="916" y="270"/>
                    <a:pt x="873" y="334"/>
                    <a:pt x="885" y="408"/>
                  </a:cubicBezTo>
                  <a:cubicBezTo>
                    <a:pt x="896" y="440"/>
                    <a:pt x="880" y="455"/>
                    <a:pt x="856" y="455"/>
                  </a:cubicBezTo>
                  <a:cubicBezTo>
                    <a:pt x="805" y="455"/>
                    <a:pt x="716" y="393"/>
                    <a:pt x="738" y="294"/>
                  </a:cubicBezTo>
                  <a:cubicBezTo>
                    <a:pt x="750" y="162"/>
                    <a:pt x="857" y="74"/>
                    <a:pt x="978" y="74"/>
                  </a:cubicBezTo>
                  <a:cubicBezTo>
                    <a:pt x="1023" y="74"/>
                    <a:pt x="1070" y="86"/>
                    <a:pt x="1115" y="113"/>
                  </a:cubicBezTo>
                  <a:cubicBezTo>
                    <a:pt x="1377" y="277"/>
                    <a:pt x="1295" y="851"/>
                    <a:pt x="721" y="900"/>
                  </a:cubicBezTo>
                  <a:cubicBezTo>
                    <a:pt x="707" y="901"/>
                    <a:pt x="693" y="902"/>
                    <a:pt x="680" y="902"/>
                  </a:cubicBezTo>
                  <a:cubicBezTo>
                    <a:pt x="319" y="902"/>
                    <a:pt x="0" y="507"/>
                    <a:pt x="0" y="507"/>
                  </a:cubicBezTo>
                  <a:lnTo>
                    <a:pt x="0" y="507"/>
                  </a:lnTo>
                  <a:cubicBezTo>
                    <a:pt x="0" y="703"/>
                    <a:pt x="82" y="884"/>
                    <a:pt x="213" y="1015"/>
                  </a:cubicBezTo>
                  <a:cubicBezTo>
                    <a:pt x="338" y="1098"/>
                    <a:pt x="482" y="1141"/>
                    <a:pt x="625" y="1141"/>
                  </a:cubicBezTo>
                  <a:cubicBezTo>
                    <a:pt x="708" y="1141"/>
                    <a:pt x="791" y="1127"/>
                    <a:pt x="869" y="1097"/>
                  </a:cubicBezTo>
                  <a:cubicBezTo>
                    <a:pt x="1082" y="1031"/>
                    <a:pt x="1262" y="867"/>
                    <a:pt x="1344" y="671"/>
                  </a:cubicBezTo>
                  <a:cubicBezTo>
                    <a:pt x="1443" y="425"/>
                    <a:pt x="1344" y="146"/>
                    <a:pt x="1115" y="31"/>
                  </a:cubicBezTo>
                  <a:cubicBezTo>
                    <a:pt x="1066" y="10"/>
                    <a:pt x="1016" y="0"/>
                    <a:pt x="9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7"/>
            <p:cNvSpPr/>
            <p:nvPr/>
          </p:nvSpPr>
          <p:spPr>
            <a:xfrm>
              <a:off x="7591226" y="4395251"/>
              <a:ext cx="89916" cy="351114"/>
            </a:xfrm>
            <a:custGeom>
              <a:rect b="b" l="l" r="r" t="t"/>
              <a:pathLst>
                <a:path extrusionOk="0" h="10758" w="2755">
                  <a:moveTo>
                    <a:pt x="1447" y="1"/>
                  </a:moveTo>
                  <a:cubicBezTo>
                    <a:pt x="1116" y="1"/>
                    <a:pt x="776" y="124"/>
                    <a:pt x="509" y="415"/>
                  </a:cubicBezTo>
                  <a:cubicBezTo>
                    <a:pt x="165" y="857"/>
                    <a:pt x="1" y="1415"/>
                    <a:pt x="34" y="1972"/>
                  </a:cubicBezTo>
                  <a:cubicBezTo>
                    <a:pt x="50" y="2496"/>
                    <a:pt x="148" y="3021"/>
                    <a:pt x="345" y="3513"/>
                  </a:cubicBezTo>
                  <a:cubicBezTo>
                    <a:pt x="1181" y="5562"/>
                    <a:pt x="2066" y="7512"/>
                    <a:pt x="1525" y="8955"/>
                  </a:cubicBezTo>
                  <a:cubicBezTo>
                    <a:pt x="1267" y="9696"/>
                    <a:pt x="772" y="10310"/>
                    <a:pt x="117" y="10735"/>
                  </a:cubicBezTo>
                  <a:lnTo>
                    <a:pt x="117" y="10735"/>
                  </a:lnTo>
                  <a:cubicBezTo>
                    <a:pt x="306" y="10623"/>
                    <a:pt x="1109" y="10194"/>
                    <a:pt x="1607" y="8987"/>
                  </a:cubicBezTo>
                  <a:cubicBezTo>
                    <a:pt x="2214" y="7512"/>
                    <a:pt x="1345" y="5463"/>
                    <a:pt x="509" y="3447"/>
                  </a:cubicBezTo>
                  <a:cubicBezTo>
                    <a:pt x="329" y="2972"/>
                    <a:pt x="230" y="2464"/>
                    <a:pt x="198" y="1956"/>
                  </a:cubicBezTo>
                  <a:cubicBezTo>
                    <a:pt x="165" y="1447"/>
                    <a:pt x="312" y="939"/>
                    <a:pt x="607" y="513"/>
                  </a:cubicBezTo>
                  <a:cubicBezTo>
                    <a:pt x="847" y="243"/>
                    <a:pt x="1164" y="127"/>
                    <a:pt x="1474" y="127"/>
                  </a:cubicBezTo>
                  <a:cubicBezTo>
                    <a:pt x="1993" y="127"/>
                    <a:pt x="2492" y="451"/>
                    <a:pt x="2574" y="923"/>
                  </a:cubicBezTo>
                  <a:cubicBezTo>
                    <a:pt x="2682" y="1447"/>
                    <a:pt x="2267" y="1928"/>
                    <a:pt x="1754" y="1928"/>
                  </a:cubicBezTo>
                  <a:cubicBezTo>
                    <a:pt x="1721" y="1928"/>
                    <a:pt x="1689" y="1927"/>
                    <a:pt x="1656" y="1923"/>
                  </a:cubicBezTo>
                  <a:lnTo>
                    <a:pt x="1640" y="1923"/>
                  </a:lnTo>
                  <a:cubicBezTo>
                    <a:pt x="1624" y="1923"/>
                    <a:pt x="1607" y="1923"/>
                    <a:pt x="1591" y="1906"/>
                  </a:cubicBezTo>
                  <a:cubicBezTo>
                    <a:pt x="1509" y="1890"/>
                    <a:pt x="1443" y="1841"/>
                    <a:pt x="1410" y="1775"/>
                  </a:cubicBezTo>
                  <a:cubicBezTo>
                    <a:pt x="1410" y="1775"/>
                    <a:pt x="1378" y="1710"/>
                    <a:pt x="1410" y="1660"/>
                  </a:cubicBezTo>
                  <a:cubicBezTo>
                    <a:pt x="1443" y="1628"/>
                    <a:pt x="1804" y="1660"/>
                    <a:pt x="1820" y="1333"/>
                  </a:cubicBezTo>
                  <a:cubicBezTo>
                    <a:pt x="1831" y="1081"/>
                    <a:pt x="1627" y="917"/>
                    <a:pt x="1418" y="917"/>
                  </a:cubicBezTo>
                  <a:cubicBezTo>
                    <a:pt x="1301" y="917"/>
                    <a:pt x="1182" y="969"/>
                    <a:pt x="1099" y="1087"/>
                  </a:cubicBezTo>
                  <a:cubicBezTo>
                    <a:pt x="902" y="1349"/>
                    <a:pt x="1165" y="1939"/>
                    <a:pt x="1689" y="1972"/>
                  </a:cubicBezTo>
                  <a:lnTo>
                    <a:pt x="1853" y="1972"/>
                  </a:lnTo>
                  <a:cubicBezTo>
                    <a:pt x="2378" y="1923"/>
                    <a:pt x="2755" y="1431"/>
                    <a:pt x="2656" y="906"/>
                  </a:cubicBezTo>
                  <a:cubicBezTo>
                    <a:pt x="2583" y="384"/>
                    <a:pt x="2029" y="1"/>
                    <a:pt x="1447" y="1"/>
                  </a:cubicBezTo>
                  <a:close/>
                  <a:moveTo>
                    <a:pt x="117" y="10735"/>
                  </a:moveTo>
                  <a:lnTo>
                    <a:pt x="117" y="10735"/>
                  </a:lnTo>
                  <a:cubicBezTo>
                    <a:pt x="101" y="10745"/>
                    <a:pt x="89" y="10752"/>
                    <a:pt x="83" y="10758"/>
                  </a:cubicBezTo>
                  <a:cubicBezTo>
                    <a:pt x="94" y="10750"/>
                    <a:pt x="106" y="10743"/>
                    <a:pt x="117" y="1073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7"/>
            <p:cNvSpPr/>
            <p:nvPr/>
          </p:nvSpPr>
          <p:spPr>
            <a:xfrm>
              <a:off x="7617434" y="4074032"/>
              <a:ext cx="79995" cy="178560"/>
            </a:xfrm>
            <a:custGeom>
              <a:rect b="b" l="l" r="r" t="t"/>
              <a:pathLst>
                <a:path extrusionOk="0" h="5471" w="2451">
                  <a:moveTo>
                    <a:pt x="1443" y="0"/>
                  </a:moveTo>
                  <a:cubicBezTo>
                    <a:pt x="1413" y="0"/>
                    <a:pt x="1386" y="5"/>
                    <a:pt x="1361" y="12"/>
                  </a:cubicBezTo>
                  <a:cubicBezTo>
                    <a:pt x="1034" y="127"/>
                    <a:pt x="968" y="389"/>
                    <a:pt x="1116" y="750"/>
                  </a:cubicBezTo>
                  <a:cubicBezTo>
                    <a:pt x="1280" y="1110"/>
                    <a:pt x="1788" y="1160"/>
                    <a:pt x="1657" y="2815"/>
                  </a:cubicBezTo>
                  <a:cubicBezTo>
                    <a:pt x="1525" y="4471"/>
                    <a:pt x="1" y="5471"/>
                    <a:pt x="1" y="5471"/>
                  </a:cubicBezTo>
                  <a:cubicBezTo>
                    <a:pt x="263" y="5421"/>
                    <a:pt x="1837" y="4471"/>
                    <a:pt x="2148" y="2438"/>
                  </a:cubicBezTo>
                  <a:cubicBezTo>
                    <a:pt x="2450" y="565"/>
                    <a:pt x="1792" y="0"/>
                    <a:pt x="144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7"/>
            <p:cNvSpPr/>
            <p:nvPr/>
          </p:nvSpPr>
          <p:spPr>
            <a:xfrm>
              <a:off x="7559665" y="4025859"/>
              <a:ext cx="172848" cy="231563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1" y="1"/>
                    <a:pt x="856" y="88"/>
                    <a:pt x="476" y="374"/>
                  </a:cubicBezTo>
                  <a:cubicBezTo>
                    <a:pt x="165" y="652"/>
                    <a:pt x="1" y="1062"/>
                    <a:pt x="50" y="1472"/>
                  </a:cubicBezTo>
                  <a:cubicBezTo>
                    <a:pt x="122" y="1988"/>
                    <a:pt x="658" y="2417"/>
                    <a:pt x="1263" y="2417"/>
                  </a:cubicBezTo>
                  <a:cubicBezTo>
                    <a:pt x="1349" y="2417"/>
                    <a:pt x="1437" y="2408"/>
                    <a:pt x="1525" y="2390"/>
                  </a:cubicBezTo>
                  <a:cubicBezTo>
                    <a:pt x="1623" y="2357"/>
                    <a:pt x="1738" y="2324"/>
                    <a:pt x="1820" y="2275"/>
                  </a:cubicBezTo>
                  <a:lnTo>
                    <a:pt x="1837" y="2275"/>
                  </a:lnTo>
                  <a:lnTo>
                    <a:pt x="1869" y="2259"/>
                  </a:lnTo>
                  <a:cubicBezTo>
                    <a:pt x="2164" y="2095"/>
                    <a:pt x="2328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8" y="947"/>
                  </a:cubicBezTo>
                  <a:cubicBezTo>
                    <a:pt x="968" y="1144"/>
                    <a:pt x="1066" y="1701"/>
                    <a:pt x="1476" y="1750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4"/>
                  </a:cubicBezTo>
                  <a:cubicBezTo>
                    <a:pt x="1928" y="1285"/>
                    <a:pt x="1955" y="1251"/>
                    <a:pt x="1993" y="1251"/>
                  </a:cubicBezTo>
                  <a:cubicBezTo>
                    <a:pt x="2049" y="1251"/>
                    <a:pt x="2128" y="1330"/>
                    <a:pt x="2148" y="1587"/>
                  </a:cubicBezTo>
                  <a:cubicBezTo>
                    <a:pt x="2164" y="1701"/>
                    <a:pt x="2132" y="1832"/>
                    <a:pt x="2082" y="1947"/>
                  </a:cubicBezTo>
                  <a:cubicBezTo>
                    <a:pt x="1935" y="2168"/>
                    <a:pt x="1695" y="2296"/>
                    <a:pt x="1434" y="2296"/>
                  </a:cubicBezTo>
                  <a:cubicBezTo>
                    <a:pt x="1405" y="2296"/>
                    <a:pt x="1375" y="2295"/>
                    <a:pt x="1345" y="2291"/>
                  </a:cubicBezTo>
                  <a:cubicBezTo>
                    <a:pt x="1334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4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8" y="1947"/>
                    <a:pt x="4836" y="4242"/>
                    <a:pt x="4328" y="5389"/>
                  </a:cubicBezTo>
                  <a:cubicBezTo>
                    <a:pt x="4067" y="6074"/>
                    <a:pt x="3611" y="6662"/>
                    <a:pt x="3025" y="7088"/>
                  </a:cubicBezTo>
                  <a:lnTo>
                    <a:pt x="3025" y="7088"/>
                  </a:lnTo>
                  <a:cubicBezTo>
                    <a:pt x="3115" y="7032"/>
                    <a:pt x="3862" y="6596"/>
                    <a:pt x="4410" y="5439"/>
                  </a:cubicBezTo>
                  <a:cubicBezTo>
                    <a:pt x="4951" y="4291"/>
                    <a:pt x="5295" y="1898"/>
                    <a:pt x="3459" y="538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  <a:moveTo>
                    <a:pt x="3025" y="7088"/>
                  </a:moveTo>
                  <a:cubicBezTo>
                    <a:pt x="3019" y="7092"/>
                    <a:pt x="3016" y="7094"/>
                    <a:pt x="3017" y="7094"/>
                  </a:cubicBezTo>
                  <a:cubicBezTo>
                    <a:pt x="3020" y="7092"/>
                    <a:pt x="3023" y="7090"/>
                    <a:pt x="3025" y="708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7"/>
            <p:cNvSpPr/>
            <p:nvPr/>
          </p:nvSpPr>
          <p:spPr>
            <a:xfrm>
              <a:off x="7599255" y="3845439"/>
              <a:ext cx="170172" cy="268052"/>
            </a:xfrm>
            <a:custGeom>
              <a:rect b="b" l="l" r="r" t="t"/>
              <a:pathLst>
                <a:path extrusionOk="0" h="8213" w="5214">
                  <a:moveTo>
                    <a:pt x="1099" y="1"/>
                  </a:moveTo>
                  <a:cubicBezTo>
                    <a:pt x="1" y="2853"/>
                    <a:pt x="1279" y="4377"/>
                    <a:pt x="2541" y="5623"/>
                  </a:cubicBezTo>
                  <a:cubicBezTo>
                    <a:pt x="3803" y="6852"/>
                    <a:pt x="3754" y="8213"/>
                    <a:pt x="3754" y="8213"/>
                  </a:cubicBezTo>
                  <a:cubicBezTo>
                    <a:pt x="4656" y="7278"/>
                    <a:pt x="3590" y="5590"/>
                    <a:pt x="4459" y="4246"/>
                  </a:cubicBezTo>
                  <a:cubicBezTo>
                    <a:pt x="5213" y="3099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17" y="3738"/>
                  </a:cubicBezTo>
                  <a:cubicBezTo>
                    <a:pt x="2656" y="4476"/>
                    <a:pt x="3279" y="5803"/>
                    <a:pt x="3279" y="5803"/>
                  </a:cubicBezTo>
                  <a:cubicBezTo>
                    <a:pt x="2066" y="4935"/>
                    <a:pt x="2312" y="4164"/>
                    <a:pt x="2656" y="3754"/>
                  </a:cubicBezTo>
                  <a:cubicBezTo>
                    <a:pt x="3000" y="3361"/>
                    <a:pt x="2525" y="3017"/>
                    <a:pt x="2541" y="2787"/>
                  </a:cubicBezTo>
                  <a:cubicBezTo>
                    <a:pt x="2558" y="2640"/>
                    <a:pt x="2591" y="2509"/>
                    <a:pt x="2640" y="2378"/>
                  </a:cubicBezTo>
                  <a:cubicBezTo>
                    <a:pt x="2640" y="2378"/>
                    <a:pt x="2565" y="2323"/>
                    <a:pt x="2427" y="2323"/>
                  </a:cubicBezTo>
                  <a:cubicBezTo>
                    <a:pt x="2315" y="2323"/>
                    <a:pt x="2159" y="2359"/>
                    <a:pt x="1968" y="2492"/>
                  </a:cubicBezTo>
                  <a:cubicBezTo>
                    <a:pt x="1230" y="2984"/>
                    <a:pt x="1525" y="4082"/>
                    <a:pt x="1525" y="4082"/>
                  </a:cubicBezTo>
                  <a:cubicBezTo>
                    <a:pt x="1001" y="3345"/>
                    <a:pt x="1181" y="2591"/>
                    <a:pt x="1771" y="2066"/>
                  </a:cubicBezTo>
                  <a:cubicBezTo>
                    <a:pt x="2377" y="1542"/>
                    <a:pt x="1804" y="1066"/>
                    <a:pt x="1410" y="853"/>
                  </a:cubicBezTo>
                  <a:cubicBezTo>
                    <a:pt x="1017" y="624"/>
                    <a:pt x="1099" y="1"/>
                    <a:pt x="1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7"/>
            <p:cNvSpPr/>
            <p:nvPr/>
          </p:nvSpPr>
          <p:spPr>
            <a:xfrm>
              <a:off x="7520631" y="3812279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17"/>
                    <a:pt x="3033" y="4525"/>
                  </a:cubicBezTo>
                  <a:cubicBezTo>
                    <a:pt x="3033" y="4525"/>
                    <a:pt x="2475" y="3852"/>
                    <a:pt x="2738" y="3098"/>
                  </a:cubicBezTo>
                  <a:cubicBezTo>
                    <a:pt x="3000" y="2344"/>
                    <a:pt x="2688" y="2066"/>
                    <a:pt x="2442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1" y="1253"/>
                    <a:pt x="2318" y="1253"/>
                  </a:cubicBezTo>
                  <a:cubicBezTo>
                    <a:pt x="2153" y="1253"/>
                    <a:pt x="1863" y="1321"/>
                    <a:pt x="1934" y="1820"/>
                  </a:cubicBezTo>
                  <a:cubicBezTo>
                    <a:pt x="2033" y="2508"/>
                    <a:pt x="2082" y="2623"/>
                    <a:pt x="1852" y="2640"/>
                  </a:cubicBezTo>
                  <a:cubicBezTo>
                    <a:pt x="1847" y="2640"/>
                    <a:pt x="1843" y="2640"/>
                    <a:pt x="1838" y="2640"/>
                  </a:cubicBezTo>
                  <a:cubicBezTo>
                    <a:pt x="1642" y="2640"/>
                    <a:pt x="1706" y="2307"/>
                    <a:pt x="1754" y="2115"/>
                  </a:cubicBezTo>
                  <a:cubicBezTo>
                    <a:pt x="1820" y="1935"/>
                    <a:pt x="2065" y="1099"/>
                    <a:pt x="1410" y="820"/>
                  </a:cubicBezTo>
                  <a:cubicBezTo>
                    <a:pt x="754" y="541"/>
                    <a:pt x="492" y="279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7"/>
            <p:cNvSpPr/>
            <p:nvPr/>
          </p:nvSpPr>
          <p:spPr>
            <a:xfrm>
              <a:off x="7698766" y="4092603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71" y="492"/>
                    <a:pt x="1050" y="1181"/>
                    <a:pt x="951" y="2476"/>
                  </a:cubicBezTo>
                  <a:cubicBezTo>
                    <a:pt x="853" y="3754"/>
                    <a:pt x="0" y="4262"/>
                    <a:pt x="0" y="4262"/>
                  </a:cubicBezTo>
                  <a:cubicBezTo>
                    <a:pt x="3590" y="2426"/>
                    <a:pt x="2279" y="755"/>
                    <a:pt x="1935" y="509"/>
                  </a:cubicBezTo>
                  <a:cubicBezTo>
                    <a:pt x="1590" y="263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7"/>
            <p:cNvSpPr/>
            <p:nvPr/>
          </p:nvSpPr>
          <p:spPr>
            <a:xfrm>
              <a:off x="7701443" y="4178505"/>
              <a:ext cx="256824" cy="189363"/>
            </a:xfrm>
            <a:custGeom>
              <a:rect b="b" l="l" r="r" t="t"/>
              <a:pathLst>
                <a:path extrusionOk="0" h="5802" w="7869">
                  <a:moveTo>
                    <a:pt x="3218" y="1"/>
                  </a:moveTo>
                  <a:cubicBezTo>
                    <a:pt x="2833" y="1"/>
                    <a:pt x="2408" y="335"/>
                    <a:pt x="2000" y="958"/>
                  </a:cubicBezTo>
                  <a:cubicBezTo>
                    <a:pt x="1459" y="1794"/>
                    <a:pt x="0" y="1925"/>
                    <a:pt x="0" y="1925"/>
                  </a:cubicBezTo>
                  <a:cubicBezTo>
                    <a:pt x="2377" y="1974"/>
                    <a:pt x="3016" y="2597"/>
                    <a:pt x="3656" y="3351"/>
                  </a:cubicBezTo>
                  <a:cubicBezTo>
                    <a:pt x="4295" y="4105"/>
                    <a:pt x="4475" y="5335"/>
                    <a:pt x="6000" y="5712"/>
                  </a:cubicBezTo>
                  <a:cubicBezTo>
                    <a:pt x="6253" y="5775"/>
                    <a:pt x="6474" y="5801"/>
                    <a:pt x="6666" y="5801"/>
                  </a:cubicBezTo>
                  <a:cubicBezTo>
                    <a:pt x="7618" y="5801"/>
                    <a:pt x="7868" y="5155"/>
                    <a:pt x="7868" y="5154"/>
                  </a:cubicBezTo>
                  <a:lnTo>
                    <a:pt x="7868" y="5154"/>
                  </a:lnTo>
                  <a:cubicBezTo>
                    <a:pt x="7782" y="5212"/>
                    <a:pt x="7702" y="5241"/>
                    <a:pt x="7631" y="5241"/>
                  </a:cubicBezTo>
                  <a:cubicBezTo>
                    <a:pt x="7380" y="5241"/>
                    <a:pt x="7236" y="4876"/>
                    <a:pt x="7262" y="4122"/>
                  </a:cubicBezTo>
                  <a:cubicBezTo>
                    <a:pt x="7278" y="3155"/>
                    <a:pt x="6393" y="2876"/>
                    <a:pt x="5278" y="2712"/>
                  </a:cubicBezTo>
                  <a:cubicBezTo>
                    <a:pt x="4164" y="2532"/>
                    <a:pt x="3230" y="2466"/>
                    <a:pt x="3131" y="2089"/>
                  </a:cubicBezTo>
                  <a:cubicBezTo>
                    <a:pt x="3016" y="1729"/>
                    <a:pt x="3508" y="1581"/>
                    <a:pt x="4180" y="1384"/>
                  </a:cubicBezTo>
                  <a:cubicBezTo>
                    <a:pt x="4869" y="1171"/>
                    <a:pt x="4557" y="549"/>
                    <a:pt x="4557" y="548"/>
                  </a:cubicBezTo>
                  <a:lnTo>
                    <a:pt x="4557" y="548"/>
                  </a:lnTo>
                  <a:cubicBezTo>
                    <a:pt x="4506" y="589"/>
                    <a:pt x="4454" y="607"/>
                    <a:pt x="4399" y="607"/>
                  </a:cubicBezTo>
                  <a:cubicBezTo>
                    <a:pt x="4212" y="607"/>
                    <a:pt x="3991" y="393"/>
                    <a:pt x="3623" y="139"/>
                  </a:cubicBezTo>
                  <a:cubicBezTo>
                    <a:pt x="3495" y="46"/>
                    <a:pt x="3359" y="1"/>
                    <a:pt x="32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7"/>
            <p:cNvSpPr/>
            <p:nvPr/>
          </p:nvSpPr>
          <p:spPr>
            <a:xfrm>
              <a:off x="7576800" y="4255693"/>
              <a:ext cx="250917" cy="203397"/>
            </a:xfrm>
            <a:custGeom>
              <a:rect b="b" l="l" r="r" t="t"/>
              <a:pathLst>
                <a:path extrusionOk="0" h="6232" w="7688">
                  <a:moveTo>
                    <a:pt x="4322" y="0"/>
                  </a:moveTo>
                  <a:cubicBezTo>
                    <a:pt x="2726" y="0"/>
                    <a:pt x="1374" y="1109"/>
                    <a:pt x="672" y="2527"/>
                  </a:cubicBezTo>
                  <a:cubicBezTo>
                    <a:pt x="164" y="3625"/>
                    <a:pt x="0" y="4871"/>
                    <a:pt x="246" y="6051"/>
                  </a:cubicBezTo>
                  <a:lnTo>
                    <a:pt x="246" y="6084"/>
                  </a:lnTo>
                  <a:lnTo>
                    <a:pt x="279" y="6232"/>
                  </a:lnTo>
                  <a:cubicBezTo>
                    <a:pt x="263" y="6084"/>
                    <a:pt x="246" y="5936"/>
                    <a:pt x="246" y="5773"/>
                  </a:cubicBezTo>
                  <a:cubicBezTo>
                    <a:pt x="246" y="4904"/>
                    <a:pt x="426" y="4052"/>
                    <a:pt x="754" y="3248"/>
                  </a:cubicBezTo>
                  <a:cubicBezTo>
                    <a:pt x="1148" y="2248"/>
                    <a:pt x="1885" y="1429"/>
                    <a:pt x="2820" y="904"/>
                  </a:cubicBezTo>
                  <a:cubicBezTo>
                    <a:pt x="3368" y="590"/>
                    <a:pt x="4084" y="339"/>
                    <a:pt x="4791" y="339"/>
                  </a:cubicBezTo>
                  <a:cubicBezTo>
                    <a:pt x="5374" y="339"/>
                    <a:pt x="5952" y="509"/>
                    <a:pt x="6426" y="954"/>
                  </a:cubicBezTo>
                  <a:cubicBezTo>
                    <a:pt x="7491" y="1871"/>
                    <a:pt x="7147" y="3789"/>
                    <a:pt x="5950" y="4084"/>
                  </a:cubicBezTo>
                  <a:cubicBezTo>
                    <a:pt x="5816" y="4120"/>
                    <a:pt x="5676" y="4137"/>
                    <a:pt x="5538" y="4137"/>
                  </a:cubicBezTo>
                  <a:cubicBezTo>
                    <a:pt x="5103" y="4137"/>
                    <a:pt x="4679" y="3965"/>
                    <a:pt x="4442" y="3642"/>
                  </a:cubicBezTo>
                  <a:cubicBezTo>
                    <a:pt x="4164" y="3232"/>
                    <a:pt x="4147" y="2691"/>
                    <a:pt x="4426" y="2281"/>
                  </a:cubicBezTo>
                  <a:cubicBezTo>
                    <a:pt x="4604" y="2003"/>
                    <a:pt x="4911" y="1845"/>
                    <a:pt x="5229" y="1845"/>
                  </a:cubicBezTo>
                  <a:cubicBezTo>
                    <a:pt x="5378" y="1845"/>
                    <a:pt x="5530" y="1880"/>
                    <a:pt x="5672" y="1953"/>
                  </a:cubicBezTo>
                  <a:cubicBezTo>
                    <a:pt x="5852" y="2035"/>
                    <a:pt x="5967" y="2216"/>
                    <a:pt x="5967" y="2412"/>
                  </a:cubicBezTo>
                  <a:cubicBezTo>
                    <a:pt x="5967" y="2412"/>
                    <a:pt x="5952" y="2545"/>
                    <a:pt x="5867" y="2545"/>
                  </a:cubicBezTo>
                  <a:cubicBezTo>
                    <a:pt x="5862" y="2545"/>
                    <a:pt x="5857" y="2544"/>
                    <a:pt x="5852" y="2544"/>
                  </a:cubicBezTo>
                  <a:cubicBezTo>
                    <a:pt x="5770" y="2544"/>
                    <a:pt x="5786" y="2380"/>
                    <a:pt x="5524" y="2314"/>
                  </a:cubicBezTo>
                  <a:cubicBezTo>
                    <a:pt x="5495" y="2307"/>
                    <a:pt x="5465" y="2304"/>
                    <a:pt x="5437" y="2304"/>
                  </a:cubicBezTo>
                  <a:cubicBezTo>
                    <a:pt x="5180" y="2304"/>
                    <a:pt x="4975" y="2557"/>
                    <a:pt x="5049" y="2822"/>
                  </a:cubicBezTo>
                  <a:cubicBezTo>
                    <a:pt x="5080" y="2989"/>
                    <a:pt x="5316" y="3122"/>
                    <a:pt x="5559" y="3122"/>
                  </a:cubicBezTo>
                  <a:cubicBezTo>
                    <a:pt x="5699" y="3122"/>
                    <a:pt x="5842" y="3078"/>
                    <a:pt x="5950" y="2970"/>
                  </a:cubicBezTo>
                  <a:cubicBezTo>
                    <a:pt x="6016" y="2904"/>
                    <a:pt x="6065" y="2822"/>
                    <a:pt x="6081" y="2724"/>
                  </a:cubicBezTo>
                  <a:cubicBezTo>
                    <a:pt x="6180" y="2412"/>
                    <a:pt x="6049" y="2068"/>
                    <a:pt x="5770" y="1904"/>
                  </a:cubicBezTo>
                  <a:cubicBezTo>
                    <a:pt x="5602" y="1806"/>
                    <a:pt x="5417" y="1759"/>
                    <a:pt x="5232" y="1759"/>
                  </a:cubicBezTo>
                  <a:cubicBezTo>
                    <a:pt x="4892" y="1759"/>
                    <a:pt x="4556" y="1918"/>
                    <a:pt x="4344" y="2216"/>
                  </a:cubicBezTo>
                  <a:cubicBezTo>
                    <a:pt x="4033" y="2658"/>
                    <a:pt x="4033" y="3248"/>
                    <a:pt x="4344" y="3691"/>
                  </a:cubicBezTo>
                  <a:cubicBezTo>
                    <a:pt x="4613" y="4062"/>
                    <a:pt x="5092" y="4263"/>
                    <a:pt x="5578" y="4263"/>
                  </a:cubicBezTo>
                  <a:cubicBezTo>
                    <a:pt x="5714" y="4263"/>
                    <a:pt x="5850" y="4248"/>
                    <a:pt x="5983" y="4215"/>
                  </a:cubicBezTo>
                  <a:cubicBezTo>
                    <a:pt x="7344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90" y="167"/>
                    <a:pt x="5032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7"/>
            <p:cNvSpPr/>
            <p:nvPr/>
          </p:nvSpPr>
          <p:spPr>
            <a:xfrm>
              <a:off x="7589627" y="4318552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2307" y="1"/>
                  </a:moveTo>
                  <a:cubicBezTo>
                    <a:pt x="2110" y="1"/>
                    <a:pt x="1861" y="69"/>
                    <a:pt x="1574" y="241"/>
                  </a:cubicBezTo>
                  <a:cubicBezTo>
                    <a:pt x="312" y="1011"/>
                    <a:pt x="1" y="3273"/>
                    <a:pt x="1" y="3273"/>
                  </a:cubicBezTo>
                  <a:cubicBezTo>
                    <a:pt x="1" y="3273"/>
                    <a:pt x="689" y="1175"/>
                    <a:pt x="1951" y="962"/>
                  </a:cubicBezTo>
                  <a:cubicBezTo>
                    <a:pt x="3040" y="784"/>
                    <a:pt x="2975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7"/>
            <p:cNvSpPr/>
            <p:nvPr/>
          </p:nvSpPr>
          <p:spPr>
            <a:xfrm>
              <a:off x="7717500" y="4310328"/>
              <a:ext cx="170139" cy="147489"/>
            </a:xfrm>
            <a:custGeom>
              <a:rect b="b" l="l" r="r" t="t"/>
              <a:pathLst>
                <a:path extrusionOk="0" h="4519" w="5213">
                  <a:moveTo>
                    <a:pt x="3033" y="1"/>
                  </a:moveTo>
                  <a:cubicBezTo>
                    <a:pt x="3033" y="1"/>
                    <a:pt x="3360" y="706"/>
                    <a:pt x="3016" y="1771"/>
                  </a:cubicBezTo>
                  <a:cubicBezTo>
                    <a:pt x="2688" y="2853"/>
                    <a:pt x="1836" y="3066"/>
                    <a:pt x="1197" y="3131"/>
                  </a:cubicBezTo>
                  <a:cubicBezTo>
                    <a:pt x="574" y="3197"/>
                    <a:pt x="131" y="3476"/>
                    <a:pt x="0" y="4344"/>
                  </a:cubicBezTo>
                  <a:cubicBezTo>
                    <a:pt x="138" y="4246"/>
                    <a:pt x="306" y="4195"/>
                    <a:pt x="479" y="4195"/>
                  </a:cubicBezTo>
                  <a:cubicBezTo>
                    <a:pt x="593" y="4195"/>
                    <a:pt x="709" y="4217"/>
                    <a:pt x="820" y="4262"/>
                  </a:cubicBezTo>
                  <a:cubicBezTo>
                    <a:pt x="1055" y="4380"/>
                    <a:pt x="1446" y="4518"/>
                    <a:pt x="1840" y="4518"/>
                  </a:cubicBezTo>
                  <a:cubicBezTo>
                    <a:pt x="2159" y="4518"/>
                    <a:pt x="2479" y="4428"/>
                    <a:pt x="2721" y="4164"/>
                  </a:cubicBezTo>
                  <a:cubicBezTo>
                    <a:pt x="3262" y="3574"/>
                    <a:pt x="3164" y="2968"/>
                    <a:pt x="3131" y="2673"/>
                  </a:cubicBezTo>
                  <a:cubicBezTo>
                    <a:pt x="3115" y="2398"/>
                    <a:pt x="3067" y="1853"/>
                    <a:pt x="3348" y="1853"/>
                  </a:cubicBezTo>
                  <a:cubicBezTo>
                    <a:pt x="3352" y="1853"/>
                    <a:pt x="3356" y="1853"/>
                    <a:pt x="3360" y="1853"/>
                  </a:cubicBezTo>
                  <a:cubicBezTo>
                    <a:pt x="3360" y="1853"/>
                    <a:pt x="3364" y="1852"/>
                    <a:pt x="3369" y="1852"/>
                  </a:cubicBezTo>
                  <a:cubicBezTo>
                    <a:pt x="3409" y="1852"/>
                    <a:pt x="3573" y="1878"/>
                    <a:pt x="3573" y="2296"/>
                  </a:cubicBezTo>
                  <a:cubicBezTo>
                    <a:pt x="3557" y="2754"/>
                    <a:pt x="3541" y="3050"/>
                    <a:pt x="4164" y="3230"/>
                  </a:cubicBezTo>
                  <a:cubicBezTo>
                    <a:pt x="4491" y="3328"/>
                    <a:pt x="4819" y="3492"/>
                    <a:pt x="5081" y="3722"/>
                  </a:cubicBezTo>
                  <a:cubicBezTo>
                    <a:pt x="4967" y="3508"/>
                    <a:pt x="4950" y="3263"/>
                    <a:pt x="5000" y="3033"/>
                  </a:cubicBezTo>
                  <a:cubicBezTo>
                    <a:pt x="5131" y="2705"/>
                    <a:pt x="5213" y="2099"/>
                    <a:pt x="4655" y="1705"/>
                  </a:cubicBezTo>
                  <a:cubicBezTo>
                    <a:pt x="4082" y="1312"/>
                    <a:pt x="3524" y="1066"/>
                    <a:pt x="3393" y="673"/>
                  </a:cubicBezTo>
                  <a:cubicBezTo>
                    <a:pt x="3311" y="443"/>
                    <a:pt x="3196" y="214"/>
                    <a:pt x="30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7"/>
            <p:cNvSpPr/>
            <p:nvPr/>
          </p:nvSpPr>
          <p:spPr>
            <a:xfrm>
              <a:off x="7819133" y="4409317"/>
              <a:ext cx="41776" cy="65275"/>
            </a:xfrm>
            <a:custGeom>
              <a:rect b="b" l="l" r="r" t="t"/>
              <a:pathLst>
                <a:path extrusionOk="0" h="2000" w="1280">
                  <a:moveTo>
                    <a:pt x="328" y="0"/>
                  </a:moveTo>
                  <a:cubicBezTo>
                    <a:pt x="328" y="0"/>
                    <a:pt x="328" y="0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0"/>
                    <a:pt x="328" y="0"/>
                  </a:cubicBezTo>
                  <a:close/>
                  <a:moveTo>
                    <a:pt x="328" y="1"/>
                  </a:moveTo>
                  <a:lnTo>
                    <a:pt x="328" y="1"/>
                  </a:lnTo>
                  <a:cubicBezTo>
                    <a:pt x="345" y="197"/>
                    <a:pt x="328" y="394"/>
                    <a:pt x="263" y="574"/>
                  </a:cubicBezTo>
                  <a:cubicBezTo>
                    <a:pt x="181" y="836"/>
                    <a:pt x="1" y="1246"/>
                    <a:pt x="459" y="1541"/>
                  </a:cubicBezTo>
                  <a:cubicBezTo>
                    <a:pt x="476" y="1541"/>
                    <a:pt x="476" y="1557"/>
                    <a:pt x="492" y="1557"/>
                  </a:cubicBezTo>
                  <a:cubicBezTo>
                    <a:pt x="1017" y="1852"/>
                    <a:pt x="1017" y="2000"/>
                    <a:pt x="1017" y="2000"/>
                  </a:cubicBezTo>
                  <a:cubicBezTo>
                    <a:pt x="1017" y="2000"/>
                    <a:pt x="1050" y="1770"/>
                    <a:pt x="1099" y="1541"/>
                  </a:cubicBezTo>
                  <a:cubicBezTo>
                    <a:pt x="1115" y="1459"/>
                    <a:pt x="1148" y="1377"/>
                    <a:pt x="1164" y="1295"/>
                  </a:cubicBezTo>
                  <a:cubicBezTo>
                    <a:pt x="1279" y="934"/>
                    <a:pt x="1115" y="525"/>
                    <a:pt x="771" y="361"/>
                  </a:cubicBezTo>
                  <a:cubicBezTo>
                    <a:pt x="353" y="113"/>
                    <a:pt x="330" y="12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7"/>
            <p:cNvSpPr/>
            <p:nvPr/>
          </p:nvSpPr>
          <p:spPr>
            <a:xfrm>
              <a:off x="7820733" y="4128113"/>
              <a:ext cx="225786" cy="159304"/>
            </a:xfrm>
            <a:custGeom>
              <a:rect b="b" l="l" r="r" t="t"/>
              <a:pathLst>
                <a:path extrusionOk="0" h="4881" w="6918">
                  <a:moveTo>
                    <a:pt x="1941" y="0"/>
                  </a:moveTo>
                  <a:cubicBezTo>
                    <a:pt x="1055" y="0"/>
                    <a:pt x="588" y="822"/>
                    <a:pt x="706" y="1371"/>
                  </a:cubicBezTo>
                  <a:cubicBezTo>
                    <a:pt x="825" y="1984"/>
                    <a:pt x="1434" y="2011"/>
                    <a:pt x="1542" y="2011"/>
                  </a:cubicBezTo>
                  <a:cubicBezTo>
                    <a:pt x="1552" y="2011"/>
                    <a:pt x="1558" y="2010"/>
                    <a:pt x="1558" y="2010"/>
                  </a:cubicBezTo>
                  <a:cubicBezTo>
                    <a:pt x="1296" y="1896"/>
                    <a:pt x="1181" y="1584"/>
                    <a:pt x="1312" y="1338"/>
                  </a:cubicBezTo>
                  <a:cubicBezTo>
                    <a:pt x="1357" y="1266"/>
                    <a:pt x="1403" y="1239"/>
                    <a:pt x="1453" y="1239"/>
                  </a:cubicBezTo>
                  <a:cubicBezTo>
                    <a:pt x="1549" y="1239"/>
                    <a:pt x="1658" y="1339"/>
                    <a:pt x="1787" y="1404"/>
                  </a:cubicBezTo>
                  <a:cubicBezTo>
                    <a:pt x="1831" y="1427"/>
                    <a:pt x="1872" y="1438"/>
                    <a:pt x="1909" y="1438"/>
                  </a:cubicBezTo>
                  <a:cubicBezTo>
                    <a:pt x="2056" y="1438"/>
                    <a:pt x="2158" y="1279"/>
                    <a:pt x="2197" y="1109"/>
                  </a:cubicBezTo>
                  <a:cubicBezTo>
                    <a:pt x="2237" y="968"/>
                    <a:pt x="2346" y="827"/>
                    <a:pt x="2534" y="827"/>
                  </a:cubicBezTo>
                  <a:cubicBezTo>
                    <a:pt x="2652" y="827"/>
                    <a:pt x="2801" y="882"/>
                    <a:pt x="2984" y="1027"/>
                  </a:cubicBezTo>
                  <a:cubicBezTo>
                    <a:pt x="3476" y="1404"/>
                    <a:pt x="3164" y="2142"/>
                    <a:pt x="3164" y="2142"/>
                  </a:cubicBezTo>
                  <a:cubicBezTo>
                    <a:pt x="3164" y="2142"/>
                    <a:pt x="3164" y="1535"/>
                    <a:pt x="2738" y="1470"/>
                  </a:cubicBezTo>
                  <a:cubicBezTo>
                    <a:pt x="2694" y="1457"/>
                    <a:pt x="2650" y="1451"/>
                    <a:pt x="2607" y="1451"/>
                  </a:cubicBezTo>
                  <a:cubicBezTo>
                    <a:pt x="2425" y="1451"/>
                    <a:pt x="2260" y="1556"/>
                    <a:pt x="2181" y="1715"/>
                  </a:cubicBezTo>
                  <a:cubicBezTo>
                    <a:pt x="2443" y="1715"/>
                    <a:pt x="2459" y="2092"/>
                    <a:pt x="2312" y="2306"/>
                  </a:cubicBezTo>
                  <a:cubicBezTo>
                    <a:pt x="2164" y="2502"/>
                    <a:pt x="2214" y="2650"/>
                    <a:pt x="2361" y="2732"/>
                  </a:cubicBezTo>
                  <a:cubicBezTo>
                    <a:pt x="2492" y="2814"/>
                    <a:pt x="2705" y="2814"/>
                    <a:pt x="2525" y="3191"/>
                  </a:cubicBezTo>
                  <a:cubicBezTo>
                    <a:pt x="2374" y="3537"/>
                    <a:pt x="1752" y="3551"/>
                    <a:pt x="1653" y="3551"/>
                  </a:cubicBezTo>
                  <a:cubicBezTo>
                    <a:pt x="1644" y="3551"/>
                    <a:pt x="1640" y="3551"/>
                    <a:pt x="1640" y="3551"/>
                  </a:cubicBezTo>
                  <a:cubicBezTo>
                    <a:pt x="1787" y="3355"/>
                    <a:pt x="1755" y="3060"/>
                    <a:pt x="1558" y="2896"/>
                  </a:cubicBezTo>
                  <a:lnTo>
                    <a:pt x="1558" y="2896"/>
                  </a:lnTo>
                  <a:cubicBezTo>
                    <a:pt x="1574" y="3060"/>
                    <a:pt x="1460" y="3223"/>
                    <a:pt x="1279" y="3273"/>
                  </a:cubicBezTo>
                  <a:cubicBezTo>
                    <a:pt x="1001" y="3371"/>
                    <a:pt x="1017" y="3273"/>
                    <a:pt x="738" y="3502"/>
                  </a:cubicBezTo>
                  <a:cubicBezTo>
                    <a:pt x="607" y="3617"/>
                    <a:pt x="423" y="3646"/>
                    <a:pt x="271" y="3646"/>
                  </a:cubicBezTo>
                  <a:cubicBezTo>
                    <a:pt x="120" y="3646"/>
                    <a:pt x="1" y="3617"/>
                    <a:pt x="1" y="3617"/>
                  </a:cubicBezTo>
                  <a:lnTo>
                    <a:pt x="1" y="3617"/>
                  </a:lnTo>
                  <a:cubicBezTo>
                    <a:pt x="181" y="3715"/>
                    <a:pt x="378" y="3781"/>
                    <a:pt x="574" y="3797"/>
                  </a:cubicBezTo>
                  <a:cubicBezTo>
                    <a:pt x="1017" y="3830"/>
                    <a:pt x="1460" y="3895"/>
                    <a:pt x="1886" y="3994"/>
                  </a:cubicBezTo>
                  <a:cubicBezTo>
                    <a:pt x="3066" y="4354"/>
                    <a:pt x="3787" y="4846"/>
                    <a:pt x="4689" y="4879"/>
                  </a:cubicBezTo>
                  <a:cubicBezTo>
                    <a:pt x="4720" y="4880"/>
                    <a:pt x="4752" y="4881"/>
                    <a:pt x="4784" y="4881"/>
                  </a:cubicBezTo>
                  <a:cubicBezTo>
                    <a:pt x="5196" y="4881"/>
                    <a:pt x="5618" y="4782"/>
                    <a:pt x="5984" y="4584"/>
                  </a:cubicBezTo>
                  <a:cubicBezTo>
                    <a:pt x="6770" y="4109"/>
                    <a:pt x="6918" y="2945"/>
                    <a:pt x="6459" y="2355"/>
                  </a:cubicBezTo>
                  <a:cubicBezTo>
                    <a:pt x="6228" y="2016"/>
                    <a:pt x="5864" y="1861"/>
                    <a:pt x="5524" y="1861"/>
                  </a:cubicBezTo>
                  <a:cubicBezTo>
                    <a:pt x="5188" y="1861"/>
                    <a:pt x="4876" y="2012"/>
                    <a:pt x="4738" y="2289"/>
                  </a:cubicBezTo>
                  <a:cubicBezTo>
                    <a:pt x="4492" y="2617"/>
                    <a:pt x="4525" y="3092"/>
                    <a:pt x="4820" y="3371"/>
                  </a:cubicBezTo>
                  <a:lnTo>
                    <a:pt x="4836" y="3387"/>
                  </a:lnTo>
                  <a:cubicBezTo>
                    <a:pt x="4853" y="3404"/>
                    <a:pt x="4869" y="3420"/>
                    <a:pt x="4902" y="3437"/>
                  </a:cubicBezTo>
                  <a:cubicBezTo>
                    <a:pt x="4918" y="3437"/>
                    <a:pt x="4918" y="3453"/>
                    <a:pt x="4934" y="3453"/>
                  </a:cubicBezTo>
                  <a:cubicBezTo>
                    <a:pt x="5037" y="3512"/>
                    <a:pt x="5165" y="3543"/>
                    <a:pt x="5290" y="3543"/>
                  </a:cubicBezTo>
                  <a:cubicBezTo>
                    <a:pt x="5542" y="3543"/>
                    <a:pt x="5781" y="3416"/>
                    <a:pt x="5770" y="3141"/>
                  </a:cubicBezTo>
                  <a:cubicBezTo>
                    <a:pt x="5784" y="2945"/>
                    <a:pt x="5623" y="2860"/>
                    <a:pt x="5445" y="2860"/>
                  </a:cubicBezTo>
                  <a:cubicBezTo>
                    <a:pt x="5191" y="2860"/>
                    <a:pt x="4901" y="3030"/>
                    <a:pt x="5016" y="3289"/>
                  </a:cubicBezTo>
                  <a:cubicBezTo>
                    <a:pt x="5024" y="3312"/>
                    <a:pt x="5025" y="3335"/>
                    <a:pt x="5002" y="3335"/>
                  </a:cubicBezTo>
                  <a:cubicBezTo>
                    <a:pt x="4975" y="3335"/>
                    <a:pt x="4918" y="3304"/>
                    <a:pt x="4803" y="3207"/>
                  </a:cubicBezTo>
                  <a:cubicBezTo>
                    <a:pt x="4689" y="3109"/>
                    <a:pt x="4623" y="2961"/>
                    <a:pt x="4623" y="2797"/>
                  </a:cubicBezTo>
                  <a:cubicBezTo>
                    <a:pt x="4623" y="2617"/>
                    <a:pt x="4689" y="2453"/>
                    <a:pt x="4803" y="2322"/>
                  </a:cubicBezTo>
                  <a:cubicBezTo>
                    <a:pt x="4930" y="2085"/>
                    <a:pt x="5200" y="1959"/>
                    <a:pt x="5491" y="1959"/>
                  </a:cubicBezTo>
                  <a:cubicBezTo>
                    <a:pt x="5804" y="1959"/>
                    <a:pt x="6140" y="2106"/>
                    <a:pt x="6344" y="2420"/>
                  </a:cubicBezTo>
                  <a:cubicBezTo>
                    <a:pt x="6344" y="2420"/>
                    <a:pt x="6344" y="2437"/>
                    <a:pt x="6361" y="2437"/>
                  </a:cubicBezTo>
                  <a:cubicBezTo>
                    <a:pt x="6574" y="2863"/>
                    <a:pt x="6574" y="3355"/>
                    <a:pt x="6328" y="3764"/>
                  </a:cubicBezTo>
                  <a:cubicBezTo>
                    <a:pt x="6049" y="4256"/>
                    <a:pt x="5412" y="4603"/>
                    <a:pt x="4583" y="4603"/>
                  </a:cubicBezTo>
                  <a:cubicBezTo>
                    <a:pt x="4195" y="4603"/>
                    <a:pt x="3766" y="4527"/>
                    <a:pt x="3312" y="4354"/>
                  </a:cubicBezTo>
                  <a:cubicBezTo>
                    <a:pt x="3263" y="4338"/>
                    <a:pt x="3033" y="4256"/>
                    <a:pt x="2886" y="4191"/>
                  </a:cubicBezTo>
                  <a:cubicBezTo>
                    <a:pt x="2459" y="3977"/>
                    <a:pt x="2017" y="3830"/>
                    <a:pt x="1574" y="3748"/>
                  </a:cubicBezTo>
                  <a:cubicBezTo>
                    <a:pt x="1738" y="3732"/>
                    <a:pt x="1935" y="3699"/>
                    <a:pt x="2148" y="3666"/>
                  </a:cubicBezTo>
                  <a:cubicBezTo>
                    <a:pt x="3885" y="3322"/>
                    <a:pt x="4148" y="830"/>
                    <a:pt x="2689" y="175"/>
                  </a:cubicBezTo>
                  <a:cubicBezTo>
                    <a:pt x="2415" y="52"/>
                    <a:pt x="2164" y="0"/>
                    <a:pt x="19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7"/>
            <p:cNvSpPr/>
            <p:nvPr/>
          </p:nvSpPr>
          <p:spPr>
            <a:xfrm>
              <a:off x="7930395" y="4213492"/>
              <a:ext cx="152515" cy="108095"/>
            </a:xfrm>
            <a:custGeom>
              <a:rect b="b" l="l" r="r" t="t"/>
              <a:pathLst>
                <a:path extrusionOk="0" h="3312" w="4673">
                  <a:moveTo>
                    <a:pt x="3820" y="1"/>
                  </a:moveTo>
                  <a:lnTo>
                    <a:pt x="3820" y="1"/>
                  </a:lnTo>
                  <a:cubicBezTo>
                    <a:pt x="3902" y="804"/>
                    <a:pt x="3558" y="1591"/>
                    <a:pt x="2919" y="2050"/>
                  </a:cubicBezTo>
                  <a:cubicBezTo>
                    <a:pt x="2505" y="2367"/>
                    <a:pt x="2004" y="2468"/>
                    <a:pt x="1535" y="2468"/>
                  </a:cubicBezTo>
                  <a:cubicBezTo>
                    <a:pt x="720" y="2468"/>
                    <a:pt x="1" y="2165"/>
                    <a:pt x="1" y="2165"/>
                  </a:cubicBezTo>
                  <a:lnTo>
                    <a:pt x="1" y="2165"/>
                  </a:lnTo>
                  <a:cubicBezTo>
                    <a:pt x="1345" y="2869"/>
                    <a:pt x="1853" y="2640"/>
                    <a:pt x="2214" y="3050"/>
                  </a:cubicBezTo>
                  <a:cubicBezTo>
                    <a:pt x="2389" y="3233"/>
                    <a:pt x="2565" y="3288"/>
                    <a:pt x="2724" y="3288"/>
                  </a:cubicBezTo>
                  <a:cubicBezTo>
                    <a:pt x="2907" y="3288"/>
                    <a:pt x="3067" y="3216"/>
                    <a:pt x="3181" y="3181"/>
                  </a:cubicBezTo>
                  <a:cubicBezTo>
                    <a:pt x="3208" y="3174"/>
                    <a:pt x="3234" y="3171"/>
                    <a:pt x="3261" y="3171"/>
                  </a:cubicBezTo>
                  <a:cubicBezTo>
                    <a:pt x="3363" y="3171"/>
                    <a:pt x="3456" y="3221"/>
                    <a:pt x="3509" y="3312"/>
                  </a:cubicBezTo>
                  <a:cubicBezTo>
                    <a:pt x="3541" y="3099"/>
                    <a:pt x="3492" y="2886"/>
                    <a:pt x="3361" y="2722"/>
                  </a:cubicBezTo>
                  <a:cubicBezTo>
                    <a:pt x="3181" y="2509"/>
                    <a:pt x="2787" y="2492"/>
                    <a:pt x="2722" y="2492"/>
                  </a:cubicBezTo>
                  <a:cubicBezTo>
                    <a:pt x="3279" y="2460"/>
                    <a:pt x="3787" y="2181"/>
                    <a:pt x="4115" y="1722"/>
                  </a:cubicBezTo>
                  <a:cubicBezTo>
                    <a:pt x="4672" y="935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7"/>
            <p:cNvSpPr/>
            <p:nvPr/>
          </p:nvSpPr>
          <p:spPr>
            <a:xfrm>
              <a:off x="7736756" y="3971550"/>
              <a:ext cx="145531" cy="205616"/>
            </a:xfrm>
            <a:custGeom>
              <a:rect b="b" l="l" r="r" t="t"/>
              <a:pathLst>
                <a:path extrusionOk="0" h="6300" w="4459">
                  <a:moveTo>
                    <a:pt x="1815" y="0"/>
                  </a:moveTo>
                  <a:cubicBezTo>
                    <a:pt x="1388" y="0"/>
                    <a:pt x="978" y="153"/>
                    <a:pt x="705" y="464"/>
                  </a:cubicBezTo>
                  <a:cubicBezTo>
                    <a:pt x="0" y="1103"/>
                    <a:pt x="443" y="2136"/>
                    <a:pt x="1033" y="2349"/>
                  </a:cubicBezTo>
                  <a:cubicBezTo>
                    <a:pt x="1156" y="2415"/>
                    <a:pt x="1291" y="2447"/>
                    <a:pt x="1426" y="2447"/>
                  </a:cubicBezTo>
                  <a:cubicBezTo>
                    <a:pt x="1562" y="2447"/>
                    <a:pt x="1697" y="2415"/>
                    <a:pt x="1820" y="2349"/>
                  </a:cubicBezTo>
                  <a:lnTo>
                    <a:pt x="1869" y="2333"/>
                  </a:lnTo>
                  <a:lnTo>
                    <a:pt x="1902" y="2300"/>
                  </a:lnTo>
                  <a:lnTo>
                    <a:pt x="1951" y="2267"/>
                  </a:lnTo>
                  <a:lnTo>
                    <a:pt x="2016" y="2218"/>
                  </a:lnTo>
                  <a:cubicBezTo>
                    <a:pt x="2033" y="2202"/>
                    <a:pt x="2049" y="2185"/>
                    <a:pt x="2066" y="2152"/>
                  </a:cubicBezTo>
                  <a:cubicBezTo>
                    <a:pt x="2229" y="1988"/>
                    <a:pt x="2311" y="1743"/>
                    <a:pt x="2279" y="1513"/>
                  </a:cubicBezTo>
                  <a:cubicBezTo>
                    <a:pt x="2236" y="1169"/>
                    <a:pt x="2023" y="1022"/>
                    <a:pt x="1827" y="1022"/>
                  </a:cubicBezTo>
                  <a:cubicBezTo>
                    <a:pt x="1724" y="1022"/>
                    <a:pt x="1625" y="1063"/>
                    <a:pt x="1557" y="1136"/>
                  </a:cubicBezTo>
                  <a:cubicBezTo>
                    <a:pt x="1394" y="1300"/>
                    <a:pt x="1443" y="1579"/>
                    <a:pt x="1639" y="1693"/>
                  </a:cubicBezTo>
                  <a:cubicBezTo>
                    <a:pt x="1716" y="1728"/>
                    <a:pt x="1785" y="1737"/>
                    <a:pt x="1845" y="1737"/>
                  </a:cubicBezTo>
                  <a:cubicBezTo>
                    <a:pt x="1924" y="1737"/>
                    <a:pt x="1988" y="1721"/>
                    <a:pt x="2033" y="1721"/>
                  </a:cubicBezTo>
                  <a:cubicBezTo>
                    <a:pt x="2086" y="1721"/>
                    <a:pt x="2115" y="1743"/>
                    <a:pt x="2115" y="1841"/>
                  </a:cubicBezTo>
                  <a:cubicBezTo>
                    <a:pt x="2082" y="2038"/>
                    <a:pt x="1967" y="2202"/>
                    <a:pt x="1787" y="2300"/>
                  </a:cubicBezTo>
                  <a:cubicBezTo>
                    <a:pt x="1680" y="2353"/>
                    <a:pt x="1563" y="2378"/>
                    <a:pt x="1445" y="2378"/>
                  </a:cubicBezTo>
                  <a:cubicBezTo>
                    <a:pt x="1309" y="2378"/>
                    <a:pt x="1172" y="2345"/>
                    <a:pt x="1049" y="2283"/>
                  </a:cubicBezTo>
                  <a:cubicBezTo>
                    <a:pt x="508" y="2054"/>
                    <a:pt x="148" y="1120"/>
                    <a:pt x="787" y="562"/>
                  </a:cubicBezTo>
                  <a:cubicBezTo>
                    <a:pt x="1036" y="329"/>
                    <a:pt x="1344" y="184"/>
                    <a:pt x="1683" y="184"/>
                  </a:cubicBezTo>
                  <a:cubicBezTo>
                    <a:pt x="1701" y="184"/>
                    <a:pt x="1720" y="185"/>
                    <a:pt x="1738" y="185"/>
                  </a:cubicBezTo>
                  <a:cubicBezTo>
                    <a:pt x="2492" y="218"/>
                    <a:pt x="3311" y="759"/>
                    <a:pt x="3442" y="2234"/>
                  </a:cubicBezTo>
                  <a:cubicBezTo>
                    <a:pt x="3492" y="2775"/>
                    <a:pt x="3442" y="3333"/>
                    <a:pt x="3279" y="3873"/>
                  </a:cubicBezTo>
                  <a:cubicBezTo>
                    <a:pt x="3164" y="4316"/>
                    <a:pt x="2951" y="4759"/>
                    <a:pt x="2672" y="5152"/>
                  </a:cubicBezTo>
                  <a:cubicBezTo>
                    <a:pt x="2279" y="5644"/>
                    <a:pt x="1771" y="6037"/>
                    <a:pt x="1197" y="6299"/>
                  </a:cubicBezTo>
                  <a:cubicBezTo>
                    <a:pt x="1820" y="6053"/>
                    <a:pt x="2377" y="5644"/>
                    <a:pt x="2803" y="5119"/>
                  </a:cubicBezTo>
                  <a:cubicBezTo>
                    <a:pt x="3541" y="4283"/>
                    <a:pt x="4459" y="2251"/>
                    <a:pt x="3180" y="612"/>
                  </a:cubicBezTo>
                  <a:cubicBezTo>
                    <a:pt x="2828" y="206"/>
                    <a:pt x="2310" y="0"/>
                    <a:pt x="18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7"/>
            <p:cNvSpPr/>
            <p:nvPr/>
          </p:nvSpPr>
          <p:spPr>
            <a:xfrm>
              <a:off x="6826235" y="4366007"/>
              <a:ext cx="277125" cy="332217"/>
            </a:xfrm>
            <a:custGeom>
              <a:rect b="b" l="l" r="r" t="t"/>
              <a:pathLst>
                <a:path extrusionOk="0" h="10179" w="8491">
                  <a:moveTo>
                    <a:pt x="2225" y="1"/>
                  </a:moveTo>
                  <a:cubicBezTo>
                    <a:pt x="1310" y="1"/>
                    <a:pt x="462" y="451"/>
                    <a:pt x="246" y="1180"/>
                  </a:cubicBezTo>
                  <a:cubicBezTo>
                    <a:pt x="0" y="1770"/>
                    <a:pt x="197" y="2475"/>
                    <a:pt x="721" y="2868"/>
                  </a:cubicBezTo>
                  <a:cubicBezTo>
                    <a:pt x="738" y="2868"/>
                    <a:pt x="754" y="2884"/>
                    <a:pt x="771" y="2901"/>
                  </a:cubicBezTo>
                  <a:cubicBezTo>
                    <a:pt x="998" y="3034"/>
                    <a:pt x="1256" y="3100"/>
                    <a:pt x="1514" y="3100"/>
                  </a:cubicBezTo>
                  <a:cubicBezTo>
                    <a:pt x="1796" y="3100"/>
                    <a:pt x="2080" y="3022"/>
                    <a:pt x="2328" y="2868"/>
                  </a:cubicBezTo>
                  <a:cubicBezTo>
                    <a:pt x="2492" y="2770"/>
                    <a:pt x="2606" y="2606"/>
                    <a:pt x="2656" y="2425"/>
                  </a:cubicBezTo>
                  <a:cubicBezTo>
                    <a:pt x="2800" y="2037"/>
                    <a:pt x="2501" y="1648"/>
                    <a:pt x="2115" y="1648"/>
                  </a:cubicBezTo>
                  <a:cubicBezTo>
                    <a:pt x="2062" y="1648"/>
                    <a:pt x="2007" y="1655"/>
                    <a:pt x="1951" y="1671"/>
                  </a:cubicBezTo>
                  <a:cubicBezTo>
                    <a:pt x="1623" y="1737"/>
                    <a:pt x="1443" y="2081"/>
                    <a:pt x="1557" y="2393"/>
                  </a:cubicBezTo>
                  <a:cubicBezTo>
                    <a:pt x="1639" y="2627"/>
                    <a:pt x="1889" y="2660"/>
                    <a:pt x="2024" y="2660"/>
                  </a:cubicBezTo>
                  <a:cubicBezTo>
                    <a:pt x="2079" y="2660"/>
                    <a:pt x="2115" y="2655"/>
                    <a:pt x="2115" y="2655"/>
                  </a:cubicBezTo>
                  <a:lnTo>
                    <a:pt x="2115" y="2655"/>
                  </a:lnTo>
                  <a:cubicBezTo>
                    <a:pt x="2082" y="2753"/>
                    <a:pt x="2016" y="2819"/>
                    <a:pt x="1934" y="2868"/>
                  </a:cubicBezTo>
                  <a:cubicBezTo>
                    <a:pt x="1820" y="2933"/>
                    <a:pt x="1689" y="2966"/>
                    <a:pt x="1557" y="2966"/>
                  </a:cubicBezTo>
                  <a:cubicBezTo>
                    <a:pt x="1426" y="2966"/>
                    <a:pt x="1295" y="2933"/>
                    <a:pt x="1180" y="2868"/>
                  </a:cubicBezTo>
                  <a:cubicBezTo>
                    <a:pt x="1098" y="2819"/>
                    <a:pt x="1016" y="2770"/>
                    <a:pt x="951" y="2704"/>
                  </a:cubicBezTo>
                  <a:cubicBezTo>
                    <a:pt x="525" y="2327"/>
                    <a:pt x="426" y="1081"/>
                    <a:pt x="1148" y="508"/>
                  </a:cubicBezTo>
                  <a:cubicBezTo>
                    <a:pt x="1472" y="272"/>
                    <a:pt x="1862" y="142"/>
                    <a:pt x="2259" y="142"/>
                  </a:cubicBezTo>
                  <a:cubicBezTo>
                    <a:pt x="2304" y="142"/>
                    <a:pt x="2349" y="144"/>
                    <a:pt x="2393" y="147"/>
                  </a:cubicBezTo>
                  <a:cubicBezTo>
                    <a:pt x="2524" y="163"/>
                    <a:pt x="2656" y="180"/>
                    <a:pt x="2787" y="213"/>
                  </a:cubicBezTo>
                  <a:cubicBezTo>
                    <a:pt x="3885" y="475"/>
                    <a:pt x="4590" y="1655"/>
                    <a:pt x="4819" y="2868"/>
                  </a:cubicBezTo>
                  <a:cubicBezTo>
                    <a:pt x="5065" y="4114"/>
                    <a:pt x="4819" y="5359"/>
                    <a:pt x="4901" y="6474"/>
                  </a:cubicBezTo>
                  <a:cubicBezTo>
                    <a:pt x="4852" y="7490"/>
                    <a:pt x="5245" y="8490"/>
                    <a:pt x="5983" y="9195"/>
                  </a:cubicBezTo>
                  <a:cubicBezTo>
                    <a:pt x="6688" y="9801"/>
                    <a:pt x="7573" y="10146"/>
                    <a:pt x="8491" y="10178"/>
                  </a:cubicBezTo>
                  <a:cubicBezTo>
                    <a:pt x="7589" y="10113"/>
                    <a:pt x="6721" y="9736"/>
                    <a:pt x="6049" y="9129"/>
                  </a:cubicBezTo>
                  <a:cubicBezTo>
                    <a:pt x="5344" y="8425"/>
                    <a:pt x="4983" y="7457"/>
                    <a:pt x="5032" y="6474"/>
                  </a:cubicBezTo>
                  <a:cubicBezTo>
                    <a:pt x="4983" y="5376"/>
                    <a:pt x="5229" y="4146"/>
                    <a:pt x="5000" y="2852"/>
                  </a:cubicBezTo>
                  <a:lnTo>
                    <a:pt x="5000" y="2835"/>
                  </a:lnTo>
                  <a:cubicBezTo>
                    <a:pt x="4770" y="1573"/>
                    <a:pt x="4000" y="327"/>
                    <a:pt x="2820" y="65"/>
                  </a:cubicBezTo>
                  <a:cubicBezTo>
                    <a:pt x="2622" y="21"/>
                    <a:pt x="2422" y="1"/>
                    <a:pt x="22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7"/>
            <p:cNvSpPr/>
            <p:nvPr/>
          </p:nvSpPr>
          <p:spPr>
            <a:xfrm>
              <a:off x="6889356" y="4412614"/>
              <a:ext cx="75458" cy="68637"/>
            </a:xfrm>
            <a:custGeom>
              <a:rect b="b" l="l" r="r" t="t"/>
              <a:pathLst>
                <a:path extrusionOk="0" h="2103" w="2312">
                  <a:moveTo>
                    <a:pt x="1784" y="1"/>
                  </a:moveTo>
                  <a:cubicBezTo>
                    <a:pt x="1313" y="1"/>
                    <a:pt x="1020" y="401"/>
                    <a:pt x="935" y="1096"/>
                  </a:cubicBezTo>
                  <a:cubicBezTo>
                    <a:pt x="918" y="1210"/>
                    <a:pt x="869" y="1325"/>
                    <a:pt x="820" y="1440"/>
                  </a:cubicBezTo>
                  <a:cubicBezTo>
                    <a:pt x="621" y="1750"/>
                    <a:pt x="253" y="1788"/>
                    <a:pt x="87" y="1788"/>
                  </a:cubicBezTo>
                  <a:cubicBezTo>
                    <a:pt x="33" y="1788"/>
                    <a:pt x="0" y="1784"/>
                    <a:pt x="0" y="1784"/>
                  </a:cubicBezTo>
                  <a:lnTo>
                    <a:pt x="0" y="1784"/>
                  </a:lnTo>
                  <a:cubicBezTo>
                    <a:pt x="120" y="1849"/>
                    <a:pt x="694" y="2102"/>
                    <a:pt x="1230" y="2102"/>
                  </a:cubicBezTo>
                  <a:cubicBezTo>
                    <a:pt x="1502" y="2102"/>
                    <a:pt x="1763" y="2037"/>
                    <a:pt x="1951" y="1850"/>
                  </a:cubicBezTo>
                  <a:cubicBezTo>
                    <a:pt x="2066" y="1735"/>
                    <a:pt x="2148" y="1587"/>
                    <a:pt x="2197" y="1440"/>
                  </a:cubicBezTo>
                  <a:cubicBezTo>
                    <a:pt x="2312" y="997"/>
                    <a:pt x="2066" y="555"/>
                    <a:pt x="1951" y="374"/>
                  </a:cubicBezTo>
                  <a:cubicBezTo>
                    <a:pt x="1869" y="260"/>
                    <a:pt x="1885" y="96"/>
                    <a:pt x="2017" y="30"/>
                  </a:cubicBezTo>
                  <a:cubicBezTo>
                    <a:pt x="1935" y="10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7"/>
            <p:cNvSpPr/>
            <p:nvPr/>
          </p:nvSpPr>
          <p:spPr>
            <a:xfrm>
              <a:off x="6757207" y="4366921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0" y="0"/>
                  </a:moveTo>
                  <a:cubicBezTo>
                    <a:pt x="333" y="0"/>
                    <a:pt x="296" y="1081"/>
                    <a:pt x="296" y="1365"/>
                  </a:cubicBezTo>
                  <a:cubicBezTo>
                    <a:pt x="296" y="1561"/>
                    <a:pt x="165" y="1725"/>
                    <a:pt x="1" y="1791"/>
                  </a:cubicBezTo>
                  <a:cubicBezTo>
                    <a:pt x="268" y="1904"/>
                    <a:pt x="503" y="1952"/>
                    <a:pt x="708" y="1952"/>
                  </a:cubicBezTo>
                  <a:cubicBezTo>
                    <a:pt x="1461" y="1952"/>
                    <a:pt x="1831" y="1306"/>
                    <a:pt x="2050" y="791"/>
                  </a:cubicBezTo>
                  <a:cubicBezTo>
                    <a:pt x="2197" y="414"/>
                    <a:pt x="2558" y="135"/>
                    <a:pt x="2968" y="86"/>
                  </a:cubicBezTo>
                  <a:cubicBezTo>
                    <a:pt x="2614" y="26"/>
                    <a:pt x="2307" y="0"/>
                    <a:pt x="204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7"/>
            <p:cNvSpPr/>
            <p:nvPr/>
          </p:nvSpPr>
          <p:spPr>
            <a:xfrm>
              <a:off x="6719772" y="4366105"/>
              <a:ext cx="47096" cy="37207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9"/>
                    <a:pt x="328" y="29"/>
                  </a:cubicBezTo>
                  <a:cubicBezTo>
                    <a:pt x="99" y="144"/>
                    <a:pt x="0" y="423"/>
                    <a:pt x="99" y="669"/>
                  </a:cubicBezTo>
                  <a:cubicBezTo>
                    <a:pt x="181" y="865"/>
                    <a:pt x="361" y="1029"/>
                    <a:pt x="574" y="1095"/>
                  </a:cubicBezTo>
                  <a:cubicBezTo>
                    <a:pt x="652" y="1125"/>
                    <a:pt x="735" y="1139"/>
                    <a:pt x="818" y="1139"/>
                  </a:cubicBezTo>
                  <a:cubicBezTo>
                    <a:pt x="961" y="1139"/>
                    <a:pt x="1105" y="1096"/>
                    <a:pt x="1230" y="1013"/>
                  </a:cubicBezTo>
                  <a:cubicBezTo>
                    <a:pt x="1361" y="882"/>
                    <a:pt x="1443" y="701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35" y="902"/>
                    <a:pt x="783" y="902"/>
                  </a:cubicBezTo>
                  <a:cubicBezTo>
                    <a:pt x="763" y="902"/>
                    <a:pt x="742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85" y="84"/>
                    <a:pt x="428" y="72"/>
                    <a:pt x="471" y="72"/>
                  </a:cubicBezTo>
                  <a:cubicBezTo>
                    <a:pt x="587" y="72"/>
                    <a:pt x="698" y="160"/>
                    <a:pt x="722" y="292"/>
                  </a:cubicBezTo>
                  <a:cubicBezTo>
                    <a:pt x="732" y="399"/>
                    <a:pt x="652" y="464"/>
                    <a:pt x="599" y="464"/>
                  </a:cubicBezTo>
                  <a:cubicBezTo>
                    <a:pt x="572" y="464"/>
                    <a:pt x="552" y="446"/>
                    <a:pt x="558" y="406"/>
                  </a:cubicBezTo>
                  <a:cubicBezTo>
                    <a:pt x="582" y="332"/>
                    <a:pt x="542" y="268"/>
                    <a:pt x="472" y="268"/>
                  </a:cubicBezTo>
                  <a:cubicBezTo>
                    <a:pt x="449" y="268"/>
                    <a:pt x="422" y="275"/>
                    <a:pt x="394" y="292"/>
                  </a:cubicBezTo>
                  <a:cubicBezTo>
                    <a:pt x="263" y="357"/>
                    <a:pt x="394" y="537"/>
                    <a:pt x="394" y="537"/>
                  </a:cubicBezTo>
                  <a:cubicBezTo>
                    <a:pt x="441" y="575"/>
                    <a:pt x="497" y="593"/>
                    <a:pt x="552" y="593"/>
                  </a:cubicBezTo>
                  <a:cubicBezTo>
                    <a:pt x="687" y="593"/>
                    <a:pt x="820" y="487"/>
                    <a:pt x="820" y="324"/>
                  </a:cubicBezTo>
                  <a:cubicBezTo>
                    <a:pt x="807" y="141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7"/>
            <p:cNvSpPr/>
            <p:nvPr/>
          </p:nvSpPr>
          <p:spPr>
            <a:xfrm>
              <a:off x="7487993" y="4413038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74" y="345"/>
                  </a:lnTo>
                  <a:cubicBezTo>
                    <a:pt x="541" y="607"/>
                    <a:pt x="443" y="870"/>
                    <a:pt x="295" y="1099"/>
                  </a:cubicBezTo>
                  <a:cubicBezTo>
                    <a:pt x="230" y="1197"/>
                    <a:pt x="164" y="1312"/>
                    <a:pt x="115" y="1427"/>
                  </a:cubicBezTo>
                  <a:cubicBezTo>
                    <a:pt x="0" y="1673"/>
                    <a:pt x="49" y="1968"/>
                    <a:pt x="230" y="2165"/>
                  </a:cubicBezTo>
                  <a:cubicBezTo>
                    <a:pt x="426" y="2427"/>
                    <a:pt x="541" y="2738"/>
                    <a:pt x="574" y="3050"/>
                  </a:cubicBezTo>
                  <a:cubicBezTo>
                    <a:pt x="590" y="3132"/>
                    <a:pt x="607" y="3394"/>
                    <a:pt x="607" y="3394"/>
                  </a:cubicBezTo>
                  <a:cubicBezTo>
                    <a:pt x="623" y="3394"/>
                    <a:pt x="623" y="3132"/>
                    <a:pt x="640" y="3050"/>
                  </a:cubicBezTo>
                  <a:cubicBezTo>
                    <a:pt x="689" y="2738"/>
                    <a:pt x="803" y="2427"/>
                    <a:pt x="1000" y="2165"/>
                  </a:cubicBezTo>
                  <a:cubicBezTo>
                    <a:pt x="1180" y="1968"/>
                    <a:pt x="1213" y="1673"/>
                    <a:pt x="1115" y="1427"/>
                  </a:cubicBezTo>
                  <a:cubicBezTo>
                    <a:pt x="1066" y="1312"/>
                    <a:pt x="1000" y="1197"/>
                    <a:pt x="918" y="1099"/>
                  </a:cubicBezTo>
                  <a:cubicBezTo>
                    <a:pt x="771" y="870"/>
                    <a:pt x="689" y="607"/>
                    <a:pt x="656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7"/>
            <p:cNvSpPr/>
            <p:nvPr/>
          </p:nvSpPr>
          <p:spPr>
            <a:xfrm>
              <a:off x="7318670" y="4074032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006" y="0"/>
                  </a:moveTo>
                  <a:cubicBezTo>
                    <a:pt x="646" y="0"/>
                    <a:pt x="0" y="565"/>
                    <a:pt x="287" y="2438"/>
                  </a:cubicBezTo>
                  <a:cubicBezTo>
                    <a:pt x="615" y="4471"/>
                    <a:pt x="2172" y="5421"/>
                    <a:pt x="2435" y="5471"/>
                  </a:cubicBezTo>
                  <a:cubicBezTo>
                    <a:pt x="2435" y="5471"/>
                    <a:pt x="910" y="4487"/>
                    <a:pt x="779" y="2815"/>
                  </a:cubicBezTo>
                  <a:cubicBezTo>
                    <a:pt x="648" y="1143"/>
                    <a:pt x="1156" y="1110"/>
                    <a:pt x="1320" y="750"/>
                  </a:cubicBezTo>
                  <a:cubicBezTo>
                    <a:pt x="1484" y="389"/>
                    <a:pt x="1402" y="111"/>
                    <a:pt x="1090" y="12"/>
                  </a:cubicBezTo>
                  <a:cubicBezTo>
                    <a:pt x="1065" y="5"/>
                    <a:pt x="1036" y="0"/>
                    <a:pt x="10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7"/>
            <p:cNvSpPr/>
            <p:nvPr/>
          </p:nvSpPr>
          <p:spPr>
            <a:xfrm>
              <a:off x="7283095" y="4025337"/>
              <a:ext cx="172816" cy="232085"/>
            </a:xfrm>
            <a:custGeom>
              <a:rect b="b" l="l" r="r" t="t"/>
              <a:pathLst>
                <a:path extrusionOk="0" h="7111" w="5295">
                  <a:moveTo>
                    <a:pt x="3607" y="1"/>
                  </a:moveTo>
                  <a:cubicBezTo>
                    <a:pt x="3396" y="1"/>
                    <a:pt x="3199" y="27"/>
                    <a:pt x="3033" y="62"/>
                  </a:cubicBezTo>
                  <a:cubicBezTo>
                    <a:pt x="2590" y="127"/>
                    <a:pt x="2180" y="308"/>
                    <a:pt x="1836" y="554"/>
                  </a:cubicBezTo>
                  <a:cubicBezTo>
                    <a:pt x="0" y="1898"/>
                    <a:pt x="345" y="4291"/>
                    <a:pt x="886" y="5438"/>
                  </a:cubicBezTo>
                  <a:cubicBezTo>
                    <a:pt x="1181" y="6110"/>
                    <a:pt x="1656" y="6700"/>
                    <a:pt x="2279" y="7110"/>
                  </a:cubicBezTo>
                  <a:cubicBezTo>
                    <a:pt x="1689" y="6667"/>
                    <a:pt x="1230" y="6077"/>
                    <a:pt x="967" y="5405"/>
                  </a:cubicBezTo>
                  <a:cubicBezTo>
                    <a:pt x="459" y="4242"/>
                    <a:pt x="197" y="1963"/>
                    <a:pt x="1935" y="685"/>
                  </a:cubicBezTo>
                  <a:cubicBezTo>
                    <a:pt x="2361" y="376"/>
                    <a:pt x="2917" y="184"/>
                    <a:pt x="3432" y="184"/>
                  </a:cubicBezTo>
                  <a:cubicBezTo>
                    <a:pt x="3848" y="184"/>
                    <a:pt x="4237" y="310"/>
                    <a:pt x="4508" y="603"/>
                  </a:cubicBezTo>
                  <a:cubicBezTo>
                    <a:pt x="5154" y="1248"/>
                    <a:pt x="4671" y="2292"/>
                    <a:pt x="3982" y="2292"/>
                  </a:cubicBezTo>
                  <a:cubicBezTo>
                    <a:pt x="3972" y="2292"/>
                    <a:pt x="3961" y="2292"/>
                    <a:pt x="3951" y="2291"/>
                  </a:cubicBezTo>
                  <a:cubicBezTo>
                    <a:pt x="3913" y="2297"/>
                    <a:pt x="3875" y="2300"/>
                    <a:pt x="3837" y="2300"/>
                  </a:cubicBezTo>
                  <a:cubicBezTo>
                    <a:pt x="3586" y="2300"/>
                    <a:pt x="3356" y="2161"/>
                    <a:pt x="3213" y="1947"/>
                  </a:cubicBezTo>
                  <a:cubicBezTo>
                    <a:pt x="3164" y="1832"/>
                    <a:pt x="3131" y="1717"/>
                    <a:pt x="3148" y="1586"/>
                  </a:cubicBezTo>
                  <a:cubicBezTo>
                    <a:pt x="3167" y="1329"/>
                    <a:pt x="3247" y="1251"/>
                    <a:pt x="3303" y="1251"/>
                  </a:cubicBezTo>
                  <a:cubicBezTo>
                    <a:pt x="3340" y="1251"/>
                    <a:pt x="3367" y="1285"/>
                    <a:pt x="3361" y="1324"/>
                  </a:cubicBezTo>
                  <a:cubicBezTo>
                    <a:pt x="3316" y="1575"/>
                    <a:pt x="3512" y="1774"/>
                    <a:pt x="3744" y="1774"/>
                  </a:cubicBezTo>
                  <a:cubicBezTo>
                    <a:pt x="3769" y="1774"/>
                    <a:pt x="3794" y="1771"/>
                    <a:pt x="3820" y="1766"/>
                  </a:cubicBezTo>
                  <a:cubicBezTo>
                    <a:pt x="4229" y="1701"/>
                    <a:pt x="4328" y="1160"/>
                    <a:pt x="3967" y="963"/>
                  </a:cubicBezTo>
                  <a:cubicBezTo>
                    <a:pt x="3871" y="911"/>
                    <a:pt x="3771" y="888"/>
                    <a:pt x="3672" y="888"/>
                  </a:cubicBezTo>
                  <a:cubicBezTo>
                    <a:pt x="3366" y="888"/>
                    <a:pt x="3082" y="1116"/>
                    <a:pt x="3033" y="1439"/>
                  </a:cubicBezTo>
                  <a:cubicBezTo>
                    <a:pt x="2984" y="1783"/>
                    <a:pt x="3148" y="2111"/>
                    <a:pt x="3443" y="2258"/>
                  </a:cubicBezTo>
                  <a:lnTo>
                    <a:pt x="3459" y="2275"/>
                  </a:lnTo>
                  <a:lnTo>
                    <a:pt x="3475" y="2275"/>
                  </a:lnTo>
                  <a:cubicBezTo>
                    <a:pt x="3574" y="2324"/>
                    <a:pt x="3672" y="2373"/>
                    <a:pt x="3787" y="2389"/>
                  </a:cubicBezTo>
                  <a:cubicBezTo>
                    <a:pt x="3882" y="2412"/>
                    <a:pt x="3978" y="2422"/>
                    <a:pt x="4072" y="2422"/>
                  </a:cubicBezTo>
                  <a:cubicBezTo>
                    <a:pt x="4671" y="2422"/>
                    <a:pt x="5203" y="1996"/>
                    <a:pt x="5246" y="1471"/>
                  </a:cubicBezTo>
                  <a:cubicBezTo>
                    <a:pt x="5295" y="1062"/>
                    <a:pt x="5131" y="652"/>
                    <a:pt x="4819" y="390"/>
                  </a:cubicBezTo>
                  <a:cubicBezTo>
                    <a:pt x="4436" y="92"/>
                    <a:pt x="3998" y="1"/>
                    <a:pt x="36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7"/>
            <p:cNvSpPr/>
            <p:nvPr/>
          </p:nvSpPr>
          <p:spPr>
            <a:xfrm>
              <a:off x="7388482" y="3964631"/>
              <a:ext cx="238645" cy="167594"/>
            </a:xfrm>
            <a:custGeom>
              <a:rect b="b" l="l" r="r" t="t"/>
              <a:pathLst>
                <a:path extrusionOk="0" h="5135" w="7312">
                  <a:moveTo>
                    <a:pt x="1757" y="0"/>
                  </a:moveTo>
                  <a:cubicBezTo>
                    <a:pt x="1360" y="0"/>
                    <a:pt x="971" y="171"/>
                    <a:pt x="705" y="496"/>
                  </a:cubicBezTo>
                  <a:cubicBezTo>
                    <a:pt x="611" y="638"/>
                    <a:pt x="462" y="709"/>
                    <a:pt x="311" y="709"/>
                  </a:cubicBezTo>
                  <a:cubicBezTo>
                    <a:pt x="201" y="709"/>
                    <a:pt x="91" y="670"/>
                    <a:pt x="0" y="594"/>
                  </a:cubicBezTo>
                  <a:lnTo>
                    <a:pt x="0" y="594"/>
                  </a:lnTo>
                  <a:cubicBezTo>
                    <a:pt x="33" y="955"/>
                    <a:pt x="66" y="1020"/>
                    <a:pt x="1771" y="1741"/>
                  </a:cubicBezTo>
                  <a:cubicBezTo>
                    <a:pt x="3082" y="2299"/>
                    <a:pt x="3525" y="4249"/>
                    <a:pt x="3656" y="5134"/>
                  </a:cubicBezTo>
                  <a:cubicBezTo>
                    <a:pt x="3803" y="4249"/>
                    <a:pt x="4246" y="2299"/>
                    <a:pt x="5557" y="1741"/>
                  </a:cubicBezTo>
                  <a:cubicBezTo>
                    <a:pt x="7262" y="1020"/>
                    <a:pt x="7278" y="955"/>
                    <a:pt x="7311" y="594"/>
                  </a:cubicBezTo>
                  <a:lnTo>
                    <a:pt x="7311" y="594"/>
                  </a:lnTo>
                  <a:cubicBezTo>
                    <a:pt x="7221" y="670"/>
                    <a:pt x="7110" y="709"/>
                    <a:pt x="7001" y="709"/>
                  </a:cubicBezTo>
                  <a:cubicBezTo>
                    <a:pt x="6853" y="709"/>
                    <a:pt x="6708" y="638"/>
                    <a:pt x="6623" y="496"/>
                  </a:cubicBezTo>
                  <a:cubicBezTo>
                    <a:pt x="6347" y="171"/>
                    <a:pt x="5954" y="0"/>
                    <a:pt x="5559" y="0"/>
                  </a:cubicBezTo>
                  <a:cubicBezTo>
                    <a:pt x="5296" y="0"/>
                    <a:pt x="5033" y="76"/>
                    <a:pt x="4803" y="233"/>
                  </a:cubicBezTo>
                  <a:cubicBezTo>
                    <a:pt x="4229" y="643"/>
                    <a:pt x="3852" y="1463"/>
                    <a:pt x="3656" y="2659"/>
                  </a:cubicBezTo>
                  <a:cubicBezTo>
                    <a:pt x="3475" y="1463"/>
                    <a:pt x="3098" y="643"/>
                    <a:pt x="2525" y="233"/>
                  </a:cubicBezTo>
                  <a:cubicBezTo>
                    <a:pt x="2289" y="76"/>
                    <a:pt x="2021" y="0"/>
                    <a:pt x="175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7"/>
            <p:cNvSpPr/>
            <p:nvPr/>
          </p:nvSpPr>
          <p:spPr>
            <a:xfrm>
              <a:off x="7464462" y="3871647"/>
              <a:ext cx="87207" cy="145008"/>
            </a:xfrm>
            <a:custGeom>
              <a:rect b="b" l="l" r="r" t="t"/>
              <a:pathLst>
                <a:path extrusionOk="0" h="4443" w="2672">
                  <a:moveTo>
                    <a:pt x="1344" y="1"/>
                  </a:moveTo>
                  <a:cubicBezTo>
                    <a:pt x="1262" y="148"/>
                    <a:pt x="1147" y="296"/>
                    <a:pt x="1000" y="427"/>
                  </a:cubicBezTo>
                  <a:cubicBezTo>
                    <a:pt x="557" y="853"/>
                    <a:pt x="0" y="1722"/>
                    <a:pt x="721" y="2902"/>
                  </a:cubicBezTo>
                  <a:cubicBezTo>
                    <a:pt x="1016" y="3378"/>
                    <a:pt x="1213" y="3886"/>
                    <a:pt x="1344" y="4443"/>
                  </a:cubicBezTo>
                  <a:cubicBezTo>
                    <a:pt x="1459" y="3886"/>
                    <a:pt x="1672" y="3378"/>
                    <a:pt x="1951" y="2902"/>
                  </a:cubicBezTo>
                  <a:cubicBezTo>
                    <a:pt x="2672" y="1722"/>
                    <a:pt x="2115" y="853"/>
                    <a:pt x="1672" y="427"/>
                  </a:cubicBezTo>
                  <a:cubicBezTo>
                    <a:pt x="1541" y="296"/>
                    <a:pt x="1426" y="148"/>
                    <a:pt x="1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7"/>
            <p:cNvSpPr/>
            <p:nvPr/>
          </p:nvSpPr>
          <p:spPr>
            <a:xfrm>
              <a:off x="7408260" y="3734700"/>
              <a:ext cx="199578" cy="219389"/>
            </a:xfrm>
            <a:custGeom>
              <a:rect b="b" l="l" r="r" t="t"/>
              <a:pathLst>
                <a:path extrusionOk="0" h="6722" w="6115">
                  <a:moveTo>
                    <a:pt x="1900" y="6717"/>
                  </a:moveTo>
                  <a:cubicBezTo>
                    <a:pt x="1901" y="6718"/>
                    <a:pt x="1902" y="6720"/>
                    <a:pt x="1902" y="6721"/>
                  </a:cubicBezTo>
                  <a:cubicBezTo>
                    <a:pt x="1902" y="6720"/>
                    <a:pt x="1901" y="6719"/>
                    <a:pt x="1900" y="6717"/>
                  </a:cubicBezTo>
                  <a:close/>
                  <a:moveTo>
                    <a:pt x="1601" y="1"/>
                  </a:moveTo>
                  <a:cubicBezTo>
                    <a:pt x="1200" y="1"/>
                    <a:pt x="807" y="160"/>
                    <a:pt x="575" y="460"/>
                  </a:cubicBezTo>
                  <a:cubicBezTo>
                    <a:pt x="1" y="1115"/>
                    <a:pt x="476" y="2066"/>
                    <a:pt x="1132" y="2115"/>
                  </a:cubicBezTo>
                  <a:cubicBezTo>
                    <a:pt x="1151" y="2116"/>
                    <a:pt x="1169" y="2117"/>
                    <a:pt x="1187" y="2117"/>
                  </a:cubicBezTo>
                  <a:cubicBezTo>
                    <a:pt x="1784" y="2117"/>
                    <a:pt x="1997" y="1598"/>
                    <a:pt x="1870" y="1296"/>
                  </a:cubicBezTo>
                  <a:cubicBezTo>
                    <a:pt x="1828" y="1116"/>
                    <a:pt x="1669" y="1006"/>
                    <a:pt x="1502" y="1006"/>
                  </a:cubicBezTo>
                  <a:cubicBezTo>
                    <a:pt x="1472" y="1006"/>
                    <a:pt x="1441" y="1009"/>
                    <a:pt x="1411" y="1017"/>
                  </a:cubicBezTo>
                  <a:cubicBezTo>
                    <a:pt x="1263" y="1033"/>
                    <a:pt x="1148" y="1165"/>
                    <a:pt x="1165" y="1328"/>
                  </a:cubicBezTo>
                  <a:cubicBezTo>
                    <a:pt x="1154" y="1473"/>
                    <a:pt x="1274" y="1572"/>
                    <a:pt x="1402" y="1572"/>
                  </a:cubicBezTo>
                  <a:cubicBezTo>
                    <a:pt x="1476" y="1572"/>
                    <a:pt x="1553" y="1538"/>
                    <a:pt x="1607" y="1460"/>
                  </a:cubicBezTo>
                  <a:cubicBezTo>
                    <a:pt x="1647" y="1403"/>
                    <a:pt x="1689" y="1379"/>
                    <a:pt x="1726" y="1379"/>
                  </a:cubicBezTo>
                  <a:cubicBezTo>
                    <a:pt x="1795" y="1379"/>
                    <a:pt x="1847" y="1462"/>
                    <a:pt x="1837" y="1558"/>
                  </a:cubicBezTo>
                  <a:cubicBezTo>
                    <a:pt x="1747" y="1802"/>
                    <a:pt x="1516" y="1955"/>
                    <a:pt x="1271" y="1955"/>
                  </a:cubicBezTo>
                  <a:cubicBezTo>
                    <a:pt x="1203" y="1955"/>
                    <a:pt x="1134" y="1943"/>
                    <a:pt x="1066" y="1919"/>
                  </a:cubicBezTo>
                  <a:cubicBezTo>
                    <a:pt x="657" y="1787"/>
                    <a:pt x="460" y="1050"/>
                    <a:pt x="1017" y="656"/>
                  </a:cubicBezTo>
                  <a:cubicBezTo>
                    <a:pt x="1141" y="570"/>
                    <a:pt x="1319" y="524"/>
                    <a:pt x="1519" y="524"/>
                  </a:cubicBezTo>
                  <a:cubicBezTo>
                    <a:pt x="2117" y="524"/>
                    <a:pt x="2902" y="936"/>
                    <a:pt x="2951" y="1919"/>
                  </a:cubicBezTo>
                  <a:cubicBezTo>
                    <a:pt x="2951" y="3082"/>
                    <a:pt x="2017" y="4115"/>
                    <a:pt x="1771" y="4902"/>
                  </a:cubicBezTo>
                  <a:cubicBezTo>
                    <a:pt x="1417" y="5964"/>
                    <a:pt x="1853" y="6631"/>
                    <a:pt x="1900" y="6717"/>
                  </a:cubicBezTo>
                  <a:lnTo>
                    <a:pt x="1900" y="6717"/>
                  </a:lnTo>
                  <a:cubicBezTo>
                    <a:pt x="1607" y="6161"/>
                    <a:pt x="1592" y="5507"/>
                    <a:pt x="1853" y="4935"/>
                  </a:cubicBezTo>
                  <a:cubicBezTo>
                    <a:pt x="2050" y="4394"/>
                    <a:pt x="2476" y="3853"/>
                    <a:pt x="2804" y="3148"/>
                  </a:cubicBezTo>
                  <a:cubicBezTo>
                    <a:pt x="2919" y="2918"/>
                    <a:pt x="3001" y="2689"/>
                    <a:pt x="3050" y="2443"/>
                  </a:cubicBezTo>
                  <a:cubicBezTo>
                    <a:pt x="3115" y="2689"/>
                    <a:pt x="3197" y="2918"/>
                    <a:pt x="3312" y="3148"/>
                  </a:cubicBezTo>
                  <a:cubicBezTo>
                    <a:pt x="3623" y="3853"/>
                    <a:pt x="4066" y="4410"/>
                    <a:pt x="4263" y="4935"/>
                  </a:cubicBezTo>
                  <a:cubicBezTo>
                    <a:pt x="4509" y="5508"/>
                    <a:pt x="4492" y="6164"/>
                    <a:pt x="4214" y="6721"/>
                  </a:cubicBezTo>
                  <a:cubicBezTo>
                    <a:pt x="4246" y="6656"/>
                    <a:pt x="4705" y="5984"/>
                    <a:pt x="4345" y="4902"/>
                  </a:cubicBezTo>
                  <a:cubicBezTo>
                    <a:pt x="4082" y="4131"/>
                    <a:pt x="3164" y="3082"/>
                    <a:pt x="3164" y="1919"/>
                  </a:cubicBezTo>
                  <a:cubicBezTo>
                    <a:pt x="3214" y="936"/>
                    <a:pt x="3999" y="524"/>
                    <a:pt x="4597" y="524"/>
                  </a:cubicBezTo>
                  <a:cubicBezTo>
                    <a:pt x="4796" y="524"/>
                    <a:pt x="4975" y="570"/>
                    <a:pt x="5099" y="656"/>
                  </a:cubicBezTo>
                  <a:cubicBezTo>
                    <a:pt x="5656" y="1066"/>
                    <a:pt x="5459" y="1787"/>
                    <a:pt x="5033" y="1919"/>
                  </a:cubicBezTo>
                  <a:cubicBezTo>
                    <a:pt x="4969" y="1943"/>
                    <a:pt x="4903" y="1955"/>
                    <a:pt x="4837" y="1955"/>
                  </a:cubicBezTo>
                  <a:cubicBezTo>
                    <a:pt x="4600" y="1955"/>
                    <a:pt x="4369" y="1802"/>
                    <a:pt x="4279" y="1558"/>
                  </a:cubicBezTo>
                  <a:cubicBezTo>
                    <a:pt x="4258" y="1462"/>
                    <a:pt x="4313" y="1379"/>
                    <a:pt x="4386" y="1379"/>
                  </a:cubicBezTo>
                  <a:cubicBezTo>
                    <a:pt x="4425" y="1379"/>
                    <a:pt x="4469" y="1403"/>
                    <a:pt x="4509" y="1460"/>
                  </a:cubicBezTo>
                  <a:cubicBezTo>
                    <a:pt x="4557" y="1538"/>
                    <a:pt x="4630" y="1572"/>
                    <a:pt x="4703" y="1572"/>
                  </a:cubicBezTo>
                  <a:cubicBezTo>
                    <a:pt x="4827" y="1572"/>
                    <a:pt x="4951" y="1473"/>
                    <a:pt x="4951" y="1328"/>
                  </a:cubicBezTo>
                  <a:cubicBezTo>
                    <a:pt x="4968" y="1165"/>
                    <a:pt x="4853" y="1033"/>
                    <a:pt x="4705" y="1017"/>
                  </a:cubicBezTo>
                  <a:cubicBezTo>
                    <a:pt x="4672" y="1009"/>
                    <a:pt x="4640" y="1006"/>
                    <a:pt x="4608" y="1006"/>
                  </a:cubicBezTo>
                  <a:cubicBezTo>
                    <a:pt x="4434" y="1006"/>
                    <a:pt x="4285" y="1116"/>
                    <a:pt x="4230" y="1296"/>
                  </a:cubicBezTo>
                  <a:cubicBezTo>
                    <a:pt x="4101" y="1586"/>
                    <a:pt x="4353" y="2116"/>
                    <a:pt x="4956" y="2116"/>
                  </a:cubicBezTo>
                  <a:cubicBezTo>
                    <a:pt x="4965" y="2116"/>
                    <a:pt x="4975" y="2115"/>
                    <a:pt x="4984" y="2115"/>
                  </a:cubicBezTo>
                  <a:cubicBezTo>
                    <a:pt x="5607" y="2082"/>
                    <a:pt x="6115" y="1115"/>
                    <a:pt x="5525" y="460"/>
                  </a:cubicBezTo>
                  <a:cubicBezTo>
                    <a:pt x="5300" y="160"/>
                    <a:pt x="4911" y="1"/>
                    <a:pt x="4512" y="1"/>
                  </a:cubicBezTo>
                  <a:cubicBezTo>
                    <a:pt x="4039" y="1"/>
                    <a:pt x="3552" y="225"/>
                    <a:pt x="3312" y="706"/>
                  </a:cubicBezTo>
                  <a:cubicBezTo>
                    <a:pt x="3197" y="886"/>
                    <a:pt x="3099" y="1083"/>
                    <a:pt x="3050" y="1279"/>
                  </a:cubicBezTo>
                  <a:cubicBezTo>
                    <a:pt x="3001" y="1083"/>
                    <a:pt x="2919" y="886"/>
                    <a:pt x="2804" y="706"/>
                  </a:cubicBezTo>
                  <a:cubicBezTo>
                    <a:pt x="2564" y="225"/>
                    <a:pt x="2077" y="1"/>
                    <a:pt x="16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7"/>
            <p:cNvSpPr/>
            <p:nvPr/>
          </p:nvSpPr>
          <p:spPr>
            <a:xfrm>
              <a:off x="7246704" y="3845439"/>
              <a:ext cx="170172" cy="268052"/>
            </a:xfrm>
            <a:custGeom>
              <a:rect b="b" l="l" r="r" t="t"/>
              <a:pathLst>
                <a:path extrusionOk="0" h="8213" w="5214">
                  <a:moveTo>
                    <a:pt x="4115" y="1"/>
                  </a:moveTo>
                  <a:cubicBezTo>
                    <a:pt x="4115" y="1"/>
                    <a:pt x="4197" y="624"/>
                    <a:pt x="3804" y="853"/>
                  </a:cubicBezTo>
                  <a:cubicBezTo>
                    <a:pt x="3410" y="1066"/>
                    <a:pt x="2836" y="1542"/>
                    <a:pt x="3443" y="2066"/>
                  </a:cubicBezTo>
                  <a:cubicBezTo>
                    <a:pt x="4033" y="2591"/>
                    <a:pt x="4213" y="3345"/>
                    <a:pt x="3689" y="4082"/>
                  </a:cubicBezTo>
                  <a:cubicBezTo>
                    <a:pt x="3689" y="4082"/>
                    <a:pt x="3984" y="2984"/>
                    <a:pt x="3246" y="2492"/>
                  </a:cubicBezTo>
                  <a:cubicBezTo>
                    <a:pt x="3054" y="2359"/>
                    <a:pt x="2899" y="2323"/>
                    <a:pt x="2786" y="2323"/>
                  </a:cubicBezTo>
                  <a:cubicBezTo>
                    <a:pt x="2649" y="2323"/>
                    <a:pt x="2574" y="2378"/>
                    <a:pt x="2574" y="2378"/>
                  </a:cubicBezTo>
                  <a:cubicBezTo>
                    <a:pt x="2623" y="2509"/>
                    <a:pt x="2656" y="2640"/>
                    <a:pt x="2673" y="2787"/>
                  </a:cubicBezTo>
                  <a:cubicBezTo>
                    <a:pt x="2689" y="3017"/>
                    <a:pt x="2214" y="3377"/>
                    <a:pt x="2558" y="3754"/>
                  </a:cubicBezTo>
                  <a:cubicBezTo>
                    <a:pt x="2902" y="4148"/>
                    <a:pt x="3148" y="4935"/>
                    <a:pt x="1951" y="5803"/>
                  </a:cubicBezTo>
                  <a:cubicBezTo>
                    <a:pt x="1951" y="5803"/>
                    <a:pt x="2558" y="4459"/>
                    <a:pt x="2197" y="3738"/>
                  </a:cubicBezTo>
                  <a:cubicBezTo>
                    <a:pt x="1837" y="3033"/>
                    <a:pt x="1378" y="3164"/>
                    <a:pt x="968" y="2574"/>
                  </a:cubicBezTo>
                  <a:cubicBezTo>
                    <a:pt x="968" y="2574"/>
                    <a:pt x="1" y="3099"/>
                    <a:pt x="755" y="4246"/>
                  </a:cubicBezTo>
                  <a:cubicBezTo>
                    <a:pt x="1624" y="5590"/>
                    <a:pt x="542" y="7295"/>
                    <a:pt x="1476" y="8213"/>
                  </a:cubicBezTo>
                  <a:cubicBezTo>
                    <a:pt x="1476" y="8213"/>
                    <a:pt x="1410" y="6852"/>
                    <a:pt x="2673" y="5623"/>
                  </a:cubicBezTo>
                  <a:cubicBezTo>
                    <a:pt x="3935" y="4394"/>
                    <a:pt x="5213" y="2869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7"/>
            <p:cNvSpPr/>
            <p:nvPr/>
          </p:nvSpPr>
          <p:spPr>
            <a:xfrm>
              <a:off x="7395956" y="3812802"/>
              <a:ext cx="99022" cy="147162"/>
            </a:xfrm>
            <a:custGeom>
              <a:rect b="b" l="l" r="r" t="t"/>
              <a:pathLst>
                <a:path extrusionOk="0" h="4509" w="3034">
                  <a:moveTo>
                    <a:pt x="2591" y="1"/>
                  </a:moveTo>
                  <a:cubicBezTo>
                    <a:pt x="2542" y="263"/>
                    <a:pt x="2279" y="525"/>
                    <a:pt x="1640" y="820"/>
                  </a:cubicBezTo>
                  <a:cubicBezTo>
                    <a:pt x="984" y="1099"/>
                    <a:pt x="1230" y="1935"/>
                    <a:pt x="1279" y="2115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68" y="2607"/>
                    <a:pt x="1017" y="2492"/>
                    <a:pt x="1116" y="1820"/>
                  </a:cubicBezTo>
                  <a:cubicBezTo>
                    <a:pt x="1192" y="1300"/>
                    <a:pt x="856" y="1242"/>
                    <a:pt x="700" y="1242"/>
                  </a:cubicBezTo>
                  <a:cubicBezTo>
                    <a:pt x="654" y="1242"/>
                    <a:pt x="624" y="1247"/>
                    <a:pt x="624" y="1247"/>
                  </a:cubicBezTo>
                  <a:cubicBezTo>
                    <a:pt x="755" y="1427"/>
                    <a:pt x="739" y="1656"/>
                    <a:pt x="607" y="1820"/>
                  </a:cubicBezTo>
                  <a:cubicBezTo>
                    <a:pt x="362" y="2066"/>
                    <a:pt x="50" y="2345"/>
                    <a:pt x="312" y="3099"/>
                  </a:cubicBezTo>
                  <a:cubicBezTo>
                    <a:pt x="575" y="3853"/>
                    <a:pt x="1" y="4509"/>
                    <a:pt x="1" y="4509"/>
                  </a:cubicBezTo>
                  <a:cubicBezTo>
                    <a:pt x="3033" y="2001"/>
                    <a:pt x="2591" y="1"/>
                    <a:pt x="25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7"/>
            <p:cNvSpPr/>
            <p:nvPr/>
          </p:nvSpPr>
          <p:spPr>
            <a:xfrm>
              <a:off x="7200163" y="4092081"/>
              <a:ext cx="117201" cy="139656"/>
            </a:xfrm>
            <a:custGeom>
              <a:rect b="b" l="l" r="r" t="t"/>
              <a:pathLst>
                <a:path extrusionOk="0" h="4279" w="3591">
                  <a:moveTo>
                    <a:pt x="1869" y="0"/>
                  </a:moveTo>
                  <a:cubicBezTo>
                    <a:pt x="1869" y="0"/>
                    <a:pt x="2000" y="279"/>
                    <a:pt x="1640" y="525"/>
                  </a:cubicBezTo>
                  <a:cubicBezTo>
                    <a:pt x="1296" y="771"/>
                    <a:pt x="1" y="2459"/>
                    <a:pt x="3590" y="4278"/>
                  </a:cubicBezTo>
                  <a:cubicBezTo>
                    <a:pt x="3590" y="4278"/>
                    <a:pt x="2738" y="3770"/>
                    <a:pt x="2623" y="2492"/>
                  </a:cubicBezTo>
                  <a:cubicBezTo>
                    <a:pt x="2525" y="1197"/>
                    <a:pt x="2804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7"/>
            <p:cNvSpPr/>
            <p:nvPr/>
          </p:nvSpPr>
          <p:spPr>
            <a:xfrm>
              <a:off x="7057342" y="4178211"/>
              <a:ext cx="257347" cy="189167"/>
            </a:xfrm>
            <a:custGeom>
              <a:rect b="b" l="l" r="r" t="t"/>
              <a:pathLst>
                <a:path extrusionOk="0" h="5796" w="7885">
                  <a:moveTo>
                    <a:pt x="0" y="5163"/>
                  </a:moveTo>
                  <a:cubicBezTo>
                    <a:pt x="1" y="5164"/>
                    <a:pt x="1" y="5164"/>
                    <a:pt x="1" y="5164"/>
                  </a:cubicBezTo>
                  <a:lnTo>
                    <a:pt x="1" y="5164"/>
                  </a:lnTo>
                  <a:cubicBezTo>
                    <a:pt x="1" y="5164"/>
                    <a:pt x="1" y="5163"/>
                    <a:pt x="0" y="5163"/>
                  </a:cubicBezTo>
                  <a:close/>
                  <a:moveTo>
                    <a:pt x="4661" y="1"/>
                  </a:moveTo>
                  <a:cubicBezTo>
                    <a:pt x="4523" y="1"/>
                    <a:pt x="4389" y="44"/>
                    <a:pt x="4262" y="131"/>
                  </a:cubicBezTo>
                  <a:cubicBezTo>
                    <a:pt x="3887" y="394"/>
                    <a:pt x="3665" y="609"/>
                    <a:pt x="3478" y="609"/>
                  </a:cubicBezTo>
                  <a:cubicBezTo>
                    <a:pt x="3420" y="609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16" y="1180"/>
                    <a:pt x="3688" y="1393"/>
                  </a:cubicBezTo>
                  <a:cubicBezTo>
                    <a:pt x="4377" y="1590"/>
                    <a:pt x="4852" y="1721"/>
                    <a:pt x="4754" y="2098"/>
                  </a:cubicBezTo>
                  <a:cubicBezTo>
                    <a:pt x="4655" y="2475"/>
                    <a:pt x="3705" y="2541"/>
                    <a:pt x="2590" y="2721"/>
                  </a:cubicBezTo>
                  <a:cubicBezTo>
                    <a:pt x="1475" y="2885"/>
                    <a:pt x="590" y="3164"/>
                    <a:pt x="623" y="4131"/>
                  </a:cubicBezTo>
                  <a:cubicBezTo>
                    <a:pt x="649" y="4885"/>
                    <a:pt x="495" y="5250"/>
                    <a:pt x="239" y="5250"/>
                  </a:cubicBezTo>
                  <a:cubicBezTo>
                    <a:pt x="167" y="5250"/>
                    <a:pt x="88" y="5221"/>
                    <a:pt x="1" y="5164"/>
                  </a:cubicBezTo>
                  <a:lnTo>
                    <a:pt x="1" y="5164"/>
                  </a:lnTo>
                  <a:cubicBezTo>
                    <a:pt x="24" y="5188"/>
                    <a:pt x="283" y="5795"/>
                    <a:pt x="1210" y="5795"/>
                  </a:cubicBezTo>
                  <a:cubicBezTo>
                    <a:pt x="1405" y="5795"/>
                    <a:pt x="1628" y="5769"/>
                    <a:pt x="1885" y="5704"/>
                  </a:cubicBezTo>
                  <a:cubicBezTo>
                    <a:pt x="3377" y="5327"/>
                    <a:pt x="3574" y="4114"/>
                    <a:pt x="4213" y="3360"/>
                  </a:cubicBezTo>
                  <a:cubicBezTo>
                    <a:pt x="4852" y="2606"/>
                    <a:pt x="5491" y="1983"/>
                    <a:pt x="7884" y="1934"/>
                  </a:cubicBezTo>
                  <a:cubicBezTo>
                    <a:pt x="7884" y="1934"/>
                    <a:pt x="6409" y="1803"/>
                    <a:pt x="5868" y="951"/>
                  </a:cubicBezTo>
                  <a:cubicBezTo>
                    <a:pt x="5460" y="326"/>
                    <a:pt x="5042" y="1"/>
                    <a:pt x="46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7"/>
            <p:cNvSpPr/>
            <p:nvPr/>
          </p:nvSpPr>
          <p:spPr>
            <a:xfrm>
              <a:off x="7188414" y="4256215"/>
              <a:ext cx="250917" cy="203397"/>
            </a:xfrm>
            <a:custGeom>
              <a:rect b="b" l="l" r="r" t="t"/>
              <a:pathLst>
                <a:path extrusionOk="0" h="6232" w="7688">
                  <a:moveTo>
                    <a:pt x="3366" y="1"/>
                  </a:moveTo>
                  <a:cubicBezTo>
                    <a:pt x="3321" y="1"/>
                    <a:pt x="3275" y="1"/>
                    <a:pt x="3229" y="3"/>
                  </a:cubicBezTo>
                  <a:cubicBezTo>
                    <a:pt x="2656" y="20"/>
                    <a:pt x="2098" y="167"/>
                    <a:pt x="1606" y="462"/>
                  </a:cubicBezTo>
                  <a:cubicBezTo>
                    <a:pt x="1426" y="561"/>
                    <a:pt x="1279" y="675"/>
                    <a:pt x="1131" y="806"/>
                  </a:cubicBezTo>
                  <a:cubicBezTo>
                    <a:pt x="0" y="1806"/>
                    <a:pt x="344" y="3888"/>
                    <a:pt x="1705" y="4199"/>
                  </a:cubicBezTo>
                  <a:cubicBezTo>
                    <a:pt x="1843" y="4233"/>
                    <a:pt x="1985" y="4250"/>
                    <a:pt x="2127" y="4250"/>
                  </a:cubicBezTo>
                  <a:cubicBezTo>
                    <a:pt x="2607" y="4250"/>
                    <a:pt x="3078" y="4058"/>
                    <a:pt x="3344" y="3691"/>
                  </a:cubicBezTo>
                  <a:cubicBezTo>
                    <a:pt x="3639" y="3249"/>
                    <a:pt x="3639" y="2659"/>
                    <a:pt x="3344" y="2200"/>
                  </a:cubicBezTo>
                  <a:cubicBezTo>
                    <a:pt x="3133" y="1914"/>
                    <a:pt x="2798" y="1758"/>
                    <a:pt x="2460" y="1758"/>
                  </a:cubicBezTo>
                  <a:cubicBezTo>
                    <a:pt x="2274" y="1758"/>
                    <a:pt x="2087" y="1806"/>
                    <a:pt x="1918" y="1905"/>
                  </a:cubicBezTo>
                  <a:cubicBezTo>
                    <a:pt x="1639" y="2069"/>
                    <a:pt x="1492" y="2413"/>
                    <a:pt x="1606" y="2724"/>
                  </a:cubicBezTo>
                  <a:cubicBezTo>
                    <a:pt x="1623" y="2823"/>
                    <a:pt x="1672" y="2905"/>
                    <a:pt x="1738" y="2970"/>
                  </a:cubicBezTo>
                  <a:cubicBezTo>
                    <a:pt x="1845" y="3071"/>
                    <a:pt x="1987" y="3114"/>
                    <a:pt x="2127" y="3114"/>
                  </a:cubicBezTo>
                  <a:cubicBezTo>
                    <a:pt x="2371" y="3114"/>
                    <a:pt x="2608" y="2983"/>
                    <a:pt x="2639" y="2806"/>
                  </a:cubicBezTo>
                  <a:cubicBezTo>
                    <a:pt x="2711" y="2547"/>
                    <a:pt x="2504" y="2300"/>
                    <a:pt x="2253" y="2300"/>
                  </a:cubicBezTo>
                  <a:cubicBezTo>
                    <a:pt x="2218" y="2300"/>
                    <a:pt x="2183" y="2305"/>
                    <a:pt x="2147" y="2314"/>
                  </a:cubicBezTo>
                  <a:cubicBezTo>
                    <a:pt x="1885" y="2380"/>
                    <a:pt x="1902" y="2528"/>
                    <a:pt x="1820" y="2528"/>
                  </a:cubicBezTo>
                  <a:cubicBezTo>
                    <a:pt x="1814" y="2528"/>
                    <a:pt x="1809" y="2529"/>
                    <a:pt x="1805" y="2529"/>
                  </a:cubicBezTo>
                  <a:cubicBezTo>
                    <a:pt x="1721" y="2529"/>
                    <a:pt x="1721" y="2396"/>
                    <a:pt x="1721" y="2396"/>
                  </a:cubicBezTo>
                  <a:cubicBezTo>
                    <a:pt x="1721" y="2200"/>
                    <a:pt x="1820" y="2019"/>
                    <a:pt x="2000" y="1937"/>
                  </a:cubicBezTo>
                  <a:cubicBezTo>
                    <a:pt x="2141" y="1864"/>
                    <a:pt x="2293" y="1829"/>
                    <a:pt x="2443" y="1829"/>
                  </a:cubicBezTo>
                  <a:cubicBezTo>
                    <a:pt x="2762" y="1829"/>
                    <a:pt x="3073" y="1987"/>
                    <a:pt x="3262" y="2265"/>
                  </a:cubicBezTo>
                  <a:cubicBezTo>
                    <a:pt x="3524" y="2675"/>
                    <a:pt x="3524" y="3216"/>
                    <a:pt x="3229" y="3626"/>
                  </a:cubicBezTo>
                  <a:cubicBezTo>
                    <a:pt x="3003" y="3940"/>
                    <a:pt x="2574" y="4119"/>
                    <a:pt x="2135" y="4119"/>
                  </a:cubicBezTo>
                  <a:cubicBezTo>
                    <a:pt x="2002" y="4119"/>
                    <a:pt x="1868" y="4103"/>
                    <a:pt x="1738" y="4068"/>
                  </a:cubicBezTo>
                  <a:cubicBezTo>
                    <a:pt x="525" y="3773"/>
                    <a:pt x="180" y="1855"/>
                    <a:pt x="1246" y="938"/>
                  </a:cubicBezTo>
                  <a:cubicBezTo>
                    <a:pt x="1722" y="491"/>
                    <a:pt x="2302" y="322"/>
                    <a:pt x="2888" y="322"/>
                  </a:cubicBezTo>
                  <a:cubicBezTo>
                    <a:pt x="3593" y="322"/>
                    <a:pt x="4306" y="568"/>
                    <a:pt x="4852" y="872"/>
                  </a:cubicBezTo>
                  <a:cubicBezTo>
                    <a:pt x="5803" y="1413"/>
                    <a:pt x="6524" y="2249"/>
                    <a:pt x="6934" y="3249"/>
                  </a:cubicBezTo>
                  <a:cubicBezTo>
                    <a:pt x="7261" y="4052"/>
                    <a:pt x="7442" y="4921"/>
                    <a:pt x="7442" y="5789"/>
                  </a:cubicBezTo>
                  <a:cubicBezTo>
                    <a:pt x="7442" y="5937"/>
                    <a:pt x="7425" y="6084"/>
                    <a:pt x="7409" y="6232"/>
                  </a:cubicBezTo>
                  <a:lnTo>
                    <a:pt x="7442" y="6084"/>
                  </a:lnTo>
                  <a:cubicBezTo>
                    <a:pt x="7442" y="6073"/>
                    <a:pt x="7442" y="6061"/>
                    <a:pt x="7442" y="6052"/>
                  </a:cubicBezTo>
                  <a:cubicBezTo>
                    <a:pt x="7688" y="4855"/>
                    <a:pt x="7524" y="3626"/>
                    <a:pt x="6999" y="2528"/>
                  </a:cubicBezTo>
                  <a:cubicBezTo>
                    <a:pt x="6314" y="1109"/>
                    <a:pt x="4962" y="1"/>
                    <a:pt x="33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7"/>
            <p:cNvSpPr/>
            <p:nvPr/>
          </p:nvSpPr>
          <p:spPr>
            <a:xfrm>
              <a:off x="7327254" y="4318552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4" y="1"/>
                  </a:moveTo>
                  <a:cubicBezTo>
                    <a:pt x="66" y="1"/>
                    <a:pt x="1" y="784"/>
                    <a:pt x="1090" y="962"/>
                  </a:cubicBezTo>
                  <a:cubicBezTo>
                    <a:pt x="2352" y="1175"/>
                    <a:pt x="3040" y="3273"/>
                    <a:pt x="3040" y="3273"/>
                  </a:cubicBezTo>
                  <a:cubicBezTo>
                    <a:pt x="3040" y="3273"/>
                    <a:pt x="2729" y="1011"/>
                    <a:pt x="1467" y="241"/>
                  </a:cubicBezTo>
                  <a:cubicBezTo>
                    <a:pt x="1179" y="69"/>
                    <a:pt x="930" y="1"/>
                    <a:pt x="7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7"/>
            <p:cNvSpPr/>
            <p:nvPr/>
          </p:nvSpPr>
          <p:spPr>
            <a:xfrm>
              <a:off x="7127936" y="4310328"/>
              <a:ext cx="170694" cy="147293"/>
            </a:xfrm>
            <a:custGeom>
              <a:rect b="b" l="l" r="r" t="t"/>
              <a:pathLst>
                <a:path extrusionOk="0" h="4513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5" y="1689"/>
                  </a:cubicBezTo>
                  <a:cubicBezTo>
                    <a:pt x="1" y="2082"/>
                    <a:pt x="99" y="2689"/>
                    <a:pt x="214" y="3033"/>
                  </a:cubicBezTo>
                  <a:cubicBezTo>
                    <a:pt x="280" y="3263"/>
                    <a:pt x="247" y="3508"/>
                    <a:pt x="132" y="3722"/>
                  </a:cubicBezTo>
                  <a:cubicBezTo>
                    <a:pt x="394" y="3492"/>
                    <a:pt x="722" y="3312"/>
                    <a:pt x="1066" y="3230"/>
                  </a:cubicBezTo>
                  <a:cubicBezTo>
                    <a:pt x="1673" y="3050"/>
                    <a:pt x="1656" y="2754"/>
                    <a:pt x="1640" y="2279"/>
                  </a:cubicBezTo>
                  <a:cubicBezTo>
                    <a:pt x="1640" y="1878"/>
                    <a:pt x="1816" y="1852"/>
                    <a:pt x="1860" y="1852"/>
                  </a:cubicBezTo>
                  <a:cubicBezTo>
                    <a:pt x="1866" y="1852"/>
                    <a:pt x="1870" y="1853"/>
                    <a:pt x="1870" y="1853"/>
                  </a:cubicBezTo>
                  <a:cubicBezTo>
                    <a:pt x="1878" y="1852"/>
                    <a:pt x="1886" y="1852"/>
                    <a:pt x="1894" y="1852"/>
                  </a:cubicBezTo>
                  <a:cubicBezTo>
                    <a:pt x="2161" y="1852"/>
                    <a:pt x="2098" y="2386"/>
                    <a:pt x="2066" y="2673"/>
                  </a:cubicBezTo>
                  <a:cubicBezTo>
                    <a:pt x="1968" y="3197"/>
                    <a:pt x="2115" y="3754"/>
                    <a:pt x="2492" y="4164"/>
                  </a:cubicBezTo>
                  <a:cubicBezTo>
                    <a:pt x="2731" y="4425"/>
                    <a:pt x="3047" y="4513"/>
                    <a:pt x="3363" y="4513"/>
                  </a:cubicBezTo>
                  <a:cubicBezTo>
                    <a:pt x="3763" y="4513"/>
                    <a:pt x="4163" y="4372"/>
                    <a:pt x="4410" y="4262"/>
                  </a:cubicBezTo>
                  <a:cubicBezTo>
                    <a:pt x="4522" y="4214"/>
                    <a:pt x="4643" y="4189"/>
                    <a:pt x="4763" y="4189"/>
                  </a:cubicBezTo>
                  <a:cubicBezTo>
                    <a:pt x="4926" y="4189"/>
                    <a:pt x="5089" y="4234"/>
                    <a:pt x="5230" y="4328"/>
                  </a:cubicBezTo>
                  <a:cubicBezTo>
                    <a:pt x="5082" y="3459"/>
                    <a:pt x="4640" y="3197"/>
                    <a:pt x="4017" y="3131"/>
                  </a:cubicBezTo>
                  <a:cubicBezTo>
                    <a:pt x="3394" y="3066"/>
                    <a:pt x="2542" y="2853"/>
                    <a:pt x="2197" y="1771"/>
                  </a:cubicBezTo>
                  <a:cubicBezTo>
                    <a:pt x="1870" y="689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7"/>
            <p:cNvSpPr/>
            <p:nvPr/>
          </p:nvSpPr>
          <p:spPr>
            <a:xfrm>
              <a:off x="7155221" y="4409317"/>
              <a:ext cx="41221" cy="65275"/>
            </a:xfrm>
            <a:custGeom>
              <a:rect b="b" l="l" r="r" t="t"/>
              <a:pathLst>
                <a:path extrusionOk="0" h="2000" w="1263">
                  <a:moveTo>
                    <a:pt x="952" y="0"/>
                  </a:moveTo>
                  <a:cubicBezTo>
                    <a:pt x="952" y="0"/>
                    <a:pt x="935" y="99"/>
                    <a:pt x="509" y="361"/>
                  </a:cubicBezTo>
                  <a:cubicBezTo>
                    <a:pt x="165" y="541"/>
                    <a:pt x="1" y="934"/>
                    <a:pt x="116" y="1295"/>
                  </a:cubicBezTo>
                  <a:cubicBezTo>
                    <a:pt x="132" y="1377"/>
                    <a:pt x="148" y="1459"/>
                    <a:pt x="165" y="1541"/>
                  </a:cubicBezTo>
                  <a:cubicBezTo>
                    <a:pt x="214" y="1770"/>
                    <a:pt x="247" y="2000"/>
                    <a:pt x="247" y="2000"/>
                  </a:cubicBezTo>
                  <a:cubicBezTo>
                    <a:pt x="247" y="2000"/>
                    <a:pt x="247" y="1852"/>
                    <a:pt x="771" y="1557"/>
                  </a:cubicBezTo>
                  <a:cubicBezTo>
                    <a:pt x="788" y="1557"/>
                    <a:pt x="804" y="1541"/>
                    <a:pt x="820" y="1541"/>
                  </a:cubicBezTo>
                  <a:cubicBezTo>
                    <a:pt x="1263" y="1246"/>
                    <a:pt x="1083" y="836"/>
                    <a:pt x="1001" y="574"/>
                  </a:cubicBezTo>
                  <a:cubicBezTo>
                    <a:pt x="952" y="394"/>
                    <a:pt x="935" y="197"/>
                    <a:pt x="9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7"/>
            <p:cNvSpPr/>
            <p:nvPr/>
          </p:nvSpPr>
          <p:spPr>
            <a:xfrm>
              <a:off x="6969057" y="4128635"/>
              <a:ext cx="225786" cy="159336"/>
            </a:xfrm>
            <a:custGeom>
              <a:rect b="b" l="l" r="r" t="t"/>
              <a:pathLst>
                <a:path extrusionOk="0" h="4882" w="6918">
                  <a:moveTo>
                    <a:pt x="4979" y="1"/>
                  </a:moveTo>
                  <a:cubicBezTo>
                    <a:pt x="4755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87" y="3666"/>
                  </a:cubicBezTo>
                  <a:cubicBezTo>
                    <a:pt x="4984" y="3699"/>
                    <a:pt x="5197" y="3732"/>
                    <a:pt x="5361" y="3748"/>
                  </a:cubicBezTo>
                  <a:cubicBezTo>
                    <a:pt x="4902" y="3830"/>
                    <a:pt x="4459" y="3978"/>
                    <a:pt x="4049" y="4191"/>
                  </a:cubicBezTo>
                  <a:cubicBezTo>
                    <a:pt x="3902" y="4256"/>
                    <a:pt x="3656" y="4338"/>
                    <a:pt x="3623" y="4355"/>
                  </a:cubicBezTo>
                  <a:cubicBezTo>
                    <a:pt x="3164" y="4527"/>
                    <a:pt x="2731" y="4603"/>
                    <a:pt x="2341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61" y="3355"/>
                    <a:pt x="345" y="2863"/>
                    <a:pt x="558" y="2437"/>
                  </a:cubicBezTo>
                  <a:cubicBezTo>
                    <a:pt x="558" y="2437"/>
                    <a:pt x="574" y="2421"/>
                    <a:pt x="574" y="2421"/>
                  </a:cubicBezTo>
                  <a:cubicBezTo>
                    <a:pt x="787" y="2106"/>
                    <a:pt x="1123" y="1959"/>
                    <a:pt x="1436" y="1959"/>
                  </a:cubicBezTo>
                  <a:cubicBezTo>
                    <a:pt x="1727" y="1959"/>
                    <a:pt x="1997" y="2086"/>
                    <a:pt x="2132" y="2322"/>
                  </a:cubicBezTo>
                  <a:cubicBezTo>
                    <a:pt x="2230" y="2453"/>
                    <a:pt x="2295" y="2617"/>
                    <a:pt x="2295" y="2798"/>
                  </a:cubicBezTo>
                  <a:cubicBezTo>
                    <a:pt x="2295" y="2945"/>
                    <a:pt x="2230" y="3093"/>
                    <a:pt x="2132" y="3207"/>
                  </a:cubicBezTo>
                  <a:cubicBezTo>
                    <a:pt x="2017" y="3304"/>
                    <a:pt x="1955" y="3335"/>
                    <a:pt x="1924" y="3335"/>
                  </a:cubicBezTo>
                  <a:cubicBezTo>
                    <a:pt x="1897" y="3335"/>
                    <a:pt x="1895" y="3312"/>
                    <a:pt x="1902" y="3289"/>
                  </a:cubicBezTo>
                  <a:cubicBezTo>
                    <a:pt x="2027" y="3030"/>
                    <a:pt x="1735" y="2861"/>
                    <a:pt x="1479" y="2861"/>
                  </a:cubicBezTo>
                  <a:cubicBezTo>
                    <a:pt x="1298" y="2861"/>
                    <a:pt x="1135" y="2945"/>
                    <a:pt x="1148" y="3142"/>
                  </a:cubicBezTo>
                  <a:cubicBezTo>
                    <a:pt x="1137" y="3416"/>
                    <a:pt x="1384" y="3544"/>
                    <a:pt x="1636" y="3544"/>
                  </a:cubicBezTo>
                  <a:cubicBezTo>
                    <a:pt x="1761" y="3544"/>
                    <a:pt x="1887" y="3513"/>
                    <a:pt x="1984" y="3453"/>
                  </a:cubicBezTo>
                  <a:cubicBezTo>
                    <a:pt x="2000" y="3453"/>
                    <a:pt x="2017" y="3437"/>
                    <a:pt x="2033" y="3437"/>
                  </a:cubicBezTo>
                  <a:cubicBezTo>
                    <a:pt x="2050" y="3421"/>
                    <a:pt x="2066" y="3404"/>
                    <a:pt x="2099" y="3388"/>
                  </a:cubicBezTo>
                  <a:lnTo>
                    <a:pt x="2099" y="3371"/>
                  </a:lnTo>
                  <a:cubicBezTo>
                    <a:pt x="2394" y="3076"/>
                    <a:pt x="2427" y="2617"/>
                    <a:pt x="2181" y="2290"/>
                  </a:cubicBezTo>
                  <a:cubicBezTo>
                    <a:pt x="2042" y="2013"/>
                    <a:pt x="1726" y="1861"/>
                    <a:pt x="1388" y="1861"/>
                  </a:cubicBezTo>
                  <a:cubicBezTo>
                    <a:pt x="1046" y="1861"/>
                    <a:pt x="682" y="2017"/>
                    <a:pt x="460" y="2355"/>
                  </a:cubicBezTo>
                  <a:cubicBezTo>
                    <a:pt x="1" y="2945"/>
                    <a:pt x="132" y="4109"/>
                    <a:pt x="935" y="4584"/>
                  </a:cubicBezTo>
                  <a:cubicBezTo>
                    <a:pt x="1300" y="4782"/>
                    <a:pt x="1708" y="4881"/>
                    <a:pt x="2132" y="4881"/>
                  </a:cubicBezTo>
                  <a:cubicBezTo>
                    <a:pt x="2164" y="4881"/>
                    <a:pt x="2197" y="4881"/>
                    <a:pt x="2230" y="4879"/>
                  </a:cubicBezTo>
                  <a:cubicBezTo>
                    <a:pt x="3131" y="4847"/>
                    <a:pt x="3853" y="4355"/>
                    <a:pt x="5033" y="3994"/>
                  </a:cubicBezTo>
                  <a:cubicBezTo>
                    <a:pt x="5459" y="3896"/>
                    <a:pt x="5902" y="3830"/>
                    <a:pt x="6328" y="3798"/>
                  </a:cubicBezTo>
                  <a:cubicBezTo>
                    <a:pt x="6541" y="3781"/>
                    <a:pt x="6738" y="3716"/>
                    <a:pt x="6918" y="3617"/>
                  </a:cubicBezTo>
                  <a:lnTo>
                    <a:pt x="6918" y="3617"/>
                  </a:lnTo>
                  <a:cubicBezTo>
                    <a:pt x="6918" y="3617"/>
                    <a:pt x="6795" y="3646"/>
                    <a:pt x="6639" y="3646"/>
                  </a:cubicBezTo>
                  <a:cubicBezTo>
                    <a:pt x="6483" y="3646"/>
                    <a:pt x="6295" y="3617"/>
                    <a:pt x="6164" y="3502"/>
                  </a:cubicBezTo>
                  <a:cubicBezTo>
                    <a:pt x="5902" y="3257"/>
                    <a:pt x="5918" y="3371"/>
                    <a:pt x="5623" y="3273"/>
                  </a:cubicBezTo>
                  <a:cubicBezTo>
                    <a:pt x="5459" y="3224"/>
                    <a:pt x="5344" y="3076"/>
                    <a:pt x="5361" y="2912"/>
                  </a:cubicBezTo>
                  <a:lnTo>
                    <a:pt x="5361" y="2912"/>
                  </a:lnTo>
                  <a:cubicBezTo>
                    <a:pt x="5164" y="3076"/>
                    <a:pt x="5115" y="3355"/>
                    <a:pt x="5279" y="3568"/>
                  </a:cubicBezTo>
                  <a:cubicBezTo>
                    <a:pt x="5279" y="3568"/>
                    <a:pt x="4557" y="3568"/>
                    <a:pt x="4377" y="3191"/>
                  </a:cubicBezTo>
                  <a:cubicBezTo>
                    <a:pt x="4197" y="2830"/>
                    <a:pt x="4410" y="2830"/>
                    <a:pt x="4557" y="2748"/>
                  </a:cubicBezTo>
                  <a:cubicBezTo>
                    <a:pt x="4689" y="2667"/>
                    <a:pt x="4738" y="2519"/>
                    <a:pt x="4590" y="2322"/>
                  </a:cubicBezTo>
                  <a:cubicBezTo>
                    <a:pt x="4443" y="2109"/>
                    <a:pt x="4459" y="1749"/>
                    <a:pt x="4738" y="1732"/>
                  </a:cubicBezTo>
                  <a:cubicBezTo>
                    <a:pt x="4660" y="1563"/>
                    <a:pt x="4489" y="1466"/>
                    <a:pt x="4315" y="1466"/>
                  </a:cubicBezTo>
                  <a:cubicBezTo>
                    <a:pt x="4270" y="1466"/>
                    <a:pt x="4224" y="1473"/>
                    <a:pt x="4180" y="1486"/>
                  </a:cubicBezTo>
                  <a:cubicBezTo>
                    <a:pt x="3738" y="1552"/>
                    <a:pt x="3738" y="2158"/>
                    <a:pt x="3738" y="2158"/>
                  </a:cubicBezTo>
                  <a:cubicBezTo>
                    <a:pt x="3738" y="2158"/>
                    <a:pt x="3443" y="1421"/>
                    <a:pt x="3918" y="1044"/>
                  </a:cubicBezTo>
                  <a:cubicBezTo>
                    <a:pt x="4109" y="897"/>
                    <a:pt x="4260" y="842"/>
                    <a:pt x="4378" y="842"/>
                  </a:cubicBezTo>
                  <a:cubicBezTo>
                    <a:pt x="4563" y="842"/>
                    <a:pt x="4665" y="979"/>
                    <a:pt x="4705" y="1109"/>
                  </a:cubicBezTo>
                  <a:cubicBezTo>
                    <a:pt x="4758" y="1295"/>
                    <a:pt x="4865" y="1448"/>
                    <a:pt x="5007" y="1448"/>
                  </a:cubicBezTo>
                  <a:cubicBezTo>
                    <a:pt x="5041" y="1448"/>
                    <a:pt x="5077" y="1440"/>
                    <a:pt x="5115" y="1421"/>
                  </a:cubicBezTo>
                  <a:cubicBezTo>
                    <a:pt x="5255" y="1356"/>
                    <a:pt x="5367" y="1263"/>
                    <a:pt x="5464" y="1263"/>
                  </a:cubicBezTo>
                  <a:cubicBezTo>
                    <a:pt x="5515" y="1263"/>
                    <a:pt x="5562" y="1288"/>
                    <a:pt x="5607" y="1355"/>
                  </a:cubicBezTo>
                  <a:cubicBezTo>
                    <a:pt x="5721" y="1601"/>
                    <a:pt x="5607" y="1896"/>
                    <a:pt x="5361" y="2011"/>
                  </a:cubicBezTo>
                  <a:cubicBezTo>
                    <a:pt x="5361" y="2011"/>
                    <a:pt x="5366" y="2011"/>
                    <a:pt x="5377" y="2011"/>
                  </a:cubicBezTo>
                  <a:cubicBezTo>
                    <a:pt x="5484" y="2011"/>
                    <a:pt x="6095" y="1984"/>
                    <a:pt x="6229" y="1372"/>
                  </a:cubicBezTo>
                  <a:cubicBezTo>
                    <a:pt x="6347" y="822"/>
                    <a:pt x="5869" y="1"/>
                    <a:pt x="49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7"/>
            <p:cNvSpPr/>
            <p:nvPr/>
          </p:nvSpPr>
          <p:spPr>
            <a:xfrm>
              <a:off x="6933221" y="4214047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36" y="0"/>
                  </a:moveTo>
                  <a:lnTo>
                    <a:pt x="836" y="0"/>
                  </a:lnTo>
                  <a:cubicBezTo>
                    <a:pt x="836" y="1"/>
                    <a:pt x="1" y="918"/>
                    <a:pt x="558" y="1721"/>
                  </a:cubicBezTo>
                  <a:cubicBezTo>
                    <a:pt x="869" y="2180"/>
                    <a:pt x="1377" y="2459"/>
                    <a:pt x="1935" y="2492"/>
                  </a:cubicBezTo>
                  <a:cubicBezTo>
                    <a:pt x="1869" y="2492"/>
                    <a:pt x="1476" y="2492"/>
                    <a:pt x="1295" y="2721"/>
                  </a:cubicBezTo>
                  <a:cubicBezTo>
                    <a:pt x="1181" y="2885"/>
                    <a:pt x="1131" y="3098"/>
                    <a:pt x="1148" y="3295"/>
                  </a:cubicBezTo>
                  <a:cubicBezTo>
                    <a:pt x="1202" y="3214"/>
                    <a:pt x="1311" y="3155"/>
                    <a:pt x="1412" y="3155"/>
                  </a:cubicBezTo>
                  <a:cubicBezTo>
                    <a:pt x="1434" y="3155"/>
                    <a:pt x="1455" y="3158"/>
                    <a:pt x="1476" y="3164"/>
                  </a:cubicBezTo>
                  <a:cubicBezTo>
                    <a:pt x="1593" y="3200"/>
                    <a:pt x="1759" y="3280"/>
                    <a:pt x="1948" y="3280"/>
                  </a:cubicBezTo>
                  <a:cubicBezTo>
                    <a:pt x="2103" y="3280"/>
                    <a:pt x="2273" y="3226"/>
                    <a:pt x="2443" y="3049"/>
                  </a:cubicBezTo>
                  <a:cubicBezTo>
                    <a:pt x="2820" y="2639"/>
                    <a:pt x="3312" y="2869"/>
                    <a:pt x="4656" y="2164"/>
                  </a:cubicBezTo>
                  <a:cubicBezTo>
                    <a:pt x="4656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099" y="1574"/>
                    <a:pt x="754" y="787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7"/>
            <p:cNvSpPr/>
            <p:nvPr/>
          </p:nvSpPr>
          <p:spPr>
            <a:xfrm>
              <a:off x="7133289" y="3971453"/>
              <a:ext cx="145008" cy="205159"/>
            </a:xfrm>
            <a:custGeom>
              <a:rect b="b" l="l" r="r" t="t"/>
              <a:pathLst>
                <a:path extrusionOk="0" h="6286" w="4443">
                  <a:moveTo>
                    <a:pt x="2649" y="1"/>
                  </a:moveTo>
                  <a:cubicBezTo>
                    <a:pt x="2148" y="1"/>
                    <a:pt x="1625" y="207"/>
                    <a:pt x="1279" y="615"/>
                  </a:cubicBezTo>
                  <a:cubicBezTo>
                    <a:pt x="1" y="2254"/>
                    <a:pt x="902" y="4270"/>
                    <a:pt x="1656" y="5122"/>
                  </a:cubicBezTo>
                  <a:cubicBezTo>
                    <a:pt x="2083" y="5647"/>
                    <a:pt x="2640" y="6040"/>
                    <a:pt x="3279" y="6286"/>
                  </a:cubicBezTo>
                  <a:cubicBezTo>
                    <a:pt x="2705" y="6024"/>
                    <a:pt x="2197" y="5630"/>
                    <a:pt x="1787" y="5139"/>
                  </a:cubicBezTo>
                  <a:cubicBezTo>
                    <a:pt x="1509" y="4745"/>
                    <a:pt x="1312" y="4319"/>
                    <a:pt x="1181" y="3860"/>
                  </a:cubicBezTo>
                  <a:cubicBezTo>
                    <a:pt x="1033" y="3319"/>
                    <a:pt x="984" y="2762"/>
                    <a:pt x="1017" y="2221"/>
                  </a:cubicBezTo>
                  <a:cubicBezTo>
                    <a:pt x="1148" y="746"/>
                    <a:pt x="1984" y="205"/>
                    <a:pt x="2722" y="172"/>
                  </a:cubicBezTo>
                  <a:cubicBezTo>
                    <a:pt x="3082" y="172"/>
                    <a:pt x="3410" y="320"/>
                    <a:pt x="3656" y="565"/>
                  </a:cubicBezTo>
                  <a:cubicBezTo>
                    <a:pt x="4295" y="1106"/>
                    <a:pt x="3935" y="2057"/>
                    <a:pt x="3394" y="2270"/>
                  </a:cubicBezTo>
                  <a:cubicBezTo>
                    <a:pt x="3271" y="2340"/>
                    <a:pt x="3138" y="2373"/>
                    <a:pt x="3004" y="2373"/>
                  </a:cubicBezTo>
                  <a:cubicBezTo>
                    <a:pt x="2888" y="2373"/>
                    <a:pt x="2770" y="2349"/>
                    <a:pt x="2656" y="2303"/>
                  </a:cubicBezTo>
                  <a:cubicBezTo>
                    <a:pt x="2492" y="2205"/>
                    <a:pt x="2378" y="2041"/>
                    <a:pt x="2345" y="1844"/>
                  </a:cubicBezTo>
                  <a:cubicBezTo>
                    <a:pt x="2345" y="1746"/>
                    <a:pt x="2371" y="1724"/>
                    <a:pt x="2422" y="1724"/>
                  </a:cubicBezTo>
                  <a:cubicBezTo>
                    <a:pt x="2465" y="1724"/>
                    <a:pt x="2527" y="1740"/>
                    <a:pt x="2607" y="1740"/>
                  </a:cubicBezTo>
                  <a:cubicBezTo>
                    <a:pt x="2668" y="1740"/>
                    <a:pt x="2739" y="1731"/>
                    <a:pt x="2820" y="1696"/>
                  </a:cubicBezTo>
                  <a:cubicBezTo>
                    <a:pt x="3017" y="1582"/>
                    <a:pt x="3050" y="1303"/>
                    <a:pt x="2886" y="1139"/>
                  </a:cubicBezTo>
                  <a:cubicBezTo>
                    <a:pt x="2817" y="1065"/>
                    <a:pt x="2718" y="1025"/>
                    <a:pt x="2614" y="1025"/>
                  </a:cubicBezTo>
                  <a:cubicBezTo>
                    <a:pt x="2420" y="1025"/>
                    <a:pt x="2213" y="1168"/>
                    <a:pt x="2181" y="1500"/>
                  </a:cubicBezTo>
                  <a:cubicBezTo>
                    <a:pt x="2148" y="1746"/>
                    <a:pt x="2214" y="1975"/>
                    <a:pt x="2378" y="2155"/>
                  </a:cubicBezTo>
                  <a:cubicBezTo>
                    <a:pt x="2410" y="2172"/>
                    <a:pt x="2427" y="2205"/>
                    <a:pt x="2443" y="2221"/>
                  </a:cubicBezTo>
                  <a:cubicBezTo>
                    <a:pt x="2460" y="2237"/>
                    <a:pt x="2476" y="2254"/>
                    <a:pt x="2509" y="2270"/>
                  </a:cubicBezTo>
                  <a:lnTo>
                    <a:pt x="2558" y="2303"/>
                  </a:lnTo>
                  <a:lnTo>
                    <a:pt x="2591" y="2319"/>
                  </a:lnTo>
                  <a:lnTo>
                    <a:pt x="2623" y="2352"/>
                  </a:lnTo>
                  <a:cubicBezTo>
                    <a:pt x="2755" y="2418"/>
                    <a:pt x="2894" y="2450"/>
                    <a:pt x="3031" y="2450"/>
                  </a:cubicBezTo>
                  <a:cubicBezTo>
                    <a:pt x="3168" y="2450"/>
                    <a:pt x="3304" y="2418"/>
                    <a:pt x="3427" y="2352"/>
                  </a:cubicBezTo>
                  <a:cubicBezTo>
                    <a:pt x="4017" y="2139"/>
                    <a:pt x="4443" y="1090"/>
                    <a:pt x="3754" y="451"/>
                  </a:cubicBezTo>
                  <a:cubicBezTo>
                    <a:pt x="3483" y="150"/>
                    <a:pt x="3074" y="1"/>
                    <a:pt x="264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7"/>
            <p:cNvSpPr/>
            <p:nvPr/>
          </p:nvSpPr>
          <p:spPr>
            <a:xfrm>
              <a:off x="8813108" y="5155345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22"/>
                    <a:pt x="1312" y="5351"/>
                    <a:pt x="1181" y="3991"/>
                  </a:cubicBezTo>
                  <a:cubicBezTo>
                    <a:pt x="1050" y="2631"/>
                    <a:pt x="1066" y="1352"/>
                    <a:pt x="1328" y="1090"/>
                  </a:cubicBezTo>
                  <a:cubicBezTo>
                    <a:pt x="1591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7"/>
            <p:cNvSpPr/>
            <p:nvPr/>
          </p:nvSpPr>
          <p:spPr>
            <a:xfrm>
              <a:off x="8753741" y="5122447"/>
              <a:ext cx="278202" cy="332217"/>
            </a:xfrm>
            <a:custGeom>
              <a:rect b="b" l="l" r="r" t="t"/>
              <a:pathLst>
                <a:path extrusionOk="0" h="10179" w="8524">
                  <a:moveTo>
                    <a:pt x="6265" y="1"/>
                  </a:moveTo>
                  <a:cubicBezTo>
                    <a:pt x="6069" y="1"/>
                    <a:pt x="5869" y="22"/>
                    <a:pt x="5672" y="65"/>
                  </a:cubicBezTo>
                  <a:cubicBezTo>
                    <a:pt x="4491" y="328"/>
                    <a:pt x="3721" y="1573"/>
                    <a:pt x="3492" y="2835"/>
                  </a:cubicBezTo>
                  <a:cubicBezTo>
                    <a:pt x="3246" y="4147"/>
                    <a:pt x="3492" y="5376"/>
                    <a:pt x="3442" y="6474"/>
                  </a:cubicBezTo>
                  <a:cubicBezTo>
                    <a:pt x="3508" y="7474"/>
                    <a:pt x="3147" y="8441"/>
                    <a:pt x="2442" y="9130"/>
                  </a:cubicBezTo>
                  <a:cubicBezTo>
                    <a:pt x="1770" y="9752"/>
                    <a:pt x="902" y="10113"/>
                    <a:pt x="0" y="10179"/>
                  </a:cubicBezTo>
                  <a:cubicBezTo>
                    <a:pt x="918" y="10146"/>
                    <a:pt x="1803" y="9802"/>
                    <a:pt x="2492" y="9195"/>
                  </a:cubicBezTo>
                  <a:cubicBezTo>
                    <a:pt x="3246" y="8490"/>
                    <a:pt x="3639" y="7507"/>
                    <a:pt x="3590" y="6491"/>
                  </a:cubicBezTo>
                  <a:cubicBezTo>
                    <a:pt x="3655" y="5360"/>
                    <a:pt x="3426" y="4130"/>
                    <a:pt x="3655" y="2868"/>
                  </a:cubicBezTo>
                  <a:cubicBezTo>
                    <a:pt x="3901" y="1622"/>
                    <a:pt x="4590" y="475"/>
                    <a:pt x="5688" y="213"/>
                  </a:cubicBezTo>
                  <a:cubicBezTo>
                    <a:pt x="5819" y="180"/>
                    <a:pt x="5950" y="164"/>
                    <a:pt x="6081" y="147"/>
                  </a:cubicBezTo>
                  <a:cubicBezTo>
                    <a:pt x="6126" y="144"/>
                    <a:pt x="6171" y="142"/>
                    <a:pt x="6215" y="142"/>
                  </a:cubicBezTo>
                  <a:cubicBezTo>
                    <a:pt x="6612" y="142"/>
                    <a:pt x="7003" y="272"/>
                    <a:pt x="7327" y="508"/>
                  </a:cubicBezTo>
                  <a:cubicBezTo>
                    <a:pt x="8032" y="1082"/>
                    <a:pt x="7950" y="2327"/>
                    <a:pt x="7524" y="2704"/>
                  </a:cubicBezTo>
                  <a:cubicBezTo>
                    <a:pt x="7325" y="2882"/>
                    <a:pt x="7101" y="2955"/>
                    <a:pt x="6901" y="2955"/>
                  </a:cubicBezTo>
                  <a:cubicBezTo>
                    <a:pt x="6642" y="2955"/>
                    <a:pt x="6425" y="2831"/>
                    <a:pt x="6360" y="2655"/>
                  </a:cubicBezTo>
                  <a:lnTo>
                    <a:pt x="6360" y="2655"/>
                  </a:lnTo>
                  <a:cubicBezTo>
                    <a:pt x="6360" y="2655"/>
                    <a:pt x="6397" y="2660"/>
                    <a:pt x="6453" y="2660"/>
                  </a:cubicBezTo>
                  <a:cubicBezTo>
                    <a:pt x="6593" y="2660"/>
                    <a:pt x="6847" y="2627"/>
                    <a:pt x="6917" y="2393"/>
                  </a:cubicBezTo>
                  <a:cubicBezTo>
                    <a:pt x="7048" y="2081"/>
                    <a:pt x="6852" y="1737"/>
                    <a:pt x="6524" y="1672"/>
                  </a:cubicBezTo>
                  <a:cubicBezTo>
                    <a:pt x="6477" y="1658"/>
                    <a:pt x="6427" y="1651"/>
                    <a:pt x="6374" y="1651"/>
                  </a:cubicBezTo>
                  <a:cubicBezTo>
                    <a:pt x="6060" y="1651"/>
                    <a:pt x="5693" y="1905"/>
                    <a:pt x="5819" y="2426"/>
                  </a:cubicBezTo>
                  <a:cubicBezTo>
                    <a:pt x="5909" y="2809"/>
                    <a:pt x="6440" y="3106"/>
                    <a:pt x="6987" y="3106"/>
                  </a:cubicBezTo>
                  <a:cubicBezTo>
                    <a:pt x="7236" y="3106"/>
                    <a:pt x="7489" y="3045"/>
                    <a:pt x="7704" y="2901"/>
                  </a:cubicBezTo>
                  <a:cubicBezTo>
                    <a:pt x="8114" y="2671"/>
                    <a:pt x="8524" y="1967"/>
                    <a:pt x="8229" y="1180"/>
                  </a:cubicBezTo>
                  <a:cubicBezTo>
                    <a:pt x="8013" y="452"/>
                    <a:pt x="7176" y="1"/>
                    <a:pt x="62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7"/>
            <p:cNvSpPr/>
            <p:nvPr/>
          </p:nvSpPr>
          <p:spPr>
            <a:xfrm>
              <a:off x="8885857" y="5169053"/>
              <a:ext cx="81365" cy="68800"/>
            </a:xfrm>
            <a:custGeom>
              <a:rect b="b" l="l" r="r" t="t"/>
              <a:pathLst>
                <a:path extrusionOk="0" h="2108" w="2493">
                  <a:moveTo>
                    <a:pt x="704" y="1"/>
                  </a:moveTo>
                  <a:cubicBezTo>
                    <a:pt x="632" y="1"/>
                    <a:pt x="556" y="11"/>
                    <a:pt x="476" y="31"/>
                  </a:cubicBezTo>
                  <a:cubicBezTo>
                    <a:pt x="591" y="96"/>
                    <a:pt x="624" y="276"/>
                    <a:pt x="525" y="375"/>
                  </a:cubicBezTo>
                  <a:cubicBezTo>
                    <a:pt x="378" y="604"/>
                    <a:pt x="1" y="1309"/>
                    <a:pt x="542" y="1866"/>
                  </a:cubicBezTo>
                  <a:cubicBezTo>
                    <a:pt x="726" y="2045"/>
                    <a:pt x="981" y="2107"/>
                    <a:pt x="1247" y="2107"/>
                  </a:cubicBezTo>
                  <a:cubicBezTo>
                    <a:pt x="1787" y="2107"/>
                    <a:pt x="2372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9" y="1788"/>
                    <a:pt x="2405" y="1788"/>
                  </a:cubicBezTo>
                  <a:cubicBezTo>
                    <a:pt x="2187" y="1788"/>
                    <a:pt x="1637" y="1725"/>
                    <a:pt x="1558" y="1096"/>
                  </a:cubicBezTo>
                  <a:cubicBezTo>
                    <a:pt x="1473" y="401"/>
                    <a:pt x="1167" y="1"/>
                    <a:pt x="7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7"/>
            <p:cNvSpPr/>
            <p:nvPr/>
          </p:nvSpPr>
          <p:spPr>
            <a:xfrm>
              <a:off x="8889611" y="5173231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66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296" y="5279"/>
                    <a:pt x="476" y="4918"/>
                    <a:pt x="443" y="4558"/>
                  </a:cubicBezTo>
                  <a:cubicBezTo>
                    <a:pt x="428" y="3915"/>
                    <a:pt x="498" y="3186"/>
                    <a:pt x="695" y="3186"/>
                  </a:cubicBezTo>
                  <a:cubicBezTo>
                    <a:pt x="709" y="3186"/>
                    <a:pt x="723" y="3190"/>
                    <a:pt x="738" y="3197"/>
                  </a:cubicBezTo>
                  <a:cubicBezTo>
                    <a:pt x="968" y="3312"/>
                    <a:pt x="787" y="3558"/>
                    <a:pt x="705" y="3705"/>
                  </a:cubicBezTo>
                  <a:cubicBezTo>
                    <a:pt x="607" y="3853"/>
                    <a:pt x="443" y="4525"/>
                    <a:pt x="1164" y="4935"/>
                  </a:cubicBezTo>
                  <a:cubicBezTo>
                    <a:pt x="1165" y="4935"/>
                    <a:pt x="1165" y="4935"/>
                    <a:pt x="1165" y="4935"/>
                  </a:cubicBezTo>
                  <a:cubicBezTo>
                    <a:pt x="1174" y="4935"/>
                    <a:pt x="957" y="4422"/>
                    <a:pt x="1345" y="4148"/>
                  </a:cubicBezTo>
                  <a:cubicBezTo>
                    <a:pt x="1754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494" y="2175"/>
                  </a:cubicBezTo>
                  <a:cubicBezTo>
                    <a:pt x="2523" y="2175"/>
                    <a:pt x="2550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30" y="2722"/>
                    <a:pt x="2197" y="2984"/>
                    <a:pt x="2345" y="3148"/>
                  </a:cubicBezTo>
                  <a:cubicBezTo>
                    <a:pt x="2558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5" y="3810"/>
                  </a:cubicBezTo>
                  <a:cubicBezTo>
                    <a:pt x="2691" y="3810"/>
                    <a:pt x="3468" y="3732"/>
                    <a:pt x="3951" y="3033"/>
                  </a:cubicBezTo>
                  <a:cubicBezTo>
                    <a:pt x="4590" y="2148"/>
                    <a:pt x="4820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7"/>
            <p:cNvSpPr/>
            <p:nvPr/>
          </p:nvSpPr>
          <p:spPr>
            <a:xfrm>
              <a:off x="9002504" y="5123393"/>
              <a:ext cx="97390" cy="63708"/>
            </a:xfrm>
            <a:custGeom>
              <a:rect b="b" l="l" r="r" t="t"/>
              <a:pathLst>
                <a:path extrusionOk="0" h="1952" w="2984">
                  <a:moveTo>
                    <a:pt x="920" y="0"/>
                  </a:moveTo>
                  <a:cubicBezTo>
                    <a:pt x="655" y="0"/>
                    <a:pt x="351" y="26"/>
                    <a:pt x="0" y="85"/>
                  </a:cubicBezTo>
                  <a:cubicBezTo>
                    <a:pt x="426" y="135"/>
                    <a:pt x="771" y="413"/>
                    <a:pt x="934" y="790"/>
                  </a:cubicBezTo>
                  <a:cubicBezTo>
                    <a:pt x="1140" y="1305"/>
                    <a:pt x="1508" y="1951"/>
                    <a:pt x="2267" y="1951"/>
                  </a:cubicBezTo>
                  <a:cubicBezTo>
                    <a:pt x="2475" y="1951"/>
                    <a:pt x="2712" y="1903"/>
                    <a:pt x="2983" y="1790"/>
                  </a:cubicBezTo>
                  <a:cubicBezTo>
                    <a:pt x="2803" y="1725"/>
                    <a:pt x="2688" y="1561"/>
                    <a:pt x="2688" y="1380"/>
                  </a:cubicBezTo>
                  <a:cubicBezTo>
                    <a:pt x="2688" y="1096"/>
                    <a:pt x="2639" y="0"/>
                    <a:pt x="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7"/>
            <p:cNvSpPr/>
            <p:nvPr/>
          </p:nvSpPr>
          <p:spPr>
            <a:xfrm>
              <a:off x="9089679" y="512254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976" y="0"/>
                  </a:moveTo>
                  <a:cubicBezTo>
                    <a:pt x="796" y="0"/>
                    <a:pt x="637" y="142"/>
                    <a:pt x="624" y="325"/>
                  </a:cubicBezTo>
                  <a:cubicBezTo>
                    <a:pt x="624" y="488"/>
                    <a:pt x="756" y="593"/>
                    <a:pt x="898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1" y="268"/>
                    <a:pt x="988" y="268"/>
                  </a:cubicBezTo>
                  <a:cubicBezTo>
                    <a:pt x="918" y="268"/>
                    <a:pt x="878" y="333"/>
                    <a:pt x="902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7" y="391"/>
                    <a:pt x="739" y="292"/>
                  </a:cubicBezTo>
                  <a:cubicBezTo>
                    <a:pt x="750" y="160"/>
                    <a:pt x="867" y="73"/>
                    <a:pt x="986" y="73"/>
                  </a:cubicBezTo>
                  <a:cubicBezTo>
                    <a:pt x="1031" y="73"/>
                    <a:pt x="1075" y="85"/>
                    <a:pt x="1116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8" y="899"/>
                    <a:pt x="693" y="900"/>
                    <a:pt x="679" y="900"/>
                  </a:cubicBezTo>
                  <a:cubicBezTo>
                    <a:pt x="319" y="900"/>
                    <a:pt x="1" y="521"/>
                    <a:pt x="1" y="521"/>
                  </a:cubicBezTo>
                  <a:lnTo>
                    <a:pt x="1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45" y="1096"/>
                    <a:pt x="485" y="1140"/>
                    <a:pt x="627" y="1140"/>
                  </a:cubicBezTo>
                  <a:cubicBezTo>
                    <a:pt x="709" y="1140"/>
                    <a:pt x="792" y="1125"/>
                    <a:pt x="870" y="1095"/>
                  </a:cubicBezTo>
                  <a:cubicBezTo>
                    <a:pt x="1083" y="1029"/>
                    <a:pt x="1263" y="865"/>
                    <a:pt x="1345" y="669"/>
                  </a:cubicBezTo>
                  <a:cubicBezTo>
                    <a:pt x="1460" y="423"/>
                    <a:pt x="1345" y="144"/>
                    <a:pt x="1116" y="29"/>
                  </a:cubicBezTo>
                  <a:cubicBezTo>
                    <a:pt x="1069" y="10"/>
                    <a:pt x="1022" y="0"/>
                    <a:pt x="9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7"/>
            <p:cNvSpPr/>
            <p:nvPr/>
          </p:nvSpPr>
          <p:spPr>
            <a:xfrm>
              <a:off x="8373351" y="5235307"/>
              <a:ext cx="209206" cy="327419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56"/>
                    <a:pt x="4181" y="2180"/>
                    <a:pt x="4263" y="4409"/>
                  </a:cubicBezTo>
                  <a:cubicBezTo>
                    <a:pt x="4361" y="6262"/>
                    <a:pt x="3279" y="7966"/>
                    <a:pt x="1558" y="8688"/>
                  </a:cubicBezTo>
                  <a:cubicBezTo>
                    <a:pt x="247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17"/>
                  </a:cubicBezTo>
                  <a:cubicBezTo>
                    <a:pt x="2493" y="8782"/>
                    <a:pt x="2334" y="8691"/>
                    <a:pt x="2170" y="8691"/>
                  </a:cubicBezTo>
                  <a:cubicBezTo>
                    <a:pt x="2136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607" y="6737"/>
                    <a:pt x="4525" y="7098"/>
                    <a:pt x="5459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8" y="5424"/>
                    <a:pt x="5343" y="5422"/>
                    <a:pt x="5317" y="5422"/>
                  </a:cubicBezTo>
                  <a:cubicBezTo>
                    <a:pt x="4967" y="5422"/>
                    <a:pt x="4630" y="5629"/>
                    <a:pt x="4492" y="5950"/>
                  </a:cubicBezTo>
                  <a:cubicBezTo>
                    <a:pt x="4427" y="6065"/>
                    <a:pt x="4328" y="6163"/>
                    <a:pt x="4214" y="6245"/>
                  </a:cubicBezTo>
                  <a:cubicBezTo>
                    <a:pt x="4558" y="5917"/>
                    <a:pt x="4623" y="5131"/>
                    <a:pt x="4722" y="4491"/>
                  </a:cubicBezTo>
                  <a:cubicBezTo>
                    <a:pt x="4820" y="3852"/>
                    <a:pt x="5115" y="4065"/>
                    <a:pt x="5672" y="3672"/>
                  </a:cubicBezTo>
                  <a:cubicBezTo>
                    <a:pt x="6246" y="3295"/>
                    <a:pt x="5951" y="2787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4"/>
                    <a:pt x="4772" y="3293"/>
                    <a:pt x="4629" y="3293"/>
                  </a:cubicBezTo>
                  <a:cubicBezTo>
                    <a:pt x="4597" y="3293"/>
                    <a:pt x="4562" y="3284"/>
                    <a:pt x="4525" y="3262"/>
                  </a:cubicBezTo>
                  <a:cubicBezTo>
                    <a:pt x="4345" y="3164"/>
                    <a:pt x="4410" y="2869"/>
                    <a:pt x="4410" y="2869"/>
                  </a:cubicBezTo>
                  <a:cubicBezTo>
                    <a:pt x="4623" y="2295"/>
                    <a:pt x="5197" y="2508"/>
                    <a:pt x="5640" y="1820"/>
                  </a:cubicBezTo>
                  <a:cubicBezTo>
                    <a:pt x="6049" y="1213"/>
                    <a:pt x="5492" y="574"/>
                    <a:pt x="5279" y="410"/>
                  </a:cubicBezTo>
                  <a:cubicBezTo>
                    <a:pt x="5164" y="295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7"/>
            <p:cNvSpPr/>
            <p:nvPr/>
          </p:nvSpPr>
          <p:spPr>
            <a:xfrm>
              <a:off x="8425799" y="5152082"/>
              <a:ext cx="95791" cy="350723"/>
            </a:xfrm>
            <a:custGeom>
              <a:rect b="b" l="l" r="r" t="t"/>
              <a:pathLst>
                <a:path extrusionOk="0" h="10746" w="2935">
                  <a:moveTo>
                    <a:pt x="1637" y="1"/>
                  </a:moveTo>
                  <a:cubicBezTo>
                    <a:pt x="1303" y="1"/>
                    <a:pt x="959" y="125"/>
                    <a:pt x="689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705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3" y="7500"/>
                    <a:pt x="1525" y="5468"/>
                    <a:pt x="689" y="3435"/>
                  </a:cubicBezTo>
                  <a:cubicBezTo>
                    <a:pt x="312" y="2436"/>
                    <a:pt x="197" y="1239"/>
                    <a:pt x="803" y="501"/>
                  </a:cubicBezTo>
                  <a:cubicBezTo>
                    <a:pt x="1030" y="226"/>
                    <a:pt x="1341" y="108"/>
                    <a:pt x="1649" y="108"/>
                  </a:cubicBezTo>
                  <a:cubicBezTo>
                    <a:pt x="2165" y="108"/>
                    <a:pt x="2672" y="439"/>
                    <a:pt x="2754" y="911"/>
                  </a:cubicBezTo>
                  <a:cubicBezTo>
                    <a:pt x="2862" y="1436"/>
                    <a:pt x="2462" y="1917"/>
                    <a:pt x="1936" y="1917"/>
                  </a:cubicBezTo>
                  <a:cubicBezTo>
                    <a:pt x="1903" y="1917"/>
                    <a:pt x="1870" y="1915"/>
                    <a:pt x="1836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39" y="1813"/>
                    <a:pt x="1590" y="1747"/>
                  </a:cubicBezTo>
                  <a:cubicBezTo>
                    <a:pt x="1590" y="1747"/>
                    <a:pt x="1557" y="1698"/>
                    <a:pt x="1590" y="1649"/>
                  </a:cubicBezTo>
                  <a:cubicBezTo>
                    <a:pt x="1639" y="1616"/>
                    <a:pt x="1984" y="1632"/>
                    <a:pt x="2000" y="1321"/>
                  </a:cubicBezTo>
                  <a:cubicBezTo>
                    <a:pt x="2021" y="1069"/>
                    <a:pt x="1814" y="905"/>
                    <a:pt x="1602" y="905"/>
                  </a:cubicBezTo>
                  <a:cubicBezTo>
                    <a:pt x="1482" y="905"/>
                    <a:pt x="1361" y="957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5"/>
                  </a:cubicBezTo>
                  <a:cubicBezTo>
                    <a:pt x="2763" y="375"/>
                    <a:pt x="2216" y="1"/>
                    <a:pt x="16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7"/>
            <p:cNvSpPr/>
            <p:nvPr/>
          </p:nvSpPr>
          <p:spPr>
            <a:xfrm>
              <a:off x="8348742" y="5138994"/>
              <a:ext cx="90993" cy="265930"/>
            </a:xfrm>
            <a:custGeom>
              <a:rect b="b" l="l" r="r" t="t"/>
              <a:pathLst>
                <a:path extrusionOk="0" h="8148" w="2788">
                  <a:moveTo>
                    <a:pt x="706" y="1"/>
                  </a:moveTo>
                  <a:cubicBezTo>
                    <a:pt x="706" y="1"/>
                    <a:pt x="67" y="181"/>
                    <a:pt x="214" y="1066"/>
                  </a:cubicBezTo>
                  <a:cubicBezTo>
                    <a:pt x="345" y="1968"/>
                    <a:pt x="1066" y="2443"/>
                    <a:pt x="1476" y="2902"/>
                  </a:cubicBezTo>
                  <a:cubicBezTo>
                    <a:pt x="1804" y="3263"/>
                    <a:pt x="2476" y="4131"/>
                    <a:pt x="2132" y="4967"/>
                  </a:cubicBezTo>
                  <a:cubicBezTo>
                    <a:pt x="2050" y="5197"/>
                    <a:pt x="1919" y="5394"/>
                    <a:pt x="1738" y="5557"/>
                  </a:cubicBezTo>
                  <a:cubicBezTo>
                    <a:pt x="1148" y="6066"/>
                    <a:pt x="755" y="6328"/>
                    <a:pt x="460" y="6754"/>
                  </a:cubicBezTo>
                  <a:cubicBezTo>
                    <a:pt x="165" y="7164"/>
                    <a:pt x="1" y="7639"/>
                    <a:pt x="17" y="8147"/>
                  </a:cubicBezTo>
                  <a:cubicBezTo>
                    <a:pt x="17" y="8000"/>
                    <a:pt x="66" y="6934"/>
                    <a:pt x="1214" y="6131"/>
                  </a:cubicBezTo>
                  <a:cubicBezTo>
                    <a:pt x="2509" y="5230"/>
                    <a:pt x="2787" y="4295"/>
                    <a:pt x="2345" y="2902"/>
                  </a:cubicBezTo>
                  <a:cubicBezTo>
                    <a:pt x="1820" y="1279"/>
                    <a:pt x="362" y="1099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7"/>
            <p:cNvSpPr/>
            <p:nvPr/>
          </p:nvSpPr>
          <p:spPr>
            <a:xfrm>
              <a:off x="8458437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1437" y="0"/>
                  </a:moveTo>
                  <a:cubicBezTo>
                    <a:pt x="1403" y="0"/>
                    <a:pt x="1372" y="6"/>
                    <a:pt x="1344" y="16"/>
                  </a:cubicBezTo>
                  <a:cubicBezTo>
                    <a:pt x="1016" y="114"/>
                    <a:pt x="951" y="376"/>
                    <a:pt x="1115" y="737"/>
                  </a:cubicBezTo>
                  <a:cubicBezTo>
                    <a:pt x="1262" y="1098"/>
                    <a:pt x="1770" y="1147"/>
                    <a:pt x="1639" y="2802"/>
                  </a:cubicBezTo>
                  <a:cubicBezTo>
                    <a:pt x="1508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789" y="0"/>
                    <a:pt x="14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7"/>
            <p:cNvSpPr/>
            <p:nvPr/>
          </p:nvSpPr>
          <p:spPr>
            <a:xfrm>
              <a:off x="8400636" y="4782299"/>
              <a:ext cx="172848" cy="231563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2" y="1"/>
                    <a:pt x="857" y="89"/>
                    <a:pt x="476" y="374"/>
                  </a:cubicBezTo>
                  <a:cubicBezTo>
                    <a:pt x="165" y="653"/>
                    <a:pt x="1" y="1062"/>
                    <a:pt x="50" y="1472"/>
                  </a:cubicBezTo>
                  <a:cubicBezTo>
                    <a:pt x="107" y="1984"/>
                    <a:pt x="633" y="2422"/>
                    <a:pt x="1231" y="2422"/>
                  </a:cubicBezTo>
                  <a:cubicBezTo>
                    <a:pt x="1322" y="2422"/>
                    <a:pt x="1416" y="2412"/>
                    <a:pt x="1509" y="2390"/>
                  </a:cubicBezTo>
                  <a:cubicBezTo>
                    <a:pt x="1624" y="2357"/>
                    <a:pt x="1722" y="2324"/>
                    <a:pt x="1820" y="2275"/>
                  </a:cubicBezTo>
                  <a:lnTo>
                    <a:pt x="1837" y="2275"/>
                  </a:lnTo>
                  <a:lnTo>
                    <a:pt x="1853" y="2259"/>
                  </a:lnTo>
                  <a:cubicBezTo>
                    <a:pt x="2148" y="2095"/>
                    <a:pt x="2312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9" y="948"/>
                  </a:cubicBezTo>
                  <a:cubicBezTo>
                    <a:pt x="968" y="1144"/>
                    <a:pt x="1066" y="1702"/>
                    <a:pt x="1476" y="1751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5"/>
                  </a:cubicBezTo>
                  <a:cubicBezTo>
                    <a:pt x="1929" y="1286"/>
                    <a:pt x="1956" y="1252"/>
                    <a:pt x="1993" y="1252"/>
                  </a:cubicBezTo>
                  <a:cubicBezTo>
                    <a:pt x="2049" y="1252"/>
                    <a:pt x="2128" y="1330"/>
                    <a:pt x="2148" y="1587"/>
                  </a:cubicBezTo>
                  <a:cubicBezTo>
                    <a:pt x="2165" y="1702"/>
                    <a:pt x="2132" y="1833"/>
                    <a:pt x="2083" y="1947"/>
                  </a:cubicBezTo>
                  <a:cubicBezTo>
                    <a:pt x="1935" y="2168"/>
                    <a:pt x="1695" y="2297"/>
                    <a:pt x="1434" y="2297"/>
                  </a:cubicBezTo>
                  <a:cubicBezTo>
                    <a:pt x="1405" y="2297"/>
                    <a:pt x="1375" y="2295"/>
                    <a:pt x="1345" y="2292"/>
                  </a:cubicBezTo>
                  <a:cubicBezTo>
                    <a:pt x="1335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5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9" y="1947"/>
                    <a:pt x="4836" y="4242"/>
                    <a:pt x="4328" y="5390"/>
                  </a:cubicBezTo>
                  <a:cubicBezTo>
                    <a:pt x="4066" y="6078"/>
                    <a:pt x="3607" y="6668"/>
                    <a:pt x="3017" y="7094"/>
                  </a:cubicBezTo>
                  <a:cubicBezTo>
                    <a:pt x="3623" y="6684"/>
                    <a:pt x="4115" y="6111"/>
                    <a:pt x="4410" y="5439"/>
                  </a:cubicBezTo>
                  <a:cubicBezTo>
                    <a:pt x="4951" y="4291"/>
                    <a:pt x="5295" y="1898"/>
                    <a:pt x="3459" y="554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7"/>
            <p:cNvSpPr/>
            <p:nvPr/>
          </p:nvSpPr>
          <p:spPr>
            <a:xfrm>
              <a:off x="8439703" y="4601911"/>
              <a:ext cx="170139" cy="267497"/>
            </a:xfrm>
            <a:custGeom>
              <a:rect b="b" l="l" r="r" t="t"/>
              <a:pathLst>
                <a:path extrusionOk="0" h="8196" w="5213">
                  <a:moveTo>
                    <a:pt x="1082" y="0"/>
                  </a:move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590" y="5589"/>
                    <a:pt x="4475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62" y="5803"/>
                    <a:pt x="3262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25" y="2787"/>
                  </a:cubicBezTo>
                  <a:cubicBezTo>
                    <a:pt x="2541" y="2639"/>
                    <a:pt x="2574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13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0" y="836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7"/>
            <p:cNvSpPr/>
            <p:nvPr/>
          </p:nvSpPr>
          <p:spPr>
            <a:xfrm>
              <a:off x="8361046" y="4568719"/>
              <a:ext cx="99022" cy="147685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1" y="2345"/>
                    <a:pt x="2689" y="2066"/>
                    <a:pt x="2443" y="1820"/>
                  </a:cubicBezTo>
                  <a:cubicBezTo>
                    <a:pt x="2312" y="1656"/>
                    <a:pt x="2296" y="1427"/>
                    <a:pt x="2427" y="1263"/>
                  </a:cubicBezTo>
                  <a:cubicBezTo>
                    <a:pt x="2427" y="1263"/>
                    <a:pt x="2382" y="1253"/>
                    <a:pt x="2319" y="1253"/>
                  </a:cubicBezTo>
                  <a:cubicBezTo>
                    <a:pt x="2154" y="1253"/>
                    <a:pt x="1864" y="1322"/>
                    <a:pt x="1935" y="1820"/>
                  </a:cubicBezTo>
                  <a:cubicBezTo>
                    <a:pt x="2033" y="2509"/>
                    <a:pt x="2083" y="2623"/>
                    <a:pt x="1870" y="2640"/>
                  </a:cubicBezTo>
                  <a:cubicBezTo>
                    <a:pt x="1860" y="2641"/>
                    <a:pt x="1850" y="2642"/>
                    <a:pt x="1842" y="2642"/>
                  </a:cubicBezTo>
                  <a:cubicBezTo>
                    <a:pt x="1646" y="2642"/>
                    <a:pt x="1708" y="2303"/>
                    <a:pt x="1755" y="2115"/>
                  </a:cubicBezTo>
                  <a:cubicBezTo>
                    <a:pt x="1820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7"/>
            <p:cNvSpPr/>
            <p:nvPr/>
          </p:nvSpPr>
          <p:spPr>
            <a:xfrm>
              <a:off x="8539215" y="4849042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49" y="1197"/>
                    <a:pt x="951" y="2476"/>
                  </a:cubicBezTo>
                  <a:cubicBezTo>
                    <a:pt x="853" y="3771"/>
                    <a:pt x="0" y="4262"/>
                    <a:pt x="0" y="4262"/>
                  </a:cubicBezTo>
                  <a:cubicBezTo>
                    <a:pt x="3590" y="2443"/>
                    <a:pt x="2295" y="788"/>
                    <a:pt x="1934" y="525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7"/>
            <p:cNvSpPr/>
            <p:nvPr/>
          </p:nvSpPr>
          <p:spPr>
            <a:xfrm>
              <a:off x="8541891" y="4934977"/>
              <a:ext cx="256824" cy="189330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6" y="957"/>
                  </a:cubicBezTo>
                  <a:cubicBezTo>
                    <a:pt x="1459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72" y="3367"/>
                  </a:cubicBezTo>
                  <a:cubicBezTo>
                    <a:pt x="4295" y="4121"/>
                    <a:pt x="4491" y="5334"/>
                    <a:pt x="5999" y="5711"/>
                  </a:cubicBezTo>
                  <a:cubicBezTo>
                    <a:pt x="6253" y="5774"/>
                    <a:pt x="6473" y="5801"/>
                    <a:pt x="6666" y="5801"/>
                  </a:cubicBezTo>
                  <a:cubicBezTo>
                    <a:pt x="7618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1" y="5212"/>
                    <a:pt x="7701" y="5241"/>
                    <a:pt x="7630" y="5241"/>
                  </a:cubicBezTo>
                  <a:cubicBezTo>
                    <a:pt x="7380" y="5241"/>
                    <a:pt x="7236" y="4878"/>
                    <a:pt x="7262" y="4137"/>
                  </a:cubicBezTo>
                  <a:cubicBezTo>
                    <a:pt x="7278" y="3170"/>
                    <a:pt x="6409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6" y="1728"/>
                    <a:pt x="3508" y="1580"/>
                    <a:pt x="4180" y="1384"/>
                  </a:cubicBezTo>
                  <a:cubicBezTo>
                    <a:pt x="4868" y="1187"/>
                    <a:pt x="4557" y="548"/>
                    <a:pt x="4557" y="548"/>
                  </a:cubicBezTo>
                  <a:lnTo>
                    <a:pt x="4557" y="548"/>
                  </a:lnTo>
                  <a:cubicBezTo>
                    <a:pt x="4505" y="588"/>
                    <a:pt x="4454" y="606"/>
                    <a:pt x="4399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7"/>
            <p:cNvSpPr/>
            <p:nvPr/>
          </p:nvSpPr>
          <p:spPr>
            <a:xfrm>
              <a:off x="8417248" y="5012132"/>
              <a:ext cx="250917" cy="205551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5" y="0"/>
                    <a:pt x="1373" y="1109"/>
                    <a:pt x="672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2" y="6232"/>
                    <a:pt x="279" y="6297"/>
                  </a:cubicBezTo>
                  <a:cubicBezTo>
                    <a:pt x="246" y="6133"/>
                    <a:pt x="230" y="5970"/>
                    <a:pt x="230" y="5789"/>
                  </a:cubicBezTo>
                  <a:cubicBezTo>
                    <a:pt x="230" y="4920"/>
                    <a:pt x="410" y="4068"/>
                    <a:pt x="738" y="3249"/>
                  </a:cubicBezTo>
                  <a:cubicBezTo>
                    <a:pt x="1147" y="2249"/>
                    <a:pt x="1869" y="1429"/>
                    <a:pt x="2819" y="888"/>
                  </a:cubicBezTo>
                  <a:cubicBezTo>
                    <a:pt x="3365" y="575"/>
                    <a:pt x="4076" y="326"/>
                    <a:pt x="4780" y="326"/>
                  </a:cubicBezTo>
                  <a:cubicBezTo>
                    <a:pt x="5367" y="326"/>
                    <a:pt x="5949" y="499"/>
                    <a:pt x="6425" y="954"/>
                  </a:cubicBezTo>
                  <a:cubicBezTo>
                    <a:pt x="7474" y="1872"/>
                    <a:pt x="7147" y="3773"/>
                    <a:pt x="5934" y="4085"/>
                  </a:cubicBezTo>
                  <a:cubicBezTo>
                    <a:pt x="5804" y="4119"/>
                    <a:pt x="5669" y="4135"/>
                    <a:pt x="5536" y="4135"/>
                  </a:cubicBezTo>
                  <a:cubicBezTo>
                    <a:pt x="5097" y="4135"/>
                    <a:pt x="4668" y="3956"/>
                    <a:pt x="4442" y="3642"/>
                  </a:cubicBezTo>
                  <a:cubicBezTo>
                    <a:pt x="4147" y="3232"/>
                    <a:pt x="4147" y="2691"/>
                    <a:pt x="4409" y="2265"/>
                  </a:cubicBezTo>
                  <a:cubicBezTo>
                    <a:pt x="4601" y="1994"/>
                    <a:pt x="4918" y="1840"/>
                    <a:pt x="5241" y="1840"/>
                  </a:cubicBezTo>
                  <a:cubicBezTo>
                    <a:pt x="5387" y="1840"/>
                    <a:pt x="5534" y="1871"/>
                    <a:pt x="5671" y="1937"/>
                  </a:cubicBezTo>
                  <a:cubicBezTo>
                    <a:pt x="5835" y="2036"/>
                    <a:pt x="5950" y="2200"/>
                    <a:pt x="5950" y="2396"/>
                  </a:cubicBezTo>
                  <a:cubicBezTo>
                    <a:pt x="5950" y="2396"/>
                    <a:pt x="5950" y="2545"/>
                    <a:pt x="5865" y="2545"/>
                  </a:cubicBezTo>
                  <a:cubicBezTo>
                    <a:pt x="5861" y="2545"/>
                    <a:pt x="5856" y="2545"/>
                    <a:pt x="5852" y="2544"/>
                  </a:cubicBezTo>
                  <a:cubicBezTo>
                    <a:pt x="5753" y="2527"/>
                    <a:pt x="5786" y="2396"/>
                    <a:pt x="5524" y="2331"/>
                  </a:cubicBezTo>
                  <a:cubicBezTo>
                    <a:pt x="5493" y="2324"/>
                    <a:pt x="5462" y="2320"/>
                    <a:pt x="5432" y="2320"/>
                  </a:cubicBezTo>
                  <a:cubicBezTo>
                    <a:pt x="5177" y="2320"/>
                    <a:pt x="4973" y="2558"/>
                    <a:pt x="5032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2" y="3088"/>
                    <a:pt x="5934" y="2986"/>
                  </a:cubicBezTo>
                  <a:cubicBezTo>
                    <a:pt x="5999" y="2904"/>
                    <a:pt x="6048" y="2822"/>
                    <a:pt x="6081" y="2740"/>
                  </a:cubicBezTo>
                  <a:cubicBezTo>
                    <a:pt x="6180" y="2429"/>
                    <a:pt x="6048" y="2085"/>
                    <a:pt x="5770" y="1921"/>
                  </a:cubicBezTo>
                  <a:cubicBezTo>
                    <a:pt x="5592" y="1814"/>
                    <a:pt x="5400" y="1763"/>
                    <a:pt x="5211" y="1763"/>
                  </a:cubicBezTo>
                  <a:cubicBezTo>
                    <a:pt x="4876" y="1763"/>
                    <a:pt x="4553" y="1923"/>
                    <a:pt x="4344" y="2216"/>
                  </a:cubicBezTo>
                  <a:cubicBezTo>
                    <a:pt x="4032" y="2658"/>
                    <a:pt x="4032" y="3249"/>
                    <a:pt x="4344" y="3691"/>
                  </a:cubicBezTo>
                  <a:cubicBezTo>
                    <a:pt x="4613" y="4062"/>
                    <a:pt x="5092" y="4264"/>
                    <a:pt x="5577" y="4264"/>
                  </a:cubicBezTo>
                  <a:cubicBezTo>
                    <a:pt x="5713" y="4264"/>
                    <a:pt x="5850" y="4248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7"/>
            <p:cNvSpPr/>
            <p:nvPr/>
          </p:nvSpPr>
          <p:spPr>
            <a:xfrm>
              <a:off x="8430075" y="5075024"/>
              <a:ext cx="99218" cy="106823"/>
            </a:xfrm>
            <a:custGeom>
              <a:rect b="b" l="l" r="r" t="t"/>
              <a:pathLst>
                <a:path extrusionOk="0" h="3273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7"/>
            <p:cNvSpPr/>
            <p:nvPr/>
          </p:nvSpPr>
          <p:spPr>
            <a:xfrm>
              <a:off x="8557916" y="5067322"/>
              <a:ext cx="170172" cy="147065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17" y="1771"/>
                  </a:cubicBezTo>
                  <a:cubicBezTo>
                    <a:pt x="2689" y="2852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8" y="4506"/>
                  </a:cubicBezTo>
                  <a:cubicBezTo>
                    <a:pt x="2167" y="4506"/>
                    <a:pt x="2490" y="4419"/>
                    <a:pt x="2738" y="4164"/>
                  </a:cubicBezTo>
                  <a:cubicBezTo>
                    <a:pt x="3279" y="3574"/>
                    <a:pt x="3164" y="2967"/>
                    <a:pt x="3148" y="2672"/>
                  </a:cubicBezTo>
                  <a:cubicBezTo>
                    <a:pt x="3116" y="2385"/>
                    <a:pt x="3069" y="1851"/>
                    <a:pt x="3337" y="1851"/>
                  </a:cubicBezTo>
                  <a:cubicBezTo>
                    <a:pt x="3345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58" y="2754"/>
                    <a:pt x="3541" y="3049"/>
                    <a:pt x="4164" y="3229"/>
                  </a:cubicBezTo>
                  <a:cubicBezTo>
                    <a:pt x="4509" y="3311"/>
                    <a:pt x="4820" y="3475"/>
                    <a:pt x="5082" y="3721"/>
                  </a:cubicBezTo>
                  <a:cubicBezTo>
                    <a:pt x="4968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4" y="672"/>
                  </a:cubicBezTo>
                  <a:cubicBezTo>
                    <a:pt x="3328" y="427"/>
                    <a:pt x="3197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7"/>
            <p:cNvSpPr/>
            <p:nvPr/>
          </p:nvSpPr>
          <p:spPr>
            <a:xfrm>
              <a:off x="8659582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lnTo>
                    <a:pt x="328" y="1"/>
                  </a:lnTo>
                  <a:cubicBezTo>
                    <a:pt x="345" y="181"/>
                    <a:pt x="328" y="378"/>
                    <a:pt x="279" y="558"/>
                  </a:cubicBezTo>
                  <a:cubicBezTo>
                    <a:pt x="181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0" y="1296"/>
                  </a:cubicBezTo>
                  <a:cubicBezTo>
                    <a:pt x="1295" y="919"/>
                    <a:pt x="1115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7"/>
            <p:cNvSpPr/>
            <p:nvPr/>
          </p:nvSpPr>
          <p:spPr>
            <a:xfrm>
              <a:off x="8661181" y="4884323"/>
              <a:ext cx="226863" cy="159532"/>
            </a:xfrm>
            <a:custGeom>
              <a:rect b="b" l="l" r="r" t="t"/>
              <a:pathLst>
                <a:path extrusionOk="0" h="4888" w="6951">
                  <a:moveTo>
                    <a:pt x="1933" y="1"/>
                  </a:moveTo>
                  <a:cubicBezTo>
                    <a:pt x="1052" y="1"/>
                    <a:pt x="588" y="827"/>
                    <a:pt x="705" y="1362"/>
                  </a:cubicBezTo>
                  <a:cubicBezTo>
                    <a:pt x="825" y="1974"/>
                    <a:pt x="1434" y="2002"/>
                    <a:pt x="1541" y="2002"/>
                  </a:cubicBezTo>
                  <a:cubicBezTo>
                    <a:pt x="1552" y="2002"/>
                    <a:pt x="1558" y="2001"/>
                    <a:pt x="1558" y="2001"/>
                  </a:cubicBezTo>
                  <a:cubicBezTo>
                    <a:pt x="1295" y="1903"/>
                    <a:pt x="1181" y="1592"/>
                    <a:pt x="1312" y="1329"/>
                  </a:cubicBezTo>
                  <a:cubicBezTo>
                    <a:pt x="1349" y="1265"/>
                    <a:pt x="1392" y="1241"/>
                    <a:pt x="1439" y="1241"/>
                  </a:cubicBezTo>
                  <a:cubicBezTo>
                    <a:pt x="1537" y="1241"/>
                    <a:pt x="1654" y="1345"/>
                    <a:pt x="1787" y="1411"/>
                  </a:cubicBezTo>
                  <a:cubicBezTo>
                    <a:pt x="1825" y="1430"/>
                    <a:pt x="1861" y="1439"/>
                    <a:pt x="1895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37" y="959"/>
                    <a:pt x="2346" y="817"/>
                    <a:pt x="2534" y="817"/>
                  </a:cubicBezTo>
                  <a:cubicBezTo>
                    <a:pt x="2652" y="817"/>
                    <a:pt x="2801" y="873"/>
                    <a:pt x="2984" y="1018"/>
                  </a:cubicBezTo>
                  <a:cubicBezTo>
                    <a:pt x="3475" y="1395"/>
                    <a:pt x="3164" y="2149"/>
                    <a:pt x="3164" y="2149"/>
                  </a:cubicBezTo>
                  <a:cubicBezTo>
                    <a:pt x="3164" y="2149"/>
                    <a:pt x="3164" y="1526"/>
                    <a:pt x="2738" y="1477"/>
                  </a:cubicBezTo>
                  <a:cubicBezTo>
                    <a:pt x="2690" y="1463"/>
                    <a:pt x="2643" y="1457"/>
                    <a:pt x="2597" y="1457"/>
                  </a:cubicBezTo>
                  <a:cubicBezTo>
                    <a:pt x="2419" y="1457"/>
                    <a:pt x="2259" y="1554"/>
                    <a:pt x="2181" y="1723"/>
                  </a:cubicBezTo>
                  <a:cubicBezTo>
                    <a:pt x="2443" y="1723"/>
                    <a:pt x="2459" y="2100"/>
                    <a:pt x="2312" y="2296"/>
                  </a:cubicBezTo>
                  <a:cubicBezTo>
                    <a:pt x="2164" y="2509"/>
                    <a:pt x="2213" y="2641"/>
                    <a:pt x="2361" y="2739"/>
                  </a:cubicBezTo>
                  <a:cubicBezTo>
                    <a:pt x="2492" y="2821"/>
                    <a:pt x="2705" y="2804"/>
                    <a:pt x="2525" y="3181"/>
                  </a:cubicBezTo>
                  <a:cubicBezTo>
                    <a:pt x="2344" y="3558"/>
                    <a:pt x="1640" y="3558"/>
                    <a:pt x="1640" y="3558"/>
                  </a:cubicBezTo>
                  <a:cubicBezTo>
                    <a:pt x="1787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59" y="3231"/>
                    <a:pt x="1295" y="3280"/>
                  </a:cubicBezTo>
                  <a:cubicBezTo>
                    <a:pt x="1000" y="3378"/>
                    <a:pt x="1017" y="3280"/>
                    <a:pt x="754" y="3509"/>
                  </a:cubicBezTo>
                  <a:cubicBezTo>
                    <a:pt x="623" y="3624"/>
                    <a:pt x="435" y="3653"/>
                    <a:pt x="279" y="3653"/>
                  </a:cubicBezTo>
                  <a:cubicBezTo>
                    <a:pt x="123" y="3653"/>
                    <a:pt x="1" y="3624"/>
                    <a:pt x="0" y="3624"/>
                  </a:cubicBezTo>
                  <a:lnTo>
                    <a:pt x="0" y="3624"/>
                  </a:lnTo>
                  <a:cubicBezTo>
                    <a:pt x="181" y="3722"/>
                    <a:pt x="377" y="3788"/>
                    <a:pt x="574" y="3804"/>
                  </a:cubicBezTo>
                  <a:cubicBezTo>
                    <a:pt x="1017" y="3837"/>
                    <a:pt x="1459" y="3903"/>
                    <a:pt x="1885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1" y="4887"/>
                    <a:pt x="4754" y="4888"/>
                    <a:pt x="4786" y="4888"/>
                  </a:cubicBezTo>
                  <a:cubicBezTo>
                    <a:pt x="5210" y="4888"/>
                    <a:pt x="5619" y="4789"/>
                    <a:pt x="6000" y="4591"/>
                  </a:cubicBezTo>
                  <a:cubicBezTo>
                    <a:pt x="6737" y="4099"/>
                    <a:pt x="6950" y="3100"/>
                    <a:pt x="6459" y="2362"/>
                  </a:cubicBezTo>
                  <a:cubicBezTo>
                    <a:pt x="6236" y="2024"/>
                    <a:pt x="5876" y="1868"/>
                    <a:pt x="5536" y="1868"/>
                  </a:cubicBezTo>
                  <a:cubicBezTo>
                    <a:pt x="5200" y="1868"/>
                    <a:pt x="4884" y="2020"/>
                    <a:pt x="4738" y="2296"/>
                  </a:cubicBezTo>
                  <a:cubicBezTo>
                    <a:pt x="4492" y="2624"/>
                    <a:pt x="4541" y="3083"/>
                    <a:pt x="4836" y="3378"/>
                  </a:cubicBezTo>
                  <a:cubicBezTo>
                    <a:pt x="4852" y="3395"/>
                    <a:pt x="4869" y="3411"/>
                    <a:pt x="4901" y="3427"/>
                  </a:cubicBezTo>
                  <a:cubicBezTo>
                    <a:pt x="4901" y="3427"/>
                    <a:pt x="4918" y="3444"/>
                    <a:pt x="4934" y="3460"/>
                  </a:cubicBezTo>
                  <a:cubicBezTo>
                    <a:pt x="5036" y="3519"/>
                    <a:pt x="5163" y="3550"/>
                    <a:pt x="5286" y="3550"/>
                  </a:cubicBezTo>
                  <a:cubicBezTo>
                    <a:pt x="5540" y="3550"/>
                    <a:pt x="5781" y="3419"/>
                    <a:pt x="5770" y="3132"/>
                  </a:cubicBezTo>
                  <a:cubicBezTo>
                    <a:pt x="5784" y="2938"/>
                    <a:pt x="5627" y="2856"/>
                    <a:pt x="5451" y="2856"/>
                  </a:cubicBezTo>
                  <a:cubicBezTo>
                    <a:pt x="5196" y="2856"/>
                    <a:pt x="4900" y="3028"/>
                    <a:pt x="5016" y="3280"/>
                  </a:cubicBezTo>
                  <a:cubicBezTo>
                    <a:pt x="5016" y="3304"/>
                    <a:pt x="5016" y="3333"/>
                    <a:pt x="4990" y="3333"/>
                  </a:cubicBezTo>
                  <a:cubicBezTo>
                    <a:pt x="4963" y="3333"/>
                    <a:pt x="4910" y="3304"/>
                    <a:pt x="4803" y="3214"/>
                  </a:cubicBezTo>
                  <a:cubicBezTo>
                    <a:pt x="4688" y="3100"/>
                    <a:pt x="4623" y="2952"/>
                    <a:pt x="4623" y="2804"/>
                  </a:cubicBezTo>
                  <a:cubicBezTo>
                    <a:pt x="4623" y="2624"/>
                    <a:pt x="4688" y="2460"/>
                    <a:pt x="4803" y="2313"/>
                  </a:cubicBezTo>
                  <a:cubicBezTo>
                    <a:pt x="4928" y="2078"/>
                    <a:pt x="5195" y="1955"/>
                    <a:pt x="5483" y="1955"/>
                  </a:cubicBezTo>
                  <a:cubicBezTo>
                    <a:pt x="5798" y="1955"/>
                    <a:pt x="6138" y="2103"/>
                    <a:pt x="6344" y="2411"/>
                  </a:cubicBezTo>
                  <a:lnTo>
                    <a:pt x="6360" y="2444"/>
                  </a:lnTo>
                  <a:cubicBezTo>
                    <a:pt x="6573" y="2854"/>
                    <a:pt x="6557" y="3345"/>
                    <a:pt x="6328" y="3755"/>
                  </a:cubicBezTo>
                  <a:cubicBezTo>
                    <a:pt x="6048" y="4259"/>
                    <a:pt x="5409" y="4609"/>
                    <a:pt x="4579" y="4609"/>
                  </a:cubicBezTo>
                  <a:cubicBezTo>
                    <a:pt x="4192" y="4609"/>
                    <a:pt x="3764" y="4533"/>
                    <a:pt x="3312" y="4362"/>
                  </a:cubicBezTo>
                  <a:cubicBezTo>
                    <a:pt x="3262" y="4345"/>
                    <a:pt x="3033" y="4263"/>
                    <a:pt x="2885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5" y="3313"/>
                    <a:pt x="4147" y="838"/>
                    <a:pt x="2689" y="182"/>
                  </a:cubicBezTo>
                  <a:cubicBezTo>
                    <a:pt x="2411" y="55"/>
                    <a:pt x="2159" y="1"/>
                    <a:pt x="19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7"/>
            <p:cNvSpPr/>
            <p:nvPr/>
          </p:nvSpPr>
          <p:spPr>
            <a:xfrm>
              <a:off x="8771398" y="4970486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36" y="2640"/>
                    <a:pt x="2213" y="3033"/>
                  </a:cubicBezTo>
                  <a:cubicBezTo>
                    <a:pt x="2379" y="3221"/>
                    <a:pt x="2551" y="3278"/>
                    <a:pt x="2710" y="3278"/>
                  </a:cubicBezTo>
                  <a:cubicBezTo>
                    <a:pt x="2897" y="3278"/>
                    <a:pt x="3065" y="3200"/>
                    <a:pt x="3180" y="3164"/>
                  </a:cubicBezTo>
                  <a:cubicBezTo>
                    <a:pt x="3203" y="3157"/>
                    <a:pt x="3228" y="3154"/>
                    <a:pt x="3252" y="3154"/>
                  </a:cubicBezTo>
                  <a:cubicBezTo>
                    <a:pt x="3346" y="3154"/>
                    <a:pt x="3439" y="3204"/>
                    <a:pt x="3491" y="3295"/>
                  </a:cubicBezTo>
                  <a:cubicBezTo>
                    <a:pt x="3524" y="3099"/>
                    <a:pt x="3475" y="2885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6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7"/>
            <p:cNvSpPr/>
            <p:nvPr/>
          </p:nvSpPr>
          <p:spPr>
            <a:xfrm>
              <a:off x="8577205" y="4728447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04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6" y="2139"/>
                    <a:pt x="1016" y="2352"/>
                  </a:cubicBezTo>
                  <a:cubicBezTo>
                    <a:pt x="1147" y="2417"/>
                    <a:pt x="1287" y="2450"/>
                    <a:pt x="1424" y="2450"/>
                  </a:cubicBezTo>
                  <a:cubicBezTo>
                    <a:pt x="1561" y="2450"/>
                    <a:pt x="1697" y="2417"/>
                    <a:pt x="1819" y="2352"/>
                  </a:cubicBezTo>
                  <a:lnTo>
                    <a:pt x="1852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00" y="2221"/>
                  </a:lnTo>
                  <a:cubicBezTo>
                    <a:pt x="2033" y="2204"/>
                    <a:pt x="2049" y="2171"/>
                    <a:pt x="2065" y="2155"/>
                  </a:cubicBezTo>
                  <a:cubicBezTo>
                    <a:pt x="2229" y="1975"/>
                    <a:pt x="2311" y="1745"/>
                    <a:pt x="2278" y="1499"/>
                  </a:cubicBezTo>
                  <a:cubicBezTo>
                    <a:pt x="2246" y="1167"/>
                    <a:pt x="2039" y="1024"/>
                    <a:pt x="1845" y="1024"/>
                  </a:cubicBezTo>
                  <a:cubicBezTo>
                    <a:pt x="1742" y="1024"/>
                    <a:pt x="1642" y="1065"/>
                    <a:pt x="1574" y="1139"/>
                  </a:cubicBezTo>
                  <a:cubicBezTo>
                    <a:pt x="1410" y="1303"/>
                    <a:pt x="1442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82" y="2024"/>
                    <a:pt x="1967" y="2204"/>
                    <a:pt x="1803" y="2303"/>
                  </a:cubicBezTo>
                  <a:cubicBezTo>
                    <a:pt x="1689" y="2348"/>
                    <a:pt x="1571" y="2373"/>
                    <a:pt x="1455" y="2373"/>
                  </a:cubicBezTo>
                  <a:cubicBezTo>
                    <a:pt x="1321" y="2373"/>
                    <a:pt x="1188" y="2340"/>
                    <a:pt x="1065" y="2270"/>
                  </a:cubicBezTo>
                  <a:cubicBezTo>
                    <a:pt x="525" y="2057"/>
                    <a:pt x="164" y="1106"/>
                    <a:pt x="803" y="565"/>
                  </a:cubicBezTo>
                  <a:cubicBezTo>
                    <a:pt x="1049" y="319"/>
                    <a:pt x="1377" y="172"/>
                    <a:pt x="1738" y="172"/>
                  </a:cubicBezTo>
                  <a:cubicBezTo>
                    <a:pt x="2492" y="204"/>
                    <a:pt x="3311" y="762"/>
                    <a:pt x="3442" y="2221"/>
                  </a:cubicBezTo>
                  <a:cubicBezTo>
                    <a:pt x="3491" y="2761"/>
                    <a:pt x="3426" y="3319"/>
                    <a:pt x="3278" y="3860"/>
                  </a:cubicBezTo>
                  <a:cubicBezTo>
                    <a:pt x="3147" y="4302"/>
                    <a:pt x="2950" y="4745"/>
                    <a:pt x="2688" y="5122"/>
                  </a:cubicBezTo>
                  <a:cubicBezTo>
                    <a:pt x="2278" y="5614"/>
                    <a:pt x="1770" y="6007"/>
                    <a:pt x="1197" y="6286"/>
                  </a:cubicBezTo>
                  <a:cubicBezTo>
                    <a:pt x="1819" y="6040"/>
                    <a:pt x="2360" y="5646"/>
                    <a:pt x="2787" y="5122"/>
                  </a:cubicBezTo>
                  <a:cubicBezTo>
                    <a:pt x="3541" y="4269"/>
                    <a:pt x="4458" y="2253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7"/>
            <p:cNvSpPr/>
            <p:nvPr/>
          </p:nvSpPr>
          <p:spPr>
            <a:xfrm>
              <a:off x="7821287" y="5155378"/>
              <a:ext cx="62599" cy="250069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499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7"/>
            <p:cNvSpPr/>
            <p:nvPr/>
          </p:nvSpPr>
          <p:spPr>
            <a:xfrm>
              <a:off x="7665052" y="5122447"/>
              <a:ext cx="278757" cy="332217"/>
            </a:xfrm>
            <a:custGeom>
              <a:rect b="b" l="l" r="r" t="t"/>
              <a:pathLst>
                <a:path extrusionOk="0" h="10179" w="8541">
                  <a:moveTo>
                    <a:pt x="2276" y="1"/>
                  </a:moveTo>
                  <a:cubicBezTo>
                    <a:pt x="1365" y="1"/>
                    <a:pt x="525" y="452"/>
                    <a:pt x="296" y="1180"/>
                  </a:cubicBezTo>
                  <a:cubicBezTo>
                    <a:pt x="1" y="1967"/>
                    <a:pt x="411" y="2671"/>
                    <a:pt x="820" y="2901"/>
                  </a:cubicBezTo>
                  <a:cubicBezTo>
                    <a:pt x="1041" y="3045"/>
                    <a:pt x="1295" y="3106"/>
                    <a:pt x="1545" y="3106"/>
                  </a:cubicBezTo>
                  <a:cubicBezTo>
                    <a:pt x="2093" y="3106"/>
                    <a:pt x="2620" y="2809"/>
                    <a:pt x="2722" y="2426"/>
                  </a:cubicBezTo>
                  <a:cubicBezTo>
                    <a:pt x="2866" y="2037"/>
                    <a:pt x="2554" y="1648"/>
                    <a:pt x="2166" y="1648"/>
                  </a:cubicBezTo>
                  <a:cubicBezTo>
                    <a:pt x="2112" y="1648"/>
                    <a:pt x="2056" y="1656"/>
                    <a:pt x="2001" y="1672"/>
                  </a:cubicBezTo>
                  <a:cubicBezTo>
                    <a:pt x="1673" y="1737"/>
                    <a:pt x="1492" y="2081"/>
                    <a:pt x="1607" y="2393"/>
                  </a:cubicBezTo>
                  <a:cubicBezTo>
                    <a:pt x="1689" y="2627"/>
                    <a:pt x="1938" y="2660"/>
                    <a:pt x="2074" y="2660"/>
                  </a:cubicBezTo>
                  <a:cubicBezTo>
                    <a:pt x="2128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2"/>
                    <a:pt x="1625" y="2962"/>
                  </a:cubicBezTo>
                  <a:cubicBezTo>
                    <a:pt x="1428" y="2962"/>
                    <a:pt x="1205" y="2888"/>
                    <a:pt x="1001" y="2704"/>
                  </a:cubicBezTo>
                  <a:cubicBezTo>
                    <a:pt x="575" y="2327"/>
                    <a:pt x="493" y="1082"/>
                    <a:pt x="1214" y="508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7" y="213"/>
                  </a:cubicBezTo>
                  <a:cubicBezTo>
                    <a:pt x="3935" y="475"/>
                    <a:pt x="4656" y="1639"/>
                    <a:pt x="4885" y="2868"/>
                  </a:cubicBezTo>
                  <a:cubicBezTo>
                    <a:pt x="5115" y="4098"/>
                    <a:pt x="4885" y="5376"/>
                    <a:pt x="4951" y="6491"/>
                  </a:cubicBezTo>
                  <a:cubicBezTo>
                    <a:pt x="4902" y="7507"/>
                    <a:pt x="5295" y="8490"/>
                    <a:pt x="6033" y="9195"/>
                  </a:cubicBezTo>
                  <a:cubicBezTo>
                    <a:pt x="6738" y="9802"/>
                    <a:pt x="7623" y="10146"/>
                    <a:pt x="8541" y="10179"/>
                  </a:cubicBezTo>
                  <a:cubicBezTo>
                    <a:pt x="7623" y="10113"/>
                    <a:pt x="6770" y="9752"/>
                    <a:pt x="6098" y="9130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7"/>
                    <a:pt x="5033" y="2835"/>
                  </a:cubicBezTo>
                  <a:cubicBezTo>
                    <a:pt x="4803" y="1573"/>
                    <a:pt x="4049" y="328"/>
                    <a:pt x="2869" y="65"/>
                  </a:cubicBezTo>
                  <a:cubicBezTo>
                    <a:pt x="2672" y="22"/>
                    <a:pt x="2472" y="1"/>
                    <a:pt x="22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7"/>
            <p:cNvSpPr/>
            <p:nvPr/>
          </p:nvSpPr>
          <p:spPr>
            <a:xfrm>
              <a:off x="7729805" y="5169053"/>
              <a:ext cx="81333" cy="68800"/>
            </a:xfrm>
            <a:custGeom>
              <a:rect b="b" l="l" r="r" t="t"/>
              <a:pathLst>
                <a:path extrusionOk="0" h="2108" w="2492">
                  <a:moveTo>
                    <a:pt x="1783" y="1"/>
                  </a:moveTo>
                  <a:cubicBezTo>
                    <a:pt x="1313" y="1"/>
                    <a:pt x="1020" y="401"/>
                    <a:pt x="934" y="1096"/>
                  </a:cubicBezTo>
                  <a:cubicBezTo>
                    <a:pt x="853" y="1747"/>
                    <a:pt x="266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21" y="1856"/>
                    <a:pt x="702" y="2108"/>
                    <a:pt x="1241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492" y="1309"/>
                    <a:pt x="2115" y="604"/>
                    <a:pt x="1967" y="375"/>
                  </a:cubicBezTo>
                  <a:cubicBezTo>
                    <a:pt x="1869" y="276"/>
                    <a:pt x="1902" y="96"/>
                    <a:pt x="2016" y="31"/>
                  </a:cubicBezTo>
                  <a:cubicBezTo>
                    <a:pt x="1934" y="11"/>
                    <a:pt x="1857" y="1"/>
                    <a:pt x="17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7"/>
            <p:cNvSpPr/>
            <p:nvPr/>
          </p:nvSpPr>
          <p:spPr>
            <a:xfrm>
              <a:off x="7649027" y="5173785"/>
              <a:ext cx="157835" cy="178690"/>
            </a:xfrm>
            <a:custGeom>
              <a:rect b="b" l="l" r="r" t="t"/>
              <a:pathLst>
                <a:path extrusionOk="0" h="5475" w="4836">
                  <a:moveTo>
                    <a:pt x="475" y="0"/>
                  </a:moveTo>
                  <a:lnTo>
                    <a:pt x="475" y="0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6" y="3803"/>
                    <a:pt x="2606" y="3803"/>
                  </a:cubicBezTo>
                  <a:cubicBezTo>
                    <a:pt x="2344" y="3705"/>
                    <a:pt x="2295" y="3393"/>
                    <a:pt x="2475" y="3147"/>
                  </a:cubicBezTo>
                  <a:cubicBezTo>
                    <a:pt x="2639" y="2983"/>
                    <a:pt x="2606" y="2721"/>
                    <a:pt x="2426" y="2606"/>
                  </a:cubicBezTo>
                  <a:cubicBezTo>
                    <a:pt x="2295" y="2557"/>
                    <a:pt x="2033" y="2344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8"/>
                    <a:pt x="2869" y="3131"/>
                  </a:cubicBezTo>
                  <a:cubicBezTo>
                    <a:pt x="2819" y="3705"/>
                    <a:pt x="3082" y="3869"/>
                    <a:pt x="3491" y="4147"/>
                  </a:cubicBezTo>
                  <a:cubicBezTo>
                    <a:pt x="3885" y="4442"/>
                    <a:pt x="3655" y="4950"/>
                    <a:pt x="3655" y="4950"/>
                  </a:cubicBezTo>
                  <a:cubicBezTo>
                    <a:pt x="4360" y="4541"/>
                    <a:pt x="4196" y="3885"/>
                    <a:pt x="4114" y="3721"/>
                  </a:cubicBezTo>
                  <a:cubicBezTo>
                    <a:pt x="4032" y="3574"/>
                    <a:pt x="3836" y="3311"/>
                    <a:pt x="4065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60" y="4934"/>
                    <a:pt x="4524" y="5278"/>
                    <a:pt x="4836" y="5475"/>
                  </a:cubicBezTo>
                  <a:cubicBezTo>
                    <a:pt x="4704" y="5163"/>
                    <a:pt x="4639" y="4803"/>
                    <a:pt x="4655" y="4459"/>
                  </a:cubicBezTo>
                  <a:cubicBezTo>
                    <a:pt x="4639" y="3951"/>
                    <a:pt x="4737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7" y="1148"/>
                    <a:pt x="344" y="558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7"/>
            <p:cNvSpPr/>
            <p:nvPr/>
          </p:nvSpPr>
          <p:spPr>
            <a:xfrm>
              <a:off x="7597655" y="5123393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7" y="0"/>
                  </a:moveTo>
                  <a:cubicBezTo>
                    <a:pt x="328" y="0"/>
                    <a:pt x="279" y="1096"/>
                    <a:pt x="279" y="1380"/>
                  </a:cubicBezTo>
                  <a:cubicBezTo>
                    <a:pt x="279" y="1561"/>
                    <a:pt x="164" y="1725"/>
                    <a:pt x="1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60" y="1951"/>
                    <a:pt x="1827" y="1305"/>
                    <a:pt x="2033" y="790"/>
                  </a:cubicBezTo>
                  <a:cubicBezTo>
                    <a:pt x="2197" y="413"/>
                    <a:pt x="2541" y="135"/>
                    <a:pt x="2967" y="85"/>
                  </a:cubicBezTo>
                  <a:cubicBezTo>
                    <a:pt x="2617" y="26"/>
                    <a:pt x="2312" y="0"/>
                    <a:pt x="20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7"/>
            <p:cNvSpPr/>
            <p:nvPr/>
          </p:nvSpPr>
          <p:spPr>
            <a:xfrm>
              <a:off x="7560220" y="5122545"/>
              <a:ext cx="47096" cy="37207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10"/>
                    <a:pt x="328" y="29"/>
                  </a:cubicBezTo>
                  <a:cubicBezTo>
                    <a:pt x="98" y="144"/>
                    <a:pt x="0" y="423"/>
                    <a:pt x="98" y="669"/>
                  </a:cubicBezTo>
                  <a:cubicBezTo>
                    <a:pt x="180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7" y="1140"/>
                  </a:cubicBezTo>
                  <a:cubicBezTo>
                    <a:pt x="961" y="1140"/>
                    <a:pt x="1105" y="1096"/>
                    <a:pt x="1229" y="1013"/>
                  </a:cubicBezTo>
                  <a:cubicBezTo>
                    <a:pt x="1361" y="882"/>
                    <a:pt x="1443" y="702"/>
                    <a:pt x="1443" y="521"/>
                  </a:cubicBezTo>
                  <a:lnTo>
                    <a:pt x="1443" y="521"/>
                  </a:lnTo>
                  <a:cubicBezTo>
                    <a:pt x="1442" y="521"/>
                    <a:pt x="1135" y="902"/>
                    <a:pt x="783" y="902"/>
                  </a:cubicBezTo>
                  <a:cubicBezTo>
                    <a:pt x="762" y="902"/>
                    <a:pt x="742" y="901"/>
                    <a:pt x="721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4" y="85"/>
                    <a:pt x="428" y="73"/>
                    <a:pt x="471" y="73"/>
                  </a:cubicBezTo>
                  <a:cubicBezTo>
                    <a:pt x="587" y="73"/>
                    <a:pt x="697" y="160"/>
                    <a:pt x="721" y="292"/>
                  </a:cubicBezTo>
                  <a:cubicBezTo>
                    <a:pt x="732" y="403"/>
                    <a:pt x="645" y="469"/>
                    <a:pt x="593" y="469"/>
                  </a:cubicBezTo>
                  <a:cubicBezTo>
                    <a:pt x="569" y="469"/>
                    <a:pt x="552" y="454"/>
                    <a:pt x="557" y="423"/>
                  </a:cubicBezTo>
                  <a:cubicBezTo>
                    <a:pt x="582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2" y="357"/>
                    <a:pt x="394" y="538"/>
                    <a:pt x="394" y="538"/>
                  </a:cubicBezTo>
                  <a:cubicBezTo>
                    <a:pt x="441" y="581"/>
                    <a:pt x="498" y="600"/>
                    <a:pt x="553" y="600"/>
                  </a:cubicBezTo>
                  <a:cubicBezTo>
                    <a:pt x="688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7"/>
            <p:cNvSpPr/>
            <p:nvPr/>
          </p:nvSpPr>
          <p:spPr>
            <a:xfrm>
              <a:off x="8114992" y="5235307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01" y="574"/>
                    <a:pt x="361" y="1197"/>
                    <a:pt x="754" y="1820"/>
                  </a:cubicBezTo>
                  <a:cubicBezTo>
                    <a:pt x="1196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69" y="3262"/>
                  </a:cubicBezTo>
                  <a:cubicBezTo>
                    <a:pt x="1835" y="3284"/>
                    <a:pt x="1802" y="3293"/>
                    <a:pt x="1772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75" y="2656"/>
                    <a:pt x="1229" y="2426"/>
                    <a:pt x="918" y="2377"/>
                  </a:cubicBezTo>
                  <a:cubicBezTo>
                    <a:pt x="541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41" y="2508"/>
                    <a:pt x="508" y="2656"/>
                  </a:cubicBezTo>
                  <a:cubicBezTo>
                    <a:pt x="459" y="2803"/>
                    <a:pt x="147" y="3295"/>
                    <a:pt x="721" y="3672"/>
                  </a:cubicBezTo>
                  <a:cubicBezTo>
                    <a:pt x="1295" y="4049"/>
                    <a:pt x="1573" y="3852"/>
                    <a:pt x="1672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67" y="6065"/>
                    <a:pt x="1918" y="5950"/>
                  </a:cubicBezTo>
                  <a:cubicBezTo>
                    <a:pt x="1765" y="5629"/>
                    <a:pt x="1441" y="5422"/>
                    <a:pt x="1079" y="5422"/>
                  </a:cubicBezTo>
                  <a:cubicBezTo>
                    <a:pt x="1053" y="5422"/>
                    <a:pt x="1026" y="5424"/>
                    <a:pt x="1000" y="5426"/>
                  </a:cubicBezTo>
                  <a:cubicBezTo>
                    <a:pt x="957" y="5428"/>
                    <a:pt x="917" y="5429"/>
                    <a:pt x="879" y="5429"/>
                  </a:cubicBezTo>
                  <a:cubicBezTo>
                    <a:pt x="416" y="5429"/>
                    <a:pt x="357" y="5252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14"/>
                    <a:pt x="934" y="6606"/>
                  </a:cubicBezTo>
                  <a:cubicBezTo>
                    <a:pt x="1869" y="7098"/>
                    <a:pt x="1787" y="6737"/>
                    <a:pt x="3081" y="7786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3" y="8695"/>
                    <a:pt x="4258" y="8691"/>
                    <a:pt x="4224" y="8691"/>
                  </a:cubicBezTo>
                  <a:cubicBezTo>
                    <a:pt x="4064" y="8691"/>
                    <a:pt x="3914" y="8782"/>
                    <a:pt x="3819" y="8917"/>
                  </a:cubicBezTo>
                  <a:cubicBezTo>
                    <a:pt x="3622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0" y="9572"/>
                  </a:cubicBezTo>
                  <a:cubicBezTo>
                    <a:pt x="4274" y="9572"/>
                    <a:pt x="4422" y="9662"/>
                    <a:pt x="4582" y="9662"/>
                  </a:cubicBezTo>
                  <a:cubicBezTo>
                    <a:pt x="4674" y="9662"/>
                    <a:pt x="4770" y="9632"/>
                    <a:pt x="4868" y="9540"/>
                  </a:cubicBezTo>
                  <a:cubicBezTo>
                    <a:pt x="4987" y="9421"/>
                    <a:pt x="5182" y="9322"/>
                    <a:pt x="5409" y="9322"/>
                  </a:cubicBezTo>
                  <a:cubicBezTo>
                    <a:pt x="5712" y="9322"/>
                    <a:pt x="6074" y="9498"/>
                    <a:pt x="6393" y="10032"/>
                  </a:cubicBezTo>
                  <a:cubicBezTo>
                    <a:pt x="6393" y="10032"/>
                    <a:pt x="6147" y="9212"/>
                    <a:pt x="4835" y="8688"/>
                  </a:cubicBezTo>
                  <a:cubicBezTo>
                    <a:pt x="3114" y="7966"/>
                    <a:pt x="2032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7"/>
            <p:cNvSpPr/>
            <p:nvPr/>
          </p:nvSpPr>
          <p:spPr>
            <a:xfrm>
              <a:off x="8175437" y="5151853"/>
              <a:ext cx="95791" cy="350951"/>
            </a:xfrm>
            <a:custGeom>
              <a:rect b="b" l="l" r="r" t="t"/>
              <a:pathLst>
                <a:path extrusionOk="0" h="10753" w="2935">
                  <a:moveTo>
                    <a:pt x="1294" y="0"/>
                  </a:moveTo>
                  <a:cubicBezTo>
                    <a:pt x="712" y="0"/>
                    <a:pt x="161" y="382"/>
                    <a:pt x="98" y="902"/>
                  </a:cubicBezTo>
                  <a:cubicBezTo>
                    <a:pt x="0" y="1459"/>
                    <a:pt x="426" y="1967"/>
                    <a:pt x="984" y="1967"/>
                  </a:cubicBezTo>
                  <a:cubicBezTo>
                    <a:pt x="991" y="1967"/>
                    <a:pt x="998" y="1967"/>
                    <a:pt x="1005" y="1967"/>
                  </a:cubicBezTo>
                  <a:cubicBezTo>
                    <a:pt x="1565" y="1967"/>
                    <a:pt x="1850" y="1341"/>
                    <a:pt x="1639" y="1082"/>
                  </a:cubicBezTo>
                  <a:cubicBezTo>
                    <a:pt x="1561" y="962"/>
                    <a:pt x="1441" y="908"/>
                    <a:pt x="1322" y="908"/>
                  </a:cubicBezTo>
                  <a:cubicBezTo>
                    <a:pt x="1116" y="908"/>
                    <a:pt x="914" y="1069"/>
                    <a:pt x="934" y="1328"/>
                  </a:cubicBezTo>
                  <a:cubicBezTo>
                    <a:pt x="951" y="1639"/>
                    <a:pt x="1295" y="1607"/>
                    <a:pt x="1344" y="1656"/>
                  </a:cubicBezTo>
                  <a:cubicBezTo>
                    <a:pt x="1377" y="1689"/>
                    <a:pt x="1344" y="1754"/>
                    <a:pt x="1344" y="1754"/>
                  </a:cubicBezTo>
                  <a:cubicBezTo>
                    <a:pt x="1295" y="1820"/>
                    <a:pt x="1229" y="1869"/>
                    <a:pt x="1164" y="1902"/>
                  </a:cubicBezTo>
                  <a:cubicBezTo>
                    <a:pt x="1148" y="1902"/>
                    <a:pt x="1131" y="1918"/>
                    <a:pt x="1115" y="1918"/>
                  </a:cubicBezTo>
                  <a:lnTo>
                    <a:pt x="1098" y="1918"/>
                  </a:lnTo>
                  <a:cubicBezTo>
                    <a:pt x="1065" y="1922"/>
                    <a:pt x="1031" y="1924"/>
                    <a:pt x="999" y="1924"/>
                  </a:cubicBezTo>
                  <a:cubicBezTo>
                    <a:pt x="473" y="1924"/>
                    <a:pt x="72" y="1443"/>
                    <a:pt x="180" y="918"/>
                  </a:cubicBezTo>
                  <a:cubicBezTo>
                    <a:pt x="252" y="446"/>
                    <a:pt x="747" y="122"/>
                    <a:pt x="1265" y="122"/>
                  </a:cubicBezTo>
                  <a:cubicBezTo>
                    <a:pt x="1574" y="122"/>
                    <a:pt x="1892" y="238"/>
                    <a:pt x="2131" y="508"/>
                  </a:cubicBezTo>
                  <a:cubicBezTo>
                    <a:pt x="2754" y="1246"/>
                    <a:pt x="2623" y="2426"/>
                    <a:pt x="2246" y="3442"/>
                  </a:cubicBezTo>
                  <a:cubicBezTo>
                    <a:pt x="1426" y="5458"/>
                    <a:pt x="541" y="7491"/>
                    <a:pt x="1148" y="8966"/>
                  </a:cubicBezTo>
                  <a:cubicBezTo>
                    <a:pt x="1426" y="9720"/>
                    <a:pt x="1967" y="10359"/>
                    <a:pt x="2672" y="10753"/>
                  </a:cubicBezTo>
                  <a:cubicBezTo>
                    <a:pt x="2000" y="10327"/>
                    <a:pt x="1492" y="9687"/>
                    <a:pt x="1229" y="8950"/>
                  </a:cubicBezTo>
                  <a:cubicBezTo>
                    <a:pt x="689" y="7507"/>
                    <a:pt x="1557" y="5557"/>
                    <a:pt x="2410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76" y="127"/>
                    <a:pt x="1630" y="0"/>
                    <a:pt x="12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7"/>
            <p:cNvSpPr/>
            <p:nvPr/>
          </p:nvSpPr>
          <p:spPr>
            <a:xfrm>
              <a:off x="8326288" y="5169510"/>
              <a:ext cx="44420" cy="110772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0" y="1770"/>
                    <a:pt x="296" y="2164"/>
                  </a:cubicBezTo>
                  <a:cubicBezTo>
                    <a:pt x="492" y="2426"/>
                    <a:pt x="607" y="2737"/>
                    <a:pt x="656" y="3065"/>
                  </a:cubicBezTo>
                  <a:cubicBezTo>
                    <a:pt x="656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4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4" y="607"/>
                    <a:pt x="722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7"/>
            <p:cNvSpPr/>
            <p:nvPr/>
          </p:nvSpPr>
          <p:spPr>
            <a:xfrm>
              <a:off x="8257292" y="5138994"/>
              <a:ext cx="90439" cy="265930"/>
            </a:xfrm>
            <a:custGeom>
              <a:rect b="b" l="l" r="r" t="t"/>
              <a:pathLst>
                <a:path extrusionOk="0" h="8148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099"/>
                    <a:pt x="967" y="1279"/>
                    <a:pt x="443" y="2902"/>
                  </a:cubicBezTo>
                  <a:cubicBezTo>
                    <a:pt x="0" y="4279"/>
                    <a:pt x="262" y="5230"/>
                    <a:pt x="1574" y="6131"/>
                  </a:cubicBezTo>
                  <a:cubicBezTo>
                    <a:pt x="2705" y="6934"/>
                    <a:pt x="2754" y="8000"/>
                    <a:pt x="2770" y="8147"/>
                  </a:cubicBezTo>
                  <a:cubicBezTo>
                    <a:pt x="2770" y="7639"/>
                    <a:pt x="2623" y="7164"/>
                    <a:pt x="2328" y="6754"/>
                  </a:cubicBezTo>
                  <a:cubicBezTo>
                    <a:pt x="2033" y="6328"/>
                    <a:pt x="1639" y="6066"/>
                    <a:pt x="1049" y="5557"/>
                  </a:cubicBezTo>
                  <a:cubicBezTo>
                    <a:pt x="869" y="5394"/>
                    <a:pt x="738" y="5197"/>
                    <a:pt x="639" y="4967"/>
                  </a:cubicBezTo>
                  <a:cubicBezTo>
                    <a:pt x="311" y="4131"/>
                    <a:pt x="967" y="3263"/>
                    <a:pt x="1311" y="2902"/>
                  </a:cubicBezTo>
                  <a:cubicBezTo>
                    <a:pt x="1721" y="2443"/>
                    <a:pt x="2426" y="1968"/>
                    <a:pt x="2573" y="1066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7"/>
            <p:cNvSpPr/>
            <p:nvPr/>
          </p:nvSpPr>
          <p:spPr>
            <a:xfrm>
              <a:off x="8159216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994" y="0"/>
                  </a:moveTo>
                  <a:cubicBezTo>
                    <a:pt x="642" y="0"/>
                    <a:pt x="0" y="573"/>
                    <a:pt x="284" y="2425"/>
                  </a:cubicBezTo>
                  <a:cubicBezTo>
                    <a:pt x="612" y="4458"/>
                    <a:pt x="2169" y="5409"/>
                    <a:pt x="2431" y="5458"/>
                  </a:cubicBezTo>
                  <a:cubicBezTo>
                    <a:pt x="2431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415" y="114"/>
                    <a:pt x="1087" y="16"/>
                  </a:cubicBezTo>
                  <a:cubicBezTo>
                    <a:pt x="1060" y="6"/>
                    <a:pt x="1028" y="0"/>
                    <a:pt x="9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7"/>
            <p:cNvSpPr/>
            <p:nvPr/>
          </p:nvSpPr>
          <p:spPr>
            <a:xfrm>
              <a:off x="8124066" y="4782038"/>
              <a:ext cx="172293" cy="231824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2" y="0"/>
                    <a:pt x="3184" y="25"/>
                    <a:pt x="3017" y="54"/>
                  </a:cubicBezTo>
                  <a:cubicBezTo>
                    <a:pt x="2590" y="120"/>
                    <a:pt x="2181" y="300"/>
                    <a:pt x="1820" y="546"/>
                  </a:cubicBezTo>
                  <a:cubicBezTo>
                    <a:pt x="1" y="1890"/>
                    <a:pt x="328" y="4283"/>
                    <a:pt x="869" y="5430"/>
                  </a:cubicBezTo>
                  <a:cubicBezTo>
                    <a:pt x="1164" y="6102"/>
                    <a:pt x="1656" y="6692"/>
                    <a:pt x="2263" y="7102"/>
                  </a:cubicBezTo>
                  <a:cubicBezTo>
                    <a:pt x="1672" y="6660"/>
                    <a:pt x="1230" y="6070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4" y="376"/>
                    <a:pt x="2901" y="184"/>
                    <a:pt x="3416" y="184"/>
                  </a:cubicBezTo>
                  <a:cubicBezTo>
                    <a:pt x="3832" y="184"/>
                    <a:pt x="4221" y="309"/>
                    <a:pt x="4492" y="595"/>
                  </a:cubicBezTo>
                  <a:cubicBezTo>
                    <a:pt x="5142" y="1246"/>
                    <a:pt x="4663" y="2300"/>
                    <a:pt x="3951" y="2300"/>
                  </a:cubicBezTo>
                  <a:cubicBezTo>
                    <a:pt x="3945" y="2300"/>
                    <a:pt x="3940" y="2300"/>
                    <a:pt x="3934" y="2300"/>
                  </a:cubicBezTo>
                  <a:cubicBezTo>
                    <a:pt x="3907" y="2303"/>
                    <a:pt x="3880" y="2304"/>
                    <a:pt x="3853" y="2304"/>
                  </a:cubicBezTo>
                  <a:cubicBezTo>
                    <a:pt x="3589" y="2304"/>
                    <a:pt x="3346" y="2162"/>
                    <a:pt x="3197" y="1939"/>
                  </a:cubicBezTo>
                  <a:cubicBezTo>
                    <a:pt x="3148" y="1824"/>
                    <a:pt x="3131" y="1710"/>
                    <a:pt x="3131" y="1578"/>
                  </a:cubicBezTo>
                  <a:cubicBezTo>
                    <a:pt x="3160" y="1327"/>
                    <a:pt x="3241" y="1247"/>
                    <a:pt x="3295" y="1247"/>
                  </a:cubicBezTo>
                  <a:cubicBezTo>
                    <a:pt x="3333" y="1247"/>
                    <a:pt x="3358" y="1285"/>
                    <a:pt x="3344" y="1333"/>
                  </a:cubicBezTo>
                  <a:cubicBezTo>
                    <a:pt x="3315" y="1569"/>
                    <a:pt x="3499" y="1766"/>
                    <a:pt x="3728" y="1766"/>
                  </a:cubicBezTo>
                  <a:cubicBezTo>
                    <a:pt x="3752" y="1766"/>
                    <a:pt x="3778" y="1764"/>
                    <a:pt x="3803" y="1759"/>
                  </a:cubicBezTo>
                  <a:cubicBezTo>
                    <a:pt x="4213" y="1693"/>
                    <a:pt x="4328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7" y="1110"/>
                    <a:pt x="3017" y="1447"/>
                  </a:cubicBezTo>
                  <a:cubicBezTo>
                    <a:pt x="2967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7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60" y="2419"/>
                    <a:pt x="5176" y="1986"/>
                    <a:pt x="5246" y="1480"/>
                  </a:cubicBezTo>
                  <a:cubicBezTo>
                    <a:pt x="5279" y="1054"/>
                    <a:pt x="5115" y="644"/>
                    <a:pt x="4803" y="382"/>
                  </a:cubicBezTo>
                  <a:cubicBezTo>
                    <a:pt x="4421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7"/>
            <p:cNvSpPr/>
            <p:nvPr/>
          </p:nvSpPr>
          <p:spPr>
            <a:xfrm>
              <a:off x="8229452" y="4721169"/>
              <a:ext cx="238091" cy="167496"/>
            </a:xfrm>
            <a:custGeom>
              <a:rect b="b" l="l" r="r" t="t"/>
              <a:pathLst>
                <a:path extrusionOk="0" h="5132" w="7295">
                  <a:moveTo>
                    <a:pt x="1729" y="1"/>
                  </a:moveTo>
                  <a:cubicBezTo>
                    <a:pt x="1336" y="1"/>
                    <a:pt x="952" y="172"/>
                    <a:pt x="689" y="493"/>
                  </a:cubicBezTo>
                  <a:cubicBezTo>
                    <a:pt x="604" y="635"/>
                    <a:pt x="453" y="706"/>
                    <a:pt x="303" y="706"/>
                  </a:cubicBezTo>
                  <a:cubicBezTo>
                    <a:pt x="194" y="706"/>
                    <a:pt x="84" y="668"/>
                    <a:pt x="1" y="591"/>
                  </a:cubicBezTo>
                  <a:lnTo>
                    <a:pt x="1" y="591"/>
                  </a:lnTo>
                  <a:cubicBezTo>
                    <a:pt x="33" y="952"/>
                    <a:pt x="50" y="1018"/>
                    <a:pt x="1755" y="1739"/>
                  </a:cubicBezTo>
                  <a:cubicBezTo>
                    <a:pt x="3066" y="2296"/>
                    <a:pt x="3508" y="4247"/>
                    <a:pt x="3656" y="5132"/>
                  </a:cubicBezTo>
                  <a:cubicBezTo>
                    <a:pt x="3787" y="4263"/>
                    <a:pt x="4230" y="2296"/>
                    <a:pt x="5541" y="1739"/>
                  </a:cubicBezTo>
                  <a:cubicBezTo>
                    <a:pt x="7246" y="1018"/>
                    <a:pt x="7262" y="952"/>
                    <a:pt x="7295" y="591"/>
                  </a:cubicBezTo>
                  <a:lnTo>
                    <a:pt x="7295" y="591"/>
                  </a:lnTo>
                  <a:cubicBezTo>
                    <a:pt x="7212" y="668"/>
                    <a:pt x="7102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4" y="172"/>
                    <a:pt x="5959" y="1"/>
                    <a:pt x="5567" y="1"/>
                  </a:cubicBezTo>
                  <a:cubicBezTo>
                    <a:pt x="5299" y="1"/>
                    <a:pt x="5027" y="81"/>
                    <a:pt x="4787" y="247"/>
                  </a:cubicBezTo>
                  <a:cubicBezTo>
                    <a:pt x="4213" y="657"/>
                    <a:pt x="3836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69" y="81"/>
                    <a:pt x="1997" y="1"/>
                    <a:pt x="1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7"/>
            <p:cNvSpPr/>
            <p:nvPr/>
          </p:nvSpPr>
          <p:spPr>
            <a:xfrm>
              <a:off x="8304877" y="4628119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6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1"/>
                    <a:pt x="1345" y="4442"/>
                  </a:cubicBezTo>
                  <a:cubicBezTo>
                    <a:pt x="1460" y="3901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6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7"/>
            <p:cNvSpPr/>
            <p:nvPr/>
          </p:nvSpPr>
          <p:spPr>
            <a:xfrm>
              <a:off x="8248708" y="4491433"/>
              <a:ext cx="199578" cy="219096"/>
            </a:xfrm>
            <a:custGeom>
              <a:rect b="b" l="l" r="r" t="t"/>
              <a:pathLst>
                <a:path extrusionOk="0" h="6713" w="6115">
                  <a:moveTo>
                    <a:pt x="1601" y="0"/>
                  </a:moveTo>
                  <a:cubicBezTo>
                    <a:pt x="1200" y="0"/>
                    <a:pt x="807" y="159"/>
                    <a:pt x="574" y="451"/>
                  </a:cubicBezTo>
                  <a:cubicBezTo>
                    <a:pt x="1" y="1107"/>
                    <a:pt x="476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0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00" y="998"/>
                  </a:cubicBezTo>
                  <a:cubicBezTo>
                    <a:pt x="1471" y="998"/>
                    <a:pt x="1441" y="1001"/>
                    <a:pt x="1410" y="1008"/>
                  </a:cubicBezTo>
                  <a:cubicBezTo>
                    <a:pt x="1263" y="1025"/>
                    <a:pt x="1148" y="1156"/>
                    <a:pt x="1165" y="1320"/>
                  </a:cubicBezTo>
                  <a:cubicBezTo>
                    <a:pt x="1154" y="1475"/>
                    <a:pt x="1282" y="1572"/>
                    <a:pt x="1410" y="1572"/>
                  </a:cubicBezTo>
                  <a:cubicBezTo>
                    <a:pt x="1484" y="1572"/>
                    <a:pt x="1559" y="1539"/>
                    <a:pt x="1607" y="1467"/>
                  </a:cubicBezTo>
                  <a:cubicBezTo>
                    <a:pt x="1649" y="1401"/>
                    <a:pt x="1693" y="1375"/>
                    <a:pt x="1731" y="1375"/>
                  </a:cubicBezTo>
                  <a:cubicBezTo>
                    <a:pt x="1798" y="1375"/>
                    <a:pt x="1847" y="1455"/>
                    <a:pt x="1837" y="1549"/>
                  </a:cubicBezTo>
                  <a:cubicBezTo>
                    <a:pt x="1747" y="1793"/>
                    <a:pt x="1516" y="1946"/>
                    <a:pt x="1271" y="1946"/>
                  </a:cubicBezTo>
                  <a:cubicBezTo>
                    <a:pt x="1203" y="1946"/>
                    <a:pt x="1134" y="1935"/>
                    <a:pt x="1066" y="1910"/>
                  </a:cubicBezTo>
                  <a:cubicBezTo>
                    <a:pt x="656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2" y="927"/>
                    <a:pt x="2951" y="1910"/>
                  </a:cubicBezTo>
                  <a:cubicBezTo>
                    <a:pt x="2951" y="3074"/>
                    <a:pt x="2033" y="4123"/>
                    <a:pt x="1771" y="4893"/>
                  </a:cubicBezTo>
                  <a:cubicBezTo>
                    <a:pt x="1417" y="5955"/>
                    <a:pt x="1853" y="6622"/>
                    <a:pt x="1900" y="6708"/>
                  </a:cubicBezTo>
                  <a:lnTo>
                    <a:pt x="1900" y="6708"/>
                  </a:lnTo>
                  <a:cubicBezTo>
                    <a:pt x="1607" y="6152"/>
                    <a:pt x="1591" y="5498"/>
                    <a:pt x="1853" y="4926"/>
                  </a:cubicBezTo>
                  <a:cubicBezTo>
                    <a:pt x="2050" y="4401"/>
                    <a:pt x="2492" y="3844"/>
                    <a:pt x="2804" y="3139"/>
                  </a:cubicBezTo>
                  <a:cubicBezTo>
                    <a:pt x="2918" y="2926"/>
                    <a:pt x="3000" y="2680"/>
                    <a:pt x="3066" y="2434"/>
                  </a:cubicBezTo>
                  <a:cubicBezTo>
                    <a:pt x="3115" y="2680"/>
                    <a:pt x="3197" y="2926"/>
                    <a:pt x="3312" y="3139"/>
                  </a:cubicBezTo>
                  <a:cubicBezTo>
                    <a:pt x="3623" y="3844"/>
                    <a:pt x="4066" y="4401"/>
                    <a:pt x="4263" y="4926"/>
                  </a:cubicBezTo>
                  <a:cubicBezTo>
                    <a:pt x="4524" y="5498"/>
                    <a:pt x="4508" y="6152"/>
                    <a:pt x="4216" y="6708"/>
                  </a:cubicBezTo>
                  <a:lnTo>
                    <a:pt x="4216" y="6708"/>
                  </a:lnTo>
                  <a:cubicBezTo>
                    <a:pt x="4263" y="6622"/>
                    <a:pt x="4698" y="5955"/>
                    <a:pt x="4344" y="4893"/>
                  </a:cubicBezTo>
                  <a:cubicBezTo>
                    <a:pt x="4082" y="4123"/>
                    <a:pt x="3164" y="3074"/>
                    <a:pt x="3164" y="1910"/>
                  </a:cubicBezTo>
                  <a:cubicBezTo>
                    <a:pt x="3213" y="927"/>
                    <a:pt x="3999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56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5" y="1946"/>
                  </a:cubicBezTo>
                  <a:cubicBezTo>
                    <a:pt x="4599" y="1946"/>
                    <a:pt x="4369" y="1793"/>
                    <a:pt x="4279" y="1549"/>
                  </a:cubicBezTo>
                  <a:cubicBezTo>
                    <a:pt x="4258" y="1455"/>
                    <a:pt x="4310" y="1375"/>
                    <a:pt x="4380" y="1375"/>
                  </a:cubicBezTo>
                  <a:cubicBezTo>
                    <a:pt x="4420" y="1375"/>
                    <a:pt x="4467" y="1401"/>
                    <a:pt x="4508" y="1467"/>
                  </a:cubicBezTo>
                  <a:cubicBezTo>
                    <a:pt x="4556" y="1539"/>
                    <a:pt x="4631" y="1572"/>
                    <a:pt x="4705" y="1572"/>
                  </a:cubicBezTo>
                  <a:cubicBezTo>
                    <a:pt x="4834" y="1572"/>
                    <a:pt x="4961" y="1475"/>
                    <a:pt x="4951" y="1320"/>
                  </a:cubicBezTo>
                  <a:cubicBezTo>
                    <a:pt x="4967" y="1156"/>
                    <a:pt x="4853" y="1025"/>
                    <a:pt x="4705" y="1008"/>
                  </a:cubicBezTo>
                  <a:cubicBezTo>
                    <a:pt x="4675" y="1001"/>
                    <a:pt x="4645" y="998"/>
                    <a:pt x="4615" y="998"/>
                  </a:cubicBezTo>
                  <a:cubicBezTo>
                    <a:pt x="4438" y="998"/>
                    <a:pt x="4286" y="1118"/>
                    <a:pt x="4230" y="1287"/>
                  </a:cubicBezTo>
                  <a:cubicBezTo>
                    <a:pt x="4101" y="1594"/>
                    <a:pt x="4353" y="2107"/>
                    <a:pt x="4955" y="2107"/>
                  </a:cubicBezTo>
                  <a:cubicBezTo>
                    <a:pt x="4965" y="2107"/>
                    <a:pt x="4974" y="2107"/>
                    <a:pt x="4984" y="2106"/>
                  </a:cubicBezTo>
                  <a:cubicBezTo>
                    <a:pt x="5607" y="2074"/>
                    <a:pt x="6115" y="1107"/>
                    <a:pt x="5541" y="451"/>
                  </a:cubicBezTo>
                  <a:cubicBezTo>
                    <a:pt x="5309" y="159"/>
                    <a:pt x="4915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00" y="1074"/>
                    <a:pt x="2918" y="877"/>
                    <a:pt x="2804" y="713"/>
                  </a:cubicBezTo>
                  <a:cubicBezTo>
                    <a:pt x="2563" y="224"/>
                    <a:pt x="2077" y="0"/>
                    <a:pt x="1601" y="0"/>
                  </a:cubicBezTo>
                  <a:close/>
                  <a:moveTo>
                    <a:pt x="1900" y="6708"/>
                  </a:moveTo>
                  <a:lnTo>
                    <a:pt x="1900" y="6708"/>
                  </a:lnTo>
                  <a:cubicBezTo>
                    <a:pt x="1901" y="6710"/>
                    <a:pt x="1901" y="6711"/>
                    <a:pt x="1902" y="6712"/>
                  </a:cubicBezTo>
                  <a:cubicBezTo>
                    <a:pt x="1902" y="6711"/>
                    <a:pt x="1901" y="6710"/>
                    <a:pt x="1900" y="6708"/>
                  </a:cubicBezTo>
                  <a:close/>
                  <a:moveTo>
                    <a:pt x="4216" y="6708"/>
                  </a:moveTo>
                  <a:cubicBezTo>
                    <a:pt x="4215" y="6710"/>
                    <a:pt x="4214" y="6711"/>
                    <a:pt x="4213" y="6712"/>
                  </a:cubicBezTo>
                  <a:cubicBezTo>
                    <a:pt x="4214" y="6711"/>
                    <a:pt x="4215" y="6710"/>
                    <a:pt x="4216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7"/>
            <p:cNvSpPr/>
            <p:nvPr/>
          </p:nvSpPr>
          <p:spPr>
            <a:xfrm>
              <a:off x="8087153" y="4602433"/>
              <a:ext cx="170139" cy="267530"/>
            </a:xfrm>
            <a:custGeom>
              <a:rect b="b" l="l" r="r" t="t"/>
              <a:pathLst>
                <a:path extrusionOk="0" h="8197" w="5213">
                  <a:moveTo>
                    <a:pt x="4115" y="0"/>
                  </a:moveTo>
                  <a:lnTo>
                    <a:pt x="4115" y="0"/>
                  </a:lnTo>
                  <a:cubicBezTo>
                    <a:pt x="4115" y="1"/>
                    <a:pt x="4180" y="607"/>
                    <a:pt x="3803" y="836"/>
                  </a:cubicBezTo>
                  <a:cubicBezTo>
                    <a:pt x="3410" y="1066"/>
                    <a:pt x="2836" y="1525"/>
                    <a:pt x="3443" y="2049"/>
                  </a:cubicBezTo>
                  <a:cubicBezTo>
                    <a:pt x="4033" y="2574"/>
                    <a:pt x="4197" y="3328"/>
                    <a:pt x="3689" y="4065"/>
                  </a:cubicBezTo>
                  <a:cubicBezTo>
                    <a:pt x="3689" y="4065"/>
                    <a:pt x="3984" y="2967"/>
                    <a:pt x="3246" y="2475"/>
                  </a:cubicBezTo>
                  <a:cubicBezTo>
                    <a:pt x="3054" y="2343"/>
                    <a:pt x="2896" y="2306"/>
                    <a:pt x="2779" y="2306"/>
                  </a:cubicBezTo>
                  <a:cubicBezTo>
                    <a:pt x="2637" y="2306"/>
                    <a:pt x="2558" y="2361"/>
                    <a:pt x="2558" y="2361"/>
                  </a:cubicBezTo>
                  <a:cubicBezTo>
                    <a:pt x="2623" y="2492"/>
                    <a:pt x="2656" y="2623"/>
                    <a:pt x="2689" y="2771"/>
                  </a:cubicBezTo>
                  <a:cubicBezTo>
                    <a:pt x="2689" y="2984"/>
                    <a:pt x="2213" y="3344"/>
                    <a:pt x="2558" y="3738"/>
                  </a:cubicBezTo>
                  <a:cubicBezTo>
                    <a:pt x="2918" y="4131"/>
                    <a:pt x="3148" y="4918"/>
                    <a:pt x="1951" y="5787"/>
                  </a:cubicBezTo>
                  <a:cubicBezTo>
                    <a:pt x="1951" y="5787"/>
                    <a:pt x="2558" y="4426"/>
                    <a:pt x="2197" y="3721"/>
                  </a:cubicBezTo>
                  <a:cubicBezTo>
                    <a:pt x="1836" y="2984"/>
                    <a:pt x="1377" y="3131"/>
                    <a:pt x="968" y="2541"/>
                  </a:cubicBezTo>
                  <a:cubicBezTo>
                    <a:pt x="968" y="2541"/>
                    <a:pt x="1" y="3066"/>
                    <a:pt x="738" y="4229"/>
                  </a:cubicBezTo>
                  <a:cubicBezTo>
                    <a:pt x="1607" y="5573"/>
                    <a:pt x="541" y="7262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3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7"/>
            <p:cNvSpPr/>
            <p:nvPr/>
          </p:nvSpPr>
          <p:spPr>
            <a:xfrm>
              <a:off x="8236959" y="4569274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287"/>
                    <a:pt x="1388" y="2641"/>
                    <a:pt x="1191" y="2641"/>
                  </a:cubicBezTo>
                  <a:cubicBezTo>
                    <a:pt x="1182" y="2641"/>
                    <a:pt x="1173" y="2640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5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7"/>
            <p:cNvSpPr/>
            <p:nvPr/>
          </p:nvSpPr>
          <p:spPr>
            <a:xfrm>
              <a:off x="8040611" y="4849042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295" y="771"/>
                    <a:pt x="1" y="2443"/>
                    <a:pt x="3590" y="4262"/>
                  </a:cubicBezTo>
                  <a:cubicBezTo>
                    <a:pt x="3590" y="4262"/>
                    <a:pt x="2738" y="3771"/>
                    <a:pt x="2640" y="2476"/>
                  </a:cubicBezTo>
                  <a:cubicBezTo>
                    <a:pt x="2541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7"/>
            <p:cNvSpPr/>
            <p:nvPr/>
          </p:nvSpPr>
          <p:spPr>
            <a:xfrm>
              <a:off x="7897790" y="4934879"/>
              <a:ext cx="257347" cy="188938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3" y="609"/>
                    <a:pt x="3471" y="609"/>
                  </a:cubicBezTo>
                  <a:cubicBezTo>
                    <a:pt x="3415" y="609"/>
                    <a:pt x="3363" y="591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16" y="1174"/>
                    <a:pt x="3688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5" y="2468"/>
                    <a:pt x="3704" y="2550"/>
                    <a:pt x="2590" y="2714"/>
                  </a:cubicBezTo>
                  <a:cubicBezTo>
                    <a:pt x="1475" y="2878"/>
                    <a:pt x="590" y="3157"/>
                    <a:pt x="623" y="4124"/>
                  </a:cubicBezTo>
                  <a:cubicBezTo>
                    <a:pt x="648" y="4887"/>
                    <a:pt x="506" y="5245"/>
                    <a:pt x="250" y="5245"/>
                  </a:cubicBezTo>
                  <a:cubicBezTo>
                    <a:pt x="176" y="5245"/>
                    <a:pt x="92" y="5215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48" y="5788"/>
                    <a:pt x="1194" y="5788"/>
                  </a:cubicBezTo>
                  <a:cubicBezTo>
                    <a:pt x="1388" y="5788"/>
                    <a:pt x="1612" y="5762"/>
                    <a:pt x="1869" y="5698"/>
                  </a:cubicBezTo>
                  <a:cubicBezTo>
                    <a:pt x="3377" y="5321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84" y="1928"/>
                  </a:cubicBezTo>
                  <a:cubicBezTo>
                    <a:pt x="7884" y="1928"/>
                    <a:pt x="6409" y="1813"/>
                    <a:pt x="5868" y="960"/>
                  </a:cubicBezTo>
                  <a:cubicBezTo>
                    <a:pt x="5463" y="329"/>
                    <a:pt x="5049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7"/>
            <p:cNvSpPr/>
            <p:nvPr/>
          </p:nvSpPr>
          <p:spPr>
            <a:xfrm>
              <a:off x="8028829" y="5012654"/>
              <a:ext cx="250950" cy="205551"/>
            </a:xfrm>
            <a:custGeom>
              <a:rect b="b" l="l" r="r" t="t"/>
              <a:pathLst>
                <a:path extrusionOk="0" h="6298" w="7689">
                  <a:moveTo>
                    <a:pt x="3367" y="1"/>
                  </a:moveTo>
                  <a:cubicBezTo>
                    <a:pt x="3321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6"/>
                    <a:pt x="1132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38" y="4248"/>
                    <a:pt x="1975" y="4264"/>
                    <a:pt x="2111" y="4264"/>
                  </a:cubicBezTo>
                  <a:cubicBezTo>
                    <a:pt x="2597" y="4264"/>
                    <a:pt x="3076" y="4063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2" y="1919"/>
                    <a:pt x="2796" y="1759"/>
                    <a:pt x="2457" y="1759"/>
                  </a:cubicBezTo>
                  <a:cubicBezTo>
                    <a:pt x="2272" y="1759"/>
                    <a:pt x="2086" y="1807"/>
                    <a:pt x="1919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24" y="2823"/>
                    <a:pt x="1673" y="2905"/>
                    <a:pt x="1738" y="2970"/>
                  </a:cubicBezTo>
                  <a:cubicBezTo>
                    <a:pt x="1846" y="3078"/>
                    <a:pt x="1989" y="3123"/>
                    <a:pt x="2130" y="3123"/>
                  </a:cubicBezTo>
                  <a:cubicBezTo>
                    <a:pt x="2373" y="3123"/>
                    <a:pt x="2609" y="2989"/>
                    <a:pt x="2640" y="2823"/>
                  </a:cubicBezTo>
                  <a:cubicBezTo>
                    <a:pt x="2714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19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37" y="2020"/>
                    <a:pt x="2017" y="1938"/>
                  </a:cubicBezTo>
                  <a:cubicBezTo>
                    <a:pt x="2159" y="1864"/>
                    <a:pt x="2310" y="1829"/>
                    <a:pt x="2460" y="1829"/>
                  </a:cubicBezTo>
                  <a:cubicBezTo>
                    <a:pt x="2779" y="1829"/>
                    <a:pt x="3090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5" y="3947"/>
                    <a:pt x="2573" y="4127"/>
                    <a:pt x="2124" y="4127"/>
                  </a:cubicBezTo>
                  <a:cubicBezTo>
                    <a:pt x="2000" y="4127"/>
                    <a:pt x="1876" y="4113"/>
                    <a:pt x="1755" y="4085"/>
                  </a:cubicBezTo>
                  <a:cubicBezTo>
                    <a:pt x="542" y="3773"/>
                    <a:pt x="198" y="1856"/>
                    <a:pt x="1263" y="938"/>
                  </a:cubicBezTo>
                  <a:cubicBezTo>
                    <a:pt x="1737" y="494"/>
                    <a:pt x="2314" y="324"/>
                    <a:pt x="2897" y="324"/>
                  </a:cubicBezTo>
                  <a:cubicBezTo>
                    <a:pt x="3605" y="324"/>
                    <a:pt x="4321" y="574"/>
                    <a:pt x="4869" y="889"/>
                  </a:cubicBezTo>
                  <a:cubicBezTo>
                    <a:pt x="5820" y="1413"/>
                    <a:pt x="6541" y="2249"/>
                    <a:pt x="6951" y="3249"/>
                  </a:cubicBezTo>
                  <a:cubicBezTo>
                    <a:pt x="7279" y="4052"/>
                    <a:pt x="7459" y="4921"/>
                    <a:pt x="7459" y="5790"/>
                  </a:cubicBezTo>
                  <a:cubicBezTo>
                    <a:pt x="7459" y="5954"/>
                    <a:pt x="7443" y="6117"/>
                    <a:pt x="7410" y="6298"/>
                  </a:cubicBezTo>
                  <a:cubicBezTo>
                    <a:pt x="7422" y="6248"/>
                    <a:pt x="7435" y="6197"/>
                    <a:pt x="7447" y="6140"/>
                  </a:cubicBezTo>
                  <a:lnTo>
                    <a:pt x="7447" y="6140"/>
                  </a:lnTo>
                  <a:cubicBezTo>
                    <a:pt x="7449" y="6152"/>
                    <a:pt x="7453" y="6160"/>
                    <a:pt x="7459" y="6167"/>
                  </a:cubicBezTo>
                  <a:cubicBezTo>
                    <a:pt x="7459" y="6134"/>
                    <a:pt x="7459" y="6117"/>
                    <a:pt x="7459" y="6085"/>
                  </a:cubicBezTo>
                  <a:cubicBezTo>
                    <a:pt x="7455" y="6104"/>
                    <a:pt x="7451" y="6122"/>
                    <a:pt x="7447" y="6140"/>
                  </a:cubicBezTo>
                  <a:lnTo>
                    <a:pt x="7447" y="6140"/>
                  </a:lnTo>
                  <a:cubicBezTo>
                    <a:pt x="7445" y="6121"/>
                    <a:pt x="7449" y="6093"/>
                    <a:pt x="7459" y="6052"/>
                  </a:cubicBezTo>
                  <a:cubicBezTo>
                    <a:pt x="7688" y="4872"/>
                    <a:pt x="7541" y="3626"/>
                    <a:pt x="7016" y="2528"/>
                  </a:cubicBezTo>
                  <a:cubicBezTo>
                    <a:pt x="6315" y="1109"/>
                    <a:pt x="4963" y="1"/>
                    <a:pt x="33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7"/>
            <p:cNvSpPr/>
            <p:nvPr/>
          </p:nvSpPr>
          <p:spPr>
            <a:xfrm>
              <a:off x="8167702" y="5075024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3" y="0"/>
                  </a:moveTo>
                  <a:cubicBezTo>
                    <a:pt x="66" y="0"/>
                    <a:pt x="1" y="784"/>
                    <a:pt x="1089" y="961"/>
                  </a:cubicBezTo>
                  <a:cubicBezTo>
                    <a:pt x="2352" y="1174"/>
                    <a:pt x="3040" y="3272"/>
                    <a:pt x="3040" y="3272"/>
                  </a:cubicBezTo>
                  <a:cubicBezTo>
                    <a:pt x="3040" y="3272"/>
                    <a:pt x="2729" y="1010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7"/>
            <p:cNvSpPr/>
            <p:nvPr/>
          </p:nvSpPr>
          <p:spPr>
            <a:xfrm>
              <a:off x="7968385" y="5066767"/>
              <a:ext cx="170694" cy="147489"/>
            </a:xfrm>
            <a:custGeom>
              <a:rect b="b" l="l" r="r" t="t"/>
              <a:pathLst>
                <a:path extrusionOk="0" h="4519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4" y="1706"/>
                  </a:cubicBezTo>
                  <a:cubicBezTo>
                    <a:pt x="1" y="2083"/>
                    <a:pt x="99" y="2706"/>
                    <a:pt x="214" y="3033"/>
                  </a:cubicBezTo>
                  <a:cubicBezTo>
                    <a:pt x="279" y="3263"/>
                    <a:pt x="247" y="3509"/>
                    <a:pt x="132" y="3722"/>
                  </a:cubicBezTo>
                  <a:cubicBezTo>
                    <a:pt x="410" y="3492"/>
                    <a:pt x="722" y="3312"/>
                    <a:pt x="1066" y="3230"/>
                  </a:cubicBezTo>
                  <a:cubicBezTo>
                    <a:pt x="1673" y="3050"/>
                    <a:pt x="1656" y="2755"/>
                    <a:pt x="1656" y="2279"/>
                  </a:cubicBezTo>
                  <a:cubicBezTo>
                    <a:pt x="1642" y="1878"/>
                    <a:pt x="1816" y="1853"/>
                    <a:pt x="1859" y="1853"/>
                  </a:cubicBezTo>
                  <a:cubicBezTo>
                    <a:pt x="1866" y="1853"/>
                    <a:pt x="1869" y="1853"/>
                    <a:pt x="1869" y="1853"/>
                  </a:cubicBezTo>
                  <a:cubicBezTo>
                    <a:pt x="1878" y="1852"/>
                    <a:pt x="1886" y="1852"/>
                    <a:pt x="1894" y="1852"/>
                  </a:cubicBezTo>
                  <a:cubicBezTo>
                    <a:pt x="2161" y="1852"/>
                    <a:pt x="2098" y="2386"/>
                    <a:pt x="2066" y="2673"/>
                  </a:cubicBezTo>
                  <a:cubicBezTo>
                    <a:pt x="1968" y="3197"/>
                    <a:pt x="2115" y="3755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1"/>
                    <a:pt x="4410" y="4263"/>
                  </a:cubicBezTo>
                  <a:cubicBezTo>
                    <a:pt x="4514" y="4217"/>
                    <a:pt x="4626" y="4195"/>
                    <a:pt x="4739" y="4195"/>
                  </a:cubicBezTo>
                  <a:cubicBezTo>
                    <a:pt x="4910" y="4195"/>
                    <a:pt x="5081" y="4246"/>
                    <a:pt x="5230" y="4345"/>
                  </a:cubicBezTo>
                  <a:cubicBezTo>
                    <a:pt x="5082" y="3460"/>
                    <a:pt x="4639" y="3197"/>
                    <a:pt x="4017" y="3132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7"/>
            <p:cNvSpPr/>
            <p:nvPr/>
          </p:nvSpPr>
          <p:spPr>
            <a:xfrm>
              <a:off x="7995670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71" y="1542"/>
                  </a:cubicBezTo>
                  <a:cubicBezTo>
                    <a:pt x="1296" y="1263"/>
                    <a:pt x="1099" y="837"/>
                    <a:pt x="1001" y="558"/>
                  </a:cubicBezTo>
                  <a:cubicBezTo>
                    <a:pt x="951" y="378"/>
                    <a:pt x="935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7"/>
            <p:cNvSpPr/>
            <p:nvPr/>
          </p:nvSpPr>
          <p:spPr>
            <a:xfrm>
              <a:off x="7808983" y="4885074"/>
              <a:ext cx="226831" cy="158781"/>
            </a:xfrm>
            <a:custGeom>
              <a:rect b="b" l="l" r="r" t="t"/>
              <a:pathLst>
                <a:path extrusionOk="0" h="4865" w="6950">
                  <a:moveTo>
                    <a:pt x="5010" y="1"/>
                  </a:moveTo>
                  <a:cubicBezTo>
                    <a:pt x="4786" y="1"/>
                    <a:pt x="4536" y="53"/>
                    <a:pt x="4262" y="175"/>
                  </a:cubicBezTo>
                  <a:cubicBezTo>
                    <a:pt x="2787" y="831"/>
                    <a:pt x="3065" y="3306"/>
                    <a:pt x="4803" y="3667"/>
                  </a:cubicBezTo>
                  <a:cubicBezTo>
                    <a:pt x="4999" y="3699"/>
                    <a:pt x="5213" y="3732"/>
                    <a:pt x="5376" y="3749"/>
                  </a:cubicBezTo>
                  <a:cubicBezTo>
                    <a:pt x="4917" y="3831"/>
                    <a:pt x="4475" y="3978"/>
                    <a:pt x="4065" y="4191"/>
                  </a:cubicBezTo>
                  <a:cubicBezTo>
                    <a:pt x="3918" y="4273"/>
                    <a:pt x="3672" y="4339"/>
                    <a:pt x="3639" y="4355"/>
                  </a:cubicBezTo>
                  <a:cubicBezTo>
                    <a:pt x="3185" y="4527"/>
                    <a:pt x="2755" y="4603"/>
                    <a:pt x="2368" y="4603"/>
                  </a:cubicBezTo>
                  <a:cubicBezTo>
                    <a:pt x="1539" y="4603"/>
                    <a:pt x="902" y="4256"/>
                    <a:pt x="623" y="3765"/>
                  </a:cubicBezTo>
                  <a:cubicBezTo>
                    <a:pt x="377" y="3355"/>
                    <a:pt x="361" y="2863"/>
                    <a:pt x="574" y="2454"/>
                  </a:cubicBezTo>
                  <a:cubicBezTo>
                    <a:pt x="590" y="2437"/>
                    <a:pt x="590" y="2437"/>
                    <a:pt x="590" y="2421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6"/>
                    <a:pt x="2147" y="2323"/>
                  </a:cubicBezTo>
                  <a:cubicBezTo>
                    <a:pt x="2262" y="2454"/>
                    <a:pt x="2311" y="2618"/>
                    <a:pt x="2311" y="2798"/>
                  </a:cubicBezTo>
                  <a:cubicBezTo>
                    <a:pt x="2311" y="2945"/>
                    <a:pt x="2262" y="3093"/>
                    <a:pt x="2147" y="3208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90"/>
                  </a:cubicBezTo>
                  <a:cubicBezTo>
                    <a:pt x="2035" y="3035"/>
                    <a:pt x="1743" y="2862"/>
                    <a:pt x="1489" y="2862"/>
                  </a:cubicBezTo>
                  <a:cubicBezTo>
                    <a:pt x="1318" y="2862"/>
                    <a:pt x="1164" y="2941"/>
                    <a:pt x="1164" y="3126"/>
                  </a:cubicBezTo>
                  <a:cubicBezTo>
                    <a:pt x="1153" y="3400"/>
                    <a:pt x="1392" y="3528"/>
                    <a:pt x="1645" y="3528"/>
                  </a:cubicBezTo>
                  <a:cubicBezTo>
                    <a:pt x="1769" y="3528"/>
                    <a:pt x="1897" y="3497"/>
                    <a:pt x="2000" y="3437"/>
                  </a:cubicBezTo>
                  <a:lnTo>
                    <a:pt x="2033" y="3421"/>
                  </a:lnTo>
                  <a:cubicBezTo>
                    <a:pt x="2065" y="3404"/>
                    <a:pt x="2082" y="3388"/>
                    <a:pt x="2098" y="3372"/>
                  </a:cubicBezTo>
                  <a:cubicBezTo>
                    <a:pt x="2410" y="3077"/>
                    <a:pt x="2442" y="2618"/>
                    <a:pt x="2197" y="2273"/>
                  </a:cubicBezTo>
                  <a:cubicBezTo>
                    <a:pt x="2058" y="2005"/>
                    <a:pt x="1742" y="1857"/>
                    <a:pt x="1404" y="1857"/>
                  </a:cubicBezTo>
                  <a:cubicBezTo>
                    <a:pt x="1062" y="1857"/>
                    <a:pt x="698" y="2009"/>
                    <a:pt x="475" y="2339"/>
                  </a:cubicBezTo>
                  <a:cubicBezTo>
                    <a:pt x="0" y="3093"/>
                    <a:pt x="213" y="4076"/>
                    <a:pt x="967" y="4568"/>
                  </a:cubicBezTo>
                  <a:cubicBezTo>
                    <a:pt x="1332" y="4766"/>
                    <a:pt x="1740" y="4865"/>
                    <a:pt x="2164" y="4865"/>
                  </a:cubicBezTo>
                  <a:cubicBezTo>
                    <a:pt x="2197" y="4865"/>
                    <a:pt x="2229" y="4864"/>
                    <a:pt x="2262" y="4863"/>
                  </a:cubicBezTo>
                  <a:cubicBezTo>
                    <a:pt x="3164" y="4830"/>
                    <a:pt x="3868" y="4339"/>
                    <a:pt x="5049" y="3978"/>
                  </a:cubicBezTo>
                  <a:cubicBezTo>
                    <a:pt x="5491" y="3880"/>
                    <a:pt x="5917" y="3814"/>
                    <a:pt x="6360" y="3781"/>
                  </a:cubicBezTo>
                  <a:cubicBezTo>
                    <a:pt x="6573" y="3765"/>
                    <a:pt x="6770" y="3699"/>
                    <a:pt x="6950" y="3601"/>
                  </a:cubicBezTo>
                  <a:lnTo>
                    <a:pt x="6950" y="3601"/>
                  </a:lnTo>
                  <a:cubicBezTo>
                    <a:pt x="6950" y="3601"/>
                    <a:pt x="6827" y="3630"/>
                    <a:pt x="6671" y="3630"/>
                  </a:cubicBezTo>
                  <a:cubicBezTo>
                    <a:pt x="6516" y="3630"/>
                    <a:pt x="6327" y="3601"/>
                    <a:pt x="6196" y="3486"/>
                  </a:cubicBezTo>
                  <a:cubicBezTo>
                    <a:pt x="5934" y="3257"/>
                    <a:pt x="5934" y="3339"/>
                    <a:pt x="5655" y="3257"/>
                  </a:cubicBezTo>
                  <a:cubicBezTo>
                    <a:pt x="5491" y="3208"/>
                    <a:pt x="5376" y="3060"/>
                    <a:pt x="5376" y="2896"/>
                  </a:cubicBezTo>
                  <a:cubicBezTo>
                    <a:pt x="5180" y="3060"/>
                    <a:pt x="5147" y="3339"/>
                    <a:pt x="5294" y="3552"/>
                  </a:cubicBezTo>
                  <a:cubicBezTo>
                    <a:pt x="5294" y="3552"/>
                    <a:pt x="4573" y="3552"/>
                    <a:pt x="4409" y="3175"/>
                  </a:cubicBezTo>
                  <a:cubicBezTo>
                    <a:pt x="4229" y="2814"/>
                    <a:pt x="4442" y="2814"/>
                    <a:pt x="4573" y="2732"/>
                  </a:cubicBezTo>
                  <a:cubicBezTo>
                    <a:pt x="4721" y="2650"/>
                    <a:pt x="4770" y="2503"/>
                    <a:pt x="4622" y="2306"/>
                  </a:cubicBezTo>
                  <a:cubicBezTo>
                    <a:pt x="4475" y="2093"/>
                    <a:pt x="4491" y="1732"/>
                    <a:pt x="4754" y="1716"/>
                  </a:cubicBezTo>
                  <a:cubicBezTo>
                    <a:pt x="4676" y="1547"/>
                    <a:pt x="4515" y="1450"/>
                    <a:pt x="4337" y="1450"/>
                  </a:cubicBezTo>
                  <a:cubicBezTo>
                    <a:pt x="4291" y="1450"/>
                    <a:pt x="4244" y="1457"/>
                    <a:pt x="4196" y="1470"/>
                  </a:cubicBezTo>
                  <a:cubicBezTo>
                    <a:pt x="3770" y="1536"/>
                    <a:pt x="3770" y="2142"/>
                    <a:pt x="3770" y="2142"/>
                  </a:cubicBezTo>
                  <a:cubicBezTo>
                    <a:pt x="3770" y="2142"/>
                    <a:pt x="3475" y="1405"/>
                    <a:pt x="3950" y="1028"/>
                  </a:cubicBezTo>
                  <a:cubicBezTo>
                    <a:pt x="4141" y="881"/>
                    <a:pt x="4293" y="826"/>
                    <a:pt x="4410" y="826"/>
                  </a:cubicBezTo>
                  <a:cubicBezTo>
                    <a:pt x="4596" y="826"/>
                    <a:pt x="4697" y="963"/>
                    <a:pt x="4737" y="1093"/>
                  </a:cubicBezTo>
                  <a:cubicBezTo>
                    <a:pt x="4790" y="1279"/>
                    <a:pt x="4886" y="1432"/>
                    <a:pt x="5033" y="1432"/>
                  </a:cubicBezTo>
                  <a:cubicBezTo>
                    <a:pt x="5068" y="1432"/>
                    <a:pt x="5106" y="1423"/>
                    <a:pt x="5147" y="1405"/>
                  </a:cubicBezTo>
                  <a:cubicBezTo>
                    <a:pt x="5276" y="1340"/>
                    <a:pt x="5392" y="1247"/>
                    <a:pt x="5488" y="1247"/>
                  </a:cubicBezTo>
                  <a:cubicBezTo>
                    <a:pt x="5538" y="1247"/>
                    <a:pt x="5583" y="1272"/>
                    <a:pt x="5622" y="1339"/>
                  </a:cubicBezTo>
                  <a:cubicBezTo>
                    <a:pt x="5753" y="1585"/>
                    <a:pt x="5639" y="1896"/>
                    <a:pt x="5376" y="2011"/>
                  </a:cubicBezTo>
                  <a:cubicBezTo>
                    <a:pt x="5376" y="2011"/>
                    <a:pt x="5382" y="2011"/>
                    <a:pt x="5393" y="2011"/>
                  </a:cubicBezTo>
                  <a:cubicBezTo>
                    <a:pt x="5500" y="2011"/>
                    <a:pt x="6111" y="1984"/>
                    <a:pt x="6245" y="1372"/>
                  </a:cubicBezTo>
                  <a:cubicBezTo>
                    <a:pt x="6363" y="822"/>
                    <a:pt x="5896" y="1"/>
                    <a:pt x="50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7"/>
            <p:cNvSpPr/>
            <p:nvPr/>
          </p:nvSpPr>
          <p:spPr>
            <a:xfrm>
              <a:off x="7773669" y="4970486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31" y="3099"/>
                    <a:pt x="1164" y="3312"/>
                  </a:cubicBezTo>
                  <a:cubicBezTo>
                    <a:pt x="1215" y="3223"/>
                    <a:pt x="1304" y="3164"/>
                    <a:pt x="1395" y="3164"/>
                  </a:cubicBezTo>
                  <a:cubicBezTo>
                    <a:pt x="1422" y="3164"/>
                    <a:pt x="1449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115" y="1574"/>
                    <a:pt x="771" y="787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7"/>
            <p:cNvSpPr/>
            <p:nvPr/>
          </p:nvSpPr>
          <p:spPr>
            <a:xfrm>
              <a:off x="7974259" y="4728186"/>
              <a:ext cx="145041" cy="205420"/>
            </a:xfrm>
            <a:custGeom>
              <a:rect b="b" l="l" r="r" t="t"/>
              <a:pathLst>
                <a:path extrusionOk="0" h="6294" w="4444">
                  <a:moveTo>
                    <a:pt x="2633" y="1"/>
                  </a:moveTo>
                  <a:cubicBezTo>
                    <a:pt x="2137" y="1"/>
                    <a:pt x="1621" y="203"/>
                    <a:pt x="1280" y="606"/>
                  </a:cubicBezTo>
                  <a:cubicBezTo>
                    <a:pt x="1" y="2245"/>
                    <a:pt x="903" y="4261"/>
                    <a:pt x="1657" y="5113"/>
                  </a:cubicBezTo>
                  <a:cubicBezTo>
                    <a:pt x="2083" y="5638"/>
                    <a:pt x="2640" y="6048"/>
                    <a:pt x="3279" y="6294"/>
                  </a:cubicBezTo>
                  <a:cubicBezTo>
                    <a:pt x="2689" y="6031"/>
                    <a:pt x="2181" y="5622"/>
                    <a:pt x="1788" y="5146"/>
                  </a:cubicBezTo>
                  <a:cubicBezTo>
                    <a:pt x="1509" y="4753"/>
                    <a:pt x="1296" y="4310"/>
                    <a:pt x="1165" y="3851"/>
                  </a:cubicBezTo>
                  <a:cubicBezTo>
                    <a:pt x="1017" y="3327"/>
                    <a:pt x="968" y="2769"/>
                    <a:pt x="1001" y="2212"/>
                  </a:cubicBezTo>
                  <a:cubicBezTo>
                    <a:pt x="1132" y="753"/>
                    <a:pt x="1968" y="196"/>
                    <a:pt x="2722" y="163"/>
                  </a:cubicBezTo>
                  <a:cubicBezTo>
                    <a:pt x="3066" y="180"/>
                    <a:pt x="3394" y="311"/>
                    <a:pt x="3640" y="557"/>
                  </a:cubicBezTo>
                  <a:cubicBezTo>
                    <a:pt x="4296" y="1114"/>
                    <a:pt x="3935" y="2048"/>
                    <a:pt x="3394" y="2278"/>
                  </a:cubicBezTo>
                  <a:cubicBezTo>
                    <a:pt x="3275" y="2345"/>
                    <a:pt x="3144" y="2378"/>
                    <a:pt x="3012" y="2378"/>
                  </a:cubicBezTo>
                  <a:cubicBezTo>
                    <a:pt x="2890" y="2378"/>
                    <a:pt x="2767" y="2350"/>
                    <a:pt x="2656" y="2294"/>
                  </a:cubicBezTo>
                  <a:cubicBezTo>
                    <a:pt x="2476" y="2212"/>
                    <a:pt x="2361" y="2032"/>
                    <a:pt x="2329" y="1835"/>
                  </a:cubicBezTo>
                  <a:cubicBezTo>
                    <a:pt x="2329" y="1737"/>
                    <a:pt x="2357" y="1715"/>
                    <a:pt x="2410" y="1715"/>
                  </a:cubicBezTo>
                  <a:cubicBezTo>
                    <a:pt x="2455" y="1715"/>
                    <a:pt x="2519" y="1731"/>
                    <a:pt x="2598" y="1731"/>
                  </a:cubicBezTo>
                  <a:cubicBezTo>
                    <a:pt x="2658" y="1731"/>
                    <a:pt x="2727" y="1722"/>
                    <a:pt x="2804" y="1688"/>
                  </a:cubicBezTo>
                  <a:cubicBezTo>
                    <a:pt x="3001" y="1573"/>
                    <a:pt x="3050" y="1294"/>
                    <a:pt x="2886" y="1130"/>
                  </a:cubicBezTo>
                  <a:cubicBezTo>
                    <a:pt x="2812" y="1056"/>
                    <a:pt x="2710" y="1016"/>
                    <a:pt x="2607" y="1016"/>
                  </a:cubicBezTo>
                  <a:cubicBezTo>
                    <a:pt x="2411" y="1016"/>
                    <a:pt x="2207" y="1159"/>
                    <a:pt x="2165" y="1491"/>
                  </a:cubicBezTo>
                  <a:cubicBezTo>
                    <a:pt x="2132" y="1737"/>
                    <a:pt x="2214" y="1983"/>
                    <a:pt x="2378" y="2147"/>
                  </a:cubicBezTo>
                  <a:cubicBezTo>
                    <a:pt x="2394" y="2179"/>
                    <a:pt x="2427" y="2196"/>
                    <a:pt x="2443" y="2212"/>
                  </a:cubicBezTo>
                  <a:lnTo>
                    <a:pt x="2509" y="2261"/>
                  </a:lnTo>
                  <a:lnTo>
                    <a:pt x="2558" y="2294"/>
                  </a:lnTo>
                  <a:lnTo>
                    <a:pt x="2591" y="2327"/>
                  </a:lnTo>
                  <a:lnTo>
                    <a:pt x="2624" y="2343"/>
                  </a:lnTo>
                  <a:cubicBezTo>
                    <a:pt x="2755" y="2409"/>
                    <a:pt x="2894" y="2442"/>
                    <a:pt x="3031" y="2442"/>
                  </a:cubicBezTo>
                  <a:cubicBezTo>
                    <a:pt x="3169" y="2442"/>
                    <a:pt x="3304" y="2409"/>
                    <a:pt x="3427" y="2343"/>
                  </a:cubicBezTo>
                  <a:cubicBezTo>
                    <a:pt x="4017" y="2130"/>
                    <a:pt x="4443" y="1081"/>
                    <a:pt x="3755" y="458"/>
                  </a:cubicBezTo>
                  <a:cubicBezTo>
                    <a:pt x="3480" y="153"/>
                    <a:pt x="3064" y="1"/>
                    <a:pt x="26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7"/>
            <p:cNvSpPr/>
            <p:nvPr/>
          </p:nvSpPr>
          <p:spPr>
            <a:xfrm>
              <a:off x="7131690" y="5155345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37" y="3286"/>
                    <a:pt x="984" y="5171"/>
                  </a:cubicBezTo>
                  <a:cubicBezTo>
                    <a:pt x="1132" y="7056"/>
                    <a:pt x="476" y="7663"/>
                    <a:pt x="476" y="7663"/>
                  </a:cubicBezTo>
                  <a:cubicBezTo>
                    <a:pt x="1164" y="7122"/>
                    <a:pt x="1328" y="5351"/>
                    <a:pt x="1197" y="3991"/>
                  </a:cubicBezTo>
                  <a:cubicBezTo>
                    <a:pt x="1066" y="2631"/>
                    <a:pt x="1082" y="1352"/>
                    <a:pt x="1345" y="1090"/>
                  </a:cubicBezTo>
                  <a:cubicBezTo>
                    <a:pt x="1607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7"/>
            <p:cNvSpPr/>
            <p:nvPr/>
          </p:nvSpPr>
          <p:spPr>
            <a:xfrm>
              <a:off x="7072322" y="5122251"/>
              <a:ext cx="278757" cy="332413"/>
            </a:xfrm>
            <a:custGeom>
              <a:rect b="b" l="l" r="r" t="t"/>
              <a:pathLst>
                <a:path extrusionOk="0" h="10185" w="8541">
                  <a:moveTo>
                    <a:pt x="6282" y="1"/>
                  </a:moveTo>
                  <a:cubicBezTo>
                    <a:pt x="6080" y="1"/>
                    <a:pt x="5874" y="24"/>
                    <a:pt x="5672" y="71"/>
                  </a:cubicBezTo>
                  <a:cubicBezTo>
                    <a:pt x="4491" y="334"/>
                    <a:pt x="3721" y="1579"/>
                    <a:pt x="3508" y="2841"/>
                  </a:cubicBezTo>
                  <a:cubicBezTo>
                    <a:pt x="3262" y="4153"/>
                    <a:pt x="3508" y="5382"/>
                    <a:pt x="3459" y="6480"/>
                  </a:cubicBezTo>
                  <a:cubicBezTo>
                    <a:pt x="3524" y="7480"/>
                    <a:pt x="3147" y="8447"/>
                    <a:pt x="2459" y="9136"/>
                  </a:cubicBezTo>
                  <a:cubicBezTo>
                    <a:pt x="1787" y="9758"/>
                    <a:pt x="918" y="10119"/>
                    <a:pt x="0" y="10185"/>
                  </a:cubicBezTo>
                  <a:cubicBezTo>
                    <a:pt x="935" y="10152"/>
                    <a:pt x="1820" y="9808"/>
                    <a:pt x="2508" y="9201"/>
                  </a:cubicBezTo>
                  <a:cubicBezTo>
                    <a:pt x="3246" y="8496"/>
                    <a:pt x="3655" y="7513"/>
                    <a:pt x="3606" y="6497"/>
                  </a:cubicBezTo>
                  <a:cubicBezTo>
                    <a:pt x="3672" y="5366"/>
                    <a:pt x="3426" y="4136"/>
                    <a:pt x="3672" y="2874"/>
                  </a:cubicBezTo>
                  <a:cubicBezTo>
                    <a:pt x="3918" y="1628"/>
                    <a:pt x="4590" y="465"/>
                    <a:pt x="5704" y="219"/>
                  </a:cubicBezTo>
                  <a:cubicBezTo>
                    <a:pt x="5836" y="186"/>
                    <a:pt x="5967" y="170"/>
                    <a:pt x="6098" y="153"/>
                  </a:cubicBezTo>
                  <a:cubicBezTo>
                    <a:pt x="6143" y="150"/>
                    <a:pt x="6187" y="148"/>
                    <a:pt x="6232" y="148"/>
                  </a:cubicBezTo>
                  <a:cubicBezTo>
                    <a:pt x="6629" y="148"/>
                    <a:pt x="7019" y="278"/>
                    <a:pt x="7344" y="514"/>
                  </a:cubicBezTo>
                  <a:cubicBezTo>
                    <a:pt x="8048" y="1088"/>
                    <a:pt x="7950" y="2333"/>
                    <a:pt x="7540" y="2710"/>
                  </a:cubicBezTo>
                  <a:cubicBezTo>
                    <a:pt x="7341" y="2888"/>
                    <a:pt x="7117" y="2961"/>
                    <a:pt x="6918" y="2961"/>
                  </a:cubicBezTo>
                  <a:cubicBezTo>
                    <a:pt x="6658" y="2961"/>
                    <a:pt x="6441" y="2837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13" y="2666"/>
                    <a:pt x="6467" y="2666"/>
                  </a:cubicBezTo>
                  <a:cubicBezTo>
                    <a:pt x="6603" y="2666"/>
                    <a:pt x="6852" y="2633"/>
                    <a:pt x="6934" y="2399"/>
                  </a:cubicBezTo>
                  <a:cubicBezTo>
                    <a:pt x="7065" y="2087"/>
                    <a:pt x="6868" y="1743"/>
                    <a:pt x="6540" y="1678"/>
                  </a:cubicBezTo>
                  <a:cubicBezTo>
                    <a:pt x="6491" y="1664"/>
                    <a:pt x="6439" y="1657"/>
                    <a:pt x="6386" y="1657"/>
                  </a:cubicBezTo>
                  <a:cubicBezTo>
                    <a:pt x="6065" y="1657"/>
                    <a:pt x="5709" y="1911"/>
                    <a:pt x="5836" y="2432"/>
                  </a:cubicBezTo>
                  <a:cubicBezTo>
                    <a:pt x="5926" y="2815"/>
                    <a:pt x="6449" y="3112"/>
                    <a:pt x="6996" y="3112"/>
                  </a:cubicBezTo>
                  <a:cubicBezTo>
                    <a:pt x="7246" y="3112"/>
                    <a:pt x="7500" y="3051"/>
                    <a:pt x="7721" y="2907"/>
                  </a:cubicBezTo>
                  <a:cubicBezTo>
                    <a:pt x="8130" y="2677"/>
                    <a:pt x="8540" y="1973"/>
                    <a:pt x="8245" y="1186"/>
                  </a:cubicBezTo>
                  <a:cubicBezTo>
                    <a:pt x="8030" y="462"/>
                    <a:pt x="7190" y="1"/>
                    <a:pt x="62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7"/>
            <p:cNvSpPr/>
            <p:nvPr/>
          </p:nvSpPr>
          <p:spPr>
            <a:xfrm>
              <a:off x="7204439" y="5169053"/>
              <a:ext cx="81887" cy="68800"/>
            </a:xfrm>
            <a:custGeom>
              <a:rect b="b" l="l" r="r" t="t"/>
              <a:pathLst>
                <a:path extrusionOk="0" h="2108" w="2509">
                  <a:moveTo>
                    <a:pt x="710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607" y="96"/>
                    <a:pt x="640" y="276"/>
                    <a:pt x="542" y="375"/>
                  </a:cubicBezTo>
                  <a:cubicBezTo>
                    <a:pt x="394" y="604"/>
                    <a:pt x="1" y="1309"/>
                    <a:pt x="558" y="1866"/>
                  </a:cubicBezTo>
                  <a:cubicBezTo>
                    <a:pt x="737" y="2045"/>
                    <a:pt x="989" y="2107"/>
                    <a:pt x="1253" y="2107"/>
                  </a:cubicBezTo>
                  <a:cubicBezTo>
                    <a:pt x="1789" y="2107"/>
                    <a:pt x="2377" y="1850"/>
                    <a:pt x="2509" y="1784"/>
                  </a:cubicBezTo>
                  <a:lnTo>
                    <a:pt x="2509" y="1784"/>
                  </a:lnTo>
                  <a:cubicBezTo>
                    <a:pt x="2509" y="1784"/>
                    <a:pt x="2475" y="1788"/>
                    <a:pt x="2421" y="1788"/>
                  </a:cubicBezTo>
                  <a:cubicBezTo>
                    <a:pt x="2204" y="1788"/>
                    <a:pt x="1653" y="1725"/>
                    <a:pt x="1574" y="1096"/>
                  </a:cubicBezTo>
                  <a:cubicBezTo>
                    <a:pt x="1489" y="401"/>
                    <a:pt x="1184" y="1"/>
                    <a:pt x="7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7"/>
            <p:cNvSpPr/>
            <p:nvPr/>
          </p:nvSpPr>
          <p:spPr>
            <a:xfrm>
              <a:off x="7208192" y="5173231"/>
              <a:ext cx="157868" cy="178723"/>
            </a:xfrm>
            <a:custGeom>
              <a:rect b="b" l="l" r="r" t="t"/>
              <a:pathLst>
                <a:path extrusionOk="0" h="5476" w="4837">
                  <a:moveTo>
                    <a:pt x="4361" y="1"/>
                  </a:moveTo>
                  <a:lnTo>
                    <a:pt x="4361" y="1"/>
                  </a:lnTo>
                  <a:cubicBezTo>
                    <a:pt x="4492" y="558"/>
                    <a:pt x="4279" y="1148"/>
                    <a:pt x="3820" y="1492"/>
                  </a:cubicBezTo>
                  <a:cubicBezTo>
                    <a:pt x="3017" y="2066"/>
                    <a:pt x="1918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312" y="5279"/>
                    <a:pt x="476" y="4918"/>
                    <a:pt x="443" y="4558"/>
                  </a:cubicBezTo>
                  <a:cubicBezTo>
                    <a:pt x="443" y="3915"/>
                    <a:pt x="515" y="3186"/>
                    <a:pt x="711" y="3186"/>
                  </a:cubicBezTo>
                  <a:cubicBezTo>
                    <a:pt x="725" y="3186"/>
                    <a:pt x="739" y="3190"/>
                    <a:pt x="755" y="3197"/>
                  </a:cubicBezTo>
                  <a:cubicBezTo>
                    <a:pt x="984" y="3312"/>
                    <a:pt x="787" y="3558"/>
                    <a:pt x="705" y="3705"/>
                  </a:cubicBezTo>
                  <a:cubicBezTo>
                    <a:pt x="623" y="3853"/>
                    <a:pt x="460" y="4525"/>
                    <a:pt x="1181" y="4935"/>
                  </a:cubicBezTo>
                  <a:cubicBezTo>
                    <a:pt x="1181" y="4935"/>
                    <a:pt x="1181" y="4935"/>
                    <a:pt x="1181" y="4935"/>
                  </a:cubicBezTo>
                  <a:cubicBezTo>
                    <a:pt x="1190" y="4935"/>
                    <a:pt x="958" y="4422"/>
                    <a:pt x="1361" y="4148"/>
                  </a:cubicBezTo>
                  <a:cubicBezTo>
                    <a:pt x="1771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505" y="2175"/>
                  </a:cubicBezTo>
                  <a:cubicBezTo>
                    <a:pt x="2536" y="2175"/>
                    <a:pt x="2564" y="2182"/>
                    <a:pt x="2590" y="2197"/>
                  </a:cubicBezTo>
                  <a:cubicBezTo>
                    <a:pt x="2804" y="2345"/>
                    <a:pt x="2541" y="2558"/>
                    <a:pt x="2427" y="2607"/>
                  </a:cubicBezTo>
                  <a:cubicBezTo>
                    <a:pt x="2230" y="2722"/>
                    <a:pt x="2197" y="2984"/>
                    <a:pt x="2361" y="3148"/>
                  </a:cubicBezTo>
                  <a:cubicBezTo>
                    <a:pt x="2558" y="3394"/>
                    <a:pt x="2492" y="3705"/>
                    <a:pt x="2230" y="3804"/>
                  </a:cubicBezTo>
                  <a:cubicBezTo>
                    <a:pt x="2230" y="3804"/>
                    <a:pt x="2286" y="3810"/>
                    <a:pt x="2379" y="3810"/>
                  </a:cubicBezTo>
                  <a:cubicBezTo>
                    <a:pt x="2702" y="3810"/>
                    <a:pt x="3472" y="3732"/>
                    <a:pt x="3967" y="3033"/>
                  </a:cubicBezTo>
                  <a:cubicBezTo>
                    <a:pt x="4590" y="2148"/>
                    <a:pt x="4836" y="820"/>
                    <a:pt x="43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7"/>
            <p:cNvSpPr/>
            <p:nvPr/>
          </p:nvSpPr>
          <p:spPr>
            <a:xfrm>
              <a:off x="7322130" y="5123393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35"/>
                    <a:pt x="755" y="413"/>
                    <a:pt x="919" y="790"/>
                  </a:cubicBezTo>
                  <a:cubicBezTo>
                    <a:pt x="1112" y="1305"/>
                    <a:pt x="1477" y="1951"/>
                    <a:pt x="2236" y="1951"/>
                  </a:cubicBezTo>
                  <a:cubicBezTo>
                    <a:pt x="2443" y="1951"/>
                    <a:pt x="2680" y="1903"/>
                    <a:pt x="2951" y="1790"/>
                  </a:cubicBezTo>
                  <a:cubicBezTo>
                    <a:pt x="2771" y="1725"/>
                    <a:pt x="2656" y="1561"/>
                    <a:pt x="2656" y="1380"/>
                  </a:cubicBezTo>
                  <a:cubicBezTo>
                    <a:pt x="2656" y="1096"/>
                    <a:pt x="2619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7"/>
            <p:cNvSpPr/>
            <p:nvPr/>
          </p:nvSpPr>
          <p:spPr>
            <a:xfrm>
              <a:off x="7408260" y="512254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984" y="0"/>
                  </a:moveTo>
                  <a:cubicBezTo>
                    <a:pt x="812" y="0"/>
                    <a:pt x="653" y="142"/>
                    <a:pt x="640" y="325"/>
                  </a:cubicBezTo>
                  <a:cubicBezTo>
                    <a:pt x="640" y="488"/>
                    <a:pt x="773" y="593"/>
                    <a:pt x="908" y="593"/>
                  </a:cubicBezTo>
                  <a:cubicBezTo>
                    <a:pt x="963" y="593"/>
                    <a:pt x="1019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2" y="268"/>
                    <a:pt x="990" y="268"/>
                  </a:cubicBezTo>
                  <a:cubicBezTo>
                    <a:pt x="924" y="268"/>
                    <a:pt x="890" y="333"/>
                    <a:pt x="902" y="406"/>
                  </a:cubicBezTo>
                  <a:cubicBezTo>
                    <a:pt x="913" y="439"/>
                    <a:pt x="898" y="453"/>
                    <a:pt x="873" y="453"/>
                  </a:cubicBezTo>
                  <a:cubicBezTo>
                    <a:pt x="822" y="453"/>
                    <a:pt x="733" y="391"/>
                    <a:pt x="755" y="292"/>
                  </a:cubicBezTo>
                  <a:cubicBezTo>
                    <a:pt x="767" y="160"/>
                    <a:pt x="875" y="73"/>
                    <a:pt x="995" y="73"/>
                  </a:cubicBezTo>
                  <a:cubicBezTo>
                    <a:pt x="1041" y="73"/>
                    <a:pt x="1087" y="85"/>
                    <a:pt x="1132" y="111"/>
                  </a:cubicBezTo>
                  <a:cubicBezTo>
                    <a:pt x="1394" y="275"/>
                    <a:pt x="1312" y="849"/>
                    <a:pt x="739" y="898"/>
                  </a:cubicBezTo>
                  <a:cubicBezTo>
                    <a:pt x="724" y="899"/>
                    <a:pt x="710" y="900"/>
                    <a:pt x="695" y="900"/>
                  </a:cubicBezTo>
                  <a:cubicBezTo>
                    <a:pt x="336" y="900"/>
                    <a:pt x="17" y="521"/>
                    <a:pt x="17" y="521"/>
                  </a:cubicBezTo>
                  <a:lnTo>
                    <a:pt x="17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55" y="1096"/>
                    <a:pt x="499" y="1140"/>
                    <a:pt x="642" y="1140"/>
                  </a:cubicBezTo>
                  <a:cubicBezTo>
                    <a:pt x="725" y="1140"/>
                    <a:pt x="808" y="1125"/>
                    <a:pt x="886" y="1095"/>
                  </a:cubicBezTo>
                  <a:cubicBezTo>
                    <a:pt x="1099" y="1029"/>
                    <a:pt x="1279" y="865"/>
                    <a:pt x="1361" y="669"/>
                  </a:cubicBezTo>
                  <a:cubicBezTo>
                    <a:pt x="1460" y="423"/>
                    <a:pt x="1361" y="144"/>
                    <a:pt x="1116" y="29"/>
                  </a:cubicBezTo>
                  <a:cubicBezTo>
                    <a:pt x="1072" y="10"/>
                    <a:pt x="1028" y="0"/>
                    <a:pt x="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7"/>
            <p:cNvSpPr/>
            <p:nvPr/>
          </p:nvSpPr>
          <p:spPr>
            <a:xfrm>
              <a:off x="6692487" y="5235307"/>
              <a:ext cx="208129" cy="327419"/>
            </a:xfrm>
            <a:custGeom>
              <a:rect b="b" l="l" r="r" t="t"/>
              <a:pathLst>
                <a:path extrusionOk="0" h="10032" w="6377">
                  <a:moveTo>
                    <a:pt x="5246" y="0"/>
                  </a:moveTo>
                  <a:lnTo>
                    <a:pt x="5246" y="0"/>
                  </a:ln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2"/>
                    <a:pt x="3279" y="7966"/>
                    <a:pt x="1574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07" y="9493"/>
                    <a:pt x="661" y="9317"/>
                    <a:pt x="964" y="9317"/>
                  </a:cubicBezTo>
                  <a:cubicBezTo>
                    <a:pt x="1196" y="9317"/>
                    <a:pt x="1397" y="9419"/>
                    <a:pt x="1525" y="9540"/>
                  </a:cubicBezTo>
                  <a:cubicBezTo>
                    <a:pt x="1629" y="9632"/>
                    <a:pt x="1726" y="9662"/>
                    <a:pt x="1818" y="9662"/>
                  </a:cubicBezTo>
                  <a:cubicBezTo>
                    <a:pt x="1978" y="9662"/>
                    <a:pt x="2120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56" y="9638"/>
                    <a:pt x="2771" y="9229"/>
                    <a:pt x="2574" y="8917"/>
                  </a:cubicBezTo>
                  <a:cubicBezTo>
                    <a:pt x="2479" y="8782"/>
                    <a:pt x="2329" y="8691"/>
                    <a:pt x="2159" y="8691"/>
                  </a:cubicBezTo>
                  <a:cubicBezTo>
                    <a:pt x="2123" y="8691"/>
                    <a:pt x="2087" y="8695"/>
                    <a:pt x="2049" y="8704"/>
                  </a:cubicBezTo>
                  <a:cubicBezTo>
                    <a:pt x="2049" y="8704"/>
                    <a:pt x="2262" y="8655"/>
                    <a:pt x="3311" y="7786"/>
                  </a:cubicBezTo>
                  <a:cubicBezTo>
                    <a:pt x="4590" y="6737"/>
                    <a:pt x="4541" y="7098"/>
                    <a:pt x="5459" y="6606"/>
                  </a:cubicBezTo>
                  <a:cubicBezTo>
                    <a:pt x="6377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29"/>
                    <a:pt x="5510" y="5429"/>
                  </a:cubicBezTo>
                  <a:cubicBezTo>
                    <a:pt x="5474" y="5429"/>
                    <a:pt x="5435" y="5428"/>
                    <a:pt x="5393" y="5426"/>
                  </a:cubicBezTo>
                  <a:cubicBezTo>
                    <a:pt x="5366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7" y="5917"/>
                    <a:pt x="4606" y="5131"/>
                    <a:pt x="4705" y="4491"/>
                  </a:cubicBezTo>
                  <a:cubicBezTo>
                    <a:pt x="4819" y="3852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6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4"/>
                    <a:pt x="4755" y="3293"/>
                    <a:pt x="4621" y="3293"/>
                  </a:cubicBezTo>
                  <a:cubicBezTo>
                    <a:pt x="4591" y="3293"/>
                    <a:pt x="4558" y="3284"/>
                    <a:pt x="4524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6" y="2295"/>
                    <a:pt x="5180" y="2508"/>
                    <a:pt x="5639" y="1820"/>
                  </a:cubicBezTo>
                  <a:cubicBezTo>
                    <a:pt x="6049" y="1213"/>
                    <a:pt x="5475" y="574"/>
                    <a:pt x="5278" y="410"/>
                  </a:cubicBezTo>
                  <a:cubicBezTo>
                    <a:pt x="5164" y="295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7"/>
            <p:cNvSpPr/>
            <p:nvPr/>
          </p:nvSpPr>
          <p:spPr>
            <a:xfrm>
              <a:off x="6744903" y="5151722"/>
              <a:ext cx="96281" cy="351082"/>
            </a:xfrm>
            <a:custGeom>
              <a:rect b="b" l="l" r="r" t="t"/>
              <a:pathLst>
                <a:path extrusionOk="0" h="10757" w="2950">
                  <a:moveTo>
                    <a:pt x="1620" y="0"/>
                  </a:moveTo>
                  <a:cubicBezTo>
                    <a:pt x="1289" y="0"/>
                    <a:pt x="950" y="123"/>
                    <a:pt x="689" y="414"/>
                  </a:cubicBezTo>
                  <a:cubicBezTo>
                    <a:pt x="1" y="1234"/>
                    <a:pt x="148" y="2463"/>
                    <a:pt x="525" y="3512"/>
                  </a:cubicBezTo>
                  <a:cubicBezTo>
                    <a:pt x="1361" y="5561"/>
                    <a:pt x="2263" y="7511"/>
                    <a:pt x="1689" y="8954"/>
                  </a:cubicBezTo>
                  <a:cubicBezTo>
                    <a:pt x="1443" y="9708"/>
                    <a:pt x="935" y="10347"/>
                    <a:pt x="247" y="10757"/>
                  </a:cubicBezTo>
                  <a:cubicBezTo>
                    <a:pt x="951" y="10380"/>
                    <a:pt x="1492" y="9741"/>
                    <a:pt x="1771" y="8987"/>
                  </a:cubicBezTo>
                  <a:cubicBezTo>
                    <a:pt x="2394" y="7511"/>
                    <a:pt x="1509" y="5479"/>
                    <a:pt x="689" y="3446"/>
                  </a:cubicBezTo>
                  <a:cubicBezTo>
                    <a:pt x="312" y="2447"/>
                    <a:pt x="181" y="1250"/>
                    <a:pt x="788" y="512"/>
                  </a:cubicBezTo>
                  <a:cubicBezTo>
                    <a:pt x="1027" y="242"/>
                    <a:pt x="1344" y="126"/>
                    <a:pt x="1654" y="126"/>
                  </a:cubicBezTo>
                  <a:cubicBezTo>
                    <a:pt x="2171" y="126"/>
                    <a:pt x="2666" y="450"/>
                    <a:pt x="2738" y="922"/>
                  </a:cubicBezTo>
                  <a:cubicBezTo>
                    <a:pt x="2846" y="1447"/>
                    <a:pt x="2446" y="1928"/>
                    <a:pt x="1934" y="1928"/>
                  </a:cubicBezTo>
                  <a:cubicBezTo>
                    <a:pt x="1902" y="1928"/>
                    <a:pt x="1869" y="1926"/>
                    <a:pt x="1837" y="1922"/>
                  </a:cubicBezTo>
                  <a:lnTo>
                    <a:pt x="1820" y="1922"/>
                  </a:lnTo>
                  <a:lnTo>
                    <a:pt x="1755" y="1906"/>
                  </a:lnTo>
                  <a:cubicBezTo>
                    <a:pt x="1689" y="1873"/>
                    <a:pt x="1623" y="1824"/>
                    <a:pt x="1591" y="1758"/>
                  </a:cubicBezTo>
                  <a:cubicBezTo>
                    <a:pt x="1591" y="1758"/>
                    <a:pt x="1542" y="1709"/>
                    <a:pt x="1591" y="1660"/>
                  </a:cubicBezTo>
                  <a:cubicBezTo>
                    <a:pt x="1623" y="1627"/>
                    <a:pt x="1984" y="1643"/>
                    <a:pt x="2000" y="1332"/>
                  </a:cubicBezTo>
                  <a:cubicBezTo>
                    <a:pt x="2011" y="1080"/>
                    <a:pt x="1807" y="916"/>
                    <a:pt x="1598" y="916"/>
                  </a:cubicBezTo>
                  <a:cubicBezTo>
                    <a:pt x="1481" y="916"/>
                    <a:pt x="1362" y="968"/>
                    <a:pt x="1279" y="1086"/>
                  </a:cubicBezTo>
                  <a:cubicBezTo>
                    <a:pt x="1069" y="1345"/>
                    <a:pt x="1370" y="1971"/>
                    <a:pt x="1914" y="1971"/>
                  </a:cubicBezTo>
                  <a:cubicBezTo>
                    <a:pt x="1921" y="1971"/>
                    <a:pt x="1928" y="1971"/>
                    <a:pt x="1935" y="1971"/>
                  </a:cubicBezTo>
                  <a:cubicBezTo>
                    <a:pt x="1944" y="1971"/>
                    <a:pt x="1952" y="1972"/>
                    <a:pt x="1961" y="1972"/>
                  </a:cubicBezTo>
                  <a:cubicBezTo>
                    <a:pt x="2522" y="1972"/>
                    <a:pt x="2949" y="1455"/>
                    <a:pt x="2836" y="906"/>
                  </a:cubicBezTo>
                  <a:cubicBezTo>
                    <a:pt x="2763" y="383"/>
                    <a:pt x="2203" y="0"/>
                    <a:pt x="16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7"/>
            <p:cNvSpPr/>
            <p:nvPr/>
          </p:nvSpPr>
          <p:spPr>
            <a:xfrm>
              <a:off x="6667878" y="5138994"/>
              <a:ext cx="90439" cy="265930"/>
            </a:xfrm>
            <a:custGeom>
              <a:rect b="b" l="l" r="r" t="t"/>
              <a:pathLst>
                <a:path extrusionOk="0" h="8148" w="2771">
                  <a:moveTo>
                    <a:pt x="689" y="1"/>
                  </a:moveTo>
                  <a:lnTo>
                    <a:pt x="689" y="1"/>
                  </a:lnTo>
                  <a:cubicBezTo>
                    <a:pt x="689" y="1"/>
                    <a:pt x="66" y="181"/>
                    <a:pt x="197" y="1066"/>
                  </a:cubicBezTo>
                  <a:cubicBezTo>
                    <a:pt x="345" y="1968"/>
                    <a:pt x="1049" y="2443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33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39"/>
                    <a:pt x="0" y="8147"/>
                  </a:cubicBezTo>
                  <a:cubicBezTo>
                    <a:pt x="0" y="8000"/>
                    <a:pt x="66" y="6934"/>
                    <a:pt x="1197" y="6131"/>
                  </a:cubicBezTo>
                  <a:cubicBezTo>
                    <a:pt x="2508" y="5230"/>
                    <a:pt x="2771" y="4295"/>
                    <a:pt x="2328" y="2902"/>
                  </a:cubicBezTo>
                  <a:cubicBezTo>
                    <a:pt x="1803" y="1279"/>
                    <a:pt x="361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7"/>
            <p:cNvSpPr/>
            <p:nvPr/>
          </p:nvSpPr>
          <p:spPr>
            <a:xfrm>
              <a:off x="6777018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1441" y="0"/>
                  </a:moveTo>
                  <a:cubicBezTo>
                    <a:pt x="1406" y="0"/>
                    <a:pt x="1373" y="6"/>
                    <a:pt x="1344" y="16"/>
                  </a:cubicBezTo>
                  <a:cubicBezTo>
                    <a:pt x="1033" y="114"/>
                    <a:pt x="951" y="376"/>
                    <a:pt x="1115" y="737"/>
                  </a:cubicBezTo>
                  <a:cubicBezTo>
                    <a:pt x="1279" y="1098"/>
                    <a:pt x="1787" y="1147"/>
                    <a:pt x="1656" y="2802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803" y="0"/>
                    <a:pt x="14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7"/>
            <p:cNvSpPr/>
            <p:nvPr/>
          </p:nvSpPr>
          <p:spPr>
            <a:xfrm>
              <a:off x="6719772" y="4782299"/>
              <a:ext cx="171739" cy="231563"/>
            </a:xfrm>
            <a:custGeom>
              <a:rect b="b" l="l" r="r" t="t"/>
              <a:pathLst>
                <a:path extrusionOk="0" h="7095" w="5262">
                  <a:moveTo>
                    <a:pt x="1672" y="1"/>
                  </a:moveTo>
                  <a:cubicBezTo>
                    <a:pt x="1284" y="1"/>
                    <a:pt x="856" y="89"/>
                    <a:pt x="476" y="374"/>
                  </a:cubicBezTo>
                  <a:cubicBezTo>
                    <a:pt x="164" y="653"/>
                    <a:pt x="0" y="1062"/>
                    <a:pt x="33" y="1472"/>
                  </a:cubicBezTo>
                  <a:cubicBezTo>
                    <a:pt x="104" y="1984"/>
                    <a:pt x="619" y="2422"/>
                    <a:pt x="1226" y="2422"/>
                  </a:cubicBezTo>
                  <a:cubicBezTo>
                    <a:pt x="1318" y="2422"/>
                    <a:pt x="1413" y="2412"/>
                    <a:pt x="1508" y="2390"/>
                  </a:cubicBezTo>
                  <a:cubicBezTo>
                    <a:pt x="1607" y="2357"/>
                    <a:pt x="1705" y="2324"/>
                    <a:pt x="1803" y="2275"/>
                  </a:cubicBezTo>
                  <a:lnTo>
                    <a:pt x="1820" y="2275"/>
                  </a:lnTo>
                  <a:lnTo>
                    <a:pt x="1836" y="2259"/>
                  </a:lnTo>
                  <a:cubicBezTo>
                    <a:pt x="2148" y="2095"/>
                    <a:pt x="2312" y="1767"/>
                    <a:pt x="2246" y="1439"/>
                  </a:cubicBezTo>
                  <a:cubicBezTo>
                    <a:pt x="2196" y="1102"/>
                    <a:pt x="1918" y="879"/>
                    <a:pt x="1607" y="879"/>
                  </a:cubicBezTo>
                  <a:cubicBezTo>
                    <a:pt x="1509" y="879"/>
                    <a:pt x="1409" y="901"/>
                    <a:pt x="1312" y="948"/>
                  </a:cubicBezTo>
                  <a:cubicBezTo>
                    <a:pt x="951" y="1144"/>
                    <a:pt x="1066" y="1702"/>
                    <a:pt x="1476" y="1751"/>
                  </a:cubicBezTo>
                  <a:cubicBezTo>
                    <a:pt x="1506" y="1758"/>
                    <a:pt x="1537" y="1762"/>
                    <a:pt x="1566" y="1762"/>
                  </a:cubicBezTo>
                  <a:cubicBezTo>
                    <a:pt x="1788" y="1762"/>
                    <a:pt x="1963" y="1556"/>
                    <a:pt x="1935" y="1325"/>
                  </a:cubicBezTo>
                  <a:cubicBezTo>
                    <a:pt x="1928" y="1286"/>
                    <a:pt x="1952" y="1252"/>
                    <a:pt x="1986" y="1252"/>
                  </a:cubicBezTo>
                  <a:cubicBezTo>
                    <a:pt x="2038" y="1252"/>
                    <a:pt x="2111" y="1330"/>
                    <a:pt x="2131" y="1587"/>
                  </a:cubicBezTo>
                  <a:cubicBezTo>
                    <a:pt x="2148" y="1702"/>
                    <a:pt x="2131" y="1833"/>
                    <a:pt x="2066" y="1947"/>
                  </a:cubicBezTo>
                  <a:cubicBezTo>
                    <a:pt x="1933" y="2168"/>
                    <a:pt x="1681" y="2297"/>
                    <a:pt x="1430" y="2297"/>
                  </a:cubicBezTo>
                  <a:cubicBezTo>
                    <a:pt x="1401" y="2297"/>
                    <a:pt x="1373" y="2295"/>
                    <a:pt x="1344" y="2292"/>
                  </a:cubicBezTo>
                  <a:cubicBezTo>
                    <a:pt x="1334" y="2292"/>
                    <a:pt x="1323" y="2292"/>
                    <a:pt x="1312" y="2292"/>
                  </a:cubicBezTo>
                  <a:cubicBezTo>
                    <a:pt x="609" y="2292"/>
                    <a:pt x="141" y="1233"/>
                    <a:pt x="787" y="603"/>
                  </a:cubicBezTo>
                  <a:cubicBezTo>
                    <a:pt x="1051" y="310"/>
                    <a:pt x="1436" y="184"/>
                    <a:pt x="1851" y="184"/>
                  </a:cubicBezTo>
                  <a:cubicBezTo>
                    <a:pt x="2365" y="184"/>
                    <a:pt x="2925" y="377"/>
                    <a:pt x="3361" y="685"/>
                  </a:cubicBezTo>
                  <a:cubicBezTo>
                    <a:pt x="5065" y="1980"/>
                    <a:pt x="4819" y="4242"/>
                    <a:pt x="4328" y="5390"/>
                  </a:cubicBezTo>
                  <a:cubicBezTo>
                    <a:pt x="4049" y="6078"/>
                    <a:pt x="3590" y="6668"/>
                    <a:pt x="3000" y="7094"/>
                  </a:cubicBezTo>
                  <a:cubicBezTo>
                    <a:pt x="3623" y="6684"/>
                    <a:pt x="4098" y="6111"/>
                    <a:pt x="4410" y="5439"/>
                  </a:cubicBezTo>
                  <a:cubicBezTo>
                    <a:pt x="4951" y="4291"/>
                    <a:pt x="5262" y="1915"/>
                    <a:pt x="3459" y="554"/>
                  </a:cubicBezTo>
                  <a:cubicBezTo>
                    <a:pt x="3098" y="292"/>
                    <a:pt x="2689" y="128"/>
                    <a:pt x="2262" y="62"/>
                  </a:cubicBezTo>
                  <a:cubicBezTo>
                    <a:pt x="2088" y="27"/>
                    <a:pt x="1886" y="1"/>
                    <a:pt x="16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7"/>
            <p:cNvSpPr/>
            <p:nvPr/>
          </p:nvSpPr>
          <p:spPr>
            <a:xfrm>
              <a:off x="6758806" y="4601911"/>
              <a:ext cx="169617" cy="267497"/>
            </a:xfrm>
            <a:custGeom>
              <a:rect b="b" l="l" r="r" t="t"/>
              <a:pathLst>
                <a:path extrusionOk="0" h="8196" w="5197">
                  <a:moveTo>
                    <a:pt x="1083" y="0"/>
                  </a:moveTo>
                  <a:lnTo>
                    <a:pt x="1083" y="0"/>
                  </a:lnTo>
                  <a:cubicBezTo>
                    <a:pt x="1" y="2852"/>
                    <a:pt x="1279" y="4376"/>
                    <a:pt x="2525" y="5606"/>
                  </a:cubicBezTo>
                  <a:cubicBezTo>
                    <a:pt x="3787" y="6852"/>
                    <a:pt x="3738" y="8196"/>
                    <a:pt x="3738" y="8196"/>
                  </a:cubicBezTo>
                  <a:cubicBezTo>
                    <a:pt x="4656" y="7294"/>
                    <a:pt x="3591" y="5589"/>
                    <a:pt x="4459" y="4245"/>
                  </a:cubicBezTo>
                  <a:cubicBezTo>
                    <a:pt x="5197" y="3082"/>
                    <a:pt x="4230" y="2573"/>
                    <a:pt x="4230" y="2573"/>
                  </a:cubicBezTo>
                  <a:cubicBezTo>
                    <a:pt x="3820" y="3147"/>
                    <a:pt x="3361" y="3000"/>
                    <a:pt x="3001" y="3737"/>
                  </a:cubicBezTo>
                  <a:cubicBezTo>
                    <a:pt x="2656" y="4442"/>
                    <a:pt x="3263" y="5803"/>
                    <a:pt x="3263" y="5803"/>
                  </a:cubicBezTo>
                  <a:cubicBezTo>
                    <a:pt x="2066" y="4934"/>
                    <a:pt x="2296" y="4147"/>
                    <a:pt x="2640" y="3754"/>
                  </a:cubicBezTo>
                  <a:cubicBezTo>
                    <a:pt x="2984" y="3360"/>
                    <a:pt x="2509" y="3000"/>
                    <a:pt x="2525" y="2787"/>
                  </a:cubicBezTo>
                  <a:cubicBezTo>
                    <a:pt x="2542" y="2639"/>
                    <a:pt x="2574" y="2491"/>
                    <a:pt x="2640" y="2360"/>
                  </a:cubicBezTo>
                  <a:cubicBezTo>
                    <a:pt x="2640" y="2360"/>
                    <a:pt x="2567" y="2315"/>
                    <a:pt x="2436" y="2315"/>
                  </a:cubicBezTo>
                  <a:cubicBezTo>
                    <a:pt x="2318" y="2315"/>
                    <a:pt x="2153" y="2352"/>
                    <a:pt x="1951" y="2491"/>
                  </a:cubicBezTo>
                  <a:cubicBezTo>
                    <a:pt x="1214" y="2967"/>
                    <a:pt x="1525" y="4081"/>
                    <a:pt x="1525" y="4081"/>
                  </a:cubicBezTo>
                  <a:cubicBezTo>
                    <a:pt x="1001" y="3344"/>
                    <a:pt x="1165" y="2590"/>
                    <a:pt x="1771" y="2065"/>
                  </a:cubicBezTo>
                  <a:cubicBezTo>
                    <a:pt x="2361" y="1541"/>
                    <a:pt x="1788" y="1065"/>
                    <a:pt x="1394" y="836"/>
                  </a:cubicBezTo>
                  <a:cubicBezTo>
                    <a:pt x="1001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7"/>
            <p:cNvSpPr/>
            <p:nvPr/>
          </p:nvSpPr>
          <p:spPr>
            <a:xfrm>
              <a:off x="6680183" y="4568719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443" y="1"/>
                  </a:moveTo>
                  <a:cubicBezTo>
                    <a:pt x="443" y="17"/>
                    <a:pt x="0" y="2033"/>
                    <a:pt x="3033" y="4525"/>
                  </a:cubicBezTo>
                  <a:cubicBezTo>
                    <a:pt x="3033" y="4525"/>
                    <a:pt x="2459" y="3853"/>
                    <a:pt x="2721" y="3099"/>
                  </a:cubicBezTo>
                  <a:cubicBezTo>
                    <a:pt x="2984" y="2345"/>
                    <a:pt x="2672" y="2066"/>
                    <a:pt x="2426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0" y="1253"/>
                    <a:pt x="2316" y="1253"/>
                  </a:cubicBezTo>
                  <a:cubicBezTo>
                    <a:pt x="2147" y="1253"/>
                    <a:pt x="1851" y="1322"/>
                    <a:pt x="1935" y="1820"/>
                  </a:cubicBezTo>
                  <a:cubicBezTo>
                    <a:pt x="2033" y="2509"/>
                    <a:pt x="2066" y="2623"/>
                    <a:pt x="1853" y="2640"/>
                  </a:cubicBezTo>
                  <a:cubicBezTo>
                    <a:pt x="1843" y="2641"/>
                    <a:pt x="1835" y="2642"/>
                    <a:pt x="1827" y="2642"/>
                  </a:cubicBezTo>
                  <a:cubicBezTo>
                    <a:pt x="1644" y="2642"/>
                    <a:pt x="1692" y="2303"/>
                    <a:pt x="1754" y="2115"/>
                  </a:cubicBezTo>
                  <a:cubicBezTo>
                    <a:pt x="1803" y="1935"/>
                    <a:pt x="2049" y="1099"/>
                    <a:pt x="1410" y="820"/>
                  </a:cubicBezTo>
                  <a:cubicBezTo>
                    <a:pt x="754" y="542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7"/>
            <p:cNvSpPr/>
            <p:nvPr/>
          </p:nvSpPr>
          <p:spPr>
            <a:xfrm>
              <a:off x="6857796" y="4849042"/>
              <a:ext cx="117723" cy="139134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7"/>
                    <a:pt x="967" y="2476"/>
                  </a:cubicBezTo>
                  <a:cubicBezTo>
                    <a:pt x="869" y="3771"/>
                    <a:pt x="0" y="4262"/>
                    <a:pt x="0" y="4262"/>
                  </a:cubicBezTo>
                  <a:cubicBezTo>
                    <a:pt x="3606" y="2443"/>
                    <a:pt x="2295" y="788"/>
                    <a:pt x="1951" y="525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7"/>
            <p:cNvSpPr/>
            <p:nvPr/>
          </p:nvSpPr>
          <p:spPr>
            <a:xfrm>
              <a:off x="6860994" y="4934977"/>
              <a:ext cx="257347" cy="189330"/>
            </a:xfrm>
            <a:custGeom>
              <a:rect b="b" l="l" r="r" t="t"/>
              <a:pathLst>
                <a:path extrusionOk="0" h="5801" w="7885">
                  <a:moveTo>
                    <a:pt x="3221" y="0"/>
                  </a:moveTo>
                  <a:cubicBezTo>
                    <a:pt x="2841" y="0"/>
                    <a:pt x="2424" y="334"/>
                    <a:pt x="2017" y="957"/>
                  </a:cubicBezTo>
                  <a:cubicBezTo>
                    <a:pt x="1476" y="1810"/>
                    <a:pt x="1" y="1925"/>
                    <a:pt x="1" y="1925"/>
                  </a:cubicBezTo>
                  <a:cubicBezTo>
                    <a:pt x="2394" y="1990"/>
                    <a:pt x="3033" y="2613"/>
                    <a:pt x="3672" y="3367"/>
                  </a:cubicBezTo>
                  <a:cubicBezTo>
                    <a:pt x="4312" y="4121"/>
                    <a:pt x="4492" y="5334"/>
                    <a:pt x="6000" y="5711"/>
                  </a:cubicBezTo>
                  <a:cubicBezTo>
                    <a:pt x="6256" y="5774"/>
                    <a:pt x="6479" y="5801"/>
                    <a:pt x="6673" y="5801"/>
                  </a:cubicBezTo>
                  <a:cubicBezTo>
                    <a:pt x="7635" y="5801"/>
                    <a:pt x="7885" y="5154"/>
                    <a:pt x="7885" y="5154"/>
                  </a:cubicBezTo>
                  <a:lnTo>
                    <a:pt x="7885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6" y="5241"/>
                    <a:pt x="7249" y="4878"/>
                    <a:pt x="7262" y="4137"/>
                  </a:cubicBezTo>
                  <a:cubicBezTo>
                    <a:pt x="7278" y="3170"/>
                    <a:pt x="6410" y="2892"/>
                    <a:pt x="5295" y="2711"/>
                  </a:cubicBezTo>
                  <a:cubicBezTo>
                    <a:pt x="4180" y="2531"/>
                    <a:pt x="3246" y="2465"/>
                    <a:pt x="3131" y="2088"/>
                  </a:cubicBezTo>
                  <a:cubicBezTo>
                    <a:pt x="3017" y="1728"/>
                    <a:pt x="3508" y="1580"/>
                    <a:pt x="4197" y="1384"/>
                  </a:cubicBezTo>
                  <a:cubicBezTo>
                    <a:pt x="4869" y="1187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18" y="588"/>
                    <a:pt x="4464" y="606"/>
                    <a:pt x="4407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60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7"/>
            <p:cNvSpPr/>
            <p:nvPr/>
          </p:nvSpPr>
          <p:spPr>
            <a:xfrm>
              <a:off x="6736352" y="5012132"/>
              <a:ext cx="250917" cy="205551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3" y="6232"/>
                    <a:pt x="279" y="6297"/>
                  </a:cubicBezTo>
                  <a:cubicBezTo>
                    <a:pt x="246" y="6133"/>
                    <a:pt x="230" y="5953"/>
                    <a:pt x="230" y="5789"/>
                  </a:cubicBezTo>
                  <a:cubicBezTo>
                    <a:pt x="230" y="4920"/>
                    <a:pt x="410" y="4052"/>
                    <a:pt x="722" y="3249"/>
                  </a:cubicBezTo>
                  <a:cubicBezTo>
                    <a:pt x="1131" y="2249"/>
                    <a:pt x="1869" y="1413"/>
                    <a:pt x="2820" y="888"/>
                  </a:cubicBezTo>
                  <a:cubicBezTo>
                    <a:pt x="3362" y="568"/>
                    <a:pt x="4069" y="320"/>
                    <a:pt x="4769" y="320"/>
                  </a:cubicBezTo>
                  <a:cubicBezTo>
                    <a:pt x="5360" y="320"/>
                    <a:pt x="5946" y="496"/>
                    <a:pt x="6426" y="954"/>
                  </a:cubicBezTo>
                  <a:cubicBezTo>
                    <a:pt x="7491" y="1872"/>
                    <a:pt x="7147" y="3789"/>
                    <a:pt x="5934" y="4085"/>
                  </a:cubicBezTo>
                  <a:cubicBezTo>
                    <a:pt x="5804" y="4119"/>
                    <a:pt x="5670" y="4135"/>
                    <a:pt x="5536" y="4135"/>
                  </a:cubicBezTo>
                  <a:cubicBezTo>
                    <a:pt x="5097" y="4135"/>
                    <a:pt x="4669" y="3956"/>
                    <a:pt x="4443" y="3642"/>
                  </a:cubicBezTo>
                  <a:cubicBezTo>
                    <a:pt x="4147" y="3232"/>
                    <a:pt x="4147" y="2691"/>
                    <a:pt x="4410" y="2265"/>
                  </a:cubicBezTo>
                  <a:cubicBezTo>
                    <a:pt x="4602" y="1994"/>
                    <a:pt x="4918" y="1840"/>
                    <a:pt x="5242" y="1840"/>
                  </a:cubicBezTo>
                  <a:cubicBezTo>
                    <a:pt x="5387" y="1840"/>
                    <a:pt x="5534" y="1871"/>
                    <a:pt x="5672" y="1937"/>
                  </a:cubicBezTo>
                  <a:cubicBezTo>
                    <a:pt x="5836" y="2036"/>
                    <a:pt x="5951" y="2200"/>
                    <a:pt x="5951" y="2396"/>
                  </a:cubicBezTo>
                  <a:cubicBezTo>
                    <a:pt x="5951" y="2396"/>
                    <a:pt x="5951" y="2545"/>
                    <a:pt x="5866" y="2545"/>
                  </a:cubicBezTo>
                  <a:cubicBezTo>
                    <a:pt x="5861" y="2545"/>
                    <a:pt x="5857" y="2545"/>
                    <a:pt x="5852" y="2544"/>
                  </a:cubicBezTo>
                  <a:cubicBezTo>
                    <a:pt x="5754" y="2527"/>
                    <a:pt x="5787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78" y="2320"/>
                    <a:pt x="4974" y="2558"/>
                    <a:pt x="5033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3" y="3088"/>
                    <a:pt x="5934" y="2986"/>
                  </a:cubicBezTo>
                  <a:cubicBezTo>
                    <a:pt x="6000" y="2904"/>
                    <a:pt x="6049" y="2822"/>
                    <a:pt x="6082" y="2740"/>
                  </a:cubicBezTo>
                  <a:cubicBezTo>
                    <a:pt x="6180" y="2429"/>
                    <a:pt x="6049" y="2085"/>
                    <a:pt x="5770" y="1921"/>
                  </a:cubicBezTo>
                  <a:cubicBezTo>
                    <a:pt x="5593" y="1814"/>
                    <a:pt x="5400" y="1763"/>
                    <a:pt x="5211" y="1763"/>
                  </a:cubicBezTo>
                  <a:cubicBezTo>
                    <a:pt x="4877" y="1763"/>
                    <a:pt x="4554" y="1923"/>
                    <a:pt x="4344" y="2216"/>
                  </a:cubicBezTo>
                  <a:cubicBezTo>
                    <a:pt x="4033" y="2658"/>
                    <a:pt x="4033" y="3249"/>
                    <a:pt x="4344" y="3691"/>
                  </a:cubicBezTo>
                  <a:cubicBezTo>
                    <a:pt x="4646" y="4069"/>
                    <a:pt x="5093" y="4272"/>
                    <a:pt x="5559" y="4272"/>
                  </a:cubicBezTo>
                  <a:cubicBezTo>
                    <a:pt x="5700" y="4272"/>
                    <a:pt x="5842" y="4254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7"/>
            <p:cNvSpPr/>
            <p:nvPr/>
          </p:nvSpPr>
          <p:spPr>
            <a:xfrm>
              <a:off x="6749178" y="5075024"/>
              <a:ext cx="99120" cy="106823"/>
            </a:xfrm>
            <a:custGeom>
              <a:rect b="b" l="l" r="r" t="t"/>
              <a:pathLst>
                <a:path extrusionOk="0" h="3273" w="3037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1010"/>
                    <a:pt x="1" y="3272"/>
                    <a:pt x="1" y="3272"/>
                  </a:cubicBezTo>
                  <a:cubicBezTo>
                    <a:pt x="1" y="3272"/>
                    <a:pt x="673" y="1174"/>
                    <a:pt x="1935" y="961"/>
                  </a:cubicBezTo>
                  <a:cubicBezTo>
                    <a:pt x="3037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7"/>
            <p:cNvSpPr/>
            <p:nvPr/>
          </p:nvSpPr>
          <p:spPr>
            <a:xfrm>
              <a:off x="6876497" y="5067322"/>
              <a:ext cx="170172" cy="147065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33" y="1771"/>
                  </a:cubicBezTo>
                  <a:cubicBezTo>
                    <a:pt x="2689" y="2852"/>
                    <a:pt x="1837" y="3066"/>
                    <a:pt x="1214" y="3131"/>
                  </a:cubicBezTo>
                  <a:cubicBezTo>
                    <a:pt x="575" y="3197"/>
                    <a:pt x="149" y="3459"/>
                    <a:pt x="1" y="4328"/>
                  </a:cubicBezTo>
                  <a:cubicBezTo>
                    <a:pt x="142" y="4234"/>
                    <a:pt x="305" y="4188"/>
                    <a:pt x="467" y="4188"/>
                  </a:cubicBezTo>
                  <a:cubicBezTo>
                    <a:pt x="588" y="4188"/>
                    <a:pt x="709" y="4213"/>
                    <a:pt x="821" y="4262"/>
                  </a:cubicBezTo>
                  <a:cubicBezTo>
                    <a:pt x="1066" y="4371"/>
                    <a:pt x="1463" y="4506"/>
                    <a:pt x="1860" y="4506"/>
                  </a:cubicBezTo>
                  <a:cubicBezTo>
                    <a:pt x="2179" y="4506"/>
                    <a:pt x="2498" y="4419"/>
                    <a:pt x="2738" y="4164"/>
                  </a:cubicBezTo>
                  <a:cubicBezTo>
                    <a:pt x="3099" y="3754"/>
                    <a:pt x="3246" y="3197"/>
                    <a:pt x="3148" y="2672"/>
                  </a:cubicBezTo>
                  <a:cubicBezTo>
                    <a:pt x="3132" y="2370"/>
                    <a:pt x="3070" y="1851"/>
                    <a:pt x="3336" y="1851"/>
                  </a:cubicBezTo>
                  <a:cubicBezTo>
                    <a:pt x="3344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74" y="2754"/>
                    <a:pt x="3542" y="3049"/>
                    <a:pt x="4164" y="3229"/>
                  </a:cubicBezTo>
                  <a:cubicBezTo>
                    <a:pt x="4509" y="3311"/>
                    <a:pt x="4820" y="3475"/>
                    <a:pt x="5099" y="3721"/>
                  </a:cubicBezTo>
                  <a:cubicBezTo>
                    <a:pt x="4984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99" y="1295"/>
                    <a:pt x="3542" y="1066"/>
                    <a:pt x="3410" y="672"/>
                  </a:cubicBezTo>
                  <a:cubicBezTo>
                    <a:pt x="3328" y="427"/>
                    <a:pt x="3214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7"/>
            <p:cNvSpPr/>
            <p:nvPr/>
          </p:nvSpPr>
          <p:spPr>
            <a:xfrm>
              <a:off x="6978163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cubicBezTo>
                    <a:pt x="361" y="181"/>
                    <a:pt x="328" y="378"/>
                    <a:pt x="279" y="558"/>
                  </a:cubicBezTo>
                  <a:cubicBezTo>
                    <a:pt x="197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1" y="1296"/>
                  </a:cubicBezTo>
                  <a:cubicBezTo>
                    <a:pt x="1295" y="919"/>
                    <a:pt x="1131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7"/>
            <p:cNvSpPr/>
            <p:nvPr/>
          </p:nvSpPr>
          <p:spPr>
            <a:xfrm>
              <a:off x="6979762" y="4884878"/>
              <a:ext cx="225786" cy="158977"/>
            </a:xfrm>
            <a:custGeom>
              <a:rect b="b" l="l" r="r" t="t"/>
              <a:pathLst>
                <a:path extrusionOk="0" h="4871" w="6918">
                  <a:moveTo>
                    <a:pt x="1948" y="0"/>
                  </a:moveTo>
                  <a:cubicBezTo>
                    <a:pt x="1063" y="0"/>
                    <a:pt x="588" y="826"/>
                    <a:pt x="705" y="1361"/>
                  </a:cubicBezTo>
                  <a:cubicBezTo>
                    <a:pt x="840" y="1974"/>
                    <a:pt x="1450" y="2001"/>
                    <a:pt x="1558" y="2001"/>
                  </a:cubicBezTo>
                  <a:cubicBezTo>
                    <a:pt x="1568" y="2001"/>
                    <a:pt x="1574" y="2001"/>
                    <a:pt x="1574" y="2001"/>
                  </a:cubicBezTo>
                  <a:cubicBezTo>
                    <a:pt x="1312" y="1902"/>
                    <a:pt x="1197" y="1591"/>
                    <a:pt x="1312" y="1329"/>
                  </a:cubicBezTo>
                  <a:cubicBezTo>
                    <a:pt x="1354" y="1265"/>
                    <a:pt x="1401" y="1241"/>
                    <a:pt x="1450" y="1241"/>
                  </a:cubicBezTo>
                  <a:cubicBezTo>
                    <a:pt x="1553" y="1241"/>
                    <a:pt x="1671" y="1344"/>
                    <a:pt x="1804" y="1411"/>
                  </a:cubicBezTo>
                  <a:cubicBezTo>
                    <a:pt x="1841" y="1429"/>
                    <a:pt x="1877" y="1438"/>
                    <a:pt x="1911" y="1438"/>
                  </a:cubicBezTo>
                  <a:cubicBezTo>
                    <a:pt x="2054" y="1438"/>
                    <a:pt x="2160" y="1285"/>
                    <a:pt x="2213" y="1099"/>
                  </a:cubicBezTo>
                  <a:cubicBezTo>
                    <a:pt x="2244" y="958"/>
                    <a:pt x="2348" y="817"/>
                    <a:pt x="2539" y="817"/>
                  </a:cubicBezTo>
                  <a:cubicBezTo>
                    <a:pt x="2658" y="817"/>
                    <a:pt x="2811" y="872"/>
                    <a:pt x="3000" y="1017"/>
                  </a:cubicBezTo>
                  <a:cubicBezTo>
                    <a:pt x="3475" y="1394"/>
                    <a:pt x="3180" y="2148"/>
                    <a:pt x="3180" y="2148"/>
                  </a:cubicBezTo>
                  <a:cubicBezTo>
                    <a:pt x="3180" y="2148"/>
                    <a:pt x="3180" y="1525"/>
                    <a:pt x="2738" y="1476"/>
                  </a:cubicBezTo>
                  <a:cubicBezTo>
                    <a:pt x="2694" y="1463"/>
                    <a:pt x="2649" y="1456"/>
                    <a:pt x="2603" y="1456"/>
                  </a:cubicBezTo>
                  <a:cubicBezTo>
                    <a:pt x="2430" y="1456"/>
                    <a:pt x="2259" y="1553"/>
                    <a:pt x="2181" y="1722"/>
                  </a:cubicBezTo>
                  <a:cubicBezTo>
                    <a:pt x="2459" y="1722"/>
                    <a:pt x="2476" y="2099"/>
                    <a:pt x="2328" y="2296"/>
                  </a:cubicBezTo>
                  <a:cubicBezTo>
                    <a:pt x="2181" y="2509"/>
                    <a:pt x="2230" y="2640"/>
                    <a:pt x="2361" y="2738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804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61"/>
                    <a:pt x="1017" y="3263"/>
                    <a:pt x="755" y="3492"/>
                  </a:cubicBezTo>
                  <a:cubicBezTo>
                    <a:pt x="623" y="3607"/>
                    <a:pt x="435" y="3636"/>
                    <a:pt x="279" y="3636"/>
                  </a:cubicBezTo>
                  <a:cubicBezTo>
                    <a:pt x="124" y="3636"/>
                    <a:pt x="1" y="3607"/>
                    <a:pt x="1" y="3607"/>
                  </a:cubicBezTo>
                  <a:lnTo>
                    <a:pt x="1" y="3607"/>
                  </a:lnTo>
                  <a:cubicBezTo>
                    <a:pt x="181" y="3705"/>
                    <a:pt x="394" y="3771"/>
                    <a:pt x="591" y="3787"/>
                  </a:cubicBezTo>
                  <a:cubicBezTo>
                    <a:pt x="1033" y="3820"/>
                    <a:pt x="1476" y="3886"/>
                    <a:pt x="1902" y="3984"/>
                  </a:cubicBezTo>
                  <a:cubicBezTo>
                    <a:pt x="3082" y="4345"/>
                    <a:pt x="3803" y="4836"/>
                    <a:pt x="4705" y="4869"/>
                  </a:cubicBezTo>
                  <a:cubicBezTo>
                    <a:pt x="4736" y="4870"/>
                    <a:pt x="4768" y="4871"/>
                    <a:pt x="4800" y="4871"/>
                  </a:cubicBezTo>
                  <a:cubicBezTo>
                    <a:pt x="5213" y="4871"/>
                    <a:pt x="5634" y="4772"/>
                    <a:pt x="6000" y="4574"/>
                  </a:cubicBezTo>
                  <a:cubicBezTo>
                    <a:pt x="6787" y="4115"/>
                    <a:pt x="6918" y="2935"/>
                    <a:pt x="6459" y="2345"/>
                  </a:cubicBezTo>
                  <a:cubicBezTo>
                    <a:pt x="6234" y="2013"/>
                    <a:pt x="5871" y="1857"/>
                    <a:pt x="5531" y="1857"/>
                  </a:cubicBezTo>
                  <a:cubicBezTo>
                    <a:pt x="5200" y="1857"/>
                    <a:pt x="4891" y="2004"/>
                    <a:pt x="4754" y="2279"/>
                  </a:cubicBezTo>
                  <a:cubicBezTo>
                    <a:pt x="4492" y="2607"/>
                    <a:pt x="4541" y="3083"/>
                    <a:pt x="4836" y="3361"/>
                  </a:cubicBezTo>
                  <a:cubicBezTo>
                    <a:pt x="4852" y="3378"/>
                    <a:pt x="4885" y="3394"/>
                    <a:pt x="4902" y="3410"/>
                  </a:cubicBezTo>
                  <a:lnTo>
                    <a:pt x="4934" y="3443"/>
                  </a:lnTo>
                  <a:cubicBezTo>
                    <a:pt x="5037" y="3503"/>
                    <a:pt x="5165" y="3534"/>
                    <a:pt x="5289" y="3534"/>
                  </a:cubicBezTo>
                  <a:cubicBezTo>
                    <a:pt x="5542" y="3534"/>
                    <a:pt x="5781" y="3406"/>
                    <a:pt x="5770" y="3132"/>
                  </a:cubicBezTo>
                  <a:cubicBezTo>
                    <a:pt x="5784" y="2929"/>
                    <a:pt x="5625" y="2844"/>
                    <a:pt x="5447" y="2844"/>
                  </a:cubicBezTo>
                  <a:cubicBezTo>
                    <a:pt x="5193" y="2844"/>
                    <a:pt x="4901" y="3019"/>
                    <a:pt x="5016" y="3279"/>
                  </a:cubicBezTo>
                  <a:cubicBezTo>
                    <a:pt x="5016" y="3302"/>
                    <a:pt x="5016" y="3325"/>
                    <a:pt x="4995" y="3325"/>
                  </a:cubicBezTo>
                  <a:cubicBezTo>
                    <a:pt x="4971" y="3325"/>
                    <a:pt x="4918" y="3294"/>
                    <a:pt x="4803" y="3197"/>
                  </a:cubicBezTo>
                  <a:cubicBezTo>
                    <a:pt x="4688" y="3083"/>
                    <a:pt x="4623" y="2935"/>
                    <a:pt x="4623" y="2787"/>
                  </a:cubicBezTo>
                  <a:cubicBezTo>
                    <a:pt x="4623" y="2607"/>
                    <a:pt x="4688" y="2443"/>
                    <a:pt x="4803" y="2296"/>
                  </a:cubicBezTo>
                  <a:cubicBezTo>
                    <a:pt x="4927" y="2063"/>
                    <a:pt x="5192" y="1940"/>
                    <a:pt x="5477" y="1940"/>
                  </a:cubicBezTo>
                  <a:cubicBezTo>
                    <a:pt x="5794" y="1940"/>
                    <a:pt x="6137" y="2091"/>
                    <a:pt x="6344" y="2410"/>
                  </a:cubicBezTo>
                  <a:lnTo>
                    <a:pt x="6360" y="2427"/>
                  </a:lnTo>
                  <a:cubicBezTo>
                    <a:pt x="6590" y="2837"/>
                    <a:pt x="6573" y="3345"/>
                    <a:pt x="6328" y="3738"/>
                  </a:cubicBezTo>
                  <a:cubicBezTo>
                    <a:pt x="6048" y="4242"/>
                    <a:pt x="5409" y="4592"/>
                    <a:pt x="4579" y="4592"/>
                  </a:cubicBezTo>
                  <a:cubicBezTo>
                    <a:pt x="4192" y="4592"/>
                    <a:pt x="3764" y="4516"/>
                    <a:pt x="3312" y="4345"/>
                  </a:cubicBezTo>
                  <a:cubicBezTo>
                    <a:pt x="3262" y="4328"/>
                    <a:pt x="3033" y="4246"/>
                    <a:pt x="2885" y="4181"/>
                  </a:cubicBezTo>
                  <a:cubicBezTo>
                    <a:pt x="2476" y="3968"/>
                    <a:pt x="2033" y="3820"/>
                    <a:pt x="1574" y="3755"/>
                  </a:cubicBezTo>
                  <a:cubicBezTo>
                    <a:pt x="1754" y="3722"/>
                    <a:pt x="1951" y="3705"/>
                    <a:pt x="2148" y="3656"/>
                  </a:cubicBezTo>
                  <a:cubicBezTo>
                    <a:pt x="3902" y="3312"/>
                    <a:pt x="4164" y="837"/>
                    <a:pt x="2705" y="181"/>
                  </a:cubicBezTo>
                  <a:cubicBezTo>
                    <a:pt x="2428" y="54"/>
                    <a:pt x="2174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7"/>
            <p:cNvSpPr/>
            <p:nvPr/>
          </p:nvSpPr>
          <p:spPr>
            <a:xfrm>
              <a:off x="7089979" y="4970486"/>
              <a:ext cx="152482" cy="107573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lnTo>
                    <a:pt x="3819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2" y="2623"/>
                    <a:pt x="2213" y="3033"/>
                  </a:cubicBezTo>
                  <a:cubicBezTo>
                    <a:pt x="2386" y="3221"/>
                    <a:pt x="2559" y="3278"/>
                    <a:pt x="2717" y="3278"/>
                  </a:cubicBezTo>
                  <a:cubicBezTo>
                    <a:pt x="2902" y="3278"/>
                    <a:pt x="3065" y="3200"/>
                    <a:pt x="3180" y="3164"/>
                  </a:cubicBezTo>
                  <a:cubicBezTo>
                    <a:pt x="3207" y="3157"/>
                    <a:pt x="3234" y="3154"/>
                    <a:pt x="3260" y="3154"/>
                  </a:cubicBezTo>
                  <a:cubicBezTo>
                    <a:pt x="3362" y="3154"/>
                    <a:pt x="3456" y="3204"/>
                    <a:pt x="3508" y="3295"/>
                  </a:cubicBezTo>
                  <a:cubicBezTo>
                    <a:pt x="3541" y="3082"/>
                    <a:pt x="3475" y="2869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7" y="2164"/>
                    <a:pt x="4098" y="1705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7"/>
            <p:cNvSpPr/>
            <p:nvPr/>
          </p:nvSpPr>
          <p:spPr>
            <a:xfrm>
              <a:off x="6896308" y="4728447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06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7" y="2139"/>
                    <a:pt x="1017" y="2335"/>
                  </a:cubicBezTo>
                  <a:cubicBezTo>
                    <a:pt x="1148" y="2401"/>
                    <a:pt x="1287" y="2434"/>
                    <a:pt x="1424" y="2434"/>
                  </a:cubicBezTo>
                  <a:cubicBezTo>
                    <a:pt x="1562" y="2434"/>
                    <a:pt x="1697" y="2401"/>
                    <a:pt x="1820" y="2335"/>
                  </a:cubicBezTo>
                  <a:lnTo>
                    <a:pt x="1853" y="2319"/>
                  </a:lnTo>
                  <a:lnTo>
                    <a:pt x="1902" y="2286"/>
                  </a:lnTo>
                  <a:lnTo>
                    <a:pt x="1951" y="2253"/>
                  </a:lnTo>
                  <a:lnTo>
                    <a:pt x="2000" y="2204"/>
                  </a:lnTo>
                  <a:cubicBezTo>
                    <a:pt x="2033" y="2188"/>
                    <a:pt x="2049" y="2171"/>
                    <a:pt x="2066" y="2155"/>
                  </a:cubicBezTo>
                  <a:cubicBezTo>
                    <a:pt x="2230" y="1975"/>
                    <a:pt x="2312" y="1729"/>
                    <a:pt x="2279" y="1499"/>
                  </a:cubicBezTo>
                  <a:cubicBezTo>
                    <a:pt x="2236" y="1155"/>
                    <a:pt x="2024" y="1009"/>
                    <a:pt x="1827" y="1009"/>
                  </a:cubicBezTo>
                  <a:cubicBezTo>
                    <a:pt x="1724" y="1009"/>
                    <a:pt x="1625" y="1049"/>
                    <a:pt x="1558" y="1122"/>
                  </a:cubicBezTo>
                  <a:cubicBezTo>
                    <a:pt x="1394" y="1286"/>
                    <a:pt x="1427" y="1565"/>
                    <a:pt x="1640" y="1680"/>
                  </a:cubicBezTo>
                  <a:cubicBezTo>
                    <a:pt x="1716" y="1714"/>
                    <a:pt x="1786" y="1723"/>
                    <a:pt x="1845" y="1723"/>
                  </a:cubicBezTo>
                  <a:cubicBezTo>
                    <a:pt x="1924" y="1723"/>
                    <a:pt x="1986" y="1707"/>
                    <a:pt x="2030" y="1707"/>
                  </a:cubicBezTo>
                  <a:cubicBezTo>
                    <a:pt x="2080" y="1707"/>
                    <a:pt x="2105" y="1729"/>
                    <a:pt x="2099" y="1827"/>
                  </a:cubicBezTo>
                  <a:cubicBezTo>
                    <a:pt x="2082" y="2024"/>
                    <a:pt x="1967" y="2188"/>
                    <a:pt x="1787" y="2286"/>
                  </a:cubicBezTo>
                  <a:cubicBezTo>
                    <a:pt x="1681" y="2339"/>
                    <a:pt x="1563" y="2364"/>
                    <a:pt x="1445" y="2364"/>
                  </a:cubicBezTo>
                  <a:cubicBezTo>
                    <a:pt x="1309" y="2364"/>
                    <a:pt x="1172" y="2331"/>
                    <a:pt x="1050" y="2270"/>
                  </a:cubicBezTo>
                  <a:cubicBezTo>
                    <a:pt x="509" y="2040"/>
                    <a:pt x="148" y="1106"/>
                    <a:pt x="787" y="549"/>
                  </a:cubicBezTo>
                  <a:cubicBezTo>
                    <a:pt x="1033" y="303"/>
                    <a:pt x="1377" y="155"/>
                    <a:pt x="1722" y="155"/>
                  </a:cubicBezTo>
                  <a:cubicBezTo>
                    <a:pt x="2476" y="204"/>
                    <a:pt x="3295" y="745"/>
                    <a:pt x="3426" y="2204"/>
                  </a:cubicBezTo>
                  <a:cubicBezTo>
                    <a:pt x="3475" y="2761"/>
                    <a:pt x="3426" y="3319"/>
                    <a:pt x="3262" y="3843"/>
                  </a:cubicBezTo>
                  <a:cubicBezTo>
                    <a:pt x="3148" y="4302"/>
                    <a:pt x="2951" y="4728"/>
                    <a:pt x="2672" y="5122"/>
                  </a:cubicBezTo>
                  <a:cubicBezTo>
                    <a:pt x="2279" y="5614"/>
                    <a:pt x="1771" y="6007"/>
                    <a:pt x="1197" y="6286"/>
                  </a:cubicBezTo>
                  <a:cubicBezTo>
                    <a:pt x="1804" y="6023"/>
                    <a:pt x="2361" y="5630"/>
                    <a:pt x="2787" y="5122"/>
                  </a:cubicBezTo>
                  <a:cubicBezTo>
                    <a:pt x="3541" y="4253"/>
                    <a:pt x="4459" y="2253"/>
                    <a:pt x="3180" y="614"/>
                  </a:cubicBezTo>
                  <a:cubicBezTo>
                    <a:pt x="2826" y="207"/>
                    <a:pt x="2304" y="0"/>
                    <a:pt x="18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7"/>
            <p:cNvSpPr/>
            <p:nvPr/>
          </p:nvSpPr>
          <p:spPr>
            <a:xfrm>
              <a:off x="6644869" y="5169510"/>
              <a:ext cx="44974" cy="110772"/>
            </a:xfrm>
            <a:custGeom>
              <a:rect b="b" l="l" r="r" t="t"/>
              <a:pathLst>
                <a:path extrusionOk="0" h="3394" w="1378">
                  <a:moveTo>
                    <a:pt x="689" y="0"/>
                  </a:moveTo>
                  <a:lnTo>
                    <a:pt x="640" y="344"/>
                  </a:lnTo>
                  <a:cubicBezTo>
                    <a:pt x="623" y="607"/>
                    <a:pt x="525" y="869"/>
                    <a:pt x="378" y="1098"/>
                  </a:cubicBezTo>
                  <a:cubicBezTo>
                    <a:pt x="132" y="1459"/>
                    <a:pt x="1" y="1770"/>
                    <a:pt x="312" y="2164"/>
                  </a:cubicBezTo>
                  <a:cubicBezTo>
                    <a:pt x="492" y="2426"/>
                    <a:pt x="623" y="2737"/>
                    <a:pt x="656" y="3065"/>
                  </a:cubicBezTo>
                  <a:cubicBezTo>
                    <a:pt x="673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5" y="2737"/>
                    <a:pt x="886" y="2426"/>
                    <a:pt x="1066" y="2164"/>
                  </a:cubicBezTo>
                  <a:cubicBezTo>
                    <a:pt x="1377" y="1754"/>
                    <a:pt x="1246" y="1443"/>
                    <a:pt x="1000" y="1098"/>
                  </a:cubicBezTo>
                  <a:cubicBezTo>
                    <a:pt x="853" y="869"/>
                    <a:pt x="755" y="607"/>
                    <a:pt x="738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7"/>
            <p:cNvSpPr/>
            <p:nvPr/>
          </p:nvSpPr>
          <p:spPr>
            <a:xfrm>
              <a:off x="6548033" y="4721169"/>
              <a:ext cx="238645" cy="167496"/>
            </a:xfrm>
            <a:custGeom>
              <a:rect b="b" l="l" r="r" t="t"/>
              <a:pathLst>
                <a:path extrusionOk="0" h="5132" w="7312">
                  <a:moveTo>
                    <a:pt x="1742" y="1"/>
                  </a:moveTo>
                  <a:cubicBezTo>
                    <a:pt x="1353" y="1"/>
                    <a:pt x="968" y="172"/>
                    <a:pt x="706" y="493"/>
                  </a:cubicBezTo>
                  <a:cubicBezTo>
                    <a:pt x="611" y="635"/>
                    <a:pt x="462" y="706"/>
                    <a:pt x="312" y="706"/>
                  </a:cubicBezTo>
                  <a:cubicBezTo>
                    <a:pt x="202" y="706"/>
                    <a:pt x="91" y="668"/>
                    <a:pt x="1" y="591"/>
                  </a:cubicBezTo>
                  <a:lnTo>
                    <a:pt x="1" y="591"/>
                  </a:lnTo>
                  <a:cubicBezTo>
                    <a:pt x="34" y="952"/>
                    <a:pt x="66" y="1018"/>
                    <a:pt x="1771" y="1739"/>
                  </a:cubicBezTo>
                  <a:cubicBezTo>
                    <a:pt x="3082" y="2296"/>
                    <a:pt x="3525" y="4247"/>
                    <a:pt x="3656" y="5132"/>
                  </a:cubicBezTo>
                  <a:cubicBezTo>
                    <a:pt x="3787" y="4263"/>
                    <a:pt x="4246" y="2296"/>
                    <a:pt x="5541" y="1739"/>
                  </a:cubicBezTo>
                  <a:cubicBezTo>
                    <a:pt x="7262" y="1018"/>
                    <a:pt x="7278" y="952"/>
                    <a:pt x="7311" y="591"/>
                  </a:cubicBezTo>
                  <a:lnTo>
                    <a:pt x="7311" y="591"/>
                  </a:lnTo>
                  <a:cubicBezTo>
                    <a:pt x="7221" y="668"/>
                    <a:pt x="7110" y="706"/>
                    <a:pt x="7000" y="706"/>
                  </a:cubicBezTo>
                  <a:cubicBezTo>
                    <a:pt x="6850" y="706"/>
                    <a:pt x="6701" y="635"/>
                    <a:pt x="6606" y="493"/>
                  </a:cubicBezTo>
                  <a:cubicBezTo>
                    <a:pt x="6344" y="172"/>
                    <a:pt x="5959" y="1"/>
                    <a:pt x="5570" y="1"/>
                  </a:cubicBezTo>
                  <a:cubicBezTo>
                    <a:pt x="5304" y="1"/>
                    <a:pt x="5036" y="81"/>
                    <a:pt x="4803" y="247"/>
                  </a:cubicBezTo>
                  <a:cubicBezTo>
                    <a:pt x="4230" y="657"/>
                    <a:pt x="3853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76" y="81"/>
                    <a:pt x="2008" y="1"/>
                    <a:pt x="17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7"/>
            <p:cNvSpPr/>
            <p:nvPr/>
          </p:nvSpPr>
          <p:spPr>
            <a:xfrm>
              <a:off x="6624013" y="4628119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28" y="0"/>
                  </a:moveTo>
                  <a:cubicBezTo>
                    <a:pt x="1246" y="164"/>
                    <a:pt x="1131" y="312"/>
                    <a:pt x="1017" y="426"/>
                  </a:cubicBezTo>
                  <a:cubicBezTo>
                    <a:pt x="558" y="853"/>
                    <a:pt x="0" y="1721"/>
                    <a:pt x="722" y="2918"/>
                  </a:cubicBezTo>
                  <a:cubicBezTo>
                    <a:pt x="1010" y="3367"/>
                    <a:pt x="1205" y="3878"/>
                    <a:pt x="1336" y="4407"/>
                  </a:cubicBezTo>
                  <a:lnTo>
                    <a:pt x="1336" y="4407"/>
                  </a:lnTo>
                  <a:cubicBezTo>
                    <a:pt x="1452" y="3878"/>
                    <a:pt x="1662" y="3367"/>
                    <a:pt x="1951" y="2918"/>
                  </a:cubicBezTo>
                  <a:cubicBezTo>
                    <a:pt x="2672" y="1721"/>
                    <a:pt x="2115" y="869"/>
                    <a:pt x="1656" y="426"/>
                  </a:cubicBezTo>
                  <a:cubicBezTo>
                    <a:pt x="1525" y="312"/>
                    <a:pt x="1426" y="164"/>
                    <a:pt x="1328" y="0"/>
                  </a:cubicBezTo>
                  <a:close/>
                  <a:moveTo>
                    <a:pt x="1336" y="4407"/>
                  </a:moveTo>
                  <a:cubicBezTo>
                    <a:pt x="1333" y="4419"/>
                    <a:pt x="1330" y="4430"/>
                    <a:pt x="1328" y="4442"/>
                  </a:cubicBezTo>
                  <a:lnTo>
                    <a:pt x="1344" y="4442"/>
                  </a:lnTo>
                  <a:cubicBezTo>
                    <a:pt x="1342" y="4430"/>
                    <a:pt x="1339" y="4419"/>
                    <a:pt x="1336" y="440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7"/>
            <p:cNvSpPr/>
            <p:nvPr/>
          </p:nvSpPr>
          <p:spPr>
            <a:xfrm>
              <a:off x="6567289" y="4491433"/>
              <a:ext cx="200133" cy="219096"/>
            </a:xfrm>
            <a:custGeom>
              <a:rect b="b" l="l" r="r" t="t"/>
              <a:pathLst>
                <a:path extrusionOk="0" h="6713" w="6132">
                  <a:moveTo>
                    <a:pt x="1617" y="0"/>
                  </a:moveTo>
                  <a:cubicBezTo>
                    <a:pt x="1216" y="0"/>
                    <a:pt x="823" y="159"/>
                    <a:pt x="591" y="451"/>
                  </a:cubicBezTo>
                  <a:cubicBezTo>
                    <a:pt x="1" y="1107"/>
                    <a:pt x="493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1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11" y="998"/>
                  </a:cubicBezTo>
                  <a:cubicBezTo>
                    <a:pt x="1483" y="998"/>
                    <a:pt x="1455" y="1001"/>
                    <a:pt x="1427" y="1008"/>
                  </a:cubicBezTo>
                  <a:cubicBezTo>
                    <a:pt x="1263" y="1025"/>
                    <a:pt x="1165" y="1156"/>
                    <a:pt x="1181" y="1320"/>
                  </a:cubicBezTo>
                  <a:cubicBezTo>
                    <a:pt x="1171" y="1475"/>
                    <a:pt x="1292" y="1572"/>
                    <a:pt x="1415" y="1572"/>
                  </a:cubicBezTo>
                  <a:cubicBezTo>
                    <a:pt x="1487" y="1572"/>
                    <a:pt x="1559" y="1539"/>
                    <a:pt x="1607" y="1467"/>
                  </a:cubicBezTo>
                  <a:cubicBezTo>
                    <a:pt x="1649" y="1401"/>
                    <a:pt x="1695" y="1375"/>
                    <a:pt x="1735" y="1375"/>
                  </a:cubicBezTo>
                  <a:cubicBezTo>
                    <a:pt x="1806" y="1375"/>
                    <a:pt x="1857" y="1455"/>
                    <a:pt x="1837" y="1549"/>
                  </a:cubicBezTo>
                  <a:cubicBezTo>
                    <a:pt x="1747" y="1793"/>
                    <a:pt x="1526" y="1946"/>
                    <a:pt x="1285" y="1946"/>
                  </a:cubicBezTo>
                  <a:cubicBezTo>
                    <a:pt x="1219" y="1946"/>
                    <a:pt x="1150" y="1935"/>
                    <a:pt x="1083" y="1910"/>
                  </a:cubicBezTo>
                  <a:cubicBezTo>
                    <a:pt x="673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8" y="515"/>
                    <a:pt x="2906" y="927"/>
                    <a:pt x="2968" y="1910"/>
                  </a:cubicBezTo>
                  <a:cubicBezTo>
                    <a:pt x="2968" y="3074"/>
                    <a:pt x="2033" y="4123"/>
                    <a:pt x="1771" y="4893"/>
                  </a:cubicBezTo>
                  <a:cubicBezTo>
                    <a:pt x="1427" y="5975"/>
                    <a:pt x="1869" y="6647"/>
                    <a:pt x="1902" y="6712"/>
                  </a:cubicBezTo>
                  <a:cubicBezTo>
                    <a:pt x="1624" y="6155"/>
                    <a:pt x="1607" y="5499"/>
                    <a:pt x="1853" y="4926"/>
                  </a:cubicBezTo>
                  <a:cubicBezTo>
                    <a:pt x="2066" y="4401"/>
                    <a:pt x="2492" y="3844"/>
                    <a:pt x="2804" y="3139"/>
                  </a:cubicBezTo>
                  <a:cubicBezTo>
                    <a:pt x="2918" y="2926"/>
                    <a:pt x="3017" y="2680"/>
                    <a:pt x="3066" y="2434"/>
                  </a:cubicBezTo>
                  <a:cubicBezTo>
                    <a:pt x="3115" y="2680"/>
                    <a:pt x="3214" y="2926"/>
                    <a:pt x="3312" y="3139"/>
                  </a:cubicBezTo>
                  <a:cubicBezTo>
                    <a:pt x="3640" y="3844"/>
                    <a:pt x="4066" y="4401"/>
                    <a:pt x="4279" y="4926"/>
                  </a:cubicBezTo>
                  <a:cubicBezTo>
                    <a:pt x="4525" y="5499"/>
                    <a:pt x="4508" y="6155"/>
                    <a:pt x="4230" y="6712"/>
                  </a:cubicBezTo>
                  <a:cubicBezTo>
                    <a:pt x="4263" y="6647"/>
                    <a:pt x="4705" y="5975"/>
                    <a:pt x="4361" y="4893"/>
                  </a:cubicBezTo>
                  <a:cubicBezTo>
                    <a:pt x="4099" y="4123"/>
                    <a:pt x="3181" y="3074"/>
                    <a:pt x="3164" y="1910"/>
                  </a:cubicBezTo>
                  <a:cubicBezTo>
                    <a:pt x="3226" y="927"/>
                    <a:pt x="4014" y="515"/>
                    <a:pt x="4613" y="515"/>
                  </a:cubicBezTo>
                  <a:cubicBezTo>
                    <a:pt x="4813" y="515"/>
                    <a:pt x="4992" y="561"/>
                    <a:pt x="5115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7" y="1946"/>
                  </a:cubicBezTo>
                  <a:cubicBezTo>
                    <a:pt x="4606" y="1946"/>
                    <a:pt x="4385" y="1793"/>
                    <a:pt x="4295" y="1549"/>
                  </a:cubicBezTo>
                  <a:cubicBezTo>
                    <a:pt x="4275" y="1455"/>
                    <a:pt x="4326" y="1375"/>
                    <a:pt x="4397" y="1375"/>
                  </a:cubicBezTo>
                  <a:cubicBezTo>
                    <a:pt x="4437" y="1375"/>
                    <a:pt x="4483" y="1401"/>
                    <a:pt x="4525" y="1467"/>
                  </a:cubicBezTo>
                  <a:cubicBezTo>
                    <a:pt x="4573" y="1539"/>
                    <a:pt x="4645" y="1572"/>
                    <a:pt x="4717" y="1572"/>
                  </a:cubicBezTo>
                  <a:cubicBezTo>
                    <a:pt x="4840" y="1572"/>
                    <a:pt x="4961" y="1475"/>
                    <a:pt x="4951" y="1320"/>
                  </a:cubicBezTo>
                  <a:cubicBezTo>
                    <a:pt x="4967" y="1156"/>
                    <a:pt x="4869" y="1025"/>
                    <a:pt x="4705" y="1008"/>
                  </a:cubicBezTo>
                  <a:cubicBezTo>
                    <a:pt x="4677" y="1001"/>
                    <a:pt x="4649" y="998"/>
                    <a:pt x="4621" y="998"/>
                  </a:cubicBezTo>
                  <a:cubicBezTo>
                    <a:pt x="4455" y="998"/>
                    <a:pt x="4302" y="1118"/>
                    <a:pt x="4246" y="1287"/>
                  </a:cubicBezTo>
                  <a:cubicBezTo>
                    <a:pt x="4117" y="1594"/>
                    <a:pt x="4353" y="2107"/>
                    <a:pt x="4971" y="2107"/>
                  </a:cubicBezTo>
                  <a:cubicBezTo>
                    <a:pt x="4981" y="2107"/>
                    <a:pt x="4990" y="2107"/>
                    <a:pt x="5000" y="2106"/>
                  </a:cubicBezTo>
                  <a:cubicBezTo>
                    <a:pt x="5623" y="2074"/>
                    <a:pt x="6131" y="1107"/>
                    <a:pt x="5541" y="451"/>
                  </a:cubicBezTo>
                  <a:cubicBezTo>
                    <a:pt x="5309" y="159"/>
                    <a:pt x="4916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17" y="1074"/>
                    <a:pt x="2935" y="877"/>
                    <a:pt x="2820" y="713"/>
                  </a:cubicBezTo>
                  <a:cubicBezTo>
                    <a:pt x="2580" y="224"/>
                    <a:pt x="2093" y="0"/>
                    <a:pt x="16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7"/>
            <p:cNvSpPr/>
            <p:nvPr/>
          </p:nvSpPr>
          <p:spPr>
            <a:xfrm>
              <a:off x="9191344" y="4711018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1525" y="1"/>
                  </a:moveTo>
                  <a:cubicBezTo>
                    <a:pt x="1525" y="1"/>
                    <a:pt x="1377" y="66"/>
                    <a:pt x="1361" y="165"/>
                  </a:cubicBezTo>
                  <a:cubicBezTo>
                    <a:pt x="1346" y="241"/>
                    <a:pt x="1246" y="330"/>
                    <a:pt x="1076" y="330"/>
                  </a:cubicBezTo>
                  <a:cubicBezTo>
                    <a:pt x="1062" y="330"/>
                    <a:pt x="1048" y="330"/>
                    <a:pt x="1033" y="329"/>
                  </a:cubicBezTo>
                  <a:cubicBezTo>
                    <a:pt x="836" y="329"/>
                    <a:pt x="0" y="394"/>
                    <a:pt x="66" y="2410"/>
                  </a:cubicBezTo>
                  <a:cubicBezTo>
                    <a:pt x="66" y="2410"/>
                    <a:pt x="131" y="1673"/>
                    <a:pt x="771" y="1394"/>
                  </a:cubicBezTo>
                  <a:cubicBezTo>
                    <a:pt x="1394" y="1115"/>
                    <a:pt x="1721" y="853"/>
                    <a:pt x="1607" y="476"/>
                  </a:cubicBezTo>
                  <a:cubicBezTo>
                    <a:pt x="1492" y="83"/>
                    <a:pt x="1525" y="1"/>
                    <a:pt x="1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7"/>
            <p:cNvSpPr/>
            <p:nvPr/>
          </p:nvSpPr>
          <p:spPr>
            <a:xfrm>
              <a:off x="8893364" y="4804623"/>
              <a:ext cx="296414" cy="206106"/>
            </a:xfrm>
            <a:custGeom>
              <a:rect b="b" l="l" r="r" t="t"/>
              <a:pathLst>
                <a:path extrusionOk="0" h="6315" w="9082">
                  <a:moveTo>
                    <a:pt x="2004" y="1"/>
                  </a:moveTo>
                  <a:cubicBezTo>
                    <a:pt x="1086" y="1"/>
                    <a:pt x="66" y="649"/>
                    <a:pt x="33" y="1853"/>
                  </a:cubicBezTo>
                  <a:cubicBezTo>
                    <a:pt x="0" y="2722"/>
                    <a:pt x="459" y="3525"/>
                    <a:pt x="1230" y="3935"/>
                  </a:cubicBezTo>
                  <a:cubicBezTo>
                    <a:pt x="1723" y="4192"/>
                    <a:pt x="2282" y="4295"/>
                    <a:pt x="2852" y="4295"/>
                  </a:cubicBezTo>
                  <a:cubicBezTo>
                    <a:pt x="3190" y="4295"/>
                    <a:pt x="3533" y="4259"/>
                    <a:pt x="3869" y="4197"/>
                  </a:cubicBezTo>
                  <a:cubicBezTo>
                    <a:pt x="4754" y="3952"/>
                    <a:pt x="5573" y="3624"/>
                    <a:pt x="6377" y="3427"/>
                  </a:cubicBezTo>
                  <a:cubicBezTo>
                    <a:pt x="6582" y="3374"/>
                    <a:pt x="6791" y="3347"/>
                    <a:pt x="6996" y="3347"/>
                  </a:cubicBezTo>
                  <a:cubicBezTo>
                    <a:pt x="7607" y="3347"/>
                    <a:pt x="8180" y="3584"/>
                    <a:pt x="8524" y="4050"/>
                  </a:cubicBezTo>
                  <a:cubicBezTo>
                    <a:pt x="8966" y="4624"/>
                    <a:pt x="8999" y="5574"/>
                    <a:pt x="8458" y="5968"/>
                  </a:cubicBezTo>
                  <a:cubicBezTo>
                    <a:pt x="8244" y="6130"/>
                    <a:pt x="7987" y="6205"/>
                    <a:pt x="7738" y="6205"/>
                  </a:cubicBezTo>
                  <a:cubicBezTo>
                    <a:pt x="7357" y="6205"/>
                    <a:pt x="6994" y="6029"/>
                    <a:pt x="6835" y="5722"/>
                  </a:cubicBezTo>
                  <a:cubicBezTo>
                    <a:pt x="6524" y="5230"/>
                    <a:pt x="6770" y="4574"/>
                    <a:pt x="7229" y="4443"/>
                  </a:cubicBezTo>
                  <a:cubicBezTo>
                    <a:pt x="7321" y="4407"/>
                    <a:pt x="7416" y="4389"/>
                    <a:pt x="7510" y="4389"/>
                  </a:cubicBezTo>
                  <a:cubicBezTo>
                    <a:pt x="7753" y="4389"/>
                    <a:pt x="7989" y="4505"/>
                    <a:pt x="8130" y="4706"/>
                  </a:cubicBezTo>
                  <a:cubicBezTo>
                    <a:pt x="8229" y="4886"/>
                    <a:pt x="8245" y="5099"/>
                    <a:pt x="8180" y="5279"/>
                  </a:cubicBezTo>
                  <a:cubicBezTo>
                    <a:pt x="8166" y="5319"/>
                    <a:pt x="8110" y="5391"/>
                    <a:pt x="8054" y="5391"/>
                  </a:cubicBezTo>
                  <a:cubicBezTo>
                    <a:pt x="8041" y="5391"/>
                    <a:pt x="8028" y="5387"/>
                    <a:pt x="8016" y="5378"/>
                  </a:cubicBezTo>
                  <a:cubicBezTo>
                    <a:pt x="7966" y="5328"/>
                    <a:pt x="8016" y="4968"/>
                    <a:pt x="7655" y="4919"/>
                  </a:cubicBezTo>
                  <a:cubicBezTo>
                    <a:pt x="7640" y="4917"/>
                    <a:pt x="7626" y="4916"/>
                    <a:pt x="7612" y="4916"/>
                  </a:cubicBezTo>
                  <a:cubicBezTo>
                    <a:pt x="7269" y="4916"/>
                    <a:pt x="7161" y="5482"/>
                    <a:pt x="7508" y="5623"/>
                  </a:cubicBezTo>
                  <a:cubicBezTo>
                    <a:pt x="7581" y="5656"/>
                    <a:pt x="7656" y="5671"/>
                    <a:pt x="7729" y="5671"/>
                  </a:cubicBezTo>
                  <a:cubicBezTo>
                    <a:pt x="7951" y="5671"/>
                    <a:pt x="8155" y="5530"/>
                    <a:pt x="8229" y="5296"/>
                  </a:cubicBezTo>
                  <a:lnTo>
                    <a:pt x="8229" y="5279"/>
                  </a:lnTo>
                  <a:cubicBezTo>
                    <a:pt x="8229" y="5263"/>
                    <a:pt x="8229" y="5246"/>
                    <a:pt x="8245" y="5230"/>
                  </a:cubicBezTo>
                  <a:lnTo>
                    <a:pt x="8245" y="5214"/>
                  </a:lnTo>
                  <a:cubicBezTo>
                    <a:pt x="8262" y="5099"/>
                    <a:pt x="8262" y="4968"/>
                    <a:pt x="8229" y="4837"/>
                  </a:cubicBezTo>
                  <a:cubicBezTo>
                    <a:pt x="8104" y="4525"/>
                    <a:pt x="7808" y="4336"/>
                    <a:pt x="7494" y="4336"/>
                  </a:cubicBezTo>
                  <a:cubicBezTo>
                    <a:pt x="7395" y="4336"/>
                    <a:pt x="7294" y="4355"/>
                    <a:pt x="7196" y="4394"/>
                  </a:cubicBezTo>
                  <a:cubicBezTo>
                    <a:pt x="6704" y="4509"/>
                    <a:pt x="6409" y="5214"/>
                    <a:pt x="6754" y="5771"/>
                  </a:cubicBezTo>
                  <a:cubicBezTo>
                    <a:pt x="6925" y="6114"/>
                    <a:pt x="7333" y="6314"/>
                    <a:pt x="7754" y="6314"/>
                  </a:cubicBezTo>
                  <a:cubicBezTo>
                    <a:pt x="8018" y="6314"/>
                    <a:pt x="8287" y="6236"/>
                    <a:pt x="8507" y="6066"/>
                  </a:cubicBezTo>
                  <a:cubicBezTo>
                    <a:pt x="8966" y="5738"/>
                    <a:pt x="9081" y="5132"/>
                    <a:pt x="8934" y="4591"/>
                  </a:cubicBezTo>
                  <a:cubicBezTo>
                    <a:pt x="8835" y="4050"/>
                    <a:pt x="8475" y="3165"/>
                    <a:pt x="7212" y="2886"/>
                  </a:cubicBezTo>
                  <a:cubicBezTo>
                    <a:pt x="7067" y="2854"/>
                    <a:pt x="6919" y="2839"/>
                    <a:pt x="6768" y="2839"/>
                  </a:cubicBezTo>
                  <a:cubicBezTo>
                    <a:pt x="5438" y="2839"/>
                    <a:pt x="3897" y="3977"/>
                    <a:pt x="2312" y="3977"/>
                  </a:cubicBezTo>
                  <a:cubicBezTo>
                    <a:pt x="2088" y="3977"/>
                    <a:pt x="1864" y="3954"/>
                    <a:pt x="1639" y="3902"/>
                  </a:cubicBezTo>
                  <a:cubicBezTo>
                    <a:pt x="1557" y="3870"/>
                    <a:pt x="1476" y="3853"/>
                    <a:pt x="1377" y="3820"/>
                  </a:cubicBezTo>
                  <a:lnTo>
                    <a:pt x="1312" y="3788"/>
                  </a:lnTo>
                  <a:cubicBezTo>
                    <a:pt x="607" y="3411"/>
                    <a:pt x="164" y="2657"/>
                    <a:pt x="181" y="1853"/>
                  </a:cubicBezTo>
                  <a:cubicBezTo>
                    <a:pt x="203" y="735"/>
                    <a:pt x="1174" y="111"/>
                    <a:pt x="2045" y="111"/>
                  </a:cubicBezTo>
                  <a:cubicBezTo>
                    <a:pt x="2464" y="111"/>
                    <a:pt x="2859" y="255"/>
                    <a:pt x="3115" y="559"/>
                  </a:cubicBezTo>
                  <a:cubicBezTo>
                    <a:pt x="3574" y="1018"/>
                    <a:pt x="3524" y="1772"/>
                    <a:pt x="3016" y="2181"/>
                  </a:cubicBezTo>
                  <a:cubicBezTo>
                    <a:pt x="2951" y="2230"/>
                    <a:pt x="2852" y="2280"/>
                    <a:pt x="2770" y="2296"/>
                  </a:cubicBezTo>
                  <a:cubicBezTo>
                    <a:pt x="2706" y="2313"/>
                    <a:pt x="2640" y="2321"/>
                    <a:pt x="2575" y="2321"/>
                  </a:cubicBezTo>
                  <a:cubicBezTo>
                    <a:pt x="2391" y="2321"/>
                    <a:pt x="2211" y="2257"/>
                    <a:pt x="2066" y="2149"/>
                  </a:cubicBezTo>
                  <a:cubicBezTo>
                    <a:pt x="1951" y="2067"/>
                    <a:pt x="1885" y="1919"/>
                    <a:pt x="1934" y="1772"/>
                  </a:cubicBezTo>
                  <a:lnTo>
                    <a:pt x="1934" y="1772"/>
                  </a:lnTo>
                  <a:cubicBezTo>
                    <a:pt x="2010" y="1847"/>
                    <a:pt x="2106" y="1887"/>
                    <a:pt x="2206" y="1887"/>
                  </a:cubicBezTo>
                  <a:cubicBezTo>
                    <a:pt x="2257" y="1887"/>
                    <a:pt x="2310" y="1876"/>
                    <a:pt x="2361" y="1853"/>
                  </a:cubicBezTo>
                  <a:cubicBezTo>
                    <a:pt x="2607" y="1722"/>
                    <a:pt x="2541" y="1313"/>
                    <a:pt x="2213" y="1231"/>
                  </a:cubicBezTo>
                  <a:cubicBezTo>
                    <a:pt x="2182" y="1221"/>
                    <a:pt x="2150" y="1216"/>
                    <a:pt x="2119" y="1216"/>
                  </a:cubicBezTo>
                  <a:cubicBezTo>
                    <a:pt x="1781" y="1216"/>
                    <a:pt x="1511" y="1759"/>
                    <a:pt x="1902" y="2165"/>
                  </a:cubicBezTo>
                  <a:cubicBezTo>
                    <a:pt x="2066" y="2317"/>
                    <a:pt x="2280" y="2400"/>
                    <a:pt x="2504" y="2400"/>
                  </a:cubicBezTo>
                  <a:cubicBezTo>
                    <a:pt x="2570" y="2400"/>
                    <a:pt x="2638" y="2393"/>
                    <a:pt x="2705" y="2378"/>
                  </a:cubicBezTo>
                  <a:cubicBezTo>
                    <a:pt x="2738" y="2362"/>
                    <a:pt x="2754" y="2362"/>
                    <a:pt x="2787" y="2345"/>
                  </a:cubicBezTo>
                  <a:lnTo>
                    <a:pt x="2869" y="2329"/>
                  </a:lnTo>
                  <a:lnTo>
                    <a:pt x="2902" y="2312"/>
                  </a:lnTo>
                  <a:cubicBezTo>
                    <a:pt x="3049" y="2247"/>
                    <a:pt x="3180" y="2132"/>
                    <a:pt x="3262" y="2001"/>
                  </a:cubicBezTo>
                  <a:cubicBezTo>
                    <a:pt x="3590" y="1542"/>
                    <a:pt x="3557" y="903"/>
                    <a:pt x="3164" y="493"/>
                  </a:cubicBezTo>
                  <a:cubicBezTo>
                    <a:pt x="2892" y="161"/>
                    <a:pt x="2460" y="1"/>
                    <a:pt x="20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7"/>
            <p:cNvSpPr/>
            <p:nvPr/>
          </p:nvSpPr>
          <p:spPr>
            <a:xfrm>
              <a:off x="8943658" y="4921693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7" y="1"/>
                    <a:pt x="4968" y="45"/>
                    <a:pt x="4622" y="168"/>
                  </a:cubicBezTo>
                  <a:cubicBezTo>
                    <a:pt x="3778" y="468"/>
                    <a:pt x="2592" y="1030"/>
                    <a:pt x="1425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2"/>
                  </a:cubicBezTo>
                  <a:cubicBezTo>
                    <a:pt x="1955" y="1295"/>
                    <a:pt x="2186" y="1159"/>
                    <a:pt x="2324" y="1159"/>
                  </a:cubicBezTo>
                  <a:cubicBezTo>
                    <a:pt x="2372" y="1159"/>
                    <a:pt x="2409" y="1175"/>
                    <a:pt x="2442" y="1217"/>
                  </a:cubicBezTo>
                  <a:cubicBezTo>
                    <a:pt x="2503" y="1315"/>
                    <a:pt x="2410" y="1367"/>
                    <a:pt x="2270" y="1367"/>
                  </a:cubicBezTo>
                  <a:cubicBezTo>
                    <a:pt x="2222" y="1367"/>
                    <a:pt x="2169" y="1361"/>
                    <a:pt x="2115" y="1348"/>
                  </a:cubicBezTo>
                  <a:cubicBezTo>
                    <a:pt x="2067" y="1332"/>
                    <a:pt x="2018" y="1325"/>
                    <a:pt x="1970" y="1325"/>
                  </a:cubicBezTo>
                  <a:cubicBezTo>
                    <a:pt x="1867" y="1325"/>
                    <a:pt x="1766" y="1358"/>
                    <a:pt x="1688" y="1414"/>
                  </a:cubicBezTo>
                  <a:cubicBezTo>
                    <a:pt x="1511" y="1575"/>
                    <a:pt x="1715" y="2102"/>
                    <a:pt x="1361" y="2102"/>
                  </a:cubicBezTo>
                  <a:cubicBezTo>
                    <a:pt x="1355" y="2102"/>
                    <a:pt x="1350" y="2102"/>
                    <a:pt x="1344" y="2102"/>
                  </a:cubicBezTo>
                  <a:lnTo>
                    <a:pt x="1344" y="2102"/>
                  </a:lnTo>
                  <a:cubicBezTo>
                    <a:pt x="1344" y="2102"/>
                    <a:pt x="1630" y="2462"/>
                    <a:pt x="2056" y="2462"/>
                  </a:cubicBezTo>
                  <a:cubicBezTo>
                    <a:pt x="2199" y="2462"/>
                    <a:pt x="2356" y="2422"/>
                    <a:pt x="2524" y="2315"/>
                  </a:cubicBezTo>
                  <a:cubicBezTo>
                    <a:pt x="3196" y="1873"/>
                    <a:pt x="2819" y="1381"/>
                    <a:pt x="3082" y="1250"/>
                  </a:cubicBezTo>
                  <a:cubicBezTo>
                    <a:pt x="3125" y="1227"/>
                    <a:pt x="3167" y="1216"/>
                    <a:pt x="3206" y="1216"/>
                  </a:cubicBezTo>
                  <a:cubicBezTo>
                    <a:pt x="3389" y="1216"/>
                    <a:pt x="3500" y="1446"/>
                    <a:pt x="3311" y="1676"/>
                  </a:cubicBezTo>
                  <a:cubicBezTo>
                    <a:pt x="3082" y="1938"/>
                    <a:pt x="2229" y="2889"/>
                    <a:pt x="3573" y="3708"/>
                  </a:cubicBezTo>
                  <a:cubicBezTo>
                    <a:pt x="3573" y="3708"/>
                    <a:pt x="3377" y="3249"/>
                    <a:pt x="3737" y="3086"/>
                  </a:cubicBezTo>
                  <a:cubicBezTo>
                    <a:pt x="4098" y="2922"/>
                    <a:pt x="4819" y="2709"/>
                    <a:pt x="4721" y="2200"/>
                  </a:cubicBezTo>
                  <a:cubicBezTo>
                    <a:pt x="4622" y="1709"/>
                    <a:pt x="4245" y="955"/>
                    <a:pt x="4852" y="512"/>
                  </a:cubicBezTo>
                  <a:cubicBezTo>
                    <a:pt x="5204" y="248"/>
                    <a:pt x="5509" y="147"/>
                    <a:pt x="5817" y="147"/>
                  </a:cubicBezTo>
                  <a:cubicBezTo>
                    <a:pt x="6025" y="147"/>
                    <a:pt x="6233" y="193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7"/>
            <p:cNvSpPr/>
            <p:nvPr/>
          </p:nvSpPr>
          <p:spPr>
            <a:xfrm>
              <a:off x="8982693" y="4801718"/>
              <a:ext cx="117723" cy="82671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6" y="0"/>
                    <a:pt x="1" y="123"/>
                    <a:pt x="1" y="123"/>
                  </a:cubicBezTo>
                  <a:cubicBezTo>
                    <a:pt x="1" y="123"/>
                    <a:pt x="951" y="205"/>
                    <a:pt x="1197" y="549"/>
                  </a:cubicBezTo>
                  <a:cubicBezTo>
                    <a:pt x="1361" y="746"/>
                    <a:pt x="1427" y="1025"/>
                    <a:pt x="1345" y="1270"/>
                  </a:cubicBezTo>
                  <a:cubicBezTo>
                    <a:pt x="1296" y="1500"/>
                    <a:pt x="1181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7"/>
            <p:cNvSpPr/>
            <p:nvPr/>
          </p:nvSpPr>
          <p:spPr>
            <a:xfrm>
              <a:off x="8936707" y="4714772"/>
              <a:ext cx="73826" cy="87240"/>
            </a:xfrm>
            <a:custGeom>
              <a:rect b="b" l="l" r="r" t="t"/>
              <a:pathLst>
                <a:path extrusionOk="0" h="2673" w="2262">
                  <a:moveTo>
                    <a:pt x="1115" y="1"/>
                  </a:moveTo>
                  <a:lnTo>
                    <a:pt x="1115" y="1"/>
                  </a:lnTo>
                  <a:cubicBezTo>
                    <a:pt x="820" y="164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74" y="2410"/>
                    <a:pt x="1754" y="2672"/>
                    <a:pt x="2000" y="2017"/>
                  </a:cubicBezTo>
                  <a:cubicBezTo>
                    <a:pt x="2262" y="1345"/>
                    <a:pt x="1623" y="918"/>
                    <a:pt x="1262" y="722"/>
                  </a:cubicBezTo>
                  <a:cubicBezTo>
                    <a:pt x="902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7"/>
            <p:cNvSpPr/>
            <p:nvPr/>
          </p:nvSpPr>
          <p:spPr>
            <a:xfrm>
              <a:off x="8825968" y="4752762"/>
              <a:ext cx="104342" cy="140178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3" y="96"/>
                  </a:cubicBezTo>
                  <a:cubicBezTo>
                    <a:pt x="1856" y="96"/>
                    <a:pt x="1383" y="203"/>
                    <a:pt x="1229" y="689"/>
                  </a:cubicBezTo>
                  <a:cubicBezTo>
                    <a:pt x="1049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1" y="2509"/>
                    <a:pt x="1406" y="2517"/>
                    <a:pt x="1372" y="2517"/>
                  </a:cubicBezTo>
                  <a:cubicBezTo>
                    <a:pt x="1209" y="2517"/>
                    <a:pt x="1066" y="2343"/>
                    <a:pt x="1147" y="2180"/>
                  </a:cubicBezTo>
                  <a:cubicBezTo>
                    <a:pt x="1235" y="1947"/>
                    <a:pt x="1050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196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7"/>
            <p:cNvSpPr/>
            <p:nvPr/>
          </p:nvSpPr>
          <p:spPr>
            <a:xfrm>
              <a:off x="8688988" y="4545611"/>
              <a:ext cx="264853" cy="264429"/>
            </a:xfrm>
            <a:custGeom>
              <a:rect b="b" l="l" r="r" t="t"/>
              <a:pathLst>
                <a:path extrusionOk="0" h="8102" w="8115">
                  <a:moveTo>
                    <a:pt x="2389" y="0"/>
                  </a:moveTo>
                  <a:cubicBezTo>
                    <a:pt x="2287" y="0"/>
                    <a:pt x="2185" y="7"/>
                    <a:pt x="2083" y="20"/>
                  </a:cubicBezTo>
                  <a:cubicBezTo>
                    <a:pt x="755" y="168"/>
                    <a:pt x="1" y="1971"/>
                    <a:pt x="788" y="3233"/>
                  </a:cubicBezTo>
                  <a:cubicBezTo>
                    <a:pt x="1382" y="4176"/>
                    <a:pt x="2426" y="4477"/>
                    <a:pt x="3386" y="4477"/>
                  </a:cubicBezTo>
                  <a:cubicBezTo>
                    <a:pt x="3510" y="4477"/>
                    <a:pt x="3634" y="4472"/>
                    <a:pt x="3754" y="4462"/>
                  </a:cubicBezTo>
                  <a:cubicBezTo>
                    <a:pt x="3951" y="4462"/>
                    <a:pt x="4197" y="4430"/>
                    <a:pt x="4443" y="4397"/>
                  </a:cubicBezTo>
                  <a:cubicBezTo>
                    <a:pt x="4443" y="4397"/>
                    <a:pt x="4633" y="4367"/>
                    <a:pt x="4920" y="4367"/>
                  </a:cubicBezTo>
                  <a:cubicBezTo>
                    <a:pt x="5407" y="4367"/>
                    <a:pt x="6173" y="4452"/>
                    <a:pt x="6770" y="4905"/>
                  </a:cubicBezTo>
                  <a:cubicBezTo>
                    <a:pt x="7164" y="5233"/>
                    <a:pt x="7426" y="5708"/>
                    <a:pt x="7508" y="6216"/>
                  </a:cubicBezTo>
                  <a:cubicBezTo>
                    <a:pt x="7508" y="6216"/>
                    <a:pt x="7672" y="7413"/>
                    <a:pt x="7098" y="8068"/>
                  </a:cubicBezTo>
                  <a:lnTo>
                    <a:pt x="7082" y="8101"/>
                  </a:lnTo>
                  <a:cubicBezTo>
                    <a:pt x="7082" y="8101"/>
                    <a:pt x="8115" y="7577"/>
                    <a:pt x="7983" y="5970"/>
                  </a:cubicBezTo>
                  <a:cubicBezTo>
                    <a:pt x="7876" y="4663"/>
                    <a:pt x="6826" y="4010"/>
                    <a:pt x="5509" y="4010"/>
                  </a:cubicBezTo>
                  <a:cubicBezTo>
                    <a:pt x="5224" y="4010"/>
                    <a:pt x="4927" y="4040"/>
                    <a:pt x="4623" y="4102"/>
                  </a:cubicBezTo>
                  <a:cubicBezTo>
                    <a:pt x="4126" y="4193"/>
                    <a:pt x="3680" y="4239"/>
                    <a:pt x="3278" y="4239"/>
                  </a:cubicBezTo>
                  <a:cubicBezTo>
                    <a:pt x="2739" y="4239"/>
                    <a:pt x="2280" y="4156"/>
                    <a:pt x="1886" y="3987"/>
                  </a:cubicBezTo>
                  <a:cubicBezTo>
                    <a:pt x="1492" y="3807"/>
                    <a:pt x="1165" y="3512"/>
                    <a:pt x="919" y="3135"/>
                  </a:cubicBezTo>
                  <a:cubicBezTo>
                    <a:pt x="198" y="1987"/>
                    <a:pt x="902" y="299"/>
                    <a:pt x="2099" y="151"/>
                  </a:cubicBezTo>
                  <a:cubicBezTo>
                    <a:pt x="2199" y="137"/>
                    <a:pt x="2301" y="130"/>
                    <a:pt x="2402" y="130"/>
                  </a:cubicBezTo>
                  <a:cubicBezTo>
                    <a:pt x="2876" y="130"/>
                    <a:pt x="3334" y="292"/>
                    <a:pt x="3591" y="643"/>
                  </a:cubicBezTo>
                  <a:cubicBezTo>
                    <a:pt x="3886" y="1037"/>
                    <a:pt x="3935" y="1545"/>
                    <a:pt x="3738" y="1987"/>
                  </a:cubicBezTo>
                  <a:cubicBezTo>
                    <a:pt x="3577" y="2336"/>
                    <a:pt x="3240" y="2543"/>
                    <a:pt x="2880" y="2543"/>
                  </a:cubicBezTo>
                  <a:cubicBezTo>
                    <a:pt x="2800" y="2543"/>
                    <a:pt x="2720" y="2533"/>
                    <a:pt x="2640" y="2512"/>
                  </a:cubicBezTo>
                  <a:cubicBezTo>
                    <a:pt x="2214" y="2397"/>
                    <a:pt x="2033" y="1971"/>
                    <a:pt x="2361" y="1905"/>
                  </a:cubicBezTo>
                  <a:cubicBezTo>
                    <a:pt x="2771" y="1840"/>
                    <a:pt x="2853" y="1496"/>
                    <a:pt x="2705" y="1200"/>
                  </a:cubicBezTo>
                  <a:cubicBezTo>
                    <a:pt x="2652" y="1088"/>
                    <a:pt x="2522" y="1023"/>
                    <a:pt x="2378" y="1023"/>
                  </a:cubicBezTo>
                  <a:cubicBezTo>
                    <a:pt x="2167" y="1023"/>
                    <a:pt x="1928" y="1163"/>
                    <a:pt x="1869" y="1496"/>
                  </a:cubicBezTo>
                  <a:cubicBezTo>
                    <a:pt x="1820" y="1758"/>
                    <a:pt x="1902" y="2036"/>
                    <a:pt x="2083" y="2233"/>
                  </a:cubicBezTo>
                  <a:cubicBezTo>
                    <a:pt x="2251" y="2427"/>
                    <a:pt x="2588" y="2590"/>
                    <a:pt x="2935" y="2590"/>
                  </a:cubicBezTo>
                  <a:cubicBezTo>
                    <a:pt x="3265" y="2590"/>
                    <a:pt x="3605" y="2443"/>
                    <a:pt x="3820" y="2036"/>
                  </a:cubicBezTo>
                  <a:cubicBezTo>
                    <a:pt x="4049" y="1561"/>
                    <a:pt x="4000" y="987"/>
                    <a:pt x="3689" y="561"/>
                  </a:cubicBezTo>
                  <a:cubicBezTo>
                    <a:pt x="3401" y="178"/>
                    <a:pt x="2907" y="0"/>
                    <a:pt x="23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7"/>
            <p:cNvSpPr/>
            <p:nvPr/>
          </p:nvSpPr>
          <p:spPr>
            <a:xfrm>
              <a:off x="8731254" y="4697278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80" y="0"/>
                  </a:moveTo>
                  <a:cubicBezTo>
                    <a:pt x="3284" y="0"/>
                    <a:pt x="2935" y="42"/>
                    <a:pt x="2541" y="160"/>
                  </a:cubicBezTo>
                  <a:cubicBezTo>
                    <a:pt x="1970" y="329"/>
                    <a:pt x="1487" y="392"/>
                    <a:pt x="1094" y="392"/>
                  </a:cubicBezTo>
                  <a:cubicBezTo>
                    <a:pt x="572" y="392"/>
                    <a:pt x="206" y="281"/>
                    <a:pt x="1" y="160"/>
                  </a:cubicBezTo>
                  <a:lnTo>
                    <a:pt x="1" y="160"/>
                  </a:lnTo>
                  <a:cubicBezTo>
                    <a:pt x="132" y="274"/>
                    <a:pt x="263" y="389"/>
                    <a:pt x="378" y="537"/>
                  </a:cubicBezTo>
                  <a:cubicBezTo>
                    <a:pt x="453" y="643"/>
                    <a:pt x="599" y="1405"/>
                    <a:pt x="1202" y="1405"/>
                  </a:cubicBezTo>
                  <a:cubicBezTo>
                    <a:pt x="1252" y="1405"/>
                    <a:pt x="1305" y="1400"/>
                    <a:pt x="1361" y="1389"/>
                  </a:cubicBezTo>
                  <a:cubicBezTo>
                    <a:pt x="2082" y="1225"/>
                    <a:pt x="1951" y="766"/>
                    <a:pt x="2427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5" y="785"/>
                    <a:pt x="2869" y="864"/>
                  </a:cubicBezTo>
                  <a:cubicBezTo>
                    <a:pt x="2813" y="899"/>
                    <a:pt x="2763" y="910"/>
                    <a:pt x="2711" y="910"/>
                  </a:cubicBezTo>
                  <a:cubicBezTo>
                    <a:pt x="2639" y="910"/>
                    <a:pt x="2563" y="890"/>
                    <a:pt x="2459" y="881"/>
                  </a:cubicBezTo>
                  <a:cubicBezTo>
                    <a:pt x="2451" y="880"/>
                    <a:pt x="2443" y="880"/>
                    <a:pt x="2433" y="880"/>
                  </a:cubicBezTo>
                  <a:cubicBezTo>
                    <a:pt x="2249" y="880"/>
                    <a:pt x="1812" y="1033"/>
                    <a:pt x="1968" y="1438"/>
                  </a:cubicBezTo>
                  <a:cubicBezTo>
                    <a:pt x="2132" y="1881"/>
                    <a:pt x="2377" y="2241"/>
                    <a:pt x="2115" y="2372"/>
                  </a:cubicBezTo>
                  <a:cubicBezTo>
                    <a:pt x="2115" y="2372"/>
                    <a:pt x="3033" y="2372"/>
                    <a:pt x="3345" y="2127"/>
                  </a:cubicBezTo>
                  <a:cubicBezTo>
                    <a:pt x="3689" y="1864"/>
                    <a:pt x="3853" y="1405"/>
                    <a:pt x="3722" y="996"/>
                  </a:cubicBezTo>
                  <a:cubicBezTo>
                    <a:pt x="3623" y="501"/>
                    <a:pt x="3950" y="202"/>
                    <a:pt x="4430" y="202"/>
                  </a:cubicBezTo>
                  <a:cubicBezTo>
                    <a:pt x="4507" y="202"/>
                    <a:pt x="4588" y="209"/>
                    <a:pt x="4672" y="225"/>
                  </a:cubicBezTo>
                  <a:cubicBezTo>
                    <a:pt x="4672" y="225"/>
                    <a:pt x="4271" y="0"/>
                    <a:pt x="35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7"/>
            <p:cNvSpPr/>
            <p:nvPr/>
          </p:nvSpPr>
          <p:spPr>
            <a:xfrm>
              <a:off x="8770321" y="4554815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262" y="1"/>
                  </a:moveTo>
                  <a:cubicBezTo>
                    <a:pt x="1689" y="427"/>
                    <a:pt x="1836" y="1066"/>
                    <a:pt x="1639" y="1640"/>
                  </a:cubicBezTo>
                  <a:cubicBezTo>
                    <a:pt x="1410" y="2401"/>
                    <a:pt x="886" y="2601"/>
                    <a:pt x="436" y="2601"/>
                  </a:cubicBezTo>
                  <a:cubicBezTo>
                    <a:pt x="276" y="2601"/>
                    <a:pt x="125" y="2576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44" y="3348"/>
                    <a:pt x="1010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51" y="3279"/>
                    <a:pt x="1902" y="2623"/>
                    <a:pt x="1885" y="2345"/>
                  </a:cubicBezTo>
                  <a:cubicBezTo>
                    <a:pt x="1869" y="2066"/>
                    <a:pt x="1869" y="1836"/>
                    <a:pt x="1967" y="1836"/>
                  </a:cubicBezTo>
                  <a:cubicBezTo>
                    <a:pt x="2082" y="1836"/>
                    <a:pt x="2115" y="1935"/>
                    <a:pt x="2049" y="2131"/>
                  </a:cubicBezTo>
                  <a:cubicBezTo>
                    <a:pt x="1984" y="2328"/>
                    <a:pt x="1836" y="2967"/>
                    <a:pt x="2934" y="3082"/>
                  </a:cubicBezTo>
                  <a:cubicBezTo>
                    <a:pt x="2787" y="2984"/>
                    <a:pt x="2770" y="2803"/>
                    <a:pt x="2869" y="2672"/>
                  </a:cubicBezTo>
                  <a:cubicBezTo>
                    <a:pt x="3000" y="2426"/>
                    <a:pt x="3229" y="1968"/>
                    <a:pt x="2492" y="1345"/>
                  </a:cubicBezTo>
                  <a:cubicBezTo>
                    <a:pt x="1771" y="722"/>
                    <a:pt x="1705" y="279"/>
                    <a:pt x="12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7"/>
            <p:cNvSpPr/>
            <p:nvPr/>
          </p:nvSpPr>
          <p:spPr>
            <a:xfrm>
              <a:off x="8661181" y="4398906"/>
              <a:ext cx="50849" cy="250101"/>
            </a:xfrm>
            <a:custGeom>
              <a:rect b="b" l="l" r="r" t="t"/>
              <a:pathLst>
                <a:path extrusionOk="0" h="7663" w="1558">
                  <a:moveTo>
                    <a:pt x="636" y="0"/>
                  </a:moveTo>
                  <a:cubicBezTo>
                    <a:pt x="569" y="0"/>
                    <a:pt x="498" y="17"/>
                    <a:pt x="427" y="57"/>
                  </a:cubicBezTo>
                  <a:cubicBezTo>
                    <a:pt x="0" y="286"/>
                    <a:pt x="345" y="827"/>
                    <a:pt x="591" y="1090"/>
                  </a:cubicBezTo>
                  <a:cubicBezTo>
                    <a:pt x="705" y="1204"/>
                    <a:pt x="771" y="1483"/>
                    <a:pt x="804" y="1860"/>
                  </a:cubicBezTo>
                  <a:cubicBezTo>
                    <a:pt x="836" y="2565"/>
                    <a:pt x="820" y="3286"/>
                    <a:pt x="738" y="3991"/>
                  </a:cubicBezTo>
                  <a:cubicBezTo>
                    <a:pt x="607" y="5351"/>
                    <a:pt x="771" y="7122"/>
                    <a:pt x="1476" y="7662"/>
                  </a:cubicBezTo>
                  <a:cubicBezTo>
                    <a:pt x="1476" y="7662"/>
                    <a:pt x="820" y="7040"/>
                    <a:pt x="968" y="5171"/>
                  </a:cubicBezTo>
                  <a:cubicBezTo>
                    <a:pt x="1066" y="3974"/>
                    <a:pt x="1427" y="2827"/>
                    <a:pt x="1492" y="1860"/>
                  </a:cubicBezTo>
                  <a:cubicBezTo>
                    <a:pt x="1558" y="1335"/>
                    <a:pt x="1459" y="811"/>
                    <a:pt x="1197" y="368"/>
                  </a:cubicBezTo>
                  <a:cubicBezTo>
                    <a:pt x="1197" y="368"/>
                    <a:pt x="952" y="0"/>
                    <a:pt x="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7"/>
            <p:cNvSpPr/>
            <p:nvPr/>
          </p:nvSpPr>
          <p:spPr>
            <a:xfrm>
              <a:off x="8507654" y="4365811"/>
              <a:ext cx="277125" cy="332413"/>
            </a:xfrm>
            <a:custGeom>
              <a:rect b="b" l="l" r="r" t="t"/>
              <a:pathLst>
                <a:path extrusionOk="0" h="10185" w="8491">
                  <a:moveTo>
                    <a:pt x="2200" y="1"/>
                  </a:moveTo>
                  <a:cubicBezTo>
                    <a:pt x="1301" y="1"/>
                    <a:pt x="461" y="461"/>
                    <a:pt x="246" y="1186"/>
                  </a:cubicBezTo>
                  <a:cubicBezTo>
                    <a:pt x="0" y="1776"/>
                    <a:pt x="197" y="2481"/>
                    <a:pt x="721" y="2874"/>
                  </a:cubicBezTo>
                  <a:cubicBezTo>
                    <a:pt x="738" y="2874"/>
                    <a:pt x="754" y="2890"/>
                    <a:pt x="771" y="2907"/>
                  </a:cubicBezTo>
                  <a:cubicBezTo>
                    <a:pt x="998" y="3040"/>
                    <a:pt x="1256" y="3106"/>
                    <a:pt x="1514" y="3106"/>
                  </a:cubicBezTo>
                  <a:cubicBezTo>
                    <a:pt x="1796" y="3106"/>
                    <a:pt x="2080" y="3028"/>
                    <a:pt x="2328" y="2874"/>
                  </a:cubicBezTo>
                  <a:cubicBezTo>
                    <a:pt x="2492" y="2776"/>
                    <a:pt x="2606" y="2612"/>
                    <a:pt x="2656" y="2431"/>
                  </a:cubicBezTo>
                  <a:cubicBezTo>
                    <a:pt x="2800" y="2043"/>
                    <a:pt x="2501" y="1654"/>
                    <a:pt x="2115" y="1654"/>
                  </a:cubicBezTo>
                  <a:cubicBezTo>
                    <a:pt x="2062" y="1654"/>
                    <a:pt x="2007" y="1661"/>
                    <a:pt x="1951" y="1677"/>
                  </a:cubicBezTo>
                  <a:cubicBezTo>
                    <a:pt x="1623" y="1743"/>
                    <a:pt x="1426" y="2087"/>
                    <a:pt x="1557" y="2399"/>
                  </a:cubicBezTo>
                  <a:cubicBezTo>
                    <a:pt x="1628" y="2633"/>
                    <a:pt x="1882" y="2666"/>
                    <a:pt x="2021" y="2666"/>
                  </a:cubicBezTo>
                  <a:cubicBezTo>
                    <a:pt x="2077" y="2666"/>
                    <a:pt x="2115" y="2661"/>
                    <a:pt x="2115" y="2661"/>
                  </a:cubicBezTo>
                  <a:lnTo>
                    <a:pt x="2115" y="2661"/>
                  </a:lnTo>
                  <a:cubicBezTo>
                    <a:pt x="2082" y="2759"/>
                    <a:pt x="2016" y="2825"/>
                    <a:pt x="1934" y="2874"/>
                  </a:cubicBezTo>
                  <a:cubicBezTo>
                    <a:pt x="1820" y="2939"/>
                    <a:pt x="1688" y="2972"/>
                    <a:pt x="1557" y="2972"/>
                  </a:cubicBezTo>
                  <a:cubicBezTo>
                    <a:pt x="1426" y="2972"/>
                    <a:pt x="1295" y="2939"/>
                    <a:pt x="1180" y="2874"/>
                  </a:cubicBezTo>
                  <a:cubicBezTo>
                    <a:pt x="1098" y="2825"/>
                    <a:pt x="1016" y="2776"/>
                    <a:pt x="951" y="2710"/>
                  </a:cubicBezTo>
                  <a:cubicBezTo>
                    <a:pt x="508" y="2333"/>
                    <a:pt x="426" y="1087"/>
                    <a:pt x="1131" y="514"/>
                  </a:cubicBezTo>
                  <a:cubicBezTo>
                    <a:pt x="1455" y="278"/>
                    <a:pt x="1846" y="148"/>
                    <a:pt x="2243" y="148"/>
                  </a:cubicBezTo>
                  <a:cubicBezTo>
                    <a:pt x="2287" y="148"/>
                    <a:pt x="2332" y="150"/>
                    <a:pt x="2377" y="153"/>
                  </a:cubicBezTo>
                  <a:cubicBezTo>
                    <a:pt x="2524" y="169"/>
                    <a:pt x="2656" y="186"/>
                    <a:pt x="2770" y="219"/>
                  </a:cubicBezTo>
                  <a:cubicBezTo>
                    <a:pt x="3869" y="464"/>
                    <a:pt x="4590" y="1661"/>
                    <a:pt x="4819" y="2874"/>
                  </a:cubicBezTo>
                  <a:cubicBezTo>
                    <a:pt x="5065" y="4120"/>
                    <a:pt x="4819" y="5365"/>
                    <a:pt x="4885" y="6480"/>
                  </a:cubicBezTo>
                  <a:cubicBezTo>
                    <a:pt x="4836" y="7513"/>
                    <a:pt x="5245" y="8496"/>
                    <a:pt x="5983" y="9201"/>
                  </a:cubicBezTo>
                  <a:cubicBezTo>
                    <a:pt x="6671" y="9807"/>
                    <a:pt x="7557" y="10152"/>
                    <a:pt x="8491" y="10184"/>
                  </a:cubicBezTo>
                  <a:cubicBezTo>
                    <a:pt x="7573" y="10119"/>
                    <a:pt x="6721" y="9758"/>
                    <a:pt x="6049" y="9135"/>
                  </a:cubicBezTo>
                  <a:cubicBezTo>
                    <a:pt x="5344" y="8447"/>
                    <a:pt x="4967" y="7480"/>
                    <a:pt x="5032" y="6480"/>
                  </a:cubicBezTo>
                  <a:cubicBezTo>
                    <a:pt x="4967" y="5382"/>
                    <a:pt x="5229" y="4152"/>
                    <a:pt x="4983" y="2874"/>
                  </a:cubicBezTo>
                  <a:lnTo>
                    <a:pt x="4983" y="2841"/>
                  </a:lnTo>
                  <a:cubicBezTo>
                    <a:pt x="4754" y="1579"/>
                    <a:pt x="4000" y="317"/>
                    <a:pt x="2803" y="71"/>
                  </a:cubicBezTo>
                  <a:cubicBezTo>
                    <a:pt x="2603" y="23"/>
                    <a:pt x="2400" y="1"/>
                    <a:pt x="22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7"/>
            <p:cNvSpPr/>
            <p:nvPr/>
          </p:nvSpPr>
          <p:spPr>
            <a:xfrm>
              <a:off x="8495872" y="4417868"/>
              <a:ext cx="151960" cy="178723"/>
            </a:xfrm>
            <a:custGeom>
              <a:rect b="b" l="l" r="r" t="t"/>
              <a:pathLst>
                <a:path extrusionOk="0" h="5476" w="4656">
                  <a:moveTo>
                    <a:pt x="296" y="0"/>
                  </a:moveTo>
                  <a:lnTo>
                    <a:pt x="296" y="0"/>
                  </a:lnTo>
                  <a:cubicBezTo>
                    <a:pt x="83" y="394"/>
                    <a:pt x="1" y="836"/>
                    <a:pt x="50" y="1295"/>
                  </a:cubicBezTo>
                  <a:cubicBezTo>
                    <a:pt x="115" y="1918"/>
                    <a:pt x="328" y="2508"/>
                    <a:pt x="689" y="3033"/>
                  </a:cubicBezTo>
                  <a:cubicBezTo>
                    <a:pt x="1169" y="3716"/>
                    <a:pt x="1943" y="3794"/>
                    <a:pt x="2271" y="3794"/>
                  </a:cubicBezTo>
                  <a:cubicBezTo>
                    <a:pt x="2368" y="3794"/>
                    <a:pt x="2426" y="3787"/>
                    <a:pt x="2426" y="3787"/>
                  </a:cubicBezTo>
                  <a:cubicBezTo>
                    <a:pt x="2164" y="3705"/>
                    <a:pt x="2099" y="3377"/>
                    <a:pt x="2295" y="3131"/>
                  </a:cubicBezTo>
                  <a:cubicBezTo>
                    <a:pt x="2459" y="2984"/>
                    <a:pt x="2426" y="2721"/>
                    <a:pt x="2230" y="2607"/>
                  </a:cubicBezTo>
                  <a:cubicBezTo>
                    <a:pt x="2115" y="2541"/>
                    <a:pt x="1836" y="2328"/>
                    <a:pt x="2066" y="2197"/>
                  </a:cubicBezTo>
                  <a:cubicBezTo>
                    <a:pt x="2094" y="2179"/>
                    <a:pt x="2125" y="2170"/>
                    <a:pt x="2158" y="2170"/>
                  </a:cubicBezTo>
                  <a:cubicBezTo>
                    <a:pt x="2396" y="2170"/>
                    <a:pt x="2732" y="2611"/>
                    <a:pt x="2689" y="3115"/>
                  </a:cubicBezTo>
                  <a:cubicBezTo>
                    <a:pt x="2640" y="3688"/>
                    <a:pt x="2918" y="3836"/>
                    <a:pt x="3312" y="4131"/>
                  </a:cubicBezTo>
                  <a:cubicBezTo>
                    <a:pt x="3721" y="4410"/>
                    <a:pt x="3476" y="4934"/>
                    <a:pt x="3476" y="4934"/>
                  </a:cubicBezTo>
                  <a:cubicBezTo>
                    <a:pt x="4197" y="4524"/>
                    <a:pt x="4033" y="3852"/>
                    <a:pt x="3951" y="3705"/>
                  </a:cubicBezTo>
                  <a:cubicBezTo>
                    <a:pt x="3853" y="3541"/>
                    <a:pt x="3672" y="3295"/>
                    <a:pt x="3902" y="3180"/>
                  </a:cubicBezTo>
                  <a:cubicBezTo>
                    <a:pt x="3915" y="3175"/>
                    <a:pt x="3928" y="3172"/>
                    <a:pt x="3940" y="3172"/>
                  </a:cubicBezTo>
                  <a:cubicBezTo>
                    <a:pt x="4140" y="3172"/>
                    <a:pt x="4213" y="3893"/>
                    <a:pt x="4213" y="4541"/>
                  </a:cubicBezTo>
                  <a:cubicBezTo>
                    <a:pt x="4164" y="4918"/>
                    <a:pt x="4344" y="5262"/>
                    <a:pt x="4656" y="5475"/>
                  </a:cubicBezTo>
                  <a:cubicBezTo>
                    <a:pt x="4508" y="5147"/>
                    <a:pt x="4459" y="4803"/>
                    <a:pt x="4459" y="4442"/>
                  </a:cubicBezTo>
                  <a:cubicBezTo>
                    <a:pt x="4459" y="3934"/>
                    <a:pt x="4557" y="3016"/>
                    <a:pt x="3639" y="2394"/>
                  </a:cubicBezTo>
                  <a:cubicBezTo>
                    <a:pt x="2738" y="1787"/>
                    <a:pt x="1640" y="2049"/>
                    <a:pt x="837" y="1476"/>
                  </a:cubicBezTo>
                  <a:cubicBezTo>
                    <a:pt x="755" y="1426"/>
                    <a:pt x="689" y="1361"/>
                    <a:pt x="623" y="1295"/>
                  </a:cubicBezTo>
                  <a:cubicBezTo>
                    <a:pt x="312" y="935"/>
                    <a:pt x="197" y="459"/>
                    <a:pt x="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7"/>
            <p:cNvSpPr/>
            <p:nvPr/>
          </p:nvSpPr>
          <p:spPr>
            <a:xfrm>
              <a:off x="9058673" y="4602597"/>
              <a:ext cx="130550" cy="285611"/>
            </a:xfrm>
            <a:custGeom>
              <a:rect b="b" l="l" r="r" t="t"/>
              <a:pathLst>
                <a:path extrusionOk="0" h="8751" w="4000">
                  <a:moveTo>
                    <a:pt x="1916" y="1"/>
                  </a:moveTo>
                  <a:cubicBezTo>
                    <a:pt x="1763" y="1"/>
                    <a:pt x="1610" y="21"/>
                    <a:pt x="1459" y="61"/>
                  </a:cubicBezTo>
                  <a:cubicBezTo>
                    <a:pt x="689" y="258"/>
                    <a:pt x="148" y="913"/>
                    <a:pt x="82" y="1700"/>
                  </a:cubicBezTo>
                  <a:cubicBezTo>
                    <a:pt x="0" y="2503"/>
                    <a:pt x="410" y="3290"/>
                    <a:pt x="1016" y="3847"/>
                  </a:cubicBezTo>
                  <a:cubicBezTo>
                    <a:pt x="1590" y="4437"/>
                    <a:pt x="2361" y="4716"/>
                    <a:pt x="2901" y="5224"/>
                  </a:cubicBezTo>
                  <a:cubicBezTo>
                    <a:pt x="3442" y="5683"/>
                    <a:pt x="3770" y="6355"/>
                    <a:pt x="3819" y="7060"/>
                  </a:cubicBezTo>
                  <a:cubicBezTo>
                    <a:pt x="3852" y="7716"/>
                    <a:pt x="3508" y="8404"/>
                    <a:pt x="2918" y="8568"/>
                  </a:cubicBezTo>
                  <a:cubicBezTo>
                    <a:pt x="2791" y="8608"/>
                    <a:pt x="2661" y="8627"/>
                    <a:pt x="2534" y="8627"/>
                  </a:cubicBezTo>
                  <a:cubicBezTo>
                    <a:pt x="2090" y="8627"/>
                    <a:pt x="1685" y="8393"/>
                    <a:pt x="1557" y="8011"/>
                  </a:cubicBezTo>
                  <a:cubicBezTo>
                    <a:pt x="1344" y="7568"/>
                    <a:pt x="1541" y="7027"/>
                    <a:pt x="2000" y="6847"/>
                  </a:cubicBezTo>
                  <a:cubicBezTo>
                    <a:pt x="2082" y="6814"/>
                    <a:pt x="2180" y="6798"/>
                    <a:pt x="2262" y="6798"/>
                  </a:cubicBezTo>
                  <a:cubicBezTo>
                    <a:pt x="2262" y="6798"/>
                    <a:pt x="2292" y="6795"/>
                    <a:pt x="2339" y="6795"/>
                  </a:cubicBezTo>
                  <a:cubicBezTo>
                    <a:pt x="2479" y="6795"/>
                    <a:pt x="2774" y="6822"/>
                    <a:pt x="2885" y="7044"/>
                  </a:cubicBezTo>
                  <a:cubicBezTo>
                    <a:pt x="2885" y="7044"/>
                    <a:pt x="2902" y="7078"/>
                    <a:pt x="2880" y="7078"/>
                  </a:cubicBezTo>
                  <a:cubicBezTo>
                    <a:pt x="2872" y="7078"/>
                    <a:pt x="2858" y="7073"/>
                    <a:pt x="2836" y="7060"/>
                  </a:cubicBezTo>
                  <a:cubicBezTo>
                    <a:pt x="2770" y="7027"/>
                    <a:pt x="2698" y="7010"/>
                    <a:pt x="2627" y="7010"/>
                  </a:cubicBezTo>
                  <a:cubicBezTo>
                    <a:pt x="2521" y="7010"/>
                    <a:pt x="2416" y="7047"/>
                    <a:pt x="2328" y="7126"/>
                  </a:cubicBezTo>
                  <a:cubicBezTo>
                    <a:pt x="2082" y="7355"/>
                    <a:pt x="2147" y="7781"/>
                    <a:pt x="2443" y="7945"/>
                  </a:cubicBezTo>
                  <a:cubicBezTo>
                    <a:pt x="2524" y="7983"/>
                    <a:pt x="2610" y="8001"/>
                    <a:pt x="2694" y="8001"/>
                  </a:cubicBezTo>
                  <a:cubicBezTo>
                    <a:pt x="3012" y="8001"/>
                    <a:pt x="3294" y="7734"/>
                    <a:pt x="3164" y="7240"/>
                  </a:cubicBezTo>
                  <a:cubicBezTo>
                    <a:pt x="3019" y="6903"/>
                    <a:pt x="2689" y="6698"/>
                    <a:pt x="2341" y="6698"/>
                  </a:cubicBezTo>
                  <a:cubicBezTo>
                    <a:pt x="2216" y="6698"/>
                    <a:pt x="2089" y="6725"/>
                    <a:pt x="1967" y="6781"/>
                  </a:cubicBezTo>
                  <a:cubicBezTo>
                    <a:pt x="1508" y="7011"/>
                    <a:pt x="1295" y="7552"/>
                    <a:pt x="1492" y="8027"/>
                  </a:cubicBezTo>
                  <a:cubicBezTo>
                    <a:pt x="1620" y="8464"/>
                    <a:pt x="2072" y="8750"/>
                    <a:pt x="2561" y="8750"/>
                  </a:cubicBezTo>
                  <a:cubicBezTo>
                    <a:pt x="2696" y="8750"/>
                    <a:pt x="2833" y="8729"/>
                    <a:pt x="2967" y="8683"/>
                  </a:cubicBezTo>
                  <a:cubicBezTo>
                    <a:pt x="3623" y="8502"/>
                    <a:pt x="4000" y="7765"/>
                    <a:pt x="3983" y="7060"/>
                  </a:cubicBezTo>
                  <a:cubicBezTo>
                    <a:pt x="3934" y="6306"/>
                    <a:pt x="3590" y="5601"/>
                    <a:pt x="3016" y="5093"/>
                  </a:cubicBezTo>
                  <a:cubicBezTo>
                    <a:pt x="2443" y="4552"/>
                    <a:pt x="1689" y="4274"/>
                    <a:pt x="1131" y="3716"/>
                  </a:cubicBezTo>
                  <a:cubicBezTo>
                    <a:pt x="574" y="3159"/>
                    <a:pt x="181" y="2438"/>
                    <a:pt x="246" y="1716"/>
                  </a:cubicBezTo>
                  <a:cubicBezTo>
                    <a:pt x="262" y="1258"/>
                    <a:pt x="476" y="848"/>
                    <a:pt x="836" y="553"/>
                  </a:cubicBezTo>
                  <a:cubicBezTo>
                    <a:pt x="984" y="438"/>
                    <a:pt x="1164" y="340"/>
                    <a:pt x="1361" y="290"/>
                  </a:cubicBezTo>
                  <a:cubicBezTo>
                    <a:pt x="1500" y="249"/>
                    <a:pt x="1648" y="229"/>
                    <a:pt x="1797" y="229"/>
                  </a:cubicBezTo>
                  <a:cubicBezTo>
                    <a:pt x="1947" y="229"/>
                    <a:pt x="2098" y="249"/>
                    <a:pt x="2246" y="290"/>
                  </a:cubicBezTo>
                  <a:cubicBezTo>
                    <a:pt x="3262" y="553"/>
                    <a:pt x="3590" y="1930"/>
                    <a:pt x="2901" y="2585"/>
                  </a:cubicBezTo>
                  <a:cubicBezTo>
                    <a:pt x="2770" y="2716"/>
                    <a:pt x="2590" y="2815"/>
                    <a:pt x="2393" y="2847"/>
                  </a:cubicBezTo>
                  <a:cubicBezTo>
                    <a:pt x="2332" y="2856"/>
                    <a:pt x="2273" y="2860"/>
                    <a:pt x="2218" y="2860"/>
                  </a:cubicBezTo>
                  <a:cubicBezTo>
                    <a:pt x="1757" y="2860"/>
                    <a:pt x="1513" y="2577"/>
                    <a:pt x="1557" y="2372"/>
                  </a:cubicBezTo>
                  <a:cubicBezTo>
                    <a:pt x="1557" y="2372"/>
                    <a:pt x="1557" y="2356"/>
                    <a:pt x="1623" y="2356"/>
                  </a:cubicBezTo>
                  <a:cubicBezTo>
                    <a:pt x="1633" y="2356"/>
                    <a:pt x="1653" y="2357"/>
                    <a:pt x="1680" y="2357"/>
                  </a:cubicBezTo>
                  <a:cubicBezTo>
                    <a:pt x="1818" y="2357"/>
                    <a:pt x="2138" y="2333"/>
                    <a:pt x="2262" y="2044"/>
                  </a:cubicBezTo>
                  <a:cubicBezTo>
                    <a:pt x="2382" y="1685"/>
                    <a:pt x="2102" y="1347"/>
                    <a:pt x="1764" y="1347"/>
                  </a:cubicBezTo>
                  <a:cubicBezTo>
                    <a:pt x="1686" y="1347"/>
                    <a:pt x="1605" y="1365"/>
                    <a:pt x="1525" y="1405"/>
                  </a:cubicBezTo>
                  <a:cubicBezTo>
                    <a:pt x="918" y="1798"/>
                    <a:pt x="1066" y="2716"/>
                    <a:pt x="1754" y="2913"/>
                  </a:cubicBezTo>
                  <a:cubicBezTo>
                    <a:pt x="1924" y="2991"/>
                    <a:pt x="2103" y="3028"/>
                    <a:pt x="2280" y="3028"/>
                  </a:cubicBezTo>
                  <a:cubicBezTo>
                    <a:pt x="2735" y="3028"/>
                    <a:pt x="3178" y="2785"/>
                    <a:pt x="3426" y="2372"/>
                  </a:cubicBezTo>
                  <a:cubicBezTo>
                    <a:pt x="3688" y="1831"/>
                    <a:pt x="3623" y="1176"/>
                    <a:pt x="3278" y="684"/>
                  </a:cubicBezTo>
                  <a:cubicBezTo>
                    <a:pt x="2961" y="239"/>
                    <a:pt x="2445" y="1"/>
                    <a:pt x="19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7"/>
            <p:cNvSpPr/>
            <p:nvPr/>
          </p:nvSpPr>
          <p:spPr>
            <a:xfrm>
              <a:off x="9130900" y="4711018"/>
              <a:ext cx="55647" cy="78689"/>
            </a:xfrm>
            <a:custGeom>
              <a:rect b="b" l="l" r="r" t="t"/>
              <a:pathLst>
                <a:path extrusionOk="0" h="2411" w="1705">
                  <a:moveTo>
                    <a:pt x="197" y="1"/>
                  </a:moveTo>
                  <a:cubicBezTo>
                    <a:pt x="197" y="165"/>
                    <a:pt x="164" y="312"/>
                    <a:pt x="115" y="460"/>
                  </a:cubicBezTo>
                  <a:cubicBezTo>
                    <a:pt x="0" y="853"/>
                    <a:pt x="311" y="1115"/>
                    <a:pt x="951" y="1394"/>
                  </a:cubicBezTo>
                  <a:cubicBezTo>
                    <a:pt x="1328" y="1591"/>
                    <a:pt x="1590" y="1968"/>
                    <a:pt x="1656" y="2410"/>
                  </a:cubicBezTo>
                  <a:cubicBezTo>
                    <a:pt x="1705" y="394"/>
                    <a:pt x="885" y="329"/>
                    <a:pt x="688" y="329"/>
                  </a:cubicBezTo>
                  <a:cubicBezTo>
                    <a:pt x="492" y="329"/>
                    <a:pt x="377" y="247"/>
                    <a:pt x="361" y="148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7"/>
            <p:cNvSpPr/>
            <p:nvPr/>
          </p:nvSpPr>
          <p:spPr>
            <a:xfrm>
              <a:off x="8955408" y="4478868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9" y="574"/>
                    <a:pt x="361" y="1197"/>
                    <a:pt x="755" y="1819"/>
                  </a:cubicBezTo>
                  <a:cubicBezTo>
                    <a:pt x="1197" y="2508"/>
                    <a:pt x="1787" y="2295"/>
                    <a:pt x="1984" y="2868"/>
                  </a:cubicBezTo>
                  <a:cubicBezTo>
                    <a:pt x="1984" y="2868"/>
                    <a:pt x="2066" y="3164"/>
                    <a:pt x="1869" y="3262"/>
                  </a:cubicBezTo>
                  <a:cubicBezTo>
                    <a:pt x="1836" y="3283"/>
                    <a:pt x="1803" y="3293"/>
                    <a:pt x="1773" y="3293"/>
                  </a:cubicBezTo>
                  <a:cubicBezTo>
                    <a:pt x="1639" y="3293"/>
                    <a:pt x="1541" y="3113"/>
                    <a:pt x="1541" y="2967"/>
                  </a:cubicBezTo>
                  <a:cubicBezTo>
                    <a:pt x="1492" y="2655"/>
                    <a:pt x="1230" y="2426"/>
                    <a:pt x="935" y="2377"/>
                  </a:cubicBezTo>
                  <a:cubicBezTo>
                    <a:pt x="542" y="2328"/>
                    <a:pt x="493" y="2213"/>
                    <a:pt x="492" y="2213"/>
                  </a:cubicBezTo>
                  <a:lnTo>
                    <a:pt x="492" y="2213"/>
                  </a:lnTo>
                  <a:cubicBezTo>
                    <a:pt x="542" y="2360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22" y="3672"/>
                  </a:cubicBezTo>
                  <a:cubicBezTo>
                    <a:pt x="1296" y="4049"/>
                    <a:pt x="1574" y="3852"/>
                    <a:pt x="1689" y="4491"/>
                  </a:cubicBezTo>
                  <a:cubicBezTo>
                    <a:pt x="1787" y="5130"/>
                    <a:pt x="1837" y="5901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8" y="5131"/>
                    <a:pt x="1" y="6114"/>
                    <a:pt x="935" y="6606"/>
                  </a:cubicBezTo>
                  <a:cubicBezTo>
                    <a:pt x="1869" y="7097"/>
                    <a:pt x="1804" y="6737"/>
                    <a:pt x="3082" y="7786"/>
                  </a:cubicBezTo>
                  <a:cubicBezTo>
                    <a:pt x="4131" y="8655"/>
                    <a:pt x="4344" y="8687"/>
                    <a:pt x="4344" y="8687"/>
                  </a:cubicBezTo>
                  <a:cubicBezTo>
                    <a:pt x="4317" y="8683"/>
                    <a:pt x="4290" y="8681"/>
                    <a:pt x="4263" y="8681"/>
                  </a:cubicBezTo>
                  <a:cubicBezTo>
                    <a:pt x="4082" y="8681"/>
                    <a:pt x="3920" y="8774"/>
                    <a:pt x="3820" y="8917"/>
                  </a:cubicBezTo>
                  <a:cubicBezTo>
                    <a:pt x="3623" y="9228"/>
                    <a:pt x="3722" y="9638"/>
                    <a:pt x="4049" y="9786"/>
                  </a:cubicBezTo>
                  <a:cubicBezTo>
                    <a:pt x="4049" y="9786"/>
                    <a:pt x="3951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2" y="9572"/>
                    <a:pt x="4416" y="9657"/>
                    <a:pt x="4572" y="9657"/>
                  </a:cubicBezTo>
                  <a:cubicBezTo>
                    <a:pt x="4667" y="9657"/>
                    <a:pt x="4767" y="9625"/>
                    <a:pt x="4869" y="9523"/>
                  </a:cubicBezTo>
                  <a:cubicBezTo>
                    <a:pt x="4988" y="9411"/>
                    <a:pt x="5182" y="9314"/>
                    <a:pt x="5409" y="9314"/>
                  </a:cubicBezTo>
                  <a:cubicBezTo>
                    <a:pt x="5713" y="9314"/>
                    <a:pt x="6075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14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7"/>
            <p:cNvSpPr/>
            <p:nvPr/>
          </p:nvSpPr>
          <p:spPr>
            <a:xfrm>
              <a:off x="9015853" y="4395251"/>
              <a:ext cx="89916" cy="350592"/>
            </a:xfrm>
            <a:custGeom>
              <a:rect b="b" l="l" r="r" t="t"/>
              <a:pathLst>
                <a:path extrusionOk="0" h="10742" w="2755">
                  <a:moveTo>
                    <a:pt x="1309" y="1"/>
                  </a:moveTo>
                  <a:cubicBezTo>
                    <a:pt x="726" y="1"/>
                    <a:pt x="172" y="384"/>
                    <a:pt x="99" y="906"/>
                  </a:cubicBezTo>
                  <a:cubicBezTo>
                    <a:pt x="1" y="1431"/>
                    <a:pt x="378" y="1923"/>
                    <a:pt x="902" y="1972"/>
                  </a:cubicBezTo>
                  <a:lnTo>
                    <a:pt x="1066" y="1972"/>
                  </a:lnTo>
                  <a:cubicBezTo>
                    <a:pt x="1591" y="1939"/>
                    <a:pt x="1853" y="1333"/>
                    <a:pt x="1656" y="1070"/>
                  </a:cubicBezTo>
                  <a:cubicBezTo>
                    <a:pt x="1574" y="958"/>
                    <a:pt x="1454" y="907"/>
                    <a:pt x="1336" y="907"/>
                  </a:cubicBezTo>
                  <a:cubicBezTo>
                    <a:pt x="1128" y="907"/>
                    <a:pt x="925" y="1065"/>
                    <a:pt x="935" y="1316"/>
                  </a:cubicBezTo>
                  <a:cubicBezTo>
                    <a:pt x="968" y="1644"/>
                    <a:pt x="1312" y="1611"/>
                    <a:pt x="1345" y="1660"/>
                  </a:cubicBezTo>
                  <a:cubicBezTo>
                    <a:pt x="1394" y="1693"/>
                    <a:pt x="1345" y="1759"/>
                    <a:pt x="1345" y="1759"/>
                  </a:cubicBezTo>
                  <a:cubicBezTo>
                    <a:pt x="1312" y="1824"/>
                    <a:pt x="1247" y="1874"/>
                    <a:pt x="1181" y="1906"/>
                  </a:cubicBezTo>
                  <a:cubicBezTo>
                    <a:pt x="1148" y="1906"/>
                    <a:pt x="1132" y="1906"/>
                    <a:pt x="1116" y="1923"/>
                  </a:cubicBezTo>
                  <a:lnTo>
                    <a:pt x="1099" y="1923"/>
                  </a:lnTo>
                  <a:cubicBezTo>
                    <a:pt x="1067" y="1926"/>
                    <a:pt x="1036" y="1928"/>
                    <a:pt x="1005" y="1928"/>
                  </a:cubicBezTo>
                  <a:cubicBezTo>
                    <a:pt x="490" y="1928"/>
                    <a:pt x="74" y="1432"/>
                    <a:pt x="198" y="906"/>
                  </a:cubicBezTo>
                  <a:cubicBezTo>
                    <a:pt x="269" y="435"/>
                    <a:pt x="763" y="118"/>
                    <a:pt x="1280" y="118"/>
                  </a:cubicBezTo>
                  <a:cubicBezTo>
                    <a:pt x="1590" y="118"/>
                    <a:pt x="1908" y="232"/>
                    <a:pt x="2148" y="497"/>
                  </a:cubicBezTo>
                  <a:cubicBezTo>
                    <a:pt x="2443" y="923"/>
                    <a:pt x="2591" y="1431"/>
                    <a:pt x="2558" y="1956"/>
                  </a:cubicBezTo>
                  <a:cubicBezTo>
                    <a:pt x="2525" y="2464"/>
                    <a:pt x="2427" y="2955"/>
                    <a:pt x="2247" y="3447"/>
                  </a:cubicBezTo>
                  <a:cubicBezTo>
                    <a:pt x="1427" y="5463"/>
                    <a:pt x="525" y="7496"/>
                    <a:pt x="1148" y="8971"/>
                  </a:cubicBezTo>
                  <a:cubicBezTo>
                    <a:pt x="1427" y="9725"/>
                    <a:pt x="1968" y="10348"/>
                    <a:pt x="2673" y="10741"/>
                  </a:cubicBezTo>
                  <a:cubicBezTo>
                    <a:pt x="2001" y="10331"/>
                    <a:pt x="1493" y="9692"/>
                    <a:pt x="1247" y="8938"/>
                  </a:cubicBezTo>
                  <a:cubicBezTo>
                    <a:pt x="673" y="7512"/>
                    <a:pt x="1574" y="5545"/>
                    <a:pt x="2410" y="3496"/>
                  </a:cubicBezTo>
                  <a:cubicBezTo>
                    <a:pt x="2591" y="3005"/>
                    <a:pt x="2705" y="2496"/>
                    <a:pt x="2722" y="1972"/>
                  </a:cubicBezTo>
                  <a:cubicBezTo>
                    <a:pt x="2755" y="1415"/>
                    <a:pt x="2591" y="857"/>
                    <a:pt x="2247" y="415"/>
                  </a:cubicBezTo>
                  <a:cubicBezTo>
                    <a:pt x="1980" y="124"/>
                    <a:pt x="1640" y="1"/>
                    <a:pt x="13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7"/>
            <p:cNvSpPr/>
            <p:nvPr/>
          </p:nvSpPr>
          <p:spPr>
            <a:xfrm>
              <a:off x="9103060" y="4746332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7"/>
            <p:cNvSpPr/>
            <p:nvPr/>
          </p:nvSpPr>
          <p:spPr>
            <a:xfrm>
              <a:off x="9127146" y="4497569"/>
              <a:ext cx="123598" cy="121999"/>
            </a:xfrm>
            <a:custGeom>
              <a:rect b="b" l="l" r="r" t="t"/>
              <a:pathLst>
                <a:path extrusionOk="0" h="3738" w="3787">
                  <a:moveTo>
                    <a:pt x="3279" y="1"/>
                  </a:moveTo>
                  <a:cubicBezTo>
                    <a:pt x="3279" y="1"/>
                    <a:pt x="3279" y="268"/>
                    <a:pt x="3109" y="268"/>
                  </a:cubicBezTo>
                  <a:cubicBezTo>
                    <a:pt x="3096" y="268"/>
                    <a:pt x="3081" y="267"/>
                    <a:pt x="3065" y="263"/>
                  </a:cubicBezTo>
                  <a:cubicBezTo>
                    <a:pt x="2957" y="240"/>
                    <a:pt x="2813" y="180"/>
                    <a:pt x="2678" y="180"/>
                  </a:cubicBezTo>
                  <a:cubicBezTo>
                    <a:pt x="2527" y="180"/>
                    <a:pt x="2389" y="255"/>
                    <a:pt x="2328" y="542"/>
                  </a:cubicBezTo>
                  <a:cubicBezTo>
                    <a:pt x="2202" y="1062"/>
                    <a:pt x="2151" y="1643"/>
                    <a:pt x="1944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5" y="1062"/>
                    <a:pt x="1459" y="542"/>
                  </a:cubicBezTo>
                  <a:cubicBezTo>
                    <a:pt x="1390" y="255"/>
                    <a:pt x="1252" y="180"/>
                    <a:pt x="1103" y="180"/>
                  </a:cubicBezTo>
                  <a:cubicBezTo>
                    <a:pt x="970" y="180"/>
                    <a:pt x="830" y="240"/>
                    <a:pt x="722" y="263"/>
                  </a:cubicBezTo>
                  <a:cubicBezTo>
                    <a:pt x="705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31" y="673"/>
                  </a:cubicBezTo>
                  <a:cubicBezTo>
                    <a:pt x="0" y="1263"/>
                    <a:pt x="263" y="1492"/>
                    <a:pt x="1049" y="1853"/>
                  </a:cubicBezTo>
                  <a:cubicBezTo>
                    <a:pt x="1836" y="2230"/>
                    <a:pt x="1869" y="3508"/>
                    <a:pt x="1869" y="3508"/>
                  </a:cubicBezTo>
                  <a:lnTo>
                    <a:pt x="1885" y="3738"/>
                  </a:lnTo>
                  <a:lnTo>
                    <a:pt x="1902" y="3508"/>
                  </a:lnTo>
                  <a:cubicBezTo>
                    <a:pt x="1902" y="3508"/>
                    <a:pt x="1934" y="2214"/>
                    <a:pt x="2721" y="1853"/>
                  </a:cubicBezTo>
                  <a:cubicBezTo>
                    <a:pt x="3508" y="1492"/>
                    <a:pt x="3787" y="1263"/>
                    <a:pt x="3639" y="673"/>
                  </a:cubicBezTo>
                  <a:cubicBezTo>
                    <a:pt x="3508" y="83"/>
                    <a:pt x="3279" y="1"/>
                    <a:pt x="3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7"/>
            <p:cNvSpPr/>
            <p:nvPr/>
          </p:nvSpPr>
          <p:spPr>
            <a:xfrm>
              <a:off x="9169412" y="4413038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58" y="345"/>
                  </a:lnTo>
                  <a:cubicBezTo>
                    <a:pt x="525" y="607"/>
                    <a:pt x="443" y="870"/>
                    <a:pt x="295" y="1099"/>
                  </a:cubicBezTo>
                  <a:cubicBezTo>
                    <a:pt x="213" y="1197"/>
                    <a:pt x="148" y="1312"/>
                    <a:pt x="99" y="1427"/>
                  </a:cubicBezTo>
                  <a:cubicBezTo>
                    <a:pt x="0" y="1673"/>
                    <a:pt x="33" y="1968"/>
                    <a:pt x="230" y="2165"/>
                  </a:cubicBezTo>
                  <a:cubicBezTo>
                    <a:pt x="410" y="2427"/>
                    <a:pt x="525" y="2738"/>
                    <a:pt x="574" y="3050"/>
                  </a:cubicBezTo>
                  <a:cubicBezTo>
                    <a:pt x="590" y="3132"/>
                    <a:pt x="590" y="3394"/>
                    <a:pt x="607" y="3394"/>
                  </a:cubicBezTo>
                  <a:cubicBezTo>
                    <a:pt x="607" y="3394"/>
                    <a:pt x="623" y="3132"/>
                    <a:pt x="639" y="3050"/>
                  </a:cubicBezTo>
                  <a:cubicBezTo>
                    <a:pt x="672" y="2738"/>
                    <a:pt x="787" y="2427"/>
                    <a:pt x="984" y="2165"/>
                  </a:cubicBezTo>
                  <a:cubicBezTo>
                    <a:pt x="1164" y="1968"/>
                    <a:pt x="1213" y="1673"/>
                    <a:pt x="1098" y="1427"/>
                  </a:cubicBezTo>
                  <a:cubicBezTo>
                    <a:pt x="1049" y="1312"/>
                    <a:pt x="984" y="1197"/>
                    <a:pt x="918" y="1099"/>
                  </a:cubicBezTo>
                  <a:cubicBezTo>
                    <a:pt x="771" y="870"/>
                    <a:pt x="672" y="607"/>
                    <a:pt x="639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7"/>
            <p:cNvSpPr/>
            <p:nvPr/>
          </p:nvSpPr>
          <p:spPr>
            <a:xfrm>
              <a:off x="9097707" y="4382032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2099" y="0"/>
                  </a:moveTo>
                  <a:cubicBezTo>
                    <a:pt x="2394" y="984"/>
                    <a:pt x="1312" y="1230"/>
                    <a:pt x="689" y="2377"/>
                  </a:cubicBezTo>
                  <a:cubicBezTo>
                    <a:pt x="591" y="2541"/>
                    <a:pt x="509" y="2721"/>
                    <a:pt x="443" y="2918"/>
                  </a:cubicBezTo>
                  <a:cubicBezTo>
                    <a:pt x="1" y="4295"/>
                    <a:pt x="279" y="5229"/>
                    <a:pt x="1574" y="6147"/>
                  </a:cubicBezTo>
                  <a:cubicBezTo>
                    <a:pt x="2722" y="6950"/>
                    <a:pt x="2771" y="8016"/>
                    <a:pt x="2771" y="8163"/>
                  </a:cubicBezTo>
                  <a:cubicBezTo>
                    <a:pt x="2787" y="7655"/>
                    <a:pt x="2640" y="7163"/>
                    <a:pt x="2345" y="6770"/>
                  </a:cubicBezTo>
                  <a:cubicBezTo>
                    <a:pt x="2033" y="6327"/>
                    <a:pt x="1640" y="6081"/>
                    <a:pt x="1066" y="5573"/>
                  </a:cubicBezTo>
                  <a:cubicBezTo>
                    <a:pt x="886" y="5409"/>
                    <a:pt x="738" y="5213"/>
                    <a:pt x="656" y="4983"/>
                  </a:cubicBezTo>
                  <a:cubicBezTo>
                    <a:pt x="312" y="4147"/>
                    <a:pt x="968" y="3278"/>
                    <a:pt x="1312" y="2918"/>
                  </a:cubicBezTo>
                  <a:cubicBezTo>
                    <a:pt x="1476" y="2738"/>
                    <a:pt x="1673" y="2557"/>
                    <a:pt x="1853" y="2377"/>
                  </a:cubicBezTo>
                  <a:cubicBezTo>
                    <a:pt x="2230" y="2033"/>
                    <a:pt x="2492" y="1574"/>
                    <a:pt x="2591" y="1082"/>
                  </a:cubicBezTo>
                  <a:cubicBezTo>
                    <a:pt x="2722" y="197"/>
                    <a:pt x="2099" y="0"/>
                    <a:pt x="2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7"/>
            <p:cNvSpPr/>
            <p:nvPr/>
          </p:nvSpPr>
          <p:spPr>
            <a:xfrm>
              <a:off x="7507249" y="4804753"/>
              <a:ext cx="295859" cy="205975"/>
            </a:xfrm>
            <a:custGeom>
              <a:rect b="b" l="l" r="r" t="t"/>
              <a:pathLst>
                <a:path extrusionOk="0" h="6311" w="9065">
                  <a:moveTo>
                    <a:pt x="7059" y="0"/>
                  </a:moveTo>
                  <a:cubicBezTo>
                    <a:pt x="6607" y="0"/>
                    <a:pt x="6183" y="159"/>
                    <a:pt x="5918" y="489"/>
                  </a:cubicBezTo>
                  <a:cubicBezTo>
                    <a:pt x="5524" y="915"/>
                    <a:pt x="5475" y="1538"/>
                    <a:pt x="5803" y="1997"/>
                  </a:cubicBezTo>
                  <a:cubicBezTo>
                    <a:pt x="5901" y="2145"/>
                    <a:pt x="6032" y="2243"/>
                    <a:pt x="6180" y="2308"/>
                  </a:cubicBezTo>
                  <a:lnTo>
                    <a:pt x="6213" y="2325"/>
                  </a:lnTo>
                  <a:lnTo>
                    <a:pt x="6278" y="2341"/>
                  </a:lnTo>
                  <a:cubicBezTo>
                    <a:pt x="6311" y="2358"/>
                    <a:pt x="6344" y="2358"/>
                    <a:pt x="6377" y="2374"/>
                  </a:cubicBezTo>
                  <a:cubicBezTo>
                    <a:pt x="6445" y="2390"/>
                    <a:pt x="6516" y="2398"/>
                    <a:pt x="6586" y="2398"/>
                  </a:cubicBezTo>
                  <a:cubicBezTo>
                    <a:pt x="6802" y="2398"/>
                    <a:pt x="7015" y="2322"/>
                    <a:pt x="7163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5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4" y="1849"/>
                  </a:cubicBezTo>
                  <a:cubicBezTo>
                    <a:pt x="6759" y="1880"/>
                    <a:pt x="6817" y="1894"/>
                    <a:pt x="6875" y="1894"/>
                  </a:cubicBezTo>
                  <a:cubicBezTo>
                    <a:pt x="6975" y="1894"/>
                    <a:pt x="7074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6999" y="2145"/>
                  </a:cubicBezTo>
                  <a:cubicBezTo>
                    <a:pt x="6854" y="2253"/>
                    <a:pt x="6683" y="2317"/>
                    <a:pt x="6504" y="2317"/>
                  </a:cubicBezTo>
                  <a:cubicBezTo>
                    <a:pt x="6440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2" y="251"/>
                    <a:pt x="6616" y="107"/>
                    <a:pt x="7032" y="107"/>
                  </a:cubicBezTo>
                  <a:cubicBezTo>
                    <a:pt x="7898" y="107"/>
                    <a:pt x="8862" y="731"/>
                    <a:pt x="8884" y="1849"/>
                  </a:cubicBezTo>
                  <a:cubicBezTo>
                    <a:pt x="8917" y="2669"/>
                    <a:pt x="8475" y="3407"/>
                    <a:pt x="7753" y="3784"/>
                  </a:cubicBezTo>
                  <a:lnTo>
                    <a:pt x="7704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0" y="3973"/>
                    <a:pt x="6758" y="3973"/>
                  </a:cubicBezTo>
                  <a:cubicBezTo>
                    <a:pt x="5184" y="3973"/>
                    <a:pt x="3644" y="2835"/>
                    <a:pt x="2313" y="2835"/>
                  </a:cubicBezTo>
                  <a:cubicBezTo>
                    <a:pt x="2163" y="2835"/>
                    <a:pt x="2014" y="2850"/>
                    <a:pt x="1869" y="2882"/>
                  </a:cubicBezTo>
                  <a:cubicBezTo>
                    <a:pt x="607" y="3161"/>
                    <a:pt x="246" y="4046"/>
                    <a:pt x="131" y="4587"/>
                  </a:cubicBezTo>
                  <a:cubicBezTo>
                    <a:pt x="0" y="5128"/>
                    <a:pt x="99" y="5734"/>
                    <a:pt x="541" y="6062"/>
                  </a:cubicBezTo>
                  <a:cubicBezTo>
                    <a:pt x="768" y="6232"/>
                    <a:pt x="1041" y="6310"/>
                    <a:pt x="1307" y="6310"/>
                  </a:cubicBezTo>
                  <a:cubicBezTo>
                    <a:pt x="1732" y="6310"/>
                    <a:pt x="2140" y="6110"/>
                    <a:pt x="2312" y="5767"/>
                  </a:cubicBezTo>
                  <a:cubicBezTo>
                    <a:pt x="2639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8" y="4342"/>
                  </a:cubicBezTo>
                  <a:cubicBezTo>
                    <a:pt x="1254" y="4342"/>
                    <a:pt x="964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6" y="5242"/>
                    <a:pt x="836" y="5259"/>
                    <a:pt x="836" y="5275"/>
                  </a:cubicBezTo>
                  <a:cubicBezTo>
                    <a:pt x="836" y="5275"/>
                    <a:pt x="836" y="5292"/>
                    <a:pt x="836" y="5292"/>
                  </a:cubicBezTo>
                  <a:cubicBezTo>
                    <a:pt x="910" y="5526"/>
                    <a:pt x="1123" y="5667"/>
                    <a:pt x="1343" y="5667"/>
                  </a:cubicBezTo>
                  <a:cubicBezTo>
                    <a:pt x="1415" y="5667"/>
                    <a:pt x="1488" y="5652"/>
                    <a:pt x="1558" y="5619"/>
                  </a:cubicBezTo>
                  <a:cubicBezTo>
                    <a:pt x="1908" y="5476"/>
                    <a:pt x="1794" y="4913"/>
                    <a:pt x="1440" y="4913"/>
                  </a:cubicBezTo>
                  <a:cubicBezTo>
                    <a:pt x="1430" y="4913"/>
                    <a:pt x="1420" y="4914"/>
                    <a:pt x="1410" y="4915"/>
                  </a:cubicBezTo>
                  <a:cubicBezTo>
                    <a:pt x="1049" y="4964"/>
                    <a:pt x="1099" y="5324"/>
                    <a:pt x="1049" y="5374"/>
                  </a:cubicBezTo>
                  <a:cubicBezTo>
                    <a:pt x="1040" y="5383"/>
                    <a:pt x="1029" y="5387"/>
                    <a:pt x="1016" y="5387"/>
                  </a:cubicBezTo>
                  <a:cubicBezTo>
                    <a:pt x="965" y="5387"/>
                    <a:pt x="899" y="5318"/>
                    <a:pt x="886" y="5292"/>
                  </a:cubicBezTo>
                  <a:cubicBezTo>
                    <a:pt x="820" y="5095"/>
                    <a:pt x="836" y="4882"/>
                    <a:pt x="935" y="4718"/>
                  </a:cubicBezTo>
                  <a:cubicBezTo>
                    <a:pt x="1073" y="4510"/>
                    <a:pt x="1302" y="4392"/>
                    <a:pt x="1539" y="4392"/>
                  </a:cubicBezTo>
                  <a:cubicBezTo>
                    <a:pt x="1639" y="4392"/>
                    <a:pt x="1740" y="4412"/>
                    <a:pt x="1836" y="4456"/>
                  </a:cubicBezTo>
                  <a:cubicBezTo>
                    <a:pt x="2295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66" y="5570"/>
                    <a:pt x="115" y="4636"/>
                    <a:pt x="541" y="4062"/>
                  </a:cubicBezTo>
                  <a:cubicBezTo>
                    <a:pt x="890" y="3589"/>
                    <a:pt x="1485" y="3352"/>
                    <a:pt x="2103" y="3352"/>
                  </a:cubicBezTo>
                  <a:cubicBezTo>
                    <a:pt x="2298" y="3352"/>
                    <a:pt x="2496" y="3376"/>
                    <a:pt x="2689" y="3423"/>
                  </a:cubicBezTo>
                  <a:cubicBezTo>
                    <a:pt x="3492" y="3620"/>
                    <a:pt x="4328" y="3964"/>
                    <a:pt x="5196" y="4193"/>
                  </a:cubicBezTo>
                  <a:cubicBezTo>
                    <a:pt x="5523" y="4253"/>
                    <a:pt x="5856" y="4286"/>
                    <a:pt x="6185" y="4286"/>
                  </a:cubicBezTo>
                  <a:cubicBezTo>
                    <a:pt x="6765" y="4286"/>
                    <a:pt x="7333" y="4182"/>
                    <a:pt x="7835" y="3931"/>
                  </a:cubicBezTo>
                  <a:cubicBezTo>
                    <a:pt x="8606" y="3521"/>
                    <a:pt x="9065" y="2718"/>
                    <a:pt x="9048" y="1849"/>
                  </a:cubicBezTo>
                  <a:cubicBezTo>
                    <a:pt x="9004" y="653"/>
                    <a:pt x="7975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7"/>
            <p:cNvSpPr/>
            <p:nvPr/>
          </p:nvSpPr>
          <p:spPr>
            <a:xfrm>
              <a:off x="7407738" y="4982269"/>
              <a:ext cx="200655" cy="201700"/>
            </a:xfrm>
            <a:custGeom>
              <a:rect b="b" l="l" r="r" t="t"/>
              <a:pathLst>
                <a:path extrusionOk="0" h="6180" w="6148">
                  <a:moveTo>
                    <a:pt x="3066" y="0"/>
                  </a:moveTo>
                  <a:cubicBezTo>
                    <a:pt x="3033" y="115"/>
                    <a:pt x="3017" y="230"/>
                    <a:pt x="3000" y="361"/>
                  </a:cubicBezTo>
                  <a:cubicBezTo>
                    <a:pt x="3000" y="361"/>
                    <a:pt x="2918" y="1262"/>
                    <a:pt x="2033" y="1377"/>
                  </a:cubicBezTo>
                  <a:cubicBezTo>
                    <a:pt x="1148" y="1508"/>
                    <a:pt x="574" y="1623"/>
                    <a:pt x="541" y="2295"/>
                  </a:cubicBezTo>
                  <a:cubicBezTo>
                    <a:pt x="511" y="2896"/>
                    <a:pt x="330" y="3221"/>
                    <a:pt x="73" y="3221"/>
                  </a:cubicBezTo>
                  <a:cubicBezTo>
                    <a:pt x="50" y="3221"/>
                    <a:pt x="25" y="3218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66" y="3761"/>
                    <a:pt x="964" y="3761"/>
                  </a:cubicBezTo>
                  <a:cubicBezTo>
                    <a:pt x="1082" y="3761"/>
                    <a:pt x="1209" y="3740"/>
                    <a:pt x="1345" y="3688"/>
                  </a:cubicBezTo>
                  <a:cubicBezTo>
                    <a:pt x="2181" y="3360"/>
                    <a:pt x="2115" y="2819"/>
                    <a:pt x="2115" y="2656"/>
                  </a:cubicBezTo>
                  <a:cubicBezTo>
                    <a:pt x="2130" y="2518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1"/>
                  </a:cubicBezTo>
                  <a:cubicBezTo>
                    <a:pt x="2541" y="2344"/>
                    <a:pt x="2607" y="2656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80"/>
                    <a:pt x="3066" y="6180"/>
                  </a:cubicBezTo>
                  <a:cubicBezTo>
                    <a:pt x="3066" y="6180"/>
                    <a:pt x="3508" y="4803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1"/>
                  </a:cubicBezTo>
                  <a:cubicBezTo>
                    <a:pt x="3782" y="2309"/>
                    <a:pt x="3793" y="2308"/>
                    <a:pt x="3803" y="2308"/>
                  </a:cubicBezTo>
                  <a:cubicBezTo>
                    <a:pt x="3943" y="2308"/>
                    <a:pt x="4001" y="2503"/>
                    <a:pt x="4016" y="2656"/>
                  </a:cubicBezTo>
                  <a:cubicBezTo>
                    <a:pt x="4033" y="2819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8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23"/>
                    <a:pt x="4984" y="1492"/>
                    <a:pt x="4098" y="1377"/>
                  </a:cubicBezTo>
                  <a:cubicBezTo>
                    <a:pt x="3230" y="1262"/>
                    <a:pt x="3148" y="361"/>
                    <a:pt x="3148" y="361"/>
                  </a:cubicBezTo>
                  <a:cubicBezTo>
                    <a:pt x="3131" y="230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7"/>
            <p:cNvSpPr/>
            <p:nvPr/>
          </p:nvSpPr>
          <p:spPr>
            <a:xfrm>
              <a:off x="7542563" y="4921693"/>
              <a:ext cx="210806" cy="120498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8"/>
                    <a:pt x="1607" y="512"/>
                  </a:cubicBezTo>
                  <a:cubicBezTo>
                    <a:pt x="2213" y="955"/>
                    <a:pt x="1836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1" y="3692"/>
                    <a:pt x="2901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34" y="2299"/>
                  </a:cubicBezTo>
                  <a:cubicBezTo>
                    <a:pt x="4104" y="2410"/>
                    <a:pt x="4264" y="2452"/>
                    <a:pt x="4409" y="2452"/>
                  </a:cubicBezTo>
                  <a:cubicBezTo>
                    <a:pt x="483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70" y="1414"/>
                  </a:cubicBezTo>
                  <a:cubicBezTo>
                    <a:pt x="4697" y="1351"/>
                    <a:pt x="4603" y="1321"/>
                    <a:pt x="4510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2" y="1217"/>
                  </a:cubicBezTo>
                  <a:cubicBezTo>
                    <a:pt x="4062" y="1175"/>
                    <a:pt x="4096" y="1159"/>
                    <a:pt x="4141" y="1159"/>
                  </a:cubicBezTo>
                  <a:cubicBezTo>
                    <a:pt x="4274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4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1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7"/>
            <p:cNvSpPr/>
            <p:nvPr/>
          </p:nvSpPr>
          <p:spPr>
            <a:xfrm>
              <a:off x="7596578" y="4801718"/>
              <a:ext cx="117723" cy="82671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63" y="1270"/>
                  </a:cubicBezTo>
                  <a:cubicBezTo>
                    <a:pt x="2181" y="1025"/>
                    <a:pt x="2246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7"/>
            <p:cNvSpPr/>
            <p:nvPr/>
          </p:nvSpPr>
          <p:spPr>
            <a:xfrm>
              <a:off x="7686984" y="4714249"/>
              <a:ext cx="73336" cy="87566"/>
            </a:xfrm>
            <a:custGeom>
              <a:rect b="b" l="l" r="r" t="t"/>
              <a:pathLst>
                <a:path extrusionOk="0" h="2683" w="2247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4"/>
                    <a:pt x="1" y="1344"/>
                    <a:pt x="247" y="2016"/>
                  </a:cubicBezTo>
                  <a:cubicBezTo>
                    <a:pt x="491" y="2683"/>
                    <a:pt x="1654" y="2430"/>
                    <a:pt x="2233" y="2602"/>
                  </a:cubicBezTo>
                  <a:lnTo>
                    <a:pt x="2233" y="2602"/>
                  </a:lnTo>
                  <a:cubicBezTo>
                    <a:pt x="2121" y="2552"/>
                    <a:pt x="1383" y="2110"/>
                    <a:pt x="1443" y="1443"/>
                  </a:cubicBezTo>
                  <a:cubicBezTo>
                    <a:pt x="1509" y="705"/>
                    <a:pt x="1427" y="180"/>
                    <a:pt x="1132" y="0"/>
                  </a:cubicBezTo>
                  <a:close/>
                  <a:moveTo>
                    <a:pt x="2233" y="2602"/>
                  </a:moveTo>
                  <a:cubicBezTo>
                    <a:pt x="2239" y="2605"/>
                    <a:pt x="2244" y="2607"/>
                    <a:pt x="2246" y="2607"/>
                  </a:cubicBezTo>
                  <a:cubicBezTo>
                    <a:pt x="2246" y="2607"/>
                    <a:pt x="2246" y="2607"/>
                    <a:pt x="2246" y="2606"/>
                  </a:cubicBezTo>
                  <a:cubicBezTo>
                    <a:pt x="2242" y="2605"/>
                    <a:pt x="2237" y="2604"/>
                    <a:pt x="2233" y="260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7"/>
            <p:cNvSpPr/>
            <p:nvPr/>
          </p:nvSpPr>
          <p:spPr>
            <a:xfrm>
              <a:off x="7766163" y="4752762"/>
              <a:ext cx="104342" cy="140733"/>
            </a:xfrm>
            <a:custGeom>
              <a:rect b="b" l="l" r="r" t="t"/>
              <a:pathLst>
                <a:path extrusionOk="0" h="4312" w="3197">
                  <a:moveTo>
                    <a:pt x="394" y="0"/>
                  </a:moveTo>
                  <a:lnTo>
                    <a:pt x="394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60" y="4049"/>
                    <a:pt x="1804" y="3361"/>
                    <a:pt x="2509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6" y="1695"/>
                    <a:pt x="2761" y="1748"/>
                    <a:pt x="2595" y="1748"/>
                  </a:cubicBezTo>
                  <a:cubicBezTo>
                    <a:pt x="2554" y="1748"/>
                    <a:pt x="2509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7" y="1727"/>
                    <a:pt x="1962" y="1947"/>
                    <a:pt x="2050" y="2180"/>
                  </a:cubicBezTo>
                  <a:cubicBezTo>
                    <a:pt x="2101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1" y="1705"/>
                    <a:pt x="2148" y="1312"/>
                    <a:pt x="1951" y="689"/>
                  </a:cubicBezTo>
                  <a:cubicBezTo>
                    <a:pt x="1811" y="203"/>
                    <a:pt x="1340" y="96"/>
                    <a:pt x="1024" y="96"/>
                  </a:cubicBezTo>
                  <a:cubicBezTo>
                    <a:pt x="935" y="96"/>
                    <a:pt x="858" y="104"/>
                    <a:pt x="804" y="115"/>
                  </a:cubicBezTo>
                  <a:cubicBezTo>
                    <a:pt x="770" y="122"/>
                    <a:pt x="736" y="125"/>
                    <a:pt x="704" y="125"/>
                  </a:cubicBezTo>
                  <a:cubicBezTo>
                    <a:pt x="581" y="125"/>
                    <a:pt x="472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7"/>
            <p:cNvSpPr/>
            <p:nvPr/>
          </p:nvSpPr>
          <p:spPr>
            <a:xfrm>
              <a:off x="7743153" y="4545775"/>
              <a:ext cx="264853" cy="264266"/>
            </a:xfrm>
            <a:custGeom>
              <a:rect b="b" l="l" r="r" t="t"/>
              <a:pathLst>
                <a:path extrusionOk="0" h="8097" w="8115">
                  <a:moveTo>
                    <a:pt x="5755" y="1"/>
                  </a:moveTo>
                  <a:cubicBezTo>
                    <a:pt x="5226" y="1"/>
                    <a:pt x="4720" y="166"/>
                    <a:pt x="4427" y="556"/>
                  </a:cubicBezTo>
                  <a:cubicBezTo>
                    <a:pt x="4115" y="999"/>
                    <a:pt x="4066" y="1556"/>
                    <a:pt x="4295" y="2031"/>
                  </a:cubicBezTo>
                  <a:cubicBezTo>
                    <a:pt x="4512" y="2441"/>
                    <a:pt x="4855" y="2587"/>
                    <a:pt x="5187" y="2587"/>
                  </a:cubicBezTo>
                  <a:cubicBezTo>
                    <a:pt x="5532" y="2587"/>
                    <a:pt x="5866" y="2428"/>
                    <a:pt x="6033" y="2245"/>
                  </a:cubicBezTo>
                  <a:cubicBezTo>
                    <a:pt x="6213" y="2031"/>
                    <a:pt x="6295" y="1753"/>
                    <a:pt x="6246" y="1491"/>
                  </a:cubicBezTo>
                  <a:cubicBezTo>
                    <a:pt x="6188" y="1162"/>
                    <a:pt x="5954" y="1022"/>
                    <a:pt x="5745" y="1022"/>
                  </a:cubicBezTo>
                  <a:cubicBezTo>
                    <a:pt x="5598" y="1022"/>
                    <a:pt x="5464" y="1091"/>
                    <a:pt x="5410" y="1212"/>
                  </a:cubicBezTo>
                  <a:cubicBezTo>
                    <a:pt x="5263" y="1491"/>
                    <a:pt x="5345" y="1851"/>
                    <a:pt x="5754" y="1900"/>
                  </a:cubicBezTo>
                  <a:cubicBezTo>
                    <a:pt x="6099" y="1966"/>
                    <a:pt x="5902" y="2392"/>
                    <a:pt x="5476" y="2507"/>
                  </a:cubicBezTo>
                  <a:cubicBezTo>
                    <a:pt x="5395" y="2528"/>
                    <a:pt x="5314" y="2538"/>
                    <a:pt x="5235" y="2538"/>
                  </a:cubicBezTo>
                  <a:cubicBezTo>
                    <a:pt x="4875" y="2538"/>
                    <a:pt x="4538" y="2334"/>
                    <a:pt x="4377" y="1999"/>
                  </a:cubicBezTo>
                  <a:cubicBezTo>
                    <a:pt x="4181" y="1556"/>
                    <a:pt x="4230" y="1032"/>
                    <a:pt x="4509" y="638"/>
                  </a:cubicBezTo>
                  <a:cubicBezTo>
                    <a:pt x="4775" y="306"/>
                    <a:pt x="5224" y="135"/>
                    <a:pt x="5691" y="135"/>
                  </a:cubicBezTo>
                  <a:cubicBezTo>
                    <a:pt x="5799" y="135"/>
                    <a:pt x="5908" y="144"/>
                    <a:pt x="6017" y="163"/>
                  </a:cubicBezTo>
                  <a:cubicBezTo>
                    <a:pt x="7213" y="294"/>
                    <a:pt x="7918" y="1999"/>
                    <a:pt x="7197" y="3146"/>
                  </a:cubicBezTo>
                  <a:cubicBezTo>
                    <a:pt x="6951" y="3507"/>
                    <a:pt x="6623" y="3802"/>
                    <a:pt x="6230" y="3998"/>
                  </a:cubicBezTo>
                  <a:cubicBezTo>
                    <a:pt x="5842" y="4164"/>
                    <a:pt x="5393" y="4247"/>
                    <a:pt x="4867" y="4247"/>
                  </a:cubicBezTo>
                  <a:cubicBezTo>
                    <a:pt x="4457" y="4247"/>
                    <a:pt x="4001" y="4197"/>
                    <a:pt x="3492" y="4097"/>
                  </a:cubicBezTo>
                  <a:cubicBezTo>
                    <a:pt x="3189" y="4036"/>
                    <a:pt x="2892" y="4005"/>
                    <a:pt x="2607" y="4005"/>
                  </a:cubicBezTo>
                  <a:cubicBezTo>
                    <a:pt x="1290" y="4005"/>
                    <a:pt x="240" y="4661"/>
                    <a:pt x="132" y="5982"/>
                  </a:cubicBezTo>
                  <a:cubicBezTo>
                    <a:pt x="1" y="7572"/>
                    <a:pt x="1034" y="8096"/>
                    <a:pt x="1034" y="8096"/>
                  </a:cubicBezTo>
                  <a:lnTo>
                    <a:pt x="1017" y="8063"/>
                  </a:lnTo>
                  <a:cubicBezTo>
                    <a:pt x="444" y="7408"/>
                    <a:pt x="607" y="6211"/>
                    <a:pt x="607" y="6211"/>
                  </a:cubicBezTo>
                  <a:cubicBezTo>
                    <a:pt x="689" y="5703"/>
                    <a:pt x="952" y="5244"/>
                    <a:pt x="1345" y="4900"/>
                  </a:cubicBezTo>
                  <a:cubicBezTo>
                    <a:pt x="1926" y="4459"/>
                    <a:pt x="2660" y="4373"/>
                    <a:pt x="3143" y="4373"/>
                  </a:cubicBezTo>
                  <a:cubicBezTo>
                    <a:pt x="3450" y="4373"/>
                    <a:pt x="3656" y="4408"/>
                    <a:pt x="3656" y="4408"/>
                  </a:cubicBezTo>
                  <a:cubicBezTo>
                    <a:pt x="3918" y="4441"/>
                    <a:pt x="4148" y="4457"/>
                    <a:pt x="4361" y="4457"/>
                  </a:cubicBezTo>
                  <a:cubicBezTo>
                    <a:pt x="4451" y="4462"/>
                    <a:pt x="4542" y="4464"/>
                    <a:pt x="4634" y="4464"/>
                  </a:cubicBezTo>
                  <a:cubicBezTo>
                    <a:pt x="5619" y="4464"/>
                    <a:pt x="6713" y="4202"/>
                    <a:pt x="7328" y="3228"/>
                  </a:cubicBezTo>
                  <a:cubicBezTo>
                    <a:pt x="8115" y="1982"/>
                    <a:pt x="7344" y="179"/>
                    <a:pt x="6033" y="15"/>
                  </a:cubicBezTo>
                  <a:cubicBezTo>
                    <a:pt x="5940" y="6"/>
                    <a:pt x="5847" y="1"/>
                    <a:pt x="57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7"/>
            <p:cNvSpPr/>
            <p:nvPr/>
          </p:nvSpPr>
          <p:spPr>
            <a:xfrm>
              <a:off x="7813259" y="4697278"/>
              <a:ext cx="152482" cy="77971"/>
            </a:xfrm>
            <a:custGeom>
              <a:rect b="b" l="l" r="r" t="t"/>
              <a:pathLst>
                <a:path extrusionOk="0" h="2389" w="4672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10"/>
                    <a:pt x="164" y="202"/>
                    <a:pt x="240" y="202"/>
                  </a:cubicBezTo>
                  <a:cubicBezTo>
                    <a:pt x="731" y="202"/>
                    <a:pt x="1048" y="513"/>
                    <a:pt x="935" y="996"/>
                  </a:cubicBezTo>
                  <a:cubicBezTo>
                    <a:pt x="803" y="1405"/>
                    <a:pt x="967" y="1864"/>
                    <a:pt x="1312" y="2127"/>
                  </a:cubicBezTo>
                  <a:cubicBezTo>
                    <a:pt x="1639" y="2389"/>
                    <a:pt x="2541" y="2389"/>
                    <a:pt x="2541" y="2389"/>
                  </a:cubicBezTo>
                  <a:cubicBezTo>
                    <a:pt x="2279" y="2241"/>
                    <a:pt x="2524" y="1881"/>
                    <a:pt x="2688" y="1454"/>
                  </a:cubicBezTo>
                  <a:cubicBezTo>
                    <a:pt x="2844" y="1034"/>
                    <a:pt x="2422" y="880"/>
                    <a:pt x="2225" y="880"/>
                  </a:cubicBezTo>
                  <a:cubicBezTo>
                    <a:pt x="2215" y="880"/>
                    <a:pt x="2205" y="880"/>
                    <a:pt x="2197" y="881"/>
                  </a:cubicBezTo>
                  <a:cubicBezTo>
                    <a:pt x="2103" y="890"/>
                    <a:pt x="2025" y="910"/>
                    <a:pt x="1951" y="910"/>
                  </a:cubicBezTo>
                  <a:cubicBezTo>
                    <a:pt x="1896" y="910"/>
                    <a:pt x="1843" y="899"/>
                    <a:pt x="1787" y="864"/>
                  </a:cubicBezTo>
                  <a:cubicBezTo>
                    <a:pt x="1693" y="784"/>
                    <a:pt x="1741" y="584"/>
                    <a:pt x="2020" y="584"/>
                  </a:cubicBezTo>
                  <a:cubicBezTo>
                    <a:pt x="2083" y="584"/>
                    <a:pt x="2158" y="594"/>
                    <a:pt x="2246" y="619"/>
                  </a:cubicBezTo>
                  <a:cubicBezTo>
                    <a:pt x="2721" y="766"/>
                    <a:pt x="2590" y="1241"/>
                    <a:pt x="3311" y="1389"/>
                  </a:cubicBezTo>
                  <a:cubicBezTo>
                    <a:pt x="3362" y="1398"/>
                    <a:pt x="3409" y="1402"/>
                    <a:pt x="3455" y="1402"/>
                  </a:cubicBezTo>
                  <a:cubicBezTo>
                    <a:pt x="4057" y="1402"/>
                    <a:pt x="4219" y="643"/>
                    <a:pt x="4295" y="537"/>
                  </a:cubicBezTo>
                  <a:cubicBezTo>
                    <a:pt x="4409" y="389"/>
                    <a:pt x="4524" y="274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9" y="394"/>
                  </a:cubicBezTo>
                  <a:cubicBezTo>
                    <a:pt x="3160" y="394"/>
                    <a:pt x="2687" y="331"/>
                    <a:pt x="2131" y="160"/>
                  </a:cubicBezTo>
                  <a:cubicBezTo>
                    <a:pt x="1733" y="42"/>
                    <a:pt x="1382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7"/>
            <p:cNvSpPr/>
            <p:nvPr/>
          </p:nvSpPr>
          <p:spPr>
            <a:xfrm>
              <a:off x="7822332" y="4554815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951" y="1"/>
                  </a:moveTo>
                  <a:lnTo>
                    <a:pt x="1951" y="1"/>
                  </a:lnTo>
                  <a:cubicBezTo>
                    <a:pt x="1492" y="279"/>
                    <a:pt x="1427" y="722"/>
                    <a:pt x="722" y="1345"/>
                  </a:cubicBezTo>
                  <a:cubicBezTo>
                    <a:pt x="1" y="1968"/>
                    <a:pt x="198" y="2426"/>
                    <a:pt x="361" y="2689"/>
                  </a:cubicBezTo>
                  <a:cubicBezTo>
                    <a:pt x="460" y="2803"/>
                    <a:pt x="427" y="3000"/>
                    <a:pt x="296" y="3099"/>
                  </a:cubicBezTo>
                  <a:cubicBezTo>
                    <a:pt x="1394" y="2984"/>
                    <a:pt x="1230" y="2345"/>
                    <a:pt x="1165" y="2148"/>
                  </a:cubicBezTo>
                  <a:cubicBezTo>
                    <a:pt x="1099" y="1951"/>
                    <a:pt x="1132" y="1836"/>
                    <a:pt x="1247" y="1836"/>
                  </a:cubicBezTo>
                  <a:cubicBezTo>
                    <a:pt x="1345" y="1836"/>
                    <a:pt x="1345" y="2066"/>
                    <a:pt x="1329" y="2345"/>
                  </a:cubicBezTo>
                  <a:cubicBezTo>
                    <a:pt x="1329" y="2640"/>
                    <a:pt x="1263" y="3279"/>
                    <a:pt x="2115" y="3344"/>
                  </a:cubicBezTo>
                  <a:cubicBezTo>
                    <a:pt x="2147" y="3347"/>
                    <a:pt x="2178" y="3348"/>
                    <a:pt x="2208" y="3348"/>
                  </a:cubicBezTo>
                  <a:cubicBezTo>
                    <a:pt x="2986" y="3348"/>
                    <a:pt x="3214" y="2558"/>
                    <a:pt x="3214" y="2558"/>
                  </a:cubicBezTo>
                  <a:lnTo>
                    <a:pt x="3214" y="2558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3"/>
                    <a:pt x="1574" y="1656"/>
                  </a:cubicBezTo>
                  <a:cubicBezTo>
                    <a:pt x="1378" y="1082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7"/>
            <p:cNvSpPr/>
            <p:nvPr/>
          </p:nvSpPr>
          <p:spPr>
            <a:xfrm>
              <a:off x="8049163" y="4416269"/>
              <a:ext cx="151438" cy="179245"/>
            </a:xfrm>
            <a:custGeom>
              <a:rect b="b" l="l" r="r" t="t"/>
              <a:pathLst>
                <a:path extrusionOk="0" h="5492" w="4640">
                  <a:moveTo>
                    <a:pt x="4344" y="0"/>
                  </a:moveTo>
                  <a:lnTo>
                    <a:pt x="4344" y="0"/>
                  </a:lnTo>
                  <a:cubicBezTo>
                    <a:pt x="4443" y="459"/>
                    <a:pt x="4328" y="935"/>
                    <a:pt x="4017" y="1295"/>
                  </a:cubicBezTo>
                  <a:cubicBezTo>
                    <a:pt x="3951" y="1377"/>
                    <a:pt x="3886" y="1443"/>
                    <a:pt x="3804" y="1508"/>
                  </a:cubicBezTo>
                  <a:cubicBezTo>
                    <a:pt x="3017" y="2082"/>
                    <a:pt x="1902" y="1787"/>
                    <a:pt x="1001" y="2426"/>
                  </a:cubicBezTo>
                  <a:cubicBezTo>
                    <a:pt x="99" y="3049"/>
                    <a:pt x="197" y="3967"/>
                    <a:pt x="181" y="4475"/>
                  </a:cubicBezTo>
                  <a:cubicBezTo>
                    <a:pt x="197" y="4819"/>
                    <a:pt x="132" y="5163"/>
                    <a:pt x="1" y="5491"/>
                  </a:cubicBezTo>
                  <a:cubicBezTo>
                    <a:pt x="312" y="5295"/>
                    <a:pt x="476" y="4934"/>
                    <a:pt x="443" y="4573"/>
                  </a:cubicBezTo>
                  <a:cubicBezTo>
                    <a:pt x="443" y="3930"/>
                    <a:pt x="515" y="3202"/>
                    <a:pt x="711" y="3202"/>
                  </a:cubicBezTo>
                  <a:cubicBezTo>
                    <a:pt x="725" y="3202"/>
                    <a:pt x="740" y="3205"/>
                    <a:pt x="755" y="3213"/>
                  </a:cubicBezTo>
                  <a:cubicBezTo>
                    <a:pt x="984" y="3328"/>
                    <a:pt x="788" y="3574"/>
                    <a:pt x="706" y="3721"/>
                  </a:cubicBezTo>
                  <a:cubicBezTo>
                    <a:pt x="624" y="3885"/>
                    <a:pt x="460" y="4541"/>
                    <a:pt x="1165" y="4950"/>
                  </a:cubicBezTo>
                  <a:cubicBezTo>
                    <a:pt x="1165" y="4950"/>
                    <a:pt x="935" y="4426"/>
                    <a:pt x="1328" y="4147"/>
                  </a:cubicBezTo>
                  <a:cubicBezTo>
                    <a:pt x="1738" y="3869"/>
                    <a:pt x="2001" y="3705"/>
                    <a:pt x="1951" y="3131"/>
                  </a:cubicBezTo>
                  <a:cubicBezTo>
                    <a:pt x="1908" y="2608"/>
                    <a:pt x="2251" y="2175"/>
                    <a:pt x="2478" y="2175"/>
                  </a:cubicBezTo>
                  <a:cubicBezTo>
                    <a:pt x="2507" y="2175"/>
                    <a:pt x="2534" y="2182"/>
                    <a:pt x="2558" y="2197"/>
                  </a:cubicBezTo>
                  <a:cubicBezTo>
                    <a:pt x="2787" y="2344"/>
                    <a:pt x="2525" y="2557"/>
                    <a:pt x="2394" y="2606"/>
                  </a:cubicBezTo>
                  <a:cubicBezTo>
                    <a:pt x="2214" y="2721"/>
                    <a:pt x="2181" y="2983"/>
                    <a:pt x="2328" y="3147"/>
                  </a:cubicBezTo>
                  <a:cubicBezTo>
                    <a:pt x="2541" y="3393"/>
                    <a:pt x="2476" y="3705"/>
                    <a:pt x="2214" y="3803"/>
                  </a:cubicBezTo>
                  <a:cubicBezTo>
                    <a:pt x="2214" y="3803"/>
                    <a:pt x="2260" y="3808"/>
                    <a:pt x="2340" y="3808"/>
                  </a:cubicBezTo>
                  <a:cubicBezTo>
                    <a:pt x="2646" y="3808"/>
                    <a:pt x="3443" y="3736"/>
                    <a:pt x="3951" y="3033"/>
                  </a:cubicBezTo>
                  <a:cubicBezTo>
                    <a:pt x="4295" y="2524"/>
                    <a:pt x="4525" y="1918"/>
                    <a:pt x="4574" y="1295"/>
                  </a:cubicBezTo>
                  <a:cubicBezTo>
                    <a:pt x="4640" y="853"/>
                    <a:pt x="4541" y="394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7"/>
            <p:cNvSpPr/>
            <p:nvPr/>
          </p:nvSpPr>
          <p:spPr>
            <a:xfrm>
              <a:off x="7507772" y="4602923"/>
              <a:ext cx="130583" cy="285284"/>
            </a:xfrm>
            <a:custGeom>
              <a:rect b="b" l="l" r="r" t="t"/>
              <a:pathLst>
                <a:path extrusionOk="0" h="8741" w="4001">
                  <a:moveTo>
                    <a:pt x="2074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66"/>
                    <a:pt x="329" y="1821"/>
                    <a:pt x="591" y="2362"/>
                  </a:cubicBezTo>
                  <a:cubicBezTo>
                    <a:pt x="827" y="2775"/>
                    <a:pt x="1266" y="3018"/>
                    <a:pt x="1720" y="3018"/>
                  </a:cubicBezTo>
                  <a:cubicBezTo>
                    <a:pt x="1897" y="3018"/>
                    <a:pt x="2076" y="2981"/>
                    <a:pt x="2246" y="2903"/>
                  </a:cubicBezTo>
                  <a:cubicBezTo>
                    <a:pt x="2951" y="2723"/>
                    <a:pt x="3099" y="1788"/>
                    <a:pt x="2476" y="1395"/>
                  </a:cubicBezTo>
                  <a:cubicBezTo>
                    <a:pt x="2396" y="1355"/>
                    <a:pt x="2314" y="1337"/>
                    <a:pt x="2235" y="1337"/>
                  </a:cubicBezTo>
                  <a:cubicBezTo>
                    <a:pt x="1894" y="1337"/>
                    <a:pt x="1605" y="1675"/>
                    <a:pt x="1738" y="2034"/>
                  </a:cubicBezTo>
                  <a:cubicBezTo>
                    <a:pt x="1862" y="2323"/>
                    <a:pt x="2183" y="2347"/>
                    <a:pt x="2321" y="2347"/>
                  </a:cubicBezTo>
                  <a:cubicBezTo>
                    <a:pt x="2347" y="2347"/>
                    <a:pt x="2367" y="2346"/>
                    <a:pt x="2378" y="2346"/>
                  </a:cubicBezTo>
                  <a:cubicBezTo>
                    <a:pt x="2427" y="2346"/>
                    <a:pt x="2443" y="2362"/>
                    <a:pt x="2443" y="2362"/>
                  </a:cubicBezTo>
                  <a:cubicBezTo>
                    <a:pt x="2487" y="2567"/>
                    <a:pt x="2243" y="2850"/>
                    <a:pt x="1782" y="2850"/>
                  </a:cubicBezTo>
                  <a:cubicBezTo>
                    <a:pt x="1727" y="2850"/>
                    <a:pt x="1669" y="2846"/>
                    <a:pt x="1607" y="2837"/>
                  </a:cubicBezTo>
                  <a:cubicBezTo>
                    <a:pt x="1410" y="2805"/>
                    <a:pt x="1230" y="2706"/>
                    <a:pt x="1099" y="2575"/>
                  </a:cubicBezTo>
                  <a:cubicBezTo>
                    <a:pt x="411" y="1920"/>
                    <a:pt x="738" y="543"/>
                    <a:pt x="1755" y="280"/>
                  </a:cubicBezTo>
                  <a:cubicBezTo>
                    <a:pt x="1902" y="239"/>
                    <a:pt x="2054" y="219"/>
                    <a:pt x="2203" y="219"/>
                  </a:cubicBezTo>
                  <a:cubicBezTo>
                    <a:pt x="2353" y="219"/>
                    <a:pt x="2500" y="239"/>
                    <a:pt x="2640" y="280"/>
                  </a:cubicBezTo>
                  <a:cubicBezTo>
                    <a:pt x="2836" y="346"/>
                    <a:pt x="3017" y="428"/>
                    <a:pt x="3164" y="543"/>
                  </a:cubicBezTo>
                  <a:cubicBezTo>
                    <a:pt x="3525" y="838"/>
                    <a:pt x="3738" y="1248"/>
                    <a:pt x="3754" y="1706"/>
                  </a:cubicBezTo>
                  <a:cubicBezTo>
                    <a:pt x="3820" y="2428"/>
                    <a:pt x="3443" y="3182"/>
                    <a:pt x="2869" y="3706"/>
                  </a:cubicBezTo>
                  <a:cubicBezTo>
                    <a:pt x="2296" y="4231"/>
                    <a:pt x="1558" y="4559"/>
                    <a:pt x="984" y="5083"/>
                  </a:cubicBezTo>
                  <a:cubicBezTo>
                    <a:pt x="427" y="5591"/>
                    <a:pt x="83" y="6296"/>
                    <a:pt x="34" y="7050"/>
                  </a:cubicBezTo>
                  <a:cubicBezTo>
                    <a:pt x="1" y="7755"/>
                    <a:pt x="394" y="8492"/>
                    <a:pt x="1033" y="8673"/>
                  </a:cubicBezTo>
                  <a:cubicBezTo>
                    <a:pt x="1168" y="8719"/>
                    <a:pt x="1307" y="8740"/>
                    <a:pt x="1443" y="8740"/>
                  </a:cubicBezTo>
                  <a:cubicBezTo>
                    <a:pt x="1936" y="8740"/>
                    <a:pt x="2397" y="8457"/>
                    <a:pt x="2525" y="8033"/>
                  </a:cubicBezTo>
                  <a:cubicBezTo>
                    <a:pt x="2722" y="7558"/>
                    <a:pt x="2509" y="7001"/>
                    <a:pt x="2050" y="6788"/>
                  </a:cubicBezTo>
                  <a:cubicBezTo>
                    <a:pt x="1924" y="6729"/>
                    <a:pt x="1793" y="6702"/>
                    <a:pt x="1663" y="6702"/>
                  </a:cubicBezTo>
                  <a:cubicBezTo>
                    <a:pt x="1321" y="6702"/>
                    <a:pt x="996" y="6897"/>
                    <a:pt x="853" y="7230"/>
                  </a:cubicBezTo>
                  <a:cubicBezTo>
                    <a:pt x="723" y="7724"/>
                    <a:pt x="1005" y="7991"/>
                    <a:pt x="1315" y="7991"/>
                  </a:cubicBezTo>
                  <a:cubicBezTo>
                    <a:pt x="1396" y="7991"/>
                    <a:pt x="1480" y="7973"/>
                    <a:pt x="1558" y="7935"/>
                  </a:cubicBezTo>
                  <a:cubicBezTo>
                    <a:pt x="1869" y="7771"/>
                    <a:pt x="1935" y="7361"/>
                    <a:pt x="1673" y="7116"/>
                  </a:cubicBezTo>
                  <a:cubicBezTo>
                    <a:pt x="1595" y="7047"/>
                    <a:pt x="1494" y="7008"/>
                    <a:pt x="1390" y="7008"/>
                  </a:cubicBezTo>
                  <a:cubicBezTo>
                    <a:pt x="1319" y="7008"/>
                    <a:pt x="1247" y="7026"/>
                    <a:pt x="1181" y="7066"/>
                  </a:cubicBezTo>
                  <a:cubicBezTo>
                    <a:pt x="1161" y="7073"/>
                    <a:pt x="1147" y="7076"/>
                    <a:pt x="1136" y="7076"/>
                  </a:cubicBezTo>
                  <a:cubicBezTo>
                    <a:pt x="1094" y="7076"/>
                    <a:pt x="1115" y="7034"/>
                    <a:pt x="1115" y="7034"/>
                  </a:cubicBezTo>
                  <a:cubicBezTo>
                    <a:pt x="1226" y="6812"/>
                    <a:pt x="1521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59" y="7034"/>
                    <a:pt x="2656" y="7558"/>
                    <a:pt x="2443" y="8001"/>
                  </a:cubicBezTo>
                  <a:cubicBezTo>
                    <a:pt x="2317" y="8378"/>
                    <a:pt x="1920" y="8630"/>
                    <a:pt x="1483" y="8630"/>
                  </a:cubicBezTo>
                  <a:cubicBezTo>
                    <a:pt x="1351" y="8630"/>
                    <a:pt x="1216" y="8607"/>
                    <a:pt x="1083" y="8558"/>
                  </a:cubicBezTo>
                  <a:cubicBezTo>
                    <a:pt x="509" y="8361"/>
                    <a:pt x="148" y="7722"/>
                    <a:pt x="181" y="7050"/>
                  </a:cubicBezTo>
                  <a:cubicBezTo>
                    <a:pt x="230" y="6345"/>
                    <a:pt x="558" y="5673"/>
                    <a:pt x="1099" y="5214"/>
                  </a:cubicBezTo>
                  <a:cubicBezTo>
                    <a:pt x="1640" y="4706"/>
                    <a:pt x="2410" y="4427"/>
                    <a:pt x="2984" y="3837"/>
                  </a:cubicBezTo>
                  <a:cubicBezTo>
                    <a:pt x="3590" y="3280"/>
                    <a:pt x="4000" y="2493"/>
                    <a:pt x="3918" y="1690"/>
                  </a:cubicBezTo>
                  <a:cubicBezTo>
                    <a:pt x="3869" y="903"/>
                    <a:pt x="3312" y="248"/>
                    <a:pt x="2541" y="67"/>
                  </a:cubicBezTo>
                  <a:cubicBezTo>
                    <a:pt x="2387" y="22"/>
                    <a:pt x="2230" y="0"/>
                    <a:pt x="20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7"/>
            <p:cNvSpPr/>
            <p:nvPr/>
          </p:nvSpPr>
          <p:spPr>
            <a:xfrm>
              <a:off x="7510448" y="4711018"/>
              <a:ext cx="55680" cy="78689"/>
            </a:xfrm>
            <a:custGeom>
              <a:rect b="b" l="l" r="r" t="t"/>
              <a:pathLst>
                <a:path extrusionOk="0" h="2411" w="1706">
                  <a:moveTo>
                    <a:pt x="1509" y="1"/>
                  </a:moveTo>
                  <a:cubicBezTo>
                    <a:pt x="1509" y="1"/>
                    <a:pt x="1378" y="66"/>
                    <a:pt x="1345" y="165"/>
                  </a:cubicBezTo>
                  <a:cubicBezTo>
                    <a:pt x="1330" y="241"/>
                    <a:pt x="1230" y="330"/>
                    <a:pt x="1060" y="330"/>
                  </a:cubicBezTo>
                  <a:cubicBezTo>
                    <a:pt x="1046" y="330"/>
                    <a:pt x="1032" y="330"/>
                    <a:pt x="1017" y="329"/>
                  </a:cubicBezTo>
                  <a:cubicBezTo>
                    <a:pt x="820" y="329"/>
                    <a:pt x="1" y="394"/>
                    <a:pt x="50" y="2410"/>
                  </a:cubicBezTo>
                  <a:cubicBezTo>
                    <a:pt x="50" y="2410"/>
                    <a:pt x="132" y="1673"/>
                    <a:pt x="755" y="1394"/>
                  </a:cubicBezTo>
                  <a:cubicBezTo>
                    <a:pt x="1394" y="1115"/>
                    <a:pt x="1705" y="853"/>
                    <a:pt x="1591" y="476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7"/>
            <p:cNvSpPr/>
            <p:nvPr/>
          </p:nvSpPr>
          <p:spPr>
            <a:xfrm>
              <a:off x="7532935" y="4478868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lnTo>
                    <a:pt x="5245" y="0"/>
                  </a:ln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1"/>
                    <a:pt x="3262" y="7966"/>
                    <a:pt x="1557" y="8687"/>
                  </a:cubicBezTo>
                  <a:cubicBezTo>
                    <a:pt x="230" y="9212"/>
                    <a:pt x="0" y="10031"/>
                    <a:pt x="0" y="10031"/>
                  </a:cubicBezTo>
                  <a:cubicBezTo>
                    <a:pt x="319" y="9488"/>
                    <a:pt x="675" y="9314"/>
                    <a:pt x="977" y="9314"/>
                  </a:cubicBezTo>
                  <a:cubicBezTo>
                    <a:pt x="1203" y="9314"/>
                    <a:pt x="1398" y="9411"/>
                    <a:pt x="1525" y="9523"/>
                  </a:cubicBezTo>
                  <a:cubicBezTo>
                    <a:pt x="1633" y="9625"/>
                    <a:pt x="1734" y="9657"/>
                    <a:pt x="1829" y="9657"/>
                  </a:cubicBezTo>
                  <a:cubicBezTo>
                    <a:pt x="1985" y="9657"/>
                    <a:pt x="2122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75" y="9589"/>
                    <a:pt x="2344" y="9786"/>
                    <a:pt x="2344" y="9786"/>
                  </a:cubicBezTo>
                  <a:cubicBezTo>
                    <a:pt x="2672" y="9638"/>
                    <a:pt x="2770" y="9228"/>
                    <a:pt x="2574" y="8917"/>
                  </a:cubicBezTo>
                  <a:cubicBezTo>
                    <a:pt x="2474" y="8774"/>
                    <a:pt x="2312" y="8681"/>
                    <a:pt x="2142" y="8681"/>
                  </a:cubicBezTo>
                  <a:cubicBezTo>
                    <a:pt x="2116" y="8681"/>
                    <a:pt x="2091" y="8683"/>
                    <a:pt x="2065" y="8687"/>
                  </a:cubicBezTo>
                  <a:cubicBezTo>
                    <a:pt x="2065" y="8687"/>
                    <a:pt x="2262" y="8655"/>
                    <a:pt x="3311" y="7786"/>
                  </a:cubicBezTo>
                  <a:cubicBezTo>
                    <a:pt x="4606" y="6737"/>
                    <a:pt x="4524" y="7097"/>
                    <a:pt x="5458" y="6606"/>
                  </a:cubicBezTo>
                  <a:cubicBezTo>
                    <a:pt x="6393" y="6114"/>
                    <a:pt x="6081" y="5131"/>
                    <a:pt x="6081" y="5130"/>
                  </a:cubicBezTo>
                  <a:lnTo>
                    <a:pt x="6081" y="5130"/>
                  </a:lnTo>
                  <a:cubicBezTo>
                    <a:pt x="6036" y="5252"/>
                    <a:pt x="5976" y="5429"/>
                    <a:pt x="5514" y="5429"/>
                  </a:cubicBezTo>
                  <a:cubicBezTo>
                    <a:pt x="5476" y="5429"/>
                    <a:pt x="5436" y="5428"/>
                    <a:pt x="5393" y="5426"/>
                  </a:cubicBezTo>
                  <a:cubicBezTo>
                    <a:pt x="5366" y="5423"/>
                    <a:pt x="5340" y="5422"/>
                    <a:pt x="5313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09" y="6065"/>
                    <a:pt x="4327" y="6163"/>
                    <a:pt x="4213" y="6245"/>
                  </a:cubicBezTo>
                  <a:cubicBezTo>
                    <a:pt x="4557" y="5901"/>
                    <a:pt x="4606" y="5130"/>
                    <a:pt x="4721" y="4491"/>
                  </a:cubicBezTo>
                  <a:cubicBezTo>
                    <a:pt x="4819" y="3852"/>
                    <a:pt x="5114" y="4065"/>
                    <a:pt x="5672" y="3672"/>
                  </a:cubicBezTo>
                  <a:cubicBezTo>
                    <a:pt x="6245" y="3295"/>
                    <a:pt x="5934" y="2787"/>
                    <a:pt x="5885" y="2655"/>
                  </a:cubicBezTo>
                  <a:cubicBezTo>
                    <a:pt x="5852" y="2508"/>
                    <a:pt x="5852" y="2360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3" y="2426"/>
                    <a:pt x="4918" y="2655"/>
                    <a:pt x="4852" y="2967"/>
                  </a:cubicBezTo>
                  <a:cubicBezTo>
                    <a:pt x="4852" y="3113"/>
                    <a:pt x="4754" y="3293"/>
                    <a:pt x="4621" y="3293"/>
                  </a:cubicBezTo>
                  <a:cubicBezTo>
                    <a:pt x="4590" y="3293"/>
                    <a:pt x="4558" y="3283"/>
                    <a:pt x="4524" y="3262"/>
                  </a:cubicBezTo>
                  <a:cubicBezTo>
                    <a:pt x="4327" y="3164"/>
                    <a:pt x="4409" y="2868"/>
                    <a:pt x="4409" y="2868"/>
                  </a:cubicBezTo>
                  <a:cubicBezTo>
                    <a:pt x="4606" y="2295"/>
                    <a:pt x="5196" y="2508"/>
                    <a:pt x="5639" y="1819"/>
                  </a:cubicBezTo>
                  <a:cubicBezTo>
                    <a:pt x="6049" y="1213"/>
                    <a:pt x="5491" y="574"/>
                    <a:pt x="5278" y="410"/>
                  </a:cubicBezTo>
                  <a:cubicBezTo>
                    <a:pt x="5163" y="295"/>
                    <a:pt x="5147" y="115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7"/>
            <p:cNvSpPr/>
            <p:nvPr/>
          </p:nvSpPr>
          <p:spPr>
            <a:xfrm>
              <a:off x="7593380" y="4746332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7"/>
            <p:cNvSpPr/>
            <p:nvPr/>
          </p:nvSpPr>
          <p:spPr>
            <a:xfrm>
              <a:off x="7508326" y="4382032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689" y="0"/>
                  </a:moveTo>
                  <a:cubicBezTo>
                    <a:pt x="688" y="0"/>
                    <a:pt x="66" y="197"/>
                    <a:pt x="197" y="1082"/>
                  </a:cubicBezTo>
                  <a:cubicBezTo>
                    <a:pt x="295" y="1574"/>
                    <a:pt x="557" y="2033"/>
                    <a:pt x="918" y="2377"/>
                  </a:cubicBezTo>
                  <a:cubicBezTo>
                    <a:pt x="1115" y="2574"/>
                    <a:pt x="1311" y="2738"/>
                    <a:pt x="1459" y="2901"/>
                  </a:cubicBezTo>
                  <a:cubicBezTo>
                    <a:pt x="1803" y="3278"/>
                    <a:pt x="2459" y="4131"/>
                    <a:pt x="2131" y="4983"/>
                  </a:cubicBezTo>
                  <a:cubicBezTo>
                    <a:pt x="2049" y="5213"/>
                    <a:pt x="1902" y="5409"/>
                    <a:pt x="1721" y="5573"/>
                  </a:cubicBezTo>
                  <a:cubicBezTo>
                    <a:pt x="1148" y="6081"/>
                    <a:pt x="754" y="6327"/>
                    <a:pt x="443" y="6770"/>
                  </a:cubicBezTo>
                  <a:cubicBezTo>
                    <a:pt x="148" y="7163"/>
                    <a:pt x="0" y="7655"/>
                    <a:pt x="17" y="8163"/>
                  </a:cubicBezTo>
                  <a:cubicBezTo>
                    <a:pt x="17" y="8016"/>
                    <a:pt x="66" y="6950"/>
                    <a:pt x="1213" y="6147"/>
                  </a:cubicBezTo>
                  <a:cubicBezTo>
                    <a:pt x="2508" y="5229"/>
                    <a:pt x="2787" y="4311"/>
                    <a:pt x="2344" y="2918"/>
                  </a:cubicBezTo>
                  <a:cubicBezTo>
                    <a:pt x="2279" y="2721"/>
                    <a:pt x="2197" y="2541"/>
                    <a:pt x="2098" y="2377"/>
                  </a:cubicBezTo>
                  <a:cubicBezTo>
                    <a:pt x="1475" y="1246"/>
                    <a:pt x="394" y="984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7"/>
            <p:cNvSpPr/>
            <p:nvPr/>
          </p:nvSpPr>
          <p:spPr>
            <a:xfrm>
              <a:off x="7211945" y="4804394"/>
              <a:ext cx="295859" cy="206334"/>
            </a:xfrm>
            <a:custGeom>
              <a:rect b="b" l="l" r="r" t="t"/>
              <a:pathLst>
                <a:path extrusionOk="0" h="6322" w="9065">
                  <a:moveTo>
                    <a:pt x="2004" y="0"/>
                  </a:moveTo>
                  <a:cubicBezTo>
                    <a:pt x="1086" y="0"/>
                    <a:pt x="66" y="656"/>
                    <a:pt x="33" y="1860"/>
                  </a:cubicBezTo>
                  <a:cubicBezTo>
                    <a:pt x="0" y="2729"/>
                    <a:pt x="476" y="3532"/>
                    <a:pt x="1246" y="3942"/>
                  </a:cubicBezTo>
                  <a:cubicBezTo>
                    <a:pt x="1758" y="4193"/>
                    <a:pt x="2324" y="4297"/>
                    <a:pt x="2901" y="4297"/>
                  </a:cubicBezTo>
                  <a:cubicBezTo>
                    <a:pt x="3228" y="4297"/>
                    <a:pt x="3559" y="4264"/>
                    <a:pt x="3885" y="4204"/>
                  </a:cubicBezTo>
                  <a:cubicBezTo>
                    <a:pt x="4770" y="3975"/>
                    <a:pt x="5590" y="3631"/>
                    <a:pt x="6393" y="3434"/>
                  </a:cubicBezTo>
                  <a:cubicBezTo>
                    <a:pt x="6593" y="3382"/>
                    <a:pt x="6796" y="3356"/>
                    <a:pt x="6995" y="3356"/>
                  </a:cubicBezTo>
                  <a:cubicBezTo>
                    <a:pt x="7612" y="3356"/>
                    <a:pt x="8193" y="3602"/>
                    <a:pt x="8540" y="4073"/>
                  </a:cubicBezTo>
                  <a:cubicBezTo>
                    <a:pt x="8966" y="4647"/>
                    <a:pt x="9016" y="5581"/>
                    <a:pt x="8475" y="5991"/>
                  </a:cubicBezTo>
                  <a:cubicBezTo>
                    <a:pt x="8264" y="6144"/>
                    <a:pt x="8012" y="6215"/>
                    <a:pt x="7766" y="6215"/>
                  </a:cubicBezTo>
                  <a:cubicBezTo>
                    <a:pt x="7381" y="6215"/>
                    <a:pt x="7012" y="6039"/>
                    <a:pt x="6852" y="5729"/>
                  </a:cubicBezTo>
                  <a:cubicBezTo>
                    <a:pt x="6540" y="5237"/>
                    <a:pt x="6786" y="4581"/>
                    <a:pt x="7245" y="4467"/>
                  </a:cubicBezTo>
                  <a:cubicBezTo>
                    <a:pt x="7343" y="4423"/>
                    <a:pt x="7445" y="4402"/>
                    <a:pt x="7545" y="4402"/>
                  </a:cubicBezTo>
                  <a:cubicBezTo>
                    <a:pt x="7782" y="4402"/>
                    <a:pt x="8009" y="4517"/>
                    <a:pt x="8147" y="4713"/>
                  </a:cubicBezTo>
                  <a:cubicBezTo>
                    <a:pt x="8245" y="4893"/>
                    <a:pt x="8262" y="5106"/>
                    <a:pt x="8196" y="5286"/>
                  </a:cubicBezTo>
                  <a:cubicBezTo>
                    <a:pt x="8183" y="5325"/>
                    <a:pt x="8130" y="5404"/>
                    <a:pt x="8075" y="5404"/>
                  </a:cubicBezTo>
                  <a:cubicBezTo>
                    <a:pt x="8061" y="5404"/>
                    <a:pt x="8046" y="5399"/>
                    <a:pt x="8032" y="5385"/>
                  </a:cubicBezTo>
                  <a:cubicBezTo>
                    <a:pt x="7983" y="5335"/>
                    <a:pt x="8032" y="4975"/>
                    <a:pt x="7671" y="4926"/>
                  </a:cubicBezTo>
                  <a:cubicBezTo>
                    <a:pt x="7657" y="4924"/>
                    <a:pt x="7643" y="4923"/>
                    <a:pt x="7629" y="4923"/>
                  </a:cubicBezTo>
                  <a:cubicBezTo>
                    <a:pt x="7285" y="4923"/>
                    <a:pt x="7177" y="5489"/>
                    <a:pt x="7524" y="5630"/>
                  </a:cubicBezTo>
                  <a:cubicBezTo>
                    <a:pt x="7593" y="5663"/>
                    <a:pt x="7666" y="5678"/>
                    <a:pt x="7739" y="5678"/>
                  </a:cubicBezTo>
                  <a:cubicBezTo>
                    <a:pt x="7958" y="5678"/>
                    <a:pt x="8171" y="5537"/>
                    <a:pt x="8245" y="5303"/>
                  </a:cubicBezTo>
                  <a:cubicBezTo>
                    <a:pt x="8245" y="5303"/>
                    <a:pt x="8245" y="5286"/>
                    <a:pt x="8245" y="5286"/>
                  </a:cubicBezTo>
                  <a:cubicBezTo>
                    <a:pt x="8245" y="5270"/>
                    <a:pt x="8245" y="5253"/>
                    <a:pt x="8262" y="5237"/>
                  </a:cubicBezTo>
                  <a:lnTo>
                    <a:pt x="8262" y="5221"/>
                  </a:lnTo>
                  <a:cubicBezTo>
                    <a:pt x="8278" y="5106"/>
                    <a:pt x="8278" y="4975"/>
                    <a:pt x="8245" y="4844"/>
                  </a:cubicBezTo>
                  <a:cubicBezTo>
                    <a:pt x="8120" y="4532"/>
                    <a:pt x="7825" y="4343"/>
                    <a:pt x="7510" y="4343"/>
                  </a:cubicBezTo>
                  <a:cubicBezTo>
                    <a:pt x="7411" y="4343"/>
                    <a:pt x="7310" y="4362"/>
                    <a:pt x="7213" y="4401"/>
                  </a:cubicBezTo>
                  <a:cubicBezTo>
                    <a:pt x="6721" y="4532"/>
                    <a:pt x="6426" y="5221"/>
                    <a:pt x="6770" y="5778"/>
                  </a:cubicBezTo>
                  <a:cubicBezTo>
                    <a:pt x="6942" y="6121"/>
                    <a:pt x="7343" y="6321"/>
                    <a:pt x="7764" y="6321"/>
                  </a:cubicBezTo>
                  <a:cubicBezTo>
                    <a:pt x="8027" y="6321"/>
                    <a:pt x="8297" y="6243"/>
                    <a:pt x="8524" y="6073"/>
                  </a:cubicBezTo>
                  <a:cubicBezTo>
                    <a:pt x="8966" y="5745"/>
                    <a:pt x="9065" y="5139"/>
                    <a:pt x="8934" y="4581"/>
                  </a:cubicBezTo>
                  <a:cubicBezTo>
                    <a:pt x="8835" y="4057"/>
                    <a:pt x="8475" y="3172"/>
                    <a:pt x="7213" y="2893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38" y="2846"/>
                    <a:pt x="3897" y="3984"/>
                    <a:pt x="2312" y="3984"/>
                  </a:cubicBezTo>
                  <a:cubicBezTo>
                    <a:pt x="2088" y="3984"/>
                    <a:pt x="1864" y="3961"/>
                    <a:pt x="1639" y="3909"/>
                  </a:cubicBezTo>
                  <a:cubicBezTo>
                    <a:pt x="1558" y="3877"/>
                    <a:pt x="1459" y="3860"/>
                    <a:pt x="1377" y="3827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0"/>
                  </a:cubicBezTo>
                  <a:cubicBezTo>
                    <a:pt x="203" y="743"/>
                    <a:pt x="1174" y="111"/>
                    <a:pt x="2040" y="111"/>
                  </a:cubicBezTo>
                  <a:cubicBezTo>
                    <a:pt x="2456" y="111"/>
                    <a:pt x="2848" y="257"/>
                    <a:pt x="3098" y="566"/>
                  </a:cubicBezTo>
                  <a:cubicBezTo>
                    <a:pt x="3574" y="1025"/>
                    <a:pt x="3524" y="1779"/>
                    <a:pt x="3016" y="2188"/>
                  </a:cubicBezTo>
                  <a:cubicBezTo>
                    <a:pt x="2951" y="2237"/>
                    <a:pt x="2852" y="2287"/>
                    <a:pt x="2770" y="2303"/>
                  </a:cubicBezTo>
                  <a:cubicBezTo>
                    <a:pt x="2706" y="2320"/>
                    <a:pt x="2640" y="2328"/>
                    <a:pt x="2575" y="2328"/>
                  </a:cubicBezTo>
                  <a:cubicBezTo>
                    <a:pt x="2391" y="2328"/>
                    <a:pt x="2211" y="2264"/>
                    <a:pt x="2066" y="2156"/>
                  </a:cubicBezTo>
                  <a:cubicBezTo>
                    <a:pt x="1935" y="2074"/>
                    <a:pt x="1885" y="1926"/>
                    <a:pt x="1935" y="1779"/>
                  </a:cubicBezTo>
                  <a:lnTo>
                    <a:pt x="1935" y="1779"/>
                  </a:lnTo>
                  <a:cubicBezTo>
                    <a:pt x="1999" y="1854"/>
                    <a:pt x="2099" y="1894"/>
                    <a:pt x="2202" y="1894"/>
                  </a:cubicBezTo>
                  <a:cubicBezTo>
                    <a:pt x="2256" y="1894"/>
                    <a:pt x="2310" y="1883"/>
                    <a:pt x="2361" y="1860"/>
                  </a:cubicBezTo>
                  <a:cubicBezTo>
                    <a:pt x="2607" y="1729"/>
                    <a:pt x="2525" y="1320"/>
                    <a:pt x="2213" y="1221"/>
                  </a:cubicBezTo>
                  <a:cubicBezTo>
                    <a:pt x="2186" y="1214"/>
                    <a:pt x="2158" y="1211"/>
                    <a:pt x="2131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59" y="2317"/>
                    <a:pt x="2262" y="2400"/>
                    <a:pt x="2469" y="2400"/>
                  </a:cubicBezTo>
                  <a:cubicBezTo>
                    <a:pt x="2542" y="2400"/>
                    <a:pt x="2616" y="2390"/>
                    <a:pt x="2689" y="2369"/>
                  </a:cubicBezTo>
                  <a:cubicBezTo>
                    <a:pt x="2721" y="2369"/>
                    <a:pt x="2754" y="2369"/>
                    <a:pt x="2787" y="2352"/>
                  </a:cubicBezTo>
                  <a:lnTo>
                    <a:pt x="2869" y="2336"/>
                  </a:lnTo>
                  <a:lnTo>
                    <a:pt x="2902" y="2319"/>
                  </a:lnTo>
                  <a:cubicBezTo>
                    <a:pt x="3049" y="2254"/>
                    <a:pt x="3180" y="2139"/>
                    <a:pt x="3262" y="2008"/>
                  </a:cubicBezTo>
                  <a:cubicBezTo>
                    <a:pt x="3590" y="1549"/>
                    <a:pt x="3557" y="910"/>
                    <a:pt x="3164" y="500"/>
                  </a:cubicBezTo>
                  <a:cubicBezTo>
                    <a:pt x="2892" y="163"/>
                    <a:pt x="2460" y="0"/>
                    <a:pt x="20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7"/>
            <p:cNvSpPr/>
            <p:nvPr/>
          </p:nvSpPr>
          <p:spPr>
            <a:xfrm>
              <a:off x="7262762" y="4921693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05" y="1"/>
                  </a:moveTo>
                  <a:cubicBezTo>
                    <a:pt x="5253" y="1"/>
                    <a:pt x="4952" y="45"/>
                    <a:pt x="4606" y="168"/>
                  </a:cubicBezTo>
                  <a:cubicBezTo>
                    <a:pt x="3774" y="468"/>
                    <a:pt x="2591" y="1030"/>
                    <a:pt x="1425" y="1030"/>
                  </a:cubicBezTo>
                  <a:cubicBezTo>
                    <a:pt x="938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67" y="1334"/>
                    <a:pt x="1330" y="1334"/>
                  </a:cubicBezTo>
                  <a:cubicBezTo>
                    <a:pt x="1356" y="1334"/>
                    <a:pt x="1383" y="1333"/>
                    <a:pt x="1410" y="1332"/>
                  </a:cubicBezTo>
                  <a:cubicBezTo>
                    <a:pt x="1934" y="1295"/>
                    <a:pt x="2169" y="1159"/>
                    <a:pt x="2301" y="1159"/>
                  </a:cubicBezTo>
                  <a:cubicBezTo>
                    <a:pt x="2347" y="1159"/>
                    <a:pt x="2381" y="1175"/>
                    <a:pt x="2410" y="1217"/>
                  </a:cubicBezTo>
                  <a:cubicBezTo>
                    <a:pt x="2483" y="1315"/>
                    <a:pt x="2393" y="1367"/>
                    <a:pt x="2254" y="1367"/>
                  </a:cubicBezTo>
                  <a:cubicBezTo>
                    <a:pt x="2206" y="1367"/>
                    <a:pt x="2153" y="1361"/>
                    <a:pt x="2099" y="1348"/>
                  </a:cubicBezTo>
                  <a:cubicBezTo>
                    <a:pt x="2051" y="1332"/>
                    <a:pt x="2002" y="1325"/>
                    <a:pt x="1954" y="1325"/>
                  </a:cubicBezTo>
                  <a:cubicBezTo>
                    <a:pt x="1851" y="1325"/>
                    <a:pt x="1750" y="1358"/>
                    <a:pt x="1672" y="1414"/>
                  </a:cubicBezTo>
                  <a:cubicBezTo>
                    <a:pt x="1495" y="1575"/>
                    <a:pt x="1699" y="2102"/>
                    <a:pt x="1329" y="2102"/>
                  </a:cubicBezTo>
                  <a:cubicBezTo>
                    <a:pt x="1323" y="2102"/>
                    <a:pt x="1318" y="2102"/>
                    <a:pt x="1312" y="2102"/>
                  </a:cubicBezTo>
                  <a:lnTo>
                    <a:pt x="1312" y="2102"/>
                  </a:lnTo>
                  <a:cubicBezTo>
                    <a:pt x="1312" y="2102"/>
                    <a:pt x="1607" y="2462"/>
                    <a:pt x="2038" y="2462"/>
                  </a:cubicBezTo>
                  <a:cubicBezTo>
                    <a:pt x="2182" y="2462"/>
                    <a:pt x="2340" y="2422"/>
                    <a:pt x="2508" y="2315"/>
                  </a:cubicBezTo>
                  <a:cubicBezTo>
                    <a:pt x="3180" y="1873"/>
                    <a:pt x="2803" y="1381"/>
                    <a:pt x="3066" y="1250"/>
                  </a:cubicBezTo>
                  <a:cubicBezTo>
                    <a:pt x="3109" y="1227"/>
                    <a:pt x="3151" y="1216"/>
                    <a:pt x="3190" y="1216"/>
                  </a:cubicBezTo>
                  <a:cubicBezTo>
                    <a:pt x="3373" y="1216"/>
                    <a:pt x="3484" y="1446"/>
                    <a:pt x="3295" y="1676"/>
                  </a:cubicBezTo>
                  <a:cubicBezTo>
                    <a:pt x="3066" y="1938"/>
                    <a:pt x="2213" y="2889"/>
                    <a:pt x="3541" y="3708"/>
                  </a:cubicBezTo>
                  <a:cubicBezTo>
                    <a:pt x="3557" y="3708"/>
                    <a:pt x="3377" y="3249"/>
                    <a:pt x="3721" y="3086"/>
                  </a:cubicBezTo>
                  <a:cubicBezTo>
                    <a:pt x="4082" y="2922"/>
                    <a:pt x="4803" y="2709"/>
                    <a:pt x="4705" y="2200"/>
                  </a:cubicBezTo>
                  <a:cubicBezTo>
                    <a:pt x="4606" y="1709"/>
                    <a:pt x="4246" y="955"/>
                    <a:pt x="4836" y="512"/>
                  </a:cubicBezTo>
                  <a:cubicBezTo>
                    <a:pt x="5198" y="248"/>
                    <a:pt x="5501" y="147"/>
                    <a:pt x="5809" y="147"/>
                  </a:cubicBezTo>
                  <a:cubicBezTo>
                    <a:pt x="6017" y="147"/>
                    <a:pt x="6227" y="193"/>
                    <a:pt x="6459" y="266"/>
                  </a:cubicBezTo>
                  <a:cubicBezTo>
                    <a:pt x="6459" y="266"/>
                    <a:pt x="6127" y="1"/>
                    <a:pt x="55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7"/>
            <p:cNvSpPr/>
            <p:nvPr/>
          </p:nvSpPr>
          <p:spPr>
            <a:xfrm>
              <a:off x="7301274" y="4801718"/>
              <a:ext cx="118278" cy="82671"/>
            </a:xfrm>
            <a:custGeom>
              <a:rect b="b" l="l" r="r" t="t"/>
              <a:pathLst>
                <a:path extrusionOk="0" h="2533" w="3624">
                  <a:moveTo>
                    <a:pt x="1093" y="0"/>
                  </a:moveTo>
                  <a:cubicBezTo>
                    <a:pt x="501" y="0"/>
                    <a:pt x="1" y="123"/>
                    <a:pt x="1" y="123"/>
                  </a:cubicBezTo>
                  <a:cubicBezTo>
                    <a:pt x="1" y="123"/>
                    <a:pt x="968" y="205"/>
                    <a:pt x="1197" y="549"/>
                  </a:cubicBezTo>
                  <a:cubicBezTo>
                    <a:pt x="1378" y="746"/>
                    <a:pt x="1427" y="1025"/>
                    <a:pt x="1361" y="1270"/>
                  </a:cubicBezTo>
                  <a:cubicBezTo>
                    <a:pt x="1312" y="1500"/>
                    <a:pt x="1197" y="2156"/>
                    <a:pt x="2230" y="2156"/>
                  </a:cubicBezTo>
                  <a:cubicBezTo>
                    <a:pt x="3263" y="2172"/>
                    <a:pt x="3099" y="2533"/>
                    <a:pt x="3099" y="2533"/>
                  </a:cubicBezTo>
                  <a:cubicBezTo>
                    <a:pt x="3099" y="2533"/>
                    <a:pt x="3623" y="1762"/>
                    <a:pt x="2738" y="615"/>
                  </a:cubicBezTo>
                  <a:cubicBezTo>
                    <a:pt x="2369" y="123"/>
                    <a:pt x="1685" y="0"/>
                    <a:pt x="10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7"/>
            <p:cNvSpPr/>
            <p:nvPr/>
          </p:nvSpPr>
          <p:spPr>
            <a:xfrm>
              <a:off x="7255288" y="4714772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36" y="164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90" y="2410"/>
                    <a:pt x="1754" y="2672"/>
                    <a:pt x="2016" y="2017"/>
                  </a:cubicBezTo>
                  <a:cubicBezTo>
                    <a:pt x="2262" y="1345"/>
                    <a:pt x="1639" y="918"/>
                    <a:pt x="1279" y="722"/>
                  </a:cubicBezTo>
                  <a:cubicBezTo>
                    <a:pt x="918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7"/>
            <p:cNvSpPr/>
            <p:nvPr/>
          </p:nvSpPr>
          <p:spPr>
            <a:xfrm>
              <a:off x="7145071" y="4752762"/>
              <a:ext cx="103820" cy="140178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13" y="78"/>
                    <a:pt x="2601" y="125"/>
                    <a:pt x="2486" y="125"/>
                  </a:cubicBezTo>
                  <a:cubicBezTo>
                    <a:pt x="2455" y="125"/>
                    <a:pt x="2424" y="122"/>
                    <a:pt x="2394" y="115"/>
                  </a:cubicBezTo>
                  <a:cubicBezTo>
                    <a:pt x="2340" y="104"/>
                    <a:pt x="2262" y="96"/>
                    <a:pt x="2172" y="96"/>
                  </a:cubicBezTo>
                  <a:cubicBezTo>
                    <a:pt x="1851" y="96"/>
                    <a:pt x="1371" y="203"/>
                    <a:pt x="1230" y="689"/>
                  </a:cubicBezTo>
                  <a:cubicBezTo>
                    <a:pt x="1049" y="1295"/>
                    <a:pt x="1181" y="1689"/>
                    <a:pt x="1394" y="1885"/>
                  </a:cubicBezTo>
                  <a:cubicBezTo>
                    <a:pt x="1623" y="2066"/>
                    <a:pt x="1623" y="2426"/>
                    <a:pt x="1459" y="2492"/>
                  </a:cubicBezTo>
                  <a:cubicBezTo>
                    <a:pt x="1428" y="2506"/>
                    <a:pt x="1391" y="2513"/>
                    <a:pt x="1354" y="2513"/>
                  </a:cubicBezTo>
                  <a:cubicBezTo>
                    <a:pt x="1217" y="2513"/>
                    <a:pt x="1070" y="2413"/>
                    <a:pt x="1148" y="2180"/>
                  </a:cubicBezTo>
                  <a:cubicBezTo>
                    <a:pt x="1221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1" y="2475"/>
                    <a:pt x="689" y="2918"/>
                  </a:cubicBezTo>
                  <a:cubicBezTo>
                    <a:pt x="1377" y="3344"/>
                    <a:pt x="1722" y="4033"/>
                    <a:pt x="2115" y="4295"/>
                  </a:cubicBezTo>
                  <a:cubicBezTo>
                    <a:pt x="2115" y="4295"/>
                    <a:pt x="1525" y="3344"/>
                    <a:pt x="2082" y="2475"/>
                  </a:cubicBezTo>
                  <a:cubicBezTo>
                    <a:pt x="2623" y="1607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7"/>
            <p:cNvSpPr/>
            <p:nvPr/>
          </p:nvSpPr>
          <p:spPr>
            <a:xfrm>
              <a:off x="7008124" y="4545775"/>
              <a:ext cx="264298" cy="264266"/>
            </a:xfrm>
            <a:custGeom>
              <a:rect b="b" l="l" r="r" t="t"/>
              <a:pathLst>
                <a:path extrusionOk="0" h="8097" w="8098">
                  <a:moveTo>
                    <a:pt x="2354" y="1"/>
                  </a:moveTo>
                  <a:cubicBezTo>
                    <a:pt x="2263" y="1"/>
                    <a:pt x="2172" y="6"/>
                    <a:pt x="2082" y="15"/>
                  </a:cubicBezTo>
                  <a:cubicBezTo>
                    <a:pt x="754" y="179"/>
                    <a:pt x="0" y="1966"/>
                    <a:pt x="771" y="3228"/>
                  </a:cubicBezTo>
                  <a:cubicBezTo>
                    <a:pt x="1374" y="4185"/>
                    <a:pt x="2454" y="4468"/>
                    <a:pt x="3416" y="4468"/>
                  </a:cubicBezTo>
                  <a:cubicBezTo>
                    <a:pt x="3525" y="4468"/>
                    <a:pt x="3633" y="4464"/>
                    <a:pt x="3737" y="4457"/>
                  </a:cubicBezTo>
                  <a:cubicBezTo>
                    <a:pt x="3951" y="4457"/>
                    <a:pt x="4196" y="4425"/>
                    <a:pt x="4442" y="4392"/>
                  </a:cubicBezTo>
                  <a:cubicBezTo>
                    <a:pt x="4442" y="4392"/>
                    <a:pt x="4630" y="4362"/>
                    <a:pt x="4915" y="4362"/>
                  </a:cubicBezTo>
                  <a:cubicBezTo>
                    <a:pt x="5396" y="4362"/>
                    <a:pt x="6156" y="4447"/>
                    <a:pt x="6753" y="4900"/>
                  </a:cubicBezTo>
                  <a:cubicBezTo>
                    <a:pt x="7147" y="5228"/>
                    <a:pt x="7409" y="5703"/>
                    <a:pt x="7507" y="6211"/>
                  </a:cubicBezTo>
                  <a:cubicBezTo>
                    <a:pt x="7507" y="6211"/>
                    <a:pt x="7671" y="7408"/>
                    <a:pt x="7098" y="8063"/>
                  </a:cubicBezTo>
                  <a:lnTo>
                    <a:pt x="7065" y="8096"/>
                  </a:lnTo>
                  <a:cubicBezTo>
                    <a:pt x="7065" y="8096"/>
                    <a:pt x="8098" y="7572"/>
                    <a:pt x="7983" y="5965"/>
                  </a:cubicBezTo>
                  <a:cubicBezTo>
                    <a:pt x="7875" y="4658"/>
                    <a:pt x="6826" y="4005"/>
                    <a:pt x="5500" y="4005"/>
                  </a:cubicBezTo>
                  <a:cubicBezTo>
                    <a:pt x="5213" y="4005"/>
                    <a:pt x="4913" y="4035"/>
                    <a:pt x="4606" y="4097"/>
                  </a:cubicBezTo>
                  <a:cubicBezTo>
                    <a:pt x="4109" y="4188"/>
                    <a:pt x="3666" y="4234"/>
                    <a:pt x="3267" y="4234"/>
                  </a:cubicBezTo>
                  <a:cubicBezTo>
                    <a:pt x="2733" y="4234"/>
                    <a:pt x="2280" y="4151"/>
                    <a:pt x="1885" y="3982"/>
                  </a:cubicBezTo>
                  <a:cubicBezTo>
                    <a:pt x="1492" y="3802"/>
                    <a:pt x="1148" y="3507"/>
                    <a:pt x="918" y="3130"/>
                  </a:cubicBezTo>
                  <a:cubicBezTo>
                    <a:pt x="197" y="1982"/>
                    <a:pt x="885" y="294"/>
                    <a:pt x="2098" y="146"/>
                  </a:cubicBezTo>
                  <a:cubicBezTo>
                    <a:pt x="2196" y="132"/>
                    <a:pt x="2295" y="125"/>
                    <a:pt x="2394" y="125"/>
                  </a:cubicBezTo>
                  <a:cubicBezTo>
                    <a:pt x="2860" y="125"/>
                    <a:pt x="3320" y="287"/>
                    <a:pt x="3590" y="638"/>
                  </a:cubicBezTo>
                  <a:cubicBezTo>
                    <a:pt x="3869" y="1032"/>
                    <a:pt x="3934" y="1540"/>
                    <a:pt x="3721" y="1982"/>
                  </a:cubicBezTo>
                  <a:cubicBezTo>
                    <a:pt x="3573" y="2331"/>
                    <a:pt x="3228" y="2538"/>
                    <a:pt x="2873" y="2538"/>
                  </a:cubicBezTo>
                  <a:cubicBezTo>
                    <a:pt x="2795" y="2538"/>
                    <a:pt x="2716" y="2528"/>
                    <a:pt x="2639" y="2507"/>
                  </a:cubicBezTo>
                  <a:cubicBezTo>
                    <a:pt x="2197" y="2392"/>
                    <a:pt x="2016" y="1966"/>
                    <a:pt x="2361" y="1900"/>
                  </a:cubicBezTo>
                  <a:cubicBezTo>
                    <a:pt x="2770" y="1835"/>
                    <a:pt x="2836" y="1491"/>
                    <a:pt x="2705" y="1195"/>
                  </a:cubicBezTo>
                  <a:cubicBezTo>
                    <a:pt x="2645" y="1083"/>
                    <a:pt x="2513" y="1018"/>
                    <a:pt x="2371" y="1018"/>
                  </a:cubicBezTo>
                  <a:cubicBezTo>
                    <a:pt x="2161" y="1018"/>
                    <a:pt x="1927" y="1158"/>
                    <a:pt x="1869" y="1491"/>
                  </a:cubicBezTo>
                  <a:cubicBezTo>
                    <a:pt x="1803" y="1753"/>
                    <a:pt x="1885" y="2031"/>
                    <a:pt x="2066" y="2228"/>
                  </a:cubicBezTo>
                  <a:cubicBezTo>
                    <a:pt x="2242" y="2422"/>
                    <a:pt x="2583" y="2585"/>
                    <a:pt x="2931" y="2585"/>
                  </a:cubicBezTo>
                  <a:cubicBezTo>
                    <a:pt x="3260" y="2585"/>
                    <a:pt x="3596" y="2438"/>
                    <a:pt x="3803" y="2031"/>
                  </a:cubicBezTo>
                  <a:cubicBezTo>
                    <a:pt x="4033" y="1556"/>
                    <a:pt x="3983" y="982"/>
                    <a:pt x="3688" y="556"/>
                  </a:cubicBezTo>
                  <a:cubicBezTo>
                    <a:pt x="3381" y="166"/>
                    <a:pt x="2872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7"/>
            <p:cNvSpPr/>
            <p:nvPr/>
          </p:nvSpPr>
          <p:spPr>
            <a:xfrm>
              <a:off x="7050390" y="4697278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3570" y="0"/>
                  </a:moveTo>
                  <a:cubicBezTo>
                    <a:pt x="3274" y="0"/>
                    <a:pt x="2923" y="42"/>
                    <a:pt x="2524" y="160"/>
                  </a:cubicBezTo>
                  <a:cubicBezTo>
                    <a:pt x="1953" y="329"/>
                    <a:pt x="1473" y="392"/>
                    <a:pt x="1083" y="392"/>
                  </a:cubicBezTo>
                  <a:cubicBezTo>
                    <a:pt x="566" y="392"/>
                    <a:pt x="206" y="281"/>
                    <a:pt x="0" y="160"/>
                  </a:cubicBezTo>
                  <a:lnTo>
                    <a:pt x="0" y="160"/>
                  </a:lnTo>
                  <a:cubicBezTo>
                    <a:pt x="131" y="274"/>
                    <a:pt x="262" y="389"/>
                    <a:pt x="377" y="537"/>
                  </a:cubicBezTo>
                  <a:cubicBezTo>
                    <a:pt x="438" y="643"/>
                    <a:pt x="596" y="1405"/>
                    <a:pt x="1201" y="1405"/>
                  </a:cubicBezTo>
                  <a:cubicBezTo>
                    <a:pt x="1251" y="1405"/>
                    <a:pt x="1304" y="1400"/>
                    <a:pt x="1361" y="1389"/>
                  </a:cubicBezTo>
                  <a:cubicBezTo>
                    <a:pt x="2082" y="1225"/>
                    <a:pt x="1934" y="766"/>
                    <a:pt x="2426" y="619"/>
                  </a:cubicBezTo>
                  <a:cubicBezTo>
                    <a:pt x="2518" y="590"/>
                    <a:pt x="2596" y="578"/>
                    <a:pt x="2661" y="578"/>
                  </a:cubicBezTo>
                  <a:cubicBezTo>
                    <a:pt x="2931" y="578"/>
                    <a:pt x="2974" y="785"/>
                    <a:pt x="2869" y="864"/>
                  </a:cubicBezTo>
                  <a:cubicBezTo>
                    <a:pt x="2813" y="899"/>
                    <a:pt x="2760" y="910"/>
                    <a:pt x="2705" y="910"/>
                  </a:cubicBezTo>
                  <a:cubicBezTo>
                    <a:pt x="2631" y="910"/>
                    <a:pt x="2553" y="890"/>
                    <a:pt x="2459" y="881"/>
                  </a:cubicBezTo>
                  <a:cubicBezTo>
                    <a:pt x="2450" y="880"/>
                    <a:pt x="2440" y="880"/>
                    <a:pt x="2430" y="880"/>
                  </a:cubicBezTo>
                  <a:cubicBezTo>
                    <a:pt x="2233" y="880"/>
                    <a:pt x="1811" y="1033"/>
                    <a:pt x="1967" y="1438"/>
                  </a:cubicBezTo>
                  <a:cubicBezTo>
                    <a:pt x="2131" y="1881"/>
                    <a:pt x="2377" y="2241"/>
                    <a:pt x="2098" y="2372"/>
                  </a:cubicBezTo>
                  <a:cubicBezTo>
                    <a:pt x="2098" y="2372"/>
                    <a:pt x="3033" y="2372"/>
                    <a:pt x="3328" y="2127"/>
                  </a:cubicBezTo>
                  <a:cubicBezTo>
                    <a:pt x="3688" y="1864"/>
                    <a:pt x="3852" y="1405"/>
                    <a:pt x="3721" y="996"/>
                  </a:cubicBezTo>
                  <a:cubicBezTo>
                    <a:pt x="3622" y="501"/>
                    <a:pt x="3937" y="202"/>
                    <a:pt x="4414" y="202"/>
                  </a:cubicBezTo>
                  <a:cubicBezTo>
                    <a:pt x="4491" y="202"/>
                    <a:pt x="4571" y="209"/>
                    <a:pt x="4655" y="225"/>
                  </a:cubicBezTo>
                  <a:cubicBezTo>
                    <a:pt x="4655" y="225"/>
                    <a:pt x="4262" y="0"/>
                    <a:pt x="35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7"/>
            <p:cNvSpPr/>
            <p:nvPr/>
          </p:nvSpPr>
          <p:spPr>
            <a:xfrm>
              <a:off x="7089424" y="4554815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246" y="1"/>
                  </a:moveTo>
                  <a:lnTo>
                    <a:pt x="1246" y="1"/>
                  </a:lnTo>
                  <a:cubicBezTo>
                    <a:pt x="1689" y="427"/>
                    <a:pt x="1837" y="1066"/>
                    <a:pt x="1640" y="1640"/>
                  </a:cubicBezTo>
                  <a:cubicBezTo>
                    <a:pt x="1398" y="2401"/>
                    <a:pt x="880" y="2601"/>
                    <a:pt x="434" y="2601"/>
                  </a:cubicBezTo>
                  <a:cubicBezTo>
                    <a:pt x="275" y="2601"/>
                    <a:pt x="126" y="2576"/>
                    <a:pt x="1" y="2541"/>
                  </a:cubicBezTo>
                  <a:lnTo>
                    <a:pt x="1" y="2541"/>
                  </a:lnTo>
                  <a:cubicBezTo>
                    <a:pt x="1" y="2541"/>
                    <a:pt x="229" y="3348"/>
                    <a:pt x="1008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35" y="3279"/>
                    <a:pt x="1886" y="2623"/>
                    <a:pt x="1869" y="2345"/>
                  </a:cubicBezTo>
                  <a:cubicBezTo>
                    <a:pt x="1869" y="2066"/>
                    <a:pt x="1853" y="1836"/>
                    <a:pt x="1968" y="1836"/>
                  </a:cubicBezTo>
                  <a:cubicBezTo>
                    <a:pt x="2066" y="1836"/>
                    <a:pt x="2099" y="1935"/>
                    <a:pt x="2033" y="2131"/>
                  </a:cubicBezTo>
                  <a:cubicBezTo>
                    <a:pt x="1968" y="2328"/>
                    <a:pt x="1820" y="2967"/>
                    <a:pt x="2918" y="3082"/>
                  </a:cubicBezTo>
                  <a:cubicBezTo>
                    <a:pt x="2787" y="2984"/>
                    <a:pt x="2754" y="2803"/>
                    <a:pt x="2853" y="2672"/>
                  </a:cubicBezTo>
                  <a:cubicBezTo>
                    <a:pt x="3000" y="2426"/>
                    <a:pt x="3213" y="1968"/>
                    <a:pt x="2476" y="1345"/>
                  </a:cubicBezTo>
                  <a:cubicBezTo>
                    <a:pt x="1755" y="722"/>
                    <a:pt x="1689" y="279"/>
                    <a:pt x="124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7"/>
            <p:cNvSpPr/>
            <p:nvPr/>
          </p:nvSpPr>
          <p:spPr>
            <a:xfrm>
              <a:off x="6980284" y="4398906"/>
              <a:ext cx="50882" cy="250101"/>
            </a:xfrm>
            <a:custGeom>
              <a:rect b="b" l="l" r="r" t="t"/>
              <a:pathLst>
                <a:path extrusionOk="0" h="7663" w="1559">
                  <a:moveTo>
                    <a:pt x="642" y="0"/>
                  </a:moveTo>
                  <a:cubicBezTo>
                    <a:pt x="574" y="0"/>
                    <a:pt x="502" y="17"/>
                    <a:pt x="427" y="57"/>
                  </a:cubicBezTo>
                  <a:cubicBezTo>
                    <a:pt x="1" y="286"/>
                    <a:pt x="345" y="827"/>
                    <a:pt x="607" y="1090"/>
                  </a:cubicBezTo>
                  <a:cubicBezTo>
                    <a:pt x="706" y="1204"/>
                    <a:pt x="771" y="1483"/>
                    <a:pt x="804" y="1860"/>
                  </a:cubicBezTo>
                  <a:cubicBezTo>
                    <a:pt x="837" y="2565"/>
                    <a:pt x="820" y="3286"/>
                    <a:pt x="755" y="3991"/>
                  </a:cubicBezTo>
                  <a:cubicBezTo>
                    <a:pt x="607" y="5351"/>
                    <a:pt x="771" y="7122"/>
                    <a:pt x="1476" y="7662"/>
                  </a:cubicBezTo>
                  <a:cubicBezTo>
                    <a:pt x="1476" y="7662"/>
                    <a:pt x="820" y="7040"/>
                    <a:pt x="968" y="5171"/>
                  </a:cubicBezTo>
                  <a:cubicBezTo>
                    <a:pt x="1050" y="3974"/>
                    <a:pt x="1411" y="2827"/>
                    <a:pt x="1493" y="1860"/>
                  </a:cubicBezTo>
                  <a:cubicBezTo>
                    <a:pt x="1558" y="1335"/>
                    <a:pt x="1460" y="811"/>
                    <a:pt x="1197" y="368"/>
                  </a:cubicBezTo>
                  <a:cubicBezTo>
                    <a:pt x="1197" y="368"/>
                    <a:pt x="963" y="0"/>
                    <a:pt x="6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7"/>
            <p:cNvSpPr/>
            <p:nvPr/>
          </p:nvSpPr>
          <p:spPr>
            <a:xfrm>
              <a:off x="6814975" y="4417868"/>
              <a:ext cx="151438" cy="178723"/>
            </a:xfrm>
            <a:custGeom>
              <a:rect b="b" l="l" r="r" t="t"/>
              <a:pathLst>
                <a:path extrusionOk="0" h="5476" w="4640">
                  <a:moveTo>
                    <a:pt x="296" y="0"/>
                  </a:moveTo>
                  <a:lnTo>
                    <a:pt x="296" y="0"/>
                  </a:lnTo>
                  <a:cubicBezTo>
                    <a:pt x="83" y="394"/>
                    <a:pt x="1" y="836"/>
                    <a:pt x="50" y="1295"/>
                  </a:cubicBezTo>
                  <a:cubicBezTo>
                    <a:pt x="99" y="1918"/>
                    <a:pt x="329" y="2508"/>
                    <a:pt x="673" y="3033"/>
                  </a:cubicBezTo>
                  <a:cubicBezTo>
                    <a:pt x="1166" y="3716"/>
                    <a:pt x="1942" y="3794"/>
                    <a:pt x="2271" y="3794"/>
                  </a:cubicBezTo>
                  <a:cubicBezTo>
                    <a:pt x="2369" y="3794"/>
                    <a:pt x="2427" y="3787"/>
                    <a:pt x="2427" y="3787"/>
                  </a:cubicBezTo>
                  <a:cubicBezTo>
                    <a:pt x="2148" y="3705"/>
                    <a:pt x="2099" y="3377"/>
                    <a:pt x="2296" y="3131"/>
                  </a:cubicBezTo>
                  <a:cubicBezTo>
                    <a:pt x="2443" y="2984"/>
                    <a:pt x="2411" y="2721"/>
                    <a:pt x="2230" y="2607"/>
                  </a:cubicBezTo>
                  <a:cubicBezTo>
                    <a:pt x="2099" y="2541"/>
                    <a:pt x="1837" y="2328"/>
                    <a:pt x="2066" y="2197"/>
                  </a:cubicBezTo>
                  <a:cubicBezTo>
                    <a:pt x="2094" y="2179"/>
                    <a:pt x="2125" y="2170"/>
                    <a:pt x="2158" y="2170"/>
                  </a:cubicBezTo>
                  <a:cubicBezTo>
                    <a:pt x="2393" y="2170"/>
                    <a:pt x="2716" y="2611"/>
                    <a:pt x="2673" y="3115"/>
                  </a:cubicBezTo>
                  <a:cubicBezTo>
                    <a:pt x="2624" y="3688"/>
                    <a:pt x="2902" y="3836"/>
                    <a:pt x="3312" y="4131"/>
                  </a:cubicBezTo>
                  <a:cubicBezTo>
                    <a:pt x="3722" y="4410"/>
                    <a:pt x="3460" y="4934"/>
                    <a:pt x="3460" y="4934"/>
                  </a:cubicBezTo>
                  <a:cubicBezTo>
                    <a:pt x="4181" y="4524"/>
                    <a:pt x="4017" y="3852"/>
                    <a:pt x="3935" y="3705"/>
                  </a:cubicBezTo>
                  <a:cubicBezTo>
                    <a:pt x="3853" y="3541"/>
                    <a:pt x="3673" y="3295"/>
                    <a:pt x="3886" y="3180"/>
                  </a:cubicBezTo>
                  <a:cubicBezTo>
                    <a:pt x="3899" y="3175"/>
                    <a:pt x="3912" y="3172"/>
                    <a:pt x="3925" y="3172"/>
                  </a:cubicBezTo>
                  <a:cubicBezTo>
                    <a:pt x="4126" y="3172"/>
                    <a:pt x="4213" y="3893"/>
                    <a:pt x="4197" y="4541"/>
                  </a:cubicBezTo>
                  <a:cubicBezTo>
                    <a:pt x="4164" y="4918"/>
                    <a:pt x="4328" y="5262"/>
                    <a:pt x="4640" y="5475"/>
                  </a:cubicBezTo>
                  <a:cubicBezTo>
                    <a:pt x="4509" y="5147"/>
                    <a:pt x="4443" y="4803"/>
                    <a:pt x="4459" y="4442"/>
                  </a:cubicBezTo>
                  <a:cubicBezTo>
                    <a:pt x="4459" y="3934"/>
                    <a:pt x="4541" y="3016"/>
                    <a:pt x="3640" y="2394"/>
                  </a:cubicBezTo>
                  <a:cubicBezTo>
                    <a:pt x="2722" y="1787"/>
                    <a:pt x="1624" y="2049"/>
                    <a:pt x="837" y="1476"/>
                  </a:cubicBezTo>
                  <a:cubicBezTo>
                    <a:pt x="755" y="1426"/>
                    <a:pt x="689" y="1361"/>
                    <a:pt x="607" y="1295"/>
                  </a:cubicBezTo>
                  <a:cubicBezTo>
                    <a:pt x="312" y="935"/>
                    <a:pt x="181" y="459"/>
                    <a:pt x="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7"/>
            <p:cNvSpPr/>
            <p:nvPr/>
          </p:nvSpPr>
          <p:spPr>
            <a:xfrm>
              <a:off x="7377776" y="4602662"/>
              <a:ext cx="130028" cy="285545"/>
            </a:xfrm>
            <a:custGeom>
              <a:rect b="b" l="l" r="r" t="t"/>
              <a:pathLst>
                <a:path extrusionOk="0" h="8749" w="3984">
                  <a:moveTo>
                    <a:pt x="1894" y="1"/>
                  </a:moveTo>
                  <a:cubicBezTo>
                    <a:pt x="1745" y="1"/>
                    <a:pt x="1593" y="20"/>
                    <a:pt x="1443" y="59"/>
                  </a:cubicBezTo>
                  <a:cubicBezTo>
                    <a:pt x="689" y="256"/>
                    <a:pt x="132" y="911"/>
                    <a:pt x="66" y="1698"/>
                  </a:cubicBezTo>
                  <a:cubicBezTo>
                    <a:pt x="1" y="2485"/>
                    <a:pt x="410" y="3288"/>
                    <a:pt x="1001" y="3845"/>
                  </a:cubicBezTo>
                  <a:cubicBezTo>
                    <a:pt x="1591" y="4435"/>
                    <a:pt x="2345" y="4714"/>
                    <a:pt x="2902" y="5206"/>
                  </a:cubicBezTo>
                  <a:cubicBezTo>
                    <a:pt x="3426" y="5681"/>
                    <a:pt x="3771" y="6353"/>
                    <a:pt x="3820" y="7058"/>
                  </a:cubicBezTo>
                  <a:cubicBezTo>
                    <a:pt x="3853" y="7714"/>
                    <a:pt x="3492" y="8402"/>
                    <a:pt x="2918" y="8566"/>
                  </a:cubicBezTo>
                  <a:cubicBezTo>
                    <a:pt x="2791" y="8606"/>
                    <a:pt x="2661" y="8625"/>
                    <a:pt x="2534" y="8625"/>
                  </a:cubicBezTo>
                  <a:cubicBezTo>
                    <a:pt x="2090" y="8625"/>
                    <a:pt x="1682" y="8391"/>
                    <a:pt x="1541" y="8009"/>
                  </a:cubicBezTo>
                  <a:cubicBezTo>
                    <a:pt x="1345" y="7566"/>
                    <a:pt x="1541" y="7042"/>
                    <a:pt x="1984" y="6845"/>
                  </a:cubicBezTo>
                  <a:cubicBezTo>
                    <a:pt x="2082" y="6812"/>
                    <a:pt x="2164" y="6796"/>
                    <a:pt x="2263" y="6796"/>
                  </a:cubicBezTo>
                  <a:cubicBezTo>
                    <a:pt x="2263" y="6796"/>
                    <a:pt x="2291" y="6793"/>
                    <a:pt x="2337" y="6793"/>
                  </a:cubicBezTo>
                  <a:cubicBezTo>
                    <a:pt x="2473" y="6793"/>
                    <a:pt x="2759" y="6820"/>
                    <a:pt x="2869" y="7042"/>
                  </a:cubicBezTo>
                  <a:cubicBezTo>
                    <a:pt x="2869" y="7042"/>
                    <a:pt x="2886" y="7076"/>
                    <a:pt x="2864" y="7076"/>
                  </a:cubicBezTo>
                  <a:cubicBezTo>
                    <a:pt x="2856" y="7076"/>
                    <a:pt x="2842" y="7071"/>
                    <a:pt x="2820" y="7058"/>
                  </a:cubicBezTo>
                  <a:cubicBezTo>
                    <a:pt x="2754" y="7025"/>
                    <a:pt x="2682" y="7008"/>
                    <a:pt x="2612" y="7008"/>
                  </a:cubicBezTo>
                  <a:cubicBezTo>
                    <a:pt x="2508" y="7008"/>
                    <a:pt x="2407" y="7045"/>
                    <a:pt x="2328" y="7124"/>
                  </a:cubicBezTo>
                  <a:cubicBezTo>
                    <a:pt x="2066" y="7353"/>
                    <a:pt x="2132" y="7779"/>
                    <a:pt x="2443" y="7943"/>
                  </a:cubicBezTo>
                  <a:cubicBezTo>
                    <a:pt x="2521" y="7981"/>
                    <a:pt x="2605" y="7999"/>
                    <a:pt x="2686" y="7999"/>
                  </a:cubicBezTo>
                  <a:cubicBezTo>
                    <a:pt x="2996" y="7999"/>
                    <a:pt x="3278" y="7732"/>
                    <a:pt x="3148" y="7238"/>
                  </a:cubicBezTo>
                  <a:cubicBezTo>
                    <a:pt x="3003" y="6901"/>
                    <a:pt x="2673" y="6696"/>
                    <a:pt x="2325" y="6696"/>
                  </a:cubicBezTo>
                  <a:cubicBezTo>
                    <a:pt x="2200" y="6696"/>
                    <a:pt x="2073" y="6723"/>
                    <a:pt x="1951" y="6779"/>
                  </a:cubicBezTo>
                  <a:cubicBezTo>
                    <a:pt x="1492" y="7009"/>
                    <a:pt x="1279" y="7550"/>
                    <a:pt x="1476" y="8025"/>
                  </a:cubicBezTo>
                  <a:cubicBezTo>
                    <a:pt x="1604" y="8462"/>
                    <a:pt x="2056" y="8748"/>
                    <a:pt x="2545" y="8748"/>
                  </a:cubicBezTo>
                  <a:cubicBezTo>
                    <a:pt x="2680" y="8748"/>
                    <a:pt x="2817" y="8727"/>
                    <a:pt x="2951" y="8681"/>
                  </a:cubicBezTo>
                  <a:cubicBezTo>
                    <a:pt x="3607" y="8500"/>
                    <a:pt x="3984" y="7763"/>
                    <a:pt x="3967" y="7058"/>
                  </a:cubicBezTo>
                  <a:cubicBezTo>
                    <a:pt x="3918" y="6304"/>
                    <a:pt x="3574" y="5599"/>
                    <a:pt x="3017" y="5091"/>
                  </a:cubicBezTo>
                  <a:cubicBezTo>
                    <a:pt x="2443" y="4550"/>
                    <a:pt x="1673" y="4272"/>
                    <a:pt x="1115" y="3714"/>
                  </a:cubicBezTo>
                  <a:cubicBezTo>
                    <a:pt x="574" y="3157"/>
                    <a:pt x="165" y="2436"/>
                    <a:pt x="230" y="1698"/>
                  </a:cubicBezTo>
                  <a:cubicBezTo>
                    <a:pt x="263" y="1256"/>
                    <a:pt x="476" y="846"/>
                    <a:pt x="820" y="551"/>
                  </a:cubicBezTo>
                  <a:cubicBezTo>
                    <a:pt x="984" y="436"/>
                    <a:pt x="1164" y="354"/>
                    <a:pt x="1345" y="288"/>
                  </a:cubicBezTo>
                  <a:cubicBezTo>
                    <a:pt x="1492" y="247"/>
                    <a:pt x="1644" y="227"/>
                    <a:pt x="1793" y="227"/>
                  </a:cubicBezTo>
                  <a:cubicBezTo>
                    <a:pt x="1943" y="227"/>
                    <a:pt x="2091" y="247"/>
                    <a:pt x="2230" y="288"/>
                  </a:cubicBezTo>
                  <a:cubicBezTo>
                    <a:pt x="3263" y="551"/>
                    <a:pt x="3574" y="1928"/>
                    <a:pt x="2902" y="2583"/>
                  </a:cubicBezTo>
                  <a:cubicBezTo>
                    <a:pt x="2771" y="2714"/>
                    <a:pt x="2590" y="2813"/>
                    <a:pt x="2394" y="2845"/>
                  </a:cubicBezTo>
                  <a:cubicBezTo>
                    <a:pt x="2332" y="2854"/>
                    <a:pt x="2274" y="2858"/>
                    <a:pt x="2218" y="2858"/>
                  </a:cubicBezTo>
                  <a:cubicBezTo>
                    <a:pt x="1754" y="2858"/>
                    <a:pt x="1499" y="2575"/>
                    <a:pt x="1558" y="2370"/>
                  </a:cubicBezTo>
                  <a:cubicBezTo>
                    <a:pt x="1558" y="2370"/>
                    <a:pt x="1558" y="2354"/>
                    <a:pt x="1623" y="2354"/>
                  </a:cubicBezTo>
                  <a:cubicBezTo>
                    <a:pt x="1631" y="2354"/>
                    <a:pt x="1649" y="2355"/>
                    <a:pt x="1673" y="2355"/>
                  </a:cubicBezTo>
                  <a:cubicBezTo>
                    <a:pt x="1802" y="2355"/>
                    <a:pt x="2125" y="2331"/>
                    <a:pt x="2263" y="2042"/>
                  </a:cubicBezTo>
                  <a:cubicBezTo>
                    <a:pt x="2382" y="1683"/>
                    <a:pt x="2091" y="1345"/>
                    <a:pt x="1749" y="1345"/>
                  </a:cubicBezTo>
                  <a:cubicBezTo>
                    <a:pt x="1670" y="1345"/>
                    <a:pt x="1589" y="1363"/>
                    <a:pt x="1509" y="1403"/>
                  </a:cubicBezTo>
                  <a:cubicBezTo>
                    <a:pt x="919" y="1796"/>
                    <a:pt x="1050" y="2714"/>
                    <a:pt x="1738" y="2895"/>
                  </a:cubicBezTo>
                  <a:cubicBezTo>
                    <a:pt x="1918" y="2980"/>
                    <a:pt x="2107" y="3020"/>
                    <a:pt x="2291" y="3020"/>
                  </a:cubicBezTo>
                  <a:cubicBezTo>
                    <a:pt x="2745" y="3020"/>
                    <a:pt x="3177" y="2778"/>
                    <a:pt x="3410" y="2370"/>
                  </a:cubicBezTo>
                  <a:cubicBezTo>
                    <a:pt x="3672" y="1829"/>
                    <a:pt x="3623" y="1174"/>
                    <a:pt x="3279" y="682"/>
                  </a:cubicBezTo>
                  <a:cubicBezTo>
                    <a:pt x="2946" y="246"/>
                    <a:pt x="2432" y="1"/>
                    <a:pt x="18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7"/>
            <p:cNvSpPr/>
            <p:nvPr/>
          </p:nvSpPr>
          <p:spPr>
            <a:xfrm>
              <a:off x="7449481" y="4711018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197" y="1"/>
                  </a:moveTo>
                  <a:lnTo>
                    <a:pt x="197" y="1"/>
                  </a:lnTo>
                  <a:cubicBezTo>
                    <a:pt x="213" y="165"/>
                    <a:pt x="180" y="312"/>
                    <a:pt x="115" y="460"/>
                  </a:cubicBezTo>
                  <a:cubicBezTo>
                    <a:pt x="0" y="853"/>
                    <a:pt x="328" y="1115"/>
                    <a:pt x="951" y="1394"/>
                  </a:cubicBezTo>
                  <a:cubicBezTo>
                    <a:pt x="1590" y="1673"/>
                    <a:pt x="1656" y="2410"/>
                    <a:pt x="1656" y="2410"/>
                  </a:cubicBezTo>
                  <a:cubicBezTo>
                    <a:pt x="1721" y="394"/>
                    <a:pt x="885" y="329"/>
                    <a:pt x="689" y="329"/>
                  </a:cubicBezTo>
                  <a:cubicBezTo>
                    <a:pt x="492" y="329"/>
                    <a:pt x="393" y="247"/>
                    <a:pt x="361" y="148"/>
                  </a:cubicBezTo>
                  <a:cubicBezTo>
                    <a:pt x="344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7"/>
            <p:cNvSpPr/>
            <p:nvPr/>
          </p:nvSpPr>
          <p:spPr>
            <a:xfrm>
              <a:off x="7273989" y="4478868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509" y="2213"/>
                  </a:moveTo>
                  <a:cubicBezTo>
                    <a:pt x="509" y="2213"/>
                    <a:pt x="509" y="2213"/>
                    <a:pt x="509" y="2213"/>
                  </a:cubicBezTo>
                  <a:lnTo>
                    <a:pt x="509" y="2213"/>
                  </a:lnTo>
                  <a:cubicBezTo>
                    <a:pt x="509" y="2213"/>
                    <a:pt x="509" y="2213"/>
                    <a:pt x="509" y="2213"/>
                  </a:cubicBezTo>
                  <a:close/>
                  <a:moveTo>
                    <a:pt x="1148" y="0"/>
                  </a:moveTo>
                  <a:cubicBezTo>
                    <a:pt x="1246" y="115"/>
                    <a:pt x="1246" y="295"/>
                    <a:pt x="1132" y="410"/>
                  </a:cubicBezTo>
                  <a:cubicBezTo>
                    <a:pt x="919" y="574"/>
                    <a:pt x="361" y="1197"/>
                    <a:pt x="771" y="1819"/>
                  </a:cubicBezTo>
                  <a:cubicBezTo>
                    <a:pt x="1214" y="2508"/>
                    <a:pt x="1787" y="2295"/>
                    <a:pt x="2000" y="2868"/>
                  </a:cubicBezTo>
                  <a:cubicBezTo>
                    <a:pt x="2000" y="2868"/>
                    <a:pt x="2066" y="3164"/>
                    <a:pt x="1886" y="3262"/>
                  </a:cubicBezTo>
                  <a:cubicBezTo>
                    <a:pt x="1849" y="3283"/>
                    <a:pt x="1814" y="3293"/>
                    <a:pt x="1781" y="3293"/>
                  </a:cubicBezTo>
                  <a:cubicBezTo>
                    <a:pt x="1639" y="3293"/>
                    <a:pt x="1542" y="3113"/>
                    <a:pt x="1542" y="2967"/>
                  </a:cubicBezTo>
                  <a:cubicBezTo>
                    <a:pt x="1492" y="2655"/>
                    <a:pt x="1246" y="2426"/>
                    <a:pt x="935" y="2377"/>
                  </a:cubicBezTo>
                  <a:cubicBezTo>
                    <a:pt x="558" y="2330"/>
                    <a:pt x="512" y="2222"/>
                    <a:pt x="509" y="2213"/>
                  </a:cubicBezTo>
                  <a:lnTo>
                    <a:pt x="509" y="2213"/>
                  </a:lnTo>
                  <a:cubicBezTo>
                    <a:pt x="558" y="2361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38" y="3672"/>
                  </a:cubicBezTo>
                  <a:cubicBezTo>
                    <a:pt x="1296" y="4049"/>
                    <a:pt x="1591" y="3852"/>
                    <a:pt x="1689" y="4491"/>
                  </a:cubicBezTo>
                  <a:cubicBezTo>
                    <a:pt x="1787" y="5130"/>
                    <a:pt x="1853" y="5901"/>
                    <a:pt x="2197" y="6245"/>
                  </a:cubicBezTo>
                  <a:cubicBezTo>
                    <a:pt x="2082" y="6163"/>
                    <a:pt x="1984" y="6065"/>
                    <a:pt x="1919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3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9" y="5131"/>
                    <a:pt x="1" y="6114"/>
                    <a:pt x="935" y="6606"/>
                  </a:cubicBezTo>
                  <a:cubicBezTo>
                    <a:pt x="1886" y="7097"/>
                    <a:pt x="1804" y="6737"/>
                    <a:pt x="3099" y="7786"/>
                  </a:cubicBezTo>
                  <a:cubicBezTo>
                    <a:pt x="4119" y="8645"/>
                    <a:pt x="4339" y="8687"/>
                    <a:pt x="4344" y="8687"/>
                  </a:cubicBezTo>
                  <a:lnTo>
                    <a:pt x="4344" y="8687"/>
                  </a:lnTo>
                  <a:cubicBezTo>
                    <a:pt x="4319" y="8683"/>
                    <a:pt x="4293" y="8681"/>
                    <a:pt x="4268" y="8681"/>
                  </a:cubicBezTo>
                  <a:cubicBezTo>
                    <a:pt x="4095" y="8681"/>
                    <a:pt x="3922" y="8774"/>
                    <a:pt x="3836" y="8917"/>
                  </a:cubicBezTo>
                  <a:cubicBezTo>
                    <a:pt x="3623" y="9228"/>
                    <a:pt x="3738" y="9638"/>
                    <a:pt x="4066" y="9786"/>
                  </a:cubicBezTo>
                  <a:cubicBezTo>
                    <a:pt x="4066" y="9786"/>
                    <a:pt x="3951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2" y="9572"/>
                    <a:pt x="4423" y="9657"/>
                    <a:pt x="4576" y="9657"/>
                  </a:cubicBezTo>
                  <a:cubicBezTo>
                    <a:pt x="4669" y="9657"/>
                    <a:pt x="4767" y="9625"/>
                    <a:pt x="4869" y="9523"/>
                  </a:cubicBezTo>
                  <a:cubicBezTo>
                    <a:pt x="4995" y="9411"/>
                    <a:pt x="5194" y="9314"/>
                    <a:pt x="5421" y="9314"/>
                  </a:cubicBezTo>
                  <a:cubicBezTo>
                    <a:pt x="5726" y="9314"/>
                    <a:pt x="6084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30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7"/>
            <p:cNvSpPr/>
            <p:nvPr/>
          </p:nvSpPr>
          <p:spPr>
            <a:xfrm>
              <a:off x="7334989" y="4395251"/>
              <a:ext cx="89916" cy="350592"/>
            </a:xfrm>
            <a:custGeom>
              <a:rect b="b" l="l" r="r" t="t"/>
              <a:pathLst>
                <a:path extrusionOk="0" h="10742" w="2755">
                  <a:moveTo>
                    <a:pt x="1304" y="1"/>
                  </a:moveTo>
                  <a:cubicBezTo>
                    <a:pt x="718" y="1"/>
                    <a:pt x="161" y="384"/>
                    <a:pt x="99" y="906"/>
                  </a:cubicBezTo>
                  <a:cubicBezTo>
                    <a:pt x="0" y="1431"/>
                    <a:pt x="377" y="1923"/>
                    <a:pt x="902" y="1972"/>
                  </a:cubicBezTo>
                  <a:lnTo>
                    <a:pt x="1049" y="1972"/>
                  </a:lnTo>
                  <a:cubicBezTo>
                    <a:pt x="1574" y="1939"/>
                    <a:pt x="1836" y="1333"/>
                    <a:pt x="1639" y="1070"/>
                  </a:cubicBezTo>
                  <a:cubicBezTo>
                    <a:pt x="1563" y="952"/>
                    <a:pt x="1446" y="900"/>
                    <a:pt x="1329" y="900"/>
                  </a:cubicBezTo>
                  <a:cubicBezTo>
                    <a:pt x="1121" y="900"/>
                    <a:pt x="914" y="1065"/>
                    <a:pt x="935" y="1316"/>
                  </a:cubicBezTo>
                  <a:cubicBezTo>
                    <a:pt x="951" y="1644"/>
                    <a:pt x="1295" y="1611"/>
                    <a:pt x="1344" y="1660"/>
                  </a:cubicBezTo>
                  <a:cubicBezTo>
                    <a:pt x="1377" y="1693"/>
                    <a:pt x="1344" y="1759"/>
                    <a:pt x="1344" y="1759"/>
                  </a:cubicBezTo>
                  <a:cubicBezTo>
                    <a:pt x="1295" y="1824"/>
                    <a:pt x="1230" y="1874"/>
                    <a:pt x="1164" y="1906"/>
                  </a:cubicBezTo>
                  <a:cubicBezTo>
                    <a:pt x="1148" y="1906"/>
                    <a:pt x="1131" y="1906"/>
                    <a:pt x="1115" y="1923"/>
                  </a:cubicBezTo>
                  <a:lnTo>
                    <a:pt x="1099" y="1923"/>
                  </a:lnTo>
                  <a:cubicBezTo>
                    <a:pt x="1073" y="1925"/>
                    <a:pt x="1047" y="1926"/>
                    <a:pt x="1022" y="1926"/>
                  </a:cubicBezTo>
                  <a:cubicBezTo>
                    <a:pt x="485" y="1926"/>
                    <a:pt x="71" y="1439"/>
                    <a:pt x="181" y="906"/>
                  </a:cubicBezTo>
                  <a:cubicBezTo>
                    <a:pt x="263" y="435"/>
                    <a:pt x="754" y="118"/>
                    <a:pt x="1267" y="118"/>
                  </a:cubicBezTo>
                  <a:cubicBezTo>
                    <a:pt x="1575" y="118"/>
                    <a:pt x="1891" y="232"/>
                    <a:pt x="2131" y="497"/>
                  </a:cubicBezTo>
                  <a:cubicBezTo>
                    <a:pt x="2443" y="923"/>
                    <a:pt x="2590" y="1431"/>
                    <a:pt x="2541" y="1956"/>
                  </a:cubicBezTo>
                  <a:cubicBezTo>
                    <a:pt x="2525" y="2464"/>
                    <a:pt x="2410" y="2955"/>
                    <a:pt x="2230" y="3447"/>
                  </a:cubicBezTo>
                  <a:cubicBezTo>
                    <a:pt x="1410" y="5463"/>
                    <a:pt x="525" y="7496"/>
                    <a:pt x="1148" y="8971"/>
                  </a:cubicBezTo>
                  <a:cubicBezTo>
                    <a:pt x="1426" y="9725"/>
                    <a:pt x="1967" y="10348"/>
                    <a:pt x="2672" y="10741"/>
                  </a:cubicBezTo>
                  <a:cubicBezTo>
                    <a:pt x="2000" y="10331"/>
                    <a:pt x="1492" y="9692"/>
                    <a:pt x="1230" y="8938"/>
                  </a:cubicBezTo>
                  <a:cubicBezTo>
                    <a:pt x="689" y="7496"/>
                    <a:pt x="1558" y="5545"/>
                    <a:pt x="2410" y="3496"/>
                  </a:cubicBezTo>
                  <a:cubicBezTo>
                    <a:pt x="2590" y="3005"/>
                    <a:pt x="2689" y="2496"/>
                    <a:pt x="2721" y="1972"/>
                  </a:cubicBezTo>
                  <a:cubicBezTo>
                    <a:pt x="2754" y="1415"/>
                    <a:pt x="2574" y="857"/>
                    <a:pt x="2246" y="415"/>
                  </a:cubicBezTo>
                  <a:cubicBezTo>
                    <a:pt x="1979" y="124"/>
                    <a:pt x="1637" y="1"/>
                    <a:pt x="13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7"/>
            <p:cNvSpPr/>
            <p:nvPr/>
          </p:nvSpPr>
          <p:spPr>
            <a:xfrm>
              <a:off x="7445728" y="4497569"/>
              <a:ext cx="124153" cy="121999"/>
            </a:xfrm>
            <a:custGeom>
              <a:rect b="b" l="l" r="r" t="t"/>
              <a:pathLst>
                <a:path extrusionOk="0" h="3738" w="3804">
                  <a:moveTo>
                    <a:pt x="508" y="1"/>
                  </a:moveTo>
                  <a:cubicBezTo>
                    <a:pt x="508" y="1"/>
                    <a:pt x="295" y="83"/>
                    <a:pt x="148" y="673"/>
                  </a:cubicBezTo>
                  <a:cubicBezTo>
                    <a:pt x="0" y="1279"/>
                    <a:pt x="279" y="1492"/>
                    <a:pt x="1066" y="1853"/>
                  </a:cubicBezTo>
                  <a:cubicBezTo>
                    <a:pt x="1853" y="2230"/>
                    <a:pt x="1885" y="3508"/>
                    <a:pt x="1885" y="3508"/>
                  </a:cubicBezTo>
                  <a:lnTo>
                    <a:pt x="1902" y="3738"/>
                  </a:lnTo>
                  <a:lnTo>
                    <a:pt x="1918" y="3508"/>
                  </a:lnTo>
                  <a:cubicBezTo>
                    <a:pt x="1918" y="3508"/>
                    <a:pt x="1967" y="2214"/>
                    <a:pt x="2738" y="1853"/>
                  </a:cubicBezTo>
                  <a:cubicBezTo>
                    <a:pt x="3525" y="1509"/>
                    <a:pt x="3803" y="1279"/>
                    <a:pt x="3656" y="673"/>
                  </a:cubicBezTo>
                  <a:cubicBezTo>
                    <a:pt x="3525" y="83"/>
                    <a:pt x="3295" y="1"/>
                    <a:pt x="3295" y="1"/>
                  </a:cubicBezTo>
                  <a:cubicBezTo>
                    <a:pt x="3295" y="1"/>
                    <a:pt x="3295" y="268"/>
                    <a:pt x="3112" y="268"/>
                  </a:cubicBezTo>
                  <a:cubicBezTo>
                    <a:pt x="3098" y="268"/>
                    <a:pt x="3082" y="267"/>
                    <a:pt x="3066" y="263"/>
                  </a:cubicBezTo>
                  <a:cubicBezTo>
                    <a:pt x="2965" y="240"/>
                    <a:pt x="2825" y="180"/>
                    <a:pt x="2691" y="180"/>
                  </a:cubicBezTo>
                  <a:cubicBezTo>
                    <a:pt x="2540" y="180"/>
                    <a:pt x="2397" y="255"/>
                    <a:pt x="2328" y="542"/>
                  </a:cubicBezTo>
                  <a:cubicBezTo>
                    <a:pt x="2218" y="1062"/>
                    <a:pt x="2168" y="1643"/>
                    <a:pt x="1946" y="1643"/>
                  </a:cubicBezTo>
                  <a:cubicBezTo>
                    <a:pt x="1937" y="1643"/>
                    <a:pt x="1928" y="1642"/>
                    <a:pt x="1918" y="1640"/>
                  </a:cubicBezTo>
                  <a:lnTo>
                    <a:pt x="1885" y="1640"/>
                  </a:lnTo>
                  <a:cubicBezTo>
                    <a:pt x="1877" y="1642"/>
                    <a:pt x="1868" y="1643"/>
                    <a:pt x="1860" y="1643"/>
                  </a:cubicBezTo>
                  <a:cubicBezTo>
                    <a:pt x="1652" y="1643"/>
                    <a:pt x="1602" y="1062"/>
                    <a:pt x="1476" y="542"/>
                  </a:cubicBezTo>
                  <a:cubicBezTo>
                    <a:pt x="1406" y="255"/>
                    <a:pt x="1268" y="180"/>
                    <a:pt x="1119" y="180"/>
                  </a:cubicBezTo>
                  <a:cubicBezTo>
                    <a:pt x="987" y="180"/>
                    <a:pt x="846" y="240"/>
                    <a:pt x="738" y="263"/>
                  </a:cubicBezTo>
                  <a:cubicBezTo>
                    <a:pt x="721" y="267"/>
                    <a:pt x="706" y="268"/>
                    <a:pt x="691" y="268"/>
                  </a:cubicBezTo>
                  <a:cubicBezTo>
                    <a:pt x="508" y="268"/>
                    <a:pt x="508" y="1"/>
                    <a:pt x="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7"/>
            <p:cNvSpPr/>
            <p:nvPr/>
          </p:nvSpPr>
          <p:spPr>
            <a:xfrm>
              <a:off x="7416844" y="4382032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2082" y="0"/>
                  </a:moveTo>
                  <a:lnTo>
                    <a:pt x="2082" y="0"/>
                  </a:lnTo>
                  <a:cubicBezTo>
                    <a:pt x="2377" y="984"/>
                    <a:pt x="1312" y="1230"/>
                    <a:pt x="689" y="2377"/>
                  </a:cubicBezTo>
                  <a:cubicBezTo>
                    <a:pt x="590" y="2541"/>
                    <a:pt x="508" y="2721"/>
                    <a:pt x="443" y="2918"/>
                  </a:cubicBezTo>
                  <a:cubicBezTo>
                    <a:pt x="0" y="4295"/>
                    <a:pt x="262" y="5229"/>
                    <a:pt x="1574" y="6147"/>
                  </a:cubicBezTo>
                  <a:cubicBezTo>
                    <a:pt x="2705" y="6950"/>
                    <a:pt x="2770" y="8016"/>
                    <a:pt x="2770" y="8163"/>
                  </a:cubicBezTo>
                  <a:cubicBezTo>
                    <a:pt x="2787" y="7655"/>
                    <a:pt x="2623" y="7163"/>
                    <a:pt x="2328" y="6770"/>
                  </a:cubicBezTo>
                  <a:cubicBezTo>
                    <a:pt x="2033" y="6327"/>
                    <a:pt x="1623" y="6081"/>
                    <a:pt x="1049" y="5573"/>
                  </a:cubicBezTo>
                  <a:cubicBezTo>
                    <a:pt x="869" y="5409"/>
                    <a:pt x="738" y="5213"/>
                    <a:pt x="656" y="4983"/>
                  </a:cubicBezTo>
                  <a:cubicBezTo>
                    <a:pt x="312" y="4147"/>
                    <a:pt x="984" y="3278"/>
                    <a:pt x="1312" y="2918"/>
                  </a:cubicBezTo>
                  <a:cubicBezTo>
                    <a:pt x="1459" y="2738"/>
                    <a:pt x="1656" y="2574"/>
                    <a:pt x="1852" y="2377"/>
                  </a:cubicBezTo>
                  <a:cubicBezTo>
                    <a:pt x="2229" y="2033"/>
                    <a:pt x="2475" y="1574"/>
                    <a:pt x="2574" y="1082"/>
                  </a:cubicBezTo>
                  <a:cubicBezTo>
                    <a:pt x="2721" y="197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7"/>
            <p:cNvSpPr/>
            <p:nvPr/>
          </p:nvSpPr>
          <p:spPr>
            <a:xfrm>
              <a:off x="7408260" y="5248036"/>
              <a:ext cx="199578" cy="218932"/>
            </a:xfrm>
            <a:custGeom>
              <a:rect b="b" l="l" r="r" t="t"/>
              <a:pathLst>
                <a:path extrusionOk="0" h="6708" w="6115">
                  <a:moveTo>
                    <a:pt x="1900" y="6703"/>
                  </a:moveTo>
                  <a:cubicBezTo>
                    <a:pt x="1901" y="6705"/>
                    <a:pt x="1902" y="6706"/>
                    <a:pt x="1902" y="6708"/>
                  </a:cubicBezTo>
                  <a:cubicBezTo>
                    <a:pt x="1902" y="6706"/>
                    <a:pt x="1901" y="6705"/>
                    <a:pt x="1900" y="6703"/>
                  </a:cubicBezTo>
                  <a:close/>
                  <a:moveTo>
                    <a:pt x="1593" y="1"/>
                  </a:moveTo>
                  <a:cubicBezTo>
                    <a:pt x="1195" y="1"/>
                    <a:pt x="805" y="156"/>
                    <a:pt x="575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69" y="2103"/>
                    <a:pt x="1187" y="2103"/>
                  </a:cubicBezTo>
                  <a:cubicBezTo>
                    <a:pt x="1784" y="2103"/>
                    <a:pt x="1997" y="1584"/>
                    <a:pt x="1870" y="1282"/>
                  </a:cubicBezTo>
                  <a:cubicBezTo>
                    <a:pt x="1827" y="1114"/>
                    <a:pt x="1665" y="993"/>
                    <a:pt x="1495" y="993"/>
                  </a:cubicBezTo>
                  <a:cubicBezTo>
                    <a:pt x="1467" y="993"/>
                    <a:pt x="1439" y="996"/>
                    <a:pt x="1411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1"/>
                    <a:pt x="1275" y="1567"/>
                    <a:pt x="1403" y="1567"/>
                  </a:cubicBezTo>
                  <a:cubicBezTo>
                    <a:pt x="1477" y="1567"/>
                    <a:pt x="1553" y="1535"/>
                    <a:pt x="1607" y="1462"/>
                  </a:cubicBezTo>
                  <a:cubicBezTo>
                    <a:pt x="1648" y="1399"/>
                    <a:pt x="1690" y="1374"/>
                    <a:pt x="1727" y="1374"/>
                  </a:cubicBezTo>
                  <a:cubicBezTo>
                    <a:pt x="1796" y="1374"/>
                    <a:pt x="1847" y="1459"/>
                    <a:pt x="1837" y="1544"/>
                  </a:cubicBezTo>
                  <a:cubicBezTo>
                    <a:pt x="1747" y="1788"/>
                    <a:pt x="1516" y="1942"/>
                    <a:pt x="1271" y="1942"/>
                  </a:cubicBezTo>
                  <a:cubicBezTo>
                    <a:pt x="1203" y="1942"/>
                    <a:pt x="1134" y="1930"/>
                    <a:pt x="1066" y="1905"/>
                  </a:cubicBezTo>
                  <a:cubicBezTo>
                    <a:pt x="657" y="1790"/>
                    <a:pt x="460" y="1053"/>
                    <a:pt x="1017" y="659"/>
                  </a:cubicBezTo>
                  <a:cubicBezTo>
                    <a:pt x="1144" y="567"/>
                    <a:pt x="1328" y="517"/>
                    <a:pt x="1534" y="517"/>
                  </a:cubicBezTo>
                  <a:cubicBezTo>
                    <a:pt x="2130" y="517"/>
                    <a:pt x="2903" y="931"/>
                    <a:pt x="2951" y="1905"/>
                  </a:cubicBezTo>
                  <a:cubicBezTo>
                    <a:pt x="2951" y="3069"/>
                    <a:pt x="2017" y="4118"/>
                    <a:pt x="1771" y="4888"/>
                  </a:cubicBezTo>
                  <a:cubicBezTo>
                    <a:pt x="1417" y="5950"/>
                    <a:pt x="1853" y="6617"/>
                    <a:pt x="1900" y="6703"/>
                  </a:cubicBezTo>
                  <a:lnTo>
                    <a:pt x="1900" y="6703"/>
                  </a:lnTo>
                  <a:cubicBezTo>
                    <a:pt x="1607" y="6147"/>
                    <a:pt x="1592" y="5493"/>
                    <a:pt x="1853" y="4921"/>
                  </a:cubicBezTo>
                  <a:cubicBezTo>
                    <a:pt x="2050" y="4396"/>
                    <a:pt x="2476" y="3839"/>
                    <a:pt x="2804" y="3134"/>
                  </a:cubicBezTo>
                  <a:cubicBezTo>
                    <a:pt x="2919" y="2921"/>
                    <a:pt x="3001" y="2675"/>
                    <a:pt x="3050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09" y="5495"/>
                    <a:pt x="4492" y="6150"/>
                    <a:pt x="4214" y="6708"/>
                  </a:cubicBezTo>
                  <a:cubicBezTo>
                    <a:pt x="4246" y="6642"/>
                    <a:pt x="4705" y="5970"/>
                    <a:pt x="4345" y="4888"/>
                  </a:cubicBezTo>
                  <a:cubicBezTo>
                    <a:pt x="4082" y="4118"/>
                    <a:pt x="3164" y="3069"/>
                    <a:pt x="3164" y="1905"/>
                  </a:cubicBezTo>
                  <a:cubicBezTo>
                    <a:pt x="3213" y="931"/>
                    <a:pt x="3986" y="517"/>
                    <a:pt x="4582" y="517"/>
                  </a:cubicBezTo>
                  <a:cubicBezTo>
                    <a:pt x="4788" y="517"/>
                    <a:pt x="4972" y="567"/>
                    <a:pt x="5099" y="659"/>
                  </a:cubicBezTo>
                  <a:cubicBezTo>
                    <a:pt x="5656" y="1053"/>
                    <a:pt x="5459" y="1790"/>
                    <a:pt x="5033" y="1905"/>
                  </a:cubicBezTo>
                  <a:cubicBezTo>
                    <a:pt x="4969" y="1930"/>
                    <a:pt x="4903" y="1942"/>
                    <a:pt x="4837" y="1942"/>
                  </a:cubicBezTo>
                  <a:cubicBezTo>
                    <a:pt x="4600" y="1942"/>
                    <a:pt x="4369" y="1788"/>
                    <a:pt x="4279" y="1544"/>
                  </a:cubicBezTo>
                  <a:cubicBezTo>
                    <a:pt x="4258" y="1459"/>
                    <a:pt x="4312" y="1374"/>
                    <a:pt x="4385" y="1374"/>
                  </a:cubicBezTo>
                  <a:cubicBezTo>
                    <a:pt x="4424" y="1374"/>
                    <a:pt x="4468" y="1399"/>
                    <a:pt x="4509" y="1462"/>
                  </a:cubicBezTo>
                  <a:cubicBezTo>
                    <a:pt x="4557" y="1535"/>
                    <a:pt x="4629" y="1567"/>
                    <a:pt x="4702" y="1567"/>
                  </a:cubicBezTo>
                  <a:cubicBezTo>
                    <a:pt x="4826" y="1567"/>
                    <a:pt x="4951" y="1471"/>
                    <a:pt x="4951" y="1315"/>
                  </a:cubicBezTo>
                  <a:cubicBezTo>
                    <a:pt x="4968" y="1167"/>
                    <a:pt x="4853" y="1020"/>
                    <a:pt x="4705" y="1003"/>
                  </a:cubicBezTo>
                  <a:cubicBezTo>
                    <a:pt x="4675" y="996"/>
                    <a:pt x="4645" y="993"/>
                    <a:pt x="4615" y="993"/>
                  </a:cubicBezTo>
                  <a:cubicBezTo>
                    <a:pt x="4439" y="993"/>
                    <a:pt x="4286" y="1114"/>
                    <a:pt x="4230" y="1282"/>
                  </a:cubicBezTo>
                  <a:cubicBezTo>
                    <a:pt x="4103" y="1584"/>
                    <a:pt x="4346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69"/>
                    <a:pt x="6115" y="1102"/>
                    <a:pt x="5525" y="446"/>
                  </a:cubicBezTo>
                  <a:cubicBezTo>
                    <a:pt x="5302" y="156"/>
                    <a:pt x="4916" y="1"/>
                    <a:pt x="4520" y="1"/>
                  </a:cubicBezTo>
                  <a:cubicBezTo>
                    <a:pt x="4045" y="1"/>
                    <a:pt x="3554" y="225"/>
                    <a:pt x="3312" y="708"/>
                  </a:cubicBezTo>
                  <a:cubicBezTo>
                    <a:pt x="3197" y="872"/>
                    <a:pt x="3099" y="1069"/>
                    <a:pt x="3050" y="1266"/>
                  </a:cubicBezTo>
                  <a:cubicBezTo>
                    <a:pt x="3001" y="1069"/>
                    <a:pt x="2919" y="872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7"/>
            <p:cNvSpPr/>
            <p:nvPr/>
          </p:nvSpPr>
          <p:spPr>
            <a:xfrm>
              <a:off x="6139869" y="5155378"/>
              <a:ext cx="63154" cy="250069"/>
            </a:xfrm>
            <a:custGeom>
              <a:rect b="b" l="l" r="r" t="t"/>
              <a:pathLst>
                <a:path extrusionOk="0" h="7662" w="1935">
                  <a:moveTo>
                    <a:pt x="630" y="1"/>
                  </a:moveTo>
                  <a:cubicBezTo>
                    <a:pt x="565" y="1"/>
                    <a:pt x="496" y="17"/>
                    <a:pt x="426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71" y="7137"/>
                    <a:pt x="1459" y="7662"/>
                  </a:cubicBezTo>
                  <a:cubicBezTo>
                    <a:pt x="1459" y="7662"/>
                    <a:pt x="820" y="7055"/>
                    <a:pt x="951" y="5170"/>
                  </a:cubicBezTo>
                  <a:cubicBezTo>
                    <a:pt x="1098" y="3302"/>
                    <a:pt x="1934" y="1499"/>
                    <a:pt x="1197" y="384"/>
                  </a:cubicBezTo>
                  <a:cubicBezTo>
                    <a:pt x="1197" y="384"/>
                    <a:pt x="949" y="1"/>
                    <a:pt x="6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7"/>
            <p:cNvSpPr/>
            <p:nvPr/>
          </p:nvSpPr>
          <p:spPr>
            <a:xfrm>
              <a:off x="5984188" y="5122251"/>
              <a:ext cx="278757" cy="332413"/>
            </a:xfrm>
            <a:custGeom>
              <a:rect b="b" l="l" r="r" t="t"/>
              <a:pathLst>
                <a:path extrusionOk="0" h="10185" w="8541">
                  <a:moveTo>
                    <a:pt x="2250" y="1"/>
                  </a:moveTo>
                  <a:cubicBezTo>
                    <a:pt x="1350" y="1"/>
                    <a:pt x="510" y="462"/>
                    <a:pt x="295" y="1186"/>
                  </a:cubicBezTo>
                  <a:cubicBezTo>
                    <a:pt x="0" y="1973"/>
                    <a:pt x="410" y="2677"/>
                    <a:pt x="820" y="2907"/>
                  </a:cubicBezTo>
                  <a:cubicBezTo>
                    <a:pt x="1035" y="3051"/>
                    <a:pt x="1288" y="3112"/>
                    <a:pt x="1537" y="3112"/>
                  </a:cubicBezTo>
                  <a:cubicBezTo>
                    <a:pt x="2084" y="3112"/>
                    <a:pt x="2615" y="2815"/>
                    <a:pt x="2705" y="2432"/>
                  </a:cubicBezTo>
                  <a:cubicBezTo>
                    <a:pt x="2849" y="2043"/>
                    <a:pt x="2550" y="1654"/>
                    <a:pt x="2164" y="1654"/>
                  </a:cubicBezTo>
                  <a:cubicBezTo>
                    <a:pt x="2111" y="1654"/>
                    <a:pt x="2056" y="1662"/>
                    <a:pt x="2000" y="1678"/>
                  </a:cubicBezTo>
                  <a:cubicBezTo>
                    <a:pt x="1672" y="1743"/>
                    <a:pt x="1475" y="2087"/>
                    <a:pt x="1607" y="2399"/>
                  </a:cubicBezTo>
                  <a:cubicBezTo>
                    <a:pt x="1677" y="2633"/>
                    <a:pt x="1931" y="2666"/>
                    <a:pt x="2071" y="2666"/>
                  </a:cubicBezTo>
                  <a:cubicBezTo>
                    <a:pt x="2126" y="2666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099" y="2838"/>
                    <a:pt x="1879" y="2968"/>
                    <a:pt x="1618" y="2968"/>
                  </a:cubicBezTo>
                  <a:cubicBezTo>
                    <a:pt x="1420" y="2968"/>
                    <a:pt x="1198" y="2894"/>
                    <a:pt x="1000" y="2710"/>
                  </a:cubicBezTo>
                  <a:cubicBezTo>
                    <a:pt x="574" y="2333"/>
                    <a:pt x="476" y="1088"/>
                    <a:pt x="1197" y="514"/>
                  </a:cubicBezTo>
                  <a:cubicBezTo>
                    <a:pt x="1521" y="278"/>
                    <a:pt x="1911" y="148"/>
                    <a:pt x="2309" y="148"/>
                  </a:cubicBezTo>
                  <a:cubicBezTo>
                    <a:pt x="2353" y="148"/>
                    <a:pt x="2398" y="150"/>
                    <a:pt x="2443" y="153"/>
                  </a:cubicBezTo>
                  <a:cubicBezTo>
                    <a:pt x="2574" y="170"/>
                    <a:pt x="2705" y="186"/>
                    <a:pt x="2836" y="219"/>
                  </a:cubicBezTo>
                  <a:cubicBezTo>
                    <a:pt x="3934" y="465"/>
                    <a:pt x="4655" y="1645"/>
                    <a:pt x="4868" y="2874"/>
                  </a:cubicBezTo>
                  <a:cubicBezTo>
                    <a:pt x="5098" y="4104"/>
                    <a:pt x="4868" y="5382"/>
                    <a:pt x="4950" y="6497"/>
                  </a:cubicBezTo>
                  <a:cubicBezTo>
                    <a:pt x="4901" y="7513"/>
                    <a:pt x="5295" y="8496"/>
                    <a:pt x="6032" y="9201"/>
                  </a:cubicBezTo>
                  <a:cubicBezTo>
                    <a:pt x="6721" y="9808"/>
                    <a:pt x="7606" y="10152"/>
                    <a:pt x="8540" y="10185"/>
                  </a:cubicBezTo>
                  <a:cubicBezTo>
                    <a:pt x="7622" y="10119"/>
                    <a:pt x="6753" y="9758"/>
                    <a:pt x="6081" y="9136"/>
                  </a:cubicBezTo>
                  <a:cubicBezTo>
                    <a:pt x="5377" y="8447"/>
                    <a:pt x="5016" y="7480"/>
                    <a:pt x="5082" y="6480"/>
                  </a:cubicBezTo>
                  <a:cubicBezTo>
                    <a:pt x="5032" y="5382"/>
                    <a:pt x="5278" y="4153"/>
                    <a:pt x="5032" y="2841"/>
                  </a:cubicBezTo>
                  <a:cubicBezTo>
                    <a:pt x="4803" y="1579"/>
                    <a:pt x="4049" y="334"/>
                    <a:pt x="2852" y="71"/>
                  </a:cubicBezTo>
                  <a:cubicBezTo>
                    <a:pt x="2653" y="24"/>
                    <a:pt x="2450" y="1"/>
                    <a:pt x="22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7"/>
            <p:cNvSpPr/>
            <p:nvPr/>
          </p:nvSpPr>
          <p:spPr>
            <a:xfrm>
              <a:off x="6048386" y="5169053"/>
              <a:ext cx="81887" cy="68800"/>
            </a:xfrm>
            <a:custGeom>
              <a:rect b="b" l="l" r="r" t="t"/>
              <a:pathLst>
                <a:path extrusionOk="0" h="2108" w="2509">
                  <a:moveTo>
                    <a:pt x="1800" y="1"/>
                  </a:moveTo>
                  <a:cubicBezTo>
                    <a:pt x="1329" y="1"/>
                    <a:pt x="1034" y="401"/>
                    <a:pt x="935" y="1096"/>
                  </a:cubicBezTo>
                  <a:cubicBezTo>
                    <a:pt x="853" y="1747"/>
                    <a:pt x="267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32" y="1856"/>
                    <a:pt x="717" y="2108"/>
                    <a:pt x="1252" y="2108"/>
                  </a:cubicBezTo>
                  <a:cubicBezTo>
                    <a:pt x="1518" y="2108"/>
                    <a:pt x="1771" y="2046"/>
                    <a:pt x="1951" y="1866"/>
                  </a:cubicBezTo>
                  <a:cubicBezTo>
                    <a:pt x="2508" y="1309"/>
                    <a:pt x="2131" y="604"/>
                    <a:pt x="1967" y="375"/>
                  </a:cubicBezTo>
                  <a:cubicBezTo>
                    <a:pt x="1869" y="260"/>
                    <a:pt x="1902" y="96"/>
                    <a:pt x="2033" y="31"/>
                  </a:cubicBezTo>
                  <a:cubicBezTo>
                    <a:pt x="1951" y="11"/>
                    <a:pt x="1873" y="1"/>
                    <a:pt x="18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7"/>
            <p:cNvSpPr/>
            <p:nvPr/>
          </p:nvSpPr>
          <p:spPr>
            <a:xfrm>
              <a:off x="5968130" y="5173785"/>
              <a:ext cx="157835" cy="178690"/>
            </a:xfrm>
            <a:custGeom>
              <a:rect b="b" l="l" r="r" t="t"/>
              <a:pathLst>
                <a:path extrusionOk="0" h="5475" w="4836">
                  <a:moveTo>
                    <a:pt x="476" y="0"/>
                  </a:moveTo>
                  <a:lnTo>
                    <a:pt x="476" y="0"/>
                  </a:lnTo>
                  <a:cubicBezTo>
                    <a:pt x="1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7" y="3803"/>
                    <a:pt x="2607" y="3803"/>
                  </a:cubicBezTo>
                  <a:cubicBezTo>
                    <a:pt x="2344" y="3705"/>
                    <a:pt x="2295" y="3393"/>
                    <a:pt x="2476" y="3147"/>
                  </a:cubicBezTo>
                  <a:cubicBezTo>
                    <a:pt x="2640" y="2983"/>
                    <a:pt x="2607" y="2721"/>
                    <a:pt x="2426" y="2606"/>
                  </a:cubicBezTo>
                  <a:cubicBezTo>
                    <a:pt x="2295" y="2557"/>
                    <a:pt x="2033" y="2344"/>
                    <a:pt x="2263" y="2197"/>
                  </a:cubicBezTo>
                  <a:cubicBezTo>
                    <a:pt x="2289" y="2182"/>
                    <a:pt x="2317" y="2175"/>
                    <a:pt x="2347" y="2175"/>
                  </a:cubicBezTo>
                  <a:cubicBezTo>
                    <a:pt x="2582" y="2175"/>
                    <a:pt x="2913" y="2608"/>
                    <a:pt x="2869" y="3131"/>
                  </a:cubicBezTo>
                  <a:cubicBezTo>
                    <a:pt x="2820" y="3705"/>
                    <a:pt x="3082" y="3869"/>
                    <a:pt x="3492" y="4147"/>
                  </a:cubicBezTo>
                  <a:cubicBezTo>
                    <a:pt x="3885" y="4442"/>
                    <a:pt x="3639" y="4950"/>
                    <a:pt x="3639" y="4950"/>
                  </a:cubicBezTo>
                  <a:cubicBezTo>
                    <a:pt x="4361" y="4541"/>
                    <a:pt x="4197" y="3885"/>
                    <a:pt x="4115" y="3721"/>
                  </a:cubicBezTo>
                  <a:cubicBezTo>
                    <a:pt x="4033" y="3574"/>
                    <a:pt x="3836" y="3311"/>
                    <a:pt x="4066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44" y="4934"/>
                    <a:pt x="4525" y="5278"/>
                    <a:pt x="4836" y="5475"/>
                  </a:cubicBezTo>
                  <a:cubicBezTo>
                    <a:pt x="4705" y="5163"/>
                    <a:pt x="4639" y="4803"/>
                    <a:pt x="4656" y="4459"/>
                  </a:cubicBezTo>
                  <a:cubicBezTo>
                    <a:pt x="4639" y="3951"/>
                    <a:pt x="4738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7"/>
            <p:cNvSpPr/>
            <p:nvPr/>
          </p:nvSpPr>
          <p:spPr>
            <a:xfrm>
              <a:off x="5916759" y="5123393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2033" y="0"/>
                  </a:moveTo>
                  <a:cubicBezTo>
                    <a:pt x="321" y="0"/>
                    <a:pt x="296" y="1096"/>
                    <a:pt x="296" y="1380"/>
                  </a:cubicBezTo>
                  <a:cubicBezTo>
                    <a:pt x="296" y="1561"/>
                    <a:pt x="165" y="1725"/>
                    <a:pt x="1" y="1790"/>
                  </a:cubicBezTo>
                  <a:cubicBezTo>
                    <a:pt x="269" y="1903"/>
                    <a:pt x="503" y="1951"/>
                    <a:pt x="709" y="1951"/>
                  </a:cubicBezTo>
                  <a:cubicBezTo>
                    <a:pt x="1460" y="1951"/>
                    <a:pt x="1828" y="1305"/>
                    <a:pt x="2033" y="790"/>
                  </a:cubicBezTo>
                  <a:cubicBezTo>
                    <a:pt x="2181" y="413"/>
                    <a:pt x="2542" y="135"/>
                    <a:pt x="2951" y="85"/>
                  </a:cubicBezTo>
                  <a:cubicBezTo>
                    <a:pt x="2601" y="26"/>
                    <a:pt x="2297" y="0"/>
                    <a:pt x="2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7"/>
            <p:cNvSpPr/>
            <p:nvPr/>
          </p:nvSpPr>
          <p:spPr>
            <a:xfrm>
              <a:off x="5878801" y="5122545"/>
              <a:ext cx="47618" cy="37207"/>
            </a:xfrm>
            <a:custGeom>
              <a:rect b="b" l="l" r="r" t="t"/>
              <a:pathLst>
                <a:path extrusionOk="0" h="1140" w="1459">
                  <a:moveTo>
                    <a:pt x="478" y="0"/>
                  </a:moveTo>
                  <a:cubicBezTo>
                    <a:pt x="433" y="0"/>
                    <a:pt x="388" y="10"/>
                    <a:pt x="344" y="29"/>
                  </a:cubicBezTo>
                  <a:cubicBezTo>
                    <a:pt x="115" y="144"/>
                    <a:pt x="0" y="423"/>
                    <a:pt x="99" y="669"/>
                  </a:cubicBezTo>
                  <a:cubicBezTo>
                    <a:pt x="197" y="882"/>
                    <a:pt x="361" y="1029"/>
                    <a:pt x="574" y="1095"/>
                  </a:cubicBezTo>
                  <a:cubicBezTo>
                    <a:pt x="658" y="1125"/>
                    <a:pt x="744" y="1140"/>
                    <a:pt x="829" y="1140"/>
                  </a:cubicBezTo>
                  <a:cubicBezTo>
                    <a:pt x="975" y="1140"/>
                    <a:pt x="1115" y="1096"/>
                    <a:pt x="1230" y="1013"/>
                  </a:cubicBezTo>
                  <a:cubicBezTo>
                    <a:pt x="1377" y="882"/>
                    <a:pt x="1459" y="702"/>
                    <a:pt x="1459" y="521"/>
                  </a:cubicBezTo>
                  <a:lnTo>
                    <a:pt x="1459" y="521"/>
                  </a:lnTo>
                  <a:cubicBezTo>
                    <a:pt x="1459" y="521"/>
                    <a:pt x="1151" y="902"/>
                    <a:pt x="799" y="902"/>
                  </a:cubicBezTo>
                  <a:cubicBezTo>
                    <a:pt x="779" y="902"/>
                    <a:pt x="758" y="901"/>
                    <a:pt x="738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9" y="85"/>
                    <a:pt x="436" y="73"/>
                    <a:pt x="481" y="73"/>
                  </a:cubicBezTo>
                  <a:cubicBezTo>
                    <a:pt x="603" y="73"/>
                    <a:pt x="714" y="160"/>
                    <a:pt x="738" y="292"/>
                  </a:cubicBezTo>
                  <a:cubicBezTo>
                    <a:pt x="749" y="403"/>
                    <a:pt x="654" y="469"/>
                    <a:pt x="602" y="469"/>
                  </a:cubicBezTo>
                  <a:cubicBezTo>
                    <a:pt x="578" y="469"/>
                    <a:pt x="563" y="454"/>
                    <a:pt x="574" y="423"/>
                  </a:cubicBezTo>
                  <a:cubicBezTo>
                    <a:pt x="586" y="336"/>
                    <a:pt x="552" y="268"/>
                    <a:pt x="478" y="268"/>
                  </a:cubicBezTo>
                  <a:cubicBezTo>
                    <a:pt x="454" y="268"/>
                    <a:pt x="426" y="276"/>
                    <a:pt x="394" y="292"/>
                  </a:cubicBezTo>
                  <a:cubicBezTo>
                    <a:pt x="279" y="357"/>
                    <a:pt x="394" y="538"/>
                    <a:pt x="394" y="538"/>
                  </a:cubicBezTo>
                  <a:cubicBezTo>
                    <a:pt x="446" y="581"/>
                    <a:pt x="506" y="600"/>
                    <a:pt x="564" y="600"/>
                  </a:cubicBezTo>
                  <a:cubicBezTo>
                    <a:pt x="703" y="600"/>
                    <a:pt x="831" y="487"/>
                    <a:pt x="820" y="325"/>
                  </a:cubicBezTo>
                  <a:cubicBezTo>
                    <a:pt x="820" y="142"/>
                    <a:pt x="653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7"/>
            <p:cNvSpPr/>
            <p:nvPr/>
          </p:nvSpPr>
          <p:spPr>
            <a:xfrm>
              <a:off x="6433574" y="5235307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18" y="574"/>
                    <a:pt x="361" y="1197"/>
                    <a:pt x="754" y="1820"/>
                  </a:cubicBezTo>
                  <a:cubicBezTo>
                    <a:pt x="1213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85" y="3262"/>
                  </a:cubicBezTo>
                  <a:cubicBezTo>
                    <a:pt x="1848" y="3284"/>
                    <a:pt x="1813" y="3293"/>
                    <a:pt x="1781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92" y="2656"/>
                    <a:pt x="1229" y="2426"/>
                    <a:pt x="934" y="2377"/>
                  </a:cubicBezTo>
                  <a:cubicBezTo>
                    <a:pt x="541" y="2328"/>
                    <a:pt x="508" y="2213"/>
                    <a:pt x="508" y="2213"/>
                  </a:cubicBezTo>
                  <a:lnTo>
                    <a:pt x="508" y="2213"/>
                  </a:lnTo>
                  <a:cubicBezTo>
                    <a:pt x="541" y="2361"/>
                    <a:pt x="557" y="2508"/>
                    <a:pt x="524" y="2656"/>
                  </a:cubicBezTo>
                  <a:cubicBezTo>
                    <a:pt x="459" y="2803"/>
                    <a:pt x="164" y="3295"/>
                    <a:pt x="721" y="3672"/>
                  </a:cubicBezTo>
                  <a:cubicBezTo>
                    <a:pt x="1295" y="4049"/>
                    <a:pt x="1574" y="3852"/>
                    <a:pt x="1688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83" y="6065"/>
                    <a:pt x="1918" y="5950"/>
                  </a:cubicBezTo>
                  <a:cubicBezTo>
                    <a:pt x="1765" y="5629"/>
                    <a:pt x="1441" y="5422"/>
                    <a:pt x="1093" y="5422"/>
                  </a:cubicBezTo>
                  <a:cubicBezTo>
                    <a:pt x="1067" y="5422"/>
                    <a:pt x="1042" y="5424"/>
                    <a:pt x="1016" y="5426"/>
                  </a:cubicBezTo>
                  <a:cubicBezTo>
                    <a:pt x="973" y="5428"/>
                    <a:pt x="933" y="5429"/>
                    <a:pt x="895" y="5429"/>
                  </a:cubicBezTo>
                  <a:cubicBezTo>
                    <a:pt x="433" y="5429"/>
                    <a:pt x="373" y="5252"/>
                    <a:pt x="328" y="5131"/>
                  </a:cubicBezTo>
                  <a:lnTo>
                    <a:pt x="328" y="5131"/>
                  </a:lnTo>
                  <a:cubicBezTo>
                    <a:pt x="328" y="5131"/>
                    <a:pt x="0" y="6114"/>
                    <a:pt x="934" y="6606"/>
                  </a:cubicBezTo>
                  <a:cubicBezTo>
                    <a:pt x="1869" y="7098"/>
                    <a:pt x="1803" y="6737"/>
                    <a:pt x="3082" y="7786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06" y="8695"/>
                    <a:pt x="4270" y="8691"/>
                    <a:pt x="4234" y="8691"/>
                  </a:cubicBezTo>
                  <a:cubicBezTo>
                    <a:pt x="4065" y="8691"/>
                    <a:pt x="3917" y="8782"/>
                    <a:pt x="3836" y="8917"/>
                  </a:cubicBezTo>
                  <a:cubicBezTo>
                    <a:pt x="3622" y="9229"/>
                    <a:pt x="3737" y="9638"/>
                    <a:pt x="4065" y="9802"/>
                  </a:cubicBezTo>
                  <a:cubicBezTo>
                    <a:pt x="4065" y="9802"/>
                    <a:pt x="3934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4" y="9572"/>
                    <a:pt x="4429" y="9662"/>
                    <a:pt x="4586" y="9662"/>
                  </a:cubicBezTo>
                  <a:cubicBezTo>
                    <a:pt x="4676" y="9662"/>
                    <a:pt x="4770" y="9632"/>
                    <a:pt x="4868" y="9540"/>
                  </a:cubicBezTo>
                  <a:cubicBezTo>
                    <a:pt x="4995" y="9421"/>
                    <a:pt x="5193" y="9322"/>
                    <a:pt x="5421" y="9322"/>
                  </a:cubicBezTo>
                  <a:cubicBezTo>
                    <a:pt x="5726" y="9322"/>
                    <a:pt x="6083" y="9498"/>
                    <a:pt x="6393" y="10032"/>
                  </a:cubicBezTo>
                  <a:cubicBezTo>
                    <a:pt x="6393" y="10032"/>
                    <a:pt x="6163" y="9212"/>
                    <a:pt x="4835" y="8688"/>
                  </a:cubicBezTo>
                  <a:cubicBezTo>
                    <a:pt x="3131" y="7966"/>
                    <a:pt x="2049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7"/>
            <p:cNvSpPr/>
            <p:nvPr/>
          </p:nvSpPr>
          <p:spPr>
            <a:xfrm>
              <a:off x="6494018" y="5151853"/>
              <a:ext cx="95791" cy="350951"/>
            </a:xfrm>
            <a:custGeom>
              <a:rect b="b" l="l" r="r" t="t"/>
              <a:pathLst>
                <a:path extrusionOk="0" h="10753" w="2935">
                  <a:moveTo>
                    <a:pt x="1307" y="0"/>
                  </a:moveTo>
                  <a:cubicBezTo>
                    <a:pt x="728" y="0"/>
                    <a:pt x="177" y="382"/>
                    <a:pt x="115" y="902"/>
                  </a:cubicBezTo>
                  <a:cubicBezTo>
                    <a:pt x="0" y="1459"/>
                    <a:pt x="426" y="1967"/>
                    <a:pt x="1000" y="1967"/>
                  </a:cubicBezTo>
                  <a:cubicBezTo>
                    <a:pt x="1007" y="1967"/>
                    <a:pt x="1014" y="1967"/>
                    <a:pt x="1021" y="1967"/>
                  </a:cubicBezTo>
                  <a:cubicBezTo>
                    <a:pt x="1565" y="1967"/>
                    <a:pt x="1850" y="1341"/>
                    <a:pt x="1656" y="1082"/>
                  </a:cubicBezTo>
                  <a:cubicBezTo>
                    <a:pt x="1572" y="956"/>
                    <a:pt x="1451" y="900"/>
                    <a:pt x="1331" y="900"/>
                  </a:cubicBezTo>
                  <a:cubicBezTo>
                    <a:pt x="1125" y="900"/>
                    <a:pt x="924" y="1068"/>
                    <a:pt x="935" y="1328"/>
                  </a:cubicBezTo>
                  <a:cubicBezTo>
                    <a:pt x="967" y="1639"/>
                    <a:pt x="1312" y="1607"/>
                    <a:pt x="1344" y="1656"/>
                  </a:cubicBezTo>
                  <a:cubicBezTo>
                    <a:pt x="1393" y="1689"/>
                    <a:pt x="1344" y="1754"/>
                    <a:pt x="1344" y="1754"/>
                  </a:cubicBezTo>
                  <a:cubicBezTo>
                    <a:pt x="1312" y="1820"/>
                    <a:pt x="1246" y="1869"/>
                    <a:pt x="1180" y="1902"/>
                  </a:cubicBezTo>
                  <a:lnTo>
                    <a:pt x="1115" y="1918"/>
                  </a:lnTo>
                  <a:lnTo>
                    <a:pt x="1098" y="1918"/>
                  </a:lnTo>
                  <a:cubicBezTo>
                    <a:pt x="1066" y="1922"/>
                    <a:pt x="1033" y="1924"/>
                    <a:pt x="1001" y="1924"/>
                  </a:cubicBezTo>
                  <a:cubicBezTo>
                    <a:pt x="487" y="1924"/>
                    <a:pt x="73" y="1443"/>
                    <a:pt x="197" y="918"/>
                  </a:cubicBezTo>
                  <a:cubicBezTo>
                    <a:pt x="269" y="446"/>
                    <a:pt x="764" y="122"/>
                    <a:pt x="1281" y="122"/>
                  </a:cubicBezTo>
                  <a:cubicBezTo>
                    <a:pt x="1591" y="122"/>
                    <a:pt x="1908" y="238"/>
                    <a:pt x="2147" y="508"/>
                  </a:cubicBezTo>
                  <a:cubicBezTo>
                    <a:pt x="2770" y="1230"/>
                    <a:pt x="2623" y="2426"/>
                    <a:pt x="2246" y="3442"/>
                  </a:cubicBezTo>
                  <a:cubicBezTo>
                    <a:pt x="1426" y="5458"/>
                    <a:pt x="541" y="7507"/>
                    <a:pt x="1164" y="8966"/>
                  </a:cubicBezTo>
                  <a:cubicBezTo>
                    <a:pt x="1443" y="9737"/>
                    <a:pt x="1984" y="10359"/>
                    <a:pt x="2688" y="10753"/>
                  </a:cubicBezTo>
                  <a:cubicBezTo>
                    <a:pt x="2016" y="10327"/>
                    <a:pt x="1508" y="9687"/>
                    <a:pt x="1246" y="8950"/>
                  </a:cubicBezTo>
                  <a:cubicBezTo>
                    <a:pt x="689" y="7507"/>
                    <a:pt x="1574" y="5557"/>
                    <a:pt x="2426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82" y="127"/>
                    <a:pt x="1640" y="0"/>
                    <a:pt x="1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7"/>
            <p:cNvSpPr/>
            <p:nvPr/>
          </p:nvSpPr>
          <p:spPr>
            <a:xfrm>
              <a:off x="6575873" y="5138994"/>
              <a:ext cx="90961" cy="265930"/>
            </a:xfrm>
            <a:custGeom>
              <a:rect b="b" l="l" r="r" t="t"/>
              <a:pathLst>
                <a:path extrusionOk="0" h="8148" w="2787">
                  <a:moveTo>
                    <a:pt x="2082" y="1"/>
                  </a:moveTo>
                  <a:lnTo>
                    <a:pt x="2082" y="1"/>
                  </a:lnTo>
                  <a:cubicBezTo>
                    <a:pt x="2426" y="1099"/>
                    <a:pt x="967" y="1279"/>
                    <a:pt x="443" y="2902"/>
                  </a:cubicBezTo>
                  <a:cubicBezTo>
                    <a:pt x="0" y="4279"/>
                    <a:pt x="279" y="5230"/>
                    <a:pt x="1574" y="6131"/>
                  </a:cubicBezTo>
                  <a:cubicBezTo>
                    <a:pt x="2721" y="6934"/>
                    <a:pt x="2770" y="8000"/>
                    <a:pt x="2770" y="8147"/>
                  </a:cubicBezTo>
                  <a:cubicBezTo>
                    <a:pt x="2787" y="7639"/>
                    <a:pt x="2623" y="7164"/>
                    <a:pt x="2344" y="6754"/>
                  </a:cubicBezTo>
                  <a:cubicBezTo>
                    <a:pt x="2033" y="6328"/>
                    <a:pt x="1639" y="6066"/>
                    <a:pt x="1066" y="5557"/>
                  </a:cubicBezTo>
                  <a:cubicBezTo>
                    <a:pt x="885" y="5394"/>
                    <a:pt x="738" y="5197"/>
                    <a:pt x="656" y="4967"/>
                  </a:cubicBezTo>
                  <a:cubicBezTo>
                    <a:pt x="312" y="4131"/>
                    <a:pt x="984" y="3263"/>
                    <a:pt x="1311" y="2902"/>
                  </a:cubicBezTo>
                  <a:cubicBezTo>
                    <a:pt x="1721" y="2443"/>
                    <a:pt x="2442" y="1968"/>
                    <a:pt x="2574" y="1066"/>
                  </a:cubicBezTo>
                  <a:cubicBezTo>
                    <a:pt x="2721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7"/>
            <p:cNvSpPr/>
            <p:nvPr/>
          </p:nvSpPr>
          <p:spPr>
            <a:xfrm>
              <a:off x="6478320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991" y="0"/>
                  </a:moveTo>
                  <a:cubicBezTo>
                    <a:pt x="629" y="0"/>
                    <a:pt x="1" y="573"/>
                    <a:pt x="284" y="2425"/>
                  </a:cubicBezTo>
                  <a:cubicBezTo>
                    <a:pt x="612" y="4458"/>
                    <a:pt x="2170" y="5409"/>
                    <a:pt x="2432" y="5458"/>
                  </a:cubicBezTo>
                  <a:cubicBezTo>
                    <a:pt x="2432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399" y="114"/>
                    <a:pt x="1088" y="16"/>
                  </a:cubicBezTo>
                  <a:cubicBezTo>
                    <a:pt x="1059" y="6"/>
                    <a:pt x="1026" y="0"/>
                    <a:pt x="9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7"/>
            <p:cNvSpPr/>
            <p:nvPr/>
          </p:nvSpPr>
          <p:spPr>
            <a:xfrm>
              <a:off x="6443202" y="4782038"/>
              <a:ext cx="171739" cy="231824"/>
            </a:xfrm>
            <a:custGeom>
              <a:rect b="b" l="l" r="r" t="t"/>
              <a:pathLst>
                <a:path extrusionOk="0" h="7103" w="5262">
                  <a:moveTo>
                    <a:pt x="3588" y="0"/>
                  </a:moveTo>
                  <a:cubicBezTo>
                    <a:pt x="3374" y="0"/>
                    <a:pt x="3173" y="25"/>
                    <a:pt x="3000" y="54"/>
                  </a:cubicBezTo>
                  <a:cubicBezTo>
                    <a:pt x="2573" y="120"/>
                    <a:pt x="2164" y="300"/>
                    <a:pt x="1819" y="546"/>
                  </a:cubicBezTo>
                  <a:cubicBezTo>
                    <a:pt x="0" y="1923"/>
                    <a:pt x="328" y="4283"/>
                    <a:pt x="869" y="5430"/>
                  </a:cubicBezTo>
                  <a:cubicBezTo>
                    <a:pt x="1164" y="6102"/>
                    <a:pt x="1639" y="6692"/>
                    <a:pt x="2262" y="7102"/>
                  </a:cubicBezTo>
                  <a:cubicBezTo>
                    <a:pt x="1672" y="6660"/>
                    <a:pt x="1213" y="6070"/>
                    <a:pt x="934" y="5398"/>
                  </a:cubicBezTo>
                  <a:cubicBezTo>
                    <a:pt x="443" y="4250"/>
                    <a:pt x="197" y="1972"/>
                    <a:pt x="1918" y="693"/>
                  </a:cubicBezTo>
                  <a:cubicBezTo>
                    <a:pt x="2347" y="383"/>
                    <a:pt x="2908" y="189"/>
                    <a:pt x="3426" y="189"/>
                  </a:cubicBezTo>
                  <a:cubicBezTo>
                    <a:pt x="3838" y="189"/>
                    <a:pt x="4223" y="312"/>
                    <a:pt x="4491" y="595"/>
                  </a:cubicBezTo>
                  <a:cubicBezTo>
                    <a:pt x="5137" y="1241"/>
                    <a:pt x="4654" y="2300"/>
                    <a:pt x="3965" y="2300"/>
                  </a:cubicBezTo>
                  <a:cubicBezTo>
                    <a:pt x="3955" y="2300"/>
                    <a:pt x="3944" y="2300"/>
                    <a:pt x="3934" y="2300"/>
                  </a:cubicBezTo>
                  <a:cubicBezTo>
                    <a:pt x="3904" y="2303"/>
                    <a:pt x="3874" y="2305"/>
                    <a:pt x="3845" y="2305"/>
                  </a:cubicBezTo>
                  <a:cubicBezTo>
                    <a:pt x="3581" y="2305"/>
                    <a:pt x="3329" y="2175"/>
                    <a:pt x="3196" y="1939"/>
                  </a:cubicBezTo>
                  <a:cubicBezTo>
                    <a:pt x="3131" y="1841"/>
                    <a:pt x="3114" y="1710"/>
                    <a:pt x="3131" y="1578"/>
                  </a:cubicBezTo>
                  <a:cubicBezTo>
                    <a:pt x="3150" y="1327"/>
                    <a:pt x="3226" y="1247"/>
                    <a:pt x="3279" y="1247"/>
                  </a:cubicBezTo>
                  <a:cubicBezTo>
                    <a:pt x="3316" y="1247"/>
                    <a:pt x="3341" y="1285"/>
                    <a:pt x="3327" y="1333"/>
                  </a:cubicBezTo>
                  <a:cubicBezTo>
                    <a:pt x="3299" y="1564"/>
                    <a:pt x="3487" y="1770"/>
                    <a:pt x="3712" y="1770"/>
                  </a:cubicBezTo>
                  <a:cubicBezTo>
                    <a:pt x="3742" y="1770"/>
                    <a:pt x="3772" y="1766"/>
                    <a:pt x="3803" y="1759"/>
                  </a:cubicBezTo>
                  <a:cubicBezTo>
                    <a:pt x="4213" y="1693"/>
                    <a:pt x="4311" y="1152"/>
                    <a:pt x="3950" y="956"/>
                  </a:cubicBezTo>
                  <a:cubicBezTo>
                    <a:pt x="3857" y="909"/>
                    <a:pt x="3758" y="887"/>
                    <a:pt x="3662" y="887"/>
                  </a:cubicBezTo>
                  <a:cubicBezTo>
                    <a:pt x="3354" y="887"/>
                    <a:pt x="3066" y="1110"/>
                    <a:pt x="3016" y="1447"/>
                  </a:cubicBezTo>
                  <a:cubicBezTo>
                    <a:pt x="2950" y="1775"/>
                    <a:pt x="3114" y="2103"/>
                    <a:pt x="3409" y="2267"/>
                  </a:cubicBezTo>
                  <a:lnTo>
                    <a:pt x="3442" y="2267"/>
                  </a:lnTo>
                  <a:cubicBezTo>
                    <a:pt x="3541" y="2316"/>
                    <a:pt x="3639" y="2365"/>
                    <a:pt x="3754" y="2382"/>
                  </a:cubicBezTo>
                  <a:cubicBezTo>
                    <a:pt x="3857" y="2407"/>
                    <a:pt x="3959" y="2419"/>
                    <a:pt x="4059" y="2419"/>
                  </a:cubicBezTo>
                  <a:cubicBezTo>
                    <a:pt x="4659" y="2419"/>
                    <a:pt x="5173" y="1986"/>
                    <a:pt x="5229" y="1480"/>
                  </a:cubicBezTo>
                  <a:cubicBezTo>
                    <a:pt x="5262" y="1054"/>
                    <a:pt x="5114" y="644"/>
                    <a:pt x="4786" y="382"/>
                  </a:cubicBezTo>
                  <a:cubicBezTo>
                    <a:pt x="4415" y="84"/>
                    <a:pt x="3981" y="0"/>
                    <a:pt x="35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7"/>
            <p:cNvSpPr/>
            <p:nvPr/>
          </p:nvSpPr>
          <p:spPr>
            <a:xfrm>
              <a:off x="6406289" y="4602433"/>
              <a:ext cx="170139" cy="267530"/>
            </a:xfrm>
            <a:custGeom>
              <a:rect b="b" l="l" r="r" t="t"/>
              <a:pathLst>
                <a:path extrusionOk="0" h="8197" w="5213">
                  <a:moveTo>
                    <a:pt x="4114" y="0"/>
                  </a:moveTo>
                  <a:cubicBezTo>
                    <a:pt x="4114" y="1"/>
                    <a:pt x="4180" y="607"/>
                    <a:pt x="3803" y="836"/>
                  </a:cubicBezTo>
                  <a:cubicBezTo>
                    <a:pt x="3409" y="1066"/>
                    <a:pt x="2836" y="1525"/>
                    <a:pt x="3426" y="2049"/>
                  </a:cubicBezTo>
                  <a:cubicBezTo>
                    <a:pt x="4032" y="2574"/>
                    <a:pt x="4196" y="3328"/>
                    <a:pt x="3688" y="4065"/>
                  </a:cubicBezTo>
                  <a:cubicBezTo>
                    <a:pt x="3688" y="4065"/>
                    <a:pt x="3983" y="2967"/>
                    <a:pt x="3246" y="2475"/>
                  </a:cubicBezTo>
                  <a:cubicBezTo>
                    <a:pt x="3054" y="2343"/>
                    <a:pt x="2895" y="2306"/>
                    <a:pt x="2779" y="2306"/>
                  </a:cubicBezTo>
                  <a:cubicBezTo>
                    <a:pt x="2636" y="2306"/>
                    <a:pt x="2557" y="2361"/>
                    <a:pt x="2557" y="2361"/>
                  </a:cubicBezTo>
                  <a:cubicBezTo>
                    <a:pt x="2623" y="2492"/>
                    <a:pt x="2655" y="2639"/>
                    <a:pt x="2672" y="2787"/>
                  </a:cubicBezTo>
                  <a:cubicBezTo>
                    <a:pt x="2688" y="3000"/>
                    <a:pt x="2213" y="3361"/>
                    <a:pt x="2557" y="3754"/>
                  </a:cubicBezTo>
                  <a:cubicBezTo>
                    <a:pt x="2901" y="4131"/>
                    <a:pt x="3147" y="4918"/>
                    <a:pt x="1934" y="5803"/>
                  </a:cubicBezTo>
                  <a:cubicBezTo>
                    <a:pt x="1934" y="5803"/>
                    <a:pt x="2557" y="4442"/>
                    <a:pt x="2196" y="3738"/>
                  </a:cubicBezTo>
                  <a:cubicBezTo>
                    <a:pt x="1819" y="3000"/>
                    <a:pt x="1377" y="3148"/>
                    <a:pt x="967" y="2557"/>
                  </a:cubicBezTo>
                  <a:cubicBezTo>
                    <a:pt x="967" y="2557"/>
                    <a:pt x="0" y="3082"/>
                    <a:pt x="754" y="4229"/>
                  </a:cubicBezTo>
                  <a:cubicBezTo>
                    <a:pt x="1623" y="5573"/>
                    <a:pt x="541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2" y="2852"/>
                    <a:pt x="41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7"/>
            <p:cNvSpPr/>
            <p:nvPr/>
          </p:nvSpPr>
          <p:spPr>
            <a:xfrm>
              <a:off x="6555540" y="4569274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2590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84" y="1098"/>
                    <a:pt x="1213" y="1934"/>
                    <a:pt x="1279" y="2115"/>
                  </a:cubicBezTo>
                  <a:cubicBezTo>
                    <a:pt x="1342" y="2287"/>
                    <a:pt x="1389" y="2641"/>
                    <a:pt x="1205" y="2641"/>
                  </a:cubicBezTo>
                  <a:cubicBezTo>
                    <a:pt x="1198" y="2641"/>
                    <a:pt x="1189" y="2640"/>
                    <a:pt x="1180" y="2639"/>
                  </a:cubicBezTo>
                  <a:cubicBezTo>
                    <a:pt x="967" y="2606"/>
                    <a:pt x="1000" y="2492"/>
                    <a:pt x="1115" y="1820"/>
                  </a:cubicBezTo>
                  <a:cubicBezTo>
                    <a:pt x="1191" y="1300"/>
                    <a:pt x="845" y="1241"/>
                    <a:pt x="685" y="1241"/>
                  </a:cubicBezTo>
                  <a:cubicBezTo>
                    <a:pt x="638" y="1241"/>
                    <a:pt x="607" y="1246"/>
                    <a:pt x="607" y="1246"/>
                  </a:cubicBezTo>
                  <a:cubicBezTo>
                    <a:pt x="738" y="1426"/>
                    <a:pt x="738" y="1656"/>
                    <a:pt x="607" y="1820"/>
                  </a:cubicBezTo>
                  <a:cubicBezTo>
                    <a:pt x="344" y="2065"/>
                    <a:pt x="49" y="2344"/>
                    <a:pt x="312" y="3098"/>
                  </a:cubicBezTo>
                  <a:cubicBezTo>
                    <a:pt x="574" y="3852"/>
                    <a:pt x="0" y="4508"/>
                    <a:pt x="0" y="4508"/>
                  </a:cubicBezTo>
                  <a:cubicBezTo>
                    <a:pt x="3032" y="2016"/>
                    <a:pt x="2590" y="1"/>
                    <a:pt x="25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7"/>
            <p:cNvSpPr/>
            <p:nvPr/>
          </p:nvSpPr>
          <p:spPr>
            <a:xfrm>
              <a:off x="6359193" y="4849042"/>
              <a:ext cx="117723" cy="139134"/>
            </a:xfrm>
            <a:custGeom>
              <a:rect b="b" l="l" r="r" t="t"/>
              <a:pathLst>
                <a:path extrusionOk="0" h="4263" w="3607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312" y="771"/>
                    <a:pt x="1" y="2443"/>
                    <a:pt x="3607" y="4262"/>
                  </a:cubicBezTo>
                  <a:cubicBezTo>
                    <a:pt x="3607" y="4262"/>
                    <a:pt x="2754" y="3771"/>
                    <a:pt x="2640" y="2476"/>
                  </a:cubicBezTo>
                  <a:cubicBezTo>
                    <a:pt x="2541" y="1197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7"/>
            <p:cNvSpPr/>
            <p:nvPr/>
          </p:nvSpPr>
          <p:spPr>
            <a:xfrm>
              <a:off x="6216893" y="4934879"/>
              <a:ext cx="256824" cy="188938"/>
            </a:xfrm>
            <a:custGeom>
              <a:rect b="b" l="l" r="r" t="t"/>
              <a:pathLst>
                <a:path extrusionOk="0" h="5789" w="7869">
                  <a:moveTo>
                    <a:pt x="4658" y="1"/>
                  </a:moveTo>
                  <a:cubicBezTo>
                    <a:pt x="4514" y="1"/>
                    <a:pt x="4376" y="47"/>
                    <a:pt x="4246" y="141"/>
                  </a:cubicBezTo>
                  <a:cubicBezTo>
                    <a:pt x="3878" y="395"/>
                    <a:pt x="3657" y="609"/>
                    <a:pt x="3469" y="609"/>
                  </a:cubicBezTo>
                  <a:cubicBezTo>
                    <a:pt x="3415" y="609"/>
                    <a:pt x="3363" y="591"/>
                    <a:pt x="3312" y="551"/>
                  </a:cubicBezTo>
                  <a:lnTo>
                    <a:pt x="3312" y="551"/>
                  </a:lnTo>
                  <a:cubicBezTo>
                    <a:pt x="3311" y="551"/>
                    <a:pt x="3000" y="1174"/>
                    <a:pt x="3689" y="1387"/>
                  </a:cubicBezTo>
                  <a:cubicBezTo>
                    <a:pt x="4361" y="1583"/>
                    <a:pt x="4836" y="1714"/>
                    <a:pt x="4738" y="2091"/>
                  </a:cubicBezTo>
                  <a:cubicBezTo>
                    <a:pt x="4639" y="2468"/>
                    <a:pt x="3705" y="2550"/>
                    <a:pt x="2574" y="2714"/>
                  </a:cubicBezTo>
                  <a:cubicBezTo>
                    <a:pt x="1459" y="2878"/>
                    <a:pt x="591" y="3157"/>
                    <a:pt x="607" y="4124"/>
                  </a:cubicBezTo>
                  <a:cubicBezTo>
                    <a:pt x="632" y="4887"/>
                    <a:pt x="490" y="5245"/>
                    <a:pt x="241" y="5245"/>
                  </a:cubicBezTo>
                  <a:cubicBezTo>
                    <a:pt x="170" y="5245"/>
                    <a:pt x="89" y="5215"/>
                    <a:pt x="0" y="5157"/>
                  </a:cubicBezTo>
                  <a:lnTo>
                    <a:pt x="0" y="5157"/>
                  </a:lnTo>
                  <a:cubicBezTo>
                    <a:pt x="1" y="5157"/>
                    <a:pt x="249" y="5788"/>
                    <a:pt x="1194" y="5788"/>
                  </a:cubicBezTo>
                  <a:cubicBezTo>
                    <a:pt x="1389" y="5788"/>
                    <a:pt x="1612" y="5762"/>
                    <a:pt x="1869" y="5698"/>
                  </a:cubicBezTo>
                  <a:cubicBezTo>
                    <a:pt x="3377" y="5321"/>
                    <a:pt x="3557" y="4108"/>
                    <a:pt x="4197" y="3354"/>
                  </a:cubicBezTo>
                  <a:cubicBezTo>
                    <a:pt x="4836" y="2600"/>
                    <a:pt x="5492" y="1977"/>
                    <a:pt x="7868" y="1928"/>
                  </a:cubicBezTo>
                  <a:cubicBezTo>
                    <a:pt x="7868" y="1928"/>
                    <a:pt x="6409" y="1813"/>
                    <a:pt x="5852" y="960"/>
                  </a:cubicBezTo>
                  <a:cubicBezTo>
                    <a:pt x="5459" y="329"/>
                    <a:pt x="5040" y="1"/>
                    <a:pt x="46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7"/>
            <p:cNvSpPr/>
            <p:nvPr/>
          </p:nvSpPr>
          <p:spPr>
            <a:xfrm>
              <a:off x="6347411" y="5012654"/>
              <a:ext cx="250950" cy="204474"/>
            </a:xfrm>
            <a:custGeom>
              <a:rect b="b" l="l" r="r" t="t"/>
              <a:pathLst>
                <a:path extrusionOk="0" h="6265" w="7689">
                  <a:moveTo>
                    <a:pt x="3368" y="1"/>
                  </a:moveTo>
                  <a:cubicBezTo>
                    <a:pt x="3322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24" y="462"/>
                  </a:cubicBezTo>
                  <a:cubicBezTo>
                    <a:pt x="1443" y="561"/>
                    <a:pt x="1279" y="676"/>
                    <a:pt x="1148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42" y="4253"/>
                    <a:pt x="1980" y="4271"/>
                    <a:pt x="2117" y="4271"/>
                  </a:cubicBezTo>
                  <a:cubicBezTo>
                    <a:pt x="2587" y="4271"/>
                    <a:pt x="3040" y="4060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3" y="1919"/>
                    <a:pt x="2803" y="1759"/>
                    <a:pt x="2469" y="1759"/>
                  </a:cubicBezTo>
                  <a:cubicBezTo>
                    <a:pt x="2286" y="1759"/>
                    <a:pt x="2103" y="1807"/>
                    <a:pt x="1935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7" y="3073"/>
                    <a:pt x="1997" y="3115"/>
                    <a:pt x="2136" y="3115"/>
                  </a:cubicBezTo>
                  <a:cubicBezTo>
                    <a:pt x="2377" y="3115"/>
                    <a:pt x="2615" y="2989"/>
                    <a:pt x="2656" y="2823"/>
                  </a:cubicBezTo>
                  <a:cubicBezTo>
                    <a:pt x="2715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35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17" y="1938"/>
                  </a:cubicBezTo>
                  <a:cubicBezTo>
                    <a:pt x="2158" y="1870"/>
                    <a:pt x="2310" y="1837"/>
                    <a:pt x="2459" y="1837"/>
                  </a:cubicBezTo>
                  <a:cubicBezTo>
                    <a:pt x="2778" y="1837"/>
                    <a:pt x="3090" y="1987"/>
                    <a:pt x="3279" y="2265"/>
                  </a:cubicBezTo>
                  <a:cubicBezTo>
                    <a:pt x="3541" y="2692"/>
                    <a:pt x="3541" y="3216"/>
                    <a:pt x="3246" y="3626"/>
                  </a:cubicBezTo>
                  <a:cubicBezTo>
                    <a:pt x="3017" y="3944"/>
                    <a:pt x="2581" y="4134"/>
                    <a:pt x="2137" y="4134"/>
                  </a:cubicBezTo>
                  <a:cubicBezTo>
                    <a:pt x="2008" y="4134"/>
                    <a:pt x="1880" y="4118"/>
                    <a:pt x="1755" y="4085"/>
                  </a:cubicBezTo>
                  <a:cubicBezTo>
                    <a:pt x="542" y="3790"/>
                    <a:pt x="214" y="1856"/>
                    <a:pt x="1263" y="938"/>
                  </a:cubicBezTo>
                  <a:cubicBezTo>
                    <a:pt x="1740" y="491"/>
                    <a:pt x="2322" y="318"/>
                    <a:pt x="2910" y="318"/>
                  </a:cubicBezTo>
                  <a:cubicBezTo>
                    <a:pt x="3616" y="318"/>
                    <a:pt x="4331" y="567"/>
                    <a:pt x="4886" y="889"/>
                  </a:cubicBezTo>
                  <a:cubicBezTo>
                    <a:pt x="5820" y="1413"/>
                    <a:pt x="6558" y="2249"/>
                    <a:pt x="6951" y="3249"/>
                  </a:cubicBezTo>
                  <a:cubicBezTo>
                    <a:pt x="7279" y="4052"/>
                    <a:pt x="7443" y="4904"/>
                    <a:pt x="7459" y="5773"/>
                  </a:cubicBezTo>
                  <a:cubicBezTo>
                    <a:pt x="7459" y="5937"/>
                    <a:pt x="7443" y="6101"/>
                    <a:pt x="7410" y="6265"/>
                  </a:cubicBezTo>
                  <a:cubicBezTo>
                    <a:pt x="7426" y="6216"/>
                    <a:pt x="7443" y="6134"/>
                    <a:pt x="7459" y="6068"/>
                  </a:cubicBezTo>
                  <a:cubicBezTo>
                    <a:pt x="7459" y="6063"/>
                    <a:pt x="7459" y="6057"/>
                    <a:pt x="7459" y="6052"/>
                  </a:cubicBezTo>
                  <a:cubicBezTo>
                    <a:pt x="7689" y="4872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7"/>
            <p:cNvSpPr/>
            <p:nvPr/>
          </p:nvSpPr>
          <p:spPr>
            <a:xfrm>
              <a:off x="6486414" y="5075024"/>
              <a:ext cx="99642" cy="106823"/>
            </a:xfrm>
            <a:custGeom>
              <a:rect b="b" l="l" r="r" t="t"/>
              <a:pathLst>
                <a:path extrusionOk="0" h="3273" w="3053">
                  <a:moveTo>
                    <a:pt x="730" y="0"/>
                  </a:moveTo>
                  <a:cubicBezTo>
                    <a:pt x="63" y="0"/>
                    <a:pt x="0" y="784"/>
                    <a:pt x="1102" y="961"/>
                  </a:cubicBezTo>
                  <a:cubicBezTo>
                    <a:pt x="2364" y="1174"/>
                    <a:pt x="3053" y="3272"/>
                    <a:pt x="3053" y="3272"/>
                  </a:cubicBezTo>
                  <a:cubicBezTo>
                    <a:pt x="3053" y="3272"/>
                    <a:pt x="2725" y="1010"/>
                    <a:pt x="1463" y="240"/>
                  </a:cubicBezTo>
                  <a:cubicBezTo>
                    <a:pt x="1175" y="68"/>
                    <a:pt x="926" y="0"/>
                    <a:pt x="7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7"/>
            <p:cNvSpPr/>
            <p:nvPr/>
          </p:nvSpPr>
          <p:spPr>
            <a:xfrm>
              <a:off x="6287521" y="5066767"/>
              <a:ext cx="170139" cy="147489"/>
            </a:xfrm>
            <a:custGeom>
              <a:rect b="b" l="l" r="r" t="t"/>
              <a:pathLst>
                <a:path extrusionOk="0" h="4519" w="5213">
                  <a:moveTo>
                    <a:pt x="2180" y="1"/>
                  </a:moveTo>
                  <a:cubicBezTo>
                    <a:pt x="2016" y="198"/>
                    <a:pt x="1885" y="427"/>
                    <a:pt x="1820" y="673"/>
                  </a:cubicBezTo>
                  <a:cubicBezTo>
                    <a:pt x="1688" y="1083"/>
                    <a:pt x="1131" y="1312"/>
                    <a:pt x="557" y="1706"/>
                  </a:cubicBezTo>
                  <a:cubicBezTo>
                    <a:pt x="0" y="2083"/>
                    <a:pt x="82" y="2706"/>
                    <a:pt x="213" y="3033"/>
                  </a:cubicBezTo>
                  <a:cubicBezTo>
                    <a:pt x="262" y="3263"/>
                    <a:pt x="246" y="3509"/>
                    <a:pt x="131" y="3722"/>
                  </a:cubicBezTo>
                  <a:cubicBezTo>
                    <a:pt x="394" y="3492"/>
                    <a:pt x="705" y="3328"/>
                    <a:pt x="1049" y="3230"/>
                  </a:cubicBezTo>
                  <a:cubicBezTo>
                    <a:pt x="1672" y="3050"/>
                    <a:pt x="1656" y="2755"/>
                    <a:pt x="1639" y="2279"/>
                  </a:cubicBezTo>
                  <a:cubicBezTo>
                    <a:pt x="1626" y="1901"/>
                    <a:pt x="1790" y="1868"/>
                    <a:pt x="1849" y="1868"/>
                  </a:cubicBezTo>
                  <a:cubicBezTo>
                    <a:pt x="1861" y="1868"/>
                    <a:pt x="1869" y="1870"/>
                    <a:pt x="1869" y="1870"/>
                  </a:cubicBezTo>
                  <a:cubicBezTo>
                    <a:pt x="1877" y="1869"/>
                    <a:pt x="1886" y="1868"/>
                    <a:pt x="1894" y="1868"/>
                  </a:cubicBezTo>
                  <a:cubicBezTo>
                    <a:pt x="2160" y="1868"/>
                    <a:pt x="2097" y="2387"/>
                    <a:pt x="2065" y="2689"/>
                  </a:cubicBezTo>
                  <a:cubicBezTo>
                    <a:pt x="1967" y="3214"/>
                    <a:pt x="2115" y="3755"/>
                    <a:pt x="2492" y="4164"/>
                  </a:cubicBezTo>
                  <a:cubicBezTo>
                    <a:pt x="2733" y="4428"/>
                    <a:pt x="3054" y="4518"/>
                    <a:pt x="3373" y="4518"/>
                  </a:cubicBezTo>
                  <a:cubicBezTo>
                    <a:pt x="3766" y="4518"/>
                    <a:pt x="4157" y="4381"/>
                    <a:pt x="4393" y="4263"/>
                  </a:cubicBezTo>
                  <a:cubicBezTo>
                    <a:pt x="4504" y="4217"/>
                    <a:pt x="4617" y="4195"/>
                    <a:pt x="4729" y="4195"/>
                  </a:cubicBezTo>
                  <a:cubicBezTo>
                    <a:pt x="4899" y="4195"/>
                    <a:pt x="5064" y="4246"/>
                    <a:pt x="5213" y="4345"/>
                  </a:cubicBezTo>
                  <a:cubicBezTo>
                    <a:pt x="5081" y="3460"/>
                    <a:pt x="4639" y="3197"/>
                    <a:pt x="4016" y="3132"/>
                  </a:cubicBezTo>
                  <a:cubicBezTo>
                    <a:pt x="3377" y="3066"/>
                    <a:pt x="2524" y="2853"/>
                    <a:pt x="2197" y="1771"/>
                  </a:cubicBezTo>
                  <a:cubicBezTo>
                    <a:pt x="1852" y="690"/>
                    <a:pt x="2180" y="1"/>
                    <a:pt x="21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7"/>
            <p:cNvSpPr/>
            <p:nvPr/>
          </p:nvSpPr>
          <p:spPr>
            <a:xfrm>
              <a:off x="6314251" y="5166279"/>
              <a:ext cx="42853" cy="64785"/>
            </a:xfrm>
            <a:custGeom>
              <a:rect b="b" l="l" r="r" t="t"/>
              <a:pathLst>
                <a:path extrusionOk="0" h="1985" w="1313">
                  <a:moveTo>
                    <a:pt x="968" y="1"/>
                  </a:moveTo>
                  <a:cubicBezTo>
                    <a:pt x="968" y="1"/>
                    <a:pt x="951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87" y="1542"/>
                  </a:cubicBezTo>
                  <a:cubicBezTo>
                    <a:pt x="1312" y="1263"/>
                    <a:pt x="1099" y="837"/>
                    <a:pt x="1017" y="558"/>
                  </a:cubicBezTo>
                  <a:cubicBezTo>
                    <a:pt x="968" y="378"/>
                    <a:pt x="935" y="18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7"/>
            <p:cNvSpPr/>
            <p:nvPr/>
          </p:nvSpPr>
          <p:spPr>
            <a:xfrm>
              <a:off x="6128609" y="4885074"/>
              <a:ext cx="225819" cy="159467"/>
            </a:xfrm>
            <a:custGeom>
              <a:rect b="b" l="l" r="r" t="t"/>
              <a:pathLst>
                <a:path extrusionOk="0" h="4886" w="6919">
                  <a:moveTo>
                    <a:pt x="4978" y="1"/>
                  </a:moveTo>
                  <a:cubicBezTo>
                    <a:pt x="4754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699"/>
                    <a:pt x="5181" y="3732"/>
                    <a:pt x="5361" y="3749"/>
                  </a:cubicBezTo>
                  <a:cubicBezTo>
                    <a:pt x="4902" y="3831"/>
                    <a:pt x="4459" y="3978"/>
                    <a:pt x="4050" y="4191"/>
                  </a:cubicBezTo>
                  <a:cubicBezTo>
                    <a:pt x="3886" y="4273"/>
                    <a:pt x="3656" y="4339"/>
                    <a:pt x="3607" y="4355"/>
                  </a:cubicBezTo>
                  <a:cubicBezTo>
                    <a:pt x="3153" y="4527"/>
                    <a:pt x="2723" y="4603"/>
                    <a:pt x="2336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62" y="3355"/>
                    <a:pt x="345" y="2863"/>
                    <a:pt x="558" y="2454"/>
                  </a:cubicBezTo>
                  <a:cubicBezTo>
                    <a:pt x="558" y="2437"/>
                    <a:pt x="575" y="2437"/>
                    <a:pt x="575" y="2421"/>
                  </a:cubicBezTo>
                  <a:cubicBezTo>
                    <a:pt x="779" y="2106"/>
                    <a:pt x="1115" y="1959"/>
                    <a:pt x="1430" y="1959"/>
                  </a:cubicBezTo>
                  <a:cubicBezTo>
                    <a:pt x="1723" y="1959"/>
                    <a:pt x="1998" y="2086"/>
                    <a:pt x="2132" y="2323"/>
                  </a:cubicBezTo>
                  <a:cubicBezTo>
                    <a:pt x="2230" y="2454"/>
                    <a:pt x="2296" y="2618"/>
                    <a:pt x="2296" y="2798"/>
                  </a:cubicBezTo>
                  <a:cubicBezTo>
                    <a:pt x="2296" y="2945"/>
                    <a:pt x="2230" y="3093"/>
                    <a:pt x="2132" y="3208"/>
                  </a:cubicBezTo>
                  <a:cubicBezTo>
                    <a:pt x="2017" y="3304"/>
                    <a:pt x="1955" y="3335"/>
                    <a:pt x="1924" y="3335"/>
                  </a:cubicBezTo>
                  <a:cubicBezTo>
                    <a:pt x="1898" y="3335"/>
                    <a:pt x="1895" y="3312"/>
                    <a:pt x="1902" y="3290"/>
                  </a:cubicBezTo>
                  <a:cubicBezTo>
                    <a:pt x="2018" y="3030"/>
                    <a:pt x="1727" y="2861"/>
                    <a:pt x="1474" y="2861"/>
                  </a:cubicBezTo>
                  <a:cubicBezTo>
                    <a:pt x="1295" y="2861"/>
                    <a:pt x="1135" y="2945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4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4"/>
                    <a:pt x="2083" y="3388"/>
                  </a:cubicBezTo>
                  <a:cubicBezTo>
                    <a:pt x="2394" y="3093"/>
                    <a:pt x="2427" y="2634"/>
                    <a:pt x="2181" y="2290"/>
                  </a:cubicBezTo>
                  <a:cubicBezTo>
                    <a:pt x="2043" y="2021"/>
                    <a:pt x="1726" y="1874"/>
                    <a:pt x="1389" y="1874"/>
                  </a:cubicBezTo>
                  <a:cubicBezTo>
                    <a:pt x="1047" y="1874"/>
                    <a:pt x="683" y="2025"/>
                    <a:pt x="460" y="2355"/>
                  </a:cubicBezTo>
                  <a:cubicBezTo>
                    <a:pt x="1" y="2962"/>
                    <a:pt x="132" y="4126"/>
                    <a:pt x="935" y="4585"/>
                  </a:cubicBezTo>
                  <a:cubicBezTo>
                    <a:pt x="1279" y="4785"/>
                    <a:pt x="1661" y="4886"/>
                    <a:pt x="2059" y="4886"/>
                  </a:cubicBezTo>
                  <a:cubicBezTo>
                    <a:pt x="2116" y="4886"/>
                    <a:pt x="2173" y="4884"/>
                    <a:pt x="2230" y="4880"/>
                  </a:cubicBezTo>
                  <a:cubicBezTo>
                    <a:pt x="3132" y="4863"/>
                    <a:pt x="3853" y="4371"/>
                    <a:pt x="5017" y="4011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5" y="3663"/>
                    <a:pt x="6639" y="3663"/>
                  </a:cubicBezTo>
                  <a:cubicBezTo>
                    <a:pt x="6484" y="3663"/>
                    <a:pt x="6295" y="3634"/>
                    <a:pt x="6164" y="3519"/>
                  </a:cubicBezTo>
                  <a:cubicBezTo>
                    <a:pt x="5902" y="3273"/>
                    <a:pt x="5918" y="3372"/>
                    <a:pt x="5623" y="3290"/>
                  </a:cubicBezTo>
                  <a:cubicBezTo>
                    <a:pt x="5459" y="3240"/>
                    <a:pt x="5344" y="3093"/>
                    <a:pt x="5361" y="2913"/>
                  </a:cubicBezTo>
                  <a:lnTo>
                    <a:pt x="5361" y="2913"/>
                  </a:lnTo>
                  <a:cubicBezTo>
                    <a:pt x="5148" y="3077"/>
                    <a:pt x="5115" y="3372"/>
                    <a:pt x="5263" y="3585"/>
                  </a:cubicBezTo>
                  <a:cubicBezTo>
                    <a:pt x="5263" y="3585"/>
                    <a:pt x="4558" y="3585"/>
                    <a:pt x="4377" y="3208"/>
                  </a:cubicBezTo>
                  <a:cubicBezTo>
                    <a:pt x="4197" y="2831"/>
                    <a:pt x="4410" y="2847"/>
                    <a:pt x="4558" y="2765"/>
                  </a:cubicBezTo>
                  <a:cubicBezTo>
                    <a:pt x="4689" y="2667"/>
                    <a:pt x="4738" y="2536"/>
                    <a:pt x="4590" y="2323"/>
                  </a:cubicBezTo>
                  <a:cubicBezTo>
                    <a:pt x="4443" y="2126"/>
                    <a:pt x="4459" y="1749"/>
                    <a:pt x="4722" y="1749"/>
                  </a:cubicBezTo>
                  <a:cubicBezTo>
                    <a:pt x="4644" y="1580"/>
                    <a:pt x="4483" y="1483"/>
                    <a:pt x="4313" y="1483"/>
                  </a:cubicBezTo>
                  <a:cubicBezTo>
                    <a:pt x="4269" y="1483"/>
                    <a:pt x="4225" y="1489"/>
                    <a:pt x="4181" y="1503"/>
                  </a:cubicBezTo>
                  <a:cubicBezTo>
                    <a:pt x="3738" y="1569"/>
                    <a:pt x="3738" y="2175"/>
                    <a:pt x="3738" y="2175"/>
                  </a:cubicBezTo>
                  <a:cubicBezTo>
                    <a:pt x="3738" y="2175"/>
                    <a:pt x="3443" y="1421"/>
                    <a:pt x="3918" y="1044"/>
                  </a:cubicBezTo>
                  <a:cubicBezTo>
                    <a:pt x="4108" y="899"/>
                    <a:pt x="4258" y="844"/>
                    <a:pt x="4375" y="844"/>
                  </a:cubicBezTo>
                  <a:cubicBezTo>
                    <a:pt x="4563" y="844"/>
                    <a:pt x="4665" y="985"/>
                    <a:pt x="4705" y="1126"/>
                  </a:cubicBezTo>
                  <a:cubicBezTo>
                    <a:pt x="4758" y="1311"/>
                    <a:pt x="4865" y="1465"/>
                    <a:pt x="5008" y="1465"/>
                  </a:cubicBezTo>
                  <a:cubicBezTo>
                    <a:pt x="5041" y="1465"/>
                    <a:pt x="5077" y="1456"/>
                    <a:pt x="5115" y="1437"/>
                  </a:cubicBezTo>
                  <a:cubicBezTo>
                    <a:pt x="5259" y="1371"/>
                    <a:pt x="5373" y="1267"/>
                    <a:pt x="5467" y="1267"/>
                  </a:cubicBezTo>
                  <a:cubicBezTo>
                    <a:pt x="5512" y="1267"/>
                    <a:pt x="5553" y="1291"/>
                    <a:pt x="5590" y="1355"/>
                  </a:cubicBezTo>
                  <a:cubicBezTo>
                    <a:pt x="5705" y="1601"/>
                    <a:pt x="5607" y="1896"/>
                    <a:pt x="5361" y="2011"/>
                  </a:cubicBezTo>
                  <a:cubicBezTo>
                    <a:pt x="5361" y="2011"/>
                    <a:pt x="5367" y="2011"/>
                    <a:pt x="5377" y="2011"/>
                  </a:cubicBezTo>
                  <a:cubicBezTo>
                    <a:pt x="5485" y="2011"/>
                    <a:pt x="6095" y="1984"/>
                    <a:pt x="6230" y="1372"/>
                  </a:cubicBezTo>
                  <a:cubicBezTo>
                    <a:pt x="6334" y="822"/>
                    <a:pt x="5864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7"/>
            <p:cNvSpPr/>
            <p:nvPr/>
          </p:nvSpPr>
          <p:spPr>
            <a:xfrm>
              <a:off x="6092773" y="4970486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837" y="1"/>
                  </a:moveTo>
                  <a:cubicBezTo>
                    <a:pt x="837" y="1"/>
                    <a:pt x="1" y="919"/>
                    <a:pt x="558" y="1722"/>
                  </a:cubicBezTo>
                  <a:cubicBezTo>
                    <a:pt x="869" y="2181"/>
                    <a:pt x="1378" y="2459"/>
                    <a:pt x="1935" y="2492"/>
                  </a:cubicBezTo>
                  <a:cubicBezTo>
                    <a:pt x="1869" y="2492"/>
                    <a:pt x="1476" y="2492"/>
                    <a:pt x="1296" y="2722"/>
                  </a:cubicBezTo>
                  <a:cubicBezTo>
                    <a:pt x="1181" y="2885"/>
                    <a:pt x="1115" y="3099"/>
                    <a:pt x="1148" y="3312"/>
                  </a:cubicBezTo>
                  <a:cubicBezTo>
                    <a:pt x="1199" y="3223"/>
                    <a:pt x="1288" y="3164"/>
                    <a:pt x="1387" y="3164"/>
                  </a:cubicBezTo>
                  <a:cubicBezTo>
                    <a:pt x="1416" y="3164"/>
                    <a:pt x="1446" y="3169"/>
                    <a:pt x="1476" y="3180"/>
                  </a:cubicBezTo>
                  <a:cubicBezTo>
                    <a:pt x="1590" y="3215"/>
                    <a:pt x="1750" y="3288"/>
                    <a:pt x="1932" y="3288"/>
                  </a:cubicBezTo>
                  <a:cubicBezTo>
                    <a:pt x="2092" y="3288"/>
                    <a:pt x="2267" y="3233"/>
                    <a:pt x="2443" y="3049"/>
                  </a:cubicBezTo>
                  <a:cubicBezTo>
                    <a:pt x="2820" y="2640"/>
                    <a:pt x="3312" y="2869"/>
                    <a:pt x="4656" y="2164"/>
                  </a:cubicBezTo>
                  <a:cubicBezTo>
                    <a:pt x="4656" y="2164"/>
                    <a:pt x="4656" y="2164"/>
                    <a:pt x="4655" y="2164"/>
                  </a:cubicBezTo>
                  <a:cubicBezTo>
                    <a:pt x="4631" y="2164"/>
                    <a:pt x="3916" y="2456"/>
                    <a:pt x="3115" y="2456"/>
                  </a:cubicBezTo>
                  <a:cubicBezTo>
                    <a:pt x="2651" y="2456"/>
                    <a:pt x="2159" y="2358"/>
                    <a:pt x="1755" y="2049"/>
                  </a:cubicBezTo>
                  <a:cubicBezTo>
                    <a:pt x="1099" y="1574"/>
                    <a:pt x="755" y="787"/>
                    <a:pt x="8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7"/>
            <p:cNvSpPr/>
            <p:nvPr/>
          </p:nvSpPr>
          <p:spPr>
            <a:xfrm>
              <a:off x="6292873" y="4728186"/>
              <a:ext cx="145008" cy="204898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1" y="203"/>
                    <a:pt x="1279" y="606"/>
                  </a:cubicBezTo>
                  <a:cubicBezTo>
                    <a:pt x="0" y="2245"/>
                    <a:pt x="902" y="4261"/>
                    <a:pt x="1656" y="5113"/>
                  </a:cubicBezTo>
                  <a:cubicBezTo>
                    <a:pt x="2082" y="5638"/>
                    <a:pt x="2639" y="6031"/>
                    <a:pt x="3262" y="6277"/>
                  </a:cubicBezTo>
                  <a:cubicBezTo>
                    <a:pt x="2688" y="6015"/>
                    <a:pt x="2180" y="5622"/>
                    <a:pt x="1770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6" y="3310"/>
                    <a:pt x="951" y="2753"/>
                    <a:pt x="1000" y="2212"/>
                  </a:cubicBezTo>
                  <a:cubicBezTo>
                    <a:pt x="1131" y="737"/>
                    <a:pt x="1967" y="180"/>
                    <a:pt x="2721" y="163"/>
                  </a:cubicBezTo>
                  <a:cubicBezTo>
                    <a:pt x="3065" y="163"/>
                    <a:pt x="3393" y="294"/>
                    <a:pt x="3639" y="557"/>
                  </a:cubicBezTo>
                  <a:cubicBezTo>
                    <a:pt x="4278" y="1098"/>
                    <a:pt x="3934" y="2032"/>
                    <a:pt x="3393" y="2261"/>
                  </a:cubicBezTo>
                  <a:cubicBezTo>
                    <a:pt x="3274" y="2329"/>
                    <a:pt x="3143" y="2362"/>
                    <a:pt x="3009" y="2362"/>
                  </a:cubicBezTo>
                  <a:cubicBezTo>
                    <a:pt x="2884" y="2362"/>
                    <a:pt x="2758" y="2333"/>
                    <a:pt x="2639" y="2278"/>
                  </a:cubicBezTo>
                  <a:cubicBezTo>
                    <a:pt x="2475" y="2196"/>
                    <a:pt x="2360" y="2015"/>
                    <a:pt x="2328" y="1819"/>
                  </a:cubicBezTo>
                  <a:cubicBezTo>
                    <a:pt x="2334" y="1732"/>
                    <a:pt x="2361" y="1711"/>
                    <a:pt x="2408" y="1711"/>
                  </a:cubicBezTo>
                  <a:cubicBezTo>
                    <a:pt x="2454" y="1711"/>
                    <a:pt x="2519" y="1731"/>
                    <a:pt x="2602" y="1731"/>
                  </a:cubicBezTo>
                  <a:cubicBezTo>
                    <a:pt x="2660" y="1731"/>
                    <a:pt x="2727" y="1721"/>
                    <a:pt x="2803" y="1688"/>
                  </a:cubicBezTo>
                  <a:cubicBezTo>
                    <a:pt x="3016" y="1573"/>
                    <a:pt x="3049" y="1294"/>
                    <a:pt x="2885" y="1130"/>
                  </a:cubicBezTo>
                  <a:cubicBezTo>
                    <a:pt x="2817" y="1056"/>
                    <a:pt x="2717" y="1016"/>
                    <a:pt x="2614" y="1016"/>
                  </a:cubicBezTo>
                  <a:cubicBezTo>
                    <a:pt x="2419" y="1016"/>
                    <a:pt x="2212" y="1159"/>
                    <a:pt x="2180" y="1491"/>
                  </a:cubicBezTo>
                  <a:cubicBezTo>
                    <a:pt x="2147" y="1737"/>
                    <a:pt x="2213" y="1983"/>
                    <a:pt x="2377" y="2147"/>
                  </a:cubicBezTo>
                  <a:lnTo>
                    <a:pt x="2442" y="2212"/>
                  </a:lnTo>
                  <a:cubicBezTo>
                    <a:pt x="2459" y="2229"/>
                    <a:pt x="2475" y="2245"/>
                    <a:pt x="2508" y="2261"/>
                  </a:cubicBezTo>
                  <a:lnTo>
                    <a:pt x="2541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46" y="2409"/>
                    <a:pt x="2881" y="2442"/>
                    <a:pt x="3018" y="2442"/>
                  </a:cubicBezTo>
                  <a:cubicBezTo>
                    <a:pt x="3155" y="2442"/>
                    <a:pt x="3295" y="2409"/>
                    <a:pt x="3426" y="2343"/>
                  </a:cubicBezTo>
                  <a:cubicBezTo>
                    <a:pt x="4016" y="2130"/>
                    <a:pt x="4442" y="1081"/>
                    <a:pt x="3754" y="458"/>
                  </a:cubicBezTo>
                  <a:cubicBezTo>
                    <a:pt x="3479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7"/>
            <p:cNvSpPr/>
            <p:nvPr/>
          </p:nvSpPr>
          <p:spPr>
            <a:xfrm>
              <a:off x="1188173" y="-173412"/>
              <a:ext cx="277125" cy="332413"/>
            </a:xfrm>
            <a:custGeom>
              <a:rect b="b" l="l" r="r" t="t"/>
              <a:pathLst>
                <a:path extrusionOk="0" h="10185" w="8491">
                  <a:moveTo>
                    <a:pt x="6298" y="1"/>
                  </a:moveTo>
                  <a:cubicBezTo>
                    <a:pt x="6096" y="1"/>
                    <a:pt x="5891" y="23"/>
                    <a:pt x="5688" y="71"/>
                  </a:cubicBezTo>
                  <a:cubicBezTo>
                    <a:pt x="4491" y="334"/>
                    <a:pt x="3737" y="1579"/>
                    <a:pt x="3508" y="2841"/>
                  </a:cubicBezTo>
                  <a:cubicBezTo>
                    <a:pt x="3491" y="2858"/>
                    <a:pt x="3491" y="2858"/>
                    <a:pt x="3491" y="2874"/>
                  </a:cubicBezTo>
                  <a:cubicBezTo>
                    <a:pt x="3262" y="4169"/>
                    <a:pt x="3508" y="5382"/>
                    <a:pt x="3442" y="6497"/>
                  </a:cubicBezTo>
                  <a:cubicBezTo>
                    <a:pt x="3508" y="7480"/>
                    <a:pt x="3147" y="8447"/>
                    <a:pt x="2442" y="9136"/>
                  </a:cubicBezTo>
                  <a:cubicBezTo>
                    <a:pt x="1770" y="9758"/>
                    <a:pt x="902" y="10119"/>
                    <a:pt x="0" y="10185"/>
                  </a:cubicBezTo>
                  <a:cubicBezTo>
                    <a:pt x="918" y="10152"/>
                    <a:pt x="1803" y="9808"/>
                    <a:pt x="2508" y="9201"/>
                  </a:cubicBezTo>
                  <a:cubicBezTo>
                    <a:pt x="3245" y="8496"/>
                    <a:pt x="3639" y="7513"/>
                    <a:pt x="3590" y="6497"/>
                  </a:cubicBezTo>
                  <a:cubicBezTo>
                    <a:pt x="3655" y="5382"/>
                    <a:pt x="3426" y="4136"/>
                    <a:pt x="3655" y="2891"/>
                  </a:cubicBezTo>
                  <a:cubicBezTo>
                    <a:pt x="3655" y="2874"/>
                    <a:pt x="3655" y="2874"/>
                    <a:pt x="3655" y="2874"/>
                  </a:cubicBezTo>
                  <a:cubicBezTo>
                    <a:pt x="3901" y="1645"/>
                    <a:pt x="4606" y="481"/>
                    <a:pt x="5704" y="219"/>
                  </a:cubicBezTo>
                  <a:cubicBezTo>
                    <a:pt x="5835" y="186"/>
                    <a:pt x="5966" y="170"/>
                    <a:pt x="6098" y="153"/>
                  </a:cubicBezTo>
                  <a:cubicBezTo>
                    <a:pt x="6142" y="150"/>
                    <a:pt x="6187" y="148"/>
                    <a:pt x="6232" y="148"/>
                  </a:cubicBezTo>
                  <a:cubicBezTo>
                    <a:pt x="6629" y="148"/>
                    <a:pt x="7019" y="278"/>
                    <a:pt x="7343" y="514"/>
                  </a:cubicBezTo>
                  <a:cubicBezTo>
                    <a:pt x="8048" y="1088"/>
                    <a:pt x="7950" y="2317"/>
                    <a:pt x="7540" y="2710"/>
                  </a:cubicBezTo>
                  <a:cubicBezTo>
                    <a:pt x="7474" y="2759"/>
                    <a:pt x="7392" y="2825"/>
                    <a:pt x="7311" y="2858"/>
                  </a:cubicBezTo>
                  <a:cubicBezTo>
                    <a:pt x="7196" y="2923"/>
                    <a:pt x="7065" y="2956"/>
                    <a:pt x="6934" y="2956"/>
                  </a:cubicBezTo>
                  <a:cubicBezTo>
                    <a:pt x="6802" y="2956"/>
                    <a:pt x="6671" y="2923"/>
                    <a:pt x="6557" y="2858"/>
                  </a:cubicBezTo>
                  <a:cubicBezTo>
                    <a:pt x="6475" y="2809"/>
                    <a:pt x="6409" y="2743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01" y="2664"/>
                    <a:pt x="6439" y="2664"/>
                  </a:cubicBezTo>
                  <a:cubicBezTo>
                    <a:pt x="6569" y="2664"/>
                    <a:pt x="6858" y="2635"/>
                    <a:pt x="6934" y="2382"/>
                  </a:cubicBezTo>
                  <a:cubicBezTo>
                    <a:pt x="7065" y="2071"/>
                    <a:pt x="6868" y="1727"/>
                    <a:pt x="6540" y="1661"/>
                  </a:cubicBezTo>
                  <a:cubicBezTo>
                    <a:pt x="6484" y="1645"/>
                    <a:pt x="6429" y="1638"/>
                    <a:pt x="6376" y="1638"/>
                  </a:cubicBezTo>
                  <a:cubicBezTo>
                    <a:pt x="5990" y="1638"/>
                    <a:pt x="5691" y="2028"/>
                    <a:pt x="5835" y="2432"/>
                  </a:cubicBezTo>
                  <a:cubicBezTo>
                    <a:pt x="5884" y="2612"/>
                    <a:pt x="5999" y="2759"/>
                    <a:pt x="6163" y="2858"/>
                  </a:cubicBezTo>
                  <a:cubicBezTo>
                    <a:pt x="6410" y="3020"/>
                    <a:pt x="6693" y="3102"/>
                    <a:pt x="6975" y="3102"/>
                  </a:cubicBezTo>
                  <a:cubicBezTo>
                    <a:pt x="7234" y="3102"/>
                    <a:pt x="7492" y="3032"/>
                    <a:pt x="7720" y="2891"/>
                  </a:cubicBezTo>
                  <a:lnTo>
                    <a:pt x="7769" y="2858"/>
                  </a:lnTo>
                  <a:cubicBezTo>
                    <a:pt x="8294" y="2464"/>
                    <a:pt x="8491" y="1776"/>
                    <a:pt x="8245" y="1169"/>
                  </a:cubicBezTo>
                  <a:cubicBezTo>
                    <a:pt x="8030" y="459"/>
                    <a:pt x="7202" y="1"/>
                    <a:pt x="629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7"/>
            <p:cNvSpPr/>
            <p:nvPr/>
          </p:nvSpPr>
          <p:spPr>
            <a:xfrm>
              <a:off x="1326164" y="-126610"/>
              <a:ext cx="76013" cy="68800"/>
            </a:xfrm>
            <a:custGeom>
              <a:rect b="b" l="l" r="r" t="t"/>
              <a:pathLst>
                <a:path extrusionOk="0" h="2108" w="2329">
                  <a:moveTo>
                    <a:pt x="540" y="1"/>
                  </a:moveTo>
                  <a:cubicBezTo>
                    <a:pt x="468" y="1"/>
                    <a:pt x="392" y="11"/>
                    <a:pt x="312" y="31"/>
                  </a:cubicBezTo>
                  <a:cubicBezTo>
                    <a:pt x="427" y="96"/>
                    <a:pt x="460" y="276"/>
                    <a:pt x="362" y="391"/>
                  </a:cubicBezTo>
                  <a:cubicBezTo>
                    <a:pt x="247" y="555"/>
                    <a:pt x="1" y="998"/>
                    <a:pt x="132" y="1440"/>
                  </a:cubicBezTo>
                  <a:cubicBezTo>
                    <a:pt x="165" y="1604"/>
                    <a:pt x="263" y="1752"/>
                    <a:pt x="378" y="1866"/>
                  </a:cubicBezTo>
                  <a:cubicBezTo>
                    <a:pt x="563" y="2046"/>
                    <a:pt x="818" y="2108"/>
                    <a:pt x="1084" y="2108"/>
                  </a:cubicBezTo>
                  <a:cubicBezTo>
                    <a:pt x="1619" y="2108"/>
                    <a:pt x="2197" y="1856"/>
                    <a:pt x="2329" y="1801"/>
                  </a:cubicBezTo>
                  <a:lnTo>
                    <a:pt x="2329" y="1801"/>
                  </a:lnTo>
                  <a:cubicBezTo>
                    <a:pt x="2329" y="1801"/>
                    <a:pt x="2298" y="1804"/>
                    <a:pt x="2247" y="1804"/>
                  </a:cubicBezTo>
                  <a:cubicBezTo>
                    <a:pt x="2083" y="1804"/>
                    <a:pt x="1710" y="1766"/>
                    <a:pt x="1509" y="1440"/>
                  </a:cubicBezTo>
                  <a:cubicBezTo>
                    <a:pt x="1443" y="1325"/>
                    <a:pt x="1411" y="1211"/>
                    <a:pt x="1394" y="1096"/>
                  </a:cubicBezTo>
                  <a:cubicBezTo>
                    <a:pt x="1309" y="401"/>
                    <a:pt x="1003" y="1"/>
                    <a:pt x="5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7"/>
            <p:cNvSpPr/>
            <p:nvPr/>
          </p:nvSpPr>
          <p:spPr>
            <a:xfrm>
              <a:off x="1437980" y="-172270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51"/>
                    <a:pt x="755" y="413"/>
                    <a:pt x="919" y="807"/>
                  </a:cubicBezTo>
                  <a:cubicBezTo>
                    <a:pt x="1124" y="1308"/>
                    <a:pt x="1482" y="1951"/>
                    <a:pt x="2244" y="1951"/>
                  </a:cubicBezTo>
                  <a:cubicBezTo>
                    <a:pt x="2453" y="1951"/>
                    <a:pt x="2692" y="1903"/>
                    <a:pt x="2968" y="1790"/>
                  </a:cubicBezTo>
                  <a:cubicBezTo>
                    <a:pt x="2787" y="1725"/>
                    <a:pt x="2673" y="1561"/>
                    <a:pt x="2673" y="1380"/>
                  </a:cubicBezTo>
                  <a:cubicBezTo>
                    <a:pt x="2673" y="1096"/>
                    <a:pt x="2623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7"/>
            <p:cNvSpPr/>
            <p:nvPr/>
          </p:nvSpPr>
          <p:spPr>
            <a:xfrm>
              <a:off x="1524665" y="-172857"/>
              <a:ext cx="47096" cy="36946"/>
            </a:xfrm>
            <a:custGeom>
              <a:rect b="b" l="l" r="r" t="t"/>
              <a:pathLst>
                <a:path extrusionOk="0" h="1132" w="1443">
                  <a:moveTo>
                    <a:pt x="959" y="0"/>
                  </a:moveTo>
                  <a:cubicBezTo>
                    <a:pt x="781" y="0"/>
                    <a:pt x="623" y="142"/>
                    <a:pt x="623" y="333"/>
                  </a:cubicBezTo>
                  <a:cubicBezTo>
                    <a:pt x="623" y="496"/>
                    <a:pt x="756" y="601"/>
                    <a:pt x="897" y="601"/>
                  </a:cubicBezTo>
                  <a:cubicBezTo>
                    <a:pt x="955" y="601"/>
                    <a:pt x="1013" y="584"/>
                    <a:pt x="1066" y="546"/>
                  </a:cubicBezTo>
                  <a:cubicBezTo>
                    <a:pt x="1066" y="546"/>
                    <a:pt x="1180" y="366"/>
                    <a:pt x="1066" y="300"/>
                  </a:cubicBezTo>
                  <a:cubicBezTo>
                    <a:pt x="1037" y="284"/>
                    <a:pt x="1010" y="277"/>
                    <a:pt x="987" y="277"/>
                  </a:cubicBezTo>
                  <a:cubicBezTo>
                    <a:pt x="916" y="277"/>
                    <a:pt x="873" y="341"/>
                    <a:pt x="885" y="415"/>
                  </a:cubicBezTo>
                  <a:cubicBezTo>
                    <a:pt x="896" y="447"/>
                    <a:pt x="880" y="462"/>
                    <a:pt x="856" y="462"/>
                  </a:cubicBezTo>
                  <a:cubicBezTo>
                    <a:pt x="805" y="462"/>
                    <a:pt x="716" y="399"/>
                    <a:pt x="738" y="300"/>
                  </a:cubicBezTo>
                  <a:cubicBezTo>
                    <a:pt x="750" y="156"/>
                    <a:pt x="858" y="65"/>
                    <a:pt x="980" y="65"/>
                  </a:cubicBezTo>
                  <a:cubicBezTo>
                    <a:pt x="1025" y="65"/>
                    <a:pt x="1071" y="77"/>
                    <a:pt x="1115" y="103"/>
                  </a:cubicBezTo>
                  <a:cubicBezTo>
                    <a:pt x="1393" y="267"/>
                    <a:pt x="1328" y="841"/>
                    <a:pt x="738" y="890"/>
                  </a:cubicBezTo>
                  <a:cubicBezTo>
                    <a:pt x="716" y="893"/>
                    <a:pt x="695" y="894"/>
                    <a:pt x="674" y="894"/>
                  </a:cubicBezTo>
                  <a:cubicBezTo>
                    <a:pt x="310" y="894"/>
                    <a:pt x="17" y="513"/>
                    <a:pt x="17" y="513"/>
                  </a:cubicBezTo>
                  <a:lnTo>
                    <a:pt x="17" y="513"/>
                  </a:lnTo>
                  <a:cubicBezTo>
                    <a:pt x="0" y="694"/>
                    <a:pt x="82" y="874"/>
                    <a:pt x="213" y="1005"/>
                  </a:cubicBezTo>
                  <a:cubicBezTo>
                    <a:pt x="338" y="1088"/>
                    <a:pt x="482" y="1132"/>
                    <a:pt x="625" y="1132"/>
                  </a:cubicBezTo>
                  <a:cubicBezTo>
                    <a:pt x="708" y="1132"/>
                    <a:pt x="791" y="1117"/>
                    <a:pt x="869" y="1087"/>
                  </a:cubicBezTo>
                  <a:cubicBezTo>
                    <a:pt x="1082" y="1021"/>
                    <a:pt x="1262" y="874"/>
                    <a:pt x="1344" y="661"/>
                  </a:cubicBezTo>
                  <a:cubicBezTo>
                    <a:pt x="1443" y="415"/>
                    <a:pt x="1344" y="153"/>
                    <a:pt x="1115" y="38"/>
                  </a:cubicBezTo>
                  <a:cubicBezTo>
                    <a:pt x="1063" y="12"/>
                    <a:pt x="1011" y="0"/>
                    <a:pt x="9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7"/>
            <p:cNvSpPr/>
            <p:nvPr/>
          </p:nvSpPr>
          <p:spPr>
            <a:xfrm>
              <a:off x="866628" y="-143581"/>
              <a:ext cx="89916" cy="350723"/>
            </a:xfrm>
            <a:custGeom>
              <a:rect b="b" l="l" r="r" t="t"/>
              <a:pathLst>
                <a:path extrusionOk="0" h="10746" w="2755">
                  <a:moveTo>
                    <a:pt x="1458" y="1"/>
                  </a:moveTo>
                  <a:cubicBezTo>
                    <a:pt x="1124" y="1"/>
                    <a:pt x="779" y="125"/>
                    <a:pt x="509" y="419"/>
                  </a:cubicBezTo>
                  <a:cubicBezTo>
                    <a:pt x="165" y="846"/>
                    <a:pt x="1" y="1403"/>
                    <a:pt x="34" y="1960"/>
                  </a:cubicBezTo>
                  <a:cubicBezTo>
                    <a:pt x="50" y="2485"/>
                    <a:pt x="148" y="3009"/>
                    <a:pt x="345" y="3501"/>
                  </a:cubicBezTo>
                  <a:cubicBezTo>
                    <a:pt x="1181" y="5550"/>
                    <a:pt x="2066" y="7500"/>
                    <a:pt x="1525" y="8943"/>
                  </a:cubicBezTo>
                  <a:cubicBezTo>
                    <a:pt x="1263" y="9697"/>
                    <a:pt x="755" y="10336"/>
                    <a:pt x="83" y="10746"/>
                  </a:cubicBezTo>
                  <a:cubicBezTo>
                    <a:pt x="165" y="10697"/>
                    <a:pt x="1066" y="10287"/>
                    <a:pt x="1607" y="8976"/>
                  </a:cubicBezTo>
                  <a:cubicBezTo>
                    <a:pt x="2214" y="7500"/>
                    <a:pt x="1345" y="5468"/>
                    <a:pt x="509" y="3435"/>
                  </a:cubicBezTo>
                  <a:cubicBezTo>
                    <a:pt x="329" y="2960"/>
                    <a:pt x="230" y="2468"/>
                    <a:pt x="198" y="1944"/>
                  </a:cubicBezTo>
                  <a:cubicBezTo>
                    <a:pt x="165" y="1436"/>
                    <a:pt x="312" y="928"/>
                    <a:pt x="607" y="501"/>
                  </a:cubicBezTo>
                  <a:cubicBezTo>
                    <a:pt x="847" y="231"/>
                    <a:pt x="1164" y="115"/>
                    <a:pt x="1474" y="115"/>
                  </a:cubicBezTo>
                  <a:cubicBezTo>
                    <a:pt x="1993" y="115"/>
                    <a:pt x="2492" y="439"/>
                    <a:pt x="2574" y="911"/>
                  </a:cubicBezTo>
                  <a:cubicBezTo>
                    <a:pt x="2682" y="1436"/>
                    <a:pt x="2267" y="1917"/>
                    <a:pt x="1754" y="1917"/>
                  </a:cubicBezTo>
                  <a:cubicBezTo>
                    <a:pt x="1722" y="1917"/>
                    <a:pt x="1689" y="1915"/>
                    <a:pt x="1656" y="1911"/>
                  </a:cubicBezTo>
                  <a:lnTo>
                    <a:pt x="1640" y="1911"/>
                  </a:lnTo>
                  <a:cubicBezTo>
                    <a:pt x="1624" y="1911"/>
                    <a:pt x="1607" y="1911"/>
                    <a:pt x="1591" y="1895"/>
                  </a:cubicBezTo>
                  <a:cubicBezTo>
                    <a:pt x="1509" y="1878"/>
                    <a:pt x="1443" y="1829"/>
                    <a:pt x="1410" y="1763"/>
                  </a:cubicBezTo>
                  <a:cubicBezTo>
                    <a:pt x="1410" y="1763"/>
                    <a:pt x="1378" y="1698"/>
                    <a:pt x="1410" y="1649"/>
                  </a:cubicBezTo>
                  <a:cubicBezTo>
                    <a:pt x="1443" y="1616"/>
                    <a:pt x="1804" y="1649"/>
                    <a:pt x="1820" y="1321"/>
                  </a:cubicBezTo>
                  <a:cubicBezTo>
                    <a:pt x="1831" y="1069"/>
                    <a:pt x="1627" y="905"/>
                    <a:pt x="1418" y="905"/>
                  </a:cubicBezTo>
                  <a:cubicBezTo>
                    <a:pt x="1301" y="905"/>
                    <a:pt x="1182" y="957"/>
                    <a:pt x="1099" y="1075"/>
                  </a:cubicBezTo>
                  <a:cubicBezTo>
                    <a:pt x="902" y="1337"/>
                    <a:pt x="1165" y="1927"/>
                    <a:pt x="1689" y="1960"/>
                  </a:cubicBezTo>
                  <a:lnTo>
                    <a:pt x="1853" y="1960"/>
                  </a:lnTo>
                  <a:cubicBezTo>
                    <a:pt x="2378" y="1911"/>
                    <a:pt x="2755" y="1419"/>
                    <a:pt x="2656" y="895"/>
                  </a:cubicBezTo>
                  <a:cubicBezTo>
                    <a:pt x="2583" y="375"/>
                    <a:pt x="2036" y="1"/>
                    <a:pt x="14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7"/>
            <p:cNvSpPr/>
            <p:nvPr/>
          </p:nvSpPr>
          <p:spPr>
            <a:xfrm>
              <a:off x="869304" y="207109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7"/>
            <p:cNvSpPr/>
            <p:nvPr/>
          </p:nvSpPr>
          <p:spPr>
            <a:xfrm>
              <a:off x="865029" y="-220410"/>
              <a:ext cx="99055" cy="106594"/>
            </a:xfrm>
            <a:custGeom>
              <a:rect b="b" l="l" r="r" t="t"/>
              <a:pathLst>
                <a:path extrusionOk="0" h="3266" w="3035">
                  <a:moveTo>
                    <a:pt x="2317" y="1"/>
                  </a:moveTo>
                  <a:cubicBezTo>
                    <a:pt x="2119" y="1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89" y="1183"/>
                    <a:pt x="1951" y="954"/>
                  </a:cubicBezTo>
                  <a:cubicBezTo>
                    <a:pt x="3035" y="778"/>
                    <a:pt x="2976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7"/>
            <p:cNvSpPr/>
            <p:nvPr/>
          </p:nvSpPr>
          <p:spPr>
            <a:xfrm>
              <a:off x="992902" y="-228863"/>
              <a:ext cx="169617" cy="147456"/>
            </a:xfrm>
            <a:custGeom>
              <a:rect b="b" l="l" r="r" t="t"/>
              <a:pathLst>
                <a:path extrusionOk="0" h="4518" w="5197">
                  <a:moveTo>
                    <a:pt x="3033" y="0"/>
                  </a:moveTo>
                  <a:lnTo>
                    <a:pt x="3033" y="0"/>
                  </a:lnTo>
                  <a:cubicBezTo>
                    <a:pt x="3033" y="0"/>
                    <a:pt x="3344" y="705"/>
                    <a:pt x="3016" y="1770"/>
                  </a:cubicBezTo>
                  <a:cubicBezTo>
                    <a:pt x="2672" y="2852"/>
                    <a:pt x="1836" y="3082"/>
                    <a:pt x="1197" y="3131"/>
                  </a:cubicBezTo>
                  <a:cubicBezTo>
                    <a:pt x="557" y="3180"/>
                    <a:pt x="131" y="3475"/>
                    <a:pt x="0" y="4344"/>
                  </a:cubicBezTo>
                  <a:cubicBezTo>
                    <a:pt x="138" y="4245"/>
                    <a:pt x="306" y="4194"/>
                    <a:pt x="479" y="4194"/>
                  </a:cubicBezTo>
                  <a:cubicBezTo>
                    <a:pt x="593" y="4194"/>
                    <a:pt x="709" y="4216"/>
                    <a:pt x="820" y="4262"/>
                  </a:cubicBezTo>
                  <a:cubicBezTo>
                    <a:pt x="1055" y="4380"/>
                    <a:pt x="1446" y="4517"/>
                    <a:pt x="1840" y="4517"/>
                  </a:cubicBezTo>
                  <a:cubicBezTo>
                    <a:pt x="2159" y="4517"/>
                    <a:pt x="2479" y="4427"/>
                    <a:pt x="2721" y="4163"/>
                  </a:cubicBezTo>
                  <a:cubicBezTo>
                    <a:pt x="3262" y="3573"/>
                    <a:pt x="3164" y="2967"/>
                    <a:pt x="3131" y="2672"/>
                  </a:cubicBezTo>
                  <a:cubicBezTo>
                    <a:pt x="3115" y="2381"/>
                    <a:pt x="3051" y="1852"/>
                    <a:pt x="3331" y="1852"/>
                  </a:cubicBezTo>
                  <a:cubicBezTo>
                    <a:pt x="3335" y="1852"/>
                    <a:pt x="3340" y="1852"/>
                    <a:pt x="3344" y="1852"/>
                  </a:cubicBezTo>
                  <a:cubicBezTo>
                    <a:pt x="3344" y="1852"/>
                    <a:pt x="3347" y="1852"/>
                    <a:pt x="3353" y="1852"/>
                  </a:cubicBezTo>
                  <a:cubicBezTo>
                    <a:pt x="3396" y="1852"/>
                    <a:pt x="3571" y="1877"/>
                    <a:pt x="3557" y="2295"/>
                  </a:cubicBezTo>
                  <a:cubicBezTo>
                    <a:pt x="3557" y="2754"/>
                    <a:pt x="3524" y="3049"/>
                    <a:pt x="4147" y="3229"/>
                  </a:cubicBezTo>
                  <a:cubicBezTo>
                    <a:pt x="4491" y="3327"/>
                    <a:pt x="4803" y="3491"/>
                    <a:pt x="5065" y="3721"/>
                  </a:cubicBezTo>
                  <a:cubicBezTo>
                    <a:pt x="4950" y="3508"/>
                    <a:pt x="4934" y="3262"/>
                    <a:pt x="5000" y="3049"/>
                  </a:cubicBezTo>
                  <a:cubicBezTo>
                    <a:pt x="5114" y="2705"/>
                    <a:pt x="5196" y="2098"/>
                    <a:pt x="4639" y="1705"/>
                  </a:cubicBezTo>
                  <a:cubicBezTo>
                    <a:pt x="4065" y="1311"/>
                    <a:pt x="3524" y="1065"/>
                    <a:pt x="3393" y="672"/>
                  </a:cubicBezTo>
                  <a:cubicBezTo>
                    <a:pt x="3311" y="426"/>
                    <a:pt x="3196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7"/>
            <p:cNvSpPr/>
            <p:nvPr/>
          </p:nvSpPr>
          <p:spPr>
            <a:xfrm>
              <a:off x="1094536" y="-129384"/>
              <a:ext cx="41776" cy="64785"/>
            </a:xfrm>
            <a:custGeom>
              <a:rect b="b" l="l" r="r" t="t"/>
              <a:pathLst>
                <a:path extrusionOk="0" h="1985" w="1280">
                  <a:moveTo>
                    <a:pt x="328" y="1"/>
                  </a:moveTo>
                  <a:cubicBezTo>
                    <a:pt x="328" y="1"/>
                    <a:pt x="328" y="1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1"/>
                    <a:pt x="328" y="1"/>
                  </a:cubicBezTo>
                  <a:close/>
                  <a:moveTo>
                    <a:pt x="328" y="1"/>
                  </a:moveTo>
                  <a:lnTo>
                    <a:pt x="328" y="1"/>
                  </a:lnTo>
                  <a:cubicBezTo>
                    <a:pt x="345" y="182"/>
                    <a:pt x="328" y="378"/>
                    <a:pt x="279" y="558"/>
                  </a:cubicBezTo>
                  <a:cubicBezTo>
                    <a:pt x="181" y="820"/>
                    <a:pt x="1" y="1230"/>
                    <a:pt x="459" y="1525"/>
                  </a:cubicBezTo>
                  <a:cubicBezTo>
                    <a:pt x="476" y="1525"/>
                    <a:pt x="476" y="1542"/>
                    <a:pt x="492" y="1558"/>
                  </a:cubicBezTo>
                  <a:cubicBezTo>
                    <a:pt x="1017" y="1853"/>
                    <a:pt x="1017" y="1984"/>
                    <a:pt x="1017" y="1984"/>
                  </a:cubicBezTo>
                  <a:cubicBezTo>
                    <a:pt x="1017" y="1984"/>
                    <a:pt x="1050" y="1755"/>
                    <a:pt x="1099" y="1525"/>
                  </a:cubicBezTo>
                  <a:cubicBezTo>
                    <a:pt x="1115" y="1443"/>
                    <a:pt x="1148" y="1361"/>
                    <a:pt x="1164" y="1296"/>
                  </a:cubicBezTo>
                  <a:cubicBezTo>
                    <a:pt x="1279" y="919"/>
                    <a:pt x="1115" y="525"/>
                    <a:pt x="771" y="345"/>
                  </a:cubicBezTo>
                  <a:cubicBezTo>
                    <a:pt x="351" y="96"/>
                    <a:pt x="330" y="10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7"/>
            <p:cNvSpPr/>
            <p:nvPr/>
          </p:nvSpPr>
          <p:spPr>
            <a:xfrm>
              <a:off x="102160" y="-172857"/>
              <a:ext cx="276603" cy="331858"/>
            </a:xfrm>
            <a:custGeom>
              <a:rect b="b" l="l" r="r" t="t"/>
              <a:pathLst>
                <a:path extrusionOk="0" h="10168" w="8475">
                  <a:moveTo>
                    <a:pt x="2192" y="0"/>
                  </a:moveTo>
                  <a:cubicBezTo>
                    <a:pt x="1284" y="0"/>
                    <a:pt x="448" y="458"/>
                    <a:pt x="246" y="1169"/>
                  </a:cubicBezTo>
                  <a:cubicBezTo>
                    <a:pt x="1" y="1775"/>
                    <a:pt x="181" y="2464"/>
                    <a:pt x="705" y="2857"/>
                  </a:cubicBezTo>
                  <a:lnTo>
                    <a:pt x="771" y="2890"/>
                  </a:lnTo>
                  <a:cubicBezTo>
                    <a:pt x="1002" y="3025"/>
                    <a:pt x="1264" y="3095"/>
                    <a:pt x="1527" y="3095"/>
                  </a:cubicBezTo>
                  <a:cubicBezTo>
                    <a:pt x="1805" y="3095"/>
                    <a:pt x="2084" y="3017"/>
                    <a:pt x="2328" y="2857"/>
                  </a:cubicBezTo>
                  <a:cubicBezTo>
                    <a:pt x="2476" y="2759"/>
                    <a:pt x="2607" y="2595"/>
                    <a:pt x="2656" y="2431"/>
                  </a:cubicBezTo>
                  <a:cubicBezTo>
                    <a:pt x="2800" y="2028"/>
                    <a:pt x="2501" y="1637"/>
                    <a:pt x="2115" y="1637"/>
                  </a:cubicBezTo>
                  <a:cubicBezTo>
                    <a:pt x="2062" y="1637"/>
                    <a:pt x="2007" y="1645"/>
                    <a:pt x="1951" y="1661"/>
                  </a:cubicBezTo>
                  <a:cubicBezTo>
                    <a:pt x="1607" y="1726"/>
                    <a:pt x="1427" y="2070"/>
                    <a:pt x="1541" y="2382"/>
                  </a:cubicBezTo>
                  <a:cubicBezTo>
                    <a:pt x="1630" y="2634"/>
                    <a:pt x="1912" y="2663"/>
                    <a:pt x="2037" y="2663"/>
                  </a:cubicBezTo>
                  <a:cubicBezTo>
                    <a:pt x="2075" y="2663"/>
                    <a:pt x="2099" y="2660"/>
                    <a:pt x="2099" y="2660"/>
                  </a:cubicBezTo>
                  <a:lnTo>
                    <a:pt x="2099" y="2660"/>
                  </a:lnTo>
                  <a:cubicBezTo>
                    <a:pt x="2066" y="2742"/>
                    <a:pt x="2000" y="2808"/>
                    <a:pt x="1918" y="2857"/>
                  </a:cubicBezTo>
                  <a:cubicBezTo>
                    <a:pt x="1804" y="2923"/>
                    <a:pt x="1673" y="2956"/>
                    <a:pt x="1541" y="2956"/>
                  </a:cubicBezTo>
                  <a:cubicBezTo>
                    <a:pt x="1410" y="2956"/>
                    <a:pt x="1279" y="2923"/>
                    <a:pt x="1164" y="2857"/>
                  </a:cubicBezTo>
                  <a:cubicBezTo>
                    <a:pt x="1082" y="2824"/>
                    <a:pt x="1000" y="2759"/>
                    <a:pt x="935" y="2710"/>
                  </a:cubicBezTo>
                  <a:cubicBezTo>
                    <a:pt x="509" y="2316"/>
                    <a:pt x="410" y="1087"/>
                    <a:pt x="1132" y="513"/>
                  </a:cubicBezTo>
                  <a:cubicBezTo>
                    <a:pt x="1456" y="263"/>
                    <a:pt x="1847" y="131"/>
                    <a:pt x="2244" y="131"/>
                  </a:cubicBezTo>
                  <a:cubicBezTo>
                    <a:pt x="2288" y="131"/>
                    <a:pt x="2333" y="133"/>
                    <a:pt x="2377" y="136"/>
                  </a:cubicBezTo>
                  <a:cubicBezTo>
                    <a:pt x="2508" y="136"/>
                    <a:pt x="2640" y="169"/>
                    <a:pt x="2771" y="202"/>
                  </a:cubicBezTo>
                  <a:cubicBezTo>
                    <a:pt x="3853" y="448"/>
                    <a:pt x="4574" y="1628"/>
                    <a:pt x="4820" y="2841"/>
                  </a:cubicBezTo>
                  <a:cubicBezTo>
                    <a:pt x="4820" y="2841"/>
                    <a:pt x="4820" y="2857"/>
                    <a:pt x="4820" y="2857"/>
                  </a:cubicBezTo>
                  <a:cubicBezTo>
                    <a:pt x="5049" y="4103"/>
                    <a:pt x="4820" y="5349"/>
                    <a:pt x="4885" y="6463"/>
                  </a:cubicBezTo>
                  <a:cubicBezTo>
                    <a:pt x="4836" y="7496"/>
                    <a:pt x="5229" y="8479"/>
                    <a:pt x="5983" y="9184"/>
                  </a:cubicBezTo>
                  <a:cubicBezTo>
                    <a:pt x="6672" y="9791"/>
                    <a:pt x="7557" y="10135"/>
                    <a:pt x="8475" y="10168"/>
                  </a:cubicBezTo>
                  <a:cubicBezTo>
                    <a:pt x="7557" y="10102"/>
                    <a:pt x="6705" y="9741"/>
                    <a:pt x="6033" y="9119"/>
                  </a:cubicBezTo>
                  <a:cubicBezTo>
                    <a:pt x="5328" y="8430"/>
                    <a:pt x="4967" y="7463"/>
                    <a:pt x="5016" y="6480"/>
                  </a:cubicBezTo>
                  <a:cubicBezTo>
                    <a:pt x="4967" y="5381"/>
                    <a:pt x="5213" y="4152"/>
                    <a:pt x="4984" y="2857"/>
                  </a:cubicBezTo>
                  <a:lnTo>
                    <a:pt x="4984" y="2841"/>
                  </a:lnTo>
                  <a:cubicBezTo>
                    <a:pt x="4754" y="1579"/>
                    <a:pt x="3984" y="333"/>
                    <a:pt x="2804" y="71"/>
                  </a:cubicBezTo>
                  <a:cubicBezTo>
                    <a:pt x="2600" y="23"/>
                    <a:pt x="2395" y="0"/>
                    <a:pt x="21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7"/>
            <p:cNvSpPr/>
            <p:nvPr/>
          </p:nvSpPr>
          <p:spPr>
            <a:xfrm>
              <a:off x="164236" y="-126610"/>
              <a:ext cx="75980" cy="68800"/>
            </a:xfrm>
            <a:custGeom>
              <a:rect b="b" l="l" r="r" t="t"/>
              <a:pathLst>
                <a:path extrusionOk="0" h="2108" w="2328">
                  <a:moveTo>
                    <a:pt x="1799" y="1"/>
                  </a:moveTo>
                  <a:cubicBezTo>
                    <a:pt x="1325" y="1"/>
                    <a:pt x="1019" y="401"/>
                    <a:pt x="934" y="1096"/>
                  </a:cubicBezTo>
                  <a:cubicBezTo>
                    <a:pt x="918" y="1211"/>
                    <a:pt x="885" y="1325"/>
                    <a:pt x="820" y="1440"/>
                  </a:cubicBezTo>
                  <a:cubicBezTo>
                    <a:pt x="619" y="1766"/>
                    <a:pt x="246" y="1804"/>
                    <a:pt x="81" y="1804"/>
                  </a:cubicBezTo>
                  <a:cubicBezTo>
                    <a:pt x="31" y="1804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31" y="1856"/>
                    <a:pt x="709" y="2108"/>
                    <a:pt x="1245" y="2108"/>
                  </a:cubicBezTo>
                  <a:cubicBezTo>
                    <a:pt x="1510" y="2108"/>
                    <a:pt x="1766" y="2046"/>
                    <a:pt x="1951" y="1866"/>
                  </a:cubicBezTo>
                  <a:cubicBezTo>
                    <a:pt x="2065" y="1752"/>
                    <a:pt x="2164" y="1604"/>
                    <a:pt x="2213" y="1440"/>
                  </a:cubicBezTo>
                  <a:cubicBezTo>
                    <a:pt x="2328" y="998"/>
                    <a:pt x="2082" y="555"/>
                    <a:pt x="1967" y="391"/>
                  </a:cubicBezTo>
                  <a:cubicBezTo>
                    <a:pt x="1869" y="276"/>
                    <a:pt x="1901" y="96"/>
                    <a:pt x="2033" y="31"/>
                  </a:cubicBezTo>
                  <a:cubicBezTo>
                    <a:pt x="1951" y="11"/>
                    <a:pt x="1873" y="1"/>
                    <a:pt x="17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7"/>
            <p:cNvSpPr/>
            <p:nvPr/>
          </p:nvSpPr>
          <p:spPr>
            <a:xfrm>
              <a:off x="32087" y="-172270"/>
              <a:ext cx="97390" cy="63708"/>
            </a:xfrm>
            <a:custGeom>
              <a:rect b="b" l="l" r="r" t="t"/>
              <a:pathLst>
                <a:path extrusionOk="0" h="1952" w="2984">
                  <a:moveTo>
                    <a:pt x="2064" y="0"/>
                  </a:moveTo>
                  <a:cubicBezTo>
                    <a:pt x="349" y="0"/>
                    <a:pt x="312" y="1096"/>
                    <a:pt x="312" y="1380"/>
                  </a:cubicBezTo>
                  <a:cubicBezTo>
                    <a:pt x="312" y="1561"/>
                    <a:pt x="181" y="1741"/>
                    <a:pt x="0" y="1790"/>
                  </a:cubicBezTo>
                  <a:cubicBezTo>
                    <a:pt x="272" y="1903"/>
                    <a:pt x="509" y="1951"/>
                    <a:pt x="717" y="1951"/>
                  </a:cubicBezTo>
                  <a:cubicBezTo>
                    <a:pt x="1476" y="1951"/>
                    <a:pt x="1843" y="1308"/>
                    <a:pt x="2049" y="807"/>
                  </a:cubicBezTo>
                  <a:cubicBezTo>
                    <a:pt x="2213" y="413"/>
                    <a:pt x="2557" y="151"/>
                    <a:pt x="2984" y="85"/>
                  </a:cubicBezTo>
                  <a:cubicBezTo>
                    <a:pt x="2633" y="26"/>
                    <a:pt x="2329" y="0"/>
                    <a:pt x="20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7"/>
            <p:cNvSpPr/>
            <p:nvPr/>
          </p:nvSpPr>
          <p:spPr>
            <a:xfrm>
              <a:off x="-5381" y="-172922"/>
              <a:ext cx="47651" cy="37011"/>
            </a:xfrm>
            <a:custGeom>
              <a:rect b="b" l="l" r="r" t="t"/>
              <a:pathLst>
                <a:path extrusionOk="0" h="1134" w="1460">
                  <a:moveTo>
                    <a:pt x="501" y="0"/>
                  </a:moveTo>
                  <a:cubicBezTo>
                    <a:pt x="449" y="0"/>
                    <a:pt x="396" y="13"/>
                    <a:pt x="345" y="40"/>
                  </a:cubicBezTo>
                  <a:cubicBezTo>
                    <a:pt x="116" y="138"/>
                    <a:pt x="1" y="417"/>
                    <a:pt x="99" y="663"/>
                  </a:cubicBezTo>
                  <a:cubicBezTo>
                    <a:pt x="198" y="876"/>
                    <a:pt x="362" y="1023"/>
                    <a:pt x="575" y="1089"/>
                  </a:cubicBezTo>
                  <a:cubicBezTo>
                    <a:pt x="659" y="1119"/>
                    <a:pt x="743" y="1134"/>
                    <a:pt x="826" y="1134"/>
                  </a:cubicBezTo>
                  <a:cubicBezTo>
                    <a:pt x="968" y="1134"/>
                    <a:pt x="1106" y="1090"/>
                    <a:pt x="1230" y="1007"/>
                  </a:cubicBezTo>
                  <a:cubicBezTo>
                    <a:pt x="1378" y="876"/>
                    <a:pt x="1460" y="696"/>
                    <a:pt x="1460" y="515"/>
                  </a:cubicBezTo>
                  <a:lnTo>
                    <a:pt x="1460" y="515"/>
                  </a:lnTo>
                  <a:cubicBezTo>
                    <a:pt x="1460" y="515"/>
                    <a:pt x="1152" y="896"/>
                    <a:pt x="786" y="896"/>
                  </a:cubicBezTo>
                  <a:cubicBezTo>
                    <a:pt x="765" y="896"/>
                    <a:pt x="744" y="895"/>
                    <a:pt x="722" y="892"/>
                  </a:cubicBezTo>
                  <a:cubicBezTo>
                    <a:pt x="148" y="843"/>
                    <a:pt x="67" y="269"/>
                    <a:pt x="345" y="105"/>
                  </a:cubicBezTo>
                  <a:cubicBezTo>
                    <a:pt x="390" y="79"/>
                    <a:pt x="437" y="67"/>
                    <a:pt x="482" y="67"/>
                  </a:cubicBezTo>
                  <a:cubicBezTo>
                    <a:pt x="603" y="67"/>
                    <a:pt x="710" y="154"/>
                    <a:pt x="722" y="286"/>
                  </a:cubicBezTo>
                  <a:cubicBezTo>
                    <a:pt x="744" y="397"/>
                    <a:pt x="653" y="463"/>
                    <a:pt x="603" y="463"/>
                  </a:cubicBezTo>
                  <a:cubicBezTo>
                    <a:pt x="579" y="463"/>
                    <a:pt x="564" y="448"/>
                    <a:pt x="575" y="417"/>
                  </a:cubicBezTo>
                  <a:cubicBezTo>
                    <a:pt x="587" y="330"/>
                    <a:pt x="553" y="262"/>
                    <a:pt x="479" y="262"/>
                  </a:cubicBezTo>
                  <a:cubicBezTo>
                    <a:pt x="455" y="262"/>
                    <a:pt x="427" y="270"/>
                    <a:pt x="394" y="286"/>
                  </a:cubicBezTo>
                  <a:cubicBezTo>
                    <a:pt x="280" y="351"/>
                    <a:pt x="394" y="532"/>
                    <a:pt x="394" y="532"/>
                  </a:cubicBezTo>
                  <a:cubicBezTo>
                    <a:pt x="447" y="575"/>
                    <a:pt x="507" y="594"/>
                    <a:pt x="565" y="594"/>
                  </a:cubicBezTo>
                  <a:cubicBezTo>
                    <a:pt x="706" y="594"/>
                    <a:pt x="837" y="481"/>
                    <a:pt x="837" y="319"/>
                  </a:cubicBezTo>
                  <a:cubicBezTo>
                    <a:pt x="824" y="131"/>
                    <a:pt x="668" y="0"/>
                    <a:pt x="5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7"/>
            <p:cNvSpPr/>
            <p:nvPr/>
          </p:nvSpPr>
          <p:spPr>
            <a:xfrm>
              <a:off x="763395" y="-126153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0"/>
                  </a:moveTo>
                  <a:lnTo>
                    <a:pt x="574" y="344"/>
                  </a:lnTo>
                  <a:cubicBezTo>
                    <a:pt x="541" y="607"/>
                    <a:pt x="443" y="869"/>
                    <a:pt x="295" y="1098"/>
                  </a:cubicBezTo>
                  <a:cubicBezTo>
                    <a:pt x="230" y="1197"/>
                    <a:pt x="164" y="1311"/>
                    <a:pt x="115" y="1426"/>
                  </a:cubicBezTo>
                  <a:cubicBezTo>
                    <a:pt x="0" y="1672"/>
                    <a:pt x="49" y="1967"/>
                    <a:pt x="230" y="2164"/>
                  </a:cubicBezTo>
                  <a:cubicBezTo>
                    <a:pt x="426" y="2426"/>
                    <a:pt x="541" y="2737"/>
                    <a:pt x="574" y="3065"/>
                  </a:cubicBezTo>
                  <a:cubicBezTo>
                    <a:pt x="590" y="3147"/>
                    <a:pt x="607" y="3393"/>
                    <a:pt x="607" y="3393"/>
                  </a:cubicBezTo>
                  <a:cubicBezTo>
                    <a:pt x="623" y="3393"/>
                    <a:pt x="623" y="3131"/>
                    <a:pt x="640" y="3065"/>
                  </a:cubicBezTo>
                  <a:cubicBezTo>
                    <a:pt x="689" y="2737"/>
                    <a:pt x="803" y="2426"/>
                    <a:pt x="984" y="2164"/>
                  </a:cubicBezTo>
                  <a:cubicBezTo>
                    <a:pt x="1180" y="1967"/>
                    <a:pt x="1213" y="1672"/>
                    <a:pt x="1115" y="1426"/>
                  </a:cubicBezTo>
                  <a:cubicBezTo>
                    <a:pt x="1066" y="1311"/>
                    <a:pt x="1000" y="1197"/>
                    <a:pt x="935" y="1098"/>
                  </a:cubicBezTo>
                  <a:cubicBezTo>
                    <a:pt x="771" y="869"/>
                    <a:pt x="689" y="607"/>
                    <a:pt x="656" y="344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7"/>
            <p:cNvSpPr/>
            <p:nvPr/>
          </p:nvSpPr>
          <p:spPr>
            <a:xfrm>
              <a:off x="602852" y="-220410"/>
              <a:ext cx="99055" cy="106594"/>
            </a:xfrm>
            <a:custGeom>
              <a:rect b="b" l="l" r="r" t="t"/>
              <a:pathLst>
                <a:path extrusionOk="0" h="3266" w="3035">
                  <a:moveTo>
                    <a:pt x="718" y="1"/>
                  </a:moveTo>
                  <a:cubicBezTo>
                    <a:pt x="59" y="1"/>
                    <a:pt x="0" y="778"/>
                    <a:pt x="1084" y="954"/>
                  </a:cubicBezTo>
                  <a:cubicBezTo>
                    <a:pt x="2346" y="1167"/>
                    <a:pt x="3034" y="3265"/>
                    <a:pt x="3034" y="3265"/>
                  </a:cubicBezTo>
                  <a:cubicBezTo>
                    <a:pt x="3034" y="3265"/>
                    <a:pt x="2723" y="1003"/>
                    <a:pt x="1461" y="249"/>
                  </a:cubicBezTo>
                  <a:cubicBezTo>
                    <a:pt x="1169" y="71"/>
                    <a:pt x="916" y="1"/>
                    <a:pt x="7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7"/>
            <p:cNvSpPr/>
            <p:nvPr/>
          </p:nvSpPr>
          <p:spPr>
            <a:xfrm>
              <a:off x="403893" y="-228863"/>
              <a:ext cx="169617" cy="147456"/>
            </a:xfrm>
            <a:custGeom>
              <a:rect b="b" l="l" r="r" t="t"/>
              <a:pathLst>
                <a:path extrusionOk="0" h="4518" w="5197">
                  <a:moveTo>
                    <a:pt x="2164" y="0"/>
                  </a:moveTo>
                  <a:lnTo>
                    <a:pt x="2164" y="0"/>
                  </a:lnTo>
                  <a:cubicBezTo>
                    <a:pt x="2016" y="197"/>
                    <a:pt x="1885" y="426"/>
                    <a:pt x="1803" y="672"/>
                  </a:cubicBezTo>
                  <a:cubicBezTo>
                    <a:pt x="1672" y="1082"/>
                    <a:pt x="1131" y="1311"/>
                    <a:pt x="558" y="1705"/>
                  </a:cubicBezTo>
                  <a:cubicBezTo>
                    <a:pt x="0" y="2082"/>
                    <a:pt x="82" y="2705"/>
                    <a:pt x="197" y="3032"/>
                  </a:cubicBezTo>
                  <a:cubicBezTo>
                    <a:pt x="263" y="3262"/>
                    <a:pt x="246" y="3524"/>
                    <a:pt x="131" y="3737"/>
                  </a:cubicBezTo>
                  <a:cubicBezTo>
                    <a:pt x="394" y="3491"/>
                    <a:pt x="705" y="3327"/>
                    <a:pt x="1049" y="3245"/>
                  </a:cubicBezTo>
                  <a:cubicBezTo>
                    <a:pt x="1672" y="3049"/>
                    <a:pt x="1639" y="2754"/>
                    <a:pt x="1639" y="2295"/>
                  </a:cubicBezTo>
                  <a:cubicBezTo>
                    <a:pt x="1625" y="1877"/>
                    <a:pt x="1801" y="1852"/>
                    <a:pt x="1843" y="1852"/>
                  </a:cubicBezTo>
                  <a:cubicBezTo>
                    <a:pt x="1849" y="1852"/>
                    <a:pt x="1853" y="1852"/>
                    <a:pt x="1853" y="1852"/>
                  </a:cubicBezTo>
                  <a:cubicBezTo>
                    <a:pt x="1857" y="1852"/>
                    <a:pt x="1861" y="1852"/>
                    <a:pt x="1865" y="1852"/>
                  </a:cubicBezTo>
                  <a:cubicBezTo>
                    <a:pt x="2146" y="1852"/>
                    <a:pt x="2082" y="2381"/>
                    <a:pt x="2066" y="2672"/>
                  </a:cubicBezTo>
                  <a:cubicBezTo>
                    <a:pt x="2033" y="2983"/>
                    <a:pt x="1935" y="3590"/>
                    <a:pt x="2475" y="4163"/>
                  </a:cubicBezTo>
                  <a:cubicBezTo>
                    <a:pt x="2717" y="4427"/>
                    <a:pt x="3038" y="4517"/>
                    <a:pt x="3356" y="4517"/>
                  </a:cubicBezTo>
                  <a:cubicBezTo>
                    <a:pt x="3750" y="4517"/>
                    <a:pt x="4141" y="4380"/>
                    <a:pt x="4377" y="4262"/>
                  </a:cubicBezTo>
                  <a:cubicBezTo>
                    <a:pt x="4488" y="4216"/>
                    <a:pt x="4601" y="4194"/>
                    <a:pt x="4713" y="4194"/>
                  </a:cubicBezTo>
                  <a:cubicBezTo>
                    <a:pt x="4882" y="4194"/>
                    <a:pt x="5048" y="4245"/>
                    <a:pt x="5196" y="4344"/>
                  </a:cubicBezTo>
                  <a:cubicBezTo>
                    <a:pt x="5065" y="3475"/>
                    <a:pt x="4623" y="3196"/>
                    <a:pt x="4000" y="3131"/>
                  </a:cubicBezTo>
                  <a:cubicBezTo>
                    <a:pt x="3361" y="3065"/>
                    <a:pt x="2508" y="2852"/>
                    <a:pt x="2180" y="1770"/>
                  </a:cubicBezTo>
                  <a:cubicBezTo>
                    <a:pt x="1836" y="705"/>
                    <a:pt x="2164" y="0"/>
                    <a:pt x="21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7"/>
            <p:cNvSpPr/>
            <p:nvPr/>
          </p:nvSpPr>
          <p:spPr>
            <a:xfrm>
              <a:off x="430624" y="-129384"/>
              <a:ext cx="41254" cy="64785"/>
            </a:xfrm>
            <a:custGeom>
              <a:rect b="b" l="l" r="r" t="t"/>
              <a:pathLst>
                <a:path extrusionOk="0" h="1985" w="1264">
                  <a:moveTo>
                    <a:pt x="952" y="1"/>
                  </a:moveTo>
                  <a:cubicBezTo>
                    <a:pt x="952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6" y="1296"/>
                  </a:cubicBezTo>
                  <a:cubicBezTo>
                    <a:pt x="132" y="1361"/>
                    <a:pt x="148" y="1443"/>
                    <a:pt x="165" y="1525"/>
                  </a:cubicBezTo>
                  <a:cubicBezTo>
                    <a:pt x="214" y="1755"/>
                    <a:pt x="247" y="1984"/>
                    <a:pt x="247" y="1984"/>
                  </a:cubicBezTo>
                  <a:cubicBezTo>
                    <a:pt x="247" y="1984"/>
                    <a:pt x="247" y="1853"/>
                    <a:pt x="771" y="1558"/>
                  </a:cubicBezTo>
                  <a:cubicBezTo>
                    <a:pt x="788" y="1558"/>
                    <a:pt x="804" y="1525"/>
                    <a:pt x="820" y="1525"/>
                  </a:cubicBezTo>
                  <a:cubicBezTo>
                    <a:pt x="1263" y="1230"/>
                    <a:pt x="1083" y="820"/>
                    <a:pt x="1001" y="558"/>
                  </a:cubicBezTo>
                  <a:cubicBezTo>
                    <a:pt x="952" y="378"/>
                    <a:pt x="935" y="181"/>
                    <a:pt x="9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7"/>
            <p:cNvSpPr/>
            <p:nvPr/>
          </p:nvSpPr>
          <p:spPr>
            <a:xfrm>
              <a:off x="835622" y="583811"/>
              <a:ext cx="47618" cy="36880"/>
            </a:xfrm>
            <a:custGeom>
              <a:rect b="b" l="l" r="r" t="t"/>
              <a:pathLst>
                <a:path extrusionOk="0" h="1130" w="1459">
                  <a:moveTo>
                    <a:pt x="483" y="0"/>
                  </a:moveTo>
                  <a:cubicBezTo>
                    <a:pt x="437" y="0"/>
                    <a:pt x="390" y="10"/>
                    <a:pt x="344" y="31"/>
                  </a:cubicBezTo>
                  <a:cubicBezTo>
                    <a:pt x="98" y="146"/>
                    <a:pt x="0" y="424"/>
                    <a:pt x="98" y="654"/>
                  </a:cubicBezTo>
                  <a:cubicBezTo>
                    <a:pt x="180" y="867"/>
                    <a:pt x="361" y="1015"/>
                    <a:pt x="574" y="1080"/>
                  </a:cubicBezTo>
                  <a:cubicBezTo>
                    <a:pt x="657" y="1112"/>
                    <a:pt x="746" y="1129"/>
                    <a:pt x="834" y="1129"/>
                  </a:cubicBezTo>
                  <a:cubicBezTo>
                    <a:pt x="972" y="1129"/>
                    <a:pt x="1110" y="1088"/>
                    <a:pt x="1229" y="998"/>
                  </a:cubicBezTo>
                  <a:cubicBezTo>
                    <a:pt x="1377" y="883"/>
                    <a:pt x="1459" y="703"/>
                    <a:pt x="1443" y="506"/>
                  </a:cubicBezTo>
                  <a:lnTo>
                    <a:pt x="1443" y="506"/>
                  </a:lnTo>
                  <a:cubicBezTo>
                    <a:pt x="1443" y="506"/>
                    <a:pt x="1123" y="902"/>
                    <a:pt x="763" y="902"/>
                  </a:cubicBezTo>
                  <a:cubicBezTo>
                    <a:pt x="749" y="902"/>
                    <a:pt x="735" y="901"/>
                    <a:pt x="721" y="900"/>
                  </a:cubicBezTo>
                  <a:cubicBezTo>
                    <a:pt x="148" y="851"/>
                    <a:pt x="66" y="261"/>
                    <a:pt x="344" y="113"/>
                  </a:cubicBezTo>
                  <a:cubicBezTo>
                    <a:pt x="387" y="84"/>
                    <a:pt x="436" y="71"/>
                    <a:pt x="484" y="71"/>
                  </a:cubicBezTo>
                  <a:cubicBezTo>
                    <a:pt x="600" y="71"/>
                    <a:pt x="710" y="149"/>
                    <a:pt x="721" y="277"/>
                  </a:cubicBezTo>
                  <a:cubicBezTo>
                    <a:pt x="732" y="388"/>
                    <a:pt x="645" y="454"/>
                    <a:pt x="593" y="454"/>
                  </a:cubicBezTo>
                  <a:cubicBezTo>
                    <a:pt x="569" y="454"/>
                    <a:pt x="552" y="440"/>
                    <a:pt x="557" y="408"/>
                  </a:cubicBezTo>
                  <a:cubicBezTo>
                    <a:pt x="582" y="334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3"/>
                  </a:cubicBezTo>
                  <a:cubicBezTo>
                    <a:pt x="262" y="359"/>
                    <a:pt x="394" y="523"/>
                    <a:pt x="394" y="523"/>
                  </a:cubicBezTo>
                  <a:cubicBezTo>
                    <a:pt x="442" y="566"/>
                    <a:pt x="499" y="586"/>
                    <a:pt x="555" y="586"/>
                  </a:cubicBezTo>
                  <a:cubicBezTo>
                    <a:pt x="690" y="586"/>
                    <a:pt x="820" y="476"/>
                    <a:pt x="820" y="326"/>
                  </a:cubicBezTo>
                  <a:cubicBezTo>
                    <a:pt x="807" y="133"/>
                    <a:pt x="652" y="0"/>
                    <a:pt x="4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7"/>
            <p:cNvSpPr/>
            <p:nvPr/>
          </p:nvSpPr>
          <p:spPr>
            <a:xfrm>
              <a:off x="-57797" y="1022132"/>
              <a:ext cx="295892" cy="206171"/>
            </a:xfrm>
            <a:custGeom>
              <a:rect b="b" l="l" r="r" t="t"/>
              <a:pathLst>
                <a:path extrusionOk="0" h="6317" w="9066">
                  <a:moveTo>
                    <a:pt x="7060" y="1"/>
                  </a:moveTo>
                  <a:cubicBezTo>
                    <a:pt x="6605" y="1"/>
                    <a:pt x="6174" y="163"/>
                    <a:pt x="5901" y="501"/>
                  </a:cubicBezTo>
                  <a:cubicBezTo>
                    <a:pt x="5508" y="911"/>
                    <a:pt x="5475" y="1534"/>
                    <a:pt x="5803" y="2009"/>
                  </a:cubicBezTo>
                  <a:cubicBezTo>
                    <a:pt x="5885" y="2140"/>
                    <a:pt x="6016" y="2255"/>
                    <a:pt x="6164" y="2320"/>
                  </a:cubicBezTo>
                  <a:lnTo>
                    <a:pt x="6197" y="2320"/>
                  </a:lnTo>
                  <a:lnTo>
                    <a:pt x="6278" y="2353"/>
                  </a:lnTo>
                  <a:lnTo>
                    <a:pt x="6377" y="2369"/>
                  </a:lnTo>
                  <a:cubicBezTo>
                    <a:pt x="6449" y="2391"/>
                    <a:pt x="6523" y="2401"/>
                    <a:pt x="6596" y="2401"/>
                  </a:cubicBezTo>
                  <a:cubicBezTo>
                    <a:pt x="6803" y="2401"/>
                    <a:pt x="7006" y="2318"/>
                    <a:pt x="7164" y="2173"/>
                  </a:cubicBezTo>
                  <a:cubicBezTo>
                    <a:pt x="7554" y="1752"/>
                    <a:pt x="7284" y="1208"/>
                    <a:pt x="6946" y="1208"/>
                  </a:cubicBezTo>
                  <a:cubicBezTo>
                    <a:pt x="6915" y="1208"/>
                    <a:pt x="6884" y="1212"/>
                    <a:pt x="6852" y="1222"/>
                  </a:cubicBezTo>
                  <a:cubicBezTo>
                    <a:pt x="6541" y="1320"/>
                    <a:pt x="6459" y="1714"/>
                    <a:pt x="6705" y="1845"/>
                  </a:cubicBezTo>
                  <a:cubicBezTo>
                    <a:pt x="6759" y="1875"/>
                    <a:pt x="6817" y="1890"/>
                    <a:pt x="6875" y="1890"/>
                  </a:cubicBezTo>
                  <a:cubicBezTo>
                    <a:pt x="6976" y="1890"/>
                    <a:pt x="7075" y="1846"/>
                    <a:pt x="7147" y="1763"/>
                  </a:cubicBezTo>
                  <a:lnTo>
                    <a:pt x="7147" y="1763"/>
                  </a:lnTo>
                  <a:cubicBezTo>
                    <a:pt x="7180" y="1911"/>
                    <a:pt x="7131" y="2074"/>
                    <a:pt x="7000" y="2156"/>
                  </a:cubicBezTo>
                  <a:cubicBezTo>
                    <a:pt x="6860" y="2261"/>
                    <a:pt x="6688" y="2316"/>
                    <a:pt x="6512" y="2316"/>
                  </a:cubicBezTo>
                  <a:cubicBezTo>
                    <a:pt x="6440" y="2316"/>
                    <a:pt x="6367" y="2307"/>
                    <a:pt x="6295" y="2288"/>
                  </a:cubicBezTo>
                  <a:cubicBezTo>
                    <a:pt x="6213" y="2271"/>
                    <a:pt x="6115" y="2222"/>
                    <a:pt x="6049" y="2173"/>
                  </a:cubicBezTo>
                  <a:cubicBezTo>
                    <a:pt x="5541" y="1763"/>
                    <a:pt x="5492" y="1009"/>
                    <a:pt x="5951" y="550"/>
                  </a:cubicBezTo>
                  <a:cubicBezTo>
                    <a:pt x="6204" y="249"/>
                    <a:pt x="6595" y="106"/>
                    <a:pt x="7010" y="106"/>
                  </a:cubicBezTo>
                  <a:cubicBezTo>
                    <a:pt x="7884" y="106"/>
                    <a:pt x="8862" y="739"/>
                    <a:pt x="8885" y="1861"/>
                  </a:cubicBezTo>
                  <a:cubicBezTo>
                    <a:pt x="8901" y="2665"/>
                    <a:pt x="8459" y="3419"/>
                    <a:pt x="7754" y="3796"/>
                  </a:cubicBezTo>
                  <a:lnTo>
                    <a:pt x="7688" y="3812"/>
                  </a:lnTo>
                  <a:cubicBezTo>
                    <a:pt x="7606" y="3845"/>
                    <a:pt x="7508" y="3877"/>
                    <a:pt x="7426" y="3894"/>
                  </a:cubicBezTo>
                  <a:cubicBezTo>
                    <a:pt x="7194" y="3949"/>
                    <a:pt x="6963" y="3973"/>
                    <a:pt x="6733" y="3973"/>
                  </a:cubicBezTo>
                  <a:cubicBezTo>
                    <a:pt x="5150" y="3973"/>
                    <a:pt x="3620" y="2834"/>
                    <a:pt x="2282" y="2834"/>
                  </a:cubicBezTo>
                  <a:cubicBezTo>
                    <a:pt x="2137" y="2834"/>
                    <a:pt x="1994" y="2848"/>
                    <a:pt x="1853" y="2878"/>
                  </a:cubicBezTo>
                  <a:cubicBezTo>
                    <a:pt x="591" y="3156"/>
                    <a:pt x="230" y="4041"/>
                    <a:pt x="132" y="4582"/>
                  </a:cubicBezTo>
                  <a:cubicBezTo>
                    <a:pt x="1" y="5140"/>
                    <a:pt x="99" y="5730"/>
                    <a:pt x="542" y="6074"/>
                  </a:cubicBezTo>
                  <a:cubicBezTo>
                    <a:pt x="764" y="6241"/>
                    <a:pt x="1031" y="6317"/>
                    <a:pt x="1292" y="6317"/>
                  </a:cubicBezTo>
                  <a:cubicBezTo>
                    <a:pt x="1723" y="6317"/>
                    <a:pt x="2138" y="6110"/>
                    <a:pt x="2312" y="5762"/>
                  </a:cubicBezTo>
                  <a:cubicBezTo>
                    <a:pt x="2640" y="5222"/>
                    <a:pt x="2345" y="4517"/>
                    <a:pt x="1853" y="4402"/>
                  </a:cubicBezTo>
                  <a:cubicBezTo>
                    <a:pt x="1753" y="4358"/>
                    <a:pt x="1650" y="4337"/>
                    <a:pt x="1549" y="4337"/>
                  </a:cubicBezTo>
                  <a:cubicBezTo>
                    <a:pt x="1238" y="4337"/>
                    <a:pt x="948" y="4535"/>
                    <a:pt x="837" y="4845"/>
                  </a:cubicBezTo>
                  <a:cubicBezTo>
                    <a:pt x="787" y="4959"/>
                    <a:pt x="787" y="5090"/>
                    <a:pt x="804" y="5222"/>
                  </a:cubicBezTo>
                  <a:lnTo>
                    <a:pt x="804" y="5238"/>
                  </a:lnTo>
                  <a:cubicBezTo>
                    <a:pt x="820" y="5254"/>
                    <a:pt x="820" y="5254"/>
                    <a:pt x="820" y="5271"/>
                  </a:cubicBezTo>
                  <a:cubicBezTo>
                    <a:pt x="820" y="5287"/>
                    <a:pt x="820" y="5287"/>
                    <a:pt x="820" y="5304"/>
                  </a:cubicBezTo>
                  <a:cubicBezTo>
                    <a:pt x="894" y="5525"/>
                    <a:pt x="1106" y="5663"/>
                    <a:pt x="1325" y="5663"/>
                  </a:cubicBezTo>
                  <a:cubicBezTo>
                    <a:pt x="1398" y="5663"/>
                    <a:pt x="1472" y="5648"/>
                    <a:pt x="1541" y="5615"/>
                  </a:cubicBezTo>
                  <a:cubicBezTo>
                    <a:pt x="1888" y="5473"/>
                    <a:pt x="1781" y="4924"/>
                    <a:pt x="1438" y="4924"/>
                  </a:cubicBezTo>
                  <a:cubicBezTo>
                    <a:pt x="1423" y="4924"/>
                    <a:pt x="1409" y="4925"/>
                    <a:pt x="1394" y="4927"/>
                  </a:cubicBezTo>
                  <a:cubicBezTo>
                    <a:pt x="1033" y="4959"/>
                    <a:pt x="1099" y="5320"/>
                    <a:pt x="1050" y="5385"/>
                  </a:cubicBezTo>
                  <a:cubicBezTo>
                    <a:pt x="1037" y="5398"/>
                    <a:pt x="1023" y="5404"/>
                    <a:pt x="1010" y="5404"/>
                  </a:cubicBezTo>
                  <a:cubicBezTo>
                    <a:pt x="955" y="5404"/>
                    <a:pt x="899" y="5314"/>
                    <a:pt x="886" y="5287"/>
                  </a:cubicBezTo>
                  <a:cubicBezTo>
                    <a:pt x="820" y="5090"/>
                    <a:pt x="837" y="4894"/>
                    <a:pt x="919" y="4713"/>
                  </a:cubicBezTo>
                  <a:cubicBezTo>
                    <a:pt x="1069" y="4504"/>
                    <a:pt x="1303" y="4394"/>
                    <a:pt x="1542" y="4394"/>
                  </a:cubicBezTo>
                  <a:cubicBezTo>
                    <a:pt x="1641" y="4394"/>
                    <a:pt x="1741" y="4413"/>
                    <a:pt x="1836" y="4451"/>
                  </a:cubicBezTo>
                  <a:cubicBezTo>
                    <a:pt x="2295" y="4566"/>
                    <a:pt x="2541" y="5222"/>
                    <a:pt x="2230" y="5713"/>
                  </a:cubicBezTo>
                  <a:cubicBezTo>
                    <a:pt x="2069" y="6025"/>
                    <a:pt x="1687" y="6207"/>
                    <a:pt x="1298" y="6207"/>
                  </a:cubicBezTo>
                  <a:cubicBezTo>
                    <a:pt x="1052" y="6207"/>
                    <a:pt x="804" y="6134"/>
                    <a:pt x="607" y="5976"/>
                  </a:cubicBezTo>
                  <a:cubicBezTo>
                    <a:pt x="99" y="5549"/>
                    <a:pt x="99" y="4631"/>
                    <a:pt x="542" y="4058"/>
                  </a:cubicBezTo>
                  <a:cubicBezTo>
                    <a:pt x="887" y="3576"/>
                    <a:pt x="1466" y="3346"/>
                    <a:pt x="2081" y="3346"/>
                  </a:cubicBezTo>
                  <a:cubicBezTo>
                    <a:pt x="2282" y="3346"/>
                    <a:pt x="2487" y="3370"/>
                    <a:pt x="2689" y="3419"/>
                  </a:cubicBezTo>
                  <a:cubicBezTo>
                    <a:pt x="3492" y="3615"/>
                    <a:pt x="4328" y="3959"/>
                    <a:pt x="5197" y="4189"/>
                  </a:cubicBezTo>
                  <a:cubicBezTo>
                    <a:pt x="5531" y="4256"/>
                    <a:pt x="5871" y="4293"/>
                    <a:pt x="6208" y="4293"/>
                  </a:cubicBezTo>
                  <a:cubicBezTo>
                    <a:pt x="6780" y="4293"/>
                    <a:pt x="7340" y="4185"/>
                    <a:pt x="7836" y="3927"/>
                  </a:cubicBezTo>
                  <a:cubicBezTo>
                    <a:pt x="8606" y="3533"/>
                    <a:pt x="9065" y="2714"/>
                    <a:pt x="9032" y="1845"/>
                  </a:cubicBezTo>
                  <a:cubicBezTo>
                    <a:pt x="8988" y="653"/>
                    <a:pt x="7974" y="1"/>
                    <a:pt x="70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7"/>
            <p:cNvSpPr/>
            <p:nvPr/>
          </p:nvSpPr>
          <p:spPr>
            <a:xfrm>
              <a:off x="-57242" y="1199484"/>
              <a:ext cx="100589" cy="201732"/>
            </a:xfrm>
            <a:custGeom>
              <a:rect b="b" l="l" r="r" t="t"/>
              <a:pathLst>
                <a:path extrusionOk="0" h="6181" w="3082">
                  <a:moveTo>
                    <a:pt x="0" y="1"/>
                  </a:moveTo>
                  <a:lnTo>
                    <a:pt x="0" y="6180"/>
                  </a:lnTo>
                  <a:cubicBezTo>
                    <a:pt x="0" y="6180"/>
                    <a:pt x="443" y="4803"/>
                    <a:pt x="803" y="4262"/>
                  </a:cubicBezTo>
                  <a:cubicBezTo>
                    <a:pt x="1082" y="3853"/>
                    <a:pt x="1049" y="3312"/>
                    <a:pt x="705" y="2951"/>
                  </a:cubicBezTo>
                  <a:cubicBezTo>
                    <a:pt x="475" y="2656"/>
                    <a:pt x="541" y="2345"/>
                    <a:pt x="705" y="2312"/>
                  </a:cubicBezTo>
                  <a:cubicBezTo>
                    <a:pt x="716" y="2310"/>
                    <a:pt x="727" y="2308"/>
                    <a:pt x="738" y="2308"/>
                  </a:cubicBezTo>
                  <a:cubicBezTo>
                    <a:pt x="878" y="2308"/>
                    <a:pt x="935" y="2504"/>
                    <a:pt x="951" y="2656"/>
                  </a:cubicBezTo>
                  <a:cubicBezTo>
                    <a:pt x="967" y="2820"/>
                    <a:pt x="885" y="3377"/>
                    <a:pt x="1721" y="3689"/>
                  </a:cubicBezTo>
                  <a:cubicBezTo>
                    <a:pt x="1855" y="3737"/>
                    <a:pt x="1982" y="3757"/>
                    <a:pt x="2100" y="3757"/>
                  </a:cubicBezTo>
                  <a:cubicBezTo>
                    <a:pt x="2703" y="3757"/>
                    <a:pt x="3082" y="3230"/>
                    <a:pt x="3082" y="3230"/>
                  </a:cubicBezTo>
                  <a:lnTo>
                    <a:pt x="3082" y="3230"/>
                  </a:lnTo>
                  <a:cubicBezTo>
                    <a:pt x="3055" y="3235"/>
                    <a:pt x="3030" y="3238"/>
                    <a:pt x="3005" y="3238"/>
                  </a:cubicBezTo>
                  <a:cubicBezTo>
                    <a:pt x="2736" y="3238"/>
                    <a:pt x="2554" y="2911"/>
                    <a:pt x="2524" y="2295"/>
                  </a:cubicBezTo>
                  <a:cubicBezTo>
                    <a:pt x="2491" y="1640"/>
                    <a:pt x="1901" y="1509"/>
                    <a:pt x="1033" y="1394"/>
                  </a:cubicBezTo>
                  <a:cubicBezTo>
                    <a:pt x="164" y="1263"/>
                    <a:pt x="82" y="361"/>
                    <a:pt x="82" y="361"/>
                  </a:cubicBezTo>
                  <a:cubicBezTo>
                    <a:pt x="66" y="247"/>
                    <a:pt x="33" y="115"/>
                    <a:pt x="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7"/>
            <p:cNvSpPr/>
            <p:nvPr/>
          </p:nvSpPr>
          <p:spPr>
            <a:xfrm>
              <a:off x="-23005" y="1138942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77" y="2921"/>
                    <a:pt x="2737" y="3085"/>
                  </a:cubicBezTo>
                  <a:cubicBezTo>
                    <a:pt x="3098" y="3249"/>
                    <a:pt x="2901" y="3708"/>
                    <a:pt x="2901" y="3708"/>
                  </a:cubicBezTo>
                  <a:cubicBezTo>
                    <a:pt x="4245" y="2888"/>
                    <a:pt x="3393" y="1938"/>
                    <a:pt x="3164" y="1675"/>
                  </a:cubicBezTo>
                  <a:cubicBezTo>
                    <a:pt x="2974" y="1446"/>
                    <a:pt x="3086" y="1216"/>
                    <a:pt x="3269" y="1216"/>
                  </a:cubicBezTo>
                  <a:cubicBezTo>
                    <a:pt x="3308" y="1216"/>
                    <a:pt x="3350" y="1226"/>
                    <a:pt x="3393" y="1249"/>
                  </a:cubicBezTo>
                  <a:cubicBezTo>
                    <a:pt x="3655" y="1380"/>
                    <a:pt x="3278" y="1872"/>
                    <a:pt x="3950" y="2315"/>
                  </a:cubicBezTo>
                  <a:cubicBezTo>
                    <a:pt x="4118" y="2421"/>
                    <a:pt x="4276" y="2461"/>
                    <a:pt x="4418" y="2461"/>
                  </a:cubicBezTo>
                  <a:cubicBezTo>
                    <a:pt x="4845" y="2461"/>
                    <a:pt x="5131" y="2102"/>
                    <a:pt x="5131" y="2102"/>
                  </a:cubicBezTo>
                  <a:lnTo>
                    <a:pt x="5131" y="2102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60" y="2102"/>
                    <a:pt x="4964" y="1575"/>
                    <a:pt x="4786" y="1429"/>
                  </a:cubicBezTo>
                  <a:cubicBezTo>
                    <a:pt x="4712" y="1366"/>
                    <a:pt x="4618" y="1330"/>
                    <a:pt x="4520" y="1330"/>
                  </a:cubicBezTo>
                  <a:cubicBezTo>
                    <a:pt x="4467" y="1330"/>
                    <a:pt x="4412" y="1341"/>
                    <a:pt x="4360" y="1364"/>
                  </a:cubicBezTo>
                  <a:cubicBezTo>
                    <a:pt x="4317" y="1371"/>
                    <a:pt x="4274" y="1374"/>
                    <a:pt x="4234" y="1374"/>
                  </a:cubicBezTo>
                  <a:cubicBezTo>
                    <a:pt x="4078" y="1374"/>
                    <a:pt x="3967" y="1324"/>
                    <a:pt x="4032" y="1233"/>
                  </a:cubicBezTo>
                  <a:cubicBezTo>
                    <a:pt x="4068" y="1183"/>
                    <a:pt x="4108" y="1165"/>
                    <a:pt x="4161" y="1165"/>
                  </a:cubicBezTo>
                  <a:cubicBezTo>
                    <a:pt x="4300" y="1165"/>
                    <a:pt x="4532" y="1295"/>
                    <a:pt x="5032" y="1331"/>
                  </a:cubicBezTo>
                  <a:cubicBezTo>
                    <a:pt x="5068" y="1334"/>
                    <a:pt x="5103" y="1335"/>
                    <a:pt x="5138" y="1335"/>
                  </a:cubicBezTo>
                  <a:cubicBezTo>
                    <a:pt x="5903" y="1335"/>
                    <a:pt x="6458" y="676"/>
                    <a:pt x="6458" y="675"/>
                  </a:cubicBezTo>
                  <a:lnTo>
                    <a:pt x="6458" y="675"/>
                  </a:lnTo>
                  <a:cubicBezTo>
                    <a:pt x="5999" y="931"/>
                    <a:pt x="5513" y="1029"/>
                    <a:pt x="5026" y="1029"/>
                  </a:cubicBezTo>
                  <a:cubicBezTo>
                    <a:pt x="3858" y="1029"/>
                    <a:pt x="2680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7"/>
            <p:cNvSpPr/>
            <p:nvPr/>
          </p:nvSpPr>
          <p:spPr>
            <a:xfrm>
              <a:off x="31532" y="1019260"/>
              <a:ext cx="117756" cy="82377"/>
            </a:xfrm>
            <a:custGeom>
              <a:rect b="b" l="l" r="r" t="t"/>
              <a:pathLst>
                <a:path extrusionOk="0" h="2524" w="3608">
                  <a:moveTo>
                    <a:pt x="2507" y="1"/>
                  </a:moveTo>
                  <a:cubicBezTo>
                    <a:pt x="1920" y="1"/>
                    <a:pt x="1244" y="126"/>
                    <a:pt x="870" y="622"/>
                  </a:cubicBezTo>
                  <a:cubicBezTo>
                    <a:pt x="1" y="1769"/>
                    <a:pt x="525" y="2523"/>
                    <a:pt x="525" y="2523"/>
                  </a:cubicBezTo>
                  <a:cubicBezTo>
                    <a:pt x="525" y="2523"/>
                    <a:pt x="362" y="2162"/>
                    <a:pt x="1394" y="2162"/>
                  </a:cubicBezTo>
                  <a:cubicBezTo>
                    <a:pt x="2427" y="2146"/>
                    <a:pt x="2296" y="1490"/>
                    <a:pt x="2263" y="1261"/>
                  </a:cubicBezTo>
                  <a:cubicBezTo>
                    <a:pt x="2181" y="1015"/>
                    <a:pt x="2230" y="736"/>
                    <a:pt x="2410" y="556"/>
                  </a:cubicBezTo>
                  <a:cubicBezTo>
                    <a:pt x="2656" y="195"/>
                    <a:pt x="3607" y="130"/>
                    <a:pt x="3607" y="130"/>
                  </a:cubicBezTo>
                  <a:cubicBezTo>
                    <a:pt x="3607" y="130"/>
                    <a:pt x="3103" y="1"/>
                    <a:pt x="25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7"/>
            <p:cNvSpPr/>
            <p:nvPr/>
          </p:nvSpPr>
          <p:spPr>
            <a:xfrm>
              <a:off x="121416" y="932020"/>
              <a:ext cx="73859" cy="87762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45" y="541"/>
                    <a:pt x="1001" y="738"/>
                  </a:cubicBezTo>
                  <a:cubicBezTo>
                    <a:pt x="640" y="934"/>
                    <a:pt x="1" y="1344"/>
                    <a:pt x="263" y="2016"/>
                  </a:cubicBezTo>
                  <a:cubicBezTo>
                    <a:pt x="509" y="2688"/>
                    <a:pt x="1673" y="2426"/>
                    <a:pt x="2263" y="2606"/>
                  </a:cubicBezTo>
                  <a:cubicBezTo>
                    <a:pt x="2263" y="2606"/>
                    <a:pt x="1394" y="2164"/>
                    <a:pt x="1460" y="1426"/>
                  </a:cubicBezTo>
                  <a:cubicBezTo>
                    <a:pt x="1525" y="705"/>
                    <a:pt x="1443" y="164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7"/>
            <p:cNvSpPr/>
            <p:nvPr/>
          </p:nvSpPr>
          <p:spPr>
            <a:xfrm>
              <a:off x="201149" y="970532"/>
              <a:ext cx="104342" cy="140178"/>
            </a:xfrm>
            <a:custGeom>
              <a:rect b="b" l="l" r="r" t="t"/>
              <a:pathLst>
                <a:path extrusionOk="0" h="4295" w="3197">
                  <a:moveTo>
                    <a:pt x="377" y="0"/>
                  </a:moveTo>
                  <a:lnTo>
                    <a:pt x="377" y="0"/>
                  </a:lnTo>
                  <a:cubicBezTo>
                    <a:pt x="0" y="1328"/>
                    <a:pt x="541" y="1607"/>
                    <a:pt x="1098" y="2475"/>
                  </a:cubicBezTo>
                  <a:cubicBezTo>
                    <a:pt x="1656" y="3344"/>
                    <a:pt x="1049" y="4295"/>
                    <a:pt x="1049" y="4295"/>
                  </a:cubicBezTo>
                  <a:cubicBezTo>
                    <a:pt x="1459" y="4032"/>
                    <a:pt x="1803" y="3344"/>
                    <a:pt x="2491" y="2918"/>
                  </a:cubicBezTo>
                  <a:cubicBezTo>
                    <a:pt x="3196" y="2475"/>
                    <a:pt x="2901" y="1574"/>
                    <a:pt x="2901" y="1574"/>
                  </a:cubicBezTo>
                  <a:lnTo>
                    <a:pt x="2901" y="1574"/>
                  </a:lnTo>
                  <a:cubicBezTo>
                    <a:pt x="2863" y="1687"/>
                    <a:pt x="2767" y="1733"/>
                    <a:pt x="2613" y="1733"/>
                  </a:cubicBezTo>
                  <a:cubicBezTo>
                    <a:pt x="2567" y="1733"/>
                    <a:pt x="2515" y="1729"/>
                    <a:pt x="2459" y="1721"/>
                  </a:cubicBezTo>
                  <a:cubicBezTo>
                    <a:pt x="2429" y="1714"/>
                    <a:pt x="2400" y="1711"/>
                    <a:pt x="2372" y="1711"/>
                  </a:cubicBezTo>
                  <a:cubicBezTo>
                    <a:pt x="2135" y="1711"/>
                    <a:pt x="1961" y="1946"/>
                    <a:pt x="2049" y="2180"/>
                  </a:cubicBezTo>
                  <a:cubicBezTo>
                    <a:pt x="2117" y="2343"/>
                    <a:pt x="1983" y="2516"/>
                    <a:pt x="1824" y="2516"/>
                  </a:cubicBezTo>
                  <a:cubicBezTo>
                    <a:pt x="1790" y="2516"/>
                    <a:pt x="1755" y="2509"/>
                    <a:pt x="1721" y="2492"/>
                  </a:cubicBezTo>
                  <a:cubicBezTo>
                    <a:pt x="1557" y="2426"/>
                    <a:pt x="1557" y="2049"/>
                    <a:pt x="1787" y="1869"/>
                  </a:cubicBezTo>
                  <a:cubicBezTo>
                    <a:pt x="2000" y="1688"/>
                    <a:pt x="2147" y="1295"/>
                    <a:pt x="1951" y="672"/>
                  </a:cubicBezTo>
                  <a:cubicBezTo>
                    <a:pt x="1810" y="200"/>
                    <a:pt x="1342" y="96"/>
                    <a:pt x="1018" y="96"/>
                  </a:cubicBezTo>
                  <a:cubicBezTo>
                    <a:pt x="926" y="96"/>
                    <a:pt x="845" y="104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7"/>
            <p:cNvSpPr/>
            <p:nvPr/>
          </p:nvSpPr>
          <p:spPr>
            <a:xfrm>
              <a:off x="210777" y="1026147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7"/>
            <p:cNvSpPr/>
            <p:nvPr/>
          </p:nvSpPr>
          <p:spPr>
            <a:xfrm>
              <a:off x="178140" y="763350"/>
              <a:ext cx="264298" cy="263907"/>
            </a:xfrm>
            <a:custGeom>
              <a:rect b="b" l="l" r="r" t="t"/>
              <a:pathLst>
                <a:path extrusionOk="0" h="8086" w="8098">
                  <a:moveTo>
                    <a:pt x="5716" y="1"/>
                  </a:moveTo>
                  <a:cubicBezTo>
                    <a:pt x="5207" y="1"/>
                    <a:pt x="4711" y="178"/>
                    <a:pt x="4409" y="562"/>
                  </a:cubicBezTo>
                  <a:cubicBezTo>
                    <a:pt x="4114" y="988"/>
                    <a:pt x="4065" y="1562"/>
                    <a:pt x="4295" y="2037"/>
                  </a:cubicBezTo>
                  <a:cubicBezTo>
                    <a:pt x="4502" y="2444"/>
                    <a:pt x="4838" y="2591"/>
                    <a:pt x="5167" y="2591"/>
                  </a:cubicBezTo>
                  <a:cubicBezTo>
                    <a:pt x="5515" y="2591"/>
                    <a:pt x="5855" y="2428"/>
                    <a:pt x="6032" y="2234"/>
                  </a:cubicBezTo>
                  <a:cubicBezTo>
                    <a:pt x="6212" y="2037"/>
                    <a:pt x="6294" y="1759"/>
                    <a:pt x="6229" y="1496"/>
                  </a:cubicBezTo>
                  <a:cubicBezTo>
                    <a:pt x="6180" y="1164"/>
                    <a:pt x="5945" y="1024"/>
                    <a:pt x="5735" y="1024"/>
                  </a:cubicBezTo>
                  <a:cubicBezTo>
                    <a:pt x="5593" y="1024"/>
                    <a:pt x="5462" y="1089"/>
                    <a:pt x="5409" y="1201"/>
                  </a:cubicBezTo>
                  <a:cubicBezTo>
                    <a:pt x="5262" y="1496"/>
                    <a:pt x="5327" y="1841"/>
                    <a:pt x="5737" y="1906"/>
                  </a:cubicBezTo>
                  <a:cubicBezTo>
                    <a:pt x="6098" y="1972"/>
                    <a:pt x="5901" y="2398"/>
                    <a:pt x="5475" y="2513"/>
                  </a:cubicBezTo>
                  <a:cubicBezTo>
                    <a:pt x="5395" y="2533"/>
                    <a:pt x="5314" y="2543"/>
                    <a:pt x="5234" y="2543"/>
                  </a:cubicBezTo>
                  <a:cubicBezTo>
                    <a:pt x="4870" y="2543"/>
                    <a:pt x="4524" y="2337"/>
                    <a:pt x="4377" y="1988"/>
                  </a:cubicBezTo>
                  <a:cubicBezTo>
                    <a:pt x="4180" y="1546"/>
                    <a:pt x="4229" y="1037"/>
                    <a:pt x="4508" y="644"/>
                  </a:cubicBezTo>
                  <a:cubicBezTo>
                    <a:pt x="4781" y="303"/>
                    <a:pt x="5248" y="132"/>
                    <a:pt x="5718" y="132"/>
                  </a:cubicBezTo>
                  <a:cubicBezTo>
                    <a:pt x="5812" y="132"/>
                    <a:pt x="5907" y="139"/>
                    <a:pt x="5999" y="152"/>
                  </a:cubicBezTo>
                  <a:cubicBezTo>
                    <a:pt x="7212" y="300"/>
                    <a:pt x="7901" y="1988"/>
                    <a:pt x="7180" y="3136"/>
                  </a:cubicBezTo>
                  <a:cubicBezTo>
                    <a:pt x="6950" y="3512"/>
                    <a:pt x="6622" y="3808"/>
                    <a:pt x="6229" y="3988"/>
                  </a:cubicBezTo>
                  <a:cubicBezTo>
                    <a:pt x="5825" y="4157"/>
                    <a:pt x="5368" y="4240"/>
                    <a:pt x="4832" y="4240"/>
                  </a:cubicBezTo>
                  <a:cubicBezTo>
                    <a:pt x="4432" y="4240"/>
                    <a:pt x="3989" y="4194"/>
                    <a:pt x="3492" y="4103"/>
                  </a:cubicBezTo>
                  <a:cubicBezTo>
                    <a:pt x="3185" y="4041"/>
                    <a:pt x="2886" y="4011"/>
                    <a:pt x="2599" y="4011"/>
                  </a:cubicBezTo>
                  <a:cubicBezTo>
                    <a:pt x="1277" y="4011"/>
                    <a:pt x="239" y="4664"/>
                    <a:pt x="131" y="5971"/>
                  </a:cubicBezTo>
                  <a:cubicBezTo>
                    <a:pt x="0" y="7578"/>
                    <a:pt x="1033" y="8086"/>
                    <a:pt x="1033" y="8086"/>
                  </a:cubicBezTo>
                  <a:lnTo>
                    <a:pt x="1000" y="8053"/>
                  </a:lnTo>
                  <a:cubicBezTo>
                    <a:pt x="443" y="7414"/>
                    <a:pt x="590" y="6217"/>
                    <a:pt x="590" y="6217"/>
                  </a:cubicBezTo>
                  <a:cubicBezTo>
                    <a:pt x="689" y="5709"/>
                    <a:pt x="951" y="5234"/>
                    <a:pt x="1344" y="4889"/>
                  </a:cubicBezTo>
                  <a:cubicBezTo>
                    <a:pt x="1937" y="4450"/>
                    <a:pt x="2688" y="4367"/>
                    <a:pt x="3171" y="4367"/>
                  </a:cubicBezTo>
                  <a:cubicBezTo>
                    <a:pt x="3462" y="4367"/>
                    <a:pt x="3655" y="4398"/>
                    <a:pt x="3655" y="4398"/>
                  </a:cubicBezTo>
                  <a:cubicBezTo>
                    <a:pt x="3901" y="4430"/>
                    <a:pt x="4147" y="4447"/>
                    <a:pt x="4360" y="4463"/>
                  </a:cubicBezTo>
                  <a:cubicBezTo>
                    <a:pt x="4461" y="4470"/>
                    <a:pt x="4564" y="4473"/>
                    <a:pt x="4669" y="4473"/>
                  </a:cubicBezTo>
                  <a:cubicBezTo>
                    <a:pt x="5634" y="4473"/>
                    <a:pt x="6721" y="4180"/>
                    <a:pt x="7327" y="3234"/>
                  </a:cubicBezTo>
                  <a:cubicBezTo>
                    <a:pt x="8098" y="1972"/>
                    <a:pt x="7343" y="152"/>
                    <a:pt x="6016" y="21"/>
                  </a:cubicBezTo>
                  <a:cubicBezTo>
                    <a:pt x="5916" y="8"/>
                    <a:pt x="5816" y="1"/>
                    <a:pt x="57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7"/>
            <p:cNvSpPr/>
            <p:nvPr/>
          </p:nvSpPr>
          <p:spPr>
            <a:xfrm>
              <a:off x="247690" y="914788"/>
              <a:ext cx="152482" cy="77710"/>
            </a:xfrm>
            <a:custGeom>
              <a:rect b="b" l="l" r="r" t="t"/>
              <a:pathLst>
                <a:path extrusionOk="0" h="2381" w="4672">
                  <a:moveTo>
                    <a:pt x="1089" y="1"/>
                  </a:moveTo>
                  <a:cubicBezTo>
                    <a:pt x="400" y="1"/>
                    <a:pt x="0" y="233"/>
                    <a:pt x="0" y="233"/>
                  </a:cubicBezTo>
                  <a:cubicBezTo>
                    <a:pt x="92" y="214"/>
                    <a:pt x="181" y="204"/>
                    <a:pt x="264" y="204"/>
                  </a:cubicBezTo>
                  <a:cubicBezTo>
                    <a:pt x="742" y="204"/>
                    <a:pt x="1048" y="512"/>
                    <a:pt x="951" y="987"/>
                  </a:cubicBezTo>
                  <a:cubicBezTo>
                    <a:pt x="820" y="1413"/>
                    <a:pt x="967" y="1856"/>
                    <a:pt x="1328" y="2118"/>
                  </a:cubicBezTo>
                  <a:cubicBezTo>
                    <a:pt x="1656" y="2380"/>
                    <a:pt x="2557" y="2380"/>
                    <a:pt x="2557" y="2380"/>
                  </a:cubicBezTo>
                  <a:cubicBezTo>
                    <a:pt x="2295" y="2233"/>
                    <a:pt x="2541" y="1872"/>
                    <a:pt x="2705" y="1446"/>
                  </a:cubicBezTo>
                  <a:cubicBezTo>
                    <a:pt x="2861" y="1025"/>
                    <a:pt x="2438" y="871"/>
                    <a:pt x="2241" y="871"/>
                  </a:cubicBezTo>
                  <a:cubicBezTo>
                    <a:pt x="2231" y="871"/>
                    <a:pt x="2222" y="871"/>
                    <a:pt x="2213" y="872"/>
                  </a:cubicBezTo>
                  <a:cubicBezTo>
                    <a:pt x="2117" y="890"/>
                    <a:pt x="2044" y="907"/>
                    <a:pt x="1976" y="907"/>
                  </a:cubicBezTo>
                  <a:cubicBezTo>
                    <a:pt x="1918" y="907"/>
                    <a:pt x="1864" y="894"/>
                    <a:pt x="1803" y="856"/>
                  </a:cubicBezTo>
                  <a:cubicBezTo>
                    <a:pt x="1699" y="791"/>
                    <a:pt x="1740" y="579"/>
                    <a:pt x="2002" y="579"/>
                  </a:cubicBezTo>
                  <a:cubicBezTo>
                    <a:pt x="2068" y="579"/>
                    <a:pt x="2149" y="593"/>
                    <a:pt x="2246" y="626"/>
                  </a:cubicBezTo>
                  <a:cubicBezTo>
                    <a:pt x="2721" y="774"/>
                    <a:pt x="2590" y="1233"/>
                    <a:pt x="3311" y="1380"/>
                  </a:cubicBezTo>
                  <a:cubicBezTo>
                    <a:pt x="3368" y="1392"/>
                    <a:pt x="3422" y="1397"/>
                    <a:pt x="3473" y="1397"/>
                  </a:cubicBezTo>
                  <a:cubicBezTo>
                    <a:pt x="4074" y="1397"/>
                    <a:pt x="4219" y="649"/>
                    <a:pt x="4295" y="528"/>
                  </a:cubicBezTo>
                  <a:cubicBezTo>
                    <a:pt x="4409" y="397"/>
                    <a:pt x="4540" y="266"/>
                    <a:pt x="4672" y="151"/>
                  </a:cubicBezTo>
                  <a:lnTo>
                    <a:pt x="4672" y="151"/>
                  </a:lnTo>
                  <a:cubicBezTo>
                    <a:pt x="4462" y="275"/>
                    <a:pt x="4086" y="393"/>
                    <a:pt x="3547" y="393"/>
                  </a:cubicBezTo>
                  <a:cubicBezTo>
                    <a:pt x="3159" y="393"/>
                    <a:pt x="2687" y="332"/>
                    <a:pt x="2131" y="167"/>
                  </a:cubicBezTo>
                  <a:cubicBezTo>
                    <a:pt x="1736" y="44"/>
                    <a:pt x="1386" y="1"/>
                    <a:pt x="10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7"/>
            <p:cNvSpPr/>
            <p:nvPr/>
          </p:nvSpPr>
          <p:spPr>
            <a:xfrm>
              <a:off x="257318" y="772064"/>
              <a:ext cx="104864" cy="109793"/>
            </a:xfrm>
            <a:custGeom>
              <a:rect b="b" l="l" r="r" t="t"/>
              <a:pathLst>
                <a:path extrusionOk="0" h="3364" w="3213">
                  <a:moveTo>
                    <a:pt x="1934" y="0"/>
                  </a:moveTo>
                  <a:lnTo>
                    <a:pt x="1934" y="0"/>
                  </a:lnTo>
                  <a:cubicBezTo>
                    <a:pt x="1492" y="279"/>
                    <a:pt x="1426" y="738"/>
                    <a:pt x="705" y="1344"/>
                  </a:cubicBezTo>
                  <a:cubicBezTo>
                    <a:pt x="0" y="1967"/>
                    <a:pt x="197" y="2426"/>
                    <a:pt x="344" y="2688"/>
                  </a:cubicBezTo>
                  <a:cubicBezTo>
                    <a:pt x="459" y="2819"/>
                    <a:pt x="426" y="3000"/>
                    <a:pt x="295" y="3098"/>
                  </a:cubicBezTo>
                  <a:cubicBezTo>
                    <a:pt x="1393" y="2983"/>
                    <a:pt x="1229" y="2344"/>
                    <a:pt x="1164" y="2147"/>
                  </a:cubicBezTo>
                  <a:cubicBezTo>
                    <a:pt x="1098" y="1951"/>
                    <a:pt x="1131" y="1852"/>
                    <a:pt x="1246" y="1852"/>
                  </a:cubicBezTo>
                  <a:cubicBezTo>
                    <a:pt x="1344" y="1852"/>
                    <a:pt x="1344" y="2082"/>
                    <a:pt x="1328" y="2360"/>
                  </a:cubicBezTo>
                  <a:cubicBezTo>
                    <a:pt x="1328" y="2639"/>
                    <a:pt x="1262" y="3295"/>
                    <a:pt x="2115" y="3360"/>
                  </a:cubicBezTo>
                  <a:cubicBezTo>
                    <a:pt x="2146" y="3363"/>
                    <a:pt x="2176" y="3364"/>
                    <a:pt x="2205" y="3364"/>
                  </a:cubicBezTo>
                  <a:cubicBezTo>
                    <a:pt x="2984" y="3364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88" y="2592"/>
                    <a:pt x="2937" y="2617"/>
                    <a:pt x="2777" y="2617"/>
                  </a:cubicBezTo>
                  <a:cubicBezTo>
                    <a:pt x="2327" y="2617"/>
                    <a:pt x="1803" y="2417"/>
                    <a:pt x="1574" y="1656"/>
                  </a:cubicBezTo>
                  <a:cubicBezTo>
                    <a:pt x="1377" y="1082"/>
                    <a:pt x="1508" y="443"/>
                    <a:pt x="19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7"/>
            <p:cNvSpPr/>
            <p:nvPr/>
          </p:nvSpPr>
          <p:spPr>
            <a:xfrm>
              <a:off x="407092" y="616122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1"/>
                  </a:moveTo>
                  <a:cubicBezTo>
                    <a:pt x="984" y="1"/>
                    <a:pt x="738" y="369"/>
                    <a:pt x="738" y="369"/>
                  </a:cubicBezTo>
                  <a:cubicBezTo>
                    <a:pt x="1" y="1516"/>
                    <a:pt x="837" y="3286"/>
                    <a:pt x="984" y="5171"/>
                  </a:cubicBezTo>
                  <a:cubicBezTo>
                    <a:pt x="1115" y="7056"/>
                    <a:pt x="476" y="7663"/>
                    <a:pt x="476" y="7663"/>
                  </a:cubicBezTo>
                  <a:cubicBezTo>
                    <a:pt x="1164" y="7138"/>
                    <a:pt x="1328" y="5368"/>
                    <a:pt x="1197" y="4008"/>
                  </a:cubicBezTo>
                  <a:cubicBezTo>
                    <a:pt x="1066" y="2631"/>
                    <a:pt x="1083" y="1369"/>
                    <a:pt x="1345" y="1106"/>
                  </a:cubicBezTo>
                  <a:cubicBezTo>
                    <a:pt x="1607" y="844"/>
                    <a:pt x="1935" y="287"/>
                    <a:pt x="1509" y="57"/>
                  </a:cubicBezTo>
                  <a:cubicBezTo>
                    <a:pt x="1437" y="17"/>
                    <a:pt x="1367" y="1"/>
                    <a:pt x="13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7"/>
            <p:cNvSpPr/>
            <p:nvPr/>
          </p:nvSpPr>
          <p:spPr>
            <a:xfrm>
              <a:off x="347724" y="583386"/>
              <a:ext cx="278757" cy="332054"/>
            </a:xfrm>
            <a:custGeom>
              <a:rect b="b" l="l" r="r" t="t"/>
              <a:pathLst>
                <a:path extrusionOk="0" h="10174" w="8541">
                  <a:moveTo>
                    <a:pt x="6296" y="0"/>
                  </a:moveTo>
                  <a:cubicBezTo>
                    <a:pt x="6090" y="0"/>
                    <a:pt x="5880" y="25"/>
                    <a:pt x="5672" y="77"/>
                  </a:cubicBezTo>
                  <a:cubicBezTo>
                    <a:pt x="4475" y="323"/>
                    <a:pt x="3721" y="1585"/>
                    <a:pt x="3492" y="2847"/>
                  </a:cubicBezTo>
                  <a:cubicBezTo>
                    <a:pt x="3246" y="4142"/>
                    <a:pt x="3492" y="5371"/>
                    <a:pt x="3442" y="6486"/>
                  </a:cubicBezTo>
                  <a:cubicBezTo>
                    <a:pt x="3508" y="7469"/>
                    <a:pt x="3131" y="8436"/>
                    <a:pt x="2443" y="9125"/>
                  </a:cubicBezTo>
                  <a:cubicBezTo>
                    <a:pt x="1770" y="9748"/>
                    <a:pt x="902" y="10108"/>
                    <a:pt x="0" y="10174"/>
                  </a:cubicBezTo>
                  <a:cubicBezTo>
                    <a:pt x="918" y="10141"/>
                    <a:pt x="1803" y="9797"/>
                    <a:pt x="2492" y="9190"/>
                  </a:cubicBezTo>
                  <a:cubicBezTo>
                    <a:pt x="3229" y="8486"/>
                    <a:pt x="3639" y="7502"/>
                    <a:pt x="3590" y="6469"/>
                  </a:cubicBezTo>
                  <a:cubicBezTo>
                    <a:pt x="3656" y="5355"/>
                    <a:pt x="3410" y="4109"/>
                    <a:pt x="3656" y="2863"/>
                  </a:cubicBezTo>
                  <a:cubicBezTo>
                    <a:pt x="3901" y="1618"/>
                    <a:pt x="4606" y="454"/>
                    <a:pt x="5704" y="208"/>
                  </a:cubicBezTo>
                  <a:cubicBezTo>
                    <a:pt x="5836" y="175"/>
                    <a:pt x="5967" y="142"/>
                    <a:pt x="6098" y="142"/>
                  </a:cubicBezTo>
                  <a:cubicBezTo>
                    <a:pt x="6139" y="139"/>
                    <a:pt x="6180" y="138"/>
                    <a:pt x="6220" y="138"/>
                  </a:cubicBezTo>
                  <a:cubicBezTo>
                    <a:pt x="6621" y="138"/>
                    <a:pt x="7015" y="281"/>
                    <a:pt x="7327" y="519"/>
                  </a:cubicBezTo>
                  <a:cubicBezTo>
                    <a:pt x="8048" y="1093"/>
                    <a:pt x="7966" y="2339"/>
                    <a:pt x="7540" y="2716"/>
                  </a:cubicBezTo>
                  <a:cubicBezTo>
                    <a:pt x="7336" y="2899"/>
                    <a:pt x="7113" y="2973"/>
                    <a:pt x="6916" y="2973"/>
                  </a:cubicBezTo>
                  <a:cubicBezTo>
                    <a:pt x="6656" y="2973"/>
                    <a:pt x="6442" y="2844"/>
                    <a:pt x="6376" y="2667"/>
                  </a:cubicBezTo>
                  <a:lnTo>
                    <a:pt x="6376" y="2667"/>
                  </a:lnTo>
                  <a:cubicBezTo>
                    <a:pt x="6376" y="2667"/>
                    <a:pt x="6413" y="2672"/>
                    <a:pt x="6467" y="2672"/>
                  </a:cubicBezTo>
                  <a:cubicBezTo>
                    <a:pt x="6603" y="2672"/>
                    <a:pt x="6852" y="2639"/>
                    <a:pt x="6934" y="2404"/>
                  </a:cubicBezTo>
                  <a:cubicBezTo>
                    <a:pt x="7049" y="2093"/>
                    <a:pt x="6868" y="1749"/>
                    <a:pt x="6540" y="1683"/>
                  </a:cubicBezTo>
                  <a:cubicBezTo>
                    <a:pt x="6483" y="1667"/>
                    <a:pt x="6426" y="1659"/>
                    <a:pt x="6372" y="1659"/>
                  </a:cubicBezTo>
                  <a:cubicBezTo>
                    <a:pt x="5988" y="1659"/>
                    <a:pt x="5692" y="2036"/>
                    <a:pt x="5836" y="2437"/>
                  </a:cubicBezTo>
                  <a:cubicBezTo>
                    <a:pt x="5925" y="2817"/>
                    <a:pt x="6441" y="3105"/>
                    <a:pt x="6983" y="3105"/>
                  </a:cubicBezTo>
                  <a:cubicBezTo>
                    <a:pt x="7237" y="3105"/>
                    <a:pt x="7496" y="3042"/>
                    <a:pt x="7721" y="2896"/>
                  </a:cubicBezTo>
                  <a:cubicBezTo>
                    <a:pt x="8130" y="2667"/>
                    <a:pt x="8540" y="1962"/>
                    <a:pt x="8245" y="1175"/>
                  </a:cubicBezTo>
                  <a:cubicBezTo>
                    <a:pt x="8018" y="468"/>
                    <a:pt x="7195" y="0"/>
                    <a:pt x="6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7"/>
            <p:cNvSpPr/>
            <p:nvPr/>
          </p:nvSpPr>
          <p:spPr>
            <a:xfrm>
              <a:off x="479841" y="629993"/>
              <a:ext cx="81887" cy="68669"/>
            </a:xfrm>
            <a:custGeom>
              <a:rect b="b" l="l" r="r" t="t"/>
              <a:pathLst>
                <a:path extrusionOk="0" h="2104" w="2509">
                  <a:moveTo>
                    <a:pt x="696" y="1"/>
                  </a:moveTo>
                  <a:cubicBezTo>
                    <a:pt x="626" y="1"/>
                    <a:pt x="553" y="9"/>
                    <a:pt x="476" y="26"/>
                  </a:cubicBezTo>
                  <a:cubicBezTo>
                    <a:pt x="607" y="91"/>
                    <a:pt x="624" y="272"/>
                    <a:pt x="542" y="386"/>
                  </a:cubicBezTo>
                  <a:cubicBezTo>
                    <a:pt x="394" y="616"/>
                    <a:pt x="1" y="1304"/>
                    <a:pt x="558" y="1862"/>
                  </a:cubicBezTo>
                  <a:cubicBezTo>
                    <a:pt x="738" y="2041"/>
                    <a:pt x="991" y="2103"/>
                    <a:pt x="1257" y="2103"/>
                  </a:cubicBezTo>
                  <a:cubicBezTo>
                    <a:pt x="1792" y="2103"/>
                    <a:pt x="2377" y="1851"/>
                    <a:pt x="2509" y="1796"/>
                  </a:cubicBezTo>
                  <a:lnTo>
                    <a:pt x="2509" y="1796"/>
                  </a:lnTo>
                  <a:cubicBezTo>
                    <a:pt x="2509" y="1796"/>
                    <a:pt x="2476" y="1800"/>
                    <a:pt x="2424" y="1800"/>
                  </a:cubicBezTo>
                  <a:cubicBezTo>
                    <a:pt x="2208" y="1800"/>
                    <a:pt x="1653" y="1736"/>
                    <a:pt x="1574" y="1091"/>
                  </a:cubicBezTo>
                  <a:cubicBezTo>
                    <a:pt x="1474" y="390"/>
                    <a:pt x="1174" y="1"/>
                    <a:pt x="6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7"/>
            <p:cNvSpPr/>
            <p:nvPr/>
          </p:nvSpPr>
          <p:spPr>
            <a:xfrm>
              <a:off x="483594" y="634562"/>
              <a:ext cx="157868" cy="178723"/>
            </a:xfrm>
            <a:custGeom>
              <a:rect b="b" l="l" r="r" t="t"/>
              <a:pathLst>
                <a:path extrusionOk="0" h="5476" w="4837">
                  <a:moveTo>
                    <a:pt x="4361" y="0"/>
                  </a:moveTo>
                  <a:lnTo>
                    <a:pt x="4361" y="0"/>
                  </a:lnTo>
                  <a:cubicBezTo>
                    <a:pt x="4492" y="558"/>
                    <a:pt x="4279" y="1148"/>
                    <a:pt x="3803" y="1492"/>
                  </a:cubicBezTo>
                  <a:cubicBezTo>
                    <a:pt x="3017" y="2049"/>
                    <a:pt x="1902" y="1771"/>
                    <a:pt x="1001" y="2394"/>
                  </a:cubicBezTo>
                  <a:cubicBezTo>
                    <a:pt x="99" y="3033"/>
                    <a:pt x="197" y="3934"/>
                    <a:pt x="181" y="4443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312" y="5278"/>
                    <a:pt x="492" y="4934"/>
                    <a:pt x="460" y="4557"/>
                  </a:cubicBezTo>
                  <a:cubicBezTo>
                    <a:pt x="460" y="3924"/>
                    <a:pt x="532" y="3188"/>
                    <a:pt x="733" y="3188"/>
                  </a:cubicBezTo>
                  <a:cubicBezTo>
                    <a:pt x="745" y="3188"/>
                    <a:pt x="758" y="3191"/>
                    <a:pt x="771" y="3197"/>
                  </a:cubicBezTo>
                  <a:cubicBezTo>
                    <a:pt x="1001" y="3312"/>
                    <a:pt x="804" y="3557"/>
                    <a:pt x="722" y="3721"/>
                  </a:cubicBezTo>
                  <a:cubicBezTo>
                    <a:pt x="640" y="3869"/>
                    <a:pt x="476" y="4541"/>
                    <a:pt x="1197" y="4951"/>
                  </a:cubicBezTo>
                  <a:cubicBezTo>
                    <a:pt x="1197" y="4951"/>
                    <a:pt x="951" y="4426"/>
                    <a:pt x="1361" y="4147"/>
                  </a:cubicBezTo>
                  <a:cubicBezTo>
                    <a:pt x="1755" y="3852"/>
                    <a:pt x="2017" y="3689"/>
                    <a:pt x="1968" y="3115"/>
                  </a:cubicBezTo>
                  <a:cubicBezTo>
                    <a:pt x="1924" y="2611"/>
                    <a:pt x="2260" y="2170"/>
                    <a:pt x="2498" y="2170"/>
                  </a:cubicBezTo>
                  <a:cubicBezTo>
                    <a:pt x="2531" y="2170"/>
                    <a:pt x="2562" y="2179"/>
                    <a:pt x="2590" y="2197"/>
                  </a:cubicBezTo>
                  <a:cubicBezTo>
                    <a:pt x="2804" y="2328"/>
                    <a:pt x="2541" y="2558"/>
                    <a:pt x="2427" y="2607"/>
                  </a:cubicBezTo>
                  <a:cubicBezTo>
                    <a:pt x="2230" y="2721"/>
                    <a:pt x="2197" y="2984"/>
                    <a:pt x="2361" y="3131"/>
                  </a:cubicBezTo>
                  <a:cubicBezTo>
                    <a:pt x="2558" y="3393"/>
                    <a:pt x="2492" y="3705"/>
                    <a:pt x="2230" y="3787"/>
                  </a:cubicBezTo>
                  <a:cubicBezTo>
                    <a:pt x="2230" y="3787"/>
                    <a:pt x="2287" y="3794"/>
                    <a:pt x="2383" y="3794"/>
                  </a:cubicBezTo>
                  <a:cubicBezTo>
                    <a:pt x="2708" y="3794"/>
                    <a:pt x="3474" y="3716"/>
                    <a:pt x="3967" y="3033"/>
                  </a:cubicBezTo>
                  <a:cubicBezTo>
                    <a:pt x="4590" y="2131"/>
                    <a:pt x="4836" y="804"/>
                    <a:pt x="4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7"/>
            <p:cNvSpPr/>
            <p:nvPr/>
          </p:nvSpPr>
          <p:spPr>
            <a:xfrm>
              <a:off x="597009" y="584170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921" y="0"/>
                  </a:moveTo>
                  <a:cubicBezTo>
                    <a:pt x="656" y="0"/>
                    <a:pt x="351" y="26"/>
                    <a:pt x="1" y="86"/>
                  </a:cubicBezTo>
                  <a:cubicBezTo>
                    <a:pt x="410" y="135"/>
                    <a:pt x="771" y="413"/>
                    <a:pt x="919" y="790"/>
                  </a:cubicBezTo>
                  <a:cubicBezTo>
                    <a:pt x="1124" y="1305"/>
                    <a:pt x="1492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804" y="1725"/>
                    <a:pt x="2672" y="1561"/>
                    <a:pt x="2689" y="1364"/>
                  </a:cubicBezTo>
                  <a:cubicBezTo>
                    <a:pt x="2675" y="1094"/>
                    <a:pt x="2636" y="0"/>
                    <a:pt x="9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7"/>
            <p:cNvSpPr/>
            <p:nvPr/>
          </p:nvSpPr>
          <p:spPr>
            <a:xfrm>
              <a:off x="683662" y="583582"/>
              <a:ext cx="47651" cy="36946"/>
            </a:xfrm>
            <a:custGeom>
              <a:rect b="b" l="l" r="r" t="t"/>
              <a:pathLst>
                <a:path extrusionOk="0" h="1132" w="1460">
                  <a:moveTo>
                    <a:pt x="971" y="1"/>
                  </a:moveTo>
                  <a:cubicBezTo>
                    <a:pt x="804" y="1"/>
                    <a:pt x="653" y="142"/>
                    <a:pt x="640" y="333"/>
                  </a:cubicBezTo>
                  <a:cubicBezTo>
                    <a:pt x="640" y="483"/>
                    <a:pt x="770" y="593"/>
                    <a:pt x="905" y="593"/>
                  </a:cubicBezTo>
                  <a:cubicBezTo>
                    <a:pt x="961" y="593"/>
                    <a:pt x="1018" y="573"/>
                    <a:pt x="1066" y="530"/>
                  </a:cubicBezTo>
                  <a:cubicBezTo>
                    <a:pt x="1066" y="530"/>
                    <a:pt x="1181" y="350"/>
                    <a:pt x="1066" y="284"/>
                  </a:cubicBezTo>
                  <a:cubicBezTo>
                    <a:pt x="1038" y="268"/>
                    <a:pt x="1012" y="260"/>
                    <a:pt x="990" y="260"/>
                  </a:cubicBezTo>
                  <a:cubicBezTo>
                    <a:pt x="924" y="260"/>
                    <a:pt x="890" y="325"/>
                    <a:pt x="903" y="399"/>
                  </a:cubicBezTo>
                  <a:cubicBezTo>
                    <a:pt x="908" y="438"/>
                    <a:pt x="888" y="456"/>
                    <a:pt x="861" y="456"/>
                  </a:cubicBezTo>
                  <a:cubicBezTo>
                    <a:pt x="808" y="456"/>
                    <a:pt x="728" y="391"/>
                    <a:pt x="739" y="284"/>
                  </a:cubicBezTo>
                  <a:cubicBezTo>
                    <a:pt x="762" y="153"/>
                    <a:pt x="873" y="65"/>
                    <a:pt x="995" y="65"/>
                  </a:cubicBezTo>
                  <a:cubicBezTo>
                    <a:pt x="1041" y="65"/>
                    <a:pt x="1087" y="77"/>
                    <a:pt x="1132" y="104"/>
                  </a:cubicBezTo>
                  <a:cubicBezTo>
                    <a:pt x="1394" y="268"/>
                    <a:pt x="1312" y="841"/>
                    <a:pt x="739" y="907"/>
                  </a:cubicBezTo>
                  <a:cubicBezTo>
                    <a:pt x="725" y="908"/>
                    <a:pt x="711" y="909"/>
                    <a:pt x="697" y="909"/>
                  </a:cubicBezTo>
                  <a:cubicBezTo>
                    <a:pt x="337" y="909"/>
                    <a:pt x="17" y="513"/>
                    <a:pt x="17" y="513"/>
                  </a:cubicBezTo>
                  <a:lnTo>
                    <a:pt x="17" y="513"/>
                  </a:lnTo>
                  <a:cubicBezTo>
                    <a:pt x="1" y="694"/>
                    <a:pt x="83" y="890"/>
                    <a:pt x="230" y="1005"/>
                  </a:cubicBezTo>
                  <a:cubicBezTo>
                    <a:pt x="355" y="1088"/>
                    <a:pt x="499" y="1132"/>
                    <a:pt x="642" y="1132"/>
                  </a:cubicBezTo>
                  <a:cubicBezTo>
                    <a:pt x="725" y="1132"/>
                    <a:pt x="808" y="1117"/>
                    <a:pt x="886" y="1087"/>
                  </a:cubicBezTo>
                  <a:cubicBezTo>
                    <a:pt x="1099" y="1022"/>
                    <a:pt x="1280" y="874"/>
                    <a:pt x="1361" y="661"/>
                  </a:cubicBezTo>
                  <a:cubicBezTo>
                    <a:pt x="1460" y="415"/>
                    <a:pt x="1361" y="136"/>
                    <a:pt x="1116" y="38"/>
                  </a:cubicBezTo>
                  <a:cubicBezTo>
                    <a:pt x="1068" y="12"/>
                    <a:pt x="1019" y="1"/>
                    <a:pt x="9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7"/>
            <p:cNvSpPr/>
            <p:nvPr/>
          </p:nvSpPr>
          <p:spPr>
            <a:xfrm>
              <a:off x="-57242" y="820139"/>
              <a:ext cx="130028" cy="285545"/>
            </a:xfrm>
            <a:custGeom>
              <a:rect b="b" l="l" r="r" t="t"/>
              <a:pathLst>
                <a:path extrusionOk="0" h="8749" w="3984">
                  <a:moveTo>
                    <a:pt x="2073" y="1"/>
                  </a:moveTo>
                  <a:cubicBezTo>
                    <a:pt x="1547" y="1"/>
                    <a:pt x="1033" y="248"/>
                    <a:pt x="705" y="691"/>
                  </a:cubicBezTo>
                  <a:cubicBezTo>
                    <a:pt x="361" y="1182"/>
                    <a:pt x="311" y="1822"/>
                    <a:pt x="574" y="2379"/>
                  </a:cubicBezTo>
                  <a:cubicBezTo>
                    <a:pt x="819" y="2788"/>
                    <a:pt x="1256" y="3022"/>
                    <a:pt x="1712" y="3022"/>
                  </a:cubicBezTo>
                  <a:cubicBezTo>
                    <a:pt x="1896" y="3022"/>
                    <a:pt x="2083" y="2984"/>
                    <a:pt x="2262" y="2903"/>
                  </a:cubicBezTo>
                  <a:cubicBezTo>
                    <a:pt x="2950" y="2723"/>
                    <a:pt x="3098" y="1789"/>
                    <a:pt x="2491" y="1396"/>
                  </a:cubicBezTo>
                  <a:cubicBezTo>
                    <a:pt x="2411" y="1355"/>
                    <a:pt x="2330" y="1337"/>
                    <a:pt x="2251" y="1337"/>
                  </a:cubicBezTo>
                  <a:cubicBezTo>
                    <a:pt x="1909" y="1337"/>
                    <a:pt x="1618" y="1675"/>
                    <a:pt x="1737" y="2035"/>
                  </a:cubicBezTo>
                  <a:cubicBezTo>
                    <a:pt x="1875" y="2324"/>
                    <a:pt x="2198" y="2347"/>
                    <a:pt x="2327" y="2347"/>
                  </a:cubicBezTo>
                  <a:cubicBezTo>
                    <a:pt x="2351" y="2347"/>
                    <a:pt x="2369" y="2346"/>
                    <a:pt x="2377" y="2346"/>
                  </a:cubicBezTo>
                  <a:cubicBezTo>
                    <a:pt x="2442" y="2346"/>
                    <a:pt x="2442" y="2379"/>
                    <a:pt x="2442" y="2379"/>
                  </a:cubicBezTo>
                  <a:cubicBezTo>
                    <a:pt x="2501" y="2569"/>
                    <a:pt x="2246" y="2851"/>
                    <a:pt x="1782" y="2851"/>
                  </a:cubicBezTo>
                  <a:cubicBezTo>
                    <a:pt x="1727" y="2851"/>
                    <a:pt x="1668" y="2847"/>
                    <a:pt x="1606" y="2838"/>
                  </a:cubicBezTo>
                  <a:cubicBezTo>
                    <a:pt x="1410" y="2805"/>
                    <a:pt x="1229" y="2707"/>
                    <a:pt x="1098" y="2576"/>
                  </a:cubicBezTo>
                  <a:cubicBezTo>
                    <a:pt x="426" y="1920"/>
                    <a:pt x="754" y="543"/>
                    <a:pt x="1754" y="281"/>
                  </a:cubicBezTo>
                  <a:cubicBezTo>
                    <a:pt x="1887" y="244"/>
                    <a:pt x="2023" y="227"/>
                    <a:pt x="2160" y="227"/>
                  </a:cubicBezTo>
                  <a:cubicBezTo>
                    <a:pt x="2326" y="227"/>
                    <a:pt x="2493" y="252"/>
                    <a:pt x="2655" y="297"/>
                  </a:cubicBezTo>
                  <a:cubicBezTo>
                    <a:pt x="2836" y="346"/>
                    <a:pt x="3016" y="445"/>
                    <a:pt x="3180" y="560"/>
                  </a:cubicBezTo>
                  <a:cubicBezTo>
                    <a:pt x="3524" y="838"/>
                    <a:pt x="3737" y="1264"/>
                    <a:pt x="3770" y="1707"/>
                  </a:cubicBezTo>
                  <a:cubicBezTo>
                    <a:pt x="3836" y="2445"/>
                    <a:pt x="3442" y="3182"/>
                    <a:pt x="2885" y="3723"/>
                  </a:cubicBezTo>
                  <a:cubicBezTo>
                    <a:pt x="2311" y="4248"/>
                    <a:pt x="1557" y="4559"/>
                    <a:pt x="983" y="5100"/>
                  </a:cubicBezTo>
                  <a:cubicBezTo>
                    <a:pt x="426" y="5592"/>
                    <a:pt x="82" y="6313"/>
                    <a:pt x="33" y="7067"/>
                  </a:cubicBezTo>
                  <a:cubicBezTo>
                    <a:pt x="0" y="7772"/>
                    <a:pt x="393" y="8509"/>
                    <a:pt x="1033" y="8690"/>
                  </a:cubicBezTo>
                  <a:cubicBezTo>
                    <a:pt x="1160" y="8730"/>
                    <a:pt x="1292" y="8749"/>
                    <a:pt x="1421" y="8749"/>
                  </a:cubicBezTo>
                  <a:cubicBezTo>
                    <a:pt x="1922" y="8749"/>
                    <a:pt x="2394" y="8464"/>
                    <a:pt x="2524" y="8034"/>
                  </a:cubicBezTo>
                  <a:cubicBezTo>
                    <a:pt x="2721" y="7559"/>
                    <a:pt x="2508" y="7018"/>
                    <a:pt x="2049" y="6788"/>
                  </a:cubicBezTo>
                  <a:cubicBezTo>
                    <a:pt x="1951" y="6739"/>
                    <a:pt x="1836" y="6706"/>
                    <a:pt x="1705" y="6706"/>
                  </a:cubicBezTo>
                  <a:cubicBezTo>
                    <a:pt x="1661" y="6699"/>
                    <a:pt x="1618" y="6695"/>
                    <a:pt x="1576" y="6695"/>
                  </a:cubicBezTo>
                  <a:cubicBezTo>
                    <a:pt x="1248" y="6695"/>
                    <a:pt x="954" y="6912"/>
                    <a:pt x="852" y="7231"/>
                  </a:cubicBezTo>
                  <a:cubicBezTo>
                    <a:pt x="723" y="7721"/>
                    <a:pt x="1000" y="7998"/>
                    <a:pt x="1308" y="7998"/>
                  </a:cubicBezTo>
                  <a:cubicBezTo>
                    <a:pt x="1391" y="7998"/>
                    <a:pt x="1477" y="7978"/>
                    <a:pt x="1557" y="7936"/>
                  </a:cubicBezTo>
                  <a:cubicBezTo>
                    <a:pt x="1869" y="7772"/>
                    <a:pt x="1934" y="7362"/>
                    <a:pt x="1688" y="7116"/>
                  </a:cubicBezTo>
                  <a:cubicBezTo>
                    <a:pt x="1602" y="7049"/>
                    <a:pt x="1499" y="7016"/>
                    <a:pt x="1396" y="7016"/>
                  </a:cubicBezTo>
                  <a:cubicBezTo>
                    <a:pt x="1322" y="7016"/>
                    <a:pt x="1248" y="7033"/>
                    <a:pt x="1180" y="7067"/>
                  </a:cubicBezTo>
                  <a:cubicBezTo>
                    <a:pt x="1161" y="7078"/>
                    <a:pt x="1148" y="7083"/>
                    <a:pt x="1140" y="7083"/>
                  </a:cubicBezTo>
                  <a:cubicBezTo>
                    <a:pt x="1112" y="7083"/>
                    <a:pt x="1131" y="7034"/>
                    <a:pt x="1131" y="7034"/>
                  </a:cubicBezTo>
                  <a:cubicBezTo>
                    <a:pt x="1229" y="6813"/>
                    <a:pt x="1521" y="6785"/>
                    <a:pt x="1661" y="6785"/>
                  </a:cubicBezTo>
                  <a:cubicBezTo>
                    <a:pt x="1708" y="6785"/>
                    <a:pt x="1737" y="6788"/>
                    <a:pt x="1737" y="6788"/>
                  </a:cubicBezTo>
                  <a:cubicBezTo>
                    <a:pt x="1836" y="6788"/>
                    <a:pt x="1934" y="6805"/>
                    <a:pt x="2016" y="6854"/>
                  </a:cubicBezTo>
                  <a:cubicBezTo>
                    <a:pt x="2459" y="7034"/>
                    <a:pt x="2672" y="7559"/>
                    <a:pt x="2459" y="8001"/>
                  </a:cubicBezTo>
                  <a:cubicBezTo>
                    <a:pt x="2332" y="8394"/>
                    <a:pt x="1930" y="8640"/>
                    <a:pt x="1482" y="8640"/>
                  </a:cubicBezTo>
                  <a:cubicBezTo>
                    <a:pt x="1350" y="8640"/>
                    <a:pt x="1215" y="8619"/>
                    <a:pt x="1082" y="8575"/>
                  </a:cubicBezTo>
                  <a:cubicBezTo>
                    <a:pt x="492" y="8411"/>
                    <a:pt x="148" y="7723"/>
                    <a:pt x="164" y="7067"/>
                  </a:cubicBezTo>
                  <a:cubicBezTo>
                    <a:pt x="229" y="6346"/>
                    <a:pt x="557" y="5690"/>
                    <a:pt x="1082" y="5215"/>
                  </a:cubicBezTo>
                  <a:cubicBezTo>
                    <a:pt x="1623" y="4707"/>
                    <a:pt x="2393" y="4428"/>
                    <a:pt x="2983" y="3838"/>
                  </a:cubicBezTo>
                  <a:cubicBezTo>
                    <a:pt x="3573" y="3297"/>
                    <a:pt x="3983" y="2494"/>
                    <a:pt x="3918" y="1707"/>
                  </a:cubicBezTo>
                  <a:cubicBezTo>
                    <a:pt x="3852" y="920"/>
                    <a:pt x="3295" y="265"/>
                    <a:pt x="2541" y="68"/>
                  </a:cubicBezTo>
                  <a:cubicBezTo>
                    <a:pt x="2387" y="23"/>
                    <a:pt x="2229" y="1"/>
                    <a:pt x="207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7"/>
            <p:cNvSpPr/>
            <p:nvPr/>
          </p:nvSpPr>
          <p:spPr>
            <a:xfrm>
              <a:off x="-54500" y="928267"/>
              <a:ext cx="56137" cy="78656"/>
            </a:xfrm>
            <a:custGeom>
              <a:rect b="b" l="l" r="r" t="t"/>
              <a:pathLst>
                <a:path extrusionOk="0" h="2410" w="1720">
                  <a:moveTo>
                    <a:pt x="1506" y="0"/>
                  </a:moveTo>
                  <a:cubicBezTo>
                    <a:pt x="1506" y="0"/>
                    <a:pt x="1375" y="66"/>
                    <a:pt x="1358" y="164"/>
                  </a:cubicBezTo>
                  <a:cubicBezTo>
                    <a:pt x="1326" y="263"/>
                    <a:pt x="1227" y="344"/>
                    <a:pt x="1031" y="344"/>
                  </a:cubicBezTo>
                  <a:cubicBezTo>
                    <a:pt x="1019" y="344"/>
                    <a:pt x="1005" y="343"/>
                    <a:pt x="989" y="343"/>
                  </a:cubicBezTo>
                  <a:cubicBezTo>
                    <a:pt x="737" y="343"/>
                    <a:pt x="1" y="514"/>
                    <a:pt x="47" y="2410"/>
                  </a:cubicBezTo>
                  <a:cubicBezTo>
                    <a:pt x="113" y="1984"/>
                    <a:pt x="375" y="1607"/>
                    <a:pt x="752" y="1410"/>
                  </a:cubicBezTo>
                  <a:cubicBezTo>
                    <a:pt x="1391" y="1115"/>
                    <a:pt x="1719" y="853"/>
                    <a:pt x="1588" y="476"/>
                  </a:cubicBezTo>
                  <a:cubicBezTo>
                    <a:pt x="1473" y="99"/>
                    <a:pt x="1506" y="0"/>
                    <a:pt x="15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7"/>
            <p:cNvSpPr/>
            <p:nvPr/>
          </p:nvSpPr>
          <p:spPr>
            <a:xfrm>
              <a:off x="-32111" y="696084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6" y="0"/>
                  </a:moveTo>
                  <a:lnTo>
                    <a:pt x="5246" y="0"/>
                  </a:lnTo>
                  <a:cubicBezTo>
                    <a:pt x="2885" y="673"/>
                    <a:pt x="4180" y="2197"/>
                    <a:pt x="4262" y="4426"/>
                  </a:cubicBezTo>
                  <a:cubicBezTo>
                    <a:pt x="4344" y="6262"/>
                    <a:pt x="3262" y="7983"/>
                    <a:pt x="1558" y="8688"/>
                  </a:cubicBezTo>
                  <a:cubicBezTo>
                    <a:pt x="230" y="9229"/>
                    <a:pt x="0" y="10032"/>
                    <a:pt x="0" y="10032"/>
                  </a:cubicBezTo>
                  <a:cubicBezTo>
                    <a:pt x="318" y="9500"/>
                    <a:pt x="677" y="9329"/>
                    <a:pt x="980" y="9329"/>
                  </a:cubicBezTo>
                  <a:cubicBezTo>
                    <a:pt x="1209" y="9329"/>
                    <a:pt x="1405" y="9427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9"/>
                    <a:pt x="2771" y="9229"/>
                    <a:pt x="2574" y="8934"/>
                  </a:cubicBezTo>
                  <a:cubicBezTo>
                    <a:pt x="2476" y="8779"/>
                    <a:pt x="2317" y="8697"/>
                    <a:pt x="2140" y="8697"/>
                  </a:cubicBezTo>
                  <a:cubicBezTo>
                    <a:pt x="2110" y="8697"/>
                    <a:pt x="2080" y="8699"/>
                    <a:pt x="2049" y="8704"/>
                  </a:cubicBezTo>
                  <a:cubicBezTo>
                    <a:pt x="2049" y="8704"/>
                    <a:pt x="2262" y="8655"/>
                    <a:pt x="3311" y="7803"/>
                  </a:cubicBezTo>
                  <a:cubicBezTo>
                    <a:pt x="4590" y="6737"/>
                    <a:pt x="4524" y="7098"/>
                    <a:pt x="5459" y="6606"/>
                  </a:cubicBezTo>
                  <a:cubicBezTo>
                    <a:pt x="6393" y="6131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30"/>
                    <a:pt x="5511" y="5430"/>
                  </a:cubicBezTo>
                  <a:cubicBezTo>
                    <a:pt x="5474" y="5430"/>
                    <a:pt x="5435" y="5428"/>
                    <a:pt x="5393" y="5426"/>
                  </a:cubicBezTo>
                  <a:cubicBezTo>
                    <a:pt x="5366" y="5424"/>
                    <a:pt x="5340" y="5423"/>
                    <a:pt x="5314" y="5423"/>
                  </a:cubicBezTo>
                  <a:cubicBezTo>
                    <a:pt x="4952" y="5423"/>
                    <a:pt x="4628" y="5630"/>
                    <a:pt x="4475" y="5950"/>
                  </a:cubicBezTo>
                  <a:cubicBezTo>
                    <a:pt x="4410" y="6082"/>
                    <a:pt x="4328" y="6180"/>
                    <a:pt x="4213" y="6246"/>
                  </a:cubicBezTo>
                  <a:cubicBezTo>
                    <a:pt x="4557" y="5918"/>
                    <a:pt x="4606" y="5131"/>
                    <a:pt x="4705" y="4508"/>
                  </a:cubicBezTo>
                  <a:cubicBezTo>
                    <a:pt x="4819" y="3869"/>
                    <a:pt x="5098" y="4066"/>
                    <a:pt x="5672" y="3689"/>
                  </a:cubicBezTo>
                  <a:cubicBezTo>
                    <a:pt x="6229" y="3295"/>
                    <a:pt x="5934" y="2803"/>
                    <a:pt x="5868" y="2656"/>
                  </a:cubicBezTo>
                  <a:cubicBezTo>
                    <a:pt x="5836" y="2508"/>
                    <a:pt x="5852" y="2361"/>
                    <a:pt x="5901" y="2230"/>
                  </a:cubicBezTo>
                  <a:lnTo>
                    <a:pt x="5901" y="2230"/>
                  </a:lnTo>
                  <a:cubicBezTo>
                    <a:pt x="5901" y="2230"/>
                    <a:pt x="5852" y="2328"/>
                    <a:pt x="5475" y="2394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8"/>
                    <a:pt x="4750" y="3302"/>
                    <a:pt x="4611" y="3302"/>
                  </a:cubicBezTo>
                  <a:cubicBezTo>
                    <a:pt x="4583" y="3302"/>
                    <a:pt x="4554" y="3295"/>
                    <a:pt x="4524" y="3279"/>
                  </a:cubicBezTo>
                  <a:cubicBezTo>
                    <a:pt x="4328" y="3164"/>
                    <a:pt x="4410" y="2885"/>
                    <a:pt x="4410" y="2885"/>
                  </a:cubicBezTo>
                  <a:cubicBezTo>
                    <a:pt x="4606" y="2295"/>
                    <a:pt x="5180" y="2525"/>
                    <a:pt x="5639" y="1836"/>
                  </a:cubicBezTo>
                  <a:cubicBezTo>
                    <a:pt x="6032" y="1213"/>
                    <a:pt x="5475" y="591"/>
                    <a:pt x="5278" y="410"/>
                  </a:cubicBezTo>
                  <a:cubicBezTo>
                    <a:pt x="5164" y="296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7"/>
            <p:cNvSpPr/>
            <p:nvPr/>
          </p:nvSpPr>
          <p:spPr>
            <a:xfrm>
              <a:off x="20305" y="613021"/>
              <a:ext cx="95269" cy="350592"/>
            </a:xfrm>
            <a:custGeom>
              <a:rect b="b" l="l" r="r" t="t"/>
              <a:pathLst>
                <a:path extrusionOk="0" h="10742" w="2919">
                  <a:moveTo>
                    <a:pt x="1615" y="1"/>
                  </a:moveTo>
                  <a:cubicBezTo>
                    <a:pt x="1282" y="1"/>
                    <a:pt x="940" y="124"/>
                    <a:pt x="673" y="415"/>
                  </a:cubicBezTo>
                  <a:cubicBezTo>
                    <a:pt x="1" y="1234"/>
                    <a:pt x="132" y="2464"/>
                    <a:pt x="509" y="3513"/>
                  </a:cubicBezTo>
                  <a:cubicBezTo>
                    <a:pt x="1361" y="5561"/>
                    <a:pt x="2246" y="7512"/>
                    <a:pt x="1689" y="8954"/>
                  </a:cubicBezTo>
                  <a:cubicBezTo>
                    <a:pt x="1443" y="9708"/>
                    <a:pt x="919" y="10331"/>
                    <a:pt x="247" y="10741"/>
                  </a:cubicBezTo>
                  <a:cubicBezTo>
                    <a:pt x="329" y="10692"/>
                    <a:pt x="1230" y="10299"/>
                    <a:pt x="1771" y="8971"/>
                  </a:cubicBezTo>
                  <a:cubicBezTo>
                    <a:pt x="2394" y="7512"/>
                    <a:pt x="1509" y="5463"/>
                    <a:pt x="689" y="3447"/>
                  </a:cubicBezTo>
                  <a:cubicBezTo>
                    <a:pt x="312" y="2431"/>
                    <a:pt x="181" y="1251"/>
                    <a:pt x="788" y="497"/>
                  </a:cubicBezTo>
                  <a:cubicBezTo>
                    <a:pt x="1014" y="221"/>
                    <a:pt x="1328" y="103"/>
                    <a:pt x="1638" y="103"/>
                  </a:cubicBezTo>
                  <a:cubicBezTo>
                    <a:pt x="2157" y="103"/>
                    <a:pt x="2666" y="434"/>
                    <a:pt x="2738" y="906"/>
                  </a:cubicBezTo>
                  <a:cubicBezTo>
                    <a:pt x="2846" y="1432"/>
                    <a:pt x="2444" y="1928"/>
                    <a:pt x="1931" y="1928"/>
                  </a:cubicBezTo>
                  <a:cubicBezTo>
                    <a:pt x="1900" y="1928"/>
                    <a:pt x="1868" y="1926"/>
                    <a:pt x="1837" y="1923"/>
                  </a:cubicBezTo>
                  <a:lnTo>
                    <a:pt x="1820" y="1923"/>
                  </a:lnTo>
                  <a:cubicBezTo>
                    <a:pt x="1804" y="1906"/>
                    <a:pt x="1771" y="1906"/>
                    <a:pt x="1755" y="1906"/>
                  </a:cubicBezTo>
                  <a:cubicBezTo>
                    <a:pt x="1689" y="1873"/>
                    <a:pt x="1623" y="1824"/>
                    <a:pt x="1591" y="1759"/>
                  </a:cubicBezTo>
                  <a:cubicBezTo>
                    <a:pt x="1591" y="1759"/>
                    <a:pt x="1542" y="1693"/>
                    <a:pt x="1591" y="1660"/>
                  </a:cubicBezTo>
                  <a:cubicBezTo>
                    <a:pt x="1623" y="1611"/>
                    <a:pt x="1984" y="1644"/>
                    <a:pt x="2000" y="1316"/>
                  </a:cubicBezTo>
                  <a:cubicBezTo>
                    <a:pt x="2011" y="1064"/>
                    <a:pt x="1807" y="900"/>
                    <a:pt x="1598" y="900"/>
                  </a:cubicBezTo>
                  <a:cubicBezTo>
                    <a:pt x="1481" y="900"/>
                    <a:pt x="1362" y="952"/>
                    <a:pt x="1279" y="1070"/>
                  </a:cubicBezTo>
                  <a:cubicBezTo>
                    <a:pt x="1069" y="1345"/>
                    <a:pt x="1354" y="1972"/>
                    <a:pt x="1913" y="1972"/>
                  </a:cubicBezTo>
                  <a:cubicBezTo>
                    <a:pt x="1920" y="1972"/>
                    <a:pt x="1928" y="1972"/>
                    <a:pt x="1935" y="1972"/>
                  </a:cubicBezTo>
                  <a:cubicBezTo>
                    <a:pt x="2492" y="1972"/>
                    <a:pt x="2918" y="1464"/>
                    <a:pt x="2820" y="906"/>
                  </a:cubicBezTo>
                  <a:cubicBezTo>
                    <a:pt x="2757" y="383"/>
                    <a:pt x="2201" y="1"/>
                    <a:pt x="16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7"/>
            <p:cNvSpPr/>
            <p:nvPr/>
          </p:nvSpPr>
          <p:spPr>
            <a:xfrm>
              <a:off x="28334" y="963581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7"/>
            <p:cNvSpPr/>
            <p:nvPr/>
          </p:nvSpPr>
          <p:spPr>
            <a:xfrm>
              <a:off x="-56720" y="599803"/>
              <a:ext cx="90439" cy="265898"/>
            </a:xfrm>
            <a:custGeom>
              <a:rect b="b" l="l" r="r" t="t"/>
              <a:pathLst>
                <a:path extrusionOk="0" h="8147" w="2771">
                  <a:moveTo>
                    <a:pt x="689" y="0"/>
                  </a:moveTo>
                  <a:lnTo>
                    <a:pt x="689" y="0"/>
                  </a:lnTo>
                  <a:cubicBezTo>
                    <a:pt x="689" y="0"/>
                    <a:pt x="66" y="180"/>
                    <a:pt x="197" y="1065"/>
                  </a:cubicBezTo>
                  <a:cubicBezTo>
                    <a:pt x="345" y="1967"/>
                    <a:pt x="1049" y="2442"/>
                    <a:pt x="1459" y="2901"/>
                  </a:cubicBezTo>
                  <a:cubicBezTo>
                    <a:pt x="1803" y="3278"/>
                    <a:pt x="2459" y="4131"/>
                    <a:pt x="2131" y="4967"/>
                  </a:cubicBezTo>
                  <a:cubicBezTo>
                    <a:pt x="2033" y="5196"/>
                    <a:pt x="1902" y="5409"/>
                    <a:pt x="1721" y="5573"/>
                  </a:cubicBezTo>
                  <a:cubicBezTo>
                    <a:pt x="1148" y="6081"/>
                    <a:pt x="754" y="6327"/>
                    <a:pt x="443" y="6753"/>
                  </a:cubicBezTo>
                  <a:cubicBezTo>
                    <a:pt x="148" y="7163"/>
                    <a:pt x="0" y="7655"/>
                    <a:pt x="0" y="8147"/>
                  </a:cubicBezTo>
                  <a:cubicBezTo>
                    <a:pt x="0" y="7999"/>
                    <a:pt x="66" y="6934"/>
                    <a:pt x="1197" y="6147"/>
                  </a:cubicBezTo>
                  <a:cubicBezTo>
                    <a:pt x="2508" y="5229"/>
                    <a:pt x="2771" y="4295"/>
                    <a:pt x="2328" y="2918"/>
                  </a:cubicBezTo>
                  <a:cubicBezTo>
                    <a:pt x="1803" y="1295"/>
                    <a:pt x="345" y="1098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7"/>
            <p:cNvSpPr/>
            <p:nvPr/>
          </p:nvSpPr>
          <p:spPr>
            <a:xfrm>
              <a:off x="52420" y="291803"/>
              <a:ext cx="79962" cy="178005"/>
            </a:xfrm>
            <a:custGeom>
              <a:rect b="b" l="l" r="r" t="t"/>
              <a:pathLst>
                <a:path extrusionOk="0" h="5454" w="2450">
                  <a:moveTo>
                    <a:pt x="1442" y="0"/>
                  </a:moveTo>
                  <a:cubicBezTo>
                    <a:pt x="1413" y="0"/>
                    <a:pt x="1385" y="4"/>
                    <a:pt x="1361" y="12"/>
                  </a:cubicBezTo>
                  <a:cubicBezTo>
                    <a:pt x="1033" y="110"/>
                    <a:pt x="967" y="373"/>
                    <a:pt x="1115" y="733"/>
                  </a:cubicBezTo>
                  <a:cubicBezTo>
                    <a:pt x="1279" y="1094"/>
                    <a:pt x="1787" y="1143"/>
                    <a:pt x="1656" y="2799"/>
                  </a:cubicBezTo>
                  <a:cubicBezTo>
                    <a:pt x="1525" y="4471"/>
                    <a:pt x="0" y="5454"/>
                    <a:pt x="0" y="5454"/>
                  </a:cubicBezTo>
                  <a:cubicBezTo>
                    <a:pt x="262" y="5421"/>
                    <a:pt x="1836" y="4454"/>
                    <a:pt x="2147" y="2422"/>
                  </a:cubicBezTo>
                  <a:cubicBezTo>
                    <a:pt x="2450" y="564"/>
                    <a:pt x="1791" y="0"/>
                    <a:pt x="14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7"/>
            <p:cNvSpPr/>
            <p:nvPr/>
          </p:nvSpPr>
          <p:spPr>
            <a:xfrm>
              <a:off x="-5381" y="242716"/>
              <a:ext cx="172293" cy="231922"/>
            </a:xfrm>
            <a:custGeom>
              <a:rect b="b" l="l" r="r" t="t"/>
              <a:pathLst>
                <a:path extrusionOk="0" h="7106" w="5279">
                  <a:moveTo>
                    <a:pt x="1721" y="0"/>
                  </a:moveTo>
                  <a:cubicBezTo>
                    <a:pt x="1325" y="0"/>
                    <a:pt x="884" y="92"/>
                    <a:pt x="493" y="385"/>
                  </a:cubicBezTo>
                  <a:cubicBezTo>
                    <a:pt x="165" y="664"/>
                    <a:pt x="1" y="1074"/>
                    <a:pt x="50" y="1483"/>
                  </a:cubicBezTo>
                  <a:cubicBezTo>
                    <a:pt x="107" y="1995"/>
                    <a:pt x="633" y="2433"/>
                    <a:pt x="1242" y="2433"/>
                  </a:cubicBezTo>
                  <a:cubicBezTo>
                    <a:pt x="1335" y="2433"/>
                    <a:pt x="1430" y="2423"/>
                    <a:pt x="1525" y="2401"/>
                  </a:cubicBezTo>
                  <a:cubicBezTo>
                    <a:pt x="1624" y="2368"/>
                    <a:pt x="1722" y="2336"/>
                    <a:pt x="1820" y="2286"/>
                  </a:cubicBezTo>
                  <a:lnTo>
                    <a:pt x="1837" y="2286"/>
                  </a:lnTo>
                  <a:lnTo>
                    <a:pt x="1853" y="2270"/>
                  </a:lnTo>
                  <a:cubicBezTo>
                    <a:pt x="2165" y="2123"/>
                    <a:pt x="2329" y="1778"/>
                    <a:pt x="2263" y="1451"/>
                  </a:cubicBezTo>
                  <a:cubicBezTo>
                    <a:pt x="2213" y="1113"/>
                    <a:pt x="1925" y="890"/>
                    <a:pt x="1617" y="890"/>
                  </a:cubicBezTo>
                  <a:cubicBezTo>
                    <a:pt x="1521" y="890"/>
                    <a:pt x="1422" y="912"/>
                    <a:pt x="1329" y="959"/>
                  </a:cubicBezTo>
                  <a:cubicBezTo>
                    <a:pt x="984" y="1172"/>
                    <a:pt x="1083" y="1696"/>
                    <a:pt x="1493" y="1762"/>
                  </a:cubicBezTo>
                  <a:cubicBezTo>
                    <a:pt x="1517" y="1767"/>
                    <a:pt x="1541" y="1769"/>
                    <a:pt x="1564" y="1769"/>
                  </a:cubicBezTo>
                  <a:cubicBezTo>
                    <a:pt x="1784" y="1769"/>
                    <a:pt x="1980" y="1572"/>
                    <a:pt x="1935" y="1336"/>
                  </a:cubicBezTo>
                  <a:cubicBezTo>
                    <a:pt x="1928" y="1289"/>
                    <a:pt x="1958" y="1250"/>
                    <a:pt x="1996" y="1250"/>
                  </a:cubicBezTo>
                  <a:cubicBezTo>
                    <a:pt x="2052" y="1250"/>
                    <a:pt x="2129" y="1330"/>
                    <a:pt x="2148" y="1582"/>
                  </a:cubicBezTo>
                  <a:cubicBezTo>
                    <a:pt x="2165" y="1713"/>
                    <a:pt x="2132" y="1828"/>
                    <a:pt x="2083" y="1942"/>
                  </a:cubicBezTo>
                  <a:cubicBezTo>
                    <a:pt x="1950" y="2163"/>
                    <a:pt x="1698" y="2291"/>
                    <a:pt x="1435" y="2291"/>
                  </a:cubicBezTo>
                  <a:cubicBezTo>
                    <a:pt x="1405" y="2291"/>
                    <a:pt x="1375" y="2290"/>
                    <a:pt x="1345" y="2286"/>
                  </a:cubicBezTo>
                  <a:cubicBezTo>
                    <a:pt x="1334" y="2287"/>
                    <a:pt x="1324" y="2287"/>
                    <a:pt x="1313" y="2287"/>
                  </a:cubicBezTo>
                  <a:cubicBezTo>
                    <a:pt x="626" y="2287"/>
                    <a:pt x="158" y="1244"/>
                    <a:pt x="788" y="598"/>
                  </a:cubicBezTo>
                  <a:cubicBezTo>
                    <a:pt x="1059" y="305"/>
                    <a:pt x="1448" y="179"/>
                    <a:pt x="1864" y="179"/>
                  </a:cubicBezTo>
                  <a:cubicBezTo>
                    <a:pt x="2379" y="179"/>
                    <a:pt x="2935" y="372"/>
                    <a:pt x="3361" y="680"/>
                  </a:cubicBezTo>
                  <a:cubicBezTo>
                    <a:pt x="5082" y="1975"/>
                    <a:pt x="4836" y="4237"/>
                    <a:pt x="4345" y="5401"/>
                  </a:cubicBezTo>
                  <a:cubicBezTo>
                    <a:pt x="4066" y="6073"/>
                    <a:pt x="3607" y="6663"/>
                    <a:pt x="3017" y="7105"/>
                  </a:cubicBezTo>
                  <a:cubicBezTo>
                    <a:pt x="3640" y="6679"/>
                    <a:pt x="4115" y="6106"/>
                    <a:pt x="4410" y="5434"/>
                  </a:cubicBezTo>
                  <a:cubicBezTo>
                    <a:pt x="4968" y="4303"/>
                    <a:pt x="5279" y="1926"/>
                    <a:pt x="3476" y="549"/>
                  </a:cubicBezTo>
                  <a:cubicBezTo>
                    <a:pt x="3115" y="303"/>
                    <a:pt x="2706" y="139"/>
                    <a:pt x="2279" y="57"/>
                  </a:cubicBezTo>
                  <a:cubicBezTo>
                    <a:pt x="2113" y="24"/>
                    <a:pt x="1923" y="0"/>
                    <a:pt x="17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7"/>
            <p:cNvSpPr/>
            <p:nvPr/>
          </p:nvSpPr>
          <p:spPr>
            <a:xfrm>
              <a:off x="34208" y="63210"/>
              <a:ext cx="169617" cy="267530"/>
            </a:xfrm>
            <a:custGeom>
              <a:rect b="b" l="l" r="r" t="t"/>
              <a:pathLst>
                <a:path extrusionOk="0" h="8197" w="5197">
                  <a:moveTo>
                    <a:pt x="1099" y="1"/>
                  </a:moveTo>
                  <a:lnTo>
                    <a:pt x="1099" y="1"/>
                  </a:lnTo>
                  <a:cubicBezTo>
                    <a:pt x="1" y="2853"/>
                    <a:pt x="1279" y="4377"/>
                    <a:pt x="2525" y="5606"/>
                  </a:cubicBezTo>
                  <a:cubicBezTo>
                    <a:pt x="3787" y="6836"/>
                    <a:pt x="3738" y="8196"/>
                    <a:pt x="3738" y="8196"/>
                  </a:cubicBezTo>
                  <a:cubicBezTo>
                    <a:pt x="4656" y="7262"/>
                    <a:pt x="3591" y="5574"/>
                    <a:pt x="4459" y="4230"/>
                  </a:cubicBezTo>
                  <a:cubicBezTo>
                    <a:pt x="5197" y="3066"/>
                    <a:pt x="4230" y="2541"/>
                    <a:pt x="4230" y="2541"/>
                  </a:cubicBezTo>
                  <a:cubicBezTo>
                    <a:pt x="3820" y="3131"/>
                    <a:pt x="3361" y="2984"/>
                    <a:pt x="3001" y="3721"/>
                  </a:cubicBezTo>
                  <a:cubicBezTo>
                    <a:pt x="2656" y="4426"/>
                    <a:pt x="3263" y="5803"/>
                    <a:pt x="3263" y="5803"/>
                  </a:cubicBezTo>
                  <a:cubicBezTo>
                    <a:pt x="2066" y="4934"/>
                    <a:pt x="2296" y="4148"/>
                    <a:pt x="2640" y="3754"/>
                  </a:cubicBezTo>
                  <a:cubicBezTo>
                    <a:pt x="2984" y="3361"/>
                    <a:pt x="2509" y="3000"/>
                    <a:pt x="2525" y="2787"/>
                  </a:cubicBezTo>
                  <a:cubicBezTo>
                    <a:pt x="2542" y="2640"/>
                    <a:pt x="2574" y="2492"/>
                    <a:pt x="2640" y="2361"/>
                  </a:cubicBezTo>
                  <a:cubicBezTo>
                    <a:pt x="2640" y="2361"/>
                    <a:pt x="2563" y="2313"/>
                    <a:pt x="2426" y="2313"/>
                  </a:cubicBezTo>
                  <a:cubicBezTo>
                    <a:pt x="2309" y="2313"/>
                    <a:pt x="2147" y="2348"/>
                    <a:pt x="1951" y="2476"/>
                  </a:cubicBezTo>
                  <a:cubicBezTo>
                    <a:pt x="1214" y="2967"/>
                    <a:pt x="1509" y="4082"/>
                    <a:pt x="1509" y="4082"/>
                  </a:cubicBezTo>
                  <a:cubicBezTo>
                    <a:pt x="1001" y="3328"/>
                    <a:pt x="1165" y="2574"/>
                    <a:pt x="1755" y="2066"/>
                  </a:cubicBezTo>
                  <a:cubicBezTo>
                    <a:pt x="2361" y="1541"/>
                    <a:pt x="1788" y="1066"/>
                    <a:pt x="1394" y="837"/>
                  </a:cubicBezTo>
                  <a:cubicBezTo>
                    <a:pt x="1001" y="607"/>
                    <a:pt x="1099" y="1"/>
                    <a:pt x="1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7"/>
            <p:cNvSpPr/>
            <p:nvPr/>
          </p:nvSpPr>
          <p:spPr>
            <a:xfrm>
              <a:off x="-44415" y="29495"/>
              <a:ext cx="98990" cy="147162"/>
            </a:xfrm>
            <a:custGeom>
              <a:rect b="b" l="l" r="r" t="t"/>
              <a:pathLst>
                <a:path extrusionOk="0" h="4509" w="3033">
                  <a:moveTo>
                    <a:pt x="443" y="1"/>
                  </a:moveTo>
                  <a:cubicBezTo>
                    <a:pt x="443" y="1"/>
                    <a:pt x="0" y="2017"/>
                    <a:pt x="3033" y="4509"/>
                  </a:cubicBezTo>
                  <a:cubicBezTo>
                    <a:pt x="3033" y="4509"/>
                    <a:pt x="2459" y="3853"/>
                    <a:pt x="2721" y="3099"/>
                  </a:cubicBezTo>
                  <a:cubicBezTo>
                    <a:pt x="2984" y="2345"/>
                    <a:pt x="2672" y="2066"/>
                    <a:pt x="2426" y="1820"/>
                  </a:cubicBezTo>
                  <a:cubicBezTo>
                    <a:pt x="2295" y="1656"/>
                    <a:pt x="2295" y="1427"/>
                    <a:pt x="2410" y="1247"/>
                  </a:cubicBezTo>
                  <a:cubicBezTo>
                    <a:pt x="2410" y="1247"/>
                    <a:pt x="2373" y="1240"/>
                    <a:pt x="2319" y="1240"/>
                  </a:cubicBezTo>
                  <a:cubicBezTo>
                    <a:pt x="2158" y="1240"/>
                    <a:pt x="1844" y="1304"/>
                    <a:pt x="1918" y="1820"/>
                  </a:cubicBezTo>
                  <a:cubicBezTo>
                    <a:pt x="2033" y="2492"/>
                    <a:pt x="2066" y="2624"/>
                    <a:pt x="1853" y="2640"/>
                  </a:cubicBezTo>
                  <a:cubicBezTo>
                    <a:pt x="1847" y="2640"/>
                    <a:pt x="1842" y="2641"/>
                    <a:pt x="1838" y="2641"/>
                  </a:cubicBezTo>
                  <a:cubicBezTo>
                    <a:pt x="1642" y="2641"/>
                    <a:pt x="1690" y="2324"/>
                    <a:pt x="1754" y="2132"/>
                  </a:cubicBezTo>
                  <a:cubicBezTo>
                    <a:pt x="1803" y="1919"/>
                    <a:pt x="2066" y="1099"/>
                    <a:pt x="1410" y="821"/>
                  </a:cubicBezTo>
                  <a:cubicBezTo>
                    <a:pt x="754" y="558"/>
                    <a:pt x="492" y="296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7"/>
            <p:cNvSpPr/>
            <p:nvPr/>
          </p:nvSpPr>
          <p:spPr>
            <a:xfrm>
              <a:off x="133198" y="309819"/>
              <a:ext cx="117723" cy="139134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8"/>
                    <a:pt x="967" y="2492"/>
                  </a:cubicBezTo>
                  <a:cubicBezTo>
                    <a:pt x="869" y="3771"/>
                    <a:pt x="0" y="4263"/>
                    <a:pt x="0" y="4263"/>
                  </a:cubicBezTo>
                  <a:lnTo>
                    <a:pt x="0" y="4263"/>
                  </a:lnTo>
                  <a:cubicBezTo>
                    <a:pt x="3606" y="2443"/>
                    <a:pt x="2295" y="788"/>
                    <a:pt x="1951" y="526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7"/>
            <p:cNvSpPr/>
            <p:nvPr/>
          </p:nvSpPr>
          <p:spPr>
            <a:xfrm>
              <a:off x="136396" y="395460"/>
              <a:ext cx="256824" cy="189134"/>
            </a:xfrm>
            <a:custGeom>
              <a:rect b="b" l="l" r="r" t="t"/>
              <a:pathLst>
                <a:path extrusionOk="0" h="5795" w="7869">
                  <a:moveTo>
                    <a:pt x="3221" y="0"/>
                  </a:moveTo>
                  <a:cubicBezTo>
                    <a:pt x="2836" y="0"/>
                    <a:pt x="2413" y="325"/>
                    <a:pt x="2017" y="950"/>
                  </a:cubicBezTo>
                  <a:cubicBezTo>
                    <a:pt x="1459" y="1803"/>
                    <a:pt x="1" y="1917"/>
                    <a:pt x="1" y="1917"/>
                  </a:cubicBezTo>
                  <a:cubicBezTo>
                    <a:pt x="2394" y="1983"/>
                    <a:pt x="3033" y="2606"/>
                    <a:pt x="3656" y="3360"/>
                  </a:cubicBezTo>
                  <a:cubicBezTo>
                    <a:pt x="4295" y="4114"/>
                    <a:pt x="4475" y="5327"/>
                    <a:pt x="6000" y="5704"/>
                  </a:cubicBezTo>
                  <a:cubicBezTo>
                    <a:pt x="6257" y="5768"/>
                    <a:pt x="6480" y="5795"/>
                    <a:pt x="6675" y="5795"/>
                  </a:cubicBezTo>
                  <a:cubicBezTo>
                    <a:pt x="7620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2" y="5221"/>
                    <a:pt x="7702" y="5250"/>
                    <a:pt x="7631" y="5250"/>
                  </a:cubicBezTo>
                  <a:cubicBezTo>
                    <a:pt x="7380" y="5250"/>
                    <a:pt x="7233" y="4884"/>
                    <a:pt x="7246" y="4130"/>
                  </a:cubicBezTo>
                  <a:cubicBezTo>
                    <a:pt x="7278" y="3163"/>
                    <a:pt x="6393" y="2884"/>
                    <a:pt x="5279" y="2704"/>
                  </a:cubicBezTo>
                  <a:cubicBezTo>
                    <a:pt x="4164" y="2540"/>
                    <a:pt x="3230" y="2458"/>
                    <a:pt x="3115" y="2098"/>
                  </a:cubicBezTo>
                  <a:cubicBezTo>
                    <a:pt x="3017" y="1721"/>
                    <a:pt x="3508" y="1590"/>
                    <a:pt x="4180" y="1376"/>
                  </a:cubicBezTo>
                  <a:cubicBezTo>
                    <a:pt x="4869" y="1180"/>
                    <a:pt x="4557" y="541"/>
                    <a:pt x="4557" y="541"/>
                  </a:cubicBezTo>
                  <a:lnTo>
                    <a:pt x="4557" y="541"/>
                  </a:lnTo>
                  <a:cubicBezTo>
                    <a:pt x="4503" y="587"/>
                    <a:pt x="4448" y="608"/>
                    <a:pt x="4391" y="608"/>
                  </a:cubicBezTo>
                  <a:cubicBezTo>
                    <a:pt x="4205" y="608"/>
                    <a:pt x="3986" y="393"/>
                    <a:pt x="3623" y="131"/>
                  </a:cubicBezTo>
                  <a:cubicBezTo>
                    <a:pt x="3496" y="43"/>
                    <a:pt x="3361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7"/>
            <p:cNvSpPr/>
            <p:nvPr/>
          </p:nvSpPr>
          <p:spPr>
            <a:xfrm>
              <a:off x="11754" y="473463"/>
              <a:ext cx="250950" cy="205518"/>
            </a:xfrm>
            <a:custGeom>
              <a:rect b="b" l="l" r="r" t="t"/>
              <a:pathLst>
                <a:path extrusionOk="0" h="6297" w="7689">
                  <a:moveTo>
                    <a:pt x="4322" y="0"/>
                  </a:moveTo>
                  <a:cubicBezTo>
                    <a:pt x="2726" y="0"/>
                    <a:pt x="1374" y="1109"/>
                    <a:pt x="689" y="2527"/>
                  </a:cubicBezTo>
                  <a:cubicBezTo>
                    <a:pt x="164" y="3625"/>
                    <a:pt x="0" y="4871"/>
                    <a:pt x="246" y="6067"/>
                  </a:cubicBezTo>
                  <a:lnTo>
                    <a:pt x="246" y="6084"/>
                  </a:lnTo>
                  <a:cubicBezTo>
                    <a:pt x="254" y="6114"/>
                    <a:pt x="261" y="6143"/>
                    <a:pt x="267" y="6175"/>
                  </a:cubicBezTo>
                  <a:lnTo>
                    <a:pt x="267" y="6175"/>
                  </a:lnTo>
                  <a:cubicBezTo>
                    <a:pt x="255" y="6046"/>
                    <a:pt x="242" y="5913"/>
                    <a:pt x="230" y="5789"/>
                  </a:cubicBezTo>
                  <a:cubicBezTo>
                    <a:pt x="246" y="4920"/>
                    <a:pt x="427" y="4068"/>
                    <a:pt x="738" y="3248"/>
                  </a:cubicBezTo>
                  <a:cubicBezTo>
                    <a:pt x="1148" y="2248"/>
                    <a:pt x="1869" y="1412"/>
                    <a:pt x="2803" y="871"/>
                  </a:cubicBezTo>
                  <a:cubicBezTo>
                    <a:pt x="3347" y="560"/>
                    <a:pt x="4059" y="316"/>
                    <a:pt x="4765" y="316"/>
                  </a:cubicBezTo>
                  <a:cubicBezTo>
                    <a:pt x="5359" y="316"/>
                    <a:pt x="5947" y="488"/>
                    <a:pt x="6426" y="937"/>
                  </a:cubicBezTo>
                  <a:cubicBezTo>
                    <a:pt x="7475" y="1855"/>
                    <a:pt x="7147" y="3773"/>
                    <a:pt x="5934" y="4068"/>
                  </a:cubicBezTo>
                  <a:cubicBezTo>
                    <a:pt x="5804" y="4102"/>
                    <a:pt x="5670" y="4119"/>
                    <a:pt x="5536" y="4119"/>
                  </a:cubicBezTo>
                  <a:cubicBezTo>
                    <a:pt x="5097" y="4119"/>
                    <a:pt x="4665" y="3939"/>
                    <a:pt x="4426" y="3625"/>
                  </a:cubicBezTo>
                  <a:cubicBezTo>
                    <a:pt x="4147" y="3215"/>
                    <a:pt x="4131" y="2674"/>
                    <a:pt x="4410" y="2265"/>
                  </a:cubicBezTo>
                  <a:cubicBezTo>
                    <a:pt x="4597" y="1978"/>
                    <a:pt x="4903" y="1825"/>
                    <a:pt x="5217" y="1825"/>
                  </a:cubicBezTo>
                  <a:cubicBezTo>
                    <a:pt x="5371" y="1825"/>
                    <a:pt x="5527" y="1862"/>
                    <a:pt x="5672" y="1937"/>
                  </a:cubicBezTo>
                  <a:cubicBezTo>
                    <a:pt x="5852" y="2019"/>
                    <a:pt x="5967" y="2199"/>
                    <a:pt x="5967" y="2396"/>
                  </a:cubicBezTo>
                  <a:cubicBezTo>
                    <a:pt x="5967" y="2396"/>
                    <a:pt x="5967" y="2528"/>
                    <a:pt x="5869" y="2528"/>
                  </a:cubicBezTo>
                  <a:cubicBezTo>
                    <a:pt x="5864" y="2528"/>
                    <a:pt x="5858" y="2528"/>
                    <a:pt x="5852" y="2527"/>
                  </a:cubicBezTo>
                  <a:cubicBezTo>
                    <a:pt x="5754" y="2527"/>
                    <a:pt x="5787" y="2379"/>
                    <a:pt x="5524" y="2314"/>
                  </a:cubicBezTo>
                  <a:cubicBezTo>
                    <a:pt x="5493" y="2307"/>
                    <a:pt x="5463" y="2304"/>
                    <a:pt x="5433" y="2304"/>
                  </a:cubicBezTo>
                  <a:cubicBezTo>
                    <a:pt x="5178" y="2304"/>
                    <a:pt x="4976" y="2542"/>
                    <a:pt x="5049" y="2806"/>
                  </a:cubicBezTo>
                  <a:cubicBezTo>
                    <a:pt x="5080" y="2983"/>
                    <a:pt x="5317" y="3114"/>
                    <a:pt x="5561" y="3114"/>
                  </a:cubicBezTo>
                  <a:cubicBezTo>
                    <a:pt x="5701" y="3114"/>
                    <a:pt x="5843" y="3071"/>
                    <a:pt x="5951" y="2970"/>
                  </a:cubicBezTo>
                  <a:cubicBezTo>
                    <a:pt x="6016" y="2904"/>
                    <a:pt x="6065" y="2822"/>
                    <a:pt x="6082" y="2724"/>
                  </a:cubicBezTo>
                  <a:cubicBezTo>
                    <a:pt x="6180" y="2412"/>
                    <a:pt x="6049" y="2084"/>
                    <a:pt x="5770" y="1920"/>
                  </a:cubicBezTo>
                  <a:cubicBezTo>
                    <a:pt x="5599" y="1814"/>
                    <a:pt x="5408" y="1763"/>
                    <a:pt x="5218" y="1763"/>
                  </a:cubicBezTo>
                  <a:cubicBezTo>
                    <a:pt x="4883" y="1763"/>
                    <a:pt x="4554" y="1922"/>
                    <a:pt x="4344" y="2216"/>
                  </a:cubicBezTo>
                  <a:cubicBezTo>
                    <a:pt x="4049" y="2658"/>
                    <a:pt x="4049" y="3248"/>
                    <a:pt x="4344" y="3691"/>
                  </a:cubicBezTo>
                  <a:cubicBezTo>
                    <a:pt x="4646" y="4068"/>
                    <a:pt x="5103" y="4272"/>
                    <a:pt x="5566" y="4272"/>
                  </a:cubicBezTo>
                  <a:cubicBezTo>
                    <a:pt x="5706" y="4272"/>
                    <a:pt x="5846" y="4253"/>
                    <a:pt x="5983" y="4215"/>
                  </a:cubicBezTo>
                  <a:cubicBezTo>
                    <a:pt x="7344" y="3887"/>
                    <a:pt x="7688" y="1806"/>
                    <a:pt x="6557" y="822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  <a:moveTo>
                    <a:pt x="267" y="6175"/>
                  </a:moveTo>
                  <a:lnTo>
                    <a:pt x="267" y="6175"/>
                  </a:lnTo>
                  <a:cubicBezTo>
                    <a:pt x="271" y="6216"/>
                    <a:pt x="275" y="6257"/>
                    <a:pt x="279" y="6297"/>
                  </a:cubicBezTo>
                  <a:cubicBezTo>
                    <a:pt x="279" y="6252"/>
                    <a:pt x="274" y="6212"/>
                    <a:pt x="267" y="617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7"/>
            <p:cNvSpPr/>
            <p:nvPr/>
          </p:nvSpPr>
          <p:spPr>
            <a:xfrm>
              <a:off x="24580" y="536029"/>
              <a:ext cx="98957" cy="106594"/>
            </a:xfrm>
            <a:custGeom>
              <a:rect b="b" l="l" r="r" t="t"/>
              <a:pathLst>
                <a:path extrusionOk="0" h="3266" w="3032">
                  <a:moveTo>
                    <a:pt x="2317" y="1"/>
                  </a:moveTo>
                  <a:cubicBezTo>
                    <a:pt x="2119" y="1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73" y="1167"/>
                    <a:pt x="1935" y="954"/>
                  </a:cubicBezTo>
                  <a:cubicBezTo>
                    <a:pt x="3031" y="778"/>
                    <a:pt x="2975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7"/>
            <p:cNvSpPr/>
            <p:nvPr/>
          </p:nvSpPr>
          <p:spPr>
            <a:xfrm>
              <a:off x="151932" y="528098"/>
              <a:ext cx="170661" cy="147065"/>
            </a:xfrm>
            <a:custGeom>
              <a:rect b="b" l="l" r="r" t="t"/>
              <a:pathLst>
                <a:path extrusionOk="0" h="4506" w="5229">
                  <a:moveTo>
                    <a:pt x="3049" y="1"/>
                  </a:moveTo>
                  <a:lnTo>
                    <a:pt x="3049" y="1"/>
                  </a:lnTo>
                  <a:cubicBezTo>
                    <a:pt x="3049" y="1"/>
                    <a:pt x="3360" y="689"/>
                    <a:pt x="3032" y="1771"/>
                  </a:cubicBezTo>
                  <a:cubicBezTo>
                    <a:pt x="2688" y="2836"/>
                    <a:pt x="1836" y="3066"/>
                    <a:pt x="1213" y="3131"/>
                  </a:cubicBezTo>
                  <a:cubicBezTo>
                    <a:pt x="574" y="3197"/>
                    <a:pt x="148" y="3459"/>
                    <a:pt x="0" y="4328"/>
                  </a:cubicBezTo>
                  <a:cubicBezTo>
                    <a:pt x="141" y="4234"/>
                    <a:pt x="304" y="4188"/>
                    <a:pt x="466" y="4188"/>
                  </a:cubicBezTo>
                  <a:cubicBezTo>
                    <a:pt x="587" y="4188"/>
                    <a:pt x="708" y="4213"/>
                    <a:pt x="820" y="4262"/>
                  </a:cubicBezTo>
                  <a:cubicBezTo>
                    <a:pt x="1065" y="4371"/>
                    <a:pt x="1462" y="4506"/>
                    <a:pt x="1859" y="4506"/>
                  </a:cubicBezTo>
                  <a:cubicBezTo>
                    <a:pt x="2178" y="4506"/>
                    <a:pt x="2497" y="4419"/>
                    <a:pt x="2737" y="4164"/>
                  </a:cubicBezTo>
                  <a:cubicBezTo>
                    <a:pt x="3278" y="3574"/>
                    <a:pt x="3180" y="2967"/>
                    <a:pt x="3147" y="2672"/>
                  </a:cubicBezTo>
                  <a:cubicBezTo>
                    <a:pt x="3115" y="2386"/>
                    <a:pt x="3068" y="1851"/>
                    <a:pt x="3336" y="1851"/>
                  </a:cubicBezTo>
                  <a:cubicBezTo>
                    <a:pt x="3344" y="1851"/>
                    <a:pt x="3352" y="1852"/>
                    <a:pt x="3360" y="1853"/>
                  </a:cubicBezTo>
                  <a:cubicBezTo>
                    <a:pt x="3360" y="1853"/>
                    <a:pt x="3364" y="1852"/>
                    <a:pt x="3370" y="1852"/>
                  </a:cubicBezTo>
                  <a:cubicBezTo>
                    <a:pt x="3414" y="1852"/>
                    <a:pt x="3590" y="1877"/>
                    <a:pt x="3590" y="2279"/>
                  </a:cubicBezTo>
                  <a:cubicBezTo>
                    <a:pt x="3573" y="2754"/>
                    <a:pt x="3557" y="3049"/>
                    <a:pt x="4163" y="3230"/>
                  </a:cubicBezTo>
                  <a:cubicBezTo>
                    <a:pt x="4508" y="3312"/>
                    <a:pt x="4819" y="3492"/>
                    <a:pt x="5098" y="3721"/>
                  </a:cubicBezTo>
                  <a:cubicBezTo>
                    <a:pt x="4983" y="3508"/>
                    <a:pt x="4950" y="3262"/>
                    <a:pt x="5016" y="3033"/>
                  </a:cubicBezTo>
                  <a:cubicBezTo>
                    <a:pt x="5130" y="2689"/>
                    <a:pt x="5229" y="2082"/>
                    <a:pt x="4655" y="1689"/>
                  </a:cubicBezTo>
                  <a:cubicBezTo>
                    <a:pt x="4098" y="1296"/>
                    <a:pt x="3541" y="1066"/>
                    <a:pt x="3409" y="673"/>
                  </a:cubicBezTo>
                  <a:cubicBezTo>
                    <a:pt x="3327" y="427"/>
                    <a:pt x="3213" y="197"/>
                    <a:pt x="304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7"/>
            <p:cNvSpPr/>
            <p:nvPr/>
          </p:nvSpPr>
          <p:spPr>
            <a:xfrm>
              <a:off x="253565" y="627088"/>
              <a:ext cx="42298" cy="64753"/>
            </a:xfrm>
            <a:custGeom>
              <a:rect b="b" l="l" r="r" t="t"/>
              <a:pathLst>
                <a:path extrusionOk="0" h="1984" w="1296">
                  <a:moveTo>
                    <a:pt x="345" y="0"/>
                  </a:moveTo>
                  <a:lnTo>
                    <a:pt x="345" y="0"/>
                  </a:lnTo>
                  <a:cubicBezTo>
                    <a:pt x="361" y="180"/>
                    <a:pt x="345" y="377"/>
                    <a:pt x="295" y="557"/>
                  </a:cubicBezTo>
                  <a:cubicBezTo>
                    <a:pt x="197" y="836"/>
                    <a:pt x="0" y="1262"/>
                    <a:pt x="525" y="1557"/>
                  </a:cubicBezTo>
                  <a:cubicBezTo>
                    <a:pt x="1033" y="1852"/>
                    <a:pt x="1033" y="1983"/>
                    <a:pt x="1033" y="1983"/>
                  </a:cubicBezTo>
                  <a:cubicBezTo>
                    <a:pt x="1066" y="1754"/>
                    <a:pt x="1115" y="1524"/>
                    <a:pt x="1181" y="1295"/>
                  </a:cubicBezTo>
                  <a:cubicBezTo>
                    <a:pt x="1295" y="918"/>
                    <a:pt x="1131" y="525"/>
                    <a:pt x="787" y="344"/>
                  </a:cubicBezTo>
                  <a:cubicBezTo>
                    <a:pt x="361" y="82"/>
                    <a:pt x="345" y="0"/>
                    <a:pt x="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7"/>
            <p:cNvSpPr/>
            <p:nvPr/>
          </p:nvSpPr>
          <p:spPr>
            <a:xfrm>
              <a:off x="255687" y="345590"/>
              <a:ext cx="225819" cy="159206"/>
            </a:xfrm>
            <a:custGeom>
              <a:rect b="b" l="l" r="r" t="t"/>
              <a:pathLst>
                <a:path extrusionOk="0" h="4878" w="6919">
                  <a:moveTo>
                    <a:pt x="1955" y="1"/>
                  </a:moveTo>
                  <a:cubicBezTo>
                    <a:pt x="1060" y="1"/>
                    <a:pt x="587" y="828"/>
                    <a:pt x="706" y="1380"/>
                  </a:cubicBezTo>
                  <a:cubicBezTo>
                    <a:pt x="820" y="1982"/>
                    <a:pt x="1387" y="2020"/>
                    <a:pt x="1527" y="2020"/>
                  </a:cubicBezTo>
                  <a:cubicBezTo>
                    <a:pt x="1547" y="2020"/>
                    <a:pt x="1558" y="2019"/>
                    <a:pt x="1558" y="2019"/>
                  </a:cubicBezTo>
                  <a:cubicBezTo>
                    <a:pt x="1296" y="1905"/>
                    <a:pt x="1181" y="1610"/>
                    <a:pt x="1312" y="1347"/>
                  </a:cubicBezTo>
                  <a:cubicBezTo>
                    <a:pt x="1350" y="1283"/>
                    <a:pt x="1392" y="1259"/>
                    <a:pt x="1439" y="1259"/>
                  </a:cubicBezTo>
                  <a:cubicBezTo>
                    <a:pt x="1537" y="1259"/>
                    <a:pt x="1655" y="1363"/>
                    <a:pt x="1788" y="1429"/>
                  </a:cubicBezTo>
                  <a:cubicBezTo>
                    <a:pt x="1825" y="1448"/>
                    <a:pt x="1861" y="1457"/>
                    <a:pt x="1895" y="1457"/>
                  </a:cubicBezTo>
                  <a:cubicBezTo>
                    <a:pt x="2038" y="1457"/>
                    <a:pt x="2144" y="1303"/>
                    <a:pt x="2197" y="1118"/>
                  </a:cubicBezTo>
                  <a:cubicBezTo>
                    <a:pt x="2237" y="979"/>
                    <a:pt x="2343" y="839"/>
                    <a:pt x="2527" y="839"/>
                  </a:cubicBezTo>
                  <a:cubicBezTo>
                    <a:pt x="2646" y="839"/>
                    <a:pt x="2797" y="898"/>
                    <a:pt x="2984" y="1052"/>
                  </a:cubicBezTo>
                  <a:cubicBezTo>
                    <a:pt x="3476" y="1429"/>
                    <a:pt x="3181" y="2167"/>
                    <a:pt x="3181" y="2167"/>
                  </a:cubicBezTo>
                  <a:cubicBezTo>
                    <a:pt x="3181" y="2167"/>
                    <a:pt x="3181" y="1560"/>
                    <a:pt x="2738" y="1495"/>
                  </a:cubicBezTo>
                  <a:cubicBezTo>
                    <a:pt x="2691" y="1481"/>
                    <a:pt x="2644" y="1475"/>
                    <a:pt x="2597" y="1475"/>
                  </a:cubicBezTo>
                  <a:cubicBezTo>
                    <a:pt x="2420" y="1475"/>
                    <a:pt x="2259" y="1572"/>
                    <a:pt x="2181" y="1741"/>
                  </a:cubicBezTo>
                  <a:cubicBezTo>
                    <a:pt x="2443" y="1741"/>
                    <a:pt x="2476" y="2118"/>
                    <a:pt x="2312" y="2314"/>
                  </a:cubicBezTo>
                  <a:cubicBezTo>
                    <a:pt x="2165" y="2527"/>
                    <a:pt x="2214" y="2675"/>
                    <a:pt x="2361" y="2757"/>
                  </a:cubicBezTo>
                  <a:cubicBezTo>
                    <a:pt x="2509" y="2839"/>
                    <a:pt x="2705" y="2823"/>
                    <a:pt x="2542" y="3199"/>
                  </a:cubicBezTo>
                  <a:cubicBezTo>
                    <a:pt x="2361" y="3576"/>
                    <a:pt x="1640" y="3576"/>
                    <a:pt x="1640" y="3576"/>
                  </a:cubicBezTo>
                  <a:cubicBezTo>
                    <a:pt x="1788" y="3363"/>
                    <a:pt x="1755" y="3068"/>
                    <a:pt x="1558" y="2904"/>
                  </a:cubicBezTo>
                  <a:cubicBezTo>
                    <a:pt x="1558" y="3085"/>
                    <a:pt x="1443" y="3232"/>
                    <a:pt x="1279" y="3281"/>
                  </a:cubicBezTo>
                  <a:cubicBezTo>
                    <a:pt x="1001" y="3363"/>
                    <a:pt x="1001" y="3281"/>
                    <a:pt x="739" y="3511"/>
                  </a:cubicBezTo>
                  <a:cubicBezTo>
                    <a:pt x="611" y="3622"/>
                    <a:pt x="416" y="3648"/>
                    <a:pt x="259" y="3648"/>
                  </a:cubicBezTo>
                  <a:cubicBezTo>
                    <a:pt x="114" y="3648"/>
                    <a:pt x="1" y="3626"/>
                    <a:pt x="1" y="3626"/>
                  </a:cubicBezTo>
                  <a:lnTo>
                    <a:pt x="1" y="3626"/>
                  </a:lnTo>
                  <a:cubicBezTo>
                    <a:pt x="165" y="3724"/>
                    <a:pt x="378" y="3773"/>
                    <a:pt x="575" y="3790"/>
                  </a:cubicBezTo>
                  <a:cubicBezTo>
                    <a:pt x="1017" y="3822"/>
                    <a:pt x="1460" y="3904"/>
                    <a:pt x="1886" y="4003"/>
                  </a:cubicBezTo>
                  <a:cubicBezTo>
                    <a:pt x="3066" y="4363"/>
                    <a:pt x="3787" y="4855"/>
                    <a:pt x="4689" y="4871"/>
                  </a:cubicBezTo>
                  <a:cubicBezTo>
                    <a:pt x="4744" y="4876"/>
                    <a:pt x="4800" y="4878"/>
                    <a:pt x="4855" y="4878"/>
                  </a:cubicBezTo>
                  <a:cubicBezTo>
                    <a:pt x="5245" y="4878"/>
                    <a:pt x="5640" y="4777"/>
                    <a:pt x="5984" y="4576"/>
                  </a:cubicBezTo>
                  <a:cubicBezTo>
                    <a:pt x="6787" y="4117"/>
                    <a:pt x="6918" y="2954"/>
                    <a:pt x="6459" y="2347"/>
                  </a:cubicBezTo>
                  <a:cubicBezTo>
                    <a:pt x="6228" y="2017"/>
                    <a:pt x="5864" y="1866"/>
                    <a:pt x="5524" y="1866"/>
                  </a:cubicBezTo>
                  <a:cubicBezTo>
                    <a:pt x="5189" y="1866"/>
                    <a:pt x="4876" y="2013"/>
                    <a:pt x="4738" y="2282"/>
                  </a:cubicBezTo>
                  <a:cubicBezTo>
                    <a:pt x="4476" y="2626"/>
                    <a:pt x="4525" y="3085"/>
                    <a:pt x="4820" y="3380"/>
                  </a:cubicBezTo>
                  <a:lnTo>
                    <a:pt x="4836" y="3380"/>
                  </a:lnTo>
                  <a:cubicBezTo>
                    <a:pt x="4853" y="3396"/>
                    <a:pt x="4869" y="3413"/>
                    <a:pt x="4902" y="3429"/>
                  </a:cubicBezTo>
                  <a:lnTo>
                    <a:pt x="4935" y="3445"/>
                  </a:lnTo>
                  <a:cubicBezTo>
                    <a:pt x="5038" y="3505"/>
                    <a:pt x="5165" y="3536"/>
                    <a:pt x="5290" y="3536"/>
                  </a:cubicBezTo>
                  <a:cubicBezTo>
                    <a:pt x="5543" y="3536"/>
                    <a:pt x="5782" y="3408"/>
                    <a:pt x="5771" y="3134"/>
                  </a:cubicBezTo>
                  <a:cubicBezTo>
                    <a:pt x="5784" y="2937"/>
                    <a:pt x="5624" y="2853"/>
                    <a:pt x="5445" y="2853"/>
                  </a:cubicBezTo>
                  <a:cubicBezTo>
                    <a:pt x="5192" y="2853"/>
                    <a:pt x="4901" y="3022"/>
                    <a:pt x="5017" y="3281"/>
                  </a:cubicBezTo>
                  <a:cubicBezTo>
                    <a:pt x="5017" y="3304"/>
                    <a:pt x="5017" y="3327"/>
                    <a:pt x="4996" y="3327"/>
                  </a:cubicBezTo>
                  <a:cubicBezTo>
                    <a:pt x="4971" y="3327"/>
                    <a:pt x="4918" y="3296"/>
                    <a:pt x="4804" y="3199"/>
                  </a:cubicBezTo>
                  <a:cubicBezTo>
                    <a:pt x="4689" y="3085"/>
                    <a:pt x="4623" y="2937"/>
                    <a:pt x="4623" y="2790"/>
                  </a:cubicBezTo>
                  <a:cubicBezTo>
                    <a:pt x="4623" y="2626"/>
                    <a:pt x="4689" y="2446"/>
                    <a:pt x="4804" y="2314"/>
                  </a:cubicBezTo>
                  <a:cubicBezTo>
                    <a:pt x="4930" y="2078"/>
                    <a:pt x="5200" y="1951"/>
                    <a:pt x="5491" y="1951"/>
                  </a:cubicBezTo>
                  <a:cubicBezTo>
                    <a:pt x="5804" y="1951"/>
                    <a:pt x="6140" y="2098"/>
                    <a:pt x="6344" y="2413"/>
                  </a:cubicBezTo>
                  <a:lnTo>
                    <a:pt x="6361" y="2446"/>
                  </a:lnTo>
                  <a:cubicBezTo>
                    <a:pt x="6590" y="2855"/>
                    <a:pt x="6574" y="3347"/>
                    <a:pt x="6328" y="3757"/>
                  </a:cubicBezTo>
                  <a:cubicBezTo>
                    <a:pt x="6049" y="4248"/>
                    <a:pt x="5412" y="4595"/>
                    <a:pt x="4583" y="4595"/>
                  </a:cubicBezTo>
                  <a:cubicBezTo>
                    <a:pt x="4196" y="4595"/>
                    <a:pt x="3766" y="4519"/>
                    <a:pt x="3312" y="4347"/>
                  </a:cubicBezTo>
                  <a:cubicBezTo>
                    <a:pt x="3263" y="4330"/>
                    <a:pt x="3033" y="4265"/>
                    <a:pt x="2886" y="4183"/>
                  </a:cubicBezTo>
                  <a:cubicBezTo>
                    <a:pt x="2460" y="3970"/>
                    <a:pt x="2033" y="3822"/>
                    <a:pt x="1574" y="3740"/>
                  </a:cubicBezTo>
                  <a:cubicBezTo>
                    <a:pt x="1738" y="3724"/>
                    <a:pt x="1935" y="3691"/>
                    <a:pt x="2148" y="3658"/>
                  </a:cubicBezTo>
                  <a:cubicBezTo>
                    <a:pt x="3886" y="3314"/>
                    <a:pt x="4148" y="839"/>
                    <a:pt x="2689" y="167"/>
                  </a:cubicBezTo>
                  <a:cubicBezTo>
                    <a:pt x="2420" y="51"/>
                    <a:pt x="2175" y="1"/>
                    <a:pt x="19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7"/>
            <p:cNvSpPr/>
            <p:nvPr/>
          </p:nvSpPr>
          <p:spPr>
            <a:xfrm>
              <a:off x="365381" y="431263"/>
              <a:ext cx="152482" cy="107573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cubicBezTo>
                    <a:pt x="3901" y="788"/>
                    <a:pt x="3557" y="1574"/>
                    <a:pt x="2901" y="2050"/>
                  </a:cubicBezTo>
                  <a:cubicBezTo>
                    <a:pt x="2494" y="2367"/>
                    <a:pt x="1997" y="2468"/>
                    <a:pt x="1530" y="2468"/>
                  </a:cubicBezTo>
                  <a:cubicBezTo>
                    <a:pt x="719" y="2468"/>
                    <a:pt x="0" y="2164"/>
                    <a:pt x="0" y="2164"/>
                  </a:cubicBezTo>
                  <a:lnTo>
                    <a:pt x="0" y="2164"/>
                  </a:lnTo>
                  <a:cubicBezTo>
                    <a:pt x="1344" y="2869"/>
                    <a:pt x="1852" y="2640"/>
                    <a:pt x="2213" y="3050"/>
                  </a:cubicBezTo>
                  <a:cubicBezTo>
                    <a:pt x="2386" y="3230"/>
                    <a:pt x="2559" y="3286"/>
                    <a:pt x="2717" y="3286"/>
                  </a:cubicBezTo>
                  <a:cubicBezTo>
                    <a:pt x="2902" y="3286"/>
                    <a:pt x="3065" y="3209"/>
                    <a:pt x="3180" y="3164"/>
                  </a:cubicBezTo>
                  <a:cubicBezTo>
                    <a:pt x="3203" y="3159"/>
                    <a:pt x="3227" y="3156"/>
                    <a:pt x="3249" y="3156"/>
                  </a:cubicBezTo>
                  <a:cubicBezTo>
                    <a:pt x="3356" y="3156"/>
                    <a:pt x="3454" y="3215"/>
                    <a:pt x="3508" y="3295"/>
                  </a:cubicBezTo>
                  <a:cubicBezTo>
                    <a:pt x="3541" y="3099"/>
                    <a:pt x="3475" y="2886"/>
                    <a:pt x="3360" y="2722"/>
                  </a:cubicBezTo>
                  <a:cubicBezTo>
                    <a:pt x="3180" y="2509"/>
                    <a:pt x="2787" y="2492"/>
                    <a:pt x="2721" y="2492"/>
                  </a:cubicBezTo>
                  <a:cubicBezTo>
                    <a:pt x="3278" y="2459"/>
                    <a:pt x="3787" y="2181"/>
                    <a:pt x="4098" y="1722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7"/>
            <p:cNvSpPr/>
            <p:nvPr/>
          </p:nvSpPr>
          <p:spPr>
            <a:xfrm>
              <a:off x="171710" y="189223"/>
              <a:ext cx="145008" cy="205159"/>
            </a:xfrm>
            <a:custGeom>
              <a:rect b="b" l="l" r="r" t="t"/>
              <a:pathLst>
                <a:path extrusionOk="0" h="6286" w="4443">
                  <a:moveTo>
                    <a:pt x="1804" y="0"/>
                  </a:moveTo>
                  <a:cubicBezTo>
                    <a:pt x="1382" y="0"/>
                    <a:pt x="976" y="149"/>
                    <a:pt x="705" y="451"/>
                  </a:cubicBezTo>
                  <a:cubicBezTo>
                    <a:pt x="0" y="1090"/>
                    <a:pt x="427" y="2139"/>
                    <a:pt x="1017" y="2336"/>
                  </a:cubicBezTo>
                  <a:cubicBezTo>
                    <a:pt x="1148" y="2401"/>
                    <a:pt x="1287" y="2434"/>
                    <a:pt x="1424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53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00" y="2204"/>
                  </a:lnTo>
                  <a:cubicBezTo>
                    <a:pt x="2017" y="2188"/>
                    <a:pt x="2049" y="2172"/>
                    <a:pt x="2066" y="2155"/>
                  </a:cubicBezTo>
                  <a:cubicBezTo>
                    <a:pt x="2230" y="1975"/>
                    <a:pt x="2295" y="1729"/>
                    <a:pt x="2262" y="1500"/>
                  </a:cubicBezTo>
                  <a:cubicBezTo>
                    <a:pt x="2241" y="1156"/>
                    <a:pt x="2036" y="1016"/>
                    <a:pt x="1843" y="1016"/>
                  </a:cubicBezTo>
                  <a:cubicBezTo>
                    <a:pt x="1741" y="1016"/>
                    <a:pt x="1642" y="1055"/>
                    <a:pt x="1574" y="1123"/>
                  </a:cubicBezTo>
                  <a:cubicBezTo>
                    <a:pt x="1410" y="1286"/>
                    <a:pt x="1443" y="1565"/>
                    <a:pt x="1656" y="1680"/>
                  </a:cubicBezTo>
                  <a:cubicBezTo>
                    <a:pt x="1733" y="1714"/>
                    <a:pt x="1802" y="1724"/>
                    <a:pt x="1862" y="1724"/>
                  </a:cubicBezTo>
                  <a:cubicBezTo>
                    <a:pt x="1940" y="1724"/>
                    <a:pt x="2003" y="1707"/>
                    <a:pt x="2046" y="1707"/>
                  </a:cubicBezTo>
                  <a:cubicBezTo>
                    <a:pt x="2097" y="1707"/>
                    <a:pt x="2121" y="1730"/>
                    <a:pt x="2115" y="1827"/>
                  </a:cubicBezTo>
                  <a:cubicBezTo>
                    <a:pt x="2099" y="2024"/>
                    <a:pt x="1967" y="2204"/>
                    <a:pt x="1804" y="2286"/>
                  </a:cubicBezTo>
                  <a:cubicBezTo>
                    <a:pt x="1689" y="2340"/>
                    <a:pt x="1568" y="2365"/>
                    <a:pt x="1448" y="2365"/>
                  </a:cubicBezTo>
                  <a:cubicBezTo>
                    <a:pt x="1309" y="2365"/>
                    <a:pt x="1172" y="2331"/>
                    <a:pt x="1050" y="2270"/>
                  </a:cubicBezTo>
                  <a:cubicBezTo>
                    <a:pt x="509" y="2040"/>
                    <a:pt x="148" y="1106"/>
                    <a:pt x="787" y="549"/>
                  </a:cubicBezTo>
                  <a:cubicBezTo>
                    <a:pt x="1033" y="303"/>
                    <a:pt x="1377" y="172"/>
                    <a:pt x="1722" y="155"/>
                  </a:cubicBezTo>
                  <a:cubicBezTo>
                    <a:pt x="2476" y="205"/>
                    <a:pt x="3312" y="746"/>
                    <a:pt x="3443" y="2204"/>
                  </a:cubicBezTo>
                  <a:cubicBezTo>
                    <a:pt x="3475" y="2762"/>
                    <a:pt x="3426" y="3319"/>
                    <a:pt x="3279" y="3844"/>
                  </a:cubicBezTo>
                  <a:cubicBezTo>
                    <a:pt x="3148" y="4302"/>
                    <a:pt x="2935" y="4745"/>
                    <a:pt x="2656" y="5138"/>
                  </a:cubicBezTo>
                  <a:cubicBezTo>
                    <a:pt x="2262" y="5614"/>
                    <a:pt x="1754" y="6007"/>
                    <a:pt x="1181" y="6286"/>
                  </a:cubicBezTo>
                  <a:cubicBezTo>
                    <a:pt x="1804" y="6024"/>
                    <a:pt x="2361" y="5630"/>
                    <a:pt x="2787" y="5122"/>
                  </a:cubicBezTo>
                  <a:cubicBezTo>
                    <a:pt x="3525" y="4270"/>
                    <a:pt x="4443" y="2254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7"/>
            <p:cNvSpPr/>
            <p:nvPr/>
          </p:nvSpPr>
          <p:spPr>
            <a:xfrm>
              <a:off x="-57242" y="714818"/>
              <a:ext cx="61554" cy="122521"/>
            </a:xfrm>
            <a:custGeom>
              <a:rect b="b" l="l" r="r" t="t"/>
              <a:pathLst>
                <a:path extrusionOk="0" h="3754" w="1886">
                  <a:moveTo>
                    <a:pt x="1377" y="0"/>
                  </a:moveTo>
                  <a:cubicBezTo>
                    <a:pt x="1377" y="0"/>
                    <a:pt x="1377" y="271"/>
                    <a:pt x="1217" y="271"/>
                  </a:cubicBezTo>
                  <a:cubicBezTo>
                    <a:pt x="1201" y="271"/>
                    <a:pt x="1183" y="268"/>
                    <a:pt x="1164" y="262"/>
                  </a:cubicBezTo>
                  <a:cubicBezTo>
                    <a:pt x="1065" y="240"/>
                    <a:pt x="927" y="181"/>
                    <a:pt x="795" y="181"/>
                  </a:cubicBezTo>
                  <a:cubicBezTo>
                    <a:pt x="642" y="181"/>
                    <a:pt x="496" y="259"/>
                    <a:pt x="426" y="557"/>
                  </a:cubicBezTo>
                  <a:cubicBezTo>
                    <a:pt x="299" y="1084"/>
                    <a:pt x="249" y="1657"/>
                    <a:pt x="34" y="1657"/>
                  </a:cubicBezTo>
                  <a:cubicBezTo>
                    <a:pt x="29" y="1657"/>
                    <a:pt x="23" y="1657"/>
                    <a:pt x="16" y="1656"/>
                  </a:cubicBezTo>
                  <a:cubicBezTo>
                    <a:pt x="8" y="1647"/>
                    <a:pt x="4" y="1643"/>
                    <a:pt x="2" y="1643"/>
                  </a:cubicBezTo>
                  <a:cubicBezTo>
                    <a:pt x="0" y="1643"/>
                    <a:pt x="0" y="1647"/>
                    <a:pt x="0" y="1656"/>
                  </a:cubicBezTo>
                  <a:lnTo>
                    <a:pt x="0" y="3754"/>
                  </a:lnTo>
                  <a:lnTo>
                    <a:pt x="16" y="3524"/>
                  </a:lnTo>
                  <a:cubicBezTo>
                    <a:pt x="16" y="3524"/>
                    <a:pt x="49" y="2229"/>
                    <a:pt x="836" y="1869"/>
                  </a:cubicBezTo>
                  <a:cubicBezTo>
                    <a:pt x="1623" y="1508"/>
                    <a:pt x="1885" y="1279"/>
                    <a:pt x="1754" y="672"/>
                  </a:cubicBezTo>
                  <a:cubicBezTo>
                    <a:pt x="1606" y="82"/>
                    <a:pt x="1377" y="0"/>
                    <a:pt x="1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7"/>
            <p:cNvSpPr/>
            <p:nvPr/>
          </p:nvSpPr>
          <p:spPr>
            <a:xfrm>
              <a:off x="-57242" y="630809"/>
              <a:ext cx="22487" cy="110249"/>
            </a:xfrm>
            <a:custGeom>
              <a:rect b="b" l="l" r="r" t="t"/>
              <a:pathLst>
                <a:path extrusionOk="0" h="3378" w="689">
                  <a:moveTo>
                    <a:pt x="0" y="1"/>
                  </a:moveTo>
                  <a:lnTo>
                    <a:pt x="0" y="3377"/>
                  </a:lnTo>
                  <a:cubicBezTo>
                    <a:pt x="16" y="3377"/>
                    <a:pt x="16" y="3115"/>
                    <a:pt x="33" y="3050"/>
                  </a:cubicBezTo>
                  <a:cubicBezTo>
                    <a:pt x="66" y="2722"/>
                    <a:pt x="197" y="2410"/>
                    <a:pt x="377" y="2164"/>
                  </a:cubicBezTo>
                  <a:cubicBezTo>
                    <a:pt x="688" y="1755"/>
                    <a:pt x="557" y="1443"/>
                    <a:pt x="311" y="1099"/>
                  </a:cubicBezTo>
                  <a:cubicBezTo>
                    <a:pt x="164" y="869"/>
                    <a:pt x="66" y="607"/>
                    <a:pt x="49" y="32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7"/>
            <p:cNvSpPr/>
            <p:nvPr/>
          </p:nvSpPr>
          <p:spPr>
            <a:xfrm>
              <a:off x="-57242" y="182010"/>
              <a:ext cx="119323" cy="167985"/>
            </a:xfrm>
            <a:custGeom>
              <a:rect b="b" l="l" r="r" t="t"/>
              <a:pathLst>
                <a:path extrusionOk="0" h="5147" w="3656">
                  <a:moveTo>
                    <a:pt x="1909" y="0"/>
                  </a:moveTo>
                  <a:cubicBezTo>
                    <a:pt x="1645" y="0"/>
                    <a:pt x="1379" y="80"/>
                    <a:pt x="1147" y="245"/>
                  </a:cubicBezTo>
                  <a:cubicBezTo>
                    <a:pt x="574" y="655"/>
                    <a:pt x="197" y="1475"/>
                    <a:pt x="0" y="2655"/>
                  </a:cubicBezTo>
                  <a:lnTo>
                    <a:pt x="0" y="5146"/>
                  </a:lnTo>
                  <a:cubicBezTo>
                    <a:pt x="131" y="4261"/>
                    <a:pt x="590" y="2294"/>
                    <a:pt x="1885" y="1737"/>
                  </a:cubicBezTo>
                  <a:cubicBezTo>
                    <a:pt x="3606" y="1032"/>
                    <a:pt x="3622" y="967"/>
                    <a:pt x="3655" y="590"/>
                  </a:cubicBezTo>
                  <a:lnTo>
                    <a:pt x="3655" y="590"/>
                  </a:lnTo>
                  <a:cubicBezTo>
                    <a:pt x="3564" y="667"/>
                    <a:pt x="3451" y="705"/>
                    <a:pt x="3339" y="705"/>
                  </a:cubicBezTo>
                  <a:cubicBezTo>
                    <a:pt x="3190" y="705"/>
                    <a:pt x="3044" y="638"/>
                    <a:pt x="2950" y="508"/>
                  </a:cubicBezTo>
                  <a:cubicBezTo>
                    <a:pt x="2686" y="175"/>
                    <a:pt x="2300" y="0"/>
                    <a:pt x="19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7"/>
            <p:cNvSpPr/>
            <p:nvPr/>
          </p:nvSpPr>
          <p:spPr>
            <a:xfrm>
              <a:off x="-57242" y="88896"/>
              <a:ext cx="43897" cy="145008"/>
            </a:xfrm>
            <a:custGeom>
              <a:rect b="b" l="l" r="r" t="t"/>
              <a:pathLst>
                <a:path extrusionOk="0" h="4443" w="1345">
                  <a:moveTo>
                    <a:pt x="0" y="0"/>
                  </a:moveTo>
                  <a:lnTo>
                    <a:pt x="0" y="4442"/>
                  </a:lnTo>
                  <a:cubicBezTo>
                    <a:pt x="115" y="3902"/>
                    <a:pt x="328" y="3377"/>
                    <a:pt x="623" y="2918"/>
                  </a:cubicBezTo>
                  <a:cubicBezTo>
                    <a:pt x="1344" y="1721"/>
                    <a:pt x="770" y="853"/>
                    <a:pt x="328" y="427"/>
                  </a:cubicBezTo>
                  <a:cubicBezTo>
                    <a:pt x="197" y="312"/>
                    <a:pt x="82" y="164"/>
                    <a:pt x="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7"/>
            <p:cNvSpPr/>
            <p:nvPr/>
          </p:nvSpPr>
          <p:spPr>
            <a:xfrm>
              <a:off x="-57242" y="-47627"/>
              <a:ext cx="99512" cy="218932"/>
            </a:xfrm>
            <a:custGeom>
              <a:rect b="b" l="l" r="r" t="t"/>
              <a:pathLst>
                <a:path extrusionOk="0" h="6708" w="3049">
                  <a:moveTo>
                    <a:pt x="1457" y="1"/>
                  </a:moveTo>
                  <a:cubicBezTo>
                    <a:pt x="978" y="1"/>
                    <a:pt x="488" y="225"/>
                    <a:pt x="246" y="708"/>
                  </a:cubicBezTo>
                  <a:cubicBezTo>
                    <a:pt x="131" y="872"/>
                    <a:pt x="49" y="1069"/>
                    <a:pt x="0" y="1266"/>
                  </a:cubicBezTo>
                  <a:lnTo>
                    <a:pt x="0" y="2446"/>
                  </a:lnTo>
                  <a:cubicBezTo>
                    <a:pt x="49" y="2675"/>
                    <a:pt x="148" y="2921"/>
                    <a:pt x="262" y="3151"/>
                  </a:cubicBezTo>
                  <a:cubicBezTo>
                    <a:pt x="574" y="3839"/>
                    <a:pt x="1000" y="4396"/>
                    <a:pt x="1213" y="4921"/>
                  </a:cubicBezTo>
                  <a:cubicBezTo>
                    <a:pt x="1459" y="5495"/>
                    <a:pt x="1442" y="6150"/>
                    <a:pt x="1164" y="6708"/>
                  </a:cubicBezTo>
                  <a:cubicBezTo>
                    <a:pt x="1197" y="6642"/>
                    <a:pt x="1639" y="5970"/>
                    <a:pt x="1295" y="4888"/>
                  </a:cubicBezTo>
                  <a:cubicBezTo>
                    <a:pt x="1033" y="4118"/>
                    <a:pt x="115" y="3085"/>
                    <a:pt x="98" y="1905"/>
                  </a:cubicBezTo>
                  <a:cubicBezTo>
                    <a:pt x="159" y="931"/>
                    <a:pt x="935" y="517"/>
                    <a:pt x="1532" y="517"/>
                  </a:cubicBezTo>
                  <a:cubicBezTo>
                    <a:pt x="1738" y="517"/>
                    <a:pt x="1923" y="567"/>
                    <a:pt x="2049" y="659"/>
                  </a:cubicBezTo>
                  <a:cubicBezTo>
                    <a:pt x="2606" y="1053"/>
                    <a:pt x="2410" y="1790"/>
                    <a:pt x="2000" y="1905"/>
                  </a:cubicBezTo>
                  <a:cubicBezTo>
                    <a:pt x="1932" y="1930"/>
                    <a:pt x="1862" y="1942"/>
                    <a:pt x="1794" y="1942"/>
                  </a:cubicBezTo>
                  <a:cubicBezTo>
                    <a:pt x="1549" y="1942"/>
                    <a:pt x="1319" y="1791"/>
                    <a:pt x="1229" y="1561"/>
                  </a:cubicBezTo>
                  <a:cubicBezTo>
                    <a:pt x="1208" y="1464"/>
                    <a:pt x="1264" y="1375"/>
                    <a:pt x="1337" y="1375"/>
                  </a:cubicBezTo>
                  <a:cubicBezTo>
                    <a:pt x="1375" y="1375"/>
                    <a:pt x="1419" y="1400"/>
                    <a:pt x="1459" y="1462"/>
                  </a:cubicBezTo>
                  <a:cubicBezTo>
                    <a:pt x="1507" y="1535"/>
                    <a:pt x="1579" y="1567"/>
                    <a:pt x="1652" y="1567"/>
                  </a:cubicBezTo>
                  <a:cubicBezTo>
                    <a:pt x="1777" y="1567"/>
                    <a:pt x="1901" y="1471"/>
                    <a:pt x="1901" y="1315"/>
                  </a:cubicBezTo>
                  <a:cubicBezTo>
                    <a:pt x="1918" y="1151"/>
                    <a:pt x="1803" y="1020"/>
                    <a:pt x="1639" y="1004"/>
                  </a:cubicBezTo>
                  <a:cubicBezTo>
                    <a:pt x="1611" y="996"/>
                    <a:pt x="1583" y="993"/>
                    <a:pt x="1554" y="993"/>
                  </a:cubicBezTo>
                  <a:cubicBezTo>
                    <a:pt x="1385" y="993"/>
                    <a:pt x="1222" y="1114"/>
                    <a:pt x="1180" y="1282"/>
                  </a:cubicBezTo>
                  <a:cubicBezTo>
                    <a:pt x="1053" y="1585"/>
                    <a:pt x="1281" y="2103"/>
                    <a:pt x="1864" y="2103"/>
                  </a:cubicBezTo>
                  <a:cubicBezTo>
                    <a:pt x="1882" y="2103"/>
                    <a:pt x="1900" y="2103"/>
                    <a:pt x="1918" y="2102"/>
                  </a:cubicBezTo>
                  <a:cubicBezTo>
                    <a:pt x="2557" y="2069"/>
                    <a:pt x="3049" y="1102"/>
                    <a:pt x="2475" y="446"/>
                  </a:cubicBezTo>
                  <a:cubicBezTo>
                    <a:pt x="2244" y="156"/>
                    <a:pt x="1855" y="1"/>
                    <a:pt x="145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7"/>
            <p:cNvSpPr/>
            <p:nvPr/>
          </p:nvSpPr>
          <p:spPr>
            <a:xfrm>
              <a:off x="782652" y="265726"/>
              <a:ext cx="295859" cy="205779"/>
            </a:xfrm>
            <a:custGeom>
              <a:rect b="b" l="l" r="r" t="t"/>
              <a:pathLst>
                <a:path extrusionOk="0" h="6305" w="9065">
                  <a:moveTo>
                    <a:pt x="7067" y="0"/>
                  </a:moveTo>
                  <a:cubicBezTo>
                    <a:pt x="6612" y="0"/>
                    <a:pt x="6184" y="162"/>
                    <a:pt x="5918" y="500"/>
                  </a:cubicBezTo>
                  <a:cubicBezTo>
                    <a:pt x="5524" y="909"/>
                    <a:pt x="5475" y="1549"/>
                    <a:pt x="5803" y="2008"/>
                  </a:cubicBezTo>
                  <a:cubicBezTo>
                    <a:pt x="5901" y="2139"/>
                    <a:pt x="6032" y="2254"/>
                    <a:pt x="6180" y="2319"/>
                  </a:cubicBezTo>
                  <a:lnTo>
                    <a:pt x="6213" y="2335"/>
                  </a:lnTo>
                  <a:lnTo>
                    <a:pt x="6278" y="2352"/>
                  </a:lnTo>
                  <a:cubicBezTo>
                    <a:pt x="6311" y="2368"/>
                    <a:pt x="6344" y="2368"/>
                    <a:pt x="6377" y="2368"/>
                  </a:cubicBezTo>
                  <a:cubicBezTo>
                    <a:pt x="6449" y="2390"/>
                    <a:pt x="6524" y="2400"/>
                    <a:pt x="6598" y="2400"/>
                  </a:cubicBezTo>
                  <a:cubicBezTo>
                    <a:pt x="6810" y="2400"/>
                    <a:pt x="7018" y="2317"/>
                    <a:pt x="7163" y="2172"/>
                  </a:cubicBezTo>
                  <a:cubicBezTo>
                    <a:pt x="7558" y="1761"/>
                    <a:pt x="7277" y="1210"/>
                    <a:pt x="6934" y="1210"/>
                  </a:cubicBezTo>
                  <a:cubicBezTo>
                    <a:pt x="6907" y="1210"/>
                    <a:pt x="6880" y="1214"/>
                    <a:pt x="6852" y="1221"/>
                  </a:cubicBezTo>
                  <a:cubicBezTo>
                    <a:pt x="6541" y="1319"/>
                    <a:pt x="6475" y="1729"/>
                    <a:pt x="6704" y="1860"/>
                  </a:cubicBezTo>
                  <a:cubicBezTo>
                    <a:pt x="6755" y="1883"/>
                    <a:pt x="6810" y="1894"/>
                    <a:pt x="6864" y="1894"/>
                  </a:cubicBezTo>
                  <a:cubicBezTo>
                    <a:pt x="6968" y="1894"/>
                    <a:pt x="7072" y="1854"/>
                    <a:pt x="7147" y="1778"/>
                  </a:cubicBezTo>
                  <a:lnTo>
                    <a:pt x="7147" y="1778"/>
                  </a:lnTo>
                  <a:cubicBezTo>
                    <a:pt x="7180" y="1926"/>
                    <a:pt x="7131" y="2073"/>
                    <a:pt x="6999" y="2155"/>
                  </a:cubicBezTo>
                  <a:cubicBezTo>
                    <a:pt x="6852" y="2266"/>
                    <a:pt x="6677" y="2321"/>
                    <a:pt x="6495" y="2321"/>
                  </a:cubicBezTo>
                  <a:cubicBezTo>
                    <a:pt x="6434" y="2321"/>
                    <a:pt x="6373" y="2315"/>
                    <a:pt x="6311" y="2303"/>
                  </a:cubicBezTo>
                  <a:cubicBezTo>
                    <a:pt x="6213" y="2270"/>
                    <a:pt x="6131" y="2237"/>
                    <a:pt x="6049" y="2188"/>
                  </a:cubicBezTo>
                  <a:cubicBezTo>
                    <a:pt x="5541" y="1778"/>
                    <a:pt x="5508" y="1024"/>
                    <a:pt x="5967" y="565"/>
                  </a:cubicBezTo>
                  <a:cubicBezTo>
                    <a:pt x="6222" y="256"/>
                    <a:pt x="6616" y="110"/>
                    <a:pt x="7033" y="110"/>
                  </a:cubicBezTo>
                  <a:cubicBezTo>
                    <a:pt x="7899" y="110"/>
                    <a:pt x="8862" y="742"/>
                    <a:pt x="8884" y="1860"/>
                  </a:cubicBezTo>
                  <a:cubicBezTo>
                    <a:pt x="8917" y="2663"/>
                    <a:pt x="8475" y="3417"/>
                    <a:pt x="7753" y="3794"/>
                  </a:cubicBezTo>
                  <a:cubicBezTo>
                    <a:pt x="7737" y="3794"/>
                    <a:pt x="7721" y="3811"/>
                    <a:pt x="7704" y="3827"/>
                  </a:cubicBezTo>
                  <a:cubicBezTo>
                    <a:pt x="7606" y="3860"/>
                    <a:pt x="7524" y="3876"/>
                    <a:pt x="7426" y="3909"/>
                  </a:cubicBezTo>
                  <a:cubicBezTo>
                    <a:pt x="7208" y="3958"/>
                    <a:pt x="6991" y="3979"/>
                    <a:pt x="6775" y="3979"/>
                  </a:cubicBezTo>
                  <a:cubicBezTo>
                    <a:pt x="5188" y="3979"/>
                    <a:pt x="3636" y="2833"/>
                    <a:pt x="2298" y="2833"/>
                  </a:cubicBezTo>
                  <a:cubicBezTo>
                    <a:pt x="2152" y="2833"/>
                    <a:pt x="2009" y="2846"/>
                    <a:pt x="1869" y="2876"/>
                  </a:cubicBezTo>
                  <a:cubicBezTo>
                    <a:pt x="607" y="3155"/>
                    <a:pt x="246" y="4040"/>
                    <a:pt x="148" y="4581"/>
                  </a:cubicBezTo>
                  <a:cubicBezTo>
                    <a:pt x="0" y="5122"/>
                    <a:pt x="115" y="5728"/>
                    <a:pt x="558" y="6056"/>
                  </a:cubicBezTo>
                  <a:cubicBezTo>
                    <a:pt x="785" y="6226"/>
                    <a:pt x="1055" y="6304"/>
                    <a:pt x="1318" y="6304"/>
                  </a:cubicBezTo>
                  <a:cubicBezTo>
                    <a:pt x="1739" y="6304"/>
                    <a:pt x="2140" y="6104"/>
                    <a:pt x="2312" y="5761"/>
                  </a:cubicBezTo>
                  <a:cubicBezTo>
                    <a:pt x="2656" y="5220"/>
                    <a:pt x="2361" y="4516"/>
                    <a:pt x="1869" y="4384"/>
                  </a:cubicBezTo>
                  <a:cubicBezTo>
                    <a:pt x="1775" y="4347"/>
                    <a:pt x="1678" y="4329"/>
                    <a:pt x="1583" y="4329"/>
                  </a:cubicBezTo>
                  <a:cubicBezTo>
                    <a:pt x="1265" y="4329"/>
                    <a:pt x="966" y="4528"/>
                    <a:pt x="853" y="4843"/>
                  </a:cubicBezTo>
                  <a:cubicBezTo>
                    <a:pt x="820" y="4958"/>
                    <a:pt x="804" y="5089"/>
                    <a:pt x="836" y="5220"/>
                  </a:cubicBezTo>
                  <a:cubicBezTo>
                    <a:pt x="836" y="5237"/>
                    <a:pt x="836" y="5253"/>
                    <a:pt x="853" y="5270"/>
                  </a:cubicBezTo>
                  <a:cubicBezTo>
                    <a:pt x="853" y="5270"/>
                    <a:pt x="853" y="5286"/>
                    <a:pt x="853" y="5286"/>
                  </a:cubicBezTo>
                  <a:cubicBezTo>
                    <a:pt x="914" y="5520"/>
                    <a:pt x="1124" y="5662"/>
                    <a:pt x="1350" y="5662"/>
                  </a:cubicBezTo>
                  <a:cubicBezTo>
                    <a:pt x="1425" y="5662"/>
                    <a:pt x="1501" y="5646"/>
                    <a:pt x="1574" y="5614"/>
                  </a:cubicBezTo>
                  <a:cubicBezTo>
                    <a:pt x="1909" y="5470"/>
                    <a:pt x="1794" y="4908"/>
                    <a:pt x="1455" y="4908"/>
                  </a:cubicBezTo>
                  <a:cubicBezTo>
                    <a:pt x="1446" y="4908"/>
                    <a:pt x="1436" y="4908"/>
                    <a:pt x="1426" y="4909"/>
                  </a:cubicBezTo>
                  <a:cubicBezTo>
                    <a:pt x="1049" y="4958"/>
                    <a:pt x="1115" y="5319"/>
                    <a:pt x="1049" y="5368"/>
                  </a:cubicBezTo>
                  <a:cubicBezTo>
                    <a:pt x="1040" y="5377"/>
                    <a:pt x="1029" y="5381"/>
                    <a:pt x="1018" y="5381"/>
                  </a:cubicBezTo>
                  <a:cubicBezTo>
                    <a:pt x="971" y="5381"/>
                    <a:pt x="915" y="5309"/>
                    <a:pt x="902" y="5270"/>
                  </a:cubicBezTo>
                  <a:cubicBezTo>
                    <a:pt x="836" y="5089"/>
                    <a:pt x="836" y="4876"/>
                    <a:pt x="935" y="4696"/>
                  </a:cubicBezTo>
                  <a:cubicBezTo>
                    <a:pt x="1084" y="4500"/>
                    <a:pt x="1307" y="4385"/>
                    <a:pt x="1539" y="4385"/>
                  </a:cubicBezTo>
                  <a:cubicBezTo>
                    <a:pt x="1638" y="4385"/>
                    <a:pt x="1739" y="4406"/>
                    <a:pt x="1836" y="4450"/>
                  </a:cubicBezTo>
                  <a:cubicBezTo>
                    <a:pt x="2295" y="4565"/>
                    <a:pt x="2541" y="5220"/>
                    <a:pt x="2230" y="5712"/>
                  </a:cubicBezTo>
                  <a:cubicBezTo>
                    <a:pt x="2079" y="6023"/>
                    <a:pt x="1700" y="6206"/>
                    <a:pt x="1313" y="6206"/>
                  </a:cubicBezTo>
                  <a:cubicBezTo>
                    <a:pt x="1068" y="6206"/>
                    <a:pt x="820" y="6133"/>
                    <a:pt x="623" y="5974"/>
                  </a:cubicBezTo>
                  <a:cubicBezTo>
                    <a:pt x="82" y="5565"/>
                    <a:pt x="115" y="4630"/>
                    <a:pt x="541" y="4057"/>
                  </a:cubicBezTo>
                  <a:cubicBezTo>
                    <a:pt x="903" y="3583"/>
                    <a:pt x="1491" y="3346"/>
                    <a:pt x="2105" y="3346"/>
                  </a:cubicBezTo>
                  <a:cubicBezTo>
                    <a:pt x="2299" y="3346"/>
                    <a:pt x="2496" y="3370"/>
                    <a:pt x="2689" y="3417"/>
                  </a:cubicBezTo>
                  <a:cubicBezTo>
                    <a:pt x="3492" y="3614"/>
                    <a:pt x="4328" y="3958"/>
                    <a:pt x="5213" y="4188"/>
                  </a:cubicBezTo>
                  <a:cubicBezTo>
                    <a:pt x="5539" y="4247"/>
                    <a:pt x="5870" y="4281"/>
                    <a:pt x="6196" y="4281"/>
                  </a:cubicBezTo>
                  <a:cubicBezTo>
                    <a:pt x="6772" y="4281"/>
                    <a:pt x="7334" y="4176"/>
                    <a:pt x="7835" y="3925"/>
                  </a:cubicBezTo>
                  <a:cubicBezTo>
                    <a:pt x="8606" y="3516"/>
                    <a:pt x="9065" y="2712"/>
                    <a:pt x="9048" y="1860"/>
                  </a:cubicBezTo>
                  <a:cubicBezTo>
                    <a:pt x="9005" y="656"/>
                    <a:pt x="7981" y="0"/>
                    <a:pt x="70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7"/>
            <p:cNvSpPr/>
            <p:nvPr/>
          </p:nvSpPr>
          <p:spPr>
            <a:xfrm>
              <a:off x="683140" y="443045"/>
              <a:ext cx="200655" cy="202255"/>
            </a:xfrm>
            <a:custGeom>
              <a:rect b="b" l="l" r="r" t="t"/>
              <a:pathLst>
                <a:path extrusionOk="0" h="6197" w="6148">
                  <a:moveTo>
                    <a:pt x="3066" y="0"/>
                  </a:moveTo>
                  <a:cubicBezTo>
                    <a:pt x="3033" y="115"/>
                    <a:pt x="3017" y="246"/>
                    <a:pt x="3000" y="361"/>
                  </a:cubicBezTo>
                  <a:cubicBezTo>
                    <a:pt x="3000" y="361"/>
                    <a:pt x="2935" y="1263"/>
                    <a:pt x="2033" y="1377"/>
                  </a:cubicBezTo>
                  <a:cubicBezTo>
                    <a:pt x="1164" y="1508"/>
                    <a:pt x="574" y="1640"/>
                    <a:pt x="542" y="2295"/>
                  </a:cubicBezTo>
                  <a:cubicBezTo>
                    <a:pt x="511" y="2921"/>
                    <a:pt x="324" y="3235"/>
                    <a:pt x="60" y="3235"/>
                  </a:cubicBezTo>
                  <a:cubicBezTo>
                    <a:pt x="40" y="3235"/>
                    <a:pt x="21" y="3233"/>
                    <a:pt x="1" y="3229"/>
                  </a:cubicBezTo>
                  <a:lnTo>
                    <a:pt x="1" y="3229"/>
                  </a:lnTo>
                  <a:cubicBezTo>
                    <a:pt x="1" y="3230"/>
                    <a:pt x="364" y="3763"/>
                    <a:pt x="967" y="3763"/>
                  </a:cubicBezTo>
                  <a:cubicBezTo>
                    <a:pt x="1089" y="3763"/>
                    <a:pt x="1221" y="3741"/>
                    <a:pt x="1361" y="3688"/>
                  </a:cubicBezTo>
                  <a:cubicBezTo>
                    <a:pt x="2181" y="3377"/>
                    <a:pt x="2115" y="2820"/>
                    <a:pt x="2131" y="2672"/>
                  </a:cubicBezTo>
                  <a:cubicBezTo>
                    <a:pt x="2131" y="2519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2"/>
                  </a:cubicBezTo>
                  <a:cubicBezTo>
                    <a:pt x="2541" y="2344"/>
                    <a:pt x="2607" y="2672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96"/>
                    <a:pt x="3066" y="6196"/>
                  </a:cubicBezTo>
                  <a:cubicBezTo>
                    <a:pt x="3066" y="6196"/>
                    <a:pt x="3508" y="4819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2"/>
                  </a:cubicBezTo>
                  <a:cubicBezTo>
                    <a:pt x="3777" y="2311"/>
                    <a:pt x="3782" y="2311"/>
                    <a:pt x="3788" y="2311"/>
                  </a:cubicBezTo>
                  <a:cubicBezTo>
                    <a:pt x="3939" y="2311"/>
                    <a:pt x="4001" y="2514"/>
                    <a:pt x="4016" y="2656"/>
                  </a:cubicBezTo>
                  <a:cubicBezTo>
                    <a:pt x="4033" y="2820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9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40"/>
                    <a:pt x="4984" y="1508"/>
                    <a:pt x="4098" y="1377"/>
                  </a:cubicBezTo>
                  <a:cubicBezTo>
                    <a:pt x="3230" y="1263"/>
                    <a:pt x="3148" y="361"/>
                    <a:pt x="3148" y="361"/>
                  </a:cubicBezTo>
                  <a:cubicBezTo>
                    <a:pt x="3131" y="246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7"/>
            <p:cNvSpPr/>
            <p:nvPr/>
          </p:nvSpPr>
          <p:spPr>
            <a:xfrm>
              <a:off x="817965" y="382503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0" y="265"/>
                    <a:pt x="0" y="265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7"/>
                    <a:pt x="1607" y="511"/>
                  </a:cubicBezTo>
                  <a:cubicBezTo>
                    <a:pt x="2213" y="954"/>
                    <a:pt x="1836" y="1708"/>
                    <a:pt x="1738" y="2200"/>
                  </a:cubicBezTo>
                  <a:cubicBezTo>
                    <a:pt x="1639" y="2708"/>
                    <a:pt x="2361" y="2921"/>
                    <a:pt x="2721" y="3085"/>
                  </a:cubicBezTo>
                  <a:cubicBezTo>
                    <a:pt x="3082" y="3249"/>
                    <a:pt x="2901" y="3708"/>
                    <a:pt x="2901" y="3708"/>
                  </a:cubicBezTo>
                  <a:cubicBezTo>
                    <a:pt x="4229" y="2888"/>
                    <a:pt x="3377" y="1937"/>
                    <a:pt x="3147" y="1675"/>
                  </a:cubicBezTo>
                  <a:cubicBezTo>
                    <a:pt x="2958" y="1445"/>
                    <a:pt x="3081" y="1216"/>
                    <a:pt x="3259" y="1216"/>
                  </a:cubicBezTo>
                  <a:cubicBezTo>
                    <a:pt x="3296" y="1216"/>
                    <a:pt x="3337" y="1226"/>
                    <a:pt x="3377" y="1249"/>
                  </a:cubicBezTo>
                  <a:cubicBezTo>
                    <a:pt x="3623" y="1380"/>
                    <a:pt x="3262" y="1872"/>
                    <a:pt x="3934" y="2314"/>
                  </a:cubicBezTo>
                  <a:cubicBezTo>
                    <a:pt x="4102" y="2421"/>
                    <a:pt x="4261" y="2461"/>
                    <a:pt x="4405" y="2461"/>
                  </a:cubicBezTo>
                  <a:cubicBezTo>
                    <a:pt x="4836" y="2461"/>
                    <a:pt x="5131" y="2101"/>
                    <a:pt x="5131" y="2101"/>
                  </a:cubicBezTo>
                  <a:lnTo>
                    <a:pt x="5131" y="2101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44" y="2102"/>
                    <a:pt x="4948" y="1574"/>
                    <a:pt x="4770" y="1413"/>
                  </a:cubicBezTo>
                  <a:cubicBezTo>
                    <a:pt x="4692" y="1357"/>
                    <a:pt x="4591" y="1324"/>
                    <a:pt x="4489" y="1324"/>
                  </a:cubicBezTo>
                  <a:cubicBezTo>
                    <a:pt x="4440" y="1324"/>
                    <a:pt x="4391" y="1332"/>
                    <a:pt x="4344" y="1347"/>
                  </a:cubicBezTo>
                  <a:cubicBezTo>
                    <a:pt x="4289" y="1360"/>
                    <a:pt x="4236" y="1366"/>
                    <a:pt x="4188" y="1366"/>
                  </a:cubicBezTo>
                  <a:cubicBezTo>
                    <a:pt x="4050" y="1366"/>
                    <a:pt x="3959" y="1314"/>
                    <a:pt x="4032" y="1216"/>
                  </a:cubicBezTo>
                  <a:cubicBezTo>
                    <a:pt x="4062" y="1174"/>
                    <a:pt x="4096" y="1158"/>
                    <a:pt x="4141" y="1158"/>
                  </a:cubicBezTo>
                  <a:cubicBezTo>
                    <a:pt x="4274" y="1158"/>
                    <a:pt x="4508" y="1294"/>
                    <a:pt x="5032" y="1331"/>
                  </a:cubicBezTo>
                  <a:cubicBezTo>
                    <a:pt x="5060" y="1333"/>
                    <a:pt x="5087" y="1333"/>
                    <a:pt x="5114" y="1333"/>
                  </a:cubicBezTo>
                  <a:cubicBezTo>
                    <a:pt x="5892" y="1333"/>
                    <a:pt x="6458" y="675"/>
                    <a:pt x="6458" y="675"/>
                  </a:cubicBezTo>
                  <a:lnTo>
                    <a:pt x="6458" y="675"/>
                  </a:lnTo>
                  <a:cubicBezTo>
                    <a:pt x="6000" y="931"/>
                    <a:pt x="5512" y="1029"/>
                    <a:pt x="5023" y="1029"/>
                  </a:cubicBezTo>
                  <a:cubicBezTo>
                    <a:pt x="3852" y="1029"/>
                    <a:pt x="2668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7"/>
            <p:cNvSpPr/>
            <p:nvPr/>
          </p:nvSpPr>
          <p:spPr>
            <a:xfrm>
              <a:off x="871980" y="262756"/>
              <a:ext cx="117723" cy="82410"/>
            </a:xfrm>
            <a:custGeom>
              <a:rect b="b" l="l" r="r" t="t"/>
              <a:pathLst>
                <a:path extrusionOk="0" h="2525" w="3607">
                  <a:moveTo>
                    <a:pt x="2492" y="0"/>
                  </a:moveTo>
                  <a:cubicBezTo>
                    <a:pt x="1908" y="0"/>
                    <a:pt x="1240" y="123"/>
                    <a:pt x="869" y="607"/>
                  </a:cubicBezTo>
                  <a:cubicBezTo>
                    <a:pt x="1" y="1771"/>
                    <a:pt x="525" y="2525"/>
                    <a:pt x="525" y="2525"/>
                  </a:cubicBezTo>
                  <a:cubicBezTo>
                    <a:pt x="525" y="2525"/>
                    <a:pt x="361" y="2164"/>
                    <a:pt x="1394" y="2164"/>
                  </a:cubicBezTo>
                  <a:cubicBezTo>
                    <a:pt x="2427" y="2148"/>
                    <a:pt x="2312" y="1492"/>
                    <a:pt x="2263" y="1263"/>
                  </a:cubicBezTo>
                  <a:cubicBezTo>
                    <a:pt x="2181" y="1017"/>
                    <a:pt x="2246" y="738"/>
                    <a:pt x="2410" y="541"/>
                  </a:cubicBezTo>
                  <a:cubicBezTo>
                    <a:pt x="2656" y="197"/>
                    <a:pt x="3607" y="132"/>
                    <a:pt x="3607" y="132"/>
                  </a:cubicBezTo>
                  <a:cubicBezTo>
                    <a:pt x="3607" y="132"/>
                    <a:pt x="3095" y="0"/>
                    <a:pt x="24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7"/>
            <p:cNvSpPr/>
            <p:nvPr/>
          </p:nvSpPr>
          <p:spPr>
            <a:xfrm>
              <a:off x="962386" y="175548"/>
              <a:ext cx="73336" cy="87240"/>
            </a:xfrm>
            <a:custGeom>
              <a:rect b="b" l="l" r="r" t="t"/>
              <a:pathLst>
                <a:path extrusionOk="0" h="2673" w="2247">
                  <a:moveTo>
                    <a:pt x="1132" y="1"/>
                  </a:moveTo>
                  <a:cubicBezTo>
                    <a:pt x="1132" y="1"/>
                    <a:pt x="1345" y="542"/>
                    <a:pt x="984" y="722"/>
                  </a:cubicBezTo>
                  <a:cubicBezTo>
                    <a:pt x="624" y="935"/>
                    <a:pt x="1" y="1345"/>
                    <a:pt x="247" y="2001"/>
                  </a:cubicBezTo>
                  <a:cubicBezTo>
                    <a:pt x="493" y="2673"/>
                    <a:pt x="1673" y="2410"/>
                    <a:pt x="2246" y="2607"/>
                  </a:cubicBezTo>
                  <a:cubicBezTo>
                    <a:pt x="2246" y="2607"/>
                    <a:pt x="1378" y="2148"/>
                    <a:pt x="1443" y="1427"/>
                  </a:cubicBezTo>
                  <a:cubicBezTo>
                    <a:pt x="1509" y="689"/>
                    <a:pt x="1427" y="165"/>
                    <a:pt x="11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7"/>
            <p:cNvSpPr/>
            <p:nvPr/>
          </p:nvSpPr>
          <p:spPr>
            <a:xfrm>
              <a:off x="1042120" y="213538"/>
              <a:ext cx="103820" cy="140733"/>
            </a:xfrm>
            <a:custGeom>
              <a:rect b="b" l="l" r="r" t="t"/>
              <a:pathLst>
                <a:path extrusionOk="0" h="4312" w="3181">
                  <a:moveTo>
                    <a:pt x="377" y="1"/>
                  </a:moveTo>
                  <a:cubicBezTo>
                    <a:pt x="0" y="1345"/>
                    <a:pt x="541" y="1607"/>
                    <a:pt x="1098" y="2476"/>
                  </a:cubicBezTo>
                  <a:cubicBezTo>
                    <a:pt x="1656" y="3344"/>
                    <a:pt x="1049" y="4311"/>
                    <a:pt x="1049" y="4311"/>
                  </a:cubicBezTo>
                  <a:cubicBezTo>
                    <a:pt x="1426" y="4049"/>
                    <a:pt x="1787" y="3361"/>
                    <a:pt x="2475" y="2918"/>
                  </a:cubicBezTo>
                  <a:cubicBezTo>
                    <a:pt x="3180" y="2492"/>
                    <a:pt x="2885" y="1591"/>
                    <a:pt x="2885" y="1591"/>
                  </a:cubicBezTo>
                  <a:lnTo>
                    <a:pt x="2885" y="1591"/>
                  </a:lnTo>
                  <a:cubicBezTo>
                    <a:pt x="2846" y="1695"/>
                    <a:pt x="2743" y="1748"/>
                    <a:pt x="2570" y="1748"/>
                  </a:cubicBezTo>
                  <a:cubicBezTo>
                    <a:pt x="2526" y="1748"/>
                    <a:pt x="2479" y="1745"/>
                    <a:pt x="2426" y="1738"/>
                  </a:cubicBezTo>
                  <a:cubicBezTo>
                    <a:pt x="2398" y="1731"/>
                    <a:pt x="2371" y="1728"/>
                    <a:pt x="2344" y="1728"/>
                  </a:cubicBezTo>
                  <a:cubicBezTo>
                    <a:pt x="2119" y="1728"/>
                    <a:pt x="1943" y="1961"/>
                    <a:pt x="2016" y="2181"/>
                  </a:cubicBezTo>
                  <a:cubicBezTo>
                    <a:pt x="2082" y="2418"/>
                    <a:pt x="1936" y="2528"/>
                    <a:pt x="1791" y="2528"/>
                  </a:cubicBezTo>
                  <a:cubicBezTo>
                    <a:pt x="1756" y="2528"/>
                    <a:pt x="1721" y="2521"/>
                    <a:pt x="1688" y="2508"/>
                  </a:cubicBezTo>
                  <a:cubicBezTo>
                    <a:pt x="1541" y="2443"/>
                    <a:pt x="1541" y="2066"/>
                    <a:pt x="1754" y="1886"/>
                  </a:cubicBezTo>
                  <a:cubicBezTo>
                    <a:pt x="1984" y="1705"/>
                    <a:pt x="2115" y="1312"/>
                    <a:pt x="1934" y="689"/>
                  </a:cubicBezTo>
                  <a:cubicBezTo>
                    <a:pt x="1791" y="194"/>
                    <a:pt x="1305" y="103"/>
                    <a:pt x="989" y="103"/>
                  </a:cubicBezTo>
                  <a:cubicBezTo>
                    <a:pt x="907" y="103"/>
                    <a:pt x="837" y="109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7"/>
            <p:cNvSpPr/>
            <p:nvPr/>
          </p:nvSpPr>
          <p:spPr>
            <a:xfrm>
              <a:off x="1018555" y="6584"/>
              <a:ext cx="264853" cy="264233"/>
            </a:xfrm>
            <a:custGeom>
              <a:rect b="b" l="l" r="r" t="t"/>
              <a:pathLst>
                <a:path extrusionOk="0" h="8096" w="8115">
                  <a:moveTo>
                    <a:pt x="5777" y="1"/>
                  </a:moveTo>
                  <a:cubicBezTo>
                    <a:pt x="5253" y="1"/>
                    <a:pt x="4737" y="177"/>
                    <a:pt x="4427" y="572"/>
                  </a:cubicBezTo>
                  <a:cubicBezTo>
                    <a:pt x="4132" y="998"/>
                    <a:pt x="4082" y="1555"/>
                    <a:pt x="4312" y="2031"/>
                  </a:cubicBezTo>
                  <a:cubicBezTo>
                    <a:pt x="4521" y="2440"/>
                    <a:pt x="4859" y="2586"/>
                    <a:pt x="5189" y="2586"/>
                  </a:cubicBezTo>
                  <a:cubicBezTo>
                    <a:pt x="5532" y="2586"/>
                    <a:pt x="5866" y="2428"/>
                    <a:pt x="6033" y="2244"/>
                  </a:cubicBezTo>
                  <a:cubicBezTo>
                    <a:pt x="6230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79" y="1490"/>
                    <a:pt x="5345" y="1850"/>
                    <a:pt x="5754" y="1916"/>
                  </a:cubicBezTo>
                  <a:cubicBezTo>
                    <a:pt x="6099" y="1965"/>
                    <a:pt x="5918" y="2391"/>
                    <a:pt x="5476" y="2506"/>
                  </a:cubicBezTo>
                  <a:cubicBezTo>
                    <a:pt x="5395" y="2527"/>
                    <a:pt x="5314" y="2537"/>
                    <a:pt x="5235" y="2537"/>
                  </a:cubicBezTo>
                  <a:cubicBezTo>
                    <a:pt x="4876" y="2537"/>
                    <a:pt x="4541" y="2333"/>
                    <a:pt x="4394" y="1998"/>
                  </a:cubicBezTo>
                  <a:cubicBezTo>
                    <a:pt x="4181" y="1555"/>
                    <a:pt x="4230" y="1031"/>
                    <a:pt x="4525" y="637"/>
                  </a:cubicBezTo>
                  <a:cubicBezTo>
                    <a:pt x="4784" y="296"/>
                    <a:pt x="5249" y="125"/>
                    <a:pt x="5729" y="125"/>
                  </a:cubicBezTo>
                  <a:cubicBezTo>
                    <a:pt x="5824" y="125"/>
                    <a:pt x="5921" y="132"/>
                    <a:pt x="6017" y="146"/>
                  </a:cubicBezTo>
                  <a:cubicBezTo>
                    <a:pt x="7230" y="293"/>
                    <a:pt x="7918" y="1998"/>
                    <a:pt x="7197" y="3145"/>
                  </a:cubicBezTo>
                  <a:cubicBezTo>
                    <a:pt x="6967" y="3506"/>
                    <a:pt x="6623" y="3801"/>
                    <a:pt x="6230" y="3998"/>
                  </a:cubicBezTo>
                  <a:cubicBezTo>
                    <a:pt x="5842" y="4164"/>
                    <a:pt x="5393" y="4247"/>
                    <a:pt x="4870" y="4247"/>
                  </a:cubicBezTo>
                  <a:cubicBezTo>
                    <a:pt x="4462" y="4247"/>
                    <a:pt x="4011" y="4196"/>
                    <a:pt x="3509" y="4096"/>
                  </a:cubicBezTo>
                  <a:cubicBezTo>
                    <a:pt x="3203" y="4035"/>
                    <a:pt x="2903" y="4004"/>
                    <a:pt x="2617" y="4004"/>
                  </a:cubicBezTo>
                  <a:cubicBezTo>
                    <a:pt x="1290" y="4004"/>
                    <a:pt x="240" y="4660"/>
                    <a:pt x="132" y="5981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4" y="8079"/>
                    <a:pt x="1017" y="8063"/>
                  </a:cubicBezTo>
                  <a:cubicBezTo>
                    <a:pt x="460" y="7423"/>
                    <a:pt x="607" y="6227"/>
                    <a:pt x="607" y="6227"/>
                  </a:cubicBezTo>
                  <a:cubicBezTo>
                    <a:pt x="706" y="5702"/>
                    <a:pt x="968" y="5243"/>
                    <a:pt x="1361" y="4899"/>
                  </a:cubicBezTo>
                  <a:cubicBezTo>
                    <a:pt x="1942" y="4458"/>
                    <a:pt x="2676" y="4373"/>
                    <a:pt x="3159" y="4373"/>
                  </a:cubicBezTo>
                  <a:cubicBezTo>
                    <a:pt x="3467" y="4373"/>
                    <a:pt x="3673" y="4407"/>
                    <a:pt x="3673" y="4407"/>
                  </a:cubicBezTo>
                  <a:cubicBezTo>
                    <a:pt x="3935" y="4440"/>
                    <a:pt x="4164" y="4457"/>
                    <a:pt x="4377" y="4473"/>
                  </a:cubicBezTo>
                  <a:cubicBezTo>
                    <a:pt x="4463" y="4477"/>
                    <a:pt x="4550" y="4479"/>
                    <a:pt x="4638" y="4479"/>
                  </a:cubicBezTo>
                  <a:cubicBezTo>
                    <a:pt x="5626" y="4479"/>
                    <a:pt x="6727" y="4207"/>
                    <a:pt x="7344" y="3244"/>
                  </a:cubicBezTo>
                  <a:cubicBezTo>
                    <a:pt x="8115" y="1981"/>
                    <a:pt x="7361" y="178"/>
                    <a:pt x="6033" y="15"/>
                  </a:cubicBezTo>
                  <a:cubicBezTo>
                    <a:pt x="5948" y="5"/>
                    <a:pt x="5862" y="1"/>
                    <a:pt x="57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7"/>
            <p:cNvSpPr/>
            <p:nvPr/>
          </p:nvSpPr>
          <p:spPr>
            <a:xfrm>
              <a:off x="1088661" y="158577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1085" y="1"/>
                  </a:moveTo>
                  <a:cubicBezTo>
                    <a:pt x="394" y="1"/>
                    <a:pt x="0" y="226"/>
                    <a:pt x="0" y="226"/>
                  </a:cubicBezTo>
                  <a:cubicBezTo>
                    <a:pt x="93" y="206"/>
                    <a:pt x="181" y="197"/>
                    <a:pt x="264" y="197"/>
                  </a:cubicBezTo>
                  <a:cubicBezTo>
                    <a:pt x="742" y="197"/>
                    <a:pt x="1046" y="505"/>
                    <a:pt x="935" y="980"/>
                  </a:cubicBezTo>
                  <a:cubicBezTo>
                    <a:pt x="803" y="1390"/>
                    <a:pt x="967" y="1848"/>
                    <a:pt x="1328" y="2111"/>
                  </a:cubicBezTo>
                  <a:cubicBezTo>
                    <a:pt x="1639" y="2373"/>
                    <a:pt x="2557" y="2373"/>
                    <a:pt x="2557" y="2373"/>
                  </a:cubicBezTo>
                  <a:cubicBezTo>
                    <a:pt x="2295" y="2225"/>
                    <a:pt x="2524" y="1865"/>
                    <a:pt x="2688" y="1439"/>
                  </a:cubicBezTo>
                  <a:cubicBezTo>
                    <a:pt x="2844" y="1018"/>
                    <a:pt x="2422" y="864"/>
                    <a:pt x="2225" y="864"/>
                  </a:cubicBezTo>
                  <a:cubicBezTo>
                    <a:pt x="2215" y="864"/>
                    <a:pt x="2206" y="864"/>
                    <a:pt x="2197" y="865"/>
                  </a:cubicBezTo>
                  <a:cubicBezTo>
                    <a:pt x="2109" y="883"/>
                    <a:pt x="2035" y="900"/>
                    <a:pt x="1966" y="900"/>
                  </a:cubicBezTo>
                  <a:cubicBezTo>
                    <a:pt x="1905" y="900"/>
                    <a:pt x="1848" y="887"/>
                    <a:pt x="1787" y="849"/>
                  </a:cubicBezTo>
                  <a:cubicBezTo>
                    <a:pt x="1694" y="782"/>
                    <a:pt x="1730" y="564"/>
                    <a:pt x="2003" y="564"/>
                  </a:cubicBezTo>
                  <a:cubicBezTo>
                    <a:pt x="2065" y="564"/>
                    <a:pt x="2141" y="575"/>
                    <a:pt x="2229" y="603"/>
                  </a:cubicBezTo>
                  <a:cubicBezTo>
                    <a:pt x="2721" y="767"/>
                    <a:pt x="2574" y="1226"/>
                    <a:pt x="3295" y="1373"/>
                  </a:cubicBezTo>
                  <a:cubicBezTo>
                    <a:pt x="3351" y="1384"/>
                    <a:pt x="3404" y="1390"/>
                    <a:pt x="3454" y="1390"/>
                  </a:cubicBezTo>
                  <a:cubicBezTo>
                    <a:pt x="4057" y="1390"/>
                    <a:pt x="4203" y="627"/>
                    <a:pt x="4278" y="521"/>
                  </a:cubicBezTo>
                  <a:cubicBezTo>
                    <a:pt x="4393" y="390"/>
                    <a:pt x="4524" y="259"/>
                    <a:pt x="4655" y="144"/>
                  </a:cubicBezTo>
                  <a:lnTo>
                    <a:pt x="4655" y="144"/>
                  </a:lnTo>
                  <a:cubicBezTo>
                    <a:pt x="4456" y="267"/>
                    <a:pt x="4088" y="379"/>
                    <a:pt x="3556" y="379"/>
                  </a:cubicBezTo>
                  <a:cubicBezTo>
                    <a:pt x="3167" y="379"/>
                    <a:pt x="2691" y="319"/>
                    <a:pt x="2131" y="160"/>
                  </a:cubicBezTo>
                  <a:cubicBezTo>
                    <a:pt x="1733" y="42"/>
                    <a:pt x="1382" y="1"/>
                    <a:pt x="10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7"/>
            <p:cNvSpPr/>
            <p:nvPr/>
          </p:nvSpPr>
          <p:spPr>
            <a:xfrm>
              <a:off x="1097212" y="15592"/>
              <a:ext cx="105419" cy="109825"/>
            </a:xfrm>
            <a:custGeom>
              <a:rect b="b" l="l" r="r" t="t"/>
              <a:pathLst>
                <a:path extrusionOk="0" h="3365" w="3230">
                  <a:moveTo>
                    <a:pt x="1967" y="1"/>
                  </a:moveTo>
                  <a:lnTo>
                    <a:pt x="1967" y="1"/>
                  </a:lnTo>
                  <a:cubicBezTo>
                    <a:pt x="1508" y="279"/>
                    <a:pt x="1443" y="722"/>
                    <a:pt x="722" y="1345"/>
                  </a:cubicBezTo>
                  <a:cubicBezTo>
                    <a:pt x="0" y="1968"/>
                    <a:pt x="214" y="2427"/>
                    <a:pt x="361" y="2689"/>
                  </a:cubicBezTo>
                  <a:cubicBezTo>
                    <a:pt x="459" y="2820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31" y="3361"/>
                  </a:cubicBezTo>
                  <a:cubicBezTo>
                    <a:pt x="2162" y="3363"/>
                    <a:pt x="2191" y="3365"/>
                    <a:pt x="2220" y="3365"/>
                  </a:cubicBezTo>
                  <a:cubicBezTo>
                    <a:pt x="2986" y="3365"/>
                    <a:pt x="3230" y="2558"/>
                    <a:pt x="3230" y="2558"/>
                  </a:cubicBezTo>
                  <a:lnTo>
                    <a:pt x="3230" y="2558"/>
                  </a:lnTo>
                  <a:cubicBezTo>
                    <a:pt x="3104" y="2591"/>
                    <a:pt x="2956" y="2615"/>
                    <a:pt x="2799" y="2615"/>
                  </a:cubicBezTo>
                  <a:cubicBezTo>
                    <a:pt x="2345" y="2615"/>
                    <a:pt x="1822" y="2413"/>
                    <a:pt x="1590" y="1656"/>
                  </a:cubicBezTo>
                  <a:cubicBezTo>
                    <a:pt x="1394" y="1066"/>
                    <a:pt x="1541" y="427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7"/>
            <p:cNvSpPr/>
            <p:nvPr/>
          </p:nvSpPr>
          <p:spPr>
            <a:xfrm>
              <a:off x="1261444" y="-140318"/>
              <a:ext cx="49250" cy="250101"/>
            </a:xfrm>
            <a:custGeom>
              <a:rect b="b" l="l" r="r" t="t"/>
              <a:pathLst>
                <a:path extrusionOk="0" h="7663" w="1509">
                  <a:moveTo>
                    <a:pt x="884" y="0"/>
                  </a:moveTo>
                  <a:cubicBezTo>
                    <a:pt x="563" y="0"/>
                    <a:pt x="328" y="369"/>
                    <a:pt x="328" y="369"/>
                  </a:cubicBezTo>
                  <a:cubicBezTo>
                    <a:pt x="50" y="778"/>
                    <a:pt x="1" y="1286"/>
                    <a:pt x="33" y="1860"/>
                  </a:cubicBezTo>
                  <a:cubicBezTo>
                    <a:pt x="99" y="2827"/>
                    <a:pt x="460" y="3975"/>
                    <a:pt x="558" y="5171"/>
                  </a:cubicBezTo>
                  <a:cubicBezTo>
                    <a:pt x="705" y="7056"/>
                    <a:pt x="50" y="7663"/>
                    <a:pt x="50" y="7663"/>
                  </a:cubicBezTo>
                  <a:cubicBezTo>
                    <a:pt x="738" y="7122"/>
                    <a:pt x="902" y="5368"/>
                    <a:pt x="771" y="3991"/>
                  </a:cubicBezTo>
                  <a:cubicBezTo>
                    <a:pt x="689" y="3286"/>
                    <a:pt x="673" y="2565"/>
                    <a:pt x="722" y="1860"/>
                  </a:cubicBezTo>
                  <a:cubicBezTo>
                    <a:pt x="755" y="1483"/>
                    <a:pt x="820" y="1205"/>
                    <a:pt x="919" y="1106"/>
                  </a:cubicBezTo>
                  <a:cubicBezTo>
                    <a:pt x="1181" y="844"/>
                    <a:pt x="1509" y="287"/>
                    <a:pt x="1099" y="57"/>
                  </a:cubicBezTo>
                  <a:cubicBezTo>
                    <a:pt x="1024" y="17"/>
                    <a:pt x="952" y="0"/>
                    <a:pt x="8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7"/>
            <p:cNvSpPr/>
            <p:nvPr/>
          </p:nvSpPr>
          <p:spPr>
            <a:xfrm>
              <a:off x="1324565" y="-121877"/>
              <a:ext cx="151438" cy="178690"/>
            </a:xfrm>
            <a:custGeom>
              <a:rect b="b" l="l" r="r" t="t"/>
              <a:pathLst>
                <a:path extrusionOk="0" h="5475" w="4640">
                  <a:moveTo>
                    <a:pt x="4361" y="0"/>
                  </a:moveTo>
                  <a:cubicBezTo>
                    <a:pt x="4459" y="459"/>
                    <a:pt x="4345" y="935"/>
                    <a:pt x="4033" y="1295"/>
                  </a:cubicBezTo>
                  <a:cubicBezTo>
                    <a:pt x="3968" y="1361"/>
                    <a:pt x="3886" y="1426"/>
                    <a:pt x="3804" y="1492"/>
                  </a:cubicBezTo>
                  <a:cubicBezTo>
                    <a:pt x="3017" y="2049"/>
                    <a:pt x="1919" y="1771"/>
                    <a:pt x="1001" y="2393"/>
                  </a:cubicBezTo>
                  <a:cubicBezTo>
                    <a:pt x="99" y="3033"/>
                    <a:pt x="197" y="3934"/>
                    <a:pt x="181" y="4442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312" y="5278"/>
                    <a:pt x="476" y="4934"/>
                    <a:pt x="460" y="4557"/>
                  </a:cubicBezTo>
                  <a:cubicBezTo>
                    <a:pt x="444" y="3909"/>
                    <a:pt x="516" y="3188"/>
                    <a:pt x="716" y="3188"/>
                  </a:cubicBezTo>
                  <a:cubicBezTo>
                    <a:pt x="728" y="3188"/>
                    <a:pt x="741" y="3191"/>
                    <a:pt x="755" y="3197"/>
                  </a:cubicBezTo>
                  <a:cubicBezTo>
                    <a:pt x="984" y="3311"/>
                    <a:pt x="804" y="3557"/>
                    <a:pt x="706" y="3721"/>
                  </a:cubicBezTo>
                  <a:cubicBezTo>
                    <a:pt x="624" y="3869"/>
                    <a:pt x="460" y="4541"/>
                    <a:pt x="1181" y="4950"/>
                  </a:cubicBezTo>
                  <a:cubicBezTo>
                    <a:pt x="1181" y="4950"/>
                    <a:pt x="935" y="4426"/>
                    <a:pt x="1345" y="4131"/>
                  </a:cubicBezTo>
                  <a:cubicBezTo>
                    <a:pt x="1738" y="3852"/>
                    <a:pt x="2001" y="3688"/>
                    <a:pt x="1951" y="3115"/>
                  </a:cubicBezTo>
                  <a:cubicBezTo>
                    <a:pt x="1908" y="2611"/>
                    <a:pt x="2244" y="2170"/>
                    <a:pt x="2482" y="2170"/>
                  </a:cubicBezTo>
                  <a:cubicBezTo>
                    <a:pt x="2515" y="2170"/>
                    <a:pt x="2546" y="2179"/>
                    <a:pt x="2574" y="2197"/>
                  </a:cubicBezTo>
                  <a:cubicBezTo>
                    <a:pt x="2787" y="2328"/>
                    <a:pt x="2525" y="2541"/>
                    <a:pt x="2410" y="2606"/>
                  </a:cubicBezTo>
                  <a:cubicBezTo>
                    <a:pt x="2214" y="2705"/>
                    <a:pt x="2181" y="2967"/>
                    <a:pt x="2345" y="3131"/>
                  </a:cubicBezTo>
                  <a:cubicBezTo>
                    <a:pt x="2541" y="3377"/>
                    <a:pt x="2476" y="3705"/>
                    <a:pt x="2214" y="3787"/>
                  </a:cubicBezTo>
                  <a:cubicBezTo>
                    <a:pt x="2214" y="3787"/>
                    <a:pt x="2270" y="3793"/>
                    <a:pt x="2365" y="3793"/>
                  </a:cubicBezTo>
                  <a:cubicBezTo>
                    <a:pt x="2691" y="3793"/>
                    <a:pt x="3469" y="3715"/>
                    <a:pt x="3951" y="3016"/>
                  </a:cubicBezTo>
                  <a:cubicBezTo>
                    <a:pt x="4312" y="2508"/>
                    <a:pt x="4525" y="1918"/>
                    <a:pt x="4590" y="1295"/>
                  </a:cubicBezTo>
                  <a:cubicBezTo>
                    <a:pt x="4640" y="853"/>
                    <a:pt x="4558" y="394"/>
                    <a:pt x="4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7"/>
            <p:cNvSpPr/>
            <p:nvPr/>
          </p:nvSpPr>
          <p:spPr>
            <a:xfrm>
              <a:off x="783174" y="63699"/>
              <a:ext cx="130583" cy="285545"/>
            </a:xfrm>
            <a:custGeom>
              <a:rect b="b" l="l" r="r" t="t"/>
              <a:pathLst>
                <a:path extrusionOk="0" h="8749" w="4001">
                  <a:moveTo>
                    <a:pt x="2081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66"/>
                    <a:pt x="329" y="1821"/>
                    <a:pt x="591" y="2362"/>
                  </a:cubicBezTo>
                  <a:cubicBezTo>
                    <a:pt x="827" y="2775"/>
                    <a:pt x="1266" y="3018"/>
                    <a:pt x="1727" y="3018"/>
                  </a:cubicBezTo>
                  <a:cubicBezTo>
                    <a:pt x="1906" y="3018"/>
                    <a:pt x="2088" y="2981"/>
                    <a:pt x="2263" y="2903"/>
                  </a:cubicBezTo>
                  <a:cubicBezTo>
                    <a:pt x="2968" y="2723"/>
                    <a:pt x="3099" y="1789"/>
                    <a:pt x="2492" y="1395"/>
                  </a:cubicBezTo>
                  <a:cubicBezTo>
                    <a:pt x="2412" y="1355"/>
                    <a:pt x="2330" y="1337"/>
                    <a:pt x="2251" y="1337"/>
                  </a:cubicBezTo>
                  <a:cubicBezTo>
                    <a:pt x="1910" y="1337"/>
                    <a:pt x="1618" y="1675"/>
                    <a:pt x="1738" y="2035"/>
                  </a:cubicBezTo>
                  <a:cubicBezTo>
                    <a:pt x="1876" y="2324"/>
                    <a:pt x="2199" y="2347"/>
                    <a:pt x="2328" y="2347"/>
                  </a:cubicBezTo>
                  <a:cubicBezTo>
                    <a:pt x="2352" y="2347"/>
                    <a:pt x="2370" y="2346"/>
                    <a:pt x="2378" y="2346"/>
                  </a:cubicBezTo>
                  <a:cubicBezTo>
                    <a:pt x="2443" y="2346"/>
                    <a:pt x="2443" y="2379"/>
                    <a:pt x="2443" y="2379"/>
                  </a:cubicBezTo>
                  <a:cubicBezTo>
                    <a:pt x="2487" y="2569"/>
                    <a:pt x="2244" y="2851"/>
                    <a:pt x="1783" y="2851"/>
                  </a:cubicBezTo>
                  <a:cubicBezTo>
                    <a:pt x="1727" y="2851"/>
                    <a:pt x="1669" y="2847"/>
                    <a:pt x="1607" y="2838"/>
                  </a:cubicBezTo>
                  <a:cubicBezTo>
                    <a:pt x="1410" y="2805"/>
                    <a:pt x="1230" y="2707"/>
                    <a:pt x="1099" y="2575"/>
                  </a:cubicBezTo>
                  <a:cubicBezTo>
                    <a:pt x="411" y="1920"/>
                    <a:pt x="755" y="543"/>
                    <a:pt x="1755" y="281"/>
                  </a:cubicBezTo>
                  <a:cubicBezTo>
                    <a:pt x="1902" y="240"/>
                    <a:pt x="2054" y="219"/>
                    <a:pt x="2205" y="219"/>
                  </a:cubicBezTo>
                  <a:cubicBezTo>
                    <a:pt x="2357" y="219"/>
                    <a:pt x="2509" y="240"/>
                    <a:pt x="2656" y="281"/>
                  </a:cubicBezTo>
                  <a:cubicBezTo>
                    <a:pt x="2836" y="346"/>
                    <a:pt x="3017" y="428"/>
                    <a:pt x="3181" y="543"/>
                  </a:cubicBezTo>
                  <a:cubicBezTo>
                    <a:pt x="3525" y="838"/>
                    <a:pt x="3738" y="1248"/>
                    <a:pt x="3754" y="1707"/>
                  </a:cubicBezTo>
                  <a:cubicBezTo>
                    <a:pt x="3820" y="2444"/>
                    <a:pt x="3443" y="3182"/>
                    <a:pt x="2869" y="3706"/>
                  </a:cubicBezTo>
                  <a:cubicBezTo>
                    <a:pt x="2312" y="4264"/>
                    <a:pt x="1558" y="4559"/>
                    <a:pt x="984" y="5083"/>
                  </a:cubicBezTo>
                  <a:cubicBezTo>
                    <a:pt x="411" y="5591"/>
                    <a:pt x="66" y="6296"/>
                    <a:pt x="17" y="7050"/>
                  </a:cubicBezTo>
                  <a:cubicBezTo>
                    <a:pt x="1" y="7771"/>
                    <a:pt x="394" y="8509"/>
                    <a:pt x="1050" y="8689"/>
                  </a:cubicBezTo>
                  <a:cubicBezTo>
                    <a:pt x="1174" y="8730"/>
                    <a:pt x="1303" y="8749"/>
                    <a:pt x="1430" y="8749"/>
                  </a:cubicBezTo>
                  <a:cubicBezTo>
                    <a:pt x="1923" y="8749"/>
                    <a:pt x="2395" y="8464"/>
                    <a:pt x="2525" y="8034"/>
                  </a:cubicBezTo>
                  <a:cubicBezTo>
                    <a:pt x="2722" y="7558"/>
                    <a:pt x="2509" y="7017"/>
                    <a:pt x="2033" y="6788"/>
                  </a:cubicBezTo>
                  <a:cubicBezTo>
                    <a:pt x="1935" y="6739"/>
                    <a:pt x="1820" y="6706"/>
                    <a:pt x="1705" y="6706"/>
                  </a:cubicBezTo>
                  <a:cubicBezTo>
                    <a:pt x="1662" y="6699"/>
                    <a:pt x="1619" y="6695"/>
                    <a:pt x="1577" y="6695"/>
                  </a:cubicBezTo>
                  <a:cubicBezTo>
                    <a:pt x="1249" y="6695"/>
                    <a:pt x="955" y="6913"/>
                    <a:pt x="853" y="7247"/>
                  </a:cubicBezTo>
                  <a:cubicBezTo>
                    <a:pt x="724" y="7724"/>
                    <a:pt x="1001" y="7998"/>
                    <a:pt x="1308" y="7998"/>
                  </a:cubicBezTo>
                  <a:cubicBezTo>
                    <a:pt x="1391" y="7998"/>
                    <a:pt x="1477" y="7977"/>
                    <a:pt x="1558" y="7935"/>
                  </a:cubicBezTo>
                  <a:cubicBezTo>
                    <a:pt x="1869" y="7788"/>
                    <a:pt x="1935" y="7362"/>
                    <a:pt x="1673" y="7116"/>
                  </a:cubicBezTo>
                  <a:cubicBezTo>
                    <a:pt x="1596" y="7049"/>
                    <a:pt x="1497" y="7015"/>
                    <a:pt x="1396" y="7015"/>
                  </a:cubicBezTo>
                  <a:cubicBezTo>
                    <a:pt x="1323" y="7015"/>
                    <a:pt x="1249" y="7032"/>
                    <a:pt x="1181" y="7067"/>
                  </a:cubicBezTo>
                  <a:cubicBezTo>
                    <a:pt x="1162" y="7078"/>
                    <a:pt x="1149" y="7082"/>
                    <a:pt x="1141" y="7082"/>
                  </a:cubicBezTo>
                  <a:cubicBezTo>
                    <a:pt x="1112" y="7082"/>
                    <a:pt x="1132" y="7034"/>
                    <a:pt x="1132" y="7034"/>
                  </a:cubicBezTo>
                  <a:cubicBezTo>
                    <a:pt x="1230" y="6813"/>
                    <a:pt x="1522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37" y="6788"/>
                    <a:pt x="1919" y="6821"/>
                    <a:pt x="2001" y="6854"/>
                  </a:cubicBezTo>
                  <a:cubicBezTo>
                    <a:pt x="2459" y="7034"/>
                    <a:pt x="2656" y="7558"/>
                    <a:pt x="2459" y="8001"/>
                  </a:cubicBezTo>
                  <a:cubicBezTo>
                    <a:pt x="2320" y="8394"/>
                    <a:pt x="1915" y="8640"/>
                    <a:pt x="1474" y="8640"/>
                  </a:cubicBezTo>
                  <a:cubicBezTo>
                    <a:pt x="1345" y="8640"/>
                    <a:pt x="1212" y="8619"/>
                    <a:pt x="1083" y="8575"/>
                  </a:cubicBezTo>
                  <a:cubicBezTo>
                    <a:pt x="509" y="8411"/>
                    <a:pt x="148" y="7722"/>
                    <a:pt x="181" y="7067"/>
                  </a:cubicBezTo>
                  <a:cubicBezTo>
                    <a:pt x="230" y="6345"/>
                    <a:pt x="574" y="5690"/>
                    <a:pt x="1099" y="5214"/>
                  </a:cubicBezTo>
                  <a:cubicBezTo>
                    <a:pt x="1640" y="4723"/>
                    <a:pt x="2410" y="4428"/>
                    <a:pt x="3000" y="3838"/>
                  </a:cubicBezTo>
                  <a:cubicBezTo>
                    <a:pt x="3590" y="3297"/>
                    <a:pt x="4000" y="2493"/>
                    <a:pt x="3935" y="1707"/>
                  </a:cubicBezTo>
                  <a:cubicBezTo>
                    <a:pt x="3869" y="920"/>
                    <a:pt x="3312" y="248"/>
                    <a:pt x="2558" y="68"/>
                  </a:cubicBezTo>
                  <a:cubicBezTo>
                    <a:pt x="2399" y="22"/>
                    <a:pt x="2239" y="0"/>
                    <a:pt x="20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7"/>
            <p:cNvSpPr/>
            <p:nvPr/>
          </p:nvSpPr>
          <p:spPr>
            <a:xfrm>
              <a:off x="785850" y="171827"/>
              <a:ext cx="55680" cy="78656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cubicBezTo>
                    <a:pt x="1509" y="0"/>
                    <a:pt x="1378" y="66"/>
                    <a:pt x="1345" y="164"/>
                  </a:cubicBezTo>
                  <a:cubicBezTo>
                    <a:pt x="1330" y="254"/>
                    <a:pt x="1233" y="330"/>
                    <a:pt x="1066" y="330"/>
                  </a:cubicBezTo>
                  <a:cubicBezTo>
                    <a:pt x="1050" y="330"/>
                    <a:pt x="1034" y="329"/>
                    <a:pt x="1017" y="328"/>
                  </a:cubicBezTo>
                  <a:cubicBezTo>
                    <a:pt x="837" y="328"/>
                    <a:pt x="1" y="393"/>
                    <a:pt x="50" y="2410"/>
                  </a:cubicBezTo>
                  <a:cubicBezTo>
                    <a:pt x="115" y="1983"/>
                    <a:pt x="378" y="1606"/>
                    <a:pt x="755" y="1393"/>
                  </a:cubicBezTo>
                  <a:cubicBezTo>
                    <a:pt x="1394" y="1115"/>
                    <a:pt x="1705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7"/>
            <p:cNvSpPr/>
            <p:nvPr/>
          </p:nvSpPr>
          <p:spPr>
            <a:xfrm>
              <a:off x="808337" y="-60356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cubicBezTo>
                    <a:pt x="2885" y="672"/>
                    <a:pt x="4180" y="2180"/>
                    <a:pt x="4262" y="4426"/>
                  </a:cubicBezTo>
                  <a:cubicBezTo>
                    <a:pt x="4344" y="6262"/>
                    <a:pt x="3262" y="7966"/>
                    <a:pt x="1557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19" y="9498"/>
                    <a:pt x="680" y="9322"/>
                    <a:pt x="984" y="9322"/>
                  </a:cubicBezTo>
                  <a:cubicBezTo>
                    <a:pt x="1211" y="9322"/>
                    <a:pt x="1405" y="9421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8"/>
                    <a:pt x="2770" y="9229"/>
                    <a:pt x="2574" y="8933"/>
                  </a:cubicBezTo>
                  <a:cubicBezTo>
                    <a:pt x="2479" y="8784"/>
                    <a:pt x="2328" y="8691"/>
                    <a:pt x="2167" y="8691"/>
                  </a:cubicBezTo>
                  <a:cubicBezTo>
                    <a:pt x="2134" y="8691"/>
                    <a:pt x="2100" y="8695"/>
                    <a:pt x="2065" y="8704"/>
                  </a:cubicBezTo>
                  <a:cubicBezTo>
                    <a:pt x="2065" y="8704"/>
                    <a:pt x="2262" y="8655"/>
                    <a:pt x="3311" y="7802"/>
                  </a:cubicBezTo>
                  <a:cubicBezTo>
                    <a:pt x="4606" y="6737"/>
                    <a:pt x="4524" y="7098"/>
                    <a:pt x="5458" y="6606"/>
                  </a:cubicBezTo>
                  <a:cubicBezTo>
                    <a:pt x="6393" y="6114"/>
                    <a:pt x="6081" y="5131"/>
                    <a:pt x="6081" y="5131"/>
                  </a:cubicBezTo>
                  <a:lnTo>
                    <a:pt x="6081" y="5131"/>
                  </a:lnTo>
                  <a:cubicBezTo>
                    <a:pt x="6036" y="5252"/>
                    <a:pt x="5976" y="5429"/>
                    <a:pt x="5514" y="5429"/>
                  </a:cubicBezTo>
                  <a:cubicBezTo>
                    <a:pt x="5476" y="5429"/>
                    <a:pt x="5436" y="5428"/>
                    <a:pt x="5393" y="5426"/>
                  </a:cubicBezTo>
                  <a:cubicBezTo>
                    <a:pt x="5366" y="5424"/>
                    <a:pt x="5340" y="5422"/>
                    <a:pt x="5313" y="5422"/>
                  </a:cubicBezTo>
                  <a:cubicBezTo>
                    <a:pt x="4952" y="5422"/>
                    <a:pt x="4629" y="5629"/>
                    <a:pt x="4491" y="5950"/>
                  </a:cubicBezTo>
                  <a:cubicBezTo>
                    <a:pt x="4426" y="6065"/>
                    <a:pt x="4327" y="6180"/>
                    <a:pt x="4213" y="6245"/>
                  </a:cubicBezTo>
                  <a:cubicBezTo>
                    <a:pt x="4557" y="5917"/>
                    <a:pt x="4606" y="5131"/>
                    <a:pt x="4721" y="4491"/>
                  </a:cubicBezTo>
                  <a:cubicBezTo>
                    <a:pt x="4819" y="3869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5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93"/>
                  </a:cubicBezTo>
                  <a:cubicBezTo>
                    <a:pt x="5163" y="2426"/>
                    <a:pt x="4918" y="2656"/>
                    <a:pt x="4852" y="2967"/>
                  </a:cubicBezTo>
                  <a:cubicBezTo>
                    <a:pt x="4852" y="3117"/>
                    <a:pt x="4749" y="3302"/>
                    <a:pt x="4611" y="3302"/>
                  </a:cubicBezTo>
                  <a:cubicBezTo>
                    <a:pt x="4583" y="3302"/>
                    <a:pt x="4554" y="3295"/>
                    <a:pt x="4524" y="3278"/>
                  </a:cubicBezTo>
                  <a:cubicBezTo>
                    <a:pt x="4327" y="3164"/>
                    <a:pt x="4409" y="2885"/>
                    <a:pt x="4409" y="2885"/>
                  </a:cubicBezTo>
                  <a:cubicBezTo>
                    <a:pt x="4606" y="2295"/>
                    <a:pt x="5196" y="2524"/>
                    <a:pt x="5639" y="1836"/>
                  </a:cubicBezTo>
                  <a:cubicBezTo>
                    <a:pt x="6032" y="1213"/>
                    <a:pt x="5475" y="590"/>
                    <a:pt x="5278" y="410"/>
                  </a:cubicBezTo>
                  <a:cubicBezTo>
                    <a:pt x="5163" y="295"/>
                    <a:pt x="5147" y="115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7"/>
            <p:cNvSpPr/>
            <p:nvPr/>
          </p:nvSpPr>
          <p:spPr>
            <a:xfrm>
              <a:off x="783729" y="-156669"/>
              <a:ext cx="90961" cy="265930"/>
            </a:xfrm>
            <a:custGeom>
              <a:rect b="b" l="l" r="r" t="t"/>
              <a:pathLst>
                <a:path extrusionOk="0" h="8148" w="2787">
                  <a:moveTo>
                    <a:pt x="689" y="1"/>
                  </a:moveTo>
                  <a:cubicBezTo>
                    <a:pt x="689" y="1"/>
                    <a:pt x="66" y="181"/>
                    <a:pt x="213" y="1066"/>
                  </a:cubicBezTo>
                  <a:cubicBezTo>
                    <a:pt x="295" y="1558"/>
                    <a:pt x="557" y="2017"/>
                    <a:pt x="934" y="2361"/>
                  </a:cubicBezTo>
                  <a:cubicBezTo>
                    <a:pt x="1115" y="2558"/>
                    <a:pt x="1311" y="2722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49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56"/>
                    <a:pt x="17" y="8147"/>
                  </a:cubicBezTo>
                  <a:cubicBezTo>
                    <a:pt x="17" y="8000"/>
                    <a:pt x="66" y="6934"/>
                    <a:pt x="1197" y="6131"/>
                  </a:cubicBezTo>
                  <a:cubicBezTo>
                    <a:pt x="2508" y="5230"/>
                    <a:pt x="2787" y="4295"/>
                    <a:pt x="2344" y="2902"/>
                  </a:cubicBezTo>
                  <a:cubicBezTo>
                    <a:pt x="2279" y="2722"/>
                    <a:pt x="2197" y="2525"/>
                    <a:pt x="2098" y="2361"/>
                  </a:cubicBezTo>
                  <a:cubicBezTo>
                    <a:pt x="1475" y="1230"/>
                    <a:pt x="394" y="968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7"/>
            <p:cNvSpPr/>
            <p:nvPr/>
          </p:nvSpPr>
          <p:spPr>
            <a:xfrm>
              <a:off x="487870" y="265726"/>
              <a:ext cx="295892" cy="206302"/>
            </a:xfrm>
            <a:custGeom>
              <a:rect b="b" l="l" r="r" t="t"/>
              <a:pathLst>
                <a:path extrusionOk="0" h="6321" w="9066">
                  <a:moveTo>
                    <a:pt x="2010" y="0"/>
                  </a:moveTo>
                  <a:cubicBezTo>
                    <a:pt x="1101" y="0"/>
                    <a:pt x="77" y="656"/>
                    <a:pt x="34" y="1860"/>
                  </a:cubicBezTo>
                  <a:cubicBezTo>
                    <a:pt x="1" y="2712"/>
                    <a:pt x="460" y="3532"/>
                    <a:pt x="1230" y="3942"/>
                  </a:cubicBezTo>
                  <a:cubicBezTo>
                    <a:pt x="1742" y="4193"/>
                    <a:pt x="2308" y="4297"/>
                    <a:pt x="2885" y="4297"/>
                  </a:cubicBezTo>
                  <a:cubicBezTo>
                    <a:pt x="3212" y="4297"/>
                    <a:pt x="3543" y="4263"/>
                    <a:pt x="3869" y="4204"/>
                  </a:cubicBezTo>
                  <a:cubicBezTo>
                    <a:pt x="4754" y="3958"/>
                    <a:pt x="5574" y="3630"/>
                    <a:pt x="6377" y="3417"/>
                  </a:cubicBezTo>
                  <a:cubicBezTo>
                    <a:pt x="6574" y="3370"/>
                    <a:pt x="6773" y="3346"/>
                    <a:pt x="6969" y="3346"/>
                  </a:cubicBezTo>
                  <a:cubicBezTo>
                    <a:pt x="7590" y="3346"/>
                    <a:pt x="8175" y="3583"/>
                    <a:pt x="8524" y="4057"/>
                  </a:cubicBezTo>
                  <a:cubicBezTo>
                    <a:pt x="8950" y="4647"/>
                    <a:pt x="9000" y="5581"/>
                    <a:pt x="8459" y="5974"/>
                  </a:cubicBezTo>
                  <a:cubicBezTo>
                    <a:pt x="8258" y="6136"/>
                    <a:pt x="8003" y="6211"/>
                    <a:pt x="7753" y="6211"/>
                  </a:cubicBezTo>
                  <a:cubicBezTo>
                    <a:pt x="7369" y="6211"/>
                    <a:pt x="6995" y="6036"/>
                    <a:pt x="6836" y="5728"/>
                  </a:cubicBezTo>
                  <a:cubicBezTo>
                    <a:pt x="6525" y="5237"/>
                    <a:pt x="6770" y="4581"/>
                    <a:pt x="7229" y="4450"/>
                  </a:cubicBezTo>
                  <a:cubicBezTo>
                    <a:pt x="7321" y="4413"/>
                    <a:pt x="7417" y="4396"/>
                    <a:pt x="7511" y="4396"/>
                  </a:cubicBezTo>
                  <a:cubicBezTo>
                    <a:pt x="7754" y="4396"/>
                    <a:pt x="7989" y="4511"/>
                    <a:pt x="8131" y="4712"/>
                  </a:cubicBezTo>
                  <a:cubicBezTo>
                    <a:pt x="8229" y="4893"/>
                    <a:pt x="8246" y="5106"/>
                    <a:pt x="8180" y="5286"/>
                  </a:cubicBezTo>
                  <a:cubicBezTo>
                    <a:pt x="8167" y="5326"/>
                    <a:pt x="8111" y="5398"/>
                    <a:pt x="8055" y="5398"/>
                  </a:cubicBezTo>
                  <a:cubicBezTo>
                    <a:pt x="8042" y="5398"/>
                    <a:pt x="8029" y="5394"/>
                    <a:pt x="8016" y="5384"/>
                  </a:cubicBezTo>
                  <a:cubicBezTo>
                    <a:pt x="7967" y="5319"/>
                    <a:pt x="8016" y="4974"/>
                    <a:pt x="7656" y="4925"/>
                  </a:cubicBezTo>
                  <a:cubicBezTo>
                    <a:pt x="7641" y="4923"/>
                    <a:pt x="7627" y="4922"/>
                    <a:pt x="7613" y="4922"/>
                  </a:cubicBezTo>
                  <a:cubicBezTo>
                    <a:pt x="7269" y="4922"/>
                    <a:pt x="7161" y="5488"/>
                    <a:pt x="7508" y="5630"/>
                  </a:cubicBezTo>
                  <a:cubicBezTo>
                    <a:pt x="7574" y="5661"/>
                    <a:pt x="7644" y="5676"/>
                    <a:pt x="7714" y="5676"/>
                  </a:cubicBezTo>
                  <a:cubicBezTo>
                    <a:pt x="7937" y="5676"/>
                    <a:pt x="8154" y="5527"/>
                    <a:pt x="8229" y="5302"/>
                  </a:cubicBezTo>
                  <a:cubicBezTo>
                    <a:pt x="8229" y="5302"/>
                    <a:pt x="8229" y="5286"/>
                    <a:pt x="8229" y="5286"/>
                  </a:cubicBezTo>
                  <a:cubicBezTo>
                    <a:pt x="8229" y="5270"/>
                    <a:pt x="8229" y="5253"/>
                    <a:pt x="8246" y="5237"/>
                  </a:cubicBezTo>
                  <a:lnTo>
                    <a:pt x="8246" y="5220"/>
                  </a:lnTo>
                  <a:cubicBezTo>
                    <a:pt x="8262" y="5106"/>
                    <a:pt x="8262" y="4974"/>
                    <a:pt x="8229" y="4843"/>
                  </a:cubicBezTo>
                  <a:cubicBezTo>
                    <a:pt x="8104" y="4531"/>
                    <a:pt x="7809" y="4343"/>
                    <a:pt x="7501" y="4343"/>
                  </a:cubicBezTo>
                  <a:cubicBezTo>
                    <a:pt x="7405" y="4343"/>
                    <a:pt x="7307" y="4362"/>
                    <a:pt x="7213" y="4401"/>
                  </a:cubicBezTo>
                  <a:cubicBezTo>
                    <a:pt x="6721" y="4516"/>
                    <a:pt x="6426" y="5220"/>
                    <a:pt x="6754" y="5778"/>
                  </a:cubicBezTo>
                  <a:cubicBezTo>
                    <a:pt x="6926" y="6121"/>
                    <a:pt x="7333" y="6321"/>
                    <a:pt x="7759" y="6321"/>
                  </a:cubicBezTo>
                  <a:cubicBezTo>
                    <a:pt x="8025" y="6321"/>
                    <a:pt x="8297" y="6243"/>
                    <a:pt x="8524" y="6073"/>
                  </a:cubicBezTo>
                  <a:cubicBezTo>
                    <a:pt x="8950" y="5745"/>
                    <a:pt x="9065" y="5138"/>
                    <a:pt x="8934" y="4581"/>
                  </a:cubicBezTo>
                  <a:cubicBezTo>
                    <a:pt x="8819" y="4040"/>
                    <a:pt x="8459" y="3171"/>
                    <a:pt x="7213" y="2893"/>
                  </a:cubicBezTo>
                  <a:cubicBezTo>
                    <a:pt x="7066" y="2860"/>
                    <a:pt x="6917" y="2846"/>
                    <a:pt x="6765" y="2846"/>
                  </a:cubicBezTo>
                  <a:cubicBezTo>
                    <a:pt x="5426" y="2846"/>
                    <a:pt x="3894" y="3983"/>
                    <a:pt x="2312" y="3983"/>
                  </a:cubicBezTo>
                  <a:cubicBezTo>
                    <a:pt x="2089" y="3983"/>
                    <a:pt x="1865" y="3961"/>
                    <a:pt x="1640" y="3909"/>
                  </a:cubicBezTo>
                  <a:cubicBezTo>
                    <a:pt x="1558" y="3876"/>
                    <a:pt x="1460" y="3860"/>
                    <a:pt x="1361" y="3827"/>
                  </a:cubicBezTo>
                  <a:lnTo>
                    <a:pt x="1312" y="3794"/>
                  </a:lnTo>
                  <a:cubicBezTo>
                    <a:pt x="591" y="3417"/>
                    <a:pt x="148" y="2663"/>
                    <a:pt x="181" y="1860"/>
                  </a:cubicBezTo>
                  <a:cubicBezTo>
                    <a:pt x="203" y="738"/>
                    <a:pt x="1175" y="105"/>
                    <a:pt x="2043" y="105"/>
                  </a:cubicBezTo>
                  <a:cubicBezTo>
                    <a:pt x="2456" y="105"/>
                    <a:pt x="2845" y="248"/>
                    <a:pt x="3099" y="549"/>
                  </a:cubicBezTo>
                  <a:cubicBezTo>
                    <a:pt x="3558" y="1008"/>
                    <a:pt x="3525" y="1762"/>
                    <a:pt x="3017" y="2172"/>
                  </a:cubicBezTo>
                  <a:cubicBezTo>
                    <a:pt x="2935" y="2221"/>
                    <a:pt x="2853" y="2270"/>
                    <a:pt x="2755" y="2286"/>
                  </a:cubicBezTo>
                  <a:cubicBezTo>
                    <a:pt x="2688" y="2305"/>
                    <a:pt x="2618" y="2315"/>
                    <a:pt x="2548" y="2315"/>
                  </a:cubicBezTo>
                  <a:cubicBezTo>
                    <a:pt x="2378" y="2315"/>
                    <a:pt x="2205" y="2260"/>
                    <a:pt x="2066" y="2155"/>
                  </a:cubicBezTo>
                  <a:cubicBezTo>
                    <a:pt x="1935" y="2073"/>
                    <a:pt x="1886" y="1909"/>
                    <a:pt x="1919" y="1762"/>
                  </a:cubicBezTo>
                  <a:lnTo>
                    <a:pt x="1919" y="1762"/>
                  </a:lnTo>
                  <a:cubicBezTo>
                    <a:pt x="1991" y="1845"/>
                    <a:pt x="2090" y="1888"/>
                    <a:pt x="2190" y="1888"/>
                  </a:cubicBezTo>
                  <a:cubicBezTo>
                    <a:pt x="2248" y="1888"/>
                    <a:pt x="2307" y="1874"/>
                    <a:pt x="2361" y="1844"/>
                  </a:cubicBezTo>
                  <a:cubicBezTo>
                    <a:pt x="2591" y="1713"/>
                    <a:pt x="2525" y="1319"/>
                    <a:pt x="2214" y="1221"/>
                  </a:cubicBezTo>
                  <a:cubicBezTo>
                    <a:pt x="2182" y="1211"/>
                    <a:pt x="2150" y="1207"/>
                    <a:pt x="2120" y="1207"/>
                  </a:cubicBezTo>
                  <a:cubicBezTo>
                    <a:pt x="1782" y="1207"/>
                    <a:pt x="1512" y="1750"/>
                    <a:pt x="1902" y="2155"/>
                  </a:cubicBezTo>
                  <a:cubicBezTo>
                    <a:pt x="2061" y="2314"/>
                    <a:pt x="2264" y="2400"/>
                    <a:pt x="2473" y="2400"/>
                  </a:cubicBezTo>
                  <a:cubicBezTo>
                    <a:pt x="2545" y="2400"/>
                    <a:pt x="2617" y="2389"/>
                    <a:pt x="2689" y="2368"/>
                  </a:cubicBezTo>
                  <a:cubicBezTo>
                    <a:pt x="2722" y="2368"/>
                    <a:pt x="2755" y="2352"/>
                    <a:pt x="2787" y="2352"/>
                  </a:cubicBezTo>
                  <a:lnTo>
                    <a:pt x="2853" y="2319"/>
                  </a:lnTo>
                  <a:lnTo>
                    <a:pt x="2886" y="2303"/>
                  </a:lnTo>
                  <a:cubicBezTo>
                    <a:pt x="3050" y="2237"/>
                    <a:pt x="3164" y="2139"/>
                    <a:pt x="3263" y="2008"/>
                  </a:cubicBezTo>
                  <a:cubicBezTo>
                    <a:pt x="3590" y="1532"/>
                    <a:pt x="3541" y="909"/>
                    <a:pt x="3148" y="500"/>
                  </a:cubicBezTo>
                  <a:cubicBezTo>
                    <a:pt x="2887" y="162"/>
                    <a:pt x="2463" y="0"/>
                    <a:pt x="201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7"/>
            <p:cNvSpPr/>
            <p:nvPr/>
          </p:nvSpPr>
          <p:spPr>
            <a:xfrm>
              <a:off x="538164" y="382503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5505" y="0"/>
                  </a:moveTo>
                  <a:cubicBezTo>
                    <a:pt x="5253" y="0"/>
                    <a:pt x="4952" y="44"/>
                    <a:pt x="4607" y="167"/>
                  </a:cubicBezTo>
                  <a:cubicBezTo>
                    <a:pt x="3771" y="469"/>
                    <a:pt x="2589" y="1042"/>
                    <a:pt x="1418" y="1042"/>
                  </a:cubicBezTo>
                  <a:cubicBezTo>
                    <a:pt x="935" y="1042"/>
                    <a:pt x="455" y="945"/>
                    <a:pt x="1" y="692"/>
                  </a:cubicBezTo>
                  <a:lnTo>
                    <a:pt x="1" y="692"/>
                  </a:lnTo>
                  <a:cubicBezTo>
                    <a:pt x="1" y="692"/>
                    <a:pt x="554" y="1335"/>
                    <a:pt x="1304" y="1335"/>
                  </a:cubicBezTo>
                  <a:cubicBezTo>
                    <a:pt x="1339" y="1335"/>
                    <a:pt x="1375" y="1334"/>
                    <a:pt x="1410" y="1331"/>
                  </a:cubicBezTo>
                  <a:cubicBezTo>
                    <a:pt x="1929" y="1307"/>
                    <a:pt x="2164" y="1167"/>
                    <a:pt x="2297" y="1167"/>
                  </a:cubicBezTo>
                  <a:cubicBezTo>
                    <a:pt x="2345" y="1167"/>
                    <a:pt x="2380" y="1185"/>
                    <a:pt x="2410" y="1233"/>
                  </a:cubicBezTo>
                  <a:cubicBezTo>
                    <a:pt x="2488" y="1324"/>
                    <a:pt x="2380" y="1374"/>
                    <a:pt x="2225" y="1374"/>
                  </a:cubicBezTo>
                  <a:cubicBezTo>
                    <a:pt x="2185" y="1374"/>
                    <a:pt x="2142" y="1370"/>
                    <a:pt x="2099" y="1364"/>
                  </a:cubicBezTo>
                  <a:cubicBezTo>
                    <a:pt x="2046" y="1340"/>
                    <a:pt x="1992" y="1330"/>
                    <a:pt x="1939" y="1330"/>
                  </a:cubicBezTo>
                  <a:cubicBezTo>
                    <a:pt x="1841" y="1330"/>
                    <a:pt x="1747" y="1366"/>
                    <a:pt x="1672" y="1429"/>
                  </a:cubicBezTo>
                  <a:cubicBezTo>
                    <a:pt x="1495" y="1591"/>
                    <a:pt x="1699" y="2102"/>
                    <a:pt x="1330" y="2102"/>
                  </a:cubicBezTo>
                  <a:cubicBezTo>
                    <a:pt x="1324" y="2102"/>
                    <a:pt x="1318" y="2102"/>
                    <a:pt x="1312" y="2101"/>
                  </a:cubicBezTo>
                  <a:lnTo>
                    <a:pt x="1312" y="2101"/>
                  </a:lnTo>
                  <a:cubicBezTo>
                    <a:pt x="1312" y="2101"/>
                    <a:pt x="1605" y="2468"/>
                    <a:pt x="2034" y="2468"/>
                  </a:cubicBezTo>
                  <a:cubicBezTo>
                    <a:pt x="2179" y="2468"/>
                    <a:pt x="2339" y="2426"/>
                    <a:pt x="2508" y="2314"/>
                  </a:cubicBezTo>
                  <a:cubicBezTo>
                    <a:pt x="3180" y="1888"/>
                    <a:pt x="2803" y="1380"/>
                    <a:pt x="3066" y="1249"/>
                  </a:cubicBezTo>
                  <a:cubicBezTo>
                    <a:pt x="3109" y="1226"/>
                    <a:pt x="3151" y="1216"/>
                    <a:pt x="3190" y="1216"/>
                  </a:cubicBezTo>
                  <a:cubicBezTo>
                    <a:pt x="3373" y="1216"/>
                    <a:pt x="3484" y="1445"/>
                    <a:pt x="3295" y="1675"/>
                  </a:cubicBezTo>
                  <a:cubicBezTo>
                    <a:pt x="3066" y="1954"/>
                    <a:pt x="2213" y="2888"/>
                    <a:pt x="3541" y="3708"/>
                  </a:cubicBezTo>
                  <a:cubicBezTo>
                    <a:pt x="3541" y="3708"/>
                    <a:pt x="3361" y="3249"/>
                    <a:pt x="3721" y="3085"/>
                  </a:cubicBezTo>
                  <a:cubicBezTo>
                    <a:pt x="4082" y="2937"/>
                    <a:pt x="4803" y="2708"/>
                    <a:pt x="4705" y="2216"/>
                  </a:cubicBezTo>
                  <a:cubicBezTo>
                    <a:pt x="4607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16" y="147"/>
                  </a:cubicBezTo>
                  <a:cubicBezTo>
                    <a:pt x="6025" y="147"/>
                    <a:pt x="6234" y="193"/>
                    <a:pt x="6459" y="265"/>
                  </a:cubicBezTo>
                  <a:cubicBezTo>
                    <a:pt x="6459" y="265"/>
                    <a:pt x="6127" y="0"/>
                    <a:pt x="55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7"/>
            <p:cNvSpPr/>
            <p:nvPr/>
          </p:nvSpPr>
          <p:spPr>
            <a:xfrm>
              <a:off x="576676" y="262756"/>
              <a:ext cx="118278" cy="82410"/>
            </a:xfrm>
            <a:custGeom>
              <a:rect b="b" l="l" r="r" t="t"/>
              <a:pathLst>
                <a:path extrusionOk="0" h="2525" w="3624">
                  <a:moveTo>
                    <a:pt x="1122" y="0"/>
                  </a:moveTo>
                  <a:cubicBezTo>
                    <a:pt x="517" y="0"/>
                    <a:pt x="1" y="132"/>
                    <a:pt x="1" y="132"/>
                  </a:cubicBezTo>
                  <a:cubicBezTo>
                    <a:pt x="1" y="132"/>
                    <a:pt x="968" y="197"/>
                    <a:pt x="1197" y="541"/>
                  </a:cubicBezTo>
                  <a:cubicBezTo>
                    <a:pt x="1378" y="738"/>
                    <a:pt x="1427" y="1017"/>
                    <a:pt x="1361" y="1263"/>
                  </a:cubicBezTo>
                  <a:cubicBezTo>
                    <a:pt x="1312" y="1492"/>
                    <a:pt x="1197" y="2148"/>
                    <a:pt x="2230" y="2164"/>
                  </a:cubicBezTo>
                  <a:cubicBezTo>
                    <a:pt x="3263" y="2164"/>
                    <a:pt x="3099" y="2525"/>
                    <a:pt x="3099" y="2525"/>
                  </a:cubicBezTo>
                  <a:cubicBezTo>
                    <a:pt x="3099" y="2525"/>
                    <a:pt x="3623" y="1771"/>
                    <a:pt x="2738" y="607"/>
                  </a:cubicBezTo>
                  <a:cubicBezTo>
                    <a:pt x="2375" y="123"/>
                    <a:pt x="1707" y="0"/>
                    <a:pt x="11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7"/>
            <p:cNvSpPr/>
            <p:nvPr/>
          </p:nvSpPr>
          <p:spPr>
            <a:xfrm>
              <a:off x="530690" y="175548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cubicBezTo>
                    <a:pt x="836" y="165"/>
                    <a:pt x="738" y="689"/>
                    <a:pt x="803" y="1427"/>
                  </a:cubicBezTo>
                  <a:cubicBezTo>
                    <a:pt x="869" y="2148"/>
                    <a:pt x="0" y="2607"/>
                    <a:pt x="0" y="2607"/>
                  </a:cubicBezTo>
                  <a:cubicBezTo>
                    <a:pt x="590" y="2410"/>
                    <a:pt x="1770" y="2673"/>
                    <a:pt x="2016" y="2017"/>
                  </a:cubicBezTo>
                  <a:cubicBezTo>
                    <a:pt x="2262" y="1345"/>
                    <a:pt x="1639" y="935"/>
                    <a:pt x="1279" y="722"/>
                  </a:cubicBezTo>
                  <a:cubicBezTo>
                    <a:pt x="918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7"/>
            <p:cNvSpPr/>
            <p:nvPr/>
          </p:nvSpPr>
          <p:spPr>
            <a:xfrm>
              <a:off x="419951" y="213538"/>
              <a:ext cx="104864" cy="140211"/>
            </a:xfrm>
            <a:custGeom>
              <a:rect b="b" l="l" r="r" t="t"/>
              <a:pathLst>
                <a:path extrusionOk="0" h="4296" w="3213">
                  <a:moveTo>
                    <a:pt x="2819" y="1"/>
                  </a:moveTo>
                  <a:cubicBezTo>
                    <a:pt x="2729" y="78"/>
                    <a:pt x="2617" y="125"/>
                    <a:pt x="2502" y="125"/>
                  </a:cubicBezTo>
                  <a:cubicBezTo>
                    <a:pt x="2471" y="125"/>
                    <a:pt x="2440" y="122"/>
                    <a:pt x="2410" y="115"/>
                  </a:cubicBezTo>
                  <a:cubicBezTo>
                    <a:pt x="2359" y="109"/>
                    <a:pt x="2288" y="103"/>
                    <a:pt x="2206" y="103"/>
                  </a:cubicBezTo>
                  <a:cubicBezTo>
                    <a:pt x="1885" y="103"/>
                    <a:pt x="1389" y="194"/>
                    <a:pt x="1246" y="689"/>
                  </a:cubicBezTo>
                  <a:cubicBezTo>
                    <a:pt x="1066" y="1312"/>
                    <a:pt x="1197" y="1705"/>
                    <a:pt x="1426" y="1886"/>
                  </a:cubicBezTo>
                  <a:cubicBezTo>
                    <a:pt x="1639" y="2066"/>
                    <a:pt x="1639" y="2443"/>
                    <a:pt x="1475" y="2492"/>
                  </a:cubicBezTo>
                  <a:cubicBezTo>
                    <a:pt x="1444" y="2506"/>
                    <a:pt x="1408" y="2513"/>
                    <a:pt x="1370" y="2513"/>
                  </a:cubicBezTo>
                  <a:cubicBezTo>
                    <a:pt x="1233" y="2513"/>
                    <a:pt x="1086" y="2413"/>
                    <a:pt x="1164" y="2181"/>
                  </a:cubicBezTo>
                  <a:cubicBezTo>
                    <a:pt x="1237" y="1947"/>
                    <a:pt x="1063" y="1727"/>
                    <a:pt x="840" y="1727"/>
                  </a:cubicBezTo>
                  <a:cubicBezTo>
                    <a:pt x="812" y="1727"/>
                    <a:pt x="783" y="1731"/>
                    <a:pt x="754" y="1738"/>
                  </a:cubicBezTo>
                  <a:cubicBezTo>
                    <a:pt x="702" y="1745"/>
                    <a:pt x="654" y="1748"/>
                    <a:pt x="610" y="1748"/>
                  </a:cubicBezTo>
                  <a:cubicBezTo>
                    <a:pt x="437" y="1748"/>
                    <a:pt x="334" y="1695"/>
                    <a:pt x="295" y="1591"/>
                  </a:cubicBezTo>
                  <a:lnTo>
                    <a:pt x="295" y="1591"/>
                  </a:lnTo>
                  <a:cubicBezTo>
                    <a:pt x="295" y="1591"/>
                    <a:pt x="0" y="2492"/>
                    <a:pt x="705" y="2918"/>
                  </a:cubicBezTo>
                  <a:cubicBezTo>
                    <a:pt x="1393" y="3344"/>
                    <a:pt x="1738" y="4033"/>
                    <a:pt x="2131" y="4295"/>
                  </a:cubicBezTo>
                  <a:cubicBezTo>
                    <a:pt x="2131" y="4295"/>
                    <a:pt x="1524" y="3344"/>
                    <a:pt x="2082" y="2476"/>
                  </a:cubicBezTo>
                  <a:cubicBezTo>
                    <a:pt x="2639" y="1607"/>
                    <a:pt x="3213" y="1345"/>
                    <a:pt x="2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7"/>
            <p:cNvSpPr/>
            <p:nvPr/>
          </p:nvSpPr>
          <p:spPr>
            <a:xfrm>
              <a:off x="282971" y="7106"/>
              <a:ext cx="264788" cy="263711"/>
            </a:xfrm>
            <a:custGeom>
              <a:rect b="b" l="l" r="r" t="t"/>
              <a:pathLst>
                <a:path extrusionOk="0" h="8080" w="8113">
                  <a:moveTo>
                    <a:pt x="2361" y="0"/>
                  </a:moveTo>
                  <a:cubicBezTo>
                    <a:pt x="2268" y="0"/>
                    <a:pt x="2175" y="5"/>
                    <a:pt x="2083" y="15"/>
                  </a:cubicBezTo>
                  <a:cubicBezTo>
                    <a:pt x="771" y="162"/>
                    <a:pt x="1" y="1965"/>
                    <a:pt x="788" y="3228"/>
                  </a:cubicBezTo>
                  <a:cubicBezTo>
                    <a:pt x="1405" y="4191"/>
                    <a:pt x="2506" y="4463"/>
                    <a:pt x="3494" y="4463"/>
                  </a:cubicBezTo>
                  <a:cubicBezTo>
                    <a:pt x="3582" y="4463"/>
                    <a:pt x="3669" y="4461"/>
                    <a:pt x="3754" y="4457"/>
                  </a:cubicBezTo>
                  <a:cubicBezTo>
                    <a:pt x="3968" y="4457"/>
                    <a:pt x="4197" y="4424"/>
                    <a:pt x="4459" y="4391"/>
                  </a:cubicBezTo>
                  <a:cubicBezTo>
                    <a:pt x="4459" y="4391"/>
                    <a:pt x="4665" y="4357"/>
                    <a:pt x="4972" y="4357"/>
                  </a:cubicBezTo>
                  <a:cubicBezTo>
                    <a:pt x="5456" y="4357"/>
                    <a:pt x="6190" y="4442"/>
                    <a:pt x="6771" y="4883"/>
                  </a:cubicBezTo>
                  <a:cubicBezTo>
                    <a:pt x="7164" y="5227"/>
                    <a:pt x="7426" y="5686"/>
                    <a:pt x="7508" y="6211"/>
                  </a:cubicBezTo>
                  <a:cubicBezTo>
                    <a:pt x="7508" y="6211"/>
                    <a:pt x="7688" y="7407"/>
                    <a:pt x="7098" y="8047"/>
                  </a:cubicBezTo>
                  <a:cubicBezTo>
                    <a:pt x="7098" y="8063"/>
                    <a:pt x="7082" y="8079"/>
                    <a:pt x="7082" y="8079"/>
                  </a:cubicBezTo>
                  <a:cubicBezTo>
                    <a:pt x="7082" y="8080"/>
                    <a:pt x="7082" y="8080"/>
                    <a:pt x="7082" y="8080"/>
                  </a:cubicBezTo>
                  <a:cubicBezTo>
                    <a:pt x="7096" y="8080"/>
                    <a:pt x="8113" y="7532"/>
                    <a:pt x="7983" y="5965"/>
                  </a:cubicBezTo>
                  <a:cubicBezTo>
                    <a:pt x="7876" y="4644"/>
                    <a:pt x="6826" y="3988"/>
                    <a:pt x="5508" y="3988"/>
                  </a:cubicBezTo>
                  <a:cubicBezTo>
                    <a:pt x="5223" y="3988"/>
                    <a:pt x="4926" y="4019"/>
                    <a:pt x="4623" y="4080"/>
                  </a:cubicBezTo>
                  <a:cubicBezTo>
                    <a:pt x="4114" y="4180"/>
                    <a:pt x="3658" y="4231"/>
                    <a:pt x="3249" y="4231"/>
                  </a:cubicBezTo>
                  <a:cubicBezTo>
                    <a:pt x="2723" y="4231"/>
                    <a:pt x="2273" y="4148"/>
                    <a:pt x="1886" y="3982"/>
                  </a:cubicBezTo>
                  <a:cubicBezTo>
                    <a:pt x="1492" y="3785"/>
                    <a:pt x="1165" y="3490"/>
                    <a:pt x="919" y="3129"/>
                  </a:cubicBezTo>
                  <a:cubicBezTo>
                    <a:pt x="198" y="1982"/>
                    <a:pt x="902" y="277"/>
                    <a:pt x="2099" y="146"/>
                  </a:cubicBezTo>
                  <a:cubicBezTo>
                    <a:pt x="2212" y="127"/>
                    <a:pt x="2327" y="117"/>
                    <a:pt x="2440" y="117"/>
                  </a:cubicBezTo>
                  <a:cubicBezTo>
                    <a:pt x="2901" y="117"/>
                    <a:pt x="3344" y="279"/>
                    <a:pt x="3607" y="621"/>
                  </a:cubicBezTo>
                  <a:cubicBezTo>
                    <a:pt x="3886" y="1015"/>
                    <a:pt x="3935" y="1539"/>
                    <a:pt x="3738" y="1982"/>
                  </a:cubicBezTo>
                  <a:cubicBezTo>
                    <a:pt x="3577" y="2317"/>
                    <a:pt x="3240" y="2521"/>
                    <a:pt x="2881" y="2521"/>
                  </a:cubicBezTo>
                  <a:cubicBezTo>
                    <a:pt x="2801" y="2521"/>
                    <a:pt x="2720" y="2511"/>
                    <a:pt x="2640" y="2490"/>
                  </a:cubicBezTo>
                  <a:cubicBezTo>
                    <a:pt x="2214" y="2375"/>
                    <a:pt x="2033" y="1949"/>
                    <a:pt x="2361" y="1900"/>
                  </a:cubicBezTo>
                  <a:cubicBezTo>
                    <a:pt x="2771" y="1834"/>
                    <a:pt x="2853" y="1490"/>
                    <a:pt x="2705" y="1195"/>
                  </a:cubicBezTo>
                  <a:cubicBezTo>
                    <a:pt x="2652" y="1074"/>
                    <a:pt x="2517" y="1005"/>
                    <a:pt x="2371" y="1005"/>
                  </a:cubicBezTo>
                  <a:cubicBezTo>
                    <a:pt x="2161" y="1005"/>
                    <a:pt x="1927" y="1146"/>
                    <a:pt x="1869" y="1474"/>
                  </a:cubicBezTo>
                  <a:cubicBezTo>
                    <a:pt x="1820" y="1736"/>
                    <a:pt x="1902" y="2015"/>
                    <a:pt x="2083" y="2228"/>
                  </a:cubicBezTo>
                  <a:cubicBezTo>
                    <a:pt x="2250" y="2412"/>
                    <a:pt x="2583" y="2570"/>
                    <a:pt x="2929" y="2570"/>
                  </a:cubicBezTo>
                  <a:cubicBezTo>
                    <a:pt x="3261" y="2570"/>
                    <a:pt x="3603" y="2424"/>
                    <a:pt x="3820" y="2015"/>
                  </a:cubicBezTo>
                  <a:cubicBezTo>
                    <a:pt x="4033" y="1539"/>
                    <a:pt x="4000" y="982"/>
                    <a:pt x="3705" y="556"/>
                  </a:cubicBezTo>
                  <a:cubicBezTo>
                    <a:pt x="3398" y="165"/>
                    <a:pt x="2889" y="0"/>
                    <a:pt x="2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7"/>
            <p:cNvSpPr/>
            <p:nvPr/>
          </p:nvSpPr>
          <p:spPr>
            <a:xfrm>
              <a:off x="325792" y="158577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3570" y="1"/>
                  </a:moveTo>
                  <a:cubicBezTo>
                    <a:pt x="3274" y="1"/>
                    <a:pt x="2923" y="42"/>
                    <a:pt x="2524" y="160"/>
                  </a:cubicBezTo>
                  <a:cubicBezTo>
                    <a:pt x="1958" y="321"/>
                    <a:pt x="1481" y="380"/>
                    <a:pt x="1093" y="380"/>
                  </a:cubicBezTo>
                  <a:cubicBezTo>
                    <a:pt x="570" y="380"/>
                    <a:pt x="207" y="273"/>
                    <a:pt x="0" y="160"/>
                  </a:cubicBezTo>
                  <a:lnTo>
                    <a:pt x="0" y="160"/>
                  </a:lnTo>
                  <a:cubicBezTo>
                    <a:pt x="131" y="275"/>
                    <a:pt x="262" y="390"/>
                    <a:pt x="377" y="537"/>
                  </a:cubicBezTo>
                  <a:cubicBezTo>
                    <a:pt x="452" y="642"/>
                    <a:pt x="596" y="1393"/>
                    <a:pt x="1186" y="1393"/>
                  </a:cubicBezTo>
                  <a:cubicBezTo>
                    <a:pt x="1240" y="1393"/>
                    <a:pt x="1299" y="1387"/>
                    <a:pt x="1361" y="1373"/>
                  </a:cubicBezTo>
                  <a:cubicBezTo>
                    <a:pt x="2082" y="1226"/>
                    <a:pt x="1934" y="767"/>
                    <a:pt x="2426" y="619"/>
                  </a:cubicBezTo>
                  <a:cubicBezTo>
                    <a:pt x="2518" y="591"/>
                    <a:pt x="2596" y="579"/>
                    <a:pt x="2661" y="579"/>
                  </a:cubicBezTo>
                  <a:cubicBezTo>
                    <a:pt x="2931" y="579"/>
                    <a:pt x="2974" y="786"/>
                    <a:pt x="2869" y="865"/>
                  </a:cubicBezTo>
                  <a:cubicBezTo>
                    <a:pt x="2813" y="900"/>
                    <a:pt x="2760" y="911"/>
                    <a:pt x="2705" y="911"/>
                  </a:cubicBezTo>
                  <a:cubicBezTo>
                    <a:pt x="2631" y="911"/>
                    <a:pt x="2553" y="891"/>
                    <a:pt x="2459" y="881"/>
                  </a:cubicBezTo>
                  <a:cubicBezTo>
                    <a:pt x="2450" y="881"/>
                    <a:pt x="2440" y="880"/>
                    <a:pt x="2430" y="880"/>
                  </a:cubicBezTo>
                  <a:cubicBezTo>
                    <a:pt x="2233" y="880"/>
                    <a:pt x="1811" y="1033"/>
                    <a:pt x="1967" y="1439"/>
                  </a:cubicBezTo>
                  <a:cubicBezTo>
                    <a:pt x="2131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4" y="2127"/>
                  </a:cubicBezTo>
                  <a:cubicBezTo>
                    <a:pt x="3688" y="1865"/>
                    <a:pt x="3852" y="1406"/>
                    <a:pt x="3721" y="996"/>
                  </a:cubicBezTo>
                  <a:cubicBezTo>
                    <a:pt x="3623" y="507"/>
                    <a:pt x="3930" y="197"/>
                    <a:pt x="4398" y="197"/>
                  </a:cubicBezTo>
                  <a:cubicBezTo>
                    <a:pt x="4479" y="197"/>
                    <a:pt x="4566" y="206"/>
                    <a:pt x="4655" y="226"/>
                  </a:cubicBezTo>
                  <a:cubicBezTo>
                    <a:pt x="4655" y="226"/>
                    <a:pt x="4262" y="1"/>
                    <a:pt x="357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7"/>
            <p:cNvSpPr/>
            <p:nvPr/>
          </p:nvSpPr>
          <p:spPr>
            <a:xfrm>
              <a:off x="364304" y="15592"/>
              <a:ext cx="105419" cy="109303"/>
            </a:xfrm>
            <a:custGeom>
              <a:rect b="b" l="l" r="r" t="t"/>
              <a:pathLst>
                <a:path extrusionOk="0" h="3349" w="3230">
                  <a:moveTo>
                    <a:pt x="1279" y="1"/>
                  </a:moveTo>
                  <a:lnTo>
                    <a:pt x="1279" y="1"/>
                  </a:lnTo>
                  <a:cubicBezTo>
                    <a:pt x="1705" y="427"/>
                    <a:pt x="1836" y="1066"/>
                    <a:pt x="1639" y="1656"/>
                  </a:cubicBezTo>
                  <a:cubicBezTo>
                    <a:pt x="1406" y="2417"/>
                    <a:pt x="870" y="2608"/>
                    <a:pt x="416" y="2608"/>
                  </a:cubicBezTo>
                  <a:cubicBezTo>
                    <a:pt x="263" y="2608"/>
                    <a:pt x="120" y="2587"/>
                    <a:pt x="0" y="2558"/>
                  </a:cubicBezTo>
                  <a:lnTo>
                    <a:pt x="0" y="2558"/>
                  </a:lnTo>
                  <a:cubicBezTo>
                    <a:pt x="0" y="2558"/>
                    <a:pt x="228" y="3348"/>
                    <a:pt x="1006" y="3348"/>
                  </a:cubicBezTo>
                  <a:cubicBezTo>
                    <a:pt x="1036" y="3348"/>
                    <a:pt x="1067" y="3347"/>
                    <a:pt x="1099" y="3345"/>
                  </a:cubicBezTo>
                  <a:cubicBezTo>
                    <a:pt x="1951" y="3279"/>
                    <a:pt x="1902" y="2640"/>
                    <a:pt x="1885" y="2345"/>
                  </a:cubicBezTo>
                  <a:cubicBezTo>
                    <a:pt x="1869" y="2066"/>
                    <a:pt x="1853" y="1837"/>
                    <a:pt x="1967" y="1837"/>
                  </a:cubicBezTo>
                  <a:cubicBezTo>
                    <a:pt x="2082" y="1837"/>
                    <a:pt x="2115" y="1951"/>
                    <a:pt x="2049" y="2148"/>
                  </a:cubicBezTo>
                  <a:cubicBezTo>
                    <a:pt x="1984" y="2345"/>
                    <a:pt x="1820" y="2984"/>
                    <a:pt x="2918" y="3082"/>
                  </a:cubicBezTo>
                  <a:cubicBezTo>
                    <a:pt x="2787" y="3000"/>
                    <a:pt x="2754" y="2804"/>
                    <a:pt x="2869" y="2673"/>
                  </a:cubicBezTo>
                  <a:cubicBezTo>
                    <a:pt x="3016" y="2410"/>
                    <a:pt x="3229" y="1968"/>
                    <a:pt x="2508" y="1345"/>
                  </a:cubicBezTo>
                  <a:cubicBezTo>
                    <a:pt x="1771" y="722"/>
                    <a:pt x="1705" y="279"/>
                    <a:pt x="1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7"/>
            <p:cNvSpPr/>
            <p:nvPr/>
          </p:nvSpPr>
          <p:spPr>
            <a:xfrm>
              <a:off x="256241" y="-140318"/>
              <a:ext cx="49250" cy="250101"/>
            </a:xfrm>
            <a:custGeom>
              <a:rect b="b" l="l" r="r" t="t"/>
              <a:pathLst>
                <a:path extrusionOk="0" h="7663" w="1509">
                  <a:moveTo>
                    <a:pt x="625" y="0"/>
                  </a:moveTo>
                  <a:cubicBezTo>
                    <a:pt x="557" y="0"/>
                    <a:pt x="485" y="17"/>
                    <a:pt x="410" y="57"/>
                  </a:cubicBezTo>
                  <a:cubicBezTo>
                    <a:pt x="0" y="287"/>
                    <a:pt x="328" y="844"/>
                    <a:pt x="590" y="1106"/>
                  </a:cubicBezTo>
                  <a:cubicBezTo>
                    <a:pt x="689" y="1205"/>
                    <a:pt x="754" y="1483"/>
                    <a:pt x="787" y="1860"/>
                  </a:cubicBezTo>
                  <a:cubicBezTo>
                    <a:pt x="820" y="2565"/>
                    <a:pt x="803" y="3286"/>
                    <a:pt x="722" y="3991"/>
                  </a:cubicBezTo>
                  <a:cubicBezTo>
                    <a:pt x="590" y="5368"/>
                    <a:pt x="754" y="7122"/>
                    <a:pt x="1459" y="7663"/>
                  </a:cubicBezTo>
                  <a:cubicBezTo>
                    <a:pt x="1459" y="7663"/>
                    <a:pt x="803" y="7056"/>
                    <a:pt x="951" y="5171"/>
                  </a:cubicBezTo>
                  <a:cubicBezTo>
                    <a:pt x="1049" y="3975"/>
                    <a:pt x="1410" y="2827"/>
                    <a:pt x="1476" y="1860"/>
                  </a:cubicBezTo>
                  <a:cubicBezTo>
                    <a:pt x="1508" y="1286"/>
                    <a:pt x="1459" y="795"/>
                    <a:pt x="1180" y="369"/>
                  </a:cubicBezTo>
                  <a:cubicBezTo>
                    <a:pt x="1180" y="369"/>
                    <a:pt x="946" y="0"/>
                    <a:pt x="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7"/>
            <p:cNvSpPr/>
            <p:nvPr/>
          </p:nvSpPr>
          <p:spPr>
            <a:xfrm>
              <a:off x="90410" y="-121877"/>
              <a:ext cx="151405" cy="179245"/>
            </a:xfrm>
            <a:custGeom>
              <a:rect b="b" l="l" r="r" t="t"/>
              <a:pathLst>
                <a:path extrusionOk="0" h="5492" w="4639">
                  <a:moveTo>
                    <a:pt x="295" y="0"/>
                  </a:moveTo>
                  <a:lnTo>
                    <a:pt x="295" y="0"/>
                  </a:lnTo>
                  <a:cubicBezTo>
                    <a:pt x="82" y="394"/>
                    <a:pt x="0" y="853"/>
                    <a:pt x="49" y="1295"/>
                  </a:cubicBezTo>
                  <a:cubicBezTo>
                    <a:pt x="115" y="1918"/>
                    <a:pt x="328" y="2508"/>
                    <a:pt x="688" y="3033"/>
                  </a:cubicBezTo>
                  <a:cubicBezTo>
                    <a:pt x="1169" y="3715"/>
                    <a:pt x="1942" y="3793"/>
                    <a:pt x="2270" y="3793"/>
                  </a:cubicBezTo>
                  <a:cubicBezTo>
                    <a:pt x="2368" y="3793"/>
                    <a:pt x="2426" y="3787"/>
                    <a:pt x="2426" y="3787"/>
                  </a:cubicBezTo>
                  <a:cubicBezTo>
                    <a:pt x="2147" y="3705"/>
                    <a:pt x="2098" y="3377"/>
                    <a:pt x="2295" y="3131"/>
                  </a:cubicBezTo>
                  <a:cubicBezTo>
                    <a:pt x="2459" y="2983"/>
                    <a:pt x="2426" y="2721"/>
                    <a:pt x="2246" y="2606"/>
                  </a:cubicBezTo>
                  <a:cubicBezTo>
                    <a:pt x="2114" y="2557"/>
                    <a:pt x="1852" y="2328"/>
                    <a:pt x="2082" y="2197"/>
                  </a:cubicBezTo>
                  <a:cubicBezTo>
                    <a:pt x="2108" y="2179"/>
                    <a:pt x="2137" y="2170"/>
                    <a:pt x="2169" y="2170"/>
                  </a:cubicBezTo>
                  <a:cubicBezTo>
                    <a:pt x="2395" y="2170"/>
                    <a:pt x="2731" y="2611"/>
                    <a:pt x="2688" y="3115"/>
                  </a:cubicBezTo>
                  <a:cubicBezTo>
                    <a:pt x="2639" y="3688"/>
                    <a:pt x="2901" y="3852"/>
                    <a:pt x="3311" y="4147"/>
                  </a:cubicBezTo>
                  <a:cubicBezTo>
                    <a:pt x="3704" y="4426"/>
                    <a:pt x="3459" y="4950"/>
                    <a:pt x="3459" y="4950"/>
                  </a:cubicBezTo>
                  <a:cubicBezTo>
                    <a:pt x="4180" y="4541"/>
                    <a:pt x="4016" y="3869"/>
                    <a:pt x="3934" y="3721"/>
                  </a:cubicBezTo>
                  <a:cubicBezTo>
                    <a:pt x="3852" y="3557"/>
                    <a:pt x="3655" y="3311"/>
                    <a:pt x="3885" y="3213"/>
                  </a:cubicBezTo>
                  <a:cubicBezTo>
                    <a:pt x="3900" y="3205"/>
                    <a:pt x="3915" y="3202"/>
                    <a:pt x="3929" y="3202"/>
                  </a:cubicBezTo>
                  <a:cubicBezTo>
                    <a:pt x="4127" y="3202"/>
                    <a:pt x="4211" y="3929"/>
                    <a:pt x="4196" y="4557"/>
                  </a:cubicBezTo>
                  <a:cubicBezTo>
                    <a:pt x="4163" y="4934"/>
                    <a:pt x="4327" y="5278"/>
                    <a:pt x="4639" y="5491"/>
                  </a:cubicBezTo>
                  <a:cubicBezTo>
                    <a:pt x="4508" y="5163"/>
                    <a:pt x="4442" y="4803"/>
                    <a:pt x="4458" y="4459"/>
                  </a:cubicBezTo>
                  <a:cubicBezTo>
                    <a:pt x="4458" y="3951"/>
                    <a:pt x="4540" y="3033"/>
                    <a:pt x="3639" y="2410"/>
                  </a:cubicBezTo>
                  <a:cubicBezTo>
                    <a:pt x="2721" y="1787"/>
                    <a:pt x="1623" y="2049"/>
                    <a:pt x="836" y="1492"/>
                  </a:cubicBezTo>
                  <a:cubicBezTo>
                    <a:pt x="754" y="1426"/>
                    <a:pt x="688" y="1361"/>
                    <a:pt x="623" y="1295"/>
                  </a:cubicBezTo>
                  <a:cubicBezTo>
                    <a:pt x="311" y="935"/>
                    <a:pt x="197" y="459"/>
                    <a:pt x="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7"/>
            <p:cNvSpPr/>
            <p:nvPr/>
          </p:nvSpPr>
          <p:spPr>
            <a:xfrm>
              <a:off x="653179" y="63699"/>
              <a:ext cx="130028" cy="285839"/>
            </a:xfrm>
            <a:custGeom>
              <a:rect b="b" l="l" r="r" t="t"/>
              <a:pathLst>
                <a:path extrusionOk="0" h="8758" w="3984">
                  <a:moveTo>
                    <a:pt x="1919" y="0"/>
                  </a:moveTo>
                  <a:cubicBezTo>
                    <a:pt x="1762" y="0"/>
                    <a:pt x="1602" y="22"/>
                    <a:pt x="1443" y="68"/>
                  </a:cubicBezTo>
                  <a:cubicBezTo>
                    <a:pt x="689" y="264"/>
                    <a:pt x="132" y="920"/>
                    <a:pt x="66" y="1707"/>
                  </a:cubicBezTo>
                  <a:cubicBezTo>
                    <a:pt x="1" y="2510"/>
                    <a:pt x="410" y="3297"/>
                    <a:pt x="1001" y="3854"/>
                  </a:cubicBezTo>
                  <a:cubicBezTo>
                    <a:pt x="1591" y="4444"/>
                    <a:pt x="2361" y="4723"/>
                    <a:pt x="2902" y="5214"/>
                  </a:cubicBezTo>
                  <a:cubicBezTo>
                    <a:pt x="3426" y="5690"/>
                    <a:pt x="3771" y="6362"/>
                    <a:pt x="3820" y="7067"/>
                  </a:cubicBezTo>
                  <a:cubicBezTo>
                    <a:pt x="3853" y="7722"/>
                    <a:pt x="3492" y="8411"/>
                    <a:pt x="2918" y="8575"/>
                  </a:cubicBezTo>
                  <a:cubicBezTo>
                    <a:pt x="2787" y="8626"/>
                    <a:pt x="2652" y="8651"/>
                    <a:pt x="2519" y="8651"/>
                  </a:cubicBezTo>
                  <a:cubicBezTo>
                    <a:pt x="2105" y="8651"/>
                    <a:pt x="1715" y="8411"/>
                    <a:pt x="1541" y="8001"/>
                  </a:cubicBezTo>
                  <a:cubicBezTo>
                    <a:pt x="1345" y="7558"/>
                    <a:pt x="1541" y="7034"/>
                    <a:pt x="2000" y="6854"/>
                  </a:cubicBezTo>
                  <a:cubicBezTo>
                    <a:pt x="2082" y="6804"/>
                    <a:pt x="2181" y="6788"/>
                    <a:pt x="2279" y="6788"/>
                  </a:cubicBezTo>
                  <a:cubicBezTo>
                    <a:pt x="2279" y="6788"/>
                    <a:pt x="2308" y="6785"/>
                    <a:pt x="2353" y="6785"/>
                  </a:cubicBezTo>
                  <a:cubicBezTo>
                    <a:pt x="2489" y="6785"/>
                    <a:pt x="2775" y="6813"/>
                    <a:pt x="2886" y="7034"/>
                  </a:cubicBezTo>
                  <a:cubicBezTo>
                    <a:pt x="2873" y="7034"/>
                    <a:pt x="2889" y="7082"/>
                    <a:pt x="2860" y="7082"/>
                  </a:cubicBezTo>
                  <a:cubicBezTo>
                    <a:pt x="2852" y="7082"/>
                    <a:pt x="2839" y="7078"/>
                    <a:pt x="2820" y="7067"/>
                  </a:cubicBezTo>
                  <a:cubicBezTo>
                    <a:pt x="2752" y="7032"/>
                    <a:pt x="2678" y="7015"/>
                    <a:pt x="2605" y="7015"/>
                  </a:cubicBezTo>
                  <a:cubicBezTo>
                    <a:pt x="2504" y="7015"/>
                    <a:pt x="2405" y="7049"/>
                    <a:pt x="2328" y="7116"/>
                  </a:cubicBezTo>
                  <a:cubicBezTo>
                    <a:pt x="2066" y="7362"/>
                    <a:pt x="2132" y="7771"/>
                    <a:pt x="2443" y="7935"/>
                  </a:cubicBezTo>
                  <a:cubicBezTo>
                    <a:pt x="2523" y="7977"/>
                    <a:pt x="2609" y="7998"/>
                    <a:pt x="2692" y="7998"/>
                  </a:cubicBezTo>
                  <a:cubicBezTo>
                    <a:pt x="3000" y="7998"/>
                    <a:pt x="3277" y="7721"/>
                    <a:pt x="3148" y="7231"/>
                  </a:cubicBezTo>
                  <a:cubicBezTo>
                    <a:pt x="3046" y="6911"/>
                    <a:pt x="2752" y="6695"/>
                    <a:pt x="2424" y="6695"/>
                  </a:cubicBezTo>
                  <a:cubicBezTo>
                    <a:pt x="2382" y="6695"/>
                    <a:pt x="2339" y="6699"/>
                    <a:pt x="2295" y="6706"/>
                  </a:cubicBezTo>
                  <a:cubicBezTo>
                    <a:pt x="2181" y="6706"/>
                    <a:pt x="2066" y="6739"/>
                    <a:pt x="1951" y="6788"/>
                  </a:cubicBezTo>
                  <a:cubicBezTo>
                    <a:pt x="1476" y="7001"/>
                    <a:pt x="1263" y="7558"/>
                    <a:pt x="1476" y="8050"/>
                  </a:cubicBezTo>
                  <a:cubicBezTo>
                    <a:pt x="1604" y="8474"/>
                    <a:pt x="2055" y="8757"/>
                    <a:pt x="2544" y="8757"/>
                  </a:cubicBezTo>
                  <a:cubicBezTo>
                    <a:pt x="2679" y="8757"/>
                    <a:pt x="2816" y="8735"/>
                    <a:pt x="2951" y="8689"/>
                  </a:cubicBezTo>
                  <a:cubicBezTo>
                    <a:pt x="3607" y="8509"/>
                    <a:pt x="3984" y="7771"/>
                    <a:pt x="3967" y="7050"/>
                  </a:cubicBezTo>
                  <a:cubicBezTo>
                    <a:pt x="3918" y="6296"/>
                    <a:pt x="3574" y="5591"/>
                    <a:pt x="3017" y="5083"/>
                  </a:cubicBezTo>
                  <a:cubicBezTo>
                    <a:pt x="2427" y="4559"/>
                    <a:pt x="1673" y="4264"/>
                    <a:pt x="1115" y="3706"/>
                  </a:cubicBezTo>
                  <a:cubicBezTo>
                    <a:pt x="574" y="3149"/>
                    <a:pt x="165" y="2444"/>
                    <a:pt x="230" y="1707"/>
                  </a:cubicBezTo>
                  <a:cubicBezTo>
                    <a:pt x="263" y="1248"/>
                    <a:pt x="476" y="838"/>
                    <a:pt x="820" y="543"/>
                  </a:cubicBezTo>
                  <a:cubicBezTo>
                    <a:pt x="984" y="428"/>
                    <a:pt x="1164" y="346"/>
                    <a:pt x="1345" y="281"/>
                  </a:cubicBezTo>
                  <a:cubicBezTo>
                    <a:pt x="1492" y="240"/>
                    <a:pt x="1644" y="219"/>
                    <a:pt x="1793" y="219"/>
                  </a:cubicBezTo>
                  <a:cubicBezTo>
                    <a:pt x="1943" y="219"/>
                    <a:pt x="2091" y="240"/>
                    <a:pt x="2230" y="281"/>
                  </a:cubicBezTo>
                  <a:cubicBezTo>
                    <a:pt x="3263" y="559"/>
                    <a:pt x="3574" y="1920"/>
                    <a:pt x="2902" y="2575"/>
                  </a:cubicBezTo>
                  <a:cubicBezTo>
                    <a:pt x="2771" y="2723"/>
                    <a:pt x="2591" y="2805"/>
                    <a:pt x="2394" y="2838"/>
                  </a:cubicBezTo>
                  <a:cubicBezTo>
                    <a:pt x="2332" y="2847"/>
                    <a:pt x="2273" y="2851"/>
                    <a:pt x="2218" y="2851"/>
                  </a:cubicBezTo>
                  <a:cubicBezTo>
                    <a:pt x="1754" y="2851"/>
                    <a:pt x="1499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2" y="2346"/>
                    <a:pt x="1650" y="2347"/>
                    <a:pt x="1676" y="2347"/>
                  </a:cubicBezTo>
                  <a:cubicBezTo>
                    <a:pt x="1807" y="2347"/>
                    <a:pt x="2126" y="2324"/>
                    <a:pt x="2263" y="2051"/>
                  </a:cubicBezTo>
                  <a:cubicBezTo>
                    <a:pt x="2381" y="1683"/>
                    <a:pt x="2098" y="1346"/>
                    <a:pt x="1762" y="1346"/>
                  </a:cubicBezTo>
                  <a:cubicBezTo>
                    <a:pt x="1679" y="1346"/>
                    <a:pt x="1593" y="1366"/>
                    <a:pt x="1509" y="1412"/>
                  </a:cubicBezTo>
                  <a:cubicBezTo>
                    <a:pt x="919" y="1789"/>
                    <a:pt x="1050" y="2707"/>
                    <a:pt x="1738" y="2903"/>
                  </a:cubicBezTo>
                  <a:cubicBezTo>
                    <a:pt x="1912" y="2983"/>
                    <a:pt x="2096" y="3021"/>
                    <a:pt x="2278" y="3021"/>
                  </a:cubicBezTo>
                  <a:cubicBezTo>
                    <a:pt x="2733" y="3021"/>
                    <a:pt x="3176" y="2784"/>
                    <a:pt x="3410" y="2362"/>
                  </a:cubicBezTo>
                  <a:cubicBezTo>
                    <a:pt x="3672" y="1821"/>
                    <a:pt x="3623" y="1182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7"/>
            <p:cNvSpPr/>
            <p:nvPr/>
          </p:nvSpPr>
          <p:spPr>
            <a:xfrm>
              <a:off x="725405" y="171827"/>
              <a:ext cx="55680" cy="78656"/>
            </a:xfrm>
            <a:custGeom>
              <a:rect b="b" l="l" r="r" t="t"/>
              <a:pathLst>
                <a:path extrusionOk="0" h="2410" w="1706">
                  <a:moveTo>
                    <a:pt x="197" y="0"/>
                  </a:moveTo>
                  <a:cubicBezTo>
                    <a:pt x="197" y="164"/>
                    <a:pt x="164" y="328"/>
                    <a:pt x="99" y="475"/>
                  </a:cubicBezTo>
                  <a:cubicBezTo>
                    <a:pt x="1" y="852"/>
                    <a:pt x="312" y="1115"/>
                    <a:pt x="935" y="1393"/>
                  </a:cubicBezTo>
                  <a:cubicBezTo>
                    <a:pt x="1328" y="1606"/>
                    <a:pt x="1590" y="1983"/>
                    <a:pt x="1640" y="2410"/>
                  </a:cubicBezTo>
                  <a:cubicBezTo>
                    <a:pt x="1705" y="393"/>
                    <a:pt x="869" y="328"/>
                    <a:pt x="673" y="328"/>
                  </a:cubicBezTo>
                  <a:cubicBezTo>
                    <a:pt x="656" y="329"/>
                    <a:pt x="639" y="330"/>
                    <a:pt x="624" y="330"/>
                  </a:cubicBezTo>
                  <a:cubicBezTo>
                    <a:pt x="459" y="330"/>
                    <a:pt x="375" y="254"/>
                    <a:pt x="345" y="164"/>
                  </a:cubicBezTo>
                  <a:cubicBezTo>
                    <a:pt x="328" y="66"/>
                    <a:pt x="197" y="0"/>
                    <a:pt x="1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7"/>
            <p:cNvSpPr/>
            <p:nvPr/>
          </p:nvSpPr>
          <p:spPr>
            <a:xfrm>
              <a:off x="549391" y="-60356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509" y="2213"/>
                  </a:moveTo>
                  <a:cubicBezTo>
                    <a:pt x="509" y="2213"/>
                    <a:pt x="509" y="2213"/>
                    <a:pt x="509" y="2214"/>
                  </a:cubicBezTo>
                  <a:lnTo>
                    <a:pt x="509" y="2214"/>
                  </a:lnTo>
                  <a:cubicBezTo>
                    <a:pt x="509" y="2213"/>
                    <a:pt x="509" y="2213"/>
                    <a:pt x="509" y="2213"/>
                  </a:cubicBezTo>
                  <a:close/>
                  <a:moveTo>
                    <a:pt x="1148" y="0"/>
                  </a:moveTo>
                  <a:cubicBezTo>
                    <a:pt x="1247" y="115"/>
                    <a:pt x="1247" y="295"/>
                    <a:pt x="1115" y="410"/>
                  </a:cubicBezTo>
                  <a:cubicBezTo>
                    <a:pt x="919" y="574"/>
                    <a:pt x="378" y="1197"/>
                    <a:pt x="771" y="1820"/>
                  </a:cubicBezTo>
                  <a:cubicBezTo>
                    <a:pt x="1214" y="2508"/>
                    <a:pt x="1787" y="2295"/>
                    <a:pt x="2001" y="2869"/>
                  </a:cubicBezTo>
                  <a:cubicBezTo>
                    <a:pt x="2001" y="2869"/>
                    <a:pt x="2066" y="3164"/>
                    <a:pt x="1886" y="3262"/>
                  </a:cubicBezTo>
                  <a:cubicBezTo>
                    <a:pt x="1849" y="3284"/>
                    <a:pt x="1814" y="3293"/>
                    <a:pt x="1781" y="3293"/>
                  </a:cubicBezTo>
                  <a:cubicBezTo>
                    <a:pt x="1639" y="3293"/>
                    <a:pt x="1542" y="3114"/>
                    <a:pt x="1542" y="2967"/>
                  </a:cubicBezTo>
                  <a:cubicBezTo>
                    <a:pt x="1492" y="2656"/>
                    <a:pt x="1247" y="2426"/>
                    <a:pt x="935" y="2377"/>
                  </a:cubicBezTo>
                  <a:cubicBezTo>
                    <a:pt x="558" y="2330"/>
                    <a:pt x="512" y="2223"/>
                    <a:pt x="509" y="2214"/>
                  </a:cubicBezTo>
                  <a:lnTo>
                    <a:pt x="509" y="2214"/>
                  </a:lnTo>
                  <a:cubicBezTo>
                    <a:pt x="558" y="2361"/>
                    <a:pt x="558" y="2508"/>
                    <a:pt x="525" y="2656"/>
                  </a:cubicBezTo>
                  <a:cubicBezTo>
                    <a:pt x="460" y="2787"/>
                    <a:pt x="165" y="3295"/>
                    <a:pt x="738" y="3672"/>
                  </a:cubicBezTo>
                  <a:cubicBezTo>
                    <a:pt x="1296" y="4049"/>
                    <a:pt x="1591" y="3852"/>
                    <a:pt x="1689" y="4491"/>
                  </a:cubicBezTo>
                  <a:cubicBezTo>
                    <a:pt x="1787" y="5131"/>
                    <a:pt x="1853" y="5901"/>
                    <a:pt x="2197" y="6245"/>
                  </a:cubicBezTo>
                  <a:cubicBezTo>
                    <a:pt x="2082" y="6163"/>
                    <a:pt x="1984" y="6065"/>
                    <a:pt x="1919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3" y="5424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9" y="5131"/>
                    <a:pt x="1" y="6114"/>
                    <a:pt x="935" y="6606"/>
                  </a:cubicBezTo>
                  <a:cubicBezTo>
                    <a:pt x="1886" y="7098"/>
                    <a:pt x="1804" y="6737"/>
                    <a:pt x="3099" y="7786"/>
                  </a:cubicBezTo>
                  <a:cubicBezTo>
                    <a:pt x="4119" y="8645"/>
                    <a:pt x="4339" y="8687"/>
                    <a:pt x="4344" y="8688"/>
                  </a:cubicBezTo>
                  <a:lnTo>
                    <a:pt x="4344" y="8688"/>
                  </a:lnTo>
                  <a:cubicBezTo>
                    <a:pt x="4319" y="8683"/>
                    <a:pt x="4293" y="8681"/>
                    <a:pt x="4268" y="8681"/>
                  </a:cubicBezTo>
                  <a:cubicBezTo>
                    <a:pt x="4095" y="8681"/>
                    <a:pt x="3922" y="8774"/>
                    <a:pt x="3836" y="8917"/>
                  </a:cubicBezTo>
                  <a:cubicBezTo>
                    <a:pt x="3623" y="9229"/>
                    <a:pt x="3738" y="9638"/>
                    <a:pt x="4066" y="9802"/>
                  </a:cubicBezTo>
                  <a:cubicBezTo>
                    <a:pt x="4066" y="9802"/>
                    <a:pt x="3951" y="9589"/>
                    <a:pt x="4148" y="9573"/>
                  </a:cubicBezTo>
                  <a:cubicBezTo>
                    <a:pt x="4154" y="9572"/>
                    <a:pt x="4161" y="9572"/>
                    <a:pt x="4167" y="9572"/>
                  </a:cubicBezTo>
                  <a:cubicBezTo>
                    <a:pt x="4290" y="9572"/>
                    <a:pt x="4432" y="9662"/>
                    <a:pt x="4592" y="9662"/>
                  </a:cubicBezTo>
                  <a:cubicBezTo>
                    <a:pt x="4684" y="9662"/>
                    <a:pt x="4782" y="9632"/>
                    <a:pt x="4885" y="9540"/>
                  </a:cubicBezTo>
                  <a:cubicBezTo>
                    <a:pt x="5005" y="9421"/>
                    <a:pt x="5199" y="9322"/>
                    <a:pt x="5425" y="9322"/>
                  </a:cubicBezTo>
                  <a:cubicBezTo>
                    <a:pt x="5727" y="9322"/>
                    <a:pt x="6084" y="9498"/>
                    <a:pt x="6393" y="10032"/>
                  </a:cubicBezTo>
                  <a:cubicBezTo>
                    <a:pt x="6393" y="10032"/>
                    <a:pt x="6164" y="9212"/>
                    <a:pt x="4836" y="8688"/>
                  </a:cubicBezTo>
                  <a:cubicBezTo>
                    <a:pt x="3132" y="7966"/>
                    <a:pt x="2050" y="6262"/>
                    <a:pt x="2132" y="4409"/>
                  </a:cubicBezTo>
                  <a:cubicBezTo>
                    <a:pt x="2230" y="2180"/>
                    <a:pt x="3525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7"/>
            <p:cNvSpPr/>
            <p:nvPr/>
          </p:nvSpPr>
          <p:spPr>
            <a:xfrm>
              <a:off x="610391" y="-143581"/>
              <a:ext cx="89916" cy="350723"/>
            </a:xfrm>
            <a:custGeom>
              <a:rect b="b" l="l" r="r" t="t"/>
              <a:pathLst>
                <a:path extrusionOk="0" h="10746" w="2755">
                  <a:moveTo>
                    <a:pt x="1293" y="1"/>
                  </a:moveTo>
                  <a:cubicBezTo>
                    <a:pt x="711" y="1"/>
                    <a:pt x="161" y="375"/>
                    <a:pt x="99" y="895"/>
                  </a:cubicBezTo>
                  <a:cubicBezTo>
                    <a:pt x="0" y="1419"/>
                    <a:pt x="377" y="1911"/>
                    <a:pt x="902" y="1960"/>
                  </a:cubicBezTo>
                  <a:lnTo>
                    <a:pt x="1049" y="1960"/>
                  </a:lnTo>
                  <a:cubicBezTo>
                    <a:pt x="1574" y="1927"/>
                    <a:pt x="1836" y="1321"/>
                    <a:pt x="1640" y="1075"/>
                  </a:cubicBezTo>
                  <a:cubicBezTo>
                    <a:pt x="1561" y="955"/>
                    <a:pt x="1441" y="901"/>
                    <a:pt x="1322" y="901"/>
                  </a:cubicBezTo>
                  <a:cubicBezTo>
                    <a:pt x="1116" y="901"/>
                    <a:pt x="914" y="1062"/>
                    <a:pt x="935" y="1321"/>
                  </a:cubicBezTo>
                  <a:cubicBezTo>
                    <a:pt x="951" y="1632"/>
                    <a:pt x="1295" y="1616"/>
                    <a:pt x="1344" y="1649"/>
                  </a:cubicBezTo>
                  <a:cubicBezTo>
                    <a:pt x="1377" y="1682"/>
                    <a:pt x="1344" y="1747"/>
                    <a:pt x="1344" y="1747"/>
                  </a:cubicBezTo>
                  <a:cubicBezTo>
                    <a:pt x="1295" y="1813"/>
                    <a:pt x="1230" y="1862"/>
                    <a:pt x="1164" y="1895"/>
                  </a:cubicBezTo>
                  <a:cubicBezTo>
                    <a:pt x="1148" y="1895"/>
                    <a:pt x="1131" y="1911"/>
                    <a:pt x="1099" y="1911"/>
                  </a:cubicBezTo>
                  <a:cubicBezTo>
                    <a:pt x="1065" y="1915"/>
                    <a:pt x="1032" y="1917"/>
                    <a:pt x="999" y="1917"/>
                  </a:cubicBezTo>
                  <a:cubicBezTo>
                    <a:pt x="473" y="1917"/>
                    <a:pt x="73" y="1436"/>
                    <a:pt x="181" y="911"/>
                  </a:cubicBezTo>
                  <a:cubicBezTo>
                    <a:pt x="252" y="439"/>
                    <a:pt x="748" y="115"/>
                    <a:pt x="1265" y="115"/>
                  </a:cubicBezTo>
                  <a:cubicBezTo>
                    <a:pt x="1574" y="115"/>
                    <a:pt x="1892" y="231"/>
                    <a:pt x="2131" y="501"/>
                  </a:cubicBezTo>
                  <a:cubicBezTo>
                    <a:pt x="2443" y="911"/>
                    <a:pt x="2590" y="1436"/>
                    <a:pt x="2541" y="1944"/>
                  </a:cubicBezTo>
                  <a:cubicBezTo>
                    <a:pt x="2525" y="2452"/>
                    <a:pt x="2410" y="2960"/>
                    <a:pt x="2230" y="3435"/>
                  </a:cubicBezTo>
                  <a:cubicBezTo>
                    <a:pt x="1410" y="5468"/>
                    <a:pt x="541" y="7500"/>
                    <a:pt x="1148" y="8976"/>
                  </a:cubicBezTo>
                  <a:cubicBezTo>
                    <a:pt x="1426" y="9730"/>
                    <a:pt x="1967" y="10352"/>
                    <a:pt x="2672" y="10746"/>
                  </a:cubicBezTo>
                  <a:cubicBezTo>
                    <a:pt x="2000" y="10336"/>
                    <a:pt x="1492" y="9697"/>
                    <a:pt x="1230" y="8943"/>
                  </a:cubicBezTo>
                  <a:cubicBezTo>
                    <a:pt x="689" y="7500"/>
                    <a:pt x="1558" y="5550"/>
                    <a:pt x="2410" y="3501"/>
                  </a:cubicBezTo>
                  <a:cubicBezTo>
                    <a:pt x="2590" y="3009"/>
                    <a:pt x="2689" y="2485"/>
                    <a:pt x="2721" y="1960"/>
                  </a:cubicBezTo>
                  <a:cubicBezTo>
                    <a:pt x="2754" y="1403"/>
                    <a:pt x="2574" y="846"/>
                    <a:pt x="2246" y="419"/>
                  </a:cubicBezTo>
                  <a:cubicBezTo>
                    <a:pt x="1976" y="125"/>
                    <a:pt x="1629" y="1"/>
                    <a:pt x="12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7"/>
            <p:cNvSpPr/>
            <p:nvPr/>
          </p:nvSpPr>
          <p:spPr>
            <a:xfrm>
              <a:off x="721652" y="-41654"/>
              <a:ext cx="123631" cy="122554"/>
            </a:xfrm>
            <a:custGeom>
              <a:rect b="b" l="l" r="r" t="t"/>
              <a:pathLst>
                <a:path extrusionOk="0" h="3755" w="3788">
                  <a:moveTo>
                    <a:pt x="525" y="1"/>
                  </a:moveTo>
                  <a:lnTo>
                    <a:pt x="525" y="1"/>
                  </a:lnTo>
                  <a:cubicBezTo>
                    <a:pt x="525" y="1"/>
                    <a:pt x="279" y="83"/>
                    <a:pt x="148" y="673"/>
                  </a:cubicBezTo>
                  <a:cubicBezTo>
                    <a:pt x="1" y="1279"/>
                    <a:pt x="279" y="1493"/>
                    <a:pt x="1050" y="1870"/>
                  </a:cubicBezTo>
                  <a:cubicBezTo>
                    <a:pt x="1837" y="2230"/>
                    <a:pt x="1869" y="3509"/>
                    <a:pt x="1869" y="3509"/>
                  </a:cubicBezTo>
                  <a:lnTo>
                    <a:pt x="1902" y="3755"/>
                  </a:lnTo>
                  <a:lnTo>
                    <a:pt x="1919" y="3509"/>
                  </a:lnTo>
                  <a:cubicBezTo>
                    <a:pt x="1919" y="3509"/>
                    <a:pt x="1951" y="2230"/>
                    <a:pt x="2738" y="1870"/>
                  </a:cubicBezTo>
                  <a:cubicBezTo>
                    <a:pt x="3525" y="1509"/>
                    <a:pt x="3787" y="1279"/>
                    <a:pt x="3656" y="673"/>
                  </a:cubicBezTo>
                  <a:cubicBezTo>
                    <a:pt x="3509" y="83"/>
                    <a:pt x="3279" y="1"/>
                    <a:pt x="3279" y="1"/>
                  </a:cubicBezTo>
                  <a:lnTo>
                    <a:pt x="3279" y="1"/>
                  </a:lnTo>
                  <a:cubicBezTo>
                    <a:pt x="3279" y="1"/>
                    <a:pt x="3293" y="268"/>
                    <a:pt x="3112" y="268"/>
                  </a:cubicBezTo>
                  <a:cubicBezTo>
                    <a:pt x="3098" y="268"/>
                    <a:pt x="3083" y="267"/>
                    <a:pt x="3066" y="263"/>
                  </a:cubicBezTo>
                  <a:cubicBezTo>
                    <a:pt x="2958" y="240"/>
                    <a:pt x="2813" y="181"/>
                    <a:pt x="2679" y="181"/>
                  </a:cubicBezTo>
                  <a:cubicBezTo>
                    <a:pt x="2528" y="181"/>
                    <a:pt x="2389" y="256"/>
                    <a:pt x="2328" y="542"/>
                  </a:cubicBezTo>
                  <a:cubicBezTo>
                    <a:pt x="2202" y="1077"/>
                    <a:pt x="2152" y="1643"/>
                    <a:pt x="1945" y="1643"/>
                  </a:cubicBezTo>
                  <a:cubicBezTo>
                    <a:pt x="1936" y="1643"/>
                    <a:pt x="1928" y="1642"/>
                    <a:pt x="1919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6" y="1077"/>
                    <a:pt x="1460" y="542"/>
                  </a:cubicBezTo>
                  <a:cubicBezTo>
                    <a:pt x="1390" y="256"/>
                    <a:pt x="1252" y="181"/>
                    <a:pt x="1103" y="181"/>
                  </a:cubicBezTo>
                  <a:cubicBezTo>
                    <a:pt x="971" y="181"/>
                    <a:pt x="830" y="240"/>
                    <a:pt x="722" y="263"/>
                  </a:cubicBezTo>
                  <a:cubicBezTo>
                    <a:pt x="701" y="269"/>
                    <a:pt x="682" y="272"/>
                    <a:pt x="666" y="272"/>
                  </a:cubicBezTo>
                  <a:cubicBezTo>
                    <a:pt x="498" y="272"/>
                    <a:pt x="525" y="1"/>
                    <a:pt x="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7"/>
            <p:cNvSpPr/>
            <p:nvPr/>
          </p:nvSpPr>
          <p:spPr>
            <a:xfrm>
              <a:off x="692246" y="-157191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2082" y="0"/>
                  </a:moveTo>
                  <a:lnTo>
                    <a:pt x="2082" y="0"/>
                  </a:lnTo>
                  <a:cubicBezTo>
                    <a:pt x="2377" y="984"/>
                    <a:pt x="1312" y="1230"/>
                    <a:pt x="689" y="2377"/>
                  </a:cubicBezTo>
                  <a:cubicBezTo>
                    <a:pt x="590" y="2541"/>
                    <a:pt x="508" y="2738"/>
                    <a:pt x="443" y="2934"/>
                  </a:cubicBezTo>
                  <a:cubicBezTo>
                    <a:pt x="0" y="4295"/>
                    <a:pt x="263" y="5246"/>
                    <a:pt x="1574" y="6147"/>
                  </a:cubicBezTo>
                  <a:cubicBezTo>
                    <a:pt x="2705" y="6950"/>
                    <a:pt x="2770" y="8016"/>
                    <a:pt x="2770" y="8163"/>
                  </a:cubicBezTo>
                  <a:cubicBezTo>
                    <a:pt x="2787" y="7672"/>
                    <a:pt x="2623" y="7180"/>
                    <a:pt x="2328" y="6770"/>
                  </a:cubicBezTo>
                  <a:cubicBezTo>
                    <a:pt x="2033" y="6344"/>
                    <a:pt x="1623" y="6082"/>
                    <a:pt x="1049" y="5590"/>
                  </a:cubicBezTo>
                  <a:cubicBezTo>
                    <a:pt x="869" y="5426"/>
                    <a:pt x="738" y="5229"/>
                    <a:pt x="656" y="5000"/>
                  </a:cubicBezTo>
                  <a:cubicBezTo>
                    <a:pt x="312" y="4164"/>
                    <a:pt x="984" y="3295"/>
                    <a:pt x="1312" y="2918"/>
                  </a:cubicBezTo>
                  <a:cubicBezTo>
                    <a:pt x="1459" y="2754"/>
                    <a:pt x="1656" y="2574"/>
                    <a:pt x="1852" y="2377"/>
                  </a:cubicBezTo>
                  <a:cubicBezTo>
                    <a:pt x="2229" y="2033"/>
                    <a:pt x="2475" y="1590"/>
                    <a:pt x="2574" y="1082"/>
                  </a:cubicBezTo>
                  <a:cubicBezTo>
                    <a:pt x="2721" y="197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7"/>
            <p:cNvSpPr/>
            <p:nvPr/>
          </p:nvSpPr>
          <p:spPr>
            <a:xfrm>
              <a:off x="-4826" y="1340250"/>
              <a:ext cx="47096" cy="36750"/>
            </a:xfrm>
            <a:custGeom>
              <a:rect b="b" l="l" r="r" t="t"/>
              <a:pathLst>
                <a:path extrusionOk="0" h="1126" w="1443">
                  <a:moveTo>
                    <a:pt x="475" y="1"/>
                  </a:moveTo>
                  <a:cubicBezTo>
                    <a:pt x="427" y="1"/>
                    <a:pt x="377" y="10"/>
                    <a:pt x="328" y="31"/>
                  </a:cubicBezTo>
                  <a:cubicBezTo>
                    <a:pt x="99" y="146"/>
                    <a:pt x="0" y="425"/>
                    <a:pt x="99" y="654"/>
                  </a:cubicBezTo>
                  <a:cubicBezTo>
                    <a:pt x="181" y="867"/>
                    <a:pt x="361" y="1015"/>
                    <a:pt x="574" y="1080"/>
                  </a:cubicBezTo>
                  <a:cubicBezTo>
                    <a:pt x="652" y="1110"/>
                    <a:pt x="735" y="1125"/>
                    <a:pt x="818" y="1125"/>
                  </a:cubicBezTo>
                  <a:cubicBezTo>
                    <a:pt x="961" y="1125"/>
                    <a:pt x="1105" y="1081"/>
                    <a:pt x="1230" y="998"/>
                  </a:cubicBezTo>
                  <a:cubicBezTo>
                    <a:pt x="1361" y="884"/>
                    <a:pt x="1443" y="703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4" y="902"/>
                    <a:pt x="763" y="902"/>
                  </a:cubicBezTo>
                  <a:cubicBezTo>
                    <a:pt x="749" y="902"/>
                    <a:pt x="736" y="901"/>
                    <a:pt x="722" y="900"/>
                  </a:cubicBezTo>
                  <a:cubicBezTo>
                    <a:pt x="148" y="834"/>
                    <a:pt x="66" y="261"/>
                    <a:pt x="345" y="113"/>
                  </a:cubicBezTo>
                  <a:cubicBezTo>
                    <a:pt x="388" y="85"/>
                    <a:pt x="435" y="71"/>
                    <a:pt x="481" y="71"/>
                  </a:cubicBezTo>
                  <a:cubicBezTo>
                    <a:pt x="593" y="71"/>
                    <a:pt x="698" y="150"/>
                    <a:pt x="722" y="277"/>
                  </a:cubicBezTo>
                  <a:cubicBezTo>
                    <a:pt x="733" y="389"/>
                    <a:pt x="645" y="455"/>
                    <a:pt x="594" y="455"/>
                  </a:cubicBezTo>
                  <a:cubicBezTo>
                    <a:pt x="569" y="455"/>
                    <a:pt x="552" y="440"/>
                    <a:pt x="558" y="408"/>
                  </a:cubicBezTo>
                  <a:cubicBezTo>
                    <a:pt x="582" y="335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4"/>
                  </a:cubicBezTo>
                  <a:cubicBezTo>
                    <a:pt x="263" y="359"/>
                    <a:pt x="394" y="523"/>
                    <a:pt x="394" y="523"/>
                  </a:cubicBezTo>
                  <a:cubicBezTo>
                    <a:pt x="442" y="567"/>
                    <a:pt x="499" y="586"/>
                    <a:pt x="556" y="586"/>
                  </a:cubicBezTo>
                  <a:cubicBezTo>
                    <a:pt x="690" y="586"/>
                    <a:pt x="820" y="476"/>
                    <a:pt x="820" y="326"/>
                  </a:cubicBezTo>
                  <a:cubicBezTo>
                    <a:pt x="807" y="133"/>
                    <a:pt x="652" y="1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09" name="Google Shape;4909;p7"/>
          <p:cNvSpPr txBox="1"/>
          <p:nvPr>
            <p:ph type="title"/>
          </p:nvPr>
        </p:nvSpPr>
        <p:spPr>
          <a:xfrm>
            <a:off x="1068100" y="1210043"/>
            <a:ext cx="70473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4910" name="Google Shape;4910;p7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911" name="Google Shape;4911;p7"/>
          <p:cNvSpPr txBox="1"/>
          <p:nvPr/>
        </p:nvSpPr>
        <p:spPr>
          <a:xfrm>
            <a:off x="8251984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4912" name="Google Shape;4912;p7"/>
          <p:cNvSpPr txBox="1"/>
          <p:nvPr>
            <p:ph idx="1" type="subTitle"/>
          </p:nvPr>
        </p:nvSpPr>
        <p:spPr>
          <a:xfrm>
            <a:off x="1066800" y="1847825"/>
            <a:ext cx="3398400" cy="64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4913" name="Google Shape;4913;p7"/>
          <p:cNvSpPr txBox="1"/>
          <p:nvPr>
            <p:ph idx="2" type="subTitle"/>
          </p:nvPr>
        </p:nvSpPr>
        <p:spPr>
          <a:xfrm>
            <a:off x="4811275" y="1847825"/>
            <a:ext cx="3398400" cy="64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4914" name="Google Shape;4914;p7"/>
          <p:cNvSpPr txBox="1"/>
          <p:nvPr>
            <p:ph idx="3" type="subTitle"/>
          </p:nvPr>
        </p:nvSpPr>
        <p:spPr>
          <a:xfrm>
            <a:off x="1066800" y="2489423"/>
            <a:ext cx="2818800" cy="9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4915" name="Google Shape;4915;p7"/>
          <p:cNvSpPr txBox="1"/>
          <p:nvPr>
            <p:ph idx="4" type="subTitle"/>
          </p:nvPr>
        </p:nvSpPr>
        <p:spPr>
          <a:xfrm>
            <a:off x="4811274" y="2489423"/>
            <a:ext cx="2818800" cy="9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3 columns slide">
  <p:cSld name="TITLE_AND_TWO_COLUMNS_1">
    <p:spTree>
      <p:nvGrpSpPr>
        <p:cNvPr id="4916" name="Shape 4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17" name="Google Shape;4917;p8"/>
          <p:cNvGrpSpPr/>
          <p:nvPr/>
        </p:nvGrpSpPr>
        <p:grpSpPr>
          <a:xfrm>
            <a:off x="-57797" y="-228863"/>
            <a:ext cx="9308541" cy="5791590"/>
            <a:chOff x="-57797" y="-228863"/>
            <a:chExt cx="9308541" cy="5791590"/>
          </a:xfrm>
        </p:grpSpPr>
        <p:sp>
          <p:nvSpPr>
            <p:cNvPr id="4918" name="Google Shape;4918;p8"/>
            <p:cNvSpPr/>
            <p:nvPr/>
          </p:nvSpPr>
          <p:spPr>
            <a:xfrm>
              <a:off x="8616761" y="2539058"/>
              <a:ext cx="33" cy="555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8"/>
            <p:cNvSpPr/>
            <p:nvPr/>
          </p:nvSpPr>
          <p:spPr>
            <a:xfrm>
              <a:off x="8570220" y="2899376"/>
              <a:ext cx="75491" cy="68963"/>
            </a:xfrm>
            <a:custGeom>
              <a:rect b="b" l="l" r="r" t="t"/>
              <a:pathLst>
                <a:path extrusionOk="0" h="2113" w="2313">
                  <a:moveTo>
                    <a:pt x="1803" y="0"/>
                  </a:moveTo>
                  <a:cubicBezTo>
                    <a:pt x="1322" y="0"/>
                    <a:pt x="1021" y="400"/>
                    <a:pt x="935" y="1090"/>
                  </a:cubicBezTo>
                  <a:cubicBezTo>
                    <a:pt x="919" y="1221"/>
                    <a:pt x="870" y="1336"/>
                    <a:pt x="821" y="1434"/>
                  </a:cubicBezTo>
                  <a:cubicBezTo>
                    <a:pt x="620" y="1760"/>
                    <a:pt x="247" y="1798"/>
                    <a:pt x="82" y="1798"/>
                  </a:cubicBezTo>
                  <a:cubicBezTo>
                    <a:pt x="32" y="1798"/>
                    <a:pt x="1" y="1795"/>
                    <a:pt x="1" y="1795"/>
                  </a:cubicBezTo>
                  <a:lnTo>
                    <a:pt x="1" y="1795"/>
                  </a:lnTo>
                  <a:cubicBezTo>
                    <a:pt x="121" y="1860"/>
                    <a:pt x="695" y="2113"/>
                    <a:pt x="1231" y="2113"/>
                  </a:cubicBezTo>
                  <a:cubicBezTo>
                    <a:pt x="1502" y="2113"/>
                    <a:pt x="1764" y="2048"/>
                    <a:pt x="1952" y="1860"/>
                  </a:cubicBezTo>
                  <a:cubicBezTo>
                    <a:pt x="2066" y="1746"/>
                    <a:pt x="2148" y="1598"/>
                    <a:pt x="2197" y="1434"/>
                  </a:cubicBezTo>
                  <a:cubicBezTo>
                    <a:pt x="2312" y="992"/>
                    <a:pt x="2066" y="565"/>
                    <a:pt x="1952" y="385"/>
                  </a:cubicBezTo>
                  <a:cubicBezTo>
                    <a:pt x="1870" y="270"/>
                    <a:pt x="1886" y="106"/>
                    <a:pt x="2017" y="24"/>
                  </a:cubicBezTo>
                  <a:cubicBezTo>
                    <a:pt x="1942" y="8"/>
                    <a:pt x="1871" y="0"/>
                    <a:pt x="1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8"/>
            <p:cNvSpPr/>
            <p:nvPr/>
          </p:nvSpPr>
          <p:spPr>
            <a:xfrm>
              <a:off x="8438104" y="2854010"/>
              <a:ext cx="96868" cy="63741"/>
            </a:xfrm>
            <a:custGeom>
              <a:rect b="b" l="l" r="r" t="t"/>
              <a:pathLst>
                <a:path extrusionOk="0" h="1953" w="2968">
                  <a:moveTo>
                    <a:pt x="2040" y="1"/>
                  </a:moveTo>
                  <a:cubicBezTo>
                    <a:pt x="332" y="1"/>
                    <a:pt x="295" y="1082"/>
                    <a:pt x="295" y="1365"/>
                  </a:cubicBezTo>
                  <a:cubicBezTo>
                    <a:pt x="295" y="1562"/>
                    <a:pt x="181" y="1726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6" y="1952"/>
                    <a:pt x="1843" y="1306"/>
                    <a:pt x="2049" y="792"/>
                  </a:cubicBezTo>
                  <a:cubicBezTo>
                    <a:pt x="2213" y="415"/>
                    <a:pt x="2557" y="136"/>
                    <a:pt x="2967" y="87"/>
                  </a:cubicBezTo>
                  <a:cubicBezTo>
                    <a:pt x="2613" y="27"/>
                    <a:pt x="2306" y="1"/>
                    <a:pt x="20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8"/>
            <p:cNvSpPr/>
            <p:nvPr/>
          </p:nvSpPr>
          <p:spPr>
            <a:xfrm>
              <a:off x="8400636" y="2853129"/>
              <a:ext cx="47651" cy="37272"/>
            </a:xfrm>
            <a:custGeom>
              <a:rect b="b" l="l" r="r" t="t"/>
              <a:pathLst>
                <a:path extrusionOk="0" h="1142" w="1460">
                  <a:moveTo>
                    <a:pt x="485" y="1"/>
                  </a:moveTo>
                  <a:cubicBezTo>
                    <a:pt x="438" y="1"/>
                    <a:pt x="391" y="11"/>
                    <a:pt x="345" y="32"/>
                  </a:cubicBezTo>
                  <a:cubicBezTo>
                    <a:pt x="99" y="147"/>
                    <a:pt x="1" y="425"/>
                    <a:pt x="99" y="671"/>
                  </a:cubicBezTo>
                  <a:cubicBezTo>
                    <a:pt x="198" y="868"/>
                    <a:pt x="362" y="1032"/>
                    <a:pt x="575" y="1097"/>
                  </a:cubicBezTo>
                  <a:cubicBezTo>
                    <a:pt x="659" y="1127"/>
                    <a:pt x="743" y="1142"/>
                    <a:pt x="825" y="1142"/>
                  </a:cubicBezTo>
                  <a:cubicBezTo>
                    <a:pt x="968" y="1142"/>
                    <a:pt x="1106" y="1098"/>
                    <a:pt x="1230" y="1015"/>
                  </a:cubicBezTo>
                  <a:cubicBezTo>
                    <a:pt x="1378" y="884"/>
                    <a:pt x="1460" y="704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4" y="902"/>
                    <a:pt x="764" y="902"/>
                  </a:cubicBezTo>
                  <a:cubicBezTo>
                    <a:pt x="750" y="902"/>
                    <a:pt x="736" y="902"/>
                    <a:pt x="722" y="901"/>
                  </a:cubicBezTo>
                  <a:cubicBezTo>
                    <a:pt x="148" y="851"/>
                    <a:pt x="66" y="261"/>
                    <a:pt x="345" y="114"/>
                  </a:cubicBezTo>
                  <a:cubicBezTo>
                    <a:pt x="385" y="87"/>
                    <a:pt x="429" y="75"/>
                    <a:pt x="472" y="75"/>
                  </a:cubicBezTo>
                  <a:cubicBezTo>
                    <a:pt x="587" y="75"/>
                    <a:pt x="698" y="163"/>
                    <a:pt x="722" y="294"/>
                  </a:cubicBezTo>
                  <a:cubicBezTo>
                    <a:pt x="733" y="393"/>
                    <a:pt x="648" y="456"/>
                    <a:pt x="595" y="456"/>
                  </a:cubicBezTo>
                  <a:cubicBezTo>
                    <a:pt x="570" y="456"/>
                    <a:pt x="553" y="441"/>
                    <a:pt x="558" y="409"/>
                  </a:cubicBezTo>
                  <a:cubicBezTo>
                    <a:pt x="583" y="335"/>
                    <a:pt x="552" y="270"/>
                    <a:pt x="480" y="270"/>
                  </a:cubicBezTo>
                  <a:cubicBezTo>
                    <a:pt x="456" y="270"/>
                    <a:pt x="427" y="278"/>
                    <a:pt x="394" y="294"/>
                  </a:cubicBezTo>
                  <a:cubicBezTo>
                    <a:pt x="280" y="360"/>
                    <a:pt x="394" y="540"/>
                    <a:pt x="394" y="540"/>
                  </a:cubicBezTo>
                  <a:cubicBezTo>
                    <a:pt x="446" y="578"/>
                    <a:pt x="504" y="595"/>
                    <a:pt x="559" y="595"/>
                  </a:cubicBezTo>
                  <a:cubicBezTo>
                    <a:pt x="696" y="595"/>
                    <a:pt x="820" y="490"/>
                    <a:pt x="820" y="327"/>
                  </a:cubicBezTo>
                  <a:cubicBezTo>
                    <a:pt x="820" y="133"/>
                    <a:pt x="658" y="1"/>
                    <a:pt x="4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8"/>
            <p:cNvSpPr/>
            <p:nvPr/>
          </p:nvSpPr>
          <p:spPr>
            <a:xfrm>
              <a:off x="9169412" y="2900159"/>
              <a:ext cx="39622" cy="110249"/>
            </a:xfrm>
            <a:custGeom>
              <a:rect b="b" l="l" r="r" t="t"/>
              <a:pathLst>
                <a:path extrusionOk="0" h="3378" w="1214">
                  <a:moveTo>
                    <a:pt x="607" y="0"/>
                  </a:moveTo>
                  <a:lnTo>
                    <a:pt x="558" y="328"/>
                  </a:lnTo>
                  <a:cubicBezTo>
                    <a:pt x="525" y="607"/>
                    <a:pt x="443" y="869"/>
                    <a:pt x="295" y="1099"/>
                  </a:cubicBezTo>
                  <a:cubicBezTo>
                    <a:pt x="213" y="1197"/>
                    <a:pt x="148" y="1295"/>
                    <a:pt x="99" y="1410"/>
                  </a:cubicBezTo>
                  <a:cubicBezTo>
                    <a:pt x="0" y="1656"/>
                    <a:pt x="33" y="1951"/>
                    <a:pt x="230" y="2164"/>
                  </a:cubicBezTo>
                  <a:cubicBezTo>
                    <a:pt x="410" y="2426"/>
                    <a:pt x="525" y="2738"/>
                    <a:pt x="574" y="3049"/>
                  </a:cubicBezTo>
                  <a:cubicBezTo>
                    <a:pt x="590" y="3131"/>
                    <a:pt x="590" y="3377"/>
                    <a:pt x="607" y="3377"/>
                  </a:cubicBezTo>
                  <a:cubicBezTo>
                    <a:pt x="607" y="3377"/>
                    <a:pt x="623" y="3131"/>
                    <a:pt x="639" y="3049"/>
                  </a:cubicBezTo>
                  <a:cubicBezTo>
                    <a:pt x="672" y="2738"/>
                    <a:pt x="787" y="2426"/>
                    <a:pt x="984" y="2164"/>
                  </a:cubicBezTo>
                  <a:cubicBezTo>
                    <a:pt x="1164" y="1951"/>
                    <a:pt x="1213" y="1656"/>
                    <a:pt x="1098" y="1410"/>
                  </a:cubicBezTo>
                  <a:cubicBezTo>
                    <a:pt x="1049" y="1295"/>
                    <a:pt x="984" y="1197"/>
                    <a:pt x="918" y="1099"/>
                  </a:cubicBezTo>
                  <a:cubicBezTo>
                    <a:pt x="771" y="869"/>
                    <a:pt x="672" y="607"/>
                    <a:pt x="639" y="328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8"/>
            <p:cNvSpPr/>
            <p:nvPr/>
          </p:nvSpPr>
          <p:spPr>
            <a:xfrm>
              <a:off x="8999599" y="2561121"/>
              <a:ext cx="79962" cy="178592"/>
            </a:xfrm>
            <a:custGeom>
              <a:rect b="b" l="l" r="r" t="t"/>
              <a:pathLst>
                <a:path extrusionOk="0" h="5472" w="2450">
                  <a:moveTo>
                    <a:pt x="1007" y="1"/>
                  </a:moveTo>
                  <a:cubicBezTo>
                    <a:pt x="659" y="1"/>
                    <a:pt x="0" y="565"/>
                    <a:pt x="302" y="2439"/>
                  </a:cubicBezTo>
                  <a:cubicBezTo>
                    <a:pt x="614" y="4471"/>
                    <a:pt x="2187" y="5422"/>
                    <a:pt x="2449" y="5471"/>
                  </a:cubicBezTo>
                  <a:cubicBezTo>
                    <a:pt x="2449" y="5471"/>
                    <a:pt x="925" y="4488"/>
                    <a:pt x="794" y="2816"/>
                  </a:cubicBezTo>
                  <a:cubicBezTo>
                    <a:pt x="663" y="1144"/>
                    <a:pt x="1171" y="1095"/>
                    <a:pt x="1335" y="734"/>
                  </a:cubicBezTo>
                  <a:cubicBezTo>
                    <a:pt x="1482" y="373"/>
                    <a:pt x="1417" y="111"/>
                    <a:pt x="1089" y="13"/>
                  </a:cubicBezTo>
                  <a:cubicBezTo>
                    <a:pt x="1065" y="5"/>
                    <a:pt x="1037" y="1"/>
                    <a:pt x="10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8"/>
            <p:cNvSpPr/>
            <p:nvPr/>
          </p:nvSpPr>
          <p:spPr>
            <a:xfrm>
              <a:off x="8965036" y="2512458"/>
              <a:ext cx="171771" cy="232053"/>
            </a:xfrm>
            <a:custGeom>
              <a:rect b="b" l="l" r="r" t="t"/>
              <a:pathLst>
                <a:path extrusionOk="0" h="7110" w="5263">
                  <a:moveTo>
                    <a:pt x="3582" y="0"/>
                  </a:moveTo>
                  <a:cubicBezTo>
                    <a:pt x="3371" y="0"/>
                    <a:pt x="3173" y="27"/>
                    <a:pt x="3000" y="61"/>
                  </a:cubicBezTo>
                  <a:cubicBezTo>
                    <a:pt x="2574" y="127"/>
                    <a:pt x="2164" y="291"/>
                    <a:pt x="1804" y="553"/>
                  </a:cubicBezTo>
                  <a:cubicBezTo>
                    <a:pt x="1" y="1930"/>
                    <a:pt x="312" y="4290"/>
                    <a:pt x="853" y="5438"/>
                  </a:cubicBezTo>
                  <a:cubicBezTo>
                    <a:pt x="1148" y="6110"/>
                    <a:pt x="1640" y="6683"/>
                    <a:pt x="2263" y="7110"/>
                  </a:cubicBezTo>
                  <a:cubicBezTo>
                    <a:pt x="1673" y="6667"/>
                    <a:pt x="1214" y="6077"/>
                    <a:pt x="935" y="5405"/>
                  </a:cubicBezTo>
                  <a:cubicBezTo>
                    <a:pt x="443" y="4241"/>
                    <a:pt x="197" y="1979"/>
                    <a:pt x="1902" y="684"/>
                  </a:cubicBezTo>
                  <a:cubicBezTo>
                    <a:pt x="2337" y="376"/>
                    <a:pt x="2898" y="183"/>
                    <a:pt x="3411" y="183"/>
                  </a:cubicBezTo>
                  <a:cubicBezTo>
                    <a:pt x="3827" y="183"/>
                    <a:pt x="4212" y="309"/>
                    <a:pt x="4476" y="602"/>
                  </a:cubicBezTo>
                  <a:cubicBezTo>
                    <a:pt x="5121" y="1232"/>
                    <a:pt x="4654" y="2291"/>
                    <a:pt x="3950" y="2291"/>
                  </a:cubicBezTo>
                  <a:cubicBezTo>
                    <a:pt x="3940" y="2291"/>
                    <a:pt x="3929" y="2291"/>
                    <a:pt x="3918" y="2291"/>
                  </a:cubicBezTo>
                  <a:cubicBezTo>
                    <a:pt x="3890" y="2294"/>
                    <a:pt x="3862" y="2296"/>
                    <a:pt x="3833" y="2296"/>
                  </a:cubicBezTo>
                  <a:cubicBezTo>
                    <a:pt x="3581" y="2296"/>
                    <a:pt x="3330" y="2167"/>
                    <a:pt x="3197" y="1946"/>
                  </a:cubicBezTo>
                  <a:cubicBezTo>
                    <a:pt x="3131" y="1832"/>
                    <a:pt x="3115" y="1700"/>
                    <a:pt x="3131" y="1586"/>
                  </a:cubicBezTo>
                  <a:cubicBezTo>
                    <a:pt x="3151" y="1329"/>
                    <a:pt x="3231" y="1251"/>
                    <a:pt x="3283" y="1251"/>
                  </a:cubicBezTo>
                  <a:cubicBezTo>
                    <a:pt x="3318" y="1251"/>
                    <a:pt x="3341" y="1284"/>
                    <a:pt x="3328" y="1323"/>
                  </a:cubicBezTo>
                  <a:cubicBezTo>
                    <a:pt x="3299" y="1555"/>
                    <a:pt x="3475" y="1761"/>
                    <a:pt x="3697" y="1761"/>
                  </a:cubicBezTo>
                  <a:cubicBezTo>
                    <a:pt x="3726" y="1761"/>
                    <a:pt x="3756" y="1757"/>
                    <a:pt x="3787" y="1750"/>
                  </a:cubicBezTo>
                  <a:cubicBezTo>
                    <a:pt x="4197" y="1700"/>
                    <a:pt x="4312" y="1160"/>
                    <a:pt x="3951" y="946"/>
                  </a:cubicBezTo>
                  <a:cubicBezTo>
                    <a:pt x="3854" y="900"/>
                    <a:pt x="3753" y="878"/>
                    <a:pt x="3656" y="878"/>
                  </a:cubicBezTo>
                  <a:cubicBezTo>
                    <a:pt x="3345" y="878"/>
                    <a:pt x="3067" y="1101"/>
                    <a:pt x="3017" y="1438"/>
                  </a:cubicBezTo>
                  <a:cubicBezTo>
                    <a:pt x="2951" y="1766"/>
                    <a:pt x="3115" y="2094"/>
                    <a:pt x="3410" y="2258"/>
                  </a:cubicBezTo>
                  <a:lnTo>
                    <a:pt x="3427" y="2274"/>
                  </a:lnTo>
                  <a:lnTo>
                    <a:pt x="3443" y="2274"/>
                  </a:lnTo>
                  <a:cubicBezTo>
                    <a:pt x="3541" y="2323"/>
                    <a:pt x="3640" y="2356"/>
                    <a:pt x="3754" y="2389"/>
                  </a:cubicBezTo>
                  <a:cubicBezTo>
                    <a:pt x="3850" y="2411"/>
                    <a:pt x="3945" y="2421"/>
                    <a:pt x="4037" y="2421"/>
                  </a:cubicBezTo>
                  <a:cubicBezTo>
                    <a:pt x="4643" y="2421"/>
                    <a:pt x="5158" y="1983"/>
                    <a:pt x="5230" y="1471"/>
                  </a:cubicBezTo>
                  <a:cubicBezTo>
                    <a:pt x="5262" y="1061"/>
                    <a:pt x="5098" y="651"/>
                    <a:pt x="4787" y="389"/>
                  </a:cubicBezTo>
                  <a:cubicBezTo>
                    <a:pt x="4404" y="91"/>
                    <a:pt x="3972" y="0"/>
                    <a:pt x="35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8"/>
            <p:cNvSpPr/>
            <p:nvPr/>
          </p:nvSpPr>
          <p:spPr>
            <a:xfrm>
              <a:off x="9145326" y="2358246"/>
              <a:ext cx="87762" cy="145008"/>
            </a:xfrm>
            <a:custGeom>
              <a:rect b="b" l="l" r="r" t="t"/>
              <a:pathLst>
                <a:path extrusionOk="0" h="4443" w="2689">
                  <a:moveTo>
                    <a:pt x="1345" y="0"/>
                  </a:moveTo>
                  <a:cubicBezTo>
                    <a:pt x="1263" y="164"/>
                    <a:pt x="1148" y="312"/>
                    <a:pt x="1017" y="443"/>
                  </a:cubicBezTo>
                  <a:cubicBezTo>
                    <a:pt x="574" y="852"/>
                    <a:pt x="1" y="1721"/>
                    <a:pt x="738" y="2918"/>
                  </a:cubicBezTo>
                  <a:cubicBezTo>
                    <a:pt x="1017" y="3393"/>
                    <a:pt x="1230" y="3901"/>
                    <a:pt x="1345" y="4442"/>
                  </a:cubicBezTo>
                  <a:cubicBezTo>
                    <a:pt x="1459" y="3901"/>
                    <a:pt x="1673" y="3393"/>
                    <a:pt x="1968" y="2918"/>
                  </a:cubicBezTo>
                  <a:cubicBezTo>
                    <a:pt x="2689" y="1721"/>
                    <a:pt x="2115" y="869"/>
                    <a:pt x="1673" y="443"/>
                  </a:cubicBezTo>
                  <a:cubicBezTo>
                    <a:pt x="1541" y="312"/>
                    <a:pt x="1443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8"/>
            <p:cNvSpPr/>
            <p:nvPr/>
          </p:nvSpPr>
          <p:spPr>
            <a:xfrm>
              <a:off x="8928123" y="2332561"/>
              <a:ext cx="169617" cy="268052"/>
            </a:xfrm>
            <a:custGeom>
              <a:rect b="b" l="l" r="r" t="t"/>
              <a:pathLst>
                <a:path extrusionOk="0" h="8213" w="5197">
                  <a:moveTo>
                    <a:pt x="4115" y="0"/>
                  </a:moveTo>
                  <a:cubicBezTo>
                    <a:pt x="4115" y="1"/>
                    <a:pt x="4180" y="623"/>
                    <a:pt x="3787" y="836"/>
                  </a:cubicBezTo>
                  <a:cubicBezTo>
                    <a:pt x="3394" y="1066"/>
                    <a:pt x="2836" y="1541"/>
                    <a:pt x="3427" y="2066"/>
                  </a:cubicBezTo>
                  <a:cubicBezTo>
                    <a:pt x="4033" y="2574"/>
                    <a:pt x="4197" y="3344"/>
                    <a:pt x="3672" y="4082"/>
                  </a:cubicBezTo>
                  <a:cubicBezTo>
                    <a:pt x="3672" y="4082"/>
                    <a:pt x="3984" y="2967"/>
                    <a:pt x="3246" y="2492"/>
                  </a:cubicBezTo>
                  <a:cubicBezTo>
                    <a:pt x="3037" y="2352"/>
                    <a:pt x="2871" y="2315"/>
                    <a:pt x="2755" y="2315"/>
                  </a:cubicBezTo>
                  <a:cubicBezTo>
                    <a:pt x="2626" y="2315"/>
                    <a:pt x="2558" y="2361"/>
                    <a:pt x="2558" y="2361"/>
                  </a:cubicBezTo>
                  <a:cubicBezTo>
                    <a:pt x="2623" y="2492"/>
                    <a:pt x="2656" y="2639"/>
                    <a:pt x="2673" y="2787"/>
                  </a:cubicBezTo>
                  <a:cubicBezTo>
                    <a:pt x="2689" y="3000"/>
                    <a:pt x="2197" y="3361"/>
                    <a:pt x="2558" y="3754"/>
                  </a:cubicBezTo>
                  <a:cubicBezTo>
                    <a:pt x="2902" y="4147"/>
                    <a:pt x="3131" y="4934"/>
                    <a:pt x="1935" y="5803"/>
                  </a:cubicBezTo>
                  <a:cubicBezTo>
                    <a:pt x="1935" y="5803"/>
                    <a:pt x="2558" y="4442"/>
                    <a:pt x="2197" y="3738"/>
                  </a:cubicBezTo>
                  <a:cubicBezTo>
                    <a:pt x="1837" y="3033"/>
                    <a:pt x="1378" y="3147"/>
                    <a:pt x="968" y="2574"/>
                  </a:cubicBezTo>
                  <a:cubicBezTo>
                    <a:pt x="968" y="2574"/>
                    <a:pt x="1" y="3082"/>
                    <a:pt x="738" y="4246"/>
                  </a:cubicBezTo>
                  <a:cubicBezTo>
                    <a:pt x="1607" y="5590"/>
                    <a:pt x="542" y="7278"/>
                    <a:pt x="1460" y="8212"/>
                  </a:cubicBezTo>
                  <a:cubicBezTo>
                    <a:pt x="1460" y="8212"/>
                    <a:pt x="1410" y="6852"/>
                    <a:pt x="2673" y="5623"/>
                  </a:cubicBezTo>
                  <a:cubicBezTo>
                    <a:pt x="3935" y="4393"/>
                    <a:pt x="5197" y="2869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8"/>
            <p:cNvSpPr/>
            <p:nvPr/>
          </p:nvSpPr>
          <p:spPr>
            <a:xfrm>
              <a:off x="9077374" y="2299401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2" y="279"/>
                    <a:pt x="2279" y="541"/>
                    <a:pt x="1624" y="820"/>
                  </a:cubicBezTo>
                  <a:cubicBezTo>
                    <a:pt x="968" y="1115"/>
                    <a:pt x="1214" y="1934"/>
                    <a:pt x="1279" y="2131"/>
                  </a:cubicBezTo>
                  <a:cubicBezTo>
                    <a:pt x="1344" y="2307"/>
                    <a:pt x="1392" y="2656"/>
                    <a:pt x="1195" y="2656"/>
                  </a:cubicBezTo>
                  <a:cubicBezTo>
                    <a:pt x="1190" y="2656"/>
                    <a:pt x="1186" y="2656"/>
                    <a:pt x="1181" y="2655"/>
                  </a:cubicBezTo>
                  <a:cubicBezTo>
                    <a:pt x="952" y="2623"/>
                    <a:pt x="1001" y="2508"/>
                    <a:pt x="1099" y="1836"/>
                  </a:cubicBezTo>
                  <a:cubicBezTo>
                    <a:pt x="1188" y="1316"/>
                    <a:pt x="845" y="1257"/>
                    <a:pt x="685" y="1257"/>
                  </a:cubicBezTo>
                  <a:cubicBezTo>
                    <a:pt x="638" y="1257"/>
                    <a:pt x="607" y="1262"/>
                    <a:pt x="607" y="1262"/>
                  </a:cubicBezTo>
                  <a:cubicBezTo>
                    <a:pt x="739" y="1426"/>
                    <a:pt x="739" y="1672"/>
                    <a:pt x="591" y="1836"/>
                  </a:cubicBezTo>
                  <a:cubicBezTo>
                    <a:pt x="345" y="2082"/>
                    <a:pt x="50" y="2360"/>
                    <a:pt x="312" y="3114"/>
                  </a:cubicBezTo>
                  <a:cubicBezTo>
                    <a:pt x="575" y="3868"/>
                    <a:pt x="1" y="4524"/>
                    <a:pt x="1" y="4524"/>
                  </a:cubicBezTo>
                  <a:cubicBezTo>
                    <a:pt x="3033" y="2016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8"/>
            <p:cNvSpPr/>
            <p:nvPr/>
          </p:nvSpPr>
          <p:spPr>
            <a:xfrm>
              <a:off x="8881060" y="2579724"/>
              <a:ext cx="117169" cy="139101"/>
            </a:xfrm>
            <a:custGeom>
              <a:rect b="b" l="l" r="r" t="t"/>
              <a:pathLst>
                <a:path extrusionOk="0" h="4262" w="3590">
                  <a:moveTo>
                    <a:pt x="1869" y="0"/>
                  </a:moveTo>
                  <a:lnTo>
                    <a:pt x="1869" y="0"/>
                  </a:lnTo>
                  <a:cubicBezTo>
                    <a:pt x="1869" y="0"/>
                    <a:pt x="2000" y="279"/>
                    <a:pt x="1656" y="525"/>
                  </a:cubicBezTo>
                  <a:cubicBezTo>
                    <a:pt x="1312" y="770"/>
                    <a:pt x="0" y="2426"/>
                    <a:pt x="3590" y="4262"/>
                  </a:cubicBezTo>
                  <a:cubicBezTo>
                    <a:pt x="3590" y="4262"/>
                    <a:pt x="2738" y="3770"/>
                    <a:pt x="2639" y="2475"/>
                  </a:cubicBezTo>
                  <a:cubicBezTo>
                    <a:pt x="2541" y="1180"/>
                    <a:pt x="2820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8"/>
            <p:cNvSpPr/>
            <p:nvPr/>
          </p:nvSpPr>
          <p:spPr>
            <a:xfrm>
              <a:off x="8738760" y="2665104"/>
              <a:ext cx="256824" cy="189330"/>
            </a:xfrm>
            <a:custGeom>
              <a:rect b="b" l="l" r="r" t="t"/>
              <a:pathLst>
                <a:path extrusionOk="0" h="5801" w="7869">
                  <a:moveTo>
                    <a:pt x="4651" y="0"/>
                  </a:moveTo>
                  <a:cubicBezTo>
                    <a:pt x="4509" y="0"/>
                    <a:pt x="4373" y="45"/>
                    <a:pt x="4246" y="138"/>
                  </a:cubicBezTo>
                  <a:cubicBezTo>
                    <a:pt x="3881" y="402"/>
                    <a:pt x="3661" y="608"/>
                    <a:pt x="3474" y="608"/>
                  </a:cubicBezTo>
                  <a:cubicBezTo>
                    <a:pt x="3418" y="608"/>
                    <a:pt x="3365" y="589"/>
                    <a:pt x="3311" y="548"/>
                  </a:cubicBezTo>
                  <a:lnTo>
                    <a:pt x="3311" y="548"/>
                  </a:lnTo>
                  <a:cubicBezTo>
                    <a:pt x="3311" y="548"/>
                    <a:pt x="3000" y="1187"/>
                    <a:pt x="3688" y="1384"/>
                  </a:cubicBezTo>
                  <a:cubicBezTo>
                    <a:pt x="4360" y="1597"/>
                    <a:pt x="4836" y="1728"/>
                    <a:pt x="4737" y="2105"/>
                  </a:cubicBezTo>
                  <a:cubicBezTo>
                    <a:pt x="4639" y="2482"/>
                    <a:pt x="3688" y="2547"/>
                    <a:pt x="2574" y="2711"/>
                  </a:cubicBezTo>
                  <a:cubicBezTo>
                    <a:pt x="1459" y="2875"/>
                    <a:pt x="574" y="3170"/>
                    <a:pt x="607" y="4137"/>
                  </a:cubicBezTo>
                  <a:cubicBezTo>
                    <a:pt x="632" y="4884"/>
                    <a:pt x="491" y="5249"/>
                    <a:pt x="245" y="5249"/>
                  </a:cubicBezTo>
                  <a:cubicBezTo>
                    <a:pt x="172" y="5249"/>
                    <a:pt x="90" y="5217"/>
                    <a:pt x="0" y="5154"/>
                  </a:cubicBezTo>
                  <a:lnTo>
                    <a:pt x="0" y="5154"/>
                  </a:lnTo>
                  <a:cubicBezTo>
                    <a:pt x="0" y="5154"/>
                    <a:pt x="250" y="5800"/>
                    <a:pt x="1203" y="5800"/>
                  </a:cubicBezTo>
                  <a:cubicBezTo>
                    <a:pt x="1395" y="5800"/>
                    <a:pt x="1616" y="5774"/>
                    <a:pt x="1869" y="5711"/>
                  </a:cubicBezTo>
                  <a:cubicBezTo>
                    <a:pt x="3377" y="5334"/>
                    <a:pt x="3557" y="4121"/>
                    <a:pt x="4196" y="3367"/>
                  </a:cubicBezTo>
                  <a:cubicBezTo>
                    <a:pt x="4836" y="2613"/>
                    <a:pt x="5475" y="1990"/>
                    <a:pt x="7868" y="1924"/>
                  </a:cubicBezTo>
                  <a:cubicBezTo>
                    <a:pt x="7868" y="1924"/>
                    <a:pt x="6409" y="1810"/>
                    <a:pt x="5852" y="957"/>
                  </a:cubicBezTo>
                  <a:cubicBezTo>
                    <a:pt x="5456" y="334"/>
                    <a:pt x="5035" y="0"/>
                    <a:pt x="46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8"/>
            <p:cNvSpPr/>
            <p:nvPr/>
          </p:nvSpPr>
          <p:spPr>
            <a:xfrm>
              <a:off x="8869278" y="2743271"/>
              <a:ext cx="250950" cy="205061"/>
            </a:xfrm>
            <a:custGeom>
              <a:rect b="b" l="l" r="r" t="t"/>
              <a:pathLst>
                <a:path extrusionOk="0" h="6283" w="7689">
                  <a:moveTo>
                    <a:pt x="3400" y="1"/>
                  </a:moveTo>
                  <a:cubicBezTo>
                    <a:pt x="3344" y="1"/>
                    <a:pt x="3287" y="2"/>
                    <a:pt x="3230" y="5"/>
                  </a:cubicBezTo>
                  <a:cubicBezTo>
                    <a:pt x="2656" y="5"/>
                    <a:pt x="2115" y="169"/>
                    <a:pt x="1607" y="464"/>
                  </a:cubicBezTo>
                  <a:cubicBezTo>
                    <a:pt x="1443" y="546"/>
                    <a:pt x="1279" y="677"/>
                    <a:pt x="1132" y="808"/>
                  </a:cubicBezTo>
                  <a:cubicBezTo>
                    <a:pt x="1" y="1808"/>
                    <a:pt x="361" y="3873"/>
                    <a:pt x="1705" y="4201"/>
                  </a:cubicBezTo>
                  <a:cubicBezTo>
                    <a:pt x="1847" y="4239"/>
                    <a:pt x="1990" y="4258"/>
                    <a:pt x="2132" y="4258"/>
                  </a:cubicBezTo>
                  <a:cubicBezTo>
                    <a:pt x="2597" y="4258"/>
                    <a:pt x="3043" y="4057"/>
                    <a:pt x="3345" y="3693"/>
                  </a:cubicBezTo>
                  <a:cubicBezTo>
                    <a:pt x="3656" y="3234"/>
                    <a:pt x="3656" y="2644"/>
                    <a:pt x="3345" y="2201"/>
                  </a:cubicBezTo>
                  <a:cubicBezTo>
                    <a:pt x="3133" y="1916"/>
                    <a:pt x="2806" y="1760"/>
                    <a:pt x="2468" y="1760"/>
                  </a:cubicBezTo>
                  <a:cubicBezTo>
                    <a:pt x="2282" y="1760"/>
                    <a:pt x="2093" y="1807"/>
                    <a:pt x="1918" y="1906"/>
                  </a:cubicBezTo>
                  <a:cubicBezTo>
                    <a:pt x="1640" y="2070"/>
                    <a:pt x="1509" y="2398"/>
                    <a:pt x="1607" y="2709"/>
                  </a:cubicBezTo>
                  <a:cubicBezTo>
                    <a:pt x="1640" y="2808"/>
                    <a:pt x="1689" y="2890"/>
                    <a:pt x="1755" y="2955"/>
                  </a:cubicBezTo>
                  <a:cubicBezTo>
                    <a:pt x="1857" y="3058"/>
                    <a:pt x="1997" y="3100"/>
                    <a:pt x="2136" y="3100"/>
                  </a:cubicBezTo>
                  <a:cubicBezTo>
                    <a:pt x="2376" y="3100"/>
                    <a:pt x="2615" y="2974"/>
                    <a:pt x="2656" y="2808"/>
                  </a:cubicBezTo>
                  <a:cubicBezTo>
                    <a:pt x="2715" y="2542"/>
                    <a:pt x="2509" y="2290"/>
                    <a:pt x="2252" y="2290"/>
                  </a:cubicBezTo>
                  <a:cubicBezTo>
                    <a:pt x="2223" y="2290"/>
                    <a:pt x="2194" y="2293"/>
                    <a:pt x="2164" y="2300"/>
                  </a:cubicBezTo>
                  <a:cubicBezTo>
                    <a:pt x="1902" y="2365"/>
                    <a:pt x="1935" y="2513"/>
                    <a:pt x="1837" y="2529"/>
                  </a:cubicBezTo>
                  <a:cubicBezTo>
                    <a:pt x="1738" y="2529"/>
                    <a:pt x="1738" y="2382"/>
                    <a:pt x="1738" y="2382"/>
                  </a:cubicBezTo>
                  <a:cubicBezTo>
                    <a:pt x="1738" y="2185"/>
                    <a:pt x="1853" y="2005"/>
                    <a:pt x="2033" y="1923"/>
                  </a:cubicBezTo>
                  <a:cubicBezTo>
                    <a:pt x="2169" y="1855"/>
                    <a:pt x="2317" y="1822"/>
                    <a:pt x="2464" y="1822"/>
                  </a:cubicBezTo>
                  <a:cubicBezTo>
                    <a:pt x="2778" y="1822"/>
                    <a:pt x="3089" y="1971"/>
                    <a:pt x="3279" y="2250"/>
                  </a:cubicBezTo>
                  <a:cubicBezTo>
                    <a:pt x="3541" y="2677"/>
                    <a:pt x="3541" y="3201"/>
                    <a:pt x="3246" y="3611"/>
                  </a:cubicBezTo>
                  <a:cubicBezTo>
                    <a:pt x="3017" y="3929"/>
                    <a:pt x="2581" y="4119"/>
                    <a:pt x="2136" y="4119"/>
                  </a:cubicBezTo>
                  <a:cubicBezTo>
                    <a:pt x="2008" y="4119"/>
                    <a:pt x="1879" y="4103"/>
                    <a:pt x="1755" y="4070"/>
                  </a:cubicBezTo>
                  <a:cubicBezTo>
                    <a:pt x="542" y="3775"/>
                    <a:pt x="214" y="1841"/>
                    <a:pt x="1263" y="923"/>
                  </a:cubicBezTo>
                  <a:cubicBezTo>
                    <a:pt x="1740" y="476"/>
                    <a:pt x="2321" y="303"/>
                    <a:pt x="2910" y="303"/>
                  </a:cubicBezTo>
                  <a:cubicBezTo>
                    <a:pt x="3616" y="303"/>
                    <a:pt x="4331" y="552"/>
                    <a:pt x="4885" y="874"/>
                  </a:cubicBezTo>
                  <a:cubicBezTo>
                    <a:pt x="5820" y="1398"/>
                    <a:pt x="6557" y="2234"/>
                    <a:pt x="6951" y="3234"/>
                  </a:cubicBezTo>
                  <a:cubicBezTo>
                    <a:pt x="7278" y="4053"/>
                    <a:pt x="7442" y="4906"/>
                    <a:pt x="7459" y="5775"/>
                  </a:cubicBezTo>
                  <a:cubicBezTo>
                    <a:pt x="7459" y="5922"/>
                    <a:pt x="7442" y="6070"/>
                    <a:pt x="7426" y="6217"/>
                  </a:cubicBezTo>
                  <a:lnTo>
                    <a:pt x="7426" y="6283"/>
                  </a:lnTo>
                  <a:cubicBezTo>
                    <a:pt x="7426" y="6250"/>
                    <a:pt x="7426" y="6233"/>
                    <a:pt x="7442" y="6217"/>
                  </a:cubicBezTo>
                  <a:lnTo>
                    <a:pt x="7459" y="6070"/>
                  </a:lnTo>
                  <a:cubicBezTo>
                    <a:pt x="7459" y="6064"/>
                    <a:pt x="7459" y="6059"/>
                    <a:pt x="7459" y="6053"/>
                  </a:cubicBezTo>
                  <a:cubicBezTo>
                    <a:pt x="7688" y="4857"/>
                    <a:pt x="7541" y="3627"/>
                    <a:pt x="7016" y="2529"/>
                  </a:cubicBezTo>
                  <a:cubicBezTo>
                    <a:pt x="6335" y="1104"/>
                    <a:pt x="4997" y="1"/>
                    <a:pt x="34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8"/>
            <p:cNvSpPr/>
            <p:nvPr/>
          </p:nvSpPr>
          <p:spPr>
            <a:xfrm>
              <a:off x="9008444" y="2805902"/>
              <a:ext cx="98924" cy="106594"/>
            </a:xfrm>
            <a:custGeom>
              <a:rect b="b" l="l" r="r" t="t"/>
              <a:pathLst>
                <a:path extrusionOk="0" h="3266" w="3031">
                  <a:moveTo>
                    <a:pt x="715" y="1"/>
                  </a:moveTo>
                  <a:cubicBezTo>
                    <a:pt x="57" y="1"/>
                    <a:pt x="0" y="778"/>
                    <a:pt x="1097" y="954"/>
                  </a:cubicBezTo>
                  <a:cubicBezTo>
                    <a:pt x="2342" y="1167"/>
                    <a:pt x="3031" y="3265"/>
                    <a:pt x="3031" y="3265"/>
                  </a:cubicBezTo>
                  <a:cubicBezTo>
                    <a:pt x="3031" y="3265"/>
                    <a:pt x="2736" y="987"/>
                    <a:pt x="1457" y="249"/>
                  </a:cubicBezTo>
                  <a:cubicBezTo>
                    <a:pt x="1165" y="71"/>
                    <a:pt x="913" y="1"/>
                    <a:pt x="7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8"/>
            <p:cNvSpPr/>
            <p:nvPr/>
          </p:nvSpPr>
          <p:spPr>
            <a:xfrm>
              <a:off x="8809355" y="2797449"/>
              <a:ext cx="170172" cy="146934"/>
            </a:xfrm>
            <a:custGeom>
              <a:rect b="b" l="l" r="r" t="t"/>
              <a:pathLst>
                <a:path extrusionOk="0" h="4502" w="5214">
                  <a:moveTo>
                    <a:pt x="2181" y="0"/>
                  </a:moveTo>
                  <a:lnTo>
                    <a:pt x="2181" y="0"/>
                  </a:lnTo>
                  <a:cubicBezTo>
                    <a:pt x="2017" y="197"/>
                    <a:pt x="1902" y="426"/>
                    <a:pt x="1820" y="672"/>
                  </a:cubicBezTo>
                  <a:cubicBezTo>
                    <a:pt x="1689" y="1082"/>
                    <a:pt x="1132" y="1312"/>
                    <a:pt x="575" y="1689"/>
                  </a:cubicBezTo>
                  <a:cubicBezTo>
                    <a:pt x="1" y="2082"/>
                    <a:pt x="83" y="2688"/>
                    <a:pt x="214" y="3033"/>
                  </a:cubicBezTo>
                  <a:cubicBezTo>
                    <a:pt x="280" y="3262"/>
                    <a:pt x="247" y="3508"/>
                    <a:pt x="132" y="3721"/>
                  </a:cubicBezTo>
                  <a:cubicBezTo>
                    <a:pt x="394" y="3475"/>
                    <a:pt x="722" y="3311"/>
                    <a:pt x="1066" y="3229"/>
                  </a:cubicBezTo>
                  <a:cubicBezTo>
                    <a:pt x="1673" y="3033"/>
                    <a:pt x="1656" y="2754"/>
                    <a:pt x="1640" y="2279"/>
                  </a:cubicBezTo>
                  <a:cubicBezTo>
                    <a:pt x="1640" y="1861"/>
                    <a:pt x="1817" y="1836"/>
                    <a:pt x="1860" y="1836"/>
                  </a:cubicBezTo>
                  <a:cubicBezTo>
                    <a:pt x="1866" y="1836"/>
                    <a:pt x="1869" y="1836"/>
                    <a:pt x="1869" y="1836"/>
                  </a:cubicBezTo>
                  <a:cubicBezTo>
                    <a:pt x="1874" y="1836"/>
                    <a:pt x="1878" y="1836"/>
                    <a:pt x="1882" y="1836"/>
                  </a:cubicBezTo>
                  <a:cubicBezTo>
                    <a:pt x="2163" y="1836"/>
                    <a:pt x="2098" y="2365"/>
                    <a:pt x="2066" y="2656"/>
                  </a:cubicBezTo>
                  <a:cubicBezTo>
                    <a:pt x="1968" y="3197"/>
                    <a:pt x="2115" y="3754"/>
                    <a:pt x="2476" y="4147"/>
                  </a:cubicBezTo>
                  <a:cubicBezTo>
                    <a:pt x="2718" y="4411"/>
                    <a:pt x="3038" y="4501"/>
                    <a:pt x="3358" y="4501"/>
                  </a:cubicBezTo>
                  <a:cubicBezTo>
                    <a:pt x="3754" y="4501"/>
                    <a:pt x="4149" y="4363"/>
                    <a:pt x="4394" y="4246"/>
                  </a:cubicBezTo>
                  <a:cubicBezTo>
                    <a:pt x="4498" y="4200"/>
                    <a:pt x="4610" y="4178"/>
                    <a:pt x="4723" y="4178"/>
                  </a:cubicBezTo>
                  <a:cubicBezTo>
                    <a:pt x="4893" y="4178"/>
                    <a:pt x="5065" y="4229"/>
                    <a:pt x="5213" y="4328"/>
                  </a:cubicBezTo>
                  <a:cubicBezTo>
                    <a:pt x="5082" y="3459"/>
                    <a:pt x="4640" y="3197"/>
                    <a:pt x="4017" y="3131"/>
                  </a:cubicBezTo>
                  <a:cubicBezTo>
                    <a:pt x="3377" y="3065"/>
                    <a:pt x="2542" y="2836"/>
                    <a:pt x="2197" y="1771"/>
                  </a:cubicBezTo>
                  <a:cubicBezTo>
                    <a:pt x="1870" y="689"/>
                    <a:pt x="2181" y="1"/>
                    <a:pt x="21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8"/>
            <p:cNvSpPr/>
            <p:nvPr/>
          </p:nvSpPr>
          <p:spPr>
            <a:xfrm>
              <a:off x="8836118" y="2896406"/>
              <a:ext cx="41743" cy="65308"/>
            </a:xfrm>
            <a:custGeom>
              <a:rect b="b" l="l" r="r" t="t"/>
              <a:pathLst>
                <a:path extrusionOk="0" h="2001" w="1279">
                  <a:moveTo>
                    <a:pt x="951" y="1"/>
                  </a:moveTo>
                  <a:cubicBezTo>
                    <a:pt x="951" y="1"/>
                    <a:pt x="951" y="1"/>
                    <a:pt x="951" y="2"/>
                  </a:cubicBezTo>
                  <a:lnTo>
                    <a:pt x="951" y="2"/>
                  </a:lnTo>
                  <a:cubicBezTo>
                    <a:pt x="951" y="1"/>
                    <a:pt x="951" y="1"/>
                    <a:pt x="951" y="1"/>
                  </a:cubicBezTo>
                  <a:close/>
                  <a:moveTo>
                    <a:pt x="951" y="2"/>
                  </a:moveTo>
                  <a:lnTo>
                    <a:pt x="951" y="2"/>
                  </a:lnTo>
                  <a:cubicBezTo>
                    <a:pt x="950" y="12"/>
                    <a:pt x="926" y="113"/>
                    <a:pt x="509" y="345"/>
                  </a:cubicBezTo>
                  <a:cubicBezTo>
                    <a:pt x="164" y="525"/>
                    <a:pt x="0" y="935"/>
                    <a:pt x="115" y="1296"/>
                  </a:cubicBezTo>
                  <a:cubicBezTo>
                    <a:pt x="148" y="1378"/>
                    <a:pt x="164" y="1443"/>
                    <a:pt x="181" y="1525"/>
                  </a:cubicBezTo>
                  <a:cubicBezTo>
                    <a:pt x="230" y="1771"/>
                    <a:pt x="263" y="2000"/>
                    <a:pt x="263" y="2000"/>
                  </a:cubicBezTo>
                  <a:cubicBezTo>
                    <a:pt x="263" y="2000"/>
                    <a:pt x="263" y="1853"/>
                    <a:pt x="787" y="1558"/>
                  </a:cubicBezTo>
                  <a:cubicBezTo>
                    <a:pt x="804" y="1541"/>
                    <a:pt x="804" y="1541"/>
                    <a:pt x="820" y="1525"/>
                  </a:cubicBezTo>
                  <a:cubicBezTo>
                    <a:pt x="1279" y="1246"/>
                    <a:pt x="1099" y="837"/>
                    <a:pt x="1017" y="574"/>
                  </a:cubicBezTo>
                  <a:cubicBezTo>
                    <a:pt x="951" y="378"/>
                    <a:pt x="935" y="198"/>
                    <a:pt x="951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8"/>
            <p:cNvSpPr/>
            <p:nvPr/>
          </p:nvSpPr>
          <p:spPr>
            <a:xfrm>
              <a:off x="8650476" y="2615593"/>
              <a:ext cx="225786" cy="159467"/>
            </a:xfrm>
            <a:custGeom>
              <a:rect b="b" l="l" r="r" t="t"/>
              <a:pathLst>
                <a:path extrusionOk="0" h="4886" w="6918">
                  <a:moveTo>
                    <a:pt x="4977" y="0"/>
                  </a:moveTo>
                  <a:cubicBezTo>
                    <a:pt x="4754" y="0"/>
                    <a:pt x="4504" y="54"/>
                    <a:pt x="4230" y="180"/>
                  </a:cubicBezTo>
                  <a:cubicBezTo>
                    <a:pt x="2771" y="835"/>
                    <a:pt x="3033" y="3310"/>
                    <a:pt x="4771" y="3655"/>
                  </a:cubicBezTo>
                  <a:cubicBezTo>
                    <a:pt x="4984" y="3704"/>
                    <a:pt x="5180" y="3736"/>
                    <a:pt x="5344" y="3753"/>
                  </a:cubicBezTo>
                  <a:cubicBezTo>
                    <a:pt x="4885" y="3835"/>
                    <a:pt x="4459" y="3982"/>
                    <a:pt x="4033" y="4195"/>
                  </a:cubicBezTo>
                  <a:cubicBezTo>
                    <a:pt x="3885" y="4261"/>
                    <a:pt x="3656" y="4343"/>
                    <a:pt x="3607" y="4359"/>
                  </a:cubicBezTo>
                  <a:cubicBezTo>
                    <a:pt x="3154" y="4531"/>
                    <a:pt x="2726" y="4607"/>
                    <a:pt x="2340" y="4607"/>
                  </a:cubicBezTo>
                  <a:cubicBezTo>
                    <a:pt x="1509" y="4607"/>
                    <a:pt x="870" y="4256"/>
                    <a:pt x="591" y="3753"/>
                  </a:cubicBezTo>
                  <a:cubicBezTo>
                    <a:pt x="345" y="3359"/>
                    <a:pt x="328" y="2851"/>
                    <a:pt x="558" y="2442"/>
                  </a:cubicBezTo>
                  <a:cubicBezTo>
                    <a:pt x="558" y="2442"/>
                    <a:pt x="558" y="2425"/>
                    <a:pt x="558" y="2425"/>
                  </a:cubicBezTo>
                  <a:cubicBezTo>
                    <a:pt x="772" y="2109"/>
                    <a:pt x="1115" y="1957"/>
                    <a:pt x="1432" y="1957"/>
                  </a:cubicBezTo>
                  <a:cubicBezTo>
                    <a:pt x="1722" y="1957"/>
                    <a:pt x="1990" y="2084"/>
                    <a:pt x="2115" y="2327"/>
                  </a:cubicBezTo>
                  <a:cubicBezTo>
                    <a:pt x="2230" y="2458"/>
                    <a:pt x="2295" y="2622"/>
                    <a:pt x="2295" y="2802"/>
                  </a:cubicBezTo>
                  <a:cubicBezTo>
                    <a:pt x="2295" y="2950"/>
                    <a:pt x="2230" y="3097"/>
                    <a:pt x="2115" y="3212"/>
                  </a:cubicBezTo>
                  <a:cubicBezTo>
                    <a:pt x="2009" y="3309"/>
                    <a:pt x="1951" y="3339"/>
                    <a:pt x="1922" y="3339"/>
                  </a:cubicBezTo>
                  <a:cubicBezTo>
                    <a:pt x="1897" y="3339"/>
                    <a:pt x="1894" y="3317"/>
                    <a:pt x="1902" y="3294"/>
                  </a:cubicBezTo>
                  <a:cubicBezTo>
                    <a:pt x="2018" y="3034"/>
                    <a:pt x="1725" y="2858"/>
                    <a:pt x="1471" y="2858"/>
                  </a:cubicBezTo>
                  <a:cubicBezTo>
                    <a:pt x="1293" y="2858"/>
                    <a:pt x="1135" y="2944"/>
                    <a:pt x="1148" y="3146"/>
                  </a:cubicBezTo>
                  <a:cubicBezTo>
                    <a:pt x="1137" y="3421"/>
                    <a:pt x="1376" y="3548"/>
                    <a:pt x="1629" y="3548"/>
                  </a:cubicBezTo>
                  <a:cubicBezTo>
                    <a:pt x="1753" y="3548"/>
                    <a:pt x="1881" y="3517"/>
                    <a:pt x="1984" y="3458"/>
                  </a:cubicBezTo>
                  <a:lnTo>
                    <a:pt x="2017" y="3425"/>
                  </a:lnTo>
                  <a:cubicBezTo>
                    <a:pt x="2050" y="3409"/>
                    <a:pt x="2066" y="3392"/>
                    <a:pt x="2082" y="3376"/>
                  </a:cubicBezTo>
                  <a:lnTo>
                    <a:pt x="2099" y="3376"/>
                  </a:lnTo>
                  <a:cubicBezTo>
                    <a:pt x="2394" y="3097"/>
                    <a:pt x="2427" y="2622"/>
                    <a:pt x="2181" y="2294"/>
                  </a:cubicBezTo>
                  <a:cubicBezTo>
                    <a:pt x="2043" y="2019"/>
                    <a:pt x="1734" y="1872"/>
                    <a:pt x="1401" y="1872"/>
                  </a:cubicBezTo>
                  <a:cubicBezTo>
                    <a:pt x="1059" y="1872"/>
                    <a:pt x="692" y="2027"/>
                    <a:pt x="460" y="2360"/>
                  </a:cubicBezTo>
                  <a:cubicBezTo>
                    <a:pt x="1" y="2966"/>
                    <a:pt x="132" y="4130"/>
                    <a:pt x="935" y="4589"/>
                  </a:cubicBezTo>
                  <a:cubicBezTo>
                    <a:pt x="1300" y="4787"/>
                    <a:pt x="1722" y="4886"/>
                    <a:pt x="2135" y="4886"/>
                  </a:cubicBezTo>
                  <a:cubicBezTo>
                    <a:pt x="2167" y="4886"/>
                    <a:pt x="2198" y="4885"/>
                    <a:pt x="2230" y="4884"/>
                  </a:cubicBezTo>
                  <a:cubicBezTo>
                    <a:pt x="3131" y="4867"/>
                    <a:pt x="3853" y="4359"/>
                    <a:pt x="5033" y="3999"/>
                  </a:cubicBezTo>
                  <a:cubicBezTo>
                    <a:pt x="5459" y="3900"/>
                    <a:pt x="5902" y="3835"/>
                    <a:pt x="6344" y="3802"/>
                  </a:cubicBezTo>
                  <a:cubicBezTo>
                    <a:pt x="6541" y="3786"/>
                    <a:pt x="6737" y="3720"/>
                    <a:pt x="6918" y="3622"/>
                  </a:cubicBezTo>
                  <a:lnTo>
                    <a:pt x="6918" y="3622"/>
                  </a:lnTo>
                  <a:cubicBezTo>
                    <a:pt x="6918" y="3622"/>
                    <a:pt x="6787" y="3657"/>
                    <a:pt x="6624" y="3657"/>
                  </a:cubicBezTo>
                  <a:cubicBezTo>
                    <a:pt x="6471" y="3657"/>
                    <a:pt x="6291" y="3626"/>
                    <a:pt x="6164" y="3507"/>
                  </a:cubicBezTo>
                  <a:cubicBezTo>
                    <a:pt x="5902" y="3278"/>
                    <a:pt x="5918" y="3376"/>
                    <a:pt x="5623" y="3278"/>
                  </a:cubicBezTo>
                  <a:cubicBezTo>
                    <a:pt x="5459" y="3228"/>
                    <a:pt x="5361" y="3081"/>
                    <a:pt x="5361" y="2917"/>
                  </a:cubicBezTo>
                  <a:cubicBezTo>
                    <a:pt x="5164" y="3081"/>
                    <a:pt x="5131" y="3376"/>
                    <a:pt x="5279" y="3573"/>
                  </a:cubicBezTo>
                  <a:cubicBezTo>
                    <a:pt x="5279" y="3573"/>
                    <a:pt x="4557" y="3573"/>
                    <a:pt x="4377" y="3212"/>
                  </a:cubicBezTo>
                  <a:cubicBezTo>
                    <a:pt x="4213" y="2835"/>
                    <a:pt x="4410" y="2835"/>
                    <a:pt x="4557" y="2753"/>
                  </a:cubicBezTo>
                  <a:cubicBezTo>
                    <a:pt x="4689" y="2671"/>
                    <a:pt x="4738" y="2540"/>
                    <a:pt x="4590" y="2327"/>
                  </a:cubicBezTo>
                  <a:cubicBezTo>
                    <a:pt x="4443" y="2114"/>
                    <a:pt x="4459" y="1753"/>
                    <a:pt x="4738" y="1737"/>
                  </a:cubicBezTo>
                  <a:cubicBezTo>
                    <a:pt x="4658" y="1578"/>
                    <a:pt x="4482" y="1472"/>
                    <a:pt x="4305" y="1472"/>
                  </a:cubicBezTo>
                  <a:cubicBezTo>
                    <a:pt x="4263" y="1472"/>
                    <a:pt x="4221" y="1478"/>
                    <a:pt x="4180" y="1491"/>
                  </a:cubicBezTo>
                  <a:cubicBezTo>
                    <a:pt x="3738" y="1556"/>
                    <a:pt x="3738" y="2163"/>
                    <a:pt x="3738" y="2163"/>
                  </a:cubicBezTo>
                  <a:cubicBezTo>
                    <a:pt x="3738" y="2163"/>
                    <a:pt x="3443" y="1425"/>
                    <a:pt x="3918" y="1048"/>
                  </a:cubicBezTo>
                  <a:cubicBezTo>
                    <a:pt x="4107" y="903"/>
                    <a:pt x="4258" y="848"/>
                    <a:pt x="4375" y="848"/>
                  </a:cubicBezTo>
                  <a:cubicBezTo>
                    <a:pt x="4562" y="848"/>
                    <a:pt x="4665" y="989"/>
                    <a:pt x="4705" y="1130"/>
                  </a:cubicBezTo>
                  <a:cubicBezTo>
                    <a:pt x="4757" y="1300"/>
                    <a:pt x="4861" y="1459"/>
                    <a:pt x="5001" y="1459"/>
                  </a:cubicBezTo>
                  <a:cubicBezTo>
                    <a:pt x="5037" y="1459"/>
                    <a:pt x="5075" y="1449"/>
                    <a:pt x="5115" y="1425"/>
                  </a:cubicBezTo>
                  <a:cubicBezTo>
                    <a:pt x="5255" y="1361"/>
                    <a:pt x="5367" y="1267"/>
                    <a:pt x="5464" y="1267"/>
                  </a:cubicBezTo>
                  <a:cubicBezTo>
                    <a:pt x="5515" y="1267"/>
                    <a:pt x="5562" y="1293"/>
                    <a:pt x="5606" y="1360"/>
                  </a:cubicBezTo>
                  <a:cubicBezTo>
                    <a:pt x="5721" y="1606"/>
                    <a:pt x="5606" y="1917"/>
                    <a:pt x="5344" y="2032"/>
                  </a:cubicBezTo>
                  <a:cubicBezTo>
                    <a:pt x="5344" y="2032"/>
                    <a:pt x="5350" y="2032"/>
                    <a:pt x="5360" y="2032"/>
                  </a:cubicBezTo>
                  <a:cubicBezTo>
                    <a:pt x="5468" y="2032"/>
                    <a:pt x="6079" y="2005"/>
                    <a:pt x="6213" y="1393"/>
                  </a:cubicBezTo>
                  <a:cubicBezTo>
                    <a:pt x="6331" y="843"/>
                    <a:pt x="5863" y="0"/>
                    <a:pt x="49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8"/>
            <p:cNvSpPr/>
            <p:nvPr/>
          </p:nvSpPr>
          <p:spPr>
            <a:xfrm>
              <a:off x="8614118" y="2701136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852" y="1"/>
                  </a:moveTo>
                  <a:cubicBezTo>
                    <a:pt x="852" y="1"/>
                    <a:pt x="0" y="919"/>
                    <a:pt x="557" y="1706"/>
                  </a:cubicBezTo>
                  <a:cubicBezTo>
                    <a:pt x="885" y="2165"/>
                    <a:pt x="1393" y="2460"/>
                    <a:pt x="1951" y="2492"/>
                  </a:cubicBezTo>
                  <a:cubicBezTo>
                    <a:pt x="1885" y="2492"/>
                    <a:pt x="1475" y="2492"/>
                    <a:pt x="1311" y="2705"/>
                  </a:cubicBezTo>
                  <a:cubicBezTo>
                    <a:pt x="1180" y="2886"/>
                    <a:pt x="1131" y="3099"/>
                    <a:pt x="1164" y="3296"/>
                  </a:cubicBezTo>
                  <a:cubicBezTo>
                    <a:pt x="1216" y="3204"/>
                    <a:pt x="1310" y="3154"/>
                    <a:pt x="1412" y="3154"/>
                  </a:cubicBezTo>
                  <a:cubicBezTo>
                    <a:pt x="1438" y="3154"/>
                    <a:pt x="1465" y="3158"/>
                    <a:pt x="1492" y="3164"/>
                  </a:cubicBezTo>
                  <a:cubicBezTo>
                    <a:pt x="1598" y="3200"/>
                    <a:pt x="1757" y="3278"/>
                    <a:pt x="1940" y="3278"/>
                  </a:cubicBezTo>
                  <a:cubicBezTo>
                    <a:pt x="2096" y="3278"/>
                    <a:pt x="2269" y="3222"/>
                    <a:pt x="2442" y="3033"/>
                  </a:cubicBezTo>
                  <a:cubicBezTo>
                    <a:pt x="2836" y="2640"/>
                    <a:pt x="3327" y="2869"/>
                    <a:pt x="4655" y="2148"/>
                  </a:cubicBezTo>
                  <a:lnTo>
                    <a:pt x="4655" y="2148"/>
                  </a:lnTo>
                  <a:cubicBezTo>
                    <a:pt x="4655" y="2148"/>
                    <a:pt x="3932" y="2456"/>
                    <a:pt x="3116" y="2456"/>
                  </a:cubicBezTo>
                  <a:cubicBezTo>
                    <a:pt x="2654" y="2456"/>
                    <a:pt x="2162" y="2358"/>
                    <a:pt x="1754" y="2050"/>
                  </a:cubicBezTo>
                  <a:cubicBezTo>
                    <a:pt x="1115" y="1574"/>
                    <a:pt x="770" y="788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8"/>
            <p:cNvSpPr/>
            <p:nvPr/>
          </p:nvSpPr>
          <p:spPr>
            <a:xfrm>
              <a:off x="8815263" y="2458574"/>
              <a:ext cx="144454" cy="205159"/>
            </a:xfrm>
            <a:custGeom>
              <a:rect b="b" l="l" r="r" t="t"/>
              <a:pathLst>
                <a:path extrusionOk="0" h="6286" w="4426">
                  <a:moveTo>
                    <a:pt x="2636" y="0"/>
                  </a:moveTo>
                  <a:cubicBezTo>
                    <a:pt x="2142" y="0"/>
                    <a:pt x="1624" y="206"/>
                    <a:pt x="1279" y="614"/>
                  </a:cubicBezTo>
                  <a:cubicBezTo>
                    <a:pt x="0" y="2253"/>
                    <a:pt x="902" y="4269"/>
                    <a:pt x="1656" y="5122"/>
                  </a:cubicBezTo>
                  <a:cubicBezTo>
                    <a:pt x="2082" y="5630"/>
                    <a:pt x="2639" y="6040"/>
                    <a:pt x="3262" y="6285"/>
                  </a:cubicBezTo>
                  <a:cubicBezTo>
                    <a:pt x="2672" y="6023"/>
                    <a:pt x="2164" y="5630"/>
                    <a:pt x="1770" y="5138"/>
                  </a:cubicBezTo>
                  <a:cubicBezTo>
                    <a:pt x="1492" y="4745"/>
                    <a:pt x="1295" y="4302"/>
                    <a:pt x="1164" y="3860"/>
                  </a:cubicBezTo>
                  <a:cubicBezTo>
                    <a:pt x="1016" y="3319"/>
                    <a:pt x="951" y="2761"/>
                    <a:pt x="1000" y="2220"/>
                  </a:cubicBezTo>
                  <a:cubicBezTo>
                    <a:pt x="1131" y="745"/>
                    <a:pt x="1951" y="188"/>
                    <a:pt x="2705" y="172"/>
                  </a:cubicBezTo>
                  <a:cubicBezTo>
                    <a:pt x="3065" y="172"/>
                    <a:pt x="3393" y="303"/>
                    <a:pt x="3639" y="565"/>
                  </a:cubicBezTo>
                  <a:cubicBezTo>
                    <a:pt x="4278" y="1106"/>
                    <a:pt x="3918" y="2040"/>
                    <a:pt x="3377" y="2270"/>
                  </a:cubicBezTo>
                  <a:cubicBezTo>
                    <a:pt x="3258" y="2337"/>
                    <a:pt x="3131" y="2370"/>
                    <a:pt x="3002" y="2370"/>
                  </a:cubicBezTo>
                  <a:cubicBezTo>
                    <a:pt x="2881" y="2370"/>
                    <a:pt x="2758" y="2341"/>
                    <a:pt x="2639" y="2286"/>
                  </a:cubicBezTo>
                  <a:cubicBezTo>
                    <a:pt x="2475" y="2204"/>
                    <a:pt x="2344" y="2024"/>
                    <a:pt x="2328" y="1827"/>
                  </a:cubicBezTo>
                  <a:cubicBezTo>
                    <a:pt x="2322" y="1741"/>
                    <a:pt x="2343" y="1719"/>
                    <a:pt x="2389" y="1719"/>
                  </a:cubicBezTo>
                  <a:cubicBezTo>
                    <a:pt x="2433" y="1719"/>
                    <a:pt x="2499" y="1740"/>
                    <a:pt x="2584" y="1740"/>
                  </a:cubicBezTo>
                  <a:cubicBezTo>
                    <a:pt x="2643" y="1740"/>
                    <a:pt x="2711" y="1730"/>
                    <a:pt x="2787" y="1696"/>
                  </a:cubicBezTo>
                  <a:cubicBezTo>
                    <a:pt x="3000" y="1565"/>
                    <a:pt x="3033" y="1286"/>
                    <a:pt x="2869" y="1122"/>
                  </a:cubicBezTo>
                  <a:cubicBezTo>
                    <a:pt x="2801" y="1054"/>
                    <a:pt x="2702" y="1016"/>
                    <a:pt x="2599" y="1016"/>
                  </a:cubicBezTo>
                  <a:cubicBezTo>
                    <a:pt x="2404" y="1016"/>
                    <a:pt x="2196" y="1155"/>
                    <a:pt x="2164" y="1499"/>
                  </a:cubicBezTo>
                  <a:cubicBezTo>
                    <a:pt x="2131" y="1729"/>
                    <a:pt x="2197" y="1975"/>
                    <a:pt x="2361" y="2155"/>
                  </a:cubicBezTo>
                  <a:cubicBezTo>
                    <a:pt x="2377" y="2171"/>
                    <a:pt x="2410" y="2188"/>
                    <a:pt x="2426" y="2220"/>
                  </a:cubicBezTo>
                  <a:lnTo>
                    <a:pt x="2475" y="2270"/>
                  </a:lnTo>
                  <a:lnTo>
                    <a:pt x="2524" y="2302"/>
                  </a:lnTo>
                  <a:lnTo>
                    <a:pt x="2574" y="2319"/>
                  </a:lnTo>
                  <a:lnTo>
                    <a:pt x="2606" y="2352"/>
                  </a:lnTo>
                  <a:cubicBezTo>
                    <a:pt x="2729" y="2409"/>
                    <a:pt x="2865" y="2438"/>
                    <a:pt x="3002" y="2438"/>
                  </a:cubicBezTo>
                  <a:cubicBezTo>
                    <a:pt x="3139" y="2438"/>
                    <a:pt x="3278" y="2409"/>
                    <a:pt x="3410" y="2352"/>
                  </a:cubicBezTo>
                  <a:cubicBezTo>
                    <a:pt x="4000" y="2139"/>
                    <a:pt x="4426" y="1089"/>
                    <a:pt x="3721" y="450"/>
                  </a:cubicBezTo>
                  <a:cubicBezTo>
                    <a:pt x="3457" y="149"/>
                    <a:pt x="3056" y="0"/>
                    <a:pt x="2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8"/>
            <p:cNvSpPr/>
            <p:nvPr/>
          </p:nvSpPr>
          <p:spPr>
            <a:xfrm>
              <a:off x="8249263" y="2853129"/>
              <a:ext cx="47096" cy="36913"/>
            </a:xfrm>
            <a:custGeom>
              <a:rect b="b" l="l" r="r" t="t"/>
              <a:pathLst>
                <a:path extrusionOk="0" h="1131" w="1443">
                  <a:moveTo>
                    <a:pt x="968" y="1"/>
                  </a:moveTo>
                  <a:cubicBezTo>
                    <a:pt x="791" y="1"/>
                    <a:pt x="636" y="133"/>
                    <a:pt x="623" y="327"/>
                  </a:cubicBezTo>
                  <a:cubicBezTo>
                    <a:pt x="623" y="486"/>
                    <a:pt x="749" y="590"/>
                    <a:pt x="886" y="590"/>
                  </a:cubicBezTo>
                  <a:cubicBezTo>
                    <a:pt x="947" y="590"/>
                    <a:pt x="1010" y="569"/>
                    <a:pt x="1066" y="524"/>
                  </a:cubicBezTo>
                  <a:cubicBezTo>
                    <a:pt x="1066" y="524"/>
                    <a:pt x="1164" y="360"/>
                    <a:pt x="1066" y="294"/>
                  </a:cubicBezTo>
                  <a:cubicBezTo>
                    <a:pt x="1037" y="278"/>
                    <a:pt x="1010" y="270"/>
                    <a:pt x="987" y="270"/>
                  </a:cubicBezTo>
                  <a:cubicBezTo>
                    <a:pt x="916" y="270"/>
                    <a:pt x="873" y="335"/>
                    <a:pt x="885" y="409"/>
                  </a:cubicBezTo>
                  <a:cubicBezTo>
                    <a:pt x="896" y="440"/>
                    <a:pt x="881" y="455"/>
                    <a:pt x="857" y="455"/>
                  </a:cubicBezTo>
                  <a:cubicBezTo>
                    <a:pt x="807" y="455"/>
                    <a:pt x="715" y="389"/>
                    <a:pt x="738" y="278"/>
                  </a:cubicBezTo>
                  <a:cubicBezTo>
                    <a:pt x="749" y="150"/>
                    <a:pt x="851" y="72"/>
                    <a:pt x="968" y="72"/>
                  </a:cubicBezTo>
                  <a:cubicBezTo>
                    <a:pt x="1016" y="72"/>
                    <a:pt x="1067" y="85"/>
                    <a:pt x="1115" y="114"/>
                  </a:cubicBezTo>
                  <a:cubicBezTo>
                    <a:pt x="1377" y="261"/>
                    <a:pt x="1295" y="851"/>
                    <a:pt x="721" y="901"/>
                  </a:cubicBezTo>
                  <a:cubicBezTo>
                    <a:pt x="707" y="902"/>
                    <a:pt x="693" y="902"/>
                    <a:pt x="680" y="902"/>
                  </a:cubicBezTo>
                  <a:cubicBezTo>
                    <a:pt x="319" y="902"/>
                    <a:pt x="0" y="507"/>
                    <a:pt x="0" y="507"/>
                  </a:cubicBezTo>
                  <a:lnTo>
                    <a:pt x="0" y="507"/>
                  </a:lnTo>
                  <a:cubicBezTo>
                    <a:pt x="0" y="704"/>
                    <a:pt x="82" y="884"/>
                    <a:pt x="213" y="1015"/>
                  </a:cubicBezTo>
                  <a:cubicBezTo>
                    <a:pt x="331" y="1094"/>
                    <a:pt x="466" y="1131"/>
                    <a:pt x="601" y="1131"/>
                  </a:cubicBezTo>
                  <a:cubicBezTo>
                    <a:pt x="692" y="1131"/>
                    <a:pt x="783" y="1114"/>
                    <a:pt x="869" y="1081"/>
                  </a:cubicBezTo>
                  <a:cubicBezTo>
                    <a:pt x="1082" y="1032"/>
                    <a:pt x="1262" y="868"/>
                    <a:pt x="1344" y="671"/>
                  </a:cubicBezTo>
                  <a:cubicBezTo>
                    <a:pt x="1443" y="425"/>
                    <a:pt x="1344" y="147"/>
                    <a:pt x="1115" y="32"/>
                  </a:cubicBezTo>
                  <a:cubicBezTo>
                    <a:pt x="1066" y="11"/>
                    <a:pt x="1016" y="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8"/>
            <p:cNvSpPr/>
            <p:nvPr/>
          </p:nvSpPr>
          <p:spPr>
            <a:xfrm>
              <a:off x="8347143" y="4048314"/>
              <a:ext cx="296414" cy="205975"/>
            </a:xfrm>
            <a:custGeom>
              <a:rect b="b" l="l" r="r" t="t"/>
              <a:pathLst>
                <a:path extrusionOk="0" h="6311" w="9082">
                  <a:moveTo>
                    <a:pt x="7070" y="0"/>
                  </a:moveTo>
                  <a:cubicBezTo>
                    <a:pt x="6617" y="0"/>
                    <a:pt x="6189" y="159"/>
                    <a:pt x="5918" y="489"/>
                  </a:cubicBezTo>
                  <a:cubicBezTo>
                    <a:pt x="5541" y="899"/>
                    <a:pt x="5492" y="1538"/>
                    <a:pt x="5820" y="1997"/>
                  </a:cubicBezTo>
                  <a:cubicBezTo>
                    <a:pt x="5902" y="2128"/>
                    <a:pt x="6033" y="2243"/>
                    <a:pt x="6197" y="2308"/>
                  </a:cubicBezTo>
                  <a:lnTo>
                    <a:pt x="6213" y="2325"/>
                  </a:lnTo>
                  <a:lnTo>
                    <a:pt x="6295" y="2341"/>
                  </a:lnTo>
                  <a:cubicBezTo>
                    <a:pt x="6328" y="2357"/>
                    <a:pt x="6361" y="2357"/>
                    <a:pt x="6393" y="2374"/>
                  </a:cubicBezTo>
                  <a:cubicBezTo>
                    <a:pt x="6457" y="2389"/>
                    <a:pt x="6521" y="2396"/>
                    <a:pt x="6585" y="2396"/>
                  </a:cubicBezTo>
                  <a:cubicBezTo>
                    <a:pt x="6802" y="2396"/>
                    <a:pt x="7016" y="2313"/>
                    <a:pt x="7180" y="2161"/>
                  </a:cubicBezTo>
                  <a:cubicBezTo>
                    <a:pt x="7575" y="1750"/>
                    <a:pt x="7294" y="1199"/>
                    <a:pt x="6951" y="1199"/>
                  </a:cubicBezTo>
                  <a:cubicBezTo>
                    <a:pt x="6924" y="1199"/>
                    <a:pt x="6896" y="1203"/>
                    <a:pt x="6869" y="1210"/>
                  </a:cubicBezTo>
                  <a:cubicBezTo>
                    <a:pt x="6557" y="1308"/>
                    <a:pt x="6492" y="1718"/>
                    <a:pt x="6721" y="1849"/>
                  </a:cubicBezTo>
                  <a:cubicBezTo>
                    <a:pt x="6772" y="1872"/>
                    <a:pt x="6826" y="1883"/>
                    <a:pt x="6881" y="1883"/>
                  </a:cubicBezTo>
                  <a:cubicBezTo>
                    <a:pt x="6985" y="1883"/>
                    <a:pt x="7088" y="1843"/>
                    <a:pt x="7164" y="1767"/>
                  </a:cubicBezTo>
                  <a:lnTo>
                    <a:pt x="7164" y="1767"/>
                  </a:lnTo>
                  <a:cubicBezTo>
                    <a:pt x="7197" y="1915"/>
                    <a:pt x="7147" y="2062"/>
                    <a:pt x="7016" y="2144"/>
                  </a:cubicBezTo>
                  <a:cubicBezTo>
                    <a:pt x="6871" y="2253"/>
                    <a:pt x="6691" y="2317"/>
                    <a:pt x="6507" y="2317"/>
                  </a:cubicBezTo>
                  <a:cubicBezTo>
                    <a:pt x="6442" y="2317"/>
                    <a:pt x="6376" y="2309"/>
                    <a:pt x="6311" y="2292"/>
                  </a:cubicBezTo>
                  <a:cubicBezTo>
                    <a:pt x="6229" y="2259"/>
                    <a:pt x="6148" y="2226"/>
                    <a:pt x="6066" y="2177"/>
                  </a:cubicBezTo>
                  <a:cubicBezTo>
                    <a:pt x="5557" y="1767"/>
                    <a:pt x="5525" y="1013"/>
                    <a:pt x="5984" y="554"/>
                  </a:cubicBezTo>
                  <a:cubicBezTo>
                    <a:pt x="6239" y="251"/>
                    <a:pt x="6633" y="107"/>
                    <a:pt x="7049" y="107"/>
                  </a:cubicBezTo>
                  <a:cubicBezTo>
                    <a:pt x="7915" y="107"/>
                    <a:pt x="8879" y="731"/>
                    <a:pt x="8901" y="1849"/>
                  </a:cubicBezTo>
                  <a:cubicBezTo>
                    <a:pt x="8918" y="2652"/>
                    <a:pt x="8491" y="3406"/>
                    <a:pt x="7770" y="3783"/>
                  </a:cubicBezTo>
                  <a:lnTo>
                    <a:pt x="7705" y="3816"/>
                  </a:lnTo>
                  <a:cubicBezTo>
                    <a:pt x="7623" y="3849"/>
                    <a:pt x="7524" y="3865"/>
                    <a:pt x="7442" y="3898"/>
                  </a:cubicBezTo>
                  <a:cubicBezTo>
                    <a:pt x="7218" y="3950"/>
                    <a:pt x="6994" y="3972"/>
                    <a:pt x="6771" y="3972"/>
                  </a:cubicBezTo>
                  <a:cubicBezTo>
                    <a:pt x="5188" y="3972"/>
                    <a:pt x="3657" y="2835"/>
                    <a:pt x="2318" y="2835"/>
                  </a:cubicBezTo>
                  <a:cubicBezTo>
                    <a:pt x="2166" y="2835"/>
                    <a:pt x="2016" y="2849"/>
                    <a:pt x="1869" y="2882"/>
                  </a:cubicBezTo>
                  <a:cubicBezTo>
                    <a:pt x="624" y="3161"/>
                    <a:pt x="247" y="4046"/>
                    <a:pt x="148" y="4587"/>
                  </a:cubicBezTo>
                  <a:cubicBezTo>
                    <a:pt x="1" y="5128"/>
                    <a:pt x="115" y="5734"/>
                    <a:pt x="558" y="6062"/>
                  </a:cubicBezTo>
                  <a:cubicBezTo>
                    <a:pt x="785" y="6232"/>
                    <a:pt x="1058" y="6310"/>
                    <a:pt x="1324" y="6310"/>
                  </a:cubicBezTo>
                  <a:cubicBezTo>
                    <a:pt x="1749" y="6310"/>
                    <a:pt x="2157" y="6110"/>
                    <a:pt x="2328" y="5767"/>
                  </a:cubicBezTo>
                  <a:cubicBezTo>
                    <a:pt x="2656" y="5226"/>
                    <a:pt x="2361" y="4521"/>
                    <a:pt x="1869" y="4390"/>
                  </a:cubicBezTo>
                  <a:cubicBezTo>
                    <a:pt x="1771" y="4351"/>
                    <a:pt x="1671" y="4332"/>
                    <a:pt x="1572" y="4332"/>
                  </a:cubicBezTo>
                  <a:cubicBezTo>
                    <a:pt x="1258" y="4332"/>
                    <a:pt x="965" y="4521"/>
                    <a:pt x="853" y="4832"/>
                  </a:cubicBezTo>
                  <a:cubicBezTo>
                    <a:pt x="804" y="4964"/>
                    <a:pt x="804" y="5095"/>
                    <a:pt x="820" y="5226"/>
                  </a:cubicBezTo>
                  <a:lnTo>
                    <a:pt x="837" y="5275"/>
                  </a:lnTo>
                  <a:cubicBezTo>
                    <a:pt x="837" y="5275"/>
                    <a:pt x="837" y="5291"/>
                    <a:pt x="837" y="5291"/>
                  </a:cubicBezTo>
                  <a:cubicBezTo>
                    <a:pt x="911" y="5526"/>
                    <a:pt x="1124" y="5667"/>
                    <a:pt x="1343" y="5667"/>
                  </a:cubicBezTo>
                  <a:cubicBezTo>
                    <a:pt x="1416" y="5667"/>
                    <a:pt x="1489" y="5652"/>
                    <a:pt x="1558" y="5619"/>
                  </a:cubicBezTo>
                  <a:cubicBezTo>
                    <a:pt x="1909" y="5476"/>
                    <a:pt x="1794" y="4913"/>
                    <a:pt x="1440" y="4913"/>
                  </a:cubicBezTo>
                  <a:cubicBezTo>
                    <a:pt x="1431" y="4913"/>
                    <a:pt x="1421" y="4914"/>
                    <a:pt x="1410" y="4914"/>
                  </a:cubicBezTo>
                  <a:cubicBezTo>
                    <a:pt x="1050" y="4964"/>
                    <a:pt x="1099" y="5324"/>
                    <a:pt x="1050" y="5373"/>
                  </a:cubicBezTo>
                  <a:cubicBezTo>
                    <a:pt x="1039" y="5387"/>
                    <a:pt x="1027" y="5393"/>
                    <a:pt x="1015" y="5393"/>
                  </a:cubicBezTo>
                  <a:cubicBezTo>
                    <a:pt x="969" y="5393"/>
                    <a:pt x="915" y="5314"/>
                    <a:pt x="902" y="5275"/>
                  </a:cubicBezTo>
                  <a:cubicBezTo>
                    <a:pt x="820" y="5095"/>
                    <a:pt x="837" y="4882"/>
                    <a:pt x="935" y="4701"/>
                  </a:cubicBezTo>
                  <a:cubicBezTo>
                    <a:pt x="1073" y="4506"/>
                    <a:pt x="1300" y="4391"/>
                    <a:pt x="1537" y="4391"/>
                  </a:cubicBezTo>
                  <a:cubicBezTo>
                    <a:pt x="1637" y="4391"/>
                    <a:pt x="1739" y="4412"/>
                    <a:pt x="1837" y="4455"/>
                  </a:cubicBezTo>
                  <a:cubicBezTo>
                    <a:pt x="2296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8"/>
                    <a:pt x="607" y="5980"/>
                  </a:cubicBezTo>
                  <a:cubicBezTo>
                    <a:pt x="66" y="5570"/>
                    <a:pt x="115" y="4636"/>
                    <a:pt x="542" y="4062"/>
                  </a:cubicBezTo>
                  <a:cubicBezTo>
                    <a:pt x="910" y="3583"/>
                    <a:pt x="1491" y="3343"/>
                    <a:pt x="2098" y="3343"/>
                  </a:cubicBezTo>
                  <a:cubicBezTo>
                    <a:pt x="2300" y="3343"/>
                    <a:pt x="2505" y="3370"/>
                    <a:pt x="2705" y="3423"/>
                  </a:cubicBezTo>
                  <a:cubicBezTo>
                    <a:pt x="3525" y="3620"/>
                    <a:pt x="4344" y="3947"/>
                    <a:pt x="5230" y="4193"/>
                  </a:cubicBezTo>
                  <a:cubicBezTo>
                    <a:pt x="5550" y="4253"/>
                    <a:pt x="5879" y="4286"/>
                    <a:pt x="6206" y="4286"/>
                  </a:cubicBezTo>
                  <a:cubicBezTo>
                    <a:pt x="6782" y="4286"/>
                    <a:pt x="7350" y="4182"/>
                    <a:pt x="7852" y="3931"/>
                  </a:cubicBezTo>
                  <a:cubicBezTo>
                    <a:pt x="8623" y="3521"/>
                    <a:pt x="9082" y="2718"/>
                    <a:pt x="9049" y="1849"/>
                  </a:cubicBezTo>
                  <a:cubicBezTo>
                    <a:pt x="9016" y="653"/>
                    <a:pt x="7990" y="0"/>
                    <a:pt x="70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8"/>
            <p:cNvSpPr/>
            <p:nvPr/>
          </p:nvSpPr>
          <p:spPr>
            <a:xfrm>
              <a:off x="8248186" y="4225797"/>
              <a:ext cx="201178" cy="201732"/>
            </a:xfrm>
            <a:custGeom>
              <a:rect b="b" l="l" r="r" t="t"/>
              <a:pathLst>
                <a:path extrusionOk="0" h="6181" w="6164">
                  <a:moveTo>
                    <a:pt x="3082" y="1"/>
                  </a:moveTo>
                  <a:cubicBezTo>
                    <a:pt x="3033" y="116"/>
                    <a:pt x="3016" y="230"/>
                    <a:pt x="3000" y="362"/>
                  </a:cubicBezTo>
                  <a:cubicBezTo>
                    <a:pt x="3000" y="362"/>
                    <a:pt x="2918" y="1263"/>
                    <a:pt x="2033" y="1378"/>
                  </a:cubicBezTo>
                  <a:cubicBezTo>
                    <a:pt x="1164" y="1509"/>
                    <a:pt x="590" y="1624"/>
                    <a:pt x="558" y="2296"/>
                  </a:cubicBezTo>
                  <a:cubicBezTo>
                    <a:pt x="528" y="2896"/>
                    <a:pt x="333" y="3222"/>
                    <a:pt x="73" y="3222"/>
                  </a:cubicBezTo>
                  <a:cubicBezTo>
                    <a:pt x="49" y="3222"/>
                    <a:pt x="25" y="3219"/>
                    <a:pt x="0" y="3214"/>
                  </a:cubicBezTo>
                  <a:lnTo>
                    <a:pt x="0" y="3214"/>
                  </a:lnTo>
                  <a:cubicBezTo>
                    <a:pt x="0" y="3214"/>
                    <a:pt x="366" y="3762"/>
                    <a:pt x="973" y="3762"/>
                  </a:cubicBezTo>
                  <a:cubicBezTo>
                    <a:pt x="1093" y="3762"/>
                    <a:pt x="1223" y="3740"/>
                    <a:pt x="1361" y="3689"/>
                  </a:cubicBezTo>
                  <a:cubicBezTo>
                    <a:pt x="2180" y="3361"/>
                    <a:pt x="2115" y="2820"/>
                    <a:pt x="2131" y="2656"/>
                  </a:cubicBezTo>
                  <a:cubicBezTo>
                    <a:pt x="2147" y="2518"/>
                    <a:pt x="2205" y="2309"/>
                    <a:pt x="2346" y="2309"/>
                  </a:cubicBezTo>
                  <a:cubicBezTo>
                    <a:pt x="2356" y="2309"/>
                    <a:pt x="2366" y="2310"/>
                    <a:pt x="2377" y="2312"/>
                  </a:cubicBezTo>
                  <a:cubicBezTo>
                    <a:pt x="2541" y="2345"/>
                    <a:pt x="2607" y="2656"/>
                    <a:pt x="2377" y="2951"/>
                  </a:cubicBezTo>
                  <a:cubicBezTo>
                    <a:pt x="2033" y="3312"/>
                    <a:pt x="2000" y="3853"/>
                    <a:pt x="2279" y="4263"/>
                  </a:cubicBezTo>
                  <a:cubicBezTo>
                    <a:pt x="2639" y="4820"/>
                    <a:pt x="3082" y="6180"/>
                    <a:pt x="3082" y="6180"/>
                  </a:cubicBezTo>
                  <a:cubicBezTo>
                    <a:pt x="3082" y="6180"/>
                    <a:pt x="3524" y="4804"/>
                    <a:pt x="3885" y="4263"/>
                  </a:cubicBezTo>
                  <a:cubicBezTo>
                    <a:pt x="4180" y="3853"/>
                    <a:pt x="4131" y="3312"/>
                    <a:pt x="3787" y="2951"/>
                  </a:cubicBezTo>
                  <a:cubicBezTo>
                    <a:pt x="3557" y="2656"/>
                    <a:pt x="3623" y="2345"/>
                    <a:pt x="3787" y="2312"/>
                  </a:cubicBezTo>
                  <a:cubicBezTo>
                    <a:pt x="3797" y="2310"/>
                    <a:pt x="3807" y="2309"/>
                    <a:pt x="3817" y="2309"/>
                  </a:cubicBezTo>
                  <a:cubicBezTo>
                    <a:pt x="3945" y="2309"/>
                    <a:pt x="4017" y="2504"/>
                    <a:pt x="4033" y="2656"/>
                  </a:cubicBezTo>
                  <a:cubicBezTo>
                    <a:pt x="4033" y="2820"/>
                    <a:pt x="3983" y="3378"/>
                    <a:pt x="4803" y="3689"/>
                  </a:cubicBezTo>
                  <a:cubicBezTo>
                    <a:pt x="4935" y="3736"/>
                    <a:pt x="5059" y="3756"/>
                    <a:pt x="5175" y="3756"/>
                  </a:cubicBezTo>
                  <a:cubicBezTo>
                    <a:pt x="5782" y="3756"/>
                    <a:pt x="6163" y="3214"/>
                    <a:pt x="6164" y="3214"/>
                  </a:cubicBezTo>
                  <a:lnTo>
                    <a:pt x="6164" y="3214"/>
                  </a:lnTo>
                  <a:cubicBezTo>
                    <a:pt x="6137" y="3219"/>
                    <a:pt x="6112" y="3222"/>
                    <a:pt x="6087" y="3222"/>
                  </a:cubicBezTo>
                  <a:cubicBezTo>
                    <a:pt x="5815" y="3222"/>
                    <a:pt x="5620" y="2896"/>
                    <a:pt x="5590" y="2296"/>
                  </a:cubicBezTo>
                  <a:cubicBezTo>
                    <a:pt x="5557" y="1624"/>
                    <a:pt x="4983" y="1493"/>
                    <a:pt x="4115" y="1378"/>
                  </a:cubicBezTo>
                  <a:cubicBezTo>
                    <a:pt x="3229" y="1263"/>
                    <a:pt x="3147" y="362"/>
                    <a:pt x="3147" y="362"/>
                  </a:cubicBezTo>
                  <a:cubicBezTo>
                    <a:pt x="3131" y="230"/>
                    <a:pt x="3115" y="116"/>
                    <a:pt x="3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8"/>
            <p:cNvSpPr/>
            <p:nvPr/>
          </p:nvSpPr>
          <p:spPr>
            <a:xfrm>
              <a:off x="8382979" y="4165254"/>
              <a:ext cx="210838" cy="120498"/>
            </a:xfrm>
            <a:custGeom>
              <a:rect b="b" l="l" r="r" t="t"/>
              <a:pathLst>
                <a:path extrusionOk="0" h="3692" w="6460">
                  <a:moveTo>
                    <a:pt x="954" y="1"/>
                  </a:moveTo>
                  <a:cubicBezTo>
                    <a:pt x="333" y="1"/>
                    <a:pt x="1" y="266"/>
                    <a:pt x="1" y="266"/>
                  </a:cubicBezTo>
                  <a:cubicBezTo>
                    <a:pt x="238" y="192"/>
                    <a:pt x="455" y="142"/>
                    <a:pt x="670" y="142"/>
                  </a:cubicBezTo>
                  <a:cubicBezTo>
                    <a:pt x="976" y="142"/>
                    <a:pt x="1277" y="242"/>
                    <a:pt x="1624" y="512"/>
                  </a:cubicBezTo>
                  <a:cubicBezTo>
                    <a:pt x="2214" y="954"/>
                    <a:pt x="1853" y="1708"/>
                    <a:pt x="1755" y="2200"/>
                  </a:cubicBezTo>
                  <a:cubicBezTo>
                    <a:pt x="1657" y="2708"/>
                    <a:pt x="2361" y="2921"/>
                    <a:pt x="2738" y="3085"/>
                  </a:cubicBezTo>
                  <a:cubicBezTo>
                    <a:pt x="3099" y="3249"/>
                    <a:pt x="2902" y="3692"/>
                    <a:pt x="2902" y="3692"/>
                  </a:cubicBezTo>
                  <a:cubicBezTo>
                    <a:pt x="4246" y="2872"/>
                    <a:pt x="3378" y="1938"/>
                    <a:pt x="3148" y="1659"/>
                  </a:cubicBezTo>
                  <a:cubicBezTo>
                    <a:pt x="2973" y="1443"/>
                    <a:pt x="3086" y="1216"/>
                    <a:pt x="3269" y="1216"/>
                  </a:cubicBezTo>
                  <a:cubicBezTo>
                    <a:pt x="3308" y="1216"/>
                    <a:pt x="3351" y="1226"/>
                    <a:pt x="3394" y="1249"/>
                  </a:cubicBezTo>
                  <a:cubicBezTo>
                    <a:pt x="3640" y="1381"/>
                    <a:pt x="3263" y="1872"/>
                    <a:pt x="3951" y="2315"/>
                  </a:cubicBezTo>
                  <a:cubicBezTo>
                    <a:pt x="4116" y="2419"/>
                    <a:pt x="4271" y="2459"/>
                    <a:pt x="4411" y="2459"/>
                  </a:cubicBezTo>
                  <a:cubicBezTo>
                    <a:pt x="4842" y="2459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0" y="2086"/>
                    <a:pt x="5109" y="2087"/>
                    <a:pt x="5098" y="2087"/>
                  </a:cubicBezTo>
                  <a:cubicBezTo>
                    <a:pt x="4750" y="2087"/>
                    <a:pt x="4946" y="1573"/>
                    <a:pt x="4787" y="1413"/>
                  </a:cubicBezTo>
                  <a:cubicBezTo>
                    <a:pt x="4703" y="1350"/>
                    <a:pt x="4606" y="1321"/>
                    <a:pt x="4512" y="1321"/>
                  </a:cubicBezTo>
                  <a:cubicBezTo>
                    <a:pt x="4459" y="1321"/>
                    <a:pt x="4408" y="1330"/>
                    <a:pt x="4361" y="1348"/>
                  </a:cubicBezTo>
                  <a:cubicBezTo>
                    <a:pt x="4307" y="1360"/>
                    <a:pt x="4253" y="1367"/>
                    <a:pt x="4205" y="1367"/>
                  </a:cubicBezTo>
                  <a:cubicBezTo>
                    <a:pt x="4066" y="1367"/>
                    <a:pt x="3972" y="1314"/>
                    <a:pt x="4033" y="1217"/>
                  </a:cubicBezTo>
                  <a:cubicBezTo>
                    <a:pt x="4067" y="1175"/>
                    <a:pt x="4103" y="1159"/>
                    <a:pt x="4149" y="1159"/>
                  </a:cubicBezTo>
                  <a:cubicBezTo>
                    <a:pt x="4284" y="1159"/>
                    <a:pt x="4509" y="1295"/>
                    <a:pt x="5033" y="1331"/>
                  </a:cubicBezTo>
                  <a:cubicBezTo>
                    <a:pt x="5061" y="1333"/>
                    <a:pt x="5088" y="1334"/>
                    <a:pt x="5115" y="1334"/>
                  </a:cubicBezTo>
                  <a:cubicBezTo>
                    <a:pt x="5893" y="1334"/>
                    <a:pt x="6459" y="676"/>
                    <a:pt x="6459" y="676"/>
                  </a:cubicBezTo>
                  <a:lnTo>
                    <a:pt x="6459" y="676"/>
                  </a:lnTo>
                  <a:cubicBezTo>
                    <a:pt x="6005" y="932"/>
                    <a:pt x="5521" y="1030"/>
                    <a:pt x="5034" y="1030"/>
                  </a:cubicBezTo>
                  <a:cubicBezTo>
                    <a:pt x="3869" y="1030"/>
                    <a:pt x="2686" y="468"/>
                    <a:pt x="1853" y="168"/>
                  </a:cubicBezTo>
                  <a:cubicBezTo>
                    <a:pt x="1508" y="45"/>
                    <a:pt x="1207" y="1"/>
                    <a:pt x="9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8"/>
            <p:cNvSpPr/>
            <p:nvPr/>
          </p:nvSpPr>
          <p:spPr>
            <a:xfrm>
              <a:off x="8437027" y="4045246"/>
              <a:ext cx="118246" cy="82703"/>
            </a:xfrm>
            <a:custGeom>
              <a:rect b="b" l="l" r="r" t="t"/>
              <a:pathLst>
                <a:path extrusionOk="0" h="2534" w="3623">
                  <a:moveTo>
                    <a:pt x="2529" y="1"/>
                  </a:moveTo>
                  <a:cubicBezTo>
                    <a:pt x="1935" y="1"/>
                    <a:pt x="1246" y="124"/>
                    <a:pt x="869" y="616"/>
                  </a:cubicBezTo>
                  <a:cubicBezTo>
                    <a:pt x="1" y="1763"/>
                    <a:pt x="525" y="2533"/>
                    <a:pt x="525" y="2533"/>
                  </a:cubicBezTo>
                  <a:cubicBezTo>
                    <a:pt x="525" y="2533"/>
                    <a:pt x="361" y="2173"/>
                    <a:pt x="1394" y="2156"/>
                  </a:cubicBezTo>
                  <a:cubicBezTo>
                    <a:pt x="2426" y="2156"/>
                    <a:pt x="2312" y="1501"/>
                    <a:pt x="2263" y="1271"/>
                  </a:cubicBezTo>
                  <a:cubicBezTo>
                    <a:pt x="2181" y="1025"/>
                    <a:pt x="2246" y="747"/>
                    <a:pt x="2426" y="550"/>
                  </a:cubicBezTo>
                  <a:cubicBezTo>
                    <a:pt x="2656" y="206"/>
                    <a:pt x="3623" y="124"/>
                    <a:pt x="3623" y="124"/>
                  </a:cubicBezTo>
                  <a:cubicBezTo>
                    <a:pt x="3623" y="124"/>
                    <a:pt x="3123" y="1"/>
                    <a:pt x="25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8"/>
            <p:cNvSpPr/>
            <p:nvPr/>
          </p:nvSpPr>
          <p:spPr>
            <a:xfrm>
              <a:off x="8527432" y="3957777"/>
              <a:ext cx="73859" cy="87599"/>
            </a:xfrm>
            <a:custGeom>
              <a:rect b="b" l="l" r="r" t="t"/>
              <a:pathLst>
                <a:path extrusionOk="0" h="2684" w="2263">
                  <a:moveTo>
                    <a:pt x="1132" y="1"/>
                  </a:moveTo>
                  <a:cubicBezTo>
                    <a:pt x="1132" y="1"/>
                    <a:pt x="1345" y="542"/>
                    <a:pt x="984" y="739"/>
                  </a:cubicBezTo>
                  <a:cubicBezTo>
                    <a:pt x="624" y="919"/>
                    <a:pt x="1" y="1345"/>
                    <a:pt x="247" y="2017"/>
                  </a:cubicBezTo>
                  <a:cubicBezTo>
                    <a:pt x="490" y="2684"/>
                    <a:pt x="1670" y="2431"/>
                    <a:pt x="2249" y="2603"/>
                  </a:cubicBezTo>
                  <a:lnTo>
                    <a:pt x="2249" y="2603"/>
                  </a:lnTo>
                  <a:cubicBezTo>
                    <a:pt x="2138" y="2553"/>
                    <a:pt x="1399" y="2110"/>
                    <a:pt x="1459" y="1443"/>
                  </a:cubicBezTo>
                  <a:cubicBezTo>
                    <a:pt x="1525" y="706"/>
                    <a:pt x="1427" y="181"/>
                    <a:pt x="1132" y="1"/>
                  </a:cubicBezTo>
                  <a:close/>
                  <a:moveTo>
                    <a:pt x="2249" y="2603"/>
                  </a:moveTo>
                  <a:cubicBezTo>
                    <a:pt x="2256" y="2606"/>
                    <a:pt x="2260" y="2608"/>
                    <a:pt x="2262" y="2608"/>
                  </a:cubicBezTo>
                  <a:cubicBezTo>
                    <a:pt x="2262" y="2608"/>
                    <a:pt x="2263" y="2607"/>
                    <a:pt x="2263" y="2607"/>
                  </a:cubicBezTo>
                  <a:cubicBezTo>
                    <a:pt x="2258" y="2606"/>
                    <a:pt x="2253" y="2604"/>
                    <a:pt x="2249" y="26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8"/>
            <p:cNvSpPr/>
            <p:nvPr/>
          </p:nvSpPr>
          <p:spPr>
            <a:xfrm>
              <a:off x="8607133" y="3996322"/>
              <a:ext cx="103820" cy="140700"/>
            </a:xfrm>
            <a:custGeom>
              <a:rect b="b" l="l" r="r" t="t"/>
              <a:pathLst>
                <a:path extrusionOk="0" h="4311" w="3181">
                  <a:moveTo>
                    <a:pt x="378" y="0"/>
                  </a:moveTo>
                  <a:lnTo>
                    <a:pt x="378" y="0"/>
                  </a:lnTo>
                  <a:cubicBezTo>
                    <a:pt x="1" y="1344"/>
                    <a:pt x="542" y="1606"/>
                    <a:pt x="1099" y="2475"/>
                  </a:cubicBezTo>
                  <a:cubicBezTo>
                    <a:pt x="1640" y="3344"/>
                    <a:pt x="1050" y="4311"/>
                    <a:pt x="1050" y="4311"/>
                  </a:cubicBezTo>
                  <a:cubicBezTo>
                    <a:pt x="1443" y="4032"/>
                    <a:pt x="1788" y="3360"/>
                    <a:pt x="2492" y="2918"/>
                  </a:cubicBezTo>
                  <a:cubicBezTo>
                    <a:pt x="3181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63" y="1695"/>
                    <a:pt x="2761" y="1747"/>
                    <a:pt x="2587" y="1747"/>
                  </a:cubicBezTo>
                  <a:cubicBezTo>
                    <a:pt x="2544" y="1747"/>
                    <a:pt x="2496" y="1744"/>
                    <a:pt x="2443" y="1738"/>
                  </a:cubicBezTo>
                  <a:cubicBezTo>
                    <a:pt x="2414" y="1730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0"/>
                  </a:cubicBezTo>
                  <a:cubicBezTo>
                    <a:pt x="2114" y="2354"/>
                    <a:pt x="1975" y="2518"/>
                    <a:pt x="1814" y="2518"/>
                  </a:cubicBezTo>
                  <a:cubicBezTo>
                    <a:pt x="1778" y="2518"/>
                    <a:pt x="1742" y="2510"/>
                    <a:pt x="1706" y="2492"/>
                  </a:cubicBezTo>
                  <a:cubicBezTo>
                    <a:pt x="1558" y="2426"/>
                    <a:pt x="1558" y="2065"/>
                    <a:pt x="1771" y="1885"/>
                  </a:cubicBezTo>
                  <a:cubicBezTo>
                    <a:pt x="1984" y="1705"/>
                    <a:pt x="2132" y="1311"/>
                    <a:pt x="1952" y="689"/>
                  </a:cubicBezTo>
                  <a:cubicBezTo>
                    <a:pt x="1798" y="202"/>
                    <a:pt x="1325" y="96"/>
                    <a:pt x="1008" y="96"/>
                  </a:cubicBezTo>
                  <a:cubicBezTo>
                    <a:pt x="918" y="96"/>
                    <a:pt x="842" y="104"/>
                    <a:pt x="788" y="115"/>
                  </a:cubicBezTo>
                  <a:cubicBezTo>
                    <a:pt x="757" y="122"/>
                    <a:pt x="725" y="125"/>
                    <a:pt x="694" y="125"/>
                  </a:cubicBezTo>
                  <a:cubicBezTo>
                    <a:pt x="575" y="125"/>
                    <a:pt x="456" y="78"/>
                    <a:pt x="3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8"/>
            <p:cNvSpPr/>
            <p:nvPr/>
          </p:nvSpPr>
          <p:spPr>
            <a:xfrm>
              <a:off x="8616761" y="4052491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8"/>
            <p:cNvSpPr/>
            <p:nvPr/>
          </p:nvSpPr>
          <p:spPr>
            <a:xfrm>
              <a:off x="8583602" y="3788813"/>
              <a:ext cx="264853" cy="264755"/>
            </a:xfrm>
            <a:custGeom>
              <a:rect b="b" l="l" r="r" t="t"/>
              <a:pathLst>
                <a:path extrusionOk="0" h="8112" w="8115">
                  <a:moveTo>
                    <a:pt x="5777" y="1"/>
                  </a:moveTo>
                  <a:cubicBezTo>
                    <a:pt x="5253" y="1"/>
                    <a:pt x="4736" y="177"/>
                    <a:pt x="4426" y="572"/>
                  </a:cubicBezTo>
                  <a:cubicBezTo>
                    <a:pt x="4131" y="998"/>
                    <a:pt x="4082" y="1572"/>
                    <a:pt x="4312" y="2031"/>
                  </a:cubicBezTo>
                  <a:cubicBezTo>
                    <a:pt x="4521" y="2449"/>
                    <a:pt x="4859" y="2599"/>
                    <a:pt x="5191" y="2599"/>
                  </a:cubicBezTo>
                  <a:cubicBezTo>
                    <a:pt x="5536" y="2599"/>
                    <a:pt x="5874" y="2436"/>
                    <a:pt x="6049" y="2244"/>
                  </a:cubicBezTo>
                  <a:cubicBezTo>
                    <a:pt x="6229" y="2047"/>
                    <a:pt x="6295" y="1769"/>
                    <a:pt x="6246" y="1490"/>
                  </a:cubicBezTo>
                  <a:cubicBezTo>
                    <a:pt x="6197" y="1169"/>
                    <a:pt x="5965" y="1033"/>
                    <a:pt x="5752" y="1033"/>
                  </a:cubicBezTo>
                  <a:cubicBezTo>
                    <a:pt x="5606" y="1033"/>
                    <a:pt x="5470" y="1098"/>
                    <a:pt x="5410" y="1211"/>
                  </a:cubicBezTo>
                  <a:cubicBezTo>
                    <a:pt x="5279" y="1506"/>
                    <a:pt x="5344" y="1851"/>
                    <a:pt x="5754" y="1916"/>
                  </a:cubicBezTo>
                  <a:cubicBezTo>
                    <a:pt x="6098" y="1965"/>
                    <a:pt x="5918" y="2408"/>
                    <a:pt x="5475" y="2506"/>
                  </a:cubicBezTo>
                  <a:cubicBezTo>
                    <a:pt x="5391" y="2532"/>
                    <a:pt x="5305" y="2545"/>
                    <a:pt x="5219" y="2545"/>
                  </a:cubicBezTo>
                  <a:cubicBezTo>
                    <a:pt x="4873" y="2545"/>
                    <a:pt x="4538" y="2340"/>
                    <a:pt x="4394" y="1998"/>
                  </a:cubicBezTo>
                  <a:cubicBezTo>
                    <a:pt x="4197" y="1555"/>
                    <a:pt x="4246" y="1031"/>
                    <a:pt x="4525" y="638"/>
                  </a:cubicBezTo>
                  <a:cubicBezTo>
                    <a:pt x="4795" y="300"/>
                    <a:pt x="5254" y="140"/>
                    <a:pt x="5719" y="140"/>
                  </a:cubicBezTo>
                  <a:cubicBezTo>
                    <a:pt x="5818" y="140"/>
                    <a:pt x="5918" y="148"/>
                    <a:pt x="6016" y="162"/>
                  </a:cubicBezTo>
                  <a:cubicBezTo>
                    <a:pt x="7229" y="293"/>
                    <a:pt x="7934" y="1998"/>
                    <a:pt x="7197" y="3145"/>
                  </a:cubicBezTo>
                  <a:cubicBezTo>
                    <a:pt x="6967" y="3522"/>
                    <a:pt x="6639" y="3817"/>
                    <a:pt x="6246" y="3998"/>
                  </a:cubicBezTo>
                  <a:cubicBezTo>
                    <a:pt x="5849" y="4164"/>
                    <a:pt x="5396" y="4247"/>
                    <a:pt x="4871" y="4247"/>
                  </a:cubicBezTo>
                  <a:cubicBezTo>
                    <a:pt x="4462" y="4247"/>
                    <a:pt x="4010" y="4197"/>
                    <a:pt x="3508" y="4096"/>
                  </a:cubicBezTo>
                  <a:cubicBezTo>
                    <a:pt x="3208" y="4039"/>
                    <a:pt x="2914" y="4010"/>
                    <a:pt x="2632" y="4010"/>
                  </a:cubicBezTo>
                  <a:cubicBezTo>
                    <a:pt x="1298" y="4010"/>
                    <a:pt x="240" y="4655"/>
                    <a:pt x="132" y="5981"/>
                  </a:cubicBezTo>
                  <a:cubicBezTo>
                    <a:pt x="1" y="7571"/>
                    <a:pt x="1050" y="8112"/>
                    <a:pt x="1050" y="8112"/>
                  </a:cubicBezTo>
                  <a:cubicBezTo>
                    <a:pt x="1050" y="8112"/>
                    <a:pt x="1033" y="8079"/>
                    <a:pt x="1017" y="8079"/>
                  </a:cubicBezTo>
                  <a:cubicBezTo>
                    <a:pt x="443" y="7424"/>
                    <a:pt x="607" y="6227"/>
                    <a:pt x="607" y="6227"/>
                  </a:cubicBezTo>
                  <a:cubicBezTo>
                    <a:pt x="689" y="5719"/>
                    <a:pt x="951" y="5244"/>
                    <a:pt x="1345" y="4916"/>
                  </a:cubicBezTo>
                  <a:cubicBezTo>
                    <a:pt x="1926" y="4475"/>
                    <a:pt x="2666" y="4389"/>
                    <a:pt x="3154" y="4389"/>
                  </a:cubicBezTo>
                  <a:cubicBezTo>
                    <a:pt x="3464" y="4389"/>
                    <a:pt x="3672" y="4424"/>
                    <a:pt x="3672" y="4424"/>
                  </a:cubicBezTo>
                  <a:cubicBezTo>
                    <a:pt x="3918" y="4440"/>
                    <a:pt x="4164" y="4457"/>
                    <a:pt x="4377" y="4473"/>
                  </a:cubicBezTo>
                  <a:cubicBezTo>
                    <a:pt x="4466" y="4477"/>
                    <a:pt x="4556" y="4480"/>
                    <a:pt x="4647" y="4480"/>
                  </a:cubicBezTo>
                  <a:cubicBezTo>
                    <a:pt x="5621" y="4480"/>
                    <a:pt x="6729" y="4218"/>
                    <a:pt x="7344" y="3244"/>
                  </a:cubicBezTo>
                  <a:cubicBezTo>
                    <a:pt x="8114" y="1982"/>
                    <a:pt x="7360" y="179"/>
                    <a:pt x="6033" y="15"/>
                  </a:cubicBezTo>
                  <a:cubicBezTo>
                    <a:pt x="5948" y="6"/>
                    <a:pt x="5862" y="1"/>
                    <a:pt x="57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8"/>
            <p:cNvSpPr/>
            <p:nvPr/>
          </p:nvSpPr>
          <p:spPr>
            <a:xfrm>
              <a:off x="8653674" y="3940839"/>
              <a:ext cx="152515" cy="77971"/>
            </a:xfrm>
            <a:custGeom>
              <a:rect b="b" l="l" r="r" t="t"/>
              <a:pathLst>
                <a:path extrusionOk="0" h="2389" w="4673">
                  <a:moveTo>
                    <a:pt x="1092" y="0"/>
                  </a:moveTo>
                  <a:cubicBezTo>
                    <a:pt x="395" y="0"/>
                    <a:pt x="1" y="225"/>
                    <a:pt x="1" y="225"/>
                  </a:cubicBezTo>
                  <a:cubicBezTo>
                    <a:pt x="84" y="210"/>
                    <a:pt x="165" y="202"/>
                    <a:pt x="241" y="202"/>
                  </a:cubicBezTo>
                  <a:cubicBezTo>
                    <a:pt x="732" y="202"/>
                    <a:pt x="1049" y="513"/>
                    <a:pt x="935" y="995"/>
                  </a:cubicBezTo>
                  <a:cubicBezTo>
                    <a:pt x="821" y="1405"/>
                    <a:pt x="968" y="1864"/>
                    <a:pt x="1329" y="2126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42" y="1880"/>
                    <a:pt x="2706" y="1438"/>
                  </a:cubicBezTo>
                  <a:cubicBezTo>
                    <a:pt x="2861" y="1033"/>
                    <a:pt x="2439" y="879"/>
                    <a:pt x="2242" y="879"/>
                  </a:cubicBezTo>
                  <a:cubicBezTo>
                    <a:pt x="2232" y="879"/>
                    <a:pt x="2223" y="880"/>
                    <a:pt x="2214" y="881"/>
                  </a:cubicBezTo>
                  <a:cubicBezTo>
                    <a:pt x="2110" y="890"/>
                    <a:pt x="2034" y="910"/>
                    <a:pt x="1963" y="910"/>
                  </a:cubicBezTo>
                  <a:cubicBezTo>
                    <a:pt x="1910" y="910"/>
                    <a:pt x="1860" y="899"/>
                    <a:pt x="1804" y="864"/>
                  </a:cubicBezTo>
                  <a:cubicBezTo>
                    <a:pt x="1698" y="785"/>
                    <a:pt x="1742" y="578"/>
                    <a:pt x="2012" y="578"/>
                  </a:cubicBezTo>
                  <a:cubicBezTo>
                    <a:pt x="2077" y="578"/>
                    <a:pt x="2154" y="590"/>
                    <a:pt x="2247" y="618"/>
                  </a:cubicBezTo>
                  <a:cubicBezTo>
                    <a:pt x="2738" y="766"/>
                    <a:pt x="2591" y="1241"/>
                    <a:pt x="3312" y="1372"/>
                  </a:cubicBezTo>
                  <a:cubicBezTo>
                    <a:pt x="3369" y="1384"/>
                    <a:pt x="3423" y="1389"/>
                    <a:pt x="3474" y="1389"/>
                  </a:cubicBezTo>
                  <a:cubicBezTo>
                    <a:pt x="4075" y="1389"/>
                    <a:pt x="4220" y="642"/>
                    <a:pt x="4296" y="536"/>
                  </a:cubicBezTo>
                  <a:cubicBezTo>
                    <a:pt x="4410" y="389"/>
                    <a:pt x="4541" y="258"/>
                    <a:pt x="4673" y="159"/>
                  </a:cubicBezTo>
                  <a:lnTo>
                    <a:pt x="4673" y="159"/>
                  </a:lnTo>
                  <a:cubicBezTo>
                    <a:pt x="4464" y="273"/>
                    <a:pt x="4092" y="386"/>
                    <a:pt x="3562" y="386"/>
                  </a:cubicBezTo>
                  <a:cubicBezTo>
                    <a:pt x="3175" y="386"/>
                    <a:pt x="2702" y="326"/>
                    <a:pt x="2148" y="159"/>
                  </a:cubicBezTo>
                  <a:cubicBezTo>
                    <a:pt x="1745" y="41"/>
                    <a:pt x="1390" y="0"/>
                    <a:pt x="10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8"/>
            <p:cNvSpPr/>
            <p:nvPr/>
          </p:nvSpPr>
          <p:spPr>
            <a:xfrm>
              <a:off x="8662780" y="3798376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951" y="0"/>
                  </a:moveTo>
                  <a:cubicBezTo>
                    <a:pt x="1509" y="279"/>
                    <a:pt x="1443" y="722"/>
                    <a:pt x="722" y="1344"/>
                  </a:cubicBezTo>
                  <a:cubicBezTo>
                    <a:pt x="1" y="1967"/>
                    <a:pt x="214" y="2426"/>
                    <a:pt x="361" y="2672"/>
                  </a:cubicBezTo>
                  <a:cubicBezTo>
                    <a:pt x="460" y="2803"/>
                    <a:pt x="427" y="3000"/>
                    <a:pt x="296" y="3082"/>
                  </a:cubicBezTo>
                  <a:cubicBezTo>
                    <a:pt x="1394" y="2984"/>
                    <a:pt x="1246" y="2344"/>
                    <a:pt x="1181" y="2148"/>
                  </a:cubicBezTo>
                  <a:cubicBezTo>
                    <a:pt x="1115" y="1951"/>
                    <a:pt x="1148" y="1836"/>
                    <a:pt x="1246" y="1836"/>
                  </a:cubicBezTo>
                  <a:cubicBezTo>
                    <a:pt x="1361" y="1836"/>
                    <a:pt x="1345" y="2066"/>
                    <a:pt x="1345" y="2344"/>
                  </a:cubicBezTo>
                  <a:cubicBezTo>
                    <a:pt x="1328" y="2639"/>
                    <a:pt x="1279" y="3279"/>
                    <a:pt x="2115" y="3344"/>
                  </a:cubicBezTo>
                  <a:cubicBezTo>
                    <a:pt x="2147" y="3347"/>
                    <a:pt x="2177" y="3348"/>
                    <a:pt x="2207" y="3348"/>
                  </a:cubicBezTo>
                  <a:cubicBezTo>
                    <a:pt x="2985" y="3348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2"/>
                    <a:pt x="1574" y="1656"/>
                  </a:cubicBezTo>
                  <a:cubicBezTo>
                    <a:pt x="1378" y="1082"/>
                    <a:pt x="1525" y="427"/>
                    <a:pt x="1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8"/>
            <p:cNvSpPr/>
            <p:nvPr/>
          </p:nvSpPr>
          <p:spPr>
            <a:xfrm>
              <a:off x="8813108" y="3642271"/>
              <a:ext cx="63154" cy="250297"/>
            </a:xfrm>
            <a:custGeom>
              <a:rect b="b" l="l" r="r" t="t"/>
              <a:pathLst>
                <a:path extrusionOk="0" h="7669" w="1935">
                  <a:moveTo>
                    <a:pt x="1293" y="0"/>
                  </a:moveTo>
                  <a:cubicBezTo>
                    <a:pt x="980" y="0"/>
                    <a:pt x="738" y="374"/>
                    <a:pt x="738" y="374"/>
                  </a:cubicBezTo>
                  <a:cubicBezTo>
                    <a:pt x="1" y="1505"/>
                    <a:pt x="820" y="3292"/>
                    <a:pt x="968" y="5177"/>
                  </a:cubicBezTo>
                  <a:cubicBezTo>
                    <a:pt x="1115" y="7045"/>
                    <a:pt x="460" y="7668"/>
                    <a:pt x="460" y="7668"/>
                  </a:cubicBezTo>
                  <a:cubicBezTo>
                    <a:pt x="1164" y="7127"/>
                    <a:pt x="1312" y="5357"/>
                    <a:pt x="1181" y="3997"/>
                  </a:cubicBezTo>
                  <a:cubicBezTo>
                    <a:pt x="1050" y="2636"/>
                    <a:pt x="1066" y="1358"/>
                    <a:pt x="1328" y="1095"/>
                  </a:cubicBezTo>
                  <a:cubicBezTo>
                    <a:pt x="1591" y="833"/>
                    <a:pt x="1935" y="292"/>
                    <a:pt x="1509" y="63"/>
                  </a:cubicBezTo>
                  <a:cubicBezTo>
                    <a:pt x="1435" y="18"/>
                    <a:pt x="1362" y="0"/>
                    <a:pt x="12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8"/>
            <p:cNvSpPr/>
            <p:nvPr/>
          </p:nvSpPr>
          <p:spPr>
            <a:xfrm>
              <a:off x="8753186" y="3609568"/>
              <a:ext cx="279312" cy="332217"/>
            </a:xfrm>
            <a:custGeom>
              <a:rect b="b" l="l" r="r" t="t"/>
              <a:pathLst>
                <a:path extrusionOk="0" h="10179" w="8558">
                  <a:moveTo>
                    <a:pt x="6283" y="0"/>
                  </a:moveTo>
                  <a:cubicBezTo>
                    <a:pt x="6087" y="0"/>
                    <a:pt x="5887" y="21"/>
                    <a:pt x="5689" y="65"/>
                  </a:cubicBezTo>
                  <a:cubicBezTo>
                    <a:pt x="4492" y="327"/>
                    <a:pt x="3738" y="1573"/>
                    <a:pt x="3509" y="2835"/>
                  </a:cubicBezTo>
                  <a:cubicBezTo>
                    <a:pt x="3263" y="4146"/>
                    <a:pt x="3509" y="5376"/>
                    <a:pt x="3459" y="6474"/>
                  </a:cubicBezTo>
                  <a:cubicBezTo>
                    <a:pt x="3509" y="7457"/>
                    <a:pt x="3148" y="8424"/>
                    <a:pt x="2443" y="9129"/>
                  </a:cubicBezTo>
                  <a:cubicBezTo>
                    <a:pt x="1771" y="9752"/>
                    <a:pt x="919" y="10113"/>
                    <a:pt x="1" y="10178"/>
                  </a:cubicBezTo>
                  <a:cubicBezTo>
                    <a:pt x="919" y="10145"/>
                    <a:pt x="1804" y="9801"/>
                    <a:pt x="2509" y="9195"/>
                  </a:cubicBezTo>
                  <a:cubicBezTo>
                    <a:pt x="3246" y="8490"/>
                    <a:pt x="3640" y="7506"/>
                    <a:pt x="3590" y="6474"/>
                  </a:cubicBezTo>
                  <a:cubicBezTo>
                    <a:pt x="3656" y="5359"/>
                    <a:pt x="3427" y="4113"/>
                    <a:pt x="3672" y="2868"/>
                  </a:cubicBezTo>
                  <a:cubicBezTo>
                    <a:pt x="3902" y="1622"/>
                    <a:pt x="4607" y="475"/>
                    <a:pt x="5721" y="212"/>
                  </a:cubicBezTo>
                  <a:cubicBezTo>
                    <a:pt x="5836" y="180"/>
                    <a:pt x="5967" y="147"/>
                    <a:pt x="6098" y="147"/>
                  </a:cubicBezTo>
                  <a:cubicBezTo>
                    <a:pt x="6145" y="143"/>
                    <a:pt x="6191" y="142"/>
                    <a:pt x="6236" y="142"/>
                  </a:cubicBezTo>
                  <a:cubicBezTo>
                    <a:pt x="6643" y="142"/>
                    <a:pt x="7020" y="272"/>
                    <a:pt x="7344" y="507"/>
                  </a:cubicBezTo>
                  <a:cubicBezTo>
                    <a:pt x="8065" y="1081"/>
                    <a:pt x="7967" y="2310"/>
                    <a:pt x="7557" y="2704"/>
                  </a:cubicBezTo>
                  <a:cubicBezTo>
                    <a:pt x="7351" y="2882"/>
                    <a:pt x="7126" y="2955"/>
                    <a:pt x="6928" y="2955"/>
                  </a:cubicBezTo>
                  <a:cubicBezTo>
                    <a:pt x="6670" y="2955"/>
                    <a:pt x="6458" y="2831"/>
                    <a:pt x="6393" y="2655"/>
                  </a:cubicBezTo>
                  <a:lnTo>
                    <a:pt x="6393" y="2655"/>
                  </a:lnTo>
                  <a:cubicBezTo>
                    <a:pt x="6393" y="2655"/>
                    <a:pt x="6427" y="2660"/>
                    <a:pt x="6478" y="2660"/>
                  </a:cubicBezTo>
                  <a:cubicBezTo>
                    <a:pt x="6613" y="2660"/>
                    <a:pt x="6868" y="2625"/>
                    <a:pt x="6951" y="2376"/>
                  </a:cubicBezTo>
                  <a:cubicBezTo>
                    <a:pt x="7065" y="2065"/>
                    <a:pt x="6885" y="1720"/>
                    <a:pt x="6557" y="1671"/>
                  </a:cubicBezTo>
                  <a:cubicBezTo>
                    <a:pt x="6501" y="1655"/>
                    <a:pt x="6446" y="1648"/>
                    <a:pt x="6393" y="1648"/>
                  </a:cubicBezTo>
                  <a:cubicBezTo>
                    <a:pt x="6007" y="1648"/>
                    <a:pt x="5709" y="2036"/>
                    <a:pt x="5852" y="2425"/>
                  </a:cubicBezTo>
                  <a:cubicBezTo>
                    <a:pt x="5942" y="2805"/>
                    <a:pt x="6457" y="3093"/>
                    <a:pt x="7000" y="3093"/>
                  </a:cubicBezTo>
                  <a:cubicBezTo>
                    <a:pt x="7253" y="3093"/>
                    <a:pt x="7513" y="3030"/>
                    <a:pt x="7737" y="2884"/>
                  </a:cubicBezTo>
                  <a:cubicBezTo>
                    <a:pt x="8147" y="2671"/>
                    <a:pt x="8557" y="1966"/>
                    <a:pt x="8262" y="1163"/>
                  </a:cubicBezTo>
                  <a:cubicBezTo>
                    <a:pt x="8033" y="449"/>
                    <a:pt x="7194" y="0"/>
                    <a:pt x="62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8"/>
            <p:cNvSpPr/>
            <p:nvPr/>
          </p:nvSpPr>
          <p:spPr>
            <a:xfrm>
              <a:off x="8885857" y="3655815"/>
              <a:ext cx="81365" cy="68865"/>
            </a:xfrm>
            <a:custGeom>
              <a:rect b="b" l="l" r="r" t="t"/>
              <a:pathLst>
                <a:path extrusionOk="0" h="2110" w="2493">
                  <a:moveTo>
                    <a:pt x="686" y="1"/>
                  </a:moveTo>
                  <a:cubicBezTo>
                    <a:pt x="619" y="1"/>
                    <a:pt x="549" y="8"/>
                    <a:pt x="476" y="25"/>
                  </a:cubicBezTo>
                  <a:cubicBezTo>
                    <a:pt x="591" y="107"/>
                    <a:pt x="624" y="271"/>
                    <a:pt x="525" y="385"/>
                  </a:cubicBezTo>
                  <a:cubicBezTo>
                    <a:pt x="378" y="615"/>
                    <a:pt x="1" y="1320"/>
                    <a:pt x="542" y="1860"/>
                  </a:cubicBezTo>
                  <a:cubicBezTo>
                    <a:pt x="727" y="2045"/>
                    <a:pt x="984" y="2109"/>
                    <a:pt x="1251" y="2109"/>
                  </a:cubicBezTo>
                  <a:cubicBezTo>
                    <a:pt x="1790" y="2109"/>
                    <a:pt x="2372" y="1850"/>
                    <a:pt x="2492" y="1795"/>
                  </a:cubicBezTo>
                  <a:lnTo>
                    <a:pt x="2492" y="1795"/>
                  </a:lnTo>
                  <a:cubicBezTo>
                    <a:pt x="2492" y="1795"/>
                    <a:pt x="2460" y="1799"/>
                    <a:pt x="2407" y="1799"/>
                  </a:cubicBezTo>
                  <a:cubicBezTo>
                    <a:pt x="2192" y="1799"/>
                    <a:pt x="1637" y="1735"/>
                    <a:pt x="1558" y="1090"/>
                  </a:cubicBezTo>
                  <a:cubicBezTo>
                    <a:pt x="1472" y="400"/>
                    <a:pt x="1159" y="1"/>
                    <a:pt x="68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8"/>
            <p:cNvSpPr/>
            <p:nvPr/>
          </p:nvSpPr>
          <p:spPr>
            <a:xfrm>
              <a:off x="8889611" y="3660352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344" y="0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49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296" y="5278"/>
                    <a:pt x="476" y="4934"/>
                    <a:pt x="460" y="4574"/>
                  </a:cubicBezTo>
                  <a:cubicBezTo>
                    <a:pt x="444" y="3931"/>
                    <a:pt x="515" y="3202"/>
                    <a:pt x="711" y="3202"/>
                  </a:cubicBezTo>
                  <a:cubicBezTo>
                    <a:pt x="725" y="3202"/>
                    <a:pt x="739" y="3206"/>
                    <a:pt x="755" y="3213"/>
                  </a:cubicBezTo>
                  <a:cubicBezTo>
                    <a:pt x="984" y="3311"/>
                    <a:pt x="804" y="3574"/>
                    <a:pt x="722" y="3721"/>
                  </a:cubicBezTo>
                  <a:cubicBezTo>
                    <a:pt x="623" y="3869"/>
                    <a:pt x="460" y="4541"/>
                    <a:pt x="1181" y="4951"/>
                  </a:cubicBezTo>
                  <a:cubicBezTo>
                    <a:pt x="1181" y="4951"/>
                    <a:pt x="951" y="4426"/>
                    <a:pt x="1345" y="4147"/>
                  </a:cubicBezTo>
                  <a:cubicBezTo>
                    <a:pt x="1754" y="3869"/>
                    <a:pt x="2017" y="3705"/>
                    <a:pt x="1968" y="3115"/>
                  </a:cubicBezTo>
                  <a:cubicBezTo>
                    <a:pt x="1924" y="2611"/>
                    <a:pt x="2260" y="2170"/>
                    <a:pt x="2487" y="2170"/>
                  </a:cubicBezTo>
                  <a:cubicBezTo>
                    <a:pt x="2519" y="2170"/>
                    <a:pt x="2548" y="2179"/>
                    <a:pt x="2574" y="2197"/>
                  </a:cubicBezTo>
                  <a:cubicBezTo>
                    <a:pt x="2803" y="2344"/>
                    <a:pt x="2541" y="2557"/>
                    <a:pt x="2410" y="2607"/>
                  </a:cubicBezTo>
                  <a:cubicBezTo>
                    <a:pt x="2230" y="2721"/>
                    <a:pt x="2197" y="2984"/>
                    <a:pt x="2345" y="3148"/>
                  </a:cubicBezTo>
                  <a:cubicBezTo>
                    <a:pt x="2558" y="3393"/>
                    <a:pt x="2492" y="3705"/>
                    <a:pt x="2213" y="3787"/>
                  </a:cubicBezTo>
                  <a:cubicBezTo>
                    <a:pt x="2213" y="3787"/>
                    <a:pt x="2272" y="3794"/>
                    <a:pt x="2369" y="3794"/>
                  </a:cubicBezTo>
                  <a:cubicBezTo>
                    <a:pt x="2697" y="3794"/>
                    <a:pt x="3470" y="3716"/>
                    <a:pt x="3951" y="3033"/>
                  </a:cubicBezTo>
                  <a:cubicBezTo>
                    <a:pt x="4590" y="2148"/>
                    <a:pt x="4820" y="820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8"/>
            <p:cNvSpPr/>
            <p:nvPr/>
          </p:nvSpPr>
          <p:spPr>
            <a:xfrm>
              <a:off x="9002504" y="3610449"/>
              <a:ext cx="97390" cy="63741"/>
            </a:xfrm>
            <a:custGeom>
              <a:rect b="b" l="l" r="r" t="t"/>
              <a:pathLst>
                <a:path extrusionOk="0" h="1953" w="2984">
                  <a:moveTo>
                    <a:pt x="928" y="1"/>
                  </a:moveTo>
                  <a:cubicBezTo>
                    <a:pt x="661" y="1"/>
                    <a:pt x="354" y="27"/>
                    <a:pt x="0" y="87"/>
                  </a:cubicBezTo>
                  <a:cubicBezTo>
                    <a:pt x="426" y="136"/>
                    <a:pt x="771" y="415"/>
                    <a:pt x="934" y="792"/>
                  </a:cubicBezTo>
                  <a:cubicBezTo>
                    <a:pt x="1140" y="1307"/>
                    <a:pt x="1508" y="1953"/>
                    <a:pt x="2267" y="1953"/>
                  </a:cubicBezTo>
                  <a:cubicBezTo>
                    <a:pt x="2475" y="1953"/>
                    <a:pt x="2712" y="1904"/>
                    <a:pt x="2983" y="1792"/>
                  </a:cubicBezTo>
                  <a:cubicBezTo>
                    <a:pt x="2803" y="1726"/>
                    <a:pt x="2688" y="1562"/>
                    <a:pt x="2688" y="1365"/>
                  </a:cubicBezTo>
                  <a:cubicBezTo>
                    <a:pt x="2688" y="1082"/>
                    <a:pt x="2639" y="1"/>
                    <a:pt x="9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8"/>
            <p:cNvSpPr/>
            <p:nvPr/>
          </p:nvSpPr>
          <p:spPr>
            <a:xfrm>
              <a:off x="9089679" y="3609601"/>
              <a:ext cx="47651" cy="37141"/>
            </a:xfrm>
            <a:custGeom>
              <a:rect b="b" l="l" r="r" t="t"/>
              <a:pathLst>
                <a:path extrusionOk="0" h="1138" w="1460">
                  <a:moveTo>
                    <a:pt x="969" y="0"/>
                  </a:moveTo>
                  <a:cubicBezTo>
                    <a:pt x="791" y="0"/>
                    <a:pt x="637" y="133"/>
                    <a:pt x="624" y="326"/>
                  </a:cubicBezTo>
                  <a:cubicBezTo>
                    <a:pt x="624" y="485"/>
                    <a:pt x="749" y="589"/>
                    <a:pt x="887" y="589"/>
                  </a:cubicBezTo>
                  <a:cubicBezTo>
                    <a:pt x="948" y="589"/>
                    <a:pt x="1011" y="568"/>
                    <a:pt x="1066" y="523"/>
                  </a:cubicBezTo>
                  <a:cubicBezTo>
                    <a:pt x="1066" y="523"/>
                    <a:pt x="1181" y="359"/>
                    <a:pt x="1066" y="293"/>
                  </a:cubicBezTo>
                  <a:cubicBezTo>
                    <a:pt x="1038" y="277"/>
                    <a:pt x="1011" y="270"/>
                    <a:pt x="988" y="270"/>
                  </a:cubicBezTo>
                  <a:cubicBezTo>
                    <a:pt x="918" y="270"/>
                    <a:pt x="878" y="334"/>
                    <a:pt x="902" y="408"/>
                  </a:cubicBezTo>
                  <a:cubicBezTo>
                    <a:pt x="908" y="440"/>
                    <a:pt x="891" y="454"/>
                    <a:pt x="867" y="454"/>
                  </a:cubicBezTo>
                  <a:cubicBezTo>
                    <a:pt x="815" y="454"/>
                    <a:pt x="727" y="388"/>
                    <a:pt x="739" y="277"/>
                  </a:cubicBezTo>
                  <a:cubicBezTo>
                    <a:pt x="750" y="149"/>
                    <a:pt x="860" y="71"/>
                    <a:pt x="976" y="71"/>
                  </a:cubicBezTo>
                  <a:cubicBezTo>
                    <a:pt x="1024" y="71"/>
                    <a:pt x="1072" y="84"/>
                    <a:pt x="1116" y="113"/>
                  </a:cubicBezTo>
                  <a:cubicBezTo>
                    <a:pt x="1394" y="260"/>
                    <a:pt x="1312" y="851"/>
                    <a:pt x="722" y="900"/>
                  </a:cubicBezTo>
                  <a:cubicBezTo>
                    <a:pt x="708" y="901"/>
                    <a:pt x="694" y="902"/>
                    <a:pt x="680" y="902"/>
                  </a:cubicBezTo>
                  <a:cubicBezTo>
                    <a:pt x="320" y="902"/>
                    <a:pt x="1" y="506"/>
                    <a:pt x="1" y="506"/>
                  </a:cubicBezTo>
                  <a:lnTo>
                    <a:pt x="1" y="506"/>
                  </a:lnTo>
                  <a:cubicBezTo>
                    <a:pt x="1" y="703"/>
                    <a:pt x="83" y="883"/>
                    <a:pt x="230" y="1014"/>
                  </a:cubicBezTo>
                  <a:cubicBezTo>
                    <a:pt x="340" y="1094"/>
                    <a:pt x="473" y="1137"/>
                    <a:pt x="608" y="1137"/>
                  </a:cubicBezTo>
                  <a:cubicBezTo>
                    <a:pt x="696" y="1137"/>
                    <a:pt x="786" y="1119"/>
                    <a:pt x="870" y="1080"/>
                  </a:cubicBezTo>
                  <a:cubicBezTo>
                    <a:pt x="1083" y="1031"/>
                    <a:pt x="1263" y="867"/>
                    <a:pt x="1345" y="670"/>
                  </a:cubicBezTo>
                  <a:cubicBezTo>
                    <a:pt x="1460" y="424"/>
                    <a:pt x="1345" y="146"/>
                    <a:pt x="1116" y="31"/>
                  </a:cubicBezTo>
                  <a:cubicBezTo>
                    <a:pt x="1066" y="10"/>
                    <a:pt x="1017" y="0"/>
                    <a:pt x="9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8"/>
            <p:cNvSpPr/>
            <p:nvPr/>
          </p:nvSpPr>
          <p:spPr>
            <a:xfrm>
              <a:off x="8348742" y="3846484"/>
              <a:ext cx="130028" cy="285284"/>
            </a:xfrm>
            <a:custGeom>
              <a:rect b="b" l="l" r="r" t="t"/>
              <a:pathLst>
                <a:path extrusionOk="0" h="8741" w="3984">
                  <a:moveTo>
                    <a:pt x="2072" y="0"/>
                  </a:moveTo>
                  <a:cubicBezTo>
                    <a:pt x="1547" y="0"/>
                    <a:pt x="1034" y="245"/>
                    <a:pt x="706" y="674"/>
                  </a:cubicBezTo>
                  <a:cubicBezTo>
                    <a:pt x="362" y="1182"/>
                    <a:pt x="312" y="1821"/>
                    <a:pt x="575" y="2362"/>
                  </a:cubicBezTo>
                  <a:cubicBezTo>
                    <a:pt x="809" y="2783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8"/>
                    <a:pt x="2476" y="1411"/>
                  </a:cubicBezTo>
                  <a:cubicBezTo>
                    <a:pt x="2392" y="1366"/>
                    <a:pt x="2306" y="1345"/>
                    <a:pt x="2223" y="1345"/>
                  </a:cubicBezTo>
                  <a:cubicBezTo>
                    <a:pt x="1886" y="1345"/>
                    <a:pt x="1604" y="1682"/>
                    <a:pt x="1722" y="2050"/>
                  </a:cubicBezTo>
                  <a:cubicBezTo>
                    <a:pt x="1859" y="2324"/>
                    <a:pt x="2177" y="2346"/>
                    <a:pt x="2308" y="2346"/>
                  </a:cubicBezTo>
                  <a:cubicBezTo>
                    <a:pt x="2334" y="2346"/>
                    <a:pt x="2353" y="2346"/>
                    <a:pt x="2361" y="2346"/>
                  </a:cubicBezTo>
                  <a:cubicBezTo>
                    <a:pt x="2427" y="2346"/>
                    <a:pt x="2427" y="2378"/>
                    <a:pt x="2427" y="2378"/>
                  </a:cubicBezTo>
                  <a:cubicBezTo>
                    <a:pt x="2485" y="2566"/>
                    <a:pt x="2238" y="2855"/>
                    <a:pt x="1787" y="2855"/>
                  </a:cubicBezTo>
                  <a:cubicBezTo>
                    <a:pt x="1726" y="2855"/>
                    <a:pt x="1660" y="2849"/>
                    <a:pt x="1591" y="2837"/>
                  </a:cubicBezTo>
                  <a:cubicBezTo>
                    <a:pt x="1411" y="2804"/>
                    <a:pt x="1230" y="2723"/>
                    <a:pt x="1083" y="2575"/>
                  </a:cubicBezTo>
                  <a:cubicBezTo>
                    <a:pt x="411" y="1936"/>
                    <a:pt x="739" y="559"/>
                    <a:pt x="1755" y="297"/>
                  </a:cubicBezTo>
                  <a:cubicBezTo>
                    <a:pt x="1902" y="256"/>
                    <a:pt x="2050" y="235"/>
                    <a:pt x="2197" y="235"/>
                  </a:cubicBezTo>
                  <a:cubicBezTo>
                    <a:pt x="2345" y="235"/>
                    <a:pt x="2492" y="256"/>
                    <a:pt x="2640" y="297"/>
                  </a:cubicBezTo>
                  <a:cubicBezTo>
                    <a:pt x="3279" y="461"/>
                    <a:pt x="3738" y="1034"/>
                    <a:pt x="3755" y="1706"/>
                  </a:cubicBezTo>
                  <a:cubicBezTo>
                    <a:pt x="3820" y="2444"/>
                    <a:pt x="3443" y="3181"/>
                    <a:pt x="2869" y="3706"/>
                  </a:cubicBezTo>
                  <a:cubicBezTo>
                    <a:pt x="2296" y="4247"/>
                    <a:pt x="1558" y="4558"/>
                    <a:pt x="984" y="5083"/>
                  </a:cubicBezTo>
                  <a:cubicBezTo>
                    <a:pt x="411" y="5591"/>
                    <a:pt x="66" y="6296"/>
                    <a:pt x="17" y="7066"/>
                  </a:cubicBezTo>
                  <a:cubicBezTo>
                    <a:pt x="1" y="7755"/>
                    <a:pt x="378" y="8492"/>
                    <a:pt x="1034" y="8673"/>
                  </a:cubicBezTo>
                  <a:cubicBezTo>
                    <a:pt x="1165" y="8719"/>
                    <a:pt x="1301" y="8740"/>
                    <a:pt x="1434" y="8740"/>
                  </a:cubicBezTo>
                  <a:cubicBezTo>
                    <a:pt x="1920" y="8740"/>
                    <a:pt x="2380" y="8457"/>
                    <a:pt x="2509" y="8033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19" y="6722"/>
                    <a:pt x="1804" y="6706"/>
                    <a:pt x="1689" y="6706"/>
                  </a:cubicBezTo>
                  <a:cubicBezTo>
                    <a:pt x="1646" y="6698"/>
                    <a:pt x="1603" y="6694"/>
                    <a:pt x="1560" y="6694"/>
                  </a:cubicBezTo>
                  <a:cubicBezTo>
                    <a:pt x="1233" y="6694"/>
                    <a:pt x="938" y="6911"/>
                    <a:pt x="837" y="7230"/>
                  </a:cubicBezTo>
                  <a:cubicBezTo>
                    <a:pt x="707" y="7724"/>
                    <a:pt x="989" y="7991"/>
                    <a:pt x="1299" y="7991"/>
                  </a:cubicBezTo>
                  <a:cubicBezTo>
                    <a:pt x="1380" y="7991"/>
                    <a:pt x="1463" y="7972"/>
                    <a:pt x="1542" y="7935"/>
                  </a:cubicBezTo>
                  <a:cubicBezTo>
                    <a:pt x="1853" y="7771"/>
                    <a:pt x="1919" y="7361"/>
                    <a:pt x="1673" y="7115"/>
                  </a:cubicBezTo>
                  <a:cubicBezTo>
                    <a:pt x="1587" y="7048"/>
                    <a:pt x="1484" y="7015"/>
                    <a:pt x="1381" y="7015"/>
                  </a:cubicBezTo>
                  <a:cubicBezTo>
                    <a:pt x="1307" y="7015"/>
                    <a:pt x="1233" y="7032"/>
                    <a:pt x="1165" y="7066"/>
                  </a:cubicBezTo>
                  <a:cubicBezTo>
                    <a:pt x="1146" y="7078"/>
                    <a:pt x="1133" y="7082"/>
                    <a:pt x="1124" y="7082"/>
                  </a:cubicBezTo>
                  <a:cubicBezTo>
                    <a:pt x="1096" y="7082"/>
                    <a:pt x="1116" y="7033"/>
                    <a:pt x="1116" y="7033"/>
                  </a:cubicBezTo>
                  <a:cubicBezTo>
                    <a:pt x="1214" y="6812"/>
                    <a:pt x="1506" y="6784"/>
                    <a:pt x="1646" y="6784"/>
                  </a:cubicBezTo>
                  <a:cubicBezTo>
                    <a:pt x="1692" y="6784"/>
                    <a:pt x="1722" y="6788"/>
                    <a:pt x="1722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43" y="7033"/>
                    <a:pt x="2640" y="7558"/>
                    <a:pt x="2443" y="8000"/>
                  </a:cubicBezTo>
                  <a:cubicBezTo>
                    <a:pt x="2267" y="8403"/>
                    <a:pt x="1869" y="8642"/>
                    <a:pt x="1448" y="8642"/>
                  </a:cubicBezTo>
                  <a:cubicBezTo>
                    <a:pt x="1321" y="8642"/>
                    <a:pt x="1192" y="8620"/>
                    <a:pt x="1066" y="8574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89"/>
                    <a:pt x="1083" y="5214"/>
                  </a:cubicBezTo>
                  <a:cubicBezTo>
                    <a:pt x="1640" y="4706"/>
                    <a:pt x="2394" y="4427"/>
                    <a:pt x="2984" y="3837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19"/>
                    <a:pt x="3296" y="264"/>
                    <a:pt x="2542" y="67"/>
                  </a:cubicBezTo>
                  <a:cubicBezTo>
                    <a:pt x="2387" y="22"/>
                    <a:pt x="2229" y="0"/>
                    <a:pt x="20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8"/>
            <p:cNvSpPr/>
            <p:nvPr/>
          </p:nvSpPr>
          <p:spPr>
            <a:xfrm>
              <a:off x="8351418" y="3954579"/>
              <a:ext cx="55680" cy="78689"/>
            </a:xfrm>
            <a:custGeom>
              <a:rect b="b" l="l" r="r" t="t"/>
              <a:pathLst>
                <a:path extrusionOk="0" h="2411" w="1706">
                  <a:moveTo>
                    <a:pt x="1509" y="1"/>
                  </a:moveTo>
                  <a:cubicBezTo>
                    <a:pt x="1509" y="1"/>
                    <a:pt x="1361" y="66"/>
                    <a:pt x="1345" y="148"/>
                  </a:cubicBezTo>
                  <a:cubicBezTo>
                    <a:pt x="1329" y="246"/>
                    <a:pt x="1214" y="328"/>
                    <a:pt x="1017" y="328"/>
                  </a:cubicBezTo>
                  <a:cubicBezTo>
                    <a:pt x="820" y="328"/>
                    <a:pt x="1" y="394"/>
                    <a:pt x="50" y="2410"/>
                  </a:cubicBezTo>
                  <a:cubicBezTo>
                    <a:pt x="99" y="1968"/>
                    <a:pt x="361" y="1591"/>
                    <a:pt x="755" y="1394"/>
                  </a:cubicBezTo>
                  <a:cubicBezTo>
                    <a:pt x="1378" y="1115"/>
                    <a:pt x="1706" y="853"/>
                    <a:pt x="1591" y="460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8"/>
            <p:cNvSpPr/>
            <p:nvPr/>
          </p:nvSpPr>
          <p:spPr>
            <a:xfrm>
              <a:off x="8373351" y="3721874"/>
              <a:ext cx="209206" cy="327419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72"/>
                    <a:pt x="4181" y="2197"/>
                    <a:pt x="4263" y="4426"/>
                  </a:cubicBezTo>
                  <a:cubicBezTo>
                    <a:pt x="4361" y="6278"/>
                    <a:pt x="3279" y="7983"/>
                    <a:pt x="1558" y="8704"/>
                  </a:cubicBezTo>
                  <a:cubicBezTo>
                    <a:pt x="247" y="9229"/>
                    <a:pt x="1" y="10032"/>
                    <a:pt x="1" y="10032"/>
                  </a:cubicBezTo>
                  <a:cubicBezTo>
                    <a:pt x="318" y="9500"/>
                    <a:pt x="673" y="9329"/>
                    <a:pt x="973" y="9329"/>
                  </a:cubicBezTo>
                  <a:cubicBezTo>
                    <a:pt x="1201" y="9329"/>
                    <a:pt x="1398" y="9427"/>
                    <a:pt x="1525" y="9540"/>
                  </a:cubicBezTo>
                  <a:cubicBezTo>
                    <a:pt x="1632" y="9641"/>
                    <a:pt x="1732" y="9673"/>
                    <a:pt x="1826" y="9673"/>
                  </a:cubicBezTo>
                  <a:cubicBezTo>
                    <a:pt x="1992" y="9673"/>
                    <a:pt x="2137" y="9573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34"/>
                  </a:cubicBezTo>
                  <a:cubicBezTo>
                    <a:pt x="2490" y="8779"/>
                    <a:pt x="2322" y="8697"/>
                    <a:pt x="2152" y="8697"/>
                  </a:cubicBezTo>
                  <a:cubicBezTo>
                    <a:pt x="2123" y="8697"/>
                    <a:pt x="2095" y="8699"/>
                    <a:pt x="2066" y="8704"/>
                  </a:cubicBezTo>
                  <a:cubicBezTo>
                    <a:pt x="2066" y="8704"/>
                    <a:pt x="2263" y="8655"/>
                    <a:pt x="3312" y="7803"/>
                  </a:cubicBezTo>
                  <a:cubicBezTo>
                    <a:pt x="4607" y="6754"/>
                    <a:pt x="4525" y="7114"/>
                    <a:pt x="5459" y="6622"/>
                  </a:cubicBezTo>
                  <a:cubicBezTo>
                    <a:pt x="6410" y="6131"/>
                    <a:pt x="6082" y="5147"/>
                    <a:pt x="6082" y="5147"/>
                  </a:cubicBezTo>
                  <a:lnTo>
                    <a:pt x="6082" y="5147"/>
                  </a:lnTo>
                  <a:cubicBezTo>
                    <a:pt x="6035" y="5257"/>
                    <a:pt x="5973" y="5443"/>
                    <a:pt x="5459" y="5443"/>
                  </a:cubicBezTo>
                  <a:cubicBezTo>
                    <a:pt x="5438" y="5443"/>
                    <a:pt x="5416" y="5443"/>
                    <a:pt x="5394" y="5442"/>
                  </a:cubicBezTo>
                  <a:cubicBezTo>
                    <a:pt x="5366" y="5440"/>
                    <a:pt x="5339" y="5439"/>
                    <a:pt x="5312" y="5439"/>
                  </a:cubicBezTo>
                  <a:cubicBezTo>
                    <a:pt x="4963" y="5439"/>
                    <a:pt x="4629" y="5632"/>
                    <a:pt x="4492" y="5967"/>
                  </a:cubicBezTo>
                  <a:cubicBezTo>
                    <a:pt x="4427" y="6082"/>
                    <a:pt x="4328" y="6180"/>
                    <a:pt x="4214" y="6262"/>
                  </a:cubicBezTo>
                  <a:cubicBezTo>
                    <a:pt x="4558" y="5918"/>
                    <a:pt x="4623" y="5147"/>
                    <a:pt x="4722" y="4508"/>
                  </a:cubicBezTo>
                  <a:cubicBezTo>
                    <a:pt x="4820" y="3869"/>
                    <a:pt x="5115" y="4082"/>
                    <a:pt x="5672" y="3688"/>
                  </a:cubicBezTo>
                  <a:cubicBezTo>
                    <a:pt x="6246" y="3311"/>
                    <a:pt x="5951" y="2803"/>
                    <a:pt x="5885" y="2672"/>
                  </a:cubicBezTo>
                  <a:cubicBezTo>
                    <a:pt x="5853" y="2525"/>
                    <a:pt x="5853" y="2377"/>
                    <a:pt x="5902" y="2230"/>
                  </a:cubicBezTo>
                  <a:lnTo>
                    <a:pt x="5902" y="2230"/>
                  </a:lnTo>
                  <a:cubicBezTo>
                    <a:pt x="5902" y="2230"/>
                    <a:pt x="5852" y="2344"/>
                    <a:pt x="5476" y="2394"/>
                  </a:cubicBezTo>
                  <a:cubicBezTo>
                    <a:pt x="5164" y="2426"/>
                    <a:pt x="4918" y="2672"/>
                    <a:pt x="4869" y="2984"/>
                  </a:cubicBezTo>
                  <a:cubicBezTo>
                    <a:pt x="4869" y="3130"/>
                    <a:pt x="4772" y="3309"/>
                    <a:pt x="4629" y="3309"/>
                  </a:cubicBezTo>
                  <a:cubicBezTo>
                    <a:pt x="4597" y="3309"/>
                    <a:pt x="4562" y="3300"/>
                    <a:pt x="4525" y="3279"/>
                  </a:cubicBezTo>
                  <a:cubicBezTo>
                    <a:pt x="4345" y="3180"/>
                    <a:pt x="4410" y="2885"/>
                    <a:pt x="4410" y="2885"/>
                  </a:cubicBezTo>
                  <a:cubicBezTo>
                    <a:pt x="4623" y="2295"/>
                    <a:pt x="5197" y="2525"/>
                    <a:pt x="5640" y="1836"/>
                  </a:cubicBezTo>
                  <a:cubicBezTo>
                    <a:pt x="6049" y="1230"/>
                    <a:pt x="5492" y="590"/>
                    <a:pt x="5279" y="410"/>
                  </a:cubicBezTo>
                  <a:cubicBezTo>
                    <a:pt x="5164" y="312"/>
                    <a:pt x="5148" y="132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8"/>
            <p:cNvSpPr/>
            <p:nvPr/>
          </p:nvSpPr>
          <p:spPr>
            <a:xfrm>
              <a:off x="8425799" y="3639203"/>
              <a:ext cx="95791" cy="350723"/>
            </a:xfrm>
            <a:custGeom>
              <a:rect b="b" l="l" r="r" t="t"/>
              <a:pathLst>
                <a:path extrusionOk="0" h="10746" w="2935">
                  <a:moveTo>
                    <a:pt x="1637" y="0"/>
                  </a:moveTo>
                  <a:cubicBezTo>
                    <a:pt x="1303" y="0"/>
                    <a:pt x="959" y="125"/>
                    <a:pt x="689" y="419"/>
                  </a:cubicBezTo>
                  <a:cubicBezTo>
                    <a:pt x="0" y="1238"/>
                    <a:pt x="148" y="2468"/>
                    <a:pt x="525" y="3500"/>
                  </a:cubicBezTo>
                  <a:cubicBezTo>
                    <a:pt x="1361" y="5549"/>
                    <a:pt x="2246" y="7500"/>
                    <a:pt x="1705" y="8959"/>
                  </a:cubicBezTo>
                  <a:cubicBezTo>
                    <a:pt x="1443" y="9696"/>
                    <a:pt x="935" y="10336"/>
                    <a:pt x="263" y="10745"/>
                  </a:cubicBezTo>
                  <a:cubicBezTo>
                    <a:pt x="951" y="10352"/>
                    <a:pt x="1492" y="9729"/>
                    <a:pt x="1787" y="8975"/>
                  </a:cubicBezTo>
                  <a:cubicBezTo>
                    <a:pt x="2393" y="7500"/>
                    <a:pt x="1525" y="5451"/>
                    <a:pt x="689" y="3435"/>
                  </a:cubicBezTo>
                  <a:cubicBezTo>
                    <a:pt x="312" y="2435"/>
                    <a:pt x="197" y="1238"/>
                    <a:pt x="803" y="501"/>
                  </a:cubicBezTo>
                  <a:cubicBezTo>
                    <a:pt x="1030" y="225"/>
                    <a:pt x="1341" y="108"/>
                    <a:pt x="1649" y="108"/>
                  </a:cubicBezTo>
                  <a:cubicBezTo>
                    <a:pt x="2165" y="108"/>
                    <a:pt x="2672" y="438"/>
                    <a:pt x="2754" y="911"/>
                  </a:cubicBezTo>
                  <a:cubicBezTo>
                    <a:pt x="2862" y="1435"/>
                    <a:pt x="2462" y="1916"/>
                    <a:pt x="1936" y="1916"/>
                  </a:cubicBezTo>
                  <a:cubicBezTo>
                    <a:pt x="1903" y="1916"/>
                    <a:pt x="1870" y="1914"/>
                    <a:pt x="1836" y="1911"/>
                  </a:cubicBezTo>
                  <a:lnTo>
                    <a:pt x="1820" y="1911"/>
                  </a:lnTo>
                  <a:cubicBezTo>
                    <a:pt x="1803" y="1911"/>
                    <a:pt x="1787" y="1894"/>
                    <a:pt x="1771" y="1894"/>
                  </a:cubicBezTo>
                  <a:cubicBezTo>
                    <a:pt x="1689" y="1861"/>
                    <a:pt x="1639" y="1812"/>
                    <a:pt x="1590" y="1747"/>
                  </a:cubicBezTo>
                  <a:cubicBezTo>
                    <a:pt x="1590" y="1747"/>
                    <a:pt x="1557" y="1697"/>
                    <a:pt x="1590" y="1648"/>
                  </a:cubicBezTo>
                  <a:cubicBezTo>
                    <a:pt x="1639" y="1615"/>
                    <a:pt x="1984" y="1632"/>
                    <a:pt x="2000" y="1320"/>
                  </a:cubicBezTo>
                  <a:cubicBezTo>
                    <a:pt x="2021" y="1069"/>
                    <a:pt x="1814" y="904"/>
                    <a:pt x="1602" y="904"/>
                  </a:cubicBezTo>
                  <a:cubicBezTo>
                    <a:pt x="1482" y="904"/>
                    <a:pt x="1361" y="956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4"/>
                  </a:cubicBezTo>
                  <a:cubicBezTo>
                    <a:pt x="2763" y="375"/>
                    <a:pt x="2216" y="0"/>
                    <a:pt x="16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8"/>
            <p:cNvSpPr/>
            <p:nvPr/>
          </p:nvSpPr>
          <p:spPr>
            <a:xfrm>
              <a:off x="8348742" y="3625560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706" y="1"/>
                  </a:moveTo>
                  <a:cubicBezTo>
                    <a:pt x="706" y="1"/>
                    <a:pt x="67" y="181"/>
                    <a:pt x="214" y="1083"/>
                  </a:cubicBezTo>
                  <a:cubicBezTo>
                    <a:pt x="345" y="1968"/>
                    <a:pt x="1066" y="2460"/>
                    <a:pt x="1476" y="2902"/>
                  </a:cubicBezTo>
                  <a:cubicBezTo>
                    <a:pt x="1804" y="3279"/>
                    <a:pt x="2476" y="4132"/>
                    <a:pt x="2132" y="4984"/>
                  </a:cubicBezTo>
                  <a:cubicBezTo>
                    <a:pt x="2050" y="5213"/>
                    <a:pt x="1919" y="5410"/>
                    <a:pt x="1738" y="5574"/>
                  </a:cubicBezTo>
                  <a:cubicBezTo>
                    <a:pt x="1148" y="6082"/>
                    <a:pt x="755" y="6328"/>
                    <a:pt x="460" y="6754"/>
                  </a:cubicBezTo>
                  <a:cubicBezTo>
                    <a:pt x="165" y="7164"/>
                    <a:pt x="1" y="7656"/>
                    <a:pt x="17" y="8164"/>
                  </a:cubicBezTo>
                  <a:cubicBezTo>
                    <a:pt x="17" y="8016"/>
                    <a:pt x="66" y="6951"/>
                    <a:pt x="1214" y="6148"/>
                  </a:cubicBezTo>
                  <a:cubicBezTo>
                    <a:pt x="2509" y="5230"/>
                    <a:pt x="2787" y="4312"/>
                    <a:pt x="2345" y="2919"/>
                  </a:cubicBezTo>
                  <a:cubicBezTo>
                    <a:pt x="1820" y="1296"/>
                    <a:pt x="362" y="1116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8"/>
            <p:cNvSpPr/>
            <p:nvPr/>
          </p:nvSpPr>
          <p:spPr>
            <a:xfrm>
              <a:off x="8458437" y="3317593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426" y="0"/>
                  </a:moveTo>
                  <a:cubicBezTo>
                    <a:pt x="1396" y="0"/>
                    <a:pt x="1369" y="4"/>
                    <a:pt x="1344" y="12"/>
                  </a:cubicBezTo>
                  <a:cubicBezTo>
                    <a:pt x="1016" y="110"/>
                    <a:pt x="951" y="373"/>
                    <a:pt x="1115" y="733"/>
                  </a:cubicBezTo>
                  <a:cubicBezTo>
                    <a:pt x="1262" y="1094"/>
                    <a:pt x="1770" y="1143"/>
                    <a:pt x="1639" y="2815"/>
                  </a:cubicBezTo>
                  <a:cubicBezTo>
                    <a:pt x="1508" y="4470"/>
                    <a:pt x="0" y="5470"/>
                    <a:pt x="0" y="5470"/>
                  </a:cubicBezTo>
                  <a:cubicBezTo>
                    <a:pt x="262" y="5421"/>
                    <a:pt x="1820" y="4470"/>
                    <a:pt x="2147" y="2438"/>
                  </a:cubicBezTo>
                  <a:cubicBezTo>
                    <a:pt x="2434" y="565"/>
                    <a:pt x="1775" y="0"/>
                    <a:pt x="142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8"/>
            <p:cNvSpPr/>
            <p:nvPr/>
          </p:nvSpPr>
          <p:spPr>
            <a:xfrm>
              <a:off x="8400636" y="3268898"/>
              <a:ext cx="172848" cy="232053"/>
            </a:xfrm>
            <a:custGeom>
              <a:rect b="b" l="l" r="r" t="t"/>
              <a:pathLst>
                <a:path extrusionOk="0" h="7110" w="5296">
                  <a:moveTo>
                    <a:pt x="1689" y="1"/>
                  </a:moveTo>
                  <a:cubicBezTo>
                    <a:pt x="1298" y="1"/>
                    <a:pt x="859" y="91"/>
                    <a:pt x="476" y="389"/>
                  </a:cubicBezTo>
                  <a:cubicBezTo>
                    <a:pt x="165" y="668"/>
                    <a:pt x="1" y="1078"/>
                    <a:pt x="50" y="1488"/>
                  </a:cubicBezTo>
                  <a:cubicBezTo>
                    <a:pt x="107" y="1985"/>
                    <a:pt x="632" y="2421"/>
                    <a:pt x="1231" y="2421"/>
                  </a:cubicBezTo>
                  <a:cubicBezTo>
                    <a:pt x="1322" y="2421"/>
                    <a:pt x="1415" y="2411"/>
                    <a:pt x="1509" y="2389"/>
                  </a:cubicBezTo>
                  <a:cubicBezTo>
                    <a:pt x="1624" y="2373"/>
                    <a:pt x="1722" y="2340"/>
                    <a:pt x="1820" y="2291"/>
                  </a:cubicBezTo>
                  <a:lnTo>
                    <a:pt x="1837" y="2291"/>
                  </a:lnTo>
                  <a:lnTo>
                    <a:pt x="1853" y="2274"/>
                  </a:lnTo>
                  <a:cubicBezTo>
                    <a:pt x="2148" y="2110"/>
                    <a:pt x="2312" y="1783"/>
                    <a:pt x="2263" y="1455"/>
                  </a:cubicBezTo>
                  <a:cubicBezTo>
                    <a:pt x="2213" y="1118"/>
                    <a:pt x="1925" y="895"/>
                    <a:pt x="1617" y="895"/>
                  </a:cubicBezTo>
                  <a:cubicBezTo>
                    <a:pt x="1520" y="895"/>
                    <a:pt x="1422" y="916"/>
                    <a:pt x="1329" y="963"/>
                  </a:cubicBezTo>
                  <a:cubicBezTo>
                    <a:pt x="968" y="1160"/>
                    <a:pt x="1066" y="1717"/>
                    <a:pt x="1476" y="1766"/>
                  </a:cubicBezTo>
                  <a:cubicBezTo>
                    <a:pt x="1507" y="1774"/>
                    <a:pt x="1537" y="1778"/>
                    <a:pt x="1567" y="1778"/>
                  </a:cubicBezTo>
                  <a:cubicBezTo>
                    <a:pt x="1792" y="1778"/>
                    <a:pt x="1978" y="1572"/>
                    <a:pt x="1935" y="1340"/>
                  </a:cubicBezTo>
                  <a:cubicBezTo>
                    <a:pt x="1928" y="1300"/>
                    <a:pt x="1956" y="1266"/>
                    <a:pt x="1994" y="1266"/>
                  </a:cubicBezTo>
                  <a:cubicBezTo>
                    <a:pt x="2051" y="1266"/>
                    <a:pt x="2129" y="1341"/>
                    <a:pt x="2148" y="1586"/>
                  </a:cubicBezTo>
                  <a:cubicBezTo>
                    <a:pt x="2165" y="1717"/>
                    <a:pt x="2132" y="1848"/>
                    <a:pt x="2083" y="1963"/>
                  </a:cubicBezTo>
                  <a:cubicBezTo>
                    <a:pt x="1935" y="2184"/>
                    <a:pt x="1695" y="2312"/>
                    <a:pt x="1434" y="2312"/>
                  </a:cubicBezTo>
                  <a:cubicBezTo>
                    <a:pt x="1405" y="2312"/>
                    <a:pt x="1375" y="2310"/>
                    <a:pt x="1345" y="2307"/>
                  </a:cubicBezTo>
                  <a:cubicBezTo>
                    <a:pt x="1335" y="2308"/>
                    <a:pt x="1324" y="2308"/>
                    <a:pt x="1314" y="2308"/>
                  </a:cubicBezTo>
                  <a:cubicBezTo>
                    <a:pt x="625" y="2308"/>
                    <a:pt x="142" y="1249"/>
                    <a:pt x="788" y="619"/>
                  </a:cubicBezTo>
                  <a:cubicBezTo>
                    <a:pt x="1061" y="323"/>
                    <a:pt x="1454" y="194"/>
                    <a:pt x="1875" y="194"/>
                  </a:cubicBezTo>
                  <a:cubicBezTo>
                    <a:pt x="2386" y="194"/>
                    <a:pt x="2938" y="386"/>
                    <a:pt x="3361" y="701"/>
                  </a:cubicBezTo>
                  <a:cubicBezTo>
                    <a:pt x="5099" y="1963"/>
                    <a:pt x="4836" y="4258"/>
                    <a:pt x="4328" y="5405"/>
                  </a:cubicBezTo>
                  <a:cubicBezTo>
                    <a:pt x="4066" y="6094"/>
                    <a:pt x="3607" y="6684"/>
                    <a:pt x="3017" y="7110"/>
                  </a:cubicBezTo>
                  <a:cubicBezTo>
                    <a:pt x="3623" y="6700"/>
                    <a:pt x="4115" y="6126"/>
                    <a:pt x="4410" y="5438"/>
                  </a:cubicBezTo>
                  <a:cubicBezTo>
                    <a:pt x="4951" y="4307"/>
                    <a:pt x="5295" y="1914"/>
                    <a:pt x="3459" y="553"/>
                  </a:cubicBezTo>
                  <a:cubicBezTo>
                    <a:pt x="3115" y="307"/>
                    <a:pt x="2705" y="144"/>
                    <a:pt x="2263" y="62"/>
                  </a:cubicBezTo>
                  <a:cubicBezTo>
                    <a:pt x="2096" y="27"/>
                    <a:pt x="1899" y="1"/>
                    <a:pt x="1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8"/>
            <p:cNvSpPr/>
            <p:nvPr/>
          </p:nvSpPr>
          <p:spPr>
            <a:xfrm>
              <a:off x="8439703" y="3088478"/>
              <a:ext cx="170139" cy="268052"/>
            </a:xfrm>
            <a:custGeom>
              <a:rect b="b" l="l" r="r" t="t"/>
              <a:pathLst>
                <a:path extrusionOk="0" h="8213" w="5213">
                  <a:moveTo>
                    <a:pt x="1082" y="0"/>
                  </a:moveTo>
                  <a:cubicBezTo>
                    <a:pt x="0" y="2869"/>
                    <a:pt x="1279" y="4393"/>
                    <a:pt x="2541" y="5622"/>
                  </a:cubicBezTo>
                  <a:cubicBezTo>
                    <a:pt x="3803" y="6852"/>
                    <a:pt x="3738" y="8212"/>
                    <a:pt x="3738" y="8212"/>
                  </a:cubicBezTo>
                  <a:cubicBezTo>
                    <a:pt x="4656" y="7294"/>
                    <a:pt x="3590" y="5606"/>
                    <a:pt x="4459" y="4245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16"/>
                    <a:pt x="3000" y="3754"/>
                  </a:cubicBezTo>
                  <a:cubicBezTo>
                    <a:pt x="2656" y="4459"/>
                    <a:pt x="3262" y="5819"/>
                    <a:pt x="3262" y="5819"/>
                  </a:cubicBezTo>
                  <a:cubicBezTo>
                    <a:pt x="2066" y="4950"/>
                    <a:pt x="2295" y="4164"/>
                    <a:pt x="2639" y="3770"/>
                  </a:cubicBezTo>
                  <a:cubicBezTo>
                    <a:pt x="2984" y="3377"/>
                    <a:pt x="2508" y="3016"/>
                    <a:pt x="2525" y="2803"/>
                  </a:cubicBezTo>
                  <a:cubicBezTo>
                    <a:pt x="2541" y="2656"/>
                    <a:pt x="2574" y="2508"/>
                    <a:pt x="2639" y="2377"/>
                  </a:cubicBezTo>
                  <a:cubicBezTo>
                    <a:pt x="2639" y="2377"/>
                    <a:pt x="2563" y="2329"/>
                    <a:pt x="2425" y="2329"/>
                  </a:cubicBezTo>
                  <a:cubicBezTo>
                    <a:pt x="2308" y="2329"/>
                    <a:pt x="2147" y="2364"/>
                    <a:pt x="1951" y="2492"/>
                  </a:cubicBezTo>
                  <a:cubicBezTo>
                    <a:pt x="1213" y="2983"/>
                    <a:pt x="1525" y="4082"/>
                    <a:pt x="1525" y="4082"/>
                  </a:cubicBezTo>
                  <a:cubicBezTo>
                    <a:pt x="1000" y="3344"/>
                    <a:pt x="1164" y="2590"/>
                    <a:pt x="1771" y="2082"/>
                  </a:cubicBezTo>
                  <a:cubicBezTo>
                    <a:pt x="2361" y="1557"/>
                    <a:pt x="1787" y="1066"/>
                    <a:pt x="1394" y="852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8"/>
            <p:cNvSpPr/>
            <p:nvPr/>
          </p:nvSpPr>
          <p:spPr>
            <a:xfrm>
              <a:off x="8361079" y="3055840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459" y="0"/>
                  </a:moveTo>
                  <a:lnTo>
                    <a:pt x="459" y="0"/>
                  </a:lnTo>
                  <a:cubicBezTo>
                    <a:pt x="459" y="1"/>
                    <a:pt x="0" y="2000"/>
                    <a:pt x="3032" y="4508"/>
                  </a:cubicBezTo>
                  <a:cubicBezTo>
                    <a:pt x="3032" y="4508"/>
                    <a:pt x="2475" y="3836"/>
                    <a:pt x="2737" y="3082"/>
                  </a:cubicBezTo>
                  <a:cubicBezTo>
                    <a:pt x="3000" y="2328"/>
                    <a:pt x="2688" y="2049"/>
                    <a:pt x="2442" y="1803"/>
                  </a:cubicBezTo>
                  <a:cubicBezTo>
                    <a:pt x="2311" y="1639"/>
                    <a:pt x="2295" y="1410"/>
                    <a:pt x="2426" y="1230"/>
                  </a:cubicBezTo>
                  <a:cubicBezTo>
                    <a:pt x="2426" y="1230"/>
                    <a:pt x="2397" y="1225"/>
                    <a:pt x="2352" y="1225"/>
                  </a:cubicBezTo>
                  <a:cubicBezTo>
                    <a:pt x="2198" y="1225"/>
                    <a:pt x="1858" y="1284"/>
                    <a:pt x="1934" y="1820"/>
                  </a:cubicBezTo>
                  <a:cubicBezTo>
                    <a:pt x="2032" y="2492"/>
                    <a:pt x="2082" y="2623"/>
                    <a:pt x="1869" y="2639"/>
                  </a:cubicBezTo>
                  <a:cubicBezTo>
                    <a:pt x="1863" y="2640"/>
                    <a:pt x="1858" y="2640"/>
                    <a:pt x="1853" y="2640"/>
                  </a:cubicBezTo>
                  <a:cubicBezTo>
                    <a:pt x="1642" y="2640"/>
                    <a:pt x="1706" y="2307"/>
                    <a:pt x="1754" y="2115"/>
                  </a:cubicBezTo>
                  <a:cubicBezTo>
                    <a:pt x="1819" y="1934"/>
                    <a:pt x="2065" y="1098"/>
                    <a:pt x="1410" y="820"/>
                  </a:cubicBezTo>
                  <a:cubicBezTo>
                    <a:pt x="754" y="525"/>
                    <a:pt x="492" y="279"/>
                    <a:pt x="4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8"/>
            <p:cNvSpPr/>
            <p:nvPr/>
          </p:nvSpPr>
          <p:spPr>
            <a:xfrm>
              <a:off x="8539215" y="3336164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721" y="0"/>
                  </a:moveTo>
                  <a:lnTo>
                    <a:pt x="1721" y="0"/>
                  </a:lnTo>
                  <a:cubicBezTo>
                    <a:pt x="787" y="508"/>
                    <a:pt x="1066" y="1180"/>
                    <a:pt x="951" y="2475"/>
                  </a:cubicBezTo>
                  <a:cubicBezTo>
                    <a:pt x="853" y="3770"/>
                    <a:pt x="0" y="4262"/>
                    <a:pt x="0" y="4262"/>
                  </a:cubicBezTo>
                  <a:cubicBezTo>
                    <a:pt x="3590" y="2443"/>
                    <a:pt x="2295" y="771"/>
                    <a:pt x="1951" y="525"/>
                  </a:cubicBezTo>
                  <a:cubicBezTo>
                    <a:pt x="1590" y="279"/>
                    <a:pt x="1721" y="0"/>
                    <a:pt x="17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8"/>
            <p:cNvSpPr/>
            <p:nvPr/>
          </p:nvSpPr>
          <p:spPr>
            <a:xfrm>
              <a:off x="8541891" y="3421772"/>
              <a:ext cx="256824" cy="189134"/>
            </a:xfrm>
            <a:custGeom>
              <a:rect b="b" l="l" r="r" t="t"/>
              <a:pathLst>
                <a:path extrusionOk="0" h="5795" w="7869">
                  <a:moveTo>
                    <a:pt x="3223" y="0"/>
                  </a:moveTo>
                  <a:cubicBezTo>
                    <a:pt x="2842" y="0"/>
                    <a:pt x="2425" y="326"/>
                    <a:pt x="2016" y="951"/>
                  </a:cubicBezTo>
                  <a:cubicBezTo>
                    <a:pt x="1459" y="1803"/>
                    <a:pt x="0" y="1918"/>
                    <a:pt x="0" y="1918"/>
                  </a:cubicBezTo>
                  <a:cubicBezTo>
                    <a:pt x="2393" y="1983"/>
                    <a:pt x="3033" y="2606"/>
                    <a:pt x="3672" y="3360"/>
                  </a:cubicBezTo>
                  <a:cubicBezTo>
                    <a:pt x="4311" y="4114"/>
                    <a:pt x="4491" y="5327"/>
                    <a:pt x="5999" y="5704"/>
                  </a:cubicBezTo>
                  <a:cubicBezTo>
                    <a:pt x="6259" y="5768"/>
                    <a:pt x="6485" y="5795"/>
                    <a:pt x="6680" y="5795"/>
                  </a:cubicBezTo>
                  <a:cubicBezTo>
                    <a:pt x="7631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1" y="5221"/>
                    <a:pt x="7702" y="5250"/>
                    <a:pt x="7631" y="5250"/>
                  </a:cubicBezTo>
                  <a:cubicBezTo>
                    <a:pt x="7380" y="5250"/>
                    <a:pt x="7236" y="4885"/>
                    <a:pt x="7262" y="4130"/>
                  </a:cubicBezTo>
                  <a:cubicBezTo>
                    <a:pt x="7278" y="3163"/>
                    <a:pt x="6409" y="2885"/>
                    <a:pt x="5295" y="2704"/>
                  </a:cubicBezTo>
                  <a:cubicBezTo>
                    <a:pt x="4180" y="2541"/>
                    <a:pt x="3246" y="2459"/>
                    <a:pt x="3131" y="2098"/>
                  </a:cubicBezTo>
                  <a:cubicBezTo>
                    <a:pt x="3016" y="1721"/>
                    <a:pt x="3508" y="1590"/>
                    <a:pt x="4196" y="1377"/>
                  </a:cubicBezTo>
                  <a:cubicBezTo>
                    <a:pt x="4868" y="1180"/>
                    <a:pt x="4573" y="541"/>
                    <a:pt x="4573" y="541"/>
                  </a:cubicBezTo>
                  <a:lnTo>
                    <a:pt x="4573" y="541"/>
                  </a:lnTo>
                  <a:cubicBezTo>
                    <a:pt x="4519" y="588"/>
                    <a:pt x="4463" y="608"/>
                    <a:pt x="4404" y="608"/>
                  </a:cubicBezTo>
                  <a:cubicBezTo>
                    <a:pt x="4214" y="608"/>
                    <a:pt x="3985" y="394"/>
                    <a:pt x="3623" y="131"/>
                  </a:cubicBezTo>
                  <a:cubicBezTo>
                    <a:pt x="3496" y="44"/>
                    <a:pt x="3362" y="0"/>
                    <a:pt x="32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8"/>
            <p:cNvSpPr/>
            <p:nvPr/>
          </p:nvSpPr>
          <p:spPr>
            <a:xfrm>
              <a:off x="8417248" y="3499710"/>
              <a:ext cx="251439" cy="205061"/>
            </a:xfrm>
            <a:custGeom>
              <a:rect b="b" l="l" r="r" t="t"/>
              <a:pathLst>
                <a:path extrusionOk="0" h="6283" w="7704">
                  <a:moveTo>
                    <a:pt x="4289" y="1"/>
                  </a:moveTo>
                  <a:cubicBezTo>
                    <a:pt x="2707" y="1"/>
                    <a:pt x="1369" y="1105"/>
                    <a:pt x="672" y="2529"/>
                  </a:cubicBezTo>
                  <a:cubicBezTo>
                    <a:pt x="148" y="3627"/>
                    <a:pt x="0" y="4857"/>
                    <a:pt x="230" y="6053"/>
                  </a:cubicBezTo>
                  <a:lnTo>
                    <a:pt x="230" y="6086"/>
                  </a:lnTo>
                  <a:cubicBezTo>
                    <a:pt x="246" y="6152"/>
                    <a:pt x="262" y="6217"/>
                    <a:pt x="279" y="6283"/>
                  </a:cubicBezTo>
                  <a:cubicBezTo>
                    <a:pt x="246" y="6119"/>
                    <a:pt x="230" y="5955"/>
                    <a:pt x="230" y="5791"/>
                  </a:cubicBezTo>
                  <a:cubicBezTo>
                    <a:pt x="246" y="4922"/>
                    <a:pt x="410" y="4054"/>
                    <a:pt x="738" y="3250"/>
                  </a:cubicBezTo>
                  <a:cubicBezTo>
                    <a:pt x="1147" y="2251"/>
                    <a:pt x="1869" y="1398"/>
                    <a:pt x="2819" y="874"/>
                  </a:cubicBezTo>
                  <a:cubicBezTo>
                    <a:pt x="3365" y="561"/>
                    <a:pt x="4076" y="311"/>
                    <a:pt x="4780" y="311"/>
                  </a:cubicBezTo>
                  <a:cubicBezTo>
                    <a:pt x="5367" y="311"/>
                    <a:pt x="5949" y="485"/>
                    <a:pt x="6425" y="939"/>
                  </a:cubicBezTo>
                  <a:cubicBezTo>
                    <a:pt x="7474" y="1841"/>
                    <a:pt x="7147" y="3759"/>
                    <a:pt x="5934" y="4070"/>
                  </a:cubicBezTo>
                  <a:cubicBezTo>
                    <a:pt x="5808" y="4100"/>
                    <a:pt x="5679" y="4114"/>
                    <a:pt x="5550" y="4114"/>
                  </a:cubicBezTo>
                  <a:cubicBezTo>
                    <a:pt x="5106" y="4114"/>
                    <a:pt x="4671" y="3941"/>
                    <a:pt x="4442" y="3611"/>
                  </a:cubicBezTo>
                  <a:cubicBezTo>
                    <a:pt x="4147" y="3218"/>
                    <a:pt x="4147" y="2677"/>
                    <a:pt x="4409" y="2251"/>
                  </a:cubicBezTo>
                  <a:cubicBezTo>
                    <a:pt x="4596" y="1976"/>
                    <a:pt x="4900" y="1820"/>
                    <a:pt x="5218" y="1820"/>
                  </a:cubicBezTo>
                  <a:cubicBezTo>
                    <a:pt x="5375" y="1820"/>
                    <a:pt x="5536" y="1858"/>
                    <a:pt x="5688" y="1939"/>
                  </a:cubicBezTo>
                  <a:cubicBezTo>
                    <a:pt x="5852" y="2021"/>
                    <a:pt x="5966" y="2201"/>
                    <a:pt x="5966" y="2398"/>
                  </a:cubicBezTo>
                  <a:cubicBezTo>
                    <a:pt x="5966" y="2398"/>
                    <a:pt x="5966" y="2531"/>
                    <a:pt x="5883" y="2531"/>
                  </a:cubicBezTo>
                  <a:cubicBezTo>
                    <a:pt x="5878" y="2531"/>
                    <a:pt x="5873" y="2530"/>
                    <a:pt x="5868" y="2529"/>
                  </a:cubicBezTo>
                  <a:cubicBezTo>
                    <a:pt x="5770" y="2513"/>
                    <a:pt x="5803" y="2382"/>
                    <a:pt x="5540" y="2316"/>
                  </a:cubicBezTo>
                  <a:cubicBezTo>
                    <a:pt x="5509" y="2309"/>
                    <a:pt x="5479" y="2306"/>
                    <a:pt x="5449" y="2306"/>
                  </a:cubicBezTo>
                  <a:cubicBezTo>
                    <a:pt x="5194" y="2306"/>
                    <a:pt x="4990" y="2544"/>
                    <a:pt x="5049" y="2808"/>
                  </a:cubicBezTo>
                  <a:cubicBezTo>
                    <a:pt x="5090" y="2985"/>
                    <a:pt x="5331" y="3116"/>
                    <a:pt x="5572" y="3116"/>
                  </a:cubicBezTo>
                  <a:cubicBezTo>
                    <a:pt x="5710" y="3116"/>
                    <a:pt x="5849" y="3073"/>
                    <a:pt x="5950" y="2972"/>
                  </a:cubicBezTo>
                  <a:cubicBezTo>
                    <a:pt x="6016" y="2906"/>
                    <a:pt x="6065" y="2824"/>
                    <a:pt x="6098" y="2726"/>
                  </a:cubicBezTo>
                  <a:cubicBezTo>
                    <a:pt x="6196" y="2415"/>
                    <a:pt x="6065" y="2070"/>
                    <a:pt x="5786" y="1906"/>
                  </a:cubicBezTo>
                  <a:cubicBezTo>
                    <a:pt x="5609" y="1800"/>
                    <a:pt x="5416" y="1749"/>
                    <a:pt x="5227" y="1749"/>
                  </a:cubicBezTo>
                  <a:cubicBezTo>
                    <a:pt x="4893" y="1749"/>
                    <a:pt x="4570" y="1908"/>
                    <a:pt x="4360" y="2201"/>
                  </a:cubicBezTo>
                  <a:cubicBezTo>
                    <a:pt x="4049" y="2644"/>
                    <a:pt x="4049" y="3234"/>
                    <a:pt x="4360" y="3677"/>
                  </a:cubicBezTo>
                  <a:cubicBezTo>
                    <a:pt x="4616" y="4048"/>
                    <a:pt x="5092" y="4249"/>
                    <a:pt x="5585" y="4249"/>
                  </a:cubicBezTo>
                  <a:cubicBezTo>
                    <a:pt x="5723" y="4249"/>
                    <a:pt x="5863" y="4233"/>
                    <a:pt x="5999" y="4201"/>
                  </a:cubicBezTo>
                  <a:cubicBezTo>
                    <a:pt x="7343" y="3873"/>
                    <a:pt x="7704" y="1792"/>
                    <a:pt x="6557" y="808"/>
                  </a:cubicBezTo>
                  <a:cubicBezTo>
                    <a:pt x="6409" y="677"/>
                    <a:pt x="6245" y="562"/>
                    <a:pt x="6081" y="464"/>
                  </a:cubicBezTo>
                  <a:cubicBezTo>
                    <a:pt x="5589" y="169"/>
                    <a:pt x="5032" y="21"/>
                    <a:pt x="4458" y="5"/>
                  </a:cubicBezTo>
                  <a:cubicBezTo>
                    <a:pt x="4402" y="2"/>
                    <a:pt x="4346" y="1"/>
                    <a:pt x="42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8"/>
            <p:cNvSpPr/>
            <p:nvPr/>
          </p:nvSpPr>
          <p:spPr>
            <a:xfrm>
              <a:off x="8430075" y="3562113"/>
              <a:ext cx="99218" cy="106823"/>
            </a:xfrm>
            <a:custGeom>
              <a:rect b="b" l="l" r="r" t="t"/>
              <a:pathLst>
                <a:path extrusionOk="0" h="3273" w="3040">
                  <a:moveTo>
                    <a:pt x="2307" y="1"/>
                  </a:moveTo>
                  <a:cubicBezTo>
                    <a:pt x="2110" y="1"/>
                    <a:pt x="1861" y="69"/>
                    <a:pt x="1574" y="240"/>
                  </a:cubicBezTo>
                  <a:cubicBezTo>
                    <a:pt x="312" y="1011"/>
                    <a:pt x="0" y="3273"/>
                    <a:pt x="0" y="3273"/>
                  </a:cubicBezTo>
                  <a:cubicBezTo>
                    <a:pt x="0" y="3273"/>
                    <a:pt x="689" y="1175"/>
                    <a:pt x="1951" y="961"/>
                  </a:cubicBezTo>
                  <a:cubicBezTo>
                    <a:pt x="3040" y="784"/>
                    <a:pt x="2975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8"/>
            <p:cNvSpPr/>
            <p:nvPr/>
          </p:nvSpPr>
          <p:spPr>
            <a:xfrm>
              <a:off x="8557916" y="3553888"/>
              <a:ext cx="169617" cy="147065"/>
            </a:xfrm>
            <a:custGeom>
              <a:rect b="b" l="l" r="r" t="t"/>
              <a:pathLst>
                <a:path extrusionOk="0" h="4506" w="5197">
                  <a:moveTo>
                    <a:pt x="3033" y="1"/>
                  </a:moveTo>
                  <a:cubicBezTo>
                    <a:pt x="3033" y="1"/>
                    <a:pt x="3345" y="689"/>
                    <a:pt x="3001" y="1771"/>
                  </a:cubicBezTo>
                  <a:cubicBezTo>
                    <a:pt x="2673" y="2853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5" y="4506"/>
                  </a:cubicBezTo>
                  <a:cubicBezTo>
                    <a:pt x="2162" y="4506"/>
                    <a:pt x="2481" y="4419"/>
                    <a:pt x="2722" y="4164"/>
                  </a:cubicBezTo>
                  <a:cubicBezTo>
                    <a:pt x="3279" y="3574"/>
                    <a:pt x="3164" y="2967"/>
                    <a:pt x="3132" y="2672"/>
                  </a:cubicBezTo>
                  <a:cubicBezTo>
                    <a:pt x="3116" y="2382"/>
                    <a:pt x="3052" y="1852"/>
                    <a:pt x="3332" y="1852"/>
                  </a:cubicBezTo>
                  <a:cubicBezTo>
                    <a:pt x="3336" y="1852"/>
                    <a:pt x="3340" y="1853"/>
                    <a:pt x="3345" y="1853"/>
                  </a:cubicBezTo>
                  <a:cubicBezTo>
                    <a:pt x="3345" y="1853"/>
                    <a:pt x="3348" y="1852"/>
                    <a:pt x="3355" y="1852"/>
                  </a:cubicBezTo>
                  <a:cubicBezTo>
                    <a:pt x="3398" y="1852"/>
                    <a:pt x="3572" y="1877"/>
                    <a:pt x="3558" y="2279"/>
                  </a:cubicBezTo>
                  <a:cubicBezTo>
                    <a:pt x="3558" y="2754"/>
                    <a:pt x="3525" y="3049"/>
                    <a:pt x="4148" y="3230"/>
                  </a:cubicBezTo>
                  <a:cubicBezTo>
                    <a:pt x="4492" y="3312"/>
                    <a:pt x="4804" y="3492"/>
                    <a:pt x="5066" y="3721"/>
                  </a:cubicBezTo>
                  <a:cubicBezTo>
                    <a:pt x="4968" y="3508"/>
                    <a:pt x="4935" y="3262"/>
                    <a:pt x="5000" y="3033"/>
                  </a:cubicBezTo>
                  <a:cubicBezTo>
                    <a:pt x="5115" y="2689"/>
                    <a:pt x="5197" y="2082"/>
                    <a:pt x="4640" y="1689"/>
                  </a:cubicBezTo>
                  <a:cubicBezTo>
                    <a:pt x="4066" y="1312"/>
                    <a:pt x="3509" y="1066"/>
                    <a:pt x="3394" y="673"/>
                  </a:cubicBezTo>
                  <a:cubicBezTo>
                    <a:pt x="3312" y="427"/>
                    <a:pt x="3181" y="197"/>
                    <a:pt x="30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8"/>
            <p:cNvSpPr/>
            <p:nvPr/>
          </p:nvSpPr>
          <p:spPr>
            <a:xfrm>
              <a:off x="8659582" y="3652845"/>
              <a:ext cx="42298" cy="65308"/>
            </a:xfrm>
            <a:custGeom>
              <a:rect b="b" l="l" r="r" t="t"/>
              <a:pathLst>
                <a:path extrusionOk="0" h="2001" w="1296">
                  <a:moveTo>
                    <a:pt x="328" y="1"/>
                  </a:moveTo>
                  <a:cubicBezTo>
                    <a:pt x="345" y="198"/>
                    <a:pt x="328" y="394"/>
                    <a:pt x="279" y="575"/>
                  </a:cubicBezTo>
                  <a:cubicBezTo>
                    <a:pt x="181" y="837"/>
                    <a:pt x="0" y="1263"/>
                    <a:pt x="508" y="1558"/>
                  </a:cubicBezTo>
                  <a:cubicBezTo>
                    <a:pt x="1017" y="1853"/>
                    <a:pt x="1033" y="2001"/>
                    <a:pt x="1033" y="2001"/>
                  </a:cubicBezTo>
                  <a:cubicBezTo>
                    <a:pt x="1066" y="1755"/>
                    <a:pt x="1115" y="1525"/>
                    <a:pt x="1180" y="1296"/>
                  </a:cubicBezTo>
                  <a:cubicBezTo>
                    <a:pt x="1295" y="935"/>
                    <a:pt x="1115" y="525"/>
                    <a:pt x="787" y="362"/>
                  </a:cubicBezTo>
                  <a:cubicBezTo>
                    <a:pt x="345" y="100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8"/>
            <p:cNvSpPr/>
            <p:nvPr/>
          </p:nvSpPr>
          <p:spPr>
            <a:xfrm>
              <a:off x="8660659" y="3371445"/>
              <a:ext cx="227385" cy="158618"/>
            </a:xfrm>
            <a:custGeom>
              <a:rect b="b" l="l" r="r" t="t"/>
              <a:pathLst>
                <a:path extrusionOk="0" h="4860" w="6967">
                  <a:moveTo>
                    <a:pt x="1949" y="0"/>
                  </a:moveTo>
                  <a:cubicBezTo>
                    <a:pt x="1068" y="0"/>
                    <a:pt x="604" y="826"/>
                    <a:pt x="721" y="1362"/>
                  </a:cubicBezTo>
                  <a:cubicBezTo>
                    <a:pt x="836" y="1964"/>
                    <a:pt x="1403" y="2002"/>
                    <a:pt x="1542" y="2002"/>
                  </a:cubicBezTo>
                  <a:cubicBezTo>
                    <a:pt x="1562" y="2002"/>
                    <a:pt x="1574" y="2001"/>
                    <a:pt x="1574" y="2001"/>
                  </a:cubicBezTo>
                  <a:cubicBezTo>
                    <a:pt x="1311" y="1903"/>
                    <a:pt x="1197" y="1591"/>
                    <a:pt x="1328" y="1329"/>
                  </a:cubicBezTo>
                  <a:cubicBezTo>
                    <a:pt x="1365" y="1265"/>
                    <a:pt x="1408" y="1241"/>
                    <a:pt x="1455" y="1241"/>
                  </a:cubicBezTo>
                  <a:cubicBezTo>
                    <a:pt x="1553" y="1241"/>
                    <a:pt x="1670" y="1344"/>
                    <a:pt x="1803" y="1411"/>
                  </a:cubicBezTo>
                  <a:cubicBezTo>
                    <a:pt x="1841" y="1430"/>
                    <a:pt x="1877" y="1438"/>
                    <a:pt x="1911" y="1438"/>
                  </a:cubicBezTo>
                  <a:cubicBezTo>
                    <a:pt x="2053" y="1438"/>
                    <a:pt x="2160" y="1285"/>
                    <a:pt x="2213" y="1099"/>
                  </a:cubicBezTo>
                  <a:cubicBezTo>
                    <a:pt x="2253" y="960"/>
                    <a:pt x="2359" y="821"/>
                    <a:pt x="2543" y="821"/>
                  </a:cubicBezTo>
                  <a:cubicBezTo>
                    <a:pt x="2661" y="821"/>
                    <a:pt x="2813" y="879"/>
                    <a:pt x="3000" y="1034"/>
                  </a:cubicBezTo>
                  <a:cubicBezTo>
                    <a:pt x="3491" y="1411"/>
                    <a:pt x="3180" y="2148"/>
                    <a:pt x="3180" y="2148"/>
                  </a:cubicBezTo>
                  <a:cubicBezTo>
                    <a:pt x="3180" y="2148"/>
                    <a:pt x="3180" y="1542"/>
                    <a:pt x="2754" y="1476"/>
                  </a:cubicBezTo>
                  <a:cubicBezTo>
                    <a:pt x="2706" y="1463"/>
                    <a:pt x="2659" y="1456"/>
                    <a:pt x="2613" y="1456"/>
                  </a:cubicBezTo>
                  <a:cubicBezTo>
                    <a:pt x="2435" y="1456"/>
                    <a:pt x="2275" y="1553"/>
                    <a:pt x="2197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29" y="2657"/>
                    <a:pt x="2377" y="2738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60" y="3558"/>
                    <a:pt x="1656" y="3558"/>
                    <a:pt x="1656" y="3558"/>
                  </a:cubicBezTo>
                  <a:cubicBezTo>
                    <a:pt x="1803" y="3345"/>
                    <a:pt x="1770" y="3050"/>
                    <a:pt x="1574" y="2886"/>
                  </a:cubicBezTo>
                  <a:cubicBezTo>
                    <a:pt x="1574" y="3066"/>
                    <a:pt x="1459" y="3214"/>
                    <a:pt x="1295" y="3263"/>
                  </a:cubicBezTo>
                  <a:cubicBezTo>
                    <a:pt x="1016" y="3345"/>
                    <a:pt x="1016" y="3263"/>
                    <a:pt x="754" y="3492"/>
                  </a:cubicBezTo>
                  <a:cubicBezTo>
                    <a:pt x="623" y="3607"/>
                    <a:pt x="434" y="3636"/>
                    <a:pt x="279" y="3636"/>
                  </a:cubicBezTo>
                  <a:cubicBezTo>
                    <a:pt x="123" y="3636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0" y="3706"/>
                    <a:pt x="377" y="3755"/>
                    <a:pt x="590" y="3771"/>
                  </a:cubicBezTo>
                  <a:cubicBezTo>
                    <a:pt x="1033" y="3804"/>
                    <a:pt x="1475" y="3886"/>
                    <a:pt x="1901" y="3984"/>
                  </a:cubicBezTo>
                  <a:cubicBezTo>
                    <a:pt x="3082" y="4345"/>
                    <a:pt x="3786" y="4837"/>
                    <a:pt x="4688" y="4853"/>
                  </a:cubicBezTo>
                  <a:cubicBezTo>
                    <a:pt x="4753" y="4858"/>
                    <a:pt x="4818" y="4860"/>
                    <a:pt x="4883" y="4860"/>
                  </a:cubicBezTo>
                  <a:cubicBezTo>
                    <a:pt x="5276" y="4860"/>
                    <a:pt x="5664" y="4774"/>
                    <a:pt x="6016" y="4591"/>
                  </a:cubicBezTo>
                  <a:cubicBezTo>
                    <a:pt x="6753" y="4099"/>
                    <a:pt x="6966" y="3099"/>
                    <a:pt x="6475" y="2361"/>
                  </a:cubicBezTo>
                  <a:cubicBezTo>
                    <a:pt x="6252" y="2023"/>
                    <a:pt x="5892" y="1868"/>
                    <a:pt x="5552" y="1868"/>
                  </a:cubicBezTo>
                  <a:cubicBezTo>
                    <a:pt x="5216" y="1868"/>
                    <a:pt x="4900" y="2019"/>
                    <a:pt x="4754" y="2296"/>
                  </a:cubicBezTo>
                  <a:cubicBezTo>
                    <a:pt x="4508" y="2624"/>
                    <a:pt x="4557" y="3099"/>
                    <a:pt x="4852" y="3378"/>
                  </a:cubicBezTo>
                  <a:cubicBezTo>
                    <a:pt x="4868" y="3394"/>
                    <a:pt x="4885" y="3411"/>
                    <a:pt x="4917" y="3427"/>
                  </a:cubicBezTo>
                  <a:cubicBezTo>
                    <a:pt x="4917" y="3427"/>
                    <a:pt x="4934" y="3443"/>
                    <a:pt x="4950" y="3460"/>
                  </a:cubicBezTo>
                  <a:cubicBezTo>
                    <a:pt x="5053" y="3519"/>
                    <a:pt x="5181" y="3550"/>
                    <a:pt x="5305" y="3550"/>
                  </a:cubicBezTo>
                  <a:cubicBezTo>
                    <a:pt x="5558" y="3550"/>
                    <a:pt x="5797" y="3423"/>
                    <a:pt x="5786" y="3148"/>
                  </a:cubicBezTo>
                  <a:cubicBezTo>
                    <a:pt x="5800" y="2944"/>
                    <a:pt x="5639" y="2859"/>
                    <a:pt x="5460" y="2859"/>
                  </a:cubicBezTo>
                  <a:cubicBezTo>
                    <a:pt x="5207" y="2859"/>
                    <a:pt x="4917" y="3030"/>
                    <a:pt x="5032" y="3279"/>
                  </a:cubicBezTo>
                  <a:cubicBezTo>
                    <a:pt x="5032" y="3304"/>
                    <a:pt x="5032" y="3333"/>
                    <a:pt x="5006" y="3333"/>
                  </a:cubicBezTo>
                  <a:cubicBezTo>
                    <a:pt x="4979" y="3333"/>
                    <a:pt x="4926" y="3304"/>
                    <a:pt x="4819" y="3214"/>
                  </a:cubicBezTo>
                  <a:cubicBezTo>
                    <a:pt x="4704" y="3099"/>
                    <a:pt x="4639" y="2952"/>
                    <a:pt x="4639" y="2804"/>
                  </a:cubicBezTo>
                  <a:cubicBezTo>
                    <a:pt x="4639" y="2624"/>
                    <a:pt x="4704" y="2460"/>
                    <a:pt x="4819" y="2329"/>
                  </a:cubicBezTo>
                  <a:cubicBezTo>
                    <a:pt x="4944" y="2086"/>
                    <a:pt x="5212" y="1959"/>
                    <a:pt x="5500" y="1959"/>
                  </a:cubicBezTo>
                  <a:cubicBezTo>
                    <a:pt x="5815" y="1959"/>
                    <a:pt x="6155" y="2110"/>
                    <a:pt x="6360" y="2427"/>
                  </a:cubicBezTo>
                  <a:cubicBezTo>
                    <a:pt x="6376" y="2427"/>
                    <a:pt x="6376" y="2427"/>
                    <a:pt x="6376" y="2443"/>
                  </a:cubicBezTo>
                  <a:cubicBezTo>
                    <a:pt x="6589" y="2853"/>
                    <a:pt x="6573" y="3361"/>
                    <a:pt x="6344" y="3755"/>
                  </a:cubicBezTo>
                  <a:cubicBezTo>
                    <a:pt x="6064" y="4258"/>
                    <a:pt x="5425" y="4609"/>
                    <a:pt x="4595" y="4609"/>
                  </a:cubicBezTo>
                  <a:cubicBezTo>
                    <a:pt x="4208" y="4609"/>
                    <a:pt x="3780" y="4533"/>
                    <a:pt x="3328" y="4361"/>
                  </a:cubicBezTo>
                  <a:cubicBezTo>
                    <a:pt x="3278" y="4345"/>
                    <a:pt x="3049" y="4263"/>
                    <a:pt x="2901" y="4197"/>
                  </a:cubicBezTo>
                  <a:cubicBezTo>
                    <a:pt x="2475" y="3984"/>
                    <a:pt x="2033" y="3837"/>
                    <a:pt x="1574" y="3755"/>
                  </a:cubicBezTo>
                  <a:cubicBezTo>
                    <a:pt x="1754" y="3722"/>
                    <a:pt x="1951" y="3706"/>
                    <a:pt x="2164" y="3656"/>
                  </a:cubicBezTo>
                  <a:cubicBezTo>
                    <a:pt x="3901" y="3312"/>
                    <a:pt x="4163" y="837"/>
                    <a:pt x="2705" y="181"/>
                  </a:cubicBezTo>
                  <a:cubicBezTo>
                    <a:pt x="2427" y="55"/>
                    <a:pt x="2175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8"/>
            <p:cNvSpPr/>
            <p:nvPr/>
          </p:nvSpPr>
          <p:spPr>
            <a:xfrm>
              <a:off x="8771398" y="3457053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804"/>
                    <a:pt x="3557" y="1591"/>
                    <a:pt x="2901" y="2066"/>
                  </a:cubicBezTo>
                  <a:cubicBezTo>
                    <a:pt x="2499" y="2374"/>
                    <a:pt x="2009" y="2472"/>
                    <a:pt x="1547" y="2472"/>
                  </a:cubicBezTo>
                  <a:cubicBezTo>
                    <a:pt x="730" y="2472"/>
                    <a:pt x="0" y="2165"/>
                    <a:pt x="0" y="2164"/>
                  </a:cubicBezTo>
                  <a:lnTo>
                    <a:pt x="0" y="2164"/>
                  </a:lnTo>
                  <a:cubicBezTo>
                    <a:pt x="1344" y="2886"/>
                    <a:pt x="1836" y="2640"/>
                    <a:pt x="2213" y="3049"/>
                  </a:cubicBezTo>
                  <a:cubicBezTo>
                    <a:pt x="2379" y="3238"/>
                    <a:pt x="2551" y="3295"/>
                    <a:pt x="2710" y="3295"/>
                  </a:cubicBezTo>
                  <a:cubicBezTo>
                    <a:pt x="2897" y="3295"/>
                    <a:pt x="3065" y="3216"/>
                    <a:pt x="3180" y="3181"/>
                  </a:cubicBezTo>
                  <a:cubicBezTo>
                    <a:pt x="3203" y="3174"/>
                    <a:pt x="3228" y="3171"/>
                    <a:pt x="3252" y="3171"/>
                  </a:cubicBezTo>
                  <a:cubicBezTo>
                    <a:pt x="3346" y="3171"/>
                    <a:pt x="3439" y="3220"/>
                    <a:pt x="3491" y="3312"/>
                  </a:cubicBezTo>
                  <a:cubicBezTo>
                    <a:pt x="3524" y="3099"/>
                    <a:pt x="3475" y="2902"/>
                    <a:pt x="3360" y="2722"/>
                  </a:cubicBezTo>
                  <a:cubicBezTo>
                    <a:pt x="3180" y="2525"/>
                    <a:pt x="2787" y="2509"/>
                    <a:pt x="2721" y="2509"/>
                  </a:cubicBezTo>
                  <a:cubicBezTo>
                    <a:pt x="3278" y="2476"/>
                    <a:pt x="3786" y="2181"/>
                    <a:pt x="4098" y="1722"/>
                  </a:cubicBezTo>
                  <a:cubicBezTo>
                    <a:pt x="4655" y="935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8"/>
            <p:cNvSpPr/>
            <p:nvPr/>
          </p:nvSpPr>
          <p:spPr>
            <a:xfrm>
              <a:off x="8577205" y="3215013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5" y="0"/>
                    <a:pt x="976" y="149"/>
                    <a:pt x="705" y="450"/>
                  </a:cubicBezTo>
                  <a:cubicBezTo>
                    <a:pt x="0" y="1090"/>
                    <a:pt x="443" y="2139"/>
                    <a:pt x="1033" y="2352"/>
                  </a:cubicBezTo>
                  <a:cubicBezTo>
                    <a:pt x="1156" y="2409"/>
                    <a:pt x="1291" y="2438"/>
                    <a:pt x="1428" y="2438"/>
                  </a:cubicBezTo>
                  <a:cubicBezTo>
                    <a:pt x="1565" y="2438"/>
                    <a:pt x="1705" y="2409"/>
                    <a:pt x="1836" y="2352"/>
                  </a:cubicBezTo>
                  <a:lnTo>
                    <a:pt x="1869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16" y="2221"/>
                  </a:lnTo>
                  <a:cubicBezTo>
                    <a:pt x="2033" y="2188"/>
                    <a:pt x="2049" y="2172"/>
                    <a:pt x="2082" y="2155"/>
                  </a:cubicBezTo>
                  <a:cubicBezTo>
                    <a:pt x="2246" y="1975"/>
                    <a:pt x="2328" y="1745"/>
                    <a:pt x="2295" y="1499"/>
                  </a:cubicBezTo>
                  <a:cubicBezTo>
                    <a:pt x="2251" y="1162"/>
                    <a:pt x="2034" y="1020"/>
                    <a:pt x="1836" y="1020"/>
                  </a:cubicBezTo>
                  <a:cubicBezTo>
                    <a:pt x="1735" y="1020"/>
                    <a:pt x="1640" y="1056"/>
                    <a:pt x="1574" y="1122"/>
                  </a:cubicBezTo>
                  <a:cubicBezTo>
                    <a:pt x="1410" y="1303"/>
                    <a:pt x="1459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98" y="2024"/>
                    <a:pt x="1983" y="2204"/>
                    <a:pt x="1803" y="2303"/>
                  </a:cubicBezTo>
                  <a:cubicBezTo>
                    <a:pt x="1697" y="2348"/>
                    <a:pt x="1579" y="2373"/>
                    <a:pt x="1462" y="2373"/>
                  </a:cubicBezTo>
                  <a:cubicBezTo>
                    <a:pt x="1326" y="2373"/>
                    <a:pt x="1188" y="2340"/>
                    <a:pt x="1065" y="2270"/>
                  </a:cubicBezTo>
                  <a:cubicBezTo>
                    <a:pt x="525" y="2040"/>
                    <a:pt x="164" y="1106"/>
                    <a:pt x="803" y="565"/>
                  </a:cubicBezTo>
                  <a:cubicBezTo>
                    <a:pt x="1049" y="319"/>
                    <a:pt x="1393" y="172"/>
                    <a:pt x="1738" y="172"/>
                  </a:cubicBezTo>
                  <a:cubicBezTo>
                    <a:pt x="2492" y="205"/>
                    <a:pt x="3311" y="745"/>
                    <a:pt x="3442" y="2221"/>
                  </a:cubicBezTo>
                  <a:cubicBezTo>
                    <a:pt x="3491" y="2762"/>
                    <a:pt x="3442" y="3319"/>
                    <a:pt x="3278" y="3843"/>
                  </a:cubicBezTo>
                  <a:cubicBezTo>
                    <a:pt x="3164" y="4302"/>
                    <a:pt x="2950" y="4745"/>
                    <a:pt x="2672" y="5122"/>
                  </a:cubicBezTo>
                  <a:cubicBezTo>
                    <a:pt x="2262" y="5614"/>
                    <a:pt x="1754" y="6007"/>
                    <a:pt x="1180" y="6286"/>
                  </a:cubicBezTo>
                  <a:cubicBezTo>
                    <a:pt x="1819" y="6040"/>
                    <a:pt x="2377" y="5630"/>
                    <a:pt x="2803" y="5122"/>
                  </a:cubicBezTo>
                  <a:cubicBezTo>
                    <a:pt x="3557" y="4270"/>
                    <a:pt x="4458" y="2253"/>
                    <a:pt x="3180" y="614"/>
                  </a:cubicBezTo>
                  <a:cubicBezTo>
                    <a:pt x="2834" y="207"/>
                    <a:pt x="2311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8"/>
            <p:cNvSpPr/>
            <p:nvPr/>
          </p:nvSpPr>
          <p:spPr>
            <a:xfrm>
              <a:off x="8052916" y="4047922"/>
              <a:ext cx="295859" cy="206367"/>
            </a:xfrm>
            <a:custGeom>
              <a:rect b="b" l="l" r="r" t="t"/>
              <a:pathLst>
                <a:path extrusionOk="0" h="6323" w="9065">
                  <a:moveTo>
                    <a:pt x="2002" y="1"/>
                  </a:moveTo>
                  <a:cubicBezTo>
                    <a:pt x="1084" y="1"/>
                    <a:pt x="66" y="653"/>
                    <a:pt x="33" y="1845"/>
                  </a:cubicBezTo>
                  <a:cubicBezTo>
                    <a:pt x="1" y="2714"/>
                    <a:pt x="459" y="3533"/>
                    <a:pt x="1230" y="3943"/>
                  </a:cubicBezTo>
                  <a:cubicBezTo>
                    <a:pt x="1732" y="4194"/>
                    <a:pt x="2300" y="4298"/>
                    <a:pt x="2876" y="4298"/>
                  </a:cubicBezTo>
                  <a:cubicBezTo>
                    <a:pt x="3203" y="4298"/>
                    <a:pt x="3532" y="4265"/>
                    <a:pt x="3852" y="4205"/>
                  </a:cubicBezTo>
                  <a:cubicBezTo>
                    <a:pt x="4754" y="3959"/>
                    <a:pt x="5557" y="3615"/>
                    <a:pt x="6377" y="3418"/>
                  </a:cubicBezTo>
                  <a:cubicBezTo>
                    <a:pt x="6573" y="3371"/>
                    <a:pt x="6772" y="3348"/>
                    <a:pt x="6967" y="3348"/>
                  </a:cubicBezTo>
                  <a:cubicBezTo>
                    <a:pt x="7584" y="3348"/>
                    <a:pt x="8163" y="3584"/>
                    <a:pt x="8524" y="4058"/>
                  </a:cubicBezTo>
                  <a:cubicBezTo>
                    <a:pt x="8950" y="4648"/>
                    <a:pt x="8999" y="5582"/>
                    <a:pt x="8458" y="5975"/>
                  </a:cubicBezTo>
                  <a:cubicBezTo>
                    <a:pt x="8238" y="6137"/>
                    <a:pt x="7980" y="6212"/>
                    <a:pt x="7731" y="6212"/>
                  </a:cubicBezTo>
                  <a:cubicBezTo>
                    <a:pt x="7351" y="6212"/>
                    <a:pt x="6994" y="6037"/>
                    <a:pt x="6836" y="5730"/>
                  </a:cubicBezTo>
                  <a:cubicBezTo>
                    <a:pt x="6524" y="5238"/>
                    <a:pt x="6770" y="4582"/>
                    <a:pt x="7229" y="4451"/>
                  </a:cubicBezTo>
                  <a:cubicBezTo>
                    <a:pt x="7321" y="4414"/>
                    <a:pt x="7416" y="4397"/>
                    <a:pt x="7511" y="4397"/>
                  </a:cubicBezTo>
                  <a:cubicBezTo>
                    <a:pt x="7754" y="4397"/>
                    <a:pt x="7989" y="4513"/>
                    <a:pt x="8131" y="4713"/>
                  </a:cubicBezTo>
                  <a:cubicBezTo>
                    <a:pt x="8229" y="4894"/>
                    <a:pt x="8245" y="5107"/>
                    <a:pt x="8163" y="5287"/>
                  </a:cubicBezTo>
                  <a:cubicBezTo>
                    <a:pt x="8163" y="5326"/>
                    <a:pt x="8113" y="5405"/>
                    <a:pt x="8067" y="5405"/>
                  </a:cubicBezTo>
                  <a:cubicBezTo>
                    <a:pt x="8055" y="5405"/>
                    <a:pt x="8043" y="5399"/>
                    <a:pt x="8032" y="5385"/>
                  </a:cubicBezTo>
                  <a:cubicBezTo>
                    <a:pt x="7983" y="5336"/>
                    <a:pt x="8032" y="4976"/>
                    <a:pt x="7655" y="4926"/>
                  </a:cubicBezTo>
                  <a:cubicBezTo>
                    <a:pt x="7641" y="4925"/>
                    <a:pt x="7628" y="4924"/>
                    <a:pt x="7614" y="4924"/>
                  </a:cubicBezTo>
                  <a:cubicBezTo>
                    <a:pt x="7285" y="4924"/>
                    <a:pt x="7178" y="5489"/>
                    <a:pt x="7524" y="5631"/>
                  </a:cubicBezTo>
                  <a:cubicBezTo>
                    <a:pt x="7593" y="5664"/>
                    <a:pt x="7666" y="5679"/>
                    <a:pt x="7739" y="5679"/>
                  </a:cubicBezTo>
                  <a:cubicBezTo>
                    <a:pt x="7958" y="5679"/>
                    <a:pt x="8171" y="5538"/>
                    <a:pt x="8245" y="5303"/>
                  </a:cubicBezTo>
                  <a:cubicBezTo>
                    <a:pt x="8245" y="5303"/>
                    <a:pt x="8245" y="5287"/>
                    <a:pt x="8245" y="5287"/>
                  </a:cubicBezTo>
                  <a:lnTo>
                    <a:pt x="8245" y="5238"/>
                  </a:lnTo>
                  <a:lnTo>
                    <a:pt x="8245" y="5221"/>
                  </a:lnTo>
                  <a:cubicBezTo>
                    <a:pt x="8278" y="5107"/>
                    <a:pt x="8262" y="4976"/>
                    <a:pt x="8229" y="4844"/>
                  </a:cubicBezTo>
                  <a:cubicBezTo>
                    <a:pt x="8117" y="4533"/>
                    <a:pt x="7815" y="4344"/>
                    <a:pt x="7503" y="4344"/>
                  </a:cubicBezTo>
                  <a:cubicBezTo>
                    <a:pt x="7405" y="4344"/>
                    <a:pt x="7307" y="4363"/>
                    <a:pt x="7213" y="4402"/>
                  </a:cubicBezTo>
                  <a:cubicBezTo>
                    <a:pt x="6721" y="4533"/>
                    <a:pt x="6426" y="5221"/>
                    <a:pt x="6754" y="5779"/>
                  </a:cubicBezTo>
                  <a:cubicBezTo>
                    <a:pt x="6925" y="6122"/>
                    <a:pt x="7333" y="6322"/>
                    <a:pt x="7758" y="6322"/>
                  </a:cubicBezTo>
                  <a:cubicBezTo>
                    <a:pt x="8024" y="6322"/>
                    <a:pt x="8297" y="6244"/>
                    <a:pt x="8524" y="6074"/>
                  </a:cubicBezTo>
                  <a:cubicBezTo>
                    <a:pt x="8950" y="5746"/>
                    <a:pt x="9065" y="5140"/>
                    <a:pt x="8934" y="4582"/>
                  </a:cubicBezTo>
                  <a:cubicBezTo>
                    <a:pt x="8819" y="4058"/>
                    <a:pt x="8458" y="3173"/>
                    <a:pt x="7213" y="2894"/>
                  </a:cubicBezTo>
                  <a:cubicBezTo>
                    <a:pt x="7066" y="2861"/>
                    <a:pt x="6916" y="2847"/>
                    <a:pt x="6765" y="2847"/>
                  </a:cubicBezTo>
                  <a:cubicBezTo>
                    <a:pt x="5425" y="2847"/>
                    <a:pt x="3894" y="3984"/>
                    <a:pt x="2311" y="3984"/>
                  </a:cubicBezTo>
                  <a:cubicBezTo>
                    <a:pt x="2088" y="3984"/>
                    <a:pt x="1864" y="3962"/>
                    <a:pt x="1640" y="3910"/>
                  </a:cubicBezTo>
                  <a:cubicBezTo>
                    <a:pt x="1558" y="3877"/>
                    <a:pt x="1459" y="3861"/>
                    <a:pt x="1377" y="3828"/>
                  </a:cubicBezTo>
                  <a:lnTo>
                    <a:pt x="1312" y="3795"/>
                  </a:lnTo>
                  <a:cubicBezTo>
                    <a:pt x="591" y="3418"/>
                    <a:pt x="164" y="2664"/>
                    <a:pt x="181" y="1861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8"/>
                    <a:pt x="3098" y="566"/>
                  </a:cubicBezTo>
                  <a:cubicBezTo>
                    <a:pt x="3557" y="1025"/>
                    <a:pt x="3525" y="1779"/>
                    <a:pt x="3017" y="2173"/>
                  </a:cubicBezTo>
                  <a:cubicBezTo>
                    <a:pt x="2935" y="2238"/>
                    <a:pt x="2853" y="2271"/>
                    <a:pt x="2754" y="2304"/>
                  </a:cubicBezTo>
                  <a:cubicBezTo>
                    <a:pt x="2694" y="2321"/>
                    <a:pt x="2631" y="2329"/>
                    <a:pt x="2568" y="2329"/>
                  </a:cubicBezTo>
                  <a:cubicBezTo>
                    <a:pt x="2391" y="2329"/>
                    <a:pt x="2211" y="2265"/>
                    <a:pt x="2066" y="2156"/>
                  </a:cubicBezTo>
                  <a:cubicBezTo>
                    <a:pt x="1935" y="2074"/>
                    <a:pt x="1886" y="1927"/>
                    <a:pt x="1918" y="1779"/>
                  </a:cubicBezTo>
                  <a:lnTo>
                    <a:pt x="1918" y="1779"/>
                  </a:lnTo>
                  <a:cubicBezTo>
                    <a:pt x="1994" y="1855"/>
                    <a:pt x="2097" y="1895"/>
                    <a:pt x="2201" y="1895"/>
                  </a:cubicBezTo>
                  <a:cubicBezTo>
                    <a:pt x="2256" y="1895"/>
                    <a:pt x="2310" y="1884"/>
                    <a:pt x="2361" y="1861"/>
                  </a:cubicBezTo>
                  <a:cubicBezTo>
                    <a:pt x="2590" y="1730"/>
                    <a:pt x="2525" y="1320"/>
                    <a:pt x="2213" y="1222"/>
                  </a:cubicBezTo>
                  <a:cubicBezTo>
                    <a:pt x="2185" y="1215"/>
                    <a:pt x="2157" y="1211"/>
                    <a:pt x="2129" y="1211"/>
                  </a:cubicBezTo>
                  <a:cubicBezTo>
                    <a:pt x="1787" y="1211"/>
                    <a:pt x="1508" y="1748"/>
                    <a:pt x="1902" y="2173"/>
                  </a:cubicBezTo>
                  <a:cubicBezTo>
                    <a:pt x="2060" y="2318"/>
                    <a:pt x="2262" y="2401"/>
                    <a:pt x="2470" y="2401"/>
                  </a:cubicBezTo>
                  <a:cubicBezTo>
                    <a:pt x="2543" y="2401"/>
                    <a:pt x="2616" y="2391"/>
                    <a:pt x="2689" y="2369"/>
                  </a:cubicBezTo>
                  <a:cubicBezTo>
                    <a:pt x="2721" y="2369"/>
                    <a:pt x="2754" y="2369"/>
                    <a:pt x="2787" y="2353"/>
                  </a:cubicBezTo>
                  <a:lnTo>
                    <a:pt x="2869" y="2337"/>
                  </a:lnTo>
                  <a:lnTo>
                    <a:pt x="2885" y="2320"/>
                  </a:lnTo>
                  <a:cubicBezTo>
                    <a:pt x="3049" y="2255"/>
                    <a:pt x="3180" y="2140"/>
                    <a:pt x="3262" y="2009"/>
                  </a:cubicBezTo>
                  <a:cubicBezTo>
                    <a:pt x="3590" y="1550"/>
                    <a:pt x="3541" y="911"/>
                    <a:pt x="3164" y="501"/>
                  </a:cubicBezTo>
                  <a:cubicBezTo>
                    <a:pt x="2891" y="163"/>
                    <a:pt x="2459" y="1"/>
                    <a:pt x="20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8"/>
            <p:cNvSpPr/>
            <p:nvPr/>
          </p:nvSpPr>
          <p:spPr>
            <a:xfrm>
              <a:off x="8103210" y="4165254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11" y="1"/>
                  </a:moveTo>
                  <a:cubicBezTo>
                    <a:pt x="5261" y="1"/>
                    <a:pt x="4964" y="45"/>
                    <a:pt x="4623" y="168"/>
                  </a:cubicBezTo>
                  <a:cubicBezTo>
                    <a:pt x="3779" y="468"/>
                    <a:pt x="2592" y="1030"/>
                    <a:pt x="1426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67" y="1334"/>
                    <a:pt x="1344" y="1334"/>
                  </a:cubicBezTo>
                  <a:cubicBezTo>
                    <a:pt x="1371" y="1334"/>
                    <a:pt x="1399" y="1333"/>
                    <a:pt x="1426" y="1331"/>
                  </a:cubicBezTo>
                  <a:cubicBezTo>
                    <a:pt x="1951" y="1295"/>
                    <a:pt x="2185" y="1159"/>
                    <a:pt x="2317" y="1159"/>
                  </a:cubicBezTo>
                  <a:cubicBezTo>
                    <a:pt x="2363" y="1159"/>
                    <a:pt x="2397" y="1175"/>
                    <a:pt x="2426" y="1217"/>
                  </a:cubicBezTo>
                  <a:cubicBezTo>
                    <a:pt x="2499" y="1314"/>
                    <a:pt x="2409" y="1367"/>
                    <a:pt x="2263" y="1367"/>
                  </a:cubicBezTo>
                  <a:cubicBezTo>
                    <a:pt x="2213" y="1367"/>
                    <a:pt x="2157" y="1360"/>
                    <a:pt x="2098" y="1348"/>
                  </a:cubicBezTo>
                  <a:cubicBezTo>
                    <a:pt x="2051" y="1330"/>
                    <a:pt x="2000" y="1321"/>
                    <a:pt x="1948" y="1321"/>
                  </a:cubicBezTo>
                  <a:cubicBezTo>
                    <a:pt x="1856" y="1321"/>
                    <a:pt x="1762" y="1350"/>
                    <a:pt x="1689" y="1413"/>
                  </a:cubicBezTo>
                  <a:cubicBezTo>
                    <a:pt x="1514" y="1573"/>
                    <a:pt x="1709" y="2087"/>
                    <a:pt x="1361" y="2087"/>
                  </a:cubicBezTo>
                  <a:cubicBezTo>
                    <a:pt x="1351" y="2087"/>
                    <a:pt x="1340" y="2086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17" y="2459"/>
                    <a:pt x="2055" y="2459"/>
                  </a:cubicBezTo>
                  <a:cubicBezTo>
                    <a:pt x="2198" y="2459"/>
                    <a:pt x="2356" y="2419"/>
                    <a:pt x="2525" y="2315"/>
                  </a:cubicBezTo>
                  <a:cubicBezTo>
                    <a:pt x="3197" y="1872"/>
                    <a:pt x="2820" y="1381"/>
                    <a:pt x="3065" y="1249"/>
                  </a:cubicBezTo>
                  <a:cubicBezTo>
                    <a:pt x="3111" y="1226"/>
                    <a:pt x="3156" y="1216"/>
                    <a:pt x="3197" y="1216"/>
                  </a:cubicBezTo>
                  <a:cubicBezTo>
                    <a:pt x="3389" y="1216"/>
                    <a:pt x="3501" y="1446"/>
                    <a:pt x="3311" y="1676"/>
                  </a:cubicBezTo>
                  <a:cubicBezTo>
                    <a:pt x="3082" y="1938"/>
                    <a:pt x="2230" y="2889"/>
                    <a:pt x="3557" y="3708"/>
                  </a:cubicBezTo>
                  <a:lnTo>
                    <a:pt x="3557" y="3708"/>
                  </a:ln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21"/>
                    <a:pt x="4803" y="2708"/>
                    <a:pt x="4705" y="2200"/>
                  </a:cubicBezTo>
                  <a:cubicBezTo>
                    <a:pt x="4606" y="1708"/>
                    <a:pt x="4246" y="954"/>
                    <a:pt x="4836" y="512"/>
                  </a:cubicBezTo>
                  <a:cubicBezTo>
                    <a:pt x="5192" y="242"/>
                    <a:pt x="5497" y="142"/>
                    <a:pt x="5802" y="142"/>
                  </a:cubicBezTo>
                  <a:cubicBezTo>
                    <a:pt x="6015" y="142"/>
                    <a:pt x="6229" y="192"/>
                    <a:pt x="6458" y="266"/>
                  </a:cubicBezTo>
                  <a:cubicBezTo>
                    <a:pt x="6458" y="266"/>
                    <a:pt x="6127" y="1"/>
                    <a:pt x="551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8"/>
            <p:cNvSpPr/>
            <p:nvPr/>
          </p:nvSpPr>
          <p:spPr>
            <a:xfrm>
              <a:off x="8142245" y="4045246"/>
              <a:ext cx="117723" cy="82703"/>
            </a:xfrm>
            <a:custGeom>
              <a:rect b="b" l="l" r="r" t="t"/>
              <a:pathLst>
                <a:path extrusionOk="0" h="2534" w="3607">
                  <a:moveTo>
                    <a:pt x="1087" y="1"/>
                  </a:moveTo>
                  <a:cubicBezTo>
                    <a:pt x="497" y="1"/>
                    <a:pt x="1" y="124"/>
                    <a:pt x="1" y="124"/>
                  </a:cubicBezTo>
                  <a:cubicBezTo>
                    <a:pt x="1" y="124"/>
                    <a:pt x="952" y="206"/>
                    <a:pt x="1197" y="550"/>
                  </a:cubicBezTo>
                  <a:cubicBezTo>
                    <a:pt x="1361" y="747"/>
                    <a:pt x="1427" y="1025"/>
                    <a:pt x="1345" y="1271"/>
                  </a:cubicBezTo>
                  <a:cubicBezTo>
                    <a:pt x="1296" y="1501"/>
                    <a:pt x="1181" y="2156"/>
                    <a:pt x="2214" y="2156"/>
                  </a:cubicBezTo>
                  <a:cubicBezTo>
                    <a:pt x="3246" y="2173"/>
                    <a:pt x="3082" y="2533"/>
                    <a:pt x="3082" y="2533"/>
                  </a:cubicBezTo>
                  <a:cubicBezTo>
                    <a:pt x="3082" y="2533"/>
                    <a:pt x="3607" y="1763"/>
                    <a:pt x="2738" y="616"/>
                  </a:cubicBezTo>
                  <a:cubicBezTo>
                    <a:pt x="2361" y="124"/>
                    <a:pt x="1677" y="1"/>
                    <a:pt x="108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8"/>
            <p:cNvSpPr/>
            <p:nvPr/>
          </p:nvSpPr>
          <p:spPr>
            <a:xfrm>
              <a:off x="8095704" y="3958332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0"/>
                  </a:moveTo>
                  <a:lnTo>
                    <a:pt x="1115" y="0"/>
                  </a:lnTo>
                  <a:cubicBezTo>
                    <a:pt x="820" y="164"/>
                    <a:pt x="738" y="705"/>
                    <a:pt x="804" y="1443"/>
                  </a:cubicBezTo>
                  <a:cubicBezTo>
                    <a:pt x="870" y="2180"/>
                    <a:pt x="1" y="2623"/>
                    <a:pt x="1" y="2623"/>
                  </a:cubicBezTo>
                  <a:cubicBezTo>
                    <a:pt x="591" y="2410"/>
                    <a:pt x="1771" y="2672"/>
                    <a:pt x="2017" y="2016"/>
                  </a:cubicBezTo>
                  <a:cubicBezTo>
                    <a:pt x="2263" y="1361"/>
                    <a:pt x="1624" y="935"/>
                    <a:pt x="1263" y="738"/>
                  </a:cubicBezTo>
                  <a:cubicBezTo>
                    <a:pt x="919" y="541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8"/>
            <p:cNvSpPr/>
            <p:nvPr/>
          </p:nvSpPr>
          <p:spPr>
            <a:xfrm>
              <a:off x="7985519" y="3996322"/>
              <a:ext cx="103820" cy="140178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2" y="96"/>
                  </a:cubicBezTo>
                  <a:cubicBezTo>
                    <a:pt x="1851" y="96"/>
                    <a:pt x="1370" y="202"/>
                    <a:pt x="1230" y="689"/>
                  </a:cubicBezTo>
                  <a:cubicBezTo>
                    <a:pt x="1049" y="1295"/>
                    <a:pt x="1197" y="1688"/>
                    <a:pt x="1410" y="1869"/>
                  </a:cubicBezTo>
                  <a:cubicBezTo>
                    <a:pt x="1623" y="2065"/>
                    <a:pt x="1623" y="2426"/>
                    <a:pt x="1475" y="2492"/>
                  </a:cubicBezTo>
                  <a:cubicBezTo>
                    <a:pt x="1438" y="2509"/>
                    <a:pt x="1401" y="2516"/>
                    <a:pt x="1366" y="2516"/>
                  </a:cubicBezTo>
                  <a:cubicBezTo>
                    <a:pt x="1198" y="2516"/>
                    <a:pt x="1066" y="2343"/>
                    <a:pt x="1148" y="2180"/>
                  </a:cubicBezTo>
                  <a:cubicBezTo>
                    <a:pt x="1221" y="1946"/>
                    <a:pt x="1045" y="1711"/>
                    <a:pt x="819" y="1711"/>
                  </a:cubicBezTo>
                  <a:cubicBezTo>
                    <a:pt x="793" y="1711"/>
                    <a:pt x="766" y="1714"/>
                    <a:pt x="738" y="1721"/>
                  </a:cubicBezTo>
                  <a:cubicBezTo>
                    <a:pt x="677" y="1729"/>
                    <a:pt x="623" y="1733"/>
                    <a:pt x="575" y="1733"/>
                  </a:cubicBezTo>
                  <a:cubicBezTo>
                    <a:pt x="413" y="1733"/>
                    <a:pt x="317" y="1687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9" y="2918"/>
                  </a:cubicBezTo>
                  <a:cubicBezTo>
                    <a:pt x="1393" y="3344"/>
                    <a:pt x="1738" y="4032"/>
                    <a:pt x="2115" y="4295"/>
                  </a:cubicBezTo>
                  <a:cubicBezTo>
                    <a:pt x="2115" y="4295"/>
                    <a:pt x="1508" y="3344"/>
                    <a:pt x="2066" y="2475"/>
                  </a:cubicBezTo>
                  <a:cubicBezTo>
                    <a:pt x="2623" y="1606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8"/>
            <p:cNvSpPr/>
            <p:nvPr/>
          </p:nvSpPr>
          <p:spPr>
            <a:xfrm>
              <a:off x="7848572" y="3789140"/>
              <a:ext cx="264821" cy="263907"/>
            </a:xfrm>
            <a:custGeom>
              <a:rect b="b" l="l" r="r" t="t"/>
              <a:pathLst>
                <a:path extrusionOk="0" h="8086" w="8114">
                  <a:moveTo>
                    <a:pt x="2382" y="1"/>
                  </a:moveTo>
                  <a:cubicBezTo>
                    <a:pt x="2282" y="1"/>
                    <a:pt x="2181" y="8"/>
                    <a:pt x="2082" y="21"/>
                  </a:cubicBezTo>
                  <a:cubicBezTo>
                    <a:pt x="754" y="169"/>
                    <a:pt x="0" y="1972"/>
                    <a:pt x="787" y="3234"/>
                  </a:cubicBezTo>
                  <a:cubicBezTo>
                    <a:pt x="1376" y="4191"/>
                    <a:pt x="2454" y="4473"/>
                    <a:pt x="3416" y="4473"/>
                  </a:cubicBezTo>
                  <a:cubicBezTo>
                    <a:pt x="3525" y="4473"/>
                    <a:pt x="3632" y="4470"/>
                    <a:pt x="3737" y="4463"/>
                  </a:cubicBezTo>
                  <a:cubicBezTo>
                    <a:pt x="3950" y="4463"/>
                    <a:pt x="4196" y="4430"/>
                    <a:pt x="4442" y="4398"/>
                  </a:cubicBezTo>
                  <a:cubicBezTo>
                    <a:pt x="4442" y="4398"/>
                    <a:pt x="4638" y="4367"/>
                    <a:pt x="4932" y="4367"/>
                  </a:cubicBezTo>
                  <a:cubicBezTo>
                    <a:pt x="5419" y="4367"/>
                    <a:pt x="6177" y="4450"/>
                    <a:pt x="6770" y="4889"/>
                  </a:cubicBezTo>
                  <a:cubicBezTo>
                    <a:pt x="7163" y="5234"/>
                    <a:pt x="7425" y="5692"/>
                    <a:pt x="7507" y="6217"/>
                  </a:cubicBezTo>
                  <a:cubicBezTo>
                    <a:pt x="7507" y="6217"/>
                    <a:pt x="7671" y="7414"/>
                    <a:pt x="7097" y="8053"/>
                  </a:cubicBezTo>
                  <a:lnTo>
                    <a:pt x="7065" y="8086"/>
                  </a:lnTo>
                  <a:cubicBezTo>
                    <a:pt x="7065" y="8086"/>
                    <a:pt x="8114" y="7577"/>
                    <a:pt x="7983" y="5971"/>
                  </a:cubicBezTo>
                  <a:cubicBezTo>
                    <a:pt x="7874" y="4655"/>
                    <a:pt x="6811" y="4001"/>
                    <a:pt x="5471" y="4001"/>
                  </a:cubicBezTo>
                  <a:cubicBezTo>
                    <a:pt x="5193" y="4001"/>
                    <a:pt x="4902" y="4030"/>
                    <a:pt x="4606" y="4086"/>
                  </a:cubicBezTo>
                  <a:cubicBezTo>
                    <a:pt x="4104" y="4187"/>
                    <a:pt x="3649" y="4237"/>
                    <a:pt x="3240" y="4237"/>
                  </a:cubicBezTo>
                  <a:cubicBezTo>
                    <a:pt x="2714" y="4237"/>
                    <a:pt x="2263" y="4154"/>
                    <a:pt x="1885" y="3988"/>
                  </a:cubicBezTo>
                  <a:cubicBezTo>
                    <a:pt x="1492" y="3807"/>
                    <a:pt x="1147" y="3512"/>
                    <a:pt x="918" y="3135"/>
                  </a:cubicBezTo>
                  <a:cubicBezTo>
                    <a:pt x="197" y="1988"/>
                    <a:pt x="885" y="300"/>
                    <a:pt x="2098" y="152"/>
                  </a:cubicBezTo>
                  <a:cubicBezTo>
                    <a:pt x="2199" y="138"/>
                    <a:pt x="2301" y="130"/>
                    <a:pt x="2403" y="130"/>
                  </a:cubicBezTo>
                  <a:cubicBezTo>
                    <a:pt x="2877" y="130"/>
                    <a:pt x="3333" y="290"/>
                    <a:pt x="3590" y="628"/>
                  </a:cubicBezTo>
                  <a:cubicBezTo>
                    <a:pt x="3885" y="1021"/>
                    <a:pt x="3934" y="1545"/>
                    <a:pt x="3721" y="1988"/>
                  </a:cubicBezTo>
                  <a:cubicBezTo>
                    <a:pt x="3576" y="2330"/>
                    <a:pt x="3252" y="2535"/>
                    <a:pt x="2901" y="2535"/>
                  </a:cubicBezTo>
                  <a:cubicBezTo>
                    <a:pt x="2815" y="2535"/>
                    <a:pt x="2727" y="2522"/>
                    <a:pt x="2639" y="2496"/>
                  </a:cubicBezTo>
                  <a:cubicBezTo>
                    <a:pt x="2196" y="2398"/>
                    <a:pt x="2016" y="1955"/>
                    <a:pt x="2360" y="1906"/>
                  </a:cubicBezTo>
                  <a:cubicBezTo>
                    <a:pt x="2770" y="1841"/>
                    <a:pt x="2852" y="1496"/>
                    <a:pt x="2705" y="1201"/>
                  </a:cubicBezTo>
                  <a:cubicBezTo>
                    <a:pt x="2645" y="1082"/>
                    <a:pt x="2513" y="1016"/>
                    <a:pt x="2370" y="1016"/>
                  </a:cubicBezTo>
                  <a:cubicBezTo>
                    <a:pt x="2160" y="1016"/>
                    <a:pt x="1927" y="1158"/>
                    <a:pt x="1869" y="1480"/>
                  </a:cubicBezTo>
                  <a:cubicBezTo>
                    <a:pt x="1819" y="1759"/>
                    <a:pt x="1885" y="2037"/>
                    <a:pt x="2082" y="2234"/>
                  </a:cubicBezTo>
                  <a:cubicBezTo>
                    <a:pt x="2250" y="2427"/>
                    <a:pt x="2587" y="2591"/>
                    <a:pt x="2932" y="2591"/>
                  </a:cubicBezTo>
                  <a:cubicBezTo>
                    <a:pt x="3260" y="2591"/>
                    <a:pt x="3595" y="2444"/>
                    <a:pt x="3803" y="2037"/>
                  </a:cubicBezTo>
                  <a:cubicBezTo>
                    <a:pt x="4032" y="1562"/>
                    <a:pt x="4000" y="988"/>
                    <a:pt x="3688" y="562"/>
                  </a:cubicBezTo>
                  <a:cubicBezTo>
                    <a:pt x="3400" y="178"/>
                    <a:pt x="2895" y="1"/>
                    <a:pt x="23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8"/>
            <p:cNvSpPr/>
            <p:nvPr/>
          </p:nvSpPr>
          <p:spPr>
            <a:xfrm>
              <a:off x="7890805" y="3940839"/>
              <a:ext cx="152515" cy="77971"/>
            </a:xfrm>
            <a:custGeom>
              <a:rect b="b" l="l" r="r" t="t"/>
              <a:pathLst>
                <a:path extrusionOk="0" h="2389" w="4673">
                  <a:moveTo>
                    <a:pt x="3575" y="0"/>
                  </a:moveTo>
                  <a:cubicBezTo>
                    <a:pt x="3276" y="0"/>
                    <a:pt x="2924" y="41"/>
                    <a:pt x="2525" y="159"/>
                  </a:cubicBezTo>
                  <a:cubicBezTo>
                    <a:pt x="1971" y="326"/>
                    <a:pt x="1499" y="386"/>
                    <a:pt x="1111" y="386"/>
                  </a:cubicBezTo>
                  <a:cubicBezTo>
                    <a:pt x="581" y="386"/>
                    <a:pt x="209" y="273"/>
                    <a:pt x="1" y="159"/>
                  </a:cubicBezTo>
                  <a:lnTo>
                    <a:pt x="1" y="159"/>
                  </a:lnTo>
                  <a:cubicBezTo>
                    <a:pt x="132" y="274"/>
                    <a:pt x="263" y="389"/>
                    <a:pt x="378" y="536"/>
                  </a:cubicBezTo>
                  <a:cubicBezTo>
                    <a:pt x="453" y="641"/>
                    <a:pt x="597" y="1392"/>
                    <a:pt x="1187" y="1392"/>
                  </a:cubicBezTo>
                  <a:cubicBezTo>
                    <a:pt x="1241" y="1392"/>
                    <a:pt x="1299" y="1386"/>
                    <a:pt x="1361" y="1372"/>
                  </a:cubicBezTo>
                  <a:cubicBezTo>
                    <a:pt x="2083" y="1225"/>
                    <a:pt x="1952" y="766"/>
                    <a:pt x="2427" y="618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2" y="578"/>
                    <a:pt x="2975" y="785"/>
                    <a:pt x="2869" y="864"/>
                  </a:cubicBezTo>
                  <a:cubicBezTo>
                    <a:pt x="2814" y="899"/>
                    <a:pt x="2761" y="910"/>
                    <a:pt x="2706" y="910"/>
                  </a:cubicBezTo>
                  <a:cubicBezTo>
                    <a:pt x="2632" y="910"/>
                    <a:pt x="2554" y="890"/>
                    <a:pt x="2460" y="881"/>
                  </a:cubicBezTo>
                  <a:cubicBezTo>
                    <a:pt x="2446" y="878"/>
                    <a:pt x="2430" y="876"/>
                    <a:pt x="2413" y="876"/>
                  </a:cubicBezTo>
                  <a:cubicBezTo>
                    <a:pt x="2219" y="876"/>
                    <a:pt x="1817" y="1047"/>
                    <a:pt x="1968" y="1438"/>
                  </a:cubicBezTo>
                  <a:cubicBezTo>
                    <a:pt x="2132" y="1880"/>
                    <a:pt x="2378" y="2241"/>
                    <a:pt x="2115" y="2389"/>
                  </a:cubicBezTo>
                  <a:cubicBezTo>
                    <a:pt x="2115" y="2389"/>
                    <a:pt x="3033" y="2389"/>
                    <a:pt x="3345" y="2126"/>
                  </a:cubicBezTo>
                  <a:cubicBezTo>
                    <a:pt x="3705" y="1864"/>
                    <a:pt x="3853" y="1405"/>
                    <a:pt x="3722" y="995"/>
                  </a:cubicBezTo>
                  <a:cubicBezTo>
                    <a:pt x="3623" y="501"/>
                    <a:pt x="3938" y="201"/>
                    <a:pt x="4425" y="201"/>
                  </a:cubicBezTo>
                  <a:cubicBezTo>
                    <a:pt x="4504" y="201"/>
                    <a:pt x="4586" y="209"/>
                    <a:pt x="4672" y="225"/>
                  </a:cubicBezTo>
                  <a:cubicBezTo>
                    <a:pt x="4672" y="225"/>
                    <a:pt x="4271" y="0"/>
                    <a:pt x="35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8"/>
            <p:cNvSpPr/>
            <p:nvPr/>
          </p:nvSpPr>
          <p:spPr>
            <a:xfrm>
              <a:off x="7929872" y="3797821"/>
              <a:ext cx="104897" cy="109825"/>
            </a:xfrm>
            <a:custGeom>
              <a:rect b="b" l="l" r="r" t="t"/>
              <a:pathLst>
                <a:path extrusionOk="0" h="3365" w="3214">
                  <a:moveTo>
                    <a:pt x="1263" y="1"/>
                  </a:moveTo>
                  <a:lnTo>
                    <a:pt x="1263" y="1"/>
                  </a:lnTo>
                  <a:cubicBezTo>
                    <a:pt x="1689" y="444"/>
                    <a:pt x="1836" y="1083"/>
                    <a:pt x="1640" y="1656"/>
                  </a:cubicBezTo>
                  <a:cubicBezTo>
                    <a:pt x="1410" y="2418"/>
                    <a:pt x="886" y="2618"/>
                    <a:pt x="437" y="2618"/>
                  </a:cubicBezTo>
                  <a:cubicBezTo>
                    <a:pt x="276" y="2618"/>
                    <a:pt x="125" y="2592"/>
                    <a:pt x="1" y="2558"/>
                  </a:cubicBezTo>
                  <a:lnTo>
                    <a:pt x="1" y="2558"/>
                  </a:lnTo>
                  <a:cubicBezTo>
                    <a:pt x="1" y="2558"/>
                    <a:pt x="229" y="3365"/>
                    <a:pt x="1008" y="3365"/>
                  </a:cubicBezTo>
                  <a:cubicBezTo>
                    <a:pt x="1038" y="3365"/>
                    <a:pt x="1068" y="3364"/>
                    <a:pt x="1099" y="3361"/>
                  </a:cubicBezTo>
                  <a:cubicBezTo>
                    <a:pt x="1951" y="3296"/>
                    <a:pt x="1886" y="2640"/>
                    <a:pt x="1886" y="2361"/>
                  </a:cubicBezTo>
                  <a:cubicBezTo>
                    <a:pt x="1869" y="2083"/>
                    <a:pt x="1853" y="1853"/>
                    <a:pt x="1967" y="1853"/>
                  </a:cubicBezTo>
                  <a:cubicBezTo>
                    <a:pt x="2082" y="1853"/>
                    <a:pt x="2115" y="1952"/>
                    <a:pt x="2049" y="2148"/>
                  </a:cubicBezTo>
                  <a:cubicBezTo>
                    <a:pt x="1984" y="2345"/>
                    <a:pt x="1820" y="2984"/>
                    <a:pt x="2918" y="3099"/>
                  </a:cubicBezTo>
                  <a:cubicBezTo>
                    <a:pt x="2787" y="3001"/>
                    <a:pt x="2754" y="2820"/>
                    <a:pt x="2853" y="2689"/>
                  </a:cubicBezTo>
                  <a:cubicBezTo>
                    <a:pt x="3000" y="2427"/>
                    <a:pt x="3213" y="1984"/>
                    <a:pt x="2492" y="1361"/>
                  </a:cubicBezTo>
                  <a:cubicBezTo>
                    <a:pt x="1754" y="739"/>
                    <a:pt x="1689" y="296"/>
                    <a:pt x="126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8"/>
            <p:cNvSpPr/>
            <p:nvPr/>
          </p:nvSpPr>
          <p:spPr>
            <a:xfrm>
              <a:off x="7821287" y="3642271"/>
              <a:ext cx="62599" cy="250297"/>
            </a:xfrm>
            <a:custGeom>
              <a:rect b="b" l="l" r="r" t="t"/>
              <a:pathLst>
                <a:path extrusionOk="0" h="7669" w="1918">
                  <a:moveTo>
                    <a:pt x="631" y="0"/>
                  </a:moveTo>
                  <a:cubicBezTo>
                    <a:pt x="561" y="0"/>
                    <a:pt x="487" y="18"/>
                    <a:pt x="410" y="63"/>
                  </a:cubicBezTo>
                  <a:cubicBezTo>
                    <a:pt x="0" y="292"/>
                    <a:pt x="328" y="833"/>
                    <a:pt x="590" y="1095"/>
                  </a:cubicBezTo>
                  <a:cubicBezTo>
                    <a:pt x="852" y="1358"/>
                    <a:pt x="869" y="2636"/>
                    <a:pt x="738" y="3997"/>
                  </a:cubicBezTo>
                  <a:cubicBezTo>
                    <a:pt x="607" y="5357"/>
                    <a:pt x="754" y="7127"/>
                    <a:pt x="1459" y="7668"/>
                  </a:cubicBezTo>
                  <a:cubicBezTo>
                    <a:pt x="1459" y="7668"/>
                    <a:pt x="803" y="7045"/>
                    <a:pt x="951" y="5177"/>
                  </a:cubicBezTo>
                  <a:cubicBezTo>
                    <a:pt x="1098" y="3292"/>
                    <a:pt x="1918" y="1505"/>
                    <a:pt x="1180" y="374"/>
                  </a:cubicBezTo>
                  <a:cubicBezTo>
                    <a:pt x="1180" y="374"/>
                    <a:pt x="949" y="0"/>
                    <a:pt x="6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8"/>
            <p:cNvSpPr/>
            <p:nvPr/>
          </p:nvSpPr>
          <p:spPr>
            <a:xfrm>
              <a:off x="7665052" y="3609568"/>
              <a:ext cx="279312" cy="332217"/>
            </a:xfrm>
            <a:custGeom>
              <a:rect b="b" l="l" r="r" t="t"/>
              <a:pathLst>
                <a:path extrusionOk="0" h="10179" w="8558">
                  <a:moveTo>
                    <a:pt x="2275" y="0"/>
                  </a:moveTo>
                  <a:cubicBezTo>
                    <a:pt x="1364" y="0"/>
                    <a:pt x="525" y="449"/>
                    <a:pt x="296" y="1163"/>
                  </a:cubicBezTo>
                  <a:cubicBezTo>
                    <a:pt x="1" y="1966"/>
                    <a:pt x="411" y="2671"/>
                    <a:pt x="820" y="2884"/>
                  </a:cubicBezTo>
                  <a:cubicBezTo>
                    <a:pt x="1045" y="3036"/>
                    <a:pt x="1305" y="3101"/>
                    <a:pt x="1559" y="3101"/>
                  </a:cubicBezTo>
                  <a:cubicBezTo>
                    <a:pt x="2103" y="3101"/>
                    <a:pt x="2621" y="2805"/>
                    <a:pt x="2722" y="2425"/>
                  </a:cubicBezTo>
                  <a:cubicBezTo>
                    <a:pt x="2851" y="2036"/>
                    <a:pt x="2551" y="1648"/>
                    <a:pt x="2165" y="1648"/>
                  </a:cubicBezTo>
                  <a:cubicBezTo>
                    <a:pt x="2112" y="1648"/>
                    <a:pt x="2056" y="1655"/>
                    <a:pt x="2001" y="1671"/>
                  </a:cubicBezTo>
                  <a:cubicBezTo>
                    <a:pt x="1673" y="1737"/>
                    <a:pt x="1492" y="2081"/>
                    <a:pt x="1607" y="2376"/>
                  </a:cubicBezTo>
                  <a:cubicBezTo>
                    <a:pt x="1690" y="2625"/>
                    <a:pt x="1945" y="2660"/>
                    <a:pt x="2080" y="2660"/>
                  </a:cubicBezTo>
                  <a:cubicBezTo>
                    <a:pt x="2131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1"/>
                    <a:pt x="1625" y="2961"/>
                  </a:cubicBezTo>
                  <a:cubicBezTo>
                    <a:pt x="1428" y="2961"/>
                    <a:pt x="1205" y="2887"/>
                    <a:pt x="1001" y="2704"/>
                  </a:cubicBezTo>
                  <a:cubicBezTo>
                    <a:pt x="575" y="2327"/>
                    <a:pt x="493" y="1081"/>
                    <a:pt x="1214" y="507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3"/>
                    <a:pt x="2443" y="147"/>
                  </a:cubicBezTo>
                  <a:cubicBezTo>
                    <a:pt x="2574" y="147"/>
                    <a:pt x="2705" y="180"/>
                    <a:pt x="2837" y="212"/>
                  </a:cubicBezTo>
                  <a:cubicBezTo>
                    <a:pt x="3935" y="475"/>
                    <a:pt x="4656" y="1638"/>
                    <a:pt x="4885" y="2868"/>
                  </a:cubicBezTo>
                  <a:cubicBezTo>
                    <a:pt x="5115" y="4097"/>
                    <a:pt x="4885" y="5359"/>
                    <a:pt x="4951" y="6490"/>
                  </a:cubicBezTo>
                  <a:cubicBezTo>
                    <a:pt x="4902" y="7506"/>
                    <a:pt x="5295" y="8490"/>
                    <a:pt x="6049" y="9195"/>
                  </a:cubicBezTo>
                  <a:cubicBezTo>
                    <a:pt x="6738" y="9801"/>
                    <a:pt x="7623" y="10145"/>
                    <a:pt x="8557" y="10178"/>
                  </a:cubicBezTo>
                  <a:cubicBezTo>
                    <a:pt x="7639" y="10113"/>
                    <a:pt x="6770" y="9752"/>
                    <a:pt x="6098" y="9129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6"/>
                    <a:pt x="5049" y="2835"/>
                  </a:cubicBezTo>
                  <a:cubicBezTo>
                    <a:pt x="4803" y="1573"/>
                    <a:pt x="4049" y="327"/>
                    <a:pt x="2869" y="65"/>
                  </a:cubicBezTo>
                  <a:cubicBezTo>
                    <a:pt x="2671" y="21"/>
                    <a:pt x="2471" y="0"/>
                    <a:pt x="22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8"/>
            <p:cNvSpPr/>
            <p:nvPr/>
          </p:nvSpPr>
          <p:spPr>
            <a:xfrm>
              <a:off x="7729805" y="3655815"/>
              <a:ext cx="81333" cy="68996"/>
            </a:xfrm>
            <a:custGeom>
              <a:rect b="b" l="l" r="r" t="t"/>
              <a:pathLst>
                <a:path extrusionOk="0" h="2114" w="2492">
                  <a:moveTo>
                    <a:pt x="1802" y="1"/>
                  </a:moveTo>
                  <a:cubicBezTo>
                    <a:pt x="1321" y="1"/>
                    <a:pt x="1021" y="400"/>
                    <a:pt x="934" y="1090"/>
                  </a:cubicBezTo>
                  <a:cubicBezTo>
                    <a:pt x="855" y="1735"/>
                    <a:pt x="301" y="1799"/>
                    <a:pt x="85" y="1799"/>
                  </a:cubicBezTo>
                  <a:cubicBezTo>
                    <a:pt x="33" y="1799"/>
                    <a:pt x="0" y="1795"/>
                    <a:pt x="0" y="1795"/>
                  </a:cubicBezTo>
                  <a:lnTo>
                    <a:pt x="0" y="1795"/>
                  </a:lnTo>
                  <a:cubicBezTo>
                    <a:pt x="120" y="1860"/>
                    <a:pt x="694" y="2113"/>
                    <a:pt x="1230" y="2113"/>
                  </a:cubicBezTo>
                  <a:cubicBezTo>
                    <a:pt x="1501" y="2113"/>
                    <a:pt x="1763" y="2048"/>
                    <a:pt x="1951" y="1860"/>
                  </a:cubicBezTo>
                  <a:cubicBezTo>
                    <a:pt x="2492" y="1320"/>
                    <a:pt x="2115" y="615"/>
                    <a:pt x="1967" y="385"/>
                  </a:cubicBezTo>
                  <a:cubicBezTo>
                    <a:pt x="1869" y="271"/>
                    <a:pt x="1902" y="107"/>
                    <a:pt x="2016" y="25"/>
                  </a:cubicBezTo>
                  <a:cubicBezTo>
                    <a:pt x="1941" y="8"/>
                    <a:pt x="1870" y="1"/>
                    <a:pt x="18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8"/>
            <p:cNvSpPr/>
            <p:nvPr/>
          </p:nvSpPr>
          <p:spPr>
            <a:xfrm>
              <a:off x="7649027" y="3660874"/>
              <a:ext cx="157835" cy="178723"/>
            </a:xfrm>
            <a:custGeom>
              <a:rect b="b" l="l" r="r" t="t"/>
              <a:pathLst>
                <a:path extrusionOk="0" h="5476" w="4836">
                  <a:moveTo>
                    <a:pt x="475" y="1"/>
                  </a:moveTo>
                  <a:lnTo>
                    <a:pt x="475" y="1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2" y="3716"/>
                    <a:pt x="2128" y="3794"/>
                    <a:pt x="2453" y="3794"/>
                  </a:cubicBezTo>
                  <a:cubicBezTo>
                    <a:pt x="2549" y="3794"/>
                    <a:pt x="2606" y="3787"/>
                    <a:pt x="2606" y="3787"/>
                  </a:cubicBezTo>
                  <a:cubicBezTo>
                    <a:pt x="2344" y="3705"/>
                    <a:pt x="2295" y="3377"/>
                    <a:pt x="2475" y="3148"/>
                  </a:cubicBezTo>
                  <a:cubicBezTo>
                    <a:pt x="2639" y="2984"/>
                    <a:pt x="2606" y="2722"/>
                    <a:pt x="2426" y="2607"/>
                  </a:cubicBezTo>
                  <a:cubicBezTo>
                    <a:pt x="2295" y="2558"/>
                    <a:pt x="2033" y="2345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7"/>
                    <a:pt x="2869" y="3115"/>
                  </a:cubicBezTo>
                  <a:cubicBezTo>
                    <a:pt x="2819" y="3705"/>
                    <a:pt x="3082" y="3869"/>
                    <a:pt x="3491" y="4148"/>
                  </a:cubicBezTo>
                  <a:cubicBezTo>
                    <a:pt x="3885" y="4426"/>
                    <a:pt x="3655" y="4951"/>
                    <a:pt x="3655" y="4951"/>
                  </a:cubicBezTo>
                  <a:cubicBezTo>
                    <a:pt x="4360" y="4541"/>
                    <a:pt x="4196" y="3869"/>
                    <a:pt x="4114" y="3722"/>
                  </a:cubicBezTo>
                  <a:cubicBezTo>
                    <a:pt x="4032" y="3574"/>
                    <a:pt x="3836" y="3312"/>
                    <a:pt x="4065" y="3213"/>
                  </a:cubicBezTo>
                  <a:cubicBezTo>
                    <a:pt x="4079" y="3208"/>
                    <a:pt x="4092" y="3205"/>
                    <a:pt x="4104" y="3205"/>
                  </a:cubicBezTo>
                  <a:cubicBezTo>
                    <a:pt x="4306" y="3205"/>
                    <a:pt x="4392" y="3926"/>
                    <a:pt x="4377" y="4574"/>
                  </a:cubicBezTo>
                  <a:cubicBezTo>
                    <a:pt x="4360" y="4935"/>
                    <a:pt x="4524" y="5279"/>
                    <a:pt x="4836" y="5475"/>
                  </a:cubicBezTo>
                  <a:cubicBezTo>
                    <a:pt x="4704" y="5148"/>
                    <a:pt x="4639" y="4803"/>
                    <a:pt x="4655" y="4459"/>
                  </a:cubicBezTo>
                  <a:cubicBezTo>
                    <a:pt x="4639" y="3935"/>
                    <a:pt x="4737" y="3017"/>
                    <a:pt x="3836" y="2410"/>
                  </a:cubicBezTo>
                  <a:cubicBezTo>
                    <a:pt x="2918" y="1787"/>
                    <a:pt x="1820" y="2050"/>
                    <a:pt x="1033" y="1492"/>
                  </a:cubicBezTo>
                  <a:cubicBezTo>
                    <a:pt x="557" y="1148"/>
                    <a:pt x="344" y="558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8"/>
            <p:cNvSpPr/>
            <p:nvPr/>
          </p:nvSpPr>
          <p:spPr>
            <a:xfrm>
              <a:off x="7597655" y="3610449"/>
              <a:ext cx="96868" cy="63741"/>
            </a:xfrm>
            <a:custGeom>
              <a:rect b="b" l="l" r="r" t="t"/>
              <a:pathLst>
                <a:path extrusionOk="0" h="1953" w="2968">
                  <a:moveTo>
                    <a:pt x="2039" y="1"/>
                  </a:moveTo>
                  <a:cubicBezTo>
                    <a:pt x="328" y="1"/>
                    <a:pt x="279" y="1082"/>
                    <a:pt x="279" y="1365"/>
                  </a:cubicBezTo>
                  <a:cubicBezTo>
                    <a:pt x="279" y="1562"/>
                    <a:pt x="164" y="1726"/>
                    <a:pt x="1" y="1792"/>
                  </a:cubicBezTo>
                  <a:cubicBezTo>
                    <a:pt x="268" y="1904"/>
                    <a:pt x="502" y="1953"/>
                    <a:pt x="708" y="1953"/>
                  </a:cubicBezTo>
                  <a:cubicBezTo>
                    <a:pt x="1460" y="1953"/>
                    <a:pt x="1827" y="1307"/>
                    <a:pt x="2033" y="792"/>
                  </a:cubicBezTo>
                  <a:cubicBezTo>
                    <a:pt x="2197" y="415"/>
                    <a:pt x="2541" y="136"/>
                    <a:pt x="2967" y="87"/>
                  </a:cubicBezTo>
                  <a:cubicBezTo>
                    <a:pt x="2613" y="27"/>
                    <a:pt x="2306" y="1"/>
                    <a:pt x="203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8"/>
            <p:cNvSpPr/>
            <p:nvPr/>
          </p:nvSpPr>
          <p:spPr>
            <a:xfrm>
              <a:off x="7560220" y="3609601"/>
              <a:ext cx="47096" cy="37272"/>
            </a:xfrm>
            <a:custGeom>
              <a:rect b="b" l="l" r="r" t="t"/>
              <a:pathLst>
                <a:path extrusionOk="0" h="1142" w="1443">
                  <a:moveTo>
                    <a:pt x="475" y="0"/>
                  </a:moveTo>
                  <a:cubicBezTo>
                    <a:pt x="427" y="0"/>
                    <a:pt x="377" y="10"/>
                    <a:pt x="328" y="31"/>
                  </a:cubicBezTo>
                  <a:cubicBezTo>
                    <a:pt x="98" y="146"/>
                    <a:pt x="0" y="424"/>
                    <a:pt x="98" y="670"/>
                  </a:cubicBezTo>
                  <a:cubicBezTo>
                    <a:pt x="180" y="867"/>
                    <a:pt x="361" y="1031"/>
                    <a:pt x="574" y="1096"/>
                  </a:cubicBezTo>
                  <a:cubicBezTo>
                    <a:pt x="652" y="1127"/>
                    <a:pt x="735" y="1141"/>
                    <a:pt x="817" y="1141"/>
                  </a:cubicBezTo>
                  <a:cubicBezTo>
                    <a:pt x="961" y="1141"/>
                    <a:pt x="1105" y="1098"/>
                    <a:pt x="1229" y="1014"/>
                  </a:cubicBezTo>
                  <a:cubicBezTo>
                    <a:pt x="1361" y="883"/>
                    <a:pt x="1443" y="703"/>
                    <a:pt x="1443" y="506"/>
                  </a:cubicBezTo>
                  <a:lnTo>
                    <a:pt x="1443" y="506"/>
                  </a:lnTo>
                  <a:cubicBezTo>
                    <a:pt x="1442" y="506"/>
                    <a:pt x="1123" y="902"/>
                    <a:pt x="763" y="902"/>
                  </a:cubicBezTo>
                  <a:cubicBezTo>
                    <a:pt x="749" y="902"/>
                    <a:pt x="735" y="901"/>
                    <a:pt x="721" y="900"/>
                  </a:cubicBezTo>
                  <a:cubicBezTo>
                    <a:pt x="148" y="851"/>
                    <a:pt x="66" y="260"/>
                    <a:pt x="344" y="113"/>
                  </a:cubicBezTo>
                  <a:cubicBezTo>
                    <a:pt x="384" y="86"/>
                    <a:pt x="428" y="74"/>
                    <a:pt x="471" y="74"/>
                  </a:cubicBezTo>
                  <a:cubicBezTo>
                    <a:pt x="587" y="74"/>
                    <a:pt x="697" y="162"/>
                    <a:pt x="721" y="293"/>
                  </a:cubicBezTo>
                  <a:cubicBezTo>
                    <a:pt x="732" y="401"/>
                    <a:pt x="651" y="466"/>
                    <a:pt x="599" y="466"/>
                  </a:cubicBezTo>
                  <a:cubicBezTo>
                    <a:pt x="571" y="466"/>
                    <a:pt x="552" y="448"/>
                    <a:pt x="557" y="408"/>
                  </a:cubicBezTo>
                  <a:cubicBezTo>
                    <a:pt x="582" y="334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3"/>
                  </a:cubicBezTo>
                  <a:cubicBezTo>
                    <a:pt x="262" y="359"/>
                    <a:pt x="394" y="539"/>
                    <a:pt x="394" y="539"/>
                  </a:cubicBezTo>
                  <a:cubicBezTo>
                    <a:pt x="441" y="577"/>
                    <a:pt x="496" y="594"/>
                    <a:pt x="552" y="594"/>
                  </a:cubicBezTo>
                  <a:cubicBezTo>
                    <a:pt x="687" y="594"/>
                    <a:pt x="820" y="489"/>
                    <a:pt x="820" y="326"/>
                  </a:cubicBezTo>
                  <a:cubicBezTo>
                    <a:pt x="807" y="133"/>
                    <a:pt x="652" y="0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8"/>
            <p:cNvSpPr/>
            <p:nvPr/>
          </p:nvSpPr>
          <p:spPr>
            <a:xfrm>
              <a:off x="8218225" y="3846222"/>
              <a:ext cx="130550" cy="285480"/>
            </a:xfrm>
            <a:custGeom>
              <a:rect b="b" l="l" r="r" t="t"/>
              <a:pathLst>
                <a:path extrusionOk="0" h="8747" w="4000">
                  <a:moveTo>
                    <a:pt x="1894" y="0"/>
                  </a:moveTo>
                  <a:cubicBezTo>
                    <a:pt x="1745" y="0"/>
                    <a:pt x="1593" y="19"/>
                    <a:pt x="1443" y="59"/>
                  </a:cubicBezTo>
                  <a:cubicBezTo>
                    <a:pt x="689" y="255"/>
                    <a:pt x="132" y="911"/>
                    <a:pt x="66" y="1698"/>
                  </a:cubicBezTo>
                  <a:cubicBezTo>
                    <a:pt x="0" y="2485"/>
                    <a:pt x="410" y="3288"/>
                    <a:pt x="1000" y="3845"/>
                  </a:cubicBezTo>
                  <a:cubicBezTo>
                    <a:pt x="1590" y="4435"/>
                    <a:pt x="2361" y="4714"/>
                    <a:pt x="2902" y="5206"/>
                  </a:cubicBezTo>
                  <a:cubicBezTo>
                    <a:pt x="3443" y="5681"/>
                    <a:pt x="3770" y="6353"/>
                    <a:pt x="3820" y="7058"/>
                  </a:cubicBezTo>
                  <a:cubicBezTo>
                    <a:pt x="3852" y="7713"/>
                    <a:pt x="3492" y="8402"/>
                    <a:pt x="2918" y="8566"/>
                  </a:cubicBezTo>
                  <a:cubicBezTo>
                    <a:pt x="2786" y="8615"/>
                    <a:pt x="2651" y="8638"/>
                    <a:pt x="2519" y="8638"/>
                  </a:cubicBezTo>
                  <a:cubicBezTo>
                    <a:pt x="2081" y="8638"/>
                    <a:pt x="1684" y="8383"/>
                    <a:pt x="1558" y="7992"/>
                  </a:cubicBezTo>
                  <a:cubicBezTo>
                    <a:pt x="1345" y="7550"/>
                    <a:pt x="1541" y="7025"/>
                    <a:pt x="2000" y="6845"/>
                  </a:cubicBezTo>
                  <a:cubicBezTo>
                    <a:pt x="2082" y="6812"/>
                    <a:pt x="2180" y="6796"/>
                    <a:pt x="2262" y="6796"/>
                  </a:cubicBezTo>
                  <a:cubicBezTo>
                    <a:pt x="2262" y="6796"/>
                    <a:pt x="2292" y="6792"/>
                    <a:pt x="2339" y="6792"/>
                  </a:cubicBezTo>
                  <a:cubicBezTo>
                    <a:pt x="2480" y="6792"/>
                    <a:pt x="2775" y="6820"/>
                    <a:pt x="2885" y="7041"/>
                  </a:cubicBezTo>
                  <a:cubicBezTo>
                    <a:pt x="2885" y="7041"/>
                    <a:pt x="2894" y="7076"/>
                    <a:pt x="2867" y="7076"/>
                  </a:cubicBezTo>
                  <a:cubicBezTo>
                    <a:pt x="2857" y="7076"/>
                    <a:pt x="2842" y="7071"/>
                    <a:pt x="2820" y="7058"/>
                  </a:cubicBezTo>
                  <a:cubicBezTo>
                    <a:pt x="2758" y="7024"/>
                    <a:pt x="2688" y="7007"/>
                    <a:pt x="2617" y="7007"/>
                  </a:cubicBezTo>
                  <a:cubicBezTo>
                    <a:pt x="2517" y="7007"/>
                    <a:pt x="2414" y="7040"/>
                    <a:pt x="2328" y="7107"/>
                  </a:cubicBezTo>
                  <a:cubicBezTo>
                    <a:pt x="2082" y="7353"/>
                    <a:pt x="2131" y="7779"/>
                    <a:pt x="2443" y="7927"/>
                  </a:cubicBezTo>
                  <a:cubicBezTo>
                    <a:pt x="2529" y="7970"/>
                    <a:pt x="2619" y="7991"/>
                    <a:pt x="2706" y="7991"/>
                  </a:cubicBezTo>
                  <a:cubicBezTo>
                    <a:pt x="3015" y="7991"/>
                    <a:pt x="3279" y="7724"/>
                    <a:pt x="3164" y="7238"/>
                  </a:cubicBezTo>
                  <a:cubicBezTo>
                    <a:pt x="3062" y="6904"/>
                    <a:pt x="2755" y="6686"/>
                    <a:pt x="2424" y="6686"/>
                  </a:cubicBezTo>
                  <a:cubicBezTo>
                    <a:pt x="2381" y="6686"/>
                    <a:pt x="2338" y="6690"/>
                    <a:pt x="2295" y="6697"/>
                  </a:cubicBezTo>
                  <a:cubicBezTo>
                    <a:pt x="2180" y="6697"/>
                    <a:pt x="2066" y="6730"/>
                    <a:pt x="1967" y="6779"/>
                  </a:cubicBezTo>
                  <a:cubicBezTo>
                    <a:pt x="1492" y="7009"/>
                    <a:pt x="1295" y="7550"/>
                    <a:pt x="1476" y="8025"/>
                  </a:cubicBezTo>
                  <a:cubicBezTo>
                    <a:pt x="1618" y="8452"/>
                    <a:pt x="2077" y="8746"/>
                    <a:pt x="2571" y="8746"/>
                  </a:cubicBezTo>
                  <a:cubicBezTo>
                    <a:pt x="2702" y="8746"/>
                    <a:pt x="2836" y="8725"/>
                    <a:pt x="2967" y="8681"/>
                  </a:cubicBezTo>
                  <a:cubicBezTo>
                    <a:pt x="3623" y="8500"/>
                    <a:pt x="4000" y="7763"/>
                    <a:pt x="3984" y="7041"/>
                  </a:cubicBezTo>
                  <a:cubicBezTo>
                    <a:pt x="3934" y="6287"/>
                    <a:pt x="3574" y="5583"/>
                    <a:pt x="3016" y="5091"/>
                  </a:cubicBezTo>
                  <a:cubicBezTo>
                    <a:pt x="2443" y="4550"/>
                    <a:pt x="1672" y="4271"/>
                    <a:pt x="1131" y="3714"/>
                  </a:cubicBezTo>
                  <a:cubicBezTo>
                    <a:pt x="574" y="3157"/>
                    <a:pt x="181" y="2435"/>
                    <a:pt x="230" y="1714"/>
                  </a:cubicBezTo>
                  <a:cubicBezTo>
                    <a:pt x="263" y="1255"/>
                    <a:pt x="476" y="829"/>
                    <a:pt x="820" y="550"/>
                  </a:cubicBezTo>
                  <a:cubicBezTo>
                    <a:pt x="984" y="436"/>
                    <a:pt x="1164" y="337"/>
                    <a:pt x="1345" y="288"/>
                  </a:cubicBezTo>
                  <a:cubicBezTo>
                    <a:pt x="1492" y="247"/>
                    <a:pt x="1644" y="227"/>
                    <a:pt x="1795" y="227"/>
                  </a:cubicBezTo>
                  <a:cubicBezTo>
                    <a:pt x="1947" y="227"/>
                    <a:pt x="2099" y="247"/>
                    <a:pt x="2246" y="288"/>
                  </a:cubicBezTo>
                  <a:cubicBezTo>
                    <a:pt x="3262" y="550"/>
                    <a:pt x="3590" y="1927"/>
                    <a:pt x="2902" y="2583"/>
                  </a:cubicBezTo>
                  <a:cubicBezTo>
                    <a:pt x="2771" y="2714"/>
                    <a:pt x="2590" y="2812"/>
                    <a:pt x="2394" y="2845"/>
                  </a:cubicBezTo>
                  <a:cubicBezTo>
                    <a:pt x="2332" y="2854"/>
                    <a:pt x="2274" y="2858"/>
                    <a:pt x="2218" y="2858"/>
                  </a:cubicBezTo>
                  <a:cubicBezTo>
                    <a:pt x="1757" y="2858"/>
                    <a:pt x="1514" y="2575"/>
                    <a:pt x="1558" y="2370"/>
                  </a:cubicBezTo>
                  <a:cubicBezTo>
                    <a:pt x="1558" y="2370"/>
                    <a:pt x="1558" y="2354"/>
                    <a:pt x="1623" y="2354"/>
                  </a:cubicBezTo>
                  <a:cubicBezTo>
                    <a:pt x="1634" y="2354"/>
                    <a:pt x="1653" y="2354"/>
                    <a:pt x="1680" y="2354"/>
                  </a:cubicBezTo>
                  <a:cubicBezTo>
                    <a:pt x="1818" y="2354"/>
                    <a:pt x="2139" y="2331"/>
                    <a:pt x="2262" y="2042"/>
                  </a:cubicBezTo>
                  <a:cubicBezTo>
                    <a:pt x="2382" y="1683"/>
                    <a:pt x="2091" y="1345"/>
                    <a:pt x="1758" y="1345"/>
                  </a:cubicBezTo>
                  <a:cubicBezTo>
                    <a:pt x="1681" y="1345"/>
                    <a:pt x="1602" y="1363"/>
                    <a:pt x="1525" y="1403"/>
                  </a:cubicBezTo>
                  <a:cubicBezTo>
                    <a:pt x="902" y="1780"/>
                    <a:pt x="1049" y="2731"/>
                    <a:pt x="1754" y="2894"/>
                  </a:cubicBezTo>
                  <a:cubicBezTo>
                    <a:pt x="1929" y="2975"/>
                    <a:pt x="2113" y="3013"/>
                    <a:pt x="2294" y="3013"/>
                  </a:cubicBezTo>
                  <a:cubicBezTo>
                    <a:pt x="2743" y="3013"/>
                    <a:pt x="3176" y="2779"/>
                    <a:pt x="3410" y="2370"/>
                  </a:cubicBezTo>
                  <a:cubicBezTo>
                    <a:pt x="3672" y="1813"/>
                    <a:pt x="3623" y="1173"/>
                    <a:pt x="3279" y="682"/>
                  </a:cubicBezTo>
                  <a:cubicBezTo>
                    <a:pt x="2945" y="246"/>
                    <a:pt x="2432" y="0"/>
                    <a:pt x="18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8"/>
            <p:cNvSpPr/>
            <p:nvPr/>
          </p:nvSpPr>
          <p:spPr>
            <a:xfrm>
              <a:off x="8289897" y="3954579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214" y="1"/>
                  </a:moveTo>
                  <a:cubicBezTo>
                    <a:pt x="214" y="1"/>
                    <a:pt x="247" y="83"/>
                    <a:pt x="116" y="460"/>
                  </a:cubicBezTo>
                  <a:cubicBezTo>
                    <a:pt x="1" y="853"/>
                    <a:pt x="329" y="1115"/>
                    <a:pt x="968" y="1394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4"/>
                    <a:pt x="886" y="328"/>
                    <a:pt x="689" y="328"/>
                  </a:cubicBezTo>
                  <a:cubicBezTo>
                    <a:pt x="675" y="330"/>
                    <a:pt x="661" y="330"/>
                    <a:pt x="647" y="330"/>
                  </a:cubicBezTo>
                  <a:cubicBezTo>
                    <a:pt x="478" y="330"/>
                    <a:pt x="392" y="239"/>
                    <a:pt x="361" y="148"/>
                  </a:cubicBezTo>
                  <a:cubicBezTo>
                    <a:pt x="345" y="66"/>
                    <a:pt x="214" y="1"/>
                    <a:pt x="2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8"/>
            <p:cNvSpPr/>
            <p:nvPr/>
          </p:nvSpPr>
          <p:spPr>
            <a:xfrm>
              <a:off x="8114992" y="3721874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32"/>
                    <a:pt x="1229" y="312"/>
                    <a:pt x="1115" y="410"/>
                  </a:cubicBezTo>
                  <a:cubicBezTo>
                    <a:pt x="901" y="590"/>
                    <a:pt x="361" y="1213"/>
                    <a:pt x="754" y="1836"/>
                  </a:cubicBezTo>
                  <a:cubicBezTo>
                    <a:pt x="1196" y="2525"/>
                    <a:pt x="1787" y="2295"/>
                    <a:pt x="1983" y="2885"/>
                  </a:cubicBezTo>
                  <a:cubicBezTo>
                    <a:pt x="1983" y="2885"/>
                    <a:pt x="2065" y="3180"/>
                    <a:pt x="1869" y="3279"/>
                  </a:cubicBezTo>
                  <a:cubicBezTo>
                    <a:pt x="1837" y="3296"/>
                    <a:pt x="1807" y="3303"/>
                    <a:pt x="1778" y="3303"/>
                  </a:cubicBezTo>
                  <a:cubicBezTo>
                    <a:pt x="1641" y="3303"/>
                    <a:pt x="1541" y="3130"/>
                    <a:pt x="1541" y="2967"/>
                  </a:cubicBezTo>
                  <a:cubicBezTo>
                    <a:pt x="1475" y="2672"/>
                    <a:pt x="1229" y="2443"/>
                    <a:pt x="918" y="2394"/>
                  </a:cubicBezTo>
                  <a:cubicBezTo>
                    <a:pt x="541" y="2344"/>
                    <a:pt x="492" y="2230"/>
                    <a:pt x="492" y="2230"/>
                  </a:cubicBezTo>
                  <a:lnTo>
                    <a:pt x="492" y="2230"/>
                  </a:lnTo>
                  <a:cubicBezTo>
                    <a:pt x="541" y="2377"/>
                    <a:pt x="541" y="2525"/>
                    <a:pt x="508" y="2656"/>
                  </a:cubicBezTo>
                  <a:cubicBezTo>
                    <a:pt x="459" y="2803"/>
                    <a:pt x="147" y="3311"/>
                    <a:pt x="721" y="3688"/>
                  </a:cubicBezTo>
                  <a:cubicBezTo>
                    <a:pt x="1295" y="4065"/>
                    <a:pt x="1573" y="3869"/>
                    <a:pt x="1672" y="4508"/>
                  </a:cubicBezTo>
                  <a:cubicBezTo>
                    <a:pt x="1787" y="5147"/>
                    <a:pt x="1836" y="5918"/>
                    <a:pt x="2180" y="6245"/>
                  </a:cubicBezTo>
                  <a:cubicBezTo>
                    <a:pt x="2065" y="6180"/>
                    <a:pt x="1967" y="6082"/>
                    <a:pt x="1918" y="5967"/>
                  </a:cubicBezTo>
                  <a:cubicBezTo>
                    <a:pt x="1766" y="5632"/>
                    <a:pt x="1444" y="5439"/>
                    <a:pt x="1084" y="5439"/>
                  </a:cubicBezTo>
                  <a:cubicBezTo>
                    <a:pt x="1056" y="5439"/>
                    <a:pt x="1028" y="5440"/>
                    <a:pt x="1000" y="5442"/>
                  </a:cubicBezTo>
                  <a:cubicBezTo>
                    <a:pt x="977" y="5443"/>
                    <a:pt x="955" y="5443"/>
                    <a:pt x="934" y="5443"/>
                  </a:cubicBezTo>
                  <a:cubicBezTo>
                    <a:pt x="421" y="5443"/>
                    <a:pt x="359" y="5257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31"/>
                    <a:pt x="934" y="6622"/>
                  </a:cubicBezTo>
                  <a:cubicBezTo>
                    <a:pt x="1869" y="7114"/>
                    <a:pt x="1787" y="6737"/>
                    <a:pt x="3081" y="7803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9" y="8699"/>
                    <a:pt x="4270" y="8697"/>
                    <a:pt x="4242" y="8697"/>
                  </a:cubicBezTo>
                  <a:cubicBezTo>
                    <a:pt x="4075" y="8697"/>
                    <a:pt x="3917" y="8779"/>
                    <a:pt x="3819" y="8934"/>
                  </a:cubicBezTo>
                  <a:cubicBezTo>
                    <a:pt x="3622" y="9229"/>
                    <a:pt x="3721" y="9655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256" y="9573"/>
                    <a:pt x="4408" y="9673"/>
                    <a:pt x="4575" y="9673"/>
                  </a:cubicBezTo>
                  <a:cubicBezTo>
                    <a:pt x="4669" y="9673"/>
                    <a:pt x="4767" y="9641"/>
                    <a:pt x="4868" y="9540"/>
                  </a:cubicBezTo>
                  <a:cubicBezTo>
                    <a:pt x="4988" y="9427"/>
                    <a:pt x="5184" y="9329"/>
                    <a:pt x="5413" y="9329"/>
                  </a:cubicBezTo>
                  <a:cubicBezTo>
                    <a:pt x="5716" y="9329"/>
                    <a:pt x="6075" y="9500"/>
                    <a:pt x="6393" y="10032"/>
                  </a:cubicBezTo>
                  <a:cubicBezTo>
                    <a:pt x="6393" y="10032"/>
                    <a:pt x="6147" y="9229"/>
                    <a:pt x="4835" y="8704"/>
                  </a:cubicBezTo>
                  <a:cubicBezTo>
                    <a:pt x="3114" y="7983"/>
                    <a:pt x="2032" y="6278"/>
                    <a:pt x="2131" y="4426"/>
                  </a:cubicBezTo>
                  <a:cubicBezTo>
                    <a:pt x="2213" y="2197"/>
                    <a:pt x="3508" y="672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8"/>
            <p:cNvSpPr/>
            <p:nvPr/>
          </p:nvSpPr>
          <p:spPr>
            <a:xfrm>
              <a:off x="8175470" y="3638681"/>
              <a:ext cx="95758" cy="350723"/>
            </a:xfrm>
            <a:custGeom>
              <a:rect b="b" l="l" r="r" t="t"/>
              <a:pathLst>
                <a:path extrusionOk="0" h="10746" w="2934">
                  <a:moveTo>
                    <a:pt x="1295" y="0"/>
                  </a:moveTo>
                  <a:cubicBezTo>
                    <a:pt x="712" y="0"/>
                    <a:pt x="160" y="379"/>
                    <a:pt x="97" y="910"/>
                  </a:cubicBezTo>
                  <a:cubicBezTo>
                    <a:pt x="1" y="1443"/>
                    <a:pt x="412" y="1960"/>
                    <a:pt x="957" y="1960"/>
                  </a:cubicBezTo>
                  <a:cubicBezTo>
                    <a:pt x="966" y="1960"/>
                    <a:pt x="974" y="1960"/>
                    <a:pt x="983" y="1959"/>
                  </a:cubicBezTo>
                  <a:cubicBezTo>
                    <a:pt x="997" y="1960"/>
                    <a:pt x="1011" y="1961"/>
                    <a:pt x="1025" y="1961"/>
                  </a:cubicBezTo>
                  <a:cubicBezTo>
                    <a:pt x="1571" y="1961"/>
                    <a:pt x="1846" y="1346"/>
                    <a:pt x="1638" y="1074"/>
                  </a:cubicBezTo>
                  <a:cubicBezTo>
                    <a:pt x="1562" y="956"/>
                    <a:pt x="1444" y="904"/>
                    <a:pt x="1327" y="904"/>
                  </a:cubicBezTo>
                  <a:cubicBezTo>
                    <a:pt x="1120" y="904"/>
                    <a:pt x="912" y="1068"/>
                    <a:pt x="933" y="1320"/>
                  </a:cubicBezTo>
                  <a:cubicBezTo>
                    <a:pt x="950" y="1648"/>
                    <a:pt x="1294" y="1615"/>
                    <a:pt x="1343" y="1664"/>
                  </a:cubicBezTo>
                  <a:cubicBezTo>
                    <a:pt x="1376" y="1697"/>
                    <a:pt x="1343" y="1763"/>
                    <a:pt x="1343" y="1763"/>
                  </a:cubicBezTo>
                  <a:cubicBezTo>
                    <a:pt x="1294" y="1828"/>
                    <a:pt x="1228" y="1877"/>
                    <a:pt x="1163" y="1894"/>
                  </a:cubicBezTo>
                  <a:cubicBezTo>
                    <a:pt x="1147" y="1910"/>
                    <a:pt x="1130" y="1910"/>
                    <a:pt x="1114" y="1927"/>
                  </a:cubicBezTo>
                  <a:lnTo>
                    <a:pt x="1097" y="1927"/>
                  </a:lnTo>
                  <a:cubicBezTo>
                    <a:pt x="1065" y="1930"/>
                    <a:pt x="1032" y="1932"/>
                    <a:pt x="1000" y="1932"/>
                  </a:cubicBezTo>
                  <a:cubicBezTo>
                    <a:pt x="473" y="1932"/>
                    <a:pt x="71" y="1436"/>
                    <a:pt x="179" y="910"/>
                  </a:cubicBezTo>
                  <a:cubicBezTo>
                    <a:pt x="251" y="439"/>
                    <a:pt x="745" y="122"/>
                    <a:pt x="1262" y="122"/>
                  </a:cubicBezTo>
                  <a:cubicBezTo>
                    <a:pt x="1572" y="122"/>
                    <a:pt x="1890" y="236"/>
                    <a:pt x="2130" y="500"/>
                  </a:cubicBezTo>
                  <a:cubicBezTo>
                    <a:pt x="2753" y="1254"/>
                    <a:pt x="2622" y="2435"/>
                    <a:pt x="2245" y="3451"/>
                  </a:cubicBezTo>
                  <a:cubicBezTo>
                    <a:pt x="1425" y="5467"/>
                    <a:pt x="540" y="7500"/>
                    <a:pt x="1147" y="8975"/>
                  </a:cubicBezTo>
                  <a:cubicBezTo>
                    <a:pt x="1425" y="9729"/>
                    <a:pt x="1966" y="10352"/>
                    <a:pt x="2671" y="10745"/>
                  </a:cubicBezTo>
                  <a:cubicBezTo>
                    <a:pt x="1999" y="10335"/>
                    <a:pt x="1491" y="9696"/>
                    <a:pt x="1228" y="8942"/>
                  </a:cubicBezTo>
                  <a:cubicBezTo>
                    <a:pt x="688" y="7500"/>
                    <a:pt x="1556" y="5549"/>
                    <a:pt x="2409" y="3500"/>
                  </a:cubicBezTo>
                  <a:cubicBezTo>
                    <a:pt x="2786" y="2484"/>
                    <a:pt x="2933" y="1238"/>
                    <a:pt x="2245" y="419"/>
                  </a:cubicBezTo>
                  <a:cubicBezTo>
                    <a:pt x="1976" y="125"/>
                    <a:pt x="1630" y="0"/>
                    <a:pt x="1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8"/>
            <p:cNvSpPr/>
            <p:nvPr/>
          </p:nvSpPr>
          <p:spPr>
            <a:xfrm>
              <a:off x="8286176" y="3741130"/>
              <a:ext cx="124120" cy="121999"/>
            </a:xfrm>
            <a:custGeom>
              <a:rect b="b" l="l" r="r" t="t"/>
              <a:pathLst>
                <a:path extrusionOk="0" h="3738" w="3803">
                  <a:moveTo>
                    <a:pt x="3295" y="0"/>
                  </a:moveTo>
                  <a:lnTo>
                    <a:pt x="3295" y="0"/>
                  </a:lnTo>
                  <a:cubicBezTo>
                    <a:pt x="3295" y="1"/>
                    <a:pt x="3309" y="268"/>
                    <a:pt x="3128" y="268"/>
                  </a:cubicBezTo>
                  <a:cubicBezTo>
                    <a:pt x="3114" y="268"/>
                    <a:pt x="3099" y="266"/>
                    <a:pt x="3082" y="263"/>
                  </a:cubicBezTo>
                  <a:cubicBezTo>
                    <a:pt x="2974" y="240"/>
                    <a:pt x="2829" y="180"/>
                    <a:pt x="2695" y="180"/>
                  </a:cubicBezTo>
                  <a:cubicBezTo>
                    <a:pt x="2544" y="180"/>
                    <a:pt x="2405" y="255"/>
                    <a:pt x="2344" y="541"/>
                  </a:cubicBezTo>
                  <a:cubicBezTo>
                    <a:pt x="2218" y="1062"/>
                    <a:pt x="2168" y="1642"/>
                    <a:pt x="1960" y="1642"/>
                  </a:cubicBezTo>
                  <a:cubicBezTo>
                    <a:pt x="1952" y="1642"/>
                    <a:pt x="1943" y="1641"/>
                    <a:pt x="1934" y="1640"/>
                  </a:cubicBezTo>
                  <a:lnTo>
                    <a:pt x="1885" y="1640"/>
                  </a:lnTo>
                  <a:cubicBezTo>
                    <a:pt x="1876" y="1641"/>
                    <a:pt x="1868" y="1642"/>
                    <a:pt x="1860" y="1642"/>
                  </a:cubicBezTo>
                  <a:cubicBezTo>
                    <a:pt x="1652" y="1642"/>
                    <a:pt x="1601" y="1062"/>
                    <a:pt x="1475" y="541"/>
                  </a:cubicBezTo>
                  <a:cubicBezTo>
                    <a:pt x="1405" y="252"/>
                    <a:pt x="1264" y="174"/>
                    <a:pt x="1114" y="174"/>
                  </a:cubicBezTo>
                  <a:cubicBezTo>
                    <a:pt x="983" y="174"/>
                    <a:pt x="844" y="232"/>
                    <a:pt x="738" y="263"/>
                  </a:cubicBezTo>
                  <a:cubicBezTo>
                    <a:pt x="721" y="266"/>
                    <a:pt x="705" y="268"/>
                    <a:pt x="691" y="268"/>
                  </a:cubicBezTo>
                  <a:cubicBezTo>
                    <a:pt x="511" y="268"/>
                    <a:pt x="525" y="1"/>
                    <a:pt x="525" y="0"/>
                  </a:cubicBezTo>
                  <a:lnTo>
                    <a:pt x="525" y="0"/>
                  </a:lnTo>
                  <a:cubicBezTo>
                    <a:pt x="525" y="1"/>
                    <a:pt x="295" y="83"/>
                    <a:pt x="148" y="673"/>
                  </a:cubicBezTo>
                  <a:cubicBezTo>
                    <a:pt x="0" y="1263"/>
                    <a:pt x="279" y="1492"/>
                    <a:pt x="1066" y="1853"/>
                  </a:cubicBezTo>
                  <a:cubicBezTo>
                    <a:pt x="1852" y="2230"/>
                    <a:pt x="1885" y="3508"/>
                    <a:pt x="1885" y="3508"/>
                  </a:cubicBezTo>
                  <a:lnTo>
                    <a:pt x="1918" y="3738"/>
                  </a:lnTo>
                  <a:lnTo>
                    <a:pt x="1934" y="3508"/>
                  </a:lnTo>
                  <a:cubicBezTo>
                    <a:pt x="1934" y="3508"/>
                    <a:pt x="1967" y="2213"/>
                    <a:pt x="2754" y="1853"/>
                  </a:cubicBezTo>
                  <a:cubicBezTo>
                    <a:pt x="3541" y="1492"/>
                    <a:pt x="3803" y="1263"/>
                    <a:pt x="3672" y="673"/>
                  </a:cubicBezTo>
                  <a:cubicBezTo>
                    <a:pt x="3524" y="66"/>
                    <a:pt x="3295" y="1"/>
                    <a:pt x="3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8"/>
            <p:cNvSpPr/>
            <p:nvPr/>
          </p:nvSpPr>
          <p:spPr>
            <a:xfrm>
              <a:off x="8326288" y="3656599"/>
              <a:ext cx="44420" cy="110249"/>
            </a:xfrm>
            <a:custGeom>
              <a:rect b="b" l="l" r="r" t="t"/>
              <a:pathLst>
                <a:path extrusionOk="0" h="3378" w="1361">
                  <a:moveTo>
                    <a:pt x="689" y="1"/>
                  </a:moveTo>
                  <a:lnTo>
                    <a:pt x="640" y="328"/>
                  </a:lnTo>
                  <a:cubicBezTo>
                    <a:pt x="607" y="607"/>
                    <a:pt x="509" y="869"/>
                    <a:pt x="361" y="1099"/>
                  </a:cubicBezTo>
                  <a:cubicBezTo>
                    <a:pt x="132" y="1443"/>
                    <a:pt x="0" y="1755"/>
                    <a:pt x="296" y="2164"/>
                  </a:cubicBezTo>
                  <a:cubicBezTo>
                    <a:pt x="492" y="2427"/>
                    <a:pt x="607" y="2738"/>
                    <a:pt x="656" y="3049"/>
                  </a:cubicBezTo>
                  <a:cubicBezTo>
                    <a:pt x="656" y="3131"/>
                    <a:pt x="673" y="3377"/>
                    <a:pt x="689" y="3377"/>
                  </a:cubicBezTo>
                  <a:cubicBezTo>
                    <a:pt x="689" y="3377"/>
                    <a:pt x="705" y="3131"/>
                    <a:pt x="722" y="3049"/>
                  </a:cubicBezTo>
                  <a:cubicBezTo>
                    <a:pt x="754" y="2738"/>
                    <a:pt x="869" y="2427"/>
                    <a:pt x="1066" y="2164"/>
                  </a:cubicBezTo>
                  <a:cubicBezTo>
                    <a:pt x="1361" y="1755"/>
                    <a:pt x="1230" y="1443"/>
                    <a:pt x="1000" y="1099"/>
                  </a:cubicBezTo>
                  <a:cubicBezTo>
                    <a:pt x="853" y="869"/>
                    <a:pt x="754" y="607"/>
                    <a:pt x="722" y="328"/>
                  </a:cubicBezTo>
                  <a:lnTo>
                    <a:pt x="689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8"/>
            <p:cNvSpPr/>
            <p:nvPr/>
          </p:nvSpPr>
          <p:spPr>
            <a:xfrm>
              <a:off x="8257292" y="3625560"/>
              <a:ext cx="90439" cy="266453"/>
            </a:xfrm>
            <a:custGeom>
              <a:rect b="b" l="l" r="r" t="t"/>
              <a:pathLst>
                <a:path extrusionOk="0" h="8164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116"/>
                    <a:pt x="967" y="1296"/>
                    <a:pt x="443" y="2919"/>
                  </a:cubicBezTo>
                  <a:cubicBezTo>
                    <a:pt x="0" y="4295"/>
                    <a:pt x="262" y="5230"/>
                    <a:pt x="1574" y="6148"/>
                  </a:cubicBezTo>
                  <a:cubicBezTo>
                    <a:pt x="2705" y="6951"/>
                    <a:pt x="2754" y="8016"/>
                    <a:pt x="2770" y="8164"/>
                  </a:cubicBezTo>
                  <a:cubicBezTo>
                    <a:pt x="2770" y="7656"/>
                    <a:pt x="2623" y="7164"/>
                    <a:pt x="2344" y="6771"/>
                  </a:cubicBezTo>
                  <a:cubicBezTo>
                    <a:pt x="2033" y="6328"/>
                    <a:pt x="1639" y="6082"/>
                    <a:pt x="1049" y="5574"/>
                  </a:cubicBezTo>
                  <a:cubicBezTo>
                    <a:pt x="869" y="5410"/>
                    <a:pt x="738" y="5213"/>
                    <a:pt x="639" y="4984"/>
                  </a:cubicBezTo>
                  <a:cubicBezTo>
                    <a:pt x="311" y="4148"/>
                    <a:pt x="967" y="3279"/>
                    <a:pt x="1311" y="2902"/>
                  </a:cubicBezTo>
                  <a:cubicBezTo>
                    <a:pt x="1721" y="2460"/>
                    <a:pt x="2426" y="1968"/>
                    <a:pt x="2573" y="1083"/>
                  </a:cubicBezTo>
                  <a:cubicBezTo>
                    <a:pt x="2705" y="198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8"/>
            <p:cNvSpPr/>
            <p:nvPr/>
          </p:nvSpPr>
          <p:spPr>
            <a:xfrm>
              <a:off x="8159118" y="3317593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009" y="0"/>
                  </a:moveTo>
                  <a:cubicBezTo>
                    <a:pt x="660" y="0"/>
                    <a:pt x="0" y="565"/>
                    <a:pt x="287" y="2438"/>
                  </a:cubicBezTo>
                  <a:cubicBezTo>
                    <a:pt x="615" y="4470"/>
                    <a:pt x="2172" y="5421"/>
                    <a:pt x="2434" y="5470"/>
                  </a:cubicBezTo>
                  <a:cubicBezTo>
                    <a:pt x="2434" y="5470"/>
                    <a:pt x="910" y="4487"/>
                    <a:pt x="779" y="2815"/>
                  </a:cubicBezTo>
                  <a:cubicBezTo>
                    <a:pt x="648" y="1143"/>
                    <a:pt x="1156" y="1094"/>
                    <a:pt x="1320" y="733"/>
                  </a:cubicBezTo>
                  <a:cubicBezTo>
                    <a:pt x="1484" y="373"/>
                    <a:pt x="1418" y="110"/>
                    <a:pt x="1090" y="12"/>
                  </a:cubicBezTo>
                  <a:cubicBezTo>
                    <a:pt x="1066" y="4"/>
                    <a:pt x="1038" y="0"/>
                    <a:pt x="10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8"/>
            <p:cNvSpPr/>
            <p:nvPr/>
          </p:nvSpPr>
          <p:spPr>
            <a:xfrm>
              <a:off x="8124066" y="3268898"/>
              <a:ext cx="172293" cy="232053"/>
            </a:xfrm>
            <a:custGeom>
              <a:rect b="b" l="l" r="r" t="t"/>
              <a:pathLst>
                <a:path extrusionOk="0" h="7110" w="5279">
                  <a:moveTo>
                    <a:pt x="3591" y="1"/>
                  </a:moveTo>
                  <a:cubicBezTo>
                    <a:pt x="3380" y="1"/>
                    <a:pt x="3183" y="27"/>
                    <a:pt x="3017" y="62"/>
                  </a:cubicBezTo>
                  <a:cubicBezTo>
                    <a:pt x="2590" y="127"/>
                    <a:pt x="2181" y="291"/>
                    <a:pt x="1820" y="553"/>
                  </a:cubicBezTo>
                  <a:cubicBezTo>
                    <a:pt x="1" y="1897"/>
                    <a:pt x="328" y="4291"/>
                    <a:pt x="869" y="5438"/>
                  </a:cubicBezTo>
                  <a:cubicBezTo>
                    <a:pt x="1164" y="6110"/>
                    <a:pt x="1656" y="6700"/>
                    <a:pt x="2263" y="7110"/>
                  </a:cubicBezTo>
                  <a:cubicBezTo>
                    <a:pt x="1672" y="6667"/>
                    <a:pt x="1230" y="6077"/>
                    <a:pt x="951" y="5405"/>
                  </a:cubicBezTo>
                  <a:cubicBezTo>
                    <a:pt x="443" y="4241"/>
                    <a:pt x="197" y="1963"/>
                    <a:pt x="1918" y="684"/>
                  </a:cubicBezTo>
                  <a:cubicBezTo>
                    <a:pt x="2344" y="376"/>
                    <a:pt x="2901" y="183"/>
                    <a:pt x="3416" y="183"/>
                  </a:cubicBezTo>
                  <a:cubicBezTo>
                    <a:pt x="3832" y="183"/>
                    <a:pt x="4221" y="309"/>
                    <a:pt x="4492" y="602"/>
                  </a:cubicBezTo>
                  <a:cubicBezTo>
                    <a:pt x="5138" y="1248"/>
                    <a:pt x="4670" y="2292"/>
                    <a:pt x="3967" y="2292"/>
                  </a:cubicBezTo>
                  <a:cubicBezTo>
                    <a:pt x="3956" y="2292"/>
                    <a:pt x="3945" y="2291"/>
                    <a:pt x="3934" y="2291"/>
                  </a:cubicBezTo>
                  <a:cubicBezTo>
                    <a:pt x="3905" y="2294"/>
                    <a:pt x="3875" y="2296"/>
                    <a:pt x="3845" y="2296"/>
                  </a:cubicBezTo>
                  <a:cubicBezTo>
                    <a:pt x="3584" y="2296"/>
                    <a:pt x="3344" y="2167"/>
                    <a:pt x="3197" y="1947"/>
                  </a:cubicBezTo>
                  <a:cubicBezTo>
                    <a:pt x="3148" y="1832"/>
                    <a:pt x="3131" y="1701"/>
                    <a:pt x="3131" y="1586"/>
                  </a:cubicBezTo>
                  <a:cubicBezTo>
                    <a:pt x="3161" y="1329"/>
                    <a:pt x="3244" y="1251"/>
                    <a:pt x="3299" y="1251"/>
                  </a:cubicBezTo>
                  <a:cubicBezTo>
                    <a:pt x="3334" y="1251"/>
                    <a:pt x="3357" y="1285"/>
                    <a:pt x="3344" y="1324"/>
                  </a:cubicBezTo>
                  <a:cubicBezTo>
                    <a:pt x="3315" y="1562"/>
                    <a:pt x="3501" y="1773"/>
                    <a:pt x="3732" y="1773"/>
                  </a:cubicBezTo>
                  <a:cubicBezTo>
                    <a:pt x="3755" y="1773"/>
                    <a:pt x="3779" y="1771"/>
                    <a:pt x="3803" y="1766"/>
                  </a:cubicBezTo>
                  <a:cubicBezTo>
                    <a:pt x="4213" y="1701"/>
                    <a:pt x="4328" y="1160"/>
                    <a:pt x="3951" y="947"/>
                  </a:cubicBezTo>
                  <a:cubicBezTo>
                    <a:pt x="3860" y="901"/>
                    <a:pt x="3764" y="880"/>
                    <a:pt x="3671" y="880"/>
                  </a:cubicBezTo>
                  <a:cubicBezTo>
                    <a:pt x="3359" y="880"/>
                    <a:pt x="3067" y="1111"/>
                    <a:pt x="3017" y="1438"/>
                  </a:cubicBezTo>
                  <a:cubicBezTo>
                    <a:pt x="2967" y="1766"/>
                    <a:pt x="3131" y="2110"/>
                    <a:pt x="3426" y="2258"/>
                  </a:cubicBezTo>
                  <a:lnTo>
                    <a:pt x="3443" y="2274"/>
                  </a:lnTo>
                  <a:lnTo>
                    <a:pt x="3459" y="2274"/>
                  </a:lnTo>
                  <a:cubicBezTo>
                    <a:pt x="3557" y="2324"/>
                    <a:pt x="3656" y="2356"/>
                    <a:pt x="3754" y="2389"/>
                  </a:cubicBezTo>
                  <a:cubicBezTo>
                    <a:pt x="3850" y="2411"/>
                    <a:pt x="3945" y="2421"/>
                    <a:pt x="4038" y="2421"/>
                  </a:cubicBezTo>
                  <a:cubicBezTo>
                    <a:pt x="4647" y="2421"/>
                    <a:pt x="5175" y="1983"/>
                    <a:pt x="5246" y="1471"/>
                  </a:cubicBezTo>
                  <a:cubicBezTo>
                    <a:pt x="5279" y="1061"/>
                    <a:pt x="5115" y="652"/>
                    <a:pt x="4803" y="389"/>
                  </a:cubicBezTo>
                  <a:cubicBezTo>
                    <a:pt x="4420" y="91"/>
                    <a:pt x="3981" y="1"/>
                    <a:pt x="35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8"/>
            <p:cNvSpPr/>
            <p:nvPr/>
          </p:nvSpPr>
          <p:spPr>
            <a:xfrm>
              <a:off x="8229452" y="3208159"/>
              <a:ext cx="238091" cy="167626"/>
            </a:xfrm>
            <a:custGeom>
              <a:rect b="b" l="l" r="r" t="t"/>
              <a:pathLst>
                <a:path extrusionOk="0" h="5136" w="7295">
                  <a:moveTo>
                    <a:pt x="1741" y="1"/>
                  </a:moveTo>
                  <a:cubicBezTo>
                    <a:pt x="1344" y="1"/>
                    <a:pt x="955" y="172"/>
                    <a:pt x="689" y="497"/>
                  </a:cubicBezTo>
                  <a:cubicBezTo>
                    <a:pt x="602" y="632"/>
                    <a:pt x="447" y="704"/>
                    <a:pt x="294" y="704"/>
                  </a:cubicBezTo>
                  <a:cubicBezTo>
                    <a:pt x="187" y="704"/>
                    <a:pt x="82" y="669"/>
                    <a:pt x="1" y="595"/>
                  </a:cubicBezTo>
                  <a:lnTo>
                    <a:pt x="1" y="595"/>
                  </a:lnTo>
                  <a:cubicBezTo>
                    <a:pt x="33" y="955"/>
                    <a:pt x="50" y="1021"/>
                    <a:pt x="1755" y="1742"/>
                  </a:cubicBezTo>
                  <a:cubicBezTo>
                    <a:pt x="3066" y="2283"/>
                    <a:pt x="3508" y="4250"/>
                    <a:pt x="3656" y="5135"/>
                  </a:cubicBezTo>
                  <a:cubicBezTo>
                    <a:pt x="3787" y="4250"/>
                    <a:pt x="4230" y="2283"/>
                    <a:pt x="5541" y="1742"/>
                  </a:cubicBezTo>
                  <a:cubicBezTo>
                    <a:pt x="7246" y="1021"/>
                    <a:pt x="7262" y="955"/>
                    <a:pt x="7295" y="595"/>
                  </a:cubicBezTo>
                  <a:lnTo>
                    <a:pt x="7295" y="595"/>
                  </a:lnTo>
                  <a:cubicBezTo>
                    <a:pt x="7214" y="669"/>
                    <a:pt x="7108" y="704"/>
                    <a:pt x="7001" y="704"/>
                  </a:cubicBezTo>
                  <a:cubicBezTo>
                    <a:pt x="6848" y="704"/>
                    <a:pt x="6693" y="632"/>
                    <a:pt x="6606" y="497"/>
                  </a:cubicBezTo>
                  <a:cubicBezTo>
                    <a:pt x="6341" y="172"/>
                    <a:pt x="5951" y="1"/>
                    <a:pt x="5555" y="1"/>
                  </a:cubicBezTo>
                  <a:cubicBezTo>
                    <a:pt x="5290" y="1"/>
                    <a:pt x="5023" y="77"/>
                    <a:pt x="4787" y="234"/>
                  </a:cubicBezTo>
                  <a:cubicBezTo>
                    <a:pt x="4213" y="644"/>
                    <a:pt x="3836" y="1464"/>
                    <a:pt x="3656" y="2660"/>
                  </a:cubicBezTo>
                  <a:cubicBezTo>
                    <a:pt x="3459" y="1464"/>
                    <a:pt x="3082" y="644"/>
                    <a:pt x="2509" y="234"/>
                  </a:cubicBezTo>
                  <a:cubicBezTo>
                    <a:pt x="2273" y="77"/>
                    <a:pt x="2005" y="1"/>
                    <a:pt x="174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8"/>
            <p:cNvSpPr/>
            <p:nvPr/>
          </p:nvSpPr>
          <p:spPr>
            <a:xfrm>
              <a:off x="8304877" y="3115208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1"/>
                  </a:moveTo>
                  <a:cubicBezTo>
                    <a:pt x="1263" y="148"/>
                    <a:pt x="1148" y="296"/>
                    <a:pt x="1017" y="427"/>
                  </a:cubicBezTo>
                  <a:cubicBezTo>
                    <a:pt x="575" y="853"/>
                    <a:pt x="1" y="1722"/>
                    <a:pt x="738" y="2902"/>
                  </a:cubicBezTo>
                  <a:cubicBezTo>
                    <a:pt x="1017" y="3377"/>
                    <a:pt x="1230" y="3902"/>
                    <a:pt x="1345" y="4443"/>
                  </a:cubicBezTo>
                  <a:cubicBezTo>
                    <a:pt x="1460" y="3902"/>
                    <a:pt x="1656" y="3377"/>
                    <a:pt x="1951" y="2902"/>
                  </a:cubicBezTo>
                  <a:cubicBezTo>
                    <a:pt x="2673" y="1722"/>
                    <a:pt x="2115" y="853"/>
                    <a:pt x="1673" y="427"/>
                  </a:cubicBezTo>
                  <a:cubicBezTo>
                    <a:pt x="1542" y="296"/>
                    <a:pt x="1427" y="148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8"/>
            <p:cNvSpPr/>
            <p:nvPr/>
          </p:nvSpPr>
          <p:spPr>
            <a:xfrm>
              <a:off x="8248708" y="2978163"/>
              <a:ext cx="199578" cy="218932"/>
            </a:xfrm>
            <a:custGeom>
              <a:rect b="b" l="l" r="r" t="t"/>
              <a:pathLst>
                <a:path extrusionOk="0" h="6708" w="6115">
                  <a:moveTo>
                    <a:pt x="1593" y="1"/>
                  </a:moveTo>
                  <a:cubicBezTo>
                    <a:pt x="1195" y="1"/>
                    <a:pt x="805" y="156"/>
                    <a:pt x="574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71" y="2103"/>
                    <a:pt x="1190" y="2103"/>
                  </a:cubicBezTo>
                  <a:cubicBezTo>
                    <a:pt x="1801" y="2103"/>
                    <a:pt x="2013" y="1600"/>
                    <a:pt x="1886" y="1282"/>
                  </a:cubicBezTo>
                  <a:cubicBezTo>
                    <a:pt x="1828" y="1108"/>
                    <a:pt x="1667" y="998"/>
                    <a:pt x="1482" y="998"/>
                  </a:cubicBezTo>
                  <a:cubicBezTo>
                    <a:pt x="1459" y="998"/>
                    <a:pt x="1435" y="1000"/>
                    <a:pt x="1410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0"/>
                    <a:pt x="1282" y="1567"/>
                    <a:pt x="1410" y="1567"/>
                  </a:cubicBezTo>
                  <a:cubicBezTo>
                    <a:pt x="1484" y="1567"/>
                    <a:pt x="1559" y="1535"/>
                    <a:pt x="1607" y="1462"/>
                  </a:cubicBezTo>
                  <a:cubicBezTo>
                    <a:pt x="1647" y="1400"/>
                    <a:pt x="1689" y="1375"/>
                    <a:pt x="1725" y="1375"/>
                  </a:cubicBezTo>
                  <a:cubicBezTo>
                    <a:pt x="1795" y="1375"/>
                    <a:pt x="1847" y="1464"/>
                    <a:pt x="1837" y="1561"/>
                  </a:cubicBezTo>
                  <a:cubicBezTo>
                    <a:pt x="1746" y="1808"/>
                    <a:pt x="1510" y="1952"/>
                    <a:pt x="1262" y="1952"/>
                  </a:cubicBezTo>
                  <a:cubicBezTo>
                    <a:pt x="1197" y="1952"/>
                    <a:pt x="1131" y="1942"/>
                    <a:pt x="1066" y="1921"/>
                  </a:cubicBezTo>
                  <a:cubicBezTo>
                    <a:pt x="656" y="1790"/>
                    <a:pt x="460" y="1053"/>
                    <a:pt x="1017" y="659"/>
                  </a:cubicBezTo>
                  <a:cubicBezTo>
                    <a:pt x="1141" y="573"/>
                    <a:pt x="1320" y="527"/>
                    <a:pt x="1521" y="527"/>
                  </a:cubicBezTo>
                  <a:cubicBezTo>
                    <a:pt x="2118" y="527"/>
                    <a:pt x="2902" y="936"/>
                    <a:pt x="2951" y="1905"/>
                  </a:cubicBezTo>
                  <a:cubicBezTo>
                    <a:pt x="2951" y="3085"/>
                    <a:pt x="2033" y="4118"/>
                    <a:pt x="1771" y="4888"/>
                  </a:cubicBezTo>
                  <a:cubicBezTo>
                    <a:pt x="1410" y="5970"/>
                    <a:pt x="1869" y="6658"/>
                    <a:pt x="1902" y="6708"/>
                  </a:cubicBezTo>
                  <a:cubicBezTo>
                    <a:pt x="1607" y="6150"/>
                    <a:pt x="1591" y="5495"/>
                    <a:pt x="1853" y="4921"/>
                  </a:cubicBezTo>
                  <a:cubicBezTo>
                    <a:pt x="2050" y="4396"/>
                    <a:pt x="2492" y="3855"/>
                    <a:pt x="2804" y="3151"/>
                  </a:cubicBezTo>
                  <a:cubicBezTo>
                    <a:pt x="2918" y="2921"/>
                    <a:pt x="3000" y="2692"/>
                    <a:pt x="3066" y="2446"/>
                  </a:cubicBezTo>
                  <a:cubicBezTo>
                    <a:pt x="3115" y="2692"/>
                    <a:pt x="3197" y="2921"/>
                    <a:pt x="3312" y="3151"/>
                  </a:cubicBezTo>
                  <a:cubicBezTo>
                    <a:pt x="3623" y="3855"/>
                    <a:pt x="4066" y="4396"/>
                    <a:pt x="4263" y="4921"/>
                  </a:cubicBezTo>
                  <a:cubicBezTo>
                    <a:pt x="4525" y="5495"/>
                    <a:pt x="4508" y="6150"/>
                    <a:pt x="4213" y="6708"/>
                  </a:cubicBezTo>
                  <a:cubicBezTo>
                    <a:pt x="4246" y="6658"/>
                    <a:pt x="4705" y="5970"/>
                    <a:pt x="4344" y="4888"/>
                  </a:cubicBezTo>
                  <a:cubicBezTo>
                    <a:pt x="4082" y="4118"/>
                    <a:pt x="3164" y="3085"/>
                    <a:pt x="3164" y="1905"/>
                  </a:cubicBezTo>
                  <a:cubicBezTo>
                    <a:pt x="3213" y="936"/>
                    <a:pt x="3997" y="527"/>
                    <a:pt x="4595" y="527"/>
                  </a:cubicBezTo>
                  <a:cubicBezTo>
                    <a:pt x="4795" y="527"/>
                    <a:pt x="4975" y="573"/>
                    <a:pt x="5098" y="659"/>
                  </a:cubicBezTo>
                  <a:cubicBezTo>
                    <a:pt x="5656" y="1053"/>
                    <a:pt x="5459" y="1790"/>
                    <a:pt x="5049" y="1921"/>
                  </a:cubicBezTo>
                  <a:cubicBezTo>
                    <a:pt x="4985" y="1942"/>
                    <a:pt x="4919" y="1952"/>
                    <a:pt x="4854" y="1952"/>
                  </a:cubicBezTo>
                  <a:cubicBezTo>
                    <a:pt x="4605" y="1952"/>
                    <a:pt x="4370" y="1808"/>
                    <a:pt x="4279" y="1561"/>
                  </a:cubicBezTo>
                  <a:cubicBezTo>
                    <a:pt x="4268" y="1464"/>
                    <a:pt x="4321" y="1375"/>
                    <a:pt x="4390" y="1375"/>
                  </a:cubicBezTo>
                  <a:cubicBezTo>
                    <a:pt x="4427" y="1375"/>
                    <a:pt x="4469" y="1400"/>
                    <a:pt x="4508" y="1462"/>
                  </a:cubicBezTo>
                  <a:cubicBezTo>
                    <a:pt x="4556" y="1535"/>
                    <a:pt x="4631" y="1567"/>
                    <a:pt x="4705" y="1567"/>
                  </a:cubicBezTo>
                  <a:cubicBezTo>
                    <a:pt x="4834" y="1567"/>
                    <a:pt x="4961" y="1470"/>
                    <a:pt x="4951" y="1315"/>
                  </a:cubicBezTo>
                  <a:cubicBezTo>
                    <a:pt x="4967" y="1167"/>
                    <a:pt x="4853" y="1020"/>
                    <a:pt x="4705" y="1003"/>
                  </a:cubicBezTo>
                  <a:cubicBezTo>
                    <a:pt x="4681" y="1000"/>
                    <a:pt x="4657" y="998"/>
                    <a:pt x="4633" y="998"/>
                  </a:cubicBezTo>
                  <a:cubicBezTo>
                    <a:pt x="4449" y="998"/>
                    <a:pt x="4288" y="1108"/>
                    <a:pt x="4230" y="1282"/>
                  </a:cubicBezTo>
                  <a:cubicBezTo>
                    <a:pt x="4118" y="1584"/>
                    <a:pt x="4347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85"/>
                    <a:pt x="6115" y="1102"/>
                    <a:pt x="5541" y="446"/>
                  </a:cubicBezTo>
                  <a:cubicBezTo>
                    <a:pt x="5310" y="156"/>
                    <a:pt x="4921" y="1"/>
                    <a:pt x="4523" y="1"/>
                  </a:cubicBezTo>
                  <a:cubicBezTo>
                    <a:pt x="4044" y="1"/>
                    <a:pt x="3553" y="225"/>
                    <a:pt x="3312" y="708"/>
                  </a:cubicBezTo>
                  <a:cubicBezTo>
                    <a:pt x="3197" y="889"/>
                    <a:pt x="3115" y="1069"/>
                    <a:pt x="3066" y="1282"/>
                  </a:cubicBezTo>
                  <a:cubicBezTo>
                    <a:pt x="3000" y="1069"/>
                    <a:pt x="2918" y="889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8"/>
            <p:cNvSpPr/>
            <p:nvPr/>
          </p:nvSpPr>
          <p:spPr>
            <a:xfrm>
              <a:off x="8087153" y="3089000"/>
              <a:ext cx="170139" cy="268052"/>
            </a:xfrm>
            <a:custGeom>
              <a:rect b="b" l="l" r="r" t="t"/>
              <a:pathLst>
                <a:path extrusionOk="0" h="8213" w="5213">
                  <a:moveTo>
                    <a:pt x="4115" y="1"/>
                  </a:moveTo>
                  <a:cubicBezTo>
                    <a:pt x="4115" y="1"/>
                    <a:pt x="4180" y="623"/>
                    <a:pt x="3803" y="853"/>
                  </a:cubicBezTo>
                  <a:cubicBezTo>
                    <a:pt x="3410" y="1066"/>
                    <a:pt x="2836" y="1541"/>
                    <a:pt x="3443" y="2082"/>
                  </a:cubicBezTo>
                  <a:cubicBezTo>
                    <a:pt x="4033" y="2607"/>
                    <a:pt x="4197" y="3344"/>
                    <a:pt x="3689" y="4082"/>
                  </a:cubicBezTo>
                  <a:cubicBezTo>
                    <a:pt x="3689" y="4082"/>
                    <a:pt x="3984" y="2984"/>
                    <a:pt x="3246" y="2492"/>
                  </a:cubicBezTo>
                  <a:cubicBezTo>
                    <a:pt x="3050" y="2364"/>
                    <a:pt x="2889" y="2329"/>
                    <a:pt x="2772" y="2329"/>
                  </a:cubicBezTo>
                  <a:cubicBezTo>
                    <a:pt x="2634" y="2329"/>
                    <a:pt x="2558" y="2377"/>
                    <a:pt x="2558" y="2377"/>
                  </a:cubicBezTo>
                  <a:cubicBezTo>
                    <a:pt x="2623" y="2508"/>
                    <a:pt x="2656" y="2656"/>
                    <a:pt x="2672" y="2803"/>
                  </a:cubicBezTo>
                  <a:cubicBezTo>
                    <a:pt x="2689" y="3017"/>
                    <a:pt x="2213" y="3377"/>
                    <a:pt x="2558" y="3771"/>
                  </a:cubicBezTo>
                  <a:cubicBezTo>
                    <a:pt x="2902" y="4164"/>
                    <a:pt x="3148" y="4951"/>
                    <a:pt x="1935" y="5819"/>
                  </a:cubicBezTo>
                  <a:cubicBezTo>
                    <a:pt x="1935" y="5819"/>
                    <a:pt x="2558" y="4459"/>
                    <a:pt x="2197" y="3754"/>
                  </a:cubicBezTo>
                  <a:cubicBezTo>
                    <a:pt x="1820" y="3017"/>
                    <a:pt x="1377" y="3164"/>
                    <a:pt x="951" y="2574"/>
                  </a:cubicBezTo>
                  <a:cubicBezTo>
                    <a:pt x="951" y="2574"/>
                    <a:pt x="1" y="3098"/>
                    <a:pt x="738" y="4246"/>
                  </a:cubicBezTo>
                  <a:cubicBezTo>
                    <a:pt x="1607" y="5606"/>
                    <a:pt x="525" y="7295"/>
                    <a:pt x="1459" y="8213"/>
                  </a:cubicBezTo>
                  <a:cubicBezTo>
                    <a:pt x="1459" y="8213"/>
                    <a:pt x="1410" y="6868"/>
                    <a:pt x="2672" y="5623"/>
                  </a:cubicBezTo>
                  <a:cubicBezTo>
                    <a:pt x="3934" y="4393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8"/>
            <p:cNvSpPr/>
            <p:nvPr/>
          </p:nvSpPr>
          <p:spPr>
            <a:xfrm>
              <a:off x="8236959" y="3055840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1" y="279"/>
                    <a:pt x="2279" y="541"/>
                    <a:pt x="1623" y="820"/>
                  </a:cubicBezTo>
                  <a:cubicBezTo>
                    <a:pt x="967" y="1115"/>
                    <a:pt x="1213" y="1951"/>
                    <a:pt x="1279" y="2131"/>
                  </a:cubicBezTo>
                  <a:cubicBezTo>
                    <a:pt x="1326" y="2319"/>
                    <a:pt x="1388" y="2658"/>
                    <a:pt x="1192" y="2658"/>
                  </a:cubicBezTo>
                  <a:cubicBezTo>
                    <a:pt x="1183" y="2658"/>
                    <a:pt x="1174" y="2657"/>
                    <a:pt x="1164" y="2656"/>
                  </a:cubicBezTo>
                  <a:cubicBezTo>
                    <a:pt x="951" y="2623"/>
                    <a:pt x="1000" y="2508"/>
                    <a:pt x="1098" y="1836"/>
                  </a:cubicBezTo>
                  <a:cubicBezTo>
                    <a:pt x="1174" y="1316"/>
                    <a:pt x="839" y="1257"/>
                    <a:pt x="683" y="1257"/>
                  </a:cubicBezTo>
                  <a:cubicBezTo>
                    <a:pt x="637" y="1257"/>
                    <a:pt x="607" y="1262"/>
                    <a:pt x="607" y="1262"/>
                  </a:cubicBezTo>
                  <a:cubicBezTo>
                    <a:pt x="738" y="1426"/>
                    <a:pt x="721" y="1672"/>
                    <a:pt x="590" y="1836"/>
                  </a:cubicBezTo>
                  <a:cubicBezTo>
                    <a:pt x="344" y="2082"/>
                    <a:pt x="49" y="2361"/>
                    <a:pt x="295" y="3115"/>
                  </a:cubicBezTo>
                  <a:cubicBezTo>
                    <a:pt x="557" y="3852"/>
                    <a:pt x="0" y="4524"/>
                    <a:pt x="0" y="4524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8"/>
            <p:cNvSpPr/>
            <p:nvPr/>
          </p:nvSpPr>
          <p:spPr>
            <a:xfrm>
              <a:off x="8040611" y="3336164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869" y="0"/>
                  </a:moveTo>
                  <a:cubicBezTo>
                    <a:pt x="1869" y="0"/>
                    <a:pt x="2000" y="279"/>
                    <a:pt x="1656" y="525"/>
                  </a:cubicBezTo>
                  <a:cubicBezTo>
                    <a:pt x="1295" y="771"/>
                    <a:pt x="1" y="2426"/>
                    <a:pt x="3590" y="4262"/>
                  </a:cubicBezTo>
                  <a:cubicBezTo>
                    <a:pt x="3590" y="4262"/>
                    <a:pt x="2738" y="3770"/>
                    <a:pt x="2640" y="2475"/>
                  </a:cubicBezTo>
                  <a:cubicBezTo>
                    <a:pt x="2541" y="1180"/>
                    <a:pt x="2803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8"/>
            <p:cNvSpPr/>
            <p:nvPr/>
          </p:nvSpPr>
          <p:spPr>
            <a:xfrm>
              <a:off x="7897790" y="3421772"/>
              <a:ext cx="257347" cy="189134"/>
            </a:xfrm>
            <a:custGeom>
              <a:rect b="b" l="l" r="r" t="t"/>
              <a:pathLst>
                <a:path extrusionOk="0" h="5795" w="7885">
                  <a:moveTo>
                    <a:pt x="4661" y="0"/>
                  </a:moveTo>
                  <a:cubicBezTo>
                    <a:pt x="4523" y="0"/>
                    <a:pt x="4389" y="44"/>
                    <a:pt x="4262" y="131"/>
                  </a:cubicBezTo>
                  <a:cubicBezTo>
                    <a:pt x="3899" y="394"/>
                    <a:pt x="3670" y="608"/>
                    <a:pt x="3480" y="608"/>
                  </a:cubicBezTo>
                  <a:cubicBezTo>
                    <a:pt x="3421" y="608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16" y="1180"/>
                    <a:pt x="3688" y="1393"/>
                  </a:cubicBezTo>
                  <a:cubicBezTo>
                    <a:pt x="4377" y="1590"/>
                    <a:pt x="4852" y="1721"/>
                    <a:pt x="4754" y="2098"/>
                  </a:cubicBezTo>
                  <a:cubicBezTo>
                    <a:pt x="4655" y="2475"/>
                    <a:pt x="3704" y="2541"/>
                    <a:pt x="2590" y="2704"/>
                  </a:cubicBezTo>
                  <a:cubicBezTo>
                    <a:pt x="1475" y="2885"/>
                    <a:pt x="590" y="3163"/>
                    <a:pt x="623" y="4130"/>
                  </a:cubicBezTo>
                  <a:cubicBezTo>
                    <a:pt x="648" y="4885"/>
                    <a:pt x="505" y="5250"/>
                    <a:pt x="246" y="5250"/>
                  </a:cubicBezTo>
                  <a:cubicBezTo>
                    <a:pt x="173" y="5250"/>
                    <a:pt x="90" y="5221"/>
                    <a:pt x="0" y="5163"/>
                  </a:cubicBezTo>
                  <a:lnTo>
                    <a:pt x="0" y="5163"/>
                  </a:lnTo>
                  <a:cubicBezTo>
                    <a:pt x="0" y="5163"/>
                    <a:pt x="248" y="5795"/>
                    <a:pt x="1194" y="5795"/>
                  </a:cubicBezTo>
                  <a:cubicBezTo>
                    <a:pt x="1388" y="5795"/>
                    <a:pt x="1612" y="5768"/>
                    <a:pt x="1869" y="5704"/>
                  </a:cubicBezTo>
                  <a:cubicBezTo>
                    <a:pt x="3377" y="5327"/>
                    <a:pt x="3573" y="4114"/>
                    <a:pt x="4213" y="3360"/>
                  </a:cubicBezTo>
                  <a:cubicBezTo>
                    <a:pt x="4852" y="2606"/>
                    <a:pt x="5491" y="1983"/>
                    <a:pt x="7884" y="1934"/>
                  </a:cubicBezTo>
                  <a:cubicBezTo>
                    <a:pt x="7884" y="1934"/>
                    <a:pt x="6409" y="1803"/>
                    <a:pt x="5868" y="951"/>
                  </a:cubicBezTo>
                  <a:cubicBezTo>
                    <a:pt x="5460" y="326"/>
                    <a:pt x="5042" y="0"/>
                    <a:pt x="46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8"/>
            <p:cNvSpPr/>
            <p:nvPr/>
          </p:nvSpPr>
          <p:spPr>
            <a:xfrm>
              <a:off x="8028829" y="3499710"/>
              <a:ext cx="250950" cy="205061"/>
            </a:xfrm>
            <a:custGeom>
              <a:rect b="b" l="l" r="r" t="t"/>
              <a:pathLst>
                <a:path extrusionOk="0" h="6283" w="7689">
                  <a:moveTo>
                    <a:pt x="3399" y="1"/>
                  </a:moveTo>
                  <a:cubicBezTo>
                    <a:pt x="3343" y="1"/>
                    <a:pt x="3287" y="2"/>
                    <a:pt x="3230" y="5"/>
                  </a:cubicBezTo>
                  <a:cubicBezTo>
                    <a:pt x="2656" y="21"/>
                    <a:pt x="2099" y="169"/>
                    <a:pt x="1607" y="464"/>
                  </a:cubicBezTo>
                  <a:cubicBezTo>
                    <a:pt x="1443" y="562"/>
                    <a:pt x="1279" y="677"/>
                    <a:pt x="1132" y="808"/>
                  </a:cubicBezTo>
                  <a:cubicBezTo>
                    <a:pt x="1" y="1808"/>
                    <a:pt x="362" y="3890"/>
                    <a:pt x="1706" y="4201"/>
                  </a:cubicBezTo>
                  <a:cubicBezTo>
                    <a:pt x="1844" y="4235"/>
                    <a:pt x="1986" y="4251"/>
                    <a:pt x="2127" y="4251"/>
                  </a:cubicBezTo>
                  <a:cubicBezTo>
                    <a:pt x="2608" y="4251"/>
                    <a:pt x="3079" y="4060"/>
                    <a:pt x="3345" y="3693"/>
                  </a:cubicBezTo>
                  <a:cubicBezTo>
                    <a:pt x="3656" y="3234"/>
                    <a:pt x="3656" y="2660"/>
                    <a:pt x="3345" y="2201"/>
                  </a:cubicBezTo>
                  <a:cubicBezTo>
                    <a:pt x="3133" y="1916"/>
                    <a:pt x="2799" y="1760"/>
                    <a:pt x="2461" y="1760"/>
                  </a:cubicBezTo>
                  <a:cubicBezTo>
                    <a:pt x="2275" y="1760"/>
                    <a:pt x="2088" y="1807"/>
                    <a:pt x="1919" y="1906"/>
                  </a:cubicBezTo>
                  <a:cubicBezTo>
                    <a:pt x="1640" y="2070"/>
                    <a:pt x="1509" y="2415"/>
                    <a:pt x="1607" y="2726"/>
                  </a:cubicBezTo>
                  <a:cubicBezTo>
                    <a:pt x="1624" y="2824"/>
                    <a:pt x="1673" y="2906"/>
                    <a:pt x="1738" y="2972"/>
                  </a:cubicBezTo>
                  <a:cubicBezTo>
                    <a:pt x="1846" y="3073"/>
                    <a:pt x="1988" y="3116"/>
                    <a:pt x="2127" y="3116"/>
                  </a:cubicBezTo>
                  <a:cubicBezTo>
                    <a:pt x="2372" y="3116"/>
                    <a:pt x="2609" y="2985"/>
                    <a:pt x="2640" y="2808"/>
                  </a:cubicBezTo>
                  <a:cubicBezTo>
                    <a:pt x="2713" y="2544"/>
                    <a:pt x="2511" y="2306"/>
                    <a:pt x="2256" y="2306"/>
                  </a:cubicBezTo>
                  <a:cubicBezTo>
                    <a:pt x="2226" y="2306"/>
                    <a:pt x="2196" y="2309"/>
                    <a:pt x="2165" y="2316"/>
                  </a:cubicBezTo>
                  <a:cubicBezTo>
                    <a:pt x="1902" y="2382"/>
                    <a:pt x="1919" y="2529"/>
                    <a:pt x="1837" y="2529"/>
                  </a:cubicBezTo>
                  <a:cubicBezTo>
                    <a:pt x="1832" y="2530"/>
                    <a:pt x="1827" y="2531"/>
                    <a:pt x="1822" y="2531"/>
                  </a:cubicBezTo>
                  <a:cubicBezTo>
                    <a:pt x="1738" y="2531"/>
                    <a:pt x="1738" y="2398"/>
                    <a:pt x="1738" y="2398"/>
                  </a:cubicBezTo>
                  <a:cubicBezTo>
                    <a:pt x="1722" y="2201"/>
                    <a:pt x="1837" y="2021"/>
                    <a:pt x="2017" y="1939"/>
                  </a:cubicBezTo>
                  <a:cubicBezTo>
                    <a:pt x="2153" y="1866"/>
                    <a:pt x="2301" y="1831"/>
                    <a:pt x="2449" y="1831"/>
                  </a:cubicBezTo>
                  <a:cubicBezTo>
                    <a:pt x="2762" y="1831"/>
                    <a:pt x="3073" y="1988"/>
                    <a:pt x="3263" y="2267"/>
                  </a:cubicBezTo>
                  <a:cubicBezTo>
                    <a:pt x="3525" y="2677"/>
                    <a:pt x="3525" y="3218"/>
                    <a:pt x="3230" y="3627"/>
                  </a:cubicBezTo>
                  <a:cubicBezTo>
                    <a:pt x="3004" y="3942"/>
                    <a:pt x="2575" y="4121"/>
                    <a:pt x="2136" y="4121"/>
                  </a:cubicBezTo>
                  <a:cubicBezTo>
                    <a:pt x="2003" y="4121"/>
                    <a:pt x="1868" y="4104"/>
                    <a:pt x="1738" y="4070"/>
                  </a:cubicBezTo>
                  <a:cubicBezTo>
                    <a:pt x="525" y="3775"/>
                    <a:pt x="198" y="1857"/>
                    <a:pt x="1247" y="939"/>
                  </a:cubicBezTo>
                  <a:cubicBezTo>
                    <a:pt x="1726" y="490"/>
                    <a:pt x="2311" y="318"/>
                    <a:pt x="2902" y="318"/>
                  </a:cubicBezTo>
                  <a:cubicBezTo>
                    <a:pt x="3605" y="318"/>
                    <a:pt x="4317" y="562"/>
                    <a:pt x="4869" y="874"/>
                  </a:cubicBezTo>
                  <a:cubicBezTo>
                    <a:pt x="5803" y="1415"/>
                    <a:pt x="6541" y="2251"/>
                    <a:pt x="6934" y="3250"/>
                  </a:cubicBezTo>
                  <a:cubicBezTo>
                    <a:pt x="7262" y="4054"/>
                    <a:pt x="7443" y="4922"/>
                    <a:pt x="7443" y="5791"/>
                  </a:cubicBezTo>
                  <a:cubicBezTo>
                    <a:pt x="7443" y="5955"/>
                    <a:pt x="7426" y="6119"/>
                    <a:pt x="7393" y="6283"/>
                  </a:cubicBezTo>
                  <a:cubicBezTo>
                    <a:pt x="7410" y="6217"/>
                    <a:pt x="7426" y="6152"/>
                    <a:pt x="7443" y="6086"/>
                  </a:cubicBezTo>
                  <a:cubicBezTo>
                    <a:pt x="7443" y="6103"/>
                    <a:pt x="7443" y="6135"/>
                    <a:pt x="7443" y="6152"/>
                  </a:cubicBezTo>
                  <a:cubicBezTo>
                    <a:pt x="7443" y="6135"/>
                    <a:pt x="7443" y="6103"/>
                    <a:pt x="7459" y="6053"/>
                  </a:cubicBezTo>
                  <a:cubicBezTo>
                    <a:pt x="7688" y="4857"/>
                    <a:pt x="7541" y="3627"/>
                    <a:pt x="7016" y="2529"/>
                  </a:cubicBezTo>
                  <a:cubicBezTo>
                    <a:pt x="6320" y="1105"/>
                    <a:pt x="4981" y="1"/>
                    <a:pt x="33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8"/>
            <p:cNvSpPr/>
            <p:nvPr/>
          </p:nvSpPr>
          <p:spPr>
            <a:xfrm>
              <a:off x="8167702" y="3562113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3" y="1"/>
                  </a:moveTo>
                  <a:cubicBezTo>
                    <a:pt x="66" y="1"/>
                    <a:pt x="1" y="784"/>
                    <a:pt x="1089" y="961"/>
                  </a:cubicBezTo>
                  <a:cubicBezTo>
                    <a:pt x="2352" y="1158"/>
                    <a:pt x="3040" y="3273"/>
                    <a:pt x="3040" y="3273"/>
                  </a:cubicBezTo>
                  <a:cubicBezTo>
                    <a:pt x="3040" y="3273"/>
                    <a:pt x="2729" y="994"/>
                    <a:pt x="1466" y="240"/>
                  </a:cubicBezTo>
                  <a:cubicBezTo>
                    <a:pt x="1179" y="69"/>
                    <a:pt x="930" y="1"/>
                    <a:pt x="7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8"/>
            <p:cNvSpPr/>
            <p:nvPr/>
          </p:nvSpPr>
          <p:spPr>
            <a:xfrm>
              <a:off x="7968385" y="3553888"/>
              <a:ext cx="170694" cy="147456"/>
            </a:xfrm>
            <a:custGeom>
              <a:rect b="b" l="l" r="r" t="t"/>
              <a:pathLst>
                <a:path extrusionOk="0" h="4518" w="5230">
                  <a:moveTo>
                    <a:pt x="2181" y="1"/>
                  </a:move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2"/>
                    <a:pt x="1132" y="1312"/>
                    <a:pt x="574" y="1705"/>
                  </a:cubicBezTo>
                  <a:cubicBezTo>
                    <a:pt x="1" y="2082"/>
                    <a:pt x="99" y="2705"/>
                    <a:pt x="214" y="3033"/>
                  </a:cubicBezTo>
                  <a:cubicBezTo>
                    <a:pt x="279" y="3262"/>
                    <a:pt x="247" y="3508"/>
                    <a:pt x="132" y="3721"/>
                  </a:cubicBezTo>
                  <a:cubicBezTo>
                    <a:pt x="410" y="3492"/>
                    <a:pt x="722" y="3328"/>
                    <a:pt x="1066" y="3230"/>
                  </a:cubicBezTo>
                  <a:cubicBezTo>
                    <a:pt x="1673" y="3049"/>
                    <a:pt x="1656" y="2754"/>
                    <a:pt x="1656" y="2279"/>
                  </a:cubicBezTo>
                  <a:cubicBezTo>
                    <a:pt x="1642" y="1877"/>
                    <a:pt x="1816" y="1852"/>
                    <a:pt x="1859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4" y="1853"/>
                    <a:pt x="1878" y="1852"/>
                    <a:pt x="1882" y="1852"/>
                  </a:cubicBezTo>
                  <a:cubicBezTo>
                    <a:pt x="2162" y="1852"/>
                    <a:pt x="2098" y="2382"/>
                    <a:pt x="2066" y="2672"/>
                  </a:cubicBezTo>
                  <a:cubicBezTo>
                    <a:pt x="2050" y="2967"/>
                    <a:pt x="1951" y="3574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0"/>
                    <a:pt x="4410" y="4262"/>
                  </a:cubicBezTo>
                  <a:cubicBezTo>
                    <a:pt x="4514" y="4217"/>
                    <a:pt x="4626" y="4194"/>
                    <a:pt x="4739" y="4194"/>
                  </a:cubicBezTo>
                  <a:cubicBezTo>
                    <a:pt x="4910" y="4194"/>
                    <a:pt x="5081" y="4245"/>
                    <a:pt x="5230" y="4344"/>
                  </a:cubicBezTo>
                  <a:cubicBezTo>
                    <a:pt x="5082" y="3475"/>
                    <a:pt x="4639" y="3197"/>
                    <a:pt x="4017" y="3131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706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8"/>
            <p:cNvSpPr/>
            <p:nvPr/>
          </p:nvSpPr>
          <p:spPr>
            <a:xfrm>
              <a:off x="7995670" y="3652845"/>
              <a:ext cx="42298" cy="65308"/>
            </a:xfrm>
            <a:custGeom>
              <a:rect b="b" l="l" r="r" t="t"/>
              <a:pathLst>
                <a:path extrusionOk="0" h="2001" w="1296">
                  <a:moveTo>
                    <a:pt x="951" y="1"/>
                  </a:moveTo>
                  <a:cubicBezTo>
                    <a:pt x="951" y="1"/>
                    <a:pt x="935" y="100"/>
                    <a:pt x="509" y="362"/>
                  </a:cubicBezTo>
                  <a:cubicBezTo>
                    <a:pt x="165" y="525"/>
                    <a:pt x="1" y="935"/>
                    <a:pt x="115" y="1296"/>
                  </a:cubicBezTo>
                  <a:cubicBezTo>
                    <a:pt x="181" y="1525"/>
                    <a:pt x="230" y="1755"/>
                    <a:pt x="263" y="2001"/>
                  </a:cubicBezTo>
                  <a:cubicBezTo>
                    <a:pt x="263" y="2001"/>
                    <a:pt x="263" y="1853"/>
                    <a:pt x="771" y="1558"/>
                  </a:cubicBezTo>
                  <a:cubicBezTo>
                    <a:pt x="1296" y="1263"/>
                    <a:pt x="1099" y="837"/>
                    <a:pt x="1001" y="575"/>
                  </a:cubicBezTo>
                  <a:cubicBezTo>
                    <a:pt x="951" y="394"/>
                    <a:pt x="935" y="198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8"/>
            <p:cNvSpPr/>
            <p:nvPr/>
          </p:nvSpPr>
          <p:spPr>
            <a:xfrm>
              <a:off x="7808983" y="3372195"/>
              <a:ext cx="226308" cy="159304"/>
            </a:xfrm>
            <a:custGeom>
              <a:rect b="b" l="l" r="r" t="t"/>
              <a:pathLst>
                <a:path extrusionOk="0" h="4881" w="6934">
                  <a:moveTo>
                    <a:pt x="5011" y="0"/>
                  </a:moveTo>
                  <a:cubicBezTo>
                    <a:pt x="4787" y="0"/>
                    <a:pt x="4536" y="52"/>
                    <a:pt x="4262" y="175"/>
                  </a:cubicBezTo>
                  <a:cubicBezTo>
                    <a:pt x="2787" y="830"/>
                    <a:pt x="3065" y="3306"/>
                    <a:pt x="4803" y="3650"/>
                  </a:cubicBezTo>
                  <a:cubicBezTo>
                    <a:pt x="4999" y="3699"/>
                    <a:pt x="5213" y="3732"/>
                    <a:pt x="5376" y="3748"/>
                  </a:cubicBezTo>
                  <a:cubicBezTo>
                    <a:pt x="4917" y="3830"/>
                    <a:pt x="4475" y="3978"/>
                    <a:pt x="4065" y="4191"/>
                  </a:cubicBezTo>
                  <a:cubicBezTo>
                    <a:pt x="3918" y="4256"/>
                    <a:pt x="3672" y="4338"/>
                    <a:pt x="3639" y="4355"/>
                  </a:cubicBezTo>
                  <a:cubicBezTo>
                    <a:pt x="3186" y="4526"/>
                    <a:pt x="2758" y="4602"/>
                    <a:pt x="2372" y="4602"/>
                  </a:cubicBezTo>
                  <a:cubicBezTo>
                    <a:pt x="1541" y="4602"/>
                    <a:pt x="903" y="4252"/>
                    <a:pt x="623" y="3748"/>
                  </a:cubicBezTo>
                  <a:cubicBezTo>
                    <a:pt x="377" y="3355"/>
                    <a:pt x="361" y="2847"/>
                    <a:pt x="574" y="2437"/>
                  </a:cubicBezTo>
                  <a:cubicBezTo>
                    <a:pt x="590" y="2437"/>
                    <a:pt x="590" y="2420"/>
                    <a:pt x="590" y="2420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5"/>
                    <a:pt x="2147" y="2322"/>
                  </a:cubicBezTo>
                  <a:cubicBezTo>
                    <a:pt x="2262" y="2453"/>
                    <a:pt x="2311" y="2617"/>
                    <a:pt x="2311" y="2797"/>
                  </a:cubicBezTo>
                  <a:cubicBezTo>
                    <a:pt x="2311" y="2945"/>
                    <a:pt x="2262" y="3092"/>
                    <a:pt x="2147" y="3207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89"/>
                  </a:cubicBezTo>
                  <a:cubicBezTo>
                    <a:pt x="2043" y="3029"/>
                    <a:pt x="1749" y="2853"/>
                    <a:pt x="1492" y="2853"/>
                  </a:cubicBezTo>
                  <a:cubicBezTo>
                    <a:pt x="1312" y="2853"/>
                    <a:pt x="1150" y="2939"/>
                    <a:pt x="1164" y="3142"/>
                  </a:cubicBezTo>
                  <a:cubicBezTo>
                    <a:pt x="1164" y="3416"/>
                    <a:pt x="1407" y="3544"/>
                    <a:pt x="1660" y="3544"/>
                  </a:cubicBezTo>
                  <a:cubicBezTo>
                    <a:pt x="1786" y="3544"/>
                    <a:pt x="1913" y="3513"/>
                    <a:pt x="2016" y="3453"/>
                  </a:cubicBezTo>
                  <a:lnTo>
                    <a:pt x="2049" y="3437"/>
                  </a:lnTo>
                  <a:cubicBezTo>
                    <a:pt x="2065" y="3420"/>
                    <a:pt x="2098" y="3404"/>
                    <a:pt x="2115" y="3388"/>
                  </a:cubicBezTo>
                  <a:cubicBezTo>
                    <a:pt x="2410" y="3092"/>
                    <a:pt x="2459" y="2617"/>
                    <a:pt x="2197" y="2289"/>
                  </a:cubicBezTo>
                  <a:cubicBezTo>
                    <a:pt x="2058" y="2021"/>
                    <a:pt x="1746" y="1873"/>
                    <a:pt x="1411" y="1873"/>
                  </a:cubicBezTo>
                  <a:cubicBezTo>
                    <a:pt x="1070" y="1873"/>
                    <a:pt x="706" y="2025"/>
                    <a:pt x="475" y="2355"/>
                  </a:cubicBezTo>
                  <a:cubicBezTo>
                    <a:pt x="0" y="3092"/>
                    <a:pt x="213" y="4092"/>
                    <a:pt x="951" y="4584"/>
                  </a:cubicBezTo>
                  <a:cubicBezTo>
                    <a:pt x="1316" y="4782"/>
                    <a:pt x="1738" y="4881"/>
                    <a:pt x="2151" y="4881"/>
                  </a:cubicBezTo>
                  <a:cubicBezTo>
                    <a:pt x="2182" y="4881"/>
                    <a:pt x="2214" y="4880"/>
                    <a:pt x="2246" y="4879"/>
                  </a:cubicBezTo>
                  <a:cubicBezTo>
                    <a:pt x="3147" y="4863"/>
                    <a:pt x="3868" y="4355"/>
                    <a:pt x="5049" y="3994"/>
                  </a:cubicBezTo>
                  <a:cubicBezTo>
                    <a:pt x="5475" y="3896"/>
                    <a:pt x="5917" y="3830"/>
                    <a:pt x="6360" y="3797"/>
                  </a:cubicBezTo>
                  <a:cubicBezTo>
                    <a:pt x="6557" y="3781"/>
                    <a:pt x="6753" y="3715"/>
                    <a:pt x="6934" y="3617"/>
                  </a:cubicBezTo>
                  <a:lnTo>
                    <a:pt x="6934" y="3617"/>
                  </a:lnTo>
                  <a:cubicBezTo>
                    <a:pt x="6934" y="3617"/>
                    <a:pt x="6803" y="3652"/>
                    <a:pt x="6640" y="3652"/>
                  </a:cubicBezTo>
                  <a:cubicBezTo>
                    <a:pt x="6487" y="3652"/>
                    <a:pt x="6307" y="3621"/>
                    <a:pt x="6180" y="3502"/>
                  </a:cubicBezTo>
                  <a:cubicBezTo>
                    <a:pt x="5917" y="3273"/>
                    <a:pt x="5934" y="3371"/>
                    <a:pt x="5639" y="3273"/>
                  </a:cubicBezTo>
                  <a:cubicBezTo>
                    <a:pt x="5475" y="3240"/>
                    <a:pt x="5376" y="3076"/>
                    <a:pt x="5376" y="2912"/>
                  </a:cubicBezTo>
                  <a:cubicBezTo>
                    <a:pt x="5180" y="3076"/>
                    <a:pt x="5147" y="3371"/>
                    <a:pt x="5294" y="3568"/>
                  </a:cubicBezTo>
                  <a:cubicBezTo>
                    <a:pt x="5294" y="3568"/>
                    <a:pt x="4573" y="3568"/>
                    <a:pt x="4393" y="3207"/>
                  </a:cubicBezTo>
                  <a:cubicBezTo>
                    <a:pt x="4229" y="2830"/>
                    <a:pt x="4426" y="2830"/>
                    <a:pt x="4573" y="2748"/>
                  </a:cubicBezTo>
                  <a:cubicBezTo>
                    <a:pt x="4721" y="2666"/>
                    <a:pt x="4754" y="2535"/>
                    <a:pt x="4606" y="2322"/>
                  </a:cubicBezTo>
                  <a:cubicBezTo>
                    <a:pt x="4459" y="2109"/>
                    <a:pt x="4475" y="1748"/>
                    <a:pt x="4754" y="1748"/>
                  </a:cubicBezTo>
                  <a:cubicBezTo>
                    <a:pt x="4674" y="1576"/>
                    <a:pt x="4497" y="1468"/>
                    <a:pt x="4320" y="1468"/>
                  </a:cubicBezTo>
                  <a:cubicBezTo>
                    <a:pt x="4278" y="1468"/>
                    <a:pt x="4237" y="1474"/>
                    <a:pt x="4196" y="1486"/>
                  </a:cubicBezTo>
                  <a:cubicBezTo>
                    <a:pt x="3770" y="1568"/>
                    <a:pt x="3754" y="2175"/>
                    <a:pt x="3754" y="2175"/>
                  </a:cubicBezTo>
                  <a:cubicBezTo>
                    <a:pt x="3754" y="2175"/>
                    <a:pt x="3459" y="1421"/>
                    <a:pt x="3950" y="1044"/>
                  </a:cubicBezTo>
                  <a:cubicBezTo>
                    <a:pt x="4133" y="898"/>
                    <a:pt x="4280" y="843"/>
                    <a:pt x="4395" y="843"/>
                  </a:cubicBezTo>
                  <a:cubicBezTo>
                    <a:pt x="4578" y="843"/>
                    <a:pt x="4680" y="984"/>
                    <a:pt x="4721" y="1126"/>
                  </a:cubicBezTo>
                  <a:cubicBezTo>
                    <a:pt x="4774" y="1311"/>
                    <a:pt x="4880" y="1464"/>
                    <a:pt x="5023" y="1464"/>
                  </a:cubicBezTo>
                  <a:cubicBezTo>
                    <a:pt x="5057" y="1464"/>
                    <a:pt x="5093" y="1456"/>
                    <a:pt x="5131" y="1437"/>
                  </a:cubicBezTo>
                  <a:cubicBezTo>
                    <a:pt x="5274" y="1371"/>
                    <a:pt x="5388" y="1267"/>
                    <a:pt x="5487" y="1267"/>
                  </a:cubicBezTo>
                  <a:cubicBezTo>
                    <a:pt x="5535" y="1267"/>
                    <a:pt x="5580" y="1291"/>
                    <a:pt x="5622" y="1355"/>
                  </a:cubicBezTo>
                  <a:cubicBezTo>
                    <a:pt x="5737" y="1601"/>
                    <a:pt x="5622" y="1896"/>
                    <a:pt x="5376" y="1994"/>
                  </a:cubicBezTo>
                  <a:cubicBezTo>
                    <a:pt x="5376" y="1994"/>
                    <a:pt x="5388" y="1995"/>
                    <a:pt x="5408" y="1995"/>
                  </a:cubicBezTo>
                  <a:cubicBezTo>
                    <a:pt x="5548" y="1995"/>
                    <a:pt x="6116" y="1957"/>
                    <a:pt x="6245" y="1355"/>
                  </a:cubicBezTo>
                  <a:cubicBezTo>
                    <a:pt x="6363" y="819"/>
                    <a:pt x="5896" y="0"/>
                    <a:pt x="50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8"/>
            <p:cNvSpPr/>
            <p:nvPr/>
          </p:nvSpPr>
          <p:spPr>
            <a:xfrm>
              <a:off x="7773669" y="3457608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36" y="0"/>
                  </a:moveTo>
                  <a:cubicBezTo>
                    <a:pt x="836" y="0"/>
                    <a:pt x="0" y="918"/>
                    <a:pt x="558" y="1705"/>
                  </a:cubicBezTo>
                  <a:cubicBezTo>
                    <a:pt x="869" y="2164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1"/>
                  </a:cubicBezTo>
                  <a:cubicBezTo>
                    <a:pt x="1180" y="2885"/>
                    <a:pt x="1131" y="3098"/>
                    <a:pt x="1164" y="3295"/>
                  </a:cubicBezTo>
                  <a:cubicBezTo>
                    <a:pt x="1216" y="3203"/>
                    <a:pt x="1310" y="3154"/>
                    <a:pt x="1404" y="3154"/>
                  </a:cubicBezTo>
                  <a:cubicBezTo>
                    <a:pt x="1428" y="3154"/>
                    <a:pt x="1452" y="3157"/>
                    <a:pt x="1475" y="3164"/>
                  </a:cubicBezTo>
                  <a:cubicBezTo>
                    <a:pt x="1591" y="3199"/>
                    <a:pt x="1754" y="3278"/>
                    <a:pt x="1939" y="3278"/>
                  </a:cubicBezTo>
                  <a:cubicBezTo>
                    <a:pt x="2096" y="3278"/>
                    <a:pt x="2269" y="3221"/>
                    <a:pt x="2443" y="3032"/>
                  </a:cubicBezTo>
                  <a:cubicBezTo>
                    <a:pt x="2820" y="2639"/>
                    <a:pt x="3311" y="2869"/>
                    <a:pt x="4655" y="2147"/>
                  </a:cubicBezTo>
                  <a:lnTo>
                    <a:pt x="4655" y="2147"/>
                  </a:lnTo>
                  <a:cubicBezTo>
                    <a:pt x="4655" y="2148"/>
                    <a:pt x="3926" y="2455"/>
                    <a:pt x="3109" y="2455"/>
                  </a:cubicBezTo>
                  <a:cubicBezTo>
                    <a:pt x="2647" y="2455"/>
                    <a:pt x="2157" y="2357"/>
                    <a:pt x="1754" y="2049"/>
                  </a:cubicBezTo>
                  <a:cubicBezTo>
                    <a:pt x="1115" y="1574"/>
                    <a:pt x="771" y="787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8"/>
            <p:cNvSpPr/>
            <p:nvPr/>
          </p:nvSpPr>
          <p:spPr>
            <a:xfrm>
              <a:off x="7974259" y="3215013"/>
              <a:ext cx="145041" cy="205159"/>
            </a:xfrm>
            <a:custGeom>
              <a:rect b="b" l="l" r="r" t="t"/>
              <a:pathLst>
                <a:path extrusionOk="0" h="6286" w="4444">
                  <a:moveTo>
                    <a:pt x="2649" y="0"/>
                  </a:moveTo>
                  <a:cubicBezTo>
                    <a:pt x="2148" y="0"/>
                    <a:pt x="1625" y="207"/>
                    <a:pt x="1280" y="614"/>
                  </a:cubicBezTo>
                  <a:cubicBezTo>
                    <a:pt x="1" y="2253"/>
                    <a:pt x="903" y="4270"/>
                    <a:pt x="1657" y="5122"/>
                  </a:cubicBezTo>
                  <a:cubicBezTo>
                    <a:pt x="2083" y="5646"/>
                    <a:pt x="2640" y="6040"/>
                    <a:pt x="3263" y="6286"/>
                  </a:cubicBezTo>
                  <a:cubicBezTo>
                    <a:pt x="2689" y="6023"/>
                    <a:pt x="2181" y="5630"/>
                    <a:pt x="1771" y="5138"/>
                  </a:cubicBezTo>
                  <a:cubicBezTo>
                    <a:pt x="1493" y="4745"/>
                    <a:pt x="1280" y="4319"/>
                    <a:pt x="1165" y="3843"/>
                  </a:cubicBezTo>
                  <a:cubicBezTo>
                    <a:pt x="1001" y="3319"/>
                    <a:pt x="952" y="2778"/>
                    <a:pt x="1001" y="2221"/>
                  </a:cubicBezTo>
                  <a:cubicBezTo>
                    <a:pt x="1132" y="745"/>
                    <a:pt x="1952" y="205"/>
                    <a:pt x="2706" y="172"/>
                  </a:cubicBezTo>
                  <a:cubicBezTo>
                    <a:pt x="3050" y="172"/>
                    <a:pt x="3394" y="319"/>
                    <a:pt x="3640" y="565"/>
                  </a:cubicBezTo>
                  <a:cubicBezTo>
                    <a:pt x="4279" y="1106"/>
                    <a:pt x="3919" y="2057"/>
                    <a:pt x="3378" y="2286"/>
                  </a:cubicBezTo>
                  <a:cubicBezTo>
                    <a:pt x="3255" y="2348"/>
                    <a:pt x="3118" y="2381"/>
                    <a:pt x="2982" y="2381"/>
                  </a:cubicBezTo>
                  <a:cubicBezTo>
                    <a:pt x="2864" y="2381"/>
                    <a:pt x="2747" y="2356"/>
                    <a:pt x="2640" y="2303"/>
                  </a:cubicBezTo>
                  <a:cubicBezTo>
                    <a:pt x="2460" y="2204"/>
                    <a:pt x="2345" y="2040"/>
                    <a:pt x="2329" y="1844"/>
                  </a:cubicBezTo>
                  <a:cubicBezTo>
                    <a:pt x="2329" y="1746"/>
                    <a:pt x="2357" y="1723"/>
                    <a:pt x="2410" y="1723"/>
                  </a:cubicBezTo>
                  <a:cubicBezTo>
                    <a:pt x="2455" y="1723"/>
                    <a:pt x="2519" y="1740"/>
                    <a:pt x="2598" y="1740"/>
                  </a:cubicBezTo>
                  <a:cubicBezTo>
                    <a:pt x="2658" y="1740"/>
                    <a:pt x="2727" y="1730"/>
                    <a:pt x="2804" y="1696"/>
                  </a:cubicBezTo>
                  <a:cubicBezTo>
                    <a:pt x="3001" y="1581"/>
                    <a:pt x="3050" y="1303"/>
                    <a:pt x="2886" y="1139"/>
                  </a:cubicBezTo>
                  <a:cubicBezTo>
                    <a:pt x="2812" y="1065"/>
                    <a:pt x="2710" y="1025"/>
                    <a:pt x="2607" y="1025"/>
                  </a:cubicBezTo>
                  <a:cubicBezTo>
                    <a:pt x="2411" y="1025"/>
                    <a:pt x="2207" y="1168"/>
                    <a:pt x="2165" y="1499"/>
                  </a:cubicBezTo>
                  <a:cubicBezTo>
                    <a:pt x="2132" y="1745"/>
                    <a:pt x="2214" y="1975"/>
                    <a:pt x="2378" y="2155"/>
                  </a:cubicBezTo>
                  <a:cubicBezTo>
                    <a:pt x="2394" y="2172"/>
                    <a:pt x="2427" y="2204"/>
                    <a:pt x="2443" y="2221"/>
                  </a:cubicBezTo>
                  <a:lnTo>
                    <a:pt x="2509" y="2270"/>
                  </a:lnTo>
                  <a:lnTo>
                    <a:pt x="2558" y="2303"/>
                  </a:lnTo>
                  <a:lnTo>
                    <a:pt x="2591" y="2319"/>
                  </a:lnTo>
                  <a:lnTo>
                    <a:pt x="2624" y="2352"/>
                  </a:lnTo>
                  <a:cubicBezTo>
                    <a:pt x="2755" y="2417"/>
                    <a:pt x="2894" y="2450"/>
                    <a:pt x="3031" y="2450"/>
                  </a:cubicBezTo>
                  <a:cubicBezTo>
                    <a:pt x="3169" y="2450"/>
                    <a:pt x="3304" y="2417"/>
                    <a:pt x="3427" y="2352"/>
                  </a:cubicBezTo>
                  <a:cubicBezTo>
                    <a:pt x="4017" y="2139"/>
                    <a:pt x="4443" y="1090"/>
                    <a:pt x="3755" y="450"/>
                  </a:cubicBezTo>
                  <a:cubicBezTo>
                    <a:pt x="3484" y="149"/>
                    <a:pt x="3074" y="0"/>
                    <a:pt x="26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8"/>
            <p:cNvSpPr/>
            <p:nvPr/>
          </p:nvSpPr>
          <p:spPr>
            <a:xfrm>
              <a:off x="6935375" y="4052491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8"/>
            <p:cNvSpPr/>
            <p:nvPr/>
          </p:nvSpPr>
          <p:spPr>
            <a:xfrm>
              <a:off x="9191344" y="3198140"/>
              <a:ext cx="56202" cy="78656"/>
            </a:xfrm>
            <a:custGeom>
              <a:rect b="b" l="l" r="r" t="t"/>
              <a:pathLst>
                <a:path extrusionOk="0" h="2410" w="1722">
                  <a:moveTo>
                    <a:pt x="1525" y="0"/>
                  </a:moveTo>
                  <a:cubicBezTo>
                    <a:pt x="1525" y="0"/>
                    <a:pt x="1377" y="66"/>
                    <a:pt x="1361" y="148"/>
                  </a:cubicBezTo>
                  <a:cubicBezTo>
                    <a:pt x="1344" y="246"/>
                    <a:pt x="1230" y="328"/>
                    <a:pt x="1033" y="328"/>
                  </a:cubicBezTo>
                  <a:cubicBezTo>
                    <a:pt x="836" y="328"/>
                    <a:pt x="0" y="394"/>
                    <a:pt x="66" y="2410"/>
                  </a:cubicBezTo>
                  <a:cubicBezTo>
                    <a:pt x="66" y="2410"/>
                    <a:pt x="131" y="1672"/>
                    <a:pt x="771" y="1394"/>
                  </a:cubicBezTo>
                  <a:cubicBezTo>
                    <a:pt x="1394" y="1115"/>
                    <a:pt x="1721" y="853"/>
                    <a:pt x="1607" y="459"/>
                  </a:cubicBezTo>
                  <a:cubicBezTo>
                    <a:pt x="1492" y="82"/>
                    <a:pt x="1525" y="0"/>
                    <a:pt x="15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8"/>
            <p:cNvSpPr/>
            <p:nvPr/>
          </p:nvSpPr>
          <p:spPr>
            <a:xfrm>
              <a:off x="8893364" y="3291483"/>
              <a:ext cx="296414" cy="206171"/>
            </a:xfrm>
            <a:custGeom>
              <a:rect b="b" l="l" r="r" t="t"/>
              <a:pathLst>
                <a:path extrusionOk="0" h="6317" w="9082">
                  <a:moveTo>
                    <a:pt x="2001" y="0"/>
                  </a:moveTo>
                  <a:cubicBezTo>
                    <a:pt x="1084" y="0"/>
                    <a:pt x="66" y="652"/>
                    <a:pt x="33" y="1845"/>
                  </a:cubicBezTo>
                  <a:cubicBezTo>
                    <a:pt x="0" y="2713"/>
                    <a:pt x="459" y="3533"/>
                    <a:pt x="1230" y="3943"/>
                  </a:cubicBezTo>
                  <a:cubicBezTo>
                    <a:pt x="1723" y="4200"/>
                    <a:pt x="2282" y="4302"/>
                    <a:pt x="2852" y="4302"/>
                  </a:cubicBezTo>
                  <a:cubicBezTo>
                    <a:pt x="3190" y="4302"/>
                    <a:pt x="3533" y="4266"/>
                    <a:pt x="3869" y="4205"/>
                  </a:cubicBezTo>
                  <a:cubicBezTo>
                    <a:pt x="4754" y="3959"/>
                    <a:pt x="5573" y="3631"/>
                    <a:pt x="6377" y="3418"/>
                  </a:cubicBezTo>
                  <a:cubicBezTo>
                    <a:pt x="6578" y="3370"/>
                    <a:pt x="6783" y="3345"/>
                    <a:pt x="6984" y="3345"/>
                  </a:cubicBezTo>
                  <a:cubicBezTo>
                    <a:pt x="7599" y="3345"/>
                    <a:pt x="8178" y="3576"/>
                    <a:pt x="8524" y="4057"/>
                  </a:cubicBezTo>
                  <a:cubicBezTo>
                    <a:pt x="8966" y="4631"/>
                    <a:pt x="8999" y="5582"/>
                    <a:pt x="8458" y="5975"/>
                  </a:cubicBezTo>
                  <a:cubicBezTo>
                    <a:pt x="8244" y="6137"/>
                    <a:pt x="7987" y="6212"/>
                    <a:pt x="7738" y="6212"/>
                  </a:cubicBezTo>
                  <a:cubicBezTo>
                    <a:pt x="7357" y="6212"/>
                    <a:pt x="6994" y="6037"/>
                    <a:pt x="6835" y="5729"/>
                  </a:cubicBezTo>
                  <a:cubicBezTo>
                    <a:pt x="6524" y="5221"/>
                    <a:pt x="6770" y="4582"/>
                    <a:pt x="7229" y="4451"/>
                  </a:cubicBezTo>
                  <a:cubicBezTo>
                    <a:pt x="7325" y="4413"/>
                    <a:pt x="7424" y="4394"/>
                    <a:pt x="7523" y="4394"/>
                  </a:cubicBezTo>
                  <a:cubicBezTo>
                    <a:pt x="7761" y="4394"/>
                    <a:pt x="7991" y="4504"/>
                    <a:pt x="8130" y="4713"/>
                  </a:cubicBezTo>
                  <a:cubicBezTo>
                    <a:pt x="8229" y="4893"/>
                    <a:pt x="8245" y="5107"/>
                    <a:pt x="8180" y="5287"/>
                  </a:cubicBezTo>
                  <a:cubicBezTo>
                    <a:pt x="8166" y="5314"/>
                    <a:pt x="8108" y="5397"/>
                    <a:pt x="8051" y="5397"/>
                  </a:cubicBezTo>
                  <a:cubicBezTo>
                    <a:pt x="8039" y="5397"/>
                    <a:pt x="8027" y="5394"/>
                    <a:pt x="8016" y="5385"/>
                  </a:cubicBezTo>
                  <a:cubicBezTo>
                    <a:pt x="7966" y="5320"/>
                    <a:pt x="8016" y="4975"/>
                    <a:pt x="7655" y="4926"/>
                  </a:cubicBezTo>
                  <a:cubicBezTo>
                    <a:pt x="7640" y="4924"/>
                    <a:pt x="7625" y="4923"/>
                    <a:pt x="7611" y="4923"/>
                  </a:cubicBezTo>
                  <a:cubicBezTo>
                    <a:pt x="7268" y="4923"/>
                    <a:pt x="7161" y="5473"/>
                    <a:pt x="7508" y="5615"/>
                  </a:cubicBezTo>
                  <a:cubicBezTo>
                    <a:pt x="7583" y="5652"/>
                    <a:pt x="7661" y="5670"/>
                    <a:pt x="7736" y="5670"/>
                  </a:cubicBezTo>
                  <a:cubicBezTo>
                    <a:pt x="7955" y="5670"/>
                    <a:pt x="8156" y="5523"/>
                    <a:pt x="8229" y="5303"/>
                  </a:cubicBezTo>
                  <a:lnTo>
                    <a:pt x="8229" y="5270"/>
                  </a:lnTo>
                  <a:lnTo>
                    <a:pt x="8245" y="5238"/>
                  </a:lnTo>
                  <a:lnTo>
                    <a:pt x="8245" y="5221"/>
                  </a:lnTo>
                  <a:cubicBezTo>
                    <a:pt x="8262" y="5090"/>
                    <a:pt x="8262" y="4975"/>
                    <a:pt x="8229" y="4844"/>
                  </a:cubicBezTo>
                  <a:cubicBezTo>
                    <a:pt x="8105" y="4534"/>
                    <a:pt x="7812" y="4337"/>
                    <a:pt x="7500" y="4337"/>
                  </a:cubicBezTo>
                  <a:cubicBezTo>
                    <a:pt x="7399" y="4337"/>
                    <a:pt x="7296" y="4358"/>
                    <a:pt x="7196" y="4402"/>
                  </a:cubicBezTo>
                  <a:cubicBezTo>
                    <a:pt x="6704" y="4516"/>
                    <a:pt x="6409" y="5221"/>
                    <a:pt x="6754" y="5762"/>
                  </a:cubicBezTo>
                  <a:cubicBezTo>
                    <a:pt x="6927" y="6109"/>
                    <a:pt x="7342" y="6316"/>
                    <a:pt x="7769" y="6316"/>
                  </a:cubicBezTo>
                  <a:cubicBezTo>
                    <a:pt x="8028" y="6316"/>
                    <a:pt x="8291" y="6241"/>
                    <a:pt x="8507" y="6074"/>
                  </a:cubicBezTo>
                  <a:cubicBezTo>
                    <a:pt x="8966" y="5746"/>
                    <a:pt x="9081" y="5139"/>
                    <a:pt x="8934" y="4582"/>
                  </a:cubicBezTo>
                  <a:cubicBezTo>
                    <a:pt x="8835" y="4041"/>
                    <a:pt x="8475" y="3172"/>
                    <a:pt x="7212" y="2894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38" y="2846"/>
                    <a:pt x="3897" y="3984"/>
                    <a:pt x="2312" y="3984"/>
                  </a:cubicBezTo>
                  <a:cubicBezTo>
                    <a:pt x="2088" y="3984"/>
                    <a:pt x="1864" y="3962"/>
                    <a:pt x="1639" y="3910"/>
                  </a:cubicBezTo>
                  <a:cubicBezTo>
                    <a:pt x="1557" y="3877"/>
                    <a:pt x="1476" y="3861"/>
                    <a:pt x="1377" y="3828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1"/>
                  </a:cubicBezTo>
                  <a:cubicBezTo>
                    <a:pt x="203" y="743"/>
                    <a:pt x="1174" y="111"/>
                    <a:pt x="2045" y="111"/>
                  </a:cubicBezTo>
                  <a:cubicBezTo>
                    <a:pt x="2464" y="111"/>
                    <a:pt x="2859" y="257"/>
                    <a:pt x="3115" y="566"/>
                  </a:cubicBezTo>
                  <a:cubicBezTo>
                    <a:pt x="3574" y="1009"/>
                    <a:pt x="3524" y="1779"/>
                    <a:pt x="3016" y="2172"/>
                  </a:cubicBezTo>
                  <a:cubicBezTo>
                    <a:pt x="2951" y="2238"/>
                    <a:pt x="2852" y="2271"/>
                    <a:pt x="2770" y="2304"/>
                  </a:cubicBezTo>
                  <a:cubicBezTo>
                    <a:pt x="2709" y="2316"/>
                    <a:pt x="2646" y="2322"/>
                    <a:pt x="2584" y="2322"/>
                  </a:cubicBezTo>
                  <a:cubicBezTo>
                    <a:pt x="2398" y="2322"/>
                    <a:pt x="2213" y="2267"/>
                    <a:pt x="2066" y="2156"/>
                  </a:cubicBezTo>
                  <a:cubicBezTo>
                    <a:pt x="1951" y="2074"/>
                    <a:pt x="1885" y="1910"/>
                    <a:pt x="1934" y="1779"/>
                  </a:cubicBezTo>
                  <a:lnTo>
                    <a:pt x="1934" y="1779"/>
                  </a:lnTo>
                  <a:cubicBezTo>
                    <a:pt x="2010" y="1854"/>
                    <a:pt x="2106" y="1894"/>
                    <a:pt x="2206" y="1894"/>
                  </a:cubicBezTo>
                  <a:cubicBezTo>
                    <a:pt x="2257" y="1894"/>
                    <a:pt x="2310" y="1884"/>
                    <a:pt x="2361" y="1861"/>
                  </a:cubicBezTo>
                  <a:cubicBezTo>
                    <a:pt x="2607" y="1730"/>
                    <a:pt x="2541" y="1320"/>
                    <a:pt x="2213" y="1222"/>
                  </a:cubicBezTo>
                  <a:cubicBezTo>
                    <a:pt x="2185" y="1214"/>
                    <a:pt x="2157" y="1211"/>
                    <a:pt x="2129" y="1211"/>
                  </a:cubicBezTo>
                  <a:cubicBezTo>
                    <a:pt x="1787" y="1211"/>
                    <a:pt x="1507" y="1748"/>
                    <a:pt x="1902" y="2172"/>
                  </a:cubicBezTo>
                  <a:cubicBezTo>
                    <a:pt x="2059" y="2318"/>
                    <a:pt x="2262" y="2401"/>
                    <a:pt x="2476" y="2401"/>
                  </a:cubicBezTo>
                  <a:cubicBezTo>
                    <a:pt x="2551" y="2401"/>
                    <a:pt x="2628" y="2390"/>
                    <a:pt x="2705" y="2369"/>
                  </a:cubicBezTo>
                  <a:cubicBezTo>
                    <a:pt x="2738" y="2369"/>
                    <a:pt x="2754" y="2353"/>
                    <a:pt x="2787" y="2353"/>
                  </a:cubicBezTo>
                  <a:lnTo>
                    <a:pt x="2869" y="2320"/>
                  </a:lnTo>
                  <a:lnTo>
                    <a:pt x="2902" y="2320"/>
                  </a:lnTo>
                  <a:cubicBezTo>
                    <a:pt x="3049" y="2254"/>
                    <a:pt x="3180" y="2140"/>
                    <a:pt x="3262" y="2009"/>
                  </a:cubicBezTo>
                  <a:cubicBezTo>
                    <a:pt x="3590" y="1550"/>
                    <a:pt x="3557" y="910"/>
                    <a:pt x="3164" y="501"/>
                  </a:cubicBezTo>
                  <a:cubicBezTo>
                    <a:pt x="2891" y="162"/>
                    <a:pt x="2459" y="0"/>
                    <a:pt x="20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8"/>
            <p:cNvSpPr/>
            <p:nvPr/>
          </p:nvSpPr>
          <p:spPr>
            <a:xfrm>
              <a:off x="8943658" y="3408815"/>
              <a:ext cx="210806" cy="120498"/>
            </a:xfrm>
            <a:custGeom>
              <a:rect b="b" l="l" r="r" t="t"/>
              <a:pathLst>
                <a:path extrusionOk="0" h="3692" w="6459">
                  <a:moveTo>
                    <a:pt x="5518" y="1"/>
                  </a:moveTo>
                  <a:cubicBezTo>
                    <a:pt x="5267" y="1"/>
                    <a:pt x="4968" y="44"/>
                    <a:pt x="4622" y="167"/>
                  </a:cubicBezTo>
                  <a:cubicBezTo>
                    <a:pt x="3778" y="468"/>
                    <a:pt x="2590" y="1022"/>
                    <a:pt x="1422" y="1022"/>
                  </a:cubicBezTo>
                  <a:cubicBezTo>
                    <a:pt x="936" y="1022"/>
                    <a:pt x="453" y="926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1"/>
                  </a:cubicBezTo>
                  <a:cubicBezTo>
                    <a:pt x="1955" y="1295"/>
                    <a:pt x="2186" y="1158"/>
                    <a:pt x="2324" y="1158"/>
                  </a:cubicBezTo>
                  <a:cubicBezTo>
                    <a:pt x="2372" y="1158"/>
                    <a:pt x="2409" y="1174"/>
                    <a:pt x="2442" y="1216"/>
                  </a:cubicBezTo>
                  <a:cubicBezTo>
                    <a:pt x="2506" y="1305"/>
                    <a:pt x="2403" y="1364"/>
                    <a:pt x="2255" y="1364"/>
                  </a:cubicBezTo>
                  <a:cubicBezTo>
                    <a:pt x="2211" y="1364"/>
                    <a:pt x="2163" y="1359"/>
                    <a:pt x="2115" y="1348"/>
                  </a:cubicBezTo>
                  <a:cubicBezTo>
                    <a:pt x="2062" y="1330"/>
                    <a:pt x="2007" y="1321"/>
                    <a:pt x="1952" y="1321"/>
                  </a:cubicBezTo>
                  <a:cubicBezTo>
                    <a:pt x="1856" y="1321"/>
                    <a:pt x="1762" y="1350"/>
                    <a:pt x="1688" y="1413"/>
                  </a:cubicBezTo>
                  <a:cubicBezTo>
                    <a:pt x="1513" y="1572"/>
                    <a:pt x="1709" y="2087"/>
                    <a:pt x="1376" y="2087"/>
                  </a:cubicBezTo>
                  <a:cubicBezTo>
                    <a:pt x="1366" y="2087"/>
                    <a:pt x="1355" y="2086"/>
                    <a:pt x="1344" y="2085"/>
                  </a:cubicBezTo>
                  <a:lnTo>
                    <a:pt x="1344" y="2085"/>
                  </a:lnTo>
                  <a:cubicBezTo>
                    <a:pt x="1344" y="2085"/>
                    <a:pt x="1628" y="2452"/>
                    <a:pt x="2052" y="2452"/>
                  </a:cubicBezTo>
                  <a:cubicBezTo>
                    <a:pt x="2196" y="2452"/>
                    <a:pt x="2355" y="2410"/>
                    <a:pt x="2524" y="2298"/>
                  </a:cubicBezTo>
                  <a:cubicBezTo>
                    <a:pt x="3196" y="1872"/>
                    <a:pt x="2819" y="1364"/>
                    <a:pt x="3082" y="1233"/>
                  </a:cubicBezTo>
                  <a:cubicBezTo>
                    <a:pt x="3123" y="1211"/>
                    <a:pt x="3164" y="1201"/>
                    <a:pt x="3202" y="1201"/>
                  </a:cubicBezTo>
                  <a:cubicBezTo>
                    <a:pt x="3387" y="1201"/>
                    <a:pt x="3502" y="1441"/>
                    <a:pt x="3311" y="1659"/>
                  </a:cubicBezTo>
                  <a:cubicBezTo>
                    <a:pt x="3082" y="1938"/>
                    <a:pt x="2229" y="2888"/>
                    <a:pt x="3573" y="3692"/>
                  </a:cubicBezTo>
                  <a:cubicBezTo>
                    <a:pt x="3573" y="3692"/>
                    <a:pt x="3377" y="3233"/>
                    <a:pt x="3737" y="3085"/>
                  </a:cubicBezTo>
                  <a:cubicBezTo>
                    <a:pt x="4098" y="2921"/>
                    <a:pt x="4819" y="2708"/>
                    <a:pt x="4721" y="2200"/>
                  </a:cubicBezTo>
                  <a:cubicBezTo>
                    <a:pt x="4622" y="1708"/>
                    <a:pt x="4245" y="954"/>
                    <a:pt x="4852" y="512"/>
                  </a:cubicBezTo>
                  <a:cubicBezTo>
                    <a:pt x="5199" y="242"/>
                    <a:pt x="5500" y="142"/>
                    <a:pt x="5803" y="142"/>
                  </a:cubicBezTo>
                  <a:cubicBezTo>
                    <a:pt x="6015" y="142"/>
                    <a:pt x="6228" y="191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8"/>
            <p:cNvSpPr/>
            <p:nvPr/>
          </p:nvSpPr>
          <p:spPr>
            <a:xfrm>
              <a:off x="8982693" y="3288611"/>
              <a:ext cx="117723" cy="82344"/>
            </a:xfrm>
            <a:custGeom>
              <a:rect b="b" l="l" r="r" t="t"/>
              <a:pathLst>
                <a:path extrusionOk="0" h="2523" w="3607">
                  <a:moveTo>
                    <a:pt x="1101" y="1"/>
                  </a:moveTo>
                  <a:cubicBezTo>
                    <a:pt x="505" y="1"/>
                    <a:pt x="1" y="130"/>
                    <a:pt x="1" y="130"/>
                  </a:cubicBezTo>
                  <a:cubicBezTo>
                    <a:pt x="1" y="130"/>
                    <a:pt x="951" y="195"/>
                    <a:pt x="1197" y="556"/>
                  </a:cubicBezTo>
                  <a:cubicBezTo>
                    <a:pt x="1361" y="736"/>
                    <a:pt x="1427" y="1015"/>
                    <a:pt x="1345" y="1261"/>
                  </a:cubicBezTo>
                  <a:cubicBezTo>
                    <a:pt x="1296" y="1490"/>
                    <a:pt x="1181" y="2146"/>
                    <a:pt x="2213" y="2162"/>
                  </a:cubicBezTo>
                  <a:cubicBezTo>
                    <a:pt x="3246" y="2162"/>
                    <a:pt x="3082" y="2523"/>
                    <a:pt x="3082" y="2523"/>
                  </a:cubicBezTo>
                  <a:cubicBezTo>
                    <a:pt x="3082" y="2523"/>
                    <a:pt x="3607" y="1769"/>
                    <a:pt x="2738" y="621"/>
                  </a:cubicBezTo>
                  <a:cubicBezTo>
                    <a:pt x="2364" y="125"/>
                    <a:pt x="1688" y="1"/>
                    <a:pt x="11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8"/>
            <p:cNvSpPr/>
            <p:nvPr/>
          </p:nvSpPr>
          <p:spPr>
            <a:xfrm>
              <a:off x="8936707" y="3201893"/>
              <a:ext cx="73826" cy="87207"/>
            </a:xfrm>
            <a:custGeom>
              <a:rect b="b" l="l" r="r" t="t"/>
              <a:pathLst>
                <a:path extrusionOk="0" h="2672" w="2262">
                  <a:moveTo>
                    <a:pt x="1115" y="0"/>
                  </a:moveTo>
                  <a:cubicBezTo>
                    <a:pt x="820" y="164"/>
                    <a:pt x="738" y="689"/>
                    <a:pt x="803" y="1410"/>
                  </a:cubicBezTo>
                  <a:cubicBezTo>
                    <a:pt x="869" y="2147"/>
                    <a:pt x="0" y="2606"/>
                    <a:pt x="0" y="2606"/>
                  </a:cubicBezTo>
                  <a:cubicBezTo>
                    <a:pt x="574" y="2410"/>
                    <a:pt x="1754" y="2672"/>
                    <a:pt x="2000" y="2000"/>
                  </a:cubicBezTo>
                  <a:cubicBezTo>
                    <a:pt x="2262" y="1344"/>
                    <a:pt x="1623" y="918"/>
                    <a:pt x="1262" y="721"/>
                  </a:cubicBezTo>
                  <a:cubicBezTo>
                    <a:pt x="902" y="525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8"/>
            <p:cNvSpPr/>
            <p:nvPr/>
          </p:nvSpPr>
          <p:spPr>
            <a:xfrm>
              <a:off x="8825968" y="3239328"/>
              <a:ext cx="104342" cy="140733"/>
            </a:xfrm>
            <a:custGeom>
              <a:rect b="b" l="l" r="r" t="t"/>
              <a:pathLst>
                <a:path extrusionOk="0" h="4312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92"/>
                    <a:pt x="2605" y="142"/>
                    <a:pt x="2485" y="142"/>
                  </a:cubicBezTo>
                  <a:cubicBezTo>
                    <a:pt x="2454" y="142"/>
                    <a:pt x="2423" y="138"/>
                    <a:pt x="2393" y="132"/>
                  </a:cubicBezTo>
                  <a:cubicBezTo>
                    <a:pt x="2339" y="121"/>
                    <a:pt x="2261" y="112"/>
                    <a:pt x="2170" y="112"/>
                  </a:cubicBezTo>
                  <a:cubicBezTo>
                    <a:pt x="1853" y="112"/>
                    <a:pt x="1382" y="217"/>
                    <a:pt x="1229" y="689"/>
                  </a:cubicBezTo>
                  <a:cubicBezTo>
                    <a:pt x="1049" y="1312"/>
                    <a:pt x="1197" y="1705"/>
                    <a:pt x="1410" y="1885"/>
                  </a:cubicBezTo>
                  <a:cubicBezTo>
                    <a:pt x="1623" y="2082"/>
                    <a:pt x="1623" y="2443"/>
                    <a:pt x="1475" y="2508"/>
                  </a:cubicBezTo>
                  <a:cubicBezTo>
                    <a:pt x="1441" y="2525"/>
                    <a:pt x="1406" y="2533"/>
                    <a:pt x="1372" y="2533"/>
                  </a:cubicBezTo>
                  <a:cubicBezTo>
                    <a:pt x="1209" y="2533"/>
                    <a:pt x="1066" y="2359"/>
                    <a:pt x="1147" y="2197"/>
                  </a:cubicBezTo>
                  <a:cubicBezTo>
                    <a:pt x="1235" y="1962"/>
                    <a:pt x="1048" y="1728"/>
                    <a:pt x="820" y="1728"/>
                  </a:cubicBezTo>
                  <a:cubicBezTo>
                    <a:pt x="793" y="1728"/>
                    <a:pt x="765" y="1731"/>
                    <a:pt x="738" y="1738"/>
                  </a:cubicBezTo>
                  <a:cubicBezTo>
                    <a:pt x="677" y="1745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0"/>
                  </a:cubicBezTo>
                  <a:lnTo>
                    <a:pt x="279" y="1590"/>
                  </a:lnTo>
                  <a:cubicBezTo>
                    <a:pt x="279" y="1591"/>
                    <a:pt x="0" y="2492"/>
                    <a:pt x="688" y="2935"/>
                  </a:cubicBezTo>
                  <a:cubicBezTo>
                    <a:pt x="1377" y="3361"/>
                    <a:pt x="1737" y="4049"/>
                    <a:pt x="2131" y="4311"/>
                  </a:cubicBezTo>
                  <a:cubicBezTo>
                    <a:pt x="2131" y="4311"/>
                    <a:pt x="1524" y="3361"/>
                    <a:pt x="2082" y="2492"/>
                  </a:cubicBezTo>
                  <a:cubicBezTo>
                    <a:pt x="2639" y="1623"/>
                    <a:pt x="3196" y="1345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8"/>
            <p:cNvSpPr/>
            <p:nvPr/>
          </p:nvSpPr>
          <p:spPr>
            <a:xfrm>
              <a:off x="8688988" y="3032211"/>
              <a:ext cx="264853" cy="264396"/>
            </a:xfrm>
            <a:custGeom>
              <a:rect b="b" l="l" r="r" t="t"/>
              <a:pathLst>
                <a:path extrusionOk="0" h="8101" w="8115">
                  <a:moveTo>
                    <a:pt x="2373" y="0"/>
                  </a:moveTo>
                  <a:cubicBezTo>
                    <a:pt x="2277" y="0"/>
                    <a:pt x="2179" y="7"/>
                    <a:pt x="2083" y="19"/>
                  </a:cubicBezTo>
                  <a:cubicBezTo>
                    <a:pt x="755" y="167"/>
                    <a:pt x="1" y="1986"/>
                    <a:pt x="788" y="3249"/>
                  </a:cubicBezTo>
                  <a:cubicBezTo>
                    <a:pt x="1391" y="4206"/>
                    <a:pt x="2458" y="4488"/>
                    <a:pt x="3429" y="4488"/>
                  </a:cubicBezTo>
                  <a:cubicBezTo>
                    <a:pt x="3539" y="4488"/>
                    <a:pt x="3648" y="4485"/>
                    <a:pt x="3754" y="4478"/>
                  </a:cubicBezTo>
                  <a:cubicBezTo>
                    <a:pt x="3951" y="4478"/>
                    <a:pt x="4197" y="4445"/>
                    <a:pt x="4443" y="4412"/>
                  </a:cubicBezTo>
                  <a:cubicBezTo>
                    <a:pt x="4443" y="4412"/>
                    <a:pt x="4651" y="4378"/>
                    <a:pt x="4962" y="4378"/>
                  </a:cubicBezTo>
                  <a:cubicBezTo>
                    <a:pt x="5449" y="4378"/>
                    <a:pt x="6189" y="4463"/>
                    <a:pt x="6770" y="4904"/>
                  </a:cubicBezTo>
                  <a:cubicBezTo>
                    <a:pt x="7164" y="5248"/>
                    <a:pt x="7426" y="5707"/>
                    <a:pt x="7508" y="6232"/>
                  </a:cubicBezTo>
                  <a:cubicBezTo>
                    <a:pt x="7508" y="6232"/>
                    <a:pt x="7672" y="7428"/>
                    <a:pt x="7098" y="8068"/>
                  </a:cubicBezTo>
                  <a:cubicBezTo>
                    <a:pt x="7098" y="8084"/>
                    <a:pt x="7082" y="8100"/>
                    <a:pt x="7082" y="8100"/>
                  </a:cubicBezTo>
                  <a:cubicBezTo>
                    <a:pt x="7082" y="8100"/>
                    <a:pt x="8115" y="7576"/>
                    <a:pt x="7983" y="5986"/>
                  </a:cubicBezTo>
                  <a:cubicBezTo>
                    <a:pt x="7875" y="4670"/>
                    <a:pt x="6811" y="4016"/>
                    <a:pt x="5481" y="4016"/>
                  </a:cubicBezTo>
                  <a:cubicBezTo>
                    <a:pt x="5205" y="4016"/>
                    <a:pt x="4917" y="4044"/>
                    <a:pt x="4623" y="4101"/>
                  </a:cubicBezTo>
                  <a:cubicBezTo>
                    <a:pt x="4114" y="4201"/>
                    <a:pt x="3658" y="4251"/>
                    <a:pt x="3249" y="4251"/>
                  </a:cubicBezTo>
                  <a:cubicBezTo>
                    <a:pt x="2723" y="4251"/>
                    <a:pt x="2273" y="4168"/>
                    <a:pt x="1886" y="4003"/>
                  </a:cubicBezTo>
                  <a:cubicBezTo>
                    <a:pt x="1492" y="3822"/>
                    <a:pt x="1165" y="3527"/>
                    <a:pt x="919" y="3150"/>
                  </a:cubicBezTo>
                  <a:cubicBezTo>
                    <a:pt x="198" y="2003"/>
                    <a:pt x="902" y="315"/>
                    <a:pt x="2099" y="167"/>
                  </a:cubicBezTo>
                  <a:cubicBezTo>
                    <a:pt x="2200" y="153"/>
                    <a:pt x="2302" y="145"/>
                    <a:pt x="2404" y="145"/>
                  </a:cubicBezTo>
                  <a:cubicBezTo>
                    <a:pt x="2877" y="145"/>
                    <a:pt x="3334" y="305"/>
                    <a:pt x="3591" y="642"/>
                  </a:cubicBezTo>
                  <a:cubicBezTo>
                    <a:pt x="3886" y="1036"/>
                    <a:pt x="3935" y="1560"/>
                    <a:pt x="3738" y="2003"/>
                  </a:cubicBezTo>
                  <a:cubicBezTo>
                    <a:pt x="3580" y="2345"/>
                    <a:pt x="3254" y="2549"/>
                    <a:pt x="2902" y="2549"/>
                  </a:cubicBezTo>
                  <a:cubicBezTo>
                    <a:pt x="2816" y="2549"/>
                    <a:pt x="2727" y="2537"/>
                    <a:pt x="2640" y="2511"/>
                  </a:cubicBezTo>
                  <a:cubicBezTo>
                    <a:pt x="2214" y="2413"/>
                    <a:pt x="2033" y="1970"/>
                    <a:pt x="2361" y="1921"/>
                  </a:cubicBezTo>
                  <a:cubicBezTo>
                    <a:pt x="2771" y="1855"/>
                    <a:pt x="2853" y="1511"/>
                    <a:pt x="2705" y="1216"/>
                  </a:cubicBezTo>
                  <a:cubicBezTo>
                    <a:pt x="2652" y="1097"/>
                    <a:pt x="2521" y="1031"/>
                    <a:pt x="2378" y="1031"/>
                  </a:cubicBezTo>
                  <a:cubicBezTo>
                    <a:pt x="2166" y="1031"/>
                    <a:pt x="1928" y="1173"/>
                    <a:pt x="1869" y="1495"/>
                  </a:cubicBezTo>
                  <a:cubicBezTo>
                    <a:pt x="1820" y="1773"/>
                    <a:pt x="1902" y="2052"/>
                    <a:pt x="2083" y="2249"/>
                  </a:cubicBezTo>
                  <a:cubicBezTo>
                    <a:pt x="2250" y="2441"/>
                    <a:pt x="2583" y="2603"/>
                    <a:pt x="2928" y="2603"/>
                  </a:cubicBezTo>
                  <a:cubicBezTo>
                    <a:pt x="3260" y="2603"/>
                    <a:pt x="3603" y="2453"/>
                    <a:pt x="3820" y="2036"/>
                  </a:cubicBezTo>
                  <a:cubicBezTo>
                    <a:pt x="4049" y="1577"/>
                    <a:pt x="4000" y="1003"/>
                    <a:pt x="3689" y="577"/>
                  </a:cubicBezTo>
                  <a:cubicBezTo>
                    <a:pt x="3398" y="189"/>
                    <a:pt x="2897" y="0"/>
                    <a:pt x="237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8"/>
            <p:cNvSpPr/>
            <p:nvPr/>
          </p:nvSpPr>
          <p:spPr>
            <a:xfrm>
              <a:off x="8731254" y="3184367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80" y="1"/>
                  </a:moveTo>
                  <a:cubicBezTo>
                    <a:pt x="3284" y="1"/>
                    <a:pt x="2935" y="42"/>
                    <a:pt x="2541" y="160"/>
                  </a:cubicBezTo>
                  <a:cubicBezTo>
                    <a:pt x="1976" y="328"/>
                    <a:pt x="1497" y="391"/>
                    <a:pt x="1105" y="391"/>
                  </a:cubicBezTo>
                  <a:cubicBezTo>
                    <a:pt x="577" y="391"/>
                    <a:pt x="208" y="275"/>
                    <a:pt x="1" y="144"/>
                  </a:cubicBezTo>
                  <a:lnTo>
                    <a:pt x="1" y="144"/>
                  </a:lnTo>
                  <a:cubicBezTo>
                    <a:pt x="132" y="258"/>
                    <a:pt x="263" y="390"/>
                    <a:pt x="378" y="537"/>
                  </a:cubicBezTo>
                  <a:cubicBezTo>
                    <a:pt x="453" y="642"/>
                    <a:pt x="597" y="1393"/>
                    <a:pt x="1187" y="1393"/>
                  </a:cubicBezTo>
                  <a:cubicBezTo>
                    <a:pt x="1241" y="1393"/>
                    <a:pt x="1299" y="1387"/>
                    <a:pt x="1361" y="1373"/>
                  </a:cubicBezTo>
                  <a:cubicBezTo>
                    <a:pt x="2082" y="1226"/>
                    <a:pt x="1951" y="767"/>
                    <a:pt x="2427" y="619"/>
                  </a:cubicBezTo>
                  <a:cubicBezTo>
                    <a:pt x="2519" y="590"/>
                    <a:pt x="2598" y="578"/>
                    <a:pt x="2663" y="578"/>
                  </a:cubicBezTo>
                  <a:cubicBezTo>
                    <a:pt x="2932" y="578"/>
                    <a:pt x="2975" y="783"/>
                    <a:pt x="2869" y="849"/>
                  </a:cubicBezTo>
                  <a:cubicBezTo>
                    <a:pt x="2808" y="894"/>
                    <a:pt x="2754" y="908"/>
                    <a:pt x="2696" y="908"/>
                  </a:cubicBezTo>
                  <a:cubicBezTo>
                    <a:pt x="2629" y="908"/>
                    <a:pt x="2556" y="890"/>
                    <a:pt x="2459" y="881"/>
                  </a:cubicBezTo>
                  <a:cubicBezTo>
                    <a:pt x="2446" y="879"/>
                    <a:pt x="2430" y="877"/>
                    <a:pt x="2413" y="877"/>
                  </a:cubicBezTo>
                  <a:cubicBezTo>
                    <a:pt x="2219" y="877"/>
                    <a:pt x="1817" y="1047"/>
                    <a:pt x="1968" y="1439"/>
                  </a:cubicBezTo>
                  <a:cubicBezTo>
                    <a:pt x="2132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5" y="2111"/>
                  </a:cubicBezTo>
                  <a:cubicBezTo>
                    <a:pt x="3689" y="1865"/>
                    <a:pt x="3853" y="1406"/>
                    <a:pt x="3722" y="980"/>
                  </a:cubicBezTo>
                  <a:cubicBezTo>
                    <a:pt x="3623" y="500"/>
                    <a:pt x="3950" y="202"/>
                    <a:pt x="4430" y="202"/>
                  </a:cubicBezTo>
                  <a:cubicBezTo>
                    <a:pt x="4507" y="202"/>
                    <a:pt x="4588" y="210"/>
                    <a:pt x="4672" y="226"/>
                  </a:cubicBezTo>
                  <a:cubicBezTo>
                    <a:pt x="4672" y="226"/>
                    <a:pt x="4271" y="1"/>
                    <a:pt x="35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8"/>
            <p:cNvSpPr/>
            <p:nvPr/>
          </p:nvSpPr>
          <p:spPr>
            <a:xfrm>
              <a:off x="8770321" y="3041937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246" y="0"/>
                  </a:moveTo>
                  <a:lnTo>
                    <a:pt x="1246" y="0"/>
                  </a:lnTo>
                  <a:cubicBezTo>
                    <a:pt x="1672" y="426"/>
                    <a:pt x="1820" y="1066"/>
                    <a:pt x="1639" y="1639"/>
                  </a:cubicBezTo>
                  <a:cubicBezTo>
                    <a:pt x="1398" y="2401"/>
                    <a:pt x="880" y="2601"/>
                    <a:pt x="434" y="2601"/>
                  </a:cubicBezTo>
                  <a:cubicBezTo>
                    <a:pt x="275" y="2601"/>
                    <a:pt x="125" y="2575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29" y="3347"/>
                    <a:pt x="1008" y="3347"/>
                  </a:cubicBezTo>
                  <a:cubicBezTo>
                    <a:pt x="1037" y="3347"/>
                    <a:pt x="1068" y="3346"/>
                    <a:pt x="1099" y="3344"/>
                  </a:cubicBezTo>
                  <a:cubicBezTo>
                    <a:pt x="1934" y="3278"/>
                    <a:pt x="1885" y="2623"/>
                    <a:pt x="1869" y="2344"/>
                  </a:cubicBezTo>
                  <a:cubicBezTo>
                    <a:pt x="1869" y="2065"/>
                    <a:pt x="1853" y="1836"/>
                    <a:pt x="1967" y="1836"/>
                  </a:cubicBezTo>
                  <a:cubicBezTo>
                    <a:pt x="2066" y="1836"/>
                    <a:pt x="2098" y="1934"/>
                    <a:pt x="2033" y="2131"/>
                  </a:cubicBezTo>
                  <a:cubicBezTo>
                    <a:pt x="1967" y="2328"/>
                    <a:pt x="1820" y="2967"/>
                    <a:pt x="2918" y="3082"/>
                  </a:cubicBezTo>
                  <a:cubicBezTo>
                    <a:pt x="2787" y="2983"/>
                    <a:pt x="2754" y="2803"/>
                    <a:pt x="2852" y="2672"/>
                  </a:cubicBezTo>
                  <a:cubicBezTo>
                    <a:pt x="3000" y="2410"/>
                    <a:pt x="3229" y="1951"/>
                    <a:pt x="2492" y="1328"/>
                  </a:cubicBezTo>
                  <a:cubicBezTo>
                    <a:pt x="1771" y="705"/>
                    <a:pt x="1705" y="279"/>
                    <a:pt x="1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8"/>
            <p:cNvSpPr/>
            <p:nvPr/>
          </p:nvSpPr>
          <p:spPr>
            <a:xfrm>
              <a:off x="8661181" y="2885505"/>
              <a:ext cx="49772" cy="250591"/>
            </a:xfrm>
            <a:custGeom>
              <a:rect b="b" l="l" r="r" t="t"/>
              <a:pathLst>
                <a:path extrusionOk="0" h="7678" w="1525">
                  <a:moveTo>
                    <a:pt x="631" y="1"/>
                  </a:moveTo>
                  <a:cubicBezTo>
                    <a:pt x="565" y="1"/>
                    <a:pt x="497" y="17"/>
                    <a:pt x="427" y="56"/>
                  </a:cubicBezTo>
                  <a:cubicBezTo>
                    <a:pt x="0" y="302"/>
                    <a:pt x="345" y="843"/>
                    <a:pt x="591" y="1105"/>
                  </a:cubicBezTo>
                  <a:cubicBezTo>
                    <a:pt x="705" y="1203"/>
                    <a:pt x="771" y="1482"/>
                    <a:pt x="804" y="1859"/>
                  </a:cubicBezTo>
                  <a:cubicBezTo>
                    <a:pt x="836" y="2580"/>
                    <a:pt x="820" y="3302"/>
                    <a:pt x="738" y="4006"/>
                  </a:cubicBezTo>
                  <a:cubicBezTo>
                    <a:pt x="607" y="5367"/>
                    <a:pt x="771" y="7137"/>
                    <a:pt x="1476" y="7678"/>
                  </a:cubicBezTo>
                  <a:cubicBezTo>
                    <a:pt x="1476" y="7678"/>
                    <a:pt x="820" y="7055"/>
                    <a:pt x="968" y="5170"/>
                  </a:cubicBezTo>
                  <a:cubicBezTo>
                    <a:pt x="1066" y="3990"/>
                    <a:pt x="1427" y="2843"/>
                    <a:pt x="1492" y="1859"/>
                  </a:cubicBezTo>
                  <a:cubicBezTo>
                    <a:pt x="1525" y="1302"/>
                    <a:pt x="1459" y="794"/>
                    <a:pt x="1197" y="384"/>
                  </a:cubicBezTo>
                  <a:cubicBezTo>
                    <a:pt x="1197" y="384"/>
                    <a:pt x="949" y="1"/>
                    <a:pt x="6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8"/>
            <p:cNvSpPr/>
            <p:nvPr/>
          </p:nvSpPr>
          <p:spPr>
            <a:xfrm>
              <a:off x="8507654" y="2852933"/>
              <a:ext cx="276603" cy="332380"/>
            </a:xfrm>
            <a:custGeom>
              <a:rect b="b" l="l" r="r" t="t"/>
              <a:pathLst>
                <a:path extrusionOk="0" h="10184" w="8475">
                  <a:moveTo>
                    <a:pt x="2199" y="0"/>
                  </a:moveTo>
                  <a:cubicBezTo>
                    <a:pt x="1300" y="0"/>
                    <a:pt x="461" y="458"/>
                    <a:pt x="246" y="1169"/>
                  </a:cubicBezTo>
                  <a:cubicBezTo>
                    <a:pt x="0" y="1775"/>
                    <a:pt x="197" y="2464"/>
                    <a:pt x="721" y="2857"/>
                  </a:cubicBezTo>
                  <a:cubicBezTo>
                    <a:pt x="738" y="2873"/>
                    <a:pt x="754" y="2890"/>
                    <a:pt x="771" y="2890"/>
                  </a:cubicBezTo>
                  <a:cubicBezTo>
                    <a:pt x="999" y="3031"/>
                    <a:pt x="1257" y="3101"/>
                    <a:pt x="1516" y="3101"/>
                  </a:cubicBezTo>
                  <a:cubicBezTo>
                    <a:pt x="1798" y="3101"/>
                    <a:pt x="2080" y="3019"/>
                    <a:pt x="2328" y="2857"/>
                  </a:cubicBezTo>
                  <a:cubicBezTo>
                    <a:pt x="2492" y="2759"/>
                    <a:pt x="2606" y="2611"/>
                    <a:pt x="2656" y="2431"/>
                  </a:cubicBezTo>
                  <a:cubicBezTo>
                    <a:pt x="2800" y="2041"/>
                    <a:pt x="2499" y="1638"/>
                    <a:pt x="2111" y="1638"/>
                  </a:cubicBezTo>
                  <a:cubicBezTo>
                    <a:pt x="2059" y="1638"/>
                    <a:pt x="2005" y="1645"/>
                    <a:pt x="1951" y="1661"/>
                  </a:cubicBezTo>
                  <a:cubicBezTo>
                    <a:pt x="1623" y="1726"/>
                    <a:pt x="1426" y="2070"/>
                    <a:pt x="1557" y="2382"/>
                  </a:cubicBezTo>
                  <a:cubicBezTo>
                    <a:pt x="1629" y="2631"/>
                    <a:pt x="1889" y="2665"/>
                    <a:pt x="2027" y="2665"/>
                  </a:cubicBezTo>
                  <a:cubicBezTo>
                    <a:pt x="2080" y="2665"/>
                    <a:pt x="2115" y="2660"/>
                    <a:pt x="2115" y="2660"/>
                  </a:cubicBezTo>
                  <a:lnTo>
                    <a:pt x="2115" y="2660"/>
                  </a:lnTo>
                  <a:cubicBezTo>
                    <a:pt x="2082" y="2742"/>
                    <a:pt x="2016" y="2824"/>
                    <a:pt x="1934" y="2873"/>
                  </a:cubicBezTo>
                  <a:cubicBezTo>
                    <a:pt x="1820" y="2939"/>
                    <a:pt x="1688" y="2972"/>
                    <a:pt x="1557" y="2972"/>
                  </a:cubicBezTo>
                  <a:cubicBezTo>
                    <a:pt x="1426" y="2972"/>
                    <a:pt x="1295" y="2939"/>
                    <a:pt x="1180" y="2873"/>
                  </a:cubicBezTo>
                  <a:cubicBezTo>
                    <a:pt x="1098" y="2824"/>
                    <a:pt x="1016" y="2775"/>
                    <a:pt x="951" y="2710"/>
                  </a:cubicBezTo>
                  <a:cubicBezTo>
                    <a:pt x="508" y="2333"/>
                    <a:pt x="426" y="1087"/>
                    <a:pt x="1131" y="513"/>
                  </a:cubicBezTo>
                  <a:cubicBezTo>
                    <a:pt x="1455" y="277"/>
                    <a:pt x="1846" y="148"/>
                    <a:pt x="2243" y="148"/>
                  </a:cubicBezTo>
                  <a:cubicBezTo>
                    <a:pt x="2287" y="148"/>
                    <a:pt x="2332" y="149"/>
                    <a:pt x="2377" y="153"/>
                  </a:cubicBezTo>
                  <a:cubicBezTo>
                    <a:pt x="2524" y="169"/>
                    <a:pt x="2656" y="185"/>
                    <a:pt x="2770" y="218"/>
                  </a:cubicBezTo>
                  <a:cubicBezTo>
                    <a:pt x="3869" y="464"/>
                    <a:pt x="4590" y="1644"/>
                    <a:pt x="4819" y="2873"/>
                  </a:cubicBezTo>
                  <a:cubicBezTo>
                    <a:pt x="5065" y="4136"/>
                    <a:pt x="4819" y="5365"/>
                    <a:pt x="4885" y="6496"/>
                  </a:cubicBezTo>
                  <a:cubicBezTo>
                    <a:pt x="4836" y="7512"/>
                    <a:pt x="5229" y="8496"/>
                    <a:pt x="5967" y="9200"/>
                  </a:cubicBezTo>
                  <a:cubicBezTo>
                    <a:pt x="6671" y="9807"/>
                    <a:pt x="7557" y="10151"/>
                    <a:pt x="8474" y="10184"/>
                  </a:cubicBezTo>
                  <a:cubicBezTo>
                    <a:pt x="7573" y="10118"/>
                    <a:pt x="6704" y="9758"/>
                    <a:pt x="6032" y="9135"/>
                  </a:cubicBezTo>
                  <a:cubicBezTo>
                    <a:pt x="5327" y="8446"/>
                    <a:pt x="4967" y="7479"/>
                    <a:pt x="5032" y="6480"/>
                  </a:cubicBezTo>
                  <a:cubicBezTo>
                    <a:pt x="4967" y="5381"/>
                    <a:pt x="5229" y="4152"/>
                    <a:pt x="4983" y="2857"/>
                  </a:cubicBezTo>
                  <a:lnTo>
                    <a:pt x="4983" y="2841"/>
                  </a:lnTo>
                  <a:cubicBezTo>
                    <a:pt x="4754" y="1579"/>
                    <a:pt x="4000" y="316"/>
                    <a:pt x="2803" y="71"/>
                  </a:cubicBezTo>
                  <a:cubicBezTo>
                    <a:pt x="2603" y="23"/>
                    <a:pt x="2400" y="0"/>
                    <a:pt x="21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8"/>
            <p:cNvSpPr/>
            <p:nvPr/>
          </p:nvSpPr>
          <p:spPr>
            <a:xfrm>
              <a:off x="8495872" y="2904435"/>
              <a:ext cx="151438" cy="178723"/>
            </a:xfrm>
            <a:custGeom>
              <a:rect b="b" l="l" r="r" t="t"/>
              <a:pathLst>
                <a:path extrusionOk="0" h="5476" w="4640">
                  <a:moveTo>
                    <a:pt x="279" y="1"/>
                  </a:moveTo>
                  <a:lnTo>
                    <a:pt x="279" y="1"/>
                  </a:lnTo>
                  <a:cubicBezTo>
                    <a:pt x="83" y="394"/>
                    <a:pt x="1" y="837"/>
                    <a:pt x="66" y="1279"/>
                  </a:cubicBezTo>
                  <a:cubicBezTo>
                    <a:pt x="115" y="1902"/>
                    <a:pt x="328" y="2508"/>
                    <a:pt x="689" y="3017"/>
                  </a:cubicBezTo>
                  <a:cubicBezTo>
                    <a:pt x="1184" y="3715"/>
                    <a:pt x="1955" y="3794"/>
                    <a:pt x="2277" y="3794"/>
                  </a:cubicBezTo>
                  <a:cubicBezTo>
                    <a:pt x="2371" y="3794"/>
                    <a:pt x="2426" y="3787"/>
                    <a:pt x="2426" y="3787"/>
                  </a:cubicBezTo>
                  <a:cubicBezTo>
                    <a:pt x="2164" y="3689"/>
                    <a:pt x="2115" y="3377"/>
                    <a:pt x="2295" y="3131"/>
                  </a:cubicBezTo>
                  <a:cubicBezTo>
                    <a:pt x="2459" y="2967"/>
                    <a:pt x="2426" y="2705"/>
                    <a:pt x="2230" y="2590"/>
                  </a:cubicBezTo>
                  <a:cubicBezTo>
                    <a:pt x="2115" y="2541"/>
                    <a:pt x="1836" y="2328"/>
                    <a:pt x="2066" y="2181"/>
                  </a:cubicBezTo>
                  <a:cubicBezTo>
                    <a:pt x="2094" y="2166"/>
                    <a:pt x="2124" y="2159"/>
                    <a:pt x="2155" y="2159"/>
                  </a:cubicBezTo>
                  <a:cubicBezTo>
                    <a:pt x="2402" y="2159"/>
                    <a:pt x="2732" y="2592"/>
                    <a:pt x="2689" y="3115"/>
                  </a:cubicBezTo>
                  <a:cubicBezTo>
                    <a:pt x="2640" y="3689"/>
                    <a:pt x="2902" y="3853"/>
                    <a:pt x="3295" y="4131"/>
                  </a:cubicBezTo>
                  <a:cubicBezTo>
                    <a:pt x="3705" y="4426"/>
                    <a:pt x="3459" y="4934"/>
                    <a:pt x="3459" y="4934"/>
                  </a:cubicBezTo>
                  <a:cubicBezTo>
                    <a:pt x="4180" y="4525"/>
                    <a:pt x="4016" y="3869"/>
                    <a:pt x="3934" y="3705"/>
                  </a:cubicBezTo>
                  <a:cubicBezTo>
                    <a:pt x="3836" y="3557"/>
                    <a:pt x="3656" y="3295"/>
                    <a:pt x="3885" y="3197"/>
                  </a:cubicBezTo>
                  <a:cubicBezTo>
                    <a:pt x="3899" y="3191"/>
                    <a:pt x="3912" y="3188"/>
                    <a:pt x="3924" y="3188"/>
                  </a:cubicBezTo>
                  <a:cubicBezTo>
                    <a:pt x="4124" y="3188"/>
                    <a:pt x="4197" y="3909"/>
                    <a:pt x="4197" y="4557"/>
                  </a:cubicBezTo>
                  <a:cubicBezTo>
                    <a:pt x="4164" y="4918"/>
                    <a:pt x="4328" y="5279"/>
                    <a:pt x="4639" y="5475"/>
                  </a:cubicBezTo>
                  <a:cubicBezTo>
                    <a:pt x="4508" y="5147"/>
                    <a:pt x="4443" y="4803"/>
                    <a:pt x="4459" y="4459"/>
                  </a:cubicBezTo>
                  <a:cubicBezTo>
                    <a:pt x="4459" y="3951"/>
                    <a:pt x="4541" y="3033"/>
                    <a:pt x="3639" y="2410"/>
                  </a:cubicBezTo>
                  <a:cubicBezTo>
                    <a:pt x="2722" y="1787"/>
                    <a:pt x="1623" y="2066"/>
                    <a:pt x="837" y="1492"/>
                  </a:cubicBezTo>
                  <a:cubicBezTo>
                    <a:pt x="755" y="1443"/>
                    <a:pt x="673" y="1377"/>
                    <a:pt x="607" y="1295"/>
                  </a:cubicBezTo>
                  <a:cubicBezTo>
                    <a:pt x="296" y="951"/>
                    <a:pt x="181" y="460"/>
                    <a:pt x="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8"/>
            <p:cNvSpPr/>
            <p:nvPr/>
          </p:nvSpPr>
          <p:spPr>
            <a:xfrm>
              <a:off x="9058673" y="3089424"/>
              <a:ext cx="130550" cy="285611"/>
            </a:xfrm>
            <a:custGeom>
              <a:rect b="b" l="l" r="r" t="t"/>
              <a:pathLst>
                <a:path extrusionOk="0" h="8751" w="4000">
                  <a:moveTo>
                    <a:pt x="1941" y="0"/>
                  </a:moveTo>
                  <a:cubicBezTo>
                    <a:pt x="1780" y="0"/>
                    <a:pt x="1618" y="23"/>
                    <a:pt x="1459" y="69"/>
                  </a:cubicBezTo>
                  <a:cubicBezTo>
                    <a:pt x="689" y="266"/>
                    <a:pt x="148" y="922"/>
                    <a:pt x="82" y="1709"/>
                  </a:cubicBezTo>
                  <a:cubicBezTo>
                    <a:pt x="0" y="2495"/>
                    <a:pt x="410" y="3299"/>
                    <a:pt x="1016" y="3839"/>
                  </a:cubicBezTo>
                  <a:cubicBezTo>
                    <a:pt x="1590" y="4430"/>
                    <a:pt x="2377" y="4708"/>
                    <a:pt x="2901" y="5216"/>
                  </a:cubicBezTo>
                  <a:cubicBezTo>
                    <a:pt x="3442" y="5692"/>
                    <a:pt x="3770" y="6347"/>
                    <a:pt x="3836" y="7069"/>
                  </a:cubicBezTo>
                  <a:cubicBezTo>
                    <a:pt x="3852" y="7724"/>
                    <a:pt x="3508" y="8413"/>
                    <a:pt x="2918" y="8577"/>
                  </a:cubicBezTo>
                  <a:cubicBezTo>
                    <a:pt x="2788" y="8621"/>
                    <a:pt x="2656" y="8642"/>
                    <a:pt x="2527" y="8642"/>
                  </a:cubicBezTo>
                  <a:cubicBezTo>
                    <a:pt x="2086" y="8642"/>
                    <a:pt x="1684" y="8396"/>
                    <a:pt x="1557" y="8003"/>
                  </a:cubicBezTo>
                  <a:cubicBezTo>
                    <a:pt x="1344" y="7560"/>
                    <a:pt x="1541" y="7036"/>
                    <a:pt x="2000" y="6855"/>
                  </a:cubicBezTo>
                  <a:cubicBezTo>
                    <a:pt x="2082" y="6806"/>
                    <a:pt x="2180" y="6790"/>
                    <a:pt x="2262" y="6790"/>
                  </a:cubicBezTo>
                  <a:cubicBezTo>
                    <a:pt x="2262" y="6790"/>
                    <a:pt x="2292" y="6787"/>
                    <a:pt x="2339" y="6787"/>
                  </a:cubicBezTo>
                  <a:cubicBezTo>
                    <a:pt x="2479" y="6787"/>
                    <a:pt x="2774" y="6814"/>
                    <a:pt x="2885" y="7036"/>
                  </a:cubicBezTo>
                  <a:cubicBezTo>
                    <a:pt x="2885" y="7036"/>
                    <a:pt x="2904" y="7084"/>
                    <a:pt x="2876" y="7084"/>
                  </a:cubicBezTo>
                  <a:cubicBezTo>
                    <a:pt x="2868" y="7084"/>
                    <a:pt x="2855" y="7080"/>
                    <a:pt x="2836" y="7069"/>
                  </a:cubicBezTo>
                  <a:cubicBezTo>
                    <a:pt x="2768" y="7034"/>
                    <a:pt x="2694" y="7017"/>
                    <a:pt x="2620" y="7017"/>
                  </a:cubicBezTo>
                  <a:cubicBezTo>
                    <a:pt x="2517" y="7017"/>
                    <a:pt x="2414" y="7051"/>
                    <a:pt x="2328" y="7118"/>
                  </a:cubicBezTo>
                  <a:cubicBezTo>
                    <a:pt x="2082" y="7364"/>
                    <a:pt x="2147" y="7773"/>
                    <a:pt x="2443" y="7937"/>
                  </a:cubicBezTo>
                  <a:cubicBezTo>
                    <a:pt x="2529" y="7980"/>
                    <a:pt x="2619" y="8001"/>
                    <a:pt x="2707" y="8001"/>
                  </a:cubicBezTo>
                  <a:cubicBezTo>
                    <a:pt x="3020" y="8001"/>
                    <a:pt x="3292" y="7732"/>
                    <a:pt x="3164" y="7232"/>
                  </a:cubicBezTo>
                  <a:cubicBezTo>
                    <a:pt x="3062" y="6913"/>
                    <a:pt x="2768" y="6697"/>
                    <a:pt x="2440" y="6697"/>
                  </a:cubicBezTo>
                  <a:cubicBezTo>
                    <a:pt x="2398" y="6697"/>
                    <a:pt x="2355" y="6700"/>
                    <a:pt x="2311" y="6708"/>
                  </a:cubicBezTo>
                  <a:cubicBezTo>
                    <a:pt x="2180" y="6708"/>
                    <a:pt x="2066" y="6741"/>
                    <a:pt x="1967" y="6790"/>
                  </a:cubicBezTo>
                  <a:cubicBezTo>
                    <a:pt x="1508" y="7003"/>
                    <a:pt x="1295" y="7560"/>
                    <a:pt x="1492" y="8036"/>
                  </a:cubicBezTo>
                  <a:cubicBezTo>
                    <a:pt x="1622" y="8466"/>
                    <a:pt x="2084" y="8751"/>
                    <a:pt x="2581" y="8751"/>
                  </a:cubicBezTo>
                  <a:cubicBezTo>
                    <a:pt x="2709" y="8751"/>
                    <a:pt x="2839" y="8732"/>
                    <a:pt x="2967" y="8691"/>
                  </a:cubicBezTo>
                  <a:cubicBezTo>
                    <a:pt x="3623" y="8495"/>
                    <a:pt x="4000" y="7773"/>
                    <a:pt x="3983" y="7052"/>
                  </a:cubicBezTo>
                  <a:cubicBezTo>
                    <a:pt x="3934" y="6298"/>
                    <a:pt x="3590" y="5593"/>
                    <a:pt x="3033" y="5085"/>
                  </a:cubicBezTo>
                  <a:cubicBezTo>
                    <a:pt x="2459" y="4544"/>
                    <a:pt x="1689" y="4266"/>
                    <a:pt x="1131" y="3708"/>
                  </a:cubicBezTo>
                  <a:cubicBezTo>
                    <a:pt x="574" y="3184"/>
                    <a:pt x="181" y="2430"/>
                    <a:pt x="246" y="1709"/>
                  </a:cubicBezTo>
                  <a:cubicBezTo>
                    <a:pt x="279" y="1250"/>
                    <a:pt x="492" y="840"/>
                    <a:pt x="836" y="545"/>
                  </a:cubicBezTo>
                  <a:cubicBezTo>
                    <a:pt x="1000" y="430"/>
                    <a:pt x="1180" y="348"/>
                    <a:pt x="1361" y="283"/>
                  </a:cubicBezTo>
                  <a:cubicBezTo>
                    <a:pt x="1508" y="242"/>
                    <a:pt x="1660" y="221"/>
                    <a:pt x="1811" y="221"/>
                  </a:cubicBezTo>
                  <a:cubicBezTo>
                    <a:pt x="1963" y="221"/>
                    <a:pt x="2115" y="242"/>
                    <a:pt x="2262" y="283"/>
                  </a:cubicBezTo>
                  <a:cubicBezTo>
                    <a:pt x="3262" y="545"/>
                    <a:pt x="3590" y="1922"/>
                    <a:pt x="2918" y="2561"/>
                  </a:cubicBezTo>
                  <a:cubicBezTo>
                    <a:pt x="2787" y="2708"/>
                    <a:pt x="2606" y="2790"/>
                    <a:pt x="2410" y="2840"/>
                  </a:cubicBezTo>
                  <a:cubicBezTo>
                    <a:pt x="2351" y="2848"/>
                    <a:pt x="2294" y="2852"/>
                    <a:pt x="2240" y="2852"/>
                  </a:cubicBezTo>
                  <a:cubicBezTo>
                    <a:pt x="1773" y="2852"/>
                    <a:pt x="1515" y="2555"/>
                    <a:pt x="1574" y="2364"/>
                  </a:cubicBezTo>
                  <a:cubicBezTo>
                    <a:pt x="1574" y="2364"/>
                    <a:pt x="1574" y="2331"/>
                    <a:pt x="1639" y="2331"/>
                  </a:cubicBezTo>
                  <a:cubicBezTo>
                    <a:pt x="1650" y="2331"/>
                    <a:pt x="1671" y="2332"/>
                    <a:pt x="1698" y="2332"/>
                  </a:cubicBezTo>
                  <a:cubicBezTo>
                    <a:pt x="1835" y="2332"/>
                    <a:pt x="2142" y="2310"/>
                    <a:pt x="2279" y="2036"/>
                  </a:cubicBezTo>
                  <a:cubicBezTo>
                    <a:pt x="2398" y="1666"/>
                    <a:pt x="2110" y="1338"/>
                    <a:pt x="1771" y="1338"/>
                  </a:cubicBezTo>
                  <a:cubicBezTo>
                    <a:pt x="1690" y="1338"/>
                    <a:pt x="1607" y="1356"/>
                    <a:pt x="1525" y="1397"/>
                  </a:cubicBezTo>
                  <a:cubicBezTo>
                    <a:pt x="935" y="1791"/>
                    <a:pt x="1082" y="2692"/>
                    <a:pt x="1754" y="2889"/>
                  </a:cubicBezTo>
                  <a:cubicBezTo>
                    <a:pt x="1932" y="2969"/>
                    <a:pt x="2119" y="3007"/>
                    <a:pt x="2301" y="3007"/>
                  </a:cubicBezTo>
                  <a:cubicBezTo>
                    <a:pt x="2757" y="3007"/>
                    <a:pt x="3192" y="2769"/>
                    <a:pt x="3426" y="2348"/>
                  </a:cubicBezTo>
                  <a:cubicBezTo>
                    <a:pt x="3688" y="1807"/>
                    <a:pt x="3639" y="1168"/>
                    <a:pt x="3295" y="676"/>
                  </a:cubicBezTo>
                  <a:cubicBezTo>
                    <a:pt x="2969" y="238"/>
                    <a:pt x="2462" y="0"/>
                    <a:pt x="19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8"/>
            <p:cNvSpPr/>
            <p:nvPr/>
          </p:nvSpPr>
          <p:spPr>
            <a:xfrm>
              <a:off x="9130900" y="3197585"/>
              <a:ext cx="55582" cy="78689"/>
            </a:xfrm>
            <a:custGeom>
              <a:rect b="b" l="l" r="r" t="t"/>
              <a:pathLst>
                <a:path extrusionOk="0" h="2411" w="1703">
                  <a:moveTo>
                    <a:pt x="197" y="1"/>
                  </a:moveTo>
                  <a:cubicBezTo>
                    <a:pt x="197" y="165"/>
                    <a:pt x="164" y="329"/>
                    <a:pt x="115" y="476"/>
                  </a:cubicBezTo>
                  <a:cubicBezTo>
                    <a:pt x="0" y="870"/>
                    <a:pt x="311" y="1132"/>
                    <a:pt x="951" y="1411"/>
                  </a:cubicBezTo>
                  <a:cubicBezTo>
                    <a:pt x="1328" y="1607"/>
                    <a:pt x="1590" y="1984"/>
                    <a:pt x="1656" y="2410"/>
                  </a:cubicBezTo>
                  <a:cubicBezTo>
                    <a:pt x="1702" y="521"/>
                    <a:pt x="973" y="344"/>
                    <a:pt x="726" y="344"/>
                  </a:cubicBezTo>
                  <a:cubicBezTo>
                    <a:pt x="712" y="344"/>
                    <a:pt x="699" y="344"/>
                    <a:pt x="688" y="345"/>
                  </a:cubicBezTo>
                  <a:cubicBezTo>
                    <a:pt x="492" y="345"/>
                    <a:pt x="377" y="263"/>
                    <a:pt x="361" y="165"/>
                  </a:cubicBezTo>
                  <a:cubicBezTo>
                    <a:pt x="328" y="67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8"/>
            <p:cNvSpPr/>
            <p:nvPr/>
          </p:nvSpPr>
          <p:spPr>
            <a:xfrm>
              <a:off x="8955408" y="2965434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31"/>
                    <a:pt x="1230" y="312"/>
                    <a:pt x="1115" y="410"/>
                  </a:cubicBezTo>
                  <a:cubicBezTo>
                    <a:pt x="919" y="590"/>
                    <a:pt x="361" y="1213"/>
                    <a:pt x="755" y="1836"/>
                  </a:cubicBezTo>
                  <a:cubicBezTo>
                    <a:pt x="1197" y="2524"/>
                    <a:pt x="1787" y="2295"/>
                    <a:pt x="1984" y="2885"/>
                  </a:cubicBezTo>
                  <a:cubicBezTo>
                    <a:pt x="1984" y="2885"/>
                    <a:pt x="2066" y="3180"/>
                    <a:pt x="1869" y="3278"/>
                  </a:cubicBezTo>
                  <a:cubicBezTo>
                    <a:pt x="1839" y="3295"/>
                    <a:pt x="1810" y="3302"/>
                    <a:pt x="1783" y="3302"/>
                  </a:cubicBezTo>
                  <a:cubicBezTo>
                    <a:pt x="1644" y="3302"/>
                    <a:pt x="1541" y="3117"/>
                    <a:pt x="1541" y="2967"/>
                  </a:cubicBezTo>
                  <a:cubicBezTo>
                    <a:pt x="1476" y="2656"/>
                    <a:pt x="1230" y="2426"/>
                    <a:pt x="935" y="2393"/>
                  </a:cubicBezTo>
                  <a:cubicBezTo>
                    <a:pt x="542" y="2328"/>
                    <a:pt x="493" y="2230"/>
                    <a:pt x="492" y="2229"/>
                  </a:cubicBezTo>
                  <a:lnTo>
                    <a:pt x="492" y="2229"/>
                  </a:lnTo>
                  <a:cubicBezTo>
                    <a:pt x="542" y="2361"/>
                    <a:pt x="558" y="2508"/>
                    <a:pt x="525" y="2656"/>
                  </a:cubicBezTo>
                  <a:cubicBezTo>
                    <a:pt x="460" y="2803"/>
                    <a:pt x="165" y="3311"/>
                    <a:pt x="722" y="3688"/>
                  </a:cubicBezTo>
                  <a:cubicBezTo>
                    <a:pt x="1296" y="4065"/>
                    <a:pt x="1574" y="3868"/>
                    <a:pt x="1689" y="4508"/>
                  </a:cubicBezTo>
                  <a:cubicBezTo>
                    <a:pt x="1787" y="5147"/>
                    <a:pt x="1837" y="5917"/>
                    <a:pt x="2181" y="6245"/>
                  </a:cubicBezTo>
                  <a:cubicBezTo>
                    <a:pt x="2066" y="6180"/>
                    <a:pt x="1984" y="6081"/>
                    <a:pt x="1918" y="5967"/>
                  </a:cubicBezTo>
                  <a:cubicBezTo>
                    <a:pt x="1766" y="5630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8" y="5131"/>
                    <a:pt x="1" y="6131"/>
                    <a:pt x="935" y="6622"/>
                  </a:cubicBezTo>
                  <a:cubicBezTo>
                    <a:pt x="1869" y="7098"/>
                    <a:pt x="1804" y="6737"/>
                    <a:pt x="3082" y="7802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4" y="8699"/>
                    <a:pt x="4283" y="8697"/>
                    <a:pt x="4253" y="8697"/>
                  </a:cubicBezTo>
                  <a:cubicBezTo>
                    <a:pt x="4076" y="8697"/>
                    <a:pt x="3918" y="8779"/>
                    <a:pt x="3820" y="8933"/>
                  </a:cubicBezTo>
                  <a:cubicBezTo>
                    <a:pt x="3623" y="9228"/>
                    <a:pt x="3722" y="9638"/>
                    <a:pt x="4049" y="9802"/>
                  </a:cubicBezTo>
                  <a:cubicBezTo>
                    <a:pt x="4049" y="9802"/>
                    <a:pt x="3935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5" y="9572"/>
                    <a:pt x="4422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9" y="9427"/>
                    <a:pt x="5188" y="9329"/>
                    <a:pt x="5419" y="9329"/>
                  </a:cubicBezTo>
                  <a:cubicBezTo>
                    <a:pt x="5724" y="9329"/>
                    <a:pt x="6085" y="9500"/>
                    <a:pt x="6393" y="10032"/>
                  </a:cubicBezTo>
                  <a:cubicBezTo>
                    <a:pt x="6393" y="10032"/>
                    <a:pt x="6164" y="9228"/>
                    <a:pt x="4836" y="8688"/>
                  </a:cubicBezTo>
                  <a:cubicBezTo>
                    <a:pt x="3131" y="7983"/>
                    <a:pt x="2050" y="6278"/>
                    <a:pt x="2132" y="4426"/>
                  </a:cubicBezTo>
                  <a:cubicBezTo>
                    <a:pt x="2230" y="2197"/>
                    <a:pt x="3508" y="672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8"/>
            <p:cNvSpPr/>
            <p:nvPr/>
          </p:nvSpPr>
          <p:spPr>
            <a:xfrm>
              <a:off x="9103060" y="3232899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8"/>
            <p:cNvSpPr/>
            <p:nvPr/>
          </p:nvSpPr>
          <p:spPr>
            <a:xfrm>
              <a:off x="9015853" y="2882241"/>
              <a:ext cx="89916" cy="350690"/>
            </a:xfrm>
            <a:custGeom>
              <a:rect b="b" l="l" r="r" t="t"/>
              <a:pathLst>
                <a:path extrusionOk="0" h="10745" w="2755">
                  <a:moveTo>
                    <a:pt x="1301" y="0"/>
                  </a:moveTo>
                  <a:cubicBezTo>
                    <a:pt x="721" y="0"/>
                    <a:pt x="172" y="379"/>
                    <a:pt x="99" y="910"/>
                  </a:cubicBezTo>
                  <a:cubicBezTo>
                    <a:pt x="1" y="1418"/>
                    <a:pt x="378" y="1910"/>
                    <a:pt x="902" y="1959"/>
                  </a:cubicBezTo>
                  <a:lnTo>
                    <a:pt x="1066" y="1959"/>
                  </a:lnTo>
                  <a:cubicBezTo>
                    <a:pt x="1591" y="1926"/>
                    <a:pt x="1853" y="1336"/>
                    <a:pt x="1656" y="1074"/>
                  </a:cubicBezTo>
                  <a:cubicBezTo>
                    <a:pt x="1574" y="956"/>
                    <a:pt x="1455" y="904"/>
                    <a:pt x="1337" y="904"/>
                  </a:cubicBezTo>
                  <a:cubicBezTo>
                    <a:pt x="1129" y="904"/>
                    <a:pt x="925" y="1068"/>
                    <a:pt x="935" y="1320"/>
                  </a:cubicBezTo>
                  <a:cubicBezTo>
                    <a:pt x="968" y="1648"/>
                    <a:pt x="1312" y="1615"/>
                    <a:pt x="1345" y="1664"/>
                  </a:cubicBezTo>
                  <a:cubicBezTo>
                    <a:pt x="1394" y="1697"/>
                    <a:pt x="1345" y="1762"/>
                    <a:pt x="1345" y="1762"/>
                  </a:cubicBezTo>
                  <a:cubicBezTo>
                    <a:pt x="1312" y="1828"/>
                    <a:pt x="1247" y="1877"/>
                    <a:pt x="1181" y="1894"/>
                  </a:cubicBezTo>
                  <a:cubicBezTo>
                    <a:pt x="1148" y="1910"/>
                    <a:pt x="1132" y="1910"/>
                    <a:pt x="1116" y="1910"/>
                  </a:cubicBezTo>
                  <a:lnTo>
                    <a:pt x="1099" y="1910"/>
                  </a:lnTo>
                  <a:cubicBezTo>
                    <a:pt x="1066" y="1914"/>
                    <a:pt x="1034" y="1916"/>
                    <a:pt x="1002" y="1916"/>
                  </a:cubicBezTo>
                  <a:cubicBezTo>
                    <a:pt x="488" y="1916"/>
                    <a:pt x="74" y="1435"/>
                    <a:pt x="198" y="910"/>
                  </a:cubicBezTo>
                  <a:cubicBezTo>
                    <a:pt x="269" y="438"/>
                    <a:pt x="765" y="114"/>
                    <a:pt x="1282" y="114"/>
                  </a:cubicBezTo>
                  <a:cubicBezTo>
                    <a:pt x="1591" y="114"/>
                    <a:pt x="1909" y="230"/>
                    <a:pt x="2148" y="500"/>
                  </a:cubicBezTo>
                  <a:cubicBezTo>
                    <a:pt x="2443" y="926"/>
                    <a:pt x="2591" y="1435"/>
                    <a:pt x="2558" y="1943"/>
                  </a:cubicBezTo>
                  <a:cubicBezTo>
                    <a:pt x="2525" y="2467"/>
                    <a:pt x="2427" y="2959"/>
                    <a:pt x="2247" y="3434"/>
                  </a:cubicBezTo>
                  <a:cubicBezTo>
                    <a:pt x="1427" y="5450"/>
                    <a:pt x="525" y="7499"/>
                    <a:pt x="1148" y="8975"/>
                  </a:cubicBezTo>
                  <a:cubicBezTo>
                    <a:pt x="1689" y="10286"/>
                    <a:pt x="2591" y="10696"/>
                    <a:pt x="2673" y="10745"/>
                  </a:cubicBezTo>
                  <a:cubicBezTo>
                    <a:pt x="2001" y="10335"/>
                    <a:pt x="1493" y="9696"/>
                    <a:pt x="1247" y="8942"/>
                  </a:cubicBezTo>
                  <a:cubicBezTo>
                    <a:pt x="673" y="7516"/>
                    <a:pt x="1574" y="5549"/>
                    <a:pt x="2410" y="3500"/>
                  </a:cubicBezTo>
                  <a:cubicBezTo>
                    <a:pt x="2591" y="3008"/>
                    <a:pt x="2705" y="2484"/>
                    <a:pt x="2722" y="1959"/>
                  </a:cubicBezTo>
                  <a:cubicBezTo>
                    <a:pt x="2755" y="1402"/>
                    <a:pt x="2591" y="844"/>
                    <a:pt x="2247" y="418"/>
                  </a:cubicBezTo>
                  <a:cubicBezTo>
                    <a:pt x="1977" y="125"/>
                    <a:pt x="1634" y="0"/>
                    <a:pt x="13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8"/>
            <p:cNvSpPr/>
            <p:nvPr/>
          </p:nvSpPr>
          <p:spPr>
            <a:xfrm>
              <a:off x="9127146" y="2984690"/>
              <a:ext cx="123598" cy="121999"/>
            </a:xfrm>
            <a:custGeom>
              <a:rect b="b" l="l" r="r" t="t"/>
              <a:pathLst>
                <a:path extrusionOk="0" h="3738" w="3787">
                  <a:moveTo>
                    <a:pt x="3279" y="0"/>
                  </a:moveTo>
                  <a:cubicBezTo>
                    <a:pt x="3279" y="0"/>
                    <a:pt x="3279" y="268"/>
                    <a:pt x="3109" y="268"/>
                  </a:cubicBezTo>
                  <a:cubicBezTo>
                    <a:pt x="3096" y="268"/>
                    <a:pt x="3081" y="266"/>
                    <a:pt x="3065" y="263"/>
                  </a:cubicBezTo>
                  <a:cubicBezTo>
                    <a:pt x="2959" y="232"/>
                    <a:pt x="2817" y="173"/>
                    <a:pt x="2684" y="173"/>
                  </a:cubicBezTo>
                  <a:cubicBezTo>
                    <a:pt x="2531" y="173"/>
                    <a:pt x="2389" y="251"/>
                    <a:pt x="2328" y="541"/>
                  </a:cubicBezTo>
                  <a:cubicBezTo>
                    <a:pt x="2200" y="1068"/>
                    <a:pt x="2150" y="1641"/>
                    <a:pt x="1936" y="1641"/>
                  </a:cubicBezTo>
                  <a:cubicBezTo>
                    <a:pt x="1930" y="1641"/>
                    <a:pt x="1924" y="1640"/>
                    <a:pt x="1918" y="1639"/>
                  </a:cubicBezTo>
                  <a:lnTo>
                    <a:pt x="1869" y="1639"/>
                  </a:lnTo>
                  <a:cubicBezTo>
                    <a:pt x="1863" y="1640"/>
                    <a:pt x="1857" y="1641"/>
                    <a:pt x="1851" y="1641"/>
                  </a:cubicBezTo>
                  <a:cubicBezTo>
                    <a:pt x="1637" y="1641"/>
                    <a:pt x="1587" y="1068"/>
                    <a:pt x="1459" y="541"/>
                  </a:cubicBezTo>
                  <a:cubicBezTo>
                    <a:pt x="1389" y="251"/>
                    <a:pt x="1248" y="173"/>
                    <a:pt x="1097" y="173"/>
                  </a:cubicBezTo>
                  <a:cubicBezTo>
                    <a:pt x="966" y="173"/>
                    <a:pt x="828" y="232"/>
                    <a:pt x="722" y="263"/>
                  </a:cubicBezTo>
                  <a:cubicBezTo>
                    <a:pt x="705" y="266"/>
                    <a:pt x="689" y="268"/>
                    <a:pt x="675" y="268"/>
                  </a:cubicBezTo>
                  <a:cubicBezTo>
                    <a:pt x="494" y="268"/>
                    <a:pt x="508" y="0"/>
                    <a:pt x="508" y="0"/>
                  </a:cubicBezTo>
                  <a:lnTo>
                    <a:pt x="508" y="0"/>
                  </a:lnTo>
                  <a:cubicBezTo>
                    <a:pt x="508" y="0"/>
                    <a:pt x="279" y="66"/>
                    <a:pt x="131" y="672"/>
                  </a:cubicBezTo>
                  <a:cubicBezTo>
                    <a:pt x="0" y="1262"/>
                    <a:pt x="263" y="1492"/>
                    <a:pt x="1049" y="1852"/>
                  </a:cubicBezTo>
                  <a:cubicBezTo>
                    <a:pt x="1836" y="2229"/>
                    <a:pt x="1869" y="3508"/>
                    <a:pt x="1869" y="3508"/>
                  </a:cubicBezTo>
                  <a:lnTo>
                    <a:pt x="1885" y="3737"/>
                  </a:lnTo>
                  <a:lnTo>
                    <a:pt x="1902" y="3508"/>
                  </a:lnTo>
                  <a:cubicBezTo>
                    <a:pt x="1902" y="3508"/>
                    <a:pt x="1934" y="2213"/>
                    <a:pt x="2721" y="1852"/>
                  </a:cubicBezTo>
                  <a:cubicBezTo>
                    <a:pt x="3508" y="1492"/>
                    <a:pt x="3787" y="1262"/>
                    <a:pt x="3639" y="672"/>
                  </a:cubicBezTo>
                  <a:cubicBezTo>
                    <a:pt x="3508" y="66"/>
                    <a:pt x="3279" y="0"/>
                    <a:pt x="3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8"/>
            <p:cNvSpPr/>
            <p:nvPr/>
          </p:nvSpPr>
          <p:spPr>
            <a:xfrm>
              <a:off x="9097707" y="2869121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2099" y="1"/>
                  </a:moveTo>
                  <a:lnTo>
                    <a:pt x="2099" y="1"/>
                  </a:lnTo>
                  <a:cubicBezTo>
                    <a:pt x="2394" y="968"/>
                    <a:pt x="1312" y="1230"/>
                    <a:pt x="689" y="2361"/>
                  </a:cubicBezTo>
                  <a:cubicBezTo>
                    <a:pt x="591" y="2541"/>
                    <a:pt x="509" y="2722"/>
                    <a:pt x="443" y="2918"/>
                  </a:cubicBezTo>
                  <a:cubicBezTo>
                    <a:pt x="1" y="4295"/>
                    <a:pt x="279" y="5230"/>
                    <a:pt x="1574" y="6147"/>
                  </a:cubicBezTo>
                  <a:cubicBezTo>
                    <a:pt x="2722" y="6934"/>
                    <a:pt x="2771" y="8000"/>
                    <a:pt x="2771" y="8164"/>
                  </a:cubicBezTo>
                  <a:cubicBezTo>
                    <a:pt x="2787" y="7655"/>
                    <a:pt x="2640" y="7164"/>
                    <a:pt x="2345" y="6754"/>
                  </a:cubicBezTo>
                  <a:cubicBezTo>
                    <a:pt x="2033" y="6328"/>
                    <a:pt x="1640" y="6082"/>
                    <a:pt x="1066" y="5574"/>
                  </a:cubicBezTo>
                  <a:cubicBezTo>
                    <a:pt x="886" y="5410"/>
                    <a:pt x="738" y="5213"/>
                    <a:pt x="656" y="4984"/>
                  </a:cubicBezTo>
                  <a:cubicBezTo>
                    <a:pt x="312" y="4148"/>
                    <a:pt x="968" y="3279"/>
                    <a:pt x="1312" y="2902"/>
                  </a:cubicBezTo>
                  <a:cubicBezTo>
                    <a:pt x="1476" y="2738"/>
                    <a:pt x="1673" y="2558"/>
                    <a:pt x="1853" y="2361"/>
                  </a:cubicBezTo>
                  <a:cubicBezTo>
                    <a:pt x="2230" y="2033"/>
                    <a:pt x="2492" y="1574"/>
                    <a:pt x="2591" y="1083"/>
                  </a:cubicBezTo>
                  <a:cubicBezTo>
                    <a:pt x="2722" y="181"/>
                    <a:pt x="2099" y="1"/>
                    <a:pt x="2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8"/>
            <p:cNvSpPr/>
            <p:nvPr/>
          </p:nvSpPr>
          <p:spPr>
            <a:xfrm>
              <a:off x="8570220" y="4412614"/>
              <a:ext cx="75491" cy="68637"/>
            </a:xfrm>
            <a:custGeom>
              <a:rect b="b" l="l" r="r" t="t"/>
              <a:pathLst>
                <a:path extrusionOk="0" h="2103" w="2313">
                  <a:moveTo>
                    <a:pt x="1784" y="1"/>
                  </a:moveTo>
                  <a:cubicBezTo>
                    <a:pt x="1314" y="1"/>
                    <a:pt x="1020" y="401"/>
                    <a:pt x="935" y="1096"/>
                  </a:cubicBezTo>
                  <a:cubicBezTo>
                    <a:pt x="919" y="1210"/>
                    <a:pt x="870" y="1325"/>
                    <a:pt x="821" y="1440"/>
                  </a:cubicBezTo>
                  <a:cubicBezTo>
                    <a:pt x="622" y="1750"/>
                    <a:pt x="254" y="1788"/>
                    <a:pt x="87" y="1788"/>
                  </a:cubicBezTo>
                  <a:cubicBezTo>
                    <a:pt x="34" y="1788"/>
                    <a:pt x="1" y="1784"/>
                    <a:pt x="1" y="1784"/>
                  </a:cubicBezTo>
                  <a:lnTo>
                    <a:pt x="1" y="1784"/>
                  </a:lnTo>
                  <a:cubicBezTo>
                    <a:pt x="121" y="1849"/>
                    <a:pt x="695" y="2102"/>
                    <a:pt x="1231" y="2102"/>
                  </a:cubicBezTo>
                  <a:cubicBezTo>
                    <a:pt x="1502" y="2102"/>
                    <a:pt x="1764" y="2037"/>
                    <a:pt x="1952" y="1850"/>
                  </a:cubicBezTo>
                  <a:cubicBezTo>
                    <a:pt x="2066" y="1735"/>
                    <a:pt x="2148" y="1587"/>
                    <a:pt x="2197" y="1440"/>
                  </a:cubicBezTo>
                  <a:cubicBezTo>
                    <a:pt x="2312" y="997"/>
                    <a:pt x="2066" y="555"/>
                    <a:pt x="1952" y="374"/>
                  </a:cubicBezTo>
                  <a:cubicBezTo>
                    <a:pt x="1870" y="260"/>
                    <a:pt x="1886" y="96"/>
                    <a:pt x="2017" y="30"/>
                  </a:cubicBezTo>
                  <a:cubicBezTo>
                    <a:pt x="1935" y="10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8"/>
            <p:cNvSpPr/>
            <p:nvPr/>
          </p:nvSpPr>
          <p:spPr>
            <a:xfrm>
              <a:off x="8438104" y="4366921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0" y="0"/>
                  </a:moveTo>
                  <a:cubicBezTo>
                    <a:pt x="332" y="0"/>
                    <a:pt x="295" y="1081"/>
                    <a:pt x="295" y="1365"/>
                  </a:cubicBezTo>
                  <a:cubicBezTo>
                    <a:pt x="295" y="1561"/>
                    <a:pt x="181" y="1725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5" y="1952"/>
                    <a:pt x="1840" y="1306"/>
                    <a:pt x="2033" y="791"/>
                  </a:cubicBezTo>
                  <a:cubicBezTo>
                    <a:pt x="2197" y="414"/>
                    <a:pt x="2557" y="135"/>
                    <a:pt x="2967" y="86"/>
                  </a:cubicBezTo>
                  <a:cubicBezTo>
                    <a:pt x="2613" y="26"/>
                    <a:pt x="2306" y="0"/>
                    <a:pt x="204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8"/>
            <p:cNvSpPr/>
            <p:nvPr/>
          </p:nvSpPr>
          <p:spPr>
            <a:xfrm>
              <a:off x="8400636" y="436610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478" y="0"/>
                  </a:moveTo>
                  <a:cubicBezTo>
                    <a:pt x="434" y="0"/>
                    <a:pt x="388" y="9"/>
                    <a:pt x="345" y="29"/>
                  </a:cubicBezTo>
                  <a:cubicBezTo>
                    <a:pt x="99" y="144"/>
                    <a:pt x="1" y="423"/>
                    <a:pt x="99" y="669"/>
                  </a:cubicBezTo>
                  <a:cubicBezTo>
                    <a:pt x="198" y="865"/>
                    <a:pt x="362" y="1029"/>
                    <a:pt x="575" y="1095"/>
                  </a:cubicBezTo>
                  <a:cubicBezTo>
                    <a:pt x="659" y="1125"/>
                    <a:pt x="743" y="1139"/>
                    <a:pt x="825" y="1139"/>
                  </a:cubicBezTo>
                  <a:cubicBezTo>
                    <a:pt x="968" y="1139"/>
                    <a:pt x="1106" y="1096"/>
                    <a:pt x="1230" y="1013"/>
                  </a:cubicBezTo>
                  <a:cubicBezTo>
                    <a:pt x="1378" y="882"/>
                    <a:pt x="1460" y="701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50" y="902"/>
                    <a:pt x="786" y="902"/>
                  </a:cubicBezTo>
                  <a:cubicBezTo>
                    <a:pt x="765" y="902"/>
                    <a:pt x="744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90" y="84"/>
                    <a:pt x="437" y="72"/>
                    <a:pt x="482" y="72"/>
                  </a:cubicBezTo>
                  <a:cubicBezTo>
                    <a:pt x="603" y="72"/>
                    <a:pt x="710" y="160"/>
                    <a:pt x="722" y="292"/>
                  </a:cubicBezTo>
                  <a:cubicBezTo>
                    <a:pt x="744" y="399"/>
                    <a:pt x="660" y="464"/>
                    <a:pt x="608" y="464"/>
                  </a:cubicBezTo>
                  <a:cubicBezTo>
                    <a:pt x="581" y="464"/>
                    <a:pt x="563" y="446"/>
                    <a:pt x="575" y="406"/>
                  </a:cubicBezTo>
                  <a:cubicBezTo>
                    <a:pt x="587" y="332"/>
                    <a:pt x="553" y="268"/>
                    <a:pt x="480" y="268"/>
                  </a:cubicBezTo>
                  <a:cubicBezTo>
                    <a:pt x="456" y="268"/>
                    <a:pt x="427" y="275"/>
                    <a:pt x="394" y="292"/>
                  </a:cubicBezTo>
                  <a:cubicBezTo>
                    <a:pt x="280" y="357"/>
                    <a:pt x="394" y="537"/>
                    <a:pt x="394" y="537"/>
                  </a:cubicBezTo>
                  <a:cubicBezTo>
                    <a:pt x="446" y="575"/>
                    <a:pt x="504" y="593"/>
                    <a:pt x="559" y="593"/>
                  </a:cubicBezTo>
                  <a:cubicBezTo>
                    <a:pt x="696" y="593"/>
                    <a:pt x="820" y="487"/>
                    <a:pt x="820" y="324"/>
                  </a:cubicBezTo>
                  <a:cubicBezTo>
                    <a:pt x="820" y="141"/>
                    <a:pt x="654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8"/>
            <p:cNvSpPr/>
            <p:nvPr/>
          </p:nvSpPr>
          <p:spPr>
            <a:xfrm>
              <a:off x="8999599" y="4074032"/>
              <a:ext cx="79962" cy="178560"/>
            </a:xfrm>
            <a:custGeom>
              <a:rect b="b" l="l" r="r" t="t"/>
              <a:pathLst>
                <a:path extrusionOk="0" h="5471" w="2450">
                  <a:moveTo>
                    <a:pt x="1007" y="0"/>
                  </a:moveTo>
                  <a:cubicBezTo>
                    <a:pt x="659" y="0"/>
                    <a:pt x="0" y="565"/>
                    <a:pt x="302" y="2438"/>
                  </a:cubicBezTo>
                  <a:cubicBezTo>
                    <a:pt x="614" y="4471"/>
                    <a:pt x="2187" y="5421"/>
                    <a:pt x="2449" y="5471"/>
                  </a:cubicBezTo>
                  <a:cubicBezTo>
                    <a:pt x="2449" y="5471"/>
                    <a:pt x="925" y="4487"/>
                    <a:pt x="794" y="2815"/>
                  </a:cubicBezTo>
                  <a:cubicBezTo>
                    <a:pt x="663" y="1143"/>
                    <a:pt x="1171" y="1110"/>
                    <a:pt x="1335" y="750"/>
                  </a:cubicBezTo>
                  <a:cubicBezTo>
                    <a:pt x="1482" y="389"/>
                    <a:pt x="1417" y="111"/>
                    <a:pt x="1089" y="12"/>
                  </a:cubicBezTo>
                  <a:cubicBezTo>
                    <a:pt x="1065" y="5"/>
                    <a:pt x="1037" y="0"/>
                    <a:pt x="10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8"/>
            <p:cNvSpPr/>
            <p:nvPr/>
          </p:nvSpPr>
          <p:spPr>
            <a:xfrm>
              <a:off x="8965036" y="4025337"/>
              <a:ext cx="171771" cy="232085"/>
            </a:xfrm>
            <a:custGeom>
              <a:rect b="b" l="l" r="r" t="t"/>
              <a:pathLst>
                <a:path extrusionOk="0" h="7111" w="5263">
                  <a:moveTo>
                    <a:pt x="3582" y="1"/>
                  </a:moveTo>
                  <a:cubicBezTo>
                    <a:pt x="3371" y="1"/>
                    <a:pt x="3173" y="27"/>
                    <a:pt x="3000" y="62"/>
                  </a:cubicBezTo>
                  <a:cubicBezTo>
                    <a:pt x="2574" y="127"/>
                    <a:pt x="2164" y="308"/>
                    <a:pt x="1804" y="554"/>
                  </a:cubicBezTo>
                  <a:cubicBezTo>
                    <a:pt x="1" y="1930"/>
                    <a:pt x="312" y="4291"/>
                    <a:pt x="853" y="5438"/>
                  </a:cubicBezTo>
                  <a:cubicBezTo>
                    <a:pt x="1417" y="6596"/>
                    <a:pt x="2165" y="7046"/>
                    <a:pt x="2254" y="7104"/>
                  </a:cubicBezTo>
                  <a:lnTo>
                    <a:pt x="2254" y="7104"/>
                  </a:lnTo>
                  <a:cubicBezTo>
                    <a:pt x="1668" y="6662"/>
                    <a:pt x="1212" y="6074"/>
                    <a:pt x="935" y="5405"/>
                  </a:cubicBezTo>
                  <a:cubicBezTo>
                    <a:pt x="443" y="4242"/>
                    <a:pt x="197" y="1980"/>
                    <a:pt x="1902" y="685"/>
                  </a:cubicBezTo>
                  <a:cubicBezTo>
                    <a:pt x="2337" y="376"/>
                    <a:pt x="2898" y="184"/>
                    <a:pt x="3411" y="184"/>
                  </a:cubicBezTo>
                  <a:cubicBezTo>
                    <a:pt x="3827" y="184"/>
                    <a:pt x="4212" y="310"/>
                    <a:pt x="4476" y="603"/>
                  </a:cubicBezTo>
                  <a:cubicBezTo>
                    <a:pt x="5121" y="1248"/>
                    <a:pt x="4654" y="2292"/>
                    <a:pt x="3951" y="2292"/>
                  </a:cubicBezTo>
                  <a:cubicBezTo>
                    <a:pt x="3940" y="2292"/>
                    <a:pt x="3929" y="2292"/>
                    <a:pt x="3918" y="2291"/>
                  </a:cubicBezTo>
                  <a:cubicBezTo>
                    <a:pt x="3882" y="2297"/>
                    <a:pt x="3846" y="2300"/>
                    <a:pt x="3810" y="2300"/>
                  </a:cubicBezTo>
                  <a:cubicBezTo>
                    <a:pt x="3566" y="2300"/>
                    <a:pt x="3326" y="2161"/>
                    <a:pt x="3197" y="1947"/>
                  </a:cubicBezTo>
                  <a:cubicBezTo>
                    <a:pt x="3131" y="1832"/>
                    <a:pt x="3115" y="1717"/>
                    <a:pt x="3131" y="1586"/>
                  </a:cubicBezTo>
                  <a:cubicBezTo>
                    <a:pt x="3151" y="1329"/>
                    <a:pt x="3231" y="1251"/>
                    <a:pt x="3283" y="1251"/>
                  </a:cubicBezTo>
                  <a:cubicBezTo>
                    <a:pt x="3318" y="1251"/>
                    <a:pt x="3341" y="1285"/>
                    <a:pt x="3328" y="1324"/>
                  </a:cubicBezTo>
                  <a:cubicBezTo>
                    <a:pt x="3299" y="1575"/>
                    <a:pt x="3483" y="1774"/>
                    <a:pt x="3712" y="1774"/>
                  </a:cubicBezTo>
                  <a:cubicBezTo>
                    <a:pt x="3736" y="1774"/>
                    <a:pt x="3762" y="1771"/>
                    <a:pt x="3787" y="1766"/>
                  </a:cubicBezTo>
                  <a:cubicBezTo>
                    <a:pt x="4197" y="1701"/>
                    <a:pt x="4312" y="1160"/>
                    <a:pt x="3951" y="963"/>
                  </a:cubicBezTo>
                  <a:cubicBezTo>
                    <a:pt x="3851" y="911"/>
                    <a:pt x="3749" y="888"/>
                    <a:pt x="3649" y="888"/>
                  </a:cubicBezTo>
                  <a:cubicBezTo>
                    <a:pt x="3341" y="888"/>
                    <a:pt x="3066" y="1116"/>
                    <a:pt x="3017" y="1439"/>
                  </a:cubicBezTo>
                  <a:cubicBezTo>
                    <a:pt x="2951" y="1783"/>
                    <a:pt x="3115" y="2111"/>
                    <a:pt x="3410" y="2258"/>
                  </a:cubicBezTo>
                  <a:lnTo>
                    <a:pt x="3427" y="2275"/>
                  </a:lnTo>
                  <a:lnTo>
                    <a:pt x="3443" y="2275"/>
                  </a:lnTo>
                  <a:cubicBezTo>
                    <a:pt x="3541" y="2324"/>
                    <a:pt x="3640" y="2373"/>
                    <a:pt x="3754" y="2389"/>
                  </a:cubicBezTo>
                  <a:cubicBezTo>
                    <a:pt x="3852" y="2412"/>
                    <a:pt x="3949" y="2422"/>
                    <a:pt x="4043" y="2422"/>
                  </a:cubicBezTo>
                  <a:cubicBezTo>
                    <a:pt x="4647" y="2422"/>
                    <a:pt x="5159" y="1996"/>
                    <a:pt x="5230" y="1471"/>
                  </a:cubicBezTo>
                  <a:cubicBezTo>
                    <a:pt x="5262" y="1062"/>
                    <a:pt x="5098" y="652"/>
                    <a:pt x="4787" y="390"/>
                  </a:cubicBezTo>
                  <a:cubicBezTo>
                    <a:pt x="4404" y="92"/>
                    <a:pt x="3972" y="1"/>
                    <a:pt x="3582" y="1"/>
                  </a:cubicBezTo>
                  <a:close/>
                  <a:moveTo>
                    <a:pt x="2254" y="7104"/>
                  </a:moveTo>
                  <a:cubicBezTo>
                    <a:pt x="2257" y="7106"/>
                    <a:pt x="2260" y="7108"/>
                    <a:pt x="2263" y="7110"/>
                  </a:cubicBezTo>
                  <a:cubicBezTo>
                    <a:pt x="2264" y="7110"/>
                    <a:pt x="2261" y="7108"/>
                    <a:pt x="2254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8"/>
            <p:cNvSpPr/>
            <p:nvPr/>
          </p:nvSpPr>
          <p:spPr>
            <a:xfrm>
              <a:off x="9145326" y="3871647"/>
              <a:ext cx="87762" cy="145008"/>
            </a:xfrm>
            <a:custGeom>
              <a:rect b="b" l="l" r="r" t="t"/>
              <a:pathLst>
                <a:path extrusionOk="0" h="4443" w="2689">
                  <a:moveTo>
                    <a:pt x="1345" y="1"/>
                  </a:moveTo>
                  <a:cubicBezTo>
                    <a:pt x="1263" y="148"/>
                    <a:pt x="1148" y="296"/>
                    <a:pt x="1017" y="427"/>
                  </a:cubicBezTo>
                  <a:cubicBezTo>
                    <a:pt x="574" y="853"/>
                    <a:pt x="1" y="1722"/>
                    <a:pt x="738" y="2902"/>
                  </a:cubicBezTo>
                  <a:cubicBezTo>
                    <a:pt x="1017" y="3378"/>
                    <a:pt x="1230" y="3886"/>
                    <a:pt x="1345" y="4443"/>
                  </a:cubicBezTo>
                  <a:cubicBezTo>
                    <a:pt x="1459" y="3886"/>
                    <a:pt x="1673" y="3378"/>
                    <a:pt x="1968" y="2902"/>
                  </a:cubicBezTo>
                  <a:cubicBezTo>
                    <a:pt x="2689" y="1722"/>
                    <a:pt x="2115" y="853"/>
                    <a:pt x="1673" y="427"/>
                  </a:cubicBezTo>
                  <a:cubicBezTo>
                    <a:pt x="1541" y="296"/>
                    <a:pt x="1443" y="148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8"/>
            <p:cNvSpPr/>
            <p:nvPr/>
          </p:nvSpPr>
          <p:spPr>
            <a:xfrm>
              <a:off x="8928123" y="3845439"/>
              <a:ext cx="169617" cy="268052"/>
            </a:xfrm>
            <a:custGeom>
              <a:rect b="b" l="l" r="r" t="t"/>
              <a:pathLst>
                <a:path extrusionOk="0" h="8213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80" y="624"/>
                    <a:pt x="3787" y="853"/>
                  </a:cubicBezTo>
                  <a:cubicBezTo>
                    <a:pt x="3394" y="1066"/>
                    <a:pt x="2836" y="1542"/>
                    <a:pt x="3427" y="2066"/>
                  </a:cubicBezTo>
                  <a:cubicBezTo>
                    <a:pt x="4033" y="2591"/>
                    <a:pt x="4197" y="3345"/>
                    <a:pt x="3672" y="4082"/>
                  </a:cubicBezTo>
                  <a:cubicBezTo>
                    <a:pt x="3672" y="4082"/>
                    <a:pt x="3984" y="2984"/>
                    <a:pt x="3246" y="2492"/>
                  </a:cubicBezTo>
                  <a:cubicBezTo>
                    <a:pt x="3047" y="2359"/>
                    <a:pt x="2888" y="2323"/>
                    <a:pt x="2773" y="2323"/>
                  </a:cubicBezTo>
                  <a:cubicBezTo>
                    <a:pt x="2632" y="2323"/>
                    <a:pt x="2558" y="2378"/>
                    <a:pt x="2558" y="2378"/>
                  </a:cubicBezTo>
                  <a:cubicBezTo>
                    <a:pt x="2623" y="2509"/>
                    <a:pt x="2656" y="2640"/>
                    <a:pt x="2673" y="2787"/>
                  </a:cubicBezTo>
                  <a:cubicBezTo>
                    <a:pt x="2689" y="3017"/>
                    <a:pt x="2197" y="3377"/>
                    <a:pt x="2558" y="3754"/>
                  </a:cubicBezTo>
                  <a:cubicBezTo>
                    <a:pt x="2902" y="4148"/>
                    <a:pt x="3131" y="4935"/>
                    <a:pt x="1935" y="5803"/>
                  </a:cubicBezTo>
                  <a:cubicBezTo>
                    <a:pt x="1935" y="5803"/>
                    <a:pt x="2558" y="4459"/>
                    <a:pt x="2197" y="3738"/>
                  </a:cubicBezTo>
                  <a:cubicBezTo>
                    <a:pt x="1837" y="3033"/>
                    <a:pt x="1378" y="3164"/>
                    <a:pt x="968" y="2574"/>
                  </a:cubicBezTo>
                  <a:cubicBezTo>
                    <a:pt x="968" y="2574"/>
                    <a:pt x="1" y="3099"/>
                    <a:pt x="738" y="4246"/>
                  </a:cubicBezTo>
                  <a:cubicBezTo>
                    <a:pt x="1607" y="5590"/>
                    <a:pt x="542" y="7295"/>
                    <a:pt x="1460" y="8213"/>
                  </a:cubicBezTo>
                  <a:cubicBezTo>
                    <a:pt x="1460" y="8213"/>
                    <a:pt x="1410" y="6852"/>
                    <a:pt x="2673" y="5623"/>
                  </a:cubicBezTo>
                  <a:cubicBezTo>
                    <a:pt x="3935" y="4394"/>
                    <a:pt x="5197" y="2869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8"/>
            <p:cNvSpPr/>
            <p:nvPr/>
          </p:nvSpPr>
          <p:spPr>
            <a:xfrm>
              <a:off x="9077374" y="3812802"/>
              <a:ext cx="98990" cy="147162"/>
            </a:xfrm>
            <a:custGeom>
              <a:rect b="b" l="l" r="r" t="t"/>
              <a:pathLst>
                <a:path extrusionOk="0" h="4509" w="3033">
                  <a:moveTo>
                    <a:pt x="2574" y="1"/>
                  </a:moveTo>
                  <a:lnTo>
                    <a:pt x="2574" y="1"/>
                  </a:lnTo>
                  <a:cubicBezTo>
                    <a:pt x="2542" y="263"/>
                    <a:pt x="2279" y="525"/>
                    <a:pt x="1624" y="820"/>
                  </a:cubicBezTo>
                  <a:cubicBezTo>
                    <a:pt x="968" y="1099"/>
                    <a:pt x="1214" y="1935"/>
                    <a:pt x="1279" y="2115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88" y="1300"/>
                    <a:pt x="845" y="1242"/>
                    <a:pt x="685" y="1242"/>
                  </a:cubicBezTo>
                  <a:cubicBezTo>
                    <a:pt x="638" y="1242"/>
                    <a:pt x="607" y="1247"/>
                    <a:pt x="607" y="1247"/>
                  </a:cubicBezTo>
                  <a:cubicBezTo>
                    <a:pt x="739" y="1427"/>
                    <a:pt x="739" y="1656"/>
                    <a:pt x="591" y="1820"/>
                  </a:cubicBezTo>
                  <a:cubicBezTo>
                    <a:pt x="345" y="2066"/>
                    <a:pt x="50" y="2345"/>
                    <a:pt x="312" y="3099"/>
                  </a:cubicBezTo>
                  <a:cubicBezTo>
                    <a:pt x="575" y="3853"/>
                    <a:pt x="1" y="4509"/>
                    <a:pt x="1" y="4509"/>
                  </a:cubicBezTo>
                  <a:cubicBezTo>
                    <a:pt x="3033" y="2001"/>
                    <a:pt x="2574" y="1"/>
                    <a:pt x="25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8"/>
            <p:cNvSpPr/>
            <p:nvPr/>
          </p:nvSpPr>
          <p:spPr>
            <a:xfrm>
              <a:off x="8881060" y="4092603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lnTo>
                    <a:pt x="1869" y="1"/>
                  </a:lnTo>
                  <a:cubicBezTo>
                    <a:pt x="1869" y="1"/>
                    <a:pt x="2000" y="279"/>
                    <a:pt x="1656" y="525"/>
                  </a:cubicBezTo>
                  <a:cubicBezTo>
                    <a:pt x="1312" y="771"/>
                    <a:pt x="0" y="2443"/>
                    <a:pt x="3590" y="4262"/>
                  </a:cubicBezTo>
                  <a:cubicBezTo>
                    <a:pt x="3590" y="4262"/>
                    <a:pt x="2738" y="3771"/>
                    <a:pt x="2639" y="2476"/>
                  </a:cubicBezTo>
                  <a:cubicBezTo>
                    <a:pt x="2541" y="1197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8"/>
            <p:cNvSpPr/>
            <p:nvPr/>
          </p:nvSpPr>
          <p:spPr>
            <a:xfrm>
              <a:off x="8738760" y="4178211"/>
              <a:ext cx="256824" cy="189167"/>
            </a:xfrm>
            <a:custGeom>
              <a:rect b="b" l="l" r="r" t="t"/>
              <a:pathLst>
                <a:path extrusionOk="0" h="5796" w="7869">
                  <a:moveTo>
                    <a:pt x="4648" y="1"/>
                  </a:moveTo>
                  <a:cubicBezTo>
                    <a:pt x="4507" y="1"/>
                    <a:pt x="4372" y="44"/>
                    <a:pt x="4246" y="131"/>
                  </a:cubicBezTo>
                  <a:cubicBezTo>
                    <a:pt x="3883" y="394"/>
                    <a:pt x="3664" y="609"/>
                    <a:pt x="3478" y="609"/>
                  </a:cubicBezTo>
                  <a:cubicBezTo>
                    <a:pt x="3420" y="609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00" y="1180"/>
                    <a:pt x="3688" y="1393"/>
                  </a:cubicBezTo>
                  <a:cubicBezTo>
                    <a:pt x="4360" y="1590"/>
                    <a:pt x="4836" y="1721"/>
                    <a:pt x="4737" y="2098"/>
                  </a:cubicBezTo>
                  <a:cubicBezTo>
                    <a:pt x="4639" y="2475"/>
                    <a:pt x="3688" y="2541"/>
                    <a:pt x="2574" y="2721"/>
                  </a:cubicBezTo>
                  <a:cubicBezTo>
                    <a:pt x="1459" y="2885"/>
                    <a:pt x="574" y="3164"/>
                    <a:pt x="607" y="4131"/>
                  </a:cubicBezTo>
                  <a:cubicBezTo>
                    <a:pt x="632" y="4885"/>
                    <a:pt x="488" y="5250"/>
                    <a:pt x="237" y="5250"/>
                  </a:cubicBezTo>
                  <a:cubicBezTo>
                    <a:pt x="166" y="5250"/>
                    <a:pt x="87" y="5221"/>
                    <a:pt x="0" y="5163"/>
                  </a:cubicBezTo>
                  <a:lnTo>
                    <a:pt x="0" y="5163"/>
                  </a:lnTo>
                  <a:cubicBezTo>
                    <a:pt x="0" y="5164"/>
                    <a:pt x="249" y="5795"/>
                    <a:pt x="1194" y="5795"/>
                  </a:cubicBezTo>
                  <a:cubicBezTo>
                    <a:pt x="1388" y="5795"/>
                    <a:pt x="1612" y="5769"/>
                    <a:pt x="1869" y="5704"/>
                  </a:cubicBezTo>
                  <a:cubicBezTo>
                    <a:pt x="3377" y="5327"/>
                    <a:pt x="3557" y="4114"/>
                    <a:pt x="4196" y="3360"/>
                  </a:cubicBezTo>
                  <a:cubicBezTo>
                    <a:pt x="4836" y="2606"/>
                    <a:pt x="5475" y="1983"/>
                    <a:pt x="7868" y="1934"/>
                  </a:cubicBezTo>
                  <a:cubicBezTo>
                    <a:pt x="7868" y="1934"/>
                    <a:pt x="6409" y="1820"/>
                    <a:pt x="5852" y="951"/>
                  </a:cubicBezTo>
                  <a:cubicBezTo>
                    <a:pt x="5455" y="326"/>
                    <a:pt x="5032" y="1"/>
                    <a:pt x="46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8"/>
            <p:cNvSpPr/>
            <p:nvPr/>
          </p:nvSpPr>
          <p:spPr>
            <a:xfrm>
              <a:off x="8869278" y="4256215"/>
              <a:ext cx="250950" cy="205551"/>
            </a:xfrm>
            <a:custGeom>
              <a:rect b="b" l="l" r="r" t="t"/>
              <a:pathLst>
                <a:path extrusionOk="0" h="6298" w="7689">
                  <a:moveTo>
                    <a:pt x="3368" y="1"/>
                  </a:moveTo>
                  <a:cubicBezTo>
                    <a:pt x="3322" y="1"/>
                    <a:pt x="3276" y="1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5"/>
                    <a:pt x="1132" y="806"/>
                  </a:cubicBezTo>
                  <a:cubicBezTo>
                    <a:pt x="1" y="1806"/>
                    <a:pt x="361" y="3888"/>
                    <a:pt x="1705" y="4199"/>
                  </a:cubicBezTo>
                  <a:cubicBezTo>
                    <a:pt x="1850" y="4242"/>
                    <a:pt x="1997" y="4263"/>
                    <a:pt x="2141" y="4263"/>
                  </a:cubicBezTo>
                  <a:cubicBezTo>
                    <a:pt x="2603" y="4263"/>
                    <a:pt x="3045" y="4053"/>
                    <a:pt x="3345" y="3691"/>
                  </a:cubicBezTo>
                  <a:cubicBezTo>
                    <a:pt x="3656" y="3232"/>
                    <a:pt x="3656" y="2659"/>
                    <a:pt x="3345" y="2200"/>
                  </a:cubicBezTo>
                  <a:cubicBezTo>
                    <a:pt x="3133" y="1914"/>
                    <a:pt x="2806" y="1758"/>
                    <a:pt x="2468" y="1758"/>
                  </a:cubicBezTo>
                  <a:cubicBezTo>
                    <a:pt x="2282" y="1758"/>
                    <a:pt x="2093" y="1806"/>
                    <a:pt x="1918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6" y="3071"/>
                    <a:pt x="1994" y="3114"/>
                    <a:pt x="2132" y="3114"/>
                  </a:cubicBezTo>
                  <a:cubicBezTo>
                    <a:pt x="2374" y="3114"/>
                    <a:pt x="2614" y="2983"/>
                    <a:pt x="2656" y="2806"/>
                  </a:cubicBezTo>
                  <a:cubicBezTo>
                    <a:pt x="2715" y="2555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4" y="2314"/>
                  </a:cubicBezTo>
                  <a:cubicBezTo>
                    <a:pt x="1902" y="2380"/>
                    <a:pt x="1935" y="2528"/>
                    <a:pt x="1837" y="2528"/>
                  </a:cubicBezTo>
                  <a:cubicBezTo>
                    <a:pt x="1831" y="2528"/>
                    <a:pt x="1826" y="2529"/>
                    <a:pt x="1822" y="2529"/>
                  </a:cubicBezTo>
                  <a:cubicBezTo>
                    <a:pt x="1738" y="2529"/>
                    <a:pt x="1738" y="2396"/>
                    <a:pt x="1738" y="2396"/>
                  </a:cubicBezTo>
                  <a:cubicBezTo>
                    <a:pt x="1738" y="2200"/>
                    <a:pt x="1853" y="2019"/>
                    <a:pt x="2033" y="1937"/>
                  </a:cubicBezTo>
                  <a:cubicBezTo>
                    <a:pt x="2170" y="1864"/>
                    <a:pt x="2318" y="1829"/>
                    <a:pt x="2465" y="1829"/>
                  </a:cubicBezTo>
                  <a:cubicBezTo>
                    <a:pt x="2779" y="1829"/>
                    <a:pt x="3089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7" y="3944"/>
                    <a:pt x="2581" y="4133"/>
                    <a:pt x="2136" y="4133"/>
                  </a:cubicBezTo>
                  <a:cubicBezTo>
                    <a:pt x="2008" y="4133"/>
                    <a:pt x="1879" y="4118"/>
                    <a:pt x="1755" y="4085"/>
                  </a:cubicBezTo>
                  <a:cubicBezTo>
                    <a:pt x="542" y="3790"/>
                    <a:pt x="214" y="1855"/>
                    <a:pt x="1263" y="938"/>
                  </a:cubicBezTo>
                  <a:cubicBezTo>
                    <a:pt x="1740" y="491"/>
                    <a:pt x="2321" y="318"/>
                    <a:pt x="2910" y="318"/>
                  </a:cubicBezTo>
                  <a:cubicBezTo>
                    <a:pt x="3616" y="318"/>
                    <a:pt x="4331" y="567"/>
                    <a:pt x="4885" y="888"/>
                  </a:cubicBezTo>
                  <a:cubicBezTo>
                    <a:pt x="5820" y="1413"/>
                    <a:pt x="6557" y="2249"/>
                    <a:pt x="6951" y="3249"/>
                  </a:cubicBezTo>
                  <a:cubicBezTo>
                    <a:pt x="7278" y="4052"/>
                    <a:pt x="7442" y="4921"/>
                    <a:pt x="7459" y="5789"/>
                  </a:cubicBezTo>
                  <a:cubicBezTo>
                    <a:pt x="7459" y="5937"/>
                    <a:pt x="7442" y="6084"/>
                    <a:pt x="7426" y="6232"/>
                  </a:cubicBezTo>
                  <a:lnTo>
                    <a:pt x="7426" y="6297"/>
                  </a:lnTo>
                  <a:cubicBezTo>
                    <a:pt x="7426" y="6265"/>
                    <a:pt x="7426" y="6248"/>
                    <a:pt x="7442" y="6232"/>
                  </a:cubicBezTo>
                  <a:lnTo>
                    <a:pt x="7459" y="6084"/>
                  </a:lnTo>
                  <a:cubicBezTo>
                    <a:pt x="7459" y="6074"/>
                    <a:pt x="7459" y="6063"/>
                    <a:pt x="7459" y="6052"/>
                  </a:cubicBezTo>
                  <a:cubicBezTo>
                    <a:pt x="7688" y="4855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8"/>
            <p:cNvSpPr/>
            <p:nvPr/>
          </p:nvSpPr>
          <p:spPr>
            <a:xfrm>
              <a:off x="9008281" y="4318552"/>
              <a:ext cx="99087" cy="106823"/>
            </a:xfrm>
            <a:custGeom>
              <a:rect b="b" l="l" r="r" t="t"/>
              <a:pathLst>
                <a:path extrusionOk="0" h="3273" w="3036">
                  <a:moveTo>
                    <a:pt x="729" y="1"/>
                  </a:moveTo>
                  <a:cubicBezTo>
                    <a:pt x="62" y="1"/>
                    <a:pt x="0" y="784"/>
                    <a:pt x="1102" y="962"/>
                  </a:cubicBezTo>
                  <a:cubicBezTo>
                    <a:pt x="2347" y="1175"/>
                    <a:pt x="3036" y="3273"/>
                    <a:pt x="3036" y="3273"/>
                  </a:cubicBezTo>
                  <a:cubicBezTo>
                    <a:pt x="3036" y="3273"/>
                    <a:pt x="2741" y="1011"/>
                    <a:pt x="1462" y="241"/>
                  </a:cubicBezTo>
                  <a:cubicBezTo>
                    <a:pt x="1175" y="69"/>
                    <a:pt x="926" y="1"/>
                    <a:pt x="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8"/>
            <p:cNvSpPr/>
            <p:nvPr/>
          </p:nvSpPr>
          <p:spPr>
            <a:xfrm>
              <a:off x="8808833" y="4310328"/>
              <a:ext cx="170694" cy="147293"/>
            </a:xfrm>
            <a:custGeom>
              <a:rect b="b" l="l" r="r" t="t"/>
              <a:pathLst>
                <a:path extrusionOk="0" h="4513" w="5230">
                  <a:moveTo>
                    <a:pt x="2181" y="1"/>
                  </a:move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3"/>
                    <a:pt x="1131" y="1312"/>
                    <a:pt x="574" y="1689"/>
                  </a:cubicBezTo>
                  <a:cubicBezTo>
                    <a:pt x="0" y="2082"/>
                    <a:pt x="99" y="2689"/>
                    <a:pt x="214" y="3033"/>
                  </a:cubicBezTo>
                  <a:cubicBezTo>
                    <a:pt x="279" y="3263"/>
                    <a:pt x="246" y="3508"/>
                    <a:pt x="132" y="3722"/>
                  </a:cubicBezTo>
                  <a:cubicBezTo>
                    <a:pt x="394" y="3492"/>
                    <a:pt x="722" y="3312"/>
                    <a:pt x="1066" y="3230"/>
                  </a:cubicBezTo>
                  <a:cubicBezTo>
                    <a:pt x="1672" y="3050"/>
                    <a:pt x="1656" y="2754"/>
                    <a:pt x="1640" y="2279"/>
                  </a:cubicBezTo>
                  <a:cubicBezTo>
                    <a:pt x="1640" y="1878"/>
                    <a:pt x="1815" y="1852"/>
                    <a:pt x="1859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7" y="1852"/>
                    <a:pt x="1886" y="1852"/>
                    <a:pt x="1893" y="1852"/>
                  </a:cubicBezTo>
                  <a:cubicBezTo>
                    <a:pt x="2160" y="1852"/>
                    <a:pt x="2098" y="2386"/>
                    <a:pt x="2066" y="2673"/>
                  </a:cubicBezTo>
                  <a:cubicBezTo>
                    <a:pt x="1967" y="3197"/>
                    <a:pt x="2115" y="3754"/>
                    <a:pt x="2492" y="4164"/>
                  </a:cubicBezTo>
                  <a:cubicBezTo>
                    <a:pt x="2731" y="4425"/>
                    <a:pt x="3047" y="4513"/>
                    <a:pt x="3363" y="4513"/>
                  </a:cubicBezTo>
                  <a:cubicBezTo>
                    <a:pt x="3762" y="4513"/>
                    <a:pt x="4163" y="4372"/>
                    <a:pt x="4410" y="4262"/>
                  </a:cubicBezTo>
                  <a:cubicBezTo>
                    <a:pt x="4522" y="4214"/>
                    <a:pt x="4642" y="4189"/>
                    <a:pt x="4763" y="4189"/>
                  </a:cubicBezTo>
                  <a:cubicBezTo>
                    <a:pt x="4926" y="4189"/>
                    <a:pt x="5088" y="4234"/>
                    <a:pt x="5229" y="4328"/>
                  </a:cubicBezTo>
                  <a:cubicBezTo>
                    <a:pt x="5082" y="3459"/>
                    <a:pt x="4639" y="3197"/>
                    <a:pt x="4016" y="3131"/>
                  </a:cubicBezTo>
                  <a:cubicBezTo>
                    <a:pt x="3393" y="3066"/>
                    <a:pt x="2541" y="2853"/>
                    <a:pt x="2197" y="1771"/>
                  </a:cubicBezTo>
                  <a:cubicBezTo>
                    <a:pt x="1869" y="689"/>
                    <a:pt x="2180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8"/>
            <p:cNvSpPr/>
            <p:nvPr/>
          </p:nvSpPr>
          <p:spPr>
            <a:xfrm>
              <a:off x="8836118" y="4409317"/>
              <a:ext cx="41743" cy="65275"/>
            </a:xfrm>
            <a:custGeom>
              <a:rect b="b" l="l" r="r" t="t"/>
              <a:pathLst>
                <a:path extrusionOk="0" h="2000" w="1279">
                  <a:moveTo>
                    <a:pt x="951" y="0"/>
                  </a:moveTo>
                  <a:cubicBezTo>
                    <a:pt x="951" y="0"/>
                    <a:pt x="951" y="1"/>
                    <a:pt x="951" y="1"/>
                  </a:cubicBezTo>
                  <a:lnTo>
                    <a:pt x="951" y="1"/>
                  </a:lnTo>
                  <a:cubicBezTo>
                    <a:pt x="951" y="0"/>
                    <a:pt x="951" y="0"/>
                    <a:pt x="951" y="0"/>
                  </a:cubicBezTo>
                  <a:close/>
                  <a:moveTo>
                    <a:pt x="951" y="1"/>
                  </a:moveTo>
                  <a:cubicBezTo>
                    <a:pt x="950" y="12"/>
                    <a:pt x="926" y="113"/>
                    <a:pt x="509" y="361"/>
                  </a:cubicBezTo>
                  <a:cubicBezTo>
                    <a:pt x="164" y="541"/>
                    <a:pt x="0" y="934"/>
                    <a:pt x="115" y="1295"/>
                  </a:cubicBezTo>
                  <a:cubicBezTo>
                    <a:pt x="148" y="1377"/>
                    <a:pt x="164" y="1459"/>
                    <a:pt x="181" y="1541"/>
                  </a:cubicBezTo>
                  <a:cubicBezTo>
                    <a:pt x="230" y="1770"/>
                    <a:pt x="263" y="2000"/>
                    <a:pt x="263" y="2000"/>
                  </a:cubicBezTo>
                  <a:cubicBezTo>
                    <a:pt x="263" y="2000"/>
                    <a:pt x="263" y="1852"/>
                    <a:pt x="787" y="1557"/>
                  </a:cubicBezTo>
                  <a:cubicBezTo>
                    <a:pt x="804" y="1557"/>
                    <a:pt x="804" y="1541"/>
                    <a:pt x="820" y="1541"/>
                  </a:cubicBezTo>
                  <a:cubicBezTo>
                    <a:pt x="1279" y="1246"/>
                    <a:pt x="1099" y="836"/>
                    <a:pt x="1017" y="574"/>
                  </a:cubicBezTo>
                  <a:cubicBezTo>
                    <a:pt x="951" y="394"/>
                    <a:pt x="935" y="197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8"/>
            <p:cNvSpPr/>
            <p:nvPr/>
          </p:nvSpPr>
          <p:spPr>
            <a:xfrm>
              <a:off x="8650476" y="4128700"/>
              <a:ext cx="225786" cy="159271"/>
            </a:xfrm>
            <a:custGeom>
              <a:rect b="b" l="l" r="r" t="t"/>
              <a:pathLst>
                <a:path extrusionOk="0" h="4880" w="6918">
                  <a:moveTo>
                    <a:pt x="4972" y="0"/>
                  </a:moveTo>
                  <a:cubicBezTo>
                    <a:pt x="4750" y="0"/>
                    <a:pt x="4501" y="52"/>
                    <a:pt x="4230" y="173"/>
                  </a:cubicBezTo>
                  <a:cubicBezTo>
                    <a:pt x="2771" y="829"/>
                    <a:pt x="3033" y="3304"/>
                    <a:pt x="4771" y="3664"/>
                  </a:cubicBezTo>
                  <a:cubicBezTo>
                    <a:pt x="4984" y="3697"/>
                    <a:pt x="5180" y="3730"/>
                    <a:pt x="5344" y="3746"/>
                  </a:cubicBezTo>
                  <a:cubicBezTo>
                    <a:pt x="4885" y="3828"/>
                    <a:pt x="4459" y="3976"/>
                    <a:pt x="4033" y="4189"/>
                  </a:cubicBezTo>
                  <a:cubicBezTo>
                    <a:pt x="3885" y="4254"/>
                    <a:pt x="3656" y="4336"/>
                    <a:pt x="3607" y="4353"/>
                  </a:cubicBezTo>
                  <a:cubicBezTo>
                    <a:pt x="3152" y="4525"/>
                    <a:pt x="2723" y="4601"/>
                    <a:pt x="2336" y="4601"/>
                  </a:cubicBezTo>
                  <a:cubicBezTo>
                    <a:pt x="1507" y="4601"/>
                    <a:pt x="870" y="4254"/>
                    <a:pt x="591" y="3763"/>
                  </a:cubicBezTo>
                  <a:cubicBezTo>
                    <a:pt x="345" y="3353"/>
                    <a:pt x="328" y="2861"/>
                    <a:pt x="558" y="2435"/>
                  </a:cubicBezTo>
                  <a:cubicBezTo>
                    <a:pt x="558" y="2435"/>
                    <a:pt x="558" y="2419"/>
                    <a:pt x="558" y="2419"/>
                  </a:cubicBezTo>
                  <a:cubicBezTo>
                    <a:pt x="771" y="2104"/>
                    <a:pt x="1111" y="1957"/>
                    <a:pt x="1426" y="1957"/>
                  </a:cubicBezTo>
                  <a:cubicBezTo>
                    <a:pt x="1718" y="1957"/>
                    <a:pt x="1989" y="2084"/>
                    <a:pt x="2115" y="2320"/>
                  </a:cubicBezTo>
                  <a:cubicBezTo>
                    <a:pt x="2230" y="2451"/>
                    <a:pt x="2295" y="2615"/>
                    <a:pt x="2295" y="2796"/>
                  </a:cubicBezTo>
                  <a:cubicBezTo>
                    <a:pt x="2295" y="2943"/>
                    <a:pt x="2230" y="3091"/>
                    <a:pt x="2115" y="3205"/>
                  </a:cubicBezTo>
                  <a:cubicBezTo>
                    <a:pt x="2009" y="3302"/>
                    <a:pt x="1951" y="3333"/>
                    <a:pt x="1922" y="3333"/>
                  </a:cubicBezTo>
                  <a:cubicBezTo>
                    <a:pt x="1897" y="3333"/>
                    <a:pt x="1894" y="3310"/>
                    <a:pt x="1902" y="3287"/>
                  </a:cubicBezTo>
                  <a:cubicBezTo>
                    <a:pt x="2017" y="3028"/>
                    <a:pt x="1727" y="2859"/>
                    <a:pt x="1474" y="2859"/>
                  </a:cubicBezTo>
                  <a:cubicBezTo>
                    <a:pt x="1295" y="2859"/>
                    <a:pt x="1134" y="2943"/>
                    <a:pt x="1148" y="3140"/>
                  </a:cubicBezTo>
                  <a:cubicBezTo>
                    <a:pt x="1137" y="3414"/>
                    <a:pt x="1376" y="3542"/>
                    <a:pt x="1629" y="3542"/>
                  </a:cubicBezTo>
                  <a:cubicBezTo>
                    <a:pt x="1753" y="3542"/>
                    <a:pt x="1881" y="3511"/>
                    <a:pt x="1984" y="3451"/>
                  </a:cubicBezTo>
                  <a:cubicBezTo>
                    <a:pt x="2000" y="3451"/>
                    <a:pt x="2000" y="3435"/>
                    <a:pt x="2017" y="3435"/>
                  </a:cubicBezTo>
                  <a:cubicBezTo>
                    <a:pt x="2050" y="3419"/>
                    <a:pt x="2066" y="3402"/>
                    <a:pt x="2082" y="3386"/>
                  </a:cubicBezTo>
                  <a:lnTo>
                    <a:pt x="2099" y="3369"/>
                  </a:lnTo>
                  <a:cubicBezTo>
                    <a:pt x="2394" y="3074"/>
                    <a:pt x="2427" y="2615"/>
                    <a:pt x="2181" y="2288"/>
                  </a:cubicBezTo>
                  <a:cubicBezTo>
                    <a:pt x="2042" y="2011"/>
                    <a:pt x="1730" y="1859"/>
                    <a:pt x="1395" y="1859"/>
                  </a:cubicBezTo>
                  <a:cubicBezTo>
                    <a:pt x="1055" y="1859"/>
                    <a:pt x="691" y="2015"/>
                    <a:pt x="460" y="2353"/>
                  </a:cubicBezTo>
                  <a:cubicBezTo>
                    <a:pt x="1" y="2943"/>
                    <a:pt x="132" y="4123"/>
                    <a:pt x="935" y="4582"/>
                  </a:cubicBezTo>
                  <a:cubicBezTo>
                    <a:pt x="1300" y="4780"/>
                    <a:pt x="1722" y="4879"/>
                    <a:pt x="2135" y="4879"/>
                  </a:cubicBezTo>
                  <a:cubicBezTo>
                    <a:pt x="2167" y="4879"/>
                    <a:pt x="2198" y="4879"/>
                    <a:pt x="2230" y="4877"/>
                  </a:cubicBezTo>
                  <a:cubicBezTo>
                    <a:pt x="3131" y="4845"/>
                    <a:pt x="3853" y="4353"/>
                    <a:pt x="5033" y="3992"/>
                  </a:cubicBezTo>
                  <a:cubicBezTo>
                    <a:pt x="5459" y="3894"/>
                    <a:pt x="5902" y="3828"/>
                    <a:pt x="6344" y="3796"/>
                  </a:cubicBezTo>
                  <a:cubicBezTo>
                    <a:pt x="6541" y="3779"/>
                    <a:pt x="6737" y="3714"/>
                    <a:pt x="6918" y="3615"/>
                  </a:cubicBezTo>
                  <a:lnTo>
                    <a:pt x="6918" y="3615"/>
                  </a:lnTo>
                  <a:cubicBezTo>
                    <a:pt x="6918" y="3615"/>
                    <a:pt x="6795" y="3644"/>
                    <a:pt x="6639" y="3644"/>
                  </a:cubicBezTo>
                  <a:cubicBezTo>
                    <a:pt x="6483" y="3644"/>
                    <a:pt x="6295" y="3615"/>
                    <a:pt x="6164" y="3500"/>
                  </a:cubicBezTo>
                  <a:cubicBezTo>
                    <a:pt x="5902" y="3255"/>
                    <a:pt x="5918" y="3369"/>
                    <a:pt x="5623" y="3271"/>
                  </a:cubicBezTo>
                  <a:cubicBezTo>
                    <a:pt x="5459" y="3222"/>
                    <a:pt x="5361" y="3074"/>
                    <a:pt x="5361" y="2910"/>
                  </a:cubicBezTo>
                  <a:cubicBezTo>
                    <a:pt x="5164" y="3074"/>
                    <a:pt x="5131" y="3353"/>
                    <a:pt x="5279" y="3566"/>
                  </a:cubicBezTo>
                  <a:cubicBezTo>
                    <a:pt x="5279" y="3566"/>
                    <a:pt x="4557" y="3566"/>
                    <a:pt x="4377" y="3189"/>
                  </a:cubicBezTo>
                  <a:cubicBezTo>
                    <a:pt x="4213" y="2828"/>
                    <a:pt x="4410" y="2828"/>
                    <a:pt x="4557" y="2746"/>
                  </a:cubicBezTo>
                  <a:cubicBezTo>
                    <a:pt x="4689" y="2665"/>
                    <a:pt x="4738" y="2517"/>
                    <a:pt x="4590" y="2320"/>
                  </a:cubicBezTo>
                  <a:cubicBezTo>
                    <a:pt x="4443" y="2107"/>
                    <a:pt x="4459" y="1747"/>
                    <a:pt x="4738" y="1730"/>
                  </a:cubicBezTo>
                  <a:cubicBezTo>
                    <a:pt x="4660" y="1561"/>
                    <a:pt x="4489" y="1464"/>
                    <a:pt x="4315" y="1464"/>
                  </a:cubicBezTo>
                  <a:cubicBezTo>
                    <a:pt x="4270" y="1464"/>
                    <a:pt x="4224" y="1471"/>
                    <a:pt x="4180" y="1484"/>
                  </a:cubicBezTo>
                  <a:cubicBezTo>
                    <a:pt x="3738" y="1550"/>
                    <a:pt x="3738" y="2156"/>
                    <a:pt x="3738" y="2156"/>
                  </a:cubicBezTo>
                  <a:cubicBezTo>
                    <a:pt x="3738" y="2156"/>
                    <a:pt x="3443" y="1419"/>
                    <a:pt x="3918" y="1042"/>
                  </a:cubicBezTo>
                  <a:cubicBezTo>
                    <a:pt x="4109" y="895"/>
                    <a:pt x="4260" y="840"/>
                    <a:pt x="4378" y="840"/>
                  </a:cubicBezTo>
                  <a:cubicBezTo>
                    <a:pt x="4563" y="840"/>
                    <a:pt x="4665" y="977"/>
                    <a:pt x="4705" y="1107"/>
                  </a:cubicBezTo>
                  <a:cubicBezTo>
                    <a:pt x="4758" y="1293"/>
                    <a:pt x="4865" y="1446"/>
                    <a:pt x="5007" y="1446"/>
                  </a:cubicBezTo>
                  <a:cubicBezTo>
                    <a:pt x="5041" y="1446"/>
                    <a:pt x="5077" y="1438"/>
                    <a:pt x="5115" y="1419"/>
                  </a:cubicBezTo>
                  <a:cubicBezTo>
                    <a:pt x="5255" y="1354"/>
                    <a:pt x="5367" y="1261"/>
                    <a:pt x="5464" y="1261"/>
                  </a:cubicBezTo>
                  <a:cubicBezTo>
                    <a:pt x="5515" y="1261"/>
                    <a:pt x="5562" y="1286"/>
                    <a:pt x="5606" y="1353"/>
                  </a:cubicBezTo>
                  <a:cubicBezTo>
                    <a:pt x="5721" y="1599"/>
                    <a:pt x="5606" y="1911"/>
                    <a:pt x="5344" y="2009"/>
                  </a:cubicBezTo>
                  <a:cubicBezTo>
                    <a:pt x="5344" y="2009"/>
                    <a:pt x="5355" y="2010"/>
                    <a:pt x="5375" y="2010"/>
                  </a:cubicBezTo>
                  <a:cubicBezTo>
                    <a:pt x="5516" y="2010"/>
                    <a:pt x="6084" y="1972"/>
                    <a:pt x="6213" y="1370"/>
                  </a:cubicBezTo>
                  <a:cubicBezTo>
                    <a:pt x="6331" y="832"/>
                    <a:pt x="5861" y="0"/>
                    <a:pt x="49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8"/>
            <p:cNvSpPr/>
            <p:nvPr/>
          </p:nvSpPr>
          <p:spPr>
            <a:xfrm>
              <a:off x="8614118" y="4214047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52" y="0"/>
                  </a:moveTo>
                  <a:cubicBezTo>
                    <a:pt x="852" y="1"/>
                    <a:pt x="0" y="918"/>
                    <a:pt x="557" y="1721"/>
                  </a:cubicBezTo>
                  <a:cubicBezTo>
                    <a:pt x="885" y="2180"/>
                    <a:pt x="1393" y="2459"/>
                    <a:pt x="1951" y="2492"/>
                  </a:cubicBezTo>
                  <a:cubicBezTo>
                    <a:pt x="1885" y="2492"/>
                    <a:pt x="1475" y="2492"/>
                    <a:pt x="1311" y="2721"/>
                  </a:cubicBezTo>
                  <a:cubicBezTo>
                    <a:pt x="1180" y="2885"/>
                    <a:pt x="1131" y="3098"/>
                    <a:pt x="1164" y="3295"/>
                  </a:cubicBezTo>
                  <a:cubicBezTo>
                    <a:pt x="1218" y="3214"/>
                    <a:pt x="1316" y="3155"/>
                    <a:pt x="1422" y="3155"/>
                  </a:cubicBezTo>
                  <a:cubicBezTo>
                    <a:pt x="1445" y="3155"/>
                    <a:pt x="1468" y="3158"/>
                    <a:pt x="1492" y="3164"/>
                  </a:cubicBezTo>
                  <a:cubicBezTo>
                    <a:pt x="1600" y="3200"/>
                    <a:pt x="1762" y="3280"/>
                    <a:pt x="1949" y="3280"/>
                  </a:cubicBezTo>
                  <a:cubicBezTo>
                    <a:pt x="2103" y="3280"/>
                    <a:pt x="2273" y="3226"/>
                    <a:pt x="2442" y="3049"/>
                  </a:cubicBezTo>
                  <a:cubicBezTo>
                    <a:pt x="2836" y="2639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6"/>
                    <a:pt x="3121" y="2456"/>
                  </a:cubicBezTo>
                  <a:cubicBezTo>
                    <a:pt x="2658" y="2456"/>
                    <a:pt x="2164" y="2358"/>
                    <a:pt x="1754" y="2049"/>
                  </a:cubicBezTo>
                  <a:cubicBezTo>
                    <a:pt x="1115" y="1574"/>
                    <a:pt x="770" y="787"/>
                    <a:pt x="8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8"/>
            <p:cNvSpPr/>
            <p:nvPr/>
          </p:nvSpPr>
          <p:spPr>
            <a:xfrm>
              <a:off x="8815263" y="3971681"/>
              <a:ext cx="144454" cy="204931"/>
            </a:xfrm>
            <a:custGeom>
              <a:rect b="b" l="l" r="r" t="t"/>
              <a:pathLst>
                <a:path extrusionOk="0" h="6279" w="4426">
                  <a:moveTo>
                    <a:pt x="2630" y="0"/>
                  </a:moveTo>
                  <a:cubicBezTo>
                    <a:pt x="2138" y="0"/>
                    <a:pt x="1623" y="202"/>
                    <a:pt x="1279" y="608"/>
                  </a:cubicBezTo>
                  <a:cubicBezTo>
                    <a:pt x="0" y="2247"/>
                    <a:pt x="902" y="4263"/>
                    <a:pt x="1656" y="5115"/>
                  </a:cubicBezTo>
                  <a:cubicBezTo>
                    <a:pt x="2082" y="5640"/>
                    <a:pt x="2639" y="6033"/>
                    <a:pt x="3262" y="6279"/>
                  </a:cubicBezTo>
                  <a:cubicBezTo>
                    <a:pt x="2688" y="6017"/>
                    <a:pt x="2180" y="5623"/>
                    <a:pt x="1770" y="5132"/>
                  </a:cubicBezTo>
                  <a:cubicBezTo>
                    <a:pt x="1492" y="4738"/>
                    <a:pt x="1295" y="4312"/>
                    <a:pt x="1164" y="3853"/>
                  </a:cubicBezTo>
                  <a:cubicBezTo>
                    <a:pt x="1016" y="3312"/>
                    <a:pt x="951" y="2755"/>
                    <a:pt x="1000" y="2214"/>
                  </a:cubicBezTo>
                  <a:cubicBezTo>
                    <a:pt x="1131" y="739"/>
                    <a:pt x="1951" y="181"/>
                    <a:pt x="2705" y="165"/>
                  </a:cubicBezTo>
                  <a:cubicBezTo>
                    <a:pt x="3065" y="165"/>
                    <a:pt x="3393" y="313"/>
                    <a:pt x="3639" y="558"/>
                  </a:cubicBezTo>
                  <a:cubicBezTo>
                    <a:pt x="4278" y="1099"/>
                    <a:pt x="3918" y="2034"/>
                    <a:pt x="3377" y="2263"/>
                  </a:cubicBezTo>
                  <a:cubicBezTo>
                    <a:pt x="3258" y="2331"/>
                    <a:pt x="3131" y="2364"/>
                    <a:pt x="3002" y="2364"/>
                  </a:cubicBezTo>
                  <a:cubicBezTo>
                    <a:pt x="2881" y="2364"/>
                    <a:pt x="2758" y="2335"/>
                    <a:pt x="2639" y="2279"/>
                  </a:cubicBezTo>
                  <a:cubicBezTo>
                    <a:pt x="2475" y="2198"/>
                    <a:pt x="2344" y="2017"/>
                    <a:pt x="2328" y="1821"/>
                  </a:cubicBezTo>
                  <a:cubicBezTo>
                    <a:pt x="2322" y="1734"/>
                    <a:pt x="2343" y="1713"/>
                    <a:pt x="2389" y="1713"/>
                  </a:cubicBezTo>
                  <a:cubicBezTo>
                    <a:pt x="2433" y="1713"/>
                    <a:pt x="2499" y="1733"/>
                    <a:pt x="2584" y="1733"/>
                  </a:cubicBezTo>
                  <a:cubicBezTo>
                    <a:pt x="2643" y="1733"/>
                    <a:pt x="2711" y="1723"/>
                    <a:pt x="2787" y="1689"/>
                  </a:cubicBezTo>
                  <a:cubicBezTo>
                    <a:pt x="3000" y="1575"/>
                    <a:pt x="3033" y="1296"/>
                    <a:pt x="2869" y="1116"/>
                  </a:cubicBezTo>
                  <a:cubicBezTo>
                    <a:pt x="2801" y="1048"/>
                    <a:pt x="2702" y="1009"/>
                    <a:pt x="2599" y="1009"/>
                  </a:cubicBezTo>
                  <a:cubicBezTo>
                    <a:pt x="2404" y="1009"/>
                    <a:pt x="2196" y="1149"/>
                    <a:pt x="2164" y="1493"/>
                  </a:cubicBezTo>
                  <a:cubicBezTo>
                    <a:pt x="2131" y="1739"/>
                    <a:pt x="2197" y="1968"/>
                    <a:pt x="2361" y="2148"/>
                  </a:cubicBezTo>
                  <a:cubicBezTo>
                    <a:pt x="2377" y="2165"/>
                    <a:pt x="2410" y="2198"/>
                    <a:pt x="2426" y="2214"/>
                  </a:cubicBezTo>
                  <a:lnTo>
                    <a:pt x="2475" y="2263"/>
                  </a:lnTo>
                  <a:lnTo>
                    <a:pt x="2524" y="2296"/>
                  </a:lnTo>
                  <a:lnTo>
                    <a:pt x="2574" y="2312"/>
                  </a:lnTo>
                  <a:lnTo>
                    <a:pt x="2606" y="2345"/>
                  </a:lnTo>
                  <a:cubicBezTo>
                    <a:pt x="2729" y="2402"/>
                    <a:pt x="2865" y="2431"/>
                    <a:pt x="3002" y="2431"/>
                  </a:cubicBezTo>
                  <a:cubicBezTo>
                    <a:pt x="3139" y="2431"/>
                    <a:pt x="3278" y="2402"/>
                    <a:pt x="3410" y="2345"/>
                  </a:cubicBezTo>
                  <a:cubicBezTo>
                    <a:pt x="4000" y="2132"/>
                    <a:pt x="4426" y="1083"/>
                    <a:pt x="3721" y="444"/>
                  </a:cubicBezTo>
                  <a:cubicBezTo>
                    <a:pt x="3456" y="148"/>
                    <a:pt x="3051" y="0"/>
                    <a:pt x="26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8"/>
            <p:cNvSpPr/>
            <p:nvPr/>
          </p:nvSpPr>
          <p:spPr>
            <a:xfrm>
              <a:off x="7984965" y="4398906"/>
              <a:ext cx="50327" cy="250101"/>
            </a:xfrm>
            <a:custGeom>
              <a:rect b="b" l="l" r="r" t="t"/>
              <a:pathLst>
                <a:path extrusionOk="0" h="7663" w="1542">
                  <a:moveTo>
                    <a:pt x="908" y="0"/>
                  </a:moveTo>
                  <a:cubicBezTo>
                    <a:pt x="596" y="0"/>
                    <a:pt x="361" y="368"/>
                    <a:pt x="361" y="368"/>
                  </a:cubicBezTo>
                  <a:cubicBezTo>
                    <a:pt x="99" y="811"/>
                    <a:pt x="1" y="1335"/>
                    <a:pt x="66" y="1860"/>
                  </a:cubicBezTo>
                  <a:cubicBezTo>
                    <a:pt x="132" y="2827"/>
                    <a:pt x="493" y="3974"/>
                    <a:pt x="591" y="5171"/>
                  </a:cubicBezTo>
                  <a:cubicBezTo>
                    <a:pt x="738" y="7056"/>
                    <a:pt x="83" y="7662"/>
                    <a:pt x="83" y="7662"/>
                  </a:cubicBezTo>
                  <a:cubicBezTo>
                    <a:pt x="771" y="7122"/>
                    <a:pt x="935" y="5351"/>
                    <a:pt x="804" y="3991"/>
                  </a:cubicBezTo>
                  <a:cubicBezTo>
                    <a:pt x="722" y="3286"/>
                    <a:pt x="706" y="2565"/>
                    <a:pt x="755" y="1844"/>
                  </a:cubicBezTo>
                  <a:cubicBezTo>
                    <a:pt x="788" y="1483"/>
                    <a:pt x="853" y="1204"/>
                    <a:pt x="952" y="1090"/>
                  </a:cubicBezTo>
                  <a:cubicBezTo>
                    <a:pt x="1214" y="827"/>
                    <a:pt x="1542" y="270"/>
                    <a:pt x="1115" y="57"/>
                  </a:cubicBezTo>
                  <a:cubicBezTo>
                    <a:pt x="1044" y="17"/>
                    <a:pt x="974" y="0"/>
                    <a:pt x="9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8"/>
            <p:cNvSpPr/>
            <p:nvPr/>
          </p:nvSpPr>
          <p:spPr>
            <a:xfrm>
              <a:off x="7912738" y="4366007"/>
              <a:ext cx="277712" cy="332217"/>
            </a:xfrm>
            <a:custGeom>
              <a:rect b="b" l="l" r="r" t="t"/>
              <a:pathLst>
                <a:path extrusionOk="0" h="10179" w="8509">
                  <a:moveTo>
                    <a:pt x="6272" y="1"/>
                  </a:moveTo>
                  <a:cubicBezTo>
                    <a:pt x="6074" y="1"/>
                    <a:pt x="5873" y="21"/>
                    <a:pt x="5672" y="65"/>
                  </a:cubicBezTo>
                  <a:cubicBezTo>
                    <a:pt x="4492" y="327"/>
                    <a:pt x="3738" y="1573"/>
                    <a:pt x="3492" y="2835"/>
                  </a:cubicBezTo>
                  <a:lnTo>
                    <a:pt x="3492" y="2868"/>
                  </a:lnTo>
                  <a:cubicBezTo>
                    <a:pt x="3263" y="4163"/>
                    <a:pt x="3492" y="5376"/>
                    <a:pt x="3460" y="6474"/>
                  </a:cubicBezTo>
                  <a:cubicBezTo>
                    <a:pt x="3509" y="7474"/>
                    <a:pt x="3148" y="8441"/>
                    <a:pt x="2443" y="9129"/>
                  </a:cubicBezTo>
                  <a:cubicBezTo>
                    <a:pt x="1771" y="9752"/>
                    <a:pt x="919" y="10113"/>
                    <a:pt x="1" y="10178"/>
                  </a:cubicBezTo>
                  <a:cubicBezTo>
                    <a:pt x="919" y="10146"/>
                    <a:pt x="1804" y="9801"/>
                    <a:pt x="2509" y="9195"/>
                  </a:cubicBezTo>
                  <a:cubicBezTo>
                    <a:pt x="3246" y="8490"/>
                    <a:pt x="3640" y="7507"/>
                    <a:pt x="3591" y="6490"/>
                  </a:cubicBezTo>
                  <a:cubicBezTo>
                    <a:pt x="3656" y="5359"/>
                    <a:pt x="3427" y="4130"/>
                    <a:pt x="3673" y="2868"/>
                  </a:cubicBezTo>
                  <a:cubicBezTo>
                    <a:pt x="3902" y="1639"/>
                    <a:pt x="4607" y="475"/>
                    <a:pt x="5722" y="213"/>
                  </a:cubicBezTo>
                  <a:cubicBezTo>
                    <a:pt x="5836" y="180"/>
                    <a:pt x="5967" y="163"/>
                    <a:pt x="6099" y="147"/>
                  </a:cubicBezTo>
                  <a:cubicBezTo>
                    <a:pt x="6124" y="146"/>
                    <a:pt x="6150" y="146"/>
                    <a:pt x="6175" y="146"/>
                  </a:cubicBezTo>
                  <a:cubicBezTo>
                    <a:pt x="6605" y="146"/>
                    <a:pt x="7004" y="276"/>
                    <a:pt x="7344" y="524"/>
                  </a:cubicBezTo>
                  <a:cubicBezTo>
                    <a:pt x="8066" y="1098"/>
                    <a:pt x="7967" y="2327"/>
                    <a:pt x="7557" y="2720"/>
                  </a:cubicBezTo>
                  <a:cubicBezTo>
                    <a:pt x="7492" y="2770"/>
                    <a:pt x="7410" y="2835"/>
                    <a:pt x="7328" y="2868"/>
                  </a:cubicBezTo>
                  <a:cubicBezTo>
                    <a:pt x="7205" y="2933"/>
                    <a:pt x="7074" y="2966"/>
                    <a:pt x="6943" y="2966"/>
                  </a:cubicBezTo>
                  <a:cubicBezTo>
                    <a:pt x="6812" y="2966"/>
                    <a:pt x="6680" y="2933"/>
                    <a:pt x="6558" y="2868"/>
                  </a:cubicBezTo>
                  <a:cubicBezTo>
                    <a:pt x="6476" y="2819"/>
                    <a:pt x="6426" y="2753"/>
                    <a:pt x="6394" y="2671"/>
                  </a:cubicBezTo>
                  <a:lnTo>
                    <a:pt x="6394" y="2671"/>
                  </a:lnTo>
                  <a:cubicBezTo>
                    <a:pt x="6394" y="2671"/>
                    <a:pt x="6417" y="2674"/>
                    <a:pt x="6455" y="2674"/>
                  </a:cubicBezTo>
                  <a:cubicBezTo>
                    <a:pt x="6580" y="2674"/>
                    <a:pt x="6863" y="2645"/>
                    <a:pt x="6951" y="2393"/>
                  </a:cubicBezTo>
                  <a:cubicBezTo>
                    <a:pt x="7066" y="2081"/>
                    <a:pt x="6885" y="1737"/>
                    <a:pt x="6558" y="1671"/>
                  </a:cubicBezTo>
                  <a:cubicBezTo>
                    <a:pt x="6502" y="1655"/>
                    <a:pt x="6447" y="1648"/>
                    <a:pt x="6393" y="1648"/>
                  </a:cubicBezTo>
                  <a:cubicBezTo>
                    <a:pt x="6004" y="1648"/>
                    <a:pt x="5692" y="2039"/>
                    <a:pt x="5836" y="2442"/>
                  </a:cubicBezTo>
                  <a:cubicBezTo>
                    <a:pt x="5902" y="2606"/>
                    <a:pt x="6017" y="2770"/>
                    <a:pt x="6181" y="2868"/>
                  </a:cubicBezTo>
                  <a:cubicBezTo>
                    <a:pt x="6416" y="3028"/>
                    <a:pt x="6691" y="3106"/>
                    <a:pt x="6969" y="3106"/>
                  </a:cubicBezTo>
                  <a:cubicBezTo>
                    <a:pt x="7233" y="3106"/>
                    <a:pt x="7499" y="3036"/>
                    <a:pt x="7738" y="2901"/>
                  </a:cubicBezTo>
                  <a:cubicBezTo>
                    <a:pt x="7754" y="2884"/>
                    <a:pt x="7770" y="2884"/>
                    <a:pt x="7787" y="2868"/>
                  </a:cubicBezTo>
                  <a:cubicBezTo>
                    <a:pt x="8311" y="2475"/>
                    <a:pt x="8508" y="1786"/>
                    <a:pt x="8262" y="1180"/>
                  </a:cubicBezTo>
                  <a:cubicBezTo>
                    <a:pt x="8019" y="451"/>
                    <a:pt x="7189" y="1"/>
                    <a:pt x="62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8"/>
            <p:cNvSpPr/>
            <p:nvPr/>
          </p:nvSpPr>
          <p:spPr>
            <a:xfrm>
              <a:off x="8050762" y="4412614"/>
              <a:ext cx="76013" cy="68637"/>
            </a:xfrm>
            <a:custGeom>
              <a:rect b="b" l="l" r="r" t="t"/>
              <a:pathLst>
                <a:path extrusionOk="0" h="2103" w="2329">
                  <a:moveTo>
                    <a:pt x="540" y="1"/>
                  </a:moveTo>
                  <a:cubicBezTo>
                    <a:pt x="468" y="1"/>
                    <a:pt x="392" y="10"/>
                    <a:pt x="312" y="30"/>
                  </a:cubicBezTo>
                  <a:cubicBezTo>
                    <a:pt x="427" y="96"/>
                    <a:pt x="460" y="260"/>
                    <a:pt x="362" y="374"/>
                  </a:cubicBezTo>
                  <a:cubicBezTo>
                    <a:pt x="247" y="555"/>
                    <a:pt x="1" y="997"/>
                    <a:pt x="132" y="1440"/>
                  </a:cubicBezTo>
                  <a:cubicBezTo>
                    <a:pt x="165" y="1587"/>
                    <a:pt x="263" y="1735"/>
                    <a:pt x="378" y="1850"/>
                  </a:cubicBezTo>
                  <a:cubicBezTo>
                    <a:pt x="565" y="2037"/>
                    <a:pt x="825" y="2102"/>
                    <a:pt x="1095" y="2102"/>
                  </a:cubicBezTo>
                  <a:cubicBezTo>
                    <a:pt x="1627" y="2102"/>
                    <a:pt x="2198" y="1849"/>
                    <a:pt x="2329" y="1784"/>
                  </a:cubicBezTo>
                  <a:lnTo>
                    <a:pt x="2329" y="1784"/>
                  </a:lnTo>
                  <a:cubicBezTo>
                    <a:pt x="2328" y="1784"/>
                    <a:pt x="2296" y="1788"/>
                    <a:pt x="2242" y="1788"/>
                  </a:cubicBezTo>
                  <a:cubicBezTo>
                    <a:pt x="2076" y="1788"/>
                    <a:pt x="1708" y="1750"/>
                    <a:pt x="1509" y="1440"/>
                  </a:cubicBezTo>
                  <a:cubicBezTo>
                    <a:pt x="1443" y="1325"/>
                    <a:pt x="1411" y="1210"/>
                    <a:pt x="1394" y="1096"/>
                  </a:cubicBezTo>
                  <a:cubicBezTo>
                    <a:pt x="1309" y="401"/>
                    <a:pt x="1003" y="1"/>
                    <a:pt x="5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8"/>
            <p:cNvSpPr/>
            <p:nvPr/>
          </p:nvSpPr>
          <p:spPr>
            <a:xfrm>
              <a:off x="8162578" y="4366921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922" y="0"/>
                  </a:moveTo>
                  <a:cubicBezTo>
                    <a:pt x="657" y="0"/>
                    <a:pt x="352" y="26"/>
                    <a:pt x="1" y="86"/>
                  </a:cubicBezTo>
                  <a:cubicBezTo>
                    <a:pt x="411" y="135"/>
                    <a:pt x="771" y="414"/>
                    <a:pt x="919" y="791"/>
                  </a:cubicBezTo>
                  <a:cubicBezTo>
                    <a:pt x="1125" y="1306"/>
                    <a:pt x="1482" y="1952"/>
                    <a:pt x="2237" y="1952"/>
                  </a:cubicBezTo>
                  <a:cubicBezTo>
                    <a:pt x="2444" y="1952"/>
                    <a:pt x="2680" y="1904"/>
                    <a:pt x="2951" y="1791"/>
                  </a:cubicBezTo>
                  <a:cubicBezTo>
                    <a:pt x="2771" y="1725"/>
                    <a:pt x="2656" y="1561"/>
                    <a:pt x="2656" y="1365"/>
                  </a:cubicBezTo>
                  <a:cubicBezTo>
                    <a:pt x="2656" y="1081"/>
                    <a:pt x="2619" y="0"/>
                    <a:pt x="9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8"/>
            <p:cNvSpPr/>
            <p:nvPr/>
          </p:nvSpPr>
          <p:spPr>
            <a:xfrm>
              <a:off x="8249263" y="4366040"/>
              <a:ext cx="47096" cy="37272"/>
            </a:xfrm>
            <a:custGeom>
              <a:rect b="b" l="l" r="r" t="t"/>
              <a:pathLst>
                <a:path extrusionOk="0" h="1142" w="1443">
                  <a:moveTo>
                    <a:pt x="968" y="0"/>
                  </a:moveTo>
                  <a:cubicBezTo>
                    <a:pt x="791" y="0"/>
                    <a:pt x="636" y="133"/>
                    <a:pt x="623" y="326"/>
                  </a:cubicBezTo>
                  <a:cubicBezTo>
                    <a:pt x="623" y="489"/>
                    <a:pt x="756" y="595"/>
                    <a:pt x="897" y="595"/>
                  </a:cubicBezTo>
                  <a:cubicBezTo>
                    <a:pt x="955" y="595"/>
                    <a:pt x="1013" y="577"/>
                    <a:pt x="1066" y="539"/>
                  </a:cubicBezTo>
                  <a:cubicBezTo>
                    <a:pt x="1066" y="539"/>
                    <a:pt x="1164" y="359"/>
                    <a:pt x="1066" y="294"/>
                  </a:cubicBezTo>
                  <a:cubicBezTo>
                    <a:pt x="1037" y="277"/>
                    <a:pt x="1010" y="270"/>
                    <a:pt x="987" y="270"/>
                  </a:cubicBezTo>
                  <a:cubicBezTo>
                    <a:pt x="916" y="270"/>
                    <a:pt x="873" y="334"/>
                    <a:pt x="885" y="408"/>
                  </a:cubicBezTo>
                  <a:cubicBezTo>
                    <a:pt x="896" y="440"/>
                    <a:pt x="880" y="455"/>
                    <a:pt x="856" y="455"/>
                  </a:cubicBezTo>
                  <a:cubicBezTo>
                    <a:pt x="805" y="455"/>
                    <a:pt x="716" y="393"/>
                    <a:pt x="738" y="294"/>
                  </a:cubicBezTo>
                  <a:cubicBezTo>
                    <a:pt x="750" y="162"/>
                    <a:pt x="857" y="74"/>
                    <a:pt x="978" y="74"/>
                  </a:cubicBezTo>
                  <a:cubicBezTo>
                    <a:pt x="1023" y="74"/>
                    <a:pt x="1070" y="86"/>
                    <a:pt x="1115" y="113"/>
                  </a:cubicBezTo>
                  <a:cubicBezTo>
                    <a:pt x="1377" y="277"/>
                    <a:pt x="1295" y="851"/>
                    <a:pt x="721" y="900"/>
                  </a:cubicBezTo>
                  <a:cubicBezTo>
                    <a:pt x="707" y="901"/>
                    <a:pt x="693" y="902"/>
                    <a:pt x="680" y="902"/>
                  </a:cubicBezTo>
                  <a:cubicBezTo>
                    <a:pt x="319" y="902"/>
                    <a:pt x="0" y="507"/>
                    <a:pt x="0" y="507"/>
                  </a:cubicBezTo>
                  <a:lnTo>
                    <a:pt x="0" y="507"/>
                  </a:lnTo>
                  <a:cubicBezTo>
                    <a:pt x="0" y="703"/>
                    <a:pt x="82" y="884"/>
                    <a:pt x="213" y="1015"/>
                  </a:cubicBezTo>
                  <a:cubicBezTo>
                    <a:pt x="338" y="1098"/>
                    <a:pt x="482" y="1141"/>
                    <a:pt x="625" y="1141"/>
                  </a:cubicBezTo>
                  <a:cubicBezTo>
                    <a:pt x="708" y="1141"/>
                    <a:pt x="791" y="1127"/>
                    <a:pt x="869" y="1097"/>
                  </a:cubicBezTo>
                  <a:cubicBezTo>
                    <a:pt x="1082" y="1031"/>
                    <a:pt x="1262" y="867"/>
                    <a:pt x="1344" y="671"/>
                  </a:cubicBezTo>
                  <a:cubicBezTo>
                    <a:pt x="1443" y="425"/>
                    <a:pt x="1344" y="146"/>
                    <a:pt x="1115" y="31"/>
                  </a:cubicBezTo>
                  <a:cubicBezTo>
                    <a:pt x="1066" y="10"/>
                    <a:pt x="1016" y="0"/>
                    <a:pt x="9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8"/>
            <p:cNvSpPr/>
            <p:nvPr/>
          </p:nvSpPr>
          <p:spPr>
            <a:xfrm>
              <a:off x="7591226" y="4395251"/>
              <a:ext cx="89916" cy="351114"/>
            </a:xfrm>
            <a:custGeom>
              <a:rect b="b" l="l" r="r" t="t"/>
              <a:pathLst>
                <a:path extrusionOk="0" h="10758" w="2755">
                  <a:moveTo>
                    <a:pt x="1447" y="1"/>
                  </a:moveTo>
                  <a:cubicBezTo>
                    <a:pt x="1116" y="1"/>
                    <a:pt x="776" y="124"/>
                    <a:pt x="509" y="415"/>
                  </a:cubicBezTo>
                  <a:cubicBezTo>
                    <a:pt x="165" y="857"/>
                    <a:pt x="1" y="1415"/>
                    <a:pt x="34" y="1972"/>
                  </a:cubicBezTo>
                  <a:cubicBezTo>
                    <a:pt x="50" y="2496"/>
                    <a:pt x="148" y="3021"/>
                    <a:pt x="345" y="3513"/>
                  </a:cubicBezTo>
                  <a:cubicBezTo>
                    <a:pt x="1181" y="5562"/>
                    <a:pt x="2066" y="7512"/>
                    <a:pt x="1525" y="8955"/>
                  </a:cubicBezTo>
                  <a:cubicBezTo>
                    <a:pt x="1267" y="9696"/>
                    <a:pt x="772" y="10310"/>
                    <a:pt x="117" y="10735"/>
                  </a:cubicBezTo>
                  <a:lnTo>
                    <a:pt x="117" y="10735"/>
                  </a:lnTo>
                  <a:cubicBezTo>
                    <a:pt x="306" y="10623"/>
                    <a:pt x="1109" y="10194"/>
                    <a:pt x="1607" y="8987"/>
                  </a:cubicBezTo>
                  <a:cubicBezTo>
                    <a:pt x="2214" y="7512"/>
                    <a:pt x="1345" y="5463"/>
                    <a:pt x="509" y="3447"/>
                  </a:cubicBezTo>
                  <a:cubicBezTo>
                    <a:pt x="329" y="2972"/>
                    <a:pt x="230" y="2464"/>
                    <a:pt x="198" y="1956"/>
                  </a:cubicBezTo>
                  <a:cubicBezTo>
                    <a:pt x="165" y="1447"/>
                    <a:pt x="312" y="939"/>
                    <a:pt x="607" y="513"/>
                  </a:cubicBezTo>
                  <a:cubicBezTo>
                    <a:pt x="847" y="243"/>
                    <a:pt x="1164" y="127"/>
                    <a:pt x="1474" y="127"/>
                  </a:cubicBezTo>
                  <a:cubicBezTo>
                    <a:pt x="1993" y="127"/>
                    <a:pt x="2492" y="451"/>
                    <a:pt x="2574" y="923"/>
                  </a:cubicBezTo>
                  <a:cubicBezTo>
                    <a:pt x="2682" y="1447"/>
                    <a:pt x="2267" y="1928"/>
                    <a:pt x="1754" y="1928"/>
                  </a:cubicBezTo>
                  <a:cubicBezTo>
                    <a:pt x="1721" y="1928"/>
                    <a:pt x="1689" y="1927"/>
                    <a:pt x="1656" y="1923"/>
                  </a:cubicBezTo>
                  <a:lnTo>
                    <a:pt x="1640" y="1923"/>
                  </a:lnTo>
                  <a:cubicBezTo>
                    <a:pt x="1624" y="1923"/>
                    <a:pt x="1607" y="1923"/>
                    <a:pt x="1591" y="1906"/>
                  </a:cubicBezTo>
                  <a:cubicBezTo>
                    <a:pt x="1509" y="1890"/>
                    <a:pt x="1443" y="1841"/>
                    <a:pt x="1410" y="1775"/>
                  </a:cubicBezTo>
                  <a:cubicBezTo>
                    <a:pt x="1410" y="1775"/>
                    <a:pt x="1378" y="1710"/>
                    <a:pt x="1410" y="1660"/>
                  </a:cubicBezTo>
                  <a:cubicBezTo>
                    <a:pt x="1443" y="1628"/>
                    <a:pt x="1804" y="1660"/>
                    <a:pt x="1820" y="1333"/>
                  </a:cubicBezTo>
                  <a:cubicBezTo>
                    <a:pt x="1831" y="1081"/>
                    <a:pt x="1627" y="917"/>
                    <a:pt x="1418" y="917"/>
                  </a:cubicBezTo>
                  <a:cubicBezTo>
                    <a:pt x="1301" y="917"/>
                    <a:pt x="1182" y="969"/>
                    <a:pt x="1099" y="1087"/>
                  </a:cubicBezTo>
                  <a:cubicBezTo>
                    <a:pt x="902" y="1349"/>
                    <a:pt x="1165" y="1939"/>
                    <a:pt x="1689" y="1972"/>
                  </a:cubicBezTo>
                  <a:lnTo>
                    <a:pt x="1853" y="1972"/>
                  </a:lnTo>
                  <a:cubicBezTo>
                    <a:pt x="2378" y="1923"/>
                    <a:pt x="2755" y="1431"/>
                    <a:pt x="2656" y="906"/>
                  </a:cubicBezTo>
                  <a:cubicBezTo>
                    <a:pt x="2583" y="384"/>
                    <a:pt x="2029" y="1"/>
                    <a:pt x="1447" y="1"/>
                  </a:cubicBezTo>
                  <a:close/>
                  <a:moveTo>
                    <a:pt x="117" y="10735"/>
                  </a:moveTo>
                  <a:lnTo>
                    <a:pt x="117" y="10735"/>
                  </a:lnTo>
                  <a:cubicBezTo>
                    <a:pt x="101" y="10745"/>
                    <a:pt x="89" y="10752"/>
                    <a:pt x="83" y="10758"/>
                  </a:cubicBezTo>
                  <a:cubicBezTo>
                    <a:pt x="94" y="10750"/>
                    <a:pt x="106" y="10743"/>
                    <a:pt x="117" y="1073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8"/>
            <p:cNvSpPr/>
            <p:nvPr/>
          </p:nvSpPr>
          <p:spPr>
            <a:xfrm>
              <a:off x="7617434" y="4074032"/>
              <a:ext cx="79995" cy="178560"/>
            </a:xfrm>
            <a:custGeom>
              <a:rect b="b" l="l" r="r" t="t"/>
              <a:pathLst>
                <a:path extrusionOk="0" h="5471" w="2451">
                  <a:moveTo>
                    <a:pt x="1443" y="0"/>
                  </a:moveTo>
                  <a:cubicBezTo>
                    <a:pt x="1413" y="0"/>
                    <a:pt x="1386" y="5"/>
                    <a:pt x="1361" y="12"/>
                  </a:cubicBezTo>
                  <a:cubicBezTo>
                    <a:pt x="1034" y="127"/>
                    <a:pt x="968" y="389"/>
                    <a:pt x="1116" y="750"/>
                  </a:cubicBezTo>
                  <a:cubicBezTo>
                    <a:pt x="1280" y="1110"/>
                    <a:pt x="1788" y="1160"/>
                    <a:pt x="1657" y="2815"/>
                  </a:cubicBezTo>
                  <a:cubicBezTo>
                    <a:pt x="1525" y="4471"/>
                    <a:pt x="1" y="5471"/>
                    <a:pt x="1" y="5471"/>
                  </a:cubicBezTo>
                  <a:cubicBezTo>
                    <a:pt x="263" y="5421"/>
                    <a:pt x="1837" y="4471"/>
                    <a:pt x="2148" y="2438"/>
                  </a:cubicBezTo>
                  <a:cubicBezTo>
                    <a:pt x="2450" y="565"/>
                    <a:pt x="1792" y="0"/>
                    <a:pt x="144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8"/>
            <p:cNvSpPr/>
            <p:nvPr/>
          </p:nvSpPr>
          <p:spPr>
            <a:xfrm>
              <a:off x="7559665" y="4025859"/>
              <a:ext cx="172848" cy="231563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1" y="1"/>
                    <a:pt x="856" y="88"/>
                    <a:pt x="476" y="374"/>
                  </a:cubicBezTo>
                  <a:cubicBezTo>
                    <a:pt x="165" y="652"/>
                    <a:pt x="1" y="1062"/>
                    <a:pt x="50" y="1472"/>
                  </a:cubicBezTo>
                  <a:cubicBezTo>
                    <a:pt x="122" y="1988"/>
                    <a:pt x="658" y="2417"/>
                    <a:pt x="1263" y="2417"/>
                  </a:cubicBezTo>
                  <a:cubicBezTo>
                    <a:pt x="1349" y="2417"/>
                    <a:pt x="1437" y="2408"/>
                    <a:pt x="1525" y="2390"/>
                  </a:cubicBezTo>
                  <a:cubicBezTo>
                    <a:pt x="1623" y="2357"/>
                    <a:pt x="1738" y="2324"/>
                    <a:pt x="1820" y="2275"/>
                  </a:cubicBezTo>
                  <a:lnTo>
                    <a:pt x="1837" y="2275"/>
                  </a:lnTo>
                  <a:lnTo>
                    <a:pt x="1869" y="2259"/>
                  </a:lnTo>
                  <a:cubicBezTo>
                    <a:pt x="2164" y="2095"/>
                    <a:pt x="2328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8" y="947"/>
                  </a:cubicBezTo>
                  <a:cubicBezTo>
                    <a:pt x="968" y="1144"/>
                    <a:pt x="1066" y="1701"/>
                    <a:pt x="1476" y="1750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4"/>
                  </a:cubicBezTo>
                  <a:cubicBezTo>
                    <a:pt x="1928" y="1285"/>
                    <a:pt x="1955" y="1251"/>
                    <a:pt x="1993" y="1251"/>
                  </a:cubicBezTo>
                  <a:cubicBezTo>
                    <a:pt x="2049" y="1251"/>
                    <a:pt x="2128" y="1330"/>
                    <a:pt x="2148" y="1587"/>
                  </a:cubicBezTo>
                  <a:cubicBezTo>
                    <a:pt x="2164" y="1701"/>
                    <a:pt x="2132" y="1832"/>
                    <a:pt x="2082" y="1947"/>
                  </a:cubicBezTo>
                  <a:cubicBezTo>
                    <a:pt x="1935" y="2168"/>
                    <a:pt x="1695" y="2296"/>
                    <a:pt x="1434" y="2296"/>
                  </a:cubicBezTo>
                  <a:cubicBezTo>
                    <a:pt x="1405" y="2296"/>
                    <a:pt x="1375" y="2295"/>
                    <a:pt x="1345" y="2291"/>
                  </a:cubicBezTo>
                  <a:cubicBezTo>
                    <a:pt x="1334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4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8" y="1947"/>
                    <a:pt x="4836" y="4242"/>
                    <a:pt x="4328" y="5389"/>
                  </a:cubicBezTo>
                  <a:cubicBezTo>
                    <a:pt x="4067" y="6074"/>
                    <a:pt x="3611" y="6662"/>
                    <a:pt x="3025" y="7088"/>
                  </a:cubicBezTo>
                  <a:lnTo>
                    <a:pt x="3025" y="7088"/>
                  </a:lnTo>
                  <a:cubicBezTo>
                    <a:pt x="3115" y="7032"/>
                    <a:pt x="3862" y="6596"/>
                    <a:pt x="4410" y="5439"/>
                  </a:cubicBezTo>
                  <a:cubicBezTo>
                    <a:pt x="4951" y="4291"/>
                    <a:pt x="5295" y="1898"/>
                    <a:pt x="3459" y="538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  <a:moveTo>
                    <a:pt x="3025" y="7088"/>
                  </a:moveTo>
                  <a:cubicBezTo>
                    <a:pt x="3019" y="7092"/>
                    <a:pt x="3016" y="7094"/>
                    <a:pt x="3017" y="7094"/>
                  </a:cubicBezTo>
                  <a:cubicBezTo>
                    <a:pt x="3020" y="7092"/>
                    <a:pt x="3023" y="7090"/>
                    <a:pt x="3025" y="708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8"/>
            <p:cNvSpPr/>
            <p:nvPr/>
          </p:nvSpPr>
          <p:spPr>
            <a:xfrm>
              <a:off x="7599255" y="3845439"/>
              <a:ext cx="170172" cy="268052"/>
            </a:xfrm>
            <a:custGeom>
              <a:rect b="b" l="l" r="r" t="t"/>
              <a:pathLst>
                <a:path extrusionOk="0" h="8213" w="5214">
                  <a:moveTo>
                    <a:pt x="1099" y="1"/>
                  </a:moveTo>
                  <a:cubicBezTo>
                    <a:pt x="1" y="2853"/>
                    <a:pt x="1279" y="4377"/>
                    <a:pt x="2541" y="5623"/>
                  </a:cubicBezTo>
                  <a:cubicBezTo>
                    <a:pt x="3803" y="6852"/>
                    <a:pt x="3754" y="8213"/>
                    <a:pt x="3754" y="8213"/>
                  </a:cubicBezTo>
                  <a:cubicBezTo>
                    <a:pt x="4656" y="7278"/>
                    <a:pt x="3590" y="5590"/>
                    <a:pt x="4459" y="4246"/>
                  </a:cubicBezTo>
                  <a:cubicBezTo>
                    <a:pt x="5213" y="3099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17" y="3738"/>
                  </a:cubicBezTo>
                  <a:cubicBezTo>
                    <a:pt x="2656" y="4476"/>
                    <a:pt x="3279" y="5803"/>
                    <a:pt x="3279" y="5803"/>
                  </a:cubicBezTo>
                  <a:cubicBezTo>
                    <a:pt x="2066" y="4935"/>
                    <a:pt x="2312" y="4164"/>
                    <a:pt x="2656" y="3754"/>
                  </a:cubicBezTo>
                  <a:cubicBezTo>
                    <a:pt x="3000" y="3361"/>
                    <a:pt x="2525" y="3017"/>
                    <a:pt x="2541" y="2787"/>
                  </a:cubicBezTo>
                  <a:cubicBezTo>
                    <a:pt x="2558" y="2640"/>
                    <a:pt x="2591" y="2509"/>
                    <a:pt x="2640" y="2378"/>
                  </a:cubicBezTo>
                  <a:cubicBezTo>
                    <a:pt x="2640" y="2378"/>
                    <a:pt x="2565" y="2323"/>
                    <a:pt x="2427" y="2323"/>
                  </a:cubicBezTo>
                  <a:cubicBezTo>
                    <a:pt x="2315" y="2323"/>
                    <a:pt x="2159" y="2359"/>
                    <a:pt x="1968" y="2492"/>
                  </a:cubicBezTo>
                  <a:cubicBezTo>
                    <a:pt x="1230" y="2984"/>
                    <a:pt x="1525" y="4082"/>
                    <a:pt x="1525" y="4082"/>
                  </a:cubicBezTo>
                  <a:cubicBezTo>
                    <a:pt x="1001" y="3345"/>
                    <a:pt x="1181" y="2591"/>
                    <a:pt x="1771" y="2066"/>
                  </a:cubicBezTo>
                  <a:cubicBezTo>
                    <a:pt x="2377" y="1542"/>
                    <a:pt x="1804" y="1066"/>
                    <a:pt x="1410" y="853"/>
                  </a:cubicBezTo>
                  <a:cubicBezTo>
                    <a:pt x="1017" y="624"/>
                    <a:pt x="1099" y="1"/>
                    <a:pt x="1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8"/>
            <p:cNvSpPr/>
            <p:nvPr/>
          </p:nvSpPr>
          <p:spPr>
            <a:xfrm>
              <a:off x="7520631" y="3812279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17"/>
                    <a:pt x="3033" y="4525"/>
                  </a:cubicBezTo>
                  <a:cubicBezTo>
                    <a:pt x="3033" y="4525"/>
                    <a:pt x="2475" y="3852"/>
                    <a:pt x="2738" y="3098"/>
                  </a:cubicBezTo>
                  <a:cubicBezTo>
                    <a:pt x="3000" y="2344"/>
                    <a:pt x="2688" y="2066"/>
                    <a:pt x="2442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1" y="1253"/>
                    <a:pt x="2318" y="1253"/>
                  </a:cubicBezTo>
                  <a:cubicBezTo>
                    <a:pt x="2153" y="1253"/>
                    <a:pt x="1863" y="1321"/>
                    <a:pt x="1934" y="1820"/>
                  </a:cubicBezTo>
                  <a:cubicBezTo>
                    <a:pt x="2033" y="2508"/>
                    <a:pt x="2082" y="2623"/>
                    <a:pt x="1852" y="2640"/>
                  </a:cubicBezTo>
                  <a:cubicBezTo>
                    <a:pt x="1847" y="2640"/>
                    <a:pt x="1843" y="2640"/>
                    <a:pt x="1838" y="2640"/>
                  </a:cubicBezTo>
                  <a:cubicBezTo>
                    <a:pt x="1642" y="2640"/>
                    <a:pt x="1706" y="2307"/>
                    <a:pt x="1754" y="2115"/>
                  </a:cubicBezTo>
                  <a:cubicBezTo>
                    <a:pt x="1820" y="1935"/>
                    <a:pt x="2065" y="1099"/>
                    <a:pt x="1410" y="820"/>
                  </a:cubicBezTo>
                  <a:cubicBezTo>
                    <a:pt x="754" y="541"/>
                    <a:pt x="492" y="279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8"/>
            <p:cNvSpPr/>
            <p:nvPr/>
          </p:nvSpPr>
          <p:spPr>
            <a:xfrm>
              <a:off x="7698766" y="4092603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71" y="492"/>
                    <a:pt x="1050" y="1181"/>
                    <a:pt x="951" y="2476"/>
                  </a:cubicBezTo>
                  <a:cubicBezTo>
                    <a:pt x="853" y="3754"/>
                    <a:pt x="0" y="4262"/>
                    <a:pt x="0" y="4262"/>
                  </a:cubicBezTo>
                  <a:cubicBezTo>
                    <a:pt x="3590" y="2426"/>
                    <a:pt x="2279" y="755"/>
                    <a:pt x="1935" y="509"/>
                  </a:cubicBezTo>
                  <a:cubicBezTo>
                    <a:pt x="1590" y="263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8"/>
            <p:cNvSpPr/>
            <p:nvPr/>
          </p:nvSpPr>
          <p:spPr>
            <a:xfrm>
              <a:off x="7701443" y="4178505"/>
              <a:ext cx="256824" cy="189363"/>
            </a:xfrm>
            <a:custGeom>
              <a:rect b="b" l="l" r="r" t="t"/>
              <a:pathLst>
                <a:path extrusionOk="0" h="5802" w="7869">
                  <a:moveTo>
                    <a:pt x="3218" y="1"/>
                  </a:moveTo>
                  <a:cubicBezTo>
                    <a:pt x="2833" y="1"/>
                    <a:pt x="2408" y="335"/>
                    <a:pt x="2000" y="958"/>
                  </a:cubicBezTo>
                  <a:cubicBezTo>
                    <a:pt x="1459" y="1794"/>
                    <a:pt x="0" y="1925"/>
                    <a:pt x="0" y="1925"/>
                  </a:cubicBezTo>
                  <a:cubicBezTo>
                    <a:pt x="2377" y="1974"/>
                    <a:pt x="3016" y="2597"/>
                    <a:pt x="3656" y="3351"/>
                  </a:cubicBezTo>
                  <a:cubicBezTo>
                    <a:pt x="4295" y="4105"/>
                    <a:pt x="4475" y="5335"/>
                    <a:pt x="6000" y="5712"/>
                  </a:cubicBezTo>
                  <a:cubicBezTo>
                    <a:pt x="6253" y="5775"/>
                    <a:pt x="6474" y="5801"/>
                    <a:pt x="6666" y="5801"/>
                  </a:cubicBezTo>
                  <a:cubicBezTo>
                    <a:pt x="7618" y="5801"/>
                    <a:pt x="7868" y="5155"/>
                    <a:pt x="7868" y="5154"/>
                  </a:cubicBezTo>
                  <a:lnTo>
                    <a:pt x="7868" y="5154"/>
                  </a:lnTo>
                  <a:cubicBezTo>
                    <a:pt x="7782" y="5212"/>
                    <a:pt x="7702" y="5241"/>
                    <a:pt x="7631" y="5241"/>
                  </a:cubicBezTo>
                  <a:cubicBezTo>
                    <a:pt x="7380" y="5241"/>
                    <a:pt x="7236" y="4876"/>
                    <a:pt x="7262" y="4122"/>
                  </a:cubicBezTo>
                  <a:cubicBezTo>
                    <a:pt x="7278" y="3155"/>
                    <a:pt x="6393" y="2876"/>
                    <a:pt x="5278" y="2712"/>
                  </a:cubicBezTo>
                  <a:cubicBezTo>
                    <a:pt x="4164" y="2532"/>
                    <a:pt x="3230" y="2466"/>
                    <a:pt x="3131" y="2089"/>
                  </a:cubicBezTo>
                  <a:cubicBezTo>
                    <a:pt x="3016" y="1729"/>
                    <a:pt x="3508" y="1581"/>
                    <a:pt x="4180" y="1384"/>
                  </a:cubicBezTo>
                  <a:cubicBezTo>
                    <a:pt x="4869" y="1171"/>
                    <a:pt x="4557" y="549"/>
                    <a:pt x="4557" y="548"/>
                  </a:cubicBezTo>
                  <a:lnTo>
                    <a:pt x="4557" y="548"/>
                  </a:lnTo>
                  <a:cubicBezTo>
                    <a:pt x="4506" y="589"/>
                    <a:pt x="4454" y="607"/>
                    <a:pt x="4399" y="607"/>
                  </a:cubicBezTo>
                  <a:cubicBezTo>
                    <a:pt x="4212" y="607"/>
                    <a:pt x="3991" y="393"/>
                    <a:pt x="3623" y="139"/>
                  </a:cubicBezTo>
                  <a:cubicBezTo>
                    <a:pt x="3495" y="46"/>
                    <a:pt x="3359" y="1"/>
                    <a:pt x="32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8"/>
            <p:cNvSpPr/>
            <p:nvPr/>
          </p:nvSpPr>
          <p:spPr>
            <a:xfrm>
              <a:off x="7576800" y="4255693"/>
              <a:ext cx="250917" cy="203397"/>
            </a:xfrm>
            <a:custGeom>
              <a:rect b="b" l="l" r="r" t="t"/>
              <a:pathLst>
                <a:path extrusionOk="0" h="6232" w="7688">
                  <a:moveTo>
                    <a:pt x="4322" y="0"/>
                  </a:moveTo>
                  <a:cubicBezTo>
                    <a:pt x="2726" y="0"/>
                    <a:pt x="1374" y="1109"/>
                    <a:pt x="672" y="2527"/>
                  </a:cubicBezTo>
                  <a:cubicBezTo>
                    <a:pt x="164" y="3625"/>
                    <a:pt x="0" y="4871"/>
                    <a:pt x="246" y="6051"/>
                  </a:cubicBezTo>
                  <a:lnTo>
                    <a:pt x="246" y="6084"/>
                  </a:lnTo>
                  <a:lnTo>
                    <a:pt x="279" y="6232"/>
                  </a:lnTo>
                  <a:cubicBezTo>
                    <a:pt x="263" y="6084"/>
                    <a:pt x="246" y="5936"/>
                    <a:pt x="246" y="5773"/>
                  </a:cubicBezTo>
                  <a:cubicBezTo>
                    <a:pt x="246" y="4904"/>
                    <a:pt x="426" y="4052"/>
                    <a:pt x="754" y="3248"/>
                  </a:cubicBezTo>
                  <a:cubicBezTo>
                    <a:pt x="1148" y="2248"/>
                    <a:pt x="1885" y="1429"/>
                    <a:pt x="2820" y="904"/>
                  </a:cubicBezTo>
                  <a:cubicBezTo>
                    <a:pt x="3368" y="590"/>
                    <a:pt x="4084" y="339"/>
                    <a:pt x="4791" y="339"/>
                  </a:cubicBezTo>
                  <a:cubicBezTo>
                    <a:pt x="5374" y="339"/>
                    <a:pt x="5952" y="509"/>
                    <a:pt x="6426" y="954"/>
                  </a:cubicBezTo>
                  <a:cubicBezTo>
                    <a:pt x="7491" y="1871"/>
                    <a:pt x="7147" y="3789"/>
                    <a:pt x="5950" y="4084"/>
                  </a:cubicBezTo>
                  <a:cubicBezTo>
                    <a:pt x="5816" y="4120"/>
                    <a:pt x="5676" y="4137"/>
                    <a:pt x="5538" y="4137"/>
                  </a:cubicBezTo>
                  <a:cubicBezTo>
                    <a:pt x="5103" y="4137"/>
                    <a:pt x="4679" y="3965"/>
                    <a:pt x="4442" y="3642"/>
                  </a:cubicBezTo>
                  <a:cubicBezTo>
                    <a:pt x="4164" y="3232"/>
                    <a:pt x="4147" y="2691"/>
                    <a:pt x="4426" y="2281"/>
                  </a:cubicBezTo>
                  <a:cubicBezTo>
                    <a:pt x="4604" y="2003"/>
                    <a:pt x="4911" y="1845"/>
                    <a:pt x="5229" y="1845"/>
                  </a:cubicBezTo>
                  <a:cubicBezTo>
                    <a:pt x="5378" y="1845"/>
                    <a:pt x="5530" y="1880"/>
                    <a:pt x="5672" y="1953"/>
                  </a:cubicBezTo>
                  <a:cubicBezTo>
                    <a:pt x="5852" y="2035"/>
                    <a:pt x="5967" y="2216"/>
                    <a:pt x="5967" y="2412"/>
                  </a:cubicBezTo>
                  <a:cubicBezTo>
                    <a:pt x="5967" y="2412"/>
                    <a:pt x="5952" y="2545"/>
                    <a:pt x="5867" y="2545"/>
                  </a:cubicBezTo>
                  <a:cubicBezTo>
                    <a:pt x="5862" y="2545"/>
                    <a:pt x="5857" y="2544"/>
                    <a:pt x="5852" y="2544"/>
                  </a:cubicBezTo>
                  <a:cubicBezTo>
                    <a:pt x="5770" y="2544"/>
                    <a:pt x="5786" y="2380"/>
                    <a:pt x="5524" y="2314"/>
                  </a:cubicBezTo>
                  <a:cubicBezTo>
                    <a:pt x="5495" y="2307"/>
                    <a:pt x="5465" y="2304"/>
                    <a:pt x="5437" y="2304"/>
                  </a:cubicBezTo>
                  <a:cubicBezTo>
                    <a:pt x="5180" y="2304"/>
                    <a:pt x="4975" y="2557"/>
                    <a:pt x="5049" y="2822"/>
                  </a:cubicBezTo>
                  <a:cubicBezTo>
                    <a:pt x="5080" y="2989"/>
                    <a:pt x="5316" y="3122"/>
                    <a:pt x="5559" y="3122"/>
                  </a:cubicBezTo>
                  <a:cubicBezTo>
                    <a:pt x="5699" y="3122"/>
                    <a:pt x="5842" y="3078"/>
                    <a:pt x="5950" y="2970"/>
                  </a:cubicBezTo>
                  <a:cubicBezTo>
                    <a:pt x="6016" y="2904"/>
                    <a:pt x="6065" y="2822"/>
                    <a:pt x="6081" y="2724"/>
                  </a:cubicBezTo>
                  <a:cubicBezTo>
                    <a:pt x="6180" y="2412"/>
                    <a:pt x="6049" y="2068"/>
                    <a:pt x="5770" y="1904"/>
                  </a:cubicBezTo>
                  <a:cubicBezTo>
                    <a:pt x="5602" y="1806"/>
                    <a:pt x="5417" y="1759"/>
                    <a:pt x="5232" y="1759"/>
                  </a:cubicBezTo>
                  <a:cubicBezTo>
                    <a:pt x="4892" y="1759"/>
                    <a:pt x="4556" y="1918"/>
                    <a:pt x="4344" y="2216"/>
                  </a:cubicBezTo>
                  <a:cubicBezTo>
                    <a:pt x="4033" y="2658"/>
                    <a:pt x="4033" y="3248"/>
                    <a:pt x="4344" y="3691"/>
                  </a:cubicBezTo>
                  <a:cubicBezTo>
                    <a:pt x="4613" y="4062"/>
                    <a:pt x="5092" y="4263"/>
                    <a:pt x="5578" y="4263"/>
                  </a:cubicBezTo>
                  <a:cubicBezTo>
                    <a:pt x="5714" y="4263"/>
                    <a:pt x="5850" y="4248"/>
                    <a:pt x="5983" y="4215"/>
                  </a:cubicBezTo>
                  <a:cubicBezTo>
                    <a:pt x="7344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90" y="167"/>
                    <a:pt x="5032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8"/>
            <p:cNvSpPr/>
            <p:nvPr/>
          </p:nvSpPr>
          <p:spPr>
            <a:xfrm>
              <a:off x="7589627" y="4318552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2307" y="1"/>
                  </a:moveTo>
                  <a:cubicBezTo>
                    <a:pt x="2110" y="1"/>
                    <a:pt x="1861" y="69"/>
                    <a:pt x="1574" y="241"/>
                  </a:cubicBezTo>
                  <a:cubicBezTo>
                    <a:pt x="312" y="1011"/>
                    <a:pt x="1" y="3273"/>
                    <a:pt x="1" y="3273"/>
                  </a:cubicBezTo>
                  <a:cubicBezTo>
                    <a:pt x="1" y="3273"/>
                    <a:pt x="689" y="1175"/>
                    <a:pt x="1951" y="962"/>
                  </a:cubicBezTo>
                  <a:cubicBezTo>
                    <a:pt x="3040" y="784"/>
                    <a:pt x="2975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8"/>
            <p:cNvSpPr/>
            <p:nvPr/>
          </p:nvSpPr>
          <p:spPr>
            <a:xfrm>
              <a:off x="7717500" y="4310328"/>
              <a:ext cx="170139" cy="147489"/>
            </a:xfrm>
            <a:custGeom>
              <a:rect b="b" l="l" r="r" t="t"/>
              <a:pathLst>
                <a:path extrusionOk="0" h="4519" w="5213">
                  <a:moveTo>
                    <a:pt x="3033" y="1"/>
                  </a:moveTo>
                  <a:cubicBezTo>
                    <a:pt x="3033" y="1"/>
                    <a:pt x="3360" y="706"/>
                    <a:pt x="3016" y="1771"/>
                  </a:cubicBezTo>
                  <a:cubicBezTo>
                    <a:pt x="2688" y="2853"/>
                    <a:pt x="1836" y="3066"/>
                    <a:pt x="1197" y="3131"/>
                  </a:cubicBezTo>
                  <a:cubicBezTo>
                    <a:pt x="574" y="3197"/>
                    <a:pt x="131" y="3476"/>
                    <a:pt x="0" y="4344"/>
                  </a:cubicBezTo>
                  <a:cubicBezTo>
                    <a:pt x="138" y="4246"/>
                    <a:pt x="306" y="4195"/>
                    <a:pt x="479" y="4195"/>
                  </a:cubicBezTo>
                  <a:cubicBezTo>
                    <a:pt x="593" y="4195"/>
                    <a:pt x="709" y="4217"/>
                    <a:pt x="820" y="4262"/>
                  </a:cubicBezTo>
                  <a:cubicBezTo>
                    <a:pt x="1055" y="4380"/>
                    <a:pt x="1446" y="4518"/>
                    <a:pt x="1840" y="4518"/>
                  </a:cubicBezTo>
                  <a:cubicBezTo>
                    <a:pt x="2159" y="4518"/>
                    <a:pt x="2479" y="4428"/>
                    <a:pt x="2721" y="4164"/>
                  </a:cubicBezTo>
                  <a:cubicBezTo>
                    <a:pt x="3262" y="3574"/>
                    <a:pt x="3164" y="2968"/>
                    <a:pt x="3131" y="2673"/>
                  </a:cubicBezTo>
                  <a:cubicBezTo>
                    <a:pt x="3115" y="2398"/>
                    <a:pt x="3067" y="1853"/>
                    <a:pt x="3348" y="1853"/>
                  </a:cubicBezTo>
                  <a:cubicBezTo>
                    <a:pt x="3352" y="1853"/>
                    <a:pt x="3356" y="1853"/>
                    <a:pt x="3360" y="1853"/>
                  </a:cubicBezTo>
                  <a:cubicBezTo>
                    <a:pt x="3360" y="1853"/>
                    <a:pt x="3364" y="1852"/>
                    <a:pt x="3369" y="1852"/>
                  </a:cubicBezTo>
                  <a:cubicBezTo>
                    <a:pt x="3409" y="1852"/>
                    <a:pt x="3573" y="1878"/>
                    <a:pt x="3573" y="2296"/>
                  </a:cubicBezTo>
                  <a:cubicBezTo>
                    <a:pt x="3557" y="2754"/>
                    <a:pt x="3541" y="3050"/>
                    <a:pt x="4164" y="3230"/>
                  </a:cubicBezTo>
                  <a:cubicBezTo>
                    <a:pt x="4491" y="3328"/>
                    <a:pt x="4819" y="3492"/>
                    <a:pt x="5081" y="3722"/>
                  </a:cubicBezTo>
                  <a:cubicBezTo>
                    <a:pt x="4967" y="3508"/>
                    <a:pt x="4950" y="3263"/>
                    <a:pt x="5000" y="3033"/>
                  </a:cubicBezTo>
                  <a:cubicBezTo>
                    <a:pt x="5131" y="2705"/>
                    <a:pt x="5213" y="2099"/>
                    <a:pt x="4655" y="1705"/>
                  </a:cubicBezTo>
                  <a:cubicBezTo>
                    <a:pt x="4082" y="1312"/>
                    <a:pt x="3524" y="1066"/>
                    <a:pt x="3393" y="673"/>
                  </a:cubicBezTo>
                  <a:cubicBezTo>
                    <a:pt x="3311" y="443"/>
                    <a:pt x="3196" y="214"/>
                    <a:pt x="30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8"/>
            <p:cNvSpPr/>
            <p:nvPr/>
          </p:nvSpPr>
          <p:spPr>
            <a:xfrm>
              <a:off x="7819133" y="4409317"/>
              <a:ext cx="41776" cy="65275"/>
            </a:xfrm>
            <a:custGeom>
              <a:rect b="b" l="l" r="r" t="t"/>
              <a:pathLst>
                <a:path extrusionOk="0" h="2000" w="1280">
                  <a:moveTo>
                    <a:pt x="328" y="0"/>
                  </a:moveTo>
                  <a:cubicBezTo>
                    <a:pt x="328" y="0"/>
                    <a:pt x="328" y="0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0"/>
                    <a:pt x="328" y="0"/>
                  </a:cubicBezTo>
                  <a:close/>
                  <a:moveTo>
                    <a:pt x="328" y="1"/>
                  </a:moveTo>
                  <a:lnTo>
                    <a:pt x="328" y="1"/>
                  </a:lnTo>
                  <a:cubicBezTo>
                    <a:pt x="345" y="197"/>
                    <a:pt x="328" y="394"/>
                    <a:pt x="263" y="574"/>
                  </a:cubicBezTo>
                  <a:cubicBezTo>
                    <a:pt x="181" y="836"/>
                    <a:pt x="1" y="1246"/>
                    <a:pt x="459" y="1541"/>
                  </a:cubicBezTo>
                  <a:cubicBezTo>
                    <a:pt x="476" y="1541"/>
                    <a:pt x="476" y="1557"/>
                    <a:pt x="492" y="1557"/>
                  </a:cubicBezTo>
                  <a:cubicBezTo>
                    <a:pt x="1017" y="1852"/>
                    <a:pt x="1017" y="2000"/>
                    <a:pt x="1017" y="2000"/>
                  </a:cubicBezTo>
                  <a:cubicBezTo>
                    <a:pt x="1017" y="2000"/>
                    <a:pt x="1050" y="1770"/>
                    <a:pt x="1099" y="1541"/>
                  </a:cubicBezTo>
                  <a:cubicBezTo>
                    <a:pt x="1115" y="1459"/>
                    <a:pt x="1148" y="1377"/>
                    <a:pt x="1164" y="1295"/>
                  </a:cubicBezTo>
                  <a:cubicBezTo>
                    <a:pt x="1279" y="934"/>
                    <a:pt x="1115" y="525"/>
                    <a:pt x="771" y="361"/>
                  </a:cubicBezTo>
                  <a:cubicBezTo>
                    <a:pt x="353" y="113"/>
                    <a:pt x="330" y="12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8"/>
            <p:cNvSpPr/>
            <p:nvPr/>
          </p:nvSpPr>
          <p:spPr>
            <a:xfrm>
              <a:off x="7820733" y="4128113"/>
              <a:ext cx="225786" cy="159304"/>
            </a:xfrm>
            <a:custGeom>
              <a:rect b="b" l="l" r="r" t="t"/>
              <a:pathLst>
                <a:path extrusionOk="0" h="4881" w="6918">
                  <a:moveTo>
                    <a:pt x="1941" y="0"/>
                  </a:moveTo>
                  <a:cubicBezTo>
                    <a:pt x="1055" y="0"/>
                    <a:pt x="588" y="822"/>
                    <a:pt x="706" y="1371"/>
                  </a:cubicBezTo>
                  <a:cubicBezTo>
                    <a:pt x="825" y="1984"/>
                    <a:pt x="1434" y="2011"/>
                    <a:pt x="1542" y="2011"/>
                  </a:cubicBezTo>
                  <a:cubicBezTo>
                    <a:pt x="1552" y="2011"/>
                    <a:pt x="1558" y="2010"/>
                    <a:pt x="1558" y="2010"/>
                  </a:cubicBezTo>
                  <a:cubicBezTo>
                    <a:pt x="1296" y="1896"/>
                    <a:pt x="1181" y="1584"/>
                    <a:pt x="1312" y="1338"/>
                  </a:cubicBezTo>
                  <a:cubicBezTo>
                    <a:pt x="1357" y="1266"/>
                    <a:pt x="1403" y="1239"/>
                    <a:pt x="1453" y="1239"/>
                  </a:cubicBezTo>
                  <a:cubicBezTo>
                    <a:pt x="1549" y="1239"/>
                    <a:pt x="1658" y="1339"/>
                    <a:pt x="1787" y="1404"/>
                  </a:cubicBezTo>
                  <a:cubicBezTo>
                    <a:pt x="1831" y="1427"/>
                    <a:pt x="1872" y="1438"/>
                    <a:pt x="1909" y="1438"/>
                  </a:cubicBezTo>
                  <a:cubicBezTo>
                    <a:pt x="2056" y="1438"/>
                    <a:pt x="2158" y="1279"/>
                    <a:pt x="2197" y="1109"/>
                  </a:cubicBezTo>
                  <a:cubicBezTo>
                    <a:pt x="2237" y="968"/>
                    <a:pt x="2346" y="827"/>
                    <a:pt x="2534" y="827"/>
                  </a:cubicBezTo>
                  <a:cubicBezTo>
                    <a:pt x="2652" y="827"/>
                    <a:pt x="2801" y="882"/>
                    <a:pt x="2984" y="1027"/>
                  </a:cubicBezTo>
                  <a:cubicBezTo>
                    <a:pt x="3476" y="1404"/>
                    <a:pt x="3164" y="2142"/>
                    <a:pt x="3164" y="2142"/>
                  </a:cubicBezTo>
                  <a:cubicBezTo>
                    <a:pt x="3164" y="2142"/>
                    <a:pt x="3164" y="1535"/>
                    <a:pt x="2738" y="1470"/>
                  </a:cubicBezTo>
                  <a:cubicBezTo>
                    <a:pt x="2694" y="1457"/>
                    <a:pt x="2650" y="1451"/>
                    <a:pt x="2607" y="1451"/>
                  </a:cubicBezTo>
                  <a:cubicBezTo>
                    <a:pt x="2425" y="1451"/>
                    <a:pt x="2260" y="1556"/>
                    <a:pt x="2181" y="1715"/>
                  </a:cubicBezTo>
                  <a:cubicBezTo>
                    <a:pt x="2443" y="1715"/>
                    <a:pt x="2459" y="2092"/>
                    <a:pt x="2312" y="2306"/>
                  </a:cubicBezTo>
                  <a:cubicBezTo>
                    <a:pt x="2164" y="2502"/>
                    <a:pt x="2214" y="2650"/>
                    <a:pt x="2361" y="2732"/>
                  </a:cubicBezTo>
                  <a:cubicBezTo>
                    <a:pt x="2492" y="2814"/>
                    <a:pt x="2705" y="2814"/>
                    <a:pt x="2525" y="3191"/>
                  </a:cubicBezTo>
                  <a:cubicBezTo>
                    <a:pt x="2374" y="3537"/>
                    <a:pt x="1752" y="3551"/>
                    <a:pt x="1653" y="3551"/>
                  </a:cubicBezTo>
                  <a:cubicBezTo>
                    <a:pt x="1644" y="3551"/>
                    <a:pt x="1640" y="3551"/>
                    <a:pt x="1640" y="3551"/>
                  </a:cubicBezTo>
                  <a:cubicBezTo>
                    <a:pt x="1787" y="3355"/>
                    <a:pt x="1755" y="3060"/>
                    <a:pt x="1558" y="2896"/>
                  </a:cubicBezTo>
                  <a:lnTo>
                    <a:pt x="1558" y="2896"/>
                  </a:lnTo>
                  <a:cubicBezTo>
                    <a:pt x="1574" y="3060"/>
                    <a:pt x="1460" y="3223"/>
                    <a:pt x="1279" y="3273"/>
                  </a:cubicBezTo>
                  <a:cubicBezTo>
                    <a:pt x="1001" y="3371"/>
                    <a:pt x="1017" y="3273"/>
                    <a:pt x="738" y="3502"/>
                  </a:cubicBezTo>
                  <a:cubicBezTo>
                    <a:pt x="607" y="3617"/>
                    <a:pt x="423" y="3646"/>
                    <a:pt x="271" y="3646"/>
                  </a:cubicBezTo>
                  <a:cubicBezTo>
                    <a:pt x="120" y="3646"/>
                    <a:pt x="1" y="3617"/>
                    <a:pt x="1" y="3617"/>
                  </a:cubicBezTo>
                  <a:lnTo>
                    <a:pt x="1" y="3617"/>
                  </a:lnTo>
                  <a:cubicBezTo>
                    <a:pt x="181" y="3715"/>
                    <a:pt x="378" y="3781"/>
                    <a:pt x="574" y="3797"/>
                  </a:cubicBezTo>
                  <a:cubicBezTo>
                    <a:pt x="1017" y="3830"/>
                    <a:pt x="1460" y="3895"/>
                    <a:pt x="1886" y="3994"/>
                  </a:cubicBezTo>
                  <a:cubicBezTo>
                    <a:pt x="3066" y="4354"/>
                    <a:pt x="3787" y="4846"/>
                    <a:pt x="4689" y="4879"/>
                  </a:cubicBezTo>
                  <a:cubicBezTo>
                    <a:pt x="4720" y="4880"/>
                    <a:pt x="4752" y="4881"/>
                    <a:pt x="4784" y="4881"/>
                  </a:cubicBezTo>
                  <a:cubicBezTo>
                    <a:pt x="5196" y="4881"/>
                    <a:pt x="5618" y="4782"/>
                    <a:pt x="5984" y="4584"/>
                  </a:cubicBezTo>
                  <a:cubicBezTo>
                    <a:pt x="6770" y="4109"/>
                    <a:pt x="6918" y="2945"/>
                    <a:pt x="6459" y="2355"/>
                  </a:cubicBezTo>
                  <a:cubicBezTo>
                    <a:pt x="6228" y="2016"/>
                    <a:pt x="5864" y="1861"/>
                    <a:pt x="5524" y="1861"/>
                  </a:cubicBezTo>
                  <a:cubicBezTo>
                    <a:pt x="5188" y="1861"/>
                    <a:pt x="4876" y="2012"/>
                    <a:pt x="4738" y="2289"/>
                  </a:cubicBezTo>
                  <a:cubicBezTo>
                    <a:pt x="4492" y="2617"/>
                    <a:pt x="4525" y="3092"/>
                    <a:pt x="4820" y="3371"/>
                  </a:cubicBezTo>
                  <a:lnTo>
                    <a:pt x="4836" y="3387"/>
                  </a:lnTo>
                  <a:cubicBezTo>
                    <a:pt x="4853" y="3404"/>
                    <a:pt x="4869" y="3420"/>
                    <a:pt x="4902" y="3437"/>
                  </a:cubicBezTo>
                  <a:cubicBezTo>
                    <a:pt x="4918" y="3437"/>
                    <a:pt x="4918" y="3453"/>
                    <a:pt x="4934" y="3453"/>
                  </a:cubicBezTo>
                  <a:cubicBezTo>
                    <a:pt x="5037" y="3512"/>
                    <a:pt x="5165" y="3543"/>
                    <a:pt x="5290" y="3543"/>
                  </a:cubicBezTo>
                  <a:cubicBezTo>
                    <a:pt x="5542" y="3543"/>
                    <a:pt x="5781" y="3416"/>
                    <a:pt x="5770" y="3141"/>
                  </a:cubicBezTo>
                  <a:cubicBezTo>
                    <a:pt x="5784" y="2945"/>
                    <a:pt x="5623" y="2860"/>
                    <a:pt x="5445" y="2860"/>
                  </a:cubicBezTo>
                  <a:cubicBezTo>
                    <a:pt x="5191" y="2860"/>
                    <a:pt x="4901" y="3030"/>
                    <a:pt x="5016" y="3289"/>
                  </a:cubicBezTo>
                  <a:cubicBezTo>
                    <a:pt x="5024" y="3312"/>
                    <a:pt x="5025" y="3335"/>
                    <a:pt x="5002" y="3335"/>
                  </a:cubicBezTo>
                  <a:cubicBezTo>
                    <a:pt x="4975" y="3335"/>
                    <a:pt x="4918" y="3304"/>
                    <a:pt x="4803" y="3207"/>
                  </a:cubicBezTo>
                  <a:cubicBezTo>
                    <a:pt x="4689" y="3109"/>
                    <a:pt x="4623" y="2961"/>
                    <a:pt x="4623" y="2797"/>
                  </a:cubicBezTo>
                  <a:cubicBezTo>
                    <a:pt x="4623" y="2617"/>
                    <a:pt x="4689" y="2453"/>
                    <a:pt x="4803" y="2322"/>
                  </a:cubicBezTo>
                  <a:cubicBezTo>
                    <a:pt x="4930" y="2085"/>
                    <a:pt x="5200" y="1959"/>
                    <a:pt x="5491" y="1959"/>
                  </a:cubicBezTo>
                  <a:cubicBezTo>
                    <a:pt x="5804" y="1959"/>
                    <a:pt x="6140" y="2106"/>
                    <a:pt x="6344" y="2420"/>
                  </a:cubicBezTo>
                  <a:cubicBezTo>
                    <a:pt x="6344" y="2420"/>
                    <a:pt x="6344" y="2437"/>
                    <a:pt x="6361" y="2437"/>
                  </a:cubicBezTo>
                  <a:cubicBezTo>
                    <a:pt x="6574" y="2863"/>
                    <a:pt x="6574" y="3355"/>
                    <a:pt x="6328" y="3764"/>
                  </a:cubicBezTo>
                  <a:cubicBezTo>
                    <a:pt x="6049" y="4256"/>
                    <a:pt x="5412" y="4603"/>
                    <a:pt x="4583" y="4603"/>
                  </a:cubicBezTo>
                  <a:cubicBezTo>
                    <a:pt x="4195" y="4603"/>
                    <a:pt x="3766" y="4527"/>
                    <a:pt x="3312" y="4354"/>
                  </a:cubicBezTo>
                  <a:cubicBezTo>
                    <a:pt x="3263" y="4338"/>
                    <a:pt x="3033" y="4256"/>
                    <a:pt x="2886" y="4191"/>
                  </a:cubicBezTo>
                  <a:cubicBezTo>
                    <a:pt x="2459" y="3977"/>
                    <a:pt x="2017" y="3830"/>
                    <a:pt x="1574" y="3748"/>
                  </a:cubicBezTo>
                  <a:cubicBezTo>
                    <a:pt x="1738" y="3732"/>
                    <a:pt x="1935" y="3699"/>
                    <a:pt x="2148" y="3666"/>
                  </a:cubicBezTo>
                  <a:cubicBezTo>
                    <a:pt x="3885" y="3322"/>
                    <a:pt x="4148" y="830"/>
                    <a:pt x="2689" y="175"/>
                  </a:cubicBezTo>
                  <a:cubicBezTo>
                    <a:pt x="2415" y="52"/>
                    <a:pt x="2164" y="0"/>
                    <a:pt x="19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8"/>
            <p:cNvSpPr/>
            <p:nvPr/>
          </p:nvSpPr>
          <p:spPr>
            <a:xfrm>
              <a:off x="7930395" y="4213492"/>
              <a:ext cx="152515" cy="108095"/>
            </a:xfrm>
            <a:custGeom>
              <a:rect b="b" l="l" r="r" t="t"/>
              <a:pathLst>
                <a:path extrusionOk="0" h="3312" w="4673">
                  <a:moveTo>
                    <a:pt x="3820" y="1"/>
                  </a:moveTo>
                  <a:lnTo>
                    <a:pt x="3820" y="1"/>
                  </a:lnTo>
                  <a:cubicBezTo>
                    <a:pt x="3902" y="804"/>
                    <a:pt x="3558" y="1591"/>
                    <a:pt x="2919" y="2050"/>
                  </a:cubicBezTo>
                  <a:cubicBezTo>
                    <a:pt x="2505" y="2367"/>
                    <a:pt x="2004" y="2468"/>
                    <a:pt x="1535" y="2468"/>
                  </a:cubicBezTo>
                  <a:cubicBezTo>
                    <a:pt x="720" y="2468"/>
                    <a:pt x="1" y="2165"/>
                    <a:pt x="1" y="2165"/>
                  </a:cubicBezTo>
                  <a:lnTo>
                    <a:pt x="1" y="2165"/>
                  </a:lnTo>
                  <a:cubicBezTo>
                    <a:pt x="1345" y="2869"/>
                    <a:pt x="1853" y="2640"/>
                    <a:pt x="2214" y="3050"/>
                  </a:cubicBezTo>
                  <a:cubicBezTo>
                    <a:pt x="2389" y="3233"/>
                    <a:pt x="2565" y="3288"/>
                    <a:pt x="2724" y="3288"/>
                  </a:cubicBezTo>
                  <a:cubicBezTo>
                    <a:pt x="2907" y="3288"/>
                    <a:pt x="3067" y="3216"/>
                    <a:pt x="3181" y="3181"/>
                  </a:cubicBezTo>
                  <a:cubicBezTo>
                    <a:pt x="3208" y="3174"/>
                    <a:pt x="3234" y="3171"/>
                    <a:pt x="3261" y="3171"/>
                  </a:cubicBezTo>
                  <a:cubicBezTo>
                    <a:pt x="3363" y="3171"/>
                    <a:pt x="3456" y="3221"/>
                    <a:pt x="3509" y="3312"/>
                  </a:cubicBezTo>
                  <a:cubicBezTo>
                    <a:pt x="3541" y="3099"/>
                    <a:pt x="3492" y="2886"/>
                    <a:pt x="3361" y="2722"/>
                  </a:cubicBezTo>
                  <a:cubicBezTo>
                    <a:pt x="3181" y="2509"/>
                    <a:pt x="2787" y="2492"/>
                    <a:pt x="2722" y="2492"/>
                  </a:cubicBezTo>
                  <a:cubicBezTo>
                    <a:pt x="3279" y="2460"/>
                    <a:pt x="3787" y="2181"/>
                    <a:pt x="4115" y="1722"/>
                  </a:cubicBezTo>
                  <a:cubicBezTo>
                    <a:pt x="4672" y="935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8"/>
            <p:cNvSpPr/>
            <p:nvPr/>
          </p:nvSpPr>
          <p:spPr>
            <a:xfrm>
              <a:off x="7736756" y="3971550"/>
              <a:ext cx="145531" cy="205616"/>
            </a:xfrm>
            <a:custGeom>
              <a:rect b="b" l="l" r="r" t="t"/>
              <a:pathLst>
                <a:path extrusionOk="0" h="6300" w="4459">
                  <a:moveTo>
                    <a:pt x="1815" y="0"/>
                  </a:moveTo>
                  <a:cubicBezTo>
                    <a:pt x="1388" y="0"/>
                    <a:pt x="978" y="153"/>
                    <a:pt x="705" y="464"/>
                  </a:cubicBezTo>
                  <a:cubicBezTo>
                    <a:pt x="0" y="1103"/>
                    <a:pt x="443" y="2136"/>
                    <a:pt x="1033" y="2349"/>
                  </a:cubicBezTo>
                  <a:cubicBezTo>
                    <a:pt x="1156" y="2415"/>
                    <a:pt x="1291" y="2447"/>
                    <a:pt x="1426" y="2447"/>
                  </a:cubicBezTo>
                  <a:cubicBezTo>
                    <a:pt x="1562" y="2447"/>
                    <a:pt x="1697" y="2415"/>
                    <a:pt x="1820" y="2349"/>
                  </a:cubicBezTo>
                  <a:lnTo>
                    <a:pt x="1869" y="2333"/>
                  </a:lnTo>
                  <a:lnTo>
                    <a:pt x="1902" y="2300"/>
                  </a:lnTo>
                  <a:lnTo>
                    <a:pt x="1951" y="2267"/>
                  </a:lnTo>
                  <a:lnTo>
                    <a:pt x="2016" y="2218"/>
                  </a:lnTo>
                  <a:cubicBezTo>
                    <a:pt x="2033" y="2202"/>
                    <a:pt x="2049" y="2185"/>
                    <a:pt x="2066" y="2152"/>
                  </a:cubicBezTo>
                  <a:cubicBezTo>
                    <a:pt x="2229" y="1988"/>
                    <a:pt x="2311" y="1743"/>
                    <a:pt x="2279" y="1513"/>
                  </a:cubicBezTo>
                  <a:cubicBezTo>
                    <a:pt x="2236" y="1169"/>
                    <a:pt x="2023" y="1022"/>
                    <a:pt x="1827" y="1022"/>
                  </a:cubicBezTo>
                  <a:cubicBezTo>
                    <a:pt x="1724" y="1022"/>
                    <a:pt x="1625" y="1063"/>
                    <a:pt x="1557" y="1136"/>
                  </a:cubicBezTo>
                  <a:cubicBezTo>
                    <a:pt x="1394" y="1300"/>
                    <a:pt x="1443" y="1579"/>
                    <a:pt x="1639" y="1693"/>
                  </a:cubicBezTo>
                  <a:cubicBezTo>
                    <a:pt x="1716" y="1728"/>
                    <a:pt x="1785" y="1737"/>
                    <a:pt x="1845" y="1737"/>
                  </a:cubicBezTo>
                  <a:cubicBezTo>
                    <a:pt x="1924" y="1737"/>
                    <a:pt x="1988" y="1721"/>
                    <a:pt x="2033" y="1721"/>
                  </a:cubicBezTo>
                  <a:cubicBezTo>
                    <a:pt x="2086" y="1721"/>
                    <a:pt x="2115" y="1743"/>
                    <a:pt x="2115" y="1841"/>
                  </a:cubicBezTo>
                  <a:cubicBezTo>
                    <a:pt x="2082" y="2038"/>
                    <a:pt x="1967" y="2202"/>
                    <a:pt x="1787" y="2300"/>
                  </a:cubicBezTo>
                  <a:cubicBezTo>
                    <a:pt x="1680" y="2353"/>
                    <a:pt x="1563" y="2378"/>
                    <a:pt x="1445" y="2378"/>
                  </a:cubicBezTo>
                  <a:cubicBezTo>
                    <a:pt x="1309" y="2378"/>
                    <a:pt x="1172" y="2345"/>
                    <a:pt x="1049" y="2283"/>
                  </a:cubicBezTo>
                  <a:cubicBezTo>
                    <a:pt x="508" y="2054"/>
                    <a:pt x="148" y="1120"/>
                    <a:pt x="787" y="562"/>
                  </a:cubicBezTo>
                  <a:cubicBezTo>
                    <a:pt x="1036" y="329"/>
                    <a:pt x="1344" y="184"/>
                    <a:pt x="1683" y="184"/>
                  </a:cubicBezTo>
                  <a:cubicBezTo>
                    <a:pt x="1701" y="184"/>
                    <a:pt x="1720" y="185"/>
                    <a:pt x="1738" y="185"/>
                  </a:cubicBezTo>
                  <a:cubicBezTo>
                    <a:pt x="2492" y="218"/>
                    <a:pt x="3311" y="759"/>
                    <a:pt x="3442" y="2234"/>
                  </a:cubicBezTo>
                  <a:cubicBezTo>
                    <a:pt x="3492" y="2775"/>
                    <a:pt x="3442" y="3333"/>
                    <a:pt x="3279" y="3873"/>
                  </a:cubicBezTo>
                  <a:cubicBezTo>
                    <a:pt x="3164" y="4316"/>
                    <a:pt x="2951" y="4759"/>
                    <a:pt x="2672" y="5152"/>
                  </a:cubicBezTo>
                  <a:cubicBezTo>
                    <a:pt x="2279" y="5644"/>
                    <a:pt x="1771" y="6037"/>
                    <a:pt x="1197" y="6299"/>
                  </a:cubicBezTo>
                  <a:cubicBezTo>
                    <a:pt x="1820" y="6053"/>
                    <a:pt x="2377" y="5644"/>
                    <a:pt x="2803" y="5119"/>
                  </a:cubicBezTo>
                  <a:cubicBezTo>
                    <a:pt x="3541" y="4283"/>
                    <a:pt x="4459" y="2251"/>
                    <a:pt x="3180" y="612"/>
                  </a:cubicBezTo>
                  <a:cubicBezTo>
                    <a:pt x="2828" y="206"/>
                    <a:pt x="2310" y="0"/>
                    <a:pt x="18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8"/>
            <p:cNvSpPr/>
            <p:nvPr/>
          </p:nvSpPr>
          <p:spPr>
            <a:xfrm>
              <a:off x="6826235" y="4366007"/>
              <a:ext cx="277125" cy="332217"/>
            </a:xfrm>
            <a:custGeom>
              <a:rect b="b" l="l" r="r" t="t"/>
              <a:pathLst>
                <a:path extrusionOk="0" h="10179" w="8491">
                  <a:moveTo>
                    <a:pt x="2225" y="1"/>
                  </a:moveTo>
                  <a:cubicBezTo>
                    <a:pt x="1310" y="1"/>
                    <a:pt x="462" y="451"/>
                    <a:pt x="246" y="1180"/>
                  </a:cubicBezTo>
                  <a:cubicBezTo>
                    <a:pt x="0" y="1770"/>
                    <a:pt x="197" y="2475"/>
                    <a:pt x="721" y="2868"/>
                  </a:cubicBezTo>
                  <a:cubicBezTo>
                    <a:pt x="738" y="2868"/>
                    <a:pt x="754" y="2884"/>
                    <a:pt x="771" y="2901"/>
                  </a:cubicBezTo>
                  <a:cubicBezTo>
                    <a:pt x="998" y="3034"/>
                    <a:pt x="1256" y="3100"/>
                    <a:pt x="1514" y="3100"/>
                  </a:cubicBezTo>
                  <a:cubicBezTo>
                    <a:pt x="1796" y="3100"/>
                    <a:pt x="2080" y="3022"/>
                    <a:pt x="2328" y="2868"/>
                  </a:cubicBezTo>
                  <a:cubicBezTo>
                    <a:pt x="2492" y="2770"/>
                    <a:pt x="2606" y="2606"/>
                    <a:pt x="2656" y="2425"/>
                  </a:cubicBezTo>
                  <a:cubicBezTo>
                    <a:pt x="2800" y="2037"/>
                    <a:pt x="2501" y="1648"/>
                    <a:pt x="2115" y="1648"/>
                  </a:cubicBezTo>
                  <a:cubicBezTo>
                    <a:pt x="2062" y="1648"/>
                    <a:pt x="2007" y="1655"/>
                    <a:pt x="1951" y="1671"/>
                  </a:cubicBezTo>
                  <a:cubicBezTo>
                    <a:pt x="1623" y="1737"/>
                    <a:pt x="1443" y="2081"/>
                    <a:pt x="1557" y="2393"/>
                  </a:cubicBezTo>
                  <a:cubicBezTo>
                    <a:pt x="1639" y="2627"/>
                    <a:pt x="1889" y="2660"/>
                    <a:pt x="2024" y="2660"/>
                  </a:cubicBezTo>
                  <a:cubicBezTo>
                    <a:pt x="2079" y="2660"/>
                    <a:pt x="2115" y="2655"/>
                    <a:pt x="2115" y="2655"/>
                  </a:cubicBezTo>
                  <a:lnTo>
                    <a:pt x="2115" y="2655"/>
                  </a:lnTo>
                  <a:cubicBezTo>
                    <a:pt x="2082" y="2753"/>
                    <a:pt x="2016" y="2819"/>
                    <a:pt x="1934" y="2868"/>
                  </a:cubicBezTo>
                  <a:cubicBezTo>
                    <a:pt x="1820" y="2933"/>
                    <a:pt x="1689" y="2966"/>
                    <a:pt x="1557" y="2966"/>
                  </a:cubicBezTo>
                  <a:cubicBezTo>
                    <a:pt x="1426" y="2966"/>
                    <a:pt x="1295" y="2933"/>
                    <a:pt x="1180" y="2868"/>
                  </a:cubicBezTo>
                  <a:cubicBezTo>
                    <a:pt x="1098" y="2819"/>
                    <a:pt x="1016" y="2770"/>
                    <a:pt x="951" y="2704"/>
                  </a:cubicBezTo>
                  <a:cubicBezTo>
                    <a:pt x="525" y="2327"/>
                    <a:pt x="426" y="1081"/>
                    <a:pt x="1148" y="508"/>
                  </a:cubicBezTo>
                  <a:cubicBezTo>
                    <a:pt x="1472" y="272"/>
                    <a:pt x="1862" y="142"/>
                    <a:pt x="2259" y="142"/>
                  </a:cubicBezTo>
                  <a:cubicBezTo>
                    <a:pt x="2304" y="142"/>
                    <a:pt x="2349" y="144"/>
                    <a:pt x="2393" y="147"/>
                  </a:cubicBezTo>
                  <a:cubicBezTo>
                    <a:pt x="2524" y="163"/>
                    <a:pt x="2656" y="180"/>
                    <a:pt x="2787" y="213"/>
                  </a:cubicBezTo>
                  <a:cubicBezTo>
                    <a:pt x="3885" y="475"/>
                    <a:pt x="4590" y="1655"/>
                    <a:pt x="4819" y="2868"/>
                  </a:cubicBezTo>
                  <a:cubicBezTo>
                    <a:pt x="5065" y="4114"/>
                    <a:pt x="4819" y="5359"/>
                    <a:pt x="4901" y="6474"/>
                  </a:cubicBezTo>
                  <a:cubicBezTo>
                    <a:pt x="4852" y="7490"/>
                    <a:pt x="5245" y="8490"/>
                    <a:pt x="5983" y="9195"/>
                  </a:cubicBezTo>
                  <a:cubicBezTo>
                    <a:pt x="6688" y="9801"/>
                    <a:pt x="7573" y="10146"/>
                    <a:pt x="8491" y="10178"/>
                  </a:cubicBezTo>
                  <a:cubicBezTo>
                    <a:pt x="7589" y="10113"/>
                    <a:pt x="6721" y="9736"/>
                    <a:pt x="6049" y="9129"/>
                  </a:cubicBezTo>
                  <a:cubicBezTo>
                    <a:pt x="5344" y="8425"/>
                    <a:pt x="4983" y="7457"/>
                    <a:pt x="5032" y="6474"/>
                  </a:cubicBezTo>
                  <a:cubicBezTo>
                    <a:pt x="4983" y="5376"/>
                    <a:pt x="5229" y="4146"/>
                    <a:pt x="5000" y="2852"/>
                  </a:cubicBezTo>
                  <a:lnTo>
                    <a:pt x="5000" y="2835"/>
                  </a:lnTo>
                  <a:cubicBezTo>
                    <a:pt x="4770" y="1573"/>
                    <a:pt x="4000" y="327"/>
                    <a:pt x="2820" y="65"/>
                  </a:cubicBezTo>
                  <a:cubicBezTo>
                    <a:pt x="2622" y="21"/>
                    <a:pt x="2422" y="1"/>
                    <a:pt x="22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8"/>
            <p:cNvSpPr/>
            <p:nvPr/>
          </p:nvSpPr>
          <p:spPr>
            <a:xfrm>
              <a:off x="6889356" y="4412614"/>
              <a:ext cx="75458" cy="68637"/>
            </a:xfrm>
            <a:custGeom>
              <a:rect b="b" l="l" r="r" t="t"/>
              <a:pathLst>
                <a:path extrusionOk="0" h="2103" w="2312">
                  <a:moveTo>
                    <a:pt x="1784" y="1"/>
                  </a:moveTo>
                  <a:cubicBezTo>
                    <a:pt x="1313" y="1"/>
                    <a:pt x="1020" y="401"/>
                    <a:pt x="935" y="1096"/>
                  </a:cubicBezTo>
                  <a:cubicBezTo>
                    <a:pt x="918" y="1210"/>
                    <a:pt x="869" y="1325"/>
                    <a:pt x="820" y="1440"/>
                  </a:cubicBezTo>
                  <a:cubicBezTo>
                    <a:pt x="621" y="1750"/>
                    <a:pt x="253" y="1788"/>
                    <a:pt x="87" y="1788"/>
                  </a:cubicBezTo>
                  <a:cubicBezTo>
                    <a:pt x="33" y="1788"/>
                    <a:pt x="0" y="1784"/>
                    <a:pt x="0" y="1784"/>
                  </a:cubicBezTo>
                  <a:lnTo>
                    <a:pt x="0" y="1784"/>
                  </a:lnTo>
                  <a:cubicBezTo>
                    <a:pt x="120" y="1849"/>
                    <a:pt x="694" y="2102"/>
                    <a:pt x="1230" y="2102"/>
                  </a:cubicBezTo>
                  <a:cubicBezTo>
                    <a:pt x="1502" y="2102"/>
                    <a:pt x="1763" y="2037"/>
                    <a:pt x="1951" y="1850"/>
                  </a:cubicBezTo>
                  <a:cubicBezTo>
                    <a:pt x="2066" y="1735"/>
                    <a:pt x="2148" y="1587"/>
                    <a:pt x="2197" y="1440"/>
                  </a:cubicBezTo>
                  <a:cubicBezTo>
                    <a:pt x="2312" y="997"/>
                    <a:pt x="2066" y="555"/>
                    <a:pt x="1951" y="374"/>
                  </a:cubicBezTo>
                  <a:cubicBezTo>
                    <a:pt x="1869" y="260"/>
                    <a:pt x="1885" y="96"/>
                    <a:pt x="2017" y="30"/>
                  </a:cubicBezTo>
                  <a:cubicBezTo>
                    <a:pt x="1935" y="10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8"/>
            <p:cNvSpPr/>
            <p:nvPr/>
          </p:nvSpPr>
          <p:spPr>
            <a:xfrm>
              <a:off x="6757207" y="4366921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0" y="0"/>
                  </a:moveTo>
                  <a:cubicBezTo>
                    <a:pt x="333" y="0"/>
                    <a:pt x="296" y="1081"/>
                    <a:pt x="296" y="1365"/>
                  </a:cubicBezTo>
                  <a:cubicBezTo>
                    <a:pt x="296" y="1561"/>
                    <a:pt x="165" y="1725"/>
                    <a:pt x="1" y="1791"/>
                  </a:cubicBezTo>
                  <a:cubicBezTo>
                    <a:pt x="268" y="1904"/>
                    <a:pt x="503" y="1952"/>
                    <a:pt x="708" y="1952"/>
                  </a:cubicBezTo>
                  <a:cubicBezTo>
                    <a:pt x="1461" y="1952"/>
                    <a:pt x="1831" y="1306"/>
                    <a:pt x="2050" y="791"/>
                  </a:cubicBezTo>
                  <a:cubicBezTo>
                    <a:pt x="2197" y="414"/>
                    <a:pt x="2558" y="135"/>
                    <a:pt x="2968" y="86"/>
                  </a:cubicBezTo>
                  <a:cubicBezTo>
                    <a:pt x="2614" y="26"/>
                    <a:pt x="2307" y="0"/>
                    <a:pt x="204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8"/>
            <p:cNvSpPr/>
            <p:nvPr/>
          </p:nvSpPr>
          <p:spPr>
            <a:xfrm>
              <a:off x="6719772" y="4366105"/>
              <a:ext cx="47096" cy="37207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9"/>
                    <a:pt x="328" y="29"/>
                  </a:cubicBezTo>
                  <a:cubicBezTo>
                    <a:pt x="99" y="144"/>
                    <a:pt x="0" y="423"/>
                    <a:pt x="99" y="669"/>
                  </a:cubicBezTo>
                  <a:cubicBezTo>
                    <a:pt x="181" y="865"/>
                    <a:pt x="361" y="1029"/>
                    <a:pt x="574" y="1095"/>
                  </a:cubicBezTo>
                  <a:cubicBezTo>
                    <a:pt x="652" y="1125"/>
                    <a:pt x="735" y="1139"/>
                    <a:pt x="818" y="1139"/>
                  </a:cubicBezTo>
                  <a:cubicBezTo>
                    <a:pt x="961" y="1139"/>
                    <a:pt x="1105" y="1096"/>
                    <a:pt x="1230" y="1013"/>
                  </a:cubicBezTo>
                  <a:cubicBezTo>
                    <a:pt x="1361" y="882"/>
                    <a:pt x="1443" y="701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35" y="902"/>
                    <a:pt x="783" y="902"/>
                  </a:cubicBezTo>
                  <a:cubicBezTo>
                    <a:pt x="763" y="902"/>
                    <a:pt x="742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85" y="84"/>
                    <a:pt x="428" y="72"/>
                    <a:pt x="471" y="72"/>
                  </a:cubicBezTo>
                  <a:cubicBezTo>
                    <a:pt x="587" y="72"/>
                    <a:pt x="698" y="160"/>
                    <a:pt x="722" y="292"/>
                  </a:cubicBezTo>
                  <a:cubicBezTo>
                    <a:pt x="732" y="399"/>
                    <a:pt x="652" y="464"/>
                    <a:pt x="599" y="464"/>
                  </a:cubicBezTo>
                  <a:cubicBezTo>
                    <a:pt x="572" y="464"/>
                    <a:pt x="552" y="446"/>
                    <a:pt x="558" y="406"/>
                  </a:cubicBezTo>
                  <a:cubicBezTo>
                    <a:pt x="582" y="332"/>
                    <a:pt x="542" y="268"/>
                    <a:pt x="472" y="268"/>
                  </a:cubicBezTo>
                  <a:cubicBezTo>
                    <a:pt x="449" y="268"/>
                    <a:pt x="422" y="275"/>
                    <a:pt x="394" y="292"/>
                  </a:cubicBezTo>
                  <a:cubicBezTo>
                    <a:pt x="263" y="357"/>
                    <a:pt x="394" y="537"/>
                    <a:pt x="394" y="537"/>
                  </a:cubicBezTo>
                  <a:cubicBezTo>
                    <a:pt x="441" y="575"/>
                    <a:pt x="497" y="593"/>
                    <a:pt x="552" y="593"/>
                  </a:cubicBezTo>
                  <a:cubicBezTo>
                    <a:pt x="687" y="593"/>
                    <a:pt x="820" y="487"/>
                    <a:pt x="820" y="324"/>
                  </a:cubicBezTo>
                  <a:cubicBezTo>
                    <a:pt x="807" y="141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8"/>
            <p:cNvSpPr/>
            <p:nvPr/>
          </p:nvSpPr>
          <p:spPr>
            <a:xfrm>
              <a:off x="7487993" y="4413038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74" y="345"/>
                  </a:lnTo>
                  <a:cubicBezTo>
                    <a:pt x="541" y="607"/>
                    <a:pt x="443" y="870"/>
                    <a:pt x="295" y="1099"/>
                  </a:cubicBezTo>
                  <a:cubicBezTo>
                    <a:pt x="230" y="1197"/>
                    <a:pt x="164" y="1312"/>
                    <a:pt x="115" y="1427"/>
                  </a:cubicBezTo>
                  <a:cubicBezTo>
                    <a:pt x="0" y="1673"/>
                    <a:pt x="49" y="1968"/>
                    <a:pt x="230" y="2165"/>
                  </a:cubicBezTo>
                  <a:cubicBezTo>
                    <a:pt x="426" y="2427"/>
                    <a:pt x="541" y="2738"/>
                    <a:pt x="574" y="3050"/>
                  </a:cubicBezTo>
                  <a:cubicBezTo>
                    <a:pt x="590" y="3132"/>
                    <a:pt x="607" y="3394"/>
                    <a:pt x="607" y="3394"/>
                  </a:cubicBezTo>
                  <a:cubicBezTo>
                    <a:pt x="623" y="3394"/>
                    <a:pt x="623" y="3132"/>
                    <a:pt x="640" y="3050"/>
                  </a:cubicBezTo>
                  <a:cubicBezTo>
                    <a:pt x="689" y="2738"/>
                    <a:pt x="803" y="2427"/>
                    <a:pt x="1000" y="2165"/>
                  </a:cubicBezTo>
                  <a:cubicBezTo>
                    <a:pt x="1180" y="1968"/>
                    <a:pt x="1213" y="1673"/>
                    <a:pt x="1115" y="1427"/>
                  </a:cubicBezTo>
                  <a:cubicBezTo>
                    <a:pt x="1066" y="1312"/>
                    <a:pt x="1000" y="1197"/>
                    <a:pt x="918" y="1099"/>
                  </a:cubicBezTo>
                  <a:cubicBezTo>
                    <a:pt x="771" y="870"/>
                    <a:pt x="689" y="607"/>
                    <a:pt x="656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8"/>
            <p:cNvSpPr/>
            <p:nvPr/>
          </p:nvSpPr>
          <p:spPr>
            <a:xfrm>
              <a:off x="7318670" y="4074032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006" y="0"/>
                  </a:moveTo>
                  <a:cubicBezTo>
                    <a:pt x="646" y="0"/>
                    <a:pt x="0" y="565"/>
                    <a:pt x="287" y="2438"/>
                  </a:cubicBezTo>
                  <a:cubicBezTo>
                    <a:pt x="615" y="4471"/>
                    <a:pt x="2172" y="5421"/>
                    <a:pt x="2435" y="5471"/>
                  </a:cubicBezTo>
                  <a:cubicBezTo>
                    <a:pt x="2435" y="5471"/>
                    <a:pt x="910" y="4487"/>
                    <a:pt x="779" y="2815"/>
                  </a:cubicBezTo>
                  <a:cubicBezTo>
                    <a:pt x="648" y="1143"/>
                    <a:pt x="1156" y="1110"/>
                    <a:pt x="1320" y="750"/>
                  </a:cubicBezTo>
                  <a:cubicBezTo>
                    <a:pt x="1484" y="389"/>
                    <a:pt x="1402" y="111"/>
                    <a:pt x="1090" y="12"/>
                  </a:cubicBezTo>
                  <a:cubicBezTo>
                    <a:pt x="1065" y="5"/>
                    <a:pt x="1036" y="0"/>
                    <a:pt x="10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8"/>
            <p:cNvSpPr/>
            <p:nvPr/>
          </p:nvSpPr>
          <p:spPr>
            <a:xfrm>
              <a:off x="7283095" y="4025337"/>
              <a:ext cx="172816" cy="232085"/>
            </a:xfrm>
            <a:custGeom>
              <a:rect b="b" l="l" r="r" t="t"/>
              <a:pathLst>
                <a:path extrusionOk="0" h="7111" w="5295">
                  <a:moveTo>
                    <a:pt x="3607" y="1"/>
                  </a:moveTo>
                  <a:cubicBezTo>
                    <a:pt x="3396" y="1"/>
                    <a:pt x="3199" y="27"/>
                    <a:pt x="3033" y="62"/>
                  </a:cubicBezTo>
                  <a:cubicBezTo>
                    <a:pt x="2590" y="127"/>
                    <a:pt x="2180" y="308"/>
                    <a:pt x="1836" y="554"/>
                  </a:cubicBezTo>
                  <a:cubicBezTo>
                    <a:pt x="0" y="1898"/>
                    <a:pt x="345" y="4291"/>
                    <a:pt x="886" y="5438"/>
                  </a:cubicBezTo>
                  <a:cubicBezTo>
                    <a:pt x="1181" y="6110"/>
                    <a:pt x="1656" y="6700"/>
                    <a:pt x="2279" y="7110"/>
                  </a:cubicBezTo>
                  <a:cubicBezTo>
                    <a:pt x="1689" y="6667"/>
                    <a:pt x="1230" y="6077"/>
                    <a:pt x="967" y="5405"/>
                  </a:cubicBezTo>
                  <a:cubicBezTo>
                    <a:pt x="459" y="4242"/>
                    <a:pt x="197" y="1963"/>
                    <a:pt x="1935" y="685"/>
                  </a:cubicBezTo>
                  <a:cubicBezTo>
                    <a:pt x="2361" y="376"/>
                    <a:pt x="2917" y="184"/>
                    <a:pt x="3432" y="184"/>
                  </a:cubicBezTo>
                  <a:cubicBezTo>
                    <a:pt x="3848" y="184"/>
                    <a:pt x="4237" y="310"/>
                    <a:pt x="4508" y="603"/>
                  </a:cubicBezTo>
                  <a:cubicBezTo>
                    <a:pt x="5154" y="1248"/>
                    <a:pt x="4671" y="2292"/>
                    <a:pt x="3982" y="2292"/>
                  </a:cubicBezTo>
                  <a:cubicBezTo>
                    <a:pt x="3972" y="2292"/>
                    <a:pt x="3961" y="2292"/>
                    <a:pt x="3951" y="2291"/>
                  </a:cubicBezTo>
                  <a:cubicBezTo>
                    <a:pt x="3913" y="2297"/>
                    <a:pt x="3875" y="2300"/>
                    <a:pt x="3837" y="2300"/>
                  </a:cubicBezTo>
                  <a:cubicBezTo>
                    <a:pt x="3586" y="2300"/>
                    <a:pt x="3356" y="2161"/>
                    <a:pt x="3213" y="1947"/>
                  </a:cubicBezTo>
                  <a:cubicBezTo>
                    <a:pt x="3164" y="1832"/>
                    <a:pt x="3131" y="1717"/>
                    <a:pt x="3148" y="1586"/>
                  </a:cubicBezTo>
                  <a:cubicBezTo>
                    <a:pt x="3167" y="1329"/>
                    <a:pt x="3247" y="1251"/>
                    <a:pt x="3303" y="1251"/>
                  </a:cubicBezTo>
                  <a:cubicBezTo>
                    <a:pt x="3340" y="1251"/>
                    <a:pt x="3367" y="1285"/>
                    <a:pt x="3361" y="1324"/>
                  </a:cubicBezTo>
                  <a:cubicBezTo>
                    <a:pt x="3316" y="1575"/>
                    <a:pt x="3512" y="1774"/>
                    <a:pt x="3744" y="1774"/>
                  </a:cubicBezTo>
                  <a:cubicBezTo>
                    <a:pt x="3769" y="1774"/>
                    <a:pt x="3794" y="1771"/>
                    <a:pt x="3820" y="1766"/>
                  </a:cubicBezTo>
                  <a:cubicBezTo>
                    <a:pt x="4229" y="1701"/>
                    <a:pt x="4328" y="1160"/>
                    <a:pt x="3967" y="963"/>
                  </a:cubicBezTo>
                  <a:cubicBezTo>
                    <a:pt x="3871" y="911"/>
                    <a:pt x="3771" y="888"/>
                    <a:pt x="3672" y="888"/>
                  </a:cubicBezTo>
                  <a:cubicBezTo>
                    <a:pt x="3366" y="888"/>
                    <a:pt x="3082" y="1116"/>
                    <a:pt x="3033" y="1439"/>
                  </a:cubicBezTo>
                  <a:cubicBezTo>
                    <a:pt x="2984" y="1783"/>
                    <a:pt x="3148" y="2111"/>
                    <a:pt x="3443" y="2258"/>
                  </a:cubicBezTo>
                  <a:lnTo>
                    <a:pt x="3459" y="2275"/>
                  </a:lnTo>
                  <a:lnTo>
                    <a:pt x="3475" y="2275"/>
                  </a:lnTo>
                  <a:cubicBezTo>
                    <a:pt x="3574" y="2324"/>
                    <a:pt x="3672" y="2373"/>
                    <a:pt x="3787" y="2389"/>
                  </a:cubicBezTo>
                  <a:cubicBezTo>
                    <a:pt x="3882" y="2412"/>
                    <a:pt x="3978" y="2422"/>
                    <a:pt x="4072" y="2422"/>
                  </a:cubicBezTo>
                  <a:cubicBezTo>
                    <a:pt x="4671" y="2422"/>
                    <a:pt x="5203" y="1996"/>
                    <a:pt x="5246" y="1471"/>
                  </a:cubicBezTo>
                  <a:cubicBezTo>
                    <a:pt x="5295" y="1062"/>
                    <a:pt x="5131" y="652"/>
                    <a:pt x="4819" y="390"/>
                  </a:cubicBezTo>
                  <a:cubicBezTo>
                    <a:pt x="4436" y="92"/>
                    <a:pt x="3998" y="1"/>
                    <a:pt x="36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8"/>
            <p:cNvSpPr/>
            <p:nvPr/>
          </p:nvSpPr>
          <p:spPr>
            <a:xfrm>
              <a:off x="7388482" y="3964631"/>
              <a:ext cx="238645" cy="167594"/>
            </a:xfrm>
            <a:custGeom>
              <a:rect b="b" l="l" r="r" t="t"/>
              <a:pathLst>
                <a:path extrusionOk="0" h="5135" w="7312">
                  <a:moveTo>
                    <a:pt x="1757" y="0"/>
                  </a:moveTo>
                  <a:cubicBezTo>
                    <a:pt x="1360" y="0"/>
                    <a:pt x="971" y="171"/>
                    <a:pt x="705" y="496"/>
                  </a:cubicBezTo>
                  <a:cubicBezTo>
                    <a:pt x="611" y="638"/>
                    <a:pt x="462" y="709"/>
                    <a:pt x="311" y="709"/>
                  </a:cubicBezTo>
                  <a:cubicBezTo>
                    <a:pt x="201" y="709"/>
                    <a:pt x="91" y="670"/>
                    <a:pt x="0" y="594"/>
                  </a:cubicBezTo>
                  <a:lnTo>
                    <a:pt x="0" y="594"/>
                  </a:lnTo>
                  <a:cubicBezTo>
                    <a:pt x="33" y="955"/>
                    <a:pt x="66" y="1020"/>
                    <a:pt x="1771" y="1741"/>
                  </a:cubicBezTo>
                  <a:cubicBezTo>
                    <a:pt x="3082" y="2299"/>
                    <a:pt x="3525" y="4249"/>
                    <a:pt x="3656" y="5134"/>
                  </a:cubicBezTo>
                  <a:cubicBezTo>
                    <a:pt x="3803" y="4249"/>
                    <a:pt x="4246" y="2299"/>
                    <a:pt x="5557" y="1741"/>
                  </a:cubicBezTo>
                  <a:cubicBezTo>
                    <a:pt x="7262" y="1020"/>
                    <a:pt x="7278" y="955"/>
                    <a:pt x="7311" y="594"/>
                  </a:cubicBezTo>
                  <a:lnTo>
                    <a:pt x="7311" y="594"/>
                  </a:lnTo>
                  <a:cubicBezTo>
                    <a:pt x="7221" y="670"/>
                    <a:pt x="7110" y="709"/>
                    <a:pt x="7001" y="709"/>
                  </a:cubicBezTo>
                  <a:cubicBezTo>
                    <a:pt x="6853" y="709"/>
                    <a:pt x="6708" y="638"/>
                    <a:pt x="6623" y="496"/>
                  </a:cubicBezTo>
                  <a:cubicBezTo>
                    <a:pt x="6347" y="171"/>
                    <a:pt x="5954" y="0"/>
                    <a:pt x="5559" y="0"/>
                  </a:cubicBezTo>
                  <a:cubicBezTo>
                    <a:pt x="5296" y="0"/>
                    <a:pt x="5033" y="76"/>
                    <a:pt x="4803" y="233"/>
                  </a:cubicBezTo>
                  <a:cubicBezTo>
                    <a:pt x="4229" y="643"/>
                    <a:pt x="3852" y="1463"/>
                    <a:pt x="3656" y="2659"/>
                  </a:cubicBezTo>
                  <a:cubicBezTo>
                    <a:pt x="3475" y="1463"/>
                    <a:pt x="3098" y="643"/>
                    <a:pt x="2525" y="233"/>
                  </a:cubicBezTo>
                  <a:cubicBezTo>
                    <a:pt x="2289" y="76"/>
                    <a:pt x="2021" y="0"/>
                    <a:pt x="175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8"/>
            <p:cNvSpPr/>
            <p:nvPr/>
          </p:nvSpPr>
          <p:spPr>
            <a:xfrm>
              <a:off x="7464462" y="3871647"/>
              <a:ext cx="87207" cy="145008"/>
            </a:xfrm>
            <a:custGeom>
              <a:rect b="b" l="l" r="r" t="t"/>
              <a:pathLst>
                <a:path extrusionOk="0" h="4443" w="2672">
                  <a:moveTo>
                    <a:pt x="1344" y="1"/>
                  </a:moveTo>
                  <a:cubicBezTo>
                    <a:pt x="1262" y="148"/>
                    <a:pt x="1147" y="296"/>
                    <a:pt x="1000" y="427"/>
                  </a:cubicBezTo>
                  <a:cubicBezTo>
                    <a:pt x="557" y="853"/>
                    <a:pt x="0" y="1722"/>
                    <a:pt x="721" y="2902"/>
                  </a:cubicBezTo>
                  <a:cubicBezTo>
                    <a:pt x="1016" y="3378"/>
                    <a:pt x="1213" y="3886"/>
                    <a:pt x="1344" y="4443"/>
                  </a:cubicBezTo>
                  <a:cubicBezTo>
                    <a:pt x="1459" y="3886"/>
                    <a:pt x="1672" y="3378"/>
                    <a:pt x="1951" y="2902"/>
                  </a:cubicBezTo>
                  <a:cubicBezTo>
                    <a:pt x="2672" y="1722"/>
                    <a:pt x="2115" y="853"/>
                    <a:pt x="1672" y="427"/>
                  </a:cubicBezTo>
                  <a:cubicBezTo>
                    <a:pt x="1541" y="296"/>
                    <a:pt x="1426" y="148"/>
                    <a:pt x="1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8"/>
            <p:cNvSpPr/>
            <p:nvPr/>
          </p:nvSpPr>
          <p:spPr>
            <a:xfrm>
              <a:off x="7408260" y="3734700"/>
              <a:ext cx="199578" cy="219389"/>
            </a:xfrm>
            <a:custGeom>
              <a:rect b="b" l="l" r="r" t="t"/>
              <a:pathLst>
                <a:path extrusionOk="0" h="6722" w="6115">
                  <a:moveTo>
                    <a:pt x="1900" y="6717"/>
                  </a:moveTo>
                  <a:cubicBezTo>
                    <a:pt x="1901" y="6718"/>
                    <a:pt x="1902" y="6720"/>
                    <a:pt x="1902" y="6721"/>
                  </a:cubicBezTo>
                  <a:cubicBezTo>
                    <a:pt x="1902" y="6720"/>
                    <a:pt x="1901" y="6719"/>
                    <a:pt x="1900" y="6717"/>
                  </a:cubicBezTo>
                  <a:close/>
                  <a:moveTo>
                    <a:pt x="1601" y="1"/>
                  </a:moveTo>
                  <a:cubicBezTo>
                    <a:pt x="1200" y="1"/>
                    <a:pt x="807" y="160"/>
                    <a:pt x="575" y="460"/>
                  </a:cubicBezTo>
                  <a:cubicBezTo>
                    <a:pt x="1" y="1115"/>
                    <a:pt x="476" y="2066"/>
                    <a:pt x="1132" y="2115"/>
                  </a:cubicBezTo>
                  <a:cubicBezTo>
                    <a:pt x="1151" y="2116"/>
                    <a:pt x="1169" y="2117"/>
                    <a:pt x="1187" y="2117"/>
                  </a:cubicBezTo>
                  <a:cubicBezTo>
                    <a:pt x="1784" y="2117"/>
                    <a:pt x="1997" y="1598"/>
                    <a:pt x="1870" y="1296"/>
                  </a:cubicBezTo>
                  <a:cubicBezTo>
                    <a:pt x="1828" y="1116"/>
                    <a:pt x="1669" y="1006"/>
                    <a:pt x="1502" y="1006"/>
                  </a:cubicBezTo>
                  <a:cubicBezTo>
                    <a:pt x="1472" y="1006"/>
                    <a:pt x="1441" y="1009"/>
                    <a:pt x="1411" y="1017"/>
                  </a:cubicBezTo>
                  <a:cubicBezTo>
                    <a:pt x="1263" y="1033"/>
                    <a:pt x="1148" y="1165"/>
                    <a:pt x="1165" y="1328"/>
                  </a:cubicBezTo>
                  <a:cubicBezTo>
                    <a:pt x="1154" y="1473"/>
                    <a:pt x="1274" y="1572"/>
                    <a:pt x="1402" y="1572"/>
                  </a:cubicBezTo>
                  <a:cubicBezTo>
                    <a:pt x="1476" y="1572"/>
                    <a:pt x="1553" y="1538"/>
                    <a:pt x="1607" y="1460"/>
                  </a:cubicBezTo>
                  <a:cubicBezTo>
                    <a:pt x="1647" y="1403"/>
                    <a:pt x="1689" y="1379"/>
                    <a:pt x="1726" y="1379"/>
                  </a:cubicBezTo>
                  <a:cubicBezTo>
                    <a:pt x="1795" y="1379"/>
                    <a:pt x="1847" y="1462"/>
                    <a:pt x="1837" y="1558"/>
                  </a:cubicBezTo>
                  <a:cubicBezTo>
                    <a:pt x="1747" y="1802"/>
                    <a:pt x="1516" y="1955"/>
                    <a:pt x="1271" y="1955"/>
                  </a:cubicBezTo>
                  <a:cubicBezTo>
                    <a:pt x="1203" y="1955"/>
                    <a:pt x="1134" y="1943"/>
                    <a:pt x="1066" y="1919"/>
                  </a:cubicBezTo>
                  <a:cubicBezTo>
                    <a:pt x="657" y="1787"/>
                    <a:pt x="460" y="1050"/>
                    <a:pt x="1017" y="656"/>
                  </a:cubicBezTo>
                  <a:cubicBezTo>
                    <a:pt x="1141" y="570"/>
                    <a:pt x="1319" y="524"/>
                    <a:pt x="1519" y="524"/>
                  </a:cubicBezTo>
                  <a:cubicBezTo>
                    <a:pt x="2117" y="524"/>
                    <a:pt x="2902" y="936"/>
                    <a:pt x="2951" y="1919"/>
                  </a:cubicBezTo>
                  <a:cubicBezTo>
                    <a:pt x="2951" y="3082"/>
                    <a:pt x="2017" y="4115"/>
                    <a:pt x="1771" y="4902"/>
                  </a:cubicBezTo>
                  <a:cubicBezTo>
                    <a:pt x="1417" y="5964"/>
                    <a:pt x="1853" y="6631"/>
                    <a:pt x="1900" y="6717"/>
                  </a:cubicBezTo>
                  <a:lnTo>
                    <a:pt x="1900" y="6717"/>
                  </a:lnTo>
                  <a:cubicBezTo>
                    <a:pt x="1607" y="6161"/>
                    <a:pt x="1592" y="5507"/>
                    <a:pt x="1853" y="4935"/>
                  </a:cubicBezTo>
                  <a:cubicBezTo>
                    <a:pt x="2050" y="4394"/>
                    <a:pt x="2476" y="3853"/>
                    <a:pt x="2804" y="3148"/>
                  </a:cubicBezTo>
                  <a:cubicBezTo>
                    <a:pt x="2919" y="2918"/>
                    <a:pt x="3001" y="2689"/>
                    <a:pt x="3050" y="2443"/>
                  </a:cubicBezTo>
                  <a:cubicBezTo>
                    <a:pt x="3115" y="2689"/>
                    <a:pt x="3197" y="2918"/>
                    <a:pt x="3312" y="3148"/>
                  </a:cubicBezTo>
                  <a:cubicBezTo>
                    <a:pt x="3623" y="3853"/>
                    <a:pt x="4066" y="4410"/>
                    <a:pt x="4263" y="4935"/>
                  </a:cubicBezTo>
                  <a:cubicBezTo>
                    <a:pt x="4509" y="5508"/>
                    <a:pt x="4492" y="6164"/>
                    <a:pt x="4214" y="6721"/>
                  </a:cubicBezTo>
                  <a:cubicBezTo>
                    <a:pt x="4246" y="6656"/>
                    <a:pt x="4705" y="5984"/>
                    <a:pt x="4345" y="4902"/>
                  </a:cubicBezTo>
                  <a:cubicBezTo>
                    <a:pt x="4082" y="4131"/>
                    <a:pt x="3164" y="3082"/>
                    <a:pt x="3164" y="1919"/>
                  </a:cubicBezTo>
                  <a:cubicBezTo>
                    <a:pt x="3214" y="936"/>
                    <a:pt x="3999" y="524"/>
                    <a:pt x="4597" y="524"/>
                  </a:cubicBezTo>
                  <a:cubicBezTo>
                    <a:pt x="4796" y="524"/>
                    <a:pt x="4975" y="570"/>
                    <a:pt x="5099" y="656"/>
                  </a:cubicBezTo>
                  <a:cubicBezTo>
                    <a:pt x="5656" y="1066"/>
                    <a:pt x="5459" y="1787"/>
                    <a:pt x="5033" y="1919"/>
                  </a:cubicBezTo>
                  <a:cubicBezTo>
                    <a:pt x="4969" y="1943"/>
                    <a:pt x="4903" y="1955"/>
                    <a:pt x="4837" y="1955"/>
                  </a:cubicBezTo>
                  <a:cubicBezTo>
                    <a:pt x="4600" y="1955"/>
                    <a:pt x="4369" y="1802"/>
                    <a:pt x="4279" y="1558"/>
                  </a:cubicBezTo>
                  <a:cubicBezTo>
                    <a:pt x="4258" y="1462"/>
                    <a:pt x="4313" y="1379"/>
                    <a:pt x="4386" y="1379"/>
                  </a:cubicBezTo>
                  <a:cubicBezTo>
                    <a:pt x="4425" y="1379"/>
                    <a:pt x="4469" y="1403"/>
                    <a:pt x="4509" y="1460"/>
                  </a:cubicBezTo>
                  <a:cubicBezTo>
                    <a:pt x="4557" y="1538"/>
                    <a:pt x="4630" y="1572"/>
                    <a:pt x="4703" y="1572"/>
                  </a:cubicBezTo>
                  <a:cubicBezTo>
                    <a:pt x="4827" y="1572"/>
                    <a:pt x="4951" y="1473"/>
                    <a:pt x="4951" y="1328"/>
                  </a:cubicBezTo>
                  <a:cubicBezTo>
                    <a:pt x="4968" y="1165"/>
                    <a:pt x="4853" y="1033"/>
                    <a:pt x="4705" y="1017"/>
                  </a:cubicBezTo>
                  <a:cubicBezTo>
                    <a:pt x="4672" y="1009"/>
                    <a:pt x="4640" y="1006"/>
                    <a:pt x="4608" y="1006"/>
                  </a:cubicBezTo>
                  <a:cubicBezTo>
                    <a:pt x="4434" y="1006"/>
                    <a:pt x="4285" y="1116"/>
                    <a:pt x="4230" y="1296"/>
                  </a:cubicBezTo>
                  <a:cubicBezTo>
                    <a:pt x="4101" y="1586"/>
                    <a:pt x="4353" y="2116"/>
                    <a:pt x="4956" y="2116"/>
                  </a:cubicBezTo>
                  <a:cubicBezTo>
                    <a:pt x="4965" y="2116"/>
                    <a:pt x="4975" y="2115"/>
                    <a:pt x="4984" y="2115"/>
                  </a:cubicBezTo>
                  <a:cubicBezTo>
                    <a:pt x="5607" y="2082"/>
                    <a:pt x="6115" y="1115"/>
                    <a:pt x="5525" y="460"/>
                  </a:cubicBezTo>
                  <a:cubicBezTo>
                    <a:pt x="5300" y="160"/>
                    <a:pt x="4911" y="1"/>
                    <a:pt x="4512" y="1"/>
                  </a:cubicBezTo>
                  <a:cubicBezTo>
                    <a:pt x="4039" y="1"/>
                    <a:pt x="3552" y="225"/>
                    <a:pt x="3312" y="706"/>
                  </a:cubicBezTo>
                  <a:cubicBezTo>
                    <a:pt x="3197" y="886"/>
                    <a:pt x="3099" y="1083"/>
                    <a:pt x="3050" y="1279"/>
                  </a:cubicBezTo>
                  <a:cubicBezTo>
                    <a:pt x="3001" y="1083"/>
                    <a:pt x="2919" y="886"/>
                    <a:pt x="2804" y="706"/>
                  </a:cubicBezTo>
                  <a:cubicBezTo>
                    <a:pt x="2564" y="225"/>
                    <a:pt x="2077" y="1"/>
                    <a:pt x="16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8"/>
            <p:cNvSpPr/>
            <p:nvPr/>
          </p:nvSpPr>
          <p:spPr>
            <a:xfrm>
              <a:off x="7246704" y="3845439"/>
              <a:ext cx="170172" cy="268052"/>
            </a:xfrm>
            <a:custGeom>
              <a:rect b="b" l="l" r="r" t="t"/>
              <a:pathLst>
                <a:path extrusionOk="0" h="8213" w="5214">
                  <a:moveTo>
                    <a:pt x="4115" y="1"/>
                  </a:moveTo>
                  <a:cubicBezTo>
                    <a:pt x="4115" y="1"/>
                    <a:pt x="4197" y="624"/>
                    <a:pt x="3804" y="853"/>
                  </a:cubicBezTo>
                  <a:cubicBezTo>
                    <a:pt x="3410" y="1066"/>
                    <a:pt x="2836" y="1542"/>
                    <a:pt x="3443" y="2066"/>
                  </a:cubicBezTo>
                  <a:cubicBezTo>
                    <a:pt x="4033" y="2591"/>
                    <a:pt x="4213" y="3345"/>
                    <a:pt x="3689" y="4082"/>
                  </a:cubicBezTo>
                  <a:cubicBezTo>
                    <a:pt x="3689" y="4082"/>
                    <a:pt x="3984" y="2984"/>
                    <a:pt x="3246" y="2492"/>
                  </a:cubicBezTo>
                  <a:cubicBezTo>
                    <a:pt x="3054" y="2359"/>
                    <a:pt x="2899" y="2323"/>
                    <a:pt x="2786" y="2323"/>
                  </a:cubicBezTo>
                  <a:cubicBezTo>
                    <a:pt x="2649" y="2323"/>
                    <a:pt x="2574" y="2378"/>
                    <a:pt x="2574" y="2378"/>
                  </a:cubicBezTo>
                  <a:cubicBezTo>
                    <a:pt x="2623" y="2509"/>
                    <a:pt x="2656" y="2640"/>
                    <a:pt x="2673" y="2787"/>
                  </a:cubicBezTo>
                  <a:cubicBezTo>
                    <a:pt x="2689" y="3017"/>
                    <a:pt x="2214" y="3377"/>
                    <a:pt x="2558" y="3754"/>
                  </a:cubicBezTo>
                  <a:cubicBezTo>
                    <a:pt x="2902" y="4148"/>
                    <a:pt x="3148" y="4935"/>
                    <a:pt x="1951" y="5803"/>
                  </a:cubicBezTo>
                  <a:cubicBezTo>
                    <a:pt x="1951" y="5803"/>
                    <a:pt x="2558" y="4459"/>
                    <a:pt x="2197" y="3738"/>
                  </a:cubicBezTo>
                  <a:cubicBezTo>
                    <a:pt x="1837" y="3033"/>
                    <a:pt x="1378" y="3164"/>
                    <a:pt x="968" y="2574"/>
                  </a:cubicBezTo>
                  <a:cubicBezTo>
                    <a:pt x="968" y="2574"/>
                    <a:pt x="1" y="3099"/>
                    <a:pt x="755" y="4246"/>
                  </a:cubicBezTo>
                  <a:cubicBezTo>
                    <a:pt x="1624" y="5590"/>
                    <a:pt x="542" y="7295"/>
                    <a:pt x="1476" y="8213"/>
                  </a:cubicBezTo>
                  <a:cubicBezTo>
                    <a:pt x="1476" y="8213"/>
                    <a:pt x="1410" y="6852"/>
                    <a:pt x="2673" y="5623"/>
                  </a:cubicBezTo>
                  <a:cubicBezTo>
                    <a:pt x="3935" y="4394"/>
                    <a:pt x="5213" y="2869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8"/>
            <p:cNvSpPr/>
            <p:nvPr/>
          </p:nvSpPr>
          <p:spPr>
            <a:xfrm>
              <a:off x="7395956" y="3812802"/>
              <a:ext cx="99022" cy="147162"/>
            </a:xfrm>
            <a:custGeom>
              <a:rect b="b" l="l" r="r" t="t"/>
              <a:pathLst>
                <a:path extrusionOk="0" h="4509" w="3034">
                  <a:moveTo>
                    <a:pt x="2591" y="1"/>
                  </a:moveTo>
                  <a:cubicBezTo>
                    <a:pt x="2542" y="263"/>
                    <a:pt x="2279" y="525"/>
                    <a:pt x="1640" y="820"/>
                  </a:cubicBezTo>
                  <a:cubicBezTo>
                    <a:pt x="984" y="1099"/>
                    <a:pt x="1230" y="1935"/>
                    <a:pt x="1279" y="2115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68" y="2607"/>
                    <a:pt x="1017" y="2492"/>
                    <a:pt x="1116" y="1820"/>
                  </a:cubicBezTo>
                  <a:cubicBezTo>
                    <a:pt x="1192" y="1300"/>
                    <a:pt x="856" y="1242"/>
                    <a:pt x="700" y="1242"/>
                  </a:cubicBezTo>
                  <a:cubicBezTo>
                    <a:pt x="654" y="1242"/>
                    <a:pt x="624" y="1247"/>
                    <a:pt x="624" y="1247"/>
                  </a:cubicBezTo>
                  <a:cubicBezTo>
                    <a:pt x="755" y="1427"/>
                    <a:pt x="739" y="1656"/>
                    <a:pt x="607" y="1820"/>
                  </a:cubicBezTo>
                  <a:cubicBezTo>
                    <a:pt x="362" y="2066"/>
                    <a:pt x="50" y="2345"/>
                    <a:pt x="312" y="3099"/>
                  </a:cubicBezTo>
                  <a:cubicBezTo>
                    <a:pt x="575" y="3853"/>
                    <a:pt x="1" y="4509"/>
                    <a:pt x="1" y="4509"/>
                  </a:cubicBezTo>
                  <a:cubicBezTo>
                    <a:pt x="3033" y="2001"/>
                    <a:pt x="2591" y="1"/>
                    <a:pt x="25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8"/>
            <p:cNvSpPr/>
            <p:nvPr/>
          </p:nvSpPr>
          <p:spPr>
            <a:xfrm>
              <a:off x="7200163" y="4092081"/>
              <a:ext cx="117201" cy="139656"/>
            </a:xfrm>
            <a:custGeom>
              <a:rect b="b" l="l" r="r" t="t"/>
              <a:pathLst>
                <a:path extrusionOk="0" h="4279" w="3591">
                  <a:moveTo>
                    <a:pt x="1869" y="0"/>
                  </a:moveTo>
                  <a:cubicBezTo>
                    <a:pt x="1869" y="0"/>
                    <a:pt x="2000" y="279"/>
                    <a:pt x="1640" y="525"/>
                  </a:cubicBezTo>
                  <a:cubicBezTo>
                    <a:pt x="1296" y="771"/>
                    <a:pt x="1" y="2459"/>
                    <a:pt x="3590" y="4278"/>
                  </a:cubicBezTo>
                  <a:cubicBezTo>
                    <a:pt x="3590" y="4278"/>
                    <a:pt x="2738" y="3770"/>
                    <a:pt x="2623" y="2492"/>
                  </a:cubicBezTo>
                  <a:cubicBezTo>
                    <a:pt x="2525" y="1197"/>
                    <a:pt x="2804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8"/>
            <p:cNvSpPr/>
            <p:nvPr/>
          </p:nvSpPr>
          <p:spPr>
            <a:xfrm>
              <a:off x="7057342" y="4178211"/>
              <a:ext cx="257347" cy="189167"/>
            </a:xfrm>
            <a:custGeom>
              <a:rect b="b" l="l" r="r" t="t"/>
              <a:pathLst>
                <a:path extrusionOk="0" h="5796" w="7885">
                  <a:moveTo>
                    <a:pt x="0" y="5163"/>
                  </a:moveTo>
                  <a:cubicBezTo>
                    <a:pt x="1" y="5164"/>
                    <a:pt x="1" y="5164"/>
                    <a:pt x="1" y="5164"/>
                  </a:cubicBezTo>
                  <a:lnTo>
                    <a:pt x="1" y="5164"/>
                  </a:lnTo>
                  <a:cubicBezTo>
                    <a:pt x="1" y="5164"/>
                    <a:pt x="1" y="5163"/>
                    <a:pt x="0" y="5163"/>
                  </a:cubicBezTo>
                  <a:close/>
                  <a:moveTo>
                    <a:pt x="4661" y="1"/>
                  </a:moveTo>
                  <a:cubicBezTo>
                    <a:pt x="4523" y="1"/>
                    <a:pt x="4389" y="44"/>
                    <a:pt x="4262" y="131"/>
                  </a:cubicBezTo>
                  <a:cubicBezTo>
                    <a:pt x="3887" y="394"/>
                    <a:pt x="3665" y="609"/>
                    <a:pt x="3478" y="609"/>
                  </a:cubicBezTo>
                  <a:cubicBezTo>
                    <a:pt x="3420" y="609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16" y="1180"/>
                    <a:pt x="3688" y="1393"/>
                  </a:cubicBezTo>
                  <a:cubicBezTo>
                    <a:pt x="4377" y="1590"/>
                    <a:pt x="4852" y="1721"/>
                    <a:pt x="4754" y="2098"/>
                  </a:cubicBezTo>
                  <a:cubicBezTo>
                    <a:pt x="4655" y="2475"/>
                    <a:pt x="3705" y="2541"/>
                    <a:pt x="2590" y="2721"/>
                  </a:cubicBezTo>
                  <a:cubicBezTo>
                    <a:pt x="1475" y="2885"/>
                    <a:pt x="590" y="3164"/>
                    <a:pt x="623" y="4131"/>
                  </a:cubicBezTo>
                  <a:cubicBezTo>
                    <a:pt x="649" y="4885"/>
                    <a:pt x="495" y="5250"/>
                    <a:pt x="239" y="5250"/>
                  </a:cubicBezTo>
                  <a:cubicBezTo>
                    <a:pt x="167" y="5250"/>
                    <a:pt x="88" y="5221"/>
                    <a:pt x="1" y="5164"/>
                  </a:cubicBezTo>
                  <a:lnTo>
                    <a:pt x="1" y="5164"/>
                  </a:lnTo>
                  <a:cubicBezTo>
                    <a:pt x="24" y="5188"/>
                    <a:pt x="283" y="5795"/>
                    <a:pt x="1210" y="5795"/>
                  </a:cubicBezTo>
                  <a:cubicBezTo>
                    <a:pt x="1405" y="5795"/>
                    <a:pt x="1628" y="5769"/>
                    <a:pt x="1885" y="5704"/>
                  </a:cubicBezTo>
                  <a:cubicBezTo>
                    <a:pt x="3377" y="5327"/>
                    <a:pt x="3574" y="4114"/>
                    <a:pt x="4213" y="3360"/>
                  </a:cubicBezTo>
                  <a:cubicBezTo>
                    <a:pt x="4852" y="2606"/>
                    <a:pt x="5491" y="1983"/>
                    <a:pt x="7884" y="1934"/>
                  </a:cubicBezTo>
                  <a:cubicBezTo>
                    <a:pt x="7884" y="1934"/>
                    <a:pt x="6409" y="1803"/>
                    <a:pt x="5868" y="951"/>
                  </a:cubicBezTo>
                  <a:cubicBezTo>
                    <a:pt x="5460" y="326"/>
                    <a:pt x="5042" y="1"/>
                    <a:pt x="46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8"/>
            <p:cNvSpPr/>
            <p:nvPr/>
          </p:nvSpPr>
          <p:spPr>
            <a:xfrm>
              <a:off x="7188414" y="4256215"/>
              <a:ext cx="250917" cy="203397"/>
            </a:xfrm>
            <a:custGeom>
              <a:rect b="b" l="l" r="r" t="t"/>
              <a:pathLst>
                <a:path extrusionOk="0" h="6232" w="7688">
                  <a:moveTo>
                    <a:pt x="3366" y="1"/>
                  </a:moveTo>
                  <a:cubicBezTo>
                    <a:pt x="3321" y="1"/>
                    <a:pt x="3275" y="1"/>
                    <a:pt x="3229" y="3"/>
                  </a:cubicBezTo>
                  <a:cubicBezTo>
                    <a:pt x="2656" y="20"/>
                    <a:pt x="2098" y="167"/>
                    <a:pt x="1606" y="462"/>
                  </a:cubicBezTo>
                  <a:cubicBezTo>
                    <a:pt x="1426" y="561"/>
                    <a:pt x="1279" y="675"/>
                    <a:pt x="1131" y="806"/>
                  </a:cubicBezTo>
                  <a:cubicBezTo>
                    <a:pt x="0" y="1806"/>
                    <a:pt x="344" y="3888"/>
                    <a:pt x="1705" y="4199"/>
                  </a:cubicBezTo>
                  <a:cubicBezTo>
                    <a:pt x="1843" y="4233"/>
                    <a:pt x="1985" y="4250"/>
                    <a:pt x="2127" y="4250"/>
                  </a:cubicBezTo>
                  <a:cubicBezTo>
                    <a:pt x="2607" y="4250"/>
                    <a:pt x="3078" y="4058"/>
                    <a:pt x="3344" y="3691"/>
                  </a:cubicBezTo>
                  <a:cubicBezTo>
                    <a:pt x="3639" y="3249"/>
                    <a:pt x="3639" y="2659"/>
                    <a:pt x="3344" y="2200"/>
                  </a:cubicBezTo>
                  <a:cubicBezTo>
                    <a:pt x="3133" y="1914"/>
                    <a:pt x="2798" y="1758"/>
                    <a:pt x="2460" y="1758"/>
                  </a:cubicBezTo>
                  <a:cubicBezTo>
                    <a:pt x="2274" y="1758"/>
                    <a:pt x="2087" y="1806"/>
                    <a:pt x="1918" y="1905"/>
                  </a:cubicBezTo>
                  <a:cubicBezTo>
                    <a:pt x="1639" y="2069"/>
                    <a:pt x="1492" y="2413"/>
                    <a:pt x="1606" y="2724"/>
                  </a:cubicBezTo>
                  <a:cubicBezTo>
                    <a:pt x="1623" y="2823"/>
                    <a:pt x="1672" y="2905"/>
                    <a:pt x="1738" y="2970"/>
                  </a:cubicBezTo>
                  <a:cubicBezTo>
                    <a:pt x="1845" y="3071"/>
                    <a:pt x="1987" y="3114"/>
                    <a:pt x="2127" y="3114"/>
                  </a:cubicBezTo>
                  <a:cubicBezTo>
                    <a:pt x="2371" y="3114"/>
                    <a:pt x="2608" y="2983"/>
                    <a:pt x="2639" y="2806"/>
                  </a:cubicBezTo>
                  <a:cubicBezTo>
                    <a:pt x="2711" y="2547"/>
                    <a:pt x="2504" y="2300"/>
                    <a:pt x="2253" y="2300"/>
                  </a:cubicBezTo>
                  <a:cubicBezTo>
                    <a:pt x="2218" y="2300"/>
                    <a:pt x="2183" y="2305"/>
                    <a:pt x="2147" y="2314"/>
                  </a:cubicBezTo>
                  <a:cubicBezTo>
                    <a:pt x="1885" y="2380"/>
                    <a:pt x="1902" y="2528"/>
                    <a:pt x="1820" y="2528"/>
                  </a:cubicBezTo>
                  <a:cubicBezTo>
                    <a:pt x="1814" y="2528"/>
                    <a:pt x="1809" y="2529"/>
                    <a:pt x="1805" y="2529"/>
                  </a:cubicBezTo>
                  <a:cubicBezTo>
                    <a:pt x="1721" y="2529"/>
                    <a:pt x="1721" y="2396"/>
                    <a:pt x="1721" y="2396"/>
                  </a:cubicBezTo>
                  <a:cubicBezTo>
                    <a:pt x="1721" y="2200"/>
                    <a:pt x="1820" y="2019"/>
                    <a:pt x="2000" y="1937"/>
                  </a:cubicBezTo>
                  <a:cubicBezTo>
                    <a:pt x="2141" y="1864"/>
                    <a:pt x="2293" y="1829"/>
                    <a:pt x="2443" y="1829"/>
                  </a:cubicBezTo>
                  <a:cubicBezTo>
                    <a:pt x="2762" y="1829"/>
                    <a:pt x="3073" y="1987"/>
                    <a:pt x="3262" y="2265"/>
                  </a:cubicBezTo>
                  <a:cubicBezTo>
                    <a:pt x="3524" y="2675"/>
                    <a:pt x="3524" y="3216"/>
                    <a:pt x="3229" y="3626"/>
                  </a:cubicBezTo>
                  <a:cubicBezTo>
                    <a:pt x="3003" y="3940"/>
                    <a:pt x="2574" y="4119"/>
                    <a:pt x="2135" y="4119"/>
                  </a:cubicBezTo>
                  <a:cubicBezTo>
                    <a:pt x="2002" y="4119"/>
                    <a:pt x="1868" y="4103"/>
                    <a:pt x="1738" y="4068"/>
                  </a:cubicBezTo>
                  <a:cubicBezTo>
                    <a:pt x="525" y="3773"/>
                    <a:pt x="180" y="1855"/>
                    <a:pt x="1246" y="938"/>
                  </a:cubicBezTo>
                  <a:cubicBezTo>
                    <a:pt x="1722" y="491"/>
                    <a:pt x="2302" y="322"/>
                    <a:pt x="2888" y="322"/>
                  </a:cubicBezTo>
                  <a:cubicBezTo>
                    <a:pt x="3593" y="322"/>
                    <a:pt x="4306" y="568"/>
                    <a:pt x="4852" y="872"/>
                  </a:cubicBezTo>
                  <a:cubicBezTo>
                    <a:pt x="5803" y="1413"/>
                    <a:pt x="6524" y="2249"/>
                    <a:pt x="6934" y="3249"/>
                  </a:cubicBezTo>
                  <a:cubicBezTo>
                    <a:pt x="7261" y="4052"/>
                    <a:pt x="7442" y="4921"/>
                    <a:pt x="7442" y="5789"/>
                  </a:cubicBezTo>
                  <a:cubicBezTo>
                    <a:pt x="7442" y="5937"/>
                    <a:pt x="7425" y="6084"/>
                    <a:pt x="7409" y="6232"/>
                  </a:cubicBezTo>
                  <a:lnTo>
                    <a:pt x="7442" y="6084"/>
                  </a:lnTo>
                  <a:cubicBezTo>
                    <a:pt x="7442" y="6073"/>
                    <a:pt x="7442" y="6061"/>
                    <a:pt x="7442" y="6052"/>
                  </a:cubicBezTo>
                  <a:cubicBezTo>
                    <a:pt x="7688" y="4855"/>
                    <a:pt x="7524" y="3626"/>
                    <a:pt x="6999" y="2528"/>
                  </a:cubicBezTo>
                  <a:cubicBezTo>
                    <a:pt x="6314" y="1109"/>
                    <a:pt x="4962" y="1"/>
                    <a:pt x="33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8"/>
            <p:cNvSpPr/>
            <p:nvPr/>
          </p:nvSpPr>
          <p:spPr>
            <a:xfrm>
              <a:off x="7327254" y="4318552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4" y="1"/>
                  </a:moveTo>
                  <a:cubicBezTo>
                    <a:pt x="66" y="1"/>
                    <a:pt x="1" y="784"/>
                    <a:pt x="1090" y="962"/>
                  </a:cubicBezTo>
                  <a:cubicBezTo>
                    <a:pt x="2352" y="1175"/>
                    <a:pt x="3040" y="3273"/>
                    <a:pt x="3040" y="3273"/>
                  </a:cubicBezTo>
                  <a:cubicBezTo>
                    <a:pt x="3040" y="3273"/>
                    <a:pt x="2729" y="1011"/>
                    <a:pt x="1467" y="241"/>
                  </a:cubicBezTo>
                  <a:cubicBezTo>
                    <a:pt x="1179" y="69"/>
                    <a:pt x="930" y="1"/>
                    <a:pt x="7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8"/>
            <p:cNvSpPr/>
            <p:nvPr/>
          </p:nvSpPr>
          <p:spPr>
            <a:xfrm>
              <a:off x="7127936" y="4310328"/>
              <a:ext cx="170694" cy="147293"/>
            </a:xfrm>
            <a:custGeom>
              <a:rect b="b" l="l" r="r" t="t"/>
              <a:pathLst>
                <a:path extrusionOk="0" h="4513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5" y="1689"/>
                  </a:cubicBezTo>
                  <a:cubicBezTo>
                    <a:pt x="1" y="2082"/>
                    <a:pt x="99" y="2689"/>
                    <a:pt x="214" y="3033"/>
                  </a:cubicBezTo>
                  <a:cubicBezTo>
                    <a:pt x="280" y="3263"/>
                    <a:pt x="247" y="3508"/>
                    <a:pt x="132" y="3722"/>
                  </a:cubicBezTo>
                  <a:cubicBezTo>
                    <a:pt x="394" y="3492"/>
                    <a:pt x="722" y="3312"/>
                    <a:pt x="1066" y="3230"/>
                  </a:cubicBezTo>
                  <a:cubicBezTo>
                    <a:pt x="1673" y="3050"/>
                    <a:pt x="1656" y="2754"/>
                    <a:pt x="1640" y="2279"/>
                  </a:cubicBezTo>
                  <a:cubicBezTo>
                    <a:pt x="1640" y="1878"/>
                    <a:pt x="1816" y="1852"/>
                    <a:pt x="1860" y="1852"/>
                  </a:cubicBezTo>
                  <a:cubicBezTo>
                    <a:pt x="1866" y="1852"/>
                    <a:pt x="1870" y="1853"/>
                    <a:pt x="1870" y="1853"/>
                  </a:cubicBezTo>
                  <a:cubicBezTo>
                    <a:pt x="1878" y="1852"/>
                    <a:pt x="1886" y="1852"/>
                    <a:pt x="1894" y="1852"/>
                  </a:cubicBezTo>
                  <a:cubicBezTo>
                    <a:pt x="2161" y="1852"/>
                    <a:pt x="2098" y="2386"/>
                    <a:pt x="2066" y="2673"/>
                  </a:cubicBezTo>
                  <a:cubicBezTo>
                    <a:pt x="1968" y="3197"/>
                    <a:pt x="2115" y="3754"/>
                    <a:pt x="2492" y="4164"/>
                  </a:cubicBezTo>
                  <a:cubicBezTo>
                    <a:pt x="2731" y="4425"/>
                    <a:pt x="3047" y="4513"/>
                    <a:pt x="3363" y="4513"/>
                  </a:cubicBezTo>
                  <a:cubicBezTo>
                    <a:pt x="3763" y="4513"/>
                    <a:pt x="4163" y="4372"/>
                    <a:pt x="4410" y="4262"/>
                  </a:cubicBezTo>
                  <a:cubicBezTo>
                    <a:pt x="4522" y="4214"/>
                    <a:pt x="4643" y="4189"/>
                    <a:pt x="4763" y="4189"/>
                  </a:cubicBezTo>
                  <a:cubicBezTo>
                    <a:pt x="4926" y="4189"/>
                    <a:pt x="5089" y="4234"/>
                    <a:pt x="5230" y="4328"/>
                  </a:cubicBezTo>
                  <a:cubicBezTo>
                    <a:pt x="5082" y="3459"/>
                    <a:pt x="4640" y="3197"/>
                    <a:pt x="4017" y="3131"/>
                  </a:cubicBezTo>
                  <a:cubicBezTo>
                    <a:pt x="3394" y="3066"/>
                    <a:pt x="2542" y="2853"/>
                    <a:pt x="2197" y="1771"/>
                  </a:cubicBezTo>
                  <a:cubicBezTo>
                    <a:pt x="1870" y="689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8"/>
            <p:cNvSpPr/>
            <p:nvPr/>
          </p:nvSpPr>
          <p:spPr>
            <a:xfrm>
              <a:off x="7155221" y="4409317"/>
              <a:ext cx="41221" cy="65275"/>
            </a:xfrm>
            <a:custGeom>
              <a:rect b="b" l="l" r="r" t="t"/>
              <a:pathLst>
                <a:path extrusionOk="0" h="2000" w="1263">
                  <a:moveTo>
                    <a:pt x="952" y="0"/>
                  </a:moveTo>
                  <a:cubicBezTo>
                    <a:pt x="952" y="0"/>
                    <a:pt x="935" y="99"/>
                    <a:pt x="509" y="361"/>
                  </a:cubicBezTo>
                  <a:cubicBezTo>
                    <a:pt x="165" y="541"/>
                    <a:pt x="1" y="934"/>
                    <a:pt x="116" y="1295"/>
                  </a:cubicBezTo>
                  <a:cubicBezTo>
                    <a:pt x="132" y="1377"/>
                    <a:pt x="148" y="1459"/>
                    <a:pt x="165" y="1541"/>
                  </a:cubicBezTo>
                  <a:cubicBezTo>
                    <a:pt x="214" y="1770"/>
                    <a:pt x="247" y="2000"/>
                    <a:pt x="247" y="2000"/>
                  </a:cubicBezTo>
                  <a:cubicBezTo>
                    <a:pt x="247" y="2000"/>
                    <a:pt x="247" y="1852"/>
                    <a:pt x="771" y="1557"/>
                  </a:cubicBezTo>
                  <a:cubicBezTo>
                    <a:pt x="788" y="1557"/>
                    <a:pt x="804" y="1541"/>
                    <a:pt x="820" y="1541"/>
                  </a:cubicBezTo>
                  <a:cubicBezTo>
                    <a:pt x="1263" y="1246"/>
                    <a:pt x="1083" y="836"/>
                    <a:pt x="1001" y="574"/>
                  </a:cubicBezTo>
                  <a:cubicBezTo>
                    <a:pt x="952" y="394"/>
                    <a:pt x="935" y="197"/>
                    <a:pt x="9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8"/>
            <p:cNvSpPr/>
            <p:nvPr/>
          </p:nvSpPr>
          <p:spPr>
            <a:xfrm>
              <a:off x="6969057" y="4128635"/>
              <a:ext cx="225786" cy="159336"/>
            </a:xfrm>
            <a:custGeom>
              <a:rect b="b" l="l" r="r" t="t"/>
              <a:pathLst>
                <a:path extrusionOk="0" h="4882" w="6918">
                  <a:moveTo>
                    <a:pt x="4979" y="1"/>
                  </a:moveTo>
                  <a:cubicBezTo>
                    <a:pt x="4755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87" y="3666"/>
                  </a:cubicBezTo>
                  <a:cubicBezTo>
                    <a:pt x="4984" y="3699"/>
                    <a:pt x="5197" y="3732"/>
                    <a:pt x="5361" y="3748"/>
                  </a:cubicBezTo>
                  <a:cubicBezTo>
                    <a:pt x="4902" y="3830"/>
                    <a:pt x="4459" y="3978"/>
                    <a:pt x="4049" y="4191"/>
                  </a:cubicBezTo>
                  <a:cubicBezTo>
                    <a:pt x="3902" y="4256"/>
                    <a:pt x="3656" y="4338"/>
                    <a:pt x="3623" y="4355"/>
                  </a:cubicBezTo>
                  <a:cubicBezTo>
                    <a:pt x="3164" y="4527"/>
                    <a:pt x="2731" y="4603"/>
                    <a:pt x="2341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61" y="3355"/>
                    <a:pt x="345" y="2863"/>
                    <a:pt x="558" y="2437"/>
                  </a:cubicBezTo>
                  <a:cubicBezTo>
                    <a:pt x="558" y="2437"/>
                    <a:pt x="574" y="2421"/>
                    <a:pt x="574" y="2421"/>
                  </a:cubicBezTo>
                  <a:cubicBezTo>
                    <a:pt x="787" y="2106"/>
                    <a:pt x="1123" y="1959"/>
                    <a:pt x="1436" y="1959"/>
                  </a:cubicBezTo>
                  <a:cubicBezTo>
                    <a:pt x="1727" y="1959"/>
                    <a:pt x="1997" y="2086"/>
                    <a:pt x="2132" y="2322"/>
                  </a:cubicBezTo>
                  <a:cubicBezTo>
                    <a:pt x="2230" y="2453"/>
                    <a:pt x="2295" y="2617"/>
                    <a:pt x="2295" y="2798"/>
                  </a:cubicBezTo>
                  <a:cubicBezTo>
                    <a:pt x="2295" y="2945"/>
                    <a:pt x="2230" y="3093"/>
                    <a:pt x="2132" y="3207"/>
                  </a:cubicBezTo>
                  <a:cubicBezTo>
                    <a:pt x="2017" y="3304"/>
                    <a:pt x="1955" y="3335"/>
                    <a:pt x="1924" y="3335"/>
                  </a:cubicBezTo>
                  <a:cubicBezTo>
                    <a:pt x="1897" y="3335"/>
                    <a:pt x="1895" y="3312"/>
                    <a:pt x="1902" y="3289"/>
                  </a:cubicBezTo>
                  <a:cubicBezTo>
                    <a:pt x="2027" y="3030"/>
                    <a:pt x="1735" y="2861"/>
                    <a:pt x="1479" y="2861"/>
                  </a:cubicBezTo>
                  <a:cubicBezTo>
                    <a:pt x="1298" y="2861"/>
                    <a:pt x="1135" y="2945"/>
                    <a:pt x="1148" y="3142"/>
                  </a:cubicBezTo>
                  <a:cubicBezTo>
                    <a:pt x="1137" y="3416"/>
                    <a:pt x="1384" y="3544"/>
                    <a:pt x="1636" y="3544"/>
                  </a:cubicBezTo>
                  <a:cubicBezTo>
                    <a:pt x="1761" y="3544"/>
                    <a:pt x="1887" y="3513"/>
                    <a:pt x="1984" y="3453"/>
                  </a:cubicBezTo>
                  <a:cubicBezTo>
                    <a:pt x="2000" y="3453"/>
                    <a:pt x="2017" y="3437"/>
                    <a:pt x="2033" y="3437"/>
                  </a:cubicBezTo>
                  <a:cubicBezTo>
                    <a:pt x="2050" y="3421"/>
                    <a:pt x="2066" y="3404"/>
                    <a:pt x="2099" y="3388"/>
                  </a:cubicBezTo>
                  <a:lnTo>
                    <a:pt x="2099" y="3371"/>
                  </a:lnTo>
                  <a:cubicBezTo>
                    <a:pt x="2394" y="3076"/>
                    <a:pt x="2427" y="2617"/>
                    <a:pt x="2181" y="2290"/>
                  </a:cubicBezTo>
                  <a:cubicBezTo>
                    <a:pt x="2042" y="2013"/>
                    <a:pt x="1726" y="1861"/>
                    <a:pt x="1388" y="1861"/>
                  </a:cubicBezTo>
                  <a:cubicBezTo>
                    <a:pt x="1046" y="1861"/>
                    <a:pt x="682" y="2017"/>
                    <a:pt x="460" y="2355"/>
                  </a:cubicBezTo>
                  <a:cubicBezTo>
                    <a:pt x="1" y="2945"/>
                    <a:pt x="132" y="4109"/>
                    <a:pt x="935" y="4584"/>
                  </a:cubicBezTo>
                  <a:cubicBezTo>
                    <a:pt x="1300" y="4782"/>
                    <a:pt x="1708" y="4881"/>
                    <a:pt x="2132" y="4881"/>
                  </a:cubicBezTo>
                  <a:cubicBezTo>
                    <a:pt x="2164" y="4881"/>
                    <a:pt x="2197" y="4881"/>
                    <a:pt x="2230" y="4879"/>
                  </a:cubicBezTo>
                  <a:cubicBezTo>
                    <a:pt x="3131" y="4847"/>
                    <a:pt x="3853" y="4355"/>
                    <a:pt x="5033" y="3994"/>
                  </a:cubicBezTo>
                  <a:cubicBezTo>
                    <a:pt x="5459" y="3896"/>
                    <a:pt x="5902" y="3830"/>
                    <a:pt x="6328" y="3798"/>
                  </a:cubicBezTo>
                  <a:cubicBezTo>
                    <a:pt x="6541" y="3781"/>
                    <a:pt x="6738" y="3716"/>
                    <a:pt x="6918" y="3617"/>
                  </a:cubicBezTo>
                  <a:lnTo>
                    <a:pt x="6918" y="3617"/>
                  </a:lnTo>
                  <a:cubicBezTo>
                    <a:pt x="6918" y="3617"/>
                    <a:pt x="6795" y="3646"/>
                    <a:pt x="6639" y="3646"/>
                  </a:cubicBezTo>
                  <a:cubicBezTo>
                    <a:pt x="6483" y="3646"/>
                    <a:pt x="6295" y="3617"/>
                    <a:pt x="6164" y="3502"/>
                  </a:cubicBezTo>
                  <a:cubicBezTo>
                    <a:pt x="5902" y="3257"/>
                    <a:pt x="5918" y="3371"/>
                    <a:pt x="5623" y="3273"/>
                  </a:cubicBezTo>
                  <a:cubicBezTo>
                    <a:pt x="5459" y="3224"/>
                    <a:pt x="5344" y="3076"/>
                    <a:pt x="5361" y="2912"/>
                  </a:cubicBezTo>
                  <a:lnTo>
                    <a:pt x="5361" y="2912"/>
                  </a:lnTo>
                  <a:cubicBezTo>
                    <a:pt x="5164" y="3076"/>
                    <a:pt x="5115" y="3355"/>
                    <a:pt x="5279" y="3568"/>
                  </a:cubicBezTo>
                  <a:cubicBezTo>
                    <a:pt x="5279" y="3568"/>
                    <a:pt x="4557" y="3568"/>
                    <a:pt x="4377" y="3191"/>
                  </a:cubicBezTo>
                  <a:cubicBezTo>
                    <a:pt x="4197" y="2830"/>
                    <a:pt x="4410" y="2830"/>
                    <a:pt x="4557" y="2748"/>
                  </a:cubicBezTo>
                  <a:cubicBezTo>
                    <a:pt x="4689" y="2667"/>
                    <a:pt x="4738" y="2519"/>
                    <a:pt x="4590" y="2322"/>
                  </a:cubicBezTo>
                  <a:cubicBezTo>
                    <a:pt x="4443" y="2109"/>
                    <a:pt x="4459" y="1749"/>
                    <a:pt x="4738" y="1732"/>
                  </a:cubicBezTo>
                  <a:cubicBezTo>
                    <a:pt x="4660" y="1563"/>
                    <a:pt x="4489" y="1466"/>
                    <a:pt x="4315" y="1466"/>
                  </a:cubicBezTo>
                  <a:cubicBezTo>
                    <a:pt x="4270" y="1466"/>
                    <a:pt x="4224" y="1473"/>
                    <a:pt x="4180" y="1486"/>
                  </a:cubicBezTo>
                  <a:cubicBezTo>
                    <a:pt x="3738" y="1552"/>
                    <a:pt x="3738" y="2158"/>
                    <a:pt x="3738" y="2158"/>
                  </a:cubicBezTo>
                  <a:cubicBezTo>
                    <a:pt x="3738" y="2158"/>
                    <a:pt x="3443" y="1421"/>
                    <a:pt x="3918" y="1044"/>
                  </a:cubicBezTo>
                  <a:cubicBezTo>
                    <a:pt x="4109" y="897"/>
                    <a:pt x="4260" y="842"/>
                    <a:pt x="4378" y="842"/>
                  </a:cubicBezTo>
                  <a:cubicBezTo>
                    <a:pt x="4563" y="842"/>
                    <a:pt x="4665" y="979"/>
                    <a:pt x="4705" y="1109"/>
                  </a:cubicBezTo>
                  <a:cubicBezTo>
                    <a:pt x="4758" y="1295"/>
                    <a:pt x="4865" y="1448"/>
                    <a:pt x="5007" y="1448"/>
                  </a:cubicBezTo>
                  <a:cubicBezTo>
                    <a:pt x="5041" y="1448"/>
                    <a:pt x="5077" y="1440"/>
                    <a:pt x="5115" y="1421"/>
                  </a:cubicBezTo>
                  <a:cubicBezTo>
                    <a:pt x="5255" y="1356"/>
                    <a:pt x="5367" y="1263"/>
                    <a:pt x="5464" y="1263"/>
                  </a:cubicBezTo>
                  <a:cubicBezTo>
                    <a:pt x="5515" y="1263"/>
                    <a:pt x="5562" y="1288"/>
                    <a:pt x="5607" y="1355"/>
                  </a:cubicBezTo>
                  <a:cubicBezTo>
                    <a:pt x="5721" y="1601"/>
                    <a:pt x="5607" y="1896"/>
                    <a:pt x="5361" y="2011"/>
                  </a:cubicBezTo>
                  <a:cubicBezTo>
                    <a:pt x="5361" y="2011"/>
                    <a:pt x="5366" y="2011"/>
                    <a:pt x="5377" y="2011"/>
                  </a:cubicBezTo>
                  <a:cubicBezTo>
                    <a:pt x="5484" y="2011"/>
                    <a:pt x="6095" y="1984"/>
                    <a:pt x="6229" y="1372"/>
                  </a:cubicBezTo>
                  <a:cubicBezTo>
                    <a:pt x="6347" y="822"/>
                    <a:pt x="5869" y="1"/>
                    <a:pt x="49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8"/>
            <p:cNvSpPr/>
            <p:nvPr/>
          </p:nvSpPr>
          <p:spPr>
            <a:xfrm>
              <a:off x="6933221" y="4214047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36" y="0"/>
                  </a:moveTo>
                  <a:lnTo>
                    <a:pt x="836" y="0"/>
                  </a:lnTo>
                  <a:cubicBezTo>
                    <a:pt x="836" y="1"/>
                    <a:pt x="1" y="918"/>
                    <a:pt x="558" y="1721"/>
                  </a:cubicBezTo>
                  <a:cubicBezTo>
                    <a:pt x="869" y="2180"/>
                    <a:pt x="1377" y="2459"/>
                    <a:pt x="1935" y="2492"/>
                  </a:cubicBezTo>
                  <a:cubicBezTo>
                    <a:pt x="1869" y="2492"/>
                    <a:pt x="1476" y="2492"/>
                    <a:pt x="1295" y="2721"/>
                  </a:cubicBezTo>
                  <a:cubicBezTo>
                    <a:pt x="1181" y="2885"/>
                    <a:pt x="1131" y="3098"/>
                    <a:pt x="1148" y="3295"/>
                  </a:cubicBezTo>
                  <a:cubicBezTo>
                    <a:pt x="1202" y="3214"/>
                    <a:pt x="1311" y="3155"/>
                    <a:pt x="1412" y="3155"/>
                  </a:cubicBezTo>
                  <a:cubicBezTo>
                    <a:pt x="1434" y="3155"/>
                    <a:pt x="1455" y="3158"/>
                    <a:pt x="1476" y="3164"/>
                  </a:cubicBezTo>
                  <a:cubicBezTo>
                    <a:pt x="1593" y="3200"/>
                    <a:pt x="1759" y="3280"/>
                    <a:pt x="1948" y="3280"/>
                  </a:cubicBezTo>
                  <a:cubicBezTo>
                    <a:pt x="2103" y="3280"/>
                    <a:pt x="2273" y="3226"/>
                    <a:pt x="2443" y="3049"/>
                  </a:cubicBezTo>
                  <a:cubicBezTo>
                    <a:pt x="2820" y="2639"/>
                    <a:pt x="3312" y="2869"/>
                    <a:pt x="4656" y="2164"/>
                  </a:cubicBezTo>
                  <a:cubicBezTo>
                    <a:pt x="4656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099" y="1574"/>
                    <a:pt x="754" y="787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8"/>
            <p:cNvSpPr/>
            <p:nvPr/>
          </p:nvSpPr>
          <p:spPr>
            <a:xfrm>
              <a:off x="7133289" y="3971453"/>
              <a:ext cx="145008" cy="205159"/>
            </a:xfrm>
            <a:custGeom>
              <a:rect b="b" l="l" r="r" t="t"/>
              <a:pathLst>
                <a:path extrusionOk="0" h="6286" w="4443">
                  <a:moveTo>
                    <a:pt x="2649" y="1"/>
                  </a:moveTo>
                  <a:cubicBezTo>
                    <a:pt x="2148" y="1"/>
                    <a:pt x="1625" y="207"/>
                    <a:pt x="1279" y="615"/>
                  </a:cubicBezTo>
                  <a:cubicBezTo>
                    <a:pt x="1" y="2254"/>
                    <a:pt x="902" y="4270"/>
                    <a:pt x="1656" y="5122"/>
                  </a:cubicBezTo>
                  <a:cubicBezTo>
                    <a:pt x="2083" y="5647"/>
                    <a:pt x="2640" y="6040"/>
                    <a:pt x="3279" y="6286"/>
                  </a:cubicBezTo>
                  <a:cubicBezTo>
                    <a:pt x="2705" y="6024"/>
                    <a:pt x="2197" y="5630"/>
                    <a:pt x="1787" y="5139"/>
                  </a:cubicBezTo>
                  <a:cubicBezTo>
                    <a:pt x="1509" y="4745"/>
                    <a:pt x="1312" y="4319"/>
                    <a:pt x="1181" y="3860"/>
                  </a:cubicBezTo>
                  <a:cubicBezTo>
                    <a:pt x="1033" y="3319"/>
                    <a:pt x="984" y="2762"/>
                    <a:pt x="1017" y="2221"/>
                  </a:cubicBezTo>
                  <a:cubicBezTo>
                    <a:pt x="1148" y="746"/>
                    <a:pt x="1984" y="205"/>
                    <a:pt x="2722" y="172"/>
                  </a:cubicBezTo>
                  <a:cubicBezTo>
                    <a:pt x="3082" y="172"/>
                    <a:pt x="3410" y="320"/>
                    <a:pt x="3656" y="565"/>
                  </a:cubicBezTo>
                  <a:cubicBezTo>
                    <a:pt x="4295" y="1106"/>
                    <a:pt x="3935" y="2057"/>
                    <a:pt x="3394" y="2270"/>
                  </a:cubicBezTo>
                  <a:cubicBezTo>
                    <a:pt x="3271" y="2340"/>
                    <a:pt x="3138" y="2373"/>
                    <a:pt x="3004" y="2373"/>
                  </a:cubicBezTo>
                  <a:cubicBezTo>
                    <a:pt x="2888" y="2373"/>
                    <a:pt x="2770" y="2349"/>
                    <a:pt x="2656" y="2303"/>
                  </a:cubicBezTo>
                  <a:cubicBezTo>
                    <a:pt x="2492" y="2205"/>
                    <a:pt x="2378" y="2041"/>
                    <a:pt x="2345" y="1844"/>
                  </a:cubicBezTo>
                  <a:cubicBezTo>
                    <a:pt x="2345" y="1746"/>
                    <a:pt x="2371" y="1724"/>
                    <a:pt x="2422" y="1724"/>
                  </a:cubicBezTo>
                  <a:cubicBezTo>
                    <a:pt x="2465" y="1724"/>
                    <a:pt x="2527" y="1740"/>
                    <a:pt x="2607" y="1740"/>
                  </a:cubicBezTo>
                  <a:cubicBezTo>
                    <a:pt x="2668" y="1740"/>
                    <a:pt x="2739" y="1731"/>
                    <a:pt x="2820" y="1696"/>
                  </a:cubicBezTo>
                  <a:cubicBezTo>
                    <a:pt x="3017" y="1582"/>
                    <a:pt x="3050" y="1303"/>
                    <a:pt x="2886" y="1139"/>
                  </a:cubicBezTo>
                  <a:cubicBezTo>
                    <a:pt x="2817" y="1065"/>
                    <a:pt x="2718" y="1025"/>
                    <a:pt x="2614" y="1025"/>
                  </a:cubicBezTo>
                  <a:cubicBezTo>
                    <a:pt x="2420" y="1025"/>
                    <a:pt x="2213" y="1168"/>
                    <a:pt x="2181" y="1500"/>
                  </a:cubicBezTo>
                  <a:cubicBezTo>
                    <a:pt x="2148" y="1746"/>
                    <a:pt x="2214" y="1975"/>
                    <a:pt x="2378" y="2155"/>
                  </a:cubicBezTo>
                  <a:cubicBezTo>
                    <a:pt x="2410" y="2172"/>
                    <a:pt x="2427" y="2205"/>
                    <a:pt x="2443" y="2221"/>
                  </a:cubicBezTo>
                  <a:cubicBezTo>
                    <a:pt x="2460" y="2237"/>
                    <a:pt x="2476" y="2254"/>
                    <a:pt x="2509" y="2270"/>
                  </a:cubicBezTo>
                  <a:lnTo>
                    <a:pt x="2558" y="2303"/>
                  </a:lnTo>
                  <a:lnTo>
                    <a:pt x="2591" y="2319"/>
                  </a:lnTo>
                  <a:lnTo>
                    <a:pt x="2623" y="2352"/>
                  </a:lnTo>
                  <a:cubicBezTo>
                    <a:pt x="2755" y="2418"/>
                    <a:pt x="2894" y="2450"/>
                    <a:pt x="3031" y="2450"/>
                  </a:cubicBezTo>
                  <a:cubicBezTo>
                    <a:pt x="3168" y="2450"/>
                    <a:pt x="3304" y="2418"/>
                    <a:pt x="3427" y="2352"/>
                  </a:cubicBezTo>
                  <a:cubicBezTo>
                    <a:pt x="4017" y="2139"/>
                    <a:pt x="4443" y="1090"/>
                    <a:pt x="3754" y="451"/>
                  </a:cubicBezTo>
                  <a:cubicBezTo>
                    <a:pt x="3483" y="150"/>
                    <a:pt x="3074" y="1"/>
                    <a:pt x="264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8"/>
            <p:cNvSpPr/>
            <p:nvPr/>
          </p:nvSpPr>
          <p:spPr>
            <a:xfrm>
              <a:off x="8813108" y="5155345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22"/>
                    <a:pt x="1312" y="5351"/>
                    <a:pt x="1181" y="3991"/>
                  </a:cubicBezTo>
                  <a:cubicBezTo>
                    <a:pt x="1050" y="2631"/>
                    <a:pt x="1066" y="1352"/>
                    <a:pt x="1328" y="1090"/>
                  </a:cubicBezTo>
                  <a:cubicBezTo>
                    <a:pt x="1591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8"/>
            <p:cNvSpPr/>
            <p:nvPr/>
          </p:nvSpPr>
          <p:spPr>
            <a:xfrm>
              <a:off x="8753741" y="5122447"/>
              <a:ext cx="278202" cy="332217"/>
            </a:xfrm>
            <a:custGeom>
              <a:rect b="b" l="l" r="r" t="t"/>
              <a:pathLst>
                <a:path extrusionOk="0" h="10179" w="8524">
                  <a:moveTo>
                    <a:pt x="6265" y="1"/>
                  </a:moveTo>
                  <a:cubicBezTo>
                    <a:pt x="6069" y="1"/>
                    <a:pt x="5869" y="22"/>
                    <a:pt x="5672" y="65"/>
                  </a:cubicBezTo>
                  <a:cubicBezTo>
                    <a:pt x="4491" y="328"/>
                    <a:pt x="3721" y="1573"/>
                    <a:pt x="3492" y="2835"/>
                  </a:cubicBezTo>
                  <a:cubicBezTo>
                    <a:pt x="3246" y="4147"/>
                    <a:pt x="3492" y="5376"/>
                    <a:pt x="3442" y="6474"/>
                  </a:cubicBezTo>
                  <a:cubicBezTo>
                    <a:pt x="3508" y="7474"/>
                    <a:pt x="3147" y="8441"/>
                    <a:pt x="2442" y="9130"/>
                  </a:cubicBezTo>
                  <a:cubicBezTo>
                    <a:pt x="1770" y="9752"/>
                    <a:pt x="902" y="10113"/>
                    <a:pt x="0" y="10179"/>
                  </a:cubicBezTo>
                  <a:cubicBezTo>
                    <a:pt x="918" y="10146"/>
                    <a:pt x="1803" y="9802"/>
                    <a:pt x="2492" y="9195"/>
                  </a:cubicBezTo>
                  <a:cubicBezTo>
                    <a:pt x="3246" y="8490"/>
                    <a:pt x="3639" y="7507"/>
                    <a:pt x="3590" y="6491"/>
                  </a:cubicBezTo>
                  <a:cubicBezTo>
                    <a:pt x="3655" y="5360"/>
                    <a:pt x="3426" y="4130"/>
                    <a:pt x="3655" y="2868"/>
                  </a:cubicBezTo>
                  <a:cubicBezTo>
                    <a:pt x="3901" y="1622"/>
                    <a:pt x="4590" y="475"/>
                    <a:pt x="5688" y="213"/>
                  </a:cubicBezTo>
                  <a:cubicBezTo>
                    <a:pt x="5819" y="180"/>
                    <a:pt x="5950" y="164"/>
                    <a:pt x="6081" y="147"/>
                  </a:cubicBezTo>
                  <a:cubicBezTo>
                    <a:pt x="6126" y="144"/>
                    <a:pt x="6171" y="142"/>
                    <a:pt x="6215" y="142"/>
                  </a:cubicBezTo>
                  <a:cubicBezTo>
                    <a:pt x="6612" y="142"/>
                    <a:pt x="7003" y="272"/>
                    <a:pt x="7327" y="508"/>
                  </a:cubicBezTo>
                  <a:cubicBezTo>
                    <a:pt x="8032" y="1082"/>
                    <a:pt x="7950" y="2327"/>
                    <a:pt x="7524" y="2704"/>
                  </a:cubicBezTo>
                  <a:cubicBezTo>
                    <a:pt x="7325" y="2882"/>
                    <a:pt x="7101" y="2955"/>
                    <a:pt x="6901" y="2955"/>
                  </a:cubicBezTo>
                  <a:cubicBezTo>
                    <a:pt x="6642" y="2955"/>
                    <a:pt x="6425" y="2831"/>
                    <a:pt x="6360" y="2655"/>
                  </a:cubicBezTo>
                  <a:lnTo>
                    <a:pt x="6360" y="2655"/>
                  </a:lnTo>
                  <a:cubicBezTo>
                    <a:pt x="6360" y="2655"/>
                    <a:pt x="6397" y="2660"/>
                    <a:pt x="6453" y="2660"/>
                  </a:cubicBezTo>
                  <a:cubicBezTo>
                    <a:pt x="6593" y="2660"/>
                    <a:pt x="6847" y="2627"/>
                    <a:pt x="6917" y="2393"/>
                  </a:cubicBezTo>
                  <a:cubicBezTo>
                    <a:pt x="7048" y="2081"/>
                    <a:pt x="6852" y="1737"/>
                    <a:pt x="6524" y="1672"/>
                  </a:cubicBezTo>
                  <a:cubicBezTo>
                    <a:pt x="6477" y="1658"/>
                    <a:pt x="6427" y="1651"/>
                    <a:pt x="6374" y="1651"/>
                  </a:cubicBezTo>
                  <a:cubicBezTo>
                    <a:pt x="6060" y="1651"/>
                    <a:pt x="5693" y="1905"/>
                    <a:pt x="5819" y="2426"/>
                  </a:cubicBezTo>
                  <a:cubicBezTo>
                    <a:pt x="5909" y="2809"/>
                    <a:pt x="6440" y="3106"/>
                    <a:pt x="6987" y="3106"/>
                  </a:cubicBezTo>
                  <a:cubicBezTo>
                    <a:pt x="7236" y="3106"/>
                    <a:pt x="7489" y="3045"/>
                    <a:pt x="7704" y="2901"/>
                  </a:cubicBezTo>
                  <a:cubicBezTo>
                    <a:pt x="8114" y="2671"/>
                    <a:pt x="8524" y="1967"/>
                    <a:pt x="8229" y="1180"/>
                  </a:cubicBezTo>
                  <a:cubicBezTo>
                    <a:pt x="8013" y="452"/>
                    <a:pt x="7176" y="1"/>
                    <a:pt x="62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8"/>
            <p:cNvSpPr/>
            <p:nvPr/>
          </p:nvSpPr>
          <p:spPr>
            <a:xfrm>
              <a:off x="8885857" y="5169053"/>
              <a:ext cx="81365" cy="68800"/>
            </a:xfrm>
            <a:custGeom>
              <a:rect b="b" l="l" r="r" t="t"/>
              <a:pathLst>
                <a:path extrusionOk="0" h="2108" w="2493">
                  <a:moveTo>
                    <a:pt x="704" y="1"/>
                  </a:moveTo>
                  <a:cubicBezTo>
                    <a:pt x="632" y="1"/>
                    <a:pt x="556" y="11"/>
                    <a:pt x="476" y="31"/>
                  </a:cubicBezTo>
                  <a:cubicBezTo>
                    <a:pt x="591" y="96"/>
                    <a:pt x="624" y="276"/>
                    <a:pt x="525" y="375"/>
                  </a:cubicBezTo>
                  <a:cubicBezTo>
                    <a:pt x="378" y="604"/>
                    <a:pt x="1" y="1309"/>
                    <a:pt x="542" y="1866"/>
                  </a:cubicBezTo>
                  <a:cubicBezTo>
                    <a:pt x="726" y="2045"/>
                    <a:pt x="981" y="2107"/>
                    <a:pt x="1247" y="2107"/>
                  </a:cubicBezTo>
                  <a:cubicBezTo>
                    <a:pt x="1787" y="2107"/>
                    <a:pt x="2372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9" y="1788"/>
                    <a:pt x="2405" y="1788"/>
                  </a:cubicBezTo>
                  <a:cubicBezTo>
                    <a:pt x="2187" y="1788"/>
                    <a:pt x="1637" y="1725"/>
                    <a:pt x="1558" y="1096"/>
                  </a:cubicBezTo>
                  <a:cubicBezTo>
                    <a:pt x="1473" y="401"/>
                    <a:pt x="1167" y="1"/>
                    <a:pt x="7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8"/>
            <p:cNvSpPr/>
            <p:nvPr/>
          </p:nvSpPr>
          <p:spPr>
            <a:xfrm>
              <a:off x="8889611" y="5173231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66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296" y="5279"/>
                    <a:pt x="476" y="4918"/>
                    <a:pt x="443" y="4558"/>
                  </a:cubicBezTo>
                  <a:cubicBezTo>
                    <a:pt x="428" y="3915"/>
                    <a:pt x="498" y="3186"/>
                    <a:pt x="695" y="3186"/>
                  </a:cubicBezTo>
                  <a:cubicBezTo>
                    <a:pt x="709" y="3186"/>
                    <a:pt x="723" y="3190"/>
                    <a:pt x="738" y="3197"/>
                  </a:cubicBezTo>
                  <a:cubicBezTo>
                    <a:pt x="968" y="3312"/>
                    <a:pt x="787" y="3558"/>
                    <a:pt x="705" y="3705"/>
                  </a:cubicBezTo>
                  <a:cubicBezTo>
                    <a:pt x="607" y="3853"/>
                    <a:pt x="443" y="4525"/>
                    <a:pt x="1164" y="4935"/>
                  </a:cubicBezTo>
                  <a:cubicBezTo>
                    <a:pt x="1165" y="4935"/>
                    <a:pt x="1165" y="4935"/>
                    <a:pt x="1165" y="4935"/>
                  </a:cubicBezTo>
                  <a:cubicBezTo>
                    <a:pt x="1174" y="4935"/>
                    <a:pt x="957" y="4422"/>
                    <a:pt x="1345" y="4148"/>
                  </a:cubicBezTo>
                  <a:cubicBezTo>
                    <a:pt x="1754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494" y="2175"/>
                  </a:cubicBezTo>
                  <a:cubicBezTo>
                    <a:pt x="2523" y="2175"/>
                    <a:pt x="2550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30" y="2722"/>
                    <a:pt x="2197" y="2984"/>
                    <a:pt x="2345" y="3148"/>
                  </a:cubicBezTo>
                  <a:cubicBezTo>
                    <a:pt x="2558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5" y="3810"/>
                  </a:cubicBezTo>
                  <a:cubicBezTo>
                    <a:pt x="2691" y="3810"/>
                    <a:pt x="3468" y="3732"/>
                    <a:pt x="3951" y="3033"/>
                  </a:cubicBezTo>
                  <a:cubicBezTo>
                    <a:pt x="4590" y="2148"/>
                    <a:pt x="4820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8"/>
            <p:cNvSpPr/>
            <p:nvPr/>
          </p:nvSpPr>
          <p:spPr>
            <a:xfrm>
              <a:off x="9002504" y="5123393"/>
              <a:ext cx="97390" cy="63708"/>
            </a:xfrm>
            <a:custGeom>
              <a:rect b="b" l="l" r="r" t="t"/>
              <a:pathLst>
                <a:path extrusionOk="0" h="1952" w="2984">
                  <a:moveTo>
                    <a:pt x="920" y="0"/>
                  </a:moveTo>
                  <a:cubicBezTo>
                    <a:pt x="655" y="0"/>
                    <a:pt x="351" y="26"/>
                    <a:pt x="0" y="85"/>
                  </a:cubicBezTo>
                  <a:cubicBezTo>
                    <a:pt x="426" y="135"/>
                    <a:pt x="771" y="413"/>
                    <a:pt x="934" y="790"/>
                  </a:cubicBezTo>
                  <a:cubicBezTo>
                    <a:pt x="1140" y="1305"/>
                    <a:pt x="1508" y="1951"/>
                    <a:pt x="2267" y="1951"/>
                  </a:cubicBezTo>
                  <a:cubicBezTo>
                    <a:pt x="2475" y="1951"/>
                    <a:pt x="2712" y="1903"/>
                    <a:pt x="2983" y="1790"/>
                  </a:cubicBezTo>
                  <a:cubicBezTo>
                    <a:pt x="2803" y="1725"/>
                    <a:pt x="2688" y="1561"/>
                    <a:pt x="2688" y="1380"/>
                  </a:cubicBezTo>
                  <a:cubicBezTo>
                    <a:pt x="2688" y="1096"/>
                    <a:pt x="2639" y="0"/>
                    <a:pt x="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8"/>
            <p:cNvSpPr/>
            <p:nvPr/>
          </p:nvSpPr>
          <p:spPr>
            <a:xfrm>
              <a:off x="9089679" y="512254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976" y="0"/>
                  </a:moveTo>
                  <a:cubicBezTo>
                    <a:pt x="796" y="0"/>
                    <a:pt x="637" y="142"/>
                    <a:pt x="624" y="325"/>
                  </a:cubicBezTo>
                  <a:cubicBezTo>
                    <a:pt x="624" y="488"/>
                    <a:pt x="756" y="593"/>
                    <a:pt x="898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1" y="268"/>
                    <a:pt x="988" y="268"/>
                  </a:cubicBezTo>
                  <a:cubicBezTo>
                    <a:pt x="918" y="268"/>
                    <a:pt x="878" y="333"/>
                    <a:pt x="902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7" y="391"/>
                    <a:pt x="739" y="292"/>
                  </a:cubicBezTo>
                  <a:cubicBezTo>
                    <a:pt x="750" y="160"/>
                    <a:pt x="867" y="73"/>
                    <a:pt x="986" y="73"/>
                  </a:cubicBezTo>
                  <a:cubicBezTo>
                    <a:pt x="1031" y="73"/>
                    <a:pt x="1075" y="85"/>
                    <a:pt x="1116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8" y="899"/>
                    <a:pt x="693" y="900"/>
                    <a:pt x="679" y="900"/>
                  </a:cubicBezTo>
                  <a:cubicBezTo>
                    <a:pt x="319" y="900"/>
                    <a:pt x="1" y="521"/>
                    <a:pt x="1" y="521"/>
                  </a:cubicBezTo>
                  <a:lnTo>
                    <a:pt x="1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45" y="1096"/>
                    <a:pt x="485" y="1140"/>
                    <a:pt x="627" y="1140"/>
                  </a:cubicBezTo>
                  <a:cubicBezTo>
                    <a:pt x="709" y="1140"/>
                    <a:pt x="792" y="1125"/>
                    <a:pt x="870" y="1095"/>
                  </a:cubicBezTo>
                  <a:cubicBezTo>
                    <a:pt x="1083" y="1029"/>
                    <a:pt x="1263" y="865"/>
                    <a:pt x="1345" y="669"/>
                  </a:cubicBezTo>
                  <a:cubicBezTo>
                    <a:pt x="1460" y="423"/>
                    <a:pt x="1345" y="144"/>
                    <a:pt x="1116" y="29"/>
                  </a:cubicBezTo>
                  <a:cubicBezTo>
                    <a:pt x="1069" y="10"/>
                    <a:pt x="1022" y="0"/>
                    <a:pt x="9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8"/>
            <p:cNvSpPr/>
            <p:nvPr/>
          </p:nvSpPr>
          <p:spPr>
            <a:xfrm>
              <a:off x="8373351" y="5235307"/>
              <a:ext cx="209206" cy="327419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56"/>
                    <a:pt x="4181" y="2180"/>
                    <a:pt x="4263" y="4409"/>
                  </a:cubicBezTo>
                  <a:cubicBezTo>
                    <a:pt x="4361" y="6262"/>
                    <a:pt x="3279" y="7966"/>
                    <a:pt x="1558" y="8688"/>
                  </a:cubicBezTo>
                  <a:cubicBezTo>
                    <a:pt x="247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17"/>
                  </a:cubicBezTo>
                  <a:cubicBezTo>
                    <a:pt x="2493" y="8782"/>
                    <a:pt x="2334" y="8691"/>
                    <a:pt x="2170" y="8691"/>
                  </a:cubicBezTo>
                  <a:cubicBezTo>
                    <a:pt x="2136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607" y="6737"/>
                    <a:pt x="4525" y="7098"/>
                    <a:pt x="5459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8" y="5424"/>
                    <a:pt x="5343" y="5422"/>
                    <a:pt x="5317" y="5422"/>
                  </a:cubicBezTo>
                  <a:cubicBezTo>
                    <a:pt x="4967" y="5422"/>
                    <a:pt x="4630" y="5629"/>
                    <a:pt x="4492" y="5950"/>
                  </a:cubicBezTo>
                  <a:cubicBezTo>
                    <a:pt x="4427" y="6065"/>
                    <a:pt x="4328" y="6163"/>
                    <a:pt x="4214" y="6245"/>
                  </a:cubicBezTo>
                  <a:cubicBezTo>
                    <a:pt x="4558" y="5917"/>
                    <a:pt x="4623" y="5131"/>
                    <a:pt x="4722" y="4491"/>
                  </a:cubicBezTo>
                  <a:cubicBezTo>
                    <a:pt x="4820" y="3852"/>
                    <a:pt x="5115" y="4065"/>
                    <a:pt x="5672" y="3672"/>
                  </a:cubicBezTo>
                  <a:cubicBezTo>
                    <a:pt x="6246" y="3295"/>
                    <a:pt x="5951" y="2787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4"/>
                    <a:pt x="4772" y="3293"/>
                    <a:pt x="4629" y="3293"/>
                  </a:cubicBezTo>
                  <a:cubicBezTo>
                    <a:pt x="4597" y="3293"/>
                    <a:pt x="4562" y="3284"/>
                    <a:pt x="4525" y="3262"/>
                  </a:cubicBezTo>
                  <a:cubicBezTo>
                    <a:pt x="4345" y="3164"/>
                    <a:pt x="4410" y="2869"/>
                    <a:pt x="4410" y="2869"/>
                  </a:cubicBezTo>
                  <a:cubicBezTo>
                    <a:pt x="4623" y="2295"/>
                    <a:pt x="5197" y="2508"/>
                    <a:pt x="5640" y="1820"/>
                  </a:cubicBezTo>
                  <a:cubicBezTo>
                    <a:pt x="6049" y="1213"/>
                    <a:pt x="5492" y="574"/>
                    <a:pt x="5279" y="410"/>
                  </a:cubicBezTo>
                  <a:cubicBezTo>
                    <a:pt x="5164" y="295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8"/>
            <p:cNvSpPr/>
            <p:nvPr/>
          </p:nvSpPr>
          <p:spPr>
            <a:xfrm>
              <a:off x="8425799" y="5152082"/>
              <a:ext cx="95791" cy="350723"/>
            </a:xfrm>
            <a:custGeom>
              <a:rect b="b" l="l" r="r" t="t"/>
              <a:pathLst>
                <a:path extrusionOk="0" h="10746" w="2935">
                  <a:moveTo>
                    <a:pt x="1637" y="1"/>
                  </a:moveTo>
                  <a:cubicBezTo>
                    <a:pt x="1303" y="1"/>
                    <a:pt x="959" y="125"/>
                    <a:pt x="689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705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3" y="7500"/>
                    <a:pt x="1525" y="5468"/>
                    <a:pt x="689" y="3435"/>
                  </a:cubicBezTo>
                  <a:cubicBezTo>
                    <a:pt x="312" y="2436"/>
                    <a:pt x="197" y="1239"/>
                    <a:pt x="803" y="501"/>
                  </a:cubicBezTo>
                  <a:cubicBezTo>
                    <a:pt x="1030" y="226"/>
                    <a:pt x="1341" y="108"/>
                    <a:pt x="1649" y="108"/>
                  </a:cubicBezTo>
                  <a:cubicBezTo>
                    <a:pt x="2165" y="108"/>
                    <a:pt x="2672" y="439"/>
                    <a:pt x="2754" y="911"/>
                  </a:cubicBezTo>
                  <a:cubicBezTo>
                    <a:pt x="2862" y="1436"/>
                    <a:pt x="2462" y="1917"/>
                    <a:pt x="1936" y="1917"/>
                  </a:cubicBezTo>
                  <a:cubicBezTo>
                    <a:pt x="1903" y="1917"/>
                    <a:pt x="1870" y="1915"/>
                    <a:pt x="1836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39" y="1813"/>
                    <a:pt x="1590" y="1747"/>
                  </a:cubicBezTo>
                  <a:cubicBezTo>
                    <a:pt x="1590" y="1747"/>
                    <a:pt x="1557" y="1698"/>
                    <a:pt x="1590" y="1649"/>
                  </a:cubicBezTo>
                  <a:cubicBezTo>
                    <a:pt x="1639" y="1616"/>
                    <a:pt x="1984" y="1632"/>
                    <a:pt x="2000" y="1321"/>
                  </a:cubicBezTo>
                  <a:cubicBezTo>
                    <a:pt x="2021" y="1069"/>
                    <a:pt x="1814" y="905"/>
                    <a:pt x="1602" y="905"/>
                  </a:cubicBezTo>
                  <a:cubicBezTo>
                    <a:pt x="1482" y="905"/>
                    <a:pt x="1361" y="957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5"/>
                  </a:cubicBezTo>
                  <a:cubicBezTo>
                    <a:pt x="2763" y="375"/>
                    <a:pt x="2216" y="1"/>
                    <a:pt x="16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8"/>
            <p:cNvSpPr/>
            <p:nvPr/>
          </p:nvSpPr>
          <p:spPr>
            <a:xfrm>
              <a:off x="8348742" y="5138994"/>
              <a:ext cx="90993" cy="265930"/>
            </a:xfrm>
            <a:custGeom>
              <a:rect b="b" l="l" r="r" t="t"/>
              <a:pathLst>
                <a:path extrusionOk="0" h="8148" w="2788">
                  <a:moveTo>
                    <a:pt x="706" y="1"/>
                  </a:moveTo>
                  <a:cubicBezTo>
                    <a:pt x="706" y="1"/>
                    <a:pt x="67" y="181"/>
                    <a:pt x="214" y="1066"/>
                  </a:cubicBezTo>
                  <a:cubicBezTo>
                    <a:pt x="345" y="1968"/>
                    <a:pt x="1066" y="2443"/>
                    <a:pt x="1476" y="2902"/>
                  </a:cubicBezTo>
                  <a:cubicBezTo>
                    <a:pt x="1804" y="3263"/>
                    <a:pt x="2476" y="4131"/>
                    <a:pt x="2132" y="4967"/>
                  </a:cubicBezTo>
                  <a:cubicBezTo>
                    <a:pt x="2050" y="5197"/>
                    <a:pt x="1919" y="5394"/>
                    <a:pt x="1738" y="5557"/>
                  </a:cubicBezTo>
                  <a:cubicBezTo>
                    <a:pt x="1148" y="6066"/>
                    <a:pt x="755" y="6328"/>
                    <a:pt x="460" y="6754"/>
                  </a:cubicBezTo>
                  <a:cubicBezTo>
                    <a:pt x="165" y="7164"/>
                    <a:pt x="1" y="7639"/>
                    <a:pt x="17" y="8147"/>
                  </a:cubicBezTo>
                  <a:cubicBezTo>
                    <a:pt x="17" y="8000"/>
                    <a:pt x="66" y="6934"/>
                    <a:pt x="1214" y="6131"/>
                  </a:cubicBezTo>
                  <a:cubicBezTo>
                    <a:pt x="2509" y="5230"/>
                    <a:pt x="2787" y="4295"/>
                    <a:pt x="2345" y="2902"/>
                  </a:cubicBezTo>
                  <a:cubicBezTo>
                    <a:pt x="1820" y="1279"/>
                    <a:pt x="362" y="1099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8"/>
            <p:cNvSpPr/>
            <p:nvPr/>
          </p:nvSpPr>
          <p:spPr>
            <a:xfrm>
              <a:off x="8458437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1437" y="0"/>
                  </a:moveTo>
                  <a:cubicBezTo>
                    <a:pt x="1403" y="0"/>
                    <a:pt x="1372" y="6"/>
                    <a:pt x="1344" y="16"/>
                  </a:cubicBezTo>
                  <a:cubicBezTo>
                    <a:pt x="1016" y="114"/>
                    <a:pt x="951" y="376"/>
                    <a:pt x="1115" y="737"/>
                  </a:cubicBezTo>
                  <a:cubicBezTo>
                    <a:pt x="1262" y="1098"/>
                    <a:pt x="1770" y="1147"/>
                    <a:pt x="1639" y="2802"/>
                  </a:cubicBezTo>
                  <a:cubicBezTo>
                    <a:pt x="1508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789" y="0"/>
                    <a:pt x="14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8"/>
            <p:cNvSpPr/>
            <p:nvPr/>
          </p:nvSpPr>
          <p:spPr>
            <a:xfrm>
              <a:off x="8400636" y="4782299"/>
              <a:ext cx="172848" cy="231563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2" y="1"/>
                    <a:pt x="857" y="89"/>
                    <a:pt x="476" y="374"/>
                  </a:cubicBezTo>
                  <a:cubicBezTo>
                    <a:pt x="165" y="653"/>
                    <a:pt x="1" y="1062"/>
                    <a:pt x="50" y="1472"/>
                  </a:cubicBezTo>
                  <a:cubicBezTo>
                    <a:pt x="107" y="1984"/>
                    <a:pt x="633" y="2422"/>
                    <a:pt x="1231" y="2422"/>
                  </a:cubicBezTo>
                  <a:cubicBezTo>
                    <a:pt x="1322" y="2422"/>
                    <a:pt x="1416" y="2412"/>
                    <a:pt x="1509" y="2390"/>
                  </a:cubicBezTo>
                  <a:cubicBezTo>
                    <a:pt x="1624" y="2357"/>
                    <a:pt x="1722" y="2324"/>
                    <a:pt x="1820" y="2275"/>
                  </a:cubicBezTo>
                  <a:lnTo>
                    <a:pt x="1837" y="2275"/>
                  </a:lnTo>
                  <a:lnTo>
                    <a:pt x="1853" y="2259"/>
                  </a:lnTo>
                  <a:cubicBezTo>
                    <a:pt x="2148" y="2095"/>
                    <a:pt x="2312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9" y="948"/>
                  </a:cubicBezTo>
                  <a:cubicBezTo>
                    <a:pt x="968" y="1144"/>
                    <a:pt x="1066" y="1702"/>
                    <a:pt x="1476" y="1751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5"/>
                  </a:cubicBezTo>
                  <a:cubicBezTo>
                    <a:pt x="1929" y="1286"/>
                    <a:pt x="1956" y="1252"/>
                    <a:pt x="1993" y="1252"/>
                  </a:cubicBezTo>
                  <a:cubicBezTo>
                    <a:pt x="2049" y="1252"/>
                    <a:pt x="2128" y="1330"/>
                    <a:pt x="2148" y="1587"/>
                  </a:cubicBezTo>
                  <a:cubicBezTo>
                    <a:pt x="2165" y="1702"/>
                    <a:pt x="2132" y="1833"/>
                    <a:pt x="2083" y="1947"/>
                  </a:cubicBezTo>
                  <a:cubicBezTo>
                    <a:pt x="1935" y="2168"/>
                    <a:pt x="1695" y="2297"/>
                    <a:pt x="1434" y="2297"/>
                  </a:cubicBezTo>
                  <a:cubicBezTo>
                    <a:pt x="1405" y="2297"/>
                    <a:pt x="1375" y="2295"/>
                    <a:pt x="1345" y="2292"/>
                  </a:cubicBezTo>
                  <a:cubicBezTo>
                    <a:pt x="1335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5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9" y="1947"/>
                    <a:pt x="4836" y="4242"/>
                    <a:pt x="4328" y="5390"/>
                  </a:cubicBezTo>
                  <a:cubicBezTo>
                    <a:pt x="4066" y="6078"/>
                    <a:pt x="3607" y="6668"/>
                    <a:pt x="3017" y="7094"/>
                  </a:cubicBezTo>
                  <a:cubicBezTo>
                    <a:pt x="3623" y="6684"/>
                    <a:pt x="4115" y="6111"/>
                    <a:pt x="4410" y="5439"/>
                  </a:cubicBezTo>
                  <a:cubicBezTo>
                    <a:pt x="4951" y="4291"/>
                    <a:pt x="5295" y="1898"/>
                    <a:pt x="3459" y="554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8"/>
            <p:cNvSpPr/>
            <p:nvPr/>
          </p:nvSpPr>
          <p:spPr>
            <a:xfrm>
              <a:off x="8439703" y="4601911"/>
              <a:ext cx="170139" cy="267497"/>
            </a:xfrm>
            <a:custGeom>
              <a:rect b="b" l="l" r="r" t="t"/>
              <a:pathLst>
                <a:path extrusionOk="0" h="8196" w="5213">
                  <a:moveTo>
                    <a:pt x="1082" y="0"/>
                  </a:move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590" y="5589"/>
                    <a:pt x="4475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62" y="5803"/>
                    <a:pt x="3262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25" y="2787"/>
                  </a:cubicBezTo>
                  <a:cubicBezTo>
                    <a:pt x="2541" y="2639"/>
                    <a:pt x="2574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13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0" y="836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8"/>
            <p:cNvSpPr/>
            <p:nvPr/>
          </p:nvSpPr>
          <p:spPr>
            <a:xfrm>
              <a:off x="8361046" y="4568719"/>
              <a:ext cx="99022" cy="147685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1" y="2345"/>
                    <a:pt x="2689" y="2066"/>
                    <a:pt x="2443" y="1820"/>
                  </a:cubicBezTo>
                  <a:cubicBezTo>
                    <a:pt x="2312" y="1656"/>
                    <a:pt x="2296" y="1427"/>
                    <a:pt x="2427" y="1263"/>
                  </a:cubicBezTo>
                  <a:cubicBezTo>
                    <a:pt x="2427" y="1263"/>
                    <a:pt x="2382" y="1253"/>
                    <a:pt x="2319" y="1253"/>
                  </a:cubicBezTo>
                  <a:cubicBezTo>
                    <a:pt x="2154" y="1253"/>
                    <a:pt x="1864" y="1322"/>
                    <a:pt x="1935" y="1820"/>
                  </a:cubicBezTo>
                  <a:cubicBezTo>
                    <a:pt x="2033" y="2509"/>
                    <a:pt x="2083" y="2623"/>
                    <a:pt x="1870" y="2640"/>
                  </a:cubicBezTo>
                  <a:cubicBezTo>
                    <a:pt x="1860" y="2641"/>
                    <a:pt x="1850" y="2642"/>
                    <a:pt x="1842" y="2642"/>
                  </a:cubicBezTo>
                  <a:cubicBezTo>
                    <a:pt x="1646" y="2642"/>
                    <a:pt x="1708" y="2303"/>
                    <a:pt x="1755" y="2115"/>
                  </a:cubicBezTo>
                  <a:cubicBezTo>
                    <a:pt x="1820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8"/>
            <p:cNvSpPr/>
            <p:nvPr/>
          </p:nvSpPr>
          <p:spPr>
            <a:xfrm>
              <a:off x="8539215" y="4849042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49" y="1197"/>
                    <a:pt x="951" y="2476"/>
                  </a:cubicBezTo>
                  <a:cubicBezTo>
                    <a:pt x="853" y="3771"/>
                    <a:pt x="0" y="4262"/>
                    <a:pt x="0" y="4262"/>
                  </a:cubicBezTo>
                  <a:cubicBezTo>
                    <a:pt x="3590" y="2443"/>
                    <a:pt x="2295" y="788"/>
                    <a:pt x="1934" y="525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8"/>
            <p:cNvSpPr/>
            <p:nvPr/>
          </p:nvSpPr>
          <p:spPr>
            <a:xfrm>
              <a:off x="8541891" y="4934977"/>
              <a:ext cx="256824" cy="189330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6" y="957"/>
                  </a:cubicBezTo>
                  <a:cubicBezTo>
                    <a:pt x="1459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72" y="3367"/>
                  </a:cubicBezTo>
                  <a:cubicBezTo>
                    <a:pt x="4295" y="4121"/>
                    <a:pt x="4491" y="5334"/>
                    <a:pt x="5999" y="5711"/>
                  </a:cubicBezTo>
                  <a:cubicBezTo>
                    <a:pt x="6253" y="5774"/>
                    <a:pt x="6473" y="5801"/>
                    <a:pt x="6666" y="5801"/>
                  </a:cubicBezTo>
                  <a:cubicBezTo>
                    <a:pt x="7618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1" y="5212"/>
                    <a:pt x="7701" y="5241"/>
                    <a:pt x="7630" y="5241"/>
                  </a:cubicBezTo>
                  <a:cubicBezTo>
                    <a:pt x="7380" y="5241"/>
                    <a:pt x="7236" y="4878"/>
                    <a:pt x="7262" y="4137"/>
                  </a:cubicBezTo>
                  <a:cubicBezTo>
                    <a:pt x="7278" y="3170"/>
                    <a:pt x="6409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6" y="1728"/>
                    <a:pt x="3508" y="1580"/>
                    <a:pt x="4180" y="1384"/>
                  </a:cubicBezTo>
                  <a:cubicBezTo>
                    <a:pt x="4868" y="1187"/>
                    <a:pt x="4557" y="548"/>
                    <a:pt x="4557" y="548"/>
                  </a:cubicBezTo>
                  <a:lnTo>
                    <a:pt x="4557" y="548"/>
                  </a:lnTo>
                  <a:cubicBezTo>
                    <a:pt x="4505" y="588"/>
                    <a:pt x="4454" y="606"/>
                    <a:pt x="4399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8"/>
            <p:cNvSpPr/>
            <p:nvPr/>
          </p:nvSpPr>
          <p:spPr>
            <a:xfrm>
              <a:off x="8417248" y="5012132"/>
              <a:ext cx="250917" cy="205551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5" y="0"/>
                    <a:pt x="1373" y="1109"/>
                    <a:pt x="672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2" y="6232"/>
                    <a:pt x="279" y="6297"/>
                  </a:cubicBezTo>
                  <a:cubicBezTo>
                    <a:pt x="246" y="6133"/>
                    <a:pt x="230" y="5970"/>
                    <a:pt x="230" y="5789"/>
                  </a:cubicBezTo>
                  <a:cubicBezTo>
                    <a:pt x="230" y="4920"/>
                    <a:pt x="410" y="4068"/>
                    <a:pt x="738" y="3249"/>
                  </a:cubicBezTo>
                  <a:cubicBezTo>
                    <a:pt x="1147" y="2249"/>
                    <a:pt x="1869" y="1429"/>
                    <a:pt x="2819" y="888"/>
                  </a:cubicBezTo>
                  <a:cubicBezTo>
                    <a:pt x="3365" y="575"/>
                    <a:pt x="4076" y="326"/>
                    <a:pt x="4780" y="326"/>
                  </a:cubicBezTo>
                  <a:cubicBezTo>
                    <a:pt x="5367" y="326"/>
                    <a:pt x="5949" y="499"/>
                    <a:pt x="6425" y="954"/>
                  </a:cubicBezTo>
                  <a:cubicBezTo>
                    <a:pt x="7474" y="1872"/>
                    <a:pt x="7147" y="3773"/>
                    <a:pt x="5934" y="4085"/>
                  </a:cubicBezTo>
                  <a:cubicBezTo>
                    <a:pt x="5804" y="4119"/>
                    <a:pt x="5669" y="4135"/>
                    <a:pt x="5536" y="4135"/>
                  </a:cubicBezTo>
                  <a:cubicBezTo>
                    <a:pt x="5097" y="4135"/>
                    <a:pt x="4668" y="3956"/>
                    <a:pt x="4442" y="3642"/>
                  </a:cubicBezTo>
                  <a:cubicBezTo>
                    <a:pt x="4147" y="3232"/>
                    <a:pt x="4147" y="2691"/>
                    <a:pt x="4409" y="2265"/>
                  </a:cubicBezTo>
                  <a:cubicBezTo>
                    <a:pt x="4601" y="1994"/>
                    <a:pt x="4918" y="1840"/>
                    <a:pt x="5241" y="1840"/>
                  </a:cubicBezTo>
                  <a:cubicBezTo>
                    <a:pt x="5387" y="1840"/>
                    <a:pt x="5534" y="1871"/>
                    <a:pt x="5671" y="1937"/>
                  </a:cubicBezTo>
                  <a:cubicBezTo>
                    <a:pt x="5835" y="2036"/>
                    <a:pt x="5950" y="2200"/>
                    <a:pt x="5950" y="2396"/>
                  </a:cubicBezTo>
                  <a:cubicBezTo>
                    <a:pt x="5950" y="2396"/>
                    <a:pt x="5950" y="2545"/>
                    <a:pt x="5865" y="2545"/>
                  </a:cubicBezTo>
                  <a:cubicBezTo>
                    <a:pt x="5861" y="2545"/>
                    <a:pt x="5856" y="2545"/>
                    <a:pt x="5852" y="2544"/>
                  </a:cubicBezTo>
                  <a:cubicBezTo>
                    <a:pt x="5753" y="2527"/>
                    <a:pt x="5786" y="2396"/>
                    <a:pt x="5524" y="2331"/>
                  </a:cubicBezTo>
                  <a:cubicBezTo>
                    <a:pt x="5493" y="2324"/>
                    <a:pt x="5462" y="2320"/>
                    <a:pt x="5432" y="2320"/>
                  </a:cubicBezTo>
                  <a:cubicBezTo>
                    <a:pt x="5177" y="2320"/>
                    <a:pt x="4973" y="2558"/>
                    <a:pt x="5032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2" y="3088"/>
                    <a:pt x="5934" y="2986"/>
                  </a:cubicBezTo>
                  <a:cubicBezTo>
                    <a:pt x="5999" y="2904"/>
                    <a:pt x="6048" y="2822"/>
                    <a:pt x="6081" y="2740"/>
                  </a:cubicBezTo>
                  <a:cubicBezTo>
                    <a:pt x="6180" y="2429"/>
                    <a:pt x="6048" y="2085"/>
                    <a:pt x="5770" y="1921"/>
                  </a:cubicBezTo>
                  <a:cubicBezTo>
                    <a:pt x="5592" y="1814"/>
                    <a:pt x="5400" y="1763"/>
                    <a:pt x="5211" y="1763"/>
                  </a:cubicBezTo>
                  <a:cubicBezTo>
                    <a:pt x="4876" y="1763"/>
                    <a:pt x="4553" y="1923"/>
                    <a:pt x="4344" y="2216"/>
                  </a:cubicBezTo>
                  <a:cubicBezTo>
                    <a:pt x="4032" y="2658"/>
                    <a:pt x="4032" y="3249"/>
                    <a:pt x="4344" y="3691"/>
                  </a:cubicBezTo>
                  <a:cubicBezTo>
                    <a:pt x="4613" y="4062"/>
                    <a:pt x="5092" y="4264"/>
                    <a:pt x="5577" y="4264"/>
                  </a:cubicBezTo>
                  <a:cubicBezTo>
                    <a:pt x="5713" y="4264"/>
                    <a:pt x="5850" y="4248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8"/>
            <p:cNvSpPr/>
            <p:nvPr/>
          </p:nvSpPr>
          <p:spPr>
            <a:xfrm>
              <a:off x="8430075" y="5075024"/>
              <a:ext cx="99218" cy="106823"/>
            </a:xfrm>
            <a:custGeom>
              <a:rect b="b" l="l" r="r" t="t"/>
              <a:pathLst>
                <a:path extrusionOk="0" h="3273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8"/>
            <p:cNvSpPr/>
            <p:nvPr/>
          </p:nvSpPr>
          <p:spPr>
            <a:xfrm>
              <a:off x="8557916" y="5067322"/>
              <a:ext cx="170172" cy="147065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17" y="1771"/>
                  </a:cubicBezTo>
                  <a:cubicBezTo>
                    <a:pt x="2689" y="2852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8" y="4506"/>
                  </a:cubicBezTo>
                  <a:cubicBezTo>
                    <a:pt x="2167" y="4506"/>
                    <a:pt x="2490" y="4419"/>
                    <a:pt x="2738" y="4164"/>
                  </a:cubicBezTo>
                  <a:cubicBezTo>
                    <a:pt x="3279" y="3574"/>
                    <a:pt x="3164" y="2967"/>
                    <a:pt x="3148" y="2672"/>
                  </a:cubicBezTo>
                  <a:cubicBezTo>
                    <a:pt x="3116" y="2385"/>
                    <a:pt x="3069" y="1851"/>
                    <a:pt x="3337" y="1851"/>
                  </a:cubicBezTo>
                  <a:cubicBezTo>
                    <a:pt x="3345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58" y="2754"/>
                    <a:pt x="3541" y="3049"/>
                    <a:pt x="4164" y="3229"/>
                  </a:cubicBezTo>
                  <a:cubicBezTo>
                    <a:pt x="4509" y="3311"/>
                    <a:pt x="4820" y="3475"/>
                    <a:pt x="5082" y="3721"/>
                  </a:cubicBezTo>
                  <a:cubicBezTo>
                    <a:pt x="4968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4" y="672"/>
                  </a:cubicBezTo>
                  <a:cubicBezTo>
                    <a:pt x="3328" y="427"/>
                    <a:pt x="3197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8"/>
            <p:cNvSpPr/>
            <p:nvPr/>
          </p:nvSpPr>
          <p:spPr>
            <a:xfrm>
              <a:off x="8659582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lnTo>
                    <a:pt x="328" y="1"/>
                  </a:lnTo>
                  <a:cubicBezTo>
                    <a:pt x="345" y="181"/>
                    <a:pt x="328" y="378"/>
                    <a:pt x="279" y="558"/>
                  </a:cubicBezTo>
                  <a:cubicBezTo>
                    <a:pt x="181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0" y="1296"/>
                  </a:cubicBezTo>
                  <a:cubicBezTo>
                    <a:pt x="1295" y="919"/>
                    <a:pt x="1115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8"/>
            <p:cNvSpPr/>
            <p:nvPr/>
          </p:nvSpPr>
          <p:spPr>
            <a:xfrm>
              <a:off x="8661181" y="4884323"/>
              <a:ext cx="226863" cy="159532"/>
            </a:xfrm>
            <a:custGeom>
              <a:rect b="b" l="l" r="r" t="t"/>
              <a:pathLst>
                <a:path extrusionOk="0" h="4888" w="6951">
                  <a:moveTo>
                    <a:pt x="1933" y="1"/>
                  </a:moveTo>
                  <a:cubicBezTo>
                    <a:pt x="1052" y="1"/>
                    <a:pt x="588" y="827"/>
                    <a:pt x="705" y="1362"/>
                  </a:cubicBezTo>
                  <a:cubicBezTo>
                    <a:pt x="825" y="1974"/>
                    <a:pt x="1434" y="2002"/>
                    <a:pt x="1541" y="2002"/>
                  </a:cubicBezTo>
                  <a:cubicBezTo>
                    <a:pt x="1552" y="2002"/>
                    <a:pt x="1558" y="2001"/>
                    <a:pt x="1558" y="2001"/>
                  </a:cubicBezTo>
                  <a:cubicBezTo>
                    <a:pt x="1295" y="1903"/>
                    <a:pt x="1181" y="1592"/>
                    <a:pt x="1312" y="1329"/>
                  </a:cubicBezTo>
                  <a:cubicBezTo>
                    <a:pt x="1349" y="1265"/>
                    <a:pt x="1392" y="1241"/>
                    <a:pt x="1439" y="1241"/>
                  </a:cubicBezTo>
                  <a:cubicBezTo>
                    <a:pt x="1537" y="1241"/>
                    <a:pt x="1654" y="1345"/>
                    <a:pt x="1787" y="1411"/>
                  </a:cubicBezTo>
                  <a:cubicBezTo>
                    <a:pt x="1825" y="1430"/>
                    <a:pt x="1861" y="1439"/>
                    <a:pt x="1895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37" y="959"/>
                    <a:pt x="2346" y="817"/>
                    <a:pt x="2534" y="817"/>
                  </a:cubicBezTo>
                  <a:cubicBezTo>
                    <a:pt x="2652" y="817"/>
                    <a:pt x="2801" y="873"/>
                    <a:pt x="2984" y="1018"/>
                  </a:cubicBezTo>
                  <a:cubicBezTo>
                    <a:pt x="3475" y="1395"/>
                    <a:pt x="3164" y="2149"/>
                    <a:pt x="3164" y="2149"/>
                  </a:cubicBezTo>
                  <a:cubicBezTo>
                    <a:pt x="3164" y="2149"/>
                    <a:pt x="3164" y="1526"/>
                    <a:pt x="2738" y="1477"/>
                  </a:cubicBezTo>
                  <a:cubicBezTo>
                    <a:pt x="2690" y="1463"/>
                    <a:pt x="2643" y="1457"/>
                    <a:pt x="2597" y="1457"/>
                  </a:cubicBezTo>
                  <a:cubicBezTo>
                    <a:pt x="2419" y="1457"/>
                    <a:pt x="2259" y="1554"/>
                    <a:pt x="2181" y="1723"/>
                  </a:cubicBezTo>
                  <a:cubicBezTo>
                    <a:pt x="2443" y="1723"/>
                    <a:pt x="2459" y="2100"/>
                    <a:pt x="2312" y="2296"/>
                  </a:cubicBezTo>
                  <a:cubicBezTo>
                    <a:pt x="2164" y="2509"/>
                    <a:pt x="2213" y="2641"/>
                    <a:pt x="2361" y="2739"/>
                  </a:cubicBezTo>
                  <a:cubicBezTo>
                    <a:pt x="2492" y="2821"/>
                    <a:pt x="2705" y="2804"/>
                    <a:pt x="2525" y="3181"/>
                  </a:cubicBezTo>
                  <a:cubicBezTo>
                    <a:pt x="2344" y="3558"/>
                    <a:pt x="1640" y="3558"/>
                    <a:pt x="1640" y="3558"/>
                  </a:cubicBezTo>
                  <a:cubicBezTo>
                    <a:pt x="1787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59" y="3231"/>
                    <a:pt x="1295" y="3280"/>
                  </a:cubicBezTo>
                  <a:cubicBezTo>
                    <a:pt x="1000" y="3378"/>
                    <a:pt x="1017" y="3280"/>
                    <a:pt x="754" y="3509"/>
                  </a:cubicBezTo>
                  <a:cubicBezTo>
                    <a:pt x="623" y="3624"/>
                    <a:pt x="435" y="3653"/>
                    <a:pt x="279" y="3653"/>
                  </a:cubicBezTo>
                  <a:cubicBezTo>
                    <a:pt x="123" y="3653"/>
                    <a:pt x="1" y="3624"/>
                    <a:pt x="0" y="3624"/>
                  </a:cubicBezTo>
                  <a:lnTo>
                    <a:pt x="0" y="3624"/>
                  </a:lnTo>
                  <a:cubicBezTo>
                    <a:pt x="181" y="3722"/>
                    <a:pt x="377" y="3788"/>
                    <a:pt x="574" y="3804"/>
                  </a:cubicBezTo>
                  <a:cubicBezTo>
                    <a:pt x="1017" y="3837"/>
                    <a:pt x="1459" y="3903"/>
                    <a:pt x="1885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1" y="4887"/>
                    <a:pt x="4754" y="4888"/>
                    <a:pt x="4786" y="4888"/>
                  </a:cubicBezTo>
                  <a:cubicBezTo>
                    <a:pt x="5210" y="4888"/>
                    <a:pt x="5619" y="4789"/>
                    <a:pt x="6000" y="4591"/>
                  </a:cubicBezTo>
                  <a:cubicBezTo>
                    <a:pt x="6737" y="4099"/>
                    <a:pt x="6950" y="3100"/>
                    <a:pt x="6459" y="2362"/>
                  </a:cubicBezTo>
                  <a:cubicBezTo>
                    <a:pt x="6236" y="2024"/>
                    <a:pt x="5876" y="1868"/>
                    <a:pt x="5536" y="1868"/>
                  </a:cubicBezTo>
                  <a:cubicBezTo>
                    <a:pt x="5200" y="1868"/>
                    <a:pt x="4884" y="2020"/>
                    <a:pt x="4738" y="2296"/>
                  </a:cubicBezTo>
                  <a:cubicBezTo>
                    <a:pt x="4492" y="2624"/>
                    <a:pt x="4541" y="3083"/>
                    <a:pt x="4836" y="3378"/>
                  </a:cubicBezTo>
                  <a:cubicBezTo>
                    <a:pt x="4852" y="3395"/>
                    <a:pt x="4869" y="3411"/>
                    <a:pt x="4901" y="3427"/>
                  </a:cubicBezTo>
                  <a:cubicBezTo>
                    <a:pt x="4901" y="3427"/>
                    <a:pt x="4918" y="3444"/>
                    <a:pt x="4934" y="3460"/>
                  </a:cubicBezTo>
                  <a:cubicBezTo>
                    <a:pt x="5036" y="3519"/>
                    <a:pt x="5163" y="3550"/>
                    <a:pt x="5286" y="3550"/>
                  </a:cubicBezTo>
                  <a:cubicBezTo>
                    <a:pt x="5540" y="3550"/>
                    <a:pt x="5781" y="3419"/>
                    <a:pt x="5770" y="3132"/>
                  </a:cubicBezTo>
                  <a:cubicBezTo>
                    <a:pt x="5784" y="2938"/>
                    <a:pt x="5627" y="2856"/>
                    <a:pt x="5451" y="2856"/>
                  </a:cubicBezTo>
                  <a:cubicBezTo>
                    <a:pt x="5196" y="2856"/>
                    <a:pt x="4900" y="3028"/>
                    <a:pt x="5016" y="3280"/>
                  </a:cubicBezTo>
                  <a:cubicBezTo>
                    <a:pt x="5016" y="3304"/>
                    <a:pt x="5016" y="3333"/>
                    <a:pt x="4990" y="3333"/>
                  </a:cubicBezTo>
                  <a:cubicBezTo>
                    <a:pt x="4963" y="3333"/>
                    <a:pt x="4910" y="3304"/>
                    <a:pt x="4803" y="3214"/>
                  </a:cubicBezTo>
                  <a:cubicBezTo>
                    <a:pt x="4688" y="3100"/>
                    <a:pt x="4623" y="2952"/>
                    <a:pt x="4623" y="2804"/>
                  </a:cubicBezTo>
                  <a:cubicBezTo>
                    <a:pt x="4623" y="2624"/>
                    <a:pt x="4688" y="2460"/>
                    <a:pt x="4803" y="2313"/>
                  </a:cubicBezTo>
                  <a:cubicBezTo>
                    <a:pt x="4928" y="2078"/>
                    <a:pt x="5195" y="1955"/>
                    <a:pt x="5483" y="1955"/>
                  </a:cubicBezTo>
                  <a:cubicBezTo>
                    <a:pt x="5798" y="1955"/>
                    <a:pt x="6138" y="2103"/>
                    <a:pt x="6344" y="2411"/>
                  </a:cubicBezTo>
                  <a:lnTo>
                    <a:pt x="6360" y="2444"/>
                  </a:lnTo>
                  <a:cubicBezTo>
                    <a:pt x="6573" y="2854"/>
                    <a:pt x="6557" y="3345"/>
                    <a:pt x="6328" y="3755"/>
                  </a:cubicBezTo>
                  <a:cubicBezTo>
                    <a:pt x="6048" y="4259"/>
                    <a:pt x="5409" y="4609"/>
                    <a:pt x="4579" y="4609"/>
                  </a:cubicBezTo>
                  <a:cubicBezTo>
                    <a:pt x="4192" y="4609"/>
                    <a:pt x="3764" y="4533"/>
                    <a:pt x="3312" y="4362"/>
                  </a:cubicBezTo>
                  <a:cubicBezTo>
                    <a:pt x="3262" y="4345"/>
                    <a:pt x="3033" y="4263"/>
                    <a:pt x="2885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5" y="3313"/>
                    <a:pt x="4147" y="838"/>
                    <a:pt x="2689" y="182"/>
                  </a:cubicBezTo>
                  <a:cubicBezTo>
                    <a:pt x="2411" y="55"/>
                    <a:pt x="2159" y="1"/>
                    <a:pt x="19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8"/>
            <p:cNvSpPr/>
            <p:nvPr/>
          </p:nvSpPr>
          <p:spPr>
            <a:xfrm>
              <a:off x="8771398" y="4970486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36" y="2640"/>
                    <a:pt x="2213" y="3033"/>
                  </a:cubicBezTo>
                  <a:cubicBezTo>
                    <a:pt x="2379" y="3221"/>
                    <a:pt x="2551" y="3278"/>
                    <a:pt x="2710" y="3278"/>
                  </a:cubicBezTo>
                  <a:cubicBezTo>
                    <a:pt x="2897" y="3278"/>
                    <a:pt x="3065" y="3200"/>
                    <a:pt x="3180" y="3164"/>
                  </a:cubicBezTo>
                  <a:cubicBezTo>
                    <a:pt x="3203" y="3157"/>
                    <a:pt x="3228" y="3154"/>
                    <a:pt x="3252" y="3154"/>
                  </a:cubicBezTo>
                  <a:cubicBezTo>
                    <a:pt x="3346" y="3154"/>
                    <a:pt x="3439" y="3204"/>
                    <a:pt x="3491" y="3295"/>
                  </a:cubicBezTo>
                  <a:cubicBezTo>
                    <a:pt x="3524" y="3099"/>
                    <a:pt x="3475" y="2885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6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8"/>
            <p:cNvSpPr/>
            <p:nvPr/>
          </p:nvSpPr>
          <p:spPr>
            <a:xfrm>
              <a:off x="8577205" y="4728447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04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6" y="2139"/>
                    <a:pt x="1016" y="2352"/>
                  </a:cubicBezTo>
                  <a:cubicBezTo>
                    <a:pt x="1147" y="2417"/>
                    <a:pt x="1287" y="2450"/>
                    <a:pt x="1424" y="2450"/>
                  </a:cubicBezTo>
                  <a:cubicBezTo>
                    <a:pt x="1561" y="2450"/>
                    <a:pt x="1697" y="2417"/>
                    <a:pt x="1819" y="2352"/>
                  </a:cubicBezTo>
                  <a:lnTo>
                    <a:pt x="1852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00" y="2221"/>
                  </a:lnTo>
                  <a:cubicBezTo>
                    <a:pt x="2033" y="2204"/>
                    <a:pt x="2049" y="2171"/>
                    <a:pt x="2065" y="2155"/>
                  </a:cubicBezTo>
                  <a:cubicBezTo>
                    <a:pt x="2229" y="1975"/>
                    <a:pt x="2311" y="1745"/>
                    <a:pt x="2278" y="1499"/>
                  </a:cubicBezTo>
                  <a:cubicBezTo>
                    <a:pt x="2246" y="1167"/>
                    <a:pt x="2039" y="1024"/>
                    <a:pt x="1845" y="1024"/>
                  </a:cubicBezTo>
                  <a:cubicBezTo>
                    <a:pt x="1742" y="1024"/>
                    <a:pt x="1642" y="1065"/>
                    <a:pt x="1574" y="1139"/>
                  </a:cubicBezTo>
                  <a:cubicBezTo>
                    <a:pt x="1410" y="1303"/>
                    <a:pt x="1442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82" y="2024"/>
                    <a:pt x="1967" y="2204"/>
                    <a:pt x="1803" y="2303"/>
                  </a:cubicBezTo>
                  <a:cubicBezTo>
                    <a:pt x="1689" y="2348"/>
                    <a:pt x="1571" y="2373"/>
                    <a:pt x="1455" y="2373"/>
                  </a:cubicBezTo>
                  <a:cubicBezTo>
                    <a:pt x="1321" y="2373"/>
                    <a:pt x="1188" y="2340"/>
                    <a:pt x="1065" y="2270"/>
                  </a:cubicBezTo>
                  <a:cubicBezTo>
                    <a:pt x="525" y="2057"/>
                    <a:pt x="164" y="1106"/>
                    <a:pt x="803" y="565"/>
                  </a:cubicBezTo>
                  <a:cubicBezTo>
                    <a:pt x="1049" y="319"/>
                    <a:pt x="1377" y="172"/>
                    <a:pt x="1738" y="172"/>
                  </a:cubicBezTo>
                  <a:cubicBezTo>
                    <a:pt x="2492" y="204"/>
                    <a:pt x="3311" y="762"/>
                    <a:pt x="3442" y="2221"/>
                  </a:cubicBezTo>
                  <a:cubicBezTo>
                    <a:pt x="3491" y="2761"/>
                    <a:pt x="3426" y="3319"/>
                    <a:pt x="3278" y="3860"/>
                  </a:cubicBezTo>
                  <a:cubicBezTo>
                    <a:pt x="3147" y="4302"/>
                    <a:pt x="2950" y="4745"/>
                    <a:pt x="2688" y="5122"/>
                  </a:cubicBezTo>
                  <a:cubicBezTo>
                    <a:pt x="2278" y="5614"/>
                    <a:pt x="1770" y="6007"/>
                    <a:pt x="1197" y="6286"/>
                  </a:cubicBezTo>
                  <a:cubicBezTo>
                    <a:pt x="1819" y="6040"/>
                    <a:pt x="2360" y="5646"/>
                    <a:pt x="2787" y="5122"/>
                  </a:cubicBezTo>
                  <a:cubicBezTo>
                    <a:pt x="3541" y="4269"/>
                    <a:pt x="4458" y="2253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8"/>
            <p:cNvSpPr/>
            <p:nvPr/>
          </p:nvSpPr>
          <p:spPr>
            <a:xfrm>
              <a:off x="7821287" y="5155378"/>
              <a:ext cx="62599" cy="250069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499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8"/>
            <p:cNvSpPr/>
            <p:nvPr/>
          </p:nvSpPr>
          <p:spPr>
            <a:xfrm>
              <a:off x="7665052" y="5122447"/>
              <a:ext cx="278757" cy="332217"/>
            </a:xfrm>
            <a:custGeom>
              <a:rect b="b" l="l" r="r" t="t"/>
              <a:pathLst>
                <a:path extrusionOk="0" h="10179" w="8541">
                  <a:moveTo>
                    <a:pt x="2276" y="1"/>
                  </a:moveTo>
                  <a:cubicBezTo>
                    <a:pt x="1365" y="1"/>
                    <a:pt x="525" y="452"/>
                    <a:pt x="296" y="1180"/>
                  </a:cubicBezTo>
                  <a:cubicBezTo>
                    <a:pt x="1" y="1967"/>
                    <a:pt x="411" y="2671"/>
                    <a:pt x="820" y="2901"/>
                  </a:cubicBezTo>
                  <a:cubicBezTo>
                    <a:pt x="1041" y="3045"/>
                    <a:pt x="1295" y="3106"/>
                    <a:pt x="1545" y="3106"/>
                  </a:cubicBezTo>
                  <a:cubicBezTo>
                    <a:pt x="2093" y="3106"/>
                    <a:pt x="2620" y="2809"/>
                    <a:pt x="2722" y="2426"/>
                  </a:cubicBezTo>
                  <a:cubicBezTo>
                    <a:pt x="2866" y="2037"/>
                    <a:pt x="2554" y="1648"/>
                    <a:pt x="2166" y="1648"/>
                  </a:cubicBezTo>
                  <a:cubicBezTo>
                    <a:pt x="2112" y="1648"/>
                    <a:pt x="2056" y="1656"/>
                    <a:pt x="2001" y="1672"/>
                  </a:cubicBezTo>
                  <a:cubicBezTo>
                    <a:pt x="1673" y="1737"/>
                    <a:pt x="1492" y="2081"/>
                    <a:pt x="1607" y="2393"/>
                  </a:cubicBezTo>
                  <a:cubicBezTo>
                    <a:pt x="1689" y="2627"/>
                    <a:pt x="1938" y="2660"/>
                    <a:pt x="2074" y="2660"/>
                  </a:cubicBezTo>
                  <a:cubicBezTo>
                    <a:pt x="2128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2"/>
                    <a:pt x="1625" y="2962"/>
                  </a:cubicBezTo>
                  <a:cubicBezTo>
                    <a:pt x="1428" y="2962"/>
                    <a:pt x="1205" y="2888"/>
                    <a:pt x="1001" y="2704"/>
                  </a:cubicBezTo>
                  <a:cubicBezTo>
                    <a:pt x="575" y="2327"/>
                    <a:pt x="493" y="1082"/>
                    <a:pt x="1214" y="508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7" y="213"/>
                  </a:cubicBezTo>
                  <a:cubicBezTo>
                    <a:pt x="3935" y="475"/>
                    <a:pt x="4656" y="1639"/>
                    <a:pt x="4885" y="2868"/>
                  </a:cubicBezTo>
                  <a:cubicBezTo>
                    <a:pt x="5115" y="4098"/>
                    <a:pt x="4885" y="5376"/>
                    <a:pt x="4951" y="6491"/>
                  </a:cubicBezTo>
                  <a:cubicBezTo>
                    <a:pt x="4902" y="7507"/>
                    <a:pt x="5295" y="8490"/>
                    <a:pt x="6033" y="9195"/>
                  </a:cubicBezTo>
                  <a:cubicBezTo>
                    <a:pt x="6738" y="9802"/>
                    <a:pt x="7623" y="10146"/>
                    <a:pt x="8541" y="10179"/>
                  </a:cubicBezTo>
                  <a:cubicBezTo>
                    <a:pt x="7623" y="10113"/>
                    <a:pt x="6770" y="9752"/>
                    <a:pt x="6098" y="9130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7"/>
                    <a:pt x="5033" y="2835"/>
                  </a:cubicBezTo>
                  <a:cubicBezTo>
                    <a:pt x="4803" y="1573"/>
                    <a:pt x="4049" y="328"/>
                    <a:pt x="2869" y="65"/>
                  </a:cubicBezTo>
                  <a:cubicBezTo>
                    <a:pt x="2672" y="22"/>
                    <a:pt x="2472" y="1"/>
                    <a:pt x="22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8"/>
            <p:cNvSpPr/>
            <p:nvPr/>
          </p:nvSpPr>
          <p:spPr>
            <a:xfrm>
              <a:off x="7729805" y="5169053"/>
              <a:ext cx="81333" cy="68800"/>
            </a:xfrm>
            <a:custGeom>
              <a:rect b="b" l="l" r="r" t="t"/>
              <a:pathLst>
                <a:path extrusionOk="0" h="2108" w="2492">
                  <a:moveTo>
                    <a:pt x="1783" y="1"/>
                  </a:moveTo>
                  <a:cubicBezTo>
                    <a:pt x="1313" y="1"/>
                    <a:pt x="1020" y="401"/>
                    <a:pt x="934" y="1096"/>
                  </a:cubicBezTo>
                  <a:cubicBezTo>
                    <a:pt x="853" y="1747"/>
                    <a:pt x="266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21" y="1856"/>
                    <a:pt x="702" y="2108"/>
                    <a:pt x="1241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492" y="1309"/>
                    <a:pt x="2115" y="604"/>
                    <a:pt x="1967" y="375"/>
                  </a:cubicBezTo>
                  <a:cubicBezTo>
                    <a:pt x="1869" y="276"/>
                    <a:pt x="1902" y="96"/>
                    <a:pt x="2016" y="31"/>
                  </a:cubicBezTo>
                  <a:cubicBezTo>
                    <a:pt x="1934" y="11"/>
                    <a:pt x="1857" y="1"/>
                    <a:pt x="17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8"/>
            <p:cNvSpPr/>
            <p:nvPr/>
          </p:nvSpPr>
          <p:spPr>
            <a:xfrm>
              <a:off x="7649027" y="5173785"/>
              <a:ext cx="157835" cy="178690"/>
            </a:xfrm>
            <a:custGeom>
              <a:rect b="b" l="l" r="r" t="t"/>
              <a:pathLst>
                <a:path extrusionOk="0" h="5475" w="4836">
                  <a:moveTo>
                    <a:pt x="475" y="0"/>
                  </a:moveTo>
                  <a:lnTo>
                    <a:pt x="475" y="0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6" y="3803"/>
                    <a:pt x="2606" y="3803"/>
                  </a:cubicBezTo>
                  <a:cubicBezTo>
                    <a:pt x="2344" y="3705"/>
                    <a:pt x="2295" y="3393"/>
                    <a:pt x="2475" y="3147"/>
                  </a:cubicBezTo>
                  <a:cubicBezTo>
                    <a:pt x="2639" y="2983"/>
                    <a:pt x="2606" y="2721"/>
                    <a:pt x="2426" y="2606"/>
                  </a:cubicBezTo>
                  <a:cubicBezTo>
                    <a:pt x="2295" y="2557"/>
                    <a:pt x="2033" y="2344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8"/>
                    <a:pt x="2869" y="3131"/>
                  </a:cubicBezTo>
                  <a:cubicBezTo>
                    <a:pt x="2819" y="3705"/>
                    <a:pt x="3082" y="3869"/>
                    <a:pt x="3491" y="4147"/>
                  </a:cubicBezTo>
                  <a:cubicBezTo>
                    <a:pt x="3885" y="4442"/>
                    <a:pt x="3655" y="4950"/>
                    <a:pt x="3655" y="4950"/>
                  </a:cubicBezTo>
                  <a:cubicBezTo>
                    <a:pt x="4360" y="4541"/>
                    <a:pt x="4196" y="3885"/>
                    <a:pt x="4114" y="3721"/>
                  </a:cubicBezTo>
                  <a:cubicBezTo>
                    <a:pt x="4032" y="3574"/>
                    <a:pt x="3836" y="3311"/>
                    <a:pt x="4065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60" y="4934"/>
                    <a:pt x="4524" y="5278"/>
                    <a:pt x="4836" y="5475"/>
                  </a:cubicBezTo>
                  <a:cubicBezTo>
                    <a:pt x="4704" y="5163"/>
                    <a:pt x="4639" y="4803"/>
                    <a:pt x="4655" y="4459"/>
                  </a:cubicBezTo>
                  <a:cubicBezTo>
                    <a:pt x="4639" y="3951"/>
                    <a:pt x="4737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7" y="1148"/>
                    <a:pt x="344" y="558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8"/>
            <p:cNvSpPr/>
            <p:nvPr/>
          </p:nvSpPr>
          <p:spPr>
            <a:xfrm>
              <a:off x="7597655" y="5123393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7" y="0"/>
                  </a:moveTo>
                  <a:cubicBezTo>
                    <a:pt x="328" y="0"/>
                    <a:pt x="279" y="1096"/>
                    <a:pt x="279" y="1380"/>
                  </a:cubicBezTo>
                  <a:cubicBezTo>
                    <a:pt x="279" y="1561"/>
                    <a:pt x="164" y="1725"/>
                    <a:pt x="1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60" y="1951"/>
                    <a:pt x="1827" y="1305"/>
                    <a:pt x="2033" y="790"/>
                  </a:cubicBezTo>
                  <a:cubicBezTo>
                    <a:pt x="2197" y="413"/>
                    <a:pt x="2541" y="135"/>
                    <a:pt x="2967" y="85"/>
                  </a:cubicBezTo>
                  <a:cubicBezTo>
                    <a:pt x="2617" y="26"/>
                    <a:pt x="2312" y="0"/>
                    <a:pt x="20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8"/>
            <p:cNvSpPr/>
            <p:nvPr/>
          </p:nvSpPr>
          <p:spPr>
            <a:xfrm>
              <a:off x="7560220" y="5122545"/>
              <a:ext cx="47096" cy="37207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10"/>
                    <a:pt x="328" y="29"/>
                  </a:cubicBezTo>
                  <a:cubicBezTo>
                    <a:pt x="98" y="144"/>
                    <a:pt x="0" y="423"/>
                    <a:pt x="98" y="669"/>
                  </a:cubicBezTo>
                  <a:cubicBezTo>
                    <a:pt x="180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7" y="1140"/>
                  </a:cubicBezTo>
                  <a:cubicBezTo>
                    <a:pt x="961" y="1140"/>
                    <a:pt x="1105" y="1096"/>
                    <a:pt x="1229" y="1013"/>
                  </a:cubicBezTo>
                  <a:cubicBezTo>
                    <a:pt x="1361" y="882"/>
                    <a:pt x="1443" y="702"/>
                    <a:pt x="1443" y="521"/>
                  </a:cubicBezTo>
                  <a:lnTo>
                    <a:pt x="1443" y="521"/>
                  </a:lnTo>
                  <a:cubicBezTo>
                    <a:pt x="1442" y="521"/>
                    <a:pt x="1135" y="902"/>
                    <a:pt x="783" y="902"/>
                  </a:cubicBezTo>
                  <a:cubicBezTo>
                    <a:pt x="762" y="902"/>
                    <a:pt x="742" y="901"/>
                    <a:pt x="721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4" y="85"/>
                    <a:pt x="428" y="73"/>
                    <a:pt x="471" y="73"/>
                  </a:cubicBezTo>
                  <a:cubicBezTo>
                    <a:pt x="587" y="73"/>
                    <a:pt x="697" y="160"/>
                    <a:pt x="721" y="292"/>
                  </a:cubicBezTo>
                  <a:cubicBezTo>
                    <a:pt x="732" y="403"/>
                    <a:pt x="645" y="469"/>
                    <a:pt x="593" y="469"/>
                  </a:cubicBezTo>
                  <a:cubicBezTo>
                    <a:pt x="569" y="469"/>
                    <a:pt x="552" y="454"/>
                    <a:pt x="557" y="423"/>
                  </a:cubicBezTo>
                  <a:cubicBezTo>
                    <a:pt x="582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2" y="357"/>
                    <a:pt x="394" y="538"/>
                    <a:pt x="394" y="538"/>
                  </a:cubicBezTo>
                  <a:cubicBezTo>
                    <a:pt x="441" y="581"/>
                    <a:pt x="498" y="600"/>
                    <a:pt x="553" y="600"/>
                  </a:cubicBezTo>
                  <a:cubicBezTo>
                    <a:pt x="688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8"/>
            <p:cNvSpPr/>
            <p:nvPr/>
          </p:nvSpPr>
          <p:spPr>
            <a:xfrm>
              <a:off x="8114992" y="5235307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01" y="574"/>
                    <a:pt x="361" y="1197"/>
                    <a:pt x="754" y="1820"/>
                  </a:cubicBezTo>
                  <a:cubicBezTo>
                    <a:pt x="1196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69" y="3262"/>
                  </a:cubicBezTo>
                  <a:cubicBezTo>
                    <a:pt x="1835" y="3284"/>
                    <a:pt x="1802" y="3293"/>
                    <a:pt x="1772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75" y="2656"/>
                    <a:pt x="1229" y="2426"/>
                    <a:pt x="918" y="2377"/>
                  </a:cubicBezTo>
                  <a:cubicBezTo>
                    <a:pt x="541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41" y="2508"/>
                    <a:pt x="508" y="2656"/>
                  </a:cubicBezTo>
                  <a:cubicBezTo>
                    <a:pt x="459" y="2803"/>
                    <a:pt x="147" y="3295"/>
                    <a:pt x="721" y="3672"/>
                  </a:cubicBezTo>
                  <a:cubicBezTo>
                    <a:pt x="1295" y="4049"/>
                    <a:pt x="1573" y="3852"/>
                    <a:pt x="1672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67" y="6065"/>
                    <a:pt x="1918" y="5950"/>
                  </a:cubicBezTo>
                  <a:cubicBezTo>
                    <a:pt x="1765" y="5629"/>
                    <a:pt x="1441" y="5422"/>
                    <a:pt x="1079" y="5422"/>
                  </a:cubicBezTo>
                  <a:cubicBezTo>
                    <a:pt x="1053" y="5422"/>
                    <a:pt x="1026" y="5424"/>
                    <a:pt x="1000" y="5426"/>
                  </a:cubicBezTo>
                  <a:cubicBezTo>
                    <a:pt x="957" y="5428"/>
                    <a:pt x="917" y="5429"/>
                    <a:pt x="879" y="5429"/>
                  </a:cubicBezTo>
                  <a:cubicBezTo>
                    <a:pt x="416" y="5429"/>
                    <a:pt x="357" y="5252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14"/>
                    <a:pt x="934" y="6606"/>
                  </a:cubicBezTo>
                  <a:cubicBezTo>
                    <a:pt x="1869" y="7098"/>
                    <a:pt x="1787" y="6737"/>
                    <a:pt x="3081" y="7786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3" y="8695"/>
                    <a:pt x="4258" y="8691"/>
                    <a:pt x="4224" y="8691"/>
                  </a:cubicBezTo>
                  <a:cubicBezTo>
                    <a:pt x="4064" y="8691"/>
                    <a:pt x="3914" y="8782"/>
                    <a:pt x="3819" y="8917"/>
                  </a:cubicBezTo>
                  <a:cubicBezTo>
                    <a:pt x="3622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0" y="9572"/>
                  </a:cubicBezTo>
                  <a:cubicBezTo>
                    <a:pt x="4274" y="9572"/>
                    <a:pt x="4422" y="9662"/>
                    <a:pt x="4582" y="9662"/>
                  </a:cubicBezTo>
                  <a:cubicBezTo>
                    <a:pt x="4674" y="9662"/>
                    <a:pt x="4770" y="9632"/>
                    <a:pt x="4868" y="9540"/>
                  </a:cubicBezTo>
                  <a:cubicBezTo>
                    <a:pt x="4987" y="9421"/>
                    <a:pt x="5182" y="9322"/>
                    <a:pt x="5409" y="9322"/>
                  </a:cubicBezTo>
                  <a:cubicBezTo>
                    <a:pt x="5712" y="9322"/>
                    <a:pt x="6074" y="9498"/>
                    <a:pt x="6393" y="10032"/>
                  </a:cubicBezTo>
                  <a:cubicBezTo>
                    <a:pt x="6393" y="10032"/>
                    <a:pt x="6147" y="9212"/>
                    <a:pt x="4835" y="8688"/>
                  </a:cubicBezTo>
                  <a:cubicBezTo>
                    <a:pt x="3114" y="7966"/>
                    <a:pt x="2032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8"/>
            <p:cNvSpPr/>
            <p:nvPr/>
          </p:nvSpPr>
          <p:spPr>
            <a:xfrm>
              <a:off x="8175437" y="5151853"/>
              <a:ext cx="95791" cy="350951"/>
            </a:xfrm>
            <a:custGeom>
              <a:rect b="b" l="l" r="r" t="t"/>
              <a:pathLst>
                <a:path extrusionOk="0" h="10753" w="2935">
                  <a:moveTo>
                    <a:pt x="1294" y="0"/>
                  </a:moveTo>
                  <a:cubicBezTo>
                    <a:pt x="712" y="0"/>
                    <a:pt x="161" y="382"/>
                    <a:pt x="98" y="902"/>
                  </a:cubicBezTo>
                  <a:cubicBezTo>
                    <a:pt x="0" y="1459"/>
                    <a:pt x="426" y="1967"/>
                    <a:pt x="984" y="1967"/>
                  </a:cubicBezTo>
                  <a:cubicBezTo>
                    <a:pt x="991" y="1967"/>
                    <a:pt x="998" y="1967"/>
                    <a:pt x="1005" y="1967"/>
                  </a:cubicBezTo>
                  <a:cubicBezTo>
                    <a:pt x="1565" y="1967"/>
                    <a:pt x="1850" y="1341"/>
                    <a:pt x="1639" y="1082"/>
                  </a:cubicBezTo>
                  <a:cubicBezTo>
                    <a:pt x="1561" y="962"/>
                    <a:pt x="1441" y="908"/>
                    <a:pt x="1322" y="908"/>
                  </a:cubicBezTo>
                  <a:cubicBezTo>
                    <a:pt x="1116" y="908"/>
                    <a:pt x="914" y="1069"/>
                    <a:pt x="934" y="1328"/>
                  </a:cubicBezTo>
                  <a:cubicBezTo>
                    <a:pt x="951" y="1639"/>
                    <a:pt x="1295" y="1607"/>
                    <a:pt x="1344" y="1656"/>
                  </a:cubicBezTo>
                  <a:cubicBezTo>
                    <a:pt x="1377" y="1689"/>
                    <a:pt x="1344" y="1754"/>
                    <a:pt x="1344" y="1754"/>
                  </a:cubicBezTo>
                  <a:cubicBezTo>
                    <a:pt x="1295" y="1820"/>
                    <a:pt x="1229" y="1869"/>
                    <a:pt x="1164" y="1902"/>
                  </a:cubicBezTo>
                  <a:cubicBezTo>
                    <a:pt x="1148" y="1902"/>
                    <a:pt x="1131" y="1918"/>
                    <a:pt x="1115" y="1918"/>
                  </a:cubicBezTo>
                  <a:lnTo>
                    <a:pt x="1098" y="1918"/>
                  </a:lnTo>
                  <a:cubicBezTo>
                    <a:pt x="1065" y="1922"/>
                    <a:pt x="1031" y="1924"/>
                    <a:pt x="999" y="1924"/>
                  </a:cubicBezTo>
                  <a:cubicBezTo>
                    <a:pt x="473" y="1924"/>
                    <a:pt x="72" y="1443"/>
                    <a:pt x="180" y="918"/>
                  </a:cubicBezTo>
                  <a:cubicBezTo>
                    <a:pt x="252" y="446"/>
                    <a:pt x="747" y="122"/>
                    <a:pt x="1265" y="122"/>
                  </a:cubicBezTo>
                  <a:cubicBezTo>
                    <a:pt x="1574" y="122"/>
                    <a:pt x="1892" y="238"/>
                    <a:pt x="2131" y="508"/>
                  </a:cubicBezTo>
                  <a:cubicBezTo>
                    <a:pt x="2754" y="1246"/>
                    <a:pt x="2623" y="2426"/>
                    <a:pt x="2246" y="3442"/>
                  </a:cubicBezTo>
                  <a:cubicBezTo>
                    <a:pt x="1426" y="5458"/>
                    <a:pt x="541" y="7491"/>
                    <a:pt x="1148" y="8966"/>
                  </a:cubicBezTo>
                  <a:cubicBezTo>
                    <a:pt x="1426" y="9720"/>
                    <a:pt x="1967" y="10359"/>
                    <a:pt x="2672" y="10753"/>
                  </a:cubicBezTo>
                  <a:cubicBezTo>
                    <a:pt x="2000" y="10327"/>
                    <a:pt x="1492" y="9687"/>
                    <a:pt x="1229" y="8950"/>
                  </a:cubicBezTo>
                  <a:cubicBezTo>
                    <a:pt x="689" y="7507"/>
                    <a:pt x="1557" y="5557"/>
                    <a:pt x="2410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76" y="127"/>
                    <a:pt x="1630" y="0"/>
                    <a:pt x="12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8"/>
            <p:cNvSpPr/>
            <p:nvPr/>
          </p:nvSpPr>
          <p:spPr>
            <a:xfrm>
              <a:off x="8326288" y="5169510"/>
              <a:ext cx="44420" cy="110772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0" y="1770"/>
                    <a:pt x="296" y="2164"/>
                  </a:cubicBezTo>
                  <a:cubicBezTo>
                    <a:pt x="492" y="2426"/>
                    <a:pt x="607" y="2737"/>
                    <a:pt x="656" y="3065"/>
                  </a:cubicBezTo>
                  <a:cubicBezTo>
                    <a:pt x="656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4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4" y="607"/>
                    <a:pt x="722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8"/>
            <p:cNvSpPr/>
            <p:nvPr/>
          </p:nvSpPr>
          <p:spPr>
            <a:xfrm>
              <a:off x="8257292" y="5138994"/>
              <a:ext cx="90439" cy="265930"/>
            </a:xfrm>
            <a:custGeom>
              <a:rect b="b" l="l" r="r" t="t"/>
              <a:pathLst>
                <a:path extrusionOk="0" h="8148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099"/>
                    <a:pt x="967" y="1279"/>
                    <a:pt x="443" y="2902"/>
                  </a:cubicBezTo>
                  <a:cubicBezTo>
                    <a:pt x="0" y="4279"/>
                    <a:pt x="262" y="5230"/>
                    <a:pt x="1574" y="6131"/>
                  </a:cubicBezTo>
                  <a:cubicBezTo>
                    <a:pt x="2705" y="6934"/>
                    <a:pt x="2754" y="8000"/>
                    <a:pt x="2770" y="8147"/>
                  </a:cubicBezTo>
                  <a:cubicBezTo>
                    <a:pt x="2770" y="7639"/>
                    <a:pt x="2623" y="7164"/>
                    <a:pt x="2328" y="6754"/>
                  </a:cubicBezTo>
                  <a:cubicBezTo>
                    <a:pt x="2033" y="6328"/>
                    <a:pt x="1639" y="6066"/>
                    <a:pt x="1049" y="5557"/>
                  </a:cubicBezTo>
                  <a:cubicBezTo>
                    <a:pt x="869" y="5394"/>
                    <a:pt x="738" y="5197"/>
                    <a:pt x="639" y="4967"/>
                  </a:cubicBezTo>
                  <a:cubicBezTo>
                    <a:pt x="311" y="4131"/>
                    <a:pt x="967" y="3263"/>
                    <a:pt x="1311" y="2902"/>
                  </a:cubicBezTo>
                  <a:cubicBezTo>
                    <a:pt x="1721" y="2443"/>
                    <a:pt x="2426" y="1968"/>
                    <a:pt x="2573" y="1066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8"/>
            <p:cNvSpPr/>
            <p:nvPr/>
          </p:nvSpPr>
          <p:spPr>
            <a:xfrm>
              <a:off x="8159216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994" y="0"/>
                  </a:moveTo>
                  <a:cubicBezTo>
                    <a:pt x="642" y="0"/>
                    <a:pt x="0" y="573"/>
                    <a:pt x="284" y="2425"/>
                  </a:cubicBezTo>
                  <a:cubicBezTo>
                    <a:pt x="612" y="4458"/>
                    <a:pt x="2169" y="5409"/>
                    <a:pt x="2431" y="5458"/>
                  </a:cubicBezTo>
                  <a:cubicBezTo>
                    <a:pt x="2431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415" y="114"/>
                    <a:pt x="1087" y="16"/>
                  </a:cubicBezTo>
                  <a:cubicBezTo>
                    <a:pt x="1060" y="6"/>
                    <a:pt x="1028" y="0"/>
                    <a:pt x="9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8"/>
            <p:cNvSpPr/>
            <p:nvPr/>
          </p:nvSpPr>
          <p:spPr>
            <a:xfrm>
              <a:off x="8124066" y="4782038"/>
              <a:ext cx="172293" cy="231824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2" y="0"/>
                    <a:pt x="3184" y="25"/>
                    <a:pt x="3017" y="54"/>
                  </a:cubicBezTo>
                  <a:cubicBezTo>
                    <a:pt x="2590" y="120"/>
                    <a:pt x="2181" y="300"/>
                    <a:pt x="1820" y="546"/>
                  </a:cubicBezTo>
                  <a:cubicBezTo>
                    <a:pt x="1" y="1890"/>
                    <a:pt x="328" y="4283"/>
                    <a:pt x="869" y="5430"/>
                  </a:cubicBezTo>
                  <a:cubicBezTo>
                    <a:pt x="1164" y="6102"/>
                    <a:pt x="1656" y="6692"/>
                    <a:pt x="2263" y="7102"/>
                  </a:cubicBezTo>
                  <a:cubicBezTo>
                    <a:pt x="1672" y="6660"/>
                    <a:pt x="1230" y="6070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4" y="376"/>
                    <a:pt x="2901" y="184"/>
                    <a:pt x="3416" y="184"/>
                  </a:cubicBezTo>
                  <a:cubicBezTo>
                    <a:pt x="3832" y="184"/>
                    <a:pt x="4221" y="309"/>
                    <a:pt x="4492" y="595"/>
                  </a:cubicBezTo>
                  <a:cubicBezTo>
                    <a:pt x="5142" y="1246"/>
                    <a:pt x="4663" y="2300"/>
                    <a:pt x="3951" y="2300"/>
                  </a:cubicBezTo>
                  <a:cubicBezTo>
                    <a:pt x="3945" y="2300"/>
                    <a:pt x="3940" y="2300"/>
                    <a:pt x="3934" y="2300"/>
                  </a:cubicBezTo>
                  <a:cubicBezTo>
                    <a:pt x="3907" y="2303"/>
                    <a:pt x="3880" y="2304"/>
                    <a:pt x="3853" y="2304"/>
                  </a:cubicBezTo>
                  <a:cubicBezTo>
                    <a:pt x="3589" y="2304"/>
                    <a:pt x="3346" y="2162"/>
                    <a:pt x="3197" y="1939"/>
                  </a:cubicBezTo>
                  <a:cubicBezTo>
                    <a:pt x="3148" y="1824"/>
                    <a:pt x="3131" y="1710"/>
                    <a:pt x="3131" y="1578"/>
                  </a:cubicBezTo>
                  <a:cubicBezTo>
                    <a:pt x="3160" y="1327"/>
                    <a:pt x="3241" y="1247"/>
                    <a:pt x="3295" y="1247"/>
                  </a:cubicBezTo>
                  <a:cubicBezTo>
                    <a:pt x="3333" y="1247"/>
                    <a:pt x="3358" y="1285"/>
                    <a:pt x="3344" y="1333"/>
                  </a:cubicBezTo>
                  <a:cubicBezTo>
                    <a:pt x="3315" y="1569"/>
                    <a:pt x="3499" y="1766"/>
                    <a:pt x="3728" y="1766"/>
                  </a:cubicBezTo>
                  <a:cubicBezTo>
                    <a:pt x="3752" y="1766"/>
                    <a:pt x="3778" y="1764"/>
                    <a:pt x="3803" y="1759"/>
                  </a:cubicBezTo>
                  <a:cubicBezTo>
                    <a:pt x="4213" y="1693"/>
                    <a:pt x="4328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7" y="1110"/>
                    <a:pt x="3017" y="1447"/>
                  </a:cubicBezTo>
                  <a:cubicBezTo>
                    <a:pt x="2967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7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60" y="2419"/>
                    <a:pt x="5176" y="1986"/>
                    <a:pt x="5246" y="1480"/>
                  </a:cubicBezTo>
                  <a:cubicBezTo>
                    <a:pt x="5279" y="1054"/>
                    <a:pt x="5115" y="644"/>
                    <a:pt x="4803" y="382"/>
                  </a:cubicBezTo>
                  <a:cubicBezTo>
                    <a:pt x="4421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8"/>
            <p:cNvSpPr/>
            <p:nvPr/>
          </p:nvSpPr>
          <p:spPr>
            <a:xfrm>
              <a:off x="8229452" y="4721169"/>
              <a:ext cx="238091" cy="167496"/>
            </a:xfrm>
            <a:custGeom>
              <a:rect b="b" l="l" r="r" t="t"/>
              <a:pathLst>
                <a:path extrusionOk="0" h="5132" w="7295">
                  <a:moveTo>
                    <a:pt x="1729" y="1"/>
                  </a:moveTo>
                  <a:cubicBezTo>
                    <a:pt x="1336" y="1"/>
                    <a:pt x="952" y="172"/>
                    <a:pt x="689" y="493"/>
                  </a:cubicBezTo>
                  <a:cubicBezTo>
                    <a:pt x="604" y="635"/>
                    <a:pt x="453" y="706"/>
                    <a:pt x="303" y="706"/>
                  </a:cubicBezTo>
                  <a:cubicBezTo>
                    <a:pt x="194" y="706"/>
                    <a:pt x="84" y="668"/>
                    <a:pt x="1" y="591"/>
                  </a:cubicBezTo>
                  <a:lnTo>
                    <a:pt x="1" y="591"/>
                  </a:lnTo>
                  <a:cubicBezTo>
                    <a:pt x="33" y="952"/>
                    <a:pt x="50" y="1018"/>
                    <a:pt x="1755" y="1739"/>
                  </a:cubicBezTo>
                  <a:cubicBezTo>
                    <a:pt x="3066" y="2296"/>
                    <a:pt x="3508" y="4247"/>
                    <a:pt x="3656" y="5132"/>
                  </a:cubicBezTo>
                  <a:cubicBezTo>
                    <a:pt x="3787" y="4263"/>
                    <a:pt x="4230" y="2296"/>
                    <a:pt x="5541" y="1739"/>
                  </a:cubicBezTo>
                  <a:cubicBezTo>
                    <a:pt x="7246" y="1018"/>
                    <a:pt x="7262" y="952"/>
                    <a:pt x="7295" y="591"/>
                  </a:cubicBezTo>
                  <a:lnTo>
                    <a:pt x="7295" y="591"/>
                  </a:lnTo>
                  <a:cubicBezTo>
                    <a:pt x="7212" y="668"/>
                    <a:pt x="7102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4" y="172"/>
                    <a:pt x="5959" y="1"/>
                    <a:pt x="5567" y="1"/>
                  </a:cubicBezTo>
                  <a:cubicBezTo>
                    <a:pt x="5299" y="1"/>
                    <a:pt x="5027" y="81"/>
                    <a:pt x="4787" y="247"/>
                  </a:cubicBezTo>
                  <a:cubicBezTo>
                    <a:pt x="4213" y="657"/>
                    <a:pt x="3836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69" y="81"/>
                    <a:pt x="1997" y="1"/>
                    <a:pt x="1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8"/>
            <p:cNvSpPr/>
            <p:nvPr/>
          </p:nvSpPr>
          <p:spPr>
            <a:xfrm>
              <a:off x="8304877" y="4628119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6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1"/>
                    <a:pt x="1345" y="4442"/>
                  </a:cubicBezTo>
                  <a:cubicBezTo>
                    <a:pt x="1460" y="3901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6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8"/>
            <p:cNvSpPr/>
            <p:nvPr/>
          </p:nvSpPr>
          <p:spPr>
            <a:xfrm>
              <a:off x="8248708" y="4491433"/>
              <a:ext cx="199578" cy="219096"/>
            </a:xfrm>
            <a:custGeom>
              <a:rect b="b" l="l" r="r" t="t"/>
              <a:pathLst>
                <a:path extrusionOk="0" h="6713" w="6115">
                  <a:moveTo>
                    <a:pt x="1601" y="0"/>
                  </a:moveTo>
                  <a:cubicBezTo>
                    <a:pt x="1200" y="0"/>
                    <a:pt x="807" y="159"/>
                    <a:pt x="574" y="451"/>
                  </a:cubicBezTo>
                  <a:cubicBezTo>
                    <a:pt x="1" y="1107"/>
                    <a:pt x="476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0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00" y="998"/>
                  </a:cubicBezTo>
                  <a:cubicBezTo>
                    <a:pt x="1471" y="998"/>
                    <a:pt x="1441" y="1001"/>
                    <a:pt x="1410" y="1008"/>
                  </a:cubicBezTo>
                  <a:cubicBezTo>
                    <a:pt x="1263" y="1025"/>
                    <a:pt x="1148" y="1156"/>
                    <a:pt x="1165" y="1320"/>
                  </a:cubicBezTo>
                  <a:cubicBezTo>
                    <a:pt x="1154" y="1475"/>
                    <a:pt x="1282" y="1572"/>
                    <a:pt x="1410" y="1572"/>
                  </a:cubicBezTo>
                  <a:cubicBezTo>
                    <a:pt x="1484" y="1572"/>
                    <a:pt x="1559" y="1539"/>
                    <a:pt x="1607" y="1467"/>
                  </a:cubicBezTo>
                  <a:cubicBezTo>
                    <a:pt x="1649" y="1401"/>
                    <a:pt x="1693" y="1375"/>
                    <a:pt x="1731" y="1375"/>
                  </a:cubicBezTo>
                  <a:cubicBezTo>
                    <a:pt x="1798" y="1375"/>
                    <a:pt x="1847" y="1455"/>
                    <a:pt x="1837" y="1549"/>
                  </a:cubicBezTo>
                  <a:cubicBezTo>
                    <a:pt x="1747" y="1793"/>
                    <a:pt x="1516" y="1946"/>
                    <a:pt x="1271" y="1946"/>
                  </a:cubicBezTo>
                  <a:cubicBezTo>
                    <a:pt x="1203" y="1946"/>
                    <a:pt x="1134" y="1935"/>
                    <a:pt x="1066" y="1910"/>
                  </a:cubicBezTo>
                  <a:cubicBezTo>
                    <a:pt x="656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2" y="927"/>
                    <a:pt x="2951" y="1910"/>
                  </a:cubicBezTo>
                  <a:cubicBezTo>
                    <a:pt x="2951" y="3074"/>
                    <a:pt x="2033" y="4123"/>
                    <a:pt x="1771" y="4893"/>
                  </a:cubicBezTo>
                  <a:cubicBezTo>
                    <a:pt x="1417" y="5955"/>
                    <a:pt x="1853" y="6622"/>
                    <a:pt x="1900" y="6708"/>
                  </a:cubicBezTo>
                  <a:lnTo>
                    <a:pt x="1900" y="6708"/>
                  </a:lnTo>
                  <a:cubicBezTo>
                    <a:pt x="1607" y="6152"/>
                    <a:pt x="1591" y="5498"/>
                    <a:pt x="1853" y="4926"/>
                  </a:cubicBezTo>
                  <a:cubicBezTo>
                    <a:pt x="2050" y="4401"/>
                    <a:pt x="2492" y="3844"/>
                    <a:pt x="2804" y="3139"/>
                  </a:cubicBezTo>
                  <a:cubicBezTo>
                    <a:pt x="2918" y="2926"/>
                    <a:pt x="3000" y="2680"/>
                    <a:pt x="3066" y="2434"/>
                  </a:cubicBezTo>
                  <a:cubicBezTo>
                    <a:pt x="3115" y="2680"/>
                    <a:pt x="3197" y="2926"/>
                    <a:pt x="3312" y="3139"/>
                  </a:cubicBezTo>
                  <a:cubicBezTo>
                    <a:pt x="3623" y="3844"/>
                    <a:pt x="4066" y="4401"/>
                    <a:pt x="4263" y="4926"/>
                  </a:cubicBezTo>
                  <a:cubicBezTo>
                    <a:pt x="4524" y="5498"/>
                    <a:pt x="4508" y="6152"/>
                    <a:pt x="4216" y="6708"/>
                  </a:cubicBezTo>
                  <a:lnTo>
                    <a:pt x="4216" y="6708"/>
                  </a:lnTo>
                  <a:cubicBezTo>
                    <a:pt x="4263" y="6622"/>
                    <a:pt x="4698" y="5955"/>
                    <a:pt x="4344" y="4893"/>
                  </a:cubicBezTo>
                  <a:cubicBezTo>
                    <a:pt x="4082" y="4123"/>
                    <a:pt x="3164" y="3074"/>
                    <a:pt x="3164" y="1910"/>
                  </a:cubicBezTo>
                  <a:cubicBezTo>
                    <a:pt x="3213" y="927"/>
                    <a:pt x="3999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56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5" y="1946"/>
                  </a:cubicBezTo>
                  <a:cubicBezTo>
                    <a:pt x="4599" y="1946"/>
                    <a:pt x="4369" y="1793"/>
                    <a:pt x="4279" y="1549"/>
                  </a:cubicBezTo>
                  <a:cubicBezTo>
                    <a:pt x="4258" y="1455"/>
                    <a:pt x="4310" y="1375"/>
                    <a:pt x="4380" y="1375"/>
                  </a:cubicBezTo>
                  <a:cubicBezTo>
                    <a:pt x="4420" y="1375"/>
                    <a:pt x="4467" y="1401"/>
                    <a:pt x="4508" y="1467"/>
                  </a:cubicBezTo>
                  <a:cubicBezTo>
                    <a:pt x="4556" y="1539"/>
                    <a:pt x="4631" y="1572"/>
                    <a:pt x="4705" y="1572"/>
                  </a:cubicBezTo>
                  <a:cubicBezTo>
                    <a:pt x="4834" y="1572"/>
                    <a:pt x="4961" y="1475"/>
                    <a:pt x="4951" y="1320"/>
                  </a:cubicBezTo>
                  <a:cubicBezTo>
                    <a:pt x="4967" y="1156"/>
                    <a:pt x="4853" y="1025"/>
                    <a:pt x="4705" y="1008"/>
                  </a:cubicBezTo>
                  <a:cubicBezTo>
                    <a:pt x="4675" y="1001"/>
                    <a:pt x="4645" y="998"/>
                    <a:pt x="4615" y="998"/>
                  </a:cubicBezTo>
                  <a:cubicBezTo>
                    <a:pt x="4438" y="998"/>
                    <a:pt x="4286" y="1118"/>
                    <a:pt x="4230" y="1287"/>
                  </a:cubicBezTo>
                  <a:cubicBezTo>
                    <a:pt x="4101" y="1594"/>
                    <a:pt x="4353" y="2107"/>
                    <a:pt x="4955" y="2107"/>
                  </a:cubicBezTo>
                  <a:cubicBezTo>
                    <a:pt x="4965" y="2107"/>
                    <a:pt x="4974" y="2107"/>
                    <a:pt x="4984" y="2106"/>
                  </a:cubicBezTo>
                  <a:cubicBezTo>
                    <a:pt x="5607" y="2074"/>
                    <a:pt x="6115" y="1107"/>
                    <a:pt x="5541" y="451"/>
                  </a:cubicBezTo>
                  <a:cubicBezTo>
                    <a:pt x="5309" y="159"/>
                    <a:pt x="4915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00" y="1074"/>
                    <a:pt x="2918" y="877"/>
                    <a:pt x="2804" y="713"/>
                  </a:cubicBezTo>
                  <a:cubicBezTo>
                    <a:pt x="2563" y="224"/>
                    <a:pt x="2077" y="0"/>
                    <a:pt x="1601" y="0"/>
                  </a:cubicBezTo>
                  <a:close/>
                  <a:moveTo>
                    <a:pt x="1900" y="6708"/>
                  </a:moveTo>
                  <a:lnTo>
                    <a:pt x="1900" y="6708"/>
                  </a:lnTo>
                  <a:cubicBezTo>
                    <a:pt x="1901" y="6710"/>
                    <a:pt x="1901" y="6711"/>
                    <a:pt x="1902" y="6712"/>
                  </a:cubicBezTo>
                  <a:cubicBezTo>
                    <a:pt x="1902" y="6711"/>
                    <a:pt x="1901" y="6710"/>
                    <a:pt x="1900" y="6708"/>
                  </a:cubicBezTo>
                  <a:close/>
                  <a:moveTo>
                    <a:pt x="4216" y="6708"/>
                  </a:moveTo>
                  <a:cubicBezTo>
                    <a:pt x="4215" y="6710"/>
                    <a:pt x="4214" y="6711"/>
                    <a:pt x="4213" y="6712"/>
                  </a:cubicBezTo>
                  <a:cubicBezTo>
                    <a:pt x="4214" y="6711"/>
                    <a:pt x="4215" y="6710"/>
                    <a:pt x="4216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8"/>
            <p:cNvSpPr/>
            <p:nvPr/>
          </p:nvSpPr>
          <p:spPr>
            <a:xfrm>
              <a:off x="8087153" y="4602433"/>
              <a:ext cx="170139" cy="267530"/>
            </a:xfrm>
            <a:custGeom>
              <a:rect b="b" l="l" r="r" t="t"/>
              <a:pathLst>
                <a:path extrusionOk="0" h="8197" w="5213">
                  <a:moveTo>
                    <a:pt x="4115" y="0"/>
                  </a:moveTo>
                  <a:lnTo>
                    <a:pt x="4115" y="0"/>
                  </a:lnTo>
                  <a:cubicBezTo>
                    <a:pt x="4115" y="1"/>
                    <a:pt x="4180" y="607"/>
                    <a:pt x="3803" y="836"/>
                  </a:cubicBezTo>
                  <a:cubicBezTo>
                    <a:pt x="3410" y="1066"/>
                    <a:pt x="2836" y="1525"/>
                    <a:pt x="3443" y="2049"/>
                  </a:cubicBezTo>
                  <a:cubicBezTo>
                    <a:pt x="4033" y="2574"/>
                    <a:pt x="4197" y="3328"/>
                    <a:pt x="3689" y="4065"/>
                  </a:cubicBezTo>
                  <a:cubicBezTo>
                    <a:pt x="3689" y="4065"/>
                    <a:pt x="3984" y="2967"/>
                    <a:pt x="3246" y="2475"/>
                  </a:cubicBezTo>
                  <a:cubicBezTo>
                    <a:pt x="3054" y="2343"/>
                    <a:pt x="2896" y="2306"/>
                    <a:pt x="2779" y="2306"/>
                  </a:cubicBezTo>
                  <a:cubicBezTo>
                    <a:pt x="2637" y="2306"/>
                    <a:pt x="2558" y="2361"/>
                    <a:pt x="2558" y="2361"/>
                  </a:cubicBezTo>
                  <a:cubicBezTo>
                    <a:pt x="2623" y="2492"/>
                    <a:pt x="2656" y="2623"/>
                    <a:pt x="2689" y="2771"/>
                  </a:cubicBezTo>
                  <a:cubicBezTo>
                    <a:pt x="2689" y="2984"/>
                    <a:pt x="2213" y="3344"/>
                    <a:pt x="2558" y="3738"/>
                  </a:cubicBezTo>
                  <a:cubicBezTo>
                    <a:pt x="2918" y="4131"/>
                    <a:pt x="3148" y="4918"/>
                    <a:pt x="1951" y="5787"/>
                  </a:cubicBezTo>
                  <a:cubicBezTo>
                    <a:pt x="1951" y="5787"/>
                    <a:pt x="2558" y="4426"/>
                    <a:pt x="2197" y="3721"/>
                  </a:cubicBezTo>
                  <a:cubicBezTo>
                    <a:pt x="1836" y="2984"/>
                    <a:pt x="1377" y="3131"/>
                    <a:pt x="968" y="2541"/>
                  </a:cubicBezTo>
                  <a:cubicBezTo>
                    <a:pt x="968" y="2541"/>
                    <a:pt x="1" y="3066"/>
                    <a:pt x="738" y="4229"/>
                  </a:cubicBezTo>
                  <a:cubicBezTo>
                    <a:pt x="1607" y="5573"/>
                    <a:pt x="541" y="7262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3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8"/>
            <p:cNvSpPr/>
            <p:nvPr/>
          </p:nvSpPr>
          <p:spPr>
            <a:xfrm>
              <a:off x="8236959" y="4569274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287"/>
                    <a:pt x="1388" y="2641"/>
                    <a:pt x="1191" y="2641"/>
                  </a:cubicBezTo>
                  <a:cubicBezTo>
                    <a:pt x="1182" y="2641"/>
                    <a:pt x="1173" y="2640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5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8"/>
            <p:cNvSpPr/>
            <p:nvPr/>
          </p:nvSpPr>
          <p:spPr>
            <a:xfrm>
              <a:off x="8040611" y="4849042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295" y="771"/>
                    <a:pt x="1" y="2443"/>
                    <a:pt x="3590" y="4262"/>
                  </a:cubicBezTo>
                  <a:cubicBezTo>
                    <a:pt x="3590" y="4262"/>
                    <a:pt x="2738" y="3771"/>
                    <a:pt x="2640" y="2476"/>
                  </a:cubicBezTo>
                  <a:cubicBezTo>
                    <a:pt x="2541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8"/>
            <p:cNvSpPr/>
            <p:nvPr/>
          </p:nvSpPr>
          <p:spPr>
            <a:xfrm>
              <a:off x="7897790" y="4934879"/>
              <a:ext cx="257347" cy="188938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3" y="609"/>
                    <a:pt x="3471" y="609"/>
                  </a:cubicBezTo>
                  <a:cubicBezTo>
                    <a:pt x="3415" y="609"/>
                    <a:pt x="3363" y="591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16" y="1174"/>
                    <a:pt x="3688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5" y="2468"/>
                    <a:pt x="3704" y="2550"/>
                    <a:pt x="2590" y="2714"/>
                  </a:cubicBezTo>
                  <a:cubicBezTo>
                    <a:pt x="1475" y="2878"/>
                    <a:pt x="590" y="3157"/>
                    <a:pt x="623" y="4124"/>
                  </a:cubicBezTo>
                  <a:cubicBezTo>
                    <a:pt x="648" y="4887"/>
                    <a:pt x="506" y="5245"/>
                    <a:pt x="250" y="5245"/>
                  </a:cubicBezTo>
                  <a:cubicBezTo>
                    <a:pt x="176" y="5245"/>
                    <a:pt x="92" y="5215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48" y="5788"/>
                    <a:pt x="1194" y="5788"/>
                  </a:cubicBezTo>
                  <a:cubicBezTo>
                    <a:pt x="1388" y="5788"/>
                    <a:pt x="1612" y="5762"/>
                    <a:pt x="1869" y="5698"/>
                  </a:cubicBezTo>
                  <a:cubicBezTo>
                    <a:pt x="3377" y="5321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84" y="1928"/>
                  </a:cubicBezTo>
                  <a:cubicBezTo>
                    <a:pt x="7884" y="1928"/>
                    <a:pt x="6409" y="1813"/>
                    <a:pt x="5868" y="960"/>
                  </a:cubicBezTo>
                  <a:cubicBezTo>
                    <a:pt x="5463" y="329"/>
                    <a:pt x="5049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8"/>
            <p:cNvSpPr/>
            <p:nvPr/>
          </p:nvSpPr>
          <p:spPr>
            <a:xfrm>
              <a:off x="8028829" y="5012654"/>
              <a:ext cx="250950" cy="205551"/>
            </a:xfrm>
            <a:custGeom>
              <a:rect b="b" l="l" r="r" t="t"/>
              <a:pathLst>
                <a:path extrusionOk="0" h="6298" w="7689">
                  <a:moveTo>
                    <a:pt x="3367" y="1"/>
                  </a:moveTo>
                  <a:cubicBezTo>
                    <a:pt x="3321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6"/>
                    <a:pt x="1132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38" y="4248"/>
                    <a:pt x="1975" y="4264"/>
                    <a:pt x="2111" y="4264"/>
                  </a:cubicBezTo>
                  <a:cubicBezTo>
                    <a:pt x="2597" y="4264"/>
                    <a:pt x="3076" y="4063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2" y="1919"/>
                    <a:pt x="2796" y="1759"/>
                    <a:pt x="2457" y="1759"/>
                  </a:cubicBezTo>
                  <a:cubicBezTo>
                    <a:pt x="2272" y="1759"/>
                    <a:pt x="2086" y="1807"/>
                    <a:pt x="1919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24" y="2823"/>
                    <a:pt x="1673" y="2905"/>
                    <a:pt x="1738" y="2970"/>
                  </a:cubicBezTo>
                  <a:cubicBezTo>
                    <a:pt x="1846" y="3078"/>
                    <a:pt x="1989" y="3123"/>
                    <a:pt x="2130" y="3123"/>
                  </a:cubicBezTo>
                  <a:cubicBezTo>
                    <a:pt x="2373" y="3123"/>
                    <a:pt x="2609" y="2989"/>
                    <a:pt x="2640" y="2823"/>
                  </a:cubicBezTo>
                  <a:cubicBezTo>
                    <a:pt x="2714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19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37" y="2020"/>
                    <a:pt x="2017" y="1938"/>
                  </a:cubicBezTo>
                  <a:cubicBezTo>
                    <a:pt x="2159" y="1864"/>
                    <a:pt x="2310" y="1829"/>
                    <a:pt x="2460" y="1829"/>
                  </a:cubicBezTo>
                  <a:cubicBezTo>
                    <a:pt x="2779" y="1829"/>
                    <a:pt x="3090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5" y="3947"/>
                    <a:pt x="2573" y="4127"/>
                    <a:pt x="2124" y="4127"/>
                  </a:cubicBezTo>
                  <a:cubicBezTo>
                    <a:pt x="2000" y="4127"/>
                    <a:pt x="1876" y="4113"/>
                    <a:pt x="1755" y="4085"/>
                  </a:cubicBezTo>
                  <a:cubicBezTo>
                    <a:pt x="542" y="3773"/>
                    <a:pt x="198" y="1856"/>
                    <a:pt x="1263" y="938"/>
                  </a:cubicBezTo>
                  <a:cubicBezTo>
                    <a:pt x="1737" y="494"/>
                    <a:pt x="2314" y="324"/>
                    <a:pt x="2897" y="324"/>
                  </a:cubicBezTo>
                  <a:cubicBezTo>
                    <a:pt x="3605" y="324"/>
                    <a:pt x="4321" y="574"/>
                    <a:pt x="4869" y="889"/>
                  </a:cubicBezTo>
                  <a:cubicBezTo>
                    <a:pt x="5820" y="1413"/>
                    <a:pt x="6541" y="2249"/>
                    <a:pt x="6951" y="3249"/>
                  </a:cubicBezTo>
                  <a:cubicBezTo>
                    <a:pt x="7279" y="4052"/>
                    <a:pt x="7459" y="4921"/>
                    <a:pt x="7459" y="5790"/>
                  </a:cubicBezTo>
                  <a:cubicBezTo>
                    <a:pt x="7459" y="5954"/>
                    <a:pt x="7443" y="6117"/>
                    <a:pt x="7410" y="6298"/>
                  </a:cubicBezTo>
                  <a:cubicBezTo>
                    <a:pt x="7422" y="6248"/>
                    <a:pt x="7435" y="6197"/>
                    <a:pt x="7447" y="6140"/>
                  </a:cubicBezTo>
                  <a:lnTo>
                    <a:pt x="7447" y="6140"/>
                  </a:lnTo>
                  <a:cubicBezTo>
                    <a:pt x="7449" y="6152"/>
                    <a:pt x="7453" y="6160"/>
                    <a:pt x="7459" y="6167"/>
                  </a:cubicBezTo>
                  <a:cubicBezTo>
                    <a:pt x="7459" y="6134"/>
                    <a:pt x="7459" y="6117"/>
                    <a:pt x="7459" y="6085"/>
                  </a:cubicBezTo>
                  <a:cubicBezTo>
                    <a:pt x="7455" y="6104"/>
                    <a:pt x="7451" y="6122"/>
                    <a:pt x="7447" y="6140"/>
                  </a:cubicBezTo>
                  <a:lnTo>
                    <a:pt x="7447" y="6140"/>
                  </a:lnTo>
                  <a:cubicBezTo>
                    <a:pt x="7445" y="6121"/>
                    <a:pt x="7449" y="6093"/>
                    <a:pt x="7459" y="6052"/>
                  </a:cubicBezTo>
                  <a:cubicBezTo>
                    <a:pt x="7688" y="4872"/>
                    <a:pt x="7541" y="3626"/>
                    <a:pt x="7016" y="2528"/>
                  </a:cubicBezTo>
                  <a:cubicBezTo>
                    <a:pt x="6315" y="1109"/>
                    <a:pt x="4963" y="1"/>
                    <a:pt x="33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8"/>
            <p:cNvSpPr/>
            <p:nvPr/>
          </p:nvSpPr>
          <p:spPr>
            <a:xfrm>
              <a:off x="8167702" y="5075024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3" y="0"/>
                  </a:moveTo>
                  <a:cubicBezTo>
                    <a:pt x="66" y="0"/>
                    <a:pt x="1" y="784"/>
                    <a:pt x="1089" y="961"/>
                  </a:cubicBezTo>
                  <a:cubicBezTo>
                    <a:pt x="2352" y="1174"/>
                    <a:pt x="3040" y="3272"/>
                    <a:pt x="3040" y="3272"/>
                  </a:cubicBezTo>
                  <a:cubicBezTo>
                    <a:pt x="3040" y="3272"/>
                    <a:pt x="2729" y="1010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8"/>
            <p:cNvSpPr/>
            <p:nvPr/>
          </p:nvSpPr>
          <p:spPr>
            <a:xfrm>
              <a:off x="7968385" y="5066767"/>
              <a:ext cx="170694" cy="147489"/>
            </a:xfrm>
            <a:custGeom>
              <a:rect b="b" l="l" r="r" t="t"/>
              <a:pathLst>
                <a:path extrusionOk="0" h="4519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4" y="1706"/>
                  </a:cubicBezTo>
                  <a:cubicBezTo>
                    <a:pt x="1" y="2083"/>
                    <a:pt x="99" y="2706"/>
                    <a:pt x="214" y="3033"/>
                  </a:cubicBezTo>
                  <a:cubicBezTo>
                    <a:pt x="279" y="3263"/>
                    <a:pt x="247" y="3509"/>
                    <a:pt x="132" y="3722"/>
                  </a:cubicBezTo>
                  <a:cubicBezTo>
                    <a:pt x="410" y="3492"/>
                    <a:pt x="722" y="3312"/>
                    <a:pt x="1066" y="3230"/>
                  </a:cubicBezTo>
                  <a:cubicBezTo>
                    <a:pt x="1673" y="3050"/>
                    <a:pt x="1656" y="2755"/>
                    <a:pt x="1656" y="2279"/>
                  </a:cubicBezTo>
                  <a:cubicBezTo>
                    <a:pt x="1642" y="1878"/>
                    <a:pt x="1816" y="1853"/>
                    <a:pt x="1859" y="1853"/>
                  </a:cubicBezTo>
                  <a:cubicBezTo>
                    <a:pt x="1866" y="1853"/>
                    <a:pt x="1869" y="1853"/>
                    <a:pt x="1869" y="1853"/>
                  </a:cubicBezTo>
                  <a:cubicBezTo>
                    <a:pt x="1878" y="1852"/>
                    <a:pt x="1886" y="1852"/>
                    <a:pt x="1894" y="1852"/>
                  </a:cubicBezTo>
                  <a:cubicBezTo>
                    <a:pt x="2161" y="1852"/>
                    <a:pt x="2098" y="2386"/>
                    <a:pt x="2066" y="2673"/>
                  </a:cubicBezTo>
                  <a:cubicBezTo>
                    <a:pt x="1968" y="3197"/>
                    <a:pt x="2115" y="3755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1"/>
                    <a:pt x="4410" y="4263"/>
                  </a:cubicBezTo>
                  <a:cubicBezTo>
                    <a:pt x="4514" y="4217"/>
                    <a:pt x="4626" y="4195"/>
                    <a:pt x="4739" y="4195"/>
                  </a:cubicBezTo>
                  <a:cubicBezTo>
                    <a:pt x="4910" y="4195"/>
                    <a:pt x="5081" y="4246"/>
                    <a:pt x="5230" y="4345"/>
                  </a:cubicBezTo>
                  <a:cubicBezTo>
                    <a:pt x="5082" y="3460"/>
                    <a:pt x="4639" y="3197"/>
                    <a:pt x="4017" y="3132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8"/>
            <p:cNvSpPr/>
            <p:nvPr/>
          </p:nvSpPr>
          <p:spPr>
            <a:xfrm>
              <a:off x="7995670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71" y="1542"/>
                  </a:cubicBezTo>
                  <a:cubicBezTo>
                    <a:pt x="1296" y="1263"/>
                    <a:pt x="1099" y="837"/>
                    <a:pt x="1001" y="558"/>
                  </a:cubicBezTo>
                  <a:cubicBezTo>
                    <a:pt x="951" y="378"/>
                    <a:pt x="935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8"/>
            <p:cNvSpPr/>
            <p:nvPr/>
          </p:nvSpPr>
          <p:spPr>
            <a:xfrm>
              <a:off x="7808983" y="4885074"/>
              <a:ext cx="226831" cy="158781"/>
            </a:xfrm>
            <a:custGeom>
              <a:rect b="b" l="l" r="r" t="t"/>
              <a:pathLst>
                <a:path extrusionOk="0" h="4865" w="6950">
                  <a:moveTo>
                    <a:pt x="5010" y="1"/>
                  </a:moveTo>
                  <a:cubicBezTo>
                    <a:pt x="4786" y="1"/>
                    <a:pt x="4536" y="53"/>
                    <a:pt x="4262" y="175"/>
                  </a:cubicBezTo>
                  <a:cubicBezTo>
                    <a:pt x="2787" y="831"/>
                    <a:pt x="3065" y="3306"/>
                    <a:pt x="4803" y="3667"/>
                  </a:cubicBezTo>
                  <a:cubicBezTo>
                    <a:pt x="4999" y="3699"/>
                    <a:pt x="5213" y="3732"/>
                    <a:pt x="5376" y="3749"/>
                  </a:cubicBezTo>
                  <a:cubicBezTo>
                    <a:pt x="4917" y="3831"/>
                    <a:pt x="4475" y="3978"/>
                    <a:pt x="4065" y="4191"/>
                  </a:cubicBezTo>
                  <a:cubicBezTo>
                    <a:pt x="3918" y="4273"/>
                    <a:pt x="3672" y="4339"/>
                    <a:pt x="3639" y="4355"/>
                  </a:cubicBezTo>
                  <a:cubicBezTo>
                    <a:pt x="3185" y="4527"/>
                    <a:pt x="2755" y="4603"/>
                    <a:pt x="2368" y="4603"/>
                  </a:cubicBezTo>
                  <a:cubicBezTo>
                    <a:pt x="1539" y="4603"/>
                    <a:pt x="902" y="4256"/>
                    <a:pt x="623" y="3765"/>
                  </a:cubicBezTo>
                  <a:cubicBezTo>
                    <a:pt x="377" y="3355"/>
                    <a:pt x="361" y="2863"/>
                    <a:pt x="574" y="2454"/>
                  </a:cubicBezTo>
                  <a:cubicBezTo>
                    <a:pt x="590" y="2437"/>
                    <a:pt x="590" y="2437"/>
                    <a:pt x="590" y="2421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6"/>
                    <a:pt x="2147" y="2323"/>
                  </a:cubicBezTo>
                  <a:cubicBezTo>
                    <a:pt x="2262" y="2454"/>
                    <a:pt x="2311" y="2618"/>
                    <a:pt x="2311" y="2798"/>
                  </a:cubicBezTo>
                  <a:cubicBezTo>
                    <a:pt x="2311" y="2945"/>
                    <a:pt x="2262" y="3093"/>
                    <a:pt x="2147" y="3208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90"/>
                  </a:cubicBezTo>
                  <a:cubicBezTo>
                    <a:pt x="2035" y="3035"/>
                    <a:pt x="1743" y="2862"/>
                    <a:pt x="1489" y="2862"/>
                  </a:cubicBezTo>
                  <a:cubicBezTo>
                    <a:pt x="1318" y="2862"/>
                    <a:pt x="1164" y="2941"/>
                    <a:pt x="1164" y="3126"/>
                  </a:cubicBezTo>
                  <a:cubicBezTo>
                    <a:pt x="1153" y="3400"/>
                    <a:pt x="1392" y="3528"/>
                    <a:pt x="1645" y="3528"/>
                  </a:cubicBezTo>
                  <a:cubicBezTo>
                    <a:pt x="1769" y="3528"/>
                    <a:pt x="1897" y="3497"/>
                    <a:pt x="2000" y="3437"/>
                  </a:cubicBezTo>
                  <a:lnTo>
                    <a:pt x="2033" y="3421"/>
                  </a:lnTo>
                  <a:cubicBezTo>
                    <a:pt x="2065" y="3404"/>
                    <a:pt x="2082" y="3388"/>
                    <a:pt x="2098" y="3372"/>
                  </a:cubicBezTo>
                  <a:cubicBezTo>
                    <a:pt x="2410" y="3077"/>
                    <a:pt x="2442" y="2618"/>
                    <a:pt x="2197" y="2273"/>
                  </a:cubicBezTo>
                  <a:cubicBezTo>
                    <a:pt x="2058" y="2005"/>
                    <a:pt x="1742" y="1857"/>
                    <a:pt x="1404" y="1857"/>
                  </a:cubicBezTo>
                  <a:cubicBezTo>
                    <a:pt x="1062" y="1857"/>
                    <a:pt x="698" y="2009"/>
                    <a:pt x="475" y="2339"/>
                  </a:cubicBezTo>
                  <a:cubicBezTo>
                    <a:pt x="0" y="3093"/>
                    <a:pt x="213" y="4076"/>
                    <a:pt x="967" y="4568"/>
                  </a:cubicBezTo>
                  <a:cubicBezTo>
                    <a:pt x="1332" y="4766"/>
                    <a:pt x="1740" y="4865"/>
                    <a:pt x="2164" y="4865"/>
                  </a:cubicBezTo>
                  <a:cubicBezTo>
                    <a:pt x="2197" y="4865"/>
                    <a:pt x="2229" y="4864"/>
                    <a:pt x="2262" y="4863"/>
                  </a:cubicBezTo>
                  <a:cubicBezTo>
                    <a:pt x="3164" y="4830"/>
                    <a:pt x="3868" y="4339"/>
                    <a:pt x="5049" y="3978"/>
                  </a:cubicBezTo>
                  <a:cubicBezTo>
                    <a:pt x="5491" y="3880"/>
                    <a:pt x="5917" y="3814"/>
                    <a:pt x="6360" y="3781"/>
                  </a:cubicBezTo>
                  <a:cubicBezTo>
                    <a:pt x="6573" y="3765"/>
                    <a:pt x="6770" y="3699"/>
                    <a:pt x="6950" y="3601"/>
                  </a:cubicBezTo>
                  <a:lnTo>
                    <a:pt x="6950" y="3601"/>
                  </a:lnTo>
                  <a:cubicBezTo>
                    <a:pt x="6950" y="3601"/>
                    <a:pt x="6827" y="3630"/>
                    <a:pt x="6671" y="3630"/>
                  </a:cubicBezTo>
                  <a:cubicBezTo>
                    <a:pt x="6516" y="3630"/>
                    <a:pt x="6327" y="3601"/>
                    <a:pt x="6196" y="3486"/>
                  </a:cubicBezTo>
                  <a:cubicBezTo>
                    <a:pt x="5934" y="3257"/>
                    <a:pt x="5934" y="3339"/>
                    <a:pt x="5655" y="3257"/>
                  </a:cubicBezTo>
                  <a:cubicBezTo>
                    <a:pt x="5491" y="3208"/>
                    <a:pt x="5376" y="3060"/>
                    <a:pt x="5376" y="2896"/>
                  </a:cubicBezTo>
                  <a:cubicBezTo>
                    <a:pt x="5180" y="3060"/>
                    <a:pt x="5147" y="3339"/>
                    <a:pt x="5294" y="3552"/>
                  </a:cubicBezTo>
                  <a:cubicBezTo>
                    <a:pt x="5294" y="3552"/>
                    <a:pt x="4573" y="3552"/>
                    <a:pt x="4409" y="3175"/>
                  </a:cubicBezTo>
                  <a:cubicBezTo>
                    <a:pt x="4229" y="2814"/>
                    <a:pt x="4442" y="2814"/>
                    <a:pt x="4573" y="2732"/>
                  </a:cubicBezTo>
                  <a:cubicBezTo>
                    <a:pt x="4721" y="2650"/>
                    <a:pt x="4770" y="2503"/>
                    <a:pt x="4622" y="2306"/>
                  </a:cubicBezTo>
                  <a:cubicBezTo>
                    <a:pt x="4475" y="2093"/>
                    <a:pt x="4491" y="1732"/>
                    <a:pt x="4754" y="1716"/>
                  </a:cubicBezTo>
                  <a:cubicBezTo>
                    <a:pt x="4676" y="1547"/>
                    <a:pt x="4515" y="1450"/>
                    <a:pt x="4337" y="1450"/>
                  </a:cubicBezTo>
                  <a:cubicBezTo>
                    <a:pt x="4291" y="1450"/>
                    <a:pt x="4244" y="1457"/>
                    <a:pt x="4196" y="1470"/>
                  </a:cubicBezTo>
                  <a:cubicBezTo>
                    <a:pt x="3770" y="1536"/>
                    <a:pt x="3770" y="2142"/>
                    <a:pt x="3770" y="2142"/>
                  </a:cubicBezTo>
                  <a:cubicBezTo>
                    <a:pt x="3770" y="2142"/>
                    <a:pt x="3475" y="1405"/>
                    <a:pt x="3950" y="1028"/>
                  </a:cubicBezTo>
                  <a:cubicBezTo>
                    <a:pt x="4141" y="881"/>
                    <a:pt x="4293" y="826"/>
                    <a:pt x="4410" y="826"/>
                  </a:cubicBezTo>
                  <a:cubicBezTo>
                    <a:pt x="4596" y="826"/>
                    <a:pt x="4697" y="963"/>
                    <a:pt x="4737" y="1093"/>
                  </a:cubicBezTo>
                  <a:cubicBezTo>
                    <a:pt x="4790" y="1279"/>
                    <a:pt x="4886" y="1432"/>
                    <a:pt x="5033" y="1432"/>
                  </a:cubicBezTo>
                  <a:cubicBezTo>
                    <a:pt x="5068" y="1432"/>
                    <a:pt x="5106" y="1423"/>
                    <a:pt x="5147" y="1405"/>
                  </a:cubicBezTo>
                  <a:cubicBezTo>
                    <a:pt x="5276" y="1340"/>
                    <a:pt x="5392" y="1247"/>
                    <a:pt x="5488" y="1247"/>
                  </a:cubicBezTo>
                  <a:cubicBezTo>
                    <a:pt x="5538" y="1247"/>
                    <a:pt x="5583" y="1272"/>
                    <a:pt x="5622" y="1339"/>
                  </a:cubicBezTo>
                  <a:cubicBezTo>
                    <a:pt x="5753" y="1585"/>
                    <a:pt x="5639" y="1896"/>
                    <a:pt x="5376" y="2011"/>
                  </a:cubicBezTo>
                  <a:cubicBezTo>
                    <a:pt x="5376" y="2011"/>
                    <a:pt x="5382" y="2011"/>
                    <a:pt x="5393" y="2011"/>
                  </a:cubicBezTo>
                  <a:cubicBezTo>
                    <a:pt x="5500" y="2011"/>
                    <a:pt x="6111" y="1984"/>
                    <a:pt x="6245" y="1372"/>
                  </a:cubicBezTo>
                  <a:cubicBezTo>
                    <a:pt x="6363" y="822"/>
                    <a:pt x="5896" y="1"/>
                    <a:pt x="50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8"/>
            <p:cNvSpPr/>
            <p:nvPr/>
          </p:nvSpPr>
          <p:spPr>
            <a:xfrm>
              <a:off x="7773669" y="4970486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31" y="3099"/>
                    <a:pt x="1164" y="3312"/>
                  </a:cubicBezTo>
                  <a:cubicBezTo>
                    <a:pt x="1215" y="3223"/>
                    <a:pt x="1304" y="3164"/>
                    <a:pt x="1395" y="3164"/>
                  </a:cubicBezTo>
                  <a:cubicBezTo>
                    <a:pt x="1422" y="3164"/>
                    <a:pt x="1449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115" y="1574"/>
                    <a:pt x="771" y="787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8"/>
            <p:cNvSpPr/>
            <p:nvPr/>
          </p:nvSpPr>
          <p:spPr>
            <a:xfrm>
              <a:off x="7974259" y="4728186"/>
              <a:ext cx="145041" cy="205420"/>
            </a:xfrm>
            <a:custGeom>
              <a:rect b="b" l="l" r="r" t="t"/>
              <a:pathLst>
                <a:path extrusionOk="0" h="6294" w="4444">
                  <a:moveTo>
                    <a:pt x="2633" y="1"/>
                  </a:moveTo>
                  <a:cubicBezTo>
                    <a:pt x="2137" y="1"/>
                    <a:pt x="1621" y="203"/>
                    <a:pt x="1280" y="606"/>
                  </a:cubicBezTo>
                  <a:cubicBezTo>
                    <a:pt x="1" y="2245"/>
                    <a:pt x="903" y="4261"/>
                    <a:pt x="1657" y="5113"/>
                  </a:cubicBezTo>
                  <a:cubicBezTo>
                    <a:pt x="2083" y="5638"/>
                    <a:pt x="2640" y="6048"/>
                    <a:pt x="3279" y="6294"/>
                  </a:cubicBezTo>
                  <a:cubicBezTo>
                    <a:pt x="2689" y="6031"/>
                    <a:pt x="2181" y="5622"/>
                    <a:pt x="1788" y="5146"/>
                  </a:cubicBezTo>
                  <a:cubicBezTo>
                    <a:pt x="1509" y="4753"/>
                    <a:pt x="1296" y="4310"/>
                    <a:pt x="1165" y="3851"/>
                  </a:cubicBezTo>
                  <a:cubicBezTo>
                    <a:pt x="1017" y="3327"/>
                    <a:pt x="968" y="2769"/>
                    <a:pt x="1001" y="2212"/>
                  </a:cubicBezTo>
                  <a:cubicBezTo>
                    <a:pt x="1132" y="753"/>
                    <a:pt x="1968" y="196"/>
                    <a:pt x="2722" y="163"/>
                  </a:cubicBezTo>
                  <a:cubicBezTo>
                    <a:pt x="3066" y="180"/>
                    <a:pt x="3394" y="311"/>
                    <a:pt x="3640" y="557"/>
                  </a:cubicBezTo>
                  <a:cubicBezTo>
                    <a:pt x="4296" y="1114"/>
                    <a:pt x="3935" y="2048"/>
                    <a:pt x="3394" y="2278"/>
                  </a:cubicBezTo>
                  <a:cubicBezTo>
                    <a:pt x="3275" y="2345"/>
                    <a:pt x="3144" y="2378"/>
                    <a:pt x="3012" y="2378"/>
                  </a:cubicBezTo>
                  <a:cubicBezTo>
                    <a:pt x="2890" y="2378"/>
                    <a:pt x="2767" y="2350"/>
                    <a:pt x="2656" y="2294"/>
                  </a:cubicBezTo>
                  <a:cubicBezTo>
                    <a:pt x="2476" y="2212"/>
                    <a:pt x="2361" y="2032"/>
                    <a:pt x="2329" y="1835"/>
                  </a:cubicBezTo>
                  <a:cubicBezTo>
                    <a:pt x="2329" y="1737"/>
                    <a:pt x="2357" y="1715"/>
                    <a:pt x="2410" y="1715"/>
                  </a:cubicBezTo>
                  <a:cubicBezTo>
                    <a:pt x="2455" y="1715"/>
                    <a:pt x="2519" y="1731"/>
                    <a:pt x="2598" y="1731"/>
                  </a:cubicBezTo>
                  <a:cubicBezTo>
                    <a:pt x="2658" y="1731"/>
                    <a:pt x="2727" y="1722"/>
                    <a:pt x="2804" y="1688"/>
                  </a:cubicBezTo>
                  <a:cubicBezTo>
                    <a:pt x="3001" y="1573"/>
                    <a:pt x="3050" y="1294"/>
                    <a:pt x="2886" y="1130"/>
                  </a:cubicBezTo>
                  <a:cubicBezTo>
                    <a:pt x="2812" y="1056"/>
                    <a:pt x="2710" y="1016"/>
                    <a:pt x="2607" y="1016"/>
                  </a:cubicBezTo>
                  <a:cubicBezTo>
                    <a:pt x="2411" y="1016"/>
                    <a:pt x="2207" y="1159"/>
                    <a:pt x="2165" y="1491"/>
                  </a:cubicBezTo>
                  <a:cubicBezTo>
                    <a:pt x="2132" y="1737"/>
                    <a:pt x="2214" y="1983"/>
                    <a:pt x="2378" y="2147"/>
                  </a:cubicBezTo>
                  <a:cubicBezTo>
                    <a:pt x="2394" y="2179"/>
                    <a:pt x="2427" y="2196"/>
                    <a:pt x="2443" y="2212"/>
                  </a:cubicBezTo>
                  <a:lnTo>
                    <a:pt x="2509" y="2261"/>
                  </a:lnTo>
                  <a:lnTo>
                    <a:pt x="2558" y="2294"/>
                  </a:lnTo>
                  <a:lnTo>
                    <a:pt x="2591" y="2327"/>
                  </a:lnTo>
                  <a:lnTo>
                    <a:pt x="2624" y="2343"/>
                  </a:lnTo>
                  <a:cubicBezTo>
                    <a:pt x="2755" y="2409"/>
                    <a:pt x="2894" y="2442"/>
                    <a:pt x="3031" y="2442"/>
                  </a:cubicBezTo>
                  <a:cubicBezTo>
                    <a:pt x="3169" y="2442"/>
                    <a:pt x="3304" y="2409"/>
                    <a:pt x="3427" y="2343"/>
                  </a:cubicBezTo>
                  <a:cubicBezTo>
                    <a:pt x="4017" y="2130"/>
                    <a:pt x="4443" y="1081"/>
                    <a:pt x="3755" y="458"/>
                  </a:cubicBezTo>
                  <a:cubicBezTo>
                    <a:pt x="3480" y="153"/>
                    <a:pt x="3064" y="1"/>
                    <a:pt x="26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8"/>
            <p:cNvSpPr/>
            <p:nvPr/>
          </p:nvSpPr>
          <p:spPr>
            <a:xfrm>
              <a:off x="7131690" y="5155345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37" y="3286"/>
                    <a:pt x="984" y="5171"/>
                  </a:cubicBezTo>
                  <a:cubicBezTo>
                    <a:pt x="1132" y="7056"/>
                    <a:pt x="476" y="7663"/>
                    <a:pt x="476" y="7663"/>
                  </a:cubicBezTo>
                  <a:cubicBezTo>
                    <a:pt x="1164" y="7122"/>
                    <a:pt x="1328" y="5351"/>
                    <a:pt x="1197" y="3991"/>
                  </a:cubicBezTo>
                  <a:cubicBezTo>
                    <a:pt x="1066" y="2631"/>
                    <a:pt x="1082" y="1352"/>
                    <a:pt x="1345" y="1090"/>
                  </a:cubicBezTo>
                  <a:cubicBezTo>
                    <a:pt x="1607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8"/>
            <p:cNvSpPr/>
            <p:nvPr/>
          </p:nvSpPr>
          <p:spPr>
            <a:xfrm>
              <a:off x="7072322" y="5122251"/>
              <a:ext cx="278757" cy="332413"/>
            </a:xfrm>
            <a:custGeom>
              <a:rect b="b" l="l" r="r" t="t"/>
              <a:pathLst>
                <a:path extrusionOk="0" h="10185" w="8541">
                  <a:moveTo>
                    <a:pt x="6282" y="1"/>
                  </a:moveTo>
                  <a:cubicBezTo>
                    <a:pt x="6080" y="1"/>
                    <a:pt x="5874" y="24"/>
                    <a:pt x="5672" y="71"/>
                  </a:cubicBezTo>
                  <a:cubicBezTo>
                    <a:pt x="4491" y="334"/>
                    <a:pt x="3721" y="1579"/>
                    <a:pt x="3508" y="2841"/>
                  </a:cubicBezTo>
                  <a:cubicBezTo>
                    <a:pt x="3262" y="4153"/>
                    <a:pt x="3508" y="5382"/>
                    <a:pt x="3459" y="6480"/>
                  </a:cubicBezTo>
                  <a:cubicBezTo>
                    <a:pt x="3524" y="7480"/>
                    <a:pt x="3147" y="8447"/>
                    <a:pt x="2459" y="9136"/>
                  </a:cubicBezTo>
                  <a:cubicBezTo>
                    <a:pt x="1787" y="9758"/>
                    <a:pt x="918" y="10119"/>
                    <a:pt x="0" y="10185"/>
                  </a:cubicBezTo>
                  <a:cubicBezTo>
                    <a:pt x="935" y="10152"/>
                    <a:pt x="1820" y="9808"/>
                    <a:pt x="2508" y="9201"/>
                  </a:cubicBezTo>
                  <a:cubicBezTo>
                    <a:pt x="3246" y="8496"/>
                    <a:pt x="3655" y="7513"/>
                    <a:pt x="3606" y="6497"/>
                  </a:cubicBezTo>
                  <a:cubicBezTo>
                    <a:pt x="3672" y="5366"/>
                    <a:pt x="3426" y="4136"/>
                    <a:pt x="3672" y="2874"/>
                  </a:cubicBezTo>
                  <a:cubicBezTo>
                    <a:pt x="3918" y="1628"/>
                    <a:pt x="4590" y="465"/>
                    <a:pt x="5704" y="219"/>
                  </a:cubicBezTo>
                  <a:cubicBezTo>
                    <a:pt x="5836" y="186"/>
                    <a:pt x="5967" y="170"/>
                    <a:pt x="6098" y="153"/>
                  </a:cubicBezTo>
                  <a:cubicBezTo>
                    <a:pt x="6143" y="150"/>
                    <a:pt x="6187" y="148"/>
                    <a:pt x="6232" y="148"/>
                  </a:cubicBezTo>
                  <a:cubicBezTo>
                    <a:pt x="6629" y="148"/>
                    <a:pt x="7019" y="278"/>
                    <a:pt x="7344" y="514"/>
                  </a:cubicBezTo>
                  <a:cubicBezTo>
                    <a:pt x="8048" y="1088"/>
                    <a:pt x="7950" y="2333"/>
                    <a:pt x="7540" y="2710"/>
                  </a:cubicBezTo>
                  <a:cubicBezTo>
                    <a:pt x="7341" y="2888"/>
                    <a:pt x="7117" y="2961"/>
                    <a:pt x="6918" y="2961"/>
                  </a:cubicBezTo>
                  <a:cubicBezTo>
                    <a:pt x="6658" y="2961"/>
                    <a:pt x="6441" y="2837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13" y="2666"/>
                    <a:pt x="6467" y="2666"/>
                  </a:cubicBezTo>
                  <a:cubicBezTo>
                    <a:pt x="6603" y="2666"/>
                    <a:pt x="6852" y="2633"/>
                    <a:pt x="6934" y="2399"/>
                  </a:cubicBezTo>
                  <a:cubicBezTo>
                    <a:pt x="7065" y="2087"/>
                    <a:pt x="6868" y="1743"/>
                    <a:pt x="6540" y="1678"/>
                  </a:cubicBezTo>
                  <a:cubicBezTo>
                    <a:pt x="6491" y="1664"/>
                    <a:pt x="6439" y="1657"/>
                    <a:pt x="6386" y="1657"/>
                  </a:cubicBezTo>
                  <a:cubicBezTo>
                    <a:pt x="6065" y="1657"/>
                    <a:pt x="5709" y="1911"/>
                    <a:pt x="5836" y="2432"/>
                  </a:cubicBezTo>
                  <a:cubicBezTo>
                    <a:pt x="5926" y="2815"/>
                    <a:pt x="6449" y="3112"/>
                    <a:pt x="6996" y="3112"/>
                  </a:cubicBezTo>
                  <a:cubicBezTo>
                    <a:pt x="7246" y="3112"/>
                    <a:pt x="7500" y="3051"/>
                    <a:pt x="7721" y="2907"/>
                  </a:cubicBezTo>
                  <a:cubicBezTo>
                    <a:pt x="8130" y="2677"/>
                    <a:pt x="8540" y="1973"/>
                    <a:pt x="8245" y="1186"/>
                  </a:cubicBezTo>
                  <a:cubicBezTo>
                    <a:pt x="8030" y="462"/>
                    <a:pt x="7190" y="1"/>
                    <a:pt x="62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8"/>
            <p:cNvSpPr/>
            <p:nvPr/>
          </p:nvSpPr>
          <p:spPr>
            <a:xfrm>
              <a:off x="7204439" y="5169053"/>
              <a:ext cx="81887" cy="68800"/>
            </a:xfrm>
            <a:custGeom>
              <a:rect b="b" l="l" r="r" t="t"/>
              <a:pathLst>
                <a:path extrusionOk="0" h="2108" w="2509">
                  <a:moveTo>
                    <a:pt x="710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607" y="96"/>
                    <a:pt x="640" y="276"/>
                    <a:pt x="542" y="375"/>
                  </a:cubicBezTo>
                  <a:cubicBezTo>
                    <a:pt x="394" y="604"/>
                    <a:pt x="1" y="1309"/>
                    <a:pt x="558" y="1866"/>
                  </a:cubicBezTo>
                  <a:cubicBezTo>
                    <a:pt x="737" y="2045"/>
                    <a:pt x="989" y="2107"/>
                    <a:pt x="1253" y="2107"/>
                  </a:cubicBezTo>
                  <a:cubicBezTo>
                    <a:pt x="1789" y="2107"/>
                    <a:pt x="2377" y="1850"/>
                    <a:pt x="2509" y="1784"/>
                  </a:cubicBezTo>
                  <a:lnTo>
                    <a:pt x="2509" y="1784"/>
                  </a:lnTo>
                  <a:cubicBezTo>
                    <a:pt x="2509" y="1784"/>
                    <a:pt x="2475" y="1788"/>
                    <a:pt x="2421" y="1788"/>
                  </a:cubicBezTo>
                  <a:cubicBezTo>
                    <a:pt x="2204" y="1788"/>
                    <a:pt x="1653" y="1725"/>
                    <a:pt x="1574" y="1096"/>
                  </a:cubicBezTo>
                  <a:cubicBezTo>
                    <a:pt x="1489" y="401"/>
                    <a:pt x="1184" y="1"/>
                    <a:pt x="7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8"/>
            <p:cNvSpPr/>
            <p:nvPr/>
          </p:nvSpPr>
          <p:spPr>
            <a:xfrm>
              <a:off x="7208192" y="5173231"/>
              <a:ext cx="157868" cy="178723"/>
            </a:xfrm>
            <a:custGeom>
              <a:rect b="b" l="l" r="r" t="t"/>
              <a:pathLst>
                <a:path extrusionOk="0" h="5476" w="4837">
                  <a:moveTo>
                    <a:pt x="4361" y="1"/>
                  </a:moveTo>
                  <a:lnTo>
                    <a:pt x="4361" y="1"/>
                  </a:lnTo>
                  <a:cubicBezTo>
                    <a:pt x="4492" y="558"/>
                    <a:pt x="4279" y="1148"/>
                    <a:pt x="3820" y="1492"/>
                  </a:cubicBezTo>
                  <a:cubicBezTo>
                    <a:pt x="3017" y="2066"/>
                    <a:pt x="1918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312" y="5279"/>
                    <a:pt x="476" y="4918"/>
                    <a:pt x="443" y="4558"/>
                  </a:cubicBezTo>
                  <a:cubicBezTo>
                    <a:pt x="443" y="3915"/>
                    <a:pt x="515" y="3186"/>
                    <a:pt x="711" y="3186"/>
                  </a:cubicBezTo>
                  <a:cubicBezTo>
                    <a:pt x="725" y="3186"/>
                    <a:pt x="739" y="3190"/>
                    <a:pt x="755" y="3197"/>
                  </a:cubicBezTo>
                  <a:cubicBezTo>
                    <a:pt x="984" y="3312"/>
                    <a:pt x="787" y="3558"/>
                    <a:pt x="705" y="3705"/>
                  </a:cubicBezTo>
                  <a:cubicBezTo>
                    <a:pt x="623" y="3853"/>
                    <a:pt x="460" y="4525"/>
                    <a:pt x="1181" y="4935"/>
                  </a:cubicBezTo>
                  <a:cubicBezTo>
                    <a:pt x="1181" y="4935"/>
                    <a:pt x="1181" y="4935"/>
                    <a:pt x="1181" y="4935"/>
                  </a:cubicBezTo>
                  <a:cubicBezTo>
                    <a:pt x="1190" y="4935"/>
                    <a:pt x="958" y="4422"/>
                    <a:pt x="1361" y="4148"/>
                  </a:cubicBezTo>
                  <a:cubicBezTo>
                    <a:pt x="1771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505" y="2175"/>
                  </a:cubicBezTo>
                  <a:cubicBezTo>
                    <a:pt x="2536" y="2175"/>
                    <a:pt x="2564" y="2182"/>
                    <a:pt x="2590" y="2197"/>
                  </a:cubicBezTo>
                  <a:cubicBezTo>
                    <a:pt x="2804" y="2345"/>
                    <a:pt x="2541" y="2558"/>
                    <a:pt x="2427" y="2607"/>
                  </a:cubicBezTo>
                  <a:cubicBezTo>
                    <a:pt x="2230" y="2722"/>
                    <a:pt x="2197" y="2984"/>
                    <a:pt x="2361" y="3148"/>
                  </a:cubicBezTo>
                  <a:cubicBezTo>
                    <a:pt x="2558" y="3394"/>
                    <a:pt x="2492" y="3705"/>
                    <a:pt x="2230" y="3804"/>
                  </a:cubicBezTo>
                  <a:cubicBezTo>
                    <a:pt x="2230" y="3804"/>
                    <a:pt x="2286" y="3810"/>
                    <a:pt x="2379" y="3810"/>
                  </a:cubicBezTo>
                  <a:cubicBezTo>
                    <a:pt x="2702" y="3810"/>
                    <a:pt x="3472" y="3732"/>
                    <a:pt x="3967" y="3033"/>
                  </a:cubicBezTo>
                  <a:cubicBezTo>
                    <a:pt x="4590" y="2148"/>
                    <a:pt x="4836" y="820"/>
                    <a:pt x="43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8"/>
            <p:cNvSpPr/>
            <p:nvPr/>
          </p:nvSpPr>
          <p:spPr>
            <a:xfrm>
              <a:off x="7322130" y="5123393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35"/>
                    <a:pt x="755" y="413"/>
                    <a:pt x="919" y="790"/>
                  </a:cubicBezTo>
                  <a:cubicBezTo>
                    <a:pt x="1112" y="1305"/>
                    <a:pt x="1477" y="1951"/>
                    <a:pt x="2236" y="1951"/>
                  </a:cubicBezTo>
                  <a:cubicBezTo>
                    <a:pt x="2443" y="1951"/>
                    <a:pt x="2680" y="1903"/>
                    <a:pt x="2951" y="1790"/>
                  </a:cubicBezTo>
                  <a:cubicBezTo>
                    <a:pt x="2771" y="1725"/>
                    <a:pt x="2656" y="1561"/>
                    <a:pt x="2656" y="1380"/>
                  </a:cubicBezTo>
                  <a:cubicBezTo>
                    <a:pt x="2656" y="1096"/>
                    <a:pt x="2619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8"/>
            <p:cNvSpPr/>
            <p:nvPr/>
          </p:nvSpPr>
          <p:spPr>
            <a:xfrm>
              <a:off x="7408260" y="512254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984" y="0"/>
                  </a:moveTo>
                  <a:cubicBezTo>
                    <a:pt x="812" y="0"/>
                    <a:pt x="653" y="142"/>
                    <a:pt x="640" y="325"/>
                  </a:cubicBezTo>
                  <a:cubicBezTo>
                    <a:pt x="640" y="488"/>
                    <a:pt x="773" y="593"/>
                    <a:pt x="908" y="593"/>
                  </a:cubicBezTo>
                  <a:cubicBezTo>
                    <a:pt x="963" y="593"/>
                    <a:pt x="1019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2" y="268"/>
                    <a:pt x="990" y="268"/>
                  </a:cubicBezTo>
                  <a:cubicBezTo>
                    <a:pt x="924" y="268"/>
                    <a:pt x="890" y="333"/>
                    <a:pt x="902" y="406"/>
                  </a:cubicBezTo>
                  <a:cubicBezTo>
                    <a:pt x="913" y="439"/>
                    <a:pt x="898" y="453"/>
                    <a:pt x="873" y="453"/>
                  </a:cubicBezTo>
                  <a:cubicBezTo>
                    <a:pt x="822" y="453"/>
                    <a:pt x="733" y="391"/>
                    <a:pt x="755" y="292"/>
                  </a:cubicBezTo>
                  <a:cubicBezTo>
                    <a:pt x="767" y="160"/>
                    <a:pt x="875" y="73"/>
                    <a:pt x="995" y="73"/>
                  </a:cubicBezTo>
                  <a:cubicBezTo>
                    <a:pt x="1041" y="73"/>
                    <a:pt x="1087" y="85"/>
                    <a:pt x="1132" y="111"/>
                  </a:cubicBezTo>
                  <a:cubicBezTo>
                    <a:pt x="1394" y="275"/>
                    <a:pt x="1312" y="849"/>
                    <a:pt x="739" y="898"/>
                  </a:cubicBezTo>
                  <a:cubicBezTo>
                    <a:pt x="724" y="899"/>
                    <a:pt x="710" y="900"/>
                    <a:pt x="695" y="900"/>
                  </a:cubicBezTo>
                  <a:cubicBezTo>
                    <a:pt x="336" y="900"/>
                    <a:pt x="17" y="521"/>
                    <a:pt x="17" y="521"/>
                  </a:cubicBezTo>
                  <a:lnTo>
                    <a:pt x="17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55" y="1096"/>
                    <a:pt x="499" y="1140"/>
                    <a:pt x="642" y="1140"/>
                  </a:cubicBezTo>
                  <a:cubicBezTo>
                    <a:pt x="725" y="1140"/>
                    <a:pt x="808" y="1125"/>
                    <a:pt x="886" y="1095"/>
                  </a:cubicBezTo>
                  <a:cubicBezTo>
                    <a:pt x="1099" y="1029"/>
                    <a:pt x="1279" y="865"/>
                    <a:pt x="1361" y="669"/>
                  </a:cubicBezTo>
                  <a:cubicBezTo>
                    <a:pt x="1460" y="423"/>
                    <a:pt x="1361" y="144"/>
                    <a:pt x="1116" y="29"/>
                  </a:cubicBezTo>
                  <a:cubicBezTo>
                    <a:pt x="1072" y="10"/>
                    <a:pt x="1028" y="0"/>
                    <a:pt x="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8"/>
            <p:cNvSpPr/>
            <p:nvPr/>
          </p:nvSpPr>
          <p:spPr>
            <a:xfrm>
              <a:off x="6692487" y="5235307"/>
              <a:ext cx="208129" cy="327419"/>
            </a:xfrm>
            <a:custGeom>
              <a:rect b="b" l="l" r="r" t="t"/>
              <a:pathLst>
                <a:path extrusionOk="0" h="10032" w="6377">
                  <a:moveTo>
                    <a:pt x="5246" y="0"/>
                  </a:moveTo>
                  <a:lnTo>
                    <a:pt x="5246" y="0"/>
                  </a:ln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2"/>
                    <a:pt x="3279" y="7966"/>
                    <a:pt x="1574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07" y="9493"/>
                    <a:pt x="661" y="9317"/>
                    <a:pt x="964" y="9317"/>
                  </a:cubicBezTo>
                  <a:cubicBezTo>
                    <a:pt x="1196" y="9317"/>
                    <a:pt x="1397" y="9419"/>
                    <a:pt x="1525" y="9540"/>
                  </a:cubicBezTo>
                  <a:cubicBezTo>
                    <a:pt x="1629" y="9632"/>
                    <a:pt x="1726" y="9662"/>
                    <a:pt x="1818" y="9662"/>
                  </a:cubicBezTo>
                  <a:cubicBezTo>
                    <a:pt x="1978" y="9662"/>
                    <a:pt x="2120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56" y="9638"/>
                    <a:pt x="2771" y="9229"/>
                    <a:pt x="2574" y="8917"/>
                  </a:cubicBezTo>
                  <a:cubicBezTo>
                    <a:pt x="2479" y="8782"/>
                    <a:pt x="2329" y="8691"/>
                    <a:pt x="2159" y="8691"/>
                  </a:cubicBezTo>
                  <a:cubicBezTo>
                    <a:pt x="2123" y="8691"/>
                    <a:pt x="2087" y="8695"/>
                    <a:pt x="2049" y="8704"/>
                  </a:cubicBezTo>
                  <a:cubicBezTo>
                    <a:pt x="2049" y="8704"/>
                    <a:pt x="2262" y="8655"/>
                    <a:pt x="3311" y="7786"/>
                  </a:cubicBezTo>
                  <a:cubicBezTo>
                    <a:pt x="4590" y="6737"/>
                    <a:pt x="4541" y="7098"/>
                    <a:pt x="5459" y="6606"/>
                  </a:cubicBezTo>
                  <a:cubicBezTo>
                    <a:pt x="6377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29"/>
                    <a:pt x="5510" y="5429"/>
                  </a:cubicBezTo>
                  <a:cubicBezTo>
                    <a:pt x="5474" y="5429"/>
                    <a:pt x="5435" y="5428"/>
                    <a:pt x="5393" y="5426"/>
                  </a:cubicBezTo>
                  <a:cubicBezTo>
                    <a:pt x="5366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7" y="5917"/>
                    <a:pt x="4606" y="5131"/>
                    <a:pt x="4705" y="4491"/>
                  </a:cubicBezTo>
                  <a:cubicBezTo>
                    <a:pt x="4819" y="3852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6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4"/>
                    <a:pt x="4755" y="3293"/>
                    <a:pt x="4621" y="3293"/>
                  </a:cubicBezTo>
                  <a:cubicBezTo>
                    <a:pt x="4591" y="3293"/>
                    <a:pt x="4558" y="3284"/>
                    <a:pt x="4524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6" y="2295"/>
                    <a:pt x="5180" y="2508"/>
                    <a:pt x="5639" y="1820"/>
                  </a:cubicBezTo>
                  <a:cubicBezTo>
                    <a:pt x="6049" y="1213"/>
                    <a:pt x="5475" y="574"/>
                    <a:pt x="5278" y="410"/>
                  </a:cubicBezTo>
                  <a:cubicBezTo>
                    <a:pt x="5164" y="295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8"/>
            <p:cNvSpPr/>
            <p:nvPr/>
          </p:nvSpPr>
          <p:spPr>
            <a:xfrm>
              <a:off x="6744903" y="5151722"/>
              <a:ext cx="96281" cy="351082"/>
            </a:xfrm>
            <a:custGeom>
              <a:rect b="b" l="l" r="r" t="t"/>
              <a:pathLst>
                <a:path extrusionOk="0" h="10757" w="2950">
                  <a:moveTo>
                    <a:pt x="1620" y="0"/>
                  </a:moveTo>
                  <a:cubicBezTo>
                    <a:pt x="1289" y="0"/>
                    <a:pt x="950" y="123"/>
                    <a:pt x="689" y="414"/>
                  </a:cubicBezTo>
                  <a:cubicBezTo>
                    <a:pt x="1" y="1234"/>
                    <a:pt x="148" y="2463"/>
                    <a:pt x="525" y="3512"/>
                  </a:cubicBezTo>
                  <a:cubicBezTo>
                    <a:pt x="1361" y="5561"/>
                    <a:pt x="2263" y="7511"/>
                    <a:pt x="1689" y="8954"/>
                  </a:cubicBezTo>
                  <a:cubicBezTo>
                    <a:pt x="1443" y="9708"/>
                    <a:pt x="935" y="10347"/>
                    <a:pt x="247" y="10757"/>
                  </a:cubicBezTo>
                  <a:cubicBezTo>
                    <a:pt x="951" y="10380"/>
                    <a:pt x="1492" y="9741"/>
                    <a:pt x="1771" y="8987"/>
                  </a:cubicBezTo>
                  <a:cubicBezTo>
                    <a:pt x="2394" y="7511"/>
                    <a:pt x="1509" y="5479"/>
                    <a:pt x="689" y="3446"/>
                  </a:cubicBezTo>
                  <a:cubicBezTo>
                    <a:pt x="312" y="2447"/>
                    <a:pt x="181" y="1250"/>
                    <a:pt x="788" y="512"/>
                  </a:cubicBezTo>
                  <a:cubicBezTo>
                    <a:pt x="1027" y="242"/>
                    <a:pt x="1344" y="126"/>
                    <a:pt x="1654" y="126"/>
                  </a:cubicBezTo>
                  <a:cubicBezTo>
                    <a:pt x="2171" y="126"/>
                    <a:pt x="2666" y="450"/>
                    <a:pt x="2738" y="922"/>
                  </a:cubicBezTo>
                  <a:cubicBezTo>
                    <a:pt x="2846" y="1447"/>
                    <a:pt x="2446" y="1928"/>
                    <a:pt x="1934" y="1928"/>
                  </a:cubicBezTo>
                  <a:cubicBezTo>
                    <a:pt x="1902" y="1928"/>
                    <a:pt x="1869" y="1926"/>
                    <a:pt x="1837" y="1922"/>
                  </a:cubicBezTo>
                  <a:lnTo>
                    <a:pt x="1820" y="1922"/>
                  </a:lnTo>
                  <a:lnTo>
                    <a:pt x="1755" y="1906"/>
                  </a:lnTo>
                  <a:cubicBezTo>
                    <a:pt x="1689" y="1873"/>
                    <a:pt x="1623" y="1824"/>
                    <a:pt x="1591" y="1758"/>
                  </a:cubicBezTo>
                  <a:cubicBezTo>
                    <a:pt x="1591" y="1758"/>
                    <a:pt x="1542" y="1709"/>
                    <a:pt x="1591" y="1660"/>
                  </a:cubicBezTo>
                  <a:cubicBezTo>
                    <a:pt x="1623" y="1627"/>
                    <a:pt x="1984" y="1643"/>
                    <a:pt x="2000" y="1332"/>
                  </a:cubicBezTo>
                  <a:cubicBezTo>
                    <a:pt x="2011" y="1080"/>
                    <a:pt x="1807" y="916"/>
                    <a:pt x="1598" y="916"/>
                  </a:cubicBezTo>
                  <a:cubicBezTo>
                    <a:pt x="1481" y="916"/>
                    <a:pt x="1362" y="968"/>
                    <a:pt x="1279" y="1086"/>
                  </a:cubicBezTo>
                  <a:cubicBezTo>
                    <a:pt x="1069" y="1345"/>
                    <a:pt x="1370" y="1971"/>
                    <a:pt x="1914" y="1971"/>
                  </a:cubicBezTo>
                  <a:cubicBezTo>
                    <a:pt x="1921" y="1971"/>
                    <a:pt x="1928" y="1971"/>
                    <a:pt x="1935" y="1971"/>
                  </a:cubicBezTo>
                  <a:cubicBezTo>
                    <a:pt x="1944" y="1971"/>
                    <a:pt x="1952" y="1972"/>
                    <a:pt x="1961" y="1972"/>
                  </a:cubicBezTo>
                  <a:cubicBezTo>
                    <a:pt x="2522" y="1972"/>
                    <a:pt x="2949" y="1455"/>
                    <a:pt x="2836" y="906"/>
                  </a:cubicBezTo>
                  <a:cubicBezTo>
                    <a:pt x="2763" y="383"/>
                    <a:pt x="2203" y="0"/>
                    <a:pt x="16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8"/>
            <p:cNvSpPr/>
            <p:nvPr/>
          </p:nvSpPr>
          <p:spPr>
            <a:xfrm>
              <a:off x="6667878" y="5138994"/>
              <a:ext cx="90439" cy="265930"/>
            </a:xfrm>
            <a:custGeom>
              <a:rect b="b" l="l" r="r" t="t"/>
              <a:pathLst>
                <a:path extrusionOk="0" h="8148" w="2771">
                  <a:moveTo>
                    <a:pt x="689" y="1"/>
                  </a:moveTo>
                  <a:lnTo>
                    <a:pt x="689" y="1"/>
                  </a:lnTo>
                  <a:cubicBezTo>
                    <a:pt x="689" y="1"/>
                    <a:pt x="66" y="181"/>
                    <a:pt x="197" y="1066"/>
                  </a:cubicBezTo>
                  <a:cubicBezTo>
                    <a:pt x="345" y="1968"/>
                    <a:pt x="1049" y="2443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33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39"/>
                    <a:pt x="0" y="8147"/>
                  </a:cubicBezTo>
                  <a:cubicBezTo>
                    <a:pt x="0" y="8000"/>
                    <a:pt x="66" y="6934"/>
                    <a:pt x="1197" y="6131"/>
                  </a:cubicBezTo>
                  <a:cubicBezTo>
                    <a:pt x="2508" y="5230"/>
                    <a:pt x="2771" y="4295"/>
                    <a:pt x="2328" y="2902"/>
                  </a:cubicBezTo>
                  <a:cubicBezTo>
                    <a:pt x="1803" y="1279"/>
                    <a:pt x="361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8"/>
            <p:cNvSpPr/>
            <p:nvPr/>
          </p:nvSpPr>
          <p:spPr>
            <a:xfrm>
              <a:off x="6777018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1441" y="0"/>
                  </a:moveTo>
                  <a:cubicBezTo>
                    <a:pt x="1406" y="0"/>
                    <a:pt x="1373" y="6"/>
                    <a:pt x="1344" y="16"/>
                  </a:cubicBezTo>
                  <a:cubicBezTo>
                    <a:pt x="1033" y="114"/>
                    <a:pt x="951" y="376"/>
                    <a:pt x="1115" y="737"/>
                  </a:cubicBezTo>
                  <a:cubicBezTo>
                    <a:pt x="1279" y="1098"/>
                    <a:pt x="1787" y="1147"/>
                    <a:pt x="1656" y="2802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803" y="0"/>
                    <a:pt x="14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8"/>
            <p:cNvSpPr/>
            <p:nvPr/>
          </p:nvSpPr>
          <p:spPr>
            <a:xfrm>
              <a:off x="6719772" y="4782299"/>
              <a:ext cx="171739" cy="231563"/>
            </a:xfrm>
            <a:custGeom>
              <a:rect b="b" l="l" r="r" t="t"/>
              <a:pathLst>
                <a:path extrusionOk="0" h="7095" w="5262">
                  <a:moveTo>
                    <a:pt x="1672" y="1"/>
                  </a:moveTo>
                  <a:cubicBezTo>
                    <a:pt x="1284" y="1"/>
                    <a:pt x="856" y="89"/>
                    <a:pt x="476" y="374"/>
                  </a:cubicBezTo>
                  <a:cubicBezTo>
                    <a:pt x="164" y="653"/>
                    <a:pt x="0" y="1062"/>
                    <a:pt x="33" y="1472"/>
                  </a:cubicBezTo>
                  <a:cubicBezTo>
                    <a:pt x="104" y="1984"/>
                    <a:pt x="619" y="2422"/>
                    <a:pt x="1226" y="2422"/>
                  </a:cubicBezTo>
                  <a:cubicBezTo>
                    <a:pt x="1318" y="2422"/>
                    <a:pt x="1413" y="2412"/>
                    <a:pt x="1508" y="2390"/>
                  </a:cubicBezTo>
                  <a:cubicBezTo>
                    <a:pt x="1607" y="2357"/>
                    <a:pt x="1705" y="2324"/>
                    <a:pt x="1803" y="2275"/>
                  </a:cubicBezTo>
                  <a:lnTo>
                    <a:pt x="1820" y="2275"/>
                  </a:lnTo>
                  <a:lnTo>
                    <a:pt x="1836" y="2259"/>
                  </a:lnTo>
                  <a:cubicBezTo>
                    <a:pt x="2148" y="2095"/>
                    <a:pt x="2312" y="1767"/>
                    <a:pt x="2246" y="1439"/>
                  </a:cubicBezTo>
                  <a:cubicBezTo>
                    <a:pt x="2196" y="1102"/>
                    <a:pt x="1918" y="879"/>
                    <a:pt x="1607" y="879"/>
                  </a:cubicBezTo>
                  <a:cubicBezTo>
                    <a:pt x="1509" y="879"/>
                    <a:pt x="1409" y="901"/>
                    <a:pt x="1312" y="948"/>
                  </a:cubicBezTo>
                  <a:cubicBezTo>
                    <a:pt x="951" y="1144"/>
                    <a:pt x="1066" y="1702"/>
                    <a:pt x="1476" y="1751"/>
                  </a:cubicBezTo>
                  <a:cubicBezTo>
                    <a:pt x="1506" y="1758"/>
                    <a:pt x="1537" y="1762"/>
                    <a:pt x="1566" y="1762"/>
                  </a:cubicBezTo>
                  <a:cubicBezTo>
                    <a:pt x="1788" y="1762"/>
                    <a:pt x="1963" y="1556"/>
                    <a:pt x="1935" y="1325"/>
                  </a:cubicBezTo>
                  <a:cubicBezTo>
                    <a:pt x="1928" y="1286"/>
                    <a:pt x="1952" y="1252"/>
                    <a:pt x="1986" y="1252"/>
                  </a:cubicBezTo>
                  <a:cubicBezTo>
                    <a:pt x="2038" y="1252"/>
                    <a:pt x="2111" y="1330"/>
                    <a:pt x="2131" y="1587"/>
                  </a:cubicBezTo>
                  <a:cubicBezTo>
                    <a:pt x="2148" y="1702"/>
                    <a:pt x="2131" y="1833"/>
                    <a:pt x="2066" y="1947"/>
                  </a:cubicBezTo>
                  <a:cubicBezTo>
                    <a:pt x="1933" y="2168"/>
                    <a:pt x="1681" y="2297"/>
                    <a:pt x="1430" y="2297"/>
                  </a:cubicBezTo>
                  <a:cubicBezTo>
                    <a:pt x="1401" y="2297"/>
                    <a:pt x="1373" y="2295"/>
                    <a:pt x="1344" y="2292"/>
                  </a:cubicBezTo>
                  <a:cubicBezTo>
                    <a:pt x="1334" y="2292"/>
                    <a:pt x="1323" y="2292"/>
                    <a:pt x="1312" y="2292"/>
                  </a:cubicBezTo>
                  <a:cubicBezTo>
                    <a:pt x="609" y="2292"/>
                    <a:pt x="141" y="1233"/>
                    <a:pt x="787" y="603"/>
                  </a:cubicBezTo>
                  <a:cubicBezTo>
                    <a:pt x="1051" y="310"/>
                    <a:pt x="1436" y="184"/>
                    <a:pt x="1851" y="184"/>
                  </a:cubicBezTo>
                  <a:cubicBezTo>
                    <a:pt x="2365" y="184"/>
                    <a:pt x="2925" y="377"/>
                    <a:pt x="3361" y="685"/>
                  </a:cubicBezTo>
                  <a:cubicBezTo>
                    <a:pt x="5065" y="1980"/>
                    <a:pt x="4819" y="4242"/>
                    <a:pt x="4328" y="5390"/>
                  </a:cubicBezTo>
                  <a:cubicBezTo>
                    <a:pt x="4049" y="6078"/>
                    <a:pt x="3590" y="6668"/>
                    <a:pt x="3000" y="7094"/>
                  </a:cubicBezTo>
                  <a:cubicBezTo>
                    <a:pt x="3623" y="6684"/>
                    <a:pt x="4098" y="6111"/>
                    <a:pt x="4410" y="5439"/>
                  </a:cubicBezTo>
                  <a:cubicBezTo>
                    <a:pt x="4951" y="4291"/>
                    <a:pt x="5262" y="1915"/>
                    <a:pt x="3459" y="554"/>
                  </a:cubicBezTo>
                  <a:cubicBezTo>
                    <a:pt x="3098" y="292"/>
                    <a:pt x="2689" y="128"/>
                    <a:pt x="2262" y="62"/>
                  </a:cubicBezTo>
                  <a:cubicBezTo>
                    <a:pt x="2088" y="27"/>
                    <a:pt x="1886" y="1"/>
                    <a:pt x="16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8"/>
            <p:cNvSpPr/>
            <p:nvPr/>
          </p:nvSpPr>
          <p:spPr>
            <a:xfrm>
              <a:off x="6758806" y="4601911"/>
              <a:ext cx="169617" cy="267497"/>
            </a:xfrm>
            <a:custGeom>
              <a:rect b="b" l="l" r="r" t="t"/>
              <a:pathLst>
                <a:path extrusionOk="0" h="8196" w="5197">
                  <a:moveTo>
                    <a:pt x="1083" y="0"/>
                  </a:moveTo>
                  <a:lnTo>
                    <a:pt x="1083" y="0"/>
                  </a:lnTo>
                  <a:cubicBezTo>
                    <a:pt x="1" y="2852"/>
                    <a:pt x="1279" y="4376"/>
                    <a:pt x="2525" y="5606"/>
                  </a:cubicBezTo>
                  <a:cubicBezTo>
                    <a:pt x="3787" y="6852"/>
                    <a:pt x="3738" y="8196"/>
                    <a:pt x="3738" y="8196"/>
                  </a:cubicBezTo>
                  <a:cubicBezTo>
                    <a:pt x="4656" y="7294"/>
                    <a:pt x="3591" y="5589"/>
                    <a:pt x="4459" y="4245"/>
                  </a:cubicBezTo>
                  <a:cubicBezTo>
                    <a:pt x="5197" y="3082"/>
                    <a:pt x="4230" y="2573"/>
                    <a:pt x="4230" y="2573"/>
                  </a:cubicBezTo>
                  <a:cubicBezTo>
                    <a:pt x="3820" y="3147"/>
                    <a:pt x="3361" y="3000"/>
                    <a:pt x="3001" y="3737"/>
                  </a:cubicBezTo>
                  <a:cubicBezTo>
                    <a:pt x="2656" y="4442"/>
                    <a:pt x="3263" y="5803"/>
                    <a:pt x="3263" y="5803"/>
                  </a:cubicBezTo>
                  <a:cubicBezTo>
                    <a:pt x="2066" y="4934"/>
                    <a:pt x="2296" y="4147"/>
                    <a:pt x="2640" y="3754"/>
                  </a:cubicBezTo>
                  <a:cubicBezTo>
                    <a:pt x="2984" y="3360"/>
                    <a:pt x="2509" y="3000"/>
                    <a:pt x="2525" y="2787"/>
                  </a:cubicBezTo>
                  <a:cubicBezTo>
                    <a:pt x="2542" y="2639"/>
                    <a:pt x="2574" y="2491"/>
                    <a:pt x="2640" y="2360"/>
                  </a:cubicBezTo>
                  <a:cubicBezTo>
                    <a:pt x="2640" y="2360"/>
                    <a:pt x="2567" y="2315"/>
                    <a:pt x="2436" y="2315"/>
                  </a:cubicBezTo>
                  <a:cubicBezTo>
                    <a:pt x="2318" y="2315"/>
                    <a:pt x="2153" y="2352"/>
                    <a:pt x="1951" y="2491"/>
                  </a:cubicBezTo>
                  <a:cubicBezTo>
                    <a:pt x="1214" y="2967"/>
                    <a:pt x="1525" y="4081"/>
                    <a:pt x="1525" y="4081"/>
                  </a:cubicBezTo>
                  <a:cubicBezTo>
                    <a:pt x="1001" y="3344"/>
                    <a:pt x="1165" y="2590"/>
                    <a:pt x="1771" y="2065"/>
                  </a:cubicBezTo>
                  <a:cubicBezTo>
                    <a:pt x="2361" y="1541"/>
                    <a:pt x="1788" y="1065"/>
                    <a:pt x="1394" y="836"/>
                  </a:cubicBezTo>
                  <a:cubicBezTo>
                    <a:pt x="1001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8"/>
            <p:cNvSpPr/>
            <p:nvPr/>
          </p:nvSpPr>
          <p:spPr>
            <a:xfrm>
              <a:off x="6680183" y="4568719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443" y="1"/>
                  </a:moveTo>
                  <a:cubicBezTo>
                    <a:pt x="443" y="17"/>
                    <a:pt x="0" y="2033"/>
                    <a:pt x="3033" y="4525"/>
                  </a:cubicBezTo>
                  <a:cubicBezTo>
                    <a:pt x="3033" y="4525"/>
                    <a:pt x="2459" y="3853"/>
                    <a:pt x="2721" y="3099"/>
                  </a:cubicBezTo>
                  <a:cubicBezTo>
                    <a:pt x="2984" y="2345"/>
                    <a:pt x="2672" y="2066"/>
                    <a:pt x="2426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0" y="1253"/>
                    <a:pt x="2316" y="1253"/>
                  </a:cubicBezTo>
                  <a:cubicBezTo>
                    <a:pt x="2147" y="1253"/>
                    <a:pt x="1851" y="1322"/>
                    <a:pt x="1935" y="1820"/>
                  </a:cubicBezTo>
                  <a:cubicBezTo>
                    <a:pt x="2033" y="2509"/>
                    <a:pt x="2066" y="2623"/>
                    <a:pt x="1853" y="2640"/>
                  </a:cubicBezTo>
                  <a:cubicBezTo>
                    <a:pt x="1843" y="2641"/>
                    <a:pt x="1835" y="2642"/>
                    <a:pt x="1827" y="2642"/>
                  </a:cubicBezTo>
                  <a:cubicBezTo>
                    <a:pt x="1644" y="2642"/>
                    <a:pt x="1692" y="2303"/>
                    <a:pt x="1754" y="2115"/>
                  </a:cubicBezTo>
                  <a:cubicBezTo>
                    <a:pt x="1803" y="1935"/>
                    <a:pt x="2049" y="1099"/>
                    <a:pt x="1410" y="820"/>
                  </a:cubicBezTo>
                  <a:cubicBezTo>
                    <a:pt x="754" y="542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8"/>
            <p:cNvSpPr/>
            <p:nvPr/>
          </p:nvSpPr>
          <p:spPr>
            <a:xfrm>
              <a:off x="6857796" y="4849042"/>
              <a:ext cx="117723" cy="139134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7"/>
                    <a:pt x="967" y="2476"/>
                  </a:cubicBezTo>
                  <a:cubicBezTo>
                    <a:pt x="869" y="3771"/>
                    <a:pt x="0" y="4262"/>
                    <a:pt x="0" y="4262"/>
                  </a:cubicBezTo>
                  <a:cubicBezTo>
                    <a:pt x="3606" y="2443"/>
                    <a:pt x="2295" y="788"/>
                    <a:pt x="1951" y="525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8"/>
            <p:cNvSpPr/>
            <p:nvPr/>
          </p:nvSpPr>
          <p:spPr>
            <a:xfrm>
              <a:off x="6860994" y="4934977"/>
              <a:ext cx="257347" cy="189330"/>
            </a:xfrm>
            <a:custGeom>
              <a:rect b="b" l="l" r="r" t="t"/>
              <a:pathLst>
                <a:path extrusionOk="0" h="5801" w="7885">
                  <a:moveTo>
                    <a:pt x="3221" y="0"/>
                  </a:moveTo>
                  <a:cubicBezTo>
                    <a:pt x="2841" y="0"/>
                    <a:pt x="2424" y="334"/>
                    <a:pt x="2017" y="957"/>
                  </a:cubicBezTo>
                  <a:cubicBezTo>
                    <a:pt x="1476" y="1810"/>
                    <a:pt x="1" y="1925"/>
                    <a:pt x="1" y="1925"/>
                  </a:cubicBezTo>
                  <a:cubicBezTo>
                    <a:pt x="2394" y="1990"/>
                    <a:pt x="3033" y="2613"/>
                    <a:pt x="3672" y="3367"/>
                  </a:cubicBezTo>
                  <a:cubicBezTo>
                    <a:pt x="4312" y="4121"/>
                    <a:pt x="4492" y="5334"/>
                    <a:pt x="6000" y="5711"/>
                  </a:cubicBezTo>
                  <a:cubicBezTo>
                    <a:pt x="6256" y="5774"/>
                    <a:pt x="6479" y="5801"/>
                    <a:pt x="6673" y="5801"/>
                  </a:cubicBezTo>
                  <a:cubicBezTo>
                    <a:pt x="7635" y="5801"/>
                    <a:pt x="7885" y="5154"/>
                    <a:pt x="7885" y="5154"/>
                  </a:cubicBezTo>
                  <a:lnTo>
                    <a:pt x="7885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6" y="5241"/>
                    <a:pt x="7249" y="4878"/>
                    <a:pt x="7262" y="4137"/>
                  </a:cubicBezTo>
                  <a:cubicBezTo>
                    <a:pt x="7278" y="3170"/>
                    <a:pt x="6410" y="2892"/>
                    <a:pt x="5295" y="2711"/>
                  </a:cubicBezTo>
                  <a:cubicBezTo>
                    <a:pt x="4180" y="2531"/>
                    <a:pt x="3246" y="2465"/>
                    <a:pt x="3131" y="2088"/>
                  </a:cubicBezTo>
                  <a:cubicBezTo>
                    <a:pt x="3017" y="1728"/>
                    <a:pt x="3508" y="1580"/>
                    <a:pt x="4197" y="1384"/>
                  </a:cubicBezTo>
                  <a:cubicBezTo>
                    <a:pt x="4869" y="1187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18" y="588"/>
                    <a:pt x="4464" y="606"/>
                    <a:pt x="4407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60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8"/>
            <p:cNvSpPr/>
            <p:nvPr/>
          </p:nvSpPr>
          <p:spPr>
            <a:xfrm>
              <a:off x="6736352" y="5012132"/>
              <a:ext cx="250917" cy="205551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3" y="6232"/>
                    <a:pt x="279" y="6297"/>
                  </a:cubicBezTo>
                  <a:cubicBezTo>
                    <a:pt x="246" y="6133"/>
                    <a:pt x="230" y="5953"/>
                    <a:pt x="230" y="5789"/>
                  </a:cubicBezTo>
                  <a:cubicBezTo>
                    <a:pt x="230" y="4920"/>
                    <a:pt x="410" y="4052"/>
                    <a:pt x="722" y="3249"/>
                  </a:cubicBezTo>
                  <a:cubicBezTo>
                    <a:pt x="1131" y="2249"/>
                    <a:pt x="1869" y="1413"/>
                    <a:pt x="2820" y="888"/>
                  </a:cubicBezTo>
                  <a:cubicBezTo>
                    <a:pt x="3362" y="568"/>
                    <a:pt x="4069" y="320"/>
                    <a:pt x="4769" y="320"/>
                  </a:cubicBezTo>
                  <a:cubicBezTo>
                    <a:pt x="5360" y="320"/>
                    <a:pt x="5946" y="496"/>
                    <a:pt x="6426" y="954"/>
                  </a:cubicBezTo>
                  <a:cubicBezTo>
                    <a:pt x="7491" y="1872"/>
                    <a:pt x="7147" y="3789"/>
                    <a:pt x="5934" y="4085"/>
                  </a:cubicBezTo>
                  <a:cubicBezTo>
                    <a:pt x="5804" y="4119"/>
                    <a:pt x="5670" y="4135"/>
                    <a:pt x="5536" y="4135"/>
                  </a:cubicBezTo>
                  <a:cubicBezTo>
                    <a:pt x="5097" y="4135"/>
                    <a:pt x="4669" y="3956"/>
                    <a:pt x="4443" y="3642"/>
                  </a:cubicBezTo>
                  <a:cubicBezTo>
                    <a:pt x="4147" y="3232"/>
                    <a:pt x="4147" y="2691"/>
                    <a:pt x="4410" y="2265"/>
                  </a:cubicBezTo>
                  <a:cubicBezTo>
                    <a:pt x="4602" y="1994"/>
                    <a:pt x="4918" y="1840"/>
                    <a:pt x="5242" y="1840"/>
                  </a:cubicBezTo>
                  <a:cubicBezTo>
                    <a:pt x="5387" y="1840"/>
                    <a:pt x="5534" y="1871"/>
                    <a:pt x="5672" y="1937"/>
                  </a:cubicBezTo>
                  <a:cubicBezTo>
                    <a:pt x="5836" y="2036"/>
                    <a:pt x="5951" y="2200"/>
                    <a:pt x="5951" y="2396"/>
                  </a:cubicBezTo>
                  <a:cubicBezTo>
                    <a:pt x="5951" y="2396"/>
                    <a:pt x="5951" y="2545"/>
                    <a:pt x="5866" y="2545"/>
                  </a:cubicBezTo>
                  <a:cubicBezTo>
                    <a:pt x="5861" y="2545"/>
                    <a:pt x="5857" y="2545"/>
                    <a:pt x="5852" y="2544"/>
                  </a:cubicBezTo>
                  <a:cubicBezTo>
                    <a:pt x="5754" y="2527"/>
                    <a:pt x="5787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78" y="2320"/>
                    <a:pt x="4974" y="2558"/>
                    <a:pt x="5033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3" y="3088"/>
                    <a:pt x="5934" y="2986"/>
                  </a:cubicBezTo>
                  <a:cubicBezTo>
                    <a:pt x="6000" y="2904"/>
                    <a:pt x="6049" y="2822"/>
                    <a:pt x="6082" y="2740"/>
                  </a:cubicBezTo>
                  <a:cubicBezTo>
                    <a:pt x="6180" y="2429"/>
                    <a:pt x="6049" y="2085"/>
                    <a:pt x="5770" y="1921"/>
                  </a:cubicBezTo>
                  <a:cubicBezTo>
                    <a:pt x="5593" y="1814"/>
                    <a:pt x="5400" y="1763"/>
                    <a:pt x="5211" y="1763"/>
                  </a:cubicBezTo>
                  <a:cubicBezTo>
                    <a:pt x="4877" y="1763"/>
                    <a:pt x="4554" y="1923"/>
                    <a:pt x="4344" y="2216"/>
                  </a:cubicBezTo>
                  <a:cubicBezTo>
                    <a:pt x="4033" y="2658"/>
                    <a:pt x="4033" y="3249"/>
                    <a:pt x="4344" y="3691"/>
                  </a:cubicBezTo>
                  <a:cubicBezTo>
                    <a:pt x="4646" y="4069"/>
                    <a:pt x="5093" y="4272"/>
                    <a:pt x="5559" y="4272"/>
                  </a:cubicBezTo>
                  <a:cubicBezTo>
                    <a:pt x="5700" y="4272"/>
                    <a:pt x="5842" y="4254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8"/>
            <p:cNvSpPr/>
            <p:nvPr/>
          </p:nvSpPr>
          <p:spPr>
            <a:xfrm>
              <a:off x="6749178" y="5075024"/>
              <a:ext cx="99120" cy="106823"/>
            </a:xfrm>
            <a:custGeom>
              <a:rect b="b" l="l" r="r" t="t"/>
              <a:pathLst>
                <a:path extrusionOk="0" h="3273" w="3037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1010"/>
                    <a:pt x="1" y="3272"/>
                    <a:pt x="1" y="3272"/>
                  </a:cubicBezTo>
                  <a:cubicBezTo>
                    <a:pt x="1" y="3272"/>
                    <a:pt x="673" y="1174"/>
                    <a:pt x="1935" y="961"/>
                  </a:cubicBezTo>
                  <a:cubicBezTo>
                    <a:pt x="3037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8"/>
            <p:cNvSpPr/>
            <p:nvPr/>
          </p:nvSpPr>
          <p:spPr>
            <a:xfrm>
              <a:off x="6876497" y="5067322"/>
              <a:ext cx="170172" cy="147065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33" y="1771"/>
                  </a:cubicBezTo>
                  <a:cubicBezTo>
                    <a:pt x="2689" y="2852"/>
                    <a:pt x="1837" y="3066"/>
                    <a:pt x="1214" y="3131"/>
                  </a:cubicBezTo>
                  <a:cubicBezTo>
                    <a:pt x="575" y="3197"/>
                    <a:pt x="149" y="3459"/>
                    <a:pt x="1" y="4328"/>
                  </a:cubicBezTo>
                  <a:cubicBezTo>
                    <a:pt x="142" y="4234"/>
                    <a:pt x="305" y="4188"/>
                    <a:pt x="467" y="4188"/>
                  </a:cubicBezTo>
                  <a:cubicBezTo>
                    <a:pt x="588" y="4188"/>
                    <a:pt x="709" y="4213"/>
                    <a:pt x="821" y="4262"/>
                  </a:cubicBezTo>
                  <a:cubicBezTo>
                    <a:pt x="1066" y="4371"/>
                    <a:pt x="1463" y="4506"/>
                    <a:pt x="1860" y="4506"/>
                  </a:cubicBezTo>
                  <a:cubicBezTo>
                    <a:pt x="2179" y="4506"/>
                    <a:pt x="2498" y="4419"/>
                    <a:pt x="2738" y="4164"/>
                  </a:cubicBezTo>
                  <a:cubicBezTo>
                    <a:pt x="3099" y="3754"/>
                    <a:pt x="3246" y="3197"/>
                    <a:pt x="3148" y="2672"/>
                  </a:cubicBezTo>
                  <a:cubicBezTo>
                    <a:pt x="3132" y="2370"/>
                    <a:pt x="3070" y="1851"/>
                    <a:pt x="3336" y="1851"/>
                  </a:cubicBezTo>
                  <a:cubicBezTo>
                    <a:pt x="3344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74" y="2754"/>
                    <a:pt x="3542" y="3049"/>
                    <a:pt x="4164" y="3229"/>
                  </a:cubicBezTo>
                  <a:cubicBezTo>
                    <a:pt x="4509" y="3311"/>
                    <a:pt x="4820" y="3475"/>
                    <a:pt x="5099" y="3721"/>
                  </a:cubicBezTo>
                  <a:cubicBezTo>
                    <a:pt x="4984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99" y="1295"/>
                    <a:pt x="3542" y="1066"/>
                    <a:pt x="3410" y="672"/>
                  </a:cubicBezTo>
                  <a:cubicBezTo>
                    <a:pt x="3328" y="427"/>
                    <a:pt x="3214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8"/>
            <p:cNvSpPr/>
            <p:nvPr/>
          </p:nvSpPr>
          <p:spPr>
            <a:xfrm>
              <a:off x="6978163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cubicBezTo>
                    <a:pt x="361" y="181"/>
                    <a:pt x="328" y="378"/>
                    <a:pt x="279" y="558"/>
                  </a:cubicBezTo>
                  <a:cubicBezTo>
                    <a:pt x="197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1" y="1296"/>
                  </a:cubicBezTo>
                  <a:cubicBezTo>
                    <a:pt x="1295" y="919"/>
                    <a:pt x="1131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8"/>
            <p:cNvSpPr/>
            <p:nvPr/>
          </p:nvSpPr>
          <p:spPr>
            <a:xfrm>
              <a:off x="6979762" y="4884878"/>
              <a:ext cx="225786" cy="158977"/>
            </a:xfrm>
            <a:custGeom>
              <a:rect b="b" l="l" r="r" t="t"/>
              <a:pathLst>
                <a:path extrusionOk="0" h="4871" w="6918">
                  <a:moveTo>
                    <a:pt x="1948" y="0"/>
                  </a:moveTo>
                  <a:cubicBezTo>
                    <a:pt x="1063" y="0"/>
                    <a:pt x="588" y="826"/>
                    <a:pt x="705" y="1361"/>
                  </a:cubicBezTo>
                  <a:cubicBezTo>
                    <a:pt x="840" y="1974"/>
                    <a:pt x="1450" y="2001"/>
                    <a:pt x="1558" y="2001"/>
                  </a:cubicBezTo>
                  <a:cubicBezTo>
                    <a:pt x="1568" y="2001"/>
                    <a:pt x="1574" y="2001"/>
                    <a:pt x="1574" y="2001"/>
                  </a:cubicBezTo>
                  <a:cubicBezTo>
                    <a:pt x="1312" y="1902"/>
                    <a:pt x="1197" y="1591"/>
                    <a:pt x="1312" y="1329"/>
                  </a:cubicBezTo>
                  <a:cubicBezTo>
                    <a:pt x="1354" y="1265"/>
                    <a:pt x="1401" y="1241"/>
                    <a:pt x="1450" y="1241"/>
                  </a:cubicBezTo>
                  <a:cubicBezTo>
                    <a:pt x="1553" y="1241"/>
                    <a:pt x="1671" y="1344"/>
                    <a:pt x="1804" y="1411"/>
                  </a:cubicBezTo>
                  <a:cubicBezTo>
                    <a:pt x="1841" y="1429"/>
                    <a:pt x="1877" y="1438"/>
                    <a:pt x="1911" y="1438"/>
                  </a:cubicBezTo>
                  <a:cubicBezTo>
                    <a:pt x="2054" y="1438"/>
                    <a:pt x="2160" y="1285"/>
                    <a:pt x="2213" y="1099"/>
                  </a:cubicBezTo>
                  <a:cubicBezTo>
                    <a:pt x="2244" y="958"/>
                    <a:pt x="2348" y="817"/>
                    <a:pt x="2539" y="817"/>
                  </a:cubicBezTo>
                  <a:cubicBezTo>
                    <a:pt x="2658" y="817"/>
                    <a:pt x="2811" y="872"/>
                    <a:pt x="3000" y="1017"/>
                  </a:cubicBezTo>
                  <a:cubicBezTo>
                    <a:pt x="3475" y="1394"/>
                    <a:pt x="3180" y="2148"/>
                    <a:pt x="3180" y="2148"/>
                  </a:cubicBezTo>
                  <a:cubicBezTo>
                    <a:pt x="3180" y="2148"/>
                    <a:pt x="3180" y="1525"/>
                    <a:pt x="2738" y="1476"/>
                  </a:cubicBezTo>
                  <a:cubicBezTo>
                    <a:pt x="2694" y="1463"/>
                    <a:pt x="2649" y="1456"/>
                    <a:pt x="2603" y="1456"/>
                  </a:cubicBezTo>
                  <a:cubicBezTo>
                    <a:pt x="2430" y="1456"/>
                    <a:pt x="2259" y="1553"/>
                    <a:pt x="2181" y="1722"/>
                  </a:cubicBezTo>
                  <a:cubicBezTo>
                    <a:pt x="2459" y="1722"/>
                    <a:pt x="2476" y="2099"/>
                    <a:pt x="2328" y="2296"/>
                  </a:cubicBezTo>
                  <a:cubicBezTo>
                    <a:pt x="2181" y="2509"/>
                    <a:pt x="2230" y="2640"/>
                    <a:pt x="2361" y="2738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804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61"/>
                    <a:pt x="1017" y="3263"/>
                    <a:pt x="755" y="3492"/>
                  </a:cubicBezTo>
                  <a:cubicBezTo>
                    <a:pt x="623" y="3607"/>
                    <a:pt x="435" y="3636"/>
                    <a:pt x="279" y="3636"/>
                  </a:cubicBezTo>
                  <a:cubicBezTo>
                    <a:pt x="124" y="3636"/>
                    <a:pt x="1" y="3607"/>
                    <a:pt x="1" y="3607"/>
                  </a:cubicBezTo>
                  <a:lnTo>
                    <a:pt x="1" y="3607"/>
                  </a:lnTo>
                  <a:cubicBezTo>
                    <a:pt x="181" y="3705"/>
                    <a:pt x="394" y="3771"/>
                    <a:pt x="591" y="3787"/>
                  </a:cubicBezTo>
                  <a:cubicBezTo>
                    <a:pt x="1033" y="3820"/>
                    <a:pt x="1476" y="3886"/>
                    <a:pt x="1902" y="3984"/>
                  </a:cubicBezTo>
                  <a:cubicBezTo>
                    <a:pt x="3082" y="4345"/>
                    <a:pt x="3803" y="4836"/>
                    <a:pt x="4705" y="4869"/>
                  </a:cubicBezTo>
                  <a:cubicBezTo>
                    <a:pt x="4736" y="4870"/>
                    <a:pt x="4768" y="4871"/>
                    <a:pt x="4800" y="4871"/>
                  </a:cubicBezTo>
                  <a:cubicBezTo>
                    <a:pt x="5213" y="4871"/>
                    <a:pt x="5634" y="4772"/>
                    <a:pt x="6000" y="4574"/>
                  </a:cubicBezTo>
                  <a:cubicBezTo>
                    <a:pt x="6787" y="4115"/>
                    <a:pt x="6918" y="2935"/>
                    <a:pt x="6459" y="2345"/>
                  </a:cubicBezTo>
                  <a:cubicBezTo>
                    <a:pt x="6234" y="2013"/>
                    <a:pt x="5871" y="1857"/>
                    <a:pt x="5531" y="1857"/>
                  </a:cubicBezTo>
                  <a:cubicBezTo>
                    <a:pt x="5200" y="1857"/>
                    <a:pt x="4891" y="2004"/>
                    <a:pt x="4754" y="2279"/>
                  </a:cubicBezTo>
                  <a:cubicBezTo>
                    <a:pt x="4492" y="2607"/>
                    <a:pt x="4541" y="3083"/>
                    <a:pt x="4836" y="3361"/>
                  </a:cubicBezTo>
                  <a:cubicBezTo>
                    <a:pt x="4852" y="3378"/>
                    <a:pt x="4885" y="3394"/>
                    <a:pt x="4902" y="3410"/>
                  </a:cubicBezTo>
                  <a:lnTo>
                    <a:pt x="4934" y="3443"/>
                  </a:lnTo>
                  <a:cubicBezTo>
                    <a:pt x="5037" y="3503"/>
                    <a:pt x="5165" y="3534"/>
                    <a:pt x="5289" y="3534"/>
                  </a:cubicBezTo>
                  <a:cubicBezTo>
                    <a:pt x="5542" y="3534"/>
                    <a:pt x="5781" y="3406"/>
                    <a:pt x="5770" y="3132"/>
                  </a:cubicBezTo>
                  <a:cubicBezTo>
                    <a:pt x="5784" y="2929"/>
                    <a:pt x="5625" y="2844"/>
                    <a:pt x="5447" y="2844"/>
                  </a:cubicBezTo>
                  <a:cubicBezTo>
                    <a:pt x="5193" y="2844"/>
                    <a:pt x="4901" y="3019"/>
                    <a:pt x="5016" y="3279"/>
                  </a:cubicBezTo>
                  <a:cubicBezTo>
                    <a:pt x="5016" y="3302"/>
                    <a:pt x="5016" y="3325"/>
                    <a:pt x="4995" y="3325"/>
                  </a:cubicBezTo>
                  <a:cubicBezTo>
                    <a:pt x="4971" y="3325"/>
                    <a:pt x="4918" y="3294"/>
                    <a:pt x="4803" y="3197"/>
                  </a:cubicBezTo>
                  <a:cubicBezTo>
                    <a:pt x="4688" y="3083"/>
                    <a:pt x="4623" y="2935"/>
                    <a:pt x="4623" y="2787"/>
                  </a:cubicBezTo>
                  <a:cubicBezTo>
                    <a:pt x="4623" y="2607"/>
                    <a:pt x="4688" y="2443"/>
                    <a:pt x="4803" y="2296"/>
                  </a:cubicBezTo>
                  <a:cubicBezTo>
                    <a:pt x="4927" y="2063"/>
                    <a:pt x="5192" y="1940"/>
                    <a:pt x="5477" y="1940"/>
                  </a:cubicBezTo>
                  <a:cubicBezTo>
                    <a:pt x="5794" y="1940"/>
                    <a:pt x="6137" y="2091"/>
                    <a:pt x="6344" y="2410"/>
                  </a:cubicBezTo>
                  <a:lnTo>
                    <a:pt x="6360" y="2427"/>
                  </a:lnTo>
                  <a:cubicBezTo>
                    <a:pt x="6590" y="2837"/>
                    <a:pt x="6573" y="3345"/>
                    <a:pt x="6328" y="3738"/>
                  </a:cubicBezTo>
                  <a:cubicBezTo>
                    <a:pt x="6048" y="4242"/>
                    <a:pt x="5409" y="4592"/>
                    <a:pt x="4579" y="4592"/>
                  </a:cubicBezTo>
                  <a:cubicBezTo>
                    <a:pt x="4192" y="4592"/>
                    <a:pt x="3764" y="4516"/>
                    <a:pt x="3312" y="4345"/>
                  </a:cubicBezTo>
                  <a:cubicBezTo>
                    <a:pt x="3262" y="4328"/>
                    <a:pt x="3033" y="4246"/>
                    <a:pt x="2885" y="4181"/>
                  </a:cubicBezTo>
                  <a:cubicBezTo>
                    <a:pt x="2476" y="3968"/>
                    <a:pt x="2033" y="3820"/>
                    <a:pt x="1574" y="3755"/>
                  </a:cubicBezTo>
                  <a:cubicBezTo>
                    <a:pt x="1754" y="3722"/>
                    <a:pt x="1951" y="3705"/>
                    <a:pt x="2148" y="3656"/>
                  </a:cubicBezTo>
                  <a:cubicBezTo>
                    <a:pt x="3902" y="3312"/>
                    <a:pt x="4164" y="837"/>
                    <a:pt x="2705" y="181"/>
                  </a:cubicBezTo>
                  <a:cubicBezTo>
                    <a:pt x="2428" y="54"/>
                    <a:pt x="2174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8"/>
            <p:cNvSpPr/>
            <p:nvPr/>
          </p:nvSpPr>
          <p:spPr>
            <a:xfrm>
              <a:off x="7089979" y="4970486"/>
              <a:ext cx="152482" cy="107573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lnTo>
                    <a:pt x="3819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2" y="2623"/>
                    <a:pt x="2213" y="3033"/>
                  </a:cubicBezTo>
                  <a:cubicBezTo>
                    <a:pt x="2386" y="3221"/>
                    <a:pt x="2559" y="3278"/>
                    <a:pt x="2717" y="3278"/>
                  </a:cubicBezTo>
                  <a:cubicBezTo>
                    <a:pt x="2902" y="3278"/>
                    <a:pt x="3065" y="3200"/>
                    <a:pt x="3180" y="3164"/>
                  </a:cubicBezTo>
                  <a:cubicBezTo>
                    <a:pt x="3207" y="3157"/>
                    <a:pt x="3234" y="3154"/>
                    <a:pt x="3260" y="3154"/>
                  </a:cubicBezTo>
                  <a:cubicBezTo>
                    <a:pt x="3362" y="3154"/>
                    <a:pt x="3456" y="3204"/>
                    <a:pt x="3508" y="3295"/>
                  </a:cubicBezTo>
                  <a:cubicBezTo>
                    <a:pt x="3541" y="3082"/>
                    <a:pt x="3475" y="2869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7" y="2164"/>
                    <a:pt x="4098" y="1705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8"/>
            <p:cNvSpPr/>
            <p:nvPr/>
          </p:nvSpPr>
          <p:spPr>
            <a:xfrm>
              <a:off x="6896308" y="4728447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06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7" y="2139"/>
                    <a:pt x="1017" y="2335"/>
                  </a:cubicBezTo>
                  <a:cubicBezTo>
                    <a:pt x="1148" y="2401"/>
                    <a:pt x="1287" y="2434"/>
                    <a:pt x="1424" y="2434"/>
                  </a:cubicBezTo>
                  <a:cubicBezTo>
                    <a:pt x="1562" y="2434"/>
                    <a:pt x="1697" y="2401"/>
                    <a:pt x="1820" y="2335"/>
                  </a:cubicBezTo>
                  <a:lnTo>
                    <a:pt x="1853" y="2319"/>
                  </a:lnTo>
                  <a:lnTo>
                    <a:pt x="1902" y="2286"/>
                  </a:lnTo>
                  <a:lnTo>
                    <a:pt x="1951" y="2253"/>
                  </a:lnTo>
                  <a:lnTo>
                    <a:pt x="2000" y="2204"/>
                  </a:lnTo>
                  <a:cubicBezTo>
                    <a:pt x="2033" y="2188"/>
                    <a:pt x="2049" y="2171"/>
                    <a:pt x="2066" y="2155"/>
                  </a:cubicBezTo>
                  <a:cubicBezTo>
                    <a:pt x="2230" y="1975"/>
                    <a:pt x="2312" y="1729"/>
                    <a:pt x="2279" y="1499"/>
                  </a:cubicBezTo>
                  <a:cubicBezTo>
                    <a:pt x="2236" y="1155"/>
                    <a:pt x="2024" y="1009"/>
                    <a:pt x="1827" y="1009"/>
                  </a:cubicBezTo>
                  <a:cubicBezTo>
                    <a:pt x="1724" y="1009"/>
                    <a:pt x="1625" y="1049"/>
                    <a:pt x="1558" y="1122"/>
                  </a:cubicBezTo>
                  <a:cubicBezTo>
                    <a:pt x="1394" y="1286"/>
                    <a:pt x="1427" y="1565"/>
                    <a:pt x="1640" y="1680"/>
                  </a:cubicBezTo>
                  <a:cubicBezTo>
                    <a:pt x="1716" y="1714"/>
                    <a:pt x="1786" y="1723"/>
                    <a:pt x="1845" y="1723"/>
                  </a:cubicBezTo>
                  <a:cubicBezTo>
                    <a:pt x="1924" y="1723"/>
                    <a:pt x="1986" y="1707"/>
                    <a:pt x="2030" y="1707"/>
                  </a:cubicBezTo>
                  <a:cubicBezTo>
                    <a:pt x="2080" y="1707"/>
                    <a:pt x="2105" y="1729"/>
                    <a:pt x="2099" y="1827"/>
                  </a:cubicBezTo>
                  <a:cubicBezTo>
                    <a:pt x="2082" y="2024"/>
                    <a:pt x="1967" y="2188"/>
                    <a:pt x="1787" y="2286"/>
                  </a:cubicBezTo>
                  <a:cubicBezTo>
                    <a:pt x="1681" y="2339"/>
                    <a:pt x="1563" y="2364"/>
                    <a:pt x="1445" y="2364"/>
                  </a:cubicBezTo>
                  <a:cubicBezTo>
                    <a:pt x="1309" y="2364"/>
                    <a:pt x="1172" y="2331"/>
                    <a:pt x="1050" y="2270"/>
                  </a:cubicBezTo>
                  <a:cubicBezTo>
                    <a:pt x="509" y="2040"/>
                    <a:pt x="148" y="1106"/>
                    <a:pt x="787" y="549"/>
                  </a:cubicBezTo>
                  <a:cubicBezTo>
                    <a:pt x="1033" y="303"/>
                    <a:pt x="1377" y="155"/>
                    <a:pt x="1722" y="155"/>
                  </a:cubicBezTo>
                  <a:cubicBezTo>
                    <a:pt x="2476" y="204"/>
                    <a:pt x="3295" y="745"/>
                    <a:pt x="3426" y="2204"/>
                  </a:cubicBezTo>
                  <a:cubicBezTo>
                    <a:pt x="3475" y="2761"/>
                    <a:pt x="3426" y="3319"/>
                    <a:pt x="3262" y="3843"/>
                  </a:cubicBezTo>
                  <a:cubicBezTo>
                    <a:pt x="3148" y="4302"/>
                    <a:pt x="2951" y="4728"/>
                    <a:pt x="2672" y="5122"/>
                  </a:cubicBezTo>
                  <a:cubicBezTo>
                    <a:pt x="2279" y="5614"/>
                    <a:pt x="1771" y="6007"/>
                    <a:pt x="1197" y="6286"/>
                  </a:cubicBezTo>
                  <a:cubicBezTo>
                    <a:pt x="1804" y="6023"/>
                    <a:pt x="2361" y="5630"/>
                    <a:pt x="2787" y="5122"/>
                  </a:cubicBezTo>
                  <a:cubicBezTo>
                    <a:pt x="3541" y="4253"/>
                    <a:pt x="4459" y="2253"/>
                    <a:pt x="3180" y="614"/>
                  </a:cubicBezTo>
                  <a:cubicBezTo>
                    <a:pt x="2826" y="207"/>
                    <a:pt x="2304" y="0"/>
                    <a:pt x="18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8"/>
            <p:cNvSpPr/>
            <p:nvPr/>
          </p:nvSpPr>
          <p:spPr>
            <a:xfrm>
              <a:off x="6644869" y="5169510"/>
              <a:ext cx="44974" cy="110772"/>
            </a:xfrm>
            <a:custGeom>
              <a:rect b="b" l="l" r="r" t="t"/>
              <a:pathLst>
                <a:path extrusionOk="0" h="3394" w="1378">
                  <a:moveTo>
                    <a:pt x="689" y="0"/>
                  </a:moveTo>
                  <a:lnTo>
                    <a:pt x="640" y="344"/>
                  </a:lnTo>
                  <a:cubicBezTo>
                    <a:pt x="623" y="607"/>
                    <a:pt x="525" y="869"/>
                    <a:pt x="378" y="1098"/>
                  </a:cubicBezTo>
                  <a:cubicBezTo>
                    <a:pt x="132" y="1459"/>
                    <a:pt x="1" y="1770"/>
                    <a:pt x="312" y="2164"/>
                  </a:cubicBezTo>
                  <a:cubicBezTo>
                    <a:pt x="492" y="2426"/>
                    <a:pt x="623" y="2737"/>
                    <a:pt x="656" y="3065"/>
                  </a:cubicBezTo>
                  <a:cubicBezTo>
                    <a:pt x="673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5" y="2737"/>
                    <a:pt x="886" y="2426"/>
                    <a:pt x="1066" y="2164"/>
                  </a:cubicBezTo>
                  <a:cubicBezTo>
                    <a:pt x="1377" y="1754"/>
                    <a:pt x="1246" y="1443"/>
                    <a:pt x="1000" y="1098"/>
                  </a:cubicBezTo>
                  <a:cubicBezTo>
                    <a:pt x="853" y="869"/>
                    <a:pt x="755" y="607"/>
                    <a:pt x="738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8"/>
            <p:cNvSpPr/>
            <p:nvPr/>
          </p:nvSpPr>
          <p:spPr>
            <a:xfrm>
              <a:off x="6548033" y="4721169"/>
              <a:ext cx="238645" cy="167496"/>
            </a:xfrm>
            <a:custGeom>
              <a:rect b="b" l="l" r="r" t="t"/>
              <a:pathLst>
                <a:path extrusionOk="0" h="5132" w="7312">
                  <a:moveTo>
                    <a:pt x="1742" y="1"/>
                  </a:moveTo>
                  <a:cubicBezTo>
                    <a:pt x="1353" y="1"/>
                    <a:pt x="968" y="172"/>
                    <a:pt x="706" y="493"/>
                  </a:cubicBezTo>
                  <a:cubicBezTo>
                    <a:pt x="611" y="635"/>
                    <a:pt x="462" y="706"/>
                    <a:pt x="312" y="706"/>
                  </a:cubicBezTo>
                  <a:cubicBezTo>
                    <a:pt x="202" y="706"/>
                    <a:pt x="91" y="668"/>
                    <a:pt x="1" y="591"/>
                  </a:cubicBezTo>
                  <a:lnTo>
                    <a:pt x="1" y="591"/>
                  </a:lnTo>
                  <a:cubicBezTo>
                    <a:pt x="34" y="952"/>
                    <a:pt x="66" y="1018"/>
                    <a:pt x="1771" y="1739"/>
                  </a:cubicBezTo>
                  <a:cubicBezTo>
                    <a:pt x="3082" y="2296"/>
                    <a:pt x="3525" y="4247"/>
                    <a:pt x="3656" y="5132"/>
                  </a:cubicBezTo>
                  <a:cubicBezTo>
                    <a:pt x="3787" y="4263"/>
                    <a:pt x="4246" y="2296"/>
                    <a:pt x="5541" y="1739"/>
                  </a:cubicBezTo>
                  <a:cubicBezTo>
                    <a:pt x="7262" y="1018"/>
                    <a:pt x="7278" y="952"/>
                    <a:pt x="7311" y="591"/>
                  </a:cubicBezTo>
                  <a:lnTo>
                    <a:pt x="7311" y="591"/>
                  </a:lnTo>
                  <a:cubicBezTo>
                    <a:pt x="7221" y="668"/>
                    <a:pt x="7110" y="706"/>
                    <a:pt x="7000" y="706"/>
                  </a:cubicBezTo>
                  <a:cubicBezTo>
                    <a:pt x="6850" y="706"/>
                    <a:pt x="6701" y="635"/>
                    <a:pt x="6606" y="493"/>
                  </a:cubicBezTo>
                  <a:cubicBezTo>
                    <a:pt x="6344" y="172"/>
                    <a:pt x="5959" y="1"/>
                    <a:pt x="5570" y="1"/>
                  </a:cubicBezTo>
                  <a:cubicBezTo>
                    <a:pt x="5304" y="1"/>
                    <a:pt x="5036" y="81"/>
                    <a:pt x="4803" y="247"/>
                  </a:cubicBezTo>
                  <a:cubicBezTo>
                    <a:pt x="4230" y="657"/>
                    <a:pt x="3853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76" y="81"/>
                    <a:pt x="2008" y="1"/>
                    <a:pt x="17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8"/>
            <p:cNvSpPr/>
            <p:nvPr/>
          </p:nvSpPr>
          <p:spPr>
            <a:xfrm>
              <a:off x="6624013" y="4628119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28" y="0"/>
                  </a:moveTo>
                  <a:cubicBezTo>
                    <a:pt x="1246" y="164"/>
                    <a:pt x="1131" y="312"/>
                    <a:pt x="1017" y="426"/>
                  </a:cubicBezTo>
                  <a:cubicBezTo>
                    <a:pt x="558" y="853"/>
                    <a:pt x="0" y="1721"/>
                    <a:pt x="722" y="2918"/>
                  </a:cubicBezTo>
                  <a:cubicBezTo>
                    <a:pt x="1010" y="3367"/>
                    <a:pt x="1205" y="3878"/>
                    <a:pt x="1336" y="4407"/>
                  </a:cubicBezTo>
                  <a:lnTo>
                    <a:pt x="1336" y="4407"/>
                  </a:lnTo>
                  <a:cubicBezTo>
                    <a:pt x="1452" y="3878"/>
                    <a:pt x="1662" y="3367"/>
                    <a:pt x="1951" y="2918"/>
                  </a:cubicBezTo>
                  <a:cubicBezTo>
                    <a:pt x="2672" y="1721"/>
                    <a:pt x="2115" y="869"/>
                    <a:pt x="1656" y="426"/>
                  </a:cubicBezTo>
                  <a:cubicBezTo>
                    <a:pt x="1525" y="312"/>
                    <a:pt x="1426" y="164"/>
                    <a:pt x="1328" y="0"/>
                  </a:cubicBezTo>
                  <a:close/>
                  <a:moveTo>
                    <a:pt x="1336" y="4407"/>
                  </a:moveTo>
                  <a:cubicBezTo>
                    <a:pt x="1333" y="4419"/>
                    <a:pt x="1330" y="4430"/>
                    <a:pt x="1328" y="4442"/>
                  </a:cubicBezTo>
                  <a:lnTo>
                    <a:pt x="1344" y="4442"/>
                  </a:lnTo>
                  <a:cubicBezTo>
                    <a:pt x="1342" y="4430"/>
                    <a:pt x="1339" y="4419"/>
                    <a:pt x="1336" y="440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8"/>
            <p:cNvSpPr/>
            <p:nvPr/>
          </p:nvSpPr>
          <p:spPr>
            <a:xfrm>
              <a:off x="6567289" y="4491433"/>
              <a:ext cx="200133" cy="219096"/>
            </a:xfrm>
            <a:custGeom>
              <a:rect b="b" l="l" r="r" t="t"/>
              <a:pathLst>
                <a:path extrusionOk="0" h="6713" w="6132">
                  <a:moveTo>
                    <a:pt x="1617" y="0"/>
                  </a:moveTo>
                  <a:cubicBezTo>
                    <a:pt x="1216" y="0"/>
                    <a:pt x="823" y="159"/>
                    <a:pt x="591" y="451"/>
                  </a:cubicBezTo>
                  <a:cubicBezTo>
                    <a:pt x="1" y="1107"/>
                    <a:pt x="493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1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11" y="998"/>
                  </a:cubicBezTo>
                  <a:cubicBezTo>
                    <a:pt x="1483" y="998"/>
                    <a:pt x="1455" y="1001"/>
                    <a:pt x="1427" y="1008"/>
                  </a:cubicBezTo>
                  <a:cubicBezTo>
                    <a:pt x="1263" y="1025"/>
                    <a:pt x="1165" y="1156"/>
                    <a:pt x="1181" y="1320"/>
                  </a:cubicBezTo>
                  <a:cubicBezTo>
                    <a:pt x="1171" y="1475"/>
                    <a:pt x="1292" y="1572"/>
                    <a:pt x="1415" y="1572"/>
                  </a:cubicBezTo>
                  <a:cubicBezTo>
                    <a:pt x="1487" y="1572"/>
                    <a:pt x="1559" y="1539"/>
                    <a:pt x="1607" y="1467"/>
                  </a:cubicBezTo>
                  <a:cubicBezTo>
                    <a:pt x="1649" y="1401"/>
                    <a:pt x="1695" y="1375"/>
                    <a:pt x="1735" y="1375"/>
                  </a:cubicBezTo>
                  <a:cubicBezTo>
                    <a:pt x="1806" y="1375"/>
                    <a:pt x="1857" y="1455"/>
                    <a:pt x="1837" y="1549"/>
                  </a:cubicBezTo>
                  <a:cubicBezTo>
                    <a:pt x="1747" y="1793"/>
                    <a:pt x="1526" y="1946"/>
                    <a:pt x="1285" y="1946"/>
                  </a:cubicBezTo>
                  <a:cubicBezTo>
                    <a:pt x="1219" y="1946"/>
                    <a:pt x="1150" y="1935"/>
                    <a:pt x="1083" y="1910"/>
                  </a:cubicBezTo>
                  <a:cubicBezTo>
                    <a:pt x="673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8" y="515"/>
                    <a:pt x="2906" y="927"/>
                    <a:pt x="2968" y="1910"/>
                  </a:cubicBezTo>
                  <a:cubicBezTo>
                    <a:pt x="2968" y="3074"/>
                    <a:pt x="2033" y="4123"/>
                    <a:pt x="1771" y="4893"/>
                  </a:cubicBezTo>
                  <a:cubicBezTo>
                    <a:pt x="1427" y="5975"/>
                    <a:pt x="1869" y="6647"/>
                    <a:pt x="1902" y="6712"/>
                  </a:cubicBezTo>
                  <a:cubicBezTo>
                    <a:pt x="1624" y="6155"/>
                    <a:pt x="1607" y="5499"/>
                    <a:pt x="1853" y="4926"/>
                  </a:cubicBezTo>
                  <a:cubicBezTo>
                    <a:pt x="2066" y="4401"/>
                    <a:pt x="2492" y="3844"/>
                    <a:pt x="2804" y="3139"/>
                  </a:cubicBezTo>
                  <a:cubicBezTo>
                    <a:pt x="2918" y="2926"/>
                    <a:pt x="3017" y="2680"/>
                    <a:pt x="3066" y="2434"/>
                  </a:cubicBezTo>
                  <a:cubicBezTo>
                    <a:pt x="3115" y="2680"/>
                    <a:pt x="3214" y="2926"/>
                    <a:pt x="3312" y="3139"/>
                  </a:cubicBezTo>
                  <a:cubicBezTo>
                    <a:pt x="3640" y="3844"/>
                    <a:pt x="4066" y="4401"/>
                    <a:pt x="4279" y="4926"/>
                  </a:cubicBezTo>
                  <a:cubicBezTo>
                    <a:pt x="4525" y="5499"/>
                    <a:pt x="4508" y="6155"/>
                    <a:pt x="4230" y="6712"/>
                  </a:cubicBezTo>
                  <a:cubicBezTo>
                    <a:pt x="4263" y="6647"/>
                    <a:pt x="4705" y="5975"/>
                    <a:pt x="4361" y="4893"/>
                  </a:cubicBezTo>
                  <a:cubicBezTo>
                    <a:pt x="4099" y="4123"/>
                    <a:pt x="3181" y="3074"/>
                    <a:pt x="3164" y="1910"/>
                  </a:cubicBezTo>
                  <a:cubicBezTo>
                    <a:pt x="3226" y="927"/>
                    <a:pt x="4014" y="515"/>
                    <a:pt x="4613" y="515"/>
                  </a:cubicBezTo>
                  <a:cubicBezTo>
                    <a:pt x="4813" y="515"/>
                    <a:pt x="4992" y="561"/>
                    <a:pt x="5115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7" y="1946"/>
                  </a:cubicBezTo>
                  <a:cubicBezTo>
                    <a:pt x="4606" y="1946"/>
                    <a:pt x="4385" y="1793"/>
                    <a:pt x="4295" y="1549"/>
                  </a:cubicBezTo>
                  <a:cubicBezTo>
                    <a:pt x="4275" y="1455"/>
                    <a:pt x="4326" y="1375"/>
                    <a:pt x="4397" y="1375"/>
                  </a:cubicBezTo>
                  <a:cubicBezTo>
                    <a:pt x="4437" y="1375"/>
                    <a:pt x="4483" y="1401"/>
                    <a:pt x="4525" y="1467"/>
                  </a:cubicBezTo>
                  <a:cubicBezTo>
                    <a:pt x="4573" y="1539"/>
                    <a:pt x="4645" y="1572"/>
                    <a:pt x="4717" y="1572"/>
                  </a:cubicBezTo>
                  <a:cubicBezTo>
                    <a:pt x="4840" y="1572"/>
                    <a:pt x="4961" y="1475"/>
                    <a:pt x="4951" y="1320"/>
                  </a:cubicBezTo>
                  <a:cubicBezTo>
                    <a:pt x="4967" y="1156"/>
                    <a:pt x="4869" y="1025"/>
                    <a:pt x="4705" y="1008"/>
                  </a:cubicBezTo>
                  <a:cubicBezTo>
                    <a:pt x="4677" y="1001"/>
                    <a:pt x="4649" y="998"/>
                    <a:pt x="4621" y="998"/>
                  </a:cubicBezTo>
                  <a:cubicBezTo>
                    <a:pt x="4455" y="998"/>
                    <a:pt x="4302" y="1118"/>
                    <a:pt x="4246" y="1287"/>
                  </a:cubicBezTo>
                  <a:cubicBezTo>
                    <a:pt x="4117" y="1594"/>
                    <a:pt x="4353" y="2107"/>
                    <a:pt x="4971" y="2107"/>
                  </a:cubicBezTo>
                  <a:cubicBezTo>
                    <a:pt x="4981" y="2107"/>
                    <a:pt x="4990" y="2107"/>
                    <a:pt x="5000" y="2106"/>
                  </a:cubicBezTo>
                  <a:cubicBezTo>
                    <a:pt x="5623" y="2074"/>
                    <a:pt x="6131" y="1107"/>
                    <a:pt x="5541" y="451"/>
                  </a:cubicBezTo>
                  <a:cubicBezTo>
                    <a:pt x="5309" y="159"/>
                    <a:pt x="4916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17" y="1074"/>
                    <a:pt x="2935" y="877"/>
                    <a:pt x="2820" y="713"/>
                  </a:cubicBezTo>
                  <a:cubicBezTo>
                    <a:pt x="2580" y="224"/>
                    <a:pt x="2093" y="0"/>
                    <a:pt x="16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8"/>
            <p:cNvSpPr/>
            <p:nvPr/>
          </p:nvSpPr>
          <p:spPr>
            <a:xfrm>
              <a:off x="9191344" y="4711018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1525" y="1"/>
                  </a:moveTo>
                  <a:cubicBezTo>
                    <a:pt x="1525" y="1"/>
                    <a:pt x="1377" y="66"/>
                    <a:pt x="1361" y="165"/>
                  </a:cubicBezTo>
                  <a:cubicBezTo>
                    <a:pt x="1346" y="241"/>
                    <a:pt x="1246" y="330"/>
                    <a:pt x="1076" y="330"/>
                  </a:cubicBezTo>
                  <a:cubicBezTo>
                    <a:pt x="1062" y="330"/>
                    <a:pt x="1048" y="330"/>
                    <a:pt x="1033" y="329"/>
                  </a:cubicBezTo>
                  <a:cubicBezTo>
                    <a:pt x="836" y="329"/>
                    <a:pt x="0" y="394"/>
                    <a:pt x="66" y="2410"/>
                  </a:cubicBezTo>
                  <a:cubicBezTo>
                    <a:pt x="66" y="2410"/>
                    <a:pt x="131" y="1673"/>
                    <a:pt x="771" y="1394"/>
                  </a:cubicBezTo>
                  <a:cubicBezTo>
                    <a:pt x="1394" y="1115"/>
                    <a:pt x="1721" y="853"/>
                    <a:pt x="1607" y="476"/>
                  </a:cubicBezTo>
                  <a:cubicBezTo>
                    <a:pt x="1492" y="83"/>
                    <a:pt x="1525" y="1"/>
                    <a:pt x="1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8"/>
            <p:cNvSpPr/>
            <p:nvPr/>
          </p:nvSpPr>
          <p:spPr>
            <a:xfrm>
              <a:off x="8893364" y="4804623"/>
              <a:ext cx="296414" cy="206106"/>
            </a:xfrm>
            <a:custGeom>
              <a:rect b="b" l="l" r="r" t="t"/>
              <a:pathLst>
                <a:path extrusionOk="0" h="6315" w="9082">
                  <a:moveTo>
                    <a:pt x="2004" y="1"/>
                  </a:moveTo>
                  <a:cubicBezTo>
                    <a:pt x="1086" y="1"/>
                    <a:pt x="66" y="649"/>
                    <a:pt x="33" y="1853"/>
                  </a:cubicBezTo>
                  <a:cubicBezTo>
                    <a:pt x="0" y="2722"/>
                    <a:pt x="459" y="3525"/>
                    <a:pt x="1230" y="3935"/>
                  </a:cubicBezTo>
                  <a:cubicBezTo>
                    <a:pt x="1723" y="4192"/>
                    <a:pt x="2282" y="4295"/>
                    <a:pt x="2852" y="4295"/>
                  </a:cubicBezTo>
                  <a:cubicBezTo>
                    <a:pt x="3190" y="4295"/>
                    <a:pt x="3533" y="4259"/>
                    <a:pt x="3869" y="4197"/>
                  </a:cubicBezTo>
                  <a:cubicBezTo>
                    <a:pt x="4754" y="3952"/>
                    <a:pt x="5573" y="3624"/>
                    <a:pt x="6377" y="3427"/>
                  </a:cubicBezTo>
                  <a:cubicBezTo>
                    <a:pt x="6582" y="3374"/>
                    <a:pt x="6791" y="3347"/>
                    <a:pt x="6996" y="3347"/>
                  </a:cubicBezTo>
                  <a:cubicBezTo>
                    <a:pt x="7607" y="3347"/>
                    <a:pt x="8180" y="3584"/>
                    <a:pt x="8524" y="4050"/>
                  </a:cubicBezTo>
                  <a:cubicBezTo>
                    <a:pt x="8966" y="4624"/>
                    <a:pt x="8999" y="5574"/>
                    <a:pt x="8458" y="5968"/>
                  </a:cubicBezTo>
                  <a:cubicBezTo>
                    <a:pt x="8244" y="6130"/>
                    <a:pt x="7987" y="6205"/>
                    <a:pt x="7738" y="6205"/>
                  </a:cubicBezTo>
                  <a:cubicBezTo>
                    <a:pt x="7357" y="6205"/>
                    <a:pt x="6994" y="6029"/>
                    <a:pt x="6835" y="5722"/>
                  </a:cubicBezTo>
                  <a:cubicBezTo>
                    <a:pt x="6524" y="5230"/>
                    <a:pt x="6770" y="4574"/>
                    <a:pt x="7229" y="4443"/>
                  </a:cubicBezTo>
                  <a:cubicBezTo>
                    <a:pt x="7321" y="4407"/>
                    <a:pt x="7416" y="4389"/>
                    <a:pt x="7510" y="4389"/>
                  </a:cubicBezTo>
                  <a:cubicBezTo>
                    <a:pt x="7753" y="4389"/>
                    <a:pt x="7989" y="4505"/>
                    <a:pt x="8130" y="4706"/>
                  </a:cubicBezTo>
                  <a:cubicBezTo>
                    <a:pt x="8229" y="4886"/>
                    <a:pt x="8245" y="5099"/>
                    <a:pt x="8180" y="5279"/>
                  </a:cubicBezTo>
                  <a:cubicBezTo>
                    <a:pt x="8166" y="5319"/>
                    <a:pt x="8110" y="5391"/>
                    <a:pt x="8054" y="5391"/>
                  </a:cubicBezTo>
                  <a:cubicBezTo>
                    <a:pt x="8041" y="5391"/>
                    <a:pt x="8028" y="5387"/>
                    <a:pt x="8016" y="5378"/>
                  </a:cubicBezTo>
                  <a:cubicBezTo>
                    <a:pt x="7966" y="5328"/>
                    <a:pt x="8016" y="4968"/>
                    <a:pt x="7655" y="4919"/>
                  </a:cubicBezTo>
                  <a:cubicBezTo>
                    <a:pt x="7640" y="4917"/>
                    <a:pt x="7626" y="4916"/>
                    <a:pt x="7612" y="4916"/>
                  </a:cubicBezTo>
                  <a:cubicBezTo>
                    <a:pt x="7269" y="4916"/>
                    <a:pt x="7161" y="5482"/>
                    <a:pt x="7508" y="5623"/>
                  </a:cubicBezTo>
                  <a:cubicBezTo>
                    <a:pt x="7581" y="5656"/>
                    <a:pt x="7656" y="5671"/>
                    <a:pt x="7729" y="5671"/>
                  </a:cubicBezTo>
                  <a:cubicBezTo>
                    <a:pt x="7951" y="5671"/>
                    <a:pt x="8155" y="5530"/>
                    <a:pt x="8229" y="5296"/>
                  </a:cubicBezTo>
                  <a:lnTo>
                    <a:pt x="8229" y="5279"/>
                  </a:lnTo>
                  <a:cubicBezTo>
                    <a:pt x="8229" y="5263"/>
                    <a:pt x="8229" y="5246"/>
                    <a:pt x="8245" y="5230"/>
                  </a:cubicBezTo>
                  <a:lnTo>
                    <a:pt x="8245" y="5214"/>
                  </a:lnTo>
                  <a:cubicBezTo>
                    <a:pt x="8262" y="5099"/>
                    <a:pt x="8262" y="4968"/>
                    <a:pt x="8229" y="4837"/>
                  </a:cubicBezTo>
                  <a:cubicBezTo>
                    <a:pt x="8104" y="4525"/>
                    <a:pt x="7808" y="4336"/>
                    <a:pt x="7494" y="4336"/>
                  </a:cubicBezTo>
                  <a:cubicBezTo>
                    <a:pt x="7395" y="4336"/>
                    <a:pt x="7294" y="4355"/>
                    <a:pt x="7196" y="4394"/>
                  </a:cubicBezTo>
                  <a:cubicBezTo>
                    <a:pt x="6704" y="4509"/>
                    <a:pt x="6409" y="5214"/>
                    <a:pt x="6754" y="5771"/>
                  </a:cubicBezTo>
                  <a:cubicBezTo>
                    <a:pt x="6925" y="6114"/>
                    <a:pt x="7333" y="6314"/>
                    <a:pt x="7754" y="6314"/>
                  </a:cubicBezTo>
                  <a:cubicBezTo>
                    <a:pt x="8018" y="6314"/>
                    <a:pt x="8287" y="6236"/>
                    <a:pt x="8507" y="6066"/>
                  </a:cubicBezTo>
                  <a:cubicBezTo>
                    <a:pt x="8966" y="5738"/>
                    <a:pt x="9081" y="5132"/>
                    <a:pt x="8934" y="4591"/>
                  </a:cubicBezTo>
                  <a:cubicBezTo>
                    <a:pt x="8835" y="4050"/>
                    <a:pt x="8475" y="3165"/>
                    <a:pt x="7212" y="2886"/>
                  </a:cubicBezTo>
                  <a:cubicBezTo>
                    <a:pt x="7067" y="2854"/>
                    <a:pt x="6919" y="2839"/>
                    <a:pt x="6768" y="2839"/>
                  </a:cubicBezTo>
                  <a:cubicBezTo>
                    <a:pt x="5438" y="2839"/>
                    <a:pt x="3897" y="3977"/>
                    <a:pt x="2312" y="3977"/>
                  </a:cubicBezTo>
                  <a:cubicBezTo>
                    <a:pt x="2088" y="3977"/>
                    <a:pt x="1864" y="3954"/>
                    <a:pt x="1639" y="3902"/>
                  </a:cubicBezTo>
                  <a:cubicBezTo>
                    <a:pt x="1557" y="3870"/>
                    <a:pt x="1476" y="3853"/>
                    <a:pt x="1377" y="3820"/>
                  </a:cubicBezTo>
                  <a:lnTo>
                    <a:pt x="1312" y="3788"/>
                  </a:lnTo>
                  <a:cubicBezTo>
                    <a:pt x="607" y="3411"/>
                    <a:pt x="164" y="2657"/>
                    <a:pt x="181" y="1853"/>
                  </a:cubicBezTo>
                  <a:cubicBezTo>
                    <a:pt x="203" y="735"/>
                    <a:pt x="1174" y="111"/>
                    <a:pt x="2045" y="111"/>
                  </a:cubicBezTo>
                  <a:cubicBezTo>
                    <a:pt x="2464" y="111"/>
                    <a:pt x="2859" y="255"/>
                    <a:pt x="3115" y="559"/>
                  </a:cubicBezTo>
                  <a:cubicBezTo>
                    <a:pt x="3574" y="1018"/>
                    <a:pt x="3524" y="1772"/>
                    <a:pt x="3016" y="2181"/>
                  </a:cubicBezTo>
                  <a:cubicBezTo>
                    <a:pt x="2951" y="2230"/>
                    <a:pt x="2852" y="2280"/>
                    <a:pt x="2770" y="2296"/>
                  </a:cubicBezTo>
                  <a:cubicBezTo>
                    <a:pt x="2706" y="2313"/>
                    <a:pt x="2640" y="2321"/>
                    <a:pt x="2575" y="2321"/>
                  </a:cubicBezTo>
                  <a:cubicBezTo>
                    <a:pt x="2391" y="2321"/>
                    <a:pt x="2211" y="2257"/>
                    <a:pt x="2066" y="2149"/>
                  </a:cubicBezTo>
                  <a:cubicBezTo>
                    <a:pt x="1951" y="2067"/>
                    <a:pt x="1885" y="1919"/>
                    <a:pt x="1934" y="1772"/>
                  </a:cubicBezTo>
                  <a:lnTo>
                    <a:pt x="1934" y="1772"/>
                  </a:lnTo>
                  <a:cubicBezTo>
                    <a:pt x="2010" y="1847"/>
                    <a:pt x="2106" y="1887"/>
                    <a:pt x="2206" y="1887"/>
                  </a:cubicBezTo>
                  <a:cubicBezTo>
                    <a:pt x="2257" y="1887"/>
                    <a:pt x="2310" y="1876"/>
                    <a:pt x="2361" y="1853"/>
                  </a:cubicBezTo>
                  <a:cubicBezTo>
                    <a:pt x="2607" y="1722"/>
                    <a:pt x="2541" y="1313"/>
                    <a:pt x="2213" y="1231"/>
                  </a:cubicBezTo>
                  <a:cubicBezTo>
                    <a:pt x="2182" y="1221"/>
                    <a:pt x="2150" y="1216"/>
                    <a:pt x="2119" y="1216"/>
                  </a:cubicBezTo>
                  <a:cubicBezTo>
                    <a:pt x="1781" y="1216"/>
                    <a:pt x="1511" y="1759"/>
                    <a:pt x="1902" y="2165"/>
                  </a:cubicBezTo>
                  <a:cubicBezTo>
                    <a:pt x="2066" y="2317"/>
                    <a:pt x="2280" y="2400"/>
                    <a:pt x="2504" y="2400"/>
                  </a:cubicBezTo>
                  <a:cubicBezTo>
                    <a:pt x="2570" y="2400"/>
                    <a:pt x="2638" y="2393"/>
                    <a:pt x="2705" y="2378"/>
                  </a:cubicBezTo>
                  <a:cubicBezTo>
                    <a:pt x="2738" y="2362"/>
                    <a:pt x="2754" y="2362"/>
                    <a:pt x="2787" y="2345"/>
                  </a:cubicBezTo>
                  <a:lnTo>
                    <a:pt x="2869" y="2329"/>
                  </a:lnTo>
                  <a:lnTo>
                    <a:pt x="2902" y="2312"/>
                  </a:lnTo>
                  <a:cubicBezTo>
                    <a:pt x="3049" y="2247"/>
                    <a:pt x="3180" y="2132"/>
                    <a:pt x="3262" y="2001"/>
                  </a:cubicBezTo>
                  <a:cubicBezTo>
                    <a:pt x="3590" y="1542"/>
                    <a:pt x="3557" y="903"/>
                    <a:pt x="3164" y="493"/>
                  </a:cubicBezTo>
                  <a:cubicBezTo>
                    <a:pt x="2892" y="161"/>
                    <a:pt x="2460" y="1"/>
                    <a:pt x="20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8"/>
            <p:cNvSpPr/>
            <p:nvPr/>
          </p:nvSpPr>
          <p:spPr>
            <a:xfrm>
              <a:off x="8943658" y="4921693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7" y="1"/>
                    <a:pt x="4968" y="45"/>
                    <a:pt x="4622" y="168"/>
                  </a:cubicBezTo>
                  <a:cubicBezTo>
                    <a:pt x="3778" y="468"/>
                    <a:pt x="2592" y="1030"/>
                    <a:pt x="1425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2"/>
                  </a:cubicBezTo>
                  <a:cubicBezTo>
                    <a:pt x="1955" y="1295"/>
                    <a:pt x="2186" y="1159"/>
                    <a:pt x="2324" y="1159"/>
                  </a:cubicBezTo>
                  <a:cubicBezTo>
                    <a:pt x="2372" y="1159"/>
                    <a:pt x="2409" y="1175"/>
                    <a:pt x="2442" y="1217"/>
                  </a:cubicBezTo>
                  <a:cubicBezTo>
                    <a:pt x="2503" y="1315"/>
                    <a:pt x="2410" y="1367"/>
                    <a:pt x="2270" y="1367"/>
                  </a:cubicBezTo>
                  <a:cubicBezTo>
                    <a:pt x="2222" y="1367"/>
                    <a:pt x="2169" y="1361"/>
                    <a:pt x="2115" y="1348"/>
                  </a:cubicBezTo>
                  <a:cubicBezTo>
                    <a:pt x="2067" y="1332"/>
                    <a:pt x="2018" y="1325"/>
                    <a:pt x="1970" y="1325"/>
                  </a:cubicBezTo>
                  <a:cubicBezTo>
                    <a:pt x="1867" y="1325"/>
                    <a:pt x="1766" y="1358"/>
                    <a:pt x="1688" y="1414"/>
                  </a:cubicBezTo>
                  <a:cubicBezTo>
                    <a:pt x="1511" y="1575"/>
                    <a:pt x="1715" y="2102"/>
                    <a:pt x="1361" y="2102"/>
                  </a:cubicBezTo>
                  <a:cubicBezTo>
                    <a:pt x="1355" y="2102"/>
                    <a:pt x="1350" y="2102"/>
                    <a:pt x="1344" y="2102"/>
                  </a:cubicBezTo>
                  <a:lnTo>
                    <a:pt x="1344" y="2102"/>
                  </a:lnTo>
                  <a:cubicBezTo>
                    <a:pt x="1344" y="2102"/>
                    <a:pt x="1630" y="2462"/>
                    <a:pt x="2056" y="2462"/>
                  </a:cubicBezTo>
                  <a:cubicBezTo>
                    <a:pt x="2199" y="2462"/>
                    <a:pt x="2356" y="2422"/>
                    <a:pt x="2524" y="2315"/>
                  </a:cubicBezTo>
                  <a:cubicBezTo>
                    <a:pt x="3196" y="1873"/>
                    <a:pt x="2819" y="1381"/>
                    <a:pt x="3082" y="1250"/>
                  </a:cubicBezTo>
                  <a:cubicBezTo>
                    <a:pt x="3125" y="1227"/>
                    <a:pt x="3167" y="1216"/>
                    <a:pt x="3206" y="1216"/>
                  </a:cubicBezTo>
                  <a:cubicBezTo>
                    <a:pt x="3389" y="1216"/>
                    <a:pt x="3500" y="1446"/>
                    <a:pt x="3311" y="1676"/>
                  </a:cubicBezTo>
                  <a:cubicBezTo>
                    <a:pt x="3082" y="1938"/>
                    <a:pt x="2229" y="2889"/>
                    <a:pt x="3573" y="3708"/>
                  </a:cubicBezTo>
                  <a:cubicBezTo>
                    <a:pt x="3573" y="3708"/>
                    <a:pt x="3377" y="3249"/>
                    <a:pt x="3737" y="3086"/>
                  </a:cubicBezTo>
                  <a:cubicBezTo>
                    <a:pt x="4098" y="2922"/>
                    <a:pt x="4819" y="2709"/>
                    <a:pt x="4721" y="2200"/>
                  </a:cubicBezTo>
                  <a:cubicBezTo>
                    <a:pt x="4622" y="1709"/>
                    <a:pt x="4245" y="955"/>
                    <a:pt x="4852" y="512"/>
                  </a:cubicBezTo>
                  <a:cubicBezTo>
                    <a:pt x="5204" y="248"/>
                    <a:pt x="5509" y="147"/>
                    <a:pt x="5817" y="147"/>
                  </a:cubicBezTo>
                  <a:cubicBezTo>
                    <a:pt x="6025" y="147"/>
                    <a:pt x="6233" y="193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8"/>
            <p:cNvSpPr/>
            <p:nvPr/>
          </p:nvSpPr>
          <p:spPr>
            <a:xfrm>
              <a:off x="8982693" y="4801718"/>
              <a:ext cx="117723" cy="82671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6" y="0"/>
                    <a:pt x="1" y="123"/>
                    <a:pt x="1" y="123"/>
                  </a:cubicBezTo>
                  <a:cubicBezTo>
                    <a:pt x="1" y="123"/>
                    <a:pt x="951" y="205"/>
                    <a:pt x="1197" y="549"/>
                  </a:cubicBezTo>
                  <a:cubicBezTo>
                    <a:pt x="1361" y="746"/>
                    <a:pt x="1427" y="1025"/>
                    <a:pt x="1345" y="1270"/>
                  </a:cubicBezTo>
                  <a:cubicBezTo>
                    <a:pt x="1296" y="1500"/>
                    <a:pt x="1181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8"/>
            <p:cNvSpPr/>
            <p:nvPr/>
          </p:nvSpPr>
          <p:spPr>
            <a:xfrm>
              <a:off x="8936707" y="4714772"/>
              <a:ext cx="73826" cy="87240"/>
            </a:xfrm>
            <a:custGeom>
              <a:rect b="b" l="l" r="r" t="t"/>
              <a:pathLst>
                <a:path extrusionOk="0" h="2673" w="2262">
                  <a:moveTo>
                    <a:pt x="1115" y="1"/>
                  </a:moveTo>
                  <a:lnTo>
                    <a:pt x="1115" y="1"/>
                  </a:lnTo>
                  <a:cubicBezTo>
                    <a:pt x="820" y="164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74" y="2410"/>
                    <a:pt x="1754" y="2672"/>
                    <a:pt x="2000" y="2017"/>
                  </a:cubicBezTo>
                  <a:cubicBezTo>
                    <a:pt x="2262" y="1345"/>
                    <a:pt x="1623" y="918"/>
                    <a:pt x="1262" y="722"/>
                  </a:cubicBezTo>
                  <a:cubicBezTo>
                    <a:pt x="902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8"/>
            <p:cNvSpPr/>
            <p:nvPr/>
          </p:nvSpPr>
          <p:spPr>
            <a:xfrm>
              <a:off x="8825968" y="4752762"/>
              <a:ext cx="104342" cy="140178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3" y="96"/>
                  </a:cubicBezTo>
                  <a:cubicBezTo>
                    <a:pt x="1856" y="96"/>
                    <a:pt x="1383" y="203"/>
                    <a:pt x="1229" y="689"/>
                  </a:cubicBezTo>
                  <a:cubicBezTo>
                    <a:pt x="1049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1" y="2509"/>
                    <a:pt x="1406" y="2517"/>
                    <a:pt x="1372" y="2517"/>
                  </a:cubicBezTo>
                  <a:cubicBezTo>
                    <a:pt x="1209" y="2517"/>
                    <a:pt x="1066" y="2343"/>
                    <a:pt x="1147" y="2180"/>
                  </a:cubicBezTo>
                  <a:cubicBezTo>
                    <a:pt x="1235" y="1947"/>
                    <a:pt x="1050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196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8"/>
            <p:cNvSpPr/>
            <p:nvPr/>
          </p:nvSpPr>
          <p:spPr>
            <a:xfrm>
              <a:off x="8688988" y="4545611"/>
              <a:ext cx="264853" cy="264429"/>
            </a:xfrm>
            <a:custGeom>
              <a:rect b="b" l="l" r="r" t="t"/>
              <a:pathLst>
                <a:path extrusionOk="0" h="8102" w="8115">
                  <a:moveTo>
                    <a:pt x="2389" y="0"/>
                  </a:moveTo>
                  <a:cubicBezTo>
                    <a:pt x="2287" y="0"/>
                    <a:pt x="2185" y="7"/>
                    <a:pt x="2083" y="20"/>
                  </a:cubicBezTo>
                  <a:cubicBezTo>
                    <a:pt x="755" y="168"/>
                    <a:pt x="1" y="1971"/>
                    <a:pt x="788" y="3233"/>
                  </a:cubicBezTo>
                  <a:cubicBezTo>
                    <a:pt x="1382" y="4176"/>
                    <a:pt x="2426" y="4477"/>
                    <a:pt x="3386" y="4477"/>
                  </a:cubicBezTo>
                  <a:cubicBezTo>
                    <a:pt x="3510" y="4477"/>
                    <a:pt x="3634" y="4472"/>
                    <a:pt x="3754" y="4462"/>
                  </a:cubicBezTo>
                  <a:cubicBezTo>
                    <a:pt x="3951" y="4462"/>
                    <a:pt x="4197" y="4430"/>
                    <a:pt x="4443" y="4397"/>
                  </a:cubicBezTo>
                  <a:cubicBezTo>
                    <a:pt x="4443" y="4397"/>
                    <a:pt x="4633" y="4367"/>
                    <a:pt x="4920" y="4367"/>
                  </a:cubicBezTo>
                  <a:cubicBezTo>
                    <a:pt x="5407" y="4367"/>
                    <a:pt x="6173" y="4452"/>
                    <a:pt x="6770" y="4905"/>
                  </a:cubicBezTo>
                  <a:cubicBezTo>
                    <a:pt x="7164" y="5233"/>
                    <a:pt x="7426" y="5708"/>
                    <a:pt x="7508" y="6216"/>
                  </a:cubicBezTo>
                  <a:cubicBezTo>
                    <a:pt x="7508" y="6216"/>
                    <a:pt x="7672" y="7413"/>
                    <a:pt x="7098" y="8068"/>
                  </a:cubicBezTo>
                  <a:lnTo>
                    <a:pt x="7082" y="8101"/>
                  </a:lnTo>
                  <a:cubicBezTo>
                    <a:pt x="7082" y="8101"/>
                    <a:pt x="8115" y="7577"/>
                    <a:pt x="7983" y="5970"/>
                  </a:cubicBezTo>
                  <a:cubicBezTo>
                    <a:pt x="7876" y="4663"/>
                    <a:pt x="6826" y="4010"/>
                    <a:pt x="5509" y="4010"/>
                  </a:cubicBezTo>
                  <a:cubicBezTo>
                    <a:pt x="5224" y="4010"/>
                    <a:pt x="4927" y="4040"/>
                    <a:pt x="4623" y="4102"/>
                  </a:cubicBezTo>
                  <a:cubicBezTo>
                    <a:pt x="4126" y="4193"/>
                    <a:pt x="3680" y="4239"/>
                    <a:pt x="3278" y="4239"/>
                  </a:cubicBezTo>
                  <a:cubicBezTo>
                    <a:pt x="2739" y="4239"/>
                    <a:pt x="2280" y="4156"/>
                    <a:pt x="1886" y="3987"/>
                  </a:cubicBezTo>
                  <a:cubicBezTo>
                    <a:pt x="1492" y="3807"/>
                    <a:pt x="1165" y="3512"/>
                    <a:pt x="919" y="3135"/>
                  </a:cubicBezTo>
                  <a:cubicBezTo>
                    <a:pt x="198" y="1987"/>
                    <a:pt x="902" y="299"/>
                    <a:pt x="2099" y="151"/>
                  </a:cubicBezTo>
                  <a:cubicBezTo>
                    <a:pt x="2199" y="137"/>
                    <a:pt x="2301" y="130"/>
                    <a:pt x="2402" y="130"/>
                  </a:cubicBezTo>
                  <a:cubicBezTo>
                    <a:pt x="2876" y="130"/>
                    <a:pt x="3334" y="292"/>
                    <a:pt x="3591" y="643"/>
                  </a:cubicBezTo>
                  <a:cubicBezTo>
                    <a:pt x="3886" y="1037"/>
                    <a:pt x="3935" y="1545"/>
                    <a:pt x="3738" y="1987"/>
                  </a:cubicBezTo>
                  <a:cubicBezTo>
                    <a:pt x="3577" y="2336"/>
                    <a:pt x="3240" y="2543"/>
                    <a:pt x="2880" y="2543"/>
                  </a:cubicBezTo>
                  <a:cubicBezTo>
                    <a:pt x="2800" y="2543"/>
                    <a:pt x="2720" y="2533"/>
                    <a:pt x="2640" y="2512"/>
                  </a:cubicBezTo>
                  <a:cubicBezTo>
                    <a:pt x="2214" y="2397"/>
                    <a:pt x="2033" y="1971"/>
                    <a:pt x="2361" y="1905"/>
                  </a:cubicBezTo>
                  <a:cubicBezTo>
                    <a:pt x="2771" y="1840"/>
                    <a:pt x="2853" y="1496"/>
                    <a:pt x="2705" y="1200"/>
                  </a:cubicBezTo>
                  <a:cubicBezTo>
                    <a:pt x="2652" y="1088"/>
                    <a:pt x="2522" y="1023"/>
                    <a:pt x="2378" y="1023"/>
                  </a:cubicBezTo>
                  <a:cubicBezTo>
                    <a:pt x="2167" y="1023"/>
                    <a:pt x="1928" y="1163"/>
                    <a:pt x="1869" y="1496"/>
                  </a:cubicBezTo>
                  <a:cubicBezTo>
                    <a:pt x="1820" y="1758"/>
                    <a:pt x="1902" y="2036"/>
                    <a:pt x="2083" y="2233"/>
                  </a:cubicBezTo>
                  <a:cubicBezTo>
                    <a:pt x="2251" y="2427"/>
                    <a:pt x="2588" y="2590"/>
                    <a:pt x="2935" y="2590"/>
                  </a:cubicBezTo>
                  <a:cubicBezTo>
                    <a:pt x="3265" y="2590"/>
                    <a:pt x="3605" y="2443"/>
                    <a:pt x="3820" y="2036"/>
                  </a:cubicBezTo>
                  <a:cubicBezTo>
                    <a:pt x="4049" y="1561"/>
                    <a:pt x="4000" y="987"/>
                    <a:pt x="3689" y="561"/>
                  </a:cubicBezTo>
                  <a:cubicBezTo>
                    <a:pt x="3401" y="178"/>
                    <a:pt x="2907" y="0"/>
                    <a:pt x="23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8"/>
            <p:cNvSpPr/>
            <p:nvPr/>
          </p:nvSpPr>
          <p:spPr>
            <a:xfrm>
              <a:off x="8731254" y="4697278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80" y="0"/>
                  </a:moveTo>
                  <a:cubicBezTo>
                    <a:pt x="3284" y="0"/>
                    <a:pt x="2935" y="42"/>
                    <a:pt x="2541" y="160"/>
                  </a:cubicBezTo>
                  <a:cubicBezTo>
                    <a:pt x="1970" y="329"/>
                    <a:pt x="1487" y="392"/>
                    <a:pt x="1094" y="392"/>
                  </a:cubicBezTo>
                  <a:cubicBezTo>
                    <a:pt x="572" y="392"/>
                    <a:pt x="206" y="281"/>
                    <a:pt x="1" y="160"/>
                  </a:cubicBezTo>
                  <a:lnTo>
                    <a:pt x="1" y="160"/>
                  </a:lnTo>
                  <a:cubicBezTo>
                    <a:pt x="132" y="274"/>
                    <a:pt x="263" y="389"/>
                    <a:pt x="378" y="537"/>
                  </a:cubicBezTo>
                  <a:cubicBezTo>
                    <a:pt x="453" y="643"/>
                    <a:pt x="599" y="1405"/>
                    <a:pt x="1202" y="1405"/>
                  </a:cubicBezTo>
                  <a:cubicBezTo>
                    <a:pt x="1252" y="1405"/>
                    <a:pt x="1305" y="1400"/>
                    <a:pt x="1361" y="1389"/>
                  </a:cubicBezTo>
                  <a:cubicBezTo>
                    <a:pt x="2082" y="1225"/>
                    <a:pt x="1951" y="766"/>
                    <a:pt x="2427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5" y="785"/>
                    <a:pt x="2869" y="864"/>
                  </a:cubicBezTo>
                  <a:cubicBezTo>
                    <a:pt x="2813" y="899"/>
                    <a:pt x="2763" y="910"/>
                    <a:pt x="2711" y="910"/>
                  </a:cubicBezTo>
                  <a:cubicBezTo>
                    <a:pt x="2639" y="910"/>
                    <a:pt x="2563" y="890"/>
                    <a:pt x="2459" y="881"/>
                  </a:cubicBezTo>
                  <a:cubicBezTo>
                    <a:pt x="2451" y="880"/>
                    <a:pt x="2443" y="880"/>
                    <a:pt x="2433" y="880"/>
                  </a:cubicBezTo>
                  <a:cubicBezTo>
                    <a:pt x="2249" y="880"/>
                    <a:pt x="1812" y="1033"/>
                    <a:pt x="1968" y="1438"/>
                  </a:cubicBezTo>
                  <a:cubicBezTo>
                    <a:pt x="2132" y="1881"/>
                    <a:pt x="2377" y="2241"/>
                    <a:pt x="2115" y="2372"/>
                  </a:cubicBezTo>
                  <a:cubicBezTo>
                    <a:pt x="2115" y="2372"/>
                    <a:pt x="3033" y="2372"/>
                    <a:pt x="3345" y="2127"/>
                  </a:cubicBezTo>
                  <a:cubicBezTo>
                    <a:pt x="3689" y="1864"/>
                    <a:pt x="3853" y="1405"/>
                    <a:pt x="3722" y="996"/>
                  </a:cubicBezTo>
                  <a:cubicBezTo>
                    <a:pt x="3623" y="501"/>
                    <a:pt x="3950" y="202"/>
                    <a:pt x="4430" y="202"/>
                  </a:cubicBezTo>
                  <a:cubicBezTo>
                    <a:pt x="4507" y="202"/>
                    <a:pt x="4588" y="209"/>
                    <a:pt x="4672" y="225"/>
                  </a:cubicBezTo>
                  <a:cubicBezTo>
                    <a:pt x="4672" y="225"/>
                    <a:pt x="4271" y="0"/>
                    <a:pt x="35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8"/>
            <p:cNvSpPr/>
            <p:nvPr/>
          </p:nvSpPr>
          <p:spPr>
            <a:xfrm>
              <a:off x="8770321" y="4554815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262" y="1"/>
                  </a:moveTo>
                  <a:cubicBezTo>
                    <a:pt x="1689" y="427"/>
                    <a:pt x="1836" y="1066"/>
                    <a:pt x="1639" y="1640"/>
                  </a:cubicBezTo>
                  <a:cubicBezTo>
                    <a:pt x="1410" y="2401"/>
                    <a:pt x="886" y="2601"/>
                    <a:pt x="436" y="2601"/>
                  </a:cubicBezTo>
                  <a:cubicBezTo>
                    <a:pt x="276" y="2601"/>
                    <a:pt x="125" y="2576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44" y="3348"/>
                    <a:pt x="1010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51" y="3279"/>
                    <a:pt x="1902" y="2623"/>
                    <a:pt x="1885" y="2345"/>
                  </a:cubicBezTo>
                  <a:cubicBezTo>
                    <a:pt x="1869" y="2066"/>
                    <a:pt x="1869" y="1836"/>
                    <a:pt x="1967" y="1836"/>
                  </a:cubicBezTo>
                  <a:cubicBezTo>
                    <a:pt x="2082" y="1836"/>
                    <a:pt x="2115" y="1935"/>
                    <a:pt x="2049" y="2131"/>
                  </a:cubicBezTo>
                  <a:cubicBezTo>
                    <a:pt x="1984" y="2328"/>
                    <a:pt x="1836" y="2967"/>
                    <a:pt x="2934" y="3082"/>
                  </a:cubicBezTo>
                  <a:cubicBezTo>
                    <a:pt x="2787" y="2984"/>
                    <a:pt x="2770" y="2803"/>
                    <a:pt x="2869" y="2672"/>
                  </a:cubicBezTo>
                  <a:cubicBezTo>
                    <a:pt x="3000" y="2426"/>
                    <a:pt x="3229" y="1968"/>
                    <a:pt x="2492" y="1345"/>
                  </a:cubicBezTo>
                  <a:cubicBezTo>
                    <a:pt x="1771" y="722"/>
                    <a:pt x="1705" y="279"/>
                    <a:pt x="12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8"/>
            <p:cNvSpPr/>
            <p:nvPr/>
          </p:nvSpPr>
          <p:spPr>
            <a:xfrm>
              <a:off x="8661181" y="4398906"/>
              <a:ext cx="50849" cy="250101"/>
            </a:xfrm>
            <a:custGeom>
              <a:rect b="b" l="l" r="r" t="t"/>
              <a:pathLst>
                <a:path extrusionOk="0" h="7663" w="1558">
                  <a:moveTo>
                    <a:pt x="636" y="0"/>
                  </a:moveTo>
                  <a:cubicBezTo>
                    <a:pt x="569" y="0"/>
                    <a:pt x="498" y="17"/>
                    <a:pt x="427" y="57"/>
                  </a:cubicBezTo>
                  <a:cubicBezTo>
                    <a:pt x="0" y="286"/>
                    <a:pt x="345" y="827"/>
                    <a:pt x="591" y="1090"/>
                  </a:cubicBezTo>
                  <a:cubicBezTo>
                    <a:pt x="705" y="1204"/>
                    <a:pt x="771" y="1483"/>
                    <a:pt x="804" y="1860"/>
                  </a:cubicBezTo>
                  <a:cubicBezTo>
                    <a:pt x="836" y="2565"/>
                    <a:pt x="820" y="3286"/>
                    <a:pt x="738" y="3991"/>
                  </a:cubicBezTo>
                  <a:cubicBezTo>
                    <a:pt x="607" y="5351"/>
                    <a:pt x="771" y="7122"/>
                    <a:pt x="1476" y="7662"/>
                  </a:cubicBezTo>
                  <a:cubicBezTo>
                    <a:pt x="1476" y="7662"/>
                    <a:pt x="820" y="7040"/>
                    <a:pt x="968" y="5171"/>
                  </a:cubicBezTo>
                  <a:cubicBezTo>
                    <a:pt x="1066" y="3974"/>
                    <a:pt x="1427" y="2827"/>
                    <a:pt x="1492" y="1860"/>
                  </a:cubicBezTo>
                  <a:cubicBezTo>
                    <a:pt x="1558" y="1335"/>
                    <a:pt x="1459" y="811"/>
                    <a:pt x="1197" y="368"/>
                  </a:cubicBezTo>
                  <a:cubicBezTo>
                    <a:pt x="1197" y="368"/>
                    <a:pt x="952" y="0"/>
                    <a:pt x="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8"/>
            <p:cNvSpPr/>
            <p:nvPr/>
          </p:nvSpPr>
          <p:spPr>
            <a:xfrm>
              <a:off x="8507654" y="4365811"/>
              <a:ext cx="277125" cy="332413"/>
            </a:xfrm>
            <a:custGeom>
              <a:rect b="b" l="l" r="r" t="t"/>
              <a:pathLst>
                <a:path extrusionOk="0" h="10185" w="8491">
                  <a:moveTo>
                    <a:pt x="2200" y="1"/>
                  </a:moveTo>
                  <a:cubicBezTo>
                    <a:pt x="1301" y="1"/>
                    <a:pt x="461" y="461"/>
                    <a:pt x="246" y="1186"/>
                  </a:cubicBezTo>
                  <a:cubicBezTo>
                    <a:pt x="0" y="1776"/>
                    <a:pt x="197" y="2481"/>
                    <a:pt x="721" y="2874"/>
                  </a:cubicBezTo>
                  <a:cubicBezTo>
                    <a:pt x="738" y="2874"/>
                    <a:pt x="754" y="2890"/>
                    <a:pt x="771" y="2907"/>
                  </a:cubicBezTo>
                  <a:cubicBezTo>
                    <a:pt x="998" y="3040"/>
                    <a:pt x="1256" y="3106"/>
                    <a:pt x="1514" y="3106"/>
                  </a:cubicBezTo>
                  <a:cubicBezTo>
                    <a:pt x="1796" y="3106"/>
                    <a:pt x="2080" y="3028"/>
                    <a:pt x="2328" y="2874"/>
                  </a:cubicBezTo>
                  <a:cubicBezTo>
                    <a:pt x="2492" y="2776"/>
                    <a:pt x="2606" y="2612"/>
                    <a:pt x="2656" y="2431"/>
                  </a:cubicBezTo>
                  <a:cubicBezTo>
                    <a:pt x="2800" y="2043"/>
                    <a:pt x="2501" y="1654"/>
                    <a:pt x="2115" y="1654"/>
                  </a:cubicBezTo>
                  <a:cubicBezTo>
                    <a:pt x="2062" y="1654"/>
                    <a:pt x="2007" y="1661"/>
                    <a:pt x="1951" y="1677"/>
                  </a:cubicBezTo>
                  <a:cubicBezTo>
                    <a:pt x="1623" y="1743"/>
                    <a:pt x="1426" y="2087"/>
                    <a:pt x="1557" y="2399"/>
                  </a:cubicBezTo>
                  <a:cubicBezTo>
                    <a:pt x="1628" y="2633"/>
                    <a:pt x="1882" y="2666"/>
                    <a:pt x="2021" y="2666"/>
                  </a:cubicBezTo>
                  <a:cubicBezTo>
                    <a:pt x="2077" y="2666"/>
                    <a:pt x="2115" y="2661"/>
                    <a:pt x="2115" y="2661"/>
                  </a:cubicBezTo>
                  <a:lnTo>
                    <a:pt x="2115" y="2661"/>
                  </a:lnTo>
                  <a:cubicBezTo>
                    <a:pt x="2082" y="2759"/>
                    <a:pt x="2016" y="2825"/>
                    <a:pt x="1934" y="2874"/>
                  </a:cubicBezTo>
                  <a:cubicBezTo>
                    <a:pt x="1820" y="2939"/>
                    <a:pt x="1688" y="2972"/>
                    <a:pt x="1557" y="2972"/>
                  </a:cubicBezTo>
                  <a:cubicBezTo>
                    <a:pt x="1426" y="2972"/>
                    <a:pt x="1295" y="2939"/>
                    <a:pt x="1180" y="2874"/>
                  </a:cubicBezTo>
                  <a:cubicBezTo>
                    <a:pt x="1098" y="2825"/>
                    <a:pt x="1016" y="2776"/>
                    <a:pt x="951" y="2710"/>
                  </a:cubicBezTo>
                  <a:cubicBezTo>
                    <a:pt x="508" y="2333"/>
                    <a:pt x="426" y="1087"/>
                    <a:pt x="1131" y="514"/>
                  </a:cubicBezTo>
                  <a:cubicBezTo>
                    <a:pt x="1455" y="278"/>
                    <a:pt x="1846" y="148"/>
                    <a:pt x="2243" y="148"/>
                  </a:cubicBezTo>
                  <a:cubicBezTo>
                    <a:pt x="2287" y="148"/>
                    <a:pt x="2332" y="150"/>
                    <a:pt x="2377" y="153"/>
                  </a:cubicBezTo>
                  <a:cubicBezTo>
                    <a:pt x="2524" y="169"/>
                    <a:pt x="2656" y="186"/>
                    <a:pt x="2770" y="219"/>
                  </a:cubicBezTo>
                  <a:cubicBezTo>
                    <a:pt x="3869" y="464"/>
                    <a:pt x="4590" y="1661"/>
                    <a:pt x="4819" y="2874"/>
                  </a:cubicBezTo>
                  <a:cubicBezTo>
                    <a:pt x="5065" y="4120"/>
                    <a:pt x="4819" y="5365"/>
                    <a:pt x="4885" y="6480"/>
                  </a:cubicBezTo>
                  <a:cubicBezTo>
                    <a:pt x="4836" y="7513"/>
                    <a:pt x="5245" y="8496"/>
                    <a:pt x="5983" y="9201"/>
                  </a:cubicBezTo>
                  <a:cubicBezTo>
                    <a:pt x="6671" y="9807"/>
                    <a:pt x="7557" y="10152"/>
                    <a:pt x="8491" y="10184"/>
                  </a:cubicBezTo>
                  <a:cubicBezTo>
                    <a:pt x="7573" y="10119"/>
                    <a:pt x="6721" y="9758"/>
                    <a:pt x="6049" y="9135"/>
                  </a:cubicBezTo>
                  <a:cubicBezTo>
                    <a:pt x="5344" y="8447"/>
                    <a:pt x="4967" y="7480"/>
                    <a:pt x="5032" y="6480"/>
                  </a:cubicBezTo>
                  <a:cubicBezTo>
                    <a:pt x="4967" y="5382"/>
                    <a:pt x="5229" y="4152"/>
                    <a:pt x="4983" y="2874"/>
                  </a:cubicBezTo>
                  <a:lnTo>
                    <a:pt x="4983" y="2841"/>
                  </a:lnTo>
                  <a:cubicBezTo>
                    <a:pt x="4754" y="1579"/>
                    <a:pt x="4000" y="317"/>
                    <a:pt x="2803" y="71"/>
                  </a:cubicBezTo>
                  <a:cubicBezTo>
                    <a:pt x="2603" y="23"/>
                    <a:pt x="2400" y="1"/>
                    <a:pt x="22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8"/>
            <p:cNvSpPr/>
            <p:nvPr/>
          </p:nvSpPr>
          <p:spPr>
            <a:xfrm>
              <a:off x="8495872" y="4417868"/>
              <a:ext cx="151960" cy="178723"/>
            </a:xfrm>
            <a:custGeom>
              <a:rect b="b" l="l" r="r" t="t"/>
              <a:pathLst>
                <a:path extrusionOk="0" h="5476" w="4656">
                  <a:moveTo>
                    <a:pt x="296" y="0"/>
                  </a:moveTo>
                  <a:lnTo>
                    <a:pt x="296" y="0"/>
                  </a:lnTo>
                  <a:cubicBezTo>
                    <a:pt x="83" y="394"/>
                    <a:pt x="1" y="836"/>
                    <a:pt x="50" y="1295"/>
                  </a:cubicBezTo>
                  <a:cubicBezTo>
                    <a:pt x="115" y="1918"/>
                    <a:pt x="328" y="2508"/>
                    <a:pt x="689" y="3033"/>
                  </a:cubicBezTo>
                  <a:cubicBezTo>
                    <a:pt x="1169" y="3716"/>
                    <a:pt x="1943" y="3794"/>
                    <a:pt x="2271" y="3794"/>
                  </a:cubicBezTo>
                  <a:cubicBezTo>
                    <a:pt x="2368" y="3794"/>
                    <a:pt x="2426" y="3787"/>
                    <a:pt x="2426" y="3787"/>
                  </a:cubicBezTo>
                  <a:cubicBezTo>
                    <a:pt x="2164" y="3705"/>
                    <a:pt x="2099" y="3377"/>
                    <a:pt x="2295" y="3131"/>
                  </a:cubicBezTo>
                  <a:cubicBezTo>
                    <a:pt x="2459" y="2984"/>
                    <a:pt x="2426" y="2721"/>
                    <a:pt x="2230" y="2607"/>
                  </a:cubicBezTo>
                  <a:cubicBezTo>
                    <a:pt x="2115" y="2541"/>
                    <a:pt x="1836" y="2328"/>
                    <a:pt x="2066" y="2197"/>
                  </a:cubicBezTo>
                  <a:cubicBezTo>
                    <a:pt x="2094" y="2179"/>
                    <a:pt x="2125" y="2170"/>
                    <a:pt x="2158" y="2170"/>
                  </a:cubicBezTo>
                  <a:cubicBezTo>
                    <a:pt x="2396" y="2170"/>
                    <a:pt x="2732" y="2611"/>
                    <a:pt x="2689" y="3115"/>
                  </a:cubicBezTo>
                  <a:cubicBezTo>
                    <a:pt x="2640" y="3688"/>
                    <a:pt x="2918" y="3836"/>
                    <a:pt x="3312" y="4131"/>
                  </a:cubicBezTo>
                  <a:cubicBezTo>
                    <a:pt x="3721" y="4410"/>
                    <a:pt x="3476" y="4934"/>
                    <a:pt x="3476" y="4934"/>
                  </a:cubicBezTo>
                  <a:cubicBezTo>
                    <a:pt x="4197" y="4524"/>
                    <a:pt x="4033" y="3852"/>
                    <a:pt x="3951" y="3705"/>
                  </a:cubicBezTo>
                  <a:cubicBezTo>
                    <a:pt x="3853" y="3541"/>
                    <a:pt x="3672" y="3295"/>
                    <a:pt x="3902" y="3180"/>
                  </a:cubicBezTo>
                  <a:cubicBezTo>
                    <a:pt x="3915" y="3175"/>
                    <a:pt x="3928" y="3172"/>
                    <a:pt x="3940" y="3172"/>
                  </a:cubicBezTo>
                  <a:cubicBezTo>
                    <a:pt x="4140" y="3172"/>
                    <a:pt x="4213" y="3893"/>
                    <a:pt x="4213" y="4541"/>
                  </a:cubicBezTo>
                  <a:cubicBezTo>
                    <a:pt x="4164" y="4918"/>
                    <a:pt x="4344" y="5262"/>
                    <a:pt x="4656" y="5475"/>
                  </a:cubicBezTo>
                  <a:cubicBezTo>
                    <a:pt x="4508" y="5147"/>
                    <a:pt x="4459" y="4803"/>
                    <a:pt x="4459" y="4442"/>
                  </a:cubicBezTo>
                  <a:cubicBezTo>
                    <a:pt x="4459" y="3934"/>
                    <a:pt x="4557" y="3016"/>
                    <a:pt x="3639" y="2394"/>
                  </a:cubicBezTo>
                  <a:cubicBezTo>
                    <a:pt x="2738" y="1787"/>
                    <a:pt x="1640" y="2049"/>
                    <a:pt x="837" y="1476"/>
                  </a:cubicBezTo>
                  <a:cubicBezTo>
                    <a:pt x="755" y="1426"/>
                    <a:pt x="689" y="1361"/>
                    <a:pt x="623" y="1295"/>
                  </a:cubicBezTo>
                  <a:cubicBezTo>
                    <a:pt x="312" y="935"/>
                    <a:pt x="197" y="459"/>
                    <a:pt x="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8"/>
            <p:cNvSpPr/>
            <p:nvPr/>
          </p:nvSpPr>
          <p:spPr>
            <a:xfrm>
              <a:off x="9058673" y="4602597"/>
              <a:ext cx="130550" cy="285611"/>
            </a:xfrm>
            <a:custGeom>
              <a:rect b="b" l="l" r="r" t="t"/>
              <a:pathLst>
                <a:path extrusionOk="0" h="8751" w="4000">
                  <a:moveTo>
                    <a:pt x="1916" y="1"/>
                  </a:moveTo>
                  <a:cubicBezTo>
                    <a:pt x="1763" y="1"/>
                    <a:pt x="1610" y="21"/>
                    <a:pt x="1459" y="61"/>
                  </a:cubicBezTo>
                  <a:cubicBezTo>
                    <a:pt x="689" y="258"/>
                    <a:pt x="148" y="913"/>
                    <a:pt x="82" y="1700"/>
                  </a:cubicBezTo>
                  <a:cubicBezTo>
                    <a:pt x="0" y="2503"/>
                    <a:pt x="410" y="3290"/>
                    <a:pt x="1016" y="3847"/>
                  </a:cubicBezTo>
                  <a:cubicBezTo>
                    <a:pt x="1590" y="4437"/>
                    <a:pt x="2361" y="4716"/>
                    <a:pt x="2901" y="5224"/>
                  </a:cubicBezTo>
                  <a:cubicBezTo>
                    <a:pt x="3442" y="5683"/>
                    <a:pt x="3770" y="6355"/>
                    <a:pt x="3819" y="7060"/>
                  </a:cubicBezTo>
                  <a:cubicBezTo>
                    <a:pt x="3852" y="7716"/>
                    <a:pt x="3508" y="8404"/>
                    <a:pt x="2918" y="8568"/>
                  </a:cubicBezTo>
                  <a:cubicBezTo>
                    <a:pt x="2791" y="8608"/>
                    <a:pt x="2661" y="8627"/>
                    <a:pt x="2534" y="8627"/>
                  </a:cubicBezTo>
                  <a:cubicBezTo>
                    <a:pt x="2090" y="8627"/>
                    <a:pt x="1685" y="8393"/>
                    <a:pt x="1557" y="8011"/>
                  </a:cubicBezTo>
                  <a:cubicBezTo>
                    <a:pt x="1344" y="7568"/>
                    <a:pt x="1541" y="7027"/>
                    <a:pt x="2000" y="6847"/>
                  </a:cubicBezTo>
                  <a:cubicBezTo>
                    <a:pt x="2082" y="6814"/>
                    <a:pt x="2180" y="6798"/>
                    <a:pt x="2262" y="6798"/>
                  </a:cubicBezTo>
                  <a:cubicBezTo>
                    <a:pt x="2262" y="6798"/>
                    <a:pt x="2292" y="6795"/>
                    <a:pt x="2339" y="6795"/>
                  </a:cubicBezTo>
                  <a:cubicBezTo>
                    <a:pt x="2479" y="6795"/>
                    <a:pt x="2774" y="6822"/>
                    <a:pt x="2885" y="7044"/>
                  </a:cubicBezTo>
                  <a:cubicBezTo>
                    <a:pt x="2885" y="7044"/>
                    <a:pt x="2902" y="7078"/>
                    <a:pt x="2880" y="7078"/>
                  </a:cubicBezTo>
                  <a:cubicBezTo>
                    <a:pt x="2872" y="7078"/>
                    <a:pt x="2858" y="7073"/>
                    <a:pt x="2836" y="7060"/>
                  </a:cubicBezTo>
                  <a:cubicBezTo>
                    <a:pt x="2770" y="7027"/>
                    <a:pt x="2698" y="7010"/>
                    <a:pt x="2627" y="7010"/>
                  </a:cubicBezTo>
                  <a:cubicBezTo>
                    <a:pt x="2521" y="7010"/>
                    <a:pt x="2416" y="7047"/>
                    <a:pt x="2328" y="7126"/>
                  </a:cubicBezTo>
                  <a:cubicBezTo>
                    <a:pt x="2082" y="7355"/>
                    <a:pt x="2147" y="7781"/>
                    <a:pt x="2443" y="7945"/>
                  </a:cubicBezTo>
                  <a:cubicBezTo>
                    <a:pt x="2524" y="7983"/>
                    <a:pt x="2610" y="8001"/>
                    <a:pt x="2694" y="8001"/>
                  </a:cubicBezTo>
                  <a:cubicBezTo>
                    <a:pt x="3012" y="8001"/>
                    <a:pt x="3294" y="7734"/>
                    <a:pt x="3164" y="7240"/>
                  </a:cubicBezTo>
                  <a:cubicBezTo>
                    <a:pt x="3019" y="6903"/>
                    <a:pt x="2689" y="6698"/>
                    <a:pt x="2341" y="6698"/>
                  </a:cubicBezTo>
                  <a:cubicBezTo>
                    <a:pt x="2216" y="6698"/>
                    <a:pt x="2089" y="6725"/>
                    <a:pt x="1967" y="6781"/>
                  </a:cubicBezTo>
                  <a:cubicBezTo>
                    <a:pt x="1508" y="7011"/>
                    <a:pt x="1295" y="7552"/>
                    <a:pt x="1492" y="8027"/>
                  </a:cubicBezTo>
                  <a:cubicBezTo>
                    <a:pt x="1620" y="8464"/>
                    <a:pt x="2072" y="8750"/>
                    <a:pt x="2561" y="8750"/>
                  </a:cubicBezTo>
                  <a:cubicBezTo>
                    <a:pt x="2696" y="8750"/>
                    <a:pt x="2833" y="8729"/>
                    <a:pt x="2967" y="8683"/>
                  </a:cubicBezTo>
                  <a:cubicBezTo>
                    <a:pt x="3623" y="8502"/>
                    <a:pt x="4000" y="7765"/>
                    <a:pt x="3983" y="7060"/>
                  </a:cubicBezTo>
                  <a:cubicBezTo>
                    <a:pt x="3934" y="6306"/>
                    <a:pt x="3590" y="5601"/>
                    <a:pt x="3016" y="5093"/>
                  </a:cubicBezTo>
                  <a:cubicBezTo>
                    <a:pt x="2443" y="4552"/>
                    <a:pt x="1689" y="4274"/>
                    <a:pt x="1131" y="3716"/>
                  </a:cubicBezTo>
                  <a:cubicBezTo>
                    <a:pt x="574" y="3159"/>
                    <a:pt x="181" y="2438"/>
                    <a:pt x="246" y="1716"/>
                  </a:cubicBezTo>
                  <a:cubicBezTo>
                    <a:pt x="262" y="1258"/>
                    <a:pt x="476" y="848"/>
                    <a:pt x="836" y="553"/>
                  </a:cubicBezTo>
                  <a:cubicBezTo>
                    <a:pt x="984" y="438"/>
                    <a:pt x="1164" y="340"/>
                    <a:pt x="1361" y="290"/>
                  </a:cubicBezTo>
                  <a:cubicBezTo>
                    <a:pt x="1500" y="249"/>
                    <a:pt x="1648" y="229"/>
                    <a:pt x="1797" y="229"/>
                  </a:cubicBezTo>
                  <a:cubicBezTo>
                    <a:pt x="1947" y="229"/>
                    <a:pt x="2098" y="249"/>
                    <a:pt x="2246" y="290"/>
                  </a:cubicBezTo>
                  <a:cubicBezTo>
                    <a:pt x="3262" y="553"/>
                    <a:pt x="3590" y="1930"/>
                    <a:pt x="2901" y="2585"/>
                  </a:cubicBezTo>
                  <a:cubicBezTo>
                    <a:pt x="2770" y="2716"/>
                    <a:pt x="2590" y="2815"/>
                    <a:pt x="2393" y="2847"/>
                  </a:cubicBezTo>
                  <a:cubicBezTo>
                    <a:pt x="2332" y="2856"/>
                    <a:pt x="2273" y="2860"/>
                    <a:pt x="2218" y="2860"/>
                  </a:cubicBezTo>
                  <a:cubicBezTo>
                    <a:pt x="1757" y="2860"/>
                    <a:pt x="1513" y="2577"/>
                    <a:pt x="1557" y="2372"/>
                  </a:cubicBezTo>
                  <a:cubicBezTo>
                    <a:pt x="1557" y="2372"/>
                    <a:pt x="1557" y="2356"/>
                    <a:pt x="1623" y="2356"/>
                  </a:cubicBezTo>
                  <a:cubicBezTo>
                    <a:pt x="1633" y="2356"/>
                    <a:pt x="1653" y="2357"/>
                    <a:pt x="1680" y="2357"/>
                  </a:cubicBezTo>
                  <a:cubicBezTo>
                    <a:pt x="1818" y="2357"/>
                    <a:pt x="2138" y="2333"/>
                    <a:pt x="2262" y="2044"/>
                  </a:cubicBezTo>
                  <a:cubicBezTo>
                    <a:pt x="2382" y="1685"/>
                    <a:pt x="2102" y="1347"/>
                    <a:pt x="1764" y="1347"/>
                  </a:cubicBezTo>
                  <a:cubicBezTo>
                    <a:pt x="1686" y="1347"/>
                    <a:pt x="1605" y="1365"/>
                    <a:pt x="1525" y="1405"/>
                  </a:cubicBezTo>
                  <a:cubicBezTo>
                    <a:pt x="918" y="1798"/>
                    <a:pt x="1066" y="2716"/>
                    <a:pt x="1754" y="2913"/>
                  </a:cubicBezTo>
                  <a:cubicBezTo>
                    <a:pt x="1924" y="2991"/>
                    <a:pt x="2103" y="3028"/>
                    <a:pt x="2280" y="3028"/>
                  </a:cubicBezTo>
                  <a:cubicBezTo>
                    <a:pt x="2735" y="3028"/>
                    <a:pt x="3178" y="2785"/>
                    <a:pt x="3426" y="2372"/>
                  </a:cubicBezTo>
                  <a:cubicBezTo>
                    <a:pt x="3688" y="1831"/>
                    <a:pt x="3623" y="1176"/>
                    <a:pt x="3278" y="684"/>
                  </a:cubicBezTo>
                  <a:cubicBezTo>
                    <a:pt x="2961" y="239"/>
                    <a:pt x="2445" y="1"/>
                    <a:pt x="19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8"/>
            <p:cNvSpPr/>
            <p:nvPr/>
          </p:nvSpPr>
          <p:spPr>
            <a:xfrm>
              <a:off x="9130900" y="4711018"/>
              <a:ext cx="55647" cy="78689"/>
            </a:xfrm>
            <a:custGeom>
              <a:rect b="b" l="l" r="r" t="t"/>
              <a:pathLst>
                <a:path extrusionOk="0" h="2411" w="1705">
                  <a:moveTo>
                    <a:pt x="197" y="1"/>
                  </a:moveTo>
                  <a:cubicBezTo>
                    <a:pt x="197" y="165"/>
                    <a:pt x="164" y="312"/>
                    <a:pt x="115" y="460"/>
                  </a:cubicBezTo>
                  <a:cubicBezTo>
                    <a:pt x="0" y="853"/>
                    <a:pt x="311" y="1115"/>
                    <a:pt x="951" y="1394"/>
                  </a:cubicBezTo>
                  <a:cubicBezTo>
                    <a:pt x="1328" y="1591"/>
                    <a:pt x="1590" y="1968"/>
                    <a:pt x="1656" y="2410"/>
                  </a:cubicBezTo>
                  <a:cubicBezTo>
                    <a:pt x="1705" y="394"/>
                    <a:pt x="885" y="329"/>
                    <a:pt x="688" y="329"/>
                  </a:cubicBezTo>
                  <a:cubicBezTo>
                    <a:pt x="492" y="329"/>
                    <a:pt x="377" y="247"/>
                    <a:pt x="361" y="148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8"/>
            <p:cNvSpPr/>
            <p:nvPr/>
          </p:nvSpPr>
          <p:spPr>
            <a:xfrm>
              <a:off x="8955408" y="4478868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9" y="574"/>
                    <a:pt x="361" y="1197"/>
                    <a:pt x="755" y="1819"/>
                  </a:cubicBezTo>
                  <a:cubicBezTo>
                    <a:pt x="1197" y="2508"/>
                    <a:pt x="1787" y="2295"/>
                    <a:pt x="1984" y="2868"/>
                  </a:cubicBezTo>
                  <a:cubicBezTo>
                    <a:pt x="1984" y="2868"/>
                    <a:pt x="2066" y="3164"/>
                    <a:pt x="1869" y="3262"/>
                  </a:cubicBezTo>
                  <a:cubicBezTo>
                    <a:pt x="1836" y="3283"/>
                    <a:pt x="1803" y="3293"/>
                    <a:pt x="1773" y="3293"/>
                  </a:cubicBezTo>
                  <a:cubicBezTo>
                    <a:pt x="1639" y="3293"/>
                    <a:pt x="1541" y="3113"/>
                    <a:pt x="1541" y="2967"/>
                  </a:cubicBezTo>
                  <a:cubicBezTo>
                    <a:pt x="1492" y="2655"/>
                    <a:pt x="1230" y="2426"/>
                    <a:pt x="935" y="2377"/>
                  </a:cubicBezTo>
                  <a:cubicBezTo>
                    <a:pt x="542" y="2328"/>
                    <a:pt x="493" y="2213"/>
                    <a:pt x="492" y="2213"/>
                  </a:cubicBezTo>
                  <a:lnTo>
                    <a:pt x="492" y="2213"/>
                  </a:lnTo>
                  <a:cubicBezTo>
                    <a:pt x="542" y="2360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22" y="3672"/>
                  </a:cubicBezTo>
                  <a:cubicBezTo>
                    <a:pt x="1296" y="4049"/>
                    <a:pt x="1574" y="3852"/>
                    <a:pt x="1689" y="4491"/>
                  </a:cubicBezTo>
                  <a:cubicBezTo>
                    <a:pt x="1787" y="5130"/>
                    <a:pt x="1837" y="5901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8" y="5131"/>
                    <a:pt x="1" y="6114"/>
                    <a:pt x="935" y="6606"/>
                  </a:cubicBezTo>
                  <a:cubicBezTo>
                    <a:pt x="1869" y="7097"/>
                    <a:pt x="1804" y="6737"/>
                    <a:pt x="3082" y="7786"/>
                  </a:cubicBezTo>
                  <a:cubicBezTo>
                    <a:pt x="4131" y="8655"/>
                    <a:pt x="4344" y="8687"/>
                    <a:pt x="4344" y="8687"/>
                  </a:cubicBezTo>
                  <a:cubicBezTo>
                    <a:pt x="4317" y="8683"/>
                    <a:pt x="4290" y="8681"/>
                    <a:pt x="4263" y="8681"/>
                  </a:cubicBezTo>
                  <a:cubicBezTo>
                    <a:pt x="4082" y="8681"/>
                    <a:pt x="3920" y="8774"/>
                    <a:pt x="3820" y="8917"/>
                  </a:cubicBezTo>
                  <a:cubicBezTo>
                    <a:pt x="3623" y="9228"/>
                    <a:pt x="3722" y="9638"/>
                    <a:pt x="4049" y="9786"/>
                  </a:cubicBezTo>
                  <a:cubicBezTo>
                    <a:pt x="4049" y="9786"/>
                    <a:pt x="3951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2" y="9572"/>
                    <a:pt x="4416" y="9657"/>
                    <a:pt x="4572" y="9657"/>
                  </a:cubicBezTo>
                  <a:cubicBezTo>
                    <a:pt x="4667" y="9657"/>
                    <a:pt x="4767" y="9625"/>
                    <a:pt x="4869" y="9523"/>
                  </a:cubicBezTo>
                  <a:cubicBezTo>
                    <a:pt x="4988" y="9411"/>
                    <a:pt x="5182" y="9314"/>
                    <a:pt x="5409" y="9314"/>
                  </a:cubicBezTo>
                  <a:cubicBezTo>
                    <a:pt x="5713" y="9314"/>
                    <a:pt x="6075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14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8"/>
            <p:cNvSpPr/>
            <p:nvPr/>
          </p:nvSpPr>
          <p:spPr>
            <a:xfrm>
              <a:off x="9015853" y="4395251"/>
              <a:ext cx="89916" cy="350592"/>
            </a:xfrm>
            <a:custGeom>
              <a:rect b="b" l="l" r="r" t="t"/>
              <a:pathLst>
                <a:path extrusionOk="0" h="10742" w="2755">
                  <a:moveTo>
                    <a:pt x="1309" y="1"/>
                  </a:moveTo>
                  <a:cubicBezTo>
                    <a:pt x="726" y="1"/>
                    <a:pt x="172" y="384"/>
                    <a:pt x="99" y="906"/>
                  </a:cubicBezTo>
                  <a:cubicBezTo>
                    <a:pt x="1" y="1431"/>
                    <a:pt x="378" y="1923"/>
                    <a:pt x="902" y="1972"/>
                  </a:cubicBezTo>
                  <a:lnTo>
                    <a:pt x="1066" y="1972"/>
                  </a:lnTo>
                  <a:cubicBezTo>
                    <a:pt x="1591" y="1939"/>
                    <a:pt x="1853" y="1333"/>
                    <a:pt x="1656" y="1070"/>
                  </a:cubicBezTo>
                  <a:cubicBezTo>
                    <a:pt x="1574" y="958"/>
                    <a:pt x="1454" y="907"/>
                    <a:pt x="1336" y="907"/>
                  </a:cubicBezTo>
                  <a:cubicBezTo>
                    <a:pt x="1128" y="907"/>
                    <a:pt x="925" y="1065"/>
                    <a:pt x="935" y="1316"/>
                  </a:cubicBezTo>
                  <a:cubicBezTo>
                    <a:pt x="968" y="1644"/>
                    <a:pt x="1312" y="1611"/>
                    <a:pt x="1345" y="1660"/>
                  </a:cubicBezTo>
                  <a:cubicBezTo>
                    <a:pt x="1394" y="1693"/>
                    <a:pt x="1345" y="1759"/>
                    <a:pt x="1345" y="1759"/>
                  </a:cubicBezTo>
                  <a:cubicBezTo>
                    <a:pt x="1312" y="1824"/>
                    <a:pt x="1247" y="1874"/>
                    <a:pt x="1181" y="1906"/>
                  </a:cubicBezTo>
                  <a:cubicBezTo>
                    <a:pt x="1148" y="1906"/>
                    <a:pt x="1132" y="1906"/>
                    <a:pt x="1116" y="1923"/>
                  </a:cubicBezTo>
                  <a:lnTo>
                    <a:pt x="1099" y="1923"/>
                  </a:lnTo>
                  <a:cubicBezTo>
                    <a:pt x="1067" y="1926"/>
                    <a:pt x="1036" y="1928"/>
                    <a:pt x="1005" y="1928"/>
                  </a:cubicBezTo>
                  <a:cubicBezTo>
                    <a:pt x="490" y="1928"/>
                    <a:pt x="74" y="1432"/>
                    <a:pt x="198" y="906"/>
                  </a:cubicBezTo>
                  <a:cubicBezTo>
                    <a:pt x="269" y="435"/>
                    <a:pt x="763" y="118"/>
                    <a:pt x="1280" y="118"/>
                  </a:cubicBezTo>
                  <a:cubicBezTo>
                    <a:pt x="1590" y="118"/>
                    <a:pt x="1908" y="232"/>
                    <a:pt x="2148" y="497"/>
                  </a:cubicBezTo>
                  <a:cubicBezTo>
                    <a:pt x="2443" y="923"/>
                    <a:pt x="2591" y="1431"/>
                    <a:pt x="2558" y="1956"/>
                  </a:cubicBezTo>
                  <a:cubicBezTo>
                    <a:pt x="2525" y="2464"/>
                    <a:pt x="2427" y="2955"/>
                    <a:pt x="2247" y="3447"/>
                  </a:cubicBezTo>
                  <a:cubicBezTo>
                    <a:pt x="1427" y="5463"/>
                    <a:pt x="525" y="7496"/>
                    <a:pt x="1148" y="8971"/>
                  </a:cubicBezTo>
                  <a:cubicBezTo>
                    <a:pt x="1427" y="9725"/>
                    <a:pt x="1968" y="10348"/>
                    <a:pt x="2673" y="10741"/>
                  </a:cubicBezTo>
                  <a:cubicBezTo>
                    <a:pt x="2001" y="10331"/>
                    <a:pt x="1493" y="9692"/>
                    <a:pt x="1247" y="8938"/>
                  </a:cubicBezTo>
                  <a:cubicBezTo>
                    <a:pt x="673" y="7512"/>
                    <a:pt x="1574" y="5545"/>
                    <a:pt x="2410" y="3496"/>
                  </a:cubicBezTo>
                  <a:cubicBezTo>
                    <a:pt x="2591" y="3005"/>
                    <a:pt x="2705" y="2496"/>
                    <a:pt x="2722" y="1972"/>
                  </a:cubicBezTo>
                  <a:cubicBezTo>
                    <a:pt x="2755" y="1415"/>
                    <a:pt x="2591" y="857"/>
                    <a:pt x="2247" y="415"/>
                  </a:cubicBezTo>
                  <a:cubicBezTo>
                    <a:pt x="1980" y="124"/>
                    <a:pt x="1640" y="1"/>
                    <a:pt x="13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8"/>
            <p:cNvSpPr/>
            <p:nvPr/>
          </p:nvSpPr>
          <p:spPr>
            <a:xfrm>
              <a:off x="9103060" y="4746332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8"/>
            <p:cNvSpPr/>
            <p:nvPr/>
          </p:nvSpPr>
          <p:spPr>
            <a:xfrm>
              <a:off x="9127146" y="4497569"/>
              <a:ext cx="123598" cy="121999"/>
            </a:xfrm>
            <a:custGeom>
              <a:rect b="b" l="l" r="r" t="t"/>
              <a:pathLst>
                <a:path extrusionOk="0" h="3738" w="3787">
                  <a:moveTo>
                    <a:pt x="3279" y="1"/>
                  </a:moveTo>
                  <a:cubicBezTo>
                    <a:pt x="3279" y="1"/>
                    <a:pt x="3279" y="268"/>
                    <a:pt x="3109" y="268"/>
                  </a:cubicBezTo>
                  <a:cubicBezTo>
                    <a:pt x="3096" y="268"/>
                    <a:pt x="3081" y="267"/>
                    <a:pt x="3065" y="263"/>
                  </a:cubicBezTo>
                  <a:cubicBezTo>
                    <a:pt x="2957" y="240"/>
                    <a:pt x="2813" y="180"/>
                    <a:pt x="2678" y="180"/>
                  </a:cubicBezTo>
                  <a:cubicBezTo>
                    <a:pt x="2527" y="180"/>
                    <a:pt x="2389" y="255"/>
                    <a:pt x="2328" y="542"/>
                  </a:cubicBezTo>
                  <a:cubicBezTo>
                    <a:pt x="2202" y="1062"/>
                    <a:pt x="2151" y="1643"/>
                    <a:pt x="1944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5" y="1062"/>
                    <a:pt x="1459" y="542"/>
                  </a:cubicBezTo>
                  <a:cubicBezTo>
                    <a:pt x="1390" y="255"/>
                    <a:pt x="1252" y="180"/>
                    <a:pt x="1103" y="180"/>
                  </a:cubicBezTo>
                  <a:cubicBezTo>
                    <a:pt x="970" y="180"/>
                    <a:pt x="830" y="240"/>
                    <a:pt x="722" y="263"/>
                  </a:cubicBezTo>
                  <a:cubicBezTo>
                    <a:pt x="705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31" y="673"/>
                  </a:cubicBezTo>
                  <a:cubicBezTo>
                    <a:pt x="0" y="1263"/>
                    <a:pt x="263" y="1492"/>
                    <a:pt x="1049" y="1853"/>
                  </a:cubicBezTo>
                  <a:cubicBezTo>
                    <a:pt x="1836" y="2230"/>
                    <a:pt x="1869" y="3508"/>
                    <a:pt x="1869" y="3508"/>
                  </a:cubicBezTo>
                  <a:lnTo>
                    <a:pt x="1885" y="3738"/>
                  </a:lnTo>
                  <a:lnTo>
                    <a:pt x="1902" y="3508"/>
                  </a:lnTo>
                  <a:cubicBezTo>
                    <a:pt x="1902" y="3508"/>
                    <a:pt x="1934" y="2214"/>
                    <a:pt x="2721" y="1853"/>
                  </a:cubicBezTo>
                  <a:cubicBezTo>
                    <a:pt x="3508" y="1492"/>
                    <a:pt x="3787" y="1263"/>
                    <a:pt x="3639" y="673"/>
                  </a:cubicBezTo>
                  <a:cubicBezTo>
                    <a:pt x="3508" y="83"/>
                    <a:pt x="3279" y="1"/>
                    <a:pt x="3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8"/>
            <p:cNvSpPr/>
            <p:nvPr/>
          </p:nvSpPr>
          <p:spPr>
            <a:xfrm>
              <a:off x="9169412" y="4413038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58" y="345"/>
                  </a:lnTo>
                  <a:cubicBezTo>
                    <a:pt x="525" y="607"/>
                    <a:pt x="443" y="870"/>
                    <a:pt x="295" y="1099"/>
                  </a:cubicBezTo>
                  <a:cubicBezTo>
                    <a:pt x="213" y="1197"/>
                    <a:pt x="148" y="1312"/>
                    <a:pt x="99" y="1427"/>
                  </a:cubicBezTo>
                  <a:cubicBezTo>
                    <a:pt x="0" y="1673"/>
                    <a:pt x="33" y="1968"/>
                    <a:pt x="230" y="2165"/>
                  </a:cubicBezTo>
                  <a:cubicBezTo>
                    <a:pt x="410" y="2427"/>
                    <a:pt x="525" y="2738"/>
                    <a:pt x="574" y="3050"/>
                  </a:cubicBezTo>
                  <a:cubicBezTo>
                    <a:pt x="590" y="3132"/>
                    <a:pt x="590" y="3394"/>
                    <a:pt x="607" y="3394"/>
                  </a:cubicBezTo>
                  <a:cubicBezTo>
                    <a:pt x="607" y="3394"/>
                    <a:pt x="623" y="3132"/>
                    <a:pt x="639" y="3050"/>
                  </a:cubicBezTo>
                  <a:cubicBezTo>
                    <a:pt x="672" y="2738"/>
                    <a:pt x="787" y="2427"/>
                    <a:pt x="984" y="2165"/>
                  </a:cubicBezTo>
                  <a:cubicBezTo>
                    <a:pt x="1164" y="1968"/>
                    <a:pt x="1213" y="1673"/>
                    <a:pt x="1098" y="1427"/>
                  </a:cubicBezTo>
                  <a:cubicBezTo>
                    <a:pt x="1049" y="1312"/>
                    <a:pt x="984" y="1197"/>
                    <a:pt x="918" y="1099"/>
                  </a:cubicBezTo>
                  <a:cubicBezTo>
                    <a:pt x="771" y="870"/>
                    <a:pt x="672" y="607"/>
                    <a:pt x="639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8"/>
            <p:cNvSpPr/>
            <p:nvPr/>
          </p:nvSpPr>
          <p:spPr>
            <a:xfrm>
              <a:off x="9097707" y="4382032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2099" y="0"/>
                  </a:moveTo>
                  <a:cubicBezTo>
                    <a:pt x="2394" y="984"/>
                    <a:pt x="1312" y="1230"/>
                    <a:pt x="689" y="2377"/>
                  </a:cubicBezTo>
                  <a:cubicBezTo>
                    <a:pt x="591" y="2541"/>
                    <a:pt x="509" y="2721"/>
                    <a:pt x="443" y="2918"/>
                  </a:cubicBezTo>
                  <a:cubicBezTo>
                    <a:pt x="1" y="4295"/>
                    <a:pt x="279" y="5229"/>
                    <a:pt x="1574" y="6147"/>
                  </a:cubicBezTo>
                  <a:cubicBezTo>
                    <a:pt x="2722" y="6950"/>
                    <a:pt x="2771" y="8016"/>
                    <a:pt x="2771" y="8163"/>
                  </a:cubicBezTo>
                  <a:cubicBezTo>
                    <a:pt x="2787" y="7655"/>
                    <a:pt x="2640" y="7163"/>
                    <a:pt x="2345" y="6770"/>
                  </a:cubicBezTo>
                  <a:cubicBezTo>
                    <a:pt x="2033" y="6327"/>
                    <a:pt x="1640" y="6081"/>
                    <a:pt x="1066" y="5573"/>
                  </a:cubicBezTo>
                  <a:cubicBezTo>
                    <a:pt x="886" y="5409"/>
                    <a:pt x="738" y="5213"/>
                    <a:pt x="656" y="4983"/>
                  </a:cubicBezTo>
                  <a:cubicBezTo>
                    <a:pt x="312" y="4147"/>
                    <a:pt x="968" y="3278"/>
                    <a:pt x="1312" y="2918"/>
                  </a:cubicBezTo>
                  <a:cubicBezTo>
                    <a:pt x="1476" y="2738"/>
                    <a:pt x="1673" y="2557"/>
                    <a:pt x="1853" y="2377"/>
                  </a:cubicBezTo>
                  <a:cubicBezTo>
                    <a:pt x="2230" y="2033"/>
                    <a:pt x="2492" y="1574"/>
                    <a:pt x="2591" y="1082"/>
                  </a:cubicBezTo>
                  <a:cubicBezTo>
                    <a:pt x="2722" y="197"/>
                    <a:pt x="2099" y="0"/>
                    <a:pt x="2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8"/>
            <p:cNvSpPr/>
            <p:nvPr/>
          </p:nvSpPr>
          <p:spPr>
            <a:xfrm>
              <a:off x="7507249" y="4804753"/>
              <a:ext cx="295859" cy="205975"/>
            </a:xfrm>
            <a:custGeom>
              <a:rect b="b" l="l" r="r" t="t"/>
              <a:pathLst>
                <a:path extrusionOk="0" h="6311" w="9065">
                  <a:moveTo>
                    <a:pt x="7059" y="0"/>
                  </a:moveTo>
                  <a:cubicBezTo>
                    <a:pt x="6607" y="0"/>
                    <a:pt x="6183" y="159"/>
                    <a:pt x="5918" y="489"/>
                  </a:cubicBezTo>
                  <a:cubicBezTo>
                    <a:pt x="5524" y="915"/>
                    <a:pt x="5475" y="1538"/>
                    <a:pt x="5803" y="1997"/>
                  </a:cubicBezTo>
                  <a:cubicBezTo>
                    <a:pt x="5901" y="2145"/>
                    <a:pt x="6032" y="2243"/>
                    <a:pt x="6180" y="2308"/>
                  </a:cubicBezTo>
                  <a:lnTo>
                    <a:pt x="6213" y="2325"/>
                  </a:lnTo>
                  <a:lnTo>
                    <a:pt x="6278" y="2341"/>
                  </a:lnTo>
                  <a:cubicBezTo>
                    <a:pt x="6311" y="2358"/>
                    <a:pt x="6344" y="2358"/>
                    <a:pt x="6377" y="2374"/>
                  </a:cubicBezTo>
                  <a:cubicBezTo>
                    <a:pt x="6445" y="2390"/>
                    <a:pt x="6516" y="2398"/>
                    <a:pt x="6586" y="2398"/>
                  </a:cubicBezTo>
                  <a:cubicBezTo>
                    <a:pt x="6802" y="2398"/>
                    <a:pt x="7015" y="2322"/>
                    <a:pt x="7163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5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4" y="1849"/>
                  </a:cubicBezTo>
                  <a:cubicBezTo>
                    <a:pt x="6759" y="1880"/>
                    <a:pt x="6817" y="1894"/>
                    <a:pt x="6875" y="1894"/>
                  </a:cubicBezTo>
                  <a:cubicBezTo>
                    <a:pt x="6975" y="1894"/>
                    <a:pt x="7074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6999" y="2145"/>
                  </a:cubicBezTo>
                  <a:cubicBezTo>
                    <a:pt x="6854" y="2253"/>
                    <a:pt x="6683" y="2317"/>
                    <a:pt x="6504" y="2317"/>
                  </a:cubicBezTo>
                  <a:cubicBezTo>
                    <a:pt x="6440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2" y="251"/>
                    <a:pt x="6616" y="107"/>
                    <a:pt x="7032" y="107"/>
                  </a:cubicBezTo>
                  <a:cubicBezTo>
                    <a:pt x="7898" y="107"/>
                    <a:pt x="8862" y="731"/>
                    <a:pt x="8884" y="1849"/>
                  </a:cubicBezTo>
                  <a:cubicBezTo>
                    <a:pt x="8917" y="2669"/>
                    <a:pt x="8475" y="3407"/>
                    <a:pt x="7753" y="3784"/>
                  </a:cubicBezTo>
                  <a:lnTo>
                    <a:pt x="7704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0" y="3973"/>
                    <a:pt x="6758" y="3973"/>
                  </a:cubicBezTo>
                  <a:cubicBezTo>
                    <a:pt x="5184" y="3973"/>
                    <a:pt x="3644" y="2835"/>
                    <a:pt x="2313" y="2835"/>
                  </a:cubicBezTo>
                  <a:cubicBezTo>
                    <a:pt x="2163" y="2835"/>
                    <a:pt x="2014" y="2850"/>
                    <a:pt x="1869" y="2882"/>
                  </a:cubicBezTo>
                  <a:cubicBezTo>
                    <a:pt x="607" y="3161"/>
                    <a:pt x="246" y="4046"/>
                    <a:pt x="131" y="4587"/>
                  </a:cubicBezTo>
                  <a:cubicBezTo>
                    <a:pt x="0" y="5128"/>
                    <a:pt x="99" y="5734"/>
                    <a:pt x="541" y="6062"/>
                  </a:cubicBezTo>
                  <a:cubicBezTo>
                    <a:pt x="768" y="6232"/>
                    <a:pt x="1041" y="6310"/>
                    <a:pt x="1307" y="6310"/>
                  </a:cubicBezTo>
                  <a:cubicBezTo>
                    <a:pt x="1732" y="6310"/>
                    <a:pt x="2140" y="6110"/>
                    <a:pt x="2312" y="5767"/>
                  </a:cubicBezTo>
                  <a:cubicBezTo>
                    <a:pt x="2639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8" y="4342"/>
                  </a:cubicBezTo>
                  <a:cubicBezTo>
                    <a:pt x="1254" y="4342"/>
                    <a:pt x="964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6" y="5242"/>
                    <a:pt x="836" y="5259"/>
                    <a:pt x="836" y="5275"/>
                  </a:cubicBezTo>
                  <a:cubicBezTo>
                    <a:pt x="836" y="5275"/>
                    <a:pt x="836" y="5292"/>
                    <a:pt x="836" y="5292"/>
                  </a:cubicBezTo>
                  <a:cubicBezTo>
                    <a:pt x="910" y="5526"/>
                    <a:pt x="1123" y="5667"/>
                    <a:pt x="1343" y="5667"/>
                  </a:cubicBezTo>
                  <a:cubicBezTo>
                    <a:pt x="1415" y="5667"/>
                    <a:pt x="1488" y="5652"/>
                    <a:pt x="1558" y="5619"/>
                  </a:cubicBezTo>
                  <a:cubicBezTo>
                    <a:pt x="1908" y="5476"/>
                    <a:pt x="1794" y="4913"/>
                    <a:pt x="1440" y="4913"/>
                  </a:cubicBezTo>
                  <a:cubicBezTo>
                    <a:pt x="1430" y="4913"/>
                    <a:pt x="1420" y="4914"/>
                    <a:pt x="1410" y="4915"/>
                  </a:cubicBezTo>
                  <a:cubicBezTo>
                    <a:pt x="1049" y="4964"/>
                    <a:pt x="1099" y="5324"/>
                    <a:pt x="1049" y="5374"/>
                  </a:cubicBezTo>
                  <a:cubicBezTo>
                    <a:pt x="1040" y="5383"/>
                    <a:pt x="1029" y="5387"/>
                    <a:pt x="1016" y="5387"/>
                  </a:cubicBezTo>
                  <a:cubicBezTo>
                    <a:pt x="965" y="5387"/>
                    <a:pt x="899" y="5318"/>
                    <a:pt x="886" y="5292"/>
                  </a:cubicBezTo>
                  <a:cubicBezTo>
                    <a:pt x="820" y="5095"/>
                    <a:pt x="836" y="4882"/>
                    <a:pt x="935" y="4718"/>
                  </a:cubicBezTo>
                  <a:cubicBezTo>
                    <a:pt x="1073" y="4510"/>
                    <a:pt x="1302" y="4392"/>
                    <a:pt x="1539" y="4392"/>
                  </a:cubicBezTo>
                  <a:cubicBezTo>
                    <a:pt x="1639" y="4392"/>
                    <a:pt x="1740" y="4412"/>
                    <a:pt x="1836" y="4456"/>
                  </a:cubicBezTo>
                  <a:cubicBezTo>
                    <a:pt x="2295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66" y="5570"/>
                    <a:pt x="115" y="4636"/>
                    <a:pt x="541" y="4062"/>
                  </a:cubicBezTo>
                  <a:cubicBezTo>
                    <a:pt x="890" y="3589"/>
                    <a:pt x="1485" y="3352"/>
                    <a:pt x="2103" y="3352"/>
                  </a:cubicBezTo>
                  <a:cubicBezTo>
                    <a:pt x="2298" y="3352"/>
                    <a:pt x="2496" y="3376"/>
                    <a:pt x="2689" y="3423"/>
                  </a:cubicBezTo>
                  <a:cubicBezTo>
                    <a:pt x="3492" y="3620"/>
                    <a:pt x="4328" y="3964"/>
                    <a:pt x="5196" y="4193"/>
                  </a:cubicBezTo>
                  <a:cubicBezTo>
                    <a:pt x="5523" y="4253"/>
                    <a:pt x="5856" y="4286"/>
                    <a:pt x="6185" y="4286"/>
                  </a:cubicBezTo>
                  <a:cubicBezTo>
                    <a:pt x="6765" y="4286"/>
                    <a:pt x="7333" y="4182"/>
                    <a:pt x="7835" y="3931"/>
                  </a:cubicBezTo>
                  <a:cubicBezTo>
                    <a:pt x="8606" y="3521"/>
                    <a:pt x="9065" y="2718"/>
                    <a:pt x="9048" y="1849"/>
                  </a:cubicBezTo>
                  <a:cubicBezTo>
                    <a:pt x="9004" y="653"/>
                    <a:pt x="7975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8"/>
            <p:cNvSpPr/>
            <p:nvPr/>
          </p:nvSpPr>
          <p:spPr>
            <a:xfrm>
              <a:off x="7407738" y="4982269"/>
              <a:ext cx="200655" cy="201700"/>
            </a:xfrm>
            <a:custGeom>
              <a:rect b="b" l="l" r="r" t="t"/>
              <a:pathLst>
                <a:path extrusionOk="0" h="6180" w="6148">
                  <a:moveTo>
                    <a:pt x="3066" y="0"/>
                  </a:moveTo>
                  <a:cubicBezTo>
                    <a:pt x="3033" y="115"/>
                    <a:pt x="3017" y="230"/>
                    <a:pt x="3000" y="361"/>
                  </a:cubicBezTo>
                  <a:cubicBezTo>
                    <a:pt x="3000" y="361"/>
                    <a:pt x="2918" y="1262"/>
                    <a:pt x="2033" y="1377"/>
                  </a:cubicBezTo>
                  <a:cubicBezTo>
                    <a:pt x="1148" y="1508"/>
                    <a:pt x="574" y="1623"/>
                    <a:pt x="541" y="2295"/>
                  </a:cubicBezTo>
                  <a:cubicBezTo>
                    <a:pt x="511" y="2896"/>
                    <a:pt x="330" y="3221"/>
                    <a:pt x="73" y="3221"/>
                  </a:cubicBezTo>
                  <a:cubicBezTo>
                    <a:pt x="50" y="3221"/>
                    <a:pt x="25" y="3218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66" y="3761"/>
                    <a:pt x="964" y="3761"/>
                  </a:cubicBezTo>
                  <a:cubicBezTo>
                    <a:pt x="1082" y="3761"/>
                    <a:pt x="1209" y="3740"/>
                    <a:pt x="1345" y="3688"/>
                  </a:cubicBezTo>
                  <a:cubicBezTo>
                    <a:pt x="2181" y="3360"/>
                    <a:pt x="2115" y="2819"/>
                    <a:pt x="2115" y="2656"/>
                  </a:cubicBezTo>
                  <a:cubicBezTo>
                    <a:pt x="2130" y="2518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1"/>
                  </a:cubicBezTo>
                  <a:cubicBezTo>
                    <a:pt x="2541" y="2344"/>
                    <a:pt x="2607" y="2656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80"/>
                    <a:pt x="3066" y="6180"/>
                  </a:cubicBezTo>
                  <a:cubicBezTo>
                    <a:pt x="3066" y="6180"/>
                    <a:pt x="3508" y="4803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1"/>
                  </a:cubicBezTo>
                  <a:cubicBezTo>
                    <a:pt x="3782" y="2309"/>
                    <a:pt x="3793" y="2308"/>
                    <a:pt x="3803" y="2308"/>
                  </a:cubicBezTo>
                  <a:cubicBezTo>
                    <a:pt x="3943" y="2308"/>
                    <a:pt x="4001" y="2503"/>
                    <a:pt x="4016" y="2656"/>
                  </a:cubicBezTo>
                  <a:cubicBezTo>
                    <a:pt x="4033" y="2819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8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23"/>
                    <a:pt x="4984" y="1492"/>
                    <a:pt x="4098" y="1377"/>
                  </a:cubicBezTo>
                  <a:cubicBezTo>
                    <a:pt x="3230" y="1262"/>
                    <a:pt x="3148" y="361"/>
                    <a:pt x="3148" y="361"/>
                  </a:cubicBezTo>
                  <a:cubicBezTo>
                    <a:pt x="3131" y="230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8"/>
            <p:cNvSpPr/>
            <p:nvPr/>
          </p:nvSpPr>
          <p:spPr>
            <a:xfrm>
              <a:off x="7542563" y="4921693"/>
              <a:ext cx="210806" cy="120498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8"/>
                    <a:pt x="1607" y="512"/>
                  </a:cubicBezTo>
                  <a:cubicBezTo>
                    <a:pt x="2213" y="955"/>
                    <a:pt x="1836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1" y="3692"/>
                    <a:pt x="2901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34" y="2299"/>
                  </a:cubicBezTo>
                  <a:cubicBezTo>
                    <a:pt x="4104" y="2410"/>
                    <a:pt x="4264" y="2452"/>
                    <a:pt x="4409" y="2452"/>
                  </a:cubicBezTo>
                  <a:cubicBezTo>
                    <a:pt x="483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70" y="1414"/>
                  </a:cubicBezTo>
                  <a:cubicBezTo>
                    <a:pt x="4697" y="1351"/>
                    <a:pt x="4603" y="1321"/>
                    <a:pt x="4510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2" y="1217"/>
                  </a:cubicBezTo>
                  <a:cubicBezTo>
                    <a:pt x="4062" y="1175"/>
                    <a:pt x="4096" y="1159"/>
                    <a:pt x="4141" y="1159"/>
                  </a:cubicBezTo>
                  <a:cubicBezTo>
                    <a:pt x="4274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4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1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8"/>
            <p:cNvSpPr/>
            <p:nvPr/>
          </p:nvSpPr>
          <p:spPr>
            <a:xfrm>
              <a:off x="7596578" y="4801718"/>
              <a:ext cx="117723" cy="82671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63" y="1270"/>
                  </a:cubicBezTo>
                  <a:cubicBezTo>
                    <a:pt x="2181" y="1025"/>
                    <a:pt x="2246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8"/>
            <p:cNvSpPr/>
            <p:nvPr/>
          </p:nvSpPr>
          <p:spPr>
            <a:xfrm>
              <a:off x="7686984" y="4714249"/>
              <a:ext cx="73336" cy="87566"/>
            </a:xfrm>
            <a:custGeom>
              <a:rect b="b" l="l" r="r" t="t"/>
              <a:pathLst>
                <a:path extrusionOk="0" h="2683" w="2247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4"/>
                    <a:pt x="1" y="1344"/>
                    <a:pt x="247" y="2016"/>
                  </a:cubicBezTo>
                  <a:cubicBezTo>
                    <a:pt x="491" y="2683"/>
                    <a:pt x="1654" y="2430"/>
                    <a:pt x="2233" y="2602"/>
                  </a:cubicBezTo>
                  <a:lnTo>
                    <a:pt x="2233" y="2602"/>
                  </a:lnTo>
                  <a:cubicBezTo>
                    <a:pt x="2121" y="2552"/>
                    <a:pt x="1383" y="2110"/>
                    <a:pt x="1443" y="1443"/>
                  </a:cubicBezTo>
                  <a:cubicBezTo>
                    <a:pt x="1509" y="705"/>
                    <a:pt x="1427" y="180"/>
                    <a:pt x="1132" y="0"/>
                  </a:cubicBezTo>
                  <a:close/>
                  <a:moveTo>
                    <a:pt x="2233" y="2602"/>
                  </a:moveTo>
                  <a:cubicBezTo>
                    <a:pt x="2239" y="2605"/>
                    <a:pt x="2244" y="2607"/>
                    <a:pt x="2246" y="2607"/>
                  </a:cubicBezTo>
                  <a:cubicBezTo>
                    <a:pt x="2246" y="2607"/>
                    <a:pt x="2246" y="2607"/>
                    <a:pt x="2246" y="2606"/>
                  </a:cubicBezTo>
                  <a:cubicBezTo>
                    <a:pt x="2242" y="2605"/>
                    <a:pt x="2237" y="2604"/>
                    <a:pt x="2233" y="260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8"/>
            <p:cNvSpPr/>
            <p:nvPr/>
          </p:nvSpPr>
          <p:spPr>
            <a:xfrm>
              <a:off x="7766163" y="4752762"/>
              <a:ext cx="104342" cy="140733"/>
            </a:xfrm>
            <a:custGeom>
              <a:rect b="b" l="l" r="r" t="t"/>
              <a:pathLst>
                <a:path extrusionOk="0" h="4312" w="3197">
                  <a:moveTo>
                    <a:pt x="394" y="0"/>
                  </a:moveTo>
                  <a:lnTo>
                    <a:pt x="394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60" y="4049"/>
                    <a:pt x="1804" y="3361"/>
                    <a:pt x="2509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6" y="1695"/>
                    <a:pt x="2761" y="1748"/>
                    <a:pt x="2595" y="1748"/>
                  </a:cubicBezTo>
                  <a:cubicBezTo>
                    <a:pt x="2554" y="1748"/>
                    <a:pt x="2509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7" y="1727"/>
                    <a:pt x="1962" y="1947"/>
                    <a:pt x="2050" y="2180"/>
                  </a:cubicBezTo>
                  <a:cubicBezTo>
                    <a:pt x="2101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1" y="1705"/>
                    <a:pt x="2148" y="1312"/>
                    <a:pt x="1951" y="689"/>
                  </a:cubicBezTo>
                  <a:cubicBezTo>
                    <a:pt x="1811" y="203"/>
                    <a:pt x="1340" y="96"/>
                    <a:pt x="1024" y="96"/>
                  </a:cubicBezTo>
                  <a:cubicBezTo>
                    <a:pt x="935" y="96"/>
                    <a:pt x="858" y="104"/>
                    <a:pt x="804" y="115"/>
                  </a:cubicBezTo>
                  <a:cubicBezTo>
                    <a:pt x="770" y="122"/>
                    <a:pt x="736" y="125"/>
                    <a:pt x="704" y="125"/>
                  </a:cubicBezTo>
                  <a:cubicBezTo>
                    <a:pt x="581" y="125"/>
                    <a:pt x="472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8"/>
            <p:cNvSpPr/>
            <p:nvPr/>
          </p:nvSpPr>
          <p:spPr>
            <a:xfrm>
              <a:off x="7743153" y="4545775"/>
              <a:ext cx="264853" cy="264266"/>
            </a:xfrm>
            <a:custGeom>
              <a:rect b="b" l="l" r="r" t="t"/>
              <a:pathLst>
                <a:path extrusionOk="0" h="8097" w="8115">
                  <a:moveTo>
                    <a:pt x="5755" y="1"/>
                  </a:moveTo>
                  <a:cubicBezTo>
                    <a:pt x="5226" y="1"/>
                    <a:pt x="4720" y="166"/>
                    <a:pt x="4427" y="556"/>
                  </a:cubicBezTo>
                  <a:cubicBezTo>
                    <a:pt x="4115" y="999"/>
                    <a:pt x="4066" y="1556"/>
                    <a:pt x="4295" y="2031"/>
                  </a:cubicBezTo>
                  <a:cubicBezTo>
                    <a:pt x="4512" y="2441"/>
                    <a:pt x="4855" y="2587"/>
                    <a:pt x="5187" y="2587"/>
                  </a:cubicBezTo>
                  <a:cubicBezTo>
                    <a:pt x="5532" y="2587"/>
                    <a:pt x="5866" y="2428"/>
                    <a:pt x="6033" y="2245"/>
                  </a:cubicBezTo>
                  <a:cubicBezTo>
                    <a:pt x="6213" y="2031"/>
                    <a:pt x="6295" y="1753"/>
                    <a:pt x="6246" y="1491"/>
                  </a:cubicBezTo>
                  <a:cubicBezTo>
                    <a:pt x="6188" y="1162"/>
                    <a:pt x="5954" y="1022"/>
                    <a:pt x="5745" y="1022"/>
                  </a:cubicBezTo>
                  <a:cubicBezTo>
                    <a:pt x="5598" y="1022"/>
                    <a:pt x="5464" y="1091"/>
                    <a:pt x="5410" y="1212"/>
                  </a:cubicBezTo>
                  <a:cubicBezTo>
                    <a:pt x="5263" y="1491"/>
                    <a:pt x="5345" y="1851"/>
                    <a:pt x="5754" y="1900"/>
                  </a:cubicBezTo>
                  <a:cubicBezTo>
                    <a:pt x="6099" y="1966"/>
                    <a:pt x="5902" y="2392"/>
                    <a:pt x="5476" y="2507"/>
                  </a:cubicBezTo>
                  <a:cubicBezTo>
                    <a:pt x="5395" y="2528"/>
                    <a:pt x="5314" y="2538"/>
                    <a:pt x="5235" y="2538"/>
                  </a:cubicBezTo>
                  <a:cubicBezTo>
                    <a:pt x="4875" y="2538"/>
                    <a:pt x="4538" y="2334"/>
                    <a:pt x="4377" y="1999"/>
                  </a:cubicBezTo>
                  <a:cubicBezTo>
                    <a:pt x="4181" y="1556"/>
                    <a:pt x="4230" y="1032"/>
                    <a:pt x="4509" y="638"/>
                  </a:cubicBezTo>
                  <a:cubicBezTo>
                    <a:pt x="4775" y="306"/>
                    <a:pt x="5224" y="135"/>
                    <a:pt x="5691" y="135"/>
                  </a:cubicBezTo>
                  <a:cubicBezTo>
                    <a:pt x="5799" y="135"/>
                    <a:pt x="5908" y="144"/>
                    <a:pt x="6017" y="163"/>
                  </a:cubicBezTo>
                  <a:cubicBezTo>
                    <a:pt x="7213" y="294"/>
                    <a:pt x="7918" y="1999"/>
                    <a:pt x="7197" y="3146"/>
                  </a:cubicBezTo>
                  <a:cubicBezTo>
                    <a:pt x="6951" y="3507"/>
                    <a:pt x="6623" y="3802"/>
                    <a:pt x="6230" y="3998"/>
                  </a:cubicBezTo>
                  <a:cubicBezTo>
                    <a:pt x="5842" y="4164"/>
                    <a:pt x="5393" y="4247"/>
                    <a:pt x="4867" y="4247"/>
                  </a:cubicBezTo>
                  <a:cubicBezTo>
                    <a:pt x="4457" y="4247"/>
                    <a:pt x="4001" y="4197"/>
                    <a:pt x="3492" y="4097"/>
                  </a:cubicBezTo>
                  <a:cubicBezTo>
                    <a:pt x="3189" y="4036"/>
                    <a:pt x="2892" y="4005"/>
                    <a:pt x="2607" y="4005"/>
                  </a:cubicBezTo>
                  <a:cubicBezTo>
                    <a:pt x="1290" y="4005"/>
                    <a:pt x="240" y="4661"/>
                    <a:pt x="132" y="5982"/>
                  </a:cubicBezTo>
                  <a:cubicBezTo>
                    <a:pt x="1" y="7572"/>
                    <a:pt x="1034" y="8096"/>
                    <a:pt x="1034" y="8096"/>
                  </a:cubicBezTo>
                  <a:lnTo>
                    <a:pt x="1017" y="8063"/>
                  </a:lnTo>
                  <a:cubicBezTo>
                    <a:pt x="444" y="7408"/>
                    <a:pt x="607" y="6211"/>
                    <a:pt x="607" y="6211"/>
                  </a:cubicBezTo>
                  <a:cubicBezTo>
                    <a:pt x="689" y="5703"/>
                    <a:pt x="952" y="5244"/>
                    <a:pt x="1345" y="4900"/>
                  </a:cubicBezTo>
                  <a:cubicBezTo>
                    <a:pt x="1926" y="4459"/>
                    <a:pt x="2660" y="4373"/>
                    <a:pt x="3143" y="4373"/>
                  </a:cubicBezTo>
                  <a:cubicBezTo>
                    <a:pt x="3450" y="4373"/>
                    <a:pt x="3656" y="4408"/>
                    <a:pt x="3656" y="4408"/>
                  </a:cubicBezTo>
                  <a:cubicBezTo>
                    <a:pt x="3918" y="4441"/>
                    <a:pt x="4148" y="4457"/>
                    <a:pt x="4361" y="4457"/>
                  </a:cubicBezTo>
                  <a:cubicBezTo>
                    <a:pt x="4451" y="4462"/>
                    <a:pt x="4542" y="4464"/>
                    <a:pt x="4634" y="4464"/>
                  </a:cubicBezTo>
                  <a:cubicBezTo>
                    <a:pt x="5619" y="4464"/>
                    <a:pt x="6713" y="4202"/>
                    <a:pt x="7328" y="3228"/>
                  </a:cubicBezTo>
                  <a:cubicBezTo>
                    <a:pt x="8115" y="1982"/>
                    <a:pt x="7344" y="179"/>
                    <a:pt x="6033" y="15"/>
                  </a:cubicBezTo>
                  <a:cubicBezTo>
                    <a:pt x="5940" y="6"/>
                    <a:pt x="5847" y="1"/>
                    <a:pt x="57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8"/>
            <p:cNvSpPr/>
            <p:nvPr/>
          </p:nvSpPr>
          <p:spPr>
            <a:xfrm>
              <a:off x="7813259" y="4697278"/>
              <a:ext cx="152482" cy="77971"/>
            </a:xfrm>
            <a:custGeom>
              <a:rect b="b" l="l" r="r" t="t"/>
              <a:pathLst>
                <a:path extrusionOk="0" h="2389" w="4672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10"/>
                    <a:pt x="164" y="202"/>
                    <a:pt x="240" y="202"/>
                  </a:cubicBezTo>
                  <a:cubicBezTo>
                    <a:pt x="731" y="202"/>
                    <a:pt x="1048" y="513"/>
                    <a:pt x="935" y="996"/>
                  </a:cubicBezTo>
                  <a:cubicBezTo>
                    <a:pt x="803" y="1405"/>
                    <a:pt x="967" y="1864"/>
                    <a:pt x="1312" y="2127"/>
                  </a:cubicBezTo>
                  <a:cubicBezTo>
                    <a:pt x="1639" y="2389"/>
                    <a:pt x="2541" y="2389"/>
                    <a:pt x="2541" y="2389"/>
                  </a:cubicBezTo>
                  <a:cubicBezTo>
                    <a:pt x="2279" y="2241"/>
                    <a:pt x="2524" y="1881"/>
                    <a:pt x="2688" y="1454"/>
                  </a:cubicBezTo>
                  <a:cubicBezTo>
                    <a:pt x="2844" y="1034"/>
                    <a:pt x="2422" y="880"/>
                    <a:pt x="2225" y="880"/>
                  </a:cubicBezTo>
                  <a:cubicBezTo>
                    <a:pt x="2215" y="880"/>
                    <a:pt x="2205" y="880"/>
                    <a:pt x="2197" y="881"/>
                  </a:cubicBezTo>
                  <a:cubicBezTo>
                    <a:pt x="2103" y="890"/>
                    <a:pt x="2025" y="910"/>
                    <a:pt x="1951" y="910"/>
                  </a:cubicBezTo>
                  <a:cubicBezTo>
                    <a:pt x="1896" y="910"/>
                    <a:pt x="1843" y="899"/>
                    <a:pt x="1787" y="864"/>
                  </a:cubicBezTo>
                  <a:cubicBezTo>
                    <a:pt x="1693" y="784"/>
                    <a:pt x="1741" y="584"/>
                    <a:pt x="2020" y="584"/>
                  </a:cubicBezTo>
                  <a:cubicBezTo>
                    <a:pt x="2083" y="584"/>
                    <a:pt x="2158" y="594"/>
                    <a:pt x="2246" y="619"/>
                  </a:cubicBezTo>
                  <a:cubicBezTo>
                    <a:pt x="2721" y="766"/>
                    <a:pt x="2590" y="1241"/>
                    <a:pt x="3311" y="1389"/>
                  </a:cubicBezTo>
                  <a:cubicBezTo>
                    <a:pt x="3362" y="1398"/>
                    <a:pt x="3409" y="1402"/>
                    <a:pt x="3455" y="1402"/>
                  </a:cubicBezTo>
                  <a:cubicBezTo>
                    <a:pt x="4057" y="1402"/>
                    <a:pt x="4219" y="643"/>
                    <a:pt x="4295" y="537"/>
                  </a:cubicBezTo>
                  <a:cubicBezTo>
                    <a:pt x="4409" y="389"/>
                    <a:pt x="4524" y="274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9" y="394"/>
                  </a:cubicBezTo>
                  <a:cubicBezTo>
                    <a:pt x="3160" y="394"/>
                    <a:pt x="2687" y="331"/>
                    <a:pt x="2131" y="160"/>
                  </a:cubicBezTo>
                  <a:cubicBezTo>
                    <a:pt x="1733" y="42"/>
                    <a:pt x="1382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8"/>
            <p:cNvSpPr/>
            <p:nvPr/>
          </p:nvSpPr>
          <p:spPr>
            <a:xfrm>
              <a:off x="7822332" y="4554815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951" y="1"/>
                  </a:moveTo>
                  <a:lnTo>
                    <a:pt x="1951" y="1"/>
                  </a:lnTo>
                  <a:cubicBezTo>
                    <a:pt x="1492" y="279"/>
                    <a:pt x="1427" y="722"/>
                    <a:pt x="722" y="1345"/>
                  </a:cubicBezTo>
                  <a:cubicBezTo>
                    <a:pt x="1" y="1968"/>
                    <a:pt x="198" y="2426"/>
                    <a:pt x="361" y="2689"/>
                  </a:cubicBezTo>
                  <a:cubicBezTo>
                    <a:pt x="460" y="2803"/>
                    <a:pt x="427" y="3000"/>
                    <a:pt x="296" y="3099"/>
                  </a:cubicBezTo>
                  <a:cubicBezTo>
                    <a:pt x="1394" y="2984"/>
                    <a:pt x="1230" y="2345"/>
                    <a:pt x="1165" y="2148"/>
                  </a:cubicBezTo>
                  <a:cubicBezTo>
                    <a:pt x="1099" y="1951"/>
                    <a:pt x="1132" y="1836"/>
                    <a:pt x="1247" y="1836"/>
                  </a:cubicBezTo>
                  <a:cubicBezTo>
                    <a:pt x="1345" y="1836"/>
                    <a:pt x="1345" y="2066"/>
                    <a:pt x="1329" y="2345"/>
                  </a:cubicBezTo>
                  <a:cubicBezTo>
                    <a:pt x="1329" y="2640"/>
                    <a:pt x="1263" y="3279"/>
                    <a:pt x="2115" y="3344"/>
                  </a:cubicBezTo>
                  <a:cubicBezTo>
                    <a:pt x="2147" y="3347"/>
                    <a:pt x="2178" y="3348"/>
                    <a:pt x="2208" y="3348"/>
                  </a:cubicBezTo>
                  <a:cubicBezTo>
                    <a:pt x="2986" y="3348"/>
                    <a:pt x="3214" y="2558"/>
                    <a:pt x="3214" y="2558"/>
                  </a:cubicBezTo>
                  <a:lnTo>
                    <a:pt x="3214" y="2558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3"/>
                    <a:pt x="1574" y="1656"/>
                  </a:cubicBezTo>
                  <a:cubicBezTo>
                    <a:pt x="1378" y="1082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8"/>
            <p:cNvSpPr/>
            <p:nvPr/>
          </p:nvSpPr>
          <p:spPr>
            <a:xfrm>
              <a:off x="8049163" y="4416269"/>
              <a:ext cx="151438" cy="179245"/>
            </a:xfrm>
            <a:custGeom>
              <a:rect b="b" l="l" r="r" t="t"/>
              <a:pathLst>
                <a:path extrusionOk="0" h="5492" w="4640">
                  <a:moveTo>
                    <a:pt x="4344" y="0"/>
                  </a:moveTo>
                  <a:lnTo>
                    <a:pt x="4344" y="0"/>
                  </a:lnTo>
                  <a:cubicBezTo>
                    <a:pt x="4443" y="459"/>
                    <a:pt x="4328" y="935"/>
                    <a:pt x="4017" y="1295"/>
                  </a:cubicBezTo>
                  <a:cubicBezTo>
                    <a:pt x="3951" y="1377"/>
                    <a:pt x="3886" y="1443"/>
                    <a:pt x="3804" y="1508"/>
                  </a:cubicBezTo>
                  <a:cubicBezTo>
                    <a:pt x="3017" y="2082"/>
                    <a:pt x="1902" y="1787"/>
                    <a:pt x="1001" y="2426"/>
                  </a:cubicBezTo>
                  <a:cubicBezTo>
                    <a:pt x="99" y="3049"/>
                    <a:pt x="197" y="3967"/>
                    <a:pt x="181" y="4475"/>
                  </a:cubicBezTo>
                  <a:cubicBezTo>
                    <a:pt x="197" y="4819"/>
                    <a:pt x="132" y="5163"/>
                    <a:pt x="1" y="5491"/>
                  </a:cubicBezTo>
                  <a:cubicBezTo>
                    <a:pt x="312" y="5295"/>
                    <a:pt x="476" y="4934"/>
                    <a:pt x="443" y="4573"/>
                  </a:cubicBezTo>
                  <a:cubicBezTo>
                    <a:pt x="443" y="3930"/>
                    <a:pt x="515" y="3202"/>
                    <a:pt x="711" y="3202"/>
                  </a:cubicBezTo>
                  <a:cubicBezTo>
                    <a:pt x="725" y="3202"/>
                    <a:pt x="740" y="3205"/>
                    <a:pt x="755" y="3213"/>
                  </a:cubicBezTo>
                  <a:cubicBezTo>
                    <a:pt x="984" y="3328"/>
                    <a:pt x="788" y="3574"/>
                    <a:pt x="706" y="3721"/>
                  </a:cubicBezTo>
                  <a:cubicBezTo>
                    <a:pt x="624" y="3885"/>
                    <a:pt x="460" y="4541"/>
                    <a:pt x="1165" y="4950"/>
                  </a:cubicBezTo>
                  <a:cubicBezTo>
                    <a:pt x="1165" y="4950"/>
                    <a:pt x="935" y="4426"/>
                    <a:pt x="1328" y="4147"/>
                  </a:cubicBezTo>
                  <a:cubicBezTo>
                    <a:pt x="1738" y="3869"/>
                    <a:pt x="2001" y="3705"/>
                    <a:pt x="1951" y="3131"/>
                  </a:cubicBezTo>
                  <a:cubicBezTo>
                    <a:pt x="1908" y="2608"/>
                    <a:pt x="2251" y="2175"/>
                    <a:pt x="2478" y="2175"/>
                  </a:cubicBezTo>
                  <a:cubicBezTo>
                    <a:pt x="2507" y="2175"/>
                    <a:pt x="2534" y="2182"/>
                    <a:pt x="2558" y="2197"/>
                  </a:cubicBezTo>
                  <a:cubicBezTo>
                    <a:pt x="2787" y="2344"/>
                    <a:pt x="2525" y="2557"/>
                    <a:pt x="2394" y="2606"/>
                  </a:cubicBezTo>
                  <a:cubicBezTo>
                    <a:pt x="2214" y="2721"/>
                    <a:pt x="2181" y="2983"/>
                    <a:pt x="2328" y="3147"/>
                  </a:cubicBezTo>
                  <a:cubicBezTo>
                    <a:pt x="2541" y="3393"/>
                    <a:pt x="2476" y="3705"/>
                    <a:pt x="2214" y="3803"/>
                  </a:cubicBezTo>
                  <a:cubicBezTo>
                    <a:pt x="2214" y="3803"/>
                    <a:pt x="2260" y="3808"/>
                    <a:pt x="2340" y="3808"/>
                  </a:cubicBezTo>
                  <a:cubicBezTo>
                    <a:pt x="2646" y="3808"/>
                    <a:pt x="3443" y="3736"/>
                    <a:pt x="3951" y="3033"/>
                  </a:cubicBezTo>
                  <a:cubicBezTo>
                    <a:pt x="4295" y="2524"/>
                    <a:pt x="4525" y="1918"/>
                    <a:pt x="4574" y="1295"/>
                  </a:cubicBezTo>
                  <a:cubicBezTo>
                    <a:pt x="4640" y="853"/>
                    <a:pt x="4541" y="394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8"/>
            <p:cNvSpPr/>
            <p:nvPr/>
          </p:nvSpPr>
          <p:spPr>
            <a:xfrm>
              <a:off x="7507772" y="4602923"/>
              <a:ext cx="130583" cy="285284"/>
            </a:xfrm>
            <a:custGeom>
              <a:rect b="b" l="l" r="r" t="t"/>
              <a:pathLst>
                <a:path extrusionOk="0" h="8741" w="4001">
                  <a:moveTo>
                    <a:pt x="2074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66"/>
                    <a:pt x="329" y="1821"/>
                    <a:pt x="591" y="2362"/>
                  </a:cubicBezTo>
                  <a:cubicBezTo>
                    <a:pt x="827" y="2775"/>
                    <a:pt x="1266" y="3018"/>
                    <a:pt x="1720" y="3018"/>
                  </a:cubicBezTo>
                  <a:cubicBezTo>
                    <a:pt x="1897" y="3018"/>
                    <a:pt x="2076" y="2981"/>
                    <a:pt x="2246" y="2903"/>
                  </a:cubicBezTo>
                  <a:cubicBezTo>
                    <a:pt x="2951" y="2723"/>
                    <a:pt x="3099" y="1788"/>
                    <a:pt x="2476" y="1395"/>
                  </a:cubicBezTo>
                  <a:cubicBezTo>
                    <a:pt x="2396" y="1355"/>
                    <a:pt x="2314" y="1337"/>
                    <a:pt x="2235" y="1337"/>
                  </a:cubicBezTo>
                  <a:cubicBezTo>
                    <a:pt x="1894" y="1337"/>
                    <a:pt x="1605" y="1675"/>
                    <a:pt x="1738" y="2034"/>
                  </a:cubicBezTo>
                  <a:cubicBezTo>
                    <a:pt x="1862" y="2323"/>
                    <a:pt x="2183" y="2347"/>
                    <a:pt x="2321" y="2347"/>
                  </a:cubicBezTo>
                  <a:cubicBezTo>
                    <a:pt x="2347" y="2347"/>
                    <a:pt x="2367" y="2346"/>
                    <a:pt x="2378" y="2346"/>
                  </a:cubicBezTo>
                  <a:cubicBezTo>
                    <a:pt x="2427" y="2346"/>
                    <a:pt x="2443" y="2362"/>
                    <a:pt x="2443" y="2362"/>
                  </a:cubicBezTo>
                  <a:cubicBezTo>
                    <a:pt x="2487" y="2567"/>
                    <a:pt x="2243" y="2850"/>
                    <a:pt x="1782" y="2850"/>
                  </a:cubicBezTo>
                  <a:cubicBezTo>
                    <a:pt x="1727" y="2850"/>
                    <a:pt x="1669" y="2846"/>
                    <a:pt x="1607" y="2837"/>
                  </a:cubicBezTo>
                  <a:cubicBezTo>
                    <a:pt x="1410" y="2805"/>
                    <a:pt x="1230" y="2706"/>
                    <a:pt x="1099" y="2575"/>
                  </a:cubicBezTo>
                  <a:cubicBezTo>
                    <a:pt x="411" y="1920"/>
                    <a:pt x="738" y="543"/>
                    <a:pt x="1755" y="280"/>
                  </a:cubicBezTo>
                  <a:cubicBezTo>
                    <a:pt x="1902" y="239"/>
                    <a:pt x="2054" y="219"/>
                    <a:pt x="2203" y="219"/>
                  </a:cubicBezTo>
                  <a:cubicBezTo>
                    <a:pt x="2353" y="219"/>
                    <a:pt x="2500" y="239"/>
                    <a:pt x="2640" y="280"/>
                  </a:cubicBezTo>
                  <a:cubicBezTo>
                    <a:pt x="2836" y="346"/>
                    <a:pt x="3017" y="428"/>
                    <a:pt x="3164" y="543"/>
                  </a:cubicBezTo>
                  <a:cubicBezTo>
                    <a:pt x="3525" y="838"/>
                    <a:pt x="3738" y="1248"/>
                    <a:pt x="3754" y="1706"/>
                  </a:cubicBezTo>
                  <a:cubicBezTo>
                    <a:pt x="3820" y="2428"/>
                    <a:pt x="3443" y="3182"/>
                    <a:pt x="2869" y="3706"/>
                  </a:cubicBezTo>
                  <a:cubicBezTo>
                    <a:pt x="2296" y="4231"/>
                    <a:pt x="1558" y="4559"/>
                    <a:pt x="984" y="5083"/>
                  </a:cubicBezTo>
                  <a:cubicBezTo>
                    <a:pt x="427" y="5591"/>
                    <a:pt x="83" y="6296"/>
                    <a:pt x="34" y="7050"/>
                  </a:cubicBezTo>
                  <a:cubicBezTo>
                    <a:pt x="1" y="7755"/>
                    <a:pt x="394" y="8492"/>
                    <a:pt x="1033" y="8673"/>
                  </a:cubicBezTo>
                  <a:cubicBezTo>
                    <a:pt x="1168" y="8719"/>
                    <a:pt x="1307" y="8740"/>
                    <a:pt x="1443" y="8740"/>
                  </a:cubicBezTo>
                  <a:cubicBezTo>
                    <a:pt x="1936" y="8740"/>
                    <a:pt x="2397" y="8457"/>
                    <a:pt x="2525" y="8033"/>
                  </a:cubicBezTo>
                  <a:cubicBezTo>
                    <a:pt x="2722" y="7558"/>
                    <a:pt x="2509" y="7001"/>
                    <a:pt x="2050" y="6788"/>
                  </a:cubicBezTo>
                  <a:cubicBezTo>
                    <a:pt x="1924" y="6729"/>
                    <a:pt x="1793" y="6702"/>
                    <a:pt x="1663" y="6702"/>
                  </a:cubicBezTo>
                  <a:cubicBezTo>
                    <a:pt x="1321" y="6702"/>
                    <a:pt x="996" y="6897"/>
                    <a:pt x="853" y="7230"/>
                  </a:cubicBezTo>
                  <a:cubicBezTo>
                    <a:pt x="723" y="7724"/>
                    <a:pt x="1005" y="7991"/>
                    <a:pt x="1315" y="7991"/>
                  </a:cubicBezTo>
                  <a:cubicBezTo>
                    <a:pt x="1396" y="7991"/>
                    <a:pt x="1480" y="7973"/>
                    <a:pt x="1558" y="7935"/>
                  </a:cubicBezTo>
                  <a:cubicBezTo>
                    <a:pt x="1869" y="7771"/>
                    <a:pt x="1935" y="7361"/>
                    <a:pt x="1673" y="7116"/>
                  </a:cubicBezTo>
                  <a:cubicBezTo>
                    <a:pt x="1595" y="7047"/>
                    <a:pt x="1494" y="7008"/>
                    <a:pt x="1390" y="7008"/>
                  </a:cubicBezTo>
                  <a:cubicBezTo>
                    <a:pt x="1319" y="7008"/>
                    <a:pt x="1247" y="7026"/>
                    <a:pt x="1181" y="7066"/>
                  </a:cubicBezTo>
                  <a:cubicBezTo>
                    <a:pt x="1161" y="7073"/>
                    <a:pt x="1147" y="7076"/>
                    <a:pt x="1136" y="7076"/>
                  </a:cubicBezTo>
                  <a:cubicBezTo>
                    <a:pt x="1094" y="7076"/>
                    <a:pt x="1115" y="7034"/>
                    <a:pt x="1115" y="7034"/>
                  </a:cubicBezTo>
                  <a:cubicBezTo>
                    <a:pt x="1226" y="6812"/>
                    <a:pt x="1521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59" y="7034"/>
                    <a:pt x="2656" y="7558"/>
                    <a:pt x="2443" y="8001"/>
                  </a:cubicBezTo>
                  <a:cubicBezTo>
                    <a:pt x="2317" y="8378"/>
                    <a:pt x="1920" y="8630"/>
                    <a:pt x="1483" y="8630"/>
                  </a:cubicBezTo>
                  <a:cubicBezTo>
                    <a:pt x="1351" y="8630"/>
                    <a:pt x="1216" y="8607"/>
                    <a:pt x="1083" y="8558"/>
                  </a:cubicBezTo>
                  <a:cubicBezTo>
                    <a:pt x="509" y="8361"/>
                    <a:pt x="148" y="7722"/>
                    <a:pt x="181" y="7050"/>
                  </a:cubicBezTo>
                  <a:cubicBezTo>
                    <a:pt x="230" y="6345"/>
                    <a:pt x="558" y="5673"/>
                    <a:pt x="1099" y="5214"/>
                  </a:cubicBezTo>
                  <a:cubicBezTo>
                    <a:pt x="1640" y="4706"/>
                    <a:pt x="2410" y="4427"/>
                    <a:pt x="2984" y="3837"/>
                  </a:cubicBezTo>
                  <a:cubicBezTo>
                    <a:pt x="3590" y="3280"/>
                    <a:pt x="4000" y="2493"/>
                    <a:pt x="3918" y="1690"/>
                  </a:cubicBezTo>
                  <a:cubicBezTo>
                    <a:pt x="3869" y="903"/>
                    <a:pt x="3312" y="248"/>
                    <a:pt x="2541" y="67"/>
                  </a:cubicBezTo>
                  <a:cubicBezTo>
                    <a:pt x="2387" y="22"/>
                    <a:pt x="2230" y="0"/>
                    <a:pt x="20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8"/>
            <p:cNvSpPr/>
            <p:nvPr/>
          </p:nvSpPr>
          <p:spPr>
            <a:xfrm>
              <a:off x="7510448" y="4711018"/>
              <a:ext cx="55680" cy="78689"/>
            </a:xfrm>
            <a:custGeom>
              <a:rect b="b" l="l" r="r" t="t"/>
              <a:pathLst>
                <a:path extrusionOk="0" h="2411" w="1706">
                  <a:moveTo>
                    <a:pt x="1509" y="1"/>
                  </a:moveTo>
                  <a:cubicBezTo>
                    <a:pt x="1509" y="1"/>
                    <a:pt x="1378" y="66"/>
                    <a:pt x="1345" y="165"/>
                  </a:cubicBezTo>
                  <a:cubicBezTo>
                    <a:pt x="1330" y="241"/>
                    <a:pt x="1230" y="330"/>
                    <a:pt x="1060" y="330"/>
                  </a:cubicBezTo>
                  <a:cubicBezTo>
                    <a:pt x="1046" y="330"/>
                    <a:pt x="1032" y="330"/>
                    <a:pt x="1017" y="329"/>
                  </a:cubicBezTo>
                  <a:cubicBezTo>
                    <a:pt x="820" y="329"/>
                    <a:pt x="1" y="394"/>
                    <a:pt x="50" y="2410"/>
                  </a:cubicBezTo>
                  <a:cubicBezTo>
                    <a:pt x="50" y="2410"/>
                    <a:pt x="132" y="1673"/>
                    <a:pt x="755" y="1394"/>
                  </a:cubicBezTo>
                  <a:cubicBezTo>
                    <a:pt x="1394" y="1115"/>
                    <a:pt x="1705" y="853"/>
                    <a:pt x="1591" y="476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8"/>
            <p:cNvSpPr/>
            <p:nvPr/>
          </p:nvSpPr>
          <p:spPr>
            <a:xfrm>
              <a:off x="7532935" y="4478868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lnTo>
                    <a:pt x="5245" y="0"/>
                  </a:ln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1"/>
                    <a:pt x="3262" y="7966"/>
                    <a:pt x="1557" y="8687"/>
                  </a:cubicBezTo>
                  <a:cubicBezTo>
                    <a:pt x="230" y="9212"/>
                    <a:pt x="0" y="10031"/>
                    <a:pt x="0" y="10031"/>
                  </a:cubicBezTo>
                  <a:cubicBezTo>
                    <a:pt x="319" y="9488"/>
                    <a:pt x="675" y="9314"/>
                    <a:pt x="977" y="9314"/>
                  </a:cubicBezTo>
                  <a:cubicBezTo>
                    <a:pt x="1203" y="9314"/>
                    <a:pt x="1398" y="9411"/>
                    <a:pt x="1525" y="9523"/>
                  </a:cubicBezTo>
                  <a:cubicBezTo>
                    <a:pt x="1633" y="9625"/>
                    <a:pt x="1734" y="9657"/>
                    <a:pt x="1829" y="9657"/>
                  </a:cubicBezTo>
                  <a:cubicBezTo>
                    <a:pt x="1985" y="9657"/>
                    <a:pt x="2122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75" y="9589"/>
                    <a:pt x="2344" y="9786"/>
                    <a:pt x="2344" y="9786"/>
                  </a:cubicBezTo>
                  <a:cubicBezTo>
                    <a:pt x="2672" y="9638"/>
                    <a:pt x="2770" y="9228"/>
                    <a:pt x="2574" y="8917"/>
                  </a:cubicBezTo>
                  <a:cubicBezTo>
                    <a:pt x="2474" y="8774"/>
                    <a:pt x="2312" y="8681"/>
                    <a:pt x="2142" y="8681"/>
                  </a:cubicBezTo>
                  <a:cubicBezTo>
                    <a:pt x="2116" y="8681"/>
                    <a:pt x="2091" y="8683"/>
                    <a:pt x="2065" y="8687"/>
                  </a:cubicBezTo>
                  <a:cubicBezTo>
                    <a:pt x="2065" y="8687"/>
                    <a:pt x="2262" y="8655"/>
                    <a:pt x="3311" y="7786"/>
                  </a:cubicBezTo>
                  <a:cubicBezTo>
                    <a:pt x="4606" y="6737"/>
                    <a:pt x="4524" y="7097"/>
                    <a:pt x="5458" y="6606"/>
                  </a:cubicBezTo>
                  <a:cubicBezTo>
                    <a:pt x="6393" y="6114"/>
                    <a:pt x="6081" y="5131"/>
                    <a:pt x="6081" y="5130"/>
                  </a:cubicBezTo>
                  <a:lnTo>
                    <a:pt x="6081" y="5130"/>
                  </a:lnTo>
                  <a:cubicBezTo>
                    <a:pt x="6036" y="5252"/>
                    <a:pt x="5976" y="5429"/>
                    <a:pt x="5514" y="5429"/>
                  </a:cubicBezTo>
                  <a:cubicBezTo>
                    <a:pt x="5476" y="5429"/>
                    <a:pt x="5436" y="5428"/>
                    <a:pt x="5393" y="5426"/>
                  </a:cubicBezTo>
                  <a:cubicBezTo>
                    <a:pt x="5366" y="5423"/>
                    <a:pt x="5340" y="5422"/>
                    <a:pt x="5313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09" y="6065"/>
                    <a:pt x="4327" y="6163"/>
                    <a:pt x="4213" y="6245"/>
                  </a:cubicBezTo>
                  <a:cubicBezTo>
                    <a:pt x="4557" y="5901"/>
                    <a:pt x="4606" y="5130"/>
                    <a:pt x="4721" y="4491"/>
                  </a:cubicBezTo>
                  <a:cubicBezTo>
                    <a:pt x="4819" y="3852"/>
                    <a:pt x="5114" y="4065"/>
                    <a:pt x="5672" y="3672"/>
                  </a:cubicBezTo>
                  <a:cubicBezTo>
                    <a:pt x="6245" y="3295"/>
                    <a:pt x="5934" y="2787"/>
                    <a:pt x="5885" y="2655"/>
                  </a:cubicBezTo>
                  <a:cubicBezTo>
                    <a:pt x="5852" y="2508"/>
                    <a:pt x="5852" y="2360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3" y="2426"/>
                    <a:pt x="4918" y="2655"/>
                    <a:pt x="4852" y="2967"/>
                  </a:cubicBezTo>
                  <a:cubicBezTo>
                    <a:pt x="4852" y="3113"/>
                    <a:pt x="4754" y="3293"/>
                    <a:pt x="4621" y="3293"/>
                  </a:cubicBezTo>
                  <a:cubicBezTo>
                    <a:pt x="4590" y="3293"/>
                    <a:pt x="4558" y="3283"/>
                    <a:pt x="4524" y="3262"/>
                  </a:cubicBezTo>
                  <a:cubicBezTo>
                    <a:pt x="4327" y="3164"/>
                    <a:pt x="4409" y="2868"/>
                    <a:pt x="4409" y="2868"/>
                  </a:cubicBezTo>
                  <a:cubicBezTo>
                    <a:pt x="4606" y="2295"/>
                    <a:pt x="5196" y="2508"/>
                    <a:pt x="5639" y="1819"/>
                  </a:cubicBezTo>
                  <a:cubicBezTo>
                    <a:pt x="6049" y="1213"/>
                    <a:pt x="5491" y="574"/>
                    <a:pt x="5278" y="410"/>
                  </a:cubicBezTo>
                  <a:cubicBezTo>
                    <a:pt x="5163" y="295"/>
                    <a:pt x="5147" y="115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8"/>
            <p:cNvSpPr/>
            <p:nvPr/>
          </p:nvSpPr>
          <p:spPr>
            <a:xfrm>
              <a:off x="7593380" y="4746332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8"/>
            <p:cNvSpPr/>
            <p:nvPr/>
          </p:nvSpPr>
          <p:spPr>
            <a:xfrm>
              <a:off x="7508326" y="4382032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689" y="0"/>
                  </a:moveTo>
                  <a:cubicBezTo>
                    <a:pt x="688" y="0"/>
                    <a:pt x="66" y="197"/>
                    <a:pt x="197" y="1082"/>
                  </a:cubicBezTo>
                  <a:cubicBezTo>
                    <a:pt x="295" y="1574"/>
                    <a:pt x="557" y="2033"/>
                    <a:pt x="918" y="2377"/>
                  </a:cubicBezTo>
                  <a:cubicBezTo>
                    <a:pt x="1115" y="2574"/>
                    <a:pt x="1311" y="2738"/>
                    <a:pt x="1459" y="2901"/>
                  </a:cubicBezTo>
                  <a:cubicBezTo>
                    <a:pt x="1803" y="3278"/>
                    <a:pt x="2459" y="4131"/>
                    <a:pt x="2131" y="4983"/>
                  </a:cubicBezTo>
                  <a:cubicBezTo>
                    <a:pt x="2049" y="5213"/>
                    <a:pt x="1902" y="5409"/>
                    <a:pt x="1721" y="5573"/>
                  </a:cubicBezTo>
                  <a:cubicBezTo>
                    <a:pt x="1148" y="6081"/>
                    <a:pt x="754" y="6327"/>
                    <a:pt x="443" y="6770"/>
                  </a:cubicBezTo>
                  <a:cubicBezTo>
                    <a:pt x="148" y="7163"/>
                    <a:pt x="0" y="7655"/>
                    <a:pt x="17" y="8163"/>
                  </a:cubicBezTo>
                  <a:cubicBezTo>
                    <a:pt x="17" y="8016"/>
                    <a:pt x="66" y="6950"/>
                    <a:pt x="1213" y="6147"/>
                  </a:cubicBezTo>
                  <a:cubicBezTo>
                    <a:pt x="2508" y="5229"/>
                    <a:pt x="2787" y="4311"/>
                    <a:pt x="2344" y="2918"/>
                  </a:cubicBezTo>
                  <a:cubicBezTo>
                    <a:pt x="2279" y="2721"/>
                    <a:pt x="2197" y="2541"/>
                    <a:pt x="2098" y="2377"/>
                  </a:cubicBezTo>
                  <a:cubicBezTo>
                    <a:pt x="1475" y="1246"/>
                    <a:pt x="394" y="984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8"/>
            <p:cNvSpPr/>
            <p:nvPr/>
          </p:nvSpPr>
          <p:spPr>
            <a:xfrm>
              <a:off x="7211945" y="4804394"/>
              <a:ext cx="295859" cy="206334"/>
            </a:xfrm>
            <a:custGeom>
              <a:rect b="b" l="l" r="r" t="t"/>
              <a:pathLst>
                <a:path extrusionOk="0" h="6322" w="9065">
                  <a:moveTo>
                    <a:pt x="2004" y="0"/>
                  </a:moveTo>
                  <a:cubicBezTo>
                    <a:pt x="1086" y="0"/>
                    <a:pt x="66" y="656"/>
                    <a:pt x="33" y="1860"/>
                  </a:cubicBezTo>
                  <a:cubicBezTo>
                    <a:pt x="0" y="2729"/>
                    <a:pt x="476" y="3532"/>
                    <a:pt x="1246" y="3942"/>
                  </a:cubicBezTo>
                  <a:cubicBezTo>
                    <a:pt x="1758" y="4193"/>
                    <a:pt x="2324" y="4297"/>
                    <a:pt x="2901" y="4297"/>
                  </a:cubicBezTo>
                  <a:cubicBezTo>
                    <a:pt x="3228" y="4297"/>
                    <a:pt x="3559" y="4264"/>
                    <a:pt x="3885" y="4204"/>
                  </a:cubicBezTo>
                  <a:cubicBezTo>
                    <a:pt x="4770" y="3975"/>
                    <a:pt x="5590" y="3631"/>
                    <a:pt x="6393" y="3434"/>
                  </a:cubicBezTo>
                  <a:cubicBezTo>
                    <a:pt x="6593" y="3382"/>
                    <a:pt x="6796" y="3356"/>
                    <a:pt x="6995" y="3356"/>
                  </a:cubicBezTo>
                  <a:cubicBezTo>
                    <a:pt x="7612" y="3356"/>
                    <a:pt x="8193" y="3602"/>
                    <a:pt x="8540" y="4073"/>
                  </a:cubicBezTo>
                  <a:cubicBezTo>
                    <a:pt x="8966" y="4647"/>
                    <a:pt x="9016" y="5581"/>
                    <a:pt x="8475" y="5991"/>
                  </a:cubicBezTo>
                  <a:cubicBezTo>
                    <a:pt x="8264" y="6144"/>
                    <a:pt x="8012" y="6215"/>
                    <a:pt x="7766" y="6215"/>
                  </a:cubicBezTo>
                  <a:cubicBezTo>
                    <a:pt x="7381" y="6215"/>
                    <a:pt x="7012" y="6039"/>
                    <a:pt x="6852" y="5729"/>
                  </a:cubicBezTo>
                  <a:cubicBezTo>
                    <a:pt x="6540" y="5237"/>
                    <a:pt x="6786" y="4581"/>
                    <a:pt x="7245" y="4467"/>
                  </a:cubicBezTo>
                  <a:cubicBezTo>
                    <a:pt x="7343" y="4423"/>
                    <a:pt x="7445" y="4402"/>
                    <a:pt x="7545" y="4402"/>
                  </a:cubicBezTo>
                  <a:cubicBezTo>
                    <a:pt x="7782" y="4402"/>
                    <a:pt x="8009" y="4517"/>
                    <a:pt x="8147" y="4713"/>
                  </a:cubicBezTo>
                  <a:cubicBezTo>
                    <a:pt x="8245" y="4893"/>
                    <a:pt x="8262" y="5106"/>
                    <a:pt x="8196" y="5286"/>
                  </a:cubicBezTo>
                  <a:cubicBezTo>
                    <a:pt x="8183" y="5325"/>
                    <a:pt x="8130" y="5404"/>
                    <a:pt x="8075" y="5404"/>
                  </a:cubicBezTo>
                  <a:cubicBezTo>
                    <a:pt x="8061" y="5404"/>
                    <a:pt x="8046" y="5399"/>
                    <a:pt x="8032" y="5385"/>
                  </a:cubicBezTo>
                  <a:cubicBezTo>
                    <a:pt x="7983" y="5335"/>
                    <a:pt x="8032" y="4975"/>
                    <a:pt x="7671" y="4926"/>
                  </a:cubicBezTo>
                  <a:cubicBezTo>
                    <a:pt x="7657" y="4924"/>
                    <a:pt x="7643" y="4923"/>
                    <a:pt x="7629" y="4923"/>
                  </a:cubicBezTo>
                  <a:cubicBezTo>
                    <a:pt x="7285" y="4923"/>
                    <a:pt x="7177" y="5489"/>
                    <a:pt x="7524" y="5630"/>
                  </a:cubicBezTo>
                  <a:cubicBezTo>
                    <a:pt x="7593" y="5663"/>
                    <a:pt x="7666" y="5678"/>
                    <a:pt x="7739" y="5678"/>
                  </a:cubicBezTo>
                  <a:cubicBezTo>
                    <a:pt x="7958" y="5678"/>
                    <a:pt x="8171" y="5537"/>
                    <a:pt x="8245" y="5303"/>
                  </a:cubicBezTo>
                  <a:cubicBezTo>
                    <a:pt x="8245" y="5303"/>
                    <a:pt x="8245" y="5286"/>
                    <a:pt x="8245" y="5286"/>
                  </a:cubicBezTo>
                  <a:cubicBezTo>
                    <a:pt x="8245" y="5270"/>
                    <a:pt x="8245" y="5253"/>
                    <a:pt x="8262" y="5237"/>
                  </a:cubicBezTo>
                  <a:lnTo>
                    <a:pt x="8262" y="5221"/>
                  </a:lnTo>
                  <a:cubicBezTo>
                    <a:pt x="8278" y="5106"/>
                    <a:pt x="8278" y="4975"/>
                    <a:pt x="8245" y="4844"/>
                  </a:cubicBezTo>
                  <a:cubicBezTo>
                    <a:pt x="8120" y="4532"/>
                    <a:pt x="7825" y="4343"/>
                    <a:pt x="7510" y="4343"/>
                  </a:cubicBezTo>
                  <a:cubicBezTo>
                    <a:pt x="7411" y="4343"/>
                    <a:pt x="7310" y="4362"/>
                    <a:pt x="7213" y="4401"/>
                  </a:cubicBezTo>
                  <a:cubicBezTo>
                    <a:pt x="6721" y="4532"/>
                    <a:pt x="6426" y="5221"/>
                    <a:pt x="6770" y="5778"/>
                  </a:cubicBezTo>
                  <a:cubicBezTo>
                    <a:pt x="6942" y="6121"/>
                    <a:pt x="7343" y="6321"/>
                    <a:pt x="7764" y="6321"/>
                  </a:cubicBezTo>
                  <a:cubicBezTo>
                    <a:pt x="8027" y="6321"/>
                    <a:pt x="8297" y="6243"/>
                    <a:pt x="8524" y="6073"/>
                  </a:cubicBezTo>
                  <a:cubicBezTo>
                    <a:pt x="8966" y="5745"/>
                    <a:pt x="9065" y="5139"/>
                    <a:pt x="8934" y="4581"/>
                  </a:cubicBezTo>
                  <a:cubicBezTo>
                    <a:pt x="8835" y="4057"/>
                    <a:pt x="8475" y="3172"/>
                    <a:pt x="7213" y="2893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38" y="2846"/>
                    <a:pt x="3897" y="3984"/>
                    <a:pt x="2312" y="3984"/>
                  </a:cubicBezTo>
                  <a:cubicBezTo>
                    <a:pt x="2088" y="3984"/>
                    <a:pt x="1864" y="3961"/>
                    <a:pt x="1639" y="3909"/>
                  </a:cubicBezTo>
                  <a:cubicBezTo>
                    <a:pt x="1558" y="3877"/>
                    <a:pt x="1459" y="3860"/>
                    <a:pt x="1377" y="3827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0"/>
                  </a:cubicBezTo>
                  <a:cubicBezTo>
                    <a:pt x="203" y="743"/>
                    <a:pt x="1174" y="111"/>
                    <a:pt x="2040" y="111"/>
                  </a:cubicBezTo>
                  <a:cubicBezTo>
                    <a:pt x="2456" y="111"/>
                    <a:pt x="2848" y="257"/>
                    <a:pt x="3098" y="566"/>
                  </a:cubicBezTo>
                  <a:cubicBezTo>
                    <a:pt x="3574" y="1025"/>
                    <a:pt x="3524" y="1779"/>
                    <a:pt x="3016" y="2188"/>
                  </a:cubicBezTo>
                  <a:cubicBezTo>
                    <a:pt x="2951" y="2237"/>
                    <a:pt x="2852" y="2287"/>
                    <a:pt x="2770" y="2303"/>
                  </a:cubicBezTo>
                  <a:cubicBezTo>
                    <a:pt x="2706" y="2320"/>
                    <a:pt x="2640" y="2328"/>
                    <a:pt x="2575" y="2328"/>
                  </a:cubicBezTo>
                  <a:cubicBezTo>
                    <a:pt x="2391" y="2328"/>
                    <a:pt x="2211" y="2264"/>
                    <a:pt x="2066" y="2156"/>
                  </a:cubicBezTo>
                  <a:cubicBezTo>
                    <a:pt x="1935" y="2074"/>
                    <a:pt x="1885" y="1926"/>
                    <a:pt x="1935" y="1779"/>
                  </a:cubicBezTo>
                  <a:lnTo>
                    <a:pt x="1935" y="1779"/>
                  </a:lnTo>
                  <a:cubicBezTo>
                    <a:pt x="1999" y="1854"/>
                    <a:pt x="2099" y="1894"/>
                    <a:pt x="2202" y="1894"/>
                  </a:cubicBezTo>
                  <a:cubicBezTo>
                    <a:pt x="2256" y="1894"/>
                    <a:pt x="2310" y="1883"/>
                    <a:pt x="2361" y="1860"/>
                  </a:cubicBezTo>
                  <a:cubicBezTo>
                    <a:pt x="2607" y="1729"/>
                    <a:pt x="2525" y="1320"/>
                    <a:pt x="2213" y="1221"/>
                  </a:cubicBezTo>
                  <a:cubicBezTo>
                    <a:pt x="2186" y="1214"/>
                    <a:pt x="2158" y="1211"/>
                    <a:pt x="2131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59" y="2317"/>
                    <a:pt x="2262" y="2400"/>
                    <a:pt x="2469" y="2400"/>
                  </a:cubicBezTo>
                  <a:cubicBezTo>
                    <a:pt x="2542" y="2400"/>
                    <a:pt x="2616" y="2390"/>
                    <a:pt x="2689" y="2369"/>
                  </a:cubicBezTo>
                  <a:cubicBezTo>
                    <a:pt x="2721" y="2369"/>
                    <a:pt x="2754" y="2369"/>
                    <a:pt x="2787" y="2352"/>
                  </a:cubicBezTo>
                  <a:lnTo>
                    <a:pt x="2869" y="2336"/>
                  </a:lnTo>
                  <a:lnTo>
                    <a:pt x="2902" y="2319"/>
                  </a:lnTo>
                  <a:cubicBezTo>
                    <a:pt x="3049" y="2254"/>
                    <a:pt x="3180" y="2139"/>
                    <a:pt x="3262" y="2008"/>
                  </a:cubicBezTo>
                  <a:cubicBezTo>
                    <a:pt x="3590" y="1549"/>
                    <a:pt x="3557" y="910"/>
                    <a:pt x="3164" y="500"/>
                  </a:cubicBezTo>
                  <a:cubicBezTo>
                    <a:pt x="2892" y="163"/>
                    <a:pt x="2460" y="0"/>
                    <a:pt x="20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8"/>
            <p:cNvSpPr/>
            <p:nvPr/>
          </p:nvSpPr>
          <p:spPr>
            <a:xfrm>
              <a:off x="7262762" y="4921693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05" y="1"/>
                  </a:moveTo>
                  <a:cubicBezTo>
                    <a:pt x="5253" y="1"/>
                    <a:pt x="4952" y="45"/>
                    <a:pt x="4606" y="168"/>
                  </a:cubicBezTo>
                  <a:cubicBezTo>
                    <a:pt x="3774" y="468"/>
                    <a:pt x="2591" y="1030"/>
                    <a:pt x="1425" y="1030"/>
                  </a:cubicBezTo>
                  <a:cubicBezTo>
                    <a:pt x="938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67" y="1334"/>
                    <a:pt x="1330" y="1334"/>
                  </a:cubicBezTo>
                  <a:cubicBezTo>
                    <a:pt x="1356" y="1334"/>
                    <a:pt x="1383" y="1333"/>
                    <a:pt x="1410" y="1332"/>
                  </a:cubicBezTo>
                  <a:cubicBezTo>
                    <a:pt x="1934" y="1295"/>
                    <a:pt x="2169" y="1159"/>
                    <a:pt x="2301" y="1159"/>
                  </a:cubicBezTo>
                  <a:cubicBezTo>
                    <a:pt x="2347" y="1159"/>
                    <a:pt x="2381" y="1175"/>
                    <a:pt x="2410" y="1217"/>
                  </a:cubicBezTo>
                  <a:cubicBezTo>
                    <a:pt x="2483" y="1315"/>
                    <a:pt x="2393" y="1367"/>
                    <a:pt x="2254" y="1367"/>
                  </a:cubicBezTo>
                  <a:cubicBezTo>
                    <a:pt x="2206" y="1367"/>
                    <a:pt x="2153" y="1361"/>
                    <a:pt x="2099" y="1348"/>
                  </a:cubicBezTo>
                  <a:cubicBezTo>
                    <a:pt x="2051" y="1332"/>
                    <a:pt x="2002" y="1325"/>
                    <a:pt x="1954" y="1325"/>
                  </a:cubicBezTo>
                  <a:cubicBezTo>
                    <a:pt x="1851" y="1325"/>
                    <a:pt x="1750" y="1358"/>
                    <a:pt x="1672" y="1414"/>
                  </a:cubicBezTo>
                  <a:cubicBezTo>
                    <a:pt x="1495" y="1575"/>
                    <a:pt x="1699" y="2102"/>
                    <a:pt x="1329" y="2102"/>
                  </a:cubicBezTo>
                  <a:cubicBezTo>
                    <a:pt x="1323" y="2102"/>
                    <a:pt x="1318" y="2102"/>
                    <a:pt x="1312" y="2102"/>
                  </a:cubicBezTo>
                  <a:lnTo>
                    <a:pt x="1312" y="2102"/>
                  </a:lnTo>
                  <a:cubicBezTo>
                    <a:pt x="1312" y="2102"/>
                    <a:pt x="1607" y="2462"/>
                    <a:pt x="2038" y="2462"/>
                  </a:cubicBezTo>
                  <a:cubicBezTo>
                    <a:pt x="2182" y="2462"/>
                    <a:pt x="2340" y="2422"/>
                    <a:pt x="2508" y="2315"/>
                  </a:cubicBezTo>
                  <a:cubicBezTo>
                    <a:pt x="3180" y="1873"/>
                    <a:pt x="2803" y="1381"/>
                    <a:pt x="3066" y="1250"/>
                  </a:cubicBezTo>
                  <a:cubicBezTo>
                    <a:pt x="3109" y="1227"/>
                    <a:pt x="3151" y="1216"/>
                    <a:pt x="3190" y="1216"/>
                  </a:cubicBezTo>
                  <a:cubicBezTo>
                    <a:pt x="3373" y="1216"/>
                    <a:pt x="3484" y="1446"/>
                    <a:pt x="3295" y="1676"/>
                  </a:cubicBezTo>
                  <a:cubicBezTo>
                    <a:pt x="3066" y="1938"/>
                    <a:pt x="2213" y="2889"/>
                    <a:pt x="3541" y="3708"/>
                  </a:cubicBezTo>
                  <a:cubicBezTo>
                    <a:pt x="3557" y="3708"/>
                    <a:pt x="3377" y="3249"/>
                    <a:pt x="3721" y="3086"/>
                  </a:cubicBezTo>
                  <a:cubicBezTo>
                    <a:pt x="4082" y="2922"/>
                    <a:pt x="4803" y="2709"/>
                    <a:pt x="4705" y="2200"/>
                  </a:cubicBezTo>
                  <a:cubicBezTo>
                    <a:pt x="4606" y="1709"/>
                    <a:pt x="4246" y="955"/>
                    <a:pt x="4836" y="512"/>
                  </a:cubicBezTo>
                  <a:cubicBezTo>
                    <a:pt x="5198" y="248"/>
                    <a:pt x="5501" y="147"/>
                    <a:pt x="5809" y="147"/>
                  </a:cubicBezTo>
                  <a:cubicBezTo>
                    <a:pt x="6017" y="147"/>
                    <a:pt x="6227" y="193"/>
                    <a:pt x="6459" y="266"/>
                  </a:cubicBezTo>
                  <a:cubicBezTo>
                    <a:pt x="6459" y="266"/>
                    <a:pt x="6127" y="1"/>
                    <a:pt x="55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8"/>
            <p:cNvSpPr/>
            <p:nvPr/>
          </p:nvSpPr>
          <p:spPr>
            <a:xfrm>
              <a:off x="7301274" y="4801718"/>
              <a:ext cx="118278" cy="82671"/>
            </a:xfrm>
            <a:custGeom>
              <a:rect b="b" l="l" r="r" t="t"/>
              <a:pathLst>
                <a:path extrusionOk="0" h="2533" w="3624">
                  <a:moveTo>
                    <a:pt x="1093" y="0"/>
                  </a:moveTo>
                  <a:cubicBezTo>
                    <a:pt x="501" y="0"/>
                    <a:pt x="1" y="123"/>
                    <a:pt x="1" y="123"/>
                  </a:cubicBezTo>
                  <a:cubicBezTo>
                    <a:pt x="1" y="123"/>
                    <a:pt x="968" y="205"/>
                    <a:pt x="1197" y="549"/>
                  </a:cubicBezTo>
                  <a:cubicBezTo>
                    <a:pt x="1378" y="746"/>
                    <a:pt x="1427" y="1025"/>
                    <a:pt x="1361" y="1270"/>
                  </a:cubicBezTo>
                  <a:cubicBezTo>
                    <a:pt x="1312" y="1500"/>
                    <a:pt x="1197" y="2156"/>
                    <a:pt x="2230" y="2156"/>
                  </a:cubicBezTo>
                  <a:cubicBezTo>
                    <a:pt x="3263" y="2172"/>
                    <a:pt x="3099" y="2533"/>
                    <a:pt x="3099" y="2533"/>
                  </a:cubicBezTo>
                  <a:cubicBezTo>
                    <a:pt x="3099" y="2533"/>
                    <a:pt x="3623" y="1762"/>
                    <a:pt x="2738" y="615"/>
                  </a:cubicBezTo>
                  <a:cubicBezTo>
                    <a:pt x="2369" y="123"/>
                    <a:pt x="1685" y="0"/>
                    <a:pt x="10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8"/>
            <p:cNvSpPr/>
            <p:nvPr/>
          </p:nvSpPr>
          <p:spPr>
            <a:xfrm>
              <a:off x="7255288" y="4714772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36" y="164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90" y="2410"/>
                    <a:pt x="1754" y="2672"/>
                    <a:pt x="2016" y="2017"/>
                  </a:cubicBezTo>
                  <a:cubicBezTo>
                    <a:pt x="2262" y="1345"/>
                    <a:pt x="1639" y="918"/>
                    <a:pt x="1279" y="722"/>
                  </a:cubicBezTo>
                  <a:cubicBezTo>
                    <a:pt x="918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8"/>
            <p:cNvSpPr/>
            <p:nvPr/>
          </p:nvSpPr>
          <p:spPr>
            <a:xfrm>
              <a:off x="7145071" y="4752762"/>
              <a:ext cx="103820" cy="140178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13" y="78"/>
                    <a:pt x="2601" y="125"/>
                    <a:pt x="2486" y="125"/>
                  </a:cubicBezTo>
                  <a:cubicBezTo>
                    <a:pt x="2455" y="125"/>
                    <a:pt x="2424" y="122"/>
                    <a:pt x="2394" y="115"/>
                  </a:cubicBezTo>
                  <a:cubicBezTo>
                    <a:pt x="2340" y="104"/>
                    <a:pt x="2262" y="96"/>
                    <a:pt x="2172" y="96"/>
                  </a:cubicBezTo>
                  <a:cubicBezTo>
                    <a:pt x="1851" y="96"/>
                    <a:pt x="1371" y="203"/>
                    <a:pt x="1230" y="689"/>
                  </a:cubicBezTo>
                  <a:cubicBezTo>
                    <a:pt x="1049" y="1295"/>
                    <a:pt x="1181" y="1689"/>
                    <a:pt x="1394" y="1885"/>
                  </a:cubicBezTo>
                  <a:cubicBezTo>
                    <a:pt x="1623" y="2066"/>
                    <a:pt x="1623" y="2426"/>
                    <a:pt x="1459" y="2492"/>
                  </a:cubicBezTo>
                  <a:cubicBezTo>
                    <a:pt x="1428" y="2506"/>
                    <a:pt x="1391" y="2513"/>
                    <a:pt x="1354" y="2513"/>
                  </a:cubicBezTo>
                  <a:cubicBezTo>
                    <a:pt x="1217" y="2513"/>
                    <a:pt x="1070" y="2413"/>
                    <a:pt x="1148" y="2180"/>
                  </a:cubicBezTo>
                  <a:cubicBezTo>
                    <a:pt x="1221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1" y="2475"/>
                    <a:pt x="689" y="2918"/>
                  </a:cubicBezTo>
                  <a:cubicBezTo>
                    <a:pt x="1377" y="3344"/>
                    <a:pt x="1722" y="4033"/>
                    <a:pt x="2115" y="4295"/>
                  </a:cubicBezTo>
                  <a:cubicBezTo>
                    <a:pt x="2115" y="4295"/>
                    <a:pt x="1525" y="3344"/>
                    <a:pt x="2082" y="2475"/>
                  </a:cubicBezTo>
                  <a:cubicBezTo>
                    <a:pt x="2623" y="1607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8"/>
            <p:cNvSpPr/>
            <p:nvPr/>
          </p:nvSpPr>
          <p:spPr>
            <a:xfrm>
              <a:off x="7008124" y="4545775"/>
              <a:ext cx="264298" cy="264266"/>
            </a:xfrm>
            <a:custGeom>
              <a:rect b="b" l="l" r="r" t="t"/>
              <a:pathLst>
                <a:path extrusionOk="0" h="8097" w="8098">
                  <a:moveTo>
                    <a:pt x="2354" y="1"/>
                  </a:moveTo>
                  <a:cubicBezTo>
                    <a:pt x="2263" y="1"/>
                    <a:pt x="2172" y="6"/>
                    <a:pt x="2082" y="15"/>
                  </a:cubicBezTo>
                  <a:cubicBezTo>
                    <a:pt x="754" y="179"/>
                    <a:pt x="0" y="1966"/>
                    <a:pt x="771" y="3228"/>
                  </a:cubicBezTo>
                  <a:cubicBezTo>
                    <a:pt x="1374" y="4185"/>
                    <a:pt x="2454" y="4468"/>
                    <a:pt x="3416" y="4468"/>
                  </a:cubicBezTo>
                  <a:cubicBezTo>
                    <a:pt x="3525" y="4468"/>
                    <a:pt x="3633" y="4464"/>
                    <a:pt x="3737" y="4457"/>
                  </a:cubicBezTo>
                  <a:cubicBezTo>
                    <a:pt x="3951" y="4457"/>
                    <a:pt x="4196" y="4425"/>
                    <a:pt x="4442" y="4392"/>
                  </a:cubicBezTo>
                  <a:cubicBezTo>
                    <a:pt x="4442" y="4392"/>
                    <a:pt x="4630" y="4362"/>
                    <a:pt x="4915" y="4362"/>
                  </a:cubicBezTo>
                  <a:cubicBezTo>
                    <a:pt x="5396" y="4362"/>
                    <a:pt x="6156" y="4447"/>
                    <a:pt x="6753" y="4900"/>
                  </a:cubicBezTo>
                  <a:cubicBezTo>
                    <a:pt x="7147" y="5228"/>
                    <a:pt x="7409" y="5703"/>
                    <a:pt x="7507" y="6211"/>
                  </a:cubicBezTo>
                  <a:cubicBezTo>
                    <a:pt x="7507" y="6211"/>
                    <a:pt x="7671" y="7408"/>
                    <a:pt x="7098" y="8063"/>
                  </a:cubicBezTo>
                  <a:lnTo>
                    <a:pt x="7065" y="8096"/>
                  </a:lnTo>
                  <a:cubicBezTo>
                    <a:pt x="7065" y="8096"/>
                    <a:pt x="8098" y="7572"/>
                    <a:pt x="7983" y="5965"/>
                  </a:cubicBezTo>
                  <a:cubicBezTo>
                    <a:pt x="7875" y="4658"/>
                    <a:pt x="6826" y="4005"/>
                    <a:pt x="5500" y="4005"/>
                  </a:cubicBezTo>
                  <a:cubicBezTo>
                    <a:pt x="5213" y="4005"/>
                    <a:pt x="4913" y="4035"/>
                    <a:pt x="4606" y="4097"/>
                  </a:cubicBezTo>
                  <a:cubicBezTo>
                    <a:pt x="4109" y="4188"/>
                    <a:pt x="3666" y="4234"/>
                    <a:pt x="3267" y="4234"/>
                  </a:cubicBezTo>
                  <a:cubicBezTo>
                    <a:pt x="2733" y="4234"/>
                    <a:pt x="2280" y="4151"/>
                    <a:pt x="1885" y="3982"/>
                  </a:cubicBezTo>
                  <a:cubicBezTo>
                    <a:pt x="1492" y="3802"/>
                    <a:pt x="1148" y="3507"/>
                    <a:pt x="918" y="3130"/>
                  </a:cubicBezTo>
                  <a:cubicBezTo>
                    <a:pt x="197" y="1982"/>
                    <a:pt x="885" y="294"/>
                    <a:pt x="2098" y="146"/>
                  </a:cubicBezTo>
                  <a:cubicBezTo>
                    <a:pt x="2196" y="132"/>
                    <a:pt x="2295" y="125"/>
                    <a:pt x="2394" y="125"/>
                  </a:cubicBezTo>
                  <a:cubicBezTo>
                    <a:pt x="2860" y="125"/>
                    <a:pt x="3320" y="287"/>
                    <a:pt x="3590" y="638"/>
                  </a:cubicBezTo>
                  <a:cubicBezTo>
                    <a:pt x="3869" y="1032"/>
                    <a:pt x="3934" y="1540"/>
                    <a:pt x="3721" y="1982"/>
                  </a:cubicBezTo>
                  <a:cubicBezTo>
                    <a:pt x="3573" y="2331"/>
                    <a:pt x="3228" y="2538"/>
                    <a:pt x="2873" y="2538"/>
                  </a:cubicBezTo>
                  <a:cubicBezTo>
                    <a:pt x="2795" y="2538"/>
                    <a:pt x="2716" y="2528"/>
                    <a:pt x="2639" y="2507"/>
                  </a:cubicBezTo>
                  <a:cubicBezTo>
                    <a:pt x="2197" y="2392"/>
                    <a:pt x="2016" y="1966"/>
                    <a:pt x="2361" y="1900"/>
                  </a:cubicBezTo>
                  <a:cubicBezTo>
                    <a:pt x="2770" y="1835"/>
                    <a:pt x="2836" y="1491"/>
                    <a:pt x="2705" y="1195"/>
                  </a:cubicBezTo>
                  <a:cubicBezTo>
                    <a:pt x="2645" y="1083"/>
                    <a:pt x="2513" y="1018"/>
                    <a:pt x="2371" y="1018"/>
                  </a:cubicBezTo>
                  <a:cubicBezTo>
                    <a:pt x="2161" y="1018"/>
                    <a:pt x="1927" y="1158"/>
                    <a:pt x="1869" y="1491"/>
                  </a:cubicBezTo>
                  <a:cubicBezTo>
                    <a:pt x="1803" y="1753"/>
                    <a:pt x="1885" y="2031"/>
                    <a:pt x="2066" y="2228"/>
                  </a:cubicBezTo>
                  <a:cubicBezTo>
                    <a:pt x="2242" y="2422"/>
                    <a:pt x="2583" y="2585"/>
                    <a:pt x="2931" y="2585"/>
                  </a:cubicBezTo>
                  <a:cubicBezTo>
                    <a:pt x="3260" y="2585"/>
                    <a:pt x="3596" y="2438"/>
                    <a:pt x="3803" y="2031"/>
                  </a:cubicBezTo>
                  <a:cubicBezTo>
                    <a:pt x="4033" y="1556"/>
                    <a:pt x="3983" y="982"/>
                    <a:pt x="3688" y="556"/>
                  </a:cubicBezTo>
                  <a:cubicBezTo>
                    <a:pt x="3381" y="166"/>
                    <a:pt x="2872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8"/>
            <p:cNvSpPr/>
            <p:nvPr/>
          </p:nvSpPr>
          <p:spPr>
            <a:xfrm>
              <a:off x="7050390" y="4697278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3570" y="0"/>
                  </a:moveTo>
                  <a:cubicBezTo>
                    <a:pt x="3274" y="0"/>
                    <a:pt x="2923" y="42"/>
                    <a:pt x="2524" y="160"/>
                  </a:cubicBezTo>
                  <a:cubicBezTo>
                    <a:pt x="1953" y="329"/>
                    <a:pt x="1473" y="392"/>
                    <a:pt x="1083" y="392"/>
                  </a:cubicBezTo>
                  <a:cubicBezTo>
                    <a:pt x="566" y="392"/>
                    <a:pt x="206" y="281"/>
                    <a:pt x="0" y="160"/>
                  </a:cubicBezTo>
                  <a:lnTo>
                    <a:pt x="0" y="160"/>
                  </a:lnTo>
                  <a:cubicBezTo>
                    <a:pt x="131" y="274"/>
                    <a:pt x="262" y="389"/>
                    <a:pt x="377" y="537"/>
                  </a:cubicBezTo>
                  <a:cubicBezTo>
                    <a:pt x="438" y="643"/>
                    <a:pt x="596" y="1405"/>
                    <a:pt x="1201" y="1405"/>
                  </a:cubicBezTo>
                  <a:cubicBezTo>
                    <a:pt x="1251" y="1405"/>
                    <a:pt x="1304" y="1400"/>
                    <a:pt x="1361" y="1389"/>
                  </a:cubicBezTo>
                  <a:cubicBezTo>
                    <a:pt x="2082" y="1225"/>
                    <a:pt x="1934" y="766"/>
                    <a:pt x="2426" y="619"/>
                  </a:cubicBezTo>
                  <a:cubicBezTo>
                    <a:pt x="2518" y="590"/>
                    <a:pt x="2596" y="578"/>
                    <a:pt x="2661" y="578"/>
                  </a:cubicBezTo>
                  <a:cubicBezTo>
                    <a:pt x="2931" y="578"/>
                    <a:pt x="2974" y="785"/>
                    <a:pt x="2869" y="864"/>
                  </a:cubicBezTo>
                  <a:cubicBezTo>
                    <a:pt x="2813" y="899"/>
                    <a:pt x="2760" y="910"/>
                    <a:pt x="2705" y="910"/>
                  </a:cubicBezTo>
                  <a:cubicBezTo>
                    <a:pt x="2631" y="910"/>
                    <a:pt x="2553" y="890"/>
                    <a:pt x="2459" y="881"/>
                  </a:cubicBezTo>
                  <a:cubicBezTo>
                    <a:pt x="2450" y="880"/>
                    <a:pt x="2440" y="880"/>
                    <a:pt x="2430" y="880"/>
                  </a:cubicBezTo>
                  <a:cubicBezTo>
                    <a:pt x="2233" y="880"/>
                    <a:pt x="1811" y="1033"/>
                    <a:pt x="1967" y="1438"/>
                  </a:cubicBezTo>
                  <a:cubicBezTo>
                    <a:pt x="2131" y="1881"/>
                    <a:pt x="2377" y="2241"/>
                    <a:pt x="2098" y="2372"/>
                  </a:cubicBezTo>
                  <a:cubicBezTo>
                    <a:pt x="2098" y="2372"/>
                    <a:pt x="3033" y="2372"/>
                    <a:pt x="3328" y="2127"/>
                  </a:cubicBezTo>
                  <a:cubicBezTo>
                    <a:pt x="3688" y="1864"/>
                    <a:pt x="3852" y="1405"/>
                    <a:pt x="3721" y="996"/>
                  </a:cubicBezTo>
                  <a:cubicBezTo>
                    <a:pt x="3622" y="501"/>
                    <a:pt x="3937" y="202"/>
                    <a:pt x="4414" y="202"/>
                  </a:cubicBezTo>
                  <a:cubicBezTo>
                    <a:pt x="4491" y="202"/>
                    <a:pt x="4571" y="209"/>
                    <a:pt x="4655" y="225"/>
                  </a:cubicBezTo>
                  <a:cubicBezTo>
                    <a:pt x="4655" y="225"/>
                    <a:pt x="4262" y="0"/>
                    <a:pt x="35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8"/>
            <p:cNvSpPr/>
            <p:nvPr/>
          </p:nvSpPr>
          <p:spPr>
            <a:xfrm>
              <a:off x="7089424" y="4554815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246" y="1"/>
                  </a:moveTo>
                  <a:lnTo>
                    <a:pt x="1246" y="1"/>
                  </a:lnTo>
                  <a:cubicBezTo>
                    <a:pt x="1689" y="427"/>
                    <a:pt x="1837" y="1066"/>
                    <a:pt x="1640" y="1640"/>
                  </a:cubicBezTo>
                  <a:cubicBezTo>
                    <a:pt x="1398" y="2401"/>
                    <a:pt x="880" y="2601"/>
                    <a:pt x="434" y="2601"/>
                  </a:cubicBezTo>
                  <a:cubicBezTo>
                    <a:pt x="275" y="2601"/>
                    <a:pt x="126" y="2576"/>
                    <a:pt x="1" y="2541"/>
                  </a:cubicBezTo>
                  <a:lnTo>
                    <a:pt x="1" y="2541"/>
                  </a:lnTo>
                  <a:cubicBezTo>
                    <a:pt x="1" y="2541"/>
                    <a:pt x="229" y="3348"/>
                    <a:pt x="1008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35" y="3279"/>
                    <a:pt x="1886" y="2623"/>
                    <a:pt x="1869" y="2345"/>
                  </a:cubicBezTo>
                  <a:cubicBezTo>
                    <a:pt x="1869" y="2066"/>
                    <a:pt x="1853" y="1836"/>
                    <a:pt x="1968" y="1836"/>
                  </a:cubicBezTo>
                  <a:cubicBezTo>
                    <a:pt x="2066" y="1836"/>
                    <a:pt x="2099" y="1935"/>
                    <a:pt x="2033" y="2131"/>
                  </a:cubicBezTo>
                  <a:cubicBezTo>
                    <a:pt x="1968" y="2328"/>
                    <a:pt x="1820" y="2967"/>
                    <a:pt x="2918" y="3082"/>
                  </a:cubicBezTo>
                  <a:cubicBezTo>
                    <a:pt x="2787" y="2984"/>
                    <a:pt x="2754" y="2803"/>
                    <a:pt x="2853" y="2672"/>
                  </a:cubicBezTo>
                  <a:cubicBezTo>
                    <a:pt x="3000" y="2426"/>
                    <a:pt x="3213" y="1968"/>
                    <a:pt x="2476" y="1345"/>
                  </a:cubicBezTo>
                  <a:cubicBezTo>
                    <a:pt x="1755" y="722"/>
                    <a:pt x="1689" y="279"/>
                    <a:pt x="124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8"/>
            <p:cNvSpPr/>
            <p:nvPr/>
          </p:nvSpPr>
          <p:spPr>
            <a:xfrm>
              <a:off x="6980284" y="4398906"/>
              <a:ext cx="50882" cy="250101"/>
            </a:xfrm>
            <a:custGeom>
              <a:rect b="b" l="l" r="r" t="t"/>
              <a:pathLst>
                <a:path extrusionOk="0" h="7663" w="1559">
                  <a:moveTo>
                    <a:pt x="642" y="0"/>
                  </a:moveTo>
                  <a:cubicBezTo>
                    <a:pt x="574" y="0"/>
                    <a:pt x="502" y="17"/>
                    <a:pt x="427" y="57"/>
                  </a:cubicBezTo>
                  <a:cubicBezTo>
                    <a:pt x="1" y="286"/>
                    <a:pt x="345" y="827"/>
                    <a:pt x="607" y="1090"/>
                  </a:cubicBezTo>
                  <a:cubicBezTo>
                    <a:pt x="706" y="1204"/>
                    <a:pt x="771" y="1483"/>
                    <a:pt x="804" y="1860"/>
                  </a:cubicBezTo>
                  <a:cubicBezTo>
                    <a:pt x="837" y="2565"/>
                    <a:pt x="820" y="3286"/>
                    <a:pt x="755" y="3991"/>
                  </a:cubicBezTo>
                  <a:cubicBezTo>
                    <a:pt x="607" y="5351"/>
                    <a:pt x="771" y="7122"/>
                    <a:pt x="1476" y="7662"/>
                  </a:cubicBezTo>
                  <a:cubicBezTo>
                    <a:pt x="1476" y="7662"/>
                    <a:pt x="820" y="7040"/>
                    <a:pt x="968" y="5171"/>
                  </a:cubicBezTo>
                  <a:cubicBezTo>
                    <a:pt x="1050" y="3974"/>
                    <a:pt x="1411" y="2827"/>
                    <a:pt x="1493" y="1860"/>
                  </a:cubicBezTo>
                  <a:cubicBezTo>
                    <a:pt x="1558" y="1335"/>
                    <a:pt x="1460" y="811"/>
                    <a:pt x="1197" y="368"/>
                  </a:cubicBezTo>
                  <a:cubicBezTo>
                    <a:pt x="1197" y="368"/>
                    <a:pt x="963" y="0"/>
                    <a:pt x="6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8"/>
            <p:cNvSpPr/>
            <p:nvPr/>
          </p:nvSpPr>
          <p:spPr>
            <a:xfrm>
              <a:off x="6814975" y="4417868"/>
              <a:ext cx="151438" cy="178723"/>
            </a:xfrm>
            <a:custGeom>
              <a:rect b="b" l="l" r="r" t="t"/>
              <a:pathLst>
                <a:path extrusionOk="0" h="5476" w="4640">
                  <a:moveTo>
                    <a:pt x="296" y="0"/>
                  </a:moveTo>
                  <a:lnTo>
                    <a:pt x="296" y="0"/>
                  </a:lnTo>
                  <a:cubicBezTo>
                    <a:pt x="83" y="394"/>
                    <a:pt x="1" y="836"/>
                    <a:pt x="50" y="1295"/>
                  </a:cubicBezTo>
                  <a:cubicBezTo>
                    <a:pt x="99" y="1918"/>
                    <a:pt x="329" y="2508"/>
                    <a:pt x="673" y="3033"/>
                  </a:cubicBezTo>
                  <a:cubicBezTo>
                    <a:pt x="1166" y="3716"/>
                    <a:pt x="1942" y="3794"/>
                    <a:pt x="2271" y="3794"/>
                  </a:cubicBezTo>
                  <a:cubicBezTo>
                    <a:pt x="2369" y="3794"/>
                    <a:pt x="2427" y="3787"/>
                    <a:pt x="2427" y="3787"/>
                  </a:cubicBezTo>
                  <a:cubicBezTo>
                    <a:pt x="2148" y="3705"/>
                    <a:pt x="2099" y="3377"/>
                    <a:pt x="2296" y="3131"/>
                  </a:cubicBezTo>
                  <a:cubicBezTo>
                    <a:pt x="2443" y="2984"/>
                    <a:pt x="2411" y="2721"/>
                    <a:pt x="2230" y="2607"/>
                  </a:cubicBezTo>
                  <a:cubicBezTo>
                    <a:pt x="2099" y="2541"/>
                    <a:pt x="1837" y="2328"/>
                    <a:pt x="2066" y="2197"/>
                  </a:cubicBezTo>
                  <a:cubicBezTo>
                    <a:pt x="2094" y="2179"/>
                    <a:pt x="2125" y="2170"/>
                    <a:pt x="2158" y="2170"/>
                  </a:cubicBezTo>
                  <a:cubicBezTo>
                    <a:pt x="2393" y="2170"/>
                    <a:pt x="2716" y="2611"/>
                    <a:pt x="2673" y="3115"/>
                  </a:cubicBezTo>
                  <a:cubicBezTo>
                    <a:pt x="2624" y="3688"/>
                    <a:pt x="2902" y="3836"/>
                    <a:pt x="3312" y="4131"/>
                  </a:cubicBezTo>
                  <a:cubicBezTo>
                    <a:pt x="3722" y="4410"/>
                    <a:pt x="3460" y="4934"/>
                    <a:pt x="3460" y="4934"/>
                  </a:cubicBezTo>
                  <a:cubicBezTo>
                    <a:pt x="4181" y="4524"/>
                    <a:pt x="4017" y="3852"/>
                    <a:pt x="3935" y="3705"/>
                  </a:cubicBezTo>
                  <a:cubicBezTo>
                    <a:pt x="3853" y="3541"/>
                    <a:pt x="3673" y="3295"/>
                    <a:pt x="3886" y="3180"/>
                  </a:cubicBezTo>
                  <a:cubicBezTo>
                    <a:pt x="3899" y="3175"/>
                    <a:pt x="3912" y="3172"/>
                    <a:pt x="3925" y="3172"/>
                  </a:cubicBezTo>
                  <a:cubicBezTo>
                    <a:pt x="4126" y="3172"/>
                    <a:pt x="4213" y="3893"/>
                    <a:pt x="4197" y="4541"/>
                  </a:cubicBezTo>
                  <a:cubicBezTo>
                    <a:pt x="4164" y="4918"/>
                    <a:pt x="4328" y="5262"/>
                    <a:pt x="4640" y="5475"/>
                  </a:cubicBezTo>
                  <a:cubicBezTo>
                    <a:pt x="4509" y="5147"/>
                    <a:pt x="4443" y="4803"/>
                    <a:pt x="4459" y="4442"/>
                  </a:cubicBezTo>
                  <a:cubicBezTo>
                    <a:pt x="4459" y="3934"/>
                    <a:pt x="4541" y="3016"/>
                    <a:pt x="3640" y="2394"/>
                  </a:cubicBezTo>
                  <a:cubicBezTo>
                    <a:pt x="2722" y="1787"/>
                    <a:pt x="1624" y="2049"/>
                    <a:pt x="837" y="1476"/>
                  </a:cubicBezTo>
                  <a:cubicBezTo>
                    <a:pt x="755" y="1426"/>
                    <a:pt x="689" y="1361"/>
                    <a:pt x="607" y="1295"/>
                  </a:cubicBezTo>
                  <a:cubicBezTo>
                    <a:pt x="312" y="935"/>
                    <a:pt x="181" y="459"/>
                    <a:pt x="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8"/>
            <p:cNvSpPr/>
            <p:nvPr/>
          </p:nvSpPr>
          <p:spPr>
            <a:xfrm>
              <a:off x="7377776" y="4602662"/>
              <a:ext cx="130028" cy="285545"/>
            </a:xfrm>
            <a:custGeom>
              <a:rect b="b" l="l" r="r" t="t"/>
              <a:pathLst>
                <a:path extrusionOk="0" h="8749" w="3984">
                  <a:moveTo>
                    <a:pt x="1894" y="1"/>
                  </a:moveTo>
                  <a:cubicBezTo>
                    <a:pt x="1745" y="1"/>
                    <a:pt x="1593" y="20"/>
                    <a:pt x="1443" y="59"/>
                  </a:cubicBezTo>
                  <a:cubicBezTo>
                    <a:pt x="689" y="256"/>
                    <a:pt x="132" y="911"/>
                    <a:pt x="66" y="1698"/>
                  </a:cubicBezTo>
                  <a:cubicBezTo>
                    <a:pt x="1" y="2485"/>
                    <a:pt x="410" y="3288"/>
                    <a:pt x="1001" y="3845"/>
                  </a:cubicBezTo>
                  <a:cubicBezTo>
                    <a:pt x="1591" y="4435"/>
                    <a:pt x="2345" y="4714"/>
                    <a:pt x="2902" y="5206"/>
                  </a:cubicBezTo>
                  <a:cubicBezTo>
                    <a:pt x="3426" y="5681"/>
                    <a:pt x="3771" y="6353"/>
                    <a:pt x="3820" y="7058"/>
                  </a:cubicBezTo>
                  <a:cubicBezTo>
                    <a:pt x="3853" y="7714"/>
                    <a:pt x="3492" y="8402"/>
                    <a:pt x="2918" y="8566"/>
                  </a:cubicBezTo>
                  <a:cubicBezTo>
                    <a:pt x="2791" y="8606"/>
                    <a:pt x="2661" y="8625"/>
                    <a:pt x="2534" y="8625"/>
                  </a:cubicBezTo>
                  <a:cubicBezTo>
                    <a:pt x="2090" y="8625"/>
                    <a:pt x="1682" y="8391"/>
                    <a:pt x="1541" y="8009"/>
                  </a:cubicBezTo>
                  <a:cubicBezTo>
                    <a:pt x="1345" y="7566"/>
                    <a:pt x="1541" y="7042"/>
                    <a:pt x="1984" y="6845"/>
                  </a:cubicBezTo>
                  <a:cubicBezTo>
                    <a:pt x="2082" y="6812"/>
                    <a:pt x="2164" y="6796"/>
                    <a:pt x="2263" y="6796"/>
                  </a:cubicBezTo>
                  <a:cubicBezTo>
                    <a:pt x="2263" y="6796"/>
                    <a:pt x="2291" y="6793"/>
                    <a:pt x="2337" y="6793"/>
                  </a:cubicBezTo>
                  <a:cubicBezTo>
                    <a:pt x="2473" y="6793"/>
                    <a:pt x="2759" y="6820"/>
                    <a:pt x="2869" y="7042"/>
                  </a:cubicBezTo>
                  <a:cubicBezTo>
                    <a:pt x="2869" y="7042"/>
                    <a:pt x="2886" y="7076"/>
                    <a:pt x="2864" y="7076"/>
                  </a:cubicBezTo>
                  <a:cubicBezTo>
                    <a:pt x="2856" y="7076"/>
                    <a:pt x="2842" y="7071"/>
                    <a:pt x="2820" y="7058"/>
                  </a:cubicBezTo>
                  <a:cubicBezTo>
                    <a:pt x="2754" y="7025"/>
                    <a:pt x="2682" y="7008"/>
                    <a:pt x="2612" y="7008"/>
                  </a:cubicBezTo>
                  <a:cubicBezTo>
                    <a:pt x="2508" y="7008"/>
                    <a:pt x="2407" y="7045"/>
                    <a:pt x="2328" y="7124"/>
                  </a:cubicBezTo>
                  <a:cubicBezTo>
                    <a:pt x="2066" y="7353"/>
                    <a:pt x="2132" y="7779"/>
                    <a:pt x="2443" y="7943"/>
                  </a:cubicBezTo>
                  <a:cubicBezTo>
                    <a:pt x="2521" y="7981"/>
                    <a:pt x="2605" y="7999"/>
                    <a:pt x="2686" y="7999"/>
                  </a:cubicBezTo>
                  <a:cubicBezTo>
                    <a:pt x="2996" y="7999"/>
                    <a:pt x="3278" y="7732"/>
                    <a:pt x="3148" y="7238"/>
                  </a:cubicBezTo>
                  <a:cubicBezTo>
                    <a:pt x="3003" y="6901"/>
                    <a:pt x="2673" y="6696"/>
                    <a:pt x="2325" y="6696"/>
                  </a:cubicBezTo>
                  <a:cubicBezTo>
                    <a:pt x="2200" y="6696"/>
                    <a:pt x="2073" y="6723"/>
                    <a:pt x="1951" y="6779"/>
                  </a:cubicBezTo>
                  <a:cubicBezTo>
                    <a:pt x="1492" y="7009"/>
                    <a:pt x="1279" y="7550"/>
                    <a:pt x="1476" y="8025"/>
                  </a:cubicBezTo>
                  <a:cubicBezTo>
                    <a:pt x="1604" y="8462"/>
                    <a:pt x="2056" y="8748"/>
                    <a:pt x="2545" y="8748"/>
                  </a:cubicBezTo>
                  <a:cubicBezTo>
                    <a:pt x="2680" y="8748"/>
                    <a:pt x="2817" y="8727"/>
                    <a:pt x="2951" y="8681"/>
                  </a:cubicBezTo>
                  <a:cubicBezTo>
                    <a:pt x="3607" y="8500"/>
                    <a:pt x="3984" y="7763"/>
                    <a:pt x="3967" y="7058"/>
                  </a:cubicBezTo>
                  <a:cubicBezTo>
                    <a:pt x="3918" y="6304"/>
                    <a:pt x="3574" y="5599"/>
                    <a:pt x="3017" y="5091"/>
                  </a:cubicBezTo>
                  <a:cubicBezTo>
                    <a:pt x="2443" y="4550"/>
                    <a:pt x="1673" y="4272"/>
                    <a:pt x="1115" y="3714"/>
                  </a:cubicBezTo>
                  <a:cubicBezTo>
                    <a:pt x="574" y="3157"/>
                    <a:pt x="165" y="2436"/>
                    <a:pt x="230" y="1698"/>
                  </a:cubicBezTo>
                  <a:cubicBezTo>
                    <a:pt x="263" y="1256"/>
                    <a:pt x="476" y="846"/>
                    <a:pt x="820" y="551"/>
                  </a:cubicBezTo>
                  <a:cubicBezTo>
                    <a:pt x="984" y="436"/>
                    <a:pt x="1164" y="354"/>
                    <a:pt x="1345" y="288"/>
                  </a:cubicBezTo>
                  <a:cubicBezTo>
                    <a:pt x="1492" y="247"/>
                    <a:pt x="1644" y="227"/>
                    <a:pt x="1793" y="227"/>
                  </a:cubicBezTo>
                  <a:cubicBezTo>
                    <a:pt x="1943" y="227"/>
                    <a:pt x="2091" y="247"/>
                    <a:pt x="2230" y="288"/>
                  </a:cubicBezTo>
                  <a:cubicBezTo>
                    <a:pt x="3263" y="551"/>
                    <a:pt x="3574" y="1928"/>
                    <a:pt x="2902" y="2583"/>
                  </a:cubicBezTo>
                  <a:cubicBezTo>
                    <a:pt x="2771" y="2714"/>
                    <a:pt x="2590" y="2813"/>
                    <a:pt x="2394" y="2845"/>
                  </a:cubicBezTo>
                  <a:cubicBezTo>
                    <a:pt x="2332" y="2854"/>
                    <a:pt x="2274" y="2858"/>
                    <a:pt x="2218" y="2858"/>
                  </a:cubicBezTo>
                  <a:cubicBezTo>
                    <a:pt x="1754" y="2858"/>
                    <a:pt x="1499" y="2575"/>
                    <a:pt x="1558" y="2370"/>
                  </a:cubicBezTo>
                  <a:cubicBezTo>
                    <a:pt x="1558" y="2370"/>
                    <a:pt x="1558" y="2354"/>
                    <a:pt x="1623" y="2354"/>
                  </a:cubicBezTo>
                  <a:cubicBezTo>
                    <a:pt x="1631" y="2354"/>
                    <a:pt x="1649" y="2355"/>
                    <a:pt x="1673" y="2355"/>
                  </a:cubicBezTo>
                  <a:cubicBezTo>
                    <a:pt x="1802" y="2355"/>
                    <a:pt x="2125" y="2331"/>
                    <a:pt x="2263" y="2042"/>
                  </a:cubicBezTo>
                  <a:cubicBezTo>
                    <a:pt x="2382" y="1683"/>
                    <a:pt x="2091" y="1345"/>
                    <a:pt x="1749" y="1345"/>
                  </a:cubicBezTo>
                  <a:cubicBezTo>
                    <a:pt x="1670" y="1345"/>
                    <a:pt x="1589" y="1363"/>
                    <a:pt x="1509" y="1403"/>
                  </a:cubicBezTo>
                  <a:cubicBezTo>
                    <a:pt x="919" y="1796"/>
                    <a:pt x="1050" y="2714"/>
                    <a:pt x="1738" y="2895"/>
                  </a:cubicBezTo>
                  <a:cubicBezTo>
                    <a:pt x="1918" y="2980"/>
                    <a:pt x="2107" y="3020"/>
                    <a:pt x="2291" y="3020"/>
                  </a:cubicBezTo>
                  <a:cubicBezTo>
                    <a:pt x="2745" y="3020"/>
                    <a:pt x="3177" y="2778"/>
                    <a:pt x="3410" y="2370"/>
                  </a:cubicBezTo>
                  <a:cubicBezTo>
                    <a:pt x="3672" y="1829"/>
                    <a:pt x="3623" y="1174"/>
                    <a:pt x="3279" y="682"/>
                  </a:cubicBezTo>
                  <a:cubicBezTo>
                    <a:pt x="2946" y="246"/>
                    <a:pt x="2432" y="1"/>
                    <a:pt x="18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8"/>
            <p:cNvSpPr/>
            <p:nvPr/>
          </p:nvSpPr>
          <p:spPr>
            <a:xfrm>
              <a:off x="7449481" y="4711018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197" y="1"/>
                  </a:moveTo>
                  <a:lnTo>
                    <a:pt x="197" y="1"/>
                  </a:lnTo>
                  <a:cubicBezTo>
                    <a:pt x="213" y="165"/>
                    <a:pt x="180" y="312"/>
                    <a:pt x="115" y="460"/>
                  </a:cubicBezTo>
                  <a:cubicBezTo>
                    <a:pt x="0" y="853"/>
                    <a:pt x="328" y="1115"/>
                    <a:pt x="951" y="1394"/>
                  </a:cubicBezTo>
                  <a:cubicBezTo>
                    <a:pt x="1590" y="1673"/>
                    <a:pt x="1656" y="2410"/>
                    <a:pt x="1656" y="2410"/>
                  </a:cubicBezTo>
                  <a:cubicBezTo>
                    <a:pt x="1721" y="394"/>
                    <a:pt x="885" y="329"/>
                    <a:pt x="689" y="329"/>
                  </a:cubicBezTo>
                  <a:cubicBezTo>
                    <a:pt x="492" y="329"/>
                    <a:pt x="393" y="247"/>
                    <a:pt x="361" y="148"/>
                  </a:cubicBezTo>
                  <a:cubicBezTo>
                    <a:pt x="344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8"/>
            <p:cNvSpPr/>
            <p:nvPr/>
          </p:nvSpPr>
          <p:spPr>
            <a:xfrm>
              <a:off x="7273989" y="4478868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509" y="2213"/>
                  </a:moveTo>
                  <a:cubicBezTo>
                    <a:pt x="509" y="2213"/>
                    <a:pt x="509" y="2213"/>
                    <a:pt x="509" y="2213"/>
                  </a:cubicBezTo>
                  <a:lnTo>
                    <a:pt x="509" y="2213"/>
                  </a:lnTo>
                  <a:cubicBezTo>
                    <a:pt x="509" y="2213"/>
                    <a:pt x="509" y="2213"/>
                    <a:pt x="509" y="2213"/>
                  </a:cubicBezTo>
                  <a:close/>
                  <a:moveTo>
                    <a:pt x="1148" y="0"/>
                  </a:moveTo>
                  <a:cubicBezTo>
                    <a:pt x="1246" y="115"/>
                    <a:pt x="1246" y="295"/>
                    <a:pt x="1132" y="410"/>
                  </a:cubicBezTo>
                  <a:cubicBezTo>
                    <a:pt x="919" y="574"/>
                    <a:pt x="361" y="1197"/>
                    <a:pt x="771" y="1819"/>
                  </a:cubicBezTo>
                  <a:cubicBezTo>
                    <a:pt x="1214" y="2508"/>
                    <a:pt x="1787" y="2295"/>
                    <a:pt x="2000" y="2868"/>
                  </a:cubicBezTo>
                  <a:cubicBezTo>
                    <a:pt x="2000" y="2868"/>
                    <a:pt x="2066" y="3164"/>
                    <a:pt x="1886" y="3262"/>
                  </a:cubicBezTo>
                  <a:cubicBezTo>
                    <a:pt x="1849" y="3283"/>
                    <a:pt x="1814" y="3293"/>
                    <a:pt x="1781" y="3293"/>
                  </a:cubicBezTo>
                  <a:cubicBezTo>
                    <a:pt x="1639" y="3293"/>
                    <a:pt x="1542" y="3113"/>
                    <a:pt x="1542" y="2967"/>
                  </a:cubicBezTo>
                  <a:cubicBezTo>
                    <a:pt x="1492" y="2655"/>
                    <a:pt x="1246" y="2426"/>
                    <a:pt x="935" y="2377"/>
                  </a:cubicBezTo>
                  <a:cubicBezTo>
                    <a:pt x="558" y="2330"/>
                    <a:pt x="512" y="2222"/>
                    <a:pt x="509" y="2213"/>
                  </a:cubicBezTo>
                  <a:lnTo>
                    <a:pt x="509" y="2213"/>
                  </a:lnTo>
                  <a:cubicBezTo>
                    <a:pt x="558" y="2361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38" y="3672"/>
                  </a:cubicBezTo>
                  <a:cubicBezTo>
                    <a:pt x="1296" y="4049"/>
                    <a:pt x="1591" y="3852"/>
                    <a:pt x="1689" y="4491"/>
                  </a:cubicBezTo>
                  <a:cubicBezTo>
                    <a:pt x="1787" y="5130"/>
                    <a:pt x="1853" y="5901"/>
                    <a:pt x="2197" y="6245"/>
                  </a:cubicBezTo>
                  <a:cubicBezTo>
                    <a:pt x="2082" y="6163"/>
                    <a:pt x="1984" y="6065"/>
                    <a:pt x="1919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3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9" y="5131"/>
                    <a:pt x="1" y="6114"/>
                    <a:pt x="935" y="6606"/>
                  </a:cubicBezTo>
                  <a:cubicBezTo>
                    <a:pt x="1886" y="7097"/>
                    <a:pt x="1804" y="6737"/>
                    <a:pt x="3099" y="7786"/>
                  </a:cubicBezTo>
                  <a:cubicBezTo>
                    <a:pt x="4119" y="8645"/>
                    <a:pt x="4339" y="8687"/>
                    <a:pt x="4344" y="8687"/>
                  </a:cubicBezTo>
                  <a:lnTo>
                    <a:pt x="4344" y="8687"/>
                  </a:lnTo>
                  <a:cubicBezTo>
                    <a:pt x="4319" y="8683"/>
                    <a:pt x="4293" y="8681"/>
                    <a:pt x="4268" y="8681"/>
                  </a:cubicBezTo>
                  <a:cubicBezTo>
                    <a:pt x="4095" y="8681"/>
                    <a:pt x="3922" y="8774"/>
                    <a:pt x="3836" y="8917"/>
                  </a:cubicBezTo>
                  <a:cubicBezTo>
                    <a:pt x="3623" y="9228"/>
                    <a:pt x="3738" y="9638"/>
                    <a:pt x="4066" y="9786"/>
                  </a:cubicBezTo>
                  <a:cubicBezTo>
                    <a:pt x="4066" y="9786"/>
                    <a:pt x="3951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2" y="9572"/>
                    <a:pt x="4423" y="9657"/>
                    <a:pt x="4576" y="9657"/>
                  </a:cubicBezTo>
                  <a:cubicBezTo>
                    <a:pt x="4669" y="9657"/>
                    <a:pt x="4767" y="9625"/>
                    <a:pt x="4869" y="9523"/>
                  </a:cubicBezTo>
                  <a:cubicBezTo>
                    <a:pt x="4995" y="9411"/>
                    <a:pt x="5194" y="9314"/>
                    <a:pt x="5421" y="9314"/>
                  </a:cubicBezTo>
                  <a:cubicBezTo>
                    <a:pt x="5726" y="9314"/>
                    <a:pt x="6084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30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8"/>
            <p:cNvSpPr/>
            <p:nvPr/>
          </p:nvSpPr>
          <p:spPr>
            <a:xfrm>
              <a:off x="7334989" y="4395251"/>
              <a:ext cx="89916" cy="350592"/>
            </a:xfrm>
            <a:custGeom>
              <a:rect b="b" l="l" r="r" t="t"/>
              <a:pathLst>
                <a:path extrusionOk="0" h="10742" w="2755">
                  <a:moveTo>
                    <a:pt x="1304" y="1"/>
                  </a:moveTo>
                  <a:cubicBezTo>
                    <a:pt x="718" y="1"/>
                    <a:pt x="161" y="384"/>
                    <a:pt x="99" y="906"/>
                  </a:cubicBezTo>
                  <a:cubicBezTo>
                    <a:pt x="0" y="1431"/>
                    <a:pt x="377" y="1923"/>
                    <a:pt x="902" y="1972"/>
                  </a:cubicBezTo>
                  <a:lnTo>
                    <a:pt x="1049" y="1972"/>
                  </a:lnTo>
                  <a:cubicBezTo>
                    <a:pt x="1574" y="1939"/>
                    <a:pt x="1836" y="1333"/>
                    <a:pt x="1639" y="1070"/>
                  </a:cubicBezTo>
                  <a:cubicBezTo>
                    <a:pt x="1563" y="952"/>
                    <a:pt x="1446" y="900"/>
                    <a:pt x="1329" y="900"/>
                  </a:cubicBezTo>
                  <a:cubicBezTo>
                    <a:pt x="1121" y="900"/>
                    <a:pt x="914" y="1065"/>
                    <a:pt x="935" y="1316"/>
                  </a:cubicBezTo>
                  <a:cubicBezTo>
                    <a:pt x="951" y="1644"/>
                    <a:pt x="1295" y="1611"/>
                    <a:pt x="1344" y="1660"/>
                  </a:cubicBezTo>
                  <a:cubicBezTo>
                    <a:pt x="1377" y="1693"/>
                    <a:pt x="1344" y="1759"/>
                    <a:pt x="1344" y="1759"/>
                  </a:cubicBezTo>
                  <a:cubicBezTo>
                    <a:pt x="1295" y="1824"/>
                    <a:pt x="1230" y="1874"/>
                    <a:pt x="1164" y="1906"/>
                  </a:cubicBezTo>
                  <a:cubicBezTo>
                    <a:pt x="1148" y="1906"/>
                    <a:pt x="1131" y="1906"/>
                    <a:pt x="1115" y="1923"/>
                  </a:cubicBezTo>
                  <a:lnTo>
                    <a:pt x="1099" y="1923"/>
                  </a:lnTo>
                  <a:cubicBezTo>
                    <a:pt x="1073" y="1925"/>
                    <a:pt x="1047" y="1926"/>
                    <a:pt x="1022" y="1926"/>
                  </a:cubicBezTo>
                  <a:cubicBezTo>
                    <a:pt x="485" y="1926"/>
                    <a:pt x="71" y="1439"/>
                    <a:pt x="181" y="906"/>
                  </a:cubicBezTo>
                  <a:cubicBezTo>
                    <a:pt x="263" y="435"/>
                    <a:pt x="754" y="118"/>
                    <a:pt x="1267" y="118"/>
                  </a:cubicBezTo>
                  <a:cubicBezTo>
                    <a:pt x="1575" y="118"/>
                    <a:pt x="1891" y="232"/>
                    <a:pt x="2131" y="497"/>
                  </a:cubicBezTo>
                  <a:cubicBezTo>
                    <a:pt x="2443" y="923"/>
                    <a:pt x="2590" y="1431"/>
                    <a:pt x="2541" y="1956"/>
                  </a:cubicBezTo>
                  <a:cubicBezTo>
                    <a:pt x="2525" y="2464"/>
                    <a:pt x="2410" y="2955"/>
                    <a:pt x="2230" y="3447"/>
                  </a:cubicBezTo>
                  <a:cubicBezTo>
                    <a:pt x="1410" y="5463"/>
                    <a:pt x="525" y="7496"/>
                    <a:pt x="1148" y="8971"/>
                  </a:cubicBezTo>
                  <a:cubicBezTo>
                    <a:pt x="1426" y="9725"/>
                    <a:pt x="1967" y="10348"/>
                    <a:pt x="2672" y="10741"/>
                  </a:cubicBezTo>
                  <a:cubicBezTo>
                    <a:pt x="2000" y="10331"/>
                    <a:pt x="1492" y="9692"/>
                    <a:pt x="1230" y="8938"/>
                  </a:cubicBezTo>
                  <a:cubicBezTo>
                    <a:pt x="689" y="7496"/>
                    <a:pt x="1558" y="5545"/>
                    <a:pt x="2410" y="3496"/>
                  </a:cubicBezTo>
                  <a:cubicBezTo>
                    <a:pt x="2590" y="3005"/>
                    <a:pt x="2689" y="2496"/>
                    <a:pt x="2721" y="1972"/>
                  </a:cubicBezTo>
                  <a:cubicBezTo>
                    <a:pt x="2754" y="1415"/>
                    <a:pt x="2574" y="857"/>
                    <a:pt x="2246" y="415"/>
                  </a:cubicBezTo>
                  <a:cubicBezTo>
                    <a:pt x="1979" y="124"/>
                    <a:pt x="1637" y="1"/>
                    <a:pt x="13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8"/>
            <p:cNvSpPr/>
            <p:nvPr/>
          </p:nvSpPr>
          <p:spPr>
            <a:xfrm>
              <a:off x="7445728" y="4497569"/>
              <a:ext cx="124153" cy="121999"/>
            </a:xfrm>
            <a:custGeom>
              <a:rect b="b" l="l" r="r" t="t"/>
              <a:pathLst>
                <a:path extrusionOk="0" h="3738" w="3804">
                  <a:moveTo>
                    <a:pt x="508" y="1"/>
                  </a:moveTo>
                  <a:cubicBezTo>
                    <a:pt x="508" y="1"/>
                    <a:pt x="295" y="83"/>
                    <a:pt x="148" y="673"/>
                  </a:cubicBezTo>
                  <a:cubicBezTo>
                    <a:pt x="0" y="1279"/>
                    <a:pt x="279" y="1492"/>
                    <a:pt x="1066" y="1853"/>
                  </a:cubicBezTo>
                  <a:cubicBezTo>
                    <a:pt x="1853" y="2230"/>
                    <a:pt x="1885" y="3508"/>
                    <a:pt x="1885" y="3508"/>
                  </a:cubicBezTo>
                  <a:lnTo>
                    <a:pt x="1902" y="3738"/>
                  </a:lnTo>
                  <a:lnTo>
                    <a:pt x="1918" y="3508"/>
                  </a:lnTo>
                  <a:cubicBezTo>
                    <a:pt x="1918" y="3508"/>
                    <a:pt x="1967" y="2214"/>
                    <a:pt x="2738" y="1853"/>
                  </a:cubicBezTo>
                  <a:cubicBezTo>
                    <a:pt x="3525" y="1509"/>
                    <a:pt x="3803" y="1279"/>
                    <a:pt x="3656" y="673"/>
                  </a:cubicBezTo>
                  <a:cubicBezTo>
                    <a:pt x="3525" y="83"/>
                    <a:pt x="3295" y="1"/>
                    <a:pt x="3295" y="1"/>
                  </a:cubicBezTo>
                  <a:cubicBezTo>
                    <a:pt x="3295" y="1"/>
                    <a:pt x="3295" y="268"/>
                    <a:pt x="3112" y="268"/>
                  </a:cubicBezTo>
                  <a:cubicBezTo>
                    <a:pt x="3098" y="268"/>
                    <a:pt x="3082" y="267"/>
                    <a:pt x="3066" y="263"/>
                  </a:cubicBezTo>
                  <a:cubicBezTo>
                    <a:pt x="2965" y="240"/>
                    <a:pt x="2825" y="180"/>
                    <a:pt x="2691" y="180"/>
                  </a:cubicBezTo>
                  <a:cubicBezTo>
                    <a:pt x="2540" y="180"/>
                    <a:pt x="2397" y="255"/>
                    <a:pt x="2328" y="542"/>
                  </a:cubicBezTo>
                  <a:cubicBezTo>
                    <a:pt x="2218" y="1062"/>
                    <a:pt x="2168" y="1643"/>
                    <a:pt x="1946" y="1643"/>
                  </a:cubicBezTo>
                  <a:cubicBezTo>
                    <a:pt x="1937" y="1643"/>
                    <a:pt x="1928" y="1642"/>
                    <a:pt x="1918" y="1640"/>
                  </a:cubicBezTo>
                  <a:lnTo>
                    <a:pt x="1885" y="1640"/>
                  </a:lnTo>
                  <a:cubicBezTo>
                    <a:pt x="1877" y="1642"/>
                    <a:pt x="1868" y="1643"/>
                    <a:pt x="1860" y="1643"/>
                  </a:cubicBezTo>
                  <a:cubicBezTo>
                    <a:pt x="1652" y="1643"/>
                    <a:pt x="1602" y="1062"/>
                    <a:pt x="1476" y="542"/>
                  </a:cubicBezTo>
                  <a:cubicBezTo>
                    <a:pt x="1406" y="255"/>
                    <a:pt x="1268" y="180"/>
                    <a:pt x="1119" y="180"/>
                  </a:cubicBezTo>
                  <a:cubicBezTo>
                    <a:pt x="987" y="180"/>
                    <a:pt x="846" y="240"/>
                    <a:pt x="738" y="263"/>
                  </a:cubicBezTo>
                  <a:cubicBezTo>
                    <a:pt x="721" y="267"/>
                    <a:pt x="706" y="268"/>
                    <a:pt x="691" y="268"/>
                  </a:cubicBezTo>
                  <a:cubicBezTo>
                    <a:pt x="508" y="268"/>
                    <a:pt x="508" y="1"/>
                    <a:pt x="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8"/>
            <p:cNvSpPr/>
            <p:nvPr/>
          </p:nvSpPr>
          <p:spPr>
            <a:xfrm>
              <a:off x="7416844" y="4382032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2082" y="0"/>
                  </a:moveTo>
                  <a:lnTo>
                    <a:pt x="2082" y="0"/>
                  </a:lnTo>
                  <a:cubicBezTo>
                    <a:pt x="2377" y="984"/>
                    <a:pt x="1312" y="1230"/>
                    <a:pt x="689" y="2377"/>
                  </a:cubicBezTo>
                  <a:cubicBezTo>
                    <a:pt x="590" y="2541"/>
                    <a:pt x="508" y="2721"/>
                    <a:pt x="443" y="2918"/>
                  </a:cubicBezTo>
                  <a:cubicBezTo>
                    <a:pt x="0" y="4295"/>
                    <a:pt x="262" y="5229"/>
                    <a:pt x="1574" y="6147"/>
                  </a:cubicBezTo>
                  <a:cubicBezTo>
                    <a:pt x="2705" y="6950"/>
                    <a:pt x="2770" y="8016"/>
                    <a:pt x="2770" y="8163"/>
                  </a:cubicBezTo>
                  <a:cubicBezTo>
                    <a:pt x="2787" y="7655"/>
                    <a:pt x="2623" y="7163"/>
                    <a:pt x="2328" y="6770"/>
                  </a:cubicBezTo>
                  <a:cubicBezTo>
                    <a:pt x="2033" y="6327"/>
                    <a:pt x="1623" y="6081"/>
                    <a:pt x="1049" y="5573"/>
                  </a:cubicBezTo>
                  <a:cubicBezTo>
                    <a:pt x="869" y="5409"/>
                    <a:pt x="738" y="5213"/>
                    <a:pt x="656" y="4983"/>
                  </a:cubicBezTo>
                  <a:cubicBezTo>
                    <a:pt x="312" y="4147"/>
                    <a:pt x="984" y="3278"/>
                    <a:pt x="1312" y="2918"/>
                  </a:cubicBezTo>
                  <a:cubicBezTo>
                    <a:pt x="1459" y="2738"/>
                    <a:pt x="1656" y="2574"/>
                    <a:pt x="1852" y="2377"/>
                  </a:cubicBezTo>
                  <a:cubicBezTo>
                    <a:pt x="2229" y="2033"/>
                    <a:pt x="2475" y="1574"/>
                    <a:pt x="2574" y="1082"/>
                  </a:cubicBezTo>
                  <a:cubicBezTo>
                    <a:pt x="2721" y="197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8"/>
            <p:cNvSpPr/>
            <p:nvPr/>
          </p:nvSpPr>
          <p:spPr>
            <a:xfrm>
              <a:off x="7408260" y="5248036"/>
              <a:ext cx="199578" cy="218932"/>
            </a:xfrm>
            <a:custGeom>
              <a:rect b="b" l="l" r="r" t="t"/>
              <a:pathLst>
                <a:path extrusionOk="0" h="6708" w="6115">
                  <a:moveTo>
                    <a:pt x="1900" y="6703"/>
                  </a:moveTo>
                  <a:cubicBezTo>
                    <a:pt x="1901" y="6705"/>
                    <a:pt x="1902" y="6706"/>
                    <a:pt x="1902" y="6708"/>
                  </a:cubicBezTo>
                  <a:cubicBezTo>
                    <a:pt x="1902" y="6706"/>
                    <a:pt x="1901" y="6705"/>
                    <a:pt x="1900" y="6703"/>
                  </a:cubicBezTo>
                  <a:close/>
                  <a:moveTo>
                    <a:pt x="1593" y="1"/>
                  </a:moveTo>
                  <a:cubicBezTo>
                    <a:pt x="1195" y="1"/>
                    <a:pt x="805" y="156"/>
                    <a:pt x="575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69" y="2103"/>
                    <a:pt x="1187" y="2103"/>
                  </a:cubicBezTo>
                  <a:cubicBezTo>
                    <a:pt x="1784" y="2103"/>
                    <a:pt x="1997" y="1584"/>
                    <a:pt x="1870" y="1282"/>
                  </a:cubicBezTo>
                  <a:cubicBezTo>
                    <a:pt x="1827" y="1114"/>
                    <a:pt x="1665" y="993"/>
                    <a:pt x="1495" y="993"/>
                  </a:cubicBezTo>
                  <a:cubicBezTo>
                    <a:pt x="1467" y="993"/>
                    <a:pt x="1439" y="996"/>
                    <a:pt x="1411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1"/>
                    <a:pt x="1275" y="1567"/>
                    <a:pt x="1403" y="1567"/>
                  </a:cubicBezTo>
                  <a:cubicBezTo>
                    <a:pt x="1477" y="1567"/>
                    <a:pt x="1553" y="1535"/>
                    <a:pt x="1607" y="1462"/>
                  </a:cubicBezTo>
                  <a:cubicBezTo>
                    <a:pt x="1648" y="1399"/>
                    <a:pt x="1690" y="1374"/>
                    <a:pt x="1727" y="1374"/>
                  </a:cubicBezTo>
                  <a:cubicBezTo>
                    <a:pt x="1796" y="1374"/>
                    <a:pt x="1847" y="1459"/>
                    <a:pt x="1837" y="1544"/>
                  </a:cubicBezTo>
                  <a:cubicBezTo>
                    <a:pt x="1747" y="1788"/>
                    <a:pt x="1516" y="1942"/>
                    <a:pt x="1271" y="1942"/>
                  </a:cubicBezTo>
                  <a:cubicBezTo>
                    <a:pt x="1203" y="1942"/>
                    <a:pt x="1134" y="1930"/>
                    <a:pt x="1066" y="1905"/>
                  </a:cubicBezTo>
                  <a:cubicBezTo>
                    <a:pt x="657" y="1790"/>
                    <a:pt x="460" y="1053"/>
                    <a:pt x="1017" y="659"/>
                  </a:cubicBezTo>
                  <a:cubicBezTo>
                    <a:pt x="1144" y="567"/>
                    <a:pt x="1328" y="517"/>
                    <a:pt x="1534" y="517"/>
                  </a:cubicBezTo>
                  <a:cubicBezTo>
                    <a:pt x="2130" y="517"/>
                    <a:pt x="2903" y="931"/>
                    <a:pt x="2951" y="1905"/>
                  </a:cubicBezTo>
                  <a:cubicBezTo>
                    <a:pt x="2951" y="3069"/>
                    <a:pt x="2017" y="4118"/>
                    <a:pt x="1771" y="4888"/>
                  </a:cubicBezTo>
                  <a:cubicBezTo>
                    <a:pt x="1417" y="5950"/>
                    <a:pt x="1853" y="6617"/>
                    <a:pt x="1900" y="6703"/>
                  </a:cubicBezTo>
                  <a:lnTo>
                    <a:pt x="1900" y="6703"/>
                  </a:lnTo>
                  <a:cubicBezTo>
                    <a:pt x="1607" y="6147"/>
                    <a:pt x="1592" y="5493"/>
                    <a:pt x="1853" y="4921"/>
                  </a:cubicBezTo>
                  <a:cubicBezTo>
                    <a:pt x="2050" y="4396"/>
                    <a:pt x="2476" y="3839"/>
                    <a:pt x="2804" y="3134"/>
                  </a:cubicBezTo>
                  <a:cubicBezTo>
                    <a:pt x="2919" y="2921"/>
                    <a:pt x="3001" y="2675"/>
                    <a:pt x="3050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09" y="5495"/>
                    <a:pt x="4492" y="6150"/>
                    <a:pt x="4214" y="6708"/>
                  </a:cubicBezTo>
                  <a:cubicBezTo>
                    <a:pt x="4246" y="6642"/>
                    <a:pt x="4705" y="5970"/>
                    <a:pt x="4345" y="4888"/>
                  </a:cubicBezTo>
                  <a:cubicBezTo>
                    <a:pt x="4082" y="4118"/>
                    <a:pt x="3164" y="3069"/>
                    <a:pt x="3164" y="1905"/>
                  </a:cubicBezTo>
                  <a:cubicBezTo>
                    <a:pt x="3213" y="931"/>
                    <a:pt x="3986" y="517"/>
                    <a:pt x="4582" y="517"/>
                  </a:cubicBezTo>
                  <a:cubicBezTo>
                    <a:pt x="4788" y="517"/>
                    <a:pt x="4972" y="567"/>
                    <a:pt x="5099" y="659"/>
                  </a:cubicBezTo>
                  <a:cubicBezTo>
                    <a:pt x="5656" y="1053"/>
                    <a:pt x="5459" y="1790"/>
                    <a:pt x="5033" y="1905"/>
                  </a:cubicBezTo>
                  <a:cubicBezTo>
                    <a:pt x="4969" y="1930"/>
                    <a:pt x="4903" y="1942"/>
                    <a:pt x="4837" y="1942"/>
                  </a:cubicBezTo>
                  <a:cubicBezTo>
                    <a:pt x="4600" y="1942"/>
                    <a:pt x="4369" y="1788"/>
                    <a:pt x="4279" y="1544"/>
                  </a:cubicBezTo>
                  <a:cubicBezTo>
                    <a:pt x="4258" y="1459"/>
                    <a:pt x="4312" y="1374"/>
                    <a:pt x="4385" y="1374"/>
                  </a:cubicBezTo>
                  <a:cubicBezTo>
                    <a:pt x="4424" y="1374"/>
                    <a:pt x="4468" y="1399"/>
                    <a:pt x="4509" y="1462"/>
                  </a:cubicBezTo>
                  <a:cubicBezTo>
                    <a:pt x="4557" y="1535"/>
                    <a:pt x="4629" y="1567"/>
                    <a:pt x="4702" y="1567"/>
                  </a:cubicBezTo>
                  <a:cubicBezTo>
                    <a:pt x="4826" y="1567"/>
                    <a:pt x="4951" y="1471"/>
                    <a:pt x="4951" y="1315"/>
                  </a:cubicBezTo>
                  <a:cubicBezTo>
                    <a:pt x="4968" y="1167"/>
                    <a:pt x="4853" y="1020"/>
                    <a:pt x="4705" y="1003"/>
                  </a:cubicBezTo>
                  <a:cubicBezTo>
                    <a:pt x="4675" y="996"/>
                    <a:pt x="4645" y="993"/>
                    <a:pt x="4615" y="993"/>
                  </a:cubicBezTo>
                  <a:cubicBezTo>
                    <a:pt x="4439" y="993"/>
                    <a:pt x="4286" y="1114"/>
                    <a:pt x="4230" y="1282"/>
                  </a:cubicBezTo>
                  <a:cubicBezTo>
                    <a:pt x="4103" y="1584"/>
                    <a:pt x="4346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69"/>
                    <a:pt x="6115" y="1102"/>
                    <a:pt x="5525" y="446"/>
                  </a:cubicBezTo>
                  <a:cubicBezTo>
                    <a:pt x="5302" y="156"/>
                    <a:pt x="4916" y="1"/>
                    <a:pt x="4520" y="1"/>
                  </a:cubicBezTo>
                  <a:cubicBezTo>
                    <a:pt x="4045" y="1"/>
                    <a:pt x="3554" y="225"/>
                    <a:pt x="3312" y="708"/>
                  </a:cubicBezTo>
                  <a:cubicBezTo>
                    <a:pt x="3197" y="872"/>
                    <a:pt x="3099" y="1069"/>
                    <a:pt x="3050" y="1266"/>
                  </a:cubicBezTo>
                  <a:cubicBezTo>
                    <a:pt x="3001" y="1069"/>
                    <a:pt x="2919" y="872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8"/>
            <p:cNvSpPr/>
            <p:nvPr/>
          </p:nvSpPr>
          <p:spPr>
            <a:xfrm>
              <a:off x="6139869" y="5155378"/>
              <a:ext cx="63154" cy="250069"/>
            </a:xfrm>
            <a:custGeom>
              <a:rect b="b" l="l" r="r" t="t"/>
              <a:pathLst>
                <a:path extrusionOk="0" h="7662" w="1935">
                  <a:moveTo>
                    <a:pt x="630" y="1"/>
                  </a:moveTo>
                  <a:cubicBezTo>
                    <a:pt x="565" y="1"/>
                    <a:pt x="496" y="17"/>
                    <a:pt x="426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71" y="7137"/>
                    <a:pt x="1459" y="7662"/>
                  </a:cubicBezTo>
                  <a:cubicBezTo>
                    <a:pt x="1459" y="7662"/>
                    <a:pt x="820" y="7055"/>
                    <a:pt x="951" y="5170"/>
                  </a:cubicBezTo>
                  <a:cubicBezTo>
                    <a:pt x="1098" y="3302"/>
                    <a:pt x="1934" y="1499"/>
                    <a:pt x="1197" y="384"/>
                  </a:cubicBezTo>
                  <a:cubicBezTo>
                    <a:pt x="1197" y="384"/>
                    <a:pt x="949" y="1"/>
                    <a:pt x="6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8"/>
            <p:cNvSpPr/>
            <p:nvPr/>
          </p:nvSpPr>
          <p:spPr>
            <a:xfrm>
              <a:off x="5984188" y="5122251"/>
              <a:ext cx="278757" cy="332413"/>
            </a:xfrm>
            <a:custGeom>
              <a:rect b="b" l="l" r="r" t="t"/>
              <a:pathLst>
                <a:path extrusionOk="0" h="10185" w="8541">
                  <a:moveTo>
                    <a:pt x="2250" y="1"/>
                  </a:moveTo>
                  <a:cubicBezTo>
                    <a:pt x="1350" y="1"/>
                    <a:pt x="510" y="462"/>
                    <a:pt x="295" y="1186"/>
                  </a:cubicBezTo>
                  <a:cubicBezTo>
                    <a:pt x="0" y="1973"/>
                    <a:pt x="410" y="2677"/>
                    <a:pt x="820" y="2907"/>
                  </a:cubicBezTo>
                  <a:cubicBezTo>
                    <a:pt x="1035" y="3051"/>
                    <a:pt x="1288" y="3112"/>
                    <a:pt x="1537" y="3112"/>
                  </a:cubicBezTo>
                  <a:cubicBezTo>
                    <a:pt x="2084" y="3112"/>
                    <a:pt x="2615" y="2815"/>
                    <a:pt x="2705" y="2432"/>
                  </a:cubicBezTo>
                  <a:cubicBezTo>
                    <a:pt x="2849" y="2043"/>
                    <a:pt x="2550" y="1654"/>
                    <a:pt x="2164" y="1654"/>
                  </a:cubicBezTo>
                  <a:cubicBezTo>
                    <a:pt x="2111" y="1654"/>
                    <a:pt x="2056" y="1662"/>
                    <a:pt x="2000" y="1678"/>
                  </a:cubicBezTo>
                  <a:cubicBezTo>
                    <a:pt x="1672" y="1743"/>
                    <a:pt x="1475" y="2087"/>
                    <a:pt x="1607" y="2399"/>
                  </a:cubicBezTo>
                  <a:cubicBezTo>
                    <a:pt x="1677" y="2633"/>
                    <a:pt x="1931" y="2666"/>
                    <a:pt x="2071" y="2666"/>
                  </a:cubicBezTo>
                  <a:cubicBezTo>
                    <a:pt x="2126" y="2666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099" y="2838"/>
                    <a:pt x="1879" y="2968"/>
                    <a:pt x="1618" y="2968"/>
                  </a:cubicBezTo>
                  <a:cubicBezTo>
                    <a:pt x="1420" y="2968"/>
                    <a:pt x="1198" y="2894"/>
                    <a:pt x="1000" y="2710"/>
                  </a:cubicBezTo>
                  <a:cubicBezTo>
                    <a:pt x="574" y="2333"/>
                    <a:pt x="476" y="1088"/>
                    <a:pt x="1197" y="514"/>
                  </a:cubicBezTo>
                  <a:cubicBezTo>
                    <a:pt x="1521" y="278"/>
                    <a:pt x="1911" y="148"/>
                    <a:pt x="2309" y="148"/>
                  </a:cubicBezTo>
                  <a:cubicBezTo>
                    <a:pt x="2353" y="148"/>
                    <a:pt x="2398" y="150"/>
                    <a:pt x="2443" y="153"/>
                  </a:cubicBezTo>
                  <a:cubicBezTo>
                    <a:pt x="2574" y="170"/>
                    <a:pt x="2705" y="186"/>
                    <a:pt x="2836" y="219"/>
                  </a:cubicBezTo>
                  <a:cubicBezTo>
                    <a:pt x="3934" y="465"/>
                    <a:pt x="4655" y="1645"/>
                    <a:pt x="4868" y="2874"/>
                  </a:cubicBezTo>
                  <a:cubicBezTo>
                    <a:pt x="5098" y="4104"/>
                    <a:pt x="4868" y="5382"/>
                    <a:pt x="4950" y="6497"/>
                  </a:cubicBezTo>
                  <a:cubicBezTo>
                    <a:pt x="4901" y="7513"/>
                    <a:pt x="5295" y="8496"/>
                    <a:pt x="6032" y="9201"/>
                  </a:cubicBezTo>
                  <a:cubicBezTo>
                    <a:pt x="6721" y="9808"/>
                    <a:pt x="7606" y="10152"/>
                    <a:pt x="8540" y="10185"/>
                  </a:cubicBezTo>
                  <a:cubicBezTo>
                    <a:pt x="7622" y="10119"/>
                    <a:pt x="6753" y="9758"/>
                    <a:pt x="6081" y="9136"/>
                  </a:cubicBezTo>
                  <a:cubicBezTo>
                    <a:pt x="5377" y="8447"/>
                    <a:pt x="5016" y="7480"/>
                    <a:pt x="5082" y="6480"/>
                  </a:cubicBezTo>
                  <a:cubicBezTo>
                    <a:pt x="5032" y="5382"/>
                    <a:pt x="5278" y="4153"/>
                    <a:pt x="5032" y="2841"/>
                  </a:cubicBezTo>
                  <a:cubicBezTo>
                    <a:pt x="4803" y="1579"/>
                    <a:pt x="4049" y="334"/>
                    <a:pt x="2852" y="71"/>
                  </a:cubicBezTo>
                  <a:cubicBezTo>
                    <a:pt x="2653" y="24"/>
                    <a:pt x="2450" y="1"/>
                    <a:pt x="22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8"/>
            <p:cNvSpPr/>
            <p:nvPr/>
          </p:nvSpPr>
          <p:spPr>
            <a:xfrm>
              <a:off x="6048386" y="5169053"/>
              <a:ext cx="81887" cy="68800"/>
            </a:xfrm>
            <a:custGeom>
              <a:rect b="b" l="l" r="r" t="t"/>
              <a:pathLst>
                <a:path extrusionOk="0" h="2108" w="2509">
                  <a:moveTo>
                    <a:pt x="1800" y="1"/>
                  </a:moveTo>
                  <a:cubicBezTo>
                    <a:pt x="1329" y="1"/>
                    <a:pt x="1034" y="401"/>
                    <a:pt x="935" y="1096"/>
                  </a:cubicBezTo>
                  <a:cubicBezTo>
                    <a:pt x="853" y="1747"/>
                    <a:pt x="267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32" y="1856"/>
                    <a:pt x="717" y="2108"/>
                    <a:pt x="1252" y="2108"/>
                  </a:cubicBezTo>
                  <a:cubicBezTo>
                    <a:pt x="1518" y="2108"/>
                    <a:pt x="1771" y="2046"/>
                    <a:pt x="1951" y="1866"/>
                  </a:cubicBezTo>
                  <a:cubicBezTo>
                    <a:pt x="2508" y="1309"/>
                    <a:pt x="2131" y="604"/>
                    <a:pt x="1967" y="375"/>
                  </a:cubicBezTo>
                  <a:cubicBezTo>
                    <a:pt x="1869" y="260"/>
                    <a:pt x="1902" y="96"/>
                    <a:pt x="2033" y="31"/>
                  </a:cubicBezTo>
                  <a:cubicBezTo>
                    <a:pt x="1951" y="11"/>
                    <a:pt x="1873" y="1"/>
                    <a:pt x="18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8"/>
            <p:cNvSpPr/>
            <p:nvPr/>
          </p:nvSpPr>
          <p:spPr>
            <a:xfrm>
              <a:off x="5968130" y="5173785"/>
              <a:ext cx="157835" cy="178690"/>
            </a:xfrm>
            <a:custGeom>
              <a:rect b="b" l="l" r="r" t="t"/>
              <a:pathLst>
                <a:path extrusionOk="0" h="5475" w="4836">
                  <a:moveTo>
                    <a:pt x="476" y="0"/>
                  </a:moveTo>
                  <a:lnTo>
                    <a:pt x="476" y="0"/>
                  </a:lnTo>
                  <a:cubicBezTo>
                    <a:pt x="1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7" y="3803"/>
                    <a:pt x="2607" y="3803"/>
                  </a:cubicBezTo>
                  <a:cubicBezTo>
                    <a:pt x="2344" y="3705"/>
                    <a:pt x="2295" y="3393"/>
                    <a:pt x="2476" y="3147"/>
                  </a:cubicBezTo>
                  <a:cubicBezTo>
                    <a:pt x="2640" y="2983"/>
                    <a:pt x="2607" y="2721"/>
                    <a:pt x="2426" y="2606"/>
                  </a:cubicBezTo>
                  <a:cubicBezTo>
                    <a:pt x="2295" y="2557"/>
                    <a:pt x="2033" y="2344"/>
                    <a:pt x="2263" y="2197"/>
                  </a:cubicBezTo>
                  <a:cubicBezTo>
                    <a:pt x="2289" y="2182"/>
                    <a:pt x="2317" y="2175"/>
                    <a:pt x="2347" y="2175"/>
                  </a:cubicBezTo>
                  <a:cubicBezTo>
                    <a:pt x="2582" y="2175"/>
                    <a:pt x="2913" y="2608"/>
                    <a:pt x="2869" y="3131"/>
                  </a:cubicBezTo>
                  <a:cubicBezTo>
                    <a:pt x="2820" y="3705"/>
                    <a:pt x="3082" y="3869"/>
                    <a:pt x="3492" y="4147"/>
                  </a:cubicBezTo>
                  <a:cubicBezTo>
                    <a:pt x="3885" y="4442"/>
                    <a:pt x="3639" y="4950"/>
                    <a:pt x="3639" y="4950"/>
                  </a:cubicBezTo>
                  <a:cubicBezTo>
                    <a:pt x="4361" y="4541"/>
                    <a:pt x="4197" y="3885"/>
                    <a:pt x="4115" y="3721"/>
                  </a:cubicBezTo>
                  <a:cubicBezTo>
                    <a:pt x="4033" y="3574"/>
                    <a:pt x="3836" y="3311"/>
                    <a:pt x="4066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44" y="4934"/>
                    <a:pt x="4525" y="5278"/>
                    <a:pt x="4836" y="5475"/>
                  </a:cubicBezTo>
                  <a:cubicBezTo>
                    <a:pt x="4705" y="5163"/>
                    <a:pt x="4639" y="4803"/>
                    <a:pt x="4656" y="4459"/>
                  </a:cubicBezTo>
                  <a:cubicBezTo>
                    <a:pt x="4639" y="3951"/>
                    <a:pt x="4738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8"/>
            <p:cNvSpPr/>
            <p:nvPr/>
          </p:nvSpPr>
          <p:spPr>
            <a:xfrm>
              <a:off x="5916759" y="5123393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2033" y="0"/>
                  </a:moveTo>
                  <a:cubicBezTo>
                    <a:pt x="321" y="0"/>
                    <a:pt x="296" y="1096"/>
                    <a:pt x="296" y="1380"/>
                  </a:cubicBezTo>
                  <a:cubicBezTo>
                    <a:pt x="296" y="1561"/>
                    <a:pt x="165" y="1725"/>
                    <a:pt x="1" y="1790"/>
                  </a:cubicBezTo>
                  <a:cubicBezTo>
                    <a:pt x="269" y="1903"/>
                    <a:pt x="503" y="1951"/>
                    <a:pt x="709" y="1951"/>
                  </a:cubicBezTo>
                  <a:cubicBezTo>
                    <a:pt x="1460" y="1951"/>
                    <a:pt x="1828" y="1305"/>
                    <a:pt x="2033" y="790"/>
                  </a:cubicBezTo>
                  <a:cubicBezTo>
                    <a:pt x="2181" y="413"/>
                    <a:pt x="2542" y="135"/>
                    <a:pt x="2951" y="85"/>
                  </a:cubicBezTo>
                  <a:cubicBezTo>
                    <a:pt x="2601" y="26"/>
                    <a:pt x="2297" y="0"/>
                    <a:pt x="2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8"/>
            <p:cNvSpPr/>
            <p:nvPr/>
          </p:nvSpPr>
          <p:spPr>
            <a:xfrm>
              <a:off x="5878801" y="5122545"/>
              <a:ext cx="47618" cy="37207"/>
            </a:xfrm>
            <a:custGeom>
              <a:rect b="b" l="l" r="r" t="t"/>
              <a:pathLst>
                <a:path extrusionOk="0" h="1140" w="1459">
                  <a:moveTo>
                    <a:pt x="478" y="0"/>
                  </a:moveTo>
                  <a:cubicBezTo>
                    <a:pt x="433" y="0"/>
                    <a:pt x="388" y="10"/>
                    <a:pt x="344" y="29"/>
                  </a:cubicBezTo>
                  <a:cubicBezTo>
                    <a:pt x="115" y="144"/>
                    <a:pt x="0" y="423"/>
                    <a:pt x="99" y="669"/>
                  </a:cubicBezTo>
                  <a:cubicBezTo>
                    <a:pt x="197" y="882"/>
                    <a:pt x="361" y="1029"/>
                    <a:pt x="574" y="1095"/>
                  </a:cubicBezTo>
                  <a:cubicBezTo>
                    <a:pt x="658" y="1125"/>
                    <a:pt x="744" y="1140"/>
                    <a:pt x="829" y="1140"/>
                  </a:cubicBezTo>
                  <a:cubicBezTo>
                    <a:pt x="975" y="1140"/>
                    <a:pt x="1115" y="1096"/>
                    <a:pt x="1230" y="1013"/>
                  </a:cubicBezTo>
                  <a:cubicBezTo>
                    <a:pt x="1377" y="882"/>
                    <a:pt x="1459" y="702"/>
                    <a:pt x="1459" y="521"/>
                  </a:cubicBezTo>
                  <a:lnTo>
                    <a:pt x="1459" y="521"/>
                  </a:lnTo>
                  <a:cubicBezTo>
                    <a:pt x="1459" y="521"/>
                    <a:pt x="1151" y="902"/>
                    <a:pt x="799" y="902"/>
                  </a:cubicBezTo>
                  <a:cubicBezTo>
                    <a:pt x="779" y="902"/>
                    <a:pt x="758" y="901"/>
                    <a:pt x="738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9" y="85"/>
                    <a:pt x="436" y="73"/>
                    <a:pt x="481" y="73"/>
                  </a:cubicBezTo>
                  <a:cubicBezTo>
                    <a:pt x="603" y="73"/>
                    <a:pt x="714" y="160"/>
                    <a:pt x="738" y="292"/>
                  </a:cubicBezTo>
                  <a:cubicBezTo>
                    <a:pt x="749" y="403"/>
                    <a:pt x="654" y="469"/>
                    <a:pt x="602" y="469"/>
                  </a:cubicBezTo>
                  <a:cubicBezTo>
                    <a:pt x="578" y="469"/>
                    <a:pt x="563" y="454"/>
                    <a:pt x="574" y="423"/>
                  </a:cubicBezTo>
                  <a:cubicBezTo>
                    <a:pt x="586" y="336"/>
                    <a:pt x="552" y="268"/>
                    <a:pt x="478" y="268"/>
                  </a:cubicBezTo>
                  <a:cubicBezTo>
                    <a:pt x="454" y="268"/>
                    <a:pt x="426" y="276"/>
                    <a:pt x="394" y="292"/>
                  </a:cubicBezTo>
                  <a:cubicBezTo>
                    <a:pt x="279" y="357"/>
                    <a:pt x="394" y="538"/>
                    <a:pt x="394" y="538"/>
                  </a:cubicBezTo>
                  <a:cubicBezTo>
                    <a:pt x="446" y="581"/>
                    <a:pt x="506" y="600"/>
                    <a:pt x="564" y="600"/>
                  </a:cubicBezTo>
                  <a:cubicBezTo>
                    <a:pt x="703" y="600"/>
                    <a:pt x="831" y="487"/>
                    <a:pt x="820" y="325"/>
                  </a:cubicBezTo>
                  <a:cubicBezTo>
                    <a:pt x="820" y="142"/>
                    <a:pt x="653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8"/>
            <p:cNvSpPr/>
            <p:nvPr/>
          </p:nvSpPr>
          <p:spPr>
            <a:xfrm>
              <a:off x="6433574" y="5235307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18" y="574"/>
                    <a:pt x="361" y="1197"/>
                    <a:pt x="754" y="1820"/>
                  </a:cubicBezTo>
                  <a:cubicBezTo>
                    <a:pt x="1213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85" y="3262"/>
                  </a:cubicBezTo>
                  <a:cubicBezTo>
                    <a:pt x="1848" y="3284"/>
                    <a:pt x="1813" y="3293"/>
                    <a:pt x="1781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92" y="2656"/>
                    <a:pt x="1229" y="2426"/>
                    <a:pt x="934" y="2377"/>
                  </a:cubicBezTo>
                  <a:cubicBezTo>
                    <a:pt x="541" y="2328"/>
                    <a:pt x="508" y="2213"/>
                    <a:pt x="508" y="2213"/>
                  </a:cubicBezTo>
                  <a:lnTo>
                    <a:pt x="508" y="2213"/>
                  </a:lnTo>
                  <a:cubicBezTo>
                    <a:pt x="541" y="2361"/>
                    <a:pt x="557" y="2508"/>
                    <a:pt x="524" y="2656"/>
                  </a:cubicBezTo>
                  <a:cubicBezTo>
                    <a:pt x="459" y="2803"/>
                    <a:pt x="164" y="3295"/>
                    <a:pt x="721" y="3672"/>
                  </a:cubicBezTo>
                  <a:cubicBezTo>
                    <a:pt x="1295" y="4049"/>
                    <a:pt x="1574" y="3852"/>
                    <a:pt x="1688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83" y="6065"/>
                    <a:pt x="1918" y="5950"/>
                  </a:cubicBezTo>
                  <a:cubicBezTo>
                    <a:pt x="1765" y="5629"/>
                    <a:pt x="1441" y="5422"/>
                    <a:pt x="1093" y="5422"/>
                  </a:cubicBezTo>
                  <a:cubicBezTo>
                    <a:pt x="1067" y="5422"/>
                    <a:pt x="1042" y="5424"/>
                    <a:pt x="1016" y="5426"/>
                  </a:cubicBezTo>
                  <a:cubicBezTo>
                    <a:pt x="973" y="5428"/>
                    <a:pt x="933" y="5429"/>
                    <a:pt x="895" y="5429"/>
                  </a:cubicBezTo>
                  <a:cubicBezTo>
                    <a:pt x="433" y="5429"/>
                    <a:pt x="373" y="5252"/>
                    <a:pt x="328" y="5131"/>
                  </a:cubicBezTo>
                  <a:lnTo>
                    <a:pt x="328" y="5131"/>
                  </a:lnTo>
                  <a:cubicBezTo>
                    <a:pt x="328" y="5131"/>
                    <a:pt x="0" y="6114"/>
                    <a:pt x="934" y="6606"/>
                  </a:cubicBezTo>
                  <a:cubicBezTo>
                    <a:pt x="1869" y="7098"/>
                    <a:pt x="1803" y="6737"/>
                    <a:pt x="3082" y="7786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06" y="8695"/>
                    <a:pt x="4270" y="8691"/>
                    <a:pt x="4234" y="8691"/>
                  </a:cubicBezTo>
                  <a:cubicBezTo>
                    <a:pt x="4065" y="8691"/>
                    <a:pt x="3917" y="8782"/>
                    <a:pt x="3836" y="8917"/>
                  </a:cubicBezTo>
                  <a:cubicBezTo>
                    <a:pt x="3622" y="9229"/>
                    <a:pt x="3737" y="9638"/>
                    <a:pt x="4065" y="9802"/>
                  </a:cubicBezTo>
                  <a:cubicBezTo>
                    <a:pt x="4065" y="9802"/>
                    <a:pt x="3934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4" y="9572"/>
                    <a:pt x="4429" y="9662"/>
                    <a:pt x="4586" y="9662"/>
                  </a:cubicBezTo>
                  <a:cubicBezTo>
                    <a:pt x="4676" y="9662"/>
                    <a:pt x="4770" y="9632"/>
                    <a:pt x="4868" y="9540"/>
                  </a:cubicBezTo>
                  <a:cubicBezTo>
                    <a:pt x="4995" y="9421"/>
                    <a:pt x="5193" y="9322"/>
                    <a:pt x="5421" y="9322"/>
                  </a:cubicBezTo>
                  <a:cubicBezTo>
                    <a:pt x="5726" y="9322"/>
                    <a:pt x="6083" y="9498"/>
                    <a:pt x="6393" y="10032"/>
                  </a:cubicBezTo>
                  <a:cubicBezTo>
                    <a:pt x="6393" y="10032"/>
                    <a:pt x="6163" y="9212"/>
                    <a:pt x="4835" y="8688"/>
                  </a:cubicBezTo>
                  <a:cubicBezTo>
                    <a:pt x="3131" y="7966"/>
                    <a:pt x="2049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8"/>
            <p:cNvSpPr/>
            <p:nvPr/>
          </p:nvSpPr>
          <p:spPr>
            <a:xfrm>
              <a:off x="6494018" y="5151853"/>
              <a:ext cx="95791" cy="350951"/>
            </a:xfrm>
            <a:custGeom>
              <a:rect b="b" l="l" r="r" t="t"/>
              <a:pathLst>
                <a:path extrusionOk="0" h="10753" w="2935">
                  <a:moveTo>
                    <a:pt x="1307" y="0"/>
                  </a:moveTo>
                  <a:cubicBezTo>
                    <a:pt x="728" y="0"/>
                    <a:pt x="177" y="382"/>
                    <a:pt x="115" y="902"/>
                  </a:cubicBezTo>
                  <a:cubicBezTo>
                    <a:pt x="0" y="1459"/>
                    <a:pt x="426" y="1967"/>
                    <a:pt x="1000" y="1967"/>
                  </a:cubicBezTo>
                  <a:cubicBezTo>
                    <a:pt x="1007" y="1967"/>
                    <a:pt x="1014" y="1967"/>
                    <a:pt x="1021" y="1967"/>
                  </a:cubicBezTo>
                  <a:cubicBezTo>
                    <a:pt x="1565" y="1967"/>
                    <a:pt x="1850" y="1341"/>
                    <a:pt x="1656" y="1082"/>
                  </a:cubicBezTo>
                  <a:cubicBezTo>
                    <a:pt x="1572" y="956"/>
                    <a:pt x="1451" y="900"/>
                    <a:pt x="1331" y="900"/>
                  </a:cubicBezTo>
                  <a:cubicBezTo>
                    <a:pt x="1125" y="900"/>
                    <a:pt x="924" y="1068"/>
                    <a:pt x="935" y="1328"/>
                  </a:cubicBezTo>
                  <a:cubicBezTo>
                    <a:pt x="967" y="1639"/>
                    <a:pt x="1312" y="1607"/>
                    <a:pt x="1344" y="1656"/>
                  </a:cubicBezTo>
                  <a:cubicBezTo>
                    <a:pt x="1393" y="1689"/>
                    <a:pt x="1344" y="1754"/>
                    <a:pt x="1344" y="1754"/>
                  </a:cubicBezTo>
                  <a:cubicBezTo>
                    <a:pt x="1312" y="1820"/>
                    <a:pt x="1246" y="1869"/>
                    <a:pt x="1180" y="1902"/>
                  </a:cubicBezTo>
                  <a:lnTo>
                    <a:pt x="1115" y="1918"/>
                  </a:lnTo>
                  <a:lnTo>
                    <a:pt x="1098" y="1918"/>
                  </a:lnTo>
                  <a:cubicBezTo>
                    <a:pt x="1066" y="1922"/>
                    <a:pt x="1033" y="1924"/>
                    <a:pt x="1001" y="1924"/>
                  </a:cubicBezTo>
                  <a:cubicBezTo>
                    <a:pt x="487" y="1924"/>
                    <a:pt x="73" y="1443"/>
                    <a:pt x="197" y="918"/>
                  </a:cubicBezTo>
                  <a:cubicBezTo>
                    <a:pt x="269" y="446"/>
                    <a:pt x="764" y="122"/>
                    <a:pt x="1281" y="122"/>
                  </a:cubicBezTo>
                  <a:cubicBezTo>
                    <a:pt x="1591" y="122"/>
                    <a:pt x="1908" y="238"/>
                    <a:pt x="2147" y="508"/>
                  </a:cubicBezTo>
                  <a:cubicBezTo>
                    <a:pt x="2770" y="1230"/>
                    <a:pt x="2623" y="2426"/>
                    <a:pt x="2246" y="3442"/>
                  </a:cubicBezTo>
                  <a:cubicBezTo>
                    <a:pt x="1426" y="5458"/>
                    <a:pt x="541" y="7507"/>
                    <a:pt x="1164" y="8966"/>
                  </a:cubicBezTo>
                  <a:cubicBezTo>
                    <a:pt x="1443" y="9737"/>
                    <a:pt x="1984" y="10359"/>
                    <a:pt x="2688" y="10753"/>
                  </a:cubicBezTo>
                  <a:cubicBezTo>
                    <a:pt x="2016" y="10327"/>
                    <a:pt x="1508" y="9687"/>
                    <a:pt x="1246" y="8950"/>
                  </a:cubicBezTo>
                  <a:cubicBezTo>
                    <a:pt x="689" y="7507"/>
                    <a:pt x="1574" y="5557"/>
                    <a:pt x="2426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82" y="127"/>
                    <a:pt x="1640" y="0"/>
                    <a:pt x="1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8"/>
            <p:cNvSpPr/>
            <p:nvPr/>
          </p:nvSpPr>
          <p:spPr>
            <a:xfrm>
              <a:off x="6575873" y="5138994"/>
              <a:ext cx="90961" cy="265930"/>
            </a:xfrm>
            <a:custGeom>
              <a:rect b="b" l="l" r="r" t="t"/>
              <a:pathLst>
                <a:path extrusionOk="0" h="8148" w="2787">
                  <a:moveTo>
                    <a:pt x="2082" y="1"/>
                  </a:moveTo>
                  <a:lnTo>
                    <a:pt x="2082" y="1"/>
                  </a:lnTo>
                  <a:cubicBezTo>
                    <a:pt x="2426" y="1099"/>
                    <a:pt x="967" y="1279"/>
                    <a:pt x="443" y="2902"/>
                  </a:cubicBezTo>
                  <a:cubicBezTo>
                    <a:pt x="0" y="4279"/>
                    <a:pt x="279" y="5230"/>
                    <a:pt x="1574" y="6131"/>
                  </a:cubicBezTo>
                  <a:cubicBezTo>
                    <a:pt x="2721" y="6934"/>
                    <a:pt x="2770" y="8000"/>
                    <a:pt x="2770" y="8147"/>
                  </a:cubicBezTo>
                  <a:cubicBezTo>
                    <a:pt x="2787" y="7639"/>
                    <a:pt x="2623" y="7164"/>
                    <a:pt x="2344" y="6754"/>
                  </a:cubicBezTo>
                  <a:cubicBezTo>
                    <a:pt x="2033" y="6328"/>
                    <a:pt x="1639" y="6066"/>
                    <a:pt x="1066" y="5557"/>
                  </a:cubicBezTo>
                  <a:cubicBezTo>
                    <a:pt x="885" y="5394"/>
                    <a:pt x="738" y="5197"/>
                    <a:pt x="656" y="4967"/>
                  </a:cubicBezTo>
                  <a:cubicBezTo>
                    <a:pt x="312" y="4131"/>
                    <a:pt x="984" y="3263"/>
                    <a:pt x="1311" y="2902"/>
                  </a:cubicBezTo>
                  <a:cubicBezTo>
                    <a:pt x="1721" y="2443"/>
                    <a:pt x="2442" y="1968"/>
                    <a:pt x="2574" y="1066"/>
                  </a:cubicBezTo>
                  <a:cubicBezTo>
                    <a:pt x="2721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8"/>
            <p:cNvSpPr/>
            <p:nvPr/>
          </p:nvSpPr>
          <p:spPr>
            <a:xfrm>
              <a:off x="6478320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991" y="0"/>
                  </a:moveTo>
                  <a:cubicBezTo>
                    <a:pt x="629" y="0"/>
                    <a:pt x="1" y="573"/>
                    <a:pt x="284" y="2425"/>
                  </a:cubicBezTo>
                  <a:cubicBezTo>
                    <a:pt x="612" y="4458"/>
                    <a:pt x="2170" y="5409"/>
                    <a:pt x="2432" y="5458"/>
                  </a:cubicBezTo>
                  <a:cubicBezTo>
                    <a:pt x="2432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399" y="114"/>
                    <a:pt x="1088" y="16"/>
                  </a:cubicBezTo>
                  <a:cubicBezTo>
                    <a:pt x="1059" y="6"/>
                    <a:pt x="1026" y="0"/>
                    <a:pt x="9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8"/>
            <p:cNvSpPr/>
            <p:nvPr/>
          </p:nvSpPr>
          <p:spPr>
            <a:xfrm>
              <a:off x="6443202" y="4782038"/>
              <a:ext cx="171739" cy="231824"/>
            </a:xfrm>
            <a:custGeom>
              <a:rect b="b" l="l" r="r" t="t"/>
              <a:pathLst>
                <a:path extrusionOk="0" h="7103" w="5262">
                  <a:moveTo>
                    <a:pt x="3588" y="0"/>
                  </a:moveTo>
                  <a:cubicBezTo>
                    <a:pt x="3374" y="0"/>
                    <a:pt x="3173" y="25"/>
                    <a:pt x="3000" y="54"/>
                  </a:cubicBezTo>
                  <a:cubicBezTo>
                    <a:pt x="2573" y="120"/>
                    <a:pt x="2164" y="300"/>
                    <a:pt x="1819" y="546"/>
                  </a:cubicBezTo>
                  <a:cubicBezTo>
                    <a:pt x="0" y="1923"/>
                    <a:pt x="328" y="4283"/>
                    <a:pt x="869" y="5430"/>
                  </a:cubicBezTo>
                  <a:cubicBezTo>
                    <a:pt x="1164" y="6102"/>
                    <a:pt x="1639" y="6692"/>
                    <a:pt x="2262" y="7102"/>
                  </a:cubicBezTo>
                  <a:cubicBezTo>
                    <a:pt x="1672" y="6660"/>
                    <a:pt x="1213" y="6070"/>
                    <a:pt x="934" y="5398"/>
                  </a:cubicBezTo>
                  <a:cubicBezTo>
                    <a:pt x="443" y="4250"/>
                    <a:pt x="197" y="1972"/>
                    <a:pt x="1918" y="693"/>
                  </a:cubicBezTo>
                  <a:cubicBezTo>
                    <a:pt x="2347" y="383"/>
                    <a:pt x="2908" y="189"/>
                    <a:pt x="3426" y="189"/>
                  </a:cubicBezTo>
                  <a:cubicBezTo>
                    <a:pt x="3838" y="189"/>
                    <a:pt x="4223" y="312"/>
                    <a:pt x="4491" y="595"/>
                  </a:cubicBezTo>
                  <a:cubicBezTo>
                    <a:pt x="5137" y="1241"/>
                    <a:pt x="4654" y="2300"/>
                    <a:pt x="3965" y="2300"/>
                  </a:cubicBezTo>
                  <a:cubicBezTo>
                    <a:pt x="3955" y="2300"/>
                    <a:pt x="3944" y="2300"/>
                    <a:pt x="3934" y="2300"/>
                  </a:cubicBezTo>
                  <a:cubicBezTo>
                    <a:pt x="3904" y="2303"/>
                    <a:pt x="3874" y="2305"/>
                    <a:pt x="3845" y="2305"/>
                  </a:cubicBezTo>
                  <a:cubicBezTo>
                    <a:pt x="3581" y="2305"/>
                    <a:pt x="3329" y="2175"/>
                    <a:pt x="3196" y="1939"/>
                  </a:cubicBezTo>
                  <a:cubicBezTo>
                    <a:pt x="3131" y="1841"/>
                    <a:pt x="3114" y="1710"/>
                    <a:pt x="3131" y="1578"/>
                  </a:cubicBezTo>
                  <a:cubicBezTo>
                    <a:pt x="3150" y="1327"/>
                    <a:pt x="3226" y="1247"/>
                    <a:pt x="3279" y="1247"/>
                  </a:cubicBezTo>
                  <a:cubicBezTo>
                    <a:pt x="3316" y="1247"/>
                    <a:pt x="3341" y="1285"/>
                    <a:pt x="3327" y="1333"/>
                  </a:cubicBezTo>
                  <a:cubicBezTo>
                    <a:pt x="3299" y="1564"/>
                    <a:pt x="3487" y="1770"/>
                    <a:pt x="3712" y="1770"/>
                  </a:cubicBezTo>
                  <a:cubicBezTo>
                    <a:pt x="3742" y="1770"/>
                    <a:pt x="3772" y="1766"/>
                    <a:pt x="3803" y="1759"/>
                  </a:cubicBezTo>
                  <a:cubicBezTo>
                    <a:pt x="4213" y="1693"/>
                    <a:pt x="4311" y="1152"/>
                    <a:pt x="3950" y="956"/>
                  </a:cubicBezTo>
                  <a:cubicBezTo>
                    <a:pt x="3857" y="909"/>
                    <a:pt x="3758" y="887"/>
                    <a:pt x="3662" y="887"/>
                  </a:cubicBezTo>
                  <a:cubicBezTo>
                    <a:pt x="3354" y="887"/>
                    <a:pt x="3066" y="1110"/>
                    <a:pt x="3016" y="1447"/>
                  </a:cubicBezTo>
                  <a:cubicBezTo>
                    <a:pt x="2950" y="1775"/>
                    <a:pt x="3114" y="2103"/>
                    <a:pt x="3409" y="2267"/>
                  </a:cubicBezTo>
                  <a:lnTo>
                    <a:pt x="3442" y="2267"/>
                  </a:lnTo>
                  <a:cubicBezTo>
                    <a:pt x="3541" y="2316"/>
                    <a:pt x="3639" y="2365"/>
                    <a:pt x="3754" y="2382"/>
                  </a:cubicBezTo>
                  <a:cubicBezTo>
                    <a:pt x="3857" y="2407"/>
                    <a:pt x="3959" y="2419"/>
                    <a:pt x="4059" y="2419"/>
                  </a:cubicBezTo>
                  <a:cubicBezTo>
                    <a:pt x="4659" y="2419"/>
                    <a:pt x="5173" y="1986"/>
                    <a:pt x="5229" y="1480"/>
                  </a:cubicBezTo>
                  <a:cubicBezTo>
                    <a:pt x="5262" y="1054"/>
                    <a:pt x="5114" y="644"/>
                    <a:pt x="4786" y="382"/>
                  </a:cubicBezTo>
                  <a:cubicBezTo>
                    <a:pt x="4415" y="84"/>
                    <a:pt x="3981" y="0"/>
                    <a:pt x="35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8"/>
            <p:cNvSpPr/>
            <p:nvPr/>
          </p:nvSpPr>
          <p:spPr>
            <a:xfrm>
              <a:off x="6406289" y="4602433"/>
              <a:ext cx="170139" cy="267530"/>
            </a:xfrm>
            <a:custGeom>
              <a:rect b="b" l="l" r="r" t="t"/>
              <a:pathLst>
                <a:path extrusionOk="0" h="8197" w="5213">
                  <a:moveTo>
                    <a:pt x="4114" y="0"/>
                  </a:moveTo>
                  <a:cubicBezTo>
                    <a:pt x="4114" y="1"/>
                    <a:pt x="4180" y="607"/>
                    <a:pt x="3803" y="836"/>
                  </a:cubicBezTo>
                  <a:cubicBezTo>
                    <a:pt x="3409" y="1066"/>
                    <a:pt x="2836" y="1525"/>
                    <a:pt x="3426" y="2049"/>
                  </a:cubicBezTo>
                  <a:cubicBezTo>
                    <a:pt x="4032" y="2574"/>
                    <a:pt x="4196" y="3328"/>
                    <a:pt x="3688" y="4065"/>
                  </a:cubicBezTo>
                  <a:cubicBezTo>
                    <a:pt x="3688" y="4065"/>
                    <a:pt x="3983" y="2967"/>
                    <a:pt x="3246" y="2475"/>
                  </a:cubicBezTo>
                  <a:cubicBezTo>
                    <a:pt x="3054" y="2343"/>
                    <a:pt x="2895" y="2306"/>
                    <a:pt x="2779" y="2306"/>
                  </a:cubicBezTo>
                  <a:cubicBezTo>
                    <a:pt x="2636" y="2306"/>
                    <a:pt x="2557" y="2361"/>
                    <a:pt x="2557" y="2361"/>
                  </a:cubicBezTo>
                  <a:cubicBezTo>
                    <a:pt x="2623" y="2492"/>
                    <a:pt x="2655" y="2639"/>
                    <a:pt x="2672" y="2787"/>
                  </a:cubicBezTo>
                  <a:cubicBezTo>
                    <a:pt x="2688" y="3000"/>
                    <a:pt x="2213" y="3361"/>
                    <a:pt x="2557" y="3754"/>
                  </a:cubicBezTo>
                  <a:cubicBezTo>
                    <a:pt x="2901" y="4131"/>
                    <a:pt x="3147" y="4918"/>
                    <a:pt x="1934" y="5803"/>
                  </a:cubicBezTo>
                  <a:cubicBezTo>
                    <a:pt x="1934" y="5803"/>
                    <a:pt x="2557" y="4442"/>
                    <a:pt x="2196" y="3738"/>
                  </a:cubicBezTo>
                  <a:cubicBezTo>
                    <a:pt x="1819" y="3000"/>
                    <a:pt x="1377" y="3148"/>
                    <a:pt x="967" y="2557"/>
                  </a:cubicBezTo>
                  <a:cubicBezTo>
                    <a:pt x="967" y="2557"/>
                    <a:pt x="0" y="3082"/>
                    <a:pt x="754" y="4229"/>
                  </a:cubicBezTo>
                  <a:cubicBezTo>
                    <a:pt x="1623" y="5573"/>
                    <a:pt x="541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2" y="2852"/>
                    <a:pt x="41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8"/>
            <p:cNvSpPr/>
            <p:nvPr/>
          </p:nvSpPr>
          <p:spPr>
            <a:xfrm>
              <a:off x="6555540" y="4569274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2590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84" y="1098"/>
                    <a:pt x="1213" y="1934"/>
                    <a:pt x="1279" y="2115"/>
                  </a:cubicBezTo>
                  <a:cubicBezTo>
                    <a:pt x="1342" y="2287"/>
                    <a:pt x="1389" y="2641"/>
                    <a:pt x="1205" y="2641"/>
                  </a:cubicBezTo>
                  <a:cubicBezTo>
                    <a:pt x="1198" y="2641"/>
                    <a:pt x="1189" y="2640"/>
                    <a:pt x="1180" y="2639"/>
                  </a:cubicBezTo>
                  <a:cubicBezTo>
                    <a:pt x="967" y="2606"/>
                    <a:pt x="1000" y="2492"/>
                    <a:pt x="1115" y="1820"/>
                  </a:cubicBezTo>
                  <a:cubicBezTo>
                    <a:pt x="1191" y="1300"/>
                    <a:pt x="845" y="1241"/>
                    <a:pt x="685" y="1241"/>
                  </a:cubicBezTo>
                  <a:cubicBezTo>
                    <a:pt x="638" y="1241"/>
                    <a:pt x="607" y="1246"/>
                    <a:pt x="607" y="1246"/>
                  </a:cubicBezTo>
                  <a:cubicBezTo>
                    <a:pt x="738" y="1426"/>
                    <a:pt x="738" y="1656"/>
                    <a:pt x="607" y="1820"/>
                  </a:cubicBezTo>
                  <a:cubicBezTo>
                    <a:pt x="344" y="2065"/>
                    <a:pt x="49" y="2344"/>
                    <a:pt x="312" y="3098"/>
                  </a:cubicBezTo>
                  <a:cubicBezTo>
                    <a:pt x="574" y="3852"/>
                    <a:pt x="0" y="4508"/>
                    <a:pt x="0" y="4508"/>
                  </a:cubicBezTo>
                  <a:cubicBezTo>
                    <a:pt x="3032" y="2016"/>
                    <a:pt x="2590" y="1"/>
                    <a:pt x="25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8"/>
            <p:cNvSpPr/>
            <p:nvPr/>
          </p:nvSpPr>
          <p:spPr>
            <a:xfrm>
              <a:off x="6359193" y="4849042"/>
              <a:ext cx="117723" cy="139134"/>
            </a:xfrm>
            <a:custGeom>
              <a:rect b="b" l="l" r="r" t="t"/>
              <a:pathLst>
                <a:path extrusionOk="0" h="4263" w="3607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312" y="771"/>
                    <a:pt x="1" y="2443"/>
                    <a:pt x="3607" y="4262"/>
                  </a:cubicBezTo>
                  <a:cubicBezTo>
                    <a:pt x="3607" y="4262"/>
                    <a:pt x="2754" y="3771"/>
                    <a:pt x="2640" y="2476"/>
                  </a:cubicBezTo>
                  <a:cubicBezTo>
                    <a:pt x="2541" y="1197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8"/>
            <p:cNvSpPr/>
            <p:nvPr/>
          </p:nvSpPr>
          <p:spPr>
            <a:xfrm>
              <a:off x="6216893" y="4934879"/>
              <a:ext cx="256824" cy="188938"/>
            </a:xfrm>
            <a:custGeom>
              <a:rect b="b" l="l" r="r" t="t"/>
              <a:pathLst>
                <a:path extrusionOk="0" h="5789" w="7869">
                  <a:moveTo>
                    <a:pt x="4658" y="1"/>
                  </a:moveTo>
                  <a:cubicBezTo>
                    <a:pt x="4514" y="1"/>
                    <a:pt x="4376" y="47"/>
                    <a:pt x="4246" y="141"/>
                  </a:cubicBezTo>
                  <a:cubicBezTo>
                    <a:pt x="3878" y="395"/>
                    <a:pt x="3657" y="609"/>
                    <a:pt x="3469" y="609"/>
                  </a:cubicBezTo>
                  <a:cubicBezTo>
                    <a:pt x="3415" y="609"/>
                    <a:pt x="3363" y="591"/>
                    <a:pt x="3312" y="551"/>
                  </a:cubicBezTo>
                  <a:lnTo>
                    <a:pt x="3312" y="551"/>
                  </a:lnTo>
                  <a:cubicBezTo>
                    <a:pt x="3311" y="551"/>
                    <a:pt x="3000" y="1174"/>
                    <a:pt x="3689" y="1387"/>
                  </a:cubicBezTo>
                  <a:cubicBezTo>
                    <a:pt x="4361" y="1583"/>
                    <a:pt x="4836" y="1714"/>
                    <a:pt x="4738" y="2091"/>
                  </a:cubicBezTo>
                  <a:cubicBezTo>
                    <a:pt x="4639" y="2468"/>
                    <a:pt x="3705" y="2550"/>
                    <a:pt x="2574" y="2714"/>
                  </a:cubicBezTo>
                  <a:cubicBezTo>
                    <a:pt x="1459" y="2878"/>
                    <a:pt x="591" y="3157"/>
                    <a:pt x="607" y="4124"/>
                  </a:cubicBezTo>
                  <a:cubicBezTo>
                    <a:pt x="632" y="4887"/>
                    <a:pt x="490" y="5245"/>
                    <a:pt x="241" y="5245"/>
                  </a:cubicBezTo>
                  <a:cubicBezTo>
                    <a:pt x="170" y="5245"/>
                    <a:pt x="89" y="5215"/>
                    <a:pt x="0" y="5157"/>
                  </a:cubicBezTo>
                  <a:lnTo>
                    <a:pt x="0" y="5157"/>
                  </a:lnTo>
                  <a:cubicBezTo>
                    <a:pt x="1" y="5157"/>
                    <a:pt x="249" y="5788"/>
                    <a:pt x="1194" y="5788"/>
                  </a:cubicBezTo>
                  <a:cubicBezTo>
                    <a:pt x="1389" y="5788"/>
                    <a:pt x="1612" y="5762"/>
                    <a:pt x="1869" y="5698"/>
                  </a:cubicBezTo>
                  <a:cubicBezTo>
                    <a:pt x="3377" y="5321"/>
                    <a:pt x="3557" y="4108"/>
                    <a:pt x="4197" y="3354"/>
                  </a:cubicBezTo>
                  <a:cubicBezTo>
                    <a:pt x="4836" y="2600"/>
                    <a:pt x="5492" y="1977"/>
                    <a:pt x="7868" y="1928"/>
                  </a:cubicBezTo>
                  <a:cubicBezTo>
                    <a:pt x="7868" y="1928"/>
                    <a:pt x="6409" y="1813"/>
                    <a:pt x="5852" y="960"/>
                  </a:cubicBezTo>
                  <a:cubicBezTo>
                    <a:pt x="5459" y="329"/>
                    <a:pt x="5040" y="1"/>
                    <a:pt x="46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8"/>
            <p:cNvSpPr/>
            <p:nvPr/>
          </p:nvSpPr>
          <p:spPr>
            <a:xfrm>
              <a:off x="6347411" y="5012654"/>
              <a:ext cx="250950" cy="204474"/>
            </a:xfrm>
            <a:custGeom>
              <a:rect b="b" l="l" r="r" t="t"/>
              <a:pathLst>
                <a:path extrusionOk="0" h="6265" w="7689">
                  <a:moveTo>
                    <a:pt x="3368" y="1"/>
                  </a:moveTo>
                  <a:cubicBezTo>
                    <a:pt x="3322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24" y="462"/>
                  </a:cubicBezTo>
                  <a:cubicBezTo>
                    <a:pt x="1443" y="561"/>
                    <a:pt x="1279" y="676"/>
                    <a:pt x="1148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42" y="4253"/>
                    <a:pt x="1980" y="4271"/>
                    <a:pt x="2117" y="4271"/>
                  </a:cubicBezTo>
                  <a:cubicBezTo>
                    <a:pt x="2587" y="4271"/>
                    <a:pt x="3040" y="4060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3" y="1919"/>
                    <a:pt x="2803" y="1759"/>
                    <a:pt x="2469" y="1759"/>
                  </a:cubicBezTo>
                  <a:cubicBezTo>
                    <a:pt x="2286" y="1759"/>
                    <a:pt x="2103" y="1807"/>
                    <a:pt x="1935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7" y="3073"/>
                    <a:pt x="1997" y="3115"/>
                    <a:pt x="2136" y="3115"/>
                  </a:cubicBezTo>
                  <a:cubicBezTo>
                    <a:pt x="2377" y="3115"/>
                    <a:pt x="2615" y="2989"/>
                    <a:pt x="2656" y="2823"/>
                  </a:cubicBezTo>
                  <a:cubicBezTo>
                    <a:pt x="2715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35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17" y="1938"/>
                  </a:cubicBezTo>
                  <a:cubicBezTo>
                    <a:pt x="2158" y="1870"/>
                    <a:pt x="2310" y="1837"/>
                    <a:pt x="2459" y="1837"/>
                  </a:cubicBezTo>
                  <a:cubicBezTo>
                    <a:pt x="2778" y="1837"/>
                    <a:pt x="3090" y="1987"/>
                    <a:pt x="3279" y="2265"/>
                  </a:cubicBezTo>
                  <a:cubicBezTo>
                    <a:pt x="3541" y="2692"/>
                    <a:pt x="3541" y="3216"/>
                    <a:pt x="3246" y="3626"/>
                  </a:cubicBezTo>
                  <a:cubicBezTo>
                    <a:pt x="3017" y="3944"/>
                    <a:pt x="2581" y="4134"/>
                    <a:pt x="2137" y="4134"/>
                  </a:cubicBezTo>
                  <a:cubicBezTo>
                    <a:pt x="2008" y="4134"/>
                    <a:pt x="1880" y="4118"/>
                    <a:pt x="1755" y="4085"/>
                  </a:cubicBezTo>
                  <a:cubicBezTo>
                    <a:pt x="542" y="3790"/>
                    <a:pt x="214" y="1856"/>
                    <a:pt x="1263" y="938"/>
                  </a:cubicBezTo>
                  <a:cubicBezTo>
                    <a:pt x="1740" y="491"/>
                    <a:pt x="2322" y="318"/>
                    <a:pt x="2910" y="318"/>
                  </a:cubicBezTo>
                  <a:cubicBezTo>
                    <a:pt x="3616" y="318"/>
                    <a:pt x="4331" y="567"/>
                    <a:pt x="4886" y="889"/>
                  </a:cubicBezTo>
                  <a:cubicBezTo>
                    <a:pt x="5820" y="1413"/>
                    <a:pt x="6558" y="2249"/>
                    <a:pt x="6951" y="3249"/>
                  </a:cubicBezTo>
                  <a:cubicBezTo>
                    <a:pt x="7279" y="4052"/>
                    <a:pt x="7443" y="4904"/>
                    <a:pt x="7459" y="5773"/>
                  </a:cubicBezTo>
                  <a:cubicBezTo>
                    <a:pt x="7459" y="5937"/>
                    <a:pt x="7443" y="6101"/>
                    <a:pt x="7410" y="6265"/>
                  </a:cubicBezTo>
                  <a:cubicBezTo>
                    <a:pt x="7426" y="6216"/>
                    <a:pt x="7443" y="6134"/>
                    <a:pt x="7459" y="6068"/>
                  </a:cubicBezTo>
                  <a:cubicBezTo>
                    <a:pt x="7459" y="6063"/>
                    <a:pt x="7459" y="6057"/>
                    <a:pt x="7459" y="6052"/>
                  </a:cubicBezTo>
                  <a:cubicBezTo>
                    <a:pt x="7689" y="4872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8"/>
            <p:cNvSpPr/>
            <p:nvPr/>
          </p:nvSpPr>
          <p:spPr>
            <a:xfrm>
              <a:off x="6486414" y="5075024"/>
              <a:ext cx="99642" cy="106823"/>
            </a:xfrm>
            <a:custGeom>
              <a:rect b="b" l="l" r="r" t="t"/>
              <a:pathLst>
                <a:path extrusionOk="0" h="3273" w="3053">
                  <a:moveTo>
                    <a:pt x="730" y="0"/>
                  </a:moveTo>
                  <a:cubicBezTo>
                    <a:pt x="63" y="0"/>
                    <a:pt x="0" y="784"/>
                    <a:pt x="1102" y="961"/>
                  </a:cubicBezTo>
                  <a:cubicBezTo>
                    <a:pt x="2364" y="1174"/>
                    <a:pt x="3053" y="3272"/>
                    <a:pt x="3053" y="3272"/>
                  </a:cubicBezTo>
                  <a:cubicBezTo>
                    <a:pt x="3053" y="3272"/>
                    <a:pt x="2725" y="1010"/>
                    <a:pt x="1463" y="240"/>
                  </a:cubicBezTo>
                  <a:cubicBezTo>
                    <a:pt x="1175" y="68"/>
                    <a:pt x="926" y="0"/>
                    <a:pt x="7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8"/>
            <p:cNvSpPr/>
            <p:nvPr/>
          </p:nvSpPr>
          <p:spPr>
            <a:xfrm>
              <a:off x="6287521" y="5066767"/>
              <a:ext cx="170139" cy="147489"/>
            </a:xfrm>
            <a:custGeom>
              <a:rect b="b" l="l" r="r" t="t"/>
              <a:pathLst>
                <a:path extrusionOk="0" h="4519" w="5213">
                  <a:moveTo>
                    <a:pt x="2180" y="1"/>
                  </a:moveTo>
                  <a:cubicBezTo>
                    <a:pt x="2016" y="198"/>
                    <a:pt x="1885" y="427"/>
                    <a:pt x="1820" y="673"/>
                  </a:cubicBezTo>
                  <a:cubicBezTo>
                    <a:pt x="1688" y="1083"/>
                    <a:pt x="1131" y="1312"/>
                    <a:pt x="557" y="1706"/>
                  </a:cubicBezTo>
                  <a:cubicBezTo>
                    <a:pt x="0" y="2083"/>
                    <a:pt x="82" y="2706"/>
                    <a:pt x="213" y="3033"/>
                  </a:cubicBezTo>
                  <a:cubicBezTo>
                    <a:pt x="262" y="3263"/>
                    <a:pt x="246" y="3509"/>
                    <a:pt x="131" y="3722"/>
                  </a:cubicBezTo>
                  <a:cubicBezTo>
                    <a:pt x="394" y="3492"/>
                    <a:pt x="705" y="3328"/>
                    <a:pt x="1049" y="3230"/>
                  </a:cubicBezTo>
                  <a:cubicBezTo>
                    <a:pt x="1672" y="3050"/>
                    <a:pt x="1656" y="2755"/>
                    <a:pt x="1639" y="2279"/>
                  </a:cubicBezTo>
                  <a:cubicBezTo>
                    <a:pt x="1626" y="1901"/>
                    <a:pt x="1790" y="1868"/>
                    <a:pt x="1849" y="1868"/>
                  </a:cubicBezTo>
                  <a:cubicBezTo>
                    <a:pt x="1861" y="1868"/>
                    <a:pt x="1869" y="1870"/>
                    <a:pt x="1869" y="1870"/>
                  </a:cubicBezTo>
                  <a:cubicBezTo>
                    <a:pt x="1877" y="1869"/>
                    <a:pt x="1886" y="1868"/>
                    <a:pt x="1894" y="1868"/>
                  </a:cubicBezTo>
                  <a:cubicBezTo>
                    <a:pt x="2160" y="1868"/>
                    <a:pt x="2097" y="2387"/>
                    <a:pt x="2065" y="2689"/>
                  </a:cubicBezTo>
                  <a:cubicBezTo>
                    <a:pt x="1967" y="3214"/>
                    <a:pt x="2115" y="3755"/>
                    <a:pt x="2492" y="4164"/>
                  </a:cubicBezTo>
                  <a:cubicBezTo>
                    <a:pt x="2733" y="4428"/>
                    <a:pt x="3054" y="4518"/>
                    <a:pt x="3373" y="4518"/>
                  </a:cubicBezTo>
                  <a:cubicBezTo>
                    <a:pt x="3766" y="4518"/>
                    <a:pt x="4157" y="4381"/>
                    <a:pt x="4393" y="4263"/>
                  </a:cubicBezTo>
                  <a:cubicBezTo>
                    <a:pt x="4504" y="4217"/>
                    <a:pt x="4617" y="4195"/>
                    <a:pt x="4729" y="4195"/>
                  </a:cubicBezTo>
                  <a:cubicBezTo>
                    <a:pt x="4899" y="4195"/>
                    <a:pt x="5064" y="4246"/>
                    <a:pt x="5213" y="4345"/>
                  </a:cubicBezTo>
                  <a:cubicBezTo>
                    <a:pt x="5081" y="3460"/>
                    <a:pt x="4639" y="3197"/>
                    <a:pt x="4016" y="3132"/>
                  </a:cubicBezTo>
                  <a:cubicBezTo>
                    <a:pt x="3377" y="3066"/>
                    <a:pt x="2524" y="2853"/>
                    <a:pt x="2197" y="1771"/>
                  </a:cubicBezTo>
                  <a:cubicBezTo>
                    <a:pt x="1852" y="690"/>
                    <a:pt x="2180" y="1"/>
                    <a:pt x="21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8"/>
            <p:cNvSpPr/>
            <p:nvPr/>
          </p:nvSpPr>
          <p:spPr>
            <a:xfrm>
              <a:off x="6314251" y="5166279"/>
              <a:ext cx="42853" cy="64785"/>
            </a:xfrm>
            <a:custGeom>
              <a:rect b="b" l="l" r="r" t="t"/>
              <a:pathLst>
                <a:path extrusionOk="0" h="1985" w="1313">
                  <a:moveTo>
                    <a:pt x="968" y="1"/>
                  </a:moveTo>
                  <a:cubicBezTo>
                    <a:pt x="968" y="1"/>
                    <a:pt x="951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87" y="1542"/>
                  </a:cubicBezTo>
                  <a:cubicBezTo>
                    <a:pt x="1312" y="1263"/>
                    <a:pt x="1099" y="837"/>
                    <a:pt x="1017" y="558"/>
                  </a:cubicBezTo>
                  <a:cubicBezTo>
                    <a:pt x="968" y="378"/>
                    <a:pt x="935" y="18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8"/>
            <p:cNvSpPr/>
            <p:nvPr/>
          </p:nvSpPr>
          <p:spPr>
            <a:xfrm>
              <a:off x="6128609" y="4885074"/>
              <a:ext cx="225819" cy="159467"/>
            </a:xfrm>
            <a:custGeom>
              <a:rect b="b" l="l" r="r" t="t"/>
              <a:pathLst>
                <a:path extrusionOk="0" h="4886" w="6919">
                  <a:moveTo>
                    <a:pt x="4978" y="1"/>
                  </a:moveTo>
                  <a:cubicBezTo>
                    <a:pt x="4754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699"/>
                    <a:pt x="5181" y="3732"/>
                    <a:pt x="5361" y="3749"/>
                  </a:cubicBezTo>
                  <a:cubicBezTo>
                    <a:pt x="4902" y="3831"/>
                    <a:pt x="4459" y="3978"/>
                    <a:pt x="4050" y="4191"/>
                  </a:cubicBezTo>
                  <a:cubicBezTo>
                    <a:pt x="3886" y="4273"/>
                    <a:pt x="3656" y="4339"/>
                    <a:pt x="3607" y="4355"/>
                  </a:cubicBezTo>
                  <a:cubicBezTo>
                    <a:pt x="3153" y="4527"/>
                    <a:pt x="2723" y="4603"/>
                    <a:pt x="2336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62" y="3355"/>
                    <a:pt x="345" y="2863"/>
                    <a:pt x="558" y="2454"/>
                  </a:cubicBezTo>
                  <a:cubicBezTo>
                    <a:pt x="558" y="2437"/>
                    <a:pt x="575" y="2437"/>
                    <a:pt x="575" y="2421"/>
                  </a:cubicBezTo>
                  <a:cubicBezTo>
                    <a:pt x="779" y="2106"/>
                    <a:pt x="1115" y="1959"/>
                    <a:pt x="1430" y="1959"/>
                  </a:cubicBezTo>
                  <a:cubicBezTo>
                    <a:pt x="1723" y="1959"/>
                    <a:pt x="1998" y="2086"/>
                    <a:pt x="2132" y="2323"/>
                  </a:cubicBezTo>
                  <a:cubicBezTo>
                    <a:pt x="2230" y="2454"/>
                    <a:pt x="2296" y="2618"/>
                    <a:pt x="2296" y="2798"/>
                  </a:cubicBezTo>
                  <a:cubicBezTo>
                    <a:pt x="2296" y="2945"/>
                    <a:pt x="2230" y="3093"/>
                    <a:pt x="2132" y="3208"/>
                  </a:cubicBezTo>
                  <a:cubicBezTo>
                    <a:pt x="2017" y="3304"/>
                    <a:pt x="1955" y="3335"/>
                    <a:pt x="1924" y="3335"/>
                  </a:cubicBezTo>
                  <a:cubicBezTo>
                    <a:pt x="1898" y="3335"/>
                    <a:pt x="1895" y="3312"/>
                    <a:pt x="1902" y="3290"/>
                  </a:cubicBezTo>
                  <a:cubicBezTo>
                    <a:pt x="2018" y="3030"/>
                    <a:pt x="1727" y="2861"/>
                    <a:pt x="1474" y="2861"/>
                  </a:cubicBezTo>
                  <a:cubicBezTo>
                    <a:pt x="1295" y="2861"/>
                    <a:pt x="1135" y="2945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4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4"/>
                    <a:pt x="2083" y="3388"/>
                  </a:cubicBezTo>
                  <a:cubicBezTo>
                    <a:pt x="2394" y="3093"/>
                    <a:pt x="2427" y="2634"/>
                    <a:pt x="2181" y="2290"/>
                  </a:cubicBezTo>
                  <a:cubicBezTo>
                    <a:pt x="2043" y="2021"/>
                    <a:pt x="1726" y="1874"/>
                    <a:pt x="1389" y="1874"/>
                  </a:cubicBezTo>
                  <a:cubicBezTo>
                    <a:pt x="1047" y="1874"/>
                    <a:pt x="683" y="2025"/>
                    <a:pt x="460" y="2355"/>
                  </a:cubicBezTo>
                  <a:cubicBezTo>
                    <a:pt x="1" y="2962"/>
                    <a:pt x="132" y="4126"/>
                    <a:pt x="935" y="4585"/>
                  </a:cubicBezTo>
                  <a:cubicBezTo>
                    <a:pt x="1279" y="4785"/>
                    <a:pt x="1661" y="4886"/>
                    <a:pt x="2059" y="4886"/>
                  </a:cubicBezTo>
                  <a:cubicBezTo>
                    <a:pt x="2116" y="4886"/>
                    <a:pt x="2173" y="4884"/>
                    <a:pt x="2230" y="4880"/>
                  </a:cubicBezTo>
                  <a:cubicBezTo>
                    <a:pt x="3132" y="4863"/>
                    <a:pt x="3853" y="4371"/>
                    <a:pt x="5017" y="4011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5" y="3663"/>
                    <a:pt x="6639" y="3663"/>
                  </a:cubicBezTo>
                  <a:cubicBezTo>
                    <a:pt x="6484" y="3663"/>
                    <a:pt x="6295" y="3634"/>
                    <a:pt x="6164" y="3519"/>
                  </a:cubicBezTo>
                  <a:cubicBezTo>
                    <a:pt x="5902" y="3273"/>
                    <a:pt x="5918" y="3372"/>
                    <a:pt x="5623" y="3290"/>
                  </a:cubicBezTo>
                  <a:cubicBezTo>
                    <a:pt x="5459" y="3240"/>
                    <a:pt x="5344" y="3093"/>
                    <a:pt x="5361" y="2913"/>
                  </a:cubicBezTo>
                  <a:lnTo>
                    <a:pt x="5361" y="2913"/>
                  </a:lnTo>
                  <a:cubicBezTo>
                    <a:pt x="5148" y="3077"/>
                    <a:pt x="5115" y="3372"/>
                    <a:pt x="5263" y="3585"/>
                  </a:cubicBezTo>
                  <a:cubicBezTo>
                    <a:pt x="5263" y="3585"/>
                    <a:pt x="4558" y="3585"/>
                    <a:pt x="4377" y="3208"/>
                  </a:cubicBezTo>
                  <a:cubicBezTo>
                    <a:pt x="4197" y="2831"/>
                    <a:pt x="4410" y="2847"/>
                    <a:pt x="4558" y="2765"/>
                  </a:cubicBezTo>
                  <a:cubicBezTo>
                    <a:pt x="4689" y="2667"/>
                    <a:pt x="4738" y="2536"/>
                    <a:pt x="4590" y="2323"/>
                  </a:cubicBezTo>
                  <a:cubicBezTo>
                    <a:pt x="4443" y="2126"/>
                    <a:pt x="4459" y="1749"/>
                    <a:pt x="4722" y="1749"/>
                  </a:cubicBezTo>
                  <a:cubicBezTo>
                    <a:pt x="4644" y="1580"/>
                    <a:pt x="4483" y="1483"/>
                    <a:pt x="4313" y="1483"/>
                  </a:cubicBezTo>
                  <a:cubicBezTo>
                    <a:pt x="4269" y="1483"/>
                    <a:pt x="4225" y="1489"/>
                    <a:pt x="4181" y="1503"/>
                  </a:cubicBezTo>
                  <a:cubicBezTo>
                    <a:pt x="3738" y="1569"/>
                    <a:pt x="3738" y="2175"/>
                    <a:pt x="3738" y="2175"/>
                  </a:cubicBezTo>
                  <a:cubicBezTo>
                    <a:pt x="3738" y="2175"/>
                    <a:pt x="3443" y="1421"/>
                    <a:pt x="3918" y="1044"/>
                  </a:cubicBezTo>
                  <a:cubicBezTo>
                    <a:pt x="4108" y="899"/>
                    <a:pt x="4258" y="844"/>
                    <a:pt x="4375" y="844"/>
                  </a:cubicBezTo>
                  <a:cubicBezTo>
                    <a:pt x="4563" y="844"/>
                    <a:pt x="4665" y="985"/>
                    <a:pt x="4705" y="1126"/>
                  </a:cubicBezTo>
                  <a:cubicBezTo>
                    <a:pt x="4758" y="1311"/>
                    <a:pt x="4865" y="1465"/>
                    <a:pt x="5008" y="1465"/>
                  </a:cubicBezTo>
                  <a:cubicBezTo>
                    <a:pt x="5041" y="1465"/>
                    <a:pt x="5077" y="1456"/>
                    <a:pt x="5115" y="1437"/>
                  </a:cubicBezTo>
                  <a:cubicBezTo>
                    <a:pt x="5259" y="1371"/>
                    <a:pt x="5373" y="1267"/>
                    <a:pt x="5467" y="1267"/>
                  </a:cubicBezTo>
                  <a:cubicBezTo>
                    <a:pt x="5512" y="1267"/>
                    <a:pt x="5553" y="1291"/>
                    <a:pt x="5590" y="1355"/>
                  </a:cubicBezTo>
                  <a:cubicBezTo>
                    <a:pt x="5705" y="1601"/>
                    <a:pt x="5607" y="1896"/>
                    <a:pt x="5361" y="2011"/>
                  </a:cubicBezTo>
                  <a:cubicBezTo>
                    <a:pt x="5361" y="2011"/>
                    <a:pt x="5367" y="2011"/>
                    <a:pt x="5377" y="2011"/>
                  </a:cubicBezTo>
                  <a:cubicBezTo>
                    <a:pt x="5485" y="2011"/>
                    <a:pt x="6095" y="1984"/>
                    <a:pt x="6230" y="1372"/>
                  </a:cubicBezTo>
                  <a:cubicBezTo>
                    <a:pt x="6334" y="822"/>
                    <a:pt x="5864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8"/>
            <p:cNvSpPr/>
            <p:nvPr/>
          </p:nvSpPr>
          <p:spPr>
            <a:xfrm>
              <a:off x="6092773" y="4970486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837" y="1"/>
                  </a:moveTo>
                  <a:cubicBezTo>
                    <a:pt x="837" y="1"/>
                    <a:pt x="1" y="919"/>
                    <a:pt x="558" y="1722"/>
                  </a:cubicBezTo>
                  <a:cubicBezTo>
                    <a:pt x="869" y="2181"/>
                    <a:pt x="1378" y="2459"/>
                    <a:pt x="1935" y="2492"/>
                  </a:cubicBezTo>
                  <a:cubicBezTo>
                    <a:pt x="1869" y="2492"/>
                    <a:pt x="1476" y="2492"/>
                    <a:pt x="1296" y="2722"/>
                  </a:cubicBezTo>
                  <a:cubicBezTo>
                    <a:pt x="1181" y="2885"/>
                    <a:pt x="1115" y="3099"/>
                    <a:pt x="1148" y="3312"/>
                  </a:cubicBezTo>
                  <a:cubicBezTo>
                    <a:pt x="1199" y="3223"/>
                    <a:pt x="1288" y="3164"/>
                    <a:pt x="1387" y="3164"/>
                  </a:cubicBezTo>
                  <a:cubicBezTo>
                    <a:pt x="1416" y="3164"/>
                    <a:pt x="1446" y="3169"/>
                    <a:pt x="1476" y="3180"/>
                  </a:cubicBezTo>
                  <a:cubicBezTo>
                    <a:pt x="1590" y="3215"/>
                    <a:pt x="1750" y="3288"/>
                    <a:pt x="1932" y="3288"/>
                  </a:cubicBezTo>
                  <a:cubicBezTo>
                    <a:pt x="2092" y="3288"/>
                    <a:pt x="2267" y="3233"/>
                    <a:pt x="2443" y="3049"/>
                  </a:cubicBezTo>
                  <a:cubicBezTo>
                    <a:pt x="2820" y="2640"/>
                    <a:pt x="3312" y="2869"/>
                    <a:pt x="4656" y="2164"/>
                  </a:cubicBezTo>
                  <a:cubicBezTo>
                    <a:pt x="4656" y="2164"/>
                    <a:pt x="4656" y="2164"/>
                    <a:pt x="4655" y="2164"/>
                  </a:cubicBezTo>
                  <a:cubicBezTo>
                    <a:pt x="4631" y="2164"/>
                    <a:pt x="3916" y="2456"/>
                    <a:pt x="3115" y="2456"/>
                  </a:cubicBezTo>
                  <a:cubicBezTo>
                    <a:pt x="2651" y="2456"/>
                    <a:pt x="2159" y="2358"/>
                    <a:pt x="1755" y="2049"/>
                  </a:cubicBezTo>
                  <a:cubicBezTo>
                    <a:pt x="1099" y="1574"/>
                    <a:pt x="755" y="787"/>
                    <a:pt x="8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8"/>
            <p:cNvSpPr/>
            <p:nvPr/>
          </p:nvSpPr>
          <p:spPr>
            <a:xfrm>
              <a:off x="6292873" y="4728186"/>
              <a:ext cx="145008" cy="204898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1" y="203"/>
                    <a:pt x="1279" y="606"/>
                  </a:cubicBezTo>
                  <a:cubicBezTo>
                    <a:pt x="0" y="2245"/>
                    <a:pt x="902" y="4261"/>
                    <a:pt x="1656" y="5113"/>
                  </a:cubicBezTo>
                  <a:cubicBezTo>
                    <a:pt x="2082" y="5638"/>
                    <a:pt x="2639" y="6031"/>
                    <a:pt x="3262" y="6277"/>
                  </a:cubicBezTo>
                  <a:cubicBezTo>
                    <a:pt x="2688" y="6015"/>
                    <a:pt x="2180" y="5622"/>
                    <a:pt x="1770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6" y="3310"/>
                    <a:pt x="951" y="2753"/>
                    <a:pt x="1000" y="2212"/>
                  </a:cubicBezTo>
                  <a:cubicBezTo>
                    <a:pt x="1131" y="737"/>
                    <a:pt x="1967" y="180"/>
                    <a:pt x="2721" y="163"/>
                  </a:cubicBezTo>
                  <a:cubicBezTo>
                    <a:pt x="3065" y="163"/>
                    <a:pt x="3393" y="294"/>
                    <a:pt x="3639" y="557"/>
                  </a:cubicBezTo>
                  <a:cubicBezTo>
                    <a:pt x="4278" y="1098"/>
                    <a:pt x="3934" y="2032"/>
                    <a:pt x="3393" y="2261"/>
                  </a:cubicBezTo>
                  <a:cubicBezTo>
                    <a:pt x="3274" y="2329"/>
                    <a:pt x="3143" y="2362"/>
                    <a:pt x="3009" y="2362"/>
                  </a:cubicBezTo>
                  <a:cubicBezTo>
                    <a:pt x="2884" y="2362"/>
                    <a:pt x="2758" y="2333"/>
                    <a:pt x="2639" y="2278"/>
                  </a:cubicBezTo>
                  <a:cubicBezTo>
                    <a:pt x="2475" y="2196"/>
                    <a:pt x="2360" y="2015"/>
                    <a:pt x="2328" y="1819"/>
                  </a:cubicBezTo>
                  <a:cubicBezTo>
                    <a:pt x="2334" y="1732"/>
                    <a:pt x="2361" y="1711"/>
                    <a:pt x="2408" y="1711"/>
                  </a:cubicBezTo>
                  <a:cubicBezTo>
                    <a:pt x="2454" y="1711"/>
                    <a:pt x="2519" y="1731"/>
                    <a:pt x="2602" y="1731"/>
                  </a:cubicBezTo>
                  <a:cubicBezTo>
                    <a:pt x="2660" y="1731"/>
                    <a:pt x="2727" y="1721"/>
                    <a:pt x="2803" y="1688"/>
                  </a:cubicBezTo>
                  <a:cubicBezTo>
                    <a:pt x="3016" y="1573"/>
                    <a:pt x="3049" y="1294"/>
                    <a:pt x="2885" y="1130"/>
                  </a:cubicBezTo>
                  <a:cubicBezTo>
                    <a:pt x="2817" y="1056"/>
                    <a:pt x="2717" y="1016"/>
                    <a:pt x="2614" y="1016"/>
                  </a:cubicBezTo>
                  <a:cubicBezTo>
                    <a:pt x="2419" y="1016"/>
                    <a:pt x="2212" y="1159"/>
                    <a:pt x="2180" y="1491"/>
                  </a:cubicBezTo>
                  <a:cubicBezTo>
                    <a:pt x="2147" y="1737"/>
                    <a:pt x="2213" y="1983"/>
                    <a:pt x="2377" y="2147"/>
                  </a:cubicBezTo>
                  <a:lnTo>
                    <a:pt x="2442" y="2212"/>
                  </a:lnTo>
                  <a:cubicBezTo>
                    <a:pt x="2459" y="2229"/>
                    <a:pt x="2475" y="2245"/>
                    <a:pt x="2508" y="2261"/>
                  </a:cubicBezTo>
                  <a:lnTo>
                    <a:pt x="2541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46" y="2409"/>
                    <a:pt x="2881" y="2442"/>
                    <a:pt x="3018" y="2442"/>
                  </a:cubicBezTo>
                  <a:cubicBezTo>
                    <a:pt x="3155" y="2442"/>
                    <a:pt x="3295" y="2409"/>
                    <a:pt x="3426" y="2343"/>
                  </a:cubicBezTo>
                  <a:cubicBezTo>
                    <a:pt x="4016" y="2130"/>
                    <a:pt x="4442" y="1081"/>
                    <a:pt x="3754" y="458"/>
                  </a:cubicBezTo>
                  <a:cubicBezTo>
                    <a:pt x="3479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8"/>
            <p:cNvSpPr/>
            <p:nvPr/>
          </p:nvSpPr>
          <p:spPr>
            <a:xfrm>
              <a:off x="1188173" y="-173412"/>
              <a:ext cx="277125" cy="332413"/>
            </a:xfrm>
            <a:custGeom>
              <a:rect b="b" l="l" r="r" t="t"/>
              <a:pathLst>
                <a:path extrusionOk="0" h="10185" w="8491">
                  <a:moveTo>
                    <a:pt x="6298" y="1"/>
                  </a:moveTo>
                  <a:cubicBezTo>
                    <a:pt x="6096" y="1"/>
                    <a:pt x="5891" y="23"/>
                    <a:pt x="5688" y="71"/>
                  </a:cubicBezTo>
                  <a:cubicBezTo>
                    <a:pt x="4491" y="334"/>
                    <a:pt x="3737" y="1579"/>
                    <a:pt x="3508" y="2841"/>
                  </a:cubicBezTo>
                  <a:cubicBezTo>
                    <a:pt x="3491" y="2858"/>
                    <a:pt x="3491" y="2858"/>
                    <a:pt x="3491" y="2874"/>
                  </a:cubicBezTo>
                  <a:cubicBezTo>
                    <a:pt x="3262" y="4169"/>
                    <a:pt x="3508" y="5382"/>
                    <a:pt x="3442" y="6497"/>
                  </a:cubicBezTo>
                  <a:cubicBezTo>
                    <a:pt x="3508" y="7480"/>
                    <a:pt x="3147" y="8447"/>
                    <a:pt x="2442" y="9136"/>
                  </a:cubicBezTo>
                  <a:cubicBezTo>
                    <a:pt x="1770" y="9758"/>
                    <a:pt x="902" y="10119"/>
                    <a:pt x="0" y="10185"/>
                  </a:cubicBezTo>
                  <a:cubicBezTo>
                    <a:pt x="918" y="10152"/>
                    <a:pt x="1803" y="9808"/>
                    <a:pt x="2508" y="9201"/>
                  </a:cubicBezTo>
                  <a:cubicBezTo>
                    <a:pt x="3245" y="8496"/>
                    <a:pt x="3639" y="7513"/>
                    <a:pt x="3590" y="6497"/>
                  </a:cubicBezTo>
                  <a:cubicBezTo>
                    <a:pt x="3655" y="5382"/>
                    <a:pt x="3426" y="4136"/>
                    <a:pt x="3655" y="2891"/>
                  </a:cubicBezTo>
                  <a:cubicBezTo>
                    <a:pt x="3655" y="2874"/>
                    <a:pt x="3655" y="2874"/>
                    <a:pt x="3655" y="2874"/>
                  </a:cubicBezTo>
                  <a:cubicBezTo>
                    <a:pt x="3901" y="1645"/>
                    <a:pt x="4606" y="481"/>
                    <a:pt x="5704" y="219"/>
                  </a:cubicBezTo>
                  <a:cubicBezTo>
                    <a:pt x="5835" y="186"/>
                    <a:pt x="5966" y="170"/>
                    <a:pt x="6098" y="153"/>
                  </a:cubicBezTo>
                  <a:cubicBezTo>
                    <a:pt x="6142" y="150"/>
                    <a:pt x="6187" y="148"/>
                    <a:pt x="6232" y="148"/>
                  </a:cubicBezTo>
                  <a:cubicBezTo>
                    <a:pt x="6629" y="148"/>
                    <a:pt x="7019" y="278"/>
                    <a:pt x="7343" y="514"/>
                  </a:cubicBezTo>
                  <a:cubicBezTo>
                    <a:pt x="8048" y="1088"/>
                    <a:pt x="7950" y="2317"/>
                    <a:pt x="7540" y="2710"/>
                  </a:cubicBezTo>
                  <a:cubicBezTo>
                    <a:pt x="7474" y="2759"/>
                    <a:pt x="7392" y="2825"/>
                    <a:pt x="7311" y="2858"/>
                  </a:cubicBezTo>
                  <a:cubicBezTo>
                    <a:pt x="7196" y="2923"/>
                    <a:pt x="7065" y="2956"/>
                    <a:pt x="6934" y="2956"/>
                  </a:cubicBezTo>
                  <a:cubicBezTo>
                    <a:pt x="6802" y="2956"/>
                    <a:pt x="6671" y="2923"/>
                    <a:pt x="6557" y="2858"/>
                  </a:cubicBezTo>
                  <a:cubicBezTo>
                    <a:pt x="6475" y="2809"/>
                    <a:pt x="6409" y="2743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01" y="2664"/>
                    <a:pt x="6439" y="2664"/>
                  </a:cubicBezTo>
                  <a:cubicBezTo>
                    <a:pt x="6569" y="2664"/>
                    <a:pt x="6858" y="2635"/>
                    <a:pt x="6934" y="2382"/>
                  </a:cubicBezTo>
                  <a:cubicBezTo>
                    <a:pt x="7065" y="2071"/>
                    <a:pt x="6868" y="1727"/>
                    <a:pt x="6540" y="1661"/>
                  </a:cubicBezTo>
                  <a:cubicBezTo>
                    <a:pt x="6484" y="1645"/>
                    <a:pt x="6429" y="1638"/>
                    <a:pt x="6376" y="1638"/>
                  </a:cubicBezTo>
                  <a:cubicBezTo>
                    <a:pt x="5990" y="1638"/>
                    <a:pt x="5691" y="2028"/>
                    <a:pt x="5835" y="2432"/>
                  </a:cubicBezTo>
                  <a:cubicBezTo>
                    <a:pt x="5884" y="2612"/>
                    <a:pt x="5999" y="2759"/>
                    <a:pt x="6163" y="2858"/>
                  </a:cubicBezTo>
                  <a:cubicBezTo>
                    <a:pt x="6410" y="3020"/>
                    <a:pt x="6693" y="3102"/>
                    <a:pt x="6975" y="3102"/>
                  </a:cubicBezTo>
                  <a:cubicBezTo>
                    <a:pt x="7234" y="3102"/>
                    <a:pt x="7492" y="3032"/>
                    <a:pt x="7720" y="2891"/>
                  </a:cubicBezTo>
                  <a:lnTo>
                    <a:pt x="7769" y="2858"/>
                  </a:lnTo>
                  <a:cubicBezTo>
                    <a:pt x="8294" y="2464"/>
                    <a:pt x="8491" y="1776"/>
                    <a:pt x="8245" y="1169"/>
                  </a:cubicBezTo>
                  <a:cubicBezTo>
                    <a:pt x="8030" y="459"/>
                    <a:pt x="7202" y="1"/>
                    <a:pt x="629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8"/>
            <p:cNvSpPr/>
            <p:nvPr/>
          </p:nvSpPr>
          <p:spPr>
            <a:xfrm>
              <a:off x="1326164" y="-126610"/>
              <a:ext cx="76013" cy="68800"/>
            </a:xfrm>
            <a:custGeom>
              <a:rect b="b" l="l" r="r" t="t"/>
              <a:pathLst>
                <a:path extrusionOk="0" h="2108" w="2329">
                  <a:moveTo>
                    <a:pt x="540" y="1"/>
                  </a:moveTo>
                  <a:cubicBezTo>
                    <a:pt x="468" y="1"/>
                    <a:pt x="392" y="11"/>
                    <a:pt x="312" y="31"/>
                  </a:cubicBezTo>
                  <a:cubicBezTo>
                    <a:pt x="427" y="96"/>
                    <a:pt x="460" y="276"/>
                    <a:pt x="362" y="391"/>
                  </a:cubicBezTo>
                  <a:cubicBezTo>
                    <a:pt x="247" y="555"/>
                    <a:pt x="1" y="998"/>
                    <a:pt x="132" y="1440"/>
                  </a:cubicBezTo>
                  <a:cubicBezTo>
                    <a:pt x="165" y="1604"/>
                    <a:pt x="263" y="1752"/>
                    <a:pt x="378" y="1866"/>
                  </a:cubicBezTo>
                  <a:cubicBezTo>
                    <a:pt x="563" y="2046"/>
                    <a:pt x="818" y="2108"/>
                    <a:pt x="1084" y="2108"/>
                  </a:cubicBezTo>
                  <a:cubicBezTo>
                    <a:pt x="1619" y="2108"/>
                    <a:pt x="2197" y="1856"/>
                    <a:pt x="2329" y="1801"/>
                  </a:cubicBezTo>
                  <a:lnTo>
                    <a:pt x="2329" y="1801"/>
                  </a:lnTo>
                  <a:cubicBezTo>
                    <a:pt x="2329" y="1801"/>
                    <a:pt x="2298" y="1804"/>
                    <a:pt x="2247" y="1804"/>
                  </a:cubicBezTo>
                  <a:cubicBezTo>
                    <a:pt x="2083" y="1804"/>
                    <a:pt x="1710" y="1766"/>
                    <a:pt x="1509" y="1440"/>
                  </a:cubicBezTo>
                  <a:cubicBezTo>
                    <a:pt x="1443" y="1325"/>
                    <a:pt x="1411" y="1211"/>
                    <a:pt x="1394" y="1096"/>
                  </a:cubicBezTo>
                  <a:cubicBezTo>
                    <a:pt x="1309" y="401"/>
                    <a:pt x="1003" y="1"/>
                    <a:pt x="5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8"/>
            <p:cNvSpPr/>
            <p:nvPr/>
          </p:nvSpPr>
          <p:spPr>
            <a:xfrm>
              <a:off x="1437980" y="-172270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51"/>
                    <a:pt x="755" y="413"/>
                    <a:pt x="919" y="807"/>
                  </a:cubicBezTo>
                  <a:cubicBezTo>
                    <a:pt x="1124" y="1308"/>
                    <a:pt x="1482" y="1951"/>
                    <a:pt x="2244" y="1951"/>
                  </a:cubicBezTo>
                  <a:cubicBezTo>
                    <a:pt x="2453" y="1951"/>
                    <a:pt x="2692" y="1903"/>
                    <a:pt x="2968" y="1790"/>
                  </a:cubicBezTo>
                  <a:cubicBezTo>
                    <a:pt x="2787" y="1725"/>
                    <a:pt x="2673" y="1561"/>
                    <a:pt x="2673" y="1380"/>
                  </a:cubicBezTo>
                  <a:cubicBezTo>
                    <a:pt x="2673" y="1096"/>
                    <a:pt x="2623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8"/>
            <p:cNvSpPr/>
            <p:nvPr/>
          </p:nvSpPr>
          <p:spPr>
            <a:xfrm>
              <a:off x="1524665" y="-172857"/>
              <a:ext cx="47096" cy="36946"/>
            </a:xfrm>
            <a:custGeom>
              <a:rect b="b" l="l" r="r" t="t"/>
              <a:pathLst>
                <a:path extrusionOk="0" h="1132" w="1443">
                  <a:moveTo>
                    <a:pt x="959" y="0"/>
                  </a:moveTo>
                  <a:cubicBezTo>
                    <a:pt x="781" y="0"/>
                    <a:pt x="623" y="142"/>
                    <a:pt x="623" y="333"/>
                  </a:cubicBezTo>
                  <a:cubicBezTo>
                    <a:pt x="623" y="496"/>
                    <a:pt x="756" y="601"/>
                    <a:pt x="897" y="601"/>
                  </a:cubicBezTo>
                  <a:cubicBezTo>
                    <a:pt x="955" y="601"/>
                    <a:pt x="1013" y="584"/>
                    <a:pt x="1066" y="546"/>
                  </a:cubicBezTo>
                  <a:cubicBezTo>
                    <a:pt x="1066" y="546"/>
                    <a:pt x="1180" y="366"/>
                    <a:pt x="1066" y="300"/>
                  </a:cubicBezTo>
                  <a:cubicBezTo>
                    <a:pt x="1037" y="284"/>
                    <a:pt x="1010" y="277"/>
                    <a:pt x="987" y="277"/>
                  </a:cubicBezTo>
                  <a:cubicBezTo>
                    <a:pt x="916" y="277"/>
                    <a:pt x="873" y="341"/>
                    <a:pt x="885" y="415"/>
                  </a:cubicBezTo>
                  <a:cubicBezTo>
                    <a:pt x="896" y="447"/>
                    <a:pt x="880" y="462"/>
                    <a:pt x="856" y="462"/>
                  </a:cubicBezTo>
                  <a:cubicBezTo>
                    <a:pt x="805" y="462"/>
                    <a:pt x="716" y="399"/>
                    <a:pt x="738" y="300"/>
                  </a:cubicBezTo>
                  <a:cubicBezTo>
                    <a:pt x="750" y="156"/>
                    <a:pt x="858" y="65"/>
                    <a:pt x="980" y="65"/>
                  </a:cubicBezTo>
                  <a:cubicBezTo>
                    <a:pt x="1025" y="65"/>
                    <a:pt x="1071" y="77"/>
                    <a:pt x="1115" y="103"/>
                  </a:cubicBezTo>
                  <a:cubicBezTo>
                    <a:pt x="1393" y="267"/>
                    <a:pt x="1328" y="841"/>
                    <a:pt x="738" y="890"/>
                  </a:cubicBezTo>
                  <a:cubicBezTo>
                    <a:pt x="716" y="893"/>
                    <a:pt x="695" y="894"/>
                    <a:pt x="674" y="894"/>
                  </a:cubicBezTo>
                  <a:cubicBezTo>
                    <a:pt x="310" y="894"/>
                    <a:pt x="17" y="513"/>
                    <a:pt x="17" y="513"/>
                  </a:cubicBezTo>
                  <a:lnTo>
                    <a:pt x="17" y="513"/>
                  </a:lnTo>
                  <a:cubicBezTo>
                    <a:pt x="0" y="694"/>
                    <a:pt x="82" y="874"/>
                    <a:pt x="213" y="1005"/>
                  </a:cubicBezTo>
                  <a:cubicBezTo>
                    <a:pt x="338" y="1088"/>
                    <a:pt x="482" y="1132"/>
                    <a:pt x="625" y="1132"/>
                  </a:cubicBezTo>
                  <a:cubicBezTo>
                    <a:pt x="708" y="1132"/>
                    <a:pt x="791" y="1117"/>
                    <a:pt x="869" y="1087"/>
                  </a:cubicBezTo>
                  <a:cubicBezTo>
                    <a:pt x="1082" y="1021"/>
                    <a:pt x="1262" y="874"/>
                    <a:pt x="1344" y="661"/>
                  </a:cubicBezTo>
                  <a:cubicBezTo>
                    <a:pt x="1443" y="415"/>
                    <a:pt x="1344" y="153"/>
                    <a:pt x="1115" y="38"/>
                  </a:cubicBezTo>
                  <a:cubicBezTo>
                    <a:pt x="1063" y="12"/>
                    <a:pt x="1011" y="0"/>
                    <a:pt x="9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8"/>
            <p:cNvSpPr/>
            <p:nvPr/>
          </p:nvSpPr>
          <p:spPr>
            <a:xfrm>
              <a:off x="866628" y="-143581"/>
              <a:ext cx="89916" cy="350723"/>
            </a:xfrm>
            <a:custGeom>
              <a:rect b="b" l="l" r="r" t="t"/>
              <a:pathLst>
                <a:path extrusionOk="0" h="10746" w="2755">
                  <a:moveTo>
                    <a:pt x="1458" y="1"/>
                  </a:moveTo>
                  <a:cubicBezTo>
                    <a:pt x="1124" y="1"/>
                    <a:pt x="779" y="125"/>
                    <a:pt x="509" y="419"/>
                  </a:cubicBezTo>
                  <a:cubicBezTo>
                    <a:pt x="165" y="846"/>
                    <a:pt x="1" y="1403"/>
                    <a:pt x="34" y="1960"/>
                  </a:cubicBezTo>
                  <a:cubicBezTo>
                    <a:pt x="50" y="2485"/>
                    <a:pt x="148" y="3009"/>
                    <a:pt x="345" y="3501"/>
                  </a:cubicBezTo>
                  <a:cubicBezTo>
                    <a:pt x="1181" y="5550"/>
                    <a:pt x="2066" y="7500"/>
                    <a:pt x="1525" y="8943"/>
                  </a:cubicBezTo>
                  <a:cubicBezTo>
                    <a:pt x="1263" y="9697"/>
                    <a:pt x="755" y="10336"/>
                    <a:pt x="83" y="10746"/>
                  </a:cubicBezTo>
                  <a:cubicBezTo>
                    <a:pt x="165" y="10697"/>
                    <a:pt x="1066" y="10287"/>
                    <a:pt x="1607" y="8976"/>
                  </a:cubicBezTo>
                  <a:cubicBezTo>
                    <a:pt x="2214" y="7500"/>
                    <a:pt x="1345" y="5468"/>
                    <a:pt x="509" y="3435"/>
                  </a:cubicBezTo>
                  <a:cubicBezTo>
                    <a:pt x="329" y="2960"/>
                    <a:pt x="230" y="2468"/>
                    <a:pt x="198" y="1944"/>
                  </a:cubicBezTo>
                  <a:cubicBezTo>
                    <a:pt x="165" y="1436"/>
                    <a:pt x="312" y="928"/>
                    <a:pt x="607" y="501"/>
                  </a:cubicBezTo>
                  <a:cubicBezTo>
                    <a:pt x="847" y="231"/>
                    <a:pt x="1164" y="115"/>
                    <a:pt x="1474" y="115"/>
                  </a:cubicBezTo>
                  <a:cubicBezTo>
                    <a:pt x="1993" y="115"/>
                    <a:pt x="2492" y="439"/>
                    <a:pt x="2574" y="911"/>
                  </a:cubicBezTo>
                  <a:cubicBezTo>
                    <a:pt x="2682" y="1436"/>
                    <a:pt x="2267" y="1917"/>
                    <a:pt x="1754" y="1917"/>
                  </a:cubicBezTo>
                  <a:cubicBezTo>
                    <a:pt x="1722" y="1917"/>
                    <a:pt x="1689" y="1915"/>
                    <a:pt x="1656" y="1911"/>
                  </a:cubicBezTo>
                  <a:lnTo>
                    <a:pt x="1640" y="1911"/>
                  </a:lnTo>
                  <a:cubicBezTo>
                    <a:pt x="1624" y="1911"/>
                    <a:pt x="1607" y="1911"/>
                    <a:pt x="1591" y="1895"/>
                  </a:cubicBezTo>
                  <a:cubicBezTo>
                    <a:pt x="1509" y="1878"/>
                    <a:pt x="1443" y="1829"/>
                    <a:pt x="1410" y="1763"/>
                  </a:cubicBezTo>
                  <a:cubicBezTo>
                    <a:pt x="1410" y="1763"/>
                    <a:pt x="1378" y="1698"/>
                    <a:pt x="1410" y="1649"/>
                  </a:cubicBezTo>
                  <a:cubicBezTo>
                    <a:pt x="1443" y="1616"/>
                    <a:pt x="1804" y="1649"/>
                    <a:pt x="1820" y="1321"/>
                  </a:cubicBezTo>
                  <a:cubicBezTo>
                    <a:pt x="1831" y="1069"/>
                    <a:pt x="1627" y="905"/>
                    <a:pt x="1418" y="905"/>
                  </a:cubicBezTo>
                  <a:cubicBezTo>
                    <a:pt x="1301" y="905"/>
                    <a:pt x="1182" y="957"/>
                    <a:pt x="1099" y="1075"/>
                  </a:cubicBezTo>
                  <a:cubicBezTo>
                    <a:pt x="902" y="1337"/>
                    <a:pt x="1165" y="1927"/>
                    <a:pt x="1689" y="1960"/>
                  </a:cubicBezTo>
                  <a:lnTo>
                    <a:pt x="1853" y="1960"/>
                  </a:lnTo>
                  <a:cubicBezTo>
                    <a:pt x="2378" y="1911"/>
                    <a:pt x="2755" y="1419"/>
                    <a:pt x="2656" y="895"/>
                  </a:cubicBezTo>
                  <a:cubicBezTo>
                    <a:pt x="2583" y="375"/>
                    <a:pt x="2036" y="1"/>
                    <a:pt x="14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8"/>
            <p:cNvSpPr/>
            <p:nvPr/>
          </p:nvSpPr>
          <p:spPr>
            <a:xfrm>
              <a:off x="869304" y="207109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8"/>
            <p:cNvSpPr/>
            <p:nvPr/>
          </p:nvSpPr>
          <p:spPr>
            <a:xfrm>
              <a:off x="865029" y="-220410"/>
              <a:ext cx="99055" cy="106594"/>
            </a:xfrm>
            <a:custGeom>
              <a:rect b="b" l="l" r="r" t="t"/>
              <a:pathLst>
                <a:path extrusionOk="0" h="3266" w="3035">
                  <a:moveTo>
                    <a:pt x="2317" y="1"/>
                  </a:moveTo>
                  <a:cubicBezTo>
                    <a:pt x="2119" y="1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89" y="1183"/>
                    <a:pt x="1951" y="954"/>
                  </a:cubicBezTo>
                  <a:cubicBezTo>
                    <a:pt x="3035" y="778"/>
                    <a:pt x="2976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8"/>
            <p:cNvSpPr/>
            <p:nvPr/>
          </p:nvSpPr>
          <p:spPr>
            <a:xfrm>
              <a:off x="992902" y="-228863"/>
              <a:ext cx="169617" cy="147456"/>
            </a:xfrm>
            <a:custGeom>
              <a:rect b="b" l="l" r="r" t="t"/>
              <a:pathLst>
                <a:path extrusionOk="0" h="4518" w="5197">
                  <a:moveTo>
                    <a:pt x="3033" y="0"/>
                  </a:moveTo>
                  <a:lnTo>
                    <a:pt x="3033" y="0"/>
                  </a:lnTo>
                  <a:cubicBezTo>
                    <a:pt x="3033" y="0"/>
                    <a:pt x="3344" y="705"/>
                    <a:pt x="3016" y="1770"/>
                  </a:cubicBezTo>
                  <a:cubicBezTo>
                    <a:pt x="2672" y="2852"/>
                    <a:pt x="1836" y="3082"/>
                    <a:pt x="1197" y="3131"/>
                  </a:cubicBezTo>
                  <a:cubicBezTo>
                    <a:pt x="557" y="3180"/>
                    <a:pt x="131" y="3475"/>
                    <a:pt x="0" y="4344"/>
                  </a:cubicBezTo>
                  <a:cubicBezTo>
                    <a:pt x="138" y="4245"/>
                    <a:pt x="306" y="4194"/>
                    <a:pt x="479" y="4194"/>
                  </a:cubicBezTo>
                  <a:cubicBezTo>
                    <a:pt x="593" y="4194"/>
                    <a:pt x="709" y="4216"/>
                    <a:pt x="820" y="4262"/>
                  </a:cubicBezTo>
                  <a:cubicBezTo>
                    <a:pt x="1055" y="4380"/>
                    <a:pt x="1446" y="4517"/>
                    <a:pt x="1840" y="4517"/>
                  </a:cubicBezTo>
                  <a:cubicBezTo>
                    <a:pt x="2159" y="4517"/>
                    <a:pt x="2479" y="4427"/>
                    <a:pt x="2721" y="4163"/>
                  </a:cubicBezTo>
                  <a:cubicBezTo>
                    <a:pt x="3262" y="3573"/>
                    <a:pt x="3164" y="2967"/>
                    <a:pt x="3131" y="2672"/>
                  </a:cubicBezTo>
                  <a:cubicBezTo>
                    <a:pt x="3115" y="2381"/>
                    <a:pt x="3051" y="1852"/>
                    <a:pt x="3331" y="1852"/>
                  </a:cubicBezTo>
                  <a:cubicBezTo>
                    <a:pt x="3335" y="1852"/>
                    <a:pt x="3340" y="1852"/>
                    <a:pt x="3344" y="1852"/>
                  </a:cubicBezTo>
                  <a:cubicBezTo>
                    <a:pt x="3344" y="1852"/>
                    <a:pt x="3347" y="1852"/>
                    <a:pt x="3353" y="1852"/>
                  </a:cubicBezTo>
                  <a:cubicBezTo>
                    <a:pt x="3396" y="1852"/>
                    <a:pt x="3571" y="1877"/>
                    <a:pt x="3557" y="2295"/>
                  </a:cubicBezTo>
                  <a:cubicBezTo>
                    <a:pt x="3557" y="2754"/>
                    <a:pt x="3524" y="3049"/>
                    <a:pt x="4147" y="3229"/>
                  </a:cubicBezTo>
                  <a:cubicBezTo>
                    <a:pt x="4491" y="3327"/>
                    <a:pt x="4803" y="3491"/>
                    <a:pt x="5065" y="3721"/>
                  </a:cubicBezTo>
                  <a:cubicBezTo>
                    <a:pt x="4950" y="3508"/>
                    <a:pt x="4934" y="3262"/>
                    <a:pt x="5000" y="3049"/>
                  </a:cubicBezTo>
                  <a:cubicBezTo>
                    <a:pt x="5114" y="2705"/>
                    <a:pt x="5196" y="2098"/>
                    <a:pt x="4639" y="1705"/>
                  </a:cubicBezTo>
                  <a:cubicBezTo>
                    <a:pt x="4065" y="1311"/>
                    <a:pt x="3524" y="1065"/>
                    <a:pt x="3393" y="672"/>
                  </a:cubicBezTo>
                  <a:cubicBezTo>
                    <a:pt x="3311" y="426"/>
                    <a:pt x="3196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8"/>
            <p:cNvSpPr/>
            <p:nvPr/>
          </p:nvSpPr>
          <p:spPr>
            <a:xfrm>
              <a:off x="1094536" y="-129384"/>
              <a:ext cx="41776" cy="64785"/>
            </a:xfrm>
            <a:custGeom>
              <a:rect b="b" l="l" r="r" t="t"/>
              <a:pathLst>
                <a:path extrusionOk="0" h="1985" w="1280">
                  <a:moveTo>
                    <a:pt x="328" y="1"/>
                  </a:moveTo>
                  <a:cubicBezTo>
                    <a:pt x="328" y="1"/>
                    <a:pt x="328" y="1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1"/>
                    <a:pt x="328" y="1"/>
                  </a:cubicBezTo>
                  <a:close/>
                  <a:moveTo>
                    <a:pt x="328" y="1"/>
                  </a:moveTo>
                  <a:lnTo>
                    <a:pt x="328" y="1"/>
                  </a:lnTo>
                  <a:cubicBezTo>
                    <a:pt x="345" y="182"/>
                    <a:pt x="328" y="378"/>
                    <a:pt x="279" y="558"/>
                  </a:cubicBezTo>
                  <a:cubicBezTo>
                    <a:pt x="181" y="820"/>
                    <a:pt x="1" y="1230"/>
                    <a:pt x="459" y="1525"/>
                  </a:cubicBezTo>
                  <a:cubicBezTo>
                    <a:pt x="476" y="1525"/>
                    <a:pt x="476" y="1542"/>
                    <a:pt x="492" y="1558"/>
                  </a:cubicBezTo>
                  <a:cubicBezTo>
                    <a:pt x="1017" y="1853"/>
                    <a:pt x="1017" y="1984"/>
                    <a:pt x="1017" y="1984"/>
                  </a:cubicBezTo>
                  <a:cubicBezTo>
                    <a:pt x="1017" y="1984"/>
                    <a:pt x="1050" y="1755"/>
                    <a:pt x="1099" y="1525"/>
                  </a:cubicBezTo>
                  <a:cubicBezTo>
                    <a:pt x="1115" y="1443"/>
                    <a:pt x="1148" y="1361"/>
                    <a:pt x="1164" y="1296"/>
                  </a:cubicBezTo>
                  <a:cubicBezTo>
                    <a:pt x="1279" y="919"/>
                    <a:pt x="1115" y="525"/>
                    <a:pt x="771" y="345"/>
                  </a:cubicBezTo>
                  <a:cubicBezTo>
                    <a:pt x="351" y="96"/>
                    <a:pt x="330" y="10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8"/>
            <p:cNvSpPr/>
            <p:nvPr/>
          </p:nvSpPr>
          <p:spPr>
            <a:xfrm>
              <a:off x="102160" y="-172857"/>
              <a:ext cx="276603" cy="331858"/>
            </a:xfrm>
            <a:custGeom>
              <a:rect b="b" l="l" r="r" t="t"/>
              <a:pathLst>
                <a:path extrusionOk="0" h="10168" w="8475">
                  <a:moveTo>
                    <a:pt x="2192" y="0"/>
                  </a:moveTo>
                  <a:cubicBezTo>
                    <a:pt x="1284" y="0"/>
                    <a:pt x="448" y="458"/>
                    <a:pt x="246" y="1169"/>
                  </a:cubicBezTo>
                  <a:cubicBezTo>
                    <a:pt x="1" y="1775"/>
                    <a:pt x="181" y="2464"/>
                    <a:pt x="705" y="2857"/>
                  </a:cubicBezTo>
                  <a:lnTo>
                    <a:pt x="771" y="2890"/>
                  </a:lnTo>
                  <a:cubicBezTo>
                    <a:pt x="1002" y="3025"/>
                    <a:pt x="1264" y="3095"/>
                    <a:pt x="1527" y="3095"/>
                  </a:cubicBezTo>
                  <a:cubicBezTo>
                    <a:pt x="1805" y="3095"/>
                    <a:pt x="2084" y="3017"/>
                    <a:pt x="2328" y="2857"/>
                  </a:cubicBezTo>
                  <a:cubicBezTo>
                    <a:pt x="2476" y="2759"/>
                    <a:pt x="2607" y="2595"/>
                    <a:pt x="2656" y="2431"/>
                  </a:cubicBezTo>
                  <a:cubicBezTo>
                    <a:pt x="2800" y="2028"/>
                    <a:pt x="2501" y="1637"/>
                    <a:pt x="2115" y="1637"/>
                  </a:cubicBezTo>
                  <a:cubicBezTo>
                    <a:pt x="2062" y="1637"/>
                    <a:pt x="2007" y="1645"/>
                    <a:pt x="1951" y="1661"/>
                  </a:cubicBezTo>
                  <a:cubicBezTo>
                    <a:pt x="1607" y="1726"/>
                    <a:pt x="1427" y="2070"/>
                    <a:pt x="1541" y="2382"/>
                  </a:cubicBezTo>
                  <a:cubicBezTo>
                    <a:pt x="1630" y="2634"/>
                    <a:pt x="1912" y="2663"/>
                    <a:pt x="2037" y="2663"/>
                  </a:cubicBezTo>
                  <a:cubicBezTo>
                    <a:pt x="2075" y="2663"/>
                    <a:pt x="2099" y="2660"/>
                    <a:pt x="2099" y="2660"/>
                  </a:cubicBezTo>
                  <a:lnTo>
                    <a:pt x="2099" y="2660"/>
                  </a:lnTo>
                  <a:cubicBezTo>
                    <a:pt x="2066" y="2742"/>
                    <a:pt x="2000" y="2808"/>
                    <a:pt x="1918" y="2857"/>
                  </a:cubicBezTo>
                  <a:cubicBezTo>
                    <a:pt x="1804" y="2923"/>
                    <a:pt x="1673" y="2956"/>
                    <a:pt x="1541" y="2956"/>
                  </a:cubicBezTo>
                  <a:cubicBezTo>
                    <a:pt x="1410" y="2956"/>
                    <a:pt x="1279" y="2923"/>
                    <a:pt x="1164" y="2857"/>
                  </a:cubicBezTo>
                  <a:cubicBezTo>
                    <a:pt x="1082" y="2824"/>
                    <a:pt x="1000" y="2759"/>
                    <a:pt x="935" y="2710"/>
                  </a:cubicBezTo>
                  <a:cubicBezTo>
                    <a:pt x="509" y="2316"/>
                    <a:pt x="410" y="1087"/>
                    <a:pt x="1132" y="513"/>
                  </a:cubicBezTo>
                  <a:cubicBezTo>
                    <a:pt x="1456" y="263"/>
                    <a:pt x="1847" y="131"/>
                    <a:pt x="2244" y="131"/>
                  </a:cubicBezTo>
                  <a:cubicBezTo>
                    <a:pt x="2288" y="131"/>
                    <a:pt x="2333" y="133"/>
                    <a:pt x="2377" y="136"/>
                  </a:cubicBezTo>
                  <a:cubicBezTo>
                    <a:pt x="2508" y="136"/>
                    <a:pt x="2640" y="169"/>
                    <a:pt x="2771" y="202"/>
                  </a:cubicBezTo>
                  <a:cubicBezTo>
                    <a:pt x="3853" y="448"/>
                    <a:pt x="4574" y="1628"/>
                    <a:pt x="4820" y="2841"/>
                  </a:cubicBezTo>
                  <a:cubicBezTo>
                    <a:pt x="4820" y="2841"/>
                    <a:pt x="4820" y="2857"/>
                    <a:pt x="4820" y="2857"/>
                  </a:cubicBezTo>
                  <a:cubicBezTo>
                    <a:pt x="5049" y="4103"/>
                    <a:pt x="4820" y="5349"/>
                    <a:pt x="4885" y="6463"/>
                  </a:cubicBezTo>
                  <a:cubicBezTo>
                    <a:pt x="4836" y="7496"/>
                    <a:pt x="5229" y="8479"/>
                    <a:pt x="5983" y="9184"/>
                  </a:cubicBezTo>
                  <a:cubicBezTo>
                    <a:pt x="6672" y="9791"/>
                    <a:pt x="7557" y="10135"/>
                    <a:pt x="8475" y="10168"/>
                  </a:cubicBezTo>
                  <a:cubicBezTo>
                    <a:pt x="7557" y="10102"/>
                    <a:pt x="6705" y="9741"/>
                    <a:pt x="6033" y="9119"/>
                  </a:cubicBezTo>
                  <a:cubicBezTo>
                    <a:pt x="5328" y="8430"/>
                    <a:pt x="4967" y="7463"/>
                    <a:pt x="5016" y="6480"/>
                  </a:cubicBezTo>
                  <a:cubicBezTo>
                    <a:pt x="4967" y="5381"/>
                    <a:pt x="5213" y="4152"/>
                    <a:pt x="4984" y="2857"/>
                  </a:cubicBezTo>
                  <a:lnTo>
                    <a:pt x="4984" y="2841"/>
                  </a:lnTo>
                  <a:cubicBezTo>
                    <a:pt x="4754" y="1579"/>
                    <a:pt x="3984" y="333"/>
                    <a:pt x="2804" y="71"/>
                  </a:cubicBezTo>
                  <a:cubicBezTo>
                    <a:pt x="2600" y="23"/>
                    <a:pt x="2395" y="0"/>
                    <a:pt x="21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8"/>
            <p:cNvSpPr/>
            <p:nvPr/>
          </p:nvSpPr>
          <p:spPr>
            <a:xfrm>
              <a:off x="164236" y="-126610"/>
              <a:ext cx="75980" cy="68800"/>
            </a:xfrm>
            <a:custGeom>
              <a:rect b="b" l="l" r="r" t="t"/>
              <a:pathLst>
                <a:path extrusionOk="0" h="2108" w="2328">
                  <a:moveTo>
                    <a:pt x="1799" y="1"/>
                  </a:moveTo>
                  <a:cubicBezTo>
                    <a:pt x="1325" y="1"/>
                    <a:pt x="1019" y="401"/>
                    <a:pt x="934" y="1096"/>
                  </a:cubicBezTo>
                  <a:cubicBezTo>
                    <a:pt x="918" y="1211"/>
                    <a:pt x="885" y="1325"/>
                    <a:pt x="820" y="1440"/>
                  </a:cubicBezTo>
                  <a:cubicBezTo>
                    <a:pt x="619" y="1766"/>
                    <a:pt x="246" y="1804"/>
                    <a:pt x="81" y="1804"/>
                  </a:cubicBezTo>
                  <a:cubicBezTo>
                    <a:pt x="31" y="1804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31" y="1856"/>
                    <a:pt x="709" y="2108"/>
                    <a:pt x="1245" y="2108"/>
                  </a:cubicBezTo>
                  <a:cubicBezTo>
                    <a:pt x="1510" y="2108"/>
                    <a:pt x="1766" y="2046"/>
                    <a:pt x="1951" y="1866"/>
                  </a:cubicBezTo>
                  <a:cubicBezTo>
                    <a:pt x="2065" y="1752"/>
                    <a:pt x="2164" y="1604"/>
                    <a:pt x="2213" y="1440"/>
                  </a:cubicBezTo>
                  <a:cubicBezTo>
                    <a:pt x="2328" y="998"/>
                    <a:pt x="2082" y="555"/>
                    <a:pt x="1967" y="391"/>
                  </a:cubicBezTo>
                  <a:cubicBezTo>
                    <a:pt x="1869" y="276"/>
                    <a:pt x="1901" y="96"/>
                    <a:pt x="2033" y="31"/>
                  </a:cubicBezTo>
                  <a:cubicBezTo>
                    <a:pt x="1951" y="11"/>
                    <a:pt x="1873" y="1"/>
                    <a:pt x="17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8"/>
            <p:cNvSpPr/>
            <p:nvPr/>
          </p:nvSpPr>
          <p:spPr>
            <a:xfrm>
              <a:off x="32087" y="-172270"/>
              <a:ext cx="97390" cy="63708"/>
            </a:xfrm>
            <a:custGeom>
              <a:rect b="b" l="l" r="r" t="t"/>
              <a:pathLst>
                <a:path extrusionOk="0" h="1952" w="2984">
                  <a:moveTo>
                    <a:pt x="2064" y="0"/>
                  </a:moveTo>
                  <a:cubicBezTo>
                    <a:pt x="349" y="0"/>
                    <a:pt x="312" y="1096"/>
                    <a:pt x="312" y="1380"/>
                  </a:cubicBezTo>
                  <a:cubicBezTo>
                    <a:pt x="312" y="1561"/>
                    <a:pt x="181" y="1741"/>
                    <a:pt x="0" y="1790"/>
                  </a:cubicBezTo>
                  <a:cubicBezTo>
                    <a:pt x="272" y="1903"/>
                    <a:pt x="509" y="1951"/>
                    <a:pt x="717" y="1951"/>
                  </a:cubicBezTo>
                  <a:cubicBezTo>
                    <a:pt x="1476" y="1951"/>
                    <a:pt x="1843" y="1308"/>
                    <a:pt x="2049" y="807"/>
                  </a:cubicBezTo>
                  <a:cubicBezTo>
                    <a:pt x="2213" y="413"/>
                    <a:pt x="2557" y="151"/>
                    <a:pt x="2984" y="85"/>
                  </a:cubicBezTo>
                  <a:cubicBezTo>
                    <a:pt x="2633" y="26"/>
                    <a:pt x="2329" y="0"/>
                    <a:pt x="20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8"/>
            <p:cNvSpPr/>
            <p:nvPr/>
          </p:nvSpPr>
          <p:spPr>
            <a:xfrm>
              <a:off x="-5381" y="-172922"/>
              <a:ext cx="47651" cy="37011"/>
            </a:xfrm>
            <a:custGeom>
              <a:rect b="b" l="l" r="r" t="t"/>
              <a:pathLst>
                <a:path extrusionOk="0" h="1134" w="1460">
                  <a:moveTo>
                    <a:pt x="501" y="0"/>
                  </a:moveTo>
                  <a:cubicBezTo>
                    <a:pt x="449" y="0"/>
                    <a:pt x="396" y="13"/>
                    <a:pt x="345" y="40"/>
                  </a:cubicBezTo>
                  <a:cubicBezTo>
                    <a:pt x="116" y="138"/>
                    <a:pt x="1" y="417"/>
                    <a:pt x="99" y="663"/>
                  </a:cubicBezTo>
                  <a:cubicBezTo>
                    <a:pt x="198" y="876"/>
                    <a:pt x="362" y="1023"/>
                    <a:pt x="575" y="1089"/>
                  </a:cubicBezTo>
                  <a:cubicBezTo>
                    <a:pt x="659" y="1119"/>
                    <a:pt x="743" y="1134"/>
                    <a:pt x="826" y="1134"/>
                  </a:cubicBezTo>
                  <a:cubicBezTo>
                    <a:pt x="968" y="1134"/>
                    <a:pt x="1106" y="1090"/>
                    <a:pt x="1230" y="1007"/>
                  </a:cubicBezTo>
                  <a:cubicBezTo>
                    <a:pt x="1378" y="876"/>
                    <a:pt x="1460" y="696"/>
                    <a:pt x="1460" y="515"/>
                  </a:cubicBezTo>
                  <a:lnTo>
                    <a:pt x="1460" y="515"/>
                  </a:lnTo>
                  <a:cubicBezTo>
                    <a:pt x="1460" y="515"/>
                    <a:pt x="1152" y="896"/>
                    <a:pt x="786" y="896"/>
                  </a:cubicBezTo>
                  <a:cubicBezTo>
                    <a:pt x="765" y="896"/>
                    <a:pt x="744" y="895"/>
                    <a:pt x="722" y="892"/>
                  </a:cubicBezTo>
                  <a:cubicBezTo>
                    <a:pt x="148" y="843"/>
                    <a:pt x="67" y="269"/>
                    <a:pt x="345" y="105"/>
                  </a:cubicBezTo>
                  <a:cubicBezTo>
                    <a:pt x="390" y="79"/>
                    <a:pt x="437" y="67"/>
                    <a:pt x="482" y="67"/>
                  </a:cubicBezTo>
                  <a:cubicBezTo>
                    <a:pt x="603" y="67"/>
                    <a:pt x="710" y="154"/>
                    <a:pt x="722" y="286"/>
                  </a:cubicBezTo>
                  <a:cubicBezTo>
                    <a:pt x="744" y="397"/>
                    <a:pt x="653" y="463"/>
                    <a:pt x="603" y="463"/>
                  </a:cubicBezTo>
                  <a:cubicBezTo>
                    <a:pt x="579" y="463"/>
                    <a:pt x="564" y="448"/>
                    <a:pt x="575" y="417"/>
                  </a:cubicBezTo>
                  <a:cubicBezTo>
                    <a:pt x="587" y="330"/>
                    <a:pt x="553" y="262"/>
                    <a:pt x="479" y="262"/>
                  </a:cubicBezTo>
                  <a:cubicBezTo>
                    <a:pt x="455" y="262"/>
                    <a:pt x="427" y="270"/>
                    <a:pt x="394" y="286"/>
                  </a:cubicBezTo>
                  <a:cubicBezTo>
                    <a:pt x="280" y="351"/>
                    <a:pt x="394" y="532"/>
                    <a:pt x="394" y="532"/>
                  </a:cubicBezTo>
                  <a:cubicBezTo>
                    <a:pt x="447" y="575"/>
                    <a:pt x="507" y="594"/>
                    <a:pt x="565" y="594"/>
                  </a:cubicBezTo>
                  <a:cubicBezTo>
                    <a:pt x="706" y="594"/>
                    <a:pt x="837" y="481"/>
                    <a:pt x="837" y="319"/>
                  </a:cubicBezTo>
                  <a:cubicBezTo>
                    <a:pt x="824" y="131"/>
                    <a:pt x="668" y="0"/>
                    <a:pt x="5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8"/>
            <p:cNvSpPr/>
            <p:nvPr/>
          </p:nvSpPr>
          <p:spPr>
            <a:xfrm>
              <a:off x="763395" y="-126153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0"/>
                  </a:moveTo>
                  <a:lnTo>
                    <a:pt x="574" y="344"/>
                  </a:lnTo>
                  <a:cubicBezTo>
                    <a:pt x="541" y="607"/>
                    <a:pt x="443" y="869"/>
                    <a:pt x="295" y="1098"/>
                  </a:cubicBezTo>
                  <a:cubicBezTo>
                    <a:pt x="230" y="1197"/>
                    <a:pt x="164" y="1311"/>
                    <a:pt x="115" y="1426"/>
                  </a:cubicBezTo>
                  <a:cubicBezTo>
                    <a:pt x="0" y="1672"/>
                    <a:pt x="49" y="1967"/>
                    <a:pt x="230" y="2164"/>
                  </a:cubicBezTo>
                  <a:cubicBezTo>
                    <a:pt x="426" y="2426"/>
                    <a:pt x="541" y="2737"/>
                    <a:pt x="574" y="3065"/>
                  </a:cubicBezTo>
                  <a:cubicBezTo>
                    <a:pt x="590" y="3147"/>
                    <a:pt x="607" y="3393"/>
                    <a:pt x="607" y="3393"/>
                  </a:cubicBezTo>
                  <a:cubicBezTo>
                    <a:pt x="623" y="3393"/>
                    <a:pt x="623" y="3131"/>
                    <a:pt x="640" y="3065"/>
                  </a:cubicBezTo>
                  <a:cubicBezTo>
                    <a:pt x="689" y="2737"/>
                    <a:pt x="803" y="2426"/>
                    <a:pt x="984" y="2164"/>
                  </a:cubicBezTo>
                  <a:cubicBezTo>
                    <a:pt x="1180" y="1967"/>
                    <a:pt x="1213" y="1672"/>
                    <a:pt x="1115" y="1426"/>
                  </a:cubicBezTo>
                  <a:cubicBezTo>
                    <a:pt x="1066" y="1311"/>
                    <a:pt x="1000" y="1197"/>
                    <a:pt x="935" y="1098"/>
                  </a:cubicBezTo>
                  <a:cubicBezTo>
                    <a:pt x="771" y="869"/>
                    <a:pt x="689" y="607"/>
                    <a:pt x="656" y="344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8"/>
            <p:cNvSpPr/>
            <p:nvPr/>
          </p:nvSpPr>
          <p:spPr>
            <a:xfrm>
              <a:off x="602852" y="-220410"/>
              <a:ext cx="99055" cy="106594"/>
            </a:xfrm>
            <a:custGeom>
              <a:rect b="b" l="l" r="r" t="t"/>
              <a:pathLst>
                <a:path extrusionOk="0" h="3266" w="3035">
                  <a:moveTo>
                    <a:pt x="718" y="1"/>
                  </a:moveTo>
                  <a:cubicBezTo>
                    <a:pt x="59" y="1"/>
                    <a:pt x="0" y="778"/>
                    <a:pt x="1084" y="954"/>
                  </a:cubicBezTo>
                  <a:cubicBezTo>
                    <a:pt x="2346" y="1167"/>
                    <a:pt x="3034" y="3265"/>
                    <a:pt x="3034" y="3265"/>
                  </a:cubicBezTo>
                  <a:cubicBezTo>
                    <a:pt x="3034" y="3265"/>
                    <a:pt x="2723" y="1003"/>
                    <a:pt x="1461" y="249"/>
                  </a:cubicBezTo>
                  <a:cubicBezTo>
                    <a:pt x="1169" y="71"/>
                    <a:pt x="916" y="1"/>
                    <a:pt x="7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8"/>
            <p:cNvSpPr/>
            <p:nvPr/>
          </p:nvSpPr>
          <p:spPr>
            <a:xfrm>
              <a:off x="403893" y="-228863"/>
              <a:ext cx="169617" cy="147456"/>
            </a:xfrm>
            <a:custGeom>
              <a:rect b="b" l="l" r="r" t="t"/>
              <a:pathLst>
                <a:path extrusionOk="0" h="4518" w="5197">
                  <a:moveTo>
                    <a:pt x="2164" y="0"/>
                  </a:moveTo>
                  <a:lnTo>
                    <a:pt x="2164" y="0"/>
                  </a:lnTo>
                  <a:cubicBezTo>
                    <a:pt x="2016" y="197"/>
                    <a:pt x="1885" y="426"/>
                    <a:pt x="1803" y="672"/>
                  </a:cubicBezTo>
                  <a:cubicBezTo>
                    <a:pt x="1672" y="1082"/>
                    <a:pt x="1131" y="1311"/>
                    <a:pt x="558" y="1705"/>
                  </a:cubicBezTo>
                  <a:cubicBezTo>
                    <a:pt x="0" y="2082"/>
                    <a:pt x="82" y="2705"/>
                    <a:pt x="197" y="3032"/>
                  </a:cubicBezTo>
                  <a:cubicBezTo>
                    <a:pt x="263" y="3262"/>
                    <a:pt x="246" y="3524"/>
                    <a:pt x="131" y="3737"/>
                  </a:cubicBezTo>
                  <a:cubicBezTo>
                    <a:pt x="394" y="3491"/>
                    <a:pt x="705" y="3327"/>
                    <a:pt x="1049" y="3245"/>
                  </a:cubicBezTo>
                  <a:cubicBezTo>
                    <a:pt x="1672" y="3049"/>
                    <a:pt x="1639" y="2754"/>
                    <a:pt x="1639" y="2295"/>
                  </a:cubicBezTo>
                  <a:cubicBezTo>
                    <a:pt x="1625" y="1877"/>
                    <a:pt x="1801" y="1852"/>
                    <a:pt x="1843" y="1852"/>
                  </a:cubicBezTo>
                  <a:cubicBezTo>
                    <a:pt x="1849" y="1852"/>
                    <a:pt x="1853" y="1852"/>
                    <a:pt x="1853" y="1852"/>
                  </a:cubicBezTo>
                  <a:cubicBezTo>
                    <a:pt x="1857" y="1852"/>
                    <a:pt x="1861" y="1852"/>
                    <a:pt x="1865" y="1852"/>
                  </a:cubicBezTo>
                  <a:cubicBezTo>
                    <a:pt x="2146" y="1852"/>
                    <a:pt x="2082" y="2381"/>
                    <a:pt x="2066" y="2672"/>
                  </a:cubicBezTo>
                  <a:cubicBezTo>
                    <a:pt x="2033" y="2983"/>
                    <a:pt x="1935" y="3590"/>
                    <a:pt x="2475" y="4163"/>
                  </a:cubicBezTo>
                  <a:cubicBezTo>
                    <a:pt x="2717" y="4427"/>
                    <a:pt x="3038" y="4517"/>
                    <a:pt x="3356" y="4517"/>
                  </a:cubicBezTo>
                  <a:cubicBezTo>
                    <a:pt x="3750" y="4517"/>
                    <a:pt x="4141" y="4380"/>
                    <a:pt x="4377" y="4262"/>
                  </a:cubicBezTo>
                  <a:cubicBezTo>
                    <a:pt x="4488" y="4216"/>
                    <a:pt x="4601" y="4194"/>
                    <a:pt x="4713" y="4194"/>
                  </a:cubicBezTo>
                  <a:cubicBezTo>
                    <a:pt x="4882" y="4194"/>
                    <a:pt x="5048" y="4245"/>
                    <a:pt x="5196" y="4344"/>
                  </a:cubicBezTo>
                  <a:cubicBezTo>
                    <a:pt x="5065" y="3475"/>
                    <a:pt x="4623" y="3196"/>
                    <a:pt x="4000" y="3131"/>
                  </a:cubicBezTo>
                  <a:cubicBezTo>
                    <a:pt x="3361" y="3065"/>
                    <a:pt x="2508" y="2852"/>
                    <a:pt x="2180" y="1770"/>
                  </a:cubicBezTo>
                  <a:cubicBezTo>
                    <a:pt x="1836" y="705"/>
                    <a:pt x="2164" y="0"/>
                    <a:pt x="21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8"/>
            <p:cNvSpPr/>
            <p:nvPr/>
          </p:nvSpPr>
          <p:spPr>
            <a:xfrm>
              <a:off x="430624" y="-129384"/>
              <a:ext cx="41254" cy="64785"/>
            </a:xfrm>
            <a:custGeom>
              <a:rect b="b" l="l" r="r" t="t"/>
              <a:pathLst>
                <a:path extrusionOk="0" h="1985" w="1264">
                  <a:moveTo>
                    <a:pt x="952" y="1"/>
                  </a:moveTo>
                  <a:cubicBezTo>
                    <a:pt x="952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6" y="1296"/>
                  </a:cubicBezTo>
                  <a:cubicBezTo>
                    <a:pt x="132" y="1361"/>
                    <a:pt x="148" y="1443"/>
                    <a:pt x="165" y="1525"/>
                  </a:cubicBezTo>
                  <a:cubicBezTo>
                    <a:pt x="214" y="1755"/>
                    <a:pt x="247" y="1984"/>
                    <a:pt x="247" y="1984"/>
                  </a:cubicBezTo>
                  <a:cubicBezTo>
                    <a:pt x="247" y="1984"/>
                    <a:pt x="247" y="1853"/>
                    <a:pt x="771" y="1558"/>
                  </a:cubicBezTo>
                  <a:cubicBezTo>
                    <a:pt x="788" y="1558"/>
                    <a:pt x="804" y="1525"/>
                    <a:pt x="820" y="1525"/>
                  </a:cubicBezTo>
                  <a:cubicBezTo>
                    <a:pt x="1263" y="1230"/>
                    <a:pt x="1083" y="820"/>
                    <a:pt x="1001" y="558"/>
                  </a:cubicBezTo>
                  <a:cubicBezTo>
                    <a:pt x="952" y="378"/>
                    <a:pt x="935" y="181"/>
                    <a:pt x="9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8"/>
            <p:cNvSpPr/>
            <p:nvPr/>
          </p:nvSpPr>
          <p:spPr>
            <a:xfrm>
              <a:off x="835622" y="583811"/>
              <a:ext cx="47618" cy="36880"/>
            </a:xfrm>
            <a:custGeom>
              <a:rect b="b" l="l" r="r" t="t"/>
              <a:pathLst>
                <a:path extrusionOk="0" h="1130" w="1459">
                  <a:moveTo>
                    <a:pt x="483" y="0"/>
                  </a:moveTo>
                  <a:cubicBezTo>
                    <a:pt x="437" y="0"/>
                    <a:pt x="390" y="10"/>
                    <a:pt x="344" y="31"/>
                  </a:cubicBezTo>
                  <a:cubicBezTo>
                    <a:pt x="98" y="146"/>
                    <a:pt x="0" y="424"/>
                    <a:pt x="98" y="654"/>
                  </a:cubicBezTo>
                  <a:cubicBezTo>
                    <a:pt x="180" y="867"/>
                    <a:pt x="361" y="1015"/>
                    <a:pt x="574" y="1080"/>
                  </a:cubicBezTo>
                  <a:cubicBezTo>
                    <a:pt x="657" y="1112"/>
                    <a:pt x="746" y="1129"/>
                    <a:pt x="834" y="1129"/>
                  </a:cubicBezTo>
                  <a:cubicBezTo>
                    <a:pt x="972" y="1129"/>
                    <a:pt x="1110" y="1088"/>
                    <a:pt x="1229" y="998"/>
                  </a:cubicBezTo>
                  <a:cubicBezTo>
                    <a:pt x="1377" y="883"/>
                    <a:pt x="1459" y="703"/>
                    <a:pt x="1443" y="506"/>
                  </a:cubicBezTo>
                  <a:lnTo>
                    <a:pt x="1443" y="506"/>
                  </a:lnTo>
                  <a:cubicBezTo>
                    <a:pt x="1443" y="506"/>
                    <a:pt x="1123" y="902"/>
                    <a:pt x="763" y="902"/>
                  </a:cubicBezTo>
                  <a:cubicBezTo>
                    <a:pt x="749" y="902"/>
                    <a:pt x="735" y="901"/>
                    <a:pt x="721" y="900"/>
                  </a:cubicBezTo>
                  <a:cubicBezTo>
                    <a:pt x="148" y="851"/>
                    <a:pt x="66" y="261"/>
                    <a:pt x="344" y="113"/>
                  </a:cubicBezTo>
                  <a:cubicBezTo>
                    <a:pt x="387" y="84"/>
                    <a:pt x="436" y="71"/>
                    <a:pt x="484" y="71"/>
                  </a:cubicBezTo>
                  <a:cubicBezTo>
                    <a:pt x="600" y="71"/>
                    <a:pt x="710" y="149"/>
                    <a:pt x="721" y="277"/>
                  </a:cubicBezTo>
                  <a:cubicBezTo>
                    <a:pt x="732" y="388"/>
                    <a:pt x="645" y="454"/>
                    <a:pt x="593" y="454"/>
                  </a:cubicBezTo>
                  <a:cubicBezTo>
                    <a:pt x="569" y="454"/>
                    <a:pt x="552" y="440"/>
                    <a:pt x="557" y="408"/>
                  </a:cubicBezTo>
                  <a:cubicBezTo>
                    <a:pt x="582" y="334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3"/>
                  </a:cubicBezTo>
                  <a:cubicBezTo>
                    <a:pt x="262" y="359"/>
                    <a:pt x="394" y="523"/>
                    <a:pt x="394" y="523"/>
                  </a:cubicBezTo>
                  <a:cubicBezTo>
                    <a:pt x="442" y="566"/>
                    <a:pt x="499" y="586"/>
                    <a:pt x="555" y="586"/>
                  </a:cubicBezTo>
                  <a:cubicBezTo>
                    <a:pt x="690" y="586"/>
                    <a:pt x="820" y="476"/>
                    <a:pt x="820" y="326"/>
                  </a:cubicBezTo>
                  <a:cubicBezTo>
                    <a:pt x="807" y="133"/>
                    <a:pt x="652" y="0"/>
                    <a:pt x="4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8"/>
            <p:cNvSpPr/>
            <p:nvPr/>
          </p:nvSpPr>
          <p:spPr>
            <a:xfrm>
              <a:off x="-57797" y="1022132"/>
              <a:ext cx="295892" cy="206171"/>
            </a:xfrm>
            <a:custGeom>
              <a:rect b="b" l="l" r="r" t="t"/>
              <a:pathLst>
                <a:path extrusionOk="0" h="6317" w="9066">
                  <a:moveTo>
                    <a:pt x="7060" y="1"/>
                  </a:moveTo>
                  <a:cubicBezTo>
                    <a:pt x="6605" y="1"/>
                    <a:pt x="6174" y="163"/>
                    <a:pt x="5901" y="501"/>
                  </a:cubicBezTo>
                  <a:cubicBezTo>
                    <a:pt x="5508" y="911"/>
                    <a:pt x="5475" y="1534"/>
                    <a:pt x="5803" y="2009"/>
                  </a:cubicBezTo>
                  <a:cubicBezTo>
                    <a:pt x="5885" y="2140"/>
                    <a:pt x="6016" y="2255"/>
                    <a:pt x="6164" y="2320"/>
                  </a:cubicBezTo>
                  <a:lnTo>
                    <a:pt x="6197" y="2320"/>
                  </a:lnTo>
                  <a:lnTo>
                    <a:pt x="6278" y="2353"/>
                  </a:lnTo>
                  <a:lnTo>
                    <a:pt x="6377" y="2369"/>
                  </a:lnTo>
                  <a:cubicBezTo>
                    <a:pt x="6449" y="2391"/>
                    <a:pt x="6523" y="2401"/>
                    <a:pt x="6596" y="2401"/>
                  </a:cubicBezTo>
                  <a:cubicBezTo>
                    <a:pt x="6803" y="2401"/>
                    <a:pt x="7006" y="2318"/>
                    <a:pt x="7164" y="2173"/>
                  </a:cubicBezTo>
                  <a:cubicBezTo>
                    <a:pt x="7554" y="1752"/>
                    <a:pt x="7284" y="1208"/>
                    <a:pt x="6946" y="1208"/>
                  </a:cubicBezTo>
                  <a:cubicBezTo>
                    <a:pt x="6915" y="1208"/>
                    <a:pt x="6884" y="1212"/>
                    <a:pt x="6852" y="1222"/>
                  </a:cubicBezTo>
                  <a:cubicBezTo>
                    <a:pt x="6541" y="1320"/>
                    <a:pt x="6459" y="1714"/>
                    <a:pt x="6705" y="1845"/>
                  </a:cubicBezTo>
                  <a:cubicBezTo>
                    <a:pt x="6759" y="1875"/>
                    <a:pt x="6817" y="1890"/>
                    <a:pt x="6875" y="1890"/>
                  </a:cubicBezTo>
                  <a:cubicBezTo>
                    <a:pt x="6976" y="1890"/>
                    <a:pt x="7075" y="1846"/>
                    <a:pt x="7147" y="1763"/>
                  </a:cubicBezTo>
                  <a:lnTo>
                    <a:pt x="7147" y="1763"/>
                  </a:lnTo>
                  <a:cubicBezTo>
                    <a:pt x="7180" y="1911"/>
                    <a:pt x="7131" y="2074"/>
                    <a:pt x="7000" y="2156"/>
                  </a:cubicBezTo>
                  <a:cubicBezTo>
                    <a:pt x="6860" y="2261"/>
                    <a:pt x="6688" y="2316"/>
                    <a:pt x="6512" y="2316"/>
                  </a:cubicBezTo>
                  <a:cubicBezTo>
                    <a:pt x="6440" y="2316"/>
                    <a:pt x="6367" y="2307"/>
                    <a:pt x="6295" y="2288"/>
                  </a:cubicBezTo>
                  <a:cubicBezTo>
                    <a:pt x="6213" y="2271"/>
                    <a:pt x="6115" y="2222"/>
                    <a:pt x="6049" y="2173"/>
                  </a:cubicBezTo>
                  <a:cubicBezTo>
                    <a:pt x="5541" y="1763"/>
                    <a:pt x="5492" y="1009"/>
                    <a:pt x="5951" y="550"/>
                  </a:cubicBezTo>
                  <a:cubicBezTo>
                    <a:pt x="6204" y="249"/>
                    <a:pt x="6595" y="106"/>
                    <a:pt x="7010" y="106"/>
                  </a:cubicBezTo>
                  <a:cubicBezTo>
                    <a:pt x="7884" y="106"/>
                    <a:pt x="8862" y="739"/>
                    <a:pt x="8885" y="1861"/>
                  </a:cubicBezTo>
                  <a:cubicBezTo>
                    <a:pt x="8901" y="2665"/>
                    <a:pt x="8459" y="3419"/>
                    <a:pt x="7754" y="3796"/>
                  </a:cubicBezTo>
                  <a:lnTo>
                    <a:pt x="7688" y="3812"/>
                  </a:lnTo>
                  <a:cubicBezTo>
                    <a:pt x="7606" y="3845"/>
                    <a:pt x="7508" y="3877"/>
                    <a:pt x="7426" y="3894"/>
                  </a:cubicBezTo>
                  <a:cubicBezTo>
                    <a:pt x="7194" y="3949"/>
                    <a:pt x="6963" y="3973"/>
                    <a:pt x="6733" y="3973"/>
                  </a:cubicBezTo>
                  <a:cubicBezTo>
                    <a:pt x="5150" y="3973"/>
                    <a:pt x="3620" y="2834"/>
                    <a:pt x="2282" y="2834"/>
                  </a:cubicBezTo>
                  <a:cubicBezTo>
                    <a:pt x="2137" y="2834"/>
                    <a:pt x="1994" y="2848"/>
                    <a:pt x="1853" y="2878"/>
                  </a:cubicBezTo>
                  <a:cubicBezTo>
                    <a:pt x="591" y="3156"/>
                    <a:pt x="230" y="4041"/>
                    <a:pt x="132" y="4582"/>
                  </a:cubicBezTo>
                  <a:cubicBezTo>
                    <a:pt x="1" y="5140"/>
                    <a:pt x="99" y="5730"/>
                    <a:pt x="542" y="6074"/>
                  </a:cubicBezTo>
                  <a:cubicBezTo>
                    <a:pt x="764" y="6241"/>
                    <a:pt x="1031" y="6317"/>
                    <a:pt x="1292" y="6317"/>
                  </a:cubicBezTo>
                  <a:cubicBezTo>
                    <a:pt x="1723" y="6317"/>
                    <a:pt x="2138" y="6110"/>
                    <a:pt x="2312" y="5762"/>
                  </a:cubicBezTo>
                  <a:cubicBezTo>
                    <a:pt x="2640" y="5222"/>
                    <a:pt x="2345" y="4517"/>
                    <a:pt x="1853" y="4402"/>
                  </a:cubicBezTo>
                  <a:cubicBezTo>
                    <a:pt x="1753" y="4358"/>
                    <a:pt x="1650" y="4337"/>
                    <a:pt x="1549" y="4337"/>
                  </a:cubicBezTo>
                  <a:cubicBezTo>
                    <a:pt x="1238" y="4337"/>
                    <a:pt x="948" y="4535"/>
                    <a:pt x="837" y="4845"/>
                  </a:cubicBezTo>
                  <a:cubicBezTo>
                    <a:pt x="787" y="4959"/>
                    <a:pt x="787" y="5090"/>
                    <a:pt x="804" y="5222"/>
                  </a:cubicBezTo>
                  <a:lnTo>
                    <a:pt x="804" y="5238"/>
                  </a:lnTo>
                  <a:cubicBezTo>
                    <a:pt x="820" y="5254"/>
                    <a:pt x="820" y="5254"/>
                    <a:pt x="820" y="5271"/>
                  </a:cubicBezTo>
                  <a:cubicBezTo>
                    <a:pt x="820" y="5287"/>
                    <a:pt x="820" y="5287"/>
                    <a:pt x="820" y="5304"/>
                  </a:cubicBezTo>
                  <a:cubicBezTo>
                    <a:pt x="894" y="5525"/>
                    <a:pt x="1106" y="5663"/>
                    <a:pt x="1325" y="5663"/>
                  </a:cubicBezTo>
                  <a:cubicBezTo>
                    <a:pt x="1398" y="5663"/>
                    <a:pt x="1472" y="5648"/>
                    <a:pt x="1541" y="5615"/>
                  </a:cubicBezTo>
                  <a:cubicBezTo>
                    <a:pt x="1888" y="5473"/>
                    <a:pt x="1781" y="4924"/>
                    <a:pt x="1438" y="4924"/>
                  </a:cubicBezTo>
                  <a:cubicBezTo>
                    <a:pt x="1423" y="4924"/>
                    <a:pt x="1409" y="4925"/>
                    <a:pt x="1394" y="4927"/>
                  </a:cubicBezTo>
                  <a:cubicBezTo>
                    <a:pt x="1033" y="4959"/>
                    <a:pt x="1099" y="5320"/>
                    <a:pt x="1050" y="5385"/>
                  </a:cubicBezTo>
                  <a:cubicBezTo>
                    <a:pt x="1037" y="5398"/>
                    <a:pt x="1023" y="5404"/>
                    <a:pt x="1010" y="5404"/>
                  </a:cubicBezTo>
                  <a:cubicBezTo>
                    <a:pt x="955" y="5404"/>
                    <a:pt x="899" y="5314"/>
                    <a:pt x="886" y="5287"/>
                  </a:cubicBezTo>
                  <a:cubicBezTo>
                    <a:pt x="820" y="5090"/>
                    <a:pt x="837" y="4894"/>
                    <a:pt x="919" y="4713"/>
                  </a:cubicBezTo>
                  <a:cubicBezTo>
                    <a:pt x="1069" y="4504"/>
                    <a:pt x="1303" y="4394"/>
                    <a:pt x="1542" y="4394"/>
                  </a:cubicBezTo>
                  <a:cubicBezTo>
                    <a:pt x="1641" y="4394"/>
                    <a:pt x="1741" y="4413"/>
                    <a:pt x="1836" y="4451"/>
                  </a:cubicBezTo>
                  <a:cubicBezTo>
                    <a:pt x="2295" y="4566"/>
                    <a:pt x="2541" y="5222"/>
                    <a:pt x="2230" y="5713"/>
                  </a:cubicBezTo>
                  <a:cubicBezTo>
                    <a:pt x="2069" y="6025"/>
                    <a:pt x="1687" y="6207"/>
                    <a:pt x="1298" y="6207"/>
                  </a:cubicBezTo>
                  <a:cubicBezTo>
                    <a:pt x="1052" y="6207"/>
                    <a:pt x="804" y="6134"/>
                    <a:pt x="607" y="5976"/>
                  </a:cubicBezTo>
                  <a:cubicBezTo>
                    <a:pt x="99" y="5549"/>
                    <a:pt x="99" y="4631"/>
                    <a:pt x="542" y="4058"/>
                  </a:cubicBezTo>
                  <a:cubicBezTo>
                    <a:pt x="887" y="3576"/>
                    <a:pt x="1466" y="3346"/>
                    <a:pt x="2081" y="3346"/>
                  </a:cubicBezTo>
                  <a:cubicBezTo>
                    <a:pt x="2282" y="3346"/>
                    <a:pt x="2487" y="3370"/>
                    <a:pt x="2689" y="3419"/>
                  </a:cubicBezTo>
                  <a:cubicBezTo>
                    <a:pt x="3492" y="3615"/>
                    <a:pt x="4328" y="3959"/>
                    <a:pt x="5197" y="4189"/>
                  </a:cubicBezTo>
                  <a:cubicBezTo>
                    <a:pt x="5531" y="4256"/>
                    <a:pt x="5871" y="4293"/>
                    <a:pt x="6208" y="4293"/>
                  </a:cubicBezTo>
                  <a:cubicBezTo>
                    <a:pt x="6780" y="4293"/>
                    <a:pt x="7340" y="4185"/>
                    <a:pt x="7836" y="3927"/>
                  </a:cubicBezTo>
                  <a:cubicBezTo>
                    <a:pt x="8606" y="3533"/>
                    <a:pt x="9065" y="2714"/>
                    <a:pt x="9032" y="1845"/>
                  </a:cubicBezTo>
                  <a:cubicBezTo>
                    <a:pt x="8988" y="653"/>
                    <a:pt x="7974" y="1"/>
                    <a:pt x="70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8"/>
            <p:cNvSpPr/>
            <p:nvPr/>
          </p:nvSpPr>
          <p:spPr>
            <a:xfrm>
              <a:off x="-57242" y="1199484"/>
              <a:ext cx="100589" cy="201732"/>
            </a:xfrm>
            <a:custGeom>
              <a:rect b="b" l="l" r="r" t="t"/>
              <a:pathLst>
                <a:path extrusionOk="0" h="6181" w="3082">
                  <a:moveTo>
                    <a:pt x="0" y="1"/>
                  </a:moveTo>
                  <a:lnTo>
                    <a:pt x="0" y="6180"/>
                  </a:lnTo>
                  <a:cubicBezTo>
                    <a:pt x="0" y="6180"/>
                    <a:pt x="443" y="4803"/>
                    <a:pt x="803" y="4262"/>
                  </a:cubicBezTo>
                  <a:cubicBezTo>
                    <a:pt x="1082" y="3853"/>
                    <a:pt x="1049" y="3312"/>
                    <a:pt x="705" y="2951"/>
                  </a:cubicBezTo>
                  <a:cubicBezTo>
                    <a:pt x="475" y="2656"/>
                    <a:pt x="541" y="2345"/>
                    <a:pt x="705" y="2312"/>
                  </a:cubicBezTo>
                  <a:cubicBezTo>
                    <a:pt x="716" y="2310"/>
                    <a:pt x="727" y="2308"/>
                    <a:pt x="738" y="2308"/>
                  </a:cubicBezTo>
                  <a:cubicBezTo>
                    <a:pt x="878" y="2308"/>
                    <a:pt x="935" y="2504"/>
                    <a:pt x="951" y="2656"/>
                  </a:cubicBezTo>
                  <a:cubicBezTo>
                    <a:pt x="967" y="2820"/>
                    <a:pt x="885" y="3377"/>
                    <a:pt x="1721" y="3689"/>
                  </a:cubicBezTo>
                  <a:cubicBezTo>
                    <a:pt x="1855" y="3737"/>
                    <a:pt x="1982" y="3757"/>
                    <a:pt x="2100" y="3757"/>
                  </a:cubicBezTo>
                  <a:cubicBezTo>
                    <a:pt x="2703" y="3757"/>
                    <a:pt x="3082" y="3230"/>
                    <a:pt x="3082" y="3230"/>
                  </a:cubicBezTo>
                  <a:lnTo>
                    <a:pt x="3082" y="3230"/>
                  </a:lnTo>
                  <a:cubicBezTo>
                    <a:pt x="3055" y="3235"/>
                    <a:pt x="3030" y="3238"/>
                    <a:pt x="3005" y="3238"/>
                  </a:cubicBezTo>
                  <a:cubicBezTo>
                    <a:pt x="2736" y="3238"/>
                    <a:pt x="2554" y="2911"/>
                    <a:pt x="2524" y="2295"/>
                  </a:cubicBezTo>
                  <a:cubicBezTo>
                    <a:pt x="2491" y="1640"/>
                    <a:pt x="1901" y="1509"/>
                    <a:pt x="1033" y="1394"/>
                  </a:cubicBezTo>
                  <a:cubicBezTo>
                    <a:pt x="164" y="1263"/>
                    <a:pt x="82" y="361"/>
                    <a:pt x="82" y="361"/>
                  </a:cubicBezTo>
                  <a:cubicBezTo>
                    <a:pt x="66" y="247"/>
                    <a:pt x="33" y="115"/>
                    <a:pt x="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8"/>
            <p:cNvSpPr/>
            <p:nvPr/>
          </p:nvSpPr>
          <p:spPr>
            <a:xfrm>
              <a:off x="-23005" y="1138942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77" y="2921"/>
                    <a:pt x="2737" y="3085"/>
                  </a:cubicBezTo>
                  <a:cubicBezTo>
                    <a:pt x="3098" y="3249"/>
                    <a:pt x="2901" y="3708"/>
                    <a:pt x="2901" y="3708"/>
                  </a:cubicBezTo>
                  <a:cubicBezTo>
                    <a:pt x="4245" y="2888"/>
                    <a:pt x="3393" y="1938"/>
                    <a:pt x="3164" y="1675"/>
                  </a:cubicBezTo>
                  <a:cubicBezTo>
                    <a:pt x="2974" y="1446"/>
                    <a:pt x="3086" y="1216"/>
                    <a:pt x="3269" y="1216"/>
                  </a:cubicBezTo>
                  <a:cubicBezTo>
                    <a:pt x="3308" y="1216"/>
                    <a:pt x="3350" y="1226"/>
                    <a:pt x="3393" y="1249"/>
                  </a:cubicBezTo>
                  <a:cubicBezTo>
                    <a:pt x="3655" y="1380"/>
                    <a:pt x="3278" y="1872"/>
                    <a:pt x="3950" y="2315"/>
                  </a:cubicBezTo>
                  <a:cubicBezTo>
                    <a:pt x="4118" y="2421"/>
                    <a:pt x="4276" y="2461"/>
                    <a:pt x="4418" y="2461"/>
                  </a:cubicBezTo>
                  <a:cubicBezTo>
                    <a:pt x="4845" y="2461"/>
                    <a:pt x="5131" y="2102"/>
                    <a:pt x="5131" y="2102"/>
                  </a:cubicBezTo>
                  <a:lnTo>
                    <a:pt x="5131" y="2102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60" y="2102"/>
                    <a:pt x="4964" y="1575"/>
                    <a:pt x="4786" y="1429"/>
                  </a:cubicBezTo>
                  <a:cubicBezTo>
                    <a:pt x="4712" y="1366"/>
                    <a:pt x="4618" y="1330"/>
                    <a:pt x="4520" y="1330"/>
                  </a:cubicBezTo>
                  <a:cubicBezTo>
                    <a:pt x="4467" y="1330"/>
                    <a:pt x="4412" y="1341"/>
                    <a:pt x="4360" y="1364"/>
                  </a:cubicBezTo>
                  <a:cubicBezTo>
                    <a:pt x="4317" y="1371"/>
                    <a:pt x="4274" y="1374"/>
                    <a:pt x="4234" y="1374"/>
                  </a:cubicBezTo>
                  <a:cubicBezTo>
                    <a:pt x="4078" y="1374"/>
                    <a:pt x="3967" y="1324"/>
                    <a:pt x="4032" y="1233"/>
                  </a:cubicBezTo>
                  <a:cubicBezTo>
                    <a:pt x="4068" y="1183"/>
                    <a:pt x="4108" y="1165"/>
                    <a:pt x="4161" y="1165"/>
                  </a:cubicBezTo>
                  <a:cubicBezTo>
                    <a:pt x="4300" y="1165"/>
                    <a:pt x="4532" y="1295"/>
                    <a:pt x="5032" y="1331"/>
                  </a:cubicBezTo>
                  <a:cubicBezTo>
                    <a:pt x="5068" y="1334"/>
                    <a:pt x="5103" y="1335"/>
                    <a:pt x="5138" y="1335"/>
                  </a:cubicBezTo>
                  <a:cubicBezTo>
                    <a:pt x="5903" y="1335"/>
                    <a:pt x="6458" y="676"/>
                    <a:pt x="6458" y="675"/>
                  </a:cubicBezTo>
                  <a:lnTo>
                    <a:pt x="6458" y="675"/>
                  </a:lnTo>
                  <a:cubicBezTo>
                    <a:pt x="5999" y="931"/>
                    <a:pt x="5513" y="1029"/>
                    <a:pt x="5026" y="1029"/>
                  </a:cubicBezTo>
                  <a:cubicBezTo>
                    <a:pt x="3858" y="1029"/>
                    <a:pt x="2680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8"/>
            <p:cNvSpPr/>
            <p:nvPr/>
          </p:nvSpPr>
          <p:spPr>
            <a:xfrm>
              <a:off x="31532" y="1019260"/>
              <a:ext cx="117756" cy="82377"/>
            </a:xfrm>
            <a:custGeom>
              <a:rect b="b" l="l" r="r" t="t"/>
              <a:pathLst>
                <a:path extrusionOk="0" h="2524" w="3608">
                  <a:moveTo>
                    <a:pt x="2507" y="1"/>
                  </a:moveTo>
                  <a:cubicBezTo>
                    <a:pt x="1920" y="1"/>
                    <a:pt x="1244" y="126"/>
                    <a:pt x="870" y="622"/>
                  </a:cubicBezTo>
                  <a:cubicBezTo>
                    <a:pt x="1" y="1769"/>
                    <a:pt x="525" y="2523"/>
                    <a:pt x="525" y="2523"/>
                  </a:cubicBezTo>
                  <a:cubicBezTo>
                    <a:pt x="525" y="2523"/>
                    <a:pt x="362" y="2162"/>
                    <a:pt x="1394" y="2162"/>
                  </a:cubicBezTo>
                  <a:cubicBezTo>
                    <a:pt x="2427" y="2146"/>
                    <a:pt x="2296" y="1490"/>
                    <a:pt x="2263" y="1261"/>
                  </a:cubicBezTo>
                  <a:cubicBezTo>
                    <a:pt x="2181" y="1015"/>
                    <a:pt x="2230" y="736"/>
                    <a:pt x="2410" y="556"/>
                  </a:cubicBezTo>
                  <a:cubicBezTo>
                    <a:pt x="2656" y="195"/>
                    <a:pt x="3607" y="130"/>
                    <a:pt x="3607" y="130"/>
                  </a:cubicBezTo>
                  <a:cubicBezTo>
                    <a:pt x="3607" y="130"/>
                    <a:pt x="3103" y="1"/>
                    <a:pt x="25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8"/>
            <p:cNvSpPr/>
            <p:nvPr/>
          </p:nvSpPr>
          <p:spPr>
            <a:xfrm>
              <a:off x="121416" y="932020"/>
              <a:ext cx="73859" cy="87762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45" y="541"/>
                    <a:pt x="1001" y="738"/>
                  </a:cubicBezTo>
                  <a:cubicBezTo>
                    <a:pt x="640" y="934"/>
                    <a:pt x="1" y="1344"/>
                    <a:pt x="263" y="2016"/>
                  </a:cubicBezTo>
                  <a:cubicBezTo>
                    <a:pt x="509" y="2688"/>
                    <a:pt x="1673" y="2426"/>
                    <a:pt x="2263" y="2606"/>
                  </a:cubicBezTo>
                  <a:cubicBezTo>
                    <a:pt x="2263" y="2606"/>
                    <a:pt x="1394" y="2164"/>
                    <a:pt x="1460" y="1426"/>
                  </a:cubicBezTo>
                  <a:cubicBezTo>
                    <a:pt x="1525" y="705"/>
                    <a:pt x="1443" y="164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8"/>
            <p:cNvSpPr/>
            <p:nvPr/>
          </p:nvSpPr>
          <p:spPr>
            <a:xfrm>
              <a:off x="201149" y="970532"/>
              <a:ext cx="104342" cy="140178"/>
            </a:xfrm>
            <a:custGeom>
              <a:rect b="b" l="l" r="r" t="t"/>
              <a:pathLst>
                <a:path extrusionOk="0" h="4295" w="3197">
                  <a:moveTo>
                    <a:pt x="377" y="0"/>
                  </a:moveTo>
                  <a:lnTo>
                    <a:pt x="377" y="0"/>
                  </a:lnTo>
                  <a:cubicBezTo>
                    <a:pt x="0" y="1328"/>
                    <a:pt x="541" y="1607"/>
                    <a:pt x="1098" y="2475"/>
                  </a:cubicBezTo>
                  <a:cubicBezTo>
                    <a:pt x="1656" y="3344"/>
                    <a:pt x="1049" y="4295"/>
                    <a:pt x="1049" y="4295"/>
                  </a:cubicBezTo>
                  <a:cubicBezTo>
                    <a:pt x="1459" y="4032"/>
                    <a:pt x="1803" y="3344"/>
                    <a:pt x="2491" y="2918"/>
                  </a:cubicBezTo>
                  <a:cubicBezTo>
                    <a:pt x="3196" y="2475"/>
                    <a:pt x="2901" y="1574"/>
                    <a:pt x="2901" y="1574"/>
                  </a:cubicBezTo>
                  <a:lnTo>
                    <a:pt x="2901" y="1574"/>
                  </a:lnTo>
                  <a:cubicBezTo>
                    <a:pt x="2863" y="1687"/>
                    <a:pt x="2767" y="1733"/>
                    <a:pt x="2613" y="1733"/>
                  </a:cubicBezTo>
                  <a:cubicBezTo>
                    <a:pt x="2567" y="1733"/>
                    <a:pt x="2515" y="1729"/>
                    <a:pt x="2459" y="1721"/>
                  </a:cubicBezTo>
                  <a:cubicBezTo>
                    <a:pt x="2429" y="1714"/>
                    <a:pt x="2400" y="1711"/>
                    <a:pt x="2372" y="1711"/>
                  </a:cubicBezTo>
                  <a:cubicBezTo>
                    <a:pt x="2135" y="1711"/>
                    <a:pt x="1961" y="1946"/>
                    <a:pt x="2049" y="2180"/>
                  </a:cubicBezTo>
                  <a:cubicBezTo>
                    <a:pt x="2117" y="2343"/>
                    <a:pt x="1983" y="2516"/>
                    <a:pt x="1824" y="2516"/>
                  </a:cubicBezTo>
                  <a:cubicBezTo>
                    <a:pt x="1790" y="2516"/>
                    <a:pt x="1755" y="2509"/>
                    <a:pt x="1721" y="2492"/>
                  </a:cubicBezTo>
                  <a:cubicBezTo>
                    <a:pt x="1557" y="2426"/>
                    <a:pt x="1557" y="2049"/>
                    <a:pt x="1787" y="1869"/>
                  </a:cubicBezTo>
                  <a:cubicBezTo>
                    <a:pt x="2000" y="1688"/>
                    <a:pt x="2147" y="1295"/>
                    <a:pt x="1951" y="672"/>
                  </a:cubicBezTo>
                  <a:cubicBezTo>
                    <a:pt x="1810" y="200"/>
                    <a:pt x="1342" y="96"/>
                    <a:pt x="1018" y="96"/>
                  </a:cubicBezTo>
                  <a:cubicBezTo>
                    <a:pt x="926" y="96"/>
                    <a:pt x="845" y="104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8"/>
            <p:cNvSpPr/>
            <p:nvPr/>
          </p:nvSpPr>
          <p:spPr>
            <a:xfrm>
              <a:off x="210777" y="1026147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8"/>
            <p:cNvSpPr/>
            <p:nvPr/>
          </p:nvSpPr>
          <p:spPr>
            <a:xfrm>
              <a:off x="178140" y="763350"/>
              <a:ext cx="264298" cy="263907"/>
            </a:xfrm>
            <a:custGeom>
              <a:rect b="b" l="l" r="r" t="t"/>
              <a:pathLst>
                <a:path extrusionOk="0" h="8086" w="8098">
                  <a:moveTo>
                    <a:pt x="5716" y="1"/>
                  </a:moveTo>
                  <a:cubicBezTo>
                    <a:pt x="5207" y="1"/>
                    <a:pt x="4711" y="178"/>
                    <a:pt x="4409" y="562"/>
                  </a:cubicBezTo>
                  <a:cubicBezTo>
                    <a:pt x="4114" y="988"/>
                    <a:pt x="4065" y="1562"/>
                    <a:pt x="4295" y="2037"/>
                  </a:cubicBezTo>
                  <a:cubicBezTo>
                    <a:pt x="4502" y="2444"/>
                    <a:pt x="4838" y="2591"/>
                    <a:pt x="5167" y="2591"/>
                  </a:cubicBezTo>
                  <a:cubicBezTo>
                    <a:pt x="5515" y="2591"/>
                    <a:pt x="5855" y="2428"/>
                    <a:pt x="6032" y="2234"/>
                  </a:cubicBezTo>
                  <a:cubicBezTo>
                    <a:pt x="6212" y="2037"/>
                    <a:pt x="6294" y="1759"/>
                    <a:pt x="6229" y="1496"/>
                  </a:cubicBezTo>
                  <a:cubicBezTo>
                    <a:pt x="6180" y="1164"/>
                    <a:pt x="5945" y="1024"/>
                    <a:pt x="5735" y="1024"/>
                  </a:cubicBezTo>
                  <a:cubicBezTo>
                    <a:pt x="5593" y="1024"/>
                    <a:pt x="5462" y="1089"/>
                    <a:pt x="5409" y="1201"/>
                  </a:cubicBezTo>
                  <a:cubicBezTo>
                    <a:pt x="5262" y="1496"/>
                    <a:pt x="5327" y="1841"/>
                    <a:pt x="5737" y="1906"/>
                  </a:cubicBezTo>
                  <a:cubicBezTo>
                    <a:pt x="6098" y="1972"/>
                    <a:pt x="5901" y="2398"/>
                    <a:pt x="5475" y="2513"/>
                  </a:cubicBezTo>
                  <a:cubicBezTo>
                    <a:pt x="5395" y="2533"/>
                    <a:pt x="5314" y="2543"/>
                    <a:pt x="5234" y="2543"/>
                  </a:cubicBezTo>
                  <a:cubicBezTo>
                    <a:pt x="4870" y="2543"/>
                    <a:pt x="4524" y="2337"/>
                    <a:pt x="4377" y="1988"/>
                  </a:cubicBezTo>
                  <a:cubicBezTo>
                    <a:pt x="4180" y="1546"/>
                    <a:pt x="4229" y="1037"/>
                    <a:pt x="4508" y="644"/>
                  </a:cubicBezTo>
                  <a:cubicBezTo>
                    <a:pt x="4781" y="303"/>
                    <a:pt x="5248" y="132"/>
                    <a:pt x="5718" y="132"/>
                  </a:cubicBezTo>
                  <a:cubicBezTo>
                    <a:pt x="5812" y="132"/>
                    <a:pt x="5907" y="139"/>
                    <a:pt x="5999" y="152"/>
                  </a:cubicBezTo>
                  <a:cubicBezTo>
                    <a:pt x="7212" y="300"/>
                    <a:pt x="7901" y="1988"/>
                    <a:pt x="7180" y="3136"/>
                  </a:cubicBezTo>
                  <a:cubicBezTo>
                    <a:pt x="6950" y="3512"/>
                    <a:pt x="6622" y="3808"/>
                    <a:pt x="6229" y="3988"/>
                  </a:cubicBezTo>
                  <a:cubicBezTo>
                    <a:pt x="5825" y="4157"/>
                    <a:pt x="5368" y="4240"/>
                    <a:pt x="4832" y="4240"/>
                  </a:cubicBezTo>
                  <a:cubicBezTo>
                    <a:pt x="4432" y="4240"/>
                    <a:pt x="3989" y="4194"/>
                    <a:pt x="3492" y="4103"/>
                  </a:cubicBezTo>
                  <a:cubicBezTo>
                    <a:pt x="3185" y="4041"/>
                    <a:pt x="2886" y="4011"/>
                    <a:pt x="2599" y="4011"/>
                  </a:cubicBezTo>
                  <a:cubicBezTo>
                    <a:pt x="1277" y="4011"/>
                    <a:pt x="239" y="4664"/>
                    <a:pt x="131" y="5971"/>
                  </a:cubicBezTo>
                  <a:cubicBezTo>
                    <a:pt x="0" y="7578"/>
                    <a:pt x="1033" y="8086"/>
                    <a:pt x="1033" y="8086"/>
                  </a:cubicBezTo>
                  <a:lnTo>
                    <a:pt x="1000" y="8053"/>
                  </a:lnTo>
                  <a:cubicBezTo>
                    <a:pt x="443" y="7414"/>
                    <a:pt x="590" y="6217"/>
                    <a:pt x="590" y="6217"/>
                  </a:cubicBezTo>
                  <a:cubicBezTo>
                    <a:pt x="689" y="5709"/>
                    <a:pt x="951" y="5234"/>
                    <a:pt x="1344" y="4889"/>
                  </a:cubicBezTo>
                  <a:cubicBezTo>
                    <a:pt x="1937" y="4450"/>
                    <a:pt x="2688" y="4367"/>
                    <a:pt x="3171" y="4367"/>
                  </a:cubicBezTo>
                  <a:cubicBezTo>
                    <a:pt x="3462" y="4367"/>
                    <a:pt x="3655" y="4398"/>
                    <a:pt x="3655" y="4398"/>
                  </a:cubicBezTo>
                  <a:cubicBezTo>
                    <a:pt x="3901" y="4430"/>
                    <a:pt x="4147" y="4447"/>
                    <a:pt x="4360" y="4463"/>
                  </a:cubicBezTo>
                  <a:cubicBezTo>
                    <a:pt x="4461" y="4470"/>
                    <a:pt x="4564" y="4473"/>
                    <a:pt x="4669" y="4473"/>
                  </a:cubicBezTo>
                  <a:cubicBezTo>
                    <a:pt x="5634" y="4473"/>
                    <a:pt x="6721" y="4180"/>
                    <a:pt x="7327" y="3234"/>
                  </a:cubicBezTo>
                  <a:cubicBezTo>
                    <a:pt x="8098" y="1972"/>
                    <a:pt x="7343" y="152"/>
                    <a:pt x="6016" y="21"/>
                  </a:cubicBezTo>
                  <a:cubicBezTo>
                    <a:pt x="5916" y="8"/>
                    <a:pt x="5816" y="1"/>
                    <a:pt x="57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8"/>
            <p:cNvSpPr/>
            <p:nvPr/>
          </p:nvSpPr>
          <p:spPr>
            <a:xfrm>
              <a:off x="247690" y="914788"/>
              <a:ext cx="152482" cy="77710"/>
            </a:xfrm>
            <a:custGeom>
              <a:rect b="b" l="l" r="r" t="t"/>
              <a:pathLst>
                <a:path extrusionOk="0" h="2381" w="4672">
                  <a:moveTo>
                    <a:pt x="1089" y="1"/>
                  </a:moveTo>
                  <a:cubicBezTo>
                    <a:pt x="400" y="1"/>
                    <a:pt x="0" y="233"/>
                    <a:pt x="0" y="233"/>
                  </a:cubicBezTo>
                  <a:cubicBezTo>
                    <a:pt x="92" y="214"/>
                    <a:pt x="181" y="204"/>
                    <a:pt x="264" y="204"/>
                  </a:cubicBezTo>
                  <a:cubicBezTo>
                    <a:pt x="742" y="204"/>
                    <a:pt x="1048" y="512"/>
                    <a:pt x="951" y="987"/>
                  </a:cubicBezTo>
                  <a:cubicBezTo>
                    <a:pt x="820" y="1413"/>
                    <a:pt x="967" y="1856"/>
                    <a:pt x="1328" y="2118"/>
                  </a:cubicBezTo>
                  <a:cubicBezTo>
                    <a:pt x="1656" y="2380"/>
                    <a:pt x="2557" y="2380"/>
                    <a:pt x="2557" y="2380"/>
                  </a:cubicBezTo>
                  <a:cubicBezTo>
                    <a:pt x="2295" y="2233"/>
                    <a:pt x="2541" y="1872"/>
                    <a:pt x="2705" y="1446"/>
                  </a:cubicBezTo>
                  <a:cubicBezTo>
                    <a:pt x="2861" y="1025"/>
                    <a:pt x="2438" y="871"/>
                    <a:pt x="2241" y="871"/>
                  </a:cubicBezTo>
                  <a:cubicBezTo>
                    <a:pt x="2231" y="871"/>
                    <a:pt x="2222" y="871"/>
                    <a:pt x="2213" y="872"/>
                  </a:cubicBezTo>
                  <a:cubicBezTo>
                    <a:pt x="2117" y="890"/>
                    <a:pt x="2044" y="907"/>
                    <a:pt x="1976" y="907"/>
                  </a:cubicBezTo>
                  <a:cubicBezTo>
                    <a:pt x="1918" y="907"/>
                    <a:pt x="1864" y="894"/>
                    <a:pt x="1803" y="856"/>
                  </a:cubicBezTo>
                  <a:cubicBezTo>
                    <a:pt x="1699" y="791"/>
                    <a:pt x="1740" y="579"/>
                    <a:pt x="2002" y="579"/>
                  </a:cubicBezTo>
                  <a:cubicBezTo>
                    <a:pt x="2068" y="579"/>
                    <a:pt x="2149" y="593"/>
                    <a:pt x="2246" y="626"/>
                  </a:cubicBezTo>
                  <a:cubicBezTo>
                    <a:pt x="2721" y="774"/>
                    <a:pt x="2590" y="1233"/>
                    <a:pt x="3311" y="1380"/>
                  </a:cubicBezTo>
                  <a:cubicBezTo>
                    <a:pt x="3368" y="1392"/>
                    <a:pt x="3422" y="1397"/>
                    <a:pt x="3473" y="1397"/>
                  </a:cubicBezTo>
                  <a:cubicBezTo>
                    <a:pt x="4074" y="1397"/>
                    <a:pt x="4219" y="649"/>
                    <a:pt x="4295" y="528"/>
                  </a:cubicBezTo>
                  <a:cubicBezTo>
                    <a:pt x="4409" y="397"/>
                    <a:pt x="4540" y="266"/>
                    <a:pt x="4672" y="151"/>
                  </a:cubicBezTo>
                  <a:lnTo>
                    <a:pt x="4672" y="151"/>
                  </a:lnTo>
                  <a:cubicBezTo>
                    <a:pt x="4462" y="275"/>
                    <a:pt x="4086" y="393"/>
                    <a:pt x="3547" y="393"/>
                  </a:cubicBezTo>
                  <a:cubicBezTo>
                    <a:pt x="3159" y="393"/>
                    <a:pt x="2687" y="332"/>
                    <a:pt x="2131" y="167"/>
                  </a:cubicBezTo>
                  <a:cubicBezTo>
                    <a:pt x="1736" y="44"/>
                    <a:pt x="1386" y="1"/>
                    <a:pt x="10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8"/>
            <p:cNvSpPr/>
            <p:nvPr/>
          </p:nvSpPr>
          <p:spPr>
            <a:xfrm>
              <a:off x="257318" y="772064"/>
              <a:ext cx="104864" cy="109793"/>
            </a:xfrm>
            <a:custGeom>
              <a:rect b="b" l="l" r="r" t="t"/>
              <a:pathLst>
                <a:path extrusionOk="0" h="3364" w="3213">
                  <a:moveTo>
                    <a:pt x="1934" y="0"/>
                  </a:moveTo>
                  <a:lnTo>
                    <a:pt x="1934" y="0"/>
                  </a:lnTo>
                  <a:cubicBezTo>
                    <a:pt x="1492" y="279"/>
                    <a:pt x="1426" y="738"/>
                    <a:pt x="705" y="1344"/>
                  </a:cubicBezTo>
                  <a:cubicBezTo>
                    <a:pt x="0" y="1967"/>
                    <a:pt x="197" y="2426"/>
                    <a:pt x="344" y="2688"/>
                  </a:cubicBezTo>
                  <a:cubicBezTo>
                    <a:pt x="459" y="2819"/>
                    <a:pt x="426" y="3000"/>
                    <a:pt x="295" y="3098"/>
                  </a:cubicBezTo>
                  <a:cubicBezTo>
                    <a:pt x="1393" y="2983"/>
                    <a:pt x="1229" y="2344"/>
                    <a:pt x="1164" y="2147"/>
                  </a:cubicBezTo>
                  <a:cubicBezTo>
                    <a:pt x="1098" y="1951"/>
                    <a:pt x="1131" y="1852"/>
                    <a:pt x="1246" y="1852"/>
                  </a:cubicBezTo>
                  <a:cubicBezTo>
                    <a:pt x="1344" y="1852"/>
                    <a:pt x="1344" y="2082"/>
                    <a:pt x="1328" y="2360"/>
                  </a:cubicBezTo>
                  <a:cubicBezTo>
                    <a:pt x="1328" y="2639"/>
                    <a:pt x="1262" y="3295"/>
                    <a:pt x="2115" y="3360"/>
                  </a:cubicBezTo>
                  <a:cubicBezTo>
                    <a:pt x="2146" y="3363"/>
                    <a:pt x="2176" y="3364"/>
                    <a:pt x="2205" y="3364"/>
                  </a:cubicBezTo>
                  <a:cubicBezTo>
                    <a:pt x="2984" y="3364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88" y="2592"/>
                    <a:pt x="2937" y="2617"/>
                    <a:pt x="2777" y="2617"/>
                  </a:cubicBezTo>
                  <a:cubicBezTo>
                    <a:pt x="2327" y="2617"/>
                    <a:pt x="1803" y="2417"/>
                    <a:pt x="1574" y="1656"/>
                  </a:cubicBezTo>
                  <a:cubicBezTo>
                    <a:pt x="1377" y="1082"/>
                    <a:pt x="1508" y="443"/>
                    <a:pt x="19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8"/>
            <p:cNvSpPr/>
            <p:nvPr/>
          </p:nvSpPr>
          <p:spPr>
            <a:xfrm>
              <a:off x="407092" y="616122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1"/>
                  </a:moveTo>
                  <a:cubicBezTo>
                    <a:pt x="984" y="1"/>
                    <a:pt x="738" y="369"/>
                    <a:pt x="738" y="369"/>
                  </a:cubicBezTo>
                  <a:cubicBezTo>
                    <a:pt x="1" y="1516"/>
                    <a:pt x="837" y="3286"/>
                    <a:pt x="984" y="5171"/>
                  </a:cubicBezTo>
                  <a:cubicBezTo>
                    <a:pt x="1115" y="7056"/>
                    <a:pt x="476" y="7663"/>
                    <a:pt x="476" y="7663"/>
                  </a:cubicBezTo>
                  <a:cubicBezTo>
                    <a:pt x="1164" y="7138"/>
                    <a:pt x="1328" y="5368"/>
                    <a:pt x="1197" y="4008"/>
                  </a:cubicBezTo>
                  <a:cubicBezTo>
                    <a:pt x="1066" y="2631"/>
                    <a:pt x="1083" y="1369"/>
                    <a:pt x="1345" y="1106"/>
                  </a:cubicBezTo>
                  <a:cubicBezTo>
                    <a:pt x="1607" y="844"/>
                    <a:pt x="1935" y="287"/>
                    <a:pt x="1509" y="57"/>
                  </a:cubicBezTo>
                  <a:cubicBezTo>
                    <a:pt x="1437" y="17"/>
                    <a:pt x="1367" y="1"/>
                    <a:pt x="13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8"/>
            <p:cNvSpPr/>
            <p:nvPr/>
          </p:nvSpPr>
          <p:spPr>
            <a:xfrm>
              <a:off x="347724" y="583386"/>
              <a:ext cx="278757" cy="332054"/>
            </a:xfrm>
            <a:custGeom>
              <a:rect b="b" l="l" r="r" t="t"/>
              <a:pathLst>
                <a:path extrusionOk="0" h="10174" w="8541">
                  <a:moveTo>
                    <a:pt x="6296" y="0"/>
                  </a:moveTo>
                  <a:cubicBezTo>
                    <a:pt x="6090" y="0"/>
                    <a:pt x="5880" y="25"/>
                    <a:pt x="5672" y="77"/>
                  </a:cubicBezTo>
                  <a:cubicBezTo>
                    <a:pt x="4475" y="323"/>
                    <a:pt x="3721" y="1585"/>
                    <a:pt x="3492" y="2847"/>
                  </a:cubicBezTo>
                  <a:cubicBezTo>
                    <a:pt x="3246" y="4142"/>
                    <a:pt x="3492" y="5371"/>
                    <a:pt x="3442" y="6486"/>
                  </a:cubicBezTo>
                  <a:cubicBezTo>
                    <a:pt x="3508" y="7469"/>
                    <a:pt x="3131" y="8436"/>
                    <a:pt x="2443" y="9125"/>
                  </a:cubicBezTo>
                  <a:cubicBezTo>
                    <a:pt x="1770" y="9748"/>
                    <a:pt x="902" y="10108"/>
                    <a:pt x="0" y="10174"/>
                  </a:cubicBezTo>
                  <a:cubicBezTo>
                    <a:pt x="918" y="10141"/>
                    <a:pt x="1803" y="9797"/>
                    <a:pt x="2492" y="9190"/>
                  </a:cubicBezTo>
                  <a:cubicBezTo>
                    <a:pt x="3229" y="8486"/>
                    <a:pt x="3639" y="7502"/>
                    <a:pt x="3590" y="6469"/>
                  </a:cubicBezTo>
                  <a:cubicBezTo>
                    <a:pt x="3656" y="5355"/>
                    <a:pt x="3410" y="4109"/>
                    <a:pt x="3656" y="2863"/>
                  </a:cubicBezTo>
                  <a:cubicBezTo>
                    <a:pt x="3901" y="1618"/>
                    <a:pt x="4606" y="454"/>
                    <a:pt x="5704" y="208"/>
                  </a:cubicBezTo>
                  <a:cubicBezTo>
                    <a:pt x="5836" y="175"/>
                    <a:pt x="5967" y="142"/>
                    <a:pt x="6098" y="142"/>
                  </a:cubicBezTo>
                  <a:cubicBezTo>
                    <a:pt x="6139" y="139"/>
                    <a:pt x="6180" y="138"/>
                    <a:pt x="6220" y="138"/>
                  </a:cubicBezTo>
                  <a:cubicBezTo>
                    <a:pt x="6621" y="138"/>
                    <a:pt x="7015" y="281"/>
                    <a:pt x="7327" y="519"/>
                  </a:cubicBezTo>
                  <a:cubicBezTo>
                    <a:pt x="8048" y="1093"/>
                    <a:pt x="7966" y="2339"/>
                    <a:pt x="7540" y="2716"/>
                  </a:cubicBezTo>
                  <a:cubicBezTo>
                    <a:pt x="7336" y="2899"/>
                    <a:pt x="7113" y="2973"/>
                    <a:pt x="6916" y="2973"/>
                  </a:cubicBezTo>
                  <a:cubicBezTo>
                    <a:pt x="6656" y="2973"/>
                    <a:pt x="6442" y="2844"/>
                    <a:pt x="6376" y="2667"/>
                  </a:cubicBezTo>
                  <a:lnTo>
                    <a:pt x="6376" y="2667"/>
                  </a:lnTo>
                  <a:cubicBezTo>
                    <a:pt x="6376" y="2667"/>
                    <a:pt x="6413" y="2672"/>
                    <a:pt x="6467" y="2672"/>
                  </a:cubicBezTo>
                  <a:cubicBezTo>
                    <a:pt x="6603" y="2672"/>
                    <a:pt x="6852" y="2639"/>
                    <a:pt x="6934" y="2404"/>
                  </a:cubicBezTo>
                  <a:cubicBezTo>
                    <a:pt x="7049" y="2093"/>
                    <a:pt x="6868" y="1749"/>
                    <a:pt x="6540" y="1683"/>
                  </a:cubicBezTo>
                  <a:cubicBezTo>
                    <a:pt x="6483" y="1667"/>
                    <a:pt x="6426" y="1659"/>
                    <a:pt x="6372" y="1659"/>
                  </a:cubicBezTo>
                  <a:cubicBezTo>
                    <a:pt x="5988" y="1659"/>
                    <a:pt x="5692" y="2036"/>
                    <a:pt x="5836" y="2437"/>
                  </a:cubicBezTo>
                  <a:cubicBezTo>
                    <a:pt x="5925" y="2817"/>
                    <a:pt x="6441" y="3105"/>
                    <a:pt x="6983" y="3105"/>
                  </a:cubicBezTo>
                  <a:cubicBezTo>
                    <a:pt x="7237" y="3105"/>
                    <a:pt x="7496" y="3042"/>
                    <a:pt x="7721" y="2896"/>
                  </a:cubicBezTo>
                  <a:cubicBezTo>
                    <a:pt x="8130" y="2667"/>
                    <a:pt x="8540" y="1962"/>
                    <a:pt x="8245" y="1175"/>
                  </a:cubicBezTo>
                  <a:cubicBezTo>
                    <a:pt x="8018" y="468"/>
                    <a:pt x="7195" y="0"/>
                    <a:pt x="6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8"/>
            <p:cNvSpPr/>
            <p:nvPr/>
          </p:nvSpPr>
          <p:spPr>
            <a:xfrm>
              <a:off x="479841" y="629993"/>
              <a:ext cx="81887" cy="68669"/>
            </a:xfrm>
            <a:custGeom>
              <a:rect b="b" l="l" r="r" t="t"/>
              <a:pathLst>
                <a:path extrusionOk="0" h="2104" w="2509">
                  <a:moveTo>
                    <a:pt x="696" y="1"/>
                  </a:moveTo>
                  <a:cubicBezTo>
                    <a:pt x="626" y="1"/>
                    <a:pt x="553" y="9"/>
                    <a:pt x="476" y="26"/>
                  </a:cubicBezTo>
                  <a:cubicBezTo>
                    <a:pt x="607" y="91"/>
                    <a:pt x="624" y="272"/>
                    <a:pt x="542" y="386"/>
                  </a:cubicBezTo>
                  <a:cubicBezTo>
                    <a:pt x="394" y="616"/>
                    <a:pt x="1" y="1304"/>
                    <a:pt x="558" y="1862"/>
                  </a:cubicBezTo>
                  <a:cubicBezTo>
                    <a:pt x="738" y="2041"/>
                    <a:pt x="991" y="2103"/>
                    <a:pt x="1257" y="2103"/>
                  </a:cubicBezTo>
                  <a:cubicBezTo>
                    <a:pt x="1792" y="2103"/>
                    <a:pt x="2377" y="1851"/>
                    <a:pt x="2509" y="1796"/>
                  </a:cubicBezTo>
                  <a:lnTo>
                    <a:pt x="2509" y="1796"/>
                  </a:lnTo>
                  <a:cubicBezTo>
                    <a:pt x="2509" y="1796"/>
                    <a:pt x="2476" y="1800"/>
                    <a:pt x="2424" y="1800"/>
                  </a:cubicBezTo>
                  <a:cubicBezTo>
                    <a:pt x="2208" y="1800"/>
                    <a:pt x="1653" y="1736"/>
                    <a:pt x="1574" y="1091"/>
                  </a:cubicBezTo>
                  <a:cubicBezTo>
                    <a:pt x="1474" y="390"/>
                    <a:pt x="1174" y="1"/>
                    <a:pt x="6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8"/>
            <p:cNvSpPr/>
            <p:nvPr/>
          </p:nvSpPr>
          <p:spPr>
            <a:xfrm>
              <a:off x="483594" y="634562"/>
              <a:ext cx="157868" cy="178723"/>
            </a:xfrm>
            <a:custGeom>
              <a:rect b="b" l="l" r="r" t="t"/>
              <a:pathLst>
                <a:path extrusionOk="0" h="5476" w="4837">
                  <a:moveTo>
                    <a:pt x="4361" y="0"/>
                  </a:moveTo>
                  <a:lnTo>
                    <a:pt x="4361" y="0"/>
                  </a:lnTo>
                  <a:cubicBezTo>
                    <a:pt x="4492" y="558"/>
                    <a:pt x="4279" y="1148"/>
                    <a:pt x="3803" y="1492"/>
                  </a:cubicBezTo>
                  <a:cubicBezTo>
                    <a:pt x="3017" y="2049"/>
                    <a:pt x="1902" y="1771"/>
                    <a:pt x="1001" y="2394"/>
                  </a:cubicBezTo>
                  <a:cubicBezTo>
                    <a:pt x="99" y="3033"/>
                    <a:pt x="197" y="3934"/>
                    <a:pt x="181" y="4443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312" y="5278"/>
                    <a:pt x="492" y="4934"/>
                    <a:pt x="460" y="4557"/>
                  </a:cubicBezTo>
                  <a:cubicBezTo>
                    <a:pt x="460" y="3924"/>
                    <a:pt x="532" y="3188"/>
                    <a:pt x="733" y="3188"/>
                  </a:cubicBezTo>
                  <a:cubicBezTo>
                    <a:pt x="745" y="3188"/>
                    <a:pt x="758" y="3191"/>
                    <a:pt x="771" y="3197"/>
                  </a:cubicBezTo>
                  <a:cubicBezTo>
                    <a:pt x="1001" y="3312"/>
                    <a:pt x="804" y="3557"/>
                    <a:pt x="722" y="3721"/>
                  </a:cubicBezTo>
                  <a:cubicBezTo>
                    <a:pt x="640" y="3869"/>
                    <a:pt x="476" y="4541"/>
                    <a:pt x="1197" y="4951"/>
                  </a:cubicBezTo>
                  <a:cubicBezTo>
                    <a:pt x="1197" y="4951"/>
                    <a:pt x="951" y="4426"/>
                    <a:pt x="1361" y="4147"/>
                  </a:cubicBezTo>
                  <a:cubicBezTo>
                    <a:pt x="1755" y="3852"/>
                    <a:pt x="2017" y="3689"/>
                    <a:pt x="1968" y="3115"/>
                  </a:cubicBezTo>
                  <a:cubicBezTo>
                    <a:pt x="1924" y="2611"/>
                    <a:pt x="2260" y="2170"/>
                    <a:pt x="2498" y="2170"/>
                  </a:cubicBezTo>
                  <a:cubicBezTo>
                    <a:pt x="2531" y="2170"/>
                    <a:pt x="2562" y="2179"/>
                    <a:pt x="2590" y="2197"/>
                  </a:cubicBezTo>
                  <a:cubicBezTo>
                    <a:pt x="2804" y="2328"/>
                    <a:pt x="2541" y="2558"/>
                    <a:pt x="2427" y="2607"/>
                  </a:cubicBezTo>
                  <a:cubicBezTo>
                    <a:pt x="2230" y="2721"/>
                    <a:pt x="2197" y="2984"/>
                    <a:pt x="2361" y="3131"/>
                  </a:cubicBezTo>
                  <a:cubicBezTo>
                    <a:pt x="2558" y="3393"/>
                    <a:pt x="2492" y="3705"/>
                    <a:pt x="2230" y="3787"/>
                  </a:cubicBezTo>
                  <a:cubicBezTo>
                    <a:pt x="2230" y="3787"/>
                    <a:pt x="2287" y="3794"/>
                    <a:pt x="2383" y="3794"/>
                  </a:cubicBezTo>
                  <a:cubicBezTo>
                    <a:pt x="2708" y="3794"/>
                    <a:pt x="3474" y="3716"/>
                    <a:pt x="3967" y="3033"/>
                  </a:cubicBezTo>
                  <a:cubicBezTo>
                    <a:pt x="4590" y="2131"/>
                    <a:pt x="4836" y="804"/>
                    <a:pt x="4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8"/>
            <p:cNvSpPr/>
            <p:nvPr/>
          </p:nvSpPr>
          <p:spPr>
            <a:xfrm>
              <a:off x="597009" y="584170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921" y="0"/>
                  </a:moveTo>
                  <a:cubicBezTo>
                    <a:pt x="656" y="0"/>
                    <a:pt x="351" y="26"/>
                    <a:pt x="1" y="86"/>
                  </a:cubicBezTo>
                  <a:cubicBezTo>
                    <a:pt x="410" y="135"/>
                    <a:pt x="771" y="413"/>
                    <a:pt x="919" y="790"/>
                  </a:cubicBezTo>
                  <a:cubicBezTo>
                    <a:pt x="1124" y="1305"/>
                    <a:pt x="1492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804" y="1725"/>
                    <a:pt x="2672" y="1561"/>
                    <a:pt x="2689" y="1364"/>
                  </a:cubicBezTo>
                  <a:cubicBezTo>
                    <a:pt x="2675" y="1094"/>
                    <a:pt x="2636" y="0"/>
                    <a:pt x="9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8"/>
            <p:cNvSpPr/>
            <p:nvPr/>
          </p:nvSpPr>
          <p:spPr>
            <a:xfrm>
              <a:off x="683662" y="583582"/>
              <a:ext cx="47651" cy="36946"/>
            </a:xfrm>
            <a:custGeom>
              <a:rect b="b" l="l" r="r" t="t"/>
              <a:pathLst>
                <a:path extrusionOk="0" h="1132" w="1460">
                  <a:moveTo>
                    <a:pt x="971" y="1"/>
                  </a:moveTo>
                  <a:cubicBezTo>
                    <a:pt x="804" y="1"/>
                    <a:pt x="653" y="142"/>
                    <a:pt x="640" y="333"/>
                  </a:cubicBezTo>
                  <a:cubicBezTo>
                    <a:pt x="640" y="483"/>
                    <a:pt x="770" y="593"/>
                    <a:pt x="905" y="593"/>
                  </a:cubicBezTo>
                  <a:cubicBezTo>
                    <a:pt x="961" y="593"/>
                    <a:pt x="1018" y="573"/>
                    <a:pt x="1066" y="530"/>
                  </a:cubicBezTo>
                  <a:cubicBezTo>
                    <a:pt x="1066" y="530"/>
                    <a:pt x="1181" y="350"/>
                    <a:pt x="1066" y="284"/>
                  </a:cubicBezTo>
                  <a:cubicBezTo>
                    <a:pt x="1038" y="268"/>
                    <a:pt x="1012" y="260"/>
                    <a:pt x="990" y="260"/>
                  </a:cubicBezTo>
                  <a:cubicBezTo>
                    <a:pt x="924" y="260"/>
                    <a:pt x="890" y="325"/>
                    <a:pt x="903" y="399"/>
                  </a:cubicBezTo>
                  <a:cubicBezTo>
                    <a:pt x="908" y="438"/>
                    <a:pt x="888" y="456"/>
                    <a:pt x="861" y="456"/>
                  </a:cubicBezTo>
                  <a:cubicBezTo>
                    <a:pt x="808" y="456"/>
                    <a:pt x="728" y="391"/>
                    <a:pt x="739" y="284"/>
                  </a:cubicBezTo>
                  <a:cubicBezTo>
                    <a:pt x="762" y="153"/>
                    <a:pt x="873" y="65"/>
                    <a:pt x="995" y="65"/>
                  </a:cubicBezTo>
                  <a:cubicBezTo>
                    <a:pt x="1041" y="65"/>
                    <a:pt x="1087" y="77"/>
                    <a:pt x="1132" y="104"/>
                  </a:cubicBezTo>
                  <a:cubicBezTo>
                    <a:pt x="1394" y="268"/>
                    <a:pt x="1312" y="841"/>
                    <a:pt x="739" y="907"/>
                  </a:cubicBezTo>
                  <a:cubicBezTo>
                    <a:pt x="725" y="908"/>
                    <a:pt x="711" y="909"/>
                    <a:pt x="697" y="909"/>
                  </a:cubicBezTo>
                  <a:cubicBezTo>
                    <a:pt x="337" y="909"/>
                    <a:pt x="17" y="513"/>
                    <a:pt x="17" y="513"/>
                  </a:cubicBezTo>
                  <a:lnTo>
                    <a:pt x="17" y="513"/>
                  </a:lnTo>
                  <a:cubicBezTo>
                    <a:pt x="1" y="694"/>
                    <a:pt x="83" y="890"/>
                    <a:pt x="230" y="1005"/>
                  </a:cubicBezTo>
                  <a:cubicBezTo>
                    <a:pt x="355" y="1088"/>
                    <a:pt x="499" y="1132"/>
                    <a:pt x="642" y="1132"/>
                  </a:cubicBezTo>
                  <a:cubicBezTo>
                    <a:pt x="725" y="1132"/>
                    <a:pt x="808" y="1117"/>
                    <a:pt x="886" y="1087"/>
                  </a:cubicBezTo>
                  <a:cubicBezTo>
                    <a:pt x="1099" y="1022"/>
                    <a:pt x="1280" y="874"/>
                    <a:pt x="1361" y="661"/>
                  </a:cubicBezTo>
                  <a:cubicBezTo>
                    <a:pt x="1460" y="415"/>
                    <a:pt x="1361" y="136"/>
                    <a:pt x="1116" y="38"/>
                  </a:cubicBezTo>
                  <a:cubicBezTo>
                    <a:pt x="1068" y="12"/>
                    <a:pt x="1019" y="1"/>
                    <a:pt x="9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8"/>
            <p:cNvSpPr/>
            <p:nvPr/>
          </p:nvSpPr>
          <p:spPr>
            <a:xfrm>
              <a:off x="-57242" y="820139"/>
              <a:ext cx="130028" cy="285545"/>
            </a:xfrm>
            <a:custGeom>
              <a:rect b="b" l="l" r="r" t="t"/>
              <a:pathLst>
                <a:path extrusionOk="0" h="8749" w="3984">
                  <a:moveTo>
                    <a:pt x="2073" y="1"/>
                  </a:moveTo>
                  <a:cubicBezTo>
                    <a:pt x="1547" y="1"/>
                    <a:pt x="1033" y="248"/>
                    <a:pt x="705" y="691"/>
                  </a:cubicBezTo>
                  <a:cubicBezTo>
                    <a:pt x="361" y="1182"/>
                    <a:pt x="311" y="1822"/>
                    <a:pt x="574" y="2379"/>
                  </a:cubicBezTo>
                  <a:cubicBezTo>
                    <a:pt x="819" y="2788"/>
                    <a:pt x="1256" y="3022"/>
                    <a:pt x="1712" y="3022"/>
                  </a:cubicBezTo>
                  <a:cubicBezTo>
                    <a:pt x="1896" y="3022"/>
                    <a:pt x="2083" y="2984"/>
                    <a:pt x="2262" y="2903"/>
                  </a:cubicBezTo>
                  <a:cubicBezTo>
                    <a:pt x="2950" y="2723"/>
                    <a:pt x="3098" y="1789"/>
                    <a:pt x="2491" y="1396"/>
                  </a:cubicBezTo>
                  <a:cubicBezTo>
                    <a:pt x="2411" y="1355"/>
                    <a:pt x="2330" y="1337"/>
                    <a:pt x="2251" y="1337"/>
                  </a:cubicBezTo>
                  <a:cubicBezTo>
                    <a:pt x="1909" y="1337"/>
                    <a:pt x="1618" y="1675"/>
                    <a:pt x="1737" y="2035"/>
                  </a:cubicBezTo>
                  <a:cubicBezTo>
                    <a:pt x="1875" y="2324"/>
                    <a:pt x="2198" y="2347"/>
                    <a:pt x="2327" y="2347"/>
                  </a:cubicBezTo>
                  <a:cubicBezTo>
                    <a:pt x="2351" y="2347"/>
                    <a:pt x="2369" y="2346"/>
                    <a:pt x="2377" y="2346"/>
                  </a:cubicBezTo>
                  <a:cubicBezTo>
                    <a:pt x="2442" y="2346"/>
                    <a:pt x="2442" y="2379"/>
                    <a:pt x="2442" y="2379"/>
                  </a:cubicBezTo>
                  <a:cubicBezTo>
                    <a:pt x="2501" y="2569"/>
                    <a:pt x="2246" y="2851"/>
                    <a:pt x="1782" y="2851"/>
                  </a:cubicBezTo>
                  <a:cubicBezTo>
                    <a:pt x="1727" y="2851"/>
                    <a:pt x="1668" y="2847"/>
                    <a:pt x="1606" y="2838"/>
                  </a:cubicBezTo>
                  <a:cubicBezTo>
                    <a:pt x="1410" y="2805"/>
                    <a:pt x="1229" y="2707"/>
                    <a:pt x="1098" y="2576"/>
                  </a:cubicBezTo>
                  <a:cubicBezTo>
                    <a:pt x="426" y="1920"/>
                    <a:pt x="754" y="543"/>
                    <a:pt x="1754" y="281"/>
                  </a:cubicBezTo>
                  <a:cubicBezTo>
                    <a:pt x="1887" y="244"/>
                    <a:pt x="2023" y="227"/>
                    <a:pt x="2160" y="227"/>
                  </a:cubicBezTo>
                  <a:cubicBezTo>
                    <a:pt x="2326" y="227"/>
                    <a:pt x="2493" y="252"/>
                    <a:pt x="2655" y="297"/>
                  </a:cubicBezTo>
                  <a:cubicBezTo>
                    <a:pt x="2836" y="346"/>
                    <a:pt x="3016" y="445"/>
                    <a:pt x="3180" y="560"/>
                  </a:cubicBezTo>
                  <a:cubicBezTo>
                    <a:pt x="3524" y="838"/>
                    <a:pt x="3737" y="1264"/>
                    <a:pt x="3770" y="1707"/>
                  </a:cubicBezTo>
                  <a:cubicBezTo>
                    <a:pt x="3836" y="2445"/>
                    <a:pt x="3442" y="3182"/>
                    <a:pt x="2885" y="3723"/>
                  </a:cubicBezTo>
                  <a:cubicBezTo>
                    <a:pt x="2311" y="4248"/>
                    <a:pt x="1557" y="4559"/>
                    <a:pt x="983" y="5100"/>
                  </a:cubicBezTo>
                  <a:cubicBezTo>
                    <a:pt x="426" y="5592"/>
                    <a:pt x="82" y="6313"/>
                    <a:pt x="33" y="7067"/>
                  </a:cubicBezTo>
                  <a:cubicBezTo>
                    <a:pt x="0" y="7772"/>
                    <a:pt x="393" y="8509"/>
                    <a:pt x="1033" y="8690"/>
                  </a:cubicBezTo>
                  <a:cubicBezTo>
                    <a:pt x="1160" y="8730"/>
                    <a:pt x="1292" y="8749"/>
                    <a:pt x="1421" y="8749"/>
                  </a:cubicBezTo>
                  <a:cubicBezTo>
                    <a:pt x="1922" y="8749"/>
                    <a:pt x="2394" y="8464"/>
                    <a:pt x="2524" y="8034"/>
                  </a:cubicBezTo>
                  <a:cubicBezTo>
                    <a:pt x="2721" y="7559"/>
                    <a:pt x="2508" y="7018"/>
                    <a:pt x="2049" y="6788"/>
                  </a:cubicBezTo>
                  <a:cubicBezTo>
                    <a:pt x="1951" y="6739"/>
                    <a:pt x="1836" y="6706"/>
                    <a:pt x="1705" y="6706"/>
                  </a:cubicBezTo>
                  <a:cubicBezTo>
                    <a:pt x="1661" y="6699"/>
                    <a:pt x="1618" y="6695"/>
                    <a:pt x="1576" y="6695"/>
                  </a:cubicBezTo>
                  <a:cubicBezTo>
                    <a:pt x="1248" y="6695"/>
                    <a:pt x="954" y="6912"/>
                    <a:pt x="852" y="7231"/>
                  </a:cubicBezTo>
                  <a:cubicBezTo>
                    <a:pt x="723" y="7721"/>
                    <a:pt x="1000" y="7998"/>
                    <a:pt x="1308" y="7998"/>
                  </a:cubicBezTo>
                  <a:cubicBezTo>
                    <a:pt x="1391" y="7998"/>
                    <a:pt x="1477" y="7978"/>
                    <a:pt x="1557" y="7936"/>
                  </a:cubicBezTo>
                  <a:cubicBezTo>
                    <a:pt x="1869" y="7772"/>
                    <a:pt x="1934" y="7362"/>
                    <a:pt x="1688" y="7116"/>
                  </a:cubicBezTo>
                  <a:cubicBezTo>
                    <a:pt x="1602" y="7049"/>
                    <a:pt x="1499" y="7016"/>
                    <a:pt x="1396" y="7016"/>
                  </a:cubicBezTo>
                  <a:cubicBezTo>
                    <a:pt x="1322" y="7016"/>
                    <a:pt x="1248" y="7033"/>
                    <a:pt x="1180" y="7067"/>
                  </a:cubicBezTo>
                  <a:cubicBezTo>
                    <a:pt x="1161" y="7078"/>
                    <a:pt x="1148" y="7083"/>
                    <a:pt x="1140" y="7083"/>
                  </a:cubicBezTo>
                  <a:cubicBezTo>
                    <a:pt x="1112" y="7083"/>
                    <a:pt x="1131" y="7034"/>
                    <a:pt x="1131" y="7034"/>
                  </a:cubicBezTo>
                  <a:cubicBezTo>
                    <a:pt x="1229" y="6813"/>
                    <a:pt x="1521" y="6785"/>
                    <a:pt x="1661" y="6785"/>
                  </a:cubicBezTo>
                  <a:cubicBezTo>
                    <a:pt x="1708" y="6785"/>
                    <a:pt x="1737" y="6788"/>
                    <a:pt x="1737" y="6788"/>
                  </a:cubicBezTo>
                  <a:cubicBezTo>
                    <a:pt x="1836" y="6788"/>
                    <a:pt x="1934" y="6805"/>
                    <a:pt x="2016" y="6854"/>
                  </a:cubicBezTo>
                  <a:cubicBezTo>
                    <a:pt x="2459" y="7034"/>
                    <a:pt x="2672" y="7559"/>
                    <a:pt x="2459" y="8001"/>
                  </a:cubicBezTo>
                  <a:cubicBezTo>
                    <a:pt x="2332" y="8394"/>
                    <a:pt x="1930" y="8640"/>
                    <a:pt x="1482" y="8640"/>
                  </a:cubicBezTo>
                  <a:cubicBezTo>
                    <a:pt x="1350" y="8640"/>
                    <a:pt x="1215" y="8619"/>
                    <a:pt x="1082" y="8575"/>
                  </a:cubicBezTo>
                  <a:cubicBezTo>
                    <a:pt x="492" y="8411"/>
                    <a:pt x="148" y="7723"/>
                    <a:pt x="164" y="7067"/>
                  </a:cubicBezTo>
                  <a:cubicBezTo>
                    <a:pt x="229" y="6346"/>
                    <a:pt x="557" y="5690"/>
                    <a:pt x="1082" y="5215"/>
                  </a:cubicBezTo>
                  <a:cubicBezTo>
                    <a:pt x="1623" y="4707"/>
                    <a:pt x="2393" y="4428"/>
                    <a:pt x="2983" y="3838"/>
                  </a:cubicBezTo>
                  <a:cubicBezTo>
                    <a:pt x="3573" y="3297"/>
                    <a:pt x="3983" y="2494"/>
                    <a:pt x="3918" y="1707"/>
                  </a:cubicBezTo>
                  <a:cubicBezTo>
                    <a:pt x="3852" y="920"/>
                    <a:pt x="3295" y="265"/>
                    <a:pt x="2541" y="68"/>
                  </a:cubicBezTo>
                  <a:cubicBezTo>
                    <a:pt x="2387" y="23"/>
                    <a:pt x="2229" y="1"/>
                    <a:pt x="207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8"/>
            <p:cNvSpPr/>
            <p:nvPr/>
          </p:nvSpPr>
          <p:spPr>
            <a:xfrm>
              <a:off x="-54500" y="928267"/>
              <a:ext cx="56137" cy="78656"/>
            </a:xfrm>
            <a:custGeom>
              <a:rect b="b" l="l" r="r" t="t"/>
              <a:pathLst>
                <a:path extrusionOk="0" h="2410" w="1720">
                  <a:moveTo>
                    <a:pt x="1506" y="0"/>
                  </a:moveTo>
                  <a:cubicBezTo>
                    <a:pt x="1506" y="0"/>
                    <a:pt x="1375" y="66"/>
                    <a:pt x="1358" y="164"/>
                  </a:cubicBezTo>
                  <a:cubicBezTo>
                    <a:pt x="1326" y="263"/>
                    <a:pt x="1227" y="344"/>
                    <a:pt x="1031" y="344"/>
                  </a:cubicBezTo>
                  <a:cubicBezTo>
                    <a:pt x="1019" y="344"/>
                    <a:pt x="1005" y="343"/>
                    <a:pt x="989" y="343"/>
                  </a:cubicBezTo>
                  <a:cubicBezTo>
                    <a:pt x="737" y="343"/>
                    <a:pt x="1" y="514"/>
                    <a:pt x="47" y="2410"/>
                  </a:cubicBezTo>
                  <a:cubicBezTo>
                    <a:pt x="113" y="1984"/>
                    <a:pt x="375" y="1607"/>
                    <a:pt x="752" y="1410"/>
                  </a:cubicBezTo>
                  <a:cubicBezTo>
                    <a:pt x="1391" y="1115"/>
                    <a:pt x="1719" y="853"/>
                    <a:pt x="1588" y="476"/>
                  </a:cubicBezTo>
                  <a:cubicBezTo>
                    <a:pt x="1473" y="99"/>
                    <a:pt x="1506" y="0"/>
                    <a:pt x="15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8"/>
            <p:cNvSpPr/>
            <p:nvPr/>
          </p:nvSpPr>
          <p:spPr>
            <a:xfrm>
              <a:off x="-32111" y="696084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6" y="0"/>
                  </a:moveTo>
                  <a:lnTo>
                    <a:pt x="5246" y="0"/>
                  </a:lnTo>
                  <a:cubicBezTo>
                    <a:pt x="2885" y="673"/>
                    <a:pt x="4180" y="2197"/>
                    <a:pt x="4262" y="4426"/>
                  </a:cubicBezTo>
                  <a:cubicBezTo>
                    <a:pt x="4344" y="6262"/>
                    <a:pt x="3262" y="7983"/>
                    <a:pt x="1558" y="8688"/>
                  </a:cubicBezTo>
                  <a:cubicBezTo>
                    <a:pt x="230" y="9229"/>
                    <a:pt x="0" y="10032"/>
                    <a:pt x="0" y="10032"/>
                  </a:cubicBezTo>
                  <a:cubicBezTo>
                    <a:pt x="318" y="9500"/>
                    <a:pt x="677" y="9329"/>
                    <a:pt x="980" y="9329"/>
                  </a:cubicBezTo>
                  <a:cubicBezTo>
                    <a:pt x="1209" y="9329"/>
                    <a:pt x="1405" y="9427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9"/>
                    <a:pt x="2771" y="9229"/>
                    <a:pt x="2574" y="8934"/>
                  </a:cubicBezTo>
                  <a:cubicBezTo>
                    <a:pt x="2476" y="8779"/>
                    <a:pt x="2317" y="8697"/>
                    <a:pt x="2140" y="8697"/>
                  </a:cubicBezTo>
                  <a:cubicBezTo>
                    <a:pt x="2110" y="8697"/>
                    <a:pt x="2080" y="8699"/>
                    <a:pt x="2049" y="8704"/>
                  </a:cubicBezTo>
                  <a:cubicBezTo>
                    <a:pt x="2049" y="8704"/>
                    <a:pt x="2262" y="8655"/>
                    <a:pt x="3311" y="7803"/>
                  </a:cubicBezTo>
                  <a:cubicBezTo>
                    <a:pt x="4590" y="6737"/>
                    <a:pt x="4524" y="7098"/>
                    <a:pt x="5459" y="6606"/>
                  </a:cubicBezTo>
                  <a:cubicBezTo>
                    <a:pt x="6393" y="6131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30"/>
                    <a:pt x="5511" y="5430"/>
                  </a:cubicBezTo>
                  <a:cubicBezTo>
                    <a:pt x="5474" y="5430"/>
                    <a:pt x="5435" y="5428"/>
                    <a:pt x="5393" y="5426"/>
                  </a:cubicBezTo>
                  <a:cubicBezTo>
                    <a:pt x="5366" y="5424"/>
                    <a:pt x="5340" y="5423"/>
                    <a:pt x="5314" y="5423"/>
                  </a:cubicBezTo>
                  <a:cubicBezTo>
                    <a:pt x="4952" y="5423"/>
                    <a:pt x="4628" y="5630"/>
                    <a:pt x="4475" y="5950"/>
                  </a:cubicBezTo>
                  <a:cubicBezTo>
                    <a:pt x="4410" y="6082"/>
                    <a:pt x="4328" y="6180"/>
                    <a:pt x="4213" y="6246"/>
                  </a:cubicBezTo>
                  <a:cubicBezTo>
                    <a:pt x="4557" y="5918"/>
                    <a:pt x="4606" y="5131"/>
                    <a:pt x="4705" y="4508"/>
                  </a:cubicBezTo>
                  <a:cubicBezTo>
                    <a:pt x="4819" y="3869"/>
                    <a:pt x="5098" y="4066"/>
                    <a:pt x="5672" y="3689"/>
                  </a:cubicBezTo>
                  <a:cubicBezTo>
                    <a:pt x="6229" y="3295"/>
                    <a:pt x="5934" y="2803"/>
                    <a:pt x="5868" y="2656"/>
                  </a:cubicBezTo>
                  <a:cubicBezTo>
                    <a:pt x="5836" y="2508"/>
                    <a:pt x="5852" y="2361"/>
                    <a:pt x="5901" y="2230"/>
                  </a:cubicBezTo>
                  <a:lnTo>
                    <a:pt x="5901" y="2230"/>
                  </a:lnTo>
                  <a:cubicBezTo>
                    <a:pt x="5901" y="2230"/>
                    <a:pt x="5852" y="2328"/>
                    <a:pt x="5475" y="2394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8"/>
                    <a:pt x="4750" y="3302"/>
                    <a:pt x="4611" y="3302"/>
                  </a:cubicBezTo>
                  <a:cubicBezTo>
                    <a:pt x="4583" y="3302"/>
                    <a:pt x="4554" y="3295"/>
                    <a:pt x="4524" y="3279"/>
                  </a:cubicBezTo>
                  <a:cubicBezTo>
                    <a:pt x="4328" y="3164"/>
                    <a:pt x="4410" y="2885"/>
                    <a:pt x="4410" y="2885"/>
                  </a:cubicBezTo>
                  <a:cubicBezTo>
                    <a:pt x="4606" y="2295"/>
                    <a:pt x="5180" y="2525"/>
                    <a:pt x="5639" y="1836"/>
                  </a:cubicBezTo>
                  <a:cubicBezTo>
                    <a:pt x="6032" y="1213"/>
                    <a:pt x="5475" y="591"/>
                    <a:pt x="5278" y="410"/>
                  </a:cubicBezTo>
                  <a:cubicBezTo>
                    <a:pt x="5164" y="296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8"/>
            <p:cNvSpPr/>
            <p:nvPr/>
          </p:nvSpPr>
          <p:spPr>
            <a:xfrm>
              <a:off x="20305" y="613021"/>
              <a:ext cx="95269" cy="350592"/>
            </a:xfrm>
            <a:custGeom>
              <a:rect b="b" l="l" r="r" t="t"/>
              <a:pathLst>
                <a:path extrusionOk="0" h="10742" w="2919">
                  <a:moveTo>
                    <a:pt x="1615" y="1"/>
                  </a:moveTo>
                  <a:cubicBezTo>
                    <a:pt x="1282" y="1"/>
                    <a:pt x="940" y="124"/>
                    <a:pt x="673" y="415"/>
                  </a:cubicBezTo>
                  <a:cubicBezTo>
                    <a:pt x="1" y="1234"/>
                    <a:pt x="132" y="2464"/>
                    <a:pt x="509" y="3513"/>
                  </a:cubicBezTo>
                  <a:cubicBezTo>
                    <a:pt x="1361" y="5561"/>
                    <a:pt x="2246" y="7512"/>
                    <a:pt x="1689" y="8954"/>
                  </a:cubicBezTo>
                  <a:cubicBezTo>
                    <a:pt x="1443" y="9708"/>
                    <a:pt x="919" y="10331"/>
                    <a:pt x="247" y="10741"/>
                  </a:cubicBezTo>
                  <a:cubicBezTo>
                    <a:pt x="329" y="10692"/>
                    <a:pt x="1230" y="10299"/>
                    <a:pt x="1771" y="8971"/>
                  </a:cubicBezTo>
                  <a:cubicBezTo>
                    <a:pt x="2394" y="7512"/>
                    <a:pt x="1509" y="5463"/>
                    <a:pt x="689" y="3447"/>
                  </a:cubicBezTo>
                  <a:cubicBezTo>
                    <a:pt x="312" y="2431"/>
                    <a:pt x="181" y="1251"/>
                    <a:pt x="788" y="497"/>
                  </a:cubicBezTo>
                  <a:cubicBezTo>
                    <a:pt x="1014" y="221"/>
                    <a:pt x="1328" y="103"/>
                    <a:pt x="1638" y="103"/>
                  </a:cubicBezTo>
                  <a:cubicBezTo>
                    <a:pt x="2157" y="103"/>
                    <a:pt x="2666" y="434"/>
                    <a:pt x="2738" y="906"/>
                  </a:cubicBezTo>
                  <a:cubicBezTo>
                    <a:pt x="2846" y="1432"/>
                    <a:pt x="2444" y="1928"/>
                    <a:pt x="1931" y="1928"/>
                  </a:cubicBezTo>
                  <a:cubicBezTo>
                    <a:pt x="1900" y="1928"/>
                    <a:pt x="1868" y="1926"/>
                    <a:pt x="1837" y="1923"/>
                  </a:cubicBezTo>
                  <a:lnTo>
                    <a:pt x="1820" y="1923"/>
                  </a:lnTo>
                  <a:cubicBezTo>
                    <a:pt x="1804" y="1906"/>
                    <a:pt x="1771" y="1906"/>
                    <a:pt x="1755" y="1906"/>
                  </a:cubicBezTo>
                  <a:cubicBezTo>
                    <a:pt x="1689" y="1873"/>
                    <a:pt x="1623" y="1824"/>
                    <a:pt x="1591" y="1759"/>
                  </a:cubicBezTo>
                  <a:cubicBezTo>
                    <a:pt x="1591" y="1759"/>
                    <a:pt x="1542" y="1693"/>
                    <a:pt x="1591" y="1660"/>
                  </a:cubicBezTo>
                  <a:cubicBezTo>
                    <a:pt x="1623" y="1611"/>
                    <a:pt x="1984" y="1644"/>
                    <a:pt x="2000" y="1316"/>
                  </a:cubicBezTo>
                  <a:cubicBezTo>
                    <a:pt x="2011" y="1064"/>
                    <a:pt x="1807" y="900"/>
                    <a:pt x="1598" y="900"/>
                  </a:cubicBezTo>
                  <a:cubicBezTo>
                    <a:pt x="1481" y="900"/>
                    <a:pt x="1362" y="952"/>
                    <a:pt x="1279" y="1070"/>
                  </a:cubicBezTo>
                  <a:cubicBezTo>
                    <a:pt x="1069" y="1345"/>
                    <a:pt x="1354" y="1972"/>
                    <a:pt x="1913" y="1972"/>
                  </a:cubicBezTo>
                  <a:cubicBezTo>
                    <a:pt x="1920" y="1972"/>
                    <a:pt x="1928" y="1972"/>
                    <a:pt x="1935" y="1972"/>
                  </a:cubicBezTo>
                  <a:cubicBezTo>
                    <a:pt x="2492" y="1972"/>
                    <a:pt x="2918" y="1464"/>
                    <a:pt x="2820" y="906"/>
                  </a:cubicBezTo>
                  <a:cubicBezTo>
                    <a:pt x="2757" y="383"/>
                    <a:pt x="2201" y="1"/>
                    <a:pt x="16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8"/>
            <p:cNvSpPr/>
            <p:nvPr/>
          </p:nvSpPr>
          <p:spPr>
            <a:xfrm>
              <a:off x="28334" y="963581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8"/>
            <p:cNvSpPr/>
            <p:nvPr/>
          </p:nvSpPr>
          <p:spPr>
            <a:xfrm>
              <a:off x="-56720" y="599803"/>
              <a:ext cx="90439" cy="265898"/>
            </a:xfrm>
            <a:custGeom>
              <a:rect b="b" l="l" r="r" t="t"/>
              <a:pathLst>
                <a:path extrusionOk="0" h="8147" w="2771">
                  <a:moveTo>
                    <a:pt x="689" y="0"/>
                  </a:moveTo>
                  <a:lnTo>
                    <a:pt x="689" y="0"/>
                  </a:lnTo>
                  <a:cubicBezTo>
                    <a:pt x="689" y="0"/>
                    <a:pt x="66" y="180"/>
                    <a:pt x="197" y="1065"/>
                  </a:cubicBezTo>
                  <a:cubicBezTo>
                    <a:pt x="345" y="1967"/>
                    <a:pt x="1049" y="2442"/>
                    <a:pt x="1459" y="2901"/>
                  </a:cubicBezTo>
                  <a:cubicBezTo>
                    <a:pt x="1803" y="3278"/>
                    <a:pt x="2459" y="4131"/>
                    <a:pt x="2131" y="4967"/>
                  </a:cubicBezTo>
                  <a:cubicBezTo>
                    <a:pt x="2033" y="5196"/>
                    <a:pt x="1902" y="5409"/>
                    <a:pt x="1721" y="5573"/>
                  </a:cubicBezTo>
                  <a:cubicBezTo>
                    <a:pt x="1148" y="6081"/>
                    <a:pt x="754" y="6327"/>
                    <a:pt x="443" y="6753"/>
                  </a:cubicBezTo>
                  <a:cubicBezTo>
                    <a:pt x="148" y="7163"/>
                    <a:pt x="0" y="7655"/>
                    <a:pt x="0" y="8147"/>
                  </a:cubicBezTo>
                  <a:cubicBezTo>
                    <a:pt x="0" y="7999"/>
                    <a:pt x="66" y="6934"/>
                    <a:pt x="1197" y="6147"/>
                  </a:cubicBezTo>
                  <a:cubicBezTo>
                    <a:pt x="2508" y="5229"/>
                    <a:pt x="2771" y="4295"/>
                    <a:pt x="2328" y="2918"/>
                  </a:cubicBezTo>
                  <a:cubicBezTo>
                    <a:pt x="1803" y="1295"/>
                    <a:pt x="345" y="1098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8"/>
            <p:cNvSpPr/>
            <p:nvPr/>
          </p:nvSpPr>
          <p:spPr>
            <a:xfrm>
              <a:off x="52420" y="291803"/>
              <a:ext cx="79962" cy="178005"/>
            </a:xfrm>
            <a:custGeom>
              <a:rect b="b" l="l" r="r" t="t"/>
              <a:pathLst>
                <a:path extrusionOk="0" h="5454" w="2450">
                  <a:moveTo>
                    <a:pt x="1442" y="0"/>
                  </a:moveTo>
                  <a:cubicBezTo>
                    <a:pt x="1413" y="0"/>
                    <a:pt x="1385" y="4"/>
                    <a:pt x="1361" y="12"/>
                  </a:cubicBezTo>
                  <a:cubicBezTo>
                    <a:pt x="1033" y="110"/>
                    <a:pt x="967" y="373"/>
                    <a:pt x="1115" y="733"/>
                  </a:cubicBezTo>
                  <a:cubicBezTo>
                    <a:pt x="1279" y="1094"/>
                    <a:pt x="1787" y="1143"/>
                    <a:pt x="1656" y="2799"/>
                  </a:cubicBezTo>
                  <a:cubicBezTo>
                    <a:pt x="1525" y="4471"/>
                    <a:pt x="0" y="5454"/>
                    <a:pt x="0" y="5454"/>
                  </a:cubicBezTo>
                  <a:cubicBezTo>
                    <a:pt x="262" y="5421"/>
                    <a:pt x="1836" y="4454"/>
                    <a:pt x="2147" y="2422"/>
                  </a:cubicBezTo>
                  <a:cubicBezTo>
                    <a:pt x="2450" y="564"/>
                    <a:pt x="1791" y="0"/>
                    <a:pt x="14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8"/>
            <p:cNvSpPr/>
            <p:nvPr/>
          </p:nvSpPr>
          <p:spPr>
            <a:xfrm>
              <a:off x="-5381" y="242716"/>
              <a:ext cx="172293" cy="231922"/>
            </a:xfrm>
            <a:custGeom>
              <a:rect b="b" l="l" r="r" t="t"/>
              <a:pathLst>
                <a:path extrusionOk="0" h="7106" w="5279">
                  <a:moveTo>
                    <a:pt x="1721" y="0"/>
                  </a:moveTo>
                  <a:cubicBezTo>
                    <a:pt x="1325" y="0"/>
                    <a:pt x="884" y="92"/>
                    <a:pt x="493" y="385"/>
                  </a:cubicBezTo>
                  <a:cubicBezTo>
                    <a:pt x="165" y="664"/>
                    <a:pt x="1" y="1074"/>
                    <a:pt x="50" y="1483"/>
                  </a:cubicBezTo>
                  <a:cubicBezTo>
                    <a:pt x="107" y="1995"/>
                    <a:pt x="633" y="2433"/>
                    <a:pt x="1242" y="2433"/>
                  </a:cubicBezTo>
                  <a:cubicBezTo>
                    <a:pt x="1335" y="2433"/>
                    <a:pt x="1430" y="2423"/>
                    <a:pt x="1525" y="2401"/>
                  </a:cubicBezTo>
                  <a:cubicBezTo>
                    <a:pt x="1624" y="2368"/>
                    <a:pt x="1722" y="2336"/>
                    <a:pt x="1820" y="2286"/>
                  </a:cubicBezTo>
                  <a:lnTo>
                    <a:pt x="1837" y="2286"/>
                  </a:lnTo>
                  <a:lnTo>
                    <a:pt x="1853" y="2270"/>
                  </a:lnTo>
                  <a:cubicBezTo>
                    <a:pt x="2165" y="2123"/>
                    <a:pt x="2329" y="1778"/>
                    <a:pt x="2263" y="1451"/>
                  </a:cubicBezTo>
                  <a:cubicBezTo>
                    <a:pt x="2213" y="1113"/>
                    <a:pt x="1925" y="890"/>
                    <a:pt x="1617" y="890"/>
                  </a:cubicBezTo>
                  <a:cubicBezTo>
                    <a:pt x="1521" y="890"/>
                    <a:pt x="1422" y="912"/>
                    <a:pt x="1329" y="959"/>
                  </a:cubicBezTo>
                  <a:cubicBezTo>
                    <a:pt x="984" y="1172"/>
                    <a:pt x="1083" y="1696"/>
                    <a:pt x="1493" y="1762"/>
                  </a:cubicBezTo>
                  <a:cubicBezTo>
                    <a:pt x="1517" y="1767"/>
                    <a:pt x="1541" y="1769"/>
                    <a:pt x="1564" y="1769"/>
                  </a:cubicBezTo>
                  <a:cubicBezTo>
                    <a:pt x="1784" y="1769"/>
                    <a:pt x="1980" y="1572"/>
                    <a:pt x="1935" y="1336"/>
                  </a:cubicBezTo>
                  <a:cubicBezTo>
                    <a:pt x="1928" y="1289"/>
                    <a:pt x="1958" y="1250"/>
                    <a:pt x="1996" y="1250"/>
                  </a:cubicBezTo>
                  <a:cubicBezTo>
                    <a:pt x="2052" y="1250"/>
                    <a:pt x="2129" y="1330"/>
                    <a:pt x="2148" y="1582"/>
                  </a:cubicBezTo>
                  <a:cubicBezTo>
                    <a:pt x="2165" y="1713"/>
                    <a:pt x="2132" y="1828"/>
                    <a:pt x="2083" y="1942"/>
                  </a:cubicBezTo>
                  <a:cubicBezTo>
                    <a:pt x="1950" y="2163"/>
                    <a:pt x="1698" y="2291"/>
                    <a:pt x="1435" y="2291"/>
                  </a:cubicBezTo>
                  <a:cubicBezTo>
                    <a:pt x="1405" y="2291"/>
                    <a:pt x="1375" y="2290"/>
                    <a:pt x="1345" y="2286"/>
                  </a:cubicBezTo>
                  <a:cubicBezTo>
                    <a:pt x="1334" y="2287"/>
                    <a:pt x="1324" y="2287"/>
                    <a:pt x="1313" y="2287"/>
                  </a:cubicBezTo>
                  <a:cubicBezTo>
                    <a:pt x="626" y="2287"/>
                    <a:pt x="158" y="1244"/>
                    <a:pt x="788" y="598"/>
                  </a:cubicBezTo>
                  <a:cubicBezTo>
                    <a:pt x="1059" y="305"/>
                    <a:pt x="1448" y="179"/>
                    <a:pt x="1864" y="179"/>
                  </a:cubicBezTo>
                  <a:cubicBezTo>
                    <a:pt x="2379" y="179"/>
                    <a:pt x="2935" y="372"/>
                    <a:pt x="3361" y="680"/>
                  </a:cubicBezTo>
                  <a:cubicBezTo>
                    <a:pt x="5082" y="1975"/>
                    <a:pt x="4836" y="4237"/>
                    <a:pt x="4345" y="5401"/>
                  </a:cubicBezTo>
                  <a:cubicBezTo>
                    <a:pt x="4066" y="6073"/>
                    <a:pt x="3607" y="6663"/>
                    <a:pt x="3017" y="7105"/>
                  </a:cubicBezTo>
                  <a:cubicBezTo>
                    <a:pt x="3640" y="6679"/>
                    <a:pt x="4115" y="6106"/>
                    <a:pt x="4410" y="5434"/>
                  </a:cubicBezTo>
                  <a:cubicBezTo>
                    <a:pt x="4968" y="4303"/>
                    <a:pt x="5279" y="1926"/>
                    <a:pt x="3476" y="549"/>
                  </a:cubicBezTo>
                  <a:cubicBezTo>
                    <a:pt x="3115" y="303"/>
                    <a:pt x="2706" y="139"/>
                    <a:pt x="2279" y="57"/>
                  </a:cubicBezTo>
                  <a:cubicBezTo>
                    <a:pt x="2113" y="24"/>
                    <a:pt x="1923" y="0"/>
                    <a:pt x="17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8"/>
            <p:cNvSpPr/>
            <p:nvPr/>
          </p:nvSpPr>
          <p:spPr>
            <a:xfrm>
              <a:off x="34208" y="63210"/>
              <a:ext cx="169617" cy="267530"/>
            </a:xfrm>
            <a:custGeom>
              <a:rect b="b" l="l" r="r" t="t"/>
              <a:pathLst>
                <a:path extrusionOk="0" h="8197" w="5197">
                  <a:moveTo>
                    <a:pt x="1099" y="1"/>
                  </a:moveTo>
                  <a:lnTo>
                    <a:pt x="1099" y="1"/>
                  </a:lnTo>
                  <a:cubicBezTo>
                    <a:pt x="1" y="2853"/>
                    <a:pt x="1279" y="4377"/>
                    <a:pt x="2525" y="5606"/>
                  </a:cubicBezTo>
                  <a:cubicBezTo>
                    <a:pt x="3787" y="6836"/>
                    <a:pt x="3738" y="8196"/>
                    <a:pt x="3738" y="8196"/>
                  </a:cubicBezTo>
                  <a:cubicBezTo>
                    <a:pt x="4656" y="7262"/>
                    <a:pt x="3591" y="5574"/>
                    <a:pt x="4459" y="4230"/>
                  </a:cubicBezTo>
                  <a:cubicBezTo>
                    <a:pt x="5197" y="3066"/>
                    <a:pt x="4230" y="2541"/>
                    <a:pt x="4230" y="2541"/>
                  </a:cubicBezTo>
                  <a:cubicBezTo>
                    <a:pt x="3820" y="3131"/>
                    <a:pt x="3361" y="2984"/>
                    <a:pt x="3001" y="3721"/>
                  </a:cubicBezTo>
                  <a:cubicBezTo>
                    <a:pt x="2656" y="4426"/>
                    <a:pt x="3263" y="5803"/>
                    <a:pt x="3263" y="5803"/>
                  </a:cubicBezTo>
                  <a:cubicBezTo>
                    <a:pt x="2066" y="4934"/>
                    <a:pt x="2296" y="4148"/>
                    <a:pt x="2640" y="3754"/>
                  </a:cubicBezTo>
                  <a:cubicBezTo>
                    <a:pt x="2984" y="3361"/>
                    <a:pt x="2509" y="3000"/>
                    <a:pt x="2525" y="2787"/>
                  </a:cubicBezTo>
                  <a:cubicBezTo>
                    <a:pt x="2542" y="2640"/>
                    <a:pt x="2574" y="2492"/>
                    <a:pt x="2640" y="2361"/>
                  </a:cubicBezTo>
                  <a:cubicBezTo>
                    <a:pt x="2640" y="2361"/>
                    <a:pt x="2563" y="2313"/>
                    <a:pt x="2426" y="2313"/>
                  </a:cubicBezTo>
                  <a:cubicBezTo>
                    <a:pt x="2309" y="2313"/>
                    <a:pt x="2147" y="2348"/>
                    <a:pt x="1951" y="2476"/>
                  </a:cubicBezTo>
                  <a:cubicBezTo>
                    <a:pt x="1214" y="2967"/>
                    <a:pt x="1509" y="4082"/>
                    <a:pt x="1509" y="4082"/>
                  </a:cubicBezTo>
                  <a:cubicBezTo>
                    <a:pt x="1001" y="3328"/>
                    <a:pt x="1165" y="2574"/>
                    <a:pt x="1755" y="2066"/>
                  </a:cubicBezTo>
                  <a:cubicBezTo>
                    <a:pt x="2361" y="1541"/>
                    <a:pt x="1788" y="1066"/>
                    <a:pt x="1394" y="837"/>
                  </a:cubicBezTo>
                  <a:cubicBezTo>
                    <a:pt x="1001" y="607"/>
                    <a:pt x="1099" y="1"/>
                    <a:pt x="1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8"/>
            <p:cNvSpPr/>
            <p:nvPr/>
          </p:nvSpPr>
          <p:spPr>
            <a:xfrm>
              <a:off x="-44415" y="29495"/>
              <a:ext cx="98990" cy="147162"/>
            </a:xfrm>
            <a:custGeom>
              <a:rect b="b" l="l" r="r" t="t"/>
              <a:pathLst>
                <a:path extrusionOk="0" h="4509" w="3033">
                  <a:moveTo>
                    <a:pt x="443" y="1"/>
                  </a:moveTo>
                  <a:cubicBezTo>
                    <a:pt x="443" y="1"/>
                    <a:pt x="0" y="2017"/>
                    <a:pt x="3033" y="4509"/>
                  </a:cubicBezTo>
                  <a:cubicBezTo>
                    <a:pt x="3033" y="4509"/>
                    <a:pt x="2459" y="3853"/>
                    <a:pt x="2721" y="3099"/>
                  </a:cubicBezTo>
                  <a:cubicBezTo>
                    <a:pt x="2984" y="2345"/>
                    <a:pt x="2672" y="2066"/>
                    <a:pt x="2426" y="1820"/>
                  </a:cubicBezTo>
                  <a:cubicBezTo>
                    <a:pt x="2295" y="1656"/>
                    <a:pt x="2295" y="1427"/>
                    <a:pt x="2410" y="1247"/>
                  </a:cubicBezTo>
                  <a:cubicBezTo>
                    <a:pt x="2410" y="1247"/>
                    <a:pt x="2373" y="1240"/>
                    <a:pt x="2319" y="1240"/>
                  </a:cubicBezTo>
                  <a:cubicBezTo>
                    <a:pt x="2158" y="1240"/>
                    <a:pt x="1844" y="1304"/>
                    <a:pt x="1918" y="1820"/>
                  </a:cubicBezTo>
                  <a:cubicBezTo>
                    <a:pt x="2033" y="2492"/>
                    <a:pt x="2066" y="2624"/>
                    <a:pt x="1853" y="2640"/>
                  </a:cubicBezTo>
                  <a:cubicBezTo>
                    <a:pt x="1847" y="2640"/>
                    <a:pt x="1842" y="2641"/>
                    <a:pt x="1838" y="2641"/>
                  </a:cubicBezTo>
                  <a:cubicBezTo>
                    <a:pt x="1642" y="2641"/>
                    <a:pt x="1690" y="2324"/>
                    <a:pt x="1754" y="2132"/>
                  </a:cubicBezTo>
                  <a:cubicBezTo>
                    <a:pt x="1803" y="1919"/>
                    <a:pt x="2066" y="1099"/>
                    <a:pt x="1410" y="821"/>
                  </a:cubicBezTo>
                  <a:cubicBezTo>
                    <a:pt x="754" y="558"/>
                    <a:pt x="492" y="296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8"/>
            <p:cNvSpPr/>
            <p:nvPr/>
          </p:nvSpPr>
          <p:spPr>
            <a:xfrm>
              <a:off x="133198" y="309819"/>
              <a:ext cx="117723" cy="139134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8"/>
                    <a:pt x="967" y="2492"/>
                  </a:cubicBezTo>
                  <a:cubicBezTo>
                    <a:pt x="869" y="3771"/>
                    <a:pt x="0" y="4263"/>
                    <a:pt x="0" y="4263"/>
                  </a:cubicBezTo>
                  <a:lnTo>
                    <a:pt x="0" y="4263"/>
                  </a:lnTo>
                  <a:cubicBezTo>
                    <a:pt x="3606" y="2443"/>
                    <a:pt x="2295" y="788"/>
                    <a:pt x="1951" y="526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8"/>
            <p:cNvSpPr/>
            <p:nvPr/>
          </p:nvSpPr>
          <p:spPr>
            <a:xfrm>
              <a:off x="136396" y="395460"/>
              <a:ext cx="256824" cy="189134"/>
            </a:xfrm>
            <a:custGeom>
              <a:rect b="b" l="l" r="r" t="t"/>
              <a:pathLst>
                <a:path extrusionOk="0" h="5795" w="7869">
                  <a:moveTo>
                    <a:pt x="3221" y="0"/>
                  </a:moveTo>
                  <a:cubicBezTo>
                    <a:pt x="2836" y="0"/>
                    <a:pt x="2413" y="325"/>
                    <a:pt x="2017" y="950"/>
                  </a:cubicBezTo>
                  <a:cubicBezTo>
                    <a:pt x="1459" y="1803"/>
                    <a:pt x="1" y="1917"/>
                    <a:pt x="1" y="1917"/>
                  </a:cubicBezTo>
                  <a:cubicBezTo>
                    <a:pt x="2394" y="1983"/>
                    <a:pt x="3033" y="2606"/>
                    <a:pt x="3656" y="3360"/>
                  </a:cubicBezTo>
                  <a:cubicBezTo>
                    <a:pt x="4295" y="4114"/>
                    <a:pt x="4475" y="5327"/>
                    <a:pt x="6000" y="5704"/>
                  </a:cubicBezTo>
                  <a:cubicBezTo>
                    <a:pt x="6257" y="5768"/>
                    <a:pt x="6480" y="5795"/>
                    <a:pt x="6675" y="5795"/>
                  </a:cubicBezTo>
                  <a:cubicBezTo>
                    <a:pt x="7620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2" y="5221"/>
                    <a:pt x="7702" y="5250"/>
                    <a:pt x="7631" y="5250"/>
                  </a:cubicBezTo>
                  <a:cubicBezTo>
                    <a:pt x="7380" y="5250"/>
                    <a:pt x="7233" y="4884"/>
                    <a:pt x="7246" y="4130"/>
                  </a:cubicBezTo>
                  <a:cubicBezTo>
                    <a:pt x="7278" y="3163"/>
                    <a:pt x="6393" y="2884"/>
                    <a:pt x="5279" y="2704"/>
                  </a:cubicBezTo>
                  <a:cubicBezTo>
                    <a:pt x="4164" y="2540"/>
                    <a:pt x="3230" y="2458"/>
                    <a:pt x="3115" y="2098"/>
                  </a:cubicBezTo>
                  <a:cubicBezTo>
                    <a:pt x="3017" y="1721"/>
                    <a:pt x="3508" y="1590"/>
                    <a:pt x="4180" y="1376"/>
                  </a:cubicBezTo>
                  <a:cubicBezTo>
                    <a:pt x="4869" y="1180"/>
                    <a:pt x="4557" y="541"/>
                    <a:pt x="4557" y="541"/>
                  </a:cubicBezTo>
                  <a:lnTo>
                    <a:pt x="4557" y="541"/>
                  </a:lnTo>
                  <a:cubicBezTo>
                    <a:pt x="4503" y="587"/>
                    <a:pt x="4448" y="608"/>
                    <a:pt x="4391" y="608"/>
                  </a:cubicBezTo>
                  <a:cubicBezTo>
                    <a:pt x="4205" y="608"/>
                    <a:pt x="3986" y="393"/>
                    <a:pt x="3623" y="131"/>
                  </a:cubicBezTo>
                  <a:cubicBezTo>
                    <a:pt x="3496" y="43"/>
                    <a:pt x="3361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8"/>
            <p:cNvSpPr/>
            <p:nvPr/>
          </p:nvSpPr>
          <p:spPr>
            <a:xfrm>
              <a:off x="11754" y="473463"/>
              <a:ext cx="250950" cy="205518"/>
            </a:xfrm>
            <a:custGeom>
              <a:rect b="b" l="l" r="r" t="t"/>
              <a:pathLst>
                <a:path extrusionOk="0" h="6297" w="7689">
                  <a:moveTo>
                    <a:pt x="4322" y="0"/>
                  </a:moveTo>
                  <a:cubicBezTo>
                    <a:pt x="2726" y="0"/>
                    <a:pt x="1374" y="1109"/>
                    <a:pt x="689" y="2527"/>
                  </a:cubicBezTo>
                  <a:cubicBezTo>
                    <a:pt x="164" y="3625"/>
                    <a:pt x="0" y="4871"/>
                    <a:pt x="246" y="6067"/>
                  </a:cubicBezTo>
                  <a:lnTo>
                    <a:pt x="246" y="6084"/>
                  </a:lnTo>
                  <a:cubicBezTo>
                    <a:pt x="254" y="6114"/>
                    <a:pt x="261" y="6143"/>
                    <a:pt x="267" y="6175"/>
                  </a:cubicBezTo>
                  <a:lnTo>
                    <a:pt x="267" y="6175"/>
                  </a:lnTo>
                  <a:cubicBezTo>
                    <a:pt x="255" y="6046"/>
                    <a:pt x="242" y="5913"/>
                    <a:pt x="230" y="5789"/>
                  </a:cubicBezTo>
                  <a:cubicBezTo>
                    <a:pt x="246" y="4920"/>
                    <a:pt x="427" y="4068"/>
                    <a:pt x="738" y="3248"/>
                  </a:cubicBezTo>
                  <a:cubicBezTo>
                    <a:pt x="1148" y="2248"/>
                    <a:pt x="1869" y="1412"/>
                    <a:pt x="2803" y="871"/>
                  </a:cubicBezTo>
                  <a:cubicBezTo>
                    <a:pt x="3347" y="560"/>
                    <a:pt x="4059" y="316"/>
                    <a:pt x="4765" y="316"/>
                  </a:cubicBezTo>
                  <a:cubicBezTo>
                    <a:pt x="5359" y="316"/>
                    <a:pt x="5947" y="488"/>
                    <a:pt x="6426" y="937"/>
                  </a:cubicBezTo>
                  <a:cubicBezTo>
                    <a:pt x="7475" y="1855"/>
                    <a:pt x="7147" y="3773"/>
                    <a:pt x="5934" y="4068"/>
                  </a:cubicBezTo>
                  <a:cubicBezTo>
                    <a:pt x="5804" y="4102"/>
                    <a:pt x="5670" y="4119"/>
                    <a:pt x="5536" y="4119"/>
                  </a:cubicBezTo>
                  <a:cubicBezTo>
                    <a:pt x="5097" y="4119"/>
                    <a:pt x="4665" y="3939"/>
                    <a:pt x="4426" y="3625"/>
                  </a:cubicBezTo>
                  <a:cubicBezTo>
                    <a:pt x="4147" y="3215"/>
                    <a:pt x="4131" y="2674"/>
                    <a:pt x="4410" y="2265"/>
                  </a:cubicBezTo>
                  <a:cubicBezTo>
                    <a:pt x="4597" y="1978"/>
                    <a:pt x="4903" y="1825"/>
                    <a:pt x="5217" y="1825"/>
                  </a:cubicBezTo>
                  <a:cubicBezTo>
                    <a:pt x="5371" y="1825"/>
                    <a:pt x="5527" y="1862"/>
                    <a:pt x="5672" y="1937"/>
                  </a:cubicBezTo>
                  <a:cubicBezTo>
                    <a:pt x="5852" y="2019"/>
                    <a:pt x="5967" y="2199"/>
                    <a:pt x="5967" y="2396"/>
                  </a:cubicBezTo>
                  <a:cubicBezTo>
                    <a:pt x="5967" y="2396"/>
                    <a:pt x="5967" y="2528"/>
                    <a:pt x="5869" y="2528"/>
                  </a:cubicBezTo>
                  <a:cubicBezTo>
                    <a:pt x="5864" y="2528"/>
                    <a:pt x="5858" y="2528"/>
                    <a:pt x="5852" y="2527"/>
                  </a:cubicBezTo>
                  <a:cubicBezTo>
                    <a:pt x="5754" y="2527"/>
                    <a:pt x="5787" y="2379"/>
                    <a:pt x="5524" y="2314"/>
                  </a:cubicBezTo>
                  <a:cubicBezTo>
                    <a:pt x="5493" y="2307"/>
                    <a:pt x="5463" y="2304"/>
                    <a:pt x="5433" y="2304"/>
                  </a:cubicBezTo>
                  <a:cubicBezTo>
                    <a:pt x="5178" y="2304"/>
                    <a:pt x="4976" y="2542"/>
                    <a:pt x="5049" y="2806"/>
                  </a:cubicBezTo>
                  <a:cubicBezTo>
                    <a:pt x="5080" y="2983"/>
                    <a:pt x="5317" y="3114"/>
                    <a:pt x="5561" y="3114"/>
                  </a:cubicBezTo>
                  <a:cubicBezTo>
                    <a:pt x="5701" y="3114"/>
                    <a:pt x="5843" y="3071"/>
                    <a:pt x="5951" y="2970"/>
                  </a:cubicBezTo>
                  <a:cubicBezTo>
                    <a:pt x="6016" y="2904"/>
                    <a:pt x="6065" y="2822"/>
                    <a:pt x="6082" y="2724"/>
                  </a:cubicBezTo>
                  <a:cubicBezTo>
                    <a:pt x="6180" y="2412"/>
                    <a:pt x="6049" y="2084"/>
                    <a:pt x="5770" y="1920"/>
                  </a:cubicBezTo>
                  <a:cubicBezTo>
                    <a:pt x="5599" y="1814"/>
                    <a:pt x="5408" y="1763"/>
                    <a:pt x="5218" y="1763"/>
                  </a:cubicBezTo>
                  <a:cubicBezTo>
                    <a:pt x="4883" y="1763"/>
                    <a:pt x="4554" y="1922"/>
                    <a:pt x="4344" y="2216"/>
                  </a:cubicBezTo>
                  <a:cubicBezTo>
                    <a:pt x="4049" y="2658"/>
                    <a:pt x="4049" y="3248"/>
                    <a:pt x="4344" y="3691"/>
                  </a:cubicBezTo>
                  <a:cubicBezTo>
                    <a:pt x="4646" y="4068"/>
                    <a:pt x="5103" y="4272"/>
                    <a:pt x="5566" y="4272"/>
                  </a:cubicBezTo>
                  <a:cubicBezTo>
                    <a:pt x="5706" y="4272"/>
                    <a:pt x="5846" y="4253"/>
                    <a:pt x="5983" y="4215"/>
                  </a:cubicBezTo>
                  <a:cubicBezTo>
                    <a:pt x="7344" y="3887"/>
                    <a:pt x="7688" y="1806"/>
                    <a:pt x="6557" y="822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  <a:moveTo>
                    <a:pt x="267" y="6175"/>
                  </a:moveTo>
                  <a:lnTo>
                    <a:pt x="267" y="6175"/>
                  </a:lnTo>
                  <a:cubicBezTo>
                    <a:pt x="271" y="6216"/>
                    <a:pt x="275" y="6257"/>
                    <a:pt x="279" y="6297"/>
                  </a:cubicBezTo>
                  <a:cubicBezTo>
                    <a:pt x="279" y="6252"/>
                    <a:pt x="274" y="6212"/>
                    <a:pt x="267" y="617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8"/>
            <p:cNvSpPr/>
            <p:nvPr/>
          </p:nvSpPr>
          <p:spPr>
            <a:xfrm>
              <a:off x="24580" y="536029"/>
              <a:ext cx="98957" cy="106594"/>
            </a:xfrm>
            <a:custGeom>
              <a:rect b="b" l="l" r="r" t="t"/>
              <a:pathLst>
                <a:path extrusionOk="0" h="3266" w="3032">
                  <a:moveTo>
                    <a:pt x="2317" y="1"/>
                  </a:moveTo>
                  <a:cubicBezTo>
                    <a:pt x="2119" y="1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73" y="1167"/>
                    <a:pt x="1935" y="954"/>
                  </a:cubicBezTo>
                  <a:cubicBezTo>
                    <a:pt x="3031" y="778"/>
                    <a:pt x="2975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8"/>
            <p:cNvSpPr/>
            <p:nvPr/>
          </p:nvSpPr>
          <p:spPr>
            <a:xfrm>
              <a:off x="151932" y="528098"/>
              <a:ext cx="170661" cy="147065"/>
            </a:xfrm>
            <a:custGeom>
              <a:rect b="b" l="l" r="r" t="t"/>
              <a:pathLst>
                <a:path extrusionOk="0" h="4506" w="5229">
                  <a:moveTo>
                    <a:pt x="3049" y="1"/>
                  </a:moveTo>
                  <a:lnTo>
                    <a:pt x="3049" y="1"/>
                  </a:lnTo>
                  <a:cubicBezTo>
                    <a:pt x="3049" y="1"/>
                    <a:pt x="3360" y="689"/>
                    <a:pt x="3032" y="1771"/>
                  </a:cubicBezTo>
                  <a:cubicBezTo>
                    <a:pt x="2688" y="2836"/>
                    <a:pt x="1836" y="3066"/>
                    <a:pt x="1213" y="3131"/>
                  </a:cubicBezTo>
                  <a:cubicBezTo>
                    <a:pt x="574" y="3197"/>
                    <a:pt x="148" y="3459"/>
                    <a:pt x="0" y="4328"/>
                  </a:cubicBezTo>
                  <a:cubicBezTo>
                    <a:pt x="141" y="4234"/>
                    <a:pt x="304" y="4188"/>
                    <a:pt x="466" y="4188"/>
                  </a:cubicBezTo>
                  <a:cubicBezTo>
                    <a:pt x="587" y="4188"/>
                    <a:pt x="708" y="4213"/>
                    <a:pt x="820" y="4262"/>
                  </a:cubicBezTo>
                  <a:cubicBezTo>
                    <a:pt x="1065" y="4371"/>
                    <a:pt x="1462" y="4506"/>
                    <a:pt x="1859" y="4506"/>
                  </a:cubicBezTo>
                  <a:cubicBezTo>
                    <a:pt x="2178" y="4506"/>
                    <a:pt x="2497" y="4419"/>
                    <a:pt x="2737" y="4164"/>
                  </a:cubicBezTo>
                  <a:cubicBezTo>
                    <a:pt x="3278" y="3574"/>
                    <a:pt x="3180" y="2967"/>
                    <a:pt x="3147" y="2672"/>
                  </a:cubicBezTo>
                  <a:cubicBezTo>
                    <a:pt x="3115" y="2386"/>
                    <a:pt x="3068" y="1851"/>
                    <a:pt x="3336" y="1851"/>
                  </a:cubicBezTo>
                  <a:cubicBezTo>
                    <a:pt x="3344" y="1851"/>
                    <a:pt x="3352" y="1852"/>
                    <a:pt x="3360" y="1853"/>
                  </a:cubicBezTo>
                  <a:cubicBezTo>
                    <a:pt x="3360" y="1853"/>
                    <a:pt x="3364" y="1852"/>
                    <a:pt x="3370" y="1852"/>
                  </a:cubicBezTo>
                  <a:cubicBezTo>
                    <a:pt x="3414" y="1852"/>
                    <a:pt x="3590" y="1877"/>
                    <a:pt x="3590" y="2279"/>
                  </a:cubicBezTo>
                  <a:cubicBezTo>
                    <a:pt x="3573" y="2754"/>
                    <a:pt x="3557" y="3049"/>
                    <a:pt x="4163" y="3230"/>
                  </a:cubicBezTo>
                  <a:cubicBezTo>
                    <a:pt x="4508" y="3312"/>
                    <a:pt x="4819" y="3492"/>
                    <a:pt x="5098" y="3721"/>
                  </a:cubicBezTo>
                  <a:cubicBezTo>
                    <a:pt x="4983" y="3508"/>
                    <a:pt x="4950" y="3262"/>
                    <a:pt x="5016" y="3033"/>
                  </a:cubicBezTo>
                  <a:cubicBezTo>
                    <a:pt x="5130" y="2689"/>
                    <a:pt x="5229" y="2082"/>
                    <a:pt x="4655" y="1689"/>
                  </a:cubicBezTo>
                  <a:cubicBezTo>
                    <a:pt x="4098" y="1296"/>
                    <a:pt x="3541" y="1066"/>
                    <a:pt x="3409" y="673"/>
                  </a:cubicBezTo>
                  <a:cubicBezTo>
                    <a:pt x="3327" y="427"/>
                    <a:pt x="3213" y="197"/>
                    <a:pt x="304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8"/>
            <p:cNvSpPr/>
            <p:nvPr/>
          </p:nvSpPr>
          <p:spPr>
            <a:xfrm>
              <a:off x="253565" y="627088"/>
              <a:ext cx="42298" cy="64753"/>
            </a:xfrm>
            <a:custGeom>
              <a:rect b="b" l="l" r="r" t="t"/>
              <a:pathLst>
                <a:path extrusionOk="0" h="1984" w="1296">
                  <a:moveTo>
                    <a:pt x="345" y="0"/>
                  </a:moveTo>
                  <a:lnTo>
                    <a:pt x="345" y="0"/>
                  </a:lnTo>
                  <a:cubicBezTo>
                    <a:pt x="361" y="180"/>
                    <a:pt x="345" y="377"/>
                    <a:pt x="295" y="557"/>
                  </a:cubicBezTo>
                  <a:cubicBezTo>
                    <a:pt x="197" y="836"/>
                    <a:pt x="0" y="1262"/>
                    <a:pt x="525" y="1557"/>
                  </a:cubicBezTo>
                  <a:cubicBezTo>
                    <a:pt x="1033" y="1852"/>
                    <a:pt x="1033" y="1983"/>
                    <a:pt x="1033" y="1983"/>
                  </a:cubicBezTo>
                  <a:cubicBezTo>
                    <a:pt x="1066" y="1754"/>
                    <a:pt x="1115" y="1524"/>
                    <a:pt x="1181" y="1295"/>
                  </a:cubicBezTo>
                  <a:cubicBezTo>
                    <a:pt x="1295" y="918"/>
                    <a:pt x="1131" y="525"/>
                    <a:pt x="787" y="344"/>
                  </a:cubicBezTo>
                  <a:cubicBezTo>
                    <a:pt x="361" y="82"/>
                    <a:pt x="345" y="0"/>
                    <a:pt x="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8"/>
            <p:cNvSpPr/>
            <p:nvPr/>
          </p:nvSpPr>
          <p:spPr>
            <a:xfrm>
              <a:off x="255687" y="345590"/>
              <a:ext cx="225819" cy="159206"/>
            </a:xfrm>
            <a:custGeom>
              <a:rect b="b" l="l" r="r" t="t"/>
              <a:pathLst>
                <a:path extrusionOk="0" h="4878" w="6919">
                  <a:moveTo>
                    <a:pt x="1955" y="1"/>
                  </a:moveTo>
                  <a:cubicBezTo>
                    <a:pt x="1060" y="1"/>
                    <a:pt x="587" y="828"/>
                    <a:pt x="706" y="1380"/>
                  </a:cubicBezTo>
                  <a:cubicBezTo>
                    <a:pt x="820" y="1982"/>
                    <a:pt x="1387" y="2020"/>
                    <a:pt x="1527" y="2020"/>
                  </a:cubicBezTo>
                  <a:cubicBezTo>
                    <a:pt x="1547" y="2020"/>
                    <a:pt x="1558" y="2019"/>
                    <a:pt x="1558" y="2019"/>
                  </a:cubicBezTo>
                  <a:cubicBezTo>
                    <a:pt x="1296" y="1905"/>
                    <a:pt x="1181" y="1610"/>
                    <a:pt x="1312" y="1347"/>
                  </a:cubicBezTo>
                  <a:cubicBezTo>
                    <a:pt x="1350" y="1283"/>
                    <a:pt x="1392" y="1259"/>
                    <a:pt x="1439" y="1259"/>
                  </a:cubicBezTo>
                  <a:cubicBezTo>
                    <a:pt x="1537" y="1259"/>
                    <a:pt x="1655" y="1363"/>
                    <a:pt x="1788" y="1429"/>
                  </a:cubicBezTo>
                  <a:cubicBezTo>
                    <a:pt x="1825" y="1448"/>
                    <a:pt x="1861" y="1457"/>
                    <a:pt x="1895" y="1457"/>
                  </a:cubicBezTo>
                  <a:cubicBezTo>
                    <a:pt x="2038" y="1457"/>
                    <a:pt x="2144" y="1303"/>
                    <a:pt x="2197" y="1118"/>
                  </a:cubicBezTo>
                  <a:cubicBezTo>
                    <a:pt x="2237" y="979"/>
                    <a:pt x="2343" y="839"/>
                    <a:pt x="2527" y="839"/>
                  </a:cubicBezTo>
                  <a:cubicBezTo>
                    <a:pt x="2646" y="839"/>
                    <a:pt x="2797" y="898"/>
                    <a:pt x="2984" y="1052"/>
                  </a:cubicBezTo>
                  <a:cubicBezTo>
                    <a:pt x="3476" y="1429"/>
                    <a:pt x="3181" y="2167"/>
                    <a:pt x="3181" y="2167"/>
                  </a:cubicBezTo>
                  <a:cubicBezTo>
                    <a:pt x="3181" y="2167"/>
                    <a:pt x="3181" y="1560"/>
                    <a:pt x="2738" y="1495"/>
                  </a:cubicBezTo>
                  <a:cubicBezTo>
                    <a:pt x="2691" y="1481"/>
                    <a:pt x="2644" y="1475"/>
                    <a:pt x="2597" y="1475"/>
                  </a:cubicBezTo>
                  <a:cubicBezTo>
                    <a:pt x="2420" y="1475"/>
                    <a:pt x="2259" y="1572"/>
                    <a:pt x="2181" y="1741"/>
                  </a:cubicBezTo>
                  <a:cubicBezTo>
                    <a:pt x="2443" y="1741"/>
                    <a:pt x="2476" y="2118"/>
                    <a:pt x="2312" y="2314"/>
                  </a:cubicBezTo>
                  <a:cubicBezTo>
                    <a:pt x="2165" y="2527"/>
                    <a:pt x="2214" y="2675"/>
                    <a:pt x="2361" y="2757"/>
                  </a:cubicBezTo>
                  <a:cubicBezTo>
                    <a:pt x="2509" y="2839"/>
                    <a:pt x="2705" y="2823"/>
                    <a:pt x="2542" y="3199"/>
                  </a:cubicBezTo>
                  <a:cubicBezTo>
                    <a:pt x="2361" y="3576"/>
                    <a:pt x="1640" y="3576"/>
                    <a:pt x="1640" y="3576"/>
                  </a:cubicBezTo>
                  <a:cubicBezTo>
                    <a:pt x="1788" y="3363"/>
                    <a:pt x="1755" y="3068"/>
                    <a:pt x="1558" y="2904"/>
                  </a:cubicBezTo>
                  <a:cubicBezTo>
                    <a:pt x="1558" y="3085"/>
                    <a:pt x="1443" y="3232"/>
                    <a:pt x="1279" y="3281"/>
                  </a:cubicBezTo>
                  <a:cubicBezTo>
                    <a:pt x="1001" y="3363"/>
                    <a:pt x="1001" y="3281"/>
                    <a:pt x="739" y="3511"/>
                  </a:cubicBezTo>
                  <a:cubicBezTo>
                    <a:pt x="611" y="3622"/>
                    <a:pt x="416" y="3648"/>
                    <a:pt x="259" y="3648"/>
                  </a:cubicBezTo>
                  <a:cubicBezTo>
                    <a:pt x="114" y="3648"/>
                    <a:pt x="1" y="3626"/>
                    <a:pt x="1" y="3626"/>
                  </a:cubicBezTo>
                  <a:lnTo>
                    <a:pt x="1" y="3626"/>
                  </a:lnTo>
                  <a:cubicBezTo>
                    <a:pt x="165" y="3724"/>
                    <a:pt x="378" y="3773"/>
                    <a:pt x="575" y="3790"/>
                  </a:cubicBezTo>
                  <a:cubicBezTo>
                    <a:pt x="1017" y="3822"/>
                    <a:pt x="1460" y="3904"/>
                    <a:pt x="1886" y="4003"/>
                  </a:cubicBezTo>
                  <a:cubicBezTo>
                    <a:pt x="3066" y="4363"/>
                    <a:pt x="3787" y="4855"/>
                    <a:pt x="4689" y="4871"/>
                  </a:cubicBezTo>
                  <a:cubicBezTo>
                    <a:pt x="4744" y="4876"/>
                    <a:pt x="4800" y="4878"/>
                    <a:pt x="4855" y="4878"/>
                  </a:cubicBezTo>
                  <a:cubicBezTo>
                    <a:pt x="5245" y="4878"/>
                    <a:pt x="5640" y="4777"/>
                    <a:pt x="5984" y="4576"/>
                  </a:cubicBezTo>
                  <a:cubicBezTo>
                    <a:pt x="6787" y="4117"/>
                    <a:pt x="6918" y="2954"/>
                    <a:pt x="6459" y="2347"/>
                  </a:cubicBezTo>
                  <a:cubicBezTo>
                    <a:pt x="6228" y="2017"/>
                    <a:pt x="5864" y="1866"/>
                    <a:pt x="5524" y="1866"/>
                  </a:cubicBezTo>
                  <a:cubicBezTo>
                    <a:pt x="5189" y="1866"/>
                    <a:pt x="4876" y="2013"/>
                    <a:pt x="4738" y="2282"/>
                  </a:cubicBezTo>
                  <a:cubicBezTo>
                    <a:pt x="4476" y="2626"/>
                    <a:pt x="4525" y="3085"/>
                    <a:pt x="4820" y="3380"/>
                  </a:cubicBezTo>
                  <a:lnTo>
                    <a:pt x="4836" y="3380"/>
                  </a:lnTo>
                  <a:cubicBezTo>
                    <a:pt x="4853" y="3396"/>
                    <a:pt x="4869" y="3413"/>
                    <a:pt x="4902" y="3429"/>
                  </a:cubicBezTo>
                  <a:lnTo>
                    <a:pt x="4935" y="3445"/>
                  </a:lnTo>
                  <a:cubicBezTo>
                    <a:pt x="5038" y="3505"/>
                    <a:pt x="5165" y="3536"/>
                    <a:pt x="5290" y="3536"/>
                  </a:cubicBezTo>
                  <a:cubicBezTo>
                    <a:pt x="5543" y="3536"/>
                    <a:pt x="5782" y="3408"/>
                    <a:pt x="5771" y="3134"/>
                  </a:cubicBezTo>
                  <a:cubicBezTo>
                    <a:pt x="5784" y="2937"/>
                    <a:pt x="5624" y="2853"/>
                    <a:pt x="5445" y="2853"/>
                  </a:cubicBezTo>
                  <a:cubicBezTo>
                    <a:pt x="5192" y="2853"/>
                    <a:pt x="4901" y="3022"/>
                    <a:pt x="5017" y="3281"/>
                  </a:cubicBezTo>
                  <a:cubicBezTo>
                    <a:pt x="5017" y="3304"/>
                    <a:pt x="5017" y="3327"/>
                    <a:pt x="4996" y="3327"/>
                  </a:cubicBezTo>
                  <a:cubicBezTo>
                    <a:pt x="4971" y="3327"/>
                    <a:pt x="4918" y="3296"/>
                    <a:pt x="4804" y="3199"/>
                  </a:cubicBezTo>
                  <a:cubicBezTo>
                    <a:pt x="4689" y="3085"/>
                    <a:pt x="4623" y="2937"/>
                    <a:pt x="4623" y="2790"/>
                  </a:cubicBezTo>
                  <a:cubicBezTo>
                    <a:pt x="4623" y="2626"/>
                    <a:pt x="4689" y="2446"/>
                    <a:pt x="4804" y="2314"/>
                  </a:cubicBezTo>
                  <a:cubicBezTo>
                    <a:pt x="4930" y="2078"/>
                    <a:pt x="5200" y="1951"/>
                    <a:pt x="5491" y="1951"/>
                  </a:cubicBezTo>
                  <a:cubicBezTo>
                    <a:pt x="5804" y="1951"/>
                    <a:pt x="6140" y="2098"/>
                    <a:pt x="6344" y="2413"/>
                  </a:cubicBezTo>
                  <a:lnTo>
                    <a:pt x="6361" y="2446"/>
                  </a:lnTo>
                  <a:cubicBezTo>
                    <a:pt x="6590" y="2855"/>
                    <a:pt x="6574" y="3347"/>
                    <a:pt x="6328" y="3757"/>
                  </a:cubicBezTo>
                  <a:cubicBezTo>
                    <a:pt x="6049" y="4248"/>
                    <a:pt x="5412" y="4595"/>
                    <a:pt x="4583" y="4595"/>
                  </a:cubicBezTo>
                  <a:cubicBezTo>
                    <a:pt x="4196" y="4595"/>
                    <a:pt x="3766" y="4519"/>
                    <a:pt x="3312" y="4347"/>
                  </a:cubicBezTo>
                  <a:cubicBezTo>
                    <a:pt x="3263" y="4330"/>
                    <a:pt x="3033" y="4265"/>
                    <a:pt x="2886" y="4183"/>
                  </a:cubicBezTo>
                  <a:cubicBezTo>
                    <a:pt x="2460" y="3970"/>
                    <a:pt x="2033" y="3822"/>
                    <a:pt x="1574" y="3740"/>
                  </a:cubicBezTo>
                  <a:cubicBezTo>
                    <a:pt x="1738" y="3724"/>
                    <a:pt x="1935" y="3691"/>
                    <a:pt x="2148" y="3658"/>
                  </a:cubicBezTo>
                  <a:cubicBezTo>
                    <a:pt x="3886" y="3314"/>
                    <a:pt x="4148" y="839"/>
                    <a:pt x="2689" y="167"/>
                  </a:cubicBezTo>
                  <a:cubicBezTo>
                    <a:pt x="2420" y="51"/>
                    <a:pt x="2175" y="1"/>
                    <a:pt x="19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8"/>
            <p:cNvSpPr/>
            <p:nvPr/>
          </p:nvSpPr>
          <p:spPr>
            <a:xfrm>
              <a:off x="365381" y="431263"/>
              <a:ext cx="152482" cy="107573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cubicBezTo>
                    <a:pt x="3901" y="788"/>
                    <a:pt x="3557" y="1574"/>
                    <a:pt x="2901" y="2050"/>
                  </a:cubicBezTo>
                  <a:cubicBezTo>
                    <a:pt x="2494" y="2367"/>
                    <a:pt x="1997" y="2468"/>
                    <a:pt x="1530" y="2468"/>
                  </a:cubicBezTo>
                  <a:cubicBezTo>
                    <a:pt x="719" y="2468"/>
                    <a:pt x="0" y="2164"/>
                    <a:pt x="0" y="2164"/>
                  </a:cubicBezTo>
                  <a:lnTo>
                    <a:pt x="0" y="2164"/>
                  </a:lnTo>
                  <a:cubicBezTo>
                    <a:pt x="1344" y="2869"/>
                    <a:pt x="1852" y="2640"/>
                    <a:pt x="2213" y="3050"/>
                  </a:cubicBezTo>
                  <a:cubicBezTo>
                    <a:pt x="2386" y="3230"/>
                    <a:pt x="2559" y="3286"/>
                    <a:pt x="2717" y="3286"/>
                  </a:cubicBezTo>
                  <a:cubicBezTo>
                    <a:pt x="2902" y="3286"/>
                    <a:pt x="3065" y="3209"/>
                    <a:pt x="3180" y="3164"/>
                  </a:cubicBezTo>
                  <a:cubicBezTo>
                    <a:pt x="3203" y="3159"/>
                    <a:pt x="3227" y="3156"/>
                    <a:pt x="3249" y="3156"/>
                  </a:cubicBezTo>
                  <a:cubicBezTo>
                    <a:pt x="3356" y="3156"/>
                    <a:pt x="3454" y="3215"/>
                    <a:pt x="3508" y="3295"/>
                  </a:cubicBezTo>
                  <a:cubicBezTo>
                    <a:pt x="3541" y="3099"/>
                    <a:pt x="3475" y="2886"/>
                    <a:pt x="3360" y="2722"/>
                  </a:cubicBezTo>
                  <a:cubicBezTo>
                    <a:pt x="3180" y="2509"/>
                    <a:pt x="2787" y="2492"/>
                    <a:pt x="2721" y="2492"/>
                  </a:cubicBezTo>
                  <a:cubicBezTo>
                    <a:pt x="3278" y="2459"/>
                    <a:pt x="3787" y="2181"/>
                    <a:pt x="4098" y="1722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8"/>
            <p:cNvSpPr/>
            <p:nvPr/>
          </p:nvSpPr>
          <p:spPr>
            <a:xfrm>
              <a:off x="171710" y="189223"/>
              <a:ext cx="145008" cy="205159"/>
            </a:xfrm>
            <a:custGeom>
              <a:rect b="b" l="l" r="r" t="t"/>
              <a:pathLst>
                <a:path extrusionOk="0" h="6286" w="4443">
                  <a:moveTo>
                    <a:pt x="1804" y="0"/>
                  </a:moveTo>
                  <a:cubicBezTo>
                    <a:pt x="1382" y="0"/>
                    <a:pt x="976" y="149"/>
                    <a:pt x="705" y="451"/>
                  </a:cubicBezTo>
                  <a:cubicBezTo>
                    <a:pt x="0" y="1090"/>
                    <a:pt x="427" y="2139"/>
                    <a:pt x="1017" y="2336"/>
                  </a:cubicBezTo>
                  <a:cubicBezTo>
                    <a:pt x="1148" y="2401"/>
                    <a:pt x="1287" y="2434"/>
                    <a:pt x="1424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53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00" y="2204"/>
                  </a:lnTo>
                  <a:cubicBezTo>
                    <a:pt x="2017" y="2188"/>
                    <a:pt x="2049" y="2172"/>
                    <a:pt x="2066" y="2155"/>
                  </a:cubicBezTo>
                  <a:cubicBezTo>
                    <a:pt x="2230" y="1975"/>
                    <a:pt x="2295" y="1729"/>
                    <a:pt x="2262" y="1500"/>
                  </a:cubicBezTo>
                  <a:cubicBezTo>
                    <a:pt x="2241" y="1156"/>
                    <a:pt x="2036" y="1016"/>
                    <a:pt x="1843" y="1016"/>
                  </a:cubicBezTo>
                  <a:cubicBezTo>
                    <a:pt x="1741" y="1016"/>
                    <a:pt x="1642" y="1055"/>
                    <a:pt x="1574" y="1123"/>
                  </a:cubicBezTo>
                  <a:cubicBezTo>
                    <a:pt x="1410" y="1286"/>
                    <a:pt x="1443" y="1565"/>
                    <a:pt x="1656" y="1680"/>
                  </a:cubicBezTo>
                  <a:cubicBezTo>
                    <a:pt x="1733" y="1714"/>
                    <a:pt x="1802" y="1724"/>
                    <a:pt x="1862" y="1724"/>
                  </a:cubicBezTo>
                  <a:cubicBezTo>
                    <a:pt x="1940" y="1724"/>
                    <a:pt x="2003" y="1707"/>
                    <a:pt x="2046" y="1707"/>
                  </a:cubicBezTo>
                  <a:cubicBezTo>
                    <a:pt x="2097" y="1707"/>
                    <a:pt x="2121" y="1730"/>
                    <a:pt x="2115" y="1827"/>
                  </a:cubicBezTo>
                  <a:cubicBezTo>
                    <a:pt x="2099" y="2024"/>
                    <a:pt x="1967" y="2204"/>
                    <a:pt x="1804" y="2286"/>
                  </a:cubicBezTo>
                  <a:cubicBezTo>
                    <a:pt x="1689" y="2340"/>
                    <a:pt x="1568" y="2365"/>
                    <a:pt x="1448" y="2365"/>
                  </a:cubicBezTo>
                  <a:cubicBezTo>
                    <a:pt x="1309" y="2365"/>
                    <a:pt x="1172" y="2331"/>
                    <a:pt x="1050" y="2270"/>
                  </a:cubicBezTo>
                  <a:cubicBezTo>
                    <a:pt x="509" y="2040"/>
                    <a:pt x="148" y="1106"/>
                    <a:pt x="787" y="549"/>
                  </a:cubicBezTo>
                  <a:cubicBezTo>
                    <a:pt x="1033" y="303"/>
                    <a:pt x="1377" y="172"/>
                    <a:pt x="1722" y="155"/>
                  </a:cubicBezTo>
                  <a:cubicBezTo>
                    <a:pt x="2476" y="205"/>
                    <a:pt x="3312" y="746"/>
                    <a:pt x="3443" y="2204"/>
                  </a:cubicBezTo>
                  <a:cubicBezTo>
                    <a:pt x="3475" y="2762"/>
                    <a:pt x="3426" y="3319"/>
                    <a:pt x="3279" y="3844"/>
                  </a:cubicBezTo>
                  <a:cubicBezTo>
                    <a:pt x="3148" y="4302"/>
                    <a:pt x="2935" y="4745"/>
                    <a:pt x="2656" y="5138"/>
                  </a:cubicBezTo>
                  <a:cubicBezTo>
                    <a:pt x="2262" y="5614"/>
                    <a:pt x="1754" y="6007"/>
                    <a:pt x="1181" y="6286"/>
                  </a:cubicBezTo>
                  <a:cubicBezTo>
                    <a:pt x="1804" y="6024"/>
                    <a:pt x="2361" y="5630"/>
                    <a:pt x="2787" y="5122"/>
                  </a:cubicBezTo>
                  <a:cubicBezTo>
                    <a:pt x="3525" y="4270"/>
                    <a:pt x="4443" y="2254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8"/>
            <p:cNvSpPr/>
            <p:nvPr/>
          </p:nvSpPr>
          <p:spPr>
            <a:xfrm>
              <a:off x="-57242" y="714818"/>
              <a:ext cx="61554" cy="122521"/>
            </a:xfrm>
            <a:custGeom>
              <a:rect b="b" l="l" r="r" t="t"/>
              <a:pathLst>
                <a:path extrusionOk="0" h="3754" w="1886">
                  <a:moveTo>
                    <a:pt x="1377" y="0"/>
                  </a:moveTo>
                  <a:cubicBezTo>
                    <a:pt x="1377" y="0"/>
                    <a:pt x="1377" y="271"/>
                    <a:pt x="1217" y="271"/>
                  </a:cubicBezTo>
                  <a:cubicBezTo>
                    <a:pt x="1201" y="271"/>
                    <a:pt x="1183" y="268"/>
                    <a:pt x="1164" y="262"/>
                  </a:cubicBezTo>
                  <a:cubicBezTo>
                    <a:pt x="1065" y="240"/>
                    <a:pt x="927" y="181"/>
                    <a:pt x="795" y="181"/>
                  </a:cubicBezTo>
                  <a:cubicBezTo>
                    <a:pt x="642" y="181"/>
                    <a:pt x="496" y="259"/>
                    <a:pt x="426" y="557"/>
                  </a:cubicBezTo>
                  <a:cubicBezTo>
                    <a:pt x="299" y="1084"/>
                    <a:pt x="249" y="1657"/>
                    <a:pt x="34" y="1657"/>
                  </a:cubicBezTo>
                  <a:cubicBezTo>
                    <a:pt x="29" y="1657"/>
                    <a:pt x="23" y="1657"/>
                    <a:pt x="16" y="1656"/>
                  </a:cubicBezTo>
                  <a:cubicBezTo>
                    <a:pt x="8" y="1647"/>
                    <a:pt x="4" y="1643"/>
                    <a:pt x="2" y="1643"/>
                  </a:cubicBezTo>
                  <a:cubicBezTo>
                    <a:pt x="0" y="1643"/>
                    <a:pt x="0" y="1647"/>
                    <a:pt x="0" y="1656"/>
                  </a:cubicBezTo>
                  <a:lnTo>
                    <a:pt x="0" y="3754"/>
                  </a:lnTo>
                  <a:lnTo>
                    <a:pt x="16" y="3524"/>
                  </a:lnTo>
                  <a:cubicBezTo>
                    <a:pt x="16" y="3524"/>
                    <a:pt x="49" y="2229"/>
                    <a:pt x="836" y="1869"/>
                  </a:cubicBezTo>
                  <a:cubicBezTo>
                    <a:pt x="1623" y="1508"/>
                    <a:pt x="1885" y="1279"/>
                    <a:pt x="1754" y="672"/>
                  </a:cubicBezTo>
                  <a:cubicBezTo>
                    <a:pt x="1606" y="82"/>
                    <a:pt x="1377" y="0"/>
                    <a:pt x="1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8"/>
            <p:cNvSpPr/>
            <p:nvPr/>
          </p:nvSpPr>
          <p:spPr>
            <a:xfrm>
              <a:off x="-57242" y="630809"/>
              <a:ext cx="22487" cy="110249"/>
            </a:xfrm>
            <a:custGeom>
              <a:rect b="b" l="l" r="r" t="t"/>
              <a:pathLst>
                <a:path extrusionOk="0" h="3378" w="689">
                  <a:moveTo>
                    <a:pt x="0" y="1"/>
                  </a:moveTo>
                  <a:lnTo>
                    <a:pt x="0" y="3377"/>
                  </a:lnTo>
                  <a:cubicBezTo>
                    <a:pt x="16" y="3377"/>
                    <a:pt x="16" y="3115"/>
                    <a:pt x="33" y="3050"/>
                  </a:cubicBezTo>
                  <a:cubicBezTo>
                    <a:pt x="66" y="2722"/>
                    <a:pt x="197" y="2410"/>
                    <a:pt x="377" y="2164"/>
                  </a:cubicBezTo>
                  <a:cubicBezTo>
                    <a:pt x="688" y="1755"/>
                    <a:pt x="557" y="1443"/>
                    <a:pt x="311" y="1099"/>
                  </a:cubicBezTo>
                  <a:cubicBezTo>
                    <a:pt x="164" y="869"/>
                    <a:pt x="66" y="607"/>
                    <a:pt x="49" y="32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8"/>
            <p:cNvSpPr/>
            <p:nvPr/>
          </p:nvSpPr>
          <p:spPr>
            <a:xfrm>
              <a:off x="-57242" y="182010"/>
              <a:ext cx="119323" cy="167985"/>
            </a:xfrm>
            <a:custGeom>
              <a:rect b="b" l="l" r="r" t="t"/>
              <a:pathLst>
                <a:path extrusionOk="0" h="5147" w="3656">
                  <a:moveTo>
                    <a:pt x="1909" y="0"/>
                  </a:moveTo>
                  <a:cubicBezTo>
                    <a:pt x="1645" y="0"/>
                    <a:pt x="1379" y="80"/>
                    <a:pt x="1147" y="245"/>
                  </a:cubicBezTo>
                  <a:cubicBezTo>
                    <a:pt x="574" y="655"/>
                    <a:pt x="197" y="1475"/>
                    <a:pt x="0" y="2655"/>
                  </a:cubicBezTo>
                  <a:lnTo>
                    <a:pt x="0" y="5146"/>
                  </a:lnTo>
                  <a:cubicBezTo>
                    <a:pt x="131" y="4261"/>
                    <a:pt x="590" y="2294"/>
                    <a:pt x="1885" y="1737"/>
                  </a:cubicBezTo>
                  <a:cubicBezTo>
                    <a:pt x="3606" y="1032"/>
                    <a:pt x="3622" y="967"/>
                    <a:pt x="3655" y="590"/>
                  </a:cubicBezTo>
                  <a:lnTo>
                    <a:pt x="3655" y="590"/>
                  </a:lnTo>
                  <a:cubicBezTo>
                    <a:pt x="3564" y="667"/>
                    <a:pt x="3451" y="705"/>
                    <a:pt x="3339" y="705"/>
                  </a:cubicBezTo>
                  <a:cubicBezTo>
                    <a:pt x="3190" y="705"/>
                    <a:pt x="3044" y="638"/>
                    <a:pt x="2950" y="508"/>
                  </a:cubicBezTo>
                  <a:cubicBezTo>
                    <a:pt x="2686" y="175"/>
                    <a:pt x="2300" y="0"/>
                    <a:pt x="19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8"/>
            <p:cNvSpPr/>
            <p:nvPr/>
          </p:nvSpPr>
          <p:spPr>
            <a:xfrm>
              <a:off x="-57242" y="88896"/>
              <a:ext cx="43897" cy="145008"/>
            </a:xfrm>
            <a:custGeom>
              <a:rect b="b" l="l" r="r" t="t"/>
              <a:pathLst>
                <a:path extrusionOk="0" h="4443" w="1345">
                  <a:moveTo>
                    <a:pt x="0" y="0"/>
                  </a:moveTo>
                  <a:lnTo>
                    <a:pt x="0" y="4442"/>
                  </a:lnTo>
                  <a:cubicBezTo>
                    <a:pt x="115" y="3902"/>
                    <a:pt x="328" y="3377"/>
                    <a:pt x="623" y="2918"/>
                  </a:cubicBezTo>
                  <a:cubicBezTo>
                    <a:pt x="1344" y="1721"/>
                    <a:pt x="770" y="853"/>
                    <a:pt x="328" y="427"/>
                  </a:cubicBezTo>
                  <a:cubicBezTo>
                    <a:pt x="197" y="312"/>
                    <a:pt x="82" y="164"/>
                    <a:pt x="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8"/>
            <p:cNvSpPr/>
            <p:nvPr/>
          </p:nvSpPr>
          <p:spPr>
            <a:xfrm>
              <a:off x="-57242" y="-47627"/>
              <a:ext cx="99512" cy="218932"/>
            </a:xfrm>
            <a:custGeom>
              <a:rect b="b" l="l" r="r" t="t"/>
              <a:pathLst>
                <a:path extrusionOk="0" h="6708" w="3049">
                  <a:moveTo>
                    <a:pt x="1457" y="1"/>
                  </a:moveTo>
                  <a:cubicBezTo>
                    <a:pt x="978" y="1"/>
                    <a:pt x="488" y="225"/>
                    <a:pt x="246" y="708"/>
                  </a:cubicBezTo>
                  <a:cubicBezTo>
                    <a:pt x="131" y="872"/>
                    <a:pt x="49" y="1069"/>
                    <a:pt x="0" y="1266"/>
                  </a:cubicBezTo>
                  <a:lnTo>
                    <a:pt x="0" y="2446"/>
                  </a:lnTo>
                  <a:cubicBezTo>
                    <a:pt x="49" y="2675"/>
                    <a:pt x="148" y="2921"/>
                    <a:pt x="262" y="3151"/>
                  </a:cubicBezTo>
                  <a:cubicBezTo>
                    <a:pt x="574" y="3839"/>
                    <a:pt x="1000" y="4396"/>
                    <a:pt x="1213" y="4921"/>
                  </a:cubicBezTo>
                  <a:cubicBezTo>
                    <a:pt x="1459" y="5495"/>
                    <a:pt x="1442" y="6150"/>
                    <a:pt x="1164" y="6708"/>
                  </a:cubicBezTo>
                  <a:cubicBezTo>
                    <a:pt x="1197" y="6642"/>
                    <a:pt x="1639" y="5970"/>
                    <a:pt x="1295" y="4888"/>
                  </a:cubicBezTo>
                  <a:cubicBezTo>
                    <a:pt x="1033" y="4118"/>
                    <a:pt x="115" y="3085"/>
                    <a:pt x="98" y="1905"/>
                  </a:cubicBezTo>
                  <a:cubicBezTo>
                    <a:pt x="159" y="931"/>
                    <a:pt x="935" y="517"/>
                    <a:pt x="1532" y="517"/>
                  </a:cubicBezTo>
                  <a:cubicBezTo>
                    <a:pt x="1738" y="517"/>
                    <a:pt x="1923" y="567"/>
                    <a:pt x="2049" y="659"/>
                  </a:cubicBezTo>
                  <a:cubicBezTo>
                    <a:pt x="2606" y="1053"/>
                    <a:pt x="2410" y="1790"/>
                    <a:pt x="2000" y="1905"/>
                  </a:cubicBezTo>
                  <a:cubicBezTo>
                    <a:pt x="1932" y="1930"/>
                    <a:pt x="1862" y="1942"/>
                    <a:pt x="1794" y="1942"/>
                  </a:cubicBezTo>
                  <a:cubicBezTo>
                    <a:pt x="1549" y="1942"/>
                    <a:pt x="1319" y="1791"/>
                    <a:pt x="1229" y="1561"/>
                  </a:cubicBezTo>
                  <a:cubicBezTo>
                    <a:pt x="1208" y="1464"/>
                    <a:pt x="1264" y="1375"/>
                    <a:pt x="1337" y="1375"/>
                  </a:cubicBezTo>
                  <a:cubicBezTo>
                    <a:pt x="1375" y="1375"/>
                    <a:pt x="1419" y="1400"/>
                    <a:pt x="1459" y="1462"/>
                  </a:cubicBezTo>
                  <a:cubicBezTo>
                    <a:pt x="1507" y="1535"/>
                    <a:pt x="1579" y="1567"/>
                    <a:pt x="1652" y="1567"/>
                  </a:cubicBezTo>
                  <a:cubicBezTo>
                    <a:pt x="1777" y="1567"/>
                    <a:pt x="1901" y="1471"/>
                    <a:pt x="1901" y="1315"/>
                  </a:cubicBezTo>
                  <a:cubicBezTo>
                    <a:pt x="1918" y="1151"/>
                    <a:pt x="1803" y="1020"/>
                    <a:pt x="1639" y="1004"/>
                  </a:cubicBezTo>
                  <a:cubicBezTo>
                    <a:pt x="1611" y="996"/>
                    <a:pt x="1583" y="993"/>
                    <a:pt x="1554" y="993"/>
                  </a:cubicBezTo>
                  <a:cubicBezTo>
                    <a:pt x="1385" y="993"/>
                    <a:pt x="1222" y="1114"/>
                    <a:pt x="1180" y="1282"/>
                  </a:cubicBezTo>
                  <a:cubicBezTo>
                    <a:pt x="1053" y="1585"/>
                    <a:pt x="1281" y="2103"/>
                    <a:pt x="1864" y="2103"/>
                  </a:cubicBezTo>
                  <a:cubicBezTo>
                    <a:pt x="1882" y="2103"/>
                    <a:pt x="1900" y="2103"/>
                    <a:pt x="1918" y="2102"/>
                  </a:cubicBezTo>
                  <a:cubicBezTo>
                    <a:pt x="2557" y="2069"/>
                    <a:pt x="3049" y="1102"/>
                    <a:pt x="2475" y="446"/>
                  </a:cubicBezTo>
                  <a:cubicBezTo>
                    <a:pt x="2244" y="156"/>
                    <a:pt x="1855" y="1"/>
                    <a:pt x="145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8"/>
            <p:cNvSpPr/>
            <p:nvPr/>
          </p:nvSpPr>
          <p:spPr>
            <a:xfrm>
              <a:off x="782652" y="265726"/>
              <a:ext cx="295859" cy="205779"/>
            </a:xfrm>
            <a:custGeom>
              <a:rect b="b" l="l" r="r" t="t"/>
              <a:pathLst>
                <a:path extrusionOk="0" h="6305" w="9065">
                  <a:moveTo>
                    <a:pt x="7067" y="0"/>
                  </a:moveTo>
                  <a:cubicBezTo>
                    <a:pt x="6612" y="0"/>
                    <a:pt x="6184" y="162"/>
                    <a:pt x="5918" y="500"/>
                  </a:cubicBezTo>
                  <a:cubicBezTo>
                    <a:pt x="5524" y="909"/>
                    <a:pt x="5475" y="1549"/>
                    <a:pt x="5803" y="2008"/>
                  </a:cubicBezTo>
                  <a:cubicBezTo>
                    <a:pt x="5901" y="2139"/>
                    <a:pt x="6032" y="2254"/>
                    <a:pt x="6180" y="2319"/>
                  </a:cubicBezTo>
                  <a:lnTo>
                    <a:pt x="6213" y="2335"/>
                  </a:lnTo>
                  <a:lnTo>
                    <a:pt x="6278" y="2352"/>
                  </a:lnTo>
                  <a:cubicBezTo>
                    <a:pt x="6311" y="2368"/>
                    <a:pt x="6344" y="2368"/>
                    <a:pt x="6377" y="2368"/>
                  </a:cubicBezTo>
                  <a:cubicBezTo>
                    <a:pt x="6449" y="2390"/>
                    <a:pt x="6524" y="2400"/>
                    <a:pt x="6598" y="2400"/>
                  </a:cubicBezTo>
                  <a:cubicBezTo>
                    <a:pt x="6810" y="2400"/>
                    <a:pt x="7018" y="2317"/>
                    <a:pt x="7163" y="2172"/>
                  </a:cubicBezTo>
                  <a:cubicBezTo>
                    <a:pt x="7558" y="1761"/>
                    <a:pt x="7277" y="1210"/>
                    <a:pt x="6934" y="1210"/>
                  </a:cubicBezTo>
                  <a:cubicBezTo>
                    <a:pt x="6907" y="1210"/>
                    <a:pt x="6880" y="1214"/>
                    <a:pt x="6852" y="1221"/>
                  </a:cubicBezTo>
                  <a:cubicBezTo>
                    <a:pt x="6541" y="1319"/>
                    <a:pt x="6475" y="1729"/>
                    <a:pt x="6704" y="1860"/>
                  </a:cubicBezTo>
                  <a:cubicBezTo>
                    <a:pt x="6755" y="1883"/>
                    <a:pt x="6810" y="1894"/>
                    <a:pt x="6864" y="1894"/>
                  </a:cubicBezTo>
                  <a:cubicBezTo>
                    <a:pt x="6968" y="1894"/>
                    <a:pt x="7072" y="1854"/>
                    <a:pt x="7147" y="1778"/>
                  </a:cubicBezTo>
                  <a:lnTo>
                    <a:pt x="7147" y="1778"/>
                  </a:lnTo>
                  <a:cubicBezTo>
                    <a:pt x="7180" y="1926"/>
                    <a:pt x="7131" y="2073"/>
                    <a:pt x="6999" y="2155"/>
                  </a:cubicBezTo>
                  <a:cubicBezTo>
                    <a:pt x="6852" y="2266"/>
                    <a:pt x="6677" y="2321"/>
                    <a:pt x="6495" y="2321"/>
                  </a:cubicBezTo>
                  <a:cubicBezTo>
                    <a:pt x="6434" y="2321"/>
                    <a:pt x="6373" y="2315"/>
                    <a:pt x="6311" y="2303"/>
                  </a:cubicBezTo>
                  <a:cubicBezTo>
                    <a:pt x="6213" y="2270"/>
                    <a:pt x="6131" y="2237"/>
                    <a:pt x="6049" y="2188"/>
                  </a:cubicBezTo>
                  <a:cubicBezTo>
                    <a:pt x="5541" y="1778"/>
                    <a:pt x="5508" y="1024"/>
                    <a:pt x="5967" y="565"/>
                  </a:cubicBezTo>
                  <a:cubicBezTo>
                    <a:pt x="6222" y="256"/>
                    <a:pt x="6616" y="110"/>
                    <a:pt x="7033" y="110"/>
                  </a:cubicBezTo>
                  <a:cubicBezTo>
                    <a:pt x="7899" y="110"/>
                    <a:pt x="8862" y="742"/>
                    <a:pt x="8884" y="1860"/>
                  </a:cubicBezTo>
                  <a:cubicBezTo>
                    <a:pt x="8917" y="2663"/>
                    <a:pt x="8475" y="3417"/>
                    <a:pt x="7753" y="3794"/>
                  </a:cubicBezTo>
                  <a:cubicBezTo>
                    <a:pt x="7737" y="3794"/>
                    <a:pt x="7721" y="3811"/>
                    <a:pt x="7704" y="3827"/>
                  </a:cubicBezTo>
                  <a:cubicBezTo>
                    <a:pt x="7606" y="3860"/>
                    <a:pt x="7524" y="3876"/>
                    <a:pt x="7426" y="3909"/>
                  </a:cubicBezTo>
                  <a:cubicBezTo>
                    <a:pt x="7208" y="3958"/>
                    <a:pt x="6991" y="3979"/>
                    <a:pt x="6775" y="3979"/>
                  </a:cubicBezTo>
                  <a:cubicBezTo>
                    <a:pt x="5188" y="3979"/>
                    <a:pt x="3636" y="2833"/>
                    <a:pt x="2298" y="2833"/>
                  </a:cubicBezTo>
                  <a:cubicBezTo>
                    <a:pt x="2152" y="2833"/>
                    <a:pt x="2009" y="2846"/>
                    <a:pt x="1869" y="2876"/>
                  </a:cubicBezTo>
                  <a:cubicBezTo>
                    <a:pt x="607" y="3155"/>
                    <a:pt x="246" y="4040"/>
                    <a:pt x="148" y="4581"/>
                  </a:cubicBezTo>
                  <a:cubicBezTo>
                    <a:pt x="0" y="5122"/>
                    <a:pt x="115" y="5728"/>
                    <a:pt x="558" y="6056"/>
                  </a:cubicBezTo>
                  <a:cubicBezTo>
                    <a:pt x="785" y="6226"/>
                    <a:pt x="1055" y="6304"/>
                    <a:pt x="1318" y="6304"/>
                  </a:cubicBezTo>
                  <a:cubicBezTo>
                    <a:pt x="1739" y="6304"/>
                    <a:pt x="2140" y="6104"/>
                    <a:pt x="2312" y="5761"/>
                  </a:cubicBezTo>
                  <a:cubicBezTo>
                    <a:pt x="2656" y="5220"/>
                    <a:pt x="2361" y="4516"/>
                    <a:pt x="1869" y="4384"/>
                  </a:cubicBezTo>
                  <a:cubicBezTo>
                    <a:pt x="1775" y="4347"/>
                    <a:pt x="1678" y="4329"/>
                    <a:pt x="1583" y="4329"/>
                  </a:cubicBezTo>
                  <a:cubicBezTo>
                    <a:pt x="1265" y="4329"/>
                    <a:pt x="966" y="4528"/>
                    <a:pt x="853" y="4843"/>
                  </a:cubicBezTo>
                  <a:cubicBezTo>
                    <a:pt x="820" y="4958"/>
                    <a:pt x="804" y="5089"/>
                    <a:pt x="836" y="5220"/>
                  </a:cubicBezTo>
                  <a:cubicBezTo>
                    <a:pt x="836" y="5237"/>
                    <a:pt x="836" y="5253"/>
                    <a:pt x="853" y="5270"/>
                  </a:cubicBezTo>
                  <a:cubicBezTo>
                    <a:pt x="853" y="5270"/>
                    <a:pt x="853" y="5286"/>
                    <a:pt x="853" y="5286"/>
                  </a:cubicBezTo>
                  <a:cubicBezTo>
                    <a:pt x="914" y="5520"/>
                    <a:pt x="1124" y="5662"/>
                    <a:pt x="1350" y="5662"/>
                  </a:cubicBezTo>
                  <a:cubicBezTo>
                    <a:pt x="1425" y="5662"/>
                    <a:pt x="1501" y="5646"/>
                    <a:pt x="1574" y="5614"/>
                  </a:cubicBezTo>
                  <a:cubicBezTo>
                    <a:pt x="1909" y="5470"/>
                    <a:pt x="1794" y="4908"/>
                    <a:pt x="1455" y="4908"/>
                  </a:cubicBezTo>
                  <a:cubicBezTo>
                    <a:pt x="1446" y="4908"/>
                    <a:pt x="1436" y="4908"/>
                    <a:pt x="1426" y="4909"/>
                  </a:cubicBezTo>
                  <a:cubicBezTo>
                    <a:pt x="1049" y="4958"/>
                    <a:pt x="1115" y="5319"/>
                    <a:pt x="1049" y="5368"/>
                  </a:cubicBezTo>
                  <a:cubicBezTo>
                    <a:pt x="1040" y="5377"/>
                    <a:pt x="1029" y="5381"/>
                    <a:pt x="1018" y="5381"/>
                  </a:cubicBezTo>
                  <a:cubicBezTo>
                    <a:pt x="971" y="5381"/>
                    <a:pt x="915" y="5309"/>
                    <a:pt x="902" y="5270"/>
                  </a:cubicBezTo>
                  <a:cubicBezTo>
                    <a:pt x="836" y="5089"/>
                    <a:pt x="836" y="4876"/>
                    <a:pt x="935" y="4696"/>
                  </a:cubicBezTo>
                  <a:cubicBezTo>
                    <a:pt x="1084" y="4500"/>
                    <a:pt x="1307" y="4385"/>
                    <a:pt x="1539" y="4385"/>
                  </a:cubicBezTo>
                  <a:cubicBezTo>
                    <a:pt x="1638" y="4385"/>
                    <a:pt x="1739" y="4406"/>
                    <a:pt x="1836" y="4450"/>
                  </a:cubicBezTo>
                  <a:cubicBezTo>
                    <a:pt x="2295" y="4565"/>
                    <a:pt x="2541" y="5220"/>
                    <a:pt x="2230" y="5712"/>
                  </a:cubicBezTo>
                  <a:cubicBezTo>
                    <a:pt x="2079" y="6023"/>
                    <a:pt x="1700" y="6206"/>
                    <a:pt x="1313" y="6206"/>
                  </a:cubicBezTo>
                  <a:cubicBezTo>
                    <a:pt x="1068" y="6206"/>
                    <a:pt x="820" y="6133"/>
                    <a:pt x="623" y="5974"/>
                  </a:cubicBezTo>
                  <a:cubicBezTo>
                    <a:pt x="82" y="5565"/>
                    <a:pt x="115" y="4630"/>
                    <a:pt x="541" y="4057"/>
                  </a:cubicBezTo>
                  <a:cubicBezTo>
                    <a:pt x="903" y="3583"/>
                    <a:pt x="1491" y="3346"/>
                    <a:pt x="2105" y="3346"/>
                  </a:cubicBezTo>
                  <a:cubicBezTo>
                    <a:pt x="2299" y="3346"/>
                    <a:pt x="2496" y="3370"/>
                    <a:pt x="2689" y="3417"/>
                  </a:cubicBezTo>
                  <a:cubicBezTo>
                    <a:pt x="3492" y="3614"/>
                    <a:pt x="4328" y="3958"/>
                    <a:pt x="5213" y="4188"/>
                  </a:cubicBezTo>
                  <a:cubicBezTo>
                    <a:pt x="5539" y="4247"/>
                    <a:pt x="5870" y="4281"/>
                    <a:pt x="6196" y="4281"/>
                  </a:cubicBezTo>
                  <a:cubicBezTo>
                    <a:pt x="6772" y="4281"/>
                    <a:pt x="7334" y="4176"/>
                    <a:pt x="7835" y="3925"/>
                  </a:cubicBezTo>
                  <a:cubicBezTo>
                    <a:pt x="8606" y="3516"/>
                    <a:pt x="9065" y="2712"/>
                    <a:pt x="9048" y="1860"/>
                  </a:cubicBezTo>
                  <a:cubicBezTo>
                    <a:pt x="9005" y="656"/>
                    <a:pt x="7981" y="0"/>
                    <a:pt x="70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8"/>
            <p:cNvSpPr/>
            <p:nvPr/>
          </p:nvSpPr>
          <p:spPr>
            <a:xfrm>
              <a:off x="683140" y="443045"/>
              <a:ext cx="200655" cy="202255"/>
            </a:xfrm>
            <a:custGeom>
              <a:rect b="b" l="l" r="r" t="t"/>
              <a:pathLst>
                <a:path extrusionOk="0" h="6197" w="6148">
                  <a:moveTo>
                    <a:pt x="3066" y="0"/>
                  </a:moveTo>
                  <a:cubicBezTo>
                    <a:pt x="3033" y="115"/>
                    <a:pt x="3017" y="246"/>
                    <a:pt x="3000" y="361"/>
                  </a:cubicBezTo>
                  <a:cubicBezTo>
                    <a:pt x="3000" y="361"/>
                    <a:pt x="2935" y="1263"/>
                    <a:pt x="2033" y="1377"/>
                  </a:cubicBezTo>
                  <a:cubicBezTo>
                    <a:pt x="1164" y="1508"/>
                    <a:pt x="574" y="1640"/>
                    <a:pt x="542" y="2295"/>
                  </a:cubicBezTo>
                  <a:cubicBezTo>
                    <a:pt x="511" y="2921"/>
                    <a:pt x="324" y="3235"/>
                    <a:pt x="60" y="3235"/>
                  </a:cubicBezTo>
                  <a:cubicBezTo>
                    <a:pt x="40" y="3235"/>
                    <a:pt x="21" y="3233"/>
                    <a:pt x="1" y="3229"/>
                  </a:cubicBezTo>
                  <a:lnTo>
                    <a:pt x="1" y="3229"/>
                  </a:lnTo>
                  <a:cubicBezTo>
                    <a:pt x="1" y="3230"/>
                    <a:pt x="364" y="3763"/>
                    <a:pt x="967" y="3763"/>
                  </a:cubicBezTo>
                  <a:cubicBezTo>
                    <a:pt x="1089" y="3763"/>
                    <a:pt x="1221" y="3741"/>
                    <a:pt x="1361" y="3688"/>
                  </a:cubicBezTo>
                  <a:cubicBezTo>
                    <a:pt x="2181" y="3377"/>
                    <a:pt x="2115" y="2820"/>
                    <a:pt x="2131" y="2672"/>
                  </a:cubicBezTo>
                  <a:cubicBezTo>
                    <a:pt x="2131" y="2519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2"/>
                  </a:cubicBezTo>
                  <a:cubicBezTo>
                    <a:pt x="2541" y="2344"/>
                    <a:pt x="2607" y="2672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96"/>
                    <a:pt x="3066" y="6196"/>
                  </a:cubicBezTo>
                  <a:cubicBezTo>
                    <a:pt x="3066" y="6196"/>
                    <a:pt x="3508" y="4819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2"/>
                  </a:cubicBezTo>
                  <a:cubicBezTo>
                    <a:pt x="3777" y="2311"/>
                    <a:pt x="3782" y="2311"/>
                    <a:pt x="3788" y="2311"/>
                  </a:cubicBezTo>
                  <a:cubicBezTo>
                    <a:pt x="3939" y="2311"/>
                    <a:pt x="4001" y="2514"/>
                    <a:pt x="4016" y="2656"/>
                  </a:cubicBezTo>
                  <a:cubicBezTo>
                    <a:pt x="4033" y="2820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9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40"/>
                    <a:pt x="4984" y="1508"/>
                    <a:pt x="4098" y="1377"/>
                  </a:cubicBezTo>
                  <a:cubicBezTo>
                    <a:pt x="3230" y="1263"/>
                    <a:pt x="3148" y="361"/>
                    <a:pt x="3148" y="361"/>
                  </a:cubicBezTo>
                  <a:cubicBezTo>
                    <a:pt x="3131" y="246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8"/>
            <p:cNvSpPr/>
            <p:nvPr/>
          </p:nvSpPr>
          <p:spPr>
            <a:xfrm>
              <a:off x="817965" y="382503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0" y="265"/>
                    <a:pt x="0" y="265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7"/>
                    <a:pt x="1607" y="511"/>
                  </a:cubicBezTo>
                  <a:cubicBezTo>
                    <a:pt x="2213" y="954"/>
                    <a:pt x="1836" y="1708"/>
                    <a:pt x="1738" y="2200"/>
                  </a:cubicBezTo>
                  <a:cubicBezTo>
                    <a:pt x="1639" y="2708"/>
                    <a:pt x="2361" y="2921"/>
                    <a:pt x="2721" y="3085"/>
                  </a:cubicBezTo>
                  <a:cubicBezTo>
                    <a:pt x="3082" y="3249"/>
                    <a:pt x="2901" y="3708"/>
                    <a:pt x="2901" y="3708"/>
                  </a:cubicBezTo>
                  <a:cubicBezTo>
                    <a:pt x="4229" y="2888"/>
                    <a:pt x="3377" y="1937"/>
                    <a:pt x="3147" y="1675"/>
                  </a:cubicBezTo>
                  <a:cubicBezTo>
                    <a:pt x="2958" y="1445"/>
                    <a:pt x="3081" y="1216"/>
                    <a:pt x="3259" y="1216"/>
                  </a:cubicBezTo>
                  <a:cubicBezTo>
                    <a:pt x="3296" y="1216"/>
                    <a:pt x="3337" y="1226"/>
                    <a:pt x="3377" y="1249"/>
                  </a:cubicBezTo>
                  <a:cubicBezTo>
                    <a:pt x="3623" y="1380"/>
                    <a:pt x="3262" y="1872"/>
                    <a:pt x="3934" y="2314"/>
                  </a:cubicBezTo>
                  <a:cubicBezTo>
                    <a:pt x="4102" y="2421"/>
                    <a:pt x="4261" y="2461"/>
                    <a:pt x="4405" y="2461"/>
                  </a:cubicBezTo>
                  <a:cubicBezTo>
                    <a:pt x="4836" y="2461"/>
                    <a:pt x="5131" y="2101"/>
                    <a:pt x="5131" y="2101"/>
                  </a:cubicBezTo>
                  <a:lnTo>
                    <a:pt x="5131" y="2101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44" y="2102"/>
                    <a:pt x="4948" y="1574"/>
                    <a:pt x="4770" y="1413"/>
                  </a:cubicBezTo>
                  <a:cubicBezTo>
                    <a:pt x="4692" y="1357"/>
                    <a:pt x="4591" y="1324"/>
                    <a:pt x="4489" y="1324"/>
                  </a:cubicBezTo>
                  <a:cubicBezTo>
                    <a:pt x="4440" y="1324"/>
                    <a:pt x="4391" y="1332"/>
                    <a:pt x="4344" y="1347"/>
                  </a:cubicBezTo>
                  <a:cubicBezTo>
                    <a:pt x="4289" y="1360"/>
                    <a:pt x="4236" y="1366"/>
                    <a:pt x="4188" y="1366"/>
                  </a:cubicBezTo>
                  <a:cubicBezTo>
                    <a:pt x="4050" y="1366"/>
                    <a:pt x="3959" y="1314"/>
                    <a:pt x="4032" y="1216"/>
                  </a:cubicBezTo>
                  <a:cubicBezTo>
                    <a:pt x="4062" y="1174"/>
                    <a:pt x="4096" y="1158"/>
                    <a:pt x="4141" y="1158"/>
                  </a:cubicBezTo>
                  <a:cubicBezTo>
                    <a:pt x="4274" y="1158"/>
                    <a:pt x="4508" y="1294"/>
                    <a:pt x="5032" y="1331"/>
                  </a:cubicBezTo>
                  <a:cubicBezTo>
                    <a:pt x="5060" y="1333"/>
                    <a:pt x="5087" y="1333"/>
                    <a:pt x="5114" y="1333"/>
                  </a:cubicBezTo>
                  <a:cubicBezTo>
                    <a:pt x="5892" y="1333"/>
                    <a:pt x="6458" y="675"/>
                    <a:pt x="6458" y="675"/>
                  </a:cubicBezTo>
                  <a:lnTo>
                    <a:pt x="6458" y="675"/>
                  </a:lnTo>
                  <a:cubicBezTo>
                    <a:pt x="6000" y="931"/>
                    <a:pt x="5512" y="1029"/>
                    <a:pt x="5023" y="1029"/>
                  </a:cubicBezTo>
                  <a:cubicBezTo>
                    <a:pt x="3852" y="1029"/>
                    <a:pt x="2668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8"/>
            <p:cNvSpPr/>
            <p:nvPr/>
          </p:nvSpPr>
          <p:spPr>
            <a:xfrm>
              <a:off x="871980" y="262756"/>
              <a:ext cx="117723" cy="82410"/>
            </a:xfrm>
            <a:custGeom>
              <a:rect b="b" l="l" r="r" t="t"/>
              <a:pathLst>
                <a:path extrusionOk="0" h="2525" w="3607">
                  <a:moveTo>
                    <a:pt x="2492" y="0"/>
                  </a:moveTo>
                  <a:cubicBezTo>
                    <a:pt x="1908" y="0"/>
                    <a:pt x="1240" y="123"/>
                    <a:pt x="869" y="607"/>
                  </a:cubicBezTo>
                  <a:cubicBezTo>
                    <a:pt x="1" y="1771"/>
                    <a:pt x="525" y="2525"/>
                    <a:pt x="525" y="2525"/>
                  </a:cubicBezTo>
                  <a:cubicBezTo>
                    <a:pt x="525" y="2525"/>
                    <a:pt x="361" y="2164"/>
                    <a:pt x="1394" y="2164"/>
                  </a:cubicBezTo>
                  <a:cubicBezTo>
                    <a:pt x="2427" y="2148"/>
                    <a:pt x="2312" y="1492"/>
                    <a:pt x="2263" y="1263"/>
                  </a:cubicBezTo>
                  <a:cubicBezTo>
                    <a:pt x="2181" y="1017"/>
                    <a:pt x="2246" y="738"/>
                    <a:pt x="2410" y="541"/>
                  </a:cubicBezTo>
                  <a:cubicBezTo>
                    <a:pt x="2656" y="197"/>
                    <a:pt x="3607" y="132"/>
                    <a:pt x="3607" y="132"/>
                  </a:cubicBezTo>
                  <a:cubicBezTo>
                    <a:pt x="3607" y="132"/>
                    <a:pt x="3095" y="0"/>
                    <a:pt x="24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8"/>
            <p:cNvSpPr/>
            <p:nvPr/>
          </p:nvSpPr>
          <p:spPr>
            <a:xfrm>
              <a:off x="962386" y="175548"/>
              <a:ext cx="73336" cy="87240"/>
            </a:xfrm>
            <a:custGeom>
              <a:rect b="b" l="l" r="r" t="t"/>
              <a:pathLst>
                <a:path extrusionOk="0" h="2673" w="2247">
                  <a:moveTo>
                    <a:pt x="1132" y="1"/>
                  </a:moveTo>
                  <a:cubicBezTo>
                    <a:pt x="1132" y="1"/>
                    <a:pt x="1345" y="542"/>
                    <a:pt x="984" y="722"/>
                  </a:cubicBezTo>
                  <a:cubicBezTo>
                    <a:pt x="624" y="935"/>
                    <a:pt x="1" y="1345"/>
                    <a:pt x="247" y="2001"/>
                  </a:cubicBezTo>
                  <a:cubicBezTo>
                    <a:pt x="493" y="2673"/>
                    <a:pt x="1673" y="2410"/>
                    <a:pt x="2246" y="2607"/>
                  </a:cubicBezTo>
                  <a:cubicBezTo>
                    <a:pt x="2246" y="2607"/>
                    <a:pt x="1378" y="2148"/>
                    <a:pt x="1443" y="1427"/>
                  </a:cubicBezTo>
                  <a:cubicBezTo>
                    <a:pt x="1509" y="689"/>
                    <a:pt x="1427" y="165"/>
                    <a:pt x="11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8"/>
            <p:cNvSpPr/>
            <p:nvPr/>
          </p:nvSpPr>
          <p:spPr>
            <a:xfrm>
              <a:off x="1042120" y="213538"/>
              <a:ext cx="103820" cy="140733"/>
            </a:xfrm>
            <a:custGeom>
              <a:rect b="b" l="l" r="r" t="t"/>
              <a:pathLst>
                <a:path extrusionOk="0" h="4312" w="3181">
                  <a:moveTo>
                    <a:pt x="377" y="1"/>
                  </a:moveTo>
                  <a:cubicBezTo>
                    <a:pt x="0" y="1345"/>
                    <a:pt x="541" y="1607"/>
                    <a:pt x="1098" y="2476"/>
                  </a:cubicBezTo>
                  <a:cubicBezTo>
                    <a:pt x="1656" y="3344"/>
                    <a:pt x="1049" y="4311"/>
                    <a:pt x="1049" y="4311"/>
                  </a:cubicBezTo>
                  <a:cubicBezTo>
                    <a:pt x="1426" y="4049"/>
                    <a:pt x="1787" y="3361"/>
                    <a:pt x="2475" y="2918"/>
                  </a:cubicBezTo>
                  <a:cubicBezTo>
                    <a:pt x="3180" y="2492"/>
                    <a:pt x="2885" y="1591"/>
                    <a:pt x="2885" y="1591"/>
                  </a:cubicBezTo>
                  <a:lnTo>
                    <a:pt x="2885" y="1591"/>
                  </a:lnTo>
                  <a:cubicBezTo>
                    <a:pt x="2846" y="1695"/>
                    <a:pt x="2743" y="1748"/>
                    <a:pt x="2570" y="1748"/>
                  </a:cubicBezTo>
                  <a:cubicBezTo>
                    <a:pt x="2526" y="1748"/>
                    <a:pt x="2479" y="1745"/>
                    <a:pt x="2426" y="1738"/>
                  </a:cubicBezTo>
                  <a:cubicBezTo>
                    <a:pt x="2398" y="1731"/>
                    <a:pt x="2371" y="1728"/>
                    <a:pt x="2344" y="1728"/>
                  </a:cubicBezTo>
                  <a:cubicBezTo>
                    <a:pt x="2119" y="1728"/>
                    <a:pt x="1943" y="1961"/>
                    <a:pt x="2016" y="2181"/>
                  </a:cubicBezTo>
                  <a:cubicBezTo>
                    <a:pt x="2082" y="2418"/>
                    <a:pt x="1936" y="2528"/>
                    <a:pt x="1791" y="2528"/>
                  </a:cubicBezTo>
                  <a:cubicBezTo>
                    <a:pt x="1756" y="2528"/>
                    <a:pt x="1721" y="2521"/>
                    <a:pt x="1688" y="2508"/>
                  </a:cubicBezTo>
                  <a:cubicBezTo>
                    <a:pt x="1541" y="2443"/>
                    <a:pt x="1541" y="2066"/>
                    <a:pt x="1754" y="1886"/>
                  </a:cubicBezTo>
                  <a:cubicBezTo>
                    <a:pt x="1984" y="1705"/>
                    <a:pt x="2115" y="1312"/>
                    <a:pt x="1934" y="689"/>
                  </a:cubicBezTo>
                  <a:cubicBezTo>
                    <a:pt x="1791" y="194"/>
                    <a:pt x="1305" y="103"/>
                    <a:pt x="989" y="103"/>
                  </a:cubicBezTo>
                  <a:cubicBezTo>
                    <a:pt x="907" y="103"/>
                    <a:pt x="837" y="109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8"/>
            <p:cNvSpPr/>
            <p:nvPr/>
          </p:nvSpPr>
          <p:spPr>
            <a:xfrm>
              <a:off x="1018555" y="6584"/>
              <a:ext cx="264853" cy="264233"/>
            </a:xfrm>
            <a:custGeom>
              <a:rect b="b" l="l" r="r" t="t"/>
              <a:pathLst>
                <a:path extrusionOk="0" h="8096" w="8115">
                  <a:moveTo>
                    <a:pt x="5777" y="1"/>
                  </a:moveTo>
                  <a:cubicBezTo>
                    <a:pt x="5253" y="1"/>
                    <a:pt x="4737" y="177"/>
                    <a:pt x="4427" y="572"/>
                  </a:cubicBezTo>
                  <a:cubicBezTo>
                    <a:pt x="4132" y="998"/>
                    <a:pt x="4082" y="1555"/>
                    <a:pt x="4312" y="2031"/>
                  </a:cubicBezTo>
                  <a:cubicBezTo>
                    <a:pt x="4521" y="2440"/>
                    <a:pt x="4859" y="2586"/>
                    <a:pt x="5189" y="2586"/>
                  </a:cubicBezTo>
                  <a:cubicBezTo>
                    <a:pt x="5532" y="2586"/>
                    <a:pt x="5866" y="2428"/>
                    <a:pt x="6033" y="2244"/>
                  </a:cubicBezTo>
                  <a:cubicBezTo>
                    <a:pt x="6230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79" y="1490"/>
                    <a:pt x="5345" y="1850"/>
                    <a:pt x="5754" y="1916"/>
                  </a:cubicBezTo>
                  <a:cubicBezTo>
                    <a:pt x="6099" y="1965"/>
                    <a:pt x="5918" y="2391"/>
                    <a:pt x="5476" y="2506"/>
                  </a:cubicBezTo>
                  <a:cubicBezTo>
                    <a:pt x="5395" y="2527"/>
                    <a:pt x="5314" y="2537"/>
                    <a:pt x="5235" y="2537"/>
                  </a:cubicBezTo>
                  <a:cubicBezTo>
                    <a:pt x="4876" y="2537"/>
                    <a:pt x="4541" y="2333"/>
                    <a:pt x="4394" y="1998"/>
                  </a:cubicBezTo>
                  <a:cubicBezTo>
                    <a:pt x="4181" y="1555"/>
                    <a:pt x="4230" y="1031"/>
                    <a:pt x="4525" y="637"/>
                  </a:cubicBezTo>
                  <a:cubicBezTo>
                    <a:pt x="4784" y="296"/>
                    <a:pt x="5249" y="125"/>
                    <a:pt x="5729" y="125"/>
                  </a:cubicBezTo>
                  <a:cubicBezTo>
                    <a:pt x="5824" y="125"/>
                    <a:pt x="5921" y="132"/>
                    <a:pt x="6017" y="146"/>
                  </a:cubicBezTo>
                  <a:cubicBezTo>
                    <a:pt x="7230" y="293"/>
                    <a:pt x="7918" y="1998"/>
                    <a:pt x="7197" y="3145"/>
                  </a:cubicBezTo>
                  <a:cubicBezTo>
                    <a:pt x="6967" y="3506"/>
                    <a:pt x="6623" y="3801"/>
                    <a:pt x="6230" y="3998"/>
                  </a:cubicBezTo>
                  <a:cubicBezTo>
                    <a:pt x="5842" y="4164"/>
                    <a:pt x="5393" y="4247"/>
                    <a:pt x="4870" y="4247"/>
                  </a:cubicBezTo>
                  <a:cubicBezTo>
                    <a:pt x="4462" y="4247"/>
                    <a:pt x="4011" y="4196"/>
                    <a:pt x="3509" y="4096"/>
                  </a:cubicBezTo>
                  <a:cubicBezTo>
                    <a:pt x="3203" y="4035"/>
                    <a:pt x="2903" y="4004"/>
                    <a:pt x="2617" y="4004"/>
                  </a:cubicBezTo>
                  <a:cubicBezTo>
                    <a:pt x="1290" y="4004"/>
                    <a:pt x="240" y="4660"/>
                    <a:pt x="132" y="5981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4" y="8079"/>
                    <a:pt x="1017" y="8063"/>
                  </a:cubicBezTo>
                  <a:cubicBezTo>
                    <a:pt x="460" y="7423"/>
                    <a:pt x="607" y="6227"/>
                    <a:pt x="607" y="6227"/>
                  </a:cubicBezTo>
                  <a:cubicBezTo>
                    <a:pt x="706" y="5702"/>
                    <a:pt x="968" y="5243"/>
                    <a:pt x="1361" y="4899"/>
                  </a:cubicBezTo>
                  <a:cubicBezTo>
                    <a:pt x="1942" y="4458"/>
                    <a:pt x="2676" y="4373"/>
                    <a:pt x="3159" y="4373"/>
                  </a:cubicBezTo>
                  <a:cubicBezTo>
                    <a:pt x="3467" y="4373"/>
                    <a:pt x="3673" y="4407"/>
                    <a:pt x="3673" y="4407"/>
                  </a:cubicBezTo>
                  <a:cubicBezTo>
                    <a:pt x="3935" y="4440"/>
                    <a:pt x="4164" y="4457"/>
                    <a:pt x="4377" y="4473"/>
                  </a:cubicBezTo>
                  <a:cubicBezTo>
                    <a:pt x="4463" y="4477"/>
                    <a:pt x="4550" y="4479"/>
                    <a:pt x="4638" y="4479"/>
                  </a:cubicBezTo>
                  <a:cubicBezTo>
                    <a:pt x="5626" y="4479"/>
                    <a:pt x="6727" y="4207"/>
                    <a:pt x="7344" y="3244"/>
                  </a:cubicBezTo>
                  <a:cubicBezTo>
                    <a:pt x="8115" y="1981"/>
                    <a:pt x="7361" y="178"/>
                    <a:pt x="6033" y="15"/>
                  </a:cubicBezTo>
                  <a:cubicBezTo>
                    <a:pt x="5948" y="5"/>
                    <a:pt x="5862" y="1"/>
                    <a:pt x="57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8"/>
            <p:cNvSpPr/>
            <p:nvPr/>
          </p:nvSpPr>
          <p:spPr>
            <a:xfrm>
              <a:off x="1088661" y="158577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1085" y="1"/>
                  </a:moveTo>
                  <a:cubicBezTo>
                    <a:pt x="394" y="1"/>
                    <a:pt x="0" y="226"/>
                    <a:pt x="0" y="226"/>
                  </a:cubicBezTo>
                  <a:cubicBezTo>
                    <a:pt x="93" y="206"/>
                    <a:pt x="181" y="197"/>
                    <a:pt x="264" y="197"/>
                  </a:cubicBezTo>
                  <a:cubicBezTo>
                    <a:pt x="742" y="197"/>
                    <a:pt x="1046" y="505"/>
                    <a:pt x="935" y="980"/>
                  </a:cubicBezTo>
                  <a:cubicBezTo>
                    <a:pt x="803" y="1390"/>
                    <a:pt x="967" y="1848"/>
                    <a:pt x="1328" y="2111"/>
                  </a:cubicBezTo>
                  <a:cubicBezTo>
                    <a:pt x="1639" y="2373"/>
                    <a:pt x="2557" y="2373"/>
                    <a:pt x="2557" y="2373"/>
                  </a:cubicBezTo>
                  <a:cubicBezTo>
                    <a:pt x="2295" y="2225"/>
                    <a:pt x="2524" y="1865"/>
                    <a:pt x="2688" y="1439"/>
                  </a:cubicBezTo>
                  <a:cubicBezTo>
                    <a:pt x="2844" y="1018"/>
                    <a:pt x="2422" y="864"/>
                    <a:pt x="2225" y="864"/>
                  </a:cubicBezTo>
                  <a:cubicBezTo>
                    <a:pt x="2215" y="864"/>
                    <a:pt x="2206" y="864"/>
                    <a:pt x="2197" y="865"/>
                  </a:cubicBezTo>
                  <a:cubicBezTo>
                    <a:pt x="2109" y="883"/>
                    <a:pt x="2035" y="900"/>
                    <a:pt x="1966" y="900"/>
                  </a:cubicBezTo>
                  <a:cubicBezTo>
                    <a:pt x="1905" y="900"/>
                    <a:pt x="1848" y="887"/>
                    <a:pt x="1787" y="849"/>
                  </a:cubicBezTo>
                  <a:cubicBezTo>
                    <a:pt x="1694" y="782"/>
                    <a:pt x="1730" y="564"/>
                    <a:pt x="2003" y="564"/>
                  </a:cubicBezTo>
                  <a:cubicBezTo>
                    <a:pt x="2065" y="564"/>
                    <a:pt x="2141" y="575"/>
                    <a:pt x="2229" y="603"/>
                  </a:cubicBezTo>
                  <a:cubicBezTo>
                    <a:pt x="2721" y="767"/>
                    <a:pt x="2574" y="1226"/>
                    <a:pt x="3295" y="1373"/>
                  </a:cubicBezTo>
                  <a:cubicBezTo>
                    <a:pt x="3351" y="1384"/>
                    <a:pt x="3404" y="1390"/>
                    <a:pt x="3454" y="1390"/>
                  </a:cubicBezTo>
                  <a:cubicBezTo>
                    <a:pt x="4057" y="1390"/>
                    <a:pt x="4203" y="627"/>
                    <a:pt x="4278" y="521"/>
                  </a:cubicBezTo>
                  <a:cubicBezTo>
                    <a:pt x="4393" y="390"/>
                    <a:pt x="4524" y="259"/>
                    <a:pt x="4655" y="144"/>
                  </a:cubicBezTo>
                  <a:lnTo>
                    <a:pt x="4655" y="144"/>
                  </a:lnTo>
                  <a:cubicBezTo>
                    <a:pt x="4456" y="267"/>
                    <a:pt x="4088" y="379"/>
                    <a:pt x="3556" y="379"/>
                  </a:cubicBezTo>
                  <a:cubicBezTo>
                    <a:pt x="3167" y="379"/>
                    <a:pt x="2691" y="319"/>
                    <a:pt x="2131" y="160"/>
                  </a:cubicBezTo>
                  <a:cubicBezTo>
                    <a:pt x="1733" y="42"/>
                    <a:pt x="1382" y="1"/>
                    <a:pt x="10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8"/>
            <p:cNvSpPr/>
            <p:nvPr/>
          </p:nvSpPr>
          <p:spPr>
            <a:xfrm>
              <a:off x="1097212" y="15592"/>
              <a:ext cx="105419" cy="109825"/>
            </a:xfrm>
            <a:custGeom>
              <a:rect b="b" l="l" r="r" t="t"/>
              <a:pathLst>
                <a:path extrusionOk="0" h="3365" w="3230">
                  <a:moveTo>
                    <a:pt x="1967" y="1"/>
                  </a:moveTo>
                  <a:lnTo>
                    <a:pt x="1967" y="1"/>
                  </a:lnTo>
                  <a:cubicBezTo>
                    <a:pt x="1508" y="279"/>
                    <a:pt x="1443" y="722"/>
                    <a:pt x="722" y="1345"/>
                  </a:cubicBezTo>
                  <a:cubicBezTo>
                    <a:pt x="0" y="1968"/>
                    <a:pt x="214" y="2427"/>
                    <a:pt x="361" y="2689"/>
                  </a:cubicBezTo>
                  <a:cubicBezTo>
                    <a:pt x="459" y="2820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31" y="3361"/>
                  </a:cubicBezTo>
                  <a:cubicBezTo>
                    <a:pt x="2162" y="3363"/>
                    <a:pt x="2191" y="3365"/>
                    <a:pt x="2220" y="3365"/>
                  </a:cubicBezTo>
                  <a:cubicBezTo>
                    <a:pt x="2986" y="3365"/>
                    <a:pt x="3230" y="2558"/>
                    <a:pt x="3230" y="2558"/>
                  </a:cubicBezTo>
                  <a:lnTo>
                    <a:pt x="3230" y="2558"/>
                  </a:lnTo>
                  <a:cubicBezTo>
                    <a:pt x="3104" y="2591"/>
                    <a:pt x="2956" y="2615"/>
                    <a:pt x="2799" y="2615"/>
                  </a:cubicBezTo>
                  <a:cubicBezTo>
                    <a:pt x="2345" y="2615"/>
                    <a:pt x="1822" y="2413"/>
                    <a:pt x="1590" y="1656"/>
                  </a:cubicBezTo>
                  <a:cubicBezTo>
                    <a:pt x="1394" y="1066"/>
                    <a:pt x="1541" y="427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8"/>
            <p:cNvSpPr/>
            <p:nvPr/>
          </p:nvSpPr>
          <p:spPr>
            <a:xfrm>
              <a:off x="1261444" y="-140318"/>
              <a:ext cx="49250" cy="250101"/>
            </a:xfrm>
            <a:custGeom>
              <a:rect b="b" l="l" r="r" t="t"/>
              <a:pathLst>
                <a:path extrusionOk="0" h="7663" w="1509">
                  <a:moveTo>
                    <a:pt x="884" y="0"/>
                  </a:moveTo>
                  <a:cubicBezTo>
                    <a:pt x="563" y="0"/>
                    <a:pt x="328" y="369"/>
                    <a:pt x="328" y="369"/>
                  </a:cubicBezTo>
                  <a:cubicBezTo>
                    <a:pt x="50" y="778"/>
                    <a:pt x="1" y="1286"/>
                    <a:pt x="33" y="1860"/>
                  </a:cubicBezTo>
                  <a:cubicBezTo>
                    <a:pt x="99" y="2827"/>
                    <a:pt x="460" y="3975"/>
                    <a:pt x="558" y="5171"/>
                  </a:cubicBezTo>
                  <a:cubicBezTo>
                    <a:pt x="705" y="7056"/>
                    <a:pt x="50" y="7663"/>
                    <a:pt x="50" y="7663"/>
                  </a:cubicBezTo>
                  <a:cubicBezTo>
                    <a:pt x="738" y="7122"/>
                    <a:pt x="902" y="5368"/>
                    <a:pt x="771" y="3991"/>
                  </a:cubicBezTo>
                  <a:cubicBezTo>
                    <a:pt x="689" y="3286"/>
                    <a:pt x="673" y="2565"/>
                    <a:pt x="722" y="1860"/>
                  </a:cubicBezTo>
                  <a:cubicBezTo>
                    <a:pt x="755" y="1483"/>
                    <a:pt x="820" y="1205"/>
                    <a:pt x="919" y="1106"/>
                  </a:cubicBezTo>
                  <a:cubicBezTo>
                    <a:pt x="1181" y="844"/>
                    <a:pt x="1509" y="287"/>
                    <a:pt x="1099" y="57"/>
                  </a:cubicBezTo>
                  <a:cubicBezTo>
                    <a:pt x="1024" y="17"/>
                    <a:pt x="952" y="0"/>
                    <a:pt x="8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8"/>
            <p:cNvSpPr/>
            <p:nvPr/>
          </p:nvSpPr>
          <p:spPr>
            <a:xfrm>
              <a:off x="1324565" y="-121877"/>
              <a:ext cx="151438" cy="178690"/>
            </a:xfrm>
            <a:custGeom>
              <a:rect b="b" l="l" r="r" t="t"/>
              <a:pathLst>
                <a:path extrusionOk="0" h="5475" w="4640">
                  <a:moveTo>
                    <a:pt x="4361" y="0"/>
                  </a:moveTo>
                  <a:cubicBezTo>
                    <a:pt x="4459" y="459"/>
                    <a:pt x="4345" y="935"/>
                    <a:pt x="4033" y="1295"/>
                  </a:cubicBezTo>
                  <a:cubicBezTo>
                    <a:pt x="3968" y="1361"/>
                    <a:pt x="3886" y="1426"/>
                    <a:pt x="3804" y="1492"/>
                  </a:cubicBezTo>
                  <a:cubicBezTo>
                    <a:pt x="3017" y="2049"/>
                    <a:pt x="1919" y="1771"/>
                    <a:pt x="1001" y="2393"/>
                  </a:cubicBezTo>
                  <a:cubicBezTo>
                    <a:pt x="99" y="3033"/>
                    <a:pt x="197" y="3934"/>
                    <a:pt x="181" y="4442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312" y="5278"/>
                    <a:pt x="476" y="4934"/>
                    <a:pt x="460" y="4557"/>
                  </a:cubicBezTo>
                  <a:cubicBezTo>
                    <a:pt x="444" y="3909"/>
                    <a:pt x="516" y="3188"/>
                    <a:pt x="716" y="3188"/>
                  </a:cubicBezTo>
                  <a:cubicBezTo>
                    <a:pt x="728" y="3188"/>
                    <a:pt x="741" y="3191"/>
                    <a:pt x="755" y="3197"/>
                  </a:cubicBezTo>
                  <a:cubicBezTo>
                    <a:pt x="984" y="3311"/>
                    <a:pt x="804" y="3557"/>
                    <a:pt x="706" y="3721"/>
                  </a:cubicBezTo>
                  <a:cubicBezTo>
                    <a:pt x="624" y="3869"/>
                    <a:pt x="460" y="4541"/>
                    <a:pt x="1181" y="4950"/>
                  </a:cubicBezTo>
                  <a:cubicBezTo>
                    <a:pt x="1181" y="4950"/>
                    <a:pt x="935" y="4426"/>
                    <a:pt x="1345" y="4131"/>
                  </a:cubicBezTo>
                  <a:cubicBezTo>
                    <a:pt x="1738" y="3852"/>
                    <a:pt x="2001" y="3688"/>
                    <a:pt x="1951" y="3115"/>
                  </a:cubicBezTo>
                  <a:cubicBezTo>
                    <a:pt x="1908" y="2611"/>
                    <a:pt x="2244" y="2170"/>
                    <a:pt x="2482" y="2170"/>
                  </a:cubicBezTo>
                  <a:cubicBezTo>
                    <a:pt x="2515" y="2170"/>
                    <a:pt x="2546" y="2179"/>
                    <a:pt x="2574" y="2197"/>
                  </a:cubicBezTo>
                  <a:cubicBezTo>
                    <a:pt x="2787" y="2328"/>
                    <a:pt x="2525" y="2541"/>
                    <a:pt x="2410" y="2606"/>
                  </a:cubicBezTo>
                  <a:cubicBezTo>
                    <a:pt x="2214" y="2705"/>
                    <a:pt x="2181" y="2967"/>
                    <a:pt x="2345" y="3131"/>
                  </a:cubicBezTo>
                  <a:cubicBezTo>
                    <a:pt x="2541" y="3377"/>
                    <a:pt x="2476" y="3705"/>
                    <a:pt x="2214" y="3787"/>
                  </a:cubicBezTo>
                  <a:cubicBezTo>
                    <a:pt x="2214" y="3787"/>
                    <a:pt x="2270" y="3793"/>
                    <a:pt x="2365" y="3793"/>
                  </a:cubicBezTo>
                  <a:cubicBezTo>
                    <a:pt x="2691" y="3793"/>
                    <a:pt x="3469" y="3715"/>
                    <a:pt x="3951" y="3016"/>
                  </a:cubicBezTo>
                  <a:cubicBezTo>
                    <a:pt x="4312" y="2508"/>
                    <a:pt x="4525" y="1918"/>
                    <a:pt x="4590" y="1295"/>
                  </a:cubicBezTo>
                  <a:cubicBezTo>
                    <a:pt x="4640" y="853"/>
                    <a:pt x="4558" y="394"/>
                    <a:pt x="4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8"/>
            <p:cNvSpPr/>
            <p:nvPr/>
          </p:nvSpPr>
          <p:spPr>
            <a:xfrm>
              <a:off x="783174" y="63699"/>
              <a:ext cx="130583" cy="285545"/>
            </a:xfrm>
            <a:custGeom>
              <a:rect b="b" l="l" r="r" t="t"/>
              <a:pathLst>
                <a:path extrusionOk="0" h="8749" w="4001">
                  <a:moveTo>
                    <a:pt x="2081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66"/>
                    <a:pt x="329" y="1821"/>
                    <a:pt x="591" y="2362"/>
                  </a:cubicBezTo>
                  <a:cubicBezTo>
                    <a:pt x="827" y="2775"/>
                    <a:pt x="1266" y="3018"/>
                    <a:pt x="1727" y="3018"/>
                  </a:cubicBezTo>
                  <a:cubicBezTo>
                    <a:pt x="1906" y="3018"/>
                    <a:pt x="2088" y="2981"/>
                    <a:pt x="2263" y="2903"/>
                  </a:cubicBezTo>
                  <a:cubicBezTo>
                    <a:pt x="2968" y="2723"/>
                    <a:pt x="3099" y="1789"/>
                    <a:pt x="2492" y="1395"/>
                  </a:cubicBezTo>
                  <a:cubicBezTo>
                    <a:pt x="2412" y="1355"/>
                    <a:pt x="2330" y="1337"/>
                    <a:pt x="2251" y="1337"/>
                  </a:cubicBezTo>
                  <a:cubicBezTo>
                    <a:pt x="1910" y="1337"/>
                    <a:pt x="1618" y="1675"/>
                    <a:pt x="1738" y="2035"/>
                  </a:cubicBezTo>
                  <a:cubicBezTo>
                    <a:pt x="1876" y="2324"/>
                    <a:pt x="2199" y="2347"/>
                    <a:pt x="2328" y="2347"/>
                  </a:cubicBezTo>
                  <a:cubicBezTo>
                    <a:pt x="2352" y="2347"/>
                    <a:pt x="2370" y="2346"/>
                    <a:pt x="2378" y="2346"/>
                  </a:cubicBezTo>
                  <a:cubicBezTo>
                    <a:pt x="2443" y="2346"/>
                    <a:pt x="2443" y="2379"/>
                    <a:pt x="2443" y="2379"/>
                  </a:cubicBezTo>
                  <a:cubicBezTo>
                    <a:pt x="2487" y="2569"/>
                    <a:pt x="2244" y="2851"/>
                    <a:pt x="1783" y="2851"/>
                  </a:cubicBezTo>
                  <a:cubicBezTo>
                    <a:pt x="1727" y="2851"/>
                    <a:pt x="1669" y="2847"/>
                    <a:pt x="1607" y="2838"/>
                  </a:cubicBezTo>
                  <a:cubicBezTo>
                    <a:pt x="1410" y="2805"/>
                    <a:pt x="1230" y="2707"/>
                    <a:pt x="1099" y="2575"/>
                  </a:cubicBezTo>
                  <a:cubicBezTo>
                    <a:pt x="411" y="1920"/>
                    <a:pt x="755" y="543"/>
                    <a:pt x="1755" y="281"/>
                  </a:cubicBezTo>
                  <a:cubicBezTo>
                    <a:pt x="1902" y="240"/>
                    <a:pt x="2054" y="219"/>
                    <a:pt x="2205" y="219"/>
                  </a:cubicBezTo>
                  <a:cubicBezTo>
                    <a:pt x="2357" y="219"/>
                    <a:pt x="2509" y="240"/>
                    <a:pt x="2656" y="281"/>
                  </a:cubicBezTo>
                  <a:cubicBezTo>
                    <a:pt x="2836" y="346"/>
                    <a:pt x="3017" y="428"/>
                    <a:pt x="3181" y="543"/>
                  </a:cubicBezTo>
                  <a:cubicBezTo>
                    <a:pt x="3525" y="838"/>
                    <a:pt x="3738" y="1248"/>
                    <a:pt x="3754" y="1707"/>
                  </a:cubicBezTo>
                  <a:cubicBezTo>
                    <a:pt x="3820" y="2444"/>
                    <a:pt x="3443" y="3182"/>
                    <a:pt x="2869" y="3706"/>
                  </a:cubicBezTo>
                  <a:cubicBezTo>
                    <a:pt x="2312" y="4264"/>
                    <a:pt x="1558" y="4559"/>
                    <a:pt x="984" y="5083"/>
                  </a:cubicBezTo>
                  <a:cubicBezTo>
                    <a:pt x="411" y="5591"/>
                    <a:pt x="66" y="6296"/>
                    <a:pt x="17" y="7050"/>
                  </a:cubicBezTo>
                  <a:cubicBezTo>
                    <a:pt x="1" y="7771"/>
                    <a:pt x="394" y="8509"/>
                    <a:pt x="1050" y="8689"/>
                  </a:cubicBezTo>
                  <a:cubicBezTo>
                    <a:pt x="1174" y="8730"/>
                    <a:pt x="1303" y="8749"/>
                    <a:pt x="1430" y="8749"/>
                  </a:cubicBezTo>
                  <a:cubicBezTo>
                    <a:pt x="1923" y="8749"/>
                    <a:pt x="2395" y="8464"/>
                    <a:pt x="2525" y="8034"/>
                  </a:cubicBezTo>
                  <a:cubicBezTo>
                    <a:pt x="2722" y="7558"/>
                    <a:pt x="2509" y="7017"/>
                    <a:pt x="2033" y="6788"/>
                  </a:cubicBezTo>
                  <a:cubicBezTo>
                    <a:pt x="1935" y="6739"/>
                    <a:pt x="1820" y="6706"/>
                    <a:pt x="1705" y="6706"/>
                  </a:cubicBezTo>
                  <a:cubicBezTo>
                    <a:pt x="1662" y="6699"/>
                    <a:pt x="1619" y="6695"/>
                    <a:pt x="1577" y="6695"/>
                  </a:cubicBezTo>
                  <a:cubicBezTo>
                    <a:pt x="1249" y="6695"/>
                    <a:pt x="955" y="6913"/>
                    <a:pt x="853" y="7247"/>
                  </a:cubicBezTo>
                  <a:cubicBezTo>
                    <a:pt x="724" y="7724"/>
                    <a:pt x="1001" y="7998"/>
                    <a:pt x="1308" y="7998"/>
                  </a:cubicBezTo>
                  <a:cubicBezTo>
                    <a:pt x="1391" y="7998"/>
                    <a:pt x="1477" y="7977"/>
                    <a:pt x="1558" y="7935"/>
                  </a:cubicBezTo>
                  <a:cubicBezTo>
                    <a:pt x="1869" y="7788"/>
                    <a:pt x="1935" y="7362"/>
                    <a:pt x="1673" y="7116"/>
                  </a:cubicBezTo>
                  <a:cubicBezTo>
                    <a:pt x="1596" y="7049"/>
                    <a:pt x="1497" y="7015"/>
                    <a:pt x="1396" y="7015"/>
                  </a:cubicBezTo>
                  <a:cubicBezTo>
                    <a:pt x="1323" y="7015"/>
                    <a:pt x="1249" y="7032"/>
                    <a:pt x="1181" y="7067"/>
                  </a:cubicBezTo>
                  <a:cubicBezTo>
                    <a:pt x="1162" y="7078"/>
                    <a:pt x="1149" y="7082"/>
                    <a:pt x="1141" y="7082"/>
                  </a:cubicBezTo>
                  <a:cubicBezTo>
                    <a:pt x="1112" y="7082"/>
                    <a:pt x="1132" y="7034"/>
                    <a:pt x="1132" y="7034"/>
                  </a:cubicBezTo>
                  <a:cubicBezTo>
                    <a:pt x="1230" y="6813"/>
                    <a:pt x="1522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37" y="6788"/>
                    <a:pt x="1919" y="6821"/>
                    <a:pt x="2001" y="6854"/>
                  </a:cubicBezTo>
                  <a:cubicBezTo>
                    <a:pt x="2459" y="7034"/>
                    <a:pt x="2656" y="7558"/>
                    <a:pt x="2459" y="8001"/>
                  </a:cubicBezTo>
                  <a:cubicBezTo>
                    <a:pt x="2320" y="8394"/>
                    <a:pt x="1915" y="8640"/>
                    <a:pt x="1474" y="8640"/>
                  </a:cubicBezTo>
                  <a:cubicBezTo>
                    <a:pt x="1345" y="8640"/>
                    <a:pt x="1212" y="8619"/>
                    <a:pt x="1083" y="8575"/>
                  </a:cubicBezTo>
                  <a:cubicBezTo>
                    <a:pt x="509" y="8411"/>
                    <a:pt x="148" y="7722"/>
                    <a:pt x="181" y="7067"/>
                  </a:cubicBezTo>
                  <a:cubicBezTo>
                    <a:pt x="230" y="6345"/>
                    <a:pt x="574" y="5690"/>
                    <a:pt x="1099" y="5214"/>
                  </a:cubicBezTo>
                  <a:cubicBezTo>
                    <a:pt x="1640" y="4723"/>
                    <a:pt x="2410" y="4428"/>
                    <a:pt x="3000" y="3838"/>
                  </a:cubicBezTo>
                  <a:cubicBezTo>
                    <a:pt x="3590" y="3297"/>
                    <a:pt x="4000" y="2493"/>
                    <a:pt x="3935" y="1707"/>
                  </a:cubicBezTo>
                  <a:cubicBezTo>
                    <a:pt x="3869" y="920"/>
                    <a:pt x="3312" y="248"/>
                    <a:pt x="2558" y="68"/>
                  </a:cubicBezTo>
                  <a:cubicBezTo>
                    <a:pt x="2399" y="22"/>
                    <a:pt x="2239" y="0"/>
                    <a:pt x="20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8"/>
            <p:cNvSpPr/>
            <p:nvPr/>
          </p:nvSpPr>
          <p:spPr>
            <a:xfrm>
              <a:off x="785850" y="171827"/>
              <a:ext cx="55680" cy="78656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cubicBezTo>
                    <a:pt x="1509" y="0"/>
                    <a:pt x="1378" y="66"/>
                    <a:pt x="1345" y="164"/>
                  </a:cubicBezTo>
                  <a:cubicBezTo>
                    <a:pt x="1330" y="254"/>
                    <a:pt x="1233" y="330"/>
                    <a:pt x="1066" y="330"/>
                  </a:cubicBezTo>
                  <a:cubicBezTo>
                    <a:pt x="1050" y="330"/>
                    <a:pt x="1034" y="329"/>
                    <a:pt x="1017" y="328"/>
                  </a:cubicBezTo>
                  <a:cubicBezTo>
                    <a:pt x="837" y="328"/>
                    <a:pt x="1" y="393"/>
                    <a:pt x="50" y="2410"/>
                  </a:cubicBezTo>
                  <a:cubicBezTo>
                    <a:pt x="115" y="1983"/>
                    <a:pt x="378" y="1606"/>
                    <a:pt x="755" y="1393"/>
                  </a:cubicBezTo>
                  <a:cubicBezTo>
                    <a:pt x="1394" y="1115"/>
                    <a:pt x="1705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8"/>
            <p:cNvSpPr/>
            <p:nvPr/>
          </p:nvSpPr>
          <p:spPr>
            <a:xfrm>
              <a:off x="808337" y="-60356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cubicBezTo>
                    <a:pt x="2885" y="672"/>
                    <a:pt x="4180" y="2180"/>
                    <a:pt x="4262" y="4426"/>
                  </a:cubicBezTo>
                  <a:cubicBezTo>
                    <a:pt x="4344" y="6262"/>
                    <a:pt x="3262" y="7966"/>
                    <a:pt x="1557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19" y="9498"/>
                    <a:pt x="680" y="9322"/>
                    <a:pt x="984" y="9322"/>
                  </a:cubicBezTo>
                  <a:cubicBezTo>
                    <a:pt x="1211" y="9322"/>
                    <a:pt x="1405" y="9421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8"/>
                    <a:pt x="2770" y="9229"/>
                    <a:pt x="2574" y="8933"/>
                  </a:cubicBezTo>
                  <a:cubicBezTo>
                    <a:pt x="2479" y="8784"/>
                    <a:pt x="2328" y="8691"/>
                    <a:pt x="2167" y="8691"/>
                  </a:cubicBezTo>
                  <a:cubicBezTo>
                    <a:pt x="2134" y="8691"/>
                    <a:pt x="2100" y="8695"/>
                    <a:pt x="2065" y="8704"/>
                  </a:cubicBezTo>
                  <a:cubicBezTo>
                    <a:pt x="2065" y="8704"/>
                    <a:pt x="2262" y="8655"/>
                    <a:pt x="3311" y="7802"/>
                  </a:cubicBezTo>
                  <a:cubicBezTo>
                    <a:pt x="4606" y="6737"/>
                    <a:pt x="4524" y="7098"/>
                    <a:pt x="5458" y="6606"/>
                  </a:cubicBezTo>
                  <a:cubicBezTo>
                    <a:pt x="6393" y="6114"/>
                    <a:pt x="6081" y="5131"/>
                    <a:pt x="6081" y="5131"/>
                  </a:cubicBezTo>
                  <a:lnTo>
                    <a:pt x="6081" y="5131"/>
                  </a:lnTo>
                  <a:cubicBezTo>
                    <a:pt x="6036" y="5252"/>
                    <a:pt x="5976" y="5429"/>
                    <a:pt x="5514" y="5429"/>
                  </a:cubicBezTo>
                  <a:cubicBezTo>
                    <a:pt x="5476" y="5429"/>
                    <a:pt x="5436" y="5428"/>
                    <a:pt x="5393" y="5426"/>
                  </a:cubicBezTo>
                  <a:cubicBezTo>
                    <a:pt x="5366" y="5424"/>
                    <a:pt x="5340" y="5422"/>
                    <a:pt x="5313" y="5422"/>
                  </a:cubicBezTo>
                  <a:cubicBezTo>
                    <a:pt x="4952" y="5422"/>
                    <a:pt x="4629" y="5629"/>
                    <a:pt x="4491" y="5950"/>
                  </a:cubicBezTo>
                  <a:cubicBezTo>
                    <a:pt x="4426" y="6065"/>
                    <a:pt x="4327" y="6180"/>
                    <a:pt x="4213" y="6245"/>
                  </a:cubicBezTo>
                  <a:cubicBezTo>
                    <a:pt x="4557" y="5917"/>
                    <a:pt x="4606" y="5131"/>
                    <a:pt x="4721" y="4491"/>
                  </a:cubicBezTo>
                  <a:cubicBezTo>
                    <a:pt x="4819" y="3869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5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93"/>
                  </a:cubicBezTo>
                  <a:cubicBezTo>
                    <a:pt x="5163" y="2426"/>
                    <a:pt x="4918" y="2656"/>
                    <a:pt x="4852" y="2967"/>
                  </a:cubicBezTo>
                  <a:cubicBezTo>
                    <a:pt x="4852" y="3117"/>
                    <a:pt x="4749" y="3302"/>
                    <a:pt x="4611" y="3302"/>
                  </a:cubicBezTo>
                  <a:cubicBezTo>
                    <a:pt x="4583" y="3302"/>
                    <a:pt x="4554" y="3295"/>
                    <a:pt x="4524" y="3278"/>
                  </a:cubicBezTo>
                  <a:cubicBezTo>
                    <a:pt x="4327" y="3164"/>
                    <a:pt x="4409" y="2885"/>
                    <a:pt x="4409" y="2885"/>
                  </a:cubicBezTo>
                  <a:cubicBezTo>
                    <a:pt x="4606" y="2295"/>
                    <a:pt x="5196" y="2524"/>
                    <a:pt x="5639" y="1836"/>
                  </a:cubicBezTo>
                  <a:cubicBezTo>
                    <a:pt x="6032" y="1213"/>
                    <a:pt x="5475" y="590"/>
                    <a:pt x="5278" y="410"/>
                  </a:cubicBezTo>
                  <a:cubicBezTo>
                    <a:pt x="5163" y="295"/>
                    <a:pt x="5147" y="115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8"/>
            <p:cNvSpPr/>
            <p:nvPr/>
          </p:nvSpPr>
          <p:spPr>
            <a:xfrm>
              <a:off x="783729" y="-156669"/>
              <a:ext cx="90961" cy="265930"/>
            </a:xfrm>
            <a:custGeom>
              <a:rect b="b" l="l" r="r" t="t"/>
              <a:pathLst>
                <a:path extrusionOk="0" h="8148" w="2787">
                  <a:moveTo>
                    <a:pt x="689" y="1"/>
                  </a:moveTo>
                  <a:cubicBezTo>
                    <a:pt x="689" y="1"/>
                    <a:pt x="66" y="181"/>
                    <a:pt x="213" y="1066"/>
                  </a:cubicBezTo>
                  <a:cubicBezTo>
                    <a:pt x="295" y="1558"/>
                    <a:pt x="557" y="2017"/>
                    <a:pt x="934" y="2361"/>
                  </a:cubicBezTo>
                  <a:cubicBezTo>
                    <a:pt x="1115" y="2558"/>
                    <a:pt x="1311" y="2722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49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56"/>
                    <a:pt x="17" y="8147"/>
                  </a:cubicBezTo>
                  <a:cubicBezTo>
                    <a:pt x="17" y="8000"/>
                    <a:pt x="66" y="6934"/>
                    <a:pt x="1197" y="6131"/>
                  </a:cubicBezTo>
                  <a:cubicBezTo>
                    <a:pt x="2508" y="5230"/>
                    <a:pt x="2787" y="4295"/>
                    <a:pt x="2344" y="2902"/>
                  </a:cubicBezTo>
                  <a:cubicBezTo>
                    <a:pt x="2279" y="2722"/>
                    <a:pt x="2197" y="2525"/>
                    <a:pt x="2098" y="2361"/>
                  </a:cubicBezTo>
                  <a:cubicBezTo>
                    <a:pt x="1475" y="1230"/>
                    <a:pt x="394" y="968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8"/>
            <p:cNvSpPr/>
            <p:nvPr/>
          </p:nvSpPr>
          <p:spPr>
            <a:xfrm>
              <a:off x="487870" y="265726"/>
              <a:ext cx="295892" cy="206302"/>
            </a:xfrm>
            <a:custGeom>
              <a:rect b="b" l="l" r="r" t="t"/>
              <a:pathLst>
                <a:path extrusionOk="0" h="6321" w="9066">
                  <a:moveTo>
                    <a:pt x="2010" y="0"/>
                  </a:moveTo>
                  <a:cubicBezTo>
                    <a:pt x="1101" y="0"/>
                    <a:pt x="77" y="656"/>
                    <a:pt x="34" y="1860"/>
                  </a:cubicBezTo>
                  <a:cubicBezTo>
                    <a:pt x="1" y="2712"/>
                    <a:pt x="460" y="3532"/>
                    <a:pt x="1230" y="3942"/>
                  </a:cubicBezTo>
                  <a:cubicBezTo>
                    <a:pt x="1742" y="4193"/>
                    <a:pt x="2308" y="4297"/>
                    <a:pt x="2885" y="4297"/>
                  </a:cubicBezTo>
                  <a:cubicBezTo>
                    <a:pt x="3212" y="4297"/>
                    <a:pt x="3543" y="4263"/>
                    <a:pt x="3869" y="4204"/>
                  </a:cubicBezTo>
                  <a:cubicBezTo>
                    <a:pt x="4754" y="3958"/>
                    <a:pt x="5574" y="3630"/>
                    <a:pt x="6377" y="3417"/>
                  </a:cubicBezTo>
                  <a:cubicBezTo>
                    <a:pt x="6574" y="3370"/>
                    <a:pt x="6773" y="3346"/>
                    <a:pt x="6969" y="3346"/>
                  </a:cubicBezTo>
                  <a:cubicBezTo>
                    <a:pt x="7590" y="3346"/>
                    <a:pt x="8175" y="3583"/>
                    <a:pt x="8524" y="4057"/>
                  </a:cubicBezTo>
                  <a:cubicBezTo>
                    <a:pt x="8950" y="4647"/>
                    <a:pt x="9000" y="5581"/>
                    <a:pt x="8459" y="5974"/>
                  </a:cubicBezTo>
                  <a:cubicBezTo>
                    <a:pt x="8258" y="6136"/>
                    <a:pt x="8003" y="6211"/>
                    <a:pt x="7753" y="6211"/>
                  </a:cubicBezTo>
                  <a:cubicBezTo>
                    <a:pt x="7369" y="6211"/>
                    <a:pt x="6995" y="6036"/>
                    <a:pt x="6836" y="5728"/>
                  </a:cubicBezTo>
                  <a:cubicBezTo>
                    <a:pt x="6525" y="5237"/>
                    <a:pt x="6770" y="4581"/>
                    <a:pt x="7229" y="4450"/>
                  </a:cubicBezTo>
                  <a:cubicBezTo>
                    <a:pt x="7321" y="4413"/>
                    <a:pt x="7417" y="4396"/>
                    <a:pt x="7511" y="4396"/>
                  </a:cubicBezTo>
                  <a:cubicBezTo>
                    <a:pt x="7754" y="4396"/>
                    <a:pt x="7989" y="4511"/>
                    <a:pt x="8131" y="4712"/>
                  </a:cubicBezTo>
                  <a:cubicBezTo>
                    <a:pt x="8229" y="4893"/>
                    <a:pt x="8246" y="5106"/>
                    <a:pt x="8180" y="5286"/>
                  </a:cubicBezTo>
                  <a:cubicBezTo>
                    <a:pt x="8167" y="5326"/>
                    <a:pt x="8111" y="5398"/>
                    <a:pt x="8055" y="5398"/>
                  </a:cubicBezTo>
                  <a:cubicBezTo>
                    <a:pt x="8042" y="5398"/>
                    <a:pt x="8029" y="5394"/>
                    <a:pt x="8016" y="5384"/>
                  </a:cubicBezTo>
                  <a:cubicBezTo>
                    <a:pt x="7967" y="5319"/>
                    <a:pt x="8016" y="4974"/>
                    <a:pt x="7656" y="4925"/>
                  </a:cubicBezTo>
                  <a:cubicBezTo>
                    <a:pt x="7641" y="4923"/>
                    <a:pt x="7627" y="4922"/>
                    <a:pt x="7613" y="4922"/>
                  </a:cubicBezTo>
                  <a:cubicBezTo>
                    <a:pt x="7269" y="4922"/>
                    <a:pt x="7161" y="5488"/>
                    <a:pt x="7508" y="5630"/>
                  </a:cubicBezTo>
                  <a:cubicBezTo>
                    <a:pt x="7574" y="5661"/>
                    <a:pt x="7644" y="5676"/>
                    <a:pt x="7714" y="5676"/>
                  </a:cubicBezTo>
                  <a:cubicBezTo>
                    <a:pt x="7937" y="5676"/>
                    <a:pt x="8154" y="5527"/>
                    <a:pt x="8229" y="5302"/>
                  </a:cubicBezTo>
                  <a:cubicBezTo>
                    <a:pt x="8229" y="5302"/>
                    <a:pt x="8229" y="5286"/>
                    <a:pt x="8229" y="5286"/>
                  </a:cubicBezTo>
                  <a:cubicBezTo>
                    <a:pt x="8229" y="5270"/>
                    <a:pt x="8229" y="5253"/>
                    <a:pt x="8246" y="5237"/>
                  </a:cubicBezTo>
                  <a:lnTo>
                    <a:pt x="8246" y="5220"/>
                  </a:lnTo>
                  <a:cubicBezTo>
                    <a:pt x="8262" y="5106"/>
                    <a:pt x="8262" y="4974"/>
                    <a:pt x="8229" y="4843"/>
                  </a:cubicBezTo>
                  <a:cubicBezTo>
                    <a:pt x="8104" y="4531"/>
                    <a:pt x="7809" y="4343"/>
                    <a:pt x="7501" y="4343"/>
                  </a:cubicBezTo>
                  <a:cubicBezTo>
                    <a:pt x="7405" y="4343"/>
                    <a:pt x="7307" y="4362"/>
                    <a:pt x="7213" y="4401"/>
                  </a:cubicBezTo>
                  <a:cubicBezTo>
                    <a:pt x="6721" y="4516"/>
                    <a:pt x="6426" y="5220"/>
                    <a:pt x="6754" y="5778"/>
                  </a:cubicBezTo>
                  <a:cubicBezTo>
                    <a:pt x="6926" y="6121"/>
                    <a:pt x="7333" y="6321"/>
                    <a:pt x="7759" y="6321"/>
                  </a:cubicBezTo>
                  <a:cubicBezTo>
                    <a:pt x="8025" y="6321"/>
                    <a:pt x="8297" y="6243"/>
                    <a:pt x="8524" y="6073"/>
                  </a:cubicBezTo>
                  <a:cubicBezTo>
                    <a:pt x="8950" y="5745"/>
                    <a:pt x="9065" y="5138"/>
                    <a:pt x="8934" y="4581"/>
                  </a:cubicBezTo>
                  <a:cubicBezTo>
                    <a:pt x="8819" y="4040"/>
                    <a:pt x="8459" y="3171"/>
                    <a:pt x="7213" y="2893"/>
                  </a:cubicBezTo>
                  <a:cubicBezTo>
                    <a:pt x="7066" y="2860"/>
                    <a:pt x="6917" y="2846"/>
                    <a:pt x="6765" y="2846"/>
                  </a:cubicBezTo>
                  <a:cubicBezTo>
                    <a:pt x="5426" y="2846"/>
                    <a:pt x="3894" y="3983"/>
                    <a:pt x="2312" y="3983"/>
                  </a:cubicBezTo>
                  <a:cubicBezTo>
                    <a:pt x="2089" y="3983"/>
                    <a:pt x="1865" y="3961"/>
                    <a:pt x="1640" y="3909"/>
                  </a:cubicBezTo>
                  <a:cubicBezTo>
                    <a:pt x="1558" y="3876"/>
                    <a:pt x="1460" y="3860"/>
                    <a:pt x="1361" y="3827"/>
                  </a:cubicBezTo>
                  <a:lnTo>
                    <a:pt x="1312" y="3794"/>
                  </a:lnTo>
                  <a:cubicBezTo>
                    <a:pt x="591" y="3417"/>
                    <a:pt x="148" y="2663"/>
                    <a:pt x="181" y="1860"/>
                  </a:cubicBezTo>
                  <a:cubicBezTo>
                    <a:pt x="203" y="738"/>
                    <a:pt x="1175" y="105"/>
                    <a:pt x="2043" y="105"/>
                  </a:cubicBezTo>
                  <a:cubicBezTo>
                    <a:pt x="2456" y="105"/>
                    <a:pt x="2845" y="248"/>
                    <a:pt x="3099" y="549"/>
                  </a:cubicBezTo>
                  <a:cubicBezTo>
                    <a:pt x="3558" y="1008"/>
                    <a:pt x="3525" y="1762"/>
                    <a:pt x="3017" y="2172"/>
                  </a:cubicBezTo>
                  <a:cubicBezTo>
                    <a:pt x="2935" y="2221"/>
                    <a:pt x="2853" y="2270"/>
                    <a:pt x="2755" y="2286"/>
                  </a:cubicBezTo>
                  <a:cubicBezTo>
                    <a:pt x="2688" y="2305"/>
                    <a:pt x="2618" y="2315"/>
                    <a:pt x="2548" y="2315"/>
                  </a:cubicBezTo>
                  <a:cubicBezTo>
                    <a:pt x="2378" y="2315"/>
                    <a:pt x="2205" y="2260"/>
                    <a:pt x="2066" y="2155"/>
                  </a:cubicBezTo>
                  <a:cubicBezTo>
                    <a:pt x="1935" y="2073"/>
                    <a:pt x="1886" y="1909"/>
                    <a:pt x="1919" y="1762"/>
                  </a:cubicBezTo>
                  <a:lnTo>
                    <a:pt x="1919" y="1762"/>
                  </a:lnTo>
                  <a:cubicBezTo>
                    <a:pt x="1991" y="1845"/>
                    <a:pt x="2090" y="1888"/>
                    <a:pt x="2190" y="1888"/>
                  </a:cubicBezTo>
                  <a:cubicBezTo>
                    <a:pt x="2248" y="1888"/>
                    <a:pt x="2307" y="1874"/>
                    <a:pt x="2361" y="1844"/>
                  </a:cubicBezTo>
                  <a:cubicBezTo>
                    <a:pt x="2591" y="1713"/>
                    <a:pt x="2525" y="1319"/>
                    <a:pt x="2214" y="1221"/>
                  </a:cubicBezTo>
                  <a:cubicBezTo>
                    <a:pt x="2182" y="1211"/>
                    <a:pt x="2150" y="1207"/>
                    <a:pt x="2120" y="1207"/>
                  </a:cubicBezTo>
                  <a:cubicBezTo>
                    <a:pt x="1782" y="1207"/>
                    <a:pt x="1512" y="1750"/>
                    <a:pt x="1902" y="2155"/>
                  </a:cubicBezTo>
                  <a:cubicBezTo>
                    <a:pt x="2061" y="2314"/>
                    <a:pt x="2264" y="2400"/>
                    <a:pt x="2473" y="2400"/>
                  </a:cubicBezTo>
                  <a:cubicBezTo>
                    <a:pt x="2545" y="2400"/>
                    <a:pt x="2617" y="2389"/>
                    <a:pt x="2689" y="2368"/>
                  </a:cubicBezTo>
                  <a:cubicBezTo>
                    <a:pt x="2722" y="2368"/>
                    <a:pt x="2755" y="2352"/>
                    <a:pt x="2787" y="2352"/>
                  </a:cubicBezTo>
                  <a:lnTo>
                    <a:pt x="2853" y="2319"/>
                  </a:lnTo>
                  <a:lnTo>
                    <a:pt x="2886" y="2303"/>
                  </a:lnTo>
                  <a:cubicBezTo>
                    <a:pt x="3050" y="2237"/>
                    <a:pt x="3164" y="2139"/>
                    <a:pt x="3263" y="2008"/>
                  </a:cubicBezTo>
                  <a:cubicBezTo>
                    <a:pt x="3590" y="1532"/>
                    <a:pt x="3541" y="909"/>
                    <a:pt x="3148" y="500"/>
                  </a:cubicBezTo>
                  <a:cubicBezTo>
                    <a:pt x="2887" y="162"/>
                    <a:pt x="2463" y="0"/>
                    <a:pt x="201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8"/>
            <p:cNvSpPr/>
            <p:nvPr/>
          </p:nvSpPr>
          <p:spPr>
            <a:xfrm>
              <a:off x="538164" y="382503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5505" y="0"/>
                  </a:moveTo>
                  <a:cubicBezTo>
                    <a:pt x="5253" y="0"/>
                    <a:pt x="4952" y="44"/>
                    <a:pt x="4607" y="167"/>
                  </a:cubicBezTo>
                  <a:cubicBezTo>
                    <a:pt x="3771" y="469"/>
                    <a:pt x="2589" y="1042"/>
                    <a:pt x="1418" y="1042"/>
                  </a:cubicBezTo>
                  <a:cubicBezTo>
                    <a:pt x="935" y="1042"/>
                    <a:pt x="455" y="945"/>
                    <a:pt x="1" y="692"/>
                  </a:cubicBezTo>
                  <a:lnTo>
                    <a:pt x="1" y="692"/>
                  </a:lnTo>
                  <a:cubicBezTo>
                    <a:pt x="1" y="692"/>
                    <a:pt x="554" y="1335"/>
                    <a:pt x="1304" y="1335"/>
                  </a:cubicBezTo>
                  <a:cubicBezTo>
                    <a:pt x="1339" y="1335"/>
                    <a:pt x="1375" y="1334"/>
                    <a:pt x="1410" y="1331"/>
                  </a:cubicBezTo>
                  <a:cubicBezTo>
                    <a:pt x="1929" y="1307"/>
                    <a:pt x="2164" y="1167"/>
                    <a:pt x="2297" y="1167"/>
                  </a:cubicBezTo>
                  <a:cubicBezTo>
                    <a:pt x="2345" y="1167"/>
                    <a:pt x="2380" y="1185"/>
                    <a:pt x="2410" y="1233"/>
                  </a:cubicBezTo>
                  <a:cubicBezTo>
                    <a:pt x="2488" y="1324"/>
                    <a:pt x="2380" y="1374"/>
                    <a:pt x="2225" y="1374"/>
                  </a:cubicBezTo>
                  <a:cubicBezTo>
                    <a:pt x="2185" y="1374"/>
                    <a:pt x="2142" y="1370"/>
                    <a:pt x="2099" y="1364"/>
                  </a:cubicBezTo>
                  <a:cubicBezTo>
                    <a:pt x="2046" y="1340"/>
                    <a:pt x="1992" y="1330"/>
                    <a:pt x="1939" y="1330"/>
                  </a:cubicBezTo>
                  <a:cubicBezTo>
                    <a:pt x="1841" y="1330"/>
                    <a:pt x="1747" y="1366"/>
                    <a:pt x="1672" y="1429"/>
                  </a:cubicBezTo>
                  <a:cubicBezTo>
                    <a:pt x="1495" y="1591"/>
                    <a:pt x="1699" y="2102"/>
                    <a:pt x="1330" y="2102"/>
                  </a:cubicBezTo>
                  <a:cubicBezTo>
                    <a:pt x="1324" y="2102"/>
                    <a:pt x="1318" y="2102"/>
                    <a:pt x="1312" y="2101"/>
                  </a:cubicBezTo>
                  <a:lnTo>
                    <a:pt x="1312" y="2101"/>
                  </a:lnTo>
                  <a:cubicBezTo>
                    <a:pt x="1312" y="2101"/>
                    <a:pt x="1605" y="2468"/>
                    <a:pt x="2034" y="2468"/>
                  </a:cubicBezTo>
                  <a:cubicBezTo>
                    <a:pt x="2179" y="2468"/>
                    <a:pt x="2339" y="2426"/>
                    <a:pt x="2508" y="2314"/>
                  </a:cubicBezTo>
                  <a:cubicBezTo>
                    <a:pt x="3180" y="1888"/>
                    <a:pt x="2803" y="1380"/>
                    <a:pt x="3066" y="1249"/>
                  </a:cubicBezTo>
                  <a:cubicBezTo>
                    <a:pt x="3109" y="1226"/>
                    <a:pt x="3151" y="1216"/>
                    <a:pt x="3190" y="1216"/>
                  </a:cubicBezTo>
                  <a:cubicBezTo>
                    <a:pt x="3373" y="1216"/>
                    <a:pt x="3484" y="1445"/>
                    <a:pt x="3295" y="1675"/>
                  </a:cubicBezTo>
                  <a:cubicBezTo>
                    <a:pt x="3066" y="1954"/>
                    <a:pt x="2213" y="2888"/>
                    <a:pt x="3541" y="3708"/>
                  </a:cubicBezTo>
                  <a:cubicBezTo>
                    <a:pt x="3541" y="3708"/>
                    <a:pt x="3361" y="3249"/>
                    <a:pt x="3721" y="3085"/>
                  </a:cubicBezTo>
                  <a:cubicBezTo>
                    <a:pt x="4082" y="2937"/>
                    <a:pt x="4803" y="2708"/>
                    <a:pt x="4705" y="2216"/>
                  </a:cubicBezTo>
                  <a:cubicBezTo>
                    <a:pt x="4607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16" y="147"/>
                  </a:cubicBezTo>
                  <a:cubicBezTo>
                    <a:pt x="6025" y="147"/>
                    <a:pt x="6234" y="193"/>
                    <a:pt x="6459" y="265"/>
                  </a:cubicBezTo>
                  <a:cubicBezTo>
                    <a:pt x="6459" y="265"/>
                    <a:pt x="6127" y="0"/>
                    <a:pt x="55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8"/>
            <p:cNvSpPr/>
            <p:nvPr/>
          </p:nvSpPr>
          <p:spPr>
            <a:xfrm>
              <a:off x="576676" y="262756"/>
              <a:ext cx="118278" cy="82410"/>
            </a:xfrm>
            <a:custGeom>
              <a:rect b="b" l="l" r="r" t="t"/>
              <a:pathLst>
                <a:path extrusionOk="0" h="2525" w="3624">
                  <a:moveTo>
                    <a:pt x="1122" y="0"/>
                  </a:moveTo>
                  <a:cubicBezTo>
                    <a:pt x="517" y="0"/>
                    <a:pt x="1" y="132"/>
                    <a:pt x="1" y="132"/>
                  </a:cubicBezTo>
                  <a:cubicBezTo>
                    <a:pt x="1" y="132"/>
                    <a:pt x="968" y="197"/>
                    <a:pt x="1197" y="541"/>
                  </a:cubicBezTo>
                  <a:cubicBezTo>
                    <a:pt x="1378" y="738"/>
                    <a:pt x="1427" y="1017"/>
                    <a:pt x="1361" y="1263"/>
                  </a:cubicBezTo>
                  <a:cubicBezTo>
                    <a:pt x="1312" y="1492"/>
                    <a:pt x="1197" y="2148"/>
                    <a:pt x="2230" y="2164"/>
                  </a:cubicBezTo>
                  <a:cubicBezTo>
                    <a:pt x="3263" y="2164"/>
                    <a:pt x="3099" y="2525"/>
                    <a:pt x="3099" y="2525"/>
                  </a:cubicBezTo>
                  <a:cubicBezTo>
                    <a:pt x="3099" y="2525"/>
                    <a:pt x="3623" y="1771"/>
                    <a:pt x="2738" y="607"/>
                  </a:cubicBezTo>
                  <a:cubicBezTo>
                    <a:pt x="2375" y="123"/>
                    <a:pt x="1707" y="0"/>
                    <a:pt x="11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8"/>
            <p:cNvSpPr/>
            <p:nvPr/>
          </p:nvSpPr>
          <p:spPr>
            <a:xfrm>
              <a:off x="530690" y="175548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cubicBezTo>
                    <a:pt x="836" y="165"/>
                    <a:pt x="738" y="689"/>
                    <a:pt x="803" y="1427"/>
                  </a:cubicBezTo>
                  <a:cubicBezTo>
                    <a:pt x="869" y="2148"/>
                    <a:pt x="0" y="2607"/>
                    <a:pt x="0" y="2607"/>
                  </a:cubicBezTo>
                  <a:cubicBezTo>
                    <a:pt x="590" y="2410"/>
                    <a:pt x="1770" y="2673"/>
                    <a:pt x="2016" y="2017"/>
                  </a:cubicBezTo>
                  <a:cubicBezTo>
                    <a:pt x="2262" y="1345"/>
                    <a:pt x="1639" y="935"/>
                    <a:pt x="1279" y="722"/>
                  </a:cubicBezTo>
                  <a:cubicBezTo>
                    <a:pt x="918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8"/>
            <p:cNvSpPr/>
            <p:nvPr/>
          </p:nvSpPr>
          <p:spPr>
            <a:xfrm>
              <a:off x="419951" y="213538"/>
              <a:ext cx="104864" cy="140211"/>
            </a:xfrm>
            <a:custGeom>
              <a:rect b="b" l="l" r="r" t="t"/>
              <a:pathLst>
                <a:path extrusionOk="0" h="4296" w="3213">
                  <a:moveTo>
                    <a:pt x="2819" y="1"/>
                  </a:moveTo>
                  <a:cubicBezTo>
                    <a:pt x="2729" y="78"/>
                    <a:pt x="2617" y="125"/>
                    <a:pt x="2502" y="125"/>
                  </a:cubicBezTo>
                  <a:cubicBezTo>
                    <a:pt x="2471" y="125"/>
                    <a:pt x="2440" y="122"/>
                    <a:pt x="2410" y="115"/>
                  </a:cubicBezTo>
                  <a:cubicBezTo>
                    <a:pt x="2359" y="109"/>
                    <a:pt x="2288" y="103"/>
                    <a:pt x="2206" y="103"/>
                  </a:cubicBezTo>
                  <a:cubicBezTo>
                    <a:pt x="1885" y="103"/>
                    <a:pt x="1389" y="194"/>
                    <a:pt x="1246" y="689"/>
                  </a:cubicBezTo>
                  <a:cubicBezTo>
                    <a:pt x="1066" y="1312"/>
                    <a:pt x="1197" y="1705"/>
                    <a:pt x="1426" y="1886"/>
                  </a:cubicBezTo>
                  <a:cubicBezTo>
                    <a:pt x="1639" y="2066"/>
                    <a:pt x="1639" y="2443"/>
                    <a:pt x="1475" y="2492"/>
                  </a:cubicBezTo>
                  <a:cubicBezTo>
                    <a:pt x="1444" y="2506"/>
                    <a:pt x="1408" y="2513"/>
                    <a:pt x="1370" y="2513"/>
                  </a:cubicBezTo>
                  <a:cubicBezTo>
                    <a:pt x="1233" y="2513"/>
                    <a:pt x="1086" y="2413"/>
                    <a:pt x="1164" y="2181"/>
                  </a:cubicBezTo>
                  <a:cubicBezTo>
                    <a:pt x="1237" y="1947"/>
                    <a:pt x="1063" y="1727"/>
                    <a:pt x="840" y="1727"/>
                  </a:cubicBezTo>
                  <a:cubicBezTo>
                    <a:pt x="812" y="1727"/>
                    <a:pt x="783" y="1731"/>
                    <a:pt x="754" y="1738"/>
                  </a:cubicBezTo>
                  <a:cubicBezTo>
                    <a:pt x="702" y="1745"/>
                    <a:pt x="654" y="1748"/>
                    <a:pt x="610" y="1748"/>
                  </a:cubicBezTo>
                  <a:cubicBezTo>
                    <a:pt x="437" y="1748"/>
                    <a:pt x="334" y="1695"/>
                    <a:pt x="295" y="1591"/>
                  </a:cubicBezTo>
                  <a:lnTo>
                    <a:pt x="295" y="1591"/>
                  </a:lnTo>
                  <a:cubicBezTo>
                    <a:pt x="295" y="1591"/>
                    <a:pt x="0" y="2492"/>
                    <a:pt x="705" y="2918"/>
                  </a:cubicBezTo>
                  <a:cubicBezTo>
                    <a:pt x="1393" y="3344"/>
                    <a:pt x="1738" y="4033"/>
                    <a:pt x="2131" y="4295"/>
                  </a:cubicBezTo>
                  <a:cubicBezTo>
                    <a:pt x="2131" y="4295"/>
                    <a:pt x="1524" y="3344"/>
                    <a:pt x="2082" y="2476"/>
                  </a:cubicBezTo>
                  <a:cubicBezTo>
                    <a:pt x="2639" y="1607"/>
                    <a:pt x="3213" y="1345"/>
                    <a:pt x="2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8"/>
            <p:cNvSpPr/>
            <p:nvPr/>
          </p:nvSpPr>
          <p:spPr>
            <a:xfrm>
              <a:off x="282971" y="7106"/>
              <a:ext cx="264788" cy="263711"/>
            </a:xfrm>
            <a:custGeom>
              <a:rect b="b" l="l" r="r" t="t"/>
              <a:pathLst>
                <a:path extrusionOk="0" h="8080" w="8113">
                  <a:moveTo>
                    <a:pt x="2361" y="0"/>
                  </a:moveTo>
                  <a:cubicBezTo>
                    <a:pt x="2268" y="0"/>
                    <a:pt x="2175" y="5"/>
                    <a:pt x="2083" y="15"/>
                  </a:cubicBezTo>
                  <a:cubicBezTo>
                    <a:pt x="771" y="162"/>
                    <a:pt x="1" y="1965"/>
                    <a:pt x="788" y="3228"/>
                  </a:cubicBezTo>
                  <a:cubicBezTo>
                    <a:pt x="1405" y="4191"/>
                    <a:pt x="2506" y="4463"/>
                    <a:pt x="3494" y="4463"/>
                  </a:cubicBezTo>
                  <a:cubicBezTo>
                    <a:pt x="3582" y="4463"/>
                    <a:pt x="3669" y="4461"/>
                    <a:pt x="3754" y="4457"/>
                  </a:cubicBezTo>
                  <a:cubicBezTo>
                    <a:pt x="3968" y="4457"/>
                    <a:pt x="4197" y="4424"/>
                    <a:pt x="4459" y="4391"/>
                  </a:cubicBezTo>
                  <a:cubicBezTo>
                    <a:pt x="4459" y="4391"/>
                    <a:pt x="4665" y="4357"/>
                    <a:pt x="4972" y="4357"/>
                  </a:cubicBezTo>
                  <a:cubicBezTo>
                    <a:pt x="5456" y="4357"/>
                    <a:pt x="6190" y="4442"/>
                    <a:pt x="6771" y="4883"/>
                  </a:cubicBezTo>
                  <a:cubicBezTo>
                    <a:pt x="7164" y="5227"/>
                    <a:pt x="7426" y="5686"/>
                    <a:pt x="7508" y="6211"/>
                  </a:cubicBezTo>
                  <a:cubicBezTo>
                    <a:pt x="7508" y="6211"/>
                    <a:pt x="7688" y="7407"/>
                    <a:pt x="7098" y="8047"/>
                  </a:cubicBezTo>
                  <a:cubicBezTo>
                    <a:pt x="7098" y="8063"/>
                    <a:pt x="7082" y="8079"/>
                    <a:pt x="7082" y="8079"/>
                  </a:cubicBezTo>
                  <a:cubicBezTo>
                    <a:pt x="7082" y="8080"/>
                    <a:pt x="7082" y="8080"/>
                    <a:pt x="7082" y="8080"/>
                  </a:cubicBezTo>
                  <a:cubicBezTo>
                    <a:pt x="7096" y="8080"/>
                    <a:pt x="8113" y="7532"/>
                    <a:pt x="7983" y="5965"/>
                  </a:cubicBezTo>
                  <a:cubicBezTo>
                    <a:pt x="7876" y="4644"/>
                    <a:pt x="6826" y="3988"/>
                    <a:pt x="5508" y="3988"/>
                  </a:cubicBezTo>
                  <a:cubicBezTo>
                    <a:pt x="5223" y="3988"/>
                    <a:pt x="4926" y="4019"/>
                    <a:pt x="4623" y="4080"/>
                  </a:cubicBezTo>
                  <a:cubicBezTo>
                    <a:pt x="4114" y="4180"/>
                    <a:pt x="3658" y="4231"/>
                    <a:pt x="3249" y="4231"/>
                  </a:cubicBezTo>
                  <a:cubicBezTo>
                    <a:pt x="2723" y="4231"/>
                    <a:pt x="2273" y="4148"/>
                    <a:pt x="1886" y="3982"/>
                  </a:cubicBezTo>
                  <a:cubicBezTo>
                    <a:pt x="1492" y="3785"/>
                    <a:pt x="1165" y="3490"/>
                    <a:pt x="919" y="3129"/>
                  </a:cubicBezTo>
                  <a:cubicBezTo>
                    <a:pt x="198" y="1982"/>
                    <a:pt x="902" y="277"/>
                    <a:pt x="2099" y="146"/>
                  </a:cubicBezTo>
                  <a:cubicBezTo>
                    <a:pt x="2212" y="127"/>
                    <a:pt x="2327" y="117"/>
                    <a:pt x="2440" y="117"/>
                  </a:cubicBezTo>
                  <a:cubicBezTo>
                    <a:pt x="2901" y="117"/>
                    <a:pt x="3344" y="279"/>
                    <a:pt x="3607" y="621"/>
                  </a:cubicBezTo>
                  <a:cubicBezTo>
                    <a:pt x="3886" y="1015"/>
                    <a:pt x="3935" y="1539"/>
                    <a:pt x="3738" y="1982"/>
                  </a:cubicBezTo>
                  <a:cubicBezTo>
                    <a:pt x="3577" y="2317"/>
                    <a:pt x="3240" y="2521"/>
                    <a:pt x="2881" y="2521"/>
                  </a:cubicBezTo>
                  <a:cubicBezTo>
                    <a:pt x="2801" y="2521"/>
                    <a:pt x="2720" y="2511"/>
                    <a:pt x="2640" y="2490"/>
                  </a:cubicBezTo>
                  <a:cubicBezTo>
                    <a:pt x="2214" y="2375"/>
                    <a:pt x="2033" y="1949"/>
                    <a:pt x="2361" y="1900"/>
                  </a:cubicBezTo>
                  <a:cubicBezTo>
                    <a:pt x="2771" y="1834"/>
                    <a:pt x="2853" y="1490"/>
                    <a:pt x="2705" y="1195"/>
                  </a:cubicBezTo>
                  <a:cubicBezTo>
                    <a:pt x="2652" y="1074"/>
                    <a:pt x="2517" y="1005"/>
                    <a:pt x="2371" y="1005"/>
                  </a:cubicBezTo>
                  <a:cubicBezTo>
                    <a:pt x="2161" y="1005"/>
                    <a:pt x="1927" y="1146"/>
                    <a:pt x="1869" y="1474"/>
                  </a:cubicBezTo>
                  <a:cubicBezTo>
                    <a:pt x="1820" y="1736"/>
                    <a:pt x="1902" y="2015"/>
                    <a:pt x="2083" y="2228"/>
                  </a:cubicBezTo>
                  <a:cubicBezTo>
                    <a:pt x="2250" y="2412"/>
                    <a:pt x="2583" y="2570"/>
                    <a:pt x="2929" y="2570"/>
                  </a:cubicBezTo>
                  <a:cubicBezTo>
                    <a:pt x="3261" y="2570"/>
                    <a:pt x="3603" y="2424"/>
                    <a:pt x="3820" y="2015"/>
                  </a:cubicBezTo>
                  <a:cubicBezTo>
                    <a:pt x="4033" y="1539"/>
                    <a:pt x="4000" y="982"/>
                    <a:pt x="3705" y="556"/>
                  </a:cubicBezTo>
                  <a:cubicBezTo>
                    <a:pt x="3398" y="165"/>
                    <a:pt x="2889" y="0"/>
                    <a:pt x="2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8"/>
            <p:cNvSpPr/>
            <p:nvPr/>
          </p:nvSpPr>
          <p:spPr>
            <a:xfrm>
              <a:off x="325792" y="158577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3570" y="1"/>
                  </a:moveTo>
                  <a:cubicBezTo>
                    <a:pt x="3274" y="1"/>
                    <a:pt x="2923" y="42"/>
                    <a:pt x="2524" y="160"/>
                  </a:cubicBezTo>
                  <a:cubicBezTo>
                    <a:pt x="1958" y="321"/>
                    <a:pt x="1481" y="380"/>
                    <a:pt x="1093" y="380"/>
                  </a:cubicBezTo>
                  <a:cubicBezTo>
                    <a:pt x="570" y="380"/>
                    <a:pt x="207" y="273"/>
                    <a:pt x="0" y="160"/>
                  </a:cubicBezTo>
                  <a:lnTo>
                    <a:pt x="0" y="160"/>
                  </a:lnTo>
                  <a:cubicBezTo>
                    <a:pt x="131" y="275"/>
                    <a:pt x="262" y="390"/>
                    <a:pt x="377" y="537"/>
                  </a:cubicBezTo>
                  <a:cubicBezTo>
                    <a:pt x="452" y="642"/>
                    <a:pt x="596" y="1393"/>
                    <a:pt x="1186" y="1393"/>
                  </a:cubicBezTo>
                  <a:cubicBezTo>
                    <a:pt x="1240" y="1393"/>
                    <a:pt x="1299" y="1387"/>
                    <a:pt x="1361" y="1373"/>
                  </a:cubicBezTo>
                  <a:cubicBezTo>
                    <a:pt x="2082" y="1226"/>
                    <a:pt x="1934" y="767"/>
                    <a:pt x="2426" y="619"/>
                  </a:cubicBezTo>
                  <a:cubicBezTo>
                    <a:pt x="2518" y="591"/>
                    <a:pt x="2596" y="579"/>
                    <a:pt x="2661" y="579"/>
                  </a:cubicBezTo>
                  <a:cubicBezTo>
                    <a:pt x="2931" y="579"/>
                    <a:pt x="2974" y="786"/>
                    <a:pt x="2869" y="865"/>
                  </a:cubicBezTo>
                  <a:cubicBezTo>
                    <a:pt x="2813" y="900"/>
                    <a:pt x="2760" y="911"/>
                    <a:pt x="2705" y="911"/>
                  </a:cubicBezTo>
                  <a:cubicBezTo>
                    <a:pt x="2631" y="911"/>
                    <a:pt x="2553" y="891"/>
                    <a:pt x="2459" y="881"/>
                  </a:cubicBezTo>
                  <a:cubicBezTo>
                    <a:pt x="2450" y="881"/>
                    <a:pt x="2440" y="880"/>
                    <a:pt x="2430" y="880"/>
                  </a:cubicBezTo>
                  <a:cubicBezTo>
                    <a:pt x="2233" y="880"/>
                    <a:pt x="1811" y="1033"/>
                    <a:pt x="1967" y="1439"/>
                  </a:cubicBezTo>
                  <a:cubicBezTo>
                    <a:pt x="2131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4" y="2127"/>
                  </a:cubicBezTo>
                  <a:cubicBezTo>
                    <a:pt x="3688" y="1865"/>
                    <a:pt x="3852" y="1406"/>
                    <a:pt x="3721" y="996"/>
                  </a:cubicBezTo>
                  <a:cubicBezTo>
                    <a:pt x="3623" y="507"/>
                    <a:pt x="3930" y="197"/>
                    <a:pt x="4398" y="197"/>
                  </a:cubicBezTo>
                  <a:cubicBezTo>
                    <a:pt x="4479" y="197"/>
                    <a:pt x="4566" y="206"/>
                    <a:pt x="4655" y="226"/>
                  </a:cubicBezTo>
                  <a:cubicBezTo>
                    <a:pt x="4655" y="226"/>
                    <a:pt x="4262" y="1"/>
                    <a:pt x="357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8"/>
            <p:cNvSpPr/>
            <p:nvPr/>
          </p:nvSpPr>
          <p:spPr>
            <a:xfrm>
              <a:off x="364304" y="15592"/>
              <a:ext cx="105419" cy="109303"/>
            </a:xfrm>
            <a:custGeom>
              <a:rect b="b" l="l" r="r" t="t"/>
              <a:pathLst>
                <a:path extrusionOk="0" h="3349" w="3230">
                  <a:moveTo>
                    <a:pt x="1279" y="1"/>
                  </a:moveTo>
                  <a:lnTo>
                    <a:pt x="1279" y="1"/>
                  </a:lnTo>
                  <a:cubicBezTo>
                    <a:pt x="1705" y="427"/>
                    <a:pt x="1836" y="1066"/>
                    <a:pt x="1639" y="1656"/>
                  </a:cubicBezTo>
                  <a:cubicBezTo>
                    <a:pt x="1406" y="2417"/>
                    <a:pt x="870" y="2608"/>
                    <a:pt x="416" y="2608"/>
                  </a:cubicBezTo>
                  <a:cubicBezTo>
                    <a:pt x="263" y="2608"/>
                    <a:pt x="120" y="2587"/>
                    <a:pt x="0" y="2558"/>
                  </a:cubicBezTo>
                  <a:lnTo>
                    <a:pt x="0" y="2558"/>
                  </a:lnTo>
                  <a:cubicBezTo>
                    <a:pt x="0" y="2558"/>
                    <a:pt x="228" y="3348"/>
                    <a:pt x="1006" y="3348"/>
                  </a:cubicBezTo>
                  <a:cubicBezTo>
                    <a:pt x="1036" y="3348"/>
                    <a:pt x="1067" y="3347"/>
                    <a:pt x="1099" y="3345"/>
                  </a:cubicBezTo>
                  <a:cubicBezTo>
                    <a:pt x="1951" y="3279"/>
                    <a:pt x="1902" y="2640"/>
                    <a:pt x="1885" y="2345"/>
                  </a:cubicBezTo>
                  <a:cubicBezTo>
                    <a:pt x="1869" y="2066"/>
                    <a:pt x="1853" y="1837"/>
                    <a:pt x="1967" y="1837"/>
                  </a:cubicBezTo>
                  <a:cubicBezTo>
                    <a:pt x="2082" y="1837"/>
                    <a:pt x="2115" y="1951"/>
                    <a:pt x="2049" y="2148"/>
                  </a:cubicBezTo>
                  <a:cubicBezTo>
                    <a:pt x="1984" y="2345"/>
                    <a:pt x="1820" y="2984"/>
                    <a:pt x="2918" y="3082"/>
                  </a:cubicBezTo>
                  <a:cubicBezTo>
                    <a:pt x="2787" y="3000"/>
                    <a:pt x="2754" y="2804"/>
                    <a:pt x="2869" y="2673"/>
                  </a:cubicBezTo>
                  <a:cubicBezTo>
                    <a:pt x="3016" y="2410"/>
                    <a:pt x="3229" y="1968"/>
                    <a:pt x="2508" y="1345"/>
                  </a:cubicBezTo>
                  <a:cubicBezTo>
                    <a:pt x="1771" y="722"/>
                    <a:pt x="1705" y="279"/>
                    <a:pt x="1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8"/>
            <p:cNvSpPr/>
            <p:nvPr/>
          </p:nvSpPr>
          <p:spPr>
            <a:xfrm>
              <a:off x="256241" y="-140318"/>
              <a:ext cx="49250" cy="250101"/>
            </a:xfrm>
            <a:custGeom>
              <a:rect b="b" l="l" r="r" t="t"/>
              <a:pathLst>
                <a:path extrusionOk="0" h="7663" w="1509">
                  <a:moveTo>
                    <a:pt x="625" y="0"/>
                  </a:moveTo>
                  <a:cubicBezTo>
                    <a:pt x="557" y="0"/>
                    <a:pt x="485" y="17"/>
                    <a:pt x="410" y="57"/>
                  </a:cubicBezTo>
                  <a:cubicBezTo>
                    <a:pt x="0" y="287"/>
                    <a:pt x="328" y="844"/>
                    <a:pt x="590" y="1106"/>
                  </a:cubicBezTo>
                  <a:cubicBezTo>
                    <a:pt x="689" y="1205"/>
                    <a:pt x="754" y="1483"/>
                    <a:pt x="787" y="1860"/>
                  </a:cubicBezTo>
                  <a:cubicBezTo>
                    <a:pt x="820" y="2565"/>
                    <a:pt x="803" y="3286"/>
                    <a:pt x="722" y="3991"/>
                  </a:cubicBezTo>
                  <a:cubicBezTo>
                    <a:pt x="590" y="5368"/>
                    <a:pt x="754" y="7122"/>
                    <a:pt x="1459" y="7663"/>
                  </a:cubicBezTo>
                  <a:cubicBezTo>
                    <a:pt x="1459" y="7663"/>
                    <a:pt x="803" y="7056"/>
                    <a:pt x="951" y="5171"/>
                  </a:cubicBezTo>
                  <a:cubicBezTo>
                    <a:pt x="1049" y="3975"/>
                    <a:pt x="1410" y="2827"/>
                    <a:pt x="1476" y="1860"/>
                  </a:cubicBezTo>
                  <a:cubicBezTo>
                    <a:pt x="1508" y="1286"/>
                    <a:pt x="1459" y="795"/>
                    <a:pt x="1180" y="369"/>
                  </a:cubicBezTo>
                  <a:cubicBezTo>
                    <a:pt x="1180" y="369"/>
                    <a:pt x="946" y="0"/>
                    <a:pt x="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8"/>
            <p:cNvSpPr/>
            <p:nvPr/>
          </p:nvSpPr>
          <p:spPr>
            <a:xfrm>
              <a:off x="90410" y="-121877"/>
              <a:ext cx="151405" cy="179245"/>
            </a:xfrm>
            <a:custGeom>
              <a:rect b="b" l="l" r="r" t="t"/>
              <a:pathLst>
                <a:path extrusionOk="0" h="5492" w="4639">
                  <a:moveTo>
                    <a:pt x="295" y="0"/>
                  </a:moveTo>
                  <a:lnTo>
                    <a:pt x="295" y="0"/>
                  </a:lnTo>
                  <a:cubicBezTo>
                    <a:pt x="82" y="394"/>
                    <a:pt x="0" y="853"/>
                    <a:pt x="49" y="1295"/>
                  </a:cubicBezTo>
                  <a:cubicBezTo>
                    <a:pt x="115" y="1918"/>
                    <a:pt x="328" y="2508"/>
                    <a:pt x="688" y="3033"/>
                  </a:cubicBezTo>
                  <a:cubicBezTo>
                    <a:pt x="1169" y="3715"/>
                    <a:pt x="1942" y="3793"/>
                    <a:pt x="2270" y="3793"/>
                  </a:cubicBezTo>
                  <a:cubicBezTo>
                    <a:pt x="2368" y="3793"/>
                    <a:pt x="2426" y="3787"/>
                    <a:pt x="2426" y="3787"/>
                  </a:cubicBezTo>
                  <a:cubicBezTo>
                    <a:pt x="2147" y="3705"/>
                    <a:pt x="2098" y="3377"/>
                    <a:pt x="2295" y="3131"/>
                  </a:cubicBezTo>
                  <a:cubicBezTo>
                    <a:pt x="2459" y="2983"/>
                    <a:pt x="2426" y="2721"/>
                    <a:pt x="2246" y="2606"/>
                  </a:cubicBezTo>
                  <a:cubicBezTo>
                    <a:pt x="2114" y="2557"/>
                    <a:pt x="1852" y="2328"/>
                    <a:pt x="2082" y="2197"/>
                  </a:cubicBezTo>
                  <a:cubicBezTo>
                    <a:pt x="2108" y="2179"/>
                    <a:pt x="2137" y="2170"/>
                    <a:pt x="2169" y="2170"/>
                  </a:cubicBezTo>
                  <a:cubicBezTo>
                    <a:pt x="2395" y="2170"/>
                    <a:pt x="2731" y="2611"/>
                    <a:pt x="2688" y="3115"/>
                  </a:cubicBezTo>
                  <a:cubicBezTo>
                    <a:pt x="2639" y="3688"/>
                    <a:pt x="2901" y="3852"/>
                    <a:pt x="3311" y="4147"/>
                  </a:cubicBezTo>
                  <a:cubicBezTo>
                    <a:pt x="3704" y="4426"/>
                    <a:pt x="3459" y="4950"/>
                    <a:pt x="3459" y="4950"/>
                  </a:cubicBezTo>
                  <a:cubicBezTo>
                    <a:pt x="4180" y="4541"/>
                    <a:pt x="4016" y="3869"/>
                    <a:pt x="3934" y="3721"/>
                  </a:cubicBezTo>
                  <a:cubicBezTo>
                    <a:pt x="3852" y="3557"/>
                    <a:pt x="3655" y="3311"/>
                    <a:pt x="3885" y="3213"/>
                  </a:cubicBezTo>
                  <a:cubicBezTo>
                    <a:pt x="3900" y="3205"/>
                    <a:pt x="3915" y="3202"/>
                    <a:pt x="3929" y="3202"/>
                  </a:cubicBezTo>
                  <a:cubicBezTo>
                    <a:pt x="4127" y="3202"/>
                    <a:pt x="4211" y="3929"/>
                    <a:pt x="4196" y="4557"/>
                  </a:cubicBezTo>
                  <a:cubicBezTo>
                    <a:pt x="4163" y="4934"/>
                    <a:pt x="4327" y="5278"/>
                    <a:pt x="4639" y="5491"/>
                  </a:cubicBezTo>
                  <a:cubicBezTo>
                    <a:pt x="4508" y="5163"/>
                    <a:pt x="4442" y="4803"/>
                    <a:pt x="4458" y="4459"/>
                  </a:cubicBezTo>
                  <a:cubicBezTo>
                    <a:pt x="4458" y="3951"/>
                    <a:pt x="4540" y="3033"/>
                    <a:pt x="3639" y="2410"/>
                  </a:cubicBezTo>
                  <a:cubicBezTo>
                    <a:pt x="2721" y="1787"/>
                    <a:pt x="1623" y="2049"/>
                    <a:pt x="836" y="1492"/>
                  </a:cubicBezTo>
                  <a:cubicBezTo>
                    <a:pt x="754" y="1426"/>
                    <a:pt x="688" y="1361"/>
                    <a:pt x="623" y="1295"/>
                  </a:cubicBezTo>
                  <a:cubicBezTo>
                    <a:pt x="311" y="935"/>
                    <a:pt x="197" y="459"/>
                    <a:pt x="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8"/>
            <p:cNvSpPr/>
            <p:nvPr/>
          </p:nvSpPr>
          <p:spPr>
            <a:xfrm>
              <a:off x="653179" y="63699"/>
              <a:ext cx="130028" cy="285839"/>
            </a:xfrm>
            <a:custGeom>
              <a:rect b="b" l="l" r="r" t="t"/>
              <a:pathLst>
                <a:path extrusionOk="0" h="8758" w="3984">
                  <a:moveTo>
                    <a:pt x="1919" y="0"/>
                  </a:moveTo>
                  <a:cubicBezTo>
                    <a:pt x="1762" y="0"/>
                    <a:pt x="1602" y="22"/>
                    <a:pt x="1443" y="68"/>
                  </a:cubicBezTo>
                  <a:cubicBezTo>
                    <a:pt x="689" y="264"/>
                    <a:pt x="132" y="920"/>
                    <a:pt x="66" y="1707"/>
                  </a:cubicBezTo>
                  <a:cubicBezTo>
                    <a:pt x="1" y="2510"/>
                    <a:pt x="410" y="3297"/>
                    <a:pt x="1001" y="3854"/>
                  </a:cubicBezTo>
                  <a:cubicBezTo>
                    <a:pt x="1591" y="4444"/>
                    <a:pt x="2361" y="4723"/>
                    <a:pt x="2902" y="5214"/>
                  </a:cubicBezTo>
                  <a:cubicBezTo>
                    <a:pt x="3426" y="5690"/>
                    <a:pt x="3771" y="6362"/>
                    <a:pt x="3820" y="7067"/>
                  </a:cubicBezTo>
                  <a:cubicBezTo>
                    <a:pt x="3853" y="7722"/>
                    <a:pt x="3492" y="8411"/>
                    <a:pt x="2918" y="8575"/>
                  </a:cubicBezTo>
                  <a:cubicBezTo>
                    <a:pt x="2787" y="8626"/>
                    <a:pt x="2652" y="8651"/>
                    <a:pt x="2519" y="8651"/>
                  </a:cubicBezTo>
                  <a:cubicBezTo>
                    <a:pt x="2105" y="8651"/>
                    <a:pt x="1715" y="8411"/>
                    <a:pt x="1541" y="8001"/>
                  </a:cubicBezTo>
                  <a:cubicBezTo>
                    <a:pt x="1345" y="7558"/>
                    <a:pt x="1541" y="7034"/>
                    <a:pt x="2000" y="6854"/>
                  </a:cubicBezTo>
                  <a:cubicBezTo>
                    <a:pt x="2082" y="6804"/>
                    <a:pt x="2181" y="6788"/>
                    <a:pt x="2279" y="6788"/>
                  </a:cubicBezTo>
                  <a:cubicBezTo>
                    <a:pt x="2279" y="6788"/>
                    <a:pt x="2308" y="6785"/>
                    <a:pt x="2353" y="6785"/>
                  </a:cubicBezTo>
                  <a:cubicBezTo>
                    <a:pt x="2489" y="6785"/>
                    <a:pt x="2775" y="6813"/>
                    <a:pt x="2886" y="7034"/>
                  </a:cubicBezTo>
                  <a:cubicBezTo>
                    <a:pt x="2873" y="7034"/>
                    <a:pt x="2889" y="7082"/>
                    <a:pt x="2860" y="7082"/>
                  </a:cubicBezTo>
                  <a:cubicBezTo>
                    <a:pt x="2852" y="7082"/>
                    <a:pt x="2839" y="7078"/>
                    <a:pt x="2820" y="7067"/>
                  </a:cubicBezTo>
                  <a:cubicBezTo>
                    <a:pt x="2752" y="7032"/>
                    <a:pt x="2678" y="7015"/>
                    <a:pt x="2605" y="7015"/>
                  </a:cubicBezTo>
                  <a:cubicBezTo>
                    <a:pt x="2504" y="7015"/>
                    <a:pt x="2405" y="7049"/>
                    <a:pt x="2328" y="7116"/>
                  </a:cubicBezTo>
                  <a:cubicBezTo>
                    <a:pt x="2066" y="7362"/>
                    <a:pt x="2132" y="7771"/>
                    <a:pt x="2443" y="7935"/>
                  </a:cubicBezTo>
                  <a:cubicBezTo>
                    <a:pt x="2523" y="7977"/>
                    <a:pt x="2609" y="7998"/>
                    <a:pt x="2692" y="7998"/>
                  </a:cubicBezTo>
                  <a:cubicBezTo>
                    <a:pt x="3000" y="7998"/>
                    <a:pt x="3277" y="7721"/>
                    <a:pt x="3148" y="7231"/>
                  </a:cubicBezTo>
                  <a:cubicBezTo>
                    <a:pt x="3046" y="6911"/>
                    <a:pt x="2752" y="6695"/>
                    <a:pt x="2424" y="6695"/>
                  </a:cubicBezTo>
                  <a:cubicBezTo>
                    <a:pt x="2382" y="6695"/>
                    <a:pt x="2339" y="6699"/>
                    <a:pt x="2295" y="6706"/>
                  </a:cubicBezTo>
                  <a:cubicBezTo>
                    <a:pt x="2181" y="6706"/>
                    <a:pt x="2066" y="6739"/>
                    <a:pt x="1951" y="6788"/>
                  </a:cubicBezTo>
                  <a:cubicBezTo>
                    <a:pt x="1476" y="7001"/>
                    <a:pt x="1263" y="7558"/>
                    <a:pt x="1476" y="8050"/>
                  </a:cubicBezTo>
                  <a:cubicBezTo>
                    <a:pt x="1604" y="8474"/>
                    <a:pt x="2055" y="8757"/>
                    <a:pt x="2544" y="8757"/>
                  </a:cubicBezTo>
                  <a:cubicBezTo>
                    <a:pt x="2679" y="8757"/>
                    <a:pt x="2816" y="8735"/>
                    <a:pt x="2951" y="8689"/>
                  </a:cubicBezTo>
                  <a:cubicBezTo>
                    <a:pt x="3607" y="8509"/>
                    <a:pt x="3984" y="7771"/>
                    <a:pt x="3967" y="7050"/>
                  </a:cubicBezTo>
                  <a:cubicBezTo>
                    <a:pt x="3918" y="6296"/>
                    <a:pt x="3574" y="5591"/>
                    <a:pt x="3017" y="5083"/>
                  </a:cubicBezTo>
                  <a:cubicBezTo>
                    <a:pt x="2427" y="4559"/>
                    <a:pt x="1673" y="4264"/>
                    <a:pt x="1115" y="3706"/>
                  </a:cubicBezTo>
                  <a:cubicBezTo>
                    <a:pt x="574" y="3149"/>
                    <a:pt x="165" y="2444"/>
                    <a:pt x="230" y="1707"/>
                  </a:cubicBezTo>
                  <a:cubicBezTo>
                    <a:pt x="263" y="1248"/>
                    <a:pt x="476" y="838"/>
                    <a:pt x="820" y="543"/>
                  </a:cubicBezTo>
                  <a:cubicBezTo>
                    <a:pt x="984" y="428"/>
                    <a:pt x="1164" y="346"/>
                    <a:pt x="1345" y="281"/>
                  </a:cubicBezTo>
                  <a:cubicBezTo>
                    <a:pt x="1492" y="240"/>
                    <a:pt x="1644" y="219"/>
                    <a:pt x="1793" y="219"/>
                  </a:cubicBezTo>
                  <a:cubicBezTo>
                    <a:pt x="1943" y="219"/>
                    <a:pt x="2091" y="240"/>
                    <a:pt x="2230" y="281"/>
                  </a:cubicBezTo>
                  <a:cubicBezTo>
                    <a:pt x="3263" y="559"/>
                    <a:pt x="3574" y="1920"/>
                    <a:pt x="2902" y="2575"/>
                  </a:cubicBezTo>
                  <a:cubicBezTo>
                    <a:pt x="2771" y="2723"/>
                    <a:pt x="2591" y="2805"/>
                    <a:pt x="2394" y="2838"/>
                  </a:cubicBezTo>
                  <a:cubicBezTo>
                    <a:pt x="2332" y="2847"/>
                    <a:pt x="2273" y="2851"/>
                    <a:pt x="2218" y="2851"/>
                  </a:cubicBezTo>
                  <a:cubicBezTo>
                    <a:pt x="1754" y="2851"/>
                    <a:pt x="1499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2" y="2346"/>
                    <a:pt x="1650" y="2347"/>
                    <a:pt x="1676" y="2347"/>
                  </a:cubicBezTo>
                  <a:cubicBezTo>
                    <a:pt x="1807" y="2347"/>
                    <a:pt x="2126" y="2324"/>
                    <a:pt x="2263" y="2051"/>
                  </a:cubicBezTo>
                  <a:cubicBezTo>
                    <a:pt x="2381" y="1683"/>
                    <a:pt x="2098" y="1346"/>
                    <a:pt x="1762" y="1346"/>
                  </a:cubicBezTo>
                  <a:cubicBezTo>
                    <a:pt x="1679" y="1346"/>
                    <a:pt x="1593" y="1366"/>
                    <a:pt x="1509" y="1412"/>
                  </a:cubicBezTo>
                  <a:cubicBezTo>
                    <a:pt x="919" y="1789"/>
                    <a:pt x="1050" y="2707"/>
                    <a:pt x="1738" y="2903"/>
                  </a:cubicBezTo>
                  <a:cubicBezTo>
                    <a:pt x="1912" y="2983"/>
                    <a:pt x="2096" y="3021"/>
                    <a:pt x="2278" y="3021"/>
                  </a:cubicBezTo>
                  <a:cubicBezTo>
                    <a:pt x="2733" y="3021"/>
                    <a:pt x="3176" y="2784"/>
                    <a:pt x="3410" y="2362"/>
                  </a:cubicBezTo>
                  <a:cubicBezTo>
                    <a:pt x="3672" y="1821"/>
                    <a:pt x="3623" y="1182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8"/>
            <p:cNvSpPr/>
            <p:nvPr/>
          </p:nvSpPr>
          <p:spPr>
            <a:xfrm>
              <a:off x="725405" y="171827"/>
              <a:ext cx="55680" cy="78656"/>
            </a:xfrm>
            <a:custGeom>
              <a:rect b="b" l="l" r="r" t="t"/>
              <a:pathLst>
                <a:path extrusionOk="0" h="2410" w="1706">
                  <a:moveTo>
                    <a:pt x="197" y="0"/>
                  </a:moveTo>
                  <a:cubicBezTo>
                    <a:pt x="197" y="164"/>
                    <a:pt x="164" y="328"/>
                    <a:pt x="99" y="475"/>
                  </a:cubicBezTo>
                  <a:cubicBezTo>
                    <a:pt x="1" y="852"/>
                    <a:pt x="312" y="1115"/>
                    <a:pt x="935" y="1393"/>
                  </a:cubicBezTo>
                  <a:cubicBezTo>
                    <a:pt x="1328" y="1606"/>
                    <a:pt x="1590" y="1983"/>
                    <a:pt x="1640" y="2410"/>
                  </a:cubicBezTo>
                  <a:cubicBezTo>
                    <a:pt x="1705" y="393"/>
                    <a:pt x="869" y="328"/>
                    <a:pt x="673" y="328"/>
                  </a:cubicBezTo>
                  <a:cubicBezTo>
                    <a:pt x="656" y="329"/>
                    <a:pt x="639" y="330"/>
                    <a:pt x="624" y="330"/>
                  </a:cubicBezTo>
                  <a:cubicBezTo>
                    <a:pt x="459" y="330"/>
                    <a:pt x="375" y="254"/>
                    <a:pt x="345" y="164"/>
                  </a:cubicBezTo>
                  <a:cubicBezTo>
                    <a:pt x="328" y="66"/>
                    <a:pt x="197" y="0"/>
                    <a:pt x="1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8"/>
            <p:cNvSpPr/>
            <p:nvPr/>
          </p:nvSpPr>
          <p:spPr>
            <a:xfrm>
              <a:off x="549391" y="-60356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509" y="2213"/>
                  </a:moveTo>
                  <a:cubicBezTo>
                    <a:pt x="509" y="2213"/>
                    <a:pt x="509" y="2213"/>
                    <a:pt x="509" y="2214"/>
                  </a:cubicBezTo>
                  <a:lnTo>
                    <a:pt x="509" y="2214"/>
                  </a:lnTo>
                  <a:cubicBezTo>
                    <a:pt x="509" y="2213"/>
                    <a:pt x="509" y="2213"/>
                    <a:pt x="509" y="2213"/>
                  </a:cubicBezTo>
                  <a:close/>
                  <a:moveTo>
                    <a:pt x="1148" y="0"/>
                  </a:moveTo>
                  <a:cubicBezTo>
                    <a:pt x="1247" y="115"/>
                    <a:pt x="1247" y="295"/>
                    <a:pt x="1115" y="410"/>
                  </a:cubicBezTo>
                  <a:cubicBezTo>
                    <a:pt x="919" y="574"/>
                    <a:pt x="378" y="1197"/>
                    <a:pt x="771" y="1820"/>
                  </a:cubicBezTo>
                  <a:cubicBezTo>
                    <a:pt x="1214" y="2508"/>
                    <a:pt x="1787" y="2295"/>
                    <a:pt x="2001" y="2869"/>
                  </a:cubicBezTo>
                  <a:cubicBezTo>
                    <a:pt x="2001" y="2869"/>
                    <a:pt x="2066" y="3164"/>
                    <a:pt x="1886" y="3262"/>
                  </a:cubicBezTo>
                  <a:cubicBezTo>
                    <a:pt x="1849" y="3284"/>
                    <a:pt x="1814" y="3293"/>
                    <a:pt x="1781" y="3293"/>
                  </a:cubicBezTo>
                  <a:cubicBezTo>
                    <a:pt x="1639" y="3293"/>
                    <a:pt x="1542" y="3114"/>
                    <a:pt x="1542" y="2967"/>
                  </a:cubicBezTo>
                  <a:cubicBezTo>
                    <a:pt x="1492" y="2656"/>
                    <a:pt x="1247" y="2426"/>
                    <a:pt x="935" y="2377"/>
                  </a:cubicBezTo>
                  <a:cubicBezTo>
                    <a:pt x="558" y="2330"/>
                    <a:pt x="512" y="2223"/>
                    <a:pt x="509" y="2214"/>
                  </a:cubicBezTo>
                  <a:lnTo>
                    <a:pt x="509" y="2214"/>
                  </a:lnTo>
                  <a:cubicBezTo>
                    <a:pt x="558" y="2361"/>
                    <a:pt x="558" y="2508"/>
                    <a:pt x="525" y="2656"/>
                  </a:cubicBezTo>
                  <a:cubicBezTo>
                    <a:pt x="460" y="2787"/>
                    <a:pt x="165" y="3295"/>
                    <a:pt x="738" y="3672"/>
                  </a:cubicBezTo>
                  <a:cubicBezTo>
                    <a:pt x="1296" y="4049"/>
                    <a:pt x="1591" y="3852"/>
                    <a:pt x="1689" y="4491"/>
                  </a:cubicBezTo>
                  <a:cubicBezTo>
                    <a:pt x="1787" y="5131"/>
                    <a:pt x="1853" y="5901"/>
                    <a:pt x="2197" y="6245"/>
                  </a:cubicBezTo>
                  <a:cubicBezTo>
                    <a:pt x="2082" y="6163"/>
                    <a:pt x="1984" y="6065"/>
                    <a:pt x="1919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3" y="5424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9" y="5131"/>
                    <a:pt x="1" y="6114"/>
                    <a:pt x="935" y="6606"/>
                  </a:cubicBezTo>
                  <a:cubicBezTo>
                    <a:pt x="1886" y="7098"/>
                    <a:pt x="1804" y="6737"/>
                    <a:pt x="3099" y="7786"/>
                  </a:cubicBezTo>
                  <a:cubicBezTo>
                    <a:pt x="4119" y="8645"/>
                    <a:pt x="4339" y="8687"/>
                    <a:pt x="4344" y="8688"/>
                  </a:cubicBezTo>
                  <a:lnTo>
                    <a:pt x="4344" y="8688"/>
                  </a:lnTo>
                  <a:cubicBezTo>
                    <a:pt x="4319" y="8683"/>
                    <a:pt x="4293" y="8681"/>
                    <a:pt x="4268" y="8681"/>
                  </a:cubicBezTo>
                  <a:cubicBezTo>
                    <a:pt x="4095" y="8681"/>
                    <a:pt x="3922" y="8774"/>
                    <a:pt x="3836" y="8917"/>
                  </a:cubicBezTo>
                  <a:cubicBezTo>
                    <a:pt x="3623" y="9229"/>
                    <a:pt x="3738" y="9638"/>
                    <a:pt x="4066" y="9802"/>
                  </a:cubicBezTo>
                  <a:cubicBezTo>
                    <a:pt x="4066" y="9802"/>
                    <a:pt x="3951" y="9589"/>
                    <a:pt x="4148" y="9573"/>
                  </a:cubicBezTo>
                  <a:cubicBezTo>
                    <a:pt x="4154" y="9572"/>
                    <a:pt x="4161" y="9572"/>
                    <a:pt x="4167" y="9572"/>
                  </a:cubicBezTo>
                  <a:cubicBezTo>
                    <a:pt x="4290" y="9572"/>
                    <a:pt x="4432" y="9662"/>
                    <a:pt x="4592" y="9662"/>
                  </a:cubicBezTo>
                  <a:cubicBezTo>
                    <a:pt x="4684" y="9662"/>
                    <a:pt x="4782" y="9632"/>
                    <a:pt x="4885" y="9540"/>
                  </a:cubicBezTo>
                  <a:cubicBezTo>
                    <a:pt x="5005" y="9421"/>
                    <a:pt x="5199" y="9322"/>
                    <a:pt x="5425" y="9322"/>
                  </a:cubicBezTo>
                  <a:cubicBezTo>
                    <a:pt x="5727" y="9322"/>
                    <a:pt x="6084" y="9498"/>
                    <a:pt x="6393" y="10032"/>
                  </a:cubicBezTo>
                  <a:cubicBezTo>
                    <a:pt x="6393" y="10032"/>
                    <a:pt x="6164" y="9212"/>
                    <a:pt x="4836" y="8688"/>
                  </a:cubicBezTo>
                  <a:cubicBezTo>
                    <a:pt x="3132" y="7966"/>
                    <a:pt x="2050" y="6262"/>
                    <a:pt x="2132" y="4409"/>
                  </a:cubicBezTo>
                  <a:cubicBezTo>
                    <a:pt x="2230" y="2180"/>
                    <a:pt x="3525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8"/>
            <p:cNvSpPr/>
            <p:nvPr/>
          </p:nvSpPr>
          <p:spPr>
            <a:xfrm>
              <a:off x="610391" y="-143581"/>
              <a:ext cx="89916" cy="350723"/>
            </a:xfrm>
            <a:custGeom>
              <a:rect b="b" l="l" r="r" t="t"/>
              <a:pathLst>
                <a:path extrusionOk="0" h="10746" w="2755">
                  <a:moveTo>
                    <a:pt x="1293" y="1"/>
                  </a:moveTo>
                  <a:cubicBezTo>
                    <a:pt x="711" y="1"/>
                    <a:pt x="161" y="375"/>
                    <a:pt x="99" y="895"/>
                  </a:cubicBezTo>
                  <a:cubicBezTo>
                    <a:pt x="0" y="1419"/>
                    <a:pt x="377" y="1911"/>
                    <a:pt x="902" y="1960"/>
                  </a:cubicBezTo>
                  <a:lnTo>
                    <a:pt x="1049" y="1960"/>
                  </a:lnTo>
                  <a:cubicBezTo>
                    <a:pt x="1574" y="1927"/>
                    <a:pt x="1836" y="1321"/>
                    <a:pt x="1640" y="1075"/>
                  </a:cubicBezTo>
                  <a:cubicBezTo>
                    <a:pt x="1561" y="955"/>
                    <a:pt x="1441" y="901"/>
                    <a:pt x="1322" y="901"/>
                  </a:cubicBezTo>
                  <a:cubicBezTo>
                    <a:pt x="1116" y="901"/>
                    <a:pt x="914" y="1062"/>
                    <a:pt x="935" y="1321"/>
                  </a:cubicBezTo>
                  <a:cubicBezTo>
                    <a:pt x="951" y="1632"/>
                    <a:pt x="1295" y="1616"/>
                    <a:pt x="1344" y="1649"/>
                  </a:cubicBezTo>
                  <a:cubicBezTo>
                    <a:pt x="1377" y="1682"/>
                    <a:pt x="1344" y="1747"/>
                    <a:pt x="1344" y="1747"/>
                  </a:cubicBezTo>
                  <a:cubicBezTo>
                    <a:pt x="1295" y="1813"/>
                    <a:pt x="1230" y="1862"/>
                    <a:pt x="1164" y="1895"/>
                  </a:cubicBezTo>
                  <a:cubicBezTo>
                    <a:pt x="1148" y="1895"/>
                    <a:pt x="1131" y="1911"/>
                    <a:pt x="1099" y="1911"/>
                  </a:cubicBezTo>
                  <a:cubicBezTo>
                    <a:pt x="1065" y="1915"/>
                    <a:pt x="1032" y="1917"/>
                    <a:pt x="999" y="1917"/>
                  </a:cubicBezTo>
                  <a:cubicBezTo>
                    <a:pt x="473" y="1917"/>
                    <a:pt x="73" y="1436"/>
                    <a:pt x="181" y="911"/>
                  </a:cubicBezTo>
                  <a:cubicBezTo>
                    <a:pt x="252" y="439"/>
                    <a:pt x="748" y="115"/>
                    <a:pt x="1265" y="115"/>
                  </a:cubicBezTo>
                  <a:cubicBezTo>
                    <a:pt x="1574" y="115"/>
                    <a:pt x="1892" y="231"/>
                    <a:pt x="2131" y="501"/>
                  </a:cubicBezTo>
                  <a:cubicBezTo>
                    <a:pt x="2443" y="911"/>
                    <a:pt x="2590" y="1436"/>
                    <a:pt x="2541" y="1944"/>
                  </a:cubicBezTo>
                  <a:cubicBezTo>
                    <a:pt x="2525" y="2452"/>
                    <a:pt x="2410" y="2960"/>
                    <a:pt x="2230" y="3435"/>
                  </a:cubicBezTo>
                  <a:cubicBezTo>
                    <a:pt x="1410" y="5468"/>
                    <a:pt x="541" y="7500"/>
                    <a:pt x="1148" y="8976"/>
                  </a:cubicBezTo>
                  <a:cubicBezTo>
                    <a:pt x="1426" y="9730"/>
                    <a:pt x="1967" y="10352"/>
                    <a:pt x="2672" y="10746"/>
                  </a:cubicBezTo>
                  <a:cubicBezTo>
                    <a:pt x="2000" y="10336"/>
                    <a:pt x="1492" y="9697"/>
                    <a:pt x="1230" y="8943"/>
                  </a:cubicBezTo>
                  <a:cubicBezTo>
                    <a:pt x="689" y="7500"/>
                    <a:pt x="1558" y="5550"/>
                    <a:pt x="2410" y="3501"/>
                  </a:cubicBezTo>
                  <a:cubicBezTo>
                    <a:pt x="2590" y="3009"/>
                    <a:pt x="2689" y="2485"/>
                    <a:pt x="2721" y="1960"/>
                  </a:cubicBezTo>
                  <a:cubicBezTo>
                    <a:pt x="2754" y="1403"/>
                    <a:pt x="2574" y="846"/>
                    <a:pt x="2246" y="419"/>
                  </a:cubicBezTo>
                  <a:cubicBezTo>
                    <a:pt x="1976" y="125"/>
                    <a:pt x="1629" y="1"/>
                    <a:pt x="12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8"/>
            <p:cNvSpPr/>
            <p:nvPr/>
          </p:nvSpPr>
          <p:spPr>
            <a:xfrm>
              <a:off x="721652" y="-41654"/>
              <a:ext cx="123631" cy="122554"/>
            </a:xfrm>
            <a:custGeom>
              <a:rect b="b" l="l" r="r" t="t"/>
              <a:pathLst>
                <a:path extrusionOk="0" h="3755" w="3788">
                  <a:moveTo>
                    <a:pt x="525" y="1"/>
                  </a:moveTo>
                  <a:lnTo>
                    <a:pt x="525" y="1"/>
                  </a:lnTo>
                  <a:cubicBezTo>
                    <a:pt x="525" y="1"/>
                    <a:pt x="279" y="83"/>
                    <a:pt x="148" y="673"/>
                  </a:cubicBezTo>
                  <a:cubicBezTo>
                    <a:pt x="1" y="1279"/>
                    <a:pt x="279" y="1493"/>
                    <a:pt x="1050" y="1870"/>
                  </a:cubicBezTo>
                  <a:cubicBezTo>
                    <a:pt x="1837" y="2230"/>
                    <a:pt x="1869" y="3509"/>
                    <a:pt x="1869" y="3509"/>
                  </a:cubicBezTo>
                  <a:lnTo>
                    <a:pt x="1902" y="3755"/>
                  </a:lnTo>
                  <a:lnTo>
                    <a:pt x="1919" y="3509"/>
                  </a:lnTo>
                  <a:cubicBezTo>
                    <a:pt x="1919" y="3509"/>
                    <a:pt x="1951" y="2230"/>
                    <a:pt x="2738" y="1870"/>
                  </a:cubicBezTo>
                  <a:cubicBezTo>
                    <a:pt x="3525" y="1509"/>
                    <a:pt x="3787" y="1279"/>
                    <a:pt x="3656" y="673"/>
                  </a:cubicBezTo>
                  <a:cubicBezTo>
                    <a:pt x="3509" y="83"/>
                    <a:pt x="3279" y="1"/>
                    <a:pt x="3279" y="1"/>
                  </a:cubicBezTo>
                  <a:lnTo>
                    <a:pt x="3279" y="1"/>
                  </a:lnTo>
                  <a:cubicBezTo>
                    <a:pt x="3279" y="1"/>
                    <a:pt x="3293" y="268"/>
                    <a:pt x="3112" y="268"/>
                  </a:cubicBezTo>
                  <a:cubicBezTo>
                    <a:pt x="3098" y="268"/>
                    <a:pt x="3083" y="267"/>
                    <a:pt x="3066" y="263"/>
                  </a:cubicBezTo>
                  <a:cubicBezTo>
                    <a:pt x="2958" y="240"/>
                    <a:pt x="2813" y="181"/>
                    <a:pt x="2679" y="181"/>
                  </a:cubicBezTo>
                  <a:cubicBezTo>
                    <a:pt x="2528" y="181"/>
                    <a:pt x="2389" y="256"/>
                    <a:pt x="2328" y="542"/>
                  </a:cubicBezTo>
                  <a:cubicBezTo>
                    <a:pt x="2202" y="1077"/>
                    <a:pt x="2152" y="1643"/>
                    <a:pt x="1945" y="1643"/>
                  </a:cubicBezTo>
                  <a:cubicBezTo>
                    <a:pt x="1936" y="1643"/>
                    <a:pt x="1928" y="1642"/>
                    <a:pt x="1919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6" y="1077"/>
                    <a:pt x="1460" y="542"/>
                  </a:cubicBezTo>
                  <a:cubicBezTo>
                    <a:pt x="1390" y="256"/>
                    <a:pt x="1252" y="181"/>
                    <a:pt x="1103" y="181"/>
                  </a:cubicBezTo>
                  <a:cubicBezTo>
                    <a:pt x="971" y="181"/>
                    <a:pt x="830" y="240"/>
                    <a:pt x="722" y="263"/>
                  </a:cubicBezTo>
                  <a:cubicBezTo>
                    <a:pt x="701" y="269"/>
                    <a:pt x="682" y="272"/>
                    <a:pt x="666" y="272"/>
                  </a:cubicBezTo>
                  <a:cubicBezTo>
                    <a:pt x="498" y="272"/>
                    <a:pt x="525" y="1"/>
                    <a:pt x="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8"/>
            <p:cNvSpPr/>
            <p:nvPr/>
          </p:nvSpPr>
          <p:spPr>
            <a:xfrm>
              <a:off x="692246" y="-157191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2082" y="0"/>
                  </a:moveTo>
                  <a:lnTo>
                    <a:pt x="2082" y="0"/>
                  </a:lnTo>
                  <a:cubicBezTo>
                    <a:pt x="2377" y="984"/>
                    <a:pt x="1312" y="1230"/>
                    <a:pt x="689" y="2377"/>
                  </a:cubicBezTo>
                  <a:cubicBezTo>
                    <a:pt x="590" y="2541"/>
                    <a:pt x="508" y="2738"/>
                    <a:pt x="443" y="2934"/>
                  </a:cubicBezTo>
                  <a:cubicBezTo>
                    <a:pt x="0" y="4295"/>
                    <a:pt x="263" y="5246"/>
                    <a:pt x="1574" y="6147"/>
                  </a:cubicBezTo>
                  <a:cubicBezTo>
                    <a:pt x="2705" y="6950"/>
                    <a:pt x="2770" y="8016"/>
                    <a:pt x="2770" y="8163"/>
                  </a:cubicBezTo>
                  <a:cubicBezTo>
                    <a:pt x="2787" y="7672"/>
                    <a:pt x="2623" y="7180"/>
                    <a:pt x="2328" y="6770"/>
                  </a:cubicBezTo>
                  <a:cubicBezTo>
                    <a:pt x="2033" y="6344"/>
                    <a:pt x="1623" y="6082"/>
                    <a:pt x="1049" y="5590"/>
                  </a:cubicBezTo>
                  <a:cubicBezTo>
                    <a:pt x="869" y="5426"/>
                    <a:pt x="738" y="5229"/>
                    <a:pt x="656" y="5000"/>
                  </a:cubicBezTo>
                  <a:cubicBezTo>
                    <a:pt x="312" y="4164"/>
                    <a:pt x="984" y="3295"/>
                    <a:pt x="1312" y="2918"/>
                  </a:cubicBezTo>
                  <a:cubicBezTo>
                    <a:pt x="1459" y="2754"/>
                    <a:pt x="1656" y="2574"/>
                    <a:pt x="1852" y="2377"/>
                  </a:cubicBezTo>
                  <a:cubicBezTo>
                    <a:pt x="2229" y="2033"/>
                    <a:pt x="2475" y="1590"/>
                    <a:pt x="2574" y="1082"/>
                  </a:cubicBezTo>
                  <a:cubicBezTo>
                    <a:pt x="2721" y="197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8"/>
            <p:cNvSpPr/>
            <p:nvPr/>
          </p:nvSpPr>
          <p:spPr>
            <a:xfrm>
              <a:off x="-4826" y="1340250"/>
              <a:ext cx="47096" cy="36750"/>
            </a:xfrm>
            <a:custGeom>
              <a:rect b="b" l="l" r="r" t="t"/>
              <a:pathLst>
                <a:path extrusionOk="0" h="1126" w="1443">
                  <a:moveTo>
                    <a:pt x="475" y="1"/>
                  </a:moveTo>
                  <a:cubicBezTo>
                    <a:pt x="427" y="1"/>
                    <a:pt x="377" y="10"/>
                    <a:pt x="328" y="31"/>
                  </a:cubicBezTo>
                  <a:cubicBezTo>
                    <a:pt x="99" y="146"/>
                    <a:pt x="0" y="425"/>
                    <a:pt x="99" y="654"/>
                  </a:cubicBezTo>
                  <a:cubicBezTo>
                    <a:pt x="181" y="867"/>
                    <a:pt x="361" y="1015"/>
                    <a:pt x="574" y="1080"/>
                  </a:cubicBezTo>
                  <a:cubicBezTo>
                    <a:pt x="652" y="1110"/>
                    <a:pt x="735" y="1125"/>
                    <a:pt x="818" y="1125"/>
                  </a:cubicBezTo>
                  <a:cubicBezTo>
                    <a:pt x="961" y="1125"/>
                    <a:pt x="1105" y="1081"/>
                    <a:pt x="1230" y="998"/>
                  </a:cubicBezTo>
                  <a:cubicBezTo>
                    <a:pt x="1361" y="884"/>
                    <a:pt x="1443" y="703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4" y="902"/>
                    <a:pt x="763" y="902"/>
                  </a:cubicBezTo>
                  <a:cubicBezTo>
                    <a:pt x="749" y="902"/>
                    <a:pt x="736" y="901"/>
                    <a:pt x="722" y="900"/>
                  </a:cubicBezTo>
                  <a:cubicBezTo>
                    <a:pt x="148" y="834"/>
                    <a:pt x="66" y="261"/>
                    <a:pt x="345" y="113"/>
                  </a:cubicBezTo>
                  <a:cubicBezTo>
                    <a:pt x="388" y="85"/>
                    <a:pt x="435" y="71"/>
                    <a:pt x="481" y="71"/>
                  </a:cubicBezTo>
                  <a:cubicBezTo>
                    <a:pt x="593" y="71"/>
                    <a:pt x="698" y="150"/>
                    <a:pt x="722" y="277"/>
                  </a:cubicBezTo>
                  <a:cubicBezTo>
                    <a:pt x="733" y="389"/>
                    <a:pt x="645" y="455"/>
                    <a:pt x="594" y="455"/>
                  </a:cubicBezTo>
                  <a:cubicBezTo>
                    <a:pt x="569" y="455"/>
                    <a:pt x="552" y="440"/>
                    <a:pt x="558" y="408"/>
                  </a:cubicBezTo>
                  <a:cubicBezTo>
                    <a:pt x="582" y="335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4"/>
                  </a:cubicBezTo>
                  <a:cubicBezTo>
                    <a:pt x="263" y="359"/>
                    <a:pt x="394" y="523"/>
                    <a:pt x="394" y="523"/>
                  </a:cubicBezTo>
                  <a:cubicBezTo>
                    <a:pt x="442" y="567"/>
                    <a:pt x="499" y="586"/>
                    <a:pt x="556" y="586"/>
                  </a:cubicBezTo>
                  <a:cubicBezTo>
                    <a:pt x="690" y="586"/>
                    <a:pt x="820" y="476"/>
                    <a:pt x="820" y="326"/>
                  </a:cubicBezTo>
                  <a:cubicBezTo>
                    <a:pt x="807" y="133"/>
                    <a:pt x="652" y="1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24" name="Google Shape;5324;p8"/>
          <p:cNvSpPr txBox="1"/>
          <p:nvPr/>
        </p:nvSpPr>
        <p:spPr>
          <a:xfrm>
            <a:off x="8251984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5325" name="Google Shape;5325;p8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5326" name="Google Shape;5326;p8"/>
          <p:cNvSpPr txBox="1"/>
          <p:nvPr>
            <p:ph idx="1" type="subTitle"/>
          </p:nvPr>
        </p:nvSpPr>
        <p:spPr>
          <a:xfrm>
            <a:off x="951500" y="2000225"/>
            <a:ext cx="2285400" cy="64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5327" name="Google Shape;5327;p8"/>
          <p:cNvSpPr txBox="1"/>
          <p:nvPr>
            <p:ph idx="2" type="subTitle"/>
          </p:nvPr>
        </p:nvSpPr>
        <p:spPr>
          <a:xfrm>
            <a:off x="951500" y="2641825"/>
            <a:ext cx="2285400" cy="9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5328" name="Google Shape;5328;p8"/>
          <p:cNvSpPr txBox="1"/>
          <p:nvPr>
            <p:ph idx="3" type="subTitle"/>
          </p:nvPr>
        </p:nvSpPr>
        <p:spPr>
          <a:xfrm>
            <a:off x="3505500" y="2000225"/>
            <a:ext cx="2285400" cy="64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5329" name="Google Shape;5329;p8"/>
          <p:cNvSpPr txBox="1"/>
          <p:nvPr>
            <p:ph idx="4" type="subTitle"/>
          </p:nvPr>
        </p:nvSpPr>
        <p:spPr>
          <a:xfrm>
            <a:off x="3505500" y="2641825"/>
            <a:ext cx="2285400" cy="9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5330" name="Google Shape;5330;p8"/>
          <p:cNvSpPr txBox="1"/>
          <p:nvPr>
            <p:ph idx="5" type="subTitle"/>
          </p:nvPr>
        </p:nvSpPr>
        <p:spPr>
          <a:xfrm>
            <a:off x="5907100" y="2000225"/>
            <a:ext cx="2285400" cy="64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5331" name="Google Shape;5331;p8"/>
          <p:cNvSpPr txBox="1"/>
          <p:nvPr>
            <p:ph idx="6" type="subTitle"/>
          </p:nvPr>
        </p:nvSpPr>
        <p:spPr>
          <a:xfrm>
            <a:off x="5907100" y="2641825"/>
            <a:ext cx="2285400" cy="9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6 columns slide">
  <p:cSld name="TITLE_AND_TWO_COLUMNS_1_1">
    <p:spTree>
      <p:nvGrpSpPr>
        <p:cNvPr id="5332" name="Shape 5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33" name="Google Shape;5333;p9"/>
          <p:cNvGrpSpPr/>
          <p:nvPr/>
        </p:nvGrpSpPr>
        <p:grpSpPr>
          <a:xfrm>
            <a:off x="-57797" y="-228863"/>
            <a:ext cx="9308541" cy="5791590"/>
            <a:chOff x="-57797" y="-228863"/>
            <a:chExt cx="9308541" cy="5791590"/>
          </a:xfrm>
        </p:grpSpPr>
        <p:sp>
          <p:nvSpPr>
            <p:cNvPr id="5334" name="Google Shape;5334;p9"/>
            <p:cNvSpPr/>
            <p:nvPr/>
          </p:nvSpPr>
          <p:spPr>
            <a:xfrm>
              <a:off x="8616761" y="2539058"/>
              <a:ext cx="33" cy="555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9"/>
            <p:cNvSpPr/>
            <p:nvPr/>
          </p:nvSpPr>
          <p:spPr>
            <a:xfrm>
              <a:off x="8570220" y="2899376"/>
              <a:ext cx="75491" cy="68963"/>
            </a:xfrm>
            <a:custGeom>
              <a:rect b="b" l="l" r="r" t="t"/>
              <a:pathLst>
                <a:path extrusionOk="0" h="2113" w="2313">
                  <a:moveTo>
                    <a:pt x="1803" y="0"/>
                  </a:moveTo>
                  <a:cubicBezTo>
                    <a:pt x="1322" y="0"/>
                    <a:pt x="1021" y="400"/>
                    <a:pt x="935" y="1090"/>
                  </a:cubicBezTo>
                  <a:cubicBezTo>
                    <a:pt x="919" y="1221"/>
                    <a:pt x="870" y="1336"/>
                    <a:pt x="821" y="1434"/>
                  </a:cubicBezTo>
                  <a:cubicBezTo>
                    <a:pt x="620" y="1760"/>
                    <a:pt x="247" y="1798"/>
                    <a:pt x="82" y="1798"/>
                  </a:cubicBezTo>
                  <a:cubicBezTo>
                    <a:pt x="32" y="1798"/>
                    <a:pt x="1" y="1795"/>
                    <a:pt x="1" y="1795"/>
                  </a:cubicBezTo>
                  <a:lnTo>
                    <a:pt x="1" y="1795"/>
                  </a:lnTo>
                  <a:cubicBezTo>
                    <a:pt x="121" y="1860"/>
                    <a:pt x="695" y="2113"/>
                    <a:pt x="1231" y="2113"/>
                  </a:cubicBezTo>
                  <a:cubicBezTo>
                    <a:pt x="1502" y="2113"/>
                    <a:pt x="1764" y="2048"/>
                    <a:pt x="1952" y="1860"/>
                  </a:cubicBezTo>
                  <a:cubicBezTo>
                    <a:pt x="2066" y="1746"/>
                    <a:pt x="2148" y="1598"/>
                    <a:pt x="2197" y="1434"/>
                  </a:cubicBezTo>
                  <a:cubicBezTo>
                    <a:pt x="2312" y="992"/>
                    <a:pt x="2066" y="565"/>
                    <a:pt x="1952" y="385"/>
                  </a:cubicBezTo>
                  <a:cubicBezTo>
                    <a:pt x="1870" y="270"/>
                    <a:pt x="1886" y="106"/>
                    <a:pt x="2017" y="24"/>
                  </a:cubicBezTo>
                  <a:cubicBezTo>
                    <a:pt x="1942" y="8"/>
                    <a:pt x="1871" y="0"/>
                    <a:pt x="1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9"/>
            <p:cNvSpPr/>
            <p:nvPr/>
          </p:nvSpPr>
          <p:spPr>
            <a:xfrm>
              <a:off x="8438104" y="2854010"/>
              <a:ext cx="96868" cy="63741"/>
            </a:xfrm>
            <a:custGeom>
              <a:rect b="b" l="l" r="r" t="t"/>
              <a:pathLst>
                <a:path extrusionOk="0" h="1953" w="2968">
                  <a:moveTo>
                    <a:pt x="2040" y="1"/>
                  </a:moveTo>
                  <a:cubicBezTo>
                    <a:pt x="332" y="1"/>
                    <a:pt x="295" y="1082"/>
                    <a:pt x="295" y="1365"/>
                  </a:cubicBezTo>
                  <a:cubicBezTo>
                    <a:pt x="295" y="1562"/>
                    <a:pt x="181" y="1726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6" y="1952"/>
                    <a:pt x="1843" y="1306"/>
                    <a:pt x="2049" y="792"/>
                  </a:cubicBezTo>
                  <a:cubicBezTo>
                    <a:pt x="2213" y="415"/>
                    <a:pt x="2557" y="136"/>
                    <a:pt x="2967" y="87"/>
                  </a:cubicBezTo>
                  <a:cubicBezTo>
                    <a:pt x="2613" y="27"/>
                    <a:pt x="2306" y="1"/>
                    <a:pt x="20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9"/>
            <p:cNvSpPr/>
            <p:nvPr/>
          </p:nvSpPr>
          <p:spPr>
            <a:xfrm>
              <a:off x="8400636" y="2853129"/>
              <a:ext cx="47651" cy="37272"/>
            </a:xfrm>
            <a:custGeom>
              <a:rect b="b" l="l" r="r" t="t"/>
              <a:pathLst>
                <a:path extrusionOk="0" h="1142" w="1460">
                  <a:moveTo>
                    <a:pt x="485" y="1"/>
                  </a:moveTo>
                  <a:cubicBezTo>
                    <a:pt x="438" y="1"/>
                    <a:pt x="391" y="11"/>
                    <a:pt x="345" y="32"/>
                  </a:cubicBezTo>
                  <a:cubicBezTo>
                    <a:pt x="99" y="147"/>
                    <a:pt x="1" y="425"/>
                    <a:pt x="99" y="671"/>
                  </a:cubicBezTo>
                  <a:cubicBezTo>
                    <a:pt x="198" y="868"/>
                    <a:pt x="362" y="1032"/>
                    <a:pt x="575" y="1097"/>
                  </a:cubicBezTo>
                  <a:cubicBezTo>
                    <a:pt x="659" y="1127"/>
                    <a:pt x="743" y="1142"/>
                    <a:pt x="825" y="1142"/>
                  </a:cubicBezTo>
                  <a:cubicBezTo>
                    <a:pt x="968" y="1142"/>
                    <a:pt x="1106" y="1098"/>
                    <a:pt x="1230" y="1015"/>
                  </a:cubicBezTo>
                  <a:cubicBezTo>
                    <a:pt x="1378" y="884"/>
                    <a:pt x="1460" y="704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4" y="902"/>
                    <a:pt x="764" y="902"/>
                  </a:cubicBezTo>
                  <a:cubicBezTo>
                    <a:pt x="750" y="902"/>
                    <a:pt x="736" y="902"/>
                    <a:pt x="722" y="901"/>
                  </a:cubicBezTo>
                  <a:cubicBezTo>
                    <a:pt x="148" y="851"/>
                    <a:pt x="66" y="261"/>
                    <a:pt x="345" y="114"/>
                  </a:cubicBezTo>
                  <a:cubicBezTo>
                    <a:pt x="385" y="87"/>
                    <a:pt x="429" y="75"/>
                    <a:pt x="472" y="75"/>
                  </a:cubicBezTo>
                  <a:cubicBezTo>
                    <a:pt x="587" y="75"/>
                    <a:pt x="698" y="163"/>
                    <a:pt x="722" y="294"/>
                  </a:cubicBezTo>
                  <a:cubicBezTo>
                    <a:pt x="733" y="393"/>
                    <a:pt x="648" y="456"/>
                    <a:pt x="595" y="456"/>
                  </a:cubicBezTo>
                  <a:cubicBezTo>
                    <a:pt x="570" y="456"/>
                    <a:pt x="553" y="441"/>
                    <a:pt x="558" y="409"/>
                  </a:cubicBezTo>
                  <a:cubicBezTo>
                    <a:pt x="583" y="335"/>
                    <a:pt x="552" y="270"/>
                    <a:pt x="480" y="270"/>
                  </a:cubicBezTo>
                  <a:cubicBezTo>
                    <a:pt x="456" y="270"/>
                    <a:pt x="427" y="278"/>
                    <a:pt x="394" y="294"/>
                  </a:cubicBezTo>
                  <a:cubicBezTo>
                    <a:pt x="280" y="360"/>
                    <a:pt x="394" y="540"/>
                    <a:pt x="394" y="540"/>
                  </a:cubicBezTo>
                  <a:cubicBezTo>
                    <a:pt x="446" y="578"/>
                    <a:pt x="504" y="595"/>
                    <a:pt x="559" y="595"/>
                  </a:cubicBezTo>
                  <a:cubicBezTo>
                    <a:pt x="696" y="595"/>
                    <a:pt x="820" y="490"/>
                    <a:pt x="820" y="327"/>
                  </a:cubicBezTo>
                  <a:cubicBezTo>
                    <a:pt x="820" y="133"/>
                    <a:pt x="658" y="1"/>
                    <a:pt x="4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9"/>
            <p:cNvSpPr/>
            <p:nvPr/>
          </p:nvSpPr>
          <p:spPr>
            <a:xfrm>
              <a:off x="9169412" y="2900159"/>
              <a:ext cx="39622" cy="110249"/>
            </a:xfrm>
            <a:custGeom>
              <a:rect b="b" l="l" r="r" t="t"/>
              <a:pathLst>
                <a:path extrusionOk="0" h="3378" w="1214">
                  <a:moveTo>
                    <a:pt x="607" y="0"/>
                  </a:moveTo>
                  <a:lnTo>
                    <a:pt x="558" y="328"/>
                  </a:lnTo>
                  <a:cubicBezTo>
                    <a:pt x="525" y="607"/>
                    <a:pt x="443" y="869"/>
                    <a:pt x="295" y="1099"/>
                  </a:cubicBezTo>
                  <a:cubicBezTo>
                    <a:pt x="213" y="1197"/>
                    <a:pt x="148" y="1295"/>
                    <a:pt x="99" y="1410"/>
                  </a:cubicBezTo>
                  <a:cubicBezTo>
                    <a:pt x="0" y="1656"/>
                    <a:pt x="33" y="1951"/>
                    <a:pt x="230" y="2164"/>
                  </a:cubicBezTo>
                  <a:cubicBezTo>
                    <a:pt x="410" y="2426"/>
                    <a:pt x="525" y="2738"/>
                    <a:pt x="574" y="3049"/>
                  </a:cubicBezTo>
                  <a:cubicBezTo>
                    <a:pt x="590" y="3131"/>
                    <a:pt x="590" y="3377"/>
                    <a:pt x="607" y="3377"/>
                  </a:cubicBezTo>
                  <a:cubicBezTo>
                    <a:pt x="607" y="3377"/>
                    <a:pt x="623" y="3131"/>
                    <a:pt x="639" y="3049"/>
                  </a:cubicBezTo>
                  <a:cubicBezTo>
                    <a:pt x="672" y="2738"/>
                    <a:pt x="787" y="2426"/>
                    <a:pt x="984" y="2164"/>
                  </a:cubicBezTo>
                  <a:cubicBezTo>
                    <a:pt x="1164" y="1951"/>
                    <a:pt x="1213" y="1656"/>
                    <a:pt x="1098" y="1410"/>
                  </a:cubicBezTo>
                  <a:cubicBezTo>
                    <a:pt x="1049" y="1295"/>
                    <a:pt x="984" y="1197"/>
                    <a:pt x="918" y="1099"/>
                  </a:cubicBezTo>
                  <a:cubicBezTo>
                    <a:pt x="771" y="869"/>
                    <a:pt x="672" y="607"/>
                    <a:pt x="639" y="328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9"/>
            <p:cNvSpPr/>
            <p:nvPr/>
          </p:nvSpPr>
          <p:spPr>
            <a:xfrm>
              <a:off x="8999599" y="2561121"/>
              <a:ext cx="79962" cy="178592"/>
            </a:xfrm>
            <a:custGeom>
              <a:rect b="b" l="l" r="r" t="t"/>
              <a:pathLst>
                <a:path extrusionOk="0" h="5472" w="2450">
                  <a:moveTo>
                    <a:pt x="1007" y="1"/>
                  </a:moveTo>
                  <a:cubicBezTo>
                    <a:pt x="659" y="1"/>
                    <a:pt x="0" y="565"/>
                    <a:pt x="302" y="2439"/>
                  </a:cubicBezTo>
                  <a:cubicBezTo>
                    <a:pt x="614" y="4471"/>
                    <a:pt x="2187" y="5422"/>
                    <a:pt x="2449" y="5471"/>
                  </a:cubicBezTo>
                  <a:cubicBezTo>
                    <a:pt x="2449" y="5471"/>
                    <a:pt x="925" y="4488"/>
                    <a:pt x="794" y="2816"/>
                  </a:cubicBezTo>
                  <a:cubicBezTo>
                    <a:pt x="663" y="1144"/>
                    <a:pt x="1171" y="1095"/>
                    <a:pt x="1335" y="734"/>
                  </a:cubicBezTo>
                  <a:cubicBezTo>
                    <a:pt x="1482" y="373"/>
                    <a:pt x="1417" y="111"/>
                    <a:pt x="1089" y="13"/>
                  </a:cubicBezTo>
                  <a:cubicBezTo>
                    <a:pt x="1065" y="5"/>
                    <a:pt x="1037" y="1"/>
                    <a:pt x="10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9"/>
            <p:cNvSpPr/>
            <p:nvPr/>
          </p:nvSpPr>
          <p:spPr>
            <a:xfrm>
              <a:off x="8965036" y="2512458"/>
              <a:ext cx="171771" cy="232053"/>
            </a:xfrm>
            <a:custGeom>
              <a:rect b="b" l="l" r="r" t="t"/>
              <a:pathLst>
                <a:path extrusionOk="0" h="7110" w="5263">
                  <a:moveTo>
                    <a:pt x="3582" y="0"/>
                  </a:moveTo>
                  <a:cubicBezTo>
                    <a:pt x="3371" y="0"/>
                    <a:pt x="3173" y="27"/>
                    <a:pt x="3000" y="61"/>
                  </a:cubicBezTo>
                  <a:cubicBezTo>
                    <a:pt x="2574" y="127"/>
                    <a:pt x="2164" y="291"/>
                    <a:pt x="1804" y="553"/>
                  </a:cubicBezTo>
                  <a:cubicBezTo>
                    <a:pt x="1" y="1930"/>
                    <a:pt x="312" y="4290"/>
                    <a:pt x="853" y="5438"/>
                  </a:cubicBezTo>
                  <a:cubicBezTo>
                    <a:pt x="1148" y="6110"/>
                    <a:pt x="1640" y="6683"/>
                    <a:pt x="2263" y="7110"/>
                  </a:cubicBezTo>
                  <a:cubicBezTo>
                    <a:pt x="1673" y="6667"/>
                    <a:pt x="1214" y="6077"/>
                    <a:pt x="935" y="5405"/>
                  </a:cubicBezTo>
                  <a:cubicBezTo>
                    <a:pt x="443" y="4241"/>
                    <a:pt x="197" y="1979"/>
                    <a:pt x="1902" y="684"/>
                  </a:cubicBezTo>
                  <a:cubicBezTo>
                    <a:pt x="2337" y="376"/>
                    <a:pt x="2898" y="183"/>
                    <a:pt x="3411" y="183"/>
                  </a:cubicBezTo>
                  <a:cubicBezTo>
                    <a:pt x="3827" y="183"/>
                    <a:pt x="4212" y="309"/>
                    <a:pt x="4476" y="602"/>
                  </a:cubicBezTo>
                  <a:cubicBezTo>
                    <a:pt x="5121" y="1232"/>
                    <a:pt x="4654" y="2291"/>
                    <a:pt x="3950" y="2291"/>
                  </a:cubicBezTo>
                  <a:cubicBezTo>
                    <a:pt x="3940" y="2291"/>
                    <a:pt x="3929" y="2291"/>
                    <a:pt x="3918" y="2291"/>
                  </a:cubicBezTo>
                  <a:cubicBezTo>
                    <a:pt x="3890" y="2294"/>
                    <a:pt x="3862" y="2296"/>
                    <a:pt x="3833" y="2296"/>
                  </a:cubicBezTo>
                  <a:cubicBezTo>
                    <a:pt x="3581" y="2296"/>
                    <a:pt x="3330" y="2167"/>
                    <a:pt x="3197" y="1946"/>
                  </a:cubicBezTo>
                  <a:cubicBezTo>
                    <a:pt x="3131" y="1832"/>
                    <a:pt x="3115" y="1700"/>
                    <a:pt x="3131" y="1586"/>
                  </a:cubicBezTo>
                  <a:cubicBezTo>
                    <a:pt x="3151" y="1329"/>
                    <a:pt x="3231" y="1251"/>
                    <a:pt x="3283" y="1251"/>
                  </a:cubicBezTo>
                  <a:cubicBezTo>
                    <a:pt x="3318" y="1251"/>
                    <a:pt x="3341" y="1284"/>
                    <a:pt x="3328" y="1323"/>
                  </a:cubicBezTo>
                  <a:cubicBezTo>
                    <a:pt x="3299" y="1555"/>
                    <a:pt x="3475" y="1761"/>
                    <a:pt x="3697" y="1761"/>
                  </a:cubicBezTo>
                  <a:cubicBezTo>
                    <a:pt x="3726" y="1761"/>
                    <a:pt x="3756" y="1757"/>
                    <a:pt x="3787" y="1750"/>
                  </a:cubicBezTo>
                  <a:cubicBezTo>
                    <a:pt x="4197" y="1700"/>
                    <a:pt x="4312" y="1160"/>
                    <a:pt x="3951" y="946"/>
                  </a:cubicBezTo>
                  <a:cubicBezTo>
                    <a:pt x="3854" y="900"/>
                    <a:pt x="3753" y="878"/>
                    <a:pt x="3656" y="878"/>
                  </a:cubicBezTo>
                  <a:cubicBezTo>
                    <a:pt x="3345" y="878"/>
                    <a:pt x="3067" y="1101"/>
                    <a:pt x="3017" y="1438"/>
                  </a:cubicBezTo>
                  <a:cubicBezTo>
                    <a:pt x="2951" y="1766"/>
                    <a:pt x="3115" y="2094"/>
                    <a:pt x="3410" y="2258"/>
                  </a:cubicBezTo>
                  <a:lnTo>
                    <a:pt x="3427" y="2274"/>
                  </a:lnTo>
                  <a:lnTo>
                    <a:pt x="3443" y="2274"/>
                  </a:lnTo>
                  <a:cubicBezTo>
                    <a:pt x="3541" y="2323"/>
                    <a:pt x="3640" y="2356"/>
                    <a:pt x="3754" y="2389"/>
                  </a:cubicBezTo>
                  <a:cubicBezTo>
                    <a:pt x="3850" y="2411"/>
                    <a:pt x="3945" y="2421"/>
                    <a:pt x="4037" y="2421"/>
                  </a:cubicBezTo>
                  <a:cubicBezTo>
                    <a:pt x="4643" y="2421"/>
                    <a:pt x="5158" y="1983"/>
                    <a:pt x="5230" y="1471"/>
                  </a:cubicBezTo>
                  <a:cubicBezTo>
                    <a:pt x="5262" y="1061"/>
                    <a:pt x="5098" y="651"/>
                    <a:pt x="4787" y="389"/>
                  </a:cubicBezTo>
                  <a:cubicBezTo>
                    <a:pt x="4404" y="91"/>
                    <a:pt x="3972" y="0"/>
                    <a:pt x="35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9"/>
            <p:cNvSpPr/>
            <p:nvPr/>
          </p:nvSpPr>
          <p:spPr>
            <a:xfrm>
              <a:off x="9145326" y="2358246"/>
              <a:ext cx="87762" cy="145008"/>
            </a:xfrm>
            <a:custGeom>
              <a:rect b="b" l="l" r="r" t="t"/>
              <a:pathLst>
                <a:path extrusionOk="0" h="4443" w="2689">
                  <a:moveTo>
                    <a:pt x="1345" y="0"/>
                  </a:moveTo>
                  <a:cubicBezTo>
                    <a:pt x="1263" y="164"/>
                    <a:pt x="1148" y="312"/>
                    <a:pt x="1017" y="443"/>
                  </a:cubicBezTo>
                  <a:cubicBezTo>
                    <a:pt x="574" y="852"/>
                    <a:pt x="1" y="1721"/>
                    <a:pt x="738" y="2918"/>
                  </a:cubicBezTo>
                  <a:cubicBezTo>
                    <a:pt x="1017" y="3393"/>
                    <a:pt x="1230" y="3901"/>
                    <a:pt x="1345" y="4442"/>
                  </a:cubicBezTo>
                  <a:cubicBezTo>
                    <a:pt x="1459" y="3901"/>
                    <a:pt x="1673" y="3393"/>
                    <a:pt x="1968" y="2918"/>
                  </a:cubicBezTo>
                  <a:cubicBezTo>
                    <a:pt x="2689" y="1721"/>
                    <a:pt x="2115" y="869"/>
                    <a:pt x="1673" y="443"/>
                  </a:cubicBezTo>
                  <a:cubicBezTo>
                    <a:pt x="1541" y="312"/>
                    <a:pt x="1443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9"/>
            <p:cNvSpPr/>
            <p:nvPr/>
          </p:nvSpPr>
          <p:spPr>
            <a:xfrm>
              <a:off x="8928123" y="2332561"/>
              <a:ext cx="169617" cy="268052"/>
            </a:xfrm>
            <a:custGeom>
              <a:rect b="b" l="l" r="r" t="t"/>
              <a:pathLst>
                <a:path extrusionOk="0" h="8213" w="5197">
                  <a:moveTo>
                    <a:pt x="4115" y="0"/>
                  </a:moveTo>
                  <a:cubicBezTo>
                    <a:pt x="4115" y="1"/>
                    <a:pt x="4180" y="623"/>
                    <a:pt x="3787" y="836"/>
                  </a:cubicBezTo>
                  <a:cubicBezTo>
                    <a:pt x="3394" y="1066"/>
                    <a:pt x="2836" y="1541"/>
                    <a:pt x="3427" y="2066"/>
                  </a:cubicBezTo>
                  <a:cubicBezTo>
                    <a:pt x="4033" y="2574"/>
                    <a:pt x="4197" y="3344"/>
                    <a:pt x="3672" y="4082"/>
                  </a:cubicBezTo>
                  <a:cubicBezTo>
                    <a:pt x="3672" y="4082"/>
                    <a:pt x="3984" y="2967"/>
                    <a:pt x="3246" y="2492"/>
                  </a:cubicBezTo>
                  <a:cubicBezTo>
                    <a:pt x="3037" y="2352"/>
                    <a:pt x="2871" y="2315"/>
                    <a:pt x="2755" y="2315"/>
                  </a:cubicBezTo>
                  <a:cubicBezTo>
                    <a:pt x="2626" y="2315"/>
                    <a:pt x="2558" y="2361"/>
                    <a:pt x="2558" y="2361"/>
                  </a:cubicBezTo>
                  <a:cubicBezTo>
                    <a:pt x="2623" y="2492"/>
                    <a:pt x="2656" y="2639"/>
                    <a:pt x="2673" y="2787"/>
                  </a:cubicBezTo>
                  <a:cubicBezTo>
                    <a:pt x="2689" y="3000"/>
                    <a:pt x="2197" y="3361"/>
                    <a:pt x="2558" y="3754"/>
                  </a:cubicBezTo>
                  <a:cubicBezTo>
                    <a:pt x="2902" y="4147"/>
                    <a:pt x="3131" y="4934"/>
                    <a:pt x="1935" y="5803"/>
                  </a:cubicBezTo>
                  <a:cubicBezTo>
                    <a:pt x="1935" y="5803"/>
                    <a:pt x="2558" y="4442"/>
                    <a:pt x="2197" y="3738"/>
                  </a:cubicBezTo>
                  <a:cubicBezTo>
                    <a:pt x="1837" y="3033"/>
                    <a:pt x="1378" y="3147"/>
                    <a:pt x="968" y="2574"/>
                  </a:cubicBezTo>
                  <a:cubicBezTo>
                    <a:pt x="968" y="2574"/>
                    <a:pt x="1" y="3082"/>
                    <a:pt x="738" y="4246"/>
                  </a:cubicBezTo>
                  <a:cubicBezTo>
                    <a:pt x="1607" y="5590"/>
                    <a:pt x="542" y="7278"/>
                    <a:pt x="1460" y="8212"/>
                  </a:cubicBezTo>
                  <a:cubicBezTo>
                    <a:pt x="1460" y="8212"/>
                    <a:pt x="1410" y="6852"/>
                    <a:pt x="2673" y="5623"/>
                  </a:cubicBezTo>
                  <a:cubicBezTo>
                    <a:pt x="3935" y="4393"/>
                    <a:pt x="5197" y="2869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9"/>
            <p:cNvSpPr/>
            <p:nvPr/>
          </p:nvSpPr>
          <p:spPr>
            <a:xfrm>
              <a:off x="9077374" y="2299401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2" y="279"/>
                    <a:pt x="2279" y="541"/>
                    <a:pt x="1624" y="820"/>
                  </a:cubicBezTo>
                  <a:cubicBezTo>
                    <a:pt x="968" y="1115"/>
                    <a:pt x="1214" y="1934"/>
                    <a:pt x="1279" y="2131"/>
                  </a:cubicBezTo>
                  <a:cubicBezTo>
                    <a:pt x="1344" y="2307"/>
                    <a:pt x="1392" y="2656"/>
                    <a:pt x="1195" y="2656"/>
                  </a:cubicBezTo>
                  <a:cubicBezTo>
                    <a:pt x="1190" y="2656"/>
                    <a:pt x="1186" y="2656"/>
                    <a:pt x="1181" y="2655"/>
                  </a:cubicBezTo>
                  <a:cubicBezTo>
                    <a:pt x="952" y="2623"/>
                    <a:pt x="1001" y="2508"/>
                    <a:pt x="1099" y="1836"/>
                  </a:cubicBezTo>
                  <a:cubicBezTo>
                    <a:pt x="1188" y="1316"/>
                    <a:pt x="845" y="1257"/>
                    <a:pt x="685" y="1257"/>
                  </a:cubicBezTo>
                  <a:cubicBezTo>
                    <a:pt x="638" y="1257"/>
                    <a:pt x="607" y="1262"/>
                    <a:pt x="607" y="1262"/>
                  </a:cubicBezTo>
                  <a:cubicBezTo>
                    <a:pt x="739" y="1426"/>
                    <a:pt x="739" y="1672"/>
                    <a:pt x="591" y="1836"/>
                  </a:cubicBezTo>
                  <a:cubicBezTo>
                    <a:pt x="345" y="2082"/>
                    <a:pt x="50" y="2360"/>
                    <a:pt x="312" y="3114"/>
                  </a:cubicBezTo>
                  <a:cubicBezTo>
                    <a:pt x="575" y="3868"/>
                    <a:pt x="1" y="4524"/>
                    <a:pt x="1" y="4524"/>
                  </a:cubicBezTo>
                  <a:cubicBezTo>
                    <a:pt x="3033" y="2016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9"/>
            <p:cNvSpPr/>
            <p:nvPr/>
          </p:nvSpPr>
          <p:spPr>
            <a:xfrm>
              <a:off x="8881060" y="2579724"/>
              <a:ext cx="117169" cy="139101"/>
            </a:xfrm>
            <a:custGeom>
              <a:rect b="b" l="l" r="r" t="t"/>
              <a:pathLst>
                <a:path extrusionOk="0" h="4262" w="3590">
                  <a:moveTo>
                    <a:pt x="1869" y="0"/>
                  </a:moveTo>
                  <a:lnTo>
                    <a:pt x="1869" y="0"/>
                  </a:lnTo>
                  <a:cubicBezTo>
                    <a:pt x="1869" y="0"/>
                    <a:pt x="2000" y="279"/>
                    <a:pt x="1656" y="525"/>
                  </a:cubicBezTo>
                  <a:cubicBezTo>
                    <a:pt x="1312" y="770"/>
                    <a:pt x="0" y="2426"/>
                    <a:pt x="3590" y="4262"/>
                  </a:cubicBezTo>
                  <a:cubicBezTo>
                    <a:pt x="3590" y="4262"/>
                    <a:pt x="2738" y="3770"/>
                    <a:pt x="2639" y="2475"/>
                  </a:cubicBezTo>
                  <a:cubicBezTo>
                    <a:pt x="2541" y="1180"/>
                    <a:pt x="2820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9"/>
            <p:cNvSpPr/>
            <p:nvPr/>
          </p:nvSpPr>
          <p:spPr>
            <a:xfrm>
              <a:off x="8738760" y="2665104"/>
              <a:ext cx="256824" cy="189330"/>
            </a:xfrm>
            <a:custGeom>
              <a:rect b="b" l="l" r="r" t="t"/>
              <a:pathLst>
                <a:path extrusionOk="0" h="5801" w="7869">
                  <a:moveTo>
                    <a:pt x="4651" y="0"/>
                  </a:moveTo>
                  <a:cubicBezTo>
                    <a:pt x="4509" y="0"/>
                    <a:pt x="4373" y="45"/>
                    <a:pt x="4246" y="138"/>
                  </a:cubicBezTo>
                  <a:cubicBezTo>
                    <a:pt x="3881" y="402"/>
                    <a:pt x="3661" y="608"/>
                    <a:pt x="3474" y="608"/>
                  </a:cubicBezTo>
                  <a:cubicBezTo>
                    <a:pt x="3418" y="608"/>
                    <a:pt x="3365" y="589"/>
                    <a:pt x="3311" y="548"/>
                  </a:cubicBezTo>
                  <a:lnTo>
                    <a:pt x="3311" y="548"/>
                  </a:lnTo>
                  <a:cubicBezTo>
                    <a:pt x="3311" y="548"/>
                    <a:pt x="3000" y="1187"/>
                    <a:pt x="3688" y="1384"/>
                  </a:cubicBezTo>
                  <a:cubicBezTo>
                    <a:pt x="4360" y="1597"/>
                    <a:pt x="4836" y="1728"/>
                    <a:pt x="4737" y="2105"/>
                  </a:cubicBezTo>
                  <a:cubicBezTo>
                    <a:pt x="4639" y="2482"/>
                    <a:pt x="3688" y="2547"/>
                    <a:pt x="2574" y="2711"/>
                  </a:cubicBezTo>
                  <a:cubicBezTo>
                    <a:pt x="1459" y="2875"/>
                    <a:pt x="574" y="3170"/>
                    <a:pt x="607" y="4137"/>
                  </a:cubicBezTo>
                  <a:cubicBezTo>
                    <a:pt x="632" y="4884"/>
                    <a:pt x="491" y="5249"/>
                    <a:pt x="245" y="5249"/>
                  </a:cubicBezTo>
                  <a:cubicBezTo>
                    <a:pt x="172" y="5249"/>
                    <a:pt x="90" y="5217"/>
                    <a:pt x="0" y="5154"/>
                  </a:cubicBezTo>
                  <a:lnTo>
                    <a:pt x="0" y="5154"/>
                  </a:lnTo>
                  <a:cubicBezTo>
                    <a:pt x="0" y="5154"/>
                    <a:pt x="250" y="5800"/>
                    <a:pt x="1203" y="5800"/>
                  </a:cubicBezTo>
                  <a:cubicBezTo>
                    <a:pt x="1395" y="5800"/>
                    <a:pt x="1616" y="5774"/>
                    <a:pt x="1869" y="5711"/>
                  </a:cubicBezTo>
                  <a:cubicBezTo>
                    <a:pt x="3377" y="5334"/>
                    <a:pt x="3557" y="4121"/>
                    <a:pt x="4196" y="3367"/>
                  </a:cubicBezTo>
                  <a:cubicBezTo>
                    <a:pt x="4836" y="2613"/>
                    <a:pt x="5475" y="1990"/>
                    <a:pt x="7868" y="1924"/>
                  </a:cubicBezTo>
                  <a:cubicBezTo>
                    <a:pt x="7868" y="1924"/>
                    <a:pt x="6409" y="1810"/>
                    <a:pt x="5852" y="957"/>
                  </a:cubicBezTo>
                  <a:cubicBezTo>
                    <a:pt x="5456" y="334"/>
                    <a:pt x="5035" y="0"/>
                    <a:pt x="46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9"/>
            <p:cNvSpPr/>
            <p:nvPr/>
          </p:nvSpPr>
          <p:spPr>
            <a:xfrm>
              <a:off x="8869278" y="2743271"/>
              <a:ext cx="250950" cy="205061"/>
            </a:xfrm>
            <a:custGeom>
              <a:rect b="b" l="l" r="r" t="t"/>
              <a:pathLst>
                <a:path extrusionOk="0" h="6283" w="7689">
                  <a:moveTo>
                    <a:pt x="3400" y="1"/>
                  </a:moveTo>
                  <a:cubicBezTo>
                    <a:pt x="3344" y="1"/>
                    <a:pt x="3287" y="2"/>
                    <a:pt x="3230" y="5"/>
                  </a:cubicBezTo>
                  <a:cubicBezTo>
                    <a:pt x="2656" y="5"/>
                    <a:pt x="2115" y="169"/>
                    <a:pt x="1607" y="464"/>
                  </a:cubicBezTo>
                  <a:cubicBezTo>
                    <a:pt x="1443" y="546"/>
                    <a:pt x="1279" y="677"/>
                    <a:pt x="1132" y="808"/>
                  </a:cubicBezTo>
                  <a:cubicBezTo>
                    <a:pt x="1" y="1808"/>
                    <a:pt x="361" y="3873"/>
                    <a:pt x="1705" y="4201"/>
                  </a:cubicBezTo>
                  <a:cubicBezTo>
                    <a:pt x="1847" y="4239"/>
                    <a:pt x="1990" y="4258"/>
                    <a:pt x="2132" y="4258"/>
                  </a:cubicBezTo>
                  <a:cubicBezTo>
                    <a:pt x="2597" y="4258"/>
                    <a:pt x="3043" y="4057"/>
                    <a:pt x="3345" y="3693"/>
                  </a:cubicBezTo>
                  <a:cubicBezTo>
                    <a:pt x="3656" y="3234"/>
                    <a:pt x="3656" y="2644"/>
                    <a:pt x="3345" y="2201"/>
                  </a:cubicBezTo>
                  <a:cubicBezTo>
                    <a:pt x="3133" y="1916"/>
                    <a:pt x="2806" y="1760"/>
                    <a:pt x="2468" y="1760"/>
                  </a:cubicBezTo>
                  <a:cubicBezTo>
                    <a:pt x="2282" y="1760"/>
                    <a:pt x="2093" y="1807"/>
                    <a:pt x="1918" y="1906"/>
                  </a:cubicBezTo>
                  <a:cubicBezTo>
                    <a:pt x="1640" y="2070"/>
                    <a:pt x="1509" y="2398"/>
                    <a:pt x="1607" y="2709"/>
                  </a:cubicBezTo>
                  <a:cubicBezTo>
                    <a:pt x="1640" y="2808"/>
                    <a:pt x="1689" y="2890"/>
                    <a:pt x="1755" y="2955"/>
                  </a:cubicBezTo>
                  <a:cubicBezTo>
                    <a:pt x="1857" y="3058"/>
                    <a:pt x="1997" y="3100"/>
                    <a:pt x="2136" y="3100"/>
                  </a:cubicBezTo>
                  <a:cubicBezTo>
                    <a:pt x="2376" y="3100"/>
                    <a:pt x="2615" y="2974"/>
                    <a:pt x="2656" y="2808"/>
                  </a:cubicBezTo>
                  <a:cubicBezTo>
                    <a:pt x="2715" y="2542"/>
                    <a:pt x="2509" y="2290"/>
                    <a:pt x="2252" y="2290"/>
                  </a:cubicBezTo>
                  <a:cubicBezTo>
                    <a:pt x="2223" y="2290"/>
                    <a:pt x="2194" y="2293"/>
                    <a:pt x="2164" y="2300"/>
                  </a:cubicBezTo>
                  <a:cubicBezTo>
                    <a:pt x="1902" y="2365"/>
                    <a:pt x="1935" y="2513"/>
                    <a:pt x="1837" y="2529"/>
                  </a:cubicBezTo>
                  <a:cubicBezTo>
                    <a:pt x="1738" y="2529"/>
                    <a:pt x="1738" y="2382"/>
                    <a:pt x="1738" y="2382"/>
                  </a:cubicBezTo>
                  <a:cubicBezTo>
                    <a:pt x="1738" y="2185"/>
                    <a:pt x="1853" y="2005"/>
                    <a:pt x="2033" y="1923"/>
                  </a:cubicBezTo>
                  <a:cubicBezTo>
                    <a:pt x="2169" y="1855"/>
                    <a:pt x="2317" y="1822"/>
                    <a:pt x="2464" y="1822"/>
                  </a:cubicBezTo>
                  <a:cubicBezTo>
                    <a:pt x="2778" y="1822"/>
                    <a:pt x="3089" y="1971"/>
                    <a:pt x="3279" y="2250"/>
                  </a:cubicBezTo>
                  <a:cubicBezTo>
                    <a:pt x="3541" y="2677"/>
                    <a:pt x="3541" y="3201"/>
                    <a:pt x="3246" y="3611"/>
                  </a:cubicBezTo>
                  <a:cubicBezTo>
                    <a:pt x="3017" y="3929"/>
                    <a:pt x="2581" y="4119"/>
                    <a:pt x="2136" y="4119"/>
                  </a:cubicBezTo>
                  <a:cubicBezTo>
                    <a:pt x="2008" y="4119"/>
                    <a:pt x="1879" y="4103"/>
                    <a:pt x="1755" y="4070"/>
                  </a:cubicBezTo>
                  <a:cubicBezTo>
                    <a:pt x="542" y="3775"/>
                    <a:pt x="214" y="1841"/>
                    <a:pt x="1263" y="923"/>
                  </a:cubicBezTo>
                  <a:cubicBezTo>
                    <a:pt x="1740" y="476"/>
                    <a:pt x="2321" y="303"/>
                    <a:pt x="2910" y="303"/>
                  </a:cubicBezTo>
                  <a:cubicBezTo>
                    <a:pt x="3616" y="303"/>
                    <a:pt x="4331" y="552"/>
                    <a:pt x="4885" y="874"/>
                  </a:cubicBezTo>
                  <a:cubicBezTo>
                    <a:pt x="5820" y="1398"/>
                    <a:pt x="6557" y="2234"/>
                    <a:pt x="6951" y="3234"/>
                  </a:cubicBezTo>
                  <a:cubicBezTo>
                    <a:pt x="7278" y="4053"/>
                    <a:pt x="7442" y="4906"/>
                    <a:pt x="7459" y="5775"/>
                  </a:cubicBezTo>
                  <a:cubicBezTo>
                    <a:pt x="7459" y="5922"/>
                    <a:pt x="7442" y="6070"/>
                    <a:pt x="7426" y="6217"/>
                  </a:cubicBezTo>
                  <a:lnTo>
                    <a:pt x="7426" y="6283"/>
                  </a:lnTo>
                  <a:cubicBezTo>
                    <a:pt x="7426" y="6250"/>
                    <a:pt x="7426" y="6233"/>
                    <a:pt x="7442" y="6217"/>
                  </a:cubicBezTo>
                  <a:lnTo>
                    <a:pt x="7459" y="6070"/>
                  </a:lnTo>
                  <a:cubicBezTo>
                    <a:pt x="7459" y="6064"/>
                    <a:pt x="7459" y="6059"/>
                    <a:pt x="7459" y="6053"/>
                  </a:cubicBezTo>
                  <a:cubicBezTo>
                    <a:pt x="7688" y="4857"/>
                    <a:pt x="7541" y="3627"/>
                    <a:pt x="7016" y="2529"/>
                  </a:cubicBezTo>
                  <a:cubicBezTo>
                    <a:pt x="6335" y="1104"/>
                    <a:pt x="4997" y="1"/>
                    <a:pt x="34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9"/>
            <p:cNvSpPr/>
            <p:nvPr/>
          </p:nvSpPr>
          <p:spPr>
            <a:xfrm>
              <a:off x="9008444" y="2805902"/>
              <a:ext cx="98924" cy="106594"/>
            </a:xfrm>
            <a:custGeom>
              <a:rect b="b" l="l" r="r" t="t"/>
              <a:pathLst>
                <a:path extrusionOk="0" h="3266" w="3031">
                  <a:moveTo>
                    <a:pt x="715" y="1"/>
                  </a:moveTo>
                  <a:cubicBezTo>
                    <a:pt x="57" y="1"/>
                    <a:pt x="0" y="778"/>
                    <a:pt x="1097" y="954"/>
                  </a:cubicBezTo>
                  <a:cubicBezTo>
                    <a:pt x="2342" y="1167"/>
                    <a:pt x="3031" y="3265"/>
                    <a:pt x="3031" y="3265"/>
                  </a:cubicBezTo>
                  <a:cubicBezTo>
                    <a:pt x="3031" y="3265"/>
                    <a:pt x="2736" y="987"/>
                    <a:pt x="1457" y="249"/>
                  </a:cubicBezTo>
                  <a:cubicBezTo>
                    <a:pt x="1165" y="71"/>
                    <a:pt x="913" y="1"/>
                    <a:pt x="7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9"/>
            <p:cNvSpPr/>
            <p:nvPr/>
          </p:nvSpPr>
          <p:spPr>
            <a:xfrm>
              <a:off x="8809355" y="2797449"/>
              <a:ext cx="170172" cy="146934"/>
            </a:xfrm>
            <a:custGeom>
              <a:rect b="b" l="l" r="r" t="t"/>
              <a:pathLst>
                <a:path extrusionOk="0" h="4502" w="5214">
                  <a:moveTo>
                    <a:pt x="2181" y="0"/>
                  </a:moveTo>
                  <a:lnTo>
                    <a:pt x="2181" y="0"/>
                  </a:lnTo>
                  <a:cubicBezTo>
                    <a:pt x="2017" y="197"/>
                    <a:pt x="1902" y="426"/>
                    <a:pt x="1820" y="672"/>
                  </a:cubicBezTo>
                  <a:cubicBezTo>
                    <a:pt x="1689" y="1082"/>
                    <a:pt x="1132" y="1312"/>
                    <a:pt x="575" y="1689"/>
                  </a:cubicBezTo>
                  <a:cubicBezTo>
                    <a:pt x="1" y="2082"/>
                    <a:pt x="83" y="2688"/>
                    <a:pt x="214" y="3033"/>
                  </a:cubicBezTo>
                  <a:cubicBezTo>
                    <a:pt x="280" y="3262"/>
                    <a:pt x="247" y="3508"/>
                    <a:pt x="132" y="3721"/>
                  </a:cubicBezTo>
                  <a:cubicBezTo>
                    <a:pt x="394" y="3475"/>
                    <a:pt x="722" y="3311"/>
                    <a:pt x="1066" y="3229"/>
                  </a:cubicBezTo>
                  <a:cubicBezTo>
                    <a:pt x="1673" y="3033"/>
                    <a:pt x="1656" y="2754"/>
                    <a:pt x="1640" y="2279"/>
                  </a:cubicBezTo>
                  <a:cubicBezTo>
                    <a:pt x="1640" y="1861"/>
                    <a:pt x="1817" y="1836"/>
                    <a:pt x="1860" y="1836"/>
                  </a:cubicBezTo>
                  <a:cubicBezTo>
                    <a:pt x="1866" y="1836"/>
                    <a:pt x="1869" y="1836"/>
                    <a:pt x="1869" y="1836"/>
                  </a:cubicBezTo>
                  <a:cubicBezTo>
                    <a:pt x="1874" y="1836"/>
                    <a:pt x="1878" y="1836"/>
                    <a:pt x="1882" y="1836"/>
                  </a:cubicBezTo>
                  <a:cubicBezTo>
                    <a:pt x="2163" y="1836"/>
                    <a:pt x="2098" y="2365"/>
                    <a:pt x="2066" y="2656"/>
                  </a:cubicBezTo>
                  <a:cubicBezTo>
                    <a:pt x="1968" y="3197"/>
                    <a:pt x="2115" y="3754"/>
                    <a:pt x="2476" y="4147"/>
                  </a:cubicBezTo>
                  <a:cubicBezTo>
                    <a:pt x="2718" y="4411"/>
                    <a:pt x="3038" y="4501"/>
                    <a:pt x="3358" y="4501"/>
                  </a:cubicBezTo>
                  <a:cubicBezTo>
                    <a:pt x="3754" y="4501"/>
                    <a:pt x="4149" y="4363"/>
                    <a:pt x="4394" y="4246"/>
                  </a:cubicBezTo>
                  <a:cubicBezTo>
                    <a:pt x="4498" y="4200"/>
                    <a:pt x="4610" y="4178"/>
                    <a:pt x="4723" y="4178"/>
                  </a:cubicBezTo>
                  <a:cubicBezTo>
                    <a:pt x="4893" y="4178"/>
                    <a:pt x="5065" y="4229"/>
                    <a:pt x="5213" y="4328"/>
                  </a:cubicBezTo>
                  <a:cubicBezTo>
                    <a:pt x="5082" y="3459"/>
                    <a:pt x="4640" y="3197"/>
                    <a:pt x="4017" y="3131"/>
                  </a:cubicBezTo>
                  <a:cubicBezTo>
                    <a:pt x="3377" y="3065"/>
                    <a:pt x="2542" y="2836"/>
                    <a:pt x="2197" y="1771"/>
                  </a:cubicBezTo>
                  <a:cubicBezTo>
                    <a:pt x="1870" y="689"/>
                    <a:pt x="2181" y="1"/>
                    <a:pt x="21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9"/>
            <p:cNvSpPr/>
            <p:nvPr/>
          </p:nvSpPr>
          <p:spPr>
            <a:xfrm>
              <a:off x="8836118" y="2896406"/>
              <a:ext cx="41743" cy="65308"/>
            </a:xfrm>
            <a:custGeom>
              <a:rect b="b" l="l" r="r" t="t"/>
              <a:pathLst>
                <a:path extrusionOk="0" h="2001" w="1279">
                  <a:moveTo>
                    <a:pt x="951" y="1"/>
                  </a:moveTo>
                  <a:cubicBezTo>
                    <a:pt x="951" y="1"/>
                    <a:pt x="951" y="1"/>
                    <a:pt x="951" y="2"/>
                  </a:cubicBezTo>
                  <a:lnTo>
                    <a:pt x="951" y="2"/>
                  </a:lnTo>
                  <a:cubicBezTo>
                    <a:pt x="951" y="1"/>
                    <a:pt x="951" y="1"/>
                    <a:pt x="951" y="1"/>
                  </a:cubicBezTo>
                  <a:close/>
                  <a:moveTo>
                    <a:pt x="951" y="2"/>
                  </a:moveTo>
                  <a:lnTo>
                    <a:pt x="951" y="2"/>
                  </a:lnTo>
                  <a:cubicBezTo>
                    <a:pt x="950" y="12"/>
                    <a:pt x="926" y="113"/>
                    <a:pt x="509" y="345"/>
                  </a:cubicBezTo>
                  <a:cubicBezTo>
                    <a:pt x="164" y="525"/>
                    <a:pt x="0" y="935"/>
                    <a:pt x="115" y="1296"/>
                  </a:cubicBezTo>
                  <a:cubicBezTo>
                    <a:pt x="148" y="1378"/>
                    <a:pt x="164" y="1443"/>
                    <a:pt x="181" y="1525"/>
                  </a:cubicBezTo>
                  <a:cubicBezTo>
                    <a:pt x="230" y="1771"/>
                    <a:pt x="263" y="2000"/>
                    <a:pt x="263" y="2000"/>
                  </a:cubicBezTo>
                  <a:cubicBezTo>
                    <a:pt x="263" y="2000"/>
                    <a:pt x="263" y="1853"/>
                    <a:pt x="787" y="1558"/>
                  </a:cubicBezTo>
                  <a:cubicBezTo>
                    <a:pt x="804" y="1541"/>
                    <a:pt x="804" y="1541"/>
                    <a:pt x="820" y="1525"/>
                  </a:cubicBezTo>
                  <a:cubicBezTo>
                    <a:pt x="1279" y="1246"/>
                    <a:pt x="1099" y="837"/>
                    <a:pt x="1017" y="574"/>
                  </a:cubicBezTo>
                  <a:cubicBezTo>
                    <a:pt x="951" y="378"/>
                    <a:pt x="935" y="198"/>
                    <a:pt x="951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9"/>
            <p:cNvSpPr/>
            <p:nvPr/>
          </p:nvSpPr>
          <p:spPr>
            <a:xfrm>
              <a:off x="8650476" y="2615593"/>
              <a:ext cx="225786" cy="159467"/>
            </a:xfrm>
            <a:custGeom>
              <a:rect b="b" l="l" r="r" t="t"/>
              <a:pathLst>
                <a:path extrusionOk="0" h="4886" w="6918">
                  <a:moveTo>
                    <a:pt x="4977" y="0"/>
                  </a:moveTo>
                  <a:cubicBezTo>
                    <a:pt x="4754" y="0"/>
                    <a:pt x="4504" y="54"/>
                    <a:pt x="4230" y="180"/>
                  </a:cubicBezTo>
                  <a:cubicBezTo>
                    <a:pt x="2771" y="835"/>
                    <a:pt x="3033" y="3310"/>
                    <a:pt x="4771" y="3655"/>
                  </a:cubicBezTo>
                  <a:cubicBezTo>
                    <a:pt x="4984" y="3704"/>
                    <a:pt x="5180" y="3736"/>
                    <a:pt x="5344" y="3753"/>
                  </a:cubicBezTo>
                  <a:cubicBezTo>
                    <a:pt x="4885" y="3835"/>
                    <a:pt x="4459" y="3982"/>
                    <a:pt x="4033" y="4195"/>
                  </a:cubicBezTo>
                  <a:cubicBezTo>
                    <a:pt x="3885" y="4261"/>
                    <a:pt x="3656" y="4343"/>
                    <a:pt x="3607" y="4359"/>
                  </a:cubicBezTo>
                  <a:cubicBezTo>
                    <a:pt x="3154" y="4531"/>
                    <a:pt x="2726" y="4607"/>
                    <a:pt x="2340" y="4607"/>
                  </a:cubicBezTo>
                  <a:cubicBezTo>
                    <a:pt x="1509" y="4607"/>
                    <a:pt x="870" y="4256"/>
                    <a:pt x="591" y="3753"/>
                  </a:cubicBezTo>
                  <a:cubicBezTo>
                    <a:pt x="345" y="3359"/>
                    <a:pt x="328" y="2851"/>
                    <a:pt x="558" y="2442"/>
                  </a:cubicBezTo>
                  <a:cubicBezTo>
                    <a:pt x="558" y="2442"/>
                    <a:pt x="558" y="2425"/>
                    <a:pt x="558" y="2425"/>
                  </a:cubicBezTo>
                  <a:cubicBezTo>
                    <a:pt x="772" y="2109"/>
                    <a:pt x="1115" y="1957"/>
                    <a:pt x="1432" y="1957"/>
                  </a:cubicBezTo>
                  <a:cubicBezTo>
                    <a:pt x="1722" y="1957"/>
                    <a:pt x="1990" y="2084"/>
                    <a:pt x="2115" y="2327"/>
                  </a:cubicBezTo>
                  <a:cubicBezTo>
                    <a:pt x="2230" y="2458"/>
                    <a:pt x="2295" y="2622"/>
                    <a:pt x="2295" y="2802"/>
                  </a:cubicBezTo>
                  <a:cubicBezTo>
                    <a:pt x="2295" y="2950"/>
                    <a:pt x="2230" y="3097"/>
                    <a:pt x="2115" y="3212"/>
                  </a:cubicBezTo>
                  <a:cubicBezTo>
                    <a:pt x="2009" y="3309"/>
                    <a:pt x="1951" y="3339"/>
                    <a:pt x="1922" y="3339"/>
                  </a:cubicBezTo>
                  <a:cubicBezTo>
                    <a:pt x="1897" y="3339"/>
                    <a:pt x="1894" y="3317"/>
                    <a:pt x="1902" y="3294"/>
                  </a:cubicBezTo>
                  <a:cubicBezTo>
                    <a:pt x="2018" y="3034"/>
                    <a:pt x="1725" y="2858"/>
                    <a:pt x="1471" y="2858"/>
                  </a:cubicBezTo>
                  <a:cubicBezTo>
                    <a:pt x="1293" y="2858"/>
                    <a:pt x="1135" y="2944"/>
                    <a:pt x="1148" y="3146"/>
                  </a:cubicBezTo>
                  <a:cubicBezTo>
                    <a:pt x="1137" y="3421"/>
                    <a:pt x="1376" y="3548"/>
                    <a:pt x="1629" y="3548"/>
                  </a:cubicBezTo>
                  <a:cubicBezTo>
                    <a:pt x="1753" y="3548"/>
                    <a:pt x="1881" y="3517"/>
                    <a:pt x="1984" y="3458"/>
                  </a:cubicBezTo>
                  <a:lnTo>
                    <a:pt x="2017" y="3425"/>
                  </a:lnTo>
                  <a:cubicBezTo>
                    <a:pt x="2050" y="3409"/>
                    <a:pt x="2066" y="3392"/>
                    <a:pt x="2082" y="3376"/>
                  </a:cubicBezTo>
                  <a:lnTo>
                    <a:pt x="2099" y="3376"/>
                  </a:lnTo>
                  <a:cubicBezTo>
                    <a:pt x="2394" y="3097"/>
                    <a:pt x="2427" y="2622"/>
                    <a:pt x="2181" y="2294"/>
                  </a:cubicBezTo>
                  <a:cubicBezTo>
                    <a:pt x="2043" y="2019"/>
                    <a:pt x="1734" y="1872"/>
                    <a:pt x="1401" y="1872"/>
                  </a:cubicBezTo>
                  <a:cubicBezTo>
                    <a:pt x="1059" y="1872"/>
                    <a:pt x="692" y="2027"/>
                    <a:pt x="460" y="2360"/>
                  </a:cubicBezTo>
                  <a:cubicBezTo>
                    <a:pt x="1" y="2966"/>
                    <a:pt x="132" y="4130"/>
                    <a:pt x="935" y="4589"/>
                  </a:cubicBezTo>
                  <a:cubicBezTo>
                    <a:pt x="1300" y="4787"/>
                    <a:pt x="1722" y="4886"/>
                    <a:pt x="2135" y="4886"/>
                  </a:cubicBezTo>
                  <a:cubicBezTo>
                    <a:pt x="2167" y="4886"/>
                    <a:pt x="2198" y="4885"/>
                    <a:pt x="2230" y="4884"/>
                  </a:cubicBezTo>
                  <a:cubicBezTo>
                    <a:pt x="3131" y="4867"/>
                    <a:pt x="3853" y="4359"/>
                    <a:pt x="5033" y="3999"/>
                  </a:cubicBezTo>
                  <a:cubicBezTo>
                    <a:pt x="5459" y="3900"/>
                    <a:pt x="5902" y="3835"/>
                    <a:pt x="6344" y="3802"/>
                  </a:cubicBezTo>
                  <a:cubicBezTo>
                    <a:pt x="6541" y="3786"/>
                    <a:pt x="6737" y="3720"/>
                    <a:pt x="6918" y="3622"/>
                  </a:cubicBezTo>
                  <a:lnTo>
                    <a:pt x="6918" y="3622"/>
                  </a:lnTo>
                  <a:cubicBezTo>
                    <a:pt x="6918" y="3622"/>
                    <a:pt x="6787" y="3657"/>
                    <a:pt x="6624" y="3657"/>
                  </a:cubicBezTo>
                  <a:cubicBezTo>
                    <a:pt x="6471" y="3657"/>
                    <a:pt x="6291" y="3626"/>
                    <a:pt x="6164" y="3507"/>
                  </a:cubicBezTo>
                  <a:cubicBezTo>
                    <a:pt x="5902" y="3278"/>
                    <a:pt x="5918" y="3376"/>
                    <a:pt x="5623" y="3278"/>
                  </a:cubicBezTo>
                  <a:cubicBezTo>
                    <a:pt x="5459" y="3228"/>
                    <a:pt x="5361" y="3081"/>
                    <a:pt x="5361" y="2917"/>
                  </a:cubicBezTo>
                  <a:cubicBezTo>
                    <a:pt x="5164" y="3081"/>
                    <a:pt x="5131" y="3376"/>
                    <a:pt x="5279" y="3573"/>
                  </a:cubicBezTo>
                  <a:cubicBezTo>
                    <a:pt x="5279" y="3573"/>
                    <a:pt x="4557" y="3573"/>
                    <a:pt x="4377" y="3212"/>
                  </a:cubicBezTo>
                  <a:cubicBezTo>
                    <a:pt x="4213" y="2835"/>
                    <a:pt x="4410" y="2835"/>
                    <a:pt x="4557" y="2753"/>
                  </a:cubicBezTo>
                  <a:cubicBezTo>
                    <a:pt x="4689" y="2671"/>
                    <a:pt x="4738" y="2540"/>
                    <a:pt x="4590" y="2327"/>
                  </a:cubicBezTo>
                  <a:cubicBezTo>
                    <a:pt x="4443" y="2114"/>
                    <a:pt x="4459" y="1753"/>
                    <a:pt x="4738" y="1737"/>
                  </a:cubicBezTo>
                  <a:cubicBezTo>
                    <a:pt x="4658" y="1578"/>
                    <a:pt x="4482" y="1472"/>
                    <a:pt x="4305" y="1472"/>
                  </a:cubicBezTo>
                  <a:cubicBezTo>
                    <a:pt x="4263" y="1472"/>
                    <a:pt x="4221" y="1478"/>
                    <a:pt x="4180" y="1491"/>
                  </a:cubicBezTo>
                  <a:cubicBezTo>
                    <a:pt x="3738" y="1556"/>
                    <a:pt x="3738" y="2163"/>
                    <a:pt x="3738" y="2163"/>
                  </a:cubicBezTo>
                  <a:cubicBezTo>
                    <a:pt x="3738" y="2163"/>
                    <a:pt x="3443" y="1425"/>
                    <a:pt x="3918" y="1048"/>
                  </a:cubicBezTo>
                  <a:cubicBezTo>
                    <a:pt x="4107" y="903"/>
                    <a:pt x="4258" y="848"/>
                    <a:pt x="4375" y="848"/>
                  </a:cubicBezTo>
                  <a:cubicBezTo>
                    <a:pt x="4562" y="848"/>
                    <a:pt x="4665" y="989"/>
                    <a:pt x="4705" y="1130"/>
                  </a:cubicBezTo>
                  <a:cubicBezTo>
                    <a:pt x="4757" y="1300"/>
                    <a:pt x="4861" y="1459"/>
                    <a:pt x="5001" y="1459"/>
                  </a:cubicBezTo>
                  <a:cubicBezTo>
                    <a:pt x="5037" y="1459"/>
                    <a:pt x="5075" y="1449"/>
                    <a:pt x="5115" y="1425"/>
                  </a:cubicBezTo>
                  <a:cubicBezTo>
                    <a:pt x="5255" y="1361"/>
                    <a:pt x="5367" y="1267"/>
                    <a:pt x="5464" y="1267"/>
                  </a:cubicBezTo>
                  <a:cubicBezTo>
                    <a:pt x="5515" y="1267"/>
                    <a:pt x="5562" y="1293"/>
                    <a:pt x="5606" y="1360"/>
                  </a:cubicBezTo>
                  <a:cubicBezTo>
                    <a:pt x="5721" y="1606"/>
                    <a:pt x="5606" y="1917"/>
                    <a:pt x="5344" y="2032"/>
                  </a:cubicBezTo>
                  <a:cubicBezTo>
                    <a:pt x="5344" y="2032"/>
                    <a:pt x="5350" y="2032"/>
                    <a:pt x="5360" y="2032"/>
                  </a:cubicBezTo>
                  <a:cubicBezTo>
                    <a:pt x="5468" y="2032"/>
                    <a:pt x="6079" y="2005"/>
                    <a:pt x="6213" y="1393"/>
                  </a:cubicBezTo>
                  <a:cubicBezTo>
                    <a:pt x="6331" y="843"/>
                    <a:pt x="5863" y="0"/>
                    <a:pt x="49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9"/>
            <p:cNvSpPr/>
            <p:nvPr/>
          </p:nvSpPr>
          <p:spPr>
            <a:xfrm>
              <a:off x="8614118" y="2701136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852" y="1"/>
                  </a:moveTo>
                  <a:cubicBezTo>
                    <a:pt x="852" y="1"/>
                    <a:pt x="0" y="919"/>
                    <a:pt x="557" y="1706"/>
                  </a:cubicBezTo>
                  <a:cubicBezTo>
                    <a:pt x="885" y="2165"/>
                    <a:pt x="1393" y="2460"/>
                    <a:pt x="1951" y="2492"/>
                  </a:cubicBezTo>
                  <a:cubicBezTo>
                    <a:pt x="1885" y="2492"/>
                    <a:pt x="1475" y="2492"/>
                    <a:pt x="1311" y="2705"/>
                  </a:cubicBezTo>
                  <a:cubicBezTo>
                    <a:pt x="1180" y="2886"/>
                    <a:pt x="1131" y="3099"/>
                    <a:pt x="1164" y="3296"/>
                  </a:cubicBezTo>
                  <a:cubicBezTo>
                    <a:pt x="1216" y="3204"/>
                    <a:pt x="1310" y="3154"/>
                    <a:pt x="1412" y="3154"/>
                  </a:cubicBezTo>
                  <a:cubicBezTo>
                    <a:pt x="1438" y="3154"/>
                    <a:pt x="1465" y="3158"/>
                    <a:pt x="1492" y="3164"/>
                  </a:cubicBezTo>
                  <a:cubicBezTo>
                    <a:pt x="1598" y="3200"/>
                    <a:pt x="1757" y="3278"/>
                    <a:pt x="1940" y="3278"/>
                  </a:cubicBezTo>
                  <a:cubicBezTo>
                    <a:pt x="2096" y="3278"/>
                    <a:pt x="2269" y="3222"/>
                    <a:pt x="2442" y="3033"/>
                  </a:cubicBezTo>
                  <a:cubicBezTo>
                    <a:pt x="2836" y="2640"/>
                    <a:pt x="3327" y="2869"/>
                    <a:pt x="4655" y="2148"/>
                  </a:cubicBezTo>
                  <a:lnTo>
                    <a:pt x="4655" y="2148"/>
                  </a:lnTo>
                  <a:cubicBezTo>
                    <a:pt x="4655" y="2148"/>
                    <a:pt x="3932" y="2456"/>
                    <a:pt x="3116" y="2456"/>
                  </a:cubicBezTo>
                  <a:cubicBezTo>
                    <a:pt x="2654" y="2456"/>
                    <a:pt x="2162" y="2358"/>
                    <a:pt x="1754" y="2050"/>
                  </a:cubicBezTo>
                  <a:cubicBezTo>
                    <a:pt x="1115" y="1574"/>
                    <a:pt x="770" y="788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9"/>
            <p:cNvSpPr/>
            <p:nvPr/>
          </p:nvSpPr>
          <p:spPr>
            <a:xfrm>
              <a:off x="8815263" y="2458574"/>
              <a:ext cx="144454" cy="205159"/>
            </a:xfrm>
            <a:custGeom>
              <a:rect b="b" l="l" r="r" t="t"/>
              <a:pathLst>
                <a:path extrusionOk="0" h="6286" w="4426">
                  <a:moveTo>
                    <a:pt x="2636" y="0"/>
                  </a:moveTo>
                  <a:cubicBezTo>
                    <a:pt x="2142" y="0"/>
                    <a:pt x="1624" y="206"/>
                    <a:pt x="1279" y="614"/>
                  </a:cubicBezTo>
                  <a:cubicBezTo>
                    <a:pt x="0" y="2253"/>
                    <a:pt x="902" y="4269"/>
                    <a:pt x="1656" y="5122"/>
                  </a:cubicBezTo>
                  <a:cubicBezTo>
                    <a:pt x="2082" y="5630"/>
                    <a:pt x="2639" y="6040"/>
                    <a:pt x="3262" y="6285"/>
                  </a:cubicBezTo>
                  <a:cubicBezTo>
                    <a:pt x="2672" y="6023"/>
                    <a:pt x="2164" y="5630"/>
                    <a:pt x="1770" y="5138"/>
                  </a:cubicBezTo>
                  <a:cubicBezTo>
                    <a:pt x="1492" y="4745"/>
                    <a:pt x="1295" y="4302"/>
                    <a:pt x="1164" y="3860"/>
                  </a:cubicBezTo>
                  <a:cubicBezTo>
                    <a:pt x="1016" y="3319"/>
                    <a:pt x="951" y="2761"/>
                    <a:pt x="1000" y="2220"/>
                  </a:cubicBezTo>
                  <a:cubicBezTo>
                    <a:pt x="1131" y="745"/>
                    <a:pt x="1951" y="188"/>
                    <a:pt x="2705" y="172"/>
                  </a:cubicBezTo>
                  <a:cubicBezTo>
                    <a:pt x="3065" y="172"/>
                    <a:pt x="3393" y="303"/>
                    <a:pt x="3639" y="565"/>
                  </a:cubicBezTo>
                  <a:cubicBezTo>
                    <a:pt x="4278" y="1106"/>
                    <a:pt x="3918" y="2040"/>
                    <a:pt x="3377" y="2270"/>
                  </a:cubicBezTo>
                  <a:cubicBezTo>
                    <a:pt x="3258" y="2337"/>
                    <a:pt x="3131" y="2370"/>
                    <a:pt x="3002" y="2370"/>
                  </a:cubicBezTo>
                  <a:cubicBezTo>
                    <a:pt x="2881" y="2370"/>
                    <a:pt x="2758" y="2341"/>
                    <a:pt x="2639" y="2286"/>
                  </a:cubicBezTo>
                  <a:cubicBezTo>
                    <a:pt x="2475" y="2204"/>
                    <a:pt x="2344" y="2024"/>
                    <a:pt x="2328" y="1827"/>
                  </a:cubicBezTo>
                  <a:cubicBezTo>
                    <a:pt x="2322" y="1741"/>
                    <a:pt x="2343" y="1719"/>
                    <a:pt x="2389" y="1719"/>
                  </a:cubicBezTo>
                  <a:cubicBezTo>
                    <a:pt x="2433" y="1719"/>
                    <a:pt x="2499" y="1740"/>
                    <a:pt x="2584" y="1740"/>
                  </a:cubicBezTo>
                  <a:cubicBezTo>
                    <a:pt x="2643" y="1740"/>
                    <a:pt x="2711" y="1730"/>
                    <a:pt x="2787" y="1696"/>
                  </a:cubicBezTo>
                  <a:cubicBezTo>
                    <a:pt x="3000" y="1565"/>
                    <a:pt x="3033" y="1286"/>
                    <a:pt x="2869" y="1122"/>
                  </a:cubicBezTo>
                  <a:cubicBezTo>
                    <a:pt x="2801" y="1054"/>
                    <a:pt x="2702" y="1016"/>
                    <a:pt x="2599" y="1016"/>
                  </a:cubicBezTo>
                  <a:cubicBezTo>
                    <a:pt x="2404" y="1016"/>
                    <a:pt x="2196" y="1155"/>
                    <a:pt x="2164" y="1499"/>
                  </a:cubicBezTo>
                  <a:cubicBezTo>
                    <a:pt x="2131" y="1729"/>
                    <a:pt x="2197" y="1975"/>
                    <a:pt x="2361" y="2155"/>
                  </a:cubicBezTo>
                  <a:cubicBezTo>
                    <a:pt x="2377" y="2171"/>
                    <a:pt x="2410" y="2188"/>
                    <a:pt x="2426" y="2220"/>
                  </a:cubicBezTo>
                  <a:lnTo>
                    <a:pt x="2475" y="2270"/>
                  </a:lnTo>
                  <a:lnTo>
                    <a:pt x="2524" y="2302"/>
                  </a:lnTo>
                  <a:lnTo>
                    <a:pt x="2574" y="2319"/>
                  </a:lnTo>
                  <a:lnTo>
                    <a:pt x="2606" y="2352"/>
                  </a:lnTo>
                  <a:cubicBezTo>
                    <a:pt x="2729" y="2409"/>
                    <a:pt x="2865" y="2438"/>
                    <a:pt x="3002" y="2438"/>
                  </a:cubicBezTo>
                  <a:cubicBezTo>
                    <a:pt x="3139" y="2438"/>
                    <a:pt x="3278" y="2409"/>
                    <a:pt x="3410" y="2352"/>
                  </a:cubicBezTo>
                  <a:cubicBezTo>
                    <a:pt x="4000" y="2139"/>
                    <a:pt x="4426" y="1089"/>
                    <a:pt x="3721" y="450"/>
                  </a:cubicBezTo>
                  <a:cubicBezTo>
                    <a:pt x="3457" y="149"/>
                    <a:pt x="3056" y="0"/>
                    <a:pt x="2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9"/>
            <p:cNvSpPr/>
            <p:nvPr/>
          </p:nvSpPr>
          <p:spPr>
            <a:xfrm>
              <a:off x="8249263" y="2853129"/>
              <a:ext cx="47096" cy="36913"/>
            </a:xfrm>
            <a:custGeom>
              <a:rect b="b" l="l" r="r" t="t"/>
              <a:pathLst>
                <a:path extrusionOk="0" h="1131" w="1443">
                  <a:moveTo>
                    <a:pt x="968" y="1"/>
                  </a:moveTo>
                  <a:cubicBezTo>
                    <a:pt x="791" y="1"/>
                    <a:pt x="636" y="133"/>
                    <a:pt x="623" y="327"/>
                  </a:cubicBezTo>
                  <a:cubicBezTo>
                    <a:pt x="623" y="486"/>
                    <a:pt x="749" y="590"/>
                    <a:pt x="886" y="590"/>
                  </a:cubicBezTo>
                  <a:cubicBezTo>
                    <a:pt x="947" y="590"/>
                    <a:pt x="1010" y="569"/>
                    <a:pt x="1066" y="524"/>
                  </a:cubicBezTo>
                  <a:cubicBezTo>
                    <a:pt x="1066" y="524"/>
                    <a:pt x="1164" y="360"/>
                    <a:pt x="1066" y="294"/>
                  </a:cubicBezTo>
                  <a:cubicBezTo>
                    <a:pt x="1037" y="278"/>
                    <a:pt x="1010" y="270"/>
                    <a:pt x="987" y="270"/>
                  </a:cubicBezTo>
                  <a:cubicBezTo>
                    <a:pt x="916" y="270"/>
                    <a:pt x="873" y="335"/>
                    <a:pt x="885" y="409"/>
                  </a:cubicBezTo>
                  <a:cubicBezTo>
                    <a:pt x="896" y="440"/>
                    <a:pt x="881" y="455"/>
                    <a:pt x="857" y="455"/>
                  </a:cubicBezTo>
                  <a:cubicBezTo>
                    <a:pt x="807" y="455"/>
                    <a:pt x="715" y="389"/>
                    <a:pt x="738" y="278"/>
                  </a:cubicBezTo>
                  <a:cubicBezTo>
                    <a:pt x="749" y="150"/>
                    <a:pt x="851" y="72"/>
                    <a:pt x="968" y="72"/>
                  </a:cubicBezTo>
                  <a:cubicBezTo>
                    <a:pt x="1016" y="72"/>
                    <a:pt x="1067" y="85"/>
                    <a:pt x="1115" y="114"/>
                  </a:cubicBezTo>
                  <a:cubicBezTo>
                    <a:pt x="1377" y="261"/>
                    <a:pt x="1295" y="851"/>
                    <a:pt x="721" y="901"/>
                  </a:cubicBezTo>
                  <a:cubicBezTo>
                    <a:pt x="707" y="902"/>
                    <a:pt x="693" y="902"/>
                    <a:pt x="680" y="902"/>
                  </a:cubicBezTo>
                  <a:cubicBezTo>
                    <a:pt x="319" y="902"/>
                    <a:pt x="0" y="507"/>
                    <a:pt x="0" y="507"/>
                  </a:cubicBezTo>
                  <a:lnTo>
                    <a:pt x="0" y="507"/>
                  </a:lnTo>
                  <a:cubicBezTo>
                    <a:pt x="0" y="704"/>
                    <a:pt x="82" y="884"/>
                    <a:pt x="213" y="1015"/>
                  </a:cubicBezTo>
                  <a:cubicBezTo>
                    <a:pt x="331" y="1094"/>
                    <a:pt x="466" y="1131"/>
                    <a:pt x="601" y="1131"/>
                  </a:cubicBezTo>
                  <a:cubicBezTo>
                    <a:pt x="692" y="1131"/>
                    <a:pt x="783" y="1114"/>
                    <a:pt x="869" y="1081"/>
                  </a:cubicBezTo>
                  <a:cubicBezTo>
                    <a:pt x="1082" y="1032"/>
                    <a:pt x="1262" y="868"/>
                    <a:pt x="1344" y="671"/>
                  </a:cubicBezTo>
                  <a:cubicBezTo>
                    <a:pt x="1443" y="425"/>
                    <a:pt x="1344" y="147"/>
                    <a:pt x="1115" y="32"/>
                  </a:cubicBezTo>
                  <a:cubicBezTo>
                    <a:pt x="1066" y="11"/>
                    <a:pt x="1016" y="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9"/>
            <p:cNvSpPr/>
            <p:nvPr/>
          </p:nvSpPr>
          <p:spPr>
            <a:xfrm>
              <a:off x="8347143" y="4048314"/>
              <a:ext cx="296414" cy="205975"/>
            </a:xfrm>
            <a:custGeom>
              <a:rect b="b" l="l" r="r" t="t"/>
              <a:pathLst>
                <a:path extrusionOk="0" h="6311" w="9082">
                  <a:moveTo>
                    <a:pt x="7070" y="0"/>
                  </a:moveTo>
                  <a:cubicBezTo>
                    <a:pt x="6617" y="0"/>
                    <a:pt x="6189" y="159"/>
                    <a:pt x="5918" y="489"/>
                  </a:cubicBezTo>
                  <a:cubicBezTo>
                    <a:pt x="5541" y="899"/>
                    <a:pt x="5492" y="1538"/>
                    <a:pt x="5820" y="1997"/>
                  </a:cubicBezTo>
                  <a:cubicBezTo>
                    <a:pt x="5902" y="2128"/>
                    <a:pt x="6033" y="2243"/>
                    <a:pt x="6197" y="2308"/>
                  </a:cubicBezTo>
                  <a:lnTo>
                    <a:pt x="6213" y="2325"/>
                  </a:lnTo>
                  <a:lnTo>
                    <a:pt x="6295" y="2341"/>
                  </a:lnTo>
                  <a:cubicBezTo>
                    <a:pt x="6328" y="2357"/>
                    <a:pt x="6361" y="2357"/>
                    <a:pt x="6393" y="2374"/>
                  </a:cubicBezTo>
                  <a:cubicBezTo>
                    <a:pt x="6457" y="2389"/>
                    <a:pt x="6521" y="2396"/>
                    <a:pt x="6585" y="2396"/>
                  </a:cubicBezTo>
                  <a:cubicBezTo>
                    <a:pt x="6802" y="2396"/>
                    <a:pt x="7016" y="2313"/>
                    <a:pt x="7180" y="2161"/>
                  </a:cubicBezTo>
                  <a:cubicBezTo>
                    <a:pt x="7575" y="1750"/>
                    <a:pt x="7294" y="1199"/>
                    <a:pt x="6951" y="1199"/>
                  </a:cubicBezTo>
                  <a:cubicBezTo>
                    <a:pt x="6924" y="1199"/>
                    <a:pt x="6896" y="1203"/>
                    <a:pt x="6869" y="1210"/>
                  </a:cubicBezTo>
                  <a:cubicBezTo>
                    <a:pt x="6557" y="1308"/>
                    <a:pt x="6492" y="1718"/>
                    <a:pt x="6721" y="1849"/>
                  </a:cubicBezTo>
                  <a:cubicBezTo>
                    <a:pt x="6772" y="1872"/>
                    <a:pt x="6826" y="1883"/>
                    <a:pt x="6881" y="1883"/>
                  </a:cubicBezTo>
                  <a:cubicBezTo>
                    <a:pt x="6985" y="1883"/>
                    <a:pt x="7088" y="1843"/>
                    <a:pt x="7164" y="1767"/>
                  </a:cubicBezTo>
                  <a:lnTo>
                    <a:pt x="7164" y="1767"/>
                  </a:lnTo>
                  <a:cubicBezTo>
                    <a:pt x="7197" y="1915"/>
                    <a:pt x="7147" y="2062"/>
                    <a:pt x="7016" y="2144"/>
                  </a:cubicBezTo>
                  <a:cubicBezTo>
                    <a:pt x="6871" y="2253"/>
                    <a:pt x="6691" y="2317"/>
                    <a:pt x="6507" y="2317"/>
                  </a:cubicBezTo>
                  <a:cubicBezTo>
                    <a:pt x="6442" y="2317"/>
                    <a:pt x="6376" y="2309"/>
                    <a:pt x="6311" y="2292"/>
                  </a:cubicBezTo>
                  <a:cubicBezTo>
                    <a:pt x="6229" y="2259"/>
                    <a:pt x="6148" y="2226"/>
                    <a:pt x="6066" y="2177"/>
                  </a:cubicBezTo>
                  <a:cubicBezTo>
                    <a:pt x="5557" y="1767"/>
                    <a:pt x="5525" y="1013"/>
                    <a:pt x="5984" y="554"/>
                  </a:cubicBezTo>
                  <a:cubicBezTo>
                    <a:pt x="6239" y="251"/>
                    <a:pt x="6633" y="107"/>
                    <a:pt x="7049" y="107"/>
                  </a:cubicBezTo>
                  <a:cubicBezTo>
                    <a:pt x="7915" y="107"/>
                    <a:pt x="8879" y="731"/>
                    <a:pt x="8901" y="1849"/>
                  </a:cubicBezTo>
                  <a:cubicBezTo>
                    <a:pt x="8918" y="2652"/>
                    <a:pt x="8491" y="3406"/>
                    <a:pt x="7770" y="3783"/>
                  </a:cubicBezTo>
                  <a:lnTo>
                    <a:pt x="7705" y="3816"/>
                  </a:lnTo>
                  <a:cubicBezTo>
                    <a:pt x="7623" y="3849"/>
                    <a:pt x="7524" y="3865"/>
                    <a:pt x="7442" y="3898"/>
                  </a:cubicBezTo>
                  <a:cubicBezTo>
                    <a:pt x="7218" y="3950"/>
                    <a:pt x="6994" y="3972"/>
                    <a:pt x="6771" y="3972"/>
                  </a:cubicBezTo>
                  <a:cubicBezTo>
                    <a:pt x="5188" y="3972"/>
                    <a:pt x="3657" y="2835"/>
                    <a:pt x="2318" y="2835"/>
                  </a:cubicBezTo>
                  <a:cubicBezTo>
                    <a:pt x="2166" y="2835"/>
                    <a:pt x="2016" y="2849"/>
                    <a:pt x="1869" y="2882"/>
                  </a:cubicBezTo>
                  <a:cubicBezTo>
                    <a:pt x="624" y="3161"/>
                    <a:pt x="247" y="4046"/>
                    <a:pt x="148" y="4587"/>
                  </a:cubicBezTo>
                  <a:cubicBezTo>
                    <a:pt x="1" y="5128"/>
                    <a:pt x="115" y="5734"/>
                    <a:pt x="558" y="6062"/>
                  </a:cubicBezTo>
                  <a:cubicBezTo>
                    <a:pt x="785" y="6232"/>
                    <a:pt x="1058" y="6310"/>
                    <a:pt x="1324" y="6310"/>
                  </a:cubicBezTo>
                  <a:cubicBezTo>
                    <a:pt x="1749" y="6310"/>
                    <a:pt x="2157" y="6110"/>
                    <a:pt x="2328" y="5767"/>
                  </a:cubicBezTo>
                  <a:cubicBezTo>
                    <a:pt x="2656" y="5226"/>
                    <a:pt x="2361" y="4521"/>
                    <a:pt x="1869" y="4390"/>
                  </a:cubicBezTo>
                  <a:cubicBezTo>
                    <a:pt x="1771" y="4351"/>
                    <a:pt x="1671" y="4332"/>
                    <a:pt x="1572" y="4332"/>
                  </a:cubicBezTo>
                  <a:cubicBezTo>
                    <a:pt x="1258" y="4332"/>
                    <a:pt x="965" y="4521"/>
                    <a:pt x="853" y="4832"/>
                  </a:cubicBezTo>
                  <a:cubicBezTo>
                    <a:pt x="804" y="4964"/>
                    <a:pt x="804" y="5095"/>
                    <a:pt x="820" y="5226"/>
                  </a:cubicBezTo>
                  <a:lnTo>
                    <a:pt x="837" y="5275"/>
                  </a:lnTo>
                  <a:cubicBezTo>
                    <a:pt x="837" y="5275"/>
                    <a:pt x="837" y="5291"/>
                    <a:pt x="837" y="5291"/>
                  </a:cubicBezTo>
                  <a:cubicBezTo>
                    <a:pt x="911" y="5526"/>
                    <a:pt x="1124" y="5667"/>
                    <a:pt x="1343" y="5667"/>
                  </a:cubicBezTo>
                  <a:cubicBezTo>
                    <a:pt x="1416" y="5667"/>
                    <a:pt x="1489" y="5652"/>
                    <a:pt x="1558" y="5619"/>
                  </a:cubicBezTo>
                  <a:cubicBezTo>
                    <a:pt x="1909" y="5476"/>
                    <a:pt x="1794" y="4913"/>
                    <a:pt x="1440" y="4913"/>
                  </a:cubicBezTo>
                  <a:cubicBezTo>
                    <a:pt x="1431" y="4913"/>
                    <a:pt x="1421" y="4914"/>
                    <a:pt x="1410" y="4914"/>
                  </a:cubicBezTo>
                  <a:cubicBezTo>
                    <a:pt x="1050" y="4964"/>
                    <a:pt x="1099" y="5324"/>
                    <a:pt x="1050" y="5373"/>
                  </a:cubicBezTo>
                  <a:cubicBezTo>
                    <a:pt x="1039" y="5387"/>
                    <a:pt x="1027" y="5393"/>
                    <a:pt x="1015" y="5393"/>
                  </a:cubicBezTo>
                  <a:cubicBezTo>
                    <a:pt x="969" y="5393"/>
                    <a:pt x="915" y="5314"/>
                    <a:pt x="902" y="5275"/>
                  </a:cubicBezTo>
                  <a:cubicBezTo>
                    <a:pt x="820" y="5095"/>
                    <a:pt x="837" y="4882"/>
                    <a:pt x="935" y="4701"/>
                  </a:cubicBezTo>
                  <a:cubicBezTo>
                    <a:pt x="1073" y="4506"/>
                    <a:pt x="1300" y="4391"/>
                    <a:pt x="1537" y="4391"/>
                  </a:cubicBezTo>
                  <a:cubicBezTo>
                    <a:pt x="1637" y="4391"/>
                    <a:pt x="1739" y="4412"/>
                    <a:pt x="1837" y="4455"/>
                  </a:cubicBezTo>
                  <a:cubicBezTo>
                    <a:pt x="2296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8"/>
                    <a:pt x="607" y="5980"/>
                  </a:cubicBezTo>
                  <a:cubicBezTo>
                    <a:pt x="66" y="5570"/>
                    <a:pt x="115" y="4636"/>
                    <a:pt x="542" y="4062"/>
                  </a:cubicBezTo>
                  <a:cubicBezTo>
                    <a:pt x="910" y="3583"/>
                    <a:pt x="1491" y="3343"/>
                    <a:pt x="2098" y="3343"/>
                  </a:cubicBezTo>
                  <a:cubicBezTo>
                    <a:pt x="2300" y="3343"/>
                    <a:pt x="2505" y="3370"/>
                    <a:pt x="2705" y="3423"/>
                  </a:cubicBezTo>
                  <a:cubicBezTo>
                    <a:pt x="3525" y="3620"/>
                    <a:pt x="4344" y="3947"/>
                    <a:pt x="5230" y="4193"/>
                  </a:cubicBezTo>
                  <a:cubicBezTo>
                    <a:pt x="5550" y="4253"/>
                    <a:pt x="5879" y="4286"/>
                    <a:pt x="6206" y="4286"/>
                  </a:cubicBezTo>
                  <a:cubicBezTo>
                    <a:pt x="6782" y="4286"/>
                    <a:pt x="7350" y="4182"/>
                    <a:pt x="7852" y="3931"/>
                  </a:cubicBezTo>
                  <a:cubicBezTo>
                    <a:pt x="8623" y="3521"/>
                    <a:pt x="9082" y="2718"/>
                    <a:pt x="9049" y="1849"/>
                  </a:cubicBezTo>
                  <a:cubicBezTo>
                    <a:pt x="9016" y="653"/>
                    <a:pt x="7990" y="0"/>
                    <a:pt x="70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9"/>
            <p:cNvSpPr/>
            <p:nvPr/>
          </p:nvSpPr>
          <p:spPr>
            <a:xfrm>
              <a:off x="8248186" y="4225797"/>
              <a:ext cx="201178" cy="201732"/>
            </a:xfrm>
            <a:custGeom>
              <a:rect b="b" l="l" r="r" t="t"/>
              <a:pathLst>
                <a:path extrusionOk="0" h="6181" w="6164">
                  <a:moveTo>
                    <a:pt x="3082" y="1"/>
                  </a:moveTo>
                  <a:cubicBezTo>
                    <a:pt x="3033" y="116"/>
                    <a:pt x="3016" y="230"/>
                    <a:pt x="3000" y="362"/>
                  </a:cubicBezTo>
                  <a:cubicBezTo>
                    <a:pt x="3000" y="362"/>
                    <a:pt x="2918" y="1263"/>
                    <a:pt x="2033" y="1378"/>
                  </a:cubicBezTo>
                  <a:cubicBezTo>
                    <a:pt x="1164" y="1509"/>
                    <a:pt x="590" y="1624"/>
                    <a:pt x="558" y="2296"/>
                  </a:cubicBezTo>
                  <a:cubicBezTo>
                    <a:pt x="528" y="2896"/>
                    <a:pt x="333" y="3222"/>
                    <a:pt x="73" y="3222"/>
                  </a:cubicBezTo>
                  <a:cubicBezTo>
                    <a:pt x="49" y="3222"/>
                    <a:pt x="25" y="3219"/>
                    <a:pt x="0" y="3214"/>
                  </a:cubicBezTo>
                  <a:lnTo>
                    <a:pt x="0" y="3214"/>
                  </a:lnTo>
                  <a:cubicBezTo>
                    <a:pt x="0" y="3214"/>
                    <a:pt x="366" y="3762"/>
                    <a:pt x="973" y="3762"/>
                  </a:cubicBezTo>
                  <a:cubicBezTo>
                    <a:pt x="1093" y="3762"/>
                    <a:pt x="1223" y="3740"/>
                    <a:pt x="1361" y="3689"/>
                  </a:cubicBezTo>
                  <a:cubicBezTo>
                    <a:pt x="2180" y="3361"/>
                    <a:pt x="2115" y="2820"/>
                    <a:pt x="2131" y="2656"/>
                  </a:cubicBezTo>
                  <a:cubicBezTo>
                    <a:pt x="2147" y="2518"/>
                    <a:pt x="2205" y="2309"/>
                    <a:pt x="2346" y="2309"/>
                  </a:cubicBezTo>
                  <a:cubicBezTo>
                    <a:pt x="2356" y="2309"/>
                    <a:pt x="2366" y="2310"/>
                    <a:pt x="2377" y="2312"/>
                  </a:cubicBezTo>
                  <a:cubicBezTo>
                    <a:pt x="2541" y="2345"/>
                    <a:pt x="2607" y="2656"/>
                    <a:pt x="2377" y="2951"/>
                  </a:cubicBezTo>
                  <a:cubicBezTo>
                    <a:pt x="2033" y="3312"/>
                    <a:pt x="2000" y="3853"/>
                    <a:pt x="2279" y="4263"/>
                  </a:cubicBezTo>
                  <a:cubicBezTo>
                    <a:pt x="2639" y="4820"/>
                    <a:pt x="3082" y="6180"/>
                    <a:pt x="3082" y="6180"/>
                  </a:cubicBezTo>
                  <a:cubicBezTo>
                    <a:pt x="3082" y="6180"/>
                    <a:pt x="3524" y="4804"/>
                    <a:pt x="3885" y="4263"/>
                  </a:cubicBezTo>
                  <a:cubicBezTo>
                    <a:pt x="4180" y="3853"/>
                    <a:pt x="4131" y="3312"/>
                    <a:pt x="3787" y="2951"/>
                  </a:cubicBezTo>
                  <a:cubicBezTo>
                    <a:pt x="3557" y="2656"/>
                    <a:pt x="3623" y="2345"/>
                    <a:pt x="3787" y="2312"/>
                  </a:cubicBezTo>
                  <a:cubicBezTo>
                    <a:pt x="3797" y="2310"/>
                    <a:pt x="3807" y="2309"/>
                    <a:pt x="3817" y="2309"/>
                  </a:cubicBezTo>
                  <a:cubicBezTo>
                    <a:pt x="3945" y="2309"/>
                    <a:pt x="4017" y="2504"/>
                    <a:pt x="4033" y="2656"/>
                  </a:cubicBezTo>
                  <a:cubicBezTo>
                    <a:pt x="4033" y="2820"/>
                    <a:pt x="3983" y="3378"/>
                    <a:pt x="4803" y="3689"/>
                  </a:cubicBezTo>
                  <a:cubicBezTo>
                    <a:pt x="4935" y="3736"/>
                    <a:pt x="5059" y="3756"/>
                    <a:pt x="5175" y="3756"/>
                  </a:cubicBezTo>
                  <a:cubicBezTo>
                    <a:pt x="5782" y="3756"/>
                    <a:pt x="6163" y="3214"/>
                    <a:pt x="6164" y="3214"/>
                  </a:cubicBezTo>
                  <a:lnTo>
                    <a:pt x="6164" y="3214"/>
                  </a:lnTo>
                  <a:cubicBezTo>
                    <a:pt x="6137" y="3219"/>
                    <a:pt x="6112" y="3222"/>
                    <a:pt x="6087" y="3222"/>
                  </a:cubicBezTo>
                  <a:cubicBezTo>
                    <a:pt x="5815" y="3222"/>
                    <a:pt x="5620" y="2896"/>
                    <a:pt x="5590" y="2296"/>
                  </a:cubicBezTo>
                  <a:cubicBezTo>
                    <a:pt x="5557" y="1624"/>
                    <a:pt x="4983" y="1493"/>
                    <a:pt x="4115" y="1378"/>
                  </a:cubicBezTo>
                  <a:cubicBezTo>
                    <a:pt x="3229" y="1263"/>
                    <a:pt x="3147" y="362"/>
                    <a:pt x="3147" y="362"/>
                  </a:cubicBezTo>
                  <a:cubicBezTo>
                    <a:pt x="3131" y="230"/>
                    <a:pt x="3115" y="116"/>
                    <a:pt x="3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9"/>
            <p:cNvSpPr/>
            <p:nvPr/>
          </p:nvSpPr>
          <p:spPr>
            <a:xfrm>
              <a:off x="8382979" y="4165254"/>
              <a:ext cx="210838" cy="120498"/>
            </a:xfrm>
            <a:custGeom>
              <a:rect b="b" l="l" r="r" t="t"/>
              <a:pathLst>
                <a:path extrusionOk="0" h="3692" w="6460">
                  <a:moveTo>
                    <a:pt x="954" y="1"/>
                  </a:moveTo>
                  <a:cubicBezTo>
                    <a:pt x="333" y="1"/>
                    <a:pt x="1" y="266"/>
                    <a:pt x="1" y="266"/>
                  </a:cubicBezTo>
                  <a:cubicBezTo>
                    <a:pt x="238" y="192"/>
                    <a:pt x="455" y="142"/>
                    <a:pt x="670" y="142"/>
                  </a:cubicBezTo>
                  <a:cubicBezTo>
                    <a:pt x="976" y="142"/>
                    <a:pt x="1277" y="242"/>
                    <a:pt x="1624" y="512"/>
                  </a:cubicBezTo>
                  <a:cubicBezTo>
                    <a:pt x="2214" y="954"/>
                    <a:pt x="1853" y="1708"/>
                    <a:pt x="1755" y="2200"/>
                  </a:cubicBezTo>
                  <a:cubicBezTo>
                    <a:pt x="1657" y="2708"/>
                    <a:pt x="2361" y="2921"/>
                    <a:pt x="2738" y="3085"/>
                  </a:cubicBezTo>
                  <a:cubicBezTo>
                    <a:pt x="3099" y="3249"/>
                    <a:pt x="2902" y="3692"/>
                    <a:pt x="2902" y="3692"/>
                  </a:cubicBezTo>
                  <a:cubicBezTo>
                    <a:pt x="4246" y="2872"/>
                    <a:pt x="3378" y="1938"/>
                    <a:pt x="3148" y="1659"/>
                  </a:cubicBezTo>
                  <a:cubicBezTo>
                    <a:pt x="2973" y="1443"/>
                    <a:pt x="3086" y="1216"/>
                    <a:pt x="3269" y="1216"/>
                  </a:cubicBezTo>
                  <a:cubicBezTo>
                    <a:pt x="3308" y="1216"/>
                    <a:pt x="3351" y="1226"/>
                    <a:pt x="3394" y="1249"/>
                  </a:cubicBezTo>
                  <a:cubicBezTo>
                    <a:pt x="3640" y="1381"/>
                    <a:pt x="3263" y="1872"/>
                    <a:pt x="3951" y="2315"/>
                  </a:cubicBezTo>
                  <a:cubicBezTo>
                    <a:pt x="4116" y="2419"/>
                    <a:pt x="4271" y="2459"/>
                    <a:pt x="4411" y="2459"/>
                  </a:cubicBezTo>
                  <a:cubicBezTo>
                    <a:pt x="4842" y="2459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0" y="2086"/>
                    <a:pt x="5109" y="2087"/>
                    <a:pt x="5098" y="2087"/>
                  </a:cubicBezTo>
                  <a:cubicBezTo>
                    <a:pt x="4750" y="2087"/>
                    <a:pt x="4946" y="1573"/>
                    <a:pt x="4787" y="1413"/>
                  </a:cubicBezTo>
                  <a:cubicBezTo>
                    <a:pt x="4703" y="1350"/>
                    <a:pt x="4606" y="1321"/>
                    <a:pt x="4512" y="1321"/>
                  </a:cubicBezTo>
                  <a:cubicBezTo>
                    <a:pt x="4459" y="1321"/>
                    <a:pt x="4408" y="1330"/>
                    <a:pt x="4361" y="1348"/>
                  </a:cubicBezTo>
                  <a:cubicBezTo>
                    <a:pt x="4307" y="1360"/>
                    <a:pt x="4253" y="1367"/>
                    <a:pt x="4205" y="1367"/>
                  </a:cubicBezTo>
                  <a:cubicBezTo>
                    <a:pt x="4066" y="1367"/>
                    <a:pt x="3972" y="1314"/>
                    <a:pt x="4033" y="1217"/>
                  </a:cubicBezTo>
                  <a:cubicBezTo>
                    <a:pt x="4067" y="1175"/>
                    <a:pt x="4103" y="1159"/>
                    <a:pt x="4149" y="1159"/>
                  </a:cubicBezTo>
                  <a:cubicBezTo>
                    <a:pt x="4284" y="1159"/>
                    <a:pt x="4509" y="1295"/>
                    <a:pt x="5033" y="1331"/>
                  </a:cubicBezTo>
                  <a:cubicBezTo>
                    <a:pt x="5061" y="1333"/>
                    <a:pt x="5088" y="1334"/>
                    <a:pt x="5115" y="1334"/>
                  </a:cubicBezTo>
                  <a:cubicBezTo>
                    <a:pt x="5893" y="1334"/>
                    <a:pt x="6459" y="676"/>
                    <a:pt x="6459" y="676"/>
                  </a:cubicBezTo>
                  <a:lnTo>
                    <a:pt x="6459" y="676"/>
                  </a:lnTo>
                  <a:cubicBezTo>
                    <a:pt x="6005" y="932"/>
                    <a:pt x="5521" y="1030"/>
                    <a:pt x="5034" y="1030"/>
                  </a:cubicBezTo>
                  <a:cubicBezTo>
                    <a:pt x="3869" y="1030"/>
                    <a:pt x="2686" y="468"/>
                    <a:pt x="1853" y="168"/>
                  </a:cubicBezTo>
                  <a:cubicBezTo>
                    <a:pt x="1508" y="45"/>
                    <a:pt x="1207" y="1"/>
                    <a:pt x="9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9"/>
            <p:cNvSpPr/>
            <p:nvPr/>
          </p:nvSpPr>
          <p:spPr>
            <a:xfrm>
              <a:off x="8437027" y="4045246"/>
              <a:ext cx="118246" cy="82703"/>
            </a:xfrm>
            <a:custGeom>
              <a:rect b="b" l="l" r="r" t="t"/>
              <a:pathLst>
                <a:path extrusionOk="0" h="2534" w="3623">
                  <a:moveTo>
                    <a:pt x="2529" y="1"/>
                  </a:moveTo>
                  <a:cubicBezTo>
                    <a:pt x="1935" y="1"/>
                    <a:pt x="1246" y="124"/>
                    <a:pt x="869" y="616"/>
                  </a:cubicBezTo>
                  <a:cubicBezTo>
                    <a:pt x="1" y="1763"/>
                    <a:pt x="525" y="2533"/>
                    <a:pt x="525" y="2533"/>
                  </a:cubicBezTo>
                  <a:cubicBezTo>
                    <a:pt x="525" y="2533"/>
                    <a:pt x="361" y="2173"/>
                    <a:pt x="1394" y="2156"/>
                  </a:cubicBezTo>
                  <a:cubicBezTo>
                    <a:pt x="2426" y="2156"/>
                    <a:pt x="2312" y="1501"/>
                    <a:pt x="2263" y="1271"/>
                  </a:cubicBezTo>
                  <a:cubicBezTo>
                    <a:pt x="2181" y="1025"/>
                    <a:pt x="2246" y="747"/>
                    <a:pt x="2426" y="550"/>
                  </a:cubicBezTo>
                  <a:cubicBezTo>
                    <a:pt x="2656" y="206"/>
                    <a:pt x="3623" y="124"/>
                    <a:pt x="3623" y="124"/>
                  </a:cubicBezTo>
                  <a:cubicBezTo>
                    <a:pt x="3623" y="124"/>
                    <a:pt x="3123" y="1"/>
                    <a:pt x="25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9"/>
            <p:cNvSpPr/>
            <p:nvPr/>
          </p:nvSpPr>
          <p:spPr>
            <a:xfrm>
              <a:off x="8527432" y="3957777"/>
              <a:ext cx="73859" cy="87599"/>
            </a:xfrm>
            <a:custGeom>
              <a:rect b="b" l="l" r="r" t="t"/>
              <a:pathLst>
                <a:path extrusionOk="0" h="2684" w="2263">
                  <a:moveTo>
                    <a:pt x="1132" y="1"/>
                  </a:moveTo>
                  <a:cubicBezTo>
                    <a:pt x="1132" y="1"/>
                    <a:pt x="1345" y="542"/>
                    <a:pt x="984" y="739"/>
                  </a:cubicBezTo>
                  <a:cubicBezTo>
                    <a:pt x="624" y="919"/>
                    <a:pt x="1" y="1345"/>
                    <a:pt x="247" y="2017"/>
                  </a:cubicBezTo>
                  <a:cubicBezTo>
                    <a:pt x="490" y="2684"/>
                    <a:pt x="1670" y="2431"/>
                    <a:pt x="2249" y="2603"/>
                  </a:cubicBezTo>
                  <a:lnTo>
                    <a:pt x="2249" y="2603"/>
                  </a:lnTo>
                  <a:cubicBezTo>
                    <a:pt x="2138" y="2553"/>
                    <a:pt x="1399" y="2110"/>
                    <a:pt x="1459" y="1443"/>
                  </a:cubicBezTo>
                  <a:cubicBezTo>
                    <a:pt x="1525" y="706"/>
                    <a:pt x="1427" y="181"/>
                    <a:pt x="1132" y="1"/>
                  </a:cubicBezTo>
                  <a:close/>
                  <a:moveTo>
                    <a:pt x="2249" y="2603"/>
                  </a:moveTo>
                  <a:cubicBezTo>
                    <a:pt x="2256" y="2606"/>
                    <a:pt x="2260" y="2608"/>
                    <a:pt x="2262" y="2608"/>
                  </a:cubicBezTo>
                  <a:cubicBezTo>
                    <a:pt x="2262" y="2608"/>
                    <a:pt x="2263" y="2607"/>
                    <a:pt x="2263" y="2607"/>
                  </a:cubicBezTo>
                  <a:cubicBezTo>
                    <a:pt x="2258" y="2606"/>
                    <a:pt x="2253" y="2604"/>
                    <a:pt x="2249" y="26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9"/>
            <p:cNvSpPr/>
            <p:nvPr/>
          </p:nvSpPr>
          <p:spPr>
            <a:xfrm>
              <a:off x="8607133" y="3996322"/>
              <a:ext cx="103820" cy="140700"/>
            </a:xfrm>
            <a:custGeom>
              <a:rect b="b" l="l" r="r" t="t"/>
              <a:pathLst>
                <a:path extrusionOk="0" h="4311" w="3181">
                  <a:moveTo>
                    <a:pt x="378" y="0"/>
                  </a:moveTo>
                  <a:lnTo>
                    <a:pt x="378" y="0"/>
                  </a:lnTo>
                  <a:cubicBezTo>
                    <a:pt x="1" y="1344"/>
                    <a:pt x="542" y="1606"/>
                    <a:pt x="1099" y="2475"/>
                  </a:cubicBezTo>
                  <a:cubicBezTo>
                    <a:pt x="1640" y="3344"/>
                    <a:pt x="1050" y="4311"/>
                    <a:pt x="1050" y="4311"/>
                  </a:cubicBezTo>
                  <a:cubicBezTo>
                    <a:pt x="1443" y="4032"/>
                    <a:pt x="1788" y="3360"/>
                    <a:pt x="2492" y="2918"/>
                  </a:cubicBezTo>
                  <a:cubicBezTo>
                    <a:pt x="3181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63" y="1695"/>
                    <a:pt x="2761" y="1747"/>
                    <a:pt x="2587" y="1747"/>
                  </a:cubicBezTo>
                  <a:cubicBezTo>
                    <a:pt x="2544" y="1747"/>
                    <a:pt x="2496" y="1744"/>
                    <a:pt x="2443" y="1738"/>
                  </a:cubicBezTo>
                  <a:cubicBezTo>
                    <a:pt x="2414" y="1730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0"/>
                  </a:cubicBezTo>
                  <a:cubicBezTo>
                    <a:pt x="2114" y="2354"/>
                    <a:pt x="1975" y="2518"/>
                    <a:pt x="1814" y="2518"/>
                  </a:cubicBezTo>
                  <a:cubicBezTo>
                    <a:pt x="1778" y="2518"/>
                    <a:pt x="1742" y="2510"/>
                    <a:pt x="1706" y="2492"/>
                  </a:cubicBezTo>
                  <a:cubicBezTo>
                    <a:pt x="1558" y="2426"/>
                    <a:pt x="1558" y="2065"/>
                    <a:pt x="1771" y="1885"/>
                  </a:cubicBezTo>
                  <a:cubicBezTo>
                    <a:pt x="1984" y="1705"/>
                    <a:pt x="2132" y="1311"/>
                    <a:pt x="1952" y="689"/>
                  </a:cubicBezTo>
                  <a:cubicBezTo>
                    <a:pt x="1798" y="202"/>
                    <a:pt x="1325" y="96"/>
                    <a:pt x="1008" y="96"/>
                  </a:cubicBezTo>
                  <a:cubicBezTo>
                    <a:pt x="918" y="96"/>
                    <a:pt x="842" y="104"/>
                    <a:pt x="788" y="115"/>
                  </a:cubicBezTo>
                  <a:cubicBezTo>
                    <a:pt x="757" y="122"/>
                    <a:pt x="725" y="125"/>
                    <a:pt x="694" y="125"/>
                  </a:cubicBezTo>
                  <a:cubicBezTo>
                    <a:pt x="575" y="125"/>
                    <a:pt x="456" y="78"/>
                    <a:pt x="3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9"/>
            <p:cNvSpPr/>
            <p:nvPr/>
          </p:nvSpPr>
          <p:spPr>
            <a:xfrm>
              <a:off x="8616761" y="4052491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9"/>
            <p:cNvSpPr/>
            <p:nvPr/>
          </p:nvSpPr>
          <p:spPr>
            <a:xfrm>
              <a:off x="8583602" y="3788813"/>
              <a:ext cx="264853" cy="264755"/>
            </a:xfrm>
            <a:custGeom>
              <a:rect b="b" l="l" r="r" t="t"/>
              <a:pathLst>
                <a:path extrusionOk="0" h="8112" w="8115">
                  <a:moveTo>
                    <a:pt x="5777" y="1"/>
                  </a:moveTo>
                  <a:cubicBezTo>
                    <a:pt x="5253" y="1"/>
                    <a:pt x="4736" y="177"/>
                    <a:pt x="4426" y="572"/>
                  </a:cubicBezTo>
                  <a:cubicBezTo>
                    <a:pt x="4131" y="998"/>
                    <a:pt x="4082" y="1572"/>
                    <a:pt x="4312" y="2031"/>
                  </a:cubicBezTo>
                  <a:cubicBezTo>
                    <a:pt x="4521" y="2449"/>
                    <a:pt x="4859" y="2599"/>
                    <a:pt x="5191" y="2599"/>
                  </a:cubicBezTo>
                  <a:cubicBezTo>
                    <a:pt x="5536" y="2599"/>
                    <a:pt x="5874" y="2436"/>
                    <a:pt x="6049" y="2244"/>
                  </a:cubicBezTo>
                  <a:cubicBezTo>
                    <a:pt x="6229" y="2047"/>
                    <a:pt x="6295" y="1769"/>
                    <a:pt x="6246" y="1490"/>
                  </a:cubicBezTo>
                  <a:cubicBezTo>
                    <a:pt x="6197" y="1169"/>
                    <a:pt x="5965" y="1033"/>
                    <a:pt x="5752" y="1033"/>
                  </a:cubicBezTo>
                  <a:cubicBezTo>
                    <a:pt x="5606" y="1033"/>
                    <a:pt x="5470" y="1098"/>
                    <a:pt x="5410" y="1211"/>
                  </a:cubicBezTo>
                  <a:cubicBezTo>
                    <a:pt x="5279" y="1506"/>
                    <a:pt x="5344" y="1851"/>
                    <a:pt x="5754" y="1916"/>
                  </a:cubicBezTo>
                  <a:cubicBezTo>
                    <a:pt x="6098" y="1965"/>
                    <a:pt x="5918" y="2408"/>
                    <a:pt x="5475" y="2506"/>
                  </a:cubicBezTo>
                  <a:cubicBezTo>
                    <a:pt x="5391" y="2532"/>
                    <a:pt x="5305" y="2545"/>
                    <a:pt x="5219" y="2545"/>
                  </a:cubicBezTo>
                  <a:cubicBezTo>
                    <a:pt x="4873" y="2545"/>
                    <a:pt x="4538" y="2340"/>
                    <a:pt x="4394" y="1998"/>
                  </a:cubicBezTo>
                  <a:cubicBezTo>
                    <a:pt x="4197" y="1555"/>
                    <a:pt x="4246" y="1031"/>
                    <a:pt x="4525" y="638"/>
                  </a:cubicBezTo>
                  <a:cubicBezTo>
                    <a:pt x="4795" y="300"/>
                    <a:pt x="5254" y="140"/>
                    <a:pt x="5719" y="140"/>
                  </a:cubicBezTo>
                  <a:cubicBezTo>
                    <a:pt x="5818" y="140"/>
                    <a:pt x="5918" y="148"/>
                    <a:pt x="6016" y="162"/>
                  </a:cubicBezTo>
                  <a:cubicBezTo>
                    <a:pt x="7229" y="293"/>
                    <a:pt x="7934" y="1998"/>
                    <a:pt x="7197" y="3145"/>
                  </a:cubicBezTo>
                  <a:cubicBezTo>
                    <a:pt x="6967" y="3522"/>
                    <a:pt x="6639" y="3817"/>
                    <a:pt x="6246" y="3998"/>
                  </a:cubicBezTo>
                  <a:cubicBezTo>
                    <a:pt x="5849" y="4164"/>
                    <a:pt x="5396" y="4247"/>
                    <a:pt x="4871" y="4247"/>
                  </a:cubicBezTo>
                  <a:cubicBezTo>
                    <a:pt x="4462" y="4247"/>
                    <a:pt x="4010" y="4197"/>
                    <a:pt x="3508" y="4096"/>
                  </a:cubicBezTo>
                  <a:cubicBezTo>
                    <a:pt x="3208" y="4039"/>
                    <a:pt x="2914" y="4010"/>
                    <a:pt x="2632" y="4010"/>
                  </a:cubicBezTo>
                  <a:cubicBezTo>
                    <a:pt x="1298" y="4010"/>
                    <a:pt x="240" y="4655"/>
                    <a:pt x="132" y="5981"/>
                  </a:cubicBezTo>
                  <a:cubicBezTo>
                    <a:pt x="1" y="7571"/>
                    <a:pt x="1050" y="8112"/>
                    <a:pt x="1050" y="8112"/>
                  </a:cubicBezTo>
                  <a:cubicBezTo>
                    <a:pt x="1050" y="8112"/>
                    <a:pt x="1033" y="8079"/>
                    <a:pt x="1017" y="8079"/>
                  </a:cubicBezTo>
                  <a:cubicBezTo>
                    <a:pt x="443" y="7424"/>
                    <a:pt x="607" y="6227"/>
                    <a:pt x="607" y="6227"/>
                  </a:cubicBezTo>
                  <a:cubicBezTo>
                    <a:pt x="689" y="5719"/>
                    <a:pt x="951" y="5244"/>
                    <a:pt x="1345" y="4916"/>
                  </a:cubicBezTo>
                  <a:cubicBezTo>
                    <a:pt x="1926" y="4475"/>
                    <a:pt x="2666" y="4389"/>
                    <a:pt x="3154" y="4389"/>
                  </a:cubicBezTo>
                  <a:cubicBezTo>
                    <a:pt x="3464" y="4389"/>
                    <a:pt x="3672" y="4424"/>
                    <a:pt x="3672" y="4424"/>
                  </a:cubicBezTo>
                  <a:cubicBezTo>
                    <a:pt x="3918" y="4440"/>
                    <a:pt x="4164" y="4457"/>
                    <a:pt x="4377" y="4473"/>
                  </a:cubicBezTo>
                  <a:cubicBezTo>
                    <a:pt x="4466" y="4477"/>
                    <a:pt x="4556" y="4480"/>
                    <a:pt x="4647" y="4480"/>
                  </a:cubicBezTo>
                  <a:cubicBezTo>
                    <a:pt x="5621" y="4480"/>
                    <a:pt x="6729" y="4218"/>
                    <a:pt x="7344" y="3244"/>
                  </a:cubicBezTo>
                  <a:cubicBezTo>
                    <a:pt x="8114" y="1982"/>
                    <a:pt x="7360" y="179"/>
                    <a:pt x="6033" y="15"/>
                  </a:cubicBezTo>
                  <a:cubicBezTo>
                    <a:pt x="5948" y="6"/>
                    <a:pt x="5862" y="1"/>
                    <a:pt x="57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9"/>
            <p:cNvSpPr/>
            <p:nvPr/>
          </p:nvSpPr>
          <p:spPr>
            <a:xfrm>
              <a:off x="8653674" y="3940839"/>
              <a:ext cx="152515" cy="77971"/>
            </a:xfrm>
            <a:custGeom>
              <a:rect b="b" l="l" r="r" t="t"/>
              <a:pathLst>
                <a:path extrusionOk="0" h="2389" w="4673">
                  <a:moveTo>
                    <a:pt x="1092" y="0"/>
                  </a:moveTo>
                  <a:cubicBezTo>
                    <a:pt x="395" y="0"/>
                    <a:pt x="1" y="225"/>
                    <a:pt x="1" y="225"/>
                  </a:cubicBezTo>
                  <a:cubicBezTo>
                    <a:pt x="84" y="210"/>
                    <a:pt x="165" y="202"/>
                    <a:pt x="241" y="202"/>
                  </a:cubicBezTo>
                  <a:cubicBezTo>
                    <a:pt x="732" y="202"/>
                    <a:pt x="1049" y="513"/>
                    <a:pt x="935" y="995"/>
                  </a:cubicBezTo>
                  <a:cubicBezTo>
                    <a:pt x="821" y="1405"/>
                    <a:pt x="968" y="1864"/>
                    <a:pt x="1329" y="2126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42" y="1880"/>
                    <a:pt x="2706" y="1438"/>
                  </a:cubicBezTo>
                  <a:cubicBezTo>
                    <a:pt x="2861" y="1033"/>
                    <a:pt x="2439" y="879"/>
                    <a:pt x="2242" y="879"/>
                  </a:cubicBezTo>
                  <a:cubicBezTo>
                    <a:pt x="2232" y="879"/>
                    <a:pt x="2223" y="880"/>
                    <a:pt x="2214" y="881"/>
                  </a:cubicBezTo>
                  <a:cubicBezTo>
                    <a:pt x="2110" y="890"/>
                    <a:pt x="2034" y="910"/>
                    <a:pt x="1963" y="910"/>
                  </a:cubicBezTo>
                  <a:cubicBezTo>
                    <a:pt x="1910" y="910"/>
                    <a:pt x="1860" y="899"/>
                    <a:pt x="1804" y="864"/>
                  </a:cubicBezTo>
                  <a:cubicBezTo>
                    <a:pt x="1698" y="785"/>
                    <a:pt x="1742" y="578"/>
                    <a:pt x="2012" y="578"/>
                  </a:cubicBezTo>
                  <a:cubicBezTo>
                    <a:pt x="2077" y="578"/>
                    <a:pt x="2154" y="590"/>
                    <a:pt x="2247" y="618"/>
                  </a:cubicBezTo>
                  <a:cubicBezTo>
                    <a:pt x="2738" y="766"/>
                    <a:pt x="2591" y="1241"/>
                    <a:pt x="3312" y="1372"/>
                  </a:cubicBezTo>
                  <a:cubicBezTo>
                    <a:pt x="3369" y="1384"/>
                    <a:pt x="3423" y="1389"/>
                    <a:pt x="3474" y="1389"/>
                  </a:cubicBezTo>
                  <a:cubicBezTo>
                    <a:pt x="4075" y="1389"/>
                    <a:pt x="4220" y="642"/>
                    <a:pt x="4296" y="536"/>
                  </a:cubicBezTo>
                  <a:cubicBezTo>
                    <a:pt x="4410" y="389"/>
                    <a:pt x="4541" y="258"/>
                    <a:pt x="4673" y="159"/>
                  </a:cubicBezTo>
                  <a:lnTo>
                    <a:pt x="4673" y="159"/>
                  </a:lnTo>
                  <a:cubicBezTo>
                    <a:pt x="4464" y="273"/>
                    <a:pt x="4092" y="386"/>
                    <a:pt x="3562" y="386"/>
                  </a:cubicBezTo>
                  <a:cubicBezTo>
                    <a:pt x="3175" y="386"/>
                    <a:pt x="2702" y="326"/>
                    <a:pt x="2148" y="159"/>
                  </a:cubicBezTo>
                  <a:cubicBezTo>
                    <a:pt x="1745" y="41"/>
                    <a:pt x="1390" y="0"/>
                    <a:pt x="10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9"/>
            <p:cNvSpPr/>
            <p:nvPr/>
          </p:nvSpPr>
          <p:spPr>
            <a:xfrm>
              <a:off x="8662780" y="3798376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951" y="0"/>
                  </a:moveTo>
                  <a:cubicBezTo>
                    <a:pt x="1509" y="279"/>
                    <a:pt x="1443" y="722"/>
                    <a:pt x="722" y="1344"/>
                  </a:cubicBezTo>
                  <a:cubicBezTo>
                    <a:pt x="1" y="1967"/>
                    <a:pt x="214" y="2426"/>
                    <a:pt x="361" y="2672"/>
                  </a:cubicBezTo>
                  <a:cubicBezTo>
                    <a:pt x="460" y="2803"/>
                    <a:pt x="427" y="3000"/>
                    <a:pt x="296" y="3082"/>
                  </a:cubicBezTo>
                  <a:cubicBezTo>
                    <a:pt x="1394" y="2984"/>
                    <a:pt x="1246" y="2344"/>
                    <a:pt x="1181" y="2148"/>
                  </a:cubicBezTo>
                  <a:cubicBezTo>
                    <a:pt x="1115" y="1951"/>
                    <a:pt x="1148" y="1836"/>
                    <a:pt x="1246" y="1836"/>
                  </a:cubicBezTo>
                  <a:cubicBezTo>
                    <a:pt x="1361" y="1836"/>
                    <a:pt x="1345" y="2066"/>
                    <a:pt x="1345" y="2344"/>
                  </a:cubicBezTo>
                  <a:cubicBezTo>
                    <a:pt x="1328" y="2639"/>
                    <a:pt x="1279" y="3279"/>
                    <a:pt x="2115" y="3344"/>
                  </a:cubicBezTo>
                  <a:cubicBezTo>
                    <a:pt x="2147" y="3347"/>
                    <a:pt x="2177" y="3348"/>
                    <a:pt x="2207" y="3348"/>
                  </a:cubicBezTo>
                  <a:cubicBezTo>
                    <a:pt x="2985" y="3348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2"/>
                    <a:pt x="1574" y="1656"/>
                  </a:cubicBezTo>
                  <a:cubicBezTo>
                    <a:pt x="1378" y="1082"/>
                    <a:pt x="1525" y="427"/>
                    <a:pt x="1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9"/>
            <p:cNvSpPr/>
            <p:nvPr/>
          </p:nvSpPr>
          <p:spPr>
            <a:xfrm>
              <a:off x="8813108" y="3642271"/>
              <a:ext cx="63154" cy="250297"/>
            </a:xfrm>
            <a:custGeom>
              <a:rect b="b" l="l" r="r" t="t"/>
              <a:pathLst>
                <a:path extrusionOk="0" h="7669" w="1935">
                  <a:moveTo>
                    <a:pt x="1293" y="0"/>
                  </a:moveTo>
                  <a:cubicBezTo>
                    <a:pt x="980" y="0"/>
                    <a:pt x="738" y="374"/>
                    <a:pt x="738" y="374"/>
                  </a:cubicBezTo>
                  <a:cubicBezTo>
                    <a:pt x="1" y="1505"/>
                    <a:pt x="820" y="3292"/>
                    <a:pt x="968" y="5177"/>
                  </a:cubicBezTo>
                  <a:cubicBezTo>
                    <a:pt x="1115" y="7045"/>
                    <a:pt x="460" y="7668"/>
                    <a:pt x="460" y="7668"/>
                  </a:cubicBezTo>
                  <a:cubicBezTo>
                    <a:pt x="1164" y="7127"/>
                    <a:pt x="1312" y="5357"/>
                    <a:pt x="1181" y="3997"/>
                  </a:cubicBezTo>
                  <a:cubicBezTo>
                    <a:pt x="1050" y="2636"/>
                    <a:pt x="1066" y="1358"/>
                    <a:pt x="1328" y="1095"/>
                  </a:cubicBezTo>
                  <a:cubicBezTo>
                    <a:pt x="1591" y="833"/>
                    <a:pt x="1935" y="292"/>
                    <a:pt x="1509" y="63"/>
                  </a:cubicBezTo>
                  <a:cubicBezTo>
                    <a:pt x="1435" y="18"/>
                    <a:pt x="1362" y="0"/>
                    <a:pt x="12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9"/>
            <p:cNvSpPr/>
            <p:nvPr/>
          </p:nvSpPr>
          <p:spPr>
            <a:xfrm>
              <a:off x="8753186" y="3609568"/>
              <a:ext cx="279312" cy="332217"/>
            </a:xfrm>
            <a:custGeom>
              <a:rect b="b" l="l" r="r" t="t"/>
              <a:pathLst>
                <a:path extrusionOk="0" h="10179" w="8558">
                  <a:moveTo>
                    <a:pt x="6283" y="0"/>
                  </a:moveTo>
                  <a:cubicBezTo>
                    <a:pt x="6087" y="0"/>
                    <a:pt x="5887" y="21"/>
                    <a:pt x="5689" y="65"/>
                  </a:cubicBezTo>
                  <a:cubicBezTo>
                    <a:pt x="4492" y="327"/>
                    <a:pt x="3738" y="1573"/>
                    <a:pt x="3509" y="2835"/>
                  </a:cubicBezTo>
                  <a:cubicBezTo>
                    <a:pt x="3263" y="4146"/>
                    <a:pt x="3509" y="5376"/>
                    <a:pt x="3459" y="6474"/>
                  </a:cubicBezTo>
                  <a:cubicBezTo>
                    <a:pt x="3509" y="7457"/>
                    <a:pt x="3148" y="8424"/>
                    <a:pt x="2443" y="9129"/>
                  </a:cubicBezTo>
                  <a:cubicBezTo>
                    <a:pt x="1771" y="9752"/>
                    <a:pt x="919" y="10113"/>
                    <a:pt x="1" y="10178"/>
                  </a:cubicBezTo>
                  <a:cubicBezTo>
                    <a:pt x="919" y="10145"/>
                    <a:pt x="1804" y="9801"/>
                    <a:pt x="2509" y="9195"/>
                  </a:cubicBezTo>
                  <a:cubicBezTo>
                    <a:pt x="3246" y="8490"/>
                    <a:pt x="3640" y="7506"/>
                    <a:pt x="3590" y="6474"/>
                  </a:cubicBezTo>
                  <a:cubicBezTo>
                    <a:pt x="3656" y="5359"/>
                    <a:pt x="3427" y="4113"/>
                    <a:pt x="3672" y="2868"/>
                  </a:cubicBezTo>
                  <a:cubicBezTo>
                    <a:pt x="3902" y="1622"/>
                    <a:pt x="4607" y="475"/>
                    <a:pt x="5721" y="212"/>
                  </a:cubicBezTo>
                  <a:cubicBezTo>
                    <a:pt x="5836" y="180"/>
                    <a:pt x="5967" y="147"/>
                    <a:pt x="6098" y="147"/>
                  </a:cubicBezTo>
                  <a:cubicBezTo>
                    <a:pt x="6145" y="143"/>
                    <a:pt x="6191" y="142"/>
                    <a:pt x="6236" y="142"/>
                  </a:cubicBezTo>
                  <a:cubicBezTo>
                    <a:pt x="6643" y="142"/>
                    <a:pt x="7020" y="272"/>
                    <a:pt x="7344" y="507"/>
                  </a:cubicBezTo>
                  <a:cubicBezTo>
                    <a:pt x="8065" y="1081"/>
                    <a:pt x="7967" y="2310"/>
                    <a:pt x="7557" y="2704"/>
                  </a:cubicBezTo>
                  <a:cubicBezTo>
                    <a:pt x="7351" y="2882"/>
                    <a:pt x="7126" y="2955"/>
                    <a:pt x="6928" y="2955"/>
                  </a:cubicBezTo>
                  <a:cubicBezTo>
                    <a:pt x="6670" y="2955"/>
                    <a:pt x="6458" y="2831"/>
                    <a:pt x="6393" y="2655"/>
                  </a:cubicBezTo>
                  <a:lnTo>
                    <a:pt x="6393" y="2655"/>
                  </a:lnTo>
                  <a:cubicBezTo>
                    <a:pt x="6393" y="2655"/>
                    <a:pt x="6427" y="2660"/>
                    <a:pt x="6478" y="2660"/>
                  </a:cubicBezTo>
                  <a:cubicBezTo>
                    <a:pt x="6613" y="2660"/>
                    <a:pt x="6868" y="2625"/>
                    <a:pt x="6951" y="2376"/>
                  </a:cubicBezTo>
                  <a:cubicBezTo>
                    <a:pt x="7065" y="2065"/>
                    <a:pt x="6885" y="1720"/>
                    <a:pt x="6557" y="1671"/>
                  </a:cubicBezTo>
                  <a:cubicBezTo>
                    <a:pt x="6501" y="1655"/>
                    <a:pt x="6446" y="1648"/>
                    <a:pt x="6393" y="1648"/>
                  </a:cubicBezTo>
                  <a:cubicBezTo>
                    <a:pt x="6007" y="1648"/>
                    <a:pt x="5709" y="2036"/>
                    <a:pt x="5852" y="2425"/>
                  </a:cubicBezTo>
                  <a:cubicBezTo>
                    <a:pt x="5942" y="2805"/>
                    <a:pt x="6457" y="3093"/>
                    <a:pt x="7000" y="3093"/>
                  </a:cubicBezTo>
                  <a:cubicBezTo>
                    <a:pt x="7253" y="3093"/>
                    <a:pt x="7513" y="3030"/>
                    <a:pt x="7737" y="2884"/>
                  </a:cubicBezTo>
                  <a:cubicBezTo>
                    <a:pt x="8147" y="2671"/>
                    <a:pt x="8557" y="1966"/>
                    <a:pt x="8262" y="1163"/>
                  </a:cubicBezTo>
                  <a:cubicBezTo>
                    <a:pt x="8033" y="449"/>
                    <a:pt x="7194" y="0"/>
                    <a:pt x="62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9"/>
            <p:cNvSpPr/>
            <p:nvPr/>
          </p:nvSpPr>
          <p:spPr>
            <a:xfrm>
              <a:off x="8885857" y="3655815"/>
              <a:ext cx="81365" cy="68865"/>
            </a:xfrm>
            <a:custGeom>
              <a:rect b="b" l="l" r="r" t="t"/>
              <a:pathLst>
                <a:path extrusionOk="0" h="2110" w="2493">
                  <a:moveTo>
                    <a:pt x="686" y="1"/>
                  </a:moveTo>
                  <a:cubicBezTo>
                    <a:pt x="619" y="1"/>
                    <a:pt x="549" y="8"/>
                    <a:pt x="476" y="25"/>
                  </a:cubicBezTo>
                  <a:cubicBezTo>
                    <a:pt x="591" y="107"/>
                    <a:pt x="624" y="271"/>
                    <a:pt x="525" y="385"/>
                  </a:cubicBezTo>
                  <a:cubicBezTo>
                    <a:pt x="378" y="615"/>
                    <a:pt x="1" y="1320"/>
                    <a:pt x="542" y="1860"/>
                  </a:cubicBezTo>
                  <a:cubicBezTo>
                    <a:pt x="727" y="2045"/>
                    <a:pt x="984" y="2109"/>
                    <a:pt x="1251" y="2109"/>
                  </a:cubicBezTo>
                  <a:cubicBezTo>
                    <a:pt x="1790" y="2109"/>
                    <a:pt x="2372" y="1850"/>
                    <a:pt x="2492" y="1795"/>
                  </a:cubicBezTo>
                  <a:lnTo>
                    <a:pt x="2492" y="1795"/>
                  </a:lnTo>
                  <a:cubicBezTo>
                    <a:pt x="2492" y="1795"/>
                    <a:pt x="2460" y="1799"/>
                    <a:pt x="2407" y="1799"/>
                  </a:cubicBezTo>
                  <a:cubicBezTo>
                    <a:pt x="2192" y="1799"/>
                    <a:pt x="1637" y="1735"/>
                    <a:pt x="1558" y="1090"/>
                  </a:cubicBezTo>
                  <a:cubicBezTo>
                    <a:pt x="1472" y="400"/>
                    <a:pt x="1159" y="1"/>
                    <a:pt x="68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9"/>
            <p:cNvSpPr/>
            <p:nvPr/>
          </p:nvSpPr>
          <p:spPr>
            <a:xfrm>
              <a:off x="8889611" y="3660352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344" y="0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49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296" y="5278"/>
                    <a:pt x="476" y="4934"/>
                    <a:pt x="460" y="4574"/>
                  </a:cubicBezTo>
                  <a:cubicBezTo>
                    <a:pt x="444" y="3931"/>
                    <a:pt x="515" y="3202"/>
                    <a:pt x="711" y="3202"/>
                  </a:cubicBezTo>
                  <a:cubicBezTo>
                    <a:pt x="725" y="3202"/>
                    <a:pt x="739" y="3206"/>
                    <a:pt x="755" y="3213"/>
                  </a:cubicBezTo>
                  <a:cubicBezTo>
                    <a:pt x="984" y="3311"/>
                    <a:pt x="804" y="3574"/>
                    <a:pt x="722" y="3721"/>
                  </a:cubicBezTo>
                  <a:cubicBezTo>
                    <a:pt x="623" y="3869"/>
                    <a:pt x="460" y="4541"/>
                    <a:pt x="1181" y="4951"/>
                  </a:cubicBezTo>
                  <a:cubicBezTo>
                    <a:pt x="1181" y="4951"/>
                    <a:pt x="951" y="4426"/>
                    <a:pt x="1345" y="4147"/>
                  </a:cubicBezTo>
                  <a:cubicBezTo>
                    <a:pt x="1754" y="3869"/>
                    <a:pt x="2017" y="3705"/>
                    <a:pt x="1968" y="3115"/>
                  </a:cubicBezTo>
                  <a:cubicBezTo>
                    <a:pt x="1924" y="2611"/>
                    <a:pt x="2260" y="2170"/>
                    <a:pt x="2487" y="2170"/>
                  </a:cubicBezTo>
                  <a:cubicBezTo>
                    <a:pt x="2519" y="2170"/>
                    <a:pt x="2548" y="2179"/>
                    <a:pt x="2574" y="2197"/>
                  </a:cubicBezTo>
                  <a:cubicBezTo>
                    <a:pt x="2803" y="2344"/>
                    <a:pt x="2541" y="2557"/>
                    <a:pt x="2410" y="2607"/>
                  </a:cubicBezTo>
                  <a:cubicBezTo>
                    <a:pt x="2230" y="2721"/>
                    <a:pt x="2197" y="2984"/>
                    <a:pt x="2345" y="3148"/>
                  </a:cubicBezTo>
                  <a:cubicBezTo>
                    <a:pt x="2558" y="3393"/>
                    <a:pt x="2492" y="3705"/>
                    <a:pt x="2213" y="3787"/>
                  </a:cubicBezTo>
                  <a:cubicBezTo>
                    <a:pt x="2213" y="3787"/>
                    <a:pt x="2272" y="3794"/>
                    <a:pt x="2369" y="3794"/>
                  </a:cubicBezTo>
                  <a:cubicBezTo>
                    <a:pt x="2697" y="3794"/>
                    <a:pt x="3470" y="3716"/>
                    <a:pt x="3951" y="3033"/>
                  </a:cubicBezTo>
                  <a:cubicBezTo>
                    <a:pt x="4590" y="2148"/>
                    <a:pt x="4820" y="820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9"/>
            <p:cNvSpPr/>
            <p:nvPr/>
          </p:nvSpPr>
          <p:spPr>
            <a:xfrm>
              <a:off x="9002504" y="3610449"/>
              <a:ext cx="97390" cy="63741"/>
            </a:xfrm>
            <a:custGeom>
              <a:rect b="b" l="l" r="r" t="t"/>
              <a:pathLst>
                <a:path extrusionOk="0" h="1953" w="2984">
                  <a:moveTo>
                    <a:pt x="928" y="1"/>
                  </a:moveTo>
                  <a:cubicBezTo>
                    <a:pt x="661" y="1"/>
                    <a:pt x="354" y="27"/>
                    <a:pt x="0" y="87"/>
                  </a:cubicBezTo>
                  <a:cubicBezTo>
                    <a:pt x="426" y="136"/>
                    <a:pt x="771" y="415"/>
                    <a:pt x="934" y="792"/>
                  </a:cubicBezTo>
                  <a:cubicBezTo>
                    <a:pt x="1140" y="1307"/>
                    <a:pt x="1508" y="1953"/>
                    <a:pt x="2267" y="1953"/>
                  </a:cubicBezTo>
                  <a:cubicBezTo>
                    <a:pt x="2475" y="1953"/>
                    <a:pt x="2712" y="1904"/>
                    <a:pt x="2983" y="1792"/>
                  </a:cubicBezTo>
                  <a:cubicBezTo>
                    <a:pt x="2803" y="1726"/>
                    <a:pt x="2688" y="1562"/>
                    <a:pt x="2688" y="1365"/>
                  </a:cubicBezTo>
                  <a:cubicBezTo>
                    <a:pt x="2688" y="1082"/>
                    <a:pt x="2639" y="1"/>
                    <a:pt x="9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9"/>
            <p:cNvSpPr/>
            <p:nvPr/>
          </p:nvSpPr>
          <p:spPr>
            <a:xfrm>
              <a:off x="9089679" y="3609601"/>
              <a:ext cx="47651" cy="37141"/>
            </a:xfrm>
            <a:custGeom>
              <a:rect b="b" l="l" r="r" t="t"/>
              <a:pathLst>
                <a:path extrusionOk="0" h="1138" w="1460">
                  <a:moveTo>
                    <a:pt x="969" y="0"/>
                  </a:moveTo>
                  <a:cubicBezTo>
                    <a:pt x="791" y="0"/>
                    <a:pt x="637" y="133"/>
                    <a:pt x="624" y="326"/>
                  </a:cubicBezTo>
                  <a:cubicBezTo>
                    <a:pt x="624" y="485"/>
                    <a:pt x="749" y="589"/>
                    <a:pt x="887" y="589"/>
                  </a:cubicBezTo>
                  <a:cubicBezTo>
                    <a:pt x="948" y="589"/>
                    <a:pt x="1011" y="568"/>
                    <a:pt x="1066" y="523"/>
                  </a:cubicBezTo>
                  <a:cubicBezTo>
                    <a:pt x="1066" y="523"/>
                    <a:pt x="1181" y="359"/>
                    <a:pt x="1066" y="293"/>
                  </a:cubicBezTo>
                  <a:cubicBezTo>
                    <a:pt x="1038" y="277"/>
                    <a:pt x="1011" y="270"/>
                    <a:pt x="988" y="270"/>
                  </a:cubicBezTo>
                  <a:cubicBezTo>
                    <a:pt x="918" y="270"/>
                    <a:pt x="878" y="334"/>
                    <a:pt x="902" y="408"/>
                  </a:cubicBezTo>
                  <a:cubicBezTo>
                    <a:pt x="908" y="440"/>
                    <a:pt x="891" y="454"/>
                    <a:pt x="867" y="454"/>
                  </a:cubicBezTo>
                  <a:cubicBezTo>
                    <a:pt x="815" y="454"/>
                    <a:pt x="727" y="388"/>
                    <a:pt x="739" y="277"/>
                  </a:cubicBezTo>
                  <a:cubicBezTo>
                    <a:pt x="750" y="149"/>
                    <a:pt x="860" y="71"/>
                    <a:pt x="976" y="71"/>
                  </a:cubicBezTo>
                  <a:cubicBezTo>
                    <a:pt x="1024" y="71"/>
                    <a:pt x="1072" y="84"/>
                    <a:pt x="1116" y="113"/>
                  </a:cubicBezTo>
                  <a:cubicBezTo>
                    <a:pt x="1394" y="260"/>
                    <a:pt x="1312" y="851"/>
                    <a:pt x="722" y="900"/>
                  </a:cubicBezTo>
                  <a:cubicBezTo>
                    <a:pt x="708" y="901"/>
                    <a:pt x="694" y="902"/>
                    <a:pt x="680" y="902"/>
                  </a:cubicBezTo>
                  <a:cubicBezTo>
                    <a:pt x="320" y="902"/>
                    <a:pt x="1" y="506"/>
                    <a:pt x="1" y="506"/>
                  </a:cubicBezTo>
                  <a:lnTo>
                    <a:pt x="1" y="506"/>
                  </a:lnTo>
                  <a:cubicBezTo>
                    <a:pt x="1" y="703"/>
                    <a:pt x="83" y="883"/>
                    <a:pt x="230" y="1014"/>
                  </a:cubicBezTo>
                  <a:cubicBezTo>
                    <a:pt x="340" y="1094"/>
                    <a:pt x="473" y="1137"/>
                    <a:pt x="608" y="1137"/>
                  </a:cubicBezTo>
                  <a:cubicBezTo>
                    <a:pt x="696" y="1137"/>
                    <a:pt x="786" y="1119"/>
                    <a:pt x="870" y="1080"/>
                  </a:cubicBezTo>
                  <a:cubicBezTo>
                    <a:pt x="1083" y="1031"/>
                    <a:pt x="1263" y="867"/>
                    <a:pt x="1345" y="670"/>
                  </a:cubicBezTo>
                  <a:cubicBezTo>
                    <a:pt x="1460" y="424"/>
                    <a:pt x="1345" y="146"/>
                    <a:pt x="1116" y="31"/>
                  </a:cubicBezTo>
                  <a:cubicBezTo>
                    <a:pt x="1066" y="10"/>
                    <a:pt x="1017" y="0"/>
                    <a:pt x="9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9"/>
            <p:cNvSpPr/>
            <p:nvPr/>
          </p:nvSpPr>
          <p:spPr>
            <a:xfrm>
              <a:off x="8348742" y="3846484"/>
              <a:ext cx="130028" cy="285284"/>
            </a:xfrm>
            <a:custGeom>
              <a:rect b="b" l="l" r="r" t="t"/>
              <a:pathLst>
                <a:path extrusionOk="0" h="8741" w="3984">
                  <a:moveTo>
                    <a:pt x="2072" y="0"/>
                  </a:moveTo>
                  <a:cubicBezTo>
                    <a:pt x="1547" y="0"/>
                    <a:pt x="1034" y="245"/>
                    <a:pt x="706" y="674"/>
                  </a:cubicBezTo>
                  <a:cubicBezTo>
                    <a:pt x="362" y="1182"/>
                    <a:pt x="312" y="1821"/>
                    <a:pt x="575" y="2362"/>
                  </a:cubicBezTo>
                  <a:cubicBezTo>
                    <a:pt x="809" y="2783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8"/>
                    <a:pt x="2476" y="1411"/>
                  </a:cubicBezTo>
                  <a:cubicBezTo>
                    <a:pt x="2392" y="1366"/>
                    <a:pt x="2306" y="1345"/>
                    <a:pt x="2223" y="1345"/>
                  </a:cubicBezTo>
                  <a:cubicBezTo>
                    <a:pt x="1886" y="1345"/>
                    <a:pt x="1604" y="1682"/>
                    <a:pt x="1722" y="2050"/>
                  </a:cubicBezTo>
                  <a:cubicBezTo>
                    <a:pt x="1859" y="2324"/>
                    <a:pt x="2177" y="2346"/>
                    <a:pt x="2308" y="2346"/>
                  </a:cubicBezTo>
                  <a:cubicBezTo>
                    <a:pt x="2334" y="2346"/>
                    <a:pt x="2353" y="2346"/>
                    <a:pt x="2361" y="2346"/>
                  </a:cubicBezTo>
                  <a:cubicBezTo>
                    <a:pt x="2427" y="2346"/>
                    <a:pt x="2427" y="2378"/>
                    <a:pt x="2427" y="2378"/>
                  </a:cubicBezTo>
                  <a:cubicBezTo>
                    <a:pt x="2485" y="2566"/>
                    <a:pt x="2238" y="2855"/>
                    <a:pt x="1787" y="2855"/>
                  </a:cubicBezTo>
                  <a:cubicBezTo>
                    <a:pt x="1726" y="2855"/>
                    <a:pt x="1660" y="2849"/>
                    <a:pt x="1591" y="2837"/>
                  </a:cubicBezTo>
                  <a:cubicBezTo>
                    <a:pt x="1411" y="2804"/>
                    <a:pt x="1230" y="2723"/>
                    <a:pt x="1083" y="2575"/>
                  </a:cubicBezTo>
                  <a:cubicBezTo>
                    <a:pt x="411" y="1936"/>
                    <a:pt x="739" y="559"/>
                    <a:pt x="1755" y="297"/>
                  </a:cubicBezTo>
                  <a:cubicBezTo>
                    <a:pt x="1902" y="256"/>
                    <a:pt x="2050" y="235"/>
                    <a:pt x="2197" y="235"/>
                  </a:cubicBezTo>
                  <a:cubicBezTo>
                    <a:pt x="2345" y="235"/>
                    <a:pt x="2492" y="256"/>
                    <a:pt x="2640" y="297"/>
                  </a:cubicBezTo>
                  <a:cubicBezTo>
                    <a:pt x="3279" y="461"/>
                    <a:pt x="3738" y="1034"/>
                    <a:pt x="3755" y="1706"/>
                  </a:cubicBezTo>
                  <a:cubicBezTo>
                    <a:pt x="3820" y="2444"/>
                    <a:pt x="3443" y="3181"/>
                    <a:pt x="2869" y="3706"/>
                  </a:cubicBezTo>
                  <a:cubicBezTo>
                    <a:pt x="2296" y="4247"/>
                    <a:pt x="1558" y="4558"/>
                    <a:pt x="984" y="5083"/>
                  </a:cubicBezTo>
                  <a:cubicBezTo>
                    <a:pt x="411" y="5591"/>
                    <a:pt x="66" y="6296"/>
                    <a:pt x="17" y="7066"/>
                  </a:cubicBezTo>
                  <a:cubicBezTo>
                    <a:pt x="1" y="7755"/>
                    <a:pt x="378" y="8492"/>
                    <a:pt x="1034" y="8673"/>
                  </a:cubicBezTo>
                  <a:cubicBezTo>
                    <a:pt x="1165" y="8719"/>
                    <a:pt x="1301" y="8740"/>
                    <a:pt x="1434" y="8740"/>
                  </a:cubicBezTo>
                  <a:cubicBezTo>
                    <a:pt x="1920" y="8740"/>
                    <a:pt x="2380" y="8457"/>
                    <a:pt x="2509" y="8033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19" y="6722"/>
                    <a:pt x="1804" y="6706"/>
                    <a:pt x="1689" y="6706"/>
                  </a:cubicBezTo>
                  <a:cubicBezTo>
                    <a:pt x="1646" y="6698"/>
                    <a:pt x="1603" y="6694"/>
                    <a:pt x="1560" y="6694"/>
                  </a:cubicBezTo>
                  <a:cubicBezTo>
                    <a:pt x="1233" y="6694"/>
                    <a:pt x="938" y="6911"/>
                    <a:pt x="837" y="7230"/>
                  </a:cubicBezTo>
                  <a:cubicBezTo>
                    <a:pt x="707" y="7724"/>
                    <a:pt x="989" y="7991"/>
                    <a:pt x="1299" y="7991"/>
                  </a:cubicBezTo>
                  <a:cubicBezTo>
                    <a:pt x="1380" y="7991"/>
                    <a:pt x="1463" y="7972"/>
                    <a:pt x="1542" y="7935"/>
                  </a:cubicBezTo>
                  <a:cubicBezTo>
                    <a:pt x="1853" y="7771"/>
                    <a:pt x="1919" y="7361"/>
                    <a:pt x="1673" y="7115"/>
                  </a:cubicBezTo>
                  <a:cubicBezTo>
                    <a:pt x="1587" y="7048"/>
                    <a:pt x="1484" y="7015"/>
                    <a:pt x="1381" y="7015"/>
                  </a:cubicBezTo>
                  <a:cubicBezTo>
                    <a:pt x="1307" y="7015"/>
                    <a:pt x="1233" y="7032"/>
                    <a:pt x="1165" y="7066"/>
                  </a:cubicBezTo>
                  <a:cubicBezTo>
                    <a:pt x="1146" y="7078"/>
                    <a:pt x="1133" y="7082"/>
                    <a:pt x="1124" y="7082"/>
                  </a:cubicBezTo>
                  <a:cubicBezTo>
                    <a:pt x="1096" y="7082"/>
                    <a:pt x="1116" y="7033"/>
                    <a:pt x="1116" y="7033"/>
                  </a:cubicBezTo>
                  <a:cubicBezTo>
                    <a:pt x="1214" y="6812"/>
                    <a:pt x="1506" y="6784"/>
                    <a:pt x="1646" y="6784"/>
                  </a:cubicBezTo>
                  <a:cubicBezTo>
                    <a:pt x="1692" y="6784"/>
                    <a:pt x="1722" y="6788"/>
                    <a:pt x="1722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43" y="7033"/>
                    <a:pt x="2640" y="7558"/>
                    <a:pt x="2443" y="8000"/>
                  </a:cubicBezTo>
                  <a:cubicBezTo>
                    <a:pt x="2267" y="8403"/>
                    <a:pt x="1869" y="8642"/>
                    <a:pt x="1448" y="8642"/>
                  </a:cubicBezTo>
                  <a:cubicBezTo>
                    <a:pt x="1321" y="8642"/>
                    <a:pt x="1192" y="8620"/>
                    <a:pt x="1066" y="8574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89"/>
                    <a:pt x="1083" y="5214"/>
                  </a:cubicBezTo>
                  <a:cubicBezTo>
                    <a:pt x="1640" y="4706"/>
                    <a:pt x="2394" y="4427"/>
                    <a:pt x="2984" y="3837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19"/>
                    <a:pt x="3296" y="264"/>
                    <a:pt x="2542" y="67"/>
                  </a:cubicBezTo>
                  <a:cubicBezTo>
                    <a:pt x="2387" y="22"/>
                    <a:pt x="2229" y="0"/>
                    <a:pt x="20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9"/>
            <p:cNvSpPr/>
            <p:nvPr/>
          </p:nvSpPr>
          <p:spPr>
            <a:xfrm>
              <a:off x="8351418" y="3954579"/>
              <a:ext cx="55680" cy="78689"/>
            </a:xfrm>
            <a:custGeom>
              <a:rect b="b" l="l" r="r" t="t"/>
              <a:pathLst>
                <a:path extrusionOk="0" h="2411" w="1706">
                  <a:moveTo>
                    <a:pt x="1509" y="1"/>
                  </a:moveTo>
                  <a:cubicBezTo>
                    <a:pt x="1509" y="1"/>
                    <a:pt x="1361" y="66"/>
                    <a:pt x="1345" y="148"/>
                  </a:cubicBezTo>
                  <a:cubicBezTo>
                    <a:pt x="1329" y="246"/>
                    <a:pt x="1214" y="328"/>
                    <a:pt x="1017" y="328"/>
                  </a:cubicBezTo>
                  <a:cubicBezTo>
                    <a:pt x="820" y="328"/>
                    <a:pt x="1" y="394"/>
                    <a:pt x="50" y="2410"/>
                  </a:cubicBezTo>
                  <a:cubicBezTo>
                    <a:pt x="99" y="1968"/>
                    <a:pt x="361" y="1591"/>
                    <a:pt x="755" y="1394"/>
                  </a:cubicBezTo>
                  <a:cubicBezTo>
                    <a:pt x="1378" y="1115"/>
                    <a:pt x="1706" y="853"/>
                    <a:pt x="1591" y="460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9"/>
            <p:cNvSpPr/>
            <p:nvPr/>
          </p:nvSpPr>
          <p:spPr>
            <a:xfrm>
              <a:off x="8373351" y="3721874"/>
              <a:ext cx="209206" cy="327419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72"/>
                    <a:pt x="4181" y="2197"/>
                    <a:pt x="4263" y="4426"/>
                  </a:cubicBezTo>
                  <a:cubicBezTo>
                    <a:pt x="4361" y="6278"/>
                    <a:pt x="3279" y="7983"/>
                    <a:pt x="1558" y="8704"/>
                  </a:cubicBezTo>
                  <a:cubicBezTo>
                    <a:pt x="247" y="9229"/>
                    <a:pt x="1" y="10032"/>
                    <a:pt x="1" y="10032"/>
                  </a:cubicBezTo>
                  <a:cubicBezTo>
                    <a:pt x="318" y="9500"/>
                    <a:pt x="673" y="9329"/>
                    <a:pt x="973" y="9329"/>
                  </a:cubicBezTo>
                  <a:cubicBezTo>
                    <a:pt x="1201" y="9329"/>
                    <a:pt x="1398" y="9427"/>
                    <a:pt x="1525" y="9540"/>
                  </a:cubicBezTo>
                  <a:cubicBezTo>
                    <a:pt x="1632" y="9641"/>
                    <a:pt x="1732" y="9673"/>
                    <a:pt x="1826" y="9673"/>
                  </a:cubicBezTo>
                  <a:cubicBezTo>
                    <a:pt x="1992" y="9673"/>
                    <a:pt x="2137" y="9573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34"/>
                  </a:cubicBezTo>
                  <a:cubicBezTo>
                    <a:pt x="2490" y="8779"/>
                    <a:pt x="2322" y="8697"/>
                    <a:pt x="2152" y="8697"/>
                  </a:cubicBezTo>
                  <a:cubicBezTo>
                    <a:pt x="2123" y="8697"/>
                    <a:pt x="2095" y="8699"/>
                    <a:pt x="2066" y="8704"/>
                  </a:cubicBezTo>
                  <a:cubicBezTo>
                    <a:pt x="2066" y="8704"/>
                    <a:pt x="2263" y="8655"/>
                    <a:pt x="3312" y="7803"/>
                  </a:cubicBezTo>
                  <a:cubicBezTo>
                    <a:pt x="4607" y="6754"/>
                    <a:pt x="4525" y="7114"/>
                    <a:pt x="5459" y="6622"/>
                  </a:cubicBezTo>
                  <a:cubicBezTo>
                    <a:pt x="6410" y="6131"/>
                    <a:pt x="6082" y="5147"/>
                    <a:pt x="6082" y="5147"/>
                  </a:cubicBezTo>
                  <a:lnTo>
                    <a:pt x="6082" y="5147"/>
                  </a:lnTo>
                  <a:cubicBezTo>
                    <a:pt x="6035" y="5257"/>
                    <a:pt x="5973" y="5443"/>
                    <a:pt x="5459" y="5443"/>
                  </a:cubicBezTo>
                  <a:cubicBezTo>
                    <a:pt x="5438" y="5443"/>
                    <a:pt x="5416" y="5443"/>
                    <a:pt x="5394" y="5442"/>
                  </a:cubicBezTo>
                  <a:cubicBezTo>
                    <a:pt x="5366" y="5440"/>
                    <a:pt x="5339" y="5439"/>
                    <a:pt x="5312" y="5439"/>
                  </a:cubicBezTo>
                  <a:cubicBezTo>
                    <a:pt x="4963" y="5439"/>
                    <a:pt x="4629" y="5632"/>
                    <a:pt x="4492" y="5967"/>
                  </a:cubicBezTo>
                  <a:cubicBezTo>
                    <a:pt x="4427" y="6082"/>
                    <a:pt x="4328" y="6180"/>
                    <a:pt x="4214" y="6262"/>
                  </a:cubicBezTo>
                  <a:cubicBezTo>
                    <a:pt x="4558" y="5918"/>
                    <a:pt x="4623" y="5147"/>
                    <a:pt x="4722" y="4508"/>
                  </a:cubicBezTo>
                  <a:cubicBezTo>
                    <a:pt x="4820" y="3869"/>
                    <a:pt x="5115" y="4082"/>
                    <a:pt x="5672" y="3688"/>
                  </a:cubicBezTo>
                  <a:cubicBezTo>
                    <a:pt x="6246" y="3311"/>
                    <a:pt x="5951" y="2803"/>
                    <a:pt x="5885" y="2672"/>
                  </a:cubicBezTo>
                  <a:cubicBezTo>
                    <a:pt x="5853" y="2525"/>
                    <a:pt x="5853" y="2377"/>
                    <a:pt x="5902" y="2230"/>
                  </a:cubicBezTo>
                  <a:lnTo>
                    <a:pt x="5902" y="2230"/>
                  </a:lnTo>
                  <a:cubicBezTo>
                    <a:pt x="5902" y="2230"/>
                    <a:pt x="5852" y="2344"/>
                    <a:pt x="5476" y="2394"/>
                  </a:cubicBezTo>
                  <a:cubicBezTo>
                    <a:pt x="5164" y="2426"/>
                    <a:pt x="4918" y="2672"/>
                    <a:pt x="4869" y="2984"/>
                  </a:cubicBezTo>
                  <a:cubicBezTo>
                    <a:pt x="4869" y="3130"/>
                    <a:pt x="4772" y="3309"/>
                    <a:pt x="4629" y="3309"/>
                  </a:cubicBezTo>
                  <a:cubicBezTo>
                    <a:pt x="4597" y="3309"/>
                    <a:pt x="4562" y="3300"/>
                    <a:pt x="4525" y="3279"/>
                  </a:cubicBezTo>
                  <a:cubicBezTo>
                    <a:pt x="4345" y="3180"/>
                    <a:pt x="4410" y="2885"/>
                    <a:pt x="4410" y="2885"/>
                  </a:cubicBezTo>
                  <a:cubicBezTo>
                    <a:pt x="4623" y="2295"/>
                    <a:pt x="5197" y="2525"/>
                    <a:pt x="5640" y="1836"/>
                  </a:cubicBezTo>
                  <a:cubicBezTo>
                    <a:pt x="6049" y="1230"/>
                    <a:pt x="5492" y="590"/>
                    <a:pt x="5279" y="410"/>
                  </a:cubicBezTo>
                  <a:cubicBezTo>
                    <a:pt x="5164" y="312"/>
                    <a:pt x="5148" y="132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9"/>
            <p:cNvSpPr/>
            <p:nvPr/>
          </p:nvSpPr>
          <p:spPr>
            <a:xfrm>
              <a:off x="8425799" y="3639203"/>
              <a:ext cx="95791" cy="350723"/>
            </a:xfrm>
            <a:custGeom>
              <a:rect b="b" l="l" r="r" t="t"/>
              <a:pathLst>
                <a:path extrusionOk="0" h="10746" w="2935">
                  <a:moveTo>
                    <a:pt x="1637" y="0"/>
                  </a:moveTo>
                  <a:cubicBezTo>
                    <a:pt x="1303" y="0"/>
                    <a:pt x="959" y="125"/>
                    <a:pt x="689" y="419"/>
                  </a:cubicBezTo>
                  <a:cubicBezTo>
                    <a:pt x="0" y="1238"/>
                    <a:pt x="148" y="2468"/>
                    <a:pt x="525" y="3500"/>
                  </a:cubicBezTo>
                  <a:cubicBezTo>
                    <a:pt x="1361" y="5549"/>
                    <a:pt x="2246" y="7500"/>
                    <a:pt x="1705" y="8959"/>
                  </a:cubicBezTo>
                  <a:cubicBezTo>
                    <a:pt x="1443" y="9696"/>
                    <a:pt x="935" y="10336"/>
                    <a:pt x="263" y="10745"/>
                  </a:cubicBezTo>
                  <a:cubicBezTo>
                    <a:pt x="951" y="10352"/>
                    <a:pt x="1492" y="9729"/>
                    <a:pt x="1787" y="8975"/>
                  </a:cubicBezTo>
                  <a:cubicBezTo>
                    <a:pt x="2393" y="7500"/>
                    <a:pt x="1525" y="5451"/>
                    <a:pt x="689" y="3435"/>
                  </a:cubicBezTo>
                  <a:cubicBezTo>
                    <a:pt x="312" y="2435"/>
                    <a:pt x="197" y="1238"/>
                    <a:pt x="803" y="501"/>
                  </a:cubicBezTo>
                  <a:cubicBezTo>
                    <a:pt x="1030" y="225"/>
                    <a:pt x="1341" y="108"/>
                    <a:pt x="1649" y="108"/>
                  </a:cubicBezTo>
                  <a:cubicBezTo>
                    <a:pt x="2165" y="108"/>
                    <a:pt x="2672" y="438"/>
                    <a:pt x="2754" y="911"/>
                  </a:cubicBezTo>
                  <a:cubicBezTo>
                    <a:pt x="2862" y="1435"/>
                    <a:pt x="2462" y="1916"/>
                    <a:pt x="1936" y="1916"/>
                  </a:cubicBezTo>
                  <a:cubicBezTo>
                    <a:pt x="1903" y="1916"/>
                    <a:pt x="1870" y="1914"/>
                    <a:pt x="1836" y="1911"/>
                  </a:cubicBezTo>
                  <a:lnTo>
                    <a:pt x="1820" y="1911"/>
                  </a:lnTo>
                  <a:cubicBezTo>
                    <a:pt x="1803" y="1911"/>
                    <a:pt x="1787" y="1894"/>
                    <a:pt x="1771" y="1894"/>
                  </a:cubicBezTo>
                  <a:cubicBezTo>
                    <a:pt x="1689" y="1861"/>
                    <a:pt x="1639" y="1812"/>
                    <a:pt x="1590" y="1747"/>
                  </a:cubicBezTo>
                  <a:cubicBezTo>
                    <a:pt x="1590" y="1747"/>
                    <a:pt x="1557" y="1697"/>
                    <a:pt x="1590" y="1648"/>
                  </a:cubicBezTo>
                  <a:cubicBezTo>
                    <a:pt x="1639" y="1615"/>
                    <a:pt x="1984" y="1632"/>
                    <a:pt x="2000" y="1320"/>
                  </a:cubicBezTo>
                  <a:cubicBezTo>
                    <a:pt x="2021" y="1069"/>
                    <a:pt x="1814" y="904"/>
                    <a:pt x="1602" y="904"/>
                  </a:cubicBezTo>
                  <a:cubicBezTo>
                    <a:pt x="1482" y="904"/>
                    <a:pt x="1361" y="956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4"/>
                  </a:cubicBezTo>
                  <a:cubicBezTo>
                    <a:pt x="2763" y="375"/>
                    <a:pt x="2216" y="0"/>
                    <a:pt x="16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9"/>
            <p:cNvSpPr/>
            <p:nvPr/>
          </p:nvSpPr>
          <p:spPr>
            <a:xfrm>
              <a:off x="8348742" y="3625560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706" y="1"/>
                  </a:moveTo>
                  <a:cubicBezTo>
                    <a:pt x="706" y="1"/>
                    <a:pt x="67" y="181"/>
                    <a:pt x="214" y="1083"/>
                  </a:cubicBezTo>
                  <a:cubicBezTo>
                    <a:pt x="345" y="1968"/>
                    <a:pt x="1066" y="2460"/>
                    <a:pt x="1476" y="2902"/>
                  </a:cubicBezTo>
                  <a:cubicBezTo>
                    <a:pt x="1804" y="3279"/>
                    <a:pt x="2476" y="4132"/>
                    <a:pt x="2132" y="4984"/>
                  </a:cubicBezTo>
                  <a:cubicBezTo>
                    <a:pt x="2050" y="5213"/>
                    <a:pt x="1919" y="5410"/>
                    <a:pt x="1738" y="5574"/>
                  </a:cubicBezTo>
                  <a:cubicBezTo>
                    <a:pt x="1148" y="6082"/>
                    <a:pt x="755" y="6328"/>
                    <a:pt x="460" y="6754"/>
                  </a:cubicBezTo>
                  <a:cubicBezTo>
                    <a:pt x="165" y="7164"/>
                    <a:pt x="1" y="7656"/>
                    <a:pt x="17" y="8164"/>
                  </a:cubicBezTo>
                  <a:cubicBezTo>
                    <a:pt x="17" y="8016"/>
                    <a:pt x="66" y="6951"/>
                    <a:pt x="1214" y="6148"/>
                  </a:cubicBezTo>
                  <a:cubicBezTo>
                    <a:pt x="2509" y="5230"/>
                    <a:pt x="2787" y="4312"/>
                    <a:pt x="2345" y="2919"/>
                  </a:cubicBezTo>
                  <a:cubicBezTo>
                    <a:pt x="1820" y="1296"/>
                    <a:pt x="362" y="1116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9"/>
            <p:cNvSpPr/>
            <p:nvPr/>
          </p:nvSpPr>
          <p:spPr>
            <a:xfrm>
              <a:off x="8458437" y="3317593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426" y="0"/>
                  </a:moveTo>
                  <a:cubicBezTo>
                    <a:pt x="1396" y="0"/>
                    <a:pt x="1369" y="4"/>
                    <a:pt x="1344" y="12"/>
                  </a:cubicBezTo>
                  <a:cubicBezTo>
                    <a:pt x="1016" y="110"/>
                    <a:pt x="951" y="373"/>
                    <a:pt x="1115" y="733"/>
                  </a:cubicBezTo>
                  <a:cubicBezTo>
                    <a:pt x="1262" y="1094"/>
                    <a:pt x="1770" y="1143"/>
                    <a:pt x="1639" y="2815"/>
                  </a:cubicBezTo>
                  <a:cubicBezTo>
                    <a:pt x="1508" y="4470"/>
                    <a:pt x="0" y="5470"/>
                    <a:pt x="0" y="5470"/>
                  </a:cubicBezTo>
                  <a:cubicBezTo>
                    <a:pt x="262" y="5421"/>
                    <a:pt x="1820" y="4470"/>
                    <a:pt x="2147" y="2438"/>
                  </a:cubicBezTo>
                  <a:cubicBezTo>
                    <a:pt x="2434" y="565"/>
                    <a:pt x="1775" y="0"/>
                    <a:pt x="142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9"/>
            <p:cNvSpPr/>
            <p:nvPr/>
          </p:nvSpPr>
          <p:spPr>
            <a:xfrm>
              <a:off x="8400636" y="3268898"/>
              <a:ext cx="172848" cy="232053"/>
            </a:xfrm>
            <a:custGeom>
              <a:rect b="b" l="l" r="r" t="t"/>
              <a:pathLst>
                <a:path extrusionOk="0" h="7110" w="5296">
                  <a:moveTo>
                    <a:pt x="1689" y="1"/>
                  </a:moveTo>
                  <a:cubicBezTo>
                    <a:pt x="1298" y="1"/>
                    <a:pt x="859" y="91"/>
                    <a:pt x="476" y="389"/>
                  </a:cubicBezTo>
                  <a:cubicBezTo>
                    <a:pt x="165" y="668"/>
                    <a:pt x="1" y="1078"/>
                    <a:pt x="50" y="1488"/>
                  </a:cubicBezTo>
                  <a:cubicBezTo>
                    <a:pt x="107" y="1985"/>
                    <a:pt x="632" y="2421"/>
                    <a:pt x="1231" y="2421"/>
                  </a:cubicBezTo>
                  <a:cubicBezTo>
                    <a:pt x="1322" y="2421"/>
                    <a:pt x="1415" y="2411"/>
                    <a:pt x="1509" y="2389"/>
                  </a:cubicBezTo>
                  <a:cubicBezTo>
                    <a:pt x="1624" y="2373"/>
                    <a:pt x="1722" y="2340"/>
                    <a:pt x="1820" y="2291"/>
                  </a:cubicBezTo>
                  <a:lnTo>
                    <a:pt x="1837" y="2291"/>
                  </a:lnTo>
                  <a:lnTo>
                    <a:pt x="1853" y="2274"/>
                  </a:lnTo>
                  <a:cubicBezTo>
                    <a:pt x="2148" y="2110"/>
                    <a:pt x="2312" y="1783"/>
                    <a:pt x="2263" y="1455"/>
                  </a:cubicBezTo>
                  <a:cubicBezTo>
                    <a:pt x="2213" y="1118"/>
                    <a:pt x="1925" y="895"/>
                    <a:pt x="1617" y="895"/>
                  </a:cubicBezTo>
                  <a:cubicBezTo>
                    <a:pt x="1520" y="895"/>
                    <a:pt x="1422" y="916"/>
                    <a:pt x="1329" y="963"/>
                  </a:cubicBezTo>
                  <a:cubicBezTo>
                    <a:pt x="968" y="1160"/>
                    <a:pt x="1066" y="1717"/>
                    <a:pt x="1476" y="1766"/>
                  </a:cubicBezTo>
                  <a:cubicBezTo>
                    <a:pt x="1507" y="1774"/>
                    <a:pt x="1537" y="1778"/>
                    <a:pt x="1567" y="1778"/>
                  </a:cubicBezTo>
                  <a:cubicBezTo>
                    <a:pt x="1792" y="1778"/>
                    <a:pt x="1978" y="1572"/>
                    <a:pt x="1935" y="1340"/>
                  </a:cubicBezTo>
                  <a:cubicBezTo>
                    <a:pt x="1928" y="1300"/>
                    <a:pt x="1956" y="1266"/>
                    <a:pt x="1994" y="1266"/>
                  </a:cubicBezTo>
                  <a:cubicBezTo>
                    <a:pt x="2051" y="1266"/>
                    <a:pt x="2129" y="1341"/>
                    <a:pt x="2148" y="1586"/>
                  </a:cubicBezTo>
                  <a:cubicBezTo>
                    <a:pt x="2165" y="1717"/>
                    <a:pt x="2132" y="1848"/>
                    <a:pt x="2083" y="1963"/>
                  </a:cubicBezTo>
                  <a:cubicBezTo>
                    <a:pt x="1935" y="2184"/>
                    <a:pt x="1695" y="2312"/>
                    <a:pt x="1434" y="2312"/>
                  </a:cubicBezTo>
                  <a:cubicBezTo>
                    <a:pt x="1405" y="2312"/>
                    <a:pt x="1375" y="2310"/>
                    <a:pt x="1345" y="2307"/>
                  </a:cubicBezTo>
                  <a:cubicBezTo>
                    <a:pt x="1335" y="2308"/>
                    <a:pt x="1324" y="2308"/>
                    <a:pt x="1314" y="2308"/>
                  </a:cubicBezTo>
                  <a:cubicBezTo>
                    <a:pt x="625" y="2308"/>
                    <a:pt x="142" y="1249"/>
                    <a:pt x="788" y="619"/>
                  </a:cubicBezTo>
                  <a:cubicBezTo>
                    <a:pt x="1061" y="323"/>
                    <a:pt x="1454" y="194"/>
                    <a:pt x="1875" y="194"/>
                  </a:cubicBezTo>
                  <a:cubicBezTo>
                    <a:pt x="2386" y="194"/>
                    <a:pt x="2938" y="386"/>
                    <a:pt x="3361" y="701"/>
                  </a:cubicBezTo>
                  <a:cubicBezTo>
                    <a:pt x="5099" y="1963"/>
                    <a:pt x="4836" y="4258"/>
                    <a:pt x="4328" y="5405"/>
                  </a:cubicBezTo>
                  <a:cubicBezTo>
                    <a:pt x="4066" y="6094"/>
                    <a:pt x="3607" y="6684"/>
                    <a:pt x="3017" y="7110"/>
                  </a:cubicBezTo>
                  <a:cubicBezTo>
                    <a:pt x="3623" y="6700"/>
                    <a:pt x="4115" y="6126"/>
                    <a:pt x="4410" y="5438"/>
                  </a:cubicBezTo>
                  <a:cubicBezTo>
                    <a:pt x="4951" y="4307"/>
                    <a:pt x="5295" y="1914"/>
                    <a:pt x="3459" y="553"/>
                  </a:cubicBezTo>
                  <a:cubicBezTo>
                    <a:pt x="3115" y="307"/>
                    <a:pt x="2705" y="144"/>
                    <a:pt x="2263" y="62"/>
                  </a:cubicBezTo>
                  <a:cubicBezTo>
                    <a:pt x="2096" y="27"/>
                    <a:pt x="1899" y="1"/>
                    <a:pt x="1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9"/>
            <p:cNvSpPr/>
            <p:nvPr/>
          </p:nvSpPr>
          <p:spPr>
            <a:xfrm>
              <a:off x="8439703" y="3088478"/>
              <a:ext cx="170139" cy="268052"/>
            </a:xfrm>
            <a:custGeom>
              <a:rect b="b" l="l" r="r" t="t"/>
              <a:pathLst>
                <a:path extrusionOk="0" h="8213" w="5213">
                  <a:moveTo>
                    <a:pt x="1082" y="0"/>
                  </a:moveTo>
                  <a:cubicBezTo>
                    <a:pt x="0" y="2869"/>
                    <a:pt x="1279" y="4393"/>
                    <a:pt x="2541" y="5622"/>
                  </a:cubicBezTo>
                  <a:cubicBezTo>
                    <a:pt x="3803" y="6852"/>
                    <a:pt x="3738" y="8212"/>
                    <a:pt x="3738" y="8212"/>
                  </a:cubicBezTo>
                  <a:cubicBezTo>
                    <a:pt x="4656" y="7294"/>
                    <a:pt x="3590" y="5606"/>
                    <a:pt x="4459" y="4245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16"/>
                    <a:pt x="3000" y="3754"/>
                  </a:cubicBezTo>
                  <a:cubicBezTo>
                    <a:pt x="2656" y="4459"/>
                    <a:pt x="3262" y="5819"/>
                    <a:pt x="3262" y="5819"/>
                  </a:cubicBezTo>
                  <a:cubicBezTo>
                    <a:pt x="2066" y="4950"/>
                    <a:pt x="2295" y="4164"/>
                    <a:pt x="2639" y="3770"/>
                  </a:cubicBezTo>
                  <a:cubicBezTo>
                    <a:pt x="2984" y="3377"/>
                    <a:pt x="2508" y="3016"/>
                    <a:pt x="2525" y="2803"/>
                  </a:cubicBezTo>
                  <a:cubicBezTo>
                    <a:pt x="2541" y="2656"/>
                    <a:pt x="2574" y="2508"/>
                    <a:pt x="2639" y="2377"/>
                  </a:cubicBezTo>
                  <a:cubicBezTo>
                    <a:pt x="2639" y="2377"/>
                    <a:pt x="2563" y="2329"/>
                    <a:pt x="2425" y="2329"/>
                  </a:cubicBezTo>
                  <a:cubicBezTo>
                    <a:pt x="2308" y="2329"/>
                    <a:pt x="2147" y="2364"/>
                    <a:pt x="1951" y="2492"/>
                  </a:cubicBezTo>
                  <a:cubicBezTo>
                    <a:pt x="1213" y="2983"/>
                    <a:pt x="1525" y="4082"/>
                    <a:pt x="1525" y="4082"/>
                  </a:cubicBezTo>
                  <a:cubicBezTo>
                    <a:pt x="1000" y="3344"/>
                    <a:pt x="1164" y="2590"/>
                    <a:pt x="1771" y="2082"/>
                  </a:cubicBezTo>
                  <a:cubicBezTo>
                    <a:pt x="2361" y="1557"/>
                    <a:pt x="1787" y="1066"/>
                    <a:pt x="1394" y="852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9"/>
            <p:cNvSpPr/>
            <p:nvPr/>
          </p:nvSpPr>
          <p:spPr>
            <a:xfrm>
              <a:off x="8361079" y="3055840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459" y="0"/>
                  </a:moveTo>
                  <a:lnTo>
                    <a:pt x="459" y="0"/>
                  </a:lnTo>
                  <a:cubicBezTo>
                    <a:pt x="459" y="1"/>
                    <a:pt x="0" y="2000"/>
                    <a:pt x="3032" y="4508"/>
                  </a:cubicBezTo>
                  <a:cubicBezTo>
                    <a:pt x="3032" y="4508"/>
                    <a:pt x="2475" y="3836"/>
                    <a:pt x="2737" y="3082"/>
                  </a:cubicBezTo>
                  <a:cubicBezTo>
                    <a:pt x="3000" y="2328"/>
                    <a:pt x="2688" y="2049"/>
                    <a:pt x="2442" y="1803"/>
                  </a:cubicBezTo>
                  <a:cubicBezTo>
                    <a:pt x="2311" y="1639"/>
                    <a:pt x="2295" y="1410"/>
                    <a:pt x="2426" y="1230"/>
                  </a:cubicBezTo>
                  <a:cubicBezTo>
                    <a:pt x="2426" y="1230"/>
                    <a:pt x="2397" y="1225"/>
                    <a:pt x="2352" y="1225"/>
                  </a:cubicBezTo>
                  <a:cubicBezTo>
                    <a:pt x="2198" y="1225"/>
                    <a:pt x="1858" y="1284"/>
                    <a:pt x="1934" y="1820"/>
                  </a:cubicBezTo>
                  <a:cubicBezTo>
                    <a:pt x="2032" y="2492"/>
                    <a:pt x="2082" y="2623"/>
                    <a:pt x="1869" y="2639"/>
                  </a:cubicBezTo>
                  <a:cubicBezTo>
                    <a:pt x="1863" y="2640"/>
                    <a:pt x="1858" y="2640"/>
                    <a:pt x="1853" y="2640"/>
                  </a:cubicBezTo>
                  <a:cubicBezTo>
                    <a:pt x="1642" y="2640"/>
                    <a:pt x="1706" y="2307"/>
                    <a:pt x="1754" y="2115"/>
                  </a:cubicBezTo>
                  <a:cubicBezTo>
                    <a:pt x="1819" y="1934"/>
                    <a:pt x="2065" y="1098"/>
                    <a:pt x="1410" y="820"/>
                  </a:cubicBezTo>
                  <a:cubicBezTo>
                    <a:pt x="754" y="525"/>
                    <a:pt x="492" y="279"/>
                    <a:pt x="4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9"/>
            <p:cNvSpPr/>
            <p:nvPr/>
          </p:nvSpPr>
          <p:spPr>
            <a:xfrm>
              <a:off x="8539215" y="3336164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721" y="0"/>
                  </a:moveTo>
                  <a:lnTo>
                    <a:pt x="1721" y="0"/>
                  </a:lnTo>
                  <a:cubicBezTo>
                    <a:pt x="787" y="508"/>
                    <a:pt x="1066" y="1180"/>
                    <a:pt x="951" y="2475"/>
                  </a:cubicBezTo>
                  <a:cubicBezTo>
                    <a:pt x="853" y="3770"/>
                    <a:pt x="0" y="4262"/>
                    <a:pt x="0" y="4262"/>
                  </a:cubicBezTo>
                  <a:cubicBezTo>
                    <a:pt x="3590" y="2443"/>
                    <a:pt x="2295" y="771"/>
                    <a:pt x="1951" y="525"/>
                  </a:cubicBezTo>
                  <a:cubicBezTo>
                    <a:pt x="1590" y="279"/>
                    <a:pt x="1721" y="0"/>
                    <a:pt x="17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9"/>
            <p:cNvSpPr/>
            <p:nvPr/>
          </p:nvSpPr>
          <p:spPr>
            <a:xfrm>
              <a:off x="8541891" y="3421772"/>
              <a:ext cx="256824" cy="189134"/>
            </a:xfrm>
            <a:custGeom>
              <a:rect b="b" l="l" r="r" t="t"/>
              <a:pathLst>
                <a:path extrusionOk="0" h="5795" w="7869">
                  <a:moveTo>
                    <a:pt x="3223" y="0"/>
                  </a:moveTo>
                  <a:cubicBezTo>
                    <a:pt x="2842" y="0"/>
                    <a:pt x="2425" y="326"/>
                    <a:pt x="2016" y="951"/>
                  </a:cubicBezTo>
                  <a:cubicBezTo>
                    <a:pt x="1459" y="1803"/>
                    <a:pt x="0" y="1918"/>
                    <a:pt x="0" y="1918"/>
                  </a:cubicBezTo>
                  <a:cubicBezTo>
                    <a:pt x="2393" y="1983"/>
                    <a:pt x="3033" y="2606"/>
                    <a:pt x="3672" y="3360"/>
                  </a:cubicBezTo>
                  <a:cubicBezTo>
                    <a:pt x="4311" y="4114"/>
                    <a:pt x="4491" y="5327"/>
                    <a:pt x="5999" y="5704"/>
                  </a:cubicBezTo>
                  <a:cubicBezTo>
                    <a:pt x="6259" y="5768"/>
                    <a:pt x="6485" y="5795"/>
                    <a:pt x="6680" y="5795"/>
                  </a:cubicBezTo>
                  <a:cubicBezTo>
                    <a:pt x="7631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1" y="5221"/>
                    <a:pt x="7702" y="5250"/>
                    <a:pt x="7631" y="5250"/>
                  </a:cubicBezTo>
                  <a:cubicBezTo>
                    <a:pt x="7380" y="5250"/>
                    <a:pt x="7236" y="4885"/>
                    <a:pt x="7262" y="4130"/>
                  </a:cubicBezTo>
                  <a:cubicBezTo>
                    <a:pt x="7278" y="3163"/>
                    <a:pt x="6409" y="2885"/>
                    <a:pt x="5295" y="2704"/>
                  </a:cubicBezTo>
                  <a:cubicBezTo>
                    <a:pt x="4180" y="2541"/>
                    <a:pt x="3246" y="2459"/>
                    <a:pt x="3131" y="2098"/>
                  </a:cubicBezTo>
                  <a:cubicBezTo>
                    <a:pt x="3016" y="1721"/>
                    <a:pt x="3508" y="1590"/>
                    <a:pt x="4196" y="1377"/>
                  </a:cubicBezTo>
                  <a:cubicBezTo>
                    <a:pt x="4868" y="1180"/>
                    <a:pt x="4573" y="541"/>
                    <a:pt x="4573" y="541"/>
                  </a:cubicBezTo>
                  <a:lnTo>
                    <a:pt x="4573" y="541"/>
                  </a:lnTo>
                  <a:cubicBezTo>
                    <a:pt x="4519" y="588"/>
                    <a:pt x="4463" y="608"/>
                    <a:pt x="4404" y="608"/>
                  </a:cubicBezTo>
                  <a:cubicBezTo>
                    <a:pt x="4214" y="608"/>
                    <a:pt x="3985" y="394"/>
                    <a:pt x="3623" y="131"/>
                  </a:cubicBezTo>
                  <a:cubicBezTo>
                    <a:pt x="3496" y="44"/>
                    <a:pt x="3362" y="0"/>
                    <a:pt x="32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9"/>
            <p:cNvSpPr/>
            <p:nvPr/>
          </p:nvSpPr>
          <p:spPr>
            <a:xfrm>
              <a:off x="8417248" y="3499710"/>
              <a:ext cx="251439" cy="205061"/>
            </a:xfrm>
            <a:custGeom>
              <a:rect b="b" l="l" r="r" t="t"/>
              <a:pathLst>
                <a:path extrusionOk="0" h="6283" w="7704">
                  <a:moveTo>
                    <a:pt x="4289" y="1"/>
                  </a:moveTo>
                  <a:cubicBezTo>
                    <a:pt x="2707" y="1"/>
                    <a:pt x="1369" y="1105"/>
                    <a:pt x="672" y="2529"/>
                  </a:cubicBezTo>
                  <a:cubicBezTo>
                    <a:pt x="148" y="3627"/>
                    <a:pt x="0" y="4857"/>
                    <a:pt x="230" y="6053"/>
                  </a:cubicBezTo>
                  <a:lnTo>
                    <a:pt x="230" y="6086"/>
                  </a:lnTo>
                  <a:cubicBezTo>
                    <a:pt x="246" y="6152"/>
                    <a:pt x="262" y="6217"/>
                    <a:pt x="279" y="6283"/>
                  </a:cubicBezTo>
                  <a:cubicBezTo>
                    <a:pt x="246" y="6119"/>
                    <a:pt x="230" y="5955"/>
                    <a:pt x="230" y="5791"/>
                  </a:cubicBezTo>
                  <a:cubicBezTo>
                    <a:pt x="246" y="4922"/>
                    <a:pt x="410" y="4054"/>
                    <a:pt x="738" y="3250"/>
                  </a:cubicBezTo>
                  <a:cubicBezTo>
                    <a:pt x="1147" y="2251"/>
                    <a:pt x="1869" y="1398"/>
                    <a:pt x="2819" y="874"/>
                  </a:cubicBezTo>
                  <a:cubicBezTo>
                    <a:pt x="3365" y="561"/>
                    <a:pt x="4076" y="311"/>
                    <a:pt x="4780" y="311"/>
                  </a:cubicBezTo>
                  <a:cubicBezTo>
                    <a:pt x="5367" y="311"/>
                    <a:pt x="5949" y="485"/>
                    <a:pt x="6425" y="939"/>
                  </a:cubicBezTo>
                  <a:cubicBezTo>
                    <a:pt x="7474" y="1841"/>
                    <a:pt x="7147" y="3759"/>
                    <a:pt x="5934" y="4070"/>
                  </a:cubicBezTo>
                  <a:cubicBezTo>
                    <a:pt x="5808" y="4100"/>
                    <a:pt x="5679" y="4114"/>
                    <a:pt x="5550" y="4114"/>
                  </a:cubicBezTo>
                  <a:cubicBezTo>
                    <a:pt x="5106" y="4114"/>
                    <a:pt x="4671" y="3941"/>
                    <a:pt x="4442" y="3611"/>
                  </a:cubicBezTo>
                  <a:cubicBezTo>
                    <a:pt x="4147" y="3218"/>
                    <a:pt x="4147" y="2677"/>
                    <a:pt x="4409" y="2251"/>
                  </a:cubicBezTo>
                  <a:cubicBezTo>
                    <a:pt x="4596" y="1976"/>
                    <a:pt x="4900" y="1820"/>
                    <a:pt x="5218" y="1820"/>
                  </a:cubicBezTo>
                  <a:cubicBezTo>
                    <a:pt x="5375" y="1820"/>
                    <a:pt x="5536" y="1858"/>
                    <a:pt x="5688" y="1939"/>
                  </a:cubicBezTo>
                  <a:cubicBezTo>
                    <a:pt x="5852" y="2021"/>
                    <a:pt x="5966" y="2201"/>
                    <a:pt x="5966" y="2398"/>
                  </a:cubicBezTo>
                  <a:cubicBezTo>
                    <a:pt x="5966" y="2398"/>
                    <a:pt x="5966" y="2531"/>
                    <a:pt x="5883" y="2531"/>
                  </a:cubicBezTo>
                  <a:cubicBezTo>
                    <a:pt x="5878" y="2531"/>
                    <a:pt x="5873" y="2530"/>
                    <a:pt x="5868" y="2529"/>
                  </a:cubicBezTo>
                  <a:cubicBezTo>
                    <a:pt x="5770" y="2513"/>
                    <a:pt x="5803" y="2382"/>
                    <a:pt x="5540" y="2316"/>
                  </a:cubicBezTo>
                  <a:cubicBezTo>
                    <a:pt x="5509" y="2309"/>
                    <a:pt x="5479" y="2306"/>
                    <a:pt x="5449" y="2306"/>
                  </a:cubicBezTo>
                  <a:cubicBezTo>
                    <a:pt x="5194" y="2306"/>
                    <a:pt x="4990" y="2544"/>
                    <a:pt x="5049" y="2808"/>
                  </a:cubicBezTo>
                  <a:cubicBezTo>
                    <a:pt x="5090" y="2985"/>
                    <a:pt x="5331" y="3116"/>
                    <a:pt x="5572" y="3116"/>
                  </a:cubicBezTo>
                  <a:cubicBezTo>
                    <a:pt x="5710" y="3116"/>
                    <a:pt x="5849" y="3073"/>
                    <a:pt x="5950" y="2972"/>
                  </a:cubicBezTo>
                  <a:cubicBezTo>
                    <a:pt x="6016" y="2906"/>
                    <a:pt x="6065" y="2824"/>
                    <a:pt x="6098" y="2726"/>
                  </a:cubicBezTo>
                  <a:cubicBezTo>
                    <a:pt x="6196" y="2415"/>
                    <a:pt x="6065" y="2070"/>
                    <a:pt x="5786" y="1906"/>
                  </a:cubicBezTo>
                  <a:cubicBezTo>
                    <a:pt x="5609" y="1800"/>
                    <a:pt x="5416" y="1749"/>
                    <a:pt x="5227" y="1749"/>
                  </a:cubicBezTo>
                  <a:cubicBezTo>
                    <a:pt x="4893" y="1749"/>
                    <a:pt x="4570" y="1908"/>
                    <a:pt x="4360" y="2201"/>
                  </a:cubicBezTo>
                  <a:cubicBezTo>
                    <a:pt x="4049" y="2644"/>
                    <a:pt x="4049" y="3234"/>
                    <a:pt x="4360" y="3677"/>
                  </a:cubicBezTo>
                  <a:cubicBezTo>
                    <a:pt x="4616" y="4048"/>
                    <a:pt x="5092" y="4249"/>
                    <a:pt x="5585" y="4249"/>
                  </a:cubicBezTo>
                  <a:cubicBezTo>
                    <a:pt x="5723" y="4249"/>
                    <a:pt x="5863" y="4233"/>
                    <a:pt x="5999" y="4201"/>
                  </a:cubicBezTo>
                  <a:cubicBezTo>
                    <a:pt x="7343" y="3873"/>
                    <a:pt x="7704" y="1792"/>
                    <a:pt x="6557" y="808"/>
                  </a:cubicBezTo>
                  <a:cubicBezTo>
                    <a:pt x="6409" y="677"/>
                    <a:pt x="6245" y="562"/>
                    <a:pt x="6081" y="464"/>
                  </a:cubicBezTo>
                  <a:cubicBezTo>
                    <a:pt x="5589" y="169"/>
                    <a:pt x="5032" y="21"/>
                    <a:pt x="4458" y="5"/>
                  </a:cubicBezTo>
                  <a:cubicBezTo>
                    <a:pt x="4402" y="2"/>
                    <a:pt x="4346" y="1"/>
                    <a:pt x="42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9"/>
            <p:cNvSpPr/>
            <p:nvPr/>
          </p:nvSpPr>
          <p:spPr>
            <a:xfrm>
              <a:off x="8430075" y="3562113"/>
              <a:ext cx="99218" cy="106823"/>
            </a:xfrm>
            <a:custGeom>
              <a:rect b="b" l="l" r="r" t="t"/>
              <a:pathLst>
                <a:path extrusionOk="0" h="3273" w="3040">
                  <a:moveTo>
                    <a:pt x="2307" y="1"/>
                  </a:moveTo>
                  <a:cubicBezTo>
                    <a:pt x="2110" y="1"/>
                    <a:pt x="1861" y="69"/>
                    <a:pt x="1574" y="240"/>
                  </a:cubicBezTo>
                  <a:cubicBezTo>
                    <a:pt x="312" y="1011"/>
                    <a:pt x="0" y="3273"/>
                    <a:pt x="0" y="3273"/>
                  </a:cubicBezTo>
                  <a:cubicBezTo>
                    <a:pt x="0" y="3273"/>
                    <a:pt x="689" y="1175"/>
                    <a:pt x="1951" y="961"/>
                  </a:cubicBezTo>
                  <a:cubicBezTo>
                    <a:pt x="3040" y="784"/>
                    <a:pt x="2975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9"/>
            <p:cNvSpPr/>
            <p:nvPr/>
          </p:nvSpPr>
          <p:spPr>
            <a:xfrm>
              <a:off x="8557916" y="3553888"/>
              <a:ext cx="169617" cy="147065"/>
            </a:xfrm>
            <a:custGeom>
              <a:rect b="b" l="l" r="r" t="t"/>
              <a:pathLst>
                <a:path extrusionOk="0" h="4506" w="5197">
                  <a:moveTo>
                    <a:pt x="3033" y="1"/>
                  </a:moveTo>
                  <a:cubicBezTo>
                    <a:pt x="3033" y="1"/>
                    <a:pt x="3345" y="689"/>
                    <a:pt x="3001" y="1771"/>
                  </a:cubicBezTo>
                  <a:cubicBezTo>
                    <a:pt x="2673" y="2853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5" y="4506"/>
                  </a:cubicBezTo>
                  <a:cubicBezTo>
                    <a:pt x="2162" y="4506"/>
                    <a:pt x="2481" y="4419"/>
                    <a:pt x="2722" y="4164"/>
                  </a:cubicBezTo>
                  <a:cubicBezTo>
                    <a:pt x="3279" y="3574"/>
                    <a:pt x="3164" y="2967"/>
                    <a:pt x="3132" y="2672"/>
                  </a:cubicBezTo>
                  <a:cubicBezTo>
                    <a:pt x="3116" y="2382"/>
                    <a:pt x="3052" y="1852"/>
                    <a:pt x="3332" y="1852"/>
                  </a:cubicBezTo>
                  <a:cubicBezTo>
                    <a:pt x="3336" y="1852"/>
                    <a:pt x="3340" y="1853"/>
                    <a:pt x="3345" y="1853"/>
                  </a:cubicBezTo>
                  <a:cubicBezTo>
                    <a:pt x="3345" y="1853"/>
                    <a:pt x="3348" y="1852"/>
                    <a:pt x="3355" y="1852"/>
                  </a:cubicBezTo>
                  <a:cubicBezTo>
                    <a:pt x="3398" y="1852"/>
                    <a:pt x="3572" y="1877"/>
                    <a:pt x="3558" y="2279"/>
                  </a:cubicBezTo>
                  <a:cubicBezTo>
                    <a:pt x="3558" y="2754"/>
                    <a:pt x="3525" y="3049"/>
                    <a:pt x="4148" y="3230"/>
                  </a:cubicBezTo>
                  <a:cubicBezTo>
                    <a:pt x="4492" y="3312"/>
                    <a:pt x="4804" y="3492"/>
                    <a:pt x="5066" y="3721"/>
                  </a:cubicBezTo>
                  <a:cubicBezTo>
                    <a:pt x="4968" y="3508"/>
                    <a:pt x="4935" y="3262"/>
                    <a:pt x="5000" y="3033"/>
                  </a:cubicBezTo>
                  <a:cubicBezTo>
                    <a:pt x="5115" y="2689"/>
                    <a:pt x="5197" y="2082"/>
                    <a:pt x="4640" y="1689"/>
                  </a:cubicBezTo>
                  <a:cubicBezTo>
                    <a:pt x="4066" y="1312"/>
                    <a:pt x="3509" y="1066"/>
                    <a:pt x="3394" y="673"/>
                  </a:cubicBezTo>
                  <a:cubicBezTo>
                    <a:pt x="3312" y="427"/>
                    <a:pt x="3181" y="197"/>
                    <a:pt x="30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9"/>
            <p:cNvSpPr/>
            <p:nvPr/>
          </p:nvSpPr>
          <p:spPr>
            <a:xfrm>
              <a:off x="8659582" y="3652845"/>
              <a:ext cx="42298" cy="65308"/>
            </a:xfrm>
            <a:custGeom>
              <a:rect b="b" l="l" r="r" t="t"/>
              <a:pathLst>
                <a:path extrusionOk="0" h="2001" w="1296">
                  <a:moveTo>
                    <a:pt x="328" y="1"/>
                  </a:moveTo>
                  <a:cubicBezTo>
                    <a:pt x="345" y="198"/>
                    <a:pt x="328" y="394"/>
                    <a:pt x="279" y="575"/>
                  </a:cubicBezTo>
                  <a:cubicBezTo>
                    <a:pt x="181" y="837"/>
                    <a:pt x="0" y="1263"/>
                    <a:pt x="508" y="1558"/>
                  </a:cubicBezTo>
                  <a:cubicBezTo>
                    <a:pt x="1017" y="1853"/>
                    <a:pt x="1033" y="2001"/>
                    <a:pt x="1033" y="2001"/>
                  </a:cubicBezTo>
                  <a:cubicBezTo>
                    <a:pt x="1066" y="1755"/>
                    <a:pt x="1115" y="1525"/>
                    <a:pt x="1180" y="1296"/>
                  </a:cubicBezTo>
                  <a:cubicBezTo>
                    <a:pt x="1295" y="935"/>
                    <a:pt x="1115" y="525"/>
                    <a:pt x="787" y="362"/>
                  </a:cubicBezTo>
                  <a:cubicBezTo>
                    <a:pt x="345" y="100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9"/>
            <p:cNvSpPr/>
            <p:nvPr/>
          </p:nvSpPr>
          <p:spPr>
            <a:xfrm>
              <a:off x="8660659" y="3371445"/>
              <a:ext cx="227385" cy="158618"/>
            </a:xfrm>
            <a:custGeom>
              <a:rect b="b" l="l" r="r" t="t"/>
              <a:pathLst>
                <a:path extrusionOk="0" h="4860" w="6967">
                  <a:moveTo>
                    <a:pt x="1949" y="0"/>
                  </a:moveTo>
                  <a:cubicBezTo>
                    <a:pt x="1068" y="0"/>
                    <a:pt x="604" y="826"/>
                    <a:pt x="721" y="1362"/>
                  </a:cubicBezTo>
                  <a:cubicBezTo>
                    <a:pt x="836" y="1964"/>
                    <a:pt x="1403" y="2002"/>
                    <a:pt x="1542" y="2002"/>
                  </a:cubicBezTo>
                  <a:cubicBezTo>
                    <a:pt x="1562" y="2002"/>
                    <a:pt x="1574" y="2001"/>
                    <a:pt x="1574" y="2001"/>
                  </a:cubicBezTo>
                  <a:cubicBezTo>
                    <a:pt x="1311" y="1903"/>
                    <a:pt x="1197" y="1591"/>
                    <a:pt x="1328" y="1329"/>
                  </a:cubicBezTo>
                  <a:cubicBezTo>
                    <a:pt x="1365" y="1265"/>
                    <a:pt x="1408" y="1241"/>
                    <a:pt x="1455" y="1241"/>
                  </a:cubicBezTo>
                  <a:cubicBezTo>
                    <a:pt x="1553" y="1241"/>
                    <a:pt x="1670" y="1344"/>
                    <a:pt x="1803" y="1411"/>
                  </a:cubicBezTo>
                  <a:cubicBezTo>
                    <a:pt x="1841" y="1430"/>
                    <a:pt x="1877" y="1438"/>
                    <a:pt x="1911" y="1438"/>
                  </a:cubicBezTo>
                  <a:cubicBezTo>
                    <a:pt x="2053" y="1438"/>
                    <a:pt x="2160" y="1285"/>
                    <a:pt x="2213" y="1099"/>
                  </a:cubicBezTo>
                  <a:cubicBezTo>
                    <a:pt x="2253" y="960"/>
                    <a:pt x="2359" y="821"/>
                    <a:pt x="2543" y="821"/>
                  </a:cubicBezTo>
                  <a:cubicBezTo>
                    <a:pt x="2661" y="821"/>
                    <a:pt x="2813" y="879"/>
                    <a:pt x="3000" y="1034"/>
                  </a:cubicBezTo>
                  <a:cubicBezTo>
                    <a:pt x="3491" y="1411"/>
                    <a:pt x="3180" y="2148"/>
                    <a:pt x="3180" y="2148"/>
                  </a:cubicBezTo>
                  <a:cubicBezTo>
                    <a:pt x="3180" y="2148"/>
                    <a:pt x="3180" y="1542"/>
                    <a:pt x="2754" y="1476"/>
                  </a:cubicBezTo>
                  <a:cubicBezTo>
                    <a:pt x="2706" y="1463"/>
                    <a:pt x="2659" y="1456"/>
                    <a:pt x="2613" y="1456"/>
                  </a:cubicBezTo>
                  <a:cubicBezTo>
                    <a:pt x="2435" y="1456"/>
                    <a:pt x="2275" y="1553"/>
                    <a:pt x="2197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29" y="2657"/>
                    <a:pt x="2377" y="2738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60" y="3558"/>
                    <a:pt x="1656" y="3558"/>
                    <a:pt x="1656" y="3558"/>
                  </a:cubicBezTo>
                  <a:cubicBezTo>
                    <a:pt x="1803" y="3345"/>
                    <a:pt x="1770" y="3050"/>
                    <a:pt x="1574" y="2886"/>
                  </a:cubicBezTo>
                  <a:cubicBezTo>
                    <a:pt x="1574" y="3066"/>
                    <a:pt x="1459" y="3214"/>
                    <a:pt x="1295" y="3263"/>
                  </a:cubicBezTo>
                  <a:cubicBezTo>
                    <a:pt x="1016" y="3345"/>
                    <a:pt x="1016" y="3263"/>
                    <a:pt x="754" y="3492"/>
                  </a:cubicBezTo>
                  <a:cubicBezTo>
                    <a:pt x="623" y="3607"/>
                    <a:pt x="434" y="3636"/>
                    <a:pt x="279" y="3636"/>
                  </a:cubicBezTo>
                  <a:cubicBezTo>
                    <a:pt x="123" y="3636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0" y="3706"/>
                    <a:pt x="377" y="3755"/>
                    <a:pt x="590" y="3771"/>
                  </a:cubicBezTo>
                  <a:cubicBezTo>
                    <a:pt x="1033" y="3804"/>
                    <a:pt x="1475" y="3886"/>
                    <a:pt x="1901" y="3984"/>
                  </a:cubicBezTo>
                  <a:cubicBezTo>
                    <a:pt x="3082" y="4345"/>
                    <a:pt x="3786" y="4837"/>
                    <a:pt x="4688" y="4853"/>
                  </a:cubicBezTo>
                  <a:cubicBezTo>
                    <a:pt x="4753" y="4858"/>
                    <a:pt x="4818" y="4860"/>
                    <a:pt x="4883" y="4860"/>
                  </a:cubicBezTo>
                  <a:cubicBezTo>
                    <a:pt x="5276" y="4860"/>
                    <a:pt x="5664" y="4774"/>
                    <a:pt x="6016" y="4591"/>
                  </a:cubicBezTo>
                  <a:cubicBezTo>
                    <a:pt x="6753" y="4099"/>
                    <a:pt x="6966" y="3099"/>
                    <a:pt x="6475" y="2361"/>
                  </a:cubicBezTo>
                  <a:cubicBezTo>
                    <a:pt x="6252" y="2023"/>
                    <a:pt x="5892" y="1868"/>
                    <a:pt x="5552" y="1868"/>
                  </a:cubicBezTo>
                  <a:cubicBezTo>
                    <a:pt x="5216" y="1868"/>
                    <a:pt x="4900" y="2019"/>
                    <a:pt x="4754" y="2296"/>
                  </a:cubicBezTo>
                  <a:cubicBezTo>
                    <a:pt x="4508" y="2624"/>
                    <a:pt x="4557" y="3099"/>
                    <a:pt x="4852" y="3378"/>
                  </a:cubicBezTo>
                  <a:cubicBezTo>
                    <a:pt x="4868" y="3394"/>
                    <a:pt x="4885" y="3411"/>
                    <a:pt x="4917" y="3427"/>
                  </a:cubicBezTo>
                  <a:cubicBezTo>
                    <a:pt x="4917" y="3427"/>
                    <a:pt x="4934" y="3443"/>
                    <a:pt x="4950" y="3460"/>
                  </a:cubicBezTo>
                  <a:cubicBezTo>
                    <a:pt x="5053" y="3519"/>
                    <a:pt x="5181" y="3550"/>
                    <a:pt x="5305" y="3550"/>
                  </a:cubicBezTo>
                  <a:cubicBezTo>
                    <a:pt x="5558" y="3550"/>
                    <a:pt x="5797" y="3423"/>
                    <a:pt x="5786" y="3148"/>
                  </a:cubicBezTo>
                  <a:cubicBezTo>
                    <a:pt x="5800" y="2944"/>
                    <a:pt x="5639" y="2859"/>
                    <a:pt x="5460" y="2859"/>
                  </a:cubicBezTo>
                  <a:cubicBezTo>
                    <a:pt x="5207" y="2859"/>
                    <a:pt x="4917" y="3030"/>
                    <a:pt x="5032" y="3279"/>
                  </a:cubicBezTo>
                  <a:cubicBezTo>
                    <a:pt x="5032" y="3304"/>
                    <a:pt x="5032" y="3333"/>
                    <a:pt x="5006" y="3333"/>
                  </a:cubicBezTo>
                  <a:cubicBezTo>
                    <a:pt x="4979" y="3333"/>
                    <a:pt x="4926" y="3304"/>
                    <a:pt x="4819" y="3214"/>
                  </a:cubicBezTo>
                  <a:cubicBezTo>
                    <a:pt x="4704" y="3099"/>
                    <a:pt x="4639" y="2952"/>
                    <a:pt x="4639" y="2804"/>
                  </a:cubicBezTo>
                  <a:cubicBezTo>
                    <a:pt x="4639" y="2624"/>
                    <a:pt x="4704" y="2460"/>
                    <a:pt x="4819" y="2329"/>
                  </a:cubicBezTo>
                  <a:cubicBezTo>
                    <a:pt x="4944" y="2086"/>
                    <a:pt x="5212" y="1959"/>
                    <a:pt x="5500" y="1959"/>
                  </a:cubicBezTo>
                  <a:cubicBezTo>
                    <a:pt x="5815" y="1959"/>
                    <a:pt x="6155" y="2110"/>
                    <a:pt x="6360" y="2427"/>
                  </a:cubicBezTo>
                  <a:cubicBezTo>
                    <a:pt x="6376" y="2427"/>
                    <a:pt x="6376" y="2427"/>
                    <a:pt x="6376" y="2443"/>
                  </a:cubicBezTo>
                  <a:cubicBezTo>
                    <a:pt x="6589" y="2853"/>
                    <a:pt x="6573" y="3361"/>
                    <a:pt x="6344" y="3755"/>
                  </a:cubicBezTo>
                  <a:cubicBezTo>
                    <a:pt x="6064" y="4258"/>
                    <a:pt x="5425" y="4609"/>
                    <a:pt x="4595" y="4609"/>
                  </a:cubicBezTo>
                  <a:cubicBezTo>
                    <a:pt x="4208" y="4609"/>
                    <a:pt x="3780" y="4533"/>
                    <a:pt x="3328" y="4361"/>
                  </a:cubicBezTo>
                  <a:cubicBezTo>
                    <a:pt x="3278" y="4345"/>
                    <a:pt x="3049" y="4263"/>
                    <a:pt x="2901" y="4197"/>
                  </a:cubicBezTo>
                  <a:cubicBezTo>
                    <a:pt x="2475" y="3984"/>
                    <a:pt x="2033" y="3837"/>
                    <a:pt x="1574" y="3755"/>
                  </a:cubicBezTo>
                  <a:cubicBezTo>
                    <a:pt x="1754" y="3722"/>
                    <a:pt x="1951" y="3706"/>
                    <a:pt x="2164" y="3656"/>
                  </a:cubicBezTo>
                  <a:cubicBezTo>
                    <a:pt x="3901" y="3312"/>
                    <a:pt x="4163" y="837"/>
                    <a:pt x="2705" y="181"/>
                  </a:cubicBezTo>
                  <a:cubicBezTo>
                    <a:pt x="2427" y="55"/>
                    <a:pt x="2175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9"/>
            <p:cNvSpPr/>
            <p:nvPr/>
          </p:nvSpPr>
          <p:spPr>
            <a:xfrm>
              <a:off x="8771398" y="3457053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804"/>
                    <a:pt x="3557" y="1591"/>
                    <a:pt x="2901" y="2066"/>
                  </a:cubicBezTo>
                  <a:cubicBezTo>
                    <a:pt x="2499" y="2374"/>
                    <a:pt x="2009" y="2472"/>
                    <a:pt x="1547" y="2472"/>
                  </a:cubicBezTo>
                  <a:cubicBezTo>
                    <a:pt x="730" y="2472"/>
                    <a:pt x="0" y="2165"/>
                    <a:pt x="0" y="2164"/>
                  </a:cubicBezTo>
                  <a:lnTo>
                    <a:pt x="0" y="2164"/>
                  </a:lnTo>
                  <a:cubicBezTo>
                    <a:pt x="1344" y="2886"/>
                    <a:pt x="1836" y="2640"/>
                    <a:pt x="2213" y="3049"/>
                  </a:cubicBezTo>
                  <a:cubicBezTo>
                    <a:pt x="2379" y="3238"/>
                    <a:pt x="2551" y="3295"/>
                    <a:pt x="2710" y="3295"/>
                  </a:cubicBezTo>
                  <a:cubicBezTo>
                    <a:pt x="2897" y="3295"/>
                    <a:pt x="3065" y="3216"/>
                    <a:pt x="3180" y="3181"/>
                  </a:cubicBezTo>
                  <a:cubicBezTo>
                    <a:pt x="3203" y="3174"/>
                    <a:pt x="3228" y="3171"/>
                    <a:pt x="3252" y="3171"/>
                  </a:cubicBezTo>
                  <a:cubicBezTo>
                    <a:pt x="3346" y="3171"/>
                    <a:pt x="3439" y="3220"/>
                    <a:pt x="3491" y="3312"/>
                  </a:cubicBezTo>
                  <a:cubicBezTo>
                    <a:pt x="3524" y="3099"/>
                    <a:pt x="3475" y="2902"/>
                    <a:pt x="3360" y="2722"/>
                  </a:cubicBezTo>
                  <a:cubicBezTo>
                    <a:pt x="3180" y="2525"/>
                    <a:pt x="2787" y="2509"/>
                    <a:pt x="2721" y="2509"/>
                  </a:cubicBezTo>
                  <a:cubicBezTo>
                    <a:pt x="3278" y="2476"/>
                    <a:pt x="3786" y="2181"/>
                    <a:pt x="4098" y="1722"/>
                  </a:cubicBezTo>
                  <a:cubicBezTo>
                    <a:pt x="4655" y="935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9"/>
            <p:cNvSpPr/>
            <p:nvPr/>
          </p:nvSpPr>
          <p:spPr>
            <a:xfrm>
              <a:off x="8577205" y="3215013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5" y="0"/>
                    <a:pt x="976" y="149"/>
                    <a:pt x="705" y="450"/>
                  </a:cubicBezTo>
                  <a:cubicBezTo>
                    <a:pt x="0" y="1090"/>
                    <a:pt x="443" y="2139"/>
                    <a:pt x="1033" y="2352"/>
                  </a:cubicBezTo>
                  <a:cubicBezTo>
                    <a:pt x="1156" y="2409"/>
                    <a:pt x="1291" y="2438"/>
                    <a:pt x="1428" y="2438"/>
                  </a:cubicBezTo>
                  <a:cubicBezTo>
                    <a:pt x="1565" y="2438"/>
                    <a:pt x="1705" y="2409"/>
                    <a:pt x="1836" y="2352"/>
                  </a:cubicBezTo>
                  <a:lnTo>
                    <a:pt x="1869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16" y="2221"/>
                  </a:lnTo>
                  <a:cubicBezTo>
                    <a:pt x="2033" y="2188"/>
                    <a:pt x="2049" y="2172"/>
                    <a:pt x="2082" y="2155"/>
                  </a:cubicBezTo>
                  <a:cubicBezTo>
                    <a:pt x="2246" y="1975"/>
                    <a:pt x="2328" y="1745"/>
                    <a:pt x="2295" y="1499"/>
                  </a:cubicBezTo>
                  <a:cubicBezTo>
                    <a:pt x="2251" y="1162"/>
                    <a:pt x="2034" y="1020"/>
                    <a:pt x="1836" y="1020"/>
                  </a:cubicBezTo>
                  <a:cubicBezTo>
                    <a:pt x="1735" y="1020"/>
                    <a:pt x="1640" y="1056"/>
                    <a:pt x="1574" y="1122"/>
                  </a:cubicBezTo>
                  <a:cubicBezTo>
                    <a:pt x="1410" y="1303"/>
                    <a:pt x="1459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98" y="2024"/>
                    <a:pt x="1983" y="2204"/>
                    <a:pt x="1803" y="2303"/>
                  </a:cubicBezTo>
                  <a:cubicBezTo>
                    <a:pt x="1697" y="2348"/>
                    <a:pt x="1579" y="2373"/>
                    <a:pt x="1462" y="2373"/>
                  </a:cubicBezTo>
                  <a:cubicBezTo>
                    <a:pt x="1326" y="2373"/>
                    <a:pt x="1188" y="2340"/>
                    <a:pt x="1065" y="2270"/>
                  </a:cubicBezTo>
                  <a:cubicBezTo>
                    <a:pt x="525" y="2040"/>
                    <a:pt x="164" y="1106"/>
                    <a:pt x="803" y="565"/>
                  </a:cubicBezTo>
                  <a:cubicBezTo>
                    <a:pt x="1049" y="319"/>
                    <a:pt x="1393" y="172"/>
                    <a:pt x="1738" y="172"/>
                  </a:cubicBezTo>
                  <a:cubicBezTo>
                    <a:pt x="2492" y="205"/>
                    <a:pt x="3311" y="745"/>
                    <a:pt x="3442" y="2221"/>
                  </a:cubicBezTo>
                  <a:cubicBezTo>
                    <a:pt x="3491" y="2762"/>
                    <a:pt x="3442" y="3319"/>
                    <a:pt x="3278" y="3843"/>
                  </a:cubicBezTo>
                  <a:cubicBezTo>
                    <a:pt x="3164" y="4302"/>
                    <a:pt x="2950" y="4745"/>
                    <a:pt x="2672" y="5122"/>
                  </a:cubicBezTo>
                  <a:cubicBezTo>
                    <a:pt x="2262" y="5614"/>
                    <a:pt x="1754" y="6007"/>
                    <a:pt x="1180" y="6286"/>
                  </a:cubicBezTo>
                  <a:cubicBezTo>
                    <a:pt x="1819" y="6040"/>
                    <a:pt x="2377" y="5630"/>
                    <a:pt x="2803" y="5122"/>
                  </a:cubicBezTo>
                  <a:cubicBezTo>
                    <a:pt x="3557" y="4270"/>
                    <a:pt x="4458" y="2253"/>
                    <a:pt x="3180" y="614"/>
                  </a:cubicBezTo>
                  <a:cubicBezTo>
                    <a:pt x="2834" y="207"/>
                    <a:pt x="2311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9"/>
            <p:cNvSpPr/>
            <p:nvPr/>
          </p:nvSpPr>
          <p:spPr>
            <a:xfrm>
              <a:off x="8052916" y="4047922"/>
              <a:ext cx="295859" cy="206367"/>
            </a:xfrm>
            <a:custGeom>
              <a:rect b="b" l="l" r="r" t="t"/>
              <a:pathLst>
                <a:path extrusionOk="0" h="6323" w="9065">
                  <a:moveTo>
                    <a:pt x="2002" y="1"/>
                  </a:moveTo>
                  <a:cubicBezTo>
                    <a:pt x="1084" y="1"/>
                    <a:pt x="66" y="653"/>
                    <a:pt x="33" y="1845"/>
                  </a:cubicBezTo>
                  <a:cubicBezTo>
                    <a:pt x="1" y="2714"/>
                    <a:pt x="459" y="3533"/>
                    <a:pt x="1230" y="3943"/>
                  </a:cubicBezTo>
                  <a:cubicBezTo>
                    <a:pt x="1732" y="4194"/>
                    <a:pt x="2300" y="4298"/>
                    <a:pt x="2876" y="4298"/>
                  </a:cubicBezTo>
                  <a:cubicBezTo>
                    <a:pt x="3203" y="4298"/>
                    <a:pt x="3532" y="4265"/>
                    <a:pt x="3852" y="4205"/>
                  </a:cubicBezTo>
                  <a:cubicBezTo>
                    <a:pt x="4754" y="3959"/>
                    <a:pt x="5557" y="3615"/>
                    <a:pt x="6377" y="3418"/>
                  </a:cubicBezTo>
                  <a:cubicBezTo>
                    <a:pt x="6573" y="3371"/>
                    <a:pt x="6772" y="3348"/>
                    <a:pt x="6967" y="3348"/>
                  </a:cubicBezTo>
                  <a:cubicBezTo>
                    <a:pt x="7584" y="3348"/>
                    <a:pt x="8163" y="3584"/>
                    <a:pt x="8524" y="4058"/>
                  </a:cubicBezTo>
                  <a:cubicBezTo>
                    <a:pt x="8950" y="4648"/>
                    <a:pt x="8999" y="5582"/>
                    <a:pt x="8458" y="5975"/>
                  </a:cubicBezTo>
                  <a:cubicBezTo>
                    <a:pt x="8238" y="6137"/>
                    <a:pt x="7980" y="6212"/>
                    <a:pt x="7731" y="6212"/>
                  </a:cubicBezTo>
                  <a:cubicBezTo>
                    <a:pt x="7351" y="6212"/>
                    <a:pt x="6994" y="6037"/>
                    <a:pt x="6836" y="5730"/>
                  </a:cubicBezTo>
                  <a:cubicBezTo>
                    <a:pt x="6524" y="5238"/>
                    <a:pt x="6770" y="4582"/>
                    <a:pt x="7229" y="4451"/>
                  </a:cubicBezTo>
                  <a:cubicBezTo>
                    <a:pt x="7321" y="4414"/>
                    <a:pt x="7416" y="4397"/>
                    <a:pt x="7511" y="4397"/>
                  </a:cubicBezTo>
                  <a:cubicBezTo>
                    <a:pt x="7754" y="4397"/>
                    <a:pt x="7989" y="4513"/>
                    <a:pt x="8131" y="4713"/>
                  </a:cubicBezTo>
                  <a:cubicBezTo>
                    <a:pt x="8229" y="4894"/>
                    <a:pt x="8245" y="5107"/>
                    <a:pt x="8163" y="5287"/>
                  </a:cubicBezTo>
                  <a:cubicBezTo>
                    <a:pt x="8163" y="5326"/>
                    <a:pt x="8113" y="5405"/>
                    <a:pt x="8067" y="5405"/>
                  </a:cubicBezTo>
                  <a:cubicBezTo>
                    <a:pt x="8055" y="5405"/>
                    <a:pt x="8043" y="5399"/>
                    <a:pt x="8032" y="5385"/>
                  </a:cubicBezTo>
                  <a:cubicBezTo>
                    <a:pt x="7983" y="5336"/>
                    <a:pt x="8032" y="4976"/>
                    <a:pt x="7655" y="4926"/>
                  </a:cubicBezTo>
                  <a:cubicBezTo>
                    <a:pt x="7641" y="4925"/>
                    <a:pt x="7628" y="4924"/>
                    <a:pt x="7614" y="4924"/>
                  </a:cubicBezTo>
                  <a:cubicBezTo>
                    <a:pt x="7285" y="4924"/>
                    <a:pt x="7178" y="5489"/>
                    <a:pt x="7524" y="5631"/>
                  </a:cubicBezTo>
                  <a:cubicBezTo>
                    <a:pt x="7593" y="5664"/>
                    <a:pt x="7666" y="5679"/>
                    <a:pt x="7739" y="5679"/>
                  </a:cubicBezTo>
                  <a:cubicBezTo>
                    <a:pt x="7958" y="5679"/>
                    <a:pt x="8171" y="5538"/>
                    <a:pt x="8245" y="5303"/>
                  </a:cubicBezTo>
                  <a:cubicBezTo>
                    <a:pt x="8245" y="5303"/>
                    <a:pt x="8245" y="5287"/>
                    <a:pt x="8245" y="5287"/>
                  </a:cubicBezTo>
                  <a:lnTo>
                    <a:pt x="8245" y="5238"/>
                  </a:lnTo>
                  <a:lnTo>
                    <a:pt x="8245" y="5221"/>
                  </a:lnTo>
                  <a:cubicBezTo>
                    <a:pt x="8278" y="5107"/>
                    <a:pt x="8262" y="4976"/>
                    <a:pt x="8229" y="4844"/>
                  </a:cubicBezTo>
                  <a:cubicBezTo>
                    <a:pt x="8117" y="4533"/>
                    <a:pt x="7815" y="4344"/>
                    <a:pt x="7503" y="4344"/>
                  </a:cubicBezTo>
                  <a:cubicBezTo>
                    <a:pt x="7405" y="4344"/>
                    <a:pt x="7307" y="4363"/>
                    <a:pt x="7213" y="4402"/>
                  </a:cubicBezTo>
                  <a:cubicBezTo>
                    <a:pt x="6721" y="4533"/>
                    <a:pt x="6426" y="5221"/>
                    <a:pt x="6754" y="5779"/>
                  </a:cubicBezTo>
                  <a:cubicBezTo>
                    <a:pt x="6925" y="6122"/>
                    <a:pt x="7333" y="6322"/>
                    <a:pt x="7758" y="6322"/>
                  </a:cubicBezTo>
                  <a:cubicBezTo>
                    <a:pt x="8024" y="6322"/>
                    <a:pt x="8297" y="6244"/>
                    <a:pt x="8524" y="6074"/>
                  </a:cubicBezTo>
                  <a:cubicBezTo>
                    <a:pt x="8950" y="5746"/>
                    <a:pt x="9065" y="5140"/>
                    <a:pt x="8934" y="4582"/>
                  </a:cubicBezTo>
                  <a:cubicBezTo>
                    <a:pt x="8819" y="4058"/>
                    <a:pt x="8458" y="3173"/>
                    <a:pt x="7213" y="2894"/>
                  </a:cubicBezTo>
                  <a:cubicBezTo>
                    <a:pt x="7066" y="2861"/>
                    <a:pt x="6916" y="2847"/>
                    <a:pt x="6765" y="2847"/>
                  </a:cubicBezTo>
                  <a:cubicBezTo>
                    <a:pt x="5425" y="2847"/>
                    <a:pt x="3894" y="3984"/>
                    <a:pt x="2311" y="3984"/>
                  </a:cubicBezTo>
                  <a:cubicBezTo>
                    <a:pt x="2088" y="3984"/>
                    <a:pt x="1864" y="3962"/>
                    <a:pt x="1640" y="3910"/>
                  </a:cubicBezTo>
                  <a:cubicBezTo>
                    <a:pt x="1558" y="3877"/>
                    <a:pt x="1459" y="3861"/>
                    <a:pt x="1377" y="3828"/>
                  </a:cubicBezTo>
                  <a:lnTo>
                    <a:pt x="1312" y="3795"/>
                  </a:lnTo>
                  <a:cubicBezTo>
                    <a:pt x="591" y="3418"/>
                    <a:pt x="164" y="2664"/>
                    <a:pt x="181" y="1861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8"/>
                    <a:pt x="3098" y="566"/>
                  </a:cubicBezTo>
                  <a:cubicBezTo>
                    <a:pt x="3557" y="1025"/>
                    <a:pt x="3525" y="1779"/>
                    <a:pt x="3017" y="2173"/>
                  </a:cubicBezTo>
                  <a:cubicBezTo>
                    <a:pt x="2935" y="2238"/>
                    <a:pt x="2853" y="2271"/>
                    <a:pt x="2754" y="2304"/>
                  </a:cubicBezTo>
                  <a:cubicBezTo>
                    <a:pt x="2694" y="2321"/>
                    <a:pt x="2631" y="2329"/>
                    <a:pt x="2568" y="2329"/>
                  </a:cubicBezTo>
                  <a:cubicBezTo>
                    <a:pt x="2391" y="2329"/>
                    <a:pt x="2211" y="2265"/>
                    <a:pt x="2066" y="2156"/>
                  </a:cubicBezTo>
                  <a:cubicBezTo>
                    <a:pt x="1935" y="2074"/>
                    <a:pt x="1886" y="1927"/>
                    <a:pt x="1918" y="1779"/>
                  </a:cubicBezTo>
                  <a:lnTo>
                    <a:pt x="1918" y="1779"/>
                  </a:lnTo>
                  <a:cubicBezTo>
                    <a:pt x="1994" y="1855"/>
                    <a:pt x="2097" y="1895"/>
                    <a:pt x="2201" y="1895"/>
                  </a:cubicBezTo>
                  <a:cubicBezTo>
                    <a:pt x="2256" y="1895"/>
                    <a:pt x="2310" y="1884"/>
                    <a:pt x="2361" y="1861"/>
                  </a:cubicBezTo>
                  <a:cubicBezTo>
                    <a:pt x="2590" y="1730"/>
                    <a:pt x="2525" y="1320"/>
                    <a:pt x="2213" y="1222"/>
                  </a:cubicBezTo>
                  <a:cubicBezTo>
                    <a:pt x="2185" y="1215"/>
                    <a:pt x="2157" y="1211"/>
                    <a:pt x="2129" y="1211"/>
                  </a:cubicBezTo>
                  <a:cubicBezTo>
                    <a:pt x="1787" y="1211"/>
                    <a:pt x="1508" y="1748"/>
                    <a:pt x="1902" y="2173"/>
                  </a:cubicBezTo>
                  <a:cubicBezTo>
                    <a:pt x="2060" y="2318"/>
                    <a:pt x="2262" y="2401"/>
                    <a:pt x="2470" y="2401"/>
                  </a:cubicBezTo>
                  <a:cubicBezTo>
                    <a:pt x="2543" y="2401"/>
                    <a:pt x="2616" y="2391"/>
                    <a:pt x="2689" y="2369"/>
                  </a:cubicBezTo>
                  <a:cubicBezTo>
                    <a:pt x="2721" y="2369"/>
                    <a:pt x="2754" y="2369"/>
                    <a:pt x="2787" y="2353"/>
                  </a:cubicBezTo>
                  <a:lnTo>
                    <a:pt x="2869" y="2337"/>
                  </a:lnTo>
                  <a:lnTo>
                    <a:pt x="2885" y="2320"/>
                  </a:lnTo>
                  <a:cubicBezTo>
                    <a:pt x="3049" y="2255"/>
                    <a:pt x="3180" y="2140"/>
                    <a:pt x="3262" y="2009"/>
                  </a:cubicBezTo>
                  <a:cubicBezTo>
                    <a:pt x="3590" y="1550"/>
                    <a:pt x="3541" y="911"/>
                    <a:pt x="3164" y="501"/>
                  </a:cubicBezTo>
                  <a:cubicBezTo>
                    <a:pt x="2891" y="163"/>
                    <a:pt x="2459" y="1"/>
                    <a:pt x="20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9"/>
            <p:cNvSpPr/>
            <p:nvPr/>
          </p:nvSpPr>
          <p:spPr>
            <a:xfrm>
              <a:off x="8103210" y="4165254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11" y="1"/>
                  </a:moveTo>
                  <a:cubicBezTo>
                    <a:pt x="5261" y="1"/>
                    <a:pt x="4964" y="45"/>
                    <a:pt x="4623" y="168"/>
                  </a:cubicBezTo>
                  <a:cubicBezTo>
                    <a:pt x="3779" y="468"/>
                    <a:pt x="2592" y="1030"/>
                    <a:pt x="1426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67" y="1334"/>
                    <a:pt x="1344" y="1334"/>
                  </a:cubicBezTo>
                  <a:cubicBezTo>
                    <a:pt x="1371" y="1334"/>
                    <a:pt x="1399" y="1333"/>
                    <a:pt x="1426" y="1331"/>
                  </a:cubicBezTo>
                  <a:cubicBezTo>
                    <a:pt x="1951" y="1295"/>
                    <a:pt x="2185" y="1159"/>
                    <a:pt x="2317" y="1159"/>
                  </a:cubicBezTo>
                  <a:cubicBezTo>
                    <a:pt x="2363" y="1159"/>
                    <a:pt x="2397" y="1175"/>
                    <a:pt x="2426" y="1217"/>
                  </a:cubicBezTo>
                  <a:cubicBezTo>
                    <a:pt x="2499" y="1314"/>
                    <a:pt x="2409" y="1367"/>
                    <a:pt x="2263" y="1367"/>
                  </a:cubicBezTo>
                  <a:cubicBezTo>
                    <a:pt x="2213" y="1367"/>
                    <a:pt x="2157" y="1360"/>
                    <a:pt x="2098" y="1348"/>
                  </a:cubicBezTo>
                  <a:cubicBezTo>
                    <a:pt x="2051" y="1330"/>
                    <a:pt x="2000" y="1321"/>
                    <a:pt x="1948" y="1321"/>
                  </a:cubicBezTo>
                  <a:cubicBezTo>
                    <a:pt x="1856" y="1321"/>
                    <a:pt x="1762" y="1350"/>
                    <a:pt x="1689" y="1413"/>
                  </a:cubicBezTo>
                  <a:cubicBezTo>
                    <a:pt x="1514" y="1573"/>
                    <a:pt x="1709" y="2087"/>
                    <a:pt x="1361" y="2087"/>
                  </a:cubicBezTo>
                  <a:cubicBezTo>
                    <a:pt x="1351" y="2087"/>
                    <a:pt x="1340" y="2086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17" y="2459"/>
                    <a:pt x="2055" y="2459"/>
                  </a:cubicBezTo>
                  <a:cubicBezTo>
                    <a:pt x="2198" y="2459"/>
                    <a:pt x="2356" y="2419"/>
                    <a:pt x="2525" y="2315"/>
                  </a:cubicBezTo>
                  <a:cubicBezTo>
                    <a:pt x="3197" y="1872"/>
                    <a:pt x="2820" y="1381"/>
                    <a:pt x="3065" y="1249"/>
                  </a:cubicBezTo>
                  <a:cubicBezTo>
                    <a:pt x="3111" y="1226"/>
                    <a:pt x="3156" y="1216"/>
                    <a:pt x="3197" y="1216"/>
                  </a:cubicBezTo>
                  <a:cubicBezTo>
                    <a:pt x="3389" y="1216"/>
                    <a:pt x="3501" y="1446"/>
                    <a:pt x="3311" y="1676"/>
                  </a:cubicBezTo>
                  <a:cubicBezTo>
                    <a:pt x="3082" y="1938"/>
                    <a:pt x="2230" y="2889"/>
                    <a:pt x="3557" y="3708"/>
                  </a:cubicBezTo>
                  <a:lnTo>
                    <a:pt x="3557" y="3708"/>
                  </a:ln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21"/>
                    <a:pt x="4803" y="2708"/>
                    <a:pt x="4705" y="2200"/>
                  </a:cubicBezTo>
                  <a:cubicBezTo>
                    <a:pt x="4606" y="1708"/>
                    <a:pt x="4246" y="954"/>
                    <a:pt x="4836" y="512"/>
                  </a:cubicBezTo>
                  <a:cubicBezTo>
                    <a:pt x="5192" y="242"/>
                    <a:pt x="5497" y="142"/>
                    <a:pt x="5802" y="142"/>
                  </a:cubicBezTo>
                  <a:cubicBezTo>
                    <a:pt x="6015" y="142"/>
                    <a:pt x="6229" y="192"/>
                    <a:pt x="6458" y="266"/>
                  </a:cubicBezTo>
                  <a:cubicBezTo>
                    <a:pt x="6458" y="266"/>
                    <a:pt x="6127" y="1"/>
                    <a:pt x="551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9"/>
            <p:cNvSpPr/>
            <p:nvPr/>
          </p:nvSpPr>
          <p:spPr>
            <a:xfrm>
              <a:off x="8142245" y="4045246"/>
              <a:ext cx="117723" cy="82703"/>
            </a:xfrm>
            <a:custGeom>
              <a:rect b="b" l="l" r="r" t="t"/>
              <a:pathLst>
                <a:path extrusionOk="0" h="2534" w="3607">
                  <a:moveTo>
                    <a:pt x="1087" y="1"/>
                  </a:moveTo>
                  <a:cubicBezTo>
                    <a:pt x="497" y="1"/>
                    <a:pt x="1" y="124"/>
                    <a:pt x="1" y="124"/>
                  </a:cubicBezTo>
                  <a:cubicBezTo>
                    <a:pt x="1" y="124"/>
                    <a:pt x="952" y="206"/>
                    <a:pt x="1197" y="550"/>
                  </a:cubicBezTo>
                  <a:cubicBezTo>
                    <a:pt x="1361" y="747"/>
                    <a:pt x="1427" y="1025"/>
                    <a:pt x="1345" y="1271"/>
                  </a:cubicBezTo>
                  <a:cubicBezTo>
                    <a:pt x="1296" y="1501"/>
                    <a:pt x="1181" y="2156"/>
                    <a:pt x="2214" y="2156"/>
                  </a:cubicBezTo>
                  <a:cubicBezTo>
                    <a:pt x="3246" y="2173"/>
                    <a:pt x="3082" y="2533"/>
                    <a:pt x="3082" y="2533"/>
                  </a:cubicBezTo>
                  <a:cubicBezTo>
                    <a:pt x="3082" y="2533"/>
                    <a:pt x="3607" y="1763"/>
                    <a:pt x="2738" y="616"/>
                  </a:cubicBezTo>
                  <a:cubicBezTo>
                    <a:pt x="2361" y="124"/>
                    <a:pt x="1677" y="1"/>
                    <a:pt x="108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9"/>
            <p:cNvSpPr/>
            <p:nvPr/>
          </p:nvSpPr>
          <p:spPr>
            <a:xfrm>
              <a:off x="8095704" y="3958332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0"/>
                  </a:moveTo>
                  <a:lnTo>
                    <a:pt x="1115" y="0"/>
                  </a:lnTo>
                  <a:cubicBezTo>
                    <a:pt x="820" y="164"/>
                    <a:pt x="738" y="705"/>
                    <a:pt x="804" y="1443"/>
                  </a:cubicBezTo>
                  <a:cubicBezTo>
                    <a:pt x="870" y="2180"/>
                    <a:pt x="1" y="2623"/>
                    <a:pt x="1" y="2623"/>
                  </a:cubicBezTo>
                  <a:cubicBezTo>
                    <a:pt x="591" y="2410"/>
                    <a:pt x="1771" y="2672"/>
                    <a:pt x="2017" y="2016"/>
                  </a:cubicBezTo>
                  <a:cubicBezTo>
                    <a:pt x="2263" y="1361"/>
                    <a:pt x="1624" y="935"/>
                    <a:pt x="1263" y="738"/>
                  </a:cubicBezTo>
                  <a:cubicBezTo>
                    <a:pt x="919" y="541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9"/>
            <p:cNvSpPr/>
            <p:nvPr/>
          </p:nvSpPr>
          <p:spPr>
            <a:xfrm>
              <a:off x="7985519" y="3996322"/>
              <a:ext cx="103820" cy="140178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2" y="96"/>
                  </a:cubicBezTo>
                  <a:cubicBezTo>
                    <a:pt x="1851" y="96"/>
                    <a:pt x="1370" y="202"/>
                    <a:pt x="1230" y="689"/>
                  </a:cubicBezTo>
                  <a:cubicBezTo>
                    <a:pt x="1049" y="1295"/>
                    <a:pt x="1197" y="1688"/>
                    <a:pt x="1410" y="1869"/>
                  </a:cubicBezTo>
                  <a:cubicBezTo>
                    <a:pt x="1623" y="2065"/>
                    <a:pt x="1623" y="2426"/>
                    <a:pt x="1475" y="2492"/>
                  </a:cubicBezTo>
                  <a:cubicBezTo>
                    <a:pt x="1438" y="2509"/>
                    <a:pt x="1401" y="2516"/>
                    <a:pt x="1366" y="2516"/>
                  </a:cubicBezTo>
                  <a:cubicBezTo>
                    <a:pt x="1198" y="2516"/>
                    <a:pt x="1066" y="2343"/>
                    <a:pt x="1148" y="2180"/>
                  </a:cubicBezTo>
                  <a:cubicBezTo>
                    <a:pt x="1221" y="1946"/>
                    <a:pt x="1045" y="1711"/>
                    <a:pt x="819" y="1711"/>
                  </a:cubicBezTo>
                  <a:cubicBezTo>
                    <a:pt x="793" y="1711"/>
                    <a:pt x="766" y="1714"/>
                    <a:pt x="738" y="1721"/>
                  </a:cubicBezTo>
                  <a:cubicBezTo>
                    <a:pt x="677" y="1729"/>
                    <a:pt x="623" y="1733"/>
                    <a:pt x="575" y="1733"/>
                  </a:cubicBezTo>
                  <a:cubicBezTo>
                    <a:pt x="413" y="1733"/>
                    <a:pt x="317" y="1687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9" y="2918"/>
                  </a:cubicBezTo>
                  <a:cubicBezTo>
                    <a:pt x="1393" y="3344"/>
                    <a:pt x="1738" y="4032"/>
                    <a:pt x="2115" y="4295"/>
                  </a:cubicBezTo>
                  <a:cubicBezTo>
                    <a:pt x="2115" y="4295"/>
                    <a:pt x="1508" y="3344"/>
                    <a:pt x="2066" y="2475"/>
                  </a:cubicBezTo>
                  <a:cubicBezTo>
                    <a:pt x="2623" y="1606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9"/>
            <p:cNvSpPr/>
            <p:nvPr/>
          </p:nvSpPr>
          <p:spPr>
            <a:xfrm>
              <a:off x="7848572" y="3789140"/>
              <a:ext cx="264821" cy="263907"/>
            </a:xfrm>
            <a:custGeom>
              <a:rect b="b" l="l" r="r" t="t"/>
              <a:pathLst>
                <a:path extrusionOk="0" h="8086" w="8114">
                  <a:moveTo>
                    <a:pt x="2382" y="1"/>
                  </a:moveTo>
                  <a:cubicBezTo>
                    <a:pt x="2282" y="1"/>
                    <a:pt x="2181" y="8"/>
                    <a:pt x="2082" y="21"/>
                  </a:cubicBezTo>
                  <a:cubicBezTo>
                    <a:pt x="754" y="169"/>
                    <a:pt x="0" y="1972"/>
                    <a:pt x="787" y="3234"/>
                  </a:cubicBezTo>
                  <a:cubicBezTo>
                    <a:pt x="1376" y="4191"/>
                    <a:pt x="2454" y="4473"/>
                    <a:pt x="3416" y="4473"/>
                  </a:cubicBezTo>
                  <a:cubicBezTo>
                    <a:pt x="3525" y="4473"/>
                    <a:pt x="3632" y="4470"/>
                    <a:pt x="3737" y="4463"/>
                  </a:cubicBezTo>
                  <a:cubicBezTo>
                    <a:pt x="3950" y="4463"/>
                    <a:pt x="4196" y="4430"/>
                    <a:pt x="4442" y="4398"/>
                  </a:cubicBezTo>
                  <a:cubicBezTo>
                    <a:pt x="4442" y="4398"/>
                    <a:pt x="4638" y="4367"/>
                    <a:pt x="4932" y="4367"/>
                  </a:cubicBezTo>
                  <a:cubicBezTo>
                    <a:pt x="5419" y="4367"/>
                    <a:pt x="6177" y="4450"/>
                    <a:pt x="6770" y="4889"/>
                  </a:cubicBezTo>
                  <a:cubicBezTo>
                    <a:pt x="7163" y="5234"/>
                    <a:pt x="7425" y="5692"/>
                    <a:pt x="7507" y="6217"/>
                  </a:cubicBezTo>
                  <a:cubicBezTo>
                    <a:pt x="7507" y="6217"/>
                    <a:pt x="7671" y="7414"/>
                    <a:pt x="7097" y="8053"/>
                  </a:cubicBezTo>
                  <a:lnTo>
                    <a:pt x="7065" y="8086"/>
                  </a:lnTo>
                  <a:cubicBezTo>
                    <a:pt x="7065" y="8086"/>
                    <a:pt x="8114" y="7577"/>
                    <a:pt x="7983" y="5971"/>
                  </a:cubicBezTo>
                  <a:cubicBezTo>
                    <a:pt x="7874" y="4655"/>
                    <a:pt x="6811" y="4001"/>
                    <a:pt x="5471" y="4001"/>
                  </a:cubicBezTo>
                  <a:cubicBezTo>
                    <a:pt x="5193" y="4001"/>
                    <a:pt x="4902" y="4030"/>
                    <a:pt x="4606" y="4086"/>
                  </a:cubicBezTo>
                  <a:cubicBezTo>
                    <a:pt x="4104" y="4187"/>
                    <a:pt x="3649" y="4237"/>
                    <a:pt x="3240" y="4237"/>
                  </a:cubicBezTo>
                  <a:cubicBezTo>
                    <a:pt x="2714" y="4237"/>
                    <a:pt x="2263" y="4154"/>
                    <a:pt x="1885" y="3988"/>
                  </a:cubicBezTo>
                  <a:cubicBezTo>
                    <a:pt x="1492" y="3807"/>
                    <a:pt x="1147" y="3512"/>
                    <a:pt x="918" y="3135"/>
                  </a:cubicBezTo>
                  <a:cubicBezTo>
                    <a:pt x="197" y="1988"/>
                    <a:pt x="885" y="300"/>
                    <a:pt x="2098" y="152"/>
                  </a:cubicBezTo>
                  <a:cubicBezTo>
                    <a:pt x="2199" y="138"/>
                    <a:pt x="2301" y="130"/>
                    <a:pt x="2403" y="130"/>
                  </a:cubicBezTo>
                  <a:cubicBezTo>
                    <a:pt x="2877" y="130"/>
                    <a:pt x="3333" y="290"/>
                    <a:pt x="3590" y="628"/>
                  </a:cubicBezTo>
                  <a:cubicBezTo>
                    <a:pt x="3885" y="1021"/>
                    <a:pt x="3934" y="1545"/>
                    <a:pt x="3721" y="1988"/>
                  </a:cubicBezTo>
                  <a:cubicBezTo>
                    <a:pt x="3576" y="2330"/>
                    <a:pt x="3252" y="2535"/>
                    <a:pt x="2901" y="2535"/>
                  </a:cubicBezTo>
                  <a:cubicBezTo>
                    <a:pt x="2815" y="2535"/>
                    <a:pt x="2727" y="2522"/>
                    <a:pt x="2639" y="2496"/>
                  </a:cubicBezTo>
                  <a:cubicBezTo>
                    <a:pt x="2196" y="2398"/>
                    <a:pt x="2016" y="1955"/>
                    <a:pt x="2360" y="1906"/>
                  </a:cubicBezTo>
                  <a:cubicBezTo>
                    <a:pt x="2770" y="1841"/>
                    <a:pt x="2852" y="1496"/>
                    <a:pt x="2705" y="1201"/>
                  </a:cubicBezTo>
                  <a:cubicBezTo>
                    <a:pt x="2645" y="1082"/>
                    <a:pt x="2513" y="1016"/>
                    <a:pt x="2370" y="1016"/>
                  </a:cubicBezTo>
                  <a:cubicBezTo>
                    <a:pt x="2160" y="1016"/>
                    <a:pt x="1927" y="1158"/>
                    <a:pt x="1869" y="1480"/>
                  </a:cubicBezTo>
                  <a:cubicBezTo>
                    <a:pt x="1819" y="1759"/>
                    <a:pt x="1885" y="2037"/>
                    <a:pt x="2082" y="2234"/>
                  </a:cubicBezTo>
                  <a:cubicBezTo>
                    <a:pt x="2250" y="2427"/>
                    <a:pt x="2587" y="2591"/>
                    <a:pt x="2932" y="2591"/>
                  </a:cubicBezTo>
                  <a:cubicBezTo>
                    <a:pt x="3260" y="2591"/>
                    <a:pt x="3595" y="2444"/>
                    <a:pt x="3803" y="2037"/>
                  </a:cubicBezTo>
                  <a:cubicBezTo>
                    <a:pt x="4032" y="1562"/>
                    <a:pt x="4000" y="988"/>
                    <a:pt x="3688" y="562"/>
                  </a:cubicBezTo>
                  <a:cubicBezTo>
                    <a:pt x="3400" y="178"/>
                    <a:pt x="2895" y="1"/>
                    <a:pt x="23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9"/>
            <p:cNvSpPr/>
            <p:nvPr/>
          </p:nvSpPr>
          <p:spPr>
            <a:xfrm>
              <a:off x="7890805" y="3940839"/>
              <a:ext cx="152515" cy="77971"/>
            </a:xfrm>
            <a:custGeom>
              <a:rect b="b" l="l" r="r" t="t"/>
              <a:pathLst>
                <a:path extrusionOk="0" h="2389" w="4673">
                  <a:moveTo>
                    <a:pt x="3575" y="0"/>
                  </a:moveTo>
                  <a:cubicBezTo>
                    <a:pt x="3276" y="0"/>
                    <a:pt x="2924" y="41"/>
                    <a:pt x="2525" y="159"/>
                  </a:cubicBezTo>
                  <a:cubicBezTo>
                    <a:pt x="1971" y="326"/>
                    <a:pt x="1499" y="386"/>
                    <a:pt x="1111" y="386"/>
                  </a:cubicBezTo>
                  <a:cubicBezTo>
                    <a:pt x="581" y="386"/>
                    <a:pt x="209" y="273"/>
                    <a:pt x="1" y="159"/>
                  </a:cubicBezTo>
                  <a:lnTo>
                    <a:pt x="1" y="159"/>
                  </a:lnTo>
                  <a:cubicBezTo>
                    <a:pt x="132" y="274"/>
                    <a:pt x="263" y="389"/>
                    <a:pt x="378" y="536"/>
                  </a:cubicBezTo>
                  <a:cubicBezTo>
                    <a:pt x="453" y="641"/>
                    <a:pt x="597" y="1392"/>
                    <a:pt x="1187" y="1392"/>
                  </a:cubicBezTo>
                  <a:cubicBezTo>
                    <a:pt x="1241" y="1392"/>
                    <a:pt x="1299" y="1386"/>
                    <a:pt x="1361" y="1372"/>
                  </a:cubicBezTo>
                  <a:cubicBezTo>
                    <a:pt x="2083" y="1225"/>
                    <a:pt x="1952" y="766"/>
                    <a:pt x="2427" y="618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2" y="578"/>
                    <a:pt x="2975" y="785"/>
                    <a:pt x="2869" y="864"/>
                  </a:cubicBezTo>
                  <a:cubicBezTo>
                    <a:pt x="2814" y="899"/>
                    <a:pt x="2761" y="910"/>
                    <a:pt x="2706" y="910"/>
                  </a:cubicBezTo>
                  <a:cubicBezTo>
                    <a:pt x="2632" y="910"/>
                    <a:pt x="2554" y="890"/>
                    <a:pt x="2460" y="881"/>
                  </a:cubicBezTo>
                  <a:cubicBezTo>
                    <a:pt x="2446" y="878"/>
                    <a:pt x="2430" y="876"/>
                    <a:pt x="2413" y="876"/>
                  </a:cubicBezTo>
                  <a:cubicBezTo>
                    <a:pt x="2219" y="876"/>
                    <a:pt x="1817" y="1047"/>
                    <a:pt x="1968" y="1438"/>
                  </a:cubicBezTo>
                  <a:cubicBezTo>
                    <a:pt x="2132" y="1880"/>
                    <a:pt x="2378" y="2241"/>
                    <a:pt x="2115" y="2389"/>
                  </a:cubicBezTo>
                  <a:cubicBezTo>
                    <a:pt x="2115" y="2389"/>
                    <a:pt x="3033" y="2389"/>
                    <a:pt x="3345" y="2126"/>
                  </a:cubicBezTo>
                  <a:cubicBezTo>
                    <a:pt x="3705" y="1864"/>
                    <a:pt x="3853" y="1405"/>
                    <a:pt x="3722" y="995"/>
                  </a:cubicBezTo>
                  <a:cubicBezTo>
                    <a:pt x="3623" y="501"/>
                    <a:pt x="3938" y="201"/>
                    <a:pt x="4425" y="201"/>
                  </a:cubicBezTo>
                  <a:cubicBezTo>
                    <a:pt x="4504" y="201"/>
                    <a:pt x="4586" y="209"/>
                    <a:pt x="4672" y="225"/>
                  </a:cubicBezTo>
                  <a:cubicBezTo>
                    <a:pt x="4672" y="225"/>
                    <a:pt x="4271" y="0"/>
                    <a:pt x="35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9"/>
            <p:cNvSpPr/>
            <p:nvPr/>
          </p:nvSpPr>
          <p:spPr>
            <a:xfrm>
              <a:off x="7929872" y="3797821"/>
              <a:ext cx="104897" cy="109825"/>
            </a:xfrm>
            <a:custGeom>
              <a:rect b="b" l="l" r="r" t="t"/>
              <a:pathLst>
                <a:path extrusionOk="0" h="3365" w="3214">
                  <a:moveTo>
                    <a:pt x="1263" y="1"/>
                  </a:moveTo>
                  <a:lnTo>
                    <a:pt x="1263" y="1"/>
                  </a:lnTo>
                  <a:cubicBezTo>
                    <a:pt x="1689" y="444"/>
                    <a:pt x="1836" y="1083"/>
                    <a:pt x="1640" y="1656"/>
                  </a:cubicBezTo>
                  <a:cubicBezTo>
                    <a:pt x="1410" y="2418"/>
                    <a:pt x="886" y="2618"/>
                    <a:pt x="437" y="2618"/>
                  </a:cubicBezTo>
                  <a:cubicBezTo>
                    <a:pt x="276" y="2618"/>
                    <a:pt x="125" y="2592"/>
                    <a:pt x="1" y="2558"/>
                  </a:cubicBezTo>
                  <a:lnTo>
                    <a:pt x="1" y="2558"/>
                  </a:lnTo>
                  <a:cubicBezTo>
                    <a:pt x="1" y="2558"/>
                    <a:pt x="229" y="3365"/>
                    <a:pt x="1008" y="3365"/>
                  </a:cubicBezTo>
                  <a:cubicBezTo>
                    <a:pt x="1038" y="3365"/>
                    <a:pt x="1068" y="3364"/>
                    <a:pt x="1099" y="3361"/>
                  </a:cubicBezTo>
                  <a:cubicBezTo>
                    <a:pt x="1951" y="3296"/>
                    <a:pt x="1886" y="2640"/>
                    <a:pt x="1886" y="2361"/>
                  </a:cubicBezTo>
                  <a:cubicBezTo>
                    <a:pt x="1869" y="2083"/>
                    <a:pt x="1853" y="1853"/>
                    <a:pt x="1967" y="1853"/>
                  </a:cubicBezTo>
                  <a:cubicBezTo>
                    <a:pt x="2082" y="1853"/>
                    <a:pt x="2115" y="1952"/>
                    <a:pt x="2049" y="2148"/>
                  </a:cubicBezTo>
                  <a:cubicBezTo>
                    <a:pt x="1984" y="2345"/>
                    <a:pt x="1820" y="2984"/>
                    <a:pt x="2918" y="3099"/>
                  </a:cubicBezTo>
                  <a:cubicBezTo>
                    <a:pt x="2787" y="3001"/>
                    <a:pt x="2754" y="2820"/>
                    <a:pt x="2853" y="2689"/>
                  </a:cubicBezTo>
                  <a:cubicBezTo>
                    <a:pt x="3000" y="2427"/>
                    <a:pt x="3213" y="1984"/>
                    <a:pt x="2492" y="1361"/>
                  </a:cubicBezTo>
                  <a:cubicBezTo>
                    <a:pt x="1754" y="739"/>
                    <a:pt x="1689" y="296"/>
                    <a:pt x="126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9"/>
            <p:cNvSpPr/>
            <p:nvPr/>
          </p:nvSpPr>
          <p:spPr>
            <a:xfrm>
              <a:off x="7821287" y="3642271"/>
              <a:ext cx="62599" cy="250297"/>
            </a:xfrm>
            <a:custGeom>
              <a:rect b="b" l="l" r="r" t="t"/>
              <a:pathLst>
                <a:path extrusionOk="0" h="7669" w="1918">
                  <a:moveTo>
                    <a:pt x="631" y="0"/>
                  </a:moveTo>
                  <a:cubicBezTo>
                    <a:pt x="561" y="0"/>
                    <a:pt x="487" y="18"/>
                    <a:pt x="410" y="63"/>
                  </a:cubicBezTo>
                  <a:cubicBezTo>
                    <a:pt x="0" y="292"/>
                    <a:pt x="328" y="833"/>
                    <a:pt x="590" y="1095"/>
                  </a:cubicBezTo>
                  <a:cubicBezTo>
                    <a:pt x="852" y="1358"/>
                    <a:pt x="869" y="2636"/>
                    <a:pt x="738" y="3997"/>
                  </a:cubicBezTo>
                  <a:cubicBezTo>
                    <a:pt x="607" y="5357"/>
                    <a:pt x="754" y="7127"/>
                    <a:pt x="1459" y="7668"/>
                  </a:cubicBezTo>
                  <a:cubicBezTo>
                    <a:pt x="1459" y="7668"/>
                    <a:pt x="803" y="7045"/>
                    <a:pt x="951" y="5177"/>
                  </a:cubicBezTo>
                  <a:cubicBezTo>
                    <a:pt x="1098" y="3292"/>
                    <a:pt x="1918" y="1505"/>
                    <a:pt x="1180" y="374"/>
                  </a:cubicBezTo>
                  <a:cubicBezTo>
                    <a:pt x="1180" y="374"/>
                    <a:pt x="949" y="0"/>
                    <a:pt x="6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9"/>
            <p:cNvSpPr/>
            <p:nvPr/>
          </p:nvSpPr>
          <p:spPr>
            <a:xfrm>
              <a:off x="7665052" y="3609568"/>
              <a:ext cx="279312" cy="332217"/>
            </a:xfrm>
            <a:custGeom>
              <a:rect b="b" l="l" r="r" t="t"/>
              <a:pathLst>
                <a:path extrusionOk="0" h="10179" w="8558">
                  <a:moveTo>
                    <a:pt x="2275" y="0"/>
                  </a:moveTo>
                  <a:cubicBezTo>
                    <a:pt x="1364" y="0"/>
                    <a:pt x="525" y="449"/>
                    <a:pt x="296" y="1163"/>
                  </a:cubicBezTo>
                  <a:cubicBezTo>
                    <a:pt x="1" y="1966"/>
                    <a:pt x="411" y="2671"/>
                    <a:pt x="820" y="2884"/>
                  </a:cubicBezTo>
                  <a:cubicBezTo>
                    <a:pt x="1045" y="3036"/>
                    <a:pt x="1305" y="3101"/>
                    <a:pt x="1559" y="3101"/>
                  </a:cubicBezTo>
                  <a:cubicBezTo>
                    <a:pt x="2103" y="3101"/>
                    <a:pt x="2621" y="2805"/>
                    <a:pt x="2722" y="2425"/>
                  </a:cubicBezTo>
                  <a:cubicBezTo>
                    <a:pt x="2851" y="2036"/>
                    <a:pt x="2551" y="1648"/>
                    <a:pt x="2165" y="1648"/>
                  </a:cubicBezTo>
                  <a:cubicBezTo>
                    <a:pt x="2112" y="1648"/>
                    <a:pt x="2056" y="1655"/>
                    <a:pt x="2001" y="1671"/>
                  </a:cubicBezTo>
                  <a:cubicBezTo>
                    <a:pt x="1673" y="1737"/>
                    <a:pt x="1492" y="2081"/>
                    <a:pt x="1607" y="2376"/>
                  </a:cubicBezTo>
                  <a:cubicBezTo>
                    <a:pt x="1690" y="2625"/>
                    <a:pt x="1945" y="2660"/>
                    <a:pt x="2080" y="2660"/>
                  </a:cubicBezTo>
                  <a:cubicBezTo>
                    <a:pt x="2131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1"/>
                    <a:pt x="1625" y="2961"/>
                  </a:cubicBezTo>
                  <a:cubicBezTo>
                    <a:pt x="1428" y="2961"/>
                    <a:pt x="1205" y="2887"/>
                    <a:pt x="1001" y="2704"/>
                  </a:cubicBezTo>
                  <a:cubicBezTo>
                    <a:pt x="575" y="2327"/>
                    <a:pt x="493" y="1081"/>
                    <a:pt x="1214" y="507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3"/>
                    <a:pt x="2443" y="147"/>
                  </a:cubicBezTo>
                  <a:cubicBezTo>
                    <a:pt x="2574" y="147"/>
                    <a:pt x="2705" y="180"/>
                    <a:pt x="2837" y="212"/>
                  </a:cubicBezTo>
                  <a:cubicBezTo>
                    <a:pt x="3935" y="475"/>
                    <a:pt x="4656" y="1638"/>
                    <a:pt x="4885" y="2868"/>
                  </a:cubicBezTo>
                  <a:cubicBezTo>
                    <a:pt x="5115" y="4097"/>
                    <a:pt x="4885" y="5359"/>
                    <a:pt x="4951" y="6490"/>
                  </a:cubicBezTo>
                  <a:cubicBezTo>
                    <a:pt x="4902" y="7506"/>
                    <a:pt x="5295" y="8490"/>
                    <a:pt x="6049" y="9195"/>
                  </a:cubicBezTo>
                  <a:cubicBezTo>
                    <a:pt x="6738" y="9801"/>
                    <a:pt x="7623" y="10145"/>
                    <a:pt x="8557" y="10178"/>
                  </a:cubicBezTo>
                  <a:cubicBezTo>
                    <a:pt x="7639" y="10113"/>
                    <a:pt x="6770" y="9752"/>
                    <a:pt x="6098" y="9129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6"/>
                    <a:pt x="5049" y="2835"/>
                  </a:cubicBezTo>
                  <a:cubicBezTo>
                    <a:pt x="4803" y="1573"/>
                    <a:pt x="4049" y="327"/>
                    <a:pt x="2869" y="65"/>
                  </a:cubicBezTo>
                  <a:cubicBezTo>
                    <a:pt x="2671" y="21"/>
                    <a:pt x="2471" y="0"/>
                    <a:pt x="22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9"/>
            <p:cNvSpPr/>
            <p:nvPr/>
          </p:nvSpPr>
          <p:spPr>
            <a:xfrm>
              <a:off x="7729805" y="3655815"/>
              <a:ext cx="81333" cy="68996"/>
            </a:xfrm>
            <a:custGeom>
              <a:rect b="b" l="l" r="r" t="t"/>
              <a:pathLst>
                <a:path extrusionOk="0" h="2114" w="2492">
                  <a:moveTo>
                    <a:pt x="1802" y="1"/>
                  </a:moveTo>
                  <a:cubicBezTo>
                    <a:pt x="1321" y="1"/>
                    <a:pt x="1021" y="400"/>
                    <a:pt x="934" y="1090"/>
                  </a:cubicBezTo>
                  <a:cubicBezTo>
                    <a:pt x="855" y="1735"/>
                    <a:pt x="301" y="1799"/>
                    <a:pt x="85" y="1799"/>
                  </a:cubicBezTo>
                  <a:cubicBezTo>
                    <a:pt x="33" y="1799"/>
                    <a:pt x="0" y="1795"/>
                    <a:pt x="0" y="1795"/>
                  </a:cubicBezTo>
                  <a:lnTo>
                    <a:pt x="0" y="1795"/>
                  </a:lnTo>
                  <a:cubicBezTo>
                    <a:pt x="120" y="1860"/>
                    <a:pt x="694" y="2113"/>
                    <a:pt x="1230" y="2113"/>
                  </a:cubicBezTo>
                  <a:cubicBezTo>
                    <a:pt x="1501" y="2113"/>
                    <a:pt x="1763" y="2048"/>
                    <a:pt x="1951" y="1860"/>
                  </a:cubicBezTo>
                  <a:cubicBezTo>
                    <a:pt x="2492" y="1320"/>
                    <a:pt x="2115" y="615"/>
                    <a:pt x="1967" y="385"/>
                  </a:cubicBezTo>
                  <a:cubicBezTo>
                    <a:pt x="1869" y="271"/>
                    <a:pt x="1902" y="107"/>
                    <a:pt x="2016" y="25"/>
                  </a:cubicBezTo>
                  <a:cubicBezTo>
                    <a:pt x="1941" y="8"/>
                    <a:pt x="1870" y="1"/>
                    <a:pt x="18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9"/>
            <p:cNvSpPr/>
            <p:nvPr/>
          </p:nvSpPr>
          <p:spPr>
            <a:xfrm>
              <a:off x="7649027" y="3660874"/>
              <a:ext cx="157835" cy="178723"/>
            </a:xfrm>
            <a:custGeom>
              <a:rect b="b" l="l" r="r" t="t"/>
              <a:pathLst>
                <a:path extrusionOk="0" h="5476" w="4836">
                  <a:moveTo>
                    <a:pt x="475" y="1"/>
                  </a:moveTo>
                  <a:lnTo>
                    <a:pt x="475" y="1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2" y="3716"/>
                    <a:pt x="2128" y="3794"/>
                    <a:pt x="2453" y="3794"/>
                  </a:cubicBezTo>
                  <a:cubicBezTo>
                    <a:pt x="2549" y="3794"/>
                    <a:pt x="2606" y="3787"/>
                    <a:pt x="2606" y="3787"/>
                  </a:cubicBezTo>
                  <a:cubicBezTo>
                    <a:pt x="2344" y="3705"/>
                    <a:pt x="2295" y="3377"/>
                    <a:pt x="2475" y="3148"/>
                  </a:cubicBezTo>
                  <a:cubicBezTo>
                    <a:pt x="2639" y="2984"/>
                    <a:pt x="2606" y="2722"/>
                    <a:pt x="2426" y="2607"/>
                  </a:cubicBezTo>
                  <a:cubicBezTo>
                    <a:pt x="2295" y="2558"/>
                    <a:pt x="2033" y="2345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7"/>
                    <a:pt x="2869" y="3115"/>
                  </a:cubicBezTo>
                  <a:cubicBezTo>
                    <a:pt x="2819" y="3705"/>
                    <a:pt x="3082" y="3869"/>
                    <a:pt x="3491" y="4148"/>
                  </a:cubicBezTo>
                  <a:cubicBezTo>
                    <a:pt x="3885" y="4426"/>
                    <a:pt x="3655" y="4951"/>
                    <a:pt x="3655" y="4951"/>
                  </a:cubicBezTo>
                  <a:cubicBezTo>
                    <a:pt x="4360" y="4541"/>
                    <a:pt x="4196" y="3869"/>
                    <a:pt x="4114" y="3722"/>
                  </a:cubicBezTo>
                  <a:cubicBezTo>
                    <a:pt x="4032" y="3574"/>
                    <a:pt x="3836" y="3312"/>
                    <a:pt x="4065" y="3213"/>
                  </a:cubicBezTo>
                  <a:cubicBezTo>
                    <a:pt x="4079" y="3208"/>
                    <a:pt x="4092" y="3205"/>
                    <a:pt x="4104" y="3205"/>
                  </a:cubicBezTo>
                  <a:cubicBezTo>
                    <a:pt x="4306" y="3205"/>
                    <a:pt x="4392" y="3926"/>
                    <a:pt x="4377" y="4574"/>
                  </a:cubicBezTo>
                  <a:cubicBezTo>
                    <a:pt x="4360" y="4935"/>
                    <a:pt x="4524" y="5279"/>
                    <a:pt x="4836" y="5475"/>
                  </a:cubicBezTo>
                  <a:cubicBezTo>
                    <a:pt x="4704" y="5148"/>
                    <a:pt x="4639" y="4803"/>
                    <a:pt x="4655" y="4459"/>
                  </a:cubicBezTo>
                  <a:cubicBezTo>
                    <a:pt x="4639" y="3935"/>
                    <a:pt x="4737" y="3017"/>
                    <a:pt x="3836" y="2410"/>
                  </a:cubicBezTo>
                  <a:cubicBezTo>
                    <a:pt x="2918" y="1787"/>
                    <a:pt x="1820" y="2050"/>
                    <a:pt x="1033" y="1492"/>
                  </a:cubicBezTo>
                  <a:cubicBezTo>
                    <a:pt x="557" y="1148"/>
                    <a:pt x="344" y="558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9"/>
            <p:cNvSpPr/>
            <p:nvPr/>
          </p:nvSpPr>
          <p:spPr>
            <a:xfrm>
              <a:off x="7597655" y="3610449"/>
              <a:ext cx="96868" cy="63741"/>
            </a:xfrm>
            <a:custGeom>
              <a:rect b="b" l="l" r="r" t="t"/>
              <a:pathLst>
                <a:path extrusionOk="0" h="1953" w="2968">
                  <a:moveTo>
                    <a:pt x="2039" y="1"/>
                  </a:moveTo>
                  <a:cubicBezTo>
                    <a:pt x="328" y="1"/>
                    <a:pt x="279" y="1082"/>
                    <a:pt x="279" y="1365"/>
                  </a:cubicBezTo>
                  <a:cubicBezTo>
                    <a:pt x="279" y="1562"/>
                    <a:pt x="164" y="1726"/>
                    <a:pt x="1" y="1792"/>
                  </a:cubicBezTo>
                  <a:cubicBezTo>
                    <a:pt x="268" y="1904"/>
                    <a:pt x="502" y="1953"/>
                    <a:pt x="708" y="1953"/>
                  </a:cubicBezTo>
                  <a:cubicBezTo>
                    <a:pt x="1460" y="1953"/>
                    <a:pt x="1827" y="1307"/>
                    <a:pt x="2033" y="792"/>
                  </a:cubicBezTo>
                  <a:cubicBezTo>
                    <a:pt x="2197" y="415"/>
                    <a:pt x="2541" y="136"/>
                    <a:pt x="2967" y="87"/>
                  </a:cubicBezTo>
                  <a:cubicBezTo>
                    <a:pt x="2613" y="27"/>
                    <a:pt x="2306" y="1"/>
                    <a:pt x="203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9"/>
            <p:cNvSpPr/>
            <p:nvPr/>
          </p:nvSpPr>
          <p:spPr>
            <a:xfrm>
              <a:off x="7560220" y="3609601"/>
              <a:ext cx="47096" cy="37272"/>
            </a:xfrm>
            <a:custGeom>
              <a:rect b="b" l="l" r="r" t="t"/>
              <a:pathLst>
                <a:path extrusionOk="0" h="1142" w="1443">
                  <a:moveTo>
                    <a:pt x="475" y="0"/>
                  </a:moveTo>
                  <a:cubicBezTo>
                    <a:pt x="427" y="0"/>
                    <a:pt x="377" y="10"/>
                    <a:pt x="328" y="31"/>
                  </a:cubicBezTo>
                  <a:cubicBezTo>
                    <a:pt x="98" y="146"/>
                    <a:pt x="0" y="424"/>
                    <a:pt x="98" y="670"/>
                  </a:cubicBezTo>
                  <a:cubicBezTo>
                    <a:pt x="180" y="867"/>
                    <a:pt x="361" y="1031"/>
                    <a:pt x="574" y="1096"/>
                  </a:cubicBezTo>
                  <a:cubicBezTo>
                    <a:pt x="652" y="1127"/>
                    <a:pt x="735" y="1141"/>
                    <a:pt x="817" y="1141"/>
                  </a:cubicBezTo>
                  <a:cubicBezTo>
                    <a:pt x="961" y="1141"/>
                    <a:pt x="1105" y="1098"/>
                    <a:pt x="1229" y="1014"/>
                  </a:cubicBezTo>
                  <a:cubicBezTo>
                    <a:pt x="1361" y="883"/>
                    <a:pt x="1443" y="703"/>
                    <a:pt x="1443" y="506"/>
                  </a:cubicBezTo>
                  <a:lnTo>
                    <a:pt x="1443" y="506"/>
                  </a:lnTo>
                  <a:cubicBezTo>
                    <a:pt x="1442" y="506"/>
                    <a:pt x="1123" y="902"/>
                    <a:pt x="763" y="902"/>
                  </a:cubicBezTo>
                  <a:cubicBezTo>
                    <a:pt x="749" y="902"/>
                    <a:pt x="735" y="901"/>
                    <a:pt x="721" y="900"/>
                  </a:cubicBezTo>
                  <a:cubicBezTo>
                    <a:pt x="148" y="851"/>
                    <a:pt x="66" y="260"/>
                    <a:pt x="344" y="113"/>
                  </a:cubicBezTo>
                  <a:cubicBezTo>
                    <a:pt x="384" y="86"/>
                    <a:pt x="428" y="74"/>
                    <a:pt x="471" y="74"/>
                  </a:cubicBezTo>
                  <a:cubicBezTo>
                    <a:pt x="587" y="74"/>
                    <a:pt x="697" y="162"/>
                    <a:pt x="721" y="293"/>
                  </a:cubicBezTo>
                  <a:cubicBezTo>
                    <a:pt x="732" y="401"/>
                    <a:pt x="651" y="466"/>
                    <a:pt x="599" y="466"/>
                  </a:cubicBezTo>
                  <a:cubicBezTo>
                    <a:pt x="571" y="466"/>
                    <a:pt x="552" y="448"/>
                    <a:pt x="557" y="408"/>
                  </a:cubicBezTo>
                  <a:cubicBezTo>
                    <a:pt x="582" y="334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3"/>
                  </a:cubicBezTo>
                  <a:cubicBezTo>
                    <a:pt x="262" y="359"/>
                    <a:pt x="394" y="539"/>
                    <a:pt x="394" y="539"/>
                  </a:cubicBezTo>
                  <a:cubicBezTo>
                    <a:pt x="441" y="577"/>
                    <a:pt x="496" y="594"/>
                    <a:pt x="552" y="594"/>
                  </a:cubicBezTo>
                  <a:cubicBezTo>
                    <a:pt x="687" y="594"/>
                    <a:pt x="820" y="489"/>
                    <a:pt x="820" y="326"/>
                  </a:cubicBezTo>
                  <a:cubicBezTo>
                    <a:pt x="807" y="133"/>
                    <a:pt x="652" y="0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9"/>
            <p:cNvSpPr/>
            <p:nvPr/>
          </p:nvSpPr>
          <p:spPr>
            <a:xfrm>
              <a:off x="8218225" y="3846222"/>
              <a:ext cx="130550" cy="285480"/>
            </a:xfrm>
            <a:custGeom>
              <a:rect b="b" l="l" r="r" t="t"/>
              <a:pathLst>
                <a:path extrusionOk="0" h="8747" w="4000">
                  <a:moveTo>
                    <a:pt x="1894" y="0"/>
                  </a:moveTo>
                  <a:cubicBezTo>
                    <a:pt x="1745" y="0"/>
                    <a:pt x="1593" y="19"/>
                    <a:pt x="1443" y="59"/>
                  </a:cubicBezTo>
                  <a:cubicBezTo>
                    <a:pt x="689" y="255"/>
                    <a:pt x="132" y="911"/>
                    <a:pt x="66" y="1698"/>
                  </a:cubicBezTo>
                  <a:cubicBezTo>
                    <a:pt x="0" y="2485"/>
                    <a:pt x="410" y="3288"/>
                    <a:pt x="1000" y="3845"/>
                  </a:cubicBezTo>
                  <a:cubicBezTo>
                    <a:pt x="1590" y="4435"/>
                    <a:pt x="2361" y="4714"/>
                    <a:pt x="2902" y="5206"/>
                  </a:cubicBezTo>
                  <a:cubicBezTo>
                    <a:pt x="3443" y="5681"/>
                    <a:pt x="3770" y="6353"/>
                    <a:pt x="3820" y="7058"/>
                  </a:cubicBezTo>
                  <a:cubicBezTo>
                    <a:pt x="3852" y="7713"/>
                    <a:pt x="3492" y="8402"/>
                    <a:pt x="2918" y="8566"/>
                  </a:cubicBezTo>
                  <a:cubicBezTo>
                    <a:pt x="2786" y="8615"/>
                    <a:pt x="2651" y="8638"/>
                    <a:pt x="2519" y="8638"/>
                  </a:cubicBezTo>
                  <a:cubicBezTo>
                    <a:pt x="2081" y="8638"/>
                    <a:pt x="1684" y="8383"/>
                    <a:pt x="1558" y="7992"/>
                  </a:cubicBezTo>
                  <a:cubicBezTo>
                    <a:pt x="1345" y="7550"/>
                    <a:pt x="1541" y="7025"/>
                    <a:pt x="2000" y="6845"/>
                  </a:cubicBezTo>
                  <a:cubicBezTo>
                    <a:pt x="2082" y="6812"/>
                    <a:pt x="2180" y="6796"/>
                    <a:pt x="2262" y="6796"/>
                  </a:cubicBezTo>
                  <a:cubicBezTo>
                    <a:pt x="2262" y="6796"/>
                    <a:pt x="2292" y="6792"/>
                    <a:pt x="2339" y="6792"/>
                  </a:cubicBezTo>
                  <a:cubicBezTo>
                    <a:pt x="2480" y="6792"/>
                    <a:pt x="2775" y="6820"/>
                    <a:pt x="2885" y="7041"/>
                  </a:cubicBezTo>
                  <a:cubicBezTo>
                    <a:pt x="2885" y="7041"/>
                    <a:pt x="2894" y="7076"/>
                    <a:pt x="2867" y="7076"/>
                  </a:cubicBezTo>
                  <a:cubicBezTo>
                    <a:pt x="2857" y="7076"/>
                    <a:pt x="2842" y="7071"/>
                    <a:pt x="2820" y="7058"/>
                  </a:cubicBezTo>
                  <a:cubicBezTo>
                    <a:pt x="2758" y="7024"/>
                    <a:pt x="2688" y="7007"/>
                    <a:pt x="2617" y="7007"/>
                  </a:cubicBezTo>
                  <a:cubicBezTo>
                    <a:pt x="2517" y="7007"/>
                    <a:pt x="2414" y="7040"/>
                    <a:pt x="2328" y="7107"/>
                  </a:cubicBezTo>
                  <a:cubicBezTo>
                    <a:pt x="2082" y="7353"/>
                    <a:pt x="2131" y="7779"/>
                    <a:pt x="2443" y="7927"/>
                  </a:cubicBezTo>
                  <a:cubicBezTo>
                    <a:pt x="2529" y="7970"/>
                    <a:pt x="2619" y="7991"/>
                    <a:pt x="2706" y="7991"/>
                  </a:cubicBezTo>
                  <a:cubicBezTo>
                    <a:pt x="3015" y="7991"/>
                    <a:pt x="3279" y="7724"/>
                    <a:pt x="3164" y="7238"/>
                  </a:cubicBezTo>
                  <a:cubicBezTo>
                    <a:pt x="3062" y="6904"/>
                    <a:pt x="2755" y="6686"/>
                    <a:pt x="2424" y="6686"/>
                  </a:cubicBezTo>
                  <a:cubicBezTo>
                    <a:pt x="2381" y="6686"/>
                    <a:pt x="2338" y="6690"/>
                    <a:pt x="2295" y="6697"/>
                  </a:cubicBezTo>
                  <a:cubicBezTo>
                    <a:pt x="2180" y="6697"/>
                    <a:pt x="2066" y="6730"/>
                    <a:pt x="1967" y="6779"/>
                  </a:cubicBezTo>
                  <a:cubicBezTo>
                    <a:pt x="1492" y="7009"/>
                    <a:pt x="1295" y="7550"/>
                    <a:pt x="1476" y="8025"/>
                  </a:cubicBezTo>
                  <a:cubicBezTo>
                    <a:pt x="1618" y="8452"/>
                    <a:pt x="2077" y="8746"/>
                    <a:pt x="2571" y="8746"/>
                  </a:cubicBezTo>
                  <a:cubicBezTo>
                    <a:pt x="2702" y="8746"/>
                    <a:pt x="2836" y="8725"/>
                    <a:pt x="2967" y="8681"/>
                  </a:cubicBezTo>
                  <a:cubicBezTo>
                    <a:pt x="3623" y="8500"/>
                    <a:pt x="4000" y="7763"/>
                    <a:pt x="3984" y="7041"/>
                  </a:cubicBezTo>
                  <a:cubicBezTo>
                    <a:pt x="3934" y="6287"/>
                    <a:pt x="3574" y="5583"/>
                    <a:pt x="3016" y="5091"/>
                  </a:cubicBezTo>
                  <a:cubicBezTo>
                    <a:pt x="2443" y="4550"/>
                    <a:pt x="1672" y="4271"/>
                    <a:pt x="1131" y="3714"/>
                  </a:cubicBezTo>
                  <a:cubicBezTo>
                    <a:pt x="574" y="3157"/>
                    <a:pt x="181" y="2435"/>
                    <a:pt x="230" y="1714"/>
                  </a:cubicBezTo>
                  <a:cubicBezTo>
                    <a:pt x="263" y="1255"/>
                    <a:pt x="476" y="829"/>
                    <a:pt x="820" y="550"/>
                  </a:cubicBezTo>
                  <a:cubicBezTo>
                    <a:pt x="984" y="436"/>
                    <a:pt x="1164" y="337"/>
                    <a:pt x="1345" y="288"/>
                  </a:cubicBezTo>
                  <a:cubicBezTo>
                    <a:pt x="1492" y="247"/>
                    <a:pt x="1644" y="227"/>
                    <a:pt x="1795" y="227"/>
                  </a:cubicBezTo>
                  <a:cubicBezTo>
                    <a:pt x="1947" y="227"/>
                    <a:pt x="2099" y="247"/>
                    <a:pt x="2246" y="288"/>
                  </a:cubicBezTo>
                  <a:cubicBezTo>
                    <a:pt x="3262" y="550"/>
                    <a:pt x="3590" y="1927"/>
                    <a:pt x="2902" y="2583"/>
                  </a:cubicBezTo>
                  <a:cubicBezTo>
                    <a:pt x="2771" y="2714"/>
                    <a:pt x="2590" y="2812"/>
                    <a:pt x="2394" y="2845"/>
                  </a:cubicBezTo>
                  <a:cubicBezTo>
                    <a:pt x="2332" y="2854"/>
                    <a:pt x="2274" y="2858"/>
                    <a:pt x="2218" y="2858"/>
                  </a:cubicBezTo>
                  <a:cubicBezTo>
                    <a:pt x="1757" y="2858"/>
                    <a:pt x="1514" y="2575"/>
                    <a:pt x="1558" y="2370"/>
                  </a:cubicBezTo>
                  <a:cubicBezTo>
                    <a:pt x="1558" y="2370"/>
                    <a:pt x="1558" y="2354"/>
                    <a:pt x="1623" y="2354"/>
                  </a:cubicBezTo>
                  <a:cubicBezTo>
                    <a:pt x="1634" y="2354"/>
                    <a:pt x="1653" y="2354"/>
                    <a:pt x="1680" y="2354"/>
                  </a:cubicBezTo>
                  <a:cubicBezTo>
                    <a:pt x="1818" y="2354"/>
                    <a:pt x="2139" y="2331"/>
                    <a:pt x="2262" y="2042"/>
                  </a:cubicBezTo>
                  <a:cubicBezTo>
                    <a:pt x="2382" y="1683"/>
                    <a:pt x="2091" y="1345"/>
                    <a:pt x="1758" y="1345"/>
                  </a:cubicBezTo>
                  <a:cubicBezTo>
                    <a:pt x="1681" y="1345"/>
                    <a:pt x="1602" y="1363"/>
                    <a:pt x="1525" y="1403"/>
                  </a:cubicBezTo>
                  <a:cubicBezTo>
                    <a:pt x="902" y="1780"/>
                    <a:pt x="1049" y="2731"/>
                    <a:pt x="1754" y="2894"/>
                  </a:cubicBezTo>
                  <a:cubicBezTo>
                    <a:pt x="1929" y="2975"/>
                    <a:pt x="2113" y="3013"/>
                    <a:pt x="2294" y="3013"/>
                  </a:cubicBezTo>
                  <a:cubicBezTo>
                    <a:pt x="2743" y="3013"/>
                    <a:pt x="3176" y="2779"/>
                    <a:pt x="3410" y="2370"/>
                  </a:cubicBezTo>
                  <a:cubicBezTo>
                    <a:pt x="3672" y="1813"/>
                    <a:pt x="3623" y="1173"/>
                    <a:pt x="3279" y="682"/>
                  </a:cubicBezTo>
                  <a:cubicBezTo>
                    <a:pt x="2945" y="246"/>
                    <a:pt x="2432" y="0"/>
                    <a:pt x="18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9"/>
            <p:cNvSpPr/>
            <p:nvPr/>
          </p:nvSpPr>
          <p:spPr>
            <a:xfrm>
              <a:off x="8289897" y="3954579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214" y="1"/>
                  </a:moveTo>
                  <a:cubicBezTo>
                    <a:pt x="214" y="1"/>
                    <a:pt x="247" y="83"/>
                    <a:pt x="116" y="460"/>
                  </a:cubicBezTo>
                  <a:cubicBezTo>
                    <a:pt x="1" y="853"/>
                    <a:pt x="329" y="1115"/>
                    <a:pt x="968" y="1394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4"/>
                    <a:pt x="886" y="328"/>
                    <a:pt x="689" y="328"/>
                  </a:cubicBezTo>
                  <a:cubicBezTo>
                    <a:pt x="675" y="330"/>
                    <a:pt x="661" y="330"/>
                    <a:pt x="647" y="330"/>
                  </a:cubicBezTo>
                  <a:cubicBezTo>
                    <a:pt x="478" y="330"/>
                    <a:pt x="392" y="239"/>
                    <a:pt x="361" y="148"/>
                  </a:cubicBezTo>
                  <a:cubicBezTo>
                    <a:pt x="345" y="66"/>
                    <a:pt x="214" y="1"/>
                    <a:pt x="2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9"/>
            <p:cNvSpPr/>
            <p:nvPr/>
          </p:nvSpPr>
          <p:spPr>
            <a:xfrm>
              <a:off x="8114992" y="3721874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32"/>
                    <a:pt x="1229" y="312"/>
                    <a:pt x="1115" y="410"/>
                  </a:cubicBezTo>
                  <a:cubicBezTo>
                    <a:pt x="901" y="590"/>
                    <a:pt x="361" y="1213"/>
                    <a:pt x="754" y="1836"/>
                  </a:cubicBezTo>
                  <a:cubicBezTo>
                    <a:pt x="1196" y="2525"/>
                    <a:pt x="1787" y="2295"/>
                    <a:pt x="1983" y="2885"/>
                  </a:cubicBezTo>
                  <a:cubicBezTo>
                    <a:pt x="1983" y="2885"/>
                    <a:pt x="2065" y="3180"/>
                    <a:pt x="1869" y="3279"/>
                  </a:cubicBezTo>
                  <a:cubicBezTo>
                    <a:pt x="1837" y="3296"/>
                    <a:pt x="1807" y="3303"/>
                    <a:pt x="1778" y="3303"/>
                  </a:cubicBezTo>
                  <a:cubicBezTo>
                    <a:pt x="1641" y="3303"/>
                    <a:pt x="1541" y="3130"/>
                    <a:pt x="1541" y="2967"/>
                  </a:cubicBezTo>
                  <a:cubicBezTo>
                    <a:pt x="1475" y="2672"/>
                    <a:pt x="1229" y="2443"/>
                    <a:pt x="918" y="2394"/>
                  </a:cubicBezTo>
                  <a:cubicBezTo>
                    <a:pt x="541" y="2344"/>
                    <a:pt x="492" y="2230"/>
                    <a:pt x="492" y="2230"/>
                  </a:cubicBezTo>
                  <a:lnTo>
                    <a:pt x="492" y="2230"/>
                  </a:lnTo>
                  <a:cubicBezTo>
                    <a:pt x="541" y="2377"/>
                    <a:pt x="541" y="2525"/>
                    <a:pt x="508" y="2656"/>
                  </a:cubicBezTo>
                  <a:cubicBezTo>
                    <a:pt x="459" y="2803"/>
                    <a:pt x="147" y="3311"/>
                    <a:pt x="721" y="3688"/>
                  </a:cubicBezTo>
                  <a:cubicBezTo>
                    <a:pt x="1295" y="4065"/>
                    <a:pt x="1573" y="3869"/>
                    <a:pt x="1672" y="4508"/>
                  </a:cubicBezTo>
                  <a:cubicBezTo>
                    <a:pt x="1787" y="5147"/>
                    <a:pt x="1836" y="5918"/>
                    <a:pt x="2180" y="6245"/>
                  </a:cubicBezTo>
                  <a:cubicBezTo>
                    <a:pt x="2065" y="6180"/>
                    <a:pt x="1967" y="6082"/>
                    <a:pt x="1918" y="5967"/>
                  </a:cubicBezTo>
                  <a:cubicBezTo>
                    <a:pt x="1766" y="5632"/>
                    <a:pt x="1444" y="5439"/>
                    <a:pt x="1084" y="5439"/>
                  </a:cubicBezTo>
                  <a:cubicBezTo>
                    <a:pt x="1056" y="5439"/>
                    <a:pt x="1028" y="5440"/>
                    <a:pt x="1000" y="5442"/>
                  </a:cubicBezTo>
                  <a:cubicBezTo>
                    <a:pt x="977" y="5443"/>
                    <a:pt x="955" y="5443"/>
                    <a:pt x="934" y="5443"/>
                  </a:cubicBezTo>
                  <a:cubicBezTo>
                    <a:pt x="421" y="5443"/>
                    <a:pt x="359" y="5257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31"/>
                    <a:pt x="934" y="6622"/>
                  </a:cubicBezTo>
                  <a:cubicBezTo>
                    <a:pt x="1869" y="7114"/>
                    <a:pt x="1787" y="6737"/>
                    <a:pt x="3081" y="7803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9" y="8699"/>
                    <a:pt x="4270" y="8697"/>
                    <a:pt x="4242" y="8697"/>
                  </a:cubicBezTo>
                  <a:cubicBezTo>
                    <a:pt x="4075" y="8697"/>
                    <a:pt x="3917" y="8779"/>
                    <a:pt x="3819" y="8934"/>
                  </a:cubicBezTo>
                  <a:cubicBezTo>
                    <a:pt x="3622" y="9229"/>
                    <a:pt x="3721" y="9655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256" y="9573"/>
                    <a:pt x="4408" y="9673"/>
                    <a:pt x="4575" y="9673"/>
                  </a:cubicBezTo>
                  <a:cubicBezTo>
                    <a:pt x="4669" y="9673"/>
                    <a:pt x="4767" y="9641"/>
                    <a:pt x="4868" y="9540"/>
                  </a:cubicBezTo>
                  <a:cubicBezTo>
                    <a:pt x="4988" y="9427"/>
                    <a:pt x="5184" y="9329"/>
                    <a:pt x="5413" y="9329"/>
                  </a:cubicBezTo>
                  <a:cubicBezTo>
                    <a:pt x="5716" y="9329"/>
                    <a:pt x="6075" y="9500"/>
                    <a:pt x="6393" y="10032"/>
                  </a:cubicBezTo>
                  <a:cubicBezTo>
                    <a:pt x="6393" y="10032"/>
                    <a:pt x="6147" y="9229"/>
                    <a:pt x="4835" y="8704"/>
                  </a:cubicBezTo>
                  <a:cubicBezTo>
                    <a:pt x="3114" y="7983"/>
                    <a:pt x="2032" y="6278"/>
                    <a:pt x="2131" y="4426"/>
                  </a:cubicBezTo>
                  <a:cubicBezTo>
                    <a:pt x="2213" y="2197"/>
                    <a:pt x="3508" y="672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9"/>
            <p:cNvSpPr/>
            <p:nvPr/>
          </p:nvSpPr>
          <p:spPr>
            <a:xfrm>
              <a:off x="8175470" y="3638681"/>
              <a:ext cx="95758" cy="350723"/>
            </a:xfrm>
            <a:custGeom>
              <a:rect b="b" l="l" r="r" t="t"/>
              <a:pathLst>
                <a:path extrusionOk="0" h="10746" w="2934">
                  <a:moveTo>
                    <a:pt x="1295" y="0"/>
                  </a:moveTo>
                  <a:cubicBezTo>
                    <a:pt x="712" y="0"/>
                    <a:pt x="160" y="379"/>
                    <a:pt x="97" y="910"/>
                  </a:cubicBezTo>
                  <a:cubicBezTo>
                    <a:pt x="1" y="1443"/>
                    <a:pt x="412" y="1960"/>
                    <a:pt x="957" y="1960"/>
                  </a:cubicBezTo>
                  <a:cubicBezTo>
                    <a:pt x="966" y="1960"/>
                    <a:pt x="974" y="1960"/>
                    <a:pt x="983" y="1959"/>
                  </a:cubicBezTo>
                  <a:cubicBezTo>
                    <a:pt x="997" y="1960"/>
                    <a:pt x="1011" y="1961"/>
                    <a:pt x="1025" y="1961"/>
                  </a:cubicBezTo>
                  <a:cubicBezTo>
                    <a:pt x="1571" y="1961"/>
                    <a:pt x="1846" y="1346"/>
                    <a:pt x="1638" y="1074"/>
                  </a:cubicBezTo>
                  <a:cubicBezTo>
                    <a:pt x="1562" y="956"/>
                    <a:pt x="1444" y="904"/>
                    <a:pt x="1327" y="904"/>
                  </a:cubicBezTo>
                  <a:cubicBezTo>
                    <a:pt x="1120" y="904"/>
                    <a:pt x="912" y="1068"/>
                    <a:pt x="933" y="1320"/>
                  </a:cubicBezTo>
                  <a:cubicBezTo>
                    <a:pt x="950" y="1648"/>
                    <a:pt x="1294" y="1615"/>
                    <a:pt x="1343" y="1664"/>
                  </a:cubicBezTo>
                  <a:cubicBezTo>
                    <a:pt x="1376" y="1697"/>
                    <a:pt x="1343" y="1763"/>
                    <a:pt x="1343" y="1763"/>
                  </a:cubicBezTo>
                  <a:cubicBezTo>
                    <a:pt x="1294" y="1828"/>
                    <a:pt x="1228" y="1877"/>
                    <a:pt x="1163" y="1894"/>
                  </a:cubicBezTo>
                  <a:cubicBezTo>
                    <a:pt x="1147" y="1910"/>
                    <a:pt x="1130" y="1910"/>
                    <a:pt x="1114" y="1927"/>
                  </a:cubicBezTo>
                  <a:lnTo>
                    <a:pt x="1097" y="1927"/>
                  </a:lnTo>
                  <a:cubicBezTo>
                    <a:pt x="1065" y="1930"/>
                    <a:pt x="1032" y="1932"/>
                    <a:pt x="1000" y="1932"/>
                  </a:cubicBezTo>
                  <a:cubicBezTo>
                    <a:pt x="473" y="1932"/>
                    <a:pt x="71" y="1436"/>
                    <a:pt x="179" y="910"/>
                  </a:cubicBezTo>
                  <a:cubicBezTo>
                    <a:pt x="251" y="439"/>
                    <a:pt x="745" y="122"/>
                    <a:pt x="1262" y="122"/>
                  </a:cubicBezTo>
                  <a:cubicBezTo>
                    <a:pt x="1572" y="122"/>
                    <a:pt x="1890" y="236"/>
                    <a:pt x="2130" y="500"/>
                  </a:cubicBezTo>
                  <a:cubicBezTo>
                    <a:pt x="2753" y="1254"/>
                    <a:pt x="2622" y="2435"/>
                    <a:pt x="2245" y="3451"/>
                  </a:cubicBezTo>
                  <a:cubicBezTo>
                    <a:pt x="1425" y="5467"/>
                    <a:pt x="540" y="7500"/>
                    <a:pt x="1147" y="8975"/>
                  </a:cubicBezTo>
                  <a:cubicBezTo>
                    <a:pt x="1425" y="9729"/>
                    <a:pt x="1966" y="10352"/>
                    <a:pt x="2671" y="10745"/>
                  </a:cubicBezTo>
                  <a:cubicBezTo>
                    <a:pt x="1999" y="10335"/>
                    <a:pt x="1491" y="9696"/>
                    <a:pt x="1228" y="8942"/>
                  </a:cubicBezTo>
                  <a:cubicBezTo>
                    <a:pt x="688" y="7500"/>
                    <a:pt x="1556" y="5549"/>
                    <a:pt x="2409" y="3500"/>
                  </a:cubicBezTo>
                  <a:cubicBezTo>
                    <a:pt x="2786" y="2484"/>
                    <a:pt x="2933" y="1238"/>
                    <a:pt x="2245" y="419"/>
                  </a:cubicBezTo>
                  <a:cubicBezTo>
                    <a:pt x="1976" y="125"/>
                    <a:pt x="1630" y="0"/>
                    <a:pt x="1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9"/>
            <p:cNvSpPr/>
            <p:nvPr/>
          </p:nvSpPr>
          <p:spPr>
            <a:xfrm>
              <a:off x="8286176" y="3741130"/>
              <a:ext cx="124120" cy="121999"/>
            </a:xfrm>
            <a:custGeom>
              <a:rect b="b" l="l" r="r" t="t"/>
              <a:pathLst>
                <a:path extrusionOk="0" h="3738" w="3803">
                  <a:moveTo>
                    <a:pt x="3295" y="0"/>
                  </a:moveTo>
                  <a:lnTo>
                    <a:pt x="3295" y="0"/>
                  </a:lnTo>
                  <a:cubicBezTo>
                    <a:pt x="3295" y="1"/>
                    <a:pt x="3309" y="268"/>
                    <a:pt x="3128" y="268"/>
                  </a:cubicBezTo>
                  <a:cubicBezTo>
                    <a:pt x="3114" y="268"/>
                    <a:pt x="3099" y="266"/>
                    <a:pt x="3082" y="263"/>
                  </a:cubicBezTo>
                  <a:cubicBezTo>
                    <a:pt x="2974" y="240"/>
                    <a:pt x="2829" y="180"/>
                    <a:pt x="2695" y="180"/>
                  </a:cubicBezTo>
                  <a:cubicBezTo>
                    <a:pt x="2544" y="180"/>
                    <a:pt x="2405" y="255"/>
                    <a:pt x="2344" y="541"/>
                  </a:cubicBezTo>
                  <a:cubicBezTo>
                    <a:pt x="2218" y="1062"/>
                    <a:pt x="2168" y="1642"/>
                    <a:pt x="1960" y="1642"/>
                  </a:cubicBezTo>
                  <a:cubicBezTo>
                    <a:pt x="1952" y="1642"/>
                    <a:pt x="1943" y="1641"/>
                    <a:pt x="1934" y="1640"/>
                  </a:cubicBezTo>
                  <a:lnTo>
                    <a:pt x="1885" y="1640"/>
                  </a:lnTo>
                  <a:cubicBezTo>
                    <a:pt x="1876" y="1641"/>
                    <a:pt x="1868" y="1642"/>
                    <a:pt x="1860" y="1642"/>
                  </a:cubicBezTo>
                  <a:cubicBezTo>
                    <a:pt x="1652" y="1642"/>
                    <a:pt x="1601" y="1062"/>
                    <a:pt x="1475" y="541"/>
                  </a:cubicBezTo>
                  <a:cubicBezTo>
                    <a:pt x="1405" y="252"/>
                    <a:pt x="1264" y="174"/>
                    <a:pt x="1114" y="174"/>
                  </a:cubicBezTo>
                  <a:cubicBezTo>
                    <a:pt x="983" y="174"/>
                    <a:pt x="844" y="232"/>
                    <a:pt x="738" y="263"/>
                  </a:cubicBezTo>
                  <a:cubicBezTo>
                    <a:pt x="721" y="266"/>
                    <a:pt x="705" y="268"/>
                    <a:pt x="691" y="268"/>
                  </a:cubicBezTo>
                  <a:cubicBezTo>
                    <a:pt x="511" y="268"/>
                    <a:pt x="525" y="1"/>
                    <a:pt x="525" y="0"/>
                  </a:cubicBezTo>
                  <a:lnTo>
                    <a:pt x="525" y="0"/>
                  </a:lnTo>
                  <a:cubicBezTo>
                    <a:pt x="525" y="1"/>
                    <a:pt x="295" y="83"/>
                    <a:pt x="148" y="673"/>
                  </a:cubicBezTo>
                  <a:cubicBezTo>
                    <a:pt x="0" y="1263"/>
                    <a:pt x="279" y="1492"/>
                    <a:pt x="1066" y="1853"/>
                  </a:cubicBezTo>
                  <a:cubicBezTo>
                    <a:pt x="1852" y="2230"/>
                    <a:pt x="1885" y="3508"/>
                    <a:pt x="1885" y="3508"/>
                  </a:cubicBezTo>
                  <a:lnTo>
                    <a:pt x="1918" y="3738"/>
                  </a:lnTo>
                  <a:lnTo>
                    <a:pt x="1934" y="3508"/>
                  </a:lnTo>
                  <a:cubicBezTo>
                    <a:pt x="1934" y="3508"/>
                    <a:pt x="1967" y="2213"/>
                    <a:pt x="2754" y="1853"/>
                  </a:cubicBezTo>
                  <a:cubicBezTo>
                    <a:pt x="3541" y="1492"/>
                    <a:pt x="3803" y="1263"/>
                    <a:pt x="3672" y="673"/>
                  </a:cubicBezTo>
                  <a:cubicBezTo>
                    <a:pt x="3524" y="66"/>
                    <a:pt x="3295" y="1"/>
                    <a:pt x="3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9"/>
            <p:cNvSpPr/>
            <p:nvPr/>
          </p:nvSpPr>
          <p:spPr>
            <a:xfrm>
              <a:off x="8326288" y="3656599"/>
              <a:ext cx="44420" cy="110249"/>
            </a:xfrm>
            <a:custGeom>
              <a:rect b="b" l="l" r="r" t="t"/>
              <a:pathLst>
                <a:path extrusionOk="0" h="3378" w="1361">
                  <a:moveTo>
                    <a:pt x="689" y="1"/>
                  </a:moveTo>
                  <a:lnTo>
                    <a:pt x="640" y="328"/>
                  </a:lnTo>
                  <a:cubicBezTo>
                    <a:pt x="607" y="607"/>
                    <a:pt x="509" y="869"/>
                    <a:pt x="361" y="1099"/>
                  </a:cubicBezTo>
                  <a:cubicBezTo>
                    <a:pt x="132" y="1443"/>
                    <a:pt x="0" y="1755"/>
                    <a:pt x="296" y="2164"/>
                  </a:cubicBezTo>
                  <a:cubicBezTo>
                    <a:pt x="492" y="2427"/>
                    <a:pt x="607" y="2738"/>
                    <a:pt x="656" y="3049"/>
                  </a:cubicBezTo>
                  <a:cubicBezTo>
                    <a:pt x="656" y="3131"/>
                    <a:pt x="673" y="3377"/>
                    <a:pt x="689" y="3377"/>
                  </a:cubicBezTo>
                  <a:cubicBezTo>
                    <a:pt x="689" y="3377"/>
                    <a:pt x="705" y="3131"/>
                    <a:pt x="722" y="3049"/>
                  </a:cubicBezTo>
                  <a:cubicBezTo>
                    <a:pt x="754" y="2738"/>
                    <a:pt x="869" y="2427"/>
                    <a:pt x="1066" y="2164"/>
                  </a:cubicBezTo>
                  <a:cubicBezTo>
                    <a:pt x="1361" y="1755"/>
                    <a:pt x="1230" y="1443"/>
                    <a:pt x="1000" y="1099"/>
                  </a:cubicBezTo>
                  <a:cubicBezTo>
                    <a:pt x="853" y="869"/>
                    <a:pt x="754" y="607"/>
                    <a:pt x="722" y="328"/>
                  </a:cubicBezTo>
                  <a:lnTo>
                    <a:pt x="689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9"/>
            <p:cNvSpPr/>
            <p:nvPr/>
          </p:nvSpPr>
          <p:spPr>
            <a:xfrm>
              <a:off x="8257292" y="3625560"/>
              <a:ext cx="90439" cy="266453"/>
            </a:xfrm>
            <a:custGeom>
              <a:rect b="b" l="l" r="r" t="t"/>
              <a:pathLst>
                <a:path extrusionOk="0" h="8164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116"/>
                    <a:pt x="967" y="1296"/>
                    <a:pt x="443" y="2919"/>
                  </a:cubicBezTo>
                  <a:cubicBezTo>
                    <a:pt x="0" y="4295"/>
                    <a:pt x="262" y="5230"/>
                    <a:pt x="1574" y="6148"/>
                  </a:cubicBezTo>
                  <a:cubicBezTo>
                    <a:pt x="2705" y="6951"/>
                    <a:pt x="2754" y="8016"/>
                    <a:pt x="2770" y="8164"/>
                  </a:cubicBezTo>
                  <a:cubicBezTo>
                    <a:pt x="2770" y="7656"/>
                    <a:pt x="2623" y="7164"/>
                    <a:pt x="2344" y="6771"/>
                  </a:cubicBezTo>
                  <a:cubicBezTo>
                    <a:pt x="2033" y="6328"/>
                    <a:pt x="1639" y="6082"/>
                    <a:pt x="1049" y="5574"/>
                  </a:cubicBezTo>
                  <a:cubicBezTo>
                    <a:pt x="869" y="5410"/>
                    <a:pt x="738" y="5213"/>
                    <a:pt x="639" y="4984"/>
                  </a:cubicBezTo>
                  <a:cubicBezTo>
                    <a:pt x="311" y="4148"/>
                    <a:pt x="967" y="3279"/>
                    <a:pt x="1311" y="2902"/>
                  </a:cubicBezTo>
                  <a:cubicBezTo>
                    <a:pt x="1721" y="2460"/>
                    <a:pt x="2426" y="1968"/>
                    <a:pt x="2573" y="1083"/>
                  </a:cubicBezTo>
                  <a:cubicBezTo>
                    <a:pt x="2705" y="198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9"/>
            <p:cNvSpPr/>
            <p:nvPr/>
          </p:nvSpPr>
          <p:spPr>
            <a:xfrm>
              <a:off x="8159118" y="3317593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009" y="0"/>
                  </a:moveTo>
                  <a:cubicBezTo>
                    <a:pt x="660" y="0"/>
                    <a:pt x="0" y="565"/>
                    <a:pt x="287" y="2438"/>
                  </a:cubicBezTo>
                  <a:cubicBezTo>
                    <a:pt x="615" y="4470"/>
                    <a:pt x="2172" y="5421"/>
                    <a:pt x="2434" y="5470"/>
                  </a:cubicBezTo>
                  <a:cubicBezTo>
                    <a:pt x="2434" y="5470"/>
                    <a:pt x="910" y="4487"/>
                    <a:pt x="779" y="2815"/>
                  </a:cubicBezTo>
                  <a:cubicBezTo>
                    <a:pt x="648" y="1143"/>
                    <a:pt x="1156" y="1094"/>
                    <a:pt x="1320" y="733"/>
                  </a:cubicBezTo>
                  <a:cubicBezTo>
                    <a:pt x="1484" y="373"/>
                    <a:pt x="1418" y="110"/>
                    <a:pt x="1090" y="12"/>
                  </a:cubicBezTo>
                  <a:cubicBezTo>
                    <a:pt x="1066" y="4"/>
                    <a:pt x="1038" y="0"/>
                    <a:pt x="10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9"/>
            <p:cNvSpPr/>
            <p:nvPr/>
          </p:nvSpPr>
          <p:spPr>
            <a:xfrm>
              <a:off x="8124066" y="3268898"/>
              <a:ext cx="172293" cy="232053"/>
            </a:xfrm>
            <a:custGeom>
              <a:rect b="b" l="l" r="r" t="t"/>
              <a:pathLst>
                <a:path extrusionOk="0" h="7110" w="5279">
                  <a:moveTo>
                    <a:pt x="3591" y="1"/>
                  </a:moveTo>
                  <a:cubicBezTo>
                    <a:pt x="3380" y="1"/>
                    <a:pt x="3183" y="27"/>
                    <a:pt x="3017" y="62"/>
                  </a:cubicBezTo>
                  <a:cubicBezTo>
                    <a:pt x="2590" y="127"/>
                    <a:pt x="2181" y="291"/>
                    <a:pt x="1820" y="553"/>
                  </a:cubicBezTo>
                  <a:cubicBezTo>
                    <a:pt x="1" y="1897"/>
                    <a:pt x="328" y="4291"/>
                    <a:pt x="869" y="5438"/>
                  </a:cubicBezTo>
                  <a:cubicBezTo>
                    <a:pt x="1164" y="6110"/>
                    <a:pt x="1656" y="6700"/>
                    <a:pt x="2263" y="7110"/>
                  </a:cubicBezTo>
                  <a:cubicBezTo>
                    <a:pt x="1672" y="6667"/>
                    <a:pt x="1230" y="6077"/>
                    <a:pt x="951" y="5405"/>
                  </a:cubicBezTo>
                  <a:cubicBezTo>
                    <a:pt x="443" y="4241"/>
                    <a:pt x="197" y="1963"/>
                    <a:pt x="1918" y="684"/>
                  </a:cubicBezTo>
                  <a:cubicBezTo>
                    <a:pt x="2344" y="376"/>
                    <a:pt x="2901" y="183"/>
                    <a:pt x="3416" y="183"/>
                  </a:cubicBezTo>
                  <a:cubicBezTo>
                    <a:pt x="3832" y="183"/>
                    <a:pt x="4221" y="309"/>
                    <a:pt x="4492" y="602"/>
                  </a:cubicBezTo>
                  <a:cubicBezTo>
                    <a:pt x="5138" y="1248"/>
                    <a:pt x="4670" y="2292"/>
                    <a:pt x="3967" y="2292"/>
                  </a:cubicBezTo>
                  <a:cubicBezTo>
                    <a:pt x="3956" y="2292"/>
                    <a:pt x="3945" y="2291"/>
                    <a:pt x="3934" y="2291"/>
                  </a:cubicBezTo>
                  <a:cubicBezTo>
                    <a:pt x="3905" y="2294"/>
                    <a:pt x="3875" y="2296"/>
                    <a:pt x="3845" y="2296"/>
                  </a:cubicBezTo>
                  <a:cubicBezTo>
                    <a:pt x="3584" y="2296"/>
                    <a:pt x="3344" y="2167"/>
                    <a:pt x="3197" y="1947"/>
                  </a:cubicBezTo>
                  <a:cubicBezTo>
                    <a:pt x="3148" y="1832"/>
                    <a:pt x="3131" y="1701"/>
                    <a:pt x="3131" y="1586"/>
                  </a:cubicBezTo>
                  <a:cubicBezTo>
                    <a:pt x="3161" y="1329"/>
                    <a:pt x="3244" y="1251"/>
                    <a:pt x="3299" y="1251"/>
                  </a:cubicBezTo>
                  <a:cubicBezTo>
                    <a:pt x="3334" y="1251"/>
                    <a:pt x="3357" y="1285"/>
                    <a:pt x="3344" y="1324"/>
                  </a:cubicBezTo>
                  <a:cubicBezTo>
                    <a:pt x="3315" y="1562"/>
                    <a:pt x="3501" y="1773"/>
                    <a:pt x="3732" y="1773"/>
                  </a:cubicBezTo>
                  <a:cubicBezTo>
                    <a:pt x="3755" y="1773"/>
                    <a:pt x="3779" y="1771"/>
                    <a:pt x="3803" y="1766"/>
                  </a:cubicBezTo>
                  <a:cubicBezTo>
                    <a:pt x="4213" y="1701"/>
                    <a:pt x="4328" y="1160"/>
                    <a:pt x="3951" y="947"/>
                  </a:cubicBezTo>
                  <a:cubicBezTo>
                    <a:pt x="3860" y="901"/>
                    <a:pt x="3764" y="880"/>
                    <a:pt x="3671" y="880"/>
                  </a:cubicBezTo>
                  <a:cubicBezTo>
                    <a:pt x="3359" y="880"/>
                    <a:pt x="3067" y="1111"/>
                    <a:pt x="3017" y="1438"/>
                  </a:cubicBezTo>
                  <a:cubicBezTo>
                    <a:pt x="2967" y="1766"/>
                    <a:pt x="3131" y="2110"/>
                    <a:pt x="3426" y="2258"/>
                  </a:cubicBezTo>
                  <a:lnTo>
                    <a:pt x="3443" y="2274"/>
                  </a:lnTo>
                  <a:lnTo>
                    <a:pt x="3459" y="2274"/>
                  </a:lnTo>
                  <a:cubicBezTo>
                    <a:pt x="3557" y="2324"/>
                    <a:pt x="3656" y="2356"/>
                    <a:pt x="3754" y="2389"/>
                  </a:cubicBezTo>
                  <a:cubicBezTo>
                    <a:pt x="3850" y="2411"/>
                    <a:pt x="3945" y="2421"/>
                    <a:pt x="4038" y="2421"/>
                  </a:cubicBezTo>
                  <a:cubicBezTo>
                    <a:pt x="4647" y="2421"/>
                    <a:pt x="5175" y="1983"/>
                    <a:pt x="5246" y="1471"/>
                  </a:cubicBezTo>
                  <a:cubicBezTo>
                    <a:pt x="5279" y="1061"/>
                    <a:pt x="5115" y="652"/>
                    <a:pt x="4803" y="389"/>
                  </a:cubicBezTo>
                  <a:cubicBezTo>
                    <a:pt x="4420" y="91"/>
                    <a:pt x="3981" y="1"/>
                    <a:pt x="35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9"/>
            <p:cNvSpPr/>
            <p:nvPr/>
          </p:nvSpPr>
          <p:spPr>
            <a:xfrm>
              <a:off x="8229452" y="3208159"/>
              <a:ext cx="238091" cy="167626"/>
            </a:xfrm>
            <a:custGeom>
              <a:rect b="b" l="l" r="r" t="t"/>
              <a:pathLst>
                <a:path extrusionOk="0" h="5136" w="7295">
                  <a:moveTo>
                    <a:pt x="1741" y="1"/>
                  </a:moveTo>
                  <a:cubicBezTo>
                    <a:pt x="1344" y="1"/>
                    <a:pt x="955" y="172"/>
                    <a:pt x="689" y="497"/>
                  </a:cubicBezTo>
                  <a:cubicBezTo>
                    <a:pt x="602" y="632"/>
                    <a:pt x="447" y="704"/>
                    <a:pt x="294" y="704"/>
                  </a:cubicBezTo>
                  <a:cubicBezTo>
                    <a:pt x="187" y="704"/>
                    <a:pt x="82" y="669"/>
                    <a:pt x="1" y="595"/>
                  </a:cubicBezTo>
                  <a:lnTo>
                    <a:pt x="1" y="595"/>
                  </a:lnTo>
                  <a:cubicBezTo>
                    <a:pt x="33" y="955"/>
                    <a:pt x="50" y="1021"/>
                    <a:pt x="1755" y="1742"/>
                  </a:cubicBezTo>
                  <a:cubicBezTo>
                    <a:pt x="3066" y="2283"/>
                    <a:pt x="3508" y="4250"/>
                    <a:pt x="3656" y="5135"/>
                  </a:cubicBezTo>
                  <a:cubicBezTo>
                    <a:pt x="3787" y="4250"/>
                    <a:pt x="4230" y="2283"/>
                    <a:pt x="5541" y="1742"/>
                  </a:cubicBezTo>
                  <a:cubicBezTo>
                    <a:pt x="7246" y="1021"/>
                    <a:pt x="7262" y="955"/>
                    <a:pt x="7295" y="595"/>
                  </a:cubicBezTo>
                  <a:lnTo>
                    <a:pt x="7295" y="595"/>
                  </a:lnTo>
                  <a:cubicBezTo>
                    <a:pt x="7214" y="669"/>
                    <a:pt x="7108" y="704"/>
                    <a:pt x="7001" y="704"/>
                  </a:cubicBezTo>
                  <a:cubicBezTo>
                    <a:pt x="6848" y="704"/>
                    <a:pt x="6693" y="632"/>
                    <a:pt x="6606" y="497"/>
                  </a:cubicBezTo>
                  <a:cubicBezTo>
                    <a:pt x="6341" y="172"/>
                    <a:pt x="5951" y="1"/>
                    <a:pt x="5555" y="1"/>
                  </a:cubicBezTo>
                  <a:cubicBezTo>
                    <a:pt x="5290" y="1"/>
                    <a:pt x="5023" y="77"/>
                    <a:pt x="4787" y="234"/>
                  </a:cubicBezTo>
                  <a:cubicBezTo>
                    <a:pt x="4213" y="644"/>
                    <a:pt x="3836" y="1464"/>
                    <a:pt x="3656" y="2660"/>
                  </a:cubicBezTo>
                  <a:cubicBezTo>
                    <a:pt x="3459" y="1464"/>
                    <a:pt x="3082" y="644"/>
                    <a:pt x="2509" y="234"/>
                  </a:cubicBezTo>
                  <a:cubicBezTo>
                    <a:pt x="2273" y="77"/>
                    <a:pt x="2005" y="1"/>
                    <a:pt x="174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9"/>
            <p:cNvSpPr/>
            <p:nvPr/>
          </p:nvSpPr>
          <p:spPr>
            <a:xfrm>
              <a:off x="8304877" y="3115208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1"/>
                  </a:moveTo>
                  <a:cubicBezTo>
                    <a:pt x="1263" y="148"/>
                    <a:pt x="1148" y="296"/>
                    <a:pt x="1017" y="427"/>
                  </a:cubicBezTo>
                  <a:cubicBezTo>
                    <a:pt x="575" y="853"/>
                    <a:pt x="1" y="1722"/>
                    <a:pt x="738" y="2902"/>
                  </a:cubicBezTo>
                  <a:cubicBezTo>
                    <a:pt x="1017" y="3377"/>
                    <a:pt x="1230" y="3902"/>
                    <a:pt x="1345" y="4443"/>
                  </a:cubicBezTo>
                  <a:cubicBezTo>
                    <a:pt x="1460" y="3902"/>
                    <a:pt x="1656" y="3377"/>
                    <a:pt x="1951" y="2902"/>
                  </a:cubicBezTo>
                  <a:cubicBezTo>
                    <a:pt x="2673" y="1722"/>
                    <a:pt x="2115" y="853"/>
                    <a:pt x="1673" y="427"/>
                  </a:cubicBezTo>
                  <a:cubicBezTo>
                    <a:pt x="1542" y="296"/>
                    <a:pt x="1427" y="148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9"/>
            <p:cNvSpPr/>
            <p:nvPr/>
          </p:nvSpPr>
          <p:spPr>
            <a:xfrm>
              <a:off x="8248708" y="2978163"/>
              <a:ext cx="199578" cy="218932"/>
            </a:xfrm>
            <a:custGeom>
              <a:rect b="b" l="l" r="r" t="t"/>
              <a:pathLst>
                <a:path extrusionOk="0" h="6708" w="6115">
                  <a:moveTo>
                    <a:pt x="1593" y="1"/>
                  </a:moveTo>
                  <a:cubicBezTo>
                    <a:pt x="1195" y="1"/>
                    <a:pt x="805" y="156"/>
                    <a:pt x="574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71" y="2103"/>
                    <a:pt x="1190" y="2103"/>
                  </a:cubicBezTo>
                  <a:cubicBezTo>
                    <a:pt x="1801" y="2103"/>
                    <a:pt x="2013" y="1600"/>
                    <a:pt x="1886" y="1282"/>
                  </a:cubicBezTo>
                  <a:cubicBezTo>
                    <a:pt x="1828" y="1108"/>
                    <a:pt x="1667" y="998"/>
                    <a:pt x="1482" y="998"/>
                  </a:cubicBezTo>
                  <a:cubicBezTo>
                    <a:pt x="1459" y="998"/>
                    <a:pt x="1435" y="1000"/>
                    <a:pt x="1410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0"/>
                    <a:pt x="1282" y="1567"/>
                    <a:pt x="1410" y="1567"/>
                  </a:cubicBezTo>
                  <a:cubicBezTo>
                    <a:pt x="1484" y="1567"/>
                    <a:pt x="1559" y="1535"/>
                    <a:pt x="1607" y="1462"/>
                  </a:cubicBezTo>
                  <a:cubicBezTo>
                    <a:pt x="1647" y="1400"/>
                    <a:pt x="1689" y="1375"/>
                    <a:pt x="1725" y="1375"/>
                  </a:cubicBezTo>
                  <a:cubicBezTo>
                    <a:pt x="1795" y="1375"/>
                    <a:pt x="1847" y="1464"/>
                    <a:pt x="1837" y="1561"/>
                  </a:cubicBezTo>
                  <a:cubicBezTo>
                    <a:pt x="1746" y="1808"/>
                    <a:pt x="1510" y="1952"/>
                    <a:pt x="1262" y="1952"/>
                  </a:cubicBezTo>
                  <a:cubicBezTo>
                    <a:pt x="1197" y="1952"/>
                    <a:pt x="1131" y="1942"/>
                    <a:pt x="1066" y="1921"/>
                  </a:cubicBezTo>
                  <a:cubicBezTo>
                    <a:pt x="656" y="1790"/>
                    <a:pt x="460" y="1053"/>
                    <a:pt x="1017" y="659"/>
                  </a:cubicBezTo>
                  <a:cubicBezTo>
                    <a:pt x="1141" y="573"/>
                    <a:pt x="1320" y="527"/>
                    <a:pt x="1521" y="527"/>
                  </a:cubicBezTo>
                  <a:cubicBezTo>
                    <a:pt x="2118" y="527"/>
                    <a:pt x="2902" y="936"/>
                    <a:pt x="2951" y="1905"/>
                  </a:cubicBezTo>
                  <a:cubicBezTo>
                    <a:pt x="2951" y="3085"/>
                    <a:pt x="2033" y="4118"/>
                    <a:pt x="1771" y="4888"/>
                  </a:cubicBezTo>
                  <a:cubicBezTo>
                    <a:pt x="1410" y="5970"/>
                    <a:pt x="1869" y="6658"/>
                    <a:pt x="1902" y="6708"/>
                  </a:cubicBezTo>
                  <a:cubicBezTo>
                    <a:pt x="1607" y="6150"/>
                    <a:pt x="1591" y="5495"/>
                    <a:pt x="1853" y="4921"/>
                  </a:cubicBezTo>
                  <a:cubicBezTo>
                    <a:pt x="2050" y="4396"/>
                    <a:pt x="2492" y="3855"/>
                    <a:pt x="2804" y="3151"/>
                  </a:cubicBezTo>
                  <a:cubicBezTo>
                    <a:pt x="2918" y="2921"/>
                    <a:pt x="3000" y="2692"/>
                    <a:pt x="3066" y="2446"/>
                  </a:cubicBezTo>
                  <a:cubicBezTo>
                    <a:pt x="3115" y="2692"/>
                    <a:pt x="3197" y="2921"/>
                    <a:pt x="3312" y="3151"/>
                  </a:cubicBezTo>
                  <a:cubicBezTo>
                    <a:pt x="3623" y="3855"/>
                    <a:pt x="4066" y="4396"/>
                    <a:pt x="4263" y="4921"/>
                  </a:cubicBezTo>
                  <a:cubicBezTo>
                    <a:pt x="4525" y="5495"/>
                    <a:pt x="4508" y="6150"/>
                    <a:pt x="4213" y="6708"/>
                  </a:cubicBezTo>
                  <a:cubicBezTo>
                    <a:pt x="4246" y="6658"/>
                    <a:pt x="4705" y="5970"/>
                    <a:pt x="4344" y="4888"/>
                  </a:cubicBezTo>
                  <a:cubicBezTo>
                    <a:pt x="4082" y="4118"/>
                    <a:pt x="3164" y="3085"/>
                    <a:pt x="3164" y="1905"/>
                  </a:cubicBezTo>
                  <a:cubicBezTo>
                    <a:pt x="3213" y="936"/>
                    <a:pt x="3997" y="527"/>
                    <a:pt x="4595" y="527"/>
                  </a:cubicBezTo>
                  <a:cubicBezTo>
                    <a:pt x="4795" y="527"/>
                    <a:pt x="4975" y="573"/>
                    <a:pt x="5098" y="659"/>
                  </a:cubicBezTo>
                  <a:cubicBezTo>
                    <a:pt x="5656" y="1053"/>
                    <a:pt x="5459" y="1790"/>
                    <a:pt x="5049" y="1921"/>
                  </a:cubicBezTo>
                  <a:cubicBezTo>
                    <a:pt x="4985" y="1942"/>
                    <a:pt x="4919" y="1952"/>
                    <a:pt x="4854" y="1952"/>
                  </a:cubicBezTo>
                  <a:cubicBezTo>
                    <a:pt x="4605" y="1952"/>
                    <a:pt x="4370" y="1808"/>
                    <a:pt x="4279" y="1561"/>
                  </a:cubicBezTo>
                  <a:cubicBezTo>
                    <a:pt x="4268" y="1464"/>
                    <a:pt x="4321" y="1375"/>
                    <a:pt x="4390" y="1375"/>
                  </a:cubicBezTo>
                  <a:cubicBezTo>
                    <a:pt x="4427" y="1375"/>
                    <a:pt x="4469" y="1400"/>
                    <a:pt x="4508" y="1462"/>
                  </a:cubicBezTo>
                  <a:cubicBezTo>
                    <a:pt x="4556" y="1535"/>
                    <a:pt x="4631" y="1567"/>
                    <a:pt x="4705" y="1567"/>
                  </a:cubicBezTo>
                  <a:cubicBezTo>
                    <a:pt x="4834" y="1567"/>
                    <a:pt x="4961" y="1470"/>
                    <a:pt x="4951" y="1315"/>
                  </a:cubicBezTo>
                  <a:cubicBezTo>
                    <a:pt x="4967" y="1167"/>
                    <a:pt x="4853" y="1020"/>
                    <a:pt x="4705" y="1003"/>
                  </a:cubicBezTo>
                  <a:cubicBezTo>
                    <a:pt x="4681" y="1000"/>
                    <a:pt x="4657" y="998"/>
                    <a:pt x="4633" y="998"/>
                  </a:cubicBezTo>
                  <a:cubicBezTo>
                    <a:pt x="4449" y="998"/>
                    <a:pt x="4288" y="1108"/>
                    <a:pt x="4230" y="1282"/>
                  </a:cubicBezTo>
                  <a:cubicBezTo>
                    <a:pt x="4118" y="1584"/>
                    <a:pt x="4347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85"/>
                    <a:pt x="6115" y="1102"/>
                    <a:pt x="5541" y="446"/>
                  </a:cubicBezTo>
                  <a:cubicBezTo>
                    <a:pt x="5310" y="156"/>
                    <a:pt x="4921" y="1"/>
                    <a:pt x="4523" y="1"/>
                  </a:cubicBezTo>
                  <a:cubicBezTo>
                    <a:pt x="4044" y="1"/>
                    <a:pt x="3553" y="225"/>
                    <a:pt x="3312" y="708"/>
                  </a:cubicBezTo>
                  <a:cubicBezTo>
                    <a:pt x="3197" y="889"/>
                    <a:pt x="3115" y="1069"/>
                    <a:pt x="3066" y="1282"/>
                  </a:cubicBezTo>
                  <a:cubicBezTo>
                    <a:pt x="3000" y="1069"/>
                    <a:pt x="2918" y="889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9"/>
            <p:cNvSpPr/>
            <p:nvPr/>
          </p:nvSpPr>
          <p:spPr>
            <a:xfrm>
              <a:off x="8087153" y="3089000"/>
              <a:ext cx="170139" cy="268052"/>
            </a:xfrm>
            <a:custGeom>
              <a:rect b="b" l="l" r="r" t="t"/>
              <a:pathLst>
                <a:path extrusionOk="0" h="8213" w="5213">
                  <a:moveTo>
                    <a:pt x="4115" y="1"/>
                  </a:moveTo>
                  <a:cubicBezTo>
                    <a:pt x="4115" y="1"/>
                    <a:pt x="4180" y="623"/>
                    <a:pt x="3803" y="853"/>
                  </a:cubicBezTo>
                  <a:cubicBezTo>
                    <a:pt x="3410" y="1066"/>
                    <a:pt x="2836" y="1541"/>
                    <a:pt x="3443" y="2082"/>
                  </a:cubicBezTo>
                  <a:cubicBezTo>
                    <a:pt x="4033" y="2607"/>
                    <a:pt x="4197" y="3344"/>
                    <a:pt x="3689" y="4082"/>
                  </a:cubicBezTo>
                  <a:cubicBezTo>
                    <a:pt x="3689" y="4082"/>
                    <a:pt x="3984" y="2984"/>
                    <a:pt x="3246" y="2492"/>
                  </a:cubicBezTo>
                  <a:cubicBezTo>
                    <a:pt x="3050" y="2364"/>
                    <a:pt x="2889" y="2329"/>
                    <a:pt x="2772" y="2329"/>
                  </a:cubicBezTo>
                  <a:cubicBezTo>
                    <a:pt x="2634" y="2329"/>
                    <a:pt x="2558" y="2377"/>
                    <a:pt x="2558" y="2377"/>
                  </a:cubicBezTo>
                  <a:cubicBezTo>
                    <a:pt x="2623" y="2508"/>
                    <a:pt x="2656" y="2656"/>
                    <a:pt x="2672" y="2803"/>
                  </a:cubicBezTo>
                  <a:cubicBezTo>
                    <a:pt x="2689" y="3017"/>
                    <a:pt x="2213" y="3377"/>
                    <a:pt x="2558" y="3771"/>
                  </a:cubicBezTo>
                  <a:cubicBezTo>
                    <a:pt x="2902" y="4164"/>
                    <a:pt x="3148" y="4951"/>
                    <a:pt x="1935" y="5819"/>
                  </a:cubicBezTo>
                  <a:cubicBezTo>
                    <a:pt x="1935" y="5819"/>
                    <a:pt x="2558" y="4459"/>
                    <a:pt x="2197" y="3754"/>
                  </a:cubicBezTo>
                  <a:cubicBezTo>
                    <a:pt x="1820" y="3017"/>
                    <a:pt x="1377" y="3164"/>
                    <a:pt x="951" y="2574"/>
                  </a:cubicBezTo>
                  <a:cubicBezTo>
                    <a:pt x="951" y="2574"/>
                    <a:pt x="1" y="3098"/>
                    <a:pt x="738" y="4246"/>
                  </a:cubicBezTo>
                  <a:cubicBezTo>
                    <a:pt x="1607" y="5606"/>
                    <a:pt x="525" y="7295"/>
                    <a:pt x="1459" y="8213"/>
                  </a:cubicBezTo>
                  <a:cubicBezTo>
                    <a:pt x="1459" y="8213"/>
                    <a:pt x="1410" y="6868"/>
                    <a:pt x="2672" y="5623"/>
                  </a:cubicBezTo>
                  <a:cubicBezTo>
                    <a:pt x="3934" y="4393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9"/>
            <p:cNvSpPr/>
            <p:nvPr/>
          </p:nvSpPr>
          <p:spPr>
            <a:xfrm>
              <a:off x="8236959" y="3055840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1" y="279"/>
                    <a:pt x="2279" y="541"/>
                    <a:pt x="1623" y="820"/>
                  </a:cubicBezTo>
                  <a:cubicBezTo>
                    <a:pt x="967" y="1115"/>
                    <a:pt x="1213" y="1951"/>
                    <a:pt x="1279" y="2131"/>
                  </a:cubicBezTo>
                  <a:cubicBezTo>
                    <a:pt x="1326" y="2319"/>
                    <a:pt x="1388" y="2658"/>
                    <a:pt x="1192" y="2658"/>
                  </a:cubicBezTo>
                  <a:cubicBezTo>
                    <a:pt x="1183" y="2658"/>
                    <a:pt x="1174" y="2657"/>
                    <a:pt x="1164" y="2656"/>
                  </a:cubicBezTo>
                  <a:cubicBezTo>
                    <a:pt x="951" y="2623"/>
                    <a:pt x="1000" y="2508"/>
                    <a:pt x="1098" y="1836"/>
                  </a:cubicBezTo>
                  <a:cubicBezTo>
                    <a:pt x="1174" y="1316"/>
                    <a:pt x="839" y="1257"/>
                    <a:pt x="683" y="1257"/>
                  </a:cubicBezTo>
                  <a:cubicBezTo>
                    <a:pt x="637" y="1257"/>
                    <a:pt x="607" y="1262"/>
                    <a:pt x="607" y="1262"/>
                  </a:cubicBezTo>
                  <a:cubicBezTo>
                    <a:pt x="738" y="1426"/>
                    <a:pt x="721" y="1672"/>
                    <a:pt x="590" y="1836"/>
                  </a:cubicBezTo>
                  <a:cubicBezTo>
                    <a:pt x="344" y="2082"/>
                    <a:pt x="49" y="2361"/>
                    <a:pt x="295" y="3115"/>
                  </a:cubicBezTo>
                  <a:cubicBezTo>
                    <a:pt x="557" y="3852"/>
                    <a:pt x="0" y="4524"/>
                    <a:pt x="0" y="4524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9"/>
            <p:cNvSpPr/>
            <p:nvPr/>
          </p:nvSpPr>
          <p:spPr>
            <a:xfrm>
              <a:off x="8040611" y="3336164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869" y="0"/>
                  </a:moveTo>
                  <a:cubicBezTo>
                    <a:pt x="1869" y="0"/>
                    <a:pt x="2000" y="279"/>
                    <a:pt x="1656" y="525"/>
                  </a:cubicBezTo>
                  <a:cubicBezTo>
                    <a:pt x="1295" y="771"/>
                    <a:pt x="1" y="2426"/>
                    <a:pt x="3590" y="4262"/>
                  </a:cubicBezTo>
                  <a:cubicBezTo>
                    <a:pt x="3590" y="4262"/>
                    <a:pt x="2738" y="3770"/>
                    <a:pt x="2640" y="2475"/>
                  </a:cubicBezTo>
                  <a:cubicBezTo>
                    <a:pt x="2541" y="1180"/>
                    <a:pt x="2803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9"/>
            <p:cNvSpPr/>
            <p:nvPr/>
          </p:nvSpPr>
          <p:spPr>
            <a:xfrm>
              <a:off x="7897790" y="3421772"/>
              <a:ext cx="257347" cy="189134"/>
            </a:xfrm>
            <a:custGeom>
              <a:rect b="b" l="l" r="r" t="t"/>
              <a:pathLst>
                <a:path extrusionOk="0" h="5795" w="7885">
                  <a:moveTo>
                    <a:pt x="4661" y="0"/>
                  </a:moveTo>
                  <a:cubicBezTo>
                    <a:pt x="4523" y="0"/>
                    <a:pt x="4389" y="44"/>
                    <a:pt x="4262" y="131"/>
                  </a:cubicBezTo>
                  <a:cubicBezTo>
                    <a:pt x="3899" y="394"/>
                    <a:pt x="3670" y="608"/>
                    <a:pt x="3480" y="608"/>
                  </a:cubicBezTo>
                  <a:cubicBezTo>
                    <a:pt x="3421" y="608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16" y="1180"/>
                    <a:pt x="3688" y="1393"/>
                  </a:cubicBezTo>
                  <a:cubicBezTo>
                    <a:pt x="4377" y="1590"/>
                    <a:pt x="4852" y="1721"/>
                    <a:pt x="4754" y="2098"/>
                  </a:cubicBezTo>
                  <a:cubicBezTo>
                    <a:pt x="4655" y="2475"/>
                    <a:pt x="3704" y="2541"/>
                    <a:pt x="2590" y="2704"/>
                  </a:cubicBezTo>
                  <a:cubicBezTo>
                    <a:pt x="1475" y="2885"/>
                    <a:pt x="590" y="3163"/>
                    <a:pt x="623" y="4130"/>
                  </a:cubicBezTo>
                  <a:cubicBezTo>
                    <a:pt x="648" y="4885"/>
                    <a:pt x="505" y="5250"/>
                    <a:pt x="246" y="5250"/>
                  </a:cubicBezTo>
                  <a:cubicBezTo>
                    <a:pt x="173" y="5250"/>
                    <a:pt x="90" y="5221"/>
                    <a:pt x="0" y="5163"/>
                  </a:cubicBezTo>
                  <a:lnTo>
                    <a:pt x="0" y="5163"/>
                  </a:lnTo>
                  <a:cubicBezTo>
                    <a:pt x="0" y="5163"/>
                    <a:pt x="248" y="5795"/>
                    <a:pt x="1194" y="5795"/>
                  </a:cubicBezTo>
                  <a:cubicBezTo>
                    <a:pt x="1388" y="5795"/>
                    <a:pt x="1612" y="5768"/>
                    <a:pt x="1869" y="5704"/>
                  </a:cubicBezTo>
                  <a:cubicBezTo>
                    <a:pt x="3377" y="5327"/>
                    <a:pt x="3573" y="4114"/>
                    <a:pt x="4213" y="3360"/>
                  </a:cubicBezTo>
                  <a:cubicBezTo>
                    <a:pt x="4852" y="2606"/>
                    <a:pt x="5491" y="1983"/>
                    <a:pt x="7884" y="1934"/>
                  </a:cubicBezTo>
                  <a:cubicBezTo>
                    <a:pt x="7884" y="1934"/>
                    <a:pt x="6409" y="1803"/>
                    <a:pt x="5868" y="951"/>
                  </a:cubicBezTo>
                  <a:cubicBezTo>
                    <a:pt x="5460" y="326"/>
                    <a:pt x="5042" y="0"/>
                    <a:pt x="46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9"/>
            <p:cNvSpPr/>
            <p:nvPr/>
          </p:nvSpPr>
          <p:spPr>
            <a:xfrm>
              <a:off x="8028829" y="3499710"/>
              <a:ext cx="250950" cy="205061"/>
            </a:xfrm>
            <a:custGeom>
              <a:rect b="b" l="l" r="r" t="t"/>
              <a:pathLst>
                <a:path extrusionOk="0" h="6283" w="7689">
                  <a:moveTo>
                    <a:pt x="3399" y="1"/>
                  </a:moveTo>
                  <a:cubicBezTo>
                    <a:pt x="3343" y="1"/>
                    <a:pt x="3287" y="2"/>
                    <a:pt x="3230" y="5"/>
                  </a:cubicBezTo>
                  <a:cubicBezTo>
                    <a:pt x="2656" y="21"/>
                    <a:pt x="2099" y="169"/>
                    <a:pt x="1607" y="464"/>
                  </a:cubicBezTo>
                  <a:cubicBezTo>
                    <a:pt x="1443" y="562"/>
                    <a:pt x="1279" y="677"/>
                    <a:pt x="1132" y="808"/>
                  </a:cubicBezTo>
                  <a:cubicBezTo>
                    <a:pt x="1" y="1808"/>
                    <a:pt x="362" y="3890"/>
                    <a:pt x="1706" y="4201"/>
                  </a:cubicBezTo>
                  <a:cubicBezTo>
                    <a:pt x="1844" y="4235"/>
                    <a:pt x="1986" y="4251"/>
                    <a:pt x="2127" y="4251"/>
                  </a:cubicBezTo>
                  <a:cubicBezTo>
                    <a:pt x="2608" y="4251"/>
                    <a:pt x="3079" y="4060"/>
                    <a:pt x="3345" y="3693"/>
                  </a:cubicBezTo>
                  <a:cubicBezTo>
                    <a:pt x="3656" y="3234"/>
                    <a:pt x="3656" y="2660"/>
                    <a:pt x="3345" y="2201"/>
                  </a:cubicBezTo>
                  <a:cubicBezTo>
                    <a:pt x="3133" y="1916"/>
                    <a:pt x="2799" y="1760"/>
                    <a:pt x="2461" y="1760"/>
                  </a:cubicBezTo>
                  <a:cubicBezTo>
                    <a:pt x="2275" y="1760"/>
                    <a:pt x="2088" y="1807"/>
                    <a:pt x="1919" y="1906"/>
                  </a:cubicBezTo>
                  <a:cubicBezTo>
                    <a:pt x="1640" y="2070"/>
                    <a:pt x="1509" y="2415"/>
                    <a:pt x="1607" y="2726"/>
                  </a:cubicBezTo>
                  <a:cubicBezTo>
                    <a:pt x="1624" y="2824"/>
                    <a:pt x="1673" y="2906"/>
                    <a:pt x="1738" y="2972"/>
                  </a:cubicBezTo>
                  <a:cubicBezTo>
                    <a:pt x="1846" y="3073"/>
                    <a:pt x="1988" y="3116"/>
                    <a:pt x="2127" y="3116"/>
                  </a:cubicBezTo>
                  <a:cubicBezTo>
                    <a:pt x="2372" y="3116"/>
                    <a:pt x="2609" y="2985"/>
                    <a:pt x="2640" y="2808"/>
                  </a:cubicBezTo>
                  <a:cubicBezTo>
                    <a:pt x="2713" y="2544"/>
                    <a:pt x="2511" y="2306"/>
                    <a:pt x="2256" y="2306"/>
                  </a:cubicBezTo>
                  <a:cubicBezTo>
                    <a:pt x="2226" y="2306"/>
                    <a:pt x="2196" y="2309"/>
                    <a:pt x="2165" y="2316"/>
                  </a:cubicBezTo>
                  <a:cubicBezTo>
                    <a:pt x="1902" y="2382"/>
                    <a:pt x="1919" y="2529"/>
                    <a:pt x="1837" y="2529"/>
                  </a:cubicBezTo>
                  <a:cubicBezTo>
                    <a:pt x="1832" y="2530"/>
                    <a:pt x="1827" y="2531"/>
                    <a:pt x="1822" y="2531"/>
                  </a:cubicBezTo>
                  <a:cubicBezTo>
                    <a:pt x="1738" y="2531"/>
                    <a:pt x="1738" y="2398"/>
                    <a:pt x="1738" y="2398"/>
                  </a:cubicBezTo>
                  <a:cubicBezTo>
                    <a:pt x="1722" y="2201"/>
                    <a:pt x="1837" y="2021"/>
                    <a:pt x="2017" y="1939"/>
                  </a:cubicBezTo>
                  <a:cubicBezTo>
                    <a:pt x="2153" y="1866"/>
                    <a:pt x="2301" y="1831"/>
                    <a:pt x="2449" y="1831"/>
                  </a:cubicBezTo>
                  <a:cubicBezTo>
                    <a:pt x="2762" y="1831"/>
                    <a:pt x="3073" y="1988"/>
                    <a:pt x="3263" y="2267"/>
                  </a:cubicBezTo>
                  <a:cubicBezTo>
                    <a:pt x="3525" y="2677"/>
                    <a:pt x="3525" y="3218"/>
                    <a:pt x="3230" y="3627"/>
                  </a:cubicBezTo>
                  <a:cubicBezTo>
                    <a:pt x="3004" y="3942"/>
                    <a:pt x="2575" y="4121"/>
                    <a:pt x="2136" y="4121"/>
                  </a:cubicBezTo>
                  <a:cubicBezTo>
                    <a:pt x="2003" y="4121"/>
                    <a:pt x="1868" y="4104"/>
                    <a:pt x="1738" y="4070"/>
                  </a:cubicBezTo>
                  <a:cubicBezTo>
                    <a:pt x="525" y="3775"/>
                    <a:pt x="198" y="1857"/>
                    <a:pt x="1247" y="939"/>
                  </a:cubicBezTo>
                  <a:cubicBezTo>
                    <a:pt x="1726" y="490"/>
                    <a:pt x="2311" y="318"/>
                    <a:pt x="2902" y="318"/>
                  </a:cubicBezTo>
                  <a:cubicBezTo>
                    <a:pt x="3605" y="318"/>
                    <a:pt x="4317" y="562"/>
                    <a:pt x="4869" y="874"/>
                  </a:cubicBezTo>
                  <a:cubicBezTo>
                    <a:pt x="5803" y="1415"/>
                    <a:pt x="6541" y="2251"/>
                    <a:pt x="6934" y="3250"/>
                  </a:cubicBezTo>
                  <a:cubicBezTo>
                    <a:pt x="7262" y="4054"/>
                    <a:pt x="7443" y="4922"/>
                    <a:pt x="7443" y="5791"/>
                  </a:cubicBezTo>
                  <a:cubicBezTo>
                    <a:pt x="7443" y="5955"/>
                    <a:pt x="7426" y="6119"/>
                    <a:pt x="7393" y="6283"/>
                  </a:cubicBezTo>
                  <a:cubicBezTo>
                    <a:pt x="7410" y="6217"/>
                    <a:pt x="7426" y="6152"/>
                    <a:pt x="7443" y="6086"/>
                  </a:cubicBezTo>
                  <a:cubicBezTo>
                    <a:pt x="7443" y="6103"/>
                    <a:pt x="7443" y="6135"/>
                    <a:pt x="7443" y="6152"/>
                  </a:cubicBezTo>
                  <a:cubicBezTo>
                    <a:pt x="7443" y="6135"/>
                    <a:pt x="7443" y="6103"/>
                    <a:pt x="7459" y="6053"/>
                  </a:cubicBezTo>
                  <a:cubicBezTo>
                    <a:pt x="7688" y="4857"/>
                    <a:pt x="7541" y="3627"/>
                    <a:pt x="7016" y="2529"/>
                  </a:cubicBezTo>
                  <a:cubicBezTo>
                    <a:pt x="6320" y="1105"/>
                    <a:pt x="4981" y="1"/>
                    <a:pt x="33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9"/>
            <p:cNvSpPr/>
            <p:nvPr/>
          </p:nvSpPr>
          <p:spPr>
            <a:xfrm>
              <a:off x="8167702" y="3562113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3" y="1"/>
                  </a:moveTo>
                  <a:cubicBezTo>
                    <a:pt x="66" y="1"/>
                    <a:pt x="1" y="784"/>
                    <a:pt x="1089" y="961"/>
                  </a:cubicBezTo>
                  <a:cubicBezTo>
                    <a:pt x="2352" y="1158"/>
                    <a:pt x="3040" y="3273"/>
                    <a:pt x="3040" y="3273"/>
                  </a:cubicBezTo>
                  <a:cubicBezTo>
                    <a:pt x="3040" y="3273"/>
                    <a:pt x="2729" y="994"/>
                    <a:pt x="1466" y="240"/>
                  </a:cubicBezTo>
                  <a:cubicBezTo>
                    <a:pt x="1179" y="69"/>
                    <a:pt x="930" y="1"/>
                    <a:pt x="7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9"/>
            <p:cNvSpPr/>
            <p:nvPr/>
          </p:nvSpPr>
          <p:spPr>
            <a:xfrm>
              <a:off x="7968385" y="3553888"/>
              <a:ext cx="170694" cy="147456"/>
            </a:xfrm>
            <a:custGeom>
              <a:rect b="b" l="l" r="r" t="t"/>
              <a:pathLst>
                <a:path extrusionOk="0" h="4518" w="5230">
                  <a:moveTo>
                    <a:pt x="2181" y="1"/>
                  </a:move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2"/>
                    <a:pt x="1132" y="1312"/>
                    <a:pt x="574" y="1705"/>
                  </a:cubicBezTo>
                  <a:cubicBezTo>
                    <a:pt x="1" y="2082"/>
                    <a:pt x="99" y="2705"/>
                    <a:pt x="214" y="3033"/>
                  </a:cubicBezTo>
                  <a:cubicBezTo>
                    <a:pt x="279" y="3262"/>
                    <a:pt x="247" y="3508"/>
                    <a:pt x="132" y="3721"/>
                  </a:cubicBezTo>
                  <a:cubicBezTo>
                    <a:pt x="410" y="3492"/>
                    <a:pt x="722" y="3328"/>
                    <a:pt x="1066" y="3230"/>
                  </a:cubicBezTo>
                  <a:cubicBezTo>
                    <a:pt x="1673" y="3049"/>
                    <a:pt x="1656" y="2754"/>
                    <a:pt x="1656" y="2279"/>
                  </a:cubicBezTo>
                  <a:cubicBezTo>
                    <a:pt x="1642" y="1877"/>
                    <a:pt x="1816" y="1852"/>
                    <a:pt x="1859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4" y="1853"/>
                    <a:pt x="1878" y="1852"/>
                    <a:pt x="1882" y="1852"/>
                  </a:cubicBezTo>
                  <a:cubicBezTo>
                    <a:pt x="2162" y="1852"/>
                    <a:pt x="2098" y="2382"/>
                    <a:pt x="2066" y="2672"/>
                  </a:cubicBezTo>
                  <a:cubicBezTo>
                    <a:pt x="2050" y="2967"/>
                    <a:pt x="1951" y="3574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0"/>
                    <a:pt x="4410" y="4262"/>
                  </a:cubicBezTo>
                  <a:cubicBezTo>
                    <a:pt x="4514" y="4217"/>
                    <a:pt x="4626" y="4194"/>
                    <a:pt x="4739" y="4194"/>
                  </a:cubicBezTo>
                  <a:cubicBezTo>
                    <a:pt x="4910" y="4194"/>
                    <a:pt x="5081" y="4245"/>
                    <a:pt x="5230" y="4344"/>
                  </a:cubicBezTo>
                  <a:cubicBezTo>
                    <a:pt x="5082" y="3475"/>
                    <a:pt x="4639" y="3197"/>
                    <a:pt x="4017" y="3131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706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9"/>
            <p:cNvSpPr/>
            <p:nvPr/>
          </p:nvSpPr>
          <p:spPr>
            <a:xfrm>
              <a:off x="7995670" y="3652845"/>
              <a:ext cx="42298" cy="65308"/>
            </a:xfrm>
            <a:custGeom>
              <a:rect b="b" l="l" r="r" t="t"/>
              <a:pathLst>
                <a:path extrusionOk="0" h="2001" w="1296">
                  <a:moveTo>
                    <a:pt x="951" y="1"/>
                  </a:moveTo>
                  <a:cubicBezTo>
                    <a:pt x="951" y="1"/>
                    <a:pt x="935" y="100"/>
                    <a:pt x="509" y="362"/>
                  </a:cubicBezTo>
                  <a:cubicBezTo>
                    <a:pt x="165" y="525"/>
                    <a:pt x="1" y="935"/>
                    <a:pt x="115" y="1296"/>
                  </a:cubicBezTo>
                  <a:cubicBezTo>
                    <a:pt x="181" y="1525"/>
                    <a:pt x="230" y="1755"/>
                    <a:pt x="263" y="2001"/>
                  </a:cubicBezTo>
                  <a:cubicBezTo>
                    <a:pt x="263" y="2001"/>
                    <a:pt x="263" y="1853"/>
                    <a:pt x="771" y="1558"/>
                  </a:cubicBezTo>
                  <a:cubicBezTo>
                    <a:pt x="1296" y="1263"/>
                    <a:pt x="1099" y="837"/>
                    <a:pt x="1001" y="575"/>
                  </a:cubicBezTo>
                  <a:cubicBezTo>
                    <a:pt x="951" y="394"/>
                    <a:pt x="935" y="198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9"/>
            <p:cNvSpPr/>
            <p:nvPr/>
          </p:nvSpPr>
          <p:spPr>
            <a:xfrm>
              <a:off x="7808983" y="3372195"/>
              <a:ext cx="226308" cy="159304"/>
            </a:xfrm>
            <a:custGeom>
              <a:rect b="b" l="l" r="r" t="t"/>
              <a:pathLst>
                <a:path extrusionOk="0" h="4881" w="6934">
                  <a:moveTo>
                    <a:pt x="5011" y="0"/>
                  </a:moveTo>
                  <a:cubicBezTo>
                    <a:pt x="4787" y="0"/>
                    <a:pt x="4536" y="52"/>
                    <a:pt x="4262" y="175"/>
                  </a:cubicBezTo>
                  <a:cubicBezTo>
                    <a:pt x="2787" y="830"/>
                    <a:pt x="3065" y="3306"/>
                    <a:pt x="4803" y="3650"/>
                  </a:cubicBezTo>
                  <a:cubicBezTo>
                    <a:pt x="4999" y="3699"/>
                    <a:pt x="5213" y="3732"/>
                    <a:pt x="5376" y="3748"/>
                  </a:cubicBezTo>
                  <a:cubicBezTo>
                    <a:pt x="4917" y="3830"/>
                    <a:pt x="4475" y="3978"/>
                    <a:pt x="4065" y="4191"/>
                  </a:cubicBezTo>
                  <a:cubicBezTo>
                    <a:pt x="3918" y="4256"/>
                    <a:pt x="3672" y="4338"/>
                    <a:pt x="3639" y="4355"/>
                  </a:cubicBezTo>
                  <a:cubicBezTo>
                    <a:pt x="3186" y="4526"/>
                    <a:pt x="2758" y="4602"/>
                    <a:pt x="2372" y="4602"/>
                  </a:cubicBezTo>
                  <a:cubicBezTo>
                    <a:pt x="1541" y="4602"/>
                    <a:pt x="903" y="4252"/>
                    <a:pt x="623" y="3748"/>
                  </a:cubicBezTo>
                  <a:cubicBezTo>
                    <a:pt x="377" y="3355"/>
                    <a:pt x="361" y="2847"/>
                    <a:pt x="574" y="2437"/>
                  </a:cubicBezTo>
                  <a:cubicBezTo>
                    <a:pt x="590" y="2437"/>
                    <a:pt x="590" y="2420"/>
                    <a:pt x="590" y="2420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5"/>
                    <a:pt x="2147" y="2322"/>
                  </a:cubicBezTo>
                  <a:cubicBezTo>
                    <a:pt x="2262" y="2453"/>
                    <a:pt x="2311" y="2617"/>
                    <a:pt x="2311" y="2797"/>
                  </a:cubicBezTo>
                  <a:cubicBezTo>
                    <a:pt x="2311" y="2945"/>
                    <a:pt x="2262" y="3092"/>
                    <a:pt x="2147" y="3207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89"/>
                  </a:cubicBezTo>
                  <a:cubicBezTo>
                    <a:pt x="2043" y="3029"/>
                    <a:pt x="1749" y="2853"/>
                    <a:pt x="1492" y="2853"/>
                  </a:cubicBezTo>
                  <a:cubicBezTo>
                    <a:pt x="1312" y="2853"/>
                    <a:pt x="1150" y="2939"/>
                    <a:pt x="1164" y="3142"/>
                  </a:cubicBezTo>
                  <a:cubicBezTo>
                    <a:pt x="1164" y="3416"/>
                    <a:pt x="1407" y="3544"/>
                    <a:pt x="1660" y="3544"/>
                  </a:cubicBezTo>
                  <a:cubicBezTo>
                    <a:pt x="1786" y="3544"/>
                    <a:pt x="1913" y="3513"/>
                    <a:pt x="2016" y="3453"/>
                  </a:cubicBezTo>
                  <a:lnTo>
                    <a:pt x="2049" y="3437"/>
                  </a:lnTo>
                  <a:cubicBezTo>
                    <a:pt x="2065" y="3420"/>
                    <a:pt x="2098" y="3404"/>
                    <a:pt x="2115" y="3388"/>
                  </a:cubicBezTo>
                  <a:cubicBezTo>
                    <a:pt x="2410" y="3092"/>
                    <a:pt x="2459" y="2617"/>
                    <a:pt x="2197" y="2289"/>
                  </a:cubicBezTo>
                  <a:cubicBezTo>
                    <a:pt x="2058" y="2021"/>
                    <a:pt x="1746" y="1873"/>
                    <a:pt x="1411" y="1873"/>
                  </a:cubicBezTo>
                  <a:cubicBezTo>
                    <a:pt x="1070" y="1873"/>
                    <a:pt x="706" y="2025"/>
                    <a:pt x="475" y="2355"/>
                  </a:cubicBezTo>
                  <a:cubicBezTo>
                    <a:pt x="0" y="3092"/>
                    <a:pt x="213" y="4092"/>
                    <a:pt x="951" y="4584"/>
                  </a:cubicBezTo>
                  <a:cubicBezTo>
                    <a:pt x="1316" y="4782"/>
                    <a:pt x="1738" y="4881"/>
                    <a:pt x="2151" y="4881"/>
                  </a:cubicBezTo>
                  <a:cubicBezTo>
                    <a:pt x="2182" y="4881"/>
                    <a:pt x="2214" y="4880"/>
                    <a:pt x="2246" y="4879"/>
                  </a:cubicBezTo>
                  <a:cubicBezTo>
                    <a:pt x="3147" y="4863"/>
                    <a:pt x="3868" y="4355"/>
                    <a:pt x="5049" y="3994"/>
                  </a:cubicBezTo>
                  <a:cubicBezTo>
                    <a:pt x="5475" y="3896"/>
                    <a:pt x="5917" y="3830"/>
                    <a:pt x="6360" y="3797"/>
                  </a:cubicBezTo>
                  <a:cubicBezTo>
                    <a:pt x="6557" y="3781"/>
                    <a:pt x="6753" y="3715"/>
                    <a:pt x="6934" y="3617"/>
                  </a:cubicBezTo>
                  <a:lnTo>
                    <a:pt x="6934" y="3617"/>
                  </a:lnTo>
                  <a:cubicBezTo>
                    <a:pt x="6934" y="3617"/>
                    <a:pt x="6803" y="3652"/>
                    <a:pt x="6640" y="3652"/>
                  </a:cubicBezTo>
                  <a:cubicBezTo>
                    <a:pt x="6487" y="3652"/>
                    <a:pt x="6307" y="3621"/>
                    <a:pt x="6180" y="3502"/>
                  </a:cubicBezTo>
                  <a:cubicBezTo>
                    <a:pt x="5917" y="3273"/>
                    <a:pt x="5934" y="3371"/>
                    <a:pt x="5639" y="3273"/>
                  </a:cubicBezTo>
                  <a:cubicBezTo>
                    <a:pt x="5475" y="3240"/>
                    <a:pt x="5376" y="3076"/>
                    <a:pt x="5376" y="2912"/>
                  </a:cubicBezTo>
                  <a:cubicBezTo>
                    <a:pt x="5180" y="3076"/>
                    <a:pt x="5147" y="3371"/>
                    <a:pt x="5294" y="3568"/>
                  </a:cubicBezTo>
                  <a:cubicBezTo>
                    <a:pt x="5294" y="3568"/>
                    <a:pt x="4573" y="3568"/>
                    <a:pt x="4393" y="3207"/>
                  </a:cubicBezTo>
                  <a:cubicBezTo>
                    <a:pt x="4229" y="2830"/>
                    <a:pt x="4426" y="2830"/>
                    <a:pt x="4573" y="2748"/>
                  </a:cubicBezTo>
                  <a:cubicBezTo>
                    <a:pt x="4721" y="2666"/>
                    <a:pt x="4754" y="2535"/>
                    <a:pt x="4606" y="2322"/>
                  </a:cubicBezTo>
                  <a:cubicBezTo>
                    <a:pt x="4459" y="2109"/>
                    <a:pt x="4475" y="1748"/>
                    <a:pt x="4754" y="1748"/>
                  </a:cubicBezTo>
                  <a:cubicBezTo>
                    <a:pt x="4674" y="1576"/>
                    <a:pt x="4497" y="1468"/>
                    <a:pt x="4320" y="1468"/>
                  </a:cubicBezTo>
                  <a:cubicBezTo>
                    <a:pt x="4278" y="1468"/>
                    <a:pt x="4237" y="1474"/>
                    <a:pt x="4196" y="1486"/>
                  </a:cubicBezTo>
                  <a:cubicBezTo>
                    <a:pt x="3770" y="1568"/>
                    <a:pt x="3754" y="2175"/>
                    <a:pt x="3754" y="2175"/>
                  </a:cubicBezTo>
                  <a:cubicBezTo>
                    <a:pt x="3754" y="2175"/>
                    <a:pt x="3459" y="1421"/>
                    <a:pt x="3950" y="1044"/>
                  </a:cubicBezTo>
                  <a:cubicBezTo>
                    <a:pt x="4133" y="898"/>
                    <a:pt x="4280" y="843"/>
                    <a:pt x="4395" y="843"/>
                  </a:cubicBezTo>
                  <a:cubicBezTo>
                    <a:pt x="4578" y="843"/>
                    <a:pt x="4680" y="984"/>
                    <a:pt x="4721" y="1126"/>
                  </a:cubicBezTo>
                  <a:cubicBezTo>
                    <a:pt x="4774" y="1311"/>
                    <a:pt x="4880" y="1464"/>
                    <a:pt x="5023" y="1464"/>
                  </a:cubicBezTo>
                  <a:cubicBezTo>
                    <a:pt x="5057" y="1464"/>
                    <a:pt x="5093" y="1456"/>
                    <a:pt x="5131" y="1437"/>
                  </a:cubicBezTo>
                  <a:cubicBezTo>
                    <a:pt x="5274" y="1371"/>
                    <a:pt x="5388" y="1267"/>
                    <a:pt x="5487" y="1267"/>
                  </a:cubicBezTo>
                  <a:cubicBezTo>
                    <a:pt x="5535" y="1267"/>
                    <a:pt x="5580" y="1291"/>
                    <a:pt x="5622" y="1355"/>
                  </a:cubicBezTo>
                  <a:cubicBezTo>
                    <a:pt x="5737" y="1601"/>
                    <a:pt x="5622" y="1896"/>
                    <a:pt x="5376" y="1994"/>
                  </a:cubicBezTo>
                  <a:cubicBezTo>
                    <a:pt x="5376" y="1994"/>
                    <a:pt x="5388" y="1995"/>
                    <a:pt x="5408" y="1995"/>
                  </a:cubicBezTo>
                  <a:cubicBezTo>
                    <a:pt x="5548" y="1995"/>
                    <a:pt x="6116" y="1957"/>
                    <a:pt x="6245" y="1355"/>
                  </a:cubicBezTo>
                  <a:cubicBezTo>
                    <a:pt x="6363" y="819"/>
                    <a:pt x="5896" y="0"/>
                    <a:pt x="50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9"/>
            <p:cNvSpPr/>
            <p:nvPr/>
          </p:nvSpPr>
          <p:spPr>
            <a:xfrm>
              <a:off x="7773669" y="3457608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36" y="0"/>
                  </a:moveTo>
                  <a:cubicBezTo>
                    <a:pt x="836" y="0"/>
                    <a:pt x="0" y="918"/>
                    <a:pt x="558" y="1705"/>
                  </a:cubicBezTo>
                  <a:cubicBezTo>
                    <a:pt x="869" y="2164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1"/>
                  </a:cubicBezTo>
                  <a:cubicBezTo>
                    <a:pt x="1180" y="2885"/>
                    <a:pt x="1131" y="3098"/>
                    <a:pt x="1164" y="3295"/>
                  </a:cubicBezTo>
                  <a:cubicBezTo>
                    <a:pt x="1216" y="3203"/>
                    <a:pt x="1310" y="3154"/>
                    <a:pt x="1404" y="3154"/>
                  </a:cubicBezTo>
                  <a:cubicBezTo>
                    <a:pt x="1428" y="3154"/>
                    <a:pt x="1452" y="3157"/>
                    <a:pt x="1475" y="3164"/>
                  </a:cubicBezTo>
                  <a:cubicBezTo>
                    <a:pt x="1591" y="3199"/>
                    <a:pt x="1754" y="3278"/>
                    <a:pt x="1939" y="3278"/>
                  </a:cubicBezTo>
                  <a:cubicBezTo>
                    <a:pt x="2096" y="3278"/>
                    <a:pt x="2269" y="3221"/>
                    <a:pt x="2443" y="3032"/>
                  </a:cubicBezTo>
                  <a:cubicBezTo>
                    <a:pt x="2820" y="2639"/>
                    <a:pt x="3311" y="2869"/>
                    <a:pt x="4655" y="2147"/>
                  </a:cubicBezTo>
                  <a:lnTo>
                    <a:pt x="4655" y="2147"/>
                  </a:lnTo>
                  <a:cubicBezTo>
                    <a:pt x="4655" y="2148"/>
                    <a:pt x="3926" y="2455"/>
                    <a:pt x="3109" y="2455"/>
                  </a:cubicBezTo>
                  <a:cubicBezTo>
                    <a:pt x="2647" y="2455"/>
                    <a:pt x="2157" y="2357"/>
                    <a:pt x="1754" y="2049"/>
                  </a:cubicBezTo>
                  <a:cubicBezTo>
                    <a:pt x="1115" y="1574"/>
                    <a:pt x="771" y="787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9"/>
            <p:cNvSpPr/>
            <p:nvPr/>
          </p:nvSpPr>
          <p:spPr>
            <a:xfrm>
              <a:off x="7974259" y="3215013"/>
              <a:ext cx="145041" cy="205159"/>
            </a:xfrm>
            <a:custGeom>
              <a:rect b="b" l="l" r="r" t="t"/>
              <a:pathLst>
                <a:path extrusionOk="0" h="6286" w="4444">
                  <a:moveTo>
                    <a:pt x="2649" y="0"/>
                  </a:moveTo>
                  <a:cubicBezTo>
                    <a:pt x="2148" y="0"/>
                    <a:pt x="1625" y="207"/>
                    <a:pt x="1280" y="614"/>
                  </a:cubicBezTo>
                  <a:cubicBezTo>
                    <a:pt x="1" y="2253"/>
                    <a:pt x="903" y="4270"/>
                    <a:pt x="1657" y="5122"/>
                  </a:cubicBezTo>
                  <a:cubicBezTo>
                    <a:pt x="2083" y="5646"/>
                    <a:pt x="2640" y="6040"/>
                    <a:pt x="3263" y="6286"/>
                  </a:cubicBezTo>
                  <a:cubicBezTo>
                    <a:pt x="2689" y="6023"/>
                    <a:pt x="2181" y="5630"/>
                    <a:pt x="1771" y="5138"/>
                  </a:cubicBezTo>
                  <a:cubicBezTo>
                    <a:pt x="1493" y="4745"/>
                    <a:pt x="1280" y="4319"/>
                    <a:pt x="1165" y="3843"/>
                  </a:cubicBezTo>
                  <a:cubicBezTo>
                    <a:pt x="1001" y="3319"/>
                    <a:pt x="952" y="2778"/>
                    <a:pt x="1001" y="2221"/>
                  </a:cubicBezTo>
                  <a:cubicBezTo>
                    <a:pt x="1132" y="745"/>
                    <a:pt x="1952" y="205"/>
                    <a:pt x="2706" y="172"/>
                  </a:cubicBezTo>
                  <a:cubicBezTo>
                    <a:pt x="3050" y="172"/>
                    <a:pt x="3394" y="319"/>
                    <a:pt x="3640" y="565"/>
                  </a:cubicBezTo>
                  <a:cubicBezTo>
                    <a:pt x="4279" y="1106"/>
                    <a:pt x="3919" y="2057"/>
                    <a:pt x="3378" y="2286"/>
                  </a:cubicBezTo>
                  <a:cubicBezTo>
                    <a:pt x="3255" y="2348"/>
                    <a:pt x="3118" y="2381"/>
                    <a:pt x="2982" y="2381"/>
                  </a:cubicBezTo>
                  <a:cubicBezTo>
                    <a:pt x="2864" y="2381"/>
                    <a:pt x="2747" y="2356"/>
                    <a:pt x="2640" y="2303"/>
                  </a:cubicBezTo>
                  <a:cubicBezTo>
                    <a:pt x="2460" y="2204"/>
                    <a:pt x="2345" y="2040"/>
                    <a:pt x="2329" y="1844"/>
                  </a:cubicBezTo>
                  <a:cubicBezTo>
                    <a:pt x="2329" y="1746"/>
                    <a:pt x="2357" y="1723"/>
                    <a:pt x="2410" y="1723"/>
                  </a:cubicBezTo>
                  <a:cubicBezTo>
                    <a:pt x="2455" y="1723"/>
                    <a:pt x="2519" y="1740"/>
                    <a:pt x="2598" y="1740"/>
                  </a:cubicBezTo>
                  <a:cubicBezTo>
                    <a:pt x="2658" y="1740"/>
                    <a:pt x="2727" y="1730"/>
                    <a:pt x="2804" y="1696"/>
                  </a:cubicBezTo>
                  <a:cubicBezTo>
                    <a:pt x="3001" y="1581"/>
                    <a:pt x="3050" y="1303"/>
                    <a:pt x="2886" y="1139"/>
                  </a:cubicBezTo>
                  <a:cubicBezTo>
                    <a:pt x="2812" y="1065"/>
                    <a:pt x="2710" y="1025"/>
                    <a:pt x="2607" y="1025"/>
                  </a:cubicBezTo>
                  <a:cubicBezTo>
                    <a:pt x="2411" y="1025"/>
                    <a:pt x="2207" y="1168"/>
                    <a:pt x="2165" y="1499"/>
                  </a:cubicBezTo>
                  <a:cubicBezTo>
                    <a:pt x="2132" y="1745"/>
                    <a:pt x="2214" y="1975"/>
                    <a:pt x="2378" y="2155"/>
                  </a:cubicBezTo>
                  <a:cubicBezTo>
                    <a:pt x="2394" y="2172"/>
                    <a:pt x="2427" y="2204"/>
                    <a:pt x="2443" y="2221"/>
                  </a:cubicBezTo>
                  <a:lnTo>
                    <a:pt x="2509" y="2270"/>
                  </a:lnTo>
                  <a:lnTo>
                    <a:pt x="2558" y="2303"/>
                  </a:lnTo>
                  <a:lnTo>
                    <a:pt x="2591" y="2319"/>
                  </a:lnTo>
                  <a:lnTo>
                    <a:pt x="2624" y="2352"/>
                  </a:lnTo>
                  <a:cubicBezTo>
                    <a:pt x="2755" y="2417"/>
                    <a:pt x="2894" y="2450"/>
                    <a:pt x="3031" y="2450"/>
                  </a:cubicBezTo>
                  <a:cubicBezTo>
                    <a:pt x="3169" y="2450"/>
                    <a:pt x="3304" y="2417"/>
                    <a:pt x="3427" y="2352"/>
                  </a:cubicBezTo>
                  <a:cubicBezTo>
                    <a:pt x="4017" y="2139"/>
                    <a:pt x="4443" y="1090"/>
                    <a:pt x="3755" y="450"/>
                  </a:cubicBezTo>
                  <a:cubicBezTo>
                    <a:pt x="3484" y="149"/>
                    <a:pt x="3074" y="0"/>
                    <a:pt x="26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9"/>
            <p:cNvSpPr/>
            <p:nvPr/>
          </p:nvSpPr>
          <p:spPr>
            <a:xfrm>
              <a:off x="6935375" y="4052491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9"/>
            <p:cNvSpPr/>
            <p:nvPr/>
          </p:nvSpPr>
          <p:spPr>
            <a:xfrm>
              <a:off x="9191344" y="3198140"/>
              <a:ext cx="56202" cy="78656"/>
            </a:xfrm>
            <a:custGeom>
              <a:rect b="b" l="l" r="r" t="t"/>
              <a:pathLst>
                <a:path extrusionOk="0" h="2410" w="1722">
                  <a:moveTo>
                    <a:pt x="1525" y="0"/>
                  </a:moveTo>
                  <a:cubicBezTo>
                    <a:pt x="1525" y="0"/>
                    <a:pt x="1377" y="66"/>
                    <a:pt x="1361" y="148"/>
                  </a:cubicBezTo>
                  <a:cubicBezTo>
                    <a:pt x="1344" y="246"/>
                    <a:pt x="1230" y="328"/>
                    <a:pt x="1033" y="328"/>
                  </a:cubicBezTo>
                  <a:cubicBezTo>
                    <a:pt x="836" y="328"/>
                    <a:pt x="0" y="394"/>
                    <a:pt x="66" y="2410"/>
                  </a:cubicBezTo>
                  <a:cubicBezTo>
                    <a:pt x="66" y="2410"/>
                    <a:pt x="131" y="1672"/>
                    <a:pt x="771" y="1394"/>
                  </a:cubicBezTo>
                  <a:cubicBezTo>
                    <a:pt x="1394" y="1115"/>
                    <a:pt x="1721" y="853"/>
                    <a:pt x="1607" y="459"/>
                  </a:cubicBezTo>
                  <a:cubicBezTo>
                    <a:pt x="1492" y="82"/>
                    <a:pt x="1525" y="0"/>
                    <a:pt x="15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9"/>
            <p:cNvSpPr/>
            <p:nvPr/>
          </p:nvSpPr>
          <p:spPr>
            <a:xfrm>
              <a:off x="8893364" y="3291483"/>
              <a:ext cx="296414" cy="206171"/>
            </a:xfrm>
            <a:custGeom>
              <a:rect b="b" l="l" r="r" t="t"/>
              <a:pathLst>
                <a:path extrusionOk="0" h="6317" w="9082">
                  <a:moveTo>
                    <a:pt x="2001" y="0"/>
                  </a:moveTo>
                  <a:cubicBezTo>
                    <a:pt x="1084" y="0"/>
                    <a:pt x="66" y="652"/>
                    <a:pt x="33" y="1845"/>
                  </a:cubicBezTo>
                  <a:cubicBezTo>
                    <a:pt x="0" y="2713"/>
                    <a:pt x="459" y="3533"/>
                    <a:pt x="1230" y="3943"/>
                  </a:cubicBezTo>
                  <a:cubicBezTo>
                    <a:pt x="1723" y="4200"/>
                    <a:pt x="2282" y="4302"/>
                    <a:pt x="2852" y="4302"/>
                  </a:cubicBezTo>
                  <a:cubicBezTo>
                    <a:pt x="3190" y="4302"/>
                    <a:pt x="3533" y="4266"/>
                    <a:pt x="3869" y="4205"/>
                  </a:cubicBezTo>
                  <a:cubicBezTo>
                    <a:pt x="4754" y="3959"/>
                    <a:pt x="5573" y="3631"/>
                    <a:pt x="6377" y="3418"/>
                  </a:cubicBezTo>
                  <a:cubicBezTo>
                    <a:pt x="6578" y="3370"/>
                    <a:pt x="6783" y="3345"/>
                    <a:pt x="6984" y="3345"/>
                  </a:cubicBezTo>
                  <a:cubicBezTo>
                    <a:pt x="7599" y="3345"/>
                    <a:pt x="8178" y="3576"/>
                    <a:pt x="8524" y="4057"/>
                  </a:cubicBezTo>
                  <a:cubicBezTo>
                    <a:pt x="8966" y="4631"/>
                    <a:pt x="8999" y="5582"/>
                    <a:pt x="8458" y="5975"/>
                  </a:cubicBezTo>
                  <a:cubicBezTo>
                    <a:pt x="8244" y="6137"/>
                    <a:pt x="7987" y="6212"/>
                    <a:pt x="7738" y="6212"/>
                  </a:cubicBezTo>
                  <a:cubicBezTo>
                    <a:pt x="7357" y="6212"/>
                    <a:pt x="6994" y="6037"/>
                    <a:pt x="6835" y="5729"/>
                  </a:cubicBezTo>
                  <a:cubicBezTo>
                    <a:pt x="6524" y="5221"/>
                    <a:pt x="6770" y="4582"/>
                    <a:pt x="7229" y="4451"/>
                  </a:cubicBezTo>
                  <a:cubicBezTo>
                    <a:pt x="7325" y="4413"/>
                    <a:pt x="7424" y="4394"/>
                    <a:pt x="7523" y="4394"/>
                  </a:cubicBezTo>
                  <a:cubicBezTo>
                    <a:pt x="7761" y="4394"/>
                    <a:pt x="7991" y="4504"/>
                    <a:pt x="8130" y="4713"/>
                  </a:cubicBezTo>
                  <a:cubicBezTo>
                    <a:pt x="8229" y="4893"/>
                    <a:pt x="8245" y="5107"/>
                    <a:pt x="8180" y="5287"/>
                  </a:cubicBezTo>
                  <a:cubicBezTo>
                    <a:pt x="8166" y="5314"/>
                    <a:pt x="8108" y="5397"/>
                    <a:pt x="8051" y="5397"/>
                  </a:cubicBezTo>
                  <a:cubicBezTo>
                    <a:pt x="8039" y="5397"/>
                    <a:pt x="8027" y="5394"/>
                    <a:pt x="8016" y="5385"/>
                  </a:cubicBezTo>
                  <a:cubicBezTo>
                    <a:pt x="7966" y="5320"/>
                    <a:pt x="8016" y="4975"/>
                    <a:pt x="7655" y="4926"/>
                  </a:cubicBezTo>
                  <a:cubicBezTo>
                    <a:pt x="7640" y="4924"/>
                    <a:pt x="7625" y="4923"/>
                    <a:pt x="7611" y="4923"/>
                  </a:cubicBezTo>
                  <a:cubicBezTo>
                    <a:pt x="7268" y="4923"/>
                    <a:pt x="7161" y="5473"/>
                    <a:pt x="7508" y="5615"/>
                  </a:cubicBezTo>
                  <a:cubicBezTo>
                    <a:pt x="7583" y="5652"/>
                    <a:pt x="7661" y="5670"/>
                    <a:pt x="7736" y="5670"/>
                  </a:cubicBezTo>
                  <a:cubicBezTo>
                    <a:pt x="7955" y="5670"/>
                    <a:pt x="8156" y="5523"/>
                    <a:pt x="8229" y="5303"/>
                  </a:cubicBezTo>
                  <a:lnTo>
                    <a:pt x="8229" y="5270"/>
                  </a:lnTo>
                  <a:lnTo>
                    <a:pt x="8245" y="5238"/>
                  </a:lnTo>
                  <a:lnTo>
                    <a:pt x="8245" y="5221"/>
                  </a:lnTo>
                  <a:cubicBezTo>
                    <a:pt x="8262" y="5090"/>
                    <a:pt x="8262" y="4975"/>
                    <a:pt x="8229" y="4844"/>
                  </a:cubicBezTo>
                  <a:cubicBezTo>
                    <a:pt x="8105" y="4534"/>
                    <a:pt x="7812" y="4337"/>
                    <a:pt x="7500" y="4337"/>
                  </a:cubicBezTo>
                  <a:cubicBezTo>
                    <a:pt x="7399" y="4337"/>
                    <a:pt x="7296" y="4358"/>
                    <a:pt x="7196" y="4402"/>
                  </a:cubicBezTo>
                  <a:cubicBezTo>
                    <a:pt x="6704" y="4516"/>
                    <a:pt x="6409" y="5221"/>
                    <a:pt x="6754" y="5762"/>
                  </a:cubicBezTo>
                  <a:cubicBezTo>
                    <a:pt x="6927" y="6109"/>
                    <a:pt x="7342" y="6316"/>
                    <a:pt x="7769" y="6316"/>
                  </a:cubicBezTo>
                  <a:cubicBezTo>
                    <a:pt x="8028" y="6316"/>
                    <a:pt x="8291" y="6241"/>
                    <a:pt x="8507" y="6074"/>
                  </a:cubicBezTo>
                  <a:cubicBezTo>
                    <a:pt x="8966" y="5746"/>
                    <a:pt x="9081" y="5139"/>
                    <a:pt x="8934" y="4582"/>
                  </a:cubicBezTo>
                  <a:cubicBezTo>
                    <a:pt x="8835" y="4041"/>
                    <a:pt x="8475" y="3172"/>
                    <a:pt x="7212" y="2894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38" y="2846"/>
                    <a:pt x="3897" y="3984"/>
                    <a:pt x="2312" y="3984"/>
                  </a:cubicBezTo>
                  <a:cubicBezTo>
                    <a:pt x="2088" y="3984"/>
                    <a:pt x="1864" y="3962"/>
                    <a:pt x="1639" y="3910"/>
                  </a:cubicBezTo>
                  <a:cubicBezTo>
                    <a:pt x="1557" y="3877"/>
                    <a:pt x="1476" y="3861"/>
                    <a:pt x="1377" y="3828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1"/>
                  </a:cubicBezTo>
                  <a:cubicBezTo>
                    <a:pt x="203" y="743"/>
                    <a:pt x="1174" y="111"/>
                    <a:pt x="2045" y="111"/>
                  </a:cubicBezTo>
                  <a:cubicBezTo>
                    <a:pt x="2464" y="111"/>
                    <a:pt x="2859" y="257"/>
                    <a:pt x="3115" y="566"/>
                  </a:cubicBezTo>
                  <a:cubicBezTo>
                    <a:pt x="3574" y="1009"/>
                    <a:pt x="3524" y="1779"/>
                    <a:pt x="3016" y="2172"/>
                  </a:cubicBezTo>
                  <a:cubicBezTo>
                    <a:pt x="2951" y="2238"/>
                    <a:pt x="2852" y="2271"/>
                    <a:pt x="2770" y="2304"/>
                  </a:cubicBezTo>
                  <a:cubicBezTo>
                    <a:pt x="2709" y="2316"/>
                    <a:pt x="2646" y="2322"/>
                    <a:pt x="2584" y="2322"/>
                  </a:cubicBezTo>
                  <a:cubicBezTo>
                    <a:pt x="2398" y="2322"/>
                    <a:pt x="2213" y="2267"/>
                    <a:pt x="2066" y="2156"/>
                  </a:cubicBezTo>
                  <a:cubicBezTo>
                    <a:pt x="1951" y="2074"/>
                    <a:pt x="1885" y="1910"/>
                    <a:pt x="1934" y="1779"/>
                  </a:cubicBezTo>
                  <a:lnTo>
                    <a:pt x="1934" y="1779"/>
                  </a:lnTo>
                  <a:cubicBezTo>
                    <a:pt x="2010" y="1854"/>
                    <a:pt x="2106" y="1894"/>
                    <a:pt x="2206" y="1894"/>
                  </a:cubicBezTo>
                  <a:cubicBezTo>
                    <a:pt x="2257" y="1894"/>
                    <a:pt x="2310" y="1884"/>
                    <a:pt x="2361" y="1861"/>
                  </a:cubicBezTo>
                  <a:cubicBezTo>
                    <a:pt x="2607" y="1730"/>
                    <a:pt x="2541" y="1320"/>
                    <a:pt x="2213" y="1222"/>
                  </a:cubicBezTo>
                  <a:cubicBezTo>
                    <a:pt x="2185" y="1214"/>
                    <a:pt x="2157" y="1211"/>
                    <a:pt x="2129" y="1211"/>
                  </a:cubicBezTo>
                  <a:cubicBezTo>
                    <a:pt x="1787" y="1211"/>
                    <a:pt x="1507" y="1748"/>
                    <a:pt x="1902" y="2172"/>
                  </a:cubicBezTo>
                  <a:cubicBezTo>
                    <a:pt x="2059" y="2318"/>
                    <a:pt x="2262" y="2401"/>
                    <a:pt x="2476" y="2401"/>
                  </a:cubicBezTo>
                  <a:cubicBezTo>
                    <a:pt x="2551" y="2401"/>
                    <a:pt x="2628" y="2390"/>
                    <a:pt x="2705" y="2369"/>
                  </a:cubicBezTo>
                  <a:cubicBezTo>
                    <a:pt x="2738" y="2369"/>
                    <a:pt x="2754" y="2353"/>
                    <a:pt x="2787" y="2353"/>
                  </a:cubicBezTo>
                  <a:lnTo>
                    <a:pt x="2869" y="2320"/>
                  </a:lnTo>
                  <a:lnTo>
                    <a:pt x="2902" y="2320"/>
                  </a:lnTo>
                  <a:cubicBezTo>
                    <a:pt x="3049" y="2254"/>
                    <a:pt x="3180" y="2140"/>
                    <a:pt x="3262" y="2009"/>
                  </a:cubicBezTo>
                  <a:cubicBezTo>
                    <a:pt x="3590" y="1550"/>
                    <a:pt x="3557" y="910"/>
                    <a:pt x="3164" y="501"/>
                  </a:cubicBezTo>
                  <a:cubicBezTo>
                    <a:pt x="2891" y="162"/>
                    <a:pt x="2459" y="0"/>
                    <a:pt x="20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9"/>
            <p:cNvSpPr/>
            <p:nvPr/>
          </p:nvSpPr>
          <p:spPr>
            <a:xfrm>
              <a:off x="8943658" y="3408815"/>
              <a:ext cx="210806" cy="120498"/>
            </a:xfrm>
            <a:custGeom>
              <a:rect b="b" l="l" r="r" t="t"/>
              <a:pathLst>
                <a:path extrusionOk="0" h="3692" w="6459">
                  <a:moveTo>
                    <a:pt x="5518" y="1"/>
                  </a:moveTo>
                  <a:cubicBezTo>
                    <a:pt x="5267" y="1"/>
                    <a:pt x="4968" y="44"/>
                    <a:pt x="4622" y="167"/>
                  </a:cubicBezTo>
                  <a:cubicBezTo>
                    <a:pt x="3778" y="468"/>
                    <a:pt x="2590" y="1022"/>
                    <a:pt x="1422" y="1022"/>
                  </a:cubicBezTo>
                  <a:cubicBezTo>
                    <a:pt x="936" y="1022"/>
                    <a:pt x="453" y="926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1"/>
                  </a:cubicBezTo>
                  <a:cubicBezTo>
                    <a:pt x="1955" y="1295"/>
                    <a:pt x="2186" y="1158"/>
                    <a:pt x="2324" y="1158"/>
                  </a:cubicBezTo>
                  <a:cubicBezTo>
                    <a:pt x="2372" y="1158"/>
                    <a:pt x="2409" y="1174"/>
                    <a:pt x="2442" y="1216"/>
                  </a:cubicBezTo>
                  <a:cubicBezTo>
                    <a:pt x="2506" y="1305"/>
                    <a:pt x="2403" y="1364"/>
                    <a:pt x="2255" y="1364"/>
                  </a:cubicBezTo>
                  <a:cubicBezTo>
                    <a:pt x="2211" y="1364"/>
                    <a:pt x="2163" y="1359"/>
                    <a:pt x="2115" y="1348"/>
                  </a:cubicBezTo>
                  <a:cubicBezTo>
                    <a:pt x="2062" y="1330"/>
                    <a:pt x="2007" y="1321"/>
                    <a:pt x="1952" y="1321"/>
                  </a:cubicBezTo>
                  <a:cubicBezTo>
                    <a:pt x="1856" y="1321"/>
                    <a:pt x="1762" y="1350"/>
                    <a:pt x="1688" y="1413"/>
                  </a:cubicBezTo>
                  <a:cubicBezTo>
                    <a:pt x="1513" y="1572"/>
                    <a:pt x="1709" y="2087"/>
                    <a:pt x="1376" y="2087"/>
                  </a:cubicBezTo>
                  <a:cubicBezTo>
                    <a:pt x="1366" y="2087"/>
                    <a:pt x="1355" y="2086"/>
                    <a:pt x="1344" y="2085"/>
                  </a:cubicBezTo>
                  <a:lnTo>
                    <a:pt x="1344" y="2085"/>
                  </a:lnTo>
                  <a:cubicBezTo>
                    <a:pt x="1344" y="2085"/>
                    <a:pt x="1628" y="2452"/>
                    <a:pt x="2052" y="2452"/>
                  </a:cubicBezTo>
                  <a:cubicBezTo>
                    <a:pt x="2196" y="2452"/>
                    <a:pt x="2355" y="2410"/>
                    <a:pt x="2524" y="2298"/>
                  </a:cubicBezTo>
                  <a:cubicBezTo>
                    <a:pt x="3196" y="1872"/>
                    <a:pt x="2819" y="1364"/>
                    <a:pt x="3082" y="1233"/>
                  </a:cubicBezTo>
                  <a:cubicBezTo>
                    <a:pt x="3123" y="1211"/>
                    <a:pt x="3164" y="1201"/>
                    <a:pt x="3202" y="1201"/>
                  </a:cubicBezTo>
                  <a:cubicBezTo>
                    <a:pt x="3387" y="1201"/>
                    <a:pt x="3502" y="1441"/>
                    <a:pt x="3311" y="1659"/>
                  </a:cubicBezTo>
                  <a:cubicBezTo>
                    <a:pt x="3082" y="1938"/>
                    <a:pt x="2229" y="2888"/>
                    <a:pt x="3573" y="3692"/>
                  </a:cubicBezTo>
                  <a:cubicBezTo>
                    <a:pt x="3573" y="3692"/>
                    <a:pt x="3377" y="3233"/>
                    <a:pt x="3737" y="3085"/>
                  </a:cubicBezTo>
                  <a:cubicBezTo>
                    <a:pt x="4098" y="2921"/>
                    <a:pt x="4819" y="2708"/>
                    <a:pt x="4721" y="2200"/>
                  </a:cubicBezTo>
                  <a:cubicBezTo>
                    <a:pt x="4622" y="1708"/>
                    <a:pt x="4245" y="954"/>
                    <a:pt x="4852" y="512"/>
                  </a:cubicBezTo>
                  <a:cubicBezTo>
                    <a:pt x="5199" y="242"/>
                    <a:pt x="5500" y="142"/>
                    <a:pt x="5803" y="142"/>
                  </a:cubicBezTo>
                  <a:cubicBezTo>
                    <a:pt x="6015" y="142"/>
                    <a:pt x="6228" y="191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9"/>
            <p:cNvSpPr/>
            <p:nvPr/>
          </p:nvSpPr>
          <p:spPr>
            <a:xfrm>
              <a:off x="8982693" y="3288611"/>
              <a:ext cx="117723" cy="82344"/>
            </a:xfrm>
            <a:custGeom>
              <a:rect b="b" l="l" r="r" t="t"/>
              <a:pathLst>
                <a:path extrusionOk="0" h="2523" w="3607">
                  <a:moveTo>
                    <a:pt x="1101" y="1"/>
                  </a:moveTo>
                  <a:cubicBezTo>
                    <a:pt x="505" y="1"/>
                    <a:pt x="1" y="130"/>
                    <a:pt x="1" y="130"/>
                  </a:cubicBezTo>
                  <a:cubicBezTo>
                    <a:pt x="1" y="130"/>
                    <a:pt x="951" y="195"/>
                    <a:pt x="1197" y="556"/>
                  </a:cubicBezTo>
                  <a:cubicBezTo>
                    <a:pt x="1361" y="736"/>
                    <a:pt x="1427" y="1015"/>
                    <a:pt x="1345" y="1261"/>
                  </a:cubicBezTo>
                  <a:cubicBezTo>
                    <a:pt x="1296" y="1490"/>
                    <a:pt x="1181" y="2146"/>
                    <a:pt x="2213" y="2162"/>
                  </a:cubicBezTo>
                  <a:cubicBezTo>
                    <a:pt x="3246" y="2162"/>
                    <a:pt x="3082" y="2523"/>
                    <a:pt x="3082" y="2523"/>
                  </a:cubicBezTo>
                  <a:cubicBezTo>
                    <a:pt x="3082" y="2523"/>
                    <a:pt x="3607" y="1769"/>
                    <a:pt x="2738" y="621"/>
                  </a:cubicBezTo>
                  <a:cubicBezTo>
                    <a:pt x="2364" y="125"/>
                    <a:pt x="1688" y="1"/>
                    <a:pt x="11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9"/>
            <p:cNvSpPr/>
            <p:nvPr/>
          </p:nvSpPr>
          <p:spPr>
            <a:xfrm>
              <a:off x="8936707" y="3201893"/>
              <a:ext cx="73826" cy="87207"/>
            </a:xfrm>
            <a:custGeom>
              <a:rect b="b" l="l" r="r" t="t"/>
              <a:pathLst>
                <a:path extrusionOk="0" h="2672" w="2262">
                  <a:moveTo>
                    <a:pt x="1115" y="0"/>
                  </a:moveTo>
                  <a:cubicBezTo>
                    <a:pt x="820" y="164"/>
                    <a:pt x="738" y="689"/>
                    <a:pt x="803" y="1410"/>
                  </a:cubicBezTo>
                  <a:cubicBezTo>
                    <a:pt x="869" y="2147"/>
                    <a:pt x="0" y="2606"/>
                    <a:pt x="0" y="2606"/>
                  </a:cubicBezTo>
                  <a:cubicBezTo>
                    <a:pt x="574" y="2410"/>
                    <a:pt x="1754" y="2672"/>
                    <a:pt x="2000" y="2000"/>
                  </a:cubicBezTo>
                  <a:cubicBezTo>
                    <a:pt x="2262" y="1344"/>
                    <a:pt x="1623" y="918"/>
                    <a:pt x="1262" y="721"/>
                  </a:cubicBezTo>
                  <a:cubicBezTo>
                    <a:pt x="902" y="525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9"/>
            <p:cNvSpPr/>
            <p:nvPr/>
          </p:nvSpPr>
          <p:spPr>
            <a:xfrm>
              <a:off x="8825968" y="3239328"/>
              <a:ext cx="104342" cy="140733"/>
            </a:xfrm>
            <a:custGeom>
              <a:rect b="b" l="l" r="r" t="t"/>
              <a:pathLst>
                <a:path extrusionOk="0" h="4312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92"/>
                    <a:pt x="2605" y="142"/>
                    <a:pt x="2485" y="142"/>
                  </a:cubicBezTo>
                  <a:cubicBezTo>
                    <a:pt x="2454" y="142"/>
                    <a:pt x="2423" y="138"/>
                    <a:pt x="2393" y="132"/>
                  </a:cubicBezTo>
                  <a:cubicBezTo>
                    <a:pt x="2339" y="121"/>
                    <a:pt x="2261" y="112"/>
                    <a:pt x="2170" y="112"/>
                  </a:cubicBezTo>
                  <a:cubicBezTo>
                    <a:pt x="1853" y="112"/>
                    <a:pt x="1382" y="217"/>
                    <a:pt x="1229" y="689"/>
                  </a:cubicBezTo>
                  <a:cubicBezTo>
                    <a:pt x="1049" y="1312"/>
                    <a:pt x="1197" y="1705"/>
                    <a:pt x="1410" y="1885"/>
                  </a:cubicBezTo>
                  <a:cubicBezTo>
                    <a:pt x="1623" y="2082"/>
                    <a:pt x="1623" y="2443"/>
                    <a:pt x="1475" y="2508"/>
                  </a:cubicBezTo>
                  <a:cubicBezTo>
                    <a:pt x="1441" y="2525"/>
                    <a:pt x="1406" y="2533"/>
                    <a:pt x="1372" y="2533"/>
                  </a:cubicBezTo>
                  <a:cubicBezTo>
                    <a:pt x="1209" y="2533"/>
                    <a:pt x="1066" y="2359"/>
                    <a:pt x="1147" y="2197"/>
                  </a:cubicBezTo>
                  <a:cubicBezTo>
                    <a:pt x="1235" y="1962"/>
                    <a:pt x="1048" y="1728"/>
                    <a:pt x="820" y="1728"/>
                  </a:cubicBezTo>
                  <a:cubicBezTo>
                    <a:pt x="793" y="1728"/>
                    <a:pt x="765" y="1731"/>
                    <a:pt x="738" y="1738"/>
                  </a:cubicBezTo>
                  <a:cubicBezTo>
                    <a:pt x="677" y="1745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0"/>
                  </a:cubicBezTo>
                  <a:lnTo>
                    <a:pt x="279" y="1590"/>
                  </a:lnTo>
                  <a:cubicBezTo>
                    <a:pt x="279" y="1591"/>
                    <a:pt x="0" y="2492"/>
                    <a:pt x="688" y="2935"/>
                  </a:cubicBezTo>
                  <a:cubicBezTo>
                    <a:pt x="1377" y="3361"/>
                    <a:pt x="1737" y="4049"/>
                    <a:pt x="2131" y="4311"/>
                  </a:cubicBezTo>
                  <a:cubicBezTo>
                    <a:pt x="2131" y="4311"/>
                    <a:pt x="1524" y="3361"/>
                    <a:pt x="2082" y="2492"/>
                  </a:cubicBezTo>
                  <a:cubicBezTo>
                    <a:pt x="2639" y="1623"/>
                    <a:pt x="3196" y="1345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9"/>
            <p:cNvSpPr/>
            <p:nvPr/>
          </p:nvSpPr>
          <p:spPr>
            <a:xfrm>
              <a:off x="8688988" y="3032211"/>
              <a:ext cx="264853" cy="264396"/>
            </a:xfrm>
            <a:custGeom>
              <a:rect b="b" l="l" r="r" t="t"/>
              <a:pathLst>
                <a:path extrusionOk="0" h="8101" w="8115">
                  <a:moveTo>
                    <a:pt x="2373" y="0"/>
                  </a:moveTo>
                  <a:cubicBezTo>
                    <a:pt x="2277" y="0"/>
                    <a:pt x="2179" y="7"/>
                    <a:pt x="2083" y="19"/>
                  </a:cubicBezTo>
                  <a:cubicBezTo>
                    <a:pt x="755" y="167"/>
                    <a:pt x="1" y="1986"/>
                    <a:pt x="788" y="3249"/>
                  </a:cubicBezTo>
                  <a:cubicBezTo>
                    <a:pt x="1391" y="4206"/>
                    <a:pt x="2458" y="4488"/>
                    <a:pt x="3429" y="4488"/>
                  </a:cubicBezTo>
                  <a:cubicBezTo>
                    <a:pt x="3539" y="4488"/>
                    <a:pt x="3648" y="4485"/>
                    <a:pt x="3754" y="4478"/>
                  </a:cubicBezTo>
                  <a:cubicBezTo>
                    <a:pt x="3951" y="4478"/>
                    <a:pt x="4197" y="4445"/>
                    <a:pt x="4443" y="4412"/>
                  </a:cubicBezTo>
                  <a:cubicBezTo>
                    <a:pt x="4443" y="4412"/>
                    <a:pt x="4651" y="4378"/>
                    <a:pt x="4962" y="4378"/>
                  </a:cubicBezTo>
                  <a:cubicBezTo>
                    <a:pt x="5449" y="4378"/>
                    <a:pt x="6189" y="4463"/>
                    <a:pt x="6770" y="4904"/>
                  </a:cubicBezTo>
                  <a:cubicBezTo>
                    <a:pt x="7164" y="5248"/>
                    <a:pt x="7426" y="5707"/>
                    <a:pt x="7508" y="6232"/>
                  </a:cubicBezTo>
                  <a:cubicBezTo>
                    <a:pt x="7508" y="6232"/>
                    <a:pt x="7672" y="7428"/>
                    <a:pt x="7098" y="8068"/>
                  </a:cubicBezTo>
                  <a:cubicBezTo>
                    <a:pt x="7098" y="8084"/>
                    <a:pt x="7082" y="8100"/>
                    <a:pt x="7082" y="8100"/>
                  </a:cubicBezTo>
                  <a:cubicBezTo>
                    <a:pt x="7082" y="8100"/>
                    <a:pt x="8115" y="7576"/>
                    <a:pt x="7983" y="5986"/>
                  </a:cubicBezTo>
                  <a:cubicBezTo>
                    <a:pt x="7875" y="4670"/>
                    <a:pt x="6811" y="4016"/>
                    <a:pt x="5481" y="4016"/>
                  </a:cubicBezTo>
                  <a:cubicBezTo>
                    <a:pt x="5205" y="4016"/>
                    <a:pt x="4917" y="4044"/>
                    <a:pt x="4623" y="4101"/>
                  </a:cubicBezTo>
                  <a:cubicBezTo>
                    <a:pt x="4114" y="4201"/>
                    <a:pt x="3658" y="4251"/>
                    <a:pt x="3249" y="4251"/>
                  </a:cubicBezTo>
                  <a:cubicBezTo>
                    <a:pt x="2723" y="4251"/>
                    <a:pt x="2273" y="4168"/>
                    <a:pt x="1886" y="4003"/>
                  </a:cubicBezTo>
                  <a:cubicBezTo>
                    <a:pt x="1492" y="3822"/>
                    <a:pt x="1165" y="3527"/>
                    <a:pt x="919" y="3150"/>
                  </a:cubicBezTo>
                  <a:cubicBezTo>
                    <a:pt x="198" y="2003"/>
                    <a:pt x="902" y="315"/>
                    <a:pt x="2099" y="167"/>
                  </a:cubicBezTo>
                  <a:cubicBezTo>
                    <a:pt x="2200" y="153"/>
                    <a:pt x="2302" y="145"/>
                    <a:pt x="2404" y="145"/>
                  </a:cubicBezTo>
                  <a:cubicBezTo>
                    <a:pt x="2877" y="145"/>
                    <a:pt x="3334" y="305"/>
                    <a:pt x="3591" y="642"/>
                  </a:cubicBezTo>
                  <a:cubicBezTo>
                    <a:pt x="3886" y="1036"/>
                    <a:pt x="3935" y="1560"/>
                    <a:pt x="3738" y="2003"/>
                  </a:cubicBezTo>
                  <a:cubicBezTo>
                    <a:pt x="3580" y="2345"/>
                    <a:pt x="3254" y="2549"/>
                    <a:pt x="2902" y="2549"/>
                  </a:cubicBezTo>
                  <a:cubicBezTo>
                    <a:pt x="2816" y="2549"/>
                    <a:pt x="2727" y="2537"/>
                    <a:pt x="2640" y="2511"/>
                  </a:cubicBezTo>
                  <a:cubicBezTo>
                    <a:pt x="2214" y="2413"/>
                    <a:pt x="2033" y="1970"/>
                    <a:pt x="2361" y="1921"/>
                  </a:cubicBezTo>
                  <a:cubicBezTo>
                    <a:pt x="2771" y="1855"/>
                    <a:pt x="2853" y="1511"/>
                    <a:pt x="2705" y="1216"/>
                  </a:cubicBezTo>
                  <a:cubicBezTo>
                    <a:pt x="2652" y="1097"/>
                    <a:pt x="2521" y="1031"/>
                    <a:pt x="2378" y="1031"/>
                  </a:cubicBezTo>
                  <a:cubicBezTo>
                    <a:pt x="2166" y="1031"/>
                    <a:pt x="1928" y="1173"/>
                    <a:pt x="1869" y="1495"/>
                  </a:cubicBezTo>
                  <a:cubicBezTo>
                    <a:pt x="1820" y="1773"/>
                    <a:pt x="1902" y="2052"/>
                    <a:pt x="2083" y="2249"/>
                  </a:cubicBezTo>
                  <a:cubicBezTo>
                    <a:pt x="2250" y="2441"/>
                    <a:pt x="2583" y="2603"/>
                    <a:pt x="2928" y="2603"/>
                  </a:cubicBezTo>
                  <a:cubicBezTo>
                    <a:pt x="3260" y="2603"/>
                    <a:pt x="3603" y="2453"/>
                    <a:pt x="3820" y="2036"/>
                  </a:cubicBezTo>
                  <a:cubicBezTo>
                    <a:pt x="4049" y="1577"/>
                    <a:pt x="4000" y="1003"/>
                    <a:pt x="3689" y="577"/>
                  </a:cubicBezTo>
                  <a:cubicBezTo>
                    <a:pt x="3398" y="189"/>
                    <a:pt x="2897" y="0"/>
                    <a:pt x="237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9"/>
            <p:cNvSpPr/>
            <p:nvPr/>
          </p:nvSpPr>
          <p:spPr>
            <a:xfrm>
              <a:off x="8731254" y="3184367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80" y="1"/>
                  </a:moveTo>
                  <a:cubicBezTo>
                    <a:pt x="3284" y="1"/>
                    <a:pt x="2935" y="42"/>
                    <a:pt x="2541" y="160"/>
                  </a:cubicBezTo>
                  <a:cubicBezTo>
                    <a:pt x="1976" y="328"/>
                    <a:pt x="1497" y="391"/>
                    <a:pt x="1105" y="391"/>
                  </a:cubicBezTo>
                  <a:cubicBezTo>
                    <a:pt x="577" y="391"/>
                    <a:pt x="208" y="275"/>
                    <a:pt x="1" y="144"/>
                  </a:cubicBezTo>
                  <a:lnTo>
                    <a:pt x="1" y="144"/>
                  </a:lnTo>
                  <a:cubicBezTo>
                    <a:pt x="132" y="258"/>
                    <a:pt x="263" y="390"/>
                    <a:pt x="378" y="537"/>
                  </a:cubicBezTo>
                  <a:cubicBezTo>
                    <a:pt x="453" y="642"/>
                    <a:pt x="597" y="1393"/>
                    <a:pt x="1187" y="1393"/>
                  </a:cubicBezTo>
                  <a:cubicBezTo>
                    <a:pt x="1241" y="1393"/>
                    <a:pt x="1299" y="1387"/>
                    <a:pt x="1361" y="1373"/>
                  </a:cubicBezTo>
                  <a:cubicBezTo>
                    <a:pt x="2082" y="1226"/>
                    <a:pt x="1951" y="767"/>
                    <a:pt x="2427" y="619"/>
                  </a:cubicBezTo>
                  <a:cubicBezTo>
                    <a:pt x="2519" y="590"/>
                    <a:pt x="2598" y="578"/>
                    <a:pt x="2663" y="578"/>
                  </a:cubicBezTo>
                  <a:cubicBezTo>
                    <a:pt x="2932" y="578"/>
                    <a:pt x="2975" y="783"/>
                    <a:pt x="2869" y="849"/>
                  </a:cubicBezTo>
                  <a:cubicBezTo>
                    <a:pt x="2808" y="894"/>
                    <a:pt x="2754" y="908"/>
                    <a:pt x="2696" y="908"/>
                  </a:cubicBezTo>
                  <a:cubicBezTo>
                    <a:pt x="2629" y="908"/>
                    <a:pt x="2556" y="890"/>
                    <a:pt x="2459" y="881"/>
                  </a:cubicBezTo>
                  <a:cubicBezTo>
                    <a:pt x="2446" y="879"/>
                    <a:pt x="2430" y="877"/>
                    <a:pt x="2413" y="877"/>
                  </a:cubicBezTo>
                  <a:cubicBezTo>
                    <a:pt x="2219" y="877"/>
                    <a:pt x="1817" y="1047"/>
                    <a:pt x="1968" y="1439"/>
                  </a:cubicBezTo>
                  <a:cubicBezTo>
                    <a:pt x="2132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5" y="2111"/>
                  </a:cubicBezTo>
                  <a:cubicBezTo>
                    <a:pt x="3689" y="1865"/>
                    <a:pt x="3853" y="1406"/>
                    <a:pt x="3722" y="980"/>
                  </a:cubicBezTo>
                  <a:cubicBezTo>
                    <a:pt x="3623" y="500"/>
                    <a:pt x="3950" y="202"/>
                    <a:pt x="4430" y="202"/>
                  </a:cubicBezTo>
                  <a:cubicBezTo>
                    <a:pt x="4507" y="202"/>
                    <a:pt x="4588" y="210"/>
                    <a:pt x="4672" y="226"/>
                  </a:cubicBezTo>
                  <a:cubicBezTo>
                    <a:pt x="4672" y="226"/>
                    <a:pt x="4271" y="1"/>
                    <a:pt x="35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9"/>
            <p:cNvSpPr/>
            <p:nvPr/>
          </p:nvSpPr>
          <p:spPr>
            <a:xfrm>
              <a:off x="8770321" y="3041937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246" y="0"/>
                  </a:moveTo>
                  <a:lnTo>
                    <a:pt x="1246" y="0"/>
                  </a:lnTo>
                  <a:cubicBezTo>
                    <a:pt x="1672" y="426"/>
                    <a:pt x="1820" y="1066"/>
                    <a:pt x="1639" y="1639"/>
                  </a:cubicBezTo>
                  <a:cubicBezTo>
                    <a:pt x="1398" y="2401"/>
                    <a:pt x="880" y="2601"/>
                    <a:pt x="434" y="2601"/>
                  </a:cubicBezTo>
                  <a:cubicBezTo>
                    <a:pt x="275" y="2601"/>
                    <a:pt x="125" y="2575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29" y="3347"/>
                    <a:pt x="1008" y="3347"/>
                  </a:cubicBezTo>
                  <a:cubicBezTo>
                    <a:pt x="1037" y="3347"/>
                    <a:pt x="1068" y="3346"/>
                    <a:pt x="1099" y="3344"/>
                  </a:cubicBezTo>
                  <a:cubicBezTo>
                    <a:pt x="1934" y="3278"/>
                    <a:pt x="1885" y="2623"/>
                    <a:pt x="1869" y="2344"/>
                  </a:cubicBezTo>
                  <a:cubicBezTo>
                    <a:pt x="1869" y="2065"/>
                    <a:pt x="1853" y="1836"/>
                    <a:pt x="1967" y="1836"/>
                  </a:cubicBezTo>
                  <a:cubicBezTo>
                    <a:pt x="2066" y="1836"/>
                    <a:pt x="2098" y="1934"/>
                    <a:pt x="2033" y="2131"/>
                  </a:cubicBezTo>
                  <a:cubicBezTo>
                    <a:pt x="1967" y="2328"/>
                    <a:pt x="1820" y="2967"/>
                    <a:pt x="2918" y="3082"/>
                  </a:cubicBezTo>
                  <a:cubicBezTo>
                    <a:pt x="2787" y="2983"/>
                    <a:pt x="2754" y="2803"/>
                    <a:pt x="2852" y="2672"/>
                  </a:cubicBezTo>
                  <a:cubicBezTo>
                    <a:pt x="3000" y="2410"/>
                    <a:pt x="3229" y="1951"/>
                    <a:pt x="2492" y="1328"/>
                  </a:cubicBezTo>
                  <a:cubicBezTo>
                    <a:pt x="1771" y="705"/>
                    <a:pt x="1705" y="279"/>
                    <a:pt x="1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9"/>
            <p:cNvSpPr/>
            <p:nvPr/>
          </p:nvSpPr>
          <p:spPr>
            <a:xfrm>
              <a:off x="8661181" y="2885505"/>
              <a:ext cx="49772" cy="250591"/>
            </a:xfrm>
            <a:custGeom>
              <a:rect b="b" l="l" r="r" t="t"/>
              <a:pathLst>
                <a:path extrusionOk="0" h="7678" w="1525">
                  <a:moveTo>
                    <a:pt x="631" y="1"/>
                  </a:moveTo>
                  <a:cubicBezTo>
                    <a:pt x="565" y="1"/>
                    <a:pt x="497" y="17"/>
                    <a:pt x="427" y="56"/>
                  </a:cubicBezTo>
                  <a:cubicBezTo>
                    <a:pt x="0" y="302"/>
                    <a:pt x="345" y="843"/>
                    <a:pt x="591" y="1105"/>
                  </a:cubicBezTo>
                  <a:cubicBezTo>
                    <a:pt x="705" y="1203"/>
                    <a:pt x="771" y="1482"/>
                    <a:pt x="804" y="1859"/>
                  </a:cubicBezTo>
                  <a:cubicBezTo>
                    <a:pt x="836" y="2580"/>
                    <a:pt x="820" y="3302"/>
                    <a:pt x="738" y="4006"/>
                  </a:cubicBezTo>
                  <a:cubicBezTo>
                    <a:pt x="607" y="5367"/>
                    <a:pt x="771" y="7137"/>
                    <a:pt x="1476" y="7678"/>
                  </a:cubicBezTo>
                  <a:cubicBezTo>
                    <a:pt x="1476" y="7678"/>
                    <a:pt x="820" y="7055"/>
                    <a:pt x="968" y="5170"/>
                  </a:cubicBezTo>
                  <a:cubicBezTo>
                    <a:pt x="1066" y="3990"/>
                    <a:pt x="1427" y="2843"/>
                    <a:pt x="1492" y="1859"/>
                  </a:cubicBezTo>
                  <a:cubicBezTo>
                    <a:pt x="1525" y="1302"/>
                    <a:pt x="1459" y="794"/>
                    <a:pt x="1197" y="384"/>
                  </a:cubicBezTo>
                  <a:cubicBezTo>
                    <a:pt x="1197" y="384"/>
                    <a:pt x="949" y="1"/>
                    <a:pt x="6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9"/>
            <p:cNvSpPr/>
            <p:nvPr/>
          </p:nvSpPr>
          <p:spPr>
            <a:xfrm>
              <a:off x="8507654" y="2852933"/>
              <a:ext cx="276603" cy="332380"/>
            </a:xfrm>
            <a:custGeom>
              <a:rect b="b" l="l" r="r" t="t"/>
              <a:pathLst>
                <a:path extrusionOk="0" h="10184" w="8475">
                  <a:moveTo>
                    <a:pt x="2199" y="0"/>
                  </a:moveTo>
                  <a:cubicBezTo>
                    <a:pt x="1300" y="0"/>
                    <a:pt x="461" y="458"/>
                    <a:pt x="246" y="1169"/>
                  </a:cubicBezTo>
                  <a:cubicBezTo>
                    <a:pt x="0" y="1775"/>
                    <a:pt x="197" y="2464"/>
                    <a:pt x="721" y="2857"/>
                  </a:cubicBezTo>
                  <a:cubicBezTo>
                    <a:pt x="738" y="2873"/>
                    <a:pt x="754" y="2890"/>
                    <a:pt x="771" y="2890"/>
                  </a:cubicBezTo>
                  <a:cubicBezTo>
                    <a:pt x="999" y="3031"/>
                    <a:pt x="1257" y="3101"/>
                    <a:pt x="1516" y="3101"/>
                  </a:cubicBezTo>
                  <a:cubicBezTo>
                    <a:pt x="1798" y="3101"/>
                    <a:pt x="2080" y="3019"/>
                    <a:pt x="2328" y="2857"/>
                  </a:cubicBezTo>
                  <a:cubicBezTo>
                    <a:pt x="2492" y="2759"/>
                    <a:pt x="2606" y="2611"/>
                    <a:pt x="2656" y="2431"/>
                  </a:cubicBezTo>
                  <a:cubicBezTo>
                    <a:pt x="2800" y="2041"/>
                    <a:pt x="2499" y="1638"/>
                    <a:pt x="2111" y="1638"/>
                  </a:cubicBezTo>
                  <a:cubicBezTo>
                    <a:pt x="2059" y="1638"/>
                    <a:pt x="2005" y="1645"/>
                    <a:pt x="1951" y="1661"/>
                  </a:cubicBezTo>
                  <a:cubicBezTo>
                    <a:pt x="1623" y="1726"/>
                    <a:pt x="1426" y="2070"/>
                    <a:pt x="1557" y="2382"/>
                  </a:cubicBezTo>
                  <a:cubicBezTo>
                    <a:pt x="1629" y="2631"/>
                    <a:pt x="1889" y="2665"/>
                    <a:pt x="2027" y="2665"/>
                  </a:cubicBezTo>
                  <a:cubicBezTo>
                    <a:pt x="2080" y="2665"/>
                    <a:pt x="2115" y="2660"/>
                    <a:pt x="2115" y="2660"/>
                  </a:cubicBezTo>
                  <a:lnTo>
                    <a:pt x="2115" y="2660"/>
                  </a:lnTo>
                  <a:cubicBezTo>
                    <a:pt x="2082" y="2742"/>
                    <a:pt x="2016" y="2824"/>
                    <a:pt x="1934" y="2873"/>
                  </a:cubicBezTo>
                  <a:cubicBezTo>
                    <a:pt x="1820" y="2939"/>
                    <a:pt x="1688" y="2972"/>
                    <a:pt x="1557" y="2972"/>
                  </a:cubicBezTo>
                  <a:cubicBezTo>
                    <a:pt x="1426" y="2972"/>
                    <a:pt x="1295" y="2939"/>
                    <a:pt x="1180" y="2873"/>
                  </a:cubicBezTo>
                  <a:cubicBezTo>
                    <a:pt x="1098" y="2824"/>
                    <a:pt x="1016" y="2775"/>
                    <a:pt x="951" y="2710"/>
                  </a:cubicBezTo>
                  <a:cubicBezTo>
                    <a:pt x="508" y="2333"/>
                    <a:pt x="426" y="1087"/>
                    <a:pt x="1131" y="513"/>
                  </a:cubicBezTo>
                  <a:cubicBezTo>
                    <a:pt x="1455" y="277"/>
                    <a:pt x="1846" y="148"/>
                    <a:pt x="2243" y="148"/>
                  </a:cubicBezTo>
                  <a:cubicBezTo>
                    <a:pt x="2287" y="148"/>
                    <a:pt x="2332" y="149"/>
                    <a:pt x="2377" y="153"/>
                  </a:cubicBezTo>
                  <a:cubicBezTo>
                    <a:pt x="2524" y="169"/>
                    <a:pt x="2656" y="185"/>
                    <a:pt x="2770" y="218"/>
                  </a:cubicBezTo>
                  <a:cubicBezTo>
                    <a:pt x="3869" y="464"/>
                    <a:pt x="4590" y="1644"/>
                    <a:pt x="4819" y="2873"/>
                  </a:cubicBezTo>
                  <a:cubicBezTo>
                    <a:pt x="5065" y="4136"/>
                    <a:pt x="4819" y="5365"/>
                    <a:pt x="4885" y="6496"/>
                  </a:cubicBezTo>
                  <a:cubicBezTo>
                    <a:pt x="4836" y="7512"/>
                    <a:pt x="5229" y="8496"/>
                    <a:pt x="5967" y="9200"/>
                  </a:cubicBezTo>
                  <a:cubicBezTo>
                    <a:pt x="6671" y="9807"/>
                    <a:pt x="7557" y="10151"/>
                    <a:pt x="8474" y="10184"/>
                  </a:cubicBezTo>
                  <a:cubicBezTo>
                    <a:pt x="7573" y="10118"/>
                    <a:pt x="6704" y="9758"/>
                    <a:pt x="6032" y="9135"/>
                  </a:cubicBezTo>
                  <a:cubicBezTo>
                    <a:pt x="5327" y="8446"/>
                    <a:pt x="4967" y="7479"/>
                    <a:pt x="5032" y="6480"/>
                  </a:cubicBezTo>
                  <a:cubicBezTo>
                    <a:pt x="4967" y="5381"/>
                    <a:pt x="5229" y="4152"/>
                    <a:pt x="4983" y="2857"/>
                  </a:cubicBezTo>
                  <a:lnTo>
                    <a:pt x="4983" y="2841"/>
                  </a:lnTo>
                  <a:cubicBezTo>
                    <a:pt x="4754" y="1579"/>
                    <a:pt x="4000" y="316"/>
                    <a:pt x="2803" y="71"/>
                  </a:cubicBezTo>
                  <a:cubicBezTo>
                    <a:pt x="2603" y="23"/>
                    <a:pt x="2400" y="0"/>
                    <a:pt x="21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9"/>
            <p:cNvSpPr/>
            <p:nvPr/>
          </p:nvSpPr>
          <p:spPr>
            <a:xfrm>
              <a:off x="8495872" y="2904435"/>
              <a:ext cx="151438" cy="178723"/>
            </a:xfrm>
            <a:custGeom>
              <a:rect b="b" l="l" r="r" t="t"/>
              <a:pathLst>
                <a:path extrusionOk="0" h="5476" w="4640">
                  <a:moveTo>
                    <a:pt x="279" y="1"/>
                  </a:moveTo>
                  <a:lnTo>
                    <a:pt x="279" y="1"/>
                  </a:lnTo>
                  <a:cubicBezTo>
                    <a:pt x="83" y="394"/>
                    <a:pt x="1" y="837"/>
                    <a:pt x="66" y="1279"/>
                  </a:cubicBezTo>
                  <a:cubicBezTo>
                    <a:pt x="115" y="1902"/>
                    <a:pt x="328" y="2508"/>
                    <a:pt x="689" y="3017"/>
                  </a:cubicBezTo>
                  <a:cubicBezTo>
                    <a:pt x="1184" y="3715"/>
                    <a:pt x="1955" y="3794"/>
                    <a:pt x="2277" y="3794"/>
                  </a:cubicBezTo>
                  <a:cubicBezTo>
                    <a:pt x="2371" y="3794"/>
                    <a:pt x="2426" y="3787"/>
                    <a:pt x="2426" y="3787"/>
                  </a:cubicBezTo>
                  <a:cubicBezTo>
                    <a:pt x="2164" y="3689"/>
                    <a:pt x="2115" y="3377"/>
                    <a:pt x="2295" y="3131"/>
                  </a:cubicBezTo>
                  <a:cubicBezTo>
                    <a:pt x="2459" y="2967"/>
                    <a:pt x="2426" y="2705"/>
                    <a:pt x="2230" y="2590"/>
                  </a:cubicBezTo>
                  <a:cubicBezTo>
                    <a:pt x="2115" y="2541"/>
                    <a:pt x="1836" y="2328"/>
                    <a:pt x="2066" y="2181"/>
                  </a:cubicBezTo>
                  <a:cubicBezTo>
                    <a:pt x="2094" y="2166"/>
                    <a:pt x="2124" y="2159"/>
                    <a:pt x="2155" y="2159"/>
                  </a:cubicBezTo>
                  <a:cubicBezTo>
                    <a:pt x="2402" y="2159"/>
                    <a:pt x="2732" y="2592"/>
                    <a:pt x="2689" y="3115"/>
                  </a:cubicBezTo>
                  <a:cubicBezTo>
                    <a:pt x="2640" y="3689"/>
                    <a:pt x="2902" y="3853"/>
                    <a:pt x="3295" y="4131"/>
                  </a:cubicBezTo>
                  <a:cubicBezTo>
                    <a:pt x="3705" y="4426"/>
                    <a:pt x="3459" y="4934"/>
                    <a:pt x="3459" y="4934"/>
                  </a:cubicBezTo>
                  <a:cubicBezTo>
                    <a:pt x="4180" y="4525"/>
                    <a:pt x="4016" y="3869"/>
                    <a:pt x="3934" y="3705"/>
                  </a:cubicBezTo>
                  <a:cubicBezTo>
                    <a:pt x="3836" y="3557"/>
                    <a:pt x="3656" y="3295"/>
                    <a:pt x="3885" y="3197"/>
                  </a:cubicBezTo>
                  <a:cubicBezTo>
                    <a:pt x="3899" y="3191"/>
                    <a:pt x="3912" y="3188"/>
                    <a:pt x="3924" y="3188"/>
                  </a:cubicBezTo>
                  <a:cubicBezTo>
                    <a:pt x="4124" y="3188"/>
                    <a:pt x="4197" y="3909"/>
                    <a:pt x="4197" y="4557"/>
                  </a:cubicBezTo>
                  <a:cubicBezTo>
                    <a:pt x="4164" y="4918"/>
                    <a:pt x="4328" y="5279"/>
                    <a:pt x="4639" y="5475"/>
                  </a:cubicBezTo>
                  <a:cubicBezTo>
                    <a:pt x="4508" y="5147"/>
                    <a:pt x="4443" y="4803"/>
                    <a:pt x="4459" y="4459"/>
                  </a:cubicBezTo>
                  <a:cubicBezTo>
                    <a:pt x="4459" y="3951"/>
                    <a:pt x="4541" y="3033"/>
                    <a:pt x="3639" y="2410"/>
                  </a:cubicBezTo>
                  <a:cubicBezTo>
                    <a:pt x="2722" y="1787"/>
                    <a:pt x="1623" y="2066"/>
                    <a:pt x="837" y="1492"/>
                  </a:cubicBezTo>
                  <a:cubicBezTo>
                    <a:pt x="755" y="1443"/>
                    <a:pt x="673" y="1377"/>
                    <a:pt x="607" y="1295"/>
                  </a:cubicBezTo>
                  <a:cubicBezTo>
                    <a:pt x="296" y="951"/>
                    <a:pt x="181" y="460"/>
                    <a:pt x="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9"/>
            <p:cNvSpPr/>
            <p:nvPr/>
          </p:nvSpPr>
          <p:spPr>
            <a:xfrm>
              <a:off x="9058673" y="3089424"/>
              <a:ext cx="130550" cy="285611"/>
            </a:xfrm>
            <a:custGeom>
              <a:rect b="b" l="l" r="r" t="t"/>
              <a:pathLst>
                <a:path extrusionOk="0" h="8751" w="4000">
                  <a:moveTo>
                    <a:pt x="1941" y="0"/>
                  </a:moveTo>
                  <a:cubicBezTo>
                    <a:pt x="1780" y="0"/>
                    <a:pt x="1618" y="23"/>
                    <a:pt x="1459" y="69"/>
                  </a:cubicBezTo>
                  <a:cubicBezTo>
                    <a:pt x="689" y="266"/>
                    <a:pt x="148" y="922"/>
                    <a:pt x="82" y="1709"/>
                  </a:cubicBezTo>
                  <a:cubicBezTo>
                    <a:pt x="0" y="2495"/>
                    <a:pt x="410" y="3299"/>
                    <a:pt x="1016" y="3839"/>
                  </a:cubicBezTo>
                  <a:cubicBezTo>
                    <a:pt x="1590" y="4430"/>
                    <a:pt x="2377" y="4708"/>
                    <a:pt x="2901" y="5216"/>
                  </a:cubicBezTo>
                  <a:cubicBezTo>
                    <a:pt x="3442" y="5692"/>
                    <a:pt x="3770" y="6347"/>
                    <a:pt x="3836" y="7069"/>
                  </a:cubicBezTo>
                  <a:cubicBezTo>
                    <a:pt x="3852" y="7724"/>
                    <a:pt x="3508" y="8413"/>
                    <a:pt x="2918" y="8577"/>
                  </a:cubicBezTo>
                  <a:cubicBezTo>
                    <a:pt x="2788" y="8621"/>
                    <a:pt x="2656" y="8642"/>
                    <a:pt x="2527" y="8642"/>
                  </a:cubicBezTo>
                  <a:cubicBezTo>
                    <a:pt x="2086" y="8642"/>
                    <a:pt x="1684" y="8396"/>
                    <a:pt x="1557" y="8003"/>
                  </a:cubicBezTo>
                  <a:cubicBezTo>
                    <a:pt x="1344" y="7560"/>
                    <a:pt x="1541" y="7036"/>
                    <a:pt x="2000" y="6855"/>
                  </a:cubicBezTo>
                  <a:cubicBezTo>
                    <a:pt x="2082" y="6806"/>
                    <a:pt x="2180" y="6790"/>
                    <a:pt x="2262" y="6790"/>
                  </a:cubicBezTo>
                  <a:cubicBezTo>
                    <a:pt x="2262" y="6790"/>
                    <a:pt x="2292" y="6787"/>
                    <a:pt x="2339" y="6787"/>
                  </a:cubicBezTo>
                  <a:cubicBezTo>
                    <a:pt x="2479" y="6787"/>
                    <a:pt x="2774" y="6814"/>
                    <a:pt x="2885" y="7036"/>
                  </a:cubicBezTo>
                  <a:cubicBezTo>
                    <a:pt x="2885" y="7036"/>
                    <a:pt x="2904" y="7084"/>
                    <a:pt x="2876" y="7084"/>
                  </a:cubicBezTo>
                  <a:cubicBezTo>
                    <a:pt x="2868" y="7084"/>
                    <a:pt x="2855" y="7080"/>
                    <a:pt x="2836" y="7069"/>
                  </a:cubicBezTo>
                  <a:cubicBezTo>
                    <a:pt x="2768" y="7034"/>
                    <a:pt x="2694" y="7017"/>
                    <a:pt x="2620" y="7017"/>
                  </a:cubicBezTo>
                  <a:cubicBezTo>
                    <a:pt x="2517" y="7017"/>
                    <a:pt x="2414" y="7051"/>
                    <a:pt x="2328" y="7118"/>
                  </a:cubicBezTo>
                  <a:cubicBezTo>
                    <a:pt x="2082" y="7364"/>
                    <a:pt x="2147" y="7773"/>
                    <a:pt x="2443" y="7937"/>
                  </a:cubicBezTo>
                  <a:cubicBezTo>
                    <a:pt x="2529" y="7980"/>
                    <a:pt x="2619" y="8001"/>
                    <a:pt x="2707" y="8001"/>
                  </a:cubicBezTo>
                  <a:cubicBezTo>
                    <a:pt x="3020" y="8001"/>
                    <a:pt x="3292" y="7732"/>
                    <a:pt x="3164" y="7232"/>
                  </a:cubicBezTo>
                  <a:cubicBezTo>
                    <a:pt x="3062" y="6913"/>
                    <a:pt x="2768" y="6697"/>
                    <a:pt x="2440" y="6697"/>
                  </a:cubicBezTo>
                  <a:cubicBezTo>
                    <a:pt x="2398" y="6697"/>
                    <a:pt x="2355" y="6700"/>
                    <a:pt x="2311" y="6708"/>
                  </a:cubicBezTo>
                  <a:cubicBezTo>
                    <a:pt x="2180" y="6708"/>
                    <a:pt x="2066" y="6741"/>
                    <a:pt x="1967" y="6790"/>
                  </a:cubicBezTo>
                  <a:cubicBezTo>
                    <a:pt x="1508" y="7003"/>
                    <a:pt x="1295" y="7560"/>
                    <a:pt x="1492" y="8036"/>
                  </a:cubicBezTo>
                  <a:cubicBezTo>
                    <a:pt x="1622" y="8466"/>
                    <a:pt x="2084" y="8751"/>
                    <a:pt x="2581" y="8751"/>
                  </a:cubicBezTo>
                  <a:cubicBezTo>
                    <a:pt x="2709" y="8751"/>
                    <a:pt x="2839" y="8732"/>
                    <a:pt x="2967" y="8691"/>
                  </a:cubicBezTo>
                  <a:cubicBezTo>
                    <a:pt x="3623" y="8495"/>
                    <a:pt x="4000" y="7773"/>
                    <a:pt x="3983" y="7052"/>
                  </a:cubicBezTo>
                  <a:cubicBezTo>
                    <a:pt x="3934" y="6298"/>
                    <a:pt x="3590" y="5593"/>
                    <a:pt x="3033" y="5085"/>
                  </a:cubicBezTo>
                  <a:cubicBezTo>
                    <a:pt x="2459" y="4544"/>
                    <a:pt x="1689" y="4266"/>
                    <a:pt x="1131" y="3708"/>
                  </a:cubicBezTo>
                  <a:cubicBezTo>
                    <a:pt x="574" y="3184"/>
                    <a:pt x="181" y="2430"/>
                    <a:pt x="246" y="1709"/>
                  </a:cubicBezTo>
                  <a:cubicBezTo>
                    <a:pt x="279" y="1250"/>
                    <a:pt x="492" y="840"/>
                    <a:pt x="836" y="545"/>
                  </a:cubicBezTo>
                  <a:cubicBezTo>
                    <a:pt x="1000" y="430"/>
                    <a:pt x="1180" y="348"/>
                    <a:pt x="1361" y="283"/>
                  </a:cubicBezTo>
                  <a:cubicBezTo>
                    <a:pt x="1508" y="242"/>
                    <a:pt x="1660" y="221"/>
                    <a:pt x="1811" y="221"/>
                  </a:cubicBezTo>
                  <a:cubicBezTo>
                    <a:pt x="1963" y="221"/>
                    <a:pt x="2115" y="242"/>
                    <a:pt x="2262" y="283"/>
                  </a:cubicBezTo>
                  <a:cubicBezTo>
                    <a:pt x="3262" y="545"/>
                    <a:pt x="3590" y="1922"/>
                    <a:pt x="2918" y="2561"/>
                  </a:cubicBezTo>
                  <a:cubicBezTo>
                    <a:pt x="2787" y="2708"/>
                    <a:pt x="2606" y="2790"/>
                    <a:pt x="2410" y="2840"/>
                  </a:cubicBezTo>
                  <a:cubicBezTo>
                    <a:pt x="2351" y="2848"/>
                    <a:pt x="2294" y="2852"/>
                    <a:pt x="2240" y="2852"/>
                  </a:cubicBezTo>
                  <a:cubicBezTo>
                    <a:pt x="1773" y="2852"/>
                    <a:pt x="1515" y="2555"/>
                    <a:pt x="1574" y="2364"/>
                  </a:cubicBezTo>
                  <a:cubicBezTo>
                    <a:pt x="1574" y="2364"/>
                    <a:pt x="1574" y="2331"/>
                    <a:pt x="1639" y="2331"/>
                  </a:cubicBezTo>
                  <a:cubicBezTo>
                    <a:pt x="1650" y="2331"/>
                    <a:pt x="1671" y="2332"/>
                    <a:pt x="1698" y="2332"/>
                  </a:cubicBezTo>
                  <a:cubicBezTo>
                    <a:pt x="1835" y="2332"/>
                    <a:pt x="2142" y="2310"/>
                    <a:pt x="2279" y="2036"/>
                  </a:cubicBezTo>
                  <a:cubicBezTo>
                    <a:pt x="2398" y="1666"/>
                    <a:pt x="2110" y="1338"/>
                    <a:pt x="1771" y="1338"/>
                  </a:cubicBezTo>
                  <a:cubicBezTo>
                    <a:pt x="1690" y="1338"/>
                    <a:pt x="1607" y="1356"/>
                    <a:pt x="1525" y="1397"/>
                  </a:cubicBezTo>
                  <a:cubicBezTo>
                    <a:pt x="935" y="1791"/>
                    <a:pt x="1082" y="2692"/>
                    <a:pt x="1754" y="2889"/>
                  </a:cubicBezTo>
                  <a:cubicBezTo>
                    <a:pt x="1932" y="2969"/>
                    <a:pt x="2119" y="3007"/>
                    <a:pt x="2301" y="3007"/>
                  </a:cubicBezTo>
                  <a:cubicBezTo>
                    <a:pt x="2757" y="3007"/>
                    <a:pt x="3192" y="2769"/>
                    <a:pt x="3426" y="2348"/>
                  </a:cubicBezTo>
                  <a:cubicBezTo>
                    <a:pt x="3688" y="1807"/>
                    <a:pt x="3639" y="1168"/>
                    <a:pt x="3295" y="676"/>
                  </a:cubicBezTo>
                  <a:cubicBezTo>
                    <a:pt x="2969" y="238"/>
                    <a:pt x="2462" y="0"/>
                    <a:pt x="19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9"/>
            <p:cNvSpPr/>
            <p:nvPr/>
          </p:nvSpPr>
          <p:spPr>
            <a:xfrm>
              <a:off x="9130900" y="3197585"/>
              <a:ext cx="55582" cy="78689"/>
            </a:xfrm>
            <a:custGeom>
              <a:rect b="b" l="l" r="r" t="t"/>
              <a:pathLst>
                <a:path extrusionOk="0" h="2411" w="1703">
                  <a:moveTo>
                    <a:pt x="197" y="1"/>
                  </a:moveTo>
                  <a:cubicBezTo>
                    <a:pt x="197" y="165"/>
                    <a:pt x="164" y="329"/>
                    <a:pt x="115" y="476"/>
                  </a:cubicBezTo>
                  <a:cubicBezTo>
                    <a:pt x="0" y="870"/>
                    <a:pt x="311" y="1132"/>
                    <a:pt x="951" y="1411"/>
                  </a:cubicBezTo>
                  <a:cubicBezTo>
                    <a:pt x="1328" y="1607"/>
                    <a:pt x="1590" y="1984"/>
                    <a:pt x="1656" y="2410"/>
                  </a:cubicBezTo>
                  <a:cubicBezTo>
                    <a:pt x="1702" y="521"/>
                    <a:pt x="973" y="344"/>
                    <a:pt x="726" y="344"/>
                  </a:cubicBezTo>
                  <a:cubicBezTo>
                    <a:pt x="712" y="344"/>
                    <a:pt x="699" y="344"/>
                    <a:pt x="688" y="345"/>
                  </a:cubicBezTo>
                  <a:cubicBezTo>
                    <a:pt x="492" y="345"/>
                    <a:pt x="377" y="263"/>
                    <a:pt x="361" y="165"/>
                  </a:cubicBezTo>
                  <a:cubicBezTo>
                    <a:pt x="328" y="67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9"/>
            <p:cNvSpPr/>
            <p:nvPr/>
          </p:nvSpPr>
          <p:spPr>
            <a:xfrm>
              <a:off x="8955408" y="2965434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31"/>
                    <a:pt x="1230" y="312"/>
                    <a:pt x="1115" y="410"/>
                  </a:cubicBezTo>
                  <a:cubicBezTo>
                    <a:pt x="919" y="590"/>
                    <a:pt x="361" y="1213"/>
                    <a:pt x="755" y="1836"/>
                  </a:cubicBezTo>
                  <a:cubicBezTo>
                    <a:pt x="1197" y="2524"/>
                    <a:pt x="1787" y="2295"/>
                    <a:pt x="1984" y="2885"/>
                  </a:cubicBezTo>
                  <a:cubicBezTo>
                    <a:pt x="1984" y="2885"/>
                    <a:pt x="2066" y="3180"/>
                    <a:pt x="1869" y="3278"/>
                  </a:cubicBezTo>
                  <a:cubicBezTo>
                    <a:pt x="1839" y="3295"/>
                    <a:pt x="1810" y="3302"/>
                    <a:pt x="1783" y="3302"/>
                  </a:cubicBezTo>
                  <a:cubicBezTo>
                    <a:pt x="1644" y="3302"/>
                    <a:pt x="1541" y="3117"/>
                    <a:pt x="1541" y="2967"/>
                  </a:cubicBezTo>
                  <a:cubicBezTo>
                    <a:pt x="1476" y="2656"/>
                    <a:pt x="1230" y="2426"/>
                    <a:pt x="935" y="2393"/>
                  </a:cubicBezTo>
                  <a:cubicBezTo>
                    <a:pt x="542" y="2328"/>
                    <a:pt x="493" y="2230"/>
                    <a:pt x="492" y="2229"/>
                  </a:cubicBezTo>
                  <a:lnTo>
                    <a:pt x="492" y="2229"/>
                  </a:lnTo>
                  <a:cubicBezTo>
                    <a:pt x="542" y="2361"/>
                    <a:pt x="558" y="2508"/>
                    <a:pt x="525" y="2656"/>
                  </a:cubicBezTo>
                  <a:cubicBezTo>
                    <a:pt x="460" y="2803"/>
                    <a:pt x="165" y="3311"/>
                    <a:pt x="722" y="3688"/>
                  </a:cubicBezTo>
                  <a:cubicBezTo>
                    <a:pt x="1296" y="4065"/>
                    <a:pt x="1574" y="3868"/>
                    <a:pt x="1689" y="4508"/>
                  </a:cubicBezTo>
                  <a:cubicBezTo>
                    <a:pt x="1787" y="5147"/>
                    <a:pt x="1837" y="5917"/>
                    <a:pt x="2181" y="6245"/>
                  </a:cubicBezTo>
                  <a:cubicBezTo>
                    <a:pt x="2066" y="6180"/>
                    <a:pt x="1984" y="6081"/>
                    <a:pt x="1918" y="5967"/>
                  </a:cubicBezTo>
                  <a:cubicBezTo>
                    <a:pt x="1766" y="5630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8" y="5131"/>
                    <a:pt x="1" y="6131"/>
                    <a:pt x="935" y="6622"/>
                  </a:cubicBezTo>
                  <a:cubicBezTo>
                    <a:pt x="1869" y="7098"/>
                    <a:pt x="1804" y="6737"/>
                    <a:pt x="3082" y="7802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4" y="8699"/>
                    <a:pt x="4283" y="8697"/>
                    <a:pt x="4253" y="8697"/>
                  </a:cubicBezTo>
                  <a:cubicBezTo>
                    <a:pt x="4076" y="8697"/>
                    <a:pt x="3918" y="8779"/>
                    <a:pt x="3820" y="8933"/>
                  </a:cubicBezTo>
                  <a:cubicBezTo>
                    <a:pt x="3623" y="9228"/>
                    <a:pt x="3722" y="9638"/>
                    <a:pt x="4049" y="9802"/>
                  </a:cubicBezTo>
                  <a:cubicBezTo>
                    <a:pt x="4049" y="9802"/>
                    <a:pt x="3935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5" y="9572"/>
                    <a:pt x="4422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9" y="9427"/>
                    <a:pt x="5188" y="9329"/>
                    <a:pt x="5419" y="9329"/>
                  </a:cubicBezTo>
                  <a:cubicBezTo>
                    <a:pt x="5724" y="9329"/>
                    <a:pt x="6085" y="9500"/>
                    <a:pt x="6393" y="10032"/>
                  </a:cubicBezTo>
                  <a:cubicBezTo>
                    <a:pt x="6393" y="10032"/>
                    <a:pt x="6164" y="9228"/>
                    <a:pt x="4836" y="8688"/>
                  </a:cubicBezTo>
                  <a:cubicBezTo>
                    <a:pt x="3131" y="7983"/>
                    <a:pt x="2050" y="6278"/>
                    <a:pt x="2132" y="4426"/>
                  </a:cubicBezTo>
                  <a:cubicBezTo>
                    <a:pt x="2230" y="2197"/>
                    <a:pt x="3508" y="672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9"/>
            <p:cNvSpPr/>
            <p:nvPr/>
          </p:nvSpPr>
          <p:spPr>
            <a:xfrm>
              <a:off x="9103060" y="3232899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9"/>
            <p:cNvSpPr/>
            <p:nvPr/>
          </p:nvSpPr>
          <p:spPr>
            <a:xfrm>
              <a:off x="9015853" y="2882241"/>
              <a:ext cx="89916" cy="350690"/>
            </a:xfrm>
            <a:custGeom>
              <a:rect b="b" l="l" r="r" t="t"/>
              <a:pathLst>
                <a:path extrusionOk="0" h="10745" w="2755">
                  <a:moveTo>
                    <a:pt x="1301" y="0"/>
                  </a:moveTo>
                  <a:cubicBezTo>
                    <a:pt x="721" y="0"/>
                    <a:pt x="172" y="379"/>
                    <a:pt x="99" y="910"/>
                  </a:cubicBezTo>
                  <a:cubicBezTo>
                    <a:pt x="1" y="1418"/>
                    <a:pt x="378" y="1910"/>
                    <a:pt x="902" y="1959"/>
                  </a:cubicBezTo>
                  <a:lnTo>
                    <a:pt x="1066" y="1959"/>
                  </a:lnTo>
                  <a:cubicBezTo>
                    <a:pt x="1591" y="1926"/>
                    <a:pt x="1853" y="1336"/>
                    <a:pt x="1656" y="1074"/>
                  </a:cubicBezTo>
                  <a:cubicBezTo>
                    <a:pt x="1574" y="956"/>
                    <a:pt x="1455" y="904"/>
                    <a:pt x="1337" y="904"/>
                  </a:cubicBezTo>
                  <a:cubicBezTo>
                    <a:pt x="1129" y="904"/>
                    <a:pt x="925" y="1068"/>
                    <a:pt x="935" y="1320"/>
                  </a:cubicBezTo>
                  <a:cubicBezTo>
                    <a:pt x="968" y="1648"/>
                    <a:pt x="1312" y="1615"/>
                    <a:pt x="1345" y="1664"/>
                  </a:cubicBezTo>
                  <a:cubicBezTo>
                    <a:pt x="1394" y="1697"/>
                    <a:pt x="1345" y="1762"/>
                    <a:pt x="1345" y="1762"/>
                  </a:cubicBezTo>
                  <a:cubicBezTo>
                    <a:pt x="1312" y="1828"/>
                    <a:pt x="1247" y="1877"/>
                    <a:pt x="1181" y="1894"/>
                  </a:cubicBezTo>
                  <a:cubicBezTo>
                    <a:pt x="1148" y="1910"/>
                    <a:pt x="1132" y="1910"/>
                    <a:pt x="1116" y="1910"/>
                  </a:cubicBezTo>
                  <a:lnTo>
                    <a:pt x="1099" y="1910"/>
                  </a:lnTo>
                  <a:cubicBezTo>
                    <a:pt x="1066" y="1914"/>
                    <a:pt x="1034" y="1916"/>
                    <a:pt x="1002" y="1916"/>
                  </a:cubicBezTo>
                  <a:cubicBezTo>
                    <a:pt x="488" y="1916"/>
                    <a:pt x="74" y="1435"/>
                    <a:pt x="198" y="910"/>
                  </a:cubicBezTo>
                  <a:cubicBezTo>
                    <a:pt x="269" y="438"/>
                    <a:pt x="765" y="114"/>
                    <a:pt x="1282" y="114"/>
                  </a:cubicBezTo>
                  <a:cubicBezTo>
                    <a:pt x="1591" y="114"/>
                    <a:pt x="1909" y="230"/>
                    <a:pt x="2148" y="500"/>
                  </a:cubicBezTo>
                  <a:cubicBezTo>
                    <a:pt x="2443" y="926"/>
                    <a:pt x="2591" y="1435"/>
                    <a:pt x="2558" y="1943"/>
                  </a:cubicBezTo>
                  <a:cubicBezTo>
                    <a:pt x="2525" y="2467"/>
                    <a:pt x="2427" y="2959"/>
                    <a:pt x="2247" y="3434"/>
                  </a:cubicBezTo>
                  <a:cubicBezTo>
                    <a:pt x="1427" y="5450"/>
                    <a:pt x="525" y="7499"/>
                    <a:pt x="1148" y="8975"/>
                  </a:cubicBezTo>
                  <a:cubicBezTo>
                    <a:pt x="1689" y="10286"/>
                    <a:pt x="2591" y="10696"/>
                    <a:pt x="2673" y="10745"/>
                  </a:cubicBezTo>
                  <a:cubicBezTo>
                    <a:pt x="2001" y="10335"/>
                    <a:pt x="1493" y="9696"/>
                    <a:pt x="1247" y="8942"/>
                  </a:cubicBezTo>
                  <a:cubicBezTo>
                    <a:pt x="673" y="7516"/>
                    <a:pt x="1574" y="5549"/>
                    <a:pt x="2410" y="3500"/>
                  </a:cubicBezTo>
                  <a:cubicBezTo>
                    <a:pt x="2591" y="3008"/>
                    <a:pt x="2705" y="2484"/>
                    <a:pt x="2722" y="1959"/>
                  </a:cubicBezTo>
                  <a:cubicBezTo>
                    <a:pt x="2755" y="1402"/>
                    <a:pt x="2591" y="844"/>
                    <a:pt x="2247" y="418"/>
                  </a:cubicBezTo>
                  <a:cubicBezTo>
                    <a:pt x="1977" y="125"/>
                    <a:pt x="1634" y="0"/>
                    <a:pt x="13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9"/>
            <p:cNvSpPr/>
            <p:nvPr/>
          </p:nvSpPr>
          <p:spPr>
            <a:xfrm>
              <a:off x="9127146" y="2984690"/>
              <a:ext cx="123598" cy="121999"/>
            </a:xfrm>
            <a:custGeom>
              <a:rect b="b" l="l" r="r" t="t"/>
              <a:pathLst>
                <a:path extrusionOk="0" h="3738" w="3787">
                  <a:moveTo>
                    <a:pt x="3279" y="0"/>
                  </a:moveTo>
                  <a:cubicBezTo>
                    <a:pt x="3279" y="0"/>
                    <a:pt x="3279" y="268"/>
                    <a:pt x="3109" y="268"/>
                  </a:cubicBezTo>
                  <a:cubicBezTo>
                    <a:pt x="3096" y="268"/>
                    <a:pt x="3081" y="266"/>
                    <a:pt x="3065" y="263"/>
                  </a:cubicBezTo>
                  <a:cubicBezTo>
                    <a:pt x="2959" y="232"/>
                    <a:pt x="2817" y="173"/>
                    <a:pt x="2684" y="173"/>
                  </a:cubicBezTo>
                  <a:cubicBezTo>
                    <a:pt x="2531" y="173"/>
                    <a:pt x="2389" y="251"/>
                    <a:pt x="2328" y="541"/>
                  </a:cubicBezTo>
                  <a:cubicBezTo>
                    <a:pt x="2200" y="1068"/>
                    <a:pt x="2150" y="1641"/>
                    <a:pt x="1936" y="1641"/>
                  </a:cubicBezTo>
                  <a:cubicBezTo>
                    <a:pt x="1930" y="1641"/>
                    <a:pt x="1924" y="1640"/>
                    <a:pt x="1918" y="1639"/>
                  </a:cubicBezTo>
                  <a:lnTo>
                    <a:pt x="1869" y="1639"/>
                  </a:lnTo>
                  <a:cubicBezTo>
                    <a:pt x="1863" y="1640"/>
                    <a:pt x="1857" y="1641"/>
                    <a:pt x="1851" y="1641"/>
                  </a:cubicBezTo>
                  <a:cubicBezTo>
                    <a:pt x="1637" y="1641"/>
                    <a:pt x="1587" y="1068"/>
                    <a:pt x="1459" y="541"/>
                  </a:cubicBezTo>
                  <a:cubicBezTo>
                    <a:pt x="1389" y="251"/>
                    <a:pt x="1248" y="173"/>
                    <a:pt x="1097" y="173"/>
                  </a:cubicBezTo>
                  <a:cubicBezTo>
                    <a:pt x="966" y="173"/>
                    <a:pt x="828" y="232"/>
                    <a:pt x="722" y="263"/>
                  </a:cubicBezTo>
                  <a:cubicBezTo>
                    <a:pt x="705" y="266"/>
                    <a:pt x="689" y="268"/>
                    <a:pt x="675" y="268"/>
                  </a:cubicBezTo>
                  <a:cubicBezTo>
                    <a:pt x="494" y="268"/>
                    <a:pt x="508" y="0"/>
                    <a:pt x="508" y="0"/>
                  </a:cubicBezTo>
                  <a:lnTo>
                    <a:pt x="508" y="0"/>
                  </a:lnTo>
                  <a:cubicBezTo>
                    <a:pt x="508" y="0"/>
                    <a:pt x="279" y="66"/>
                    <a:pt x="131" y="672"/>
                  </a:cubicBezTo>
                  <a:cubicBezTo>
                    <a:pt x="0" y="1262"/>
                    <a:pt x="263" y="1492"/>
                    <a:pt x="1049" y="1852"/>
                  </a:cubicBezTo>
                  <a:cubicBezTo>
                    <a:pt x="1836" y="2229"/>
                    <a:pt x="1869" y="3508"/>
                    <a:pt x="1869" y="3508"/>
                  </a:cubicBezTo>
                  <a:lnTo>
                    <a:pt x="1885" y="3737"/>
                  </a:lnTo>
                  <a:lnTo>
                    <a:pt x="1902" y="3508"/>
                  </a:lnTo>
                  <a:cubicBezTo>
                    <a:pt x="1902" y="3508"/>
                    <a:pt x="1934" y="2213"/>
                    <a:pt x="2721" y="1852"/>
                  </a:cubicBezTo>
                  <a:cubicBezTo>
                    <a:pt x="3508" y="1492"/>
                    <a:pt x="3787" y="1262"/>
                    <a:pt x="3639" y="672"/>
                  </a:cubicBezTo>
                  <a:cubicBezTo>
                    <a:pt x="3508" y="66"/>
                    <a:pt x="3279" y="0"/>
                    <a:pt x="3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9"/>
            <p:cNvSpPr/>
            <p:nvPr/>
          </p:nvSpPr>
          <p:spPr>
            <a:xfrm>
              <a:off x="9097707" y="2869121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2099" y="1"/>
                  </a:moveTo>
                  <a:lnTo>
                    <a:pt x="2099" y="1"/>
                  </a:lnTo>
                  <a:cubicBezTo>
                    <a:pt x="2394" y="968"/>
                    <a:pt x="1312" y="1230"/>
                    <a:pt x="689" y="2361"/>
                  </a:cubicBezTo>
                  <a:cubicBezTo>
                    <a:pt x="591" y="2541"/>
                    <a:pt x="509" y="2722"/>
                    <a:pt x="443" y="2918"/>
                  </a:cubicBezTo>
                  <a:cubicBezTo>
                    <a:pt x="1" y="4295"/>
                    <a:pt x="279" y="5230"/>
                    <a:pt x="1574" y="6147"/>
                  </a:cubicBezTo>
                  <a:cubicBezTo>
                    <a:pt x="2722" y="6934"/>
                    <a:pt x="2771" y="8000"/>
                    <a:pt x="2771" y="8164"/>
                  </a:cubicBezTo>
                  <a:cubicBezTo>
                    <a:pt x="2787" y="7655"/>
                    <a:pt x="2640" y="7164"/>
                    <a:pt x="2345" y="6754"/>
                  </a:cubicBezTo>
                  <a:cubicBezTo>
                    <a:pt x="2033" y="6328"/>
                    <a:pt x="1640" y="6082"/>
                    <a:pt x="1066" y="5574"/>
                  </a:cubicBezTo>
                  <a:cubicBezTo>
                    <a:pt x="886" y="5410"/>
                    <a:pt x="738" y="5213"/>
                    <a:pt x="656" y="4984"/>
                  </a:cubicBezTo>
                  <a:cubicBezTo>
                    <a:pt x="312" y="4148"/>
                    <a:pt x="968" y="3279"/>
                    <a:pt x="1312" y="2902"/>
                  </a:cubicBezTo>
                  <a:cubicBezTo>
                    <a:pt x="1476" y="2738"/>
                    <a:pt x="1673" y="2558"/>
                    <a:pt x="1853" y="2361"/>
                  </a:cubicBezTo>
                  <a:cubicBezTo>
                    <a:pt x="2230" y="2033"/>
                    <a:pt x="2492" y="1574"/>
                    <a:pt x="2591" y="1083"/>
                  </a:cubicBezTo>
                  <a:cubicBezTo>
                    <a:pt x="2722" y="181"/>
                    <a:pt x="2099" y="1"/>
                    <a:pt x="2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9"/>
            <p:cNvSpPr/>
            <p:nvPr/>
          </p:nvSpPr>
          <p:spPr>
            <a:xfrm>
              <a:off x="8570220" y="4412614"/>
              <a:ext cx="75491" cy="68637"/>
            </a:xfrm>
            <a:custGeom>
              <a:rect b="b" l="l" r="r" t="t"/>
              <a:pathLst>
                <a:path extrusionOk="0" h="2103" w="2313">
                  <a:moveTo>
                    <a:pt x="1784" y="1"/>
                  </a:moveTo>
                  <a:cubicBezTo>
                    <a:pt x="1314" y="1"/>
                    <a:pt x="1020" y="401"/>
                    <a:pt x="935" y="1096"/>
                  </a:cubicBezTo>
                  <a:cubicBezTo>
                    <a:pt x="919" y="1210"/>
                    <a:pt x="870" y="1325"/>
                    <a:pt x="821" y="1440"/>
                  </a:cubicBezTo>
                  <a:cubicBezTo>
                    <a:pt x="622" y="1750"/>
                    <a:pt x="254" y="1788"/>
                    <a:pt x="87" y="1788"/>
                  </a:cubicBezTo>
                  <a:cubicBezTo>
                    <a:pt x="34" y="1788"/>
                    <a:pt x="1" y="1784"/>
                    <a:pt x="1" y="1784"/>
                  </a:cubicBezTo>
                  <a:lnTo>
                    <a:pt x="1" y="1784"/>
                  </a:lnTo>
                  <a:cubicBezTo>
                    <a:pt x="121" y="1849"/>
                    <a:pt x="695" y="2102"/>
                    <a:pt x="1231" y="2102"/>
                  </a:cubicBezTo>
                  <a:cubicBezTo>
                    <a:pt x="1502" y="2102"/>
                    <a:pt x="1764" y="2037"/>
                    <a:pt x="1952" y="1850"/>
                  </a:cubicBezTo>
                  <a:cubicBezTo>
                    <a:pt x="2066" y="1735"/>
                    <a:pt x="2148" y="1587"/>
                    <a:pt x="2197" y="1440"/>
                  </a:cubicBezTo>
                  <a:cubicBezTo>
                    <a:pt x="2312" y="997"/>
                    <a:pt x="2066" y="555"/>
                    <a:pt x="1952" y="374"/>
                  </a:cubicBezTo>
                  <a:cubicBezTo>
                    <a:pt x="1870" y="260"/>
                    <a:pt x="1886" y="96"/>
                    <a:pt x="2017" y="30"/>
                  </a:cubicBezTo>
                  <a:cubicBezTo>
                    <a:pt x="1935" y="10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9"/>
            <p:cNvSpPr/>
            <p:nvPr/>
          </p:nvSpPr>
          <p:spPr>
            <a:xfrm>
              <a:off x="8438104" y="4366921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0" y="0"/>
                  </a:moveTo>
                  <a:cubicBezTo>
                    <a:pt x="332" y="0"/>
                    <a:pt x="295" y="1081"/>
                    <a:pt x="295" y="1365"/>
                  </a:cubicBezTo>
                  <a:cubicBezTo>
                    <a:pt x="295" y="1561"/>
                    <a:pt x="181" y="1725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5" y="1952"/>
                    <a:pt x="1840" y="1306"/>
                    <a:pt x="2033" y="791"/>
                  </a:cubicBezTo>
                  <a:cubicBezTo>
                    <a:pt x="2197" y="414"/>
                    <a:pt x="2557" y="135"/>
                    <a:pt x="2967" y="86"/>
                  </a:cubicBezTo>
                  <a:cubicBezTo>
                    <a:pt x="2613" y="26"/>
                    <a:pt x="2306" y="0"/>
                    <a:pt x="204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9"/>
            <p:cNvSpPr/>
            <p:nvPr/>
          </p:nvSpPr>
          <p:spPr>
            <a:xfrm>
              <a:off x="8400636" y="436610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478" y="0"/>
                  </a:moveTo>
                  <a:cubicBezTo>
                    <a:pt x="434" y="0"/>
                    <a:pt x="388" y="9"/>
                    <a:pt x="345" y="29"/>
                  </a:cubicBezTo>
                  <a:cubicBezTo>
                    <a:pt x="99" y="144"/>
                    <a:pt x="1" y="423"/>
                    <a:pt x="99" y="669"/>
                  </a:cubicBezTo>
                  <a:cubicBezTo>
                    <a:pt x="198" y="865"/>
                    <a:pt x="362" y="1029"/>
                    <a:pt x="575" y="1095"/>
                  </a:cubicBezTo>
                  <a:cubicBezTo>
                    <a:pt x="659" y="1125"/>
                    <a:pt x="743" y="1139"/>
                    <a:pt x="825" y="1139"/>
                  </a:cubicBezTo>
                  <a:cubicBezTo>
                    <a:pt x="968" y="1139"/>
                    <a:pt x="1106" y="1096"/>
                    <a:pt x="1230" y="1013"/>
                  </a:cubicBezTo>
                  <a:cubicBezTo>
                    <a:pt x="1378" y="882"/>
                    <a:pt x="1460" y="701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50" y="902"/>
                    <a:pt x="786" y="902"/>
                  </a:cubicBezTo>
                  <a:cubicBezTo>
                    <a:pt x="765" y="902"/>
                    <a:pt x="744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90" y="84"/>
                    <a:pt x="437" y="72"/>
                    <a:pt x="482" y="72"/>
                  </a:cubicBezTo>
                  <a:cubicBezTo>
                    <a:pt x="603" y="72"/>
                    <a:pt x="710" y="160"/>
                    <a:pt x="722" y="292"/>
                  </a:cubicBezTo>
                  <a:cubicBezTo>
                    <a:pt x="744" y="399"/>
                    <a:pt x="660" y="464"/>
                    <a:pt x="608" y="464"/>
                  </a:cubicBezTo>
                  <a:cubicBezTo>
                    <a:pt x="581" y="464"/>
                    <a:pt x="563" y="446"/>
                    <a:pt x="575" y="406"/>
                  </a:cubicBezTo>
                  <a:cubicBezTo>
                    <a:pt x="587" y="332"/>
                    <a:pt x="553" y="268"/>
                    <a:pt x="480" y="268"/>
                  </a:cubicBezTo>
                  <a:cubicBezTo>
                    <a:pt x="456" y="268"/>
                    <a:pt x="427" y="275"/>
                    <a:pt x="394" y="292"/>
                  </a:cubicBezTo>
                  <a:cubicBezTo>
                    <a:pt x="280" y="357"/>
                    <a:pt x="394" y="537"/>
                    <a:pt x="394" y="537"/>
                  </a:cubicBezTo>
                  <a:cubicBezTo>
                    <a:pt x="446" y="575"/>
                    <a:pt x="504" y="593"/>
                    <a:pt x="559" y="593"/>
                  </a:cubicBezTo>
                  <a:cubicBezTo>
                    <a:pt x="696" y="593"/>
                    <a:pt x="820" y="487"/>
                    <a:pt x="820" y="324"/>
                  </a:cubicBezTo>
                  <a:cubicBezTo>
                    <a:pt x="820" y="141"/>
                    <a:pt x="654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9"/>
            <p:cNvSpPr/>
            <p:nvPr/>
          </p:nvSpPr>
          <p:spPr>
            <a:xfrm>
              <a:off x="8999599" y="4074032"/>
              <a:ext cx="79962" cy="178560"/>
            </a:xfrm>
            <a:custGeom>
              <a:rect b="b" l="l" r="r" t="t"/>
              <a:pathLst>
                <a:path extrusionOk="0" h="5471" w="2450">
                  <a:moveTo>
                    <a:pt x="1007" y="0"/>
                  </a:moveTo>
                  <a:cubicBezTo>
                    <a:pt x="659" y="0"/>
                    <a:pt x="0" y="565"/>
                    <a:pt x="302" y="2438"/>
                  </a:cubicBezTo>
                  <a:cubicBezTo>
                    <a:pt x="614" y="4471"/>
                    <a:pt x="2187" y="5421"/>
                    <a:pt x="2449" y="5471"/>
                  </a:cubicBezTo>
                  <a:cubicBezTo>
                    <a:pt x="2449" y="5471"/>
                    <a:pt x="925" y="4487"/>
                    <a:pt x="794" y="2815"/>
                  </a:cubicBezTo>
                  <a:cubicBezTo>
                    <a:pt x="663" y="1143"/>
                    <a:pt x="1171" y="1110"/>
                    <a:pt x="1335" y="750"/>
                  </a:cubicBezTo>
                  <a:cubicBezTo>
                    <a:pt x="1482" y="389"/>
                    <a:pt x="1417" y="111"/>
                    <a:pt x="1089" y="12"/>
                  </a:cubicBezTo>
                  <a:cubicBezTo>
                    <a:pt x="1065" y="5"/>
                    <a:pt x="1037" y="0"/>
                    <a:pt x="10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9"/>
            <p:cNvSpPr/>
            <p:nvPr/>
          </p:nvSpPr>
          <p:spPr>
            <a:xfrm>
              <a:off x="8965036" y="4025337"/>
              <a:ext cx="171771" cy="232085"/>
            </a:xfrm>
            <a:custGeom>
              <a:rect b="b" l="l" r="r" t="t"/>
              <a:pathLst>
                <a:path extrusionOk="0" h="7111" w="5263">
                  <a:moveTo>
                    <a:pt x="3582" y="1"/>
                  </a:moveTo>
                  <a:cubicBezTo>
                    <a:pt x="3371" y="1"/>
                    <a:pt x="3173" y="27"/>
                    <a:pt x="3000" y="62"/>
                  </a:cubicBezTo>
                  <a:cubicBezTo>
                    <a:pt x="2574" y="127"/>
                    <a:pt x="2164" y="308"/>
                    <a:pt x="1804" y="554"/>
                  </a:cubicBezTo>
                  <a:cubicBezTo>
                    <a:pt x="1" y="1930"/>
                    <a:pt x="312" y="4291"/>
                    <a:pt x="853" y="5438"/>
                  </a:cubicBezTo>
                  <a:cubicBezTo>
                    <a:pt x="1417" y="6596"/>
                    <a:pt x="2165" y="7046"/>
                    <a:pt x="2254" y="7104"/>
                  </a:cubicBezTo>
                  <a:lnTo>
                    <a:pt x="2254" y="7104"/>
                  </a:lnTo>
                  <a:cubicBezTo>
                    <a:pt x="1668" y="6662"/>
                    <a:pt x="1212" y="6074"/>
                    <a:pt x="935" y="5405"/>
                  </a:cubicBezTo>
                  <a:cubicBezTo>
                    <a:pt x="443" y="4242"/>
                    <a:pt x="197" y="1980"/>
                    <a:pt x="1902" y="685"/>
                  </a:cubicBezTo>
                  <a:cubicBezTo>
                    <a:pt x="2337" y="376"/>
                    <a:pt x="2898" y="184"/>
                    <a:pt x="3411" y="184"/>
                  </a:cubicBezTo>
                  <a:cubicBezTo>
                    <a:pt x="3827" y="184"/>
                    <a:pt x="4212" y="310"/>
                    <a:pt x="4476" y="603"/>
                  </a:cubicBezTo>
                  <a:cubicBezTo>
                    <a:pt x="5121" y="1248"/>
                    <a:pt x="4654" y="2292"/>
                    <a:pt x="3951" y="2292"/>
                  </a:cubicBezTo>
                  <a:cubicBezTo>
                    <a:pt x="3940" y="2292"/>
                    <a:pt x="3929" y="2292"/>
                    <a:pt x="3918" y="2291"/>
                  </a:cubicBezTo>
                  <a:cubicBezTo>
                    <a:pt x="3882" y="2297"/>
                    <a:pt x="3846" y="2300"/>
                    <a:pt x="3810" y="2300"/>
                  </a:cubicBezTo>
                  <a:cubicBezTo>
                    <a:pt x="3566" y="2300"/>
                    <a:pt x="3326" y="2161"/>
                    <a:pt x="3197" y="1947"/>
                  </a:cubicBezTo>
                  <a:cubicBezTo>
                    <a:pt x="3131" y="1832"/>
                    <a:pt x="3115" y="1717"/>
                    <a:pt x="3131" y="1586"/>
                  </a:cubicBezTo>
                  <a:cubicBezTo>
                    <a:pt x="3151" y="1329"/>
                    <a:pt x="3231" y="1251"/>
                    <a:pt x="3283" y="1251"/>
                  </a:cubicBezTo>
                  <a:cubicBezTo>
                    <a:pt x="3318" y="1251"/>
                    <a:pt x="3341" y="1285"/>
                    <a:pt x="3328" y="1324"/>
                  </a:cubicBezTo>
                  <a:cubicBezTo>
                    <a:pt x="3299" y="1575"/>
                    <a:pt x="3483" y="1774"/>
                    <a:pt x="3712" y="1774"/>
                  </a:cubicBezTo>
                  <a:cubicBezTo>
                    <a:pt x="3736" y="1774"/>
                    <a:pt x="3762" y="1771"/>
                    <a:pt x="3787" y="1766"/>
                  </a:cubicBezTo>
                  <a:cubicBezTo>
                    <a:pt x="4197" y="1701"/>
                    <a:pt x="4312" y="1160"/>
                    <a:pt x="3951" y="963"/>
                  </a:cubicBezTo>
                  <a:cubicBezTo>
                    <a:pt x="3851" y="911"/>
                    <a:pt x="3749" y="888"/>
                    <a:pt x="3649" y="888"/>
                  </a:cubicBezTo>
                  <a:cubicBezTo>
                    <a:pt x="3341" y="888"/>
                    <a:pt x="3066" y="1116"/>
                    <a:pt x="3017" y="1439"/>
                  </a:cubicBezTo>
                  <a:cubicBezTo>
                    <a:pt x="2951" y="1783"/>
                    <a:pt x="3115" y="2111"/>
                    <a:pt x="3410" y="2258"/>
                  </a:cubicBezTo>
                  <a:lnTo>
                    <a:pt x="3427" y="2275"/>
                  </a:lnTo>
                  <a:lnTo>
                    <a:pt x="3443" y="2275"/>
                  </a:lnTo>
                  <a:cubicBezTo>
                    <a:pt x="3541" y="2324"/>
                    <a:pt x="3640" y="2373"/>
                    <a:pt x="3754" y="2389"/>
                  </a:cubicBezTo>
                  <a:cubicBezTo>
                    <a:pt x="3852" y="2412"/>
                    <a:pt x="3949" y="2422"/>
                    <a:pt x="4043" y="2422"/>
                  </a:cubicBezTo>
                  <a:cubicBezTo>
                    <a:pt x="4647" y="2422"/>
                    <a:pt x="5159" y="1996"/>
                    <a:pt x="5230" y="1471"/>
                  </a:cubicBezTo>
                  <a:cubicBezTo>
                    <a:pt x="5262" y="1062"/>
                    <a:pt x="5098" y="652"/>
                    <a:pt x="4787" y="390"/>
                  </a:cubicBezTo>
                  <a:cubicBezTo>
                    <a:pt x="4404" y="92"/>
                    <a:pt x="3972" y="1"/>
                    <a:pt x="3582" y="1"/>
                  </a:cubicBezTo>
                  <a:close/>
                  <a:moveTo>
                    <a:pt x="2254" y="7104"/>
                  </a:moveTo>
                  <a:cubicBezTo>
                    <a:pt x="2257" y="7106"/>
                    <a:pt x="2260" y="7108"/>
                    <a:pt x="2263" y="7110"/>
                  </a:cubicBezTo>
                  <a:cubicBezTo>
                    <a:pt x="2264" y="7110"/>
                    <a:pt x="2261" y="7108"/>
                    <a:pt x="2254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9"/>
            <p:cNvSpPr/>
            <p:nvPr/>
          </p:nvSpPr>
          <p:spPr>
            <a:xfrm>
              <a:off x="9145326" y="3871647"/>
              <a:ext cx="87762" cy="145008"/>
            </a:xfrm>
            <a:custGeom>
              <a:rect b="b" l="l" r="r" t="t"/>
              <a:pathLst>
                <a:path extrusionOk="0" h="4443" w="2689">
                  <a:moveTo>
                    <a:pt x="1345" y="1"/>
                  </a:moveTo>
                  <a:cubicBezTo>
                    <a:pt x="1263" y="148"/>
                    <a:pt x="1148" y="296"/>
                    <a:pt x="1017" y="427"/>
                  </a:cubicBezTo>
                  <a:cubicBezTo>
                    <a:pt x="574" y="853"/>
                    <a:pt x="1" y="1722"/>
                    <a:pt x="738" y="2902"/>
                  </a:cubicBezTo>
                  <a:cubicBezTo>
                    <a:pt x="1017" y="3378"/>
                    <a:pt x="1230" y="3886"/>
                    <a:pt x="1345" y="4443"/>
                  </a:cubicBezTo>
                  <a:cubicBezTo>
                    <a:pt x="1459" y="3886"/>
                    <a:pt x="1673" y="3378"/>
                    <a:pt x="1968" y="2902"/>
                  </a:cubicBezTo>
                  <a:cubicBezTo>
                    <a:pt x="2689" y="1722"/>
                    <a:pt x="2115" y="853"/>
                    <a:pt x="1673" y="427"/>
                  </a:cubicBezTo>
                  <a:cubicBezTo>
                    <a:pt x="1541" y="296"/>
                    <a:pt x="1443" y="148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9"/>
            <p:cNvSpPr/>
            <p:nvPr/>
          </p:nvSpPr>
          <p:spPr>
            <a:xfrm>
              <a:off x="8928123" y="3845439"/>
              <a:ext cx="169617" cy="268052"/>
            </a:xfrm>
            <a:custGeom>
              <a:rect b="b" l="l" r="r" t="t"/>
              <a:pathLst>
                <a:path extrusionOk="0" h="8213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80" y="624"/>
                    <a:pt x="3787" y="853"/>
                  </a:cubicBezTo>
                  <a:cubicBezTo>
                    <a:pt x="3394" y="1066"/>
                    <a:pt x="2836" y="1542"/>
                    <a:pt x="3427" y="2066"/>
                  </a:cubicBezTo>
                  <a:cubicBezTo>
                    <a:pt x="4033" y="2591"/>
                    <a:pt x="4197" y="3345"/>
                    <a:pt x="3672" y="4082"/>
                  </a:cubicBezTo>
                  <a:cubicBezTo>
                    <a:pt x="3672" y="4082"/>
                    <a:pt x="3984" y="2984"/>
                    <a:pt x="3246" y="2492"/>
                  </a:cubicBezTo>
                  <a:cubicBezTo>
                    <a:pt x="3047" y="2359"/>
                    <a:pt x="2888" y="2323"/>
                    <a:pt x="2773" y="2323"/>
                  </a:cubicBezTo>
                  <a:cubicBezTo>
                    <a:pt x="2632" y="2323"/>
                    <a:pt x="2558" y="2378"/>
                    <a:pt x="2558" y="2378"/>
                  </a:cubicBezTo>
                  <a:cubicBezTo>
                    <a:pt x="2623" y="2509"/>
                    <a:pt x="2656" y="2640"/>
                    <a:pt x="2673" y="2787"/>
                  </a:cubicBezTo>
                  <a:cubicBezTo>
                    <a:pt x="2689" y="3017"/>
                    <a:pt x="2197" y="3377"/>
                    <a:pt x="2558" y="3754"/>
                  </a:cubicBezTo>
                  <a:cubicBezTo>
                    <a:pt x="2902" y="4148"/>
                    <a:pt x="3131" y="4935"/>
                    <a:pt x="1935" y="5803"/>
                  </a:cubicBezTo>
                  <a:cubicBezTo>
                    <a:pt x="1935" y="5803"/>
                    <a:pt x="2558" y="4459"/>
                    <a:pt x="2197" y="3738"/>
                  </a:cubicBezTo>
                  <a:cubicBezTo>
                    <a:pt x="1837" y="3033"/>
                    <a:pt x="1378" y="3164"/>
                    <a:pt x="968" y="2574"/>
                  </a:cubicBezTo>
                  <a:cubicBezTo>
                    <a:pt x="968" y="2574"/>
                    <a:pt x="1" y="3099"/>
                    <a:pt x="738" y="4246"/>
                  </a:cubicBezTo>
                  <a:cubicBezTo>
                    <a:pt x="1607" y="5590"/>
                    <a:pt x="542" y="7295"/>
                    <a:pt x="1460" y="8213"/>
                  </a:cubicBezTo>
                  <a:cubicBezTo>
                    <a:pt x="1460" y="8213"/>
                    <a:pt x="1410" y="6852"/>
                    <a:pt x="2673" y="5623"/>
                  </a:cubicBezTo>
                  <a:cubicBezTo>
                    <a:pt x="3935" y="4394"/>
                    <a:pt x="5197" y="2869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9"/>
            <p:cNvSpPr/>
            <p:nvPr/>
          </p:nvSpPr>
          <p:spPr>
            <a:xfrm>
              <a:off x="9077374" y="3812802"/>
              <a:ext cx="98990" cy="147162"/>
            </a:xfrm>
            <a:custGeom>
              <a:rect b="b" l="l" r="r" t="t"/>
              <a:pathLst>
                <a:path extrusionOk="0" h="4509" w="3033">
                  <a:moveTo>
                    <a:pt x="2574" y="1"/>
                  </a:moveTo>
                  <a:lnTo>
                    <a:pt x="2574" y="1"/>
                  </a:lnTo>
                  <a:cubicBezTo>
                    <a:pt x="2542" y="263"/>
                    <a:pt x="2279" y="525"/>
                    <a:pt x="1624" y="820"/>
                  </a:cubicBezTo>
                  <a:cubicBezTo>
                    <a:pt x="968" y="1099"/>
                    <a:pt x="1214" y="1935"/>
                    <a:pt x="1279" y="2115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88" y="1300"/>
                    <a:pt x="845" y="1242"/>
                    <a:pt x="685" y="1242"/>
                  </a:cubicBezTo>
                  <a:cubicBezTo>
                    <a:pt x="638" y="1242"/>
                    <a:pt x="607" y="1247"/>
                    <a:pt x="607" y="1247"/>
                  </a:cubicBezTo>
                  <a:cubicBezTo>
                    <a:pt x="739" y="1427"/>
                    <a:pt x="739" y="1656"/>
                    <a:pt x="591" y="1820"/>
                  </a:cubicBezTo>
                  <a:cubicBezTo>
                    <a:pt x="345" y="2066"/>
                    <a:pt x="50" y="2345"/>
                    <a:pt x="312" y="3099"/>
                  </a:cubicBezTo>
                  <a:cubicBezTo>
                    <a:pt x="575" y="3853"/>
                    <a:pt x="1" y="4509"/>
                    <a:pt x="1" y="4509"/>
                  </a:cubicBezTo>
                  <a:cubicBezTo>
                    <a:pt x="3033" y="2001"/>
                    <a:pt x="2574" y="1"/>
                    <a:pt x="25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9"/>
            <p:cNvSpPr/>
            <p:nvPr/>
          </p:nvSpPr>
          <p:spPr>
            <a:xfrm>
              <a:off x="8881060" y="4092603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lnTo>
                    <a:pt x="1869" y="1"/>
                  </a:lnTo>
                  <a:cubicBezTo>
                    <a:pt x="1869" y="1"/>
                    <a:pt x="2000" y="279"/>
                    <a:pt x="1656" y="525"/>
                  </a:cubicBezTo>
                  <a:cubicBezTo>
                    <a:pt x="1312" y="771"/>
                    <a:pt x="0" y="2443"/>
                    <a:pt x="3590" y="4262"/>
                  </a:cubicBezTo>
                  <a:cubicBezTo>
                    <a:pt x="3590" y="4262"/>
                    <a:pt x="2738" y="3771"/>
                    <a:pt x="2639" y="2476"/>
                  </a:cubicBezTo>
                  <a:cubicBezTo>
                    <a:pt x="2541" y="1197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9"/>
            <p:cNvSpPr/>
            <p:nvPr/>
          </p:nvSpPr>
          <p:spPr>
            <a:xfrm>
              <a:off x="8738760" y="4178211"/>
              <a:ext cx="256824" cy="189167"/>
            </a:xfrm>
            <a:custGeom>
              <a:rect b="b" l="l" r="r" t="t"/>
              <a:pathLst>
                <a:path extrusionOk="0" h="5796" w="7869">
                  <a:moveTo>
                    <a:pt x="4648" y="1"/>
                  </a:moveTo>
                  <a:cubicBezTo>
                    <a:pt x="4507" y="1"/>
                    <a:pt x="4372" y="44"/>
                    <a:pt x="4246" y="131"/>
                  </a:cubicBezTo>
                  <a:cubicBezTo>
                    <a:pt x="3883" y="394"/>
                    <a:pt x="3664" y="609"/>
                    <a:pt x="3478" y="609"/>
                  </a:cubicBezTo>
                  <a:cubicBezTo>
                    <a:pt x="3420" y="609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00" y="1180"/>
                    <a:pt x="3688" y="1393"/>
                  </a:cubicBezTo>
                  <a:cubicBezTo>
                    <a:pt x="4360" y="1590"/>
                    <a:pt x="4836" y="1721"/>
                    <a:pt x="4737" y="2098"/>
                  </a:cubicBezTo>
                  <a:cubicBezTo>
                    <a:pt x="4639" y="2475"/>
                    <a:pt x="3688" y="2541"/>
                    <a:pt x="2574" y="2721"/>
                  </a:cubicBezTo>
                  <a:cubicBezTo>
                    <a:pt x="1459" y="2885"/>
                    <a:pt x="574" y="3164"/>
                    <a:pt x="607" y="4131"/>
                  </a:cubicBezTo>
                  <a:cubicBezTo>
                    <a:pt x="632" y="4885"/>
                    <a:pt x="488" y="5250"/>
                    <a:pt x="237" y="5250"/>
                  </a:cubicBezTo>
                  <a:cubicBezTo>
                    <a:pt x="166" y="5250"/>
                    <a:pt x="87" y="5221"/>
                    <a:pt x="0" y="5163"/>
                  </a:cubicBezTo>
                  <a:lnTo>
                    <a:pt x="0" y="5163"/>
                  </a:lnTo>
                  <a:cubicBezTo>
                    <a:pt x="0" y="5164"/>
                    <a:pt x="249" y="5795"/>
                    <a:pt x="1194" y="5795"/>
                  </a:cubicBezTo>
                  <a:cubicBezTo>
                    <a:pt x="1388" y="5795"/>
                    <a:pt x="1612" y="5769"/>
                    <a:pt x="1869" y="5704"/>
                  </a:cubicBezTo>
                  <a:cubicBezTo>
                    <a:pt x="3377" y="5327"/>
                    <a:pt x="3557" y="4114"/>
                    <a:pt x="4196" y="3360"/>
                  </a:cubicBezTo>
                  <a:cubicBezTo>
                    <a:pt x="4836" y="2606"/>
                    <a:pt x="5475" y="1983"/>
                    <a:pt x="7868" y="1934"/>
                  </a:cubicBezTo>
                  <a:cubicBezTo>
                    <a:pt x="7868" y="1934"/>
                    <a:pt x="6409" y="1820"/>
                    <a:pt x="5852" y="951"/>
                  </a:cubicBezTo>
                  <a:cubicBezTo>
                    <a:pt x="5455" y="326"/>
                    <a:pt x="5032" y="1"/>
                    <a:pt x="46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9"/>
            <p:cNvSpPr/>
            <p:nvPr/>
          </p:nvSpPr>
          <p:spPr>
            <a:xfrm>
              <a:off x="8869278" y="4256215"/>
              <a:ext cx="250950" cy="205551"/>
            </a:xfrm>
            <a:custGeom>
              <a:rect b="b" l="l" r="r" t="t"/>
              <a:pathLst>
                <a:path extrusionOk="0" h="6298" w="7689">
                  <a:moveTo>
                    <a:pt x="3368" y="1"/>
                  </a:moveTo>
                  <a:cubicBezTo>
                    <a:pt x="3322" y="1"/>
                    <a:pt x="3276" y="1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5"/>
                    <a:pt x="1132" y="806"/>
                  </a:cubicBezTo>
                  <a:cubicBezTo>
                    <a:pt x="1" y="1806"/>
                    <a:pt x="361" y="3888"/>
                    <a:pt x="1705" y="4199"/>
                  </a:cubicBezTo>
                  <a:cubicBezTo>
                    <a:pt x="1850" y="4242"/>
                    <a:pt x="1997" y="4263"/>
                    <a:pt x="2141" y="4263"/>
                  </a:cubicBezTo>
                  <a:cubicBezTo>
                    <a:pt x="2603" y="4263"/>
                    <a:pt x="3045" y="4053"/>
                    <a:pt x="3345" y="3691"/>
                  </a:cubicBezTo>
                  <a:cubicBezTo>
                    <a:pt x="3656" y="3232"/>
                    <a:pt x="3656" y="2659"/>
                    <a:pt x="3345" y="2200"/>
                  </a:cubicBezTo>
                  <a:cubicBezTo>
                    <a:pt x="3133" y="1914"/>
                    <a:pt x="2806" y="1758"/>
                    <a:pt x="2468" y="1758"/>
                  </a:cubicBezTo>
                  <a:cubicBezTo>
                    <a:pt x="2282" y="1758"/>
                    <a:pt x="2093" y="1806"/>
                    <a:pt x="1918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6" y="3071"/>
                    <a:pt x="1994" y="3114"/>
                    <a:pt x="2132" y="3114"/>
                  </a:cubicBezTo>
                  <a:cubicBezTo>
                    <a:pt x="2374" y="3114"/>
                    <a:pt x="2614" y="2983"/>
                    <a:pt x="2656" y="2806"/>
                  </a:cubicBezTo>
                  <a:cubicBezTo>
                    <a:pt x="2715" y="2555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4" y="2314"/>
                  </a:cubicBezTo>
                  <a:cubicBezTo>
                    <a:pt x="1902" y="2380"/>
                    <a:pt x="1935" y="2528"/>
                    <a:pt x="1837" y="2528"/>
                  </a:cubicBezTo>
                  <a:cubicBezTo>
                    <a:pt x="1831" y="2528"/>
                    <a:pt x="1826" y="2529"/>
                    <a:pt x="1822" y="2529"/>
                  </a:cubicBezTo>
                  <a:cubicBezTo>
                    <a:pt x="1738" y="2529"/>
                    <a:pt x="1738" y="2396"/>
                    <a:pt x="1738" y="2396"/>
                  </a:cubicBezTo>
                  <a:cubicBezTo>
                    <a:pt x="1738" y="2200"/>
                    <a:pt x="1853" y="2019"/>
                    <a:pt x="2033" y="1937"/>
                  </a:cubicBezTo>
                  <a:cubicBezTo>
                    <a:pt x="2170" y="1864"/>
                    <a:pt x="2318" y="1829"/>
                    <a:pt x="2465" y="1829"/>
                  </a:cubicBezTo>
                  <a:cubicBezTo>
                    <a:pt x="2779" y="1829"/>
                    <a:pt x="3089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7" y="3944"/>
                    <a:pt x="2581" y="4133"/>
                    <a:pt x="2136" y="4133"/>
                  </a:cubicBezTo>
                  <a:cubicBezTo>
                    <a:pt x="2008" y="4133"/>
                    <a:pt x="1879" y="4118"/>
                    <a:pt x="1755" y="4085"/>
                  </a:cubicBezTo>
                  <a:cubicBezTo>
                    <a:pt x="542" y="3790"/>
                    <a:pt x="214" y="1855"/>
                    <a:pt x="1263" y="938"/>
                  </a:cubicBezTo>
                  <a:cubicBezTo>
                    <a:pt x="1740" y="491"/>
                    <a:pt x="2321" y="318"/>
                    <a:pt x="2910" y="318"/>
                  </a:cubicBezTo>
                  <a:cubicBezTo>
                    <a:pt x="3616" y="318"/>
                    <a:pt x="4331" y="567"/>
                    <a:pt x="4885" y="888"/>
                  </a:cubicBezTo>
                  <a:cubicBezTo>
                    <a:pt x="5820" y="1413"/>
                    <a:pt x="6557" y="2249"/>
                    <a:pt x="6951" y="3249"/>
                  </a:cubicBezTo>
                  <a:cubicBezTo>
                    <a:pt x="7278" y="4052"/>
                    <a:pt x="7442" y="4921"/>
                    <a:pt x="7459" y="5789"/>
                  </a:cubicBezTo>
                  <a:cubicBezTo>
                    <a:pt x="7459" y="5937"/>
                    <a:pt x="7442" y="6084"/>
                    <a:pt x="7426" y="6232"/>
                  </a:cubicBezTo>
                  <a:lnTo>
                    <a:pt x="7426" y="6297"/>
                  </a:lnTo>
                  <a:cubicBezTo>
                    <a:pt x="7426" y="6265"/>
                    <a:pt x="7426" y="6248"/>
                    <a:pt x="7442" y="6232"/>
                  </a:cubicBezTo>
                  <a:lnTo>
                    <a:pt x="7459" y="6084"/>
                  </a:lnTo>
                  <a:cubicBezTo>
                    <a:pt x="7459" y="6074"/>
                    <a:pt x="7459" y="6063"/>
                    <a:pt x="7459" y="6052"/>
                  </a:cubicBezTo>
                  <a:cubicBezTo>
                    <a:pt x="7688" y="4855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9"/>
            <p:cNvSpPr/>
            <p:nvPr/>
          </p:nvSpPr>
          <p:spPr>
            <a:xfrm>
              <a:off x="9008281" y="4318552"/>
              <a:ext cx="99087" cy="106823"/>
            </a:xfrm>
            <a:custGeom>
              <a:rect b="b" l="l" r="r" t="t"/>
              <a:pathLst>
                <a:path extrusionOk="0" h="3273" w="3036">
                  <a:moveTo>
                    <a:pt x="729" y="1"/>
                  </a:moveTo>
                  <a:cubicBezTo>
                    <a:pt x="62" y="1"/>
                    <a:pt x="0" y="784"/>
                    <a:pt x="1102" y="962"/>
                  </a:cubicBezTo>
                  <a:cubicBezTo>
                    <a:pt x="2347" y="1175"/>
                    <a:pt x="3036" y="3273"/>
                    <a:pt x="3036" y="3273"/>
                  </a:cubicBezTo>
                  <a:cubicBezTo>
                    <a:pt x="3036" y="3273"/>
                    <a:pt x="2741" y="1011"/>
                    <a:pt x="1462" y="241"/>
                  </a:cubicBezTo>
                  <a:cubicBezTo>
                    <a:pt x="1175" y="69"/>
                    <a:pt x="926" y="1"/>
                    <a:pt x="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9"/>
            <p:cNvSpPr/>
            <p:nvPr/>
          </p:nvSpPr>
          <p:spPr>
            <a:xfrm>
              <a:off x="8808833" y="4310328"/>
              <a:ext cx="170694" cy="147293"/>
            </a:xfrm>
            <a:custGeom>
              <a:rect b="b" l="l" r="r" t="t"/>
              <a:pathLst>
                <a:path extrusionOk="0" h="4513" w="5230">
                  <a:moveTo>
                    <a:pt x="2181" y="1"/>
                  </a:move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3"/>
                    <a:pt x="1131" y="1312"/>
                    <a:pt x="574" y="1689"/>
                  </a:cubicBezTo>
                  <a:cubicBezTo>
                    <a:pt x="0" y="2082"/>
                    <a:pt x="99" y="2689"/>
                    <a:pt x="214" y="3033"/>
                  </a:cubicBezTo>
                  <a:cubicBezTo>
                    <a:pt x="279" y="3263"/>
                    <a:pt x="246" y="3508"/>
                    <a:pt x="132" y="3722"/>
                  </a:cubicBezTo>
                  <a:cubicBezTo>
                    <a:pt x="394" y="3492"/>
                    <a:pt x="722" y="3312"/>
                    <a:pt x="1066" y="3230"/>
                  </a:cubicBezTo>
                  <a:cubicBezTo>
                    <a:pt x="1672" y="3050"/>
                    <a:pt x="1656" y="2754"/>
                    <a:pt x="1640" y="2279"/>
                  </a:cubicBezTo>
                  <a:cubicBezTo>
                    <a:pt x="1640" y="1878"/>
                    <a:pt x="1815" y="1852"/>
                    <a:pt x="1859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7" y="1852"/>
                    <a:pt x="1886" y="1852"/>
                    <a:pt x="1893" y="1852"/>
                  </a:cubicBezTo>
                  <a:cubicBezTo>
                    <a:pt x="2160" y="1852"/>
                    <a:pt x="2098" y="2386"/>
                    <a:pt x="2066" y="2673"/>
                  </a:cubicBezTo>
                  <a:cubicBezTo>
                    <a:pt x="1967" y="3197"/>
                    <a:pt x="2115" y="3754"/>
                    <a:pt x="2492" y="4164"/>
                  </a:cubicBezTo>
                  <a:cubicBezTo>
                    <a:pt x="2731" y="4425"/>
                    <a:pt x="3047" y="4513"/>
                    <a:pt x="3363" y="4513"/>
                  </a:cubicBezTo>
                  <a:cubicBezTo>
                    <a:pt x="3762" y="4513"/>
                    <a:pt x="4163" y="4372"/>
                    <a:pt x="4410" y="4262"/>
                  </a:cubicBezTo>
                  <a:cubicBezTo>
                    <a:pt x="4522" y="4214"/>
                    <a:pt x="4642" y="4189"/>
                    <a:pt x="4763" y="4189"/>
                  </a:cubicBezTo>
                  <a:cubicBezTo>
                    <a:pt x="4926" y="4189"/>
                    <a:pt x="5088" y="4234"/>
                    <a:pt x="5229" y="4328"/>
                  </a:cubicBezTo>
                  <a:cubicBezTo>
                    <a:pt x="5082" y="3459"/>
                    <a:pt x="4639" y="3197"/>
                    <a:pt x="4016" y="3131"/>
                  </a:cubicBezTo>
                  <a:cubicBezTo>
                    <a:pt x="3393" y="3066"/>
                    <a:pt x="2541" y="2853"/>
                    <a:pt x="2197" y="1771"/>
                  </a:cubicBezTo>
                  <a:cubicBezTo>
                    <a:pt x="1869" y="689"/>
                    <a:pt x="2180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9"/>
            <p:cNvSpPr/>
            <p:nvPr/>
          </p:nvSpPr>
          <p:spPr>
            <a:xfrm>
              <a:off x="8836118" y="4409317"/>
              <a:ext cx="41743" cy="65275"/>
            </a:xfrm>
            <a:custGeom>
              <a:rect b="b" l="l" r="r" t="t"/>
              <a:pathLst>
                <a:path extrusionOk="0" h="2000" w="1279">
                  <a:moveTo>
                    <a:pt x="951" y="0"/>
                  </a:moveTo>
                  <a:cubicBezTo>
                    <a:pt x="951" y="0"/>
                    <a:pt x="951" y="1"/>
                    <a:pt x="951" y="1"/>
                  </a:cubicBezTo>
                  <a:lnTo>
                    <a:pt x="951" y="1"/>
                  </a:lnTo>
                  <a:cubicBezTo>
                    <a:pt x="951" y="0"/>
                    <a:pt x="951" y="0"/>
                    <a:pt x="951" y="0"/>
                  </a:cubicBezTo>
                  <a:close/>
                  <a:moveTo>
                    <a:pt x="951" y="1"/>
                  </a:moveTo>
                  <a:cubicBezTo>
                    <a:pt x="950" y="12"/>
                    <a:pt x="926" y="113"/>
                    <a:pt x="509" y="361"/>
                  </a:cubicBezTo>
                  <a:cubicBezTo>
                    <a:pt x="164" y="541"/>
                    <a:pt x="0" y="934"/>
                    <a:pt x="115" y="1295"/>
                  </a:cubicBezTo>
                  <a:cubicBezTo>
                    <a:pt x="148" y="1377"/>
                    <a:pt x="164" y="1459"/>
                    <a:pt x="181" y="1541"/>
                  </a:cubicBezTo>
                  <a:cubicBezTo>
                    <a:pt x="230" y="1770"/>
                    <a:pt x="263" y="2000"/>
                    <a:pt x="263" y="2000"/>
                  </a:cubicBezTo>
                  <a:cubicBezTo>
                    <a:pt x="263" y="2000"/>
                    <a:pt x="263" y="1852"/>
                    <a:pt x="787" y="1557"/>
                  </a:cubicBezTo>
                  <a:cubicBezTo>
                    <a:pt x="804" y="1557"/>
                    <a:pt x="804" y="1541"/>
                    <a:pt x="820" y="1541"/>
                  </a:cubicBezTo>
                  <a:cubicBezTo>
                    <a:pt x="1279" y="1246"/>
                    <a:pt x="1099" y="836"/>
                    <a:pt x="1017" y="574"/>
                  </a:cubicBezTo>
                  <a:cubicBezTo>
                    <a:pt x="951" y="394"/>
                    <a:pt x="935" y="197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9"/>
            <p:cNvSpPr/>
            <p:nvPr/>
          </p:nvSpPr>
          <p:spPr>
            <a:xfrm>
              <a:off x="8650476" y="4128700"/>
              <a:ext cx="225786" cy="159271"/>
            </a:xfrm>
            <a:custGeom>
              <a:rect b="b" l="l" r="r" t="t"/>
              <a:pathLst>
                <a:path extrusionOk="0" h="4880" w="6918">
                  <a:moveTo>
                    <a:pt x="4972" y="0"/>
                  </a:moveTo>
                  <a:cubicBezTo>
                    <a:pt x="4750" y="0"/>
                    <a:pt x="4501" y="52"/>
                    <a:pt x="4230" y="173"/>
                  </a:cubicBezTo>
                  <a:cubicBezTo>
                    <a:pt x="2771" y="829"/>
                    <a:pt x="3033" y="3304"/>
                    <a:pt x="4771" y="3664"/>
                  </a:cubicBezTo>
                  <a:cubicBezTo>
                    <a:pt x="4984" y="3697"/>
                    <a:pt x="5180" y="3730"/>
                    <a:pt x="5344" y="3746"/>
                  </a:cubicBezTo>
                  <a:cubicBezTo>
                    <a:pt x="4885" y="3828"/>
                    <a:pt x="4459" y="3976"/>
                    <a:pt x="4033" y="4189"/>
                  </a:cubicBezTo>
                  <a:cubicBezTo>
                    <a:pt x="3885" y="4254"/>
                    <a:pt x="3656" y="4336"/>
                    <a:pt x="3607" y="4353"/>
                  </a:cubicBezTo>
                  <a:cubicBezTo>
                    <a:pt x="3152" y="4525"/>
                    <a:pt x="2723" y="4601"/>
                    <a:pt x="2336" y="4601"/>
                  </a:cubicBezTo>
                  <a:cubicBezTo>
                    <a:pt x="1507" y="4601"/>
                    <a:pt x="870" y="4254"/>
                    <a:pt x="591" y="3763"/>
                  </a:cubicBezTo>
                  <a:cubicBezTo>
                    <a:pt x="345" y="3353"/>
                    <a:pt x="328" y="2861"/>
                    <a:pt x="558" y="2435"/>
                  </a:cubicBezTo>
                  <a:cubicBezTo>
                    <a:pt x="558" y="2435"/>
                    <a:pt x="558" y="2419"/>
                    <a:pt x="558" y="2419"/>
                  </a:cubicBezTo>
                  <a:cubicBezTo>
                    <a:pt x="771" y="2104"/>
                    <a:pt x="1111" y="1957"/>
                    <a:pt x="1426" y="1957"/>
                  </a:cubicBezTo>
                  <a:cubicBezTo>
                    <a:pt x="1718" y="1957"/>
                    <a:pt x="1989" y="2084"/>
                    <a:pt x="2115" y="2320"/>
                  </a:cubicBezTo>
                  <a:cubicBezTo>
                    <a:pt x="2230" y="2451"/>
                    <a:pt x="2295" y="2615"/>
                    <a:pt x="2295" y="2796"/>
                  </a:cubicBezTo>
                  <a:cubicBezTo>
                    <a:pt x="2295" y="2943"/>
                    <a:pt x="2230" y="3091"/>
                    <a:pt x="2115" y="3205"/>
                  </a:cubicBezTo>
                  <a:cubicBezTo>
                    <a:pt x="2009" y="3302"/>
                    <a:pt x="1951" y="3333"/>
                    <a:pt x="1922" y="3333"/>
                  </a:cubicBezTo>
                  <a:cubicBezTo>
                    <a:pt x="1897" y="3333"/>
                    <a:pt x="1894" y="3310"/>
                    <a:pt x="1902" y="3287"/>
                  </a:cubicBezTo>
                  <a:cubicBezTo>
                    <a:pt x="2017" y="3028"/>
                    <a:pt x="1727" y="2859"/>
                    <a:pt x="1474" y="2859"/>
                  </a:cubicBezTo>
                  <a:cubicBezTo>
                    <a:pt x="1295" y="2859"/>
                    <a:pt x="1134" y="2943"/>
                    <a:pt x="1148" y="3140"/>
                  </a:cubicBezTo>
                  <a:cubicBezTo>
                    <a:pt x="1137" y="3414"/>
                    <a:pt x="1376" y="3542"/>
                    <a:pt x="1629" y="3542"/>
                  </a:cubicBezTo>
                  <a:cubicBezTo>
                    <a:pt x="1753" y="3542"/>
                    <a:pt x="1881" y="3511"/>
                    <a:pt x="1984" y="3451"/>
                  </a:cubicBezTo>
                  <a:cubicBezTo>
                    <a:pt x="2000" y="3451"/>
                    <a:pt x="2000" y="3435"/>
                    <a:pt x="2017" y="3435"/>
                  </a:cubicBezTo>
                  <a:cubicBezTo>
                    <a:pt x="2050" y="3419"/>
                    <a:pt x="2066" y="3402"/>
                    <a:pt x="2082" y="3386"/>
                  </a:cubicBezTo>
                  <a:lnTo>
                    <a:pt x="2099" y="3369"/>
                  </a:lnTo>
                  <a:cubicBezTo>
                    <a:pt x="2394" y="3074"/>
                    <a:pt x="2427" y="2615"/>
                    <a:pt x="2181" y="2288"/>
                  </a:cubicBezTo>
                  <a:cubicBezTo>
                    <a:pt x="2042" y="2011"/>
                    <a:pt x="1730" y="1859"/>
                    <a:pt x="1395" y="1859"/>
                  </a:cubicBezTo>
                  <a:cubicBezTo>
                    <a:pt x="1055" y="1859"/>
                    <a:pt x="691" y="2015"/>
                    <a:pt x="460" y="2353"/>
                  </a:cubicBezTo>
                  <a:cubicBezTo>
                    <a:pt x="1" y="2943"/>
                    <a:pt x="132" y="4123"/>
                    <a:pt x="935" y="4582"/>
                  </a:cubicBezTo>
                  <a:cubicBezTo>
                    <a:pt x="1300" y="4780"/>
                    <a:pt x="1722" y="4879"/>
                    <a:pt x="2135" y="4879"/>
                  </a:cubicBezTo>
                  <a:cubicBezTo>
                    <a:pt x="2167" y="4879"/>
                    <a:pt x="2198" y="4879"/>
                    <a:pt x="2230" y="4877"/>
                  </a:cubicBezTo>
                  <a:cubicBezTo>
                    <a:pt x="3131" y="4845"/>
                    <a:pt x="3853" y="4353"/>
                    <a:pt x="5033" y="3992"/>
                  </a:cubicBezTo>
                  <a:cubicBezTo>
                    <a:pt x="5459" y="3894"/>
                    <a:pt x="5902" y="3828"/>
                    <a:pt x="6344" y="3796"/>
                  </a:cubicBezTo>
                  <a:cubicBezTo>
                    <a:pt x="6541" y="3779"/>
                    <a:pt x="6737" y="3714"/>
                    <a:pt x="6918" y="3615"/>
                  </a:cubicBezTo>
                  <a:lnTo>
                    <a:pt x="6918" y="3615"/>
                  </a:lnTo>
                  <a:cubicBezTo>
                    <a:pt x="6918" y="3615"/>
                    <a:pt x="6795" y="3644"/>
                    <a:pt x="6639" y="3644"/>
                  </a:cubicBezTo>
                  <a:cubicBezTo>
                    <a:pt x="6483" y="3644"/>
                    <a:pt x="6295" y="3615"/>
                    <a:pt x="6164" y="3500"/>
                  </a:cubicBezTo>
                  <a:cubicBezTo>
                    <a:pt x="5902" y="3255"/>
                    <a:pt x="5918" y="3369"/>
                    <a:pt x="5623" y="3271"/>
                  </a:cubicBezTo>
                  <a:cubicBezTo>
                    <a:pt x="5459" y="3222"/>
                    <a:pt x="5361" y="3074"/>
                    <a:pt x="5361" y="2910"/>
                  </a:cubicBezTo>
                  <a:cubicBezTo>
                    <a:pt x="5164" y="3074"/>
                    <a:pt x="5131" y="3353"/>
                    <a:pt x="5279" y="3566"/>
                  </a:cubicBezTo>
                  <a:cubicBezTo>
                    <a:pt x="5279" y="3566"/>
                    <a:pt x="4557" y="3566"/>
                    <a:pt x="4377" y="3189"/>
                  </a:cubicBezTo>
                  <a:cubicBezTo>
                    <a:pt x="4213" y="2828"/>
                    <a:pt x="4410" y="2828"/>
                    <a:pt x="4557" y="2746"/>
                  </a:cubicBezTo>
                  <a:cubicBezTo>
                    <a:pt x="4689" y="2665"/>
                    <a:pt x="4738" y="2517"/>
                    <a:pt x="4590" y="2320"/>
                  </a:cubicBezTo>
                  <a:cubicBezTo>
                    <a:pt x="4443" y="2107"/>
                    <a:pt x="4459" y="1747"/>
                    <a:pt x="4738" y="1730"/>
                  </a:cubicBezTo>
                  <a:cubicBezTo>
                    <a:pt x="4660" y="1561"/>
                    <a:pt x="4489" y="1464"/>
                    <a:pt x="4315" y="1464"/>
                  </a:cubicBezTo>
                  <a:cubicBezTo>
                    <a:pt x="4270" y="1464"/>
                    <a:pt x="4224" y="1471"/>
                    <a:pt x="4180" y="1484"/>
                  </a:cubicBezTo>
                  <a:cubicBezTo>
                    <a:pt x="3738" y="1550"/>
                    <a:pt x="3738" y="2156"/>
                    <a:pt x="3738" y="2156"/>
                  </a:cubicBezTo>
                  <a:cubicBezTo>
                    <a:pt x="3738" y="2156"/>
                    <a:pt x="3443" y="1419"/>
                    <a:pt x="3918" y="1042"/>
                  </a:cubicBezTo>
                  <a:cubicBezTo>
                    <a:pt x="4109" y="895"/>
                    <a:pt x="4260" y="840"/>
                    <a:pt x="4378" y="840"/>
                  </a:cubicBezTo>
                  <a:cubicBezTo>
                    <a:pt x="4563" y="840"/>
                    <a:pt x="4665" y="977"/>
                    <a:pt x="4705" y="1107"/>
                  </a:cubicBezTo>
                  <a:cubicBezTo>
                    <a:pt x="4758" y="1293"/>
                    <a:pt x="4865" y="1446"/>
                    <a:pt x="5007" y="1446"/>
                  </a:cubicBezTo>
                  <a:cubicBezTo>
                    <a:pt x="5041" y="1446"/>
                    <a:pt x="5077" y="1438"/>
                    <a:pt x="5115" y="1419"/>
                  </a:cubicBezTo>
                  <a:cubicBezTo>
                    <a:pt x="5255" y="1354"/>
                    <a:pt x="5367" y="1261"/>
                    <a:pt x="5464" y="1261"/>
                  </a:cubicBezTo>
                  <a:cubicBezTo>
                    <a:pt x="5515" y="1261"/>
                    <a:pt x="5562" y="1286"/>
                    <a:pt x="5606" y="1353"/>
                  </a:cubicBezTo>
                  <a:cubicBezTo>
                    <a:pt x="5721" y="1599"/>
                    <a:pt x="5606" y="1911"/>
                    <a:pt x="5344" y="2009"/>
                  </a:cubicBezTo>
                  <a:cubicBezTo>
                    <a:pt x="5344" y="2009"/>
                    <a:pt x="5355" y="2010"/>
                    <a:pt x="5375" y="2010"/>
                  </a:cubicBezTo>
                  <a:cubicBezTo>
                    <a:pt x="5516" y="2010"/>
                    <a:pt x="6084" y="1972"/>
                    <a:pt x="6213" y="1370"/>
                  </a:cubicBezTo>
                  <a:cubicBezTo>
                    <a:pt x="6331" y="832"/>
                    <a:pt x="5861" y="0"/>
                    <a:pt x="49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9"/>
            <p:cNvSpPr/>
            <p:nvPr/>
          </p:nvSpPr>
          <p:spPr>
            <a:xfrm>
              <a:off x="8614118" y="4214047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52" y="0"/>
                  </a:moveTo>
                  <a:cubicBezTo>
                    <a:pt x="852" y="1"/>
                    <a:pt x="0" y="918"/>
                    <a:pt x="557" y="1721"/>
                  </a:cubicBezTo>
                  <a:cubicBezTo>
                    <a:pt x="885" y="2180"/>
                    <a:pt x="1393" y="2459"/>
                    <a:pt x="1951" y="2492"/>
                  </a:cubicBezTo>
                  <a:cubicBezTo>
                    <a:pt x="1885" y="2492"/>
                    <a:pt x="1475" y="2492"/>
                    <a:pt x="1311" y="2721"/>
                  </a:cubicBezTo>
                  <a:cubicBezTo>
                    <a:pt x="1180" y="2885"/>
                    <a:pt x="1131" y="3098"/>
                    <a:pt x="1164" y="3295"/>
                  </a:cubicBezTo>
                  <a:cubicBezTo>
                    <a:pt x="1218" y="3214"/>
                    <a:pt x="1316" y="3155"/>
                    <a:pt x="1422" y="3155"/>
                  </a:cubicBezTo>
                  <a:cubicBezTo>
                    <a:pt x="1445" y="3155"/>
                    <a:pt x="1468" y="3158"/>
                    <a:pt x="1492" y="3164"/>
                  </a:cubicBezTo>
                  <a:cubicBezTo>
                    <a:pt x="1600" y="3200"/>
                    <a:pt x="1762" y="3280"/>
                    <a:pt x="1949" y="3280"/>
                  </a:cubicBezTo>
                  <a:cubicBezTo>
                    <a:pt x="2103" y="3280"/>
                    <a:pt x="2273" y="3226"/>
                    <a:pt x="2442" y="3049"/>
                  </a:cubicBezTo>
                  <a:cubicBezTo>
                    <a:pt x="2836" y="2639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6"/>
                    <a:pt x="3121" y="2456"/>
                  </a:cubicBezTo>
                  <a:cubicBezTo>
                    <a:pt x="2658" y="2456"/>
                    <a:pt x="2164" y="2358"/>
                    <a:pt x="1754" y="2049"/>
                  </a:cubicBezTo>
                  <a:cubicBezTo>
                    <a:pt x="1115" y="1574"/>
                    <a:pt x="770" y="787"/>
                    <a:pt x="8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9"/>
            <p:cNvSpPr/>
            <p:nvPr/>
          </p:nvSpPr>
          <p:spPr>
            <a:xfrm>
              <a:off x="8815263" y="3971681"/>
              <a:ext cx="144454" cy="204931"/>
            </a:xfrm>
            <a:custGeom>
              <a:rect b="b" l="l" r="r" t="t"/>
              <a:pathLst>
                <a:path extrusionOk="0" h="6279" w="4426">
                  <a:moveTo>
                    <a:pt x="2630" y="0"/>
                  </a:moveTo>
                  <a:cubicBezTo>
                    <a:pt x="2138" y="0"/>
                    <a:pt x="1623" y="202"/>
                    <a:pt x="1279" y="608"/>
                  </a:cubicBezTo>
                  <a:cubicBezTo>
                    <a:pt x="0" y="2247"/>
                    <a:pt x="902" y="4263"/>
                    <a:pt x="1656" y="5115"/>
                  </a:cubicBezTo>
                  <a:cubicBezTo>
                    <a:pt x="2082" y="5640"/>
                    <a:pt x="2639" y="6033"/>
                    <a:pt x="3262" y="6279"/>
                  </a:cubicBezTo>
                  <a:cubicBezTo>
                    <a:pt x="2688" y="6017"/>
                    <a:pt x="2180" y="5623"/>
                    <a:pt x="1770" y="5132"/>
                  </a:cubicBezTo>
                  <a:cubicBezTo>
                    <a:pt x="1492" y="4738"/>
                    <a:pt x="1295" y="4312"/>
                    <a:pt x="1164" y="3853"/>
                  </a:cubicBezTo>
                  <a:cubicBezTo>
                    <a:pt x="1016" y="3312"/>
                    <a:pt x="951" y="2755"/>
                    <a:pt x="1000" y="2214"/>
                  </a:cubicBezTo>
                  <a:cubicBezTo>
                    <a:pt x="1131" y="739"/>
                    <a:pt x="1951" y="181"/>
                    <a:pt x="2705" y="165"/>
                  </a:cubicBezTo>
                  <a:cubicBezTo>
                    <a:pt x="3065" y="165"/>
                    <a:pt x="3393" y="313"/>
                    <a:pt x="3639" y="558"/>
                  </a:cubicBezTo>
                  <a:cubicBezTo>
                    <a:pt x="4278" y="1099"/>
                    <a:pt x="3918" y="2034"/>
                    <a:pt x="3377" y="2263"/>
                  </a:cubicBezTo>
                  <a:cubicBezTo>
                    <a:pt x="3258" y="2331"/>
                    <a:pt x="3131" y="2364"/>
                    <a:pt x="3002" y="2364"/>
                  </a:cubicBezTo>
                  <a:cubicBezTo>
                    <a:pt x="2881" y="2364"/>
                    <a:pt x="2758" y="2335"/>
                    <a:pt x="2639" y="2279"/>
                  </a:cubicBezTo>
                  <a:cubicBezTo>
                    <a:pt x="2475" y="2198"/>
                    <a:pt x="2344" y="2017"/>
                    <a:pt x="2328" y="1821"/>
                  </a:cubicBezTo>
                  <a:cubicBezTo>
                    <a:pt x="2322" y="1734"/>
                    <a:pt x="2343" y="1713"/>
                    <a:pt x="2389" y="1713"/>
                  </a:cubicBezTo>
                  <a:cubicBezTo>
                    <a:pt x="2433" y="1713"/>
                    <a:pt x="2499" y="1733"/>
                    <a:pt x="2584" y="1733"/>
                  </a:cubicBezTo>
                  <a:cubicBezTo>
                    <a:pt x="2643" y="1733"/>
                    <a:pt x="2711" y="1723"/>
                    <a:pt x="2787" y="1689"/>
                  </a:cubicBezTo>
                  <a:cubicBezTo>
                    <a:pt x="3000" y="1575"/>
                    <a:pt x="3033" y="1296"/>
                    <a:pt x="2869" y="1116"/>
                  </a:cubicBezTo>
                  <a:cubicBezTo>
                    <a:pt x="2801" y="1048"/>
                    <a:pt x="2702" y="1009"/>
                    <a:pt x="2599" y="1009"/>
                  </a:cubicBezTo>
                  <a:cubicBezTo>
                    <a:pt x="2404" y="1009"/>
                    <a:pt x="2196" y="1149"/>
                    <a:pt x="2164" y="1493"/>
                  </a:cubicBezTo>
                  <a:cubicBezTo>
                    <a:pt x="2131" y="1739"/>
                    <a:pt x="2197" y="1968"/>
                    <a:pt x="2361" y="2148"/>
                  </a:cubicBezTo>
                  <a:cubicBezTo>
                    <a:pt x="2377" y="2165"/>
                    <a:pt x="2410" y="2198"/>
                    <a:pt x="2426" y="2214"/>
                  </a:cubicBezTo>
                  <a:lnTo>
                    <a:pt x="2475" y="2263"/>
                  </a:lnTo>
                  <a:lnTo>
                    <a:pt x="2524" y="2296"/>
                  </a:lnTo>
                  <a:lnTo>
                    <a:pt x="2574" y="2312"/>
                  </a:lnTo>
                  <a:lnTo>
                    <a:pt x="2606" y="2345"/>
                  </a:lnTo>
                  <a:cubicBezTo>
                    <a:pt x="2729" y="2402"/>
                    <a:pt x="2865" y="2431"/>
                    <a:pt x="3002" y="2431"/>
                  </a:cubicBezTo>
                  <a:cubicBezTo>
                    <a:pt x="3139" y="2431"/>
                    <a:pt x="3278" y="2402"/>
                    <a:pt x="3410" y="2345"/>
                  </a:cubicBezTo>
                  <a:cubicBezTo>
                    <a:pt x="4000" y="2132"/>
                    <a:pt x="4426" y="1083"/>
                    <a:pt x="3721" y="444"/>
                  </a:cubicBezTo>
                  <a:cubicBezTo>
                    <a:pt x="3456" y="148"/>
                    <a:pt x="3051" y="0"/>
                    <a:pt x="26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9"/>
            <p:cNvSpPr/>
            <p:nvPr/>
          </p:nvSpPr>
          <p:spPr>
            <a:xfrm>
              <a:off x="7984965" y="4398906"/>
              <a:ext cx="50327" cy="250101"/>
            </a:xfrm>
            <a:custGeom>
              <a:rect b="b" l="l" r="r" t="t"/>
              <a:pathLst>
                <a:path extrusionOk="0" h="7663" w="1542">
                  <a:moveTo>
                    <a:pt x="908" y="0"/>
                  </a:moveTo>
                  <a:cubicBezTo>
                    <a:pt x="596" y="0"/>
                    <a:pt x="361" y="368"/>
                    <a:pt x="361" y="368"/>
                  </a:cubicBezTo>
                  <a:cubicBezTo>
                    <a:pt x="99" y="811"/>
                    <a:pt x="1" y="1335"/>
                    <a:pt x="66" y="1860"/>
                  </a:cubicBezTo>
                  <a:cubicBezTo>
                    <a:pt x="132" y="2827"/>
                    <a:pt x="493" y="3974"/>
                    <a:pt x="591" y="5171"/>
                  </a:cubicBezTo>
                  <a:cubicBezTo>
                    <a:pt x="738" y="7056"/>
                    <a:pt x="83" y="7662"/>
                    <a:pt x="83" y="7662"/>
                  </a:cubicBezTo>
                  <a:cubicBezTo>
                    <a:pt x="771" y="7122"/>
                    <a:pt x="935" y="5351"/>
                    <a:pt x="804" y="3991"/>
                  </a:cubicBezTo>
                  <a:cubicBezTo>
                    <a:pt x="722" y="3286"/>
                    <a:pt x="706" y="2565"/>
                    <a:pt x="755" y="1844"/>
                  </a:cubicBezTo>
                  <a:cubicBezTo>
                    <a:pt x="788" y="1483"/>
                    <a:pt x="853" y="1204"/>
                    <a:pt x="952" y="1090"/>
                  </a:cubicBezTo>
                  <a:cubicBezTo>
                    <a:pt x="1214" y="827"/>
                    <a:pt x="1542" y="270"/>
                    <a:pt x="1115" y="57"/>
                  </a:cubicBezTo>
                  <a:cubicBezTo>
                    <a:pt x="1044" y="17"/>
                    <a:pt x="974" y="0"/>
                    <a:pt x="9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9"/>
            <p:cNvSpPr/>
            <p:nvPr/>
          </p:nvSpPr>
          <p:spPr>
            <a:xfrm>
              <a:off x="7912738" y="4366007"/>
              <a:ext cx="277712" cy="332217"/>
            </a:xfrm>
            <a:custGeom>
              <a:rect b="b" l="l" r="r" t="t"/>
              <a:pathLst>
                <a:path extrusionOk="0" h="10179" w="8509">
                  <a:moveTo>
                    <a:pt x="6272" y="1"/>
                  </a:moveTo>
                  <a:cubicBezTo>
                    <a:pt x="6074" y="1"/>
                    <a:pt x="5873" y="21"/>
                    <a:pt x="5672" y="65"/>
                  </a:cubicBezTo>
                  <a:cubicBezTo>
                    <a:pt x="4492" y="327"/>
                    <a:pt x="3738" y="1573"/>
                    <a:pt x="3492" y="2835"/>
                  </a:cubicBezTo>
                  <a:lnTo>
                    <a:pt x="3492" y="2868"/>
                  </a:lnTo>
                  <a:cubicBezTo>
                    <a:pt x="3263" y="4163"/>
                    <a:pt x="3492" y="5376"/>
                    <a:pt x="3460" y="6474"/>
                  </a:cubicBezTo>
                  <a:cubicBezTo>
                    <a:pt x="3509" y="7474"/>
                    <a:pt x="3148" y="8441"/>
                    <a:pt x="2443" y="9129"/>
                  </a:cubicBezTo>
                  <a:cubicBezTo>
                    <a:pt x="1771" y="9752"/>
                    <a:pt x="919" y="10113"/>
                    <a:pt x="1" y="10178"/>
                  </a:cubicBezTo>
                  <a:cubicBezTo>
                    <a:pt x="919" y="10146"/>
                    <a:pt x="1804" y="9801"/>
                    <a:pt x="2509" y="9195"/>
                  </a:cubicBezTo>
                  <a:cubicBezTo>
                    <a:pt x="3246" y="8490"/>
                    <a:pt x="3640" y="7507"/>
                    <a:pt x="3591" y="6490"/>
                  </a:cubicBezTo>
                  <a:cubicBezTo>
                    <a:pt x="3656" y="5359"/>
                    <a:pt x="3427" y="4130"/>
                    <a:pt x="3673" y="2868"/>
                  </a:cubicBezTo>
                  <a:cubicBezTo>
                    <a:pt x="3902" y="1639"/>
                    <a:pt x="4607" y="475"/>
                    <a:pt x="5722" y="213"/>
                  </a:cubicBezTo>
                  <a:cubicBezTo>
                    <a:pt x="5836" y="180"/>
                    <a:pt x="5967" y="163"/>
                    <a:pt x="6099" y="147"/>
                  </a:cubicBezTo>
                  <a:cubicBezTo>
                    <a:pt x="6124" y="146"/>
                    <a:pt x="6150" y="146"/>
                    <a:pt x="6175" y="146"/>
                  </a:cubicBezTo>
                  <a:cubicBezTo>
                    <a:pt x="6605" y="146"/>
                    <a:pt x="7004" y="276"/>
                    <a:pt x="7344" y="524"/>
                  </a:cubicBezTo>
                  <a:cubicBezTo>
                    <a:pt x="8066" y="1098"/>
                    <a:pt x="7967" y="2327"/>
                    <a:pt x="7557" y="2720"/>
                  </a:cubicBezTo>
                  <a:cubicBezTo>
                    <a:pt x="7492" y="2770"/>
                    <a:pt x="7410" y="2835"/>
                    <a:pt x="7328" y="2868"/>
                  </a:cubicBezTo>
                  <a:cubicBezTo>
                    <a:pt x="7205" y="2933"/>
                    <a:pt x="7074" y="2966"/>
                    <a:pt x="6943" y="2966"/>
                  </a:cubicBezTo>
                  <a:cubicBezTo>
                    <a:pt x="6812" y="2966"/>
                    <a:pt x="6680" y="2933"/>
                    <a:pt x="6558" y="2868"/>
                  </a:cubicBezTo>
                  <a:cubicBezTo>
                    <a:pt x="6476" y="2819"/>
                    <a:pt x="6426" y="2753"/>
                    <a:pt x="6394" y="2671"/>
                  </a:cubicBezTo>
                  <a:lnTo>
                    <a:pt x="6394" y="2671"/>
                  </a:lnTo>
                  <a:cubicBezTo>
                    <a:pt x="6394" y="2671"/>
                    <a:pt x="6417" y="2674"/>
                    <a:pt x="6455" y="2674"/>
                  </a:cubicBezTo>
                  <a:cubicBezTo>
                    <a:pt x="6580" y="2674"/>
                    <a:pt x="6863" y="2645"/>
                    <a:pt x="6951" y="2393"/>
                  </a:cubicBezTo>
                  <a:cubicBezTo>
                    <a:pt x="7066" y="2081"/>
                    <a:pt x="6885" y="1737"/>
                    <a:pt x="6558" y="1671"/>
                  </a:cubicBezTo>
                  <a:cubicBezTo>
                    <a:pt x="6502" y="1655"/>
                    <a:pt x="6447" y="1648"/>
                    <a:pt x="6393" y="1648"/>
                  </a:cubicBezTo>
                  <a:cubicBezTo>
                    <a:pt x="6004" y="1648"/>
                    <a:pt x="5692" y="2039"/>
                    <a:pt x="5836" y="2442"/>
                  </a:cubicBezTo>
                  <a:cubicBezTo>
                    <a:pt x="5902" y="2606"/>
                    <a:pt x="6017" y="2770"/>
                    <a:pt x="6181" y="2868"/>
                  </a:cubicBezTo>
                  <a:cubicBezTo>
                    <a:pt x="6416" y="3028"/>
                    <a:pt x="6691" y="3106"/>
                    <a:pt x="6969" y="3106"/>
                  </a:cubicBezTo>
                  <a:cubicBezTo>
                    <a:pt x="7233" y="3106"/>
                    <a:pt x="7499" y="3036"/>
                    <a:pt x="7738" y="2901"/>
                  </a:cubicBezTo>
                  <a:cubicBezTo>
                    <a:pt x="7754" y="2884"/>
                    <a:pt x="7770" y="2884"/>
                    <a:pt x="7787" y="2868"/>
                  </a:cubicBezTo>
                  <a:cubicBezTo>
                    <a:pt x="8311" y="2475"/>
                    <a:pt x="8508" y="1786"/>
                    <a:pt x="8262" y="1180"/>
                  </a:cubicBezTo>
                  <a:cubicBezTo>
                    <a:pt x="8019" y="451"/>
                    <a:pt x="7189" y="1"/>
                    <a:pt x="62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9"/>
            <p:cNvSpPr/>
            <p:nvPr/>
          </p:nvSpPr>
          <p:spPr>
            <a:xfrm>
              <a:off x="8050762" y="4412614"/>
              <a:ext cx="76013" cy="68637"/>
            </a:xfrm>
            <a:custGeom>
              <a:rect b="b" l="l" r="r" t="t"/>
              <a:pathLst>
                <a:path extrusionOk="0" h="2103" w="2329">
                  <a:moveTo>
                    <a:pt x="540" y="1"/>
                  </a:moveTo>
                  <a:cubicBezTo>
                    <a:pt x="468" y="1"/>
                    <a:pt x="392" y="10"/>
                    <a:pt x="312" y="30"/>
                  </a:cubicBezTo>
                  <a:cubicBezTo>
                    <a:pt x="427" y="96"/>
                    <a:pt x="460" y="260"/>
                    <a:pt x="362" y="374"/>
                  </a:cubicBezTo>
                  <a:cubicBezTo>
                    <a:pt x="247" y="555"/>
                    <a:pt x="1" y="997"/>
                    <a:pt x="132" y="1440"/>
                  </a:cubicBezTo>
                  <a:cubicBezTo>
                    <a:pt x="165" y="1587"/>
                    <a:pt x="263" y="1735"/>
                    <a:pt x="378" y="1850"/>
                  </a:cubicBezTo>
                  <a:cubicBezTo>
                    <a:pt x="565" y="2037"/>
                    <a:pt x="825" y="2102"/>
                    <a:pt x="1095" y="2102"/>
                  </a:cubicBezTo>
                  <a:cubicBezTo>
                    <a:pt x="1627" y="2102"/>
                    <a:pt x="2198" y="1849"/>
                    <a:pt x="2329" y="1784"/>
                  </a:cubicBezTo>
                  <a:lnTo>
                    <a:pt x="2329" y="1784"/>
                  </a:lnTo>
                  <a:cubicBezTo>
                    <a:pt x="2328" y="1784"/>
                    <a:pt x="2296" y="1788"/>
                    <a:pt x="2242" y="1788"/>
                  </a:cubicBezTo>
                  <a:cubicBezTo>
                    <a:pt x="2076" y="1788"/>
                    <a:pt x="1708" y="1750"/>
                    <a:pt x="1509" y="1440"/>
                  </a:cubicBezTo>
                  <a:cubicBezTo>
                    <a:pt x="1443" y="1325"/>
                    <a:pt x="1411" y="1210"/>
                    <a:pt x="1394" y="1096"/>
                  </a:cubicBezTo>
                  <a:cubicBezTo>
                    <a:pt x="1309" y="401"/>
                    <a:pt x="1003" y="1"/>
                    <a:pt x="5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9"/>
            <p:cNvSpPr/>
            <p:nvPr/>
          </p:nvSpPr>
          <p:spPr>
            <a:xfrm>
              <a:off x="8162578" y="4366921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922" y="0"/>
                  </a:moveTo>
                  <a:cubicBezTo>
                    <a:pt x="657" y="0"/>
                    <a:pt x="352" y="26"/>
                    <a:pt x="1" y="86"/>
                  </a:cubicBezTo>
                  <a:cubicBezTo>
                    <a:pt x="411" y="135"/>
                    <a:pt x="771" y="414"/>
                    <a:pt x="919" y="791"/>
                  </a:cubicBezTo>
                  <a:cubicBezTo>
                    <a:pt x="1125" y="1306"/>
                    <a:pt x="1482" y="1952"/>
                    <a:pt x="2237" y="1952"/>
                  </a:cubicBezTo>
                  <a:cubicBezTo>
                    <a:pt x="2444" y="1952"/>
                    <a:pt x="2680" y="1904"/>
                    <a:pt x="2951" y="1791"/>
                  </a:cubicBezTo>
                  <a:cubicBezTo>
                    <a:pt x="2771" y="1725"/>
                    <a:pt x="2656" y="1561"/>
                    <a:pt x="2656" y="1365"/>
                  </a:cubicBezTo>
                  <a:cubicBezTo>
                    <a:pt x="2656" y="1081"/>
                    <a:pt x="2619" y="0"/>
                    <a:pt x="9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9"/>
            <p:cNvSpPr/>
            <p:nvPr/>
          </p:nvSpPr>
          <p:spPr>
            <a:xfrm>
              <a:off x="8249263" y="4366040"/>
              <a:ext cx="47096" cy="37272"/>
            </a:xfrm>
            <a:custGeom>
              <a:rect b="b" l="l" r="r" t="t"/>
              <a:pathLst>
                <a:path extrusionOk="0" h="1142" w="1443">
                  <a:moveTo>
                    <a:pt x="968" y="0"/>
                  </a:moveTo>
                  <a:cubicBezTo>
                    <a:pt x="791" y="0"/>
                    <a:pt x="636" y="133"/>
                    <a:pt x="623" y="326"/>
                  </a:cubicBezTo>
                  <a:cubicBezTo>
                    <a:pt x="623" y="489"/>
                    <a:pt x="756" y="595"/>
                    <a:pt x="897" y="595"/>
                  </a:cubicBezTo>
                  <a:cubicBezTo>
                    <a:pt x="955" y="595"/>
                    <a:pt x="1013" y="577"/>
                    <a:pt x="1066" y="539"/>
                  </a:cubicBezTo>
                  <a:cubicBezTo>
                    <a:pt x="1066" y="539"/>
                    <a:pt x="1164" y="359"/>
                    <a:pt x="1066" y="294"/>
                  </a:cubicBezTo>
                  <a:cubicBezTo>
                    <a:pt x="1037" y="277"/>
                    <a:pt x="1010" y="270"/>
                    <a:pt x="987" y="270"/>
                  </a:cubicBezTo>
                  <a:cubicBezTo>
                    <a:pt x="916" y="270"/>
                    <a:pt x="873" y="334"/>
                    <a:pt x="885" y="408"/>
                  </a:cubicBezTo>
                  <a:cubicBezTo>
                    <a:pt x="896" y="440"/>
                    <a:pt x="880" y="455"/>
                    <a:pt x="856" y="455"/>
                  </a:cubicBezTo>
                  <a:cubicBezTo>
                    <a:pt x="805" y="455"/>
                    <a:pt x="716" y="393"/>
                    <a:pt x="738" y="294"/>
                  </a:cubicBezTo>
                  <a:cubicBezTo>
                    <a:pt x="750" y="162"/>
                    <a:pt x="857" y="74"/>
                    <a:pt x="978" y="74"/>
                  </a:cubicBezTo>
                  <a:cubicBezTo>
                    <a:pt x="1023" y="74"/>
                    <a:pt x="1070" y="86"/>
                    <a:pt x="1115" y="113"/>
                  </a:cubicBezTo>
                  <a:cubicBezTo>
                    <a:pt x="1377" y="277"/>
                    <a:pt x="1295" y="851"/>
                    <a:pt x="721" y="900"/>
                  </a:cubicBezTo>
                  <a:cubicBezTo>
                    <a:pt x="707" y="901"/>
                    <a:pt x="693" y="902"/>
                    <a:pt x="680" y="902"/>
                  </a:cubicBezTo>
                  <a:cubicBezTo>
                    <a:pt x="319" y="902"/>
                    <a:pt x="0" y="507"/>
                    <a:pt x="0" y="507"/>
                  </a:cubicBezTo>
                  <a:lnTo>
                    <a:pt x="0" y="507"/>
                  </a:lnTo>
                  <a:cubicBezTo>
                    <a:pt x="0" y="703"/>
                    <a:pt x="82" y="884"/>
                    <a:pt x="213" y="1015"/>
                  </a:cubicBezTo>
                  <a:cubicBezTo>
                    <a:pt x="338" y="1098"/>
                    <a:pt x="482" y="1141"/>
                    <a:pt x="625" y="1141"/>
                  </a:cubicBezTo>
                  <a:cubicBezTo>
                    <a:pt x="708" y="1141"/>
                    <a:pt x="791" y="1127"/>
                    <a:pt x="869" y="1097"/>
                  </a:cubicBezTo>
                  <a:cubicBezTo>
                    <a:pt x="1082" y="1031"/>
                    <a:pt x="1262" y="867"/>
                    <a:pt x="1344" y="671"/>
                  </a:cubicBezTo>
                  <a:cubicBezTo>
                    <a:pt x="1443" y="425"/>
                    <a:pt x="1344" y="146"/>
                    <a:pt x="1115" y="31"/>
                  </a:cubicBezTo>
                  <a:cubicBezTo>
                    <a:pt x="1066" y="10"/>
                    <a:pt x="1016" y="0"/>
                    <a:pt x="9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9"/>
            <p:cNvSpPr/>
            <p:nvPr/>
          </p:nvSpPr>
          <p:spPr>
            <a:xfrm>
              <a:off x="7591226" y="4395251"/>
              <a:ext cx="89916" cy="351114"/>
            </a:xfrm>
            <a:custGeom>
              <a:rect b="b" l="l" r="r" t="t"/>
              <a:pathLst>
                <a:path extrusionOk="0" h="10758" w="2755">
                  <a:moveTo>
                    <a:pt x="1447" y="1"/>
                  </a:moveTo>
                  <a:cubicBezTo>
                    <a:pt x="1116" y="1"/>
                    <a:pt x="776" y="124"/>
                    <a:pt x="509" y="415"/>
                  </a:cubicBezTo>
                  <a:cubicBezTo>
                    <a:pt x="165" y="857"/>
                    <a:pt x="1" y="1415"/>
                    <a:pt x="34" y="1972"/>
                  </a:cubicBezTo>
                  <a:cubicBezTo>
                    <a:pt x="50" y="2496"/>
                    <a:pt x="148" y="3021"/>
                    <a:pt x="345" y="3513"/>
                  </a:cubicBezTo>
                  <a:cubicBezTo>
                    <a:pt x="1181" y="5562"/>
                    <a:pt x="2066" y="7512"/>
                    <a:pt x="1525" y="8955"/>
                  </a:cubicBezTo>
                  <a:cubicBezTo>
                    <a:pt x="1267" y="9696"/>
                    <a:pt x="772" y="10310"/>
                    <a:pt x="117" y="10735"/>
                  </a:cubicBezTo>
                  <a:lnTo>
                    <a:pt x="117" y="10735"/>
                  </a:lnTo>
                  <a:cubicBezTo>
                    <a:pt x="306" y="10623"/>
                    <a:pt x="1109" y="10194"/>
                    <a:pt x="1607" y="8987"/>
                  </a:cubicBezTo>
                  <a:cubicBezTo>
                    <a:pt x="2214" y="7512"/>
                    <a:pt x="1345" y="5463"/>
                    <a:pt x="509" y="3447"/>
                  </a:cubicBezTo>
                  <a:cubicBezTo>
                    <a:pt x="329" y="2972"/>
                    <a:pt x="230" y="2464"/>
                    <a:pt x="198" y="1956"/>
                  </a:cubicBezTo>
                  <a:cubicBezTo>
                    <a:pt x="165" y="1447"/>
                    <a:pt x="312" y="939"/>
                    <a:pt x="607" y="513"/>
                  </a:cubicBezTo>
                  <a:cubicBezTo>
                    <a:pt x="847" y="243"/>
                    <a:pt x="1164" y="127"/>
                    <a:pt x="1474" y="127"/>
                  </a:cubicBezTo>
                  <a:cubicBezTo>
                    <a:pt x="1993" y="127"/>
                    <a:pt x="2492" y="451"/>
                    <a:pt x="2574" y="923"/>
                  </a:cubicBezTo>
                  <a:cubicBezTo>
                    <a:pt x="2682" y="1447"/>
                    <a:pt x="2267" y="1928"/>
                    <a:pt x="1754" y="1928"/>
                  </a:cubicBezTo>
                  <a:cubicBezTo>
                    <a:pt x="1721" y="1928"/>
                    <a:pt x="1689" y="1927"/>
                    <a:pt x="1656" y="1923"/>
                  </a:cubicBezTo>
                  <a:lnTo>
                    <a:pt x="1640" y="1923"/>
                  </a:lnTo>
                  <a:cubicBezTo>
                    <a:pt x="1624" y="1923"/>
                    <a:pt x="1607" y="1923"/>
                    <a:pt x="1591" y="1906"/>
                  </a:cubicBezTo>
                  <a:cubicBezTo>
                    <a:pt x="1509" y="1890"/>
                    <a:pt x="1443" y="1841"/>
                    <a:pt x="1410" y="1775"/>
                  </a:cubicBezTo>
                  <a:cubicBezTo>
                    <a:pt x="1410" y="1775"/>
                    <a:pt x="1378" y="1710"/>
                    <a:pt x="1410" y="1660"/>
                  </a:cubicBezTo>
                  <a:cubicBezTo>
                    <a:pt x="1443" y="1628"/>
                    <a:pt x="1804" y="1660"/>
                    <a:pt x="1820" y="1333"/>
                  </a:cubicBezTo>
                  <a:cubicBezTo>
                    <a:pt x="1831" y="1081"/>
                    <a:pt x="1627" y="917"/>
                    <a:pt x="1418" y="917"/>
                  </a:cubicBezTo>
                  <a:cubicBezTo>
                    <a:pt x="1301" y="917"/>
                    <a:pt x="1182" y="969"/>
                    <a:pt x="1099" y="1087"/>
                  </a:cubicBezTo>
                  <a:cubicBezTo>
                    <a:pt x="902" y="1349"/>
                    <a:pt x="1165" y="1939"/>
                    <a:pt x="1689" y="1972"/>
                  </a:cubicBezTo>
                  <a:lnTo>
                    <a:pt x="1853" y="1972"/>
                  </a:lnTo>
                  <a:cubicBezTo>
                    <a:pt x="2378" y="1923"/>
                    <a:pt x="2755" y="1431"/>
                    <a:pt x="2656" y="906"/>
                  </a:cubicBezTo>
                  <a:cubicBezTo>
                    <a:pt x="2583" y="384"/>
                    <a:pt x="2029" y="1"/>
                    <a:pt x="1447" y="1"/>
                  </a:cubicBezTo>
                  <a:close/>
                  <a:moveTo>
                    <a:pt x="117" y="10735"/>
                  </a:moveTo>
                  <a:lnTo>
                    <a:pt x="117" y="10735"/>
                  </a:lnTo>
                  <a:cubicBezTo>
                    <a:pt x="101" y="10745"/>
                    <a:pt x="89" y="10752"/>
                    <a:pt x="83" y="10758"/>
                  </a:cubicBezTo>
                  <a:cubicBezTo>
                    <a:pt x="94" y="10750"/>
                    <a:pt x="106" y="10743"/>
                    <a:pt x="117" y="1073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9"/>
            <p:cNvSpPr/>
            <p:nvPr/>
          </p:nvSpPr>
          <p:spPr>
            <a:xfrm>
              <a:off x="7617434" y="4074032"/>
              <a:ext cx="79995" cy="178560"/>
            </a:xfrm>
            <a:custGeom>
              <a:rect b="b" l="l" r="r" t="t"/>
              <a:pathLst>
                <a:path extrusionOk="0" h="5471" w="2451">
                  <a:moveTo>
                    <a:pt x="1443" y="0"/>
                  </a:moveTo>
                  <a:cubicBezTo>
                    <a:pt x="1413" y="0"/>
                    <a:pt x="1386" y="5"/>
                    <a:pt x="1361" y="12"/>
                  </a:cubicBezTo>
                  <a:cubicBezTo>
                    <a:pt x="1034" y="127"/>
                    <a:pt x="968" y="389"/>
                    <a:pt x="1116" y="750"/>
                  </a:cubicBezTo>
                  <a:cubicBezTo>
                    <a:pt x="1280" y="1110"/>
                    <a:pt x="1788" y="1160"/>
                    <a:pt x="1657" y="2815"/>
                  </a:cubicBezTo>
                  <a:cubicBezTo>
                    <a:pt x="1525" y="4471"/>
                    <a:pt x="1" y="5471"/>
                    <a:pt x="1" y="5471"/>
                  </a:cubicBezTo>
                  <a:cubicBezTo>
                    <a:pt x="263" y="5421"/>
                    <a:pt x="1837" y="4471"/>
                    <a:pt x="2148" y="2438"/>
                  </a:cubicBezTo>
                  <a:cubicBezTo>
                    <a:pt x="2450" y="565"/>
                    <a:pt x="1792" y="0"/>
                    <a:pt x="144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9"/>
            <p:cNvSpPr/>
            <p:nvPr/>
          </p:nvSpPr>
          <p:spPr>
            <a:xfrm>
              <a:off x="7559665" y="4025859"/>
              <a:ext cx="172848" cy="231563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1" y="1"/>
                    <a:pt x="856" y="88"/>
                    <a:pt x="476" y="374"/>
                  </a:cubicBezTo>
                  <a:cubicBezTo>
                    <a:pt x="165" y="652"/>
                    <a:pt x="1" y="1062"/>
                    <a:pt x="50" y="1472"/>
                  </a:cubicBezTo>
                  <a:cubicBezTo>
                    <a:pt x="122" y="1988"/>
                    <a:pt x="658" y="2417"/>
                    <a:pt x="1263" y="2417"/>
                  </a:cubicBezTo>
                  <a:cubicBezTo>
                    <a:pt x="1349" y="2417"/>
                    <a:pt x="1437" y="2408"/>
                    <a:pt x="1525" y="2390"/>
                  </a:cubicBezTo>
                  <a:cubicBezTo>
                    <a:pt x="1623" y="2357"/>
                    <a:pt x="1738" y="2324"/>
                    <a:pt x="1820" y="2275"/>
                  </a:cubicBezTo>
                  <a:lnTo>
                    <a:pt x="1837" y="2275"/>
                  </a:lnTo>
                  <a:lnTo>
                    <a:pt x="1869" y="2259"/>
                  </a:lnTo>
                  <a:cubicBezTo>
                    <a:pt x="2164" y="2095"/>
                    <a:pt x="2328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8" y="947"/>
                  </a:cubicBezTo>
                  <a:cubicBezTo>
                    <a:pt x="968" y="1144"/>
                    <a:pt x="1066" y="1701"/>
                    <a:pt x="1476" y="1750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4"/>
                  </a:cubicBezTo>
                  <a:cubicBezTo>
                    <a:pt x="1928" y="1285"/>
                    <a:pt x="1955" y="1251"/>
                    <a:pt x="1993" y="1251"/>
                  </a:cubicBezTo>
                  <a:cubicBezTo>
                    <a:pt x="2049" y="1251"/>
                    <a:pt x="2128" y="1330"/>
                    <a:pt x="2148" y="1587"/>
                  </a:cubicBezTo>
                  <a:cubicBezTo>
                    <a:pt x="2164" y="1701"/>
                    <a:pt x="2132" y="1832"/>
                    <a:pt x="2082" y="1947"/>
                  </a:cubicBezTo>
                  <a:cubicBezTo>
                    <a:pt x="1935" y="2168"/>
                    <a:pt x="1695" y="2296"/>
                    <a:pt x="1434" y="2296"/>
                  </a:cubicBezTo>
                  <a:cubicBezTo>
                    <a:pt x="1405" y="2296"/>
                    <a:pt x="1375" y="2295"/>
                    <a:pt x="1345" y="2291"/>
                  </a:cubicBezTo>
                  <a:cubicBezTo>
                    <a:pt x="1334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4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8" y="1947"/>
                    <a:pt x="4836" y="4242"/>
                    <a:pt x="4328" y="5389"/>
                  </a:cubicBezTo>
                  <a:cubicBezTo>
                    <a:pt x="4067" y="6074"/>
                    <a:pt x="3611" y="6662"/>
                    <a:pt x="3025" y="7088"/>
                  </a:cubicBezTo>
                  <a:lnTo>
                    <a:pt x="3025" y="7088"/>
                  </a:lnTo>
                  <a:cubicBezTo>
                    <a:pt x="3115" y="7032"/>
                    <a:pt x="3862" y="6596"/>
                    <a:pt x="4410" y="5439"/>
                  </a:cubicBezTo>
                  <a:cubicBezTo>
                    <a:pt x="4951" y="4291"/>
                    <a:pt x="5295" y="1898"/>
                    <a:pt x="3459" y="538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  <a:moveTo>
                    <a:pt x="3025" y="7088"/>
                  </a:moveTo>
                  <a:cubicBezTo>
                    <a:pt x="3019" y="7092"/>
                    <a:pt x="3016" y="7094"/>
                    <a:pt x="3017" y="7094"/>
                  </a:cubicBezTo>
                  <a:cubicBezTo>
                    <a:pt x="3020" y="7092"/>
                    <a:pt x="3023" y="7090"/>
                    <a:pt x="3025" y="708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9"/>
            <p:cNvSpPr/>
            <p:nvPr/>
          </p:nvSpPr>
          <p:spPr>
            <a:xfrm>
              <a:off x="7599255" y="3845439"/>
              <a:ext cx="170172" cy="268052"/>
            </a:xfrm>
            <a:custGeom>
              <a:rect b="b" l="l" r="r" t="t"/>
              <a:pathLst>
                <a:path extrusionOk="0" h="8213" w="5214">
                  <a:moveTo>
                    <a:pt x="1099" y="1"/>
                  </a:moveTo>
                  <a:cubicBezTo>
                    <a:pt x="1" y="2853"/>
                    <a:pt x="1279" y="4377"/>
                    <a:pt x="2541" y="5623"/>
                  </a:cubicBezTo>
                  <a:cubicBezTo>
                    <a:pt x="3803" y="6852"/>
                    <a:pt x="3754" y="8213"/>
                    <a:pt x="3754" y="8213"/>
                  </a:cubicBezTo>
                  <a:cubicBezTo>
                    <a:pt x="4656" y="7278"/>
                    <a:pt x="3590" y="5590"/>
                    <a:pt x="4459" y="4246"/>
                  </a:cubicBezTo>
                  <a:cubicBezTo>
                    <a:pt x="5213" y="3099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17" y="3738"/>
                  </a:cubicBezTo>
                  <a:cubicBezTo>
                    <a:pt x="2656" y="4476"/>
                    <a:pt x="3279" y="5803"/>
                    <a:pt x="3279" y="5803"/>
                  </a:cubicBezTo>
                  <a:cubicBezTo>
                    <a:pt x="2066" y="4935"/>
                    <a:pt x="2312" y="4164"/>
                    <a:pt x="2656" y="3754"/>
                  </a:cubicBezTo>
                  <a:cubicBezTo>
                    <a:pt x="3000" y="3361"/>
                    <a:pt x="2525" y="3017"/>
                    <a:pt x="2541" y="2787"/>
                  </a:cubicBezTo>
                  <a:cubicBezTo>
                    <a:pt x="2558" y="2640"/>
                    <a:pt x="2591" y="2509"/>
                    <a:pt x="2640" y="2378"/>
                  </a:cubicBezTo>
                  <a:cubicBezTo>
                    <a:pt x="2640" y="2378"/>
                    <a:pt x="2565" y="2323"/>
                    <a:pt x="2427" y="2323"/>
                  </a:cubicBezTo>
                  <a:cubicBezTo>
                    <a:pt x="2315" y="2323"/>
                    <a:pt x="2159" y="2359"/>
                    <a:pt x="1968" y="2492"/>
                  </a:cubicBezTo>
                  <a:cubicBezTo>
                    <a:pt x="1230" y="2984"/>
                    <a:pt x="1525" y="4082"/>
                    <a:pt x="1525" y="4082"/>
                  </a:cubicBezTo>
                  <a:cubicBezTo>
                    <a:pt x="1001" y="3345"/>
                    <a:pt x="1181" y="2591"/>
                    <a:pt x="1771" y="2066"/>
                  </a:cubicBezTo>
                  <a:cubicBezTo>
                    <a:pt x="2377" y="1542"/>
                    <a:pt x="1804" y="1066"/>
                    <a:pt x="1410" y="853"/>
                  </a:cubicBezTo>
                  <a:cubicBezTo>
                    <a:pt x="1017" y="624"/>
                    <a:pt x="1099" y="1"/>
                    <a:pt x="1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9"/>
            <p:cNvSpPr/>
            <p:nvPr/>
          </p:nvSpPr>
          <p:spPr>
            <a:xfrm>
              <a:off x="7520631" y="3812279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17"/>
                    <a:pt x="3033" y="4525"/>
                  </a:cubicBezTo>
                  <a:cubicBezTo>
                    <a:pt x="3033" y="4525"/>
                    <a:pt x="2475" y="3852"/>
                    <a:pt x="2738" y="3098"/>
                  </a:cubicBezTo>
                  <a:cubicBezTo>
                    <a:pt x="3000" y="2344"/>
                    <a:pt x="2688" y="2066"/>
                    <a:pt x="2442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1" y="1253"/>
                    <a:pt x="2318" y="1253"/>
                  </a:cubicBezTo>
                  <a:cubicBezTo>
                    <a:pt x="2153" y="1253"/>
                    <a:pt x="1863" y="1321"/>
                    <a:pt x="1934" y="1820"/>
                  </a:cubicBezTo>
                  <a:cubicBezTo>
                    <a:pt x="2033" y="2508"/>
                    <a:pt x="2082" y="2623"/>
                    <a:pt x="1852" y="2640"/>
                  </a:cubicBezTo>
                  <a:cubicBezTo>
                    <a:pt x="1847" y="2640"/>
                    <a:pt x="1843" y="2640"/>
                    <a:pt x="1838" y="2640"/>
                  </a:cubicBezTo>
                  <a:cubicBezTo>
                    <a:pt x="1642" y="2640"/>
                    <a:pt x="1706" y="2307"/>
                    <a:pt x="1754" y="2115"/>
                  </a:cubicBezTo>
                  <a:cubicBezTo>
                    <a:pt x="1820" y="1935"/>
                    <a:pt x="2065" y="1099"/>
                    <a:pt x="1410" y="820"/>
                  </a:cubicBezTo>
                  <a:cubicBezTo>
                    <a:pt x="754" y="541"/>
                    <a:pt x="492" y="279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9"/>
            <p:cNvSpPr/>
            <p:nvPr/>
          </p:nvSpPr>
          <p:spPr>
            <a:xfrm>
              <a:off x="7698766" y="4092603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71" y="492"/>
                    <a:pt x="1050" y="1181"/>
                    <a:pt x="951" y="2476"/>
                  </a:cubicBezTo>
                  <a:cubicBezTo>
                    <a:pt x="853" y="3754"/>
                    <a:pt x="0" y="4262"/>
                    <a:pt x="0" y="4262"/>
                  </a:cubicBezTo>
                  <a:cubicBezTo>
                    <a:pt x="3590" y="2426"/>
                    <a:pt x="2279" y="755"/>
                    <a:pt x="1935" y="509"/>
                  </a:cubicBezTo>
                  <a:cubicBezTo>
                    <a:pt x="1590" y="263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9"/>
            <p:cNvSpPr/>
            <p:nvPr/>
          </p:nvSpPr>
          <p:spPr>
            <a:xfrm>
              <a:off x="7701443" y="4178505"/>
              <a:ext cx="256824" cy="189363"/>
            </a:xfrm>
            <a:custGeom>
              <a:rect b="b" l="l" r="r" t="t"/>
              <a:pathLst>
                <a:path extrusionOk="0" h="5802" w="7869">
                  <a:moveTo>
                    <a:pt x="3218" y="1"/>
                  </a:moveTo>
                  <a:cubicBezTo>
                    <a:pt x="2833" y="1"/>
                    <a:pt x="2408" y="335"/>
                    <a:pt x="2000" y="958"/>
                  </a:cubicBezTo>
                  <a:cubicBezTo>
                    <a:pt x="1459" y="1794"/>
                    <a:pt x="0" y="1925"/>
                    <a:pt x="0" y="1925"/>
                  </a:cubicBezTo>
                  <a:cubicBezTo>
                    <a:pt x="2377" y="1974"/>
                    <a:pt x="3016" y="2597"/>
                    <a:pt x="3656" y="3351"/>
                  </a:cubicBezTo>
                  <a:cubicBezTo>
                    <a:pt x="4295" y="4105"/>
                    <a:pt x="4475" y="5335"/>
                    <a:pt x="6000" y="5712"/>
                  </a:cubicBezTo>
                  <a:cubicBezTo>
                    <a:pt x="6253" y="5775"/>
                    <a:pt x="6474" y="5801"/>
                    <a:pt x="6666" y="5801"/>
                  </a:cubicBezTo>
                  <a:cubicBezTo>
                    <a:pt x="7618" y="5801"/>
                    <a:pt x="7868" y="5155"/>
                    <a:pt x="7868" y="5154"/>
                  </a:cubicBezTo>
                  <a:lnTo>
                    <a:pt x="7868" y="5154"/>
                  </a:lnTo>
                  <a:cubicBezTo>
                    <a:pt x="7782" y="5212"/>
                    <a:pt x="7702" y="5241"/>
                    <a:pt x="7631" y="5241"/>
                  </a:cubicBezTo>
                  <a:cubicBezTo>
                    <a:pt x="7380" y="5241"/>
                    <a:pt x="7236" y="4876"/>
                    <a:pt x="7262" y="4122"/>
                  </a:cubicBezTo>
                  <a:cubicBezTo>
                    <a:pt x="7278" y="3155"/>
                    <a:pt x="6393" y="2876"/>
                    <a:pt x="5278" y="2712"/>
                  </a:cubicBezTo>
                  <a:cubicBezTo>
                    <a:pt x="4164" y="2532"/>
                    <a:pt x="3230" y="2466"/>
                    <a:pt x="3131" y="2089"/>
                  </a:cubicBezTo>
                  <a:cubicBezTo>
                    <a:pt x="3016" y="1729"/>
                    <a:pt x="3508" y="1581"/>
                    <a:pt x="4180" y="1384"/>
                  </a:cubicBezTo>
                  <a:cubicBezTo>
                    <a:pt x="4869" y="1171"/>
                    <a:pt x="4557" y="549"/>
                    <a:pt x="4557" y="548"/>
                  </a:cubicBezTo>
                  <a:lnTo>
                    <a:pt x="4557" y="548"/>
                  </a:lnTo>
                  <a:cubicBezTo>
                    <a:pt x="4506" y="589"/>
                    <a:pt x="4454" y="607"/>
                    <a:pt x="4399" y="607"/>
                  </a:cubicBezTo>
                  <a:cubicBezTo>
                    <a:pt x="4212" y="607"/>
                    <a:pt x="3991" y="393"/>
                    <a:pt x="3623" y="139"/>
                  </a:cubicBezTo>
                  <a:cubicBezTo>
                    <a:pt x="3495" y="46"/>
                    <a:pt x="3359" y="1"/>
                    <a:pt x="32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9"/>
            <p:cNvSpPr/>
            <p:nvPr/>
          </p:nvSpPr>
          <p:spPr>
            <a:xfrm>
              <a:off x="7576800" y="4255693"/>
              <a:ext cx="250917" cy="203397"/>
            </a:xfrm>
            <a:custGeom>
              <a:rect b="b" l="l" r="r" t="t"/>
              <a:pathLst>
                <a:path extrusionOk="0" h="6232" w="7688">
                  <a:moveTo>
                    <a:pt x="4322" y="0"/>
                  </a:moveTo>
                  <a:cubicBezTo>
                    <a:pt x="2726" y="0"/>
                    <a:pt x="1374" y="1109"/>
                    <a:pt x="672" y="2527"/>
                  </a:cubicBezTo>
                  <a:cubicBezTo>
                    <a:pt x="164" y="3625"/>
                    <a:pt x="0" y="4871"/>
                    <a:pt x="246" y="6051"/>
                  </a:cubicBezTo>
                  <a:lnTo>
                    <a:pt x="246" y="6084"/>
                  </a:lnTo>
                  <a:lnTo>
                    <a:pt x="279" y="6232"/>
                  </a:lnTo>
                  <a:cubicBezTo>
                    <a:pt x="263" y="6084"/>
                    <a:pt x="246" y="5936"/>
                    <a:pt x="246" y="5773"/>
                  </a:cubicBezTo>
                  <a:cubicBezTo>
                    <a:pt x="246" y="4904"/>
                    <a:pt x="426" y="4052"/>
                    <a:pt x="754" y="3248"/>
                  </a:cubicBezTo>
                  <a:cubicBezTo>
                    <a:pt x="1148" y="2248"/>
                    <a:pt x="1885" y="1429"/>
                    <a:pt x="2820" y="904"/>
                  </a:cubicBezTo>
                  <a:cubicBezTo>
                    <a:pt x="3368" y="590"/>
                    <a:pt x="4084" y="339"/>
                    <a:pt x="4791" y="339"/>
                  </a:cubicBezTo>
                  <a:cubicBezTo>
                    <a:pt x="5374" y="339"/>
                    <a:pt x="5952" y="509"/>
                    <a:pt x="6426" y="954"/>
                  </a:cubicBezTo>
                  <a:cubicBezTo>
                    <a:pt x="7491" y="1871"/>
                    <a:pt x="7147" y="3789"/>
                    <a:pt x="5950" y="4084"/>
                  </a:cubicBezTo>
                  <a:cubicBezTo>
                    <a:pt x="5816" y="4120"/>
                    <a:pt x="5676" y="4137"/>
                    <a:pt x="5538" y="4137"/>
                  </a:cubicBezTo>
                  <a:cubicBezTo>
                    <a:pt x="5103" y="4137"/>
                    <a:pt x="4679" y="3965"/>
                    <a:pt x="4442" y="3642"/>
                  </a:cubicBezTo>
                  <a:cubicBezTo>
                    <a:pt x="4164" y="3232"/>
                    <a:pt x="4147" y="2691"/>
                    <a:pt x="4426" y="2281"/>
                  </a:cubicBezTo>
                  <a:cubicBezTo>
                    <a:pt x="4604" y="2003"/>
                    <a:pt x="4911" y="1845"/>
                    <a:pt x="5229" y="1845"/>
                  </a:cubicBezTo>
                  <a:cubicBezTo>
                    <a:pt x="5378" y="1845"/>
                    <a:pt x="5530" y="1880"/>
                    <a:pt x="5672" y="1953"/>
                  </a:cubicBezTo>
                  <a:cubicBezTo>
                    <a:pt x="5852" y="2035"/>
                    <a:pt x="5967" y="2216"/>
                    <a:pt x="5967" y="2412"/>
                  </a:cubicBezTo>
                  <a:cubicBezTo>
                    <a:pt x="5967" y="2412"/>
                    <a:pt x="5952" y="2545"/>
                    <a:pt x="5867" y="2545"/>
                  </a:cubicBezTo>
                  <a:cubicBezTo>
                    <a:pt x="5862" y="2545"/>
                    <a:pt x="5857" y="2544"/>
                    <a:pt x="5852" y="2544"/>
                  </a:cubicBezTo>
                  <a:cubicBezTo>
                    <a:pt x="5770" y="2544"/>
                    <a:pt x="5786" y="2380"/>
                    <a:pt x="5524" y="2314"/>
                  </a:cubicBezTo>
                  <a:cubicBezTo>
                    <a:pt x="5495" y="2307"/>
                    <a:pt x="5465" y="2304"/>
                    <a:pt x="5437" y="2304"/>
                  </a:cubicBezTo>
                  <a:cubicBezTo>
                    <a:pt x="5180" y="2304"/>
                    <a:pt x="4975" y="2557"/>
                    <a:pt x="5049" y="2822"/>
                  </a:cubicBezTo>
                  <a:cubicBezTo>
                    <a:pt x="5080" y="2989"/>
                    <a:pt x="5316" y="3122"/>
                    <a:pt x="5559" y="3122"/>
                  </a:cubicBezTo>
                  <a:cubicBezTo>
                    <a:pt x="5699" y="3122"/>
                    <a:pt x="5842" y="3078"/>
                    <a:pt x="5950" y="2970"/>
                  </a:cubicBezTo>
                  <a:cubicBezTo>
                    <a:pt x="6016" y="2904"/>
                    <a:pt x="6065" y="2822"/>
                    <a:pt x="6081" y="2724"/>
                  </a:cubicBezTo>
                  <a:cubicBezTo>
                    <a:pt x="6180" y="2412"/>
                    <a:pt x="6049" y="2068"/>
                    <a:pt x="5770" y="1904"/>
                  </a:cubicBezTo>
                  <a:cubicBezTo>
                    <a:pt x="5602" y="1806"/>
                    <a:pt x="5417" y="1759"/>
                    <a:pt x="5232" y="1759"/>
                  </a:cubicBezTo>
                  <a:cubicBezTo>
                    <a:pt x="4892" y="1759"/>
                    <a:pt x="4556" y="1918"/>
                    <a:pt x="4344" y="2216"/>
                  </a:cubicBezTo>
                  <a:cubicBezTo>
                    <a:pt x="4033" y="2658"/>
                    <a:pt x="4033" y="3248"/>
                    <a:pt x="4344" y="3691"/>
                  </a:cubicBezTo>
                  <a:cubicBezTo>
                    <a:pt x="4613" y="4062"/>
                    <a:pt x="5092" y="4263"/>
                    <a:pt x="5578" y="4263"/>
                  </a:cubicBezTo>
                  <a:cubicBezTo>
                    <a:pt x="5714" y="4263"/>
                    <a:pt x="5850" y="4248"/>
                    <a:pt x="5983" y="4215"/>
                  </a:cubicBezTo>
                  <a:cubicBezTo>
                    <a:pt x="7344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90" y="167"/>
                    <a:pt x="5032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9"/>
            <p:cNvSpPr/>
            <p:nvPr/>
          </p:nvSpPr>
          <p:spPr>
            <a:xfrm>
              <a:off x="7589627" y="4318552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2307" y="1"/>
                  </a:moveTo>
                  <a:cubicBezTo>
                    <a:pt x="2110" y="1"/>
                    <a:pt x="1861" y="69"/>
                    <a:pt x="1574" y="241"/>
                  </a:cubicBezTo>
                  <a:cubicBezTo>
                    <a:pt x="312" y="1011"/>
                    <a:pt x="1" y="3273"/>
                    <a:pt x="1" y="3273"/>
                  </a:cubicBezTo>
                  <a:cubicBezTo>
                    <a:pt x="1" y="3273"/>
                    <a:pt x="689" y="1175"/>
                    <a:pt x="1951" y="962"/>
                  </a:cubicBezTo>
                  <a:cubicBezTo>
                    <a:pt x="3040" y="784"/>
                    <a:pt x="2975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9"/>
            <p:cNvSpPr/>
            <p:nvPr/>
          </p:nvSpPr>
          <p:spPr>
            <a:xfrm>
              <a:off x="7717500" y="4310328"/>
              <a:ext cx="170139" cy="147489"/>
            </a:xfrm>
            <a:custGeom>
              <a:rect b="b" l="l" r="r" t="t"/>
              <a:pathLst>
                <a:path extrusionOk="0" h="4519" w="5213">
                  <a:moveTo>
                    <a:pt x="3033" y="1"/>
                  </a:moveTo>
                  <a:cubicBezTo>
                    <a:pt x="3033" y="1"/>
                    <a:pt x="3360" y="706"/>
                    <a:pt x="3016" y="1771"/>
                  </a:cubicBezTo>
                  <a:cubicBezTo>
                    <a:pt x="2688" y="2853"/>
                    <a:pt x="1836" y="3066"/>
                    <a:pt x="1197" y="3131"/>
                  </a:cubicBezTo>
                  <a:cubicBezTo>
                    <a:pt x="574" y="3197"/>
                    <a:pt x="131" y="3476"/>
                    <a:pt x="0" y="4344"/>
                  </a:cubicBezTo>
                  <a:cubicBezTo>
                    <a:pt x="138" y="4246"/>
                    <a:pt x="306" y="4195"/>
                    <a:pt x="479" y="4195"/>
                  </a:cubicBezTo>
                  <a:cubicBezTo>
                    <a:pt x="593" y="4195"/>
                    <a:pt x="709" y="4217"/>
                    <a:pt x="820" y="4262"/>
                  </a:cubicBezTo>
                  <a:cubicBezTo>
                    <a:pt x="1055" y="4380"/>
                    <a:pt x="1446" y="4518"/>
                    <a:pt x="1840" y="4518"/>
                  </a:cubicBezTo>
                  <a:cubicBezTo>
                    <a:pt x="2159" y="4518"/>
                    <a:pt x="2479" y="4428"/>
                    <a:pt x="2721" y="4164"/>
                  </a:cubicBezTo>
                  <a:cubicBezTo>
                    <a:pt x="3262" y="3574"/>
                    <a:pt x="3164" y="2968"/>
                    <a:pt x="3131" y="2673"/>
                  </a:cubicBezTo>
                  <a:cubicBezTo>
                    <a:pt x="3115" y="2398"/>
                    <a:pt x="3067" y="1853"/>
                    <a:pt x="3348" y="1853"/>
                  </a:cubicBezTo>
                  <a:cubicBezTo>
                    <a:pt x="3352" y="1853"/>
                    <a:pt x="3356" y="1853"/>
                    <a:pt x="3360" y="1853"/>
                  </a:cubicBezTo>
                  <a:cubicBezTo>
                    <a:pt x="3360" y="1853"/>
                    <a:pt x="3364" y="1852"/>
                    <a:pt x="3369" y="1852"/>
                  </a:cubicBezTo>
                  <a:cubicBezTo>
                    <a:pt x="3409" y="1852"/>
                    <a:pt x="3573" y="1878"/>
                    <a:pt x="3573" y="2296"/>
                  </a:cubicBezTo>
                  <a:cubicBezTo>
                    <a:pt x="3557" y="2754"/>
                    <a:pt x="3541" y="3050"/>
                    <a:pt x="4164" y="3230"/>
                  </a:cubicBezTo>
                  <a:cubicBezTo>
                    <a:pt x="4491" y="3328"/>
                    <a:pt x="4819" y="3492"/>
                    <a:pt x="5081" y="3722"/>
                  </a:cubicBezTo>
                  <a:cubicBezTo>
                    <a:pt x="4967" y="3508"/>
                    <a:pt x="4950" y="3263"/>
                    <a:pt x="5000" y="3033"/>
                  </a:cubicBezTo>
                  <a:cubicBezTo>
                    <a:pt x="5131" y="2705"/>
                    <a:pt x="5213" y="2099"/>
                    <a:pt x="4655" y="1705"/>
                  </a:cubicBezTo>
                  <a:cubicBezTo>
                    <a:pt x="4082" y="1312"/>
                    <a:pt x="3524" y="1066"/>
                    <a:pt x="3393" y="673"/>
                  </a:cubicBezTo>
                  <a:cubicBezTo>
                    <a:pt x="3311" y="443"/>
                    <a:pt x="3196" y="214"/>
                    <a:pt x="30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9"/>
            <p:cNvSpPr/>
            <p:nvPr/>
          </p:nvSpPr>
          <p:spPr>
            <a:xfrm>
              <a:off x="7819133" y="4409317"/>
              <a:ext cx="41776" cy="65275"/>
            </a:xfrm>
            <a:custGeom>
              <a:rect b="b" l="l" r="r" t="t"/>
              <a:pathLst>
                <a:path extrusionOk="0" h="2000" w="1280">
                  <a:moveTo>
                    <a:pt x="328" y="0"/>
                  </a:moveTo>
                  <a:cubicBezTo>
                    <a:pt x="328" y="0"/>
                    <a:pt x="328" y="0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0"/>
                    <a:pt x="328" y="0"/>
                  </a:cubicBezTo>
                  <a:close/>
                  <a:moveTo>
                    <a:pt x="328" y="1"/>
                  </a:moveTo>
                  <a:lnTo>
                    <a:pt x="328" y="1"/>
                  </a:lnTo>
                  <a:cubicBezTo>
                    <a:pt x="345" y="197"/>
                    <a:pt x="328" y="394"/>
                    <a:pt x="263" y="574"/>
                  </a:cubicBezTo>
                  <a:cubicBezTo>
                    <a:pt x="181" y="836"/>
                    <a:pt x="1" y="1246"/>
                    <a:pt x="459" y="1541"/>
                  </a:cubicBezTo>
                  <a:cubicBezTo>
                    <a:pt x="476" y="1541"/>
                    <a:pt x="476" y="1557"/>
                    <a:pt x="492" y="1557"/>
                  </a:cubicBezTo>
                  <a:cubicBezTo>
                    <a:pt x="1017" y="1852"/>
                    <a:pt x="1017" y="2000"/>
                    <a:pt x="1017" y="2000"/>
                  </a:cubicBezTo>
                  <a:cubicBezTo>
                    <a:pt x="1017" y="2000"/>
                    <a:pt x="1050" y="1770"/>
                    <a:pt x="1099" y="1541"/>
                  </a:cubicBezTo>
                  <a:cubicBezTo>
                    <a:pt x="1115" y="1459"/>
                    <a:pt x="1148" y="1377"/>
                    <a:pt x="1164" y="1295"/>
                  </a:cubicBezTo>
                  <a:cubicBezTo>
                    <a:pt x="1279" y="934"/>
                    <a:pt x="1115" y="525"/>
                    <a:pt x="771" y="361"/>
                  </a:cubicBezTo>
                  <a:cubicBezTo>
                    <a:pt x="353" y="113"/>
                    <a:pt x="330" y="12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9"/>
            <p:cNvSpPr/>
            <p:nvPr/>
          </p:nvSpPr>
          <p:spPr>
            <a:xfrm>
              <a:off x="7820733" y="4128113"/>
              <a:ext cx="225786" cy="159304"/>
            </a:xfrm>
            <a:custGeom>
              <a:rect b="b" l="l" r="r" t="t"/>
              <a:pathLst>
                <a:path extrusionOk="0" h="4881" w="6918">
                  <a:moveTo>
                    <a:pt x="1941" y="0"/>
                  </a:moveTo>
                  <a:cubicBezTo>
                    <a:pt x="1055" y="0"/>
                    <a:pt x="588" y="822"/>
                    <a:pt x="706" y="1371"/>
                  </a:cubicBezTo>
                  <a:cubicBezTo>
                    <a:pt x="825" y="1984"/>
                    <a:pt x="1434" y="2011"/>
                    <a:pt x="1542" y="2011"/>
                  </a:cubicBezTo>
                  <a:cubicBezTo>
                    <a:pt x="1552" y="2011"/>
                    <a:pt x="1558" y="2010"/>
                    <a:pt x="1558" y="2010"/>
                  </a:cubicBezTo>
                  <a:cubicBezTo>
                    <a:pt x="1296" y="1896"/>
                    <a:pt x="1181" y="1584"/>
                    <a:pt x="1312" y="1338"/>
                  </a:cubicBezTo>
                  <a:cubicBezTo>
                    <a:pt x="1357" y="1266"/>
                    <a:pt x="1403" y="1239"/>
                    <a:pt x="1453" y="1239"/>
                  </a:cubicBezTo>
                  <a:cubicBezTo>
                    <a:pt x="1549" y="1239"/>
                    <a:pt x="1658" y="1339"/>
                    <a:pt x="1787" y="1404"/>
                  </a:cubicBezTo>
                  <a:cubicBezTo>
                    <a:pt x="1831" y="1427"/>
                    <a:pt x="1872" y="1438"/>
                    <a:pt x="1909" y="1438"/>
                  </a:cubicBezTo>
                  <a:cubicBezTo>
                    <a:pt x="2056" y="1438"/>
                    <a:pt x="2158" y="1279"/>
                    <a:pt x="2197" y="1109"/>
                  </a:cubicBezTo>
                  <a:cubicBezTo>
                    <a:pt x="2237" y="968"/>
                    <a:pt x="2346" y="827"/>
                    <a:pt x="2534" y="827"/>
                  </a:cubicBezTo>
                  <a:cubicBezTo>
                    <a:pt x="2652" y="827"/>
                    <a:pt x="2801" y="882"/>
                    <a:pt x="2984" y="1027"/>
                  </a:cubicBezTo>
                  <a:cubicBezTo>
                    <a:pt x="3476" y="1404"/>
                    <a:pt x="3164" y="2142"/>
                    <a:pt x="3164" y="2142"/>
                  </a:cubicBezTo>
                  <a:cubicBezTo>
                    <a:pt x="3164" y="2142"/>
                    <a:pt x="3164" y="1535"/>
                    <a:pt x="2738" y="1470"/>
                  </a:cubicBezTo>
                  <a:cubicBezTo>
                    <a:pt x="2694" y="1457"/>
                    <a:pt x="2650" y="1451"/>
                    <a:pt x="2607" y="1451"/>
                  </a:cubicBezTo>
                  <a:cubicBezTo>
                    <a:pt x="2425" y="1451"/>
                    <a:pt x="2260" y="1556"/>
                    <a:pt x="2181" y="1715"/>
                  </a:cubicBezTo>
                  <a:cubicBezTo>
                    <a:pt x="2443" y="1715"/>
                    <a:pt x="2459" y="2092"/>
                    <a:pt x="2312" y="2306"/>
                  </a:cubicBezTo>
                  <a:cubicBezTo>
                    <a:pt x="2164" y="2502"/>
                    <a:pt x="2214" y="2650"/>
                    <a:pt x="2361" y="2732"/>
                  </a:cubicBezTo>
                  <a:cubicBezTo>
                    <a:pt x="2492" y="2814"/>
                    <a:pt x="2705" y="2814"/>
                    <a:pt x="2525" y="3191"/>
                  </a:cubicBezTo>
                  <a:cubicBezTo>
                    <a:pt x="2374" y="3537"/>
                    <a:pt x="1752" y="3551"/>
                    <a:pt x="1653" y="3551"/>
                  </a:cubicBezTo>
                  <a:cubicBezTo>
                    <a:pt x="1644" y="3551"/>
                    <a:pt x="1640" y="3551"/>
                    <a:pt x="1640" y="3551"/>
                  </a:cubicBezTo>
                  <a:cubicBezTo>
                    <a:pt x="1787" y="3355"/>
                    <a:pt x="1755" y="3060"/>
                    <a:pt x="1558" y="2896"/>
                  </a:cubicBezTo>
                  <a:lnTo>
                    <a:pt x="1558" y="2896"/>
                  </a:lnTo>
                  <a:cubicBezTo>
                    <a:pt x="1574" y="3060"/>
                    <a:pt x="1460" y="3223"/>
                    <a:pt x="1279" y="3273"/>
                  </a:cubicBezTo>
                  <a:cubicBezTo>
                    <a:pt x="1001" y="3371"/>
                    <a:pt x="1017" y="3273"/>
                    <a:pt x="738" y="3502"/>
                  </a:cubicBezTo>
                  <a:cubicBezTo>
                    <a:pt x="607" y="3617"/>
                    <a:pt x="423" y="3646"/>
                    <a:pt x="271" y="3646"/>
                  </a:cubicBezTo>
                  <a:cubicBezTo>
                    <a:pt x="120" y="3646"/>
                    <a:pt x="1" y="3617"/>
                    <a:pt x="1" y="3617"/>
                  </a:cubicBezTo>
                  <a:lnTo>
                    <a:pt x="1" y="3617"/>
                  </a:lnTo>
                  <a:cubicBezTo>
                    <a:pt x="181" y="3715"/>
                    <a:pt x="378" y="3781"/>
                    <a:pt x="574" y="3797"/>
                  </a:cubicBezTo>
                  <a:cubicBezTo>
                    <a:pt x="1017" y="3830"/>
                    <a:pt x="1460" y="3895"/>
                    <a:pt x="1886" y="3994"/>
                  </a:cubicBezTo>
                  <a:cubicBezTo>
                    <a:pt x="3066" y="4354"/>
                    <a:pt x="3787" y="4846"/>
                    <a:pt x="4689" y="4879"/>
                  </a:cubicBezTo>
                  <a:cubicBezTo>
                    <a:pt x="4720" y="4880"/>
                    <a:pt x="4752" y="4881"/>
                    <a:pt x="4784" y="4881"/>
                  </a:cubicBezTo>
                  <a:cubicBezTo>
                    <a:pt x="5196" y="4881"/>
                    <a:pt x="5618" y="4782"/>
                    <a:pt x="5984" y="4584"/>
                  </a:cubicBezTo>
                  <a:cubicBezTo>
                    <a:pt x="6770" y="4109"/>
                    <a:pt x="6918" y="2945"/>
                    <a:pt x="6459" y="2355"/>
                  </a:cubicBezTo>
                  <a:cubicBezTo>
                    <a:pt x="6228" y="2016"/>
                    <a:pt x="5864" y="1861"/>
                    <a:pt x="5524" y="1861"/>
                  </a:cubicBezTo>
                  <a:cubicBezTo>
                    <a:pt x="5188" y="1861"/>
                    <a:pt x="4876" y="2012"/>
                    <a:pt x="4738" y="2289"/>
                  </a:cubicBezTo>
                  <a:cubicBezTo>
                    <a:pt x="4492" y="2617"/>
                    <a:pt x="4525" y="3092"/>
                    <a:pt x="4820" y="3371"/>
                  </a:cubicBezTo>
                  <a:lnTo>
                    <a:pt x="4836" y="3387"/>
                  </a:lnTo>
                  <a:cubicBezTo>
                    <a:pt x="4853" y="3404"/>
                    <a:pt x="4869" y="3420"/>
                    <a:pt x="4902" y="3437"/>
                  </a:cubicBezTo>
                  <a:cubicBezTo>
                    <a:pt x="4918" y="3437"/>
                    <a:pt x="4918" y="3453"/>
                    <a:pt x="4934" y="3453"/>
                  </a:cubicBezTo>
                  <a:cubicBezTo>
                    <a:pt x="5037" y="3512"/>
                    <a:pt x="5165" y="3543"/>
                    <a:pt x="5290" y="3543"/>
                  </a:cubicBezTo>
                  <a:cubicBezTo>
                    <a:pt x="5542" y="3543"/>
                    <a:pt x="5781" y="3416"/>
                    <a:pt x="5770" y="3141"/>
                  </a:cubicBezTo>
                  <a:cubicBezTo>
                    <a:pt x="5784" y="2945"/>
                    <a:pt x="5623" y="2860"/>
                    <a:pt x="5445" y="2860"/>
                  </a:cubicBezTo>
                  <a:cubicBezTo>
                    <a:pt x="5191" y="2860"/>
                    <a:pt x="4901" y="3030"/>
                    <a:pt x="5016" y="3289"/>
                  </a:cubicBezTo>
                  <a:cubicBezTo>
                    <a:pt x="5024" y="3312"/>
                    <a:pt x="5025" y="3335"/>
                    <a:pt x="5002" y="3335"/>
                  </a:cubicBezTo>
                  <a:cubicBezTo>
                    <a:pt x="4975" y="3335"/>
                    <a:pt x="4918" y="3304"/>
                    <a:pt x="4803" y="3207"/>
                  </a:cubicBezTo>
                  <a:cubicBezTo>
                    <a:pt x="4689" y="3109"/>
                    <a:pt x="4623" y="2961"/>
                    <a:pt x="4623" y="2797"/>
                  </a:cubicBezTo>
                  <a:cubicBezTo>
                    <a:pt x="4623" y="2617"/>
                    <a:pt x="4689" y="2453"/>
                    <a:pt x="4803" y="2322"/>
                  </a:cubicBezTo>
                  <a:cubicBezTo>
                    <a:pt x="4930" y="2085"/>
                    <a:pt x="5200" y="1959"/>
                    <a:pt x="5491" y="1959"/>
                  </a:cubicBezTo>
                  <a:cubicBezTo>
                    <a:pt x="5804" y="1959"/>
                    <a:pt x="6140" y="2106"/>
                    <a:pt x="6344" y="2420"/>
                  </a:cubicBezTo>
                  <a:cubicBezTo>
                    <a:pt x="6344" y="2420"/>
                    <a:pt x="6344" y="2437"/>
                    <a:pt x="6361" y="2437"/>
                  </a:cubicBezTo>
                  <a:cubicBezTo>
                    <a:pt x="6574" y="2863"/>
                    <a:pt x="6574" y="3355"/>
                    <a:pt x="6328" y="3764"/>
                  </a:cubicBezTo>
                  <a:cubicBezTo>
                    <a:pt x="6049" y="4256"/>
                    <a:pt x="5412" y="4603"/>
                    <a:pt x="4583" y="4603"/>
                  </a:cubicBezTo>
                  <a:cubicBezTo>
                    <a:pt x="4195" y="4603"/>
                    <a:pt x="3766" y="4527"/>
                    <a:pt x="3312" y="4354"/>
                  </a:cubicBezTo>
                  <a:cubicBezTo>
                    <a:pt x="3263" y="4338"/>
                    <a:pt x="3033" y="4256"/>
                    <a:pt x="2886" y="4191"/>
                  </a:cubicBezTo>
                  <a:cubicBezTo>
                    <a:pt x="2459" y="3977"/>
                    <a:pt x="2017" y="3830"/>
                    <a:pt x="1574" y="3748"/>
                  </a:cubicBezTo>
                  <a:cubicBezTo>
                    <a:pt x="1738" y="3732"/>
                    <a:pt x="1935" y="3699"/>
                    <a:pt x="2148" y="3666"/>
                  </a:cubicBezTo>
                  <a:cubicBezTo>
                    <a:pt x="3885" y="3322"/>
                    <a:pt x="4148" y="830"/>
                    <a:pt x="2689" y="175"/>
                  </a:cubicBezTo>
                  <a:cubicBezTo>
                    <a:pt x="2415" y="52"/>
                    <a:pt x="2164" y="0"/>
                    <a:pt x="19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9"/>
            <p:cNvSpPr/>
            <p:nvPr/>
          </p:nvSpPr>
          <p:spPr>
            <a:xfrm>
              <a:off x="7930395" y="4213492"/>
              <a:ext cx="152515" cy="108095"/>
            </a:xfrm>
            <a:custGeom>
              <a:rect b="b" l="l" r="r" t="t"/>
              <a:pathLst>
                <a:path extrusionOk="0" h="3312" w="4673">
                  <a:moveTo>
                    <a:pt x="3820" y="1"/>
                  </a:moveTo>
                  <a:lnTo>
                    <a:pt x="3820" y="1"/>
                  </a:lnTo>
                  <a:cubicBezTo>
                    <a:pt x="3902" y="804"/>
                    <a:pt x="3558" y="1591"/>
                    <a:pt x="2919" y="2050"/>
                  </a:cubicBezTo>
                  <a:cubicBezTo>
                    <a:pt x="2505" y="2367"/>
                    <a:pt x="2004" y="2468"/>
                    <a:pt x="1535" y="2468"/>
                  </a:cubicBezTo>
                  <a:cubicBezTo>
                    <a:pt x="720" y="2468"/>
                    <a:pt x="1" y="2165"/>
                    <a:pt x="1" y="2165"/>
                  </a:cubicBezTo>
                  <a:lnTo>
                    <a:pt x="1" y="2165"/>
                  </a:lnTo>
                  <a:cubicBezTo>
                    <a:pt x="1345" y="2869"/>
                    <a:pt x="1853" y="2640"/>
                    <a:pt x="2214" y="3050"/>
                  </a:cubicBezTo>
                  <a:cubicBezTo>
                    <a:pt x="2389" y="3233"/>
                    <a:pt x="2565" y="3288"/>
                    <a:pt x="2724" y="3288"/>
                  </a:cubicBezTo>
                  <a:cubicBezTo>
                    <a:pt x="2907" y="3288"/>
                    <a:pt x="3067" y="3216"/>
                    <a:pt x="3181" y="3181"/>
                  </a:cubicBezTo>
                  <a:cubicBezTo>
                    <a:pt x="3208" y="3174"/>
                    <a:pt x="3234" y="3171"/>
                    <a:pt x="3261" y="3171"/>
                  </a:cubicBezTo>
                  <a:cubicBezTo>
                    <a:pt x="3363" y="3171"/>
                    <a:pt x="3456" y="3221"/>
                    <a:pt x="3509" y="3312"/>
                  </a:cubicBezTo>
                  <a:cubicBezTo>
                    <a:pt x="3541" y="3099"/>
                    <a:pt x="3492" y="2886"/>
                    <a:pt x="3361" y="2722"/>
                  </a:cubicBezTo>
                  <a:cubicBezTo>
                    <a:pt x="3181" y="2509"/>
                    <a:pt x="2787" y="2492"/>
                    <a:pt x="2722" y="2492"/>
                  </a:cubicBezTo>
                  <a:cubicBezTo>
                    <a:pt x="3279" y="2460"/>
                    <a:pt x="3787" y="2181"/>
                    <a:pt x="4115" y="1722"/>
                  </a:cubicBezTo>
                  <a:cubicBezTo>
                    <a:pt x="4672" y="935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9"/>
            <p:cNvSpPr/>
            <p:nvPr/>
          </p:nvSpPr>
          <p:spPr>
            <a:xfrm>
              <a:off x="7736756" y="3971550"/>
              <a:ext cx="145531" cy="205616"/>
            </a:xfrm>
            <a:custGeom>
              <a:rect b="b" l="l" r="r" t="t"/>
              <a:pathLst>
                <a:path extrusionOk="0" h="6300" w="4459">
                  <a:moveTo>
                    <a:pt x="1815" y="0"/>
                  </a:moveTo>
                  <a:cubicBezTo>
                    <a:pt x="1388" y="0"/>
                    <a:pt x="978" y="153"/>
                    <a:pt x="705" y="464"/>
                  </a:cubicBezTo>
                  <a:cubicBezTo>
                    <a:pt x="0" y="1103"/>
                    <a:pt x="443" y="2136"/>
                    <a:pt x="1033" y="2349"/>
                  </a:cubicBezTo>
                  <a:cubicBezTo>
                    <a:pt x="1156" y="2415"/>
                    <a:pt x="1291" y="2447"/>
                    <a:pt x="1426" y="2447"/>
                  </a:cubicBezTo>
                  <a:cubicBezTo>
                    <a:pt x="1562" y="2447"/>
                    <a:pt x="1697" y="2415"/>
                    <a:pt x="1820" y="2349"/>
                  </a:cubicBezTo>
                  <a:lnTo>
                    <a:pt x="1869" y="2333"/>
                  </a:lnTo>
                  <a:lnTo>
                    <a:pt x="1902" y="2300"/>
                  </a:lnTo>
                  <a:lnTo>
                    <a:pt x="1951" y="2267"/>
                  </a:lnTo>
                  <a:lnTo>
                    <a:pt x="2016" y="2218"/>
                  </a:lnTo>
                  <a:cubicBezTo>
                    <a:pt x="2033" y="2202"/>
                    <a:pt x="2049" y="2185"/>
                    <a:pt x="2066" y="2152"/>
                  </a:cubicBezTo>
                  <a:cubicBezTo>
                    <a:pt x="2229" y="1988"/>
                    <a:pt x="2311" y="1743"/>
                    <a:pt x="2279" y="1513"/>
                  </a:cubicBezTo>
                  <a:cubicBezTo>
                    <a:pt x="2236" y="1169"/>
                    <a:pt x="2023" y="1022"/>
                    <a:pt x="1827" y="1022"/>
                  </a:cubicBezTo>
                  <a:cubicBezTo>
                    <a:pt x="1724" y="1022"/>
                    <a:pt x="1625" y="1063"/>
                    <a:pt x="1557" y="1136"/>
                  </a:cubicBezTo>
                  <a:cubicBezTo>
                    <a:pt x="1394" y="1300"/>
                    <a:pt x="1443" y="1579"/>
                    <a:pt x="1639" y="1693"/>
                  </a:cubicBezTo>
                  <a:cubicBezTo>
                    <a:pt x="1716" y="1728"/>
                    <a:pt x="1785" y="1737"/>
                    <a:pt x="1845" y="1737"/>
                  </a:cubicBezTo>
                  <a:cubicBezTo>
                    <a:pt x="1924" y="1737"/>
                    <a:pt x="1988" y="1721"/>
                    <a:pt x="2033" y="1721"/>
                  </a:cubicBezTo>
                  <a:cubicBezTo>
                    <a:pt x="2086" y="1721"/>
                    <a:pt x="2115" y="1743"/>
                    <a:pt x="2115" y="1841"/>
                  </a:cubicBezTo>
                  <a:cubicBezTo>
                    <a:pt x="2082" y="2038"/>
                    <a:pt x="1967" y="2202"/>
                    <a:pt x="1787" y="2300"/>
                  </a:cubicBezTo>
                  <a:cubicBezTo>
                    <a:pt x="1680" y="2353"/>
                    <a:pt x="1563" y="2378"/>
                    <a:pt x="1445" y="2378"/>
                  </a:cubicBezTo>
                  <a:cubicBezTo>
                    <a:pt x="1309" y="2378"/>
                    <a:pt x="1172" y="2345"/>
                    <a:pt x="1049" y="2283"/>
                  </a:cubicBezTo>
                  <a:cubicBezTo>
                    <a:pt x="508" y="2054"/>
                    <a:pt x="148" y="1120"/>
                    <a:pt x="787" y="562"/>
                  </a:cubicBezTo>
                  <a:cubicBezTo>
                    <a:pt x="1036" y="329"/>
                    <a:pt x="1344" y="184"/>
                    <a:pt x="1683" y="184"/>
                  </a:cubicBezTo>
                  <a:cubicBezTo>
                    <a:pt x="1701" y="184"/>
                    <a:pt x="1720" y="185"/>
                    <a:pt x="1738" y="185"/>
                  </a:cubicBezTo>
                  <a:cubicBezTo>
                    <a:pt x="2492" y="218"/>
                    <a:pt x="3311" y="759"/>
                    <a:pt x="3442" y="2234"/>
                  </a:cubicBezTo>
                  <a:cubicBezTo>
                    <a:pt x="3492" y="2775"/>
                    <a:pt x="3442" y="3333"/>
                    <a:pt x="3279" y="3873"/>
                  </a:cubicBezTo>
                  <a:cubicBezTo>
                    <a:pt x="3164" y="4316"/>
                    <a:pt x="2951" y="4759"/>
                    <a:pt x="2672" y="5152"/>
                  </a:cubicBezTo>
                  <a:cubicBezTo>
                    <a:pt x="2279" y="5644"/>
                    <a:pt x="1771" y="6037"/>
                    <a:pt x="1197" y="6299"/>
                  </a:cubicBezTo>
                  <a:cubicBezTo>
                    <a:pt x="1820" y="6053"/>
                    <a:pt x="2377" y="5644"/>
                    <a:pt x="2803" y="5119"/>
                  </a:cubicBezTo>
                  <a:cubicBezTo>
                    <a:pt x="3541" y="4283"/>
                    <a:pt x="4459" y="2251"/>
                    <a:pt x="3180" y="612"/>
                  </a:cubicBezTo>
                  <a:cubicBezTo>
                    <a:pt x="2828" y="206"/>
                    <a:pt x="2310" y="0"/>
                    <a:pt x="18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9"/>
            <p:cNvSpPr/>
            <p:nvPr/>
          </p:nvSpPr>
          <p:spPr>
            <a:xfrm>
              <a:off x="6826235" y="4366007"/>
              <a:ext cx="277125" cy="332217"/>
            </a:xfrm>
            <a:custGeom>
              <a:rect b="b" l="l" r="r" t="t"/>
              <a:pathLst>
                <a:path extrusionOk="0" h="10179" w="8491">
                  <a:moveTo>
                    <a:pt x="2225" y="1"/>
                  </a:moveTo>
                  <a:cubicBezTo>
                    <a:pt x="1310" y="1"/>
                    <a:pt x="462" y="451"/>
                    <a:pt x="246" y="1180"/>
                  </a:cubicBezTo>
                  <a:cubicBezTo>
                    <a:pt x="0" y="1770"/>
                    <a:pt x="197" y="2475"/>
                    <a:pt x="721" y="2868"/>
                  </a:cubicBezTo>
                  <a:cubicBezTo>
                    <a:pt x="738" y="2868"/>
                    <a:pt x="754" y="2884"/>
                    <a:pt x="771" y="2901"/>
                  </a:cubicBezTo>
                  <a:cubicBezTo>
                    <a:pt x="998" y="3034"/>
                    <a:pt x="1256" y="3100"/>
                    <a:pt x="1514" y="3100"/>
                  </a:cubicBezTo>
                  <a:cubicBezTo>
                    <a:pt x="1796" y="3100"/>
                    <a:pt x="2080" y="3022"/>
                    <a:pt x="2328" y="2868"/>
                  </a:cubicBezTo>
                  <a:cubicBezTo>
                    <a:pt x="2492" y="2770"/>
                    <a:pt x="2606" y="2606"/>
                    <a:pt x="2656" y="2425"/>
                  </a:cubicBezTo>
                  <a:cubicBezTo>
                    <a:pt x="2800" y="2037"/>
                    <a:pt x="2501" y="1648"/>
                    <a:pt x="2115" y="1648"/>
                  </a:cubicBezTo>
                  <a:cubicBezTo>
                    <a:pt x="2062" y="1648"/>
                    <a:pt x="2007" y="1655"/>
                    <a:pt x="1951" y="1671"/>
                  </a:cubicBezTo>
                  <a:cubicBezTo>
                    <a:pt x="1623" y="1737"/>
                    <a:pt x="1443" y="2081"/>
                    <a:pt x="1557" y="2393"/>
                  </a:cubicBezTo>
                  <a:cubicBezTo>
                    <a:pt x="1639" y="2627"/>
                    <a:pt x="1889" y="2660"/>
                    <a:pt x="2024" y="2660"/>
                  </a:cubicBezTo>
                  <a:cubicBezTo>
                    <a:pt x="2079" y="2660"/>
                    <a:pt x="2115" y="2655"/>
                    <a:pt x="2115" y="2655"/>
                  </a:cubicBezTo>
                  <a:lnTo>
                    <a:pt x="2115" y="2655"/>
                  </a:lnTo>
                  <a:cubicBezTo>
                    <a:pt x="2082" y="2753"/>
                    <a:pt x="2016" y="2819"/>
                    <a:pt x="1934" y="2868"/>
                  </a:cubicBezTo>
                  <a:cubicBezTo>
                    <a:pt x="1820" y="2933"/>
                    <a:pt x="1689" y="2966"/>
                    <a:pt x="1557" y="2966"/>
                  </a:cubicBezTo>
                  <a:cubicBezTo>
                    <a:pt x="1426" y="2966"/>
                    <a:pt x="1295" y="2933"/>
                    <a:pt x="1180" y="2868"/>
                  </a:cubicBezTo>
                  <a:cubicBezTo>
                    <a:pt x="1098" y="2819"/>
                    <a:pt x="1016" y="2770"/>
                    <a:pt x="951" y="2704"/>
                  </a:cubicBezTo>
                  <a:cubicBezTo>
                    <a:pt x="525" y="2327"/>
                    <a:pt x="426" y="1081"/>
                    <a:pt x="1148" y="508"/>
                  </a:cubicBezTo>
                  <a:cubicBezTo>
                    <a:pt x="1472" y="272"/>
                    <a:pt x="1862" y="142"/>
                    <a:pt x="2259" y="142"/>
                  </a:cubicBezTo>
                  <a:cubicBezTo>
                    <a:pt x="2304" y="142"/>
                    <a:pt x="2349" y="144"/>
                    <a:pt x="2393" y="147"/>
                  </a:cubicBezTo>
                  <a:cubicBezTo>
                    <a:pt x="2524" y="163"/>
                    <a:pt x="2656" y="180"/>
                    <a:pt x="2787" y="213"/>
                  </a:cubicBezTo>
                  <a:cubicBezTo>
                    <a:pt x="3885" y="475"/>
                    <a:pt x="4590" y="1655"/>
                    <a:pt x="4819" y="2868"/>
                  </a:cubicBezTo>
                  <a:cubicBezTo>
                    <a:pt x="5065" y="4114"/>
                    <a:pt x="4819" y="5359"/>
                    <a:pt x="4901" y="6474"/>
                  </a:cubicBezTo>
                  <a:cubicBezTo>
                    <a:pt x="4852" y="7490"/>
                    <a:pt x="5245" y="8490"/>
                    <a:pt x="5983" y="9195"/>
                  </a:cubicBezTo>
                  <a:cubicBezTo>
                    <a:pt x="6688" y="9801"/>
                    <a:pt x="7573" y="10146"/>
                    <a:pt x="8491" y="10178"/>
                  </a:cubicBezTo>
                  <a:cubicBezTo>
                    <a:pt x="7589" y="10113"/>
                    <a:pt x="6721" y="9736"/>
                    <a:pt x="6049" y="9129"/>
                  </a:cubicBezTo>
                  <a:cubicBezTo>
                    <a:pt x="5344" y="8425"/>
                    <a:pt x="4983" y="7457"/>
                    <a:pt x="5032" y="6474"/>
                  </a:cubicBezTo>
                  <a:cubicBezTo>
                    <a:pt x="4983" y="5376"/>
                    <a:pt x="5229" y="4146"/>
                    <a:pt x="5000" y="2852"/>
                  </a:cubicBezTo>
                  <a:lnTo>
                    <a:pt x="5000" y="2835"/>
                  </a:lnTo>
                  <a:cubicBezTo>
                    <a:pt x="4770" y="1573"/>
                    <a:pt x="4000" y="327"/>
                    <a:pt x="2820" y="65"/>
                  </a:cubicBezTo>
                  <a:cubicBezTo>
                    <a:pt x="2622" y="21"/>
                    <a:pt x="2422" y="1"/>
                    <a:pt x="22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9"/>
            <p:cNvSpPr/>
            <p:nvPr/>
          </p:nvSpPr>
          <p:spPr>
            <a:xfrm>
              <a:off x="6889356" y="4412614"/>
              <a:ext cx="75458" cy="68637"/>
            </a:xfrm>
            <a:custGeom>
              <a:rect b="b" l="l" r="r" t="t"/>
              <a:pathLst>
                <a:path extrusionOk="0" h="2103" w="2312">
                  <a:moveTo>
                    <a:pt x="1784" y="1"/>
                  </a:moveTo>
                  <a:cubicBezTo>
                    <a:pt x="1313" y="1"/>
                    <a:pt x="1020" y="401"/>
                    <a:pt x="935" y="1096"/>
                  </a:cubicBezTo>
                  <a:cubicBezTo>
                    <a:pt x="918" y="1210"/>
                    <a:pt x="869" y="1325"/>
                    <a:pt x="820" y="1440"/>
                  </a:cubicBezTo>
                  <a:cubicBezTo>
                    <a:pt x="621" y="1750"/>
                    <a:pt x="253" y="1788"/>
                    <a:pt x="87" y="1788"/>
                  </a:cubicBezTo>
                  <a:cubicBezTo>
                    <a:pt x="33" y="1788"/>
                    <a:pt x="0" y="1784"/>
                    <a:pt x="0" y="1784"/>
                  </a:cubicBezTo>
                  <a:lnTo>
                    <a:pt x="0" y="1784"/>
                  </a:lnTo>
                  <a:cubicBezTo>
                    <a:pt x="120" y="1849"/>
                    <a:pt x="694" y="2102"/>
                    <a:pt x="1230" y="2102"/>
                  </a:cubicBezTo>
                  <a:cubicBezTo>
                    <a:pt x="1502" y="2102"/>
                    <a:pt x="1763" y="2037"/>
                    <a:pt x="1951" y="1850"/>
                  </a:cubicBezTo>
                  <a:cubicBezTo>
                    <a:pt x="2066" y="1735"/>
                    <a:pt x="2148" y="1587"/>
                    <a:pt x="2197" y="1440"/>
                  </a:cubicBezTo>
                  <a:cubicBezTo>
                    <a:pt x="2312" y="997"/>
                    <a:pt x="2066" y="555"/>
                    <a:pt x="1951" y="374"/>
                  </a:cubicBezTo>
                  <a:cubicBezTo>
                    <a:pt x="1869" y="260"/>
                    <a:pt x="1885" y="96"/>
                    <a:pt x="2017" y="30"/>
                  </a:cubicBezTo>
                  <a:cubicBezTo>
                    <a:pt x="1935" y="10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9"/>
            <p:cNvSpPr/>
            <p:nvPr/>
          </p:nvSpPr>
          <p:spPr>
            <a:xfrm>
              <a:off x="6757207" y="4366921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0" y="0"/>
                  </a:moveTo>
                  <a:cubicBezTo>
                    <a:pt x="333" y="0"/>
                    <a:pt x="296" y="1081"/>
                    <a:pt x="296" y="1365"/>
                  </a:cubicBezTo>
                  <a:cubicBezTo>
                    <a:pt x="296" y="1561"/>
                    <a:pt x="165" y="1725"/>
                    <a:pt x="1" y="1791"/>
                  </a:cubicBezTo>
                  <a:cubicBezTo>
                    <a:pt x="268" y="1904"/>
                    <a:pt x="503" y="1952"/>
                    <a:pt x="708" y="1952"/>
                  </a:cubicBezTo>
                  <a:cubicBezTo>
                    <a:pt x="1461" y="1952"/>
                    <a:pt x="1831" y="1306"/>
                    <a:pt x="2050" y="791"/>
                  </a:cubicBezTo>
                  <a:cubicBezTo>
                    <a:pt x="2197" y="414"/>
                    <a:pt x="2558" y="135"/>
                    <a:pt x="2968" y="86"/>
                  </a:cubicBezTo>
                  <a:cubicBezTo>
                    <a:pt x="2614" y="26"/>
                    <a:pt x="2307" y="0"/>
                    <a:pt x="204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9"/>
            <p:cNvSpPr/>
            <p:nvPr/>
          </p:nvSpPr>
          <p:spPr>
            <a:xfrm>
              <a:off x="6719772" y="4366105"/>
              <a:ext cx="47096" cy="37207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9"/>
                    <a:pt x="328" y="29"/>
                  </a:cubicBezTo>
                  <a:cubicBezTo>
                    <a:pt x="99" y="144"/>
                    <a:pt x="0" y="423"/>
                    <a:pt x="99" y="669"/>
                  </a:cubicBezTo>
                  <a:cubicBezTo>
                    <a:pt x="181" y="865"/>
                    <a:pt x="361" y="1029"/>
                    <a:pt x="574" y="1095"/>
                  </a:cubicBezTo>
                  <a:cubicBezTo>
                    <a:pt x="652" y="1125"/>
                    <a:pt x="735" y="1139"/>
                    <a:pt x="818" y="1139"/>
                  </a:cubicBezTo>
                  <a:cubicBezTo>
                    <a:pt x="961" y="1139"/>
                    <a:pt x="1105" y="1096"/>
                    <a:pt x="1230" y="1013"/>
                  </a:cubicBezTo>
                  <a:cubicBezTo>
                    <a:pt x="1361" y="882"/>
                    <a:pt x="1443" y="701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35" y="902"/>
                    <a:pt x="783" y="902"/>
                  </a:cubicBezTo>
                  <a:cubicBezTo>
                    <a:pt x="763" y="902"/>
                    <a:pt x="742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85" y="84"/>
                    <a:pt x="428" y="72"/>
                    <a:pt x="471" y="72"/>
                  </a:cubicBezTo>
                  <a:cubicBezTo>
                    <a:pt x="587" y="72"/>
                    <a:pt x="698" y="160"/>
                    <a:pt x="722" y="292"/>
                  </a:cubicBezTo>
                  <a:cubicBezTo>
                    <a:pt x="732" y="399"/>
                    <a:pt x="652" y="464"/>
                    <a:pt x="599" y="464"/>
                  </a:cubicBezTo>
                  <a:cubicBezTo>
                    <a:pt x="572" y="464"/>
                    <a:pt x="552" y="446"/>
                    <a:pt x="558" y="406"/>
                  </a:cubicBezTo>
                  <a:cubicBezTo>
                    <a:pt x="582" y="332"/>
                    <a:pt x="542" y="268"/>
                    <a:pt x="472" y="268"/>
                  </a:cubicBezTo>
                  <a:cubicBezTo>
                    <a:pt x="449" y="268"/>
                    <a:pt x="422" y="275"/>
                    <a:pt x="394" y="292"/>
                  </a:cubicBezTo>
                  <a:cubicBezTo>
                    <a:pt x="263" y="357"/>
                    <a:pt x="394" y="537"/>
                    <a:pt x="394" y="537"/>
                  </a:cubicBezTo>
                  <a:cubicBezTo>
                    <a:pt x="441" y="575"/>
                    <a:pt x="497" y="593"/>
                    <a:pt x="552" y="593"/>
                  </a:cubicBezTo>
                  <a:cubicBezTo>
                    <a:pt x="687" y="593"/>
                    <a:pt x="820" y="487"/>
                    <a:pt x="820" y="324"/>
                  </a:cubicBezTo>
                  <a:cubicBezTo>
                    <a:pt x="807" y="141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9"/>
            <p:cNvSpPr/>
            <p:nvPr/>
          </p:nvSpPr>
          <p:spPr>
            <a:xfrm>
              <a:off x="7487993" y="4413038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74" y="345"/>
                  </a:lnTo>
                  <a:cubicBezTo>
                    <a:pt x="541" y="607"/>
                    <a:pt x="443" y="870"/>
                    <a:pt x="295" y="1099"/>
                  </a:cubicBezTo>
                  <a:cubicBezTo>
                    <a:pt x="230" y="1197"/>
                    <a:pt x="164" y="1312"/>
                    <a:pt x="115" y="1427"/>
                  </a:cubicBezTo>
                  <a:cubicBezTo>
                    <a:pt x="0" y="1673"/>
                    <a:pt x="49" y="1968"/>
                    <a:pt x="230" y="2165"/>
                  </a:cubicBezTo>
                  <a:cubicBezTo>
                    <a:pt x="426" y="2427"/>
                    <a:pt x="541" y="2738"/>
                    <a:pt x="574" y="3050"/>
                  </a:cubicBezTo>
                  <a:cubicBezTo>
                    <a:pt x="590" y="3132"/>
                    <a:pt x="607" y="3394"/>
                    <a:pt x="607" y="3394"/>
                  </a:cubicBezTo>
                  <a:cubicBezTo>
                    <a:pt x="623" y="3394"/>
                    <a:pt x="623" y="3132"/>
                    <a:pt x="640" y="3050"/>
                  </a:cubicBezTo>
                  <a:cubicBezTo>
                    <a:pt x="689" y="2738"/>
                    <a:pt x="803" y="2427"/>
                    <a:pt x="1000" y="2165"/>
                  </a:cubicBezTo>
                  <a:cubicBezTo>
                    <a:pt x="1180" y="1968"/>
                    <a:pt x="1213" y="1673"/>
                    <a:pt x="1115" y="1427"/>
                  </a:cubicBezTo>
                  <a:cubicBezTo>
                    <a:pt x="1066" y="1312"/>
                    <a:pt x="1000" y="1197"/>
                    <a:pt x="918" y="1099"/>
                  </a:cubicBezTo>
                  <a:cubicBezTo>
                    <a:pt x="771" y="870"/>
                    <a:pt x="689" y="607"/>
                    <a:pt x="656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9"/>
            <p:cNvSpPr/>
            <p:nvPr/>
          </p:nvSpPr>
          <p:spPr>
            <a:xfrm>
              <a:off x="7318670" y="4074032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006" y="0"/>
                  </a:moveTo>
                  <a:cubicBezTo>
                    <a:pt x="646" y="0"/>
                    <a:pt x="0" y="565"/>
                    <a:pt x="287" y="2438"/>
                  </a:cubicBezTo>
                  <a:cubicBezTo>
                    <a:pt x="615" y="4471"/>
                    <a:pt x="2172" y="5421"/>
                    <a:pt x="2435" y="5471"/>
                  </a:cubicBezTo>
                  <a:cubicBezTo>
                    <a:pt x="2435" y="5471"/>
                    <a:pt x="910" y="4487"/>
                    <a:pt x="779" y="2815"/>
                  </a:cubicBezTo>
                  <a:cubicBezTo>
                    <a:pt x="648" y="1143"/>
                    <a:pt x="1156" y="1110"/>
                    <a:pt x="1320" y="750"/>
                  </a:cubicBezTo>
                  <a:cubicBezTo>
                    <a:pt x="1484" y="389"/>
                    <a:pt x="1402" y="111"/>
                    <a:pt x="1090" y="12"/>
                  </a:cubicBezTo>
                  <a:cubicBezTo>
                    <a:pt x="1065" y="5"/>
                    <a:pt x="1036" y="0"/>
                    <a:pt x="10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9"/>
            <p:cNvSpPr/>
            <p:nvPr/>
          </p:nvSpPr>
          <p:spPr>
            <a:xfrm>
              <a:off x="7283095" y="4025337"/>
              <a:ext cx="172816" cy="232085"/>
            </a:xfrm>
            <a:custGeom>
              <a:rect b="b" l="l" r="r" t="t"/>
              <a:pathLst>
                <a:path extrusionOk="0" h="7111" w="5295">
                  <a:moveTo>
                    <a:pt x="3607" y="1"/>
                  </a:moveTo>
                  <a:cubicBezTo>
                    <a:pt x="3396" y="1"/>
                    <a:pt x="3199" y="27"/>
                    <a:pt x="3033" y="62"/>
                  </a:cubicBezTo>
                  <a:cubicBezTo>
                    <a:pt x="2590" y="127"/>
                    <a:pt x="2180" y="308"/>
                    <a:pt x="1836" y="554"/>
                  </a:cubicBezTo>
                  <a:cubicBezTo>
                    <a:pt x="0" y="1898"/>
                    <a:pt x="345" y="4291"/>
                    <a:pt x="886" y="5438"/>
                  </a:cubicBezTo>
                  <a:cubicBezTo>
                    <a:pt x="1181" y="6110"/>
                    <a:pt x="1656" y="6700"/>
                    <a:pt x="2279" y="7110"/>
                  </a:cubicBezTo>
                  <a:cubicBezTo>
                    <a:pt x="1689" y="6667"/>
                    <a:pt x="1230" y="6077"/>
                    <a:pt x="967" y="5405"/>
                  </a:cubicBezTo>
                  <a:cubicBezTo>
                    <a:pt x="459" y="4242"/>
                    <a:pt x="197" y="1963"/>
                    <a:pt x="1935" y="685"/>
                  </a:cubicBezTo>
                  <a:cubicBezTo>
                    <a:pt x="2361" y="376"/>
                    <a:pt x="2917" y="184"/>
                    <a:pt x="3432" y="184"/>
                  </a:cubicBezTo>
                  <a:cubicBezTo>
                    <a:pt x="3848" y="184"/>
                    <a:pt x="4237" y="310"/>
                    <a:pt x="4508" y="603"/>
                  </a:cubicBezTo>
                  <a:cubicBezTo>
                    <a:pt x="5154" y="1248"/>
                    <a:pt x="4671" y="2292"/>
                    <a:pt x="3982" y="2292"/>
                  </a:cubicBezTo>
                  <a:cubicBezTo>
                    <a:pt x="3972" y="2292"/>
                    <a:pt x="3961" y="2292"/>
                    <a:pt x="3951" y="2291"/>
                  </a:cubicBezTo>
                  <a:cubicBezTo>
                    <a:pt x="3913" y="2297"/>
                    <a:pt x="3875" y="2300"/>
                    <a:pt x="3837" y="2300"/>
                  </a:cubicBezTo>
                  <a:cubicBezTo>
                    <a:pt x="3586" y="2300"/>
                    <a:pt x="3356" y="2161"/>
                    <a:pt x="3213" y="1947"/>
                  </a:cubicBezTo>
                  <a:cubicBezTo>
                    <a:pt x="3164" y="1832"/>
                    <a:pt x="3131" y="1717"/>
                    <a:pt x="3148" y="1586"/>
                  </a:cubicBezTo>
                  <a:cubicBezTo>
                    <a:pt x="3167" y="1329"/>
                    <a:pt x="3247" y="1251"/>
                    <a:pt x="3303" y="1251"/>
                  </a:cubicBezTo>
                  <a:cubicBezTo>
                    <a:pt x="3340" y="1251"/>
                    <a:pt x="3367" y="1285"/>
                    <a:pt x="3361" y="1324"/>
                  </a:cubicBezTo>
                  <a:cubicBezTo>
                    <a:pt x="3316" y="1575"/>
                    <a:pt x="3512" y="1774"/>
                    <a:pt x="3744" y="1774"/>
                  </a:cubicBezTo>
                  <a:cubicBezTo>
                    <a:pt x="3769" y="1774"/>
                    <a:pt x="3794" y="1771"/>
                    <a:pt x="3820" y="1766"/>
                  </a:cubicBezTo>
                  <a:cubicBezTo>
                    <a:pt x="4229" y="1701"/>
                    <a:pt x="4328" y="1160"/>
                    <a:pt x="3967" y="963"/>
                  </a:cubicBezTo>
                  <a:cubicBezTo>
                    <a:pt x="3871" y="911"/>
                    <a:pt x="3771" y="888"/>
                    <a:pt x="3672" y="888"/>
                  </a:cubicBezTo>
                  <a:cubicBezTo>
                    <a:pt x="3366" y="888"/>
                    <a:pt x="3082" y="1116"/>
                    <a:pt x="3033" y="1439"/>
                  </a:cubicBezTo>
                  <a:cubicBezTo>
                    <a:pt x="2984" y="1783"/>
                    <a:pt x="3148" y="2111"/>
                    <a:pt x="3443" y="2258"/>
                  </a:cubicBezTo>
                  <a:lnTo>
                    <a:pt x="3459" y="2275"/>
                  </a:lnTo>
                  <a:lnTo>
                    <a:pt x="3475" y="2275"/>
                  </a:lnTo>
                  <a:cubicBezTo>
                    <a:pt x="3574" y="2324"/>
                    <a:pt x="3672" y="2373"/>
                    <a:pt x="3787" y="2389"/>
                  </a:cubicBezTo>
                  <a:cubicBezTo>
                    <a:pt x="3882" y="2412"/>
                    <a:pt x="3978" y="2422"/>
                    <a:pt x="4072" y="2422"/>
                  </a:cubicBezTo>
                  <a:cubicBezTo>
                    <a:pt x="4671" y="2422"/>
                    <a:pt x="5203" y="1996"/>
                    <a:pt x="5246" y="1471"/>
                  </a:cubicBezTo>
                  <a:cubicBezTo>
                    <a:pt x="5295" y="1062"/>
                    <a:pt x="5131" y="652"/>
                    <a:pt x="4819" y="390"/>
                  </a:cubicBezTo>
                  <a:cubicBezTo>
                    <a:pt x="4436" y="92"/>
                    <a:pt x="3998" y="1"/>
                    <a:pt x="36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9"/>
            <p:cNvSpPr/>
            <p:nvPr/>
          </p:nvSpPr>
          <p:spPr>
            <a:xfrm>
              <a:off x="7388482" y="3964631"/>
              <a:ext cx="238645" cy="167594"/>
            </a:xfrm>
            <a:custGeom>
              <a:rect b="b" l="l" r="r" t="t"/>
              <a:pathLst>
                <a:path extrusionOk="0" h="5135" w="7312">
                  <a:moveTo>
                    <a:pt x="1757" y="0"/>
                  </a:moveTo>
                  <a:cubicBezTo>
                    <a:pt x="1360" y="0"/>
                    <a:pt x="971" y="171"/>
                    <a:pt x="705" y="496"/>
                  </a:cubicBezTo>
                  <a:cubicBezTo>
                    <a:pt x="611" y="638"/>
                    <a:pt x="462" y="709"/>
                    <a:pt x="311" y="709"/>
                  </a:cubicBezTo>
                  <a:cubicBezTo>
                    <a:pt x="201" y="709"/>
                    <a:pt x="91" y="670"/>
                    <a:pt x="0" y="594"/>
                  </a:cubicBezTo>
                  <a:lnTo>
                    <a:pt x="0" y="594"/>
                  </a:lnTo>
                  <a:cubicBezTo>
                    <a:pt x="33" y="955"/>
                    <a:pt x="66" y="1020"/>
                    <a:pt x="1771" y="1741"/>
                  </a:cubicBezTo>
                  <a:cubicBezTo>
                    <a:pt x="3082" y="2299"/>
                    <a:pt x="3525" y="4249"/>
                    <a:pt x="3656" y="5134"/>
                  </a:cubicBezTo>
                  <a:cubicBezTo>
                    <a:pt x="3803" y="4249"/>
                    <a:pt x="4246" y="2299"/>
                    <a:pt x="5557" y="1741"/>
                  </a:cubicBezTo>
                  <a:cubicBezTo>
                    <a:pt x="7262" y="1020"/>
                    <a:pt x="7278" y="955"/>
                    <a:pt x="7311" y="594"/>
                  </a:cubicBezTo>
                  <a:lnTo>
                    <a:pt x="7311" y="594"/>
                  </a:lnTo>
                  <a:cubicBezTo>
                    <a:pt x="7221" y="670"/>
                    <a:pt x="7110" y="709"/>
                    <a:pt x="7001" y="709"/>
                  </a:cubicBezTo>
                  <a:cubicBezTo>
                    <a:pt x="6853" y="709"/>
                    <a:pt x="6708" y="638"/>
                    <a:pt x="6623" y="496"/>
                  </a:cubicBezTo>
                  <a:cubicBezTo>
                    <a:pt x="6347" y="171"/>
                    <a:pt x="5954" y="0"/>
                    <a:pt x="5559" y="0"/>
                  </a:cubicBezTo>
                  <a:cubicBezTo>
                    <a:pt x="5296" y="0"/>
                    <a:pt x="5033" y="76"/>
                    <a:pt x="4803" y="233"/>
                  </a:cubicBezTo>
                  <a:cubicBezTo>
                    <a:pt x="4229" y="643"/>
                    <a:pt x="3852" y="1463"/>
                    <a:pt x="3656" y="2659"/>
                  </a:cubicBezTo>
                  <a:cubicBezTo>
                    <a:pt x="3475" y="1463"/>
                    <a:pt x="3098" y="643"/>
                    <a:pt x="2525" y="233"/>
                  </a:cubicBezTo>
                  <a:cubicBezTo>
                    <a:pt x="2289" y="76"/>
                    <a:pt x="2021" y="0"/>
                    <a:pt x="175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9"/>
            <p:cNvSpPr/>
            <p:nvPr/>
          </p:nvSpPr>
          <p:spPr>
            <a:xfrm>
              <a:off x="7464462" y="3871647"/>
              <a:ext cx="87207" cy="145008"/>
            </a:xfrm>
            <a:custGeom>
              <a:rect b="b" l="l" r="r" t="t"/>
              <a:pathLst>
                <a:path extrusionOk="0" h="4443" w="2672">
                  <a:moveTo>
                    <a:pt x="1344" y="1"/>
                  </a:moveTo>
                  <a:cubicBezTo>
                    <a:pt x="1262" y="148"/>
                    <a:pt x="1147" y="296"/>
                    <a:pt x="1000" y="427"/>
                  </a:cubicBezTo>
                  <a:cubicBezTo>
                    <a:pt x="557" y="853"/>
                    <a:pt x="0" y="1722"/>
                    <a:pt x="721" y="2902"/>
                  </a:cubicBezTo>
                  <a:cubicBezTo>
                    <a:pt x="1016" y="3378"/>
                    <a:pt x="1213" y="3886"/>
                    <a:pt x="1344" y="4443"/>
                  </a:cubicBezTo>
                  <a:cubicBezTo>
                    <a:pt x="1459" y="3886"/>
                    <a:pt x="1672" y="3378"/>
                    <a:pt x="1951" y="2902"/>
                  </a:cubicBezTo>
                  <a:cubicBezTo>
                    <a:pt x="2672" y="1722"/>
                    <a:pt x="2115" y="853"/>
                    <a:pt x="1672" y="427"/>
                  </a:cubicBezTo>
                  <a:cubicBezTo>
                    <a:pt x="1541" y="296"/>
                    <a:pt x="1426" y="148"/>
                    <a:pt x="1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9"/>
            <p:cNvSpPr/>
            <p:nvPr/>
          </p:nvSpPr>
          <p:spPr>
            <a:xfrm>
              <a:off x="7408260" y="3734700"/>
              <a:ext cx="199578" cy="219389"/>
            </a:xfrm>
            <a:custGeom>
              <a:rect b="b" l="l" r="r" t="t"/>
              <a:pathLst>
                <a:path extrusionOk="0" h="6722" w="6115">
                  <a:moveTo>
                    <a:pt x="1900" y="6717"/>
                  </a:moveTo>
                  <a:cubicBezTo>
                    <a:pt x="1901" y="6718"/>
                    <a:pt x="1902" y="6720"/>
                    <a:pt x="1902" y="6721"/>
                  </a:cubicBezTo>
                  <a:cubicBezTo>
                    <a:pt x="1902" y="6720"/>
                    <a:pt x="1901" y="6719"/>
                    <a:pt x="1900" y="6717"/>
                  </a:cubicBezTo>
                  <a:close/>
                  <a:moveTo>
                    <a:pt x="1601" y="1"/>
                  </a:moveTo>
                  <a:cubicBezTo>
                    <a:pt x="1200" y="1"/>
                    <a:pt x="807" y="160"/>
                    <a:pt x="575" y="460"/>
                  </a:cubicBezTo>
                  <a:cubicBezTo>
                    <a:pt x="1" y="1115"/>
                    <a:pt x="476" y="2066"/>
                    <a:pt x="1132" y="2115"/>
                  </a:cubicBezTo>
                  <a:cubicBezTo>
                    <a:pt x="1151" y="2116"/>
                    <a:pt x="1169" y="2117"/>
                    <a:pt x="1187" y="2117"/>
                  </a:cubicBezTo>
                  <a:cubicBezTo>
                    <a:pt x="1784" y="2117"/>
                    <a:pt x="1997" y="1598"/>
                    <a:pt x="1870" y="1296"/>
                  </a:cubicBezTo>
                  <a:cubicBezTo>
                    <a:pt x="1828" y="1116"/>
                    <a:pt x="1669" y="1006"/>
                    <a:pt x="1502" y="1006"/>
                  </a:cubicBezTo>
                  <a:cubicBezTo>
                    <a:pt x="1472" y="1006"/>
                    <a:pt x="1441" y="1009"/>
                    <a:pt x="1411" y="1017"/>
                  </a:cubicBezTo>
                  <a:cubicBezTo>
                    <a:pt x="1263" y="1033"/>
                    <a:pt x="1148" y="1165"/>
                    <a:pt x="1165" y="1328"/>
                  </a:cubicBezTo>
                  <a:cubicBezTo>
                    <a:pt x="1154" y="1473"/>
                    <a:pt x="1274" y="1572"/>
                    <a:pt x="1402" y="1572"/>
                  </a:cubicBezTo>
                  <a:cubicBezTo>
                    <a:pt x="1476" y="1572"/>
                    <a:pt x="1553" y="1538"/>
                    <a:pt x="1607" y="1460"/>
                  </a:cubicBezTo>
                  <a:cubicBezTo>
                    <a:pt x="1647" y="1403"/>
                    <a:pt x="1689" y="1379"/>
                    <a:pt x="1726" y="1379"/>
                  </a:cubicBezTo>
                  <a:cubicBezTo>
                    <a:pt x="1795" y="1379"/>
                    <a:pt x="1847" y="1462"/>
                    <a:pt x="1837" y="1558"/>
                  </a:cubicBezTo>
                  <a:cubicBezTo>
                    <a:pt x="1747" y="1802"/>
                    <a:pt x="1516" y="1955"/>
                    <a:pt x="1271" y="1955"/>
                  </a:cubicBezTo>
                  <a:cubicBezTo>
                    <a:pt x="1203" y="1955"/>
                    <a:pt x="1134" y="1943"/>
                    <a:pt x="1066" y="1919"/>
                  </a:cubicBezTo>
                  <a:cubicBezTo>
                    <a:pt x="657" y="1787"/>
                    <a:pt x="460" y="1050"/>
                    <a:pt x="1017" y="656"/>
                  </a:cubicBezTo>
                  <a:cubicBezTo>
                    <a:pt x="1141" y="570"/>
                    <a:pt x="1319" y="524"/>
                    <a:pt x="1519" y="524"/>
                  </a:cubicBezTo>
                  <a:cubicBezTo>
                    <a:pt x="2117" y="524"/>
                    <a:pt x="2902" y="936"/>
                    <a:pt x="2951" y="1919"/>
                  </a:cubicBezTo>
                  <a:cubicBezTo>
                    <a:pt x="2951" y="3082"/>
                    <a:pt x="2017" y="4115"/>
                    <a:pt x="1771" y="4902"/>
                  </a:cubicBezTo>
                  <a:cubicBezTo>
                    <a:pt x="1417" y="5964"/>
                    <a:pt x="1853" y="6631"/>
                    <a:pt x="1900" y="6717"/>
                  </a:cubicBezTo>
                  <a:lnTo>
                    <a:pt x="1900" y="6717"/>
                  </a:lnTo>
                  <a:cubicBezTo>
                    <a:pt x="1607" y="6161"/>
                    <a:pt x="1592" y="5507"/>
                    <a:pt x="1853" y="4935"/>
                  </a:cubicBezTo>
                  <a:cubicBezTo>
                    <a:pt x="2050" y="4394"/>
                    <a:pt x="2476" y="3853"/>
                    <a:pt x="2804" y="3148"/>
                  </a:cubicBezTo>
                  <a:cubicBezTo>
                    <a:pt x="2919" y="2918"/>
                    <a:pt x="3001" y="2689"/>
                    <a:pt x="3050" y="2443"/>
                  </a:cubicBezTo>
                  <a:cubicBezTo>
                    <a:pt x="3115" y="2689"/>
                    <a:pt x="3197" y="2918"/>
                    <a:pt x="3312" y="3148"/>
                  </a:cubicBezTo>
                  <a:cubicBezTo>
                    <a:pt x="3623" y="3853"/>
                    <a:pt x="4066" y="4410"/>
                    <a:pt x="4263" y="4935"/>
                  </a:cubicBezTo>
                  <a:cubicBezTo>
                    <a:pt x="4509" y="5508"/>
                    <a:pt x="4492" y="6164"/>
                    <a:pt x="4214" y="6721"/>
                  </a:cubicBezTo>
                  <a:cubicBezTo>
                    <a:pt x="4246" y="6656"/>
                    <a:pt x="4705" y="5984"/>
                    <a:pt x="4345" y="4902"/>
                  </a:cubicBezTo>
                  <a:cubicBezTo>
                    <a:pt x="4082" y="4131"/>
                    <a:pt x="3164" y="3082"/>
                    <a:pt x="3164" y="1919"/>
                  </a:cubicBezTo>
                  <a:cubicBezTo>
                    <a:pt x="3214" y="936"/>
                    <a:pt x="3999" y="524"/>
                    <a:pt x="4597" y="524"/>
                  </a:cubicBezTo>
                  <a:cubicBezTo>
                    <a:pt x="4796" y="524"/>
                    <a:pt x="4975" y="570"/>
                    <a:pt x="5099" y="656"/>
                  </a:cubicBezTo>
                  <a:cubicBezTo>
                    <a:pt x="5656" y="1066"/>
                    <a:pt x="5459" y="1787"/>
                    <a:pt x="5033" y="1919"/>
                  </a:cubicBezTo>
                  <a:cubicBezTo>
                    <a:pt x="4969" y="1943"/>
                    <a:pt x="4903" y="1955"/>
                    <a:pt x="4837" y="1955"/>
                  </a:cubicBezTo>
                  <a:cubicBezTo>
                    <a:pt x="4600" y="1955"/>
                    <a:pt x="4369" y="1802"/>
                    <a:pt x="4279" y="1558"/>
                  </a:cubicBezTo>
                  <a:cubicBezTo>
                    <a:pt x="4258" y="1462"/>
                    <a:pt x="4313" y="1379"/>
                    <a:pt x="4386" y="1379"/>
                  </a:cubicBezTo>
                  <a:cubicBezTo>
                    <a:pt x="4425" y="1379"/>
                    <a:pt x="4469" y="1403"/>
                    <a:pt x="4509" y="1460"/>
                  </a:cubicBezTo>
                  <a:cubicBezTo>
                    <a:pt x="4557" y="1538"/>
                    <a:pt x="4630" y="1572"/>
                    <a:pt x="4703" y="1572"/>
                  </a:cubicBezTo>
                  <a:cubicBezTo>
                    <a:pt x="4827" y="1572"/>
                    <a:pt x="4951" y="1473"/>
                    <a:pt x="4951" y="1328"/>
                  </a:cubicBezTo>
                  <a:cubicBezTo>
                    <a:pt x="4968" y="1165"/>
                    <a:pt x="4853" y="1033"/>
                    <a:pt x="4705" y="1017"/>
                  </a:cubicBezTo>
                  <a:cubicBezTo>
                    <a:pt x="4672" y="1009"/>
                    <a:pt x="4640" y="1006"/>
                    <a:pt x="4608" y="1006"/>
                  </a:cubicBezTo>
                  <a:cubicBezTo>
                    <a:pt x="4434" y="1006"/>
                    <a:pt x="4285" y="1116"/>
                    <a:pt x="4230" y="1296"/>
                  </a:cubicBezTo>
                  <a:cubicBezTo>
                    <a:pt x="4101" y="1586"/>
                    <a:pt x="4353" y="2116"/>
                    <a:pt x="4956" y="2116"/>
                  </a:cubicBezTo>
                  <a:cubicBezTo>
                    <a:pt x="4965" y="2116"/>
                    <a:pt x="4975" y="2115"/>
                    <a:pt x="4984" y="2115"/>
                  </a:cubicBezTo>
                  <a:cubicBezTo>
                    <a:pt x="5607" y="2082"/>
                    <a:pt x="6115" y="1115"/>
                    <a:pt x="5525" y="460"/>
                  </a:cubicBezTo>
                  <a:cubicBezTo>
                    <a:pt x="5300" y="160"/>
                    <a:pt x="4911" y="1"/>
                    <a:pt x="4512" y="1"/>
                  </a:cubicBezTo>
                  <a:cubicBezTo>
                    <a:pt x="4039" y="1"/>
                    <a:pt x="3552" y="225"/>
                    <a:pt x="3312" y="706"/>
                  </a:cubicBezTo>
                  <a:cubicBezTo>
                    <a:pt x="3197" y="886"/>
                    <a:pt x="3099" y="1083"/>
                    <a:pt x="3050" y="1279"/>
                  </a:cubicBezTo>
                  <a:cubicBezTo>
                    <a:pt x="3001" y="1083"/>
                    <a:pt x="2919" y="886"/>
                    <a:pt x="2804" y="706"/>
                  </a:cubicBezTo>
                  <a:cubicBezTo>
                    <a:pt x="2564" y="225"/>
                    <a:pt x="2077" y="1"/>
                    <a:pt x="16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9"/>
            <p:cNvSpPr/>
            <p:nvPr/>
          </p:nvSpPr>
          <p:spPr>
            <a:xfrm>
              <a:off x="7246704" y="3845439"/>
              <a:ext cx="170172" cy="268052"/>
            </a:xfrm>
            <a:custGeom>
              <a:rect b="b" l="l" r="r" t="t"/>
              <a:pathLst>
                <a:path extrusionOk="0" h="8213" w="5214">
                  <a:moveTo>
                    <a:pt x="4115" y="1"/>
                  </a:moveTo>
                  <a:cubicBezTo>
                    <a:pt x="4115" y="1"/>
                    <a:pt x="4197" y="624"/>
                    <a:pt x="3804" y="853"/>
                  </a:cubicBezTo>
                  <a:cubicBezTo>
                    <a:pt x="3410" y="1066"/>
                    <a:pt x="2836" y="1542"/>
                    <a:pt x="3443" y="2066"/>
                  </a:cubicBezTo>
                  <a:cubicBezTo>
                    <a:pt x="4033" y="2591"/>
                    <a:pt x="4213" y="3345"/>
                    <a:pt x="3689" y="4082"/>
                  </a:cubicBezTo>
                  <a:cubicBezTo>
                    <a:pt x="3689" y="4082"/>
                    <a:pt x="3984" y="2984"/>
                    <a:pt x="3246" y="2492"/>
                  </a:cubicBezTo>
                  <a:cubicBezTo>
                    <a:pt x="3054" y="2359"/>
                    <a:pt x="2899" y="2323"/>
                    <a:pt x="2786" y="2323"/>
                  </a:cubicBezTo>
                  <a:cubicBezTo>
                    <a:pt x="2649" y="2323"/>
                    <a:pt x="2574" y="2378"/>
                    <a:pt x="2574" y="2378"/>
                  </a:cubicBezTo>
                  <a:cubicBezTo>
                    <a:pt x="2623" y="2509"/>
                    <a:pt x="2656" y="2640"/>
                    <a:pt x="2673" y="2787"/>
                  </a:cubicBezTo>
                  <a:cubicBezTo>
                    <a:pt x="2689" y="3017"/>
                    <a:pt x="2214" y="3377"/>
                    <a:pt x="2558" y="3754"/>
                  </a:cubicBezTo>
                  <a:cubicBezTo>
                    <a:pt x="2902" y="4148"/>
                    <a:pt x="3148" y="4935"/>
                    <a:pt x="1951" y="5803"/>
                  </a:cubicBezTo>
                  <a:cubicBezTo>
                    <a:pt x="1951" y="5803"/>
                    <a:pt x="2558" y="4459"/>
                    <a:pt x="2197" y="3738"/>
                  </a:cubicBezTo>
                  <a:cubicBezTo>
                    <a:pt x="1837" y="3033"/>
                    <a:pt x="1378" y="3164"/>
                    <a:pt x="968" y="2574"/>
                  </a:cubicBezTo>
                  <a:cubicBezTo>
                    <a:pt x="968" y="2574"/>
                    <a:pt x="1" y="3099"/>
                    <a:pt x="755" y="4246"/>
                  </a:cubicBezTo>
                  <a:cubicBezTo>
                    <a:pt x="1624" y="5590"/>
                    <a:pt x="542" y="7295"/>
                    <a:pt x="1476" y="8213"/>
                  </a:cubicBezTo>
                  <a:cubicBezTo>
                    <a:pt x="1476" y="8213"/>
                    <a:pt x="1410" y="6852"/>
                    <a:pt x="2673" y="5623"/>
                  </a:cubicBezTo>
                  <a:cubicBezTo>
                    <a:pt x="3935" y="4394"/>
                    <a:pt x="5213" y="2869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9"/>
            <p:cNvSpPr/>
            <p:nvPr/>
          </p:nvSpPr>
          <p:spPr>
            <a:xfrm>
              <a:off x="7395956" y="3812802"/>
              <a:ext cx="99022" cy="147162"/>
            </a:xfrm>
            <a:custGeom>
              <a:rect b="b" l="l" r="r" t="t"/>
              <a:pathLst>
                <a:path extrusionOk="0" h="4509" w="3034">
                  <a:moveTo>
                    <a:pt x="2591" y="1"/>
                  </a:moveTo>
                  <a:cubicBezTo>
                    <a:pt x="2542" y="263"/>
                    <a:pt x="2279" y="525"/>
                    <a:pt x="1640" y="820"/>
                  </a:cubicBezTo>
                  <a:cubicBezTo>
                    <a:pt x="984" y="1099"/>
                    <a:pt x="1230" y="1935"/>
                    <a:pt x="1279" y="2115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68" y="2607"/>
                    <a:pt x="1017" y="2492"/>
                    <a:pt x="1116" y="1820"/>
                  </a:cubicBezTo>
                  <a:cubicBezTo>
                    <a:pt x="1192" y="1300"/>
                    <a:pt x="856" y="1242"/>
                    <a:pt x="700" y="1242"/>
                  </a:cubicBezTo>
                  <a:cubicBezTo>
                    <a:pt x="654" y="1242"/>
                    <a:pt x="624" y="1247"/>
                    <a:pt x="624" y="1247"/>
                  </a:cubicBezTo>
                  <a:cubicBezTo>
                    <a:pt x="755" y="1427"/>
                    <a:pt x="739" y="1656"/>
                    <a:pt x="607" y="1820"/>
                  </a:cubicBezTo>
                  <a:cubicBezTo>
                    <a:pt x="362" y="2066"/>
                    <a:pt x="50" y="2345"/>
                    <a:pt x="312" y="3099"/>
                  </a:cubicBezTo>
                  <a:cubicBezTo>
                    <a:pt x="575" y="3853"/>
                    <a:pt x="1" y="4509"/>
                    <a:pt x="1" y="4509"/>
                  </a:cubicBezTo>
                  <a:cubicBezTo>
                    <a:pt x="3033" y="2001"/>
                    <a:pt x="2591" y="1"/>
                    <a:pt x="25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9"/>
            <p:cNvSpPr/>
            <p:nvPr/>
          </p:nvSpPr>
          <p:spPr>
            <a:xfrm>
              <a:off x="7200163" y="4092081"/>
              <a:ext cx="117201" cy="139656"/>
            </a:xfrm>
            <a:custGeom>
              <a:rect b="b" l="l" r="r" t="t"/>
              <a:pathLst>
                <a:path extrusionOk="0" h="4279" w="3591">
                  <a:moveTo>
                    <a:pt x="1869" y="0"/>
                  </a:moveTo>
                  <a:cubicBezTo>
                    <a:pt x="1869" y="0"/>
                    <a:pt x="2000" y="279"/>
                    <a:pt x="1640" y="525"/>
                  </a:cubicBezTo>
                  <a:cubicBezTo>
                    <a:pt x="1296" y="771"/>
                    <a:pt x="1" y="2459"/>
                    <a:pt x="3590" y="4278"/>
                  </a:cubicBezTo>
                  <a:cubicBezTo>
                    <a:pt x="3590" y="4278"/>
                    <a:pt x="2738" y="3770"/>
                    <a:pt x="2623" y="2492"/>
                  </a:cubicBezTo>
                  <a:cubicBezTo>
                    <a:pt x="2525" y="1197"/>
                    <a:pt x="2804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9"/>
            <p:cNvSpPr/>
            <p:nvPr/>
          </p:nvSpPr>
          <p:spPr>
            <a:xfrm>
              <a:off x="7057342" y="4178211"/>
              <a:ext cx="257347" cy="189167"/>
            </a:xfrm>
            <a:custGeom>
              <a:rect b="b" l="l" r="r" t="t"/>
              <a:pathLst>
                <a:path extrusionOk="0" h="5796" w="7885">
                  <a:moveTo>
                    <a:pt x="0" y="5163"/>
                  </a:moveTo>
                  <a:cubicBezTo>
                    <a:pt x="1" y="5164"/>
                    <a:pt x="1" y="5164"/>
                    <a:pt x="1" y="5164"/>
                  </a:cubicBezTo>
                  <a:lnTo>
                    <a:pt x="1" y="5164"/>
                  </a:lnTo>
                  <a:cubicBezTo>
                    <a:pt x="1" y="5164"/>
                    <a:pt x="1" y="5163"/>
                    <a:pt x="0" y="5163"/>
                  </a:cubicBezTo>
                  <a:close/>
                  <a:moveTo>
                    <a:pt x="4661" y="1"/>
                  </a:moveTo>
                  <a:cubicBezTo>
                    <a:pt x="4523" y="1"/>
                    <a:pt x="4389" y="44"/>
                    <a:pt x="4262" y="131"/>
                  </a:cubicBezTo>
                  <a:cubicBezTo>
                    <a:pt x="3887" y="394"/>
                    <a:pt x="3665" y="609"/>
                    <a:pt x="3478" y="609"/>
                  </a:cubicBezTo>
                  <a:cubicBezTo>
                    <a:pt x="3420" y="609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16" y="1180"/>
                    <a:pt x="3688" y="1393"/>
                  </a:cubicBezTo>
                  <a:cubicBezTo>
                    <a:pt x="4377" y="1590"/>
                    <a:pt x="4852" y="1721"/>
                    <a:pt x="4754" y="2098"/>
                  </a:cubicBezTo>
                  <a:cubicBezTo>
                    <a:pt x="4655" y="2475"/>
                    <a:pt x="3705" y="2541"/>
                    <a:pt x="2590" y="2721"/>
                  </a:cubicBezTo>
                  <a:cubicBezTo>
                    <a:pt x="1475" y="2885"/>
                    <a:pt x="590" y="3164"/>
                    <a:pt x="623" y="4131"/>
                  </a:cubicBezTo>
                  <a:cubicBezTo>
                    <a:pt x="649" y="4885"/>
                    <a:pt x="495" y="5250"/>
                    <a:pt x="239" y="5250"/>
                  </a:cubicBezTo>
                  <a:cubicBezTo>
                    <a:pt x="167" y="5250"/>
                    <a:pt x="88" y="5221"/>
                    <a:pt x="1" y="5164"/>
                  </a:cubicBezTo>
                  <a:lnTo>
                    <a:pt x="1" y="5164"/>
                  </a:lnTo>
                  <a:cubicBezTo>
                    <a:pt x="24" y="5188"/>
                    <a:pt x="283" y="5795"/>
                    <a:pt x="1210" y="5795"/>
                  </a:cubicBezTo>
                  <a:cubicBezTo>
                    <a:pt x="1405" y="5795"/>
                    <a:pt x="1628" y="5769"/>
                    <a:pt x="1885" y="5704"/>
                  </a:cubicBezTo>
                  <a:cubicBezTo>
                    <a:pt x="3377" y="5327"/>
                    <a:pt x="3574" y="4114"/>
                    <a:pt x="4213" y="3360"/>
                  </a:cubicBezTo>
                  <a:cubicBezTo>
                    <a:pt x="4852" y="2606"/>
                    <a:pt x="5491" y="1983"/>
                    <a:pt x="7884" y="1934"/>
                  </a:cubicBezTo>
                  <a:cubicBezTo>
                    <a:pt x="7884" y="1934"/>
                    <a:pt x="6409" y="1803"/>
                    <a:pt x="5868" y="951"/>
                  </a:cubicBezTo>
                  <a:cubicBezTo>
                    <a:pt x="5460" y="326"/>
                    <a:pt x="5042" y="1"/>
                    <a:pt x="46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9"/>
            <p:cNvSpPr/>
            <p:nvPr/>
          </p:nvSpPr>
          <p:spPr>
            <a:xfrm>
              <a:off x="7188414" y="4256215"/>
              <a:ext cx="250917" cy="203397"/>
            </a:xfrm>
            <a:custGeom>
              <a:rect b="b" l="l" r="r" t="t"/>
              <a:pathLst>
                <a:path extrusionOk="0" h="6232" w="7688">
                  <a:moveTo>
                    <a:pt x="3366" y="1"/>
                  </a:moveTo>
                  <a:cubicBezTo>
                    <a:pt x="3321" y="1"/>
                    <a:pt x="3275" y="1"/>
                    <a:pt x="3229" y="3"/>
                  </a:cubicBezTo>
                  <a:cubicBezTo>
                    <a:pt x="2656" y="20"/>
                    <a:pt x="2098" y="167"/>
                    <a:pt x="1606" y="462"/>
                  </a:cubicBezTo>
                  <a:cubicBezTo>
                    <a:pt x="1426" y="561"/>
                    <a:pt x="1279" y="675"/>
                    <a:pt x="1131" y="806"/>
                  </a:cubicBezTo>
                  <a:cubicBezTo>
                    <a:pt x="0" y="1806"/>
                    <a:pt x="344" y="3888"/>
                    <a:pt x="1705" y="4199"/>
                  </a:cubicBezTo>
                  <a:cubicBezTo>
                    <a:pt x="1843" y="4233"/>
                    <a:pt x="1985" y="4250"/>
                    <a:pt x="2127" y="4250"/>
                  </a:cubicBezTo>
                  <a:cubicBezTo>
                    <a:pt x="2607" y="4250"/>
                    <a:pt x="3078" y="4058"/>
                    <a:pt x="3344" y="3691"/>
                  </a:cubicBezTo>
                  <a:cubicBezTo>
                    <a:pt x="3639" y="3249"/>
                    <a:pt x="3639" y="2659"/>
                    <a:pt x="3344" y="2200"/>
                  </a:cubicBezTo>
                  <a:cubicBezTo>
                    <a:pt x="3133" y="1914"/>
                    <a:pt x="2798" y="1758"/>
                    <a:pt x="2460" y="1758"/>
                  </a:cubicBezTo>
                  <a:cubicBezTo>
                    <a:pt x="2274" y="1758"/>
                    <a:pt x="2087" y="1806"/>
                    <a:pt x="1918" y="1905"/>
                  </a:cubicBezTo>
                  <a:cubicBezTo>
                    <a:pt x="1639" y="2069"/>
                    <a:pt x="1492" y="2413"/>
                    <a:pt x="1606" y="2724"/>
                  </a:cubicBezTo>
                  <a:cubicBezTo>
                    <a:pt x="1623" y="2823"/>
                    <a:pt x="1672" y="2905"/>
                    <a:pt x="1738" y="2970"/>
                  </a:cubicBezTo>
                  <a:cubicBezTo>
                    <a:pt x="1845" y="3071"/>
                    <a:pt x="1987" y="3114"/>
                    <a:pt x="2127" y="3114"/>
                  </a:cubicBezTo>
                  <a:cubicBezTo>
                    <a:pt x="2371" y="3114"/>
                    <a:pt x="2608" y="2983"/>
                    <a:pt x="2639" y="2806"/>
                  </a:cubicBezTo>
                  <a:cubicBezTo>
                    <a:pt x="2711" y="2547"/>
                    <a:pt x="2504" y="2300"/>
                    <a:pt x="2253" y="2300"/>
                  </a:cubicBezTo>
                  <a:cubicBezTo>
                    <a:pt x="2218" y="2300"/>
                    <a:pt x="2183" y="2305"/>
                    <a:pt x="2147" y="2314"/>
                  </a:cubicBezTo>
                  <a:cubicBezTo>
                    <a:pt x="1885" y="2380"/>
                    <a:pt x="1902" y="2528"/>
                    <a:pt x="1820" y="2528"/>
                  </a:cubicBezTo>
                  <a:cubicBezTo>
                    <a:pt x="1814" y="2528"/>
                    <a:pt x="1809" y="2529"/>
                    <a:pt x="1805" y="2529"/>
                  </a:cubicBezTo>
                  <a:cubicBezTo>
                    <a:pt x="1721" y="2529"/>
                    <a:pt x="1721" y="2396"/>
                    <a:pt x="1721" y="2396"/>
                  </a:cubicBezTo>
                  <a:cubicBezTo>
                    <a:pt x="1721" y="2200"/>
                    <a:pt x="1820" y="2019"/>
                    <a:pt x="2000" y="1937"/>
                  </a:cubicBezTo>
                  <a:cubicBezTo>
                    <a:pt x="2141" y="1864"/>
                    <a:pt x="2293" y="1829"/>
                    <a:pt x="2443" y="1829"/>
                  </a:cubicBezTo>
                  <a:cubicBezTo>
                    <a:pt x="2762" y="1829"/>
                    <a:pt x="3073" y="1987"/>
                    <a:pt x="3262" y="2265"/>
                  </a:cubicBezTo>
                  <a:cubicBezTo>
                    <a:pt x="3524" y="2675"/>
                    <a:pt x="3524" y="3216"/>
                    <a:pt x="3229" y="3626"/>
                  </a:cubicBezTo>
                  <a:cubicBezTo>
                    <a:pt x="3003" y="3940"/>
                    <a:pt x="2574" y="4119"/>
                    <a:pt x="2135" y="4119"/>
                  </a:cubicBezTo>
                  <a:cubicBezTo>
                    <a:pt x="2002" y="4119"/>
                    <a:pt x="1868" y="4103"/>
                    <a:pt x="1738" y="4068"/>
                  </a:cubicBezTo>
                  <a:cubicBezTo>
                    <a:pt x="525" y="3773"/>
                    <a:pt x="180" y="1855"/>
                    <a:pt x="1246" y="938"/>
                  </a:cubicBezTo>
                  <a:cubicBezTo>
                    <a:pt x="1722" y="491"/>
                    <a:pt x="2302" y="322"/>
                    <a:pt x="2888" y="322"/>
                  </a:cubicBezTo>
                  <a:cubicBezTo>
                    <a:pt x="3593" y="322"/>
                    <a:pt x="4306" y="568"/>
                    <a:pt x="4852" y="872"/>
                  </a:cubicBezTo>
                  <a:cubicBezTo>
                    <a:pt x="5803" y="1413"/>
                    <a:pt x="6524" y="2249"/>
                    <a:pt x="6934" y="3249"/>
                  </a:cubicBezTo>
                  <a:cubicBezTo>
                    <a:pt x="7261" y="4052"/>
                    <a:pt x="7442" y="4921"/>
                    <a:pt x="7442" y="5789"/>
                  </a:cubicBezTo>
                  <a:cubicBezTo>
                    <a:pt x="7442" y="5937"/>
                    <a:pt x="7425" y="6084"/>
                    <a:pt x="7409" y="6232"/>
                  </a:cubicBezTo>
                  <a:lnTo>
                    <a:pt x="7442" y="6084"/>
                  </a:lnTo>
                  <a:cubicBezTo>
                    <a:pt x="7442" y="6073"/>
                    <a:pt x="7442" y="6061"/>
                    <a:pt x="7442" y="6052"/>
                  </a:cubicBezTo>
                  <a:cubicBezTo>
                    <a:pt x="7688" y="4855"/>
                    <a:pt x="7524" y="3626"/>
                    <a:pt x="6999" y="2528"/>
                  </a:cubicBezTo>
                  <a:cubicBezTo>
                    <a:pt x="6314" y="1109"/>
                    <a:pt x="4962" y="1"/>
                    <a:pt x="33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9"/>
            <p:cNvSpPr/>
            <p:nvPr/>
          </p:nvSpPr>
          <p:spPr>
            <a:xfrm>
              <a:off x="7327254" y="4318552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4" y="1"/>
                  </a:moveTo>
                  <a:cubicBezTo>
                    <a:pt x="66" y="1"/>
                    <a:pt x="1" y="784"/>
                    <a:pt x="1090" y="962"/>
                  </a:cubicBezTo>
                  <a:cubicBezTo>
                    <a:pt x="2352" y="1175"/>
                    <a:pt x="3040" y="3273"/>
                    <a:pt x="3040" y="3273"/>
                  </a:cubicBezTo>
                  <a:cubicBezTo>
                    <a:pt x="3040" y="3273"/>
                    <a:pt x="2729" y="1011"/>
                    <a:pt x="1467" y="241"/>
                  </a:cubicBezTo>
                  <a:cubicBezTo>
                    <a:pt x="1179" y="69"/>
                    <a:pt x="930" y="1"/>
                    <a:pt x="7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9"/>
            <p:cNvSpPr/>
            <p:nvPr/>
          </p:nvSpPr>
          <p:spPr>
            <a:xfrm>
              <a:off x="7127936" y="4310328"/>
              <a:ext cx="170694" cy="147293"/>
            </a:xfrm>
            <a:custGeom>
              <a:rect b="b" l="l" r="r" t="t"/>
              <a:pathLst>
                <a:path extrusionOk="0" h="4513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5" y="1689"/>
                  </a:cubicBezTo>
                  <a:cubicBezTo>
                    <a:pt x="1" y="2082"/>
                    <a:pt x="99" y="2689"/>
                    <a:pt x="214" y="3033"/>
                  </a:cubicBezTo>
                  <a:cubicBezTo>
                    <a:pt x="280" y="3263"/>
                    <a:pt x="247" y="3508"/>
                    <a:pt x="132" y="3722"/>
                  </a:cubicBezTo>
                  <a:cubicBezTo>
                    <a:pt x="394" y="3492"/>
                    <a:pt x="722" y="3312"/>
                    <a:pt x="1066" y="3230"/>
                  </a:cubicBezTo>
                  <a:cubicBezTo>
                    <a:pt x="1673" y="3050"/>
                    <a:pt x="1656" y="2754"/>
                    <a:pt x="1640" y="2279"/>
                  </a:cubicBezTo>
                  <a:cubicBezTo>
                    <a:pt x="1640" y="1878"/>
                    <a:pt x="1816" y="1852"/>
                    <a:pt x="1860" y="1852"/>
                  </a:cubicBezTo>
                  <a:cubicBezTo>
                    <a:pt x="1866" y="1852"/>
                    <a:pt x="1870" y="1853"/>
                    <a:pt x="1870" y="1853"/>
                  </a:cubicBezTo>
                  <a:cubicBezTo>
                    <a:pt x="1878" y="1852"/>
                    <a:pt x="1886" y="1852"/>
                    <a:pt x="1894" y="1852"/>
                  </a:cubicBezTo>
                  <a:cubicBezTo>
                    <a:pt x="2161" y="1852"/>
                    <a:pt x="2098" y="2386"/>
                    <a:pt x="2066" y="2673"/>
                  </a:cubicBezTo>
                  <a:cubicBezTo>
                    <a:pt x="1968" y="3197"/>
                    <a:pt x="2115" y="3754"/>
                    <a:pt x="2492" y="4164"/>
                  </a:cubicBezTo>
                  <a:cubicBezTo>
                    <a:pt x="2731" y="4425"/>
                    <a:pt x="3047" y="4513"/>
                    <a:pt x="3363" y="4513"/>
                  </a:cubicBezTo>
                  <a:cubicBezTo>
                    <a:pt x="3763" y="4513"/>
                    <a:pt x="4163" y="4372"/>
                    <a:pt x="4410" y="4262"/>
                  </a:cubicBezTo>
                  <a:cubicBezTo>
                    <a:pt x="4522" y="4214"/>
                    <a:pt x="4643" y="4189"/>
                    <a:pt x="4763" y="4189"/>
                  </a:cubicBezTo>
                  <a:cubicBezTo>
                    <a:pt x="4926" y="4189"/>
                    <a:pt x="5089" y="4234"/>
                    <a:pt x="5230" y="4328"/>
                  </a:cubicBezTo>
                  <a:cubicBezTo>
                    <a:pt x="5082" y="3459"/>
                    <a:pt x="4640" y="3197"/>
                    <a:pt x="4017" y="3131"/>
                  </a:cubicBezTo>
                  <a:cubicBezTo>
                    <a:pt x="3394" y="3066"/>
                    <a:pt x="2542" y="2853"/>
                    <a:pt x="2197" y="1771"/>
                  </a:cubicBezTo>
                  <a:cubicBezTo>
                    <a:pt x="1870" y="689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9"/>
            <p:cNvSpPr/>
            <p:nvPr/>
          </p:nvSpPr>
          <p:spPr>
            <a:xfrm>
              <a:off x="7155221" y="4409317"/>
              <a:ext cx="41221" cy="65275"/>
            </a:xfrm>
            <a:custGeom>
              <a:rect b="b" l="l" r="r" t="t"/>
              <a:pathLst>
                <a:path extrusionOk="0" h="2000" w="1263">
                  <a:moveTo>
                    <a:pt x="952" y="0"/>
                  </a:moveTo>
                  <a:cubicBezTo>
                    <a:pt x="952" y="0"/>
                    <a:pt x="935" y="99"/>
                    <a:pt x="509" y="361"/>
                  </a:cubicBezTo>
                  <a:cubicBezTo>
                    <a:pt x="165" y="541"/>
                    <a:pt x="1" y="934"/>
                    <a:pt x="116" y="1295"/>
                  </a:cubicBezTo>
                  <a:cubicBezTo>
                    <a:pt x="132" y="1377"/>
                    <a:pt x="148" y="1459"/>
                    <a:pt x="165" y="1541"/>
                  </a:cubicBezTo>
                  <a:cubicBezTo>
                    <a:pt x="214" y="1770"/>
                    <a:pt x="247" y="2000"/>
                    <a:pt x="247" y="2000"/>
                  </a:cubicBezTo>
                  <a:cubicBezTo>
                    <a:pt x="247" y="2000"/>
                    <a:pt x="247" y="1852"/>
                    <a:pt x="771" y="1557"/>
                  </a:cubicBezTo>
                  <a:cubicBezTo>
                    <a:pt x="788" y="1557"/>
                    <a:pt x="804" y="1541"/>
                    <a:pt x="820" y="1541"/>
                  </a:cubicBezTo>
                  <a:cubicBezTo>
                    <a:pt x="1263" y="1246"/>
                    <a:pt x="1083" y="836"/>
                    <a:pt x="1001" y="574"/>
                  </a:cubicBezTo>
                  <a:cubicBezTo>
                    <a:pt x="952" y="394"/>
                    <a:pt x="935" y="197"/>
                    <a:pt x="9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9"/>
            <p:cNvSpPr/>
            <p:nvPr/>
          </p:nvSpPr>
          <p:spPr>
            <a:xfrm>
              <a:off x="6969057" y="4128635"/>
              <a:ext cx="225786" cy="159336"/>
            </a:xfrm>
            <a:custGeom>
              <a:rect b="b" l="l" r="r" t="t"/>
              <a:pathLst>
                <a:path extrusionOk="0" h="4882" w="6918">
                  <a:moveTo>
                    <a:pt x="4979" y="1"/>
                  </a:moveTo>
                  <a:cubicBezTo>
                    <a:pt x="4755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87" y="3666"/>
                  </a:cubicBezTo>
                  <a:cubicBezTo>
                    <a:pt x="4984" y="3699"/>
                    <a:pt x="5197" y="3732"/>
                    <a:pt x="5361" y="3748"/>
                  </a:cubicBezTo>
                  <a:cubicBezTo>
                    <a:pt x="4902" y="3830"/>
                    <a:pt x="4459" y="3978"/>
                    <a:pt x="4049" y="4191"/>
                  </a:cubicBezTo>
                  <a:cubicBezTo>
                    <a:pt x="3902" y="4256"/>
                    <a:pt x="3656" y="4338"/>
                    <a:pt x="3623" y="4355"/>
                  </a:cubicBezTo>
                  <a:cubicBezTo>
                    <a:pt x="3164" y="4527"/>
                    <a:pt x="2731" y="4603"/>
                    <a:pt x="2341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61" y="3355"/>
                    <a:pt x="345" y="2863"/>
                    <a:pt x="558" y="2437"/>
                  </a:cubicBezTo>
                  <a:cubicBezTo>
                    <a:pt x="558" y="2437"/>
                    <a:pt x="574" y="2421"/>
                    <a:pt x="574" y="2421"/>
                  </a:cubicBezTo>
                  <a:cubicBezTo>
                    <a:pt x="787" y="2106"/>
                    <a:pt x="1123" y="1959"/>
                    <a:pt x="1436" y="1959"/>
                  </a:cubicBezTo>
                  <a:cubicBezTo>
                    <a:pt x="1727" y="1959"/>
                    <a:pt x="1997" y="2086"/>
                    <a:pt x="2132" y="2322"/>
                  </a:cubicBezTo>
                  <a:cubicBezTo>
                    <a:pt x="2230" y="2453"/>
                    <a:pt x="2295" y="2617"/>
                    <a:pt x="2295" y="2798"/>
                  </a:cubicBezTo>
                  <a:cubicBezTo>
                    <a:pt x="2295" y="2945"/>
                    <a:pt x="2230" y="3093"/>
                    <a:pt x="2132" y="3207"/>
                  </a:cubicBezTo>
                  <a:cubicBezTo>
                    <a:pt x="2017" y="3304"/>
                    <a:pt x="1955" y="3335"/>
                    <a:pt x="1924" y="3335"/>
                  </a:cubicBezTo>
                  <a:cubicBezTo>
                    <a:pt x="1897" y="3335"/>
                    <a:pt x="1895" y="3312"/>
                    <a:pt x="1902" y="3289"/>
                  </a:cubicBezTo>
                  <a:cubicBezTo>
                    <a:pt x="2027" y="3030"/>
                    <a:pt x="1735" y="2861"/>
                    <a:pt x="1479" y="2861"/>
                  </a:cubicBezTo>
                  <a:cubicBezTo>
                    <a:pt x="1298" y="2861"/>
                    <a:pt x="1135" y="2945"/>
                    <a:pt x="1148" y="3142"/>
                  </a:cubicBezTo>
                  <a:cubicBezTo>
                    <a:pt x="1137" y="3416"/>
                    <a:pt x="1384" y="3544"/>
                    <a:pt x="1636" y="3544"/>
                  </a:cubicBezTo>
                  <a:cubicBezTo>
                    <a:pt x="1761" y="3544"/>
                    <a:pt x="1887" y="3513"/>
                    <a:pt x="1984" y="3453"/>
                  </a:cubicBezTo>
                  <a:cubicBezTo>
                    <a:pt x="2000" y="3453"/>
                    <a:pt x="2017" y="3437"/>
                    <a:pt x="2033" y="3437"/>
                  </a:cubicBezTo>
                  <a:cubicBezTo>
                    <a:pt x="2050" y="3421"/>
                    <a:pt x="2066" y="3404"/>
                    <a:pt x="2099" y="3388"/>
                  </a:cubicBezTo>
                  <a:lnTo>
                    <a:pt x="2099" y="3371"/>
                  </a:lnTo>
                  <a:cubicBezTo>
                    <a:pt x="2394" y="3076"/>
                    <a:pt x="2427" y="2617"/>
                    <a:pt x="2181" y="2290"/>
                  </a:cubicBezTo>
                  <a:cubicBezTo>
                    <a:pt x="2042" y="2013"/>
                    <a:pt x="1726" y="1861"/>
                    <a:pt x="1388" y="1861"/>
                  </a:cubicBezTo>
                  <a:cubicBezTo>
                    <a:pt x="1046" y="1861"/>
                    <a:pt x="682" y="2017"/>
                    <a:pt x="460" y="2355"/>
                  </a:cubicBezTo>
                  <a:cubicBezTo>
                    <a:pt x="1" y="2945"/>
                    <a:pt x="132" y="4109"/>
                    <a:pt x="935" y="4584"/>
                  </a:cubicBezTo>
                  <a:cubicBezTo>
                    <a:pt x="1300" y="4782"/>
                    <a:pt x="1708" y="4881"/>
                    <a:pt x="2132" y="4881"/>
                  </a:cubicBezTo>
                  <a:cubicBezTo>
                    <a:pt x="2164" y="4881"/>
                    <a:pt x="2197" y="4881"/>
                    <a:pt x="2230" y="4879"/>
                  </a:cubicBezTo>
                  <a:cubicBezTo>
                    <a:pt x="3131" y="4847"/>
                    <a:pt x="3853" y="4355"/>
                    <a:pt x="5033" y="3994"/>
                  </a:cubicBezTo>
                  <a:cubicBezTo>
                    <a:pt x="5459" y="3896"/>
                    <a:pt x="5902" y="3830"/>
                    <a:pt x="6328" y="3798"/>
                  </a:cubicBezTo>
                  <a:cubicBezTo>
                    <a:pt x="6541" y="3781"/>
                    <a:pt x="6738" y="3716"/>
                    <a:pt x="6918" y="3617"/>
                  </a:cubicBezTo>
                  <a:lnTo>
                    <a:pt x="6918" y="3617"/>
                  </a:lnTo>
                  <a:cubicBezTo>
                    <a:pt x="6918" y="3617"/>
                    <a:pt x="6795" y="3646"/>
                    <a:pt x="6639" y="3646"/>
                  </a:cubicBezTo>
                  <a:cubicBezTo>
                    <a:pt x="6483" y="3646"/>
                    <a:pt x="6295" y="3617"/>
                    <a:pt x="6164" y="3502"/>
                  </a:cubicBezTo>
                  <a:cubicBezTo>
                    <a:pt x="5902" y="3257"/>
                    <a:pt x="5918" y="3371"/>
                    <a:pt x="5623" y="3273"/>
                  </a:cubicBezTo>
                  <a:cubicBezTo>
                    <a:pt x="5459" y="3224"/>
                    <a:pt x="5344" y="3076"/>
                    <a:pt x="5361" y="2912"/>
                  </a:cubicBezTo>
                  <a:lnTo>
                    <a:pt x="5361" y="2912"/>
                  </a:lnTo>
                  <a:cubicBezTo>
                    <a:pt x="5164" y="3076"/>
                    <a:pt x="5115" y="3355"/>
                    <a:pt x="5279" y="3568"/>
                  </a:cubicBezTo>
                  <a:cubicBezTo>
                    <a:pt x="5279" y="3568"/>
                    <a:pt x="4557" y="3568"/>
                    <a:pt x="4377" y="3191"/>
                  </a:cubicBezTo>
                  <a:cubicBezTo>
                    <a:pt x="4197" y="2830"/>
                    <a:pt x="4410" y="2830"/>
                    <a:pt x="4557" y="2748"/>
                  </a:cubicBezTo>
                  <a:cubicBezTo>
                    <a:pt x="4689" y="2667"/>
                    <a:pt x="4738" y="2519"/>
                    <a:pt x="4590" y="2322"/>
                  </a:cubicBezTo>
                  <a:cubicBezTo>
                    <a:pt x="4443" y="2109"/>
                    <a:pt x="4459" y="1749"/>
                    <a:pt x="4738" y="1732"/>
                  </a:cubicBezTo>
                  <a:cubicBezTo>
                    <a:pt x="4660" y="1563"/>
                    <a:pt x="4489" y="1466"/>
                    <a:pt x="4315" y="1466"/>
                  </a:cubicBezTo>
                  <a:cubicBezTo>
                    <a:pt x="4270" y="1466"/>
                    <a:pt x="4224" y="1473"/>
                    <a:pt x="4180" y="1486"/>
                  </a:cubicBezTo>
                  <a:cubicBezTo>
                    <a:pt x="3738" y="1552"/>
                    <a:pt x="3738" y="2158"/>
                    <a:pt x="3738" y="2158"/>
                  </a:cubicBezTo>
                  <a:cubicBezTo>
                    <a:pt x="3738" y="2158"/>
                    <a:pt x="3443" y="1421"/>
                    <a:pt x="3918" y="1044"/>
                  </a:cubicBezTo>
                  <a:cubicBezTo>
                    <a:pt x="4109" y="897"/>
                    <a:pt x="4260" y="842"/>
                    <a:pt x="4378" y="842"/>
                  </a:cubicBezTo>
                  <a:cubicBezTo>
                    <a:pt x="4563" y="842"/>
                    <a:pt x="4665" y="979"/>
                    <a:pt x="4705" y="1109"/>
                  </a:cubicBezTo>
                  <a:cubicBezTo>
                    <a:pt x="4758" y="1295"/>
                    <a:pt x="4865" y="1448"/>
                    <a:pt x="5007" y="1448"/>
                  </a:cubicBezTo>
                  <a:cubicBezTo>
                    <a:pt x="5041" y="1448"/>
                    <a:pt x="5077" y="1440"/>
                    <a:pt x="5115" y="1421"/>
                  </a:cubicBezTo>
                  <a:cubicBezTo>
                    <a:pt x="5255" y="1356"/>
                    <a:pt x="5367" y="1263"/>
                    <a:pt x="5464" y="1263"/>
                  </a:cubicBezTo>
                  <a:cubicBezTo>
                    <a:pt x="5515" y="1263"/>
                    <a:pt x="5562" y="1288"/>
                    <a:pt x="5607" y="1355"/>
                  </a:cubicBezTo>
                  <a:cubicBezTo>
                    <a:pt x="5721" y="1601"/>
                    <a:pt x="5607" y="1896"/>
                    <a:pt x="5361" y="2011"/>
                  </a:cubicBezTo>
                  <a:cubicBezTo>
                    <a:pt x="5361" y="2011"/>
                    <a:pt x="5366" y="2011"/>
                    <a:pt x="5377" y="2011"/>
                  </a:cubicBezTo>
                  <a:cubicBezTo>
                    <a:pt x="5484" y="2011"/>
                    <a:pt x="6095" y="1984"/>
                    <a:pt x="6229" y="1372"/>
                  </a:cubicBezTo>
                  <a:cubicBezTo>
                    <a:pt x="6347" y="822"/>
                    <a:pt x="5869" y="1"/>
                    <a:pt x="49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9"/>
            <p:cNvSpPr/>
            <p:nvPr/>
          </p:nvSpPr>
          <p:spPr>
            <a:xfrm>
              <a:off x="6933221" y="4214047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36" y="0"/>
                  </a:moveTo>
                  <a:lnTo>
                    <a:pt x="836" y="0"/>
                  </a:lnTo>
                  <a:cubicBezTo>
                    <a:pt x="836" y="1"/>
                    <a:pt x="1" y="918"/>
                    <a:pt x="558" y="1721"/>
                  </a:cubicBezTo>
                  <a:cubicBezTo>
                    <a:pt x="869" y="2180"/>
                    <a:pt x="1377" y="2459"/>
                    <a:pt x="1935" y="2492"/>
                  </a:cubicBezTo>
                  <a:cubicBezTo>
                    <a:pt x="1869" y="2492"/>
                    <a:pt x="1476" y="2492"/>
                    <a:pt x="1295" y="2721"/>
                  </a:cubicBezTo>
                  <a:cubicBezTo>
                    <a:pt x="1181" y="2885"/>
                    <a:pt x="1131" y="3098"/>
                    <a:pt x="1148" y="3295"/>
                  </a:cubicBezTo>
                  <a:cubicBezTo>
                    <a:pt x="1202" y="3214"/>
                    <a:pt x="1311" y="3155"/>
                    <a:pt x="1412" y="3155"/>
                  </a:cubicBezTo>
                  <a:cubicBezTo>
                    <a:pt x="1434" y="3155"/>
                    <a:pt x="1455" y="3158"/>
                    <a:pt x="1476" y="3164"/>
                  </a:cubicBezTo>
                  <a:cubicBezTo>
                    <a:pt x="1593" y="3200"/>
                    <a:pt x="1759" y="3280"/>
                    <a:pt x="1948" y="3280"/>
                  </a:cubicBezTo>
                  <a:cubicBezTo>
                    <a:pt x="2103" y="3280"/>
                    <a:pt x="2273" y="3226"/>
                    <a:pt x="2443" y="3049"/>
                  </a:cubicBezTo>
                  <a:cubicBezTo>
                    <a:pt x="2820" y="2639"/>
                    <a:pt x="3312" y="2869"/>
                    <a:pt x="4656" y="2164"/>
                  </a:cubicBezTo>
                  <a:cubicBezTo>
                    <a:pt x="4656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099" y="1574"/>
                    <a:pt x="754" y="787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9"/>
            <p:cNvSpPr/>
            <p:nvPr/>
          </p:nvSpPr>
          <p:spPr>
            <a:xfrm>
              <a:off x="7133289" y="3971453"/>
              <a:ext cx="145008" cy="205159"/>
            </a:xfrm>
            <a:custGeom>
              <a:rect b="b" l="l" r="r" t="t"/>
              <a:pathLst>
                <a:path extrusionOk="0" h="6286" w="4443">
                  <a:moveTo>
                    <a:pt x="2649" y="1"/>
                  </a:moveTo>
                  <a:cubicBezTo>
                    <a:pt x="2148" y="1"/>
                    <a:pt x="1625" y="207"/>
                    <a:pt x="1279" y="615"/>
                  </a:cubicBezTo>
                  <a:cubicBezTo>
                    <a:pt x="1" y="2254"/>
                    <a:pt x="902" y="4270"/>
                    <a:pt x="1656" y="5122"/>
                  </a:cubicBezTo>
                  <a:cubicBezTo>
                    <a:pt x="2083" y="5647"/>
                    <a:pt x="2640" y="6040"/>
                    <a:pt x="3279" y="6286"/>
                  </a:cubicBezTo>
                  <a:cubicBezTo>
                    <a:pt x="2705" y="6024"/>
                    <a:pt x="2197" y="5630"/>
                    <a:pt x="1787" y="5139"/>
                  </a:cubicBezTo>
                  <a:cubicBezTo>
                    <a:pt x="1509" y="4745"/>
                    <a:pt x="1312" y="4319"/>
                    <a:pt x="1181" y="3860"/>
                  </a:cubicBezTo>
                  <a:cubicBezTo>
                    <a:pt x="1033" y="3319"/>
                    <a:pt x="984" y="2762"/>
                    <a:pt x="1017" y="2221"/>
                  </a:cubicBezTo>
                  <a:cubicBezTo>
                    <a:pt x="1148" y="746"/>
                    <a:pt x="1984" y="205"/>
                    <a:pt x="2722" y="172"/>
                  </a:cubicBezTo>
                  <a:cubicBezTo>
                    <a:pt x="3082" y="172"/>
                    <a:pt x="3410" y="320"/>
                    <a:pt x="3656" y="565"/>
                  </a:cubicBezTo>
                  <a:cubicBezTo>
                    <a:pt x="4295" y="1106"/>
                    <a:pt x="3935" y="2057"/>
                    <a:pt x="3394" y="2270"/>
                  </a:cubicBezTo>
                  <a:cubicBezTo>
                    <a:pt x="3271" y="2340"/>
                    <a:pt x="3138" y="2373"/>
                    <a:pt x="3004" y="2373"/>
                  </a:cubicBezTo>
                  <a:cubicBezTo>
                    <a:pt x="2888" y="2373"/>
                    <a:pt x="2770" y="2349"/>
                    <a:pt x="2656" y="2303"/>
                  </a:cubicBezTo>
                  <a:cubicBezTo>
                    <a:pt x="2492" y="2205"/>
                    <a:pt x="2378" y="2041"/>
                    <a:pt x="2345" y="1844"/>
                  </a:cubicBezTo>
                  <a:cubicBezTo>
                    <a:pt x="2345" y="1746"/>
                    <a:pt x="2371" y="1724"/>
                    <a:pt x="2422" y="1724"/>
                  </a:cubicBezTo>
                  <a:cubicBezTo>
                    <a:pt x="2465" y="1724"/>
                    <a:pt x="2527" y="1740"/>
                    <a:pt x="2607" y="1740"/>
                  </a:cubicBezTo>
                  <a:cubicBezTo>
                    <a:pt x="2668" y="1740"/>
                    <a:pt x="2739" y="1731"/>
                    <a:pt x="2820" y="1696"/>
                  </a:cubicBezTo>
                  <a:cubicBezTo>
                    <a:pt x="3017" y="1582"/>
                    <a:pt x="3050" y="1303"/>
                    <a:pt x="2886" y="1139"/>
                  </a:cubicBezTo>
                  <a:cubicBezTo>
                    <a:pt x="2817" y="1065"/>
                    <a:pt x="2718" y="1025"/>
                    <a:pt x="2614" y="1025"/>
                  </a:cubicBezTo>
                  <a:cubicBezTo>
                    <a:pt x="2420" y="1025"/>
                    <a:pt x="2213" y="1168"/>
                    <a:pt x="2181" y="1500"/>
                  </a:cubicBezTo>
                  <a:cubicBezTo>
                    <a:pt x="2148" y="1746"/>
                    <a:pt x="2214" y="1975"/>
                    <a:pt x="2378" y="2155"/>
                  </a:cubicBezTo>
                  <a:cubicBezTo>
                    <a:pt x="2410" y="2172"/>
                    <a:pt x="2427" y="2205"/>
                    <a:pt x="2443" y="2221"/>
                  </a:cubicBezTo>
                  <a:cubicBezTo>
                    <a:pt x="2460" y="2237"/>
                    <a:pt x="2476" y="2254"/>
                    <a:pt x="2509" y="2270"/>
                  </a:cubicBezTo>
                  <a:lnTo>
                    <a:pt x="2558" y="2303"/>
                  </a:lnTo>
                  <a:lnTo>
                    <a:pt x="2591" y="2319"/>
                  </a:lnTo>
                  <a:lnTo>
                    <a:pt x="2623" y="2352"/>
                  </a:lnTo>
                  <a:cubicBezTo>
                    <a:pt x="2755" y="2418"/>
                    <a:pt x="2894" y="2450"/>
                    <a:pt x="3031" y="2450"/>
                  </a:cubicBezTo>
                  <a:cubicBezTo>
                    <a:pt x="3168" y="2450"/>
                    <a:pt x="3304" y="2418"/>
                    <a:pt x="3427" y="2352"/>
                  </a:cubicBezTo>
                  <a:cubicBezTo>
                    <a:pt x="4017" y="2139"/>
                    <a:pt x="4443" y="1090"/>
                    <a:pt x="3754" y="451"/>
                  </a:cubicBezTo>
                  <a:cubicBezTo>
                    <a:pt x="3483" y="150"/>
                    <a:pt x="3074" y="1"/>
                    <a:pt x="264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9"/>
            <p:cNvSpPr/>
            <p:nvPr/>
          </p:nvSpPr>
          <p:spPr>
            <a:xfrm>
              <a:off x="8813108" y="5155345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22"/>
                    <a:pt x="1312" y="5351"/>
                    <a:pt x="1181" y="3991"/>
                  </a:cubicBezTo>
                  <a:cubicBezTo>
                    <a:pt x="1050" y="2631"/>
                    <a:pt x="1066" y="1352"/>
                    <a:pt x="1328" y="1090"/>
                  </a:cubicBezTo>
                  <a:cubicBezTo>
                    <a:pt x="1591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9"/>
            <p:cNvSpPr/>
            <p:nvPr/>
          </p:nvSpPr>
          <p:spPr>
            <a:xfrm>
              <a:off x="8753741" y="5122447"/>
              <a:ext cx="278202" cy="332217"/>
            </a:xfrm>
            <a:custGeom>
              <a:rect b="b" l="l" r="r" t="t"/>
              <a:pathLst>
                <a:path extrusionOk="0" h="10179" w="8524">
                  <a:moveTo>
                    <a:pt x="6265" y="1"/>
                  </a:moveTo>
                  <a:cubicBezTo>
                    <a:pt x="6069" y="1"/>
                    <a:pt x="5869" y="22"/>
                    <a:pt x="5672" y="65"/>
                  </a:cubicBezTo>
                  <a:cubicBezTo>
                    <a:pt x="4491" y="328"/>
                    <a:pt x="3721" y="1573"/>
                    <a:pt x="3492" y="2835"/>
                  </a:cubicBezTo>
                  <a:cubicBezTo>
                    <a:pt x="3246" y="4147"/>
                    <a:pt x="3492" y="5376"/>
                    <a:pt x="3442" y="6474"/>
                  </a:cubicBezTo>
                  <a:cubicBezTo>
                    <a:pt x="3508" y="7474"/>
                    <a:pt x="3147" y="8441"/>
                    <a:pt x="2442" y="9130"/>
                  </a:cubicBezTo>
                  <a:cubicBezTo>
                    <a:pt x="1770" y="9752"/>
                    <a:pt x="902" y="10113"/>
                    <a:pt x="0" y="10179"/>
                  </a:cubicBezTo>
                  <a:cubicBezTo>
                    <a:pt x="918" y="10146"/>
                    <a:pt x="1803" y="9802"/>
                    <a:pt x="2492" y="9195"/>
                  </a:cubicBezTo>
                  <a:cubicBezTo>
                    <a:pt x="3246" y="8490"/>
                    <a:pt x="3639" y="7507"/>
                    <a:pt x="3590" y="6491"/>
                  </a:cubicBezTo>
                  <a:cubicBezTo>
                    <a:pt x="3655" y="5360"/>
                    <a:pt x="3426" y="4130"/>
                    <a:pt x="3655" y="2868"/>
                  </a:cubicBezTo>
                  <a:cubicBezTo>
                    <a:pt x="3901" y="1622"/>
                    <a:pt x="4590" y="475"/>
                    <a:pt x="5688" y="213"/>
                  </a:cubicBezTo>
                  <a:cubicBezTo>
                    <a:pt x="5819" y="180"/>
                    <a:pt x="5950" y="164"/>
                    <a:pt x="6081" y="147"/>
                  </a:cubicBezTo>
                  <a:cubicBezTo>
                    <a:pt x="6126" y="144"/>
                    <a:pt x="6171" y="142"/>
                    <a:pt x="6215" y="142"/>
                  </a:cubicBezTo>
                  <a:cubicBezTo>
                    <a:pt x="6612" y="142"/>
                    <a:pt x="7003" y="272"/>
                    <a:pt x="7327" y="508"/>
                  </a:cubicBezTo>
                  <a:cubicBezTo>
                    <a:pt x="8032" y="1082"/>
                    <a:pt x="7950" y="2327"/>
                    <a:pt x="7524" y="2704"/>
                  </a:cubicBezTo>
                  <a:cubicBezTo>
                    <a:pt x="7325" y="2882"/>
                    <a:pt x="7101" y="2955"/>
                    <a:pt x="6901" y="2955"/>
                  </a:cubicBezTo>
                  <a:cubicBezTo>
                    <a:pt x="6642" y="2955"/>
                    <a:pt x="6425" y="2831"/>
                    <a:pt x="6360" y="2655"/>
                  </a:cubicBezTo>
                  <a:lnTo>
                    <a:pt x="6360" y="2655"/>
                  </a:lnTo>
                  <a:cubicBezTo>
                    <a:pt x="6360" y="2655"/>
                    <a:pt x="6397" y="2660"/>
                    <a:pt x="6453" y="2660"/>
                  </a:cubicBezTo>
                  <a:cubicBezTo>
                    <a:pt x="6593" y="2660"/>
                    <a:pt x="6847" y="2627"/>
                    <a:pt x="6917" y="2393"/>
                  </a:cubicBezTo>
                  <a:cubicBezTo>
                    <a:pt x="7048" y="2081"/>
                    <a:pt x="6852" y="1737"/>
                    <a:pt x="6524" y="1672"/>
                  </a:cubicBezTo>
                  <a:cubicBezTo>
                    <a:pt x="6477" y="1658"/>
                    <a:pt x="6427" y="1651"/>
                    <a:pt x="6374" y="1651"/>
                  </a:cubicBezTo>
                  <a:cubicBezTo>
                    <a:pt x="6060" y="1651"/>
                    <a:pt x="5693" y="1905"/>
                    <a:pt x="5819" y="2426"/>
                  </a:cubicBezTo>
                  <a:cubicBezTo>
                    <a:pt x="5909" y="2809"/>
                    <a:pt x="6440" y="3106"/>
                    <a:pt x="6987" y="3106"/>
                  </a:cubicBezTo>
                  <a:cubicBezTo>
                    <a:pt x="7236" y="3106"/>
                    <a:pt x="7489" y="3045"/>
                    <a:pt x="7704" y="2901"/>
                  </a:cubicBezTo>
                  <a:cubicBezTo>
                    <a:pt x="8114" y="2671"/>
                    <a:pt x="8524" y="1967"/>
                    <a:pt x="8229" y="1180"/>
                  </a:cubicBezTo>
                  <a:cubicBezTo>
                    <a:pt x="8013" y="452"/>
                    <a:pt x="7176" y="1"/>
                    <a:pt x="62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9"/>
            <p:cNvSpPr/>
            <p:nvPr/>
          </p:nvSpPr>
          <p:spPr>
            <a:xfrm>
              <a:off x="8885857" y="5169053"/>
              <a:ext cx="81365" cy="68800"/>
            </a:xfrm>
            <a:custGeom>
              <a:rect b="b" l="l" r="r" t="t"/>
              <a:pathLst>
                <a:path extrusionOk="0" h="2108" w="2493">
                  <a:moveTo>
                    <a:pt x="704" y="1"/>
                  </a:moveTo>
                  <a:cubicBezTo>
                    <a:pt x="632" y="1"/>
                    <a:pt x="556" y="11"/>
                    <a:pt x="476" y="31"/>
                  </a:cubicBezTo>
                  <a:cubicBezTo>
                    <a:pt x="591" y="96"/>
                    <a:pt x="624" y="276"/>
                    <a:pt x="525" y="375"/>
                  </a:cubicBezTo>
                  <a:cubicBezTo>
                    <a:pt x="378" y="604"/>
                    <a:pt x="1" y="1309"/>
                    <a:pt x="542" y="1866"/>
                  </a:cubicBezTo>
                  <a:cubicBezTo>
                    <a:pt x="726" y="2045"/>
                    <a:pt x="981" y="2107"/>
                    <a:pt x="1247" y="2107"/>
                  </a:cubicBezTo>
                  <a:cubicBezTo>
                    <a:pt x="1787" y="2107"/>
                    <a:pt x="2372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9" y="1788"/>
                    <a:pt x="2405" y="1788"/>
                  </a:cubicBezTo>
                  <a:cubicBezTo>
                    <a:pt x="2187" y="1788"/>
                    <a:pt x="1637" y="1725"/>
                    <a:pt x="1558" y="1096"/>
                  </a:cubicBezTo>
                  <a:cubicBezTo>
                    <a:pt x="1473" y="401"/>
                    <a:pt x="1167" y="1"/>
                    <a:pt x="7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9"/>
            <p:cNvSpPr/>
            <p:nvPr/>
          </p:nvSpPr>
          <p:spPr>
            <a:xfrm>
              <a:off x="8889611" y="5173231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66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296" y="5279"/>
                    <a:pt x="476" y="4918"/>
                    <a:pt x="443" y="4558"/>
                  </a:cubicBezTo>
                  <a:cubicBezTo>
                    <a:pt x="428" y="3915"/>
                    <a:pt x="498" y="3186"/>
                    <a:pt x="695" y="3186"/>
                  </a:cubicBezTo>
                  <a:cubicBezTo>
                    <a:pt x="709" y="3186"/>
                    <a:pt x="723" y="3190"/>
                    <a:pt x="738" y="3197"/>
                  </a:cubicBezTo>
                  <a:cubicBezTo>
                    <a:pt x="968" y="3312"/>
                    <a:pt x="787" y="3558"/>
                    <a:pt x="705" y="3705"/>
                  </a:cubicBezTo>
                  <a:cubicBezTo>
                    <a:pt x="607" y="3853"/>
                    <a:pt x="443" y="4525"/>
                    <a:pt x="1164" y="4935"/>
                  </a:cubicBezTo>
                  <a:cubicBezTo>
                    <a:pt x="1165" y="4935"/>
                    <a:pt x="1165" y="4935"/>
                    <a:pt x="1165" y="4935"/>
                  </a:cubicBezTo>
                  <a:cubicBezTo>
                    <a:pt x="1174" y="4935"/>
                    <a:pt x="957" y="4422"/>
                    <a:pt x="1345" y="4148"/>
                  </a:cubicBezTo>
                  <a:cubicBezTo>
                    <a:pt x="1754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494" y="2175"/>
                  </a:cubicBezTo>
                  <a:cubicBezTo>
                    <a:pt x="2523" y="2175"/>
                    <a:pt x="2550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30" y="2722"/>
                    <a:pt x="2197" y="2984"/>
                    <a:pt x="2345" y="3148"/>
                  </a:cubicBezTo>
                  <a:cubicBezTo>
                    <a:pt x="2558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5" y="3810"/>
                  </a:cubicBezTo>
                  <a:cubicBezTo>
                    <a:pt x="2691" y="3810"/>
                    <a:pt x="3468" y="3732"/>
                    <a:pt x="3951" y="3033"/>
                  </a:cubicBezTo>
                  <a:cubicBezTo>
                    <a:pt x="4590" y="2148"/>
                    <a:pt x="4820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9"/>
            <p:cNvSpPr/>
            <p:nvPr/>
          </p:nvSpPr>
          <p:spPr>
            <a:xfrm>
              <a:off x="9002504" y="5123393"/>
              <a:ext cx="97390" cy="63708"/>
            </a:xfrm>
            <a:custGeom>
              <a:rect b="b" l="l" r="r" t="t"/>
              <a:pathLst>
                <a:path extrusionOk="0" h="1952" w="2984">
                  <a:moveTo>
                    <a:pt x="920" y="0"/>
                  </a:moveTo>
                  <a:cubicBezTo>
                    <a:pt x="655" y="0"/>
                    <a:pt x="351" y="26"/>
                    <a:pt x="0" y="85"/>
                  </a:cubicBezTo>
                  <a:cubicBezTo>
                    <a:pt x="426" y="135"/>
                    <a:pt x="771" y="413"/>
                    <a:pt x="934" y="790"/>
                  </a:cubicBezTo>
                  <a:cubicBezTo>
                    <a:pt x="1140" y="1305"/>
                    <a:pt x="1508" y="1951"/>
                    <a:pt x="2267" y="1951"/>
                  </a:cubicBezTo>
                  <a:cubicBezTo>
                    <a:pt x="2475" y="1951"/>
                    <a:pt x="2712" y="1903"/>
                    <a:pt x="2983" y="1790"/>
                  </a:cubicBezTo>
                  <a:cubicBezTo>
                    <a:pt x="2803" y="1725"/>
                    <a:pt x="2688" y="1561"/>
                    <a:pt x="2688" y="1380"/>
                  </a:cubicBezTo>
                  <a:cubicBezTo>
                    <a:pt x="2688" y="1096"/>
                    <a:pt x="2639" y="0"/>
                    <a:pt x="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9"/>
            <p:cNvSpPr/>
            <p:nvPr/>
          </p:nvSpPr>
          <p:spPr>
            <a:xfrm>
              <a:off x="9089679" y="512254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976" y="0"/>
                  </a:moveTo>
                  <a:cubicBezTo>
                    <a:pt x="796" y="0"/>
                    <a:pt x="637" y="142"/>
                    <a:pt x="624" y="325"/>
                  </a:cubicBezTo>
                  <a:cubicBezTo>
                    <a:pt x="624" y="488"/>
                    <a:pt x="756" y="593"/>
                    <a:pt x="898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1" y="268"/>
                    <a:pt x="988" y="268"/>
                  </a:cubicBezTo>
                  <a:cubicBezTo>
                    <a:pt x="918" y="268"/>
                    <a:pt x="878" y="333"/>
                    <a:pt x="902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7" y="391"/>
                    <a:pt x="739" y="292"/>
                  </a:cubicBezTo>
                  <a:cubicBezTo>
                    <a:pt x="750" y="160"/>
                    <a:pt x="867" y="73"/>
                    <a:pt x="986" y="73"/>
                  </a:cubicBezTo>
                  <a:cubicBezTo>
                    <a:pt x="1031" y="73"/>
                    <a:pt x="1075" y="85"/>
                    <a:pt x="1116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8" y="899"/>
                    <a:pt x="693" y="900"/>
                    <a:pt x="679" y="900"/>
                  </a:cubicBezTo>
                  <a:cubicBezTo>
                    <a:pt x="319" y="900"/>
                    <a:pt x="1" y="521"/>
                    <a:pt x="1" y="521"/>
                  </a:cubicBezTo>
                  <a:lnTo>
                    <a:pt x="1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45" y="1096"/>
                    <a:pt x="485" y="1140"/>
                    <a:pt x="627" y="1140"/>
                  </a:cubicBezTo>
                  <a:cubicBezTo>
                    <a:pt x="709" y="1140"/>
                    <a:pt x="792" y="1125"/>
                    <a:pt x="870" y="1095"/>
                  </a:cubicBezTo>
                  <a:cubicBezTo>
                    <a:pt x="1083" y="1029"/>
                    <a:pt x="1263" y="865"/>
                    <a:pt x="1345" y="669"/>
                  </a:cubicBezTo>
                  <a:cubicBezTo>
                    <a:pt x="1460" y="423"/>
                    <a:pt x="1345" y="144"/>
                    <a:pt x="1116" y="29"/>
                  </a:cubicBezTo>
                  <a:cubicBezTo>
                    <a:pt x="1069" y="10"/>
                    <a:pt x="1022" y="0"/>
                    <a:pt x="9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9"/>
            <p:cNvSpPr/>
            <p:nvPr/>
          </p:nvSpPr>
          <p:spPr>
            <a:xfrm>
              <a:off x="8373351" y="5235307"/>
              <a:ext cx="209206" cy="327419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56"/>
                    <a:pt x="4181" y="2180"/>
                    <a:pt x="4263" y="4409"/>
                  </a:cubicBezTo>
                  <a:cubicBezTo>
                    <a:pt x="4361" y="6262"/>
                    <a:pt x="3279" y="7966"/>
                    <a:pt x="1558" y="8688"/>
                  </a:cubicBezTo>
                  <a:cubicBezTo>
                    <a:pt x="247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17"/>
                  </a:cubicBezTo>
                  <a:cubicBezTo>
                    <a:pt x="2493" y="8782"/>
                    <a:pt x="2334" y="8691"/>
                    <a:pt x="2170" y="8691"/>
                  </a:cubicBezTo>
                  <a:cubicBezTo>
                    <a:pt x="2136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607" y="6737"/>
                    <a:pt x="4525" y="7098"/>
                    <a:pt x="5459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8" y="5424"/>
                    <a:pt x="5343" y="5422"/>
                    <a:pt x="5317" y="5422"/>
                  </a:cubicBezTo>
                  <a:cubicBezTo>
                    <a:pt x="4967" y="5422"/>
                    <a:pt x="4630" y="5629"/>
                    <a:pt x="4492" y="5950"/>
                  </a:cubicBezTo>
                  <a:cubicBezTo>
                    <a:pt x="4427" y="6065"/>
                    <a:pt x="4328" y="6163"/>
                    <a:pt x="4214" y="6245"/>
                  </a:cubicBezTo>
                  <a:cubicBezTo>
                    <a:pt x="4558" y="5917"/>
                    <a:pt x="4623" y="5131"/>
                    <a:pt x="4722" y="4491"/>
                  </a:cubicBezTo>
                  <a:cubicBezTo>
                    <a:pt x="4820" y="3852"/>
                    <a:pt x="5115" y="4065"/>
                    <a:pt x="5672" y="3672"/>
                  </a:cubicBezTo>
                  <a:cubicBezTo>
                    <a:pt x="6246" y="3295"/>
                    <a:pt x="5951" y="2787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4"/>
                    <a:pt x="4772" y="3293"/>
                    <a:pt x="4629" y="3293"/>
                  </a:cubicBezTo>
                  <a:cubicBezTo>
                    <a:pt x="4597" y="3293"/>
                    <a:pt x="4562" y="3284"/>
                    <a:pt x="4525" y="3262"/>
                  </a:cubicBezTo>
                  <a:cubicBezTo>
                    <a:pt x="4345" y="3164"/>
                    <a:pt x="4410" y="2869"/>
                    <a:pt x="4410" y="2869"/>
                  </a:cubicBezTo>
                  <a:cubicBezTo>
                    <a:pt x="4623" y="2295"/>
                    <a:pt x="5197" y="2508"/>
                    <a:pt x="5640" y="1820"/>
                  </a:cubicBezTo>
                  <a:cubicBezTo>
                    <a:pt x="6049" y="1213"/>
                    <a:pt x="5492" y="574"/>
                    <a:pt x="5279" y="410"/>
                  </a:cubicBezTo>
                  <a:cubicBezTo>
                    <a:pt x="5164" y="295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9"/>
            <p:cNvSpPr/>
            <p:nvPr/>
          </p:nvSpPr>
          <p:spPr>
            <a:xfrm>
              <a:off x="8425799" y="5152082"/>
              <a:ext cx="95791" cy="350723"/>
            </a:xfrm>
            <a:custGeom>
              <a:rect b="b" l="l" r="r" t="t"/>
              <a:pathLst>
                <a:path extrusionOk="0" h="10746" w="2935">
                  <a:moveTo>
                    <a:pt x="1637" y="1"/>
                  </a:moveTo>
                  <a:cubicBezTo>
                    <a:pt x="1303" y="1"/>
                    <a:pt x="959" y="125"/>
                    <a:pt x="689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705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3" y="7500"/>
                    <a:pt x="1525" y="5468"/>
                    <a:pt x="689" y="3435"/>
                  </a:cubicBezTo>
                  <a:cubicBezTo>
                    <a:pt x="312" y="2436"/>
                    <a:pt x="197" y="1239"/>
                    <a:pt x="803" y="501"/>
                  </a:cubicBezTo>
                  <a:cubicBezTo>
                    <a:pt x="1030" y="226"/>
                    <a:pt x="1341" y="108"/>
                    <a:pt x="1649" y="108"/>
                  </a:cubicBezTo>
                  <a:cubicBezTo>
                    <a:pt x="2165" y="108"/>
                    <a:pt x="2672" y="439"/>
                    <a:pt x="2754" y="911"/>
                  </a:cubicBezTo>
                  <a:cubicBezTo>
                    <a:pt x="2862" y="1436"/>
                    <a:pt x="2462" y="1917"/>
                    <a:pt x="1936" y="1917"/>
                  </a:cubicBezTo>
                  <a:cubicBezTo>
                    <a:pt x="1903" y="1917"/>
                    <a:pt x="1870" y="1915"/>
                    <a:pt x="1836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39" y="1813"/>
                    <a:pt x="1590" y="1747"/>
                  </a:cubicBezTo>
                  <a:cubicBezTo>
                    <a:pt x="1590" y="1747"/>
                    <a:pt x="1557" y="1698"/>
                    <a:pt x="1590" y="1649"/>
                  </a:cubicBezTo>
                  <a:cubicBezTo>
                    <a:pt x="1639" y="1616"/>
                    <a:pt x="1984" y="1632"/>
                    <a:pt x="2000" y="1321"/>
                  </a:cubicBezTo>
                  <a:cubicBezTo>
                    <a:pt x="2021" y="1069"/>
                    <a:pt x="1814" y="905"/>
                    <a:pt x="1602" y="905"/>
                  </a:cubicBezTo>
                  <a:cubicBezTo>
                    <a:pt x="1482" y="905"/>
                    <a:pt x="1361" y="957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5"/>
                  </a:cubicBezTo>
                  <a:cubicBezTo>
                    <a:pt x="2763" y="375"/>
                    <a:pt x="2216" y="1"/>
                    <a:pt x="16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9"/>
            <p:cNvSpPr/>
            <p:nvPr/>
          </p:nvSpPr>
          <p:spPr>
            <a:xfrm>
              <a:off x="8348742" y="5138994"/>
              <a:ext cx="90993" cy="265930"/>
            </a:xfrm>
            <a:custGeom>
              <a:rect b="b" l="l" r="r" t="t"/>
              <a:pathLst>
                <a:path extrusionOk="0" h="8148" w="2788">
                  <a:moveTo>
                    <a:pt x="706" y="1"/>
                  </a:moveTo>
                  <a:cubicBezTo>
                    <a:pt x="706" y="1"/>
                    <a:pt x="67" y="181"/>
                    <a:pt x="214" y="1066"/>
                  </a:cubicBezTo>
                  <a:cubicBezTo>
                    <a:pt x="345" y="1968"/>
                    <a:pt x="1066" y="2443"/>
                    <a:pt x="1476" y="2902"/>
                  </a:cubicBezTo>
                  <a:cubicBezTo>
                    <a:pt x="1804" y="3263"/>
                    <a:pt x="2476" y="4131"/>
                    <a:pt x="2132" y="4967"/>
                  </a:cubicBezTo>
                  <a:cubicBezTo>
                    <a:pt x="2050" y="5197"/>
                    <a:pt x="1919" y="5394"/>
                    <a:pt x="1738" y="5557"/>
                  </a:cubicBezTo>
                  <a:cubicBezTo>
                    <a:pt x="1148" y="6066"/>
                    <a:pt x="755" y="6328"/>
                    <a:pt x="460" y="6754"/>
                  </a:cubicBezTo>
                  <a:cubicBezTo>
                    <a:pt x="165" y="7164"/>
                    <a:pt x="1" y="7639"/>
                    <a:pt x="17" y="8147"/>
                  </a:cubicBezTo>
                  <a:cubicBezTo>
                    <a:pt x="17" y="8000"/>
                    <a:pt x="66" y="6934"/>
                    <a:pt x="1214" y="6131"/>
                  </a:cubicBezTo>
                  <a:cubicBezTo>
                    <a:pt x="2509" y="5230"/>
                    <a:pt x="2787" y="4295"/>
                    <a:pt x="2345" y="2902"/>
                  </a:cubicBezTo>
                  <a:cubicBezTo>
                    <a:pt x="1820" y="1279"/>
                    <a:pt x="362" y="1099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9"/>
            <p:cNvSpPr/>
            <p:nvPr/>
          </p:nvSpPr>
          <p:spPr>
            <a:xfrm>
              <a:off x="8458437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1437" y="0"/>
                  </a:moveTo>
                  <a:cubicBezTo>
                    <a:pt x="1403" y="0"/>
                    <a:pt x="1372" y="6"/>
                    <a:pt x="1344" y="16"/>
                  </a:cubicBezTo>
                  <a:cubicBezTo>
                    <a:pt x="1016" y="114"/>
                    <a:pt x="951" y="376"/>
                    <a:pt x="1115" y="737"/>
                  </a:cubicBezTo>
                  <a:cubicBezTo>
                    <a:pt x="1262" y="1098"/>
                    <a:pt x="1770" y="1147"/>
                    <a:pt x="1639" y="2802"/>
                  </a:cubicBezTo>
                  <a:cubicBezTo>
                    <a:pt x="1508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789" y="0"/>
                    <a:pt x="14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9"/>
            <p:cNvSpPr/>
            <p:nvPr/>
          </p:nvSpPr>
          <p:spPr>
            <a:xfrm>
              <a:off x="8400636" y="4782299"/>
              <a:ext cx="172848" cy="231563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2" y="1"/>
                    <a:pt x="857" y="89"/>
                    <a:pt x="476" y="374"/>
                  </a:cubicBezTo>
                  <a:cubicBezTo>
                    <a:pt x="165" y="653"/>
                    <a:pt x="1" y="1062"/>
                    <a:pt x="50" y="1472"/>
                  </a:cubicBezTo>
                  <a:cubicBezTo>
                    <a:pt x="107" y="1984"/>
                    <a:pt x="633" y="2422"/>
                    <a:pt x="1231" y="2422"/>
                  </a:cubicBezTo>
                  <a:cubicBezTo>
                    <a:pt x="1322" y="2422"/>
                    <a:pt x="1416" y="2412"/>
                    <a:pt x="1509" y="2390"/>
                  </a:cubicBezTo>
                  <a:cubicBezTo>
                    <a:pt x="1624" y="2357"/>
                    <a:pt x="1722" y="2324"/>
                    <a:pt x="1820" y="2275"/>
                  </a:cubicBezTo>
                  <a:lnTo>
                    <a:pt x="1837" y="2275"/>
                  </a:lnTo>
                  <a:lnTo>
                    <a:pt x="1853" y="2259"/>
                  </a:lnTo>
                  <a:cubicBezTo>
                    <a:pt x="2148" y="2095"/>
                    <a:pt x="2312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9" y="948"/>
                  </a:cubicBezTo>
                  <a:cubicBezTo>
                    <a:pt x="968" y="1144"/>
                    <a:pt x="1066" y="1702"/>
                    <a:pt x="1476" y="1751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5"/>
                  </a:cubicBezTo>
                  <a:cubicBezTo>
                    <a:pt x="1929" y="1286"/>
                    <a:pt x="1956" y="1252"/>
                    <a:pt x="1993" y="1252"/>
                  </a:cubicBezTo>
                  <a:cubicBezTo>
                    <a:pt x="2049" y="1252"/>
                    <a:pt x="2128" y="1330"/>
                    <a:pt x="2148" y="1587"/>
                  </a:cubicBezTo>
                  <a:cubicBezTo>
                    <a:pt x="2165" y="1702"/>
                    <a:pt x="2132" y="1833"/>
                    <a:pt x="2083" y="1947"/>
                  </a:cubicBezTo>
                  <a:cubicBezTo>
                    <a:pt x="1935" y="2168"/>
                    <a:pt x="1695" y="2297"/>
                    <a:pt x="1434" y="2297"/>
                  </a:cubicBezTo>
                  <a:cubicBezTo>
                    <a:pt x="1405" y="2297"/>
                    <a:pt x="1375" y="2295"/>
                    <a:pt x="1345" y="2292"/>
                  </a:cubicBezTo>
                  <a:cubicBezTo>
                    <a:pt x="1335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5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9" y="1947"/>
                    <a:pt x="4836" y="4242"/>
                    <a:pt x="4328" y="5390"/>
                  </a:cubicBezTo>
                  <a:cubicBezTo>
                    <a:pt x="4066" y="6078"/>
                    <a:pt x="3607" y="6668"/>
                    <a:pt x="3017" y="7094"/>
                  </a:cubicBezTo>
                  <a:cubicBezTo>
                    <a:pt x="3623" y="6684"/>
                    <a:pt x="4115" y="6111"/>
                    <a:pt x="4410" y="5439"/>
                  </a:cubicBezTo>
                  <a:cubicBezTo>
                    <a:pt x="4951" y="4291"/>
                    <a:pt x="5295" y="1898"/>
                    <a:pt x="3459" y="554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9"/>
            <p:cNvSpPr/>
            <p:nvPr/>
          </p:nvSpPr>
          <p:spPr>
            <a:xfrm>
              <a:off x="8439703" y="4601911"/>
              <a:ext cx="170139" cy="267497"/>
            </a:xfrm>
            <a:custGeom>
              <a:rect b="b" l="l" r="r" t="t"/>
              <a:pathLst>
                <a:path extrusionOk="0" h="8196" w="5213">
                  <a:moveTo>
                    <a:pt x="1082" y="0"/>
                  </a:move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590" y="5589"/>
                    <a:pt x="4475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62" y="5803"/>
                    <a:pt x="3262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25" y="2787"/>
                  </a:cubicBezTo>
                  <a:cubicBezTo>
                    <a:pt x="2541" y="2639"/>
                    <a:pt x="2574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13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0" y="836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9"/>
            <p:cNvSpPr/>
            <p:nvPr/>
          </p:nvSpPr>
          <p:spPr>
            <a:xfrm>
              <a:off x="8361046" y="4568719"/>
              <a:ext cx="99022" cy="147685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1" y="2345"/>
                    <a:pt x="2689" y="2066"/>
                    <a:pt x="2443" y="1820"/>
                  </a:cubicBezTo>
                  <a:cubicBezTo>
                    <a:pt x="2312" y="1656"/>
                    <a:pt x="2296" y="1427"/>
                    <a:pt x="2427" y="1263"/>
                  </a:cubicBezTo>
                  <a:cubicBezTo>
                    <a:pt x="2427" y="1263"/>
                    <a:pt x="2382" y="1253"/>
                    <a:pt x="2319" y="1253"/>
                  </a:cubicBezTo>
                  <a:cubicBezTo>
                    <a:pt x="2154" y="1253"/>
                    <a:pt x="1864" y="1322"/>
                    <a:pt x="1935" y="1820"/>
                  </a:cubicBezTo>
                  <a:cubicBezTo>
                    <a:pt x="2033" y="2509"/>
                    <a:pt x="2083" y="2623"/>
                    <a:pt x="1870" y="2640"/>
                  </a:cubicBezTo>
                  <a:cubicBezTo>
                    <a:pt x="1860" y="2641"/>
                    <a:pt x="1850" y="2642"/>
                    <a:pt x="1842" y="2642"/>
                  </a:cubicBezTo>
                  <a:cubicBezTo>
                    <a:pt x="1646" y="2642"/>
                    <a:pt x="1708" y="2303"/>
                    <a:pt x="1755" y="2115"/>
                  </a:cubicBezTo>
                  <a:cubicBezTo>
                    <a:pt x="1820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9"/>
            <p:cNvSpPr/>
            <p:nvPr/>
          </p:nvSpPr>
          <p:spPr>
            <a:xfrm>
              <a:off x="8539215" y="4849042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49" y="1197"/>
                    <a:pt x="951" y="2476"/>
                  </a:cubicBezTo>
                  <a:cubicBezTo>
                    <a:pt x="853" y="3771"/>
                    <a:pt x="0" y="4262"/>
                    <a:pt x="0" y="4262"/>
                  </a:cubicBezTo>
                  <a:cubicBezTo>
                    <a:pt x="3590" y="2443"/>
                    <a:pt x="2295" y="788"/>
                    <a:pt x="1934" y="525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9"/>
            <p:cNvSpPr/>
            <p:nvPr/>
          </p:nvSpPr>
          <p:spPr>
            <a:xfrm>
              <a:off x="8541891" y="4934977"/>
              <a:ext cx="256824" cy="189330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6" y="957"/>
                  </a:cubicBezTo>
                  <a:cubicBezTo>
                    <a:pt x="1459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72" y="3367"/>
                  </a:cubicBezTo>
                  <a:cubicBezTo>
                    <a:pt x="4295" y="4121"/>
                    <a:pt x="4491" y="5334"/>
                    <a:pt x="5999" y="5711"/>
                  </a:cubicBezTo>
                  <a:cubicBezTo>
                    <a:pt x="6253" y="5774"/>
                    <a:pt x="6473" y="5801"/>
                    <a:pt x="6666" y="5801"/>
                  </a:cubicBezTo>
                  <a:cubicBezTo>
                    <a:pt x="7618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1" y="5212"/>
                    <a:pt x="7701" y="5241"/>
                    <a:pt x="7630" y="5241"/>
                  </a:cubicBezTo>
                  <a:cubicBezTo>
                    <a:pt x="7380" y="5241"/>
                    <a:pt x="7236" y="4878"/>
                    <a:pt x="7262" y="4137"/>
                  </a:cubicBezTo>
                  <a:cubicBezTo>
                    <a:pt x="7278" y="3170"/>
                    <a:pt x="6409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6" y="1728"/>
                    <a:pt x="3508" y="1580"/>
                    <a:pt x="4180" y="1384"/>
                  </a:cubicBezTo>
                  <a:cubicBezTo>
                    <a:pt x="4868" y="1187"/>
                    <a:pt x="4557" y="548"/>
                    <a:pt x="4557" y="548"/>
                  </a:cubicBezTo>
                  <a:lnTo>
                    <a:pt x="4557" y="548"/>
                  </a:lnTo>
                  <a:cubicBezTo>
                    <a:pt x="4505" y="588"/>
                    <a:pt x="4454" y="606"/>
                    <a:pt x="4399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9"/>
            <p:cNvSpPr/>
            <p:nvPr/>
          </p:nvSpPr>
          <p:spPr>
            <a:xfrm>
              <a:off x="8417248" y="5012132"/>
              <a:ext cx="250917" cy="205551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5" y="0"/>
                    <a:pt x="1373" y="1109"/>
                    <a:pt x="672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2" y="6232"/>
                    <a:pt x="279" y="6297"/>
                  </a:cubicBezTo>
                  <a:cubicBezTo>
                    <a:pt x="246" y="6133"/>
                    <a:pt x="230" y="5970"/>
                    <a:pt x="230" y="5789"/>
                  </a:cubicBezTo>
                  <a:cubicBezTo>
                    <a:pt x="230" y="4920"/>
                    <a:pt x="410" y="4068"/>
                    <a:pt x="738" y="3249"/>
                  </a:cubicBezTo>
                  <a:cubicBezTo>
                    <a:pt x="1147" y="2249"/>
                    <a:pt x="1869" y="1429"/>
                    <a:pt x="2819" y="888"/>
                  </a:cubicBezTo>
                  <a:cubicBezTo>
                    <a:pt x="3365" y="575"/>
                    <a:pt x="4076" y="326"/>
                    <a:pt x="4780" y="326"/>
                  </a:cubicBezTo>
                  <a:cubicBezTo>
                    <a:pt x="5367" y="326"/>
                    <a:pt x="5949" y="499"/>
                    <a:pt x="6425" y="954"/>
                  </a:cubicBezTo>
                  <a:cubicBezTo>
                    <a:pt x="7474" y="1872"/>
                    <a:pt x="7147" y="3773"/>
                    <a:pt x="5934" y="4085"/>
                  </a:cubicBezTo>
                  <a:cubicBezTo>
                    <a:pt x="5804" y="4119"/>
                    <a:pt x="5669" y="4135"/>
                    <a:pt x="5536" y="4135"/>
                  </a:cubicBezTo>
                  <a:cubicBezTo>
                    <a:pt x="5097" y="4135"/>
                    <a:pt x="4668" y="3956"/>
                    <a:pt x="4442" y="3642"/>
                  </a:cubicBezTo>
                  <a:cubicBezTo>
                    <a:pt x="4147" y="3232"/>
                    <a:pt x="4147" y="2691"/>
                    <a:pt x="4409" y="2265"/>
                  </a:cubicBezTo>
                  <a:cubicBezTo>
                    <a:pt x="4601" y="1994"/>
                    <a:pt x="4918" y="1840"/>
                    <a:pt x="5241" y="1840"/>
                  </a:cubicBezTo>
                  <a:cubicBezTo>
                    <a:pt x="5387" y="1840"/>
                    <a:pt x="5534" y="1871"/>
                    <a:pt x="5671" y="1937"/>
                  </a:cubicBezTo>
                  <a:cubicBezTo>
                    <a:pt x="5835" y="2036"/>
                    <a:pt x="5950" y="2200"/>
                    <a:pt x="5950" y="2396"/>
                  </a:cubicBezTo>
                  <a:cubicBezTo>
                    <a:pt x="5950" y="2396"/>
                    <a:pt x="5950" y="2545"/>
                    <a:pt x="5865" y="2545"/>
                  </a:cubicBezTo>
                  <a:cubicBezTo>
                    <a:pt x="5861" y="2545"/>
                    <a:pt x="5856" y="2545"/>
                    <a:pt x="5852" y="2544"/>
                  </a:cubicBezTo>
                  <a:cubicBezTo>
                    <a:pt x="5753" y="2527"/>
                    <a:pt x="5786" y="2396"/>
                    <a:pt x="5524" y="2331"/>
                  </a:cubicBezTo>
                  <a:cubicBezTo>
                    <a:pt x="5493" y="2324"/>
                    <a:pt x="5462" y="2320"/>
                    <a:pt x="5432" y="2320"/>
                  </a:cubicBezTo>
                  <a:cubicBezTo>
                    <a:pt x="5177" y="2320"/>
                    <a:pt x="4973" y="2558"/>
                    <a:pt x="5032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2" y="3088"/>
                    <a:pt x="5934" y="2986"/>
                  </a:cubicBezTo>
                  <a:cubicBezTo>
                    <a:pt x="5999" y="2904"/>
                    <a:pt x="6048" y="2822"/>
                    <a:pt x="6081" y="2740"/>
                  </a:cubicBezTo>
                  <a:cubicBezTo>
                    <a:pt x="6180" y="2429"/>
                    <a:pt x="6048" y="2085"/>
                    <a:pt x="5770" y="1921"/>
                  </a:cubicBezTo>
                  <a:cubicBezTo>
                    <a:pt x="5592" y="1814"/>
                    <a:pt x="5400" y="1763"/>
                    <a:pt x="5211" y="1763"/>
                  </a:cubicBezTo>
                  <a:cubicBezTo>
                    <a:pt x="4876" y="1763"/>
                    <a:pt x="4553" y="1923"/>
                    <a:pt x="4344" y="2216"/>
                  </a:cubicBezTo>
                  <a:cubicBezTo>
                    <a:pt x="4032" y="2658"/>
                    <a:pt x="4032" y="3249"/>
                    <a:pt x="4344" y="3691"/>
                  </a:cubicBezTo>
                  <a:cubicBezTo>
                    <a:pt x="4613" y="4062"/>
                    <a:pt x="5092" y="4264"/>
                    <a:pt x="5577" y="4264"/>
                  </a:cubicBezTo>
                  <a:cubicBezTo>
                    <a:pt x="5713" y="4264"/>
                    <a:pt x="5850" y="4248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9"/>
            <p:cNvSpPr/>
            <p:nvPr/>
          </p:nvSpPr>
          <p:spPr>
            <a:xfrm>
              <a:off x="8430075" y="5075024"/>
              <a:ext cx="99218" cy="106823"/>
            </a:xfrm>
            <a:custGeom>
              <a:rect b="b" l="l" r="r" t="t"/>
              <a:pathLst>
                <a:path extrusionOk="0" h="3273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9"/>
            <p:cNvSpPr/>
            <p:nvPr/>
          </p:nvSpPr>
          <p:spPr>
            <a:xfrm>
              <a:off x="8557916" y="5067322"/>
              <a:ext cx="170172" cy="147065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17" y="1771"/>
                  </a:cubicBezTo>
                  <a:cubicBezTo>
                    <a:pt x="2689" y="2852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8" y="4506"/>
                  </a:cubicBezTo>
                  <a:cubicBezTo>
                    <a:pt x="2167" y="4506"/>
                    <a:pt x="2490" y="4419"/>
                    <a:pt x="2738" y="4164"/>
                  </a:cubicBezTo>
                  <a:cubicBezTo>
                    <a:pt x="3279" y="3574"/>
                    <a:pt x="3164" y="2967"/>
                    <a:pt x="3148" y="2672"/>
                  </a:cubicBezTo>
                  <a:cubicBezTo>
                    <a:pt x="3116" y="2385"/>
                    <a:pt x="3069" y="1851"/>
                    <a:pt x="3337" y="1851"/>
                  </a:cubicBezTo>
                  <a:cubicBezTo>
                    <a:pt x="3345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58" y="2754"/>
                    <a:pt x="3541" y="3049"/>
                    <a:pt x="4164" y="3229"/>
                  </a:cubicBezTo>
                  <a:cubicBezTo>
                    <a:pt x="4509" y="3311"/>
                    <a:pt x="4820" y="3475"/>
                    <a:pt x="5082" y="3721"/>
                  </a:cubicBezTo>
                  <a:cubicBezTo>
                    <a:pt x="4968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4" y="672"/>
                  </a:cubicBezTo>
                  <a:cubicBezTo>
                    <a:pt x="3328" y="427"/>
                    <a:pt x="3197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9"/>
            <p:cNvSpPr/>
            <p:nvPr/>
          </p:nvSpPr>
          <p:spPr>
            <a:xfrm>
              <a:off x="8659582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lnTo>
                    <a:pt x="328" y="1"/>
                  </a:lnTo>
                  <a:cubicBezTo>
                    <a:pt x="345" y="181"/>
                    <a:pt x="328" y="378"/>
                    <a:pt x="279" y="558"/>
                  </a:cubicBezTo>
                  <a:cubicBezTo>
                    <a:pt x="181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0" y="1296"/>
                  </a:cubicBezTo>
                  <a:cubicBezTo>
                    <a:pt x="1295" y="919"/>
                    <a:pt x="1115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9"/>
            <p:cNvSpPr/>
            <p:nvPr/>
          </p:nvSpPr>
          <p:spPr>
            <a:xfrm>
              <a:off x="8661181" y="4884323"/>
              <a:ext cx="226863" cy="159532"/>
            </a:xfrm>
            <a:custGeom>
              <a:rect b="b" l="l" r="r" t="t"/>
              <a:pathLst>
                <a:path extrusionOk="0" h="4888" w="6951">
                  <a:moveTo>
                    <a:pt x="1933" y="1"/>
                  </a:moveTo>
                  <a:cubicBezTo>
                    <a:pt x="1052" y="1"/>
                    <a:pt x="588" y="827"/>
                    <a:pt x="705" y="1362"/>
                  </a:cubicBezTo>
                  <a:cubicBezTo>
                    <a:pt x="825" y="1974"/>
                    <a:pt x="1434" y="2002"/>
                    <a:pt x="1541" y="2002"/>
                  </a:cubicBezTo>
                  <a:cubicBezTo>
                    <a:pt x="1552" y="2002"/>
                    <a:pt x="1558" y="2001"/>
                    <a:pt x="1558" y="2001"/>
                  </a:cubicBezTo>
                  <a:cubicBezTo>
                    <a:pt x="1295" y="1903"/>
                    <a:pt x="1181" y="1592"/>
                    <a:pt x="1312" y="1329"/>
                  </a:cubicBezTo>
                  <a:cubicBezTo>
                    <a:pt x="1349" y="1265"/>
                    <a:pt x="1392" y="1241"/>
                    <a:pt x="1439" y="1241"/>
                  </a:cubicBezTo>
                  <a:cubicBezTo>
                    <a:pt x="1537" y="1241"/>
                    <a:pt x="1654" y="1345"/>
                    <a:pt x="1787" y="1411"/>
                  </a:cubicBezTo>
                  <a:cubicBezTo>
                    <a:pt x="1825" y="1430"/>
                    <a:pt x="1861" y="1439"/>
                    <a:pt x="1895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37" y="959"/>
                    <a:pt x="2346" y="817"/>
                    <a:pt x="2534" y="817"/>
                  </a:cubicBezTo>
                  <a:cubicBezTo>
                    <a:pt x="2652" y="817"/>
                    <a:pt x="2801" y="873"/>
                    <a:pt x="2984" y="1018"/>
                  </a:cubicBezTo>
                  <a:cubicBezTo>
                    <a:pt x="3475" y="1395"/>
                    <a:pt x="3164" y="2149"/>
                    <a:pt x="3164" y="2149"/>
                  </a:cubicBezTo>
                  <a:cubicBezTo>
                    <a:pt x="3164" y="2149"/>
                    <a:pt x="3164" y="1526"/>
                    <a:pt x="2738" y="1477"/>
                  </a:cubicBezTo>
                  <a:cubicBezTo>
                    <a:pt x="2690" y="1463"/>
                    <a:pt x="2643" y="1457"/>
                    <a:pt x="2597" y="1457"/>
                  </a:cubicBezTo>
                  <a:cubicBezTo>
                    <a:pt x="2419" y="1457"/>
                    <a:pt x="2259" y="1554"/>
                    <a:pt x="2181" y="1723"/>
                  </a:cubicBezTo>
                  <a:cubicBezTo>
                    <a:pt x="2443" y="1723"/>
                    <a:pt x="2459" y="2100"/>
                    <a:pt x="2312" y="2296"/>
                  </a:cubicBezTo>
                  <a:cubicBezTo>
                    <a:pt x="2164" y="2509"/>
                    <a:pt x="2213" y="2641"/>
                    <a:pt x="2361" y="2739"/>
                  </a:cubicBezTo>
                  <a:cubicBezTo>
                    <a:pt x="2492" y="2821"/>
                    <a:pt x="2705" y="2804"/>
                    <a:pt x="2525" y="3181"/>
                  </a:cubicBezTo>
                  <a:cubicBezTo>
                    <a:pt x="2344" y="3558"/>
                    <a:pt x="1640" y="3558"/>
                    <a:pt x="1640" y="3558"/>
                  </a:cubicBezTo>
                  <a:cubicBezTo>
                    <a:pt x="1787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59" y="3231"/>
                    <a:pt x="1295" y="3280"/>
                  </a:cubicBezTo>
                  <a:cubicBezTo>
                    <a:pt x="1000" y="3378"/>
                    <a:pt x="1017" y="3280"/>
                    <a:pt x="754" y="3509"/>
                  </a:cubicBezTo>
                  <a:cubicBezTo>
                    <a:pt x="623" y="3624"/>
                    <a:pt x="435" y="3653"/>
                    <a:pt x="279" y="3653"/>
                  </a:cubicBezTo>
                  <a:cubicBezTo>
                    <a:pt x="123" y="3653"/>
                    <a:pt x="1" y="3624"/>
                    <a:pt x="0" y="3624"/>
                  </a:cubicBezTo>
                  <a:lnTo>
                    <a:pt x="0" y="3624"/>
                  </a:lnTo>
                  <a:cubicBezTo>
                    <a:pt x="181" y="3722"/>
                    <a:pt x="377" y="3788"/>
                    <a:pt x="574" y="3804"/>
                  </a:cubicBezTo>
                  <a:cubicBezTo>
                    <a:pt x="1017" y="3837"/>
                    <a:pt x="1459" y="3903"/>
                    <a:pt x="1885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1" y="4887"/>
                    <a:pt x="4754" y="4888"/>
                    <a:pt x="4786" y="4888"/>
                  </a:cubicBezTo>
                  <a:cubicBezTo>
                    <a:pt x="5210" y="4888"/>
                    <a:pt x="5619" y="4789"/>
                    <a:pt x="6000" y="4591"/>
                  </a:cubicBezTo>
                  <a:cubicBezTo>
                    <a:pt x="6737" y="4099"/>
                    <a:pt x="6950" y="3100"/>
                    <a:pt x="6459" y="2362"/>
                  </a:cubicBezTo>
                  <a:cubicBezTo>
                    <a:pt x="6236" y="2024"/>
                    <a:pt x="5876" y="1868"/>
                    <a:pt x="5536" y="1868"/>
                  </a:cubicBezTo>
                  <a:cubicBezTo>
                    <a:pt x="5200" y="1868"/>
                    <a:pt x="4884" y="2020"/>
                    <a:pt x="4738" y="2296"/>
                  </a:cubicBezTo>
                  <a:cubicBezTo>
                    <a:pt x="4492" y="2624"/>
                    <a:pt x="4541" y="3083"/>
                    <a:pt x="4836" y="3378"/>
                  </a:cubicBezTo>
                  <a:cubicBezTo>
                    <a:pt x="4852" y="3395"/>
                    <a:pt x="4869" y="3411"/>
                    <a:pt x="4901" y="3427"/>
                  </a:cubicBezTo>
                  <a:cubicBezTo>
                    <a:pt x="4901" y="3427"/>
                    <a:pt x="4918" y="3444"/>
                    <a:pt x="4934" y="3460"/>
                  </a:cubicBezTo>
                  <a:cubicBezTo>
                    <a:pt x="5036" y="3519"/>
                    <a:pt x="5163" y="3550"/>
                    <a:pt x="5286" y="3550"/>
                  </a:cubicBezTo>
                  <a:cubicBezTo>
                    <a:pt x="5540" y="3550"/>
                    <a:pt x="5781" y="3419"/>
                    <a:pt x="5770" y="3132"/>
                  </a:cubicBezTo>
                  <a:cubicBezTo>
                    <a:pt x="5784" y="2938"/>
                    <a:pt x="5627" y="2856"/>
                    <a:pt x="5451" y="2856"/>
                  </a:cubicBezTo>
                  <a:cubicBezTo>
                    <a:pt x="5196" y="2856"/>
                    <a:pt x="4900" y="3028"/>
                    <a:pt x="5016" y="3280"/>
                  </a:cubicBezTo>
                  <a:cubicBezTo>
                    <a:pt x="5016" y="3304"/>
                    <a:pt x="5016" y="3333"/>
                    <a:pt x="4990" y="3333"/>
                  </a:cubicBezTo>
                  <a:cubicBezTo>
                    <a:pt x="4963" y="3333"/>
                    <a:pt x="4910" y="3304"/>
                    <a:pt x="4803" y="3214"/>
                  </a:cubicBezTo>
                  <a:cubicBezTo>
                    <a:pt x="4688" y="3100"/>
                    <a:pt x="4623" y="2952"/>
                    <a:pt x="4623" y="2804"/>
                  </a:cubicBezTo>
                  <a:cubicBezTo>
                    <a:pt x="4623" y="2624"/>
                    <a:pt x="4688" y="2460"/>
                    <a:pt x="4803" y="2313"/>
                  </a:cubicBezTo>
                  <a:cubicBezTo>
                    <a:pt x="4928" y="2078"/>
                    <a:pt x="5195" y="1955"/>
                    <a:pt x="5483" y="1955"/>
                  </a:cubicBezTo>
                  <a:cubicBezTo>
                    <a:pt x="5798" y="1955"/>
                    <a:pt x="6138" y="2103"/>
                    <a:pt x="6344" y="2411"/>
                  </a:cubicBezTo>
                  <a:lnTo>
                    <a:pt x="6360" y="2444"/>
                  </a:lnTo>
                  <a:cubicBezTo>
                    <a:pt x="6573" y="2854"/>
                    <a:pt x="6557" y="3345"/>
                    <a:pt x="6328" y="3755"/>
                  </a:cubicBezTo>
                  <a:cubicBezTo>
                    <a:pt x="6048" y="4259"/>
                    <a:pt x="5409" y="4609"/>
                    <a:pt x="4579" y="4609"/>
                  </a:cubicBezTo>
                  <a:cubicBezTo>
                    <a:pt x="4192" y="4609"/>
                    <a:pt x="3764" y="4533"/>
                    <a:pt x="3312" y="4362"/>
                  </a:cubicBezTo>
                  <a:cubicBezTo>
                    <a:pt x="3262" y="4345"/>
                    <a:pt x="3033" y="4263"/>
                    <a:pt x="2885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5" y="3313"/>
                    <a:pt x="4147" y="838"/>
                    <a:pt x="2689" y="182"/>
                  </a:cubicBezTo>
                  <a:cubicBezTo>
                    <a:pt x="2411" y="55"/>
                    <a:pt x="2159" y="1"/>
                    <a:pt x="19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9"/>
            <p:cNvSpPr/>
            <p:nvPr/>
          </p:nvSpPr>
          <p:spPr>
            <a:xfrm>
              <a:off x="8771398" y="4970486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36" y="2640"/>
                    <a:pt x="2213" y="3033"/>
                  </a:cubicBezTo>
                  <a:cubicBezTo>
                    <a:pt x="2379" y="3221"/>
                    <a:pt x="2551" y="3278"/>
                    <a:pt x="2710" y="3278"/>
                  </a:cubicBezTo>
                  <a:cubicBezTo>
                    <a:pt x="2897" y="3278"/>
                    <a:pt x="3065" y="3200"/>
                    <a:pt x="3180" y="3164"/>
                  </a:cubicBezTo>
                  <a:cubicBezTo>
                    <a:pt x="3203" y="3157"/>
                    <a:pt x="3228" y="3154"/>
                    <a:pt x="3252" y="3154"/>
                  </a:cubicBezTo>
                  <a:cubicBezTo>
                    <a:pt x="3346" y="3154"/>
                    <a:pt x="3439" y="3204"/>
                    <a:pt x="3491" y="3295"/>
                  </a:cubicBezTo>
                  <a:cubicBezTo>
                    <a:pt x="3524" y="3099"/>
                    <a:pt x="3475" y="2885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6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9"/>
            <p:cNvSpPr/>
            <p:nvPr/>
          </p:nvSpPr>
          <p:spPr>
            <a:xfrm>
              <a:off x="8577205" y="4728447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04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6" y="2139"/>
                    <a:pt x="1016" y="2352"/>
                  </a:cubicBezTo>
                  <a:cubicBezTo>
                    <a:pt x="1147" y="2417"/>
                    <a:pt x="1287" y="2450"/>
                    <a:pt x="1424" y="2450"/>
                  </a:cubicBezTo>
                  <a:cubicBezTo>
                    <a:pt x="1561" y="2450"/>
                    <a:pt x="1697" y="2417"/>
                    <a:pt x="1819" y="2352"/>
                  </a:cubicBezTo>
                  <a:lnTo>
                    <a:pt x="1852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00" y="2221"/>
                  </a:lnTo>
                  <a:cubicBezTo>
                    <a:pt x="2033" y="2204"/>
                    <a:pt x="2049" y="2171"/>
                    <a:pt x="2065" y="2155"/>
                  </a:cubicBezTo>
                  <a:cubicBezTo>
                    <a:pt x="2229" y="1975"/>
                    <a:pt x="2311" y="1745"/>
                    <a:pt x="2278" y="1499"/>
                  </a:cubicBezTo>
                  <a:cubicBezTo>
                    <a:pt x="2246" y="1167"/>
                    <a:pt x="2039" y="1024"/>
                    <a:pt x="1845" y="1024"/>
                  </a:cubicBezTo>
                  <a:cubicBezTo>
                    <a:pt x="1742" y="1024"/>
                    <a:pt x="1642" y="1065"/>
                    <a:pt x="1574" y="1139"/>
                  </a:cubicBezTo>
                  <a:cubicBezTo>
                    <a:pt x="1410" y="1303"/>
                    <a:pt x="1442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82" y="2024"/>
                    <a:pt x="1967" y="2204"/>
                    <a:pt x="1803" y="2303"/>
                  </a:cubicBezTo>
                  <a:cubicBezTo>
                    <a:pt x="1689" y="2348"/>
                    <a:pt x="1571" y="2373"/>
                    <a:pt x="1455" y="2373"/>
                  </a:cubicBezTo>
                  <a:cubicBezTo>
                    <a:pt x="1321" y="2373"/>
                    <a:pt x="1188" y="2340"/>
                    <a:pt x="1065" y="2270"/>
                  </a:cubicBezTo>
                  <a:cubicBezTo>
                    <a:pt x="525" y="2057"/>
                    <a:pt x="164" y="1106"/>
                    <a:pt x="803" y="565"/>
                  </a:cubicBezTo>
                  <a:cubicBezTo>
                    <a:pt x="1049" y="319"/>
                    <a:pt x="1377" y="172"/>
                    <a:pt x="1738" y="172"/>
                  </a:cubicBezTo>
                  <a:cubicBezTo>
                    <a:pt x="2492" y="204"/>
                    <a:pt x="3311" y="762"/>
                    <a:pt x="3442" y="2221"/>
                  </a:cubicBezTo>
                  <a:cubicBezTo>
                    <a:pt x="3491" y="2761"/>
                    <a:pt x="3426" y="3319"/>
                    <a:pt x="3278" y="3860"/>
                  </a:cubicBezTo>
                  <a:cubicBezTo>
                    <a:pt x="3147" y="4302"/>
                    <a:pt x="2950" y="4745"/>
                    <a:pt x="2688" y="5122"/>
                  </a:cubicBezTo>
                  <a:cubicBezTo>
                    <a:pt x="2278" y="5614"/>
                    <a:pt x="1770" y="6007"/>
                    <a:pt x="1197" y="6286"/>
                  </a:cubicBezTo>
                  <a:cubicBezTo>
                    <a:pt x="1819" y="6040"/>
                    <a:pt x="2360" y="5646"/>
                    <a:pt x="2787" y="5122"/>
                  </a:cubicBezTo>
                  <a:cubicBezTo>
                    <a:pt x="3541" y="4269"/>
                    <a:pt x="4458" y="2253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9"/>
            <p:cNvSpPr/>
            <p:nvPr/>
          </p:nvSpPr>
          <p:spPr>
            <a:xfrm>
              <a:off x="7821287" y="5155378"/>
              <a:ext cx="62599" cy="250069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499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9"/>
            <p:cNvSpPr/>
            <p:nvPr/>
          </p:nvSpPr>
          <p:spPr>
            <a:xfrm>
              <a:off x="7665052" y="5122447"/>
              <a:ext cx="278757" cy="332217"/>
            </a:xfrm>
            <a:custGeom>
              <a:rect b="b" l="l" r="r" t="t"/>
              <a:pathLst>
                <a:path extrusionOk="0" h="10179" w="8541">
                  <a:moveTo>
                    <a:pt x="2276" y="1"/>
                  </a:moveTo>
                  <a:cubicBezTo>
                    <a:pt x="1365" y="1"/>
                    <a:pt x="525" y="452"/>
                    <a:pt x="296" y="1180"/>
                  </a:cubicBezTo>
                  <a:cubicBezTo>
                    <a:pt x="1" y="1967"/>
                    <a:pt x="411" y="2671"/>
                    <a:pt x="820" y="2901"/>
                  </a:cubicBezTo>
                  <a:cubicBezTo>
                    <a:pt x="1041" y="3045"/>
                    <a:pt x="1295" y="3106"/>
                    <a:pt x="1545" y="3106"/>
                  </a:cubicBezTo>
                  <a:cubicBezTo>
                    <a:pt x="2093" y="3106"/>
                    <a:pt x="2620" y="2809"/>
                    <a:pt x="2722" y="2426"/>
                  </a:cubicBezTo>
                  <a:cubicBezTo>
                    <a:pt x="2866" y="2037"/>
                    <a:pt x="2554" y="1648"/>
                    <a:pt x="2166" y="1648"/>
                  </a:cubicBezTo>
                  <a:cubicBezTo>
                    <a:pt x="2112" y="1648"/>
                    <a:pt x="2056" y="1656"/>
                    <a:pt x="2001" y="1672"/>
                  </a:cubicBezTo>
                  <a:cubicBezTo>
                    <a:pt x="1673" y="1737"/>
                    <a:pt x="1492" y="2081"/>
                    <a:pt x="1607" y="2393"/>
                  </a:cubicBezTo>
                  <a:cubicBezTo>
                    <a:pt x="1689" y="2627"/>
                    <a:pt x="1938" y="2660"/>
                    <a:pt x="2074" y="2660"/>
                  </a:cubicBezTo>
                  <a:cubicBezTo>
                    <a:pt x="2128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2"/>
                    <a:pt x="1625" y="2962"/>
                  </a:cubicBezTo>
                  <a:cubicBezTo>
                    <a:pt x="1428" y="2962"/>
                    <a:pt x="1205" y="2888"/>
                    <a:pt x="1001" y="2704"/>
                  </a:cubicBezTo>
                  <a:cubicBezTo>
                    <a:pt x="575" y="2327"/>
                    <a:pt x="493" y="1082"/>
                    <a:pt x="1214" y="508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7" y="213"/>
                  </a:cubicBezTo>
                  <a:cubicBezTo>
                    <a:pt x="3935" y="475"/>
                    <a:pt x="4656" y="1639"/>
                    <a:pt x="4885" y="2868"/>
                  </a:cubicBezTo>
                  <a:cubicBezTo>
                    <a:pt x="5115" y="4098"/>
                    <a:pt x="4885" y="5376"/>
                    <a:pt x="4951" y="6491"/>
                  </a:cubicBezTo>
                  <a:cubicBezTo>
                    <a:pt x="4902" y="7507"/>
                    <a:pt x="5295" y="8490"/>
                    <a:pt x="6033" y="9195"/>
                  </a:cubicBezTo>
                  <a:cubicBezTo>
                    <a:pt x="6738" y="9802"/>
                    <a:pt x="7623" y="10146"/>
                    <a:pt x="8541" y="10179"/>
                  </a:cubicBezTo>
                  <a:cubicBezTo>
                    <a:pt x="7623" y="10113"/>
                    <a:pt x="6770" y="9752"/>
                    <a:pt x="6098" y="9130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7"/>
                    <a:pt x="5033" y="2835"/>
                  </a:cubicBezTo>
                  <a:cubicBezTo>
                    <a:pt x="4803" y="1573"/>
                    <a:pt x="4049" y="328"/>
                    <a:pt x="2869" y="65"/>
                  </a:cubicBezTo>
                  <a:cubicBezTo>
                    <a:pt x="2672" y="22"/>
                    <a:pt x="2472" y="1"/>
                    <a:pt x="22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9"/>
            <p:cNvSpPr/>
            <p:nvPr/>
          </p:nvSpPr>
          <p:spPr>
            <a:xfrm>
              <a:off x="7729805" y="5169053"/>
              <a:ext cx="81333" cy="68800"/>
            </a:xfrm>
            <a:custGeom>
              <a:rect b="b" l="l" r="r" t="t"/>
              <a:pathLst>
                <a:path extrusionOk="0" h="2108" w="2492">
                  <a:moveTo>
                    <a:pt x="1783" y="1"/>
                  </a:moveTo>
                  <a:cubicBezTo>
                    <a:pt x="1313" y="1"/>
                    <a:pt x="1020" y="401"/>
                    <a:pt x="934" y="1096"/>
                  </a:cubicBezTo>
                  <a:cubicBezTo>
                    <a:pt x="853" y="1747"/>
                    <a:pt x="266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21" y="1856"/>
                    <a:pt x="702" y="2108"/>
                    <a:pt x="1241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492" y="1309"/>
                    <a:pt x="2115" y="604"/>
                    <a:pt x="1967" y="375"/>
                  </a:cubicBezTo>
                  <a:cubicBezTo>
                    <a:pt x="1869" y="276"/>
                    <a:pt x="1902" y="96"/>
                    <a:pt x="2016" y="31"/>
                  </a:cubicBezTo>
                  <a:cubicBezTo>
                    <a:pt x="1934" y="11"/>
                    <a:pt x="1857" y="1"/>
                    <a:pt x="17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9"/>
            <p:cNvSpPr/>
            <p:nvPr/>
          </p:nvSpPr>
          <p:spPr>
            <a:xfrm>
              <a:off x="7649027" y="5173785"/>
              <a:ext cx="157835" cy="178690"/>
            </a:xfrm>
            <a:custGeom>
              <a:rect b="b" l="l" r="r" t="t"/>
              <a:pathLst>
                <a:path extrusionOk="0" h="5475" w="4836">
                  <a:moveTo>
                    <a:pt x="475" y="0"/>
                  </a:moveTo>
                  <a:lnTo>
                    <a:pt x="475" y="0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6" y="3803"/>
                    <a:pt x="2606" y="3803"/>
                  </a:cubicBezTo>
                  <a:cubicBezTo>
                    <a:pt x="2344" y="3705"/>
                    <a:pt x="2295" y="3393"/>
                    <a:pt x="2475" y="3147"/>
                  </a:cubicBezTo>
                  <a:cubicBezTo>
                    <a:pt x="2639" y="2983"/>
                    <a:pt x="2606" y="2721"/>
                    <a:pt x="2426" y="2606"/>
                  </a:cubicBezTo>
                  <a:cubicBezTo>
                    <a:pt x="2295" y="2557"/>
                    <a:pt x="2033" y="2344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8"/>
                    <a:pt x="2869" y="3131"/>
                  </a:cubicBezTo>
                  <a:cubicBezTo>
                    <a:pt x="2819" y="3705"/>
                    <a:pt x="3082" y="3869"/>
                    <a:pt x="3491" y="4147"/>
                  </a:cubicBezTo>
                  <a:cubicBezTo>
                    <a:pt x="3885" y="4442"/>
                    <a:pt x="3655" y="4950"/>
                    <a:pt x="3655" y="4950"/>
                  </a:cubicBezTo>
                  <a:cubicBezTo>
                    <a:pt x="4360" y="4541"/>
                    <a:pt x="4196" y="3885"/>
                    <a:pt x="4114" y="3721"/>
                  </a:cubicBezTo>
                  <a:cubicBezTo>
                    <a:pt x="4032" y="3574"/>
                    <a:pt x="3836" y="3311"/>
                    <a:pt x="4065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60" y="4934"/>
                    <a:pt x="4524" y="5278"/>
                    <a:pt x="4836" y="5475"/>
                  </a:cubicBezTo>
                  <a:cubicBezTo>
                    <a:pt x="4704" y="5163"/>
                    <a:pt x="4639" y="4803"/>
                    <a:pt x="4655" y="4459"/>
                  </a:cubicBezTo>
                  <a:cubicBezTo>
                    <a:pt x="4639" y="3951"/>
                    <a:pt x="4737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7" y="1148"/>
                    <a:pt x="344" y="558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9"/>
            <p:cNvSpPr/>
            <p:nvPr/>
          </p:nvSpPr>
          <p:spPr>
            <a:xfrm>
              <a:off x="7597655" y="5123393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7" y="0"/>
                  </a:moveTo>
                  <a:cubicBezTo>
                    <a:pt x="328" y="0"/>
                    <a:pt x="279" y="1096"/>
                    <a:pt x="279" y="1380"/>
                  </a:cubicBezTo>
                  <a:cubicBezTo>
                    <a:pt x="279" y="1561"/>
                    <a:pt x="164" y="1725"/>
                    <a:pt x="1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60" y="1951"/>
                    <a:pt x="1827" y="1305"/>
                    <a:pt x="2033" y="790"/>
                  </a:cubicBezTo>
                  <a:cubicBezTo>
                    <a:pt x="2197" y="413"/>
                    <a:pt x="2541" y="135"/>
                    <a:pt x="2967" y="85"/>
                  </a:cubicBezTo>
                  <a:cubicBezTo>
                    <a:pt x="2617" y="26"/>
                    <a:pt x="2312" y="0"/>
                    <a:pt x="20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9"/>
            <p:cNvSpPr/>
            <p:nvPr/>
          </p:nvSpPr>
          <p:spPr>
            <a:xfrm>
              <a:off x="7560220" y="5122545"/>
              <a:ext cx="47096" cy="37207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10"/>
                    <a:pt x="328" y="29"/>
                  </a:cubicBezTo>
                  <a:cubicBezTo>
                    <a:pt x="98" y="144"/>
                    <a:pt x="0" y="423"/>
                    <a:pt x="98" y="669"/>
                  </a:cubicBezTo>
                  <a:cubicBezTo>
                    <a:pt x="180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7" y="1140"/>
                  </a:cubicBezTo>
                  <a:cubicBezTo>
                    <a:pt x="961" y="1140"/>
                    <a:pt x="1105" y="1096"/>
                    <a:pt x="1229" y="1013"/>
                  </a:cubicBezTo>
                  <a:cubicBezTo>
                    <a:pt x="1361" y="882"/>
                    <a:pt x="1443" y="702"/>
                    <a:pt x="1443" y="521"/>
                  </a:cubicBezTo>
                  <a:lnTo>
                    <a:pt x="1443" y="521"/>
                  </a:lnTo>
                  <a:cubicBezTo>
                    <a:pt x="1442" y="521"/>
                    <a:pt x="1135" y="902"/>
                    <a:pt x="783" y="902"/>
                  </a:cubicBezTo>
                  <a:cubicBezTo>
                    <a:pt x="762" y="902"/>
                    <a:pt x="742" y="901"/>
                    <a:pt x="721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4" y="85"/>
                    <a:pt x="428" y="73"/>
                    <a:pt x="471" y="73"/>
                  </a:cubicBezTo>
                  <a:cubicBezTo>
                    <a:pt x="587" y="73"/>
                    <a:pt x="697" y="160"/>
                    <a:pt x="721" y="292"/>
                  </a:cubicBezTo>
                  <a:cubicBezTo>
                    <a:pt x="732" y="403"/>
                    <a:pt x="645" y="469"/>
                    <a:pt x="593" y="469"/>
                  </a:cubicBezTo>
                  <a:cubicBezTo>
                    <a:pt x="569" y="469"/>
                    <a:pt x="552" y="454"/>
                    <a:pt x="557" y="423"/>
                  </a:cubicBezTo>
                  <a:cubicBezTo>
                    <a:pt x="582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2" y="357"/>
                    <a:pt x="394" y="538"/>
                    <a:pt x="394" y="538"/>
                  </a:cubicBezTo>
                  <a:cubicBezTo>
                    <a:pt x="441" y="581"/>
                    <a:pt x="498" y="600"/>
                    <a:pt x="553" y="600"/>
                  </a:cubicBezTo>
                  <a:cubicBezTo>
                    <a:pt x="688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9"/>
            <p:cNvSpPr/>
            <p:nvPr/>
          </p:nvSpPr>
          <p:spPr>
            <a:xfrm>
              <a:off x="8114992" y="5235307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01" y="574"/>
                    <a:pt x="361" y="1197"/>
                    <a:pt x="754" y="1820"/>
                  </a:cubicBezTo>
                  <a:cubicBezTo>
                    <a:pt x="1196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69" y="3262"/>
                  </a:cubicBezTo>
                  <a:cubicBezTo>
                    <a:pt x="1835" y="3284"/>
                    <a:pt x="1802" y="3293"/>
                    <a:pt x="1772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75" y="2656"/>
                    <a:pt x="1229" y="2426"/>
                    <a:pt x="918" y="2377"/>
                  </a:cubicBezTo>
                  <a:cubicBezTo>
                    <a:pt x="541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41" y="2508"/>
                    <a:pt x="508" y="2656"/>
                  </a:cubicBezTo>
                  <a:cubicBezTo>
                    <a:pt x="459" y="2803"/>
                    <a:pt x="147" y="3295"/>
                    <a:pt x="721" y="3672"/>
                  </a:cubicBezTo>
                  <a:cubicBezTo>
                    <a:pt x="1295" y="4049"/>
                    <a:pt x="1573" y="3852"/>
                    <a:pt x="1672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67" y="6065"/>
                    <a:pt x="1918" y="5950"/>
                  </a:cubicBezTo>
                  <a:cubicBezTo>
                    <a:pt x="1765" y="5629"/>
                    <a:pt x="1441" y="5422"/>
                    <a:pt x="1079" y="5422"/>
                  </a:cubicBezTo>
                  <a:cubicBezTo>
                    <a:pt x="1053" y="5422"/>
                    <a:pt x="1026" y="5424"/>
                    <a:pt x="1000" y="5426"/>
                  </a:cubicBezTo>
                  <a:cubicBezTo>
                    <a:pt x="957" y="5428"/>
                    <a:pt x="917" y="5429"/>
                    <a:pt x="879" y="5429"/>
                  </a:cubicBezTo>
                  <a:cubicBezTo>
                    <a:pt x="416" y="5429"/>
                    <a:pt x="357" y="5252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14"/>
                    <a:pt x="934" y="6606"/>
                  </a:cubicBezTo>
                  <a:cubicBezTo>
                    <a:pt x="1869" y="7098"/>
                    <a:pt x="1787" y="6737"/>
                    <a:pt x="3081" y="7786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3" y="8695"/>
                    <a:pt x="4258" y="8691"/>
                    <a:pt x="4224" y="8691"/>
                  </a:cubicBezTo>
                  <a:cubicBezTo>
                    <a:pt x="4064" y="8691"/>
                    <a:pt x="3914" y="8782"/>
                    <a:pt x="3819" y="8917"/>
                  </a:cubicBezTo>
                  <a:cubicBezTo>
                    <a:pt x="3622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0" y="9572"/>
                  </a:cubicBezTo>
                  <a:cubicBezTo>
                    <a:pt x="4274" y="9572"/>
                    <a:pt x="4422" y="9662"/>
                    <a:pt x="4582" y="9662"/>
                  </a:cubicBezTo>
                  <a:cubicBezTo>
                    <a:pt x="4674" y="9662"/>
                    <a:pt x="4770" y="9632"/>
                    <a:pt x="4868" y="9540"/>
                  </a:cubicBezTo>
                  <a:cubicBezTo>
                    <a:pt x="4987" y="9421"/>
                    <a:pt x="5182" y="9322"/>
                    <a:pt x="5409" y="9322"/>
                  </a:cubicBezTo>
                  <a:cubicBezTo>
                    <a:pt x="5712" y="9322"/>
                    <a:pt x="6074" y="9498"/>
                    <a:pt x="6393" y="10032"/>
                  </a:cubicBezTo>
                  <a:cubicBezTo>
                    <a:pt x="6393" y="10032"/>
                    <a:pt x="6147" y="9212"/>
                    <a:pt x="4835" y="8688"/>
                  </a:cubicBezTo>
                  <a:cubicBezTo>
                    <a:pt x="3114" y="7966"/>
                    <a:pt x="2032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9"/>
            <p:cNvSpPr/>
            <p:nvPr/>
          </p:nvSpPr>
          <p:spPr>
            <a:xfrm>
              <a:off x="8175437" y="5151853"/>
              <a:ext cx="95791" cy="350951"/>
            </a:xfrm>
            <a:custGeom>
              <a:rect b="b" l="l" r="r" t="t"/>
              <a:pathLst>
                <a:path extrusionOk="0" h="10753" w="2935">
                  <a:moveTo>
                    <a:pt x="1294" y="0"/>
                  </a:moveTo>
                  <a:cubicBezTo>
                    <a:pt x="712" y="0"/>
                    <a:pt x="161" y="382"/>
                    <a:pt x="98" y="902"/>
                  </a:cubicBezTo>
                  <a:cubicBezTo>
                    <a:pt x="0" y="1459"/>
                    <a:pt x="426" y="1967"/>
                    <a:pt x="984" y="1967"/>
                  </a:cubicBezTo>
                  <a:cubicBezTo>
                    <a:pt x="991" y="1967"/>
                    <a:pt x="998" y="1967"/>
                    <a:pt x="1005" y="1967"/>
                  </a:cubicBezTo>
                  <a:cubicBezTo>
                    <a:pt x="1565" y="1967"/>
                    <a:pt x="1850" y="1341"/>
                    <a:pt x="1639" y="1082"/>
                  </a:cubicBezTo>
                  <a:cubicBezTo>
                    <a:pt x="1561" y="962"/>
                    <a:pt x="1441" y="908"/>
                    <a:pt x="1322" y="908"/>
                  </a:cubicBezTo>
                  <a:cubicBezTo>
                    <a:pt x="1116" y="908"/>
                    <a:pt x="914" y="1069"/>
                    <a:pt x="934" y="1328"/>
                  </a:cubicBezTo>
                  <a:cubicBezTo>
                    <a:pt x="951" y="1639"/>
                    <a:pt x="1295" y="1607"/>
                    <a:pt x="1344" y="1656"/>
                  </a:cubicBezTo>
                  <a:cubicBezTo>
                    <a:pt x="1377" y="1689"/>
                    <a:pt x="1344" y="1754"/>
                    <a:pt x="1344" y="1754"/>
                  </a:cubicBezTo>
                  <a:cubicBezTo>
                    <a:pt x="1295" y="1820"/>
                    <a:pt x="1229" y="1869"/>
                    <a:pt x="1164" y="1902"/>
                  </a:cubicBezTo>
                  <a:cubicBezTo>
                    <a:pt x="1148" y="1902"/>
                    <a:pt x="1131" y="1918"/>
                    <a:pt x="1115" y="1918"/>
                  </a:cubicBezTo>
                  <a:lnTo>
                    <a:pt x="1098" y="1918"/>
                  </a:lnTo>
                  <a:cubicBezTo>
                    <a:pt x="1065" y="1922"/>
                    <a:pt x="1031" y="1924"/>
                    <a:pt x="999" y="1924"/>
                  </a:cubicBezTo>
                  <a:cubicBezTo>
                    <a:pt x="473" y="1924"/>
                    <a:pt x="72" y="1443"/>
                    <a:pt x="180" y="918"/>
                  </a:cubicBezTo>
                  <a:cubicBezTo>
                    <a:pt x="252" y="446"/>
                    <a:pt x="747" y="122"/>
                    <a:pt x="1265" y="122"/>
                  </a:cubicBezTo>
                  <a:cubicBezTo>
                    <a:pt x="1574" y="122"/>
                    <a:pt x="1892" y="238"/>
                    <a:pt x="2131" y="508"/>
                  </a:cubicBezTo>
                  <a:cubicBezTo>
                    <a:pt x="2754" y="1246"/>
                    <a:pt x="2623" y="2426"/>
                    <a:pt x="2246" y="3442"/>
                  </a:cubicBezTo>
                  <a:cubicBezTo>
                    <a:pt x="1426" y="5458"/>
                    <a:pt x="541" y="7491"/>
                    <a:pt x="1148" y="8966"/>
                  </a:cubicBezTo>
                  <a:cubicBezTo>
                    <a:pt x="1426" y="9720"/>
                    <a:pt x="1967" y="10359"/>
                    <a:pt x="2672" y="10753"/>
                  </a:cubicBezTo>
                  <a:cubicBezTo>
                    <a:pt x="2000" y="10327"/>
                    <a:pt x="1492" y="9687"/>
                    <a:pt x="1229" y="8950"/>
                  </a:cubicBezTo>
                  <a:cubicBezTo>
                    <a:pt x="689" y="7507"/>
                    <a:pt x="1557" y="5557"/>
                    <a:pt x="2410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76" y="127"/>
                    <a:pt x="1630" y="0"/>
                    <a:pt x="12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9"/>
            <p:cNvSpPr/>
            <p:nvPr/>
          </p:nvSpPr>
          <p:spPr>
            <a:xfrm>
              <a:off x="8326288" y="5169510"/>
              <a:ext cx="44420" cy="110772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0" y="1770"/>
                    <a:pt x="296" y="2164"/>
                  </a:cubicBezTo>
                  <a:cubicBezTo>
                    <a:pt x="492" y="2426"/>
                    <a:pt x="607" y="2737"/>
                    <a:pt x="656" y="3065"/>
                  </a:cubicBezTo>
                  <a:cubicBezTo>
                    <a:pt x="656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4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4" y="607"/>
                    <a:pt x="722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9"/>
            <p:cNvSpPr/>
            <p:nvPr/>
          </p:nvSpPr>
          <p:spPr>
            <a:xfrm>
              <a:off x="8257292" y="5138994"/>
              <a:ext cx="90439" cy="265930"/>
            </a:xfrm>
            <a:custGeom>
              <a:rect b="b" l="l" r="r" t="t"/>
              <a:pathLst>
                <a:path extrusionOk="0" h="8148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099"/>
                    <a:pt x="967" y="1279"/>
                    <a:pt x="443" y="2902"/>
                  </a:cubicBezTo>
                  <a:cubicBezTo>
                    <a:pt x="0" y="4279"/>
                    <a:pt x="262" y="5230"/>
                    <a:pt x="1574" y="6131"/>
                  </a:cubicBezTo>
                  <a:cubicBezTo>
                    <a:pt x="2705" y="6934"/>
                    <a:pt x="2754" y="8000"/>
                    <a:pt x="2770" y="8147"/>
                  </a:cubicBezTo>
                  <a:cubicBezTo>
                    <a:pt x="2770" y="7639"/>
                    <a:pt x="2623" y="7164"/>
                    <a:pt x="2328" y="6754"/>
                  </a:cubicBezTo>
                  <a:cubicBezTo>
                    <a:pt x="2033" y="6328"/>
                    <a:pt x="1639" y="6066"/>
                    <a:pt x="1049" y="5557"/>
                  </a:cubicBezTo>
                  <a:cubicBezTo>
                    <a:pt x="869" y="5394"/>
                    <a:pt x="738" y="5197"/>
                    <a:pt x="639" y="4967"/>
                  </a:cubicBezTo>
                  <a:cubicBezTo>
                    <a:pt x="311" y="4131"/>
                    <a:pt x="967" y="3263"/>
                    <a:pt x="1311" y="2902"/>
                  </a:cubicBezTo>
                  <a:cubicBezTo>
                    <a:pt x="1721" y="2443"/>
                    <a:pt x="2426" y="1968"/>
                    <a:pt x="2573" y="1066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9"/>
            <p:cNvSpPr/>
            <p:nvPr/>
          </p:nvSpPr>
          <p:spPr>
            <a:xfrm>
              <a:off x="8159216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994" y="0"/>
                  </a:moveTo>
                  <a:cubicBezTo>
                    <a:pt x="642" y="0"/>
                    <a:pt x="0" y="573"/>
                    <a:pt x="284" y="2425"/>
                  </a:cubicBezTo>
                  <a:cubicBezTo>
                    <a:pt x="612" y="4458"/>
                    <a:pt x="2169" y="5409"/>
                    <a:pt x="2431" y="5458"/>
                  </a:cubicBezTo>
                  <a:cubicBezTo>
                    <a:pt x="2431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415" y="114"/>
                    <a:pt x="1087" y="16"/>
                  </a:cubicBezTo>
                  <a:cubicBezTo>
                    <a:pt x="1060" y="6"/>
                    <a:pt x="1028" y="0"/>
                    <a:pt x="9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9"/>
            <p:cNvSpPr/>
            <p:nvPr/>
          </p:nvSpPr>
          <p:spPr>
            <a:xfrm>
              <a:off x="8124066" y="4782038"/>
              <a:ext cx="172293" cy="231824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2" y="0"/>
                    <a:pt x="3184" y="25"/>
                    <a:pt x="3017" y="54"/>
                  </a:cubicBezTo>
                  <a:cubicBezTo>
                    <a:pt x="2590" y="120"/>
                    <a:pt x="2181" y="300"/>
                    <a:pt x="1820" y="546"/>
                  </a:cubicBezTo>
                  <a:cubicBezTo>
                    <a:pt x="1" y="1890"/>
                    <a:pt x="328" y="4283"/>
                    <a:pt x="869" y="5430"/>
                  </a:cubicBezTo>
                  <a:cubicBezTo>
                    <a:pt x="1164" y="6102"/>
                    <a:pt x="1656" y="6692"/>
                    <a:pt x="2263" y="7102"/>
                  </a:cubicBezTo>
                  <a:cubicBezTo>
                    <a:pt x="1672" y="6660"/>
                    <a:pt x="1230" y="6070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4" y="376"/>
                    <a:pt x="2901" y="184"/>
                    <a:pt x="3416" y="184"/>
                  </a:cubicBezTo>
                  <a:cubicBezTo>
                    <a:pt x="3832" y="184"/>
                    <a:pt x="4221" y="309"/>
                    <a:pt x="4492" y="595"/>
                  </a:cubicBezTo>
                  <a:cubicBezTo>
                    <a:pt x="5142" y="1246"/>
                    <a:pt x="4663" y="2300"/>
                    <a:pt x="3951" y="2300"/>
                  </a:cubicBezTo>
                  <a:cubicBezTo>
                    <a:pt x="3945" y="2300"/>
                    <a:pt x="3940" y="2300"/>
                    <a:pt x="3934" y="2300"/>
                  </a:cubicBezTo>
                  <a:cubicBezTo>
                    <a:pt x="3907" y="2303"/>
                    <a:pt x="3880" y="2304"/>
                    <a:pt x="3853" y="2304"/>
                  </a:cubicBezTo>
                  <a:cubicBezTo>
                    <a:pt x="3589" y="2304"/>
                    <a:pt x="3346" y="2162"/>
                    <a:pt x="3197" y="1939"/>
                  </a:cubicBezTo>
                  <a:cubicBezTo>
                    <a:pt x="3148" y="1824"/>
                    <a:pt x="3131" y="1710"/>
                    <a:pt x="3131" y="1578"/>
                  </a:cubicBezTo>
                  <a:cubicBezTo>
                    <a:pt x="3160" y="1327"/>
                    <a:pt x="3241" y="1247"/>
                    <a:pt x="3295" y="1247"/>
                  </a:cubicBezTo>
                  <a:cubicBezTo>
                    <a:pt x="3333" y="1247"/>
                    <a:pt x="3358" y="1285"/>
                    <a:pt x="3344" y="1333"/>
                  </a:cubicBezTo>
                  <a:cubicBezTo>
                    <a:pt x="3315" y="1569"/>
                    <a:pt x="3499" y="1766"/>
                    <a:pt x="3728" y="1766"/>
                  </a:cubicBezTo>
                  <a:cubicBezTo>
                    <a:pt x="3752" y="1766"/>
                    <a:pt x="3778" y="1764"/>
                    <a:pt x="3803" y="1759"/>
                  </a:cubicBezTo>
                  <a:cubicBezTo>
                    <a:pt x="4213" y="1693"/>
                    <a:pt x="4328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7" y="1110"/>
                    <a:pt x="3017" y="1447"/>
                  </a:cubicBezTo>
                  <a:cubicBezTo>
                    <a:pt x="2967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7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60" y="2419"/>
                    <a:pt x="5176" y="1986"/>
                    <a:pt x="5246" y="1480"/>
                  </a:cubicBezTo>
                  <a:cubicBezTo>
                    <a:pt x="5279" y="1054"/>
                    <a:pt x="5115" y="644"/>
                    <a:pt x="4803" y="382"/>
                  </a:cubicBezTo>
                  <a:cubicBezTo>
                    <a:pt x="4421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9"/>
            <p:cNvSpPr/>
            <p:nvPr/>
          </p:nvSpPr>
          <p:spPr>
            <a:xfrm>
              <a:off x="8229452" y="4721169"/>
              <a:ext cx="238091" cy="167496"/>
            </a:xfrm>
            <a:custGeom>
              <a:rect b="b" l="l" r="r" t="t"/>
              <a:pathLst>
                <a:path extrusionOk="0" h="5132" w="7295">
                  <a:moveTo>
                    <a:pt x="1729" y="1"/>
                  </a:moveTo>
                  <a:cubicBezTo>
                    <a:pt x="1336" y="1"/>
                    <a:pt x="952" y="172"/>
                    <a:pt x="689" y="493"/>
                  </a:cubicBezTo>
                  <a:cubicBezTo>
                    <a:pt x="604" y="635"/>
                    <a:pt x="453" y="706"/>
                    <a:pt x="303" y="706"/>
                  </a:cubicBezTo>
                  <a:cubicBezTo>
                    <a:pt x="194" y="706"/>
                    <a:pt x="84" y="668"/>
                    <a:pt x="1" y="591"/>
                  </a:cubicBezTo>
                  <a:lnTo>
                    <a:pt x="1" y="591"/>
                  </a:lnTo>
                  <a:cubicBezTo>
                    <a:pt x="33" y="952"/>
                    <a:pt x="50" y="1018"/>
                    <a:pt x="1755" y="1739"/>
                  </a:cubicBezTo>
                  <a:cubicBezTo>
                    <a:pt x="3066" y="2296"/>
                    <a:pt x="3508" y="4247"/>
                    <a:pt x="3656" y="5132"/>
                  </a:cubicBezTo>
                  <a:cubicBezTo>
                    <a:pt x="3787" y="4263"/>
                    <a:pt x="4230" y="2296"/>
                    <a:pt x="5541" y="1739"/>
                  </a:cubicBezTo>
                  <a:cubicBezTo>
                    <a:pt x="7246" y="1018"/>
                    <a:pt x="7262" y="952"/>
                    <a:pt x="7295" y="591"/>
                  </a:cubicBezTo>
                  <a:lnTo>
                    <a:pt x="7295" y="591"/>
                  </a:lnTo>
                  <a:cubicBezTo>
                    <a:pt x="7212" y="668"/>
                    <a:pt x="7102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4" y="172"/>
                    <a:pt x="5959" y="1"/>
                    <a:pt x="5567" y="1"/>
                  </a:cubicBezTo>
                  <a:cubicBezTo>
                    <a:pt x="5299" y="1"/>
                    <a:pt x="5027" y="81"/>
                    <a:pt x="4787" y="247"/>
                  </a:cubicBezTo>
                  <a:cubicBezTo>
                    <a:pt x="4213" y="657"/>
                    <a:pt x="3836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69" y="81"/>
                    <a:pt x="1997" y="1"/>
                    <a:pt x="1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9"/>
            <p:cNvSpPr/>
            <p:nvPr/>
          </p:nvSpPr>
          <p:spPr>
            <a:xfrm>
              <a:off x="8304877" y="4628119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6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1"/>
                    <a:pt x="1345" y="4442"/>
                  </a:cubicBezTo>
                  <a:cubicBezTo>
                    <a:pt x="1460" y="3901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6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9"/>
            <p:cNvSpPr/>
            <p:nvPr/>
          </p:nvSpPr>
          <p:spPr>
            <a:xfrm>
              <a:off x="8248708" y="4491433"/>
              <a:ext cx="199578" cy="219096"/>
            </a:xfrm>
            <a:custGeom>
              <a:rect b="b" l="l" r="r" t="t"/>
              <a:pathLst>
                <a:path extrusionOk="0" h="6713" w="6115">
                  <a:moveTo>
                    <a:pt x="1601" y="0"/>
                  </a:moveTo>
                  <a:cubicBezTo>
                    <a:pt x="1200" y="0"/>
                    <a:pt x="807" y="159"/>
                    <a:pt x="574" y="451"/>
                  </a:cubicBezTo>
                  <a:cubicBezTo>
                    <a:pt x="1" y="1107"/>
                    <a:pt x="476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0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00" y="998"/>
                  </a:cubicBezTo>
                  <a:cubicBezTo>
                    <a:pt x="1471" y="998"/>
                    <a:pt x="1441" y="1001"/>
                    <a:pt x="1410" y="1008"/>
                  </a:cubicBezTo>
                  <a:cubicBezTo>
                    <a:pt x="1263" y="1025"/>
                    <a:pt x="1148" y="1156"/>
                    <a:pt x="1165" y="1320"/>
                  </a:cubicBezTo>
                  <a:cubicBezTo>
                    <a:pt x="1154" y="1475"/>
                    <a:pt x="1282" y="1572"/>
                    <a:pt x="1410" y="1572"/>
                  </a:cubicBezTo>
                  <a:cubicBezTo>
                    <a:pt x="1484" y="1572"/>
                    <a:pt x="1559" y="1539"/>
                    <a:pt x="1607" y="1467"/>
                  </a:cubicBezTo>
                  <a:cubicBezTo>
                    <a:pt x="1649" y="1401"/>
                    <a:pt x="1693" y="1375"/>
                    <a:pt x="1731" y="1375"/>
                  </a:cubicBezTo>
                  <a:cubicBezTo>
                    <a:pt x="1798" y="1375"/>
                    <a:pt x="1847" y="1455"/>
                    <a:pt x="1837" y="1549"/>
                  </a:cubicBezTo>
                  <a:cubicBezTo>
                    <a:pt x="1747" y="1793"/>
                    <a:pt x="1516" y="1946"/>
                    <a:pt x="1271" y="1946"/>
                  </a:cubicBezTo>
                  <a:cubicBezTo>
                    <a:pt x="1203" y="1946"/>
                    <a:pt x="1134" y="1935"/>
                    <a:pt x="1066" y="1910"/>
                  </a:cubicBezTo>
                  <a:cubicBezTo>
                    <a:pt x="656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2" y="927"/>
                    <a:pt x="2951" y="1910"/>
                  </a:cubicBezTo>
                  <a:cubicBezTo>
                    <a:pt x="2951" y="3074"/>
                    <a:pt x="2033" y="4123"/>
                    <a:pt x="1771" y="4893"/>
                  </a:cubicBezTo>
                  <a:cubicBezTo>
                    <a:pt x="1417" y="5955"/>
                    <a:pt x="1853" y="6622"/>
                    <a:pt x="1900" y="6708"/>
                  </a:cubicBezTo>
                  <a:lnTo>
                    <a:pt x="1900" y="6708"/>
                  </a:lnTo>
                  <a:cubicBezTo>
                    <a:pt x="1607" y="6152"/>
                    <a:pt x="1591" y="5498"/>
                    <a:pt x="1853" y="4926"/>
                  </a:cubicBezTo>
                  <a:cubicBezTo>
                    <a:pt x="2050" y="4401"/>
                    <a:pt x="2492" y="3844"/>
                    <a:pt x="2804" y="3139"/>
                  </a:cubicBezTo>
                  <a:cubicBezTo>
                    <a:pt x="2918" y="2926"/>
                    <a:pt x="3000" y="2680"/>
                    <a:pt x="3066" y="2434"/>
                  </a:cubicBezTo>
                  <a:cubicBezTo>
                    <a:pt x="3115" y="2680"/>
                    <a:pt x="3197" y="2926"/>
                    <a:pt x="3312" y="3139"/>
                  </a:cubicBezTo>
                  <a:cubicBezTo>
                    <a:pt x="3623" y="3844"/>
                    <a:pt x="4066" y="4401"/>
                    <a:pt x="4263" y="4926"/>
                  </a:cubicBezTo>
                  <a:cubicBezTo>
                    <a:pt x="4524" y="5498"/>
                    <a:pt x="4508" y="6152"/>
                    <a:pt x="4216" y="6708"/>
                  </a:cubicBezTo>
                  <a:lnTo>
                    <a:pt x="4216" y="6708"/>
                  </a:lnTo>
                  <a:cubicBezTo>
                    <a:pt x="4263" y="6622"/>
                    <a:pt x="4698" y="5955"/>
                    <a:pt x="4344" y="4893"/>
                  </a:cubicBezTo>
                  <a:cubicBezTo>
                    <a:pt x="4082" y="4123"/>
                    <a:pt x="3164" y="3074"/>
                    <a:pt x="3164" y="1910"/>
                  </a:cubicBezTo>
                  <a:cubicBezTo>
                    <a:pt x="3213" y="927"/>
                    <a:pt x="3999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56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5" y="1946"/>
                  </a:cubicBezTo>
                  <a:cubicBezTo>
                    <a:pt x="4599" y="1946"/>
                    <a:pt x="4369" y="1793"/>
                    <a:pt x="4279" y="1549"/>
                  </a:cubicBezTo>
                  <a:cubicBezTo>
                    <a:pt x="4258" y="1455"/>
                    <a:pt x="4310" y="1375"/>
                    <a:pt x="4380" y="1375"/>
                  </a:cubicBezTo>
                  <a:cubicBezTo>
                    <a:pt x="4420" y="1375"/>
                    <a:pt x="4467" y="1401"/>
                    <a:pt x="4508" y="1467"/>
                  </a:cubicBezTo>
                  <a:cubicBezTo>
                    <a:pt x="4556" y="1539"/>
                    <a:pt x="4631" y="1572"/>
                    <a:pt x="4705" y="1572"/>
                  </a:cubicBezTo>
                  <a:cubicBezTo>
                    <a:pt x="4834" y="1572"/>
                    <a:pt x="4961" y="1475"/>
                    <a:pt x="4951" y="1320"/>
                  </a:cubicBezTo>
                  <a:cubicBezTo>
                    <a:pt x="4967" y="1156"/>
                    <a:pt x="4853" y="1025"/>
                    <a:pt x="4705" y="1008"/>
                  </a:cubicBezTo>
                  <a:cubicBezTo>
                    <a:pt x="4675" y="1001"/>
                    <a:pt x="4645" y="998"/>
                    <a:pt x="4615" y="998"/>
                  </a:cubicBezTo>
                  <a:cubicBezTo>
                    <a:pt x="4438" y="998"/>
                    <a:pt x="4286" y="1118"/>
                    <a:pt x="4230" y="1287"/>
                  </a:cubicBezTo>
                  <a:cubicBezTo>
                    <a:pt x="4101" y="1594"/>
                    <a:pt x="4353" y="2107"/>
                    <a:pt x="4955" y="2107"/>
                  </a:cubicBezTo>
                  <a:cubicBezTo>
                    <a:pt x="4965" y="2107"/>
                    <a:pt x="4974" y="2107"/>
                    <a:pt x="4984" y="2106"/>
                  </a:cubicBezTo>
                  <a:cubicBezTo>
                    <a:pt x="5607" y="2074"/>
                    <a:pt x="6115" y="1107"/>
                    <a:pt x="5541" y="451"/>
                  </a:cubicBezTo>
                  <a:cubicBezTo>
                    <a:pt x="5309" y="159"/>
                    <a:pt x="4915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00" y="1074"/>
                    <a:pt x="2918" y="877"/>
                    <a:pt x="2804" y="713"/>
                  </a:cubicBezTo>
                  <a:cubicBezTo>
                    <a:pt x="2563" y="224"/>
                    <a:pt x="2077" y="0"/>
                    <a:pt x="1601" y="0"/>
                  </a:cubicBezTo>
                  <a:close/>
                  <a:moveTo>
                    <a:pt x="1900" y="6708"/>
                  </a:moveTo>
                  <a:lnTo>
                    <a:pt x="1900" y="6708"/>
                  </a:lnTo>
                  <a:cubicBezTo>
                    <a:pt x="1901" y="6710"/>
                    <a:pt x="1901" y="6711"/>
                    <a:pt x="1902" y="6712"/>
                  </a:cubicBezTo>
                  <a:cubicBezTo>
                    <a:pt x="1902" y="6711"/>
                    <a:pt x="1901" y="6710"/>
                    <a:pt x="1900" y="6708"/>
                  </a:cubicBezTo>
                  <a:close/>
                  <a:moveTo>
                    <a:pt x="4216" y="6708"/>
                  </a:moveTo>
                  <a:cubicBezTo>
                    <a:pt x="4215" y="6710"/>
                    <a:pt x="4214" y="6711"/>
                    <a:pt x="4213" y="6712"/>
                  </a:cubicBezTo>
                  <a:cubicBezTo>
                    <a:pt x="4214" y="6711"/>
                    <a:pt x="4215" y="6710"/>
                    <a:pt x="4216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9"/>
            <p:cNvSpPr/>
            <p:nvPr/>
          </p:nvSpPr>
          <p:spPr>
            <a:xfrm>
              <a:off x="8087153" y="4602433"/>
              <a:ext cx="170139" cy="267530"/>
            </a:xfrm>
            <a:custGeom>
              <a:rect b="b" l="l" r="r" t="t"/>
              <a:pathLst>
                <a:path extrusionOk="0" h="8197" w="5213">
                  <a:moveTo>
                    <a:pt x="4115" y="0"/>
                  </a:moveTo>
                  <a:lnTo>
                    <a:pt x="4115" y="0"/>
                  </a:lnTo>
                  <a:cubicBezTo>
                    <a:pt x="4115" y="1"/>
                    <a:pt x="4180" y="607"/>
                    <a:pt x="3803" y="836"/>
                  </a:cubicBezTo>
                  <a:cubicBezTo>
                    <a:pt x="3410" y="1066"/>
                    <a:pt x="2836" y="1525"/>
                    <a:pt x="3443" y="2049"/>
                  </a:cubicBezTo>
                  <a:cubicBezTo>
                    <a:pt x="4033" y="2574"/>
                    <a:pt x="4197" y="3328"/>
                    <a:pt x="3689" y="4065"/>
                  </a:cubicBezTo>
                  <a:cubicBezTo>
                    <a:pt x="3689" y="4065"/>
                    <a:pt x="3984" y="2967"/>
                    <a:pt x="3246" y="2475"/>
                  </a:cubicBezTo>
                  <a:cubicBezTo>
                    <a:pt x="3054" y="2343"/>
                    <a:pt x="2896" y="2306"/>
                    <a:pt x="2779" y="2306"/>
                  </a:cubicBezTo>
                  <a:cubicBezTo>
                    <a:pt x="2637" y="2306"/>
                    <a:pt x="2558" y="2361"/>
                    <a:pt x="2558" y="2361"/>
                  </a:cubicBezTo>
                  <a:cubicBezTo>
                    <a:pt x="2623" y="2492"/>
                    <a:pt x="2656" y="2623"/>
                    <a:pt x="2689" y="2771"/>
                  </a:cubicBezTo>
                  <a:cubicBezTo>
                    <a:pt x="2689" y="2984"/>
                    <a:pt x="2213" y="3344"/>
                    <a:pt x="2558" y="3738"/>
                  </a:cubicBezTo>
                  <a:cubicBezTo>
                    <a:pt x="2918" y="4131"/>
                    <a:pt x="3148" y="4918"/>
                    <a:pt x="1951" y="5787"/>
                  </a:cubicBezTo>
                  <a:cubicBezTo>
                    <a:pt x="1951" y="5787"/>
                    <a:pt x="2558" y="4426"/>
                    <a:pt x="2197" y="3721"/>
                  </a:cubicBezTo>
                  <a:cubicBezTo>
                    <a:pt x="1836" y="2984"/>
                    <a:pt x="1377" y="3131"/>
                    <a:pt x="968" y="2541"/>
                  </a:cubicBezTo>
                  <a:cubicBezTo>
                    <a:pt x="968" y="2541"/>
                    <a:pt x="1" y="3066"/>
                    <a:pt x="738" y="4229"/>
                  </a:cubicBezTo>
                  <a:cubicBezTo>
                    <a:pt x="1607" y="5573"/>
                    <a:pt x="541" y="7262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3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9"/>
            <p:cNvSpPr/>
            <p:nvPr/>
          </p:nvSpPr>
          <p:spPr>
            <a:xfrm>
              <a:off x="8236959" y="4569274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287"/>
                    <a:pt x="1388" y="2641"/>
                    <a:pt x="1191" y="2641"/>
                  </a:cubicBezTo>
                  <a:cubicBezTo>
                    <a:pt x="1182" y="2641"/>
                    <a:pt x="1173" y="2640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5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9"/>
            <p:cNvSpPr/>
            <p:nvPr/>
          </p:nvSpPr>
          <p:spPr>
            <a:xfrm>
              <a:off x="8040611" y="4849042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295" y="771"/>
                    <a:pt x="1" y="2443"/>
                    <a:pt x="3590" y="4262"/>
                  </a:cubicBezTo>
                  <a:cubicBezTo>
                    <a:pt x="3590" y="4262"/>
                    <a:pt x="2738" y="3771"/>
                    <a:pt x="2640" y="2476"/>
                  </a:cubicBezTo>
                  <a:cubicBezTo>
                    <a:pt x="2541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9"/>
            <p:cNvSpPr/>
            <p:nvPr/>
          </p:nvSpPr>
          <p:spPr>
            <a:xfrm>
              <a:off x="7897790" y="4934879"/>
              <a:ext cx="257347" cy="188938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3" y="609"/>
                    <a:pt x="3471" y="609"/>
                  </a:cubicBezTo>
                  <a:cubicBezTo>
                    <a:pt x="3415" y="609"/>
                    <a:pt x="3363" y="591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16" y="1174"/>
                    <a:pt x="3688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5" y="2468"/>
                    <a:pt x="3704" y="2550"/>
                    <a:pt x="2590" y="2714"/>
                  </a:cubicBezTo>
                  <a:cubicBezTo>
                    <a:pt x="1475" y="2878"/>
                    <a:pt x="590" y="3157"/>
                    <a:pt x="623" y="4124"/>
                  </a:cubicBezTo>
                  <a:cubicBezTo>
                    <a:pt x="648" y="4887"/>
                    <a:pt x="506" y="5245"/>
                    <a:pt x="250" y="5245"/>
                  </a:cubicBezTo>
                  <a:cubicBezTo>
                    <a:pt x="176" y="5245"/>
                    <a:pt x="92" y="5215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48" y="5788"/>
                    <a:pt x="1194" y="5788"/>
                  </a:cubicBezTo>
                  <a:cubicBezTo>
                    <a:pt x="1388" y="5788"/>
                    <a:pt x="1612" y="5762"/>
                    <a:pt x="1869" y="5698"/>
                  </a:cubicBezTo>
                  <a:cubicBezTo>
                    <a:pt x="3377" y="5321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84" y="1928"/>
                  </a:cubicBezTo>
                  <a:cubicBezTo>
                    <a:pt x="7884" y="1928"/>
                    <a:pt x="6409" y="1813"/>
                    <a:pt x="5868" y="960"/>
                  </a:cubicBezTo>
                  <a:cubicBezTo>
                    <a:pt x="5463" y="329"/>
                    <a:pt x="5049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9"/>
            <p:cNvSpPr/>
            <p:nvPr/>
          </p:nvSpPr>
          <p:spPr>
            <a:xfrm>
              <a:off x="8028829" y="5012654"/>
              <a:ext cx="250950" cy="205551"/>
            </a:xfrm>
            <a:custGeom>
              <a:rect b="b" l="l" r="r" t="t"/>
              <a:pathLst>
                <a:path extrusionOk="0" h="6298" w="7689">
                  <a:moveTo>
                    <a:pt x="3367" y="1"/>
                  </a:moveTo>
                  <a:cubicBezTo>
                    <a:pt x="3321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6"/>
                    <a:pt x="1132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38" y="4248"/>
                    <a:pt x="1975" y="4264"/>
                    <a:pt x="2111" y="4264"/>
                  </a:cubicBezTo>
                  <a:cubicBezTo>
                    <a:pt x="2597" y="4264"/>
                    <a:pt x="3076" y="4063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2" y="1919"/>
                    <a:pt x="2796" y="1759"/>
                    <a:pt x="2457" y="1759"/>
                  </a:cubicBezTo>
                  <a:cubicBezTo>
                    <a:pt x="2272" y="1759"/>
                    <a:pt x="2086" y="1807"/>
                    <a:pt x="1919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24" y="2823"/>
                    <a:pt x="1673" y="2905"/>
                    <a:pt x="1738" y="2970"/>
                  </a:cubicBezTo>
                  <a:cubicBezTo>
                    <a:pt x="1846" y="3078"/>
                    <a:pt x="1989" y="3123"/>
                    <a:pt x="2130" y="3123"/>
                  </a:cubicBezTo>
                  <a:cubicBezTo>
                    <a:pt x="2373" y="3123"/>
                    <a:pt x="2609" y="2989"/>
                    <a:pt x="2640" y="2823"/>
                  </a:cubicBezTo>
                  <a:cubicBezTo>
                    <a:pt x="2714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19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37" y="2020"/>
                    <a:pt x="2017" y="1938"/>
                  </a:cubicBezTo>
                  <a:cubicBezTo>
                    <a:pt x="2159" y="1864"/>
                    <a:pt x="2310" y="1829"/>
                    <a:pt x="2460" y="1829"/>
                  </a:cubicBezTo>
                  <a:cubicBezTo>
                    <a:pt x="2779" y="1829"/>
                    <a:pt x="3090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5" y="3947"/>
                    <a:pt x="2573" y="4127"/>
                    <a:pt x="2124" y="4127"/>
                  </a:cubicBezTo>
                  <a:cubicBezTo>
                    <a:pt x="2000" y="4127"/>
                    <a:pt x="1876" y="4113"/>
                    <a:pt x="1755" y="4085"/>
                  </a:cubicBezTo>
                  <a:cubicBezTo>
                    <a:pt x="542" y="3773"/>
                    <a:pt x="198" y="1856"/>
                    <a:pt x="1263" y="938"/>
                  </a:cubicBezTo>
                  <a:cubicBezTo>
                    <a:pt x="1737" y="494"/>
                    <a:pt x="2314" y="324"/>
                    <a:pt x="2897" y="324"/>
                  </a:cubicBezTo>
                  <a:cubicBezTo>
                    <a:pt x="3605" y="324"/>
                    <a:pt x="4321" y="574"/>
                    <a:pt x="4869" y="889"/>
                  </a:cubicBezTo>
                  <a:cubicBezTo>
                    <a:pt x="5820" y="1413"/>
                    <a:pt x="6541" y="2249"/>
                    <a:pt x="6951" y="3249"/>
                  </a:cubicBezTo>
                  <a:cubicBezTo>
                    <a:pt x="7279" y="4052"/>
                    <a:pt x="7459" y="4921"/>
                    <a:pt x="7459" y="5790"/>
                  </a:cubicBezTo>
                  <a:cubicBezTo>
                    <a:pt x="7459" y="5954"/>
                    <a:pt x="7443" y="6117"/>
                    <a:pt x="7410" y="6298"/>
                  </a:cubicBezTo>
                  <a:cubicBezTo>
                    <a:pt x="7422" y="6248"/>
                    <a:pt x="7435" y="6197"/>
                    <a:pt x="7447" y="6140"/>
                  </a:cubicBezTo>
                  <a:lnTo>
                    <a:pt x="7447" y="6140"/>
                  </a:lnTo>
                  <a:cubicBezTo>
                    <a:pt x="7449" y="6152"/>
                    <a:pt x="7453" y="6160"/>
                    <a:pt x="7459" y="6167"/>
                  </a:cubicBezTo>
                  <a:cubicBezTo>
                    <a:pt x="7459" y="6134"/>
                    <a:pt x="7459" y="6117"/>
                    <a:pt x="7459" y="6085"/>
                  </a:cubicBezTo>
                  <a:cubicBezTo>
                    <a:pt x="7455" y="6104"/>
                    <a:pt x="7451" y="6122"/>
                    <a:pt x="7447" y="6140"/>
                  </a:cubicBezTo>
                  <a:lnTo>
                    <a:pt x="7447" y="6140"/>
                  </a:lnTo>
                  <a:cubicBezTo>
                    <a:pt x="7445" y="6121"/>
                    <a:pt x="7449" y="6093"/>
                    <a:pt x="7459" y="6052"/>
                  </a:cubicBezTo>
                  <a:cubicBezTo>
                    <a:pt x="7688" y="4872"/>
                    <a:pt x="7541" y="3626"/>
                    <a:pt x="7016" y="2528"/>
                  </a:cubicBezTo>
                  <a:cubicBezTo>
                    <a:pt x="6315" y="1109"/>
                    <a:pt x="4963" y="1"/>
                    <a:pt x="33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9"/>
            <p:cNvSpPr/>
            <p:nvPr/>
          </p:nvSpPr>
          <p:spPr>
            <a:xfrm>
              <a:off x="8167702" y="5075024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3" y="0"/>
                  </a:moveTo>
                  <a:cubicBezTo>
                    <a:pt x="66" y="0"/>
                    <a:pt x="1" y="784"/>
                    <a:pt x="1089" y="961"/>
                  </a:cubicBezTo>
                  <a:cubicBezTo>
                    <a:pt x="2352" y="1174"/>
                    <a:pt x="3040" y="3272"/>
                    <a:pt x="3040" y="3272"/>
                  </a:cubicBezTo>
                  <a:cubicBezTo>
                    <a:pt x="3040" y="3272"/>
                    <a:pt x="2729" y="1010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9"/>
            <p:cNvSpPr/>
            <p:nvPr/>
          </p:nvSpPr>
          <p:spPr>
            <a:xfrm>
              <a:off x="7968385" y="5066767"/>
              <a:ext cx="170694" cy="147489"/>
            </a:xfrm>
            <a:custGeom>
              <a:rect b="b" l="l" r="r" t="t"/>
              <a:pathLst>
                <a:path extrusionOk="0" h="4519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4" y="1706"/>
                  </a:cubicBezTo>
                  <a:cubicBezTo>
                    <a:pt x="1" y="2083"/>
                    <a:pt x="99" y="2706"/>
                    <a:pt x="214" y="3033"/>
                  </a:cubicBezTo>
                  <a:cubicBezTo>
                    <a:pt x="279" y="3263"/>
                    <a:pt x="247" y="3509"/>
                    <a:pt x="132" y="3722"/>
                  </a:cubicBezTo>
                  <a:cubicBezTo>
                    <a:pt x="410" y="3492"/>
                    <a:pt x="722" y="3312"/>
                    <a:pt x="1066" y="3230"/>
                  </a:cubicBezTo>
                  <a:cubicBezTo>
                    <a:pt x="1673" y="3050"/>
                    <a:pt x="1656" y="2755"/>
                    <a:pt x="1656" y="2279"/>
                  </a:cubicBezTo>
                  <a:cubicBezTo>
                    <a:pt x="1642" y="1878"/>
                    <a:pt x="1816" y="1853"/>
                    <a:pt x="1859" y="1853"/>
                  </a:cubicBezTo>
                  <a:cubicBezTo>
                    <a:pt x="1866" y="1853"/>
                    <a:pt x="1869" y="1853"/>
                    <a:pt x="1869" y="1853"/>
                  </a:cubicBezTo>
                  <a:cubicBezTo>
                    <a:pt x="1878" y="1852"/>
                    <a:pt x="1886" y="1852"/>
                    <a:pt x="1894" y="1852"/>
                  </a:cubicBezTo>
                  <a:cubicBezTo>
                    <a:pt x="2161" y="1852"/>
                    <a:pt x="2098" y="2386"/>
                    <a:pt x="2066" y="2673"/>
                  </a:cubicBezTo>
                  <a:cubicBezTo>
                    <a:pt x="1968" y="3197"/>
                    <a:pt x="2115" y="3755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1"/>
                    <a:pt x="4410" y="4263"/>
                  </a:cubicBezTo>
                  <a:cubicBezTo>
                    <a:pt x="4514" y="4217"/>
                    <a:pt x="4626" y="4195"/>
                    <a:pt x="4739" y="4195"/>
                  </a:cubicBezTo>
                  <a:cubicBezTo>
                    <a:pt x="4910" y="4195"/>
                    <a:pt x="5081" y="4246"/>
                    <a:pt x="5230" y="4345"/>
                  </a:cubicBezTo>
                  <a:cubicBezTo>
                    <a:pt x="5082" y="3460"/>
                    <a:pt x="4639" y="3197"/>
                    <a:pt x="4017" y="3132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9"/>
            <p:cNvSpPr/>
            <p:nvPr/>
          </p:nvSpPr>
          <p:spPr>
            <a:xfrm>
              <a:off x="7995670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71" y="1542"/>
                  </a:cubicBezTo>
                  <a:cubicBezTo>
                    <a:pt x="1296" y="1263"/>
                    <a:pt x="1099" y="837"/>
                    <a:pt x="1001" y="558"/>
                  </a:cubicBezTo>
                  <a:cubicBezTo>
                    <a:pt x="951" y="378"/>
                    <a:pt x="935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9"/>
            <p:cNvSpPr/>
            <p:nvPr/>
          </p:nvSpPr>
          <p:spPr>
            <a:xfrm>
              <a:off x="7808983" y="4885074"/>
              <a:ext cx="226831" cy="158781"/>
            </a:xfrm>
            <a:custGeom>
              <a:rect b="b" l="l" r="r" t="t"/>
              <a:pathLst>
                <a:path extrusionOk="0" h="4865" w="6950">
                  <a:moveTo>
                    <a:pt x="5010" y="1"/>
                  </a:moveTo>
                  <a:cubicBezTo>
                    <a:pt x="4786" y="1"/>
                    <a:pt x="4536" y="53"/>
                    <a:pt x="4262" y="175"/>
                  </a:cubicBezTo>
                  <a:cubicBezTo>
                    <a:pt x="2787" y="831"/>
                    <a:pt x="3065" y="3306"/>
                    <a:pt x="4803" y="3667"/>
                  </a:cubicBezTo>
                  <a:cubicBezTo>
                    <a:pt x="4999" y="3699"/>
                    <a:pt x="5213" y="3732"/>
                    <a:pt x="5376" y="3749"/>
                  </a:cubicBezTo>
                  <a:cubicBezTo>
                    <a:pt x="4917" y="3831"/>
                    <a:pt x="4475" y="3978"/>
                    <a:pt x="4065" y="4191"/>
                  </a:cubicBezTo>
                  <a:cubicBezTo>
                    <a:pt x="3918" y="4273"/>
                    <a:pt x="3672" y="4339"/>
                    <a:pt x="3639" y="4355"/>
                  </a:cubicBezTo>
                  <a:cubicBezTo>
                    <a:pt x="3185" y="4527"/>
                    <a:pt x="2755" y="4603"/>
                    <a:pt x="2368" y="4603"/>
                  </a:cubicBezTo>
                  <a:cubicBezTo>
                    <a:pt x="1539" y="4603"/>
                    <a:pt x="902" y="4256"/>
                    <a:pt x="623" y="3765"/>
                  </a:cubicBezTo>
                  <a:cubicBezTo>
                    <a:pt x="377" y="3355"/>
                    <a:pt x="361" y="2863"/>
                    <a:pt x="574" y="2454"/>
                  </a:cubicBezTo>
                  <a:cubicBezTo>
                    <a:pt x="590" y="2437"/>
                    <a:pt x="590" y="2437"/>
                    <a:pt x="590" y="2421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6"/>
                    <a:pt x="2147" y="2323"/>
                  </a:cubicBezTo>
                  <a:cubicBezTo>
                    <a:pt x="2262" y="2454"/>
                    <a:pt x="2311" y="2618"/>
                    <a:pt x="2311" y="2798"/>
                  </a:cubicBezTo>
                  <a:cubicBezTo>
                    <a:pt x="2311" y="2945"/>
                    <a:pt x="2262" y="3093"/>
                    <a:pt x="2147" y="3208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90"/>
                  </a:cubicBezTo>
                  <a:cubicBezTo>
                    <a:pt x="2035" y="3035"/>
                    <a:pt x="1743" y="2862"/>
                    <a:pt x="1489" y="2862"/>
                  </a:cubicBezTo>
                  <a:cubicBezTo>
                    <a:pt x="1318" y="2862"/>
                    <a:pt x="1164" y="2941"/>
                    <a:pt x="1164" y="3126"/>
                  </a:cubicBezTo>
                  <a:cubicBezTo>
                    <a:pt x="1153" y="3400"/>
                    <a:pt x="1392" y="3528"/>
                    <a:pt x="1645" y="3528"/>
                  </a:cubicBezTo>
                  <a:cubicBezTo>
                    <a:pt x="1769" y="3528"/>
                    <a:pt x="1897" y="3497"/>
                    <a:pt x="2000" y="3437"/>
                  </a:cubicBezTo>
                  <a:lnTo>
                    <a:pt x="2033" y="3421"/>
                  </a:lnTo>
                  <a:cubicBezTo>
                    <a:pt x="2065" y="3404"/>
                    <a:pt x="2082" y="3388"/>
                    <a:pt x="2098" y="3372"/>
                  </a:cubicBezTo>
                  <a:cubicBezTo>
                    <a:pt x="2410" y="3077"/>
                    <a:pt x="2442" y="2618"/>
                    <a:pt x="2197" y="2273"/>
                  </a:cubicBezTo>
                  <a:cubicBezTo>
                    <a:pt x="2058" y="2005"/>
                    <a:pt x="1742" y="1857"/>
                    <a:pt x="1404" y="1857"/>
                  </a:cubicBezTo>
                  <a:cubicBezTo>
                    <a:pt x="1062" y="1857"/>
                    <a:pt x="698" y="2009"/>
                    <a:pt x="475" y="2339"/>
                  </a:cubicBezTo>
                  <a:cubicBezTo>
                    <a:pt x="0" y="3093"/>
                    <a:pt x="213" y="4076"/>
                    <a:pt x="967" y="4568"/>
                  </a:cubicBezTo>
                  <a:cubicBezTo>
                    <a:pt x="1332" y="4766"/>
                    <a:pt x="1740" y="4865"/>
                    <a:pt x="2164" y="4865"/>
                  </a:cubicBezTo>
                  <a:cubicBezTo>
                    <a:pt x="2197" y="4865"/>
                    <a:pt x="2229" y="4864"/>
                    <a:pt x="2262" y="4863"/>
                  </a:cubicBezTo>
                  <a:cubicBezTo>
                    <a:pt x="3164" y="4830"/>
                    <a:pt x="3868" y="4339"/>
                    <a:pt x="5049" y="3978"/>
                  </a:cubicBezTo>
                  <a:cubicBezTo>
                    <a:pt x="5491" y="3880"/>
                    <a:pt x="5917" y="3814"/>
                    <a:pt x="6360" y="3781"/>
                  </a:cubicBezTo>
                  <a:cubicBezTo>
                    <a:pt x="6573" y="3765"/>
                    <a:pt x="6770" y="3699"/>
                    <a:pt x="6950" y="3601"/>
                  </a:cubicBezTo>
                  <a:lnTo>
                    <a:pt x="6950" y="3601"/>
                  </a:lnTo>
                  <a:cubicBezTo>
                    <a:pt x="6950" y="3601"/>
                    <a:pt x="6827" y="3630"/>
                    <a:pt x="6671" y="3630"/>
                  </a:cubicBezTo>
                  <a:cubicBezTo>
                    <a:pt x="6516" y="3630"/>
                    <a:pt x="6327" y="3601"/>
                    <a:pt x="6196" y="3486"/>
                  </a:cubicBezTo>
                  <a:cubicBezTo>
                    <a:pt x="5934" y="3257"/>
                    <a:pt x="5934" y="3339"/>
                    <a:pt x="5655" y="3257"/>
                  </a:cubicBezTo>
                  <a:cubicBezTo>
                    <a:pt x="5491" y="3208"/>
                    <a:pt x="5376" y="3060"/>
                    <a:pt x="5376" y="2896"/>
                  </a:cubicBezTo>
                  <a:cubicBezTo>
                    <a:pt x="5180" y="3060"/>
                    <a:pt x="5147" y="3339"/>
                    <a:pt x="5294" y="3552"/>
                  </a:cubicBezTo>
                  <a:cubicBezTo>
                    <a:pt x="5294" y="3552"/>
                    <a:pt x="4573" y="3552"/>
                    <a:pt x="4409" y="3175"/>
                  </a:cubicBezTo>
                  <a:cubicBezTo>
                    <a:pt x="4229" y="2814"/>
                    <a:pt x="4442" y="2814"/>
                    <a:pt x="4573" y="2732"/>
                  </a:cubicBezTo>
                  <a:cubicBezTo>
                    <a:pt x="4721" y="2650"/>
                    <a:pt x="4770" y="2503"/>
                    <a:pt x="4622" y="2306"/>
                  </a:cubicBezTo>
                  <a:cubicBezTo>
                    <a:pt x="4475" y="2093"/>
                    <a:pt x="4491" y="1732"/>
                    <a:pt x="4754" y="1716"/>
                  </a:cubicBezTo>
                  <a:cubicBezTo>
                    <a:pt x="4676" y="1547"/>
                    <a:pt x="4515" y="1450"/>
                    <a:pt x="4337" y="1450"/>
                  </a:cubicBezTo>
                  <a:cubicBezTo>
                    <a:pt x="4291" y="1450"/>
                    <a:pt x="4244" y="1457"/>
                    <a:pt x="4196" y="1470"/>
                  </a:cubicBezTo>
                  <a:cubicBezTo>
                    <a:pt x="3770" y="1536"/>
                    <a:pt x="3770" y="2142"/>
                    <a:pt x="3770" y="2142"/>
                  </a:cubicBezTo>
                  <a:cubicBezTo>
                    <a:pt x="3770" y="2142"/>
                    <a:pt x="3475" y="1405"/>
                    <a:pt x="3950" y="1028"/>
                  </a:cubicBezTo>
                  <a:cubicBezTo>
                    <a:pt x="4141" y="881"/>
                    <a:pt x="4293" y="826"/>
                    <a:pt x="4410" y="826"/>
                  </a:cubicBezTo>
                  <a:cubicBezTo>
                    <a:pt x="4596" y="826"/>
                    <a:pt x="4697" y="963"/>
                    <a:pt x="4737" y="1093"/>
                  </a:cubicBezTo>
                  <a:cubicBezTo>
                    <a:pt x="4790" y="1279"/>
                    <a:pt x="4886" y="1432"/>
                    <a:pt x="5033" y="1432"/>
                  </a:cubicBezTo>
                  <a:cubicBezTo>
                    <a:pt x="5068" y="1432"/>
                    <a:pt x="5106" y="1423"/>
                    <a:pt x="5147" y="1405"/>
                  </a:cubicBezTo>
                  <a:cubicBezTo>
                    <a:pt x="5276" y="1340"/>
                    <a:pt x="5392" y="1247"/>
                    <a:pt x="5488" y="1247"/>
                  </a:cubicBezTo>
                  <a:cubicBezTo>
                    <a:pt x="5538" y="1247"/>
                    <a:pt x="5583" y="1272"/>
                    <a:pt x="5622" y="1339"/>
                  </a:cubicBezTo>
                  <a:cubicBezTo>
                    <a:pt x="5753" y="1585"/>
                    <a:pt x="5639" y="1896"/>
                    <a:pt x="5376" y="2011"/>
                  </a:cubicBezTo>
                  <a:cubicBezTo>
                    <a:pt x="5376" y="2011"/>
                    <a:pt x="5382" y="2011"/>
                    <a:pt x="5393" y="2011"/>
                  </a:cubicBezTo>
                  <a:cubicBezTo>
                    <a:pt x="5500" y="2011"/>
                    <a:pt x="6111" y="1984"/>
                    <a:pt x="6245" y="1372"/>
                  </a:cubicBezTo>
                  <a:cubicBezTo>
                    <a:pt x="6363" y="822"/>
                    <a:pt x="5896" y="1"/>
                    <a:pt x="50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9"/>
            <p:cNvSpPr/>
            <p:nvPr/>
          </p:nvSpPr>
          <p:spPr>
            <a:xfrm>
              <a:off x="7773669" y="4970486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31" y="3099"/>
                    <a:pt x="1164" y="3312"/>
                  </a:cubicBezTo>
                  <a:cubicBezTo>
                    <a:pt x="1215" y="3223"/>
                    <a:pt x="1304" y="3164"/>
                    <a:pt x="1395" y="3164"/>
                  </a:cubicBezTo>
                  <a:cubicBezTo>
                    <a:pt x="1422" y="3164"/>
                    <a:pt x="1449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115" y="1574"/>
                    <a:pt x="771" y="787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9"/>
            <p:cNvSpPr/>
            <p:nvPr/>
          </p:nvSpPr>
          <p:spPr>
            <a:xfrm>
              <a:off x="7974259" y="4728186"/>
              <a:ext cx="145041" cy="205420"/>
            </a:xfrm>
            <a:custGeom>
              <a:rect b="b" l="l" r="r" t="t"/>
              <a:pathLst>
                <a:path extrusionOk="0" h="6294" w="4444">
                  <a:moveTo>
                    <a:pt x="2633" y="1"/>
                  </a:moveTo>
                  <a:cubicBezTo>
                    <a:pt x="2137" y="1"/>
                    <a:pt x="1621" y="203"/>
                    <a:pt x="1280" y="606"/>
                  </a:cubicBezTo>
                  <a:cubicBezTo>
                    <a:pt x="1" y="2245"/>
                    <a:pt x="903" y="4261"/>
                    <a:pt x="1657" y="5113"/>
                  </a:cubicBezTo>
                  <a:cubicBezTo>
                    <a:pt x="2083" y="5638"/>
                    <a:pt x="2640" y="6048"/>
                    <a:pt x="3279" y="6294"/>
                  </a:cubicBezTo>
                  <a:cubicBezTo>
                    <a:pt x="2689" y="6031"/>
                    <a:pt x="2181" y="5622"/>
                    <a:pt x="1788" y="5146"/>
                  </a:cubicBezTo>
                  <a:cubicBezTo>
                    <a:pt x="1509" y="4753"/>
                    <a:pt x="1296" y="4310"/>
                    <a:pt x="1165" y="3851"/>
                  </a:cubicBezTo>
                  <a:cubicBezTo>
                    <a:pt x="1017" y="3327"/>
                    <a:pt x="968" y="2769"/>
                    <a:pt x="1001" y="2212"/>
                  </a:cubicBezTo>
                  <a:cubicBezTo>
                    <a:pt x="1132" y="753"/>
                    <a:pt x="1968" y="196"/>
                    <a:pt x="2722" y="163"/>
                  </a:cubicBezTo>
                  <a:cubicBezTo>
                    <a:pt x="3066" y="180"/>
                    <a:pt x="3394" y="311"/>
                    <a:pt x="3640" y="557"/>
                  </a:cubicBezTo>
                  <a:cubicBezTo>
                    <a:pt x="4296" y="1114"/>
                    <a:pt x="3935" y="2048"/>
                    <a:pt x="3394" y="2278"/>
                  </a:cubicBezTo>
                  <a:cubicBezTo>
                    <a:pt x="3275" y="2345"/>
                    <a:pt x="3144" y="2378"/>
                    <a:pt x="3012" y="2378"/>
                  </a:cubicBezTo>
                  <a:cubicBezTo>
                    <a:pt x="2890" y="2378"/>
                    <a:pt x="2767" y="2350"/>
                    <a:pt x="2656" y="2294"/>
                  </a:cubicBezTo>
                  <a:cubicBezTo>
                    <a:pt x="2476" y="2212"/>
                    <a:pt x="2361" y="2032"/>
                    <a:pt x="2329" y="1835"/>
                  </a:cubicBezTo>
                  <a:cubicBezTo>
                    <a:pt x="2329" y="1737"/>
                    <a:pt x="2357" y="1715"/>
                    <a:pt x="2410" y="1715"/>
                  </a:cubicBezTo>
                  <a:cubicBezTo>
                    <a:pt x="2455" y="1715"/>
                    <a:pt x="2519" y="1731"/>
                    <a:pt x="2598" y="1731"/>
                  </a:cubicBezTo>
                  <a:cubicBezTo>
                    <a:pt x="2658" y="1731"/>
                    <a:pt x="2727" y="1722"/>
                    <a:pt x="2804" y="1688"/>
                  </a:cubicBezTo>
                  <a:cubicBezTo>
                    <a:pt x="3001" y="1573"/>
                    <a:pt x="3050" y="1294"/>
                    <a:pt x="2886" y="1130"/>
                  </a:cubicBezTo>
                  <a:cubicBezTo>
                    <a:pt x="2812" y="1056"/>
                    <a:pt x="2710" y="1016"/>
                    <a:pt x="2607" y="1016"/>
                  </a:cubicBezTo>
                  <a:cubicBezTo>
                    <a:pt x="2411" y="1016"/>
                    <a:pt x="2207" y="1159"/>
                    <a:pt x="2165" y="1491"/>
                  </a:cubicBezTo>
                  <a:cubicBezTo>
                    <a:pt x="2132" y="1737"/>
                    <a:pt x="2214" y="1983"/>
                    <a:pt x="2378" y="2147"/>
                  </a:cubicBezTo>
                  <a:cubicBezTo>
                    <a:pt x="2394" y="2179"/>
                    <a:pt x="2427" y="2196"/>
                    <a:pt x="2443" y="2212"/>
                  </a:cubicBezTo>
                  <a:lnTo>
                    <a:pt x="2509" y="2261"/>
                  </a:lnTo>
                  <a:lnTo>
                    <a:pt x="2558" y="2294"/>
                  </a:lnTo>
                  <a:lnTo>
                    <a:pt x="2591" y="2327"/>
                  </a:lnTo>
                  <a:lnTo>
                    <a:pt x="2624" y="2343"/>
                  </a:lnTo>
                  <a:cubicBezTo>
                    <a:pt x="2755" y="2409"/>
                    <a:pt x="2894" y="2442"/>
                    <a:pt x="3031" y="2442"/>
                  </a:cubicBezTo>
                  <a:cubicBezTo>
                    <a:pt x="3169" y="2442"/>
                    <a:pt x="3304" y="2409"/>
                    <a:pt x="3427" y="2343"/>
                  </a:cubicBezTo>
                  <a:cubicBezTo>
                    <a:pt x="4017" y="2130"/>
                    <a:pt x="4443" y="1081"/>
                    <a:pt x="3755" y="458"/>
                  </a:cubicBezTo>
                  <a:cubicBezTo>
                    <a:pt x="3480" y="153"/>
                    <a:pt x="3064" y="1"/>
                    <a:pt x="26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9"/>
            <p:cNvSpPr/>
            <p:nvPr/>
          </p:nvSpPr>
          <p:spPr>
            <a:xfrm>
              <a:off x="7131690" y="5155345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37" y="3286"/>
                    <a:pt x="984" y="5171"/>
                  </a:cubicBezTo>
                  <a:cubicBezTo>
                    <a:pt x="1132" y="7056"/>
                    <a:pt x="476" y="7663"/>
                    <a:pt x="476" y="7663"/>
                  </a:cubicBezTo>
                  <a:cubicBezTo>
                    <a:pt x="1164" y="7122"/>
                    <a:pt x="1328" y="5351"/>
                    <a:pt x="1197" y="3991"/>
                  </a:cubicBezTo>
                  <a:cubicBezTo>
                    <a:pt x="1066" y="2631"/>
                    <a:pt x="1082" y="1352"/>
                    <a:pt x="1345" y="1090"/>
                  </a:cubicBezTo>
                  <a:cubicBezTo>
                    <a:pt x="1607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9"/>
            <p:cNvSpPr/>
            <p:nvPr/>
          </p:nvSpPr>
          <p:spPr>
            <a:xfrm>
              <a:off x="7072322" y="5122251"/>
              <a:ext cx="278757" cy="332413"/>
            </a:xfrm>
            <a:custGeom>
              <a:rect b="b" l="l" r="r" t="t"/>
              <a:pathLst>
                <a:path extrusionOk="0" h="10185" w="8541">
                  <a:moveTo>
                    <a:pt x="6282" y="1"/>
                  </a:moveTo>
                  <a:cubicBezTo>
                    <a:pt x="6080" y="1"/>
                    <a:pt x="5874" y="24"/>
                    <a:pt x="5672" y="71"/>
                  </a:cubicBezTo>
                  <a:cubicBezTo>
                    <a:pt x="4491" y="334"/>
                    <a:pt x="3721" y="1579"/>
                    <a:pt x="3508" y="2841"/>
                  </a:cubicBezTo>
                  <a:cubicBezTo>
                    <a:pt x="3262" y="4153"/>
                    <a:pt x="3508" y="5382"/>
                    <a:pt x="3459" y="6480"/>
                  </a:cubicBezTo>
                  <a:cubicBezTo>
                    <a:pt x="3524" y="7480"/>
                    <a:pt x="3147" y="8447"/>
                    <a:pt x="2459" y="9136"/>
                  </a:cubicBezTo>
                  <a:cubicBezTo>
                    <a:pt x="1787" y="9758"/>
                    <a:pt x="918" y="10119"/>
                    <a:pt x="0" y="10185"/>
                  </a:cubicBezTo>
                  <a:cubicBezTo>
                    <a:pt x="935" y="10152"/>
                    <a:pt x="1820" y="9808"/>
                    <a:pt x="2508" y="9201"/>
                  </a:cubicBezTo>
                  <a:cubicBezTo>
                    <a:pt x="3246" y="8496"/>
                    <a:pt x="3655" y="7513"/>
                    <a:pt x="3606" y="6497"/>
                  </a:cubicBezTo>
                  <a:cubicBezTo>
                    <a:pt x="3672" y="5366"/>
                    <a:pt x="3426" y="4136"/>
                    <a:pt x="3672" y="2874"/>
                  </a:cubicBezTo>
                  <a:cubicBezTo>
                    <a:pt x="3918" y="1628"/>
                    <a:pt x="4590" y="465"/>
                    <a:pt x="5704" y="219"/>
                  </a:cubicBezTo>
                  <a:cubicBezTo>
                    <a:pt x="5836" y="186"/>
                    <a:pt x="5967" y="170"/>
                    <a:pt x="6098" y="153"/>
                  </a:cubicBezTo>
                  <a:cubicBezTo>
                    <a:pt x="6143" y="150"/>
                    <a:pt x="6187" y="148"/>
                    <a:pt x="6232" y="148"/>
                  </a:cubicBezTo>
                  <a:cubicBezTo>
                    <a:pt x="6629" y="148"/>
                    <a:pt x="7019" y="278"/>
                    <a:pt x="7344" y="514"/>
                  </a:cubicBezTo>
                  <a:cubicBezTo>
                    <a:pt x="8048" y="1088"/>
                    <a:pt x="7950" y="2333"/>
                    <a:pt x="7540" y="2710"/>
                  </a:cubicBezTo>
                  <a:cubicBezTo>
                    <a:pt x="7341" y="2888"/>
                    <a:pt x="7117" y="2961"/>
                    <a:pt x="6918" y="2961"/>
                  </a:cubicBezTo>
                  <a:cubicBezTo>
                    <a:pt x="6658" y="2961"/>
                    <a:pt x="6441" y="2837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13" y="2666"/>
                    <a:pt x="6467" y="2666"/>
                  </a:cubicBezTo>
                  <a:cubicBezTo>
                    <a:pt x="6603" y="2666"/>
                    <a:pt x="6852" y="2633"/>
                    <a:pt x="6934" y="2399"/>
                  </a:cubicBezTo>
                  <a:cubicBezTo>
                    <a:pt x="7065" y="2087"/>
                    <a:pt x="6868" y="1743"/>
                    <a:pt x="6540" y="1678"/>
                  </a:cubicBezTo>
                  <a:cubicBezTo>
                    <a:pt x="6491" y="1664"/>
                    <a:pt x="6439" y="1657"/>
                    <a:pt x="6386" y="1657"/>
                  </a:cubicBezTo>
                  <a:cubicBezTo>
                    <a:pt x="6065" y="1657"/>
                    <a:pt x="5709" y="1911"/>
                    <a:pt x="5836" y="2432"/>
                  </a:cubicBezTo>
                  <a:cubicBezTo>
                    <a:pt x="5926" y="2815"/>
                    <a:pt x="6449" y="3112"/>
                    <a:pt x="6996" y="3112"/>
                  </a:cubicBezTo>
                  <a:cubicBezTo>
                    <a:pt x="7246" y="3112"/>
                    <a:pt x="7500" y="3051"/>
                    <a:pt x="7721" y="2907"/>
                  </a:cubicBezTo>
                  <a:cubicBezTo>
                    <a:pt x="8130" y="2677"/>
                    <a:pt x="8540" y="1973"/>
                    <a:pt x="8245" y="1186"/>
                  </a:cubicBezTo>
                  <a:cubicBezTo>
                    <a:pt x="8030" y="462"/>
                    <a:pt x="7190" y="1"/>
                    <a:pt x="62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9"/>
            <p:cNvSpPr/>
            <p:nvPr/>
          </p:nvSpPr>
          <p:spPr>
            <a:xfrm>
              <a:off x="7204439" y="5169053"/>
              <a:ext cx="81887" cy="68800"/>
            </a:xfrm>
            <a:custGeom>
              <a:rect b="b" l="l" r="r" t="t"/>
              <a:pathLst>
                <a:path extrusionOk="0" h="2108" w="2509">
                  <a:moveTo>
                    <a:pt x="710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607" y="96"/>
                    <a:pt x="640" y="276"/>
                    <a:pt x="542" y="375"/>
                  </a:cubicBezTo>
                  <a:cubicBezTo>
                    <a:pt x="394" y="604"/>
                    <a:pt x="1" y="1309"/>
                    <a:pt x="558" y="1866"/>
                  </a:cubicBezTo>
                  <a:cubicBezTo>
                    <a:pt x="737" y="2045"/>
                    <a:pt x="989" y="2107"/>
                    <a:pt x="1253" y="2107"/>
                  </a:cubicBezTo>
                  <a:cubicBezTo>
                    <a:pt x="1789" y="2107"/>
                    <a:pt x="2377" y="1850"/>
                    <a:pt x="2509" y="1784"/>
                  </a:cubicBezTo>
                  <a:lnTo>
                    <a:pt x="2509" y="1784"/>
                  </a:lnTo>
                  <a:cubicBezTo>
                    <a:pt x="2509" y="1784"/>
                    <a:pt x="2475" y="1788"/>
                    <a:pt x="2421" y="1788"/>
                  </a:cubicBezTo>
                  <a:cubicBezTo>
                    <a:pt x="2204" y="1788"/>
                    <a:pt x="1653" y="1725"/>
                    <a:pt x="1574" y="1096"/>
                  </a:cubicBezTo>
                  <a:cubicBezTo>
                    <a:pt x="1489" y="401"/>
                    <a:pt x="1184" y="1"/>
                    <a:pt x="7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9"/>
            <p:cNvSpPr/>
            <p:nvPr/>
          </p:nvSpPr>
          <p:spPr>
            <a:xfrm>
              <a:off x="7208192" y="5173231"/>
              <a:ext cx="157868" cy="178723"/>
            </a:xfrm>
            <a:custGeom>
              <a:rect b="b" l="l" r="r" t="t"/>
              <a:pathLst>
                <a:path extrusionOk="0" h="5476" w="4837">
                  <a:moveTo>
                    <a:pt x="4361" y="1"/>
                  </a:moveTo>
                  <a:lnTo>
                    <a:pt x="4361" y="1"/>
                  </a:lnTo>
                  <a:cubicBezTo>
                    <a:pt x="4492" y="558"/>
                    <a:pt x="4279" y="1148"/>
                    <a:pt x="3820" y="1492"/>
                  </a:cubicBezTo>
                  <a:cubicBezTo>
                    <a:pt x="3017" y="2066"/>
                    <a:pt x="1918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312" y="5279"/>
                    <a:pt x="476" y="4918"/>
                    <a:pt x="443" y="4558"/>
                  </a:cubicBezTo>
                  <a:cubicBezTo>
                    <a:pt x="443" y="3915"/>
                    <a:pt x="515" y="3186"/>
                    <a:pt x="711" y="3186"/>
                  </a:cubicBezTo>
                  <a:cubicBezTo>
                    <a:pt x="725" y="3186"/>
                    <a:pt x="739" y="3190"/>
                    <a:pt x="755" y="3197"/>
                  </a:cubicBezTo>
                  <a:cubicBezTo>
                    <a:pt x="984" y="3312"/>
                    <a:pt x="787" y="3558"/>
                    <a:pt x="705" y="3705"/>
                  </a:cubicBezTo>
                  <a:cubicBezTo>
                    <a:pt x="623" y="3853"/>
                    <a:pt x="460" y="4525"/>
                    <a:pt x="1181" y="4935"/>
                  </a:cubicBezTo>
                  <a:cubicBezTo>
                    <a:pt x="1181" y="4935"/>
                    <a:pt x="1181" y="4935"/>
                    <a:pt x="1181" y="4935"/>
                  </a:cubicBezTo>
                  <a:cubicBezTo>
                    <a:pt x="1190" y="4935"/>
                    <a:pt x="958" y="4422"/>
                    <a:pt x="1361" y="4148"/>
                  </a:cubicBezTo>
                  <a:cubicBezTo>
                    <a:pt x="1771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505" y="2175"/>
                  </a:cubicBezTo>
                  <a:cubicBezTo>
                    <a:pt x="2536" y="2175"/>
                    <a:pt x="2564" y="2182"/>
                    <a:pt x="2590" y="2197"/>
                  </a:cubicBezTo>
                  <a:cubicBezTo>
                    <a:pt x="2804" y="2345"/>
                    <a:pt x="2541" y="2558"/>
                    <a:pt x="2427" y="2607"/>
                  </a:cubicBezTo>
                  <a:cubicBezTo>
                    <a:pt x="2230" y="2722"/>
                    <a:pt x="2197" y="2984"/>
                    <a:pt x="2361" y="3148"/>
                  </a:cubicBezTo>
                  <a:cubicBezTo>
                    <a:pt x="2558" y="3394"/>
                    <a:pt x="2492" y="3705"/>
                    <a:pt x="2230" y="3804"/>
                  </a:cubicBezTo>
                  <a:cubicBezTo>
                    <a:pt x="2230" y="3804"/>
                    <a:pt x="2286" y="3810"/>
                    <a:pt x="2379" y="3810"/>
                  </a:cubicBezTo>
                  <a:cubicBezTo>
                    <a:pt x="2702" y="3810"/>
                    <a:pt x="3472" y="3732"/>
                    <a:pt x="3967" y="3033"/>
                  </a:cubicBezTo>
                  <a:cubicBezTo>
                    <a:pt x="4590" y="2148"/>
                    <a:pt x="4836" y="820"/>
                    <a:pt x="43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9"/>
            <p:cNvSpPr/>
            <p:nvPr/>
          </p:nvSpPr>
          <p:spPr>
            <a:xfrm>
              <a:off x="7322130" y="5123393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35"/>
                    <a:pt x="755" y="413"/>
                    <a:pt x="919" y="790"/>
                  </a:cubicBezTo>
                  <a:cubicBezTo>
                    <a:pt x="1112" y="1305"/>
                    <a:pt x="1477" y="1951"/>
                    <a:pt x="2236" y="1951"/>
                  </a:cubicBezTo>
                  <a:cubicBezTo>
                    <a:pt x="2443" y="1951"/>
                    <a:pt x="2680" y="1903"/>
                    <a:pt x="2951" y="1790"/>
                  </a:cubicBezTo>
                  <a:cubicBezTo>
                    <a:pt x="2771" y="1725"/>
                    <a:pt x="2656" y="1561"/>
                    <a:pt x="2656" y="1380"/>
                  </a:cubicBezTo>
                  <a:cubicBezTo>
                    <a:pt x="2656" y="1096"/>
                    <a:pt x="2619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9"/>
            <p:cNvSpPr/>
            <p:nvPr/>
          </p:nvSpPr>
          <p:spPr>
            <a:xfrm>
              <a:off x="7408260" y="512254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984" y="0"/>
                  </a:moveTo>
                  <a:cubicBezTo>
                    <a:pt x="812" y="0"/>
                    <a:pt x="653" y="142"/>
                    <a:pt x="640" y="325"/>
                  </a:cubicBezTo>
                  <a:cubicBezTo>
                    <a:pt x="640" y="488"/>
                    <a:pt x="773" y="593"/>
                    <a:pt x="908" y="593"/>
                  </a:cubicBezTo>
                  <a:cubicBezTo>
                    <a:pt x="963" y="593"/>
                    <a:pt x="1019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2" y="268"/>
                    <a:pt x="990" y="268"/>
                  </a:cubicBezTo>
                  <a:cubicBezTo>
                    <a:pt x="924" y="268"/>
                    <a:pt x="890" y="333"/>
                    <a:pt x="902" y="406"/>
                  </a:cubicBezTo>
                  <a:cubicBezTo>
                    <a:pt x="913" y="439"/>
                    <a:pt x="898" y="453"/>
                    <a:pt x="873" y="453"/>
                  </a:cubicBezTo>
                  <a:cubicBezTo>
                    <a:pt x="822" y="453"/>
                    <a:pt x="733" y="391"/>
                    <a:pt x="755" y="292"/>
                  </a:cubicBezTo>
                  <a:cubicBezTo>
                    <a:pt x="767" y="160"/>
                    <a:pt x="875" y="73"/>
                    <a:pt x="995" y="73"/>
                  </a:cubicBezTo>
                  <a:cubicBezTo>
                    <a:pt x="1041" y="73"/>
                    <a:pt x="1087" y="85"/>
                    <a:pt x="1132" y="111"/>
                  </a:cubicBezTo>
                  <a:cubicBezTo>
                    <a:pt x="1394" y="275"/>
                    <a:pt x="1312" y="849"/>
                    <a:pt x="739" y="898"/>
                  </a:cubicBezTo>
                  <a:cubicBezTo>
                    <a:pt x="724" y="899"/>
                    <a:pt x="710" y="900"/>
                    <a:pt x="695" y="900"/>
                  </a:cubicBezTo>
                  <a:cubicBezTo>
                    <a:pt x="336" y="900"/>
                    <a:pt x="17" y="521"/>
                    <a:pt x="17" y="521"/>
                  </a:cubicBezTo>
                  <a:lnTo>
                    <a:pt x="17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55" y="1096"/>
                    <a:pt x="499" y="1140"/>
                    <a:pt x="642" y="1140"/>
                  </a:cubicBezTo>
                  <a:cubicBezTo>
                    <a:pt x="725" y="1140"/>
                    <a:pt x="808" y="1125"/>
                    <a:pt x="886" y="1095"/>
                  </a:cubicBezTo>
                  <a:cubicBezTo>
                    <a:pt x="1099" y="1029"/>
                    <a:pt x="1279" y="865"/>
                    <a:pt x="1361" y="669"/>
                  </a:cubicBezTo>
                  <a:cubicBezTo>
                    <a:pt x="1460" y="423"/>
                    <a:pt x="1361" y="144"/>
                    <a:pt x="1116" y="29"/>
                  </a:cubicBezTo>
                  <a:cubicBezTo>
                    <a:pt x="1072" y="10"/>
                    <a:pt x="1028" y="0"/>
                    <a:pt x="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9"/>
            <p:cNvSpPr/>
            <p:nvPr/>
          </p:nvSpPr>
          <p:spPr>
            <a:xfrm>
              <a:off x="6692487" y="5235307"/>
              <a:ext cx="208129" cy="327419"/>
            </a:xfrm>
            <a:custGeom>
              <a:rect b="b" l="l" r="r" t="t"/>
              <a:pathLst>
                <a:path extrusionOk="0" h="10032" w="6377">
                  <a:moveTo>
                    <a:pt x="5246" y="0"/>
                  </a:moveTo>
                  <a:lnTo>
                    <a:pt x="5246" y="0"/>
                  </a:ln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2"/>
                    <a:pt x="3279" y="7966"/>
                    <a:pt x="1574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07" y="9493"/>
                    <a:pt x="661" y="9317"/>
                    <a:pt x="964" y="9317"/>
                  </a:cubicBezTo>
                  <a:cubicBezTo>
                    <a:pt x="1196" y="9317"/>
                    <a:pt x="1397" y="9419"/>
                    <a:pt x="1525" y="9540"/>
                  </a:cubicBezTo>
                  <a:cubicBezTo>
                    <a:pt x="1629" y="9632"/>
                    <a:pt x="1726" y="9662"/>
                    <a:pt x="1818" y="9662"/>
                  </a:cubicBezTo>
                  <a:cubicBezTo>
                    <a:pt x="1978" y="9662"/>
                    <a:pt x="2120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56" y="9638"/>
                    <a:pt x="2771" y="9229"/>
                    <a:pt x="2574" y="8917"/>
                  </a:cubicBezTo>
                  <a:cubicBezTo>
                    <a:pt x="2479" y="8782"/>
                    <a:pt x="2329" y="8691"/>
                    <a:pt x="2159" y="8691"/>
                  </a:cubicBezTo>
                  <a:cubicBezTo>
                    <a:pt x="2123" y="8691"/>
                    <a:pt x="2087" y="8695"/>
                    <a:pt x="2049" y="8704"/>
                  </a:cubicBezTo>
                  <a:cubicBezTo>
                    <a:pt x="2049" y="8704"/>
                    <a:pt x="2262" y="8655"/>
                    <a:pt x="3311" y="7786"/>
                  </a:cubicBezTo>
                  <a:cubicBezTo>
                    <a:pt x="4590" y="6737"/>
                    <a:pt x="4541" y="7098"/>
                    <a:pt x="5459" y="6606"/>
                  </a:cubicBezTo>
                  <a:cubicBezTo>
                    <a:pt x="6377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29"/>
                    <a:pt x="5510" y="5429"/>
                  </a:cubicBezTo>
                  <a:cubicBezTo>
                    <a:pt x="5474" y="5429"/>
                    <a:pt x="5435" y="5428"/>
                    <a:pt x="5393" y="5426"/>
                  </a:cubicBezTo>
                  <a:cubicBezTo>
                    <a:pt x="5366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7" y="5917"/>
                    <a:pt x="4606" y="5131"/>
                    <a:pt x="4705" y="4491"/>
                  </a:cubicBezTo>
                  <a:cubicBezTo>
                    <a:pt x="4819" y="3852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6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4"/>
                    <a:pt x="4755" y="3293"/>
                    <a:pt x="4621" y="3293"/>
                  </a:cubicBezTo>
                  <a:cubicBezTo>
                    <a:pt x="4591" y="3293"/>
                    <a:pt x="4558" y="3284"/>
                    <a:pt x="4524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6" y="2295"/>
                    <a:pt x="5180" y="2508"/>
                    <a:pt x="5639" y="1820"/>
                  </a:cubicBezTo>
                  <a:cubicBezTo>
                    <a:pt x="6049" y="1213"/>
                    <a:pt x="5475" y="574"/>
                    <a:pt x="5278" y="410"/>
                  </a:cubicBezTo>
                  <a:cubicBezTo>
                    <a:pt x="5164" y="295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9"/>
            <p:cNvSpPr/>
            <p:nvPr/>
          </p:nvSpPr>
          <p:spPr>
            <a:xfrm>
              <a:off x="6744903" y="5151722"/>
              <a:ext cx="96281" cy="351082"/>
            </a:xfrm>
            <a:custGeom>
              <a:rect b="b" l="l" r="r" t="t"/>
              <a:pathLst>
                <a:path extrusionOk="0" h="10757" w="2950">
                  <a:moveTo>
                    <a:pt x="1620" y="0"/>
                  </a:moveTo>
                  <a:cubicBezTo>
                    <a:pt x="1289" y="0"/>
                    <a:pt x="950" y="123"/>
                    <a:pt x="689" y="414"/>
                  </a:cubicBezTo>
                  <a:cubicBezTo>
                    <a:pt x="1" y="1234"/>
                    <a:pt x="148" y="2463"/>
                    <a:pt x="525" y="3512"/>
                  </a:cubicBezTo>
                  <a:cubicBezTo>
                    <a:pt x="1361" y="5561"/>
                    <a:pt x="2263" y="7511"/>
                    <a:pt x="1689" y="8954"/>
                  </a:cubicBezTo>
                  <a:cubicBezTo>
                    <a:pt x="1443" y="9708"/>
                    <a:pt x="935" y="10347"/>
                    <a:pt x="247" y="10757"/>
                  </a:cubicBezTo>
                  <a:cubicBezTo>
                    <a:pt x="951" y="10380"/>
                    <a:pt x="1492" y="9741"/>
                    <a:pt x="1771" y="8987"/>
                  </a:cubicBezTo>
                  <a:cubicBezTo>
                    <a:pt x="2394" y="7511"/>
                    <a:pt x="1509" y="5479"/>
                    <a:pt x="689" y="3446"/>
                  </a:cubicBezTo>
                  <a:cubicBezTo>
                    <a:pt x="312" y="2447"/>
                    <a:pt x="181" y="1250"/>
                    <a:pt x="788" y="512"/>
                  </a:cubicBezTo>
                  <a:cubicBezTo>
                    <a:pt x="1027" y="242"/>
                    <a:pt x="1344" y="126"/>
                    <a:pt x="1654" y="126"/>
                  </a:cubicBezTo>
                  <a:cubicBezTo>
                    <a:pt x="2171" y="126"/>
                    <a:pt x="2666" y="450"/>
                    <a:pt x="2738" y="922"/>
                  </a:cubicBezTo>
                  <a:cubicBezTo>
                    <a:pt x="2846" y="1447"/>
                    <a:pt x="2446" y="1928"/>
                    <a:pt x="1934" y="1928"/>
                  </a:cubicBezTo>
                  <a:cubicBezTo>
                    <a:pt x="1902" y="1928"/>
                    <a:pt x="1869" y="1926"/>
                    <a:pt x="1837" y="1922"/>
                  </a:cubicBezTo>
                  <a:lnTo>
                    <a:pt x="1820" y="1922"/>
                  </a:lnTo>
                  <a:lnTo>
                    <a:pt x="1755" y="1906"/>
                  </a:lnTo>
                  <a:cubicBezTo>
                    <a:pt x="1689" y="1873"/>
                    <a:pt x="1623" y="1824"/>
                    <a:pt x="1591" y="1758"/>
                  </a:cubicBezTo>
                  <a:cubicBezTo>
                    <a:pt x="1591" y="1758"/>
                    <a:pt x="1542" y="1709"/>
                    <a:pt x="1591" y="1660"/>
                  </a:cubicBezTo>
                  <a:cubicBezTo>
                    <a:pt x="1623" y="1627"/>
                    <a:pt x="1984" y="1643"/>
                    <a:pt x="2000" y="1332"/>
                  </a:cubicBezTo>
                  <a:cubicBezTo>
                    <a:pt x="2011" y="1080"/>
                    <a:pt x="1807" y="916"/>
                    <a:pt x="1598" y="916"/>
                  </a:cubicBezTo>
                  <a:cubicBezTo>
                    <a:pt x="1481" y="916"/>
                    <a:pt x="1362" y="968"/>
                    <a:pt x="1279" y="1086"/>
                  </a:cubicBezTo>
                  <a:cubicBezTo>
                    <a:pt x="1069" y="1345"/>
                    <a:pt x="1370" y="1971"/>
                    <a:pt x="1914" y="1971"/>
                  </a:cubicBezTo>
                  <a:cubicBezTo>
                    <a:pt x="1921" y="1971"/>
                    <a:pt x="1928" y="1971"/>
                    <a:pt x="1935" y="1971"/>
                  </a:cubicBezTo>
                  <a:cubicBezTo>
                    <a:pt x="1944" y="1971"/>
                    <a:pt x="1952" y="1972"/>
                    <a:pt x="1961" y="1972"/>
                  </a:cubicBezTo>
                  <a:cubicBezTo>
                    <a:pt x="2522" y="1972"/>
                    <a:pt x="2949" y="1455"/>
                    <a:pt x="2836" y="906"/>
                  </a:cubicBezTo>
                  <a:cubicBezTo>
                    <a:pt x="2763" y="383"/>
                    <a:pt x="2203" y="0"/>
                    <a:pt x="16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9"/>
            <p:cNvSpPr/>
            <p:nvPr/>
          </p:nvSpPr>
          <p:spPr>
            <a:xfrm>
              <a:off x="6667878" y="5138994"/>
              <a:ext cx="90439" cy="265930"/>
            </a:xfrm>
            <a:custGeom>
              <a:rect b="b" l="l" r="r" t="t"/>
              <a:pathLst>
                <a:path extrusionOk="0" h="8148" w="2771">
                  <a:moveTo>
                    <a:pt x="689" y="1"/>
                  </a:moveTo>
                  <a:lnTo>
                    <a:pt x="689" y="1"/>
                  </a:lnTo>
                  <a:cubicBezTo>
                    <a:pt x="689" y="1"/>
                    <a:pt x="66" y="181"/>
                    <a:pt x="197" y="1066"/>
                  </a:cubicBezTo>
                  <a:cubicBezTo>
                    <a:pt x="345" y="1968"/>
                    <a:pt x="1049" y="2443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33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39"/>
                    <a:pt x="0" y="8147"/>
                  </a:cubicBezTo>
                  <a:cubicBezTo>
                    <a:pt x="0" y="8000"/>
                    <a:pt x="66" y="6934"/>
                    <a:pt x="1197" y="6131"/>
                  </a:cubicBezTo>
                  <a:cubicBezTo>
                    <a:pt x="2508" y="5230"/>
                    <a:pt x="2771" y="4295"/>
                    <a:pt x="2328" y="2902"/>
                  </a:cubicBezTo>
                  <a:cubicBezTo>
                    <a:pt x="1803" y="1279"/>
                    <a:pt x="361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9"/>
            <p:cNvSpPr/>
            <p:nvPr/>
          </p:nvSpPr>
          <p:spPr>
            <a:xfrm>
              <a:off x="6777018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1441" y="0"/>
                  </a:moveTo>
                  <a:cubicBezTo>
                    <a:pt x="1406" y="0"/>
                    <a:pt x="1373" y="6"/>
                    <a:pt x="1344" y="16"/>
                  </a:cubicBezTo>
                  <a:cubicBezTo>
                    <a:pt x="1033" y="114"/>
                    <a:pt x="951" y="376"/>
                    <a:pt x="1115" y="737"/>
                  </a:cubicBezTo>
                  <a:cubicBezTo>
                    <a:pt x="1279" y="1098"/>
                    <a:pt x="1787" y="1147"/>
                    <a:pt x="1656" y="2802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803" y="0"/>
                    <a:pt x="14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9"/>
            <p:cNvSpPr/>
            <p:nvPr/>
          </p:nvSpPr>
          <p:spPr>
            <a:xfrm>
              <a:off x="6719772" y="4782299"/>
              <a:ext cx="171739" cy="231563"/>
            </a:xfrm>
            <a:custGeom>
              <a:rect b="b" l="l" r="r" t="t"/>
              <a:pathLst>
                <a:path extrusionOk="0" h="7095" w="5262">
                  <a:moveTo>
                    <a:pt x="1672" y="1"/>
                  </a:moveTo>
                  <a:cubicBezTo>
                    <a:pt x="1284" y="1"/>
                    <a:pt x="856" y="89"/>
                    <a:pt x="476" y="374"/>
                  </a:cubicBezTo>
                  <a:cubicBezTo>
                    <a:pt x="164" y="653"/>
                    <a:pt x="0" y="1062"/>
                    <a:pt x="33" y="1472"/>
                  </a:cubicBezTo>
                  <a:cubicBezTo>
                    <a:pt x="104" y="1984"/>
                    <a:pt x="619" y="2422"/>
                    <a:pt x="1226" y="2422"/>
                  </a:cubicBezTo>
                  <a:cubicBezTo>
                    <a:pt x="1318" y="2422"/>
                    <a:pt x="1413" y="2412"/>
                    <a:pt x="1508" y="2390"/>
                  </a:cubicBezTo>
                  <a:cubicBezTo>
                    <a:pt x="1607" y="2357"/>
                    <a:pt x="1705" y="2324"/>
                    <a:pt x="1803" y="2275"/>
                  </a:cubicBezTo>
                  <a:lnTo>
                    <a:pt x="1820" y="2275"/>
                  </a:lnTo>
                  <a:lnTo>
                    <a:pt x="1836" y="2259"/>
                  </a:lnTo>
                  <a:cubicBezTo>
                    <a:pt x="2148" y="2095"/>
                    <a:pt x="2312" y="1767"/>
                    <a:pt x="2246" y="1439"/>
                  </a:cubicBezTo>
                  <a:cubicBezTo>
                    <a:pt x="2196" y="1102"/>
                    <a:pt x="1918" y="879"/>
                    <a:pt x="1607" y="879"/>
                  </a:cubicBezTo>
                  <a:cubicBezTo>
                    <a:pt x="1509" y="879"/>
                    <a:pt x="1409" y="901"/>
                    <a:pt x="1312" y="948"/>
                  </a:cubicBezTo>
                  <a:cubicBezTo>
                    <a:pt x="951" y="1144"/>
                    <a:pt x="1066" y="1702"/>
                    <a:pt x="1476" y="1751"/>
                  </a:cubicBezTo>
                  <a:cubicBezTo>
                    <a:pt x="1506" y="1758"/>
                    <a:pt x="1537" y="1762"/>
                    <a:pt x="1566" y="1762"/>
                  </a:cubicBezTo>
                  <a:cubicBezTo>
                    <a:pt x="1788" y="1762"/>
                    <a:pt x="1963" y="1556"/>
                    <a:pt x="1935" y="1325"/>
                  </a:cubicBezTo>
                  <a:cubicBezTo>
                    <a:pt x="1928" y="1286"/>
                    <a:pt x="1952" y="1252"/>
                    <a:pt x="1986" y="1252"/>
                  </a:cubicBezTo>
                  <a:cubicBezTo>
                    <a:pt x="2038" y="1252"/>
                    <a:pt x="2111" y="1330"/>
                    <a:pt x="2131" y="1587"/>
                  </a:cubicBezTo>
                  <a:cubicBezTo>
                    <a:pt x="2148" y="1702"/>
                    <a:pt x="2131" y="1833"/>
                    <a:pt x="2066" y="1947"/>
                  </a:cubicBezTo>
                  <a:cubicBezTo>
                    <a:pt x="1933" y="2168"/>
                    <a:pt x="1681" y="2297"/>
                    <a:pt x="1430" y="2297"/>
                  </a:cubicBezTo>
                  <a:cubicBezTo>
                    <a:pt x="1401" y="2297"/>
                    <a:pt x="1373" y="2295"/>
                    <a:pt x="1344" y="2292"/>
                  </a:cubicBezTo>
                  <a:cubicBezTo>
                    <a:pt x="1334" y="2292"/>
                    <a:pt x="1323" y="2292"/>
                    <a:pt x="1312" y="2292"/>
                  </a:cubicBezTo>
                  <a:cubicBezTo>
                    <a:pt x="609" y="2292"/>
                    <a:pt x="141" y="1233"/>
                    <a:pt x="787" y="603"/>
                  </a:cubicBezTo>
                  <a:cubicBezTo>
                    <a:pt x="1051" y="310"/>
                    <a:pt x="1436" y="184"/>
                    <a:pt x="1851" y="184"/>
                  </a:cubicBezTo>
                  <a:cubicBezTo>
                    <a:pt x="2365" y="184"/>
                    <a:pt x="2925" y="377"/>
                    <a:pt x="3361" y="685"/>
                  </a:cubicBezTo>
                  <a:cubicBezTo>
                    <a:pt x="5065" y="1980"/>
                    <a:pt x="4819" y="4242"/>
                    <a:pt x="4328" y="5390"/>
                  </a:cubicBezTo>
                  <a:cubicBezTo>
                    <a:pt x="4049" y="6078"/>
                    <a:pt x="3590" y="6668"/>
                    <a:pt x="3000" y="7094"/>
                  </a:cubicBezTo>
                  <a:cubicBezTo>
                    <a:pt x="3623" y="6684"/>
                    <a:pt x="4098" y="6111"/>
                    <a:pt x="4410" y="5439"/>
                  </a:cubicBezTo>
                  <a:cubicBezTo>
                    <a:pt x="4951" y="4291"/>
                    <a:pt x="5262" y="1915"/>
                    <a:pt x="3459" y="554"/>
                  </a:cubicBezTo>
                  <a:cubicBezTo>
                    <a:pt x="3098" y="292"/>
                    <a:pt x="2689" y="128"/>
                    <a:pt x="2262" y="62"/>
                  </a:cubicBezTo>
                  <a:cubicBezTo>
                    <a:pt x="2088" y="27"/>
                    <a:pt x="1886" y="1"/>
                    <a:pt x="16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9"/>
            <p:cNvSpPr/>
            <p:nvPr/>
          </p:nvSpPr>
          <p:spPr>
            <a:xfrm>
              <a:off x="6758806" y="4601911"/>
              <a:ext cx="169617" cy="267497"/>
            </a:xfrm>
            <a:custGeom>
              <a:rect b="b" l="l" r="r" t="t"/>
              <a:pathLst>
                <a:path extrusionOk="0" h="8196" w="5197">
                  <a:moveTo>
                    <a:pt x="1083" y="0"/>
                  </a:moveTo>
                  <a:lnTo>
                    <a:pt x="1083" y="0"/>
                  </a:lnTo>
                  <a:cubicBezTo>
                    <a:pt x="1" y="2852"/>
                    <a:pt x="1279" y="4376"/>
                    <a:pt x="2525" y="5606"/>
                  </a:cubicBezTo>
                  <a:cubicBezTo>
                    <a:pt x="3787" y="6852"/>
                    <a:pt x="3738" y="8196"/>
                    <a:pt x="3738" y="8196"/>
                  </a:cubicBezTo>
                  <a:cubicBezTo>
                    <a:pt x="4656" y="7294"/>
                    <a:pt x="3591" y="5589"/>
                    <a:pt x="4459" y="4245"/>
                  </a:cubicBezTo>
                  <a:cubicBezTo>
                    <a:pt x="5197" y="3082"/>
                    <a:pt x="4230" y="2573"/>
                    <a:pt x="4230" y="2573"/>
                  </a:cubicBezTo>
                  <a:cubicBezTo>
                    <a:pt x="3820" y="3147"/>
                    <a:pt x="3361" y="3000"/>
                    <a:pt x="3001" y="3737"/>
                  </a:cubicBezTo>
                  <a:cubicBezTo>
                    <a:pt x="2656" y="4442"/>
                    <a:pt x="3263" y="5803"/>
                    <a:pt x="3263" y="5803"/>
                  </a:cubicBezTo>
                  <a:cubicBezTo>
                    <a:pt x="2066" y="4934"/>
                    <a:pt x="2296" y="4147"/>
                    <a:pt x="2640" y="3754"/>
                  </a:cubicBezTo>
                  <a:cubicBezTo>
                    <a:pt x="2984" y="3360"/>
                    <a:pt x="2509" y="3000"/>
                    <a:pt x="2525" y="2787"/>
                  </a:cubicBezTo>
                  <a:cubicBezTo>
                    <a:pt x="2542" y="2639"/>
                    <a:pt x="2574" y="2491"/>
                    <a:pt x="2640" y="2360"/>
                  </a:cubicBezTo>
                  <a:cubicBezTo>
                    <a:pt x="2640" y="2360"/>
                    <a:pt x="2567" y="2315"/>
                    <a:pt x="2436" y="2315"/>
                  </a:cubicBezTo>
                  <a:cubicBezTo>
                    <a:pt x="2318" y="2315"/>
                    <a:pt x="2153" y="2352"/>
                    <a:pt x="1951" y="2491"/>
                  </a:cubicBezTo>
                  <a:cubicBezTo>
                    <a:pt x="1214" y="2967"/>
                    <a:pt x="1525" y="4081"/>
                    <a:pt x="1525" y="4081"/>
                  </a:cubicBezTo>
                  <a:cubicBezTo>
                    <a:pt x="1001" y="3344"/>
                    <a:pt x="1165" y="2590"/>
                    <a:pt x="1771" y="2065"/>
                  </a:cubicBezTo>
                  <a:cubicBezTo>
                    <a:pt x="2361" y="1541"/>
                    <a:pt x="1788" y="1065"/>
                    <a:pt x="1394" y="836"/>
                  </a:cubicBezTo>
                  <a:cubicBezTo>
                    <a:pt x="1001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9"/>
            <p:cNvSpPr/>
            <p:nvPr/>
          </p:nvSpPr>
          <p:spPr>
            <a:xfrm>
              <a:off x="6680183" y="4568719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443" y="1"/>
                  </a:moveTo>
                  <a:cubicBezTo>
                    <a:pt x="443" y="17"/>
                    <a:pt x="0" y="2033"/>
                    <a:pt x="3033" y="4525"/>
                  </a:cubicBezTo>
                  <a:cubicBezTo>
                    <a:pt x="3033" y="4525"/>
                    <a:pt x="2459" y="3853"/>
                    <a:pt x="2721" y="3099"/>
                  </a:cubicBezTo>
                  <a:cubicBezTo>
                    <a:pt x="2984" y="2345"/>
                    <a:pt x="2672" y="2066"/>
                    <a:pt x="2426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0" y="1253"/>
                    <a:pt x="2316" y="1253"/>
                  </a:cubicBezTo>
                  <a:cubicBezTo>
                    <a:pt x="2147" y="1253"/>
                    <a:pt x="1851" y="1322"/>
                    <a:pt x="1935" y="1820"/>
                  </a:cubicBezTo>
                  <a:cubicBezTo>
                    <a:pt x="2033" y="2509"/>
                    <a:pt x="2066" y="2623"/>
                    <a:pt x="1853" y="2640"/>
                  </a:cubicBezTo>
                  <a:cubicBezTo>
                    <a:pt x="1843" y="2641"/>
                    <a:pt x="1835" y="2642"/>
                    <a:pt x="1827" y="2642"/>
                  </a:cubicBezTo>
                  <a:cubicBezTo>
                    <a:pt x="1644" y="2642"/>
                    <a:pt x="1692" y="2303"/>
                    <a:pt x="1754" y="2115"/>
                  </a:cubicBezTo>
                  <a:cubicBezTo>
                    <a:pt x="1803" y="1935"/>
                    <a:pt x="2049" y="1099"/>
                    <a:pt x="1410" y="820"/>
                  </a:cubicBezTo>
                  <a:cubicBezTo>
                    <a:pt x="754" y="542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9"/>
            <p:cNvSpPr/>
            <p:nvPr/>
          </p:nvSpPr>
          <p:spPr>
            <a:xfrm>
              <a:off x="6857796" y="4849042"/>
              <a:ext cx="117723" cy="139134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7"/>
                    <a:pt x="967" y="2476"/>
                  </a:cubicBezTo>
                  <a:cubicBezTo>
                    <a:pt x="869" y="3771"/>
                    <a:pt x="0" y="4262"/>
                    <a:pt x="0" y="4262"/>
                  </a:cubicBezTo>
                  <a:cubicBezTo>
                    <a:pt x="3606" y="2443"/>
                    <a:pt x="2295" y="788"/>
                    <a:pt x="1951" y="525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9"/>
            <p:cNvSpPr/>
            <p:nvPr/>
          </p:nvSpPr>
          <p:spPr>
            <a:xfrm>
              <a:off x="6860994" y="4934977"/>
              <a:ext cx="257347" cy="189330"/>
            </a:xfrm>
            <a:custGeom>
              <a:rect b="b" l="l" r="r" t="t"/>
              <a:pathLst>
                <a:path extrusionOk="0" h="5801" w="7885">
                  <a:moveTo>
                    <a:pt x="3221" y="0"/>
                  </a:moveTo>
                  <a:cubicBezTo>
                    <a:pt x="2841" y="0"/>
                    <a:pt x="2424" y="334"/>
                    <a:pt x="2017" y="957"/>
                  </a:cubicBezTo>
                  <a:cubicBezTo>
                    <a:pt x="1476" y="1810"/>
                    <a:pt x="1" y="1925"/>
                    <a:pt x="1" y="1925"/>
                  </a:cubicBezTo>
                  <a:cubicBezTo>
                    <a:pt x="2394" y="1990"/>
                    <a:pt x="3033" y="2613"/>
                    <a:pt x="3672" y="3367"/>
                  </a:cubicBezTo>
                  <a:cubicBezTo>
                    <a:pt x="4312" y="4121"/>
                    <a:pt x="4492" y="5334"/>
                    <a:pt x="6000" y="5711"/>
                  </a:cubicBezTo>
                  <a:cubicBezTo>
                    <a:pt x="6256" y="5774"/>
                    <a:pt x="6479" y="5801"/>
                    <a:pt x="6673" y="5801"/>
                  </a:cubicBezTo>
                  <a:cubicBezTo>
                    <a:pt x="7635" y="5801"/>
                    <a:pt x="7885" y="5154"/>
                    <a:pt x="7885" y="5154"/>
                  </a:cubicBezTo>
                  <a:lnTo>
                    <a:pt x="7885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6" y="5241"/>
                    <a:pt x="7249" y="4878"/>
                    <a:pt x="7262" y="4137"/>
                  </a:cubicBezTo>
                  <a:cubicBezTo>
                    <a:pt x="7278" y="3170"/>
                    <a:pt x="6410" y="2892"/>
                    <a:pt x="5295" y="2711"/>
                  </a:cubicBezTo>
                  <a:cubicBezTo>
                    <a:pt x="4180" y="2531"/>
                    <a:pt x="3246" y="2465"/>
                    <a:pt x="3131" y="2088"/>
                  </a:cubicBezTo>
                  <a:cubicBezTo>
                    <a:pt x="3017" y="1728"/>
                    <a:pt x="3508" y="1580"/>
                    <a:pt x="4197" y="1384"/>
                  </a:cubicBezTo>
                  <a:cubicBezTo>
                    <a:pt x="4869" y="1187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18" y="588"/>
                    <a:pt x="4464" y="606"/>
                    <a:pt x="4407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60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9"/>
            <p:cNvSpPr/>
            <p:nvPr/>
          </p:nvSpPr>
          <p:spPr>
            <a:xfrm>
              <a:off x="6736352" y="5012132"/>
              <a:ext cx="250917" cy="205551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3" y="6232"/>
                    <a:pt x="279" y="6297"/>
                  </a:cubicBezTo>
                  <a:cubicBezTo>
                    <a:pt x="246" y="6133"/>
                    <a:pt x="230" y="5953"/>
                    <a:pt x="230" y="5789"/>
                  </a:cubicBezTo>
                  <a:cubicBezTo>
                    <a:pt x="230" y="4920"/>
                    <a:pt x="410" y="4052"/>
                    <a:pt x="722" y="3249"/>
                  </a:cubicBezTo>
                  <a:cubicBezTo>
                    <a:pt x="1131" y="2249"/>
                    <a:pt x="1869" y="1413"/>
                    <a:pt x="2820" y="888"/>
                  </a:cubicBezTo>
                  <a:cubicBezTo>
                    <a:pt x="3362" y="568"/>
                    <a:pt x="4069" y="320"/>
                    <a:pt x="4769" y="320"/>
                  </a:cubicBezTo>
                  <a:cubicBezTo>
                    <a:pt x="5360" y="320"/>
                    <a:pt x="5946" y="496"/>
                    <a:pt x="6426" y="954"/>
                  </a:cubicBezTo>
                  <a:cubicBezTo>
                    <a:pt x="7491" y="1872"/>
                    <a:pt x="7147" y="3789"/>
                    <a:pt x="5934" y="4085"/>
                  </a:cubicBezTo>
                  <a:cubicBezTo>
                    <a:pt x="5804" y="4119"/>
                    <a:pt x="5670" y="4135"/>
                    <a:pt x="5536" y="4135"/>
                  </a:cubicBezTo>
                  <a:cubicBezTo>
                    <a:pt x="5097" y="4135"/>
                    <a:pt x="4669" y="3956"/>
                    <a:pt x="4443" y="3642"/>
                  </a:cubicBezTo>
                  <a:cubicBezTo>
                    <a:pt x="4147" y="3232"/>
                    <a:pt x="4147" y="2691"/>
                    <a:pt x="4410" y="2265"/>
                  </a:cubicBezTo>
                  <a:cubicBezTo>
                    <a:pt x="4602" y="1994"/>
                    <a:pt x="4918" y="1840"/>
                    <a:pt x="5242" y="1840"/>
                  </a:cubicBezTo>
                  <a:cubicBezTo>
                    <a:pt x="5387" y="1840"/>
                    <a:pt x="5534" y="1871"/>
                    <a:pt x="5672" y="1937"/>
                  </a:cubicBezTo>
                  <a:cubicBezTo>
                    <a:pt x="5836" y="2036"/>
                    <a:pt x="5951" y="2200"/>
                    <a:pt x="5951" y="2396"/>
                  </a:cubicBezTo>
                  <a:cubicBezTo>
                    <a:pt x="5951" y="2396"/>
                    <a:pt x="5951" y="2545"/>
                    <a:pt x="5866" y="2545"/>
                  </a:cubicBezTo>
                  <a:cubicBezTo>
                    <a:pt x="5861" y="2545"/>
                    <a:pt x="5857" y="2545"/>
                    <a:pt x="5852" y="2544"/>
                  </a:cubicBezTo>
                  <a:cubicBezTo>
                    <a:pt x="5754" y="2527"/>
                    <a:pt x="5787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78" y="2320"/>
                    <a:pt x="4974" y="2558"/>
                    <a:pt x="5033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3" y="3088"/>
                    <a:pt x="5934" y="2986"/>
                  </a:cubicBezTo>
                  <a:cubicBezTo>
                    <a:pt x="6000" y="2904"/>
                    <a:pt x="6049" y="2822"/>
                    <a:pt x="6082" y="2740"/>
                  </a:cubicBezTo>
                  <a:cubicBezTo>
                    <a:pt x="6180" y="2429"/>
                    <a:pt x="6049" y="2085"/>
                    <a:pt x="5770" y="1921"/>
                  </a:cubicBezTo>
                  <a:cubicBezTo>
                    <a:pt x="5593" y="1814"/>
                    <a:pt x="5400" y="1763"/>
                    <a:pt x="5211" y="1763"/>
                  </a:cubicBezTo>
                  <a:cubicBezTo>
                    <a:pt x="4877" y="1763"/>
                    <a:pt x="4554" y="1923"/>
                    <a:pt x="4344" y="2216"/>
                  </a:cubicBezTo>
                  <a:cubicBezTo>
                    <a:pt x="4033" y="2658"/>
                    <a:pt x="4033" y="3249"/>
                    <a:pt x="4344" y="3691"/>
                  </a:cubicBezTo>
                  <a:cubicBezTo>
                    <a:pt x="4646" y="4069"/>
                    <a:pt x="5093" y="4272"/>
                    <a:pt x="5559" y="4272"/>
                  </a:cubicBezTo>
                  <a:cubicBezTo>
                    <a:pt x="5700" y="4272"/>
                    <a:pt x="5842" y="4254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9"/>
            <p:cNvSpPr/>
            <p:nvPr/>
          </p:nvSpPr>
          <p:spPr>
            <a:xfrm>
              <a:off x="6749178" y="5075024"/>
              <a:ext cx="99120" cy="106823"/>
            </a:xfrm>
            <a:custGeom>
              <a:rect b="b" l="l" r="r" t="t"/>
              <a:pathLst>
                <a:path extrusionOk="0" h="3273" w="3037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1010"/>
                    <a:pt x="1" y="3272"/>
                    <a:pt x="1" y="3272"/>
                  </a:cubicBezTo>
                  <a:cubicBezTo>
                    <a:pt x="1" y="3272"/>
                    <a:pt x="673" y="1174"/>
                    <a:pt x="1935" y="961"/>
                  </a:cubicBezTo>
                  <a:cubicBezTo>
                    <a:pt x="3037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9"/>
            <p:cNvSpPr/>
            <p:nvPr/>
          </p:nvSpPr>
          <p:spPr>
            <a:xfrm>
              <a:off x="6876497" y="5067322"/>
              <a:ext cx="170172" cy="147065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33" y="1771"/>
                  </a:cubicBezTo>
                  <a:cubicBezTo>
                    <a:pt x="2689" y="2852"/>
                    <a:pt x="1837" y="3066"/>
                    <a:pt x="1214" y="3131"/>
                  </a:cubicBezTo>
                  <a:cubicBezTo>
                    <a:pt x="575" y="3197"/>
                    <a:pt x="149" y="3459"/>
                    <a:pt x="1" y="4328"/>
                  </a:cubicBezTo>
                  <a:cubicBezTo>
                    <a:pt x="142" y="4234"/>
                    <a:pt x="305" y="4188"/>
                    <a:pt x="467" y="4188"/>
                  </a:cubicBezTo>
                  <a:cubicBezTo>
                    <a:pt x="588" y="4188"/>
                    <a:pt x="709" y="4213"/>
                    <a:pt x="821" y="4262"/>
                  </a:cubicBezTo>
                  <a:cubicBezTo>
                    <a:pt x="1066" y="4371"/>
                    <a:pt x="1463" y="4506"/>
                    <a:pt x="1860" y="4506"/>
                  </a:cubicBezTo>
                  <a:cubicBezTo>
                    <a:pt x="2179" y="4506"/>
                    <a:pt x="2498" y="4419"/>
                    <a:pt x="2738" y="4164"/>
                  </a:cubicBezTo>
                  <a:cubicBezTo>
                    <a:pt x="3099" y="3754"/>
                    <a:pt x="3246" y="3197"/>
                    <a:pt x="3148" y="2672"/>
                  </a:cubicBezTo>
                  <a:cubicBezTo>
                    <a:pt x="3132" y="2370"/>
                    <a:pt x="3070" y="1851"/>
                    <a:pt x="3336" y="1851"/>
                  </a:cubicBezTo>
                  <a:cubicBezTo>
                    <a:pt x="3344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74" y="2754"/>
                    <a:pt x="3542" y="3049"/>
                    <a:pt x="4164" y="3229"/>
                  </a:cubicBezTo>
                  <a:cubicBezTo>
                    <a:pt x="4509" y="3311"/>
                    <a:pt x="4820" y="3475"/>
                    <a:pt x="5099" y="3721"/>
                  </a:cubicBezTo>
                  <a:cubicBezTo>
                    <a:pt x="4984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99" y="1295"/>
                    <a:pt x="3542" y="1066"/>
                    <a:pt x="3410" y="672"/>
                  </a:cubicBezTo>
                  <a:cubicBezTo>
                    <a:pt x="3328" y="427"/>
                    <a:pt x="3214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9"/>
            <p:cNvSpPr/>
            <p:nvPr/>
          </p:nvSpPr>
          <p:spPr>
            <a:xfrm>
              <a:off x="6978163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cubicBezTo>
                    <a:pt x="361" y="181"/>
                    <a:pt x="328" y="378"/>
                    <a:pt x="279" y="558"/>
                  </a:cubicBezTo>
                  <a:cubicBezTo>
                    <a:pt x="197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1" y="1296"/>
                  </a:cubicBezTo>
                  <a:cubicBezTo>
                    <a:pt x="1295" y="919"/>
                    <a:pt x="1131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9"/>
            <p:cNvSpPr/>
            <p:nvPr/>
          </p:nvSpPr>
          <p:spPr>
            <a:xfrm>
              <a:off x="6979762" y="4884878"/>
              <a:ext cx="225786" cy="158977"/>
            </a:xfrm>
            <a:custGeom>
              <a:rect b="b" l="l" r="r" t="t"/>
              <a:pathLst>
                <a:path extrusionOk="0" h="4871" w="6918">
                  <a:moveTo>
                    <a:pt x="1948" y="0"/>
                  </a:moveTo>
                  <a:cubicBezTo>
                    <a:pt x="1063" y="0"/>
                    <a:pt x="588" y="826"/>
                    <a:pt x="705" y="1361"/>
                  </a:cubicBezTo>
                  <a:cubicBezTo>
                    <a:pt x="840" y="1974"/>
                    <a:pt x="1450" y="2001"/>
                    <a:pt x="1558" y="2001"/>
                  </a:cubicBezTo>
                  <a:cubicBezTo>
                    <a:pt x="1568" y="2001"/>
                    <a:pt x="1574" y="2001"/>
                    <a:pt x="1574" y="2001"/>
                  </a:cubicBezTo>
                  <a:cubicBezTo>
                    <a:pt x="1312" y="1902"/>
                    <a:pt x="1197" y="1591"/>
                    <a:pt x="1312" y="1329"/>
                  </a:cubicBezTo>
                  <a:cubicBezTo>
                    <a:pt x="1354" y="1265"/>
                    <a:pt x="1401" y="1241"/>
                    <a:pt x="1450" y="1241"/>
                  </a:cubicBezTo>
                  <a:cubicBezTo>
                    <a:pt x="1553" y="1241"/>
                    <a:pt x="1671" y="1344"/>
                    <a:pt x="1804" y="1411"/>
                  </a:cubicBezTo>
                  <a:cubicBezTo>
                    <a:pt x="1841" y="1429"/>
                    <a:pt x="1877" y="1438"/>
                    <a:pt x="1911" y="1438"/>
                  </a:cubicBezTo>
                  <a:cubicBezTo>
                    <a:pt x="2054" y="1438"/>
                    <a:pt x="2160" y="1285"/>
                    <a:pt x="2213" y="1099"/>
                  </a:cubicBezTo>
                  <a:cubicBezTo>
                    <a:pt x="2244" y="958"/>
                    <a:pt x="2348" y="817"/>
                    <a:pt x="2539" y="817"/>
                  </a:cubicBezTo>
                  <a:cubicBezTo>
                    <a:pt x="2658" y="817"/>
                    <a:pt x="2811" y="872"/>
                    <a:pt x="3000" y="1017"/>
                  </a:cubicBezTo>
                  <a:cubicBezTo>
                    <a:pt x="3475" y="1394"/>
                    <a:pt x="3180" y="2148"/>
                    <a:pt x="3180" y="2148"/>
                  </a:cubicBezTo>
                  <a:cubicBezTo>
                    <a:pt x="3180" y="2148"/>
                    <a:pt x="3180" y="1525"/>
                    <a:pt x="2738" y="1476"/>
                  </a:cubicBezTo>
                  <a:cubicBezTo>
                    <a:pt x="2694" y="1463"/>
                    <a:pt x="2649" y="1456"/>
                    <a:pt x="2603" y="1456"/>
                  </a:cubicBezTo>
                  <a:cubicBezTo>
                    <a:pt x="2430" y="1456"/>
                    <a:pt x="2259" y="1553"/>
                    <a:pt x="2181" y="1722"/>
                  </a:cubicBezTo>
                  <a:cubicBezTo>
                    <a:pt x="2459" y="1722"/>
                    <a:pt x="2476" y="2099"/>
                    <a:pt x="2328" y="2296"/>
                  </a:cubicBezTo>
                  <a:cubicBezTo>
                    <a:pt x="2181" y="2509"/>
                    <a:pt x="2230" y="2640"/>
                    <a:pt x="2361" y="2738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804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61"/>
                    <a:pt x="1017" y="3263"/>
                    <a:pt x="755" y="3492"/>
                  </a:cubicBezTo>
                  <a:cubicBezTo>
                    <a:pt x="623" y="3607"/>
                    <a:pt x="435" y="3636"/>
                    <a:pt x="279" y="3636"/>
                  </a:cubicBezTo>
                  <a:cubicBezTo>
                    <a:pt x="124" y="3636"/>
                    <a:pt x="1" y="3607"/>
                    <a:pt x="1" y="3607"/>
                  </a:cubicBezTo>
                  <a:lnTo>
                    <a:pt x="1" y="3607"/>
                  </a:lnTo>
                  <a:cubicBezTo>
                    <a:pt x="181" y="3705"/>
                    <a:pt x="394" y="3771"/>
                    <a:pt x="591" y="3787"/>
                  </a:cubicBezTo>
                  <a:cubicBezTo>
                    <a:pt x="1033" y="3820"/>
                    <a:pt x="1476" y="3886"/>
                    <a:pt x="1902" y="3984"/>
                  </a:cubicBezTo>
                  <a:cubicBezTo>
                    <a:pt x="3082" y="4345"/>
                    <a:pt x="3803" y="4836"/>
                    <a:pt x="4705" y="4869"/>
                  </a:cubicBezTo>
                  <a:cubicBezTo>
                    <a:pt x="4736" y="4870"/>
                    <a:pt x="4768" y="4871"/>
                    <a:pt x="4800" y="4871"/>
                  </a:cubicBezTo>
                  <a:cubicBezTo>
                    <a:pt x="5213" y="4871"/>
                    <a:pt x="5634" y="4772"/>
                    <a:pt x="6000" y="4574"/>
                  </a:cubicBezTo>
                  <a:cubicBezTo>
                    <a:pt x="6787" y="4115"/>
                    <a:pt x="6918" y="2935"/>
                    <a:pt x="6459" y="2345"/>
                  </a:cubicBezTo>
                  <a:cubicBezTo>
                    <a:pt x="6234" y="2013"/>
                    <a:pt x="5871" y="1857"/>
                    <a:pt x="5531" y="1857"/>
                  </a:cubicBezTo>
                  <a:cubicBezTo>
                    <a:pt x="5200" y="1857"/>
                    <a:pt x="4891" y="2004"/>
                    <a:pt x="4754" y="2279"/>
                  </a:cubicBezTo>
                  <a:cubicBezTo>
                    <a:pt x="4492" y="2607"/>
                    <a:pt x="4541" y="3083"/>
                    <a:pt x="4836" y="3361"/>
                  </a:cubicBezTo>
                  <a:cubicBezTo>
                    <a:pt x="4852" y="3378"/>
                    <a:pt x="4885" y="3394"/>
                    <a:pt x="4902" y="3410"/>
                  </a:cubicBezTo>
                  <a:lnTo>
                    <a:pt x="4934" y="3443"/>
                  </a:lnTo>
                  <a:cubicBezTo>
                    <a:pt x="5037" y="3503"/>
                    <a:pt x="5165" y="3534"/>
                    <a:pt x="5289" y="3534"/>
                  </a:cubicBezTo>
                  <a:cubicBezTo>
                    <a:pt x="5542" y="3534"/>
                    <a:pt x="5781" y="3406"/>
                    <a:pt x="5770" y="3132"/>
                  </a:cubicBezTo>
                  <a:cubicBezTo>
                    <a:pt x="5784" y="2929"/>
                    <a:pt x="5625" y="2844"/>
                    <a:pt x="5447" y="2844"/>
                  </a:cubicBezTo>
                  <a:cubicBezTo>
                    <a:pt x="5193" y="2844"/>
                    <a:pt x="4901" y="3019"/>
                    <a:pt x="5016" y="3279"/>
                  </a:cubicBezTo>
                  <a:cubicBezTo>
                    <a:pt x="5016" y="3302"/>
                    <a:pt x="5016" y="3325"/>
                    <a:pt x="4995" y="3325"/>
                  </a:cubicBezTo>
                  <a:cubicBezTo>
                    <a:pt x="4971" y="3325"/>
                    <a:pt x="4918" y="3294"/>
                    <a:pt x="4803" y="3197"/>
                  </a:cubicBezTo>
                  <a:cubicBezTo>
                    <a:pt x="4688" y="3083"/>
                    <a:pt x="4623" y="2935"/>
                    <a:pt x="4623" y="2787"/>
                  </a:cubicBezTo>
                  <a:cubicBezTo>
                    <a:pt x="4623" y="2607"/>
                    <a:pt x="4688" y="2443"/>
                    <a:pt x="4803" y="2296"/>
                  </a:cubicBezTo>
                  <a:cubicBezTo>
                    <a:pt x="4927" y="2063"/>
                    <a:pt x="5192" y="1940"/>
                    <a:pt x="5477" y="1940"/>
                  </a:cubicBezTo>
                  <a:cubicBezTo>
                    <a:pt x="5794" y="1940"/>
                    <a:pt x="6137" y="2091"/>
                    <a:pt x="6344" y="2410"/>
                  </a:cubicBezTo>
                  <a:lnTo>
                    <a:pt x="6360" y="2427"/>
                  </a:lnTo>
                  <a:cubicBezTo>
                    <a:pt x="6590" y="2837"/>
                    <a:pt x="6573" y="3345"/>
                    <a:pt x="6328" y="3738"/>
                  </a:cubicBezTo>
                  <a:cubicBezTo>
                    <a:pt x="6048" y="4242"/>
                    <a:pt x="5409" y="4592"/>
                    <a:pt x="4579" y="4592"/>
                  </a:cubicBezTo>
                  <a:cubicBezTo>
                    <a:pt x="4192" y="4592"/>
                    <a:pt x="3764" y="4516"/>
                    <a:pt x="3312" y="4345"/>
                  </a:cubicBezTo>
                  <a:cubicBezTo>
                    <a:pt x="3262" y="4328"/>
                    <a:pt x="3033" y="4246"/>
                    <a:pt x="2885" y="4181"/>
                  </a:cubicBezTo>
                  <a:cubicBezTo>
                    <a:pt x="2476" y="3968"/>
                    <a:pt x="2033" y="3820"/>
                    <a:pt x="1574" y="3755"/>
                  </a:cubicBezTo>
                  <a:cubicBezTo>
                    <a:pt x="1754" y="3722"/>
                    <a:pt x="1951" y="3705"/>
                    <a:pt x="2148" y="3656"/>
                  </a:cubicBezTo>
                  <a:cubicBezTo>
                    <a:pt x="3902" y="3312"/>
                    <a:pt x="4164" y="837"/>
                    <a:pt x="2705" y="181"/>
                  </a:cubicBezTo>
                  <a:cubicBezTo>
                    <a:pt x="2428" y="54"/>
                    <a:pt x="2174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9"/>
            <p:cNvSpPr/>
            <p:nvPr/>
          </p:nvSpPr>
          <p:spPr>
            <a:xfrm>
              <a:off x="7089979" y="4970486"/>
              <a:ext cx="152482" cy="107573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lnTo>
                    <a:pt x="3819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2" y="2623"/>
                    <a:pt x="2213" y="3033"/>
                  </a:cubicBezTo>
                  <a:cubicBezTo>
                    <a:pt x="2386" y="3221"/>
                    <a:pt x="2559" y="3278"/>
                    <a:pt x="2717" y="3278"/>
                  </a:cubicBezTo>
                  <a:cubicBezTo>
                    <a:pt x="2902" y="3278"/>
                    <a:pt x="3065" y="3200"/>
                    <a:pt x="3180" y="3164"/>
                  </a:cubicBezTo>
                  <a:cubicBezTo>
                    <a:pt x="3207" y="3157"/>
                    <a:pt x="3234" y="3154"/>
                    <a:pt x="3260" y="3154"/>
                  </a:cubicBezTo>
                  <a:cubicBezTo>
                    <a:pt x="3362" y="3154"/>
                    <a:pt x="3456" y="3204"/>
                    <a:pt x="3508" y="3295"/>
                  </a:cubicBezTo>
                  <a:cubicBezTo>
                    <a:pt x="3541" y="3082"/>
                    <a:pt x="3475" y="2869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7" y="2164"/>
                    <a:pt x="4098" y="1705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9"/>
            <p:cNvSpPr/>
            <p:nvPr/>
          </p:nvSpPr>
          <p:spPr>
            <a:xfrm>
              <a:off x="6896308" y="4728447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06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7" y="2139"/>
                    <a:pt x="1017" y="2335"/>
                  </a:cubicBezTo>
                  <a:cubicBezTo>
                    <a:pt x="1148" y="2401"/>
                    <a:pt x="1287" y="2434"/>
                    <a:pt x="1424" y="2434"/>
                  </a:cubicBezTo>
                  <a:cubicBezTo>
                    <a:pt x="1562" y="2434"/>
                    <a:pt x="1697" y="2401"/>
                    <a:pt x="1820" y="2335"/>
                  </a:cubicBezTo>
                  <a:lnTo>
                    <a:pt x="1853" y="2319"/>
                  </a:lnTo>
                  <a:lnTo>
                    <a:pt x="1902" y="2286"/>
                  </a:lnTo>
                  <a:lnTo>
                    <a:pt x="1951" y="2253"/>
                  </a:lnTo>
                  <a:lnTo>
                    <a:pt x="2000" y="2204"/>
                  </a:lnTo>
                  <a:cubicBezTo>
                    <a:pt x="2033" y="2188"/>
                    <a:pt x="2049" y="2171"/>
                    <a:pt x="2066" y="2155"/>
                  </a:cubicBezTo>
                  <a:cubicBezTo>
                    <a:pt x="2230" y="1975"/>
                    <a:pt x="2312" y="1729"/>
                    <a:pt x="2279" y="1499"/>
                  </a:cubicBezTo>
                  <a:cubicBezTo>
                    <a:pt x="2236" y="1155"/>
                    <a:pt x="2024" y="1009"/>
                    <a:pt x="1827" y="1009"/>
                  </a:cubicBezTo>
                  <a:cubicBezTo>
                    <a:pt x="1724" y="1009"/>
                    <a:pt x="1625" y="1049"/>
                    <a:pt x="1558" y="1122"/>
                  </a:cubicBezTo>
                  <a:cubicBezTo>
                    <a:pt x="1394" y="1286"/>
                    <a:pt x="1427" y="1565"/>
                    <a:pt x="1640" y="1680"/>
                  </a:cubicBezTo>
                  <a:cubicBezTo>
                    <a:pt x="1716" y="1714"/>
                    <a:pt x="1786" y="1723"/>
                    <a:pt x="1845" y="1723"/>
                  </a:cubicBezTo>
                  <a:cubicBezTo>
                    <a:pt x="1924" y="1723"/>
                    <a:pt x="1986" y="1707"/>
                    <a:pt x="2030" y="1707"/>
                  </a:cubicBezTo>
                  <a:cubicBezTo>
                    <a:pt x="2080" y="1707"/>
                    <a:pt x="2105" y="1729"/>
                    <a:pt x="2099" y="1827"/>
                  </a:cubicBezTo>
                  <a:cubicBezTo>
                    <a:pt x="2082" y="2024"/>
                    <a:pt x="1967" y="2188"/>
                    <a:pt x="1787" y="2286"/>
                  </a:cubicBezTo>
                  <a:cubicBezTo>
                    <a:pt x="1681" y="2339"/>
                    <a:pt x="1563" y="2364"/>
                    <a:pt x="1445" y="2364"/>
                  </a:cubicBezTo>
                  <a:cubicBezTo>
                    <a:pt x="1309" y="2364"/>
                    <a:pt x="1172" y="2331"/>
                    <a:pt x="1050" y="2270"/>
                  </a:cubicBezTo>
                  <a:cubicBezTo>
                    <a:pt x="509" y="2040"/>
                    <a:pt x="148" y="1106"/>
                    <a:pt x="787" y="549"/>
                  </a:cubicBezTo>
                  <a:cubicBezTo>
                    <a:pt x="1033" y="303"/>
                    <a:pt x="1377" y="155"/>
                    <a:pt x="1722" y="155"/>
                  </a:cubicBezTo>
                  <a:cubicBezTo>
                    <a:pt x="2476" y="204"/>
                    <a:pt x="3295" y="745"/>
                    <a:pt x="3426" y="2204"/>
                  </a:cubicBezTo>
                  <a:cubicBezTo>
                    <a:pt x="3475" y="2761"/>
                    <a:pt x="3426" y="3319"/>
                    <a:pt x="3262" y="3843"/>
                  </a:cubicBezTo>
                  <a:cubicBezTo>
                    <a:pt x="3148" y="4302"/>
                    <a:pt x="2951" y="4728"/>
                    <a:pt x="2672" y="5122"/>
                  </a:cubicBezTo>
                  <a:cubicBezTo>
                    <a:pt x="2279" y="5614"/>
                    <a:pt x="1771" y="6007"/>
                    <a:pt x="1197" y="6286"/>
                  </a:cubicBezTo>
                  <a:cubicBezTo>
                    <a:pt x="1804" y="6023"/>
                    <a:pt x="2361" y="5630"/>
                    <a:pt x="2787" y="5122"/>
                  </a:cubicBezTo>
                  <a:cubicBezTo>
                    <a:pt x="3541" y="4253"/>
                    <a:pt x="4459" y="2253"/>
                    <a:pt x="3180" y="614"/>
                  </a:cubicBezTo>
                  <a:cubicBezTo>
                    <a:pt x="2826" y="207"/>
                    <a:pt x="2304" y="0"/>
                    <a:pt x="18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9"/>
            <p:cNvSpPr/>
            <p:nvPr/>
          </p:nvSpPr>
          <p:spPr>
            <a:xfrm>
              <a:off x="6644869" y="5169510"/>
              <a:ext cx="44974" cy="110772"/>
            </a:xfrm>
            <a:custGeom>
              <a:rect b="b" l="l" r="r" t="t"/>
              <a:pathLst>
                <a:path extrusionOk="0" h="3394" w="1378">
                  <a:moveTo>
                    <a:pt x="689" y="0"/>
                  </a:moveTo>
                  <a:lnTo>
                    <a:pt x="640" y="344"/>
                  </a:lnTo>
                  <a:cubicBezTo>
                    <a:pt x="623" y="607"/>
                    <a:pt x="525" y="869"/>
                    <a:pt x="378" y="1098"/>
                  </a:cubicBezTo>
                  <a:cubicBezTo>
                    <a:pt x="132" y="1459"/>
                    <a:pt x="1" y="1770"/>
                    <a:pt x="312" y="2164"/>
                  </a:cubicBezTo>
                  <a:cubicBezTo>
                    <a:pt x="492" y="2426"/>
                    <a:pt x="623" y="2737"/>
                    <a:pt x="656" y="3065"/>
                  </a:cubicBezTo>
                  <a:cubicBezTo>
                    <a:pt x="673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5" y="2737"/>
                    <a:pt x="886" y="2426"/>
                    <a:pt x="1066" y="2164"/>
                  </a:cubicBezTo>
                  <a:cubicBezTo>
                    <a:pt x="1377" y="1754"/>
                    <a:pt x="1246" y="1443"/>
                    <a:pt x="1000" y="1098"/>
                  </a:cubicBezTo>
                  <a:cubicBezTo>
                    <a:pt x="853" y="869"/>
                    <a:pt x="755" y="607"/>
                    <a:pt x="738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9"/>
            <p:cNvSpPr/>
            <p:nvPr/>
          </p:nvSpPr>
          <p:spPr>
            <a:xfrm>
              <a:off x="6548033" y="4721169"/>
              <a:ext cx="238645" cy="167496"/>
            </a:xfrm>
            <a:custGeom>
              <a:rect b="b" l="l" r="r" t="t"/>
              <a:pathLst>
                <a:path extrusionOk="0" h="5132" w="7312">
                  <a:moveTo>
                    <a:pt x="1742" y="1"/>
                  </a:moveTo>
                  <a:cubicBezTo>
                    <a:pt x="1353" y="1"/>
                    <a:pt x="968" y="172"/>
                    <a:pt x="706" y="493"/>
                  </a:cubicBezTo>
                  <a:cubicBezTo>
                    <a:pt x="611" y="635"/>
                    <a:pt x="462" y="706"/>
                    <a:pt x="312" y="706"/>
                  </a:cubicBezTo>
                  <a:cubicBezTo>
                    <a:pt x="202" y="706"/>
                    <a:pt x="91" y="668"/>
                    <a:pt x="1" y="591"/>
                  </a:cubicBezTo>
                  <a:lnTo>
                    <a:pt x="1" y="591"/>
                  </a:lnTo>
                  <a:cubicBezTo>
                    <a:pt x="34" y="952"/>
                    <a:pt x="66" y="1018"/>
                    <a:pt x="1771" y="1739"/>
                  </a:cubicBezTo>
                  <a:cubicBezTo>
                    <a:pt x="3082" y="2296"/>
                    <a:pt x="3525" y="4247"/>
                    <a:pt x="3656" y="5132"/>
                  </a:cubicBezTo>
                  <a:cubicBezTo>
                    <a:pt x="3787" y="4263"/>
                    <a:pt x="4246" y="2296"/>
                    <a:pt x="5541" y="1739"/>
                  </a:cubicBezTo>
                  <a:cubicBezTo>
                    <a:pt x="7262" y="1018"/>
                    <a:pt x="7278" y="952"/>
                    <a:pt x="7311" y="591"/>
                  </a:cubicBezTo>
                  <a:lnTo>
                    <a:pt x="7311" y="591"/>
                  </a:lnTo>
                  <a:cubicBezTo>
                    <a:pt x="7221" y="668"/>
                    <a:pt x="7110" y="706"/>
                    <a:pt x="7000" y="706"/>
                  </a:cubicBezTo>
                  <a:cubicBezTo>
                    <a:pt x="6850" y="706"/>
                    <a:pt x="6701" y="635"/>
                    <a:pt x="6606" y="493"/>
                  </a:cubicBezTo>
                  <a:cubicBezTo>
                    <a:pt x="6344" y="172"/>
                    <a:pt x="5959" y="1"/>
                    <a:pt x="5570" y="1"/>
                  </a:cubicBezTo>
                  <a:cubicBezTo>
                    <a:pt x="5304" y="1"/>
                    <a:pt x="5036" y="81"/>
                    <a:pt x="4803" y="247"/>
                  </a:cubicBezTo>
                  <a:cubicBezTo>
                    <a:pt x="4230" y="657"/>
                    <a:pt x="3853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76" y="81"/>
                    <a:pt x="2008" y="1"/>
                    <a:pt x="17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9"/>
            <p:cNvSpPr/>
            <p:nvPr/>
          </p:nvSpPr>
          <p:spPr>
            <a:xfrm>
              <a:off x="6624013" y="4628119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28" y="0"/>
                  </a:moveTo>
                  <a:cubicBezTo>
                    <a:pt x="1246" y="164"/>
                    <a:pt x="1131" y="312"/>
                    <a:pt x="1017" y="426"/>
                  </a:cubicBezTo>
                  <a:cubicBezTo>
                    <a:pt x="558" y="853"/>
                    <a:pt x="0" y="1721"/>
                    <a:pt x="722" y="2918"/>
                  </a:cubicBezTo>
                  <a:cubicBezTo>
                    <a:pt x="1010" y="3367"/>
                    <a:pt x="1205" y="3878"/>
                    <a:pt x="1336" y="4407"/>
                  </a:cubicBezTo>
                  <a:lnTo>
                    <a:pt x="1336" y="4407"/>
                  </a:lnTo>
                  <a:cubicBezTo>
                    <a:pt x="1452" y="3878"/>
                    <a:pt x="1662" y="3367"/>
                    <a:pt x="1951" y="2918"/>
                  </a:cubicBezTo>
                  <a:cubicBezTo>
                    <a:pt x="2672" y="1721"/>
                    <a:pt x="2115" y="869"/>
                    <a:pt x="1656" y="426"/>
                  </a:cubicBezTo>
                  <a:cubicBezTo>
                    <a:pt x="1525" y="312"/>
                    <a:pt x="1426" y="164"/>
                    <a:pt x="1328" y="0"/>
                  </a:cubicBezTo>
                  <a:close/>
                  <a:moveTo>
                    <a:pt x="1336" y="4407"/>
                  </a:moveTo>
                  <a:cubicBezTo>
                    <a:pt x="1333" y="4419"/>
                    <a:pt x="1330" y="4430"/>
                    <a:pt x="1328" y="4442"/>
                  </a:cubicBezTo>
                  <a:lnTo>
                    <a:pt x="1344" y="4442"/>
                  </a:lnTo>
                  <a:cubicBezTo>
                    <a:pt x="1342" y="4430"/>
                    <a:pt x="1339" y="4419"/>
                    <a:pt x="1336" y="440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9"/>
            <p:cNvSpPr/>
            <p:nvPr/>
          </p:nvSpPr>
          <p:spPr>
            <a:xfrm>
              <a:off x="6567289" y="4491433"/>
              <a:ext cx="200133" cy="219096"/>
            </a:xfrm>
            <a:custGeom>
              <a:rect b="b" l="l" r="r" t="t"/>
              <a:pathLst>
                <a:path extrusionOk="0" h="6713" w="6132">
                  <a:moveTo>
                    <a:pt x="1617" y="0"/>
                  </a:moveTo>
                  <a:cubicBezTo>
                    <a:pt x="1216" y="0"/>
                    <a:pt x="823" y="159"/>
                    <a:pt x="591" y="451"/>
                  </a:cubicBezTo>
                  <a:cubicBezTo>
                    <a:pt x="1" y="1107"/>
                    <a:pt x="493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1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11" y="998"/>
                  </a:cubicBezTo>
                  <a:cubicBezTo>
                    <a:pt x="1483" y="998"/>
                    <a:pt x="1455" y="1001"/>
                    <a:pt x="1427" y="1008"/>
                  </a:cubicBezTo>
                  <a:cubicBezTo>
                    <a:pt x="1263" y="1025"/>
                    <a:pt x="1165" y="1156"/>
                    <a:pt x="1181" y="1320"/>
                  </a:cubicBezTo>
                  <a:cubicBezTo>
                    <a:pt x="1171" y="1475"/>
                    <a:pt x="1292" y="1572"/>
                    <a:pt x="1415" y="1572"/>
                  </a:cubicBezTo>
                  <a:cubicBezTo>
                    <a:pt x="1487" y="1572"/>
                    <a:pt x="1559" y="1539"/>
                    <a:pt x="1607" y="1467"/>
                  </a:cubicBezTo>
                  <a:cubicBezTo>
                    <a:pt x="1649" y="1401"/>
                    <a:pt x="1695" y="1375"/>
                    <a:pt x="1735" y="1375"/>
                  </a:cubicBezTo>
                  <a:cubicBezTo>
                    <a:pt x="1806" y="1375"/>
                    <a:pt x="1857" y="1455"/>
                    <a:pt x="1837" y="1549"/>
                  </a:cubicBezTo>
                  <a:cubicBezTo>
                    <a:pt x="1747" y="1793"/>
                    <a:pt x="1526" y="1946"/>
                    <a:pt x="1285" y="1946"/>
                  </a:cubicBezTo>
                  <a:cubicBezTo>
                    <a:pt x="1219" y="1946"/>
                    <a:pt x="1150" y="1935"/>
                    <a:pt x="1083" y="1910"/>
                  </a:cubicBezTo>
                  <a:cubicBezTo>
                    <a:pt x="673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8" y="515"/>
                    <a:pt x="2906" y="927"/>
                    <a:pt x="2968" y="1910"/>
                  </a:cubicBezTo>
                  <a:cubicBezTo>
                    <a:pt x="2968" y="3074"/>
                    <a:pt x="2033" y="4123"/>
                    <a:pt x="1771" y="4893"/>
                  </a:cubicBezTo>
                  <a:cubicBezTo>
                    <a:pt x="1427" y="5975"/>
                    <a:pt x="1869" y="6647"/>
                    <a:pt x="1902" y="6712"/>
                  </a:cubicBezTo>
                  <a:cubicBezTo>
                    <a:pt x="1624" y="6155"/>
                    <a:pt x="1607" y="5499"/>
                    <a:pt x="1853" y="4926"/>
                  </a:cubicBezTo>
                  <a:cubicBezTo>
                    <a:pt x="2066" y="4401"/>
                    <a:pt x="2492" y="3844"/>
                    <a:pt x="2804" y="3139"/>
                  </a:cubicBezTo>
                  <a:cubicBezTo>
                    <a:pt x="2918" y="2926"/>
                    <a:pt x="3017" y="2680"/>
                    <a:pt x="3066" y="2434"/>
                  </a:cubicBezTo>
                  <a:cubicBezTo>
                    <a:pt x="3115" y="2680"/>
                    <a:pt x="3214" y="2926"/>
                    <a:pt x="3312" y="3139"/>
                  </a:cubicBezTo>
                  <a:cubicBezTo>
                    <a:pt x="3640" y="3844"/>
                    <a:pt x="4066" y="4401"/>
                    <a:pt x="4279" y="4926"/>
                  </a:cubicBezTo>
                  <a:cubicBezTo>
                    <a:pt x="4525" y="5499"/>
                    <a:pt x="4508" y="6155"/>
                    <a:pt x="4230" y="6712"/>
                  </a:cubicBezTo>
                  <a:cubicBezTo>
                    <a:pt x="4263" y="6647"/>
                    <a:pt x="4705" y="5975"/>
                    <a:pt x="4361" y="4893"/>
                  </a:cubicBezTo>
                  <a:cubicBezTo>
                    <a:pt x="4099" y="4123"/>
                    <a:pt x="3181" y="3074"/>
                    <a:pt x="3164" y="1910"/>
                  </a:cubicBezTo>
                  <a:cubicBezTo>
                    <a:pt x="3226" y="927"/>
                    <a:pt x="4014" y="515"/>
                    <a:pt x="4613" y="515"/>
                  </a:cubicBezTo>
                  <a:cubicBezTo>
                    <a:pt x="4813" y="515"/>
                    <a:pt x="4992" y="561"/>
                    <a:pt x="5115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7" y="1946"/>
                  </a:cubicBezTo>
                  <a:cubicBezTo>
                    <a:pt x="4606" y="1946"/>
                    <a:pt x="4385" y="1793"/>
                    <a:pt x="4295" y="1549"/>
                  </a:cubicBezTo>
                  <a:cubicBezTo>
                    <a:pt x="4275" y="1455"/>
                    <a:pt x="4326" y="1375"/>
                    <a:pt x="4397" y="1375"/>
                  </a:cubicBezTo>
                  <a:cubicBezTo>
                    <a:pt x="4437" y="1375"/>
                    <a:pt x="4483" y="1401"/>
                    <a:pt x="4525" y="1467"/>
                  </a:cubicBezTo>
                  <a:cubicBezTo>
                    <a:pt x="4573" y="1539"/>
                    <a:pt x="4645" y="1572"/>
                    <a:pt x="4717" y="1572"/>
                  </a:cubicBezTo>
                  <a:cubicBezTo>
                    <a:pt x="4840" y="1572"/>
                    <a:pt x="4961" y="1475"/>
                    <a:pt x="4951" y="1320"/>
                  </a:cubicBezTo>
                  <a:cubicBezTo>
                    <a:pt x="4967" y="1156"/>
                    <a:pt x="4869" y="1025"/>
                    <a:pt x="4705" y="1008"/>
                  </a:cubicBezTo>
                  <a:cubicBezTo>
                    <a:pt x="4677" y="1001"/>
                    <a:pt x="4649" y="998"/>
                    <a:pt x="4621" y="998"/>
                  </a:cubicBezTo>
                  <a:cubicBezTo>
                    <a:pt x="4455" y="998"/>
                    <a:pt x="4302" y="1118"/>
                    <a:pt x="4246" y="1287"/>
                  </a:cubicBezTo>
                  <a:cubicBezTo>
                    <a:pt x="4117" y="1594"/>
                    <a:pt x="4353" y="2107"/>
                    <a:pt x="4971" y="2107"/>
                  </a:cubicBezTo>
                  <a:cubicBezTo>
                    <a:pt x="4981" y="2107"/>
                    <a:pt x="4990" y="2107"/>
                    <a:pt x="5000" y="2106"/>
                  </a:cubicBezTo>
                  <a:cubicBezTo>
                    <a:pt x="5623" y="2074"/>
                    <a:pt x="6131" y="1107"/>
                    <a:pt x="5541" y="451"/>
                  </a:cubicBezTo>
                  <a:cubicBezTo>
                    <a:pt x="5309" y="159"/>
                    <a:pt x="4916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17" y="1074"/>
                    <a:pt x="2935" y="877"/>
                    <a:pt x="2820" y="713"/>
                  </a:cubicBezTo>
                  <a:cubicBezTo>
                    <a:pt x="2580" y="224"/>
                    <a:pt x="2093" y="0"/>
                    <a:pt x="16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9"/>
            <p:cNvSpPr/>
            <p:nvPr/>
          </p:nvSpPr>
          <p:spPr>
            <a:xfrm>
              <a:off x="9191344" y="4711018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1525" y="1"/>
                  </a:moveTo>
                  <a:cubicBezTo>
                    <a:pt x="1525" y="1"/>
                    <a:pt x="1377" y="66"/>
                    <a:pt x="1361" y="165"/>
                  </a:cubicBezTo>
                  <a:cubicBezTo>
                    <a:pt x="1346" y="241"/>
                    <a:pt x="1246" y="330"/>
                    <a:pt x="1076" y="330"/>
                  </a:cubicBezTo>
                  <a:cubicBezTo>
                    <a:pt x="1062" y="330"/>
                    <a:pt x="1048" y="330"/>
                    <a:pt x="1033" y="329"/>
                  </a:cubicBezTo>
                  <a:cubicBezTo>
                    <a:pt x="836" y="329"/>
                    <a:pt x="0" y="394"/>
                    <a:pt x="66" y="2410"/>
                  </a:cubicBezTo>
                  <a:cubicBezTo>
                    <a:pt x="66" y="2410"/>
                    <a:pt x="131" y="1673"/>
                    <a:pt x="771" y="1394"/>
                  </a:cubicBezTo>
                  <a:cubicBezTo>
                    <a:pt x="1394" y="1115"/>
                    <a:pt x="1721" y="853"/>
                    <a:pt x="1607" y="476"/>
                  </a:cubicBezTo>
                  <a:cubicBezTo>
                    <a:pt x="1492" y="83"/>
                    <a:pt x="1525" y="1"/>
                    <a:pt x="1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9"/>
            <p:cNvSpPr/>
            <p:nvPr/>
          </p:nvSpPr>
          <p:spPr>
            <a:xfrm>
              <a:off x="8893364" y="4804623"/>
              <a:ext cx="296414" cy="206106"/>
            </a:xfrm>
            <a:custGeom>
              <a:rect b="b" l="l" r="r" t="t"/>
              <a:pathLst>
                <a:path extrusionOk="0" h="6315" w="9082">
                  <a:moveTo>
                    <a:pt x="2004" y="1"/>
                  </a:moveTo>
                  <a:cubicBezTo>
                    <a:pt x="1086" y="1"/>
                    <a:pt x="66" y="649"/>
                    <a:pt x="33" y="1853"/>
                  </a:cubicBezTo>
                  <a:cubicBezTo>
                    <a:pt x="0" y="2722"/>
                    <a:pt x="459" y="3525"/>
                    <a:pt x="1230" y="3935"/>
                  </a:cubicBezTo>
                  <a:cubicBezTo>
                    <a:pt x="1723" y="4192"/>
                    <a:pt x="2282" y="4295"/>
                    <a:pt x="2852" y="4295"/>
                  </a:cubicBezTo>
                  <a:cubicBezTo>
                    <a:pt x="3190" y="4295"/>
                    <a:pt x="3533" y="4259"/>
                    <a:pt x="3869" y="4197"/>
                  </a:cubicBezTo>
                  <a:cubicBezTo>
                    <a:pt x="4754" y="3952"/>
                    <a:pt x="5573" y="3624"/>
                    <a:pt x="6377" y="3427"/>
                  </a:cubicBezTo>
                  <a:cubicBezTo>
                    <a:pt x="6582" y="3374"/>
                    <a:pt x="6791" y="3347"/>
                    <a:pt x="6996" y="3347"/>
                  </a:cubicBezTo>
                  <a:cubicBezTo>
                    <a:pt x="7607" y="3347"/>
                    <a:pt x="8180" y="3584"/>
                    <a:pt x="8524" y="4050"/>
                  </a:cubicBezTo>
                  <a:cubicBezTo>
                    <a:pt x="8966" y="4624"/>
                    <a:pt x="8999" y="5574"/>
                    <a:pt x="8458" y="5968"/>
                  </a:cubicBezTo>
                  <a:cubicBezTo>
                    <a:pt x="8244" y="6130"/>
                    <a:pt x="7987" y="6205"/>
                    <a:pt x="7738" y="6205"/>
                  </a:cubicBezTo>
                  <a:cubicBezTo>
                    <a:pt x="7357" y="6205"/>
                    <a:pt x="6994" y="6029"/>
                    <a:pt x="6835" y="5722"/>
                  </a:cubicBezTo>
                  <a:cubicBezTo>
                    <a:pt x="6524" y="5230"/>
                    <a:pt x="6770" y="4574"/>
                    <a:pt x="7229" y="4443"/>
                  </a:cubicBezTo>
                  <a:cubicBezTo>
                    <a:pt x="7321" y="4407"/>
                    <a:pt x="7416" y="4389"/>
                    <a:pt x="7510" y="4389"/>
                  </a:cubicBezTo>
                  <a:cubicBezTo>
                    <a:pt x="7753" y="4389"/>
                    <a:pt x="7989" y="4505"/>
                    <a:pt x="8130" y="4706"/>
                  </a:cubicBezTo>
                  <a:cubicBezTo>
                    <a:pt x="8229" y="4886"/>
                    <a:pt x="8245" y="5099"/>
                    <a:pt x="8180" y="5279"/>
                  </a:cubicBezTo>
                  <a:cubicBezTo>
                    <a:pt x="8166" y="5319"/>
                    <a:pt x="8110" y="5391"/>
                    <a:pt x="8054" y="5391"/>
                  </a:cubicBezTo>
                  <a:cubicBezTo>
                    <a:pt x="8041" y="5391"/>
                    <a:pt x="8028" y="5387"/>
                    <a:pt x="8016" y="5378"/>
                  </a:cubicBezTo>
                  <a:cubicBezTo>
                    <a:pt x="7966" y="5328"/>
                    <a:pt x="8016" y="4968"/>
                    <a:pt x="7655" y="4919"/>
                  </a:cubicBezTo>
                  <a:cubicBezTo>
                    <a:pt x="7640" y="4917"/>
                    <a:pt x="7626" y="4916"/>
                    <a:pt x="7612" y="4916"/>
                  </a:cubicBezTo>
                  <a:cubicBezTo>
                    <a:pt x="7269" y="4916"/>
                    <a:pt x="7161" y="5482"/>
                    <a:pt x="7508" y="5623"/>
                  </a:cubicBezTo>
                  <a:cubicBezTo>
                    <a:pt x="7581" y="5656"/>
                    <a:pt x="7656" y="5671"/>
                    <a:pt x="7729" y="5671"/>
                  </a:cubicBezTo>
                  <a:cubicBezTo>
                    <a:pt x="7951" y="5671"/>
                    <a:pt x="8155" y="5530"/>
                    <a:pt x="8229" y="5296"/>
                  </a:cubicBezTo>
                  <a:lnTo>
                    <a:pt x="8229" y="5279"/>
                  </a:lnTo>
                  <a:cubicBezTo>
                    <a:pt x="8229" y="5263"/>
                    <a:pt x="8229" y="5246"/>
                    <a:pt x="8245" y="5230"/>
                  </a:cubicBezTo>
                  <a:lnTo>
                    <a:pt x="8245" y="5214"/>
                  </a:lnTo>
                  <a:cubicBezTo>
                    <a:pt x="8262" y="5099"/>
                    <a:pt x="8262" y="4968"/>
                    <a:pt x="8229" y="4837"/>
                  </a:cubicBezTo>
                  <a:cubicBezTo>
                    <a:pt x="8104" y="4525"/>
                    <a:pt x="7808" y="4336"/>
                    <a:pt x="7494" y="4336"/>
                  </a:cubicBezTo>
                  <a:cubicBezTo>
                    <a:pt x="7395" y="4336"/>
                    <a:pt x="7294" y="4355"/>
                    <a:pt x="7196" y="4394"/>
                  </a:cubicBezTo>
                  <a:cubicBezTo>
                    <a:pt x="6704" y="4509"/>
                    <a:pt x="6409" y="5214"/>
                    <a:pt x="6754" y="5771"/>
                  </a:cubicBezTo>
                  <a:cubicBezTo>
                    <a:pt x="6925" y="6114"/>
                    <a:pt x="7333" y="6314"/>
                    <a:pt x="7754" y="6314"/>
                  </a:cubicBezTo>
                  <a:cubicBezTo>
                    <a:pt x="8018" y="6314"/>
                    <a:pt x="8287" y="6236"/>
                    <a:pt x="8507" y="6066"/>
                  </a:cubicBezTo>
                  <a:cubicBezTo>
                    <a:pt x="8966" y="5738"/>
                    <a:pt x="9081" y="5132"/>
                    <a:pt x="8934" y="4591"/>
                  </a:cubicBezTo>
                  <a:cubicBezTo>
                    <a:pt x="8835" y="4050"/>
                    <a:pt x="8475" y="3165"/>
                    <a:pt x="7212" y="2886"/>
                  </a:cubicBezTo>
                  <a:cubicBezTo>
                    <a:pt x="7067" y="2854"/>
                    <a:pt x="6919" y="2839"/>
                    <a:pt x="6768" y="2839"/>
                  </a:cubicBezTo>
                  <a:cubicBezTo>
                    <a:pt x="5438" y="2839"/>
                    <a:pt x="3897" y="3977"/>
                    <a:pt x="2312" y="3977"/>
                  </a:cubicBezTo>
                  <a:cubicBezTo>
                    <a:pt x="2088" y="3977"/>
                    <a:pt x="1864" y="3954"/>
                    <a:pt x="1639" y="3902"/>
                  </a:cubicBezTo>
                  <a:cubicBezTo>
                    <a:pt x="1557" y="3870"/>
                    <a:pt x="1476" y="3853"/>
                    <a:pt x="1377" y="3820"/>
                  </a:cubicBezTo>
                  <a:lnTo>
                    <a:pt x="1312" y="3788"/>
                  </a:lnTo>
                  <a:cubicBezTo>
                    <a:pt x="607" y="3411"/>
                    <a:pt x="164" y="2657"/>
                    <a:pt x="181" y="1853"/>
                  </a:cubicBezTo>
                  <a:cubicBezTo>
                    <a:pt x="203" y="735"/>
                    <a:pt x="1174" y="111"/>
                    <a:pt x="2045" y="111"/>
                  </a:cubicBezTo>
                  <a:cubicBezTo>
                    <a:pt x="2464" y="111"/>
                    <a:pt x="2859" y="255"/>
                    <a:pt x="3115" y="559"/>
                  </a:cubicBezTo>
                  <a:cubicBezTo>
                    <a:pt x="3574" y="1018"/>
                    <a:pt x="3524" y="1772"/>
                    <a:pt x="3016" y="2181"/>
                  </a:cubicBezTo>
                  <a:cubicBezTo>
                    <a:pt x="2951" y="2230"/>
                    <a:pt x="2852" y="2280"/>
                    <a:pt x="2770" y="2296"/>
                  </a:cubicBezTo>
                  <a:cubicBezTo>
                    <a:pt x="2706" y="2313"/>
                    <a:pt x="2640" y="2321"/>
                    <a:pt x="2575" y="2321"/>
                  </a:cubicBezTo>
                  <a:cubicBezTo>
                    <a:pt x="2391" y="2321"/>
                    <a:pt x="2211" y="2257"/>
                    <a:pt x="2066" y="2149"/>
                  </a:cubicBezTo>
                  <a:cubicBezTo>
                    <a:pt x="1951" y="2067"/>
                    <a:pt x="1885" y="1919"/>
                    <a:pt x="1934" y="1772"/>
                  </a:cubicBezTo>
                  <a:lnTo>
                    <a:pt x="1934" y="1772"/>
                  </a:lnTo>
                  <a:cubicBezTo>
                    <a:pt x="2010" y="1847"/>
                    <a:pt x="2106" y="1887"/>
                    <a:pt x="2206" y="1887"/>
                  </a:cubicBezTo>
                  <a:cubicBezTo>
                    <a:pt x="2257" y="1887"/>
                    <a:pt x="2310" y="1876"/>
                    <a:pt x="2361" y="1853"/>
                  </a:cubicBezTo>
                  <a:cubicBezTo>
                    <a:pt x="2607" y="1722"/>
                    <a:pt x="2541" y="1313"/>
                    <a:pt x="2213" y="1231"/>
                  </a:cubicBezTo>
                  <a:cubicBezTo>
                    <a:pt x="2182" y="1221"/>
                    <a:pt x="2150" y="1216"/>
                    <a:pt x="2119" y="1216"/>
                  </a:cubicBezTo>
                  <a:cubicBezTo>
                    <a:pt x="1781" y="1216"/>
                    <a:pt x="1511" y="1759"/>
                    <a:pt x="1902" y="2165"/>
                  </a:cubicBezTo>
                  <a:cubicBezTo>
                    <a:pt x="2066" y="2317"/>
                    <a:pt x="2280" y="2400"/>
                    <a:pt x="2504" y="2400"/>
                  </a:cubicBezTo>
                  <a:cubicBezTo>
                    <a:pt x="2570" y="2400"/>
                    <a:pt x="2638" y="2393"/>
                    <a:pt x="2705" y="2378"/>
                  </a:cubicBezTo>
                  <a:cubicBezTo>
                    <a:pt x="2738" y="2362"/>
                    <a:pt x="2754" y="2362"/>
                    <a:pt x="2787" y="2345"/>
                  </a:cubicBezTo>
                  <a:lnTo>
                    <a:pt x="2869" y="2329"/>
                  </a:lnTo>
                  <a:lnTo>
                    <a:pt x="2902" y="2312"/>
                  </a:lnTo>
                  <a:cubicBezTo>
                    <a:pt x="3049" y="2247"/>
                    <a:pt x="3180" y="2132"/>
                    <a:pt x="3262" y="2001"/>
                  </a:cubicBezTo>
                  <a:cubicBezTo>
                    <a:pt x="3590" y="1542"/>
                    <a:pt x="3557" y="903"/>
                    <a:pt x="3164" y="493"/>
                  </a:cubicBezTo>
                  <a:cubicBezTo>
                    <a:pt x="2892" y="161"/>
                    <a:pt x="2460" y="1"/>
                    <a:pt x="20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9"/>
            <p:cNvSpPr/>
            <p:nvPr/>
          </p:nvSpPr>
          <p:spPr>
            <a:xfrm>
              <a:off x="8943658" y="4921693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7" y="1"/>
                    <a:pt x="4968" y="45"/>
                    <a:pt x="4622" y="168"/>
                  </a:cubicBezTo>
                  <a:cubicBezTo>
                    <a:pt x="3778" y="468"/>
                    <a:pt x="2592" y="1030"/>
                    <a:pt x="1425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2"/>
                  </a:cubicBezTo>
                  <a:cubicBezTo>
                    <a:pt x="1955" y="1295"/>
                    <a:pt x="2186" y="1159"/>
                    <a:pt x="2324" y="1159"/>
                  </a:cubicBezTo>
                  <a:cubicBezTo>
                    <a:pt x="2372" y="1159"/>
                    <a:pt x="2409" y="1175"/>
                    <a:pt x="2442" y="1217"/>
                  </a:cubicBezTo>
                  <a:cubicBezTo>
                    <a:pt x="2503" y="1315"/>
                    <a:pt x="2410" y="1367"/>
                    <a:pt x="2270" y="1367"/>
                  </a:cubicBezTo>
                  <a:cubicBezTo>
                    <a:pt x="2222" y="1367"/>
                    <a:pt x="2169" y="1361"/>
                    <a:pt x="2115" y="1348"/>
                  </a:cubicBezTo>
                  <a:cubicBezTo>
                    <a:pt x="2067" y="1332"/>
                    <a:pt x="2018" y="1325"/>
                    <a:pt x="1970" y="1325"/>
                  </a:cubicBezTo>
                  <a:cubicBezTo>
                    <a:pt x="1867" y="1325"/>
                    <a:pt x="1766" y="1358"/>
                    <a:pt x="1688" y="1414"/>
                  </a:cubicBezTo>
                  <a:cubicBezTo>
                    <a:pt x="1511" y="1575"/>
                    <a:pt x="1715" y="2102"/>
                    <a:pt x="1361" y="2102"/>
                  </a:cubicBezTo>
                  <a:cubicBezTo>
                    <a:pt x="1355" y="2102"/>
                    <a:pt x="1350" y="2102"/>
                    <a:pt x="1344" y="2102"/>
                  </a:cubicBezTo>
                  <a:lnTo>
                    <a:pt x="1344" y="2102"/>
                  </a:lnTo>
                  <a:cubicBezTo>
                    <a:pt x="1344" y="2102"/>
                    <a:pt x="1630" y="2462"/>
                    <a:pt x="2056" y="2462"/>
                  </a:cubicBezTo>
                  <a:cubicBezTo>
                    <a:pt x="2199" y="2462"/>
                    <a:pt x="2356" y="2422"/>
                    <a:pt x="2524" y="2315"/>
                  </a:cubicBezTo>
                  <a:cubicBezTo>
                    <a:pt x="3196" y="1873"/>
                    <a:pt x="2819" y="1381"/>
                    <a:pt x="3082" y="1250"/>
                  </a:cubicBezTo>
                  <a:cubicBezTo>
                    <a:pt x="3125" y="1227"/>
                    <a:pt x="3167" y="1216"/>
                    <a:pt x="3206" y="1216"/>
                  </a:cubicBezTo>
                  <a:cubicBezTo>
                    <a:pt x="3389" y="1216"/>
                    <a:pt x="3500" y="1446"/>
                    <a:pt x="3311" y="1676"/>
                  </a:cubicBezTo>
                  <a:cubicBezTo>
                    <a:pt x="3082" y="1938"/>
                    <a:pt x="2229" y="2889"/>
                    <a:pt x="3573" y="3708"/>
                  </a:cubicBezTo>
                  <a:cubicBezTo>
                    <a:pt x="3573" y="3708"/>
                    <a:pt x="3377" y="3249"/>
                    <a:pt x="3737" y="3086"/>
                  </a:cubicBezTo>
                  <a:cubicBezTo>
                    <a:pt x="4098" y="2922"/>
                    <a:pt x="4819" y="2709"/>
                    <a:pt x="4721" y="2200"/>
                  </a:cubicBezTo>
                  <a:cubicBezTo>
                    <a:pt x="4622" y="1709"/>
                    <a:pt x="4245" y="955"/>
                    <a:pt x="4852" y="512"/>
                  </a:cubicBezTo>
                  <a:cubicBezTo>
                    <a:pt x="5204" y="248"/>
                    <a:pt x="5509" y="147"/>
                    <a:pt x="5817" y="147"/>
                  </a:cubicBezTo>
                  <a:cubicBezTo>
                    <a:pt x="6025" y="147"/>
                    <a:pt x="6233" y="193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9"/>
            <p:cNvSpPr/>
            <p:nvPr/>
          </p:nvSpPr>
          <p:spPr>
            <a:xfrm>
              <a:off x="8982693" y="4801718"/>
              <a:ext cx="117723" cy="82671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6" y="0"/>
                    <a:pt x="1" y="123"/>
                    <a:pt x="1" y="123"/>
                  </a:cubicBezTo>
                  <a:cubicBezTo>
                    <a:pt x="1" y="123"/>
                    <a:pt x="951" y="205"/>
                    <a:pt x="1197" y="549"/>
                  </a:cubicBezTo>
                  <a:cubicBezTo>
                    <a:pt x="1361" y="746"/>
                    <a:pt x="1427" y="1025"/>
                    <a:pt x="1345" y="1270"/>
                  </a:cubicBezTo>
                  <a:cubicBezTo>
                    <a:pt x="1296" y="1500"/>
                    <a:pt x="1181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9"/>
            <p:cNvSpPr/>
            <p:nvPr/>
          </p:nvSpPr>
          <p:spPr>
            <a:xfrm>
              <a:off x="8936707" y="4714772"/>
              <a:ext cx="73826" cy="87240"/>
            </a:xfrm>
            <a:custGeom>
              <a:rect b="b" l="l" r="r" t="t"/>
              <a:pathLst>
                <a:path extrusionOk="0" h="2673" w="2262">
                  <a:moveTo>
                    <a:pt x="1115" y="1"/>
                  </a:moveTo>
                  <a:lnTo>
                    <a:pt x="1115" y="1"/>
                  </a:lnTo>
                  <a:cubicBezTo>
                    <a:pt x="820" y="164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74" y="2410"/>
                    <a:pt x="1754" y="2672"/>
                    <a:pt x="2000" y="2017"/>
                  </a:cubicBezTo>
                  <a:cubicBezTo>
                    <a:pt x="2262" y="1345"/>
                    <a:pt x="1623" y="918"/>
                    <a:pt x="1262" y="722"/>
                  </a:cubicBezTo>
                  <a:cubicBezTo>
                    <a:pt x="902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9"/>
            <p:cNvSpPr/>
            <p:nvPr/>
          </p:nvSpPr>
          <p:spPr>
            <a:xfrm>
              <a:off x="8825968" y="4752762"/>
              <a:ext cx="104342" cy="140178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3" y="96"/>
                  </a:cubicBezTo>
                  <a:cubicBezTo>
                    <a:pt x="1856" y="96"/>
                    <a:pt x="1383" y="203"/>
                    <a:pt x="1229" y="689"/>
                  </a:cubicBezTo>
                  <a:cubicBezTo>
                    <a:pt x="1049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1" y="2509"/>
                    <a:pt x="1406" y="2517"/>
                    <a:pt x="1372" y="2517"/>
                  </a:cubicBezTo>
                  <a:cubicBezTo>
                    <a:pt x="1209" y="2517"/>
                    <a:pt x="1066" y="2343"/>
                    <a:pt x="1147" y="2180"/>
                  </a:cubicBezTo>
                  <a:cubicBezTo>
                    <a:pt x="1235" y="1947"/>
                    <a:pt x="1050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196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9"/>
            <p:cNvSpPr/>
            <p:nvPr/>
          </p:nvSpPr>
          <p:spPr>
            <a:xfrm>
              <a:off x="8688988" y="4545611"/>
              <a:ext cx="264853" cy="264429"/>
            </a:xfrm>
            <a:custGeom>
              <a:rect b="b" l="l" r="r" t="t"/>
              <a:pathLst>
                <a:path extrusionOk="0" h="8102" w="8115">
                  <a:moveTo>
                    <a:pt x="2389" y="0"/>
                  </a:moveTo>
                  <a:cubicBezTo>
                    <a:pt x="2287" y="0"/>
                    <a:pt x="2185" y="7"/>
                    <a:pt x="2083" y="20"/>
                  </a:cubicBezTo>
                  <a:cubicBezTo>
                    <a:pt x="755" y="168"/>
                    <a:pt x="1" y="1971"/>
                    <a:pt x="788" y="3233"/>
                  </a:cubicBezTo>
                  <a:cubicBezTo>
                    <a:pt x="1382" y="4176"/>
                    <a:pt x="2426" y="4477"/>
                    <a:pt x="3386" y="4477"/>
                  </a:cubicBezTo>
                  <a:cubicBezTo>
                    <a:pt x="3510" y="4477"/>
                    <a:pt x="3634" y="4472"/>
                    <a:pt x="3754" y="4462"/>
                  </a:cubicBezTo>
                  <a:cubicBezTo>
                    <a:pt x="3951" y="4462"/>
                    <a:pt x="4197" y="4430"/>
                    <a:pt x="4443" y="4397"/>
                  </a:cubicBezTo>
                  <a:cubicBezTo>
                    <a:pt x="4443" y="4397"/>
                    <a:pt x="4633" y="4367"/>
                    <a:pt x="4920" y="4367"/>
                  </a:cubicBezTo>
                  <a:cubicBezTo>
                    <a:pt x="5407" y="4367"/>
                    <a:pt x="6173" y="4452"/>
                    <a:pt x="6770" y="4905"/>
                  </a:cubicBezTo>
                  <a:cubicBezTo>
                    <a:pt x="7164" y="5233"/>
                    <a:pt x="7426" y="5708"/>
                    <a:pt x="7508" y="6216"/>
                  </a:cubicBezTo>
                  <a:cubicBezTo>
                    <a:pt x="7508" y="6216"/>
                    <a:pt x="7672" y="7413"/>
                    <a:pt x="7098" y="8068"/>
                  </a:cubicBezTo>
                  <a:lnTo>
                    <a:pt x="7082" y="8101"/>
                  </a:lnTo>
                  <a:cubicBezTo>
                    <a:pt x="7082" y="8101"/>
                    <a:pt x="8115" y="7577"/>
                    <a:pt x="7983" y="5970"/>
                  </a:cubicBezTo>
                  <a:cubicBezTo>
                    <a:pt x="7876" y="4663"/>
                    <a:pt x="6826" y="4010"/>
                    <a:pt x="5509" y="4010"/>
                  </a:cubicBezTo>
                  <a:cubicBezTo>
                    <a:pt x="5224" y="4010"/>
                    <a:pt x="4927" y="4040"/>
                    <a:pt x="4623" y="4102"/>
                  </a:cubicBezTo>
                  <a:cubicBezTo>
                    <a:pt x="4126" y="4193"/>
                    <a:pt x="3680" y="4239"/>
                    <a:pt x="3278" y="4239"/>
                  </a:cubicBezTo>
                  <a:cubicBezTo>
                    <a:pt x="2739" y="4239"/>
                    <a:pt x="2280" y="4156"/>
                    <a:pt x="1886" y="3987"/>
                  </a:cubicBezTo>
                  <a:cubicBezTo>
                    <a:pt x="1492" y="3807"/>
                    <a:pt x="1165" y="3512"/>
                    <a:pt x="919" y="3135"/>
                  </a:cubicBezTo>
                  <a:cubicBezTo>
                    <a:pt x="198" y="1987"/>
                    <a:pt x="902" y="299"/>
                    <a:pt x="2099" y="151"/>
                  </a:cubicBezTo>
                  <a:cubicBezTo>
                    <a:pt x="2199" y="137"/>
                    <a:pt x="2301" y="130"/>
                    <a:pt x="2402" y="130"/>
                  </a:cubicBezTo>
                  <a:cubicBezTo>
                    <a:pt x="2876" y="130"/>
                    <a:pt x="3334" y="292"/>
                    <a:pt x="3591" y="643"/>
                  </a:cubicBezTo>
                  <a:cubicBezTo>
                    <a:pt x="3886" y="1037"/>
                    <a:pt x="3935" y="1545"/>
                    <a:pt x="3738" y="1987"/>
                  </a:cubicBezTo>
                  <a:cubicBezTo>
                    <a:pt x="3577" y="2336"/>
                    <a:pt x="3240" y="2543"/>
                    <a:pt x="2880" y="2543"/>
                  </a:cubicBezTo>
                  <a:cubicBezTo>
                    <a:pt x="2800" y="2543"/>
                    <a:pt x="2720" y="2533"/>
                    <a:pt x="2640" y="2512"/>
                  </a:cubicBezTo>
                  <a:cubicBezTo>
                    <a:pt x="2214" y="2397"/>
                    <a:pt x="2033" y="1971"/>
                    <a:pt x="2361" y="1905"/>
                  </a:cubicBezTo>
                  <a:cubicBezTo>
                    <a:pt x="2771" y="1840"/>
                    <a:pt x="2853" y="1496"/>
                    <a:pt x="2705" y="1200"/>
                  </a:cubicBezTo>
                  <a:cubicBezTo>
                    <a:pt x="2652" y="1088"/>
                    <a:pt x="2522" y="1023"/>
                    <a:pt x="2378" y="1023"/>
                  </a:cubicBezTo>
                  <a:cubicBezTo>
                    <a:pt x="2167" y="1023"/>
                    <a:pt x="1928" y="1163"/>
                    <a:pt x="1869" y="1496"/>
                  </a:cubicBezTo>
                  <a:cubicBezTo>
                    <a:pt x="1820" y="1758"/>
                    <a:pt x="1902" y="2036"/>
                    <a:pt x="2083" y="2233"/>
                  </a:cubicBezTo>
                  <a:cubicBezTo>
                    <a:pt x="2251" y="2427"/>
                    <a:pt x="2588" y="2590"/>
                    <a:pt x="2935" y="2590"/>
                  </a:cubicBezTo>
                  <a:cubicBezTo>
                    <a:pt x="3265" y="2590"/>
                    <a:pt x="3605" y="2443"/>
                    <a:pt x="3820" y="2036"/>
                  </a:cubicBezTo>
                  <a:cubicBezTo>
                    <a:pt x="4049" y="1561"/>
                    <a:pt x="4000" y="987"/>
                    <a:pt x="3689" y="561"/>
                  </a:cubicBezTo>
                  <a:cubicBezTo>
                    <a:pt x="3401" y="178"/>
                    <a:pt x="2907" y="0"/>
                    <a:pt x="23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9"/>
            <p:cNvSpPr/>
            <p:nvPr/>
          </p:nvSpPr>
          <p:spPr>
            <a:xfrm>
              <a:off x="8731254" y="4697278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80" y="0"/>
                  </a:moveTo>
                  <a:cubicBezTo>
                    <a:pt x="3284" y="0"/>
                    <a:pt x="2935" y="42"/>
                    <a:pt x="2541" y="160"/>
                  </a:cubicBezTo>
                  <a:cubicBezTo>
                    <a:pt x="1970" y="329"/>
                    <a:pt x="1487" y="392"/>
                    <a:pt x="1094" y="392"/>
                  </a:cubicBezTo>
                  <a:cubicBezTo>
                    <a:pt x="572" y="392"/>
                    <a:pt x="206" y="281"/>
                    <a:pt x="1" y="160"/>
                  </a:cubicBezTo>
                  <a:lnTo>
                    <a:pt x="1" y="160"/>
                  </a:lnTo>
                  <a:cubicBezTo>
                    <a:pt x="132" y="274"/>
                    <a:pt x="263" y="389"/>
                    <a:pt x="378" y="537"/>
                  </a:cubicBezTo>
                  <a:cubicBezTo>
                    <a:pt x="453" y="643"/>
                    <a:pt x="599" y="1405"/>
                    <a:pt x="1202" y="1405"/>
                  </a:cubicBezTo>
                  <a:cubicBezTo>
                    <a:pt x="1252" y="1405"/>
                    <a:pt x="1305" y="1400"/>
                    <a:pt x="1361" y="1389"/>
                  </a:cubicBezTo>
                  <a:cubicBezTo>
                    <a:pt x="2082" y="1225"/>
                    <a:pt x="1951" y="766"/>
                    <a:pt x="2427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5" y="785"/>
                    <a:pt x="2869" y="864"/>
                  </a:cubicBezTo>
                  <a:cubicBezTo>
                    <a:pt x="2813" y="899"/>
                    <a:pt x="2763" y="910"/>
                    <a:pt x="2711" y="910"/>
                  </a:cubicBezTo>
                  <a:cubicBezTo>
                    <a:pt x="2639" y="910"/>
                    <a:pt x="2563" y="890"/>
                    <a:pt x="2459" y="881"/>
                  </a:cubicBezTo>
                  <a:cubicBezTo>
                    <a:pt x="2451" y="880"/>
                    <a:pt x="2443" y="880"/>
                    <a:pt x="2433" y="880"/>
                  </a:cubicBezTo>
                  <a:cubicBezTo>
                    <a:pt x="2249" y="880"/>
                    <a:pt x="1812" y="1033"/>
                    <a:pt x="1968" y="1438"/>
                  </a:cubicBezTo>
                  <a:cubicBezTo>
                    <a:pt x="2132" y="1881"/>
                    <a:pt x="2377" y="2241"/>
                    <a:pt x="2115" y="2372"/>
                  </a:cubicBezTo>
                  <a:cubicBezTo>
                    <a:pt x="2115" y="2372"/>
                    <a:pt x="3033" y="2372"/>
                    <a:pt x="3345" y="2127"/>
                  </a:cubicBezTo>
                  <a:cubicBezTo>
                    <a:pt x="3689" y="1864"/>
                    <a:pt x="3853" y="1405"/>
                    <a:pt x="3722" y="996"/>
                  </a:cubicBezTo>
                  <a:cubicBezTo>
                    <a:pt x="3623" y="501"/>
                    <a:pt x="3950" y="202"/>
                    <a:pt x="4430" y="202"/>
                  </a:cubicBezTo>
                  <a:cubicBezTo>
                    <a:pt x="4507" y="202"/>
                    <a:pt x="4588" y="209"/>
                    <a:pt x="4672" y="225"/>
                  </a:cubicBezTo>
                  <a:cubicBezTo>
                    <a:pt x="4672" y="225"/>
                    <a:pt x="4271" y="0"/>
                    <a:pt x="35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9"/>
            <p:cNvSpPr/>
            <p:nvPr/>
          </p:nvSpPr>
          <p:spPr>
            <a:xfrm>
              <a:off x="8770321" y="4554815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262" y="1"/>
                  </a:moveTo>
                  <a:cubicBezTo>
                    <a:pt x="1689" y="427"/>
                    <a:pt x="1836" y="1066"/>
                    <a:pt x="1639" y="1640"/>
                  </a:cubicBezTo>
                  <a:cubicBezTo>
                    <a:pt x="1410" y="2401"/>
                    <a:pt x="886" y="2601"/>
                    <a:pt x="436" y="2601"/>
                  </a:cubicBezTo>
                  <a:cubicBezTo>
                    <a:pt x="276" y="2601"/>
                    <a:pt x="125" y="2576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44" y="3348"/>
                    <a:pt x="1010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51" y="3279"/>
                    <a:pt x="1902" y="2623"/>
                    <a:pt x="1885" y="2345"/>
                  </a:cubicBezTo>
                  <a:cubicBezTo>
                    <a:pt x="1869" y="2066"/>
                    <a:pt x="1869" y="1836"/>
                    <a:pt x="1967" y="1836"/>
                  </a:cubicBezTo>
                  <a:cubicBezTo>
                    <a:pt x="2082" y="1836"/>
                    <a:pt x="2115" y="1935"/>
                    <a:pt x="2049" y="2131"/>
                  </a:cubicBezTo>
                  <a:cubicBezTo>
                    <a:pt x="1984" y="2328"/>
                    <a:pt x="1836" y="2967"/>
                    <a:pt x="2934" y="3082"/>
                  </a:cubicBezTo>
                  <a:cubicBezTo>
                    <a:pt x="2787" y="2984"/>
                    <a:pt x="2770" y="2803"/>
                    <a:pt x="2869" y="2672"/>
                  </a:cubicBezTo>
                  <a:cubicBezTo>
                    <a:pt x="3000" y="2426"/>
                    <a:pt x="3229" y="1968"/>
                    <a:pt x="2492" y="1345"/>
                  </a:cubicBezTo>
                  <a:cubicBezTo>
                    <a:pt x="1771" y="722"/>
                    <a:pt x="1705" y="279"/>
                    <a:pt x="12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9"/>
            <p:cNvSpPr/>
            <p:nvPr/>
          </p:nvSpPr>
          <p:spPr>
            <a:xfrm>
              <a:off x="8661181" y="4398906"/>
              <a:ext cx="50849" cy="250101"/>
            </a:xfrm>
            <a:custGeom>
              <a:rect b="b" l="l" r="r" t="t"/>
              <a:pathLst>
                <a:path extrusionOk="0" h="7663" w="1558">
                  <a:moveTo>
                    <a:pt x="636" y="0"/>
                  </a:moveTo>
                  <a:cubicBezTo>
                    <a:pt x="569" y="0"/>
                    <a:pt x="498" y="17"/>
                    <a:pt x="427" y="57"/>
                  </a:cubicBezTo>
                  <a:cubicBezTo>
                    <a:pt x="0" y="286"/>
                    <a:pt x="345" y="827"/>
                    <a:pt x="591" y="1090"/>
                  </a:cubicBezTo>
                  <a:cubicBezTo>
                    <a:pt x="705" y="1204"/>
                    <a:pt x="771" y="1483"/>
                    <a:pt x="804" y="1860"/>
                  </a:cubicBezTo>
                  <a:cubicBezTo>
                    <a:pt x="836" y="2565"/>
                    <a:pt x="820" y="3286"/>
                    <a:pt x="738" y="3991"/>
                  </a:cubicBezTo>
                  <a:cubicBezTo>
                    <a:pt x="607" y="5351"/>
                    <a:pt x="771" y="7122"/>
                    <a:pt x="1476" y="7662"/>
                  </a:cubicBezTo>
                  <a:cubicBezTo>
                    <a:pt x="1476" y="7662"/>
                    <a:pt x="820" y="7040"/>
                    <a:pt x="968" y="5171"/>
                  </a:cubicBezTo>
                  <a:cubicBezTo>
                    <a:pt x="1066" y="3974"/>
                    <a:pt x="1427" y="2827"/>
                    <a:pt x="1492" y="1860"/>
                  </a:cubicBezTo>
                  <a:cubicBezTo>
                    <a:pt x="1558" y="1335"/>
                    <a:pt x="1459" y="811"/>
                    <a:pt x="1197" y="368"/>
                  </a:cubicBezTo>
                  <a:cubicBezTo>
                    <a:pt x="1197" y="368"/>
                    <a:pt x="952" y="0"/>
                    <a:pt x="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9"/>
            <p:cNvSpPr/>
            <p:nvPr/>
          </p:nvSpPr>
          <p:spPr>
            <a:xfrm>
              <a:off x="8507654" y="4365811"/>
              <a:ext cx="277125" cy="332413"/>
            </a:xfrm>
            <a:custGeom>
              <a:rect b="b" l="l" r="r" t="t"/>
              <a:pathLst>
                <a:path extrusionOk="0" h="10185" w="8491">
                  <a:moveTo>
                    <a:pt x="2200" y="1"/>
                  </a:moveTo>
                  <a:cubicBezTo>
                    <a:pt x="1301" y="1"/>
                    <a:pt x="461" y="461"/>
                    <a:pt x="246" y="1186"/>
                  </a:cubicBezTo>
                  <a:cubicBezTo>
                    <a:pt x="0" y="1776"/>
                    <a:pt x="197" y="2481"/>
                    <a:pt x="721" y="2874"/>
                  </a:cubicBezTo>
                  <a:cubicBezTo>
                    <a:pt x="738" y="2874"/>
                    <a:pt x="754" y="2890"/>
                    <a:pt x="771" y="2907"/>
                  </a:cubicBezTo>
                  <a:cubicBezTo>
                    <a:pt x="998" y="3040"/>
                    <a:pt x="1256" y="3106"/>
                    <a:pt x="1514" y="3106"/>
                  </a:cubicBezTo>
                  <a:cubicBezTo>
                    <a:pt x="1796" y="3106"/>
                    <a:pt x="2080" y="3028"/>
                    <a:pt x="2328" y="2874"/>
                  </a:cubicBezTo>
                  <a:cubicBezTo>
                    <a:pt x="2492" y="2776"/>
                    <a:pt x="2606" y="2612"/>
                    <a:pt x="2656" y="2431"/>
                  </a:cubicBezTo>
                  <a:cubicBezTo>
                    <a:pt x="2800" y="2043"/>
                    <a:pt x="2501" y="1654"/>
                    <a:pt x="2115" y="1654"/>
                  </a:cubicBezTo>
                  <a:cubicBezTo>
                    <a:pt x="2062" y="1654"/>
                    <a:pt x="2007" y="1661"/>
                    <a:pt x="1951" y="1677"/>
                  </a:cubicBezTo>
                  <a:cubicBezTo>
                    <a:pt x="1623" y="1743"/>
                    <a:pt x="1426" y="2087"/>
                    <a:pt x="1557" y="2399"/>
                  </a:cubicBezTo>
                  <a:cubicBezTo>
                    <a:pt x="1628" y="2633"/>
                    <a:pt x="1882" y="2666"/>
                    <a:pt x="2021" y="2666"/>
                  </a:cubicBezTo>
                  <a:cubicBezTo>
                    <a:pt x="2077" y="2666"/>
                    <a:pt x="2115" y="2661"/>
                    <a:pt x="2115" y="2661"/>
                  </a:cubicBezTo>
                  <a:lnTo>
                    <a:pt x="2115" y="2661"/>
                  </a:lnTo>
                  <a:cubicBezTo>
                    <a:pt x="2082" y="2759"/>
                    <a:pt x="2016" y="2825"/>
                    <a:pt x="1934" y="2874"/>
                  </a:cubicBezTo>
                  <a:cubicBezTo>
                    <a:pt x="1820" y="2939"/>
                    <a:pt x="1688" y="2972"/>
                    <a:pt x="1557" y="2972"/>
                  </a:cubicBezTo>
                  <a:cubicBezTo>
                    <a:pt x="1426" y="2972"/>
                    <a:pt x="1295" y="2939"/>
                    <a:pt x="1180" y="2874"/>
                  </a:cubicBezTo>
                  <a:cubicBezTo>
                    <a:pt x="1098" y="2825"/>
                    <a:pt x="1016" y="2776"/>
                    <a:pt x="951" y="2710"/>
                  </a:cubicBezTo>
                  <a:cubicBezTo>
                    <a:pt x="508" y="2333"/>
                    <a:pt x="426" y="1087"/>
                    <a:pt x="1131" y="514"/>
                  </a:cubicBezTo>
                  <a:cubicBezTo>
                    <a:pt x="1455" y="278"/>
                    <a:pt x="1846" y="148"/>
                    <a:pt x="2243" y="148"/>
                  </a:cubicBezTo>
                  <a:cubicBezTo>
                    <a:pt x="2287" y="148"/>
                    <a:pt x="2332" y="150"/>
                    <a:pt x="2377" y="153"/>
                  </a:cubicBezTo>
                  <a:cubicBezTo>
                    <a:pt x="2524" y="169"/>
                    <a:pt x="2656" y="186"/>
                    <a:pt x="2770" y="219"/>
                  </a:cubicBezTo>
                  <a:cubicBezTo>
                    <a:pt x="3869" y="464"/>
                    <a:pt x="4590" y="1661"/>
                    <a:pt x="4819" y="2874"/>
                  </a:cubicBezTo>
                  <a:cubicBezTo>
                    <a:pt x="5065" y="4120"/>
                    <a:pt x="4819" y="5365"/>
                    <a:pt x="4885" y="6480"/>
                  </a:cubicBezTo>
                  <a:cubicBezTo>
                    <a:pt x="4836" y="7513"/>
                    <a:pt x="5245" y="8496"/>
                    <a:pt x="5983" y="9201"/>
                  </a:cubicBezTo>
                  <a:cubicBezTo>
                    <a:pt x="6671" y="9807"/>
                    <a:pt x="7557" y="10152"/>
                    <a:pt x="8491" y="10184"/>
                  </a:cubicBezTo>
                  <a:cubicBezTo>
                    <a:pt x="7573" y="10119"/>
                    <a:pt x="6721" y="9758"/>
                    <a:pt x="6049" y="9135"/>
                  </a:cubicBezTo>
                  <a:cubicBezTo>
                    <a:pt x="5344" y="8447"/>
                    <a:pt x="4967" y="7480"/>
                    <a:pt x="5032" y="6480"/>
                  </a:cubicBezTo>
                  <a:cubicBezTo>
                    <a:pt x="4967" y="5382"/>
                    <a:pt x="5229" y="4152"/>
                    <a:pt x="4983" y="2874"/>
                  </a:cubicBezTo>
                  <a:lnTo>
                    <a:pt x="4983" y="2841"/>
                  </a:lnTo>
                  <a:cubicBezTo>
                    <a:pt x="4754" y="1579"/>
                    <a:pt x="4000" y="317"/>
                    <a:pt x="2803" y="71"/>
                  </a:cubicBezTo>
                  <a:cubicBezTo>
                    <a:pt x="2603" y="23"/>
                    <a:pt x="2400" y="1"/>
                    <a:pt x="22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9"/>
            <p:cNvSpPr/>
            <p:nvPr/>
          </p:nvSpPr>
          <p:spPr>
            <a:xfrm>
              <a:off x="8495872" y="4417868"/>
              <a:ext cx="151960" cy="178723"/>
            </a:xfrm>
            <a:custGeom>
              <a:rect b="b" l="l" r="r" t="t"/>
              <a:pathLst>
                <a:path extrusionOk="0" h="5476" w="4656">
                  <a:moveTo>
                    <a:pt x="296" y="0"/>
                  </a:moveTo>
                  <a:lnTo>
                    <a:pt x="296" y="0"/>
                  </a:lnTo>
                  <a:cubicBezTo>
                    <a:pt x="83" y="394"/>
                    <a:pt x="1" y="836"/>
                    <a:pt x="50" y="1295"/>
                  </a:cubicBezTo>
                  <a:cubicBezTo>
                    <a:pt x="115" y="1918"/>
                    <a:pt x="328" y="2508"/>
                    <a:pt x="689" y="3033"/>
                  </a:cubicBezTo>
                  <a:cubicBezTo>
                    <a:pt x="1169" y="3716"/>
                    <a:pt x="1943" y="3794"/>
                    <a:pt x="2271" y="3794"/>
                  </a:cubicBezTo>
                  <a:cubicBezTo>
                    <a:pt x="2368" y="3794"/>
                    <a:pt x="2426" y="3787"/>
                    <a:pt x="2426" y="3787"/>
                  </a:cubicBezTo>
                  <a:cubicBezTo>
                    <a:pt x="2164" y="3705"/>
                    <a:pt x="2099" y="3377"/>
                    <a:pt x="2295" y="3131"/>
                  </a:cubicBezTo>
                  <a:cubicBezTo>
                    <a:pt x="2459" y="2984"/>
                    <a:pt x="2426" y="2721"/>
                    <a:pt x="2230" y="2607"/>
                  </a:cubicBezTo>
                  <a:cubicBezTo>
                    <a:pt x="2115" y="2541"/>
                    <a:pt x="1836" y="2328"/>
                    <a:pt x="2066" y="2197"/>
                  </a:cubicBezTo>
                  <a:cubicBezTo>
                    <a:pt x="2094" y="2179"/>
                    <a:pt x="2125" y="2170"/>
                    <a:pt x="2158" y="2170"/>
                  </a:cubicBezTo>
                  <a:cubicBezTo>
                    <a:pt x="2396" y="2170"/>
                    <a:pt x="2732" y="2611"/>
                    <a:pt x="2689" y="3115"/>
                  </a:cubicBezTo>
                  <a:cubicBezTo>
                    <a:pt x="2640" y="3688"/>
                    <a:pt x="2918" y="3836"/>
                    <a:pt x="3312" y="4131"/>
                  </a:cubicBezTo>
                  <a:cubicBezTo>
                    <a:pt x="3721" y="4410"/>
                    <a:pt x="3476" y="4934"/>
                    <a:pt x="3476" y="4934"/>
                  </a:cubicBezTo>
                  <a:cubicBezTo>
                    <a:pt x="4197" y="4524"/>
                    <a:pt x="4033" y="3852"/>
                    <a:pt x="3951" y="3705"/>
                  </a:cubicBezTo>
                  <a:cubicBezTo>
                    <a:pt x="3853" y="3541"/>
                    <a:pt x="3672" y="3295"/>
                    <a:pt x="3902" y="3180"/>
                  </a:cubicBezTo>
                  <a:cubicBezTo>
                    <a:pt x="3915" y="3175"/>
                    <a:pt x="3928" y="3172"/>
                    <a:pt x="3940" y="3172"/>
                  </a:cubicBezTo>
                  <a:cubicBezTo>
                    <a:pt x="4140" y="3172"/>
                    <a:pt x="4213" y="3893"/>
                    <a:pt x="4213" y="4541"/>
                  </a:cubicBezTo>
                  <a:cubicBezTo>
                    <a:pt x="4164" y="4918"/>
                    <a:pt x="4344" y="5262"/>
                    <a:pt x="4656" y="5475"/>
                  </a:cubicBezTo>
                  <a:cubicBezTo>
                    <a:pt x="4508" y="5147"/>
                    <a:pt x="4459" y="4803"/>
                    <a:pt x="4459" y="4442"/>
                  </a:cubicBezTo>
                  <a:cubicBezTo>
                    <a:pt x="4459" y="3934"/>
                    <a:pt x="4557" y="3016"/>
                    <a:pt x="3639" y="2394"/>
                  </a:cubicBezTo>
                  <a:cubicBezTo>
                    <a:pt x="2738" y="1787"/>
                    <a:pt x="1640" y="2049"/>
                    <a:pt x="837" y="1476"/>
                  </a:cubicBezTo>
                  <a:cubicBezTo>
                    <a:pt x="755" y="1426"/>
                    <a:pt x="689" y="1361"/>
                    <a:pt x="623" y="1295"/>
                  </a:cubicBezTo>
                  <a:cubicBezTo>
                    <a:pt x="312" y="935"/>
                    <a:pt x="197" y="459"/>
                    <a:pt x="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9"/>
            <p:cNvSpPr/>
            <p:nvPr/>
          </p:nvSpPr>
          <p:spPr>
            <a:xfrm>
              <a:off x="9058673" y="4602597"/>
              <a:ext cx="130550" cy="285611"/>
            </a:xfrm>
            <a:custGeom>
              <a:rect b="b" l="l" r="r" t="t"/>
              <a:pathLst>
                <a:path extrusionOk="0" h="8751" w="4000">
                  <a:moveTo>
                    <a:pt x="1916" y="1"/>
                  </a:moveTo>
                  <a:cubicBezTo>
                    <a:pt x="1763" y="1"/>
                    <a:pt x="1610" y="21"/>
                    <a:pt x="1459" y="61"/>
                  </a:cubicBezTo>
                  <a:cubicBezTo>
                    <a:pt x="689" y="258"/>
                    <a:pt x="148" y="913"/>
                    <a:pt x="82" y="1700"/>
                  </a:cubicBezTo>
                  <a:cubicBezTo>
                    <a:pt x="0" y="2503"/>
                    <a:pt x="410" y="3290"/>
                    <a:pt x="1016" y="3847"/>
                  </a:cubicBezTo>
                  <a:cubicBezTo>
                    <a:pt x="1590" y="4437"/>
                    <a:pt x="2361" y="4716"/>
                    <a:pt x="2901" y="5224"/>
                  </a:cubicBezTo>
                  <a:cubicBezTo>
                    <a:pt x="3442" y="5683"/>
                    <a:pt x="3770" y="6355"/>
                    <a:pt x="3819" y="7060"/>
                  </a:cubicBezTo>
                  <a:cubicBezTo>
                    <a:pt x="3852" y="7716"/>
                    <a:pt x="3508" y="8404"/>
                    <a:pt x="2918" y="8568"/>
                  </a:cubicBezTo>
                  <a:cubicBezTo>
                    <a:pt x="2791" y="8608"/>
                    <a:pt x="2661" y="8627"/>
                    <a:pt x="2534" y="8627"/>
                  </a:cubicBezTo>
                  <a:cubicBezTo>
                    <a:pt x="2090" y="8627"/>
                    <a:pt x="1685" y="8393"/>
                    <a:pt x="1557" y="8011"/>
                  </a:cubicBezTo>
                  <a:cubicBezTo>
                    <a:pt x="1344" y="7568"/>
                    <a:pt x="1541" y="7027"/>
                    <a:pt x="2000" y="6847"/>
                  </a:cubicBezTo>
                  <a:cubicBezTo>
                    <a:pt x="2082" y="6814"/>
                    <a:pt x="2180" y="6798"/>
                    <a:pt x="2262" y="6798"/>
                  </a:cubicBezTo>
                  <a:cubicBezTo>
                    <a:pt x="2262" y="6798"/>
                    <a:pt x="2292" y="6795"/>
                    <a:pt x="2339" y="6795"/>
                  </a:cubicBezTo>
                  <a:cubicBezTo>
                    <a:pt x="2479" y="6795"/>
                    <a:pt x="2774" y="6822"/>
                    <a:pt x="2885" y="7044"/>
                  </a:cubicBezTo>
                  <a:cubicBezTo>
                    <a:pt x="2885" y="7044"/>
                    <a:pt x="2902" y="7078"/>
                    <a:pt x="2880" y="7078"/>
                  </a:cubicBezTo>
                  <a:cubicBezTo>
                    <a:pt x="2872" y="7078"/>
                    <a:pt x="2858" y="7073"/>
                    <a:pt x="2836" y="7060"/>
                  </a:cubicBezTo>
                  <a:cubicBezTo>
                    <a:pt x="2770" y="7027"/>
                    <a:pt x="2698" y="7010"/>
                    <a:pt x="2627" y="7010"/>
                  </a:cubicBezTo>
                  <a:cubicBezTo>
                    <a:pt x="2521" y="7010"/>
                    <a:pt x="2416" y="7047"/>
                    <a:pt x="2328" y="7126"/>
                  </a:cubicBezTo>
                  <a:cubicBezTo>
                    <a:pt x="2082" y="7355"/>
                    <a:pt x="2147" y="7781"/>
                    <a:pt x="2443" y="7945"/>
                  </a:cubicBezTo>
                  <a:cubicBezTo>
                    <a:pt x="2524" y="7983"/>
                    <a:pt x="2610" y="8001"/>
                    <a:pt x="2694" y="8001"/>
                  </a:cubicBezTo>
                  <a:cubicBezTo>
                    <a:pt x="3012" y="8001"/>
                    <a:pt x="3294" y="7734"/>
                    <a:pt x="3164" y="7240"/>
                  </a:cubicBezTo>
                  <a:cubicBezTo>
                    <a:pt x="3019" y="6903"/>
                    <a:pt x="2689" y="6698"/>
                    <a:pt x="2341" y="6698"/>
                  </a:cubicBezTo>
                  <a:cubicBezTo>
                    <a:pt x="2216" y="6698"/>
                    <a:pt x="2089" y="6725"/>
                    <a:pt x="1967" y="6781"/>
                  </a:cubicBezTo>
                  <a:cubicBezTo>
                    <a:pt x="1508" y="7011"/>
                    <a:pt x="1295" y="7552"/>
                    <a:pt x="1492" y="8027"/>
                  </a:cubicBezTo>
                  <a:cubicBezTo>
                    <a:pt x="1620" y="8464"/>
                    <a:pt x="2072" y="8750"/>
                    <a:pt x="2561" y="8750"/>
                  </a:cubicBezTo>
                  <a:cubicBezTo>
                    <a:pt x="2696" y="8750"/>
                    <a:pt x="2833" y="8729"/>
                    <a:pt x="2967" y="8683"/>
                  </a:cubicBezTo>
                  <a:cubicBezTo>
                    <a:pt x="3623" y="8502"/>
                    <a:pt x="4000" y="7765"/>
                    <a:pt x="3983" y="7060"/>
                  </a:cubicBezTo>
                  <a:cubicBezTo>
                    <a:pt x="3934" y="6306"/>
                    <a:pt x="3590" y="5601"/>
                    <a:pt x="3016" y="5093"/>
                  </a:cubicBezTo>
                  <a:cubicBezTo>
                    <a:pt x="2443" y="4552"/>
                    <a:pt x="1689" y="4274"/>
                    <a:pt x="1131" y="3716"/>
                  </a:cubicBezTo>
                  <a:cubicBezTo>
                    <a:pt x="574" y="3159"/>
                    <a:pt x="181" y="2438"/>
                    <a:pt x="246" y="1716"/>
                  </a:cubicBezTo>
                  <a:cubicBezTo>
                    <a:pt x="262" y="1258"/>
                    <a:pt x="476" y="848"/>
                    <a:pt x="836" y="553"/>
                  </a:cubicBezTo>
                  <a:cubicBezTo>
                    <a:pt x="984" y="438"/>
                    <a:pt x="1164" y="340"/>
                    <a:pt x="1361" y="290"/>
                  </a:cubicBezTo>
                  <a:cubicBezTo>
                    <a:pt x="1500" y="249"/>
                    <a:pt x="1648" y="229"/>
                    <a:pt x="1797" y="229"/>
                  </a:cubicBezTo>
                  <a:cubicBezTo>
                    <a:pt x="1947" y="229"/>
                    <a:pt x="2098" y="249"/>
                    <a:pt x="2246" y="290"/>
                  </a:cubicBezTo>
                  <a:cubicBezTo>
                    <a:pt x="3262" y="553"/>
                    <a:pt x="3590" y="1930"/>
                    <a:pt x="2901" y="2585"/>
                  </a:cubicBezTo>
                  <a:cubicBezTo>
                    <a:pt x="2770" y="2716"/>
                    <a:pt x="2590" y="2815"/>
                    <a:pt x="2393" y="2847"/>
                  </a:cubicBezTo>
                  <a:cubicBezTo>
                    <a:pt x="2332" y="2856"/>
                    <a:pt x="2273" y="2860"/>
                    <a:pt x="2218" y="2860"/>
                  </a:cubicBezTo>
                  <a:cubicBezTo>
                    <a:pt x="1757" y="2860"/>
                    <a:pt x="1513" y="2577"/>
                    <a:pt x="1557" y="2372"/>
                  </a:cubicBezTo>
                  <a:cubicBezTo>
                    <a:pt x="1557" y="2372"/>
                    <a:pt x="1557" y="2356"/>
                    <a:pt x="1623" y="2356"/>
                  </a:cubicBezTo>
                  <a:cubicBezTo>
                    <a:pt x="1633" y="2356"/>
                    <a:pt x="1653" y="2357"/>
                    <a:pt x="1680" y="2357"/>
                  </a:cubicBezTo>
                  <a:cubicBezTo>
                    <a:pt x="1818" y="2357"/>
                    <a:pt x="2138" y="2333"/>
                    <a:pt x="2262" y="2044"/>
                  </a:cubicBezTo>
                  <a:cubicBezTo>
                    <a:pt x="2382" y="1685"/>
                    <a:pt x="2102" y="1347"/>
                    <a:pt x="1764" y="1347"/>
                  </a:cubicBezTo>
                  <a:cubicBezTo>
                    <a:pt x="1686" y="1347"/>
                    <a:pt x="1605" y="1365"/>
                    <a:pt x="1525" y="1405"/>
                  </a:cubicBezTo>
                  <a:cubicBezTo>
                    <a:pt x="918" y="1798"/>
                    <a:pt x="1066" y="2716"/>
                    <a:pt x="1754" y="2913"/>
                  </a:cubicBezTo>
                  <a:cubicBezTo>
                    <a:pt x="1924" y="2991"/>
                    <a:pt x="2103" y="3028"/>
                    <a:pt x="2280" y="3028"/>
                  </a:cubicBezTo>
                  <a:cubicBezTo>
                    <a:pt x="2735" y="3028"/>
                    <a:pt x="3178" y="2785"/>
                    <a:pt x="3426" y="2372"/>
                  </a:cubicBezTo>
                  <a:cubicBezTo>
                    <a:pt x="3688" y="1831"/>
                    <a:pt x="3623" y="1176"/>
                    <a:pt x="3278" y="684"/>
                  </a:cubicBezTo>
                  <a:cubicBezTo>
                    <a:pt x="2961" y="239"/>
                    <a:pt x="2445" y="1"/>
                    <a:pt x="19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9"/>
            <p:cNvSpPr/>
            <p:nvPr/>
          </p:nvSpPr>
          <p:spPr>
            <a:xfrm>
              <a:off x="9130900" y="4711018"/>
              <a:ext cx="55647" cy="78689"/>
            </a:xfrm>
            <a:custGeom>
              <a:rect b="b" l="l" r="r" t="t"/>
              <a:pathLst>
                <a:path extrusionOk="0" h="2411" w="1705">
                  <a:moveTo>
                    <a:pt x="197" y="1"/>
                  </a:moveTo>
                  <a:cubicBezTo>
                    <a:pt x="197" y="165"/>
                    <a:pt x="164" y="312"/>
                    <a:pt x="115" y="460"/>
                  </a:cubicBezTo>
                  <a:cubicBezTo>
                    <a:pt x="0" y="853"/>
                    <a:pt x="311" y="1115"/>
                    <a:pt x="951" y="1394"/>
                  </a:cubicBezTo>
                  <a:cubicBezTo>
                    <a:pt x="1328" y="1591"/>
                    <a:pt x="1590" y="1968"/>
                    <a:pt x="1656" y="2410"/>
                  </a:cubicBezTo>
                  <a:cubicBezTo>
                    <a:pt x="1705" y="394"/>
                    <a:pt x="885" y="329"/>
                    <a:pt x="688" y="329"/>
                  </a:cubicBezTo>
                  <a:cubicBezTo>
                    <a:pt x="492" y="329"/>
                    <a:pt x="377" y="247"/>
                    <a:pt x="361" y="148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9"/>
            <p:cNvSpPr/>
            <p:nvPr/>
          </p:nvSpPr>
          <p:spPr>
            <a:xfrm>
              <a:off x="8955408" y="4478868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9" y="574"/>
                    <a:pt x="361" y="1197"/>
                    <a:pt x="755" y="1819"/>
                  </a:cubicBezTo>
                  <a:cubicBezTo>
                    <a:pt x="1197" y="2508"/>
                    <a:pt x="1787" y="2295"/>
                    <a:pt x="1984" y="2868"/>
                  </a:cubicBezTo>
                  <a:cubicBezTo>
                    <a:pt x="1984" y="2868"/>
                    <a:pt x="2066" y="3164"/>
                    <a:pt x="1869" y="3262"/>
                  </a:cubicBezTo>
                  <a:cubicBezTo>
                    <a:pt x="1836" y="3283"/>
                    <a:pt x="1803" y="3293"/>
                    <a:pt x="1773" y="3293"/>
                  </a:cubicBezTo>
                  <a:cubicBezTo>
                    <a:pt x="1639" y="3293"/>
                    <a:pt x="1541" y="3113"/>
                    <a:pt x="1541" y="2967"/>
                  </a:cubicBezTo>
                  <a:cubicBezTo>
                    <a:pt x="1492" y="2655"/>
                    <a:pt x="1230" y="2426"/>
                    <a:pt x="935" y="2377"/>
                  </a:cubicBezTo>
                  <a:cubicBezTo>
                    <a:pt x="542" y="2328"/>
                    <a:pt x="493" y="2213"/>
                    <a:pt x="492" y="2213"/>
                  </a:cubicBezTo>
                  <a:lnTo>
                    <a:pt x="492" y="2213"/>
                  </a:lnTo>
                  <a:cubicBezTo>
                    <a:pt x="542" y="2360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22" y="3672"/>
                  </a:cubicBezTo>
                  <a:cubicBezTo>
                    <a:pt x="1296" y="4049"/>
                    <a:pt x="1574" y="3852"/>
                    <a:pt x="1689" y="4491"/>
                  </a:cubicBezTo>
                  <a:cubicBezTo>
                    <a:pt x="1787" y="5130"/>
                    <a:pt x="1837" y="5901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8" y="5131"/>
                    <a:pt x="1" y="6114"/>
                    <a:pt x="935" y="6606"/>
                  </a:cubicBezTo>
                  <a:cubicBezTo>
                    <a:pt x="1869" y="7097"/>
                    <a:pt x="1804" y="6737"/>
                    <a:pt x="3082" y="7786"/>
                  </a:cubicBezTo>
                  <a:cubicBezTo>
                    <a:pt x="4131" y="8655"/>
                    <a:pt x="4344" y="8687"/>
                    <a:pt x="4344" y="8687"/>
                  </a:cubicBezTo>
                  <a:cubicBezTo>
                    <a:pt x="4317" y="8683"/>
                    <a:pt x="4290" y="8681"/>
                    <a:pt x="4263" y="8681"/>
                  </a:cubicBezTo>
                  <a:cubicBezTo>
                    <a:pt x="4082" y="8681"/>
                    <a:pt x="3920" y="8774"/>
                    <a:pt x="3820" y="8917"/>
                  </a:cubicBezTo>
                  <a:cubicBezTo>
                    <a:pt x="3623" y="9228"/>
                    <a:pt x="3722" y="9638"/>
                    <a:pt x="4049" y="9786"/>
                  </a:cubicBezTo>
                  <a:cubicBezTo>
                    <a:pt x="4049" y="9786"/>
                    <a:pt x="3951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2" y="9572"/>
                    <a:pt x="4416" y="9657"/>
                    <a:pt x="4572" y="9657"/>
                  </a:cubicBezTo>
                  <a:cubicBezTo>
                    <a:pt x="4667" y="9657"/>
                    <a:pt x="4767" y="9625"/>
                    <a:pt x="4869" y="9523"/>
                  </a:cubicBezTo>
                  <a:cubicBezTo>
                    <a:pt x="4988" y="9411"/>
                    <a:pt x="5182" y="9314"/>
                    <a:pt x="5409" y="9314"/>
                  </a:cubicBezTo>
                  <a:cubicBezTo>
                    <a:pt x="5713" y="9314"/>
                    <a:pt x="6075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14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9"/>
            <p:cNvSpPr/>
            <p:nvPr/>
          </p:nvSpPr>
          <p:spPr>
            <a:xfrm>
              <a:off x="9015853" y="4395251"/>
              <a:ext cx="89916" cy="350592"/>
            </a:xfrm>
            <a:custGeom>
              <a:rect b="b" l="l" r="r" t="t"/>
              <a:pathLst>
                <a:path extrusionOk="0" h="10742" w="2755">
                  <a:moveTo>
                    <a:pt x="1309" y="1"/>
                  </a:moveTo>
                  <a:cubicBezTo>
                    <a:pt x="726" y="1"/>
                    <a:pt x="172" y="384"/>
                    <a:pt x="99" y="906"/>
                  </a:cubicBezTo>
                  <a:cubicBezTo>
                    <a:pt x="1" y="1431"/>
                    <a:pt x="378" y="1923"/>
                    <a:pt x="902" y="1972"/>
                  </a:cubicBezTo>
                  <a:lnTo>
                    <a:pt x="1066" y="1972"/>
                  </a:lnTo>
                  <a:cubicBezTo>
                    <a:pt x="1591" y="1939"/>
                    <a:pt x="1853" y="1333"/>
                    <a:pt x="1656" y="1070"/>
                  </a:cubicBezTo>
                  <a:cubicBezTo>
                    <a:pt x="1574" y="958"/>
                    <a:pt x="1454" y="907"/>
                    <a:pt x="1336" y="907"/>
                  </a:cubicBezTo>
                  <a:cubicBezTo>
                    <a:pt x="1128" y="907"/>
                    <a:pt x="925" y="1065"/>
                    <a:pt x="935" y="1316"/>
                  </a:cubicBezTo>
                  <a:cubicBezTo>
                    <a:pt x="968" y="1644"/>
                    <a:pt x="1312" y="1611"/>
                    <a:pt x="1345" y="1660"/>
                  </a:cubicBezTo>
                  <a:cubicBezTo>
                    <a:pt x="1394" y="1693"/>
                    <a:pt x="1345" y="1759"/>
                    <a:pt x="1345" y="1759"/>
                  </a:cubicBezTo>
                  <a:cubicBezTo>
                    <a:pt x="1312" y="1824"/>
                    <a:pt x="1247" y="1874"/>
                    <a:pt x="1181" y="1906"/>
                  </a:cubicBezTo>
                  <a:cubicBezTo>
                    <a:pt x="1148" y="1906"/>
                    <a:pt x="1132" y="1906"/>
                    <a:pt x="1116" y="1923"/>
                  </a:cubicBezTo>
                  <a:lnTo>
                    <a:pt x="1099" y="1923"/>
                  </a:lnTo>
                  <a:cubicBezTo>
                    <a:pt x="1067" y="1926"/>
                    <a:pt x="1036" y="1928"/>
                    <a:pt x="1005" y="1928"/>
                  </a:cubicBezTo>
                  <a:cubicBezTo>
                    <a:pt x="490" y="1928"/>
                    <a:pt x="74" y="1432"/>
                    <a:pt x="198" y="906"/>
                  </a:cubicBezTo>
                  <a:cubicBezTo>
                    <a:pt x="269" y="435"/>
                    <a:pt x="763" y="118"/>
                    <a:pt x="1280" y="118"/>
                  </a:cubicBezTo>
                  <a:cubicBezTo>
                    <a:pt x="1590" y="118"/>
                    <a:pt x="1908" y="232"/>
                    <a:pt x="2148" y="497"/>
                  </a:cubicBezTo>
                  <a:cubicBezTo>
                    <a:pt x="2443" y="923"/>
                    <a:pt x="2591" y="1431"/>
                    <a:pt x="2558" y="1956"/>
                  </a:cubicBezTo>
                  <a:cubicBezTo>
                    <a:pt x="2525" y="2464"/>
                    <a:pt x="2427" y="2955"/>
                    <a:pt x="2247" y="3447"/>
                  </a:cubicBezTo>
                  <a:cubicBezTo>
                    <a:pt x="1427" y="5463"/>
                    <a:pt x="525" y="7496"/>
                    <a:pt x="1148" y="8971"/>
                  </a:cubicBezTo>
                  <a:cubicBezTo>
                    <a:pt x="1427" y="9725"/>
                    <a:pt x="1968" y="10348"/>
                    <a:pt x="2673" y="10741"/>
                  </a:cubicBezTo>
                  <a:cubicBezTo>
                    <a:pt x="2001" y="10331"/>
                    <a:pt x="1493" y="9692"/>
                    <a:pt x="1247" y="8938"/>
                  </a:cubicBezTo>
                  <a:cubicBezTo>
                    <a:pt x="673" y="7512"/>
                    <a:pt x="1574" y="5545"/>
                    <a:pt x="2410" y="3496"/>
                  </a:cubicBezTo>
                  <a:cubicBezTo>
                    <a:pt x="2591" y="3005"/>
                    <a:pt x="2705" y="2496"/>
                    <a:pt x="2722" y="1972"/>
                  </a:cubicBezTo>
                  <a:cubicBezTo>
                    <a:pt x="2755" y="1415"/>
                    <a:pt x="2591" y="857"/>
                    <a:pt x="2247" y="415"/>
                  </a:cubicBezTo>
                  <a:cubicBezTo>
                    <a:pt x="1980" y="124"/>
                    <a:pt x="1640" y="1"/>
                    <a:pt x="13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9"/>
            <p:cNvSpPr/>
            <p:nvPr/>
          </p:nvSpPr>
          <p:spPr>
            <a:xfrm>
              <a:off x="9103060" y="4746332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9"/>
            <p:cNvSpPr/>
            <p:nvPr/>
          </p:nvSpPr>
          <p:spPr>
            <a:xfrm>
              <a:off x="9127146" y="4497569"/>
              <a:ext cx="123598" cy="121999"/>
            </a:xfrm>
            <a:custGeom>
              <a:rect b="b" l="l" r="r" t="t"/>
              <a:pathLst>
                <a:path extrusionOk="0" h="3738" w="3787">
                  <a:moveTo>
                    <a:pt x="3279" y="1"/>
                  </a:moveTo>
                  <a:cubicBezTo>
                    <a:pt x="3279" y="1"/>
                    <a:pt x="3279" y="268"/>
                    <a:pt x="3109" y="268"/>
                  </a:cubicBezTo>
                  <a:cubicBezTo>
                    <a:pt x="3096" y="268"/>
                    <a:pt x="3081" y="267"/>
                    <a:pt x="3065" y="263"/>
                  </a:cubicBezTo>
                  <a:cubicBezTo>
                    <a:pt x="2957" y="240"/>
                    <a:pt x="2813" y="180"/>
                    <a:pt x="2678" y="180"/>
                  </a:cubicBezTo>
                  <a:cubicBezTo>
                    <a:pt x="2527" y="180"/>
                    <a:pt x="2389" y="255"/>
                    <a:pt x="2328" y="542"/>
                  </a:cubicBezTo>
                  <a:cubicBezTo>
                    <a:pt x="2202" y="1062"/>
                    <a:pt x="2151" y="1643"/>
                    <a:pt x="1944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5" y="1062"/>
                    <a:pt x="1459" y="542"/>
                  </a:cubicBezTo>
                  <a:cubicBezTo>
                    <a:pt x="1390" y="255"/>
                    <a:pt x="1252" y="180"/>
                    <a:pt x="1103" y="180"/>
                  </a:cubicBezTo>
                  <a:cubicBezTo>
                    <a:pt x="970" y="180"/>
                    <a:pt x="830" y="240"/>
                    <a:pt x="722" y="263"/>
                  </a:cubicBezTo>
                  <a:cubicBezTo>
                    <a:pt x="705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31" y="673"/>
                  </a:cubicBezTo>
                  <a:cubicBezTo>
                    <a:pt x="0" y="1263"/>
                    <a:pt x="263" y="1492"/>
                    <a:pt x="1049" y="1853"/>
                  </a:cubicBezTo>
                  <a:cubicBezTo>
                    <a:pt x="1836" y="2230"/>
                    <a:pt x="1869" y="3508"/>
                    <a:pt x="1869" y="3508"/>
                  </a:cubicBezTo>
                  <a:lnTo>
                    <a:pt x="1885" y="3738"/>
                  </a:lnTo>
                  <a:lnTo>
                    <a:pt x="1902" y="3508"/>
                  </a:lnTo>
                  <a:cubicBezTo>
                    <a:pt x="1902" y="3508"/>
                    <a:pt x="1934" y="2214"/>
                    <a:pt x="2721" y="1853"/>
                  </a:cubicBezTo>
                  <a:cubicBezTo>
                    <a:pt x="3508" y="1492"/>
                    <a:pt x="3787" y="1263"/>
                    <a:pt x="3639" y="673"/>
                  </a:cubicBezTo>
                  <a:cubicBezTo>
                    <a:pt x="3508" y="83"/>
                    <a:pt x="3279" y="1"/>
                    <a:pt x="3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9"/>
            <p:cNvSpPr/>
            <p:nvPr/>
          </p:nvSpPr>
          <p:spPr>
            <a:xfrm>
              <a:off x="9169412" y="4413038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58" y="345"/>
                  </a:lnTo>
                  <a:cubicBezTo>
                    <a:pt x="525" y="607"/>
                    <a:pt x="443" y="870"/>
                    <a:pt x="295" y="1099"/>
                  </a:cubicBezTo>
                  <a:cubicBezTo>
                    <a:pt x="213" y="1197"/>
                    <a:pt x="148" y="1312"/>
                    <a:pt x="99" y="1427"/>
                  </a:cubicBezTo>
                  <a:cubicBezTo>
                    <a:pt x="0" y="1673"/>
                    <a:pt x="33" y="1968"/>
                    <a:pt x="230" y="2165"/>
                  </a:cubicBezTo>
                  <a:cubicBezTo>
                    <a:pt x="410" y="2427"/>
                    <a:pt x="525" y="2738"/>
                    <a:pt x="574" y="3050"/>
                  </a:cubicBezTo>
                  <a:cubicBezTo>
                    <a:pt x="590" y="3132"/>
                    <a:pt x="590" y="3394"/>
                    <a:pt x="607" y="3394"/>
                  </a:cubicBezTo>
                  <a:cubicBezTo>
                    <a:pt x="607" y="3394"/>
                    <a:pt x="623" y="3132"/>
                    <a:pt x="639" y="3050"/>
                  </a:cubicBezTo>
                  <a:cubicBezTo>
                    <a:pt x="672" y="2738"/>
                    <a:pt x="787" y="2427"/>
                    <a:pt x="984" y="2165"/>
                  </a:cubicBezTo>
                  <a:cubicBezTo>
                    <a:pt x="1164" y="1968"/>
                    <a:pt x="1213" y="1673"/>
                    <a:pt x="1098" y="1427"/>
                  </a:cubicBezTo>
                  <a:cubicBezTo>
                    <a:pt x="1049" y="1312"/>
                    <a:pt x="984" y="1197"/>
                    <a:pt x="918" y="1099"/>
                  </a:cubicBezTo>
                  <a:cubicBezTo>
                    <a:pt x="771" y="870"/>
                    <a:pt x="672" y="607"/>
                    <a:pt x="639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9"/>
            <p:cNvSpPr/>
            <p:nvPr/>
          </p:nvSpPr>
          <p:spPr>
            <a:xfrm>
              <a:off x="9097707" y="4382032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2099" y="0"/>
                  </a:moveTo>
                  <a:cubicBezTo>
                    <a:pt x="2394" y="984"/>
                    <a:pt x="1312" y="1230"/>
                    <a:pt x="689" y="2377"/>
                  </a:cubicBezTo>
                  <a:cubicBezTo>
                    <a:pt x="591" y="2541"/>
                    <a:pt x="509" y="2721"/>
                    <a:pt x="443" y="2918"/>
                  </a:cubicBezTo>
                  <a:cubicBezTo>
                    <a:pt x="1" y="4295"/>
                    <a:pt x="279" y="5229"/>
                    <a:pt x="1574" y="6147"/>
                  </a:cubicBezTo>
                  <a:cubicBezTo>
                    <a:pt x="2722" y="6950"/>
                    <a:pt x="2771" y="8016"/>
                    <a:pt x="2771" y="8163"/>
                  </a:cubicBezTo>
                  <a:cubicBezTo>
                    <a:pt x="2787" y="7655"/>
                    <a:pt x="2640" y="7163"/>
                    <a:pt x="2345" y="6770"/>
                  </a:cubicBezTo>
                  <a:cubicBezTo>
                    <a:pt x="2033" y="6327"/>
                    <a:pt x="1640" y="6081"/>
                    <a:pt x="1066" y="5573"/>
                  </a:cubicBezTo>
                  <a:cubicBezTo>
                    <a:pt x="886" y="5409"/>
                    <a:pt x="738" y="5213"/>
                    <a:pt x="656" y="4983"/>
                  </a:cubicBezTo>
                  <a:cubicBezTo>
                    <a:pt x="312" y="4147"/>
                    <a:pt x="968" y="3278"/>
                    <a:pt x="1312" y="2918"/>
                  </a:cubicBezTo>
                  <a:cubicBezTo>
                    <a:pt x="1476" y="2738"/>
                    <a:pt x="1673" y="2557"/>
                    <a:pt x="1853" y="2377"/>
                  </a:cubicBezTo>
                  <a:cubicBezTo>
                    <a:pt x="2230" y="2033"/>
                    <a:pt x="2492" y="1574"/>
                    <a:pt x="2591" y="1082"/>
                  </a:cubicBezTo>
                  <a:cubicBezTo>
                    <a:pt x="2722" y="197"/>
                    <a:pt x="2099" y="0"/>
                    <a:pt x="2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9"/>
            <p:cNvSpPr/>
            <p:nvPr/>
          </p:nvSpPr>
          <p:spPr>
            <a:xfrm>
              <a:off x="7507249" y="4804753"/>
              <a:ext cx="295859" cy="205975"/>
            </a:xfrm>
            <a:custGeom>
              <a:rect b="b" l="l" r="r" t="t"/>
              <a:pathLst>
                <a:path extrusionOk="0" h="6311" w="9065">
                  <a:moveTo>
                    <a:pt x="7059" y="0"/>
                  </a:moveTo>
                  <a:cubicBezTo>
                    <a:pt x="6607" y="0"/>
                    <a:pt x="6183" y="159"/>
                    <a:pt x="5918" y="489"/>
                  </a:cubicBezTo>
                  <a:cubicBezTo>
                    <a:pt x="5524" y="915"/>
                    <a:pt x="5475" y="1538"/>
                    <a:pt x="5803" y="1997"/>
                  </a:cubicBezTo>
                  <a:cubicBezTo>
                    <a:pt x="5901" y="2145"/>
                    <a:pt x="6032" y="2243"/>
                    <a:pt x="6180" y="2308"/>
                  </a:cubicBezTo>
                  <a:lnTo>
                    <a:pt x="6213" y="2325"/>
                  </a:lnTo>
                  <a:lnTo>
                    <a:pt x="6278" y="2341"/>
                  </a:lnTo>
                  <a:cubicBezTo>
                    <a:pt x="6311" y="2358"/>
                    <a:pt x="6344" y="2358"/>
                    <a:pt x="6377" y="2374"/>
                  </a:cubicBezTo>
                  <a:cubicBezTo>
                    <a:pt x="6445" y="2390"/>
                    <a:pt x="6516" y="2398"/>
                    <a:pt x="6586" y="2398"/>
                  </a:cubicBezTo>
                  <a:cubicBezTo>
                    <a:pt x="6802" y="2398"/>
                    <a:pt x="7015" y="2322"/>
                    <a:pt x="7163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5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4" y="1849"/>
                  </a:cubicBezTo>
                  <a:cubicBezTo>
                    <a:pt x="6759" y="1880"/>
                    <a:pt x="6817" y="1894"/>
                    <a:pt x="6875" y="1894"/>
                  </a:cubicBezTo>
                  <a:cubicBezTo>
                    <a:pt x="6975" y="1894"/>
                    <a:pt x="7074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6999" y="2145"/>
                  </a:cubicBezTo>
                  <a:cubicBezTo>
                    <a:pt x="6854" y="2253"/>
                    <a:pt x="6683" y="2317"/>
                    <a:pt x="6504" y="2317"/>
                  </a:cubicBezTo>
                  <a:cubicBezTo>
                    <a:pt x="6440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2" y="251"/>
                    <a:pt x="6616" y="107"/>
                    <a:pt x="7032" y="107"/>
                  </a:cubicBezTo>
                  <a:cubicBezTo>
                    <a:pt x="7898" y="107"/>
                    <a:pt x="8862" y="731"/>
                    <a:pt x="8884" y="1849"/>
                  </a:cubicBezTo>
                  <a:cubicBezTo>
                    <a:pt x="8917" y="2669"/>
                    <a:pt x="8475" y="3407"/>
                    <a:pt x="7753" y="3784"/>
                  </a:cubicBezTo>
                  <a:lnTo>
                    <a:pt x="7704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0" y="3973"/>
                    <a:pt x="6758" y="3973"/>
                  </a:cubicBezTo>
                  <a:cubicBezTo>
                    <a:pt x="5184" y="3973"/>
                    <a:pt x="3644" y="2835"/>
                    <a:pt x="2313" y="2835"/>
                  </a:cubicBezTo>
                  <a:cubicBezTo>
                    <a:pt x="2163" y="2835"/>
                    <a:pt x="2014" y="2850"/>
                    <a:pt x="1869" y="2882"/>
                  </a:cubicBezTo>
                  <a:cubicBezTo>
                    <a:pt x="607" y="3161"/>
                    <a:pt x="246" y="4046"/>
                    <a:pt x="131" y="4587"/>
                  </a:cubicBezTo>
                  <a:cubicBezTo>
                    <a:pt x="0" y="5128"/>
                    <a:pt x="99" y="5734"/>
                    <a:pt x="541" y="6062"/>
                  </a:cubicBezTo>
                  <a:cubicBezTo>
                    <a:pt x="768" y="6232"/>
                    <a:pt x="1041" y="6310"/>
                    <a:pt x="1307" y="6310"/>
                  </a:cubicBezTo>
                  <a:cubicBezTo>
                    <a:pt x="1732" y="6310"/>
                    <a:pt x="2140" y="6110"/>
                    <a:pt x="2312" y="5767"/>
                  </a:cubicBezTo>
                  <a:cubicBezTo>
                    <a:pt x="2639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8" y="4342"/>
                  </a:cubicBezTo>
                  <a:cubicBezTo>
                    <a:pt x="1254" y="4342"/>
                    <a:pt x="964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6" y="5242"/>
                    <a:pt x="836" y="5259"/>
                    <a:pt x="836" y="5275"/>
                  </a:cubicBezTo>
                  <a:cubicBezTo>
                    <a:pt x="836" y="5275"/>
                    <a:pt x="836" y="5292"/>
                    <a:pt x="836" y="5292"/>
                  </a:cubicBezTo>
                  <a:cubicBezTo>
                    <a:pt x="910" y="5526"/>
                    <a:pt x="1123" y="5667"/>
                    <a:pt x="1343" y="5667"/>
                  </a:cubicBezTo>
                  <a:cubicBezTo>
                    <a:pt x="1415" y="5667"/>
                    <a:pt x="1488" y="5652"/>
                    <a:pt x="1558" y="5619"/>
                  </a:cubicBezTo>
                  <a:cubicBezTo>
                    <a:pt x="1908" y="5476"/>
                    <a:pt x="1794" y="4913"/>
                    <a:pt x="1440" y="4913"/>
                  </a:cubicBezTo>
                  <a:cubicBezTo>
                    <a:pt x="1430" y="4913"/>
                    <a:pt x="1420" y="4914"/>
                    <a:pt x="1410" y="4915"/>
                  </a:cubicBezTo>
                  <a:cubicBezTo>
                    <a:pt x="1049" y="4964"/>
                    <a:pt x="1099" y="5324"/>
                    <a:pt x="1049" y="5374"/>
                  </a:cubicBezTo>
                  <a:cubicBezTo>
                    <a:pt x="1040" y="5383"/>
                    <a:pt x="1029" y="5387"/>
                    <a:pt x="1016" y="5387"/>
                  </a:cubicBezTo>
                  <a:cubicBezTo>
                    <a:pt x="965" y="5387"/>
                    <a:pt x="899" y="5318"/>
                    <a:pt x="886" y="5292"/>
                  </a:cubicBezTo>
                  <a:cubicBezTo>
                    <a:pt x="820" y="5095"/>
                    <a:pt x="836" y="4882"/>
                    <a:pt x="935" y="4718"/>
                  </a:cubicBezTo>
                  <a:cubicBezTo>
                    <a:pt x="1073" y="4510"/>
                    <a:pt x="1302" y="4392"/>
                    <a:pt x="1539" y="4392"/>
                  </a:cubicBezTo>
                  <a:cubicBezTo>
                    <a:pt x="1639" y="4392"/>
                    <a:pt x="1740" y="4412"/>
                    <a:pt x="1836" y="4456"/>
                  </a:cubicBezTo>
                  <a:cubicBezTo>
                    <a:pt x="2295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66" y="5570"/>
                    <a:pt x="115" y="4636"/>
                    <a:pt x="541" y="4062"/>
                  </a:cubicBezTo>
                  <a:cubicBezTo>
                    <a:pt x="890" y="3589"/>
                    <a:pt x="1485" y="3352"/>
                    <a:pt x="2103" y="3352"/>
                  </a:cubicBezTo>
                  <a:cubicBezTo>
                    <a:pt x="2298" y="3352"/>
                    <a:pt x="2496" y="3376"/>
                    <a:pt x="2689" y="3423"/>
                  </a:cubicBezTo>
                  <a:cubicBezTo>
                    <a:pt x="3492" y="3620"/>
                    <a:pt x="4328" y="3964"/>
                    <a:pt x="5196" y="4193"/>
                  </a:cubicBezTo>
                  <a:cubicBezTo>
                    <a:pt x="5523" y="4253"/>
                    <a:pt x="5856" y="4286"/>
                    <a:pt x="6185" y="4286"/>
                  </a:cubicBezTo>
                  <a:cubicBezTo>
                    <a:pt x="6765" y="4286"/>
                    <a:pt x="7333" y="4182"/>
                    <a:pt x="7835" y="3931"/>
                  </a:cubicBezTo>
                  <a:cubicBezTo>
                    <a:pt x="8606" y="3521"/>
                    <a:pt x="9065" y="2718"/>
                    <a:pt x="9048" y="1849"/>
                  </a:cubicBezTo>
                  <a:cubicBezTo>
                    <a:pt x="9004" y="653"/>
                    <a:pt x="7975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9"/>
            <p:cNvSpPr/>
            <p:nvPr/>
          </p:nvSpPr>
          <p:spPr>
            <a:xfrm>
              <a:off x="7407738" y="4982269"/>
              <a:ext cx="200655" cy="201700"/>
            </a:xfrm>
            <a:custGeom>
              <a:rect b="b" l="l" r="r" t="t"/>
              <a:pathLst>
                <a:path extrusionOk="0" h="6180" w="6148">
                  <a:moveTo>
                    <a:pt x="3066" y="0"/>
                  </a:moveTo>
                  <a:cubicBezTo>
                    <a:pt x="3033" y="115"/>
                    <a:pt x="3017" y="230"/>
                    <a:pt x="3000" y="361"/>
                  </a:cubicBezTo>
                  <a:cubicBezTo>
                    <a:pt x="3000" y="361"/>
                    <a:pt x="2918" y="1262"/>
                    <a:pt x="2033" y="1377"/>
                  </a:cubicBezTo>
                  <a:cubicBezTo>
                    <a:pt x="1148" y="1508"/>
                    <a:pt x="574" y="1623"/>
                    <a:pt x="541" y="2295"/>
                  </a:cubicBezTo>
                  <a:cubicBezTo>
                    <a:pt x="511" y="2896"/>
                    <a:pt x="330" y="3221"/>
                    <a:pt x="73" y="3221"/>
                  </a:cubicBezTo>
                  <a:cubicBezTo>
                    <a:pt x="50" y="3221"/>
                    <a:pt x="25" y="3218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66" y="3761"/>
                    <a:pt x="964" y="3761"/>
                  </a:cubicBezTo>
                  <a:cubicBezTo>
                    <a:pt x="1082" y="3761"/>
                    <a:pt x="1209" y="3740"/>
                    <a:pt x="1345" y="3688"/>
                  </a:cubicBezTo>
                  <a:cubicBezTo>
                    <a:pt x="2181" y="3360"/>
                    <a:pt x="2115" y="2819"/>
                    <a:pt x="2115" y="2656"/>
                  </a:cubicBezTo>
                  <a:cubicBezTo>
                    <a:pt x="2130" y="2518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1"/>
                  </a:cubicBezTo>
                  <a:cubicBezTo>
                    <a:pt x="2541" y="2344"/>
                    <a:pt x="2607" y="2656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80"/>
                    <a:pt x="3066" y="6180"/>
                  </a:cubicBezTo>
                  <a:cubicBezTo>
                    <a:pt x="3066" y="6180"/>
                    <a:pt x="3508" y="4803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1"/>
                  </a:cubicBezTo>
                  <a:cubicBezTo>
                    <a:pt x="3782" y="2309"/>
                    <a:pt x="3793" y="2308"/>
                    <a:pt x="3803" y="2308"/>
                  </a:cubicBezTo>
                  <a:cubicBezTo>
                    <a:pt x="3943" y="2308"/>
                    <a:pt x="4001" y="2503"/>
                    <a:pt x="4016" y="2656"/>
                  </a:cubicBezTo>
                  <a:cubicBezTo>
                    <a:pt x="4033" y="2819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8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23"/>
                    <a:pt x="4984" y="1492"/>
                    <a:pt x="4098" y="1377"/>
                  </a:cubicBezTo>
                  <a:cubicBezTo>
                    <a:pt x="3230" y="1262"/>
                    <a:pt x="3148" y="361"/>
                    <a:pt x="3148" y="361"/>
                  </a:cubicBezTo>
                  <a:cubicBezTo>
                    <a:pt x="3131" y="230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9"/>
            <p:cNvSpPr/>
            <p:nvPr/>
          </p:nvSpPr>
          <p:spPr>
            <a:xfrm>
              <a:off x="7542563" y="4921693"/>
              <a:ext cx="210806" cy="120498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8"/>
                    <a:pt x="1607" y="512"/>
                  </a:cubicBezTo>
                  <a:cubicBezTo>
                    <a:pt x="2213" y="955"/>
                    <a:pt x="1836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1" y="3692"/>
                    <a:pt x="2901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34" y="2299"/>
                  </a:cubicBezTo>
                  <a:cubicBezTo>
                    <a:pt x="4104" y="2410"/>
                    <a:pt x="4264" y="2452"/>
                    <a:pt x="4409" y="2452"/>
                  </a:cubicBezTo>
                  <a:cubicBezTo>
                    <a:pt x="483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70" y="1414"/>
                  </a:cubicBezTo>
                  <a:cubicBezTo>
                    <a:pt x="4697" y="1351"/>
                    <a:pt x="4603" y="1321"/>
                    <a:pt x="4510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2" y="1217"/>
                  </a:cubicBezTo>
                  <a:cubicBezTo>
                    <a:pt x="4062" y="1175"/>
                    <a:pt x="4096" y="1159"/>
                    <a:pt x="4141" y="1159"/>
                  </a:cubicBezTo>
                  <a:cubicBezTo>
                    <a:pt x="4274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4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1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9"/>
            <p:cNvSpPr/>
            <p:nvPr/>
          </p:nvSpPr>
          <p:spPr>
            <a:xfrm>
              <a:off x="7596578" y="4801718"/>
              <a:ext cx="117723" cy="82671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63" y="1270"/>
                  </a:cubicBezTo>
                  <a:cubicBezTo>
                    <a:pt x="2181" y="1025"/>
                    <a:pt x="2246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9"/>
            <p:cNvSpPr/>
            <p:nvPr/>
          </p:nvSpPr>
          <p:spPr>
            <a:xfrm>
              <a:off x="7686984" y="4714249"/>
              <a:ext cx="73336" cy="87566"/>
            </a:xfrm>
            <a:custGeom>
              <a:rect b="b" l="l" r="r" t="t"/>
              <a:pathLst>
                <a:path extrusionOk="0" h="2683" w="2247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4"/>
                    <a:pt x="1" y="1344"/>
                    <a:pt x="247" y="2016"/>
                  </a:cubicBezTo>
                  <a:cubicBezTo>
                    <a:pt x="491" y="2683"/>
                    <a:pt x="1654" y="2430"/>
                    <a:pt x="2233" y="2602"/>
                  </a:cubicBezTo>
                  <a:lnTo>
                    <a:pt x="2233" y="2602"/>
                  </a:lnTo>
                  <a:cubicBezTo>
                    <a:pt x="2121" y="2552"/>
                    <a:pt x="1383" y="2110"/>
                    <a:pt x="1443" y="1443"/>
                  </a:cubicBezTo>
                  <a:cubicBezTo>
                    <a:pt x="1509" y="705"/>
                    <a:pt x="1427" y="180"/>
                    <a:pt x="1132" y="0"/>
                  </a:cubicBezTo>
                  <a:close/>
                  <a:moveTo>
                    <a:pt x="2233" y="2602"/>
                  </a:moveTo>
                  <a:cubicBezTo>
                    <a:pt x="2239" y="2605"/>
                    <a:pt x="2244" y="2607"/>
                    <a:pt x="2246" y="2607"/>
                  </a:cubicBezTo>
                  <a:cubicBezTo>
                    <a:pt x="2246" y="2607"/>
                    <a:pt x="2246" y="2607"/>
                    <a:pt x="2246" y="2606"/>
                  </a:cubicBezTo>
                  <a:cubicBezTo>
                    <a:pt x="2242" y="2605"/>
                    <a:pt x="2237" y="2604"/>
                    <a:pt x="2233" y="260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9"/>
            <p:cNvSpPr/>
            <p:nvPr/>
          </p:nvSpPr>
          <p:spPr>
            <a:xfrm>
              <a:off x="7766163" y="4752762"/>
              <a:ext cx="104342" cy="140733"/>
            </a:xfrm>
            <a:custGeom>
              <a:rect b="b" l="l" r="r" t="t"/>
              <a:pathLst>
                <a:path extrusionOk="0" h="4312" w="3197">
                  <a:moveTo>
                    <a:pt x="394" y="0"/>
                  </a:moveTo>
                  <a:lnTo>
                    <a:pt x="394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60" y="4049"/>
                    <a:pt x="1804" y="3361"/>
                    <a:pt x="2509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6" y="1695"/>
                    <a:pt x="2761" y="1748"/>
                    <a:pt x="2595" y="1748"/>
                  </a:cubicBezTo>
                  <a:cubicBezTo>
                    <a:pt x="2554" y="1748"/>
                    <a:pt x="2509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7" y="1727"/>
                    <a:pt x="1962" y="1947"/>
                    <a:pt x="2050" y="2180"/>
                  </a:cubicBezTo>
                  <a:cubicBezTo>
                    <a:pt x="2101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1" y="1705"/>
                    <a:pt x="2148" y="1312"/>
                    <a:pt x="1951" y="689"/>
                  </a:cubicBezTo>
                  <a:cubicBezTo>
                    <a:pt x="1811" y="203"/>
                    <a:pt x="1340" y="96"/>
                    <a:pt x="1024" y="96"/>
                  </a:cubicBezTo>
                  <a:cubicBezTo>
                    <a:pt x="935" y="96"/>
                    <a:pt x="858" y="104"/>
                    <a:pt x="804" y="115"/>
                  </a:cubicBezTo>
                  <a:cubicBezTo>
                    <a:pt x="770" y="122"/>
                    <a:pt x="736" y="125"/>
                    <a:pt x="704" y="125"/>
                  </a:cubicBezTo>
                  <a:cubicBezTo>
                    <a:pt x="581" y="125"/>
                    <a:pt x="472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9"/>
            <p:cNvSpPr/>
            <p:nvPr/>
          </p:nvSpPr>
          <p:spPr>
            <a:xfrm>
              <a:off x="7743153" y="4545775"/>
              <a:ext cx="264853" cy="264266"/>
            </a:xfrm>
            <a:custGeom>
              <a:rect b="b" l="l" r="r" t="t"/>
              <a:pathLst>
                <a:path extrusionOk="0" h="8097" w="8115">
                  <a:moveTo>
                    <a:pt x="5755" y="1"/>
                  </a:moveTo>
                  <a:cubicBezTo>
                    <a:pt x="5226" y="1"/>
                    <a:pt x="4720" y="166"/>
                    <a:pt x="4427" y="556"/>
                  </a:cubicBezTo>
                  <a:cubicBezTo>
                    <a:pt x="4115" y="999"/>
                    <a:pt x="4066" y="1556"/>
                    <a:pt x="4295" y="2031"/>
                  </a:cubicBezTo>
                  <a:cubicBezTo>
                    <a:pt x="4512" y="2441"/>
                    <a:pt x="4855" y="2587"/>
                    <a:pt x="5187" y="2587"/>
                  </a:cubicBezTo>
                  <a:cubicBezTo>
                    <a:pt x="5532" y="2587"/>
                    <a:pt x="5866" y="2428"/>
                    <a:pt x="6033" y="2245"/>
                  </a:cubicBezTo>
                  <a:cubicBezTo>
                    <a:pt x="6213" y="2031"/>
                    <a:pt x="6295" y="1753"/>
                    <a:pt x="6246" y="1491"/>
                  </a:cubicBezTo>
                  <a:cubicBezTo>
                    <a:pt x="6188" y="1162"/>
                    <a:pt x="5954" y="1022"/>
                    <a:pt x="5745" y="1022"/>
                  </a:cubicBezTo>
                  <a:cubicBezTo>
                    <a:pt x="5598" y="1022"/>
                    <a:pt x="5464" y="1091"/>
                    <a:pt x="5410" y="1212"/>
                  </a:cubicBezTo>
                  <a:cubicBezTo>
                    <a:pt x="5263" y="1491"/>
                    <a:pt x="5345" y="1851"/>
                    <a:pt x="5754" y="1900"/>
                  </a:cubicBezTo>
                  <a:cubicBezTo>
                    <a:pt x="6099" y="1966"/>
                    <a:pt x="5902" y="2392"/>
                    <a:pt x="5476" y="2507"/>
                  </a:cubicBezTo>
                  <a:cubicBezTo>
                    <a:pt x="5395" y="2528"/>
                    <a:pt x="5314" y="2538"/>
                    <a:pt x="5235" y="2538"/>
                  </a:cubicBezTo>
                  <a:cubicBezTo>
                    <a:pt x="4875" y="2538"/>
                    <a:pt x="4538" y="2334"/>
                    <a:pt x="4377" y="1999"/>
                  </a:cubicBezTo>
                  <a:cubicBezTo>
                    <a:pt x="4181" y="1556"/>
                    <a:pt x="4230" y="1032"/>
                    <a:pt x="4509" y="638"/>
                  </a:cubicBezTo>
                  <a:cubicBezTo>
                    <a:pt x="4775" y="306"/>
                    <a:pt x="5224" y="135"/>
                    <a:pt x="5691" y="135"/>
                  </a:cubicBezTo>
                  <a:cubicBezTo>
                    <a:pt x="5799" y="135"/>
                    <a:pt x="5908" y="144"/>
                    <a:pt x="6017" y="163"/>
                  </a:cubicBezTo>
                  <a:cubicBezTo>
                    <a:pt x="7213" y="294"/>
                    <a:pt x="7918" y="1999"/>
                    <a:pt x="7197" y="3146"/>
                  </a:cubicBezTo>
                  <a:cubicBezTo>
                    <a:pt x="6951" y="3507"/>
                    <a:pt x="6623" y="3802"/>
                    <a:pt x="6230" y="3998"/>
                  </a:cubicBezTo>
                  <a:cubicBezTo>
                    <a:pt x="5842" y="4164"/>
                    <a:pt x="5393" y="4247"/>
                    <a:pt x="4867" y="4247"/>
                  </a:cubicBezTo>
                  <a:cubicBezTo>
                    <a:pt x="4457" y="4247"/>
                    <a:pt x="4001" y="4197"/>
                    <a:pt x="3492" y="4097"/>
                  </a:cubicBezTo>
                  <a:cubicBezTo>
                    <a:pt x="3189" y="4036"/>
                    <a:pt x="2892" y="4005"/>
                    <a:pt x="2607" y="4005"/>
                  </a:cubicBezTo>
                  <a:cubicBezTo>
                    <a:pt x="1290" y="4005"/>
                    <a:pt x="240" y="4661"/>
                    <a:pt x="132" y="5982"/>
                  </a:cubicBezTo>
                  <a:cubicBezTo>
                    <a:pt x="1" y="7572"/>
                    <a:pt x="1034" y="8096"/>
                    <a:pt x="1034" y="8096"/>
                  </a:cubicBezTo>
                  <a:lnTo>
                    <a:pt x="1017" y="8063"/>
                  </a:lnTo>
                  <a:cubicBezTo>
                    <a:pt x="444" y="7408"/>
                    <a:pt x="607" y="6211"/>
                    <a:pt x="607" y="6211"/>
                  </a:cubicBezTo>
                  <a:cubicBezTo>
                    <a:pt x="689" y="5703"/>
                    <a:pt x="952" y="5244"/>
                    <a:pt x="1345" y="4900"/>
                  </a:cubicBezTo>
                  <a:cubicBezTo>
                    <a:pt x="1926" y="4459"/>
                    <a:pt x="2660" y="4373"/>
                    <a:pt x="3143" y="4373"/>
                  </a:cubicBezTo>
                  <a:cubicBezTo>
                    <a:pt x="3450" y="4373"/>
                    <a:pt x="3656" y="4408"/>
                    <a:pt x="3656" y="4408"/>
                  </a:cubicBezTo>
                  <a:cubicBezTo>
                    <a:pt x="3918" y="4441"/>
                    <a:pt x="4148" y="4457"/>
                    <a:pt x="4361" y="4457"/>
                  </a:cubicBezTo>
                  <a:cubicBezTo>
                    <a:pt x="4451" y="4462"/>
                    <a:pt x="4542" y="4464"/>
                    <a:pt x="4634" y="4464"/>
                  </a:cubicBezTo>
                  <a:cubicBezTo>
                    <a:pt x="5619" y="4464"/>
                    <a:pt x="6713" y="4202"/>
                    <a:pt x="7328" y="3228"/>
                  </a:cubicBezTo>
                  <a:cubicBezTo>
                    <a:pt x="8115" y="1982"/>
                    <a:pt x="7344" y="179"/>
                    <a:pt x="6033" y="15"/>
                  </a:cubicBezTo>
                  <a:cubicBezTo>
                    <a:pt x="5940" y="6"/>
                    <a:pt x="5847" y="1"/>
                    <a:pt x="57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9"/>
            <p:cNvSpPr/>
            <p:nvPr/>
          </p:nvSpPr>
          <p:spPr>
            <a:xfrm>
              <a:off x="7813259" y="4697278"/>
              <a:ext cx="152482" cy="77971"/>
            </a:xfrm>
            <a:custGeom>
              <a:rect b="b" l="l" r="r" t="t"/>
              <a:pathLst>
                <a:path extrusionOk="0" h="2389" w="4672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10"/>
                    <a:pt x="164" y="202"/>
                    <a:pt x="240" y="202"/>
                  </a:cubicBezTo>
                  <a:cubicBezTo>
                    <a:pt x="731" y="202"/>
                    <a:pt x="1048" y="513"/>
                    <a:pt x="935" y="996"/>
                  </a:cubicBezTo>
                  <a:cubicBezTo>
                    <a:pt x="803" y="1405"/>
                    <a:pt x="967" y="1864"/>
                    <a:pt x="1312" y="2127"/>
                  </a:cubicBezTo>
                  <a:cubicBezTo>
                    <a:pt x="1639" y="2389"/>
                    <a:pt x="2541" y="2389"/>
                    <a:pt x="2541" y="2389"/>
                  </a:cubicBezTo>
                  <a:cubicBezTo>
                    <a:pt x="2279" y="2241"/>
                    <a:pt x="2524" y="1881"/>
                    <a:pt x="2688" y="1454"/>
                  </a:cubicBezTo>
                  <a:cubicBezTo>
                    <a:pt x="2844" y="1034"/>
                    <a:pt x="2422" y="880"/>
                    <a:pt x="2225" y="880"/>
                  </a:cubicBezTo>
                  <a:cubicBezTo>
                    <a:pt x="2215" y="880"/>
                    <a:pt x="2205" y="880"/>
                    <a:pt x="2197" y="881"/>
                  </a:cubicBezTo>
                  <a:cubicBezTo>
                    <a:pt x="2103" y="890"/>
                    <a:pt x="2025" y="910"/>
                    <a:pt x="1951" y="910"/>
                  </a:cubicBezTo>
                  <a:cubicBezTo>
                    <a:pt x="1896" y="910"/>
                    <a:pt x="1843" y="899"/>
                    <a:pt x="1787" y="864"/>
                  </a:cubicBezTo>
                  <a:cubicBezTo>
                    <a:pt x="1693" y="784"/>
                    <a:pt x="1741" y="584"/>
                    <a:pt x="2020" y="584"/>
                  </a:cubicBezTo>
                  <a:cubicBezTo>
                    <a:pt x="2083" y="584"/>
                    <a:pt x="2158" y="594"/>
                    <a:pt x="2246" y="619"/>
                  </a:cubicBezTo>
                  <a:cubicBezTo>
                    <a:pt x="2721" y="766"/>
                    <a:pt x="2590" y="1241"/>
                    <a:pt x="3311" y="1389"/>
                  </a:cubicBezTo>
                  <a:cubicBezTo>
                    <a:pt x="3362" y="1398"/>
                    <a:pt x="3409" y="1402"/>
                    <a:pt x="3455" y="1402"/>
                  </a:cubicBezTo>
                  <a:cubicBezTo>
                    <a:pt x="4057" y="1402"/>
                    <a:pt x="4219" y="643"/>
                    <a:pt x="4295" y="537"/>
                  </a:cubicBezTo>
                  <a:cubicBezTo>
                    <a:pt x="4409" y="389"/>
                    <a:pt x="4524" y="274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9" y="394"/>
                  </a:cubicBezTo>
                  <a:cubicBezTo>
                    <a:pt x="3160" y="394"/>
                    <a:pt x="2687" y="331"/>
                    <a:pt x="2131" y="160"/>
                  </a:cubicBezTo>
                  <a:cubicBezTo>
                    <a:pt x="1733" y="42"/>
                    <a:pt x="1382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9"/>
            <p:cNvSpPr/>
            <p:nvPr/>
          </p:nvSpPr>
          <p:spPr>
            <a:xfrm>
              <a:off x="7822332" y="4554815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951" y="1"/>
                  </a:moveTo>
                  <a:lnTo>
                    <a:pt x="1951" y="1"/>
                  </a:lnTo>
                  <a:cubicBezTo>
                    <a:pt x="1492" y="279"/>
                    <a:pt x="1427" y="722"/>
                    <a:pt x="722" y="1345"/>
                  </a:cubicBezTo>
                  <a:cubicBezTo>
                    <a:pt x="1" y="1968"/>
                    <a:pt x="198" y="2426"/>
                    <a:pt x="361" y="2689"/>
                  </a:cubicBezTo>
                  <a:cubicBezTo>
                    <a:pt x="460" y="2803"/>
                    <a:pt x="427" y="3000"/>
                    <a:pt x="296" y="3099"/>
                  </a:cubicBezTo>
                  <a:cubicBezTo>
                    <a:pt x="1394" y="2984"/>
                    <a:pt x="1230" y="2345"/>
                    <a:pt x="1165" y="2148"/>
                  </a:cubicBezTo>
                  <a:cubicBezTo>
                    <a:pt x="1099" y="1951"/>
                    <a:pt x="1132" y="1836"/>
                    <a:pt x="1247" y="1836"/>
                  </a:cubicBezTo>
                  <a:cubicBezTo>
                    <a:pt x="1345" y="1836"/>
                    <a:pt x="1345" y="2066"/>
                    <a:pt x="1329" y="2345"/>
                  </a:cubicBezTo>
                  <a:cubicBezTo>
                    <a:pt x="1329" y="2640"/>
                    <a:pt x="1263" y="3279"/>
                    <a:pt x="2115" y="3344"/>
                  </a:cubicBezTo>
                  <a:cubicBezTo>
                    <a:pt x="2147" y="3347"/>
                    <a:pt x="2178" y="3348"/>
                    <a:pt x="2208" y="3348"/>
                  </a:cubicBezTo>
                  <a:cubicBezTo>
                    <a:pt x="2986" y="3348"/>
                    <a:pt x="3214" y="2558"/>
                    <a:pt x="3214" y="2558"/>
                  </a:cubicBezTo>
                  <a:lnTo>
                    <a:pt x="3214" y="2558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3"/>
                    <a:pt x="1574" y="1656"/>
                  </a:cubicBezTo>
                  <a:cubicBezTo>
                    <a:pt x="1378" y="1082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9"/>
            <p:cNvSpPr/>
            <p:nvPr/>
          </p:nvSpPr>
          <p:spPr>
            <a:xfrm>
              <a:off x="8049163" y="4416269"/>
              <a:ext cx="151438" cy="179245"/>
            </a:xfrm>
            <a:custGeom>
              <a:rect b="b" l="l" r="r" t="t"/>
              <a:pathLst>
                <a:path extrusionOk="0" h="5492" w="4640">
                  <a:moveTo>
                    <a:pt x="4344" y="0"/>
                  </a:moveTo>
                  <a:lnTo>
                    <a:pt x="4344" y="0"/>
                  </a:lnTo>
                  <a:cubicBezTo>
                    <a:pt x="4443" y="459"/>
                    <a:pt x="4328" y="935"/>
                    <a:pt x="4017" y="1295"/>
                  </a:cubicBezTo>
                  <a:cubicBezTo>
                    <a:pt x="3951" y="1377"/>
                    <a:pt x="3886" y="1443"/>
                    <a:pt x="3804" y="1508"/>
                  </a:cubicBezTo>
                  <a:cubicBezTo>
                    <a:pt x="3017" y="2082"/>
                    <a:pt x="1902" y="1787"/>
                    <a:pt x="1001" y="2426"/>
                  </a:cubicBezTo>
                  <a:cubicBezTo>
                    <a:pt x="99" y="3049"/>
                    <a:pt x="197" y="3967"/>
                    <a:pt x="181" y="4475"/>
                  </a:cubicBezTo>
                  <a:cubicBezTo>
                    <a:pt x="197" y="4819"/>
                    <a:pt x="132" y="5163"/>
                    <a:pt x="1" y="5491"/>
                  </a:cubicBezTo>
                  <a:cubicBezTo>
                    <a:pt x="312" y="5295"/>
                    <a:pt x="476" y="4934"/>
                    <a:pt x="443" y="4573"/>
                  </a:cubicBezTo>
                  <a:cubicBezTo>
                    <a:pt x="443" y="3930"/>
                    <a:pt x="515" y="3202"/>
                    <a:pt x="711" y="3202"/>
                  </a:cubicBezTo>
                  <a:cubicBezTo>
                    <a:pt x="725" y="3202"/>
                    <a:pt x="740" y="3205"/>
                    <a:pt x="755" y="3213"/>
                  </a:cubicBezTo>
                  <a:cubicBezTo>
                    <a:pt x="984" y="3328"/>
                    <a:pt x="788" y="3574"/>
                    <a:pt x="706" y="3721"/>
                  </a:cubicBezTo>
                  <a:cubicBezTo>
                    <a:pt x="624" y="3885"/>
                    <a:pt x="460" y="4541"/>
                    <a:pt x="1165" y="4950"/>
                  </a:cubicBezTo>
                  <a:cubicBezTo>
                    <a:pt x="1165" y="4950"/>
                    <a:pt x="935" y="4426"/>
                    <a:pt x="1328" y="4147"/>
                  </a:cubicBezTo>
                  <a:cubicBezTo>
                    <a:pt x="1738" y="3869"/>
                    <a:pt x="2001" y="3705"/>
                    <a:pt x="1951" y="3131"/>
                  </a:cubicBezTo>
                  <a:cubicBezTo>
                    <a:pt x="1908" y="2608"/>
                    <a:pt x="2251" y="2175"/>
                    <a:pt x="2478" y="2175"/>
                  </a:cubicBezTo>
                  <a:cubicBezTo>
                    <a:pt x="2507" y="2175"/>
                    <a:pt x="2534" y="2182"/>
                    <a:pt x="2558" y="2197"/>
                  </a:cubicBezTo>
                  <a:cubicBezTo>
                    <a:pt x="2787" y="2344"/>
                    <a:pt x="2525" y="2557"/>
                    <a:pt x="2394" y="2606"/>
                  </a:cubicBezTo>
                  <a:cubicBezTo>
                    <a:pt x="2214" y="2721"/>
                    <a:pt x="2181" y="2983"/>
                    <a:pt x="2328" y="3147"/>
                  </a:cubicBezTo>
                  <a:cubicBezTo>
                    <a:pt x="2541" y="3393"/>
                    <a:pt x="2476" y="3705"/>
                    <a:pt x="2214" y="3803"/>
                  </a:cubicBezTo>
                  <a:cubicBezTo>
                    <a:pt x="2214" y="3803"/>
                    <a:pt x="2260" y="3808"/>
                    <a:pt x="2340" y="3808"/>
                  </a:cubicBezTo>
                  <a:cubicBezTo>
                    <a:pt x="2646" y="3808"/>
                    <a:pt x="3443" y="3736"/>
                    <a:pt x="3951" y="3033"/>
                  </a:cubicBezTo>
                  <a:cubicBezTo>
                    <a:pt x="4295" y="2524"/>
                    <a:pt x="4525" y="1918"/>
                    <a:pt x="4574" y="1295"/>
                  </a:cubicBezTo>
                  <a:cubicBezTo>
                    <a:pt x="4640" y="853"/>
                    <a:pt x="4541" y="394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9"/>
            <p:cNvSpPr/>
            <p:nvPr/>
          </p:nvSpPr>
          <p:spPr>
            <a:xfrm>
              <a:off x="7507772" y="4602923"/>
              <a:ext cx="130583" cy="285284"/>
            </a:xfrm>
            <a:custGeom>
              <a:rect b="b" l="l" r="r" t="t"/>
              <a:pathLst>
                <a:path extrusionOk="0" h="8741" w="4001">
                  <a:moveTo>
                    <a:pt x="2074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66"/>
                    <a:pt x="329" y="1821"/>
                    <a:pt x="591" y="2362"/>
                  </a:cubicBezTo>
                  <a:cubicBezTo>
                    <a:pt x="827" y="2775"/>
                    <a:pt x="1266" y="3018"/>
                    <a:pt x="1720" y="3018"/>
                  </a:cubicBezTo>
                  <a:cubicBezTo>
                    <a:pt x="1897" y="3018"/>
                    <a:pt x="2076" y="2981"/>
                    <a:pt x="2246" y="2903"/>
                  </a:cubicBezTo>
                  <a:cubicBezTo>
                    <a:pt x="2951" y="2723"/>
                    <a:pt x="3099" y="1788"/>
                    <a:pt x="2476" y="1395"/>
                  </a:cubicBezTo>
                  <a:cubicBezTo>
                    <a:pt x="2396" y="1355"/>
                    <a:pt x="2314" y="1337"/>
                    <a:pt x="2235" y="1337"/>
                  </a:cubicBezTo>
                  <a:cubicBezTo>
                    <a:pt x="1894" y="1337"/>
                    <a:pt x="1605" y="1675"/>
                    <a:pt x="1738" y="2034"/>
                  </a:cubicBezTo>
                  <a:cubicBezTo>
                    <a:pt x="1862" y="2323"/>
                    <a:pt x="2183" y="2347"/>
                    <a:pt x="2321" y="2347"/>
                  </a:cubicBezTo>
                  <a:cubicBezTo>
                    <a:pt x="2347" y="2347"/>
                    <a:pt x="2367" y="2346"/>
                    <a:pt x="2378" y="2346"/>
                  </a:cubicBezTo>
                  <a:cubicBezTo>
                    <a:pt x="2427" y="2346"/>
                    <a:pt x="2443" y="2362"/>
                    <a:pt x="2443" y="2362"/>
                  </a:cubicBezTo>
                  <a:cubicBezTo>
                    <a:pt x="2487" y="2567"/>
                    <a:pt x="2243" y="2850"/>
                    <a:pt x="1782" y="2850"/>
                  </a:cubicBezTo>
                  <a:cubicBezTo>
                    <a:pt x="1727" y="2850"/>
                    <a:pt x="1669" y="2846"/>
                    <a:pt x="1607" y="2837"/>
                  </a:cubicBezTo>
                  <a:cubicBezTo>
                    <a:pt x="1410" y="2805"/>
                    <a:pt x="1230" y="2706"/>
                    <a:pt x="1099" y="2575"/>
                  </a:cubicBezTo>
                  <a:cubicBezTo>
                    <a:pt x="411" y="1920"/>
                    <a:pt x="738" y="543"/>
                    <a:pt x="1755" y="280"/>
                  </a:cubicBezTo>
                  <a:cubicBezTo>
                    <a:pt x="1902" y="239"/>
                    <a:pt x="2054" y="219"/>
                    <a:pt x="2203" y="219"/>
                  </a:cubicBezTo>
                  <a:cubicBezTo>
                    <a:pt x="2353" y="219"/>
                    <a:pt x="2500" y="239"/>
                    <a:pt x="2640" y="280"/>
                  </a:cubicBezTo>
                  <a:cubicBezTo>
                    <a:pt x="2836" y="346"/>
                    <a:pt x="3017" y="428"/>
                    <a:pt x="3164" y="543"/>
                  </a:cubicBezTo>
                  <a:cubicBezTo>
                    <a:pt x="3525" y="838"/>
                    <a:pt x="3738" y="1248"/>
                    <a:pt x="3754" y="1706"/>
                  </a:cubicBezTo>
                  <a:cubicBezTo>
                    <a:pt x="3820" y="2428"/>
                    <a:pt x="3443" y="3182"/>
                    <a:pt x="2869" y="3706"/>
                  </a:cubicBezTo>
                  <a:cubicBezTo>
                    <a:pt x="2296" y="4231"/>
                    <a:pt x="1558" y="4559"/>
                    <a:pt x="984" y="5083"/>
                  </a:cubicBezTo>
                  <a:cubicBezTo>
                    <a:pt x="427" y="5591"/>
                    <a:pt x="83" y="6296"/>
                    <a:pt x="34" y="7050"/>
                  </a:cubicBezTo>
                  <a:cubicBezTo>
                    <a:pt x="1" y="7755"/>
                    <a:pt x="394" y="8492"/>
                    <a:pt x="1033" y="8673"/>
                  </a:cubicBezTo>
                  <a:cubicBezTo>
                    <a:pt x="1168" y="8719"/>
                    <a:pt x="1307" y="8740"/>
                    <a:pt x="1443" y="8740"/>
                  </a:cubicBezTo>
                  <a:cubicBezTo>
                    <a:pt x="1936" y="8740"/>
                    <a:pt x="2397" y="8457"/>
                    <a:pt x="2525" y="8033"/>
                  </a:cubicBezTo>
                  <a:cubicBezTo>
                    <a:pt x="2722" y="7558"/>
                    <a:pt x="2509" y="7001"/>
                    <a:pt x="2050" y="6788"/>
                  </a:cubicBezTo>
                  <a:cubicBezTo>
                    <a:pt x="1924" y="6729"/>
                    <a:pt x="1793" y="6702"/>
                    <a:pt x="1663" y="6702"/>
                  </a:cubicBezTo>
                  <a:cubicBezTo>
                    <a:pt x="1321" y="6702"/>
                    <a:pt x="996" y="6897"/>
                    <a:pt x="853" y="7230"/>
                  </a:cubicBezTo>
                  <a:cubicBezTo>
                    <a:pt x="723" y="7724"/>
                    <a:pt x="1005" y="7991"/>
                    <a:pt x="1315" y="7991"/>
                  </a:cubicBezTo>
                  <a:cubicBezTo>
                    <a:pt x="1396" y="7991"/>
                    <a:pt x="1480" y="7973"/>
                    <a:pt x="1558" y="7935"/>
                  </a:cubicBezTo>
                  <a:cubicBezTo>
                    <a:pt x="1869" y="7771"/>
                    <a:pt x="1935" y="7361"/>
                    <a:pt x="1673" y="7116"/>
                  </a:cubicBezTo>
                  <a:cubicBezTo>
                    <a:pt x="1595" y="7047"/>
                    <a:pt x="1494" y="7008"/>
                    <a:pt x="1390" y="7008"/>
                  </a:cubicBezTo>
                  <a:cubicBezTo>
                    <a:pt x="1319" y="7008"/>
                    <a:pt x="1247" y="7026"/>
                    <a:pt x="1181" y="7066"/>
                  </a:cubicBezTo>
                  <a:cubicBezTo>
                    <a:pt x="1161" y="7073"/>
                    <a:pt x="1147" y="7076"/>
                    <a:pt x="1136" y="7076"/>
                  </a:cubicBezTo>
                  <a:cubicBezTo>
                    <a:pt x="1094" y="7076"/>
                    <a:pt x="1115" y="7034"/>
                    <a:pt x="1115" y="7034"/>
                  </a:cubicBezTo>
                  <a:cubicBezTo>
                    <a:pt x="1226" y="6812"/>
                    <a:pt x="1521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59" y="7034"/>
                    <a:pt x="2656" y="7558"/>
                    <a:pt x="2443" y="8001"/>
                  </a:cubicBezTo>
                  <a:cubicBezTo>
                    <a:pt x="2317" y="8378"/>
                    <a:pt x="1920" y="8630"/>
                    <a:pt x="1483" y="8630"/>
                  </a:cubicBezTo>
                  <a:cubicBezTo>
                    <a:pt x="1351" y="8630"/>
                    <a:pt x="1216" y="8607"/>
                    <a:pt x="1083" y="8558"/>
                  </a:cubicBezTo>
                  <a:cubicBezTo>
                    <a:pt x="509" y="8361"/>
                    <a:pt x="148" y="7722"/>
                    <a:pt x="181" y="7050"/>
                  </a:cubicBezTo>
                  <a:cubicBezTo>
                    <a:pt x="230" y="6345"/>
                    <a:pt x="558" y="5673"/>
                    <a:pt x="1099" y="5214"/>
                  </a:cubicBezTo>
                  <a:cubicBezTo>
                    <a:pt x="1640" y="4706"/>
                    <a:pt x="2410" y="4427"/>
                    <a:pt x="2984" y="3837"/>
                  </a:cubicBezTo>
                  <a:cubicBezTo>
                    <a:pt x="3590" y="3280"/>
                    <a:pt x="4000" y="2493"/>
                    <a:pt x="3918" y="1690"/>
                  </a:cubicBezTo>
                  <a:cubicBezTo>
                    <a:pt x="3869" y="903"/>
                    <a:pt x="3312" y="248"/>
                    <a:pt x="2541" y="67"/>
                  </a:cubicBezTo>
                  <a:cubicBezTo>
                    <a:pt x="2387" y="22"/>
                    <a:pt x="2230" y="0"/>
                    <a:pt x="20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9"/>
            <p:cNvSpPr/>
            <p:nvPr/>
          </p:nvSpPr>
          <p:spPr>
            <a:xfrm>
              <a:off x="7510448" y="4711018"/>
              <a:ext cx="55680" cy="78689"/>
            </a:xfrm>
            <a:custGeom>
              <a:rect b="b" l="l" r="r" t="t"/>
              <a:pathLst>
                <a:path extrusionOk="0" h="2411" w="1706">
                  <a:moveTo>
                    <a:pt x="1509" y="1"/>
                  </a:moveTo>
                  <a:cubicBezTo>
                    <a:pt x="1509" y="1"/>
                    <a:pt x="1378" y="66"/>
                    <a:pt x="1345" y="165"/>
                  </a:cubicBezTo>
                  <a:cubicBezTo>
                    <a:pt x="1330" y="241"/>
                    <a:pt x="1230" y="330"/>
                    <a:pt x="1060" y="330"/>
                  </a:cubicBezTo>
                  <a:cubicBezTo>
                    <a:pt x="1046" y="330"/>
                    <a:pt x="1032" y="330"/>
                    <a:pt x="1017" y="329"/>
                  </a:cubicBezTo>
                  <a:cubicBezTo>
                    <a:pt x="820" y="329"/>
                    <a:pt x="1" y="394"/>
                    <a:pt x="50" y="2410"/>
                  </a:cubicBezTo>
                  <a:cubicBezTo>
                    <a:pt x="50" y="2410"/>
                    <a:pt x="132" y="1673"/>
                    <a:pt x="755" y="1394"/>
                  </a:cubicBezTo>
                  <a:cubicBezTo>
                    <a:pt x="1394" y="1115"/>
                    <a:pt x="1705" y="853"/>
                    <a:pt x="1591" y="476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9"/>
            <p:cNvSpPr/>
            <p:nvPr/>
          </p:nvSpPr>
          <p:spPr>
            <a:xfrm>
              <a:off x="7532935" y="4478868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lnTo>
                    <a:pt x="5245" y="0"/>
                  </a:ln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1"/>
                    <a:pt x="3262" y="7966"/>
                    <a:pt x="1557" y="8687"/>
                  </a:cubicBezTo>
                  <a:cubicBezTo>
                    <a:pt x="230" y="9212"/>
                    <a:pt x="0" y="10031"/>
                    <a:pt x="0" y="10031"/>
                  </a:cubicBezTo>
                  <a:cubicBezTo>
                    <a:pt x="319" y="9488"/>
                    <a:pt x="675" y="9314"/>
                    <a:pt x="977" y="9314"/>
                  </a:cubicBezTo>
                  <a:cubicBezTo>
                    <a:pt x="1203" y="9314"/>
                    <a:pt x="1398" y="9411"/>
                    <a:pt x="1525" y="9523"/>
                  </a:cubicBezTo>
                  <a:cubicBezTo>
                    <a:pt x="1633" y="9625"/>
                    <a:pt x="1734" y="9657"/>
                    <a:pt x="1829" y="9657"/>
                  </a:cubicBezTo>
                  <a:cubicBezTo>
                    <a:pt x="1985" y="9657"/>
                    <a:pt x="2122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75" y="9589"/>
                    <a:pt x="2344" y="9786"/>
                    <a:pt x="2344" y="9786"/>
                  </a:cubicBezTo>
                  <a:cubicBezTo>
                    <a:pt x="2672" y="9638"/>
                    <a:pt x="2770" y="9228"/>
                    <a:pt x="2574" y="8917"/>
                  </a:cubicBezTo>
                  <a:cubicBezTo>
                    <a:pt x="2474" y="8774"/>
                    <a:pt x="2312" y="8681"/>
                    <a:pt x="2142" y="8681"/>
                  </a:cubicBezTo>
                  <a:cubicBezTo>
                    <a:pt x="2116" y="8681"/>
                    <a:pt x="2091" y="8683"/>
                    <a:pt x="2065" y="8687"/>
                  </a:cubicBezTo>
                  <a:cubicBezTo>
                    <a:pt x="2065" y="8687"/>
                    <a:pt x="2262" y="8655"/>
                    <a:pt x="3311" y="7786"/>
                  </a:cubicBezTo>
                  <a:cubicBezTo>
                    <a:pt x="4606" y="6737"/>
                    <a:pt x="4524" y="7097"/>
                    <a:pt x="5458" y="6606"/>
                  </a:cubicBezTo>
                  <a:cubicBezTo>
                    <a:pt x="6393" y="6114"/>
                    <a:pt x="6081" y="5131"/>
                    <a:pt x="6081" y="5130"/>
                  </a:cubicBezTo>
                  <a:lnTo>
                    <a:pt x="6081" y="5130"/>
                  </a:lnTo>
                  <a:cubicBezTo>
                    <a:pt x="6036" y="5252"/>
                    <a:pt x="5976" y="5429"/>
                    <a:pt x="5514" y="5429"/>
                  </a:cubicBezTo>
                  <a:cubicBezTo>
                    <a:pt x="5476" y="5429"/>
                    <a:pt x="5436" y="5428"/>
                    <a:pt x="5393" y="5426"/>
                  </a:cubicBezTo>
                  <a:cubicBezTo>
                    <a:pt x="5366" y="5423"/>
                    <a:pt x="5340" y="5422"/>
                    <a:pt x="5313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09" y="6065"/>
                    <a:pt x="4327" y="6163"/>
                    <a:pt x="4213" y="6245"/>
                  </a:cubicBezTo>
                  <a:cubicBezTo>
                    <a:pt x="4557" y="5901"/>
                    <a:pt x="4606" y="5130"/>
                    <a:pt x="4721" y="4491"/>
                  </a:cubicBezTo>
                  <a:cubicBezTo>
                    <a:pt x="4819" y="3852"/>
                    <a:pt x="5114" y="4065"/>
                    <a:pt x="5672" y="3672"/>
                  </a:cubicBezTo>
                  <a:cubicBezTo>
                    <a:pt x="6245" y="3295"/>
                    <a:pt x="5934" y="2787"/>
                    <a:pt x="5885" y="2655"/>
                  </a:cubicBezTo>
                  <a:cubicBezTo>
                    <a:pt x="5852" y="2508"/>
                    <a:pt x="5852" y="2360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3" y="2426"/>
                    <a:pt x="4918" y="2655"/>
                    <a:pt x="4852" y="2967"/>
                  </a:cubicBezTo>
                  <a:cubicBezTo>
                    <a:pt x="4852" y="3113"/>
                    <a:pt x="4754" y="3293"/>
                    <a:pt x="4621" y="3293"/>
                  </a:cubicBezTo>
                  <a:cubicBezTo>
                    <a:pt x="4590" y="3293"/>
                    <a:pt x="4558" y="3283"/>
                    <a:pt x="4524" y="3262"/>
                  </a:cubicBezTo>
                  <a:cubicBezTo>
                    <a:pt x="4327" y="3164"/>
                    <a:pt x="4409" y="2868"/>
                    <a:pt x="4409" y="2868"/>
                  </a:cubicBezTo>
                  <a:cubicBezTo>
                    <a:pt x="4606" y="2295"/>
                    <a:pt x="5196" y="2508"/>
                    <a:pt x="5639" y="1819"/>
                  </a:cubicBezTo>
                  <a:cubicBezTo>
                    <a:pt x="6049" y="1213"/>
                    <a:pt x="5491" y="574"/>
                    <a:pt x="5278" y="410"/>
                  </a:cubicBezTo>
                  <a:cubicBezTo>
                    <a:pt x="5163" y="295"/>
                    <a:pt x="5147" y="115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9"/>
            <p:cNvSpPr/>
            <p:nvPr/>
          </p:nvSpPr>
          <p:spPr>
            <a:xfrm>
              <a:off x="7593380" y="4746332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9"/>
            <p:cNvSpPr/>
            <p:nvPr/>
          </p:nvSpPr>
          <p:spPr>
            <a:xfrm>
              <a:off x="7508326" y="4382032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689" y="0"/>
                  </a:moveTo>
                  <a:cubicBezTo>
                    <a:pt x="688" y="0"/>
                    <a:pt x="66" y="197"/>
                    <a:pt x="197" y="1082"/>
                  </a:cubicBezTo>
                  <a:cubicBezTo>
                    <a:pt x="295" y="1574"/>
                    <a:pt x="557" y="2033"/>
                    <a:pt x="918" y="2377"/>
                  </a:cubicBezTo>
                  <a:cubicBezTo>
                    <a:pt x="1115" y="2574"/>
                    <a:pt x="1311" y="2738"/>
                    <a:pt x="1459" y="2901"/>
                  </a:cubicBezTo>
                  <a:cubicBezTo>
                    <a:pt x="1803" y="3278"/>
                    <a:pt x="2459" y="4131"/>
                    <a:pt x="2131" y="4983"/>
                  </a:cubicBezTo>
                  <a:cubicBezTo>
                    <a:pt x="2049" y="5213"/>
                    <a:pt x="1902" y="5409"/>
                    <a:pt x="1721" y="5573"/>
                  </a:cubicBezTo>
                  <a:cubicBezTo>
                    <a:pt x="1148" y="6081"/>
                    <a:pt x="754" y="6327"/>
                    <a:pt x="443" y="6770"/>
                  </a:cubicBezTo>
                  <a:cubicBezTo>
                    <a:pt x="148" y="7163"/>
                    <a:pt x="0" y="7655"/>
                    <a:pt x="17" y="8163"/>
                  </a:cubicBezTo>
                  <a:cubicBezTo>
                    <a:pt x="17" y="8016"/>
                    <a:pt x="66" y="6950"/>
                    <a:pt x="1213" y="6147"/>
                  </a:cubicBezTo>
                  <a:cubicBezTo>
                    <a:pt x="2508" y="5229"/>
                    <a:pt x="2787" y="4311"/>
                    <a:pt x="2344" y="2918"/>
                  </a:cubicBezTo>
                  <a:cubicBezTo>
                    <a:pt x="2279" y="2721"/>
                    <a:pt x="2197" y="2541"/>
                    <a:pt x="2098" y="2377"/>
                  </a:cubicBezTo>
                  <a:cubicBezTo>
                    <a:pt x="1475" y="1246"/>
                    <a:pt x="394" y="984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9"/>
            <p:cNvSpPr/>
            <p:nvPr/>
          </p:nvSpPr>
          <p:spPr>
            <a:xfrm>
              <a:off x="7211945" y="4804394"/>
              <a:ext cx="295859" cy="206334"/>
            </a:xfrm>
            <a:custGeom>
              <a:rect b="b" l="l" r="r" t="t"/>
              <a:pathLst>
                <a:path extrusionOk="0" h="6322" w="9065">
                  <a:moveTo>
                    <a:pt x="2004" y="0"/>
                  </a:moveTo>
                  <a:cubicBezTo>
                    <a:pt x="1086" y="0"/>
                    <a:pt x="66" y="656"/>
                    <a:pt x="33" y="1860"/>
                  </a:cubicBezTo>
                  <a:cubicBezTo>
                    <a:pt x="0" y="2729"/>
                    <a:pt x="476" y="3532"/>
                    <a:pt x="1246" y="3942"/>
                  </a:cubicBezTo>
                  <a:cubicBezTo>
                    <a:pt x="1758" y="4193"/>
                    <a:pt x="2324" y="4297"/>
                    <a:pt x="2901" y="4297"/>
                  </a:cubicBezTo>
                  <a:cubicBezTo>
                    <a:pt x="3228" y="4297"/>
                    <a:pt x="3559" y="4264"/>
                    <a:pt x="3885" y="4204"/>
                  </a:cubicBezTo>
                  <a:cubicBezTo>
                    <a:pt x="4770" y="3975"/>
                    <a:pt x="5590" y="3631"/>
                    <a:pt x="6393" y="3434"/>
                  </a:cubicBezTo>
                  <a:cubicBezTo>
                    <a:pt x="6593" y="3382"/>
                    <a:pt x="6796" y="3356"/>
                    <a:pt x="6995" y="3356"/>
                  </a:cubicBezTo>
                  <a:cubicBezTo>
                    <a:pt x="7612" y="3356"/>
                    <a:pt x="8193" y="3602"/>
                    <a:pt x="8540" y="4073"/>
                  </a:cubicBezTo>
                  <a:cubicBezTo>
                    <a:pt x="8966" y="4647"/>
                    <a:pt x="9016" y="5581"/>
                    <a:pt x="8475" y="5991"/>
                  </a:cubicBezTo>
                  <a:cubicBezTo>
                    <a:pt x="8264" y="6144"/>
                    <a:pt x="8012" y="6215"/>
                    <a:pt x="7766" y="6215"/>
                  </a:cubicBezTo>
                  <a:cubicBezTo>
                    <a:pt x="7381" y="6215"/>
                    <a:pt x="7012" y="6039"/>
                    <a:pt x="6852" y="5729"/>
                  </a:cubicBezTo>
                  <a:cubicBezTo>
                    <a:pt x="6540" y="5237"/>
                    <a:pt x="6786" y="4581"/>
                    <a:pt x="7245" y="4467"/>
                  </a:cubicBezTo>
                  <a:cubicBezTo>
                    <a:pt x="7343" y="4423"/>
                    <a:pt x="7445" y="4402"/>
                    <a:pt x="7545" y="4402"/>
                  </a:cubicBezTo>
                  <a:cubicBezTo>
                    <a:pt x="7782" y="4402"/>
                    <a:pt x="8009" y="4517"/>
                    <a:pt x="8147" y="4713"/>
                  </a:cubicBezTo>
                  <a:cubicBezTo>
                    <a:pt x="8245" y="4893"/>
                    <a:pt x="8262" y="5106"/>
                    <a:pt x="8196" y="5286"/>
                  </a:cubicBezTo>
                  <a:cubicBezTo>
                    <a:pt x="8183" y="5325"/>
                    <a:pt x="8130" y="5404"/>
                    <a:pt x="8075" y="5404"/>
                  </a:cubicBezTo>
                  <a:cubicBezTo>
                    <a:pt x="8061" y="5404"/>
                    <a:pt x="8046" y="5399"/>
                    <a:pt x="8032" y="5385"/>
                  </a:cubicBezTo>
                  <a:cubicBezTo>
                    <a:pt x="7983" y="5335"/>
                    <a:pt x="8032" y="4975"/>
                    <a:pt x="7671" y="4926"/>
                  </a:cubicBezTo>
                  <a:cubicBezTo>
                    <a:pt x="7657" y="4924"/>
                    <a:pt x="7643" y="4923"/>
                    <a:pt x="7629" y="4923"/>
                  </a:cubicBezTo>
                  <a:cubicBezTo>
                    <a:pt x="7285" y="4923"/>
                    <a:pt x="7177" y="5489"/>
                    <a:pt x="7524" y="5630"/>
                  </a:cubicBezTo>
                  <a:cubicBezTo>
                    <a:pt x="7593" y="5663"/>
                    <a:pt x="7666" y="5678"/>
                    <a:pt x="7739" y="5678"/>
                  </a:cubicBezTo>
                  <a:cubicBezTo>
                    <a:pt x="7958" y="5678"/>
                    <a:pt x="8171" y="5537"/>
                    <a:pt x="8245" y="5303"/>
                  </a:cubicBezTo>
                  <a:cubicBezTo>
                    <a:pt x="8245" y="5303"/>
                    <a:pt x="8245" y="5286"/>
                    <a:pt x="8245" y="5286"/>
                  </a:cubicBezTo>
                  <a:cubicBezTo>
                    <a:pt x="8245" y="5270"/>
                    <a:pt x="8245" y="5253"/>
                    <a:pt x="8262" y="5237"/>
                  </a:cubicBezTo>
                  <a:lnTo>
                    <a:pt x="8262" y="5221"/>
                  </a:lnTo>
                  <a:cubicBezTo>
                    <a:pt x="8278" y="5106"/>
                    <a:pt x="8278" y="4975"/>
                    <a:pt x="8245" y="4844"/>
                  </a:cubicBezTo>
                  <a:cubicBezTo>
                    <a:pt x="8120" y="4532"/>
                    <a:pt x="7825" y="4343"/>
                    <a:pt x="7510" y="4343"/>
                  </a:cubicBezTo>
                  <a:cubicBezTo>
                    <a:pt x="7411" y="4343"/>
                    <a:pt x="7310" y="4362"/>
                    <a:pt x="7213" y="4401"/>
                  </a:cubicBezTo>
                  <a:cubicBezTo>
                    <a:pt x="6721" y="4532"/>
                    <a:pt x="6426" y="5221"/>
                    <a:pt x="6770" y="5778"/>
                  </a:cubicBezTo>
                  <a:cubicBezTo>
                    <a:pt x="6942" y="6121"/>
                    <a:pt x="7343" y="6321"/>
                    <a:pt x="7764" y="6321"/>
                  </a:cubicBezTo>
                  <a:cubicBezTo>
                    <a:pt x="8027" y="6321"/>
                    <a:pt x="8297" y="6243"/>
                    <a:pt x="8524" y="6073"/>
                  </a:cubicBezTo>
                  <a:cubicBezTo>
                    <a:pt x="8966" y="5745"/>
                    <a:pt x="9065" y="5139"/>
                    <a:pt x="8934" y="4581"/>
                  </a:cubicBezTo>
                  <a:cubicBezTo>
                    <a:pt x="8835" y="4057"/>
                    <a:pt x="8475" y="3172"/>
                    <a:pt x="7213" y="2893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38" y="2846"/>
                    <a:pt x="3897" y="3984"/>
                    <a:pt x="2312" y="3984"/>
                  </a:cubicBezTo>
                  <a:cubicBezTo>
                    <a:pt x="2088" y="3984"/>
                    <a:pt x="1864" y="3961"/>
                    <a:pt x="1639" y="3909"/>
                  </a:cubicBezTo>
                  <a:cubicBezTo>
                    <a:pt x="1558" y="3877"/>
                    <a:pt x="1459" y="3860"/>
                    <a:pt x="1377" y="3827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0"/>
                  </a:cubicBezTo>
                  <a:cubicBezTo>
                    <a:pt x="203" y="743"/>
                    <a:pt x="1174" y="111"/>
                    <a:pt x="2040" y="111"/>
                  </a:cubicBezTo>
                  <a:cubicBezTo>
                    <a:pt x="2456" y="111"/>
                    <a:pt x="2848" y="257"/>
                    <a:pt x="3098" y="566"/>
                  </a:cubicBezTo>
                  <a:cubicBezTo>
                    <a:pt x="3574" y="1025"/>
                    <a:pt x="3524" y="1779"/>
                    <a:pt x="3016" y="2188"/>
                  </a:cubicBezTo>
                  <a:cubicBezTo>
                    <a:pt x="2951" y="2237"/>
                    <a:pt x="2852" y="2287"/>
                    <a:pt x="2770" y="2303"/>
                  </a:cubicBezTo>
                  <a:cubicBezTo>
                    <a:pt x="2706" y="2320"/>
                    <a:pt x="2640" y="2328"/>
                    <a:pt x="2575" y="2328"/>
                  </a:cubicBezTo>
                  <a:cubicBezTo>
                    <a:pt x="2391" y="2328"/>
                    <a:pt x="2211" y="2264"/>
                    <a:pt x="2066" y="2156"/>
                  </a:cubicBezTo>
                  <a:cubicBezTo>
                    <a:pt x="1935" y="2074"/>
                    <a:pt x="1885" y="1926"/>
                    <a:pt x="1935" y="1779"/>
                  </a:cubicBezTo>
                  <a:lnTo>
                    <a:pt x="1935" y="1779"/>
                  </a:lnTo>
                  <a:cubicBezTo>
                    <a:pt x="1999" y="1854"/>
                    <a:pt x="2099" y="1894"/>
                    <a:pt x="2202" y="1894"/>
                  </a:cubicBezTo>
                  <a:cubicBezTo>
                    <a:pt x="2256" y="1894"/>
                    <a:pt x="2310" y="1883"/>
                    <a:pt x="2361" y="1860"/>
                  </a:cubicBezTo>
                  <a:cubicBezTo>
                    <a:pt x="2607" y="1729"/>
                    <a:pt x="2525" y="1320"/>
                    <a:pt x="2213" y="1221"/>
                  </a:cubicBezTo>
                  <a:cubicBezTo>
                    <a:pt x="2186" y="1214"/>
                    <a:pt x="2158" y="1211"/>
                    <a:pt x="2131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59" y="2317"/>
                    <a:pt x="2262" y="2400"/>
                    <a:pt x="2469" y="2400"/>
                  </a:cubicBezTo>
                  <a:cubicBezTo>
                    <a:pt x="2542" y="2400"/>
                    <a:pt x="2616" y="2390"/>
                    <a:pt x="2689" y="2369"/>
                  </a:cubicBezTo>
                  <a:cubicBezTo>
                    <a:pt x="2721" y="2369"/>
                    <a:pt x="2754" y="2369"/>
                    <a:pt x="2787" y="2352"/>
                  </a:cubicBezTo>
                  <a:lnTo>
                    <a:pt x="2869" y="2336"/>
                  </a:lnTo>
                  <a:lnTo>
                    <a:pt x="2902" y="2319"/>
                  </a:lnTo>
                  <a:cubicBezTo>
                    <a:pt x="3049" y="2254"/>
                    <a:pt x="3180" y="2139"/>
                    <a:pt x="3262" y="2008"/>
                  </a:cubicBezTo>
                  <a:cubicBezTo>
                    <a:pt x="3590" y="1549"/>
                    <a:pt x="3557" y="910"/>
                    <a:pt x="3164" y="500"/>
                  </a:cubicBezTo>
                  <a:cubicBezTo>
                    <a:pt x="2892" y="163"/>
                    <a:pt x="2460" y="0"/>
                    <a:pt x="20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9"/>
            <p:cNvSpPr/>
            <p:nvPr/>
          </p:nvSpPr>
          <p:spPr>
            <a:xfrm>
              <a:off x="7262762" y="4921693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05" y="1"/>
                  </a:moveTo>
                  <a:cubicBezTo>
                    <a:pt x="5253" y="1"/>
                    <a:pt x="4952" y="45"/>
                    <a:pt x="4606" y="168"/>
                  </a:cubicBezTo>
                  <a:cubicBezTo>
                    <a:pt x="3774" y="468"/>
                    <a:pt x="2591" y="1030"/>
                    <a:pt x="1425" y="1030"/>
                  </a:cubicBezTo>
                  <a:cubicBezTo>
                    <a:pt x="938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67" y="1334"/>
                    <a:pt x="1330" y="1334"/>
                  </a:cubicBezTo>
                  <a:cubicBezTo>
                    <a:pt x="1356" y="1334"/>
                    <a:pt x="1383" y="1333"/>
                    <a:pt x="1410" y="1332"/>
                  </a:cubicBezTo>
                  <a:cubicBezTo>
                    <a:pt x="1934" y="1295"/>
                    <a:pt x="2169" y="1159"/>
                    <a:pt x="2301" y="1159"/>
                  </a:cubicBezTo>
                  <a:cubicBezTo>
                    <a:pt x="2347" y="1159"/>
                    <a:pt x="2381" y="1175"/>
                    <a:pt x="2410" y="1217"/>
                  </a:cubicBezTo>
                  <a:cubicBezTo>
                    <a:pt x="2483" y="1315"/>
                    <a:pt x="2393" y="1367"/>
                    <a:pt x="2254" y="1367"/>
                  </a:cubicBezTo>
                  <a:cubicBezTo>
                    <a:pt x="2206" y="1367"/>
                    <a:pt x="2153" y="1361"/>
                    <a:pt x="2099" y="1348"/>
                  </a:cubicBezTo>
                  <a:cubicBezTo>
                    <a:pt x="2051" y="1332"/>
                    <a:pt x="2002" y="1325"/>
                    <a:pt x="1954" y="1325"/>
                  </a:cubicBezTo>
                  <a:cubicBezTo>
                    <a:pt x="1851" y="1325"/>
                    <a:pt x="1750" y="1358"/>
                    <a:pt x="1672" y="1414"/>
                  </a:cubicBezTo>
                  <a:cubicBezTo>
                    <a:pt x="1495" y="1575"/>
                    <a:pt x="1699" y="2102"/>
                    <a:pt x="1329" y="2102"/>
                  </a:cubicBezTo>
                  <a:cubicBezTo>
                    <a:pt x="1323" y="2102"/>
                    <a:pt x="1318" y="2102"/>
                    <a:pt x="1312" y="2102"/>
                  </a:cubicBezTo>
                  <a:lnTo>
                    <a:pt x="1312" y="2102"/>
                  </a:lnTo>
                  <a:cubicBezTo>
                    <a:pt x="1312" y="2102"/>
                    <a:pt x="1607" y="2462"/>
                    <a:pt x="2038" y="2462"/>
                  </a:cubicBezTo>
                  <a:cubicBezTo>
                    <a:pt x="2182" y="2462"/>
                    <a:pt x="2340" y="2422"/>
                    <a:pt x="2508" y="2315"/>
                  </a:cubicBezTo>
                  <a:cubicBezTo>
                    <a:pt x="3180" y="1873"/>
                    <a:pt x="2803" y="1381"/>
                    <a:pt x="3066" y="1250"/>
                  </a:cubicBezTo>
                  <a:cubicBezTo>
                    <a:pt x="3109" y="1227"/>
                    <a:pt x="3151" y="1216"/>
                    <a:pt x="3190" y="1216"/>
                  </a:cubicBezTo>
                  <a:cubicBezTo>
                    <a:pt x="3373" y="1216"/>
                    <a:pt x="3484" y="1446"/>
                    <a:pt x="3295" y="1676"/>
                  </a:cubicBezTo>
                  <a:cubicBezTo>
                    <a:pt x="3066" y="1938"/>
                    <a:pt x="2213" y="2889"/>
                    <a:pt x="3541" y="3708"/>
                  </a:cubicBezTo>
                  <a:cubicBezTo>
                    <a:pt x="3557" y="3708"/>
                    <a:pt x="3377" y="3249"/>
                    <a:pt x="3721" y="3086"/>
                  </a:cubicBezTo>
                  <a:cubicBezTo>
                    <a:pt x="4082" y="2922"/>
                    <a:pt x="4803" y="2709"/>
                    <a:pt x="4705" y="2200"/>
                  </a:cubicBezTo>
                  <a:cubicBezTo>
                    <a:pt x="4606" y="1709"/>
                    <a:pt x="4246" y="955"/>
                    <a:pt x="4836" y="512"/>
                  </a:cubicBezTo>
                  <a:cubicBezTo>
                    <a:pt x="5198" y="248"/>
                    <a:pt x="5501" y="147"/>
                    <a:pt x="5809" y="147"/>
                  </a:cubicBezTo>
                  <a:cubicBezTo>
                    <a:pt x="6017" y="147"/>
                    <a:pt x="6227" y="193"/>
                    <a:pt x="6459" y="266"/>
                  </a:cubicBezTo>
                  <a:cubicBezTo>
                    <a:pt x="6459" y="266"/>
                    <a:pt x="6127" y="1"/>
                    <a:pt x="55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9"/>
            <p:cNvSpPr/>
            <p:nvPr/>
          </p:nvSpPr>
          <p:spPr>
            <a:xfrm>
              <a:off x="7301274" y="4801718"/>
              <a:ext cx="118278" cy="82671"/>
            </a:xfrm>
            <a:custGeom>
              <a:rect b="b" l="l" r="r" t="t"/>
              <a:pathLst>
                <a:path extrusionOk="0" h="2533" w="3624">
                  <a:moveTo>
                    <a:pt x="1093" y="0"/>
                  </a:moveTo>
                  <a:cubicBezTo>
                    <a:pt x="501" y="0"/>
                    <a:pt x="1" y="123"/>
                    <a:pt x="1" y="123"/>
                  </a:cubicBezTo>
                  <a:cubicBezTo>
                    <a:pt x="1" y="123"/>
                    <a:pt x="968" y="205"/>
                    <a:pt x="1197" y="549"/>
                  </a:cubicBezTo>
                  <a:cubicBezTo>
                    <a:pt x="1378" y="746"/>
                    <a:pt x="1427" y="1025"/>
                    <a:pt x="1361" y="1270"/>
                  </a:cubicBezTo>
                  <a:cubicBezTo>
                    <a:pt x="1312" y="1500"/>
                    <a:pt x="1197" y="2156"/>
                    <a:pt x="2230" y="2156"/>
                  </a:cubicBezTo>
                  <a:cubicBezTo>
                    <a:pt x="3263" y="2172"/>
                    <a:pt x="3099" y="2533"/>
                    <a:pt x="3099" y="2533"/>
                  </a:cubicBezTo>
                  <a:cubicBezTo>
                    <a:pt x="3099" y="2533"/>
                    <a:pt x="3623" y="1762"/>
                    <a:pt x="2738" y="615"/>
                  </a:cubicBezTo>
                  <a:cubicBezTo>
                    <a:pt x="2369" y="123"/>
                    <a:pt x="1685" y="0"/>
                    <a:pt x="10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9"/>
            <p:cNvSpPr/>
            <p:nvPr/>
          </p:nvSpPr>
          <p:spPr>
            <a:xfrm>
              <a:off x="7255288" y="4714772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36" y="164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90" y="2410"/>
                    <a:pt x="1754" y="2672"/>
                    <a:pt x="2016" y="2017"/>
                  </a:cubicBezTo>
                  <a:cubicBezTo>
                    <a:pt x="2262" y="1345"/>
                    <a:pt x="1639" y="918"/>
                    <a:pt x="1279" y="722"/>
                  </a:cubicBezTo>
                  <a:cubicBezTo>
                    <a:pt x="918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9"/>
            <p:cNvSpPr/>
            <p:nvPr/>
          </p:nvSpPr>
          <p:spPr>
            <a:xfrm>
              <a:off x="7145071" y="4752762"/>
              <a:ext cx="103820" cy="140178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13" y="78"/>
                    <a:pt x="2601" y="125"/>
                    <a:pt x="2486" y="125"/>
                  </a:cubicBezTo>
                  <a:cubicBezTo>
                    <a:pt x="2455" y="125"/>
                    <a:pt x="2424" y="122"/>
                    <a:pt x="2394" y="115"/>
                  </a:cubicBezTo>
                  <a:cubicBezTo>
                    <a:pt x="2340" y="104"/>
                    <a:pt x="2262" y="96"/>
                    <a:pt x="2172" y="96"/>
                  </a:cubicBezTo>
                  <a:cubicBezTo>
                    <a:pt x="1851" y="96"/>
                    <a:pt x="1371" y="203"/>
                    <a:pt x="1230" y="689"/>
                  </a:cubicBezTo>
                  <a:cubicBezTo>
                    <a:pt x="1049" y="1295"/>
                    <a:pt x="1181" y="1689"/>
                    <a:pt x="1394" y="1885"/>
                  </a:cubicBezTo>
                  <a:cubicBezTo>
                    <a:pt x="1623" y="2066"/>
                    <a:pt x="1623" y="2426"/>
                    <a:pt x="1459" y="2492"/>
                  </a:cubicBezTo>
                  <a:cubicBezTo>
                    <a:pt x="1428" y="2506"/>
                    <a:pt x="1391" y="2513"/>
                    <a:pt x="1354" y="2513"/>
                  </a:cubicBezTo>
                  <a:cubicBezTo>
                    <a:pt x="1217" y="2513"/>
                    <a:pt x="1070" y="2413"/>
                    <a:pt x="1148" y="2180"/>
                  </a:cubicBezTo>
                  <a:cubicBezTo>
                    <a:pt x="1221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1" y="2475"/>
                    <a:pt x="689" y="2918"/>
                  </a:cubicBezTo>
                  <a:cubicBezTo>
                    <a:pt x="1377" y="3344"/>
                    <a:pt x="1722" y="4033"/>
                    <a:pt x="2115" y="4295"/>
                  </a:cubicBezTo>
                  <a:cubicBezTo>
                    <a:pt x="2115" y="4295"/>
                    <a:pt x="1525" y="3344"/>
                    <a:pt x="2082" y="2475"/>
                  </a:cubicBezTo>
                  <a:cubicBezTo>
                    <a:pt x="2623" y="1607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9"/>
            <p:cNvSpPr/>
            <p:nvPr/>
          </p:nvSpPr>
          <p:spPr>
            <a:xfrm>
              <a:off x="7008124" y="4545775"/>
              <a:ext cx="264298" cy="264266"/>
            </a:xfrm>
            <a:custGeom>
              <a:rect b="b" l="l" r="r" t="t"/>
              <a:pathLst>
                <a:path extrusionOk="0" h="8097" w="8098">
                  <a:moveTo>
                    <a:pt x="2354" y="1"/>
                  </a:moveTo>
                  <a:cubicBezTo>
                    <a:pt x="2263" y="1"/>
                    <a:pt x="2172" y="6"/>
                    <a:pt x="2082" y="15"/>
                  </a:cubicBezTo>
                  <a:cubicBezTo>
                    <a:pt x="754" y="179"/>
                    <a:pt x="0" y="1966"/>
                    <a:pt x="771" y="3228"/>
                  </a:cubicBezTo>
                  <a:cubicBezTo>
                    <a:pt x="1374" y="4185"/>
                    <a:pt x="2454" y="4468"/>
                    <a:pt x="3416" y="4468"/>
                  </a:cubicBezTo>
                  <a:cubicBezTo>
                    <a:pt x="3525" y="4468"/>
                    <a:pt x="3633" y="4464"/>
                    <a:pt x="3737" y="4457"/>
                  </a:cubicBezTo>
                  <a:cubicBezTo>
                    <a:pt x="3951" y="4457"/>
                    <a:pt x="4196" y="4425"/>
                    <a:pt x="4442" y="4392"/>
                  </a:cubicBezTo>
                  <a:cubicBezTo>
                    <a:pt x="4442" y="4392"/>
                    <a:pt x="4630" y="4362"/>
                    <a:pt x="4915" y="4362"/>
                  </a:cubicBezTo>
                  <a:cubicBezTo>
                    <a:pt x="5396" y="4362"/>
                    <a:pt x="6156" y="4447"/>
                    <a:pt x="6753" y="4900"/>
                  </a:cubicBezTo>
                  <a:cubicBezTo>
                    <a:pt x="7147" y="5228"/>
                    <a:pt x="7409" y="5703"/>
                    <a:pt x="7507" y="6211"/>
                  </a:cubicBezTo>
                  <a:cubicBezTo>
                    <a:pt x="7507" y="6211"/>
                    <a:pt x="7671" y="7408"/>
                    <a:pt x="7098" y="8063"/>
                  </a:cubicBezTo>
                  <a:lnTo>
                    <a:pt x="7065" y="8096"/>
                  </a:lnTo>
                  <a:cubicBezTo>
                    <a:pt x="7065" y="8096"/>
                    <a:pt x="8098" y="7572"/>
                    <a:pt x="7983" y="5965"/>
                  </a:cubicBezTo>
                  <a:cubicBezTo>
                    <a:pt x="7875" y="4658"/>
                    <a:pt x="6826" y="4005"/>
                    <a:pt x="5500" y="4005"/>
                  </a:cubicBezTo>
                  <a:cubicBezTo>
                    <a:pt x="5213" y="4005"/>
                    <a:pt x="4913" y="4035"/>
                    <a:pt x="4606" y="4097"/>
                  </a:cubicBezTo>
                  <a:cubicBezTo>
                    <a:pt x="4109" y="4188"/>
                    <a:pt x="3666" y="4234"/>
                    <a:pt x="3267" y="4234"/>
                  </a:cubicBezTo>
                  <a:cubicBezTo>
                    <a:pt x="2733" y="4234"/>
                    <a:pt x="2280" y="4151"/>
                    <a:pt x="1885" y="3982"/>
                  </a:cubicBezTo>
                  <a:cubicBezTo>
                    <a:pt x="1492" y="3802"/>
                    <a:pt x="1148" y="3507"/>
                    <a:pt x="918" y="3130"/>
                  </a:cubicBezTo>
                  <a:cubicBezTo>
                    <a:pt x="197" y="1982"/>
                    <a:pt x="885" y="294"/>
                    <a:pt x="2098" y="146"/>
                  </a:cubicBezTo>
                  <a:cubicBezTo>
                    <a:pt x="2196" y="132"/>
                    <a:pt x="2295" y="125"/>
                    <a:pt x="2394" y="125"/>
                  </a:cubicBezTo>
                  <a:cubicBezTo>
                    <a:pt x="2860" y="125"/>
                    <a:pt x="3320" y="287"/>
                    <a:pt x="3590" y="638"/>
                  </a:cubicBezTo>
                  <a:cubicBezTo>
                    <a:pt x="3869" y="1032"/>
                    <a:pt x="3934" y="1540"/>
                    <a:pt x="3721" y="1982"/>
                  </a:cubicBezTo>
                  <a:cubicBezTo>
                    <a:pt x="3573" y="2331"/>
                    <a:pt x="3228" y="2538"/>
                    <a:pt x="2873" y="2538"/>
                  </a:cubicBezTo>
                  <a:cubicBezTo>
                    <a:pt x="2795" y="2538"/>
                    <a:pt x="2716" y="2528"/>
                    <a:pt x="2639" y="2507"/>
                  </a:cubicBezTo>
                  <a:cubicBezTo>
                    <a:pt x="2197" y="2392"/>
                    <a:pt x="2016" y="1966"/>
                    <a:pt x="2361" y="1900"/>
                  </a:cubicBezTo>
                  <a:cubicBezTo>
                    <a:pt x="2770" y="1835"/>
                    <a:pt x="2836" y="1491"/>
                    <a:pt x="2705" y="1195"/>
                  </a:cubicBezTo>
                  <a:cubicBezTo>
                    <a:pt x="2645" y="1083"/>
                    <a:pt x="2513" y="1018"/>
                    <a:pt x="2371" y="1018"/>
                  </a:cubicBezTo>
                  <a:cubicBezTo>
                    <a:pt x="2161" y="1018"/>
                    <a:pt x="1927" y="1158"/>
                    <a:pt x="1869" y="1491"/>
                  </a:cubicBezTo>
                  <a:cubicBezTo>
                    <a:pt x="1803" y="1753"/>
                    <a:pt x="1885" y="2031"/>
                    <a:pt x="2066" y="2228"/>
                  </a:cubicBezTo>
                  <a:cubicBezTo>
                    <a:pt x="2242" y="2422"/>
                    <a:pt x="2583" y="2585"/>
                    <a:pt x="2931" y="2585"/>
                  </a:cubicBezTo>
                  <a:cubicBezTo>
                    <a:pt x="3260" y="2585"/>
                    <a:pt x="3596" y="2438"/>
                    <a:pt x="3803" y="2031"/>
                  </a:cubicBezTo>
                  <a:cubicBezTo>
                    <a:pt x="4033" y="1556"/>
                    <a:pt x="3983" y="982"/>
                    <a:pt x="3688" y="556"/>
                  </a:cubicBezTo>
                  <a:cubicBezTo>
                    <a:pt x="3381" y="166"/>
                    <a:pt x="2872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9"/>
            <p:cNvSpPr/>
            <p:nvPr/>
          </p:nvSpPr>
          <p:spPr>
            <a:xfrm>
              <a:off x="7050390" y="4697278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3570" y="0"/>
                  </a:moveTo>
                  <a:cubicBezTo>
                    <a:pt x="3274" y="0"/>
                    <a:pt x="2923" y="42"/>
                    <a:pt x="2524" y="160"/>
                  </a:cubicBezTo>
                  <a:cubicBezTo>
                    <a:pt x="1953" y="329"/>
                    <a:pt x="1473" y="392"/>
                    <a:pt x="1083" y="392"/>
                  </a:cubicBezTo>
                  <a:cubicBezTo>
                    <a:pt x="566" y="392"/>
                    <a:pt x="206" y="281"/>
                    <a:pt x="0" y="160"/>
                  </a:cubicBezTo>
                  <a:lnTo>
                    <a:pt x="0" y="160"/>
                  </a:lnTo>
                  <a:cubicBezTo>
                    <a:pt x="131" y="274"/>
                    <a:pt x="262" y="389"/>
                    <a:pt x="377" y="537"/>
                  </a:cubicBezTo>
                  <a:cubicBezTo>
                    <a:pt x="438" y="643"/>
                    <a:pt x="596" y="1405"/>
                    <a:pt x="1201" y="1405"/>
                  </a:cubicBezTo>
                  <a:cubicBezTo>
                    <a:pt x="1251" y="1405"/>
                    <a:pt x="1304" y="1400"/>
                    <a:pt x="1361" y="1389"/>
                  </a:cubicBezTo>
                  <a:cubicBezTo>
                    <a:pt x="2082" y="1225"/>
                    <a:pt x="1934" y="766"/>
                    <a:pt x="2426" y="619"/>
                  </a:cubicBezTo>
                  <a:cubicBezTo>
                    <a:pt x="2518" y="590"/>
                    <a:pt x="2596" y="578"/>
                    <a:pt x="2661" y="578"/>
                  </a:cubicBezTo>
                  <a:cubicBezTo>
                    <a:pt x="2931" y="578"/>
                    <a:pt x="2974" y="785"/>
                    <a:pt x="2869" y="864"/>
                  </a:cubicBezTo>
                  <a:cubicBezTo>
                    <a:pt x="2813" y="899"/>
                    <a:pt x="2760" y="910"/>
                    <a:pt x="2705" y="910"/>
                  </a:cubicBezTo>
                  <a:cubicBezTo>
                    <a:pt x="2631" y="910"/>
                    <a:pt x="2553" y="890"/>
                    <a:pt x="2459" y="881"/>
                  </a:cubicBezTo>
                  <a:cubicBezTo>
                    <a:pt x="2450" y="880"/>
                    <a:pt x="2440" y="880"/>
                    <a:pt x="2430" y="880"/>
                  </a:cubicBezTo>
                  <a:cubicBezTo>
                    <a:pt x="2233" y="880"/>
                    <a:pt x="1811" y="1033"/>
                    <a:pt x="1967" y="1438"/>
                  </a:cubicBezTo>
                  <a:cubicBezTo>
                    <a:pt x="2131" y="1881"/>
                    <a:pt x="2377" y="2241"/>
                    <a:pt x="2098" y="2372"/>
                  </a:cubicBezTo>
                  <a:cubicBezTo>
                    <a:pt x="2098" y="2372"/>
                    <a:pt x="3033" y="2372"/>
                    <a:pt x="3328" y="2127"/>
                  </a:cubicBezTo>
                  <a:cubicBezTo>
                    <a:pt x="3688" y="1864"/>
                    <a:pt x="3852" y="1405"/>
                    <a:pt x="3721" y="996"/>
                  </a:cubicBezTo>
                  <a:cubicBezTo>
                    <a:pt x="3622" y="501"/>
                    <a:pt x="3937" y="202"/>
                    <a:pt x="4414" y="202"/>
                  </a:cubicBezTo>
                  <a:cubicBezTo>
                    <a:pt x="4491" y="202"/>
                    <a:pt x="4571" y="209"/>
                    <a:pt x="4655" y="225"/>
                  </a:cubicBezTo>
                  <a:cubicBezTo>
                    <a:pt x="4655" y="225"/>
                    <a:pt x="4262" y="0"/>
                    <a:pt x="35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9"/>
            <p:cNvSpPr/>
            <p:nvPr/>
          </p:nvSpPr>
          <p:spPr>
            <a:xfrm>
              <a:off x="7089424" y="4554815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246" y="1"/>
                  </a:moveTo>
                  <a:lnTo>
                    <a:pt x="1246" y="1"/>
                  </a:lnTo>
                  <a:cubicBezTo>
                    <a:pt x="1689" y="427"/>
                    <a:pt x="1837" y="1066"/>
                    <a:pt x="1640" y="1640"/>
                  </a:cubicBezTo>
                  <a:cubicBezTo>
                    <a:pt x="1398" y="2401"/>
                    <a:pt x="880" y="2601"/>
                    <a:pt x="434" y="2601"/>
                  </a:cubicBezTo>
                  <a:cubicBezTo>
                    <a:pt x="275" y="2601"/>
                    <a:pt x="126" y="2576"/>
                    <a:pt x="1" y="2541"/>
                  </a:cubicBezTo>
                  <a:lnTo>
                    <a:pt x="1" y="2541"/>
                  </a:lnTo>
                  <a:cubicBezTo>
                    <a:pt x="1" y="2541"/>
                    <a:pt x="229" y="3348"/>
                    <a:pt x="1008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35" y="3279"/>
                    <a:pt x="1886" y="2623"/>
                    <a:pt x="1869" y="2345"/>
                  </a:cubicBezTo>
                  <a:cubicBezTo>
                    <a:pt x="1869" y="2066"/>
                    <a:pt x="1853" y="1836"/>
                    <a:pt x="1968" y="1836"/>
                  </a:cubicBezTo>
                  <a:cubicBezTo>
                    <a:pt x="2066" y="1836"/>
                    <a:pt x="2099" y="1935"/>
                    <a:pt x="2033" y="2131"/>
                  </a:cubicBezTo>
                  <a:cubicBezTo>
                    <a:pt x="1968" y="2328"/>
                    <a:pt x="1820" y="2967"/>
                    <a:pt x="2918" y="3082"/>
                  </a:cubicBezTo>
                  <a:cubicBezTo>
                    <a:pt x="2787" y="2984"/>
                    <a:pt x="2754" y="2803"/>
                    <a:pt x="2853" y="2672"/>
                  </a:cubicBezTo>
                  <a:cubicBezTo>
                    <a:pt x="3000" y="2426"/>
                    <a:pt x="3213" y="1968"/>
                    <a:pt x="2476" y="1345"/>
                  </a:cubicBezTo>
                  <a:cubicBezTo>
                    <a:pt x="1755" y="722"/>
                    <a:pt x="1689" y="279"/>
                    <a:pt x="124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9"/>
            <p:cNvSpPr/>
            <p:nvPr/>
          </p:nvSpPr>
          <p:spPr>
            <a:xfrm>
              <a:off x="6980284" y="4398906"/>
              <a:ext cx="50882" cy="250101"/>
            </a:xfrm>
            <a:custGeom>
              <a:rect b="b" l="l" r="r" t="t"/>
              <a:pathLst>
                <a:path extrusionOk="0" h="7663" w="1559">
                  <a:moveTo>
                    <a:pt x="642" y="0"/>
                  </a:moveTo>
                  <a:cubicBezTo>
                    <a:pt x="574" y="0"/>
                    <a:pt x="502" y="17"/>
                    <a:pt x="427" y="57"/>
                  </a:cubicBezTo>
                  <a:cubicBezTo>
                    <a:pt x="1" y="286"/>
                    <a:pt x="345" y="827"/>
                    <a:pt x="607" y="1090"/>
                  </a:cubicBezTo>
                  <a:cubicBezTo>
                    <a:pt x="706" y="1204"/>
                    <a:pt x="771" y="1483"/>
                    <a:pt x="804" y="1860"/>
                  </a:cubicBezTo>
                  <a:cubicBezTo>
                    <a:pt x="837" y="2565"/>
                    <a:pt x="820" y="3286"/>
                    <a:pt x="755" y="3991"/>
                  </a:cubicBezTo>
                  <a:cubicBezTo>
                    <a:pt x="607" y="5351"/>
                    <a:pt x="771" y="7122"/>
                    <a:pt x="1476" y="7662"/>
                  </a:cubicBezTo>
                  <a:cubicBezTo>
                    <a:pt x="1476" y="7662"/>
                    <a:pt x="820" y="7040"/>
                    <a:pt x="968" y="5171"/>
                  </a:cubicBezTo>
                  <a:cubicBezTo>
                    <a:pt x="1050" y="3974"/>
                    <a:pt x="1411" y="2827"/>
                    <a:pt x="1493" y="1860"/>
                  </a:cubicBezTo>
                  <a:cubicBezTo>
                    <a:pt x="1558" y="1335"/>
                    <a:pt x="1460" y="811"/>
                    <a:pt x="1197" y="368"/>
                  </a:cubicBezTo>
                  <a:cubicBezTo>
                    <a:pt x="1197" y="368"/>
                    <a:pt x="963" y="0"/>
                    <a:pt x="6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9"/>
            <p:cNvSpPr/>
            <p:nvPr/>
          </p:nvSpPr>
          <p:spPr>
            <a:xfrm>
              <a:off x="6814975" y="4417868"/>
              <a:ext cx="151438" cy="178723"/>
            </a:xfrm>
            <a:custGeom>
              <a:rect b="b" l="l" r="r" t="t"/>
              <a:pathLst>
                <a:path extrusionOk="0" h="5476" w="4640">
                  <a:moveTo>
                    <a:pt x="296" y="0"/>
                  </a:moveTo>
                  <a:lnTo>
                    <a:pt x="296" y="0"/>
                  </a:lnTo>
                  <a:cubicBezTo>
                    <a:pt x="83" y="394"/>
                    <a:pt x="1" y="836"/>
                    <a:pt x="50" y="1295"/>
                  </a:cubicBezTo>
                  <a:cubicBezTo>
                    <a:pt x="99" y="1918"/>
                    <a:pt x="329" y="2508"/>
                    <a:pt x="673" y="3033"/>
                  </a:cubicBezTo>
                  <a:cubicBezTo>
                    <a:pt x="1166" y="3716"/>
                    <a:pt x="1942" y="3794"/>
                    <a:pt x="2271" y="3794"/>
                  </a:cubicBezTo>
                  <a:cubicBezTo>
                    <a:pt x="2369" y="3794"/>
                    <a:pt x="2427" y="3787"/>
                    <a:pt x="2427" y="3787"/>
                  </a:cubicBezTo>
                  <a:cubicBezTo>
                    <a:pt x="2148" y="3705"/>
                    <a:pt x="2099" y="3377"/>
                    <a:pt x="2296" y="3131"/>
                  </a:cubicBezTo>
                  <a:cubicBezTo>
                    <a:pt x="2443" y="2984"/>
                    <a:pt x="2411" y="2721"/>
                    <a:pt x="2230" y="2607"/>
                  </a:cubicBezTo>
                  <a:cubicBezTo>
                    <a:pt x="2099" y="2541"/>
                    <a:pt x="1837" y="2328"/>
                    <a:pt x="2066" y="2197"/>
                  </a:cubicBezTo>
                  <a:cubicBezTo>
                    <a:pt x="2094" y="2179"/>
                    <a:pt x="2125" y="2170"/>
                    <a:pt x="2158" y="2170"/>
                  </a:cubicBezTo>
                  <a:cubicBezTo>
                    <a:pt x="2393" y="2170"/>
                    <a:pt x="2716" y="2611"/>
                    <a:pt x="2673" y="3115"/>
                  </a:cubicBezTo>
                  <a:cubicBezTo>
                    <a:pt x="2624" y="3688"/>
                    <a:pt x="2902" y="3836"/>
                    <a:pt x="3312" y="4131"/>
                  </a:cubicBezTo>
                  <a:cubicBezTo>
                    <a:pt x="3722" y="4410"/>
                    <a:pt x="3460" y="4934"/>
                    <a:pt x="3460" y="4934"/>
                  </a:cubicBezTo>
                  <a:cubicBezTo>
                    <a:pt x="4181" y="4524"/>
                    <a:pt x="4017" y="3852"/>
                    <a:pt x="3935" y="3705"/>
                  </a:cubicBezTo>
                  <a:cubicBezTo>
                    <a:pt x="3853" y="3541"/>
                    <a:pt x="3673" y="3295"/>
                    <a:pt x="3886" y="3180"/>
                  </a:cubicBezTo>
                  <a:cubicBezTo>
                    <a:pt x="3899" y="3175"/>
                    <a:pt x="3912" y="3172"/>
                    <a:pt x="3925" y="3172"/>
                  </a:cubicBezTo>
                  <a:cubicBezTo>
                    <a:pt x="4126" y="3172"/>
                    <a:pt x="4213" y="3893"/>
                    <a:pt x="4197" y="4541"/>
                  </a:cubicBezTo>
                  <a:cubicBezTo>
                    <a:pt x="4164" y="4918"/>
                    <a:pt x="4328" y="5262"/>
                    <a:pt x="4640" y="5475"/>
                  </a:cubicBezTo>
                  <a:cubicBezTo>
                    <a:pt x="4509" y="5147"/>
                    <a:pt x="4443" y="4803"/>
                    <a:pt x="4459" y="4442"/>
                  </a:cubicBezTo>
                  <a:cubicBezTo>
                    <a:pt x="4459" y="3934"/>
                    <a:pt x="4541" y="3016"/>
                    <a:pt x="3640" y="2394"/>
                  </a:cubicBezTo>
                  <a:cubicBezTo>
                    <a:pt x="2722" y="1787"/>
                    <a:pt x="1624" y="2049"/>
                    <a:pt x="837" y="1476"/>
                  </a:cubicBezTo>
                  <a:cubicBezTo>
                    <a:pt x="755" y="1426"/>
                    <a:pt x="689" y="1361"/>
                    <a:pt x="607" y="1295"/>
                  </a:cubicBezTo>
                  <a:cubicBezTo>
                    <a:pt x="312" y="935"/>
                    <a:pt x="181" y="459"/>
                    <a:pt x="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9"/>
            <p:cNvSpPr/>
            <p:nvPr/>
          </p:nvSpPr>
          <p:spPr>
            <a:xfrm>
              <a:off x="7377776" y="4602662"/>
              <a:ext cx="130028" cy="285545"/>
            </a:xfrm>
            <a:custGeom>
              <a:rect b="b" l="l" r="r" t="t"/>
              <a:pathLst>
                <a:path extrusionOk="0" h="8749" w="3984">
                  <a:moveTo>
                    <a:pt x="1894" y="1"/>
                  </a:moveTo>
                  <a:cubicBezTo>
                    <a:pt x="1745" y="1"/>
                    <a:pt x="1593" y="20"/>
                    <a:pt x="1443" y="59"/>
                  </a:cubicBezTo>
                  <a:cubicBezTo>
                    <a:pt x="689" y="256"/>
                    <a:pt x="132" y="911"/>
                    <a:pt x="66" y="1698"/>
                  </a:cubicBezTo>
                  <a:cubicBezTo>
                    <a:pt x="1" y="2485"/>
                    <a:pt x="410" y="3288"/>
                    <a:pt x="1001" y="3845"/>
                  </a:cubicBezTo>
                  <a:cubicBezTo>
                    <a:pt x="1591" y="4435"/>
                    <a:pt x="2345" y="4714"/>
                    <a:pt x="2902" y="5206"/>
                  </a:cubicBezTo>
                  <a:cubicBezTo>
                    <a:pt x="3426" y="5681"/>
                    <a:pt x="3771" y="6353"/>
                    <a:pt x="3820" y="7058"/>
                  </a:cubicBezTo>
                  <a:cubicBezTo>
                    <a:pt x="3853" y="7714"/>
                    <a:pt x="3492" y="8402"/>
                    <a:pt x="2918" y="8566"/>
                  </a:cubicBezTo>
                  <a:cubicBezTo>
                    <a:pt x="2791" y="8606"/>
                    <a:pt x="2661" y="8625"/>
                    <a:pt x="2534" y="8625"/>
                  </a:cubicBezTo>
                  <a:cubicBezTo>
                    <a:pt x="2090" y="8625"/>
                    <a:pt x="1682" y="8391"/>
                    <a:pt x="1541" y="8009"/>
                  </a:cubicBezTo>
                  <a:cubicBezTo>
                    <a:pt x="1345" y="7566"/>
                    <a:pt x="1541" y="7042"/>
                    <a:pt x="1984" y="6845"/>
                  </a:cubicBezTo>
                  <a:cubicBezTo>
                    <a:pt x="2082" y="6812"/>
                    <a:pt x="2164" y="6796"/>
                    <a:pt x="2263" y="6796"/>
                  </a:cubicBezTo>
                  <a:cubicBezTo>
                    <a:pt x="2263" y="6796"/>
                    <a:pt x="2291" y="6793"/>
                    <a:pt x="2337" y="6793"/>
                  </a:cubicBezTo>
                  <a:cubicBezTo>
                    <a:pt x="2473" y="6793"/>
                    <a:pt x="2759" y="6820"/>
                    <a:pt x="2869" y="7042"/>
                  </a:cubicBezTo>
                  <a:cubicBezTo>
                    <a:pt x="2869" y="7042"/>
                    <a:pt x="2886" y="7076"/>
                    <a:pt x="2864" y="7076"/>
                  </a:cubicBezTo>
                  <a:cubicBezTo>
                    <a:pt x="2856" y="7076"/>
                    <a:pt x="2842" y="7071"/>
                    <a:pt x="2820" y="7058"/>
                  </a:cubicBezTo>
                  <a:cubicBezTo>
                    <a:pt x="2754" y="7025"/>
                    <a:pt x="2682" y="7008"/>
                    <a:pt x="2612" y="7008"/>
                  </a:cubicBezTo>
                  <a:cubicBezTo>
                    <a:pt x="2508" y="7008"/>
                    <a:pt x="2407" y="7045"/>
                    <a:pt x="2328" y="7124"/>
                  </a:cubicBezTo>
                  <a:cubicBezTo>
                    <a:pt x="2066" y="7353"/>
                    <a:pt x="2132" y="7779"/>
                    <a:pt x="2443" y="7943"/>
                  </a:cubicBezTo>
                  <a:cubicBezTo>
                    <a:pt x="2521" y="7981"/>
                    <a:pt x="2605" y="7999"/>
                    <a:pt x="2686" y="7999"/>
                  </a:cubicBezTo>
                  <a:cubicBezTo>
                    <a:pt x="2996" y="7999"/>
                    <a:pt x="3278" y="7732"/>
                    <a:pt x="3148" y="7238"/>
                  </a:cubicBezTo>
                  <a:cubicBezTo>
                    <a:pt x="3003" y="6901"/>
                    <a:pt x="2673" y="6696"/>
                    <a:pt x="2325" y="6696"/>
                  </a:cubicBezTo>
                  <a:cubicBezTo>
                    <a:pt x="2200" y="6696"/>
                    <a:pt x="2073" y="6723"/>
                    <a:pt x="1951" y="6779"/>
                  </a:cubicBezTo>
                  <a:cubicBezTo>
                    <a:pt x="1492" y="7009"/>
                    <a:pt x="1279" y="7550"/>
                    <a:pt x="1476" y="8025"/>
                  </a:cubicBezTo>
                  <a:cubicBezTo>
                    <a:pt x="1604" y="8462"/>
                    <a:pt x="2056" y="8748"/>
                    <a:pt x="2545" y="8748"/>
                  </a:cubicBezTo>
                  <a:cubicBezTo>
                    <a:pt x="2680" y="8748"/>
                    <a:pt x="2817" y="8727"/>
                    <a:pt x="2951" y="8681"/>
                  </a:cubicBezTo>
                  <a:cubicBezTo>
                    <a:pt x="3607" y="8500"/>
                    <a:pt x="3984" y="7763"/>
                    <a:pt x="3967" y="7058"/>
                  </a:cubicBezTo>
                  <a:cubicBezTo>
                    <a:pt x="3918" y="6304"/>
                    <a:pt x="3574" y="5599"/>
                    <a:pt x="3017" y="5091"/>
                  </a:cubicBezTo>
                  <a:cubicBezTo>
                    <a:pt x="2443" y="4550"/>
                    <a:pt x="1673" y="4272"/>
                    <a:pt x="1115" y="3714"/>
                  </a:cubicBezTo>
                  <a:cubicBezTo>
                    <a:pt x="574" y="3157"/>
                    <a:pt x="165" y="2436"/>
                    <a:pt x="230" y="1698"/>
                  </a:cubicBezTo>
                  <a:cubicBezTo>
                    <a:pt x="263" y="1256"/>
                    <a:pt x="476" y="846"/>
                    <a:pt x="820" y="551"/>
                  </a:cubicBezTo>
                  <a:cubicBezTo>
                    <a:pt x="984" y="436"/>
                    <a:pt x="1164" y="354"/>
                    <a:pt x="1345" y="288"/>
                  </a:cubicBezTo>
                  <a:cubicBezTo>
                    <a:pt x="1492" y="247"/>
                    <a:pt x="1644" y="227"/>
                    <a:pt x="1793" y="227"/>
                  </a:cubicBezTo>
                  <a:cubicBezTo>
                    <a:pt x="1943" y="227"/>
                    <a:pt x="2091" y="247"/>
                    <a:pt x="2230" y="288"/>
                  </a:cubicBezTo>
                  <a:cubicBezTo>
                    <a:pt x="3263" y="551"/>
                    <a:pt x="3574" y="1928"/>
                    <a:pt x="2902" y="2583"/>
                  </a:cubicBezTo>
                  <a:cubicBezTo>
                    <a:pt x="2771" y="2714"/>
                    <a:pt x="2590" y="2813"/>
                    <a:pt x="2394" y="2845"/>
                  </a:cubicBezTo>
                  <a:cubicBezTo>
                    <a:pt x="2332" y="2854"/>
                    <a:pt x="2274" y="2858"/>
                    <a:pt x="2218" y="2858"/>
                  </a:cubicBezTo>
                  <a:cubicBezTo>
                    <a:pt x="1754" y="2858"/>
                    <a:pt x="1499" y="2575"/>
                    <a:pt x="1558" y="2370"/>
                  </a:cubicBezTo>
                  <a:cubicBezTo>
                    <a:pt x="1558" y="2370"/>
                    <a:pt x="1558" y="2354"/>
                    <a:pt x="1623" y="2354"/>
                  </a:cubicBezTo>
                  <a:cubicBezTo>
                    <a:pt x="1631" y="2354"/>
                    <a:pt x="1649" y="2355"/>
                    <a:pt x="1673" y="2355"/>
                  </a:cubicBezTo>
                  <a:cubicBezTo>
                    <a:pt x="1802" y="2355"/>
                    <a:pt x="2125" y="2331"/>
                    <a:pt x="2263" y="2042"/>
                  </a:cubicBezTo>
                  <a:cubicBezTo>
                    <a:pt x="2382" y="1683"/>
                    <a:pt x="2091" y="1345"/>
                    <a:pt x="1749" y="1345"/>
                  </a:cubicBezTo>
                  <a:cubicBezTo>
                    <a:pt x="1670" y="1345"/>
                    <a:pt x="1589" y="1363"/>
                    <a:pt x="1509" y="1403"/>
                  </a:cubicBezTo>
                  <a:cubicBezTo>
                    <a:pt x="919" y="1796"/>
                    <a:pt x="1050" y="2714"/>
                    <a:pt x="1738" y="2895"/>
                  </a:cubicBezTo>
                  <a:cubicBezTo>
                    <a:pt x="1918" y="2980"/>
                    <a:pt x="2107" y="3020"/>
                    <a:pt x="2291" y="3020"/>
                  </a:cubicBezTo>
                  <a:cubicBezTo>
                    <a:pt x="2745" y="3020"/>
                    <a:pt x="3177" y="2778"/>
                    <a:pt x="3410" y="2370"/>
                  </a:cubicBezTo>
                  <a:cubicBezTo>
                    <a:pt x="3672" y="1829"/>
                    <a:pt x="3623" y="1174"/>
                    <a:pt x="3279" y="682"/>
                  </a:cubicBezTo>
                  <a:cubicBezTo>
                    <a:pt x="2946" y="246"/>
                    <a:pt x="2432" y="1"/>
                    <a:pt x="18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9"/>
            <p:cNvSpPr/>
            <p:nvPr/>
          </p:nvSpPr>
          <p:spPr>
            <a:xfrm>
              <a:off x="7449481" y="4711018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197" y="1"/>
                  </a:moveTo>
                  <a:lnTo>
                    <a:pt x="197" y="1"/>
                  </a:lnTo>
                  <a:cubicBezTo>
                    <a:pt x="213" y="165"/>
                    <a:pt x="180" y="312"/>
                    <a:pt x="115" y="460"/>
                  </a:cubicBezTo>
                  <a:cubicBezTo>
                    <a:pt x="0" y="853"/>
                    <a:pt x="328" y="1115"/>
                    <a:pt x="951" y="1394"/>
                  </a:cubicBezTo>
                  <a:cubicBezTo>
                    <a:pt x="1590" y="1673"/>
                    <a:pt x="1656" y="2410"/>
                    <a:pt x="1656" y="2410"/>
                  </a:cubicBezTo>
                  <a:cubicBezTo>
                    <a:pt x="1721" y="394"/>
                    <a:pt x="885" y="329"/>
                    <a:pt x="689" y="329"/>
                  </a:cubicBezTo>
                  <a:cubicBezTo>
                    <a:pt x="492" y="329"/>
                    <a:pt x="393" y="247"/>
                    <a:pt x="361" y="148"/>
                  </a:cubicBezTo>
                  <a:cubicBezTo>
                    <a:pt x="344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9"/>
            <p:cNvSpPr/>
            <p:nvPr/>
          </p:nvSpPr>
          <p:spPr>
            <a:xfrm>
              <a:off x="7273989" y="4478868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509" y="2213"/>
                  </a:moveTo>
                  <a:cubicBezTo>
                    <a:pt x="509" y="2213"/>
                    <a:pt x="509" y="2213"/>
                    <a:pt x="509" y="2213"/>
                  </a:cubicBezTo>
                  <a:lnTo>
                    <a:pt x="509" y="2213"/>
                  </a:lnTo>
                  <a:cubicBezTo>
                    <a:pt x="509" y="2213"/>
                    <a:pt x="509" y="2213"/>
                    <a:pt x="509" y="2213"/>
                  </a:cubicBezTo>
                  <a:close/>
                  <a:moveTo>
                    <a:pt x="1148" y="0"/>
                  </a:moveTo>
                  <a:cubicBezTo>
                    <a:pt x="1246" y="115"/>
                    <a:pt x="1246" y="295"/>
                    <a:pt x="1132" y="410"/>
                  </a:cubicBezTo>
                  <a:cubicBezTo>
                    <a:pt x="919" y="574"/>
                    <a:pt x="361" y="1197"/>
                    <a:pt x="771" y="1819"/>
                  </a:cubicBezTo>
                  <a:cubicBezTo>
                    <a:pt x="1214" y="2508"/>
                    <a:pt x="1787" y="2295"/>
                    <a:pt x="2000" y="2868"/>
                  </a:cubicBezTo>
                  <a:cubicBezTo>
                    <a:pt x="2000" y="2868"/>
                    <a:pt x="2066" y="3164"/>
                    <a:pt x="1886" y="3262"/>
                  </a:cubicBezTo>
                  <a:cubicBezTo>
                    <a:pt x="1849" y="3283"/>
                    <a:pt x="1814" y="3293"/>
                    <a:pt x="1781" y="3293"/>
                  </a:cubicBezTo>
                  <a:cubicBezTo>
                    <a:pt x="1639" y="3293"/>
                    <a:pt x="1542" y="3113"/>
                    <a:pt x="1542" y="2967"/>
                  </a:cubicBezTo>
                  <a:cubicBezTo>
                    <a:pt x="1492" y="2655"/>
                    <a:pt x="1246" y="2426"/>
                    <a:pt x="935" y="2377"/>
                  </a:cubicBezTo>
                  <a:cubicBezTo>
                    <a:pt x="558" y="2330"/>
                    <a:pt x="512" y="2222"/>
                    <a:pt x="509" y="2213"/>
                  </a:cubicBezTo>
                  <a:lnTo>
                    <a:pt x="509" y="2213"/>
                  </a:lnTo>
                  <a:cubicBezTo>
                    <a:pt x="558" y="2361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38" y="3672"/>
                  </a:cubicBezTo>
                  <a:cubicBezTo>
                    <a:pt x="1296" y="4049"/>
                    <a:pt x="1591" y="3852"/>
                    <a:pt x="1689" y="4491"/>
                  </a:cubicBezTo>
                  <a:cubicBezTo>
                    <a:pt x="1787" y="5130"/>
                    <a:pt x="1853" y="5901"/>
                    <a:pt x="2197" y="6245"/>
                  </a:cubicBezTo>
                  <a:cubicBezTo>
                    <a:pt x="2082" y="6163"/>
                    <a:pt x="1984" y="6065"/>
                    <a:pt x="1919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3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9" y="5131"/>
                    <a:pt x="1" y="6114"/>
                    <a:pt x="935" y="6606"/>
                  </a:cubicBezTo>
                  <a:cubicBezTo>
                    <a:pt x="1886" y="7097"/>
                    <a:pt x="1804" y="6737"/>
                    <a:pt x="3099" y="7786"/>
                  </a:cubicBezTo>
                  <a:cubicBezTo>
                    <a:pt x="4119" y="8645"/>
                    <a:pt x="4339" y="8687"/>
                    <a:pt x="4344" y="8687"/>
                  </a:cubicBezTo>
                  <a:lnTo>
                    <a:pt x="4344" y="8687"/>
                  </a:lnTo>
                  <a:cubicBezTo>
                    <a:pt x="4319" y="8683"/>
                    <a:pt x="4293" y="8681"/>
                    <a:pt x="4268" y="8681"/>
                  </a:cubicBezTo>
                  <a:cubicBezTo>
                    <a:pt x="4095" y="8681"/>
                    <a:pt x="3922" y="8774"/>
                    <a:pt x="3836" y="8917"/>
                  </a:cubicBezTo>
                  <a:cubicBezTo>
                    <a:pt x="3623" y="9228"/>
                    <a:pt x="3738" y="9638"/>
                    <a:pt x="4066" y="9786"/>
                  </a:cubicBezTo>
                  <a:cubicBezTo>
                    <a:pt x="4066" y="9786"/>
                    <a:pt x="3951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2" y="9572"/>
                    <a:pt x="4423" y="9657"/>
                    <a:pt x="4576" y="9657"/>
                  </a:cubicBezTo>
                  <a:cubicBezTo>
                    <a:pt x="4669" y="9657"/>
                    <a:pt x="4767" y="9625"/>
                    <a:pt x="4869" y="9523"/>
                  </a:cubicBezTo>
                  <a:cubicBezTo>
                    <a:pt x="4995" y="9411"/>
                    <a:pt x="5194" y="9314"/>
                    <a:pt x="5421" y="9314"/>
                  </a:cubicBezTo>
                  <a:cubicBezTo>
                    <a:pt x="5726" y="9314"/>
                    <a:pt x="6084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30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9"/>
            <p:cNvSpPr/>
            <p:nvPr/>
          </p:nvSpPr>
          <p:spPr>
            <a:xfrm>
              <a:off x="7334989" y="4395251"/>
              <a:ext cx="89916" cy="350592"/>
            </a:xfrm>
            <a:custGeom>
              <a:rect b="b" l="l" r="r" t="t"/>
              <a:pathLst>
                <a:path extrusionOk="0" h="10742" w="2755">
                  <a:moveTo>
                    <a:pt x="1304" y="1"/>
                  </a:moveTo>
                  <a:cubicBezTo>
                    <a:pt x="718" y="1"/>
                    <a:pt x="161" y="384"/>
                    <a:pt x="99" y="906"/>
                  </a:cubicBezTo>
                  <a:cubicBezTo>
                    <a:pt x="0" y="1431"/>
                    <a:pt x="377" y="1923"/>
                    <a:pt x="902" y="1972"/>
                  </a:cubicBezTo>
                  <a:lnTo>
                    <a:pt x="1049" y="1972"/>
                  </a:lnTo>
                  <a:cubicBezTo>
                    <a:pt x="1574" y="1939"/>
                    <a:pt x="1836" y="1333"/>
                    <a:pt x="1639" y="1070"/>
                  </a:cubicBezTo>
                  <a:cubicBezTo>
                    <a:pt x="1563" y="952"/>
                    <a:pt x="1446" y="900"/>
                    <a:pt x="1329" y="900"/>
                  </a:cubicBezTo>
                  <a:cubicBezTo>
                    <a:pt x="1121" y="900"/>
                    <a:pt x="914" y="1065"/>
                    <a:pt x="935" y="1316"/>
                  </a:cubicBezTo>
                  <a:cubicBezTo>
                    <a:pt x="951" y="1644"/>
                    <a:pt x="1295" y="1611"/>
                    <a:pt x="1344" y="1660"/>
                  </a:cubicBezTo>
                  <a:cubicBezTo>
                    <a:pt x="1377" y="1693"/>
                    <a:pt x="1344" y="1759"/>
                    <a:pt x="1344" y="1759"/>
                  </a:cubicBezTo>
                  <a:cubicBezTo>
                    <a:pt x="1295" y="1824"/>
                    <a:pt x="1230" y="1874"/>
                    <a:pt x="1164" y="1906"/>
                  </a:cubicBezTo>
                  <a:cubicBezTo>
                    <a:pt x="1148" y="1906"/>
                    <a:pt x="1131" y="1906"/>
                    <a:pt x="1115" y="1923"/>
                  </a:cubicBezTo>
                  <a:lnTo>
                    <a:pt x="1099" y="1923"/>
                  </a:lnTo>
                  <a:cubicBezTo>
                    <a:pt x="1073" y="1925"/>
                    <a:pt x="1047" y="1926"/>
                    <a:pt x="1022" y="1926"/>
                  </a:cubicBezTo>
                  <a:cubicBezTo>
                    <a:pt x="485" y="1926"/>
                    <a:pt x="71" y="1439"/>
                    <a:pt x="181" y="906"/>
                  </a:cubicBezTo>
                  <a:cubicBezTo>
                    <a:pt x="263" y="435"/>
                    <a:pt x="754" y="118"/>
                    <a:pt x="1267" y="118"/>
                  </a:cubicBezTo>
                  <a:cubicBezTo>
                    <a:pt x="1575" y="118"/>
                    <a:pt x="1891" y="232"/>
                    <a:pt x="2131" y="497"/>
                  </a:cubicBezTo>
                  <a:cubicBezTo>
                    <a:pt x="2443" y="923"/>
                    <a:pt x="2590" y="1431"/>
                    <a:pt x="2541" y="1956"/>
                  </a:cubicBezTo>
                  <a:cubicBezTo>
                    <a:pt x="2525" y="2464"/>
                    <a:pt x="2410" y="2955"/>
                    <a:pt x="2230" y="3447"/>
                  </a:cubicBezTo>
                  <a:cubicBezTo>
                    <a:pt x="1410" y="5463"/>
                    <a:pt x="525" y="7496"/>
                    <a:pt x="1148" y="8971"/>
                  </a:cubicBezTo>
                  <a:cubicBezTo>
                    <a:pt x="1426" y="9725"/>
                    <a:pt x="1967" y="10348"/>
                    <a:pt x="2672" y="10741"/>
                  </a:cubicBezTo>
                  <a:cubicBezTo>
                    <a:pt x="2000" y="10331"/>
                    <a:pt x="1492" y="9692"/>
                    <a:pt x="1230" y="8938"/>
                  </a:cubicBezTo>
                  <a:cubicBezTo>
                    <a:pt x="689" y="7496"/>
                    <a:pt x="1558" y="5545"/>
                    <a:pt x="2410" y="3496"/>
                  </a:cubicBezTo>
                  <a:cubicBezTo>
                    <a:pt x="2590" y="3005"/>
                    <a:pt x="2689" y="2496"/>
                    <a:pt x="2721" y="1972"/>
                  </a:cubicBezTo>
                  <a:cubicBezTo>
                    <a:pt x="2754" y="1415"/>
                    <a:pt x="2574" y="857"/>
                    <a:pt x="2246" y="415"/>
                  </a:cubicBezTo>
                  <a:cubicBezTo>
                    <a:pt x="1979" y="124"/>
                    <a:pt x="1637" y="1"/>
                    <a:pt x="13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9"/>
            <p:cNvSpPr/>
            <p:nvPr/>
          </p:nvSpPr>
          <p:spPr>
            <a:xfrm>
              <a:off x="7445728" y="4497569"/>
              <a:ext cx="124153" cy="121999"/>
            </a:xfrm>
            <a:custGeom>
              <a:rect b="b" l="l" r="r" t="t"/>
              <a:pathLst>
                <a:path extrusionOk="0" h="3738" w="3804">
                  <a:moveTo>
                    <a:pt x="508" y="1"/>
                  </a:moveTo>
                  <a:cubicBezTo>
                    <a:pt x="508" y="1"/>
                    <a:pt x="295" y="83"/>
                    <a:pt x="148" y="673"/>
                  </a:cubicBezTo>
                  <a:cubicBezTo>
                    <a:pt x="0" y="1279"/>
                    <a:pt x="279" y="1492"/>
                    <a:pt x="1066" y="1853"/>
                  </a:cubicBezTo>
                  <a:cubicBezTo>
                    <a:pt x="1853" y="2230"/>
                    <a:pt x="1885" y="3508"/>
                    <a:pt x="1885" y="3508"/>
                  </a:cubicBezTo>
                  <a:lnTo>
                    <a:pt x="1902" y="3738"/>
                  </a:lnTo>
                  <a:lnTo>
                    <a:pt x="1918" y="3508"/>
                  </a:lnTo>
                  <a:cubicBezTo>
                    <a:pt x="1918" y="3508"/>
                    <a:pt x="1967" y="2214"/>
                    <a:pt x="2738" y="1853"/>
                  </a:cubicBezTo>
                  <a:cubicBezTo>
                    <a:pt x="3525" y="1509"/>
                    <a:pt x="3803" y="1279"/>
                    <a:pt x="3656" y="673"/>
                  </a:cubicBezTo>
                  <a:cubicBezTo>
                    <a:pt x="3525" y="83"/>
                    <a:pt x="3295" y="1"/>
                    <a:pt x="3295" y="1"/>
                  </a:cubicBezTo>
                  <a:cubicBezTo>
                    <a:pt x="3295" y="1"/>
                    <a:pt x="3295" y="268"/>
                    <a:pt x="3112" y="268"/>
                  </a:cubicBezTo>
                  <a:cubicBezTo>
                    <a:pt x="3098" y="268"/>
                    <a:pt x="3082" y="267"/>
                    <a:pt x="3066" y="263"/>
                  </a:cubicBezTo>
                  <a:cubicBezTo>
                    <a:pt x="2965" y="240"/>
                    <a:pt x="2825" y="180"/>
                    <a:pt x="2691" y="180"/>
                  </a:cubicBezTo>
                  <a:cubicBezTo>
                    <a:pt x="2540" y="180"/>
                    <a:pt x="2397" y="255"/>
                    <a:pt x="2328" y="542"/>
                  </a:cubicBezTo>
                  <a:cubicBezTo>
                    <a:pt x="2218" y="1062"/>
                    <a:pt x="2168" y="1643"/>
                    <a:pt x="1946" y="1643"/>
                  </a:cubicBezTo>
                  <a:cubicBezTo>
                    <a:pt x="1937" y="1643"/>
                    <a:pt x="1928" y="1642"/>
                    <a:pt x="1918" y="1640"/>
                  </a:cubicBezTo>
                  <a:lnTo>
                    <a:pt x="1885" y="1640"/>
                  </a:lnTo>
                  <a:cubicBezTo>
                    <a:pt x="1877" y="1642"/>
                    <a:pt x="1868" y="1643"/>
                    <a:pt x="1860" y="1643"/>
                  </a:cubicBezTo>
                  <a:cubicBezTo>
                    <a:pt x="1652" y="1643"/>
                    <a:pt x="1602" y="1062"/>
                    <a:pt x="1476" y="542"/>
                  </a:cubicBezTo>
                  <a:cubicBezTo>
                    <a:pt x="1406" y="255"/>
                    <a:pt x="1268" y="180"/>
                    <a:pt x="1119" y="180"/>
                  </a:cubicBezTo>
                  <a:cubicBezTo>
                    <a:pt x="987" y="180"/>
                    <a:pt x="846" y="240"/>
                    <a:pt x="738" y="263"/>
                  </a:cubicBezTo>
                  <a:cubicBezTo>
                    <a:pt x="721" y="267"/>
                    <a:pt x="706" y="268"/>
                    <a:pt x="691" y="268"/>
                  </a:cubicBezTo>
                  <a:cubicBezTo>
                    <a:pt x="508" y="268"/>
                    <a:pt x="508" y="1"/>
                    <a:pt x="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9"/>
            <p:cNvSpPr/>
            <p:nvPr/>
          </p:nvSpPr>
          <p:spPr>
            <a:xfrm>
              <a:off x="7416844" y="4382032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2082" y="0"/>
                  </a:moveTo>
                  <a:lnTo>
                    <a:pt x="2082" y="0"/>
                  </a:lnTo>
                  <a:cubicBezTo>
                    <a:pt x="2377" y="984"/>
                    <a:pt x="1312" y="1230"/>
                    <a:pt x="689" y="2377"/>
                  </a:cubicBezTo>
                  <a:cubicBezTo>
                    <a:pt x="590" y="2541"/>
                    <a:pt x="508" y="2721"/>
                    <a:pt x="443" y="2918"/>
                  </a:cubicBezTo>
                  <a:cubicBezTo>
                    <a:pt x="0" y="4295"/>
                    <a:pt x="262" y="5229"/>
                    <a:pt x="1574" y="6147"/>
                  </a:cubicBezTo>
                  <a:cubicBezTo>
                    <a:pt x="2705" y="6950"/>
                    <a:pt x="2770" y="8016"/>
                    <a:pt x="2770" y="8163"/>
                  </a:cubicBezTo>
                  <a:cubicBezTo>
                    <a:pt x="2787" y="7655"/>
                    <a:pt x="2623" y="7163"/>
                    <a:pt x="2328" y="6770"/>
                  </a:cubicBezTo>
                  <a:cubicBezTo>
                    <a:pt x="2033" y="6327"/>
                    <a:pt x="1623" y="6081"/>
                    <a:pt x="1049" y="5573"/>
                  </a:cubicBezTo>
                  <a:cubicBezTo>
                    <a:pt x="869" y="5409"/>
                    <a:pt x="738" y="5213"/>
                    <a:pt x="656" y="4983"/>
                  </a:cubicBezTo>
                  <a:cubicBezTo>
                    <a:pt x="312" y="4147"/>
                    <a:pt x="984" y="3278"/>
                    <a:pt x="1312" y="2918"/>
                  </a:cubicBezTo>
                  <a:cubicBezTo>
                    <a:pt x="1459" y="2738"/>
                    <a:pt x="1656" y="2574"/>
                    <a:pt x="1852" y="2377"/>
                  </a:cubicBezTo>
                  <a:cubicBezTo>
                    <a:pt x="2229" y="2033"/>
                    <a:pt x="2475" y="1574"/>
                    <a:pt x="2574" y="1082"/>
                  </a:cubicBezTo>
                  <a:cubicBezTo>
                    <a:pt x="2721" y="197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9"/>
            <p:cNvSpPr/>
            <p:nvPr/>
          </p:nvSpPr>
          <p:spPr>
            <a:xfrm>
              <a:off x="7408260" y="5248036"/>
              <a:ext cx="199578" cy="218932"/>
            </a:xfrm>
            <a:custGeom>
              <a:rect b="b" l="l" r="r" t="t"/>
              <a:pathLst>
                <a:path extrusionOk="0" h="6708" w="6115">
                  <a:moveTo>
                    <a:pt x="1900" y="6703"/>
                  </a:moveTo>
                  <a:cubicBezTo>
                    <a:pt x="1901" y="6705"/>
                    <a:pt x="1902" y="6706"/>
                    <a:pt x="1902" y="6708"/>
                  </a:cubicBezTo>
                  <a:cubicBezTo>
                    <a:pt x="1902" y="6706"/>
                    <a:pt x="1901" y="6705"/>
                    <a:pt x="1900" y="6703"/>
                  </a:cubicBezTo>
                  <a:close/>
                  <a:moveTo>
                    <a:pt x="1593" y="1"/>
                  </a:moveTo>
                  <a:cubicBezTo>
                    <a:pt x="1195" y="1"/>
                    <a:pt x="805" y="156"/>
                    <a:pt x="575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69" y="2103"/>
                    <a:pt x="1187" y="2103"/>
                  </a:cubicBezTo>
                  <a:cubicBezTo>
                    <a:pt x="1784" y="2103"/>
                    <a:pt x="1997" y="1584"/>
                    <a:pt x="1870" y="1282"/>
                  </a:cubicBezTo>
                  <a:cubicBezTo>
                    <a:pt x="1827" y="1114"/>
                    <a:pt x="1665" y="993"/>
                    <a:pt x="1495" y="993"/>
                  </a:cubicBezTo>
                  <a:cubicBezTo>
                    <a:pt x="1467" y="993"/>
                    <a:pt x="1439" y="996"/>
                    <a:pt x="1411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1"/>
                    <a:pt x="1275" y="1567"/>
                    <a:pt x="1403" y="1567"/>
                  </a:cubicBezTo>
                  <a:cubicBezTo>
                    <a:pt x="1477" y="1567"/>
                    <a:pt x="1553" y="1535"/>
                    <a:pt x="1607" y="1462"/>
                  </a:cubicBezTo>
                  <a:cubicBezTo>
                    <a:pt x="1648" y="1399"/>
                    <a:pt x="1690" y="1374"/>
                    <a:pt x="1727" y="1374"/>
                  </a:cubicBezTo>
                  <a:cubicBezTo>
                    <a:pt x="1796" y="1374"/>
                    <a:pt x="1847" y="1459"/>
                    <a:pt x="1837" y="1544"/>
                  </a:cubicBezTo>
                  <a:cubicBezTo>
                    <a:pt x="1747" y="1788"/>
                    <a:pt x="1516" y="1942"/>
                    <a:pt x="1271" y="1942"/>
                  </a:cubicBezTo>
                  <a:cubicBezTo>
                    <a:pt x="1203" y="1942"/>
                    <a:pt x="1134" y="1930"/>
                    <a:pt x="1066" y="1905"/>
                  </a:cubicBezTo>
                  <a:cubicBezTo>
                    <a:pt x="657" y="1790"/>
                    <a:pt x="460" y="1053"/>
                    <a:pt x="1017" y="659"/>
                  </a:cubicBezTo>
                  <a:cubicBezTo>
                    <a:pt x="1144" y="567"/>
                    <a:pt x="1328" y="517"/>
                    <a:pt x="1534" y="517"/>
                  </a:cubicBezTo>
                  <a:cubicBezTo>
                    <a:pt x="2130" y="517"/>
                    <a:pt x="2903" y="931"/>
                    <a:pt x="2951" y="1905"/>
                  </a:cubicBezTo>
                  <a:cubicBezTo>
                    <a:pt x="2951" y="3069"/>
                    <a:pt x="2017" y="4118"/>
                    <a:pt x="1771" y="4888"/>
                  </a:cubicBezTo>
                  <a:cubicBezTo>
                    <a:pt x="1417" y="5950"/>
                    <a:pt x="1853" y="6617"/>
                    <a:pt x="1900" y="6703"/>
                  </a:cubicBezTo>
                  <a:lnTo>
                    <a:pt x="1900" y="6703"/>
                  </a:lnTo>
                  <a:cubicBezTo>
                    <a:pt x="1607" y="6147"/>
                    <a:pt x="1592" y="5493"/>
                    <a:pt x="1853" y="4921"/>
                  </a:cubicBezTo>
                  <a:cubicBezTo>
                    <a:pt x="2050" y="4396"/>
                    <a:pt x="2476" y="3839"/>
                    <a:pt x="2804" y="3134"/>
                  </a:cubicBezTo>
                  <a:cubicBezTo>
                    <a:pt x="2919" y="2921"/>
                    <a:pt x="3001" y="2675"/>
                    <a:pt x="3050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09" y="5495"/>
                    <a:pt x="4492" y="6150"/>
                    <a:pt x="4214" y="6708"/>
                  </a:cubicBezTo>
                  <a:cubicBezTo>
                    <a:pt x="4246" y="6642"/>
                    <a:pt x="4705" y="5970"/>
                    <a:pt x="4345" y="4888"/>
                  </a:cubicBezTo>
                  <a:cubicBezTo>
                    <a:pt x="4082" y="4118"/>
                    <a:pt x="3164" y="3069"/>
                    <a:pt x="3164" y="1905"/>
                  </a:cubicBezTo>
                  <a:cubicBezTo>
                    <a:pt x="3213" y="931"/>
                    <a:pt x="3986" y="517"/>
                    <a:pt x="4582" y="517"/>
                  </a:cubicBezTo>
                  <a:cubicBezTo>
                    <a:pt x="4788" y="517"/>
                    <a:pt x="4972" y="567"/>
                    <a:pt x="5099" y="659"/>
                  </a:cubicBezTo>
                  <a:cubicBezTo>
                    <a:pt x="5656" y="1053"/>
                    <a:pt x="5459" y="1790"/>
                    <a:pt x="5033" y="1905"/>
                  </a:cubicBezTo>
                  <a:cubicBezTo>
                    <a:pt x="4969" y="1930"/>
                    <a:pt x="4903" y="1942"/>
                    <a:pt x="4837" y="1942"/>
                  </a:cubicBezTo>
                  <a:cubicBezTo>
                    <a:pt x="4600" y="1942"/>
                    <a:pt x="4369" y="1788"/>
                    <a:pt x="4279" y="1544"/>
                  </a:cubicBezTo>
                  <a:cubicBezTo>
                    <a:pt x="4258" y="1459"/>
                    <a:pt x="4312" y="1374"/>
                    <a:pt x="4385" y="1374"/>
                  </a:cubicBezTo>
                  <a:cubicBezTo>
                    <a:pt x="4424" y="1374"/>
                    <a:pt x="4468" y="1399"/>
                    <a:pt x="4509" y="1462"/>
                  </a:cubicBezTo>
                  <a:cubicBezTo>
                    <a:pt x="4557" y="1535"/>
                    <a:pt x="4629" y="1567"/>
                    <a:pt x="4702" y="1567"/>
                  </a:cubicBezTo>
                  <a:cubicBezTo>
                    <a:pt x="4826" y="1567"/>
                    <a:pt x="4951" y="1471"/>
                    <a:pt x="4951" y="1315"/>
                  </a:cubicBezTo>
                  <a:cubicBezTo>
                    <a:pt x="4968" y="1167"/>
                    <a:pt x="4853" y="1020"/>
                    <a:pt x="4705" y="1003"/>
                  </a:cubicBezTo>
                  <a:cubicBezTo>
                    <a:pt x="4675" y="996"/>
                    <a:pt x="4645" y="993"/>
                    <a:pt x="4615" y="993"/>
                  </a:cubicBezTo>
                  <a:cubicBezTo>
                    <a:pt x="4439" y="993"/>
                    <a:pt x="4286" y="1114"/>
                    <a:pt x="4230" y="1282"/>
                  </a:cubicBezTo>
                  <a:cubicBezTo>
                    <a:pt x="4103" y="1584"/>
                    <a:pt x="4346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69"/>
                    <a:pt x="6115" y="1102"/>
                    <a:pt x="5525" y="446"/>
                  </a:cubicBezTo>
                  <a:cubicBezTo>
                    <a:pt x="5302" y="156"/>
                    <a:pt x="4916" y="1"/>
                    <a:pt x="4520" y="1"/>
                  </a:cubicBezTo>
                  <a:cubicBezTo>
                    <a:pt x="4045" y="1"/>
                    <a:pt x="3554" y="225"/>
                    <a:pt x="3312" y="708"/>
                  </a:cubicBezTo>
                  <a:cubicBezTo>
                    <a:pt x="3197" y="872"/>
                    <a:pt x="3099" y="1069"/>
                    <a:pt x="3050" y="1266"/>
                  </a:cubicBezTo>
                  <a:cubicBezTo>
                    <a:pt x="3001" y="1069"/>
                    <a:pt x="2919" y="872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9"/>
            <p:cNvSpPr/>
            <p:nvPr/>
          </p:nvSpPr>
          <p:spPr>
            <a:xfrm>
              <a:off x="6139869" y="5155378"/>
              <a:ext cx="63154" cy="250069"/>
            </a:xfrm>
            <a:custGeom>
              <a:rect b="b" l="l" r="r" t="t"/>
              <a:pathLst>
                <a:path extrusionOk="0" h="7662" w="1935">
                  <a:moveTo>
                    <a:pt x="630" y="1"/>
                  </a:moveTo>
                  <a:cubicBezTo>
                    <a:pt x="565" y="1"/>
                    <a:pt x="496" y="17"/>
                    <a:pt x="426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71" y="7137"/>
                    <a:pt x="1459" y="7662"/>
                  </a:cubicBezTo>
                  <a:cubicBezTo>
                    <a:pt x="1459" y="7662"/>
                    <a:pt x="820" y="7055"/>
                    <a:pt x="951" y="5170"/>
                  </a:cubicBezTo>
                  <a:cubicBezTo>
                    <a:pt x="1098" y="3302"/>
                    <a:pt x="1934" y="1499"/>
                    <a:pt x="1197" y="384"/>
                  </a:cubicBezTo>
                  <a:cubicBezTo>
                    <a:pt x="1197" y="384"/>
                    <a:pt x="949" y="1"/>
                    <a:pt x="6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9"/>
            <p:cNvSpPr/>
            <p:nvPr/>
          </p:nvSpPr>
          <p:spPr>
            <a:xfrm>
              <a:off x="5984188" y="5122251"/>
              <a:ext cx="278757" cy="332413"/>
            </a:xfrm>
            <a:custGeom>
              <a:rect b="b" l="l" r="r" t="t"/>
              <a:pathLst>
                <a:path extrusionOk="0" h="10185" w="8541">
                  <a:moveTo>
                    <a:pt x="2250" y="1"/>
                  </a:moveTo>
                  <a:cubicBezTo>
                    <a:pt x="1350" y="1"/>
                    <a:pt x="510" y="462"/>
                    <a:pt x="295" y="1186"/>
                  </a:cubicBezTo>
                  <a:cubicBezTo>
                    <a:pt x="0" y="1973"/>
                    <a:pt x="410" y="2677"/>
                    <a:pt x="820" y="2907"/>
                  </a:cubicBezTo>
                  <a:cubicBezTo>
                    <a:pt x="1035" y="3051"/>
                    <a:pt x="1288" y="3112"/>
                    <a:pt x="1537" y="3112"/>
                  </a:cubicBezTo>
                  <a:cubicBezTo>
                    <a:pt x="2084" y="3112"/>
                    <a:pt x="2615" y="2815"/>
                    <a:pt x="2705" y="2432"/>
                  </a:cubicBezTo>
                  <a:cubicBezTo>
                    <a:pt x="2849" y="2043"/>
                    <a:pt x="2550" y="1654"/>
                    <a:pt x="2164" y="1654"/>
                  </a:cubicBezTo>
                  <a:cubicBezTo>
                    <a:pt x="2111" y="1654"/>
                    <a:pt x="2056" y="1662"/>
                    <a:pt x="2000" y="1678"/>
                  </a:cubicBezTo>
                  <a:cubicBezTo>
                    <a:pt x="1672" y="1743"/>
                    <a:pt x="1475" y="2087"/>
                    <a:pt x="1607" y="2399"/>
                  </a:cubicBezTo>
                  <a:cubicBezTo>
                    <a:pt x="1677" y="2633"/>
                    <a:pt x="1931" y="2666"/>
                    <a:pt x="2071" y="2666"/>
                  </a:cubicBezTo>
                  <a:cubicBezTo>
                    <a:pt x="2126" y="2666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099" y="2838"/>
                    <a:pt x="1879" y="2968"/>
                    <a:pt x="1618" y="2968"/>
                  </a:cubicBezTo>
                  <a:cubicBezTo>
                    <a:pt x="1420" y="2968"/>
                    <a:pt x="1198" y="2894"/>
                    <a:pt x="1000" y="2710"/>
                  </a:cubicBezTo>
                  <a:cubicBezTo>
                    <a:pt x="574" y="2333"/>
                    <a:pt x="476" y="1088"/>
                    <a:pt x="1197" y="514"/>
                  </a:cubicBezTo>
                  <a:cubicBezTo>
                    <a:pt x="1521" y="278"/>
                    <a:pt x="1911" y="148"/>
                    <a:pt x="2309" y="148"/>
                  </a:cubicBezTo>
                  <a:cubicBezTo>
                    <a:pt x="2353" y="148"/>
                    <a:pt x="2398" y="150"/>
                    <a:pt x="2443" y="153"/>
                  </a:cubicBezTo>
                  <a:cubicBezTo>
                    <a:pt x="2574" y="170"/>
                    <a:pt x="2705" y="186"/>
                    <a:pt x="2836" y="219"/>
                  </a:cubicBezTo>
                  <a:cubicBezTo>
                    <a:pt x="3934" y="465"/>
                    <a:pt x="4655" y="1645"/>
                    <a:pt x="4868" y="2874"/>
                  </a:cubicBezTo>
                  <a:cubicBezTo>
                    <a:pt x="5098" y="4104"/>
                    <a:pt x="4868" y="5382"/>
                    <a:pt x="4950" y="6497"/>
                  </a:cubicBezTo>
                  <a:cubicBezTo>
                    <a:pt x="4901" y="7513"/>
                    <a:pt x="5295" y="8496"/>
                    <a:pt x="6032" y="9201"/>
                  </a:cubicBezTo>
                  <a:cubicBezTo>
                    <a:pt x="6721" y="9808"/>
                    <a:pt x="7606" y="10152"/>
                    <a:pt x="8540" y="10185"/>
                  </a:cubicBezTo>
                  <a:cubicBezTo>
                    <a:pt x="7622" y="10119"/>
                    <a:pt x="6753" y="9758"/>
                    <a:pt x="6081" y="9136"/>
                  </a:cubicBezTo>
                  <a:cubicBezTo>
                    <a:pt x="5377" y="8447"/>
                    <a:pt x="5016" y="7480"/>
                    <a:pt x="5082" y="6480"/>
                  </a:cubicBezTo>
                  <a:cubicBezTo>
                    <a:pt x="5032" y="5382"/>
                    <a:pt x="5278" y="4153"/>
                    <a:pt x="5032" y="2841"/>
                  </a:cubicBezTo>
                  <a:cubicBezTo>
                    <a:pt x="4803" y="1579"/>
                    <a:pt x="4049" y="334"/>
                    <a:pt x="2852" y="71"/>
                  </a:cubicBezTo>
                  <a:cubicBezTo>
                    <a:pt x="2653" y="24"/>
                    <a:pt x="2450" y="1"/>
                    <a:pt x="22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9"/>
            <p:cNvSpPr/>
            <p:nvPr/>
          </p:nvSpPr>
          <p:spPr>
            <a:xfrm>
              <a:off x="6048386" y="5169053"/>
              <a:ext cx="81887" cy="68800"/>
            </a:xfrm>
            <a:custGeom>
              <a:rect b="b" l="l" r="r" t="t"/>
              <a:pathLst>
                <a:path extrusionOk="0" h="2108" w="2509">
                  <a:moveTo>
                    <a:pt x="1800" y="1"/>
                  </a:moveTo>
                  <a:cubicBezTo>
                    <a:pt x="1329" y="1"/>
                    <a:pt x="1034" y="401"/>
                    <a:pt x="935" y="1096"/>
                  </a:cubicBezTo>
                  <a:cubicBezTo>
                    <a:pt x="853" y="1747"/>
                    <a:pt x="267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32" y="1856"/>
                    <a:pt x="717" y="2108"/>
                    <a:pt x="1252" y="2108"/>
                  </a:cubicBezTo>
                  <a:cubicBezTo>
                    <a:pt x="1518" y="2108"/>
                    <a:pt x="1771" y="2046"/>
                    <a:pt x="1951" y="1866"/>
                  </a:cubicBezTo>
                  <a:cubicBezTo>
                    <a:pt x="2508" y="1309"/>
                    <a:pt x="2131" y="604"/>
                    <a:pt x="1967" y="375"/>
                  </a:cubicBezTo>
                  <a:cubicBezTo>
                    <a:pt x="1869" y="260"/>
                    <a:pt x="1902" y="96"/>
                    <a:pt x="2033" y="31"/>
                  </a:cubicBezTo>
                  <a:cubicBezTo>
                    <a:pt x="1951" y="11"/>
                    <a:pt x="1873" y="1"/>
                    <a:pt x="18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9"/>
            <p:cNvSpPr/>
            <p:nvPr/>
          </p:nvSpPr>
          <p:spPr>
            <a:xfrm>
              <a:off x="5968130" y="5173785"/>
              <a:ext cx="157835" cy="178690"/>
            </a:xfrm>
            <a:custGeom>
              <a:rect b="b" l="l" r="r" t="t"/>
              <a:pathLst>
                <a:path extrusionOk="0" h="5475" w="4836">
                  <a:moveTo>
                    <a:pt x="476" y="0"/>
                  </a:moveTo>
                  <a:lnTo>
                    <a:pt x="476" y="0"/>
                  </a:lnTo>
                  <a:cubicBezTo>
                    <a:pt x="1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7" y="3803"/>
                    <a:pt x="2607" y="3803"/>
                  </a:cubicBezTo>
                  <a:cubicBezTo>
                    <a:pt x="2344" y="3705"/>
                    <a:pt x="2295" y="3393"/>
                    <a:pt x="2476" y="3147"/>
                  </a:cubicBezTo>
                  <a:cubicBezTo>
                    <a:pt x="2640" y="2983"/>
                    <a:pt x="2607" y="2721"/>
                    <a:pt x="2426" y="2606"/>
                  </a:cubicBezTo>
                  <a:cubicBezTo>
                    <a:pt x="2295" y="2557"/>
                    <a:pt x="2033" y="2344"/>
                    <a:pt x="2263" y="2197"/>
                  </a:cubicBezTo>
                  <a:cubicBezTo>
                    <a:pt x="2289" y="2182"/>
                    <a:pt x="2317" y="2175"/>
                    <a:pt x="2347" y="2175"/>
                  </a:cubicBezTo>
                  <a:cubicBezTo>
                    <a:pt x="2582" y="2175"/>
                    <a:pt x="2913" y="2608"/>
                    <a:pt x="2869" y="3131"/>
                  </a:cubicBezTo>
                  <a:cubicBezTo>
                    <a:pt x="2820" y="3705"/>
                    <a:pt x="3082" y="3869"/>
                    <a:pt x="3492" y="4147"/>
                  </a:cubicBezTo>
                  <a:cubicBezTo>
                    <a:pt x="3885" y="4442"/>
                    <a:pt x="3639" y="4950"/>
                    <a:pt x="3639" y="4950"/>
                  </a:cubicBezTo>
                  <a:cubicBezTo>
                    <a:pt x="4361" y="4541"/>
                    <a:pt x="4197" y="3885"/>
                    <a:pt x="4115" y="3721"/>
                  </a:cubicBezTo>
                  <a:cubicBezTo>
                    <a:pt x="4033" y="3574"/>
                    <a:pt x="3836" y="3311"/>
                    <a:pt x="4066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44" y="4934"/>
                    <a:pt x="4525" y="5278"/>
                    <a:pt x="4836" y="5475"/>
                  </a:cubicBezTo>
                  <a:cubicBezTo>
                    <a:pt x="4705" y="5163"/>
                    <a:pt x="4639" y="4803"/>
                    <a:pt x="4656" y="4459"/>
                  </a:cubicBezTo>
                  <a:cubicBezTo>
                    <a:pt x="4639" y="3951"/>
                    <a:pt x="4738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9"/>
            <p:cNvSpPr/>
            <p:nvPr/>
          </p:nvSpPr>
          <p:spPr>
            <a:xfrm>
              <a:off x="5916759" y="5123393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2033" y="0"/>
                  </a:moveTo>
                  <a:cubicBezTo>
                    <a:pt x="321" y="0"/>
                    <a:pt x="296" y="1096"/>
                    <a:pt x="296" y="1380"/>
                  </a:cubicBezTo>
                  <a:cubicBezTo>
                    <a:pt x="296" y="1561"/>
                    <a:pt x="165" y="1725"/>
                    <a:pt x="1" y="1790"/>
                  </a:cubicBezTo>
                  <a:cubicBezTo>
                    <a:pt x="269" y="1903"/>
                    <a:pt x="503" y="1951"/>
                    <a:pt x="709" y="1951"/>
                  </a:cubicBezTo>
                  <a:cubicBezTo>
                    <a:pt x="1460" y="1951"/>
                    <a:pt x="1828" y="1305"/>
                    <a:pt x="2033" y="790"/>
                  </a:cubicBezTo>
                  <a:cubicBezTo>
                    <a:pt x="2181" y="413"/>
                    <a:pt x="2542" y="135"/>
                    <a:pt x="2951" y="85"/>
                  </a:cubicBezTo>
                  <a:cubicBezTo>
                    <a:pt x="2601" y="26"/>
                    <a:pt x="2297" y="0"/>
                    <a:pt x="2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9"/>
            <p:cNvSpPr/>
            <p:nvPr/>
          </p:nvSpPr>
          <p:spPr>
            <a:xfrm>
              <a:off x="5878801" y="5122545"/>
              <a:ext cx="47618" cy="37207"/>
            </a:xfrm>
            <a:custGeom>
              <a:rect b="b" l="l" r="r" t="t"/>
              <a:pathLst>
                <a:path extrusionOk="0" h="1140" w="1459">
                  <a:moveTo>
                    <a:pt x="478" y="0"/>
                  </a:moveTo>
                  <a:cubicBezTo>
                    <a:pt x="433" y="0"/>
                    <a:pt x="388" y="10"/>
                    <a:pt x="344" y="29"/>
                  </a:cubicBezTo>
                  <a:cubicBezTo>
                    <a:pt x="115" y="144"/>
                    <a:pt x="0" y="423"/>
                    <a:pt x="99" y="669"/>
                  </a:cubicBezTo>
                  <a:cubicBezTo>
                    <a:pt x="197" y="882"/>
                    <a:pt x="361" y="1029"/>
                    <a:pt x="574" y="1095"/>
                  </a:cubicBezTo>
                  <a:cubicBezTo>
                    <a:pt x="658" y="1125"/>
                    <a:pt x="744" y="1140"/>
                    <a:pt x="829" y="1140"/>
                  </a:cubicBezTo>
                  <a:cubicBezTo>
                    <a:pt x="975" y="1140"/>
                    <a:pt x="1115" y="1096"/>
                    <a:pt x="1230" y="1013"/>
                  </a:cubicBezTo>
                  <a:cubicBezTo>
                    <a:pt x="1377" y="882"/>
                    <a:pt x="1459" y="702"/>
                    <a:pt x="1459" y="521"/>
                  </a:cubicBezTo>
                  <a:lnTo>
                    <a:pt x="1459" y="521"/>
                  </a:lnTo>
                  <a:cubicBezTo>
                    <a:pt x="1459" y="521"/>
                    <a:pt x="1151" y="902"/>
                    <a:pt x="799" y="902"/>
                  </a:cubicBezTo>
                  <a:cubicBezTo>
                    <a:pt x="779" y="902"/>
                    <a:pt x="758" y="901"/>
                    <a:pt x="738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9" y="85"/>
                    <a:pt x="436" y="73"/>
                    <a:pt x="481" y="73"/>
                  </a:cubicBezTo>
                  <a:cubicBezTo>
                    <a:pt x="603" y="73"/>
                    <a:pt x="714" y="160"/>
                    <a:pt x="738" y="292"/>
                  </a:cubicBezTo>
                  <a:cubicBezTo>
                    <a:pt x="749" y="403"/>
                    <a:pt x="654" y="469"/>
                    <a:pt x="602" y="469"/>
                  </a:cubicBezTo>
                  <a:cubicBezTo>
                    <a:pt x="578" y="469"/>
                    <a:pt x="563" y="454"/>
                    <a:pt x="574" y="423"/>
                  </a:cubicBezTo>
                  <a:cubicBezTo>
                    <a:pt x="586" y="336"/>
                    <a:pt x="552" y="268"/>
                    <a:pt x="478" y="268"/>
                  </a:cubicBezTo>
                  <a:cubicBezTo>
                    <a:pt x="454" y="268"/>
                    <a:pt x="426" y="276"/>
                    <a:pt x="394" y="292"/>
                  </a:cubicBezTo>
                  <a:cubicBezTo>
                    <a:pt x="279" y="357"/>
                    <a:pt x="394" y="538"/>
                    <a:pt x="394" y="538"/>
                  </a:cubicBezTo>
                  <a:cubicBezTo>
                    <a:pt x="446" y="581"/>
                    <a:pt x="506" y="600"/>
                    <a:pt x="564" y="600"/>
                  </a:cubicBezTo>
                  <a:cubicBezTo>
                    <a:pt x="703" y="600"/>
                    <a:pt x="831" y="487"/>
                    <a:pt x="820" y="325"/>
                  </a:cubicBezTo>
                  <a:cubicBezTo>
                    <a:pt x="820" y="142"/>
                    <a:pt x="653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9"/>
            <p:cNvSpPr/>
            <p:nvPr/>
          </p:nvSpPr>
          <p:spPr>
            <a:xfrm>
              <a:off x="6433574" y="5235307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18" y="574"/>
                    <a:pt x="361" y="1197"/>
                    <a:pt x="754" y="1820"/>
                  </a:cubicBezTo>
                  <a:cubicBezTo>
                    <a:pt x="1213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85" y="3262"/>
                  </a:cubicBezTo>
                  <a:cubicBezTo>
                    <a:pt x="1848" y="3284"/>
                    <a:pt x="1813" y="3293"/>
                    <a:pt x="1781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92" y="2656"/>
                    <a:pt x="1229" y="2426"/>
                    <a:pt x="934" y="2377"/>
                  </a:cubicBezTo>
                  <a:cubicBezTo>
                    <a:pt x="541" y="2328"/>
                    <a:pt x="508" y="2213"/>
                    <a:pt x="508" y="2213"/>
                  </a:cubicBezTo>
                  <a:lnTo>
                    <a:pt x="508" y="2213"/>
                  </a:lnTo>
                  <a:cubicBezTo>
                    <a:pt x="541" y="2361"/>
                    <a:pt x="557" y="2508"/>
                    <a:pt x="524" y="2656"/>
                  </a:cubicBezTo>
                  <a:cubicBezTo>
                    <a:pt x="459" y="2803"/>
                    <a:pt x="164" y="3295"/>
                    <a:pt x="721" y="3672"/>
                  </a:cubicBezTo>
                  <a:cubicBezTo>
                    <a:pt x="1295" y="4049"/>
                    <a:pt x="1574" y="3852"/>
                    <a:pt x="1688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83" y="6065"/>
                    <a:pt x="1918" y="5950"/>
                  </a:cubicBezTo>
                  <a:cubicBezTo>
                    <a:pt x="1765" y="5629"/>
                    <a:pt x="1441" y="5422"/>
                    <a:pt x="1093" y="5422"/>
                  </a:cubicBezTo>
                  <a:cubicBezTo>
                    <a:pt x="1067" y="5422"/>
                    <a:pt x="1042" y="5424"/>
                    <a:pt x="1016" y="5426"/>
                  </a:cubicBezTo>
                  <a:cubicBezTo>
                    <a:pt x="973" y="5428"/>
                    <a:pt x="933" y="5429"/>
                    <a:pt x="895" y="5429"/>
                  </a:cubicBezTo>
                  <a:cubicBezTo>
                    <a:pt x="433" y="5429"/>
                    <a:pt x="373" y="5252"/>
                    <a:pt x="328" y="5131"/>
                  </a:cubicBezTo>
                  <a:lnTo>
                    <a:pt x="328" y="5131"/>
                  </a:lnTo>
                  <a:cubicBezTo>
                    <a:pt x="328" y="5131"/>
                    <a:pt x="0" y="6114"/>
                    <a:pt x="934" y="6606"/>
                  </a:cubicBezTo>
                  <a:cubicBezTo>
                    <a:pt x="1869" y="7098"/>
                    <a:pt x="1803" y="6737"/>
                    <a:pt x="3082" y="7786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06" y="8695"/>
                    <a:pt x="4270" y="8691"/>
                    <a:pt x="4234" y="8691"/>
                  </a:cubicBezTo>
                  <a:cubicBezTo>
                    <a:pt x="4065" y="8691"/>
                    <a:pt x="3917" y="8782"/>
                    <a:pt x="3836" y="8917"/>
                  </a:cubicBezTo>
                  <a:cubicBezTo>
                    <a:pt x="3622" y="9229"/>
                    <a:pt x="3737" y="9638"/>
                    <a:pt x="4065" y="9802"/>
                  </a:cubicBezTo>
                  <a:cubicBezTo>
                    <a:pt x="4065" y="9802"/>
                    <a:pt x="3934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4" y="9572"/>
                    <a:pt x="4429" y="9662"/>
                    <a:pt x="4586" y="9662"/>
                  </a:cubicBezTo>
                  <a:cubicBezTo>
                    <a:pt x="4676" y="9662"/>
                    <a:pt x="4770" y="9632"/>
                    <a:pt x="4868" y="9540"/>
                  </a:cubicBezTo>
                  <a:cubicBezTo>
                    <a:pt x="4995" y="9421"/>
                    <a:pt x="5193" y="9322"/>
                    <a:pt x="5421" y="9322"/>
                  </a:cubicBezTo>
                  <a:cubicBezTo>
                    <a:pt x="5726" y="9322"/>
                    <a:pt x="6083" y="9498"/>
                    <a:pt x="6393" y="10032"/>
                  </a:cubicBezTo>
                  <a:cubicBezTo>
                    <a:pt x="6393" y="10032"/>
                    <a:pt x="6163" y="9212"/>
                    <a:pt x="4835" y="8688"/>
                  </a:cubicBezTo>
                  <a:cubicBezTo>
                    <a:pt x="3131" y="7966"/>
                    <a:pt x="2049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9"/>
            <p:cNvSpPr/>
            <p:nvPr/>
          </p:nvSpPr>
          <p:spPr>
            <a:xfrm>
              <a:off x="6494018" y="5151853"/>
              <a:ext cx="95791" cy="350951"/>
            </a:xfrm>
            <a:custGeom>
              <a:rect b="b" l="l" r="r" t="t"/>
              <a:pathLst>
                <a:path extrusionOk="0" h="10753" w="2935">
                  <a:moveTo>
                    <a:pt x="1307" y="0"/>
                  </a:moveTo>
                  <a:cubicBezTo>
                    <a:pt x="728" y="0"/>
                    <a:pt x="177" y="382"/>
                    <a:pt x="115" y="902"/>
                  </a:cubicBezTo>
                  <a:cubicBezTo>
                    <a:pt x="0" y="1459"/>
                    <a:pt x="426" y="1967"/>
                    <a:pt x="1000" y="1967"/>
                  </a:cubicBezTo>
                  <a:cubicBezTo>
                    <a:pt x="1007" y="1967"/>
                    <a:pt x="1014" y="1967"/>
                    <a:pt x="1021" y="1967"/>
                  </a:cubicBezTo>
                  <a:cubicBezTo>
                    <a:pt x="1565" y="1967"/>
                    <a:pt x="1850" y="1341"/>
                    <a:pt x="1656" y="1082"/>
                  </a:cubicBezTo>
                  <a:cubicBezTo>
                    <a:pt x="1572" y="956"/>
                    <a:pt x="1451" y="900"/>
                    <a:pt x="1331" y="900"/>
                  </a:cubicBezTo>
                  <a:cubicBezTo>
                    <a:pt x="1125" y="900"/>
                    <a:pt x="924" y="1068"/>
                    <a:pt x="935" y="1328"/>
                  </a:cubicBezTo>
                  <a:cubicBezTo>
                    <a:pt x="967" y="1639"/>
                    <a:pt x="1312" y="1607"/>
                    <a:pt x="1344" y="1656"/>
                  </a:cubicBezTo>
                  <a:cubicBezTo>
                    <a:pt x="1393" y="1689"/>
                    <a:pt x="1344" y="1754"/>
                    <a:pt x="1344" y="1754"/>
                  </a:cubicBezTo>
                  <a:cubicBezTo>
                    <a:pt x="1312" y="1820"/>
                    <a:pt x="1246" y="1869"/>
                    <a:pt x="1180" y="1902"/>
                  </a:cubicBezTo>
                  <a:lnTo>
                    <a:pt x="1115" y="1918"/>
                  </a:lnTo>
                  <a:lnTo>
                    <a:pt x="1098" y="1918"/>
                  </a:lnTo>
                  <a:cubicBezTo>
                    <a:pt x="1066" y="1922"/>
                    <a:pt x="1033" y="1924"/>
                    <a:pt x="1001" y="1924"/>
                  </a:cubicBezTo>
                  <a:cubicBezTo>
                    <a:pt x="487" y="1924"/>
                    <a:pt x="73" y="1443"/>
                    <a:pt x="197" y="918"/>
                  </a:cubicBezTo>
                  <a:cubicBezTo>
                    <a:pt x="269" y="446"/>
                    <a:pt x="764" y="122"/>
                    <a:pt x="1281" y="122"/>
                  </a:cubicBezTo>
                  <a:cubicBezTo>
                    <a:pt x="1591" y="122"/>
                    <a:pt x="1908" y="238"/>
                    <a:pt x="2147" y="508"/>
                  </a:cubicBezTo>
                  <a:cubicBezTo>
                    <a:pt x="2770" y="1230"/>
                    <a:pt x="2623" y="2426"/>
                    <a:pt x="2246" y="3442"/>
                  </a:cubicBezTo>
                  <a:cubicBezTo>
                    <a:pt x="1426" y="5458"/>
                    <a:pt x="541" y="7507"/>
                    <a:pt x="1164" y="8966"/>
                  </a:cubicBezTo>
                  <a:cubicBezTo>
                    <a:pt x="1443" y="9737"/>
                    <a:pt x="1984" y="10359"/>
                    <a:pt x="2688" y="10753"/>
                  </a:cubicBezTo>
                  <a:cubicBezTo>
                    <a:pt x="2016" y="10327"/>
                    <a:pt x="1508" y="9687"/>
                    <a:pt x="1246" y="8950"/>
                  </a:cubicBezTo>
                  <a:cubicBezTo>
                    <a:pt x="689" y="7507"/>
                    <a:pt x="1574" y="5557"/>
                    <a:pt x="2426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82" y="127"/>
                    <a:pt x="1640" y="0"/>
                    <a:pt x="1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9"/>
            <p:cNvSpPr/>
            <p:nvPr/>
          </p:nvSpPr>
          <p:spPr>
            <a:xfrm>
              <a:off x="6575873" y="5138994"/>
              <a:ext cx="90961" cy="265930"/>
            </a:xfrm>
            <a:custGeom>
              <a:rect b="b" l="l" r="r" t="t"/>
              <a:pathLst>
                <a:path extrusionOk="0" h="8148" w="2787">
                  <a:moveTo>
                    <a:pt x="2082" y="1"/>
                  </a:moveTo>
                  <a:lnTo>
                    <a:pt x="2082" y="1"/>
                  </a:lnTo>
                  <a:cubicBezTo>
                    <a:pt x="2426" y="1099"/>
                    <a:pt x="967" y="1279"/>
                    <a:pt x="443" y="2902"/>
                  </a:cubicBezTo>
                  <a:cubicBezTo>
                    <a:pt x="0" y="4279"/>
                    <a:pt x="279" y="5230"/>
                    <a:pt x="1574" y="6131"/>
                  </a:cubicBezTo>
                  <a:cubicBezTo>
                    <a:pt x="2721" y="6934"/>
                    <a:pt x="2770" y="8000"/>
                    <a:pt x="2770" y="8147"/>
                  </a:cubicBezTo>
                  <a:cubicBezTo>
                    <a:pt x="2787" y="7639"/>
                    <a:pt x="2623" y="7164"/>
                    <a:pt x="2344" y="6754"/>
                  </a:cubicBezTo>
                  <a:cubicBezTo>
                    <a:pt x="2033" y="6328"/>
                    <a:pt x="1639" y="6066"/>
                    <a:pt x="1066" y="5557"/>
                  </a:cubicBezTo>
                  <a:cubicBezTo>
                    <a:pt x="885" y="5394"/>
                    <a:pt x="738" y="5197"/>
                    <a:pt x="656" y="4967"/>
                  </a:cubicBezTo>
                  <a:cubicBezTo>
                    <a:pt x="312" y="4131"/>
                    <a:pt x="984" y="3263"/>
                    <a:pt x="1311" y="2902"/>
                  </a:cubicBezTo>
                  <a:cubicBezTo>
                    <a:pt x="1721" y="2443"/>
                    <a:pt x="2442" y="1968"/>
                    <a:pt x="2574" y="1066"/>
                  </a:cubicBezTo>
                  <a:cubicBezTo>
                    <a:pt x="2721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9"/>
            <p:cNvSpPr/>
            <p:nvPr/>
          </p:nvSpPr>
          <p:spPr>
            <a:xfrm>
              <a:off x="6478320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991" y="0"/>
                  </a:moveTo>
                  <a:cubicBezTo>
                    <a:pt x="629" y="0"/>
                    <a:pt x="1" y="573"/>
                    <a:pt x="284" y="2425"/>
                  </a:cubicBezTo>
                  <a:cubicBezTo>
                    <a:pt x="612" y="4458"/>
                    <a:pt x="2170" y="5409"/>
                    <a:pt x="2432" y="5458"/>
                  </a:cubicBezTo>
                  <a:cubicBezTo>
                    <a:pt x="2432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399" y="114"/>
                    <a:pt x="1088" y="16"/>
                  </a:cubicBezTo>
                  <a:cubicBezTo>
                    <a:pt x="1059" y="6"/>
                    <a:pt x="1026" y="0"/>
                    <a:pt x="9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9"/>
            <p:cNvSpPr/>
            <p:nvPr/>
          </p:nvSpPr>
          <p:spPr>
            <a:xfrm>
              <a:off x="6443202" y="4782038"/>
              <a:ext cx="171739" cy="231824"/>
            </a:xfrm>
            <a:custGeom>
              <a:rect b="b" l="l" r="r" t="t"/>
              <a:pathLst>
                <a:path extrusionOk="0" h="7103" w="5262">
                  <a:moveTo>
                    <a:pt x="3588" y="0"/>
                  </a:moveTo>
                  <a:cubicBezTo>
                    <a:pt x="3374" y="0"/>
                    <a:pt x="3173" y="25"/>
                    <a:pt x="3000" y="54"/>
                  </a:cubicBezTo>
                  <a:cubicBezTo>
                    <a:pt x="2573" y="120"/>
                    <a:pt x="2164" y="300"/>
                    <a:pt x="1819" y="546"/>
                  </a:cubicBezTo>
                  <a:cubicBezTo>
                    <a:pt x="0" y="1923"/>
                    <a:pt x="328" y="4283"/>
                    <a:pt x="869" y="5430"/>
                  </a:cubicBezTo>
                  <a:cubicBezTo>
                    <a:pt x="1164" y="6102"/>
                    <a:pt x="1639" y="6692"/>
                    <a:pt x="2262" y="7102"/>
                  </a:cubicBezTo>
                  <a:cubicBezTo>
                    <a:pt x="1672" y="6660"/>
                    <a:pt x="1213" y="6070"/>
                    <a:pt x="934" y="5398"/>
                  </a:cubicBezTo>
                  <a:cubicBezTo>
                    <a:pt x="443" y="4250"/>
                    <a:pt x="197" y="1972"/>
                    <a:pt x="1918" y="693"/>
                  </a:cubicBezTo>
                  <a:cubicBezTo>
                    <a:pt x="2347" y="383"/>
                    <a:pt x="2908" y="189"/>
                    <a:pt x="3426" y="189"/>
                  </a:cubicBezTo>
                  <a:cubicBezTo>
                    <a:pt x="3838" y="189"/>
                    <a:pt x="4223" y="312"/>
                    <a:pt x="4491" y="595"/>
                  </a:cubicBezTo>
                  <a:cubicBezTo>
                    <a:pt x="5137" y="1241"/>
                    <a:pt x="4654" y="2300"/>
                    <a:pt x="3965" y="2300"/>
                  </a:cubicBezTo>
                  <a:cubicBezTo>
                    <a:pt x="3955" y="2300"/>
                    <a:pt x="3944" y="2300"/>
                    <a:pt x="3934" y="2300"/>
                  </a:cubicBezTo>
                  <a:cubicBezTo>
                    <a:pt x="3904" y="2303"/>
                    <a:pt x="3874" y="2305"/>
                    <a:pt x="3845" y="2305"/>
                  </a:cubicBezTo>
                  <a:cubicBezTo>
                    <a:pt x="3581" y="2305"/>
                    <a:pt x="3329" y="2175"/>
                    <a:pt x="3196" y="1939"/>
                  </a:cubicBezTo>
                  <a:cubicBezTo>
                    <a:pt x="3131" y="1841"/>
                    <a:pt x="3114" y="1710"/>
                    <a:pt x="3131" y="1578"/>
                  </a:cubicBezTo>
                  <a:cubicBezTo>
                    <a:pt x="3150" y="1327"/>
                    <a:pt x="3226" y="1247"/>
                    <a:pt x="3279" y="1247"/>
                  </a:cubicBezTo>
                  <a:cubicBezTo>
                    <a:pt x="3316" y="1247"/>
                    <a:pt x="3341" y="1285"/>
                    <a:pt x="3327" y="1333"/>
                  </a:cubicBezTo>
                  <a:cubicBezTo>
                    <a:pt x="3299" y="1564"/>
                    <a:pt x="3487" y="1770"/>
                    <a:pt x="3712" y="1770"/>
                  </a:cubicBezTo>
                  <a:cubicBezTo>
                    <a:pt x="3742" y="1770"/>
                    <a:pt x="3772" y="1766"/>
                    <a:pt x="3803" y="1759"/>
                  </a:cubicBezTo>
                  <a:cubicBezTo>
                    <a:pt x="4213" y="1693"/>
                    <a:pt x="4311" y="1152"/>
                    <a:pt x="3950" y="956"/>
                  </a:cubicBezTo>
                  <a:cubicBezTo>
                    <a:pt x="3857" y="909"/>
                    <a:pt x="3758" y="887"/>
                    <a:pt x="3662" y="887"/>
                  </a:cubicBezTo>
                  <a:cubicBezTo>
                    <a:pt x="3354" y="887"/>
                    <a:pt x="3066" y="1110"/>
                    <a:pt x="3016" y="1447"/>
                  </a:cubicBezTo>
                  <a:cubicBezTo>
                    <a:pt x="2950" y="1775"/>
                    <a:pt x="3114" y="2103"/>
                    <a:pt x="3409" y="2267"/>
                  </a:cubicBezTo>
                  <a:lnTo>
                    <a:pt x="3442" y="2267"/>
                  </a:lnTo>
                  <a:cubicBezTo>
                    <a:pt x="3541" y="2316"/>
                    <a:pt x="3639" y="2365"/>
                    <a:pt x="3754" y="2382"/>
                  </a:cubicBezTo>
                  <a:cubicBezTo>
                    <a:pt x="3857" y="2407"/>
                    <a:pt x="3959" y="2419"/>
                    <a:pt x="4059" y="2419"/>
                  </a:cubicBezTo>
                  <a:cubicBezTo>
                    <a:pt x="4659" y="2419"/>
                    <a:pt x="5173" y="1986"/>
                    <a:pt x="5229" y="1480"/>
                  </a:cubicBezTo>
                  <a:cubicBezTo>
                    <a:pt x="5262" y="1054"/>
                    <a:pt x="5114" y="644"/>
                    <a:pt x="4786" y="382"/>
                  </a:cubicBezTo>
                  <a:cubicBezTo>
                    <a:pt x="4415" y="84"/>
                    <a:pt x="3981" y="0"/>
                    <a:pt x="35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9"/>
            <p:cNvSpPr/>
            <p:nvPr/>
          </p:nvSpPr>
          <p:spPr>
            <a:xfrm>
              <a:off x="6406289" y="4602433"/>
              <a:ext cx="170139" cy="267530"/>
            </a:xfrm>
            <a:custGeom>
              <a:rect b="b" l="l" r="r" t="t"/>
              <a:pathLst>
                <a:path extrusionOk="0" h="8197" w="5213">
                  <a:moveTo>
                    <a:pt x="4114" y="0"/>
                  </a:moveTo>
                  <a:cubicBezTo>
                    <a:pt x="4114" y="1"/>
                    <a:pt x="4180" y="607"/>
                    <a:pt x="3803" y="836"/>
                  </a:cubicBezTo>
                  <a:cubicBezTo>
                    <a:pt x="3409" y="1066"/>
                    <a:pt x="2836" y="1525"/>
                    <a:pt x="3426" y="2049"/>
                  </a:cubicBezTo>
                  <a:cubicBezTo>
                    <a:pt x="4032" y="2574"/>
                    <a:pt x="4196" y="3328"/>
                    <a:pt x="3688" y="4065"/>
                  </a:cubicBezTo>
                  <a:cubicBezTo>
                    <a:pt x="3688" y="4065"/>
                    <a:pt x="3983" y="2967"/>
                    <a:pt x="3246" y="2475"/>
                  </a:cubicBezTo>
                  <a:cubicBezTo>
                    <a:pt x="3054" y="2343"/>
                    <a:pt x="2895" y="2306"/>
                    <a:pt x="2779" y="2306"/>
                  </a:cubicBezTo>
                  <a:cubicBezTo>
                    <a:pt x="2636" y="2306"/>
                    <a:pt x="2557" y="2361"/>
                    <a:pt x="2557" y="2361"/>
                  </a:cubicBezTo>
                  <a:cubicBezTo>
                    <a:pt x="2623" y="2492"/>
                    <a:pt x="2655" y="2639"/>
                    <a:pt x="2672" y="2787"/>
                  </a:cubicBezTo>
                  <a:cubicBezTo>
                    <a:pt x="2688" y="3000"/>
                    <a:pt x="2213" y="3361"/>
                    <a:pt x="2557" y="3754"/>
                  </a:cubicBezTo>
                  <a:cubicBezTo>
                    <a:pt x="2901" y="4131"/>
                    <a:pt x="3147" y="4918"/>
                    <a:pt x="1934" y="5803"/>
                  </a:cubicBezTo>
                  <a:cubicBezTo>
                    <a:pt x="1934" y="5803"/>
                    <a:pt x="2557" y="4442"/>
                    <a:pt x="2196" y="3738"/>
                  </a:cubicBezTo>
                  <a:cubicBezTo>
                    <a:pt x="1819" y="3000"/>
                    <a:pt x="1377" y="3148"/>
                    <a:pt x="967" y="2557"/>
                  </a:cubicBezTo>
                  <a:cubicBezTo>
                    <a:pt x="967" y="2557"/>
                    <a:pt x="0" y="3082"/>
                    <a:pt x="754" y="4229"/>
                  </a:cubicBezTo>
                  <a:cubicBezTo>
                    <a:pt x="1623" y="5573"/>
                    <a:pt x="541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2" y="2852"/>
                    <a:pt x="41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9"/>
            <p:cNvSpPr/>
            <p:nvPr/>
          </p:nvSpPr>
          <p:spPr>
            <a:xfrm>
              <a:off x="6555540" y="4569274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2590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84" y="1098"/>
                    <a:pt x="1213" y="1934"/>
                    <a:pt x="1279" y="2115"/>
                  </a:cubicBezTo>
                  <a:cubicBezTo>
                    <a:pt x="1342" y="2287"/>
                    <a:pt x="1389" y="2641"/>
                    <a:pt x="1205" y="2641"/>
                  </a:cubicBezTo>
                  <a:cubicBezTo>
                    <a:pt x="1198" y="2641"/>
                    <a:pt x="1189" y="2640"/>
                    <a:pt x="1180" y="2639"/>
                  </a:cubicBezTo>
                  <a:cubicBezTo>
                    <a:pt x="967" y="2606"/>
                    <a:pt x="1000" y="2492"/>
                    <a:pt x="1115" y="1820"/>
                  </a:cubicBezTo>
                  <a:cubicBezTo>
                    <a:pt x="1191" y="1300"/>
                    <a:pt x="845" y="1241"/>
                    <a:pt x="685" y="1241"/>
                  </a:cubicBezTo>
                  <a:cubicBezTo>
                    <a:pt x="638" y="1241"/>
                    <a:pt x="607" y="1246"/>
                    <a:pt x="607" y="1246"/>
                  </a:cubicBezTo>
                  <a:cubicBezTo>
                    <a:pt x="738" y="1426"/>
                    <a:pt x="738" y="1656"/>
                    <a:pt x="607" y="1820"/>
                  </a:cubicBezTo>
                  <a:cubicBezTo>
                    <a:pt x="344" y="2065"/>
                    <a:pt x="49" y="2344"/>
                    <a:pt x="312" y="3098"/>
                  </a:cubicBezTo>
                  <a:cubicBezTo>
                    <a:pt x="574" y="3852"/>
                    <a:pt x="0" y="4508"/>
                    <a:pt x="0" y="4508"/>
                  </a:cubicBezTo>
                  <a:cubicBezTo>
                    <a:pt x="3032" y="2016"/>
                    <a:pt x="2590" y="1"/>
                    <a:pt x="25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9"/>
            <p:cNvSpPr/>
            <p:nvPr/>
          </p:nvSpPr>
          <p:spPr>
            <a:xfrm>
              <a:off x="6359193" y="4849042"/>
              <a:ext cx="117723" cy="139134"/>
            </a:xfrm>
            <a:custGeom>
              <a:rect b="b" l="l" r="r" t="t"/>
              <a:pathLst>
                <a:path extrusionOk="0" h="4263" w="3607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312" y="771"/>
                    <a:pt x="1" y="2443"/>
                    <a:pt x="3607" y="4262"/>
                  </a:cubicBezTo>
                  <a:cubicBezTo>
                    <a:pt x="3607" y="4262"/>
                    <a:pt x="2754" y="3771"/>
                    <a:pt x="2640" y="2476"/>
                  </a:cubicBezTo>
                  <a:cubicBezTo>
                    <a:pt x="2541" y="1197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9"/>
            <p:cNvSpPr/>
            <p:nvPr/>
          </p:nvSpPr>
          <p:spPr>
            <a:xfrm>
              <a:off x="6216893" y="4934879"/>
              <a:ext cx="256824" cy="188938"/>
            </a:xfrm>
            <a:custGeom>
              <a:rect b="b" l="l" r="r" t="t"/>
              <a:pathLst>
                <a:path extrusionOk="0" h="5789" w="7869">
                  <a:moveTo>
                    <a:pt x="4658" y="1"/>
                  </a:moveTo>
                  <a:cubicBezTo>
                    <a:pt x="4514" y="1"/>
                    <a:pt x="4376" y="47"/>
                    <a:pt x="4246" y="141"/>
                  </a:cubicBezTo>
                  <a:cubicBezTo>
                    <a:pt x="3878" y="395"/>
                    <a:pt x="3657" y="609"/>
                    <a:pt x="3469" y="609"/>
                  </a:cubicBezTo>
                  <a:cubicBezTo>
                    <a:pt x="3415" y="609"/>
                    <a:pt x="3363" y="591"/>
                    <a:pt x="3312" y="551"/>
                  </a:cubicBezTo>
                  <a:lnTo>
                    <a:pt x="3312" y="551"/>
                  </a:lnTo>
                  <a:cubicBezTo>
                    <a:pt x="3311" y="551"/>
                    <a:pt x="3000" y="1174"/>
                    <a:pt x="3689" y="1387"/>
                  </a:cubicBezTo>
                  <a:cubicBezTo>
                    <a:pt x="4361" y="1583"/>
                    <a:pt x="4836" y="1714"/>
                    <a:pt x="4738" y="2091"/>
                  </a:cubicBezTo>
                  <a:cubicBezTo>
                    <a:pt x="4639" y="2468"/>
                    <a:pt x="3705" y="2550"/>
                    <a:pt x="2574" y="2714"/>
                  </a:cubicBezTo>
                  <a:cubicBezTo>
                    <a:pt x="1459" y="2878"/>
                    <a:pt x="591" y="3157"/>
                    <a:pt x="607" y="4124"/>
                  </a:cubicBezTo>
                  <a:cubicBezTo>
                    <a:pt x="632" y="4887"/>
                    <a:pt x="490" y="5245"/>
                    <a:pt x="241" y="5245"/>
                  </a:cubicBezTo>
                  <a:cubicBezTo>
                    <a:pt x="170" y="5245"/>
                    <a:pt x="89" y="5215"/>
                    <a:pt x="0" y="5157"/>
                  </a:cubicBezTo>
                  <a:lnTo>
                    <a:pt x="0" y="5157"/>
                  </a:lnTo>
                  <a:cubicBezTo>
                    <a:pt x="1" y="5157"/>
                    <a:pt x="249" y="5788"/>
                    <a:pt x="1194" y="5788"/>
                  </a:cubicBezTo>
                  <a:cubicBezTo>
                    <a:pt x="1389" y="5788"/>
                    <a:pt x="1612" y="5762"/>
                    <a:pt x="1869" y="5698"/>
                  </a:cubicBezTo>
                  <a:cubicBezTo>
                    <a:pt x="3377" y="5321"/>
                    <a:pt x="3557" y="4108"/>
                    <a:pt x="4197" y="3354"/>
                  </a:cubicBezTo>
                  <a:cubicBezTo>
                    <a:pt x="4836" y="2600"/>
                    <a:pt x="5492" y="1977"/>
                    <a:pt x="7868" y="1928"/>
                  </a:cubicBezTo>
                  <a:cubicBezTo>
                    <a:pt x="7868" y="1928"/>
                    <a:pt x="6409" y="1813"/>
                    <a:pt x="5852" y="960"/>
                  </a:cubicBezTo>
                  <a:cubicBezTo>
                    <a:pt x="5459" y="329"/>
                    <a:pt x="5040" y="1"/>
                    <a:pt x="46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9"/>
            <p:cNvSpPr/>
            <p:nvPr/>
          </p:nvSpPr>
          <p:spPr>
            <a:xfrm>
              <a:off x="6347411" y="5012654"/>
              <a:ext cx="250950" cy="204474"/>
            </a:xfrm>
            <a:custGeom>
              <a:rect b="b" l="l" r="r" t="t"/>
              <a:pathLst>
                <a:path extrusionOk="0" h="6265" w="7689">
                  <a:moveTo>
                    <a:pt x="3368" y="1"/>
                  </a:moveTo>
                  <a:cubicBezTo>
                    <a:pt x="3322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24" y="462"/>
                  </a:cubicBezTo>
                  <a:cubicBezTo>
                    <a:pt x="1443" y="561"/>
                    <a:pt x="1279" y="676"/>
                    <a:pt x="1148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42" y="4253"/>
                    <a:pt x="1980" y="4271"/>
                    <a:pt x="2117" y="4271"/>
                  </a:cubicBezTo>
                  <a:cubicBezTo>
                    <a:pt x="2587" y="4271"/>
                    <a:pt x="3040" y="4060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3" y="1919"/>
                    <a:pt x="2803" y="1759"/>
                    <a:pt x="2469" y="1759"/>
                  </a:cubicBezTo>
                  <a:cubicBezTo>
                    <a:pt x="2286" y="1759"/>
                    <a:pt x="2103" y="1807"/>
                    <a:pt x="1935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7" y="3073"/>
                    <a:pt x="1997" y="3115"/>
                    <a:pt x="2136" y="3115"/>
                  </a:cubicBezTo>
                  <a:cubicBezTo>
                    <a:pt x="2377" y="3115"/>
                    <a:pt x="2615" y="2989"/>
                    <a:pt x="2656" y="2823"/>
                  </a:cubicBezTo>
                  <a:cubicBezTo>
                    <a:pt x="2715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35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17" y="1938"/>
                  </a:cubicBezTo>
                  <a:cubicBezTo>
                    <a:pt x="2158" y="1870"/>
                    <a:pt x="2310" y="1837"/>
                    <a:pt x="2459" y="1837"/>
                  </a:cubicBezTo>
                  <a:cubicBezTo>
                    <a:pt x="2778" y="1837"/>
                    <a:pt x="3090" y="1987"/>
                    <a:pt x="3279" y="2265"/>
                  </a:cubicBezTo>
                  <a:cubicBezTo>
                    <a:pt x="3541" y="2692"/>
                    <a:pt x="3541" y="3216"/>
                    <a:pt x="3246" y="3626"/>
                  </a:cubicBezTo>
                  <a:cubicBezTo>
                    <a:pt x="3017" y="3944"/>
                    <a:pt x="2581" y="4134"/>
                    <a:pt x="2137" y="4134"/>
                  </a:cubicBezTo>
                  <a:cubicBezTo>
                    <a:pt x="2008" y="4134"/>
                    <a:pt x="1880" y="4118"/>
                    <a:pt x="1755" y="4085"/>
                  </a:cubicBezTo>
                  <a:cubicBezTo>
                    <a:pt x="542" y="3790"/>
                    <a:pt x="214" y="1856"/>
                    <a:pt x="1263" y="938"/>
                  </a:cubicBezTo>
                  <a:cubicBezTo>
                    <a:pt x="1740" y="491"/>
                    <a:pt x="2322" y="318"/>
                    <a:pt x="2910" y="318"/>
                  </a:cubicBezTo>
                  <a:cubicBezTo>
                    <a:pt x="3616" y="318"/>
                    <a:pt x="4331" y="567"/>
                    <a:pt x="4886" y="889"/>
                  </a:cubicBezTo>
                  <a:cubicBezTo>
                    <a:pt x="5820" y="1413"/>
                    <a:pt x="6558" y="2249"/>
                    <a:pt x="6951" y="3249"/>
                  </a:cubicBezTo>
                  <a:cubicBezTo>
                    <a:pt x="7279" y="4052"/>
                    <a:pt x="7443" y="4904"/>
                    <a:pt x="7459" y="5773"/>
                  </a:cubicBezTo>
                  <a:cubicBezTo>
                    <a:pt x="7459" y="5937"/>
                    <a:pt x="7443" y="6101"/>
                    <a:pt x="7410" y="6265"/>
                  </a:cubicBezTo>
                  <a:cubicBezTo>
                    <a:pt x="7426" y="6216"/>
                    <a:pt x="7443" y="6134"/>
                    <a:pt x="7459" y="6068"/>
                  </a:cubicBezTo>
                  <a:cubicBezTo>
                    <a:pt x="7459" y="6063"/>
                    <a:pt x="7459" y="6057"/>
                    <a:pt x="7459" y="6052"/>
                  </a:cubicBezTo>
                  <a:cubicBezTo>
                    <a:pt x="7689" y="4872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9"/>
            <p:cNvSpPr/>
            <p:nvPr/>
          </p:nvSpPr>
          <p:spPr>
            <a:xfrm>
              <a:off x="6486414" y="5075024"/>
              <a:ext cx="99642" cy="106823"/>
            </a:xfrm>
            <a:custGeom>
              <a:rect b="b" l="l" r="r" t="t"/>
              <a:pathLst>
                <a:path extrusionOk="0" h="3273" w="3053">
                  <a:moveTo>
                    <a:pt x="730" y="0"/>
                  </a:moveTo>
                  <a:cubicBezTo>
                    <a:pt x="63" y="0"/>
                    <a:pt x="0" y="784"/>
                    <a:pt x="1102" y="961"/>
                  </a:cubicBezTo>
                  <a:cubicBezTo>
                    <a:pt x="2364" y="1174"/>
                    <a:pt x="3053" y="3272"/>
                    <a:pt x="3053" y="3272"/>
                  </a:cubicBezTo>
                  <a:cubicBezTo>
                    <a:pt x="3053" y="3272"/>
                    <a:pt x="2725" y="1010"/>
                    <a:pt x="1463" y="240"/>
                  </a:cubicBezTo>
                  <a:cubicBezTo>
                    <a:pt x="1175" y="68"/>
                    <a:pt x="926" y="0"/>
                    <a:pt x="7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9"/>
            <p:cNvSpPr/>
            <p:nvPr/>
          </p:nvSpPr>
          <p:spPr>
            <a:xfrm>
              <a:off x="6287521" y="5066767"/>
              <a:ext cx="170139" cy="147489"/>
            </a:xfrm>
            <a:custGeom>
              <a:rect b="b" l="l" r="r" t="t"/>
              <a:pathLst>
                <a:path extrusionOk="0" h="4519" w="5213">
                  <a:moveTo>
                    <a:pt x="2180" y="1"/>
                  </a:moveTo>
                  <a:cubicBezTo>
                    <a:pt x="2016" y="198"/>
                    <a:pt x="1885" y="427"/>
                    <a:pt x="1820" y="673"/>
                  </a:cubicBezTo>
                  <a:cubicBezTo>
                    <a:pt x="1688" y="1083"/>
                    <a:pt x="1131" y="1312"/>
                    <a:pt x="557" y="1706"/>
                  </a:cubicBezTo>
                  <a:cubicBezTo>
                    <a:pt x="0" y="2083"/>
                    <a:pt x="82" y="2706"/>
                    <a:pt x="213" y="3033"/>
                  </a:cubicBezTo>
                  <a:cubicBezTo>
                    <a:pt x="262" y="3263"/>
                    <a:pt x="246" y="3509"/>
                    <a:pt x="131" y="3722"/>
                  </a:cubicBezTo>
                  <a:cubicBezTo>
                    <a:pt x="394" y="3492"/>
                    <a:pt x="705" y="3328"/>
                    <a:pt x="1049" y="3230"/>
                  </a:cubicBezTo>
                  <a:cubicBezTo>
                    <a:pt x="1672" y="3050"/>
                    <a:pt x="1656" y="2755"/>
                    <a:pt x="1639" y="2279"/>
                  </a:cubicBezTo>
                  <a:cubicBezTo>
                    <a:pt x="1626" y="1901"/>
                    <a:pt x="1790" y="1868"/>
                    <a:pt x="1849" y="1868"/>
                  </a:cubicBezTo>
                  <a:cubicBezTo>
                    <a:pt x="1861" y="1868"/>
                    <a:pt x="1869" y="1870"/>
                    <a:pt x="1869" y="1870"/>
                  </a:cubicBezTo>
                  <a:cubicBezTo>
                    <a:pt x="1877" y="1869"/>
                    <a:pt x="1886" y="1868"/>
                    <a:pt x="1894" y="1868"/>
                  </a:cubicBezTo>
                  <a:cubicBezTo>
                    <a:pt x="2160" y="1868"/>
                    <a:pt x="2097" y="2387"/>
                    <a:pt x="2065" y="2689"/>
                  </a:cubicBezTo>
                  <a:cubicBezTo>
                    <a:pt x="1967" y="3214"/>
                    <a:pt x="2115" y="3755"/>
                    <a:pt x="2492" y="4164"/>
                  </a:cubicBezTo>
                  <a:cubicBezTo>
                    <a:pt x="2733" y="4428"/>
                    <a:pt x="3054" y="4518"/>
                    <a:pt x="3373" y="4518"/>
                  </a:cubicBezTo>
                  <a:cubicBezTo>
                    <a:pt x="3766" y="4518"/>
                    <a:pt x="4157" y="4381"/>
                    <a:pt x="4393" y="4263"/>
                  </a:cubicBezTo>
                  <a:cubicBezTo>
                    <a:pt x="4504" y="4217"/>
                    <a:pt x="4617" y="4195"/>
                    <a:pt x="4729" y="4195"/>
                  </a:cubicBezTo>
                  <a:cubicBezTo>
                    <a:pt x="4899" y="4195"/>
                    <a:pt x="5064" y="4246"/>
                    <a:pt x="5213" y="4345"/>
                  </a:cubicBezTo>
                  <a:cubicBezTo>
                    <a:pt x="5081" y="3460"/>
                    <a:pt x="4639" y="3197"/>
                    <a:pt x="4016" y="3132"/>
                  </a:cubicBezTo>
                  <a:cubicBezTo>
                    <a:pt x="3377" y="3066"/>
                    <a:pt x="2524" y="2853"/>
                    <a:pt x="2197" y="1771"/>
                  </a:cubicBezTo>
                  <a:cubicBezTo>
                    <a:pt x="1852" y="690"/>
                    <a:pt x="2180" y="1"/>
                    <a:pt x="21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9"/>
            <p:cNvSpPr/>
            <p:nvPr/>
          </p:nvSpPr>
          <p:spPr>
            <a:xfrm>
              <a:off x="6314251" y="5166279"/>
              <a:ext cx="42853" cy="64785"/>
            </a:xfrm>
            <a:custGeom>
              <a:rect b="b" l="l" r="r" t="t"/>
              <a:pathLst>
                <a:path extrusionOk="0" h="1985" w="1313">
                  <a:moveTo>
                    <a:pt x="968" y="1"/>
                  </a:moveTo>
                  <a:cubicBezTo>
                    <a:pt x="968" y="1"/>
                    <a:pt x="951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87" y="1542"/>
                  </a:cubicBezTo>
                  <a:cubicBezTo>
                    <a:pt x="1312" y="1263"/>
                    <a:pt x="1099" y="837"/>
                    <a:pt x="1017" y="558"/>
                  </a:cubicBezTo>
                  <a:cubicBezTo>
                    <a:pt x="968" y="378"/>
                    <a:pt x="935" y="18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9"/>
            <p:cNvSpPr/>
            <p:nvPr/>
          </p:nvSpPr>
          <p:spPr>
            <a:xfrm>
              <a:off x="6128609" y="4885074"/>
              <a:ext cx="225819" cy="159467"/>
            </a:xfrm>
            <a:custGeom>
              <a:rect b="b" l="l" r="r" t="t"/>
              <a:pathLst>
                <a:path extrusionOk="0" h="4886" w="6919">
                  <a:moveTo>
                    <a:pt x="4978" y="1"/>
                  </a:moveTo>
                  <a:cubicBezTo>
                    <a:pt x="4754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699"/>
                    <a:pt x="5181" y="3732"/>
                    <a:pt x="5361" y="3749"/>
                  </a:cubicBezTo>
                  <a:cubicBezTo>
                    <a:pt x="4902" y="3831"/>
                    <a:pt x="4459" y="3978"/>
                    <a:pt x="4050" y="4191"/>
                  </a:cubicBezTo>
                  <a:cubicBezTo>
                    <a:pt x="3886" y="4273"/>
                    <a:pt x="3656" y="4339"/>
                    <a:pt x="3607" y="4355"/>
                  </a:cubicBezTo>
                  <a:cubicBezTo>
                    <a:pt x="3153" y="4527"/>
                    <a:pt x="2723" y="4603"/>
                    <a:pt x="2336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62" y="3355"/>
                    <a:pt x="345" y="2863"/>
                    <a:pt x="558" y="2454"/>
                  </a:cubicBezTo>
                  <a:cubicBezTo>
                    <a:pt x="558" y="2437"/>
                    <a:pt x="575" y="2437"/>
                    <a:pt x="575" y="2421"/>
                  </a:cubicBezTo>
                  <a:cubicBezTo>
                    <a:pt x="779" y="2106"/>
                    <a:pt x="1115" y="1959"/>
                    <a:pt x="1430" y="1959"/>
                  </a:cubicBezTo>
                  <a:cubicBezTo>
                    <a:pt x="1723" y="1959"/>
                    <a:pt x="1998" y="2086"/>
                    <a:pt x="2132" y="2323"/>
                  </a:cubicBezTo>
                  <a:cubicBezTo>
                    <a:pt x="2230" y="2454"/>
                    <a:pt x="2296" y="2618"/>
                    <a:pt x="2296" y="2798"/>
                  </a:cubicBezTo>
                  <a:cubicBezTo>
                    <a:pt x="2296" y="2945"/>
                    <a:pt x="2230" y="3093"/>
                    <a:pt x="2132" y="3208"/>
                  </a:cubicBezTo>
                  <a:cubicBezTo>
                    <a:pt x="2017" y="3304"/>
                    <a:pt x="1955" y="3335"/>
                    <a:pt x="1924" y="3335"/>
                  </a:cubicBezTo>
                  <a:cubicBezTo>
                    <a:pt x="1898" y="3335"/>
                    <a:pt x="1895" y="3312"/>
                    <a:pt x="1902" y="3290"/>
                  </a:cubicBezTo>
                  <a:cubicBezTo>
                    <a:pt x="2018" y="3030"/>
                    <a:pt x="1727" y="2861"/>
                    <a:pt x="1474" y="2861"/>
                  </a:cubicBezTo>
                  <a:cubicBezTo>
                    <a:pt x="1295" y="2861"/>
                    <a:pt x="1135" y="2945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4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4"/>
                    <a:pt x="2083" y="3388"/>
                  </a:cubicBezTo>
                  <a:cubicBezTo>
                    <a:pt x="2394" y="3093"/>
                    <a:pt x="2427" y="2634"/>
                    <a:pt x="2181" y="2290"/>
                  </a:cubicBezTo>
                  <a:cubicBezTo>
                    <a:pt x="2043" y="2021"/>
                    <a:pt x="1726" y="1874"/>
                    <a:pt x="1389" y="1874"/>
                  </a:cubicBezTo>
                  <a:cubicBezTo>
                    <a:pt x="1047" y="1874"/>
                    <a:pt x="683" y="2025"/>
                    <a:pt x="460" y="2355"/>
                  </a:cubicBezTo>
                  <a:cubicBezTo>
                    <a:pt x="1" y="2962"/>
                    <a:pt x="132" y="4126"/>
                    <a:pt x="935" y="4585"/>
                  </a:cubicBezTo>
                  <a:cubicBezTo>
                    <a:pt x="1279" y="4785"/>
                    <a:pt x="1661" y="4886"/>
                    <a:pt x="2059" y="4886"/>
                  </a:cubicBezTo>
                  <a:cubicBezTo>
                    <a:pt x="2116" y="4886"/>
                    <a:pt x="2173" y="4884"/>
                    <a:pt x="2230" y="4880"/>
                  </a:cubicBezTo>
                  <a:cubicBezTo>
                    <a:pt x="3132" y="4863"/>
                    <a:pt x="3853" y="4371"/>
                    <a:pt x="5017" y="4011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5" y="3663"/>
                    <a:pt x="6639" y="3663"/>
                  </a:cubicBezTo>
                  <a:cubicBezTo>
                    <a:pt x="6484" y="3663"/>
                    <a:pt x="6295" y="3634"/>
                    <a:pt x="6164" y="3519"/>
                  </a:cubicBezTo>
                  <a:cubicBezTo>
                    <a:pt x="5902" y="3273"/>
                    <a:pt x="5918" y="3372"/>
                    <a:pt x="5623" y="3290"/>
                  </a:cubicBezTo>
                  <a:cubicBezTo>
                    <a:pt x="5459" y="3240"/>
                    <a:pt x="5344" y="3093"/>
                    <a:pt x="5361" y="2913"/>
                  </a:cubicBezTo>
                  <a:lnTo>
                    <a:pt x="5361" y="2913"/>
                  </a:lnTo>
                  <a:cubicBezTo>
                    <a:pt x="5148" y="3077"/>
                    <a:pt x="5115" y="3372"/>
                    <a:pt x="5263" y="3585"/>
                  </a:cubicBezTo>
                  <a:cubicBezTo>
                    <a:pt x="5263" y="3585"/>
                    <a:pt x="4558" y="3585"/>
                    <a:pt x="4377" y="3208"/>
                  </a:cubicBezTo>
                  <a:cubicBezTo>
                    <a:pt x="4197" y="2831"/>
                    <a:pt x="4410" y="2847"/>
                    <a:pt x="4558" y="2765"/>
                  </a:cubicBezTo>
                  <a:cubicBezTo>
                    <a:pt x="4689" y="2667"/>
                    <a:pt x="4738" y="2536"/>
                    <a:pt x="4590" y="2323"/>
                  </a:cubicBezTo>
                  <a:cubicBezTo>
                    <a:pt x="4443" y="2126"/>
                    <a:pt x="4459" y="1749"/>
                    <a:pt x="4722" y="1749"/>
                  </a:cubicBezTo>
                  <a:cubicBezTo>
                    <a:pt x="4644" y="1580"/>
                    <a:pt x="4483" y="1483"/>
                    <a:pt x="4313" y="1483"/>
                  </a:cubicBezTo>
                  <a:cubicBezTo>
                    <a:pt x="4269" y="1483"/>
                    <a:pt x="4225" y="1489"/>
                    <a:pt x="4181" y="1503"/>
                  </a:cubicBezTo>
                  <a:cubicBezTo>
                    <a:pt x="3738" y="1569"/>
                    <a:pt x="3738" y="2175"/>
                    <a:pt x="3738" y="2175"/>
                  </a:cubicBezTo>
                  <a:cubicBezTo>
                    <a:pt x="3738" y="2175"/>
                    <a:pt x="3443" y="1421"/>
                    <a:pt x="3918" y="1044"/>
                  </a:cubicBezTo>
                  <a:cubicBezTo>
                    <a:pt x="4108" y="899"/>
                    <a:pt x="4258" y="844"/>
                    <a:pt x="4375" y="844"/>
                  </a:cubicBezTo>
                  <a:cubicBezTo>
                    <a:pt x="4563" y="844"/>
                    <a:pt x="4665" y="985"/>
                    <a:pt x="4705" y="1126"/>
                  </a:cubicBezTo>
                  <a:cubicBezTo>
                    <a:pt x="4758" y="1311"/>
                    <a:pt x="4865" y="1465"/>
                    <a:pt x="5008" y="1465"/>
                  </a:cubicBezTo>
                  <a:cubicBezTo>
                    <a:pt x="5041" y="1465"/>
                    <a:pt x="5077" y="1456"/>
                    <a:pt x="5115" y="1437"/>
                  </a:cubicBezTo>
                  <a:cubicBezTo>
                    <a:pt x="5259" y="1371"/>
                    <a:pt x="5373" y="1267"/>
                    <a:pt x="5467" y="1267"/>
                  </a:cubicBezTo>
                  <a:cubicBezTo>
                    <a:pt x="5512" y="1267"/>
                    <a:pt x="5553" y="1291"/>
                    <a:pt x="5590" y="1355"/>
                  </a:cubicBezTo>
                  <a:cubicBezTo>
                    <a:pt x="5705" y="1601"/>
                    <a:pt x="5607" y="1896"/>
                    <a:pt x="5361" y="2011"/>
                  </a:cubicBezTo>
                  <a:cubicBezTo>
                    <a:pt x="5361" y="2011"/>
                    <a:pt x="5367" y="2011"/>
                    <a:pt x="5377" y="2011"/>
                  </a:cubicBezTo>
                  <a:cubicBezTo>
                    <a:pt x="5485" y="2011"/>
                    <a:pt x="6095" y="1984"/>
                    <a:pt x="6230" y="1372"/>
                  </a:cubicBezTo>
                  <a:cubicBezTo>
                    <a:pt x="6334" y="822"/>
                    <a:pt x="5864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9"/>
            <p:cNvSpPr/>
            <p:nvPr/>
          </p:nvSpPr>
          <p:spPr>
            <a:xfrm>
              <a:off x="6092773" y="4970486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837" y="1"/>
                  </a:moveTo>
                  <a:cubicBezTo>
                    <a:pt x="837" y="1"/>
                    <a:pt x="1" y="919"/>
                    <a:pt x="558" y="1722"/>
                  </a:cubicBezTo>
                  <a:cubicBezTo>
                    <a:pt x="869" y="2181"/>
                    <a:pt x="1378" y="2459"/>
                    <a:pt x="1935" y="2492"/>
                  </a:cubicBezTo>
                  <a:cubicBezTo>
                    <a:pt x="1869" y="2492"/>
                    <a:pt x="1476" y="2492"/>
                    <a:pt x="1296" y="2722"/>
                  </a:cubicBezTo>
                  <a:cubicBezTo>
                    <a:pt x="1181" y="2885"/>
                    <a:pt x="1115" y="3099"/>
                    <a:pt x="1148" y="3312"/>
                  </a:cubicBezTo>
                  <a:cubicBezTo>
                    <a:pt x="1199" y="3223"/>
                    <a:pt x="1288" y="3164"/>
                    <a:pt x="1387" y="3164"/>
                  </a:cubicBezTo>
                  <a:cubicBezTo>
                    <a:pt x="1416" y="3164"/>
                    <a:pt x="1446" y="3169"/>
                    <a:pt x="1476" y="3180"/>
                  </a:cubicBezTo>
                  <a:cubicBezTo>
                    <a:pt x="1590" y="3215"/>
                    <a:pt x="1750" y="3288"/>
                    <a:pt x="1932" y="3288"/>
                  </a:cubicBezTo>
                  <a:cubicBezTo>
                    <a:pt x="2092" y="3288"/>
                    <a:pt x="2267" y="3233"/>
                    <a:pt x="2443" y="3049"/>
                  </a:cubicBezTo>
                  <a:cubicBezTo>
                    <a:pt x="2820" y="2640"/>
                    <a:pt x="3312" y="2869"/>
                    <a:pt x="4656" y="2164"/>
                  </a:cubicBezTo>
                  <a:cubicBezTo>
                    <a:pt x="4656" y="2164"/>
                    <a:pt x="4656" y="2164"/>
                    <a:pt x="4655" y="2164"/>
                  </a:cubicBezTo>
                  <a:cubicBezTo>
                    <a:pt x="4631" y="2164"/>
                    <a:pt x="3916" y="2456"/>
                    <a:pt x="3115" y="2456"/>
                  </a:cubicBezTo>
                  <a:cubicBezTo>
                    <a:pt x="2651" y="2456"/>
                    <a:pt x="2159" y="2358"/>
                    <a:pt x="1755" y="2049"/>
                  </a:cubicBezTo>
                  <a:cubicBezTo>
                    <a:pt x="1099" y="1574"/>
                    <a:pt x="755" y="787"/>
                    <a:pt x="8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9"/>
            <p:cNvSpPr/>
            <p:nvPr/>
          </p:nvSpPr>
          <p:spPr>
            <a:xfrm>
              <a:off x="6292873" y="4728186"/>
              <a:ext cx="145008" cy="204898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1" y="203"/>
                    <a:pt x="1279" y="606"/>
                  </a:cubicBezTo>
                  <a:cubicBezTo>
                    <a:pt x="0" y="2245"/>
                    <a:pt x="902" y="4261"/>
                    <a:pt x="1656" y="5113"/>
                  </a:cubicBezTo>
                  <a:cubicBezTo>
                    <a:pt x="2082" y="5638"/>
                    <a:pt x="2639" y="6031"/>
                    <a:pt x="3262" y="6277"/>
                  </a:cubicBezTo>
                  <a:cubicBezTo>
                    <a:pt x="2688" y="6015"/>
                    <a:pt x="2180" y="5622"/>
                    <a:pt x="1770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6" y="3310"/>
                    <a:pt x="951" y="2753"/>
                    <a:pt x="1000" y="2212"/>
                  </a:cubicBezTo>
                  <a:cubicBezTo>
                    <a:pt x="1131" y="737"/>
                    <a:pt x="1967" y="180"/>
                    <a:pt x="2721" y="163"/>
                  </a:cubicBezTo>
                  <a:cubicBezTo>
                    <a:pt x="3065" y="163"/>
                    <a:pt x="3393" y="294"/>
                    <a:pt x="3639" y="557"/>
                  </a:cubicBezTo>
                  <a:cubicBezTo>
                    <a:pt x="4278" y="1098"/>
                    <a:pt x="3934" y="2032"/>
                    <a:pt x="3393" y="2261"/>
                  </a:cubicBezTo>
                  <a:cubicBezTo>
                    <a:pt x="3274" y="2329"/>
                    <a:pt x="3143" y="2362"/>
                    <a:pt x="3009" y="2362"/>
                  </a:cubicBezTo>
                  <a:cubicBezTo>
                    <a:pt x="2884" y="2362"/>
                    <a:pt x="2758" y="2333"/>
                    <a:pt x="2639" y="2278"/>
                  </a:cubicBezTo>
                  <a:cubicBezTo>
                    <a:pt x="2475" y="2196"/>
                    <a:pt x="2360" y="2015"/>
                    <a:pt x="2328" y="1819"/>
                  </a:cubicBezTo>
                  <a:cubicBezTo>
                    <a:pt x="2334" y="1732"/>
                    <a:pt x="2361" y="1711"/>
                    <a:pt x="2408" y="1711"/>
                  </a:cubicBezTo>
                  <a:cubicBezTo>
                    <a:pt x="2454" y="1711"/>
                    <a:pt x="2519" y="1731"/>
                    <a:pt x="2602" y="1731"/>
                  </a:cubicBezTo>
                  <a:cubicBezTo>
                    <a:pt x="2660" y="1731"/>
                    <a:pt x="2727" y="1721"/>
                    <a:pt x="2803" y="1688"/>
                  </a:cubicBezTo>
                  <a:cubicBezTo>
                    <a:pt x="3016" y="1573"/>
                    <a:pt x="3049" y="1294"/>
                    <a:pt x="2885" y="1130"/>
                  </a:cubicBezTo>
                  <a:cubicBezTo>
                    <a:pt x="2817" y="1056"/>
                    <a:pt x="2717" y="1016"/>
                    <a:pt x="2614" y="1016"/>
                  </a:cubicBezTo>
                  <a:cubicBezTo>
                    <a:pt x="2419" y="1016"/>
                    <a:pt x="2212" y="1159"/>
                    <a:pt x="2180" y="1491"/>
                  </a:cubicBezTo>
                  <a:cubicBezTo>
                    <a:pt x="2147" y="1737"/>
                    <a:pt x="2213" y="1983"/>
                    <a:pt x="2377" y="2147"/>
                  </a:cubicBezTo>
                  <a:lnTo>
                    <a:pt x="2442" y="2212"/>
                  </a:lnTo>
                  <a:cubicBezTo>
                    <a:pt x="2459" y="2229"/>
                    <a:pt x="2475" y="2245"/>
                    <a:pt x="2508" y="2261"/>
                  </a:cubicBezTo>
                  <a:lnTo>
                    <a:pt x="2541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46" y="2409"/>
                    <a:pt x="2881" y="2442"/>
                    <a:pt x="3018" y="2442"/>
                  </a:cubicBezTo>
                  <a:cubicBezTo>
                    <a:pt x="3155" y="2442"/>
                    <a:pt x="3295" y="2409"/>
                    <a:pt x="3426" y="2343"/>
                  </a:cubicBezTo>
                  <a:cubicBezTo>
                    <a:pt x="4016" y="2130"/>
                    <a:pt x="4442" y="1081"/>
                    <a:pt x="3754" y="458"/>
                  </a:cubicBezTo>
                  <a:cubicBezTo>
                    <a:pt x="3479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9"/>
            <p:cNvSpPr/>
            <p:nvPr/>
          </p:nvSpPr>
          <p:spPr>
            <a:xfrm>
              <a:off x="1188173" y="-173412"/>
              <a:ext cx="277125" cy="332413"/>
            </a:xfrm>
            <a:custGeom>
              <a:rect b="b" l="l" r="r" t="t"/>
              <a:pathLst>
                <a:path extrusionOk="0" h="10185" w="8491">
                  <a:moveTo>
                    <a:pt x="6298" y="1"/>
                  </a:moveTo>
                  <a:cubicBezTo>
                    <a:pt x="6096" y="1"/>
                    <a:pt x="5891" y="23"/>
                    <a:pt x="5688" y="71"/>
                  </a:cubicBezTo>
                  <a:cubicBezTo>
                    <a:pt x="4491" y="334"/>
                    <a:pt x="3737" y="1579"/>
                    <a:pt x="3508" y="2841"/>
                  </a:cubicBezTo>
                  <a:cubicBezTo>
                    <a:pt x="3491" y="2858"/>
                    <a:pt x="3491" y="2858"/>
                    <a:pt x="3491" y="2874"/>
                  </a:cubicBezTo>
                  <a:cubicBezTo>
                    <a:pt x="3262" y="4169"/>
                    <a:pt x="3508" y="5382"/>
                    <a:pt x="3442" y="6497"/>
                  </a:cubicBezTo>
                  <a:cubicBezTo>
                    <a:pt x="3508" y="7480"/>
                    <a:pt x="3147" y="8447"/>
                    <a:pt x="2442" y="9136"/>
                  </a:cubicBezTo>
                  <a:cubicBezTo>
                    <a:pt x="1770" y="9758"/>
                    <a:pt x="902" y="10119"/>
                    <a:pt x="0" y="10185"/>
                  </a:cubicBezTo>
                  <a:cubicBezTo>
                    <a:pt x="918" y="10152"/>
                    <a:pt x="1803" y="9808"/>
                    <a:pt x="2508" y="9201"/>
                  </a:cubicBezTo>
                  <a:cubicBezTo>
                    <a:pt x="3245" y="8496"/>
                    <a:pt x="3639" y="7513"/>
                    <a:pt x="3590" y="6497"/>
                  </a:cubicBezTo>
                  <a:cubicBezTo>
                    <a:pt x="3655" y="5382"/>
                    <a:pt x="3426" y="4136"/>
                    <a:pt x="3655" y="2891"/>
                  </a:cubicBezTo>
                  <a:cubicBezTo>
                    <a:pt x="3655" y="2874"/>
                    <a:pt x="3655" y="2874"/>
                    <a:pt x="3655" y="2874"/>
                  </a:cubicBezTo>
                  <a:cubicBezTo>
                    <a:pt x="3901" y="1645"/>
                    <a:pt x="4606" y="481"/>
                    <a:pt x="5704" y="219"/>
                  </a:cubicBezTo>
                  <a:cubicBezTo>
                    <a:pt x="5835" y="186"/>
                    <a:pt x="5966" y="170"/>
                    <a:pt x="6098" y="153"/>
                  </a:cubicBezTo>
                  <a:cubicBezTo>
                    <a:pt x="6142" y="150"/>
                    <a:pt x="6187" y="148"/>
                    <a:pt x="6232" y="148"/>
                  </a:cubicBezTo>
                  <a:cubicBezTo>
                    <a:pt x="6629" y="148"/>
                    <a:pt x="7019" y="278"/>
                    <a:pt x="7343" y="514"/>
                  </a:cubicBezTo>
                  <a:cubicBezTo>
                    <a:pt x="8048" y="1088"/>
                    <a:pt x="7950" y="2317"/>
                    <a:pt x="7540" y="2710"/>
                  </a:cubicBezTo>
                  <a:cubicBezTo>
                    <a:pt x="7474" y="2759"/>
                    <a:pt x="7392" y="2825"/>
                    <a:pt x="7311" y="2858"/>
                  </a:cubicBezTo>
                  <a:cubicBezTo>
                    <a:pt x="7196" y="2923"/>
                    <a:pt x="7065" y="2956"/>
                    <a:pt x="6934" y="2956"/>
                  </a:cubicBezTo>
                  <a:cubicBezTo>
                    <a:pt x="6802" y="2956"/>
                    <a:pt x="6671" y="2923"/>
                    <a:pt x="6557" y="2858"/>
                  </a:cubicBezTo>
                  <a:cubicBezTo>
                    <a:pt x="6475" y="2809"/>
                    <a:pt x="6409" y="2743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01" y="2664"/>
                    <a:pt x="6439" y="2664"/>
                  </a:cubicBezTo>
                  <a:cubicBezTo>
                    <a:pt x="6569" y="2664"/>
                    <a:pt x="6858" y="2635"/>
                    <a:pt x="6934" y="2382"/>
                  </a:cubicBezTo>
                  <a:cubicBezTo>
                    <a:pt x="7065" y="2071"/>
                    <a:pt x="6868" y="1727"/>
                    <a:pt x="6540" y="1661"/>
                  </a:cubicBezTo>
                  <a:cubicBezTo>
                    <a:pt x="6484" y="1645"/>
                    <a:pt x="6429" y="1638"/>
                    <a:pt x="6376" y="1638"/>
                  </a:cubicBezTo>
                  <a:cubicBezTo>
                    <a:pt x="5990" y="1638"/>
                    <a:pt x="5691" y="2028"/>
                    <a:pt x="5835" y="2432"/>
                  </a:cubicBezTo>
                  <a:cubicBezTo>
                    <a:pt x="5884" y="2612"/>
                    <a:pt x="5999" y="2759"/>
                    <a:pt x="6163" y="2858"/>
                  </a:cubicBezTo>
                  <a:cubicBezTo>
                    <a:pt x="6410" y="3020"/>
                    <a:pt x="6693" y="3102"/>
                    <a:pt x="6975" y="3102"/>
                  </a:cubicBezTo>
                  <a:cubicBezTo>
                    <a:pt x="7234" y="3102"/>
                    <a:pt x="7492" y="3032"/>
                    <a:pt x="7720" y="2891"/>
                  </a:cubicBezTo>
                  <a:lnTo>
                    <a:pt x="7769" y="2858"/>
                  </a:lnTo>
                  <a:cubicBezTo>
                    <a:pt x="8294" y="2464"/>
                    <a:pt x="8491" y="1776"/>
                    <a:pt x="8245" y="1169"/>
                  </a:cubicBezTo>
                  <a:cubicBezTo>
                    <a:pt x="8030" y="459"/>
                    <a:pt x="7202" y="1"/>
                    <a:pt x="629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9"/>
            <p:cNvSpPr/>
            <p:nvPr/>
          </p:nvSpPr>
          <p:spPr>
            <a:xfrm>
              <a:off x="1326164" y="-126610"/>
              <a:ext cx="76013" cy="68800"/>
            </a:xfrm>
            <a:custGeom>
              <a:rect b="b" l="l" r="r" t="t"/>
              <a:pathLst>
                <a:path extrusionOk="0" h="2108" w="2329">
                  <a:moveTo>
                    <a:pt x="540" y="1"/>
                  </a:moveTo>
                  <a:cubicBezTo>
                    <a:pt x="468" y="1"/>
                    <a:pt x="392" y="11"/>
                    <a:pt x="312" y="31"/>
                  </a:cubicBezTo>
                  <a:cubicBezTo>
                    <a:pt x="427" y="96"/>
                    <a:pt x="460" y="276"/>
                    <a:pt x="362" y="391"/>
                  </a:cubicBezTo>
                  <a:cubicBezTo>
                    <a:pt x="247" y="555"/>
                    <a:pt x="1" y="998"/>
                    <a:pt x="132" y="1440"/>
                  </a:cubicBezTo>
                  <a:cubicBezTo>
                    <a:pt x="165" y="1604"/>
                    <a:pt x="263" y="1752"/>
                    <a:pt x="378" y="1866"/>
                  </a:cubicBezTo>
                  <a:cubicBezTo>
                    <a:pt x="563" y="2046"/>
                    <a:pt x="818" y="2108"/>
                    <a:pt x="1084" y="2108"/>
                  </a:cubicBezTo>
                  <a:cubicBezTo>
                    <a:pt x="1619" y="2108"/>
                    <a:pt x="2197" y="1856"/>
                    <a:pt x="2329" y="1801"/>
                  </a:cubicBezTo>
                  <a:lnTo>
                    <a:pt x="2329" y="1801"/>
                  </a:lnTo>
                  <a:cubicBezTo>
                    <a:pt x="2329" y="1801"/>
                    <a:pt x="2298" y="1804"/>
                    <a:pt x="2247" y="1804"/>
                  </a:cubicBezTo>
                  <a:cubicBezTo>
                    <a:pt x="2083" y="1804"/>
                    <a:pt x="1710" y="1766"/>
                    <a:pt x="1509" y="1440"/>
                  </a:cubicBezTo>
                  <a:cubicBezTo>
                    <a:pt x="1443" y="1325"/>
                    <a:pt x="1411" y="1211"/>
                    <a:pt x="1394" y="1096"/>
                  </a:cubicBezTo>
                  <a:cubicBezTo>
                    <a:pt x="1309" y="401"/>
                    <a:pt x="1003" y="1"/>
                    <a:pt x="5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9"/>
            <p:cNvSpPr/>
            <p:nvPr/>
          </p:nvSpPr>
          <p:spPr>
            <a:xfrm>
              <a:off x="1437980" y="-172270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51"/>
                    <a:pt x="755" y="413"/>
                    <a:pt x="919" y="807"/>
                  </a:cubicBezTo>
                  <a:cubicBezTo>
                    <a:pt x="1124" y="1308"/>
                    <a:pt x="1482" y="1951"/>
                    <a:pt x="2244" y="1951"/>
                  </a:cubicBezTo>
                  <a:cubicBezTo>
                    <a:pt x="2453" y="1951"/>
                    <a:pt x="2692" y="1903"/>
                    <a:pt x="2968" y="1790"/>
                  </a:cubicBezTo>
                  <a:cubicBezTo>
                    <a:pt x="2787" y="1725"/>
                    <a:pt x="2673" y="1561"/>
                    <a:pt x="2673" y="1380"/>
                  </a:cubicBezTo>
                  <a:cubicBezTo>
                    <a:pt x="2673" y="1096"/>
                    <a:pt x="2623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9"/>
            <p:cNvSpPr/>
            <p:nvPr/>
          </p:nvSpPr>
          <p:spPr>
            <a:xfrm>
              <a:off x="1524665" y="-172857"/>
              <a:ext cx="47096" cy="36946"/>
            </a:xfrm>
            <a:custGeom>
              <a:rect b="b" l="l" r="r" t="t"/>
              <a:pathLst>
                <a:path extrusionOk="0" h="1132" w="1443">
                  <a:moveTo>
                    <a:pt x="959" y="0"/>
                  </a:moveTo>
                  <a:cubicBezTo>
                    <a:pt x="781" y="0"/>
                    <a:pt x="623" y="142"/>
                    <a:pt x="623" y="333"/>
                  </a:cubicBezTo>
                  <a:cubicBezTo>
                    <a:pt x="623" y="496"/>
                    <a:pt x="756" y="601"/>
                    <a:pt x="897" y="601"/>
                  </a:cubicBezTo>
                  <a:cubicBezTo>
                    <a:pt x="955" y="601"/>
                    <a:pt x="1013" y="584"/>
                    <a:pt x="1066" y="546"/>
                  </a:cubicBezTo>
                  <a:cubicBezTo>
                    <a:pt x="1066" y="546"/>
                    <a:pt x="1180" y="366"/>
                    <a:pt x="1066" y="300"/>
                  </a:cubicBezTo>
                  <a:cubicBezTo>
                    <a:pt x="1037" y="284"/>
                    <a:pt x="1010" y="277"/>
                    <a:pt x="987" y="277"/>
                  </a:cubicBezTo>
                  <a:cubicBezTo>
                    <a:pt x="916" y="277"/>
                    <a:pt x="873" y="341"/>
                    <a:pt x="885" y="415"/>
                  </a:cubicBezTo>
                  <a:cubicBezTo>
                    <a:pt x="896" y="447"/>
                    <a:pt x="880" y="462"/>
                    <a:pt x="856" y="462"/>
                  </a:cubicBezTo>
                  <a:cubicBezTo>
                    <a:pt x="805" y="462"/>
                    <a:pt x="716" y="399"/>
                    <a:pt x="738" y="300"/>
                  </a:cubicBezTo>
                  <a:cubicBezTo>
                    <a:pt x="750" y="156"/>
                    <a:pt x="858" y="65"/>
                    <a:pt x="980" y="65"/>
                  </a:cubicBezTo>
                  <a:cubicBezTo>
                    <a:pt x="1025" y="65"/>
                    <a:pt x="1071" y="77"/>
                    <a:pt x="1115" y="103"/>
                  </a:cubicBezTo>
                  <a:cubicBezTo>
                    <a:pt x="1393" y="267"/>
                    <a:pt x="1328" y="841"/>
                    <a:pt x="738" y="890"/>
                  </a:cubicBezTo>
                  <a:cubicBezTo>
                    <a:pt x="716" y="893"/>
                    <a:pt x="695" y="894"/>
                    <a:pt x="674" y="894"/>
                  </a:cubicBezTo>
                  <a:cubicBezTo>
                    <a:pt x="310" y="894"/>
                    <a:pt x="17" y="513"/>
                    <a:pt x="17" y="513"/>
                  </a:cubicBezTo>
                  <a:lnTo>
                    <a:pt x="17" y="513"/>
                  </a:lnTo>
                  <a:cubicBezTo>
                    <a:pt x="0" y="694"/>
                    <a:pt x="82" y="874"/>
                    <a:pt x="213" y="1005"/>
                  </a:cubicBezTo>
                  <a:cubicBezTo>
                    <a:pt x="338" y="1088"/>
                    <a:pt x="482" y="1132"/>
                    <a:pt x="625" y="1132"/>
                  </a:cubicBezTo>
                  <a:cubicBezTo>
                    <a:pt x="708" y="1132"/>
                    <a:pt x="791" y="1117"/>
                    <a:pt x="869" y="1087"/>
                  </a:cubicBezTo>
                  <a:cubicBezTo>
                    <a:pt x="1082" y="1021"/>
                    <a:pt x="1262" y="874"/>
                    <a:pt x="1344" y="661"/>
                  </a:cubicBezTo>
                  <a:cubicBezTo>
                    <a:pt x="1443" y="415"/>
                    <a:pt x="1344" y="153"/>
                    <a:pt x="1115" y="38"/>
                  </a:cubicBezTo>
                  <a:cubicBezTo>
                    <a:pt x="1063" y="12"/>
                    <a:pt x="1011" y="0"/>
                    <a:pt x="9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9"/>
            <p:cNvSpPr/>
            <p:nvPr/>
          </p:nvSpPr>
          <p:spPr>
            <a:xfrm>
              <a:off x="866628" y="-143581"/>
              <a:ext cx="89916" cy="350723"/>
            </a:xfrm>
            <a:custGeom>
              <a:rect b="b" l="l" r="r" t="t"/>
              <a:pathLst>
                <a:path extrusionOk="0" h="10746" w="2755">
                  <a:moveTo>
                    <a:pt x="1458" y="1"/>
                  </a:moveTo>
                  <a:cubicBezTo>
                    <a:pt x="1124" y="1"/>
                    <a:pt x="779" y="125"/>
                    <a:pt x="509" y="419"/>
                  </a:cubicBezTo>
                  <a:cubicBezTo>
                    <a:pt x="165" y="846"/>
                    <a:pt x="1" y="1403"/>
                    <a:pt x="34" y="1960"/>
                  </a:cubicBezTo>
                  <a:cubicBezTo>
                    <a:pt x="50" y="2485"/>
                    <a:pt x="148" y="3009"/>
                    <a:pt x="345" y="3501"/>
                  </a:cubicBezTo>
                  <a:cubicBezTo>
                    <a:pt x="1181" y="5550"/>
                    <a:pt x="2066" y="7500"/>
                    <a:pt x="1525" y="8943"/>
                  </a:cubicBezTo>
                  <a:cubicBezTo>
                    <a:pt x="1263" y="9697"/>
                    <a:pt x="755" y="10336"/>
                    <a:pt x="83" y="10746"/>
                  </a:cubicBezTo>
                  <a:cubicBezTo>
                    <a:pt x="165" y="10697"/>
                    <a:pt x="1066" y="10287"/>
                    <a:pt x="1607" y="8976"/>
                  </a:cubicBezTo>
                  <a:cubicBezTo>
                    <a:pt x="2214" y="7500"/>
                    <a:pt x="1345" y="5468"/>
                    <a:pt x="509" y="3435"/>
                  </a:cubicBezTo>
                  <a:cubicBezTo>
                    <a:pt x="329" y="2960"/>
                    <a:pt x="230" y="2468"/>
                    <a:pt x="198" y="1944"/>
                  </a:cubicBezTo>
                  <a:cubicBezTo>
                    <a:pt x="165" y="1436"/>
                    <a:pt x="312" y="928"/>
                    <a:pt x="607" y="501"/>
                  </a:cubicBezTo>
                  <a:cubicBezTo>
                    <a:pt x="847" y="231"/>
                    <a:pt x="1164" y="115"/>
                    <a:pt x="1474" y="115"/>
                  </a:cubicBezTo>
                  <a:cubicBezTo>
                    <a:pt x="1993" y="115"/>
                    <a:pt x="2492" y="439"/>
                    <a:pt x="2574" y="911"/>
                  </a:cubicBezTo>
                  <a:cubicBezTo>
                    <a:pt x="2682" y="1436"/>
                    <a:pt x="2267" y="1917"/>
                    <a:pt x="1754" y="1917"/>
                  </a:cubicBezTo>
                  <a:cubicBezTo>
                    <a:pt x="1722" y="1917"/>
                    <a:pt x="1689" y="1915"/>
                    <a:pt x="1656" y="1911"/>
                  </a:cubicBezTo>
                  <a:lnTo>
                    <a:pt x="1640" y="1911"/>
                  </a:lnTo>
                  <a:cubicBezTo>
                    <a:pt x="1624" y="1911"/>
                    <a:pt x="1607" y="1911"/>
                    <a:pt x="1591" y="1895"/>
                  </a:cubicBezTo>
                  <a:cubicBezTo>
                    <a:pt x="1509" y="1878"/>
                    <a:pt x="1443" y="1829"/>
                    <a:pt x="1410" y="1763"/>
                  </a:cubicBezTo>
                  <a:cubicBezTo>
                    <a:pt x="1410" y="1763"/>
                    <a:pt x="1378" y="1698"/>
                    <a:pt x="1410" y="1649"/>
                  </a:cubicBezTo>
                  <a:cubicBezTo>
                    <a:pt x="1443" y="1616"/>
                    <a:pt x="1804" y="1649"/>
                    <a:pt x="1820" y="1321"/>
                  </a:cubicBezTo>
                  <a:cubicBezTo>
                    <a:pt x="1831" y="1069"/>
                    <a:pt x="1627" y="905"/>
                    <a:pt x="1418" y="905"/>
                  </a:cubicBezTo>
                  <a:cubicBezTo>
                    <a:pt x="1301" y="905"/>
                    <a:pt x="1182" y="957"/>
                    <a:pt x="1099" y="1075"/>
                  </a:cubicBezTo>
                  <a:cubicBezTo>
                    <a:pt x="902" y="1337"/>
                    <a:pt x="1165" y="1927"/>
                    <a:pt x="1689" y="1960"/>
                  </a:cubicBezTo>
                  <a:lnTo>
                    <a:pt x="1853" y="1960"/>
                  </a:lnTo>
                  <a:cubicBezTo>
                    <a:pt x="2378" y="1911"/>
                    <a:pt x="2755" y="1419"/>
                    <a:pt x="2656" y="895"/>
                  </a:cubicBezTo>
                  <a:cubicBezTo>
                    <a:pt x="2583" y="375"/>
                    <a:pt x="2036" y="1"/>
                    <a:pt x="14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9"/>
            <p:cNvSpPr/>
            <p:nvPr/>
          </p:nvSpPr>
          <p:spPr>
            <a:xfrm>
              <a:off x="869304" y="207109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9"/>
            <p:cNvSpPr/>
            <p:nvPr/>
          </p:nvSpPr>
          <p:spPr>
            <a:xfrm>
              <a:off x="865029" y="-220410"/>
              <a:ext cx="99055" cy="106594"/>
            </a:xfrm>
            <a:custGeom>
              <a:rect b="b" l="l" r="r" t="t"/>
              <a:pathLst>
                <a:path extrusionOk="0" h="3266" w="3035">
                  <a:moveTo>
                    <a:pt x="2317" y="1"/>
                  </a:moveTo>
                  <a:cubicBezTo>
                    <a:pt x="2119" y="1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89" y="1183"/>
                    <a:pt x="1951" y="954"/>
                  </a:cubicBezTo>
                  <a:cubicBezTo>
                    <a:pt x="3035" y="778"/>
                    <a:pt x="2976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9"/>
            <p:cNvSpPr/>
            <p:nvPr/>
          </p:nvSpPr>
          <p:spPr>
            <a:xfrm>
              <a:off x="992902" y="-228863"/>
              <a:ext cx="169617" cy="147456"/>
            </a:xfrm>
            <a:custGeom>
              <a:rect b="b" l="l" r="r" t="t"/>
              <a:pathLst>
                <a:path extrusionOk="0" h="4518" w="5197">
                  <a:moveTo>
                    <a:pt x="3033" y="0"/>
                  </a:moveTo>
                  <a:lnTo>
                    <a:pt x="3033" y="0"/>
                  </a:lnTo>
                  <a:cubicBezTo>
                    <a:pt x="3033" y="0"/>
                    <a:pt x="3344" y="705"/>
                    <a:pt x="3016" y="1770"/>
                  </a:cubicBezTo>
                  <a:cubicBezTo>
                    <a:pt x="2672" y="2852"/>
                    <a:pt x="1836" y="3082"/>
                    <a:pt x="1197" y="3131"/>
                  </a:cubicBezTo>
                  <a:cubicBezTo>
                    <a:pt x="557" y="3180"/>
                    <a:pt x="131" y="3475"/>
                    <a:pt x="0" y="4344"/>
                  </a:cubicBezTo>
                  <a:cubicBezTo>
                    <a:pt x="138" y="4245"/>
                    <a:pt x="306" y="4194"/>
                    <a:pt x="479" y="4194"/>
                  </a:cubicBezTo>
                  <a:cubicBezTo>
                    <a:pt x="593" y="4194"/>
                    <a:pt x="709" y="4216"/>
                    <a:pt x="820" y="4262"/>
                  </a:cubicBezTo>
                  <a:cubicBezTo>
                    <a:pt x="1055" y="4380"/>
                    <a:pt x="1446" y="4517"/>
                    <a:pt x="1840" y="4517"/>
                  </a:cubicBezTo>
                  <a:cubicBezTo>
                    <a:pt x="2159" y="4517"/>
                    <a:pt x="2479" y="4427"/>
                    <a:pt x="2721" y="4163"/>
                  </a:cubicBezTo>
                  <a:cubicBezTo>
                    <a:pt x="3262" y="3573"/>
                    <a:pt x="3164" y="2967"/>
                    <a:pt x="3131" y="2672"/>
                  </a:cubicBezTo>
                  <a:cubicBezTo>
                    <a:pt x="3115" y="2381"/>
                    <a:pt x="3051" y="1852"/>
                    <a:pt x="3331" y="1852"/>
                  </a:cubicBezTo>
                  <a:cubicBezTo>
                    <a:pt x="3335" y="1852"/>
                    <a:pt x="3340" y="1852"/>
                    <a:pt x="3344" y="1852"/>
                  </a:cubicBezTo>
                  <a:cubicBezTo>
                    <a:pt x="3344" y="1852"/>
                    <a:pt x="3347" y="1852"/>
                    <a:pt x="3353" y="1852"/>
                  </a:cubicBezTo>
                  <a:cubicBezTo>
                    <a:pt x="3396" y="1852"/>
                    <a:pt x="3571" y="1877"/>
                    <a:pt x="3557" y="2295"/>
                  </a:cubicBezTo>
                  <a:cubicBezTo>
                    <a:pt x="3557" y="2754"/>
                    <a:pt x="3524" y="3049"/>
                    <a:pt x="4147" y="3229"/>
                  </a:cubicBezTo>
                  <a:cubicBezTo>
                    <a:pt x="4491" y="3327"/>
                    <a:pt x="4803" y="3491"/>
                    <a:pt x="5065" y="3721"/>
                  </a:cubicBezTo>
                  <a:cubicBezTo>
                    <a:pt x="4950" y="3508"/>
                    <a:pt x="4934" y="3262"/>
                    <a:pt x="5000" y="3049"/>
                  </a:cubicBezTo>
                  <a:cubicBezTo>
                    <a:pt x="5114" y="2705"/>
                    <a:pt x="5196" y="2098"/>
                    <a:pt x="4639" y="1705"/>
                  </a:cubicBezTo>
                  <a:cubicBezTo>
                    <a:pt x="4065" y="1311"/>
                    <a:pt x="3524" y="1065"/>
                    <a:pt x="3393" y="672"/>
                  </a:cubicBezTo>
                  <a:cubicBezTo>
                    <a:pt x="3311" y="426"/>
                    <a:pt x="3196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9"/>
            <p:cNvSpPr/>
            <p:nvPr/>
          </p:nvSpPr>
          <p:spPr>
            <a:xfrm>
              <a:off x="1094536" y="-129384"/>
              <a:ext cx="41776" cy="64785"/>
            </a:xfrm>
            <a:custGeom>
              <a:rect b="b" l="l" r="r" t="t"/>
              <a:pathLst>
                <a:path extrusionOk="0" h="1985" w="1280">
                  <a:moveTo>
                    <a:pt x="328" y="1"/>
                  </a:moveTo>
                  <a:cubicBezTo>
                    <a:pt x="328" y="1"/>
                    <a:pt x="328" y="1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1"/>
                    <a:pt x="328" y="1"/>
                  </a:cubicBezTo>
                  <a:close/>
                  <a:moveTo>
                    <a:pt x="328" y="1"/>
                  </a:moveTo>
                  <a:lnTo>
                    <a:pt x="328" y="1"/>
                  </a:lnTo>
                  <a:cubicBezTo>
                    <a:pt x="345" y="182"/>
                    <a:pt x="328" y="378"/>
                    <a:pt x="279" y="558"/>
                  </a:cubicBezTo>
                  <a:cubicBezTo>
                    <a:pt x="181" y="820"/>
                    <a:pt x="1" y="1230"/>
                    <a:pt x="459" y="1525"/>
                  </a:cubicBezTo>
                  <a:cubicBezTo>
                    <a:pt x="476" y="1525"/>
                    <a:pt x="476" y="1542"/>
                    <a:pt x="492" y="1558"/>
                  </a:cubicBezTo>
                  <a:cubicBezTo>
                    <a:pt x="1017" y="1853"/>
                    <a:pt x="1017" y="1984"/>
                    <a:pt x="1017" y="1984"/>
                  </a:cubicBezTo>
                  <a:cubicBezTo>
                    <a:pt x="1017" y="1984"/>
                    <a:pt x="1050" y="1755"/>
                    <a:pt x="1099" y="1525"/>
                  </a:cubicBezTo>
                  <a:cubicBezTo>
                    <a:pt x="1115" y="1443"/>
                    <a:pt x="1148" y="1361"/>
                    <a:pt x="1164" y="1296"/>
                  </a:cubicBezTo>
                  <a:cubicBezTo>
                    <a:pt x="1279" y="919"/>
                    <a:pt x="1115" y="525"/>
                    <a:pt x="771" y="345"/>
                  </a:cubicBezTo>
                  <a:cubicBezTo>
                    <a:pt x="351" y="96"/>
                    <a:pt x="330" y="10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9"/>
            <p:cNvSpPr/>
            <p:nvPr/>
          </p:nvSpPr>
          <p:spPr>
            <a:xfrm>
              <a:off x="102160" y="-172857"/>
              <a:ext cx="276603" cy="331858"/>
            </a:xfrm>
            <a:custGeom>
              <a:rect b="b" l="l" r="r" t="t"/>
              <a:pathLst>
                <a:path extrusionOk="0" h="10168" w="8475">
                  <a:moveTo>
                    <a:pt x="2192" y="0"/>
                  </a:moveTo>
                  <a:cubicBezTo>
                    <a:pt x="1284" y="0"/>
                    <a:pt x="448" y="458"/>
                    <a:pt x="246" y="1169"/>
                  </a:cubicBezTo>
                  <a:cubicBezTo>
                    <a:pt x="1" y="1775"/>
                    <a:pt x="181" y="2464"/>
                    <a:pt x="705" y="2857"/>
                  </a:cubicBezTo>
                  <a:lnTo>
                    <a:pt x="771" y="2890"/>
                  </a:lnTo>
                  <a:cubicBezTo>
                    <a:pt x="1002" y="3025"/>
                    <a:pt x="1264" y="3095"/>
                    <a:pt x="1527" y="3095"/>
                  </a:cubicBezTo>
                  <a:cubicBezTo>
                    <a:pt x="1805" y="3095"/>
                    <a:pt x="2084" y="3017"/>
                    <a:pt x="2328" y="2857"/>
                  </a:cubicBezTo>
                  <a:cubicBezTo>
                    <a:pt x="2476" y="2759"/>
                    <a:pt x="2607" y="2595"/>
                    <a:pt x="2656" y="2431"/>
                  </a:cubicBezTo>
                  <a:cubicBezTo>
                    <a:pt x="2800" y="2028"/>
                    <a:pt x="2501" y="1637"/>
                    <a:pt x="2115" y="1637"/>
                  </a:cubicBezTo>
                  <a:cubicBezTo>
                    <a:pt x="2062" y="1637"/>
                    <a:pt x="2007" y="1645"/>
                    <a:pt x="1951" y="1661"/>
                  </a:cubicBezTo>
                  <a:cubicBezTo>
                    <a:pt x="1607" y="1726"/>
                    <a:pt x="1427" y="2070"/>
                    <a:pt x="1541" y="2382"/>
                  </a:cubicBezTo>
                  <a:cubicBezTo>
                    <a:pt x="1630" y="2634"/>
                    <a:pt x="1912" y="2663"/>
                    <a:pt x="2037" y="2663"/>
                  </a:cubicBezTo>
                  <a:cubicBezTo>
                    <a:pt x="2075" y="2663"/>
                    <a:pt x="2099" y="2660"/>
                    <a:pt x="2099" y="2660"/>
                  </a:cubicBezTo>
                  <a:lnTo>
                    <a:pt x="2099" y="2660"/>
                  </a:lnTo>
                  <a:cubicBezTo>
                    <a:pt x="2066" y="2742"/>
                    <a:pt x="2000" y="2808"/>
                    <a:pt x="1918" y="2857"/>
                  </a:cubicBezTo>
                  <a:cubicBezTo>
                    <a:pt x="1804" y="2923"/>
                    <a:pt x="1673" y="2956"/>
                    <a:pt x="1541" y="2956"/>
                  </a:cubicBezTo>
                  <a:cubicBezTo>
                    <a:pt x="1410" y="2956"/>
                    <a:pt x="1279" y="2923"/>
                    <a:pt x="1164" y="2857"/>
                  </a:cubicBezTo>
                  <a:cubicBezTo>
                    <a:pt x="1082" y="2824"/>
                    <a:pt x="1000" y="2759"/>
                    <a:pt x="935" y="2710"/>
                  </a:cubicBezTo>
                  <a:cubicBezTo>
                    <a:pt x="509" y="2316"/>
                    <a:pt x="410" y="1087"/>
                    <a:pt x="1132" y="513"/>
                  </a:cubicBezTo>
                  <a:cubicBezTo>
                    <a:pt x="1456" y="263"/>
                    <a:pt x="1847" y="131"/>
                    <a:pt x="2244" y="131"/>
                  </a:cubicBezTo>
                  <a:cubicBezTo>
                    <a:pt x="2288" y="131"/>
                    <a:pt x="2333" y="133"/>
                    <a:pt x="2377" y="136"/>
                  </a:cubicBezTo>
                  <a:cubicBezTo>
                    <a:pt x="2508" y="136"/>
                    <a:pt x="2640" y="169"/>
                    <a:pt x="2771" y="202"/>
                  </a:cubicBezTo>
                  <a:cubicBezTo>
                    <a:pt x="3853" y="448"/>
                    <a:pt x="4574" y="1628"/>
                    <a:pt x="4820" y="2841"/>
                  </a:cubicBezTo>
                  <a:cubicBezTo>
                    <a:pt x="4820" y="2841"/>
                    <a:pt x="4820" y="2857"/>
                    <a:pt x="4820" y="2857"/>
                  </a:cubicBezTo>
                  <a:cubicBezTo>
                    <a:pt x="5049" y="4103"/>
                    <a:pt x="4820" y="5349"/>
                    <a:pt x="4885" y="6463"/>
                  </a:cubicBezTo>
                  <a:cubicBezTo>
                    <a:pt x="4836" y="7496"/>
                    <a:pt x="5229" y="8479"/>
                    <a:pt x="5983" y="9184"/>
                  </a:cubicBezTo>
                  <a:cubicBezTo>
                    <a:pt x="6672" y="9791"/>
                    <a:pt x="7557" y="10135"/>
                    <a:pt x="8475" y="10168"/>
                  </a:cubicBezTo>
                  <a:cubicBezTo>
                    <a:pt x="7557" y="10102"/>
                    <a:pt x="6705" y="9741"/>
                    <a:pt x="6033" y="9119"/>
                  </a:cubicBezTo>
                  <a:cubicBezTo>
                    <a:pt x="5328" y="8430"/>
                    <a:pt x="4967" y="7463"/>
                    <a:pt x="5016" y="6480"/>
                  </a:cubicBezTo>
                  <a:cubicBezTo>
                    <a:pt x="4967" y="5381"/>
                    <a:pt x="5213" y="4152"/>
                    <a:pt x="4984" y="2857"/>
                  </a:cubicBezTo>
                  <a:lnTo>
                    <a:pt x="4984" y="2841"/>
                  </a:lnTo>
                  <a:cubicBezTo>
                    <a:pt x="4754" y="1579"/>
                    <a:pt x="3984" y="333"/>
                    <a:pt x="2804" y="71"/>
                  </a:cubicBezTo>
                  <a:cubicBezTo>
                    <a:pt x="2600" y="23"/>
                    <a:pt x="2395" y="0"/>
                    <a:pt x="21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9"/>
            <p:cNvSpPr/>
            <p:nvPr/>
          </p:nvSpPr>
          <p:spPr>
            <a:xfrm>
              <a:off x="164236" y="-126610"/>
              <a:ext cx="75980" cy="68800"/>
            </a:xfrm>
            <a:custGeom>
              <a:rect b="b" l="l" r="r" t="t"/>
              <a:pathLst>
                <a:path extrusionOk="0" h="2108" w="2328">
                  <a:moveTo>
                    <a:pt x="1799" y="1"/>
                  </a:moveTo>
                  <a:cubicBezTo>
                    <a:pt x="1325" y="1"/>
                    <a:pt x="1019" y="401"/>
                    <a:pt x="934" y="1096"/>
                  </a:cubicBezTo>
                  <a:cubicBezTo>
                    <a:pt x="918" y="1211"/>
                    <a:pt x="885" y="1325"/>
                    <a:pt x="820" y="1440"/>
                  </a:cubicBezTo>
                  <a:cubicBezTo>
                    <a:pt x="619" y="1766"/>
                    <a:pt x="246" y="1804"/>
                    <a:pt x="81" y="1804"/>
                  </a:cubicBezTo>
                  <a:cubicBezTo>
                    <a:pt x="31" y="1804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31" y="1856"/>
                    <a:pt x="709" y="2108"/>
                    <a:pt x="1245" y="2108"/>
                  </a:cubicBezTo>
                  <a:cubicBezTo>
                    <a:pt x="1510" y="2108"/>
                    <a:pt x="1766" y="2046"/>
                    <a:pt x="1951" y="1866"/>
                  </a:cubicBezTo>
                  <a:cubicBezTo>
                    <a:pt x="2065" y="1752"/>
                    <a:pt x="2164" y="1604"/>
                    <a:pt x="2213" y="1440"/>
                  </a:cubicBezTo>
                  <a:cubicBezTo>
                    <a:pt x="2328" y="998"/>
                    <a:pt x="2082" y="555"/>
                    <a:pt x="1967" y="391"/>
                  </a:cubicBezTo>
                  <a:cubicBezTo>
                    <a:pt x="1869" y="276"/>
                    <a:pt x="1901" y="96"/>
                    <a:pt x="2033" y="31"/>
                  </a:cubicBezTo>
                  <a:cubicBezTo>
                    <a:pt x="1951" y="11"/>
                    <a:pt x="1873" y="1"/>
                    <a:pt x="17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9"/>
            <p:cNvSpPr/>
            <p:nvPr/>
          </p:nvSpPr>
          <p:spPr>
            <a:xfrm>
              <a:off x="32087" y="-172270"/>
              <a:ext cx="97390" cy="63708"/>
            </a:xfrm>
            <a:custGeom>
              <a:rect b="b" l="l" r="r" t="t"/>
              <a:pathLst>
                <a:path extrusionOk="0" h="1952" w="2984">
                  <a:moveTo>
                    <a:pt x="2064" y="0"/>
                  </a:moveTo>
                  <a:cubicBezTo>
                    <a:pt x="349" y="0"/>
                    <a:pt x="312" y="1096"/>
                    <a:pt x="312" y="1380"/>
                  </a:cubicBezTo>
                  <a:cubicBezTo>
                    <a:pt x="312" y="1561"/>
                    <a:pt x="181" y="1741"/>
                    <a:pt x="0" y="1790"/>
                  </a:cubicBezTo>
                  <a:cubicBezTo>
                    <a:pt x="272" y="1903"/>
                    <a:pt x="509" y="1951"/>
                    <a:pt x="717" y="1951"/>
                  </a:cubicBezTo>
                  <a:cubicBezTo>
                    <a:pt x="1476" y="1951"/>
                    <a:pt x="1843" y="1308"/>
                    <a:pt x="2049" y="807"/>
                  </a:cubicBezTo>
                  <a:cubicBezTo>
                    <a:pt x="2213" y="413"/>
                    <a:pt x="2557" y="151"/>
                    <a:pt x="2984" y="85"/>
                  </a:cubicBezTo>
                  <a:cubicBezTo>
                    <a:pt x="2633" y="26"/>
                    <a:pt x="2329" y="0"/>
                    <a:pt x="20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9"/>
            <p:cNvSpPr/>
            <p:nvPr/>
          </p:nvSpPr>
          <p:spPr>
            <a:xfrm>
              <a:off x="-5381" y="-172922"/>
              <a:ext cx="47651" cy="37011"/>
            </a:xfrm>
            <a:custGeom>
              <a:rect b="b" l="l" r="r" t="t"/>
              <a:pathLst>
                <a:path extrusionOk="0" h="1134" w="1460">
                  <a:moveTo>
                    <a:pt x="501" y="0"/>
                  </a:moveTo>
                  <a:cubicBezTo>
                    <a:pt x="449" y="0"/>
                    <a:pt x="396" y="13"/>
                    <a:pt x="345" y="40"/>
                  </a:cubicBezTo>
                  <a:cubicBezTo>
                    <a:pt x="116" y="138"/>
                    <a:pt x="1" y="417"/>
                    <a:pt x="99" y="663"/>
                  </a:cubicBezTo>
                  <a:cubicBezTo>
                    <a:pt x="198" y="876"/>
                    <a:pt x="362" y="1023"/>
                    <a:pt x="575" y="1089"/>
                  </a:cubicBezTo>
                  <a:cubicBezTo>
                    <a:pt x="659" y="1119"/>
                    <a:pt x="743" y="1134"/>
                    <a:pt x="826" y="1134"/>
                  </a:cubicBezTo>
                  <a:cubicBezTo>
                    <a:pt x="968" y="1134"/>
                    <a:pt x="1106" y="1090"/>
                    <a:pt x="1230" y="1007"/>
                  </a:cubicBezTo>
                  <a:cubicBezTo>
                    <a:pt x="1378" y="876"/>
                    <a:pt x="1460" y="696"/>
                    <a:pt x="1460" y="515"/>
                  </a:cubicBezTo>
                  <a:lnTo>
                    <a:pt x="1460" y="515"/>
                  </a:lnTo>
                  <a:cubicBezTo>
                    <a:pt x="1460" y="515"/>
                    <a:pt x="1152" y="896"/>
                    <a:pt x="786" y="896"/>
                  </a:cubicBezTo>
                  <a:cubicBezTo>
                    <a:pt x="765" y="896"/>
                    <a:pt x="744" y="895"/>
                    <a:pt x="722" y="892"/>
                  </a:cubicBezTo>
                  <a:cubicBezTo>
                    <a:pt x="148" y="843"/>
                    <a:pt x="67" y="269"/>
                    <a:pt x="345" y="105"/>
                  </a:cubicBezTo>
                  <a:cubicBezTo>
                    <a:pt x="390" y="79"/>
                    <a:pt x="437" y="67"/>
                    <a:pt x="482" y="67"/>
                  </a:cubicBezTo>
                  <a:cubicBezTo>
                    <a:pt x="603" y="67"/>
                    <a:pt x="710" y="154"/>
                    <a:pt x="722" y="286"/>
                  </a:cubicBezTo>
                  <a:cubicBezTo>
                    <a:pt x="744" y="397"/>
                    <a:pt x="653" y="463"/>
                    <a:pt x="603" y="463"/>
                  </a:cubicBezTo>
                  <a:cubicBezTo>
                    <a:pt x="579" y="463"/>
                    <a:pt x="564" y="448"/>
                    <a:pt x="575" y="417"/>
                  </a:cubicBezTo>
                  <a:cubicBezTo>
                    <a:pt x="587" y="330"/>
                    <a:pt x="553" y="262"/>
                    <a:pt x="479" y="262"/>
                  </a:cubicBezTo>
                  <a:cubicBezTo>
                    <a:pt x="455" y="262"/>
                    <a:pt x="427" y="270"/>
                    <a:pt x="394" y="286"/>
                  </a:cubicBezTo>
                  <a:cubicBezTo>
                    <a:pt x="280" y="351"/>
                    <a:pt x="394" y="532"/>
                    <a:pt x="394" y="532"/>
                  </a:cubicBezTo>
                  <a:cubicBezTo>
                    <a:pt x="447" y="575"/>
                    <a:pt x="507" y="594"/>
                    <a:pt x="565" y="594"/>
                  </a:cubicBezTo>
                  <a:cubicBezTo>
                    <a:pt x="706" y="594"/>
                    <a:pt x="837" y="481"/>
                    <a:pt x="837" y="319"/>
                  </a:cubicBezTo>
                  <a:cubicBezTo>
                    <a:pt x="824" y="131"/>
                    <a:pt x="668" y="0"/>
                    <a:pt x="5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9"/>
            <p:cNvSpPr/>
            <p:nvPr/>
          </p:nvSpPr>
          <p:spPr>
            <a:xfrm>
              <a:off x="763395" y="-126153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0"/>
                  </a:moveTo>
                  <a:lnTo>
                    <a:pt x="574" y="344"/>
                  </a:lnTo>
                  <a:cubicBezTo>
                    <a:pt x="541" y="607"/>
                    <a:pt x="443" y="869"/>
                    <a:pt x="295" y="1098"/>
                  </a:cubicBezTo>
                  <a:cubicBezTo>
                    <a:pt x="230" y="1197"/>
                    <a:pt x="164" y="1311"/>
                    <a:pt x="115" y="1426"/>
                  </a:cubicBezTo>
                  <a:cubicBezTo>
                    <a:pt x="0" y="1672"/>
                    <a:pt x="49" y="1967"/>
                    <a:pt x="230" y="2164"/>
                  </a:cubicBezTo>
                  <a:cubicBezTo>
                    <a:pt x="426" y="2426"/>
                    <a:pt x="541" y="2737"/>
                    <a:pt x="574" y="3065"/>
                  </a:cubicBezTo>
                  <a:cubicBezTo>
                    <a:pt x="590" y="3147"/>
                    <a:pt x="607" y="3393"/>
                    <a:pt x="607" y="3393"/>
                  </a:cubicBezTo>
                  <a:cubicBezTo>
                    <a:pt x="623" y="3393"/>
                    <a:pt x="623" y="3131"/>
                    <a:pt x="640" y="3065"/>
                  </a:cubicBezTo>
                  <a:cubicBezTo>
                    <a:pt x="689" y="2737"/>
                    <a:pt x="803" y="2426"/>
                    <a:pt x="984" y="2164"/>
                  </a:cubicBezTo>
                  <a:cubicBezTo>
                    <a:pt x="1180" y="1967"/>
                    <a:pt x="1213" y="1672"/>
                    <a:pt x="1115" y="1426"/>
                  </a:cubicBezTo>
                  <a:cubicBezTo>
                    <a:pt x="1066" y="1311"/>
                    <a:pt x="1000" y="1197"/>
                    <a:pt x="935" y="1098"/>
                  </a:cubicBezTo>
                  <a:cubicBezTo>
                    <a:pt x="771" y="869"/>
                    <a:pt x="689" y="607"/>
                    <a:pt x="656" y="344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9"/>
            <p:cNvSpPr/>
            <p:nvPr/>
          </p:nvSpPr>
          <p:spPr>
            <a:xfrm>
              <a:off x="602852" y="-220410"/>
              <a:ext cx="99055" cy="106594"/>
            </a:xfrm>
            <a:custGeom>
              <a:rect b="b" l="l" r="r" t="t"/>
              <a:pathLst>
                <a:path extrusionOk="0" h="3266" w="3035">
                  <a:moveTo>
                    <a:pt x="718" y="1"/>
                  </a:moveTo>
                  <a:cubicBezTo>
                    <a:pt x="59" y="1"/>
                    <a:pt x="0" y="778"/>
                    <a:pt x="1084" y="954"/>
                  </a:cubicBezTo>
                  <a:cubicBezTo>
                    <a:pt x="2346" y="1167"/>
                    <a:pt x="3034" y="3265"/>
                    <a:pt x="3034" y="3265"/>
                  </a:cubicBezTo>
                  <a:cubicBezTo>
                    <a:pt x="3034" y="3265"/>
                    <a:pt x="2723" y="1003"/>
                    <a:pt x="1461" y="249"/>
                  </a:cubicBezTo>
                  <a:cubicBezTo>
                    <a:pt x="1169" y="71"/>
                    <a:pt x="916" y="1"/>
                    <a:pt x="7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9"/>
            <p:cNvSpPr/>
            <p:nvPr/>
          </p:nvSpPr>
          <p:spPr>
            <a:xfrm>
              <a:off x="403893" y="-228863"/>
              <a:ext cx="169617" cy="147456"/>
            </a:xfrm>
            <a:custGeom>
              <a:rect b="b" l="l" r="r" t="t"/>
              <a:pathLst>
                <a:path extrusionOk="0" h="4518" w="5197">
                  <a:moveTo>
                    <a:pt x="2164" y="0"/>
                  </a:moveTo>
                  <a:lnTo>
                    <a:pt x="2164" y="0"/>
                  </a:lnTo>
                  <a:cubicBezTo>
                    <a:pt x="2016" y="197"/>
                    <a:pt x="1885" y="426"/>
                    <a:pt x="1803" y="672"/>
                  </a:cubicBezTo>
                  <a:cubicBezTo>
                    <a:pt x="1672" y="1082"/>
                    <a:pt x="1131" y="1311"/>
                    <a:pt x="558" y="1705"/>
                  </a:cubicBezTo>
                  <a:cubicBezTo>
                    <a:pt x="0" y="2082"/>
                    <a:pt x="82" y="2705"/>
                    <a:pt x="197" y="3032"/>
                  </a:cubicBezTo>
                  <a:cubicBezTo>
                    <a:pt x="263" y="3262"/>
                    <a:pt x="246" y="3524"/>
                    <a:pt x="131" y="3737"/>
                  </a:cubicBezTo>
                  <a:cubicBezTo>
                    <a:pt x="394" y="3491"/>
                    <a:pt x="705" y="3327"/>
                    <a:pt x="1049" y="3245"/>
                  </a:cubicBezTo>
                  <a:cubicBezTo>
                    <a:pt x="1672" y="3049"/>
                    <a:pt x="1639" y="2754"/>
                    <a:pt x="1639" y="2295"/>
                  </a:cubicBezTo>
                  <a:cubicBezTo>
                    <a:pt x="1625" y="1877"/>
                    <a:pt x="1801" y="1852"/>
                    <a:pt x="1843" y="1852"/>
                  </a:cubicBezTo>
                  <a:cubicBezTo>
                    <a:pt x="1849" y="1852"/>
                    <a:pt x="1853" y="1852"/>
                    <a:pt x="1853" y="1852"/>
                  </a:cubicBezTo>
                  <a:cubicBezTo>
                    <a:pt x="1857" y="1852"/>
                    <a:pt x="1861" y="1852"/>
                    <a:pt x="1865" y="1852"/>
                  </a:cubicBezTo>
                  <a:cubicBezTo>
                    <a:pt x="2146" y="1852"/>
                    <a:pt x="2082" y="2381"/>
                    <a:pt x="2066" y="2672"/>
                  </a:cubicBezTo>
                  <a:cubicBezTo>
                    <a:pt x="2033" y="2983"/>
                    <a:pt x="1935" y="3590"/>
                    <a:pt x="2475" y="4163"/>
                  </a:cubicBezTo>
                  <a:cubicBezTo>
                    <a:pt x="2717" y="4427"/>
                    <a:pt x="3038" y="4517"/>
                    <a:pt x="3356" y="4517"/>
                  </a:cubicBezTo>
                  <a:cubicBezTo>
                    <a:pt x="3750" y="4517"/>
                    <a:pt x="4141" y="4380"/>
                    <a:pt x="4377" y="4262"/>
                  </a:cubicBezTo>
                  <a:cubicBezTo>
                    <a:pt x="4488" y="4216"/>
                    <a:pt x="4601" y="4194"/>
                    <a:pt x="4713" y="4194"/>
                  </a:cubicBezTo>
                  <a:cubicBezTo>
                    <a:pt x="4882" y="4194"/>
                    <a:pt x="5048" y="4245"/>
                    <a:pt x="5196" y="4344"/>
                  </a:cubicBezTo>
                  <a:cubicBezTo>
                    <a:pt x="5065" y="3475"/>
                    <a:pt x="4623" y="3196"/>
                    <a:pt x="4000" y="3131"/>
                  </a:cubicBezTo>
                  <a:cubicBezTo>
                    <a:pt x="3361" y="3065"/>
                    <a:pt x="2508" y="2852"/>
                    <a:pt x="2180" y="1770"/>
                  </a:cubicBezTo>
                  <a:cubicBezTo>
                    <a:pt x="1836" y="705"/>
                    <a:pt x="2164" y="0"/>
                    <a:pt x="21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9"/>
            <p:cNvSpPr/>
            <p:nvPr/>
          </p:nvSpPr>
          <p:spPr>
            <a:xfrm>
              <a:off x="430624" y="-129384"/>
              <a:ext cx="41254" cy="64785"/>
            </a:xfrm>
            <a:custGeom>
              <a:rect b="b" l="l" r="r" t="t"/>
              <a:pathLst>
                <a:path extrusionOk="0" h="1985" w="1264">
                  <a:moveTo>
                    <a:pt x="952" y="1"/>
                  </a:moveTo>
                  <a:cubicBezTo>
                    <a:pt x="952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6" y="1296"/>
                  </a:cubicBezTo>
                  <a:cubicBezTo>
                    <a:pt x="132" y="1361"/>
                    <a:pt x="148" y="1443"/>
                    <a:pt x="165" y="1525"/>
                  </a:cubicBezTo>
                  <a:cubicBezTo>
                    <a:pt x="214" y="1755"/>
                    <a:pt x="247" y="1984"/>
                    <a:pt x="247" y="1984"/>
                  </a:cubicBezTo>
                  <a:cubicBezTo>
                    <a:pt x="247" y="1984"/>
                    <a:pt x="247" y="1853"/>
                    <a:pt x="771" y="1558"/>
                  </a:cubicBezTo>
                  <a:cubicBezTo>
                    <a:pt x="788" y="1558"/>
                    <a:pt x="804" y="1525"/>
                    <a:pt x="820" y="1525"/>
                  </a:cubicBezTo>
                  <a:cubicBezTo>
                    <a:pt x="1263" y="1230"/>
                    <a:pt x="1083" y="820"/>
                    <a:pt x="1001" y="558"/>
                  </a:cubicBezTo>
                  <a:cubicBezTo>
                    <a:pt x="952" y="378"/>
                    <a:pt x="935" y="181"/>
                    <a:pt x="9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9"/>
            <p:cNvSpPr/>
            <p:nvPr/>
          </p:nvSpPr>
          <p:spPr>
            <a:xfrm>
              <a:off x="835622" y="583811"/>
              <a:ext cx="47618" cy="36880"/>
            </a:xfrm>
            <a:custGeom>
              <a:rect b="b" l="l" r="r" t="t"/>
              <a:pathLst>
                <a:path extrusionOk="0" h="1130" w="1459">
                  <a:moveTo>
                    <a:pt x="483" y="0"/>
                  </a:moveTo>
                  <a:cubicBezTo>
                    <a:pt x="437" y="0"/>
                    <a:pt x="390" y="10"/>
                    <a:pt x="344" y="31"/>
                  </a:cubicBezTo>
                  <a:cubicBezTo>
                    <a:pt x="98" y="146"/>
                    <a:pt x="0" y="424"/>
                    <a:pt x="98" y="654"/>
                  </a:cubicBezTo>
                  <a:cubicBezTo>
                    <a:pt x="180" y="867"/>
                    <a:pt x="361" y="1015"/>
                    <a:pt x="574" y="1080"/>
                  </a:cubicBezTo>
                  <a:cubicBezTo>
                    <a:pt x="657" y="1112"/>
                    <a:pt x="746" y="1129"/>
                    <a:pt x="834" y="1129"/>
                  </a:cubicBezTo>
                  <a:cubicBezTo>
                    <a:pt x="972" y="1129"/>
                    <a:pt x="1110" y="1088"/>
                    <a:pt x="1229" y="998"/>
                  </a:cubicBezTo>
                  <a:cubicBezTo>
                    <a:pt x="1377" y="883"/>
                    <a:pt x="1459" y="703"/>
                    <a:pt x="1443" y="506"/>
                  </a:cubicBezTo>
                  <a:lnTo>
                    <a:pt x="1443" y="506"/>
                  </a:lnTo>
                  <a:cubicBezTo>
                    <a:pt x="1443" y="506"/>
                    <a:pt x="1123" y="902"/>
                    <a:pt x="763" y="902"/>
                  </a:cubicBezTo>
                  <a:cubicBezTo>
                    <a:pt x="749" y="902"/>
                    <a:pt x="735" y="901"/>
                    <a:pt x="721" y="900"/>
                  </a:cubicBezTo>
                  <a:cubicBezTo>
                    <a:pt x="148" y="851"/>
                    <a:pt x="66" y="261"/>
                    <a:pt x="344" y="113"/>
                  </a:cubicBezTo>
                  <a:cubicBezTo>
                    <a:pt x="387" y="84"/>
                    <a:pt x="436" y="71"/>
                    <a:pt x="484" y="71"/>
                  </a:cubicBezTo>
                  <a:cubicBezTo>
                    <a:pt x="600" y="71"/>
                    <a:pt x="710" y="149"/>
                    <a:pt x="721" y="277"/>
                  </a:cubicBezTo>
                  <a:cubicBezTo>
                    <a:pt x="732" y="388"/>
                    <a:pt x="645" y="454"/>
                    <a:pt x="593" y="454"/>
                  </a:cubicBezTo>
                  <a:cubicBezTo>
                    <a:pt x="569" y="454"/>
                    <a:pt x="552" y="440"/>
                    <a:pt x="557" y="408"/>
                  </a:cubicBezTo>
                  <a:cubicBezTo>
                    <a:pt x="582" y="334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3"/>
                  </a:cubicBezTo>
                  <a:cubicBezTo>
                    <a:pt x="262" y="359"/>
                    <a:pt x="394" y="523"/>
                    <a:pt x="394" y="523"/>
                  </a:cubicBezTo>
                  <a:cubicBezTo>
                    <a:pt x="442" y="566"/>
                    <a:pt x="499" y="586"/>
                    <a:pt x="555" y="586"/>
                  </a:cubicBezTo>
                  <a:cubicBezTo>
                    <a:pt x="690" y="586"/>
                    <a:pt x="820" y="476"/>
                    <a:pt x="820" y="326"/>
                  </a:cubicBezTo>
                  <a:cubicBezTo>
                    <a:pt x="807" y="133"/>
                    <a:pt x="652" y="0"/>
                    <a:pt x="4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9"/>
            <p:cNvSpPr/>
            <p:nvPr/>
          </p:nvSpPr>
          <p:spPr>
            <a:xfrm>
              <a:off x="-57797" y="1022132"/>
              <a:ext cx="295892" cy="206171"/>
            </a:xfrm>
            <a:custGeom>
              <a:rect b="b" l="l" r="r" t="t"/>
              <a:pathLst>
                <a:path extrusionOk="0" h="6317" w="9066">
                  <a:moveTo>
                    <a:pt x="7060" y="1"/>
                  </a:moveTo>
                  <a:cubicBezTo>
                    <a:pt x="6605" y="1"/>
                    <a:pt x="6174" y="163"/>
                    <a:pt x="5901" y="501"/>
                  </a:cubicBezTo>
                  <a:cubicBezTo>
                    <a:pt x="5508" y="911"/>
                    <a:pt x="5475" y="1534"/>
                    <a:pt x="5803" y="2009"/>
                  </a:cubicBezTo>
                  <a:cubicBezTo>
                    <a:pt x="5885" y="2140"/>
                    <a:pt x="6016" y="2255"/>
                    <a:pt x="6164" y="2320"/>
                  </a:cubicBezTo>
                  <a:lnTo>
                    <a:pt x="6197" y="2320"/>
                  </a:lnTo>
                  <a:lnTo>
                    <a:pt x="6278" y="2353"/>
                  </a:lnTo>
                  <a:lnTo>
                    <a:pt x="6377" y="2369"/>
                  </a:lnTo>
                  <a:cubicBezTo>
                    <a:pt x="6449" y="2391"/>
                    <a:pt x="6523" y="2401"/>
                    <a:pt x="6596" y="2401"/>
                  </a:cubicBezTo>
                  <a:cubicBezTo>
                    <a:pt x="6803" y="2401"/>
                    <a:pt x="7006" y="2318"/>
                    <a:pt x="7164" y="2173"/>
                  </a:cubicBezTo>
                  <a:cubicBezTo>
                    <a:pt x="7554" y="1752"/>
                    <a:pt x="7284" y="1208"/>
                    <a:pt x="6946" y="1208"/>
                  </a:cubicBezTo>
                  <a:cubicBezTo>
                    <a:pt x="6915" y="1208"/>
                    <a:pt x="6884" y="1212"/>
                    <a:pt x="6852" y="1222"/>
                  </a:cubicBezTo>
                  <a:cubicBezTo>
                    <a:pt x="6541" y="1320"/>
                    <a:pt x="6459" y="1714"/>
                    <a:pt x="6705" y="1845"/>
                  </a:cubicBezTo>
                  <a:cubicBezTo>
                    <a:pt x="6759" y="1875"/>
                    <a:pt x="6817" y="1890"/>
                    <a:pt x="6875" y="1890"/>
                  </a:cubicBezTo>
                  <a:cubicBezTo>
                    <a:pt x="6976" y="1890"/>
                    <a:pt x="7075" y="1846"/>
                    <a:pt x="7147" y="1763"/>
                  </a:cubicBezTo>
                  <a:lnTo>
                    <a:pt x="7147" y="1763"/>
                  </a:lnTo>
                  <a:cubicBezTo>
                    <a:pt x="7180" y="1911"/>
                    <a:pt x="7131" y="2074"/>
                    <a:pt x="7000" y="2156"/>
                  </a:cubicBezTo>
                  <a:cubicBezTo>
                    <a:pt x="6860" y="2261"/>
                    <a:pt x="6688" y="2316"/>
                    <a:pt x="6512" y="2316"/>
                  </a:cubicBezTo>
                  <a:cubicBezTo>
                    <a:pt x="6440" y="2316"/>
                    <a:pt x="6367" y="2307"/>
                    <a:pt x="6295" y="2288"/>
                  </a:cubicBezTo>
                  <a:cubicBezTo>
                    <a:pt x="6213" y="2271"/>
                    <a:pt x="6115" y="2222"/>
                    <a:pt x="6049" y="2173"/>
                  </a:cubicBezTo>
                  <a:cubicBezTo>
                    <a:pt x="5541" y="1763"/>
                    <a:pt x="5492" y="1009"/>
                    <a:pt x="5951" y="550"/>
                  </a:cubicBezTo>
                  <a:cubicBezTo>
                    <a:pt x="6204" y="249"/>
                    <a:pt x="6595" y="106"/>
                    <a:pt x="7010" y="106"/>
                  </a:cubicBezTo>
                  <a:cubicBezTo>
                    <a:pt x="7884" y="106"/>
                    <a:pt x="8862" y="739"/>
                    <a:pt x="8885" y="1861"/>
                  </a:cubicBezTo>
                  <a:cubicBezTo>
                    <a:pt x="8901" y="2665"/>
                    <a:pt x="8459" y="3419"/>
                    <a:pt x="7754" y="3796"/>
                  </a:cubicBezTo>
                  <a:lnTo>
                    <a:pt x="7688" y="3812"/>
                  </a:lnTo>
                  <a:cubicBezTo>
                    <a:pt x="7606" y="3845"/>
                    <a:pt x="7508" y="3877"/>
                    <a:pt x="7426" y="3894"/>
                  </a:cubicBezTo>
                  <a:cubicBezTo>
                    <a:pt x="7194" y="3949"/>
                    <a:pt x="6963" y="3973"/>
                    <a:pt x="6733" y="3973"/>
                  </a:cubicBezTo>
                  <a:cubicBezTo>
                    <a:pt x="5150" y="3973"/>
                    <a:pt x="3620" y="2834"/>
                    <a:pt x="2282" y="2834"/>
                  </a:cubicBezTo>
                  <a:cubicBezTo>
                    <a:pt x="2137" y="2834"/>
                    <a:pt x="1994" y="2848"/>
                    <a:pt x="1853" y="2878"/>
                  </a:cubicBezTo>
                  <a:cubicBezTo>
                    <a:pt x="591" y="3156"/>
                    <a:pt x="230" y="4041"/>
                    <a:pt x="132" y="4582"/>
                  </a:cubicBezTo>
                  <a:cubicBezTo>
                    <a:pt x="1" y="5140"/>
                    <a:pt x="99" y="5730"/>
                    <a:pt x="542" y="6074"/>
                  </a:cubicBezTo>
                  <a:cubicBezTo>
                    <a:pt x="764" y="6241"/>
                    <a:pt x="1031" y="6317"/>
                    <a:pt x="1292" y="6317"/>
                  </a:cubicBezTo>
                  <a:cubicBezTo>
                    <a:pt x="1723" y="6317"/>
                    <a:pt x="2138" y="6110"/>
                    <a:pt x="2312" y="5762"/>
                  </a:cubicBezTo>
                  <a:cubicBezTo>
                    <a:pt x="2640" y="5222"/>
                    <a:pt x="2345" y="4517"/>
                    <a:pt x="1853" y="4402"/>
                  </a:cubicBezTo>
                  <a:cubicBezTo>
                    <a:pt x="1753" y="4358"/>
                    <a:pt x="1650" y="4337"/>
                    <a:pt x="1549" y="4337"/>
                  </a:cubicBezTo>
                  <a:cubicBezTo>
                    <a:pt x="1238" y="4337"/>
                    <a:pt x="948" y="4535"/>
                    <a:pt x="837" y="4845"/>
                  </a:cubicBezTo>
                  <a:cubicBezTo>
                    <a:pt x="787" y="4959"/>
                    <a:pt x="787" y="5090"/>
                    <a:pt x="804" y="5222"/>
                  </a:cubicBezTo>
                  <a:lnTo>
                    <a:pt x="804" y="5238"/>
                  </a:lnTo>
                  <a:cubicBezTo>
                    <a:pt x="820" y="5254"/>
                    <a:pt x="820" y="5254"/>
                    <a:pt x="820" y="5271"/>
                  </a:cubicBezTo>
                  <a:cubicBezTo>
                    <a:pt x="820" y="5287"/>
                    <a:pt x="820" y="5287"/>
                    <a:pt x="820" y="5304"/>
                  </a:cubicBezTo>
                  <a:cubicBezTo>
                    <a:pt x="894" y="5525"/>
                    <a:pt x="1106" y="5663"/>
                    <a:pt x="1325" y="5663"/>
                  </a:cubicBezTo>
                  <a:cubicBezTo>
                    <a:pt x="1398" y="5663"/>
                    <a:pt x="1472" y="5648"/>
                    <a:pt x="1541" y="5615"/>
                  </a:cubicBezTo>
                  <a:cubicBezTo>
                    <a:pt x="1888" y="5473"/>
                    <a:pt x="1781" y="4924"/>
                    <a:pt x="1438" y="4924"/>
                  </a:cubicBezTo>
                  <a:cubicBezTo>
                    <a:pt x="1423" y="4924"/>
                    <a:pt x="1409" y="4925"/>
                    <a:pt x="1394" y="4927"/>
                  </a:cubicBezTo>
                  <a:cubicBezTo>
                    <a:pt x="1033" y="4959"/>
                    <a:pt x="1099" y="5320"/>
                    <a:pt x="1050" y="5385"/>
                  </a:cubicBezTo>
                  <a:cubicBezTo>
                    <a:pt x="1037" y="5398"/>
                    <a:pt x="1023" y="5404"/>
                    <a:pt x="1010" y="5404"/>
                  </a:cubicBezTo>
                  <a:cubicBezTo>
                    <a:pt x="955" y="5404"/>
                    <a:pt x="899" y="5314"/>
                    <a:pt x="886" y="5287"/>
                  </a:cubicBezTo>
                  <a:cubicBezTo>
                    <a:pt x="820" y="5090"/>
                    <a:pt x="837" y="4894"/>
                    <a:pt x="919" y="4713"/>
                  </a:cubicBezTo>
                  <a:cubicBezTo>
                    <a:pt x="1069" y="4504"/>
                    <a:pt x="1303" y="4394"/>
                    <a:pt x="1542" y="4394"/>
                  </a:cubicBezTo>
                  <a:cubicBezTo>
                    <a:pt x="1641" y="4394"/>
                    <a:pt x="1741" y="4413"/>
                    <a:pt x="1836" y="4451"/>
                  </a:cubicBezTo>
                  <a:cubicBezTo>
                    <a:pt x="2295" y="4566"/>
                    <a:pt x="2541" y="5222"/>
                    <a:pt x="2230" y="5713"/>
                  </a:cubicBezTo>
                  <a:cubicBezTo>
                    <a:pt x="2069" y="6025"/>
                    <a:pt x="1687" y="6207"/>
                    <a:pt x="1298" y="6207"/>
                  </a:cubicBezTo>
                  <a:cubicBezTo>
                    <a:pt x="1052" y="6207"/>
                    <a:pt x="804" y="6134"/>
                    <a:pt x="607" y="5976"/>
                  </a:cubicBezTo>
                  <a:cubicBezTo>
                    <a:pt x="99" y="5549"/>
                    <a:pt x="99" y="4631"/>
                    <a:pt x="542" y="4058"/>
                  </a:cubicBezTo>
                  <a:cubicBezTo>
                    <a:pt x="887" y="3576"/>
                    <a:pt x="1466" y="3346"/>
                    <a:pt x="2081" y="3346"/>
                  </a:cubicBezTo>
                  <a:cubicBezTo>
                    <a:pt x="2282" y="3346"/>
                    <a:pt x="2487" y="3370"/>
                    <a:pt x="2689" y="3419"/>
                  </a:cubicBezTo>
                  <a:cubicBezTo>
                    <a:pt x="3492" y="3615"/>
                    <a:pt x="4328" y="3959"/>
                    <a:pt x="5197" y="4189"/>
                  </a:cubicBezTo>
                  <a:cubicBezTo>
                    <a:pt x="5531" y="4256"/>
                    <a:pt x="5871" y="4293"/>
                    <a:pt x="6208" y="4293"/>
                  </a:cubicBezTo>
                  <a:cubicBezTo>
                    <a:pt x="6780" y="4293"/>
                    <a:pt x="7340" y="4185"/>
                    <a:pt x="7836" y="3927"/>
                  </a:cubicBezTo>
                  <a:cubicBezTo>
                    <a:pt x="8606" y="3533"/>
                    <a:pt x="9065" y="2714"/>
                    <a:pt x="9032" y="1845"/>
                  </a:cubicBezTo>
                  <a:cubicBezTo>
                    <a:pt x="8988" y="653"/>
                    <a:pt x="7974" y="1"/>
                    <a:pt x="70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9"/>
            <p:cNvSpPr/>
            <p:nvPr/>
          </p:nvSpPr>
          <p:spPr>
            <a:xfrm>
              <a:off x="-57242" y="1199484"/>
              <a:ext cx="100589" cy="201732"/>
            </a:xfrm>
            <a:custGeom>
              <a:rect b="b" l="l" r="r" t="t"/>
              <a:pathLst>
                <a:path extrusionOk="0" h="6181" w="3082">
                  <a:moveTo>
                    <a:pt x="0" y="1"/>
                  </a:moveTo>
                  <a:lnTo>
                    <a:pt x="0" y="6180"/>
                  </a:lnTo>
                  <a:cubicBezTo>
                    <a:pt x="0" y="6180"/>
                    <a:pt x="443" y="4803"/>
                    <a:pt x="803" y="4262"/>
                  </a:cubicBezTo>
                  <a:cubicBezTo>
                    <a:pt x="1082" y="3853"/>
                    <a:pt x="1049" y="3312"/>
                    <a:pt x="705" y="2951"/>
                  </a:cubicBezTo>
                  <a:cubicBezTo>
                    <a:pt x="475" y="2656"/>
                    <a:pt x="541" y="2345"/>
                    <a:pt x="705" y="2312"/>
                  </a:cubicBezTo>
                  <a:cubicBezTo>
                    <a:pt x="716" y="2310"/>
                    <a:pt x="727" y="2308"/>
                    <a:pt x="738" y="2308"/>
                  </a:cubicBezTo>
                  <a:cubicBezTo>
                    <a:pt x="878" y="2308"/>
                    <a:pt x="935" y="2504"/>
                    <a:pt x="951" y="2656"/>
                  </a:cubicBezTo>
                  <a:cubicBezTo>
                    <a:pt x="967" y="2820"/>
                    <a:pt x="885" y="3377"/>
                    <a:pt x="1721" y="3689"/>
                  </a:cubicBezTo>
                  <a:cubicBezTo>
                    <a:pt x="1855" y="3737"/>
                    <a:pt x="1982" y="3757"/>
                    <a:pt x="2100" y="3757"/>
                  </a:cubicBezTo>
                  <a:cubicBezTo>
                    <a:pt x="2703" y="3757"/>
                    <a:pt x="3082" y="3230"/>
                    <a:pt x="3082" y="3230"/>
                  </a:cubicBezTo>
                  <a:lnTo>
                    <a:pt x="3082" y="3230"/>
                  </a:lnTo>
                  <a:cubicBezTo>
                    <a:pt x="3055" y="3235"/>
                    <a:pt x="3030" y="3238"/>
                    <a:pt x="3005" y="3238"/>
                  </a:cubicBezTo>
                  <a:cubicBezTo>
                    <a:pt x="2736" y="3238"/>
                    <a:pt x="2554" y="2911"/>
                    <a:pt x="2524" y="2295"/>
                  </a:cubicBezTo>
                  <a:cubicBezTo>
                    <a:pt x="2491" y="1640"/>
                    <a:pt x="1901" y="1509"/>
                    <a:pt x="1033" y="1394"/>
                  </a:cubicBezTo>
                  <a:cubicBezTo>
                    <a:pt x="164" y="1263"/>
                    <a:pt x="82" y="361"/>
                    <a:pt x="82" y="361"/>
                  </a:cubicBezTo>
                  <a:cubicBezTo>
                    <a:pt x="66" y="247"/>
                    <a:pt x="33" y="115"/>
                    <a:pt x="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9"/>
            <p:cNvSpPr/>
            <p:nvPr/>
          </p:nvSpPr>
          <p:spPr>
            <a:xfrm>
              <a:off x="-23005" y="1138942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77" y="2921"/>
                    <a:pt x="2737" y="3085"/>
                  </a:cubicBezTo>
                  <a:cubicBezTo>
                    <a:pt x="3098" y="3249"/>
                    <a:pt x="2901" y="3708"/>
                    <a:pt x="2901" y="3708"/>
                  </a:cubicBezTo>
                  <a:cubicBezTo>
                    <a:pt x="4245" y="2888"/>
                    <a:pt x="3393" y="1938"/>
                    <a:pt x="3164" y="1675"/>
                  </a:cubicBezTo>
                  <a:cubicBezTo>
                    <a:pt x="2974" y="1446"/>
                    <a:pt x="3086" y="1216"/>
                    <a:pt x="3269" y="1216"/>
                  </a:cubicBezTo>
                  <a:cubicBezTo>
                    <a:pt x="3308" y="1216"/>
                    <a:pt x="3350" y="1226"/>
                    <a:pt x="3393" y="1249"/>
                  </a:cubicBezTo>
                  <a:cubicBezTo>
                    <a:pt x="3655" y="1380"/>
                    <a:pt x="3278" y="1872"/>
                    <a:pt x="3950" y="2315"/>
                  </a:cubicBezTo>
                  <a:cubicBezTo>
                    <a:pt x="4118" y="2421"/>
                    <a:pt x="4276" y="2461"/>
                    <a:pt x="4418" y="2461"/>
                  </a:cubicBezTo>
                  <a:cubicBezTo>
                    <a:pt x="4845" y="2461"/>
                    <a:pt x="5131" y="2102"/>
                    <a:pt x="5131" y="2102"/>
                  </a:cubicBezTo>
                  <a:lnTo>
                    <a:pt x="5131" y="2102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60" y="2102"/>
                    <a:pt x="4964" y="1575"/>
                    <a:pt x="4786" y="1429"/>
                  </a:cubicBezTo>
                  <a:cubicBezTo>
                    <a:pt x="4712" y="1366"/>
                    <a:pt x="4618" y="1330"/>
                    <a:pt x="4520" y="1330"/>
                  </a:cubicBezTo>
                  <a:cubicBezTo>
                    <a:pt x="4467" y="1330"/>
                    <a:pt x="4412" y="1341"/>
                    <a:pt x="4360" y="1364"/>
                  </a:cubicBezTo>
                  <a:cubicBezTo>
                    <a:pt x="4317" y="1371"/>
                    <a:pt x="4274" y="1374"/>
                    <a:pt x="4234" y="1374"/>
                  </a:cubicBezTo>
                  <a:cubicBezTo>
                    <a:pt x="4078" y="1374"/>
                    <a:pt x="3967" y="1324"/>
                    <a:pt x="4032" y="1233"/>
                  </a:cubicBezTo>
                  <a:cubicBezTo>
                    <a:pt x="4068" y="1183"/>
                    <a:pt x="4108" y="1165"/>
                    <a:pt x="4161" y="1165"/>
                  </a:cubicBezTo>
                  <a:cubicBezTo>
                    <a:pt x="4300" y="1165"/>
                    <a:pt x="4532" y="1295"/>
                    <a:pt x="5032" y="1331"/>
                  </a:cubicBezTo>
                  <a:cubicBezTo>
                    <a:pt x="5068" y="1334"/>
                    <a:pt x="5103" y="1335"/>
                    <a:pt x="5138" y="1335"/>
                  </a:cubicBezTo>
                  <a:cubicBezTo>
                    <a:pt x="5903" y="1335"/>
                    <a:pt x="6458" y="676"/>
                    <a:pt x="6458" y="675"/>
                  </a:cubicBezTo>
                  <a:lnTo>
                    <a:pt x="6458" y="675"/>
                  </a:lnTo>
                  <a:cubicBezTo>
                    <a:pt x="5999" y="931"/>
                    <a:pt x="5513" y="1029"/>
                    <a:pt x="5026" y="1029"/>
                  </a:cubicBezTo>
                  <a:cubicBezTo>
                    <a:pt x="3858" y="1029"/>
                    <a:pt x="2680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9"/>
            <p:cNvSpPr/>
            <p:nvPr/>
          </p:nvSpPr>
          <p:spPr>
            <a:xfrm>
              <a:off x="31532" y="1019260"/>
              <a:ext cx="117756" cy="82377"/>
            </a:xfrm>
            <a:custGeom>
              <a:rect b="b" l="l" r="r" t="t"/>
              <a:pathLst>
                <a:path extrusionOk="0" h="2524" w="3608">
                  <a:moveTo>
                    <a:pt x="2507" y="1"/>
                  </a:moveTo>
                  <a:cubicBezTo>
                    <a:pt x="1920" y="1"/>
                    <a:pt x="1244" y="126"/>
                    <a:pt x="870" y="622"/>
                  </a:cubicBezTo>
                  <a:cubicBezTo>
                    <a:pt x="1" y="1769"/>
                    <a:pt x="525" y="2523"/>
                    <a:pt x="525" y="2523"/>
                  </a:cubicBezTo>
                  <a:cubicBezTo>
                    <a:pt x="525" y="2523"/>
                    <a:pt x="362" y="2162"/>
                    <a:pt x="1394" y="2162"/>
                  </a:cubicBezTo>
                  <a:cubicBezTo>
                    <a:pt x="2427" y="2146"/>
                    <a:pt x="2296" y="1490"/>
                    <a:pt x="2263" y="1261"/>
                  </a:cubicBezTo>
                  <a:cubicBezTo>
                    <a:pt x="2181" y="1015"/>
                    <a:pt x="2230" y="736"/>
                    <a:pt x="2410" y="556"/>
                  </a:cubicBezTo>
                  <a:cubicBezTo>
                    <a:pt x="2656" y="195"/>
                    <a:pt x="3607" y="130"/>
                    <a:pt x="3607" y="130"/>
                  </a:cubicBezTo>
                  <a:cubicBezTo>
                    <a:pt x="3607" y="130"/>
                    <a:pt x="3103" y="1"/>
                    <a:pt x="25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9"/>
            <p:cNvSpPr/>
            <p:nvPr/>
          </p:nvSpPr>
          <p:spPr>
            <a:xfrm>
              <a:off x="121416" y="932020"/>
              <a:ext cx="73859" cy="87762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45" y="541"/>
                    <a:pt x="1001" y="738"/>
                  </a:cubicBezTo>
                  <a:cubicBezTo>
                    <a:pt x="640" y="934"/>
                    <a:pt x="1" y="1344"/>
                    <a:pt x="263" y="2016"/>
                  </a:cubicBezTo>
                  <a:cubicBezTo>
                    <a:pt x="509" y="2688"/>
                    <a:pt x="1673" y="2426"/>
                    <a:pt x="2263" y="2606"/>
                  </a:cubicBezTo>
                  <a:cubicBezTo>
                    <a:pt x="2263" y="2606"/>
                    <a:pt x="1394" y="2164"/>
                    <a:pt x="1460" y="1426"/>
                  </a:cubicBezTo>
                  <a:cubicBezTo>
                    <a:pt x="1525" y="705"/>
                    <a:pt x="1443" y="164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9"/>
            <p:cNvSpPr/>
            <p:nvPr/>
          </p:nvSpPr>
          <p:spPr>
            <a:xfrm>
              <a:off x="201149" y="970532"/>
              <a:ext cx="104342" cy="140178"/>
            </a:xfrm>
            <a:custGeom>
              <a:rect b="b" l="l" r="r" t="t"/>
              <a:pathLst>
                <a:path extrusionOk="0" h="4295" w="3197">
                  <a:moveTo>
                    <a:pt x="377" y="0"/>
                  </a:moveTo>
                  <a:lnTo>
                    <a:pt x="377" y="0"/>
                  </a:lnTo>
                  <a:cubicBezTo>
                    <a:pt x="0" y="1328"/>
                    <a:pt x="541" y="1607"/>
                    <a:pt x="1098" y="2475"/>
                  </a:cubicBezTo>
                  <a:cubicBezTo>
                    <a:pt x="1656" y="3344"/>
                    <a:pt x="1049" y="4295"/>
                    <a:pt x="1049" y="4295"/>
                  </a:cubicBezTo>
                  <a:cubicBezTo>
                    <a:pt x="1459" y="4032"/>
                    <a:pt x="1803" y="3344"/>
                    <a:pt x="2491" y="2918"/>
                  </a:cubicBezTo>
                  <a:cubicBezTo>
                    <a:pt x="3196" y="2475"/>
                    <a:pt x="2901" y="1574"/>
                    <a:pt x="2901" y="1574"/>
                  </a:cubicBezTo>
                  <a:lnTo>
                    <a:pt x="2901" y="1574"/>
                  </a:lnTo>
                  <a:cubicBezTo>
                    <a:pt x="2863" y="1687"/>
                    <a:pt x="2767" y="1733"/>
                    <a:pt x="2613" y="1733"/>
                  </a:cubicBezTo>
                  <a:cubicBezTo>
                    <a:pt x="2567" y="1733"/>
                    <a:pt x="2515" y="1729"/>
                    <a:pt x="2459" y="1721"/>
                  </a:cubicBezTo>
                  <a:cubicBezTo>
                    <a:pt x="2429" y="1714"/>
                    <a:pt x="2400" y="1711"/>
                    <a:pt x="2372" y="1711"/>
                  </a:cubicBezTo>
                  <a:cubicBezTo>
                    <a:pt x="2135" y="1711"/>
                    <a:pt x="1961" y="1946"/>
                    <a:pt x="2049" y="2180"/>
                  </a:cubicBezTo>
                  <a:cubicBezTo>
                    <a:pt x="2117" y="2343"/>
                    <a:pt x="1983" y="2516"/>
                    <a:pt x="1824" y="2516"/>
                  </a:cubicBezTo>
                  <a:cubicBezTo>
                    <a:pt x="1790" y="2516"/>
                    <a:pt x="1755" y="2509"/>
                    <a:pt x="1721" y="2492"/>
                  </a:cubicBezTo>
                  <a:cubicBezTo>
                    <a:pt x="1557" y="2426"/>
                    <a:pt x="1557" y="2049"/>
                    <a:pt x="1787" y="1869"/>
                  </a:cubicBezTo>
                  <a:cubicBezTo>
                    <a:pt x="2000" y="1688"/>
                    <a:pt x="2147" y="1295"/>
                    <a:pt x="1951" y="672"/>
                  </a:cubicBezTo>
                  <a:cubicBezTo>
                    <a:pt x="1810" y="200"/>
                    <a:pt x="1342" y="96"/>
                    <a:pt x="1018" y="96"/>
                  </a:cubicBezTo>
                  <a:cubicBezTo>
                    <a:pt x="926" y="96"/>
                    <a:pt x="845" y="104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9"/>
            <p:cNvSpPr/>
            <p:nvPr/>
          </p:nvSpPr>
          <p:spPr>
            <a:xfrm>
              <a:off x="210777" y="1026147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9"/>
            <p:cNvSpPr/>
            <p:nvPr/>
          </p:nvSpPr>
          <p:spPr>
            <a:xfrm>
              <a:off x="178140" y="763350"/>
              <a:ext cx="264298" cy="263907"/>
            </a:xfrm>
            <a:custGeom>
              <a:rect b="b" l="l" r="r" t="t"/>
              <a:pathLst>
                <a:path extrusionOk="0" h="8086" w="8098">
                  <a:moveTo>
                    <a:pt x="5716" y="1"/>
                  </a:moveTo>
                  <a:cubicBezTo>
                    <a:pt x="5207" y="1"/>
                    <a:pt x="4711" y="178"/>
                    <a:pt x="4409" y="562"/>
                  </a:cubicBezTo>
                  <a:cubicBezTo>
                    <a:pt x="4114" y="988"/>
                    <a:pt x="4065" y="1562"/>
                    <a:pt x="4295" y="2037"/>
                  </a:cubicBezTo>
                  <a:cubicBezTo>
                    <a:pt x="4502" y="2444"/>
                    <a:pt x="4838" y="2591"/>
                    <a:pt x="5167" y="2591"/>
                  </a:cubicBezTo>
                  <a:cubicBezTo>
                    <a:pt x="5515" y="2591"/>
                    <a:pt x="5855" y="2428"/>
                    <a:pt x="6032" y="2234"/>
                  </a:cubicBezTo>
                  <a:cubicBezTo>
                    <a:pt x="6212" y="2037"/>
                    <a:pt x="6294" y="1759"/>
                    <a:pt x="6229" y="1496"/>
                  </a:cubicBezTo>
                  <a:cubicBezTo>
                    <a:pt x="6180" y="1164"/>
                    <a:pt x="5945" y="1024"/>
                    <a:pt x="5735" y="1024"/>
                  </a:cubicBezTo>
                  <a:cubicBezTo>
                    <a:pt x="5593" y="1024"/>
                    <a:pt x="5462" y="1089"/>
                    <a:pt x="5409" y="1201"/>
                  </a:cubicBezTo>
                  <a:cubicBezTo>
                    <a:pt x="5262" y="1496"/>
                    <a:pt x="5327" y="1841"/>
                    <a:pt x="5737" y="1906"/>
                  </a:cubicBezTo>
                  <a:cubicBezTo>
                    <a:pt x="6098" y="1972"/>
                    <a:pt x="5901" y="2398"/>
                    <a:pt x="5475" y="2513"/>
                  </a:cubicBezTo>
                  <a:cubicBezTo>
                    <a:pt x="5395" y="2533"/>
                    <a:pt x="5314" y="2543"/>
                    <a:pt x="5234" y="2543"/>
                  </a:cubicBezTo>
                  <a:cubicBezTo>
                    <a:pt x="4870" y="2543"/>
                    <a:pt x="4524" y="2337"/>
                    <a:pt x="4377" y="1988"/>
                  </a:cubicBezTo>
                  <a:cubicBezTo>
                    <a:pt x="4180" y="1546"/>
                    <a:pt x="4229" y="1037"/>
                    <a:pt x="4508" y="644"/>
                  </a:cubicBezTo>
                  <a:cubicBezTo>
                    <a:pt x="4781" y="303"/>
                    <a:pt x="5248" y="132"/>
                    <a:pt x="5718" y="132"/>
                  </a:cubicBezTo>
                  <a:cubicBezTo>
                    <a:pt x="5812" y="132"/>
                    <a:pt x="5907" y="139"/>
                    <a:pt x="5999" y="152"/>
                  </a:cubicBezTo>
                  <a:cubicBezTo>
                    <a:pt x="7212" y="300"/>
                    <a:pt x="7901" y="1988"/>
                    <a:pt x="7180" y="3136"/>
                  </a:cubicBezTo>
                  <a:cubicBezTo>
                    <a:pt x="6950" y="3512"/>
                    <a:pt x="6622" y="3808"/>
                    <a:pt x="6229" y="3988"/>
                  </a:cubicBezTo>
                  <a:cubicBezTo>
                    <a:pt x="5825" y="4157"/>
                    <a:pt x="5368" y="4240"/>
                    <a:pt x="4832" y="4240"/>
                  </a:cubicBezTo>
                  <a:cubicBezTo>
                    <a:pt x="4432" y="4240"/>
                    <a:pt x="3989" y="4194"/>
                    <a:pt x="3492" y="4103"/>
                  </a:cubicBezTo>
                  <a:cubicBezTo>
                    <a:pt x="3185" y="4041"/>
                    <a:pt x="2886" y="4011"/>
                    <a:pt x="2599" y="4011"/>
                  </a:cubicBezTo>
                  <a:cubicBezTo>
                    <a:pt x="1277" y="4011"/>
                    <a:pt x="239" y="4664"/>
                    <a:pt x="131" y="5971"/>
                  </a:cubicBezTo>
                  <a:cubicBezTo>
                    <a:pt x="0" y="7578"/>
                    <a:pt x="1033" y="8086"/>
                    <a:pt x="1033" y="8086"/>
                  </a:cubicBezTo>
                  <a:lnTo>
                    <a:pt x="1000" y="8053"/>
                  </a:lnTo>
                  <a:cubicBezTo>
                    <a:pt x="443" y="7414"/>
                    <a:pt x="590" y="6217"/>
                    <a:pt x="590" y="6217"/>
                  </a:cubicBezTo>
                  <a:cubicBezTo>
                    <a:pt x="689" y="5709"/>
                    <a:pt x="951" y="5234"/>
                    <a:pt x="1344" y="4889"/>
                  </a:cubicBezTo>
                  <a:cubicBezTo>
                    <a:pt x="1937" y="4450"/>
                    <a:pt x="2688" y="4367"/>
                    <a:pt x="3171" y="4367"/>
                  </a:cubicBezTo>
                  <a:cubicBezTo>
                    <a:pt x="3462" y="4367"/>
                    <a:pt x="3655" y="4398"/>
                    <a:pt x="3655" y="4398"/>
                  </a:cubicBezTo>
                  <a:cubicBezTo>
                    <a:pt x="3901" y="4430"/>
                    <a:pt x="4147" y="4447"/>
                    <a:pt x="4360" y="4463"/>
                  </a:cubicBezTo>
                  <a:cubicBezTo>
                    <a:pt x="4461" y="4470"/>
                    <a:pt x="4564" y="4473"/>
                    <a:pt x="4669" y="4473"/>
                  </a:cubicBezTo>
                  <a:cubicBezTo>
                    <a:pt x="5634" y="4473"/>
                    <a:pt x="6721" y="4180"/>
                    <a:pt x="7327" y="3234"/>
                  </a:cubicBezTo>
                  <a:cubicBezTo>
                    <a:pt x="8098" y="1972"/>
                    <a:pt x="7343" y="152"/>
                    <a:pt x="6016" y="21"/>
                  </a:cubicBezTo>
                  <a:cubicBezTo>
                    <a:pt x="5916" y="8"/>
                    <a:pt x="5816" y="1"/>
                    <a:pt x="57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9"/>
            <p:cNvSpPr/>
            <p:nvPr/>
          </p:nvSpPr>
          <p:spPr>
            <a:xfrm>
              <a:off x="247690" y="914788"/>
              <a:ext cx="152482" cy="77710"/>
            </a:xfrm>
            <a:custGeom>
              <a:rect b="b" l="l" r="r" t="t"/>
              <a:pathLst>
                <a:path extrusionOk="0" h="2381" w="4672">
                  <a:moveTo>
                    <a:pt x="1089" y="1"/>
                  </a:moveTo>
                  <a:cubicBezTo>
                    <a:pt x="400" y="1"/>
                    <a:pt x="0" y="233"/>
                    <a:pt x="0" y="233"/>
                  </a:cubicBezTo>
                  <a:cubicBezTo>
                    <a:pt x="92" y="214"/>
                    <a:pt x="181" y="204"/>
                    <a:pt x="264" y="204"/>
                  </a:cubicBezTo>
                  <a:cubicBezTo>
                    <a:pt x="742" y="204"/>
                    <a:pt x="1048" y="512"/>
                    <a:pt x="951" y="987"/>
                  </a:cubicBezTo>
                  <a:cubicBezTo>
                    <a:pt x="820" y="1413"/>
                    <a:pt x="967" y="1856"/>
                    <a:pt x="1328" y="2118"/>
                  </a:cubicBezTo>
                  <a:cubicBezTo>
                    <a:pt x="1656" y="2380"/>
                    <a:pt x="2557" y="2380"/>
                    <a:pt x="2557" y="2380"/>
                  </a:cubicBezTo>
                  <a:cubicBezTo>
                    <a:pt x="2295" y="2233"/>
                    <a:pt x="2541" y="1872"/>
                    <a:pt x="2705" y="1446"/>
                  </a:cubicBezTo>
                  <a:cubicBezTo>
                    <a:pt x="2861" y="1025"/>
                    <a:pt x="2438" y="871"/>
                    <a:pt x="2241" y="871"/>
                  </a:cubicBezTo>
                  <a:cubicBezTo>
                    <a:pt x="2231" y="871"/>
                    <a:pt x="2222" y="871"/>
                    <a:pt x="2213" y="872"/>
                  </a:cubicBezTo>
                  <a:cubicBezTo>
                    <a:pt x="2117" y="890"/>
                    <a:pt x="2044" y="907"/>
                    <a:pt x="1976" y="907"/>
                  </a:cubicBezTo>
                  <a:cubicBezTo>
                    <a:pt x="1918" y="907"/>
                    <a:pt x="1864" y="894"/>
                    <a:pt x="1803" y="856"/>
                  </a:cubicBezTo>
                  <a:cubicBezTo>
                    <a:pt x="1699" y="791"/>
                    <a:pt x="1740" y="579"/>
                    <a:pt x="2002" y="579"/>
                  </a:cubicBezTo>
                  <a:cubicBezTo>
                    <a:pt x="2068" y="579"/>
                    <a:pt x="2149" y="593"/>
                    <a:pt x="2246" y="626"/>
                  </a:cubicBezTo>
                  <a:cubicBezTo>
                    <a:pt x="2721" y="774"/>
                    <a:pt x="2590" y="1233"/>
                    <a:pt x="3311" y="1380"/>
                  </a:cubicBezTo>
                  <a:cubicBezTo>
                    <a:pt x="3368" y="1392"/>
                    <a:pt x="3422" y="1397"/>
                    <a:pt x="3473" y="1397"/>
                  </a:cubicBezTo>
                  <a:cubicBezTo>
                    <a:pt x="4074" y="1397"/>
                    <a:pt x="4219" y="649"/>
                    <a:pt x="4295" y="528"/>
                  </a:cubicBezTo>
                  <a:cubicBezTo>
                    <a:pt x="4409" y="397"/>
                    <a:pt x="4540" y="266"/>
                    <a:pt x="4672" y="151"/>
                  </a:cubicBezTo>
                  <a:lnTo>
                    <a:pt x="4672" y="151"/>
                  </a:lnTo>
                  <a:cubicBezTo>
                    <a:pt x="4462" y="275"/>
                    <a:pt x="4086" y="393"/>
                    <a:pt x="3547" y="393"/>
                  </a:cubicBezTo>
                  <a:cubicBezTo>
                    <a:pt x="3159" y="393"/>
                    <a:pt x="2687" y="332"/>
                    <a:pt x="2131" y="167"/>
                  </a:cubicBezTo>
                  <a:cubicBezTo>
                    <a:pt x="1736" y="44"/>
                    <a:pt x="1386" y="1"/>
                    <a:pt x="10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9"/>
            <p:cNvSpPr/>
            <p:nvPr/>
          </p:nvSpPr>
          <p:spPr>
            <a:xfrm>
              <a:off x="257318" y="772064"/>
              <a:ext cx="104864" cy="109793"/>
            </a:xfrm>
            <a:custGeom>
              <a:rect b="b" l="l" r="r" t="t"/>
              <a:pathLst>
                <a:path extrusionOk="0" h="3364" w="3213">
                  <a:moveTo>
                    <a:pt x="1934" y="0"/>
                  </a:moveTo>
                  <a:lnTo>
                    <a:pt x="1934" y="0"/>
                  </a:lnTo>
                  <a:cubicBezTo>
                    <a:pt x="1492" y="279"/>
                    <a:pt x="1426" y="738"/>
                    <a:pt x="705" y="1344"/>
                  </a:cubicBezTo>
                  <a:cubicBezTo>
                    <a:pt x="0" y="1967"/>
                    <a:pt x="197" y="2426"/>
                    <a:pt x="344" y="2688"/>
                  </a:cubicBezTo>
                  <a:cubicBezTo>
                    <a:pt x="459" y="2819"/>
                    <a:pt x="426" y="3000"/>
                    <a:pt x="295" y="3098"/>
                  </a:cubicBezTo>
                  <a:cubicBezTo>
                    <a:pt x="1393" y="2983"/>
                    <a:pt x="1229" y="2344"/>
                    <a:pt x="1164" y="2147"/>
                  </a:cubicBezTo>
                  <a:cubicBezTo>
                    <a:pt x="1098" y="1951"/>
                    <a:pt x="1131" y="1852"/>
                    <a:pt x="1246" y="1852"/>
                  </a:cubicBezTo>
                  <a:cubicBezTo>
                    <a:pt x="1344" y="1852"/>
                    <a:pt x="1344" y="2082"/>
                    <a:pt x="1328" y="2360"/>
                  </a:cubicBezTo>
                  <a:cubicBezTo>
                    <a:pt x="1328" y="2639"/>
                    <a:pt x="1262" y="3295"/>
                    <a:pt x="2115" y="3360"/>
                  </a:cubicBezTo>
                  <a:cubicBezTo>
                    <a:pt x="2146" y="3363"/>
                    <a:pt x="2176" y="3364"/>
                    <a:pt x="2205" y="3364"/>
                  </a:cubicBezTo>
                  <a:cubicBezTo>
                    <a:pt x="2984" y="3364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88" y="2592"/>
                    <a:pt x="2937" y="2617"/>
                    <a:pt x="2777" y="2617"/>
                  </a:cubicBezTo>
                  <a:cubicBezTo>
                    <a:pt x="2327" y="2617"/>
                    <a:pt x="1803" y="2417"/>
                    <a:pt x="1574" y="1656"/>
                  </a:cubicBezTo>
                  <a:cubicBezTo>
                    <a:pt x="1377" y="1082"/>
                    <a:pt x="1508" y="443"/>
                    <a:pt x="19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9"/>
            <p:cNvSpPr/>
            <p:nvPr/>
          </p:nvSpPr>
          <p:spPr>
            <a:xfrm>
              <a:off x="407092" y="616122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1"/>
                  </a:moveTo>
                  <a:cubicBezTo>
                    <a:pt x="984" y="1"/>
                    <a:pt x="738" y="369"/>
                    <a:pt x="738" y="369"/>
                  </a:cubicBezTo>
                  <a:cubicBezTo>
                    <a:pt x="1" y="1516"/>
                    <a:pt x="837" y="3286"/>
                    <a:pt x="984" y="5171"/>
                  </a:cubicBezTo>
                  <a:cubicBezTo>
                    <a:pt x="1115" y="7056"/>
                    <a:pt x="476" y="7663"/>
                    <a:pt x="476" y="7663"/>
                  </a:cubicBezTo>
                  <a:cubicBezTo>
                    <a:pt x="1164" y="7138"/>
                    <a:pt x="1328" y="5368"/>
                    <a:pt x="1197" y="4008"/>
                  </a:cubicBezTo>
                  <a:cubicBezTo>
                    <a:pt x="1066" y="2631"/>
                    <a:pt x="1083" y="1369"/>
                    <a:pt x="1345" y="1106"/>
                  </a:cubicBezTo>
                  <a:cubicBezTo>
                    <a:pt x="1607" y="844"/>
                    <a:pt x="1935" y="287"/>
                    <a:pt x="1509" y="57"/>
                  </a:cubicBezTo>
                  <a:cubicBezTo>
                    <a:pt x="1437" y="17"/>
                    <a:pt x="1367" y="1"/>
                    <a:pt x="13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9"/>
            <p:cNvSpPr/>
            <p:nvPr/>
          </p:nvSpPr>
          <p:spPr>
            <a:xfrm>
              <a:off x="347724" y="583386"/>
              <a:ext cx="278757" cy="332054"/>
            </a:xfrm>
            <a:custGeom>
              <a:rect b="b" l="l" r="r" t="t"/>
              <a:pathLst>
                <a:path extrusionOk="0" h="10174" w="8541">
                  <a:moveTo>
                    <a:pt x="6296" y="0"/>
                  </a:moveTo>
                  <a:cubicBezTo>
                    <a:pt x="6090" y="0"/>
                    <a:pt x="5880" y="25"/>
                    <a:pt x="5672" y="77"/>
                  </a:cubicBezTo>
                  <a:cubicBezTo>
                    <a:pt x="4475" y="323"/>
                    <a:pt x="3721" y="1585"/>
                    <a:pt x="3492" y="2847"/>
                  </a:cubicBezTo>
                  <a:cubicBezTo>
                    <a:pt x="3246" y="4142"/>
                    <a:pt x="3492" y="5371"/>
                    <a:pt x="3442" y="6486"/>
                  </a:cubicBezTo>
                  <a:cubicBezTo>
                    <a:pt x="3508" y="7469"/>
                    <a:pt x="3131" y="8436"/>
                    <a:pt x="2443" y="9125"/>
                  </a:cubicBezTo>
                  <a:cubicBezTo>
                    <a:pt x="1770" y="9748"/>
                    <a:pt x="902" y="10108"/>
                    <a:pt x="0" y="10174"/>
                  </a:cubicBezTo>
                  <a:cubicBezTo>
                    <a:pt x="918" y="10141"/>
                    <a:pt x="1803" y="9797"/>
                    <a:pt x="2492" y="9190"/>
                  </a:cubicBezTo>
                  <a:cubicBezTo>
                    <a:pt x="3229" y="8486"/>
                    <a:pt x="3639" y="7502"/>
                    <a:pt x="3590" y="6469"/>
                  </a:cubicBezTo>
                  <a:cubicBezTo>
                    <a:pt x="3656" y="5355"/>
                    <a:pt x="3410" y="4109"/>
                    <a:pt x="3656" y="2863"/>
                  </a:cubicBezTo>
                  <a:cubicBezTo>
                    <a:pt x="3901" y="1618"/>
                    <a:pt x="4606" y="454"/>
                    <a:pt x="5704" y="208"/>
                  </a:cubicBezTo>
                  <a:cubicBezTo>
                    <a:pt x="5836" y="175"/>
                    <a:pt x="5967" y="142"/>
                    <a:pt x="6098" y="142"/>
                  </a:cubicBezTo>
                  <a:cubicBezTo>
                    <a:pt x="6139" y="139"/>
                    <a:pt x="6180" y="138"/>
                    <a:pt x="6220" y="138"/>
                  </a:cubicBezTo>
                  <a:cubicBezTo>
                    <a:pt x="6621" y="138"/>
                    <a:pt x="7015" y="281"/>
                    <a:pt x="7327" y="519"/>
                  </a:cubicBezTo>
                  <a:cubicBezTo>
                    <a:pt x="8048" y="1093"/>
                    <a:pt x="7966" y="2339"/>
                    <a:pt x="7540" y="2716"/>
                  </a:cubicBezTo>
                  <a:cubicBezTo>
                    <a:pt x="7336" y="2899"/>
                    <a:pt x="7113" y="2973"/>
                    <a:pt x="6916" y="2973"/>
                  </a:cubicBezTo>
                  <a:cubicBezTo>
                    <a:pt x="6656" y="2973"/>
                    <a:pt x="6442" y="2844"/>
                    <a:pt x="6376" y="2667"/>
                  </a:cubicBezTo>
                  <a:lnTo>
                    <a:pt x="6376" y="2667"/>
                  </a:lnTo>
                  <a:cubicBezTo>
                    <a:pt x="6376" y="2667"/>
                    <a:pt x="6413" y="2672"/>
                    <a:pt x="6467" y="2672"/>
                  </a:cubicBezTo>
                  <a:cubicBezTo>
                    <a:pt x="6603" y="2672"/>
                    <a:pt x="6852" y="2639"/>
                    <a:pt x="6934" y="2404"/>
                  </a:cubicBezTo>
                  <a:cubicBezTo>
                    <a:pt x="7049" y="2093"/>
                    <a:pt x="6868" y="1749"/>
                    <a:pt x="6540" y="1683"/>
                  </a:cubicBezTo>
                  <a:cubicBezTo>
                    <a:pt x="6483" y="1667"/>
                    <a:pt x="6426" y="1659"/>
                    <a:pt x="6372" y="1659"/>
                  </a:cubicBezTo>
                  <a:cubicBezTo>
                    <a:pt x="5988" y="1659"/>
                    <a:pt x="5692" y="2036"/>
                    <a:pt x="5836" y="2437"/>
                  </a:cubicBezTo>
                  <a:cubicBezTo>
                    <a:pt x="5925" y="2817"/>
                    <a:pt x="6441" y="3105"/>
                    <a:pt x="6983" y="3105"/>
                  </a:cubicBezTo>
                  <a:cubicBezTo>
                    <a:pt x="7237" y="3105"/>
                    <a:pt x="7496" y="3042"/>
                    <a:pt x="7721" y="2896"/>
                  </a:cubicBezTo>
                  <a:cubicBezTo>
                    <a:pt x="8130" y="2667"/>
                    <a:pt x="8540" y="1962"/>
                    <a:pt x="8245" y="1175"/>
                  </a:cubicBezTo>
                  <a:cubicBezTo>
                    <a:pt x="8018" y="468"/>
                    <a:pt x="7195" y="0"/>
                    <a:pt x="6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9"/>
            <p:cNvSpPr/>
            <p:nvPr/>
          </p:nvSpPr>
          <p:spPr>
            <a:xfrm>
              <a:off x="479841" y="629993"/>
              <a:ext cx="81887" cy="68669"/>
            </a:xfrm>
            <a:custGeom>
              <a:rect b="b" l="l" r="r" t="t"/>
              <a:pathLst>
                <a:path extrusionOk="0" h="2104" w="2509">
                  <a:moveTo>
                    <a:pt x="696" y="1"/>
                  </a:moveTo>
                  <a:cubicBezTo>
                    <a:pt x="626" y="1"/>
                    <a:pt x="553" y="9"/>
                    <a:pt x="476" y="26"/>
                  </a:cubicBezTo>
                  <a:cubicBezTo>
                    <a:pt x="607" y="91"/>
                    <a:pt x="624" y="272"/>
                    <a:pt x="542" y="386"/>
                  </a:cubicBezTo>
                  <a:cubicBezTo>
                    <a:pt x="394" y="616"/>
                    <a:pt x="1" y="1304"/>
                    <a:pt x="558" y="1862"/>
                  </a:cubicBezTo>
                  <a:cubicBezTo>
                    <a:pt x="738" y="2041"/>
                    <a:pt x="991" y="2103"/>
                    <a:pt x="1257" y="2103"/>
                  </a:cubicBezTo>
                  <a:cubicBezTo>
                    <a:pt x="1792" y="2103"/>
                    <a:pt x="2377" y="1851"/>
                    <a:pt x="2509" y="1796"/>
                  </a:cubicBezTo>
                  <a:lnTo>
                    <a:pt x="2509" y="1796"/>
                  </a:lnTo>
                  <a:cubicBezTo>
                    <a:pt x="2509" y="1796"/>
                    <a:pt x="2476" y="1800"/>
                    <a:pt x="2424" y="1800"/>
                  </a:cubicBezTo>
                  <a:cubicBezTo>
                    <a:pt x="2208" y="1800"/>
                    <a:pt x="1653" y="1736"/>
                    <a:pt x="1574" y="1091"/>
                  </a:cubicBezTo>
                  <a:cubicBezTo>
                    <a:pt x="1474" y="390"/>
                    <a:pt x="1174" y="1"/>
                    <a:pt x="6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9"/>
            <p:cNvSpPr/>
            <p:nvPr/>
          </p:nvSpPr>
          <p:spPr>
            <a:xfrm>
              <a:off x="483594" y="634562"/>
              <a:ext cx="157868" cy="178723"/>
            </a:xfrm>
            <a:custGeom>
              <a:rect b="b" l="l" r="r" t="t"/>
              <a:pathLst>
                <a:path extrusionOk="0" h="5476" w="4837">
                  <a:moveTo>
                    <a:pt x="4361" y="0"/>
                  </a:moveTo>
                  <a:lnTo>
                    <a:pt x="4361" y="0"/>
                  </a:lnTo>
                  <a:cubicBezTo>
                    <a:pt x="4492" y="558"/>
                    <a:pt x="4279" y="1148"/>
                    <a:pt x="3803" y="1492"/>
                  </a:cubicBezTo>
                  <a:cubicBezTo>
                    <a:pt x="3017" y="2049"/>
                    <a:pt x="1902" y="1771"/>
                    <a:pt x="1001" y="2394"/>
                  </a:cubicBezTo>
                  <a:cubicBezTo>
                    <a:pt x="99" y="3033"/>
                    <a:pt x="197" y="3934"/>
                    <a:pt x="181" y="4443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312" y="5278"/>
                    <a:pt x="492" y="4934"/>
                    <a:pt x="460" y="4557"/>
                  </a:cubicBezTo>
                  <a:cubicBezTo>
                    <a:pt x="460" y="3924"/>
                    <a:pt x="532" y="3188"/>
                    <a:pt x="733" y="3188"/>
                  </a:cubicBezTo>
                  <a:cubicBezTo>
                    <a:pt x="745" y="3188"/>
                    <a:pt x="758" y="3191"/>
                    <a:pt x="771" y="3197"/>
                  </a:cubicBezTo>
                  <a:cubicBezTo>
                    <a:pt x="1001" y="3312"/>
                    <a:pt x="804" y="3557"/>
                    <a:pt x="722" y="3721"/>
                  </a:cubicBezTo>
                  <a:cubicBezTo>
                    <a:pt x="640" y="3869"/>
                    <a:pt x="476" y="4541"/>
                    <a:pt x="1197" y="4951"/>
                  </a:cubicBezTo>
                  <a:cubicBezTo>
                    <a:pt x="1197" y="4951"/>
                    <a:pt x="951" y="4426"/>
                    <a:pt x="1361" y="4147"/>
                  </a:cubicBezTo>
                  <a:cubicBezTo>
                    <a:pt x="1755" y="3852"/>
                    <a:pt x="2017" y="3689"/>
                    <a:pt x="1968" y="3115"/>
                  </a:cubicBezTo>
                  <a:cubicBezTo>
                    <a:pt x="1924" y="2611"/>
                    <a:pt x="2260" y="2170"/>
                    <a:pt x="2498" y="2170"/>
                  </a:cubicBezTo>
                  <a:cubicBezTo>
                    <a:pt x="2531" y="2170"/>
                    <a:pt x="2562" y="2179"/>
                    <a:pt x="2590" y="2197"/>
                  </a:cubicBezTo>
                  <a:cubicBezTo>
                    <a:pt x="2804" y="2328"/>
                    <a:pt x="2541" y="2558"/>
                    <a:pt x="2427" y="2607"/>
                  </a:cubicBezTo>
                  <a:cubicBezTo>
                    <a:pt x="2230" y="2721"/>
                    <a:pt x="2197" y="2984"/>
                    <a:pt x="2361" y="3131"/>
                  </a:cubicBezTo>
                  <a:cubicBezTo>
                    <a:pt x="2558" y="3393"/>
                    <a:pt x="2492" y="3705"/>
                    <a:pt x="2230" y="3787"/>
                  </a:cubicBezTo>
                  <a:cubicBezTo>
                    <a:pt x="2230" y="3787"/>
                    <a:pt x="2287" y="3794"/>
                    <a:pt x="2383" y="3794"/>
                  </a:cubicBezTo>
                  <a:cubicBezTo>
                    <a:pt x="2708" y="3794"/>
                    <a:pt x="3474" y="3716"/>
                    <a:pt x="3967" y="3033"/>
                  </a:cubicBezTo>
                  <a:cubicBezTo>
                    <a:pt x="4590" y="2131"/>
                    <a:pt x="4836" y="804"/>
                    <a:pt x="4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9"/>
            <p:cNvSpPr/>
            <p:nvPr/>
          </p:nvSpPr>
          <p:spPr>
            <a:xfrm>
              <a:off x="597009" y="584170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921" y="0"/>
                  </a:moveTo>
                  <a:cubicBezTo>
                    <a:pt x="656" y="0"/>
                    <a:pt x="351" y="26"/>
                    <a:pt x="1" y="86"/>
                  </a:cubicBezTo>
                  <a:cubicBezTo>
                    <a:pt x="410" y="135"/>
                    <a:pt x="771" y="413"/>
                    <a:pt x="919" y="790"/>
                  </a:cubicBezTo>
                  <a:cubicBezTo>
                    <a:pt x="1124" y="1305"/>
                    <a:pt x="1492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804" y="1725"/>
                    <a:pt x="2672" y="1561"/>
                    <a:pt x="2689" y="1364"/>
                  </a:cubicBezTo>
                  <a:cubicBezTo>
                    <a:pt x="2675" y="1094"/>
                    <a:pt x="2636" y="0"/>
                    <a:pt x="9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9"/>
            <p:cNvSpPr/>
            <p:nvPr/>
          </p:nvSpPr>
          <p:spPr>
            <a:xfrm>
              <a:off x="683662" y="583582"/>
              <a:ext cx="47651" cy="36946"/>
            </a:xfrm>
            <a:custGeom>
              <a:rect b="b" l="l" r="r" t="t"/>
              <a:pathLst>
                <a:path extrusionOk="0" h="1132" w="1460">
                  <a:moveTo>
                    <a:pt x="971" y="1"/>
                  </a:moveTo>
                  <a:cubicBezTo>
                    <a:pt x="804" y="1"/>
                    <a:pt x="653" y="142"/>
                    <a:pt x="640" y="333"/>
                  </a:cubicBezTo>
                  <a:cubicBezTo>
                    <a:pt x="640" y="483"/>
                    <a:pt x="770" y="593"/>
                    <a:pt x="905" y="593"/>
                  </a:cubicBezTo>
                  <a:cubicBezTo>
                    <a:pt x="961" y="593"/>
                    <a:pt x="1018" y="573"/>
                    <a:pt x="1066" y="530"/>
                  </a:cubicBezTo>
                  <a:cubicBezTo>
                    <a:pt x="1066" y="530"/>
                    <a:pt x="1181" y="350"/>
                    <a:pt x="1066" y="284"/>
                  </a:cubicBezTo>
                  <a:cubicBezTo>
                    <a:pt x="1038" y="268"/>
                    <a:pt x="1012" y="260"/>
                    <a:pt x="990" y="260"/>
                  </a:cubicBezTo>
                  <a:cubicBezTo>
                    <a:pt x="924" y="260"/>
                    <a:pt x="890" y="325"/>
                    <a:pt x="903" y="399"/>
                  </a:cubicBezTo>
                  <a:cubicBezTo>
                    <a:pt x="908" y="438"/>
                    <a:pt x="888" y="456"/>
                    <a:pt x="861" y="456"/>
                  </a:cubicBezTo>
                  <a:cubicBezTo>
                    <a:pt x="808" y="456"/>
                    <a:pt x="728" y="391"/>
                    <a:pt x="739" y="284"/>
                  </a:cubicBezTo>
                  <a:cubicBezTo>
                    <a:pt x="762" y="153"/>
                    <a:pt x="873" y="65"/>
                    <a:pt x="995" y="65"/>
                  </a:cubicBezTo>
                  <a:cubicBezTo>
                    <a:pt x="1041" y="65"/>
                    <a:pt x="1087" y="77"/>
                    <a:pt x="1132" y="104"/>
                  </a:cubicBezTo>
                  <a:cubicBezTo>
                    <a:pt x="1394" y="268"/>
                    <a:pt x="1312" y="841"/>
                    <a:pt x="739" y="907"/>
                  </a:cubicBezTo>
                  <a:cubicBezTo>
                    <a:pt x="725" y="908"/>
                    <a:pt x="711" y="909"/>
                    <a:pt x="697" y="909"/>
                  </a:cubicBezTo>
                  <a:cubicBezTo>
                    <a:pt x="337" y="909"/>
                    <a:pt x="17" y="513"/>
                    <a:pt x="17" y="513"/>
                  </a:cubicBezTo>
                  <a:lnTo>
                    <a:pt x="17" y="513"/>
                  </a:lnTo>
                  <a:cubicBezTo>
                    <a:pt x="1" y="694"/>
                    <a:pt x="83" y="890"/>
                    <a:pt x="230" y="1005"/>
                  </a:cubicBezTo>
                  <a:cubicBezTo>
                    <a:pt x="355" y="1088"/>
                    <a:pt x="499" y="1132"/>
                    <a:pt x="642" y="1132"/>
                  </a:cubicBezTo>
                  <a:cubicBezTo>
                    <a:pt x="725" y="1132"/>
                    <a:pt x="808" y="1117"/>
                    <a:pt x="886" y="1087"/>
                  </a:cubicBezTo>
                  <a:cubicBezTo>
                    <a:pt x="1099" y="1022"/>
                    <a:pt x="1280" y="874"/>
                    <a:pt x="1361" y="661"/>
                  </a:cubicBezTo>
                  <a:cubicBezTo>
                    <a:pt x="1460" y="415"/>
                    <a:pt x="1361" y="136"/>
                    <a:pt x="1116" y="38"/>
                  </a:cubicBezTo>
                  <a:cubicBezTo>
                    <a:pt x="1068" y="12"/>
                    <a:pt x="1019" y="1"/>
                    <a:pt x="9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9"/>
            <p:cNvSpPr/>
            <p:nvPr/>
          </p:nvSpPr>
          <p:spPr>
            <a:xfrm>
              <a:off x="-57242" y="820139"/>
              <a:ext cx="130028" cy="285545"/>
            </a:xfrm>
            <a:custGeom>
              <a:rect b="b" l="l" r="r" t="t"/>
              <a:pathLst>
                <a:path extrusionOk="0" h="8749" w="3984">
                  <a:moveTo>
                    <a:pt x="2073" y="1"/>
                  </a:moveTo>
                  <a:cubicBezTo>
                    <a:pt x="1547" y="1"/>
                    <a:pt x="1033" y="248"/>
                    <a:pt x="705" y="691"/>
                  </a:cubicBezTo>
                  <a:cubicBezTo>
                    <a:pt x="361" y="1182"/>
                    <a:pt x="311" y="1822"/>
                    <a:pt x="574" y="2379"/>
                  </a:cubicBezTo>
                  <a:cubicBezTo>
                    <a:pt x="819" y="2788"/>
                    <a:pt x="1256" y="3022"/>
                    <a:pt x="1712" y="3022"/>
                  </a:cubicBezTo>
                  <a:cubicBezTo>
                    <a:pt x="1896" y="3022"/>
                    <a:pt x="2083" y="2984"/>
                    <a:pt x="2262" y="2903"/>
                  </a:cubicBezTo>
                  <a:cubicBezTo>
                    <a:pt x="2950" y="2723"/>
                    <a:pt x="3098" y="1789"/>
                    <a:pt x="2491" y="1396"/>
                  </a:cubicBezTo>
                  <a:cubicBezTo>
                    <a:pt x="2411" y="1355"/>
                    <a:pt x="2330" y="1337"/>
                    <a:pt x="2251" y="1337"/>
                  </a:cubicBezTo>
                  <a:cubicBezTo>
                    <a:pt x="1909" y="1337"/>
                    <a:pt x="1618" y="1675"/>
                    <a:pt x="1737" y="2035"/>
                  </a:cubicBezTo>
                  <a:cubicBezTo>
                    <a:pt x="1875" y="2324"/>
                    <a:pt x="2198" y="2347"/>
                    <a:pt x="2327" y="2347"/>
                  </a:cubicBezTo>
                  <a:cubicBezTo>
                    <a:pt x="2351" y="2347"/>
                    <a:pt x="2369" y="2346"/>
                    <a:pt x="2377" y="2346"/>
                  </a:cubicBezTo>
                  <a:cubicBezTo>
                    <a:pt x="2442" y="2346"/>
                    <a:pt x="2442" y="2379"/>
                    <a:pt x="2442" y="2379"/>
                  </a:cubicBezTo>
                  <a:cubicBezTo>
                    <a:pt x="2501" y="2569"/>
                    <a:pt x="2246" y="2851"/>
                    <a:pt x="1782" y="2851"/>
                  </a:cubicBezTo>
                  <a:cubicBezTo>
                    <a:pt x="1727" y="2851"/>
                    <a:pt x="1668" y="2847"/>
                    <a:pt x="1606" y="2838"/>
                  </a:cubicBezTo>
                  <a:cubicBezTo>
                    <a:pt x="1410" y="2805"/>
                    <a:pt x="1229" y="2707"/>
                    <a:pt x="1098" y="2576"/>
                  </a:cubicBezTo>
                  <a:cubicBezTo>
                    <a:pt x="426" y="1920"/>
                    <a:pt x="754" y="543"/>
                    <a:pt x="1754" y="281"/>
                  </a:cubicBezTo>
                  <a:cubicBezTo>
                    <a:pt x="1887" y="244"/>
                    <a:pt x="2023" y="227"/>
                    <a:pt x="2160" y="227"/>
                  </a:cubicBezTo>
                  <a:cubicBezTo>
                    <a:pt x="2326" y="227"/>
                    <a:pt x="2493" y="252"/>
                    <a:pt x="2655" y="297"/>
                  </a:cubicBezTo>
                  <a:cubicBezTo>
                    <a:pt x="2836" y="346"/>
                    <a:pt x="3016" y="445"/>
                    <a:pt x="3180" y="560"/>
                  </a:cubicBezTo>
                  <a:cubicBezTo>
                    <a:pt x="3524" y="838"/>
                    <a:pt x="3737" y="1264"/>
                    <a:pt x="3770" y="1707"/>
                  </a:cubicBezTo>
                  <a:cubicBezTo>
                    <a:pt x="3836" y="2445"/>
                    <a:pt x="3442" y="3182"/>
                    <a:pt x="2885" y="3723"/>
                  </a:cubicBezTo>
                  <a:cubicBezTo>
                    <a:pt x="2311" y="4248"/>
                    <a:pt x="1557" y="4559"/>
                    <a:pt x="983" y="5100"/>
                  </a:cubicBezTo>
                  <a:cubicBezTo>
                    <a:pt x="426" y="5592"/>
                    <a:pt x="82" y="6313"/>
                    <a:pt x="33" y="7067"/>
                  </a:cubicBezTo>
                  <a:cubicBezTo>
                    <a:pt x="0" y="7772"/>
                    <a:pt x="393" y="8509"/>
                    <a:pt x="1033" y="8690"/>
                  </a:cubicBezTo>
                  <a:cubicBezTo>
                    <a:pt x="1160" y="8730"/>
                    <a:pt x="1292" y="8749"/>
                    <a:pt x="1421" y="8749"/>
                  </a:cubicBezTo>
                  <a:cubicBezTo>
                    <a:pt x="1922" y="8749"/>
                    <a:pt x="2394" y="8464"/>
                    <a:pt x="2524" y="8034"/>
                  </a:cubicBezTo>
                  <a:cubicBezTo>
                    <a:pt x="2721" y="7559"/>
                    <a:pt x="2508" y="7018"/>
                    <a:pt x="2049" y="6788"/>
                  </a:cubicBezTo>
                  <a:cubicBezTo>
                    <a:pt x="1951" y="6739"/>
                    <a:pt x="1836" y="6706"/>
                    <a:pt x="1705" y="6706"/>
                  </a:cubicBezTo>
                  <a:cubicBezTo>
                    <a:pt x="1661" y="6699"/>
                    <a:pt x="1618" y="6695"/>
                    <a:pt x="1576" y="6695"/>
                  </a:cubicBezTo>
                  <a:cubicBezTo>
                    <a:pt x="1248" y="6695"/>
                    <a:pt x="954" y="6912"/>
                    <a:pt x="852" y="7231"/>
                  </a:cubicBezTo>
                  <a:cubicBezTo>
                    <a:pt x="723" y="7721"/>
                    <a:pt x="1000" y="7998"/>
                    <a:pt x="1308" y="7998"/>
                  </a:cubicBezTo>
                  <a:cubicBezTo>
                    <a:pt x="1391" y="7998"/>
                    <a:pt x="1477" y="7978"/>
                    <a:pt x="1557" y="7936"/>
                  </a:cubicBezTo>
                  <a:cubicBezTo>
                    <a:pt x="1869" y="7772"/>
                    <a:pt x="1934" y="7362"/>
                    <a:pt x="1688" y="7116"/>
                  </a:cubicBezTo>
                  <a:cubicBezTo>
                    <a:pt x="1602" y="7049"/>
                    <a:pt x="1499" y="7016"/>
                    <a:pt x="1396" y="7016"/>
                  </a:cubicBezTo>
                  <a:cubicBezTo>
                    <a:pt x="1322" y="7016"/>
                    <a:pt x="1248" y="7033"/>
                    <a:pt x="1180" y="7067"/>
                  </a:cubicBezTo>
                  <a:cubicBezTo>
                    <a:pt x="1161" y="7078"/>
                    <a:pt x="1148" y="7083"/>
                    <a:pt x="1140" y="7083"/>
                  </a:cubicBezTo>
                  <a:cubicBezTo>
                    <a:pt x="1112" y="7083"/>
                    <a:pt x="1131" y="7034"/>
                    <a:pt x="1131" y="7034"/>
                  </a:cubicBezTo>
                  <a:cubicBezTo>
                    <a:pt x="1229" y="6813"/>
                    <a:pt x="1521" y="6785"/>
                    <a:pt x="1661" y="6785"/>
                  </a:cubicBezTo>
                  <a:cubicBezTo>
                    <a:pt x="1708" y="6785"/>
                    <a:pt x="1737" y="6788"/>
                    <a:pt x="1737" y="6788"/>
                  </a:cubicBezTo>
                  <a:cubicBezTo>
                    <a:pt x="1836" y="6788"/>
                    <a:pt x="1934" y="6805"/>
                    <a:pt x="2016" y="6854"/>
                  </a:cubicBezTo>
                  <a:cubicBezTo>
                    <a:pt x="2459" y="7034"/>
                    <a:pt x="2672" y="7559"/>
                    <a:pt x="2459" y="8001"/>
                  </a:cubicBezTo>
                  <a:cubicBezTo>
                    <a:pt x="2332" y="8394"/>
                    <a:pt x="1930" y="8640"/>
                    <a:pt x="1482" y="8640"/>
                  </a:cubicBezTo>
                  <a:cubicBezTo>
                    <a:pt x="1350" y="8640"/>
                    <a:pt x="1215" y="8619"/>
                    <a:pt x="1082" y="8575"/>
                  </a:cubicBezTo>
                  <a:cubicBezTo>
                    <a:pt x="492" y="8411"/>
                    <a:pt x="148" y="7723"/>
                    <a:pt x="164" y="7067"/>
                  </a:cubicBezTo>
                  <a:cubicBezTo>
                    <a:pt x="229" y="6346"/>
                    <a:pt x="557" y="5690"/>
                    <a:pt x="1082" y="5215"/>
                  </a:cubicBezTo>
                  <a:cubicBezTo>
                    <a:pt x="1623" y="4707"/>
                    <a:pt x="2393" y="4428"/>
                    <a:pt x="2983" y="3838"/>
                  </a:cubicBezTo>
                  <a:cubicBezTo>
                    <a:pt x="3573" y="3297"/>
                    <a:pt x="3983" y="2494"/>
                    <a:pt x="3918" y="1707"/>
                  </a:cubicBezTo>
                  <a:cubicBezTo>
                    <a:pt x="3852" y="920"/>
                    <a:pt x="3295" y="265"/>
                    <a:pt x="2541" y="68"/>
                  </a:cubicBezTo>
                  <a:cubicBezTo>
                    <a:pt x="2387" y="23"/>
                    <a:pt x="2229" y="1"/>
                    <a:pt x="207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9"/>
            <p:cNvSpPr/>
            <p:nvPr/>
          </p:nvSpPr>
          <p:spPr>
            <a:xfrm>
              <a:off x="-54500" y="928267"/>
              <a:ext cx="56137" cy="78656"/>
            </a:xfrm>
            <a:custGeom>
              <a:rect b="b" l="l" r="r" t="t"/>
              <a:pathLst>
                <a:path extrusionOk="0" h="2410" w="1720">
                  <a:moveTo>
                    <a:pt x="1506" y="0"/>
                  </a:moveTo>
                  <a:cubicBezTo>
                    <a:pt x="1506" y="0"/>
                    <a:pt x="1375" y="66"/>
                    <a:pt x="1358" y="164"/>
                  </a:cubicBezTo>
                  <a:cubicBezTo>
                    <a:pt x="1326" y="263"/>
                    <a:pt x="1227" y="344"/>
                    <a:pt x="1031" y="344"/>
                  </a:cubicBezTo>
                  <a:cubicBezTo>
                    <a:pt x="1019" y="344"/>
                    <a:pt x="1005" y="343"/>
                    <a:pt x="989" y="343"/>
                  </a:cubicBezTo>
                  <a:cubicBezTo>
                    <a:pt x="737" y="343"/>
                    <a:pt x="1" y="514"/>
                    <a:pt x="47" y="2410"/>
                  </a:cubicBezTo>
                  <a:cubicBezTo>
                    <a:pt x="113" y="1984"/>
                    <a:pt x="375" y="1607"/>
                    <a:pt x="752" y="1410"/>
                  </a:cubicBezTo>
                  <a:cubicBezTo>
                    <a:pt x="1391" y="1115"/>
                    <a:pt x="1719" y="853"/>
                    <a:pt x="1588" y="476"/>
                  </a:cubicBezTo>
                  <a:cubicBezTo>
                    <a:pt x="1473" y="99"/>
                    <a:pt x="1506" y="0"/>
                    <a:pt x="15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9"/>
            <p:cNvSpPr/>
            <p:nvPr/>
          </p:nvSpPr>
          <p:spPr>
            <a:xfrm>
              <a:off x="-32111" y="696084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6" y="0"/>
                  </a:moveTo>
                  <a:lnTo>
                    <a:pt x="5246" y="0"/>
                  </a:lnTo>
                  <a:cubicBezTo>
                    <a:pt x="2885" y="673"/>
                    <a:pt x="4180" y="2197"/>
                    <a:pt x="4262" y="4426"/>
                  </a:cubicBezTo>
                  <a:cubicBezTo>
                    <a:pt x="4344" y="6262"/>
                    <a:pt x="3262" y="7983"/>
                    <a:pt x="1558" y="8688"/>
                  </a:cubicBezTo>
                  <a:cubicBezTo>
                    <a:pt x="230" y="9229"/>
                    <a:pt x="0" y="10032"/>
                    <a:pt x="0" y="10032"/>
                  </a:cubicBezTo>
                  <a:cubicBezTo>
                    <a:pt x="318" y="9500"/>
                    <a:pt x="677" y="9329"/>
                    <a:pt x="980" y="9329"/>
                  </a:cubicBezTo>
                  <a:cubicBezTo>
                    <a:pt x="1209" y="9329"/>
                    <a:pt x="1405" y="9427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9"/>
                    <a:pt x="2771" y="9229"/>
                    <a:pt x="2574" y="8934"/>
                  </a:cubicBezTo>
                  <a:cubicBezTo>
                    <a:pt x="2476" y="8779"/>
                    <a:pt x="2317" y="8697"/>
                    <a:pt x="2140" y="8697"/>
                  </a:cubicBezTo>
                  <a:cubicBezTo>
                    <a:pt x="2110" y="8697"/>
                    <a:pt x="2080" y="8699"/>
                    <a:pt x="2049" y="8704"/>
                  </a:cubicBezTo>
                  <a:cubicBezTo>
                    <a:pt x="2049" y="8704"/>
                    <a:pt x="2262" y="8655"/>
                    <a:pt x="3311" y="7803"/>
                  </a:cubicBezTo>
                  <a:cubicBezTo>
                    <a:pt x="4590" y="6737"/>
                    <a:pt x="4524" y="7098"/>
                    <a:pt x="5459" y="6606"/>
                  </a:cubicBezTo>
                  <a:cubicBezTo>
                    <a:pt x="6393" y="6131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30"/>
                    <a:pt x="5511" y="5430"/>
                  </a:cubicBezTo>
                  <a:cubicBezTo>
                    <a:pt x="5474" y="5430"/>
                    <a:pt x="5435" y="5428"/>
                    <a:pt x="5393" y="5426"/>
                  </a:cubicBezTo>
                  <a:cubicBezTo>
                    <a:pt x="5366" y="5424"/>
                    <a:pt x="5340" y="5423"/>
                    <a:pt x="5314" y="5423"/>
                  </a:cubicBezTo>
                  <a:cubicBezTo>
                    <a:pt x="4952" y="5423"/>
                    <a:pt x="4628" y="5630"/>
                    <a:pt x="4475" y="5950"/>
                  </a:cubicBezTo>
                  <a:cubicBezTo>
                    <a:pt x="4410" y="6082"/>
                    <a:pt x="4328" y="6180"/>
                    <a:pt x="4213" y="6246"/>
                  </a:cubicBezTo>
                  <a:cubicBezTo>
                    <a:pt x="4557" y="5918"/>
                    <a:pt x="4606" y="5131"/>
                    <a:pt x="4705" y="4508"/>
                  </a:cubicBezTo>
                  <a:cubicBezTo>
                    <a:pt x="4819" y="3869"/>
                    <a:pt x="5098" y="4066"/>
                    <a:pt x="5672" y="3689"/>
                  </a:cubicBezTo>
                  <a:cubicBezTo>
                    <a:pt x="6229" y="3295"/>
                    <a:pt x="5934" y="2803"/>
                    <a:pt x="5868" y="2656"/>
                  </a:cubicBezTo>
                  <a:cubicBezTo>
                    <a:pt x="5836" y="2508"/>
                    <a:pt x="5852" y="2361"/>
                    <a:pt x="5901" y="2230"/>
                  </a:cubicBezTo>
                  <a:lnTo>
                    <a:pt x="5901" y="2230"/>
                  </a:lnTo>
                  <a:cubicBezTo>
                    <a:pt x="5901" y="2230"/>
                    <a:pt x="5852" y="2328"/>
                    <a:pt x="5475" y="2394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8"/>
                    <a:pt x="4750" y="3302"/>
                    <a:pt x="4611" y="3302"/>
                  </a:cubicBezTo>
                  <a:cubicBezTo>
                    <a:pt x="4583" y="3302"/>
                    <a:pt x="4554" y="3295"/>
                    <a:pt x="4524" y="3279"/>
                  </a:cubicBezTo>
                  <a:cubicBezTo>
                    <a:pt x="4328" y="3164"/>
                    <a:pt x="4410" y="2885"/>
                    <a:pt x="4410" y="2885"/>
                  </a:cubicBezTo>
                  <a:cubicBezTo>
                    <a:pt x="4606" y="2295"/>
                    <a:pt x="5180" y="2525"/>
                    <a:pt x="5639" y="1836"/>
                  </a:cubicBezTo>
                  <a:cubicBezTo>
                    <a:pt x="6032" y="1213"/>
                    <a:pt x="5475" y="591"/>
                    <a:pt x="5278" y="410"/>
                  </a:cubicBezTo>
                  <a:cubicBezTo>
                    <a:pt x="5164" y="296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9"/>
            <p:cNvSpPr/>
            <p:nvPr/>
          </p:nvSpPr>
          <p:spPr>
            <a:xfrm>
              <a:off x="20305" y="613021"/>
              <a:ext cx="95269" cy="350592"/>
            </a:xfrm>
            <a:custGeom>
              <a:rect b="b" l="l" r="r" t="t"/>
              <a:pathLst>
                <a:path extrusionOk="0" h="10742" w="2919">
                  <a:moveTo>
                    <a:pt x="1615" y="1"/>
                  </a:moveTo>
                  <a:cubicBezTo>
                    <a:pt x="1282" y="1"/>
                    <a:pt x="940" y="124"/>
                    <a:pt x="673" y="415"/>
                  </a:cubicBezTo>
                  <a:cubicBezTo>
                    <a:pt x="1" y="1234"/>
                    <a:pt x="132" y="2464"/>
                    <a:pt x="509" y="3513"/>
                  </a:cubicBezTo>
                  <a:cubicBezTo>
                    <a:pt x="1361" y="5561"/>
                    <a:pt x="2246" y="7512"/>
                    <a:pt x="1689" y="8954"/>
                  </a:cubicBezTo>
                  <a:cubicBezTo>
                    <a:pt x="1443" y="9708"/>
                    <a:pt x="919" y="10331"/>
                    <a:pt x="247" y="10741"/>
                  </a:cubicBezTo>
                  <a:cubicBezTo>
                    <a:pt x="329" y="10692"/>
                    <a:pt x="1230" y="10299"/>
                    <a:pt x="1771" y="8971"/>
                  </a:cubicBezTo>
                  <a:cubicBezTo>
                    <a:pt x="2394" y="7512"/>
                    <a:pt x="1509" y="5463"/>
                    <a:pt x="689" y="3447"/>
                  </a:cubicBezTo>
                  <a:cubicBezTo>
                    <a:pt x="312" y="2431"/>
                    <a:pt x="181" y="1251"/>
                    <a:pt x="788" y="497"/>
                  </a:cubicBezTo>
                  <a:cubicBezTo>
                    <a:pt x="1014" y="221"/>
                    <a:pt x="1328" y="103"/>
                    <a:pt x="1638" y="103"/>
                  </a:cubicBezTo>
                  <a:cubicBezTo>
                    <a:pt x="2157" y="103"/>
                    <a:pt x="2666" y="434"/>
                    <a:pt x="2738" y="906"/>
                  </a:cubicBezTo>
                  <a:cubicBezTo>
                    <a:pt x="2846" y="1432"/>
                    <a:pt x="2444" y="1928"/>
                    <a:pt x="1931" y="1928"/>
                  </a:cubicBezTo>
                  <a:cubicBezTo>
                    <a:pt x="1900" y="1928"/>
                    <a:pt x="1868" y="1926"/>
                    <a:pt x="1837" y="1923"/>
                  </a:cubicBezTo>
                  <a:lnTo>
                    <a:pt x="1820" y="1923"/>
                  </a:lnTo>
                  <a:cubicBezTo>
                    <a:pt x="1804" y="1906"/>
                    <a:pt x="1771" y="1906"/>
                    <a:pt x="1755" y="1906"/>
                  </a:cubicBezTo>
                  <a:cubicBezTo>
                    <a:pt x="1689" y="1873"/>
                    <a:pt x="1623" y="1824"/>
                    <a:pt x="1591" y="1759"/>
                  </a:cubicBezTo>
                  <a:cubicBezTo>
                    <a:pt x="1591" y="1759"/>
                    <a:pt x="1542" y="1693"/>
                    <a:pt x="1591" y="1660"/>
                  </a:cubicBezTo>
                  <a:cubicBezTo>
                    <a:pt x="1623" y="1611"/>
                    <a:pt x="1984" y="1644"/>
                    <a:pt x="2000" y="1316"/>
                  </a:cubicBezTo>
                  <a:cubicBezTo>
                    <a:pt x="2011" y="1064"/>
                    <a:pt x="1807" y="900"/>
                    <a:pt x="1598" y="900"/>
                  </a:cubicBezTo>
                  <a:cubicBezTo>
                    <a:pt x="1481" y="900"/>
                    <a:pt x="1362" y="952"/>
                    <a:pt x="1279" y="1070"/>
                  </a:cubicBezTo>
                  <a:cubicBezTo>
                    <a:pt x="1069" y="1345"/>
                    <a:pt x="1354" y="1972"/>
                    <a:pt x="1913" y="1972"/>
                  </a:cubicBezTo>
                  <a:cubicBezTo>
                    <a:pt x="1920" y="1972"/>
                    <a:pt x="1928" y="1972"/>
                    <a:pt x="1935" y="1972"/>
                  </a:cubicBezTo>
                  <a:cubicBezTo>
                    <a:pt x="2492" y="1972"/>
                    <a:pt x="2918" y="1464"/>
                    <a:pt x="2820" y="906"/>
                  </a:cubicBezTo>
                  <a:cubicBezTo>
                    <a:pt x="2757" y="383"/>
                    <a:pt x="2201" y="1"/>
                    <a:pt x="16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9"/>
            <p:cNvSpPr/>
            <p:nvPr/>
          </p:nvSpPr>
          <p:spPr>
            <a:xfrm>
              <a:off x="28334" y="963581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9"/>
            <p:cNvSpPr/>
            <p:nvPr/>
          </p:nvSpPr>
          <p:spPr>
            <a:xfrm>
              <a:off x="-56720" y="599803"/>
              <a:ext cx="90439" cy="265898"/>
            </a:xfrm>
            <a:custGeom>
              <a:rect b="b" l="l" r="r" t="t"/>
              <a:pathLst>
                <a:path extrusionOk="0" h="8147" w="2771">
                  <a:moveTo>
                    <a:pt x="689" y="0"/>
                  </a:moveTo>
                  <a:lnTo>
                    <a:pt x="689" y="0"/>
                  </a:lnTo>
                  <a:cubicBezTo>
                    <a:pt x="689" y="0"/>
                    <a:pt x="66" y="180"/>
                    <a:pt x="197" y="1065"/>
                  </a:cubicBezTo>
                  <a:cubicBezTo>
                    <a:pt x="345" y="1967"/>
                    <a:pt x="1049" y="2442"/>
                    <a:pt x="1459" y="2901"/>
                  </a:cubicBezTo>
                  <a:cubicBezTo>
                    <a:pt x="1803" y="3278"/>
                    <a:pt x="2459" y="4131"/>
                    <a:pt x="2131" y="4967"/>
                  </a:cubicBezTo>
                  <a:cubicBezTo>
                    <a:pt x="2033" y="5196"/>
                    <a:pt x="1902" y="5409"/>
                    <a:pt x="1721" y="5573"/>
                  </a:cubicBezTo>
                  <a:cubicBezTo>
                    <a:pt x="1148" y="6081"/>
                    <a:pt x="754" y="6327"/>
                    <a:pt x="443" y="6753"/>
                  </a:cubicBezTo>
                  <a:cubicBezTo>
                    <a:pt x="148" y="7163"/>
                    <a:pt x="0" y="7655"/>
                    <a:pt x="0" y="8147"/>
                  </a:cubicBezTo>
                  <a:cubicBezTo>
                    <a:pt x="0" y="7999"/>
                    <a:pt x="66" y="6934"/>
                    <a:pt x="1197" y="6147"/>
                  </a:cubicBezTo>
                  <a:cubicBezTo>
                    <a:pt x="2508" y="5229"/>
                    <a:pt x="2771" y="4295"/>
                    <a:pt x="2328" y="2918"/>
                  </a:cubicBezTo>
                  <a:cubicBezTo>
                    <a:pt x="1803" y="1295"/>
                    <a:pt x="345" y="1098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9"/>
            <p:cNvSpPr/>
            <p:nvPr/>
          </p:nvSpPr>
          <p:spPr>
            <a:xfrm>
              <a:off x="52420" y="291803"/>
              <a:ext cx="79962" cy="178005"/>
            </a:xfrm>
            <a:custGeom>
              <a:rect b="b" l="l" r="r" t="t"/>
              <a:pathLst>
                <a:path extrusionOk="0" h="5454" w="2450">
                  <a:moveTo>
                    <a:pt x="1442" y="0"/>
                  </a:moveTo>
                  <a:cubicBezTo>
                    <a:pt x="1413" y="0"/>
                    <a:pt x="1385" y="4"/>
                    <a:pt x="1361" y="12"/>
                  </a:cubicBezTo>
                  <a:cubicBezTo>
                    <a:pt x="1033" y="110"/>
                    <a:pt x="967" y="373"/>
                    <a:pt x="1115" y="733"/>
                  </a:cubicBezTo>
                  <a:cubicBezTo>
                    <a:pt x="1279" y="1094"/>
                    <a:pt x="1787" y="1143"/>
                    <a:pt x="1656" y="2799"/>
                  </a:cubicBezTo>
                  <a:cubicBezTo>
                    <a:pt x="1525" y="4471"/>
                    <a:pt x="0" y="5454"/>
                    <a:pt x="0" y="5454"/>
                  </a:cubicBezTo>
                  <a:cubicBezTo>
                    <a:pt x="262" y="5421"/>
                    <a:pt x="1836" y="4454"/>
                    <a:pt x="2147" y="2422"/>
                  </a:cubicBezTo>
                  <a:cubicBezTo>
                    <a:pt x="2450" y="564"/>
                    <a:pt x="1791" y="0"/>
                    <a:pt x="14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9"/>
            <p:cNvSpPr/>
            <p:nvPr/>
          </p:nvSpPr>
          <p:spPr>
            <a:xfrm>
              <a:off x="-5381" y="242716"/>
              <a:ext cx="172293" cy="231922"/>
            </a:xfrm>
            <a:custGeom>
              <a:rect b="b" l="l" r="r" t="t"/>
              <a:pathLst>
                <a:path extrusionOk="0" h="7106" w="5279">
                  <a:moveTo>
                    <a:pt x="1721" y="0"/>
                  </a:moveTo>
                  <a:cubicBezTo>
                    <a:pt x="1325" y="0"/>
                    <a:pt x="884" y="92"/>
                    <a:pt x="493" y="385"/>
                  </a:cubicBezTo>
                  <a:cubicBezTo>
                    <a:pt x="165" y="664"/>
                    <a:pt x="1" y="1074"/>
                    <a:pt x="50" y="1483"/>
                  </a:cubicBezTo>
                  <a:cubicBezTo>
                    <a:pt x="107" y="1995"/>
                    <a:pt x="633" y="2433"/>
                    <a:pt x="1242" y="2433"/>
                  </a:cubicBezTo>
                  <a:cubicBezTo>
                    <a:pt x="1335" y="2433"/>
                    <a:pt x="1430" y="2423"/>
                    <a:pt x="1525" y="2401"/>
                  </a:cubicBezTo>
                  <a:cubicBezTo>
                    <a:pt x="1624" y="2368"/>
                    <a:pt x="1722" y="2336"/>
                    <a:pt x="1820" y="2286"/>
                  </a:cubicBezTo>
                  <a:lnTo>
                    <a:pt x="1837" y="2286"/>
                  </a:lnTo>
                  <a:lnTo>
                    <a:pt x="1853" y="2270"/>
                  </a:lnTo>
                  <a:cubicBezTo>
                    <a:pt x="2165" y="2123"/>
                    <a:pt x="2329" y="1778"/>
                    <a:pt x="2263" y="1451"/>
                  </a:cubicBezTo>
                  <a:cubicBezTo>
                    <a:pt x="2213" y="1113"/>
                    <a:pt x="1925" y="890"/>
                    <a:pt x="1617" y="890"/>
                  </a:cubicBezTo>
                  <a:cubicBezTo>
                    <a:pt x="1521" y="890"/>
                    <a:pt x="1422" y="912"/>
                    <a:pt x="1329" y="959"/>
                  </a:cubicBezTo>
                  <a:cubicBezTo>
                    <a:pt x="984" y="1172"/>
                    <a:pt x="1083" y="1696"/>
                    <a:pt x="1493" y="1762"/>
                  </a:cubicBezTo>
                  <a:cubicBezTo>
                    <a:pt x="1517" y="1767"/>
                    <a:pt x="1541" y="1769"/>
                    <a:pt x="1564" y="1769"/>
                  </a:cubicBezTo>
                  <a:cubicBezTo>
                    <a:pt x="1784" y="1769"/>
                    <a:pt x="1980" y="1572"/>
                    <a:pt x="1935" y="1336"/>
                  </a:cubicBezTo>
                  <a:cubicBezTo>
                    <a:pt x="1928" y="1289"/>
                    <a:pt x="1958" y="1250"/>
                    <a:pt x="1996" y="1250"/>
                  </a:cubicBezTo>
                  <a:cubicBezTo>
                    <a:pt x="2052" y="1250"/>
                    <a:pt x="2129" y="1330"/>
                    <a:pt x="2148" y="1582"/>
                  </a:cubicBezTo>
                  <a:cubicBezTo>
                    <a:pt x="2165" y="1713"/>
                    <a:pt x="2132" y="1828"/>
                    <a:pt x="2083" y="1942"/>
                  </a:cubicBezTo>
                  <a:cubicBezTo>
                    <a:pt x="1950" y="2163"/>
                    <a:pt x="1698" y="2291"/>
                    <a:pt x="1435" y="2291"/>
                  </a:cubicBezTo>
                  <a:cubicBezTo>
                    <a:pt x="1405" y="2291"/>
                    <a:pt x="1375" y="2290"/>
                    <a:pt x="1345" y="2286"/>
                  </a:cubicBezTo>
                  <a:cubicBezTo>
                    <a:pt x="1334" y="2287"/>
                    <a:pt x="1324" y="2287"/>
                    <a:pt x="1313" y="2287"/>
                  </a:cubicBezTo>
                  <a:cubicBezTo>
                    <a:pt x="626" y="2287"/>
                    <a:pt x="158" y="1244"/>
                    <a:pt x="788" y="598"/>
                  </a:cubicBezTo>
                  <a:cubicBezTo>
                    <a:pt x="1059" y="305"/>
                    <a:pt x="1448" y="179"/>
                    <a:pt x="1864" y="179"/>
                  </a:cubicBezTo>
                  <a:cubicBezTo>
                    <a:pt x="2379" y="179"/>
                    <a:pt x="2935" y="372"/>
                    <a:pt x="3361" y="680"/>
                  </a:cubicBezTo>
                  <a:cubicBezTo>
                    <a:pt x="5082" y="1975"/>
                    <a:pt x="4836" y="4237"/>
                    <a:pt x="4345" y="5401"/>
                  </a:cubicBezTo>
                  <a:cubicBezTo>
                    <a:pt x="4066" y="6073"/>
                    <a:pt x="3607" y="6663"/>
                    <a:pt x="3017" y="7105"/>
                  </a:cubicBezTo>
                  <a:cubicBezTo>
                    <a:pt x="3640" y="6679"/>
                    <a:pt x="4115" y="6106"/>
                    <a:pt x="4410" y="5434"/>
                  </a:cubicBezTo>
                  <a:cubicBezTo>
                    <a:pt x="4968" y="4303"/>
                    <a:pt x="5279" y="1926"/>
                    <a:pt x="3476" y="549"/>
                  </a:cubicBezTo>
                  <a:cubicBezTo>
                    <a:pt x="3115" y="303"/>
                    <a:pt x="2706" y="139"/>
                    <a:pt x="2279" y="57"/>
                  </a:cubicBezTo>
                  <a:cubicBezTo>
                    <a:pt x="2113" y="24"/>
                    <a:pt x="1923" y="0"/>
                    <a:pt x="17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9"/>
            <p:cNvSpPr/>
            <p:nvPr/>
          </p:nvSpPr>
          <p:spPr>
            <a:xfrm>
              <a:off x="34208" y="63210"/>
              <a:ext cx="169617" cy="267530"/>
            </a:xfrm>
            <a:custGeom>
              <a:rect b="b" l="l" r="r" t="t"/>
              <a:pathLst>
                <a:path extrusionOk="0" h="8197" w="5197">
                  <a:moveTo>
                    <a:pt x="1099" y="1"/>
                  </a:moveTo>
                  <a:lnTo>
                    <a:pt x="1099" y="1"/>
                  </a:lnTo>
                  <a:cubicBezTo>
                    <a:pt x="1" y="2853"/>
                    <a:pt x="1279" y="4377"/>
                    <a:pt x="2525" y="5606"/>
                  </a:cubicBezTo>
                  <a:cubicBezTo>
                    <a:pt x="3787" y="6836"/>
                    <a:pt x="3738" y="8196"/>
                    <a:pt x="3738" y="8196"/>
                  </a:cubicBezTo>
                  <a:cubicBezTo>
                    <a:pt x="4656" y="7262"/>
                    <a:pt x="3591" y="5574"/>
                    <a:pt x="4459" y="4230"/>
                  </a:cubicBezTo>
                  <a:cubicBezTo>
                    <a:pt x="5197" y="3066"/>
                    <a:pt x="4230" y="2541"/>
                    <a:pt x="4230" y="2541"/>
                  </a:cubicBezTo>
                  <a:cubicBezTo>
                    <a:pt x="3820" y="3131"/>
                    <a:pt x="3361" y="2984"/>
                    <a:pt x="3001" y="3721"/>
                  </a:cubicBezTo>
                  <a:cubicBezTo>
                    <a:pt x="2656" y="4426"/>
                    <a:pt x="3263" y="5803"/>
                    <a:pt x="3263" y="5803"/>
                  </a:cubicBezTo>
                  <a:cubicBezTo>
                    <a:pt x="2066" y="4934"/>
                    <a:pt x="2296" y="4148"/>
                    <a:pt x="2640" y="3754"/>
                  </a:cubicBezTo>
                  <a:cubicBezTo>
                    <a:pt x="2984" y="3361"/>
                    <a:pt x="2509" y="3000"/>
                    <a:pt x="2525" y="2787"/>
                  </a:cubicBezTo>
                  <a:cubicBezTo>
                    <a:pt x="2542" y="2640"/>
                    <a:pt x="2574" y="2492"/>
                    <a:pt x="2640" y="2361"/>
                  </a:cubicBezTo>
                  <a:cubicBezTo>
                    <a:pt x="2640" y="2361"/>
                    <a:pt x="2563" y="2313"/>
                    <a:pt x="2426" y="2313"/>
                  </a:cubicBezTo>
                  <a:cubicBezTo>
                    <a:pt x="2309" y="2313"/>
                    <a:pt x="2147" y="2348"/>
                    <a:pt x="1951" y="2476"/>
                  </a:cubicBezTo>
                  <a:cubicBezTo>
                    <a:pt x="1214" y="2967"/>
                    <a:pt x="1509" y="4082"/>
                    <a:pt x="1509" y="4082"/>
                  </a:cubicBezTo>
                  <a:cubicBezTo>
                    <a:pt x="1001" y="3328"/>
                    <a:pt x="1165" y="2574"/>
                    <a:pt x="1755" y="2066"/>
                  </a:cubicBezTo>
                  <a:cubicBezTo>
                    <a:pt x="2361" y="1541"/>
                    <a:pt x="1788" y="1066"/>
                    <a:pt x="1394" y="837"/>
                  </a:cubicBezTo>
                  <a:cubicBezTo>
                    <a:pt x="1001" y="607"/>
                    <a:pt x="1099" y="1"/>
                    <a:pt x="1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9"/>
            <p:cNvSpPr/>
            <p:nvPr/>
          </p:nvSpPr>
          <p:spPr>
            <a:xfrm>
              <a:off x="-44415" y="29495"/>
              <a:ext cx="98990" cy="147162"/>
            </a:xfrm>
            <a:custGeom>
              <a:rect b="b" l="l" r="r" t="t"/>
              <a:pathLst>
                <a:path extrusionOk="0" h="4509" w="3033">
                  <a:moveTo>
                    <a:pt x="443" y="1"/>
                  </a:moveTo>
                  <a:cubicBezTo>
                    <a:pt x="443" y="1"/>
                    <a:pt x="0" y="2017"/>
                    <a:pt x="3033" y="4509"/>
                  </a:cubicBezTo>
                  <a:cubicBezTo>
                    <a:pt x="3033" y="4509"/>
                    <a:pt x="2459" y="3853"/>
                    <a:pt x="2721" y="3099"/>
                  </a:cubicBezTo>
                  <a:cubicBezTo>
                    <a:pt x="2984" y="2345"/>
                    <a:pt x="2672" y="2066"/>
                    <a:pt x="2426" y="1820"/>
                  </a:cubicBezTo>
                  <a:cubicBezTo>
                    <a:pt x="2295" y="1656"/>
                    <a:pt x="2295" y="1427"/>
                    <a:pt x="2410" y="1247"/>
                  </a:cubicBezTo>
                  <a:cubicBezTo>
                    <a:pt x="2410" y="1247"/>
                    <a:pt x="2373" y="1240"/>
                    <a:pt x="2319" y="1240"/>
                  </a:cubicBezTo>
                  <a:cubicBezTo>
                    <a:pt x="2158" y="1240"/>
                    <a:pt x="1844" y="1304"/>
                    <a:pt x="1918" y="1820"/>
                  </a:cubicBezTo>
                  <a:cubicBezTo>
                    <a:pt x="2033" y="2492"/>
                    <a:pt x="2066" y="2624"/>
                    <a:pt x="1853" y="2640"/>
                  </a:cubicBezTo>
                  <a:cubicBezTo>
                    <a:pt x="1847" y="2640"/>
                    <a:pt x="1842" y="2641"/>
                    <a:pt x="1838" y="2641"/>
                  </a:cubicBezTo>
                  <a:cubicBezTo>
                    <a:pt x="1642" y="2641"/>
                    <a:pt x="1690" y="2324"/>
                    <a:pt x="1754" y="2132"/>
                  </a:cubicBezTo>
                  <a:cubicBezTo>
                    <a:pt x="1803" y="1919"/>
                    <a:pt x="2066" y="1099"/>
                    <a:pt x="1410" y="821"/>
                  </a:cubicBezTo>
                  <a:cubicBezTo>
                    <a:pt x="754" y="558"/>
                    <a:pt x="492" y="296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9"/>
            <p:cNvSpPr/>
            <p:nvPr/>
          </p:nvSpPr>
          <p:spPr>
            <a:xfrm>
              <a:off x="133198" y="309819"/>
              <a:ext cx="117723" cy="139134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8"/>
                    <a:pt x="967" y="2492"/>
                  </a:cubicBezTo>
                  <a:cubicBezTo>
                    <a:pt x="869" y="3771"/>
                    <a:pt x="0" y="4263"/>
                    <a:pt x="0" y="4263"/>
                  </a:cubicBezTo>
                  <a:lnTo>
                    <a:pt x="0" y="4263"/>
                  </a:lnTo>
                  <a:cubicBezTo>
                    <a:pt x="3606" y="2443"/>
                    <a:pt x="2295" y="788"/>
                    <a:pt x="1951" y="526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9"/>
            <p:cNvSpPr/>
            <p:nvPr/>
          </p:nvSpPr>
          <p:spPr>
            <a:xfrm>
              <a:off x="136396" y="395460"/>
              <a:ext cx="256824" cy="189134"/>
            </a:xfrm>
            <a:custGeom>
              <a:rect b="b" l="l" r="r" t="t"/>
              <a:pathLst>
                <a:path extrusionOk="0" h="5795" w="7869">
                  <a:moveTo>
                    <a:pt x="3221" y="0"/>
                  </a:moveTo>
                  <a:cubicBezTo>
                    <a:pt x="2836" y="0"/>
                    <a:pt x="2413" y="325"/>
                    <a:pt x="2017" y="950"/>
                  </a:cubicBezTo>
                  <a:cubicBezTo>
                    <a:pt x="1459" y="1803"/>
                    <a:pt x="1" y="1917"/>
                    <a:pt x="1" y="1917"/>
                  </a:cubicBezTo>
                  <a:cubicBezTo>
                    <a:pt x="2394" y="1983"/>
                    <a:pt x="3033" y="2606"/>
                    <a:pt x="3656" y="3360"/>
                  </a:cubicBezTo>
                  <a:cubicBezTo>
                    <a:pt x="4295" y="4114"/>
                    <a:pt x="4475" y="5327"/>
                    <a:pt x="6000" y="5704"/>
                  </a:cubicBezTo>
                  <a:cubicBezTo>
                    <a:pt x="6257" y="5768"/>
                    <a:pt x="6480" y="5795"/>
                    <a:pt x="6675" y="5795"/>
                  </a:cubicBezTo>
                  <a:cubicBezTo>
                    <a:pt x="7620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2" y="5221"/>
                    <a:pt x="7702" y="5250"/>
                    <a:pt x="7631" y="5250"/>
                  </a:cubicBezTo>
                  <a:cubicBezTo>
                    <a:pt x="7380" y="5250"/>
                    <a:pt x="7233" y="4884"/>
                    <a:pt x="7246" y="4130"/>
                  </a:cubicBezTo>
                  <a:cubicBezTo>
                    <a:pt x="7278" y="3163"/>
                    <a:pt x="6393" y="2884"/>
                    <a:pt x="5279" y="2704"/>
                  </a:cubicBezTo>
                  <a:cubicBezTo>
                    <a:pt x="4164" y="2540"/>
                    <a:pt x="3230" y="2458"/>
                    <a:pt x="3115" y="2098"/>
                  </a:cubicBezTo>
                  <a:cubicBezTo>
                    <a:pt x="3017" y="1721"/>
                    <a:pt x="3508" y="1590"/>
                    <a:pt x="4180" y="1376"/>
                  </a:cubicBezTo>
                  <a:cubicBezTo>
                    <a:pt x="4869" y="1180"/>
                    <a:pt x="4557" y="541"/>
                    <a:pt x="4557" y="541"/>
                  </a:cubicBezTo>
                  <a:lnTo>
                    <a:pt x="4557" y="541"/>
                  </a:lnTo>
                  <a:cubicBezTo>
                    <a:pt x="4503" y="587"/>
                    <a:pt x="4448" y="608"/>
                    <a:pt x="4391" y="608"/>
                  </a:cubicBezTo>
                  <a:cubicBezTo>
                    <a:pt x="4205" y="608"/>
                    <a:pt x="3986" y="393"/>
                    <a:pt x="3623" y="131"/>
                  </a:cubicBezTo>
                  <a:cubicBezTo>
                    <a:pt x="3496" y="43"/>
                    <a:pt x="3361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9"/>
            <p:cNvSpPr/>
            <p:nvPr/>
          </p:nvSpPr>
          <p:spPr>
            <a:xfrm>
              <a:off x="11754" y="473463"/>
              <a:ext cx="250950" cy="205518"/>
            </a:xfrm>
            <a:custGeom>
              <a:rect b="b" l="l" r="r" t="t"/>
              <a:pathLst>
                <a:path extrusionOk="0" h="6297" w="7689">
                  <a:moveTo>
                    <a:pt x="4322" y="0"/>
                  </a:moveTo>
                  <a:cubicBezTo>
                    <a:pt x="2726" y="0"/>
                    <a:pt x="1374" y="1109"/>
                    <a:pt x="689" y="2527"/>
                  </a:cubicBezTo>
                  <a:cubicBezTo>
                    <a:pt x="164" y="3625"/>
                    <a:pt x="0" y="4871"/>
                    <a:pt x="246" y="6067"/>
                  </a:cubicBezTo>
                  <a:lnTo>
                    <a:pt x="246" y="6084"/>
                  </a:lnTo>
                  <a:cubicBezTo>
                    <a:pt x="254" y="6114"/>
                    <a:pt x="261" y="6143"/>
                    <a:pt x="267" y="6175"/>
                  </a:cubicBezTo>
                  <a:lnTo>
                    <a:pt x="267" y="6175"/>
                  </a:lnTo>
                  <a:cubicBezTo>
                    <a:pt x="255" y="6046"/>
                    <a:pt x="242" y="5913"/>
                    <a:pt x="230" y="5789"/>
                  </a:cubicBezTo>
                  <a:cubicBezTo>
                    <a:pt x="246" y="4920"/>
                    <a:pt x="427" y="4068"/>
                    <a:pt x="738" y="3248"/>
                  </a:cubicBezTo>
                  <a:cubicBezTo>
                    <a:pt x="1148" y="2248"/>
                    <a:pt x="1869" y="1412"/>
                    <a:pt x="2803" y="871"/>
                  </a:cubicBezTo>
                  <a:cubicBezTo>
                    <a:pt x="3347" y="560"/>
                    <a:pt x="4059" y="316"/>
                    <a:pt x="4765" y="316"/>
                  </a:cubicBezTo>
                  <a:cubicBezTo>
                    <a:pt x="5359" y="316"/>
                    <a:pt x="5947" y="488"/>
                    <a:pt x="6426" y="937"/>
                  </a:cubicBezTo>
                  <a:cubicBezTo>
                    <a:pt x="7475" y="1855"/>
                    <a:pt x="7147" y="3773"/>
                    <a:pt x="5934" y="4068"/>
                  </a:cubicBezTo>
                  <a:cubicBezTo>
                    <a:pt x="5804" y="4102"/>
                    <a:pt x="5670" y="4119"/>
                    <a:pt x="5536" y="4119"/>
                  </a:cubicBezTo>
                  <a:cubicBezTo>
                    <a:pt x="5097" y="4119"/>
                    <a:pt x="4665" y="3939"/>
                    <a:pt x="4426" y="3625"/>
                  </a:cubicBezTo>
                  <a:cubicBezTo>
                    <a:pt x="4147" y="3215"/>
                    <a:pt x="4131" y="2674"/>
                    <a:pt x="4410" y="2265"/>
                  </a:cubicBezTo>
                  <a:cubicBezTo>
                    <a:pt x="4597" y="1978"/>
                    <a:pt x="4903" y="1825"/>
                    <a:pt x="5217" y="1825"/>
                  </a:cubicBezTo>
                  <a:cubicBezTo>
                    <a:pt x="5371" y="1825"/>
                    <a:pt x="5527" y="1862"/>
                    <a:pt x="5672" y="1937"/>
                  </a:cubicBezTo>
                  <a:cubicBezTo>
                    <a:pt x="5852" y="2019"/>
                    <a:pt x="5967" y="2199"/>
                    <a:pt x="5967" y="2396"/>
                  </a:cubicBezTo>
                  <a:cubicBezTo>
                    <a:pt x="5967" y="2396"/>
                    <a:pt x="5967" y="2528"/>
                    <a:pt x="5869" y="2528"/>
                  </a:cubicBezTo>
                  <a:cubicBezTo>
                    <a:pt x="5864" y="2528"/>
                    <a:pt x="5858" y="2528"/>
                    <a:pt x="5852" y="2527"/>
                  </a:cubicBezTo>
                  <a:cubicBezTo>
                    <a:pt x="5754" y="2527"/>
                    <a:pt x="5787" y="2379"/>
                    <a:pt x="5524" y="2314"/>
                  </a:cubicBezTo>
                  <a:cubicBezTo>
                    <a:pt x="5493" y="2307"/>
                    <a:pt x="5463" y="2304"/>
                    <a:pt x="5433" y="2304"/>
                  </a:cubicBezTo>
                  <a:cubicBezTo>
                    <a:pt x="5178" y="2304"/>
                    <a:pt x="4976" y="2542"/>
                    <a:pt x="5049" y="2806"/>
                  </a:cubicBezTo>
                  <a:cubicBezTo>
                    <a:pt x="5080" y="2983"/>
                    <a:pt x="5317" y="3114"/>
                    <a:pt x="5561" y="3114"/>
                  </a:cubicBezTo>
                  <a:cubicBezTo>
                    <a:pt x="5701" y="3114"/>
                    <a:pt x="5843" y="3071"/>
                    <a:pt x="5951" y="2970"/>
                  </a:cubicBezTo>
                  <a:cubicBezTo>
                    <a:pt x="6016" y="2904"/>
                    <a:pt x="6065" y="2822"/>
                    <a:pt x="6082" y="2724"/>
                  </a:cubicBezTo>
                  <a:cubicBezTo>
                    <a:pt x="6180" y="2412"/>
                    <a:pt x="6049" y="2084"/>
                    <a:pt x="5770" y="1920"/>
                  </a:cubicBezTo>
                  <a:cubicBezTo>
                    <a:pt x="5599" y="1814"/>
                    <a:pt x="5408" y="1763"/>
                    <a:pt x="5218" y="1763"/>
                  </a:cubicBezTo>
                  <a:cubicBezTo>
                    <a:pt x="4883" y="1763"/>
                    <a:pt x="4554" y="1922"/>
                    <a:pt x="4344" y="2216"/>
                  </a:cubicBezTo>
                  <a:cubicBezTo>
                    <a:pt x="4049" y="2658"/>
                    <a:pt x="4049" y="3248"/>
                    <a:pt x="4344" y="3691"/>
                  </a:cubicBezTo>
                  <a:cubicBezTo>
                    <a:pt x="4646" y="4068"/>
                    <a:pt x="5103" y="4272"/>
                    <a:pt x="5566" y="4272"/>
                  </a:cubicBezTo>
                  <a:cubicBezTo>
                    <a:pt x="5706" y="4272"/>
                    <a:pt x="5846" y="4253"/>
                    <a:pt x="5983" y="4215"/>
                  </a:cubicBezTo>
                  <a:cubicBezTo>
                    <a:pt x="7344" y="3887"/>
                    <a:pt x="7688" y="1806"/>
                    <a:pt x="6557" y="822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  <a:moveTo>
                    <a:pt x="267" y="6175"/>
                  </a:moveTo>
                  <a:lnTo>
                    <a:pt x="267" y="6175"/>
                  </a:lnTo>
                  <a:cubicBezTo>
                    <a:pt x="271" y="6216"/>
                    <a:pt x="275" y="6257"/>
                    <a:pt x="279" y="6297"/>
                  </a:cubicBezTo>
                  <a:cubicBezTo>
                    <a:pt x="279" y="6252"/>
                    <a:pt x="274" y="6212"/>
                    <a:pt x="267" y="617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9"/>
            <p:cNvSpPr/>
            <p:nvPr/>
          </p:nvSpPr>
          <p:spPr>
            <a:xfrm>
              <a:off x="24580" y="536029"/>
              <a:ext cx="98957" cy="106594"/>
            </a:xfrm>
            <a:custGeom>
              <a:rect b="b" l="l" r="r" t="t"/>
              <a:pathLst>
                <a:path extrusionOk="0" h="3266" w="3032">
                  <a:moveTo>
                    <a:pt x="2317" y="1"/>
                  </a:moveTo>
                  <a:cubicBezTo>
                    <a:pt x="2119" y="1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73" y="1167"/>
                    <a:pt x="1935" y="954"/>
                  </a:cubicBezTo>
                  <a:cubicBezTo>
                    <a:pt x="3031" y="778"/>
                    <a:pt x="2975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9"/>
            <p:cNvSpPr/>
            <p:nvPr/>
          </p:nvSpPr>
          <p:spPr>
            <a:xfrm>
              <a:off x="151932" y="528098"/>
              <a:ext cx="170661" cy="147065"/>
            </a:xfrm>
            <a:custGeom>
              <a:rect b="b" l="l" r="r" t="t"/>
              <a:pathLst>
                <a:path extrusionOk="0" h="4506" w="5229">
                  <a:moveTo>
                    <a:pt x="3049" y="1"/>
                  </a:moveTo>
                  <a:lnTo>
                    <a:pt x="3049" y="1"/>
                  </a:lnTo>
                  <a:cubicBezTo>
                    <a:pt x="3049" y="1"/>
                    <a:pt x="3360" y="689"/>
                    <a:pt x="3032" y="1771"/>
                  </a:cubicBezTo>
                  <a:cubicBezTo>
                    <a:pt x="2688" y="2836"/>
                    <a:pt x="1836" y="3066"/>
                    <a:pt x="1213" y="3131"/>
                  </a:cubicBezTo>
                  <a:cubicBezTo>
                    <a:pt x="574" y="3197"/>
                    <a:pt x="148" y="3459"/>
                    <a:pt x="0" y="4328"/>
                  </a:cubicBezTo>
                  <a:cubicBezTo>
                    <a:pt x="141" y="4234"/>
                    <a:pt x="304" y="4188"/>
                    <a:pt x="466" y="4188"/>
                  </a:cubicBezTo>
                  <a:cubicBezTo>
                    <a:pt x="587" y="4188"/>
                    <a:pt x="708" y="4213"/>
                    <a:pt x="820" y="4262"/>
                  </a:cubicBezTo>
                  <a:cubicBezTo>
                    <a:pt x="1065" y="4371"/>
                    <a:pt x="1462" y="4506"/>
                    <a:pt x="1859" y="4506"/>
                  </a:cubicBezTo>
                  <a:cubicBezTo>
                    <a:pt x="2178" y="4506"/>
                    <a:pt x="2497" y="4419"/>
                    <a:pt x="2737" y="4164"/>
                  </a:cubicBezTo>
                  <a:cubicBezTo>
                    <a:pt x="3278" y="3574"/>
                    <a:pt x="3180" y="2967"/>
                    <a:pt x="3147" y="2672"/>
                  </a:cubicBezTo>
                  <a:cubicBezTo>
                    <a:pt x="3115" y="2386"/>
                    <a:pt x="3068" y="1851"/>
                    <a:pt x="3336" y="1851"/>
                  </a:cubicBezTo>
                  <a:cubicBezTo>
                    <a:pt x="3344" y="1851"/>
                    <a:pt x="3352" y="1852"/>
                    <a:pt x="3360" y="1853"/>
                  </a:cubicBezTo>
                  <a:cubicBezTo>
                    <a:pt x="3360" y="1853"/>
                    <a:pt x="3364" y="1852"/>
                    <a:pt x="3370" y="1852"/>
                  </a:cubicBezTo>
                  <a:cubicBezTo>
                    <a:pt x="3414" y="1852"/>
                    <a:pt x="3590" y="1877"/>
                    <a:pt x="3590" y="2279"/>
                  </a:cubicBezTo>
                  <a:cubicBezTo>
                    <a:pt x="3573" y="2754"/>
                    <a:pt x="3557" y="3049"/>
                    <a:pt x="4163" y="3230"/>
                  </a:cubicBezTo>
                  <a:cubicBezTo>
                    <a:pt x="4508" y="3312"/>
                    <a:pt x="4819" y="3492"/>
                    <a:pt x="5098" y="3721"/>
                  </a:cubicBezTo>
                  <a:cubicBezTo>
                    <a:pt x="4983" y="3508"/>
                    <a:pt x="4950" y="3262"/>
                    <a:pt x="5016" y="3033"/>
                  </a:cubicBezTo>
                  <a:cubicBezTo>
                    <a:pt x="5130" y="2689"/>
                    <a:pt x="5229" y="2082"/>
                    <a:pt x="4655" y="1689"/>
                  </a:cubicBezTo>
                  <a:cubicBezTo>
                    <a:pt x="4098" y="1296"/>
                    <a:pt x="3541" y="1066"/>
                    <a:pt x="3409" y="673"/>
                  </a:cubicBezTo>
                  <a:cubicBezTo>
                    <a:pt x="3327" y="427"/>
                    <a:pt x="3213" y="197"/>
                    <a:pt x="304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9"/>
            <p:cNvSpPr/>
            <p:nvPr/>
          </p:nvSpPr>
          <p:spPr>
            <a:xfrm>
              <a:off x="253565" y="627088"/>
              <a:ext cx="42298" cy="64753"/>
            </a:xfrm>
            <a:custGeom>
              <a:rect b="b" l="l" r="r" t="t"/>
              <a:pathLst>
                <a:path extrusionOk="0" h="1984" w="1296">
                  <a:moveTo>
                    <a:pt x="345" y="0"/>
                  </a:moveTo>
                  <a:lnTo>
                    <a:pt x="345" y="0"/>
                  </a:lnTo>
                  <a:cubicBezTo>
                    <a:pt x="361" y="180"/>
                    <a:pt x="345" y="377"/>
                    <a:pt x="295" y="557"/>
                  </a:cubicBezTo>
                  <a:cubicBezTo>
                    <a:pt x="197" y="836"/>
                    <a:pt x="0" y="1262"/>
                    <a:pt x="525" y="1557"/>
                  </a:cubicBezTo>
                  <a:cubicBezTo>
                    <a:pt x="1033" y="1852"/>
                    <a:pt x="1033" y="1983"/>
                    <a:pt x="1033" y="1983"/>
                  </a:cubicBezTo>
                  <a:cubicBezTo>
                    <a:pt x="1066" y="1754"/>
                    <a:pt x="1115" y="1524"/>
                    <a:pt x="1181" y="1295"/>
                  </a:cubicBezTo>
                  <a:cubicBezTo>
                    <a:pt x="1295" y="918"/>
                    <a:pt x="1131" y="525"/>
                    <a:pt x="787" y="344"/>
                  </a:cubicBezTo>
                  <a:cubicBezTo>
                    <a:pt x="361" y="82"/>
                    <a:pt x="345" y="0"/>
                    <a:pt x="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9"/>
            <p:cNvSpPr/>
            <p:nvPr/>
          </p:nvSpPr>
          <p:spPr>
            <a:xfrm>
              <a:off x="255687" y="345590"/>
              <a:ext cx="225819" cy="159206"/>
            </a:xfrm>
            <a:custGeom>
              <a:rect b="b" l="l" r="r" t="t"/>
              <a:pathLst>
                <a:path extrusionOk="0" h="4878" w="6919">
                  <a:moveTo>
                    <a:pt x="1955" y="1"/>
                  </a:moveTo>
                  <a:cubicBezTo>
                    <a:pt x="1060" y="1"/>
                    <a:pt x="587" y="828"/>
                    <a:pt x="706" y="1380"/>
                  </a:cubicBezTo>
                  <a:cubicBezTo>
                    <a:pt x="820" y="1982"/>
                    <a:pt x="1387" y="2020"/>
                    <a:pt x="1527" y="2020"/>
                  </a:cubicBezTo>
                  <a:cubicBezTo>
                    <a:pt x="1547" y="2020"/>
                    <a:pt x="1558" y="2019"/>
                    <a:pt x="1558" y="2019"/>
                  </a:cubicBezTo>
                  <a:cubicBezTo>
                    <a:pt x="1296" y="1905"/>
                    <a:pt x="1181" y="1610"/>
                    <a:pt x="1312" y="1347"/>
                  </a:cubicBezTo>
                  <a:cubicBezTo>
                    <a:pt x="1350" y="1283"/>
                    <a:pt x="1392" y="1259"/>
                    <a:pt x="1439" y="1259"/>
                  </a:cubicBezTo>
                  <a:cubicBezTo>
                    <a:pt x="1537" y="1259"/>
                    <a:pt x="1655" y="1363"/>
                    <a:pt x="1788" y="1429"/>
                  </a:cubicBezTo>
                  <a:cubicBezTo>
                    <a:pt x="1825" y="1448"/>
                    <a:pt x="1861" y="1457"/>
                    <a:pt x="1895" y="1457"/>
                  </a:cubicBezTo>
                  <a:cubicBezTo>
                    <a:pt x="2038" y="1457"/>
                    <a:pt x="2144" y="1303"/>
                    <a:pt x="2197" y="1118"/>
                  </a:cubicBezTo>
                  <a:cubicBezTo>
                    <a:pt x="2237" y="979"/>
                    <a:pt x="2343" y="839"/>
                    <a:pt x="2527" y="839"/>
                  </a:cubicBezTo>
                  <a:cubicBezTo>
                    <a:pt x="2646" y="839"/>
                    <a:pt x="2797" y="898"/>
                    <a:pt x="2984" y="1052"/>
                  </a:cubicBezTo>
                  <a:cubicBezTo>
                    <a:pt x="3476" y="1429"/>
                    <a:pt x="3181" y="2167"/>
                    <a:pt x="3181" y="2167"/>
                  </a:cubicBezTo>
                  <a:cubicBezTo>
                    <a:pt x="3181" y="2167"/>
                    <a:pt x="3181" y="1560"/>
                    <a:pt x="2738" y="1495"/>
                  </a:cubicBezTo>
                  <a:cubicBezTo>
                    <a:pt x="2691" y="1481"/>
                    <a:pt x="2644" y="1475"/>
                    <a:pt x="2597" y="1475"/>
                  </a:cubicBezTo>
                  <a:cubicBezTo>
                    <a:pt x="2420" y="1475"/>
                    <a:pt x="2259" y="1572"/>
                    <a:pt x="2181" y="1741"/>
                  </a:cubicBezTo>
                  <a:cubicBezTo>
                    <a:pt x="2443" y="1741"/>
                    <a:pt x="2476" y="2118"/>
                    <a:pt x="2312" y="2314"/>
                  </a:cubicBezTo>
                  <a:cubicBezTo>
                    <a:pt x="2165" y="2527"/>
                    <a:pt x="2214" y="2675"/>
                    <a:pt x="2361" y="2757"/>
                  </a:cubicBezTo>
                  <a:cubicBezTo>
                    <a:pt x="2509" y="2839"/>
                    <a:pt x="2705" y="2823"/>
                    <a:pt x="2542" y="3199"/>
                  </a:cubicBezTo>
                  <a:cubicBezTo>
                    <a:pt x="2361" y="3576"/>
                    <a:pt x="1640" y="3576"/>
                    <a:pt x="1640" y="3576"/>
                  </a:cubicBezTo>
                  <a:cubicBezTo>
                    <a:pt x="1788" y="3363"/>
                    <a:pt x="1755" y="3068"/>
                    <a:pt x="1558" y="2904"/>
                  </a:cubicBezTo>
                  <a:cubicBezTo>
                    <a:pt x="1558" y="3085"/>
                    <a:pt x="1443" y="3232"/>
                    <a:pt x="1279" y="3281"/>
                  </a:cubicBezTo>
                  <a:cubicBezTo>
                    <a:pt x="1001" y="3363"/>
                    <a:pt x="1001" y="3281"/>
                    <a:pt x="739" y="3511"/>
                  </a:cubicBezTo>
                  <a:cubicBezTo>
                    <a:pt x="611" y="3622"/>
                    <a:pt x="416" y="3648"/>
                    <a:pt x="259" y="3648"/>
                  </a:cubicBezTo>
                  <a:cubicBezTo>
                    <a:pt x="114" y="3648"/>
                    <a:pt x="1" y="3626"/>
                    <a:pt x="1" y="3626"/>
                  </a:cubicBezTo>
                  <a:lnTo>
                    <a:pt x="1" y="3626"/>
                  </a:lnTo>
                  <a:cubicBezTo>
                    <a:pt x="165" y="3724"/>
                    <a:pt x="378" y="3773"/>
                    <a:pt x="575" y="3790"/>
                  </a:cubicBezTo>
                  <a:cubicBezTo>
                    <a:pt x="1017" y="3822"/>
                    <a:pt x="1460" y="3904"/>
                    <a:pt x="1886" y="4003"/>
                  </a:cubicBezTo>
                  <a:cubicBezTo>
                    <a:pt x="3066" y="4363"/>
                    <a:pt x="3787" y="4855"/>
                    <a:pt x="4689" y="4871"/>
                  </a:cubicBezTo>
                  <a:cubicBezTo>
                    <a:pt x="4744" y="4876"/>
                    <a:pt x="4800" y="4878"/>
                    <a:pt x="4855" y="4878"/>
                  </a:cubicBezTo>
                  <a:cubicBezTo>
                    <a:pt x="5245" y="4878"/>
                    <a:pt x="5640" y="4777"/>
                    <a:pt x="5984" y="4576"/>
                  </a:cubicBezTo>
                  <a:cubicBezTo>
                    <a:pt x="6787" y="4117"/>
                    <a:pt x="6918" y="2954"/>
                    <a:pt x="6459" y="2347"/>
                  </a:cubicBezTo>
                  <a:cubicBezTo>
                    <a:pt x="6228" y="2017"/>
                    <a:pt x="5864" y="1866"/>
                    <a:pt x="5524" y="1866"/>
                  </a:cubicBezTo>
                  <a:cubicBezTo>
                    <a:pt x="5189" y="1866"/>
                    <a:pt x="4876" y="2013"/>
                    <a:pt x="4738" y="2282"/>
                  </a:cubicBezTo>
                  <a:cubicBezTo>
                    <a:pt x="4476" y="2626"/>
                    <a:pt x="4525" y="3085"/>
                    <a:pt x="4820" y="3380"/>
                  </a:cubicBezTo>
                  <a:lnTo>
                    <a:pt x="4836" y="3380"/>
                  </a:lnTo>
                  <a:cubicBezTo>
                    <a:pt x="4853" y="3396"/>
                    <a:pt x="4869" y="3413"/>
                    <a:pt x="4902" y="3429"/>
                  </a:cubicBezTo>
                  <a:lnTo>
                    <a:pt x="4935" y="3445"/>
                  </a:lnTo>
                  <a:cubicBezTo>
                    <a:pt x="5038" y="3505"/>
                    <a:pt x="5165" y="3536"/>
                    <a:pt x="5290" y="3536"/>
                  </a:cubicBezTo>
                  <a:cubicBezTo>
                    <a:pt x="5543" y="3536"/>
                    <a:pt x="5782" y="3408"/>
                    <a:pt x="5771" y="3134"/>
                  </a:cubicBezTo>
                  <a:cubicBezTo>
                    <a:pt x="5784" y="2937"/>
                    <a:pt x="5624" y="2853"/>
                    <a:pt x="5445" y="2853"/>
                  </a:cubicBezTo>
                  <a:cubicBezTo>
                    <a:pt x="5192" y="2853"/>
                    <a:pt x="4901" y="3022"/>
                    <a:pt x="5017" y="3281"/>
                  </a:cubicBezTo>
                  <a:cubicBezTo>
                    <a:pt x="5017" y="3304"/>
                    <a:pt x="5017" y="3327"/>
                    <a:pt x="4996" y="3327"/>
                  </a:cubicBezTo>
                  <a:cubicBezTo>
                    <a:pt x="4971" y="3327"/>
                    <a:pt x="4918" y="3296"/>
                    <a:pt x="4804" y="3199"/>
                  </a:cubicBezTo>
                  <a:cubicBezTo>
                    <a:pt x="4689" y="3085"/>
                    <a:pt x="4623" y="2937"/>
                    <a:pt x="4623" y="2790"/>
                  </a:cubicBezTo>
                  <a:cubicBezTo>
                    <a:pt x="4623" y="2626"/>
                    <a:pt x="4689" y="2446"/>
                    <a:pt x="4804" y="2314"/>
                  </a:cubicBezTo>
                  <a:cubicBezTo>
                    <a:pt x="4930" y="2078"/>
                    <a:pt x="5200" y="1951"/>
                    <a:pt x="5491" y="1951"/>
                  </a:cubicBezTo>
                  <a:cubicBezTo>
                    <a:pt x="5804" y="1951"/>
                    <a:pt x="6140" y="2098"/>
                    <a:pt x="6344" y="2413"/>
                  </a:cubicBezTo>
                  <a:lnTo>
                    <a:pt x="6361" y="2446"/>
                  </a:lnTo>
                  <a:cubicBezTo>
                    <a:pt x="6590" y="2855"/>
                    <a:pt x="6574" y="3347"/>
                    <a:pt x="6328" y="3757"/>
                  </a:cubicBezTo>
                  <a:cubicBezTo>
                    <a:pt x="6049" y="4248"/>
                    <a:pt x="5412" y="4595"/>
                    <a:pt x="4583" y="4595"/>
                  </a:cubicBezTo>
                  <a:cubicBezTo>
                    <a:pt x="4196" y="4595"/>
                    <a:pt x="3766" y="4519"/>
                    <a:pt x="3312" y="4347"/>
                  </a:cubicBezTo>
                  <a:cubicBezTo>
                    <a:pt x="3263" y="4330"/>
                    <a:pt x="3033" y="4265"/>
                    <a:pt x="2886" y="4183"/>
                  </a:cubicBezTo>
                  <a:cubicBezTo>
                    <a:pt x="2460" y="3970"/>
                    <a:pt x="2033" y="3822"/>
                    <a:pt x="1574" y="3740"/>
                  </a:cubicBezTo>
                  <a:cubicBezTo>
                    <a:pt x="1738" y="3724"/>
                    <a:pt x="1935" y="3691"/>
                    <a:pt x="2148" y="3658"/>
                  </a:cubicBezTo>
                  <a:cubicBezTo>
                    <a:pt x="3886" y="3314"/>
                    <a:pt x="4148" y="839"/>
                    <a:pt x="2689" y="167"/>
                  </a:cubicBezTo>
                  <a:cubicBezTo>
                    <a:pt x="2420" y="51"/>
                    <a:pt x="2175" y="1"/>
                    <a:pt x="19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9"/>
            <p:cNvSpPr/>
            <p:nvPr/>
          </p:nvSpPr>
          <p:spPr>
            <a:xfrm>
              <a:off x="365381" y="431263"/>
              <a:ext cx="152482" cy="107573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cubicBezTo>
                    <a:pt x="3901" y="788"/>
                    <a:pt x="3557" y="1574"/>
                    <a:pt x="2901" y="2050"/>
                  </a:cubicBezTo>
                  <a:cubicBezTo>
                    <a:pt x="2494" y="2367"/>
                    <a:pt x="1997" y="2468"/>
                    <a:pt x="1530" y="2468"/>
                  </a:cubicBezTo>
                  <a:cubicBezTo>
                    <a:pt x="719" y="2468"/>
                    <a:pt x="0" y="2164"/>
                    <a:pt x="0" y="2164"/>
                  </a:cubicBezTo>
                  <a:lnTo>
                    <a:pt x="0" y="2164"/>
                  </a:lnTo>
                  <a:cubicBezTo>
                    <a:pt x="1344" y="2869"/>
                    <a:pt x="1852" y="2640"/>
                    <a:pt x="2213" y="3050"/>
                  </a:cubicBezTo>
                  <a:cubicBezTo>
                    <a:pt x="2386" y="3230"/>
                    <a:pt x="2559" y="3286"/>
                    <a:pt x="2717" y="3286"/>
                  </a:cubicBezTo>
                  <a:cubicBezTo>
                    <a:pt x="2902" y="3286"/>
                    <a:pt x="3065" y="3209"/>
                    <a:pt x="3180" y="3164"/>
                  </a:cubicBezTo>
                  <a:cubicBezTo>
                    <a:pt x="3203" y="3159"/>
                    <a:pt x="3227" y="3156"/>
                    <a:pt x="3249" y="3156"/>
                  </a:cubicBezTo>
                  <a:cubicBezTo>
                    <a:pt x="3356" y="3156"/>
                    <a:pt x="3454" y="3215"/>
                    <a:pt x="3508" y="3295"/>
                  </a:cubicBezTo>
                  <a:cubicBezTo>
                    <a:pt x="3541" y="3099"/>
                    <a:pt x="3475" y="2886"/>
                    <a:pt x="3360" y="2722"/>
                  </a:cubicBezTo>
                  <a:cubicBezTo>
                    <a:pt x="3180" y="2509"/>
                    <a:pt x="2787" y="2492"/>
                    <a:pt x="2721" y="2492"/>
                  </a:cubicBezTo>
                  <a:cubicBezTo>
                    <a:pt x="3278" y="2459"/>
                    <a:pt x="3787" y="2181"/>
                    <a:pt x="4098" y="1722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9"/>
            <p:cNvSpPr/>
            <p:nvPr/>
          </p:nvSpPr>
          <p:spPr>
            <a:xfrm>
              <a:off x="171710" y="189223"/>
              <a:ext cx="145008" cy="205159"/>
            </a:xfrm>
            <a:custGeom>
              <a:rect b="b" l="l" r="r" t="t"/>
              <a:pathLst>
                <a:path extrusionOk="0" h="6286" w="4443">
                  <a:moveTo>
                    <a:pt x="1804" y="0"/>
                  </a:moveTo>
                  <a:cubicBezTo>
                    <a:pt x="1382" y="0"/>
                    <a:pt x="976" y="149"/>
                    <a:pt x="705" y="451"/>
                  </a:cubicBezTo>
                  <a:cubicBezTo>
                    <a:pt x="0" y="1090"/>
                    <a:pt x="427" y="2139"/>
                    <a:pt x="1017" y="2336"/>
                  </a:cubicBezTo>
                  <a:cubicBezTo>
                    <a:pt x="1148" y="2401"/>
                    <a:pt x="1287" y="2434"/>
                    <a:pt x="1424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53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00" y="2204"/>
                  </a:lnTo>
                  <a:cubicBezTo>
                    <a:pt x="2017" y="2188"/>
                    <a:pt x="2049" y="2172"/>
                    <a:pt x="2066" y="2155"/>
                  </a:cubicBezTo>
                  <a:cubicBezTo>
                    <a:pt x="2230" y="1975"/>
                    <a:pt x="2295" y="1729"/>
                    <a:pt x="2262" y="1500"/>
                  </a:cubicBezTo>
                  <a:cubicBezTo>
                    <a:pt x="2241" y="1156"/>
                    <a:pt x="2036" y="1016"/>
                    <a:pt x="1843" y="1016"/>
                  </a:cubicBezTo>
                  <a:cubicBezTo>
                    <a:pt x="1741" y="1016"/>
                    <a:pt x="1642" y="1055"/>
                    <a:pt x="1574" y="1123"/>
                  </a:cubicBezTo>
                  <a:cubicBezTo>
                    <a:pt x="1410" y="1286"/>
                    <a:pt x="1443" y="1565"/>
                    <a:pt x="1656" y="1680"/>
                  </a:cubicBezTo>
                  <a:cubicBezTo>
                    <a:pt x="1733" y="1714"/>
                    <a:pt x="1802" y="1724"/>
                    <a:pt x="1862" y="1724"/>
                  </a:cubicBezTo>
                  <a:cubicBezTo>
                    <a:pt x="1940" y="1724"/>
                    <a:pt x="2003" y="1707"/>
                    <a:pt x="2046" y="1707"/>
                  </a:cubicBezTo>
                  <a:cubicBezTo>
                    <a:pt x="2097" y="1707"/>
                    <a:pt x="2121" y="1730"/>
                    <a:pt x="2115" y="1827"/>
                  </a:cubicBezTo>
                  <a:cubicBezTo>
                    <a:pt x="2099" y="2024"/>
                    <a:pt x="1967" y="2204"/>
                    <a:pt x="1804" y="2286"/>
                  </a:cubicBezTo>
                  <a:cubicBezTo>
                    <a:pt x="1689" y="2340"/>
                    <a:pt x="1568" y="2365"/>
                    <a:pt x="1448" y="2365"/>
                  </a:cubicBezTo>
                  <a:cubicBezTo>
                    <a:pt x="1309" y="2365"/>
                    <a:pt x="1172" y="2331"/>
                    <a:pt x="1050" y="2270"/>
                  </a:cubicBezTo>
                  <a:cubicBezTo>
                    <a:pt x="509" y="2040"/>
                    <a:pt x="148" y="1106"/>
                    <a:pt x="787" y="549"/>
                  </a:cubicBezTo>
                  <a:cubicBezTo>
                    <a:pt x="1033" y="303"/>
                    <a:pt x="1377" y="172"/>
                    <a:pt x="1722" y="155"/>
                  </a:cubicBezTo>
                  <a:cubicBezTo>
                    <a:pt x="2476" y="205"/>
                    <a:pt x="3312" y="746"/>
                    <a:pt x="3443" y="2204"/>
                  </a:cubicBezTo>
                  <a:cubicBezTo>
                    <a:pt x="3475" y="2762"/>
                    <a:pt x="3426" y="3319"/>
                    <a:pt x="3279" y="3844"/>
                  </a:cubicBezTo>
                  <a:cubicBezTo>
                    <a:pt x="3148" y="4302"/>
                    <a:pt x="2935" y="4745"/>
                    <a:pt x="2656" y="5138"/>
                  </a:cubicBezTo>
                  <a:cubicBezTo>
                    <a:pt x="2262" y="5614"/>
                    <a:pt x="1754" y="6007"/>
                    <a:pt x="1181" y="6286"/>
                  </a:cubicBezTo>
                  <a:cubicBezTo>
                    <a:pt x="1804" y="6024"/>
                    <a:pt x="2361" y="5630"/>
                    <a:pt x="2787" y="5122"/>
                  </a:cubicBezTo>
                  <a:cubicBezTo>
                    <a:pt x="3525" y="4270"/>
                    <a:pt x="4443" y="2254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9"/>
            <p:cNvSpPr/>
            <p:nvPr/>
          </p:nvSpPr>
          <p:spPr>
            <a:xfrm>
              <a:off x="-57242" y="714818"/>
              <a:ext cx="61554" cy="122521"/>
            </a:xfrm>
            <a:custGeom>
              <a:rect b="b" l="l" r="r" t="t"/>
              <a:pathLst>
                <a:path extrusionOk="0" h="3754" w="1886">
                  <a:moveTo>
                    <a:pt x="1377" y="0"/>
                  </a:moveTo>
                  <a:cubicBezTo>
                    <a:pt x="1377" y="0"/>
                    <a:pt x="1377" y="271"/>
                    <a:pt x="1217" y="271"/>
                  </a:cubicBezTo>
                  <a:cubicBezTo>
                    <a:pt x="1201" y="271"/>
                    <a:pt x="1183" y="268"/>
                    <a:pt x="1164" y="262"/>
                  </a:cubicBezTo>
                  <a:cubicBezTo>
                    <a:pt x="1065" y="240"/>
                    <a:pt x="927" y="181"/>
                    <a:pt x="795" y="181"/>
                  </a:cubicBezTo>
                  <a:cubicBezTo>
                    <a:pt x="642" y="181"/>
                    <a:pt x="496" y="259"/>
                    <a:pt x="426" y="557"/>
                  </a:cubicBezTo>
                  <a:cubicBezTo>
                    <a:pt x="299" y="1084"/>
                    <a:pt x="249" y="1657"/>
                    <a:pt x="34" y="1657"/>
                  </a:cubicBezTo>
                  <a:cubicBezTo>
                    <a:pt x="29" y="1657"/>
                    <a:pt x="23" y="1657"/>
                    <a:pt x="16" y="1656"/>
                  </a:cubicBezTo>
                  <a:cubicBezTo>
                    <a:pt x="8" y="1647"/>
                    <a:pt x="4" y="1643"/>
                    <a:pt x="2" y="1643"/>
                  </a:cubicBezTo>
                  <a:cubicBezTo>
                    <a:pt x="0" y="1643"/>
                    <a:pt x="0" y="1647"/>
                    <a:pt x="0" y="1656"/>
                  </a:cubicBezTo>
                  <a:lnTo>
                    <a:pt x="0" y="3754"/>
                  </a:lnTo>
                  <a:lnTo>
                    <a:pt x="16" y="3524"/>
                  </a:lnTo>
                  <a:cubicBezTo>
                    <a:pt x="16" y="3524"/>
                    <a:pt x="49" y="2229"/>
                    <a:pt x="836" y="1869"/>
                  </a:cubicBezTo>
                  <a:cubicBezTo>
                    <a:pt x="1623" y="1508"/>
                    <a:pt x="1885" y="1279"/>
                    <a:pt x="1754" y="672"/>
                  </a:cubicBezTo>
                  <a:cubicBezTo>
                    <a:pt x="1606" y="82"/>
                    <a:pt x="1377" y="0"/>
                    <a:pt x="1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9"/>
            <p:cNvSpPr/>
            <p:nvPr/>
          </p:nvSpPr>
          <p:spPr>
            <a:xfrm>
              <a:off x="-57242" y="630809"/>
              <a:ext cx="22487" cy="110249"/>
            </a:xfrm>
            <a:custGeom>
              <a:rect b="b" l="l" r="r" t="t"/>
              <a:pathLst>
                <a:path extrusionOk="0" h="3378" w="689">
                  <a:moveTo>
                    <a:pt x="0" y="1"/>
                  </a:moveTo>
                  <a:lnTo>
                    <a:pt x="0" y="3377"/>
                  </a:lnTo>
                  <a:cubicBezTo>
                    <a:pt x="16" y="3377"/>
                    <a:pt x="16" y="3115"/>
                    <a:pt x="33" y="3050"/>
                  </a:cubicBezTo>
                  <a:cubicBezTo>
                    <a:pt x="66" y="2722"/>
                    <a:pt x="197" y="2410"/>
                    <a:pt x="377" y="2164"/>
                  </a:cubicBezTo>
                  <a:cubicBezTo>
                    <a:pt x="688" y="1755"/>
                    <a:pt x="557" y="1443"/>
                    <a:pt x="311" y="1099"/>
                  </a:cubicBezTo>
                  <a:cubicBezTo>
                    <a:pt x="164" y="869"/>
                    <a:pt x="66" y="607"/>
                    <a:pt x="49" y="32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9"/>
            <p:cNvSpPr/>
            <p:nvPr/>
          </p:nvSpPr>
          <p:spPr>
            <a:xfrm>
              <a:off x="-57242" y="182010"/>
              <a:ext cx="119323" cy="167985"/>
            </a:xfrm>
            <a:custGeom>
              <a:rect b="b" l="l" r="r" t="t"/>
              <a:pathLst>
                <a:path extrusionOk="0" h="5147" w="3656">
                  <a:moveTo>
                    <a:pt x="1909" y="0"/>
                  </a:moveTo>
                  <a:cubicBezTo>
                    <a:pt x="1645" y="0"/>
                    <a:pt x="1379" y="80"/>
                    <a:pt x="1147" y="245"/>
                  </a:cubicBezTo>
                  <a:cubicBezTo>
                    <a:pt x="574" y="655"/>
                    <a:pt x="197" y="1475"/>
                    <a:pt x="0" y="2655"/>
                  </a:cubicBezTo>
                  <a:lnTo>
                    <a:pt x="0" y="5146"/>
                  </a:lnTo>
                  <a:cubicBezTo>
                    <a:pt x="131" y="4261"/>
                    <a:pt x="590" y="2294"/>
                    <a:pt x="1885" y="1737"/>
                  </a:cubicBezTo>
                  <a:cubicBezTo>
                    <a:pt x="3606" y="1032"/>
                    <a:pt x="3622" y="967"/>
                    <a:pt x="3655" y="590"/>
                  </a:cubicBezTo>
                  <a:lnTo>
                    <a:pt x="3655" y="590"/>
                  </a:lnTo>
                  <a:cubicBezTo>
                    <a:pt x="3564" y="667"/>
                    <a:pt x="3451" y="705"/>
                    <a:pt x="3339" y="705"/>
                  </a:cubicBezTo>
                  <a:cubicBezTo>
                    <a:pt x="3190" y="705"/>
                    <a:pt x="3044" y="638"/>
                    <a:pt x="2950" y="508"/>
                  </a:cubicBezTo>
                  <a:cubicBezTo>
                    <a:pt x="2686" y="175"/>
                    <a:pt x="2300" y="0"/>
                    <a:pt x="19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9"/>
            <p:cNvSpPr/>
            <p:nvPr/>
          </p:nvSpPr>
          <p:spPr>
            <a:xfrm>
              <a:off x="-57242" y="88896"/>
              <a:ext cx="43897" cy="145008"/>
            </a:xfrm>
            <a:custGeom>
              <a:rect b="b" l="l" r="r" t="t"/>
              <a:pathLst>
                <a:path extrusionOk="0" h="4443" w="1345">
                  <a:moveTo>
                    <a:pt x="0" y="0"/>
                  </a:moveTo>
                  <a:lnTo>
                    <a:pt x="0" y="4442"/>
                  </a:lnTo>
                  <a:cubicBezTo>
                    <a:pt x="115" y="3902"/>
                    <a:pt x="328" y="3377"/>
                    <a:pt x="623" y="2918"/>
                  </a:cubicBezTo>
                  <a:cubicBezTo>
                    <a:pt x="1344" y="1721"/>
                    <a:pt x="770" y="853"/>
                    <a:pt x="328" y="427"/>
                  </a:cubicBezTo>
                  <a:cubicBezTo>
                    <a:pt x="197" y="312"/>
                    <a:pt x="82" y="164"/>
                    <a:pt x="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9"/>
            <p:cNvSpPr/>
            <p:nvPr/>
          </p:nvSpPr>
          <p:spPr>
            <a:xfrm>
              <a:off x="-57242" y="-47627"/>
              <a:ext cx="99512" cy="218932"/>
            </a:xfrm>
            <a:custGeom>
              <a:rect b="b" l="l" r="r" t="t"/>
              <a:pathLst>
                <a:path extrusionOk="0" h="6708" w="3049">
                  <a:moveTo>
                    <a:pt x="1457" y="1"/>
                  </a:moveTo>
                  <a:cubicBezTo>
                    <a:pt x="978" y="1"/>
                    <a:pt x="488" y="225"/>
                    <a:pt x="246" y="708"/>
                  </a:cubicBezTo>
                  <a:cubicBezTo>
                    <a:pt x="131" y="872"/>
                    <a:pt x="49" y="1069"/>
                    <a:pt x="0" y="1266"/>
                  </a:cubicBezTo>
                  <a:lnTo>
                    <a:pt x="0" y="2446"/>
                  </a:lnTo>
                  <a:cubicBezTo>
                    <a:pt x="49" y="2675"/>
                    <a:pt x="148" y="2921"/>
                    <a:pt x="262" y="3151"/>
                  </a:cubicBezTo>
                  <a:cubicBezTo>
                    <a:pt x="574" y="3839"/>
                    <a:pt x="1000" y="4396"/>
                    <a:pt x="1213" y="4921"/>
                  </a:cubicBezTo>
                  <a:cubicBezTo>
                    <a:pt x="1459" y="5495"/>
                    <a:pt x="1442" y="6150"/>
                    <a:pt x="1164" y="6708"/>
                  </a:cubicBezTo>
                  <a:cubicBezTo>
                    <a:pt x="1197" y="6642"/>
                    <a:pt x="1639" y="5970"/>
                    <a:pt x="1295" y="4888"/>
                  </a:cubicBezTo>
                  <a:cubicBezTo>
                    <a:pt x="1033" y="4118"/>
                    <a:pt x="115" y="3085"/>
                    <a:pt x="98" y="1905"/>
                  </a:cubicBezTo>
                  <a:cubicBezTo>
                    <a:pt x="159" y="931"/>
                    <a:pt x="935" y="517"/>
                    <a:pt x="1532" y="517"/>
                  </a:cubicBezTo>
                  <a:cubicBezTo>
                    <a:pt x="1738" y="517"/>
                    <a:pt x="1923" y="567"/>
                    <a:pt x="2049" y="659"/>
                  </a:cubicBezTo>
                  <a:cubicBezTo>
                    <a:pt x="2606" y="1053"/>
                    <a:pt x="2410" y="1790"/>
                    <a:pt x="2000" y="1905"/>
                  </a:cubicBezTo>
                  <a:cubicBezTo>
                    <a:pt x="1932" y="1930"/>
                    <a:pt x="1862" y="1942"/>
                    <a:pt x="1794" y="1942"/>
                  </a:cubicBezTo>
                  <a:cubicBezTo>
                    <a:pt x="1549" y="1942"/>
                    <a:pt x="1319" y="1791"/>
                    <a:pt x="1229" y="1561"/>
                  </a:cubicBezTo>
                  <a:cubicBezTo>
                    <a:pt x="1208" y="1464"/>
                    <a:pt x="1264" y="1375"/>
                    <a:pt x="1337" y="1375"/>
                  </a:cubicBezTo>
                  <a:cubicBezTo>
                    <a:pt x="1375" y="1375"/>
                    <a:pt x="1419" y="1400"/>
                    <a:pt x="1459" y="1462"/>
                  </a:cubicBezTo>
                  <a:cubicBezTo>
                    <a:pt x="1507" y="1535"/>
                    <a:pt x="1579" y="1567"/>
                    <a:pt x="1652" y="1567"/>
                  </a:cubicBezTo>
                  <a:cubicBezTo>
                    <a:pt x="1777" y="1567"/>
                    <a:pt x="1901" y="1471"/>
                    <a:pt x="1901" y="1315"/>
                  </a:cubicBezTo>
                  <a:cubicBezTo>
                    <a:pt x="1918" y="1151"/>
                    <a:pt x="1803" y="1020"/>
                    <a:pt x="1639" y="1004"/>
                  </a:cubicBezTo>
                  <a:cubicBezTo>
                    <a:pt x="1611" y="996"/>
                    <a:pt x="1583" y="993"/>
                    <a:pt x="1554" y="993"/>
                  </a:cubicBezTo>
                  <a:cubicBezTo>
                    <a:pt x="1385" y="993"/>
                    <a:pt x="1222" y="1114"/>
                    <a:pt x="1180" y="1282"/>
                  </a:cubicBezTo>
                  <a:cubicBezTo>
                    <a:pt x="1053" y="1585"/>
                    <a:pt x="1281" y="2103"/>
                    <a:pt x="1864" y="2103"/>
                  </a:cubicBezTo>
                  <a:cubicBezTo>
                    <a:pt x="1882" y="2103"/>
                    <a:pt x="1900" y="2103"/>
                    <a:pt x="1918" y="2102"/>
                  </a:cubicBezTo>
                  <a:cubicBezTo>
                    <a:pt x="2557" y="2069"/>
                    <a:pt x="3049" y="1102"/>
                    <a:pt x="2475" y="446"/>
                  </a:cubicBezTo>
                  <a:cubicBezTo>
                    <a:pt x="2244" y="156"/>
                    <a:pt x="1855" y="1"/>
                    <a:pt x="145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9"/>
            <p:cNvSpPr/>
            <p:nvPr/>
          </p:nvSpPr>
          <p:spPr>
            <a:xfrm>
              <a:off x="782652" y="265726"/>
              <a:ext cx="295859" cy="205779"/>
            </a:xfrm>
            <a:custGeom>
              <a:rect b="b" l="l" r="r" t="t"/>
              <a:pathLst>
                <a:path extrusionOk="0" h="6305" w="9065">
                  <a:moveTo>
                    <a:pt x="7067" y="0"/>
                  </a:moveTo>
                  <a:cubicBezTo>
                    <a:pt x="6612" y="0"/>
                    <a:pt x="6184" y="162"/>
                    <a:pt x="5918" y="500"/>
                  </a:cubicBezTo>
                  <a:cubicBezTo>
                    <a:pt x="5524" y="909"/>
                    <a:pt x="5475" y="1549"/>
                    <a:pt x="5803" y="2008"/>
                  </a:cubicBezTo>
                  <a:cubicBezTo>
                    <a:pt x="5901" y="2139"/>
                    <a:pt x="6032" y="2254"/>
                    <a:pt x="6180" y="2319"/>
                  </a:cubicBezTo>
                  <a:lnTo>
                    <a:pt x="6213" y="2335"/>
                  </a:lnTo>
                  <a:lnTo>
                    <a:pt x="6278" y="2352"/>
                  </a:lnTo>
                  <a:cubicBezTo>
                    <a:pt x="6311" y="2368"/>
                    <a:pt x="6344" y="2368"/>
                    <a:pt x="6377" y="2368"/>
                  </a:cubicBezTo>
                  <a:cubicBezTo>
                    <a:pt x="6449" y="2390"/>
                    <a:pt x="6524" y="2400"/>
                    <a:pt x="6598" y="2400"/>
                  </a:cubicBezTo>
                  <a:cubicBezTo>
                    <a:pt x="6810" y="2400"/>
                    <a:pt x="7018" y="2317"/>
                    <a:pt x="7163" y="2172"/>
                  </a:cubicBezTo>
                  <a:cubicBezTo>
                    <a:pt x="7558" y="1761"/>
                    <a:pt x="7277" y="1210"/>
                    <a:pt x="6934" y="1210"/>
                  </a:cubicBezTo>
                  <a:cubicBezTo>
                    <a:pt x="6907" y="1210"/>
                    <a:pt x="6880" y="1214"/>
                    <a:pt x="6852" y="1221"/>
                  </a:cubicBezTo>
                  <a:cubicBezTo>
                    <a:pt x="6541" y="1319"/>
                    <a:pt x="6475" y="1729"/>
                    <a:pt x="6704" y="1860"/>
                  </a:cubicBezTo>
                  <a:cubicBezTo>
                    <a:pt x="6755" y="1883"/>
                    <a:pt x="6810" y="1894"/>
                    <a:pt x="6864" y="1894"/>
                  </a:cubicBezTo>
                  <a:cubicBezTo>
                    <a:pt x="6968" y="1894"/>
                    <a:pt x="7072" y="1854"/>
                    <a:pt x="7147" y="1778"/>
                  </a:cubicBezTo>
                  <a:lnTo>
                    <a:pt x="7147" y="1778"/>
                  </a:lnTo>
                  <a:cubicBezTo>
                    <a:pt x="7180" y="1926"/>
                    <a:pt x="7131" y="2073"/>
                    <a:pt x="6999" y="2155"/>
                  </a:cubicBezTo>
                  <a:cubicBezTo>
                    <a:pt x="6852" y="2266"/>
                    <a:pt x="6677" y="2321"/>
                    <a:pt x="6495" y="2321"/>
                  </a:cubicBezTo>
                  <a:cubicBezTo>
                    <a:pt x="6434" y="2321"/>
                    <a:pt x="6373" y="2315"/>
                    <a:pt x="6311" y="2303"/>
                  </a:cubicBezTo>
                  <a:cubicBezTo>
                    <a:pt x="6213" y="2270"/>
                    <a:pt x="6131" y="2237"/>
                    <a:pt x="6049" y="2188"/>
                  </a:cubicBezTo>
                  <a:cubicBezTo>
                    <a:pt x="5541" y="1778"/>
                    <a:pt x="5508" y="1024"/>
                    <a:pt x="5967" y="565"/>
                  </a:cubicBezTo>
                  <a:cubicBezTo>
                    <a:pt x="6222" y="256"/>
                    <a:pt x="6616" y="110"/>
                    <a:pt x="7033" y="110"/>
                  </a:cubicBezTo>
                  <a:cubicBezTo>
                    <a:pt x="7899" y="110"/>
                    <a:pt x="8862" y="742"/>
                    <a:pt x="8884" y="1860"/>
                  </a:cubicBezTo>
                  <a:cubicBezTo>
                    <a:pt x="8917" y="2663"/>
                    <a:pt x="8475" y="3417"/>
                    <a:pt x="7753" y="3794"/>
                  </a:cubicBezTo>
                  <a:cubicBezTo>
                    <a:pt x="7737" y="3794"/>
                    <a:pt x="7721" y="3811"/>
                    <a:pt x="7704" y="3827"/>
                  </a:cubicBezTo>
                  <a:cubicBezTo>
                    <a:pt x="7606" y="3860"/>
                    <a:pt x="7524" y="3876"/>
                    <a:pt x="7426" y="3909"/>
                  </a:cubicBezTo>
                  <a:cubicBezTo>
                    <a:pt x="7208" y="3958"/>
                    <a:pt x="6991" y="3979"/>
                    <a:pt x="6775" y="3979"/>
                  </a:cubicBezTo>
                  <a:cubicBezTo>
                    <a:pt x="5188" y="3979"/>
                    <a:pt x="3636" y="2833"/>
                    <a:pt x="2298" y="2833"/>
                  </a:cubicBezTo>
                  <a:cubicBezTo>
                    <a:pt x="2152" y="2833"/>
                    <a:pt x="2009" y="2846"/>
                    <a:pt x="1869" y="2876"/>
                  </a:cubicBezTo>
                  <a:cubicBezTo>
                    <a:pt x="607" y="3155"/>
                    <a:pt x="246" y="4040"/>
                    <a:pt x="148" y="4581"/>
                  </a:cubicBezTo>
                  <a:cubicBezTo>
                    <a:pt x="0" y="5122"/>
                    <a:pt x="115" y="5728"/>
                    <a:pt x="558" y="6056"/>
                  </a:cubicBezTo>
                  <a:cubicBezTo>
                    <a:pt x="785" y="6226"/>
                    <a:pt x="1055" y="6304"/>
                    <a:pt x="1318" y="6304"/>
                  </a:cubicBezTo>
                  <a:cubicBezTo>
                    <a:pt x="1739" y="6304"/>
                    <a:pt x="2140" y="6104"/>
                    <a:pt x="2312" y="5761"/>
                  </a:cubicBezTo>
                  <a:cubicBezTo>
                    <a:pt x="2656" y="5220"/>
                    <a:pt x="2361" y="4516"/>
                    <a:pt x="1869" y="4384"/>
                  </a:cubicBezTo>
                  <a:cubicBezTo>
                    <a:pt x="1775" y="4347"/>
                    <a:pt x="1678" y="4329"/>
                    <a:pt x="1583" y="4329"/>
                  </a:cubicBezTo>
                  <a:cubicBezTo>
                    <a:pt x="1265" y="4329"/>
                    <a:pt x="966" y="4528"/>
                    <a:pt x="853" y="4843"/>
                  </a:cubicBezTo>
                  <a:cubicBezTo>
                    <a:pt x="820" y="4958"/>
                    <a:pt x="804" y="5089"/>
                    <a:pt x="836" y="5220"/>
                  </a:cubicBezTo>
                  <a:cubicBezTo>
                    <a:pt x="836" y="5237"/>
                    <a:pt x="836" y="5253"/>
                    <a:pt x="853" y="5270"/>
                  </a:cubicBezTo>
                  <a:cubicBezTo>
                    <a:pt x="853" y="5270"/>
                    <a:pt x="853" y="5286"/>
                    <a:pt x="853" y="5286"/>
                  </a:cubicBezTo>
                  <a:cubicBezTo>
                    <a:pt x="914" y="5520"/>
                    <a:pt x="1124" y="5662"/>
                    <a:pt x="1350" y="5662"/>
                  </a:cubicBezTo>
                  <a:cubicBezTo>
                    <a:pt x="1425" y="5662"/>
                    <a:pt x="1501" y="5646"/>
                    <a:pt x="1574" y="5614"/>
                  </a:cubicBezTo>
                  <a:cubicBezTo>
                    <a:pt x="1909" y="5470"/>
                    <a:pt x="1794" y="4908"/>
                    <a:pt x="1455" y="4908"/>
                  </a:cubicBezTo>
                  <a:cubicBezTo>
                    <a:pt x="1446" y="4908"/>
                    <a:pt x="1436" y="4908"/>
                    <a:pt x="1426" y="4909"/>
                  </a:cubicBezTo>
                  <a:cubicBezTo>
                    <a:pt x="1049" y="4958"/>
                    <a:pt x="1115" y="5319"/>
                    <a:pt x="1049" y="5368"/>
                  </a:cubicBezTo>
                  <a:cubicBezTo>
                    <a:pt x="1040" y="5377"/>
                    <a:pt x="1029" y="5381"/>
                    <a:pt x="1018" y="5381"/>
                  </a:cubicBezTo>
                  <a:cubicBezTo>
                    <a:pt x="971" y="5381"/>
                    <a:pt x="915" y="5309"/>
                    <a:pt x="902" y="5270"/>
                  </a:cubicBezTo>
                  <a:cubicBezTo>
                    <a:pt x="836" y="5089"/>
                    <a:pt x="836" y="4876"/>
                    <a:pt x="935" y="4696"/>
                  </a:cubicBezTo>
                  <a:cubicBezTo>
                    <a:pt x="1084" y="4500"/>
                    <a:pt x="1307" y="4385"/>
                    <a:pt x="1539" y="4385"/>
                  </a:cubicBezTo>
                  <a:cubicBezTo>
                    <a:pt x="1638" y="4385"/>
                    <a:pt x="1739" y="4406"/>
                    <a:pt x="1836" y="4450"/>
                  </a:cubicBezTo>
                  <a:cubicBezTo>
                    <a:pt x="2295" y="4565"/>
                    <a:pt x="2541" y="5220"/>
                    <a:pt x="2230" y="5712"/>
                  </a:cubicBezTo>
                  <a:cubicBezTo>
                    <a:pt x="2079" y="6023"/>
                    <a:pt x="1700" y="6206"/>
                    <a:pt x="1313" y="6206"/>
                  </a:cubicBezTo>
                  <a:cubicBezTo>
                    <a:pt x="1068" y="6206"/>
                    <a:pt x="820" y="6133"/>
                    <a:pt x="623" y="5974"/>
                  </a:cubicBezTo>
                  <a:cubicBezTo>
                    <a:pt x="82" y="5565"/>
                    <a:pt x="115" y="4630"/>
                    <a:pt x="541" y="4057"/>
                  </a:cubicBezTo>
                  <a:cubicBezTo>
                    <a:pt x="903" y="3583"/>
                    <a:pt x="1491" y="3346"/>
                    <a:pt x="2105" y="3346"/>
                  </a:cubicBezTo>
                  <a:cubicBezTo>
                    <a:pt x="2299" y="3346"/>
                    <a:pt x="2496" y="3370"/>
                    <a:pt x="2689" y="3417"/>
                  </a:cubicBezTo>
                  <a:cubicBezTo>
                    <a:pt x="3492" y="3614"/>
                    <a:pt x="4328" y="3958"/>
                    <a:pt x="5213" y="4188"/>
                  </a:cubicBezTo>
                  <a:cubicBezTo>
                    <a:pt x="5539" y="4247"/>
                    <a:pt x="5870" y="4281"/>
                    <a:pt x="6196" y="4281"/>
                  </a:cubicBezTo>
                  <a:cubicBezTo>
                    <a:pt x="6772" y="4281"/>
                    <a:pt x="7334" y="4176"/>
                    <a:pt x="7835" y="3925"/>
                  </a:cubicBezTo>
                  <a:cubicBezTo>
                    <a:pt x="8606" y="3516"/>
                    <a:pt x="9065" y="2712"/>
                    <a:pt x="9048" y="1860"/>
                  </a:cubicBezTo>
                  <a:cubicBezTo>
                    <a:pt x="9005" y="656"/>
                    <a:pt x="7981" y="0"/>
                    <a:pt x="70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9"/>
            <p:cNvSpPr/>
            <p:nvPr/>
          </p:nvSpPr>
          <p:spPr>
            <a:xfrm>
              <a:off x="683140" y="443045"/>
              <a:ext cx="200655" cy="202255"/>
            </a:xfrm>
            <a:custGeom>
              <a:rect b="b" l="l" r="r" t="t"/>
              <a:pathLst>
                <a:path extrusionOk="0" h="6197" w="6148">
                  <a:moveTo>
                    <a:pt x="3066" y="0"/>
                  </a:moveTo>
                  <a:cubicBezTo>
                    <a:pt x="3033" y="115"/>
                    <a:pt x="3017" y="246"/>
                    <a:pt x="3000" y="361"/>
                  </a:cubicBezTo>
                  <a:cubicBezTo>
                    <a:pt x="3000" y="361"/>
                    <a:pt x="2935" y="1263"/>
                    <a:pt x="2033" y="1377"/>
                  </a:cubicBezTo>
                  <a:cubicBezTo>
                    <a:pt x="1164" y="1508"/>
                    <a:pt x="574" y="1640"/>
                    <a:pt x="542" y="2295"/>
                  </a:cubicBezTo>
                  <a:cubicBezTo>
                    <a:pt x="511" y="2921"/>
                    <a:pt x="324" y="3235"/>
                    <a:pt x="60" y="3235"/>
                  </a:cubicBezTo>
                  <a:cubicBezTo>
                    <a:pt x="40" y="3235"/>
                    <a:pt x="21" y="3233"/>
                    <a:pt x="1" y="3229"/>
                  </a:cubicBezTo>
                  <a:lnTo>
                    <a:pt x="1" y="3229"/>
                  </a:lnTo>
                  <a:cubicBezTo>
                    <a:pt x="1" y="3230"/>
                    <a:pt x="364" y="3763"/>
                    <a:pt x="967" y="3763"/>
                  </a:cubicBezTo>
                  <a:cubicBezTo>
                    <a:pt x="1089" y="3763"/>
                    <a:pt x="1221" y="3741"/>
                    <a:pt x="1361" y="3688"/>
                  </a:cubicBezTo>
                  <a:cubicBezTo>
                    <a:pt x="2181" y="3377"/>
                    <a:pt x="2115" y="2820"/>
                    <a:pt x="2131" y="2672"/>
                  </a:cubicBezTo>
                  <a:cubicBezTo>
                    <a:pt x="2131" y="2519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2"/>
                  </a:cubicBezTo>
                  <a:cubicBezTo>
                    <a:pt x="2541" y="2344"/>
                    <a:pt x="2607" y="2672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96"/>
                    <a:pt x="3066" y="6196"/>
                  </a:cubicBezTo>
                  <a:cubicBezTo>
                    <a:pt x="3066" y="6196"/>
                    <a:pt x="3508" y="4819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2"/>
                  </a:cubicBezTo>
                  <a:cubicBezTo>
                    <a:pt x="3777" y="2311"/>
                    <a:pt x="3782" y="2311"/>
                    <a:pt x="3788" y="2311"/>
                  </a:cubicBezTo>
                  <a:cubicBezTo>
                    <a:pt x="3939" y="2311"/>
                    <a:pt x="4001" y="2514"/>
                    <a:pt x="4016" y="2656"/>
                  </a:cubicBezTo>
                  <a:cubicBezTo>
                    <a:pt x="4033" y="2820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9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40"/>
                    <a:pt x="4984" y="1508"/>
                    <a:pt x="4098" y="1377"/>
                  </a:cubicBezTo>
                  <a:cubicBezTo>
                    <a:pt x="3230" y="1263"/>
                    <a:pt x="3148" y="361"/>
                    <a:pt x="3148" y="361"/>
                  </a:cubicBezTo>
                  <a:cubicBezTo>
                    <a:pt x="3131" y="246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9"/>
            <p:cNvSpPr/>
            <p:nvPr/>
          </p:nvSpPr>
          <p:spPr>
            <a:xfrm>
              <a:off x="817965" y="382503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0" y="265"/>
                    <a:pt x="0" y="265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7"/>
                    <a:pt x="1607" y="511"/>
                  </a:cubicBezTo>
                  <a:cubicBezTo>
                    <a:pt x="2213" y="954"/>
                    <a:pt x="1836" y="1708"/>
                    <a:pt x="1738" y="2200"/>
                  </a:cubicBezTo>
                  <a:cubicBezTo>
                    <a:pt x="1639" y="2708"/>
                    <a:pt x="2361" y="2921"/>
                    <a:pt x="2721" y="3085"/>
                  </a:cubicBezTo>
                  <a:cubicBezTo>
                    <a:pt x="3082" y="3249"/>
                    <a:pt x="2901" y="3708"/>
                    <a:pt x="2901" y="3708"/>
                  </a:cubicBezTo>
                  <a:cubicBezTo>
                    <a:pt x="4229" y="2888"/>
                    <a:pt x="3377" y="1937"/>
                    <a:pt x="3147" y="1675"/>
                  </a:cubicBezTo>
                  <a:cubicBezTo>
                    <a:pt x="2958" y="1445"/>
                    <a:pt x="3081" y="1216"/>
                    <a:pt x="3259" y="1216"/>
                  </a:cubicBezTo>
                  <a:cubicBezTo>
                    <a:pt x="3296" y="1216"/>
                    <a:pt x="3337" y="1226"/>
                    <a:pt x="3377" y="1249"/>
                  </a:cubicBezTo>
                  <a:cubicBezTo>
                    <a:pt x="3623" y="1380"/>
                    <a:pt x="3262" y="1872"/>
                    <a:pt x="3934" y="2314"/>
                  </a:cubicBezTo>
                  <a:cubicBezTo>
                    <a:pt x="4102" y="2421"/>
                    <a:pt x="4261" y="2461"/>
                    <a:pt x="4405" y="2461"/>
                  </a:cubicBezTo>
                  <a:cubicBezTo>
                    <a:pt x="4836" y="2461"/>
                    <a:pt x="5131" y="2101"/>
                    <a:pt x="5131" y="2101"/>
                  </a:cubicBezTo>
                  <a:lnTo>
                    <a:pt x="5131" y="2101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44" y="2102"/>
                    <a:pt x="4948" y="1574"/>
                    <a:pt x="4770" y="1413"/>
                  </a:cubicBezTo>
                  <a:cubicBezTo>
                    <a:pt x="4692" y="1357"/>
                    <a:pt x="4591" y="1324"/>
                    <a:pt x="4489" y="1324"/>
                  </a:cubicBezTo>
                  <a:cubicBezTo>
                    <a:pt x="4440" y="1324"/>
                    <a:pt x="4391" y="1332"/>
                    <a:pt x="4344" y="1347"/>
                  </a:cubicBezTo>
                  <a:cubicBezTo>
                    <a:pt x="4289" y="1360"/>
                    <a:pt x="4236" y="1366"/>
                    <a:pt x="4188" y="1366"/>
                  </a:cubicBezTo>
                  <a:cubicBezTo>
                    <a:pt x="4050" y="1366"/>
                    <a:pt x="3959" y="1314"/>
                    <a:pt x="4032" y="1216"/>
                  </a:cubicBezTo>
                  <a:cubicBezTo>
                    <a:pt x="4062" y="1174"/>
                    <a:pt x="4096" y="1158"/>
                    <a:pt x="4141" y="1158"/>
                  </a:cubicBezTo>
                  <a:cubicBezTo>
                    <a:pt x="4274" y="1158"/>
                    <a:pt x="4508" y="1294"/>
                    <a:pt x="5032" y="1331"/>
                  </a:cubicBezTo>
                  <a:cubicBezTo>
                    <a:pt x="5060" y="1333"/>
                    <a:pt x="5087" y="1333"/>
                    <a:pt x="5114" y="1333"/>
                  </a:cubicBezTo>
                  <a:cubicBezTo>
                    <a:pt x="5892" y="1333"/>
                    <a:pt x="6458" y="675"/>
                    <a:pt x="6458" y="675"/>
                  </a:cubicBezTo>
                  <a:lnTo>
                    <a:pt x="6458" y="675"/>
                  </a:lnTo>
                  <a:cubicBezTo>
                    <a:pt x="6000" y="931"/>
                    <a:pt x="5512" y="1029"/>
                    <a:pt x="5023" y="1029"/>
                  </a:cubicBezTo>
                  <a:cubicBezTo>
                    <a:pt x="3852" y="1029"/>
                    <a:pt x="2668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9"/>
            <p:cNvSpPr/>
            <p:nvPr/>
          </p:nvSpPr>
          <p:spPr>
            <a:xfrm>
              <a:off x="871980" y="262756"/>
              <a:ext cx="117723" cy="82410"/>
            </a:xfrm>
            <a:custGeom>
              <a:rect b="b" l="l" r="r" t="t"/>
              <a:pathLst>
                <a:path extrusionOk="0" h="2525" w="3607">
                  <a:moveTo>
                    <a:pt x="2492" y="0"/>
                  </a:moveTo>
                  <a:cubicBezTo>
                    <a:pt x="1908" y="0"/>
                    <a:pt x="1240" y="123"/>
                    <a:pt x="869" y="607"/>
                  </a:cubicBezTo>
                  <a:cubicBezTo>
                    <a:pt x="1" y="1771"/>
                    <a:pt x="525" y="2525"/>
                    <a:pt x="525" y="2525"/>
                  </a:cubicBezTo>
                  <a:cubicBezTo>
                    <a:pt x="525" y="2525"/>
                    <a:pt x="361" y="2164"/>
                    <a:pt x="1394" y="2164"/>
                  </a:cubicBezTo>
                  <a:cubicBezTo>
                    <a:pt x="2427" y="2148"/>
                    <a:pt x="2312" y="1492"/>
                    <a:pt x="2263" y="1263"/>
                  </a:cubicBezTo>
                  <a:cubicBezTo>
                    <a:pt x="2181" y="1017"/>
                    <a:pt x="2246" y="738"/>
                    <a:pt x="2410" y="541"/>
                  </a:cubicBezTo>
                  <a:cubicBezTo>
                    <a:pt x="2656" y="197"/>
                    <a:pt x="3607" y="132"/>
                    <a:pt x="3607" y="132"/>
                  </a:cubicBezTo>
                  <a:cubicBezTo>
                    <a:pt x="3607" y="132"/>
                    <a:pt x="3095" y="0"/>
                    <a:pt x="24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9"/>
            <p:cNvSpPr/>
            <p:nvPr/>
          </p:nvSpPr>
          <p:spPr>
            <a:xfrm>
              <a:off x="962386" y="175548"/>
              <a:ext cx="73336" cy="87240"/>
            </a:xfrm>
            <a:custGeom>
              <a:rect b="b" l="l" r="r" t="t"/>
              <a:pathLst>
                <a:path extrusionOk="0" h="2673" w="2247">
                  <a:moveTo>
                    <a:pt x="1132" y="1"/>
                  </a:moveTo>
                  <a:cubicBezTo>
                    <a:pt x="1132" y="1"/>
                    <a:pt x="1345" y="542"/>
                    <a:pt x="984" y="722"/>
                  </a:cubicBezTo>
                  <a:cubicBezTo>
                    <a:pt x="624" y="935"/>
                    <a:pt x="1" y="1345"/>
                    <a:pt x="247" y="2001"/>
                  </a:cubicBezTo>
                  <a:cubicBezTo>
                    <a:pt x="493" y="2673"/>
                    <a:pt x="1673" y="2410"/>
                    <a:pt x="2246" y="2607"/>
                  </a:cubicBezTo>
                  <a:cubicBezTo>
                    <a:pt x="2246" y="2607"/>
                    <a:pt x="1378" y="2148"/>
                    <a:pt x="1443" y="1427"/>
                  </a:cubicBezTo>
                  <a:cubicBezTo>
                    <a:pt x="1509" y="689"/>
                    <a:pt x="1427" y="165"/>
                    <a:pt x="11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9"/>
            <p:cNvSpPr/>
            <p:nvPr/>
          </p:nvSpPr>
          <p:spPr>
            <a:xfrm>
              <a:off x="1042120" y="213538"/>
              <a:ext cx="103820" cy="140733"/>
            </a:xfrm>
            <a:custGeom>
              <a:rect b="b" l="l" r="r" t="t"/>
              <a:pathLst>
                <a:path extrusionOk="0" h="4312" w="3181">
                  <a:moveTo>
                    <a:pt x="377" y="1"/>
                  </a:moveTo>
                  <a:cubicBezTo>
                    <a:pt x="0" y="1345"/>
                    <a:pt x="541" y="1607"/>
                    <a:pt x="1098" y="2476"/>
                  </a:cubicBezTo>
                  <a:cubicBezTo>
                    <a:pt x="1656" y="3344"/>
                    <a:pt x="1049" y="4311"/>
                    <a:pt x="1049" y="4311"/>
                  </a:cubicBezTo>
                  <a:cubicBezTo>
                    <a:pt x="1426" y="4049"/>
                    <a:pt x="1787" y="3361"/>
                    <a:pt x="2475" y="2918"/>
                  </a:cubicBezTo>
                  <a:cubicBezTo>
                    <a:pt x="3180" y="2492"/>
                    <a:pt x="2885" y="1591"/>
                    <a:pt x="2885" y="1591"/>
                  </a:cubicBezTo>
                  <a:lnTo>
                    <a:pt x="2885" y="1591"/>
                  </a:lnTo>
                  <a:cubicBezTo>
                    <a:pt x="2846" y="1695"/>
                    <a:pt x="2743" y="1748"/>
                    <a:pt x="2570" y="1748"/>
                  </a:cubicBezTo>
                  <a:cubicBezTo>
                    <a:pt x="2526" y="1748"/>
                    <a:pt x="2479" y="1745"/>
                    <a:pt x="2426" y="1738"/>
                  </a:cubicBezTo>
                  <a:cubicBezTo>
                    <a:pt x="2398" y="1731"/>
                    <a:pt x="2371" y="1728"/>
                    <a:pt x="2344" y="1728"/>
                  </a:cubicBezTo>
                  <a:cubicBezTo>
                    <a:pt x="2119" y="1728"/>
                    <a:pt x="1943" y="1961"/>
                    <a:pt x="2016" y="2181"/>
                  </a:cubicBezTo>
                  <a:cubicBezTo>
                    <a:pt x="2082" y="2418"/>
                    <a:pt x="1936" y="2528"/>
                    <a:pt x="1791" y="2528"/>
                  </a:cubicBezTo>
                  <a:cubicBezTo>
                    <a:pt x="1756" y="2528"/>
                    <a:pt x="1721" y="2521"/>
                    <a:pt x="1688" y="2508"/>
                  </a:cubicBezTo>
                  <a:cubicBezTo>
                    <a:pt x="1541" y="2443"/>
                    <a:pt x="1541" y="2066"/>
                    <a:pt x="1754" y="1886"/>
                  </a:cubicBezTo>
                  <a:cubicBezTo>
                    <a:pt x="1984" y="1705"/>
                    <a:pt x="2115" y="1312"/>
                    <a:pt x="1934" y="689"/>
                  </a:cubicBezTo>
                  <a:cubicBezTo>
                    <a:pt x="1791" y="194"/>
                    <a:pt x="1305" y="103"/>
                    <a:pt x="989" y="103"/>
                  </a:cubicBezTo>
                  <a:cubicBezTo>
                    <a:pt x="907" y="103"/>
                    <a:pt x="837" y="109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9"/>
            <p:cNvSpPr/>
            <p:nvPr/>
          </p:nvSpPr>
          <p:spPr>
            <a:xfrm>
              <a:off x="1018555" y="6584"/>
              <a:ext cx="264853" cy="264233"/>
            </a:xfrm>
            <a:custGeom>
              <a:rect b="b" l="l" r="r" t="t"/>
              <a:pathLst>
                <a:path extrusionOk="0" h="8096" w="8115">
                  <a:moveTo>
                    <a:pt x="5777" y="1"/>
                  </a:moveTo>
                  <a:cubicBezTo>
                    <a:pt x="5253" y="1"/>
                    <a:pt x="4737" y="177"/>
                    <a:pt x="4427" y="572"/>
                  </a:cubicBezTo>
                  <a:cubicBezTo>
                    <a:pt x="4132" y="998"/>
                    <a:pt x="4082" y="1555"/>
                    <a:pt x="4312" y="2031"/>
                  </a:cubicBezTo>
                  <a:cubicBezTo>
                    <a:pt x="4521" y="2440"/>
                    <a:pt x="4859" y="2586"/>
                    <a:pt x="5189" y="2586"/>
                  </a:cubicBezTo>
                  <a:cubicBezTo>
                    <a:pt x="5532" y="2586"/>
                    <a:pt x="5866" y="2428"/>
                    <a:pt x="6033" y="2244"/>
                  </a:cubicBezTo>
                  <a:cubicBezTo>
                    <a:pt x="6230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79" y="1490"/>
                    <a:pt x="5345" y="1850"/>
                    <a:pt x="5754" y="1916"/>
                  </a:cubicBezTo>
                  <a:cubicBezTo>
                    <a:pt x="6099" y="1965"/>
                    <a:pt x="5918" y="2391"/>
                    <a:pt x="5476" y="2506"/>
                  </a:cubicBezTo>
                  <a:cubicBezTo>
                    <a:pt x="5395" y="2527"/>
                    <a:pt x="5314" y="2537"/>
                    <a:pt x="5235" y="2537"/>
                  </a:cubicBezTo>
                  <a:cubicBezTo>
                    <a:pt x="4876" y="2537"/>
                    <a:pt x="4541" y="2333"/>
                    <a:pt x="4394" y="1998"/>
                  </a:cubicBezTo>
                  <a:cubicBezTo>
                    <a:pt x="4181" y="1555"/>
                    <a:pt x="4230" y="1031"/>
                    <a:pt x="4525" y="637"/>
                  </a:cubicBezTo>
                  <a:cubicBezTo>
                    <a:pt x="4784" y="296"/>
                    <a:pt x="5249" y="125"/>
                    <a:pt x="5729" y="125"/>
                  </a:cubicBezTo>
                  <a:cubicBezTo>
                    <a:pt x="5824" y="125"/>
                    <a:pt x="5921" y="132"/>
                    <a:pt x="6017" y="146"/>
                  </a:cubicBezTo>
                  <a:cubicBezTo>
                    <a:pt x="7230" y="293"/>
                    <a:pt x="7918" y="1998"/>
                    <a:pt x="7197" y="3145"/>
                  </a:cubicBezTo>
                  <a:cubicBezTo>
                    <a:pt x="6967" y="3506"/>
                    <a:pt x="6623" y="3801"/>
                    <a:pt x="6230" y="3998"/>
                  </a:cubicBezTo>
                  <a:cubicBezTo>
                    <a:pt x="5842" y="4164"/>
                    <a:pt x="5393" y="4247"/>
                    <a:pt x="4870" y="4247"/>
                  </a:cubicBezTo>
                  <a:cubicBezTo>
                    <a:pt x="4462" y="4247"/>
                    <a:pt x="4011" y="4196"/>
                    <a:pt x="3509" y="4096"/>
                  </a:cubicBezTo>
                  <a:cubicBezTo>
                    <a:pt x="3203" y="4035"/>
                    <a:pt x="2903" y="4004"/>
                    <a:pt x="2617" y="4004"/>
                  </a:cubicBezTo>
                  <a:cubicBezTo>
                    <a:pt x="1290" y="4004"/>
                    <a:pt x="240" y="4660"/>
                    <a:pt x="132" y="5981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4" y="8079"/>
                    <a:pt x="1017" y="8063"/>
                  </a:cubicBezTo>
                  <a:cubicBezTo>
                    <a:pt x="460" y="7423"/>
                    <a:pt x="607" y="6227"/>
                    <a:pt x="607" y="6227"/>
                  </a:cubicBezTo>
                  <a:cubicBezTo>
                    <a:pt x="706" y="5702"/>
                    <a:pt x="968" y="5243"/>
                    <a:pt x="1361" y="4899"/>
                  </a:cubicBezTo>
                  <a:cubicBezTo>
                    <a:pt x="1942" y="4458"/>
                    <a:pt x="2676" y="4373"/>
                    <a:pt x="3159" y="4373"/>
                  </a:cubicBezTo>
                  <a:cubicBezTo>
                    <a:pt x="3467" y="4373"/>
                    <a:pt x="3673" y="4407"/>
                    <a:pt x="3673" y="4407"/>
                  </a:cubicBezTo>
                  <a:cubicBezTo>
                    <a:pt x="3935" y="4440"/>
                    <a:pt x="4164" y="4457"/>
                    <a:pt x="4377" y="4473"/>
                  </a:cubicBezTo>
                  <a:cubicBezTo>
                    <a:pt x="4463" y="4477"/>
                    <a:pt x="4550" y="4479"/>
                    <a:pt x="4638" y="4479"/>
                  </a:cubicBezTo>
                  <a:cubicBezTo>
                    <a:pt x="5626" y="4479"/>
                    <a:pt x="6727" y="4207"/>
                    <a:pt x="7344" y="3244"/>
                  </a:cubicBezTo>
                  <a:cubicBezTo>
                    <a:pt x="8115" y="1981"/>
                    <a:pt x="7361" y="178"/>
                    <a:pt x="6033" y="15"/>
                  </a:cubicBezTo>
                  <a:cubicBezTo>
                    <a:pt x="5948" y="5"/>
                    <a:pt x="5862" y="1"/>
                    <a:pt x="57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9"/>
            <p:cNvSpPr/>
            <p:nvPr/>
          </p:nvSpPr>
          <p:spPr>
            <a:xfrm>
              <a:off x="1088661" y="158577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1085" y="1"/>
                  </a:moveTo>
                  <a:cubicBezTo>
                    <a:pt x="394" y="1"/>
                    <a:pt x="0" y="226"/>
                    <a:pt x="0" y="226"/>
                  </a:cubicBezTo>
                  <a:cubicBezTo>
                    <a:pt x="93" y="206"/>
                    <a:pt x="181" y="197"/>
                    <a:pt x="264" y="197"/>
                  </a:cubicBezTo>
                  <a:cubicBezTo>
                    <a:pt x="742" y="197"/>
                    <a:pt x="1046" y="505"/>
                    <a:pt x="935" y="980"/>
                  </a:cubicBezTo>
                  <a:cubicBezTo>
                    <a:pt x="803" y="1390"/>
                    <a:pt x="967" y="1848"/>
                    <a:pt x="1328" y="2111"/>
                  </a:cubicBezTo>
                  <a:cubicBezTo>
                    <a:pt x="1639" y="2373"/>
                    <a:pt x="2557" y="2373"/>
                    <a:pt x="2557" y="2373"/>
                  </a:cubicBezTo>
                  <a:cubicBezTo>
                    <a:pt x="2295" y="2225"/>
                    <a:pt x="2524" y="1865"/>
                    <a:pt x="2688" y="1439"/>
                  </a:cubicBezTo>
                  <a:cubicBezTo>
                    <a:pt x="2844" y="1018"/>
                    <a:pt x="2422" y="864"/>
                    <a:pt x="2225" y="864"/>
                  </a:cubicBezTo>
                  <a:cubicBezTo>
                    <a:pt x="2215" y="864"/>
                    <a:pt x="2206" y="864"/>
                    <a:pt x="2197" y="865"/>
                  </a:cubicBezTo>
                  <a:cubicBezTo>
                    <a:pt x="2109" y="883"/>
                    <a:pt x="2035" y="900"/>
                    <a:pt x="1966" y="900"/>
                  </a:cubicBezTo>
                  <a:cubicBezTo>
                    <a:pt x="1905" y="900"/>
                    <a:pt x="1848" y="887"/>
                    <a:pt x="1787" y="849"/>
                  </a:cubicBezTo>
                  <a:cubicBezTo>
                    <a:pt x="1694" y="782"/>
                    <a:pt x="1730" y="564"/>
                    <a:pt x="2003" y="564"/>
                  </a:cubicBezTo>
                  <a:cubicBezTo>
                    <a:pt x="2065" y="564"/>
                    <a:pt x="2141" y="575"/>
                    <a:pt x="2229" y="603"/>
                  </a:cubicBezTo>
                  <a:cubicBezTo>
                    <a:pt x="2721" y="767"/>
                    <a:pt x="2574" y="1226"/>
                    <a:pt x="3295" y="1373"/>
                  </a:cubicBezTo>
                  <a:cubicBezTo>
                    <a:pt x="3351" y="1384"/>
                    <a:pt x="3404" y="1390"/>
                    <a:pt x="3454" y="1390"/>
                  </a:cubicBezTo>
                  <a:cubicBezTo>
                    <a:pt x="4057" y="1390"/>
                    <a:pt x="4203" y="627"/>
                    <a:pt x="4278" y="521"/>
                  </a:cubicBezTo>
                  <a:cubicBezTo>
                    <a:pt x="4393" y="390"/>
                    <a:pt x="4524" y="259"/>
                    <a:pt x="4655" y="144"/>
                  </a:cubicBezTo>
                  <a:lnTo>
                    <a:pt x="4655" y="144"/>
                  </a:lnTo>
                  <a:cubicBezTo>
                    <a:pt x="4456" y="267"/>
                    <a:pt x="4088" y="379"/>
                    <a:pt x="3556" y="379"/>
                  </a:cubicBezTo>
                  <a:cubicBezTo>
                    <a:pt x="3167" y="379"/>
                    <a:pt x="2691" y="319"/>
                    <a:pt x="2131" y="160"/>
                  </a:cubicBezTo>
                  <a:cubicBezTo>
                    <a:pt x="1733" y="42"/>
                    <a:pt x="1382" y="1"/>
                    <a:pt x="10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9"/>
            <p:cNvSpPr/>
            <p:nvPr/>
          </p:nvSpPr>
          <p:spPr>
            <a:xfrm>
              <a:off x="1097212" y="15592"/>
              <a:ext cx="105419" cy="109825"/>
            </a:xfrm>
            <a:custGeom>
              <a:rect b="b" l="l" r="r" t="t"/>
              <a:pathLst>
                <a:path extrusionOk="0" h="3365" w="3230">
                  <a:moveTo>
                    <a:pt x="1967" y="1"/>
                  </a:moveTo>
                  <a:lnTo>
                    <a:pt x="1967" y="1"/>
                  </a:lnTo>
                  <a:cubicBezTo>
                    <a:pt x="1508" y="279"/>
                    <a:pt x="1443" y="722"/>
                    <a:pt x="722" y="1345"/>
                  </a:cubicBezTo>
                  <a:cubicBezTo>
                    <a:pt x="0" y="1968"/>
                    <a:pt x="214" y="2427"/>
                    <a:pt x="361" y="2689"/>
                  </a:cubicBezTo>
                  <a:cubicBezTo>
                    <a:pt x="459" y="2820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31" y="3361"/>
                  </a:cubicBezTo>
                  <a:cubicBezTo>
                    <a:pt x="2162" y="3363"/>
                    <a:pt x="2191" y="3365"/>
                    <a:pt x="2220" y="3365"/>
                  </a:cubicBezTo>
                  <a:cubicBezTo>
                    <a:pt x="2986" y="3365"/>
                    <a:pt x="3230" y="2558"/>
                    <a:pt x="3230" y="2558"/>
                  </a:cubicBezTo>
                  <a:lnTo>
                    <a:pt x="3230" y="2558"/>
                  </a:lnTo>
                  <a:cubicBezTo>
                    <a:pt x="3104" y="2591"/>
                    <a:pt x="2956" y="2615"/>
                    <a:pt x="2799" y="2615"/>
                  </a:cubicBezTo>
                  <a:cubicBezTo>
                    <a:pt x="2345" y="2615"/>
                    <a:pt x="1822" y="2413"/>
                    <a:pt x="1590" y="1656"/>
                  </a:cubicBezTo>
                  <a:cubicBezTo>
                    <a:pt x="1394" y="1066"/>
                    <a:pt x="1541" y="427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9"/>
            <p:cNvSpPr/>
            <p:nvPr/>
          </p:nvSpPr>
          <p:spPr>
            <a:xfrm>
              <a:off x="1261444" y="-140318"/>
              <a:ext cx="49250" cy="250101"/>
            </a:xfrm>
            <a:custGeom>
              <a:rect b="b" l="l" r="r" t="t"/>
              <a:pathLst>
                <a:path extrusionOk="0" h="7663" w="1509">
                  <a:moveTo>
                    <a:pt x="884" y="0"/>
                  </a:moveTo>
                  <a:cubicBezTo>
                    <a:pt x="563" y="0"/>
                    <a:pt x="328" y="369"/>
                    <a:pt x="328" y="369"/>
                  </a:cubicBezTo>
                  <a:cubicBezTo>
                    <a:pt x="50" y="778"/>
                    <a:pt x="1" y="1286"/>
                    <a:pt x="33" y="1860"/>
                  </a:cubicBezTo>
                  <a:cubicBezTo>
                    <a:pt x="99" y="2827"/>
                    <a:pt x="460" y="3975"/>
                    <a:pt x="558" y="5171"/>
                  </a:cubicBezTo>
                  <a:cubicBezTo>
                    <a:pt x="705" y="7056"/>
                    <a:pt x="50" y="7663"/>
                    <a:pt x="50" y="7663"/>
                  </a:cubicBezTo>
                  <a:cubicBezTo>
                    <a:pt x="738" y="7122"/>
                    <a:pt x="902" y="5368"/>
                    <a:pt x="771" y="3991"/>
                  </a:cubicBezTo>
                  <a:cubicBezTo>
                    <a:pt x="689" y="3286"/>
                    <a:pt x="673" y="2565"/>
                    <a:pt x="722" y="1860"/>
                  </a:cubicBezTo>
                  <a:cubicBezTo>
                    <a:pt x="755" y="1483"/>
                    <a:pt x="820" y="1205"/>
                    <a:pt x="919" y="1106"/>
                  </a:cubicBezTo>
                  <a:cubicBezTo>
                    <a:pt x="1181" y="844"/>
                    <a:pt x="1509" y="287"/>
                    <a:pt x="1099" y="57"/>
                  </a:cubicBezTo>
                  <a:cubicBezTo>
                    <a:pt x="1024" y="17"/>
                    <a:pt x="952" y="0"/>
                    <a:pt x="8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9"/>
            <p:cNvSpPr/>
            <p:nvPr/>
          </p:nvSpPr>
          <p:spPr>
            <a:xfrm>
              <a:off x="1324565" y="-121877"/>
              <a:ext cx="151438" cy="178690"/>
            </a:xfrm>
            <a:custGeom>
              <a:rect b="b" l="l" r="r" t="t"/>
              <a:pathLst>
                <a:path extrusionOk="0" h="5475" w="4640">
                  <a:moveTo>
                    <a:pt x="4361" y="0"/>
                  </a:moveTo>
                  <a:cubicBezTo>
                    <a:pt x="4459" y="459"/>
                    <a:pt x="4345" y="935"/>
                    <a:pt x="4033" y="1295"/>
                  </a:cubicBezTo>
                  <a:cubicBezTo>
                    <a:pt x="3968" y="1361"/>
                    <a:pt x="3886" y="1426"/>
                    <a:pt x="3804" y="1492"/>
                  </a:cubicBezTo>
                  <a:cubicBezTo>
                    <a:pt x="3017" y="2049"/>
                    <a:pt x="1919" y="1771"/>
                    <a:pt x="1001" y="2393"/>
                  </a:cubicBezTo>
                  <a:cubicBezTo>
                    <a:pt x="99" y="3033"/>
                    <a:pt x="197" y="3934"/>
                    <a:pt x="181" y="4442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312" y="5278"/>
                    <a:pt x="476" y="4934"/>
                    <a:pt x="460" y="4557"/>
                  </a:cubicBezTo>
                  <a:cubicBezTo>
                    <a:pt x="444" y="3909"/>
                    <a:pt x="516" y="3188"/>
                    <a:pt x="716" y="3188"/>
                  </a:cubicBezTo>
                  <a:cubicBezTo>
                    <a:pt x="728" y="3188"/>
                    <a:pt x="741" y="3191"/>
                    <a:pt x="755" y="3197"/>
                  </a:cubicBezTo>
                  <a:cubicBezTo>
                    <a:pt x="984" y="3311"/>
                    <a:pt x="804" y="3557"/>
                    <a:pt x="706" y="3721"/>
                  </a:cubicBezTo>
                  <a:cubicBezTo>
                    <a:pt x="624" y="3869"/>
                    <a:pt x="460" y="4541"/>
                    <a:pt x="1181" y="4950"/>
                  </a:cubicBezTo>
                  <a:cubicBezTo>
                    <a:pt x="1181" y="4950"/>
                    <a:pt x="935" y="4426"/>
                    <a:pt x="1345" y="4131"/>
                  </a:cubicBezTo>
                  <a:cubicBezTo>
                    <a:pt x="1738" y="3852"/>
                    <a:pt x="2001" y="3688"/>
                    <a:pt x="1951" y="3115"/>
                  </a:cubicBezTo>
                  <a:cubicBezTo>
                    <a:pt x="1908" y="2611"/>
                    <a:pt x="2244" y="2170"/>
                    <a:pt x="2482" y="2170"/>
                  </a:cubicBezTo>
                  <a:cubicBezTo>
                    <a:pt x="2515" y="2170"/>
                    <a:pt x="2546" y="2179"/>
                    <a:pt x="2574" y="2197"/>
                  </a:cubicBezTo>
                  <a:cubicBezTo>
                    <a:pt x="2787" y="2328"/>
                    <a:pt x="2525" y="2541"/>
                    <a:pt x="2410" y="2606"/>
                  </a:cubicBezTo>
                  <a:cubicBezTo>
                    <a:pt x="2214" y="2705"/>
                    <a:pt x="2181" y="2967"/>
                    <a:pt x="2345" y="3131"/>
                  </a:cubicBezTo>
                  <a:cubicBezTo>
                    <a:pt x="2541" y="3377"/>
                    <a:pt x="2476" y="3705"/>
                    <a:pt x="2214" y="3787"/>
                  </a:cubicBezTo>
                  <a:cubicBezTo>
                    <a:pt x="2214" y="3787"/>
                    <a:pt x="2270" y="3793"/>
                    <a:pt x="2365" y="3793"/>
                  </a:cubicBezTo>
                  <a:cubicBezTo>
                    <a:pt x="2691" y="3793"/>
                    <a:pt x="3469" y="3715"/>
                    <a:pt x="3951" y="3016"/>
                  </a:cubicBezTo>
                  <a:cubicBezTo>
                    <a:pt x="4312" y="2508"/>
                    <a:pt x="4525" y="1918"/>
                    <a:pt x="4590" y="1295"/>
                  </a:cubicBezTo>
                  <a:cubicBezTo>
                    <a:pt x="4640" y="853"/>
                    <a:pt x="4558" y="394"/>
                    <a:pt x="4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9"/>
            <p:cNvSpPr/>
            <p:nvPr/>
          </p:nvSpPr>
          <p:spPr>
            <a:xfrm>
              <a:off x="783174" y="63699"/>
              <a:ext cx="130583" cy="285545"/>
            </a:xfrm>
            <a:custGeom>
              <a:rect b="b" l="l" r="r" t="t"/>
              <a:pathLst>
                <a:path extrusionOk="0" h="8749" w="4001">
                  <a:moveTo>
                    <a:pt x="2081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66"/>
                    <a:pt x="329" y="1821"/>
                    <a:pt x="591" y="2362"/>
                  </a:cubicBezTo>
                  <a:cubicBezTo>
                    <a:pt x="827" y="2775"/>
                    <a:pt x="1266" y="3018"/>
                    <a:pt x="1727" y="3018"/>
                  </a:cubicBezTo>
                  <a:cubicBezTo>
                    <a:pt x="1906" y="3018"/>
                    <a:pt x="2088" y="2981"/>
                    <a:pt x="2263" y="2903"/>
                  </a:cubicBezTo>
                  <a:cubicBezTo>
                    <a:pt x="2968" y="2723"/>
                    <a:pt x="3099" y="1789"/>
                    <a:pt x="2492" y="1395"/>
                  </a:cubicBezTo>
                  <a:cubicBezTo>
                    <a:pt x="2412" y="1355"/>
                    <a:pt x="2330" y="1337"/>
                    <a:pt x="2251" y="1337"/>
                  </a:cubicBezTo>
                  <a:cubicBezTo>
                    <a:pt x="1910" y="1337"/>
                    <a:pt x="1618" y="1675"/>
                    <a:pt x="1738" y="2035"/>
                  </a:cubicBezTo>
                  <a:cubicBezTo>
                    <a:pt x="1876" y="2324"/>
                    <a:pt x="2199" y="2347"/>
                    <a:pt x="2328" y="2347"/>
                  </a:cubicBezTo>
                  <a:cubicBezTo>
                    <a:pt x="2352" y="2347"/>
                    <a:pt x="2370" y="2346"/>
                    <a:pt x="2378" y="2346"/>
                  </a:cubicBezTo>
                  <a:cubicBezTo>
                    <a:pt x="2443" y="2346"/>
                    <a:pt x="2443" y="2379"/>
                    <a:pt x="2443" y="2379"/>
                  </a:cubicBezTo>
                  <a:cubicBezTo>
                    <a:pt x="2487" y="2569"/>
                    <a:pt x="2244" y="2851"/>
                    <a:pt x="1783" y="2851"/>
                  </a:cubicBezTo>
                  <a:cubicBezTo>
                    <a:pt x="1727" y="2851"/>
                    <a:pt x="1669" y="2847"/>
                    <a:pt x="1607" y="2838"/>
                  </a:cubicBezTo>
                  <a:cubicBezTo>
                    <a:pt x="1410" y="2805"/>
                    <a:pt x="1230" y="2707"/>
                    <a:pt x="1099" y="2575"/>
                  </a:cubicBezTo>
                  <a:cubicBezTo>
                    <a:pt x="411" y="1920"/>
                    <a:pt x="755" y="543"/>
                    <a:pt x="1755" y="281"/>
                  </a:cubicBezTo>
                  <a:cubicBezTo>
                    <a:pt x="1902" y="240"/>
                    <a:pt x="2054" y="219"/>
                    <a:pt x="2205" y="219"/>
                  </a:cubicBezTo>
                  <a:cubicBezTo>
                    <a:pt x="2357" y="219"/>
                    <a:pt x="2509" y="240"/>
                    <a:pt x="2656" y="281"/>
                  </a:cubicBezTo>
                  <a:cubicBezTo>
                    <a:pt x="2836" y="346"/>
                    <a:pt x="3017" y="428"/>
                    <a:pt x="3181" y="543"/>
                  </a:cubicBezTo>
                  <a:cubicBezTo>
                    <a:pt x="3525" y="838"/>
                    <a:pt x="3738" y="1248"/>
                    <a:pt x="3754" y="1707"/>
                  </a:cubicBezTo>
                  <a:cubicBezTo>
                    <a:pt x="3820" y="2444"/>
                    <a:pt x="3443" y="3182"/>
                    <a:pt x="2869" y="3706"/>
                  </a:cubicBezTo>
                  <a:cubicBezTo>
                    <a:pt x="2312" y="4264"/>
                    <a:pt x="1558" y="4559"/>
                    <a:pt x="984" y="5083"/>
                  </a:cubicBezTo>
                  <a:cubicBezTo>
                    <a:pt x="411" y="5591"/>
                    <a:pt x="66" y="6296"/>
                    <a:pt x="17" y="7050"/>
                  </a:cubicBezTo>
                  <a:cubicBezTo>
                    <a:pt x="1" y="7771"/>
                    <a:pt x="394" y="8509"/>
                    <a:pt x="1050" y="8689"/>
                  </a:cubicBezTo>
                  <a:cubicBezTo>
                    <a:pt x="1174" y="8730"/>
                    <a:pt x="1303" y="8749"/>
                    <a:pt x="1430" y="8749"/>
                  </a:cubicBezTo>
                  <a:cubicBezTo>
                    <a:pt x="1923" y="8749"/>
                    <a:pt x="2395" y="8464"/>
                    <a:pt x="2525" y="8034"/>
                  </a:cubicBezTo>
                  <a:cubicBezTo>
                    <a:pt x="2722" y="7558"/>
                    <a:pt x="2509" y="7017"/>
                    <a:pt x="2033" y="6788"/>
                  </a:cubicBezTo>
                  <a:cubicBezTo>
                    <a:pt x="1935" y="6739"/>
                    <a:pt x="1820" y="6706"/>
                    <a:pt x="1705" y="6706"/>
                  </a:cubicBezTo>
                  <a:cubicBezTo>
                    <a:pt x="1662" y="6699"/>
                    <a:pt x="1619" y="6695"/>
                    <a:pt x="1577" y="6695"/>
                  </a:cubicBezTo>
                  <a:cubicBezTo>
                    <a:pt x="1249" y="6695"/>
                    <a:pt x="955" y="6913"/>
                    <a:pt x="853" y="7247"/>
                  </a:cubicBezTo>
                  <a:cubicBezTo>
                    <a:pt x="724" y="7724"/>
                    <a:pt x="1001" y="7998"/>
                    <a:pt x="1308" y="7998"/>
                  </a:cubicBezTo>
                  <a:cubicBezTo>
                    <a:pt x="1391" y="7998"/>
                    <a:pt x="1477" y="7977"/>
                    <a:pt x="1558" y="7935"/>
                  </a:cubicBezTo>
                  <a:cubicBezTo>
                    <a:pt x="1869" y="7788"/>
                    <a:pt x="1935" y="7362"/>
                    <a:pt x="1673" y="7116"/>
                  </a:cubicBezTo>
                  <a:cubicBezTo>
                    <a:pt x="1596" y="7049"/>
                    <a:pt x="1497" y="7015"/>
                    <a:pt x="1396" y="7015"/>
                  </a:cubicBezTo>
                  <a:cubicBezTo>
                    <a:pt x="1323" y="7015"/>
                    <a:pt x="1249" y="7032"/>
                    <a:pt x="1181" y="7067"/>
                  </a:cubicBezTo>
                  <a:cubicBezTo>
                    <a:pt x="1162" y="7078"/>
                    <a:pt x="1149" y="7082"/>
                    <a:pt x="1141" y="7082"/>
                  </a:cubicBezTo>
                  <a:cubicBezTo>
                    <a:pt x="1112" y="7082"/>
                    <a:pt x="1132" y="7034"/>
                    <a:pt x="1132" y="7034"/>
                  </a:cubicBezTo>
                  <a:cubicBezTo>
                    <a:pt x="1230" y="6813"/>
                    <a:pt x="1522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37" y="6788"/>
                    <a:pt x="1919" y="6821"/>
                    <a:pt x="2001" y="6854"/>
                  </a:cubicBezTo>
                  <a:cubicBezTo>
                    <a:pt x="2459" y="7034"/>
                    <a:pt x="2656" y="7558"/>
                    <a:pt x="2459" y="8001"/>
                  </a:cubicBezTo>
                  <a:cubicBezTo>
                    <a:pt x="2320" y="8394"/>
                    <a:pt x="1915" y="8640"/>
                    <a:pt x="1474" y="8640"/>
                  </a:cubicBezTo>
                  <a:cubicBezTo>
                    <a:pt x="1345" y="8640"/>
                    <a:pt x="1212" y="8619"/>
                    <a:pt x="1083" y="8575"/>
                  </a:cubicBezTo>
                  <a:cubicBezTo>
                    <a:pt x="509" y="8411"/>
                    <a:pt x="148" y="7722"/>
                    <a:pt x="181" y="7067"/>
                  </a:cubicBezTo>
                  <a:cubicBezTo>
                    <a:pt x="230" y="6345"/>
                    <a:pt x="574" y="5690"/>
                    <a:pt x="1099" y="5214"/>
                  </a:cubicBezTo>
                  <a:cubicBezTo>
                    <a:pt x="1640" y="4723"/>
                    <a:pt x="2410" y="4428"/>
                    <a:pt x="3000" y="3838"/>
                  </a:cubicBezTo>
                  <a:cubicBezTo>
                    <a:pt x="3590" y="3297"/>
                    <a:pt x="4000" y="2493"/>
                    <a:pt x="3935" y="1707"/>
                  </a:cubicBezTo>
                  <a:cubicBezTo>
                    <a:pt x="3869" y="920"/>
                    <a:pt x="3312" y="248"/>
                    <a:pt x="2558" y="68"/>
                  </a:cubicBezTo>
                  <a:cubicBezTo>
                    <a:pt x="2399" y="22"/>
                    <a:pt x="2239" y="0"/>
                    <a:pt x="20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9"/>
            <p:cNvSpPr/>
            <p:nvPr/>
          </p:nvSpPr>
          <p:spPr>
            <a:xfrm>
              <a:off x="785850" y="171827"/>
              <a:ext cx="55680" cy="78656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cubicBezTo>
                    <a:pt x="1509" y="0"/>
                    <a:pt x="1378" y="66"/>
                    <a:pt x="1345" y="164"/>
                  </a:cubicBezTo>
                  <a:cubicBezTo>
                    <a:pt x="1330" y="254"/>
                    <a:pt x="1233" y="330"/>
                    <a:pt x="1066" y="330"/>
                  </a:cubicBezTo>
                  <a:cubicBezTo>
                    <a:pt x="1050" y="330"/>
                    <a:pt x="1034" y="329"/>
                    <a:pt x="1017" y="328"/>
                  </a:cubicBezTo>
                  <a:cubicBezTo>
                    <a:pt x="837" y="328"/>
                    <a:pt x="1" y="393"/>
                    <a:pt x="50" y="2410"/>
                  </a:cubicBezTo>
                  <a:cubicBezTo>
                    <a:pt x="115" y="1983"/>
                    <a:pt x="378" y="1606"/>
                    <a:pt x="755" y="1393"/>
                  </a:cubicBezTo>
                  <a:cubicBezTo>
                    <a:pt x="1394" y="1115"/>
                    <a:pt x="1705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9"/>
            <p:cNvSpPr/>
            <p:nvPr/>
          </p:nvSpPr>
          <p:spPr>
            <a:xfrm>
              <a:off x="808337" y="-60356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cubicBezTo>
                    <a:pt x="2885" y="672"/>
                    <a:pt x="4180" y="2180"/>
                    <a:pt x="4262" y="4426"/>
                  </a:cubicBezTo>
                  <a:cubicBezTo>
                    <a:pt x="4344" y="6262"/>
                    <a:pt x="3262" y="7966"/>
                    <a:pt x="1557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19" y="9498"/>
                    <a:pt x="680" y="9322"/>
                    <a:pt x="984" y="9322"/>
                  </a:cubicBezTo>
                  <a:cubicBezTo>
                    <a:pt x="1211" y="9322"/>
                    <a:pt x="1405" y="9421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8"/>
                    <a:pt x="2770" y="9229"/>
                    <a:pt x="2574" y="8933"/>
                  </a:cubicBezTo>
                  <a:cubicBezTo>
                    <a:pt x="2479" y="8784"/>
                    <a:pt x="2328" y="8691"/>
                    <a:pt x="2167" y="8691"/>
                  </a:cubicBezTo>
                  <a:cubicBezTo>
                    <a:pt x="2134" y="8691"/>
                    <a:pt x="2100" y="8695"/>
                    <a:pt x="2065" y="8704"/>
                  </a:cubicBezTo>
                  <a:cubicBezTo>
                    <a:pt x="2065" y="8704"/>
                    <a:pt x="2262" y="8655"/>
                    <a:pt x="3311" y="7802"/>
                  </a:cubicBezTo>
                  <a:cubicBezTo>
                    <a:pt x="4606" y="6737"/>
                    <a:pt x="4524" y="7098"/>
                    <a:pt x="5458" y="6606"/>
                  </a:cubicBezTo>
                  <a:cubicBezTo>
                    <a:pt x="6393" y="6114"/>
                    <a:pt x="6081" y="5131"/>
                    <a:pt x="6081" y="5131"/>
                  </a:cubicBezTo>
                  <a:lnTo>
                    <a:pt x="6081" y="5131"/>
                  </a:lnTo>
                  <a:cubicBezTo>
                    <a:pt x="6036" y="5252"/>
                    <a:pt x="5976" y="5429"/>
                    <a:pt x="5514" y="5429"/>
                  </a:cubicBezTo>
                  <a:cubicBezTo>
                    <a:pt x="5476" y="5429"/>
                    <a:pt x="5436" y="5428"/>
                    <a:pt x="5393" y="5426"/>
                  </a:cubicBezTo>
                  <a:cubicBezTo>
                    <a:pt x="5366" y="5424"/>
                    <a:pt x="5340" y="5422"/>
                    <a:pt x="5313" y="5422"/>
                  </a:cubicBezTo>
                  <a:cubicBezTo>
                    <a:pt x="4952" y="5422"/>
                    <a:pt x="4629" y="5629"/>
                    <a:pt x="4491" y="5950"/>
                  </a:cubicBezTo>
                  <a:cubicBezTo>
                    <a:pt x="4426" y="6065"/>
                    <a:pt x="4327" y="6180"/>
                    <a:pt x="4213" y="6245"/>
                  </a:cubicBezTo>
                  <a:cubicBezTo>
                    <a:pt x="4557" y="5917"/>
                    <a:pt x="4606" y="5131"/>
                    <a:pt x="4721" y="4491"/>
                  </a:cubicBezTo>
                  <a:cubicBezTo>
                    <a:pt x="4819" y="3869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5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93"/>
                  </a:cubicBezTo>
                  <a:cubicBezTo>
                    <a:pt x="5163" y="2426"/>
                    <a:pt x="4918" y="2656"/>
                    <a:pt x="4852" y="2967"/>
                  </a:cubicBezTo>
                  <a:cubicBezTo>
                    <a:pt x="4852" y="3117"/>
                    <a:pt x="4749" y="3302"/>
                    <a:pt x="4611" y="3302"/>
                  </a:cubicBezTo>
                  <a:cubicBezTo>
                    <a:pt x="4583" y="3302"/>
                    <a:pt x="4554" y="3295"/>
                    <a:pt x="4524" y="3278"/>
                  </a:cubicBezTo>
                  <a:cubicBezTo>
                    <a:pt x="4327" y="3164"/>
                    <a:pt x="4409" y="2885"/>
                    <a:pt x="4409" y="2885"/>
                  </a:cubicBezTo>
                  <a:cubicBezTo>
                    <a:pt x="4606" y="2295"/>
                    <a:pt x="5196" y="2524"/>
                    <a:pt x="5639" y="1836"/>
                  </a:cubicBezTo>
                  <a:cubicBezTo>
                    <a:pt x="6032" y="1213"/>
                    <a:pt x="5475" y="590"/>
                    <a:pt x="5278" y="410"/>
                  </a:cubicBezTo>
                  <a:cubicBezTo>
                    <a:pt x="5163" y="295"/>
                    <a:pt x="5147" y="115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9"/>
            <p:cNvSpPr/>
            <p:nvPr/>
          </p:nvSpPr>
          <p:spPr>
            <a:xfrm>
              <a:off x="783729" y="-156669"/>
              <a:ext cx="90961" cy="265930"/>
            </a:xfrm>
            <a:custGeom>
              <a:rect b="b" l="l" r="r" t="t"/>
              <a:pathLst>
                <a:path extrusionOk="0" h="8148" w="2787">
                  <a:moveTo>
                    <a:pt x="689" y="1"/>
                  </a:moveTo>
                  <a:cubicBezTo>
                    <a:pt x="689" y="1"/>
                    <a:pt x="66" y="181"/>
                    <a:pt x="213" y="1066"/>
                  </a:cubicBezTo>
                  <a:cubicBezTo>
                    <a:pt x="295" y="1558"/>
                    <a:pt x="557" y="2017"/>
                    <a:pt x="934" y="2361"/>
                  </a:cubicBezTo>
                  <a:cubicBezTo>
                    <a:pt x="1115" y="2558"/>
                    <a:pt x="1311" y="2722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49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56"/>
                    <a:pt x="17" y="8147"/>
                  </a:cubicBezTo>
                  <a:cubicBezTo>
                    <a:pt x="17" y="8000"/>
                    <a:pt x="66" y="6934"/>
                    <a:pt x="1197" y="6131"/>
                  </a:cubicBezTo>
                  <a:cubicBezTo>
                    <a:pt x="2508" y="5230"/>
                    <a:pt x="2787" y="4295"/>
                    <a:pt x="2344" y="2902"/>
                  </a:cubicBezTo>
                  <a:cubicBezTo>
                    <a:pt x="2279" y="2722"/>
                    <a:pt x="2197" y="2525"/>
                    <a:pt x="2098" y="2361"/>
                  </a:cubicBezTo>
                  <a:cubicBezTo>
                    <a:pt x="1475" y="1230"/>
                    <a:pt x="394" y="968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9"/>
            <p:cNvSpPr/>
            <p:nvPr/>
          </p:nvSpPr>
          <p:spPr>
            <a:xfrm>
              <a:off x="487870" y="265726"/>
              <a:ext cx="295892" cy="206302"/>
            </a:xfrm>
            <a:custGeom>
              <a:rect b="b" l="l" r="r" t="t"/>
              <a:pathLst>
                <a:path extrusionOk="0" h="6321" w="9066">
                  <a:moveTo>
                    <a:pt x="2010" y="0"/>
                  </a:moveTo>
                  <a:cubicBezTo>
                    <a:pt x="1101" y="0"/>
                    <a:pt x="77" y="656"/>
                    <a:pt x="34" y="1860"/>
                  </a:cubicBezTo>
                  <a:cubicBezTo>
                    <a:pt x="1" y="2712"/>
                    <a:pt x="460" y="3532"/>
                    <a:pt x="1230" y="3942"/>
                  </a:cubicBezTo>
                  <a:cubicBezTo>
                    <a:pt x="1742" y="4193"/>
                    <a:pt x="2308" y="4297"/>
                    <a:pt x="2885" y="4297"/>
                  </a:cubicBezTo>
                  <a:cubicBezTo>
                    <a:pt x="3212" y="4297"/>
                    <a:pt x="3543" y="4263"/>
                    <a:pt x="3869" y="4204"/>
                  </a:cubicBezTo>
                  <a:cubicBezTo>
                    <a:pt x="4754" y="3958"/>
                    <a:pt x="5574" y="3630"/>
                    <a:pt x="6377" y="3417"/>
                  </a:cubicBezTo>
                  <a:cubicBezTo>
                    <a:pt x="6574" y="3370"/>
                    <a:pt x="6773" y="3346"/>
                    <a:pt x="6969" y="3346"/>
                  </a:cubicBezTo>
                  <a:cubicBezTo>
                    <a:pt x="7590" y="3346"/>
                    <a:pt x="8175" y="3583"/>
                    <a:pt x="8524" y="4057"/>
                  </a:cubicBezTo>
                  <a:cubicBezTo>
                    <a:pt x="8950" y="4647"/>
                    <a:pt x="9000" y="5581"/>
                    <a:pt x="8459" y="5974"/>
                  </a:cubicBezTo>
                  <a:cubicBezTo>
                    <a:pt x="8258" y="6136"/>
                    <a:pt x="8003" y="6211"/>
                    <a:pt x="7753" y="6211"/>
                  </a:cubicBezTo>
                  <a:cubicBezTo>
                    <a:pt x="7369" y="6211"/>
                    <a:pt x="6995" y="6036"/>
                    <a:pt x="6836" y="5728"/>
                  </a:cubicBezTo>
                  <a:cubicBezTo>
                    <a:pt x="6525" y="5237"/>
                    <a:pt x="6770" y="4581"/>
                    <a:pt x="7229" y="4450"/>
                  </a:cubicBezTo>
                  <a:cubicBezTo>
                    <a:pt x="7321" y="4413"/>
                    <a:pt x="7417" y="4396"/>
                    <a:pt x="7511" y="4396"/>
                  </a:cubicBezTo>
                  <a:cubicBezTo>
                    <a:pt x="7754" y="4396"/>
                    <a:pt x="7989" y="4511"/>
                    <a:pt x="8131" y="4712"/>
                  </a:cubicBezTo>
                  <a:cubicBezTo>
                    <a:pt x="8229" y="4893"/>
                    <a:pt x="8246" y="5106"/>
                    <a:pt x="8180" y="5286"/>
                  </a:cubicBezTo>
                  <a:cubicBezTo>
                    <a:pt x="8167" y="5326"/>
                    <a:pt x="8111" y="5398"/>
                    <a:pt x="8055" y="5398"/>
                  </a:cubicBezTo>
                  <a:cubicBezTo>
                    <a:pt x="8042" y="5398"/>
                    <a:pt x="8029" y="5394"/>
                    <a:pt x="8016" y="5384"/>
                  </a:cubicBezTo>
                  <a:cubicBezTo>
                    <a:pt x="7967" y="5319"/>
                    <a:pt x="8016" y="4974"/>
                    <a:pt x="7656" y="4925"/>
                  </a:cubicBezTo>
                  <a:cubicBezTo>
                    <a:pt x="7641" y="4923"/>
                    <a:pt x="7627" y="4922"/>
                    <a:pt x="7613" y="4922"/>
                  </a:cubicBezTo>
                  <a:cubicBezTo>
                    <a:pt x="7269" y="4922"/>
                    <a:pt x="7161" y="5488"/>
                    <a:pt x="7508" y="5630"/>
                  </a:cubicBezTo>
                  <a:cubicBezTo>
                    <a:pt x="7574" y="5661"/>
                    <a:pt x="7644" y="5676"/>
                    <a:pt x="7714" y="5676"/>
                  </a:cubicBezTo>
                  <a:cubicBezTo>
                    <a:pt x="7937" y="5676"/>
                    <a:pt x="8154" y="5527"/>
                    <a:pt x="8229" y="5302"/>
                  </a:cubicBezTo>
                  <a:cubicBezTo>
                    <a:pt x="8229" y="5302"/>
                    <a:pt x="8229" y="5286"/>
                    <a:pt x="8229" y="5286"/>
                  </a:cubicBezTo>
                  <a:cubicBezTo>
                    <a:pt x="8229" y="5270"/>
                    <a:pt x="8229" y="5253"/>
                    <a:pt x="8246" y="5237"/>
                  </a:cubicBezTo>
                  <a:lnTo>
                    <a:pt x="8246" y="5220"/>
                  </a:lnTo>
                  <a:cubicBezTo>
                    <a:pt x="8262" y="5106"/>
                    <a:pt x="8262" y="4974"/>
                    <a:pt x="8229" y="4843"/>
                  </a:cubicBezTo>
                  <a:cubicBezTo>
                    <a:pt x="8104" y="4531"/>
                    <a:pt x="7809" y="4343"/>
                    <a:pt x="7501" y="4343"/>
                  </a:cubicBezTo>
                  <a:cubicBezTo>
                    <a:pt x="7405" y="4343"/>
                    <a:pt x="7307" y="4362"/>
                    <a:pt x="7213" y="4401"/>
                  </a:cubicBezTo>
                  <a:cubicBezTo>
                    <a:pt x="6721" y="4516"/>
                    <a:pt x="6426" y="5220"/>
                    <a:pt x="6754" y="5778"/>
                  </a:cubicBezTo>
                  <a:cubicBezTo>
                    <a:pt x="6926" y="6121"/>
                    <a:pt x="7333" y="6321"/>
                    <a:pt x="7759" y="6321"/>
                  </a:cubicBezTo>
                  <a:cubicBezTo>
                    <a:pt x="8025" y="6321"/>
                    <a:pt x="8297" y="6243"/>
                    <a:pt x="8524" y="6073"/>
                  </a:cubicBezTo>
                  <a:cubicBezTo>
                    <a:pt x="8950" y="5745"/>
                    <a:pt x="9065" y="5138"/>
                    <a:pt x="8934" y="4581"/>
                  </a:cubicBezTo>
                  <a:cubicBezTo>
                    <a:pt x="8819" y="4040"/>
                    <a:pt x="8459" y="3171"/>
                    <a:pt x="7213" y="2893"/>
                  </a:cubicBezTo>
                  <a:cubicBezTo>
                    <a:pt x="7066" y="2860"/>
                    <a:pt x="6917" y="2846"/>
                    <a:pt x="6765" y="2846"/>
                  </a:cubicBezTo>
                  <a:cubicBezTo>
                    <a:pt x="5426" y="2846"/>
                    <a:pt x="3894" y="3983"/>
                    <a:pt x="2312" y="3983"/>
                  </a:cubicBezTo>
                  <a:cubicBezTo>
                    <a:pt x="2089" y="3983"/>
                    <a:pt x="1865" y="3961"/>
                    <a:pt x="1640" y="3909"/>
                  </a:cubicBezTo>
                  <a:cubicBezTo>
                    <a:pt x="1558" y="3876"/>
                    <a:pt x="1460" y="3860"/>
                    <a:pt x="1361" y="3827"/>
                  </a:cubicBezTo>
                  <a:lnTo>
                    <a:pt x="1312" y="3794"/>
                  </a:lnTo>
                  <a:cubicBezTo>
                    <a:pt x="591" y="3417"/>
                    <a:pt x="148" y="2663"/>
                    <a:pt x="181" y="1860"/>
                  </a:cubicBezTo>
                  <a:cubicBezTo>
                    <a:pt x="203" y="738"/>
                    <a:pt x="1175" y="105"/>
                    <a:pt x="2043" y="105"/>
                  </a:cubicBezTo>
                  <a:cubicBezTo>
                    <a:pt x="2456" y="105"/>
                    <a:pt x="2845" y="248"/>
                    <a:pt x="3099" y="549"/>
                  </a:cubicBezTo>
                  <a:cubicBezTo>
                    <a:pt x="3558" y="1008"/>
                    <a:pt x="3525" y="1762"/>
                    <a:pt x="3017" y="2172"/>
                  </a:cubicBezTo>
                  <a:cubicBezTo>
                    <a:pt x="2935" y="2221"/>
                    <a:pt x="2853" y="2270"/>
                    <a:pt x="2755" y="2286"/>
                  </a:cubicBezTo>
                  <a:cubicBezTo>
                    <a:pt x="2688" y="2305"/>
                    <a:pt x="2618" y="2315"/>
                    <a:pt x="2548" y="2315"/>
                  </a:cubicBezTo>
                  <a:cubicBezTo>
                    <a:pt x="2378" y="2315"/>
                    <a:pt x="2205" y="2260"/>
                    <a:pt x="2066" y="2155"/>
                  </a:cubicBezTo>
                  <a:cubicBezTo>
                    <a:pt x="1935" y="2073"/>
                    <a:pt x="1886" y="1909"/>
                    <a:pt x="1919" y="1762"/>
                  </a:cubicBezTo>
                  <a:lnTo>
                    <a:pt x="1919" y="1762"/>
                  </a:lnTo>
                  <a:cubicBezTo>
                    <a:pt x="1991" y="1845"/>
                    <a:pt x="2090" y="1888"/>
                    <a:pt x="2190" y="1888"/>
                  </a:cubicBezTo>
                  <a:cubicBezTo>
                    <a:pt x="2248" y="1888"/>
                    <a:pt x="2307" y="1874"/>
                    <a:pt x="2361" y="1844"/>
                  </a:cubicBezTo>
                  <a:cubicBezTo>
                    <a:pt x="2591" y="1713"/>
                    <a:pt x="2525" y="1319"/>
                    <a:pt x="2214" y="1221"/>
                  </a:cubicBezTo>
                  <a:cubicBezTo>
                    <a:pt x="2182" y="1211"/>
                    <a:pt x="2150" y="1207"/>
                    <a:pt x="2120" y="1207"/>
                  </a:cubicBezTo>
                  <a:cubicBezTo>
                    <a:pt x="1782" y="1207"/>
                    <a:pt x="1512" y="1750"/>
                    <a:pt x="1902" y="2155"/>
                  </a:cubicBezTo>
                  <a:cubicBezTo>
                    <a:pt x="2061" y="2314"/>
                    <a:pt x="2264" y="2400"/>
                    <a:pt x="2473" y="2400"/>
                  </a:cubicBezTo>
                  <a:cubicBezTo>
                    <a:pt x="2545" y="2400"/>
                    <a:pt x="2617" y="2389"/>
                    <a:pt x="2689" y="2368"/>
                  </a:cubicBezTo>
                  <a:cubicBezTo>
                    <a:pt x="2722" y="2368"/>
                    <a:pt x="2755" y="2352"/>
                    <a:pt x="2787" y="2352"/>
                  </a:cubicBezTo>
                  <a:lnTo>
                    <a:pt x="2853" y="2319"/>
                  </a:lnTo>
                  <a:lnTo>
                    <a:pt x="2886" y="2303"/>
                  </a:lnTo>
                  <a:cubicBezTo>
                    <a:pt x="3050" y="2237"/>
                    <a:pt x="3164" y="2139"/>
                    <a:pt x="3263" y="2008"/>
                  </a:cubicBezTo>
                  <a:cubicBezTo>
                    <a:pt x="3590" y="1532"/>
                    <a:pt x="3541" y="909"/>
                    <a:pt x="3148" y="500"/>
                  </a:cubicBezTo>
                  <a:cubicBezTo>
                    <a:pt x="2887" y="162"/>
                    <a:pt x="2463" y="0"/>
                    <a:pt x="201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9"/>
            <p:cNvSpPr/>
            <p:nvPr/>
          </p:nvSpPr>
          <p:spPr>
            <a:xfrm>
              <a:off x="538164" y="382503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5505" y="0"/>
                  </a:moveTo>
                  <a:cubicBezTo>
                    <a:pt x="5253" y="0"/>
                    <a:pt x="4952" y="44"/>
                    <a:pt x="4607" y="167"/>
                  </a:cubicBezTo>
                  <a:cubicBezTo>
                    <a:pt x="3771" y="469"/>
                    <a:pt x="2589" y="1042"/>
                    <a:pt x="1418" y="1042"/>
                  </a:cubicBezTo>
                  <a:cubicBezTo>
                    <a:pt x="935" y="1042"/>
                    <a:pt x="455" y="945"/>
                    <a:pt x="1" y="692"/>
                  </a:cubicBezTo>
                  <a:lnTo>
                    <a:pt x="1" y="692"/>
                  </a:lnTo>
                  <a:cubicBezTo>
                    <a:pt x="1" y="692"/>
                    <a:pt x="554" y="1335"/>
                    <a:pt x="1304" y="1335"/>
                  </a:cubicBezTo>
                  <a:cubicBezTo>
                    <a:pt x="1339" y="1335"/>
                    <a:pt x="1375" y="1334"/>
                    <a:pt x="1410" y="1331"/>
                  </a:cubicBezTo>
                  <a:cubicBezTo>
                    <a:pt x="1929" y="1307"/>
                    <a:pt x="2164" y="1167"/>
                    <a:pt x="2297" y="1167"/>
                  </a:cubicBezTo>
                  <a:cubicBezTo>
                    <a:pt x="2345" y="1167"/>
                    <a:pt x="2380" y="1185"/>
                    <a:pt x="2410" y="1233"/>
                  </a:cubicBezTo>
                  <a:cubicBezTo>
                    <a:pt x="2488" y="1324"/>
                    <a:pt x="2380" y="1374"/>
                    <a:pt x="2225" y="1374"/>
                  </a:cubicBezTo>
                  <a:cubicBezTo>
                    <a:pt x="2185" y="1374"/>
                    <a:pt x="2142" y="1370"/>
                    <a:pt x="2099" y="1364"/>
                  </a:cubicBezTo>
                  <a:cubicBezTo>
                    <a:pt x="2046" y="1340"/>
                    <a:pt x="1992" y="1330"/>
                    <a:pt x="1939" y="1330"/>
                  </a:cubicBezTo>
                  <a:cubicBezTo>
                    <a:pt x="1841" y="1330"/>
                    <a:pt x="1747" y="1366"/>
                    <a:pt x="1672" y="1429"/>
                  </a:cubicBezTo>
                  <a:cubicBezTo>
                    <a:pt x="1495" y="1591"/>
                    <a:pt x="1699" y="2102"/>
                    <a:pt x="1330" y="2102"/>
                  </a:cubicBezTo>
                  <a:cubicBezTo>
                    <a:pt x="1324" y="2102"/>
                    <a:pt x="1318" y="2102"/>
                    <a:pt x="1312" y="2101"/>
                  </a:cubicBezTo>
                  <a:lnTo>
                    <a:pt x="1312" y="2101"/>
                  </a:lnTo>
                  <a:cubicBezTo>
                    <a:pt x="1312" y="2101"/>
                    <a:pt x="1605" y="2468"/>
                    <a:pt x="2034" y="2468"/>
                  </a:cubicBezTo>
                  <a:cubicBezTo>
                    <a:pt x="2179" y="2468"/>
                    <a:pt x="2339" y="2426"/>
                    <a:pt x="2508" y="2314"/>
                  </a:cubicBezTo>
                  <a:cubicBezTo>
                    <a:pt x="3180" y="1888"/>
                    <a:pt x="2803" y="1380"/>
                    <a:pt x="3066" y="1249"/>
                  </a:cubicBezTo>
                  <a:cubicBezTo>
                    <a:pt x="3109" y="1226"/>
                    <a:pt x="3151" y="1216"/>
                    <a:pt x="3190" y="1216"/>
                  </a:cubicBezTo>
                  <a:cubicBezTo>
                    <a:pt x="3373" y="1216"/>
                    <a:pt x="3484" y="1445"/>
                    <a:pt x="3295" y="1675"/>
                  </a:cubicBezTo>
                  <a:cubicBezTo>
                    <a:pt x="3066" y="1954"/>
                    <a:pt x="2213" y="2888"/>
                    <a:pt x="3541" y="3708"/>
                  </a:cubicBezTo>
                  <a:cubicBezTo>
                    <a:pt x="3541" y="3708"/>
                    <a:pt x="3361" y="3249"/>
                    <a:pt x="3721" y="3085"/>
                  </a:cubicBezTo>
                  <a:cubicBezTo>
                    <a:pt x="4082" y="2937"/>
                    <a:pt x="4803" y="2708"/>
                    <a:pt x="4705" y="2216"/>
                  </a:cubicBezTo>
                  <a:cubicBezTo>
                    <a:pt x="4607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16" y="147"/>
                  </a:cubicBezTo>
                  <a:cubicBezTo>
                    <a:pt x="6025" y="147"/>
                    <a:pt x="6234" y="193"/>
                    <a:pt x="6459" y="265"/>
                  </a:cubicBezTo>
                  <a:cubicBezTo>
                    <a:pt x="6459" y="265"/>
                    <a:pt x="6127" y="0"/>
                    <a:pt x="55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9"/>
            <p:cNvSpPr/>
            <p:nvPr/>
          </p:nvSpPr>
          <p:spPr>
            <a:xfrm>
              <a:off x="576676" y="262756"/>
              <a:ext cx="118278" cy="82410"/>
            </a:xfrm>
            <a:custGeom>
              <a:rect b="b" l="l" r="r" t="t"/>
              <a:pathLst>
                <a:path extrusionOk="0" h="2525" w="3624">
                  <a:moveTo>
                    <a:pt x="1122" y="0"/>
                  </a:moveTo>
                  <a:cubicBezTo>
                    <a:pt x="517" y="0"/>
                    <a:pt x="1" y="132"/>
                    <a:pt x="1" y="132"/>
                  </a:cubicBezTo>
                  <a:cubicBezTo>
                    <a:pt x="1" y="132"/>
                    <a:pt x="968" y="197"/>
                    <a:pt x="1197" y="541"/>
                  </a:cubicBezTo>
                  <a:cubicBezTo>
                    <a:pt x="1378" y="738"/>
                    <a:pt x="1427" y="1017"/>
                    <a:pt x="1361" y="1263"/>
                  </a:cubicBezTo>
                  <a:cubicBezTo>
                    <a:pt x="1312" y="1492"/>
                    <a:pt x="1197" y="2148"/>
                    <a:pt x="2230" y="2164"/>
                  </a:cubicBezTo>
                  <a:cubicBezTo>
                    <a:pt x="3263" y="2164"/>
                    <a:pt x="3099" y="2525"/>
                    <a:pt x="3099" y="2525"/>
                  </a:cubicBezTo>
                  <a:cubicBezTo>
                    <a:pt x="3099" y="2525"/>
                    <a:pt x="3623" y="1771"/>
                    <a:pt x="2738" y="607"/>
                  </a:cubicBezTo>
                  <a:cubicBezTo>
                    <a:pt x="2375" y="123"/>
                    <a:pt x="1707" y="0"/>
                    <a:pt x="11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9"/>
            <p:cNvSpPr/>
            <p:nvPr/>
          </p:nvSpPr>
          <p:spPr>
            <a:xfrm>
              <a:off x="530690" y="175548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cubicBezTo>
                    <a:pt x="836" y="165"/>
                    <a:pt x="738" y="689"/>
                    <a:pt x="803" y="1427"/>
                  </a:cubicBezTo>
                  <a:cubicBezTo>
                    <a:pt x="869" y="2148"/>
                    <a:pt x="0" y="2607"/>
                    <a:pt x="0" y="2607"/>
                  </a:cubicBezTo>
                  <a:cubicBezTo>
                    <a:pt x="590" y="2410"/>
                    <a:pt x="1770" y="2673"/>
                    <a:pt x="2016" y="2017"/>
                  </a:cubicBezTo>
                  <a:cubicBezTo>
                    <a:pt x="2262" y="1345"/>
                    <a:pt x="1639" y="935"/>
                    <a:pt x="1279" y="722"/>
                  </a:cubicBezTo>
                  <a:cubicBezTo>
                    <a:pt x="918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9"/>
            <p:cNvSpPr/>
            <p:nvPr/>
          </p:nvSpPr>
          <p:spPr>
            <a:xfrm>
              <a:off x="419951" y="213538"/>
              <a:ext cx="104864" cy="140211"/>
            </a:xfrm>
            <a:custGeom>
              <a:rect b="b" l="l" r="r" t="t"/>
              <a:pathLst>
                <a:path extrusionOk="0" h="4296" w="3213">
                  <a:moveTo>
                    <a:pt x="2819" y="1"/>
                  </a:moveTo>
                  <a:cubicBezTo>
                    <a:pt x="2729" y="78"/>
                    <a:pt x="2617" y="125"/>
                    <a:pt x="2502" y="125"/>
                  </a:cubicBezTo>
                  <a:cubicBezTo>
                    <a:pt x="2471" y="125"/>
                    <a:pt x="2440" y="122"/>
                    <a:pt x="2410" y="115"/>
                  </a:cubicBezTo>
                  <a:cubicBezTo>
                    <a:pt x="2359" y="109"/>
                    <a:pt x="2288" y="103"/>
                    <a:pt x="2206" y="103"/>
                  </a:cubicBezTo>
                  <a:cubicBezTo>
                    <a:pt x="1885" y="103"/>
                    <a:pt x="1389" y="194"/>
                    <a:pt x="1246" y="689"/>
                  </a:cubicBezTo>
                  <a:cubicBezTo>
                    <a:pt x="1066" y="1312"/>
                    <a:pt x="1197" y="1705"/>
                    <a:pt x="1426" y="1886"/>
                  </a:cubicBezTo>
                  <a:cubicBezTo>
                    <a:pt x="1639" y="2066"/>
                    <a:pt x="1639" y="2443"/>
                    <a:pt x="1475" y="2492"/>
                  </a:cubicBezTo>
                  <a:cubicBezTo>
                    <a:pt x="1444" y="2506"/>
                    <a:pt x="1408" y="2513"/>
                    <a:pt x="1370" y="2513"/>
                  </a:cubicBezTo>
                  <a:cubicBezTo>
                    <a:pt x="1233" y="2513"/>
                    <a:pt x="1086" y="2413"/>
                    <a:pt x="1164" y="2181"/>
                  </a:cubicBezTo>
                  <a:cubicBezTo>
                    <a:pt x="1237" y="1947"/>
                    <a:pt x="1063" y="1727"/>
                    <a:pt x="840" y="1727"/>
                  </a:cubicBezTo>
                  <a:cubicBezTo>
                    <a:pt x="812" y="1727"/>
                    <a:pt x="783" y="1731"/>
                    <a:pt x="754" y="1738"/>
                  </a:cubicBezTo>
                  <a:cubicBezTo>
                    <a:pt x="702" y="1745"/>
                    <a:pt x="654" y="1748"/>
                    <a:pt x="610" y="1748"/>
                  </a:cubicBezTo>
                  <a:cubicBezTo>
                    <a:pt x="437" y="1748"/>
                    <a:pt x="334" y="1695"/>
                    <a:pt x="295" y="1591"/>
                  </a:cubicBezTo>
                  <a:lnTo>
                    <a:pt x="295" y="1591"/>
                  </a:lnTo>
                  <a:cubicBezTo>
                    <a:pt x="295" y="1591"/>
                    <a:pt x="0" y="2492"/>
                    <a:pt x="705" y="2918"/>
                  </a:cubicBezTo>
                  <a:cubicBezTo>
                    <a:pt x="1393" y="3344"/>
                    <a:pt x="1738" y="4033"/>
                    <a:pt x="2131" y="4295"/>
                  </a:cubicBezTo>
                  <a:cubicBezTo>
                    <a:pt x="2131" y="4295"/>
                    <a:pt x="1524" y="3344"/>
                    <a:pt x="2082" y="2476"/>
                  </a:cubicBezTo>
                  <a:cubicBezTo>
                    <a:pt x="2639" y="1607"/>
                    <a:pt x="3213" y="1345"/>
                    <a:pt x="2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9"/>
            <p:cNvSpPr/>
            <p:nvPr/>
          </p:nvSpPr>
          <p:spPr>
            <a:xfrm>
              <a:off x="282971" y="7106"/>
              <a:ext cx="264788" cy="263711"/>
            </a:xfrm>
            <a:custGeom>
              <a:rect b="b" l="l" r="r" t="t"/>
              <a:pathLst>
                <a:path extrusionOk="0" h="8080" w="8113">
                  <a:moveTo>
                    <a:pt x="2361" y="0"/>
                  </a:moveTo>
                  <a:cubicBezTo>
                    <a:pt x="2268" y="0"/>
                    <a:pt x="2175" y="5"/>
                    <a:pt x="2083" y="15"/>
                  </a:cubicBezTo>
                  <a:cubicBezTo>
                    <a:pt x="771" y="162"/>
                    <a:pt x="1" y="1965"/>
                    <a:pt x="788" y="3228"/>
                  </a:cubicBezTo>
                  <a:cubicBezTo>
                    <a:pt x="1405" y="4191"/>
                    <a:pt x="2506" y="4463"/>
                    <a:pt x="3494" y="4463"/>
                  </a:cubicBezTo>
                  <a:cubicBezTo>
                    <a:pt x="3582" y="4463"/>
                    <a:pt x="3669" y="4461"/>
                    <a:pt x="3754" y="4457"/>
                  </a:cubicBezTo>
                  <a:cubicBezTo>
                    <a:pt x="3968" y="4457"/>
                    <a:pt x="4197" y="4424"/>
                    <a:pt x="4459" y="4391"/>
                  </a:cubicBezTo>
                  <a:cubicBezTo>
                    <a:pt x="4459" y="4391"/>
                    <a:pt x="4665" y="4357"/>
                    <a:pt x="4972" y="4357"/>
                  </a:cubicBezTo>
                  <a:cubicBezTo>
                    <a:pt x="5456" y="4357"/>
                    <a:pt x="6190" y="4442"/>
                    <a:pt x="6771" y="4883"/>
                  </a:cubicBezTo>
                  <a:cubicBezTo>
                    <a:pt x="7164" y="5227"/>
                    <a:pt x="7426" y="5686"/>
                    <a:pt x="7508" y="6211"/>
                  </a:cubicBezTo>
                  <a:cubicBezTo>
                    <a:pt x="7508" y="6211"/>
                    <a:pt x="7688" y="7407"/>
                    <a:pt x="7098" y="8047"/>
                  </a:cubicBezTo>
                  <a:cubicBezTo>
                    <a:pt x="7098" y="8063"/>
                    <a:pt x="7082" y="8079"/>
                    <a:pt x="7082" y="8079"/>
                  </a:cubicBezTo>
                  <a:cubicBezTo>
                    <a:pt x="7082" y="8080"/>
                    <a:pt x="7082" y="8080"/>
                    <a:pt x="7082" y="8080"/>
                  </a:cubicBezTo>
                  <a:cubicBezTo>
                    <a:pt x="7096" y="8080"/>
                    <a:pt x="8113" y="7532"/>
                    <a:pt x="7983" y="5965"/>
                  </a:cubicBezTo>
                  <a:cubicBezTo>
                    <a:pt x="7876" y="4644"/>
                    <a:pt x="6826" y="3988"/>
                    <a:pt x="5508" y="3988"/>
                  </a:cubicBezTo>
                  <a:cubicBezTo>
                    <a:pt x="5223" y="3988"/>
                    <a:pt x="4926" y="4019"/>
                    <a:pt x="4623" y="4080"/>
                  </a:cubicBezTo>
                  <a:cubicBezTo>
                    <a:pt x="4114" y="4180"/>
                    <a:pt x="3658" y="4231"/>
                    <a:pt x="3249" y="4231"/>
                  </a:cubicBezTo>
                  <a:cubicBezTo>
                    <a:pt x="2723" y="4231"/>
                    <a:pt x="2273" y="4148"/>
                    <a:pt x="1886" y="3982"/>
                  </a:cubicBezTo>
                  <a:cubicBezTo>
                    <a:pt x="1492" y="3785"/>
                    <a:pt x="1165" y="3490"/>
                    <a:pt x="919" y="3129"/>
                  </a:cubicBezTo>
                  <a:cubicBezTo>
                    <a:pt x="198" y="1982"/>
                    <a:pt x="902" y="277"/>
                    <a:pt x="2099" y="146"/>
                  </a:cubicBezTo>
                  <a:cubicBezTo>
                    <a:pt x="2212" y="127"/>
                    <a:pt x="2327" y="117"/>
                    <a:pt x="2440" y="117"/>
                  </a:cubicBezTo>
                  <a:cubicBezTo>
                    <a:pt x="2901" y="117"/>
                    <a:pt x="3344" y="279"/>
                    <a:pt x="3607" y="621"/>
                  </a:cubicBezTo>
                  <a:cubicBezTo>
                    <a:pt x="3886" y="1015"/>
                    <a:pt x="3935" y="1539"/>
                    <a:pt x="3738" y="1982"/>
                  </a:cubicBezTo>
                  <a:cubicBezTo>
                    <a:pt x="3577" y="2317"/>
                    <a:pt x="3240" y="2521"/>
                    <a:pt x="2881" y="2521"/>
                  </a:cubicBezTo>
                  <a:cubicBezTo>
                    <a:pt x="2801" y="2521"/>
                    <a:pt x="2720" y="2511"/>
                    <a:pt x="2640" y="2490"/>
                  </a:cubicBezTo>
                  <a:cubicBezTo>
                    <a:pt x="2214" y="2375"/>
                    <a:pt x="2033" y="1949"/>
                    <a:pt x="2361" y="1900"/>
                  </a:cubicBezTo>
                  <a:cubicBezTo>
                    <a:pt x="2771" y="1834"/>
                    <a:pt x="2853" y="1490"/>
                    <a:pt x="2705" y="1195"/>
                  </a:cubicBezTo>
                  <a:cubicBezTo>
                    <a:pt x="2652" y="1074"/>
                    <a:pt x="2517" y="1005"/>
                    <a:pt x="2371" y="1005"/>
                  </a:cubicBezTo>
                  <a:cubicBezTo>
                    <a:pt x="2161" y="1005"/>
                    <a:pt x="1927" y="1146"/>
                    <a:pt x="1869" y="1474"/>
                  </a:cubicBezTo>
                  <a:cubicBezTo>
                    <a:pt x="1820" y="1736"/>
                    <a:pt x="1902" y="2015"/>
                    <a:pt x="2083" y="2228"/>
                  </a:cubicBezTo>
                  <a:cubicBezTo>
                    <a:pt x="2250" y="2412"/>
                    <a:pt x="2583" y="2570"/>
                    <a:pt x="2929" y="2570"/>
                  </a:cubicBezTo>
                  <a:cubicBezTo>
                    <a:pt x="3261" y="2570"/>
                    <a:pt x="3603" y="2424"/>
                    <a:pt x="3820" y="2015"/>
                  </a:cubicBezTo>
                  <a:cubicBezTo>
                    <a:pt x="4033" y="1539"/>
                    <a:pt x="4000" y="982"/>
                    <a:pt x="3705" y="556"/>
                  </a:cubicBezTo>
                  <a:cubicBezTo>
                    <a:pt x="3398" y="165"/>
                    <a:pt x="2889" y="0"/>
                    <a:pt x="2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9"/>
            <p:cNvSpPr/>
            <p:nvPr/>
          </p:nvSpPr>
          <p:spPr>
            <a:xfrm>
              <a:off x="325792" y="158577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3570" y="1"/>
                  </a:moveTo>
                  <a:cubicBezTo>
                    <a:pt x="3274" y="1"/>
                    <a:pt x="2923" y="42"/>
                    <a:pt x="2524" y="160"/>
                  </a:cubicBezTo>
                  <a:cubicBezTo>
                    <a:pt x="1958" y="321"/>
                    <a:pt x="1481" y="380"/>
                    <a:pt x="1093" y="380"/>
                  </a:cubicBezTo>
                  <a:cubicBezTo>
                    <a:pt x="570" y="380"/>
                    <a:pt x="207" y="273"/>
                    <a:pt x="0" y="160"/>
                  </a:cubicBezTo>
                  <a:lnTo>
                    <a:pt x="0" y="160"/>
                  </a:lnTo>
                  <a:cubicBezTo>
                    <a:pt x="131" y="275"/>
                    <a:pt x="262" y="390"/>
                    <a:pt x="377" y="537"/>
                  </a:cubicBezTo>
                  <a:cubicBezTo>
                    <a:pt x="452" y="642"/>
                    <a:pt x="596" y="1393"/>
                    <a:pt x="1186" y="1393"/>
                  </a:cubicBezTo>
                  <a:cubicBezTo>
                    <a:pt x="1240" y="1393"/>
                    <a:pt x="1299" y="1387"/>
                    <a:pt x="1361" y="1373"/>
                  </a:cubicBezTo>
                  <a:cubicBezTo>
                    <a:pt x="2082" y="1226"/>
                    <a:pt x="1934" y="767"/>
                    <a:pt x="2426" y="619"/>
                  </a:cubicBezTo>
                  <a:cubicBezTo>
                    <a:pt x="2518" y="591"/>
                    <a:pt x="2596" y="579"/>
                    <a:pt x="2661" y="579"/>
                  </a:cubicBezTo>
                  <a:cubicBezTo>
                    <a:pt x="2931" y="579"/>
                    <a:pt x="2974" y="786"/>
                    <a:pt x="2869" y="865"/>
                  </a:cubicBezTo>
                  <a:cubicBezTo>
                    <a:pt x="2813" y="900"/>
                    <a:pt x="2760" y="911"/>
                    <a:pt x="2705" y="911"/>
                  </a:cubicBezTo>
                  <a:cubicBezTo>
                    <a:pt x="2631" y="911"/>
                    <a:pt x="2553" y="891"/>
                    <a:pt x="2459" y="881"/>
                  </a:cubicBezTo>
                  <a:cubicBezTo>
                    <a:pt x="2450" y="881"/>
                    <a:pt x="2440" y="880"/>
                    <a:pt x="2430" y="880"/>
                  </a:cubicBezTo>
                  <a:cubicBezTo>
                    <a:pt x="2233" y="880"/>
                    <a:pt x="1811" y="1033"/>
                    <a:pt x="1967" y="1439"/>
                  </a:cubicBezTo>
                  <a:cubicBezTo>
                    <a:pt x="2131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4" y="2127"/>
                  </a:cubicBezTo>
                  <a:cubicBezTo>
                    <a:pt x="3688" y="1865"/>
                    <a:pt x="3852" y="1406"/>
                    <a:pt x="3721" y="996"/>
                  </a:cubicBezTo>
                  <a:cubicBezTo>
                    <a:pt x="3623" y="507"/>
                    <a:pt x="3930" y="197"/>
                    <a:pt x="4398" y="197"/>
                  </a:cubicBezTo>
                  <a:cubicBezTo>
                    <a:pt x="4479" y="197"/>
                    <a:pt x="4566" y="206"/>
                    <a:pt x="4655" y="226"/>
                  </a:cubicBezTo>
                  <a:cubicBezTo>
                    <a:pt x="4655" y="226"/>
                    <a:pt x="4262" y="1"/>
                    <a:pt x="357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9"/>
            <p:cNvSpPr/>
            <p:nvPr/>
          </p:nvSpPr>
          <p:spPr>
            <a:xfrm>
              <a:off x="364304" y="15592"/>
              <a:ext cx="105419" cy="109303"/>
            </a:xfrm>
            <a:custGeom>
              <a:rect b="b" l="l" r="r" t="t"/>
              <a:pathLst>
                <a:path extrusionOk="0" h="3349" w="3230">
                  <a:moveTo>
                    <a:pt x="1279" y="1"/>
                  </a:moveTo>
                  <a:lnTo>
                    <a:pt x="1279" y="1"/>
                  </a:lnTo>
                  <a:cubicBezTo>
                    <a:pt x="1705" y="427"/>
                    <a:pt x="1836" y="1066"/>
                    <a:pt x="1639" y="1656"/>
                  </a:cubicBezTo>
                  <a:cubicBezTo>
                    <a:pt x="1406" y="2417"/>
                    <a:pt x="870" y="2608"/>
                    <a:pt x="416" y="2608"/>
                  </a:cubicBezTo>
                  <a:cubicBezTo>
                    <a:pt x="263" y="2608"/>
                    <a:pt x="120" y="2587"/>
                    <a:pt x="0" y="2558"/>
                  </a:cubicBezTo>
                  <a:lnTo>
                    <a:pt x="0" y="2558"/>
                  </a:lnTo>
                  <a:cubicBezTo>
                    <a:pt x="0" y="2558"/>
                    <a:pt x="228" y="3348"/>
                    <a:pt x="1006" y="3348"/>
                  </a:cubicBezTo>
                  <a:cubicBezTo>
                    <a:pt x="1036" y="3348"/>
                    <a:pt x="1067" y="3347"/>
                    <a:pt x="1099" y="3345"/>
                  </a:cubicBezTo>
                  <a:cubicBezTo>
                    <a:pt x="1951" y="3279"/>
                    <a:pt x="1902" y="2640"/>
                    <a:pt x="1885" y="2345"/>
                  </a:cubicBezTo>
                  <a:cubicBezTo>
                    <a:pt x="1869" y="2066"/>
                    <a:pt x="1853" y="1837"/>
                    <a:pt x="1967" y="1837"/>
                  </a:cubicBezTo>
                  <a:cubicBezTo>
                    <a:pt x="2082" y="1837"/>
                    <a:pt x="2115" y="1951"/>
                    <a:pt x="2049" y="2148"/>
                  </a:cubicBezTo>
                  <a:cubicBezTo>
                    <a:pt x="1984" y="2345"/>
                    <a:pt x="1820" y="2984"/>
                    <a:pt x="2918" y="3082"/>
                  </a:cubicBezTo>
                  <a:cubicBezTo>
                    <a:pt x="2787" y="3000"/>
                    <a:pt x="2754" y="2804"/>
                    <a:pt x="2869" y="2673"/>
                  </a:cubicBezTo>
                  <a:cubicBezTo>
                    <a:pt x="3016" y="2410"/>
                    <a:pt x="3229" y="1968"/>
                    <a:pt x="2508" y="1345"/>
                  </a:cubicBezTo>
                  <a:cubicBezTo>
                    <a:pt x="1771" y="722"/>
                    <a:pt x="1705" y="279"/>
                    <a:pt x="1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9"/>
            <p:cNvSpPr/>
            <p:nvPr/>
          </p:nvSpPr>
          <p:spPr>
            <a:xfrm>
              <a:off x="256241" y="-140318"/>
              <a:ext cx="49250" cy="250101"/>
            </a:xfrm>
            <a:custGeom>
              <a:rect b="b" l="l" r="r" t="t"/>
              <a:pathLst>
                <a:path extrusionOk="0" h="7663" w="1509">
                  <a:moveTo>
                    <a:pt x="625" y="0"/>
                  </a:moveTo>
                  <a:cubicBezTo>
                    <a:pt x="557" y="0"/>
                    <a:pt x="485" y="17"/>
                    <a:pt x="410" y="57"/>
                  </a:cubicBezTo>
                  <a:cubicBezTo>
                    <a:pt x="0" y="287"/>
                    <a:pt x="328" y="844"/>
                    <a:pt x="590" y="1106"/>
                  </a:cubicBezTo>
                  <a:cubicBezTo>
                    <a:pt x="689" y="1205"/>
                    <a:pt x="754" y="1483"/>
                    <a:pt x="787" y="1860"/>
                  </a:cubicBezTo>
                  <a:cubicBezTo>
                    <a:pt x="820" y="2565"/>
                    <a:pt x="803" y="3286"/>
                    <a:pt x="722" y="3991"/>
                  </a:cubicBezTo>
                  <a:cubicBezTo>
                    <a:pt x="590" y="5368"/>
                    <a:pt x="754" y="7122"/>
                    <a:pt x="1459" y="7663"/>
                  </a:cubicBezTo>
                  <a:cubicBezTo>
                    <a:pt x="1459" y="7663"/>
                    <a:pt x="803" y="7056"/>
                    <a:pt x="951" y="5171"/>
                  </a:cubicBezTo>
                  <a:cubicBezTo>
                    <a:pt x="1049" y="3975"/>
                    <a:pt x="1410" y="2827"/>
                    <a:pt x="1476" y="1860"/>
                  </a:cubicBezTo>
                  <a:cubicBezTo>
                    <a:pt x="1508" y="1286"/>
                    <a:pt x="1459" y="795"/>
                    <a:pt x="1180" y="369"/>
                  </a:cubicBezTo>
                  <a:cubicBezTo>
                    <a:pt x="1180" y="369"/>
                    <a:pt x="946" y="0"/>
                    <a:pt x="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9"/>
            <p:cNvSpPr/>
            <p:nvPr/>
          </p:nvSpPr>
          <p:spPr>
            <a:xfrm>
              <a:off x="90410" y="-121877"/>
              <a:ext cx="151405" cy="179245"/>
            </a:xfrm>
            <a:custGeom>
              <a:rect b="b" l="l" r="r" t="t"/>
              <a:pathLst>
                <a:path extrusionOk="0" h="5492" w="4639">
                  <a:moveTo>
                    <a:pt x="295" y="0"/>
                  </a:moveTo>
                  <a:lnTo>
                    <a:pt x="295" y="0"/>
                  </a:lnTo>
                  <a:cubicBezTo>
                    <a:pt x="82" y="394"/>
                    <a:pt x="0" y="853"/>
                    <a:pt x="49" y="1295"/>
                  </a:cubicBezTo>
                  <a:cubicBezTo>
                    <a:pt x="115" y="1918"/>
                    <a:pt x="328" y="2508"/>
                    <a:pt x="688" y="3033"/>
                  </a:cubicBezTo>
                  <a:cubicBezTo>
                    <a:pt x="1169" y="3715"/>
                    <a:pt x="1942" y="3793"/>
                    <a:pt x="2270" y="3793"/>
                  </a:cubicBezTo>
                  <a:cubicBezTo>
                    <a:pt x="2368" y="3793"/>
                    <a:pt x="2426" y="3787"/>
                    <a:pt x="2426" y="3787"/>
                  </a:cubicBezTo>
                  <a:cubicBezTo>
                    <a:pt x="2147" y="3705"/>
                    <a:pt x="2098" y="3377"/>
                    <a:pt x="2295" y="3131"/>
                  </a:cubicBezTo>
                  <a:cubicBezTo>
                    <a:pt x="2459" y="2983"/>
                    <a:pt x="2426" y="2721"/>
                    <a:pt x="2246" y="2606"/>
                  </a:cubicBezTo>
                  <a:cubicBezTo>
                    <a:pt x="2114" y="2557"/>
                    <a:pt x="1852" y="2328"/>
                    <a:pt x="2082" y="2197"/>
                  </a:cubicBezTo>
                  <a:cubicBezTo>
                    <a:pt x="2108" y="2179"/>
                    <a:pt x="2137" y="2170"/>
                    <a:pt x="2169" y="2170"/>
                  </a:cubicBezTo>
                  <a:cubicBezTo>
                    <a:pt x="2395" y="2170"/>
                    <a:pt x="2731" y="2611"/>
                    <a:pt x="2688" y="3115"/>
                  </a:cubicBezTo>
                  <a:cubicBezTo>
                    <a:pt x="2639" y="3688"/>
                    <a:pt x="2901" y="3852"/>
                    <a:pt x="3311" y="4147"/>
                  </a:cubicBezTo>
                  <a:cubicBezTo>
                    <a:pt x="3704" y="4426"/>
                    <a:pt x="3459" y="4950"/>
                    <a:pt x="3459" y="4950"/>
                  </a:cubicBezTo>
                  <a:cubicBezTo>
                    <a:pt x="4180" y="4541"/>
                    <a:pt x="4016" y="3869"/>
                    <a:pt x="3934" y="3721"/>
                  </a:cubicBezTo>
                  <a:cubicBezTo>
                    <a:pt x="3852" y="3557"/>
                    <a:pt x="3655" y="3311"/>
                    <a:pt x="3885" y="3213"/>
                  </a:cubicBezTo>
                  <a:cubicBezTo>
                    <a:pt x="3900" y="3205"/>
                    <a:pt x="3915" y="3202"/>
                    <a:pt x="3929" y="3202"/>
                  </a:cubicBezTo>
                  <a:cubicBezTo>
                    <a:pt x="4127" y="3202"/>
                    <a:pt x="4211" y="3929"/>
                    <a:pt x="4196" y="4557"/>
                  </a:cubicBezTo>
                  <a:cubicBezTo>
                    <a:pt x="4163" y="4934"/>
                    <a:pt x="4327" y="5278"/>
                    <a:pt x="4639" y="5491"/>
                  </a:cubicBezTo>
                  <a:cubicBezTo>
                    <a:pt x="4508" y="5163"/>
                    <a:pt x="4442" y="4803"/>
                    <a:pt x="4458" y="4459"/>
                  </a:cubicBezTo>
                  <a:cubicBezTo>
                    <a:pt x="4458" y="3951"/>
                    <a:pt x="4540" y="3033"/>
                    <a:pt x="3639" y="2410"/>
                  </a:cubicBezTo>
                  <a:cubicBezTo>
                    <a:pt x="2721" y="1787"/>
                    <a:pt x="1623" y="2049"/>
                    <a:pt x="836" y="1492"/>
                  </a:cubicBezTo>
                  <a:cubicBezTo>
                    <a:pt x="754" y="1426"/>
                    <a:pt x="688" y="1361"/>
                    <a:pt x="623" y="1295"/>
                  </a:cubicBezTo>
                  <a:cubicBezTo>
                    <a:pt x="311" y="935"/>
                    <a:pt x="197" y="459"/>
                    <a:pt x="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9"/>
            <p:cNvSpPr/>
            <p:nvPr/>
          </p:nvSpPr>
          <p:spPr>
            <a:xfrm>
              <a:off x="653179" y="63699"/>
              <a:ext cx="130028" cy="285839"/>
            </a:xfrm>
            <a:custGeom>
              <a:rect b="b" l="l" r="r" t="t"/>
              <a:pathLst>
                <a:path extrusionOk="0" h="8758" w="3984">
                  <a:moveTo>
                    <a:pt x="1919" y="0"/>
                  </a:moveTo>
                  <a:cubicBezTo>
                    <a:pt x="1762" y="0"/>
                    <a:pt x="1602" y="22"/>
                    <a:pt x="1443" y="68"/>
                  </a:cubicBezTo>
                  <a:cubicBezTo>
                    <a:pt x="689" y="264"/>
                    <a:pt x="132" y="920"/>
                    <a:pt x="66" y="1707"/>
                  </a:cubicBezTo>
                  <a:cubicBezTo>
                    <a:pt x="1" y="2510"/>
                    <a:pt x="410" y="3297"/>
                    <a:pt x="1001" y="3854"/>
                  </a:cubicBezTo>
                  <a:cubicBezTo>
                    <a:pt x="1591" y="4444"/>
                    <a:pt x="2361" y="4723"/>
                    <a:pt x="2902" y="5214"/>
                  </a:cubicBezTo>
                  <a:cubicBezTo>
                    <a:pt x="3426" y="5690"/>
                    <a:pt x="3771" y="6362"/>
                    <a:pt x="3820" y="7067"/>
                  </a:cubicBezTo>
                  <a:cubicBezTo>
                    <a:pt x="3853" y="7722"/>
                    <a:pt x="3492" y="8411"/>
                    <a:pt x="2918" y="8575"/>
                  </a:cubicBezTo>
                  <a:cubicBezTo>
                    <a:pt x="2787" y="8626"/>
                    <a:pt x="2652" y="8651"/>
                    <a:pt x="2519" y="8651"/>
                  </a:cubicBezTo>
                  <a:cubicBezTo>
                    <a:pt x="2105" y="8651"/>
                    <a:pt x="1715" y="8411"/>
                    <a:pt x="1541" y="8001"/>
                  </a:cubicBezTo>
                  <a:cubicBezTo>
                    <a:pt x="1345" y="7558"/>
                    <a:pt x="1541" y="7034"/>
                    <a:pt x="2000" y="6854"/>
                  </a:cubicBezTo>
                  <a:cubicBezTo>
                    <a:pt x="2082" y="6804"/>
                    <a:pt x="2181" y="6788"/>
                    <a:pt x="2279" y="6788"/>
                  </a:cubicBezTo>
                  <a:cubicBezTo>
                    <a:pt x="2279" y="6788"/>
                    <a:pt x="2308" y="6785"/>
                    <a:pt x="2353" y="6785"/>
                  </a:cubicBezTo>
                  <a:cubicBezTo>
                    <a:pt x="2489" y="6785"/>
                    <a:pt x="2775" y="6813"/>
                    <a:pt x="2886" y="7034"/>
                  </a:cubicBezTo>
                  <a:cubicBezTo>
                    <a:pt x="2873" y="7034"/>
                    <a:pt x="2889" y="7082"/>
                    <a:pt x="2860" y="7082"/>
                  </a:cubicBezTo>
                  <a:cubicBezTo>
                    <a:pt x="2852" y="7082"/>
                    <a:pt x="2839" y="7078"/>
                    <a:pt x="2820" y="7067"/>
                  </a:cubicBezTo>
                  <a:cubicBezTo>
                    <a:pt x="2752" y="7032"/>
                    <a:pt x="2678" y="7015"/>
                    <a:pt x="2605" y="7015"/>
                  </a:cubicBezTo>
                  <a:cubicBezTo>
                    <a:pt x="2504" y="7015"/>
                    <a:pt x="2405" y="7049"/>
                    <a:pt x="2328" y="7116"/>
                  </a:cubicBezTo>
                  <a:cubicBezTo>
                    <a:pt x="2066" y="7362"/>
                    <a:pt x="2132" y="7771"/>
                    <a:pt x="2443" y="7935"/>
                  </a:cubicBezTo>
                  <a:cubicBezTo>
                    <a:pt x="2523" y="7977"/>
                    <a:pt x="2609" y="7998"/>
                    <a:pt x="2692" y="7998"/>
                  </a:cubicBezTo>
                  <a:cubicBezTo>
                    <a:pt x="3000" y="7998"/>
                    <a:pt x="3277" y="7721"/>
                    <a:pt x="3148" y="7231"/>
                  </a:cubicBezTo>
                  <a:cubicBezTo>
                    <a:pt x="3046" y="6911"/>
                    <a:pt x="2752" y="6695"/>
                    <a:pt x="2424" y="6695"/>
                  </a:cubicBezTo>
                  <a:cubicBezTo>
                    <a:pt x="2382" y="6695"/>
                    <a:pt x="2339" y="6699"/>
                    <a:pt x="2295" y="6706"/>
                  </a:cubicBezTo>
                  <a:cubicBezTo>
                    <a:pt x="2181" y="6706"/>
                    <a:pt x="2066" y="6739"/>
                    <a:pt x="1951" y="6788"/>
                  </a:cubicBezTo>
                  <a:cubicBezTo>
                    <a:pt x="1476" y="7001"/>
                    <a:pt x="1263" y="7558"/>
                    <a:pt x="1476" y="8050"/>
                  </a:cubicBezTo>
                  <a:cubicBezTo>
                    <a:pt x="1604" y="8474"/>
                    <a:pt x="2055" y="8757"/>
                    <a:pt x="2544" y="8757"/>
                  </a:cubicBezTo>
                  <a:cubicBezTo>
                    <a:pt x="2679" y="8757"/>
                    <a:pt x="2816" y="8735"/>
                    <a:pt x="2951" y="8689"/>
                  </a:cubicBezTo>
                  <a:cubicBezTo>
                    <a:pt x="3607" y="8509"/>
                    <a:pt x="3984" y="7771"/>
                    <a:pt x="3967" y="7050"/>
                  </a:cubicBezTo>
                  <a:cubicBezTo>
                    <a:pt x="3918" y="6296"/>
                    <a:pt x="3574" y="5591"/>
                    <a:pt x="3017" y="5083"/>
                  </a:cubicBezTo>
                  <a:cubicBezTo>
                    <a:pt x="2427" y="4559"/>
                    <a:pt x="1673" y="4264"/>
                    <a:pt x="1115" y="3706"/>
                  </a:cubicBezTo>
                  <a:cubicBezTo>
                    <a:pt x="574" y="3149"/>
                    <a:pt x="165" y="2444"/>
                    <a:pt x="230" y="1707"/>
                  </a:cubicBezTo>
                  <a:cubicBezTo>
                    <a:pt x="263" y="1248"/>
                    <a:pt x="476" y="838"/>
                    <a:pt x="820" y="543"/>
                  </a:cubicBezTo>
                  <a:cubicBezTo>
                    <a:pt x="984" y="428"/>
                    <a:pt x="1164" y="346"/>
                    <a:pt x="1345" y="281"/>
                  </a:cubicBezTo>
                  <a:cubicBezTo>
                    <a:pt x="1492" y="240"/>
                    <a:pt x="1644" y="219"/>
                    <a:pt x="1793" y="219"/>
                  </a:cubicBezTo>
                  <a:cubicBezTo>
                    <a:pt x="1943" y="219"/>
                    <a:pt x="2091" y="240"/>
                    <a:pt x="2230" y="281"/>
                  </a:cubicBezTo>
                  <a:cubicBezTo>
                    <a:pt x="3263" y="559"/>
                    <a:pt x="3574" y="1920"/>
                    <a:pt x="2902" y="2575"/>
                  </a:cubicBezTo>
                  <a:cubicBezTo>
                    <a:pt x="2771" y="2723"/>
                    <a:pt x="2591" y="2805"/>
                    <a:pt x="2394" y="2838"/>
                  </a:cubicBezTo>
                  <a:cubicBezTo>
                    <a:pt x="2332" y="2847"/>
                    <a:pt x="2273" y="2851"/>
                    <a:pt x="2218" y="2851"/>
                  </a:cubicBezTo>
                  <a:cubicBezTo>
                    <a:pt x="1754" y="2851"/>
                    <a:pt x="1499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2" y="2346"/>
                    <a:pt x="1650" y="2347"/>
                    <a:pt x="1676" y="2347"/>
                  </a:cubicBezTo>
                  <a:cubicBezTo>
                    <a:pt x="1807" y="2347"/>
                    <a:pt x="2126" y="2324"/>
                    <a:pt x="2263" y="2051"/>
                  </a:cubicBezTo>
                  <a:cubicBezTo>
                    <a:pt x="2381" y="1683"/>
                    <a:pt x="2098" y="1346"/>
                    <a:pt x="1762" y="1346"/>
                  </a:cubicBezTo>
                  <a:cubicBezTo>
                    <a:pt x="1679" y="1346"/>
                    <a:pt x="1593" y="1366"/>
                    <a:pt x="1509" y="1412"/>
                  </a:cubicBezTo>
                  <a:cubicBezTo>
                    <a:pt x="919" y="1789"/>
                    <a:pt x="1050" y="2707"/>
                    <a:pt x="1738" y="2903"/>
                  </a:cubicBezTo>
                  <a:cubicBezTo>
                    <a:pt x="1912" y="2983"/>
                    <a:pt x="2096" y="3021"/>
                    <a:pt x="2278" y="3021"/>
                  </a:cubicBezTo>
                  <a:cubicBezTo>
                    <a:pt x="2733" y="3021"/>
                    <a:pt x="3176" y="2784"/>
                    <a:pt x="3410" y="2362"/>
                  </a:cubicBezTo>
                  <a:cubicBezTo>
                    <a:pt x="3672" y="1821"/>
                    <a:pt x="3623" y="1182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9"/>
            <p:cNvSpPr/>
            <p:nvPr/>
          </p:nvSpPr>
          <p:spPr>
            <a:xfrm>
              <a:off x="725405" y="171827"/>
              <a:ext cx="55680" cy="78656"/>
            </a:xfrm>
            <a:custGeom>
              <a:rect b="b" l="l" r="r" t="t"/>
              <a:pathLst>
                <a:path extrusionOk="0" h="2410" w="1706">
                  <a:moveTo>
                    <a:pt x="197" y="0"/>
                  </a:moveTo>
                  <a:cubicBezTo>
                    <a:pt x="197" y="164"/>
                    <a:pt x="164" y="328"/>
                    <a:pt x="99" y="475"/>
                  </a:cubicBezTo>
                  <a:cubicBezTo>
                    <a:pt x="1" y="852"/>
                    <a:pt x="312" y="1115"/>
                    <a:pt x="935" y="1393"/>
                  </a:cubicBezTo>
                  <a:cubicBezTo>
                    <a:pt x="1328" y="1606"/>
                    <a:pt x="1590" y="1983"/>
                    <a:pt x="1640" y="2410"/>
                  </a:cubicBezTo>
                  <a:cubicBezTo>
                    <a:pt x="1705" y="393"/>
                    <a:pt x="869" y="328"/>
                    <a:pt x="673" y="328"/>
                  </a:cubicBezTo>
                  <a:cubicBezTo>
                    <a:pt x="656" y="329"/>
                    <a:pt x="639" y="330"/>
                    <a:pt x="624" y="330"/>
                  </a:cubicBezTo>
                  <a:cubicBezTo>
                    <a:pt x="459" y="330"/>
                    <a:pt x="375" y="254"/>
                    <a:pt x="345" y="164"/>
                  </a:cubicBezTo>
                  <a:cubicBezTo>
                    <a:pt x="328" y="66"/>
                    <a:pt x="197" y="0"/>
                    <a:pt x="1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9"/>
            <p:cNvSpPr/>
            <p:nvPr/>
          </p:nvSpPr>
          <p:spPr>
            <a:xfrm>
              <a:off x="549391" y="-60356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509" y="2213"/>
                  </a:moveTo>
                  <a:cubicBezTo>
                    <a:pt x="509" y="2213"/>
                    <a:pt x="509" y="2213"/>
                    <a:pt x="509" y="2214"/>
                  </a:cubicBezTo>
                  <a:lnTo>
                    <a:pt x="509" y="2214"/>
                  </a:lnTo>
                  <a:cubicBezTo>
                    <a:pt x="509" y="2213"/>
                    <a:pt x="509" y="2213"/>
                    <a:pt x="509" y="2213"/>
                  </a:cubicBezTo>
                  <a:close/>
                  <a:moveTo>
                    <a:pt x="1148" y="0"/>
                  </a:moveTo>
                  <a:cubicBezTo>
                    <a:pt x="1247" y="115"/>
                    <a:pt x="1247" y="295"/>
                    <a:pt x="1115" y="410"/>
                  </a:cubicBezTo>
                  <a:cubicBezTo>
                    <a:pt x="919" y="574"/>
                    <a:pt x="378" y="1197"/>
                    <a:pt x="771" y="1820"/>
                  </a:cubicBezTo>
                  <a:cubicBezTo>
                    <a:pt x="1214" y="2508"/>
                    <a:pt x="1787" y="2295"/>
                    <a:pt x="2001" y="2869"/>
                  </a:cubicBezTo>
                  <a:cubicBezTo>
                    <a:pt x="2001" y="2869"/>
                    <a:pt x="2066" y="3164"/>
                    <a:pt x="1886" y="3262"/>
                  </a:cubicBezTo>
                  <a:cubicBezTo>
                    <a:pt x="1849" y="3284"/>
                    <a:pt x="1814" y="3293"/>
                    <a:pt x="1781" y="3293"/>
                  </a:cubicBezTo>
                  <a:cubicBezTo>
                    <a:pt x="1639" y="3293"/>
                    <a:pt x="1542" y="3114"/>
                    <a:pt x="1542" y="2967"/>
                  </a:cubicBezTo>
                  <a:cubicBezTo>
                    <a:pt x="1492" y="2656"/>
                    <a:pt x="1247" y="2426"/>
                    <a:pt x="935" y="2377"/>
                  </a:cubicBezTo>
                  <a:cubicBezTo>
                    <a:pt x="558" y="2330"/>
                    <a:pt x="512" y="2223"/>
                    <a:pt x="509" y="2214"/>
                  </a:cubicBezTo>
                  <a:lnTo>
                    <a:pt x="509" y="2214"/>
                  </a:lnTo>
                  <a:cubicBezTo>
                    <a:pt x="558" y="2361"/>
                    <a:pt x="558" y="2508"/>
                    <a:pt x="525" y="2656"/>
                  </a:cubicBezTo>
                  <a:cubicBezTo>
                    <a:pt x="460" y="2787"/>
                    <a:pt x="165" y="3295"/>
                    <a:pt x="738" y="3672"/>
                  </a:cubicBezTo>
                  <a:cubicBezTo>
                    <a:pt x="1296" y="4049"/>
                    <a:pt x="1591" y="3852"/>
                    <a:pt x="1689" y="4491"/>
                  </a:cubicBezTo>
                  <a:cubicBezTo>
                    <a:pt x="1787" y="5131"/>
                    <a:pt x="1853" y="5901"/>
                    <a:pt x="2197" y="6245"/>
                  </a:cubicBezTo>
                  <a:cubicBezTo>
                    <a:pt x="2082" y="6163"/>
                    <a:pt x="1984" y="6065"/>
                    <a:pt x="1919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3" y="5424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9" y="5131"/>
                    <a:pt x="1" y="6114"/>
                    <a:pt x="935" y="6606"/>
                  </a:cubicBezTo>
                  <a:cubicBezTo>
                    <a:pt x="1886" y="7098"/>
                    <a:pt x="1804" y="6737"/>
                    <a:pt x="3099" y="7786"/>
                  </a:cubicBezTo>
                  <a:cubicBezTo>
                    <a:pt x="4119" y="8645"/>
                    <a:pt x="4339" y="8687"/>
                    <a:pt x="4344" y="8688"/>
                  </a:cubicBezTo>
                  <a:lnTo>
                    <a:pt x="4344" y="8688"/>
                  </a:lnTo>
                  <a:cubicBezTo>
                    <a:pt x="4319" y="8683"/>
                    <a:pt x="4293" y="8681"/>
                    <a:pt x="4268" y="8681"/>
                  </a:cubicBezTo>
                  <a:cubicBezTo>
                    <a:pt x="4095" y="8681"/>
                    <a:pt x="3922" y="8774"/>
                    <a:pt x="3836" y="8917"/>
                  </a:cubicBezTo>
                  <a:cubicBezTo>
                    <a:pt x="3623" y="9229"/>
                    <a:pt x="3738" y="9638"/>
                    <a:pt x="4066" y="9802"/>
                  </a:cubicBezTo>
                  <a:cubicBezTo>
                    <a:pt x="4066" y="9802"/>
                    <a:pt x="3951" y="9589"/>
                    <a:pt x="4148" y="9573"/>
                  </a:cubicBezTo>
                  <a:cubicBezTo>
                    <a:pt x="4154" y="9572"/>
                    <a:pt x="4161" y="9572"/>
                    <a:pt x="4167" y="9572"/>
                  </a:cubicBezTo>
                  <a:cubicBezTo>
                    <a:pt x="4290" y="9572"/>
                    <a:pt x="4432" y="9662"/>
                    <a:pt x="4592" y="9662"/>
                  </a:cubicBezTo>
                  <a:cubicBezTo>
                    <a:pt x="4684" y="9662"/>
                    <a:pt x="4782" y="9632"/>
                    <a:pt x="4885" y="9540"/>
                  </a:cubicBezTo>
                  <a:cubicBezTo>
                    <a:pt x="5005" y="9421"/>
                    <a:pt x="5199" y="9322"/>
                    <a:pt x="5425" y="9322"/>
                  </a:cubicBezTo>
                  <a:cubicBezTo>
                    <a:pt x="5727" y="9322"/>
                    <a:pt x="6084" y="9498"/>
                    <a:pt x="6393" y="10032"/>
                  </a:cubicBezTo>
                  <a:cubicBezTo>
                    <a:pt x="6393" y="10032"/>
                    <a:pt x="6164" y="9212"/>
                    <a:pt x="4836" y="8688"/>
                  </a:cubicBezTo>
                  <a:cubicBezTo>
                    <a:pt x="3132" y="7966"/>
                    <a:pt x="2050" y="6262"/>
                    <a:pt x="2132" y="4409"/>
                  </a:cubicBezTo>
                  <a:cubicBezTo>
                    <a:pt x="2230" y="2180"/>
                    <a:pt x="3525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9"/>
            <p:cNvSpPr/>
            <p:nvPr/>
          </p:nvSpPr>
          <p:spPr>
            <a:xfrm>
              <a:off x="610391" y="-143581"/>
              <a:ext cx="89916" cy="350723"/>
            </a:xfrm>
            <a:custGeom>
              <a:rect b="b" l="l" r="r" t="t"/>
              <a:pathLst>
                <a:path extrusionOk="0" h="10746" w="2755">
                  <a:moveTo>
                    <a:pt x="1293" y="1"/>
                  </a:moveTo>
                  <a:cubicBezTo>
                    <a:pt x="711" y="1"/>
                    <a:pt x="161" y="375"/>
                    <a:pt x="99" y="895"/>
                  </a:cubicBezTo>
                  <a:cubicBezTo>
                    <a:pt x="0" y="1419"/>
                    <a:pt x="377" y="1911"/>
                    <a:pt x="902" y="1960"/>
                  </a:cubicBezTo>
                  <a:lnTo>
                    <a:pt x="1049" y="1960"/>
                  </a:lnTo>
                  <a:cubicBezTo>
                    <a:pt x="1574" y="1927"/>
                    <a:pt x="1836" y="1321"/>
                    <a:pt x="1640" y="1075"/>
                  </a:cubicBezTo>
                  <a:cubicBezTo>
                    <a:pt x="1561" y="955"/>
                    <a:pt x="1441" y="901"/>
                    <a:pt x="1322" y="901"/>
                  </a:cubicBezTo>
                  <a:cubicBezTo>
                    <a:pt x="1116" y="901"/>
                    <a:pt x="914" y="1062"/>
                    <a:pt x="935" y="1321"/>
                  </a:cubicBezTo>
                  <a:cubicBezTo>
                    <a:pt x="951" y="1632"/>
                    <a:pt x="1295" y="1616"/>
                    <a:pt x="1344" y="1649"/>
                  </a:cubicBezTo>
                  <a:cubicBezTo>
                    <a:pt x="1377" y="1682"/>
                    <a:pt x="1344" y="1747"/>
                    <a:pt x="1344" y="1747"/>
                  </a:cubicBezTo>
                  <a:cubicBezTo>
                    <a:pt x="1295" y="1813"/>
                    <a:pt x="1230" y="1862"/>
                    <a:pt x="1164" y="1895"/>
                  </a:cubicBezTo>
                  <a:cubicBezTo>
                    <a:pt x="1148" y="1895"/>
                    <a:pt x="1131" y="1911"/>
                    <a:pt x="1099" y="1911"/>
                  </a:cubicBezTo>
                  <a:cubicBezTo>
                    <a:pt x="1065" y="1915"/>
                    <a:pt x="1032" y="1917"/>
                    <a:pt x="999" y="1917"/>
                  </a:cubicBezTo>
                  <a:cubicBezTo>
                    <a:pt x="473" y="1917"/>
                    <a:pt x="73" y="1436"/>
                    <a:pt x="181" y="911"/>
                  </a:cubicBezTo>
                  <a:cubicBezTo>
                    <a:pt x="252" y="439"/>
                    <a:pt x="748" y="115"/>
                    <a:pt x="1265" y="115"/>
                  </a:cubicBezTo>
                  <a:cubicBezTo>
                    <a:pt x="1574" y="115"/>
                    <a:pt x="1892" y="231"/>
                    <a:pt x="2131" y="501"/>
                  </a:cubicBezTo>
                  <a:cubicBezTo>
                    <a:pt x="2443" y="911"/>
                    <a:pt x="2590" y="1436"/>
                    <a:pt x="2541" y="1944"/>
                  </a:cubicBezTo>
                  <a:cubicBezTo>
                    <a:pt x="2525" y="2452"/>
                    <a:pt x="2410" y="2960"/>
                    <a:pt x="2230" y="3435"/>
                  </a:cubicBezTo>
                  <a:cubicBezTo>
                    <a:pt x="1410" y="5468"/>
                    <a:pt x="541" y="7500"/>
                    <a:pt x="1148" y="8976"/>
                  </a:cubicBezTo>
                  <a:cubicBezTo>
                    <a:pt x="1426" y="9730"/>
                    <a:pt x="1967" y="10352"/>
                    <a:pt x="2672" y="10746"/>
                  </a:cubicBezTo>
                  <a:cubicBezTo>
                    <a:pt x="2000" y="10336"/>
                    <a:pt x="1492" y="9697"/>
                    <a:pt x="1230" y="8943"/>
                  </a:cubicBezTo>
                  <a:cubicBezTo>
                    <a:pt x="689" y="7500"/>
                    <a:pt x="1558" y="5550"/>
                    <a:pt x="2410" y="3501"/>
                  </a:cubicBezTo>
                  <a:cubicBezTo>
                    <a:pt x="2590" y="3009"/>
                    <a:pt x="2689" y="2485"/>
                    <a:pt x="2721" y="1960"/>
                  </a:cubicBezTo>
                  <a:cubicBezTo>
                    <a:pt x="2754" y="1403"/>
                    <a:pt x="2574" y="846"/>
                    <a:pt x="2246" y="419"/>
                  </a:cubicBezTo>
                  <a:cubicBezTo>
                    <a:pt x="1976" y="125"/>
                    <a:pt x="1629" y="1"/>
                    <a:pt x="12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9"/>
            <p:cNvSpPr/>
            <p:nvPr/>
          </p:nvSpPr>
          <p:spPr>
            <a:xfrm>
              <a:off x="721652" y="-41654"/>
              <a:ext cx="123631" cy="122554"/>
            </a:xfrm>
            <a:custGeom>
              <a:rect b="b" l="l" r="r" t="t"/>
              <a:pathLst>
                <a:path extrusionOk="0" h="3755" w="3788">
                  <a:moveTo>
                    <a:pt x="525" y="1"/>
                  </a:moveTo>
                  <a:lnTo>
                    <a:pt x="525" y="1"/>
                  </a:lnTo>
                  <a:cubicBezTo>
                    <a:pt x="525" y="1"/>
                    <a:pt x="279" y="83"/>
                    <a:pt x="148" y="673"/>
                  </a:cubicBezTo>
                  <a:cubicBezTo>
                    <a:pt x="1" y="1279"/>
                    <a:pt x="279" y="1493"/>
                    <a:pt x="1050" y="1870"/>
                  </a:cubicBezTo>
                  <a:cubicBezTo>
                    <a:pt x="1837" y="2230"/>
                    <a:pt x="1869" y="3509"/>
                    <a:pt x="1869" y="3509"/>
                  </a:cubicBezTo>
                  <a:lnTo>
                    <a:pt x="1902" y="3755"/>
                  </a:lnTo>
                  <a:lnTo>
                    <a:pt x="1919" y="3509"/>
                  </a:lnTo>
                  <a:cubicBezTo>
                    <a:pt x="1919" y="3509"/>
                    <a:pt x="1951" y="2230"/>
                    <a:pt x="2738" y="1870"/>
                  </a:cubicBezTo>
                  <a:cubicBezTo>
                    <a:pt x="3525" y="1509"/>
                    <a:pt x="3787" y="1279"/>
                    <a:pt x="3656" y="673"/>
                  </a:cubicBezTo>
                  <a:cubicBezTo>
                    <a:pt x="3509" y="83"/>
                    <a:pt x="3279" y="1"/>
                    <a:pt x="3279" y="1"/>
                  </a:cubicBezTo>
                  <a:lnTo>
                    <a:pt x="3279" y="1"/>
                  </a:lnTo>
                  <a:cubicBezTo>
                    <a:pt x="3279" y="1"/>
                    <a:pt x="3293" y="268"/>
                    <a:pt x="3112" y="268"/>
                  </a:cubicBezTo>
                  <a:cubicBezTo>
                    <a:pt x="3098" y="268"/>
                    <a:pt x="3083" y="267"/>
                    <a:pt x="3066" y="263"/>
                  </a:cubicBezTo>
                  <a:cubicBezTo>
                    <a:pt x="2958" y="240"/>
                    <a:pt x="2813" y="181"/>
                    <a:pt x="2679" y="181"/>
                  </a:cubicBezTo>
                  <a:cubicBezTo>
                    <a:pt x="2528" y="181"/>
                    <a:pt x="2389" y="256"/>
                    <a:pt x="2328" y="542"/>
                  </a:cubicBezTo>
                  <a:cubicBezTo>
                    <a:pt x="2202" y="1077"/>
                    <a:pt x="2152" y="1643"/>
                    <a:pt x="1945" y="1643"/>
                  </a:cubicBezTo>
                  <a:cubicBezTo>
                    <a:pt x="1936" y="1643"/>
                    <a:pt x="1928" y="1642"/>
                    <a:pt x="1919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6" y="1077"/>
                    <a:pt x="1460" y="542"/>
                  </a:cubicBezTo>
                  <a:cubicBezTo>
                    <a:pt x="1390" y="256"/>
                    <a:pt x="1252" y="181"/>
                    <a:pt x="1103" y="181"/>
                  </a:cubicBezTo>
                  <a:cubicBezTo>
                    <a:pt x="971" y="181"/>
                    <a:pt x="830" y="240"/>
                    <a:pt x="722" y="263"/>
                  </a:cubicBezTo>
                  <a:cubicBezTo>
                    <a:pt x="701" y="269"/>
                    <a:pt x="682" y="272"/>
                    <a:pt x="666" y="272"/>
                  </a:cubicBezTo>
                  <a:cubicBezTo>
                    <a:pt x="498" y="272"/>
                    <a:pt x="525" y="1"/>
                    <a:pt x="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9"/>
            <p:cNvSpPr/>
            <p:nvPr/>
          </p:nvSpPr>
          <p:spPr>
            <a:xfrm>
              <a:off x="692246" y="-157191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2082" y="0"/>
                  </a:moveTo>
                  <a:lnTo>
                    <a:pt x="2082" y="0"/>
                  </a:lnTo>
                  <a:cubicBezTo>
                    <a:pt x="2377" y="984"/>
                    <a:pt x="1312" y="1230"/>
                    <a:pt x="689" y="2377"/>
                  </a:cubicBezTo>
                  <a:cubicBezTo>
                    <a:pt x="590" y="2541"/>
                    <a:pt x="508" y="2738"/>
                    <a:pt x="443" y="2934"/>
                  </a:cubicBezTo>
                  <a:cubicBezTo>
                    <a:pt x="0" y="4295"/>
                    <a:pt x="263" y="5246"/>
                    <a:pt x="1574" y="6147"/>
                  </a:cubicBezTo>
                  <a:cubicBezTo>
                    <a:pt x="2705" y="6950"/>
                    <a:pt x="2770" y="8016"/>
                    <a:pt x="2770" y="8163"/>
                  </a:cubicBezTo>
                  <a:cubicBezTo>
                    <a:pt x="2787" y="7672"/>
                    <a:pt x="2623" y="7180"/>
                    <a:pt x="2328" y="6770"/>
                  </a:cubicBezTo>
                  <a:cubicBezTo>
                    <a:pt x="2033" y="6344"/>
                    <a:pt x="1623" y="6082"/>
                    <a:pt x="1049" y="5590"/>
                  </a:cubicBezTo>
                  <a:cubicBezTo>
                    <a:pt x="869" y="5426"/>
                    <a:pt x="738" y="5229"/>
                    <a:pt x="656" y="5000"/>
                  </a:cubicBezTo>
                  <a:cubicBezTo>
                    <a:pt x="312" y="4164"/>
                    <a:pt x="984" y="3295"/>
                    <a:pt x="1312" y="2918"/>
                  </a:cubicBezTo>
                  <a:cubicBezTo>
                    <a:pt x="1459" y="2754"/>
                    <a:pt x="1656" y="2574"/>
                    <a:pt x="1852" y="2377"/>
                  </a:cubicBezTo>
                  <a:cubicBezTo>
                    <a:pt x="2229" y="2033"/>
                    <a:pt x="2475" y="1590"/>
                    <a:pt x="2574" y="1082"/>
                  </a:cubicBezTo>
                  <a:cubicBezTo>
                    <a:pt x="2721" y="197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9"/>
            <p:cNvSpPr/>
            <p:nvPr/>
          </p:nvSpPr>
          <p:spPr>
            <a:xfrm>
              <a:off x="-4826" y="1340250"/>
              <a:ext cx="47096" cy="36750"/>
            </a:xfrm>
            <a:custGeom>
              <a:rect b="b" l="l" r="r" t="t"/>
              <a:pathLst>
                <a:path extrusionOk="0" h="1126" w="1443">
                  <a:moveTo>
                    <a:pt x="475" y="1"/>
                  </a:moveTo>
                  <a:cubicBezTo>
                    <a:pt x="427" y="1"/>
                    <a:pt x="377" y="10"/>
                    <a:pt x="328" y="31"/>
                  </a:cubicBezTo>
                  <a:cubicBezTo>
                    <a:pt x="99" y="146"/>
                    <a:pt x="0" y="425"/>
                    <a:pt x="99" y="654"/>
                  </a:cubicBezTo>
                  <a:cubicBezTo>
                    <a:pt x="181" y="867"/>
                    <a:pt x="361" y="1015"/>
                    <a:pt x="574" y="1080"/>
                  </a:cubicBezTo>
                  <a:cubicBezTo>
                    <a:pt x="652" y="1110"/>
                    <a:pt x="735" y="1125"/>
                    <a:pt x="818" y="1125"/>
                  </a:cubicBezTo>
                  <a:cubicBezTo>
                    <a:pt x="961" y="1125"/>
                    <a:pt x="1105" y="1081"/>
                    <a:pt x="1230" y="998"/>
                  </a:cubicBezTo>
                  <a:cubicBezTo>
                    <a:pt x="1361" y="884"/>
                    <a:pt x="1443" y="703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4" y="902"/>
                    <a:pt x="763" y="902"/>
                  </a:cubicBezTo>
                  <a:cubicBezTo>
                    <a:pt x="749" y="902"/>
                    <a:pt x="736" y="901"/>
                    <a:pt x="722" y="900"/>
                  </a:cubicBezTo>
                  <a:cubicBezTo>
                    <a:pt x="148" y="834"/>
                    <a:pt x="66" y="261"/>
                    <a:pt x="345" y="113"/>
                  </a:cubicBezTo>
                  <a:cubicBezTo>
                    <a:pt x="388" y="85"/>
                    <a:pt x="435" y="71"/>
                    <a:pt x="481" y="71"/>
                  </a:cubicBezTo>
                  <a:cubicBezTo>
                    <a:pt x="593" y="71"/>
                    <a:pt x="698" y="150"/>
                    <a:pt x="722" y="277"/>
                  </a:cubicBezTo>
                  <a:cubicBezTo>
                    <a:pt x="733" y="389"/>
                    <a:pt x="645" y="455"/>
                    <a:pt x="594" y="455"/>
                  </a:cubicBezTo>
                  <a:cubicBezTo>
                    <a:pt x="569" y="455"/>
                    <a:pt x="552" y="440"/>
                    <a:pt x="558" y="408"/>
                  </a:cubicBezTo>
                  <a:cubicBezTo>
                    <a:pt x="582" y="335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4"/>
                  </a:cubicBezTo>
                  <a:cubicBezTo>
                    <a:pt x="263" y="359"/>
                    <a:pt x="394" y="523"/>
                    <a:pt x="394" y="523"/>
                  </a:cubicBezTo>
                  <a:cubicBezTo>
                    <a:pt x="442" y="567"/>
                    <a:pt x="499" y="586"/>
                    <a:pt x="556" y="586"/>
                  </a:cubicBezTo>
                  <a:cubicBezTo>
                    <a:pt x="690" y="586"/>
                    <a:pt x="820" y="476"/>
                    <a:pt x="820" y="326"/>
                  </a:cubicBezTo>
                  <a:cubicBezTo>
                    <a:pt x="807" y="133"/>
                    <a:pt x="652" y="1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40" name="Google Shape;5740;p9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5741" name="Google Shape;5741;p9"/>
          <p:cNvSpPr txBox="1"/>
          <p:nvPr/>
        </p:nvSpPr>
        <p:spPr>
          <a:xfrm>
            <a:off x="8251984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5742" name="Google Shape;5742;p9"/>
          <p:cNvSpPr txBox="1"/>
          <p:nvPr>
            <p:ph idx="1" type="subTitle"/>
          </p:nvPr>
        </p:nvSpPr>
        <p:spPr>
          <a:xfrm>
            <a:off x="951500" y="1564650"/>
            <a:ext cx="2285400" cy="64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743" name="Google Shape;5743;p9"/>
          <p:cNvSpPr txBox="1"/>
          <p:nvPr>
            <p:ph idx="2" type="subTitle"/>
          </p:nvPr>
        </p:nvSpPr>
        <p:spPr>
          <a:xfrm>
            <a:off x="951500" y="2053850"/>
            <a:ext cx="2285400" cy="9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5744" name="Google Shape;5744;p9"/>
          <p:cNvSpPr txBox="1"/>
          <p:nvPr>
            <p:ph idx="3" type="subTitle"/>
          </p:nvPr>
        </p:nvSpPr>
        <p:spPr>
          <a:xfrm>
            <a:off x="3505500" y="1564650"/>
            <a:ext cx="2285400" cy="64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745" name="Google Shape;5745;p9"/>
          <p:cNvSpPr txBox="1"/>
          <p:nvPr>
            <p:ph idx="4" type="subTitle"/>
          </p:nvPr>
        </p:nvSpPr>
        <p:spPr>
          <a:xfrm>
            <a:off x="3505500" y="2053850"/>
            <a:ext cx="2285400" cy="9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5746" name="Google Shape;5746;p9"/>
          <p:cNvSpPr txBox="1"/>
          <p:nvPr>
            <p:ph idx="5" type="subTitle"/>
          </p:nvPr>
        </p:nvSpPr>
        <p:spPr>
          <a:xfrm>
            <a:off x="5907100" y="1564650"/>
            <a:ext cx="2285400" cy="64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747" name="Google Shape;5747;p9"/>
          <p:cNvSpPr txBox="1"/>
          <p:nvPr>
            <p:ph idx="6" type="subTitle"/>
          </p:nvPr>
        </p:nvSpPr>
        <p:spPr>
          <a:xfrm>
            <a:off x="5907100" y="2053850"/>
            <a:ext cx="2285400" cy="9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5748" name="Google Shape;5748;p9"/>
          <p:cNvSpPr txBox="1"/>
          <p:nvPr>
            <p:ph idx="7" type="subTitle"/>
          </p:nvPr>
        </p:nvSpPr>
        <p:spPr>
          <a:xfrm>
            <a:off x="951500" y="3043550"/>
            <a:ext cx="2285400" cy="64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749" name="Google Shape;5749;p9"/>
          <p:cNvSpPr txBox="1"/>
          <p:nvPr>
            <p:ph idx="8" type="subTitle"/>
          </p:nvPr>
        </p:nvSpPr>
        <p:spPr>
          <a:xfrm>
            <a:off x="951500" y="3532750"/>
            <a:ext cx="2285400" cy="9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5750" name="Google Shape;5750;p9"/>
          <p:cNvSpPr txBox="1"/>
          <p:nvPr>
            <p:ph idx="9" type="subTitle"/>
          </p:nvPr>
        </p:nvSpPr>
        <p:spPr>
          <a:xfrm>
            <a:off x="3505500" y="3043550"/>
            <a:ext cx="2285400" cy="64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751" name="Google Shape;5751;p9"/>
          <p:cNvSpPr txBox="1"/>
          <p:nvPr>
            <p:ph idx="13" type="subTitle"/>
          </p:nvPr>
        </p:nvSpPr>
        <p:spPr>
          <a:xfrm>
            <a:off x="3505500" y="3532750"/>
            <a:ext cx="2285400" cy="9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5752" name="Google Shape;5752;p9"/>
          <p:cNvSpPr txBox="1"/>
          <p:nvPr>
            <p:ph idx="14" type="subTitle"/>
          </p:nvPr>
        </p:nvSpPr>
        <p:spPr>
          <a:xfrm>
            <a:off x="5907100" y="3043550"/>
            <a:ext cx="2285400" cy="64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753" name="Google Shape;5753;p9"/>
          <p:cNvSpPr txBox="1"/>
          <p:nvPr>
            <p:ph idx="15" type="subTitle"/>
          </p:nvPr>
        </p:nvSpPr>
        <p:spPr>
          <a:xfrm>
            <a:off x="5907100" y="3532750"/>
            <a:ext cx="2285400" cy="9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" type="titleOnly">
  <p:cSld name="TITLE_ONLY">
    <p:spTree>
      <p:nvGrpSpPr>
        <p:cNvPr id="5754" name="Shape 5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55" name="Google Shape;5755;p10"/>
          <p:cNvGrpSpPr/>
          <p:nvPr/>
        </p:nvGrpSpPr>
        <p:grpSpPr>
          <a:xfrm>
            <a:off x="-85015" y="4246929"/>
            <a:ext cx="9357023" cy="1460469"/>
            <a:chOff x="-85015" y="3712004"/>
            <a:chExt cx="9357023" cy="1460469"/>
          </a:xfrm>
        </p:grpSpPr>
        <p:sp>
          <p:nvSpPr>
            <p:cNvPr id="5756" name="Google Shape;5756;p10"/>
            <p:cNvSpPr/>
            <p:nvPr/>
          </p:nvSpPr>
          <p:spPr>
            <a:xfrm>
              <a:off x="8364310" y="4897400"/>
              <a:ext cx="297377" cy="207098"/>
            </a:xfrm>
            <a:custGeom>
              <a:rect b="b" l="l" r="r" t="t"/>
              <a:pathLst>
                <a:path extrusionOk="0" h="6313" w="9065">
                  <a:moveTo>
                    <a:pt x="7076" y="0"/>
                  </a:moveTo>
                  <a:cubicBezTo>
                    <a:pt x="6621" y="0"/>
                    <a:pt x="6190" y="163"/>
                    <a:pt x="5917" y="501"/>
                  </a:cubicBezTo>
                  <a:cubicBezTo>
                    <a:pt x="5524" y="910"/>
                    <a:pt x="5475" y="1533"/>
                    <a:pt x="5803" y="1992"/>
                  </a:cubicBezTo>
                  <a:cubicBezTo>
                    <a:pt x="5901" y="2140"/>
                    <a:pt x="6032" y="2238"/>
                    <a:pt x="6180" y="2304"/>
                  </a:cubicBezTo>
                  <a:lnTo>
                    <a:pt x="6212" y="2320"/>
                  </a:lnTo>
                  <a:lnTo>
                    <a:pt x="6294" y="2336"/>
                  </a:lnTo>
                  <a:cubicBezTo>
                    <a:pt x="6311" y="2353"/>
                    <a:pt x="6344" y="2353"/>
                    <a:pt x="6376" y="2369"/>
                  </a:cubicBezTo>
                  <a:cubicBezTo>
                    <a:pt x="6445" y="2385"/>
                    <a:pt x="6516" y="2394"/>
                    <a:pt x="6586" y="2394"/>
                  </a:cubicBezTo>
                  <a:cubicBezTo>
                    <a:pt x="6801" y="2394"/>
                    <a:pt x="7015" y="2317"/>
                    <a:pt x="7163" y="2156"/>
                  </a:cubicBezTo>
                  <a:cubicBezTo>
                    <a:pt x="7554" y="1751"/>
                    <a:pt x="7284" y="1208"/>
                    <a:pt x="6958" y="1208"/>
                  </a:cubicBezTo>
                  <a:cubicBezTo>
                    <a:pt x="6929" y="1208"/>
                    <a:pt x="6898" y="1212"/>
                    <a:pt x="6868" y="1222"/>
                  </a:cubicBezTo>
                  <a:cubicBezTo>
                    <a:pt x="6540" y="1304"/>
                    <a:pt x="6475" y="1714"/>
                    <a:pt x="6704" y="1845"/>
                  </a:cubicBezTo>
                  <a:cubicBezTo>
                    <a:pt x="6758" y="1875"/>
                    <a:pt x="6817" y="1889"/>
                    <a:pt x="6875" y="1889"/>
                  </a:cubicBezTo>
                  <a:cubicBezTo>
                    <a:pt x="6975" y="1889"/>
                    <a:pt x="7074" y="1846"/>
                    <a:pt x="7147" y="1763"/>
                  </a:cubicBezTo>
                  <a:lnTo>
                    <a:pt x="7147" y="1763"/>
                  </a:lnTo>
                  <a:cubicBezTo>
                    <a:pt x="7196" y="1910"/>
                    <a:pt x="7130" y="2058"/>
                    <a:pt x="7016" y="2140"/>
                  </a:cubicBezTo>
                  <a:cubicBezTo>
                    <a:pt x="6875" y="2257"/>
                    <a:pt x="6701" y="2315"/>
                    <a:pt x="6524" y="2315"/>
                  </a:cubicBezTo>
                  <a:cubicBezTo>
                    <a:pt x="6453" y="2315"/>
                    <a:pt x="6381" y="2306"/>
                    <a:pt x="6311" y="2287"/>
                  </a:cubicBezTo>
                  <a:cubicBezTo>
                    <a:pt x="6212" y="2271"/>
                    <a:pt x="6131" y="2222"/>
                    <a:pt x="6049" y="2173"/>
                  </a:cubicBezTo>
                  <a:cubicBezTo>
                    <a:pt x="5540" y="1763"/>
                    <a:pt x="5508" y="1009"/>
                    <a:pt x="5967" y="550"/>
                  </a:cubicBezTo>
                  <a:cubicBezTo>
                    <a:pt x="6222" y="246"/>
                    <a:pt x="6617" y="102"/>
                    <a:pt x="7036" y="102"/>
                  </a:cubicBezTo>
                  <a:cubicBezTo>
                    <a:pt x="7907" y="102"/>
                    <a:pt x="8879" y="727"/>
                    <a:pt x="8901" y="1845"/>
                  </a:cubicBezTo>
                  <a:cubicBezTo>
                    <a:pt x="8917" y="2664"/>
                    <a:pt x="8474" y="3402"/>
                    <a:pt x="7770" y="3795"/>
                  </a:cubicBezTo>
                  <a:lnTo>
                    <a:pt x="7704" y="3812"/>
                  </a:lnTo>
                  <a:cubicBezTo>
                    <a:pt x="7622" y="3844"/>
                    <a:pt x="7524" y="3877"/>
                    <a:pt x="7425" y="3894"/>
                  </a:cubicBezTo>
                  <a:cubicBezTo>
                    <a:pt x="7201" y="3946"/>
                    <a:pt x="6977" y="3968"/>
                    <a:pt x="6753" y="3968"/>
                  </a:cubicBezTo>
                  <a:cubicBezTo>
                    <a:pt x="5174" y="3968"/>
                    <a:pt x="3630" y="2834"/>
                    <a:pt x="2298" y="2834"/>
                  </a:cubicBezTo>
                  <a:cubicBezTo>
                    <a:pt x="2152" y="2834"/>
                    <a:pt x="2009" y="2847"/>
                    <a:pt x="1869" y="2877"/>
                  </a:cubicBezTo>
                  <a:cubicBezTo>
                    <a:pt x="607" y="3156"/>
                    <a:pt x="246" y="4041"/>
                    <a:pt x="148" y="4582"/>
                  </a:cubicBezTo>
                  <a:cubicBezTo>
                    <a:pt x="0" y="5123"/>
                    <a:pt x="115" y="5729"/>
                    <a:pt x="557" y="6057"/>
                  </a:cubicBezTo>
                  <a:cubicBezTo>
                    <a:pt x="777" y="6233"/>
                    <a:pt x="1045" y="6313"/>
                    <a:pt x="1307" y="6313"/>
                  </a:cubicBezTo>
                  <a:cubicBezTo>
                    <a:pt x="1730" y="6313"/>
                    <a:pt x="2139" y="6106"/>
                    <a:pt x="2311" y="5762"/>
                  </a:cubicBezTo>
                  <a:cubicBezTo>
                    <a:pt x="2639" y="5221"/>
                    <a:pt x="2361" y="4516"/>
                    <a:pt x="1869" y="4402"/>
                  </a:cubicBezTo>
                  <a:cubicBezTo>
                    <a:pt x="1766" y="4356"/>
                    <a:pt x="1658" y="4335"/>
                    <a:pt x="1553" y="4335"/>
                  </a:cubicBezTo>
                  <a:cubicBezTo>
                    <a:pt x="1241" y="4335"/>
                    <a:pt x="947" y="4525"/>
                    <a:pt x="836" y="4844"/>
                  </a:cubicBezTo>
                  <a:cubicBezTo>
                    <a:pt x="803" y="4959"/>
                    <a:pt x="803" y="5090"/>
                    <a:pt x="820" y="5221"/>
                  </a:cubicBezTo>
                  <a:lnTo>
                    <a:pt x="820" y="5238"/>
                  </a:lnTo>
                  <a:lnTo>
                    <a:pt x="836" y="5270"/>
                  </a:lnTo>
                  <a:cubicBezTo>
                    <a:pt x="836" y="5287"/>
                    <a:pt x="836" y="5287"/>
                    <a:pt x="836" y="5303"/>
                  </a:cubicBezTo>
                  <a:cubicBezTo>
                    <a:pt x="910" y="5525"/>
                    <a:pt x="1113" y="5663"/>
                    <a:pt x="1334" y="5663"/>
                  </a:cubicBezTo>
                  <a:cubicBezTo>
                    <a:pt x="1408" y="5663"/>
                    <a:pt x="1484" y="5647"/>
                    <a:pt x="1557" y="5615"/>
                  </a:cubicBezTo>
                  <a:cubicBezTo>
                    <a:pt x="1904" y="5473"/>
                    <a:pt x="1796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33" y="4959"/>
                    <a:pt x="1098" y="5320"/>
                    <a:pt x="1033" y="5369"/>
                  </a:cubicBezTo>
                  <a:cubicBezTo>
                    <a:pt x="1022" y="5383"/>
                    <a:pt x="1010" y="5389"/>
                    <a:pt x="997" y="5389"/>
                  </a:cubicBezTo>
                  <a:cubicBezTo>
                    <a:pt x="951" y="5389"/>
                    <a:pt x="898" y="5313"/>
                    <a:pt x="885" y="5287"/>
                  </a:cubicBezTo>
                  <a:cubicBezTo>
                    <a:pt x="820" y="5090"/>
                    <a:pt x="836" y="4877"/>
                    <a:pt x="918" y="4713"/>
                  </a:cubicBezTo>
                  <a:cubicBezTo>
                    <a:pt x="1069" y="4504"/>
                    <a:pt x="1302" y="4394"/>
                    <a:pt x="1536" y="4394"/>
                  </a:cubicBezTo>
                  <a:cubicBezTo>
                    <a:pt x="1632" y="4394"/>
                    <a:pt x="1729" y="4413"/>
                    <a:pt x="1820" y="4451"/>
                  </a:cubicBezTo>
                  <a:cubicBezTo>
                    <a:pt x="2295" y="4566"/>
                    <a:pt x="2541" y="5221"/>
                    <a:pt x="2229" y="5713"/>
                  </a:cubicBezTo>
                  <a:cubicBezTo>
                    <a:pt x="2069" y="6024"/>
                    <a:pt x="1686" y="6207"/>
                    <a:pt x="1297" y="6207"/>
                  </a:cubicBezTo>
                  <a:cubicBezTo>
                    <a:pt x="1052" y="6207"/>
                    <a:pt x="803" y="6134"/>
                    <a:pt x="607" y="5975"/>
                  </a:cubicBezTo>
                  <a:cubicBezTo>
                    <a:pt x="66" y="5566"/>
                    <a:pt x="98" y="4631"/>
                    <a:pt x="541" y="4058"/>
                  </a:cubicBezTo>
                  <a:cubicBezTo>
                    <a:pt x="890" y="3584"/>
                    <a:pt x="1475" y="3347"/>
                    <a:pt x="2089" y="3347"/>
                  </a:cubicBezTo>
                  <a:cubicBezTo>
                    <a:pt x="2283" y="3347"/>
                    <a:pt x="2479" y="3371"/>
                    <a:pt x="2672" y="3418"/>
                  </a:cubicBezTo>
                  <a:cubicBezTo>
                    <a:pt x="3492" y="3615"/>
                    <a:pt x="4311" y="3959"/>
                    <a:pt x="5196" y="4189"/>
                  </a:cubicBezTo>
                  <a:cubicBezTo>
                    <a:pt x="5523" y="4248"/>
                    <a:pt x="5855" y="4282"/>
                    <a:pt x="6185" y="4282"/>
                  </a:cubicBezTo>
                  <a:cubicBezTo>
                    <a:pt x="6765" y="4282"/>
                    <a:pt x="7333" y="4177"/>
                    <a:pt x="7835" y="3926"/>
                  </a:cubicBezTo>
                  <a:cubicBezTo>
                    <a:pt x="8589" y="3517"/>
                    <a:pt x="9065" y="2713"/>
                    <a:pt x="9032" y="1845"/>
                  </a:cubicBezTo>
                  <a:cubicBezTo>
                    <a:pt x="8999" y="653"/>
                    <a:pt x="7988" y="0"/>
                    <a:pt x="70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10"/>
            <p:cNvSpPr/>
            <p:nvPr/>
          </p:nvSpPr>
          <p:spPr>
            <a:xfrm>
              <a:off x="8399248" y="5014811"/>
              <a:ext cx="212445" cy="121116"/>
            </a:xfrm>
            <a:custGeom>
              <a:rect b="b" l="l" r="r" t="t"/>
              <a:pathLst>
                <a:path extrusionOk="0" h="3692" w="6476">
                  <a:moveTo>
                    <a:pt x="961" y="0"/>
                  </a:moveTo>
                  <a:cubicBezTo>
                    <a:pt x="340" y="0"/>
                    <a:pt x="1" y="265"/>
                    <a:pt x="1" y="265"/>
                  </a:cubicBezTo>
                  <a:cubicBezTo>
                    <a:pt x="232" y="193"/>
                    <a:pt x="445" y="147"/>
                    <a:pt x="655" y="147"/>
                  </a:cubicBezTo>
                  <a:cubicBezTo>
                    <a:pt x="966" y="147"/>
                    <a:pt x="1271" y="247"/>
                    <a:pt x="1623" y="511"/>
                  </a:cubicBezTo>
                  <a:cubicBezTo>
                    <a:pt x="2230" y="954"/>
                    <a:pt x="1853" y="1708"/>
                    <a:pt x="1754" y="2200"/>
                  </a:cubicBezTo>
                  <a:cubicBezTo>
                    <a:pt x="1656" y="2708"/>
                    <a:pt x="2377" y="2921"/>
                    <a:pt x="2738" y="3085"/>
                  </a:cubicBezTo>
                  <a:cubicBezTo>
                    <a:pt x="3099" y="3249"/>
                    <a:pt x="2918" y="3691"/>
                    <a:pt x="2918" y="3691"/>
                  </a:cubicBezTo>
                  <a:cubicBezTo>
                    <a:pt x="4246" y="2872"/>
                    <a:pt x="3394" y="1937"/>
                    <a:pt x="3164" y="1659"/>
                  </a:cubicBezTo>
                  <a:cubicBezTo>
                    <a:pt x="2973" y="1441"/>
                    <a:pt x="3100" y="1200"/>
                    <a:pt x="3279" y="1200"/>
                  </a:cubicBezTo>
                  <a:cubicBezTo>
                    <a:pt x="3316" y="1200"/>
                    <a:pt x="3355" y="1210"/>
                    <a:pt x="3394" y="1233"/>
                  </a:cubicBezTo>
                  <a:cubicBezTo>
                    <a:pt x="3639" y="1364"/>
                    <a:pt x="3279" y="1872"/>
                    <a:pt x="3951" y="2298"/>
                  </a:cubicBezTo>
                  <a:cubicBezTo>
                    <a:pt x="4120" y="2410"/>
                    <a:pt x="4281" y="2451"/>
                    <a:pt x="4425" y="2451"/>
                  </a:cubicBezTo>
                  <a:cubicBezTo>
                    <a:pt x="4854" y="2451"/>
                    <a:pt x="5147" y="2085"/>
                    <a:pt x="5147" y="2085"/>
                  </a:cubicBezTo>
                  <a:lnTo>
                    <a:pt x="5147" y="2085"/>
                  </a:lnTo>
                  <a:cubicBezTo>
                    <a:pt x="5141" y="2085"/>
                    <a:pt x="5136" y="2085"/>
                    <a:pt x="5130" y="2085"/>
                  </a:cubicBezTo>
                  <a:cubicBezTo>
                    <a:pt x="4761" y="2085"/>
                    <a:pt x="4964" y="1574"/>
                    <a:pt x="4787" y="1413"/>
                  </a:cubicBezTo>
                  <a:cubicBezTo>
                    <a:pt x="4713" y="1350"/>
                    <a:pt x="4620" y="1320"/>
                    <a:pt x="4523" y="1320"/>
                  </a:cubicBezTo>
                  <a:cubicBezTo>
                    <a:pt x="4469" y="1320"/>
                    <a:pt x="4414" y="1330"/>
                    <a:pt x="4361" y="1347"/>
                  </a:cubicBezTo>
                  <a:cubicBezTo>
                    <a:pt x="4312" y="1359"/>
                    <a:pt x="4264" y="1364"/>
                    <a:pt x="4220" y="1364"/>
                  </a:cubicBezTo>
                  <a:cubicBezTo>
                    <a:pt x="4073" y="1364"/>
                    <a:pt x="3973" y="1305"/>
                    <a:pt x="4049" y="1216"/>
                  </a:cubicBezTo>
                  <a:cubicBezTo>
                    <a:pt x="4079" y="1174"/>
                    <a:pt x="4112" y="1158"/>
                    <a:pt x="4158" y="1158"/>
                  </a:cubicBezTo>
                  <a:cubicBezTo>
                    <a:pt x="4291" y="1158"/>
                    <a:pt x="4525" y="1294"/>
                    <a:pt x="5049" y="1331"/>
                  </a:cubicBezTo>
                  <a:cubicBezTo>
                    <a:pt x="5077" y="1333"/>
                    <a:pt x="5104" y="1333"/>
                    <a:pt x="5131" y="1333"/>
                  </a:cubicBezTo>
                  <a:cubicBezTo>
                    <a:pt x="5909" y="1333"/>
                    <a:pt x="6475" y="675"/>
                    <a:pt x="6475" y="675"/>
                  </a:cubicBezTo>
                  <a:lnTo>
                    <a:pt x="6475" y="675"/>
                  </a:lnTo>
                  <a:cubicBezTo>
                    <a:pt x="6016" y="931"/>
                    <a:pt x="5529" y="1029"/>
                    <a:pt x="5040" y="1029"/>
                  </a:cubicBezTo>
                  <a:cubicBezTo>
                    <a:pt x="3868" y="1029"/>
                    <a:pt x="2685" y="468"/>
                    <a:pt x="1853" y="167"/>
                  </a:cubicBezTo>
                  <a:cubicBezTo>
                    <a:pt x="1512" y="44"/>
                    <a:pt x="1213" y="0"/>
                    <a:pt x="9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10"/>
            <p:cNvSpPr/>
            <p:nvPr/>
          </p:nvSpPr>
          <p:spPr>
            <a:xfrm>
              <a:off x="8454099" y="4894185"/>
              <a:ext cx="118853" cy="83095"/>
            </a:xfrm>
            <a:custGeom>
              <a:rect b="b" l="l" r="r" t="t"/>
              <a:pathLst>
                <a:path extrusionOk="0" h="2533" w="3623">
                  <a:moveTo>
                    <a:pt x="2529" y="0"/>
                  </a:moveTo>
                  <a:cubicBezTo>
                    <a:pt x="1935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6" y="2139"/>
                    <a:pt x="2312" y="1500"/>
                    <a:pt x="2263" y="1271"/>
                  </a:cubicBezTo>
                  <a:cubicBezTo>
                    <a:pt x="2181" y="1008"/>
                    <a:pt x="2246" y="746"/>
                    <a:pt x="2426" y="549"/>
                  </a:cubicBezTo>
                  <a:cubicBezTo>
                    <a:pt x="2656" y="205"/>
                    <a:pt x="3623" y="123"/>
                    <a:pt x="3623" y="123"/>
                  </a:cubicBezTo>
                  <a:cubicBezTo>
                    <a:pt x="3623" y="123"/>
                    <a:pt x="3123" y="0"/>
                    <a:pt x="252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10"/>
            <p:cNvSpPr/>
            <p:nvPr/>
          </p:nvSpPr>
          <p:spPr>
            <a:xfrm>
              <a:off x="8544971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32" y="0"/>
                  </a:moveTo>
                  <a:cubicBezTo>
                    <a:pt x="1132" y="1"/>
                    <a:pt x="1345" y="541"/>
                    <a:pt x="984" y="738"/>
                  </a:cubicBezTo>
                  <a:cubicBezTo>
                    <a:pt x="624" y="935"/>
                    <a:pt x="1" y="1344"/>
                    <a:pt x="247" y="2017"/>
                  </a:cubicBezTo>
                  <a:cubicBezTo>
                    <a:pt x="492" y="2689"/>
                    <a:pt x="1689" y="2426"/>
                    <a:pt x="2263" y="2623"/>
                  </a:cubicBezTo>
                  <a:cubicBezTo>
                    <a:pt x="2263" y="2623"/>
                    <a:pt x="1394" y="2164"/>
                    <a:pt x="1459" y="1443"/>
                  </a:cubicBezTo>
                  <a:cubicBezTo>
                    <a:pt x="1525" y="705"/>
                    <a:pt x="1427" y="181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10"/>
            <p:cNvSpPr/>
            <p:nvPr/>
          </p:nvSpPr>
          <p:spPr>
            <a:xfrm>
              <a:off x="8625083" y="4844977"/>
              <a:ext cx="104353" cy="141455"/>
            </a:xfrm>
            <a:custGeom>
              <a:rect b="b" l="l" r="r" t="t"/>
              <a:pathLst>
                <a:path extrusionOk="0" h="4312" w="3181">
                  <a:moveTo>
                    <a:pt x="378" y="1"/>
                  </a:moveTo>
                  <a:lnTo>
                    <a:pt x="378" y="1"/>
                  </a:lnTo>
                  <a:cubicBezTo>
                    <a:pt x="1" y="1345"/>
                    <a:pt x="542" y="1607"/>
                    <a:pt x="1099" y="2476"/>
                  </a:cubicBezTo>
                  <a:cubicBezTo>
                    <a:pt x="1640" y="3361"/>
                    <a:pt x="1050" y="4311"/>
                    <a:pt x="1050" y="4311"/>
                  </a:cubicBezTo>
                  <a:cubicBezTo>
                    <a:pt x="1443" y="4049"/>
                    <a:pt x="1788" y="3361"/>
                    <a:pt x="2492" y="2918"/>
                  </a:cubicBezTo>
                  <a:cubicBezTo>
                    <a:pt x="3181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3" y="1695"/>
                    <a:pt x="2761" y="1748"/>
                    <a:pt x="2587" y="1748"/>
                  </a:cubicBezTo>
                  <a:cubicBezTo>
                    <a:pt x="2544" y="1748"/>
                    <a:pt x="2496" y="1745"/>
                    <a:pt x="2443" y="1738"/>
                  </a:cubicBezTo>
                  <a:cubicBezTo>
                    <a:pt x="2414" y="1731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1"/>
                  </a:cubicBezTo>
                  <a:cubicBezTo>
                    <a:pt x="2098" y="2413"/>
                    <a:pt x="1949" y="2513"/>
                    <a:pt x="1811" y="2513"/>
                  </a:cubicBezTo>
                  <a:cubicBezTo>
                    <a:pt x="1773" y="2513"/>
                    <a:pt x="1737" y="2506"/>
                    <a:pt x="1706" y="2492"/>
                  </a:cubicBezTo>
                  <a:cubicBezTo>
                    <a:pt x="1558" y="2426"/>
                    <a:pt x="1558" y="2066"/>
                    <a:pt x="1771" y="1886"/>
                  </a:cubicBezTo>
                  <a:cubicBezTo>
                    <a:pt x="1984" y="1705"/>
                    <a:pt x="2132" y="1312"/>
                    <a:pt x="1952" y="689"/>
                  </a:cubicBezTo>
                  <a:cubicBezTo>
                    <a:pt x="1803" y="219"/>
                    <a:pt x="1355" y="104"/>
                    <a:pt x="1039" y="104"/>
                  </a:cubicBezTo>
                  <a:cubicBezTo>
                    <a:pt x="937" y="104"/>
                    <a:pt x="848" y="116"/>
                    <a:pt x="788" y="132"/>
                  </a:cubicBezTo>
                  <a:cubicBezTo>
                    <a:pt x="769" y="134"/>
                    <a:pt x="750" y="135"/>
                    <a:pt x="731" y="135"/>
                  </a:cubicBezTo>
                  <a:cubicBezTo>
                    <a:pt x="600" y="135"/>
                    <a:pt x="464" y="86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10"/>
            <p:cNvSpPr/>
            <p:nvPr/>
          </p:nvSpPr>
          <p:spPr>
            <a:xfrm>
              <a:off x="8634760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10"/>
            <p:cNvSpPr/>
            <p:nvPr/>
          </p:nvSpPr>
          <p:spPr>
            <a:xfrm>
              <a:off x="8601430" y="4636957"/>
              <a:ext cx="266213" cy="265589"/>
            </a:xfrm>
            <a:custGeom>
              <a:rect b="b" l="l" r="r" t="t"/>
              <a:pathLst>
                <a:path extrusionOk="0" h="8096" w="8115">
                  <a:moveTo>
                    <a:pt x="5771" y="1"/>
                  </a:moveTo>
                  <a:cubicBezTo>
                    <a:pt x="5237" y="1"/>
                    <a:pt x="4722" y="177"/>
                    <a:pt x="4426" y="572"/>
                  </a:cubicBezTo>
                  <a:cubicBezTo>
                    <a:pt x="4115" y="998"/>
                    <a:pt x="4066" y="1555"/>
                    <a:pt x="4312" y="2031"/>
                  </a:cubicBezTo>
                  <a:cubicBezTo>
                    <a:pt x="4519" y="2445"/>
                    <a:pt x="4855" y="2592"/>
                    <a:pt x="5182" y="2592"/>
                  </a:cubicBezTo>
                  <a:cubicBezTo>
                    <a:pt x="5528" y="2592"/>
                    <a:pt x="5864" y="2429"/>
                    <a:pt x="6033" y="2244"/>
                  </a:cubicBezTo>
                  <a:cubicBezTo>
                    <a:pt x="6213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62" y="1490"/>
                    <a:pt x="5344" y="1850"/>
                    <a:pt x="5754" y="1916"/>
                  </a:cubicBezTo>
                  <a:cubicBezTo>
                    <a:pt x="6098" y="1965"/>
                    <a:pt x="5918" y="2391"/>
                    <a:pt x="5475" y="2506"/>
                  </a:cubicBezTo>
                  <a:cubicBezTo>
                    <a:pt x="5391" y="2531"/>
                    <a:pt x="5306" y="2543"/>
                    <a:pt x="5222" y="2543"/>
                  </a:cubicBezTo>
                  <a:cubicBezTo>
                    <a:pt x="4867" y="2543"/>
                    <a:pt x="4536" y="2329"/>
                    <a:pt x="4377" y="1998"/>
                  </a:cubicBezTo>
                  <a:cubicBezTo>
                    <a:pt x="4181" y="1555"/>
                    <a:pt x="4230" y="1031"/>
                    <a:pt x="4525" y="637"/>
                  </a:cubicBezTo>
                  <a:cubicBezTo>
                    <a:pt x="4781" y="300"/>
                    <a:pt x="5238" y="140"/>
                    <a:pt x="5712" y="140"/>
                  </a:cubicBezTo>
                  <a:cubicBezTo>
                    <a:pt x="5813" y="140"/>
                    <a:pt x="5915" y="148"/>
                    <a:pt x="6016" y="162"/>
                  </a:cubicBezTo>
                  <a:cubicBezTo>
                    <a:pt x="7213" y="293"/>
                    <a:pt x="7918" y="1998"/>
                    <a:pt x="7197" y="3145"/>
                  </a:cubicBezTo>
                  <a:cubicBezTo>
                    <a:pt x="6951" y="3506"/>
                    <a:pt x="6623" y="3801"/>
                    <a:pt x="6229" y="3998"/>
                  </a:cubicBezTo>
                  <a:cubicBezTo>
                    <a:pt x="5842" y="4164"/>
                    <a:pt x="5393" y="4247"/>
                    <a:pt x="4869" y="4247"/>
                  </a:cubicBezTo>
                  <a:cubicBezTo>
                    <a:pt x="4462" y="4247"/>
                    <a:pt x="4010" y="4196"/>
                    <a:pt x="3508" y="4096"/>
                  </a:cubicBezTo>
                  <a:cubicBezTo>
                    <a:pt x="3203" y="4035"/>
                    <a:pt x="2903" y="4004"/>
                    <a:pt x="2616" y="4004"/>
                  </a:cubicBezTo>
                  <a:cubicBezTo>
                    <a:pt x="1290" y="4004"/>
                    <a:pt x="240" y="4660"/>
                    <a:pt x="132" y="5981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3" y="8079"/>
                    <a:pt x="1017" y="8063"/>
                  </a:cubicBezTo>
                  <a:cubicBezTo>
                    <a:pt x="443" y="7423"/>
                    <a:pt x="607" y="6227"/>
                    <a:pt x="607" y="6227"/>
                  </a:cubicBezTo>
                  <a:cubicBezTo>
                    <a:pt x="689" y="5702"/>
                    <a:pt x="951" y="5243"/>
                    <a:pt x="1345" y="4899"/>
                  </a:cubicBezTo>
                  <a:cubicBezTo>
                    <a:pt x="1926" y="4458"/>
                    <a:pt x="2666" y="4373"/>
                    <a:pt x="3154" y="4373"/>
                  </a:cubicBezTo>
                  <a:cubicBezTo>
                    <a:pt x="3464" y="4373"/>
                    <a:pt x="3672" y="4407"/>
                    <a:pt x="3672" y="4407"/>
                  </a:cubicBezTo>
                  <a:cubicBezTo>
                    <a:pt x="3918" y="4440"/>
                    <a:pt x="4148" y="4457"/>
                    <a:pt x="4361" y="4457"/>
                  </a:cubicBezTo>
                  <a:cubicBezTo>
                    <a:pt x="4467" y="4463"/>
                    <a:pt x="4576" y="4467"/>
                    <a:pt x="4686" y="4467"/>
                  </a:cubicBezTo>
                  <a:cubicBezTo>
                    <a:pt x="5657" y="4467"/>
                    <a:pt x="6724" y="4184"/>
                    <a:pt x="7328" y="3227"/>
                  </a:cubicBezTo>
                  <a:cubicBezTo>
                    <a:pt x="8114" y="1981"/>
                    <a:pt x="7344" y="178"/>
                    <a:pt x="6033" y="15"/>
                  </a:cubicBezTo>
                  <a:cubicBezTo>
                    <a:pt x="5945" y="5"/>
                    <a:pt x="5858" y="1"/>
                    <a:pt x="57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10"/>
            <p:cNvSpPr/>
            <p:nvPr/>
          </p:nvSpPr>
          <p:spPr>
            <a:xfrm>
              <a:off x="8671863" y="4789208"/>
              <a:ext cx="153298" cy="78371"/>
            </a:xfrm>
            <a:custGeom>
              <a:rect b="b" l="l" r="r" t="t"/>
              <a:pathLst>
                <a:path extrusionOk="0" h="2389" w="4673">
                  <a:moveTo>
                    <a:pt x="1099" y="0"/>
                  </a:moveTo>
                  <a:cubicBezTo>
                    <a:pt x="403" y="0"/>
                    <a:pt x="1" y="225"/>
                    <a:pt x="1" y="225"/>
                  </a:cubicBezTo>
                  <a:cubicBezTo>
                    <a:pt x="84" y="210"/>
                    <a:pt x="165" y="203"/>
                    <a:pt x="241" y="203"/>
                  </a:cubicBezTo>
                  <a:cubicBezTo>
                    <a:pt x="732" y="203"/>
                    <a:pt x="1049" y="513"/>
                    <a:pt x="935" y="996"/>
                  </a:cubicBezTo>
                  <a:cubicBezTo>
                    <a:pt x="821" y="1406"/>
                    <a:pt x="968" y="1864"/>
                    <a:pt x="1329" y="2127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42" y="1881"/>
                    <a:pt x="2706" y="1455"/>
                  </a:cubicBezTo>
                  <a:cubicBezTo>
                    <a:pt x="2861" y="1034"/>
                    <a:pt x="2439" y="880"/>
                    <a:pt x="2242" y="880"/>
                  </a:cubicBezTo>
                  <a:cubicBezTo>
                    <a:pt x="2232" y="880"/>
                    <a:pt x="2223" y="880"/>
                    <a:pt x="2214" y="881"/>
                  </a:cubicBezTo>
                  <a:cubicBezTo>
                    <a:pt x="2110" y="890"/>
                    <a:pt x="2034" y="911"/>
                    <a:pt x="1963" y="911"/>
                  </a:cubicBezTo>
                  <a:cubicBezTo>
                    <a:pt x="1910" y="911"/>
                    <a:pt x="1860" y="900"/>
                    <a:pt x="1804" y="865"/>
                  </a:cubicBezTo>
                  <a:cubicBezTo>
                    <a:pt x="1697" y="798"/>
                    <a:pt x="1743" y="580"/>
                    <a:pt x="2019" y="580"/>
                  </a:cubicBezTo>
                  <a:cubicBezTo>
                    <a:pt x="2082" y="580"/>
                    <a:pt x="2158" y="591"/>
                    <a:pt x="2247" y="619"/>
                  </a:cubicBezTo>
                  <a:cubicBezTo>
                    <a:pt x="2722" y="783"/>
                    <a:pt x="2591" y="1242"/>
                    <a:pt x="3312" y="1389"/>
                  </a:cubicBezTo>
                  <a:cubicBezTo>
                    <a:pt x="3368" y="1400"/>
                    <a:pt x="3422" y="1406"/>
                    <a:pt x="3472" y="1406"/>
                  </a:cubicBezTo>
                  <a:cubicBezTo>
                    <a:pt x="4074" y="1406"/>
                    <a:pt x="4220" y="643"/>
                    <a:pt x="4296" y="537"/>
                  </a:cubicBezTo>
                  <a:cubicBezTo>
                    <a:pt x="4410" y="389"/>
                    <a:pt x="4541" y="275"/>
                    <a:pt x="4673" y="160"/>
                  </a:cubicBezTo>
                  <a:lnTo>
                    <a:pt x="4673" y="160"/>
                  </a:lnTo>
                  <a:cubicBezTo>
                    <a:pt x="4463" y="274"/>
                    <a:pt x="4088" y="394"/>
                    <a:pt x="3553" y="394"/>
                  </a:cubicBezTo>
                  <a:cubicBezTo>
                    <a:pt x="3167" y="394"/>
                    <a:pt x="2698" y="332"/>
                    <a:pt x="2148" y="160"/>
                  </a:cubicBezTo>
                  <a:cubicBezTo>
                    <a:pt x="1750" y="42"/>
                    <a:pt x="1397" y="0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10"/>
            <p:cNvSpPr/>
            <p:nvPr/>
          </p:nvSpPr>
          <p:spPr>
            <a:xfrm>
              <a:off x="8681016" y="4646011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951" y="1"/>
                  </a:moveTo>
                  <a:lnTo>
                    <a:pt x="1951" y="1"/>
                  </a:lnTo>
                  <a:cubicBezTo>
                    <a:pt x="1509" y="279"/>
                    <a:pt x="1443" y="722"/>
                    <a:pt x="722" y="1345"/>
                  </a:cubicBezTo>
                  <a:cubicBezTo>
                    <a:pt x="1" y="1968"/>
                    <a:pt x="214" y="2427"/>
                    <a:pt x="361" y="2689"/>
                  </a:cubicBezTo>
                  <a:cubicBezTo>
                    <a:pt x="460" y="2804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5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8" y="2618"/>
                    <a:pt x="2777" y="2618"/>
                  </a:cubicBezTo>
                  <a:cubicBezTo>
                    <a:pt x="2327" y="2618"/>
                    <a:pt x="1804" y="2418"/>
                    <a:pt x="1574" y="1656"/>
                  </a:cubicBezTo>
                  <a:cubicBezTo>
                    <a:pt x="1378" y="1083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10"/>
            <p:cNvSpPr/>
            <p:nvPr/>
          </p:nvSpPr>
          <p:spPr>
            <a:xfrm>
              <a:off x="8832119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22"/>
                    <a:pt x="1312" y="5351"/>
                    <a:pt x="1181" y="3991"/>
                  </a:cubicBezTo>
                  <a:cubicBezTo>
                    <a:pt x="1050" y="2631"/>
                    <a:pt x="1066" y="1352"/>
                    <a:pt x="1328" y="1090"/>
                  </a:cubicBezTo>
                  <a:cubicBezTo>
                    <a:pt x="1591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10"/>
            <p:cNvSpPr/>
            <p:nvPr/>
          </p:nvSpPr>
          <p:spPr>
            <a:xfrm>
              <a:off x="8772446" y="4456231"/>
              <a:ext cx="279630" cy="333922"/>
            </a:xfrm>
            <a:custGeom>
              <a:rect b="b" l="l" r="r" t="t"/>
              <a:pathLst>
                <a:path extrusionOk="0" h="10179" w="8524">
                  <a:moveTo>
                    <a:pt x="6265" y="1"/>
                  </a:moveTo>
                  <a:cubicBezTo>
                    <a:pt x="6069" y="1"/>
                    <a:pt x="5869" y="22"/>
                    <a:pt x="5672" y="65"/>
                  </a:cubicBezTo>
                  <a:cubicBezTo>
                    <a:pt x="4491" y="328"/>
                    <a:pt x="3721" y="1573"/>
                    <a:pt x="3492" y="2835"/>
                  </a:cubicBezTo>
                  <a:cubicBezTo>
                    <a:pt x="3246" y="4147"/>
                    <a:pt x="3492" y="5376"/>
                    <a:pt x="3442" y="6474"/>
                  </a:cubicBezTo>
                  <a:cubicBezTo>
                    <a:pt x="3508" y="7474"/>
                    <a:pt x="3147" y="8441"/>
                    <a:pt x="2442" y="9130"/>
                  </a:cubicBezTo>
                  <a:cubicBezTo>
                    <a:pt x="1770" y="9752"/>
                    <a:pt x="902" y="10113"/>
                    <a:pt x="0" y="10179"/>
                  </a:cubicBezTo>
                  <a:cubicBezTo>
                    <a:pt x="918" y="10146"/>
                    <a:pt x="1803" y="9802"/>
                    <a:pt x="2492" y="9195"/>
                  </a:cubicBezTo>
                  <a:cubicBezTo>
                    <a:pt x="3246" y="8490"/>
                    <a:pt x="3639" y="7507"/>
                    <a:pt x="3590" y="6491"/>
                  </a:cubicBezTo>
                  <a:cubicBezTo>
                    <a:pt x="3655" y="5360"/>
                    <a:pt x="3426" y="4130"/>
                    <a:pt x="3655" y="2868"/>
                  </a:cubicBezTo>
                  <a:cubicBezTo>
                    <a:pt x="3901" y="1622"/>
                    <a:pt x="4590" y="475"/>
                    <a:pt x="5688" y="213"/>
                  </a:cubicBezTo>
                  <a:cubicBezTo>
                    <a:pt x="5819" y="180"/>
                    <a:pt x="5950" y="164"/>
                    <a:pt x="6081" y="147"/>
                  </a:cubicBezTo>
                  <a:cubicBezTo>
                    <a:pt x="6126" y="144"/>
                    <a:pt x="6171" y="142"/>
                    <a:pt x="6215" y="142"/>
                  </a:cubicBezTo>
                  <a:cubicBezTo>
                    <a:pt x="6612" y="142"/>
                    <a:pt x="7003" y="272"/>
                    <a:pt x="7327" y="508"/>
                  </a:cubicBezTo>
                  <a:cubicBezTo>
                    <a:pt x="8032" y="1082"/>
                    <a:pt x="7950" y="2327"/>
                    <a:pt x="7524" y="2704"/>
                  </a:cubicBezTo>
                  <a:cubicBezTo>
                    <a:pt x="7325" y="2882"/>
                    <a:pt x="7101" y="2955"/>
                    <a:pt x="6901" y="2955"/>
                  </a:cubicBezTo>
                  <a:cubicBezTo>
                    <a:pt x="6642" y="2955"/>
                    <a:pt x="6425" y="2831"/>
                    <a:pt x="6360" y="2655"/>
                  </a:cubicBezTo>
                  <a:lnTo>
                    <a:pt x="6360" y="2655"/>
                  </a:lnTo>
                  <a:cubicBezTo>
                    <a:pt x="6360" y="2655"/>
                    <a:pt x="6397" y="2660"/>
                    <a:pt x="6453" y="2660"/>
                  </a:cubicBezTo>
                  <a:cubicBezTo>
                    <a:pt x="6593" y="2660"/>
                    <a:pt x="6847" y="2627"/>
                    <a:pt x="6917" y="2393"/>
                  </a:cubicBezTo>
                  <a:cubicBezTo>
                    <a:pt x="7048" y="2081"/>
                    <a:pt x="6852" y="1737"/>
                    <a:pt x="6524" y="1672"/>
                  </a:cubicBezTo>
                  <a:cubicBezTo>
                    <a:pt x="6477" y="1658"/>
                    <a:pt x="6427" y="1651"/>
                    <a:pt x="6374" y="1651"/>
                  </a:cubicBezTo>
                  <a:cubicBezTo>
                    <a:pt x="6060" y="1651"/>
                    <a:pt x="5693" y="1905"/>
                    <a:pt x="5819" y="2426"/>
                  </a:cubicBezTo>
                  <a:cubicBezTo>
                    <a:pt x="5909" y="2809"/>
                    <a:pt x="6440" y="3106"/>
                    <a:pt x="6987" y="3106"/>
                  </a:cubicBezTo>
                  <a:cubicBezTo>
                    <a:pt x="7236" y="3106"/>
                    <a:pt x="7489" y="3045"/>
                    <a:pt x="7704" y="2901"/>
                  </a:cubicBezTo>
                  <a:cubicBezTo>
                    <a:pt x="8114" y="2671"/>
                    <a:pt x="8524" y="1967"/>
                    <a:pt x="8229" y="1180"/>
                  </a:cubicBezTo>
                  <a:cubicBezTo>
                    <a:pt x="8013" y="452"/>
                    <a:pt x="7176" y="1"/>
                    <a:pt x="62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10"/>
            <p:cNvSpPr/>
            <p:nvPr/>
          </p:nvSpPr>
          <p:spPr>
            <a:xfrm>
              <a:off x="8905243" y="4503078"/>
              <a:ext cx="81783" cy="69153"/>
            </a:xfrm>
            <a:custGeom>
              <a:rect b="b" l="l" r="r" t="t"/>
              <a:pathLst>
                <a:path extrusionOk="0" h="2108" w="2493">
                  <a:moveTo>
                    <a:pt x="704" y="1"/>
                  </a:moveTo>
                  <a:cubicBezTo>
                    <a:pt x="632" y="1"/>
                    <a:pt x="556" y="11"/>
                    <a:pt x="476" y="31"/>
                  </a:cubicBezTo>
                  <a:cubicBezTo>
                    <a:pt x="591" y="96"/>
                    <a:pt x="624" y="276"/>
                    <a:pt x="525" y="375"/>
                  </a:cubicBezTo>
                  <a:cubicBezTo>
                    <a:pt x="378" y="604"/>
                    <a:pt x="1" y="1309"/>
                    <a:pt x="542" y="1866"/>
                  </a:cubicBezTo>
                  <a:cubicBezTo>
                    <a:pt x="726" y="2045"/>
                    <a:pt x="981" y="2107"/>
                    <a:pt x="1247" y="2107"/>
                  </a:cubicBezTo>
                  <a:cubicBezTo>
                    <a:pt x="1787" y="2107"/>
                    <a:pt x="2372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9" y="1788"/>
                    <a:pt x="2405" y="1788"/>
                  </a:cubicBezTo>
                  <a:cubicBezTo>
                    <a:pt x="2187" y="1788"/>
                    <a:pt x="1637" y="1725"/>
                    <a:pt x="1558" y="1096"/>
                  </a:cubicBezTo>
                  <a:cubicBezTo>
                    <a:pt x="1473" y="401"/>
                    <a:pt x="1167" y="1"/>
                    <a:pt x="7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10"/>
            <p:cNvSpPr/>
            <p:nvPr/>
          </p:nvSpPr>
          <p:spPr>
            <a:xfrm>
              <a:off x="8909015" y="4507277"/>
              <a:ext cx="158120" cy="179640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66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296" y="5279"/>
                    <a:pt x="476" y="4918"/>
                    <a:pt x="443" y="4558"/>
                  </a:cubicBezTo>
                  <a:cubicBezTo>
                    <a:pt x="428" y="3915"/>
                    <a:pt x="498" y="3186"/>
                    <a:pt x="695" y="3186"/>
                  </a:cubicBezTo>
                  <a:cubicBezTo>
                    <a:pt x="709" y="3186"/>
                    <a:pt x="723" y="3190"/>
                    <a:pt x="738" y="3197"/>
                  </a:cubicBezTo>
                  <a:cubicBezTo>
                    <a:pt x="968" y="3312"/>
                    <a:pt x="787" y="3558"/>
                    <a:pt x="705" y="3705"/>
                  </a:cubicBezTo>
                  <a:cubicBezTo>
                    <a:pt x="607" y="3853"/>
                    <a:pt x="443" y="4525"/>
                    <a:pt x="1164" y="4935"/>
                  </a:cubicBezTo>
                  <a:cubicBezTo>
                    <a:pt x="1165" y="4935"/>
                    <a:pt x="1165" y="4935"/>
                    <a:pt x="1165" y="4935"/>
                  </a:cubicBezTo>
                  <a:cubicBezTo>
                    <a:pt x="1174" y="4935"/>
                    <a:pt x="957" y="4422"/>
                    <a:pt x="1345" y="4148"/>
                  </a:cubicBezTo>
                  <a:cubicBezTo>
                    <a:pt x="1754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494" y="2175"/>
                  </a:cubicBezTo>
                  <a:cubicBezTo>
                    <a:pt x="2523" y="2175"/>
                    <a:pt x="2550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30" y="2722"/>
                    <a:pt x="2197" y="2984"/>
                    <a:pt x="2345" y="3148"/>
                  </a:cubicBezTo>
                  <a:cubicBezTo>
                    <a:pt x="2558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5" y="3810"/>
                  </a:cubicBezTo>
                  <a:cubicBezTo>
                    <a:pt x="2691" y="3810"/>
                    <a:pt x="3468" y="3732"/>
                    <a:pt x="3951" y="3033"/>
                  </a:cubicBezTo>
                  <a:cubicBezTo>
                    <a:pt x="4590" y="2148"/>
                    <a:pt x="4820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10"/>
            <p:cNvSpPr/>
            <p:nvPr/>
          </p:nvSpPr>
          <p:spPr>
            <a:xfrm>
              <a:off x="9022490" y="4457183"/>
              <a:ext cx="97890" cy="64035"/>
            </a:xfrm>
            <a:custGeom>
              <a:rect b="b" l="l" r="r" t="t"/>
              <a:pathLst>
                <a:path extrusionOk="0" h="1952" w="2984">
                  <a:moveTo>
                    <a:pt x="920" y="0"/>
                  </a:moveTo>
                  <a:cubicBezTo>
                    <a:pt x="655" y="0"/>
                    <a:pt x="351" y="26"/>
                    <a:pt x="0" y="85"/>
                  </a:cubicBezTo>
                  <a:cubicBezTo>
                    <a:pt x="426" y="135"/>
                    <a:pt x="771" y="413"/>
                    <a:pt x="934" y="790"/>
                  </a:cubicBezTo>
                  <a:cubicBezTo>
                    <a:pt x="1140" y="1305"/>
                    <a:pt x="1508" y="1951"/>
                    <a:pt x="2267" y="1951"/>
                  </a:cubicBezTo>
                  <a:cubicBezTo>
                    <a:pt x="2475" y="1951"/>
                    <a:pt x="2712" y="1903"/>
                    <a:pt x="2983" y="1790"/>
                  </a:cubicBezTo>
                  <a:cubicBezTo>
                    <a:pt x="2803" y="1725"/>
                    <a:pt x="2688" y="1561"/>
                    <a:pt x="2688" y="1380"/>
                  </a:cubicBezTo>
                  <a:cubicBezTo>
                    <a:pt x="2688" y="1096"/>
                    <a:pt x="2639" y="0"/>
                    <a:pt x="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10"/>
            <p:cNvSpPr/>
            <p:nvPr/>
          </p:nvSpPr>
          <p:spPr>
            <a:xfrm>
              <a:off x="9110114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76" y="0"/>
                  </a:moveTo>
                  <a:cubicBezTo>
                    <a:pt x="796" y="0"/>
                    <a:pt x="637" y="142"/>
                    <a:pt x="624" y="325"/>
                  </a:cubicBezTo>
                  <a:cubicBezTo>
                    <a:pt x="624" y="488"/>
                    <a:pt x="756" y="593"/>
                    <a:pt x="898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1" y="268"/>
                    <a:pt x="988" y="268"/>
                  </a:cubicBezTo>
                  <a:cubicBezTo>
                    <a:pt x="918" y="268"/>
                    <a:pt x="878" y="333"/>
                    <a:pt x="902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7" y="391"/>
                    <a:pt x="739" y="292"/>
                  </a:cubicBezTo>
                  <a:cubicBezTo>
                    <a:pt x="750" y="160"/>
                    <a:pt x="867" y="73"/>
                    <a:pt x="986" y="73"/>
                  </a:cubicBezTo>
                  <a:cubicBezTo>
                    <a:pt x="1031" y="73"/>
                    <a:pt x="1075" y="85"/>
                    <a:pt x="1116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8" y="899"/>
                    <a:pt x="693" y="900"/>
                    <a:pt x="679" y="900"/>
                  </a:cubicBezTo>
                  <a:cubicBezTo>
                    <a:pt x="319" y="900"/>
                    <a:pt x="1" y="521"/>
                    <a:pt x="1" y="521"/>
                  </a:cubicBezTo>
                  <a:lnTo>
                    <a:pt x="1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45" y="1096"/>
                    <a:pt x="485" y="1140"/>
                    <a:pt x="627" y="1140"/>
                  </a:cubicBezTo>
                  <a:cubicBezTo>
                    <a:pt x="709" y="1140"/>
                    <a:pt x="792" y="1125"/>
                    <a:pt x="870" y="1095"/>
                  </a:cubicBezTo>
                  <a:cubicBezTo>
                    <a:pt x="1083" y="1029"/>
                    <a:pt x="1263" y="865"/>
                    <a:pt x="1345" y="669"/>
                  </a:cubicBezTo>
                  <a:cubicBezTo>
                    <a:pt x="1460" y="423"/>
                    <a:pt x="1345" y="144"/>
                    <a:pt x="1116" y="29"/>
                  </a:cubicBezTo>
                  <a:cubicBezTo>
                    <a:pt x="1069" y="10"/>
                    <a:pt x="1022" y="0"/>
                    <a:pt x="9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10"/>
            <p:cNvSpPr/>
            <p:nvPr/>
          </p:nvSpPr>
          <p:spPr>
            <a:xfrm>
              <a:off x="8365360" y="4694367"/>
              <a:ext cx="130695" cy="286749"/>
            </a:xfrm>
            <a:custGeom>
              <a:rect b="b" l="l" r="r" t="t"/>
              <a:pathLst>
                <a:path extrusionOk="0" h="8741" w="3984">
                  <a:moveTo>
                    <a:pt x="2072" y="0"/>
                  </a:moveTo>
                  <a:cubicBezTo>
                    <a:pt x="1547" y="0"/>
                    <a:pt x="1034" y="245"/>
                    <a:pt x="706" y="674"/>
                  </a:cubicBezTo>
                  <a:cubicBezTo>
                    <a:pt x="362" y="1166"/>
                    <a:pt x="312" y="1821"/>
                    <a:pt x="575" y="2362"/>
                  </a:cubicBezTo>
                  <a:cubicBezTo>
                    <a:pt x="809" y="2784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9"/>
                    <a:pt x="2476" y="1412"/>
                  </a:cubicBezTo>
                  <a:cubicBezTo>
                    <a:pt x="2392" y="1366"/>
                    <a:pt x="2305" y="1346"/>
                    <a:pt x="2222" y="1346"/>
                  </a:cubicBezTo>
                  <a:cubicBezTo>
                    <a:pt x="1886" y="1346"/>
                    <a:pt x="1604" y="1680"/>
                    <a:pt x="1722" y="2035"/>
                  </a:cubicBezTo>
                  <a:cubicBezTo>
                    <a:pt x="1860" y="2324"/>
                    <a:pt x="2182" y="2347"/>
                    <a:pt x="2311" y="2347"/>
                  </a:cubicBezTo>
                  <a:cubicBezTo>
                    <a:pt x="2336" y="2347"/>
                    <a:pt x="2353" y="2346"/>
                    <a:pt x="2361" y="2346"/>
                  </a:cubicBezTo>
                  <a:cubicBezTo>
                    <a:pt x="2427" y="2346"/>
                    <a:pt x="2427" y="2379"/>
                    <a:pt x="2427" y="2379"/>
                  </a:cubicBezTo>
                  <a:cubicBezTo>
                    <a:pt x="2485" y="2569"/>
                    <a:pt x="2230" y="2851"/>
                    <a:pt x="1767" y="2851"/>
                  </a:cubicBezTo>
                  <a:cubicBezTo>
                    <a:pt x="1711" y="2851"/>
                    <a:pt x="1652" y="2846"/>
                    <a:pt x="1591" y="2838"/>
                  </a:cubicBezTo>
                  <a:cubicBezTo>
                    <a:pt x="1394" y="2805"/>
                    <a:pt x="1230" y="2707"/>
                    <a:pt x="1083" y="2575"/>
                  </a:cubicBezTo>
                  <a:cubicBezTo>
                    <a:pt x="411" y="1920"/>
                    <a:pt x="739" y="543"/>
                    <a:pt x="1755" y="281"/>
                  </a:cubicBezTo>
                  <a:cubicBezTo>
                    <a:pt x="1902" y="240"/>
                    <a:pt x="2050" y="219"/>
                    <a:pt x="2197" y="219"/>
                  </a:cubicBezTo>
                  <a:cubicBezTo>
                    <a:pt x="2345" y="219"/>
                    <a:pt x="2492" y="240"/>
                    <a:pt x="2640" y="281"/>
                  </a:cubicBezTo>
                  <a:cubicBezTo>
                    <a:pt x="3279" y="461"/>
                    <a:pt x="3738" y="1035"/>
                    <a:pt x="3755" y="1707"/>
                  </a:cubicBezTo>
                  <a:cubicBezTo>
                    <a:pt x="3820" y="2428"/>
                    <a:pt x="3443" y="3182"/>
                    <a:pt x="2869" y="3706"/>
                  </a:cubicBezTo>
                  <a:cubicBezTo>
                    <a:pt x="2296" y="4231"/>
                    <a:pt x="1558" y="4559"/>
                    <a:pt x="984" y="5083"/>
                  </a:cubicBezTo>
                  <a:cubicBezTo>
                    <a:pt x="411" y="5591"/>
                    <a:pt x="66" y="6296"/>
                    <a:pt x="17" y="7050"/>
                  </a:cubicBezTo>
                  <a:cubicBezTo>
                    <a:pt x="1" y="7771"/>
                    <a:pt x="378" y="8493"/>
                    <a:pt x="1034" y="8673"/>
                  </a:cubicBezTo>
                  <a:cubicBezTo>
                    <a:pt x="1164" y="8719"/>
                    <a:pt x="1299" y="8740"/>
                    <a:pt x="1433" y="8740"/>
                  </a:cubicBezTo>
                  <a:cubicBezTo>
                    <a:pt x="1919" y="8740"/>
                    <a:pt x="2380" y="8455"/>
                    <a:pt x="2509" y="8017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19" y="6722"/>
                    <a:pt x="1804" y="6690"/>
                    <a:pt x="1689" y="6690"/>
                  </a:cubicBezTo>
                  <a:cubicBezTo>
                    <a:pt x="1653" y="6685"/>
                    <a:pt x="1617" y="6683"/>
                    <a:pt x="1582" y="6683"/>
                  </a:cubicBezTo>
                  <a:cubicBezTo>
                    <a:pt x="1246" y="6683"/>
                    <a:pt x="941" y="6890"/>
                    <a:pt x="837" y="7231"/>
                  </a:cubicBezTo>
                  <a:cubicBezTo>
                    <a:pt x="706" y="7714"/>
                    <a:pt x="993" y="7990"/>
                    <a:pt x="1305" y="7990"/>
                  </a:cubicBezTo>
                  <a:cubicBezTo>
                    <a:pt x="1385" y="7990"/>
                    <a:pt x="1465" y="7972"/>
                    <a:pt x="1542" y="7935"/>
                  </a:cubicBezTo>
                  <a:cubicBezTo>
                    <a:pt x="1853" y="7771"/>
                    <a:pt x="1919" y="7345"/>
                    <a:pt x="1673" y="7116"/>
                  </a:cubicBezTo>
                  <a:cubicBezTo>
                    <a:pt x="1589" y="7041"/>
                    <a:pt x="1488" y="7003"/>
                    <a:pt x="1387" y="7003"/>
                  </a:cubicBezTo>
                  <a:cubicBezTo>
                    <a:pt x="1311" y="7003"/>
                    <a:pt x="1235" y="7024"/>
                    <a:pt x="1165" y="7067"/>
                  </a:cubicBezTo>
                  <a:cubicBezTo>
                    <a:pt x="1148" y="7073"/>
                    <a:pt x="1137" y="7076"/>
                    <a:pt x="1128" y="7076"/>
                  </a:cubicBezTo>
                  <a:cubicBezTo>
                    <a:pt x="1095" y="7076"/>
                    <a:pt x="1116" y="7034"/>
                    <a:pt x="1116" y="7034"/>
                  </a:cubicBezTo>
                  <a:cubicBezTo>
                    <a:pt x="1214" y="6813"/>
                    <a:pt x="1506" y="6785"/>
                    <a:pt x="1646" y="6785"/>
                  </a:cubicBezTo>
                  <a:cubicBezTo>
                    <a:pt x="1692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2001" y="6837"/>
                  </a:cubicBezTo>
                  <a:cubicBezTo>
                    <a:pt x="2443" y="7034"/>
                    <a:pt x="2640" y="7558"/>
                    <a:pt x="2443" y="8001"/>
                  </a:cubicBezTo>
                  <a:cubicBezTo>
                    <a:pt x="2270" y="8398"/>
                    <a:pt x="1881" y="8635"/>
                    <a:pt x="1467" y="8635"/>
                  </a:cubicBezTo>
                  <a:cubicBezTo>
                    <a:pt x="1334" y="8635"/>
                    <a:pt x="1198" y="8610"/>
                    <a:pt x="1066" y="8558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73"/>
                    <a:pt x="1083" y="5214"/>
                  </a:cubicBezTo>
                  <a:cubicBezTo>
                    <a:pt x="1640" y="4706"/>
                    <a:pt x="2394" y="4428"/>
                    <a:pt x="2984" y="3838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04"/>
                    <a:pt x="3296" y="248"/>
                    <a:pt x="2542" y="68"/>
                  </a:cubicBezTo>
                  <a:cubicBezTo>
                    <a:pt x="2387" y="22"/>
                    <a:pt x="2229" y="0"/>
                    <a:pt x="20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10"/>
            <p:cNvSpPr/>
            <p:nvPr/>
          </p:nvSpPr>
          <p:spPr>
            <a:xfrm>
              <a:off x="8368050" y="4803052"/>
              <a:ext cx="55965" cy="79060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cubicBezTo>
                    <a:pt x="1509" y="0"/>
                    <a:pt x="1361" y="66"/>
                    <a:pt x="1345" y="164"/>
                  </a:cubicBezTo>
                  <a:cubicBezTo>
                    <a:pt x="1330" y="240"/>
                    <a:pt x="1230" y="330"/>
                    <a:pt x="1060" y="330"/>
                  </a:cubicBezTo>
                  <a:cubicBezTo>
                    <a:pt x="1046" y="330"/>
                    <a:pt x="1032" y="329"/>
                    <a:pt x="1017" y="328"/>
                  </a:cubicBezTo>
                  <a:cubicBezTo>
                    <a:pt x="820" y="328"/>
                    <a:pt x="1" y="393"/>
                    <a:pt x="50" y="2410"/>
                  </a:cubicBezTo>
                  <a:cubicBezTo>
                    <a:pt x="99" y="1967"/>
                    <a:pt x="361" y="1590"/>
                    <a:pt x="755" y="1393"/>
                  </a:cubicBezTo>
                  <a:cubicBezTo>
                    <a:pt x="1378" y="1115"/>
                    <a:pt x="1706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10"/>
            <p:cNvSpPr/>
            <p:nvPr/>
          </p:nvSpPr>
          <p:spPr>
            <a:xfrm>
              <a:off x="8390096" y="4569673"/>
              <a:ext cx="210280" cy="329100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56"/>
                    <a:pt x="4181" y="2180"/>
                    <a:pt x="4263" y="4409"/>
                  </a:cubicBezTo>
                  <a:cubicBezTo>
                    <a:pt x="4361" y="6262"/>
                    <a:pt x="3279" y="7966"/>
                    <a:pt x="1558" y="8688"/>
                  </a:cubicBezTo>
                  <a:cubicBezTo>
                    <a:pt x="247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17"/>
                  </a:cubicBezTo>
                  <a:cubicBezTo>
                    <a:pt x="2493" y="8782"/>
                    <a:pt x="2334" y="8691"/>
                    <a:pt x="2170" y="8691"/>
                  </a:cubicBezTo>
                  <a:cubicBezTo>
                    <a:pt x="2136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607" y="6737"/>
                    <a:pt x="4525" y="7098"/>
                    <a:pt x="5459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8" y="5424"/>
                    <a:pt x="5343" y="5422"/>
                    <a:pt x="5317" y="5422"/>
                  </a:cubicBezTo>
                  <a:cubicBezTo>
                    <a:pt x="4967" y="5422"/>
                    <a:pt x="4630" y="5629"/>
                    <a:pt x="4492" y="5950"/>
                  </a:cubicBezTo>
                  <a:cubicBezTo>
                    <a:pt x="4427" y="6065"/>
                    <a:pt x="4328" y="6163"/>
                    <a:pt x="4214" y="6245"/>
                  </a:cubicBezTo>
                  <a:cubicBezTo>
                    <a:pt x="4558" y="5917"/>
                    <a:pt x="4623" y="5131"/>
                    <a:pt x="4722" y="4491"/>
                  </a:cubicBezTo>
                  <a:cubicBezTo>
                    <a:pt x="4820" y="3852"/>
                    <a:pt x="5115" y="4065"/>
                    <a:pt x="5672" y="3672"/>
                  </a:cubicBezTo>
                  <a:cubicBezTo>
                    <a:pt x="6246" y="3295"/>
                    <a:pt x="5951" y="2787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4"/>
                    <a:pt x="4772" y="3293"/>
                    <a:pt x="4629" y="3293"/>
                  </a:cubicBezTo>
                  <a:cubicBezTo>
                    <a:pt x="4597" y="3293"/>
                    <a:pt x="4562" y="3284"/>
                    <a:pt x="4525" y="3262"/>
                  </a:cubicBezTo>
                  <a:cubicBezTo>
                    <a:pt x="4345" y="3164"/>
                    <a:pt x="4410" y="2869"/>
                    <a:pt x="4410" y="2869"/>
                  </a:cubicBezTo>
                  <a:cubicBezTo>
                    <a:pt x="4623" y="2295"/>
                    <a:pt x="5197" y="2508"/>
                    <a:pt x="5640" y="1820"/>
                  </a:cubicBezTo>
                  <a:cubicBezTo>
                    <a:pt x="6049" y="1213"/>
                    <a:pt x="5492" y="574"/>
                    <a:pt x="5279" y="410"/>
                  </a:cubicBezTo>
                  <a:cubicBezTo>
                    <a:pt x="5164" y="295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10"/>
            <p:cNvSpPr/>
            <p:nvPr/>
          </p:nvSpPr>
          <p:spPr>
            <a:xfrm>
              <a:off x="8442814" y="4486019"/>
              <a:ext cx="96283" cy="352523"/>
            </a:xfrm>
            <a:custGeom>
              <a:rect b="b" l="l" r="r" t="t"/>
              <a:pathLst>
                <a:path extrusionOk="0" h="10746" w="2935">
                  <a:moveTo>
                    <a:pt x="1637" y="1"/>
                  </a:moveTo>
                  <a:cubicBezTo>
                    <a:pt x="1303" y="1"/>
                    <a:pt x="959" y="125"/>
                    <a:pt x="689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705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3" y="7500"/>
                    <a:pt x="1525" y="5468"/>
                    <a:pt x="689" y="3435"/>
                  </a:cubicBezTo>
                  <a:cubicBezTo>
                    <a:pt x="312" y="2436"/>
                    <a:pt x="197" y="1239"/>
                    <a:pt x="803" y="501"/>
                  </a:cubicBezTo>
                  <a:cubicBezTo>
                    <a:pt x="1030" y="226"/>
                    <a:pt x="1341" y="108"/>
                    <a:pt x="1649" y="108"/>
                  </a:cubicBezTo>
                  <a:cubicBezTo>
                    <a:pt x="2165" y="108"/>
                    <a:pt x="2672" y="439"/>
                    <a:pt x="2754" y="911"/>
                  </a:cubicBezTo>
                  <a:cubicBezTo>
                    <a:pt x="2862" y="1436"/>
                    <a:pt x="2462" y="1917"/>
                    <a:pt x="1936" y="1917"/>
                  </a:cubicBezTo>
                  <a:cubicBezTo>
                    <a:pt x="1903" y="1917"/>
                    <a:pt x="1870" y="1915"/>
                    <a:pt x="1836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39" y="1813"/>
                    <a:pt x="1590" y="1747"/>
                  </a:cubicBezTo>
                  <a:cubicBezTo>
                    <a:pt x="1590" y="1747"/>
                    <a:pt x="1557" y="1698"/>
                    <a:pt x="1590" y="1649"/>
                  </a:cubicBezTo>
                  <a:cubicBezTo>
                    <a:pt x="1639" y="1616"/>
                    <a:pt x="1984" y="1632"/>
                    <a:pt x="2000" y="1321"/>
                  </a:cubicBezTo>
                  <a:cubicBezTo>
                    <a:pt x="2021" y="1069"/>
                    <a:pt x="1814" y="905"/>
                    <a:pt x="1602" y="905"/>
                  </a:cubicBezTo>
                  <a:cubicBezTo>
                    <a:pt x="1482" y="905"/>
                    <a:pt x="1361" y="957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5"/>
                  </a:cubicBezTo>
                  <a:cubicBezTo>
                    <a:pt x="2763" y="375"/>
                    <a:pt x="2216" y="1"/>
                    <a:pt x="16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10"/>
            <p:cNvSpPr/>
            <p:nvPr/>
          </p:nvSpPr>
          <p:spPr>
            <a:xfrm>
              <a:off x="8365360" y="4472864"/>
              <a:ext cx="91460" cy="267295"/>
            </a:xfrm>
            <a:custGeom>
              <a:rect b="b" l="l" r="r" t="t"/>
              <a:pathLst>
                <a:path extrusionOk="0" h="8148" w="2788">
                  <a:moveTo>
                    <a:pt x="706" y="1"/>
                  </a:moveTo>
                  <a:cubicBezTo>
                    <a:pt x="706" y="1"/>
                    <a:pt x="67" y="181"/>
                    <a:pt x="214" y="1066"/>
                  </a:cubicBezTo>
                  <a:cubicBezTo>
                    <a:pt x="345" y="1968"/>
                    <a:pt x="1066" y="2443"/>
                    <a:pt x="1476" y="2902"/>
                  </a:cubicBezTo>
                  <a:cubicBezTo>
                    <a:pt x="1804" y="3263"/>
                    <a:pt x="2476" y="4131"/>
                    <a:pt x="2132" y="4967"/>
                  </a:cubicBezTo>
                  <a:cubicBezTo>
                    <a:pt x="2050" y="5197"/>
                    <a:pt x="1919" y="5394"/>
                    <a:pt x="1738" y="5557"/>
                  </a:cubicBezTo>
                  <a:cubicBezTo>
                    <a:pt x="1148" y="6066"/>
                    <a:pt x="755" y="6328"/>
                    <a:pt x="460" y="6754"/>
                  </a:cubicBezTo>
                  <a:cubicBezTo>
                    <a:pt x="165" y="7164"/>
                    <a:pt x="1" y="7639"/>
                    <a:pt x="17" y="8147"/>
                  </a:cubicBezTo>
                  <a:cubicBezTo>
                    <a:pt x="17" y="8000"/>
                    <a:pt x="66" y="6934"/>
                    <a:pt x="1214" y="6131"/>
                  </a:cubicBezTo>
                  <a:cubicBezTo>
                    <a:pt x="2509" y="5230"/>
                    <a:pt x="2787" y="4295"/>
                    <a:pt x="2345" y="2902"/>
                  </a:cubicBezTo>
                  <a:cubicBezTo>
                    <a:pt x="1820" y="1279"/>
                    <a:pt x="362" y="1099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10"/>
            <p:cNvSpPr/>
            <p:nvPr/>
          </p:nvSpPr>
          <p:spPr>
            <a:xfrm>
              <a:off x="8475620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1437" y="0"/>
                  </a:moveTo>
                  <a:cubicBezTo>
                    <a:pt x="1403" y="0"/>
                    <a:pt x="1372" y="6"/>
                    <a:pt x="1344" y="16"/>
                  </a:cubicBezTo>
                  <a:cubicBezTo>
                    <a:pt x="1016" y="114"/>
                    <a:pt x="951" y="376"/>
                    <a:pt x="1115" y="737"/>
                  </a:cubicBezTo>
                  <a:cubicBezTo>
                    <a:pt x="1262" y="1098"/>
                    <a:pt x="1770" y="1147"/>
                    <a:pt x="1639" y="2802"/>
                  </a:cubicBezTo>
                  <a:cubicBezTo>
                    <a:pt x="1508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789" y="0"/>
                    <a:pt x="14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10"/>
            <p:cNvSpPr/>
            <p:nvPr/>
          </p:nvSpPr>
          <p:spPr>
            <a:xfrm>
              <a:off x="8417521" y="4114332"/>
              <a:ext cx="173735" cy="232751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2" y="1"/>
                    <a:pt x="857" y="89"/>
                    <a:pt x="476" y="374"/>
                  </a:cubicBezTo>
                  <a:cubicBezTo>
                    <a:pt x="165" y="653"/>
                    <a:pt x="1" y="1062"/>
                    <a:pt x="50" y="1472"/>
                  </a:cubicBezTo>
                  <a:cubicBezTo>
                    <a:pt x="107" y="1984"/>
                    <a:pt x="633" y="2422"/>
                    <a:pt x="1231" y="2422"/>
                  </a:cubicBezTo>
                  <a:cubicBezTo>
                    <a:pt x="1322" y="2422"/>
                    <a:pt x="1416" y="2412"/>
                    <a:pt x="1509" y="2390"/>
                  </a:cubicBezTo>
                  <a:cubicBezTo>
                    <a:pt x="1624" y="2357"/>
                    <a:pt x="1722" y="2324"/>
                    <a:pt x="1820" y="2275"/>
                  </a:cubicBezTo>
                  <a:lnTo>
                    <a:pt x="1837" y="2275"/>
                  </a:lnTo>
                  <a:lnTo>
                    <a:pt x="1853" y="2259"/>
                  </a:lnTo>
                  <a:cubicBezTo>
                    <a:pt x="2148" y="2095"/>
                    <a:pt x="2312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9" y="948"/>
                  </a:cubicBezTo>
                  <a:cubicBezTo>
                    <a:pt x="968" y="1144"/>
                    <a:pt x="1066" y="1702"/>
                    <a:pt x="1476" y="1751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5"/>
                  </a:cubicBezTo>
                  <a:cubicBezTo>
                    <a:pt x="1929" y="1286"/>
                    <a:pt x="1956" y="1252"/>
                    <a:pt x="1993" y="1252"/>
                  </a:cubicBezTo>
                  <a:cubicBezTo>
                    <a:pt x="2049" y="1252"/>
                    <a:pt x="2128" y="1330"/>
                    <a:pt x="2148" y="1587"/>
                  </a:cubicBezTo>
                  <a:cubicBezTo>
                    <a:pt x="2165" y="1702"/>
                    <a:pt x="2132" y="1833"/>
                    <a:pt x="2083" y="1947"/>
                  </a:cubicBezTo>
                  <a:cubicBezTo>
                    <a:pt x="1935" y="2168"/>
                    <a:pt x="1695" y="2297"/>
                    <a:pt x="1434" y="2297"/>
                  </a:cubicBezTo>
                  <a:cubicBezTo>
                    <a:pt x="1405" y="2297"/>
                    <a:pt x="1375" y="2295"/>
                    <a:pt x="1345" y="2292"/>
                  </a:cubicBezTo>
                  <a:cubicBezTo>
                    <a:pt x="1335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5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9" y="1947"/>
                    <a:pt x="4836" y="4242"/>
                    <a:pt x="4328" y="5390"/>
                  </a:cubicBezTo>
                  <a:cubicBezTo>
                    <a:pt x="4066" y="6078"/>
                    <a:pt x="3607" y="6668"/>
                    <a:pt x="3017" y="7094"/>
                  </a:cubicBezTo>
                  <a:cubicBezTo>
                    <a:pt x="3623" y="6684"/>
                    <a:pt x="4115" y="6111"/>
                    <a:pt x="4410" y="5439"/>
                  </a:cubicBezTo>
                  <a:cubicBezTo>
                    <a:pt x="4951" y="4291"/>
                    <a:pt x="5295" y="1898"/>
                    <a:pt x="3459" y="554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10"/>
            <p:cNvSpPr/>
            <p:nvPr/>
          </p:nvSpPr>
          <p:spPr>
            <a:xfrm>
              <a:off x="8456790" y="3933015"/>
              <a:ext cx="171012" cy="268870"/>
            </a:xfrm>
            <a:custGeom>
              <a:rect b="b" l="l" r="r" t="t"/>
              <a:pathLst>
                <a:path extrusionOk="0" h="8196" w="5213">
                  <a:moveTo>
                    <a:pt x="1082" y="0"/>
                  </a:move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590" y="5589"/>
                    <a:pt x="4475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62" y="5803"/>
                    <a:pt x="3262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25" y="2787"/>
                  </a:cubicBezTo>
                  <a:cubicBezTo>
                    <a:pt x="2541" y="2639"/>
                    <a:pt x="2574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13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0" y="836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10"/>
            <p:cNvSpPr/>
            <p:nvPr/>
          </p:nvSpPr>
          <p:spPr>
            <a:xfrm>
              <a:off x="8377728" y="3899652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1" y="2345"/>
                    <a:pt x="2689" y="2066"/>
                    <a:pt x="2443" y="1820"/>
                  </a:cubicBezTo>
                  <a:cubicBezTo>
                    <a:pt x="2312" y="1656"/>
                    <a:pt x="2296" y="1427"/>
                    <a:pt x="2427" y="1263"/>
                  </a:cubicBezTo>
                  <a:cubicBezTo>
                    <a:pt x="2427" y="1263"/>
                    <a:pt x="2382" y="1253"/>
                    <a:pt x="2319" y="1253"/>
                  </a:cubicBezTo>
                  <a:cubicBezTo>
                    <a:pt x="2154" y="1253"/>
                    <a:pt x="1864" y="1322"/>
                    <a:pt x="1935" y="1820"/>
                  </a:cubicBezTo>
                  <a:cubicBezTo>
                    <a:pt x="2033" y="2509"/>
                    <a:pt x="2083" y="2623"/>
                    <a:pt x="1870" y="2640"/>
                  </a:cubicBezTo>
                  <a:cubicBezTo>
                    <a:pt x="1860" y="2641"/>
                    <a:pt x="1850" y="2642"/>
                    <a:pt x="1842" y="2642"/>
                  </a:cubicBezTo>
                  <a:cubicBezTo>
                    <a:pt x="1646" y="2642"/>
                    <a:pt x="1708" y="2303"/>
                    <a:pt x="1755" y="2115"/>
                  </a:cubicBezTo>
                  <a:cubicBezTo>
                    <a:pt x="1820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10"/>
            <p:cNvSpPr/>
            <p:nvPr/>
          </p:nvSpPr>
          <p:spPr>
            <a:xfrm>
              <a:off x="8556814" y="4181419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49" y="1197"/>
                    <a:pt x="951" y="2476"/>
                  </a:cubicBezTo>
                  <a:cubicBezTo>
                    <a:pt x="853" y="3771"/>
                    <a:pt x="0" y="4262"/>
                    <a:pt x="0" y="4262"/>
                  </a:cubicBezTo>
                  <a:cubicBezTo>
                    <a:pt x="3590" y="2443"/>
                    <a:pt x="2295" y="788"/>
                    <a:pt x="1934" y="525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10"/>
            <p:cNvSpPr/>
            <p:nvPr/>
          </p:nvSpPr>
          <p:spPr>
            <a:xfrm>
              <a:off x="8559504" y="4267796"/>
              <a:ext cx="258143" cy="190302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6" y="957"/>
                  </a:cubicBezTo>
                  <a:cubicBezTo>
                    <a:pt x="1459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72" y="3367"/>
                  </a:cubicBezTo>
                  <a:cubicBezTo>
                    <a:pt x="4295" y="4121"/>
                    <a:pt x="4491" y="5334"/>
                    <a:pt x="5999" y="5711"/>
                  </a:cubicBezTo>
                  <a:cubicBezTo>
                    <a:pt x="6253" y="5774"/>
                    <a:pt x="6473" y="5801"/>
                    <a:pt x="6666" y="5801"/>
                  </a:cubicBezTo>
                  <a:cubicBezTo>
                    <a:pt x="7618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1" y="5212"/>
                    <a:pt x="7701" y="5241"/>
                    <a:pt x="7630" y="5241"/>
                  </a:cubicBezTo>
                  <a:cubicBezTo>
                    <a:pt x="7380" y="5241"/>
                    <a:pt x="7236" y="4878"/>
                    <a:pt x="7262" y="4137"/>
                  </a:cubicBezTo>
                  <a:cubicBezTo>
                    <a:pt x="7278" y="3170"/>
                    <a:pt x="6409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6" y="1728"/>
                    <a:pt x="3508" y="1580"/>
                    <a:pt x="4180" y="1384"/>
                  </a:cubicBezTo>
                  <a:cubicBezTo>
                    <a:pt x="4868" y="1187"/>
                    <a:pt x="4557" y="548"/>
                    <a:pt x="4557" y="548"/>
                  </a:cubicBezTo>
                  <a:lnTo>
                    <a:pt x="4557" y="548"/>
                  </a:lnTo>
                  <a:cubicBezTo>
                    <a:pt x="4505" y="588"/>
                    <a:pt x="4454" y="606"/>
                    <a:pt x="4399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10"/>
            <p:cNvSpPr/>
            <p:nvPr/>
          </p:nvSpPr>
          <p:spPr>
            <a:xfrm>
              <a:off x="8434219" y="4345348"/>
              <a:ext cx="252205" cy="206606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5" y="0"/>
                    <a:pt x="1373" y="1109"/>
                    <a:pt x="672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2" y="6232"/>
                    <a:pt x="279" y="6297"/>
                  </a:cubicBezTo>
                  <a:cubicBezTo>
                    <a:pt x="246" y="6133"/>
                    <a:pt x="230" y="5970"/>
                    <a:pt x="230" y="5789"/>
                  </a:cubicBezTo>
                  <a:cubicBezTo>
                    <a:pt x="230" y="4920"/>
                    <a:pt x="410" y="4068"/>
                    <a:pt x="738" y="3249"/>
                  </a:cubicBezTo>
                  <a:cubicBezTo>
                    <a:pt x="1147" y="2249"/>
                    <a:pt x="1869" y="1429"/>
                    <a:pt x="2819" y="888"/>
                  </a:cubicBezTo>
                  <a:cubicBezTo>
                    <a:pt x="3365" y="575"/>
                    <a:pt x="4076" y="326"/>
                    <a:pt x="4780" y="326"/>
                  </a:cubicBezTo>
                  <a:cubicBezTo>
                    <a:pt x="5367" y="326"/>
                    <a:pt x="5949" y="499"/>
                    <a:pt x="6425" y="954"/>
                  </a:cubicBezTo>
                  <a:cubicBezTo>
                    <a:pt x="7474" y="1872"/>
                    <a:pt x="7147" y="3773"/>
                    <a:pt x="5934" y="4085"/>
                  </a:cubicBezTo>
                  <a:cubicBezTo>
                    <a:pt x="5804" y="4119"/>
                    <a:pt x="5669" y="4135"/>
                    <a:pt x="5536" y="4135"/>
                  </a:cubicBezTo>
                  <a:cubicBezTo>
                    <a:pt x="5097" y="4135"/>
                    <a:pt x="4668" y="3956"/>
                    <a:pt x="4442" y="3642"/>
                  </a:cubicBezTo>
                  <a:cubicBezTo>
                    <a:pt x="4147" y="3232"/>
                    <a:pt x="4147" y="2691"/>
                    <a:pt x="4409" y="2265"/>
                  </a:cubicBezTo>
                  <a:cubicBezTo>
                    <a:pt x="4601" y="1994"/>
                    <a:pt x="4918" y="1840"/>
                    <a:pt x="5241" y="1840"/>
                  </a:cubicBezTo>
                  <a:cubicBezTo>
                    <a:pt x="5387" y="1840"/>
                    <a:pt x="5534" y="1871"/>
                    <a:pt x="5671" y="1937"/>
                  </a:cubicBezTo>
                  <a:cubicBezTo>
                    <a:pt x="5835" y="2036"/>
                    <a:pt x="5950" y="2200"/>
                    <a:pt x="5950" y="2396"/>
                  </a:cubicBezTo>
                  <a:cubicBezTo>
                    <a:pt x="5950" y="2396"/>
                    <a:pt x="5950" y="2545"/>
                    <a:pt x="5865" y="2545"/>
                  </a:cubicBezTo>
                  <a:cubicBezTo>
                    <a:pt x="5861" y="2545"/>
                    <a:pt x="5856" y="2545"/>
                    <a:pt x="5852" y="2544"/>
                  </a:cubicBezTo>
                  <a:cubicBezTo>
                    <a:pt x="5753" y="2527"/>
                    <a:pt x="5786" y="2396"/>
                    <a:pt x="5524" y="2331"/>
                  </a:cubicBezTo>
                  <a:cubicBezTo>
                    <a:pt x="5493" y="2324"/>
                    <a:pt x="5462" y="2320"/>
                    <a:pt x="5432" y="2320"/>
                  </a:cubicBezTo>
                  <a:cubicBezTo>
                    <a:pt x="5177" y="2320"/>
                    <a:pt x="4973" y="2558"/>
                    <a:pt x="5032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2" y="3088"/>
                    <a:pt x="5934" y="2986"/>
                  </a:cubicBezTo>
                  <a:cubicBezTo>
                    <a:pt x="5999" y="2904"/>
                    <a:pt x="6048" y="2822"/>
                    <a:pt x="6081" y="2740"/>
                  </a:cubicBezTo>
                  <a:cubicBezTo>
                    <a:pt x="6180" y="2429"/>
                    <a:pt x="6048" y="2085"/>
                    <a:pt x="5770" y="1921"/>
                  </a:cubicBezTo>
                  <a:cubicBezTo>
                    <a:pt x="5592" y="1814"/>
                    <a:pt x="5400" y="1763"/>
                    <a:pt x="5211" y="1763"/>
                  </a:cubicBezTo>
                  <a:cubicBezTo>
                    <a:pt x="4876" y="1763"/>
                    <a:pt x="4553" y="1923"/>
                    <a:pt x="4344" y="2216"/>
                  </a:cubicBezTo>
                  <a:cubicBezTo>
                    <a:pt x="4032" y="2658"/>
                    <a:pt x="4032" y="3249"/>
                    <a:pt x="4344" y="3691"/>
                  </a:cubicBezTo>
                  <a:cubicBezTo>
                    <a:pt x="4613" y="4062"/>
                    <a:pt x="5092" y="4264"/>
                    <a:pt x="5577" y="4264"/>
                  </a:cubicBezTo>
                  <a:cubicBezTo>
                    <a:pt x="5713" y="4264"/>
                    <a:pt x="5850" y="4248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10"/>
            <p:cNvSpPr/>
            <p:nvPr/>
          </p:nvSpPr>
          <p:spPr>
            <a:xfrm>
              <a:off x="8447112" y="4408565"/>
              <a:ext cx="99727" cy="107371"/>
            </a:xfrm>
            <a:custGeom>
              <a:rect b="b" l="l" r="r" t="t"/>
              <a:pathLst>
                <a:path extrusionOk="0" h="3273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10"/>
            <p:cNvSpPr/>
            <p:nvPr/>
          </p:nvSpPr>
          <p:spPr>
            <a:xfrm>
              <a:off x="8575612" y="4400823"/>
              <a:ext cx="171045" cy="147819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17" y="1771"/>
                  </a:cubicBezTo>
                  <a:cubicBezTo>
                    <a:pt x="2689" y="2852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8" y="4506"/>
                  </a:cubicBezTo>
                  <a:cubicBezTo>
                    <a:pt x="2167" y="4506"/>
                    <a:pt x="2490" y="4419"/>
                    <a:pt x="2738" y="4164"/>
                  </a:cubicBezTo>
                  <a:cubicBezTo>
                    <a:pt x="3279" y="3574"/>
                    <a:pt x="3164" y="2967"/>
                    <a:pt x="3148" y="2672"/>
                  </a:cubicBezTo>
                  <a:cubicBezTo>
                    <a:pt x="3116" y="2385"/>
                    <a:pt x="3069" y="1851"/>
                    <a:pt x="3337" y="1851"/>
                  </a:cubicBezTo>
                  <a:cubicBezTo>
                    <a:pt x="3345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58" y="2754"/>
                    <a:pt x="3541" y="3049"/>
                    <a:pt x="4164" y="3229"/>
                  </a:cubicBezTo>
                  <a:cubicBezTo>
                    <a:pt x="4509" y="3311"/>
                    <a:pt x="4820" y="3475"/>
                    <a:pt x="5082" y="3721"/>
                  </a:cubicBezTo>
                  <a:cubicBezTo>
                    <a:pt x="4968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4" y="672"/>
                  </a:cubicBezTo>
                  <a:cubicBezTo>
                    <a:pt x="3328" y="427"/>
                    <a:pt x="3197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10"/>
            <p:cNvSpPr/>
            <p:nvPr/>
          </p:nvSpPr>
          <p:spPr>
            <a:xfrm>
              <a:off x="8677801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lnTo>
                    <a:pt x="328" y="1"/>
                  </a:lnTo>
                  <a:cubicBezTo>
                    <a:pt x="345" y="181"/>
                    <a:pt x="328" y="378"/>
                    <a:pt x="279" y="558"/>
                  </a:cubicBezTo>
                  <a:cubicBezTo>
                    <a:pt x="181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0" y="1296"/>
                  </a:cubicBezTo>
                  <a:cubicBezTo>
                    <a:pt x="1295" y="919"/>
                    <a:pt x="1115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10"/>
            <p:cNvSpPr/>
            <p:nvPr/>
          </p:nvSpPr>
          <p:spPr>
            <a:xfrm>
              <a:off x="8679409" y="4216882"/>
              <a:ext cx="228028" cy="160351"/>
            </a:xfrm>
            <a:custGeom>
              <a:rect b="b" l="l" r="r" t="t"/>
              <a:pathLst>
                <a:path extrusionOk="0" h="4888" w="6951">
                  <a:moveTo>
                    <a:pt x="1933" y="1"/>
                  </a:moveTo>
                  <a:cubicBezTo>
                    <a:pt x="1052" y="1"/>
                    <a:pt x="588" y="827"/>
                    <a:pt x="705" y="1362"/>
                  </a:cubicBezTo>
                  <a:cubicBezTo>
                    <a:pt x="825" y="1974"/>
                    <a:pt x="1434" y="2002"/>
                    <a:pt x="1541" y="2002"/>
                  </a:cubicBezTo>
                  <a:cubicBezTo>
                    <a:pt x="1552" y="2002"/>
                    <a:pt x="1558" y="2001"/>
                    <a:pt x="1558" y="2001"/>
                  </a:cubicBezTo>
                  <a:cubicBezTo>
                    <a:pt x="1295" y="1903"/>
                    <a:pt x="1181" y="1592"/>
                    <a:pt x="1312" y="1329"/>
                  </a:cubicBezTo>
                  <a:cubicBezTo>
                    <a:pt x="1349" y="1265"/>
                    <a:pt x="1392" y="1241"/>
                    <a:pt x="1439" y="1241"/>
                  </a:cubicBezTo>
                  <a:cubicBezTo>
                    <a:pt x="1537" y="1241"/>
                    <a:pt x="1654" y="1345"/>
                    <a:pt x="1787" y="1411"/>
                  </a:cubicBezTo>
                  <a:cubicBezTo>
                    <a:pt x="1825" y="1430"/>
                    <a:pt x="1861" y="1439"/>
                    <a:pt x="1895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37" y="959"/>
                    <a:pt x="2346" y="817"/>
                    <a:pt x="2534" y="817"/>
                  </a:cubicBezTo>
                  <a:cubicBezTo>
                    <a:pt x="2652" y="817"/>
                    <a:pt x="2801" y="873"/>
                    <a:pt x="2984" y="1018"/>
                  </a:cubicBezTo>
                  <a:cubicBezTo>
                    <a:pt x="3475" y="1395"/>
                    <a:pt x="3164" y="2149"/>
                    <a:pt x="3164" y="2149"/>
                  </a:cubicBezTo>
                  <a:cubicBezTo>
                    <a:pt x="3164" y="2149"/>
                    <a:pt x="3164" y="1526"/>
                    <a:pt x="2738" y="1477"/>
                  </a:cubicBezTo>
                  <a:cubicBezTo>
                    <a:pt x="2690" y="1463"/>
                    <a:pt x="2643" y="1457"/>
                    <a:pt x="2597" y="1457"/>
                  </a:cubicBezTo>
                  <a:cubicBezTo>
                    <a:pt x="2419" y="1457"/>
                    <a:pt x="2259" y="1554"/>
                    <a:pt x="2181" y="1723"/>
                  </a:cubicBezTo>
                  <a:cubicBezTo>
                    <a:pt x="2443" y="1723"/>
                    <a:pt x="2459" y="2100"/>
                    <a:pt x="2312" y="2296"/>
                  </a:cubicBezTo>
                  <a:cubicBezTo>
                    <a:pt x="2164" y="2509"/>
                    <a:pt x="2213" y="2641"/>
                    <a:pt x="2361" y="2739"/>
                  </a:cubicBezTo>
                  <a:cubicBezTo>
                    <a:pt x="2492" y="2821"/>
                    <a:pt x="2705" y="2804"/>
                    <a:pt x="2525" y="3181"/>
                  </a:cubicBezTo>
                  <a:cubicBezTo>
                    <a:pt x="2344" y="3558"/>
                    <a:pt x="1640" y="3558"/>
                    <a:pt x="1640" y="3558"/>
                  </a:cubicBezTo>
                  <a:cubicBezTo>
                    <a:pt x="1787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59" y="3231"/>
                    <a:pt x="1295" y="3280"/>
                  </a:cubicBezTo>
                  <a:cubicBezTo>
                    <a:pt x="1000" y="3378"/>
                    <a:pt x="1017" y="3280"/>
                    <a:pt x="754" y="3509"/>
                  </a:cubicBezTo>
                  <a:cubicBezTo>
                    <a:pt x="623" y="3624"/>
                    <a:pt x="435" y="3653"/>
                    <a:pt x="279" y="3653"/>
                  </a:cubicBezTo>
                  <a:cubicBezTo>
                    <a:pt x="123" y="3653"/>
                    <a:pt x="1" y="3624"/>
                    <a:pt x="0" y="3624"/>
                  </a:cubicBezTo>
                  <a:lnTo>
                    <a:pt x="0" y="3624"/>
                  </a:lnTo>
                  <a:cubicBezTo>
                    <a:pt x="181" y="3722"/>
                    <a:pt x="377" y="3788"/>
                    <a:pt x="574" y="3804"/>
                  </a:cubicBezTo>
                  <a:cubicBezTo>
                    <a:pt x="1017" y="3837"/>
                    <a:pt x="1459" y="3903"/>
                    <a:pt x="1885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1" y="4887"/>
                    <a:pt x="4754" y="4888"/>
                    <a:pt x="4786" y="4888"/>
                  </a:cubicBezTo>
                  <a:cubicBezTo>
                    <a:pt x="5210" y="4888"/>
                    <a:pt x="5619" y="4789"/>
                    <a:pt x="6000" y="4591"/>
                  </a:cubicBezTo>
                  <a:cubicBezTo>
                    <a:pt x="6737" y="4099"/>
                    <a:pt x="6950" y="3100"/>
                    <a:pt x="6459" y="2362"/>
                  </a:cubicBezTo>
                  <a:cubicBezTo>
                    <a:pt x="6236" y="2024"/>
                    <a:pt x="5876" y="1868"/>
                    <a:pt x="5536" y="1868"/>
                  </a:cubicBezTo>
                  <a:cubicBezTo>
                    <a:pt x="5200" y="1868"/>
                    <a:pt x="4884" y="2020"/>
                    <a:pt x="4738" y="2296"/>
                  </a:cubicBezTo>
                  <a:cubicBezTo>
                    <a:pt x="4492" y="2624"/>
                    <a:pt x="4541" y="3083"/>
                    <a:pt x="4836" y="3378"/>
                  </a:cubicBezTo>
                  <a:cubicBezTo>
                    <a:pt x="4852" y="3395"/>
                    <a:pt x="4869" y="3411"/>
                    <a:pt x="4901" y="3427"/>
                  </a:cubicBezTo>
                  <a:cubicBezTo>
                    <a:pt x="4901" y="3427"/>
                    <a:pt x="4918" y="3444"/>
                    <a:pt x="4934" y="3460"/>
                  </a:cubicBezTo>
                  <a:cubicBezTo>
                    <a:pt x="5036" y="3519"/>
                    <a:pt x="5163" y="3550"/>
                    <a:pt x="5286" y="3550"/>
                  </a:cubicBezTo>
                  <a:cubicBezTo>
                    <a:pt x="5540" y="3550"/>
                    <a:pt x="5781" y="3419"/>
                    <a:pt x="5770" y="3132"/>
                  </a:cubicBezTo>
                  <a:cubicBezTo>
                    <a:pt x="5784" y="2938"/>
                    <a:pt x="5627" y="2856"/>
                    <a:pt x="5451" y="2856"/>
                  </a:cubicBezTo>
                  <a:cubicBezTo>
                    <a:pt x="5196" y="2856"/>
                    <a:pt x="4900" y="3028"/>
                    <a:pt x="5016" y="3280"/>
                  </a:cubicBezTo>
                  <a:cubicBezTo>
                    <a:pt x="5016" y="3304"/>
                    <a:pt x="5016" y="3333"/>
                    <a:pt x="4990" y="3333"/>
                  </a:cubicBezTo>
                  <a:cubicBezTo>
                    <a:pt x="4963" y="3333"/>
                    <a:pt x="4910" y="3304"/>
                    <a:pt x="4803" y="3214"/>
                  </a:cubicBezTo>
                  <a:cubicBezTo>
                    <a:pt x="4688" y="3100"/>
                    <a:pt x="4623" y="2952"/>
                    <a:pt x="4623" y="2804"/>
                  </a:cubicBezTo>
                  <a:cubicBezTo>
                    <a:pt x="4623" y="2624"/>
                    <a:pt x="4688" y="2460"/>
                    <a:pt x="4803" y="2313"/>
                  </a:cubicBezTo>
                  <a:cubicBezTo>
                    <a:pt x="4928" y="2078"/>
                    <a:pt x="5195" y="1955"/>
                    <a:pt x="5483" y="1955"/>
                  </a:cubicBezTo>
                  <a:cubicBezTo>
                    <a:pt x="5798" y="1955"/>
                    <a:pt x="6138" y="2103"/>
                    <a:pt x="6344" y="2411"/>
                  </a:cubicBezTo>
                  <a:lnTo>
                    <a:pt x="6360" y="2444"/>
                  </a:lnTo>
                  <a:cubicBezTo>
                    <a:pt x="6573" y="2854"/>
                    <a:pt x="6557" y="3345"/>
                    <a:pt x="6328" y="3755"/>
                  </a:cubicBezTo>
                  <a:cubicBezTo>
                    <a:pt x="6048" y="4259"/>
                    <a:pt x="5409" y="4609"/>
                    <a:pt x="4579" y="4609"/>
                  </a:cubicBezTo>
                  <a:cubicBezTo>
                    <a:pt x="4192" y="4609"/>
                    <a:pt x="3764" y="4533"/>
                    <a:pt x="3312" y="4362"/>
                  </a:cubicBezTo>
                  <a:cubicBezTo>
                    <a:pt x="3262" y="4345"/>
                    <a:pt x="3033" y="4263"/>
                    <a:pt x="2885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5" y="3313"/>
                    <a:pt x="4147" y="838"/>
                    <a:pt x="2689" y="182"/>
                  </a:cubicBezTo>
                  <a:cubicBezTo>
                    <a:pt x="2411" y="55"/>
                    <a:pt x="2159" y="1"/>
                    <a:pt x="19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10"/>
            <p:cNvSpPr/>
            <p:nvPr/>
          </p:nvSpPr>
          <p:spPr>
            <a:xfrm>
              <a:off x="8790193" y="4303489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36" y="2640"/>
                    <a:pt x="2213" y="3033"/>
                  </a:cubicBezTo>
                  <a:cubicBezTo>
                    <a:pt x="2379" y="3221"/>
                    <a:pt x="2551" y="3278"/>
                    <a:pt x="2710" y="3278"/>
                  </a:cubicBezTo>
                  <a:cubicBezTo>
                    <a:pt x="2897" y="3278"/>
                    <a:pt x="3065" y="3200"/>
                    <a:pt x="3180" y="3164"/>
                  </a:cubicBezTo>
                  <a:cubicBezTo>
                    <a:pt x="3203" y="3157"/>
                    <a:pt x="3228" y="3154"/>
                    <a:pt x="3252" y="3154"/>
                  </a:cubicBezTo>
                  <a:cubicBezTo>
                    <a:pt x="3346" y="3154"/>
                    <a:pt x="3439" y="3204"/>
                    <a:pt x="3491" y="3295"/>
                  </a:cubicBezTo>
                  <a:cubicBezTo>
                    <a:pt x="3524" y="3099"/>
                    <a:pt x="3475" y="2885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6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10"/>
            <p:cNvSpPr/>
            <p:nvPr/>
          </p:nvSpPr>
          <p:spPr>
            <a:xfrm>
              <a:off x="8595000" y="4060203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04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6" y="2139"/>
                    <a:pt x="1016" y="2352"/>
                  </a:cubicBezTo>
                  <a:cubicBezTo>
                    <a:pt x="1147" y="2417"/>
                    <a:pt x="1287" y="2450"/>
                    <a:pt x="1424" y="2450"/>
                  </a:cubicBezTo>
                  <a:cubicBezTo>
                    <a:pt x="1561" y="2450"/>
                    <a:pt x="1697" y="2417"/>
                    <a:pt x="1819" y="2352"/>
                  </a:cubicBezTo>
                  <a:lnTo>
                    <a:pt x="1852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00" y="2221"/>
                  </a:lnTo>
                  <a:cubicBezTo>
                    <a:pt x="2033" y="2204"/>
                    <a:pt x="2049" y="2171"/>
                    <a:pt x="2065" y="2155"/>
                  </a:cubicBezTo>
                  <a:cubicBezTo>
                    <a:pt x="2229" y="1975"/>
                    <a:pt x="2311" y="1745"/>
                    <a:pt x="2278" y="1499"/>
                  </a:cubicBezTo>
                  <a:cubicBezTo>
                    <a:pt x="2246" y="1167"/>
                    <a:pt x="2039" y="1024"/>
                    <a:pt x="1845" y="1024"/>
                  </a:cubicBezTo>
                  <a:cubicBezTo>
                    <a:pt x="1742" y="1024"/>
                    <a:pt x="1642" y="1065"/>
                    <a:pt x="1574" y="1139"/>
                  </a:cubicBezTo>
                  <a:cubicBezTo>
                    <a:pt x="1410" y="1303"/>
                    <a:pt x="1442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82" y="2024"/>
                    <a:pt x="1967" y="2204"/>
                    <a:pt x="1803" y="2303"/>
                  </a:cubicBezTo>
                  <a:cubicBezTo>
                    <a:pt x="1689" y="2348"/>
                    <a:pt x="1571" y="2373"/>
                    <a:pt x="1455" y="2373"/>
                  </a:cubicBezTo>
                  <a:cubicBezTo>
                    <a:pt x="1321" y="2373"/>
                    <a:pt x="1188" y="2340"/>
                    <a:pt x="1065" y="2270"/>
                  </a:cubicBezTo>
                  <a:cubicBezTo>
                    <a:pt x="525" y="2057"/>
                    <a:pt x="164" y="1106"/>
                    <a:pt x="803" y="565"/>
                  </a:cubicBezTo>
                  <a:cubicBezTo>
                    <a:pt x="1049" y="319"/>
                    <a:pt x="1377" y="172"/>
                    <a:pt x="1738" y="172"/>
                  </a:cubicBezTo>
                  <a:cubicBezTo>
                    <a:pt x="2492" y="204"/>
                    <a:pt x="3311" y="762"/>
                    <a:pt x="3442" y="2221"/>
                  </a:cubicBezTo>
                  <a:cubicBezTo>
                    <a:pt x="3491" y="2761"/>
                    <a:pt x="3426" y="3319"/>
                    <a:pt x="3278" y="3860"/>
                  </a:cubicBezTo>
                  <a:cubicBezTo>
                    <a:pt x="3147" y="4302"/>
                    <a:pt x="2950" y="4745"/>
                    <a:pt x="2688" y="5122"/>
                  </a:cubicBezTo>
                  <a:cubicBezTo>
                    <a:pt x="2278" y="5614"/>
                    <a:pt x="1770" y="6007"/>
                    <a:pt x="1197" y="6286"/>
                  </a:cubicBezTo>
                  <a:cubicBezTo>
                    <a:pt x="1819" y="6040"/>
                    <a:pt x="2360" y="5646"/>
                    <a:pt x="2787" y="5122"/>
                  </a:cubicBezTo>
                  <a:cubicBezTo>
                    <a:pt x="3541" y="4269"/>
                    <a:pt x="4458" y="2253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10"/>
            <p:cNvSpPr/>
            <p:nvPr/>
          </p:nvSpPr>
          <p:spPr>
            <a:xfrm>
              <a:off x="8068010" y="4897236"/>
              <a:ext cx="296852" cy="207032"/>
            </a:xfrm>
            <a:custGeom>
              <a:rect b="b" l="l" r="r" t="t"/>
              <a:pathLst>
                <a:path extrusionOk="0" h="6311" w="9049">
                  <a:moveTo>
                    <a:pt x="2012" y="1"/>
                  </a:moveTo>
                  <a:cubicBezTo>
                    <a:pt x="1092" y="1"/>
                    <a:pt x="66" y="653"/>
                    <a:pt x="33" y="1850"/>
                  </a:cubicBezTo>
                  <a:cubicBezTo>
                    <a:pt x="1" y="2718"/>
                    <a:pt x="476" y="3522"/>
                    <a:pt x="1230" y="3931"/>
                  </a:cubicBezTo>
                  <a:cubicBezTo>
                    <a:pt x="1742" y="4182"/>
                    <a:pt x="2308" y="4287"/>
                    <a:pt x="2885" y="4287"/>
                  </a:cubicBezTo>
                  <a:cubicBezTo>
                    <a:pt x="3212" y="4287"/>
                    <a:pt x="3542" y="4253"/>
                    <a:pt x="3869" y="4194"/>
                  </a:cubicBezTo>
                  <a:cubicBezTo>
                    <a:pt x="4754" y="3948"/>
                    <a:pt x="5574" y="3620"/>
                    <a:pt x="6377" y="3423"/>
                  </a:cubicBezTo>
                  <a:cubicBezTo>
                    <a:pt x="6583" y="3370"/>
                    <a:pt x="6792" y="3343"/>
                    <a:pt x="6996" y="3343"/>
                  </a:cubicBezTo>
                  <a:cubicBezTo>
                    <a:pt x="7607" y="3343"/>
                    <a:pt x="8180" y="3580"/>
                    <a:pt x="8524" y="4046"/>
                  </a:cubicBezTo>
                  <a:cubicBezTo>
                    <a:pt x="8950" y="4636"/>
                    <a:pt x="8999" y="5571"/>
                    <a:pt x="8458" y="5964"/>
                  </a:cubicBezTo>
                  <a:cubicBezTo>
                    <a:pt x="8245" y="6126"/>
                    <a:pt x="7987" y="6201"/>
                    <a:pt x="7738" y="6201"/>
                  </a:cubicBezTo>
                  <a:cubicBezTo>
                    <a:pt x="7357" y="6201"/>
                    <a:pt x="6994" y="6025"/>
                    <a:pt x="6836" y="5718"/>
                  </a:cubicBezTo>
                  <a:cubicBezTo>
                    <a:pt x="6524" y="5226"/>
                    <a:pt x="6770" y="4571"/>
                    <a:pt x="7229" y="4440"/>
                  </a:cubicBezTo>
                  <a:cubicBezTo>
                    <a:pt x="7321" y="4403"/>
                    <a:pt x="7416" y="4385"/>
                    <a:pt x="7511" y="4385"/>
                  </a:cubicBezTo>
                  <a:cubicBezTo>
                    <a:pt x="7754" y="4385"/>
                    <a:pt x="7989" y="4501"/>
                    <a:pt x="8131" y="4702"/>
                  </a:cubicBezTo>
                  <a:cubicBezTo>
                    <a:pt x="8229" y="4882"/>
                    <a:pt x="8245" y="5095"/>
                    <a:pt x="8180" y="5275"/>
                  </a:cubicBezTo>
                  <a:cubicBezTo>
                    <a:pt x="8167" y="5314"/>
                    <a:pt x="8113" y="5394"/>
                    <a:pt x="8059" y="5394"/>
                  </a:cubicBezTo>
                  <a:cubicBezTo>
                    <a:pt x="8045" y="5394"/>
                    <a:pt x="8030" y="5388"/>
                    <a:pt x="8016" y="5374"/>
                  </a:cubicBezTo>
                  <a:cubicBezTo>
                    <a:pt x="7967" y="5325"/>
                    <a:pt x="8016" y="4964"/>
                    <a:pt x="7655" y="4915"/>
                  </a:cubicBezTo>
                  <a:cubicBezTo>
                    <a:pt x="7641" y="4913"/>
                    <a:pt x="7626" y="4912"/>
                    <a:pt x="7613" y="4912"/>
                  </a:cubicBezTo>
                  <a:cubicBezTo>
                    <a:pt x="7269" y="4912"/>
                    <a:pt x="7161" y="5478"/>
                    <a:pt x="7508" y="5620"/>
                  </a:cubicBezTo>
                  <a:cubicBezTo>
                    <a:pt x="7581" y="5652"/>
                    <a:pt x="7656" y="5668"/>
                    <a:pt x="7729" y="5668"/>
                  </a:cubicBezTo>
                  <a:cubicBezTo>
                    <a:pt x="7951" y="5668"/>
                    <a:pt x="8155" y="5526"/>
                    <a:pt x="8229" y="5292"/>
                  </a:cubicBezTo>
                  <a:cubicBezTo>
                    <a:pt x="8229" y="5292"/>
                    <a:pt x="8229" y="5275"/>
                    <a:pt x="8229" y="5275"/>
                  </a:cubicBezTo>
                  <a:lnTo>
                    <a:pt x="8245" y="5226"/>
                  </a:lnTo>
                  <a:lnTo>
                    <a:pt x="8245" y="5210"/>
                  </a:lnTo>
                  <a:cubicBezTo>
                    <a:pt x="8262" y="5095"/>
                    <a:pt x="8262" y="4964"/>
                    <a:pt x="8229" y="4833"/>
                  </a:cubicBezTo>
                  <a:cubicBezTo>
                    <a:pt x="8104" y="4521"/>
                    <a:pt x="7809" y="4333"/>
                    <a:pt x="7494" y="4333"/>
                  </a:cubicBezTo>
                  <a:cubicBezTo>
                    <a:pt x="7395" y="4333"/>
                    <a:pt x="7294" y="4351"/>
                    <a:pt x="7196" y="4390"/>
                  </a:cubicBezTo>
                  <a:cubicBezTo>
                    <a:pt x="6705" y="4521"/>
                    <a:pt x="6410" y="5210"/>
                    <a:pt x="6754" y="5767"/>
                  </a:cubicBezTo>
                  <a:cubicBezTo>
                    <a:pt x="6925" y="6110"/>
                    <a:pt x="7327" y="6310"/>
                    <a:pt x="7747" y="6310"/>
                  </a:cubicBezTo>
                  <a:cubicBezTo>
                    <a:pt x="8010" y="6310"/>
                    <a:pt x="8281" y="6232"/>
                    <a:pt x="8508" y="6062"/>
                  </a:cubicBezTo>
                  <a:cubicBezTo>
                    <a:pt x="8950" y="5734"/>
                    <a:pt x="9049" y="5128"/>
                    <a:pt x="8917" y="4571"/>
                  </a:cubicBezTo>
                  <a:cubicBezTo>
                    <a:pt x="8835" y="4046"/>
                    <a:pt x="8458" y="3161"/>
                    <a:pt x="7213" y="2882"/>
                  </a:cubicBezTo>
                  <a:cubicBezTo>
                    <a:pt x="7067" y="2850"/>
                    <a:pt x="6919" y="2835"/>
                    <a:pt x="6768" y="2835"/>
                  </a:cubicBezTo>
                  <a:cubicBezTo>
                    <a:pt x="5438" y="2835"/>
                    <a:pt x="3897" y="3973"/>
                    <a:pt x="2312" y="3973"/>
                  </a:cubicBezTo>
                  <a:cubicBezTo>
                    <a:pt x="2089" y="3973"/>
                    <a:pt x="1864" y="3950"/>
                    <a:pt x="1640" y="3899"/>
                  </a:cubicBezTo>
                  <a:cubicBezTo>
                    <a:pt x="1558" y="3866"/>
                    <a:pt x="1459" y="3849"/>
                    <a:pt x="1377" y="3817"/>
                  </a:cubicBezTo>
                  <a:lnTo>
                    <a:pt x="1312" y="3784"/>
                  </a:lnTo>
                  <a:cubicBezTo>
                    <a:pt x="607" y="3407"/>
                    <a:pt x="164" y="2669"/>
                    <a:pt x="181" y="1850"/>
                  </a:cubicBezTo>
                  <a:cubicBezTo>
                    <a:pt x="203" y="732"/>
                    <a:pt x="1174" y="107"/>
                    <a:pt x="2045" y="107"/>
                  </a:cubicBezTo>
                  <a:cubicBezTo>
                    <a:pt x="2464" y="107"/>
                    <a:pt x="2859" y="251"/>
                    <a:pt x="3115" y="555"/>
                  </a:cubicBezTo>
                  <a:cubicBezTo>
                    <a:pt x="3574" y="1014"/>
                    <a:pt x="3525" y="1768"/>
                    <a:pt x="3033" y="2178"/>
                  </a:cubicBezTo>
                  <a:cubicBezTo>
                    <a:pt x="2951" y="2227"/>
                    <a:pt x="2853" y="2276"/>
                    <a:pt x="2771" y="2292"/>
                  </a:cubicBezTo>
                  <a:cubicBezTo>
                    <a:pt x="2700" y="2311"/>
                    <a:pt x="2629" y="2320"/>
                    <a:pt x="2558" y="2320"/>
                  </a:cubicBezTo>
                  <a:cubicBezTo>
                    <a:pt x="2380" y="2320"/>
                    <a:pt x="2206" y="2262"/>
                    <a:pt x="2066" y="2145"/>
                  </a:cubicBezTo>
                  <a:cubicBezTo>
                    <a:pt x="1935" y="2063"/>
                    <a:pt x="1886" y="1915"/>
                    <a:pt x="1935" y="1768"/>
                  </a:cubicBezTo>
                  <a:lnTo>
                    <a:pt x="1935" y="1768"/>
                  </a:lnTo>
                  <a:cubicBezTo>
                    <a:pt x="2007" y="1851"/>
                    <a:pt x="2100" y="1894"/>
                    <a:pt x="2195" y="1894"/>
                  </a:cubicBezTo>
                  <a:cubicBezTo>
                    <a:pt x="2250" y="1894"/>
                    <a:pt x="2307" y="1880"/>
                    <a:pt x="2361" y="1850"/>
                  </a:cubicBezTo>
                  <a:cubicBezTo>
                    <a:pt x="2607" y="1719"/>
                    <a:pt x="2541" y="1309"/>
                    <a:pt x="2213" y="1227"/>
                  </a:cubicBezTo>
                  <a:cubicBezTo>
                    <a:pt x="2182" y="1217"/>
                    <a:pt x="2150" y="1213"/>
                    <a:pt x="2119" y="1213"/>
                  </a:cubicBezTo>
                  <a:cubicBezTo>
                    <a:pt x="1781" y="1213"/>
                    <a:pt x="1511" y="1756"/>
                    <a:pt x="1902" y="2161"/>
                  </a:cubicBezTo>
                  <a:cubicBezTo>
                    <a:pt x="2063" y="2322"/>
                    <a:pt x="2270" y="2399"/>
                    <a:pt x="2488" y="2399"/>
                  </a:cubicBezTo>
                  <a:cubicBezTo>
                    <a:pt x="2560" y="2399"/>
                    <a:pt x="2632" y="2390"/>
                    <a:pt x="2705" y="2374"/>
                  </a:cubicBezTo>
                  <a:cubicBezTo>
                    <a:pt x="2738" y="2358"/>
                    <a:pt x="2754" y="2358"/>
                    <a:pt x="2787" y="2341"/>
                  </a:cubicBezTo>
                  <a:lnTo>
                    <a:pt x="2869" y="2325"/>
                  </a:lnTo>
                  <a:lnTo>
                    <a:pt x="2902" y="2309"/>
                  </a:lnTo>
                  <a:cubicBezTo>
                    <a:pt x="3049" y="2243"/>
                    <a:pt x="3180" y="2145"/>
                    <a:pt x="3262" y="1997"/>
                  </a:cubicBezTo>
                  <a:cubicBezTo>
                    <a:pt x="3590" y="1538"/>
                    <a:pt x="3557" y="915"/>
                    <a:pt x="3164" y="489"/>
                  </a:cubicBezTo>
                  <a:cubicBezTo>
                    <a:pt x="2893" y="159"/>
                    <a:pt x="2466" y="1"/>
                    <a:pt x="201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10"/>
            <p:cNvSpPr/>
            <p:nvPr/>
          </p:nvSpPr>
          <p:spPr>
            <a:xfrm>
              <a:off x="8118563" y="5014811"/>
              <a:ext cx="211887" cy="121641"/>
            </a:xfrm>
            <a:custGeom>
              <a:rect b="b" l="l" r="r" t="t"/>
              <a:pathLst>
                <a:path extrusionOk="0" h="3708" w="6459">
                  <a:moveTo>
                    <a:pt x="5511" y="0"/>
                  </a:moveTo>
                  <a:cubicBezTo>
                    <a:pt x="5261" y="0"/>
                    <a:pt x="4964" y="44"/>
                    <a:pt x="4623" y="167"/>
                  </a:cubicBezTo>
                  <a:cubicBezTo>
                    <a:pt x="3779" y="468"/>
                    <a:pt x="2592" y="1029"/>
                    <a:pt x="1426" y="1029"/>
                  </a:cubicBezTo>
                  <a:cubicBezTo>
                    <a:pt x="938" y="1029"/>
                    <a:pt x="454" y="931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55" y="1335"/>
                    <a:pt x="1321" y="1335"/>
                  </a:cubicBezTo>
                  <a:cubicBezTo>
                    <a:pt x="1355" y="1335"/>
                    <a:pt x="1391" y="1334"/>
                    <a:pt x="1426" y="1331"/>
                  </a:cubicBezTo>
                  <a:cubicBezTo>
                    <a:pt x="1938" y="1295"/>
                    <a:pt x="2173" y="1164"/>
                    <a:pt x="2308" y="1164"/>
                  </a:cubicBezTo>
                  <a:cubicBezTo>
                    <a:pt x="2358" y="1164"/>
                    <a:pt x="2395" y="1183"/>
                    <a:pt x="2426" y="1233"/>
                  </a:cubicBezTo>
                  <a:cubicBezTo>
                    <a:pt x="2499" y="1317"/>
                    <a:pt x="2411" y="1366"/>
                    <a:pt x="2267" y="1366"/>
                  </a:cubicBezTo>
                  <a:cubicBezTo>
                    <a:pt x="2216" y="1366"/>
                    <a:pt x="2158" y="1360"/>
                    <a:pt x="2098" y="1347"/>
                  </a:cubicBezTo>
                  <a:cubicBezTo>
                    <a:pt x="2058" y="1332"/>
                    <a:pt x="2014" y="1325"/>
                    <a:pt x="1970" y="1325"/>
                  </a:cubicBezTo>
                  <a:cubicBezTo>
                    <a:pt x="1870" y="1325"/>
                    <a:pt x="1768" y="1361"/>
                    <a:pt x="1689" y="1429"/>
                  </a:cubicBezTo>
                  <a:cubicBezTo>
                    <a:pt x="1511" y="1575"/>
                    <a:pt x="1715" y="2102"/>
                    <a:pt x="1345" y="2102"/>
                  </a:cubicBezTo>
                  <a:cubicBezTo>
                    <a:pt x="1340" y="2102"/>
                    <a:pt x="1334" y="2102"/>
                    <a:pt x="1328" y="2101"/>
                  </a:cubicBezTo>
                  <a:lnTo>
                    <a:pt x="1328" y="2101"/>
                  </a:lnTo>
                  <a:cubicBezTo>
                    <a:pt x="1328" y="2101"/>
                    <a:pt x="1614" y="2461"/>
                    <a:pt x="2047" y="2461"/>
                  </a:cubicBezTo>
                  <a:cubicBezTo>
                    <a:pt x="2192" y="2461"/>
                    <a:pt x="2352" y="2421"/>
                    <a:pt x="2525" y="2314"/>
                  </a:cubicBezTo>
                  <a:cubicBezTo>
                    <a:pt x="3197" y="1872"/>
                    <a:pt x="2820" y="1380"/>
                    <a:pt x="3065" y="1249"/>
                  </a:cubicBezTo>
                  <a:cubicBezTo>
                    <a:pt x="3111" y="1226"/>
                    <a:pt x="3156" y="1216"/>
                    <a:pt x="3197" y="1216"/>
                  </a:cubicBezTo>
                  <a:cubicBezTo>
                    <a:pt x="3389" y="1216"/>
                    <a:pt x="3501" y="1445"/>
                    <a:pt x="3311" y="1675"/>
                  </a:cubicBezTo>
                  <a:cubicBezTo>
                    <a:pt x="3082" y="1937"/>
                    <a:pt x="2230" y="2888"/>
                    <a:pt x="3557" y="3708"/>
                  </a:cubicBez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37"/>
                    <a:pt x="4819" y="2708"/>
                    <a:pt x="4721" y="2216"/>
                  </a:cubicBezTo>
                  <a:cubicBezTo>
                    <a:pt x="4623" y="1708"/>
                    <a:pt x="4246" y="954"/>
                    <a:pt x="4852" y="511"/>
                  </a:cubicBezTo>
                  <a:cubicBezTo>
                    <a:pt x="5204" y="247"/>
                    <a:pt x="5509" y="147"/>
                    <a:pt x="5817" y="147"/>
                  </a:cubicBezTo>
                  <a:cubicBezTo>
                    <a:pt x="6025" y="147"/>
                    <a:pt x="6234" y="193"/>
                    <a:pt x="6458" y="265"/>
                  </a:cubicBezTo>
                  <a:cubicBezTo>
                    <a:pt x="6458" y="265"/>
                    <a:pt x="6127" y="0"/>
                    <a:pt x="55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10"/>
            <p:cNvSpPr/>
            <p:nvPr/>
          </p:nvSpPr>
          <p:spPr>
            <a:xfrm>
              <a:off x="8157799" y="4894185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7" y="0"/>
                    <a:pt x="1" y="123"/>
                    <a:pt x="1" y="123"/>
                  </a:cubicBezTo>
                  <a:cubicBezTo>
                    <a:pt x="1" y="123"/>
                    <a:pt x="952" y="205"/>
                    <a:pt x="1197" y="549"/>
                  </a:cubicBezTo>
                  <a:cubicBezTo>
                    <a:pt x="1361" y="746"/>
                    <a:pt x="1427" y="1025"/>
                    <a:pt x="1345" y="1271"/>
                  </a:cubicBezTo>
                  <a:cubicBezTo>
                    <a:pt x="1296" y="1500"/>
                    <a:pt x="1181" y="2156"/>
                    <a:pt x="2214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10"/>
            <p:cNvSpPr/>
            <p:nvPr/>
          </p:nvSpPr>
          <p:spPr>
            <a:xfrm>
              <a:off x="8111018" y="4806791"/>
              <a:ext cx="74238" cy="87688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20" y="165"/>
                    <a:pt x="738" y="689"/>
                    <a:pt x="804" y="1427"/>
                  </a:cubicBezTo>
                  <a:cubicBezTo>
                    <a:pt x="870" y="2164"/>
                    <a:pt x="1" y="2623"/>
                    <a:pt x="1" y="2623"/>
                  </a:cubicBezTo>
                  <a:cubicBezTo>
                    <a:pt x="591" y="2410"/>
                    <a:pt x="1771" y="2673"/>
                    <a:pt x="2017" y="2017"/>
                  </a:cubicBezTo>
                  <a:cubicBezTo>
                    <a:pt x="2263" y="1345"/>
                    <a:pt x="1624" y="919"/>
                    <a:pt x="1263" y="722"/>
                  </a:cubicBezTo>
                  <a:cubicBezTo>
                    <a:pt x="919" y="542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10"/>
            <p:cNvSpPr/>
            <p:nvPr/>
          </p:nvSpPr>
          <p:spPr>
            <a:xfrm>
              <a:off x="8000266" y="4844977"/>
              <a:ext cx="104353" cy="140930"/>
            </a:xfrm>
            <a:custGeom>
              <a:rect b="b" l="l" r="r" t="t"/>
              <a:pathLst>
                <a:path extrusionOk="0" h="4296" w="3181">
                  <a:moveTo>
                    <a:pt x="2803" y="1"/>
                  </a:moveTo>
                  <a:lnTo>
                    <a:pt x="2803" y="1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43" y="109"/>
                    <a:pt x="2272" y="103"/>
                    <a:pt x="2190" y="103"/>
                  </a:cubicBezTo>
                  <a:cubicBezTo>
                    <a:pt x="1869" y="103"/>
                    <a:pt x="1373" y="194"/>
                    <a:pt x="1230" y="689"/>
                  </a:cubicBezTo>
                  <a:cubicBezTo>
                    <a:pt x="1049" y="1295"/>
                    <a:pt x="1197" y="1689"/>
                    <a:pt x="1410" y="1886"/>
                  </a:cubicBezTo>
                  <a:cubicBezTo>
                    <a:pt x="1623" y="2066"/>
                    <a:pt x="1623" y="2443"/>
                    <a:pt x="1475" y="2492"/>
                  </a:cubicBezTo>
                  <a:cubicBezTo>
                    <a:pt x="1437" y="2510"/>
                    <a:pt x="1398" y="2518"/>
                    <a:pt x="1361" y="2518"/>
                  </a:cubicBezTo>
                  <a:cubicBezTo>
                    <a:pt x="1195" y="2518"/>
                    <a:pt x="1067" y="2355"/>
                    <a:pt x="1148" y="2181"/>
                  </a:cubicBezTo>
                  <a:cubicBezTo>
                    <a:pt x="1220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7" y="1746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0" y="2492"/>
                    <a:pt x="689" y="2918"/>
                  </a:cubicBezTo>
                  <a:cubicBezTo>
                    <a:pt x="1393" y="3361"/>
                    <a:pt x="1738" y="4033"/>
                    <a:pt x="2115" y="4295"/>
                  </a:cubicBezTo>
                  <a:cubicBezTo>
                    <a:pt x="2115" y="4295"/>
                    <a:pt x="1508" y="3344"/>
                    <a:pt x="2066" y="2476"/>
                  </a:cubicBezTo>
                  <a:cubicBezTo>
                    <a:pt x="2623" y="1607"/>
                    <a:pt x="3180" y="1345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10"/>
            <p:cNvSpPr/>
            <p:nvPr/>
          </p:nvSpPr>
          <p:spPr>
            <a:xfrm>
              <a:off x="7862614" y="4636924"/>
              <a:ext cx="266180" cy="265622"/>
            </a:xfrm>
            <a:custGeom>
              <a:rect b="b" l="l" r="r" t="t"/>
              <a:pathLst>
                <a:path extrusionOk="0" h="8097" w="8114">
                  <a:moveTo>
                    <a:pt x="2354" y="1"/>
                  </a:moveTo>
                  <a:cubicBezTo>
                    <a:pt x="2263" y="1"/>
                    <a:pt x="2172" y="6"/>
                    <a:pt x="2082" y="16"/>
                  </a:cubicBezTo>
                  <a:cubicBezTo>
                    <a:pt x="754" y="179"/>
                    <a:pt x="0" y="1982"/>
                    <a:pt x="787" y="3228"/>
                  </a:cubicBezTo>
                  <a:cubicBezTo>
                    <a:pt x="1376" y="4185"/>
                    <a:pt x="2454" y="4468"/>
                    <a:pt x="3416" y="4468"/>
                  </a:cubicBezTo>
                  <a:cubicBezTo>
                    <a:pt x="3525" y="4468"/>
                    <a:pt x="3632" y="4464"/>
                    <a:pt x="3737" y="4458"/>
                  </a:cubicBezTo>
                  <a:cubicBezTo>
                    <a:pt x="3950" y="4458"/>
                    <a:pt x="4196" y="4441"/>
                    <a:pt x="4442" y="4408"/>
                  </a:cubicBezTo>
                  <a:cubicBezTo>
                    <a:pt x="4442" y="4408"/>
                    <a:pt x="4650" y="4374"/>
                    <a:pt x="4961" y="4374"/>
                  </a:cubicBezTo>
                  <a:cubicBezTo>
                    <a:pt x="5449" y="4374"/>
                    <a:pt x="6189" y="4459"/>
                    <a:pt x="6770" y="4900"/>
                  </a:cubicBezTo>
                  <a:cubicBezTo>
                    <a:pt x="7163" y="5228"/>
                    <a:pt x="7425" y="5703"/>
                    <a:pt x="7507" y="6211"/>
                  </a:cubicBezTo>
                  <a:cubicBezTo>
                    <a:pt x="7507" y="6211"/>
                    <a:pt x="7671" y="7408"/>
                    <a:pt x="7097" y="8064"/>
                  </a:cubicBezTo>
                  <a:lnTo>
                    <a:pt x="7065" y="8096"/>
                  </a:lnTo>
                  <a:cubicBezTo>
                    <a:pt x="7065" y="8096"/>
                    <a:pt x="8114" y="7572"/>
                    <a:pt x="7983" y="5966"/>
                  </a:cubicBezTo>
                  <a:cubicBezTo>
                    <a:pt x="7875" y="4659"/>
                    <a:pt x="6826" y="4005"/>
                    <a:pt x="5499" y="4005"/>
                  </a:cubicBezTo>
                  <a:cubicBezTo>
                    <a:pt x="5212" y="4005"/>
                    <a:pt x="4912" y="4036"/>
                    <a:pt x="4606" y="4097"/>
                  </a:cubicBezTo>
                  <a:cubicBezTo>
                    <a:pt x="4097" y="4191"/>
                    <a:pt x="3637" y="4241"/>
                    <a:pt x="3224" y="4241"/>
                  </a:cubicBezTo>
                  <a:cubicBezTo>
                    <a:pt x="2705" y="4241"/>
                    <a:pt x="2259" y="4163"/>
                    <a:pt x="1885" y="3999"/>
                  </a:cubicBezTo>
                  <a:cubicBezTo>
                    <a:pt x="1492" y="3802"/>
                    <a:pt x="1147" y="3507"/>
                    <a:pt x="918" y="3146"/>
                  </a:cubicBezTo>
                  <a:cubicBezTo>
                    <a:pt x="197" y="1982"/>
                    <a:pt x="885" y="294"/>
                    <a:pt x="2098" y="147"/>
                  </a:cubicBezTo>
                  <a:cubicBezTo>
                    <a:pt x="2199" y="132"/>
                    <a:pt x="2300" y="125"/>
                    <a:pt x="2401" y="125"/>
                  </a:cubicBezTo>
                  <a:cubicBezTo>
                    <a:pt x="2875" y="125"/>
                    <a:pt x="3333" y="287"/>
                    <a:pt x="3590" y="638"/>
                  </a:cubicBezTo>
                  <a:cubicBezTo>
                    <a:pt x="3885" y="1032"/>
                    <a:pt x="3934" y="1540"/>
                    <a:pt x="3721" y="1982"/>
                  </a:cubicBezTo>
                  <a:cubicBezTo>
                    <a:pt x="3573" y="2332"/>
                    <a:pt x="3238" y="2538"/>
                    <a:pt x="2879" y="2538"/>
                  </a:cubicBezTo>
                  <a:cubicBezTo>
                    <a:pt x="2800" y="2538"/>
                    <a:pt x="2719" y="2528"/>
                    <a:pt x="2639" y="2507"/>
                  </a:cubicBezTo>
                  <a:cubicBezTo>
                    <a:pt x="2196" y="2392"/>
                    <a:pt x="2016" y="1966"/>
                    <a:pt x="2360" y="1901"/>
                  </a:cubicBezTo>
                  <a:cubicBezTo>
                    <a:pt x="2770" y="1835"/>
                    <a:pt x="2852" y="1491"/>
                    <a:pt x="2705" y="1212"/>
                  </a:cubicBezTo>
                  <a:cubicBezTo>
                    <a:pt x="2644" y="1091"/>
                    <a:pt x="2508" y="1022"/>
                    <a:pt x="2363" y="1022"/>
                  </a:cubicBezTo>
                  <a:cubicBezTo>
                    <a:pt x="2155" y="1022"/>
                    <a:pt x="1927" y="1163"/>
                    <a:pt x="1869" y="1491"/>
                  </a:cubicBezTo>
                  <a:cubicBezTo>
                    <a:pt x="1819" y="1753"/>
                    <a:pt x="1885" y="2032"/>
                    <a:pt x="2082" y="2228"/>
                  </a:cubicBezTo>
                  <a:cubicBezTo>
                    <a:pt x="2250" y="2422"/>
                    <a:pt x="2587" y="2585"/>
                    <a:pt x="2932" y="2585"/>
                  </a:cubicBezTo>
                  <a:cubicBezTo>
                    <a:pt x="3260" y="2585"/>
                    <a:pt x="3595" y="2438"/>
                    <a:pt x="3803" y="2032"/>
                  </a:cubicBezTo>
                  <a:cubicBezTo>
                    <a:pt x="4032" y="1556"/>
                    <a:pt x="4000" y="999"/>
                    <a:pt x="3688" y="556"/>
                  </a:cubicBezTo>
                  <a:cubicBezTo>
                    <a:pt x="3395" y="166"/>
                    <a:pt x="2876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10"/>
            <p:cNvSpPr/>
            <p:nvPr/>
          </p:nvSpPr>
          <p:spPr>
            <a:xfrm>
              <a:off x="7905064" y="4789437"/>
              <a:ext cx="152773" cy="78142"/>
            </a:xfrm>
            <a:custGeom>
              <a:rect b="b" l="l" r="r" t="t"/>
              <a:pathLst>
                <a:path extrusionOk="0" h="2382" w="4657">
                  <a:moveTo>
                    <a:pt x="3567" y="1"/>
                  </a:moveTo>
                  <a:cubicBezTo>
                    <a:pt x="3272" y="1"/>
                    <a:pt x="2922" y="40"/>
                    <a:pt x="2525" y="153"/>
                  </a:cubicBezTo>
                  <a:cubicBezTo>
                    <a:pt x="1971" y="319"/>
                    <a:pt x="1499" y="380"/>
                    <a:pt x="1111" y="380"/>
                  </a:cubicBezTo>
                  <a:cubicBezTo>
                    <a:pt x="581" y="380"/>
                    <a:pt x="209" y="266"/>
                    <a:pt x="1" y="153"/>
                  </a:cubicBezTo>
                  <a:lnTo>
                    <a:pt x="1" y="153"/>
                  </a:lnTo>
                  <a:cubicBezTo>
                    <a:pt x="132" y="268"/>
                    <a:pt x="263" y="382"/>
                    <a:pt x="378" y="530"/>
                  </a:cubicBezTo>
                  <a:cubicBezTo>
                    <a:pt x="454" y="636"/>
                    <a:pt x="599" y="1399"/>
                    <a:pt x="1202" y="1399"/>
                  </a:cubicBezTo>
                  <a:cubicBezTo>
                    <a:pt x="1252" y="1399"/>
                    <a:pt x="1305" y="1393"/>
                    <a:pt x="1361" y="1382"/>
                  </a:cubicBezTo>
                  <a:cubicBezTo>
                    <a:pt x="2083" y="1218"/>
                    <a:pt x="1952" y="759"/>
                    <a:pt x="2427" y="612"/>
                  </a:cubicBezTo>
                  <a:cubicBezTo>
                    <a:pt x="2516" y="584"/>
                    <a:pt x="2591" y="573"/>
                    <a:pt x="2655" y="573"/>
                  </a:cubicBezTo>
                  <a:cubicBezTo>
                    <a:pt x="2931" y="573"/>
                    <a:pt x="2976" y="791"/>
                    <a:pt x="2869" y="858"/>
                  </a:cubicBezTo>
                  <a:cubicBezTo>
                    <a:pt x="2808" y="896"/>
                    <a:pt x="2751" y="909"/>
                    <a:pt x="2690" y="909"/>
                  </a:cubicBezTo>
                  <a:cubicBezTo>
                    <a:pt x="2621" y="909"/>
                    <a:pt x="2547" y="892"/>
                    <a:pt x="2460" y="874"/>
                  </a:cubicBezTo>
                  <a:cubicBezTo>
                    <a:pt x="2451" y="873"/>
                    <a:pt x="2441" y="873"/>
                    <a:pt x="2431" y="873"/>
                  </a:cubicBezTo>
                  <a:cubicBezTo>
                    <a:pt x="2234" y="873"/>
                    <a:pt x="1812" y="1027"/>
                    <a:pt x="1968" y="1448"/>
                  </a:cubicBezTo>
                  <a:cubicBezTo>
                    <a:pt x="2132" y="1874"/>
                    <a:pt x="2361" y="2234"/>
                    <a:pt x="2115" y="2382"/>
                  </a:cubicBezTo>
                  <a:cubicBezTo>
                    <a:pt x="2115" y="2382"/>
                    <a:pt x="3033" y="2382"/>
                    <a:pt x="3345" y="2120"/>
                  </a:cubicBezTo>
                  <a:cubicBezTo>
                    <a:pt x="3705" y="1857"/>
                    <a:pt x="3853" y="1399"/>
                    <a:pt x="3722" y="989"/>
                  </a:cubicBezTo>
                  <a:cubicBezTo>
                    <a:pt x="3623" y="494"/>
                    <a:pt x="3938" y="195"/>
                    <a:pt x="4415" y="195"/>
                  </a:cubicBezTo>
                  <a:cubicBezTo>
                    <a:pt x="4491" y="195"/>
                    <a:pt x="4572" y="202"/>
                    <a:pt x="4656" y="218"/>
                  </a:cubicBezTo>
                  <a:cubicBezTo>
                    <a:pt x="4656" y="218"/>
                    <a:pt x="4261" y="1"/>
                    <a:pt x="35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10"/>
            <p:cNvSpPr/>
            <p:nvPr/>
          </p:nvSpPr>
          <p:spPr>
            <a:xfrm>
              <a:off x="7944332" y="4645487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263" y="0"/>
                  </a:moveTo>
                  <a:lnTo>
                    <a:pt x="1263" y="0"/>
                  </a:lnTo>
                  <a:cubicBezTo>
                    <a:pt x="1689" y="443"/>
                    <a:pt x="1836" y="1082"/>
                    <a:pt x="1640" y="1656"/>
                  </a:cubicBezTo>
                  <a:cubicBezTo>
                    <a:pt x="1410" y="2417"/>
                    <a:pt x="886" y="2617"/>
                    <a:pt x="437" y="2617"/>
                  </a:cubicBezTo>
                  <a:cubicBezTo>
                    <a:pt x="276" y="2617"/>
                    <a:pt x="125" y="2592"/>
                    <a:pt x="1" y="2557"/>
                  </a:cubicBezTo>
                  <a:lnTo>
                    <a:pt x="1" y="2557"/>
                  </a:lnTo>
                  <a:cubicBezTo>
                    <a:pt x="1" y="2558"/>
                    <a:pt x="229" y="3364"/>
                    <a:pt x="1008" y="3364"/>
                  </a:cubicBezTo>
                  <a:cubicBezTo>
                    <a:pt x="1038" y="3364"/>
                    <a:pt x="1068" y="3363"/>
                    <a:pt x="1099" y="3361"/>
                  </a:cubicBezTo>
                  <a:cubicBezTo>
                    <a:pt x="1951" y="3295"/>
                    <a:pt x="1886" y="2639"/>
                    <a:pt x="1886" y="2361"/>
                  </a:cubicBezTo>
                  <a:cubicBezTo>
                    <a:pt x="1869" y="2066"/>
                    <a:pt x="1853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4" y="2344"/>
                    <a:pt x="1820" y="2984"/>
                    <a:pt x="2918" y="3098"/>
                  </a:cubicBezTo>
                  <a:cubicBezTo>
                    <a:pt x="2787" y="3000"/>
                    <a:pt x="2754" y="2820"/>
                    <a:pt x="2853" y="2689"/>
                  </a:cubicBezTo>
                  <a:cubicBezTo>
                    <a:pt x="3000" y="2443"/>
                    <a:pt x="3213" y="1984"/>
                    <a:pt x="2492" y="1361"/>
                  </a:cubicBezTo>
                  <a:cubicBezTo>
                    <a:pt x="1754" y="738"/>
                    <a:pt x="1689" y="295"/>
                    <a:pt x="1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10"/>
            <p:cNvSpPr/>
            <p:nvPr/>
          </p:nvSpPr>
          <p:spPr>
            <a:xfrm>
              <a:off x="7835188" y="4489332"/>
              <a:ext cx="62920" cy="251352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499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10"/>
            <p:cNvSpPr/>
            <p:nvPr/>
          </p:nvSpPr>
          <p:spPr>
            <a:xfrm>
              <a:off x="7678147" y="4456231"/>
              <a:ext cx="280188" cy="333922"/>
            </a:xfrm>
            <a:custGeom>
              <a:rect b="b" l="l" r="r" t="t"/>
              <a:pathLst>
                <a:path extrusionOk="0" h="10179" w="8541">
                  <a:moveTo>
                    <a:pt x="2276" y="1"/>
                  </a:moveTo>
                  <a:cubicBezTo>
                    <a:pt x="1365" y="1"/>
                    <a:pt x="525" y="452"/>
                    <a:pt x="296" y="1180"/>
                  </a:cubicBezTo>
                  <a:cubicBezTo>
                    <a:pt x="1" y="1967"/>
                    <a:pt x="411" y="2671"/>
                    <a:pt x="820" y="2901"/>
                  </a:cubicBezTo>
                  <a:cubicBezTo>
                    <a:pt x="1041" y="3045"/>
                    <a:pt x="1295" y="3106"/>
                    <a:pt x="1545" y="3106"/>
                  </a:cubicBezTo>
                  <a:cubicBezTo>
                    <a:pt x="2093" y="3106"/>
                    <a:pt x="2620" y="2809"/>
                    <a:pt x="2722" y="2426"/>
                  </a:cubicBezTo>
                  <a:cubicBezTo>
                    <a:pt x="2866" y="2037"/>
                    <a:pt x="2554" y="1648"/>
                    <a:pt x="2166" y="1648"/>
                  </a:cubicBezTo>
                  <a:cubicBezTo>
                    <a:pt x="2112" y="1648"/>
                    <a:pt x="2056" y="1656"/>
                    <a:pt x="2001" y="1672"/>
                  </a:cubicBezTo>
                  <a:cubicBezTo>
                    <a:pt x="1673" y="1737"/>
                    <a:pt x="1492" y="2081"/>
                    <a:pt x="1607" y="2393"/>
                  </a:cubicBezTo>
                  <a:cubicBezTo>
                    <a:pt x="1689" y="2627"/>
                    <a:pt x="1938" y="2660"/>
                    <a:pt x="2074" y="2660"/>
                  </a:cubicBezTo>
                  <a:cubicBezTo>
                    <a:pt x="2128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2"/>
                    <a:pt x="1625" y="2962"/>
                  </a:cubicBezTo>
                  <a:cubicBezTo>
                    <a:pt x="1428" y="2962"/>
                    <a:pt x="1205" y="2888"/>
                    <a:pt x="1001" y="2704"/>
                  </a:cubicBezTo>
                  <a:cubicBezTo>
                    <a:pt x="575" y="2327"/>
                    <a:pt x="493" y="1082"/>
                    <a:pt x="1214" y="508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7" y="213"/>
                  </a:cubicBezTo>
                  <a:cubicBezTo>
                    <a:pt x="3935" y="475"/>
                    <a:pt x="4656" y="1639"/>
                    <a:pt x="4885" y="2868"/>
                  </a:cubicBezTo>
                  <a:cubicBezTo>
                    <a:pt x="5115" y="4098"/>
                    <a:pt x="4885" y="5376"/>
                    <a:pt x="4951" y="6491"/>
                  </a:cubicBezTo>
                  <a:cubicBezTo>
                    <a:pt x="4902" y="7507"/>
                    <a:pt x="5295" y="8490"/>
                    <a:pt x="6033" y="9195"/>
                  </a:cubicBezTo>
                  <a:cubicBezTo>
                    <a:pt x="6738" y="9802"/>
                    <a:pt x="7623" y="10146"/>
                    <a:pt x="8541" y="10179"/>
                  </a:cubicBezTo>
                  <a:cubicBezTo>
                    <a:pt x="7623" y="10113"/>
                    <a:pt x="6770" y="9752"/>
                    <a:pt x="6098" y="9130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7"/>
                    <a:pt x="5033" y="2835"/>
                  </a:cubicBezTo>
                  <a:cubicBezTo>
                    <a:pt x="4803" y="1573"/>
                    <a:pt x="4049" y="328"/>
                    <a:pt x="2869" y="65"/>
                  </a:cubicBezTo>
                  <a:cubicBezTo>
                    <a:pt x="2672" y="22"/>
                    <a:pt x="2472" y="1"/>
                    <a:pt x="22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10"/>
            <p:cNvSpPr/>
            <p:nvPr/>
          </p:nvSpPr>
          <p:spPr>
            <a:xfrm>
              <a:off x="7743234" y="4503078"/>
              <a:ext cx="81750" cy="69153"/>
            </a:xfrm>
            <a:custGeom>
              <a:rect b="b" l="l" r="r" t="t"/>
              <a:pathLst>
                <a:path extrusionOk="0" h="2108" w="2492">
                  <a:moveTo>
                    <a:pt x="1783" y="1"/>
                  </a:moveTo>
                  <a:cubicBezTo>
                    <a:pt x="1313" y="1"/>
                    <a:pt x="1020" y="401"/>
                    <a:pt x="934" y="1096"/>
                  </a:cubicBezTo>
                  <a:cubicBezTo>
                    <a:pt x="853" y="1747"/>
                    <a:pt x="266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21" y="1856"/>
                    <a:pt x="702" y="2108"/>
                    <a:pt x="1241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492" y="1309"/>
                    <a:pt x="2115" y="604"/>
                    <a:pt x="1967" y="375"/>
                  </a:cubicBezTo>
                  <a:cubicBezTo>
                    <a:pt x="1869" y="276"/>
                    <a:pt x="1902" y="96"/>
                    <a:pt x="2016" y="31"/>
                  </a:cubicBezTo>
                  <a:cubicBezTo>
                    <a:pt x="1934" y="11"/>
                    <a:pt x="1857" y="1"/>
                    <a:pt x="17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10"/>
            <p:cNvSpPr/>
            <p:nvPr/>
          </p:nvSpPr>
          <p:spPr>
            <a:xfrm>
              <a:off x="7662040" y="4507834"/>
              <a:ext cx="158645" cy="179607"/>
            </a:xfrm>
            <a:custGeom>
              <a:rect b="b" l="l" r="r" t="t"/>
              <a:pathLst>
                <a:path extrusionOk="0" h="5475" w="4836">
                  <a:moveTo>
                    <a:pt x="475" y="0"/>
                  </a:moveTo>
                  <a:lnTo>
                    <a:pt x="475" y="0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6" y="3803"/>
                    <a:pt x="2606" y="3803"/>
                  </a:cubicBezTo>
                  <a:cubicBezTo>
                    <a:pt x="2344" y="3705"/>
                    <a:pt x="2295" y="3393"/>
                    <a:pt x="2475" y="3147"/>
                  </a:cubicBezTo>
                  <a:cubicBezTo>
                    <a:pt x="2639" y="2983"/>
                    <a:pt x="2606" y="2721"/>
                    <a:pt x="2426" y="2606"/>
                  </a:cubicBezTo>
                  <a:cubicBezTo>
                    <a:pt x="2295" y="2557"/>
                    <a:pt x="2033" y="2344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8"/>
                    <a:pt x="2869" y="3131"/>
                  </a:cubicBezTo>
                  <a:cubicBezTo>
                    <a:pt x="2819" y="3705"/>
                    <a:pt x="3082" y="3869"/>
                    <a:pt x="3491" y="4147"/>
                  </a:cubicBezTo>
                  <a:cubicBezTo>
                    <a:pt x="3885" y="4442"/>
                    <a:pt x="3655" y="4950"/>
                    <a:pt x="3655" y="4950"/>
                  </a:cubicBezTo>
                  <a:cubicBezTo>
                    <a:pt x="4360" y="4541"/>
                    <a:pt x="4196" y="3885"/>
                    <a:pt x="4114" y="3721"/>
                  </a:cubicBezTo>
                  <a:cubicBezTo>
                    <a:pt x="4032" y="3574"/>
                    <a:pt x="3836" y="3311"/>
                    <a:pt x="4065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60" y="4934"/>
                    <a:pt x="4524" y="5278"/>
                    <a:pt x="4836" y="5475"/>
                  </a:cubicBezTo>
                  <a:cubicBezTo>
                    <a:pt x="4704" y="5163"/>
                    <a:pt x="4639" y="4803"/>
                    <a:pt x="4655" y="4459"/>
                  </a:cubicBezTo>
                  <a:cubicBezTo>
                    <a:pt x="4639" y="3951"/>
                    <a:pt x="4737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7" y="1148"/>
                    <a:pt x="344" y="558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10"/>
            <p:cNvSpPr/>
            <p:nvPr/>
          </p:nvSpPr>
          <p:spPr>
            <a:xfrm>
              <a:off x="7610404" y="4457183"/>
              <a:ext cx="97365" cy="64035"/>
            </a:xfrm>
            <a:custGeom>
              <a:rect b="b" l="l" r="r" t="t"/>
              <a:pathLst>
                <a:path extrusionOk="0" h="1952" w="2968">
                  <a:moveTo>
                    <a:pt x="2047" y="0"/>
                  </a:moveTo>
                  <a:cubicBezTo>
                    <a:pt x="328" y="0"/>
                    <a:pt x="279" y="1096"/>
                    <a:pt x="279" y="1380"/>
                  </a:cubicBezTo>
                  <a:cubicBezTo>
                    <a:pt x="279" y="1561"/>
                    <a:pt x="164" y="1725"/>
                    <a:pt x="1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60" y="1951"/>
                    <a:pt x="1827" y="1305"/>
                    <a:pt x="2033" y="790"/>
                  </a:cubicBezTo>
                  <a:cubicBezTo>
                    <a:pt x="2197" y="413"/>
                    <a:pt x="2541" y="135"/>
                    <a:pt x="2967" y="85"/>
                  </a:cubicBezTo>
                  <a:cubicBezTo>
                    <a:pt x="2617" y="26"/>
                    <a:pt x="2312" y="0"/>
                    <a:pt x="20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10"/>
            <p:cNvSpPr/>
            <p:nvPr/>
          </p:nvSpPr>
          <p:spPr>
            <a:xfrm>
              <a:off x="7572776" y="4456330"/>
              <a:ext cx="47338" cy="37398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10"/>
                    <a:pt x="328" y="29"/>
                  </a:cubicBezTo>
                  <a:cubicBezTo>
                    <a:pt x="98" y="144"/>
                    <a:pt x="0" y="423"/>
                    <a:pt x="98" y="669"/>
                  </a:cubicBezTo>
                  <a:cubicBezTo>
                    <a:pt x="180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7" y="1140"/>
                  </a:cubicBezTo>
                  <a:cubicBezTo>
                    <a:pt x="961" y="1140"/>
                    <a:pt x="1105" y="1096"/>
                    <a:pt x="1229" y="1013"/>
                  </a:cubicBezTo>
                  <a:cubicBezTo>
                    <a:pt x="1361" y="882"/>
                    <a:pt x="1443" y="702"/>
                    <a:pt x="1443" y="521"/>
                  </a:cubicBezTo>
                  <a:lnTo>
                    <a:pt x="1443" y="521"/>
                  </a:lnTo>
                  <a:cubicBezTo>
                    <a:pt x="1442" y="521"/>
                    <a:pt x="1135" y="902"/>
                    <a:pt x="783" y="902"/>
                  </a:cubicBezTo>
                  <a:cubicBezTo>
                    <a:pt x="762" y="902"/>
                    <a:pt x="742" y="901"/>
                    <a:pt x="721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4" y="85"/>
                    <a:pt x="428" y="73"/>
                    <a:pt x="471" y="73"/>
                  </a:cubicBezTo>
                  <a:cubicBezTo>
                    <a:pt x="587" y="73"/>
                    <a:pt x="697" y="160"/>
                    <a:pt x="721" y="292"/>
                  </a:cubicBezTo>
                  <a:cubicBezTo>
                    <a:pt x="732" y="403"/>
                    <a:pt x="645" y="469"/>
                    <a:pt x="593" y="469"/>
                  </a:cubicBezTo>
                  <a:cubicBezTo>
                    <a:pt x="569" y="469"/>
                    <a:pt x="552" y="454"/>
                    <a:pt x="557" y="423"/>
                  </a:cubicBezTo>
                  <a:cubicBezTo>
                    <a:pt x="582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2" y="357"/>
                    <a:pt x="394" y="538"/>
                    <a:pt x="394" y="538"/>
                  </a:cubicBezTo>
                  <a:cubicBezTo>
                    <a:pt x="441" y="581"/>
                    <a:pt x="498" y="600"/>
                    <a:pt x="553" y="600"/>
                  </a:cubicBezTo>
                  <a:cubicBezTo>
                    <a:pt x="688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10"/>
            <p:cNvSpPr/>
            <p:nvPr/>
          </p:nvSpPr>
          <p:spPr>
            <a:xfrm>
              <a:off x="8234170" y="4694367"/>
              <a:ext cx="131220" cy="286749"/>
            </a:xfrm>
            <a:custGeom>
              <a:rect b="b" l="l" r="r" t="t"/>
              <a:pathLst>
                <a:path extrusionOk="0" h="8741" w="4000">
                  <a:moveTo>
                    <a:pt x="1919" y="0"/>
                  </a:moveTo>
                  <a:cubicBezTo>
                    <a:pt x="1761" y="0"/>
                    <a:pt x="1601" y="22"/>
                    <a:pt x="1443" y="68"/>
                  </a:cubicBezTo>
                  <a:cubicBezTo>
                    <a:pt x="689" y="248"/>
                    <a:pt x="132" y="904"/>
                    <a:pt x="66" y="1690"/>
                  </a:cubicBezTo>
                  <a:cubicBezTo>
                    <a:pt x="0" y="2493"/>
                    <a:pt x="410" y="3280"/>
                    <a:pt x="1000" y="3838"/>
                  </a:cubicBezTo>
                  <a:cubicBezTo>
                    <a:pt x="1590" y="4428"/>
                    <a:pt x="2361" y="4706"/>
                    <a:pt x="2902" y="5214"/>
                  </a:cubicBezTo>
                  <a:cubicBezTo>
                    <a:pt x="3443" y="5673"/>
                    <a:pt x="3770" y="6345"/>
                    <a:pt x="3820" y="7050"/>
                  </a:cubicBezTo>
                  <a:cubicBezTo>
                    <a:pt x="3852" y="7722"/>
                    <a:pt x="3492" y="8394"/>
                    <a:pt x="2918" y="8558"/>
                  </a:cubicBezTo>
                  <a:cubicBezTo>
                    <a:pt x="2785" y="8608"/>
                    <a:pt x="2649" y="8631"/>
                    <a:pt x="2517" y="8631"/>
                  </a:cubicBezTo>
                  <a:cubicBezTo>
                    <a:pt x="2079" y="8631"/>
                    <a:pt x="1680" y="8379"/>
                    <a:pt x="1541" y="8001"/>
                  </a:cubicBezTo>
                  <a:cubicBezTo>
                    <a:pt x="1345" y="7558"/>
                    <a:pt x="1541" y="7034"/>
                    <a:pt x="2000" y="6837"/>
                  </a:cubicBezTo>
                  <a:cubicBezTo>
                    <a:pt x="2082" y="6804"/>
                    <a:pt x="2164" y="6788"/>
                    <a:pt x="2262" y="6788"/>
                  </a:cubicBezTo>
                  <a:cubicBezTo>
                    <a:pt x="2262" y="6788"/>
                    <a:pt x="2292" y="6785"/>
                    <a:pt x="2339" y="6785"/>
                  </a:cubicBezTo>
                  <a:cubicBezTo>
                    <a:pt x="2480" y="6785"/>
                    <a:pt x="2775" y="6813"/>
                    <a:pt x="2885" y="7034"/>
                  </a:cubicBezTo>
                  <a:cubicBezTo>
                    <a:pt x="2885" y="7034"/>
                    <a:pt x="2896" y="7076"/>
                    <a:pt x="2858" y="7076"/>
                  </a:cubicBezTo>
                  <a:cubicBezTo>
                    <a:pt x="2849" y="7076"/>
                    <a:pt x="2836" y="7073"/>
                    <a:pt x="2820" y="7067"/>
                  </a:cubicBezTo>
                  <a:cubicBezTo>
                    <a:pt x="2757" y="7024"/>
                    <a:pt x="2681" y="7003"/>
                    <a:pt x="2606" y="7003"/>
                  </a:cubicBezTo>
                  <a:cubicBezTo>
                    <a:pt x="2505" y="7003"/>
                    <a:pt x="2403" y="7041"/>
                    <a:pt x="2328" y="7116"/>
                  </a:cubicBezTo>
                  <a:cubicBezTo>
                    <a:pt x="2082" y="7345"/>
                    <a:pt x="2131" y="7771"/>
                    <a:pt x="2443" y="7935"/>
                  </a:cubicBezTo>
                  <a:cubicBezTo>
                    <a:pt x="2524" y="7973"/>
                    <a:pt x="2610" y="7991"/>
                    <a:pt x="2692" y="7991"/>
                  </a:cubicBezTo>
                  <a:cubicBezTo>
                    <a:pt x="3007" y="7991"/>
                    <a:pt x="3281" y="7724"/>
                    <a:pt x="3164" y="7231"/>
                  </a:cubicBezTo>
                  <a:cubicBezTo>
                    <a:pt x="3060" y="6890"/>
                    <a:pt x="2742" y="6683"/>
                    <a:pt x="2403" y="6683"/>
                  </a:cubicBezTo>
                  <a:cubicBezTo>
                    <a:pt x="2367" y="6683"/>
                    <a:pt x="2331" y="6685"/>
                    <a:pt x="2295" y="6690"/>
                  </a:cubicBezTo>
                  <a:cubicBezTo>
                    <a:pt x="2180" y="6690"/>
                    <a:pt x="2066" y="6722"/>
                    <a:pt x="1967" y="6788"/>
                  </a:cubicBezTo>
                  <a:cubicBezTo>
                    <a:pt x="1492" y="7001"/>
                    <a:pt x="1279" y="7542"/>
                    <a:pt x="1476" y="8017"/>
                  </a:cubicBezTo>
                  <a:cubicBezTo>
                    <a:pt x="1604" y="8455"/>
                    <a:pt x="2066" y="8740"/>
                    <a:pt x="2559" y="8740"/>
                  </a:cubicBezTo>
                  <a:cubicBezTo>
                    <a:pt x="2695" y="8740"/>
                    <a:pt x="2833" y="8719"/>
                    <a:pt x="2967" y="8673"/>
                  </a:cubicBezTo>
                  <a:cubicBezTo>
                    <a:pt x="3607" y="8493"/>
                    <a:pt x="4000" y="7755"/>
                    <a:pt x="3967" y="7050"/>
                  </a:cubicBezTo>
                  <a:cubicBezTo>
                    <a:pt x="3934" y="6296"/>
                    <a:pt x="3590" y="5575"/>
                    <a:pt x="3016" y="5083"/>
                  </a:cubicBezTo>
                  <a:cubicBezTo>
                    <a:pt x="2443" y="4559"/>
                    <a:pt x="1672" y="4264"/>
                    <a:pt x="1131" y="3706"/>
                  </a:cubicBezTo>
                  <a:cubicBezTo>
                    <a:pt x="558" y="3182"/>
                    <a:pt x="164" y="2428"/>
                    <a:pt x="230" y="1707"/>
                  </a:cubicBezTo>
                  <a:cubicBezTo>
                    <a:pt x="263" y="1248"/>
                    <a:pt x="476" y="838"/>
                    <a:pt x="820" y="543"/>
                  </a:cubicBezTo>
                  <a:cubicBezTo>
                    <a:pt x="984" y="428"/>
                    <a:pt x="1164" y="346"/>
                    <a:pt x="1345" y="281"/>
                  </a:cubicBezTo>
                  <a:cubicBezTo>
                    <a:pt x="1492" y="240"/>
                    <a:pt x="1644" y="219"/>
                    <a:pt x="1795" y="219"/>
                  </a:cubicBezTo>
                  <a:cubicBezTo>
                    <a:pt x="1947" y="219"/>
                    <a:pt x="2099" y="240"/>
                    <a:pt x="2246" y="281"/>
                  </a:cubicBezTo>
                  <a:cubicBezTo>
                    <a:pt x="3262" y="543"/>
                    <a:pt x="3590" y="1920"/>
                    <a:pt x="2902" y="2575"/>
                  </a:cubicBezTo>
                  <a:cubicBezTo>
                    <a:pt x="2771" y="2707"/>
                    <a:pt x="2590" y="2805"/>
                    <a:pt x="2394" y="2838"/>
                  </a:cubicBezTo>
                  <a:cubicBezTo>
                    <a:pt x="2332" y="2846"/>
                    <a:pt x="2273" y="2851"/>
                    <a:pt x="2218" y="2851"/>
                  </a:cubicBezTo>
                  <a:cubicBezTo>
                    <a:pt x="1757" y="2851"/>
                    <a:pt x="1514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4" y="2346"/>
                    <a:pt x="1653" y="2347"/>
                    <a:pt x="1679" y="2347"/>
                  </a:cubicBezTo>
                  <a:cubicBezTo>
                    <a:pt x="1814" y="2347"/>
                    <a:pt x="2125" y="2324"/>
                    <a:pt x="2262" y="2035"/>
                  </a:cubicBezTo>
                  <a:cubicBezTo>
                    <a:pt x="2381" y="1680"/>
                    <a:pt x="2099" y="1346"/>
                    <a:pt x="1771" y="1346"/>
                  </a:cubicBezTo>
                  <a:cubicBezTo>
                    <a:pt x="1690" y="1346"/>
                    <a:pt x="1606" y="1366"/>
                    <a:pt x="1525" y="1412"/>
                  </a:cubicBezTo>
                  <a:cubicBezTo>
                    <a:pt x="902" y="1789"/>
                    <a:pt x="1049" y="2723"/>
                    <a:pt x="1754" y="2903"/>
                  </a:cubicBezTo>
                  <a:cubicBezTo>
                    <a:pt x="1924" y="2981"/>
                    <a:pt x="2103" y="3018"/>
                    <a:pt x="2280" y="3018"/>
                  </a:cubicBezTo>
                  <a:cubicBezTo>
                    <a:pt x="2734" y="3018"/>
                    <a:pt x="3174" y="2775"/>
                    <a:pt x="3410" y="2362"/>
                  </a:cubicBezTo>
                  <a:cubicBezTo>
                    <a:pt x="3672" y="1821"/>
                    <a:pt x="3623" y="1166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10"/>
            <p:cNvSpPr/>
            <p:nvPr/>
          </p:nvSpPr>
          <p:spPr>
            <a:xfrm>
              <a:off x="8306212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214" y="0"/>
                  </a:moveTo>
                  <a:cubicBezTo>
                    <a:pt x="214" y="0"/>
                    <a:pt x="247" y="82"/>
                    <a:pt x="116" y="475"/>
                  </a:cubicBezTo>
                  <a:cubicBezTo>
                    <a:pt x="1" y="852"/>
                    <a:pt x="329" y="1115"/>
                    <a:pt x="968" y="1393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3"/>
                    <a:pt x="886" y="328"/>
                    <a:pt x="689" y="328"/>
                  </a:cubicBezTo>
                  <a:cubicBezTo>
                    <a:pt x="675" y="329"/>
                    <a:pt x="661" y="330"/>
                    <a:pt x="647" y="330"/>
                  </a:cubicBezTo>
                  <a:cubicBezTo>
                    <a:pt x="478" y="330"/>
                    <a:pt x="392" y="240"/>
                    <a:pt x="361" y="164"/>
                  </a:cubicBezTo>
                  <a:cubicBezTo>
                    <a:pt x="345" y="66"/>
                    <a:pt x="214" y="0"/>
                    <a:pt x="2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10"/>
            <p:cNvSpPr/>
            <p:nvPr/>
          </p:nvSpPr>
          <p:spPr>
            <a:xfrm>
              <a:off x="8130406" y="4569673"/>
              <a:ext cx="209722" cy="329100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01" y="574"/>
                    <a:pt x="361" y="1197"/>
                    <a:pt x="754" y="1820"/>
                  </a:cubicBezTo>
                  <a:cubicBezTo>
                    <a:pt x="1196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69" y="3262"/>
                  </a:cubicBezTo>
                  <a:cubicBezTo>
                    <a:pt x="1835" y="3284"/>
                    <a:pt x="1802" y="3293"/>
                    <a:pt x="1772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75" y="2656"/>
                    <a:pt x="1229" y="2426"/>
                    <a:pt x="918" y="2377"/>
                  </a:cubicBezTo>
                  <a:cubicBezTo>
                    <a:pt x="541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41" y="2508"/>
                    <a:pt x="508" y="2656"/>
                  </a:cubicBezTo>
                  <a:cubicBezTo>
                    <a:pt x="459" y="2803"/>
                    <a:pt x="147" y="3295"/>
                    <a:pt x="721" y="3672"/>
                  </a:cubicBezTo>
                  <a:cubicBezTo>
                    <a:pt x="1295" y="4049"/>
                    <a:pt x="1573" y="3852"/>
                    <a:pt x="1672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67" y="6065"/>
                    <a:pt x="1918" y="5950"/>
                  </a:cubicBezTo>
                  <a:cubicBezTo>
                    <a:pt x="1765" y="5629"/>
                    <a:pt x="1441" y="5422"/>
                    <a:pt x="1079" y="5422"/>
                  </a:cubicBezTo>
                  <a:cubicBezTo>
                    <a:pt x="1053" y="5422"/>
                    <a:pt x="1026" y="5424"/>
                    <a:pt x="1000" y="5426"/>
                  </a:cubicBezTo>
                  <a:cubicBezTo>
                    <a:pt x="957" y="5428"/>
                    <a:pt x="917" y="5429"/>
                    <a:pt x="879" y="5429"/>
                  </a:cubicBezTo>
                  <a:cubicBezTo>
                    <a:pt x="416" y="5429"/>
                    <a:pt x="357" y="5252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14"/>
                    <a:pt x="934" y="6606"/>
                  </a:cubicBezTo>
                  <a:cubicBezTo>
                    <a:pt x="1869" y="7098"/>
                    <a:pt x="1787" y="6737"/>
                    <a:pt x="3081" y="7786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3" y="8695"/>
                    <a:pt x="4258" y="8691"/>
                    <a:pt x="4224" y="8691"/>
                  </a:cubicBezTo>
                  <a:cubicBezTo>
                    <a:pt x="4064" y="8691"/>
                    <a:pt x="3914" y="8782"/>
                    <a:pt x="3819" y="8917"/>
                  </a:cubicBezTo>
                  <a:cubicBezTo>
                    <a:pt x="3622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0" y="9572"/>
                  </a:cubicBezTo>
                  <a:cubicBezTo>
                    <a:pt x="4274" y="9572"/>
                    <a:pt x="4422" y="9662"/>
                    <a:pt x="4582" y="9662"/>
                  </a:cubicBezTo>
                  <a:cubicBezTo>
                    <a:pt x="4674" y="9662"/>
                    <a:pt x="4770" y="9632"/>
                    <a:pt x="4868" y="9540"/>
                  </a:cubicBezTo>
                  <a:cubicBezTo>
                    <a:pt x="4987" y="9421"/>
                    <a:pt x="5182" y="9322"/>
                    <a:pt x="5409" y="9322"/>
                  </a:cubicBezTo>
                  <a:cubicBezTo>
                    <a:pt x="5712" y="9322"/>
                    <a:pt x="6074" y="9498"/>
                    <a:pt x="6393" y="10032"/>
                  </a:cubicBezTo>
                  <a:cubicBezTo>
                    <a:pt x="6393" y="10032"/>
                    <a:pt x="6147" y="9212"/>
                    <a:pt x="4835" y="8688"/>
                  </a:cubicBezTo>
                  <a:cubicBezTo>
                    <a:pt x="3114" y="7966"/>
                    <a:pt x="2032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10"/>
            <p:cNvSpPr/>
            <p:nvPr/>
          </p:nvSpPr>
          <p:spPr>
            <a:xfrm>
              <a:off x="8191162" y="4485789"/>
              <a:ext cx="96283" cy="352752"/>
            </a:xfrm>
            <a:custGeom>
              <a:rect b="b" l="l" r="r" t="t"/>
              <a:pathLst>
                <a:path extrusionOk="0" h="10753" w="2935">
                  <a:moveTo>
                    <a:pt x="1294" y="0"/>
                  </a:moveTo>
                  <a:cubicBezTo>
                    <a:pt x="712" y="0"/>
                    <a:pt x="161" y="382"/>
                    <a:pt x="98" y="902"/>
                  </a:cubicBezTo>
                  <a:cubicBezTo>
                    <a:pt x="0" y="1459"/>
                    <a:pt x="426" y="1967"/>
                    <a:pt x="984" y="1967"/>
                  </a:cubicBezTo>
                  <a:cubicBezTo>
                    <a:pt x="991" y="1967"/>
                    <a:pt x="998" y="1967"/>
                    <a:pt x="1005" y="1967"/>
                  </a:cubicBezTo>
                  <a:cubicBezTo>
                    <a:pt x="1565" y="1967"/>
                    <a:pt x="1850" y="1341"/>
                    <a:pt x="1639" y="1082"/>
                  </a:cubicBezTo>
                  <a:cubicBezTo>
                    <a:pt x="1561" y="962"/>
                    <a:pt x="1441" y="908"/>
                    <a:pt x="1322" y="908"/>
                  </a:cubicBezTo>
                  <a:cubicBezTo>
                    <a:pt x="1116" y="908"/>
                    <a:pt x="914" y="1069"/>
                    <a:pt x="934" y="1328"/>
                  </a:cubicBezTo>
                  <a:cubicBezTo>
                    <a:pt x="951" y="1639"/>
                    <a:pt x="1295" y="1607"/>
                    <a:pt x="1344" y="1656"/>
                  </a:cubicBezTo>
                  <a:cubicBezTo>
                    <a:pt x="1377" y="1689"/>
                    <a:pt x="1344" y="1754"/>
                    <a:pt x="1344" y="1754"/>
                  </a:cubicBezTo>
                  <a:cubicBezTo>
                    <a:pt x="1295" y="1820"/>
                    <a:pt x="1229" y="1869"/>
                    <a:pt x="1164" y="1902"/>
                  </a:cubicBezTo>
                  <a:cubicBezTo>
                    <a:pt x="1148" y="1902"/>
                    <a:pt x="1131" y="1918"/>
                    <a:pt x="1115" y="1918"/>
                  </a:cubicBezTo>
                  <a:lnTo>
                    <a:pt x="1098" y="1918"/>
                  </a:lnTo>
                  <a:cubicBezTo>
                    <a:pt x="1065" y="1922"/>
                    <a:pt x="1031" y="1924"/>
                    <a:pt x="999" y="1924"/>
                  </a:cubicBezTo>
                  <a:cubicBezTo>
                    <a:pt x="473" y="1924"/>
                    <a:pt x="72" y="1443"/>
                    <a:pt x="180" y="918"/>
                  </a:cubicBezTo>
                  <a:cubicBezTo>
                    <a:pt x="252" y="446"/>
                    <a:pt x="747" y="122"/>
                    <a:pt x="1265" y="122"/>
                  </a:cubicBezTo>
                  <a:cubicBezTo>
                    <a:pt x="1574" y="122"/>
                    <a:pt x="1892" y="238"/>
                    <a:pt x="2131" y="508"/>
                  </a:cubicBezTo>
                  <a:cubicBezTo>
                    <a:pt x="2754" y="1246"/>
                    <a:pt x="2623" y="2426"/>
                    <a:pt x="2246" y="3442"/>
                  </a:cubicBezTo>
                  <a:cubicBezTo>
                    <a:pt x="1426" y="5458"/>
                    <a:pt x="541" y="7491"/>
                    <a:pt x="1148" y="8966"/>
                  </a:cubicBezTo>
                  <a:cubicBezTo>
                    <a:pt x="1426" y="9720"/>
                    <a:pt x="1967" y="10359"/>
                    <a:pt x="2672" y="10753"/>
                  </a:cubicBezTo>
                  <a:cubicBezTo>
                    <a:pt x="2000" y="10327"/>
                    <a:pt x="1492" y="9687"/>
                    <a:pt x="1229" y="8950"/>
                  </a:cubicBezTo>
                  <a:cubicBezTo>
                    <a:pt x="689" y="7507"/>
                    <a:pt x="1557" y="5557"/>
                    <a:pt x="2410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76" y="127"/>
                    <a:pt x="1630" y="0"/>
                    <a:pt x="12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10"/>
            <p:cNvSpPr/>
            <p:nvPr/>
          </p:nvSpPr>
          <p:spPr>
            <a:xfrm>
              <a:off x="8302472" y="4588470"/>
              <a:ext cx="124757" cy="122658"/>
            </a:xfrm>
            <a:custGeom>
              <a:rect b="b" l="l" r="r" t="t"/>
              <a:pathLst>
                <a:path extrusionOk="0" h="3739" w="3803">
                  <a:moveTo>
                    <a:pt x="508" y="1"/>
                  </a:moveTo>
                  <a:cubicBezTo>
                    <a:pt x="508" y="1"/>
                    <a:pt x="279" y="83"/>
                    <a:pt x="148" y="673"/>
                  </a:cubicBezTo>
                  <a:cubicBezTo>
                    <a:pt x="0" y="1279"/>
                    <a:pt x="279" y="1493"/>
                    <a:pt x="1066" y="1870"/>
                  </a:cubicBezTo>
                  <a:cubicBezTo>
                    <a:pt x="1836" y="2230"/>
                    <a:pt x="1885" y="3509"/>
                    <a:pt x="1885" y="3509"/>
                  </a:cubicBezTo>
                  <a:lnTo>
                    <a:pt x="1902" y="3738"/>
                  </a:lnTo>
                  <a:lnTo>
                    <a:pt x="1918" y="3509"/>
                  </a:lnTo>
                  <a:cubicBezTo>
                    <a:pt x="1918" y="3509"/>
                    <a:pt x="1967" y="2214"/>
                    <a:pt x="2754" y="1870"/>
                  </a:cubicBezTo>
                  <a:cubicBezTo>
                    <a:pt x="3524" y="1509"/>
                    <a:pt x="3803" y="1279"/>
                    <a:pt x="3655" y="673"/>
                  </a:cubicBezTo>
                  <a:cubicBezTo>
                    <a:pt x="3524" y="83"/>
                    <a:pt x="3295" y="1"/>
                    <a:pt x="3295" y="1"/>
                  </a:cubicBezTo>
                  <a:cubicBezTo>
                    <a:pt x="3295" y="1"/>
                    <a:pt x="3295" y="268"/>
                    <a:pt x="3112" y="268"/>
                  </a:cubicBezTo>
                  <a:cubicBezTo>
                    <a:pt x="3098" y="268"/>
                    <a:pt x="3082" y="267"/>
                    <a:pt x="3065" y="263"/>
                  </a:cubicBezTo>
                  <a:cubicBezTo>
                    <a:pt x="2957" y="240"/>
                    <a:pt x="2816" y="181"/>
                    <a:pt x="2684" y="181"/>
                  </a:cubicBezTo>
                  <a:cubicBezTo>
                    <a:pt x="2535" y="181"/>
                    <a:pt x="2397" y="256"/>
                    <a:pt x="2328" y="542"/>
                  </a:cubicBezTo>
                  <a:cubicBezTo>
                    <a:pt x="2217" y="1062"/>
                    <a:pt x="2168" y="1643"/>
                    <a:pt x="1945" y="1643"/>
                  </a:cubicBezTo>
                  <a:cubicBezTo>
                    <a:pt x="1936" y="1643"/>
                    <a:pt x="1927" y="1642"/>
                    <a:pt x="1918" y="1640"/>
                  </a:cubicBezTo>
                  <a:lnTo>
                    <a:pt x="1885" y="1640"/>
                  </a:lnTo>
                  <a:cubicBezTo>
                    <a:pt x="1876" y="1642"/>
                    <a:pt x="1868" y="1643"/>
                    <a:pt x="1859" y="1643"/>
                  </a:cubicBezTo>
                  <a:cubicBezTo>
                    <a:pt x="1651" y="1643"/>
                    <a:pt x="1586" y="1062"/>
                    <a:pt x="1475" y="542"/>
                  </a:cubicBezTo>
                  <a:cubicBezTo>
                    <a:pt x="1406" y="256"/>
                    <a:pt x="1268" y="181"/>
                    <a:pt x="1119" y="181"/>
                  </a:cubicBezTo>
                  <a:cubicBezTo>
                    <a:pt x="987" y="181"/>
                    <a:pt x="846" y="240"/>
                    <a:pt x="738" y="263"/>
                  </a:cubicBezTo>
                  <a:cubicBezTo>
                    <a:pt x="721" y="267"/>
                    <a:pt x="705" y="268"/>
                    <a:pt x="691" y="268"/>
                  </a:cubicBezTo>
                  <a:cubicBezTo>
                    <a:pt x="508" y="268"/>
                    <a:pt x="508" y="1"/>
                    <a:pt x="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10"/>
            <p:cNvSpPr/>
            <p:nvPr/>
          </p:nvSpPr>
          <p:spPr>
            <a:xfrm>
              <a:off x="8342790" y="4503537"/>
              <a:ext cx="44648" cy="111340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0" y="1770"/>
                    <a:pt x="296" y="2164"/>
                  </a:cubicBezTo>
                  <a:cubicBezTo>
                    <a:pt x="492" y="2426"/>
                    <a:pt x="607" y="2737"/>
                    <a:pt x="656" y="3065"/>
                  </a:cubicBezTo>
                  <a:cubicBezTo>
                    <a:pt x="656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4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4" y="607"/>
                    <a:pt x="722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10"/>
            <p:cNvSpPr/>
            <p:nvPr/>
          </p:nvSpPr>
          <p:spPr>
            <a:xfrm>
              <a:off x="8273439" y="4472864"/>
              <a:ext cx="90903" cy="267295"/>
            </a:xfrm>
            <a:custGeom>
              <a:rect b="b" l="l" r="r" t="t"/>
              <a:pathLst>
                <a:path extrusionOk="0" h="8148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099"/>
                    <a:pt x="967" y="1279"/>
                    <a:pt x="443" y="2902"/>
                  </a:cubicBezTo>
                  <a:cubicBezTo>
                    <a:pt x="0" y="4279"/>
                    <a:pt x="262" y="5230"/>
                    <a:pt x="1574" y="6131"/>
                  </a:cubicBezTo>
                  <a:cubicBezTo>
                    <a:pt x="2705" y="6934"/>
                    <a:pt x="2754" y="8000"/>
                    <a:pt x="2770" y="8147"/>
                  </a:cubicBezTo>
                  <a:cubicBezTo>
                    <a:pt x="2770" y="7639"/>
                    <a:pt x="2623" y="7164"/>
                    <a:pt x="2328" y="6754"/>
                  </a:cubicBezTo>
                  <a:cubicBezTo>
                    <a:pt x="2033" y="6328"/>
                    <a:pt x="1639" y="6066"/>
                    <a:pt x="1049" y="5557"/>
                  </a:cubicBezTo>
                  <a:cubicBezTo>
                    <a:pt x="869" y="5394"/>
                    <a:pt x="738" y="5197"/>
                    <a:pt x="639" y="4967"/>
                  </a:cubicBezTo>
                  <a:cubicBezTo>
                    <a:pt x="311" y="4131"/>
                    <a:pt x="967" y="3263"/>
                    <a:pt x="1311" y="2902"/>
                  </a:cubicBezTo>
                  <a:cubicBezTo>
                    <a:pt x="1721" y="2443"/>
                    <a:pt x="2426" y="1968"/>
                    <a:pt x="2573" y="1066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10"/>
            <p:cNvSpPr/>
            <p:nvPr/>
          </p:nvSpPr>
          <p:spPr>
            <a:xfrm>
              <a:off x="8174858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994" y="0"/>
                  </a:moveTo>
                  <a:cubicBezTo>
                    <a:pt x="642" y="0"/>
                    <a:pt x="0" y="573"/>
                    <a:pt x="284" y="2425"/>
                  </a:cubicBezTo>
                  <a:cubicBezTo>
                    <a:pt x="612" y="4458"/>
                    <a:pt x="2169" y="5409"/>
                    <a:pt x="2431" y="5458"/>
                  </a:cubicBezTo>
                  <a:cubicBezTo>
                    <a:pt x="2431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415" y="114"/>
                    <a:pt x="1087" y="16"/>
                  </a:cubicBezTo>
                  <a:cubicBezTo>
                    <a:pt x="1060" y="6"/>
                    <a:pt x="1028" y="0"/>
                    <a:pt x="9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10"/>
            <p:cNvSpPr/>
            <p:nvPr/>
          </p:nvSpPr>
          <p:spPr>
            <a:xfrm>
              <a:off x="8139526" y="4114069"/>
              <a:ext cx="173178" cy="233014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2" y="0"/>
                    <a:pt x="3184" y="25"/>
                    <a:pt x="3017" y="54"/>
                  </a:cubicBezTo>
                  <a:cubicBezTo>
                    <a:pt x="2590" y="120"/>
                    <a:pt x="2181" y="300"/>
                    <a:pt x="1820" y="546"/>
                  </a:cubicBezTo>
                  <a:cubicBezTo>
                    <a:pt x="1" y="1890"/>
                    <a:pt x="328" y="4283"/>
                    <a:pt x="869" y="5430"/>
                  </a:cubicBezTo>
                  <a:cubicBezTo>
                    <a:pt x="1164" y="6102"/>
                    <a:pt x="1656" y="6692"/>
                    <a:pt x="2263" y="7102"/>
                  </a:cubicBezTo>
                  <a:cubicBezTo>
                    <a:pt x="1672" y="6660"/>
                    <a:pt x="1230" y="6070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4" y="376"/>
                    <a:pt x="2901" y="184"/>
                    <a:pt x="3416" y="184"/>
                  </a:cubicBezTo>
                  <a:cubicBezTo>
                    <a:pt x="3832" y="184"/>
                    <a:pt x="4221" y="309"/>
                    <a:pt x="4492" y="595"/>
                  </a:cubicBezTo>
                  <a:cubicBezTo>
                    <a:pt x="5142" y="1246"/>
                    <a:pt x="4663" y="2300"/>
                    <a:pt x="3951" y="2300"/>
                  </a:cubicBezTo>
                  <a:cubicBezTo>
                    <a:pt x="3945" y="2300"/>
                    <a:pt x="3940" y="2300"/>
                    <a:pt x="3934" y="2300"/>
                  </a:cubicBezTo>
                  <a:cubicBezTo>
                    <a:pt x="3907" y="2303"/>
                    <a:pt x="3880" y="2304"/>
                    <a:pt x="3853" y="2304"/>
                  </a:cubicBezTo>
                  <a:cubicBezTo>
                    <a:pt x="3589" y="2304"/>
                    <a:pt x="3346" y="2162"/>
                    <a:pt x="3197" y="1939"/>
                  </a:cubicBezTo>
                  <a:cubicBezTo>
                    <a:pt x="3148" y="1824"/>
                    <a:pt x="3131" y="1710"/>
                    <a:pt x="3131" y="1578"/>
                  </a:cubicBezTo>
                  <a:cubicBezTo>
                    <a:pt x="3160" y="1327"/>
                    <a:pt x="3241" y="1247"/>
                    <a:pt x="3295" y="1247"/>
                  </a:cubicBezTo>
                  <a:cubicBezTo>
                    <a:pt x="3333" y="1247"/>
                    <a:pt x="3358" y="1285"/>
                    <a:pt x="3344" y="1333"/>
                  </a:cubicBezTo>
                  <a:cubicBezTo>
                    <a:pt x="3315" y="1569"/>
                    <a:pt x="3499" y="1766"/>
                    <a:pt x="3728" y="1766"/>
                  </a:cubicBezTo>
                  <a:cubicBezTo>
                    <a:pt x="3752" y="1766"/>
                    <a:pt x="3778" y="1764"/>
                    <a:pt x="3803" y="1759"/>
                  </a:cubicBezTo>
                  <a:cubicBezTo>
                    <a:pt x="4213" y="1693"/>
                    <a:pt x="4328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7" y="1110"/>
                    <a:pt x="3017" y="1447"/>
                  </a:cubicBezTo>
                  <a:cubicBezTo>
                    <a:pt x="2967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7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60" y="2419"/>
                    <a:pt x="5176" y="1986"/>
                    <a:pt x="5246" y="1480"/>
                  </a:cubicBezTo>
                  <a:cubicBezTo>
                    <a:pt x="5279" y="1054"/>
                    <a:pt x="5115" y="644"/>
                    <a:pt x="4803" y="382"/>
                  </a:cubicBezTo>
                  <a:cubicBezTo>
                    <a:pt x="4421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10"/>
            <p:cNvSpPr/>
            <p:nvPr/>
          </p:nvSpPr>
          <p:spPr>
            <a:xfrm>
              <a:off x="8245456" y="4052887"/>
              <a:ext cx="239312" cy="168355"/>
            </a:xfrm>
            <a:custGeom>
              <a:rect b="b" l="l" r="r" t="t"/>
              <a:pathLst>
                <a:path extrusionOk="0" h="5132" w="7295">
                  <a:moveTo>
                    <a:pt x="1729" y="1"/>
                  </a:moveTo>
                  <a:cubicBezTo>
                    <a:pt x="1336" y="1"/>
                    <a:pt x="952" y="172"/>
                    <a:pt x="689" y="493"/>
                  </a:cubicBezTo>
                  <a:cubicBezTo>
                    <a:pt x="604" y="635"/>
                    <a:pt x="453" y="706"/>
                    <a:pt x="303" y="706"/>
                  </a:cubicBezTo>
                  <a:cubicBezTo>
                    <a:pt x="194" y="706"/>
                    <a:pt x="84" y="668"/>
                    <a:pt x="1" y="591"/>
                  </a:cubicBezTo>
                  <a:lnTo>
                    <a:pt x="1" y="591"/>
                  </a:lnTo>
                  <a:cubicBezTo>
                    <a:pt x="33" y="952"/>
                    <a:pt x="50" y="1018"/>
                    <a:pt x="1755" y="1739"/>
                  </a:cubicBezTo>
                  <a:cubicBezTo>
                    <a:pt x="3066" y="2296"/>
                    <a:pt x="3508" y="4247"/>
                    <a:pt x="3656" y="5132"/>
                  </a:cubicBezTo>
                  <a:cubicBezTo>
                    <a:pt x="3787" y="4263"/>
                    <a:pt x="4230" y="2296"/>
                    <a:pt x="5541" y="1739"/>
                  </a:cubicBezTo>
                  <a:cubicBezTo>
                    <a:pt x="7246" y="1018"/>
                    <a:pt x="7262" y="952"/>
                    <a:pt x="7295" y="591"/>
                  </a:cubicBezTo>
                  <a:lnTo>
                    <a:pt x="7295" y="591"/>
                  </a:lnTo>
                  <a:cubicBezTo>
                    <a:pt x="7212" y="668"/>
                    <a:pt x="7102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4" y="172"/>
                    <a:pt x="5959" y="1"/>
                    <a:pt x="5567" y="1"/>
                  </a:cubicBezTo>
                  <a:cubicBezTo>
                    <a:pt x="5299" y="1"/>
                    <a:pt x="5027" y="81"/>
                    <a:pt x="4787" y="247"/>
                  </a:cubicBezTo>
                  <a:cubicBezTo>
                    <a:pt x="4213" y="657"/>
                    <a:pt x="3836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69" y="81"/>
                    <a:pt x="1997" y="1"/>
                    <a:pt x="1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10"/>
            <p:cNvSpPr/>
            <p:nvPr/>
          </p:nvSpPr>
          <p:spPr>
            <a:xfrm>
              <a:off x="8321269" y="3959358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6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1"/>
                    <a:pt x="1345" y="4442"/>
                  </a:cubicBezTo>
                  <a:cubicBezTo>
                    <a:pt x="1460" y="3901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6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10"/>
            <p:cNvSpPr/>
            <p:nvPr/>
          </p:nvSpPr>
          <p:spPr>
            <a:xfrm>
              <a:off x="8264811" y="3821969"/>
              <a:ext cx="200603" cy="220220"/>
            </a:xfrm>
            <a:custGeom>
              <a:rect b="b" l="l" r="r" t="t"/>
              <a:pathLst>
                <a:path extrusionOk="0" h="6713" w="6115">
                  <a:moveTo>
                    <a:pt x="1601" y="0"/>
                  </a:moveTo>
                  <a:cubicBezTo>
                    <a:pt x="1200" y="0"/>
                    <a:pt x="807" y="159"/>
                    <a:pt x="574" y="451"/>
                  </a:cubicBezTo>
                  <a:cubicBezTo>
                    <a:pt x="1" y="1107"/>
                    <a:pt x="476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0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00" y="998"/>
                  </a:cubicBezTo>
                  <a:cubicBezTo>
                    <a:pt x="1471" y="998"/>
                    <a:pt x="1441" y="1001"/>
                    <a:pt x="1410" y="1008"/>
                  </a:cubicBezTo>
                  <a:cubicBezTo>
                    <a:pt x="1263" y="1025"/>
                    <a:pt x="1148" y="1156"/>
                    <a:pt x="1165" y="1320"/>
                  </a:cubicBezTo>
                  <a:cubicBezTo>
                    <a:pt x="1154" y="1475"/>
                    <a:pt x="1282" y="1572"/>
                    <a:pt x="1410" y="1572"/>
                  </a:cubicBezTo>
                  <a:cubicBezTo>
                    <a:pt x="1484" y="1572"/>
                    <a:pt x="1559" y="1539"/>
                    <a:pt x="1607" y="1467"/>
                  </a:cubicBezTo>
                  <a:cubicBezTo>
                    <a:pt x="1649" y="1401"/>
                    <a:pt x="1693" y="1375"/>
                    <a:pt x="1731" y="1375"/>
                  </a:cubicBezTo>
                  <a:cubicBezTo>
                    <a:pt x="1798" y="1375"/>
                    <a:pt x="1847" y="1455"/>
                    <a:pt x="1837" y="1549"/>
                  </a:cubicBezTo>
                  <a:cubicBezTo>
                    <a:pt x="1747" y="1793"/>
                    <a:pt x="1516" y="1946"/>
                    <a:pt x="1271" y="1946"/>
                  </a:cubicBezTo>
                  <a:cubicBezTo>
                    <a:pt x="1203" y="1946"/>
                    <a:pt x="1134" y="1935"/>
                    <a:pt x="1066" y="1910"/>
                  </a:cubicBezTo>
                  <a:cubicBezTo>
                    <a:pt x="656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2" y="927"/>
                    <a:pt x="2951" y="1910"/>
                  </a:cubicBezTo>
                  <a:cubicBezTo>
                    <a:pt x="2951" y="3074"/>
                    <a:pt x="2033" y="4123"/>
                    <a:pt x="1771" y="4893"/>
                  </a:cubicBezTo>
                  <a:cubicBezTo>
                    <a:pt x="1417" y="5955"/>
                    <a:pt x="1853" y="6622"/>
                    <a:pt x="1900" y="6708"/>
                  </a:cubicBezTo>
                  <a:lnTo>
                    <a:pt x="1900" y="6708"/>
                  </a:lnTo>
                  <a:cubicBezTo>
                    <a:pt x="1607" y="6152"/>
                    <a:pt x="1591" y="5498"/>
                    <a:pt x="1853" y="4926"/>
                  </a:cubicBezTo>
                  <a:cubicBezTo>
                    <a:pt x="2050" y="4401"/>
                    <a:pt x="2492" y="3844"/>
                    <a:pt x="2804" y="3139"/>
                  </a:cubicBezTo>
                  <a:cubicBezTo>
                    <a:pt x="2918" y="2926"/>
                    <a:pt x="3000" y="2680"/>
                    <a:pt x="3066" y="2434"/>
                  </a:cubicBezTo>
                  <a:cubicBezTo>
                    <a:pt x="3115" y="2680"/>
                    <a:pt x="3197" y="2926"/>
                    <a:pt x="3312" y="3139"/>
                  </a:cubicBezTo>
                  <a:cubicBezTo>
                    <a:pt x="3623" y="3844"/>
                    <a:pt x="4066" y="4401"/>
                    <a:pt x="4263" y="4926"/>
                  </a:cubicBezTo>
                  <a:cubicBezTo>
                    <a:pt x="4524" y="5498"/>
                    <a:pt x="4508" y="6152"/>
                    <a:pt x="4216" y="6708"/>
                  </a:cubicBezTo>
                  <a:lnTo>
                    <a:pt x="4216" y="6708"/>
                  </a:lnTo>
                  <a:cubicBezTo>
                    <a:pt x="4263" y="6622"/>
                    <a:pt x="4698" y="5955"/>
                    <a:pt x="4344" y="4893"/>
                  </a:cubicBezTo>
                  <a:cubicBezTo>
                    <a:pt x="4082" y="4123"/>
                    <a:pt x="3164" y="3074"/>
                    <a:pt x="3164" y="1910"/>
                  </a:cubicBezTo>
                  <a:cubicBezTo>
                    <a:pt x="3213" y="927"/>
                    <a:pt x="3999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56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5" y="1946"/>
                  </a:cubicBezTo>
                  <a:cubicBezTo>
                    <a:pt x="4599" y="1946"/>
                    <a:pt x="4369" y="1793"/>
                    <a:pt x="4279" y="1549"/>
                  </a:cubicBezTo>
                  <a:cubicBezTo>
                    <a:pt x="4258" y="1455"/>
                    <a:pt x="4310" y="1375"/>
                    <a:pt x="4380" y="1375"/>
                  </a:cubicBezTo>
                  <a:cubicBezTo>
                    <a:pt x="4420" y="1375"/>
                    <a:pt x="4467" y="1401"/>
                    <a:pt x="4508" y="1467"/>
                  </a:cubicBezTo>
                  <a:cubicBezTo>
                    <a:pt x="4556" y="1539"/>
                    <a:pt x="4631" y="1572"/>
                    <a:pt x="4705" y="1572"/>
                  </a:cubicBezTo>
                  <a:cubicBezTo>
                    <a:pt x="4834" y="1572"/>
                    <a:pt x="4961" y="1475"/>
                    <a:pt x="4951" y="1320"/>
                  </a:cubicBezTo>
                  <a:cubicBezTo>
                    <a:pt x="4967" y="1156"/>
                    <a:pt x="4853" y="1025"/>
                    <a:pt x="4705" y="1008"/>
                  </a:cubicBezTo>
                  <a:cubicBezTo>
                    <a:pt x="4675" y="1001"/>
                    <a:pt x="4645" y="998"/>
                    <a:pt x="4615" y="998"/>
                  </a:cubicBezTo>
                  <a:cubicBezTo>
                    <a:pt x="4438" y="998"/>
                    <a:pt x="4286" y="1118"/>
                    <a:pt x="4230" y="1287"/>
                  </a:cubicBezTo>
                  <a:cubicBezTo>
                    <a:pt x="4101" y="1594"/>
                    <a:pt x="4353" y="2107"/>
                    <a:pt x="4955" y="2107"/>
                  </a:cubicBezTo>
                  <a:cubicBezTo>
                    <a:pt x="4965" y="2107"/>
                    <a:pt x="4974" y="2107"/>
                    <a:pt x="4984" y="2106"/>
                  </a:cubicBezTo>
                  <a:cubicBezTo>
                    <a:pt x="5607" y="2074"/>
                    <a:pt x="6115" y="1107"/>
                    <a:pt x="5541" y="451"/>
                  </a:cubicBezTo>
                  <a:cubicBezTo>
                    <a:pt x="5309" y="159"/>
                    <a:pt x="4915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00" y="1074"/>
                    <a:pt x="2918" y="877"/>
                    <a:pt x="2804" y="713"/>
                  </a:cubicBezTo>
                  <a:cubicBezTo>
                    <a:pt x="2563" y="224"/>
                    <a:pt x="2077" y="0"/>
                    <a:pt x="1601" y="0"/>
                  </a:cubicBezTo>
                  <a:close/>
                  <a:moveTo>
                    <a:pt x="1900" y="6708"/>
                  </a:moveTo>
                  <a:lnTo>
                    <a:pt x="1900" y="6708"/>
                  </a:lnTo>
                  <a:cubicBezTo>
                    <a:pt x="1901" y="6710"/>
                    <a:pt x="1901" y="6711"/>
                    <a:pt x="1902" y="6712"/>
                  </a:cubicBezTo>
                  <a:cubicBezTo>
                    <a:pt x="1902" y="6711"/>
                    <a:pt x="1901" y="6710"/>
                    <a:pt x="1900" y="6708"/>
                  </a:cubicBezTo>
                  <a:close/>
                  <a:moveTo>
                    <a:pt x="4216" y="6708"/>
                  </a:moveTo>
                  <a:cubicBezTo>
                    <a:pt x="4215" y="6710"/>
                    <a:pt x="4214" y="6711"/>
                    <a:pt x="4213" y="6712"/>
                  </a:cubicBezTo>
                  <a:cubicBezTo>
                    <a:pt x="4214" y="6711"/>
                    <a:pt x="4215" y="6710"/>
                    <a:pt x="4216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10"/>
            <p:cNvSpPr/>
            <p:nvPr/>
          </p:nvSpPr>
          <p:spPr>
            <a:xfrm>
              <a:off x="8102423" y="3933540"/>
              <a:ext cx="171012" cy="268903"/>
            </a:xfrm>
            <a:custGeom>
              <a:rect b="b" l="l" r="r" t="t"/>
              <a:pathLst>
                <a:path extrusionOk="0" h="8197" w="5213">
                  <a:moveTo>
                    <a:pt x="4115" y="0"/>
                  </a:moveTo>
                  <a:lnTo>
                    <a:pt x="4115" y="0"/>
                  </a:lnTo>
                  <a:cubicBezTo>
                    <a:pt x="4115" y="1"/>
                    <a:pt x="4180" y="607"/>
                    <a:pt x="3803" y="836"/>
                  </a:cubicBezTo>
                  <a:cubicBezTo>
                    <a:pt x="3410" y="1066"/>
                    <a:pt x="2836" y="1525"/>
                    <a:pt x="3443" y="2049"/>
                  </a:cubicBezTo>
                  <a:cubicBezTo>
                    <a:pt x="4033" y="2574"/>
                    <a:pt x="4197" y="3328"/>
                    <a:pt x="3689" y="4065"/>
                  </a:cubicBezTo>
                  <a:cubicBezTo>
                    <a:pt x="3689" y="4065"/>
                    <a:pt x="3984" y="2967"/>
                    <a:pt x="3246" y="2475"/>
                  </a:cubicBezTo>
                  <a:cubicBezTo>
                    <a:pt x="3054" y="2343"/>
                    <a:pt x="2896" y="2306"/>
                    <a:pt x="2779" y="2306"/>
                  </a:cubicBezTo>
                  <a:cubicBezTo>
                    <a:pt x="2637" y="2306"/>
                    <a:pt x="2558" y="2361"/>
                    <a:pt x="2558" y="2361"/>
                  </a:cubicBezTo>
                  <a:cubicBezTo>
                    <a:pt x="2623" y="2492"/>
                    <a:pt x="2656" y="2623"/>
                    <a:pt x="2689" y="2771"/>
                  </a:cubicBezTo>
                  <a:cubicBezTo>
                    <a:pt x="2689" y="2984"/>
                    <a:pt x="2213" y="3344"/>
                    <a:pt x="2558" y="3738"/>
                  </a:cubicBezTo>
                  <a:cubicBezTo>
                    <a:pt x="2918" y="4131"/>
                    <a:pt x="3148" y="4918"/>
                    <a:pt x="1951" y="5787"/>
                  </a:cubicBezTo>
                  <a:cubicBezTo>
                    <a:pt x="1951" y="5787"/>
                    <a:pt x="2558" y="4426"/>
                    <a:pt x="2197" y="3721"/>
                  </a:cubicBezTo>
                  <a:cubicBezTo>
                    <a:pt x="1836" y="2984"/>
                    <a:pt x="1377" y="3131"/>
                    <a:pt x="968" y="2541"/>
                  </a:cubicBezTo>
                  <a:cubicBezTo>
                    <a:pt x="968" y="2541"/>
                    <a:pt x="1" y="3066"/>
                    <a:pt x="738" y="4229"/>
                  </a:cubicBezTo>
                  <a:cubicBezTo>
                    <a:pt x="1607" y="5573"/>
                    <a:pt x="541" y="7262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3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10"/>
            <p:cNvSpPr/>
            <p:nvPr/>
          </p:nvSpPr>
          <p:spPr>
            <a:xfrm>
              <a:off x="8253001" y="3900210"/>
              <a:ext cx="99498" cy="147885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287"/>
                    <a:pt x="1388" y="2641"/>
                    <a:pt x="1191" y="2641"/>
                  </a:cubicBezTo>
                  <a:cubicBezTo>
                    <a:pt x="1182" y="2641"/>
                    <a:pt x="1173" y="2640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5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10"/>
            <p:cNvSpPr/>
            <p:nvPr/>
          </p:nvSpPr>
          <p:spPr>
            <a:xfrm>
              <a:off x="8055642" y="4181419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295" y="771"/>
                    <a:pt x="1" y="2443"/>
                    <a:pt x="3590" y="4262"/>
                  </a:cubicBezTo>
                  <a:cubicBezTo>
                    <a:pt x="3590" y="4262"/>
                    <a:pt x="2738" y="3771"/>
                    <a:pt x="2640" y="2476"/>
                  </a:cubicBezTo>
                  <a:cubicBezTo>
                    <a:pt x="2541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10"/>
            <p:cNvSpPr/>
            <p:nvPr/>
          </p:nvSpPr>
          <p:spPr>
            <a:xfrm>
              <a:off x="7912084" y="4267698"/>
              <a:ext cx="258667" cy="189908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3" y="609"/>
                    <a:pt x="3471" y="609"/>
                  </a:cubicBezTo>
                  <a:cubicBezTo>
                    <a:pt x="3415" y="609"/>
                    <a:pt x="3363" y="591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16" y="1174"/>
                    <a:pt x="3688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5" y="2468"/>
                    <a:pt x="3704" y="2550"/>
                    <a:pt x="2590" y="2714"/>
                  </a:cubicBezTo>
                  <a:cubicBezTo>
                    <a:pt x="1475" y="2878"/>
                    <a:pt x="590" y="3157"/>
                    <a:pt x="623" y="4124"/>
                  </a:cubicBezTo>
                  <a:cubicBezTo>
                    <a:pt x="648" y="4887"/>
                    <a:pt x="506" y="5245"/>
                    <a:pt x="250" y="5245"/>
                  </a:cubicBezTo>
                  <a:cubicBezTo>
                    <a:pt x="176" y="5245"/>
                    <a:pt x="92" y="5215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48" y="5788"/>
                    <a:pt x="1194" y="5788"/>
                  </a:cubicBezTo>
                  <a:cubicBezTo>
                    <a:pt x="1388" y="5788"/>
                    <a:pt x="1612" y="5762"/>
                    <a:pt x="1869" y="5698"/>
                  </a:cubicBezTo>
                  <a:cubicBezTo>
                    <a:pt x="3377" y="5321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84" y="1928"/>
                  </a:cubicBezTo>
                  <a:cubicBezTo>
                    <a:pt x="7884" y="1928"/>
                    <a:pt x="6409" y="1813"/>
                    <a:pt x="5868" y="960"/>
                  </a:cubicBezTo>
                  <a:cubicBezTo>
                    <a:pt x="5463" y="329"/>
                    <a:pt x="5049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10"/>
            <p:cNvSpPr/>
            <p:nvPr/>
          </p:nvSpPr>
          <p:spPr>
            <a:xfrm>
              <a:off x="8043799" y="4345873"/>
              <a:ext cx="252238" cy="206606"/>
            </a:xfrm>
            <a:custGeom>
              <a:rect b="b" l="l" r="r" t="t"/>
              <a:pathLst>
                <a:path extrusionOk="0" h="6298" w="7689">
                  <a:moveTo>
                    <a:pt x="3367" y="1"/>
                  </a:moveTo>
                  <a:cubicBezTo>
                    <a:pt x="3321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6"/>
                    <a:pt x="1132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38" y="4248"/>
                    <a:pt x="1975" y="4264"/>
                    <a:pt x="2111" y="4264"/>
                  </a:cubicBezTo>
                  <a:cubicBezTo>
                    <a:pt x="2597" y="4264"/>
                    <a:pt x="3076" y="4063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2" y="1919"/>
                    <a:pt x="2796" y="1759"/>
                    <a:pt x="2457" y="1759"/>
                  </a:cubicBezTo>
                  <a:cubicBezTo>
                    <a:pt x="2272" y="1759"/>
                    <a:pt x="2086" y="1807"/>
                    <a:pt x="1919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24" y="2823"/>
                    <a:pt x="1673" y="2905"/>
                    <a:pt x="1738" y="2970"/>
                  </a:cubicBezTo>
                  <a:cubicBezTo>
                    <a:pt x="1846" y="3078"/>
                    <a:pt x="1989" y="3123"/>
                    <a:pt x="2130" y="3123"/>
                  </a:cubicBezTo>
                  <a:cubicBezTo>
                    <a:pt x="2373" y="3123"/>
                    <a:pt x="2609" y="2989"/>
                    <a:pt x="2640" y="2823"/>
                  </a:cubicBezTo>
                  <a:cubicBezTo>
                    <a:pt x="2714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19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37" y="2020"/>
                    <a:pt x="2017" y="1938"/>
                  </a:cubicBezTo>
                  <a:cubicBezTo>
                    <a:pt x="2159" y="1864"/>
                    <a:pt x="2310" y="1829"/>
                    <a:pt x="2460" y="1829"/>
                  </a:cubicBezTo>
                  <a:cubicBezTo>
                    <a:pt x="2779" y="1829"/>
                    <a:pt x="3090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5" y="3947"/>
                    <a:pt x="2573" y="4127"/>
                    <a:pt x="2124" y="4127"/>
                  </a:cubicBezTo>
                  <a:cubicBezTo>
                    <a:pt x="2000" y="4127"/>
                    <a:pt x="1876" y="4113"/>
                    <a:pt x="1755" y="4085"/>
                  </a:cubicBezTo>
                  <a:cubicBezTo>
                    <a:pt x="542" y="3773"/>
                    <a:pt x="198" y="1856"/>
                    <a:pt x="1263" y="938"/>
                  </a:cubicBezTo>
                  <a:cubicBezTo>
                    <a:pt x="1737" y="494"/>
                    <a:pt x="2314" y="324"/>
                    <a:pt x="2897" y="324"/>
                  </a:cubicBezTo>
                  <a:cubicBezTo>
                    <a:pt x="3605" y="324"/>
                    <a:pt x="4321" y="574"/>
                    <a:pt x="4869" y="889"/>
                  </a:cubicBezTo>
                  <a:cubicBezTo>
                    <a:pt x="5820" y="1413"/>
                    <a:pt x="6541" y="2249"/>
                    <a:pt x="6951" y="3249"/>
                  </a:cubicBezTo>
                  <a:cubicBezTo>
                    <a:pt x="7279" y="4052"/>
                    <a:pt x="7459" y="4921"/>
                    <a:pt x="7459" y="5790"/>
                  </a:cubicBezTo>
                  <a:cubicBezTo>
                    <a:pt x="7459" y="5954"/>
                    <a:pt x="7443" y="6117"/>
                    <a:pt x="7410" y="6298"/>
                  </a:cubicBezTo>
                  <a:cubicBezTo>
                    <a:pt x="7422" y="6248"/>
                    <a:pt x="7435" y="6197"/>
                    <a:pt x="7447" y="6140"/>
                  </a:cubicBezTo>
                  <a:lnTo>
                    <a:pt x="7447" y="6140"/>
                  </a:lnTo>
                  <a:cubicBezTo>
                    <a:pt x="7449" y="6152"/>
                    <a:pt x="7453" y="6160"/>
                    <a:pt x="7459" y="6167"/>
                  </a:cubicBezTo>
                  <a:cubicBezTo>
                    <a:pt x="7459" y="6134"/>
                    <a:pt x="7459" y="6117"/>
                    <a:pt x="7459" y="6085"/>
                  </a:cubicBezTo>
                  <a:cubicBezTo>
                    <a:pt x="7455" y="6104"/>
                    <a:pt x="7451" y="6122"/>
                    <a:pt x="7447" y="6140"/>
                  </a:cubicBezTo>
                  <a:lnTo>
                    <a:pt x="7447" y="6140"/>
                  </a:lnTo>
                  <a:cubicBezTo>
                    <a:pt x="7445" y="6121"/>
                    <a:pt x="7449" y="6093"/>
                    <a:pt x="7459" y="6052"/>
                  </a:cubicBezTo>
                  <a:cubicBezTo>
                    <a:pt x="7688" y="4872"/>
                    <a:pt x="7541" y="3626"/>
                    <a:pt x="7016" y="2528"/>
                  </a:cubicBezTo>
                  <a:cubicBezTo>
                    <a:pt x="6315" y="1109"/>
                    <a:pt x="4963" y="1"/>
                    <a:pt x="33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10"/>
            <p:cNvSpPr/>
            <p:nvPr/>
          </p:nvSpPr>
          <p:spPr>
            <a:xfrm>
              <a:off x="8183387" y="4408565"/>
              <a:ext cx="99760" cy="107371"/>
            </a:xfrm>
            <a:custGeom>
              <a:rect b="b" l="l" r="r" t="t"/>
              <a:pathLst>
                <a:path extrusionOk="0" h="3273" w="3041">
                  <a:moveTo>
                    <a:pt x="733" y="0"/>
                  </a:moveTo>
                  <a:cubicBezTo>
                    <a:pt x="66" y="0"/>
                    <a:pt x="1" y="784"/>
                    <a:pt x="1089" y="961"/>
                  </a:cubicBezTo>
                  <a:cubicBezTo>
                    <a:pt x="2352" y="1174"/>
                    <a:pt x="3040" y="3272"/>
                    <a:pt x="3040" y="3272"/>
                  </a:cubicBezTo>
                  <a:cubicBezTo>
                    <a:pt x="3040" y="3272"/>
                    <a:pt x="2729" y="1010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10"/>
            <p:cNvSpPr/>
            <p:nvPr/>
          </p:nvSpPr>
          <p:spPr>
            <a:xfrm>
              <a:off x="7983043" y="4400265"/>
              <a:ext cx="171570" cy="148246"/>
            </a:xfrm>
            <a:custGeom>
              <a:rect b="b" l="l" r="r" t="t"/>
              <a:pathLst>
                <a:path extrusionOk="0" h="4519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4" y="1706"/>
                  </a:cubicBezTo>
                  <a:cubicBezTo>
                    <a:pt x="1" y="2083"/>
                    <a:pt x="99" y="2706"/>
                    <a:pt x="214" y="3033"/>
                  </a:cubicBezTo>
                  <a:cubicBezTo>
                    <a:pt x="279" y="3263"/>
                    <a:pt x="247" y="3509"/>
                    <a:pt x="132" y="3722"/>
                  </a:cubicBezTo>
                  <a:cubicBezTo>
                    <a:pt x="410" y="3492"/>
                    <a:pt x="722" y="3312"/>
                    <a:pt x="1066" y="3230"/>
                  </a:cubicBezTo>
                  <a:cubicBezTo>
                    <a:pt x="1673" y="3050"/>
                    <a:pt x="1656" y="2755"/>
                    <a:pt x="1656" y="2279"/>
                  </a:cubicBezTo>
                  <a:cubicBezTo>
                    <a:pt x="1642" y="1878"/>
                    <a:pt x="1816" y="1853"/>
                    <a:pt x="1859" y="1853"/>
                  </a:cubicBezTo>
                  <a:cubicBezTo>
                    <a:pt x="1866" y="1853"/>
                    <a:pt x="1869" y="1853"/>
                    <a:pt x="1869" y="1853"/>
                  </a:cubicBezTo>
                  <a:cubicBezTo>
                    <a:pt x="1878" y="1852"/>
                    <a:pt x="1886" y="1852"/>
                    <a:pt x="1894" y="1852"/>
                  </a:cubicBezTo>
                  <a:cubicBezTo>
                    <a:pt x="2161" y="1852"/>
                    <a:pt x="2098" y="2386"/>
                    <a:pt x="2066" y="2673"/>
                  </a:cubicBezTo>
                  <a:cubicBezTo>
                    <a:pt x="1968" y="3197"/>
                    <a:pt x="2115" y="3755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1"/>
                    <a:pt x="4410" y="4263"/>
                  </a:cubicBezTo>
                  <a:cubicBezTo>
                    <a:pt x="4514" y="4217"/>
                    <a:pt x="4626" y="4195"/>
                    <a:pt x="4739" y="4195"/>
                  </a:cubicBezTo>
                  <a:cubicBezTo>
                    <a:pt x="4910" y="4195"/>
                    <a:pt x="5081" y="4246"/>
                    <a:pt x="5230" y="4345"/>
                  </a:cubicBezTo>
                  <a:cubicBezTo>
                    <a:pt x="5082" y="3460"/>
                    <a:pt x="4639" y="3197"/>
                    <a:pt x="4017" y="3132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10"/>
            <p:cNvSpPr/>
            <p:nvPr/>
          </p:nvSpPr>
          <p:spPr>
            <a:xfrm>
              <a:off x="8010469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71" y="1542"/>
                  </a:cubicBezTo>
                  <a:cubicBezTo>
                    <a:pt x="1296" y="1263"/>
                    <a:pt x="1099" y="837"/>
                    <a:pt x="1001" y="558"/>
                  </a:cubicBezTo>
                  <a:cubicBezTo>
                    <a:pt x="951" y="378"/>
                    <a:pt x="935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10"/>
            <p:cNvSpPr/>
            <p:nvPr/>
          </p:nvSpPr>
          <p:spPr>
            <a:xfrm>
              <a:off x="7822820" y="4217636"/>
              <a:ext cx="227995" cy="159596"/>
            </a:xfrm>
            <a:custGeom>
              <a:rect b="b" l="l" r="r" t="t"/>
              <a:pathLst>
                <a:path extrusionOk="0" h="4865" w="6950">
                  <a:moveTo>
                    <a:pt x="5010" y="1"/>
                  </a:moveTo>
                  <a:cubicBezTo>
                    <a:pt x="4786" y="1"/>
                    <a:pt x="4536" y="53"/>
                    <a:pt x="4262" y="175"/>
                  </a:cubicBezTo>
                  <a:cubicBezTo>
                    <a:pt x="2787" y="831"/>
                    <a:pt x="3065" y="3306"/>
                    <a:pt x="4803" y="3667"/>
                  </a:cubicBezTo>
                  <a:cubicBezTo>
                    <a:pt x="4999" y="3699"/>
                    <a:pt x="5213" y="3732"/>
                    <a:pt x="5376" y="3749"/>
                  </a:cubicBezTo>
                  <a:cubicBezTo>
                    <a:pt x="4917" y="3831"/>
                    <a:pt x="4475" y="3978"/>
                    <a:pt x="4065" y="4191"/>
                  </a:cubicBezTo>
                  <a:cubicBezTo>
                    <a:pt x="3918" y="4273"/>
                    <a:pt x="3672" y="4339"/>
                    <a:pt x="3639" y="4355"/>
                  </a:cubicBezTo>
                  <a:cubicBezTo>
                    <a:pt x="3185" y="4527"/>
                    <a:pt x="2755" y="4603"/>
                    <a:pt x="2368" y="4603"/>
                  </a:cubicBezTo>
                  <a:cubicBezTo>
                    <a:pt x="1539" y="4603"/>
                    <a:pt x="902" y="4256"/>
                    <a:pt x="623" y="3765"/>
                  </a:cubicBezTo>
                  <a:cubicBezTo>
                    <a:pt x="377" y="3355"/>
                    <a:pt x="361" y="2863"/>
                    <a:pt x="574" y="2454"/>
                  </a:cubicBezTo>
                  <a:cubicBezTo>
                    <a:pt x="590" y="2437"/>
                    <a:pt x="590" y="2437"/>
                    <a:pt x="590" y="2421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6"/>
                    <a:pt x="2147" y="2323"/>
                  </a:cubicBezTo>
                  <a:cubicBezTo>
                    <a:pt x="2262" y="2454"/>
                    <a:pt x="2311" y="2618"/>
                    <a:pt x="2311" y="2798"/>
                  </a:cubicBezTo>
                  <a:cubicBezTo>
                    <a:pt x="2311" y="2945"/>
                    <a:pt x="2262" y="3093"/>
                    <a:pt x="2147" y="3208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90"/>
                  </a:cubicBezTo>
                  <a:cubicBezTo>
                    <a:pt x="2035" y="3035"/>
                    <a:pt x="1743" y="2862"/>
                    <a:pt x="1489" y="2862"/>
                  </a:cubicBezTo>
                  <a:cubicBezTo>
                    <a:pt x="1318" y="2862"/>
                    <a:pt x="1164" y="2941"/>
                    <a:pt x="1164" y="3126"/>
                  </a:cubicBezTo>
                  <a:cubicBezTo>
                    <a:pt x="1153" y="3400"/>
                    <a:pt x="1392" y="3528"/>
                    <a:pt x="1645" y="3528"/>
                  </a:cubicBezTo>
                  <a:cubicBezTo>
                    <a:pt x="1769" y="3528"/>
                    <a:pt x="1897" y="3497"/>
                    <a:pt x="2000" y="3437"/>
                  </a:cubicBezTo>
                  <a:lnTo>
                    <a:pt x="2033" y="3421"/>
                  </a:lnTo>
                  <a:cubicBezTo>
                    <a:pt x="2065" y="3404"/>
                    <a:pt x="2082" y="3388"/>
                    <a:pt x="2098" y="3372"/>
                  </a:cubicBezTo>
                  <a:cubicBezTo>
                    <a:pt x="2410" y="3077"/>
                    <a:pt x="2442" y="2618"/>
                    <a:pt x="2197" y="2273"/>
                  </a:cubicBezTo>
                  <a:cubicBezTo>
                    <a:pt x="2058" y="2005"/>
                    <a:pt x="1742" y="1857"/>
                    <a:pt x="1404" y="1857"/>
                  </a:cubicBezTo>
                  <a:cubicBezTo>
                    <a:pt x="1062" y="1857"/>
                    <a:pt x="698" y="2009"/>
                    <a:pt x="475" y="2339"/>
                  </a:cubicBezTo>
                  <a:cubicBezTo>
                    <a:pt x="0" y="3093"/>
                    <a:pt x="213" y="4076"/>
                    <a:pt x="967" y="4568"/>
                  </a:cubicBezTo>
                  <a:cubicBezTo>
                    <a:pt x="1332" y="4766"/>
                    <a:pt x="1740" y="4865"/>
                    <a:pt x="2164" y="4865"/>
                  </a:cubicBezTo>
                  <a:cubicBezTo>
                    <a:pt x="2197" y="4865"/>
                    <a:pt x="2229" y="4864"/>
                    <a:pt x="2262" y="4863"/>
                  </a:cubicBezTo>
                  <a:cubicBezTo>
                    <a:pt x="3164" y="4830"/>
                    <a:pt x="3868" y="4339"/>
                    <a:pt x="5049" y="3978"/>
                  </a:cubicBezTo>
                  <a:cubicBezTo>
                    <a:pt x="5491" y="3880"/>
                    <a:pt x="5917" y="3814"/>
                    <a:pt x="6360" y="3781"/>
                  </a:cubicBezTo>
                  <a:cubicBezTo>
                    <a:pt x="6573" y="3765"/>
                    <a:pt x="6770" y="3699"/>
                    <a:pt x="6950" y="3601"/>
                  </a:cubicBezTo>
                  <a:lnTo>
                    <a:pt x="6950" y="3601"/>
                  </a:lnTo>
                  <a:cubicBezTo>
                    <a:pt x="6950" y="3601"/>
                    <a:pt x="6827" y="3630"/>
                    <a:pt x="6671" y="3630"/>
                  </a:cubicBezTo>
                  <a:cubicBezTo>
                    <a:pt x="6516" y="3630"/>
                    <a:pt x="6327" y="3601"/>
                    <a:pt x="6196" y="3486"/>
                  </a:cubicBezTo>
                  <a:cubicBezTo>
                    <a:pt x="5934" y="3257"/>
                    <a:pt x="5934" y="3339"/>
                    <a:pt x="5655" y="3257"/>
                  </a:cubicBezTo>
                  <a:cubicBezTo>
                    <a:pt x="5491" y="3208"/>
                    <a:pt x="5376" y="3060"/>
                    <a:pt x="5376" y="2896"/>
                  </a:cubicBezTo>
                  <a:cubicBezTo>
                    <a:pt x="5180" y="3060"/>
                    <a:pt x="5147" y="3339"/>
                    <a:pt x="5294" y="3552"/>
                  </a:cubicBezTo>
                  <a:cubicBezTo>
                    <a:pt x="5294" y="3552"/>
                    <a:pt x="4573" y="3552"/>
                    <a:pt x="4409" y="3175"/>
                  </a:cubicBezTo>
                  <a:cubicBezTo>
                    <a:pt x="4229" y="2814"/>
                    <a:pt x="4442" y="2814"/>
                    <a:pt x="4573" y="2732"/>
                  </a:cubicBezTo>
                  <a:cubicBezTo>
                    <a:pt x="4721" y="2650"/>
                    <a:pt x="4770" y="2503"/>
                    <a:pt x="4622" y="2306"/>
                  </a:cubicBezTo>
                  <a:cubicBezTo>
                    <a:pt x="4475" y="2093"/>
                    <a:pt x="4491" y="1732"/>
                    <a:pt x="4754" y="1716"/>
                  </a:cubicBezTo>
                  <a:cubicBezTo>
                    <a:pt x="4676" y="1547"/>
                    <a:pt x="4515" y="1450"/>
                    <a:pt x="4337" y="1450"/>
                  </a:cubicBezTo>
                  <a:cubicBezTo>
                    <a:pt x="4291" y="1450"/>
                    <a:pt x="4244" y="1457"/>
                    <a:pt x="4196" y="1470"/>
                  </a:cubicBezTo>
                  <a:cubicBezTo>
                    <a:pt x="3770" y="1536"/>
                    <a:pt x="3770" y="2142"/>
                    <a:pt x="3770" y="2142"/>
                  </a:cubicBezTo>
                  <a:cubicBezTo>
                    <a:pt x="3770" y="2142"/>
                    <a:pt x="3475" y="1405"/>
                    <a:pt x="3950" y="1028"/>
                  </a:cubicBezTo>
                  <a:cubicBezTo>
                    <a:pt x="4141" y="881"/>
                    <a:pt x="4293" y="826"/>
                    <a:pt x="4410" y="826"/>
                  </a:cubicBezTo>
                  <a:cubicBezTo>
                    <a:pt x="4596" y="826"/>
                    <a:pt x="4697" y="963"/>
                    <a:pt x="4737" y="1093"/>
                  </a:cubicBezTo>
                  <a:cubicBezTo>
                    <a:pt x="4790" y="1279"/>
                    <a:pt x="4886" y="1432"/>
                    <a:pt x="5033" y="1432"/>
                  </a:cubicBezTo>
                  <a:cubicBezTo>
                    <a:pt x="5068" y="1432"/>
                    <a:pt x="5106" y="1423"/>
                    <a:pt x="5147" y="1405"/>
                  </a:cubicBezTo>
                  <a:cubicBezTo>
                    <a:pt x="5276" y="1340"/>
                    <a:pt x="5392" y="1247"/>
                    <a:pt x="5488" y="1247"/>
                  </a:cubicBezTo>
                  <a:cubicBezTo>
                    <a:pt x="5538" y="1247"/>
                    <a:pt x="5583" y="1272"/>
                    <a:pt x="5622" y="1339"/>
                  </a:cubicBezTo>
                  <a:cubicBezTo>
                    <a:pt x="5753" y="1585"/>
                    <a:pt x="5639" y="1896"/>
                    <a:pt x="5376" y="2011"/>
                  </a:cubicBezTo>
                  <a:cubicBezTo>
                    <a:pt x="5376" y="2011"/>
                    <a:pt x="5382" y="2011"/>
                    <a:pt x="5393" y="2011"/>
                  </a:cubicBezTo>
                  <a:cubicBezTo>
                    <a:pt x="5500" y="2011"/>
                    <a:pt x="6111" y="1984"/>
                    <a:pt x="6245" y="1372"/>
                  </a:cubicBezTo>
                  <a:cubicBezTo>
                    <a:pt x="6363" y="822"/>
                    <a:pt x="5896" y="1"/>
                    <a:pt x="50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10"/>
            <p:cNvSpPr/>
            <p:nvPr/>
          </p:nvSpPr>
          <p:spPr>
            <a:xfrm>
              <a:off x="7787325" y="4303489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31" y="3099"/>
                    <a:pt x="1164" y="3312"/>
                  </a:cubicBezTo>
                  <a:cubicBezTo>
                    <a:pt x="1215" y="3223"/>
                    <a:pt x="1304" y="3164"/>
                    <a:pt x="1395" y="3164"/>
                  </a:cubicBezTo>
                  <a:cubicBezTo>
                    <a:pt x="1422" y="3164"/>
                    <a:pt x="1449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115" y="1574"/>
                    <a:pt x="771" y="787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10"/>
            <p:cNvSpPr/>
            <p:nvPr/>
          </p:nvSpPr>
          <p:spPr>
            <a:xfrm>
              <a:off x="7988948" y="4059940"/>
              <a:ext cx="145785" cy="206475"/>
            </a:xfrm>
            <a:custGeom>
              <a:rect b="b" l="l" r="r" t="t"/>
              <a:pathLst>
                <a:path extrusionOk="0" h="6294" w="4444">
                  <a:moveTo>
                    <a:pt x="2633" y="1"/>
                  </a:moveTo>
                  <a:cubicBezTo>
                    <a:pt x="2137" y="1"/>
                    <a:pt x="1621" y="203"/>
                    <a:pt x="1280" y="606"/>
                  </a:cubicBezTo>
                  <a:cubicBezTo>
                    <a:pt x="1" y="2245"/>
                    <a:pt x="903" y="4261"/>
                    <a:pt x="1657" y="5113"/>
                  </a:cubicBezTo>
                  <a:cubicBezTo>
                    <a:pt x="2083" y="5638"/>
                    <a:pt x="2640" y="6048"/>
                    <a:pt x="3279" y="6294"/>
                  </a:cubicBezTo>
                  <a:cubicBezTo>
                    <a:pt x="2689" y="6031"/>
                    <a:pt x="2181" y="5622"/>
                    <a:pt x="1788" y="5146"/>
                  </a:cubicBezTo>
                  <a:cubicBezTo>
                    <a:pt x="1509" y="4753"/>
                    <a:pt x="1296" y="4310"/>
                    <a:pt x="1165" y="3851"/>
                  </a:cubicBezTo>
                  <a:cubicBezTo>
                    <a:pt x="1017" y="3327"/>
                    <a:pt x="968" y="2769"/>
                    <a:pt x="1001" y="2212"/>
                  </a:cubicBezTo>
                  <a:cubicBezTo>
                    <a:pt x="1132" y="753"/>
                    <a:pt x="1968" y="196"/>
                    <a:pt x="2722" y="163"/>
                  </a:cubicBezTo>
                  <a:cubicBezTo>
                    <a:pt x="3066" y="180"/>
                    <a:pt x="3394" y="311"/>
                    <a:pt x="3640" y="557"/>
                  </a:cubicBezTo>
                  <a:cubicBezTo>
                    <a:pt x="4296" y="1114"/>
                    <a:pt x="3935" y="2048"/>
                    <a:pt x="3394" y="2278"/>
                  </a:cubicBezTo>
                  <a:cubicBezTo>
                    <a:pt x="3275" y="2345"/>
                    <a:pt x="3144" y="2378"/>
                    <a:pt x="3012" y="2378"/>
                  </a:cubicBezTo>
                  <a:cubicBezTo>
                    <a:pt x="2890" y="2378"/>
                    <a:pt x="2767" y="2350"/>
                    <a:pt x="2656" y="2294"/>
                  </a:cubicBezTo>
                  <a:cubicBezTo>
                    <a:pt x="2476" y="2212"/>
                    <a:pt x="2361" y="2032"/>
                    <a:pt x="2329" y="1835"/>
                  </a:cubicBezTo>
                  <a:cubicBezTo>
                    <a:pt x="2329" y="1737"/>
                    <a:pt x="2357" y="1715"/>
                    <a:pt x="2410" y="1715"/>
                  </a:cubicBezTo>
                  <a:cubicBezTo>
                    <a:pt x="2455" y="1715"/>
                    <a:pt x="2519" y="1731"/>
                    <a:pt x="2598" y="1731"/>
                  </a:cubicBezTo>
                  <a:cubicBezTo>
                    <a:pt x="2658" y="1731"/>
                    <a:pt x="2727" y="1722"/>
                    <a:pt x="2804" y="1688"/>
                  </a:cubicBezTo>
                  <a:cubicBezTo>
                    <a:pt x="3001" y="1573"/>
                    <a:pt x="3050" y="1294"/>
                    <a:pt x="2886" y="1130"/>
                  </a:cubicBezTo>
                  <a:cubicBezTo>
                    <a:pt x="2812" y="1056"/>
                    <a:pt x="2710" y="1016"/>
                    <a:pt x="2607" y="1016"/>
                  </a:cubicBezTo>
                  <a:cubicBezTo>
                    <a:pt x="2411" y="1016"/>
                    <a:pt x="2207" y="1159"/>
                    <a:pt x="2165" y="1491"/>
                  </a:cubicBezTo>
                  <a:cubicBezTo>
                    <a:pt x="2132" y="1737"/>
                    <a:pt x="2214" y="1983"/>
                    <a:pt x="2378" y="2147"/>
                  </a:cubicBezTo>
                  <a:cubicBezTo>
                    <a:pt x="2394" y="2179"/>
                    <a:pt x="2427" y="2196"/>
                    <a:pt x="2443" y="2212"/>
                  </a:cubicBezTo>
                  <a:lnTo>
                    <a:pt x="2509" y="2261"/>
                  </a:lnTo>
                  <a:lnTo>
                    <a:pt x="2558" y="2294"/>
                  </a:lnTo>
                  <a:lnTo>
                    <a:pt x="2591" y="2327"/>
                  </a:lnTo>
                  <a:lnTo>
                    <a:pt x="2624" y="2343"/>
                  </a:lnTo>
                  <a:cubicBezTo>
                    <a:pt x="2755" y="2409"/>
                    <a:pt x="2894" y="2442"/>
                    <a:pt x="3031" y="2442"/>
                  </a:cubicBezTo>
                  <a:cubicBezTo>
                    <a:pt x="3169" y="2442"/>
                    <a:pt x="3304" y="2409"/>
                    <a:pt x="3427" y="2343"/>
                  </a:cubicBezTo>
                  <a:cubicBezTo>
                    <a:pt x="4017" y="2130"/>
                    <a:pt x="4443" y="1081"/>
                    <a:pt x="3755" y="458"/>
                  </a:cubicBezTo>
                  <a:cubicBezTo>
                    <a:pt x="3480" y="153"/>
                    <a:pt x="3064" y="1"/>
                    <a:pt x="26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10"/>
            <p:cNvSpPr/>
            <p:nvPr/>
          </p:nvSpPr>
          <p:spPr>
            <a:xfrm>
              <a:off x="6674229" y="4897400"/>
              <a:ext cx="297377" cy="207098"/>
            </a:xfrm>
            <a:custGeom>
              <a:rect b="b" l="l" r="r" t="t"/>
              <a:pathLst>
                <a:path extrusionOk="0" h="6313" w="9065">
                  <a:moveTo>
                    <a:pt x="7079" y="0"/>
                  </a:moveTo>
                  <a:cubicBezTo>
                    <a:pt x="6623" y="0"/>
                    <a:pt x="6190" y="163"/>
                    <a:pt x="5917" y="501"/>
                  </a:cubicBezTo>
                  <a:cubicBezTo>
                    <a:pt x="5540" y="910"/>
                    <a:pt x="5491" y="1533"/>
                    <a:pt x="5819" y="1992"/>
                  </a:cubicBezTo>
                  <a:cubicBezTo>
                    <a:pt x="5901" y="2140"/>
                    <a:pt x="6032" y="2238"/>
                    <a:pt x="6196" y="2304"/>
                  </a:cubicBezTo>
                  <a:lnTo>
                    <a:pt x="6229" y="2320"/>
                  </a:lnTo>
                  <a:lnTo>
                    <a:pt x="6294" y="2336"/>
                  </a:lnTo>
                  <a:cubicBezTo>
                    <a:pt x="6327" y="2353"/>
                    <a:pt x="6360" y="2353"/>
                    <a:pt x="6393" y="2369"/>
                  </a:cubicBezTo>
                  <a:cubicBezTo>
                    <a:pt x="6461" y="2385"/>
                    <a:pt x="6531" y="2394"/>
                    <a:pt x="6600" y="2394"/>
                  </a:cubicBezTo>
                  <a:cubicBezTo>
                    <a:pt x="6812" y="2394"/>
                    <a:pt x="7019" y="2317"/>
                    <a:pt x="7180" y="2156"/>
                  </a:cubicBezTo>
                  <a:cubicBezTo>
                    <a:pt x="7570" y="1751"/>
                    <a:pt x="7300" y="1208"/>
                    <a:pt x="6962" y="1208"/>
                  </a:cubicBezTo>
                  <a:cubicBezTo>
                    <a:pt x="6931" y="1208"/>
                    <a:pt x="6900" y="1212"/>
                    <a:pt x="6868" y="1222"/>
                  </a:cubicBezTo>
                  <a:cubicBezTo>
                    <a:pt x="6557" y="1304"/>
                    <a:pt x="6475" y="1714"/>
                    <a:pt x="6721" y="1845"/>
                  </a:cubicBezTo>
                  <a:cubicBezTo>
                    <a:pt x="6775" y="1875"/>
                    <a:pt x="6833" y="1889"/>
                    <a:pt x="6891" y="1889"/>
                  </a:cubicBezTo>
                  <a:cubicBezTo>
                    <a:pt x="6992" y="1889"/>
                    <a:pt x="7091" y="1846"/>
                    <a:pt x="7163" y="1763"/>
                  </a:cubicBezTo>
                  <a:lnTo>
                    <a:pt x="7163" y="1763"/>
                  </a:lnTo>
                  <a:cubicBezTo>
                    <a:pt x="7196" y="1910"/>
                    <a:pt x="7147" y="2058"/>
                    <a:pt x="7016" y="2140"/>
                  </a:cubicBezTo>
                  <a:cubicBezTo>
                    <a:pt x="6875" y="2257"/>
                    <a:pt x="6701" y="2315"/>
                    <a:pt x="6524" y="2315"/>
                  </a:cubicBezTo>
                  <a:cubicBezTo>
                    <a:pt x="6453" y="2315"/>
                    <a:pt x="6381" y="2306"/>
                    <a:pt x="6311" y="2287"/>
                  </a:cubicBezTo>
                  <a:cubicBezTo>
                    <a:pt x="6229" y="2271"/>
                    <a:pt x="6147" y="2222"/>
                    <a:pt x="6065" y="2173"/>
                  </a:cubicBezTo>
                  <a:cubicBezTo>
                    <a:pt x="5557" y="1763"/>
                    <a:pt x="5524" y="1009"/>
                    <a:pt x="5983" y="550"/>
                  </a:cubicBezTo>
                  <a:cubicBezTo>
                    <a:pt x="6238" y="246"/>
                    <a:pt x="6632" y="102"/>
                    <a:pt x="7049" y="102"/>
                  </a:cubicBezTo>
                  <a:cubicBezTo>
                    <a:pt x="7915" y="102"/>
                    <a:pt x="8879" y="727"/>
                    <a:pt x="8901" y="1845"/>
                  </a:cubicBezTo>
                  <a:cubicBezTo>
                    <a:pt x="8917" y="2664"/>
                    <a:pt x="8491" y="3402"/>
                    <a:pt x="7770" y="3795"/>
                  </a:cubicBezTo>
                  <a:lnTo>
                    <a:pt x="7704" y="3812"/>
                  </a:lnTo>
                  <a:cubicBezTo>
                    <a:pt x="7622" y="3844"/>
                    <a:pt x="7524" y="3877"/>
                    <a:pt x="7442" y="3894"/>
                  </a:cubicBezTo>
                  <a:cubicBezTo>
                    <a:pt x="7215" y="3946"/>
                    <a:pt x="6990" y="3968"/>
                    <a:pt x="6765" y="3968"/>
                  </a:cubicBezTo>
                  <a:cubicBezTo>
                    <a:pt x="5178" y="3968"/>
                    <a:pt x="3643" y="2834"/>
                    <a:pt x="2302" y="2834"/>
                  </a:cubicBezTo>
                  <a:cubicBezTo>
                    <a:pt x="2155" y="2834"/>
                    <a:pt x="2011" y="2847"/>
                    <a:pt x="1869" y="2877"/>
                  </a:cubicBezTo>
                  <a:cubicBezTo>
                    <a:pt x="623" y="3156"/>
                    <a:pt x="246" y="4041"/>
                    <a:pt x="148" y="4582"/>
                  </a:cubicBezTo>
                  <a:cubicBezTo>
                    <a:pt x="0" y="5123"/>
                    <a:pt x="115" y="5729"/>
                    <a:pt x="558" y="6057"/>
                  </a:cubicBezTo>
                  <a:cubicBezTo>
                    <a:pt x="784" y="6233"/>
                    <a:pt x="1055" y="6313"/>
                    <a:pt x="1320" y="6313"/>
                  </a:cubicBezTo>
                  <a:cubicBezTo>
                    <a:pt x="1747" y="6313"/>
                    <a:pt x="2156" y="6106"/>
                    <a:pt x="2328" y="5762"/>
                  </a:cubicBezTo>
                  <a:cubicBezTo>
                    <a:pt x="2656" y="5221"/>
                    <a:pt x="2361" y="4516"/>
                    <a:pt x="1869" y="4402"/>
                  </a:cubicBezTo>
                  <a:cubicBezTo>
                    <a:pt x="1770" y="4356"/>
                    <a:pt x="1666" y="4335"/>
                    <a:pt x="1563" y="4335"/>
                  </a:cubicBezTo>
                  <a:cubicBezTo>
                    <a:pt x="1257" y="4335"/>
                    <a:pt x="963" y="4525"/>
                    <a:pt x="853" y="4844"/>
                  </a:cubicBezTo>
                  <a:cubicBezTo>
                    <a:pt x="820" y="4959"/>
                    <a:pt x="803" y="5090"/>
                    <a:pt x="820" y="5221"/>
                  </a:cubicBezTo>
                  <a:lnTo>
                    <a:pt x="820" y="5238"/>
                  </a:lnTo>
                  <a:cubicBezTo>
                    <a:pt x="836" y="5238"/>
                    <a:pt x="836" y="5254"/>
                    <a:pt x="836" y="5270"/>
                  </a:cubicBezTo>
                  <a:cubicBezTo>
                    <a:pt x="836" y="5287"/>
                    <a:pt x="836" y="5287"/>
                    <a:pt x="836" y="5303"/>
                  </a:cubicBezTo>
                  <a:cubicBezTo>
                    <a:pt x="910" y="5525"/>
                    <a:pt x="1122" y="5663"/>
                    <a:pt x="1341" y="5663"/>
                  </a:cubicBezTo>
                  <a:cubicBezTo>
                    <a:pt x="1414" y="5663"/>
                    <a:pt x="1488" y="5647"/>
                    <a:pt x="1557" y="5615"/>
                  </a:cubicBezTo>
                  <a:cubicBezTo>
                    <a:pt x="1904" y="5473"/>
                    <a:pt x="1797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49" y="4959"/>
                    <a:pt x="1098" y="5320"/>
                    <a:pt x="1049" y="5369"/>
                  </a:cubicBezTo>
                  <a:cubicBezTo>
                    <a:pt x="1039" y="5383"/>
                    <a:pt x="1027" y="5389"/>
                    <a:pt x="1014" y="5389"/>
                  </a:cubicBezTo>
                  <a:cubicBezTo>
                    <a:pt x="968" y="5389"/>
                    <a:pt x="915" y="5313"/>
                    <a:pt x="902" y="5287"/>
                  </a:cubicBezTo>
                  <a:cubicBezTo>
                    <a:pt x="820" y="5090"/>
                    <a:pt x="836" y="4877"/>
                    <a:pt x="935" y="4713"/>
                  </a:cubicBezTo>
                  <a:cubicBezTo>
                    <a:pt x="1074" y="4504"/>
                    <a:pt x="1304" y="4394"/>
                    <a:pt x="1542" y="4394"/>
                  </a:cubicBezTo>
                  <a:cubicBezTo>
                    <a:pt x="1641" y="4394"/>
                    <a:pt x="1740" y="4413"/>
                    <a:pt x="1836" y="4451"/>
                  </a:cubicBezTo>
                  <a:cubicBezTo>
                    <a:pt x="2295" y="4566"/>
                    <a:pt x="2541" y="5221"/>
                    <a:pt x="2229" y="5713"/>
                  </a:cubicBezTo>
                  <a:cubicBezTo>
                    <a:pt x="2069" y="6024"/>
                    <a:pt x="1692" y="6207"/>
                    <a:pt x="1304" y="6207"/>
                  </a:cubicBezTo>
                  <a:cubicBezTo>
                    <a:pt x="1059" y="6207"/>
                    <a:pt x="810" y="6134"/>
                    <a:pt x="607" y="5975"/>
                  </a:cubicBezTo>
                  <a:cubicBezTo>
                    <a:pt x="99" y="5566"/>
                    <a:pt x="99" y="4631"/>
                    <a:pt x="541" y="4058"/>
                  </a:cubicBezTo>
                  <a:cubicBezTo>
                    <a:pt x="887" y="3576"/>
                    <a:pt x="1475" y="3345"/>
                    <a:pt x="2088" y="3345"/>
                  </a:cubicBezTo>
                  <a:cubicBezTo>
                    <a:pt x="2288" y="3345"/>
                    <a:pt x="2491" y="3370"/>
                    <a:pt x="2688" y="3418"/>
                  </a:cubicBezTo>
                  <a:cubicBezTo>
                    <a:pt x="3492" y="3615"/>
                    <a:pt x="4311" y="3959"/>
                    <a:pt x="5213" y="4189"/>
                  </a:cubicBezTo>
                  <a:cubicBezTo>
                    <a:pt x="5542" y="4250"/>
                    <a:pt x="5881" y="4286"/>
                    <a:pt x="6217" y="4286"/>
                  </a:cubicBezTo>
                  <a:cubicBezTo>
                    <a:pt x="6783" y="4286"/>
                    <a:pt x="7342" y="4184"/>
                    <a:pt x="7835" y="3926"/>
                  </a:cubicBezTo>
                  <a:cubicBezTo>
                    <a:pt x="8606" y="3517"/>
                    <a:pt x="9065" y="2713"/>
                    <a:pt x="9032" y="1845"/>
                  </a:cubicBezTo>
                  <a:cubicBezTo>
                    <a:pt x="9010" y="653"/>
                    <a:pt x="7995" y="0"/>
                    <a:pt x="70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10"/>
            <p:cNvSpPr/>
            <p:nvPr/>
          </p:nvSpPr>
          <p:spPr>
            <a:xfrm>
              <a:off x="6709725" y="5014811"/>
              <a:ext cx="212412" cy="121116"/>
            </a:xfrm>
            <a:custGeom>
              <a:rect b="b" l="l" r="r" t="t"/>
              <a:pathLst>
                <a:path extrusionOk="0" h="3692" w="6475">
                  <a:moveTo>
                    <a:pt x="948" y="0"/>
                  </a:moveTo>
                  <a:cubicBezTo>
                    <a:pt x="332" y="0"/>
                    <a:pt x="0" y="265"/>
                    <a:pt x="0" y="265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7"/>
                    <a:pt x="1623" y="511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60" y="2921"/>
                    <a:pt x="2721" y="3085"/>
                  </a:cubicBezTo>
                  <a:cubicBezTo>
                    <a:pt x="3098" y="3249"/>
                    <a:pt x="2901" y="3691"/>
                    <a:pt x="2901" y="3691"/>
                  </a:cubicBezTo>
                  <a:cubicBezTo>
                    <a:pt x="4245" y="2872"/>
                    <a:pt x="3377" y="1937"/>
                    <a:pt x="3147" y="1659"/>
                  </a:cubicBezTo>
                  <a:cubicBezTo>
                    <a:pt x="2957" y="1441"/>
                    <a:pt x="3083" y="1200"/>
                    <a:pt x="3272" y="1200"/>
                  </a:cubicBezTo>
                  <a:cubicBezTo>
                    <a:pt x="3310" y="1200"/>
                    <a:pt x="3351" y="1210"/>
                    <a:pt x="3393" y="1233"/>
                  </a:cubicBezTo>
                  <a:cubicBezTo>
                    <a:pt x="3639" y="1364"/>
                    <a:pt x="3278" y="1872"/>
                    <a:pt x="3950" y="2298"/>
                  </a:cubicBezTo>
                  <a:cubicBezTo>
                    <a:pt x="4120" y="2410"/>
                    <a:pt x="4279" y="2451"/>
                    <a:pt x="4422" y="2451"/>
                  </a:cubicBezTo>
                  <a:cubicBezTo>
                    <a:pt x="4846" y="2451"/>
                    <a:pt x="5130" y="2085"/>
                    <a:pt x="5131" y="2085"/>
                  </a:cubicBezTo>
                  <a:lnTo>
                    <a:pt x="5131" y="2085"/>
                  </a:lnTo>
                  <a:cubicBezTo>
                    <a:pt x="5124" y="2085"/>
                    <a:pt x="5119" y="2085"/>
                    <a:pt x="5113" y="2085"/>
                  </a:cubicBezTo>
                  <a:cubicBezTo>
                    <a:pt x="4744" y="2085"/>
                    <a:pt x="4948" y="1574"/>
                    <a:pt x="4786" y="1413"/>
                  </a:cubicBezTo>
                  <a:cubicBezTo>
                    <a:pt x="4703" y="1361"/>
                    <a:pt x="4614" y="1329"/>
                    <a:pt x="4522" y="1329"/>
                  </a:cubicBezTo>
                  <a:cubicBezTo>
                    <a:pt x="4468" y="1329"/>
                    <a:pt x="4414" y="1340"/>
                    <a:pt x="4360" y="1364"/>
                  </a:cubicBezTo>
                  <a:cubicBezTo>
                    <a:pt x="4311" y="1375"/>
                    <a:pt x="4263" y="1380"/>
                    <a:pt x="4219" y="1380"/>
                  </a:cubicBezTo>
                  <a:cubicBezTo>
                    <a:pt x="4071" y="1380"/>
                    <a:pt x="3969" y="1321"/>
                    <a:pt x="4032" y="1233"/>
                  </a:cubicBezTo>
                  <a:cubicBezTo>
                    <a:pt x="4066" y="1191"/>
                    <a:pt x="4102" y="1174"/>
                    <a:pt x="4148" y="1174"/>
                  </a:cubicBezTo>
                  <a:cubicBezTo>
                    <a:pt x="4283" y="1174"/>
                    <a:pt x="4508" y="1311"/>
                    <a:pt x="5032" y="1347"/>
                  </a:cubicBezTo>
                  <a:cubicBezTo>
                    <a:pt x="5060" y="1349"/>
                    <a:pt x="5087" y="1350"/>
                    <a:pt x="5114" y="1350"/>
                  </a:cubicBezTo>
                  <a:cubicBezTo>
                    <a:pt x="5893" y="1350"/>
                    <a:pt x="6474" y="692"/>
                    <a:pt x="6475" y="692"/>
                  </a:cubicBezTo>
                  <a:lnTo>
                    <a:pt x="6475" y="692"/>
                  </a:lnTo>
                  <a:cubicBezTo>
                    <a:pt x="6017" y="940"/>
                    <a:pt x="5534" y="1035"/>
                    <a:pt x="5050" y="1035"/>
                  </a:cubicBezTo>
                  <a:cubicBezTo>
                    <a:pt x="3870" y="1035"/>
                    <a:pt x="2684" y="469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10"/>
            <p:cNvSpPr/>
            <p:nvPr/>
          </p:nvSpPr>
          <p:spPr>
            <a:xfrm>
              <a:off x="6764543" y="4894185"/>
              <a:ext cx="118360" cy="83095"/>
            </a:xfrm>
            <a:custGeom>
              <a:rect b="b" l="l" r="r" t="t"/>
              <a:pathLst>
                <a:path extrusionOk="0" h="2533" w="3608">
                  <a:moveTo>
                    <a:pt x="2521" y="0"/>
                  </a:moveTo>
                  <a:cubicBezTo>
                    <a:pt x="1931" y="0"/>
                    <a:pt x="1247" y="123"/>
                    <a:pt x="870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2" y="2172"/>
                    <a:pt x="1394" y="2156"/>
                  </a:cubicBezTo>
                  <a:cubicBezTo>
                    <a:pt x="2427" y="2139"/>
                    <a:pt x="2296" y="1500"/>
                    <a:pt x="2263" y="1271"/>
                  </a:cubicBezTo>
                  <a:cubicBezTo>
                    <a:pt x="2181" y="1008"/>
                    <a:pt x="2230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10"/>
            <p:cNvSpPr/>
            <p:nvPr/>
          </p:nvSpPr>
          <p:spPr>
            <a:xfrm>
              <a:off x="6854890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1"/>
                    <a:pt x="1345" y="541"/>
                    <a:pt x="1001" y="738"/>
                  </a:cubicBezTo>
                  <a:cubicBezTo>
                    <a:pt x="640" y="935"/>
                    <a:pt x="1" y="1344"/>
                    <a:pt x="263" y="2017"/>
                  </a:cubicBezTo>
                  <a:cubicBezTo>
                    <a:pt x="509" y="2689"/>
                    <a:pt x="1689" y="2426"/>
                    <a:pt x="2263" y="2623"/>
                  </a:cubicBezTo>
                  <a:cubicBezTo>
                    <a:pt x="2263" y="2623"/>
                    <a:pt x="1394" y="2164"/>
                    <a:pt x="1460" y="1443"/>
                  </a:cubicBezTo>
                  <a:cubicBezTo>
                    <a:pt x="1525" y="705"/>
                    <a:pt x="1443" y="181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10"/>
            <p:cNvSpPr/>
            <p:nvPr/>
          </p:nvSpPr>
          <p:spPr>
            <a:xfrm>
              <a:off x="6935001" y="4844977"/>
              <a:ext cx="104910" cy="141455"/>
            </a:xfrm>
            <a:custGeom>
              <a:rect b="b" l="l" r="r" t="t"/>
              <a:pathLst>
                <a:path extrusionOk="0" h="4312" w="3198">
                  <a:moveTo>
                    <a:pt x="378" y="1"/>
                  </a:moveTo>
                  <a:lnTo>
                    <a:pt x="378" y="1"/>
                  </a:lnTo>
                  <a:cubicBezTo>
                    <a:pt x="1" y="1345"/>
                    <a:pt x="542" y="1607"/>
                    <a:pt x="1099" y="2476"/>
                  </a:cubicBezTo>
                  <a:cubicBezTo>
                    <a:pt x="1657" y="3361"/>
                    <a:pt x="1050" y="4311"/>
                    <a:pt x="1050" y="4311"/>
                  </a:cubicBezTo>
                  <a:cubicBezTo>
                    <a:pt x="1460" y="4049"/>
                    <a:pt x="1804" y="3361"/>
                    <a:pt x="2492" y="2918"/>
                  </a:cubicBezTo>
                  <a:cubicBezTo>
                    <a:pt x="3197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3" y="1695"/>
                    <a:pt x="2761" y="1748"/>
                    <a:pt x="2595" y="1748"/>
                  </a:cubicBezTo>
                  <a:cubicBezTo>
                    <a:pt x="2554" y="1748"/>
                    <a:pt x="2509" y="1745"/>
                    <a:pt x="2460" y="1738"/>
                  </a:cubicBezTo>
                  <a:cubicBezTo>
                    <a:pt x="2429" y="1731"/>
                    <a:pt x="2398" y="1727"/>
                    <a:pt x="2369" y="1727"/>
                  </a:cubicBezTo>
                  <a:cubicBezTo>
                    <a:pt x="2134" y="1727"/>
                    <a:pt x="1962" y="1947"/>
                    <a:pt x="2050" y="2181"/>
                  </a:cubicBezTo>
                  <a:cubicBezTo>
                    <a:pt x="2102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58" y="2426"/>
                    <a:pt x="1558" y="2066"/>
                    <a:pt x="1788" y="1886"/>
                  </a:cubicBezTo>
                  <a:cubicBezTo>
                    <a:pt x="2001" y="1705"/>
                    <a:pt x="2148" y="1312"/>
                    <a:pt x="1952" y="689"/>
                  </a:cubicBezTo>
                  <a:cubicBezTo>
                    <a:pt x="1815" y="219"/>
                    <a:pt x="1371" y="104"/>
                    <a:pt x="1048" y="104"/>
                  </a:cubicBezTo>
                  <a:cubicBezTo>
                    <a:pt x="944" y="104"/>
                    <a:pt x="852" y="116"/>
                    <a:pt x="788" y="132"/>
                  </a:cubicBezTo>
                  <a:cubicBezTo>
                    <a:pt x="764" y="134"/>
                    <a:pt x="741" y="136"/>
                    <a:pt x="718" y="136"/>
                  </a:cubicBezTo>
                  <a:cubicBezTo>
                    <a:pt x="594" y="136"/>
                    <a:pt x="475" y="97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10"/>
            <p:cNvSpPr/>
            <p:nvPr/>
          </p:nvSpPr>
          <p:spPr>
            <a:xfrm>
              <a:off x="6911348" y="4636793"/>
              <a:ext cx="266213" cy="265753"/>
            </a:xfrm>
            <a:custGeom>
              <a:rect b="b" l="l" r="r" t="t"/>
              <a:pathLst>
                <a:path extrusionOk="0" h="8101" w="8115">
                  <a:moveTo>
                    <a:pt x="5749" y="0"/>
                  </a:moveTo>
                  <a:cubicBezTo>
                    <a:pt x="5234" y="0"/>
                    <a:pt x="4731" y="189"/>
                    <a:pt x="4426" y="577"/>
                  </a:cubicBezTo>
                  <a:cubicBezTo>
                    <a:pt x="4131" y="1003"/>
                    <a:pt x="4082" y="1560"/>
                    <a:pt x="4312" y="2036"/>
                  </a:cubicBezTo>
                  <a:cubicBezTo>
                    <a:pt x="4519" y="2450"/>
                    <a:pt x="4855" y="2597"/>
                    <a:pt x="5184" y="2597"/>
                  </a:cubicBezTo>
                  <a:cubicBezTo>
                    <a:pt x="5532" y="2597"/>
                    <a:pt x="5872" y="2434"/>
                    <a:pt x="6049" y="2249"/>
                  </a:cubicBezTo>
                  <a:cubicBezTo>
                    <a:pt x="6229" y="2036"/>
                    <a:pt x="6311" y="1757"/>
                    <a:pt x="6246" y="1495"/>
                  </a:cubicBezTo>
                  <a:cubicBezTo>
                    <a:pt x="6198" y="1167"/>
                    <a:pt x="5968" y="1026"/>
                    <a:pt x="5756" y="1026"/>
                  </a:cubicBezTo>
                  <a:cubicBezTo>
                    <a:pt x="5609" y="1026"/>
                    <a:pt x="5471" y="1095"/>
                    <a:pt x="5410" y="1216"/>
                  </a:cubicBezTo>
                  <a:cubicBezTo>
                    <a:pt x="5279" y="1495"/>
                    <a:pt x="5344" y="1855"/>
                    <a:pt x="5754" y="1921"/>
                  </a:cubicBezTo>
                  <a:cubicBezTo>
                    <a:pt x="6098" y="1970"/>
                    <a:pt x="5918" y="2396"/>
                    <a:pt x="5475" y="2511"/>
                  </a:cubicBezTo>
                  <a:cubicBezTo>
                    <a:pt x="5391" y="2536"/>
                    <a:pt x="5306" y="2548"/>
                    <a:pt x="5222" y="2548"/>
                  </a:cubicBezTo>
                  <a:cubicBezTo>
                    <a:pt x="4868" y="2548"/>
                    <a:pt x="4540" y="2334"/>
                    <a:pt x="4394" y="2003"/>
                  </a:cubicBezTo>
                  <a:cubicBezTo>
                    <a:pt x="4197" y="1560"/>
                    <a:pt x="4246" y="1036"/>
                    <a:pt x="4525" y="642"/>
                  </a:cubicBezTo>
                  <a:cubicBezTo>
                    <a:pt x="4795" y="305"/>
                    <a:pt x="5254" y="145"/>
                    <a:pt x="5719" y="145"/>
                  </a:cubicBezTo>
                  <a:cubicBezTo>
                    <a:pt x="5818" y="145"/>
                    <a:pt x="5918" y="153"/>
                    <a:pt x="6016" y="167"/>
                  </a:cubicBezTo>
                  <a:cubicBezTo>
                    <a:pt x="7229" y="298"/>
                    <a:pt x="7918" y="1986"/>
                    <a:pt x="7197" y="3150"/>
                  </a:cubicBezTo>
                  <a:cubicBezTo>
                    <a:pt x="6967" y="3511"/>
                    <a:pt x="6623" y="3806"/>
                    <a:pt x="6246" y="4003"/>
                  </a:cubicBezTo>
                  <a:cubicBezTo>
                    <a:pt x="5849" y="4169"/>
                    <a:pt x="5396" y="4252"/>
                    <a:pt x="4871" y="4252"/>
                  </a:cubicBezTo>
                  <a:cubicBezTo>
                    <a:pt x="4462" y="4252"/>
                    <a:pt x="4011" y="4201"/>
                    <a:pt x="3509" y="4101"/>
                  </a:cubicBezTo>
                  <a:cubicBezTo>
                    <a:pt x="3203" y="4040"/>
                    <a:pt x="2903" y="4009"/>
                    <a:pt x="2616" y="4009"/>
                  </a:cubicBezTo>
                  <a:cubicBezTo>
                    <a:pt x="1290" y="4009"/>
                    <a:pt x="240" y="4665"/>
                    <a:pt x="132" y="5986"/>
                  </a:cubicBezTo>
                  <a:cubicBezTo>
                    <a:pt x="1" y="7576"/>
                    <a:pt x="1050" y="8100"/>
                    <a:pt x="1050" y="8100"/>
                  </a:cubicBezTo>
                  <a:cubicBezTo>
                    <a:pt x="1050" y="8100"/>
                    <a:pt x="1033" y="8084"/>
                    <a:pt x="1017" y="8068"/>
                  </a:cubicBezTo>
                  <a:cubicBezTo>
                    <a:pt x="460" y="7428"/>
                    <a:pt x="607" y="6232"/>
                    <a:pt x="607" y="6232"/>
                  </a:cubicBezTo>
                  <a:cubicBezTo>
                    <a:pt x="706" y="5707"/>
                    <a:pt x="968" y="5248"/>
                    <a:pt x="1361" y="4904"/>
                  </a:cubicBezTo>
                  <a:cubicBezTo>
                    <a:pt x="1942" y="4463"/>
                    <a:pt x="2676" y="4378"/>
                    <a:pt x="3159" y="4378"/>
                  </a:cubicBezTo>
                  <a:cubicBezTo>
                    <a:pt x="3467" y="4378"/>
                    <a:pt x="3672" y="4412"/>
                    <a:pt x="3672" y="4412"/>
                  </a:cubicBezTo>
                  <a:cubicBezTo>
                    <a:pt x="3918" y="4445"/>
                    <a:pt x="4164" y="4462"/>
                    <a:pt x="4377" y="4462"/>
                  </a:cubicBezTo>
                  <a:cubicBezTo>
                    <a:pt x="4496" y="4471"/>
                    <a:pt x="4618" y="4476"/>
                    <a:pt x="4742" y="4476"/>
                  </a:cubicBezTo>
                  <a:cubicBezTo>
                    <a:pt x="5693" y="4476"/>
                    <a:pt x="6749" y="4175"/>
                    <a:pt x="7344" y="3232"/>
                  </a:cubicBezTo>
                  <a:cubicBezTo>
                    <a:pt x="8114" y="1986"/>
                    <a:pt x="7360" y="167"/>
                    <a:pt x="6033" y="20"/>
                  </a:cubicBezTo>
                  <a:cubicBezTo>
                    <a:pt x="5938" y="7"/>
                    <a:pt x="5843" y="0"/>
                    <a:pt x="57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10"/>
            <p:cNvSpPr/>
            <p:nvPr/>
          </p:nvSpPr>
          <p:spPr>
            <a:xfrm>
              <a:off x="6944711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10"/>
            <p:cNvSpPr/>
            <p:nvPr/>
          </p:nvSpPr>
          <p:spPr>
            <a:xfrm>
              <a:off x="6982339" y="4789208"/>
              <a:ext cx="153265" cy="78371"/>
            </a:xfrm>
            <a:custGeom>
              <a:rect b="b" l="l" r="r" t="t"/>
              <a:pathLst>
                <a:path extrusionOk="0" h="2389" w="4672">
                  <a:moveTo>
                    <a:pt x="1086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10"/>
                    <a:pt x="164" y="203"/>
                    <a:pt x="239" y="203"/>
                  </a:cubicBezTo>
                  <a:cubicBezTo>
                    <a:pt x="728" y="203"/>
                    <a:pt x="1034" y="513"/>
                    <a:pt x="935" y="996"/>
                  </a:cubicBezTo>
                  <a:cubicBezTo>
                    <a:pt x="804" y="1406"/>
                    <a:pt x="968" y="1864"/>
                    <a:pt x="1312" y="2127"/>
                  </a:cubicBezTo>
                  <a:cubicBezTo>
                    <a:pt x="1640" y="2389"/>
                    <a:pt x="2541" y="2389"/>
                    <a:pt x="2541" y="2389"/>
                  </a:cubicBezTo>
                  <a:cubicBezTo>
                    <a:pt x="2279" y="2241"/>
                    <a:pt x="2525" y="1881"/>
                    <a:pt x="2689" y="1455"/>
                  </a:cubicBezTo>
                  <a:cubicBezTo>
                    <a:pt x="2844" y="1034"/>
                    <a:pt x="2422" y="880"/>
                    <a:pt x="2225" y="880"/>
                  </a:cubicBezTo>
                  <a:cubicBezTo>
                    <a:pt x="2215" y="880"/>
                    <a:pt x="2206" y="880"/>
                    <a:pt x="2197" y="881"/>
                  </a:cubicBezTo>
                  <a:cubicBezTo>
                    <a:pt x="2093" y="890"/>
                    <a:pt x="2017" y="911"/>
                    <a:pt x="1946" y="911"/>
                  </a:cubicBezTo>
                  <a:cubicBezTo>
                    <a:pt x="1893" y="911"/>
                    <a:pt x="1843" y="900"/>
                    <a:pt x="1787" y="865"/>
                  </a:cubicBezTo>
                  <a:cubicBezTo>
                    <a:pt x="1680" y="798"/>
                    <a:pt x="1736" y="580"/>
                    <a:pt x="2017" y="580"/>
                  </a:cubicBezTo>
                  <a:cubicBezTo>
                    <a:pt x="2081" y="580"/>
                    <a:pt x="2157" y="591"/>
                    <a:pt x="2246" y="619"/>
                  </a:cubicBezTo>
                  <a:cubicBezTo>
                    <a:pt x="2721" y="783"/>
                    <a:pt x="2574" y="1242"/>
                    <a:pt x="3311" y="1389"/>
                  </a:cubicBezTo>
                  <a:cubicBezTo>
                    <a:pt x="3367" y="1400"/>
                    <a:pt x="3419" y="1406"/>
                    <a:pt x="3468" y="1406"/>
                  </a:cubicBezTo>
                  <a:cubicBezTo>
                    <a:pt x="4060" y="1406"/>
                    <a:pt x="4218" y="643"/>
                    <a:pt x="4279" y="537"/>
                  </a:cubicBezTo>
                  <a:cubicBezTo>
                    <a:pt x="4393" y="406"/>
                    <a:pt x="4524" y="275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9" y="394"/>
                  </a:cubicBezTo>
                  <a:cubicBezTo>
                    <a:pt x="3161" y="394"/>
                    <a:pt x="2688" y="332"/>
                    <a:pt x="2131" y="160"/>
                  </a:cubicBezTo>
                  <a:cubicBezTo>
                    <a:pt x="1733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10"/>
            <p:cNvSpPr/>
            <p:nvPr/>
          </p:nvSpPr>
          <p:spPr>
            <a:xfrm>
              <a:off x="6991492" y="4646011"/>
              <a:ext cx="105402" cy="110389"/>
            </a:xfrm>
            <a:custGeom>
              <a:rect b="b" l="l" r="r" t="t"/>
              <a:pathLst>
                <a:path extrusionOk="0" h="3365" w="3213">
                  <a:moveTo>
                    <a:pt x="1934" y="1"/>
                  </a:moveTo>
                  <a:lnTo>
                    <a:pt x="1934" y="1"/>
                  </a:lnTo>
                  <a:cubicBezTo>
                    <a:pt x="1492" y="279"/>
                    <a:pt x="1426" y="722"/>
                    <a:pt x="705" y="1345"/>
                  </a:cubicBezTo>
                  <a:cubicBezTo>
                    <a:pt x="0" y="1968"/>
                    <a:pt x="197" y="2427"/>
                    <a:pt x="344" y="2689"/>
                  </a:cubicBezTo>
                  <a:cubicBezTo>
                    <a:pt x="459" y="2804"/>
                    <a:pt x="426" y="3000"/>
                    <a:pt x="295" y="3099"/>
                  </a:cubicBezTo>
                  <a:cubicBezTo>
                    <a:pt x="1377" y="2984"/>
                    <a:pt x="1229" y="2345"/>
                    <a:pt x="1164" y="2148"/>
                  </a:cubicBezTo>
                  <a:cubicBezTo>
                    <a:pt x="1098" y="1951"/>
                    <a:pt x="1131" y="1837"/>
                    <a:pt x="1246" y="1837"/>
                  </a:cubicBezTo>
                  <a:cubicBezTo>
                    <a:pt x="1361" y="1837"/>
                    <a:pt x="1344" y="2066"/>
                    <a:pt x="1328" y="2361"/>
                  </a:cubicBezTo>
                  <a:cubicBezTo>
                    <a:pt x="1328" y="2640"/>
                    <a:pt x="1262" y="3295"/>
                    <a:pt x="2115" y="3361"/>
                  </a:cubicBezTo>
                  <a:cubicBezTo>
                    <a:pt x="2146" y="3363"/>
                    <a:pt x="2176" y="3365"/>
                    <a:pt x="2205" y="3365"/>
                  </a:cubicBezTo>
                  <a:cubicBezTo>
                    <a:pt x="2984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7" y="2618"/>
                    <a:pt x="2777" y="2618"/>
                  </a:cubicBezTo>
                  <a:cubicBezTo>
                    <a:pt x="2327" y="2618"/>
                    <a:pt x="1803" y="2418"/>
                    <a:pt x="1574" y="1656"/>
                  </a:cubicBezTo>
                  <a:cubicBezTo>
                    <a:pt x="1377" y="1083"/>
                    <a:pt x="1508" y="443"/>
                    <a:pt x="19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10"/>
            <p:cNvSpPr/>
            <p:nvPr/>
          </p:nvSpPr>
          <p:spPr>
            <a:xfrm>
              <a:off x="7142037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37" y="3286"/>
                    <a:pt x="984" y="5171"/>
                  </a:cubicBezTo>
                  <a:cubicBezTo>
                    <a:pt x="1132" y="7056"/>
                    <a:pt x="476" y="7663"/>
                    <a:pt x="476" y="7663"/>
                  </a:cubicBezTo>
                  <a:cubicBezTo>
                    <a:pt x="1164" y="7122"/>
                    <a:pt x="1328" y="5351"/>
                    <a:pt x="1197" y="3991"/>
                  </a:cubicBezTo>
                  <a:cubicBezTo>
                    <a:pt x="1066" y="2631"/>
                    <a:pt x="1082" y="1352"/>
                    <a:pt x="1345" y="1090"/>
                  </a:cubicBezTo>
                  <a:cubicBezTo>
                    <a:pt x="1607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10"/>
            <p:cNvSpPr/>
            <p:nvPr/>
          </p:nvSpPr>
          <p:spPr>
            <a:xfrm>
              <a:off x="7082364" y="4456034"/>
              <a:ext cx="280188" cy="334119"/>
            </a:xfrm>
            <a:custGeom>
              <a:rect b="b" l="l" r="r" t="t"/>
              <a:pathLst>
                <a:path extrusionOk="0" h="10185" w="8541">
                  <a:moveTo>
                    <a:pt x="6282" y="1"/>
                  </a:moveTo>
                  <a:cubicBezTo>
                    <a:pt x="6080" y="1"/>
                    <a:pt x="5874" y="24"/>
                    <a:pt x="5672" y="71"/>
                  </a:cubicBezTo>
                  <a:cubicBezTo>
                    <a:pt x="4491" y="334"/>
                    <a:pt x="3721" y="1579"/>
                    <a:pt x="3508" y="2841"/>
                  </a:cubicBezTo>
                  <a:cubicBezTo>
                    <a:pt x="3262" y="4153"/>
                    <a:pt x="3508" y="5382"/>
                    <a:pt x="3459" y="6480"/>
                  </a:cubicBezTo>
                  <a:cubicBezTo>
                    <a:pt x="3524" y="7480"/>
                    <a:pt x="3147" y="8447"/>
                    <a:pt x="2459" y="9136"/>
                  </a:cubicBezTo>
                  <a:cubicBezTo>
                    <a:pt x="1787" y="9758"/>
                    <a:pt x="918" y="10119"/>
                    <a:pt x="0" y="10185"/>
                  </a:cubicBezTo>
                  <a:cubicBezTo>
                    <a:pt x="935" y="10152"/>
                    <a:pt x="1820" y="9808"/>
                    <a:pt x="2508" y="9201"/>
                  </a:cubicBezTo>
                  <a:cubicBezTo>
                    <a:pt x="3246" y="8496"/>
                    <a:pt x="3655" y="7513"/>
                    <a:pt x="3606" y="6497"/>
                  </a:cubicBezTo>
                  <a:cubicBezTo>
                    <a:pt x="3672" y="5366"/>
                    <a:pt x="3426" y="4136"/>
                    <a:pt x="3672" y="2874"/>
                  </a:cubicBezTo>
                  <a:cubicBezTo>
                    <a:pt x="3918" y="1628"/>
                    <a:pt x="4590" y="465"/>
                    <a:pt x="5704" y="219"/>
                  </a:cubicBezTo>
                  <a:cubicBezTo>
                    <a:pt x="5836" y="186"/>
                    <a:pt x="5967" y="170"/>
                    <a:pt x="6098" y="153"/>
                  </a:cubicBezTo>
                  <a:cubicBezTo>
                    <a:pt x="6143" y="150"/>
                    <a:pt x="6187" y="148"/>
                    <a:pt x="6232" y="148"/>
                  </a:cubicBezTo>
                  <a:cubicBezTo>
                    <a:pt x="6629" y="148"/>
                    <a:pt x="7019" y="278"/>
                    <a:pt x="7344" y="514"/>
                  </a:cubicBezTo>
                  <a:cubicBezTo>
                    <a:pt x="8048" y="1088"/>
                    <a:pt x="7950" y="2333"/>
                    <a:pt x="7540" y="2710"/>
                  </a:cubicBezTo>
                  <a:cubicBezTo>
                    <a:pt x="7341" y="2888"/>
                    <a:pt x="7117" y="2961"/>
                    <a:pt x="6918" y="2961"/>
                  </a:cubicBezTo>
                  <a:cubicBezTo>
                    <a:pt x="6658" y="2961"/>
                    <a:pt x="6441" y="2837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13" y="2666"/>
                    <a:pt x="6467" y="2666"/>
                  </a:cubicBezTo>
                  <a:cubicBezTo>
                    <a:pt x="6603" y="2666"/>
                    <a:pt x="6852" y="2633"/>
                    <a:pt x="6934" y="2399"/>
                  </a:cubicBezTo>
                  <a:cubicBezTo>
                    <a:pt x="7065" y="2087"/>
                    <a:pt x="6868" y="1743"/>
                    <a:pt x="6540" y="1678"/>
                  </a:cubicBezTo>
                  <a:cubicBezTo>
                    <a:pt x="6491" y="1664"/>
                    <a:pt x="6439" y="1657"/>
                    <a:pt x="6386" y="1657"/>
                  </a:cubicBezTo>
                  <a:cubicBezTo>
                    <a:pt x="6065" y="1657"/>
                    <a:pt x="5709" y="1911"/>
                    <a:pt x="5836" y="2432"/>
                  </a:cubicBezTo>
                  <a:cubicBezTo>
                    <a:pt x="5926" y="2815"/>
                    <a:pt x="6449" y="3112"/>
                    <a:pt x="6996" y="3112"/>
                  </a:cubicBezTo>
                  <a:cubicBezTo>
                    <a:pt x="7246" y="3112"/>
                    <a:pt x="7500" y="3051"/>
                    <a:pt x="7721" y="2907"/>
                  </a:cubicBezTo>
                  <a:cubicBezTo>
                    <a:pt x="8130" y="2677"/>
                    <a:pt x="8540" y="1973"/>
                    <a:pt x="8245" y="1186"/>
                  </a:cubicBezTo>
                  <a:cubicBezTo>
                    <a:pt x="8030" y="462"/>
                    <a:pt x="7190" y="1"/>
                    <a:pt x="62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10"/>
            <p:cNvSpPr/>
            <p:nvPr/>
          </p:nvSpPr>
          <p:spPr>
            <a:xfrm>
              <a:off x="7215161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710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607" y="96"/>
                    <a:pt x="640" y="276"/>
                    <a:pt x="542" y="375"/>
                  </a:cubicBezTo>
                  <a:cubicBezTo>
                    <a:pt x="394" y="604"/>
                    <a:pt x="1" y="1309"/>
                    <a:pt x="558" y="1866"/>
                  </a:cubicBezTo>
                  <a:cubicBezTo>
                    <a:pt x="737" y="2045"/>
                    <a:pt x="989" y="2107"/>
                    <a:pt x="1253" y="2107"/>
                  </a:cubicBezTo>
                  <a:cubicBezTo>
                    <a:pt x="1789" y="2107"/>
                    <a:pt x="2377" y="1850"/>
                    <a:pt x="2509" y="1784"/>
                  </a:cubicBezTo>
                  <a:lnTo>
                    <a:pt x="2509" y="1784"/>
                  </a:lnTo>
                  <a:cubicBezTo>
                    <a:pt x="2509" y="1784"/>
                    <a:pt x="2475" y="1788"/>
                    <a:pt x="2421" y="1788"/>
                  </a:cubicBezTo>
                  <a:cubicBezTo>
                    <a:pt x="2204" y="1788"/>
                    <a:pt x="1653" y="1725"/>
                    <a:pt x="1574" y="1096"/>
                  </a:cubicBezTo>
                  <a:cubicBezTo>
                    <a:pt x="1489" y="401"/>
                    <a:pt x="1184" y="1"/>
                    <a:pt x="7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10"/>
            <p:cNvSpPr/>
            <p:nvPr/>
          </p:nvSpPr>
          <p:spPr>
            <a:xfrm>
              <a:off x="7218934" y="4507277"/>
              <a:ext cx="158678" cy="179640"/>
            </a:xfrm>
            <a:custGeom>
              <a:rect b="b" l="l" r="r" t="t"/>
              <a:pathLst>
                <a:path extrusionOk="0" h="5476" w="4837">
                  <a:moveTo>
                    <a:pt x="4361" y="1"/>
                  </a:moveTo>
                  <a:lnTo>
                    <a:pt x="4361" y="1"/>
                  </a:lnTo>
                  <a:cubicBezTo>
                    <a:pt x="4492" y="558"/>
                    <a:pt x="4279" y="1148"/>
                    <a:pt x="3820" y="1492"/>
                  </a:cubicBezTo>
                  <a:cubicBezTo>
                    <a:pt x="3017" y="2066"/>
                    <a:pt x="1918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312" y="5279"/>
                    <a:pt x="476" y="4918"/>
                    <a:pt x="443" y="4558"/>
                  </a:cubicBezTo>
                  <a:cubicBezTo>
                    <a:pt x="443" y="3915"/>
                    <a:pt x="515" y="3186"/>
                    <a:pt x="711" y="3186"/>
                  </a:cubicBezTo>
                  <a:cubicBezTo>
                    <a:pt x="725" y="3186"/>
                    <a:pt x="739" y="3190"/>
                    <a:pt x="755" y="3197"/>
                  </a:cubicBezTo>
                  <a:cubicBezTo>
                    <a:pt x="984" y="3312"/>
                    <a:pt x="787" y="3558"/>
                    <a:pt x="705" y="3705"/>
                  </a:cubicBezTo>
                  <a:cubicBezTo>
                    <a:pt x="623" y="3853"/>
                    <a:pt x="460" y="4525"/>
                    <a:pt x="1181" y="4935"/>
                  </a:cubicBezTo>
                  <a:cubicBezTo>
                    <a:pt x="1181" y="4935"/>
                    <a:pt x="1181" y="4935"/>
                    <a:pt x="1181" y="4935"/>
                  </a:cubicBezTo>
                  <a:cubicBezTo>
                    <a:pt x="1190" y="4935"/>
                    <a:pt x="958" y="4422"/>
                    <a:pt x="1361" y="4148"/>
                  </a:cubicBezTo>
                  <a:cubicBezTo>
                    <a:pt x="1771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505" y="2175"/>
                  </a:cubicBezTo>
                  <a:cubicBezTo>
                    <a:pt x="2536" y="2175"/>
                    <a:pt x="2564" y="2182"/>
                    <a:pt x="2590" y="2197"/>
                  </a:cubicBezTo>
                  <a:cubicBezTo>
                    <a:pt x="2804" y="2345"/>
                    <a:pt x="2541" y="2558"/>
                    <a:pt x="2427" y="2607"/>
                  </a:cubicBezTo>
                  <a:cubicBezTo>
                    <a:pt x="2230" y="2722"/>
                    <a:pt x="2197" y="2984"/>
                    <a:pt x="2361" y="3148"/>
                  </a:cubicBezTo>
                  <a:cubicBezTo>
                    <a:pt x="2558" y="3394"/>
                    <a:pt x="2492" y="3705"/>
                    <a:pt x="2230" y="3804"/>
                  </a:cubicBezTo>
                  <a:cubicBezTo>
                    <a:pt x="2230" y="3804"/>
                    <a:pt x="2286" y="3810"/>
                    <a:pt x="2379" y="3810"/>
                  </a:cubicBezTo>
                  <a:cubicBezTo>
                    <a:pt x="2702" y="3810"/>
                    <a:pt x="3472" y="3732"/>
                    <a:pt x="3967" y="3033"/>
                  </a:cubicBezTo>
                  <a:cubicBezTo>
                    <a:pt x="4590" y="2148"/>
                    <a:pt x="4836" y="820"/>
                    <a:pt x="43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10"/>
            <p:cNvSpPr/>
            <p:nvPr/>
          </p:nvSpPr>
          <p:spPr>
            <a:xfrm>
              <a:off x="7333458" y="4457183"/>
              <a:ext cx="96840" cy="64035"/>
            </a:xfrm>
            <a:custGeom>
              <a:rect b="b" l="l" r="r" t="t"/>
              <a:pathLst>
                <a:path extrusionOk="0" h="1952" w="2952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35"/>
                    <a:pt x="755" y="413"/>
                    <a:pt x="919" y="790"/>
                  </a:cubicBezTo>
                  <a:cubicBezTo>
                    <a:pt x="1112" y="1305"/>
                    <a:pt x="1477" y="1951"/>
                    <a:pt x="2236" y="1951"/>
                  </a:cubicBezTo>
                  <a:cubicBezTo>
                    <a:pt x="2443" y="1951"/>
                    <a:pt x="2680" y="1903"/>
                    <a:pt x="2951" y="1790"/>
                  </a:cubicBezTo>
                  <a:cubicBezTo>
                    <a:pt x="2771" y="1725"/>
                    <a:pt x="2656" y="1561"/>
                    <a:pt x="2656" y="1380"/>
                  </a:cubicBezTo>
                  <a:cubicBezTo>
                    <a:pt x="2656" y="1096"/>
                    <a:pt x="2619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10"/>
            <p:cNvSpPr/>
            <p:nvPr/>
          </p:nvSpPr>
          <p:spPr>
            <a:xfrm>
              <a:off x="7420033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84" y="0"/>
                  </a:moveTo>
                  <a:cubicBezTo>
                    <a:pt x="812" y="0"/>
                    <a:pt x="653" y="142"/>
                    <a:pt x="640" y="325"/>
                  </a:cubicBezTo>
                  <a:cubicBezTo>
                    <a:pt x="640" y="488"/>
                    <a:pt x="773" y="593"/>
                    <a:pt x="908" y="593"/>
                  </a:cubicBezTo>
                  <a:cubicBezTo>
                    <a:pt x="963" y="593"/>
                    <a:pt x="1019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2" y="268"/>
                    <a:pt x="990" y="268"/>
                  </a:cubicBezTo>
                  <a:cubicBezTo>
                    <a:pt x="924" y="268"/>
                    <a:pt x="890" y="333"/>
                    <a:pt x="902" y="406"/>
                  </a:cubicBezTo>
                  <a:cubicBezTo>
                    <a:pt x="913" y="439"/>
                    <a:pt x="898" y="453"/>
                    <a:pt x="873" y="453"/>
                  </a:cubicBezTo>
                  <a:cubicBezTo>
                    <a:pt x="822" y="453"/>
                    <a:pt x="733" y="391"/>
                    <a:pt x="755" y="292"/>
                  </a:cubicBezTo>
                  <a:cubicBezTo>
                    <a:pt x="767" y="160"/>
                    <a:pt x="875" y="73"/>
                    <a:pt x="995" y="73"/>
                  </a:cubicBezTo>
                  <a:cubicBezTo>
                    <a:pt x="1041" y="73"/>
                    <a:pt x="1087" y="85"/>
                    <a:pt x="1132" y="111"/>
                  </a:cubicBezTo>
                  <a:cubicBezTo>
                    <a:pt x="1394" y="275"/>
                    <a:pt x="1312" y="849"/>
                    <a:pt x="739" y="898"/>
                  </a:cubicBezTo>
                  <a:cubicBezTo>
                    <a:pt x="724" y="899"/>
                    <a:pt x="710" y="900"/>
                    <a:pt x="695" y="900"/>
                  </a:cubicBezTo>
                  <a:cubicBezTo>
                    <a:pt x="336" y="900"/>
                    <a:pt x="17" y="521"/>
                    <a:pt x="17" y="521"/>
                  </a:cubicBezTo>
                  <a:lnTo>
                    <a:pt x="17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55" y="1096"/>
                    <a:pt x="499" y="1140"/>
                    <a:pt x="642" y="1140"/>
                  </a:cubicBezTo>
                  <a:cubicBezTo>
                    <a:pt x="725" y="1140"/>
                    <a:pt x="808" y="1125"/>
                    <a:pt x="886" y="1095"/>
                  </a:cubicBezTo>
                  <a:cubicBezTo>
                    <a:pt x="1099" y="1029"/>
                    <a:pt x="1279" y="865"/>
                    <a:pt x="1361" y="669"/>
                  </a:cubicBezTo>
                  <a:cubicBezTo>
                    <a:pt x="1460" y="423"/>
                    <a:pt x="1361" y="144"/>
                    <a:pt x="1116" y="29"/>
                  </a:cubicBezTo>
                  <a:cubicBezTo>
                    <a:pt x="1072" y="10"/>
                    <a:pt x="1028" y="0"/>
                    <a:pt x="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10"/>
            <p:cNvSpPr/>
            <p:nvPr/>
          </p:nvSpPr>
          <p:spPr>
            <a:xfrm>
              <a:off x="6675279" y="4694367"/>
              <a:ext cx="131253" cy="286749"/>
            </a:xfrm>
            <a:custGeom>
              <a:rect b="b" l="l" r="r" t="t"/>
              <a:pathLst>
                <a:path extrusionOk="0" h="8741" w="4001">
                  <a:moveTo>
                    <a:pt x="2074" y="1"/>
                  </a:moveTo>
                  <a:cubicBezTo>
                    <a:pt x="1548" y="1"/>
                    <a:pt x="1034" y="248"/>
                    <a:pt x="706" y="690"/>
                  </a:cubicBezTo>
                  <a:cubicBezTo>
                    <a:pt x="362" y="1182"/>
                    <a:pt x="312" y="1821"/>
                    <a:pt x="575" y="2362"/>
                  </a:cubicBezTo>
                  <a:cubicBezTo>
                    <a:pt x="809" y="2784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9"/>
                    <a:pt x="2476" y="1412"/>
                  </a:cubicBezTo>
                  <a:cubicBezTo>
                    <a:pt x="2394" y="1371"/>
                    <a:pt x="2310" y="1352"/>
                    <a:pt x="2230" y="1352"/>
                  </a:cubicBezTo>
                  <a:cubicBezTo>
                    <a:pt x="1891" y="1352"/>
                    <a:pt x="1606" y="1680"/>
                    <a:pt x="1738" y="2051"/>
                  </a:cubicBezTo>
                  <a:cubicBezTo>
                    <a:pt x="1861" y="2324"/>
                    <a:pt x="2178" y="2347"/>
                    <a:pt x="2318" y="2347"/>
                  </a:cubicBezTo>
                  <a:cubicBezTo>
                    <a:pt x="2346" y="2347"/>
                    <a:pt x="2367" y="2346"/>
                    <a:pt x="2378" y="2346"/>
                  </a:cubicBezTo>
                  <a:cubicBezTo>
                    <a:pt x="2427" y="2346"/>
                    <a:pt x="2443" y="2379"/>
                    <a:pt x="2443" y="2379"/>
                  </a:cubicBezTo>
                  <a:cubicBezTo>
                    <a:pt x="2487" y="2570"/>
                    <a:pt x="2241" y="2866"/>
                    <a:pt x="1764" y="2866"/>
                  </a:cubicBezTo>
                  <a:cubicBezTo>
                    <a:pt x="1710" y="2866"/>
                    <a:pt x="1652" y="2863"/>
                    <a:pt x="1591" y="2854"/>
                  </a:cubicBezTo>
                  <a:cubicBezTo>
                    <a:pt x="1394" y="2805"/>
                    <a:pt x="1230" y="2723"/>
                    <a:pt x="1083" y="2575"/>
                  </a:cubicBezTo>
                  <a:cubicBezTo>
                    <a:pt x="411" y="1936"/>
                    <a:pt x="739" y="559"/>
                    <a:pt x="1755" y="297"/>
                  </a:cubicBezTo>
                  <a:cubicBezTo>
                    <a:pt x="1902" y="256"/>
                    <a:pt x="2050" y="236"/>
                    <a:pt x="2197" y="236"/>
                  </a:cubicBezTo>
                  <a:cubicBezTo>
                    <a:pt x="2345" y="236"/>
                    <a:pt x="2492" y="256"/>
                    <a:pt x="2640" y="297"/>
                  </a:cubicBezTo>
                  <a:cubicBezTo>
                    <a:pt x="2837" y="346"/>
                    <a:pt x="3017" y="428"/>
                    <a:pt x="3165" y="559"/>
                  </a:cubicBezTo>
                  <a:cubicBezTo>
                    <a:pt x="3525" y="838"/>
                    <a:pt x="3738" y="1264"/>
                    <a:pt x="3755" y="1707"/>
                  </a:cubicBezTo>
                  <a:cubicBezTo>
                    <a:pt x="3820" y="2444"/>
                    <a:pt x="3443" y="3182"/>
                    <a:pt x="2869" y="3723"/>
                  </a:cubicBezTo>
                  <a:cubicBezTo>
                    <a:pt x="2296" y="4247"/>
                    <a:pt x="1558" y="4559"/>
                    <a:pt x="984" y="5100"/>
                  </a:cubicBezTo>
                  <a:cubicBezTo>
                    <a:pt x="411" y="5591"/>
                    <a:pt x="67" y="6296"/>
                    <a:pt x="34" y="7067"/>
                  </a:cubicBezTo>
                  <a:cubicBezTo>
                    <a:pt x="1" y="7771"/>
                    <a:pt x="394" y="8493"/>
                    <a:pt x="1034" y="8673"/>
                  </a:cubicBezTo>
                  <a:cubicBezTo>
                    <a:pt x="1168" y="8719"/>
                    <a:pt x="1306" y="8740"/>
                    <a:pt x="1441" y="8740"/>
                  </a:cubicBezTo>
                  <a:cubicBezTo>
                    <a:pt x="1935" y="8740"/>
                    <a:pt x="2397" y="8455"/>
                    <a:pt x="2525" y="8017"/>
                  </a:cubicBezTo>
                  <a:cubicBezTo>
                    <a:pt x="2722" y="7542"/>
                    <a:pt x="2509" y="7001"/>
                    <a:pt x="2034" y="6788"/>
                  </a:cubicBezTo>
                  <a:cubicBezTo>
                    <a:pt x="1935" y="6722"/>
                    <a:pt x="1820" y="6690"/>
                    <a:pt x="1706" y="6690"/>
                  </a:cubicBezTo>
                  <a:cubicBezTo>
                    <a:pt x="1670" y="6685"/>
                    <a:pt x="1634" y="6683"/>
                    <a:pt x="1598" y="6683"/>
                  </a:cubicBezTo>
                  <a:cubicBezTo>
                    <a:pt x="1259" y="6683"/>
                    <a:pt x="941" y="6890"/>
                    <a:pt x="837" y="7231"/>
                  </a:cubicBezTo>
                  <a:cubicBezTo>
                    <a:pt x="719" y="7714"/>
                    <a:pt x="998" y="7990"/>
                    <a:pt x="1315" y="7990"/>
                  </a:cubicBezTo>
                  <a:cubicBezTo>
                    <a:pt x="1396" y="7990"/>
                    <a:pt x="1479" y="7972"/>
                    <a:pt x="1558" y="7935"/>
                  </a:cubicBezTo>
                  <a:cubicBezTo>
                    <a:pt x="1870" y="7771"/>
                    <a:pt x="1919" y="7345"/>
                    <a:pt x="1673" y="7116"/>
                  </a:cubicBezTo>
                  <a:cubicBezTo>
                    <a:pt x="1598" y="7041"/>
                    <a:pt x="1496" y="7003"/>
                    <a:pt x="1395" y="7003"/>
                  </a:cubicBezTo>
                  <a:cubicBezTo>
                    <a:pt x="1320" y="7003"/>
                    <a:pt x="1244" y="7024"/>
                    <a:pt x="1181" y="7067"/>
                  </a:cubicBezTo>
                  <a:cubicBezTo>
                    <a:pt x="1165" y="7073"/>
                    <a:pt x="1152" y="7076"/>
                    <a:pt x="1143" y="7076"/>
                  </a:cubicBezTo>
                  <a:cubicBezTo>
                    <a:pt x="1105" y="7076"/>
                    <a:pt x="1116" y="7034"/>
                    <a:pt x="1116" y="7034"/>
                  </a:cubicBezTo>
                  <a:cubicBezTo>
                    <a:pt x="1226" y="6813"/>
                    <a:pt x="1521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60" y="7017"/>
                    <a:pt x="2656" y="7558"/>
                    <a:pt x="2443" y="8001"/>
                  </a:cubicBezTo>
                  <a:cubicBezTo>
                    <a:pt x="2317" y="8379"/>
                    <a:pt x="1921" y="8631"/>
                    <a:pt x="1484" y="8631"/>
                  </a:cubicBezTo>
                  <a:cubicBezTo>
                    <a:pt x="1352" y="8631"/>
                    <a:pt x="1216" y="8608"/>
                    <a:pt x="1083" y="8558"/>
                  </a:cubicBezTo>
                  <a:cubicBezTo>
                    <a:pt x="493" y="8394"/>
                    <a:pt x="149" y="7722"/>
                    <a:pt x="181" y="7050"/>
                  </a:cubicBezTo>
                  <a:cubicBezTo>
                    <a:pt x="230" y="6345"/>
                    <a:pt x="558" y="5673"/>
                    <a:pt x="1099" y="5214"/>
                  </a:cubicBezTo>
                  <a:cubicBezTo>
                    <a:pt x="1640" y="4706"/>
                    <a:pt x="2411" y="4428"/>
                    <a:pt x="3001" y="3838"/>
                  </a:cubicBezTo>
                  <a:cubicBezTo>
                    <a:pt x="3591" y="3280"/>
                    <a:pt x="4000" y="2493"/>
                    <a:pt x="3935" y="1690"/>
                  </a:cubicBezTo>
                  <a:cubicBezTo>
                    <a:pt x="3869" y="904"/>
                    <a:pt x="3312" y="248"/>
                    <a:pt x="2542" y="68"/>
                  </a:cubicBezTo>
                  <a:cubicBezTo>
                    <a:pt x="2388" y="23"/>
                    <a:pt x="2230" y="1"/>
                    <a:pt x="20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10"/>
            <p:cNvSpPr/>
            <p:nvPr/>
          </p:nvSpPr>
          <p:spPr>
            <a:xfrm>
              <a:off x="6677969" y="4803052"/>
              <a:ext cx="55965" cy="79060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lnTo>
                    <a:pt x="1509" y="0"/>
                  </a:lnTo>
                  <a:cubicBezTo>
                    <a:pt x="1509" y="0"/>
                    <a:pt x="1361" y="66"/>
                    <a:pt x="1345" y="164"/>
                  </a:cubicBezTo>
                  <a:cubicBezTo>
                    <a:pt x="1330" y="240"/>
                    <a:pt x="1230" y="330"/>
                    <a:pt x="1060" y="330"/>
                  </a:cubicBezTo>
                  <a:cubicBezTo>
                    <a:pt x="1046" y="330"/>
                    <a:pt x="1032" y="329"/>
                    <a:pt x="1017" y="328"/>
                  </a:cubicBezTo>
                  <a:cubicBezTo>
                    <a:pt x="821" y="328"/>
                    <a:pt x="1" y="393"/>
                    <a:pt x="50" y="2410"/>
                  </a:cubicBezTo>
                  <a:cubicBezTo>
                    <a:pt x="50" y="2410"/>
                    <a:pt x="132" y="1672"/>
                    <a:pt x="755" y="1393"/>
                  </a:cubicBezTo>
                  <a:cubicBezTo>
                    <a:pt x="1378" y="1115"/>
                    <a:pt x="1706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10"/>
            <p:cNvSpPr/>
            <p:nvPr/>
          </p:nvSpPr>
          <p:spPr>
            <a:xfrm>
              <a:off x="6700572" y="4569673"/>
              <a:ext cx="209197" cy="329100"/>
            </a:xfrm>
            <a:custGeom>
              <a:rect b="b" l="l" r="r" t="t"/>
              <a:pathLst>
                <a:path extrusionOk="0" h="10032" w="6377">
                  <a:moveTo>
                    <a:pt x="5246" y="0"/>
                  </a:moveTo>
                  <a:lnTo>
                    <a:pt x="5246" y="0"/>
                  </a:ln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2"/>
                    <a:pt x="3279" y="7966"/>
                    <a:pt x="1574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07" y="9493"/>
                    <a:pt x="661" y="9317"/>
                    <a:pt x="964" y="9317"/>
                  </a:cubicBezTo>
                  <a:cubicBezTo>
                    <a:pt x="1196" y="9317"/>
                    <a:pt x="1397" y="9419"/>
                    <a:pt x="1525" y="9540"/>
                  </a:cubicBezTo>
                  <a:cubicBezTo>
                    <a:pt x="1629" y="9632"/>
                    <a:pt x="1726" y="9662"/>
                    <a:pt x="1818" y="9662"/>
                  </a:cubicBezTo>
                  <a:cubicBezTo>
                    <a:pt x="1978" y="9662"/>
                    <a:pt x="2120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56" y="9638"/>
                    <a:pt x="2771" y="9229"/>
                    <a:pt x="2574" y="8917"/>
                  </a:cubicBezTo>
                  <a:cubicBezTo>
                    <a:pt x="2479" y="8782"/>
                    <a:pt x="2329" y="8691"/>
                    <a:pt x="2159" y="8691"/>
                  </a:cubicBezTo>
                  <a:cubicBezTo>
                    <a:pt x="2123" y="8691"/>
                    <a:pt x="2087" y="8695"/>
                    <a:pt x="2049" y="8704"/>
                  </a:cubicBezTo>
                  <a:cubicBezTo>
                    <a:pt x="2049" y="8704"/>
                    <a:pt x="2262" y="8655"/>
                    <a:pt x="3311" y="7786"/>
                  </a:cubicBezTo>
                  <a:cubicBezTo>
                    <a:pt x="4590" y="6737"/>
                    <a:pt x="4541" y="7098"/>
                    <a:pt x="5459" y="6606"/>
                  </a:cubicBezTo>
                  <a:cubicBezTo>
                    <a:pt x="6377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29"/>
                    <a:pt x="5510" y="5429"/>
                  </a:cubicBezTo>
                  <a:cubicBezTo>
                    <a:pt x="5474" y="5429"/>
                    <a:pt x="5435" y="5428"/>
                    <a:pt x="5393" y="5426"/>
                  </a:cubicBezTo>
                  <a:cubicBezTo>
                    <a:pt x="5366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7" y="5917"/>
                    <a:pt x="4606" y="5131"/>
                    <a:pt x="4705" y="4491"/>
                  </a:cubicBezTo>
                  <a:cubicBezTo>
                    <a:pt x="4819" y="3852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6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4"/>
                    <a:pt x="4755" y="3293"/>
                    <a:pt x="4621" y="3293"/>
                  </a:cubicBezTo>
                  <a:cubicBezTo>
                    <a:pt x="4591" y="3293"/>
                    <a:pt x="4558" y="3284"/>
                    <a:pt x="4524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6" y="2295"/>
                    <a:pt x="5180" y="2508"/>
                    <a:pt x="5639" y="1820"/>
                  </a:cubicBezTo>
                  <a:cubicBezTo>
                    <a:pt x="6049" y="1213"/>
                    <a:pt x="5475" y="574"/>
                    <a:pt x="5278" y="410"/>
                  </a:cubicBezTo>
                  <a:cubicBezTo>
                    <a:pt x="5164" y="295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10"/>
            <p:cNvSpPr/>
            <p:nvPr/>
          </p:nvSpPr>
          <p:spPr>
            <a:xfrm>
              <a:off x="6753258" y="4485658"/>
              <a:ext cx="96775" cy="352883"/>
            </a:xfrm>
            <a:custGeom>
              <a:rect b="b" l="l" r="r" t="t"/>
              <a:pathLst>
                <a:path extrusionOk="0" h="10757" w="2950">
                  <a:moveTo>
                    <a:pt x="1620" y="0"/>
                  </a:moveTo>
                  <a:cubicBezTo>
                    <a:pt x="1289" y="0"/>
                    <a:pt x="950" y="123"/>
                    <a:pt x="689" y="414"/>
                  </a:cubicBezTo>
                  <a:cubicBezTo>
                    <a:pt x="1" y="1234"/>
                    <a:pt x="148" y="2463"/>
                    <a:pt x="525" y="3512"/>
                  </a:cubicBezTo>
                  <a:cubicBezTo>
                    <a:pt x="1361" y="5561"/>
                    <a:pt x="2263" y="7511"/>
                    <a:pt x="1689" y="8954"/>
                  </a:cubicBezTo>
                  <a:cubicBezTo>
                    <a:pt x="1443" y="9708"/>
                    <a:pt x="935" y="10347"/>
                    <a:pt x="247" y="10757"/>
                  </a:cubicBezTo>
                  <a:cubicBezTo>
                    <a:pt x="951" y="10380"/>
                    <a:pt x="1492" y="9741"/>
                    <a:pt x="1771" y="8987"/>
                  </a:cubicBezTo>
                  <a:cubicBezTo>
                    <a:pt x="2394" y="7511"/>
                    <a:pt x="1509" y="5479"/>
                    <a:pt x="689" y="3446"/>
                  </a:cubicBezTo>
                  <a:cubicBezTo>
                    <a:pt x="312" y="2447"/>
                    <a:pt x="181" y="1250"/>
                    <a:pt x="788" y="512"/>
                  </a:cubicBezTo>
                  <a:cubicBezTo>
                    <a:pt x="1027" y="242"/>
                    <a:pt x="1344" y="126"/>
                    <a:pt x="1654" y="126"/>
                  </a:cubicBezTo>
                  <a:cubicBezTo>
                    <a:pt x="2171" y="126"/>
                    <a:pt x="2666" y="450"/>
                    <a:pt x="2738" y="922"/>
                  </a:cubicBezTo>
                  <a:cubicBezTo>
                    <a:pt x="2846" y="1447"/>
                    <a:pt x="2446" y="1928"/>
                    <a:pt x="1934" y="1928"/>
                  </a:cubicBezTo>
                  <a:cubicBezTo>
                    <a:pt x="1902" y="1928"/>
                    <a:pt x="1869" y="1926"/>
                    <a:pt x="1837" y="1922"/>
                  </a:cubicBezTo>
                  <a:lnTo>
                    <a:pt x="1820" y="1922"/>
                  </a:lnTo>
                  <a:lnTo>
                    <a:pt x="1755" y="1906"/>
                  </a:lnTo>
                  <a:cubicBezTo>
                    <a:pt x="1689" y="1873"/>
                    <a:pt x="1623" y="1824"/>
                    <a:pt x="1591" y="1758"/>
                  </a:cubicBezTo>
                  <a:cubicBezTo>
                    <a:pt x="1591" y="1758"/>
                    <a:pt x="1542" y="1709"/>
                    <a:pt x="1591" y="1660"/>
                  </a:cubicBezTo>
                  <a:cubicBezTo>
                    <a:pt x="1623" y="1627"/>
                    <a:pt x="1984" y="1643"/>
                    <a:pt x="2000" y="1332"/>
                  </a:cubicBezTo>
                  <a:cubicBezTo>
                    <a:pt x="2011" y="1080"/>
                    <a:pt x="1807" y="916"/>
                    <a:pt x="1598" y="916"/>
                  </a:cubicBezTo>
                  <a:cubicBezTo>
                    <a:pt x="1481" y="916"/>
                    <a:pt x="1362" y="968"/>
                    <a:pt x="1279" y="1086"/>
                  </a:cubicBezTo>
                  <a:cubicBezTo>
                    <a:pt x="1069" y="1345"/>
                    <a:pt x="1370" y="1971"/>
                    <a:pt x="1914" y="1971"/>
                  </a:cubicBezTo>
                  <a:cubicBezTo>
                    <a:pt x="1921" y="1971"/>
                    <a:pt x="1928" y="1971"/>
                    <a:pt x="1935" y="1971"/>
                  </a:cubicBezTo>
                  <a:cubicBezTo>
                    <a:pt x="1944" y="1971"/>
                    <a:pt x="1952" y="1972"/>
                    <a:pt x="1961" y="1972"/>
                  </a:cubicBezTo>
                  <a:cubicBezTo>
                    <a:pt x="2522" y="1972"/>
                    <a:pt x="2949" y="1455"/>
                    <a:pt x="2836" y="906"/>
                  </a:cubicBezTo>
                  <a:cubicBezTo>
                    <a:pt x="2763" y="383"/>
                    <a:pt x="2203" y="0"/>
                    <a:pt x="16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10"/>
            <p:cNvSpPr/>
            <p:nvPr/>
          </p:nvSpPr>
          <p:spPr>
            <a:xfrm>
              <a:off x="6675836" y="4472864"/>
              <a:ext cx="90903" cy="267295"/>
            </a:xfrm>
            <a:custGeom>
              <a:rect b="b" l="l" r="r" t="t"/>
              <a:pathLst>
                <a:path extrusionOk="0" h="8148" w="2771">
                  <a:moveTo>
                    <a:pt x="689" y="1"/>
                  </a:moveTo>
                  <a:lnTo>
                    <a:pt x="689" y="1"/>
                  </a:lnTo>
                  <a:cubicBezTo>
                    <a:pt x="689" y="1"/>
                    <a:pt x="66" y="181"/>
                    <a:pt x="197" y="1066"/>
                  </a:cubicBezTo>
                  <a:cubicBezTo>
                    <a:pt x="345" y="1968"/>
                    <a:pt x="1049" y="2443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33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39"/>
                    <a:pt x="0" y="8147"/>
                  </a:cubicBezTo>
                  <a:cubicBezTo>
                    <a:pt x="0" y="8000"/>
                    <a:pt x="66" y="6934"/>
                    <a:pt x="1197" y="6131"/>
                  </a:cubicBezTo>
                  <a:cubicBezTo>
                    <a:pt x="2508" y="5230"/>
                    <a:pt x="2771" y="4295"/>
                    <a:pt x="2328" y="2902"/>
                  </a:cubicBezTo>
                  <a:cubicBezTo>
                    <a:pt x="1803" y="1279"/>
                    <a:pt x="361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10"/>
            <p:cNvSpPr/>
            <p:nvPr/>
          </p:nvSpPr>
          <p:spPr>
            <a:xfrm>
              <a:off x="6785538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1441" y="0"/>
                  </a:moveTo>
                  <a:cubicBezTo>
                    <a:pt x="1406" y="0"/>
                    <a:pt x="1373" y="6"/>
                    <a:pt x="1344" y="16"/>
                  </a:cubicBezTo>
                  <a:cubicBezTo>
                    <a:pt x="1033" y="114"/>
                    <a:pt x="951" y="376"/>
                    <a:pt x="1115" y="737"/>
                  </a:cubicBezTo>
                  <a:cubicBezTo>
                    <a:pt x="1279" y="1098"/>
                    <a:pt x="1787" y="1147"/>
                    <a:pt x="1656" y="2802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803" y="0"/>
                    <a:pt x="14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10"/>
            <p:cNvSpPr/>
            <p:nvPr/>
          </p:nvSpPr>
          <p:spPr>
            <a:xfrm>
              <a:off x="6727997" y="4114332"/>
              <a:ext cx="172620" cy="232751"/>
            </a:xfrm>
            <a:custGeom>
              <a:rect b="b" l="l" r="r" t="t"/>
              <a:pathLst>
                <a:path extrusionOk="0" h="7095" w="5262">
                  <a:moveTo>
                    <a:pt x="1672" y="1"/>
                  </a:moveTo>
                  <a:cubicBezTo>
                    <a:pt x="1284" y="1"/>
                    <a:pt x="856" y="89"/>
                    <a:pt x="476" y="374"/>
                  </a:cubicBezTo>
                  <a:cubicBezTo>
                    <a:pt x="164" y="653"/>
                    <a:pt x="0" y="1062"/>
                    <a:pt x="33" y="1472"/>
                  </a:cubicBezTo>
                  <a:cubicBezTo>
                    <a:pt x="104" y="1984"/>
                    <a:pt x="619" y="2422"/>
                    <a:pt x="1226" y="2422"/>
                  </a:cubicBezTo>
                  <a:cubicBezTo>
                    <a:pt x="1318" y="2422"/>
                    <a:pt x="1413" y="2412"/>
                    <a:pt x="1508" y="2390"/>
                  </a:cubicBezTo>
                  <a:cubicBezTo>
                    <a:pt x="1607" y="2357"/>
                    <a:pt x="1705" y="2324"/>
                    <a:pt x="1803" y="2275"/>
                  </a:cubicBezTo>
                  <a:lnTo>
                    <a:pt x="1820" y="2275"/>
                  </a:lnTo>
                  <a:lnTo>
                    <a:pt x="1836" y="2259"/>
                  </a:lnTo>
                  <a:cubicBezTo>
                    <a:pt x="2148" y="2095"/>
                    <a:pt x="2312" y="1767"/>
                    <a:pt x="2246" y="1439"/>
                  </a:cubicBezTo>
                  <a:cubicBezTo>
                    <a:pt x="2196" y="1102"/>
                    <a:pt x="1918" y="879"/>
                    <a:pt x="1607" y="879"/>
                  </a:cubicBezTo>
                  <a:cubicBezTo>
                    <a:pt x="1509" y="879"/>
                    <a:pt x="1409" y="901"/>
                    <a:pt x="1312" y="948"/>
                  </a:cubicBezTo>
                  <a:cubicBezTo>
                    <a:pt x="951" y="1144"/>
                    <a:pt x="1066" y="1702"/>
                    <a:pt x="1476" y="1751"/>
                  </a:cubicBezTo>
                  <a:cubicBezTo>
                    <a:pt x="1506" y="1758"/>
                    <a:pt x="1537" y="1762"/>
                    <a:pt x="1566" y="1762"/>
                  </a:cubicBezTo>
                  <a:cubicBezTo>
                    <a:pt x="1788" y="1762"/>
                    <a:pt x="1963" y="1556"/>
                    <a:pt x="1935" y="1325"/>
                  </a:cubicBezTo>
                  <a:cubicBezTo>
                    <a:pt x="1928" y="1286"/>
                    <a:pt x="1952" y="1252"/>
                    <a:pt x="1986" y="1252"/>
                  </a:cubicBezTo>
                  <a:cubicBezTo>
                    <a:pt x="2038" y="1252"/>
                    <a:pt x="2111" y="1330"/>
                    <a:pt x="2131" y="1587"/>
                  </a:cubicBezTo>
                  <a:cubicBezTo>
                    <a:pt x="2148" y="1702"/>
                    <a:pt x="2131" y="1833"/>
                    <a:pt x="2066" y="1947"/>
                  </a:cubicBezTo>
                  <a:cubicBezTo>
                    <a:pt x="1933" y="2168"/>
                    <a:pt x="1681" y="2297"/>
                    <a:pt x="1430" y="2297"/>
                  </a:cubicBezTo>
                  <a:cubicBezTo>
                    <a:pt x="1401" y="2297"/>
                    <a:pt x="1373" y="2295"/>
                    <a:pt x="1344" y="2292"/>
                  </a:cubicBezTo>
                  <a:cubicBezTo>
                    <a:pt x="1334" y="2292"/>
                    <a:pt x="1323" y="2292"/>
                    <a:pt x="1312" y="2292"/>
                  </a:cubicBezTo>
                  <a:cubicBezTo>
                    <a:pt x="609" y="2292"/>
                    <a:pt x="141" y="1233"/>
                    <a:pt x="787" y="603"/>
                  </a:cubicBezTo>
                  <a:cubicBezTo>
                    <a:pt x="1051" y="310"/>
                    <a:pt x="1436" y="184"/>
                    <a:pt x="1851" y="184"/>
                  </a:cubicBezTo>
                  <a:cubicBezTo>
                    <a:pt x="2365" y="184"/>
                    <a:pt x="2925" y="377"/>
                    <a:pt x="3361" y="685"/>
                  </a:cubicBezTo>
                  <a:cubicBezTo>
                    <a:pt x="5065" y="1980"/>
                    <a:pt x="4819" y="4242"/>
                    <a:pt x="4328" y="5390"/>
                  </a:cubicBezTo>
                  <a:cubicBezTo>
                    <a:pt x="4049" y="6078"/>
                    <a:pt x="3590" y="6668"/>
                    <a:pt x="3000" y="7094"/>
                  </a:cubicBezTo>
                  <a:cubicBezTo>
                    <a:pt x="3623" y="6684"/>
                    <a:pt x="4098" y="6111"/>
                    <a:pt x="4410" y="5439"/>
                  </a:cubicBezTo>
                  <a:cubicBezTo>
                    <a:pt x="4951" y="4291"/>
                    <a:pt x="5262" y="1915"/>
                    <a:pt x="3459" y="554"/>
                  </a:cubicBezTo>
                  <a:cubicBezTo>
                    <a:pt x="3098" y="292"/>
                    <a:pt x="2689" y="128"/>
                    <a:pt x="2262" y="62"/>
                  </a:cubicBezTo>
                  <a:cubicBezTo>
                    <a:pt x="2088" y="27"/>
                    <a:pt x="1886" y="1"/>
                    <a:pt x="16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10"/>
            <p:cNvSpPr/>
            <p:nvPr/>
          </p:nvSpPr>
          <p:spPr>
            <a:xfrm>
              <a:off x="6767233" y="3933015"/>
              <a:ext cx="170488" cy="268870"/>
            </a:xfrm>
            <a:custGeom>
              <a:rect b="b" l="l" r="r" t="t"/>
              <a:pathLst>
                <a:path extrusionOk="0" h="8196" w="5197">
                  <a:moveTo>
                    <a:pt x="1083" y="0"/>
                  </a:moveTo>
                  <a:lnTo>
                    <a:pt x="1083" y="0"/>
                  </a:lnTo>
                  <a:cubicBezTo>
                    <a:pt x="1" y="2852"/>
                    <a:pt x="1279" y="4376"/>
                    <a:pt x="2525" y="5606"/>
                  </a:cubicBezTo>
                  <a:cubicBezTo>
                    <a:pt x="3787" y="6852"/>
                    <a:pt x="3738" y="8196"/>
                    <a:pt x="3738" y="8196"/>
                  </a:cubicBezTo>
                  <a:cubicBezTo>
                    <a:pt x="4656" y="7294"/>
                    <a:pt x="3591" y="5589"/>
                    <a:pt x="4459" y="4245"/>
                  </a:cubicBezTo>
                  <a:cubicBezTo>
                    <a:pt x="5197" y="3082"/>
                    <a:pt x="4230" y="2573"/>
                    <a:pt x="4230" y="2573"/>
                  </a:cubicBezTo>
                  <a:cubicBezTo>
                    <a:pt x="3820" y="3147"/>
                    <a:pt x="3361" y="3000"/>
                    <a:pt x="3001" y="3737"/>
                  </a:cubicBezTo>
                  <a:cubicBezTo>
                    <a:pt x="2656" y="4442"/>
                    <a:pt x="3263" y="5803"/>
                    <a:pt x="3263" y="5803"/>
                  </a:cubicBezTo>
                  <a:cubicBezTo>
                    <a:pt x="2066" y="4934"/>
                    <a:pt x="2296" y="4147"/>
                    <a:pt x="2640" y="3754"/>
                  </a:cubicBezTo>
                  <a:cubicBezTo>
                    <a:pt x="2984" y="3360"/>
                    <a:pt x="2509" y="3000"/>
                    <a:pt x="2525" y="2787"/>
                  </a:cubicBezTo>
                  <a:cubicBezTo>
                    <a:pt x="2542" y="2639"/>
                    <a:pt x="2574" y="2491"/>
                    <a:pt x="2640" y="2360"/>
                  </a:cubicBezTo>
                  <a:cubicBezTo>
                    <a:pt x="2640" y="2360"/>
                    <a:pt x="2567" y="2315"/>
                    <a:pt x="2436" y="2315"/>
                  </a:cubicBezTo>
                  <a:cubicBezTo>
                    <a:pt x="2318" y="2315"/>
                    <a:pt x="2153" y="2352"/>
                    <a:pt x="1951" y="2491"/>
                  </a:cubicBezTo>
                  <a:cubicBezTo>
                    <a:pt x="1214" y="2967"/>
                    <a:pt x="1525" y="4081"/>
                    <a:pt x="1525" y="4081"/>
                  </a:cubicBezTo>
                  <a:cubicBezTo>
                    <a:pt x="1001" y="3344"/>
                    <a:pt x="1165" y="2590"/>
                    <a:pt x="1771" y="2065"/>
                  </a:cubicBezTo>
                  <a:cubicBezTo>
                    <a:pt x="2361" y="1541"/>
                    <a:pt x="1788" y="1065"/>
                    <a:pt x="1394" y="836"/>
                  </a:cubicBezTo>
                  <a:cubicBezTo>
                    <a:pt x="1001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10"/>
            <p:cNvSpPr/>
            <p:nvPr/>
          </p:nvSpPr>
          <p:spPr>
            <a:xfrm>
              <a:off x="6688204" y="3899652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443" y="1"/>
                  </a:moveTo>
                  <a:cubicBezTo>
                    <a:pt x="443" y="17"/>
                    <a:pt x="0" y="2033"/>
                    <a:pt x="3033" y="4525"/>
                  </a:cubicBezTo>
                  <a:cubicBezTo>
                    <a:pt x="3033" y="4525"/>
                    <a:pt x="2459" y="3853"/>
                    <a:pt x="2721" y="3099"/>
                  </a:cubicBezTo>
                  <a:cubicBezTo>
                    <a:pt x="2984" y="2345"/>
                    <a:pt x="2672" y="2066"/>
                    <a:pt x="2426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0" y="1253"/>
                    <a:pt x="2316" y="1253"/>
                  </a:cubicBezTo>
                  <a:cubicBezTo>
                    <a:pt x="2147" y="1253"/>
                    <a:pt x="1851" y="1322"/>
                    <a:pt x="1935" y="1820"/>
                  </a:cubicBezTo>
                  <a:cubicBezTo>
                    <a:pt x="2033" y="2509"/>
                    <a:pt x="2066" y="2623"/>
                    <a:pt x="1853" y="2640"/>
                  </a:cubicBezTo>
                  <a:cubicBezTo>
                    <a:pt x="1843" y="2641"/>
                    <a:pt x="1835" y="2642"/>
                    <a:pt x="1827" y="2642"/>
                  </a:cubicBezTo>
                  <a:cubicBezTo>
                    <a:pt x="1644" y="2642"/>
                    <a:pt x="1692" y="2303"/>
                    <a:pt x="1754" y="2115"/>
                  </a:cubicBezTo>
                  <a:cubicBezTo>
                    <a:pt x="1803" y="1935"/>
                    <a:pt x="2049" y="1099"/>
                    <a:pt x="1410" y="820"/>
                  </a:cubicBezTo>
                  <a:cubicBezTo>
                    <a:pt x="754" y="542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10"/>
            <p:cNvSpPr/>
            <p:nvPr/>
          </p:nvSpPr>
          <p:spPr>
            <a:xfrm>
              <a:off x="6866732" y="4181419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7"/>
                    <a:pt x="967" y="2476"/>
                  </a:cubicBezTo>
                  <a:cubicBezTo>
                    <a:pt x="869" y="3771"/>
                    <a:pt x="0" y="4262"/>
                    <a:pt x="0" y="4262"/>
                  </a:cubicBezTo>
                  <a:cubicBezTo>
                    <a:pt x="3606" y="2443"/>
                    <a:pt x="2295" y="788"/>
                    <a:pt x="1951" y="525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10"/>
            <p:cNvSpPr/>
            <p:nvPr/>
          </p:nvSpPr>
          <p:spPr>
            <a:xfrm>
              <a:off x="6869947" y="4267796"/>
              <a:ext cx="258667" cy="190302"/>
            </a:xfrm>
            <a:custGeom>
              <a:rect b="b" l="l" r="r" t="t"/>
              <a:pathLst>
                <a:path extrusionOk="0" h="5801" w="7885">
                  <a:moveTo>
                    <a:pt x="3221" y="0"/>
                  </a:moveTo>
                  <a:cubicBezTo>
                    <a:pt x="2841" y="0"/>
                    <a:pt x="2424" y="334"/>
                    <a:pt x="2017" y="957"/>
                  </a:cubicBezTo>
                  <a:cubicBezTo>
                    <a:pt x="1476" y="1810"/>
                    <a:pt x="1" y="1925"/>
                    <a:pt x="1" y="1925"/>
                  </a:cubicBezTo>
                  <a:cubicBezTo>
                    <a:pt x="2394" y="1990"/>
                    <a:pt x="3033" y="2613"/>
                    <a:pt x="3672" y="3367"/>
                  </a:cubicBezTo>
                  <a:cubicBezTo>
                    <a:pt x="4312" y="4121"/>
                    <a:pt x="4492" y="5334"/>
                    <a:pt x="6000" y="5711"/>
                  </a:cubicBezTo>
                  <a:cubicBezTo>
                    <a:pt x="6256" y="5774"/>
                    <a:pt x="6479" y="5801"/>
                    <a:pt x="6673" y="5801"/>
                  </a:cubicBezTo>
                  <a:cubicBezTo>
                    <a:pt x="7635" y="5801"/>
                    <a:pt x="7885" y="5154"/>
                    <a:pt x="7885" y="5154"/>
                  </a:cubicBezTo>
                  <a:lnTo>
                    <a:pt x="7885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6" y="5241"/>
                    <a:pt x="7249" y="4878"/>
                    <a:pt x="7262" y="4137"/>
                  </a:cubicBezTo>
                  <a:cubicBezTo>
                    <a:pt x="7278" y="3170"/>
                    <a:pt x="6410" y="2892"/>
                    <a:pt x="5295" y="2711"/>
                  </a:cubicBezTo>
                  <a:cubicBezTo>
                    <a:pt x="4180" y="2531"/>
                    <a:pt x="3246" y="2465"/>
                    <a:pt x="3131" y="2088"/>
                  </a:cubicBezTo>
                  <a:cubicBezTo>
                    <a:pt x="3017" y="1728"/>
                    <a:pt x="3508" y="1580"/>
                    <a:pt x="4197" y="1384"/>
                  </a:cubicBezTo>
                  <a:cubicBezTo>
                    <a:pt x="4869" y="1187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18" y="588"/>
                    <a:pt x="4464" y="606"/>
                    <a:pt x="4407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60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10"/>
            <p:cNvSpPr/>
            <p:nvPr/>
          </p:nvSpPr>
          <p:spPr>
            <a:xfrm>
              <a:off x="6744663" y="4345348"/>
              <a:ext cx="252205" cy="206606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3" y="6232"/>
                    <a:pt x="279" y="6297"/>
                  </a:cubicBezTo>
                  <a:cubicBezTo>
                    <a:pt x="246" y="6133"/>
                    <a:pt x="230" y="5953"/>
                    <a:pt x="230" y="5789"/>
                  </a:cubicBezTo>
                  <a:cubicBezTo>
                    <a:pt x="230" y="4920"/>
                    <a:pt x="410" y="4052"/>
                    <a:pt x="722" y="3249"/>
                  </a:cubicBezTo>
                  <a:cubicBezTo>
                    <a:pt x="1131" y="2249"/>
                    <a:pt x="1869" y="1413"/>
                    <a:pt x="2820" y="888"/>
                  </a:cubicBezTo>
                  <a:cubicBezTo>
                    <a:pt x="3362" y="568"/>
                    <a:pt x="4069" y="320"/>
                    <a:pt x="4769" y="320"/>
                  </a:cubicBezTo>
                  <a:cubicBezTo>
                    <a:pt x="5360" y="320"/>
                    <a:pt x="5946" y="496"/>
                    <a:pt x="6426" y="954"/>
                  </a:cubicBezTo>
                  <a:cubicBezTo>
                    <a:pt x="7491" y="1872"/>
                    <a:pt x="7147" y="3789"/>
                    <a:pt x="5934" y="4085"/>
                  </a:cubicBezTo>
                  <a:cubicBezTo>
                    <a:pt x="5804" y="4119"/>
                    <a:pt x="5670" y="4135"/>
                    <a:pt x="5536" y="4135"/>
                  </a:cubicBezTo>
                  <a:cubicBezTo>
                    <a:pt x="5097" y="4135"/>
                    <a:pt x="4669" y="3956"/>
                    <a:pt x="4443" y="3642"/>
                  </a:cubicBezTo>
                  <a:cubicBezTo>
                    <a:pt x="4147" y="3232"/>
                    <a:pt x="4147" y="2691"/>
                    <a:pt x="4410" y="2265"/>
                  </a:cubicBezTo>
                  <a:cubicBezTo>
                    <a:pt x="4602" y="1994"/>
                    <a:pt x="4918" y="1840"/>
                    <a:pt x="5242" y="1840"/>
                  </a:cubicBezTo>
                  <a:cubicBezTo>
                    <a:pt x="5387" y="1840"/>
                    <a:pt x="5534" y="1871"/>
                    <a:pt x="5672" y="1937"/>
                  </a:cubicBezTo>
                  <a:cubicBezTo>
                    <a:pt x="5836" y="2036"/>
                    <a:pt x="5951" y="2200"/>
                    <a:pt x="5951" y="2396"/>
                  </a:cubicBezTo>
                  <a:cubicBezTo>
                    <a:pt x="5951" y="2396"/>
                    <a:pt x="5951" y="2545"/>
                    <a:pt x="5866" y="2545"/>
                  </a:cubicBezTo>
                  <a:cubicBezTo>
                    <a:pt x="5861" y="2545"/>
                    <a:pt x="5857" y="2545"/>
                    <a:pt x="5852" y="2544"/>
                  </a:cubicBezTo>
                  <a:cubicBezTo>
                    <a:pt x="5754" y="2527"/>
                    <a:pt x="5787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78" y="2320"/>
                    <a:pt x="4974" y="2558"/>
                    <a:pt x="5033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3" y="3088"/>
                    <a:pt x="5934" y="2986"/>
                  </a:cubicBezTo>
                  <a:cubicBezTo>
                    <a:pt x="6000" y="2904"/>
                    <a:pt x="6049" y="2822"/>
                    <a:pt x="6082" y="2740"/>
                  </a:cubicBezTo>
                  <a:cubicBezTo>
                    <a:pt x="6180" y="2429"/>
                    <a:pt x="6049" y="2085"/>
                    <a:pt x="5770" y="1921"/>
                  </a:cubicBezTo>
                  <a:cubicBezTo>
                    <a:pt x="5593" y="1814"/>
                    <a:pt x="5400" y="1763"/>
                    <a:pt x="5211" y="1763"/>
                  </a:cubicBezTo>
                  <a:cubicBezTo>
                    <a:pt x="4877" y="1763"/>
                    <a:pt x="4554" y="1923"/>
                    <a:pt x="4344" y="2216"/>
                  </a:cubicBezTo>
                  <a:cubicBezTo>
                    <a:pt x="4033" y="2658"/>
                    <a:pt x="4033" y="3249"/>
                    <a:pt x="4344" y="3691"/>
                  </a:cubicBezTo>
                  <a:cubicBezTo>
                    <a:pt x="4646" y="4069"/>
                    <a:pt x="5093" y="4272"/>
                    <a:pt x="5559" y="4272"/>
                  </a:cubicBezTo>
                  <a:cubicBezTo>
                    <a:pt x="5700" y="4272"/>
                    <a:pt x="5842" y="4254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10"/>
            <p:cNvSpPr/>
            <p:nvPr/>
          </p:nvSpPr>
          <p:spPr>
            <a:xfrm>
              <a:off x="6757555" y="4408565"/>
              <a:ext cx="99629" cy="107371"/>
            </a:xfrm>
            <a:custGeom>
              <a:rect b="b" l="l" r="r" t="t"/>
              <a:pathLst>
                <a:path extrusionOk="0" h="3273" w="3037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1010"/>
                    <a:pt x="1" y="3272"/>
                    <a:pt x="1" y="3272"/>
                  </a:cubicBezTo>
                  <a:cubicBezTo>
                    <a:pt x="1" y="3272"/>
                    <a:pt x="673" y="1174"/>
                    <a:pt x="1935" y="961"/>
                  </a:cubicBezTo>
                  <a:cubicBezTo>
                    <a:pt x="3037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10"/>
            <p:cNvSpPr/>
            <p:nvPr/>
          </p:nvSpPr>
          <p:spPr>
            <a:xfrm>
              <a:off x="6885530" y="4400823"/>
              <a:ext cx="171045" cy="147819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33" y="1771"/>
                  </a:cubicBezTo>
                  <a:cubicBezTo>
                    <a:pt x="2689" y="2852"/>
                    <a:pt x="1837" y="3066"/>
                    <a:pt x="1214" y="3131"/>
                  </a:cubicBezTo>
                  <a:cubicBezTo>
                    <a:pt x="575" y="3197"/>
                    <a:pt x="149" y="3459"/>
                    <a:pt x="1" y="4328"/>
                  </a:cubicBezTo>
                  <a:cubicBezTo>
                    <a:pt x="142" y="4234"/>
                    <a:pt x="305" y="4188"/>
                    <a:pt x="467" y="4188"/>
                  </a:cubicBezTo>
                  <a:cubicBezTo>
                    <a:pt x="588" y="4188"/>
                    <a:pt x="709" y="4213"/>
                    <a:pt x="821" y="4262"/>
                  </a:cubicBezTo>
                  <a:cubicBezTo>
                    <a:pt x="1066" y="4371"/>
                    <a:pt x="1463" y="4506"/>
                    <a:pt x="1860" y="4506"/>
                  </a:cubicBezTo>
                  <a:cubicBezTo>
                    <a:pt x="2179" y="4506"/>
                    <a:pt x="2498" y="4419"/>
                    <a:pt x="2738" y="4164"/>
                  </a:cubicBezTo>
                  <a:cubicBezTo>
                    <a:pt x="3099" y="3754"/>
                    <a:pt x="3246" y="3197"/>
                    <a:pt x="3148" y="2672"/>
                  </a:cubicBezTo>
                  <a:cubicBezTo>
                    <a:pt x="3132" y="2370"/>
                    <a:pt x="3070" y="1851"/>
                    <a:pt x="3336" y="1851"/>
                  </a:cubicBezTo>
                  <a:cubicBezTo>
                    <a:pt x="3344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74" y="2754"/>
                    <a:pt x="3542" y="3049"/>
                    <a:pt x="4164" y="3229"/>
                  </a:cubicBezTo>
                  <a:cubicBezTo>
                    <a:pt x="4509" y="3311"/>
                    <a:pt x="4820" y="3475"/>
                    <a:pt x="5099" y="3721"/>
                  </a:cubicBezTo>
                  <a:cubicBezTo>
                    <a:pt x="4984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99" y="1295"/>
                    <a:pt x="3542" y="1066"/>
                    <a:pt x="3410" y="672"/>
                  </a:cubicBezTo>
                  <a:cubicBezTo>
                    <a:pt x="3328" y="427"/>
                    <a:pt x="3214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10"/>
            <p:cNvSpPr/>
            <p:nvPr/>
          </p:nvSpPr>
          <p:spPr>
            <a:xfrm>
              <a:off x="6987720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cubicBezTo>
                    <a:pt x="361" y="181"/>
                    <a:pt x="328" y="378"/>
                    <a:pt x="279" y="558"/>
                  </a:cubicBezTo>
                  <a:cubicBezTo>
                    <a:pt x="197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1" y="1296"/>
                  </a:cubicBezTo>
                  <a:cubicBezTo>
                    <a:pt x="1295" y="919"/>
                    <a:pt x="1131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10"/>
            <p:cNvSpPr/>
            <p:nvPr/>
          </p:nvSpPr>
          <p:spPr>
            <a:xfrm>
              <a:off x="6989327" y="4217440"/>
              <a:ext cx="226945" cy="159793"/>
            </a:xfrm>
            <a:custGeom>
              <a:rect b="b" l="l" r="r" t="t"/>
              <a:pathLst>
                <a:path extrusionOk="0" h="4871" w="6918">
                  <a:moveTo>
                    <a:pt x="1948" y="0"/>
                  </a:moveTo>
                  <a:cubicBezTo>
                    <a:pt x="1063" y="0"/>
                    <a:pt x="588" y="826"/>
                    <a:pt x="705" y="1361"/>
                  </a:cubicBezTo>
                  <a:cubicBezTo>
                    <a:pt x="840" y="1974"/>
                    <a:pt x="1450" y="2001"/>
                    <a:pt x="1558" y="2001"/>
                  </a:cubicBezTo>
                  <a:cubicBezTo>
                    <a:pt x="1568" y="2001"/>
                    <a:pt x="1574" y="2001"/>
                    <a:pt x="1574" y="2001"/>
                  </a:cubicBezTo>
                  <a:cubicBezTo>
                    <a:pt x="1312" y="1902"/>
                    <a:pt x="1197" y="1591"/>
                    <a:pt x="1312" y="1329"/>
                  </a:cubicBezTo>
                  <a:cubicBezTo>
                    <a:pt x="1354" y="1265"/>
                    <a:pt x="1401" y="1241"/>
                    <a:pt x="1450" y="1241"/>
                  </a:cubicBezTo>
                  <a:cubicBezTo>
                    <a:pt x="1553" y="1241"/>
                    <a:pt x="1671" y="1344"/>
                    <a:pt x="1804" y="1411"/>
                  </a:cubicBezTo>
                  <a:cubicBezTo>
                    <a:pt x="1841" y="1429"/>
                    <a:pt x="1877" y="1438"/>
                    <a:pt x="1911" y="1438"/>
                  </a:cubicBezTo>
                  <a:cubicBezTo>
                    <a:pt x="2054" y="1438"/>
                    <a:pt x="2160" y="1285"/>
                    <a:pt x="2213" y="1099"/>
                  </a:cubicBezTo>
                  <a:cubicBezTo>
                    <a:pt x="2244" y="958"/>
                    <a:pt x="2348" y="817"/>
                    <a:pt x="2539" y="817"/>
                  </a:cubicBezTo>
                  <a:cubicBezTo>
                    <a:pt x="2658" y="817"/>
                    <a:pt x="2811" y="872"/>
                    <a:pt x="3000" y="1017"/>
                  </a:cubicBezTo>
                  <a:cubicBezTo>
                    <a:pt x="3475" y="1394"/>
                    <a:pt x="3180" y="2148"/>
                    <a:pt x="3180" y="2148"/>
                  </a:cubicBezTo>
                  <a:cubicBezTo>
                    <a:pt x="3180" y="2148"/>
                    <a:pt x="3180" y="1525"/>
                    <a:pt x="2738" y="1476"/>
                  </a:cubicBezTo>
                  <a:cubicBezTo>
                    <a:pt x="2694" y="1463"/>
                    <a:pt x="2649" y="1456"/>
                    <a:pt x="2603" y="1456"/>
                  </a:cubicBezTo>
                  <a:cubicBezTo>
                    <a:pt x="2430" y="1456"/>
                    <a:pt x="2259" y="1553"/>
                    <a:pt x="2181" y="1722"/>
                  </a:cubicBezTo>
                  <a:cubicBezTo>
                    <a:pt x="2459" y="1722"/>
                    <a:pt x="2476" y="2099"/>
                    <a:pt x="2328" y="2296"/>
                  </a:cubicBezTo>
                  <a:cubicBezTo>
                    <a:pt x="2181" y="2509"/>
                    <a:pt x="2230" y="2640"/>
                    <a:pt x="2361" y="2738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804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61"/>
                    <a:pt x="1017" y="3263"/>
                    <a:pt x="755" y="3492"/>
                  </a:cubicBezTo>
                  <a:cubicBezTo>
                    <a:pt x="623" y="3607"/>
                    <a:pt x="435" y="3636"/>
                    <a:pt x="279" y="3636"/>
                  </a:cubicBezTo>
                  <a:cubicBezTo>
                    <a:pt x="124" y="3636"/>
                    <a:pt x="1" y="3607"/>
                    <a:pt x="1" y="3607"/>
                  </a:cubicBezTo>
                  <a:lnTo>
                    <a:pt x="1" y="3607"/>
                  </a:lnTo>
                  <a:cubicBezTo>
                    <a:pt x="181" y="3705"/>
                    <a:pt x="394" y="3771"/>
                    <a:pt x="591" y="3787"/>
                  </a:cubicBezTo>
                  <a:cubicBezTo>
                    <a:pt x="1033" y="3820"/>
                    <a:pt x="1476" y="3886"/>
                    <a:pt x="1902" y="3984"/>
                  </a:cubicBezTo>
                  <a:cubicBezTo>
                    <a:pt x="3082" y="4345"/>
                    <a:pt x="3803" y="4836"/>
                    <a:pt x="4705" y="4869"/>
                  </a:cubicBezTo>
                  <a:cubicBezTo>
                    <a:pt x="4736" y="4870"/>
                    <a:pt x="4768" y="4871"/>
                    <a:pt x="4800" y="4871"/>
                  </a:cubicBezTo>
                  <a:cubicBezTo>
                    <a:pt x="5213" y="4871"/>
                    <a:pt x="5634" y="4772"/>
                    <a:pt x="6000" y="4574"/>
                  </a:cubicBezTo>
                  <a:cubicBezTo>
                    <a:pt x="6787" y="4115"/>
                    <a:pt x="6918" y="2935"/>
                    <a:pt x="6459" y="2345"/>
                  </a:cubicBezTo>
                  <a:cubicBezTo>
                    <a:pt x="6234" y="2013"/>
                    <a:pt x="5871" y="1857"/>
                    <a:pt x="5531" y="1857"/>
                  </a:cubicBezTo>
                  <a:cubicBezTo>
                    <a:pt x="5200" y="1857"/>
                    <a:pt x="4891" y="2004"/>
                    <a:pt x="4754" y="2279"/>
                  </a:cubicBezTo>
                  <a:cubicBezTo>
                    <a:pt x="4492" y="2607"/>
                    <a:pt x="4541" y="3083"/>
                    <a:pt x="4836" y="3361"/>
                  </a:cubicBezTo>
                  <a:cubicBezTo>
                    <a:pt x="4852" y="3378"/>
                    <a:pt x="4885" y="3394"/>
                    <a:pt x="4902" y="3410"/>
                  </a:cubicBezTo>
                  <a:lnTo>
                    <a:pt x="4934" y="3443"/>
                  </a:lnTo>
                  <a:cubicBezTo>
                    <a:pt x="5037" y="3503"/>
                    <a:pt x="5165" y="3534"/>
                    <a:pt x="5289" y="3534"/>
                  </a:cubicBezTo>
                  <a:cubicBezTo>
                    <a:pt x="5542" y="3534"/>
                    <a:pt x="5781" y="3406"/>
                    <a:pt x="5770" y="3132"/>
                  </a:cubicBezTo>
                  <a:cubicBezTo>
                    <a:pt x="5784" y="2929"/>
                    <a:pt x="5625" y="2844"/>
                    <a:pt x="5447" y="2844"/>
                  </a:cubicBezTo>
                  <a:cubicBezTo>
                    <a:pt x="5193" y="2844"/>
                    <a:pt x="4901" y="3019"/>
                    <a:pt x="5016" y="3279"/>
                  </a:cubicBezTo>
                  <a:cubicBezTo>
                    <a:pt x="5016" y="3302"/>
                    <a:pt x="5016" y="3325"/>
                    <a:pt x="4995" y="3325"/>
                  </a:cubicBezTo>
                  <a:cubicBezTo>
                    <a:pt x="4971" y="3325"/>
                    <a:pt x="4918" y="3294"/>
                    <a:pt x="4803" y="3197"/>
                  </a:cubicBezTo>
                  <a:cubicBezTo>
                    <a:pt x="4688" y="3083"/>
                    <a:pt x="4623" y="2935"/>
                    <a:pt x="4623" y="2787"/>
                  </a:cubicBezTo>
                  <a:cubicBezTo>
                    <a:pt x="4623" y="2607"/>
                    <a:pt x="4688" y="2443"/>
                    <a:pt x="4803" y="2296"/>
                  </a:cubicBezTo>
                  <a:cubicBezTo>
                    <a:pt x="4927" y="2063"/>
                    <a:pt x="5192" y="1940"/>
                    <a:pt x="5477" y="1940"/>
                  </a:cubicBezTo>
                  <a:cubicBezTo>
                    <a:pt x="5794" y="1940"/>
                    <a:pt x="6137" y="2091"/>
                    <a:pt x="6344" y="2410"/>
                  </a:cubicBezTo>
                  <a:lnTo>
                    <a:pt x="6360" y="2427"/>
                  </a:lnTo>
                  <a:cubicBezTo>
                    <a:pt x="6590" y="2837"/>
                    <a:pt x="6573" y="3345"/>
                    <a:pt x="6328" y="3738"/>
                  </a:cubicBezTo>
                  <a:cubicBezTo>
                    <a:pt x="6048" y="4242"/>
                    <a:pt x="5409" y="4592"/>
                    <a:pt x="4579" y="4592"/>
                  </a:cubicBezTo>
                  <a:cubicBezTo>
                    <a:pt x="4192" y="4592"/>
                    <a:pt x="3764" y="4516"/>
                    <a:pt x="3312" y="4345"/>
                  </a:cubicBezTo>
                  <a:cubicBezTo>
                    <a:pt x="3262" y="4328"/>
                    <a:pt x="3033" y="4246"/>
                    <a:pt x="2885" y="4181"/>
                  </a:cubicBezTo>
                  <a:cubicBezTo>
                    <a:pt x="2476" y="3968"/>
                    <a:pt x="2033" y="3820"/>
                    <a:pt x="1574" y="3755"/>
                  </a:cubicBezTo>
                  <a:cubicBezTo>
                    <a:pt x="1754" y="3722"/>
                    <a:pt x="1951" y="3705"/>
                    <a:pt x="2148" y="3656"/>
                  </a:cubicBezTo>
                  <a:cubicBezTo>
                    <a:pt x="3902" y="3312"/>
                    <a:pt x="4164" y="837"/>
                    <a:pt x="2705" y="181"/>
                  </a:cubicBezTo>
                  <a:cubicBezTo>
                    <a:pt x="2428" y="54"/>
                    <a:pt x="2174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10"/>
            <p:cNvSpPr/>
            <p:nvPr/>
          </p:nvSpPr>
          <p:spPr>
            <a:xfrm>
              <a:off x="7100112" y="4303489"/>
              <a:ext cx="153265" cy="108125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lnTo>
                    <a:pt x="3819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2" y="2623"/>
                    <a:pt x="2213" y="3033"/>
                  </a:cubicBezTo>
                  <a:cubicBezTo>
                    <a:pt x="2386" y="3221"/>
                    <a:pt x="2559" y="3278"/>
                    <a:pt x="2717" y="3278"/>
                  </a:cubicBezTo>
                  <a:cubicBezTo>
                    <a:pt x="2902" y="3278"/>
                    <a:pt x="3065" y="3200"/>
                    <a:pt x="3180" y="3164"/>
                  </a:cubicBezTo>
                  <a:cubicBezTo>
                    <a:pt x="3207" y="3157"/>
                    <a:pt x="3234" y="3154"/>
                    <a:pt x="3260" y="3154"/>
                  </a:cubicBezTo>
                  <a:cubicBezTo>
                    <a:pt x="3362" y="3154"/>
                    <a:pt x="3456" y="3204"/>
                    <a:pt x="3508" y="3295"/>
                  </a:cubicBezTo>
                  <a:cubicBezTo>
                    <a:pt x="3541" y="3082"/>
                    <a:pt x="3475" y="2869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7" y="2164"/>
                    <a:pt x="4098" y="1705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10"/>
            <p:cNvSpPr/>
            <p:nvPr/>
          </p:nvSpPr>
          <p:spPr>
            <a:xfrm>
              <a:off x="6905443" y="4060203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06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7" y="2139"/>
                    <a:pt x="1017" y="2335"/>
                  </a:cubicBezTo>
                  <a:cubicBezTo>
                    <a:pt x="1148" y="2401"/>
                    <a:pt x="1287" y="2434"/>
                    <a:pt x="1424" y="2434"/>
                  </a:cubicBezTo>
                  <a:cubicBezTo>
                    <a:pt x="1562" y="2434"/>
                    <a:pt x="1697" y="2401"/>
                    <a:pt x="1820" y="2335"/>
                  </a:cubicBezTo>
                  <a:lnTo>
                    <a:pt x="1853" y="2319"/>
                  </a:lnTo>
                  <a:lnTo>
                    <a:pt x="1902" y="2286"/>
                  </a:lnTo>
                  <a:lnTo>
                    <a:pt x="1951" y="2253"/>
                  </a:lnTo>
                  <a:lnTo>
                    <a:pt x="2000" y="2204"/>
                  </a:lnTo>
                  <a:cubicBezTo>
                    <a:pt x="2033" y="2188"/>
                    <a:pt x="2049" y="2171"/>
                    <a:pt x="2066" y="2155"/>
                  </a:cubicBezTo>
                  <a:cubicBezTo>
                    <a:pt x="2230" y="1975"/>
                    <a:pt x="2312" y="1729"/>
                    <a:pt x="2279" y="1499"/>
                  </a:cubicBezTo>
                  <a:cubicBezTo>
                    <a:pt x="2236" y="1155"/>
                    <a:pt x="2024" y="1009"/>
                    <a:pt x="1827" y="1009"/>
                  </a:cubicBezTo>
                  <a:cubicBezTo>
                    <a:pt x="1724" y="1009"/>
                    <a:pt x="1625" y="1049"/>
                    <a:pt x="1558" y="1122"/>
                  </a:cubicBezTo>
                  <a:cubicBezTo>
                    <a:pt x="1394" y="1286"/>
                    <a:pt x="1427" y="1565"/>
                    <a:pt x="1640" y="1680"/>
                  </a:cubicBezTo>
                  <a:cubicBezTo>
                    <a:pt x="1716" y="1714"/>
                    <a:pt x="1786" y="1723"/>
                    <a:pt x="1845" y="1723"/>
                  </a:cubicBezTo>
                  <a:cubicBezTo>
                    <a:pt x="1924" y="1723"/>
                    <a:pt x="1986" y="1707"/>
                    <a:pt x="2030" y="1707"/>
                  </a:cubicBezTo>
                  <a:cubicBezTo>
                    <a:pt x="2080" y="1707"/>
                    <a:pt x="2105" y="1729"/>
                    <a:pt x="2099" y="1827"/>
                  </a:cubicBezTo>
                  <a:cubicBezTo>
                    <a:pt x="2082" y="2024"/>
                    <a:pt x="1967" y="2188"/>
                    <a:pt x="1787" y="2286"/>
                  </a:cubicBezTo>
                  <a:cubicBezTo>
                    <a:pt x="1681" y="2339"/>
                    <a:pt x="1563" y="2364"/>
                    <a:pt x="1445" y="2364"/>
                  </a:cubicBezTo>
                  <a:cubicBezTo>
                    <a:pt x="1309" y="2364"/>
                    <a:pt x="1172" y="2331"/>
                    <a:pt x="1050" y="2270"/>
                  </a:cubicBezTo>
                  <a:cubicBezTo>
                    <a:pt x="509" y="2040"/>
                    <a:pt x="148" y="1106"/>
                    <a:pt x="787" y="549"/>
                  </a:cubicBezTo>
                  <a:cubicBezTo>
                    <a:pt x="1033" y="303"/>
                    <a:pt x="1377" y="155"/>
                    <a:pt x="1722" y="155"/>
                  </a:cubicBezTo>
                  <a:cubicBezTo>
                    <a:pt x="2476" y="204"/>
                    <a:pt x="3295" y="745"/>
                    <a:pt x="3426" y="2204"/>
                  </a:cubicBezTo>
                  <a:cubicBezTo>
                    <a:pt x="3475" y="2761"/>
                    <a:pt x="3426" y="3319"/>
                    <a:pt x="3262" y="3843"/>
                  </a:cubicBezTo>
                  <a:cubicBezTo>
                    <a:pt x="3148" y="4302"/>
                    <a:pt x="2951" y="4728"/>
                    <a:pt x="2672" y="5122"/>
                  </a:cubicBezTo>
                  <a:cubicBezTo>
                    <a:pt x="2279" y="5614"/>
                    <a:pt x="1771" y="6007"/>
                    <a:pt x="1197" y="6286"/>
                  </a:cubicBezTo>
                  <a:cubicBezTo>
                    <a:pt x="1804" y="6023"/>
                    <a:pt x="2361" y="5630"/>
                    <a:pt x="2787" y="5122"/>
                  </a:cubicBezTo>
                  <a:cubicBezTo>
                    <a:pt x="3541" y="4253"/>
                    <a:pt x="4459" y="2253"/>
                    <a:pt x="3180" y="614"/>
                  </a:cubicBezTo>
                  <a:cubicBezTo>
                    <a:pt x="2826" y="207"/>
                    <a:pt x="2304" y="0"/>
                    <a:pt x="18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10"/>
            <p:cNvSpPr/>
            <p:nvPr/>
          </p:nvSpPr>
          <p:spPr>
            <a:xfrm>
              <a:off x="6612915" y="4588470"/>
              <a:ext cx="124790" cy="122658"/>
            </a:xfrm>
            <a:custGeom>
              <a:rect b="b" l="l" r="r" t="t"/>
              <a:pathLst>
                <a:path extrusionOk="0" h="3739" w="3804">
                  <a:moveTo>
                    <a:pt x="3295" y="1"/>
                  </a:moveTo>
                  <a:cubicBezTo>
                    <a:pt x="3295" y="1"/>
                    <a:pt x="3295" y="268"/>
                    <a:pt x="3113" y="268"/>
                  </a:cubicBezTo>
                  <a:cubicBezTo>
                    <a:pt x="3098" y="268"/>
                    <a:pt x="3083" y="267"/>
                    <a:pt x="3066" y="263"/>
                  </a:cubicBezTo>
                  <a:cubicBezTo>
                    <a:pt x="2965" y="240"/>
                    <a:pt x="2825" y="181"/>
                    <a:pt x="2691" y="181"/>
                  </a:cubicBezTo>
                  <a:cubicBezTo>
                    <a:pt x="2540" y="181"/>
                    <a:pt x="2398" y="256"/>
                    <a:pt x="2328" y="542"/>
                  </a:cubicBezTo>
                  <a:cubicBezTo>
                    <a:pt x="2218" y="1062"/>
                    <a:pt x="2168" y="1643"/>
                    <a:pt x="1946" y="1643"/>
                  </a:cubicBezTo>
                  <a:cubicBezTo>
                    <a:pt x="1937" y="1643"/>
                    <a:pt x="1928" y="1642"/>
                    <a:pt x="1918" y="1640"/>
                  </a:cubicBezTo>
                  <a:lnTo>
                    <a:pt x="1886" y="1640"/>
                  </a:lnTo>
                  <a:cubicBezTo>
                    <a:pt x="1877" y="1642"/>
                    <a:pt x="1868" y="1643"/>
                    <a:pt x="1860" y="1643"/>
                  </a:cubicBezTo>
                  <a:cubicBezTo>
                    <a:pt x="1651" y="1643"/>
                    <a:pt x="1586" y="1062"/>
                    <a:pt x="1476" y="542"/>
                  </a:cubicBezTo>
                  <a:cubicBezTo>
                    <a:pt x="1406" y="256"/>
                    <a:pt x="1264" y="181"/>
                    <a:pt x="1111" y="181"/>
                  </a:cubicBezTo>
                  <a:cubicBezTo>
                    <a:pt x="974" y="181"/>
                    <a:pt x="830" y="240"/>
                    <a:pt x="722" y="263"/>
                  </a:cubicBezTo>
                  <a:cubicBezTo>
                    <a:pt x="705" y="267"/>
                    <a:pt x="690" y="268"/>
                    <a:pt x="675" y="268"/>
                  </a:cubicBezTo>
                  <a:cubicBezTo>
                    <a:pt x="495" y="268"/>
                    <a:pt x="509" y="1"/>
                    <a:pt x="509" y="1"/>
                  </a:cubicBezTo>
                  <a:lnTo>
                    <a:pt x="509" y="1"/>
                  </a:lnTo>
                  <a:cubicBezTo>
                    <a:pt x="509" y="1"/>
                    <a:pt x="279" y="83"/>
                    <a:pt x="148" y="673"/>
                  </a:cubicBezTo>
                  <a:cubicBezTo>
                    <a:pt x="1" y="1279"/>
                    <a:pt x="279" y="1493"/>
                    <a:pt x="1050" y="1870"/>
                  </a:cubicBezTo>
                  <a:cubicBezTo>
                    <a:pt x="1836" y="2230"/>
                    <a:pt x="1869" y="3509"/>
                    <a:pt x="1869" y="3509"/>
                  </a:cubicBezTo>
                  <a:lnTo>
                    <a:pt x="1902" y="3738"/>
                  </a:lnTo>
                  <a:lnTo>
                    <a:pt x="1918" y="3509"/>
                  </a:lnTo>
                  <a:cubicBezTo>
                    <a:pt x="1918" y="3509"/>
                    <a:pt x="1951" y="2214"/>
                    <a:pt x="2738" y="1870"/>
                  </a:cubicBezTo>
                  <a:cubicBezTo>
                    <a:pt x="3525" y="1509"/>
                    <a:pt x="3803" y="1279"/>
                    <a:pt x="3656" y="673"/>
                  </a:cubicBezTo>
                  <a:cubicBezTo>
                    <a:pt x="3508" y="83"/>
                    <a:pt x="3295" y="1"/>
                    <a:pt x="329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10"/>
            <p:cNvSpPr/>
            <p:nvPr/>
          </p:nvSpPr>
          <p:spPr>
            <a:xfrm>
              <a:off x="6652708" y="4503537"/>
              <a:ext cx="45205" cy="111340"/>
            </a:xfrm>
            <a:custGeom>
              <a:rect b="b" l="l" r="r" t="t"/>
              <a:pathLst>
                <a:path extrusionOk="0" h="3394" w="1378">
                  <a:moveTo>
                    <a:pt x="689" y="0"/>
                  </a:moveTo>
                  <a:lnTo>
                    <a:pt x="640" y="344"/>
                  </a:lnTo>
                  <a:cubicBezTo>
                    <a:pt x="623" y="607"/>
                    <a:pt x="525" y="869"/>
                    <a:pt x="378" y="1098"/>
                  </a:cubicBezTo>
                  <a:cubicBezTo>
                    <a:pt x="132" y="1459"/>
                    <a:pt x="1" y="1770"/>
                    <a:pt x="312" y="2164"/>
                  </a:cubicBezTo>
                  <a:cubicBezTo>
                    <a:pt x="492" y="2426"/>
                    <a:pt x="623" y="2737"/>
                    <a:pt x="656" y="3065"/>
                  </a:cubicBezTo>
                  <a:cubicBezTo>
                    <a:pt x="673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5" y="2737"/>
                    <a:pt x="886" y="2426"/>
                    <a:pt x="1066" y="2164"/>
                  </a:cubicBezTo>
                  <a:cubicBezTo>
                    <a:pt x="1377" y="1754"/>
                    <a:pt x="1246" y="1443"/>
                    <a:pt x="1000" y="1098"/>
                  </a:cubicBezTo>
                  <a:cubicBezTo>
                    <a:pt x="853" y="869"/>
                    <a:pt x="755" y="607"/>
                    <a:pt x="738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10"/>
            <p:cNvSpPr/>
            <p:nvPr/>
          </p:nvSpPr>
          <p:spPr>
            <a:xfrm>
              <a:off x="6555374" y="4052887"/>
              <a:ext cx="239870" cy="168355"/>
            </a:xfrm>
            <a:custGeom>
              <a:rect b="b" l="l" r="r" t="t"/>
              <a:pathLst>
                <a:path extrusionOk="0" h="5132" w="7312">
                  <a:moveTo>
                    <a:pt x="1742" y="1"/>
                  </a:moveTo>
                  <a:cubicBezTo>
                    <a:pt x="1353" y="1"/>
                    <a:pt x="968" y="172"/>
                    <a:pt x="706" y="493"/>
                  </a:cubicBezTo>
                  <a:cubicBezTo>
                    <a:pt x="611" y="635"/>
                    <a:pt x="462" y="706"/>
                    <a:pt x="312" y="706"/>
                  </a:cubicBezTo>
                  <a:cubicBezTo>
                    <a:pt x="202" y="706"/>
                    <a:pt x="91" y="668"/>
                    <a:pt x="1" y="591"/>
                  </a:cubicBezTo>
                  <a:lnTo>
                    <a:pt x="1" y="591"/>
                  </a:lnTo>
                  <a:cubicBezTo>
                    <a:pt x="34" y="952"/>
                    <a:pt x="66" y="1018"/>
                    <a:pt x="1771" y="1739"/>
                  </a:cubicBezTo>
                  <a:cubicBezTo>
                    <a:pt x="3082" y="2296"/>
                    <a:pt x="3525" y="4247"/>
                    <a:pt x="3656" y="5132"/>
                  </a:cubicBezTo>
                  <a:cubicBezTo>
                    <a:pt x="3787" y="4263"/>
                    <a:pt x="4246" y="2296"/>
                    <a:pt x="5541" y="1739"/>
                  </a:cubicBezTo>
                  <a:cubicBezTo>
                    <a:pt x="7262" y="1018"/>
                    <a:pt x="7278" y="952"/>
                    <a:pt x="7311" y="591"/>
                  </a:cubicBezTo>
                  <a:lnTo>
                    <a:pt x="7311" y="591"/>
                  </a:lnTo>
                  <a:cubicBezTo>
                    <a:pt x="7221" y="668"/>
                    <a:pt x="7110" y="706"/>
                    <a:pt x="7000" y="706"/>
                  </a:cubicBezTo>
                  <a:cubicBezTo>
                    <a:pt x="6850" y="706"/>
                    <a:pt x="6701" y="635"/>
                    <a:pt x="6606" y="493"/>
                  </a:cubicBezTo>
                  <a:cubicBezTo>
                    <a:pt x="6344" y="172"/>
                    <a:pt x="5959" y="1"/>
                    <a:pt x="5570" y="1"/>
                  </a:cubicBezTo>
                  <a:cubicBezTo>
                    <a:pt x="5304" y="1"/>
                    <a:pt x="5036" y="81"/>
                    <a:pt x="4803" y="247"/>
                  </a:cubicBezTo>
                  <a:cubicBezTo>
                    <a:pt x="4230" y="657"/>
                    <a:pt x="3853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76" y="81"/>
                    <a:pt x="2008" y="1"/>
                    <a:pt x="17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10"/>
            <p:cNvSpPr/>
            <p:nvPr/>
          </p:nvSpPr>
          <p:spPr>
            <a:xfrm>
              <a:off x="6631745" y="3959358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28" y="0"/>
                  </a:moveTo>
                  <a:cubicBezTo>
                    <a:pt x="1246" y="164"/>
                    <a:pt x="1131" y="312"/>
                    <a:pt x="1017" y="426"/>
                  </a:cubicBezTo>
                  <a:cubicBezTo>
                    <a:pt x="558" y="853"/>
                    <a:pt x="0" y="1721"/>
                    <a:pt x="722" y="2918"/>
                  </a:cubicBezTo>
                  <a:cubicBezTo>
                    <a:pt x="1010" y="3367"/>
                    <a:pt x="1205" y="3878"/>
                    <a:pt x="1336" y="4407"/>
                  </a:cubicBezTo>
                  <a:lnTo>
                    <a:pt x="1336" y="4407"/>
                  </a:lnTo>
                  <a:cubicBezTo>
                    <a:pt x="1452" y="3878"/>
                    <a:pt x="1662" y="3367"/>
                    <a:pt x="1951" y="2918"/>
                  </a:cubicBezTo>
                  <a:cubicBezTo>
                    <a:pt x="2672" y="1721"/>
                    <a:pt x="2115" y="869"/>
                    <a:pt x="1656" y="426"/>
                  </a:cubicBezTo>
                  <a:cubicBezTo>
                    <a:pt x="1525" y="312"/>
                    <a:pt x="1426" y="164"/>
                    <a:pt x="1328" y="0"/>
                  </a:cubicBezTo>
                  <a:close/>
                  <a:moveTo>
                    <a:pt x="1336" y="4407"/>
                  </a:moveTo>
                  <a:cubicBezTo>
                    <a:pt x="1333" y="4419"/>
                    <a:pt x="1330" y="4430"/>
                    <a:pt x="1328" y="4442"/>
                  </a:cubicBezTo>
                  <a:lnTo>
                    <a:pt x="1344" y="4442"/>
                  </a:lnTo>
                  <a:cubicBezTo>
                    <a:pt x="1342" y="4430"/>
                    <a:pt x="1339" y="4419"/>
                    <a:pt x="1336" y="440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10"/>
            <p:cNvSpPr/>
            <p:nvPr/>
          </p:nvSpPr>
          <p:spPr>
            <a:xfrm>
              <a:off x="6574729" y="3821969"/>
              <a:ext cx="201160" cy="220220"/>
            </a:xfrm>
            <a:custGeom>
              <a:rect b="b" l="l" r="r" t="t"/>
              <a:pathLst>
                <a:path extrusionOk="0" h="6713" w="6132">
                  <a:moveTo>
                    <a:pt x="1617" y="0"/>
                  </a:moveTo>
                  <a:cubicBezTo>
                    <a:pt x="1216" y="0"/>
                    <a:pt x="823" y="159"/>
                    <a:pt x="591" y="451"/>
                  </a:cubicBezTo>
                  <a:cubicBezTo>
                    <a:pt x="1" y="1107"/>
                    <a:pt x="493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1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11" y="998"/>
                  </a:cubicBezTo>
                  <a:cubicBezTo>
                    <a:pt x="1483" y="998"/>
                    <a:pt x="1455" y="1001"/>
                    <a:pt x="1427" y="1008"/>
                  </a:cubicBezTo>
                  <a:cubicBezTo>
                    <a:pt x="1263" y="1025"/>
                    <a:pt x="1165" y="1156"/>
                    <a:pt x="1181" y="1320"/>
                  </a:cubicBezTo>
                  <a:cubicBezTo>
                    <a:pt x="1171" y="1475"/>
                    <a:pt x="1292" y="1572"/>
                    <a:pt x="1415" y="1572"/>
                  </a:cubicBezTo>
                  <a:cubicBezTo>
                    <a:pt x="1487" y="1572"/>
                    <a:pt x="1559" y="1539"/>
                    <a:pt x="1607" y="1467"/>
                  </a:cubicBezTo>
                  <a:cubicBezTo>
                    <a:pt x="1649" y="1401"/>
                    <a:pt x="1695" y="1375"/>
                    <a:pt x="1735" y="1375"/>
                  </a:cubicBezTo>
                  <a:cubicBezTo>
                    <a:pt x="1806" y="1375"/>
                    <a:pt x="1857" y="1455"/>
                    <a:pt x="1837" y="1549"/>
                  </a:cubicBezTo>
                  <a:cubicBezTo>
                    <a:pt x="1747" y="1793"/>
                    <a:pt x="1526" y="1946"/>
                    <a:pt x="1285" y="1946"/>
                  </a:cubicBezTo>
                  <a:cubicBezTo>
                    <a:pt x="1219" y="1946"/>
                    <a:pt x="1150" y="1935"/>
                    <a:pt x="1083" y="1910"/>
                  </a:cubicBezTo>
                  <a:cubicBezTo>
                    <a:pt x="673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8" y="515"/>
                    <a:pt x="2906" y="927"/>
                    <a:pt x="2968" y="1910"/>
                  </a:cubicBezTo>
                  <a:cubicBezTo>
                    <a:pt x="2968" y="3074"/>
                    <a:pt x="2033" y="4123"/>
                    <a:pt x="1771" y="4893"/>
                  </a:cubicBezTo>
                  <a:cubicBezTo>
                    <a:pt x="1427" y="5975"/>
                    <a:pt x="1869" y="6647"/>
                    <a:pt x="1902" y="6712"/>
                  </a:cubicBezTo>
                  <a:cubicBezTo>
                    <a:pt x="1624" y="6155"/>
                    <a:pt x="1607" y="5499"/>
                    <a:pt x="1853" y="4926"/>
                  </a:cubicBezTo>
                  <a:cubicBezTo>
                    <a:pt x="2066" y="4401"/>
                    <a:pt x="2492" y="3844"/>
                    <a:pt x="2804" y="3139"/>
                  </a:cubicBezTo>
                  <a:cubicBezTo>
                    <a:pt x="2918" y="2926"/>
                    <a:pt x="3017" y="2680"/>
                    <a:pt x="3066" y="2434"/>
                  </a:cubicBezTo>
                  <a:cubicBezTo>
                    <a:pt x="3115" y="2680"/>
                    <a:pt x="3214" y="2926"/>
                    <a:pt x="3312" y="3139"/>
                  </a:cubicBezTo>
                  <a:cubicBezTo>
                    <a:pt x="3640" y="3844"/>
                    <a:pt x="4066" y="4401"/>
                    <a:pt x="4279" y="4926"/>
                  </a:cubicBezTo>
                  <a:cubicBezTo>
                    <a:pt x="4525" y="5499"/>
                    <a:pt x="4508" y="6155"/>
                    <a:pt x="4230" y="6712"/>
                  </a:cubicBezTo>
                  <a:cubicBezTo>
                    <a:pt x="4263" y="6647"/>
                    <a:pt x="4705" y="5975"/>
                    <a:pt x="4361" y="4893"/>
                  </a:cubicBezTo>
                  <a:cubicBezTo>
                    <a:pt x="4099" y="4123"/>
                    <a:pt x="3181" y="3074"/>
                    <a:pt x="3164" y="1910"/>
                  </a:cubicBezTo>
                  <a:cubicBezTo>
                    <a:pt x="3226" y="927"/>
                    <a:pt x="4014" y="515"/>
                    <a:pt x="4613" y="515"/>
                  </a:cubicBezTo>
                  <a:cubicBezTo>
                    <a:pt x="4813" y="515"/>
                    <a:pt x="4992" y="561"/>
                    <a:pt x="5115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7" y="1946"/>
                  </a:cubicBezTo>
                  <a:cubicBezTo>
                    <a:pt x="4606" y="1946"/>
                    <a:pt x="4385" y="1793"/>
                    <a:pt x="4295" y="1549"/>
                  </a:cubicBezTo>
                  <a:cubicBezTo>
                    <a:pt x="4275" y="1455"/>
                    <a:pt x="4326" y="1375"/>
                    <a:pt x="4397" y="1375"/>
                  </a:cubicBezTo>
                  <a:cubicBezTo>
                    <a:pt x="4437" y="1375"/>
                    <a:pt x="4483" y="1401"/>
                    <a:pt x="4525" y="1467"/>
                  </a:cubicBezTo>
                  <a:cubicBezTo>
                    <a:pt x="4573" y="1539"/>
                    <a:pt x="4645" y="1572"/>
                    <a:pt x="4717" y="1572"/>
                  </a:cubicBezTo>
                  <a:cubicBezTo>
                    <a:pt x="4840" y="1572"/>
                    <a:pt x="4961" y="1475"/>
                    <a:pt x="4951" y="1320"/>
                  </a:cubicBezTo>
                  <a:cubicBezTo>
                    <a:pt x="4967" y="1156"/>
                    <a:pt x="4869" y="1025"/>
                    <a:pt x="4705" y="1008"/>
                  </a:cubicBezTo>
                  <a:cubicBezTo>
                    <a:pt x="4677" y="1001"/>
                    <a:pt x="4649" y="998"/>
                    <a:pt x="4621" y="998"/>
                  </a:cubicBezTo>
                  <a:cubicBezTo>
                    <a:pt x="4455" y="998"/>
                    <a:pt x="4302" y="1118"/>
                    <a:pt x="4246" y="1287"/>
                  </a:cubicBezTo>
                  <a:cubicBezTo>
                    <a:pt x="4117" y="1594"/>
                    <a:pt x="4353" y="2107"/>
                    <a:pt x="4971" y="2107"/>
                  </a:cubicBezTo>
                  <a:cubicBezTo>
                    <a:pt x="4981" y="2107"/>
                    <a:pt x="4990" y="2107"/>
                    <a:pt x="5000" y="2106"/>
                  </a:cubicBezTo>
                  <a:cubicBezTo>
                    <a:pt x="5623" y="2074"/>
                    <a:pt x="6131" y="1107"/>
                    <a:pt x="5541" y="451"/>
                  </a:cubicBezTo>
                  <a:cubicBezTo>
                    <a:pt x="5309" y="159"/>
                    <a:pt x="4916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17" y="1074"/>
                    <a:pt x="2935" y="877"/>
                    <a:pt x="2820" y="713"/>
                  </a:cubicBezTo>
                  <a:cubicBezTo>
                    <a:pt x="2580" y="224"/>
                    <a:pt x="2093" y="0"/>
                    <a:pt x="16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10"/>
            <p:cNvSpPr/>
            <p:nvPr/>
          </p:nvSpPr>
          <p:spPr>
            <a:xfrm>
              <a:off x="9212304" y="4042684"/>
              <a:ext cx="56490" cy="79093"/>
            </a:xfrm>
            <a:custGeom>
              <a:rect b="b" l="l" r="r" t="t"/>
              <a:pathLst>
                <a:path extrusionOk="0" h="2411" w="1722">
                  <a:moveTo>
                    <a:pt x="1525" y="1"/>
                  </a:moveTo>
                  <a:cubicBezTo>
                    <a:pt x="1525" y="1"/>
                    <a:pt x="1377" y="66"/>
                    <a:pt x="1361" y="165"/>
                  </a:cubicBezTo>
                  <a:cubicBezTo>
                    <a:pt x="1346" y="241"/>
                    <a:pt x="1246" y="330"/>
                    <a:pt x="1076" y="330"/>
                  </a:cubicBezTo>
                  <a:cubicBezTo>
                    <a:pt x="1062" y="330"/>
                    <a:pt x="1048" y="330"/>
                    <a:pt x="1033" y="329"/>
                  </a:cubicBezTo>
                  <a:cubicBezTo>
                    <a:pt x="836" y="329"/>
                    <a:pt x="0" y="394"/>
                    <a:pt x="66" y="2410"/>
                  </a:cubicBezTo>
                  <a:cubicBezTo>
                    <a:pt x="66" y="2410"/>
                    <a:pt x="131" y="1673"/>
                    <a:pt x="771" y="1394"/>
                  </a:cubicBezTo>
                  <a:cubicBezTo>
                    <a:pt x="1394" y="1115"/>
                    <a:pt x="1721" y="853"/>
                    <a:pt x="1607" y="476"/>
                  </a:cubicBezTo>
                  <a:cubicBezTo>
                    <a:pt x="1492" y="83"/>
                    <a:pt x="1525" y="1"/>
                    <a:pt x="1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10"/>
            <p:cNvSpPr/>
            <p:nvPr/>
          </p:nvSpPr>
          <p:spPr>
            <a:xfrm>
              <a:off x="8912788" y="4136771"/>
              <a:ext cx="297935" cy="207164"/>
            </a:xfrm>
            <a:custGeom>
              <a:rect b="b" l="l" r="r" t="t"/>
              <a:pathLst>
                <a:path extrusionOk="0" h="6315" w="9082">
                  <a:moveTo>
                    <a:pt x="2004" y="1"/>
                  </a:moveTo>
                  <a:cubicBezTo>
                    <a:pt x="1086" y="1"/>
                    <a:pt x="66" y="649"/>
                    <a:pt x="33" y="1853"/>
                  </a:cubicBezTo>
                  <a:cubicBezTo>
                    <a:pt x="0" y="2722"/>
                    <a:pt x="459" y="3525"/>
                    <a:pt x="1230" y="3935"/>
                  </a:cubicBezTo>
                  <a:cubicBezTo>
                    <a:pt x="1723" y="4192"/>
                    <a:pt x="2282" y="4295"/>
                    <a:pt x="2852" y="4295"/>
                  </a:cubicBezTo>
                  <a:cubicBezTo>
                    <a:pt x="3190" y="4295"/>
                    <a:pt x="3533" y="4259"/>
                    <a:pt x="3869" y="4197"/>
                  </a:cubicBezTo>
                  <a:cubicBezTo>
                    <a:pt x="4754" y="3952"/>
                    <a:pt x="5573" y="3624"/>
                    <a:pt x="6377" y="3427"/>
                  </a:cubicBezTo>
                  <a:cubicBezTo>
                    <a:pt x="6582" y="3374"/>
                    <a:pt x="6791" y="3347"/>
                    <a:pt x="6996" y="3347"/>
                  </a:cubicBezTo>
                  <a:cubicBezTo>
                    <a:pt x="7607" y="3347"/>
                    <a:pt x="8180" y="3584"/>
                    <a:pt x="8524" y="4050"/>
                  </a:cubicBezTo>
                  <a:cubicBezTo>
                    <a:pt x="8966" y="4624"/>
                    <a:pt x="8999" y="5574"/>
                    <a:pt x="8458" y="5968"/>
                  </a:cubicBezTo>
                  <a:cubicBezTo>
                    <a:pt x="8244" y="6130"/>
                    <a:pt x="7987" y="6205"/>
                    <a:pt x="7738" y="6205"/>
                  </a:cubicBezTo>
                  <a:cubicBezTo>
                    <a:pt x="7357" y="6205"/>
                    <a:pt x="6994" y="6029"/>
                    <a:pt x="6835" y="5722"/>
                  </a:cubicBezTo>
                  <a:cubicBezTo>
                    <a:pt x="6524" y="5230"/>
                    <a:pt x="6770" y="4574"/>
                    <a:pt x="7229" y="4443"/>
                  </a:cubicBezTo>
                  <a:cubicBezTo>
                    <a:pt x="7321" y="4407"/>
                    <a:pt x="7416" y="4389"/>
                    <a:pt x="7510" y="4389"/>
                  </a:cubicBezTo>
                  <a:cubicBezTo>
                    <a:pt x="7753" y="4389"/>
                    <a:pt x="7989" y="4505"/>
                    <a:pt x="8130" y="4706"/>
                  </a:cubicBezTo>
                  <a:cubicBezTo>
                    <a:pt x="8229" y="4886"/>
                    <a:pt x="8245" y="5099"/>
                    <a:pt x="8180" y="5279"/>
                  </a:cubicBezTo>
                  <a:cubicBezTo>
                    <a:pt x="8166" y="5319"/>
                    <a:pt x="8110" y="5391"/>
                    <a:pt x="8054" y="5391"/>
                  </a:cubicBezTo>
                  <a:cubicBezTo>
                    <a:pt x="8041" y="5391"/>
                    <a:pt x="8028" y="5387"/>
                    <a:pt x="8016" y="5378"/>
                  </a:cubicBezTo>
                  <a:cubicBezTo>
                    <a:pt x="7966" y="5328"/>
                    <a:pt x="8016" y="4968"/>
                    <a:pt x="7655" y="4919"/>
                  </a:cubicBezTo>
                  <a:cubicBezTo>
                    <a:pt x="7640" y="4917"/>
                    <a:pt x="7626" y="4916"/>
                    <a:pt x="7612" y="4916"/>
                  </a:cubicBezTo>
                  <a:cubicBezTo>
                    <a:pt x="7269" y="4916"/>
                    <a:pt x="7161" y="5482"/>
                    <a:pt x="7508" y="5623"/>
                  </a:cubicBezTo>
                  <a:cubicBezTo>
                    <a:pt x="7581" y="5656"/>
                    <a:pt x="7656" y="5671"/>
                    <a:pt x="7729" y="5671"/>
                  </a:cubicBezTo>
                  <a:cubicBezTo>
                    <a:pt x="7951" y="5671"/>
                    <a:pt x="8155" y="5530"/>
                    <a:pt x="8229" y="5296"/>
                  </a:cubicBezTo>
                  <a:lnTo>
                    <a:pt x="8229" y="5279"/>
                  </a:lnTo>
                  <a:cubicBezTo>
                    <a:pt x="8229" y="5263"/>
                    <a:pt x="8229" y="5246"/>
                    <a:pt x="8245" y="5230"/>
                  </a:cubicBezTo>
                  <a:lnTo>
                    <a:pt x="8245" y="5214"/>
                  </a:lnTo>
                  <a:cubicBezTo>
                    <a:pt x="8262" y="5099"/>
                    <a:pt x="8262" y="4968"/>
                    <a:pt x="8229" y="4837"/>
                  </a:cubicBezTo>
                  <a:cubicBezTo>
                    <a:pt x="8104" y="4525"/>
                    <a:pt x="7808" y="4336"/>
                    <a:pt x="7494" y="4336"/>
                  </a:cubicBezTo>
                  <a:cubicBezTo>
                    <a:pt x="7395" y="4336"/>
                    <a:pt x="7294" y="4355"/>
                    <a:pt x="7196" y="4394"/>
                  </a:cubicBezTo>
                  <a:cubicBezTo>
                    <a:pt x="6704" y="4509"/>
                    <a:pt x="6409" y="5214"/>
                    <a:pt x="6754" y="5771"/>
                  </a:cubicBezTo>
                  <a:cubicBezTo>
                    <a:pt x="6925" y="6114"/>
                    <a:pt x="7333" y="6314"/>
                    <a:pt x="7754" y="6314"/>
                  </a:cubicBezTo>
                  <a:cubicBezTo>
                    <a:pt x="8018" y="6314"/>
                    <a:pt x="8287" y="6236"/>
                    <a:pt x="8507" y="6066"/>
                  </a:cubicBezTo>
                  <a:cubicBezTo>
                    <a:pt x="8966" y="5738"/>
                    <a:pt x="9081" y="5132"/>
                    <a:pt x="8934" y="4591"/>
                  </a:cubicBezTo>
                  <a:cubicBezTo>
                    <a:pt x="8835" y="4050"/>
                    <a:pt x="8475" y="3165"/>
                    <a:pt x="7212" y="2886"/>
                  </a:cubicBezTo>
                  <a:cubicBezTo>
                    <a:pt x="7067" y="2854"/>
                    <a:pt x="6919" y="2839"/>
                    <a:pt x="6768" y="2839"/>
                  </a:cubicBezTo>
                  <a:cubicBezTo>
                    <a:pt x="5438" y="2839"/>
                    <a:pt x="3897" y="3977"/>
                    <a:pt x="2312" y="3977"/>
                  </a:cubicBezTo>
                  <a:cubicBezTo>
                    <a:pt x="2088" y="3977"/>
                    <a:pt x="1864" y="3954"/>
                    <a:pt x="1639" y="3902"/>
                  </a:cubicBezTo>
                  <a:cubicBezTo>
                    <a:pt x="1557" y="3870"/>
                    <a:pt x="1476" y="3853"/>
                    <a:pt x="1377" y="3820"/>
                  </a:cubicBezTo>
                  <a:lnTo>
                    <a:pt x="1312" y="3788"/>
                  </a:lnTo>
                  <a:cubicBezTo>
                    <a:pt x="607" y="3411"/>
                    <a:pt x="164" y="2657"/>
                    <a:pt x="181" y="1853"/>
                  </a:cubicBezTo>
                  <a:cubicBezTo>
                    <a:pt x="203" y="735"/>
                    <a:pt x="1174" y="111"/>
                    <a:pt x="2045" y="111"/>
                  </a:cubicBezTo>
                  <a:cubicBezTo>
                    <a:pt x="2464" y="111"/>
                    <a:pt x="2859" y="255"/>
                    <a:pt x="3115" y="559"/>
                  </a:cubicBezTo>
                  <a:cubicBezTo>
                    <a:pt x="3574" y="1018"/>
                    <a:pt x="3524" y="1772"/>
                    <a:pt x="3016" y="2181"/>
                  </a:cubicBezTo>
                  <a:cubicBezTo>
                    <a:pt x="2951" y="2230"/>
                    <a:pt x="2852" y="2280"/>
                    <a:pt x="2770" y="2296"/>
                  </a:cubicBezTo>
                  <a:cubicBezTo>
                    <a:pt x="2706" y="2313"/>
                    <a:pt x="2640" y="2321"/>
                    <a:pt x="2575" y="2321"/>
                  </a:cubicBezTo>
                  <a:cubicBezTo>
                    <a:pt x="2391" y="2321"/>
                    <a:pt x="2211" y="2257"/>
                    <a:pt x="2066" y="2149"/>
                  </a:cubicBezTo>
                  <a:cubicBezTo>
                    <a:pt x="1951" y="2067"/>
                    <a:pt x="1885" y="1919"/>
                    <a:pt x="1934" y="1772"/>
                  </a:cubicBezTo>
                  <a:lnTo>
                    <a:pt x="1934" y="1772"/>
                  </a:lnTo>
                  <a:cubicBezTo>
                    <a:pt x="2010" y="1847"/>
                    <a:pt x="2106" y="1887"/>
                    <a:pt x="2206" y="1887"/>
                  </a:cubicBezTo>
                  <a:cubicBezTo>
                    <a:pt x="2257" y="1887"/>
                    <a:pt x="2310" y="1876"/>
                    <a:pt x="2361" y="1853"/>
                  </a:cubicBezTo>
                  <a:cubicBezTo>
                    <a:pt x="2607" y="1722"/>
                    <a:pt x="2541" y="1313"/>
                    <a:pt x="2213" y="1231"/>
                  </a:cubicBezTo>
                  <a:cubicBezTo>
                    <a:pt x="2182" y="1221"/>
                    <a:pt x="2150" y="1216"/>
                    <a:pt x="2119" y="1216"/>
                  </a:cubicBezTo>
                  <a:cubicBezTo>
                    <a:pt x="1781" y="1216"/>
                    <a:pt x="1511" y="1759"/>
                    <a:pt x="1902" y="2165"/>
                  </a:cubicBezTo>
                  <a:cubicBezTo>
                    <a:pt x="2066" y="2317"/>
                    <a:pt x="2280" y="2400"/>
                    <a:pt x="2504" y="2400"/>
                  </a:cubicBezTo>
                  <a:cubicBezTo>
                    <a:pt x="2570" y="2400"/>
                    <a:pt x="2638" y="2393"/>
                    <a:pt x="2705" y="2378"/>
                  </a:cubicBezTo>
                  <a:cubicBezTo>
                    <a:pt x="2738" y="2362"/>
                    <a:pt x="2754" y="2362"/>
                    <a:pt x="2787" y="2345"/>
                  </a:cubicBezTo>
                  <a:lnTo>
                    <a:pt x="2869" y="2329"/>
                  </a:lnTo>
                  <a:lnTo>
                    <a:pt x="2902" y="2312"/>
                  </a:lnTo>
                  <a:cubicBezTo>
                    <a:pt x="3049" y="2247"/>
                    <a:pt x="3180" y="2132"/>
                    <a:pt x="3262" y="2001"/>
                  </a:cubicBezTo>
                  <a:cubicBezTo>
                    <a:pt x="3590" y="1542"/>
                    <a:pt x="3557" y="903"/>
                    <a:pt x="3164" y="493"/>
                  </a:cubicBezTo>
                  <a:cubicBezTo>
                    <a:pt x="2892" y="161"/>
                    <a:pt x="2460" y="1"/>
                    <a:pt x="20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10"/>
            <p:cNvSpPr/>
            <p:nvPr/>
          </p:nvSpPr>
          <p:spPr>
            <a:xfrm>
              <a:off x="8963342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7" y="1"/>
                    <a:pt x="4968" y="45"/>
                    <a:pt x="4622" y="168"/>
                  </a:cubicBezTo>
                  <a:cubicBezTo>
                    <a:pt x="3778" y="468"/>
                    <a:pt x="2592" y="1030"/>
                    <a:pt x="1425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2"/>
                  </a:cubicBezTo>
                  <a:cubicBezTo>
                    <a:pt x="1955" y="1295"/>
                    <a:pt x="2186" y="1159"/>
                    <a:pt x="2324" y="1159"/>
                  </a:cubicBezTo>
                  <a:cubicBezTo>
                    <a:pt x="2372" y="1159"/>
                    <a:pt x="2409" y="1175"/>
                    <a:pt x="2442" y="1217"/>
                  </a:cubicBezTo>
                  <a:cubicBezTo>
                    <a:pt x="2503" y="1315"/>
                    <a:pt x="2410" y="1367"/>
                    <a:pt x="2270" y="1367"/>
                  </a:cubicBezTo>
                  <a:cubicBezTo>
                    <a:pt x="2222" y="1367"/>
                    <a:pt x="2169" y="1361"/>
                    <a:pt x="2115" y="1348"/>
                  </a:cubicBezTo>
                  <a:cubicBezTo>
                    <a:pt x="2067" y="1332"/>
                    <a:pt x="2018" y="1325"/>
                    <a:pt x="1970" y="1325"/>
                  </a:cubicBezTo>
                  <a:cubicBezTo>
                    <a:pt x="1867" y="1325"/>
                    <a:pt x="1766" y="1358"/>
                    <a:pt x="1688" y="1414"/>
                  </a:cubicBezTo>
                  <a:cubicBezTo>
                    <a:pt x="1511" y="1575"/>
                    <a:pt x="1715" y="2102"/>
                    <a:pt x="1361" y="2102"/>
                  </a:cubicBezTo>
                  <a:cubicBezTo>
                    <a:pt x="1355" y="2102"/>
                    <a:pt x="1350" y="2102"/>
                    <a:pt x="1344" y="2102"/>
                  </a:cubicBezTo>
                  <a:lnTo>
                    <a:pt x="1344" y="2102"/>
                  </a:lnTo>
                  <a:cubicBezTo>
                    <a:pt x="1344" y="2102"/>
                    <a:pt x="1630" y="2462"/>
                    <a:pt x="2056" y="2462"/>
                  </a:cubicBezTo>
                  <a:cubicBezTo>
                    <a:pt x="2199" y="2462"/>
                    <a:pt x="2356" y="2422"/>
                    <a:pt x="2524" y="2315"/>
                  </a:cubicBezTo>
                  <a:cubicBezTo>
                    <a:pt x="3196" y="1873"/>
                    <a:pt x="2819" y="1381"/>
                    <a:pt x="3082" y="1250"/>
                  </a:cubicBezTo>
                  <a:cubicBezTo>
                    <a:pt x="3125" y="1227"/>
                    <a:pt x="3167" y="1216"/>
                    <a:pt x="3206" y="1216"/>
                  </a:cubicBezTo>
                  <a:cubicBezTo>
                    <a:pt x="3389" y="1216"/>
                    <a:pt x="3500" y="1446"/>
                    <a:pt x="3311" y="1676"/>
                  </a:cubicBezTo>
                  <a:cubicBezTo>
                    <a:pt x="3082" y="1938"/>
                    <a:pt x="2229" y="2889"/>
                    <a:pt x="3573" y="3708"/>
                  </a:cubicBezTo>
                  <a:cubicBezTo>
                    <a:pt x="3573" y="3708"/>
                    <a:pt x="3377" y="3249"/>
                    <a:pt x="3737" y="3086"/>
                  </a:cubicBezTo>
                  <a:cubicBezTo>
                    <a:pt x="4098" y="2922"/>
                    <a:pt x="4819" y="2709"/>
                    <a:pt x="4721" y="2200"/>
                  </a:cubicBezTo>
                  <a:cubicBezTo>
                    <a:pt x="4622" y="1709"/>
                    <a:pt x="4245" y="955"/>
                    <a:pt x="4852" y="512"/>
                  </a:cubicBezTo>
                  <a:cubicBezTo>
                    <a:pt x="5204" y="248"/>
                    <a:pt x="5509" y="147"/>
                    <a:pt x="5817" y="147"/>
                  </a:cubicBezTo>
                  <a:cubicBezTo>
                    <a:pt x="6025" y="147"/>
                    <a:pt x="6233" y="193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10"/>
            <p:cNvSpPr/>
            <p:nvPr/>
          </p:nvSpPr>
          <p:spPr>
            <a:xfrm>
              <a:off x="9002577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6" y="0"/>
                    <a:pt x="1" y="123"/>
                    <a:pt x="1" y="123"/>
                  </a:cubicBezTo>
                  <a:cubicBezTo>
                    <a:pt x="1" y="123"/>
                    <a:pt x="951" y="205"/>
                    <a:pt x="1197" y="549"/>
                  </a:cubicBezTo>
                  <a:cubicBezTo>
                    <a:pt x="1361" y="746"/>
                    <a:pt x="1427" y="1025"/>
                    <a:pt x="1345" y="1270"/>
                  </a:cubicBezTo>
                  <a:cubicBezTo>
                    <a:pt x="1296" y="1500"/>
                    <a:pt x="1181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10"/>
            <p:cNvSpPr/>
            <p:nvPr/>
          </p:nvSpPr>
          <p:spPr>
            <a:xfrm>
              <a:off x="8956354" y="4046457"/>
              <a:ext cx="74205" cy="87688"/>
            </a:xfrm>
            <a:custGeom>
              <a:rect b="b" l="l" r="r" t="t"/>
              <a:pathLst>
                <a:path extrusionOk="0" h="2673" w="2262">
                  <a:moveTo>
                    <a:pt x="1115" y="1"/>
                  </a:moveTo>
                  <a:lnTo>
                    <a:pt x="1115" y="1"/>
                  </a:lnTo>
                  <a:cubicBezTo>
                    <a:pt x="820" y="164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74" y="2410"/>
                    <a:pt x="1754" y="2672"/>
                    <a:pt x="2000" y="2017"/>
                  </a:cubicBezTo>
                  <a:cubicBezTo>
                    <a:pt x="2262" y="1345"/>
                    <a:pt x="1623" y="918"/>
                    <a:pt x="1262" y="722"/>
                  </a:cubicBezTo>
                  <a:cubicBezTo>
                    <a:pt x="902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10"/>
            <p:cNvSpPr/>
            <p:nvPr/>
          </p:nvSpPr>
          <p:spPr>
            <a:xfrm>
              <a:off x="8845044" y="4084643"/>
              <a:ext cx="104878" cy="140897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3" y="96"/>
                  </a:cubicBezTo>
                  <a:cubicBezTo>
                    <a:pt x="1856" y="96"/>
                    <a:pt x="1383" y="203"/>
                    <a:pt x="1229" y="689"/>
                  </a:cubicBezTo>
                  <a:cubicBezTo>
                    <a:pt x="1049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1" y="2509"/>
                    <a:pt x="1406" y="2517"/>
                    <a:pt x="1372" y="2517"/>
                  </a:cubicBezTo>
                  <a:cubicBezTo>
                    <a:pt x="1209" y="2517"/>
                    <a:pt x="1066" y="2343"/>
                    <a:pt x="1147" y="2180"/>
                  </a:cubicBezTo>
                  <a:cubicBezTo>
                    <a:pt x="1235" y="1947"/>
                    <a:pt x="1050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196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10"/>
            <p:cNvSpPr/>
            <p:nvPr/>
          </p:nvSpPr>
          <p:spPr>
            <a:xfrm>
              <a:off x="8707359" y="3876426"/>
              <a:ext cx="266213" cy="265786"/>
            </a:xfrm>
            <a:custGeom>
              <a:rect b="b" l="l" r="r" t="t"/>
              <a:pathLst>
                <a:path extrusionOk="0" h="8102" w="8115">
                  <a:moveTo>
                    <a:pt x="2389" y="0"/>
                  </a:moveTo>
                  <a:cubicBezTo>
                    <a:pt x="2287" y="0"/>
                    <a:pt x="2185" y="7"/>
                    <a:pt x="2083" y="20"/>
                  </a:cubicBezTo>
                  <a:cubicBezTo>
                    <a:pt x="755" y="168"/>
                    <a:pt x="1" y="1971"/>
                    <a:pt x="788" y="3233"/>
                  </a:cubicBezTo>
                  <a:cubicBezTo>
                    <a:pt x="1382" y="4176"/>
                    <a:pt x="2426" y="4477"/>
                    <a:pt x="3386" y="4477"/>
                  </a:cubicBezTo>
                  <a:cubicBezTo>
                    <a:pt x="3510" y="4477"/>
                    <a:pt x="3634" y="4472"/>
                    <a:pt x="3754" y="4462"/>
                  </a:cubicBezTo>
                  <a:cubicBezTo>
                    <a:pt x="3951" y="4462"/>
                    <a:pt x="4197" y="4430"/>
                    <a:pt x="4443" y="4397"/>
                  </a:cubicBezTo>
                  <a:cubicBezTo>
                    <a:pt x="4443" y="4397"/>
                    <a:pt x="4633" y="4367"/>
                    <a:pt x="4920" y="4367"/>
                  </a:cubicBezTo>
                  <a:cubicBezTo>
                    <a:pt x="5407" y="4367"/>
                    <a:pt x="6173" y="4452"/>
                    <a:pt x="6770" y="4905"/>
                  </a:cubicBezTo>
                  <a:cubicBezTo>
                    <a:pt x="7164" y="5233"/>
                    <a:pt x="7426" y="5708"/>
                    <a:pt x="7508" y="6216"/>
                  </a:cubicBezTo>
                  <a:cubicBezTo>
                    <a:pt x="7508" y="6216"/>
                    <a:pt x="7672" y="7413"/>
                    <a:pt x="7098" y="8068"/>
                  </a:cubicBezTo>
                  <a:lnTo>
                    <a:pt x="7082" y="8101"/>
                  </a:lnTo>
                  <a:cubicBezTo>
                    <a:pt x="7082" y="8101"/>
                    <a:pt x="8115" y="7577"/>
                    <a:pt x="7983" y="5970"/>
                  </a:cubicBezTo>
                  <a:cubicBezTo>
                    <a:pt x="7876" y="4663"/>
                    <a:pt x="6826" y="4010"/>
                    <a:pt x="5509" y="4010"/>
                  </a:cubicBezTo>
                  <a:cubicBezTo>
                    <a:pt x="5224" y="4010"/>
                    <a:pt x="4927" y="4040"/>
                    <a:pt x="4623" y="4102"/>
                  </a:cubicBezTo>
                  <a:cubicBezTo>
                    <a:pt x="4126" y="4193"/>
                    <a:pt x="3680" y="4239"/>
                    <a:pt x="3278" y="4239"/>
                  </a:cubicBezTo>
                  <a:cubicBezTo>
                    <a:pt x="2739" y="4239"/>
                    <a:pt x="2280" y="4156"/>
                    <a:pt x="1886" y="3987"/>
                  </a:cubicBezTo>
                  <a:cubicBezTo>
                    <a:pt x="1492" y="3807"/>
                    <a:pt x="1165" y="3512"/>
                    <a:pt x="919" y="3135"/>
                  </a:cubicBezTo>
                  <a:cubicBezTo>
                    <a:pt x="198" y="1987"/>
                    <a:pt x="902" y="299"/>
                    <a:pt x="2099" y="151"/>
                  </a:cubicBezTo>
                  <a:cubicBezTo>
                    <a:pt x="2199" y="137"/>
                    <a:pt x="2301" y="130"/>
                    <a:pt x="2402" y="130"/>
                  </a:cubicBezTo>
                  <a:cubicBezTo>
                    <a:pt x="2876" y="130"/>
                    <a:pt x="3334" y="292"/>
                    <a:pt x="3591" y="643"/>
                  </a:cubicBezTo>
                  <a:cubicBezTo>
                    <a:pt x="3886" y="1037"/>
                    <a:pt x="3935" y="1545"/>
                    <a:pt x="3738" y="1987"/>
                  </a:cubicBezTo>
                  <a:cubicBezTo>
                    <a:pt x="3577" y="2336"/>
                    <a:pt x="3240" y="2543"/>
                    <a:pt x="2880" y="2543"/>
                  </a:cubicBezTo>
                  <a:cubicBezTo>
                    <a:pt x="2800" y="2543"/>
                    <a:pt x="2720" y="2533"/>
                    <a:pt x="2640" y="2512"/>
                  </a:cubicBezTo>
                  <a:cubicBezTo>
                    <a:pt x="2214" y="2397"/>
                    <a:pt x="2033" y="1971"/>
                    <a:pt x="2361" y="1905"/>
                  </a:cubicBezTo>
                  <a:cubicBezTo>
                    <a:pt x="2771" y="1840"/>
                    <a:pt x="2853" y="1496"/>
                    <a:pt x="2705" y="1200"/>
                  </a:cubicBezTo>
                  <a:cubicBezTo>
                    <a:pt x="2652" y="1088"/>
                    <a:pt x="2522" y="1023"/>
                    <a:pt x="2378" y="1023"/>
                  </a:cubicBezTo>
                  <a:cubicBezTo>
                    <a:pt x="2167" y="1023"/>
                    <a:pt x="1928" y="1163"/>
                    <a:pt x="1869" y="1496"/>
                  </a:cubicBezTo>
                  <a:cubicBezTo>
                    <a:pt x="1820" y="1758"/>
                    <a:pt x="1902" y="2036"/>
                    <a:pt x="2083" y="2233"/>
                  </a:cubicBezTo>
                  <a:cubicBezTo>
                    <a:pt x="2251" y="2427"/>
                    <a:pt x="2588" y="2590"/>
                    <a:pt x="2935" y="2590"/>
                  </a:cubicBezTo>
                  <a:cubicBezTo>
                    <a:pt x="3265" y="2590"/>
                    <a:pt x="3605" y="2443"/>
                    <a:pt x="3820" y="2036"/>
                  </a:cubicBezTo>
                  <a:cubicBezTo>
                    <a:pt x="4049" y="1561"/>
                    <a:pt x="4000" y="987"/>
                    <a:pt x="3689" y="561"/>
                  </a:cubicBezTo>
                  <a:cubicBezTo>
                    <a:pt x="3401" y="178"/>
                    <a:pt x="2907" y="0"/>
                    <a:pt x="23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10"/>
            <p:cNvSpPr/>
            <p:nvPr/>
          </p:nvSpPr>
          <p:spPr>
            <a:xfrm>
              <a:off x="8749842" y="4028873"/>
              <a:ext cx="153298" cy="77846"/>
            </a:xfrm>
            <a:custGeom>
              <a:rect b="b" l="l" r="r" t="t"/>
              <a:pathLst>
                <a:path extrusionOk="0" h="2373" w="4673">
                  <a:moveTo>
                    <a:pt x="3580" y="0"/>
                  </a:moveTo>
                  <a:cubicBezTo>
                    <a:pt x="3284" y="0"/>
                    <a:pt x="2935" y="42"/>
                    <a:pt x="2541" y="160"/>
                  </a:cubicBezTo>
                  <a:cubicBezTo>
                    <a:pt x="1970" y="329"/>
                    <a:pt x="1487" y="392"/>
                    <a:pt x="1094" y="392"/>
                  </a:cubicBezTo>
                  <a:cubicBezTo>
                    <a:pt x="572" y="392"/>
                    <a:pt x="206" y="281"/>
                    <a:pt x="1" y="160"/>
                  </a:cubicBezTo>
                  <a:lnTo>
                    <a:pt x="1" y="160"/>
                  </a:lnTo>
                  <a:cubicBezTo>
                    <a:pt x="132" y="274"/>
                    <a:pt x="263" y="389"/>
                    <a:pt x="378" y="537"/>
                  </a:cubicBezTo>
                  <a:cubicBezTo>
                    <a:pt x="453" y="643"/>
                    <a:pt x="599" y="1405"/>
                    <a:pt x="1202" y="1405"/>
                  </a:cubicBezTo>
                  <a:cubicBezTo>
                    <a:pt x="1252" y="1405"/>
                    <a:pt x="1305" y="1400"/>
                    <a:pt x="1361" y="1389"/>
                  </a:cubicBezTo>
                  <a:cubicBezTo>
                    <a:pt x="2082" y="1225"/>
                    <a:pt x="1951" y="766"/>
                    <a:pt x="2427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5" y="785"/>
                    <a:pt x="2869" y="864"/>
                  </a:cubicBezTo>
                  <a:cubicBezTo>
                    <a:pt x="2813" y="899"/>
                    <a:pt x="2763" y="910"/>
                    <a:pt x="2711" y="910"/>
                  </a:cubicBezTo>
                  <a:cubicBezTo>
                    <a:pt x="2639" y="910"/>
                    <a:pt x="2563" y="890"/>
                    <a:pt x="2459" y="881"/>
                  </a:cubicBezTo>
                  <a:cubicBezTo>
                    <a:pt x="2451" y="880"/>
                    <a:pt x="2443" y="880"/>
                    <a:pt x="2433" y="880"/>
                  </a:cubicBezTo>
                  <a:cubicBezTo>
                    <a:pt x="2249" y="880"/>
                    <a:pt x="1812" y="1033"/>
                    <a:pt x="1968" y="1438"/>
                  </a:cubicBezTo>
                  <a:cubicBezTo>
                    <a:pt x="2132" y="1881"/>
                    <a:pt x="2377" y="2241"/>
                    <a:pt x="2115" y="2372"/>
                  </a:cubicBezTo>
                  <a:cubicBezTo>
                    <a:pt x="2115" y="2372"/>
                    <a:pt x="3033" y="2372"/>
                    <a:pt x="3345" y="2127"/>
                  </a:cubicBezTo>
                  <a:cubicBezTo>
                    <a:pt x="3689" y="1864"/>
                    <a:pt x="3853" y="1405"/>
                    <a:pt x="3722" y="996"/>
                  </a:cubicBezTo>
                  <a:cubicBezTo>
                    <a:pt x="3623" y="501"/>
                    <a:pt x="3950" y="202"/>
                    <a:pt x="4430" y="202"/>
                  </a:cubicBezTo>
                  <a:cubicBezTo>
                    <a:pt x="4507" y="202"/>
                    <a:pt x="4588" y="209"/>
                    <a:pt x="4672" y="225"/>
                  </a:cubicBezTo>
                  <a:cubicBezTo>
                    <a:pt x="4672" y="225"/>
                    <a:pt x="4271" y="0"/>
                    <a:pt x="35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10"/>
            <p:cNvSpPr/>
            <p:nvPr/>
          </p:nvSpPr>
          <p:spPr>
            <a:xfrm>
              <a:off x="8789111" y="3885677"/>
              <a:ext cx="105960" cy="109831"/>
            </a:xfrm>
            <a:custGeom>
              <a:rect b="b" l="l" r="r" t="t"/>
              <a:pathLst>
                <a:path extrusionOk="0" h="3348" w="3230">
                  <a:moveTo>
                    <a:pt x="1262" y="1"/>
                  </a:moveTo>
                  <a:cubicBezTo>
                    <a:pt x="1689" y="427"/>
                    <a:pt x="1836" y="1066"/>
                    <a:pt x="1639" y="1640"/>
                  </a:cubicBezTo>
                  <a:cubicBezTo>
                    <a:pt x="1410" y="2401"/>
                    <a:pt x="886" y="2601"/>
                    <a:pt x="436" y="2601"/>
                  </a:cubicBezTo>
                  <a:cubicBezTo>
                    <a:pt x="276" y="2601"/>
                    <a:pt x="125" y="2576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44" y="3348"/>
                    <a:pt x="1010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51" y="3279"/>
                    <a:pt x="1902" y="2623"/>
                    <a:pt x="1885" y="2345"/>
                  </a:cubicBezTo>
                  <a:cubicBezTo>
                    <a:pt x="1869" y="2066"/>
                    <a:pt x="1869" y="1836"/>
                    <a:pt x="1967" y="1836"/>
                  </a:cubicBezTo>
                  <a:cubicBezTo>
                    <a:pt x="2082" y="1836"/>
                    <a:pt x="2115" y="1935"/>
                    <a:pt x="2049" y="2131"/>
                  </a:cubicBezTo>
                  <a:cubicBezTo>
                    <a:pt x="1984" y="2328"/>
                    <a:pt x="1836" y="2967"/>
                    <a:pt x="2934" y="3082"/>
                  </a:cubicBezTo>
                  <a:cubicBezTo>
                    <a:pt x="2787" y="2984"/>
                    <a:pt x="2770" y="2803"/>
                    <a:pt x="2869" y="2672"/>
                  </a:cubicBezTo>
                  <a:cubicBezTo>
                    <a:pt x="3000" y="2426"/>
                    <a:pt x="3229" y="1968"/>
                    <a:pt x="2492" y="1345"/>
                  </a:cubicBezTo>
                  <a:cubicBezTo>
                    <a:pt x="1771" y="722"/>
                    <a:pt x="1705" y="279"/>
                    <a:pt x="12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10"/>
            <p:cNvSpPr/>
            <p:nvPr/>
          </p:nvSpPr>
          <p:spPr>
            <a:xfrm>
              <a:off x="9078949" y="3933704"/>
              <a:ext cx="131220" cy="287077"/>
            </a:xfrm>
            <a:custGeom>
              <a:rect b="b" l="l" r="r" t="t"/>
              <a:pathLst>
                <a:path extrusionOk="0" h="8751" w="4000">
                  <a:moveTo>
                    <a:pt x="1916" y="1"/>
                  </a:moveTo>
                  <a:cubicBezTo>
                    <a:pt x="1763" y="1"/>
                    <a:pt x="1610" y="21"/>
                    <a:pt x="1459" y="61"/>
                  </a:cubicBezTo>
                  <a:cubicBezTo>
                    <a:pt x="689" y="258"/>
                    <a:pt x="148" y="913"/>
                    <a:pt x="82" y="1700"/>
                  </a:cubicBezTo>
                  <a:cubicBezTo>
                    <a:pt x="0" y="2503"/>
                    <a:pt x="410" y="3290"/>
                    <a:pt x="1016" y="3847"/>
                  </a:cubicBezTo>
                  <a:cubicBezTo>
                    <a:pt x="1590" y="4437"/>
                    <a:pt x="2361" y="4716"/>
                    <a:pt x="2901" y="5224"/>
                  </a:cubicBezTo>
                  <a:cubicBezTo>
                    <a:pt x="3442" y="5683"/>
                    <a:pt x="3770" y="6355"/>
                    <a:pt x="3819" y="7060"/>
                  </a:cubicBezTo>
                  <a:cubicBezTo>
                    <a:pt x="3852" y="7716"/>
                    <a:pt x="3508" y="8404"/>
                    <a:pt x="2918" y="8568"/>
                  </a:cubicBezTo>
                  <a:cubicBezTo>
                    <a:pt x="2791" y="8608"/>
                    <a:pt x="2661" y="8627"/>
                    <a:pt x="2534" y="8627"/>
                  </a:cubicBezTo>
                  <a:cubicBezTo>
                    <a:pt x="2090" y="8627"/>
                    <a:pt x="1685" y="8393"/>
                    <a:pt x="1557" y="8011"/>
                  </a:cubicBezTo>
                  <a:cubicBezTo>
                    <a:pt x="1344" y="7568"/>
                    <a:pt x="1541" y="7027"/>
                    <a:pt x="2000" y="6847"/>
                  </a:cubicBezTo>
                  <a:cubicBezTo>
                    <a:pt x="2082" y="6814"/>
                    <a:pt x="2180" y="6798"/>
                    <a:pt x="2262" y="6798"/>
                  </a:cubicBezTo>
                  <a:cubicBezTo>
                    <a:pt x="2262" y="6798"/>
                    <a:pt x="2292" y="6795"/>
                    <a:pt x="2339" y="6795"/>
                  </a:cubicBezTo>
                  <a:cubicBezTo>
                    <a:pt x="2479" y="6795"/>
                    <a:pt x="2774" y="6822"/>
                    <a:pt x="2885" y="7044"/>
                  </a:cubicBezTo>
                  <a:cubicBezTo>
                    <a:pt x="2885" y="7044"/>
                    <a:pt x="2902" y="7078"/>
                    <a:pt x="2880" y="7078"/>
                  </a:cubicBezTo>
                  <a:cubicBezTo>
                    <a:pt x="2872" y="7078"/>
                    <a:pt x="2858" y="7073"/>
                    <a:pt x="2836" y="7060"/>
                  </a:cubicBezTo>
                  <a:cubicBezTo>
                    <a:pt x="2770" y="7027"/>
                    <a:pt x="2698" y="7010"/>
                    <a:pt x="2627" y="7010"/>
                  </a:cubicBezTo>
                  <a:cubicBezTo>
                    <a:pt x="2521" y="7010"/>
                    <a:pt x="2416" y="7047"/>
                    <a:pt x="2328" y="7126"/>
                  </a:cubicBezTo>
                  <a:cubicBezTo>
                    <a:pt x="2082" y="7355"/>
                    <a:pt x="2147" y="7781"/>
                    <a:pt x="2443" y="7945"/>
                  </a:cubicBezTo>
                  <a:cubicBezTo>
                    <a:pt x="2524" y="7983"/>
                    <a:pt x="2610" y="8001"/>
                    <a:pt x="2694" y="8001"/>
                  </a:cubicBezTo>
                  <a:cubicBezTo>
                    <a:pt x="3012" y="8001"/>
                    <a:pt x="3294" y="7734"/>
                    <a:pt x="3164" y="7240"/>
                  </a:cubicBezTo>
                  <a:cubicBezTo>
                    <a:pt x="3019" y="6903"/>
                    <a:pt x="2689" y="6698"/>
                    <a:pt x="2341" y="6698"/>
                  </a:cubicBezTo>
                  <a:cubicBezTo>
                    <a:pt x="2216" y="6698"/>
                    <a:pt x="2089" y="6725"/>
                    <a:pt x="1967" y="6781"/>
                  </a:cubicBezTo>
                  <a:cubicBezTo>
                    <a:pt x="1508" y="7011"/>
                    <a:pt x="1295" y="7552"/>
                    <a:pt x="1492" y="8027"/>
                  </a:cubicBezTo>
                  <a:cubicBezTo>
                    <a:pt x="1620" y="8464"/>
                    <a:pt x="2072" y="8750"/>
                    <a:pt x="2561" y="8750"/>
                  </a:cubicBezTo>
                  <a:cubicBezTo>
                    <a:pt x="2696" y="8750"/>
                    <a:pt x="2833" y="8729"/>
                    <a:pt x="2967" y="8683"/>
                  </a:cubicBezTo>
                  <a:cubicBezTo>
                    <a:pt x="3623" y="8502"/>
                    <a:pt x="4000" y="7765"/>
                    <a:pt x="3983" y="7060"/>
                  </a:cubicBezTo>
                  <a:cubicBezTo>
                    <a:pt x="3934" y="6306"/>
                    <a:pt x="3590" y="5601"/>
                    <a:pt x="3016" y="5093"/>
                  </a:cubicBezTo>
                  <a:cubicBezTo>
                    <a:pt x="2443" y="4552"/>
                    <a:pt x="1689" y="4274"/>
                    <a:pt x="1131" y="3716"/>
                  </a:cubicBezTo>
                  <a:cubicBezTo>
                    <a:pt x="574" y="3159"/>
                    <a:pt x="181" y="2438"/>
                    <a:pt x="246" y="1716"/>
                  </a:cubicBezTo>
                  <a:cubicBezTo>
                    <a:pt x="262" y="1258"/>
                    <a:pt x="476" y="848"/>
                    <a:pt x="836" y="553"/>
                  </a:cubicBezTo>
                  <a:cubicBezTo>
                    <a:pt x="984" y="438"/>
                    <a:pt x="1164" y="340"/>
                    <a:pt x="1361" y="290"/>
                  </a:cubicBezTo>
                  <a:cubicBezTo>
                    <a:pt x="1500" y="249"/>
                    <a:pt x="1648" y="229"/>
                    <a:pt x="1797" y="229"/>
                  </a:cubicBezTo>
                  <a:cubicBezTo>
                    <a:pt x="1947" y="229"/>
                    <a:pt x="2098" y="249"/>
                    <a:pt x="2246" y="290"/>
                  </a:cubicBezTo>
                  <a:cubicBezTo>
                    <a:pt x="3262" y="553"/>
                    <a:pt x="3590" y="1930"/>
                    <a:pt x="2901" y="2585"/>
                  </a:cubicBezTo>
                  <a:cubicBezTo>
                    <a:pt x="2770" y="2716"/>
                    <a:pt x="2590" y="2815"/>
                    <a:pt x="2393" y="2847"/>
                  </a:cubicBezTo>
                  <a:cubicBezTo>
                    <a:pt x="2332" y="2856"/>
                    <a:pt x="2273" y="2860"/>
                    <a:pt x="2218" y="2860"/>
                  </a:cubicBezTo>
                  <a:cubicBezTo>
                    <a:pt x="1757" y="2860"/>
                    <a:pt x="1513" y="2577"/>
                    <a:pt x="1557" y="2372"/>
                  </a:cubicBezTo>
                  <a:cubicBezTo>
                    <a:pt x="1557" y="2372"/>
                    <a:pt x="1557" y="2356"/>
                    <a:pt x="1623" y="2356"/>
                  </a:cubicBezTo>
                  <a:cubicBezTo>
                    <a:pt x="1633" y="2356"/>
                    <a:pt x="1653" y="2357"/>
                    <a:pt x="1680" y="2357"/>
                  </a:cubicBezTo>
                  <a:cubicBezTo>
                    <a:pt x="1818" y="2357"/>
                    <a:pt x="2138" y="2333"/>
                    <a:pt x="2262" y="2044"/>
                  </a:cubicBezTo>
                  <a:cubicBezTo>
                    <a:pt x="2382" y="1685"/>
                    <a:pt x="2102" y="1347"/>
                    <a:pt x="1764" y="1347"/>
                  </a:cubicBezTo>
                  <a:cubicBezTo>
                    <a:pt x="1686" y="1347"/>
                    <a:pt x="1605" y="1365"/>
                    <a:pt x="1525" y="1405"/>
                  </a:cubicBezTo>
                  <a:cubicBezTo>
                    <a:pt x="918" y="1798"/>
                    <a:pt x="1066" y="2716"/>
                    <a:pt x="1754" y="2913"/>
                  </a:cubicBezTo>
                  <a:cubicBezTo>
                    <a:pt x="1924" y="2991"/>
                    <a:pt x="2103" y="3028"/>
                    <a:pt x="2280" y="3028"/>
                  </a:cubicBezTo>
                  <a:cubicBezTo>
                    <a:pt x="2735" y="3028"/>
                    <a:pt x="3178" y="2785"/>
                    <a:pt x="3426" y="2372"/>
                  </a:cubicBezTo>
                  <a:cubicBezTo>
                    <a:pt x="3688" y="1831"/>
                    <a:pt x="3623" y="1176"/>
                    <a:pt x="3278" y="684"/>
                  </a:cubicBezTo>
                  <a:cubicBezTo>
                    <a:pt x="2961" y="239"/>
                    <a:pt x="2445" y="1"/>
                    <a:pt x="19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10"/>
            <p:cNvSpPr/>
            <p:nvPr/>
          </p:nvSpPr>
          <p:spPr>
            <a:xfrm>
              <a:off x="9151548" y="4042684"/>
              <a:ext cx="55933" cy="79093"/>
            </a:xfrm>
            <a:custGeom>
              <a:rect b="b" l="l" r="r" t="t"/>
              <a:pathLst>
                <a:path extrusionOk="0" h="2411" w="1705">
                  <a:moveTo>
                    <a:pt x="197" y="1"/>
                  </a:moveTo>
                  <a:cubicBezTo>
                    <a:pt x="197" y="165"/>
                    <a:pt x="164" y="312"/>
                    <a:pt x="115" y="460"/>
                  </a:cubicBezTo>
                  <a:cubicBezTo>
                    <a:pt x="0" y="853"/>
                    <a:pt x="311" y="1115"/>
                    <a:pt x="951" y="1394"/>
                  </a:cubicBezTo>
                  <a:cubicBezTo>
                    <a:pt x="1328" y="1591"/>
                    <a:pt x="1590" y="1968"/>
                    <a:pt x="1656" y="2410"/>
                  </a:cubicBezTo>
                  <a:cubicBezTo>
                    <a:pt x="1705" y="394"/>
                    <a:pt x="885" y="329"/>
                    <a:pt x="688" y="329"/>
                  </a:cubicBezTo>
                  <a:cubicBezTo>
                    <a:pt x="492" y="329"/>
                    <a:pt x="377" y="247"/>
                    <a:pt x="361" y="148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10"/>
            <p:cNvSpPr/>
            <p:nvPr/>
          </p:nvSpPr>
          <p:spPr>
            <a:xfrm>
              <a:off x="8975152" y="3809338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9" y="574"/>
                    <a:pt x="361" y="1197"/>
                    <a:pt x="755" y="1819"/>
                  </a:cubicBezTo>
                  <a:cubicBezTo>
                    <a:pt x="1197" y="2508"/>
                    <a:pt x="1787" y="2295"/>
                    <a:pt x="1984" y="2868"/>
                  </a:cubicBezTo>
                  <a:cubicBezTo>
                    <a:pt x="1984" y="2868"/>
                    <a:pt x="2066" y="3164"/>
                    <a:pt x="1869" y="3262"/>
                  </a:cubicBezTo>
                  <a:cubicBezTo>
                    <a:pt x="1836" y="3283"/>
                    <a:pt x="1803" y="3293"/>
                    <a:pt x="1773" y="3293"/>
                  </a:cubicBezTo>
                  <a:cubicBezTo>
                    <a:pt x="1639" y="3293"/>
                    <a:pt x="1541" y="3113"/>
                    <a:pt x="1541" y="2967"/>
                  </a:cubicBezTo>
                  <a:cubicBezTo>
                    <a:pt x="1492" y="2655"/>
                    <a:pt x="1230" y="2426"/>
                    <a:pt x="935" y="2377"/>
                  </a:cubicBezTo>
                  <a:cubicBezTo>
                    <a:pt x="542" y="2328"/>
                    <a:pt x="493" y="2213"/>
                    <a:pt x="492" y="2213"/>
                  </a:cubicBezTo>
                  <a:lnTo>
                    <a:pt x="492" y="2213"/>
                  </a:lnTo>
                  <a:cubicBezTo>
                    <a:pt x="542" y="2360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22" y="3672"/>
                  </a:cubicBezTo>
                  <a:cubicBezTo>
                    <a:pt x="1296" y="4049"/>
                    <a:pt x="1574" y="3852"/>
                    <a:pt x="1689" y="4491"/>
                  </a:cubicBezTo>
                  <a:cubicBezTo>
                    <a:pt x="1787" y="5130"/>
                    <a:pt x="1837" y="5901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8" y="5131"/>
                    <a:pt x="1" y="6114"/>
                    <a:pt x="935" y="6606"/>
                  </a:cubicBezTo>
                  <a:cubicBezTo>
                    <a:pt x="1869" y="7097"/>
                    <a:pt x="1804" y="6737"/>
                    <a:pt x="3082" y="7786"/>
                  </a:cubicBezTo>
                  <a:cubicBezTo>
                    <a:pt x="4131" y="8655"/>
                    <a:pt x="4344" y="8687"/>
                    <a:pt x="4344" y="8687"/>
                  </a:cubicBezTo>
                  <a:cubicBezTo>
                    <a:pt x="4317" y="8683"/>
                    <a:pt x="4290" y="8681"/>
                    <a:pt x="4263" y="8681"/>
                  </a:cubicBezTo>
                  <a:cubicBezTo>
                    <a:pt x="4082" y="8681"/>
                    <a:pt x="3920" y="8774"/>
                    <a:pt x="3820" y="8917"/>
                  </a:cubicBezTo>
                  <a:cubicBezTo>
                    <a:pt x="3623" y="9228"/>
                    <a:pt x="3722" y="9638"/>
                    <a:pt x="4049" y="9786"/>
                  </a:cubicBezTo>
                  <a:cubicBezTo>
                    <a:pt x="4049" y="9786"/>
                    <a:pt x="3951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2" y="9572"/>
                    <a:pt x="4416" y="9657"/>
                    <a:pt x="4572" y="9657"/>
                  </a:cubicBezTo>
                  <a:cubicBezTo>
                    <a:pt x="4667" y="9657"/>
                    <a:pt x="4767" y="9625"/>
                    <a:pt x="4869" y="9523"/>
                  </a:cubicBezTo>
                  <a:cubicBezTo>
                    <a:pt x="4988" y="9411"/>
                    <a:pt x="5182" y="9314"/>
                    <a:pt x="5409" y="9314"/>
                  </a:cubicBezTo>
                  <a:cubicBezTo>
                    <a:pt x="5713" y="9314"/>
                    <a:pt x="6075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14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10"/>
            <p:cNvSpPr/>
            <p:nvPr/>
          </p:nvSpPr>
          <p:spPr>
            <a:xfrm>
              <a:off x="9035908" y="3725291"/>
              <a:ext cx="90378" cy="352391"/>
            </a:xfrm>
            <a:custGeom>
              <a:rect b="b" l="l" r="r" t="t"/>
              <a:pathLst>
                <a:path extrusionOk="0" h="10742" w="2755">
                  <a:moveTo>
                    <a:pt x="1309" y="1"/>
                  </a:moveTo>
                  <a:cubicBezTo>
                    <a:pt x="726" y="1"/>
                    <a:pt x="172" y="384"/>
                    <a:pt x="99" y="906"/>
                  </a:cubicBezTo>
                  <a:cubicBezTo>
                    <a:pt x="1" y="1431"/>
                    <a:pt x="378" y="1923"/>
                    <a:pt x="902" y="1972"/>
                  </a:cubicBezTo>
                  <a:lnTo>
                    <a:pt x="1066" y="1972"/>
                  </a:lnTo>
                  <a:cubicBezTo>
                    <a:pt x="1591" y="1939"/>
                    <a:pt x="1853" y="1333"/>
                    <a:pt x="1656" y="1070"/>
                  </a:cubicBezTo>
                  <a:cubicBezTo>
                    <a:pt x="1574" y="958"/>
                    <a:pt x="1454" y="907"/>
                    <a:pt x="1336" y="907"/>
                  </a:cubicBezTo>
                  <a:cubicBezTo>
                    <a:pt x="1128" y="907"/>
                    <a:pt x="925" y="1065"/>
                    <a:pt x="935" y="1316"/>
                  </a:cubicBezTo>
                  <a:cubicBezTo>
                    <a:pt x="968" y="1644"/>
                    <a:pt x="1312" y="1611"/>
                    <a:pt x="1345" y="1660"/>
                  </a:cubicBezTo>
                  <a:cubicBezTo>
                    <a:pt x="1394" y="1693"/>
                    <a:pt x="1345" y="1759"/>
                    <a:pt x="1345" y="1759"/>
                  </a:cubicBezTo>
                  <a:cubicBezTo>
                    <a:pt x="1312" y="1824"/>
                    <a:pt x="1247" y="1874"/>
                    <a:pt x="1181" y="1906"/>
                  </a:cubicBezTo>
                  <a:cubicBezTo>
                    <a:pt x="1148" y="1906"/>
                    <a:pt x="1132" y="1906"/>
                    <a:pt x="1116" y="1923"/>
                  </a:cubicBezTo>
                  <a:lnTo>
                    <a:pt x="1099" y="1923"/>
                  </a:lnTo>
                  <a:cubicBezTo>
                    <a:pt x="1067" y="1926"/>
                    <a:pt x="1036" y="1928"/>
                    <a:pt x="1005" y="1928"/>
                  </a:cubicBezTo>
                  <a:cubicBezTo>
                    <a:pt x="490" y="1928"/>
                    <a:pt x="74" y="1432"/>
                    <a:pt x="198" y="906"/>
                  </a:cubicBezTo>
                  <a:cubicBezTo>
                    <a:pt x="269" y="435"/>
                    <a:pt x="763" y="118"/>
                    <a:pt x="1280" y="118"/>
                  </a:cubicBezTo>
                  <a:cubicBezTo>
                    <a:pt x="1590" y="118"/>
                    <a:pt x="1908" y="232"/>
                    <a:pt x="2148" y="497"/>
                  </a:cubicBezTo>
                  <a:cubicBezTo>
                    <a:pt x="2443" y="923"/>
                    <a:pt x="2591" y="1431"/>
                    <a:pt x="2558" y="1956"/>
                  </a:cubicBezTo>
                  <a:cubicBezTo>
                    <a:pt x="2525" y="2464"/>
                    <a:pt x="2427" y="2955"/>
                    <a:pt x="2247" y="3447"/>
                  </a:cubicBezTo>
                  <a:cubicBezTo>
                    <a:pt x="1427" y="5463"/>
                    <a:pt x="525" y="7496"/>
                    <a:pt x="1148" y="8971"/>
                  </a:cubicBezTo>
                  <a:cubicBezTo>
                    <a:pt x="1427" y="9725"/>
                    <a:pt x="1968" y="10348"/>
                    <a:pt x="2673" y="10741"/>
                  </a:cubicBezTo>
                  <a:cubicBezTo>
                    <a:pt x="2001" y="10331"/>
                    <a:pt x="1493" y="9692"/>
                    <a:pt x="1247" y="8938"/>
                  </a:cubicBezTo>
                  <a:cubicBezTo>
                    <a:pt x="673" y="7512"/>
                    <a:pt x="1574" y="5545"/>
                    <a:pt x="2410" y="3496"/>
                  </a:cubicBezTo>
                  <a:cubicBezTo>
                    <a:pt x="2591" y="3005"/>
                    <a:pt x="2705" y="2496"/>
                    <a:pt x="2722" y="1972"/>
                  </a:cubicBezTo>
                  <a:cubicBezTo>
                    <a:pt x="2755" y="1415"/>
                    <a:pt x="2591" y="857"/>
                    <a:pt x="2247" y="415"/>
                  </a:cubicBezTo>
                  <a:cubicBezTo>
                    <a:pt x="1980" y="124"/>
                    <a:pt x="1640" y="1"/>
                    <a:pt x="13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10"/>
            <p:cNvSpPr/>
            <p:nvPr/>
          </p:nvSpPr>
          <p:spPr>
            <a:xfrm>
              <a:off x="9123564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10"/>
            <p:cNvSpPr/>
            <p:nvPr/>
          </p:nvSpPr>
          <p:spPr>
            <a:xfrm>
              <a:off x="9147775" y="3828136"/>
              <a:ext cx="124233" cy="122625"/>
            </a:xfrm>
            <a:custGeom>
              <a:rect b="b" l="l" r="r" t="t"/>
              <a:pathLst>
                <a:path extrusionOk="0" h="3738" w="3787">
                  <a:moveTo>
                    <a:pt x="3279" y="1"/>
                  </a:moveTo>
                  <a:cubicBezTo>
                    <a:pt x="3279" y="1"/>
                    <a:pt x="3279" y="268"/>
                    <a:pt x="3109" y="268"/>
                  </a:cubicBezTo>
                  <a:cubicBezTo>
                    <a:pt x="3096" y="268"/>
                    <a:pt x="3081" y="267"/>
                    <a:pt x="3065" y="263"/>
                  </a:cubicBezTo>
                  <a:cubicBezTo>
                    <a:pt x="2957" y="240"/>
                    <a:pt x="2813" y="180"/>
                    <a:pt x="2678" y="180"/>
                  </a:cubicBezTo>
                  <a:cubicBezTo>
                    <a:pt x="2527" y="180"/>
                    <a:pt x="2389" y="255"/>
                    <a:pt x="2328" y="542"/>
                  </a:cubicBezTo>
                  <a:cubicBezTo>
                    <a:pt x="2202" y="1062"/>
                    <a:pt x="2151" y="1643"/>
                    <a:pt x="1944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5" y="1062"/>
                    <a:pt x="1459" y="542"/>
                  </a:cubicBezTo>
                  <a:cubicBezTo>
                    <a:pt x="1390" y="255"/>
                    <a:pt x="1252" y="180"/>
                    <a:pt x="1103" y="180"/>
                  </a:cubicBezTo>
                  <a:cubicBezTo>
                    <a:pt x="970" y="180"/>
                    <a:pt x="830" y="240"/>
                    <a:pt x="722" y="263"/>
                  </a:cubicBezTo>
                  <a:cubicBezTo>
                    <a:pt x="705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31" y="673"/>
                  </a:cubicBezTo>
                  <a:cubicBezTo>
                    <a:pt x="0" y="1263"/>
                    <a:pt x="263" y="1492"/>
                    <a:pt x="1049" y="1853"/>
                  </a:cubicBezTo>
                  <a:cubicBezTo>
                    <a:pt x="1836" y="2230"/>
                    <a:pt x="1869" y="3508"/>
                    <a:pt x="1869" y="3508"/>
                  </a:cubicBezTo>
                  <a:lnTo>
                    <a:pt x="1885" y="3738"/>
                  </a:lnTo>
                  <a:lnTo>
                    <a:pt x="1902" y="3508"/>
                  </a:lnTo>
                  <a:cubicBezTo>
                    <a:pt x="1902" y="3508"/>
                    <a:pt x="1934" y="2214"/>
                    <a:pt x="2721" y="1853"/>
                  </a:cubicBezTo>
                  <a:cubicBezTo>
                    <a:pt x="3508" y="1492"/>
                    <a:pt x="3787" y="1263"/>
                    <a:pt x="3639" y="673"/>
                  </a:cubicBezTo>
                  <a:cubicBezTo>
                    <a:pt x="3508" y="83"/>
                    <a:pt x="3279" y="1"/>
                    <a:pt x="3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10"/>
            <p:cNvSpPr/>
            <p:nvPr/>
          </p:nvSpPr>
          <p:spPr>
            <a:xfrm>
              <a:off x="9190258" y="3743170"/>
              <a:ext cx="39825" cy="111340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58" y="345"/>
                  </a:lnTo>
                  <a:cubicBezTo>
                    <a:pt x="525" y="607"/>
                    <a:pt x="443" y="870"/>
                    <a:pt x="295" y="1099"/>
                  </a:cubicBezTo>
                  <a:cubicBezTo>
                    <a:pt x="213" y="1197"/>
                    <a:pt x="148" y="1312"/>
                    <a:pt x="99" y="1427"/>
                  </a:cubicBezTo>
                  <a:cubicBezTo>
                    <a:pt x="0" y="1673"/>
                    <a:pt x="33" y="1968"/>
                    <a:pt x="230" y="2165"/>
                  </a:cubicBezTo>
                  <a:cubicBezTo>
                    <a:pt x="410" y="2427"/>
                    <a:pt x="525" y="2738"/>
                    <a:pt x="574" y="3050"/>
                  </a:cubicBezTo>
                  <a:cubicBezTo>
                    <a:pt x="590" y="3132"/>
                    <a:pt x="590" y="3394"/>
                    <a:pt x="607" y="3394"/>
                  </a:cubicBezTo>
                  <a:cubicBezTo>
                    <a:pt x="607" y="3394"/>
                    <a:pt x="623" y="3132"/>
                    <a:pt x="639" y="3050"/>
                  </a:cubicBezTo>
                  <a:cubicBezTo>
                    <a:pt x="672" y="2738"/>
                    <a:pt x="787" y="2427"/>
                    <a:pt x="984" y="2165"/>
                  </a:cubicBezTo>
                  <a:cubicBezTo>
                    <a:pt x="1164" y="1968"/>
                    <a:pt x="1213" y="1673"/>
                    <a:pt x="1098" y="1427"/>
                  </a:cubicBezTo>
                  <a:cubicBezTo>
                    <a:pt x="1049" y="1312"/>
                    <a:pt x="984" y="1197"/>
                    <a:pt x="918" y="1099"/>
                  </a:cubicBezTo>
                  <a:cubicBezTo>
                    <a:pt x="771" y="870"/>
                    <a:pt x="672" y="607"/>
                    <a:pt x="639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10"/>
            <p:cNvSpPr/>
            <p:nvPr/>
          </p:nvSpPr>
          <p:spPr>
            <a:xfrm>
              <a:off x="9118184" y="3712004"/>
              <a:ext cx="91460" cy="267820"/>
            </a:xfrm>
            <a:custGeom>
              <a:rect b="b" l="l" r="r" t="t"/>
              <a:pathLst>
                <a:path extrusionOk="0" h="8164" w="2788">
                  <a:moveTo>
                    <a:pt x="2099" y="0"/>
                  </a:moveTo>
                  <a:cubicBezTo>
                    <a:pt x="2394" y="984"/>
                    <a:pt x="1312" y="1230"/>
                    <a:pt x="689" y="2377"/>
                  </a:cubicBezTo>
                  <a:cubicBezTo>
                    <a:pt x="591" y="2541"/>
                    <a:pt x="509" y="2721"/>
                    <a:pt x="443" y="2918"/>
                  </a:cubicBezTo>
                  <a:cubicBezTo>
                    <a:pt x="1" y="4295"/>
                    <a:pt x="279" y="5229"/>
                    <a:pt x="1574" y="6147"/>
                  </a:cubicBezTo>
                  <a:cubicBezTo>
                    <a:pt x="2722" y="6950"/>
                    <a:pt x="2771" y="8016"/>
                    <a:pt x="2771" y="8163"/>
                  </a:cubicBezTo>
                  <a:cubicBezTo>
                    <a:pt x="2787" y="7655"/>
                    <a:pt x="2640" y="7163"/>
                    <a:pt x="2345" y="6770"/>
                  </a:cubicBezTo>
                  <a:cubicBezTo>
                    <a:pt x="2033" y="6327"/>
                    <a:pt x="1640" y="6081"/>
                    <a:pt x="1066" y="5573"/>
                  </a:cubicBezTo>
                  <a:cubicBezTo>
                    <a:pt x="886" y="5409"/>
                    <a:pt x="738" y="5213"/>
                    <a:pt x="656" y="4983"/>
                  </a:cubicBezTo>
                  <a:cubicBezTo>
                    <a:pt x="312" y="4147"/>
                    <a:pt x="968" y="3278"/>
                    <a:pt x="1312" y="2918"/>
                  </a:cubicBezTo>
                  <a:cubicBezTo>
                    <a:pt x="1476" y="2738"/>
                    <a:pt x="1673" y="2557"/>
                    <a:pt x="1853" y="2377"/>
                  </a:cubicBezTo>
                  <a:cubicBezTo>
                    <a:pt x="2230" y="2033"/>
                    <a:pt x="2492" y="1574"/>
                    <a:pt x="2591" y="1082"/>
                  </a:cubicBezTo>
                  <a:cubicBezTo>
                    <a:pt x="2722" y="197"/>
                    <a:pt x="2099" y="0"/>
                    <a:pt x="2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10"/>
            <p:cNvSpPr/>
            <p:nvPr/>
          </p:nvSpPr>
          <p:spPr>
            <a:xfrm>
              <a:off x="7519532" y="4136902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7059" y="0"/>
                  </a:moveTo>
                  <a:cubicBezTo>
                    <a:pt x="6607" y="0"/>
                    <a:pt x="6183" y="159"/>
                    <a:pt x="5918" y="489"/>
                  </a:cubicBezTo>
                  <a:cubicBezTo>
                    <a:pt x="5524" y="915"/>
                    <a:pt x="5475" y="1538"/>
                    <a:pt x="5803" y="1997"/>
                  </a:cubicBezTo>
                  <a:cubicBezTo>
                    <a:pt x="5901" y="2145"/>
                    <a:pt x="6032" y="2243"/>
                    <a:pt x="6180" y="2308"/>
                  </a:cubicBezTo>
                  <a:lnTo>
                    <a:pt x="6213" y="2325"/>
                  </a:lnTo>
                  <a:lnTo>
                    <a:pt x="6278" y="2341"/>
                  </a:lnTo>
                  <a:cubicBezTo>
                    <a:pt x="6311" y="2358"/>
                    <a:pt x="6344" y="2358"/>
                    <a:pt x="6377" y="2374"/>
                  </a:cubicBezTo>
                  <a:cubicBezTo>
                    <a:pt x="6445" y="2390"/>
                    <a:pt x="6516" y="2398"/>
                    <a:pt x="6586" y="2398"/>
                  </a:cubicBezTo>
                  <a:cubicBezTo>
                    <a:pt x="6802" y="2398"/>
                    <a:pt x="7015" y="2322"/>
                    <a:pt x="7163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5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4" y="1849"/>
                  </a:cubicBezTo>
                  <a:cubicBezTo>
                    <a:pt x="6759" y="1880"/>
                    <a:pt x="6817" y="1894"/>
                    <a:pt x="6875" y="1894"/>
                  </a:cubicBezTo>
                  <a:cubicBezTo>
                    <a:pt x="6975" y="1894"/>
                    <a:pt x="7074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6999" y="2145"/>
                  </a:cubicBezTo>
                  <a:cubicBezTo>
                    <a:pt x="6854" y="2253"/>
                    <a:pt x="6683" y="2317"/>
                    <a:pt x="6504" y="2317"/>
                  </a:cubicBezTo>
                  <a:cubicBezTo>
                    <a:pt x="6440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2" y="251"/>
                    <a:pt x="6616" y="107"/>
                    <a:pt x="7032" y="107"/>
                  </a:cubicBezTo>
                  <a:cubicBezTo>
                    <a:pt x="7898" y="107"/>
                    <a:pt x="8862" y="731"/>
                    <a:pt x="8884" y="1849"/>
                  </a:cubicBezTo>
                  <a:cubicBezTo>
                    <a:pt x="8917" y="2669"/>
                    <a:pt x="8475" y="3407"/>
                    <a:pt x="7753" y="3784"/>
                  </a:cubicBezTo>
                  <a:lnTo>
                    <a:pt x="7704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0" y="3973"/>
                    <a:pt x="6758" y="3973"/>
                  </a:cubicBezTo>
                  <a:cubicBezTo>
                    <a:pt x="5184" y="3973"/>
                    <a:pt x="3644" y="2835"/>
                    <a:pt x="2313" y="2835"/>
                  </a:cubicBezTo>
                  <a:cubicBezTo>
                    <a:pt x="2163" y="2835"/>
                    <a:pt x="2014" y="2850"/>
                    <a:pt x="1869" y="2882"/>
                  </a:cubicBezTo>
                  <a:cubicBezTo>
                    <a:pt x="607" y="3161"/>
                    <a:pt x="246" y="4046"/>
                    <a:pt x="131" y="4587"/>
                  </a:cubicBezTo>
                  <a:cubicBezTo>
                    <a:pt x="0" y="5128"/>
                    <a:pt x="99" y="5734"/>
                    <a:pt x="541" y="6062"/>
                  </a:cubicBezTo>
                  <a:cubicBezTo>
                    <a:pt x="768" y="6232"/>
                    <a:pt x="1041" y="6310"/>
                    <a:pt x="1307" y="6310"/>
                  </a:cubicBezTo>
                  <a:cubicBezTo>
                    <a:pt x="1732" y="6310"/>
                    <a:pt x="2140" y="6110"/>
                    <a:pt x="2312" y="5767"/>
                  </a:cubicBezTo>
                  <a:cubicBezTo>
                    <a:pt x="2639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8" y="4342"/>
                  </a:cubicBezTo>
                  <a:cubicBezTo>
                    <a:pt x="1254" y="4342"/>
                    <a:pt x="964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6" y="5242"/>
                    <a:pt x="836" y="5259"/>
                    <a:pt x="836" y="5275"/>
                  </a:cubicBezTo>
                  <a:cubicBezTo>
                    <a:pt x="836" y="5275"/>
                    <a:pt x="836" y="5292"/>
                    <a:pt x="836" y="5292"/>
                  </a:cubicBezTo>
                  <a:cubicBezTo>
                    <a:pt x="910" y="5526"/>
                    <a:pt x="1123" y="5667"/>
                    <a:pt x="1343" y="5667"/>
                  </a:cubicBezTo>
                  <a:cubicBezTo>
                    <a:pt x="1415" y="5667"/>
                    <a:pt x="1488" y="5652"/>
                    <a:pt x="1558" y="5619"/>
                  </a:cubicBezTo>
                  <a:cubicBezTo>
                    <a:pt x="1908" y="5476"/>
                    <a:pt x="1794" y="4913"/>
                    <a:pt x="1440" y="4913"/>
                  </a:cubicBezTo>
                  <a:cubicBezTo>
                    <a:pt x="1430" y="4913"/>
                    <a:pt x="1420" y="4914"/>
                    <a:pt x="1410" y="4915"/>
                  </a:cubicBezTo>
                  <a:cubicBezTo>
                    <a:pt x="1049" y="4964"/>
                    <a:pt x="1099" y="5324"/>
                    <a:pt x="1049" y="5374"/>
                  </a:cubicBezTo>
                  <a:cubicBezTo>
                    <a:pt x="1040" y="5383"/>
                    <a:pt x="1029" y="5387"/>
                    <a:pt x="1016" y="5387"/>
                  </a:cubicBezTo>
                  <a:cubicBezTo>
                    <a:pt x="965" y="5387"/>
                    <a:pt x="899" y="5318"/>
                    <a:pt x="886" y="5292"/>
                  </a:cubicBezTo>
                  <a:cubicBezTo>
                    <a:pt x="820" y="5095"/>
                    <a:pt x="836" y="4882"/>
                    <a:pt x="935" y="4718"/>
                  </a:cubicBezTo>
                  <a:cubicBezTo>
                    <a:pt x="1073" y="4510"/>
                    <a:pt x="1302" y="4392"/>
                    <a:pt x="1539" y="4392"/>
                  </a:cubicBezTo>
                  <a:cubicBezTo>
                    <a:pt x="1639" y="4392"/>
                    <a:pt x="1740" y="4412"/>
                    <a:pt x="1836" y="4456"/>
                  </a:cubicBezTo>
                  <a:cubicBezTo>
                    <a:pt x="2295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66" y="5570"/>
                    <a:pt x="115" y="4636"/>
                    <a:pt x="541" y="4062"/>
                  </a:cubicBezTo>
                  <a:cubicBezTo>
                    <a:pt x="890" y="3589"/>
                    <a:pt x="1485" y="3352"/>
                    <a:pt x="2103" y="3352"/>
                  </a:cubicBezTo>
                  <a:cubicBezTo>
                    <a:pt x="2298" y="3352"/>
                    <a:pt x="2496" y="3376"/>
                    <a:pt x="2689" y="3423"/>
                  </a:cubicBezTo>
                  <a:cubicBezTo>
                    <a:pt x="3492" y="3620"/>
                    <a:pt x="4328" y="3964"/>
                    <a:pt x="5196" y="4193"/>
                  </a:cubicBezTo>
                  <a:cubicBezTo>
                    <a:pt x="5523" y="4253"/>
                    <a:pt x="5856" y="4286"/>
                    <a:pt x="6185" y="4286"/>
                  </a:cubicBezTo>
                  <a:cubicBezTo>
                    <a:pt x="6765" y="4286"/>
                    <a:pt x="7333" y="4182"/>
                    <a:pt x="7835" y="3931"/>
                  </a:cubicBezTo>
                  <a:cubicBezTo>
                    <a:pt x="8606" y="3521"/>
                    <a:pt x="9065" y="2718"/>
                    <a:pt x="9048" y="1849"/>
                  </a:cubicBezTo>
                  <a:cubicBezTo>
                    <a:pt x="9004" y="653"/>
                    <a:pt x="7975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10"/>
            <p:cNvSpPr/>
            <p:nvPr/>
          </p:nvSpPr>
          <p:spPr>
            <a:xfrm>
              <a:off x="7419508" y="4315331"/>
              <a:ext cx="201685" cy="202735"/>
            </a:xfrm>
            <a:custGeom>
              <a:rect b="b" l="l" r="r" t="t"/>
              <a:pathLst>
                <a:path extrusionOk="0" h="6180" w="6148">
                  <a:moveTo>
                    <a:pt x="3066" y="0"/>
                  </a:moveTo>
                  <a:cubicBezTo>
                    <a:pt x="3033" y="115"/>
                    <a:pt x="3017" y="230"/>
                    <a:pt x="3000" y="361"/>
                  </a:cubicBezTo>
                  <a:cubicBezTo>
                    <a:pt x="3000" y="361"/>
                    <a:pt x="2918" y="1262"/>
                    <a:pt x="2033" y="1377"/>
                  </a:cubicBezTo>
                  <a:cubicBezTo>
                    <a:pt x="1148" y="1508"/>
                    <a:pt x="574" y="1623"/>
                    <a:pt x="541" y="2295"/>
                  </a:cubicBezTo>
                  <a:cubicBezTo>
                    <a:pt x="511" y="2896"/>
                    <a:pt x="330" y="3221"/>
                    <a:pt x="73" y="3221"/>
                  </a:cubicBezTo>
                  <a:cubicBezTo>
                    <a:pt x="50" y="3221"/>
                    <a:pt x="25" y="3218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66" y="3761"/>
                    <a:pt x="964" y="3761"/>
                  </a:cubicBezTo>
                  <a:cubicBezTo>
                    <a:pt x="1082" y="3761"/>
                    <a:pt x="1209" y="3740"/>
                    <a:pt x="1345" y="3688"/>
                  </a:cubicBezTo>
                  <a:cubicBezTo>
                    <a:pt x="2181" y="3360"/>
                    <a:pt x="2115" y="2819"/>
                    <a:pt x="2115" y="2656"/>
                  </a:cubicBezTo>
                  <a:cubicBezTo>
                    <a:pt x="2130" y="2518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1"/>
                  </a:cubicBezTo>
                  <a:cubicBezTo>
                    <a:pt x="2541" y="2344"/>
                    <a:pt x="2607" y="2656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80"/>
                    <a:pt x="3066" y="6180"/>
                  </a:cubicBezTo>
                  <a:cubicBezTo>
                    <a:pt x="3066" y="6180"/>
                    <a:pt x="3508" y="4803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1"/>
                  </a:cubicBezTo>
                  <a:cubicBezTo>
                    <a:pt x="3782" y="2309"/>
                    <a:pt x="3793" y="2308"/>
                    <a:pt x="3803" y="2308"/>
                  </a:cubicBezTo>
                  <a:cubicBezTo>
                    <a:pt x="3943" y="2308"/>
                    <a:pt x="4001" y="2503"/>
                    <a:pt x="4016" y="2656"/>
                  </a:cubicBezTo>
                  <a:cubicBezTo>
                    <a:pt x="4033" y="2819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8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23"/>
                    <a:pt x="4984" y="1492"/>
                    <a:pt x="4098" y="1377"/>
                  </a:cubicBezTo>
                  <a:cubicBezTo>
                    <a:pt x="3230" y="1262"/>
                    <a:pt x="3148" y="361"/>
                    <a:pt x="3148" y="361"/>
                  </a:cubicBezTo>
                  <a:cubicBezTo>
                    <a:pt x="3131" y="230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10"/>
            <p:cNvSpPr/>
            <p:nvPr/>
          </p:nvSpPr>
          <p:spPr>
            <a:xfrm>
              <a:off x="7555028" y="4254444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8"/>
                    <a:pt x="1607" y="512"/>
                  </a:cubicBezTo>
                  <a:cubicBezTo>
                    <a:pt x="2213" y="955"/>
                    <a:pt x="1836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1" y="3692"/>
                    <a:pt x="2901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34" y="2299"/>
                  </a:cubicBezTo>
                  <a:cubicBezTo>
                    <a:pt x="4104" y="2410"/>
                    <a:pt x="4264" y="2452"/>
                    <a:pt x="4409" y="2452"/>
                  </a:cubicBezTo>
                  <a:cubicBezTo>
                    <a:pt x="483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70" y="1414"/>
                  </a:cubicBezTo>
                  <a:cubicBezTo>
                    <a:pt x="4697" y="1351"/>
                    <a:pt x="4603" y="1321"/>
                    <a:pt x="4510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2" y="1217"/>
                  </a:cubicBezTo>
                  <a:cubicBezTo>
                    <a:pt x="4062" y="1175"/>
                    <a:pt x="4096" y="1159"/>
                    <a:pt x="4141" y="1159"/>
                  </a:cubicBezTo>
                  <a:cubicBezTo>
                    <a:pt x="4274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4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1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10"/>
            <p:cNvSpPr/>
            <p:nvPr/>
          </p:nvSpPr>
          <p:spPr>
            <a:xfrm>
              <a:off x="7609321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63" y="1270"/>
                  </a:cubicBezTo>
                  <a:cubicBezTo>
                    <a:pt x="2181" y="1025"/>
                    <a:pt x="2246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10"/>
            <p:cNvSpPr/>
            <p:nvPr/>
          </p:nvSpPr>
          <p:spPr>
            <a:xfrm>
              <a:off x="7779779" y="4084643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94" y="0"/>
                  </a:moveTo>
                  <a:lnTo>
                    <a:pt x="394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60" y="4049"/>
                    <a:pt x="1804" y="3361"/>
                    <a:pt x="2509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6" y="1695"/>
                    <a:pt x="2761" y="1748"/>
                    <a:pt x="2595" y="1748"/>
                  </a:cubicBezTo>
                  <a:cubicBezTo>
                    <a:pt x="2554" y="1748"/>
                    <a:pt x="2509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7" y="1727"/>
                    <a:pt x="1962" y="1947"/>
                    <a:pt x="2050" y="2180"/>
                  </a:cubicBezTo>
                  <a:cubicBezTo>
                    <a:pt x="2101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1" y="1705"/>
                    <a:pt x="2148" y="1312"/>
                    <a:pt x="1951" y="689"/>
                  </a:cubicBezTo>
                  <a:cubicBezTo>
                    <a:pt x="1811" y="203"/>
                    <a:pt x="1340" y="96"/>
                    <a:pt x="1024" y="96"/>
                  </a:cubicBezTo>
                  <a:cubicBezTo>
                    <a:pt x="935" y="96"/>
                    <a:pt x="858" y="104"/>
                    <a:pt x="804" y="115"/>
                  </a:cubicBezTo>
                  <a:cubicBezTo>
                    <a:pt x="770" y="122"/>
                    <a:pt x="736" y="125"/>
                    <a:pt x="704" y="125"/>
                  </a:cubicBezTo>
                  <a:cubicBezTo>
                    <a:pt x="581" y="125"/>
                    <a:pt x="472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10"/>
            <p:cNvSpPr/>
            <p:nvPr/>
          </p:nvSpPr>
          <p:spPr>
            <a:xfrm>
              <a:off x="7606106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10"/>
            <p:cNvSpPr/>
            <p:nvPr/>
          </p:nvSpPr>
          <p:spPr>
            <a:xfrm>
              <a:off x="7222707" y="4136541"/>
              <a:ext cx="297377" cy="207393"/>
            </a:xfrm>
            <a:custGeom>
              <a:rect b="b" l="l" r="r" t="t"/>
              <a:pathLst>
                <a:path extrusionOk="0" h="6322" w="9065">
                  <a:moveTo>
                    <a:pt x="2004" y="0"/>
                  </a:moveTo>
                  <a:cubicBezTo>
                    <a:pt x="1086" y="0"/>
                    <a:pt x="66" y="656"/>
                    <a:pt x="33" y="1860"/>
                  </a:cubicBezTo>
                  <a:cubicBezTo>
                    <a:pt x="0" y="2729"/>
                    <a:pt x="476" y="3532"/>
                    <a:pt x="1246" y="3942"/>
                  </a:cubicBezTo>
                  <a:cubicBezTo>
                    <a:pt x="1758" y="4193"/>
                    <a:pt x="2324" y="4297"/>
                    <a:pt x="2901" y="4297"/>
                  </a:cubicBezTo>
                  <a:cubicBezTo>
                    <a:pt x="3228" y="4297"/>
                    <a:pt x="3559" y="4264"/>
                    <a:pt x="3885" y="4204"/>
                  </a:cubicBezTo>
                  <a:cubicBezTo>
                    <a:pt x="4770" y="3975"/>
                    <a:pt x="5590" y="3631"/>
                    <a:pt x="6393" y="3434"/>
                  </a:cubicBezTo>
                  <a:cubicBezTo>
                    <a:pt x="6593" y="3382"/>
                    <a:pt x="6796" y="3356"/>
                    <a:pt x="6995" y="3356"/>
                  </a:cubicBezTo>
                  <a:cubicBezTo>
                    <a:pt x="7612" y="3356"/>
                    <a:pt x="8193" y="3602"/>
                    <a:pt x="8540" y="4073"/>
                  </a:cubicBezTo>
                  <a:cubicBezTo>
                    <a:pt x="8966" y="4647"/>
                    <a:pt x="9016" y="5581"/>
                    <a:pt x="8475" y="5991"/>
                  </a:cubicBezTo>
                  <a:cubicBezTo>
                    <a:pt x="8264" y="6144"/>
                    <a:pt x="8012" y="6215"/>
                    <a:pt x="7766" y="6215"/>
                  </a:cubicBezTo>
                  <a:cubicBezTo>
                    <a:pt x="7381" y="6215"/>
                    <a:pt x="7012" y="6039"/>
                    <a:pt x="6852" y="5729"/>
                  </a:cubicBezTo>
                  <a:cubicBezTo>
                    <a:pt x="6540" y="5237"/>
                    <a:pt x="6786" y="4581"/>
                    <a:pt x="7245" y="4467"/>
                  </a:cubicBezTo>
                  <a:cubicBezTo>
                    <a:pt x="7343" y="4423"/>
                    <a:pt x="7445" y="4402"/>
                    <a:pt x="7545" y="4402"/>
                  </a:cubicBezTo>
                  <a:cubicBezTo>
                    <a:pt x="7782" y="4402"/>
                    <a:pt x="8009" y="4517"/>
                    <a:pt x="8147" y="4713"/>
                  </a:cubicBezTo>
                  <a:cubicBezTo>
                    <a:pt x="8245" y="4893"/>
                    <a:pt x="8262" y="5106"/>
                    <a:pt x="8196" y="5286"/>
                  </a:cubicBezTo>
                  <a:cubicBezTo>
                    <a:pt x="8183" y="5325"/>
                    <a:pt x="8130" y="5404"/>
                    <a:pt x="8075" y="5404"/>
                  </a:cubicBezTo>
                  <a:cubicBezTo>
                    <a:pt x="8061" y="5404"/>
                    <a:pt x="8046" y="5399"/>
                    <a:pt x="8032" y="5385"/>
                  </a:cubicBezTo>
                  <a:cubicBezTo>
                    <a:pt x="7983" y="5335"/>
                    <a:pt x="8032" y="4975"/>
                    <a:pt x="7671" y="4926"/>
                  </a:cubicBezTo>
                  <a:cubicBezTo>
                    <a:pt x="7657" y="4924"/>
                    <a:pt x="7643" y="4923"/>
                    <a:pt x="7629" y="4923"/>
                  </a:cubicBezTo>
                  <a:cubicBezTo>
                    <a:pt x="7285" y="4923"/>
                    <a:pt x="7177" y="5489"/>
                    <a:pt x="7524" y="5630"/>
                  </a:cubicBezTo>
                  <a:cubicBezTo>
                    <a:pt x="7593" y="5663"/>
                    <a:pt x="7666" y="5678"/>
                    <a:pt x="7739" y="5678"/>
                  </a:cubicBezTo>
                  <a:cubicBezTo>
                    <a:pt x="7958" y="5678"/>
                    <a:pt x="8171" y="5537"/>
                    <a:pt x="8245" y="5303"/>
                  </a:cubicBezTo>
                  <a:cubicBezTo>
                    <a:pt x="8245" y="5303"/>
                    <a:pt x="8245" y="5286"/>
                    <a:pt x="8245" y="5286"/>
                  </a:cubicBezTo>
                  <a:cubicBezTo>
                    <a:pt x="8245" y="5270"/>
                    <a:pt x="8245" y="5253"/>
                    <a:pt x="8262" y="5237"/>
                  </a:cubicBezTo>
                  <a:lnTo>
                    <a:pt x="8262" y="5221"/>
                  </a:lnTo>
                  <a:cubicBezTo>
                    <a:pt x="8278" y="5106"/>
                    <a:pt x="8278" y="4975"/>
                    <a:pt x="8245" y="4844"/>
                  </a:cubicBezTo>
                  <a:cubicBezTo>
                    <a:pt x="8120" y="4532"/>
                    <a:pt x="7825" y="4343"/>
                    <a:pt x="7510" y="4343"/>
                  </a:cubicBezTo>
                  <a:cubicBezTo>
                    <a:pt x="7411" y="4343"/>
                    <a:pt x="7310" y="4362"/>
                    <a:pt x="7213" y="4401"/>
                  </a:cubicBezTo>
                  <a:cubicBezTo>
                    <a:pt x="6721" y="4532"/>
                    <a:pt x="6426" y="5221"/>
                    <a:pt x="6770" y="5778"/>
                  </a:cubicBezTo>
                  <a:cubicBezTo>
                    <a:pt x="6942" y="6121"/>
                    <a:pt x="7343" y="6321"/>
                    <a:pt x="7764" y="6321"/>
                  </a:cubicBezTo>
                  <a:cubicBezTo>
                    <a:pt x="8027" y="6321"/>
                    <a:pt x="8297" y="6243"/>
                    <a:pt x="8524" y="6073"/>
                  </a:cubicBezTo>
                  <a:cubicBezTo>
                    <a:pt x="8966" y="5745"/>
                    <a:pt x="9065" y="5139"/>
                    <a:pt x="8934" y="4581"/>
                  </a:cubicBezTo>
                  <a:cubicBezTo>
                    <a:pt x="8835" y="4057"/>
                    <a:pt x="8475" y="3172"/>
                    <a:pt x="7213" y="2893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38" y="2846"/>
                    <a:pt x="3897" y="3984"/>
                    <a:pt x="2312" y="3984"/>
                  </a:cubicBezTo>
                  <a:cubicBezTo>
                    <a:pt x="2088" y="3984"/>
                    <a:pt x="1864" y="3961"/>
                    <a:pt x="1639" y="3909"/>
                  </a:cubicBezTo>
                  <a:cubicBezTo>
                    <a:pt x="1558" y="3877"/>
                    <a:pt x="1459" y="3860"/>
                    <a:pt x="1377" y="3827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0"/>
                  </a:cubicBezTo>
                  <a:cubicBezTo>
                    <a:pt x="203" y="743"/>
                    <a:pt x="1174" y="111"/>
                    <a:pt x="2040" y="111"/>
                  </a:cubicBezTo>
                  <a:cubicBezTo>
                    <a:pt x="2456" y="111"/>
                    <a:pt x="2848" y="257"/>
                    <a:pt x="3098" y="566"/>
                  </a:cubicBezTo>
                  <a:cubicBezTo>
                    <a:pt x="3574" y="1025"/>
                    <a:pt x="3524" y="1779"/>
                    <a:pt x="3016" y="2188"/>
                  </a:cubicBezTo>
                  <a:cubicBezTo>
                    <a:pt x="2951" y="2237"/>
                    <a:pt x="2852" y="2287"/>
                    <a:pt x="2770" y="2303"/>
                  </a:cubicBezTo>
                  <a:cubicBezTo>
                    <a:pt x="2706" y="2320"/>
                    <a:pt x="2640" y="2328"/>
                    <a:pt x="2575" y="2328"/>
                  </a:cubicBezTo>
                  <a:cubicBezTo>
                    <a:pt x="2391" y="2328"/>
                    <a:pt x="2211" y="2264"/>
                    <a:pt x="2066" y="2156"/>
                  </a:cubicBezTo>
                  <a:cubicBezTo>
                    <a:pt x="1935" y="2074"/>
                    <a:pt x="1885" y="1926"/>
                    <a:pt x="1935" y="1779"/>
                  </a:cubicBezTo>
                  <a:lnTo>
                    <a:pt x="1935" y="1779"/>
                  </a:lnTo>
                  <a:cubicBezTo>
                    <a:pt x="1999" y="1854"/>
                    <a:pt x="2099" y="1894"/>
                    <a:pt x="2202" y="1894"/>
                  </a:cubicBezTo>
                  <a:cubicBezTo>
                    <a:pt x="2256" y="1894"/>
                    <a:pt x="2310" y="1883"/>
                    <a:pt x="2361" y="1860"/>
                  </a:cubicBezTo>
                  <a:cubicBezTo>
                    <a:pt x="2607" y="1729"/>
                    <a:pt x="2525" y="1320"/>
                    <a:pt x="2213" y="1221"/>
                  </a:cubicBezTo>
                  <a:cubicBezTo>
                    <a:pt x="2186" y="1214"/>
                    <a:pt x="2158" y="1211"/>
                    <a:pt x="2131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59" y="2317"/>
                    <a:pt x="2262" y="2400"/>
                    <a:pt x="2469" y="2400"/>
                  </a:cubicBezTo>
                  <a:cubicBezTo>
                    <a:pt x="2542" y="2400"/>
                    <a:pt x="2616" y="2390"/>
                    <a:pt x="2689" y="2369"/>
                  </a:cubicBezTo>
                  <a:cubicBezTo>
                    <a:pt x="2721" y="2369"/>
                    <a:pt x="2754" y="2369"/>
                    <a:pt x="2787" y="2352"/>
                  </a:cubicBezTo>
                  <a:lnTo>
                    <a:pt x="2869" y="2336"/>
                  </a:lnTo>
                  <a:lnTo>
                    <a:pt x="2902" y="2319"/>
                  </a:lnTo>
                  <a:cubicBezTo>
                    <a:pt x="3049" y="2254"/>
                    <a:pt x="3180" y="2139"/>
                    <a:pt x="3262" y="2008"/>
                  </a:cubicBezTo>
                  <a:cubicBezTo>
                    <a:pt x="3590" y="1549"/>
                    <a:pt x="3557" y="910"/>
                    <a:pt x="3164" y="500"/>
                  </a:cubicBezTo>
                  <a:cubicBezTo>
                    <a:pt x="2892" y="163"/>
                    <a:pt x="2460" y="0"/>
                    <a:pt x="20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10"/>
            <p:cNvSpPr/>
            <p:nvPr/>
          </p:nvSpPr>
          <p:spPr>
            <a:xfrm>
              <a:off x="7273785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05" y="1"/>
                  </a:moveTo>
                  <a:cubicBezTo>
                    <a:pt x="5253" y="1"/>
                    <a:pt x="4952" y="45"/>
                    <a:pt x="4606" y="168"/>
                  </a:cubicBezTo>
                  <a:cubicBezTo>
                    <a:pt x="3774" y="468"/>
                    <a:pt x="2591" y="1030"/>
                    <a:pt x="1425" y="1030"/>
                  </a:cubicBezTo>
                  <a:cubicBezTo>
                    <a:pt x="938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67" y="1334"/>
                    <a:pt x="1330" y="1334"/>
                  </a:cubicBezTo>
                  <a:cubicBezTo>
                    <a:pt x="1356" y="1334"/>
                    <a:pt x="1383" y="1333"/>
                    <a:pt x="1410" y="1332"/>
                  </a:cubicBezTo>
                  <a:cubicBezTo>
                    <a:pt x="1934" y="1295"/>
                    <a:pt x="2169" y="1159"/>
                    <a:pt x="2301" y="1159"/>
                  </a:cubicBezTo>
                  <a:cubicBezTo>
                    <a:pt x="2347" y="1159"/>
                    <a:pt x="2381" y="1175"/>
                    <a:pt x="2410" y="1217"/>
                  </a:cubicBezTo>
                  <a:cubicBezTo>
                    <a:pt x="2483" y="1315"/>
                    <a:pt x="2393" y="1367"/>
                    <a:pt x="2254" y="1367"/>
                  </a:cubicBezTo>
                  <a:cubicBezTo>
                    <a:pt x="2206" y="1367"/>
                    <a:pt x="2153" y="1361"/>
                    <a:pt x="2099" y="1348"/>
                  </a:cubicBezTo>
                  <a:cubicBezTo>
                    <a:pt x="2051" y="1332"/>
                    <a:pt x="2002" y="1325"/>
                    <a:pt x="1954" y="1325"/>
                  </a:cubicBezTo>
                  <a:cubicBezTo>
                    <a:pt x="1851" y="1325"/>
                    <a:pt x="1750" y="1358"/>
                    <a:pt x="1672" y="1414"/>
                  </a:cubicBezTo>
                  <a:cubicBezTo>
                    <a:pt x="1495" y="1575"/>
                    <a:pt x="1699" y="2102"/>
                    <a:pt x="1329" y="2102"/>
                  </a:cubicBezTo>
                  <a:cubicBezTo>
                    <a:pt x="1323" y="2102"/>
                    <a:pt x="1318" y="2102"/>
                    <a:pt x="1312" y="2102"/>
                  </a:cubicBezTo>
                  <a:lnTo>
                    <a:pt x="1312" y="2102"/>
                  </a:lnTo>
                  <a:cubicBezTo>
                    <a:pt x="1312" y="2102"/>
                    <a:pt x="1607" y="2462"/>
                    <a:pt x="2038" y="2462"/>
                  </a:cubicBezTo>
                  <a:cubicBezTo>
                    <a:pt x="2182" y="2462"/>
                    <a:pt x="2340" y="2422"/>
                    <a:pt x="2508" y="2315"/>
                  </a:cubicBezTo>
                  <a:cubicBezTo>
                    <a:pt x="3180" y="1873"/>
                    <a:pt x="2803" y="1381"/>
                    <a:pt x="3066" y="1250"/>
                  </a:cubicBezTo>
                  <a:cubicBezTo>
                    <a:pt x="3109" y="1227"/>
                    <a:pt x="3151" y="1216"/>
                    <a:pt x="3190" y="1216"/>
                  </a:cubicBezTo>
                  <a:cubicBezTo>
                    <a:pt x="3373" y="1216"/>
                    <a:pt x="3484" y="1446"/>
                    <a:pt x="3295" y="1676"/>
                  </a:cubicBezTo>
                  <a:cubicBezTo>
                    <a:pt x="3066" y="1938"/>
                    <a:pt x="2213" y="2889"/>
                    <a:pt x="3541" y="3708"/>
                  </a:cubicBezTo>
                  <a:cubicBezTo>
                    <a:pt x="3557" y="3708"/>
                    <a:pt x="3377" y="3249"/>
                    <a:pt x="3721" y="3086"/>
                  </a:cubicBezTo>
                  <a:cubicBezTo>
                    <a:pt x="4082" y="2922"/>
                    <a:pt x="4803" y="2709"/>
                    <a:pt x="4705" y="2200"/>
                  </a:cubicBezTo>
                  <a:cubicBezTo>
                    <a:pt x="4606" y="1709"/>
                    <a:pt x="4246" y="955"/>
                    <a:pt x="4836" y="512"/>
                  </a:cubicBezTo>
                  <a:cubicBezTo>
                    <a:pt x="5198" y="248"/>
                    <a:pt x="5501" y="147"/>
                    <a:pt x="5809" y="147"/>
                  </a:cubicBezTo>
                  <a:cubicBezTo>
                    <a:pt x="6017" y="147"/>
                    <a:pt x="6227" y="193"/>
                    <a:pt x="6459" y="266"/>
                  </a:cubicBezTo>
                  <a:cubicBezTo>
                    <a:pt x="6459" y="266"/>
                    <a:pt x="6127" y="1"/>
                    <a:pt x="55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10"/>
            <p:cNvSpPr/>
            <p:nvPr/>
          </p:nvSpPr>
          <p:spPr>
            <a:xfrm>
              <a:off x="7312496" y="4133851"/>
              <a:ext cx="118885" cy="83095"/>
            </a:xfrm>
            <a:custGeom>
              <a:rect b="b" l="l" r="r" t="t"/>
              <a:pathLst>
                <a:path extrusionOk="0" h="2533" w="3624">
                  <a:moveTo>
                    <a:pt x="1093" y="0"/>
                  </a:moveTo>
                  <a:cubicBezTo>
                    <a:pt x="501" y="0"/>
                    <a:pt x="1" y="123"/>
                    <a:pt x="1" y="123"/>
                  </a:cubicBezTo>
                  <a:cubicBezTo>
                    <a:pt x="1" y="123"/>
                    <a:pt x="968" y="205"/>
                    <a:pt x="1197" y="549"/>
                  </a:cubicBezTo>
                  <a:cubicBezTo>
                    <a:pt x="1378" y="746"/>
                    <a:pt x="1427" y="1025"/>
                    <a:pt x="1361" y="1270"/>
                  </a:cubicBezTo>
                  <a:cubicBezTo>
                    <a:pt x="1312" y="1500"/>
                    <a:pt x="1197" y="2156"/>
                    <a:pt x="2230" y="2156"/>
                  </a:cubicBezTo>
                  <a:cubicBezTo>
                    <a:pt x="3263" y="2172"/>
                    <a:pt x="3099" y="2533"/>
                    <a:pt x="3099" y="2533"/>
                  </a:cubicBezTo>
                  <a:cubicBezTo>
                    <a:pt x="3099" y="2533"/>
                    <a:pt x="3623" y="1762"/>
                    <a:pt x="2738" y="615"/>
                  </a:cubicBezTo>
                  <a:cubicBezTo>
                    <a:pt x="2369" y="123"/>
                    <a:pt x="1685" y="0"/>
                    <a:pt x="10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10"/>
            <p:cNvSpPr/>
            <p:nvPr/>
          </p:nvSpPr>
          <p:spPr>
            <a:xfrm>
              <a:off x="7155488" y="4084643"/>
              <a:ext cx="104353" cy="140897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13" y="78"/>
                    <a:pt x="2601" y="125"/>
                    <a:pt x="2486" y="125"/>
                  </a:cubicBezTo>
                  <a:cubicBezTo>
                    <a:pt x="2455" y="125"/>
                    <a:pt x="2424" y="122"/>
                    <a:pt x="2394" y="115"/>
                  </a:cubicBezTo>
                  <a:cubicBezTo>
                    <a:pt x="2340" y="104"/>
                    <a:pt x="2262" y="96"/>
                    <a:pt x="2172" y="96"/>
                  </a:cubicBezTo>
                  <a:cubicBezTo>
                    <a:pt x="1851" y="96"/>
                    <a:pt x="1371" y="203"/>
                    <a:pt x="1230" y="689"/>
                  </a:cubicBezTo>
                  <a:cubicBezTo>
                    <a:pt x="1049" y="1295"/>
                    <a:pt x="1181" y="1689"/>
                    <a:pt x="1394" y="1885"/>
                  </a:cubicBezTo>
                  <a:cubicBezTo>
                    <a:pt x="1623" y="2066"/>
                    <a:pt x="1623" y="2426"/>
                    <a:pt x="1459" y="2492"/>
                  </a:cubicBezTo>
                  <a:cubicBezTo>
                    <a:pt x="1428" y="2506"/>
                    <a:pt x="1391" y="2513"/>
                    <a:pt x="1354" y="2513"/>
                  </a:cubicBezTo>
                  <a:cubicBezTo>
                    <a:pt x="1217" y="2513"/>
                    <a:pt x="1070" y="2413"/>
                    <a:pt x="1148" y="2180"/>
                  </a:cubicBezTo>
                  <a:cubicBezTo>
                    <a:pt x="1221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1" y="2475"/>
                    <a:pt x="689" y="2918"/>
                  </a:cubicBezTo>
                  <a:cubicBezTo>
                    <a:pt x="1377" y="3344"/>
                    <a:pt x="1722" y="4033"/>
                    <a:pt x="2115" y="4295"/>
                  </a:cubicBezTo>
                  <a:cubicBezTo>
                    <a:pt x="2115" y="4295"/>
                    <a:pt x="1525" y="3344"/>
                    <a:pt x="2082" y="2475"/>
                  </a:cubicBezTo>
                  <a:cubicBezTo>
                    <a:pt x="2623" y="1607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10"/>
            <p:cNvSpPr/>
            <p:nvPr/>
          </p:nvSpPr>
          <p:spPr>
            <a:xfrm>
              <a:off x="9019636" y="4923514"/>
              <a:ext cx="80307" cy="179050"/>
            </a:xfrm>
            <a:custGeom>
              <a:rect b="b" l="l" r="r" t="t"/>
              <a:pathLst>
                <a:path extrusionOk="0" h="5458" w="2448">
                  <a:moveTo>
                    <a:pt x="996" y="1"/>
                  </a:moveTo>
                  <a:cubicBezTo>
                    <a:pt x="645" y="1"/>
                    <a:pt x="1" y="584"/>
                    <a:pt x="300" y="2426"/>
                  </a:cubicBezTo>
                  <a:cubicBezTo>
                    <a:pt x="612" y="4458"/>
                    <a:pt x="2185" y="5409"/>
                    <a:pt x="2447" y="5458"/>
                  </a:cubicBezTo>
                  <a:cubicBezTo>
                    <a:pt x="2447" y="5458"/>
                    <a:pt x="923" y="4474"/>
                    <a:pt x="792" y="2803"/>
                  </a:cubicBezTo>
                  <a:cubicBezTo>
                    <a:pt x="661" y="1147"/>
                    <a:pt x="1169" y="1098"/>
                    <a:pt x="1333" y="737"/>
                  </a:cubicBezTo>
                  <a:cubicBezTo>
                    <a:pt x="1480" y="377"/>
                    <a:pt x="1415" y="114"/>
                    <a:pt x="1087" y="16"/>
                  </a:cubicBezTo>
                  <a:cubicBezTo>
                    <a:pt x="1060" y="6"/>
                    <a:pt x="1029" y="1"/>
                    <a:pt x="9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10"/>
            <p:cNvSpPr/>
            <p:nvPr/>
          </p:nvSpPr>
          <p:spPr>
            <a:xfrm>
              <a:off x="8984829" y="4874174"/>
              <a:ext cx="172653" cy="233244"/>
            </a:xfrm>
            <a:custGeom>
              <a:rect b="b" l="l" r="r" t="t"/>
              <a:pathLst>
                <a:path extrusionOk="0" h="7110" w="5263">
                  <a:moveTo>
                    <a:pt x="3582" y="0"/>
                  </a:moveTo>
                  <a:cubicBezTo>
                    <a:pt x="3371" y="0"/>
                    <a:pt x="3173" y="27"/>
                    <a:pt x="3000" y="61"/>
                  </a:cubicBezTo>
                  <a:cubicBezTo>
                    <a:pt x="2574" y="143"/>
                    <a:pt x="2164" y="307"/>
                    <a:pt x="1804" y="553"/>
                  </a:cubicBezTo>
                  <a:cubicBezTo>
                    <a:pt x="1" y="1930"/>
                    <a:pt x="312" y="4290"/>
                    <a:pt x="853" y="5438"/>
                  </a:cubicBezTo>
                  <a:cubicBezTo>
                    <a:pt x="1421" y="6619"/>
                    <a:pt x="2175" y="7053"/>
                    <a:pt x="2256" y="7104"/>
                  </a:cubicBezTo>
                  <a:lnTo>
                    <a:pt x="2256" y="7104"/>
                  </a:lnTo>
                  <a:cubicBezTo>
                    <a:pt x="1669" y="6662"/>
                    <a:pt x="1213" y="6091"/>
                    <a:pt x="935" y="5405"/>
                  </a:cubicBezTo>
                  <a:cubicBezTo>
                    <a:pt x="443" y="4257"/>
                    <a:pt x="197" y="1979"/>
                    <a:pt x="1902" y="701"/>
                  </a:cubicBezTo>
                  <a:cubicBezTo>
                    <a:pt x="2340" y="390"/>
                    <a:pt x="2906" y="197"/>
                    <a:pt x="3423" y="197"/>
                  </a:cubicBezTo>
                  <a:cubicBezTo>
                    <a:pt x="3834" y="197"/>
                    <a:pt x="4214" y="319"/>
                    <a:pt x="4476" y="602"/>
                  </a:cubicBezTo>
                  <a:cubicBezTo>
                    <a:pt x="5121" y="1248"/>
                    <a:pt x="4654" y="2308"/>
                    <a:pt x="3950" y="2308"/>
                  </a:cubicBezTo>
                  <a:cubicBezTo>
                    <a:pt x="3940" y="2308"/>
                    <a:pt x="3929" y="2307"/>
                    <a:pt x="3918" y="2307"/>
                  </a:cubicBezTo>
                  <a:cubicBezTo>
                    <a:pt x="3890" y="2310"/>
                    <a:pt x="3862" y="2312"/>
                    <a:pt x="3833" y="2312"/>
                  </a:cubicBezTo>
                  <a:cubicBezTo>
                    <a:pt x="3582" y="2312"/>
                    <a:pt x="3330" y="2182"/>
                    <a:pt x="3197" y="1946"/>
                  </a:cubicBezTo>
                  <a:cubicBezTo>
                    <a:pt x="3131" y="1848"/>
                    <a:pt x="3115" y="1717"/>
                    <a:pt x="3131" y="1586"/>
                  </a:cubicBezTo>
                  <a:cubicBezTo>
                    <a:pt x="3151" y="1334"/>
                    <a:pt x="3227" y="1254"/>
                    <a:pt x="3280" y="1254"/>
                  </a:cubicBezTo>
                  <a:cubicBezTo>
                    <a:pt x="3316" y="1254"/>
                    <a:pt x="3342" y="1293"/>
                    <a:pt x="3328" y="1340"/>
                  </a:cubicBezTo>
                  <a:cubicBezTo>
                    <a:pt x="3299" y="1576"/>
                    <a:pt x="3483" y="1773"/>
                    <a:pt x="3711" y="1773"/>
                  </a:cubicBezTo>
                  <a:cubicBezTo>
                    <a:pt x="3736" y="1773"/>
                    <a:pt x="3762" y="1771"/>
                    <a:pt x="3787" y="1766"/>
                  </a:cubicBezTo>
                  <a:cubicBezTo>
                    <a:pt x="4197" y="1700"/>
                    <a:pt x="4312" y="1159"/>
                    <a:pt x="3951" y="963"/>
                  </a:cubicBezTo>
                  <a:cubicBezTo>
                    <a:pt x="3854" y="916"/>
                    <a:pt x="3753" y="894"/>
                    <a:pt x="3656" y="894"/>
                  </a:cubicBezTo>
                  <a:cubicBezTo>
                    <a:pt x="3345" y="894"/>
                    <a:pt x="3067" y="1117"/>
                    <a:pt x="3017" y="1455"/>
                  </a:cubicBezTo>
                  <a:cubicBezTo>
                    <a:pt x="2951" y="1782"/>
                    <a:pt x="3115" y="2110"/>
                    <a:pt x="3410" y="2274"/>
                  </a:cubicBezTo>
                  <a:lnTo>
                    <a:pt x="3443" y="2274"/>
                  </a:lnTo>
                  <a:cubicBezTo>
                    <a:pt x="3541" y="2323"/>
                    <a:pt x="3640" y="2372"/>
                    <a:pt x="3738" y="2389"/>
                  </a:cubicBezTo>
                  <a:cubicBezTo>
                    <a:pt x="3833" y="2411"/>
                    <a:pt x="3928" y="2421"/>
                    <a:pt x="4021" y="2421"/>
                  </a:cubicBezTo>
                  <a:cubicBezTo>
                    <a:pt x="4631" y="2421"/>
                    <a:pt x="5156" y="1983"/>
                    <a:pt x="5213" y="1471"/>
                  </a:cubicBezTo>
                  <a:cubicBezTo>
                    <a:pt x="5262" y="1061"/>
                    <a:pt x="5098" y="668"/>
                    <a:pt x="4787" y="389"/>
                  </a:cubicBezTo>
                  <a:cubicBezTo>
                    <a:pt x="4404" y="91"/>
                    <a:pt x="3972" y="0"/>
                    <a:pt x="3582" y="0"/>
                  </a:cubicBezTo>
                  <a:close/>
                  <a:moveTo>
                    <a:pt x="2256" y="7104"/>
                  </a:moveTo>
                  <a:cubicBezTo>
                    <a:pt x="2258" y="7106"/>
                    <a:pt x="2260" y="7108"/>
                    <a:pt x="2263" y="7109"/>
                  </a:cubicBezTo>
                  <a:cubicBezTo>
                    <a:pt x="2264" y="7109"/>
                    <a:pt x="2261" y="7108"/>
                    <a:pt x="2256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10"/>
            <p:cNvSpPr/>
            <p:nvPr/>
          </p:nvSpPr>
          <p:spPr>
            <a:xfrm>
              <a:off x="9166048" y="4719693"/>
              <a:ext cx="88213" cy="145753"/>
            </a:xfrm>
            <a:custGeom>
              <a:rect b="b" l="l" r="r" t="t"/>
              <a:pathLst>
                <a:path extrusionOk="0" h="4443" w="2689">
                  <a:moveTo>
                    <a:pt x="1345" y="0"/>
                  </a:moveTo>
                  <a:cubicBezTo>
                    <a:pt x="1246" y="164"/>
                    <a:pt x="1148" y="295"/>
                    <a:pt x="1017" y="427"/>
                  </a:cubicBezTo>
                  <a:cubicBezTo>
                    <a:pt x="574" y="853"/>
                    <a:pt x="1" y="1721"/>
                    <a:pt x="738" y="2902"/>
                  </a:cubicBezTo>
                  <a:cubicBezTo>
                    <a:pt x="1017" y="3377"/>
                    <a:pt x="1230" y="3902"/>
                    <a:pt x="1345" y="4442"/>
                  </a:cubicBezTo>
                  <a:cubicBezTo>
                    <a:pt x="1459" y="3902"/>
                    <a:pt x="1673" y="3377"/>
                    <a:pt x="1968" y="2902"/>
                  </a:cubicBezTo>
                  <a:cubicBezTo>
                    <a:pt x="2689" y="1721"/>
                    <a:pt x="2131" y="853"/>
                    <a:pt x="1673" y="427"/>
                  </a:cubicBezTo>
                  <a:cubicBezTo>
                    <a:pt x="1541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10"/>
            <p:cNvSpPr/>
            <p:nvPr/>
          </p:nvSpPr>
          <p:spPr>
            <a:xfrm>
              <a:off x="8947726" y="4693875"/>
              <a:ext cx="170488" cy="268903"/>
            </a:xfrm>
            <a:custGeom>
              <a:rect b="b" l="l" r="r" t="t"/>
              <a:pathLst>
                <a:path extrusionOk="0" h="8197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80" y="607"/>
                    <a:pt x="3787" y="837"/>
                  </a:cubicBezTo>
                  <a:cubicBezTo>
                    <a:pt x="3394" y="1066"/>
                    <a:pt x="2836" y="1525"/>
                    <a:pt x="3427" y="2050"/>
                  </a:cubicBezTo>
                  <a:cubicBezTo>
                    <a:pt x="4033" y="2574"/>
                    <a:pt x="4197" y="3328"/>
                    <a:pt x="3672" y="4066"/>
                  </a:cubicBezTo>
                  <a:cubicBezTo>
                    <a:pt x="3672" y="4066"/>
                    <a:pt x="3984" y="2967"/>
                    <a:pt x="3246" y="2476"/>
                  </a:cubicBezTo>
                  <a:cubicBezTo>
                    <a:pt x="3047" y="2343"/>
                    <a:pt x="2888" y="2306"/>
                    <a:pt x="2773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197" y="3361"/>
                    <a:pt x="2558" y="3754"/>
                  </a:cubicBezTo>
                  <a:cubicBezTo>
                    <a:pt x="2902" y="4148"/>
                    <a:pt x="3131" y="4918"/>
                    <a:pt x="1935" y="5803"/>
                  </a:cubicBezTo>
                  <a:cubicBezTo>
                    <a:pt x="1935" y="5803"/>
                    <a:pt x="2558" y="4443"/>
                    <a:pt x="2197" y="3738"/>
                  </a:cubicBezTo>
                  <a:cubicBezTo>
                    <a:pt x="1837" y="3033"/>
                    <a:pt x="1378" y="3148"/>
                    <a:pt x="968" y="2558"/>
                  </a:cubicBezTo>
                  <a:cubicBezTo>
                    <a:pt x="968" y="2558"/>
                    <a:pt x="1" y="3082"/>
                    <a:pt x="738" y="4230"/>
                  </a:cubicBezTo>
                  <a:cubicBezTo>
                    <a:pt x="1607" y="5574"/>
                    <a:pt x="542" y="7278"/>
                    <a:pt x="1460" y="8196"/>
                  </a:cubicBezTo>
                  <a:cubicBezTo>
                    <a:pt x="1460" y="8196"/>
                    <a:pt x="1410" y="6836"/>
                    <a:pt x="2673" y="5606"/>
                  </a:cubicBezTo>
                  <a:cubicBezTo>
                    <a:pt x="3935" y="4377"/>
                    <a:pt x="5197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10"/>
            <p:cNvSpPr/>
            <p:nvPr/>
          </p:nvSpPr>
          <p:spPr>
            <a:xfrm>
              <a:off x="9097746" y="4660544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2" y="279"/>
                    <a:pt x="2279" y="525"/>
                    <a:pt x="1624" y="820"/>
                  </a:cubicBezTo>
                  <a:cubicBezTo>
                    <a:pt x="968" y="1099"/>
                    <a:pt x="1214" y="1935"/>
                    <a:pt x="1279" y="2115"/>
                  </a:cubicBezTo>
                  <a:cubicBezTo>
                    <a:pt x="1342" y="2303"/>
                    <a:pt x="1390" y="2641"/>
                    <a:pt x="1207" y="2641"/>
                  </a:cubicBezTo>
                  <a:cubicBezTo>
                    <a:pt x="1199" y="2641"/>
                    <a:pt x="1190" y="2641"/>
                    <a:pt x="1181" y="2639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85" y="1319"/>
                    <a:pt x="869" y="1255"/>
                    <a:pt x="703" y="1255"/>
                  </a:cubicBezTo>
                  <a:cubicBezTo>
                    <a:pt x="647" y="1255"/>
                    <a:pt x="607" y="1262"/>
                    <a:pt x="607" y="1262"/>
                  </a:cubicBezTo>
                  <a:cubicBezTo>
                    <a:pt x="739" y="1426"/>
                    <a:pt x="739" y="1656"/>
                    <a:pt x="591" y="1820"/>
                  </a:cubicBezTo>
                  <a:cubicBezTo>
                    <a:pt x="345" y="2066"/>
                    <a:pt x="50" y="2344"/>
                    <a:pt x="312" y="3098"/>
                  </a:cubicBezTo>
                  <a:cubicBezTo>
                    <a:pt x="575" y="3852"/>
                    <a:pt x="1" y="4524"/>
                    <a:pt x="1" y="4524"/>
                  </a:cubicBezTo>
                  <a:cubicBezTo>
                    <a:pt x="3033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10"/>
            <p:cNvSpPr/>
            <p:nvPr/>
          </p:nvSpPr>
          <p:spPr>
            <a:xfrm>
              <a:off x="8900420" y="4941754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lnTo>
                    <a:pt x="1869" y="1"/>
                  </a:lnTo>
                  <a:cubicBezTo>
                    <a:pt x="1869" y="1"/>
                    <a:pt x="2000" y="280"/>
                    <a:pt x="1656" y="526"/>
                  </a:cubicBezTo>
                  <a:cubicBezTo>
                    <a:pt x="1312" y="771"/>
                    <a:pt x="0" y="2443"/>
                    <a:pt x="3590" y="4263"/>
                  </a:cubicBezTo>
                  <a:cubicBezTo>
                    <a:pt x="3590" y="4263"/>
                    <a:pt x="2738" y="3771"/>
                    <a:pt x="2639" y="2476"/>
                  </a:cubicBezTo>
                  <a:cubicBezTo>
                    <a:pt x="2541" y="1198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10"/>
            <p:cNvSpPr/>
            <p:nvPr/>
          </p:nvSpPr>
          <p:spPr>
            <a:xfrm>
              <a:off x="8668648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78" y="1"/>
                  </a:moveTo>
                  <a:cubicBezTo>
                    <a:pt x="4754" y="1"/>
                    <a:pt x="4504" y="53"/>
                    <a:pt x="4230" y="176"/>
                  </a:cubicBezTo>
                  <a:cubicBezTo>
                    <a:pt x="2754" y="831"/>
                    <a:pt x="3017" y="3306"/>
                    <a:pt x="4771" y="3667"/>
                  </a:cubicBezTo>
                  <a:cubicBezTo>
                    <a:pt x="4967" y="3700"/>
                    <a:pt x="5180" y="3732"/>
                    <a:pt x="5344" y="3749"/>
                  </a:cubicBezTo>
                  <a:cubicBezTo>
                    <a:pt x="4885" y="3831"/>
                    <a:pt x="4443" y="3995"/>
                    <a:pt x="4033" y="4191"/>
                  </a:cubicBezTo>
                  <a:cubicBezTo>
                    <a:pt x="3885" y="4273"/>
                    <a:pt x="3656" y="4339"/>
                    <a:pt x="3607" y="4355"/>
                  </a:cubicBezTo>
                  <a:cubicBezTo>
                    <a:pt x="3147" y="4528"/>
                    <a:pt x="2714" y="4603"/>
                    <a:pt x="2325" y="4603"/>
                  </a:cubicBezTo>
                  <a:cubicBezTo>
                    <a:pt x="1492" y="4603"/>
                    <a:pt x="859" y="4257"/>
                    <a:pt x="591" y="3765"/>
                  </a:cubicBezTo>
                  <a:cubicBezTo>
                    <a:pt x="345" y="3355"/>
                    <a:pt x="328" y="2864"/>
                    <a:pt x="542" y="2454"/>
                  </a:cubicBezTo>
                  <a:cubicBezTo>
                    <a:pt x="558" y="2437"/>
                    <a:pt x="558" y="2437"/>
                    <a:pt x="558" y="2421"/>
                  </a:cubicBezTo>
                  <a:cubicBezTo>
                    <a:pt x="771" y="2107"/>
                    <a:pt x="1107" y="1960"/>
                    <a:pt x="1420" y="1960"/>
                  </a:cubicBezTo>
                  <a:cubicBezTo>
                    <a:pt x="1710" y="1960"/>
                    <a:pt x="1981" y="2086"/>
                    <a:pt x="2115" y="2323"/>
                  </a:cubicBezTo>
                  <a:cubicBezTo>
                    <a:pt x="2230" y="2454"/>
                    <a:pt x="2279" y="2634"/>
                    <a:pt x="2279" y="2798"/>
                  </a:cubicBezTo>
                  <a:cubicBezTo>
                    <a:pt x="2279" y="2946"/>
                    <a:pt x="2230" y="3093"/>
                    <a:pt x="2115" y="3208"/>
                  </a:cubicBezTo>
                  <a:cubicBezTo>
                    <a:pt x="2001" y="3305"/>
                    <a:pt x="1943" y="3335"/>
                    <a:pt x="1914" y="3335"/>
                  </a:cubicBezTo>
                  <a:cubicBezTo>
                    <a:pt x="1889" y="3335"/>
                    <a:pt x="1886" y="3313"/>
                    <a:pt x="1886" y="3290"/>
                  </a:cubicBezTo>
                  <a:cubicBezTo>
                    <a:pt x="2011" y="3030"/>
                    <a:pt x="1724" y="2861"/>
                    <a:pt x="1469" y="2861"/>
                  </a:cubicBezTo>
                  <a:cubicBezTo>
                    <a:pt x="1289" y="2861"/>
                    <a:pt x="1125" y="2946"/>
                    <a:pt x="1132" y="3142"/>
                  </a:cubicBezTo>
                  <a:cubicBezTo>
                    <a:pt x="1132" y="3417"/>
                    <a:pt x="1374" y="3544"/>
                    <a:pt x="1628" y="3544"/>
                  </a:cubicBezTo>
                  <a:cubicBezTo>
                    <a:pt x="1753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33" y="3421"/>
                    <a:pt x="2066" y="3405"/>
                    <a:pt x="2082" y="3388"/>
                  </a:cubicBezTo>
                  <a:lnTo>
                    <a:pt x="2082" y="3372"/>
                  </a:lnTo>
                  <a:cubicBezTo>
                    <a:pt x="2394" y="3093"/>
                    <a:pt x="2427" y="2618"/>
                    <a:pt x="2181" y="2290"/>
                  </a:cubicBezTo>
                  <a:cubicBezTo>
                    <a:pt x="2042" y="2013"/>
                    <a:pt x="1726" y="1862"/>
                    <a:pt x="1388" y="1862"/>
                  </a:cubicBezTo>
                  <a:cubicBezTo>
                    <a:pt x="1046" y="1862"/>
                    <a:pt x="682" y="2017"/>
                    <a:pt x="460" y="2356"/>
                  </a:cubicBezTo>
                  <a:cubicBezTo>
                    <a:pt x="1" y="2946"/>
                    <a:pt x="132" y="4126"/>
                    <a:pt x="935" y="4585"/>
                  </a:cubicBezTo>
                  <a:cubicBezTo>
                    <a:pt x="1300" y="4783"/>
                    <a:pt x="1708" y="4882"/>
                    <a:pt x="2132" y="4882"/>
                  </a:cubicBezTo>
                  <a:cubicBezTo>
                    <a:pt x="2164" y="4882"/>
                    <a:pt x="2197" y="4881"/>
                    <a:pt x="2230" y="4880"/>
                  </a:cubicBezTo>
                  <a:cubicBezTo>
                    <a:pt x="3131" y="4847"/>
                    <a:pt x="3853" y="4355"/>
                    <a:pt x="5016" y="3995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2"/>
                    <a:pt x="6737" y="3716"/>
                    <a:pt x="6918" y="3618"/>
                  </a:cubicBezTo>
                  <a:lnTo>
                    <a:pt x="6918" y="3618"/>
                  </a:lnTo>
                  <a:cubicBezTo>
                    <a:pt x="6918" y="3618"/>
                    <a:pt x="6803" y="3644"/>
                    <a:pt x="6655" y="3644"/>
                  </a:cubicBezTo>
                  <a:cubicBezTo>
                    <a:pt x="6496" y="3644"/>
                    <a:pt x="6299" y="3614"/>
                    <a:pt x="6164" y="3487"/>
                  </a:cubicBezTo>
                  <a:cubicBezTo>
                    <a:pt x="5918" y="3257"/>
                    <a:pt x="5918" y="3355"/>
                    <a:pt x="5623" y="3257"/>
                  </a:cubicBezTo>
                  <a:cubicBezTo>
                    <a:pt x="5459" y="3224"/>
                    <a:pt x="5361" y="3060"/>
                    <a:pt x="5361" y="2896"/>
                  </a:cubicBezTo>
                  <a:cubicBezTo>
                    <a:pt x="5164" y="3060"/>
                    <a:pt x="5131" y="3355"/>
                    <a:pt x="5279" y="3552"/>
                  </a:cubicBezTo>
                  <a:cubicBezTo>
                    <a:pt x="5279" y="3552"/>
                    <a:pt x="4557" y="3552"/>
                    <a:pt x="4377" y="3191"/>
                  </a:cubicBezTo>
                  <a:cubicBezTo>
                    <a:pt x="4213" y="2814"/>
                    <a:pt x="4410" y="2814"/>
                    <a:pt x="4557" y="2733"/>
                  </a:cubicBezTo>
                  <a:cubicBezTo>
                    <a:pt x="4689" y="2651"/>
                    <a:pt x="4738" y="2519"/>
                    <a:pt x="4590" y="2306"/>
                  </a:cubicBezTo>
                  <a:cubicBezTo>
                    <a:pt x="4443" y="2093"/>
                    <a:pt x="4459" y="1733"/>
                    <a:pt x="4738" y="1733"/>
                  </a:cubicBezTo>
                  <a:cubicBezTo>
                    <a:pt x="4658" y="1560"/>
                    <a:pt x="4482" y="1452"/>
                    <a:pt x="4304" y="1452"/>
                  </a:cubicBezTo>
                  <a:cubicBezTo>
                    <a:pt x="4263" y="1452"/>
                    <a:pt x="4221" y="1458"/>
                    <a:pt x="4180" y="1470"/>
                  </a:cubicBezTo>
                  <a:cubicBezTo>
                    <a:pt x="3754" y="1552"/>
                    <a:pt x="3738" y="2159"/>
                    <a:pt x="3738" y="2159"/>
                  </a:cubicBezTo>
                  <a:cubicBezTo>
                    <a:pt x="3738" y="2159"/>
                    <a:pt x="3443" y="1405"/>
                    <a:pt x="3935" y="1028"/>
                  </a:cubicBezTo>
                  <a:cubicBezTo>
                    <a:pt x="4118" y="883"/>
                    <a:pt x="4264" y="827"/>
                    <a:pt x="4379" y="827"/>
                  </a:cubicBezTo>
                  <a:cubicBezTo>
                    <a:pt x="4562" y="827"/>
                    <a:pt x="4665" y="969"/>
                    <a:pt x="4705" y="1110"/>
                  </a:cubicBezTo>
                  <a:cubicBezTo>
                    <a:pt x="4758" y="1295"/>
                    <a:pt x="4865" y="1449"/>
                    <a:pt x="5007" y="1449"/>
                  </a:cubicBezTo>
                  <a:cubicBezTo>
                    <a:pt x="5041" y="1449"/>
                    <a:pt x="5077" y="1440"/>
                    <a:pt x="5115" y="1421"/>
                  </a:cubicBezTo>
                  <a:cubicBezTo>
                    <a:pt x="5256" y="1345"/>
                    <a:pt x="5368" y="1248"/>
                    <a:pt x="5466" y="1248"/>
                  </a:cubicBezTo>
                  <a:cubicBezTo>
                    <a:pt x="5516" y="1248"/>
                    <a:pt x="5562" y="1273"/>
                    <a:pt x="5606" y="1339"/>
                  </a:cubicBezTo>
                  <a:cubicBezTo>
                    <a:pt x="5721" y="1602"/>
                    <a:pt x="5606" y="1897"/>
                    <a:pt x="5344" y="2011"/>
                  </a:cubicBezTo>
                  <a:cubicBezTo>
                    <a:pt x="5344" y="2011"/>
                    <a:pt x="5350" y="2012"/>
                    <a:pt x="5360" y="2012"/>
                  </a:cubicBezTo>
                  <a:cubicBezTo>
                    <a:pt x="5468" y="2012"/>
                    <a:pt x="6079" y="1984"/>
                    <a:pt x="6213" y="1372"/>
                  </a:cubicBezTo>
                  <a:cubicBezTo>
                    <a:pt x="6331" y="822"/>
                    <a:pt x="5863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10"/>
            <p:cNvSpPr/>
            <p:nvPr/>
          </p:nvSpPr>
          <p:spPr>
            <a:xfrm>
              <a:off x="8632103" y="5063823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52" y="1"/>
                  </a:moveTo>
                  <a:cubicBezTo>
                    <a:pt x="852" y="1"/>
                    <a:pt x="0" y="919"/>
                    <a:pt x="557" y="1722"/>
                  </a:cubicBezTo>
                  <a:cubicBezTo>
                    <a:pt x="885" y="2181"/>
                    <a:pt x="1393" y="2459"/>
                    <a:pt x="1951" y="2492"/>
                  </a:cubicBezTo>
                  <a:cubicBezTo>
                    <a:pt x="1885" y="2492"/>
                    <a:pt x="1475" y="2492"/>
                    <a:pt x="1311" y="2722"/>
                  </a:cubicBezTo>
                  <a:cubicBezTo>
                    <a:pt x="1180" y="2886"/>
                    <a:pt x="1131" y="3099"/>
                    <a:pt x="1164" y="3312"/>
                  </a:cubicBezTo>
                  <a:cubicBezTo>
                    <a:pt x="1216" y="3221"/>
                    <a:pt x="1310" y="3171"/>
                    <a:pt x="1412" y="3171"/>
                  </a:cubicBezTo>
                  <a:cubicBezTo>
                    <a:pt x="1438" y="3171"/>
                    <a:pt x="1465" y="3174"/>
                    <a:pt x="1492" y="3181"/>
                  </a:cubicBezTo>
                  <a:cubicBezTo>
                    <a:pt x="1597" y="3216"/>
                    <a:pt x="1753" y="3288"/>
                    <a:pt x="1933" y="3288"/>
                  </a:cubicBezTo>
                  <a:cubicBezTo>
                    <a:pt x="2091" y="3288"/>
                    <a:pt x="2267" y="3233"/>
                    <a:pt x="2442" y="3050"/>
                  </a:cubicBezTo>
                  <a:cubicBezTo>
                    <a:pt x="2836" y="2640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7"/>
                    <a:pt x="3121" y="2457"/>
                  </a:cubicBezTo>
                  <a:cubicBezTo>
                    <a:pt x="2658" y="2457"/>
                    <a:pt x="2164" y="2359"/>
                    <a:pt x="1754" y="2050"/>
                  </a:cubicBezTo>
                  <a:cubicBezTo>
                    <a:pt x="1115" y="1574"/>
                    <a:pt x="770" y="804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10"/>
            <p:cNvSpPr/>
            <p:nvPr/>
          </p:nvSpPr>
          <p:spPr>
            <a:xfrm>
              <a:off x="8833202" y="4820307"/>
              <a:ext cx="146277" cy="205917"/>
            </a:xfrm>
            <a:custGeom>
              <a:rect b="b" l="l" r="r" t="t"/>
              <a:pathLst>
                <a:path extrusionOk="0" h="6277" w="4459">
                  <a:moveTo>
                    <a:pt x="2638" y="0"/>
                  </a:moveTo>
                  <a:cubicBezTo>
                    <a:pt x="2144" y="0"/>
                    <a:pt x="1630" y="202"/>
                    <a:pt x="1279" y="605"/>
                  </a:cubicBezTo>
                  <a:cubicBezTo>
                    <a:pt x="0" y="2244"/>
                    <a:pt x="918" y="4260"/>
                    <a:pt x="1656" y="5113"/>
                  </a:cubicBezTo>
                  <a:cubicBezTo>
                    <a:pt x="2098" y="5637"/>
                    <a:pt x="2639" y="6031"/>
                    <a:pt x="3262" y="6276"/>
                  </a:cubicBezTo>
                  <a:cubicBezTo>
                    <a:pt x="2705" y="6014"/>
                    <a:pt x="2197" y="5621"/>
                    <a:pt x="1803" y="5129"/>
                  </a:cubicBezTo>
                  <a:cubicBezTo>
                    <a:pt x="1525" y="4736"/>
                    <a:pt x="1312" y="4309"/>
                    <a:pt x="1197" y="3851"/>
                  </a:cubicBezTo>
                  <a:cubicBezTo>
                    <a:pt x="1033" y="3326"/>
                    <a:pt x="984" y="2769"/>
                    <a:pt x="1033" y="2211"/>
                  </a:cubicBezTo>
                  <a:cubicBezTo>
                    <a:pt x="1164" y="736"/>
                    <a:pt x="1984" y="195"/>
                    <a:pt x="2738" y="162"/>
                  </a:cubicBezTo>
                  <a:cubicBezTo>
                    <a:pt x="3082" y="162"/>
                    <a:pt x="3426" y="310"/>
                    <a:pt x="3672" y="556"/>
                  </a:cubicBezTo>
                  <a:cubicBezTo>
                    <a:pt x="4311" y="1097"/>
                    <a:pt x="3951" y="2047"/>
                    <a:pt x="3410" y="2277"/>
                  </a:cubicBezTo>
                  <a:cubicBezTo>
                    <a:pt x="3287" y="2338"/>
                    <a:pt x="3150" y="2372"/>
                    <a:pt x="3014" y="2372"/>
                  </a:cubicBezTo>
                  <a:cubicBezTo>
                    <a:pt x="2896" y="2372"/>
                    <a:pt x="2779" y="2347"/>
                    <a:pt x="2672" y="2293"/>
                  </a:cubicBezTo>
                  <a:cubicBezTo>
                    <a:pt x="2492" y="2195"/>
                    <a:pt x="2377" y="2031"/>
                    <a:pt x="2361" y="1834"/>
                  </a:cubicBezTo>
                  <a:cubicBezTo>
                    <a:pt x="2354" y="1737"/>
                    <a:pt x="2379" y="1714"/>
                    <a:pt x="2429" y="1714"/>
                  </a:cubicBezTo>
                  <a:cubicBezTo>
                    <a:pt x="2473" y="1714"/>
                    <a:pt x="2535" y="1731"/>
                    <a:pt x="2614" y="1731"/>
                  </a:cubicBezTo>
                  <a:cubicBezTo>
                    <a:pt x="2674" y="1731"/>
                    <a:pt x="2743" y="1721"/>
                    <a:pt x="2820" y="1687"/>
                  </a:cubicBezTo>
                  <a:cubicBezTo>
                    <a:pt x="3033" y="1572"/>
                    <a:pt x="3066" y="1293"/>
                    <a:pt x="2902" y="1130"/>
                  </a:cubicBezTo>
                  <a:cubicBezTo>
                    <a:pt x="2828" y="1056"/>
                    <a:pt x="2726" y="1015"/>
                    <a:pt x="2622" y="1015"/>
                  </a:cubicBezTo>
                  <a:cubicBezTo>
                    <a:pt x="2427" y="1015"/>
                    <a:pt x="2223" y="1158"/>
                    <a:pt x="2180" y="1490"/>
                  </a:cubicBezTo>
                  <a:cubicBezTo>
                    <a:pt x="2148" y="1736"/>
                    <a:pt x="2230" y="1982"/>
                    <a:pt x="2394" y="2146"/>
                  </a:cubicBezTo>
                  <a:cubicBezTo>
                    <a:pt x="2410" y="2179"/>
                    <a:pt x="2426" y="2195"/>
                    <a:pt x="2459" y="2211"/>
                  </a:cubicBezTo>
                  <a:lnTo>
                    <a:pt x="2508" y="2261"/>
                  </a:lnTo>
                  <a:lnTo>
                    <a:pt x="2557" y="2293"/>
                  </a:lnTo>
                  <a:lnTo>
                    <a:pt x="2607" y="2326"/>
                  </a:lnTo>
                  <a:lnTo>
                    <a:pt x="2639" y="2343"/>
                  </a:lnTo>
                  <a:cubicBezTo>
                    <a:pt x="2762" y="2408"/>
                    <a:pt x="2898" y="2441"/>
                    <a:pt x="3033" y="2441"/>
                  </a:cubicBezTo>
                  <a:cubicBezTo>
                    <a:pt x="3168" y="2441"/>
                    <a:pt x="3303" y="2408"/>
                    <a:pt x="3426" y="2343"/>
                  </a:cubicBezTo>
                  <a:cubicBezTo>
                    <a:pt x="4033" y="2129"/>
                    <a:pt x="4459" y="1080"/>
                    <a:pt x="3754" y="458"/>
                  </a:cubicBezTo>
                  <a:cubicBezTo>
                    <a:pt x="3480" y="153"/>
                    <a:pt x="3067" y="0"/>
                    <a:pt x="26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10"/>
            <p:cNvSpPr/>
            <p:nvPr/>
          </p:nvSpPr>
          <p:spPr>
            <a:xfrm>
              <a:off x="7630284" y="4923514"/>
              <a:ext cx="80307" cy="179050"/>
            </a:xfrm>
            <a:custGeom>
              <a:rect b="b" l="l" r="r" t="t"/>
              <a:pathLst>
                <a:path extrusionOk="0" h="5458" w="2448">
                  <a:moveTo>
                    <a:pt x="1455" y="1"/>
                  </a:moveTo>
                  <a:cubicBezTo>
                    <a:pt x="1420" y="1"/>
                    <a:pt x="1389" y="6"/>
                    <a:pt x="1361" y="16"/>
                  </a:cubicBezTo>
                  <a:cubicBezTo>
                    <a:pt x="1034" y="114"/>
                    <a:pt x="968" y="377"/>
                    <a:pt x="1116" y="737"/>
                  </a:cubicBezTo>
                  <a:cubicBezTo>
                    <a:pt x="1280" y="1098"/>
                    <a:pt x="1788" y="1147"/>
                    <a:pt x="1657" y="2803"/>
                  </a:cubicBezTo>
                  <a:cubicBezTo>
                    <a:pt x="1525" y="4474"/>
                    <a:pt x="1" y="5458"/>
                    <a:pt x="1" y="5458"/>
                  </a:cubicBezTo>
                  <a:cubicBezTo>
                    <a:pt x="263" y="5409"/>
                    <a:pt x="1837" y="4458"/>
                    <a:pt x="2148" y="2426"/>
                  </a:cubicBezTo>
                  <a:cubicBezTo>
                    <a:pt x="2447" y="573"/>
                    <a:pt x="1806" y="1"/>
                    <a:pt x="14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10"/>
            <p:cNvSpPr/>
            <p:nvPr/>
          </p:nvSpPr>
          <p:spPr>
            <a:xfrm>
              <a:off x="7572776" y="4874174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8" y="0"/>
                  </a:moveTo>
                  <a:cubicBezTo>
                    <a:pt x="1297" y="0"/>
                    <a:pt x="859" y="91"/>
                    <a:pt x="475" y="389"/>
                  </a:cubicBezTo>
                  <a:cubicBezTo>
                    <a:pt x="164" y="668"/>
                    <a:pt x="0" y="1061"/>
                    <a:pt x="49" y="1487"/>
                  </a:cubicBezTo>
                  <a:cubicBezTo>
                    <a:pt x="106" y="1999"/>
                    <a:pt x="632" y="2437"/>
                    <a:pt x="1230" y="2437"/>
                  </a:cubicBezTo>
                  <a:cubicBezTo>
                    <a:pt x="1322" y="2437"/>
                    <a:pt x="1415" y="2427"/>
                    <a:pt x="1508" y="2405"/>
                  </a:cubicBezTo>
                  <a:cubicBezTo>
                    <a:pt x="1623" y="2372"/>
                    <a:pt x="1721" y="2340"/>
                    <a:pt x="1820" y="2290"/>
                  </a:cubicBezTo>
                  <a:lnTo>
                    <a:pt x="1836" y="2290"/>
                  </a:lnTo>
                  <a:lnTo>
                    <a:pt x="1852" y="2274"/>
                  </a:lnTo>
                  <a:cubicBezTo>
                    <a:pt x="2147" y="2110"/>
                    <a:pt x="2311" y="1782"/>
                    <a:pt x="2246" y="1455"/>
                  </a:cubicBezTo>
                  <a:cubicBezTo>
                    <a:pt x="2196" y="1117"/>
                    <a:pt x="1908" y="894"/>
                    <a:pt x="1600" y="894"/>
                  </a:cubicBezTo>
                  <a:cubicBezTo>
                    <a:pt x="1503" y="894"/>
                    <a:pt x="1405" y="916"/>
                    <a:pt x="1311" y="963"/>
                  </a:cubicBezTo>
                  <a:cubicBezTo>
                    <a:pt x="951" y="1176"/>
                    <a:pt x="1049" y="1717"/>
                    <a:pt x="1475" y="1766"/>
                  </a:cubicBezTo>
                  <a:cubicBezTo>
                    <a:pt x="1506" y="1774"/>
                    <a:pt x="1536" y="1777"/>
                    <a:pt x="1566" y="1777"/>
                  </a:cubicBezTo>
                  <a:cubicBezTo>
                    <a:pt x="1788" y="1777"/>
                    <a:pt x="1963" y="1571"/>
                    <a:pt x="1934" y="1340"/>
                  </a:cubicBezTo>
                  <a:cubicBezTo>
                    <a:pt x="1921" y="1301"/>
                    <a:pt x="1944" y="1267"/>
                    <a:pt x="1979" y="1267"/>
                  </a:cubicBezTo>
                  <a:cubicBezTo>
                    <a:pt x="2032" y="1267"/>
                    <a:pt x="2111" y="1345"/>
                    <a:pt x="2131" y="1602"/>
                  </a:cubicBezTo>
                  <a:cubicBezTo>
                    <a:pt x="2147" y="1717"/>
                    <a:pt x="2131" y="1848"/>
                    <a:pt x="2065" y="1963"/>
                  </a:cubicBezTo>
                  <a:cubicBezTo>
                    <a:pt x="1933" y="2184"/>
                    <a:pt x="1681" y="2312"/>
                    <a:pt x="1418" y="2312"/>
                  </a:cubicBezTo>
                  <a:cubicBezTo>
                    <a:pt x="1388" y="2312"/>
                    <a:pt x="1358" y="2310"/>
                    <a:pt x="1328" y="2307"/>
                  </a:cubicBezTo>
                  <a:cubicBezTo>
                    <a:pt x="1317" y="2307"/>
                    <a:pt x="1307" y="2308"/>
                    <a:pt x="1297" y="2308"/>
                  </a:cubicBezTo>
                  <a:cubicBezTo>
                    <a:pt x="609" y="2308"/>
                    <a:pt x="141" y="1248"/>
                    <a:pt x="771" y="619"/>
                  </a:cubicBezTo>
                  <a:cubicBezTo>
                    <a:pt x="1042" y="325"/>
                    <a:pt x="1431" y="199"/>
                    <a:pt x="1847" y="199"/>
                  </a:cubicBezTo>
                  <a:cubicBezTo>
                    <a:pt x="2362" y="199"/>
                    <a:pt x="2918" y="392"/>
                    <a:pt x="3344" y="701"/>
                  </a:cubicBezTo>
                  <a:cubicBezTo>
                    <a:pt x="5081" y="1979"/>
                    <a:pt x="4819" y="4257"/>
                    <a:pt x="4327" y="5421"/>
                  </a:cubicBezTo>
                  <a:cubicBezTo>
                    <a:pt x="4050" y="6090"/>
                    <a:pt x="3594" y="6677"/>
                    <a:pt x="3008" y="7103"/>
                  </a:cubicBezTo>
                  <a:lnTo>
                    <a:pt x="3008" y="7103"/>
                  </a:lnTo>
                  <a:cubicBezTo>
                    <a:pt x="3098" y="7047"/>
                    <a:pt x="3845" y="6611"/>
                    <a:pt x="4393" y="5454"/>
                  </a:cubicBezTo>
                  <a:cubicBezTo>
                    <a:pt x="4950" y="4290"/>
                    <a:pt x="5278" y="1913"/>
                    <a:pt x="3459" y="553"/>
                  </a:cubicBezTo>
                  <a:cubicBezTo>
                    <a:pt x="3098" y="307"/>
                    <a:pt x="2688" y="127"/>
                    <a:pt x="2262" y="61"/>
                  </a:cubicBezTo>
                  <a:cubicBezTo>
                    <a:pt x="2095" y="27"/>
                    <a:pt x="1899" y="0"/>
                    <a:pt x="1688" y="0"/>
                  </a:cubicBezTo>
                  <a:close/>
                  <a:moveTo>
                    <a:pt x="3008" y="7103"/>
                  </a:moveTo>
                  <a:cubicBezTo>
                    <a:pt x="3002" y="7107"/>
                    <a:pt x="2999" y="7109"/>
                    <a:pt x="3000" y="7109"/>
                  </a:cubicBezTo>
                  <a:cubicBezTo>
                    <a:pt x="3003" y="7107"/>
                    <a:pt x="3006" y="7105"/>
                    <a:pt x="3008" y="71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10"/>
            <p:cNvSpPr/>
            <p:nvPr/>
          </p:nvSpPr>
          <p:spPr>
            <a:xfrm>
              <a:off x="7612011" y="4693350"/>
              <a:ext cx="171045" cy="268870"/>
            </a:xfrm>
            <a:custGeom>
              <a:rect b="b" l="l" r="r" t="t"/>
              <a:pathLst>
                <a:path extrusionOk="0" h="8196" w="5214">
                  <a:moveTo>
                    <a:pt x="1099" y="0"/>
                  </a:moveTo>
                  <a:lnTo>
                    <a:pt x="1099" y="0"/>
                  </a:lnTo>
                  <a:cubicBezTo>
                    <a:pt x="1" y="2852"/>
                    <a:pt x="1279" y="4377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72" y="7278"/>
                    <a:pt x="3607" y="5590"/>
                    <a:pt x="4476" y="4229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17" y="3737"/>
                  </a:cubicBezTo>
                  <a:cubicBezTo>
                    <a:pt x="2656" y="4475"/>
                    <a:pt x="3279" y="5803"/>
                    <a:pt x="3279" y="5803"/>
                  </a:cubicBezTo>
                  <a:cubicBezTo>
                    <a:pt x="2066" y="4934"/>
                    <a:pt x="2312" y="4164"/>
                    <a:pt x="2656" y="3754"/>
                  </a:cubicBezTo>
                  <a:cubicBezTo>
                    <a:pt x="3000" y="3360"/>
                    <a:pt x="2525" y="3016"/>
                    <a:pt x="2541" y="2787"/>
                  </a:cubicBezTo>
                  <a:cubicBezTo>
                    <a:pt x="2558" y="2639"/>
                    <a:pt x="2591" y="2508"/>
                    <a:pt x="2640" y="2361"/>
                  </a:cubicBezTo>
                  <a:cubicBezTo>
                    <a:pt x="2640" y="2361"/>
                    <a:pt x="2572" y="2315"/>
                    <a:pt x="2445" y="2315"/>
                  </a:cubicBezTo>
                  <a:cubicBezTo>
                    <a:pt x="2331" y="2315"/>
                    <a:pt x="2170" y="2352"/>
                    <a:pt x="1968" y="2492"/>
                  </a:cubicBezTo>
                  <a:cubicBezTo>
                    <a:pt x="1230" y="2983"/>
                    <a:pt x="1525" y="4082"/>
                    <a:pt x="1525" y="4082"/>
                  </a:cubicBezTo>
                  <a:cubicBezTo>
                    <a:pt x="1001" y="3344"/>
                    <a:pt x="1181" y="2590"/>
                    <a:pt x="1771" y="2066"/>
                  </a:cubicBezTo>
                  <a:cubicBezTo>
                    <a:pt x="2377" y="1541"/>
                    <a:pt x="1804" y="1066"/>
                    <a:pt x="1410" y="836"/>
                  </a:cubicBezTo>
                  <a:cubicBezTo>
                    <a:pt x="1017" y="623"/>
                    <a:pt x="1099" y="1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10"/>
            <p:cNvSpPr/>
            <p:nvPr/>
          </p:nvSpPr>
          <p:spPr>
            <a:xfrm>
              <a:off x="7532982" y="4659987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33"/>
                    <a:pt x="3033" y="4525"/>
                  </a:cubicBezTo>
                  <a:cubicBezTo>
                    <a:pt x="3033" y="4525"/>
                    <a:pt x="2475" y="3853"/>
                    <a:pt x="2738" y="3099"/>
                  </a:cubicBezTo>
                  <a:cubicBezTo>
                    <a:pt x="3000" y="2345"/>
                    <a:pt x="2688" y="2083"/>
                    <a:pt x="2442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8" y="1256"/>
                    <a:pt x="2332" y="1256"/>
                  </a:cubicBezTo>
                  <a:cubicBezTo>
                    <a:pt x="2170" y="1256"/>
                    <a:pt x="1861" y="1319"/>
                    <a:pt x="1934" y="1820"/>
                  </a:cubicBezTo>
                  <a:cubicBezTo>
                    <a:pt x="2033" y="2509"/>
                    <a:pt x="2082" y="2624"/>
                    <a:pt x="1852" y="2640"/>
                  </a:cubicBezTo>
                  <a:cubicBezTo>
                    <a:pt x="1843" y="2641"/>
                    <a:pt x="1835" y="2642"/>
                    <a:pt x="1826" y="2642"/>
                  </a:cubicBezTo>
                  <a:cubicBezTo>
                    <a:pt x="1645" y="2642"/>
                    <a:pt x="1707" y="2304"/>
                    <a:pt x="1754" y="2115"/>
                  </a:cubicBezTo>
                  <a:cubicBezTo>
                    <a:pt x="1820" y="1935"/>
                    <a:pt x="2065" y="1099"/>
                    <a:pt x="1410" y="821"/>
                  </a:cubicBezTo>
                  <a:cubicBezTo>
                    <a:pt x="754" y="542"/>
                    <a:pt x="492" y="280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10"/>
            <p:cNvSpPr/>
            <p:nvPr/>
          </p:nvSpPr>
          <p:spPr>
            <a:xfrm>
              <a:off x="7712036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71" y="509"/>
                    <a:pt x="1050" y="1181"/>
                    <a:pt x="951" y="2476"/>
                  </a:cubicBezTo>
                  <a:cubicBezTo>
                    <a:pt x="853" y="3771"/>
                    <a:pt x="0" y="4263"/>
                    <a:pt x="0" y="4263"/>
                  </a:cubicBezTo>
                  <a:cubicBezTo>
                    <a:pt x="3590" y="2443"/>
                    <a:pt x="2295" y="771"/>
                    <a:pt x="1935" y="526"/>
                  </a:cubicBezTo>
                  <a:cubicBezTo>
                    <a:pt x="1590" y="280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10"/>
            <p:cNvSpPr/>
            <p:nvPr/>
          </p:nvSpPr>
          <p:spPr>
            <a:xfrm>
              <a:off x="7834105" y="4977774"/>
              <a:ext cx="227470" cy="159432"/>
            </a:xfrm>
            <a:custGeom>
              <a:rect b="b" l="l" r="r" t="t"/>
              <a:pathLst>
                <a:path extrusionOk="0" h="4860" w="6934">
                  <a:moveTo>
                    <a:pt x="1949" y="0"/>
                  </a:moveTo>
                  <a:cubicBezTo>
                    <a:pt x="1069" y="0"/>
                    <a:pt x="604" y="827"/>
                    <a:pt x="722" y="1362"/>
                  </a:cubicBezTo>
                  <a:cubicBezTo>
                    <a:pt x="836" y="1964"/>
                    <a:pt x="1403" y="2002"/>
                    <a:pt x="1543" y="2002"/>
                  </a:cubicBezTo>
                  <a:cubicBezTo>
                    <a:pt x="1563" y="2002"/>
                    <a:pt x="1574" y="2001"/>
                    <a:pt x="1574" y="2001"/>
                  </a:cubicBezTo>
                  <a:cubicBezTo>
                    <a:pt x="1312" y="1903"/>
                    <a:pt x="1197" y="1591"/>
                    <a:pt x="1328" y="1329"/>
                  </a:cubicBezTo>
                  <a:cubicBezTo>
                    <a:pt x="1371" y="1265"/>
                    <a:pt x="1415" y="1241"/>
                    <a:pt x="1462" y="1241"/>
                  </a:cubicBezTo>
                  <a:cubicBezTo>
                    <a:pt x="1560" y="1241"/>
                    <a:pt x="1671" y="1344"/>
                    <a:pt x="1803" y="1411"/>
                  </a:cubicBezTo>
                  <a:cubicBezTo>
                    <a:pt x="1844" y="1430"/>
                    <a:pt x="1883" y="1438"/>
                    <a:pt x="1918" y="1438"/>
                  </a:cubicBezTo>
                  <a:cubicBezTo>
                    <a:pt x="2069" y="1438"/>
                    <a:pt x="2173" y="1285"/>
                    <a:pt x="2213" y="1099"/>
                  </a:cubicBezTo>
                  <a:cubicBezTo>
                    <a:pt x="2253" y="958"/>
                    <a:pt x="2362" y="817"/>
                    <a:pt x="2550" y="817"/>
                  </a:cubicBezTo>
                  <a:cubicBezTo>
                    <a:pt x="2668" y="817"/>
                    <a:pt x="2817" y="872"/>
                    <a:pt x="3000" y="1017"/>
                  </a:cubicBezTo>
                  <a:cubicBezTo>
                    <a:pt x="3492" y="1394"/>
                    <a:pt x="3180" y="2148"/>
                    <a:pt x="3180" y="2148"/>
                  </a:cubicBezTo>
                  <a:cubicBezTo>
                    <a:pt x="3180" y="2148"/>
                    <a:pt x="3180" y="1526"/>
                    <a:pt x="2754" y="1476"/>
                  </a:cubicBezTo>
                  <a:cubicBezTo>
                    <a:pt x="2707" y="1463"/>
                    <a:pt x="2659" y="1456"/>
                    <a:pt x="2613" y="1456"/>
                  </a:cubicBezTo>
                  <a:cubicBezTo>
                    <a:pt x="2435" y="1456"/>
                    <a:pt x="2275" y="1553"/>
                    <a:pt x="2197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30" y="2657"/>
                    <a:pt x="2377" y="2739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77" y="3558"/>
                    <a:pt x="1656" y="3558"/>
                    <a:pt x="1656" y="3558"/>
                  </a:cubicBezTo>
                  <a:cubicBezTo>
                    <a:pt x="1803" y="3345"/>
                    <a:pt x="1771" y="3050"/>
                    <a:pt x="1574" y="2886"/>
                  </a:cubicBez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45"/>
                    <a:pt x="1017" y="3263"/>
                    <a:pt x="754" y="3493"/>
                  </a:cubicBezTo>
                  <a:cubicBezTo>
                    <a:pt x="618" y="3603"/>
                    <a:pt x="419" y="3630"/>
                    <a:pt x="260" y="3630"/>
                  </a:cubicBezTo>
                  <a:cubicBezTo>
                    <a:pt x="114" y="3630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1" y="3706"/>
                    <a:pt x="394" y="3755"/>
                    <a:pt x="590" y="3771"/>
                  </a:cubicBezTo>
                  <a:cubicBezTo>
                    <a:pt x="1033" y="3804"/>
                    <a:pt x="1476" y="3886"/>
                    <a:pt x="1902" y="3984"/>
                  </a:cubicBezTo>
                  <a:cubicBezTo>
                    <a:pt x="3082" y="4345"/>
                    <a:pt x="3803" y="4837"/>
                    <a:pt x="4688" y="4853"/>
                  </a:cubicBezTo>
                  <a:cubicBezTo>
                    <a:pt x="4746" y="4857"/>
                    <a:pt x="4804" y="4859"/>
                    <a:pt x="4862" y="4859"/>
                  </a:cubicBezTo>
                  <a:cubicBezTo>
                    <a:pt x="5262" y="4859"/>
                    <a:pt x="5656" y="4761"/>
                    <a:pt x="6000" y="4574"/>
                  </a:cubicBezTo>
                  <a:cubicBezTo>
                    <a:pt x="6786" y="4115"/>
                    <a:pt x="6934" y="2952"/>
                    <a:pt x="6475" y="2345"/>
                  </a:cubicBezTo>
                  <a:cubicBezTo>
                    <a:pt x="6244" y="2015"/>
                    <a:pt x="5880" y="1864"/>
                    <a:pt x="5540" y="1864"/>
                  </a:cubicBezTo>
                  <a:cubicBezTo>
                    <a:pt x="5204" y="1864"/>
                    <a:pt x="4892" y="2011"/>
                    <a:pt x="4754" y="2280"/>
                  </a:cubicBezTo>
                  <a:cubicBezTo>
                    <a:pt x="4508" y="2607"/>
                    <a:pt x="4541" y="3083"/>
                    <a:pt x="4836" y="3361"/>
                  </a:cubicBezTo>
                  <a:lnTo>
                    <a:pt x="4852" y="3378"/>
                  </a:lnTo>
                  <a:cubicBezTo>
                    <a:pt x="4869" y="3394"/>
                    <a:pt x="4885" y="3411"/>
                    <a:pt x="4918" y="3427"/>
                  </a:cubicBezTo>
                  <a:lnTo>
                    <a:pt x="4950" y="3460"/>
                  </a:lnTo>
                  <a:cubicBezTo>
                    <a:pt x="5052" y="3519"/>
                    <a:pt x="5179" y="3550"/>
                    <a:pt x="5302" y="3550"/>
                  </a:cubicBezTo>
                  <a:cubicBezTo>
                    <a:pt x="5556" y="3550"/>
                    <a:pt x="5797" y="3419"/>
                    <a:pt x="5786" y="3132"/>
                  </a:cubicBezTo>
                  <a:cubicBezTo>
                    <a:pt x="5800" y="2938"/>
                    <a:pt x="5644" y="2856"/>
                    <a:pt x="5467" y="2856"/>
                  </a:cubicBezTo>
                  <a:cubicBezTo>
                    <a:pt x="5213" y="2856"/>
                    <a:pt x="4916" y="3027"/>
                    <a:pt x="5032" y="3279"/>
                  </a:cubicBezTo>
                  <a:cubicBezTo>
                    <a:pt x="5040" y="3302"/>
                    <a:pt x="5041" y="3325"/>
                    <a:pt x="5018" y="3325"/>
                  </a:cubicBezTo>
                  <a:cubicBezTo>
                    <a:pt x="4991" y="3325"/>
                    <a:pt x="4934" y="3294"/>
                    <a:pt x="4819" y="3197"/>
                  </a:cubicBezTo>
                  <a:cubicBezTo>
                    <a:pt x="4705" y="3099"/>
                    <a:pt x="4639" y="2952"/>
                    <a:pt x="4639" y="2788"/>
                  </a:cubicBezTo>
                  <a:cubicBezTo>
                    <a:pt x="4639" y="2624"/>
                    <a:pt x="4705" y="2460"/>
                    <a:pt x="4819" y="2312"/>
                  </a:cubicBezTo>
                  <a:cubicBezTo>
                    <a:pt x="4945" y="2078"/>
                    <a:pt x="5212" y="1955"/>
                    <a:pt x="5499" y="1955"/>
                  </a:cubicBezTo>
                  <a:cubicBezTo>
                    <a:pt x="5814" y="1955"/>
                    <a:pt x="6154" y="2102"/>
                    <a:pt x="6360" y="2411"/>
                  </a:cubicBezTo>
                  <a:cubicBezTo>
                    <a:pt x="6360" y="2411"/>
                    <a:pt x="6360" y="2427"/>
                    <a:pt x="6377" y="2443"/>
                  </a:cubicBezTo>
                  <a:cubicBezTo>
                    <a:pt x="6590" y="2853"/>
                    <a:pt x="6590" y="3361"/>
                    <a:pt x="6344" y="3755"/>
                  </a:cubicBezTo>
                  <a:cubicBezTo>
                    <a:pt x="6064" y="4258"/>
                    <a:pt x="5426" y="4609"/>
                    <a:pt x="4595" y="4609"/>
                  </a:cubicBezTo>
                  <a:cubicBezTo>
                    <a:pt x="4209" y="4609"/>
                    <a:pt x="3781" y="4533"/>
                    <a:pt x="3328" y="4361"/>
                  </a:cubicBezTo>
                  <a:cubicBezTo>
                    <a:pt x="3279" y="4345"/>
                    <a:pt x="3049" y="4263"/>
                    <a:pt x="2902" y="4197"/>
                  </a:cubicBezTo>
                  <a:cubicBezTo>
                    <a:pt x="2475" y="3984"/>
                    <a:pt x="2033" y="3837"/>
                    <a:pt x="1590" y="3755"/>
                  </a:cubicBezTo>
                  <a:cubicBezTo>
                    <a:pt x="1754" y="3722"/>
                    <a:pt x="1951" y="3706"/>
                    <a:pt x="2164" y="3656"/>
                  </a:cubicBezTo>
                  <a:cubicBezTo>
                    <a:pt x="3901" y="3312"/>
                    <a:pt x="4164" y="837"/>
                    <a:pt x="2705" y="182"/>
                  </a:cubicBezTo>
                  <a:cubicBezTo>
                    <a:pt x="2428" y="55"/>
                    <a:pt x="2175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10"/>
            <p:cNvSpPr/>
            <p:nvPr/>
          </p:nvSpPr>
          <p:spPr>
            <a:xfrm>
              <a:off x="7945415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cubicBezTo>
                    <a:pt x="3885" y="788"/>
                    <a:pt x="3541" y="1574"/>
                    <a:pt x="2902" y="2050"/>
                  </a:cubicBezTo>
                  <a:cubicBezTo>
                    <a:pt x="2493" y="2357"/>
                    <a:pt x="2001" y="2456"/>
                    <a:pt x="1540" y="2456"/>
                  </a:cubicBezTo>
                  <a:cubicBezTo>
                    <a:pt x="723" y="2456"/>
                    <a:pt x="1" y="2148"/>
                    <a:pt x="0" y="2148"/>
                  </a:cubicBezTo>
                  <a:lnTo>
                    <a:pt x="0" y="2148"/>
                  </a:lnTo>
                  <a:cubicBezTo>
                    <a:pt x="1328" y="2869"/>
                    <a:pt x="1836" y="2640"/>
                    <a:pt x="2213" y="3033"/>
                  </a:cubicBezTo>
                  <a:cubicBezTo>
                    <a:pt x="2379" y="3221"/>
                    <a:pt x="2551" y="3278"/>
                    <a:pt x="2709" y="3278"/>
                  </a:cubicBezTo>
                  <a:cubicBezTo>
                    <a:pt x="2894" y="3278"/>
                    <a:pt x="3058" y="3200"/>
                    <a:pt x="3164" y="3164"/>
                  </a:cubicBezTo>
                  <a:cubicBezTo>
                    <a:pt x="3191" y="3158"/>
                    <a:pt x="3217" y="3154"/>
                    <a:pt x="3244" y="3154"/>
                  </a:cubicBezTo>
                  <a:cubicBezTo>
                    <a:pt x="3346" y="3154"/>
                    <a:pt x="3439" y="3204"/>
                    <a:pt x="3492" y="3295"/>
                  </a:cubicBezTo>
                  <a:cubicBezTo>
                    <a:pt x="3524" y="3099"/>
                    <a:pt x="3475" y="2886"/>
                    <a:pt x="3344" y="2722"/>
                  </a:cubicBezTo>
                  <a:cubicBezTo>
                    <a:pt x="3180" y="2509"/>
                    <a:pt x="2770" y="2492"/>
                    <a:pt x="2705" y="2492"/>
                  </a:cubicBezTo>
                  <a:cubicBezTo>
                    <a:pt x="3262" y="2459"/>
                    <a:pt x="3770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10"/>
            <p:cNvSpPr/>
            <p:nvPr/>
          </p:nvSpPr>
          <p:spPr>
            <a:xfrm>
              <a:off x="7750221" y="4820537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05" y="0"/>
                  </a:moveTo>
                  <a:cubicBezTo>
                    <a:pt x="1382" y="0"/>
                    <a:pt x="976" y="149"/>
                    <a:pt x="705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1" y="2434"/>
                    <a:pt x="1426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69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16" y="2204"/>
                  </a:lnTo>
                  <a:cubicBezTo>
                    <a:pt x="2033" y="2188"/>
                    <a:pt x="2049" y="2172"/>
                    <a:pt x="2066" y="2155"/>
                  </a:cubicBezTo>
                  <a:cubicBezTo>
                    <a:pt x="2229" y="1975"/>
                    <a:pt x="2311" y="1729"/>
                    <a:pt x="2279" y="1500"/>
                  </a:cubicBezTo>
                  <a:cubicBezTo>
                    <a:pt x="2236" y="1156"/>
                    <a:pt x="2024" y="1016"/>
                    <a:pt x="1827" y="1016"/>
                  </a:cubicBezTo>
                  <a:cubicBezTo>
                    <a:pt x="1724" y="1016"/>
                    <a:pt x="1625" y="1055"/>
                    <a:pt x="1557" y="1123"/>
                  </a:cubicBezTo>
                  <a:cubicBezTo>
                    <a:pt x="1394" y="1286"/>
                    <a:pt x="1443" y="1565"/>
                    <a:pt x="1639" y="1696"/>
                  </a:cubicBezTo>
                  <a:cubicBezTo>
                    <a:pt x="1710" y="1728"/>
                    <a:pt x="1775" y="1738"/>
                    <a:pt x="1832" y="1738"/>
                  </a:cubicBezTo>
                  <a:cubicBezTo>
                    <a:pt x="1923" y="1738"/>
                    <a:pt x="1995" y="1712"/>
                    <a:pt x="2043" y="1712"/>
                  </a:cubicBezTo>
                  <a:cubicBezTo>
                    <a:pt x="2090" y="1712"/>
                    <a:pt x="2115" y="1736"/>
                    <a:pt x="2115" y="1827"/>
                  </a:cubicBezTo>
                  <a:cubicBezTo>
                    <a:pt x="2082" y="2024"/>
                    <a:pt x="1967" y="2204"/>
                    <a:pt x="1787" y="2286"/>
                  </a:cubicBezTo>
                  <a:cubicBezTo>
                    <a:pt x="1680" y="2340"/>
                    <a:pt x="1563" y="2365"/>
                    <a:pt x="1445" y="2365"/>
                  </a:cubicBezTo>
                  <a:cubicBezTo>
                    <a:pt x="1309" y="2365"/>
                    <a:pt x="1172" y="2331"/>
                    <a:pt x="1049" y="2270"/>
                  </a:cubicBezTo>
                  <a:cubicBezTo>
                    <a:pt x="508" y="2040"/>
                    <a:pt x="148" y="1106"/>
                    <a:pt x="787" y="549"/>
                  </a:cubicBezTo>
                  <a:cubicBezTo>
                    <a:pt x="1033" y="303"/>
                    <a:pt x="1377" y="172"/>
                    <a:pt x="1721" y="155"/>
                  </a:cubicBezTo>
                  <a:cubicBezTo>
                    <a:pt x="2475" y="205"/>
                    <a:pt x="3295" y="746"/>
                    <a:pt x="3442" y="2204"/>
                  </a:cubicBezTo>
                  <a:cubicBezTo>
                    <a:pt x="3475" y="2762"/>
                    <a:pt x="3426" y="3319"/>
                    <a:pt x="3279" y="3844"/>
                  </a:cubicBezTo>
                  <a:cubicBezTo>
                    <a:pt x="3147" y="4302"/>
                    <a:pt x="2934" y="4745"/>
                    <a:pt x="2672" y="5138"/>
                  </a:cubicBezTo>
                  <a:cubicBezTo>
                    <a:pt x="2262" y="5614"/>
                    <a:pt x="1754" y="6024"/>
                    <a:pt x="1180" y="6286"/>
                  </a:cubicBezTo>
                  <a:cubicBezTo>
                    <a:pt x="1803" y="6040"/>
                    <a:pt x="2361" y="5630"/>
                    <a:pt x="2803" y="5122"/>
                  </a:cubicBezTo>
                  <a:cubicBezTo>
                    <a:pt x="3541" y="4270"/>
                    <a:pt x="4459" y="2254"/>
                    <a:pt x="3180" y="614"/>
                  </a:cubicBezTo>
                  <a:cubicBezTo>
                    <a:pt x="2826" y="207"/>
                    <a:pt x="2303" y="0"/>
                    <a:pt x="18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10"/>
            <p:cNvSpPr/>
            <p:nvPr/>
          </p:nvSpPr>
          <p:spPr>
            <a:xfrm>
              <a:off x="7330047" y="4923514"/>
              <a:ext cx="79815" cy="179050"/>
            </a:xfrm>
            <a:custGeom>
              <a:rect b="b" l="l" r="r" t="t"/>
              <a:pathLst>
                <a:path extrusionOk="0" h="5458" w="2433">
                  <a:moveTo>
                    <a:pt x="994" y="1"/>
                  </a:moveTo>
                  <a:cubicBezTo>
                    <a:pt x="632" y="1"/>
                    <a:pt x="1" y="584"/>
                    <a:pt x="285" y="2426"/>
                  </a:cubicBezTo>
                  <a:cubicBezTo>
                    <a:pt x="613" y="4458"/>
                    <a:pt x="2170" y="5409"/>
                    <a:pt x="2433" y="5458"/>
                  </a:cubicBezTo>
                  <a:cubicBezTo>
                    <a:pt x="2433" y="5458"/>
                    <a:pt x="908" y="4474"/>
                    <a:pt x="777" y="2803"/>
                  </a:cubicBezTo>
                  <a:cubicBezTo>
                    <a:pt x="646" y="1147"/>
                    <a:pt x="1154" y="1098"/>
                    <a:pt x="1318" y="737"/>
                  </a:cubicBezTo>
                  <a:cubicBezTo>
                    <a:pt x="1482" y="377"/>
                    <a:pt x="1400" y="114"/>
                    <a:pt x="1088" y="16"/>
                  </a:cubicBezTo>
                  <a:cubicBezTo>
                    <a:pt x="1060" y="6"/>
                    <a:pt x="1028" y="1"/>
                    <a:pt x="9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10"/>
            <p:cNvSpPr/>
            <p:nvPr/>
          </p:nvSpPr>
          <p:spPr>
            <a:xfrm>
              <a:off x="7294223" y="4874174"/>
              <a:ext cx="173702" cy="233244"/>
            </a:xfrm>
            <a:custGeom>
              <a:rect b="b" l="l" r="r" t="t"/>
              <a:pathLst>
                <a:path extrusionOk="0" h="7110" w="5295">
                  <a:moveTo>
                    <a:pt x="3607" y="0"/>
                  </a:moveTo>
                  <a:cubicBezTo>
                    <a:pt x="3396" y="0"/>
                    <a:pt x="3199" y="27"/>
                    <a:pt x="3033" y="61"/>
                  </a:cubicBezTo>
                  <a:cubicBezTo>
                    <a:pt x="2590" y="127"/>
                    <a:pt x="2180" y="307"/>
                    <a:pt x="1836" y="553"/>
                  </a:cubicBezTo>
                  <a:cubicBezTo>
                    <a:pt x="0" y="1913"/>
                    <a:pt x="345" y="4290"/>
                    <a:pt x="886" y="5438"/>
                  </a:cubicBezTo>
                  <a:cubicBezTo>
                    <a:pt x="1181" y="6126"/>
                    <a:pt x="1656" y="6700"/>
                    <a:pt x="2279" y="7109"/>
                  </a:cubicBezTo>
                  <a:cubicBezTo>
                    <a:pt x="1689" y="6683"/>
                    <a:pt x="1230" y="6093"/>
                    <a:pt x="967" y="5405"/>
                  </a:cubicBezTo>
                  <a:cubicBezTo>
                    <a:pt x="459" y="4257"/>
                    <a:pt x="197" y="1963"/>
                    <a:pt x="1935" y="701"/>
                  </a:cubicBezTo>
                  <a:cubicBezTo>
                    <a:pt x="2361" y="383"/>
                    <a:pt x="2917" y="191"/>
                    <a:pt x="3432" y="191"/>
                  </a:cubicBezTo>
                  <a:cubicBezTo>
                    <a:pt x="3848" y="191"/>
                    <a:pt x="4237" y="317"/>
                    <a:pt x="4508" y="602"/>
                  </a:cubicBezTo>
                  <a:cubicBezTo>
                    <a:pt x="5154" y="1248"/>
                    <a:pt x="4670" y="2308"/>
                    <a:pt x="3982" y="2308"/>
                  </a:cubicBezTo>
                  <a:cubicBezTo>
                    <a:pt x="3972" y="2308"/>
                    <a:pt x="3961" y="2307"/>
                    <a:pt x="3951" y="2307"/>
                  </a:cubicBezTo>
                  <a:cubicBezTo>
                    <a:pt x="3921" y="2310"/>
                    <a:pt x="3891" y="2312"/>
                    <a:pt x="3862" y="2312"/>
                  </a:cubicBezTo>
                  <a:cubicBezTo>
                    <a:pt x="3601" y="2312"/>
                    <a:pt x="3360" y="2182"/>
                    <a:pt x="3213" y="1946"/>
                  </a:cubicBezTo>
                  <a:cubicBezTo>
                    <a:pt x="3164" y="1848"/>
                    <a:pt x="3131" y="1717"/>
                    <a:pt x="3148" y="1586"/>
                  </a:cubicBezTo>
                  <a:cubicBezTo>
                    <a:pt x="3167" y="1334"/>
                    <a:pt x="3243" y="1254"/>
                    <a:pt x="3299" y="1254"/>
                  </a:cubicBezTo>
                  <a:cubicBezTo>
                    <a:pt x="3338" y="1254"/>
                    <a:pt x="3367" y="1293"/>
                    <a:pt x="3361" y="1340"/>
                  </a:cubicBezTo>
                  <a:cubicBezTo>
                    <a:pt x="3316" y="1576"/>
                    <a:pt x="3512" y="1773"/>
                    <a:pt x="3744" y="1773"/>
                  </a:cubicBezTo>
                  <a:cubicBezTo>
                    <a:pt x="3769" y="1773"/>
                    <a:pt x="3794" y="1771"/>
                    <a:pt x="3820" y="1766"/>
                  </a:cubicBezTo>
                  <a:cubicBezTo>
                    <a:pt x="4229" y="1700"/>
                    <a:pt x="4328" y="1159"/>
                    <a:pt x="3967" y="963"/>
                  </a:cubicBezTo>
                  <a:cubicBezTo>
                    <a:pt x="3873" y="916"/>
                    <a:pt x="3775" y="894"/>
                    <a:pt x="3679" y="894"/>
                  </a:cubicBezTo>
                  <a:cubicBezTo>
                    <a:pt x="3371" y="894"/>
                    <a:pt x="3083" y="1117"/>
                    <a:pt x="3033" y="1455"/>
                  </a:cubicBezTo>
                  <a:cubicBezTo>
                    <a:pt x="2984" y="1782"/>
                    <a:pt x="3148" y="2110"/>
                    <a:pt x="3443" y="2274"/>
                  </a:cubicBezTo>
                  <a:lnTo>
                    <a:pt x="3475" y="2274"/>
                  </a:lnTo>
                  <a:cubicBezTo>
                    <a:pt x="3574" y="2323"/>
                    <a:pt x="3672" y="2372"/>
                    <a:pt x="3787" y="2389"/>
                  </a:cubicBezTo>
                  <a:cubicBezTo>
                    <a:pt x="3880" y="2411"/>
                    <a:pt x="3973" y="2421"/>
                    <a:pt x="4065" y="2421"/>
                  </a:cubicBezTo>
                  <a:cubicBezTo>
                    <a:pt x="4663" y="2421"/>
                    <a:pt x="5189" y="1983"/>
                    <a:pt x="5246" y="1471"/>
                  </a:cubicBezTo>
                  <a:cubicBezTo>
                    <a:pt x="5295" y="1061"/>
                    <a:pt x="5131" y="651"/>
                    <a:pt x="4819" y="389"/>
                  </a:cubicBezTo>
                  <a:cubicBezTo>
                    <a:pt x="4436" y="91"/>
                    <a:pt x="3998" y="0"/>
                    <a:pt x="36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10"/>
            <p:cNvSpPr/>
            <p:nvPr/>
          </p:nvSpPr>
          <p:spPr>
            <a:xfrm>
              <a:off x="7400152" y="4813287"/>
              <a:ext cx="239870" cy="168847"/>
            </a:xfrm>
            <a:custGeom>
              <a:rect b="b" l="l" r="r" t="t"/>
              <a:pathLst>
                <a:path extrusionOk="0" h="5147" w="7312">
                  <a:moveTo>
                    <a:pt x="1750" y="0"/>
                  </a:moveTo>
                  <a:cubicBezTo>
                    <a:pt x="1356" y="0"/>
                    <a:pt x="969" y="175"/>
                    <a:pt x="705" y="508"/>
                  </a:cubicBezTo>
                  <a:cubicBezTo>
                    <a:pt x="612" y="638"/>
                    <a:pt x="465" y="705"/>
                    <a:pt x="317" y="705"/>
                  </a:cubicBezTo>
                  <a:cubicBezTo>
                    <a:pt x="205" y="705"/>
                    <a:pt x="92" y="667"/>
                    <a:pt x="0" y="590"/>
                  </a:cubicBezTo>
                  <a:lnTo>
                    <a:pt x="0" y="590"/>
                  </a:lnTo>
                  <a:cubicBezTo>
                    <a:pt x="33" y="950"/>
                    <a:pt x="66" y="1016"/>
                    <a:pt x="1771" y="1737"/>
                  </a:cubicBezTo>
                  <a:cubicBezTo>
                    <a:pt x="3082" y="2294"/>
                    <a:pt x="3525" y="4261"/>
                    <a:pt x="3656" y="5146"/>
                  </a:cubicBezTo>
                  <a:cubicBezTo>
                    <a:pt x="3803" y="4261"/>
                    <a:pt x="4246" y="2294"/>
                    <a:pt x="5557" y="1737"/>
                  </a:cubicBezTo>
                  <a:cubicBezTo>
                    <a:pt x="7262" y="1016"/>
                    <a:pt x="7295" y="950"/>
                    <a:pt x="7311" y="590"/>
                  </a:cubicBezTo>
                  <a:lnTo>
                    <a:pt x="7311" y="590"/>
                  </a:lnTo>
                  <a:cubicBezTo>
                    <a:pt x="7219" y="667"/>
                    <a:pt x="7106" y="705"/>
                    <a:pt x="6996" y="705"/>
                  </a:cubicBezTo>
                  <a:cubicBezTo>
                    <a:pt x="6849" y="705"/>
                    <a:pt x="6707" y="638"/>
                    <a:pt x="6623" y="508"/>
                  </a:cubicBezTo>
                  <a:cubicBezTo>
                    <a:pt x="6349" y="175"/>
                    <a:pt x="5958" y="0"/>
                    <a:pt x="5566" y="0"/>
                  </a:cubicBezTo>
                  <a:cubicBezTo>
                    <a:pt x="5301" y="0"/>
                    <a:pt x="5035" y="80"/>
                    <a:pt x="4803" y="245"/>
                  </a:cubicBezTo>
                  <a:cubicBezTo>
                    <a:pt x="4229" y="655"/>
                    <a:pt x="3852" y="1475"/>
                    <a:pt x="3656" y="2655"/>
                  </a:cubicBezTo>
                  <a:cubicBezTo>
                    <a:pt x="3475" y="1458"/>
                    <a:pt x="3098" y="639"/>
                    <a:pt x="2525" y="245"/>
                  </a:cubicBezTo>
                  <a:cubicBezTo>
                    <a:pt x="2287" y="80"/>
                    <a:pt x="2017" y="0"/>
                    <a:pt x="17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10"/>
            <p:cNvSpPr/>
            <p:nvPr/>
          </p:nvSpPr>
          <p:spPr>
            <a:xfrm>
              <a:off x="7476524" y="4719693"/>
              <a:ext cx="87655" cy="145753"/>
            </a:xfrm>
            <a:custGeom>
              <a:rect b="b" l="l" r="r" t="t"/>
              <a:pathLst>
                <a:path extrusionOk="0" h="4443" w="2672">
                  <a:moveTo>
                    <a:pt x="1344" y="0"/>
                  </a:moveTo>
                  <a:cubicBezTo>
                    <a:pt x="1262" y="164"/>
                    <a:pt x="1147" y="312"/>
                    <a:pt x="1000" y="427"/>
                  </a:cubicBezTo>
                  <a:cubicBezTo>
                    <a:pt x="557" y="853"/>
                    <a:pt x="0" y="1721"/>
                    <a:pt x="721" y="2902"/>
                  </a:cubicBezTo>
                  <a:cubicBezTo>
                    <a:pt x="1016" y="3377"/>
                    <a:pt x="1213" y="3902"/>
                    <a:pt x="1344" y="4442"/>
                  </a:cubicBezTo>
                  <a:cubicBezTo>
                    <a:pt x="1459" y="3902"/>
                    <a:pt x="1672" y="3377"/>
                    <a:pt x="1951" y="2902"/>
                  </a:cubicBezTo>
                  <a:cubicBezTo>
                    <a:pt x="2672" y="1721"/>
                    <a:pt x="2115" y="853"/>
                    <a:pt x="1672" y="427"/>
                  </a:cubicBezTo>
                  <a:cubicBezTo>
                    <a:pt x="1541" y="295"/>
                    <a:pt x="1426" y="164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10"/>
            <p:cNvSpPr/>
            <p:nvPr/>
          </p:nvSpPr>
          <p:spPr>
            <a:xfrm>
              <a:off x="7420033" y="4582467"/>
              <a:ext cx="200603" cy="220056"/>
            </a:xfrm>
            <a:custGeom>
              <a:rect b="b" l="l" r="r" t="t"/>
              <a:pathLst>
                <a:path extrusionOk="0" h="6708" w="6115">
                  <a:moveTo>
                    <a:pt x="1900" y="6703"/>
                  </a:moveTo>
                  <a:cubicBezTo>
                    <a:pt x="1901" y="6705"/>
                    <a:pt x="1902" y="6706"/>
                    <a:pt x="1902" y="6708"/>
                  </a:cubicBezTo>
                  <a:cubicBezTo>
                    <a:pt x="1902" y="6706"/>
                    <a:pt x="1901" y="6705"/>
                    <a:pt x="1900" y="6703"/>
                  </a:cubicBezTo>
                  <a:close/>
                  <a:moveTo>
                    <a:pt x="1593" y="1"/>
                  </a:moveTo>
                  <a:cubicBezTo>
                    <a:pt x="1195" y="1"/>
                    <a:pt x="805" y="156"/>
                    <a:pt x="575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69" y="2103"/>
                    <a:pt x="1187" y="2103"/>
                  </a:cubicBezTo>
                  <a:cubicBezTo>
                    <a:pt x="1784" y="2103"/>
                    <a:pt x="1997" y="1584"/>
                    <a:pt x="1870" y="1282"/>
                  </a:cubicBezTo>
                  <a:cubicBezTo>
                    <a:pt x="1827" y="1114"/>
                    <a:pt x="1665" y="993"/>
                    <a:pt x="1495" y="993"/>
                  </a:cubicBezTo>
                  <a:cubicBezTo>
                    <a:pt x="1467" y="993"/>
                    <a:pt x="1439" y="996"/>
                    <a:pt x="1411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1"/>
                    <a:pt x="1275" y="1567"/>
                    <a:pt x="1403" y="1567"/>
                  </a:cubicBezTo>
                  <a:cubicBezTo>
                    <a:pt x="1477" y="1567"/>
                    <a:pt x="1553" y="1535"/>
                    <a:pt x="1607" y="1462"/>
                  </a:cubicBezTo>
                  <a:cubicBezTo>
                    <a:pt x="1648" y="1399"/>
                    <a:pt x="1690" y="1374"/>
                    <a:pt x="1727" y="1374"/>
                  </a:cubicBezTo>
                  <a:cubicBezTo>
                    <a:pt x="1796" y="1374"/>
                    <a:pt x="1847" y="1459"/>
                    <a:pt x="1837" y="1544"/>
                  </a:cubicBezTo>
                  <a:cubicBezTo>
                    <a:pt x="1747" y="1788"/>
                    <a:pt x="1516" y="1942"/>
                    <a:pt x="1271" y="1942"/>
                  </a:cubicBezTo>
                  <a:cubicBezTo>
                    <a:pt x="1203" y="1942"/>
                    <a:pt x="1134" y="1930"/>
                    <a:pt x="1066" y="1905"/>
                  </a:cubicBezTo>
                  <a:cubicBezTo>
                    <a:pt x="657" y="1790"/>
                    <a:pt x="460" y="1053"/>
                    <a:pt x="1017" y="659"/>
                  </a:cubicBezTo>
                  <a:cubicBezTo>
                    <a:pt x="1144" y="567"/>
                    <a:pt x="1328" y="517"/>
                    <a:pt x="1534" y="517"/>
                  </a:cubicBezTo>
                  <a:cubicBezTo>
                    <a:pt x="2130" y="517"/>
                    <a:pt x="2903" y="931"/>
                    <a:pt x="2951" y="1905"/>
                  </a:cubicBezTo>
                  <a:cubicBezTo>
                    <a:pt x="2951" y="3069"/>
                    <a:pt x="2017" y="4118"/>
                    <a:pt x="1771" y="4888"/>
                  </a:cubicBezTo>
                  <a:cubicBezTo>
                    <a:pt x="1417" y="5950"/>
                    <a:pt x="1853" y="6617"/>
                    <a:pt x="1900" y="6703"/>
                  </a:cubicBezTo>
                  <a:lnTo>
                    <a:pt x="1900" y="6703"/>
                  </a:lnTo>
                  <a:cubicBezTo>
                    <a:pt x="1607" y="6147"/>
                    <a:pt x="1592" y="5493"/>
                    <a:pt x="1853" y="4921"/>
                  </a:cubicBezTo>
                  <a:cubicBezTo>
                    <a:pt x="2050" y="4396"/>
                    <a:pt x="2476" y="3839"/>
                    <a:pt x="2804" y="3134"/>
                  </a:cubicBezTo>
                  <a:cubicBezTo>
                    <a:pt x="2919" y="2921"/>
                    <a:pt x="3001" y="2675"/>
                    <a:pt x="3050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09" y="5495"/>
                    <a:pt x="4492" y="6150"/>
                    <a:pt x="4214" y="6708"/>
                  </a:cubicBezTo>
                  <a:cubicBezTo>
                    <a:pt x="4246" y="6642"/>
                    <a:pt x="4705" y="5970"/>
                    <a:pt x="4345" y="4888"/>
                  </a:cubicBezTo>
                  <a:cubicBezTo>
                    <a:pt x="4082" y="4118"/>
                    <a:pt x="3164" y="3069"/>
                    <a:pt x="3164" y="1905"/>
                  </a:cubicBezTo>
                  <a:cubicBezTo>
                    <a:pt x="3213" y="931"/>
                    <a:pt x="3986" y="517"/>
                    <a:pt x="4582" y="517"/>
                  </a:cubicBezTo>
                  <a:cubicBezTo>
                    <a:pt x="4788" y="517"/>
                    <a:pt x="4972" y="567"/>
                    <a:pt x="5099" y="659"/>
                  </a:cubicBezTo>
                  <a:cubicBezTo>
                    <a:pt x="5656" y="1053"/>
                    <a:pt x="5459" y="1790"/>
                    <a:pt x="5033" y="1905"/>
                  </a:cubicBezTo>
                  <a:cubicBezTo>
                    <a:pt x="4969" y="1930"/>
                    <a:pt x="4903" y="1942"/>
                    <a:pt x="4837" y="1942"/>
                  </a:cubicBezTo>
                  <a:cubicBezTo>
                    <a:pt x="4600" y="1942"/>
                    <a:pt x="4369" y="1788"/>
                    <a:pt x="4279" y="1544"/>
                  </a:cubicBezTo>
                  <a:cubicBezTo>
                    <a:pt x="4258" y="1459"/>
                    <a:pt x="4312" y="1374"/>
                    <a:pt x="4385" y="1374"/>
                  </a:cubicBezTo>
                  <a:cubicBezTo>
                    <a:pt x="4424" y="1374"/>
                    <a:pt x="4468" y="1399"/>
                    <a:pt x="4509" y="1462"/>
                  </a:cubicBezTo>
                  <a:cubicBezTo>
                    <a:pt x="4557" y="1535"/>
                    <a:pt x="4629" y="1567"/>
                    <a:pt x="4702" y="1567"/>
                  </a:cubicBezTo>
                  <a:cubicBezTo>
                    <a:pt x="4826" y="1567"/>
                    <a:pt x="4951" y="1471"/>
                    <a:pt x="4951" y="1315"/>
                  </a:cubicBezTo>
                  <a:cubicBezTo>
                    <a:pt x="4968" y="1167"/>
                    <a:pt x="4853" y="1020"/>
                    <a:pt x="4705" y="1003"/>
                  </a:cubicBezTo>
                  <a:cubicBezTo>
                    <a:pt x="4675" y="996"/>
                    <a:pt x="4645" y="993"/>
                    <a:pt x="4615" y="993"/>
                  </a:cubicBezTo>
                  <a:cubicBezTo>
                    <a:pt x="4439" y="993"/>
                    <a:pt x="4286" y="1114"/>
                    <a:pt x="4230" y="1282"/>
                  </a:cubicBezTo>
                  <a:cubicBezTo>
                    <a:pt x="4103" y="1584"/>
                    <a:pt x="4346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69"/>
                    <a:pt x="6115" y="1102"/>
                    <a:pt x="5525" y="446"/>
                  </a:cubicBezTo>
                  <a:cubicBezTo>
                    <a:pt x="5302" y="156"/>
                    <a:pt x="4916" y="1"/>
                    <a:pt x="4520" y="1"/>
                  </a:cubicBezTo>
                  <a:cubicBezTo>
                    <a:pt x="4045" y="1"/>
                    <a:pt x="3554" y="225"/>
                    <a:pt x="3312" y="708"/>
                  </a:cubicBezTo>
                  <a:cubicBezTo>
                    <a:pt x="3197" y="872"/>
                    <a:pt x="3099" y="1069"/>
                    <a:pt x="3050" y="1266"/>
                  </a:cubicBezTo>
                  <a:cubicBezTo>
                    <a:pt x="3001" y="1069"/>
                    <a:pt x="2919" y="872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10"/>
            <p:cNvSpPr/>
            <p:nvPr/>
          </p:nvSpPr>
          <p:spPr>
            <a:xfrm>
              <a:off x="7257645" y="4693875"/>
              <a:ext cx="171045" cy="268903"/>
            </a:xfrm>
            <a:custGeom>
              <a:rect b="b" l="l" r="r" t="t"/>
              <a:pathLst>
                <a:path extrusionOk="0" h="8197" w="5214">
                  <a:moveTo>
                    <a:pt x="4115" y="1"/>
                  </a:moveTo>
                  <a:cubicBezTo>
                    <a:pt x="4115" y="1"/>
                    <a:pt x="4197" y="607"/>
                    <a:pt x="3804" y="837"/>
                  </a:cubicBezTo>
                  <a:cubicBezTo>
                    <a:pt x="3410" y="1066"/>
                    <a:pt x="2836" y="1525"/>
                    <a:pt x="3443" y="2050"/>
                  </a:cubicBezTo>
                  <a:cubicBezTo>
                    <a:pt x="4033" y="2574"/>
                    <a:pt x="4213" y="3328"/>
                    <a:pt x="3689" y="4066"/>
                  </a:cubicBezTo>
                  <a:cubicBezTo>
                    <a:pt x="3689" y="4066"/>
                    <a:pt x="3984" y="2967"/>
                    <a:pt x="3246" y="2476"/>
                  </a:cubicBezTo>
                  <a:cubicBezTo>
                    <a:pt x="3054" y="2343"/>
                    <a:pt x="2899" y="2306"/>
                    <a:pt x="2786" y="2306"/>
                  </a:cubicBezTo>
                  <a:cubicBezTo>
                    <a:pt x="2649" y="2306"/>
                    <a:pt x="2574" y="2361"/>
                    <a:pt x="2574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214" y="3361"/>
                    <a:pt x="2558" y="3754"/>
                  </a:cubicBezTo>
                  <a:cubicBezTo>
                    <a:pt x="2902" y="4148"/>
                    <a:pt x="3148" y="4918"/>
                    <a:pt x="1951" y="5803"/>
                  </a:cubicBezTo>
                  <a:cubicBezTo>
                    <a:pt x="1951" y="5803"/>
                    <a:pt x="2558" y="4443"/>
                    <a:pt x="2197" y="3738"/>
                  </a:cubicBezTo>
                  <a:cubicBezTo>
                    <a:pt x="1837" y="3033"/>
                    <a:pt x="1378" y="3148"/>
                    <a:pt x="968" y="2558"/>
                  </a:cubicBezTo>
                  <a:cubicBezTo>
                    <a:pt x="968" y="2558"/>
                    <a:pt x="1" y="3082"/>
                    <a:pt x="755" y="4230"/>
                  </a:cubicBezTo>
                  <a:cubicBezTo>
                    <a:pt x="1624" y="5574"/>
                    <a:pt x="542" y="7278"/>
                    <a:pt x="1476" y="8196"/>
                  </a:cubicBezTo>
                  <a:cubicBezTo>
                    <a:pt x="1476" y="8196"/>
                    <a:pt x="1410" y="6836"/>
                    <a:pt x="2673" y="5606"/>
                  </a:cubicBezTo>
                  <a:cubicBezTo>
                    <a:pt x="3935" y="4377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10"/>
            <p:cNvSpPr/>
            <p:nvPr/>
          </p:nvSpPr>
          <p:spPr>
            <a:xfrm>
              <a:off x="7407665" y="4660544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2591" y="0"/>
                  </a:moveTo>
                  <a:lnTo>
                    <a:pt x="2591" y="0"/>
                  </a:lnTo>
                  <a:cubicBezTo>
                    <a:pt x="2542" y="279"/>
                    <a:pt x="2279" y="525"/>
                    <a:pt x="1640" y="820"/>
                  </a:cubicBezTo>
                  <a:cubicBezTo>
                    <a:pt x="984" y="1099"/>
                    <a:pt x="1230" y="1935"/>
                    <a:pt x="1279" y="2115"/>
                  </a:cubicBezTo>
                  <a:cubicBezTo>
                    <a:pt x="1342" y="2303"/>
                    <a:pt x="1390" y="2641"/>
                    <a:pt x="1207" y="2641"/>
                  </a:cubicBezTo>
                  <a:cubicBezTo>
                    <a:pt x="1199" y="2641"/>
                    <a:pt x="1190" y="2641"/>
                    <a:pt x="1181" y="2639"/>
                  </a:cubicBezTo>
                  <a:cubicBezTo>
                    <a:pt x="968" y="2607"/>
                    <a:pt x="1017" y="2492"/>
                    <a:pt x="1116" y="1820"/>
                  </a:cubicBezTo>
                  <a:cubicBezTo>
                    <a:pt x="1189" y="1319"/>
                    <a:pt x="880" y="1255"/>
                    <a:pt x="717" y="1255"/>
                  </a:cubicBezTo>
                  <a:cubicBezTo>
                    <a:pt x="662" y="1255"/>
                    <a:pt x="624" y="1262"/>
                    <a:pt x="624" y="1262"/>
                  </a:cubicBezTo>
                  <a:cubicBezTo>
                    <a:pt x="755" y="1426"/>
                    <a:pt x="739" y="1656"/>
                    <a:pt x="607" y="1820"/>
                  </a:cubicBezTo>
                  <a:cubicBezTo>
                    <a:pt x="362" y="2066"/>
                    <a:pt x="50" y="2344"/>
                    <a:pt x="312" y="3098"/>
                  </a:cubicBezTo>
                  <a:cubicBezTo>
                    <a:pt x="575" y="3852"/>
                    <a:pt x="1" y="4524"/>
                    <a:pt x="1" y="4524"/>
                  </a:cubicBezTo>
                  <a:cubicBezTo>
                    <a:pt x="3033" y="2017"/>
                    <a:pt x="2591" y="1"/>
                    <a:pt x="25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10"/>
            <p:cNvSpPr/>
            <p:nvPr/>
          </p:nvSpPr>
          <p:spPr>
            <a:xfrm>
              <a:off x="7210864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80"/>
                    <a:pt x="1640" y="526"/>
                  </a:cubicBezTo>
                  <a:cubicBezTo>
                    <a:pt x="1296" y="771"/>
                    <a:pt x="1" y="2443"/>
                    <a:pt x="3590" y="4263"/>
                  </a:cubicBezTo>
                  <a:cubicBezTo>
                    <a:pt x="3590" y="4263"/>
                    <a:pt x="2738" y="3771"/>
                    <a:pt x="2623" y="2476"/>
                  </a:cubicBezTo>
                  <a:cubicBezTo>
                    <a:pt x="2525" y="1198"/>
                    <a:pt x="2804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10"/>
            <p:cNvSpPr/>
            <p:nvPr/>
          </p:nvSpPr>
          <p:spPr>
            <a:xfrm>
              <a:off x="6978567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78" y="1"/>
                  </a:moveTo>
                  <a:cubicBezTo>
                    <a:pt x="4754" y="1"/>
                    <a:pt x="4504" y="53"/>
                    <a:pt x="4230" y="176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700"/>
                    <a:pt x="5180" y="3732"/>
                    <a:pt x="5344" y="3749"/>
                  </a:cubicBezTo>
                  <a:cubicBezTo>
                    <a:pt x="4902" y="3831"/>
                    <a:pt x="4459" y="3995"/>
                    <a:pt x="4033" y="4191"/>
                  </a:cubicBezTo>
                  <a:cubicBezTo>
                    <a:pt x="3885" y="4273"/>
                    <a:pt x="3656" y="4339"/>
                    <a:pt x="3607" y="4355"/>
                  </a:cubicBezTo>
                  <a:cubicBezTo>
                    <a:pt x="3152" y="4528"/>
                    <a:pt x="2723" y="4603"/>
                    <a:pt x="2336" y="4603"/>
                  </a:cubicBezTo>
                  <a:cubicBezTo>
                    <a:pt x="1507" y="4603"/>
                    <a:pt x="870" y="4257"/>
                    <a:pt x="591" y="3765"/>
                  </a:cubicBezTo>
                  <a:cubicBezTo>
                    <a:pt x="361" y="3355"/>
                    <a:pt x="345" y="2864"/>
                    <a:pt x="558" y="2454"/>
                  </a:cubicBezTo>
                  <a:cubicBezTo>
                    <a:pt x="558" y="2437"/>
                    <a:pt x="574" y="2437"/>
                    <a:pt x="574" y="2421"/>
                  </a:cubicBezTo>
                  <a:cubicBezTo>
                    <a:pt x="787" y="2107"/>
                    <a:pt x="1123" y="1960"/>
                    <a:pt x="1434" y="1960"/>
                  </a:cubicBezTo>
                  <a:cubicBezTo>
                    <a:pt x="1722" y="1960"/>
                    <a:pt x="1989" y="2086"/>
                    <a:pt x="2115" y="2323"/>
                  </a:cubicBezTo>
                  <a:cubicBezTo>
                    <a:pt x="2230" y="2454"/>
                    <a:pt x="2295" y="2634"/>
                    <a:pt x="2295" y="2798"/>
                  </a:cubicBezTo>
                  <a:cubicBezTo>
                    <a:pt x="2295" y="2946"/>
                    <a:pt x="2230" y="3093"/>
                    <a:pt x="2115" y="3208"/>
                  </a:cubicBezTo>
                  <a:cubicBezTo>
                    <a:pt x="2010" y="3305"/>
                    <a:pt x="1951" y="3335"/>
                    <a:pt x="1922" y="3335"/>
                  </a:cubicBezTo>
                  <a:cubicBezTo>
                    <a:pt x="1897" y="3335"/>
                    <a:pt x="1895" y="3313"/>
                    <a:pt x="1902" y="3290"/>
                  </a:cubicBezTo>
                  <a:cubicBezTo>
                    <a:pt x="2017" y="3030"/>
                    <a:pt x="1727" y="2861"/>
                    <a:pt x="1474" y="2861"/>
                  </a:cubicBezTo>
                  <a:cubicBezTo>
                    <a:pt x="1295" y="2861"/>
                    <a:pt x="1135" y="2946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3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5"/>
                    <a:pt x="2082" y="3388"/>
                  </a:cubicBezTo>
                  <a:lnTo>
                    <a:pt x="2082" y="3372"/>
                  </a:lnTo>
                  <a:cubicBezTo>
                    <a:pt x="2394" y="3093"/>
                    <a:pt x="2427" y="2618"/>
                    <a:pt x="2181" y="2290"/>
                  </a:cubicBezTo>
                  <a:cubicBezTo>
                    <a:pt x="2042" y="2013"/>
                    <a:pt x="1726" y="1862"/>
                    <a:pt x="1388" y="1862"/>
                  </a:cubicBezTo>
                  <a:cubicBezTo>
                    <a:pt x="1046" y="1862"/>
                    <a:pt x="682" y="2017"/>
                    <a:pt x="460" y="2356"/>
                  </a:cubicBezTo>
                  <a:cubicBezTo>
                    <a:pt x="1" y="2946"/>
                    <a:pt x="132" y="4109"/>
                    <a:pt x="935" y="4585"/>
                  </a:cubicBezTo>
                  <a:cubicBezTo>
                    <a:pt x="1300" y="4783"/>
                    <a:pt x="1708" y="4882"/>
                    <a:pt x="2132" y="4882"/>
                  </a:cubicBezTo>
                  <a:cubicBezTo>
                    <a:pt x="2164" y="4882"/>
                    <a:pt x="2197" y="4881"/>
                    <a:pt x="2230" y="4880"/>
                  </a:cubicBezTo>
                  <a:cubicBezTo>
                    <a:pt x="3131" y="4847"/>
                    <a:pt x="3836" y="4355"/>
                    <a:pt x="5016" y="3995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2"/>
                    <a:pt x="6738" y="3716"/>
                    <a:pt x="6918" y="3618"/>
                  </a:cubicBezTo>
                  <a:lnTo>
                    <a:pt x="6918" y="3618"/>
                  </a:lnTo>
                  <a:cubicBezTo>
                    <a:pt x="6918" y="3618"/>
                    <a:pt x="6807" y="3644"/>
                    <a:pt x="6663" y="3644"/>
                  </a:cubicBezTo>
                  <a:cubicBezTo>
                    <a:pt x="6509" y="3644"/>
                    <a:pt x="6316" y="3614"/>
                    <a:pt x="6180" y="3487"/>
                  </a:cubicBezTo>
                  <a:cubicBezTo>
                    <a:pt x="5918" y="3257"/>
                    <a:pt x="5918" y="3355"/>
                    <a:pt x="5639" y="3257"/>
                  </a:cubicBezTo>
                  <a:cubicBezTo>
                    <a:pt x="5475" y="3224"/>
                    <a:pt x="5361" y="3060"/>
                    <a:pt x="5361" y="2896"/>
                  </a:cubicBezTo>
                  <a:cubicBezTo>
                    <a:pt x="5164" y="3060"/>
                    <a:pt x="5131" y="3355"/>
                    <a:pt x="5279" y="3552"/>
                  </a:cubicBezTo>
                  <a:cubicBezTo>
                    <a:pt x="5279" y="3552"/>
                    <a:pt x="4557" y="3552"/>
                    <a:pt x="4394" y="3191"/>
                  </a:cubicBezTo>
                  <a:cubicBezTo>
                    <a:pt x="4213" y="2814"/>
                    <a:pt x="4426" y="2814"/>
                    <a:pt x="4557" y="2733"/>
                  </a:cubicBezTo>
                  <a:cubicBezTo>
                    <a:pt x="4705" y="2651"/>
                    <a:pt x="4754" y="2519"/>
                    <a:pt x="4607" y="2306"/>
                  </a:cubicBezTo>
                  <a:cubicBezTo>
                    <a:pt x="4459" y="2093"/>
                    <a:pt x="4476" y="1733"/>
                    <a:pt x="4738" y="1733"/>
                  </a:cubicBezTo>
                  <a:cubicBezTo>
                    <a:pt x="4658" y="1560"/>
                    <a:pt x="4492" y="1452"/>
                    <a:pt x="4310" y="1452"/>
                  </a:cubicBezTo>
                  <a:cubicBezTo>
                    <a:pt x="4268" y="1452"/>
                    <a:pt x="4224" y="1458"/>
                    <a:pt x="4180" y="1470"/>
                  </a:cubicBezTo>
                  <a:cubicBezTo>
                    <a:pt x="3754" y="1552"/>
                    <a:pt x="3754" y="2159"/>
                    <a:pt x="3754" y="2159"/>
                  </a:cubicBezTo>
                  <a:cubicBezTo>
                    <a:pt x="3754" y="2159"/>
                    <a:pt x="3443" y="1405"/>
                    <a:pt x="3935" y="1028"/>
                  </a:cubicBezTo>
                  <a:cubicBezTo>
                    <a:pt x="4124" y="883"/>
                    <a:pt x="4274" y="827"/>
                    <a:pt x="4391" y="827"/>
                  </a:cubicBezTo>
                  <a:cubicBezTo>
                    <a:pt x="4579" y="827"/>
                    <a:pt x="4681" y="969"/>
                    <a:pt x="4721" y="1110"/>
                  </a:cubicBezTo>
                  <a:cubicBezTo>
                    <a:pt x="4774" y="1295"/>
                    <a:pt x="4870" y="1449"/>
                    <a:pt x="5018" y="1449"/>
                  </a:cubicBezTo>
                  <a:cubicBezTo>
                    <a:pt x="5053" y="1449"/>
                    <a:pt x="5090" y="1440"/>
                    <a:pt x="5131" y="1421"/>
                  </a:cubicBezTo>
                  <a:cubicBezTo>
                    <a:pt x="5262" y="1345"/>
                    <a:pt x="5377" y="1248"/>
                    <a:pt x="5474" y="1248"/>
                  </a:cubicBezTo>
                  <a:cubicBezTo>
                    <a:pt x="5524" y="1248"/>
                    <a:pt x="5568" y="1273"/>
                    <a:pt x="5607" y="1339"/>
                  </a:cubicBezTo>
                  <a:cubicBezTo>
                    <a:pt x="5738" y="1602"/>
                    <a:pt x="5623" y="1897"/>
                    <a:pt x="5361" y="2011"/>
                  </a:cubicBezTo>
                  <a:cubicBezTo>
                    <a:pt x="5361" y="2011"/>
                    <a:pt x="5366" y="2012"/>
                    <a:pt x="5377" y="2012"/>
                  </a:cubicBezTo>
                  <a:cubicBezTo>
                    <a:pt x="5484" y="2012"/>
                    <a:pt x="6094" y="1984"/>
                    <a:pt x="6213" y="1372"/>
                  </a:cubicBezTo>
                  <a:cubicBezTo>
                    <a:pt x="6331" y="822"/>
                    <a:pt x="5863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10"/>
            <p:cNvSpPr/>
            <p:nvPr/>
          </p:nvSpPr>
          <p:spPr>
            <a:xfrm>
              <a:off x="6942546" y="5063823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lnTo>
                    <a:pt x="836" y="1"/>
                  </a:lnTo>
                  <a:cubicBezTo>
                    <a:pt x="836" y="1"/>
                    <a:pt x="1" y="919"/>
                    <a:pt x="558" y="1722"/>
                  </a:cubicBezTo>
                  <a:cubicBezTo>
                    <a:pt x="869" y="2181"/>
                    <a:pt x="1377" y="2459"/>
                    <a:pt x="1935" y="2492"/>
                  </a:cubicBezTo>
                  <a:cubicBezTo>
                    <a:pt x="1869" y="2492"/>
                    <a:pt x="1476" y="2492"/>
                    <a:pt x="1295" y="2722"/>
                  </a:cubicBezTo>
                  <a:cubicBezTo>
                    <a:pt x="1181" y="2886"/>
                    <a:pt x="1131" y="3099"/>
                    <a:pt x="1148" y="3312"/>
                  </a:cubicBezTo>
                  <a:cubicBezTo>
                    <a:pt x="1200" y="3221"/>
                    <a:pt x="1304" y="3171"/>
                    <a:pt x="1402" y="3171"/>
                  </a:cubicBezTo>
                  <a:cubicBezTo>
                    <a:pt x="1427" y="3171"/>
                    <a:pt x="1452" y="3174"/>
                    <a:pt x="1476" y="3181"/>
                  </a:cubicBezTo>
                  <a:cubicBezTo>
                    <a:pt x="1589" y="3216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50"/>
                  </a:cubicBezTo>
                  <a:cubicBezTo>
                    <a:pt x="2820" y="2640"/>
                    <a:pt x="3312" y="2869"/>
                    <a:pt x="4656" y="2164"/>
                  </a:cubicBezTo>
                  <a:cubicBezTo>
                    <a:pt x="4656" y="2164"/>
                    <a:pt x="4655" y="2164"/>
                    <a:pt x="4655" y="2164"/>
                  </a:cubicBezTo>
                  <a:cubicBezTo>
                    <a:pt x="4631" y="2164"/>
                    <a:pt x="3916" y="2457"/>
                    <a:pt x="3114" y="2457"/>
                  </a:cubicBezTo>
                  <a:cubicBezTo>
                    <a:pt x="2651" y="2457"/>
                    <a:pt x="2158" y="2359"/>
                    <a:pt x="1754" y="2050"/>
                  </a:cubicBezTo>
                  <a:cubicBezTo>
                    <a:pt x="1099" y="1574"/>
                    <a:pt x="754" y="804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10"/>
            <p:cNvSpPr/>
            <p:nvPr/>
          </p:nvSpPr>
          <p:spPr>
            <a:xfrm>
              <a:off x="7143645" y="4820307"/>
              <a:ext cx="145753" cy="205917"/>
            </a:xfrm>
            <a:custGeom>
              <a:rect b="b" l="l" r="r" t="t"/>
              <a:pathLst>
                <a:path extrusionOk="0" h="6277" w="4443">
                  <a:moveTo>
                    <a:pt x="2633" y="0"/>
                  </a:moveTo>
                  <a:cubicBezTo>
                    <a:pt x="2137" y="0"/>
                    <a:pt x="1621" y="202"/>
                    <a:pt x="1279" y="605"/>
                  </a:cubicBezTo>
                  <a:cubicBezTo>
                    <a:pt x="1" y="2244"/>
                    <a:pt x="902" y="4260"/>
                    <a:pt x="1656" y="5113"/>
                  </a:cubicBezTo>
                  <a:cubicBezTo>
                    <a:pt x="2083" y="5637"/>
                    <a:pt x="2640" y="6031"/>
                    <a:pt x="3263" y="6276"/>
                  </a:cubicBezTo>
                  <a:cubicBezTo>
                    <a:pt x="2689" y="6014"/>
                    <a:pt x="2181" y="5621"/>
                    <a:pt x="1787" y="5129"/>
                  </a:cubicBezTo>
                  <a:cubicBezTo>
                    <a:pt x="1509" y="4736"/>
                    <a:pt x="1312" y="4309"/>
                    <a:pt x="1181" y="3851"/>
                  </a:cubicBezTo>
                  <a:cubicBezTo>
                    <a:pt x="1033" y="3326"/>
                    <a:pt x="984" y="2769"/>
                    <a:pt x="1017" y="2211"/>
                  </a:cubicBezTo>
                  <a:cubicBezTo>
                    <a:pt x="1148" y="736"/>
                    <a:pt x="1984" y="195"/>
                    <a:pt x="2722" y="162"/>
                  </a:cubicBezTo>
                  <a:cubicBezTo>
                    <a:pt x="3082" y="162"/>
                    <a:pt x="3410" y="310"/>
                    <a:pt x="3656" y="556"/>
                  </a:cubicBezTo>
                  <a:cubicBezTo>
                    <a:pt x="4295" y="1097"/>
                    <a:pt x="3935" y="2047"/>
                    <a:pt x="3394" y="2277"/>
                  </a:cubicBezTo>
                  <a:cubicBezTo>
                    <a:pt x="3271" y="2338"/>
                    <a:pt x="3139" y="2372"/>
                    <a:pt x="3005" y="2372"/>
                  </a:cubicBezTo>
                  <a:cubicBezTo>
                    <a:pt x="2888" y="2372"/>
                    <a:pt x="2770" y="2347"/>
                    <a:pt x="2656" y="2293"/>
                  </a:cubicBezTo>
                  <a:cubicBezTo>
                    <a:pt x="2492" y="2195"/>
                    <a:pt x="2378" y="2031"/>
                    <a:pt x="2345" y="1834"/>
                  </a:cubicBezTo>
                  <a:cubicBezTo>
                    <a:pt x="2345" y="1737"/>
                    <a:pt x="2371" y="1714"/>
                    <a:pt x="2422" y="1714"/>
                  </a:cubicBezTo>
                  <a:cubicBezTo>
                    <a:pt x="2465" y="1714"/>
                    <a:pt x="2527" y="1731"/>
                    <a:pt x="2607" y="1731"/>
                  </a:cubicBezTo>
                  <a:cubicBezTo>
                    <a:pt x="2668" y="1731"/>
                    <a:pt x="2739" y="1721"/>
                    <a:pt x="2820" y="1687"/>
                  </a:cubicBezTo>
                  <a:cubicBezTo>
                    <a:pt x="3017" y="1572"/>
                    <a:pt x="3050" y="1293"/>
                    <a:pt x="2886" y="1130"/>
                  </a:cubicBezTo>
                  <a:cubicBezTo>
                    <a:pt x="2817" y="1056"/>
                    <a:pt x="2718" y="1015"/>
                    <a:pt x="2614" y="1015"/>
                  </a:cubicBezTo>
                  <a:cubicBezTo>
                    <a:pt x="2420" y="1015"/>
                    <a:pt x="2213" y="1158"/>
                    <a:pt x="2181" y="1490"/>
                  </a:cubicBezTo>
                  <a:cubicBezTo>
                    <a:pt x="2148" y="1736"/>
                    <a:pt x="2214" y="1982"/>
                    <a:pt x="2378" y="2146"/>
                  </a:cubicBezTo>
                  <a:cubicBezTo>
                    <a:pt x="2410" y="2179"/>
                    <a:pt x="2427" y="2195"/>
                    <a:pt x="2443" y="2211"/>
                  </a:cubicBezTo>
                  <a:cubicBezTo>
                    <a:pt x="2460" y="2228"/>
                    <a:pt x="2476" y="2244"/>
                    <a:pt x="2509" y="2261"/>
                  </a:cubicBezTo>
                  <a:lnTo>
                    <a:pt x="2558" y="2293"/>
                  </a:lnTo>
                  <a:lnTo>
                    <a:pt x="2591" y="2326"/>
                  </a:lnTo>
                  <a:lnTo>
                    <a:pt x="2623" y="2343"/>
                  </a:lnTo>
                  <a:cubicBezTo>
                    <a:pt x="2755" y="2408"/>
                    <a:pt x="2894" y="2441"/>
                    <a:pt x="3031" y="2441"/>
                  </a:cubicBezTo>
                  <a:cubicBezTo>
                    <a:pt x="3168" y="2441"/>
                    <a:pt x="3304" y="2408"/>
                    <a:pt x="3427" y="2343"/>
                  </a:cubicBezTo>
                  <a:cubicBezTo>
                    <a:pt x="4017" y="2129"/>
                    <a:pt x="4443" y="1080"/>
                    <a:pt x="3754" y="458"/>
                  </a:cubicBezTo>
                  <a:cubicBezTo>
                    <a:pt x="3480" y="153"/>
                    <a:pt x="3064" y="0"/>
                    <a:pt x="26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10"/>
            <p:cNvSpPr/>
            <p:nvPr/>
          </p:nvSpPr>
          <p:spPr>
            <a:xfrm>
              <a:off x="6377928" y="4897236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2016" y="1"/>
                  </a:moveTo>
                  <a:cubicBezTo>
                    <a:pt x="1099" y="1"/>
                    <a:pt x="77" y="653"/>
                    <a:pt x="33" y="1850"/>
                  </a:cubicBezTo>
                  <a:cubicBezTo>
                    <a:pt x="1" y="2718"/>
                    <a:pt x="476" y="3522"/>
                    <a:pt x="1246" y="3931"/>
                  </a:cubicBezTo>
                  <a:cubicBezTo>
                    <a:pt x="1740" y="4189"/>
                    <a:pt x="2292" y="4291"/>
                    <a:pt x="2857" y="4291"/>
                  </a:cubicBezTo>
                  <a:cubicBezTo>
                    <a:pt x="3193" y="4291"/>
                    <a:pt x="3533" y="4255"/>
                    <a:pt x="3869" y="4194"/>
                  </a:cubicBezTo>
                  <a:cubicBezTo>
                    <a:pt x="4754" y="3948"/>
                    <a:pt x="5574" y="3620"/>
                    <a:pt x="6393" y="3423"/>
                  </a:cubicBezTo>
                  <a:cubicBezTo>
                    <a:pt x="6595" y="3370"/>
                    <a:pt x="6802" y="3343"/>
                    <a:pt x="7006" y="3343"/>
                  </a:cubicBezTo>
                  <a:cubicBezTo>
                    <a:pt x="7613" y="3343"/>
                    <a:pt x="8193" y="3580"/>
                    <a:pt x="8524" y="4046"/>
                  </a:cubicBezTo>
                  <a:cubicBezTo>
                    <a:pt x="8967" y="4620"/>
                    <a:pt x="8999" y="5571"/>
                    <a:pt x="8459" y="5964"/>
                  </a:cubicBezTo>
                  <a:cubicBezTo>
                    <a:pt x="8245" y="6126"/>
                    <a:pt x="7987" y="6201"/>
                    <a:pt x="7739" y="6201"/>
                  </a:cubicBezTo>
                  <a:cubicBezTo>
                    <a:pt x="7359" y="6201"/>
                    <a:pt x="7001" y="6025"/>
                    <a:pt x="6852" y="5718"/>
                  </a:cubicBezTo>
                  <a:cubicBezTo>
                    <a:pt x="6541" y="5226"/>
                    <a:pt x="6770" y="4571"/>
                    <a:pt x="7246" y="4440"/>
                  </a:cubicBezTo>
                  <a:cubicBezTo>
                    <a:pt x="7333" y="4403"/>
                    <a:pt x="7425" y="4385"/>
                    <a:pt x="7517" y="4385"/>
                  </a:cubicBezTo>
                  <a:cubicBezTo>
                    <a:pt x="7755" y="4385"/>
                    <a:pt x="7994" y="4501"/>
                    <a:pt x="8147" y="4702"/>
                  </a:cubicBezTo>
                  <a:cubicBezTo>
                    <a:pt x="8229" y="4882"/>
                    <a:pt x="8245" y="5095"/>
                    <a:pt x="8180" y="5275"/>
                  </a:cubicBezTo>
                  <a:cubicBezTo>
                    <a:pt x="8167" y="5314"/>
                    <a:pt x="8113" y="5394"/>
                    <a:pt x="8067" y="5394"/>
                  </a:cubicBezTo>
                  <a:cubicBezTo>
                    <a:pt x="8055" y="5394"/>
                    <a:pt x="8043" y="5388"/>
                    <a:pt x="8032" y="5374"/>
                  </a:cubicBezTo>
                  <a:cubicBezTo>
                    <a:pt x="7967" y="5325"/>
                    <a:pt x="8032" y="4964"/>
                    <a:pt x="7655" y="4915"/>
                  </a:cubicBezTo>
                  <a:cubicBezTo>
                    <a:pt x="7641" y="4913"/>
                    <a:pt x="7628" y="4912"/>
                    <a:pt x="7614" y="4912"/>
                  </a:cubicBezTo>
                  <a:cubicBezTo>
                    <a:pt x="7285" y="4912"/>
                    <a:pt x="7177" y="5478"/>
                    <a:pt x="7508" y="5620"/>
                  </a:cubicBezTo>
                  <a:cubicBezTo>
                    <a:pt x="7581" y="5652"/>
                    <a:pt x="7656" y="5668"/>
                    <a:pt x="7729" y="5668"/>
                  </a:cubicBezTo>
                  <a:cubicBezTo>
                    <a:pt x="7951" y="5668"/>
                    <a:pt x="8155" y="5526"/>
                    <a:pt x="8229" y="5292"/>
                  </a:cubicBezTo>
                  <a:cubicBezTo>
                    <a:pt x="8229" y="5292"/>
                    <a:pt x="8229" y="5275"/>
                    <a:pt x="8229" y="5275"/>
                  </a:cubicBezTo>
                  <a:cubicBezTo>
                    <a:pt x="8245" y="5259"/>
                    <a:pt x="8245" y="5243"/>
                    <a:pt x="8245" y="5226"/>
                  </a:cubicBezTo>
                  <a:lnTo>
                    <a:pt x="8245" y="5210"/>
                  </a:lnTo>
                  <a:cubicBezTo>
                    <a:pt x="8278" y="5095"/>
                    <a:pt x="8262" y="4964"/>
                    <a:pt x="8229" y="4833"/>
                  </a:cubicBezTo>
                  <a:cubicBezTo>
                    <a:pt x="8117" y="4521"/>
                    <a:pt x="7815" y="4333"/>
                    <a:pt x="7496" y="4333"/>
                  </a:cubicBezTo>
                  <a:cubicBezTo>
                    <a:pt x="7396" y="4333"/>
                    <a:pt x="7294" y="4351"/>
                    <a:pt x="7196" y="4390"/>
                  </a:cubicBezTo>
                  <a:cubicBezTo>
                    <a:pt x="6705" y="4521"/>
                    <a:pt x="6426" y="5210"/>
                    <a:pt x="6754" y="5767"/>
                  </a:cubicBezTo>
                  <a:cubicBezTo>
                    <a:pt x="6925" y="6110"/>
                    <a:pt x="7333" y="6310"/>
                    <a:pt x="7755" y="6310"/>
                  </a:cubicBezTo>
                  <a:cubicBezTo>
                    <a:pt x="8018" y="6310"/>
                    <a:pt x="8287" y="6232"/>
                    <a:pt x="8508" y="6062"/>
                  </a:cubicBezTo>
                  <a:cubicBezTo>
                    <a:pt x="8950" y="5734"/>
                    <a:pt x="9065" y="5128"/>
                    <a:pt x="8917" y="4571"/>
                  </a:cubicBezTo>
                  <a:cubicBezTo>
                    <a:pt x="8836" y="4046"/>
                    <a:pt x="8475" y="3161"/>
                    <a:pt x="7213" y="2882"/>
                  </a:cubicBezTo>
                  <a:cubicBezTo>
                    <a:pt x="7067" y="2850"/>
                    <a:pt x="6919" y="2835"/>
                    <a:pt x="6768" y="2835"/>
                  </a:cubicBezTo>
                  <a:cubicBezTo>
                    <a:pt x="5438" y="2835"/>
                    <a:pt x="3898" y="3973"/>
                    <a:pt x="2324" y="3973"/>
                  </a:cubicBezTo>
                  <a:cubicBezTo>
                    <a:pt x="2102" y="3973"/>
                    <a:pt x="1879" y="3950"/>
                    <a:pt x="1656" y="3899"/>
                  </a:cubicBezTo>
                  <a:cubicBezTo>
                    <a:pt x="1558" y="3866"/>
                    <a:pt x="1476" y="3849"/>
                    <a:pt x="1377" y="3817"/>
                  </a:cubicBezTo>
                  <a:lnTo>
                    <a:pt x="1312" y="3784"/>
                  </a:lnTo>
                  <a:cubicBezTo>
                    <a:pt x="607" y="3407"/>
                    <a:pt x="164" y="2669"/>
                    <a:pt x="197" y="1850"/>
                  </a:cubicBezTo>
                  <a:cubicBezTo>
                    <a:pt x="219" y="732"/>
                    <a:pt x="1183" y="107"/>
                    <a:pt x="2049" y="107"/>
                  </a:cubicBezTo>
                  <a:cubicBezTo>
                    <a:pt x="2466" y="107"/>
                    <a:pt x="2859" y="251"/>
                    <a:pt x="3115" y="555"/>
                  </a:cubicBezTo>
                  <a:cubicBezTo>
                    <a:pt x="3574" y="1014"/>
                    <a:pt x="3541" y="1768"/>
                    <a:pt x="3033" y="2178"/>
                  </a:cubicBezTo>
                  <a:cubicBezTo>
                    <a:pt x="2951" y="2227"/>
                    <a:pt x="2869" y="2276"/>
                    <a:pt x="2771" y="2292"/>
                  </a:cubicBezTo>
                  <a:cubicBezTo>
                    <a:pt x="2700" y="2311"/>
                    <a:pt x="2630" y="2320"/>
                    <a:pt x="2561" y="2320"/>
                  </a:cubicBezTo>
                  <a:cubicBezTo>
                    <a:pt x="2387" y="2320"/>
                    <a:pt x="2218" y="2262"/>
                    <a:pt x="2066" y="2145"/>
                  </a:cubicBezTo>
                  <a:cubicBezTo>
                    <a:pt x="1951" y="2063"/>
                    <a:pt x="1886" y="1915"/>
                    <a:pt x="1935" y="1768"/>
                  </a:cubicBezTo>
                  <a:lnTo>
                    <a:pt x="1935" y="1768"/>
                  </a:lnTo>
                  <a:cubicBezTo>
                    <a:pt x="2007" y="1851"/>
                    <a:pt x="2106" y="1894"/>
                    <a:pt x="2207" y="1894"/>
                  </a:cubicBezTo>
                  <a:cubicBezTo>
                    <a:pt x="2265" y="1894"/>
                    <a:pt x="2323" y="1880"/>
                    <a:pt x="2377" y="1850"/>
                  </a:cubicBezTo>
                  <a:cubicBezTo>
                    <a:pt x="2607" y="1719"/>
                    <a:pt x="2541" y="1309"/>
                    <a:pt x="2230" y="1227"/>
                  </a:cubicBezTo>
                  <a:cubicBezTo>
                    <a:pt x="2198" y="1217"/>
                    <a:pt x="2167" y="1213"/>
                    <a:pt x="2136" y="1213"/>
                  </a:cubicBezTo>
                  <a:cubicBezTo>
                    <a:pt x="1798" y="1213"/>
                    <a:pt x="1528" y="1756"/>
                    <a:pt x="1918" y="2161"/>
                  </a:cubicBezTo>
                  <a:cubicBezTo>
                    <a:pt x="2067" y="2322"/>
                    <a:pt x="2280" y="2399"/>
                    <a:pt x="2496" y="2399"/>
                  </a:cubicBezTo>
                  <a:cubicBezTo>
                    <a:pt x="2566" y="2399"/>
                    <a:pt x="2637" y="2390"/>
                    <a:pt x="2705" y="2374"/>
                  </a:cubicBezTo>
                  <a:cubicBezTo>
                    <a:pt x="2738" y="2358"/>
                    <a:pt x="2771" y="2358"/>
                    <a:pt x="2803" y="2341"/>
                  </a:cubicBezTo>
                  <a:lnTo>
                    <a:pt x="2869" y="2325"/>
                  </a:lnTo>
                  <a:lnTo>
                    <a:pt x="2902" y="2309"/>
                  </a:lnTo>
                  <a:cubicBezTo>
                    <a:pt x="3049" y="2243"/>
                    <a:pt x="3180" y="2145"/>
                    <a:pt x="3279" y="1997"/>
                  </a:cubicBezTo>
                  <a:cubicBezTo>
                    <a:pt x="3607" y="1538"/>
                    <a:pt x="3557" y="915"/>
                    <a:pt x="3164" y="489"/>
                  </a:cubicBezTo>
                  <a:cubicBezTo>
                    <a:pt x="2893" y="159"/>
                    <a:pt x="2467" y="1"/>
                    <a:pt x="20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10"/>
            <p:cNvSpPr/>
            <p:nvPr/>
          </p:nvSpPr>
          <p:spPr>
            <a:xfrm>
              <a:off x="6428482" y="5014811"/>
              <a:ext cx="212412" cy="121641"/>
            </a:xfrm>
            <a:custGeom>
              <a:rect b="b" l="l" r="r" t="t"/>
              <a:pathLst>
                <a:path extrusionOk="0" h="3708" w="6475">
                  <a:moveTo>
                    <a:pt x="5522" y="0"/>
                  </a:moveTo>
                  <a:cubicBezTo>
                    <a:pt x="5269" y="0"/>
                    <a:pt x="4968" y="44"/>
                    <a:pt x="4623" y="167"/>
                  </a:cubicBezTo>
                  <a:cubicBezTo>
                    <a:pt x="3779" y="468"/>
                    <a:pt x="2600" y="1029"/>
                    <a:pt x="1433" y="1029"/>
                  </a:cubicBezTo>
                  <a:cubicBezTo>
                    <a:pt x="945" y="1029"/>
                    <a:pt x="459" y="931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70" y="1335"/>
                    <a:pt x="1323" y="1335"/>
                  </a:cubicBezTo>
                  <a:cubicBezTo>
                    <a:pt x="1357" y="1335"/>
                    <a:pt x="1391" y="1334"/>
                    <a:pt x="1426" y="1331"/>
                  </a:cubicBezTo>
                  <a:cubicBezTo>
                    <a:pt x="1938" y="1295"/>
                    <a:pt x="2165" y="1164"/>
                    <a:pt x="2301" y="1164"/>
                  </a:cubicBezTo>
                  <a:cubicBezTo>
                    <a:pt x="2352" y="1164"/>
                    <a:pt x="2390" y="1183"/>
                    <a:pt x="2426" y="1233"/>
                  </a:cubicBezTo>
                  <a:cubicBezTo>
                    <a:pt x="2487" y="1317"/>
                    <a:pt x="2404" y="1366"/>
                    <a:pt x="2265" y="1366"/>
                  </a:cubicBezTo>
                  <a:cubicBezTo>
                    <a:pt x="2215" y="1366"/>
                    <a:pt x="2158" y="1360"/>
                    <a:pt x="2098" y="1347"/>
                  </a:cubicBezTo>
                  <a:cubicBezTo>
                    <a:pt x="2058" y="1332"/>
                    <a:pt x="2014" y="1325"/>
                    <a:pt x="1969" y="1325"/>
                  </a:cubicBezTo>
                  <a:cubicBezTo>
                    <a:pt x="1869" y="1325"/>
                    <a:pt x="1763" y="1361"/>
                    <a:pt x="1672" y="1429"/>
                  </a:cubicBezTo>
                  <a:cubicBezTo>
                    <a:pt x="1511" y="1575"/>
                    <a:pt x="1715" y="2102"/>
                    <a:pt x="1345" y="2102"/>
                  </a:cubicBezTo>
                  <a:cubicBezTo>
                    <a:pt x="1340" y="2102"/>
                    <a:pt x="1334" y="2102"/>
                    <a:pt x="1328" y="2101"/>
                  </a:cubicBezTo>
                  <a:lnTo>
                    <a:pt x="1328" y="2101"/>
                  </a:lnTo>
                  <a:cubicBezTo>
                    <a:pt x="1328" y="2101"/>
                    <a:pt x="1614" y="2461"/>
                    <a:pt x="2040" y="2461"/>
                  </a:cubicBezTo>
                  <a:cubicBezTo>
                    <a:pt x="2182" y="2461"/>
                    <a:pt x="2340" y="2421"/>
                    <a:pt x="2508" y="2314"/>
                  </a:cubicBezTo>
                  <a:cubicBezTo>
                    <a:pt x="3197" y="1872"/>
                    <a:pt x="2820" y="1380"/>
                    <a:pt x="3066" y="1249"/>
                  </a:cubicBezTo>
                  <a:cubicBezTo>
                    <a:pt x="3112" y="1226"/>
                    <a:pt x="3156" y="1216"/>
                    <a:pt x="3197" y="1216"/>
                  </a:cubicBezTo>
                  <a:cubicBezTo>
                    <a:pt x="3389" y="1216"/>
                    <a:pt x="3501" y="1445"/>
                    <a:pt x="3311" y="1675"/>
                  </a:cubicBezTo>
                  <a:cubicBezTo>
                    <a:pt x="3082" y="1937"/>
                    <a:pt x="2230" y="2888"/>
                    <a:pt x="3557" y="3708"/>
                  </a:cubicBez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37"/>
                    <a:pt x="4803" y="2708"/>
                    <a:pt x="4705" y="2216"/>
                  </a:cubicBezTo>
                  <a:cubicBezTo>
                    <a:pt x="4606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19" y="147"/>
                  </a:cubicBezTo>
                  <a:cubicBezTo>
                    <a:pt x="6031" y="147"/>
                    <a:pt x="6243" y="193"/>
                    <a:pt x="6475" y="265"/>
                  </a:cubicBezTo>
                  <a:cubicBezTo>
                    <a:pt x="6475" y="265"/>
                    <a:pt x="6143" y="0"/>
                    <a:pt x="55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10"/>
            <p:cNvSpPr/>
            <p:nvPr/>
          </p:nvSpPr>
          <p:spPr>
            <a:xfrm>
              <a:off x="6467717" y="4894185"/>
              <a:ext cx="118360" cy="83095"/>
            </a:xfrm>
            <a:custGeom>
              <a:rect b="b" l="l" r="r" t="t"/>
              <a:pathLst>
                <a:path extrusionOk="0" h="2533" w="3608">
                  <a:moveTo>
                    <a:pt x="1087" y="0"/>
                  </a:moveTo>
                  <a:cubicBezTo>
                    <a:pt x="497" y="0"/>
                    <a:pt x="1" y="123"/>
                    <a:pt x="1" y="123"/>
                  </a:cubicBezTo>
                  <a:cubicBezTo>
                    <a:pt x="1" y="123"/>
                    <a:pt x="952" y="205"/>
                    <a:pt x="1198" y="549"/>
                  </a:cubicBezTo>
                  <a:cubicBezTo>
                    <a:pt x="1378" y="746"/>
                    <a:pt x="1427" y="1025"/>
                    <a:pt x="1345" y="1271"/>
                  </a:cubicBezTo>
                  <a:cubicBezTo>
                    <a:pt x="1312" y="1500"/>
                    <a:pt x="1181" y="2156"/>
                    <a:pt x="2214" y="2156"/>
                  </a:cubicBezTo>
                  <a:cubicBezTo>
                    <a:pt x="3263" y="2172"/>
                    <a:pt x="3083" y="2533"/>
                    <a:pt x="3083" y="2533"/>
                  </a:cubicBezTo>
                  <a:cubicBezTo>
                    <a:pt x="3083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10"/>
            <p:cNvSpPr/>
            <p:nvPr/>
          </p:nvSpPr>
          <p:spPr>
            <a:xfrm>
              <a:off x="6421494" y="4806791"/>
              <a:ext cx="74238" cy="87688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cubicBezTo>
                    <a:pt x="820" y="165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90" y="2410"/>
                    <a:pt x="1754" y="2673"/>
                    <a:pt x="2016" y="2017"/>
                  </a:cubicBezTo>
                  <a:cubicBezTo>
                    <a:pt x="2262" y="1345"/>
                    <a:pt x="1623" y="919"/>
                    <a:pt x="1262" y="722"/>
                  </a:cubicBezTo>
                  <a:cubicBezTo>
                    <a:pt x="918" y="542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10"/>
            <p:cNvSpPr/>
            <p:nvPr/>
          </p:nvSpPr>
          <p:spPr>
            <a:xfrm>
              <a:off x="6310184" y="4844977"/>
              <a:ext cx="104878" cy="140930"/>
            </a:xfrm>
            <a:custGeom>
              <a:rect b="b" l="l" r="r" t="t"/>
              <a:pathLst>
                <a:path extrusionOk="0" h="4296" w="3197">
                  <a:moveTo>
                    <a:pt x="2820" y="1"/>
                  </a:moveTo>
                  <a:lnTo>
                    <a:pt x="2820" y="1"/>
                  </a:lnTo>
                  <a:cubicBezTo>
                    <a:pt x="2729" y="78"/>
                    <a:pt x="2617" y="125"/>
                    <a:pt x="2502" y="125"/>
                  </a:cubicBezTo>
                  <a:cubicBezTo>
                    <a:pt x="2471" y="125"/>
                    <a:pt x="2441" y="122"/>
                    <a:pt x="2410" y="115"/>
                  </a:cubicBezTo>
                  <a:cubicBezTo>
                    <a:pt x="2356" y="109"/>
                    <a:pt x="2283" y="103"/>
                    <a:pt x="2200" y="103"/>
                  </a:cubicBezTo>
                  <a:cubicBezTo>
                    <a:pt x="1875" y="103"/>
                    <a:pt x="1389" y="194"/>
                    <a:pt x="1246" y="689"/>
                  </a:cubicBezTo>
                  <a:cubicBezTo>
                    <a:pt x="1049" y="1295"/>
                    <a:pt x="1197" y="1689"/>
                    <a:pt x="1410" y="1886"/>
                  </a:cubicBezTo>
                  <a:cubicBezTo>
                    <a:pt x="1623" y="2066"/>
                    <a:pt x="1623" y="2443"/>
                    <a:pt x="1475" y="2492"/>
                  </a:cubicBezTo>
                  <a:cubicBezTo>
                    <a:pt x="1440" y="2510"/>
                    <a:pt x="1403" y="2518"/>
                    <a:pt x="1368" y="2518"/>
                  </a:cubicBezTo>
                  <a:cubicBezTo>
                    <a:pt x="1211" y="2518"/>
                    <a:pt x="1081" y="2355"/>
                    <a:pt x="1148" y="2181"/>
                  </a:cubicBezTo>
                  <a:cubicBezTo>
                    <a:pt x="1235" y="1947"/>
                    <a:pt x="1051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8" y="1746"/>
                    <a:pt x="623" y="1750"/>
                    <a:pt x="575" y="1750"/>
                  </a:cubicBezTo>
                  <a:cubicBezTo>
                    <a:pt x="414" y="1750"/>
                    <a:pt x="321" y="1704"/>
                    <a:pt x="295" y="1591"/>
                  </a:cubicBezTo>
                  <a:lnTo>
                    <a:pt x="295" y="1591"/>
                  </a:lnTo>
                  <a:cubicBezTo>
                    <a:pt x="295" y="1591"/>
                    <a:pt x="0" y="2492"/>
                    <a:pt x="705" y="2918"/>
                  </a:cubicBezTo>
                  <a:cubicBezTo>
                    <a:pt x="1394" y="3361"/>
                    <a:pt x="1738" y="4033"/>
                    <a:pt x="2131" y="4295"/>
                  </a:cubicBezTo>
                  <a:cubicBezTo>
                    <a:pt x="2131" y="4295"/>
                    <a:pt x="1541" y="3344"/>
                    <a:pt x="2082" y="2476"/>
                  </a:cubicBezTo>
                  <a:cubicBezTo>
                    <a:pt x="2639" y="1607"/>
                    <a:pt x="3197" y="1345"/>
                    <a:pt x="2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10"/>
            <p:cNvSpPr/>
            <p:nvPr/>
          </p:nvSpPr>
          <p:spPr>
            <a:xfrm>
              <a:off x="6172532" y="4636760"/>
              <a:ext cx="266180" cy="265786"/>
            </a:xfrm>
            <a:custGeom>
              <a:rect b="b" l="l" r="r" t="t"/>
              <a:pathLst>
                <a:path extrusionOk="0" h="8102" w="8114">
                  <a:moveTo>
                    <a:pt x="2388" y="0"/>
                  </a:moveTo>
                  <a:cubicBezTo>
                    <a:pt x="2287" y="0"/>
                    <a:pt x="2184" y="7"/>
                    <a:pt x="2082" y="21"/>
                  </a:cubicBezTo>
                  <a:cubicBezTo>
                    <a:pt x="770" y="168"/>
                    <a:pt x="0" y="1987"/>
                    <a:pt x="787" y="3233"/>
                  </a:cubicBezTo>
                  <a:cubicBezTo>
                    <a:pt x="1382" y="4176"/>
                    <a:pt x="2426" y="4477"/>
                    <a:pt x="3385" y="4477"/>
                  </a:cubicBezTo>
                  <a:cubicBezTo>
                    <a:pt x="3510" y="4477"/>
                    <a:pt x="3633" y="4472"/>
                    <a:pt x="3754" y="4463"/>
                  </a:cubicBezTo>
                  <a:cubicBezTo>
                    <a:pt x="3950" y="4463"/>
                    <a:pt x="4196" y="4446"/>
                    <a:pt x="4442" y="4413"/>
                  </a:cubicBezTo>
                  <a:cubicBezTo>
                    <a:pt x="4442" y="4413"/>
                    <a:pt x="4650" y="4379"/>
                    <a:pt x="4961" y="4379"/>
                  </a:cubicBezTo>
                  <a:cubicBezTo>
                    <a:pt x="5449" y="4379"/>
                    <a:pt x="6189" y="4464"/>
                    <a:pt x="6770" y="4905"/>
                  </a:cubicBezTo>
                  <a:cubicBezTo>
                    <a:pt x="7163" y="5233"/>
                    <a:pt x="7425" y="5708"/>
                    <a:pt x="7507" y="6216"/>
                  </a:cubicBezTo>
                  <a:cubicBezTo>
                    <a:pt x="7507" y="6216"/>
                    <a:pt x="7671" y="7413"/>
                    <a:pt x="7098" y="8069"/>
                  </a:cubicBezTo>
                  <a:cubicBezTo>
                    <a:pt x="7098" y="8069"/>
                    <a:pt x="7081" y="8085"/>
                    <a:pt x="7081" y="8101"/>
                  </a:cubicBezTo>
                  <a:cubicBezTo>
                    <a:pt x="7081" y="8101"/>
                    <a:pt x="8114" y="7577"/>
                    <a:pt x="7983" y="5971"/>
                  </a:cubicBezTo>
                  <a:cubicBezTo>
                    <a:pt x="7875" y="4664"/>
                    <a:pt x="6837" y="4010"/>
                    <a:pt x="5515" y="4010"/>
                  </a:cubicBezTo>
                  <a:cubicBezTo>
                    <a:pt x="5228" y="4010"/>
                    <a:pt x="4929" y="4041"/>
                    <a:pt x="4622" y="4102"/>
                  </a:cubicBezTo>
                  <a:cubicBezTo>
                    <a:pt x="4107" y="4196"/>
                    <a:pt x="3646" y="4246"/>
                    <a:pt x="3232" y="4246"/>
                  </a:cubicBezTo>
                  <a:cubicBezTo>
                    <a:pt x="2713" y="4246"/>
                    <a:pt x="2268" y="4168"/>
                    <a:pt x="1885" y="4004"/>
                  </a:cubicBezTo>
                  <a:cubicBezTo>
                    <a:pt x="1492" y="3807"/>
                    <a:pt x="1164" y="3512"/>
                    <a:pt x="934" y="3151"/>
                  </a:cubicBezTo>
                  <a:cubicBezTo>
                    <a:pt x="213" y="1987"/>
                    <a:pt x="902" y="299"/>
                    <a:pt x="2098" y="152"/>
                  </a:cubicBezTo>
                  <a:cubicBezTo>
                    <a:pt x="2199" y="137"/>
                    <a:pt x="2300" y="130"/>
                    <a:pt x="2401" y="130"/>
                  </a:cubicBezTo>
                  <a:cubicBezTo>
                    <a:pt x="2876" y="130"/>
                    <a:pt x="3336" y="292"/>
                    <a:pt x="3606" y="643"/>
                  </a:cubicBezTo>
                  <a:cubicBezTo>
                    <a:pt x="3885" y="1037"/>
                    <a:pt x="3934" y="1545"/>
                    <a:pt x="3737" y="1987"/>
                  </a:cubicBezTo>
                  <a:cubicBezTo>
                    <a:pt x="3590" y="2337"/>
                    <a:pt x="3244" y="2543"/>
                    <a:pt x="2880" y="2543"/>
                  </a:cubicBezTo>
                  <a:cubicBezTo>
                    <a:pt x="2800" y="2543"/>
                    <a:pt x="2719" y="2533"/>
                    <a:pt x="2639" y="2512"/>
                  </a:cubicBezTo>
                  <a:cubicBezTo>
                    <a:pt x="2213" y="2397"/>
                    <a:pt x="2033" y="1971"/>
                    <a:pt x="2360" y="1906"/>
                  </a:cubicBezTo>
                  <a:cubicBezTo>
                    <a:pt x="2770" y="1840"/>
                    <a:pt x="2852" y="1496"/>
                    <a:pt x="2705" y="1217"/>
                  </a:cubicBezTo>
                  <a:cubicBezTo>
                    <a:pt x="2651" y="1096"/>
                    <a:pt x="2516" y="1027"/>
                    <a:pt x="2371" y="1027"/>
                  </a:cubicBezTo>
                  <a:cubicBezTo>
                    <a:pt x="2163" y="1027"/>
                    <a:pt x="1933" y="1168"/>
                    <a:pt x="1885" y="1496"/>
                  </a:cubicBezTo>
                  <a:cubicBezTo>
                    <a:pt x="1820" y="1758"/>
                    <a:pt x="1901" y="2037"/>
                    <a:pt x="2082" y="2233"/>
                  </a:cubicBezTo>
                  <a:cubicBezTo>
                    <a:pt x="2250" y="2427"/>
                    <a:pt x="2587" y="2590"/>
                    <a:pt x="2935" y="2590"/>
                  </a:cubicBezTo>
                  <a:cubicBezTo>
                    <a:pt x="3264" y="2590"/>
                    <a:pt x="3604" y="2443"/>
                    <a:pt x="3819" y="2037"/>
                  </a:cubicBezTo>
                  <a:cubicBezTo>
                    <a:pt x="4049" y="1561"/>
                    <a:pt x="4000" y="1004"/>
                    <a:pt x="3688" y="561"/>
                  </a:cubicBezTo>
                  <a:cubicBezTo>
                    <a:pt x="3400" y="178"/>
                    <a:pt x="2906" y="0"/>
                    <a:pt x="23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10"/>
            <p:cNvSpPr/>
            <p:nvPr/>
          </p:nvSpPr>
          <p:spPr>
            <a:xfrm>
              <a:off x="6405879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10"/>
            <p:cNvSpPr/>
            <p:nvPr/>
          </p:nvSpPr>
          <p:spPr>
            <a:xfrm>
              <a:off x="6215015" y="4789437"/>
              <a:ext cx="152740" cy="78142"/>
            </a:xfrm>
            <a:custGeom>
              <a:rect b="b" l="l" r="r" t="t"/>
              <a:pathLst>
                <a:path extrusionOk="0" h="2382" w="4656">
                  <a:moveTo>
                    <a:pt x="3566" y="1"/>
                  </a:moveTo>
                  <a:cubicBezTo>
                    <a:pt x="3271" y="1"/>
                    <a:pt x="2921" y="40"/>
                    <a:pt x="2524" y="153"/>
                  </a:cubicBezTo>
                  <a:cubicBezTo>
                    <a:pt x="1970" y="319"/>
                    <a:pt x="1498" y="380"/>
                    <a:pt x="1110" y="380"/>
                  </a:cubicBezTo>
                  <a:cubicBezTo>
                    <a:pt x="580" y="380"/>
                    <a:pt x="208" y="266"/>
                    <a:pt x="0" y="153"/>
                  </a:cubicBezTo>
                  <a:lnTo>
                    <a:pt x="0" y="153"/>
                  </a:lnTo>
                  <a:cubicBezTo>
                    <a:pt x="131" y="268"/>
                    <a:pt x="262" y="399"/>
                    <a:pt x="377" y="530"/>
                  </a:cubicBezTo>
                  <a:cubicBezTo>
                    <a:pt x="453" y="636"/>
                    <a:pt x="598" y="1399"/>
                    <a:pt x="1201" y="1399"/>
                  </a:cubicBezTo>
                  <a:cubicBezTo>
                    <a:pt x="1251" y="1399"/>
                    <a:pt x="1304" y="1393"/>
                    <a:pt x="1360" y="1382"/>
                  </a:cubicBezTo>
                  <a:cubicBezTo>
                    <a:pt x="2082" y="1218"/>
                    <a:pt x="1951" y="759"/>
                    <a:pt x="2426" y="612"/>
                  </a:cubicBezTo>
                  <a:cubicBezTo>
                    <a:pt x="2515" y="584"/>
                    <a:pt x="2590" y="573"/>
                    <a:pt x="2654" y="573"/>
                  </a:cubicBezTo>
                  <a:cubicBezTo>
                    <a:pt x="2930" y="573"/>
                    <a:pt x="2975" y="791"/>
                    <a:pt x="2868" y="858"/>
                  </a:cubicBezTo>
                  <a:cubicBezTo>
                    <a:pt x="2807" y="896"/>
                    <a:pt x="2750" y="909"/>
                    <a:pt x="2689" y="909"/>
                  </a:cubicBezTo>
                  <a:cubicBezTo>
                    <a:pt x="2620" y="909"/>
                    <a:pt x="2546" y="892"/>
                    <a:pt x="2459" y="874"/>
                  </a:cubicBezTo>
                  <a:cubicBezTo>
                    <a:pt x="2451" y="873"/>
                    <a:pt x="2442" y="873"/>
                    <a:pt x="2432" y="873"/>
                  </a:cubicBezTo>
                  <a:cubicBezTo>
                    <a:pt x="2248" y="873"/>
                    <a:pt x="1811" y="1027"/>
                    <a:pt x="1967" y="1448"/>
                  </a:cubicBezTo>
                  <a:cubicBezTo>
                    <a:pt x="2131" y="1874"/>
                    <a:pt x="2377" y="2234"/>
                    <a:pt x="2114" y="2382"/>
                  </a:cubicBezTo>
                  <a:cubicBezTo>
                    <a:pt x="2114" y="2382"/>
                    <a:pt x="3032" y="2382"/>
                    <a:pt x="3344" y="2120"/>
                  </a:cubicBezTo>
                  <a:cubicBezTo>
                    <a:pt x="3704" y="1857"/>
                    <a:pt x="3852" y="1399"/>
                    <a:pt x="3721" y="989"/>
                  </a:cubicBezTo>
                  <a:cubicBezTo>
                    <a:pt x="3622" y="494"/>
                    <a:pt x="3937" y="195"/>
                    <a:pt x="4414" y="195"/>
                  </a:cubicBezTo>
                  <a:cubicBezTo>
                    <a:pt x="4491" y="195"/>
                    <a:pt x="4571" y="202"/>
                    <a:pt x="4655" y="218"/>
                  </a:cubicBezTo>
                  <a:cubicBezTo>
                    <a:pt x="4655" y="218"/>
                    <a:pt x="4260" y="1"/>
                    <a:pt x="35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10"/>
            <p:cNvSpPr/>
            <p:nvPr/>
          </p:nvSpPr>
          <p:spPr>
            <a:xfrm>
              <a:off x="6254776" y="4645487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247" y="0"/>
                  </a:moveTo>
                  <a:lnTo>
                    <a:pt x="1247" y="0"/>
                  </a:lnTo>
                  <a:cubicBezTo>
                    <a:pt x="1673" y="443"/>
                    <a:pt x="1820" y="1082"/>
                    <a:pt x="1640" y="1656"/>
                  </a:cubicBezTo>
                  <a:cubicBezTo>
                    <a:pt x="1398" y="2417"/>
                    <a:pt x="880" y="2617"/>
                    <a:pt x="435" y="2617"/>
                  </a:cubicBezTo>
                  <a:cubicBezTo>
                    <a:pt x="276" y="2617"/>
                    <a:pt x="126" y="2592"/>
                    <a:pt x="1" y="2557"/>
                  </a:cubicBezTo>
                  <a:lnTo>
                    <a:pt x="1" y="2557"/>
                  </a:lnTo>
                  <a:cubicBezTo>
                    <a:pt x="1" y="2558"/>
                    <a:pt x="229" y="3364"/>
                    <a:pt x="1009" y="3364"/>
                  </a:cubicBezTo>
                  <a:cubicBezTo>
                    <a:pt x="1038" y="3364"/>
                    <a:pt x="1068" y="3363"/>
                    <a:pt x="1099" y="3361"/>
                  </a:cubicBezTo>
                  <a:cubicBezTo>
                    <a:pt x="1935" y="3295"/>
                    <a:pt x="1886" y="2639"/>
                    <a:pt x="1870" y="2361"/>
                  </a:cubicBezTo>
                  <a:cubicBezTo>
                    <a:pt x="1870" y="2066"/>
                    <a:pt x="1853" y="1836"/>
                    <a:pt x="1968" y="1836"/>
                  </a:cubicBezTo>
                  <a:cubicBezTo>
                    <a:pt x="2066" y="1836"/>
                    <a:pt x="2099" y="1951"/>
                    <a:pt x="2033" y="2148"/>
                  </a:cubicBezTo>
                  <a:cubicBezTo>
                    <a:pt x="1968" y="2344"/>
                    <a:pt x="1820" y="2984"/>
                    <a:pt x="2919" y="3098"/>
                  </a:cubicBezTo>
                  <a:cubicBezTo>
                    <a:pt x="2787" y="3000"/>
                    <a:pt x="2755" y="2820"/>
                    <a:pt x="2853" y="2689"/>
                  </a:cubicBezTo>
                  <a:cubicBezTo>
                    <a:pt x="3001" y="2443"/>
                    <a:pt x="3214" y="1984"/>
                    <a:pt x="2476" y="1361"/>
                  </a:cubicBezTo>
                  <a:cubicBezTo>
                    <a:pt x="1755" y="738"/>
                    <a:pt x="1689" y="295"/>
                    <a:pt x="12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10"/>
            <p:cNvSpPr/>
            <p:nvPr/>
          </p:nvSpPr>
          <p:spPr>
            <a:xfrm>
              <a:off x="6145106" y="4489332"/>
              <a:ext cx="63478" cy="251352"/>
            </a:xfrm>
            <a:custGeom>
              <a:rect b="b" l="l" r="r" t="t"/>
              <a:pathLst>
                <a:path extrusionOk="0" h="7662" w="1935">
                  <a:moveTo>
                    <a:pt x="630" y="1"/>
                  </a:moveTo>
                  <a:cubicBezTo>
                    <a:pt x="565" y="1"/>
                    <a:pt x="496" y="17"/>
                    <a:pt x="426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71" y="7137"/>
                    <a:pt x="1459" y="7662"/>
                  </a:cubicBezTo>
                  <a:cubicBezTo>
                    <a:pt x="1459" y="7662"/>
                    <a:pt x="820" y="7055"/>
                    <a:pt x="951" y="5170"/>
                  </a:cubicBezTo>
                  <a:cubicBezTo>
                    <a:pt x="1098" y="3302"/>
                    <a:pt x="1934" y="1499"/>
                    <a:pt x="1197" y="384"/>
                  </a:cubicBezTo>
                  <a:cubicBezTo>
                    <a:pt x="1197" y="384"/>
                    <a:pt x="949" y="1"/>
                    <a:pt x="6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10"/>
            <p:cNvSpPr/>
            <p:nvPr/>
          </p:nvSpPr>
          <p:spPr>
            <a:xfrm>
              <a:off x="5988623" y="4456034"/>
              <a:ext cx="280188" cy="334119"/>
            </a:xfrm>
            <a:custGeom>
              <a:rect b="b" l="l" r="r" t="t"/>
              <a:pathLst>
                <a:path extrusionOk="0" h="10185" w="8541">
                  <a:moveTo>
                    <a:pt x="2250" y="1"/>
                  </a:moveTo>
                  <a:cubicBezTo>
                    <a:pt x="1350" y="1"/>
                    <a:pt x="510" y="462"/>
                    <a:pt x="295" y="1186"/>
                  </a:cubicBezTo>
                  <a:cubicBezTo>
                    <a:pt x="0" y="1973"/>
                    <a:pt x="410" y="2677"/>
                    <a:pt x="820" y="2907"/>
                  </a:cubicBezTo>
                  <a:cubicBezTo>
                    <a:pt x="1035" y="3051"/>
                    <a:pt x="1288" y="3112"/>
                    <a:pt x="1537" y="3112"/>
                  </a:cubicBezTo>
                  <a:cubicBezTo>
                    <a:pt x="2084" y="3112"/>
                    <a:pt x="2615" y="2815"/>
                    <a:pt x="2705" y="2432"/>
                  </a:cubicBezTo>
                  <a:cubicBezTo>
                    <a:pt x="2849" y="2043"/>
                    <a:pt x="2550" y="1654"/>
                    <a:pt x="2164" y="1654"/>
                  </a:cubicBezTo>
                  <a:cubicBezTo>
                    <a:pt x="2111" y="1654"/>
                    <a:pt x="2056" y="1662"/>
                    <a:pt x="2000" y="1678"/>
                  </a:cubicBezTo>
                  <a:cubicBezTo>
                    <a:pt x="1672" y="1743"/>
                    <a:pt x="1475" y="2087"/>
                    <a:pt x="1607" y="2399"/>
                  </a:cubicBezTo>
                  <a:cubicBezTo>
                    <a:pt x="1677" y="2633"/>
                    <a:pt x="1931" y="2666"/>
                    <a:pt x="2071" y="2666"/>
                  </a:cubicBezTo>
                  <a:cubicBezTo>
                    <a:pt x="2126" y="2666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099" y="2838"/>
                    <a:pt x="1879" y="2968"/>
                    <a:pt x="1618" y="2968"/>
                  </a:cubicBezTo>
                  <a:cubicBezTo>
                    <a:pt x="1420" y="2968"/>
                    <a:pt x="1198" y="2894"/>
                    <a:pt x="1000" y="2710"/>
                  </a:cubicBezTo>
                  <a:cubicBezTo>
                    <a:pt x="574" y="2333"/>
                    <a:pt x="476" y="1088"/>
                    <a:pt x="1197" y="514"/>
                  </a:cubicBezTo>
                  <a:cubicBezTo>
                    <a:pt x="1521" y="278"/>
                    <a:pt x="1911" y="148"/>
                    <a:pt x="2309" y="148"/>
                  </a:cubicBezTo>
                  <a:cubicBezTo>
                    <a:pt x="2353" y="148"/>
                    <a:pt x="2398" y="150"/>
                    <a:pt x="2443" y="153"/>
                  </a:cubicBezTo>
                  <a:cubicBezTo>
                    <a:pt x="2574" y="170"/>
                    <a:pt x="2705" y="186"/>
                    <a:pt x="2836" y="219"/>
                  </a:cubicBezTo>
                  <a:cubicBezTo>
                    <a:pt x="3934" y="465"/>
                    <a:pt x="4655" y="1645"/>
                    <a:pt x="4868" y="2874"/>
                  </a:cubicBezTo>
                  <a:cubicBezTo>
                    <a:pt x="5098" y="4104"/>
                    <a:pt x="4868" y="5382"/>
                    <a:pt x="4950" y="6497"/>
                  </a:cubicBezTo>
                  <a:cubicBezTo>
                    <a:pt x="4901" y="7513"/>
                    <a:pt x="5295" y="8496"/>
                    <a:pt x="6032" y="9201"/>
                  </a:cubicBezTo>
                  <a:cubicBezTo>
                    <a:pt x="6721" y="9808"/>
                    <a:pt x="7606" y="10152"/>
                    <a:pt x="8540" y="10185"/>
                  </a:cubicBezTo>
                  <a:cubicBezTo>
                    <a:pt x="7622" y="10119"/>
                    <a:pt x="6753" y="9758"/>
                    <a:pt x="6081" y="9136"/>
                  </a:cubicBezTo>
                  <a:cubicBezTo>
                    <a:pt x="5377" y="8447"/>
                    <a:pt x="5016" y="7480"/>
                    <a:pt x="5082" y="6480"/>
                  </a:cubicBezTo>
                  <a:cubicBezTo>
                    <a:pt x="5032" y="5382"/>
                    <a:pt x="5278" y="4153"/>
                    <a:pt x="5032" y="2841"/>
                  </a:cubicBezTo>
                  <a:cubicBezTo>
                    <a:pt x="4803" y="1579"/>
                    <a:pt x="4049" y="334"/>
                    <a:pt x="2852" y="71"/>
                  </a:cubicBezTo>
                  <a:cubicBezTo>
                    <a:pt x="2653" y="24"/>
                    <a:pt x="2450" y="1"/>
                    <a:pt x="22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10"/>
            <p:cNvSpPr/>
            <p:nvPr/>
          </p:nvSpPr>
          <p:spPr>
            <a:xfrm>
              <a:off x="6053152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1800" y="1"/>
                  </a:moveTo>
                  <a:cubicBezTo>
                    <a:pt x="1329" y="1"/>
                    <a:pt x="1034" y="401"/>
                    <a:pt x="935" y="1096"/>
                  </a:cubicBezTo>
                  <a:cubicBezTo>
                    <a:pt x="853" y="1747"/>
                    <a:pt x="267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32" y="1856"/>
                    <a:pt x="717" y="2108"/>
                    <a:pt x="1252" y="2108"/>
                  </a:cubicBezTo>
                  <a:cubicBezTo>
                    <a:pt x="1518" y="2108"/>
                    <a:pt x="1771" y="2046"/>
                    <a:pt x="1951" y="1866"/>
                  </a:cubicBezTo>
                  <a:cubicBezTo>
                    <a:pt x="2508" y="1309"/>
                    <a:pt x="2131" y="604"/>
                    <a:pt x="1967" y="375"/>
                  </a:cubicBezTo>
                  <a:cubicBezTo>
                    <a:pt x="1869" y="260"/>
                    <a:pt x="1902" y="96"/>
                    <a:pt x="2033" y="31"/>
                  </a:cubicBezTo>
                  <a:cubicBezTo>
                    <a:pt x="1951" y="11"/>
                    <a:pt x="1873" y="1"/>
                    <a:pt x="18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10"/>
            <p:cNvSpPr/>
            <p:nvPr/>
          </p:nvSpPr>
          <p:spPr>
            <a:xfrm>
              <a:off x="5972483" y="4507834"/>
              <a:ext cx="158645" cy="179607"/>
            </a:xfrm>
            <a:custGeom>
              <a:rect b="b" l="l" r="r" t="t"/>
              <a:pathLst>
                <a:path extrusionOk="0" h="5475" w="4836">
                  <a:moveTo>
                    <a:pt x="476" y="0"/>
                  </a:moveTo>
                  <a:lnTo>
                    <a:pt x="476" y="0"/>
                  </a:lnTo>
                  <a:cubicBezTo>
                    <a:pt x="1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7" y="3803"/>
                    <a:pt x="2607" y="3803"/>
                  </a:cubicBezTo>
                  <a:cubicBezTo>
                    <a:pt x="2344" y="3705"/>
                    <a:pt x="2295" y="3393"/>
                    <a:pt x="2476" y="3147"/>
                  </a:cubicBezTo>
                  <a:cubicBezTo>
                    <a:pt x="2640" y="2983"/>
                    <a:pt x="2607" y="2721"/>
                    <a:pt x="2426" y="2606"/>
                  </a:cubicBezTo>
                  <a:cubicBezTo>
                    <a:pt x="2295" y="2557"/>
                    <a:pt x="2033" y="2344"/>
                    <a:pt x="2263" y="2197"/>
                  </a:cubicBezTo>
                  <a:cubicBezTo>
                    <a:pt x="2289" y="2182"/>
                    <a:pt x="2317" y="2175"/>
                    <a:pt x="2347" y="2175"/>
                  </a:cubicBezTo>
                  <a:cubicBezTo>
                    <a:pt x="2582" y="2175"/>
                    <a:pt x="2913" y="2608"/>
                    <a:pt x="2869" y="3131"/>
                  </a:cubicBezTo>
                  <a:cubicBezTo>
                    <a:pt x="2820" y="3705"/>
                    <a:pt x="3082" y="3869"/>
                    <a:pt x="3492" y="4147"/>
                  </a:cubicBezTo>
                  <a:cubicBezTo>
                    <a:pt x="3885" y="4442"/>
                    <a:pt x="3639" y="4950"/>
                    <a:pt x="3639" y="4950"/>
                  </a:cubicBezTo>
                  <a:cubicBezTo>
                    <a:pt x="4361" y="4541"/>
                    <a:pt x="4197" y="3885"/>
                    <a:pt x="4115" y="3721"/>
                  </a:cubicBezTo>
                  <a:cubicBezTo>
                    <a:pt x="4033" y="3574"/>
                    <a:pt x="3836" y="3311"/>
                    <a:pt x="4066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44" y="4934"/>
                    <a:pt x="4525" y="5278"/>
                    <a:pt x="4836" y="5475"/>
                  </a:cubicBezTo>
                  <a:cubicBezTo>
                    <a:pt x="4705" y="5163"/>
                    <a:pt x="4639" y="4803"/>
                    <a:pt x="4656" y="4459"/>
                  </a:cubicBezTo>
                  <a:cubicBezTo>
                    <a:pt x="4639" y="3951"/>
                    <a:pt x="4738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10"/>
            <p:cNvSpPr/>
            <p:nvPr/>
          </p:nvSpPr>
          <p:spPr>
            <a:xfrm>
              <a:off x="5920847" y="4457183"/>
              <a:ext cx="96840" cy="64035"/>
            </a:xfrm>
            <a:custGeom>
              <a:rect b="b" l="l" r="r" t="t"/>
              <a:pathLst>
                <a:path extrusionOk="0" h="1952" w="2952">
                  <a:moveTo>
                    <a:pt x="2033" y="0"/>
                  </a:moveTo>
                  <a:cubicBezTo>
                    <a:pt x="321" y="0"/>
                    <a:pt x="296" y="1096"/>
                    <a:pt x="296" y="1380"/>
                  </a:cubicBezTo>
                  <a:cubicBezTo>
                    <a:pt x="296" y="1561"/>
                    <a:pt x="165" y="1725"/>
                    <a:pt x="1" y="1790"/>
                  </a:cubicBezTo>
                  <a:cubicBezTo>
                    <a:pt x="269" y="1903"/>
                    <a:pt x="503" y="1951"/>
                    <a:pt x="709" y="1951"/>
                  </a:cubicBezTo>
                  <a:cubicBezTo>
                    <a:pt x="1460" y="1951"/>
                    <a:pt x="1828" y="1305"/>
                    <a:pt x="2033" y="790"/>
                  </a:cubicBezTo>
                  <a:cubicBezTo>
                    <a:pt x="2181" y="413"/>
                    <a:pt x="2542" y="135"/>
                    <a:pt x="2951" y="85"/>
                  </a:cubicBezTo>
                  <a:cubicBezTo>
                    <a:pt x="2601" y="26"/>
                    <a:pt x="2297" y="0"/>
                    <a:pt x="2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10"/>
            <p:cNvSpPr/>
            <p:nvPr/>
          </p:nvSpPr>
          <p:spPr>
            <a:xfrm>
              <a:off x="5882694" y="4456330"/>
              <a:ext cx="47862" cy="37398"/>
            </a:xfrm>
            <a:custGeom>
              <a:rect b="b" l="l" r="r" t="t"/>
              <a:pathLst>
                <a:path extrusionOk="0" h="1140" w="1459">
                  <a:moveTo>
                    <a:pt x="478" y="0"/>
                  </a:moveTo>
                  <a:cubicBezTo>
                    <a:pt x="433" y="0"/>
                    <a:pt x="388" y="10"/>
                    <a:pt x="344" y="29"/>
                  </a:cubicBezTo>
                  <a:cubicBezTo>
                    <a:pt x="115" y="144"/>
                    <a:pt x="0" y="423"/>
                    <a:pt x="99" y="669"/>
                  </a:cubicBezTo>
                  <a:cubicBezTo>
                    <a:pt x="197" y="882"/>
                    <a:pt x="361" y="1029"/>
                    <a:pt x="574" y="1095"/>
                  </a:cubicBezTo>
                  <a:cubicBezTo>
                    <a:pt x="658" y="1125"/>
                    <a:pt x="744" y="1140"/>
                    <a:pt x="829" y="1140"/>
                  </a:cubicBezTo>
                  <a:cubicBezTo>
                    <a:pt x="975" y="1140"/>
                    <a:pt x="1115" y="1096"/>
                    <a:pt x="1230" y="1013"/>
                  </a:cubicBezTo>
                  <a:cubicBezTo>
                    <a:pt x="1377" y="882"/>
                    <a:pt x="1459" y="702"/>
                    <a:pt x="1459" y="521"/>
                  </a:cubicBezTo>
                  <a:lnTo>
                    <a:pt x="1459" y="521"/>
                  </a:lnTo>
                  <a:cubicBezTo>
                    <a:pt x="1459" y="521"/>
                    <a:pt x="1151" y="902"/>
                    <a:pt x="799" y="902"/>
                  </a:cubicBezTo>
                  <a:cubicBezTo>
                    <a:pt x="779" y="902"/>
                    <a:pt x="758" y="901"/>
                    <a:pt x="738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9" y="85"/>
                    <a:pt x="436" y="73"/>
                    <a:pt x="481" y="73"/>
                  </a:cubicBezTo>
                  <a:cubicBezTo>
                    <a:pt x="603" y="73"/>
                    <a:pt x="714" y="160"/>
                    <a:pt x="738" y="292"/>
                  </a:cubicBezTo>
                  <a:cubicBezTo>
                    <a:pt x="749" y="403"/>
                    <a:pt x="654" y="469"/>
                    <a:pt x="602" y="469"/>
                  </a:cubicBezTo>
                  <a:cubicBezTo>
                    <a:pt x="578" y="469"/>
                    <a:pt x="563" y="454"/>
                    <a:pt x="574" y="423"/>
                  </a:cubicBezTo>
                  <a:cubicBezTo>
                    <a:pt x="586" y="336"/>
                    <a:pt x="552" y="268"/>
                    <a:pt x="478" y="268"/>
                  </a:cubicBezTo>
                  <a:cubicBezTo>
                    <a:pt x="454" y="268"/>
                    <a:pt x="426" y="276"/>
                    <a:pt x="394" y="292"/>
                  </a:cubicBezTo>
                  <a:cubicBezTo>
                    <a:pt x="279" y="357"/>
                    <a:pt x="394" y="538"/>
                    <a:pt x="394" y="538"/>
                  </a:cubicBezTo>
                  <a:cubicBezTo>
                    <a:pt x="446" y="581"/>
                    <a:pt x="506" y="600"/>
                    <a:pt x="564" y="600"/>
                  </a:cubicBezTo>
                  <a:cubicBezTo>
                    <a:pt x="703" y="600"/>
                    <a:pt x="831" y="487"/>
                    <a:pt x="820" y="325"/>
                  </a:cubicBezTo>
                  <a:cubicBezTo>
                    <a:pt x="820" y="142"/>
                    <a:pt x="653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10"/>
            <p:cNvSpPr/>
            <p:nvPr/>
          </p:nvSpPr>
          <p:spPr>
            <a:xfrm>
              <a:off x="6544614" y="4694367"/>
              <a:ext cx="130695" cy="286749"/>
            </a:xfrm>
            <a:custGeom>
              <a:rect b="b" l="l" r="r" t="t"/>
              <a:pathLst>
                <a:path extrusionOk="0" h="8741" w="3984">
                  <a:moveTo>
                    <a:pt x="1913" y="0"/>
                  </a:moveTo>
                  <a:cubicBezTo>
                    <a:pt x="1756" y="0"/>
                    <a:pt x="1598" y="22"/>
                    <a:pt x="1443" y="68"/>
                  </a:cubicBezTo>
                  <a:cubicBezTo>
                    <a:pt x="689" y="248"/>
                    <a:pt x="132" y="904"/>
                    <a:pt x="66" y="1690"/>
                  </a:cubicBezTo>
                  <a:cubicBezTo>
                    <a:pt x="1" y="2493"/>
                    <a:pt x="411" y="3280"/>
                    <a:pt x="1001" y="3838"/>
                  </a:cubicBezTo>
                  <a:cubicBezTo>
                    <a:pt x="1591" y="4428"/>
                    <a:pt x="2361" y="4706"/>
                    <a:pt x="2902" y="5214"/>
                  </a:cubicBezTo>
                  <a:cubicBezTo>
                    <a:pt x="3427" y="5673"/>
                    <a:pt x="3755" y="6345"/>
                    <a:pt x="3820" y="7050"/>
                  </a:cubicBezTo>
                  <a:cubicBezTo>
                    <a:pt x="3836" y="7722"/>
                    <a:pt x="3492" y="8394"/>
                    <a:pt x="2919" y="8558"/>
                  </a:cubicBezTo>
                  <a:cubicBezTo>
                    <a:pt x="2786" y="8608"/>
                    <a:pt x="2649" y="8631"/>
                    <a:pt x="2516" y="8631"/>
                  </a:cubicBezTo>
                  <a:cubicBezTo>
                    <a:pt x="2074" y="8631"/>
                    <a:pt x="1668" y="8379"/>
                    <a:pt x="1542" y="8001"/>
                  </a:cubicBezTo>
                  <a:cubicBezTo>
                    <a:pt x="1329" y="7558"/>
                    <a:pt x="1542" y="7017"/>
                    <a:pt x="1984" y="6837"/>
                  </a:cubicBezTo>
                  <a:cubicBezTo>
                    <a:pt x="2083" y="6804"/>
                    <a:pt x="2165" y="6788"/>
                    <a:pt x="2263" y="6788"/>
                  </a:cubicBezTo>
                  <a:cubicBezTo>
                    <a:pt x="2263" y="6788"/>
                    <a:pt x="2292" y="6785"/>
                    <a:pt x="2337" y="6785"/>
                  </a:cubicBezTo>
                  <a:cubicBezTo>
                    <a:pt x="2473" y="6785"/>
                    <a:pt x="2759" y="6813"/>
                    <a:pt x="2869" y="7034"/>
                  </a:cubicBezTo>
                  <a:cubicBezTo>
                    <a:pt x="2869" y="7034"/>
                    <a:pt x="2890" y="7076"/>
                    <a:pt x="2857" y="7076"/>
                  </a:cubicBezTo>
                  <a:cubicBezTo>
                    <a:pt x="2848" y="7076"/>
                    <a:pt x="2837" y="7073"/>
                    <a:pt x="2820" y="7067"/>
                  </a:cubicBezTo>
                  <a:cubicBezTo>
                    <a:pt x="2750" y="7024"/>
                    <a:pt x="2674" y="7003"/>
                    <a:pt x="2598" y="7003"/>
                  </a:cubicBezTo>
                  <a:cubicBezTo>
                    <a:pt x="2497" y="7003"/>
                    <a:pt x="2396" y="7041"/>
                    <a:pt x="2312" y="7116"/>
                  </a:cubicBezTo>
                  <a:cubicBezTo>
                    <a:pt x="2066" y="7345"/>
                    <a:pt x="2132" y="7771"/>
                    <a:pt x="2443" y="7935"/>
                  </a:cubicBezTo>
                  <a:cubicBezTo>
                    <a:pt x="2522" y="7973"/>
                    <a:pt x="2605" y="7991"/>
                    <a:pt x="2686" y="7991"/>
                  </a:cubicBezTo>
                  <a:cubicBezTo>
                    <a:pt x="2996" y="7991"/>
                    <a:pt x="3278" y="7724"/>
                    <a:pt x="3148" y="7231"/>
                  </a:cubicBezTo>
                  <a:cubicBezTo>
                    <a:pt x="3044" y="6890"/>
                    <a:pt x="2739" y="6683"/>
                    <a:pt x="2403" y="6683"/>
                  </a:cubicBezTo>
                  <a:cubicBezTo>
                    <a:pt x="2368" y="6683"/>
                    <a:pt x="2332" y="6685"/>
                    <a:pt x="2296" y="6690"/>
                  </a:cubicBezTo>
                  <a:cubicBezTo>
                    <a:pt x="2181" y="6690"/>
                    <a:pt x="2066" y="6722"/>
                    <a:pt x="1951" y="6788"/>
                  </a:cubicBezTo>
                  <a:cubicBezTo>
                    <a:pt x="1493" y="7001"/>
                    <a:pt x="1279" y="7542"/>
                    <a:pt x="1476" y="8017"/>
                  </a:cubicBezTo>
                  <a:cubicBezTo>
                    <a:pt x="1605" y="8455"/>
                    <a:pt x="2066" y="8740"/>
                    <a:pt x="2552" y="8740"/>
                  </a:cubicBezTo>
                  <a:cubicBezTo>
                    <a:pt x="2685" y="8740"/>
                    <a:pt x="2821" y="8719"/>
                    <a:pt x="2951" y="8673"/>
                  </a:cubicBezTo>
                  <a:cubicBezTo>
                    <a:pt x="3607" y="8493"/>
                    <a:pt x="3984" y="7755"/>
                    <a:pt x="3968" y="7050"/>
                  </a:cubicBezTo>
                  <a:cubicBezTo>
                    <a:pt x="3918" y="6296"/>
                    <a:pt x="3574" y="5575"/>
                    <a:pt x="3017" y="5083"/>
                  </a:cubicBezTo>
                  <a:cubicBezTo>
                    <a:pt x="2427" y="4542"/>
                    <a:pt x="1673" y="4264"/>
                    <a:pt x="1116" y="3706"/>
                  </a:cubicBezTo>
                  <a:cubicBezTo>
                    <a:pt x="542" y="3182"/>
                    <a:pt x="165" y="2428"/>
                    <a:pt x="230" y="1707"/>
                  </a:cubicBezTo>
                  <a:cubicBezTo>
                    <a:pt x="247" y="1248"/>
                    <a:pt x="460" y="838"/>
                    <a:pt x="820" y="543"/>
                  </a:cubicBezTo>
                  <a:cubicBezTo>
                    <a:pt x="968" y="428"/>
                    <a:pt x="1148" y="346"/>
                    <a:pt x="1345" y="281"/>
                  </a:cubicBezTo>
                  <a:cubicBezTo>
                    <a:pt x="1493" y="240"/>
                    <a:pt x="1640" y="219"/>
                    <a:pt x="1788" y="219"/>
                  </a:cubicBezTo>
                  <a:cubicBezTo>
                    <a:pt x="1935" y="219"/>
                    <a:pt x="2083" y="240"/>
                    <a:pt x="2230" y="281"/>
                  </a:cubicBezTo>
                  <a:cubicBezTo>
                    <a:pt x="3263" y="543"/>
                    <a:pt x="3574" y="1920"/>
                    <a:pt x="2902" y="2575"/>
                  </a:cubicBezTo>
                  <a:cubicBezTo>
                    <a:pt x="2755" y="2707"/>
                    <a:pt x="2591" y="2805"/>
                    <a:pt x="2394" y="2838"/>
                  </a:cubicBezTo>
                  <a:cubicBezTo>
                    <a:pt x="2331" y="2846"/>
                    <a:pt x="2271" y="2851"/>
                    <a:pt x="2214" y="2851"/>
                  </a:cubicBezTo>
                  <a:cubicBezTo>
                    <a:pt x="1741" y="2851"/>
                    <a:pt x="1500" y="2569"/>
                    <a:pt x="1558" y="2379"/>
                  </a:cubicBezTo>
                  <a:cubicBezTo>
                    <a:pt x="1558" y="2379"/>
                    <a:pt x="1558" y="2346"/>
                    <a:pt x="1607" y="2346"/>
                  </a:cubicBezTo>
                  <a:cubicBezTo>
                    <a:pt x="1618" y="2346"/>
                    <a:pt x="1637" y="2347"/>
                    <a:pt x="1664" y="2347"/>
                  </a:cubicBezTo>
                  <a:cubicBezTo>
                    <a:pt x="1802" y="2347"/>
                    <a:pt x="2125" y="2324"/>
                    <a:pt x="2263" y="2035"/>
                  </a:cubicBezTo>
                  <a:cubicBezTo>
                    <a:pt x="2381" y="1680"/>
                    <a:pt x="2099" y="1346"/>
                    <a:pt x="1763" y="1346"/>
                  </a:cubicBezTo>
                  <a:cubicBezTo>
                    <a:pt x="1680" y="1346"/>
                    <a:pt x="1593" y="1366"/>
                    <a:pt x="1509" y="1412"/>
                  </a:cubicBezTo>
                  <a:cubicBezTo>
                    <a:pt x="886" y="1789"/>
                    <a:pt x="1034" y="2723"/>
                    <a:pt x="1738" y="2903"/>
                  </a:cubicBezTo>
                  <a:cubicBezTo>
                    <a:pt x="1908" y="2981"/>
                    <a:pt x="2087" y="3018"/>
                    <a:pt x="2265" y="3018"/>
                  </a:cubicBezTo>
                  <a:cubicBezTo>
                    <a:pt x="2720" y="3018"/>
                    <a:pt x="3163" y="2775"/>
                    <a:pt x="3410" y="2362"/>
                  </a:cubicBezTo>
                  <a:cubicBezTo>
                    <a:pt x="3673" y="1821"/>
                    <a:pt x="3623" y="1166"/>
                    <a:pt x="3279" y="674"/>
                  </a:cubicBezTo>
                  <a:cubicBezTo>
                    <a:pt x="2951" y="245"/>
                    <a:pt x="2438" y="0"/>
                    <a:pt x="191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10"/>
            <p:cNvSpPr/>
            <p:nvPr/>
          </p:nvSpPr>
          <p:spPr>
            <a:xfrm>
              <a:off x="6616688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197" y="0"/>
                  </a:moveTo>
                  <a:lnTo>
                    <a:pt x="197" y="0"/>
                  </a:lnTo>
                  <a:cubicBezTo>
                    <a:pt x="213" y="164"/>
                    <a:pt x="181" y="328"/>
                    <a:pt x="115" y="475"/>
                  </a:cubicBezTo>
                  <a:cubicBezTo>
                    <a:pt x="0" y="852"/>
                    <a:pt x="328" y="1115"/>
                    <a:pt x="951" y="1393"/>
                  </a:cubicBezTo>
                  <a:cubicBezTo>
                    <a:pt x="1344" y="1590"/>
                    <a:pt x="1607" y="1967"/>
                    <a:pt x="1656" y="2410"/>
                  </a:cubicBezTo>
                  <a:cubicBezTo>
                    <a:pt x="1721" y="393"/>
                    <a:pt x="885" y="328"/>
                    <a:pt x="689" y="328"/>
                  </a:cubicBezTo>
                  <a:cubicBezTo>
                    <a:pt x="674" y="329"/>
                    <a:pt x="660" y="330"/>
                    <a:pt x="646" y="330"/>
                  </a:cubicBezTo>
                  <a:cubicBezTo>
                    <a:pt x="475" y="330"/>
                    <a:pt x="376" y="240"/>
                    <a:pt x="361" y="164"/>
                  </a:cubicBezTo>
                  <a:cubicBezTo>
                    <a:pt x="345" y="66"/>
                    <a:pt x="197" y="0"/>
                    <a:pt x="1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10"/>
            <p:cNvSpPr/>
            <p:nvPr/>
          </p:nvSpPr>
          <p:spPr>
            <a:xfrm>
              <a:off x="6440325" y="4569673"/>
              <a:ext cx="209722" cy="329100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18" y="574"/>
                    <a:pt x="361" y="1197"/>
                    <a:pt x="754" y="1820"/>
                  </a:cubicBezTo>
                  <a:cubicBezTo>
                    <a:pt x="1213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85" y="3262"/>
                  </a:cubicBezTo>
                  <a:cubicBezTo>
                    <a:pt x="1848" y="3284"/>
                    <a:pt x="1813" y="3293"/>
                    <a:pt x="1781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92" y="2656"/>
                    <a:pt x="1229" y="2426"/>
                    <a:pt x="934" y="2377"/>
                  </a:cubicBezTo>
                  <a:cubicBezTo>
                    <a:pt x="541" y="2328"/>
                    <a:pt x="508" y="2213"/>
                    <a:pt x="508" y="2213"/>
                  </a:cubicBezTo>
                  <a:lnTo>
                    <a:pt x="508" y="2213"/>
                  </a:lnTo>
                  <a:cubicBezTo>
                    <a:pt x="541" y="2361"/>
                    <a:pt x="557" y="2508"/>
                    <a:pt x="524" y="2656"/>
                  </a:cubicBezTo>
                  <a:cubicBezTo>
                    <a:pt x="459" y="2803"/>
                    <a:pt x="164" y="3295"/>
                    <a:pt x="721" y="3672"/>
                  </a:cubicBezTo>
                  <a:cubicBezTo>
                    <a:pt x="1295" y="4049"/>
                    <a:pt x="1574" y="3852"/>
                    <a:pt x="1688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83" y="6065"/>
                    <a:pt x="1918" y="5950"/>
                  </a:cubicBezTo>
                  <a:cubicBezTo>
                    <a:pt x="1765" y="5629"/>
                    <a:pt x="1441" y="5422"/>
                    <a:pt x="1093" y="5422"/>
                  </a:cubicBezTo>
                  <a:cubicBezTo>
                    <a:pt x="1067" y="5422"/>
                    <a:pt x="1042" y="5424"/>
                    <a:pt x="1016" y="5426"/>
                  </a:cubicBezTo>
                  <a:cubicBezTo>
                    <a:pt x="973" y="5428"/>
                    <a:pt x="933" y="5429"/>
                    <a:pt x="895" y="5429"/>
                  </a:cubicBezTo>
                  <a:cubicBezTo>
                    <a:pt x="433" y="5429"/>
                    <a:pt x="373" y="5252"/>
                    <a:pt x="328" y="5131"/>
                  </a:cubicBezTo>
                  <a:lnTo>
                    <a:pt x="328" y="5131"/>
                  </a:lnTo>
                  <a:cubicBezTo>
                    <a:pt x="328" y="5131"/>
                    <a:pt x="0" y="6114"/>
                    <a:pt x="934" y="6606"/>
                  </a:cubicBezTo>
                  <a:cubicBezTo>
                    <a:pt x="1869" y="7098"/>
                    <a:pt x="1803" y="6737"/>
                    <a:pt x="3082" y="7786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06" y="8695"/>
                    <a:pt x="4270" y="8691"/>
                    <a:pt x="4234" y="8691"/>
                  </a:cubicBezTo>
                  <a:cubicBezTo>
                    <a:pt x="4065" y="8691"/>
                    <a:pt x="3917" y="8782"/>
                    <a:pt x="3836" y="8917"/>
                  </a:cubicBezTo>
                  <a:cubicBezTo>
                    <a:pt x="3622" y="9229"/>
                    <a:pt x="3737" y="9638"/>
                    <a:pt x="4065" y="9802"/>
                  </a:cubicBezTo>
                  <a:cubicBezTo>
                    <a:pt x="4065" y="9802"/>
                    <a:pt x="3934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4" y="9572"/>
                    <a:pt x="4429" y="9662"/>
                    <a:pt x="4586" y="9662"/>
                  </a:cubicBezTo>
                  <a:cubicBezTo>
                    <a:pt x="4676" y="9662"/>
                    <a:pt x="4770" y="9632"/>
                    <a:pt x="4868" y="9540"/>
                  </a:cubicBezTo>
                  <a:cubicBezTo>
                    <a:pt x="4995" y="9421"/>
                    <a:pt x="5193" y="9322"/>
                    <a:pt x="5421" y="9322"/>
                  </a:cubicBezTo>
                  <a:cubicBezTo>
                    <a:pt x="5726" y="9322"/>
                    <a:pt x="6083" y="9498"/>
                    <a:pt x="6393" y="10032"/>
                  </a:cubicBezTo>
                  <a:cubicBezTo>
                    <a:pt x="6393" y="10032"/>
                    <a:pt x="6163" y="9212"/>
                    <a:pt x="4835" y="8688"/>
                  </a:cubicBezTo>
                  <a:cubicBezTo>
                    <a:pt x="3131" y="7966"/>
                    <a:pt x="2049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10"/>
            <p:cNvSpPr/>
            <p:nvPr/>
          </p:nvSpPr>
          <p:spPr>
            <a:xfrm>
              <a:off x="6501081" y="4485789"/>
              <a:ext cx="96283" cy="352752"/>
            </a:xfrm>
            <a:custGeom>
              <a:rect b="b" l="l" r="r" t="t"/>
              <a:pathLst>
                <a:path extrusionOk="0" h="10753" w="2935">
                  <a:moveTo>
                    <a:pt x="1307" y="0"/>
                  </a:moveTo>
                  <a:cubicBezTo>
                    <a:pt x="728" y="0"/>
                    <a:pt x="177" y="382"/>
                    <a:pt x="115" y="902"/>
                  </a:cubicBezTo>
                  <a:cubicBezTo>
                    <a:pt x="0" y="1459"/>
                    <a:pt x="426" y="1967"/>
                    <a:pt x="1000" y="1967"/>
                  </a:cubicBezTo>
                  <a:cubicBezTo>
                    <a:pt x="1007" y="1967"/>
                    <a:pt x="1014" y="1967"/>
                    <a:pt x="1021" y="1967"/>
                  </a:cubicBezTo>
                  <a:cubicBezTo>
                    <a:pt x="1565" y="1967"/>
                    <a:pt x="1850" y="1341"/>
                    <a:pt x="1656" y="1082"/>
                  </a:cubicBezTo>
                  <a:cubicBezTo>
                    <a:pt x="1572" y="956"/>
                    <a:pt x="1451" y="900"/>
                    <a:pt x="1331" y="900"/>
                  </a:cubicBezTo>
                  <a:cubicBezTo>
                    <a:pt x="1125" y="900"/>
                    <a:pt x="924" y="1068"/>
                    <a:pt x="935" y="1328"/>
                  </a:cubicBezTo>
                  <a:cubicBezTo>
                    <a:pt x="967" y="1639"/>
                    <a:pt x="1312" y="1607"/>
                    <a:pt x="1344" y="1656"/>
                  </a:cubicBezTo>
                  <a:cubicBezTo>
                    <a:pt x="1393" y="1689"/>
                    <a:pt x="1344" y="1754"/>
                    <a:pt x="1344" y="1754"/>
                  </a:cubicBezTo>
                  <a:cubicBezTo>
                    <a:pt x="1312" y="1820"/>
                    <a:pt x="1246" y="1869"/>
                    <a:pt x="1180" y="1902"/>
                  </a:cubicBezTo>
                  <a:lnTo>
                    <a:pt x="1115" y="1918"/>
                  </a:lnTo>
                  <a:lnTo>
                    <a:pt x="1098" y="1918"/>
                  </a:lnTo>
                  <a:cubicBezTo>
                    <a:pt x="1066" y="1922"/>
                    <a:pt x="1033" y="1924"/>
                    <a:pt x="1001" y="1924"/>
                  </a:cubicBezTo>
                  <a:cubicBezTo>
                    <a:pt x="487" y="1924"/>
                    <a:pt x="73" y="1443"/>
                    <a:pt x="197" y="918"/>
                  </a:cubicBezTo>
                  <a:cubicBezTo>
                    <a:pt x="269" y="446"/>
                    <a:pt x="764" y="122"/>
                    <a:pt x="1281" y="122"/>
                  </a:cubicBezTo>
                  <a:cubicBezTo>
                    <a:pt x="1591" y="122"/>
                    <a:pt x="1908" y="238"/>
                    <a:pt x="2147" y="508"/>
                  </a:cubicBezTo>
                  <a:cubicBezTo>
                    <a:pt x="2770" y="1230"/>
                    <a:pt x="2623" y="2426"/>
                    <a:pt x="2246" y="3442"/>
                  </a:cubicBezTo>
                  <a:cubicBezTo>
                    <a:pt x="1426" y="5458"/>
                    <a:pt x="541" y="7507"/>
                    <a:pt x="1164" y="8966"/>
                  </a:cubicBezTo>
                  <a:cubicBezTo>
                    <a:pt x="1443" y="9737"/>
                    <a:pt x="1984" y="10359"/>
                    <a:pt x="2688" y="10753"/>
                  </a:cubicBezTo>
                  <a:cubicBezTo>
                    <a:pt x="2016" y="10327"/>
                    <a:pt x="1508" y="9687"/>
                    <a:pt x="1246" y="8950"/>
                  </a:cubicBezTo>
                  <a:cubicBezTo>
                    <a:pt x="689" y="7507"/>
                    <a:pt x="1574" y="5557"/>
                    <a:pt x="2426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82" y="127"/>
                    <a:pt x="1640" y="0"/>
                    <a:pt x="1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10"/>
            <p:cNvSpPr/>
            <p:nvPr/>
          </p:nvSpPr>
          <p:spPr>
            <a:xfrm>
              <a:off x="6583357" y="4472864"/>
              <a:ext cx="91428" cy="267295"/>
            </a:xfrm>
            <a:custGeom>
              <a:rect b="b" l="l" r="r" t="t"/>
              <a:pathLst>
                <a:path extrusionOk="0" h="8148" w="2787">
                  <a:moveTo>
                    <a:pt x="2082" y="1"/>
                  </a:moveTo>
                  <a:lnTo>
                    <a:pt x="2082" y="1"/>
                  </a:lnTo>
                  <a:cubicBezTo>
                    <a:pt x="2426" y="1099"/>
                    <a:pt x="967" y="1279"/>
                    <a:pt x="443" y="2902"/>
                  </a:cubicBezTo>
                  <a:cubicBezTo>
                    <a:pt x="0" y="4279"/>
                    <a:pt x="279" y="5230"/>
                    <a:pt x="1574" y="6131"/>
                  </a:cubicBezTo>
                  <a:cubicBezTo>
                    <a:pt x="2721" y="6934"/>
                    <a:pt x="2770" y="8000"/>
                    <a:pt x="2770" y="8147"/>
                  </a:cubicBezTo>
                  <a:cubicBezTo>
                    <a:pt x="2787" y="7639"/>
                    <a:pt x="2623" y="7164"/>
                    <a:pt x="2344" y="6754"/>
                  </a:cubicBezTo>
                  <a:cubicBezTo>
                    <a:pt x="2033" y="6328"/>
                    <a:pt x="1639" y="6066"/>
                    <a:pt x="1066" y="5557"/>
                  </a:cubicBezTo>
                  <a:cubicBezTo>
                    <a:pt x="885" y="5394"/>
                    <a:pt x="738" y="5197"/>
                    <a:pt x="656" y="4967"/>
                  </a:cubicBezTo>
                  <a:cubicBezTo>
                    <a:pt x="312" y="4131"/>
                    <a:pt x="984" y="3263"/>
                    <a:pt x="1311" y="2902"/>
                  </a:cubicBezTo>
                  <a:cubicBezTo>
                    <a:pt x="1721" y="2443"/>
                    <a:pt x="2442" y="1968"/>
                    <a:pt x="2574" y="1066"/>
                  </a:cubicBezTo>
                  <a:cubicBezTo>
                    <a:pt x="2721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10"/>
            <p:cNvSpPr/>
            <p:nvPr/>
          </p:nvSpPr>
          <p:spPr>
            <a:xfrm>
              <a:off x="6485301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991" y="0"/>
                  </a:moveTo>
                  <a:cubicBezTo>
                    <a:pt x="629" y="0"/>
                    <a:pt x="1" y="573"/>
                    <a:pt x="284" y="2425"/>
                  </a:cubicBezTo>
                  <a:cubicBezTo>
                    <a:pt x="612" y="4458"/>
                    <a:pt x="2170" y="5409"/>
                    <a:pt x="2432" y="5458"/>
                  </a:cubicBezTo>
                  <a:cubicBezTo>
                    <a:pt x="2432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399" y="114"/>
                    <a:pt x="1088" y="16"/>
                  </a:cubicBezTo>
                  <a:cubicBezTo>
                    <a:pt x="1059" y="6"/>
                    <a:pt x="1026" y="0"/>
                    <a:pt x="9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10"/>
            <p:cNvSpPr/>
            <p:nvPr/>
          </p:nvSpPr>
          <p:spPr>
            <a:xfrm>
              <a:off x="6450002" y="4114069"/>
              <a:ext cx="172620" cy="233014"/>
            </a:xfrm>
            <a:custGeom>
              <a:rect b="b" l="l" r="r" t="t"/>
              <a:pathLst>
                <a:path extrusionOk="0" h="7103" w="5262">
                  <a:moveTo>
                    <a:pt x="3588" y="0"/>
                  </a:moveTo>
                  <a:cubicBezTo>
                    <a:pt x="3374" y="0"/>
                    <a:pt x="3173" y="25"/>
                    <a:pt x="3000" y="54"/>
                  </a:cubicBezTo>
                  <a:cubicBezTo>
                    <a:pt x="2573" y="120"/>
                    <a:pt x="2164" y="300"/>
                    <a:pt x="1819" y="546"/>
                  </a:cubicBezTo>
                  <a:cubicBezTo>
                    <a:pt x="0" y="1923"/>
                    <a:pt x="328" y="4283"/>
                    <a:pt x="869" y="5430"/>
                  </a:cubicBezTo>
                  <a:cubicBezTo>
                    <a:pt x="1164" y="6102"/>
                    <a:pt x="1639" y="6692"/>
                    <a:pt x="2262" y="7102"/>
                  </a:cubicBezTo>
                  <a:cubicBezTo>
                    <a:pt x="1672" y="6660"/>
                    <a:pt x="1213" y="6070"/>
                    <a:pt x="934" y="5398"/>
                  </a:cubicBezTo>
                  <a:cubicBezTo>
                    <a:pt x="443" y="4250"/>
                    <a:pt x="197" y="1972"/>
                    <a:pt x="1918" y="693"/>
                  </a:cubicBezTo>
                  <a:cubicBezTo>
                    <a:pt x="2347" y="383"/>
                    <a:pt x="2908" y="189"/>
                    <a:pt x="3426" y="189"/>
                  </a:cubicBezTo>
                  <a:cubicBezTo>
                    <a:pt x="3838" y="189"/>
                    <a:pt x="4223" y="312"/>
                    <a:pt x="4491" y="595"/>
                  </a:cubicBezTo>
                  <a:cubicBezTo>
                    <a:pt x="5137" y="1241"/>
                    <a:pt x="4654" y="2300"/>
                    <a:pt x="3965" y="2300"/>
                  </a:cubicBezTo>
                  <a:cubicBezTo>
                    <a:pt x="3955" y="2300"/>
                    <a:pt x="3944" y="2300"/>
                    <a:pt x="3934" y="2300"/>
                  </a:cubicBezTo>
                  <a:cubicBezTo>
                    <a:pt x="3904" y="2303"/>
                    <a:pt x="3874" y="2305"/>
                    <a:pt x="3845" y="2305"/>
                  </a:cubicBezTo>
                  <a:cubicBezTo>
                    <a:pt x="3581" y="2305"/>
                    <a:pt x="3329" y="2175"/>
                    <a:pt x="3196" y="1939"/>
                  </a:cubicBezTo>
                  <a:cubicBezTo>
                    <a:pt x="3131" y="1841"/>
                    <a:pt x="3114" y="1710"/>
                    <a:pt x="3131" y="1578"/>
                  </a:cubicBezTo>
                  <a:cubicBezTo>
                    <a:pt x="3150" y="1327"/>
                    <a:pt x="3226" y="1247"/>
                    <a:pt x="3279" y="1247"/>
                  </a:cubicBezTo>
                  <a:cubicBezTo>
                    <a:pt x="3316" y="1247"/>
                    <a:pt x="3341" y="1285"/>
                    <a:pt x="3327" y="1333"/>
                  </a:cubicBezTo>
                  <a:cubicBezTo>
                    <a:pt x="3299" y="1564"/>
                    <a:pt x="3487" y="1770"/>
                    <a:pt x="3712" y="1770"/>
                  </a:cubicBezTo>
                  <a:cubicBezTo>
                    <a:pt x="3742" y="1770"/>
                    <a:pt x="3772" y="1766"/>
                    <a:pt x="3803" y="1759"/>
                  </a:cubicBezTo>
                  <a:cubicBezTo>
                    <a:pt x="4213" y="1693"/>
                    <a:pt x="4311" y="1152"/>
                    <a:pt x="3950" y="956"/>
                  </a:cubicBezTo>
                  <a:cubicBezTo>
                    <a:pt x="3857" y="909"/>
                    <a:pt x="3758" y="887"/>
                    <a:pt x="3662" y="887"/>
                  </a:cubicBezTo>
                  <a:cubicBezTo>
                    <a:pt x="3354" y="887"/>
                    <a:pt x="3066" y="1110"/>
                    <a:pt x="3016" y="1447"/>
                  </a:cubicBezTo>
                  <a:cubicBezTo>
                    <a:pt x="2950" y="1775"/>
                    <a:pt x="3114" y="2103"/>
                    <a:pt x="3409" y="2267"/>
                  </a:cubicBezTo>
                  <a:lnTo>
                    <a:pt x="3442" y="2267"/>
                  </a:lnTo>
                  <a:cubicBezTo>
                    <a:pt x="3541" y="2316"/>
                    <a:pt x="3639" y="2365"/>
                    <a:pt x="3754" y="2382"/>
                  </a:cubicBezTo>
                  <a:cubicBezTo>
                    <a:pt x="3857" y="2407"/>
                    <a:pt x="3959" y="2419"/>
                    <a:pt x="4059" y="2419"/>
                  </a:cubicBezTo>
                  <a:cubicBezTo>
                    <a:pt x="4659" y="2419"/>
                    <a:pt x="5173" y="1986"/>
                    <a:pt x="5229" y="1480"/>
                  </a:cubicBezTo>
                  <a:cubicBezTo>
                    <a:pt x="5262" y="1054"/>
                    <a:pt x="5114" y="644"/>
                    <a:pt x="4786" y="382"/>
                  </a:cubicBezTo>
                  <a:cubicBezTo>
                    <a:pt x="4415" y="84"/>
                    <a:pt x="3981" y="0"/>
                    <a:pt x="35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10"/>
            <p:cNvSpPr/>
            <p:nvPr/>
          </p:nvSpPr>
          <p:spPr>
            <a:xfrm>
              <a:off x="6412899" y="3933540"/>
              <a:ext cx="171012" cy="268903"/>
            </a:xfrm>
            <a:custGeom>
              <a:rect b="b" l="l" r="r" t="t"/>
              <a:pathLst>
                <a:path extrusionOk="0" h="8197" w="5213">
                  <a:moveTo>
                    <a:pt x="4114" y="0"/>
                  </a:moveTo>
                  <a:cubicBezTo>
                    <a:pt x="4114" y="1"/>
                    <a:pt x="4180" y="607"/>
                    <a:pt x="3803" y="836"/>
                  </a:cubicBezTo>
                  <a:cubicBezTo>
                    <a:pt x="3409" y="1066"/>
                    <a:pt x="2836" y="1525"/>
                    <a:pt x="3426" y="2049"/>
                  </a:cubicBezTo>
                  <a:cubicBezTo>
                    <a:pt x="4032" y="2574"/>
                    <a:pt x="4196" y="3328"/>
                    <a:pt x="3688" y="4065"/>
                  </a:cubicBezTo>
                  <a:cubicBezTo>
                    <a:pt x="3688" y="4065"/>
                    <a:pt x="3983" y="2967"/>
                    <a:pt x="3246" y="2475"/>
                  </a:cubicBezTo>
                  <a:cubicBezTo>
                    <a:pt x="3054" y="2343"/>
                    <a:pt x="2895" y="2306"/>
                    <a:pt x="2779" y="2306"/>
                  </a:cubicBezTo>
                  <a:cubicBezTo>
                    <a:pt x="2636" y="2306"/>
                    <a:pt x="2557" y="2361"/>
                    <a:pt x="2557" y="2361"/>
                  </a:cubicBezTo>
                  <a:cubicBezTo>
                    <a:pt x="2623" y="2492"/>
                    <a:pt x="2655" y="2639"/>
                    <a:pt x="2672" y="2787"/>
                  </a:cubicBezTo>
                  <a:cubicBezTo>
                    <a:pt x="2688" y="3000"/>
                    <a:pt x="2213" y="3361"/>
                    <a:pt x="2557" y="3754"/>
                  </a:cubicBezTo>
                  <a:cubicBezTo>
                    <a:pt x="2901" y="4131"/>
                    <a:pt x="3147" y="4918"/>
                    <a:pt x="1934" y="5803"/>
                  </a:cubicBezTo>
                  <a:cubicBezTo>
                    <a:pt x="1934" y="5803"/>
                    <a:pt x="2557" y="4442"/>
                    <a:pt x="2196" y="3738"/>
                  </a:cubicBezTo>
                  <a:cubicBezTo>
                    <a:pt x="1819" y="3000"/>
                    <a:pt x="1377" y="3148"/>
                    <a:pt x="967" y="2557"/>
                  </a:cubicBezTo>
                  <a:cubicBezTo>
                    <a:pt x="967" y="2557"/>
                    <a:pt x="0" y="3082"/>
                    <a:pt x="754" y="4229"/>
                  </a:cubicBezTo>
                  <a:cubicBezTo>
                    <a:pt x="1623" y="5573"/>
                    <a:pt x="541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2" y="2852"/>
                    <a:pt x="41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10"/>
            <p:cNvSpPr/>
            <p:nvPr/>
          </p:nvSpPr>
          <p:spPr>
            <a:xfrm>
              <a:off x="6562919" y="3900210"/>
              <a:ext cx="99498" cy="147885"/>
            </a:xfrm>
            <a:custGeom>
              <a:rect b="b" l="l" r="r" t="t"/>
              <a:pathLst>
                <a:path extrusionOk="0" h="4508" w="3033">
                  <a:moveTo>
                    <a:pt x="2590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84" y="1098"/>
                    <a:pt x="1213" y="1934"/>
                    <a:pt x="1279" y="2115"/>
                  </a:cubicBezTo>
                  <a:cubicBezTo>
                    <a:pt x="1342" y="2287"/>
                    <a:pt x="1389" y="2641"/>
                    <a:pt x="1205" y="2641"/>
                  </a:cubicBezTo>
                  <a:cubicBezTo>
                    <a:pt x="1198" y="2641"/>
                    <a:pt x="1189" y="2640"/>
                    <a:pt x="1180" y="2639"/>
                  </a:cubicBezTo>
                  <a:cubicBezTo>
                    <a:pt x="967" y="2606"/>
                    <a:pt x="1000" y="2492"/>
                    <a:pt x="1115" y="1820"/>
                  </a:cubicBezTo>
                  <a:cubicBezTo>
                    <a:pt x="1191" y="1300"/>
                    <a:pt x="845" y="1241"/>
                    <a:pt x="685" y="1241"/>
                  </a:cubicBezTo>
                  <a:cubicBezTo>
                    <a:pt x="638" y="1241"/>
                    <a:pt x="607" y="1246"/>
                    <a:pt x="607" y="1246"/>
                  </a:cubicBezTo>
                  <a:cubicBezTo>
                    <a:pt x="738" y="1426"/>
                    <a:pt x="738" y="1656"/>
                    <a:pt x="607" y="1820"/>
                  </a:cubicBezTo>
                  <a:cubicBezTo>
                    <a:pt x="344" y="2065"/>
                    <a:pt x="49" y="2344"/>
                    <a:pt x="312" y="3098"/>
                  </a:cubicBezTo>
                  <a:cubicBezTo>
                    <a:pt x="574" y="3852"/>
                    <a:pt x="0" y="4508"/>
                    <a:pt x="0" y="4508"/>
                  </a:cubicBezTo>
                  <a:cubicBezTo>
                    <a:pt x="3032" y="2016"/>
                    <a:pt x="2590" y="1"/>
                    <a:pt x="25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10"/>
            <p:cNvSpPr/>
            <p:nvPr/>
          </p:nvSpPr>
          <p:spPr>
            <a:xfrm>
              <a:off x="6365560" y="4181419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312" y="771"/>
                    <a:pt x="1" y="2443"/>
                    <a:pt x="3607" y="4262"/>
                  </a:cubicBezTo>
                  <a:cubicBezTo>
                    <a:pt x="3607" y="4262"/>
                    <a:pt x="2754" y="3771"/>
                    <a:pt x="2640" y="2476"/>
                  </a:cubicBezTo>
                  <a:cubicBezTo>
                    <a:pt x="2541" y="1197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10"/>
            <p:cNvSpPr/>
            <p:nvPr/>
          </p:nvSpPr>
          <p:spPr>
            <a:xfrm>
              <a:off x="6222528" y="4267698"/>
              <a:ext cx="258143" cy="189908"/>
            </a:xfrm>
            <a:custGeom>
              <a:rect b="b" l="l" r="r" t="t"/>
              <a:pathLst>
                <a:path extrusionOk="0" h="5789" w="7869">
                  <a:moveTo>
                    <a:pt x="4658" y="1"/>
                  </a:moveTo>
                  <a:cubicBezTo>
                    <a:pt x="4514" y="1"/>
                    <a:pt x="4376" y="47"/>
                    <a:pt x="4246" y="141"/>
                  </a:cubicBezTo>
                  <a:cubicBezTo>
                    <a:pt x="3878" y="395"/>
                    <a:pt x="3657" y="609"/>
                    <a:pt x="3469" y="609"/>
                  </a:cubicBezTo>
                  <a:cubicBezTo>
                    <a:pt x="3415" y="609"/>
                    <a:pt x="3363" y="591"/>
                    <a:pt x="3312" y="551"/>
                  </a:cubicBezTo>
                  <a:lnTo>
                    <a:pt x="3312" y="551"/>
                  </a:lnTo>
                  <a:cubicBezTo>
                    <a:pt x="3311" y="551"/>
                    <a:pt x="3000" y="1174"/>
                    <a:pt x="3689" y="1387"/>
                  </a:cubicBezTo>
                  <a:cubicBezTo>
                    <a:pt x="4361" y="1583"/>
                    <a:pt x="4836" y="1714"/>
                    <a:pt x="4738" y="2091"/>
                  </a:cubicBezTo>
                  <a:cubicBezTo>
                    <a:pt x="4639" y="2468"/>
                    <a:pt x="3705" y="2550"/>
                    <a:pt x="2574" y="2714"/>
                  </a:cubicBezTo>
                  <a:cubicBezTo>
                    <a:pt x="1459" y="2878"/>
                    <a:pt x="591" y="3157"/>
                    <a:pt x="607" y="4124"/>
                  </a:cubicBezTo>
                  <a:cubicBezTo>
                    <a:pt x="632" y="4887"/>
                    <a:pt x="490" y="5245"/>
                    <a:pt x="241" y="5245"/>
                  </a:cubicBezTo>
                  <a:cubicBezTo>
                    <a:pt x="170" y="5245"/>
                    <a:pt x="89" y="5215"/>
                    <a:pt x="0" y="5157"/>
                  </a:cubicBezTo>
                  <a:lnTo>
                    <a:pt x="0" y="5157"/>
                  </a:lnTo>
                  <a:cubicBezTo>
                    <a:pt x="1" y="5157"/>
                    <a:pt x="249" y="5788"/>
                    <a:pt x="1194" y="5788"/>
                  </a:cubicBezTo>
                  <a:cubicBezTo>
                    <a:pt x="1389" y="5788"/>
                    <a:pt x="1612" y="5762"/>
                    <a:pt x="1869" y="5698"/>
                  </a:cubicBezTo>
                  <a:cubicBezTo>
                    <a:pt x="3377" y="5321"/>
                    <a:pt x="3557" y="4108"/>
                    <a:pt x="4197" y="3354"/>
                  </a:cubicBezTo>
                  <a:cubicBezTo>
                    <a:pt x="4836" y="2600"/>
                    <a:pt x="5492" y="1977"/>
                    <a:pt x="7868" y="1928"/>
                  </a:cubicBezTo>
                  <a:cubicBezTo>
                    <a:pt x="7868" y="1928"/>
                    <a:pt x="6409" y="1813"/>
                    <a:pt x="5852" y="960"/>
                  </a:cubicBezTo>
                  <a:cubicBezTo>
                    <a:pt x="5459" y="329"/>
                    <a:pt x="5040" y="1"/>
                    <a:pt x="46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10"/>
            <p:cNvSpPr/>
            <p:nvPr/>
          </p:nvSpPr>
          <p:spPr>
            <a:xfrm>
              <a:off x="6353718" y="4345873"/>
              <a:ext cx="252238" cy="205523"/>
            </a:xfrm>
            <a:custGeom>
              <a:rect b="b" l="l" r="r" t="t"/>
              <a:pathLst>
                <a:path extrusionOk="0" h="6265" w="7689">
                  <a:moveTo>
                    <a:pt x="3368" y="1"/>
                  </a:moveTo>
                  <a:cubicBezTo>
                    <a:pt x="3322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24" y="462"/>
                  </a:cubicBezTo>
                  <a:cubicBezTo>
                    <a:pt x="1443" y="561"/>
                    <a:pt x="1279" y="676"/>
                    <a:pt x="1148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42" y="4253"/>
                    <a:pt x="1980" y="4271"/>
                    <a:pt x="2117" y="4271"/>
                  </a:cubicBezTo>
                  <a:cubicBezTo>
                    <a:pt x="2587" y="4271"/>
                    <a:pt x="3040" y="4060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3" y="1919"/>
                    <a:pt x="2803" y="1759"/>
                    <a:pt x="2469" y="1759"/>
                  </a:cubicBezTo>
                  <a:cubicBezTo>
                    <a:pt x="2286" y="1759"/>
                    <a:pt x="2103" y="1807"/>
                    <a:pt x="1935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7" y="3073"/>
                    <a:pt x="1997" y="3115"/>
                    <a:pt x="2136" y="3115"/>
                  </a:cubicBezTo>
                  <a:cubicBezTo>
                    <a:pt x="2377" y="3115"/>
                    <a:pt x="2615" y="2989"/>
                    <a:pt x="2656" y="2823"/>
                  </a:cubicBezTo>
                  <a:cubicBezTo>
                    <a:pt x="2715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35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17" y="1938"/>
                  </a:cubicBezTo>
                  <a:cubicBezTo>
                    <a:pt x="2158" y="1870"/>
                    <a:pt x="2310" y="1837"/>
                    <a:pt x="2459" y="1837"/>
                  </a:cubicBezTo>
                  <a:cubicBezTo>
                    <a:pt x="2778" y="1837"/>
                    <a:pt x="3090" y="1987"/>
                    <a:pt x="3279" y="2265"/>
                  </a:cubicBezTo>
                  <a:cubicBezTo>
                    <a:pt x="3541" y="2692"/>
                    <a:pt x="3541" y="3216"/>
                    <a:pt x="3246" y="3626"/>
                  </a:cubicBezTo>
                  <a:cubicBezTo>
                    <a:pt x="3017" y="3944"/>
                    <a:pt x="2581" y="4134"/>
                    <a:pt x="2137" y="4134"/>
                  </a:cubicBezTo>
                  <a:cubicBezTo>
                    <a:pt x="2008" y="4134"/>
                    <a:pt x="1880" y="4118"/>
                    <a:pt x="1755" y="4085"/>
                  </a:cubicBezTo>
                  <a:cubicBezTo>
                    <a:pt x="542" y="3790"/>
                    <a:pt x="214" y="1856"/>
                    <a:pt x="1263" y="938"/>
                  </a:cubicBezTo>
                  <a:cubicBezTo>
                    <a:pt x="1740" y="491"/>
                    <a:pt x="2322" y="318"/>
                    <a:pt x="2910" y="318"/>
                  </a:cubicBezTo>
                  <a:cubicBezTo>
                    <a:pt x="3616" y="318"/>
                    <a:pt x="4331" y="567"/>
                    <a:pt x="4886" y="889"/>
                  </a:cubicBezTo>
                  <a:cubicBezTo>
                    <a:pt x="5820" y="1413"/>
                    <a:pt x="6558" y="2249"/>
                    <a:pt x="6951" y="3249"/>
                  </a:cubicBezTo>
                  <a:cubicBezTo>
                    <a:pt x="7279" y="4052"/>
                    <a:pt x="7443" y="4904"/>
                    <a:pt x="7459" y="5773"/>
                  </a:cubicBezTo>
                  <a:cubicBezTo>
                    <a:pt x="7459" y="5937"/>
                    <a:pt x="7443" y="6101"/>
                    <a:pt x="7410" y="6265"/>
                  </a:cubicBezTo>
                  <a:cubicBezTo>
                    <a:pt x="7426" y="6216"/>
                    <a:pt x="7443" y="6134"/>
                    <a:pt x="7459" y="6068"/>
                  </a:cubicBezTo>
                  <a:cubicBezTo>
                    <a:pt x="7459" y="6063"/>
                    <a:pt x="7459" y="6057"/>
                    <a:pt x="7459" y="6052"/>
                  </a:cubicBezTo>
                  <a:cubicBezTo>
                    <a:pt x="7689" y="4872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10"/>
            <p:cNvSpPr/>
            <p:nvPr/>
          </p:nvSpPr>
          <p:spPr>
            <a:xfrm>
              <a:off x="6493437" y="4408565"/>
              <a:ext cx="100154" cy="107371"/>
            </a:xfrm>
            <a:custGeom>
              <a:rect b="b" l="l" r="r" t="t"/>
              <a:pathLst>
                <a:path extrusionOk="0" h="3273" w="3053">
                  <a:moveTo>
                    <a:pt x="730" y="0"/>
                  </a:moveTo>
                  <a:cubicBezTo>
                    <a:pt x="63" y="0"/>
                    <a:pt x="0" y="784"/>
                    <a:pt x="1102" y="961"/>
                  </a:cubicBezTo>
                  <a:cubicBezTo>
                    <a:pt x="2364" y="1174"/>
                    <a:pt x="3053" y="3272"/>
                    <a:pt x="3053" y="3272"/>
                  </a:cubicBezTo>
                  <a:cubicBezTo>
                    <a:pt x="3053" y="3272"/>
                    <a:pt x="2725" y="1010"/>
                    <a:pt x="1463" y="240"/>
                  </a:cubicBezTo>
                  <a:cubicBezTo>
                    <a:pt x="1175" y="68"/>
                    <a:pt x="926" y="0"/>
                    <a:pt x="7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10"/>
            <p:cNvSpPr/>
            <p:nvPr/>
          </p:nvSpPr>
          <p:spPr>
            <a:xfrm>
              <a:off x="6293519" y="4400265"/>
              <a:ext cx="171012" cy="148246"/>
            </a:xfrm>
            <a:custGeom>
              <a:rect b="b" l="l" r="r" t="t"/>
              <a:pathLst>
                <a:path extrusionOk="0" h="4519" w="5213">
                  <a:moveTo>
                    <a:pt x="2180" y="1"/>
                  </a:moveTo>
                  <a:cubicBezTo>
                    <a:pt x="2016" y="198"/>
                    <a:pt x="1885" y="427"/>
                    <a:pt x="1820" y="673"/>
                  </a:cubicBezTo>
                  <a:cubicBezTo>
                    <a:pt x="1688" y="1083"/>
                    <a:pt x="1131" y="1312"/>
                    <a:pt x="557" y="1706"/>
                  </a:cubicBezTo>
                  <a:cubicBezTo>
                    <a:pt x="0" y="2083"/>
                    <a:pt x="82" y="2706"/>
                    <a:pt x="213" y="3033"/>
                  </a:cubicBezTo>
                  <a:cubicBezTo>
                    <a:pt x="262" y="3263"/>
                    <a:pt x="246" y="3509"/>
                    <a:pt x="131" y="3722"/>
                  </a:cubicBezTo>
                  <a:cubicBezTo>
                    <a:pt x="394" y="3492"/>
                    <a:pt x="705" y="3328"/>
                    <a:pt x="1049" y="3230"/>
                  </a:cubicBezTo>
                  <a:cubicBezTo>
                    <a:pt x="1672" y="3050"/>
                    <a:pt x="1656" y="2755"/>
                    <a:pt x="1639" y="2279"/>
                  </a:cubicBezTo>
                  <a:cubicBezTo>
                    <a:pt x="1626" y="1901"/>
                    <a:pt x="1790" y="1868"/>
                    <a:pt x="1849" y="1868"/>
                  </a:cubicBezTo>
                  <a:cubicBezTo>
                    <a:pt x="1861" y="1868"/>
                    <a:pt x="1869" y="1870"/>
                    <a:pt x="1869" y="1870"/>
                  </a:cubicBezTo>
                  <a:cubicBezTo>
                    <a:pt x="1877" y="1869"/>
                    <a:pt x="1886" y="1868"/>
                    <a:pt x="1894" y="1868"/>
                  </a:cubicBezTo>
                  <a:cubicBezTo>
                    <a:pt x="2160" y="1868"/>
                    <a:pt x="2097" y="2387"/>
                    <a:pt x="2065" y="2689"/>
                  </a:cubicBezTo>
                  <a:cubicBezTo>
                    <a:pt x="1967" y="3214"/>
                    <a:pt x="2115" y="3755"/>
                    <a:pt x="2492" y="4164"/>
                  </a:cubicBezTo>
                  <a:cubicBezTo>
                    <a:pt x="2733" y="4428"/>
                    <a:pt x="3054" y="4518"/>
                    <a:pt x="3373" y="4518"/>
                  </a:cubicBezTo>
                  <a:cubicBezTo>
                    <a:pt x="3766" y="4518"/>
                    <a:pt x="4157" y="4381"/>
                    <a:pt x="4393" y="4263"/>
                  </a:cubicBezTo>
                  <a:cubicBezTo>
                    <a:pt x="4504" y="4217"/>
                    <a:pt x="4617" y="4195"/>
                    <a:pt x="4729" y="4195"/>
                  </a:cubicBezTo>
                  <a:cubicBezTo>
                    <a:pt x="4899" y="4195"/>
                    <a:pt x="5064" y="4246"/>
                    <a:pt x="5213" y="4345"/>
                  </a:cubicBezTo>
                  <a:cubicBezTo>
                    <a:pt x="5081" y="3460"/>
                    <a:pt x="4639" y="3197"/>
                    <a:pt x="4016" y="3132"/>
                  </a:cubicBezTo>
                  <a:cubicBezTo>
                    <a:pt x="3377" y="3066"/>
                    <a:pt x="2524" y="2853"/>
                    <a:pt x="2197" y="1771"/>
                  </a:cubicBezTo>
                  <a:cubicBezTo>
                    <a:pt x="1852" y="690"/>
                    <a:pt x="2180" y="1"/>
                    <a:pt x="21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10"/>
            <p:cNvSpPr/>
            <p:nvPr/>
          </p:nvSpPr>
          <p:spPr>
            <a:xfrm>
              <a:off x="6320387" y="4500289"/>
              <a:ext cx="43073" cy="65118"/>
            </a:xfrm>
            <a:custGeom>
              <a:rect b="b" l="l" r="r" t="t"/>
              <a:pathLst>
                <a:path extrusionOk="0" h="1985" w="1313">
                  <a:moveTo>
                    <a:pt x="968" y="1"/>
                  </a:moveTo>
                  <a:cubicBezTo>
                    <a:pt x="968" y="1"/>
                    <a:pt x="951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87" y="1542"/>
                  </a:cubicBezTo>
                  <a:cubicBezTo>
                    <a:pt x="1312" y="1263"/>
                    <a:pt x="1099" y="837"/>
                    <a:pt x="1017" y="558"/>
                  </a:cubicBezTo>
                  <a:cubicBezTo>
                    <a:pt x="968" y="378"/>
                    <a:pt x="935" y="18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10"/>
            <p:cNvSpPr/>
            <p:nvPr/>
          </p:nvSpPr>
          <p:spPr>
            <a:xfrm>
              <a:off x="6133788" y="4217636"/>
              <a:ext cx="226978" cy="160285"/>
            </a:xfrm>
            <a:custGeom>
              <a:rect b="b" l="l" r="r" t="t"/>
              <a:pathLst>
                <a:path extrusionOk="0" h="4886" w="6919">
                  <a:moveTo>
                    <a:pt x="4978" y="1"/>
                  </a:moveTo>
                  <a:cubicBezTo>
                    <a:pt x="4754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699"/>
                    <a:pt x="5181" y="3732"/>
                    <a:pt x="5361" y="3749"/>
                  </a:cubicBezTo>
                  <a:cubicBezTo>
                    <a:pt x="4902" y="3831"/>
                    <a:pt x="4459" y="3978"/>
                    <a:pt x="4050" y="4191"/>
                  </a:cubicBezTo>
                  <a:cubicBezTo>
                    <a:pt x="3886" y="4273"/>
                    <a:pt x="3656" y="4339"/>
                    <a:pt x="3607" y="4355"/>
                  </a:cubicBezTo>
                  <a:cubicBezTo>
                    <a:pt x="3153" y="4527"/>
                    <a:pt x="2723" y="4603"/>
                    <a:pt x="2336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62" y="3355"/>
                    <a:pt x="345" y="2863"/>
                    <a:pt x="558" y="2454"/>
                  </a:cubicBezTo>
                  <a:cubicBezTo>
                    <a:pt x="558" y="2437"/>
                    <a:pt x="575" y="2437"/>
                    <a:pt x="575" y="2421"/>
                  </a:cubicBezTo>
                  <a:cubicBezTo>
                    <a:pt x="779" y="2106"/>
                    <a:pt x="1115" y="1959"/>
                    <a:pt x="1430" y="1959"/>
                  </a:cubicBezTo>
                  <a:cubicBezTo>
                    <a:pt x="1723" y="1959"/>
                    <a:pt x="1998" y="2086"/>
                    <a:pt x="2132" y="2323"/>
                  </a:cubicBezTo>
                  <a:cubicBezTo>
                    <a:pt x="2230" y="2454"/>
                    <a:pt x="2296" y="2618"/>
                    <a:pt x="2296" y="2798"/>
                  </a:cubicBezTo>
                  <a:cubicBezTo>
                    <a:pt x="2296" y="2945"/>
                    <a:pt x="2230" y="3093"/>
                    <a:pt x="2132" y="3208"/>
                  </a:cubicBezTo>
                  <a:cubicBezTo>
                    <a:pt x="2017" y="3304"/>
                    <a:pt x="1955" y="3335"/>
                    <a:pt x="1924" y="3335"/>
                  </a:cubicBezTo>
                  <a:cubicBezTo>
                    <a:pt x="1898" y="3335"/>
                    <a:pt x="1895" y="3312"/>
                    <a:pt x="1902" y="3290"/>
                  </a:cubicBezTo>
                  <a:cubicBezTo>
                    <a:pt x="2018" y="3030"/>
                    <a:pt x="1727" y="2861"/>
                    <a:pt x="1474" y="2861"/>
                  </a:cubicBezTo>
                  <a:cubicBezTo>
                    <a:pt x="1295" y="2861"/>
                    <a:pt x="1135" y="2945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4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4"/>
                    <a:pt x="2083" y="3388"/>
                  </a:cubicBezTo>
                  <a:cubicBezTo>
                    <a:pt x="2394" y="3093"/>
                    <a:pt x="2427" y="2634"/>
                    <a:pt x="2181" y="2290"/>
                  </a:cubicBezTo>
                  <a:cubicBezTo>
                    <a:pt x="2043" y="2021"/>
                    <a:pt x="1726" y="1874"/>
                    <a:pt x="1389" y="1874"/>
                  </a:cubicBezTo>
                  <a:cubicBezTo>
                    <a:pt x="1047" y="1874"/>
                    <a:pt x="683" y="2025"/>
                    <a:pt x="460" y="2355"/>
                  </a:cubicBezTo>
                  <a:cubicBezTo>
                    <a:pt x="1" y="2962"/>
                    <a:pt x="132" y="4126"/>
                    <a:pt x="935" y="4585"/>
                  </a:cubicBezTo>
                  <a:cubicBezTo>
                    <a:pt x="1279" y="4785"/>
                    <a:pt x="1661" y="4886"/>
                    <a:pt x="2059" y="4886"/>
                  </a:cubicBezTo>
                  <a:cubicBezTo>
                    <a:pt x="2116" y="4886"/>
                    <a:pt x="2173" y="4884"/>
                    <a:pt x="2230" y="4880"/>
                  </a:cubicBezTo>
                  <a:cubicBezTo>
                    <a:pt x="3132" y="4863"/>
                    <a:pt x="3853" y="4371"/>
                    <a:pt x="5017" y="4011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5" y="3663"/>
                    <a:pt x="6639" y="3663"/>
                  </a:cubicBezTo>
                  <a:cubicBezTo>
                    <a:pt x="6484" y="3663"/>
                    <a:pt x="6295" y="3634"/>
                    <a:pt x="6164" y="3519"/>
                  </a:cubicBezTo>
                  <a:cubicBezTo>
                    <a:pt x="5902" y="3273"/>
                    <a:pt x="5918" y="3372"/>
                    <a:pt x="5623" y="3290"/>
                  </a:cubicBezTo>
                  <a:cubicBezTo>
                    <a:pt x="5459" y="3240"/>
                    <a:pt x="5344" y="3093"/>
                    <a:pt x="5361" y="2913"/>
                  </a:cubicBezTo>
                  <a:lnTo>
                    <a:pt x="5361" y="2913"/>
                  </a:lnTo>
                  <a:cubicBezTo>
                    <a:pt x="5148" y="3077"/>
                    <a:pt x="5115" y="3372"/>
                    <a:pt x="5263" y="3585"/>
                  </a:cubicBezTo>
                  <a:cubicBezTo>
                    <a:pt x="5263" y="3585"/>
                    <a:pt x="4558" y="3585"/>
                    <a:pt x="4377" y="3208"/>
                  </a:cubicBezTo>
                  <a:cubicBezTo>
                    <a:pt x="4197" y="2831"/>
                    <a:pt x="4410" y="2847"/>
                    <a:pt x="4558" y="2765"/>
                  </a:cubicBezTo>
                  <a:cubicBezTo>
                    <a:pt x="4689" y="2667"/>
                    <a:pt x="4738" y="2536"/>
                    <a:pt x="4590" y="2323"/>
                  </a:cubicBezTo>
                  <a:cubicBezTo>
                    <a:pt x="4443" y="2126"/>
                    <a:pt x="4459" y="1749"/>
                    <a:pt x="4722" y="1749"/>
                  </a:cubicBezTo>
                  <a:cubicBezTo>
                    <a:pt x="4644" y="1580"/>
                    <a:pt x="4483" y="1483"/>
                    <a:pt x="4313" y="1483"/>
                  </a:cubicBezTo>
                  <a:cubicBezTo>
                    <a:pt x="4269" y="1483"/>
                    <a:pt x="4225" y="1489"/>
                    <a:pt x="4181" y="1503"/>
                  </a:cubicBezTo>
                  <a:cubicBezTo>
                    <a:pt x="3738" y="1569"/>
                    <a:pt x="3738" y="2175"/>
                    <a:pt x="3738" y="2175"/>
                  </a:cubicBezTo>
                  <a:cubicBezTo>
                    <a:pt x="3738" y="2175"/>
                    <a:pt x="3443" y="1421"/>
                    <a:pt x="3918" y="1044"/>
                  </a:cubicBezTo>
                  <a:cubicBezTo>
                    <a:pt x="4108" y="899"/>
                    <a:pt x="4258" y="844"/>
                    <a:pt x="4375" y="844"/>
                  </a:cubicBezTo>
                  <a:cubicBezTo>
                    <a:pt x="4563" y="844"/>
                    <a:pt x="4665" y="985"/>
                    <a:pt x="4705" y="1126"/>
                  </a:cubicBezTo>
                  <a:cubicBezTo>
                    <a:pt x="4758" y="1311"/>
                    <a:pt x="4865" y="1465"/>
                    <a:pt x="5008" y="1465"/>
                  </a:cubicBezTo>
                  <a:cubicBezTo>
                    <a:pt x="5041" y="1465"/>
                    <a:pt x="5077" y="1456"/>
                    <a:pt x="5115" y="1437"/>
                  </a:cubicBezTo>
                  <a:cubicBezTo>
                    <a:pt x="5259" y="1371"/>
                    <a:pt x="5373" y="1267"/>
                    <a:pt x="5467" y="1267"/>
                  </a:cubicBezTo>
                  <a:cubicBezTo>
                    <a:pt x="5512" y="1267"/>
                    <a:pt x="5553" y="1291"/>
                    <a:pt x="5590" y="1355"/>
                  </a:cubicBezTo>
                  <a:cubicBezTo>
                    <a:pt x="5705" y="1601"/>
                    <a:pt x="5607" y="1896"/>
                    <a:pt x="5361" y="2011"/>
                  </a:cubicBezTo>
                  <a:cubicBezTo>
                    <a:pt x="5361" y="2011"/>
                    <a:pt x="5367" y="2011"/>
                    <a:pt x="5377" y="2011"/>
                  </a:cubicBezTo>
                  <a:cubicBezTo>
                    <a:pt x="5485" y="2011"/>
                    <a:pt x="6095" y="1984"/>
                    <a:pt x="6230" y="1372"/>
                  </a:cubicBezTo>
                  <a:cubicBezTo>
                    <a:pt x="6334" y="822"/>
                    <a:pt x="5864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10"/>
            <p:cNvSpPr/>
            <p:nvPr/>
          </p:nvSpPr>
          <p:spPr>
            <a:xfrm>
              <a:off x="6097768" y="4303489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37" y="1"/>
                  </a:moveTo>
                  <a:cubicBezTo>
                    <a:pt x="837" y="1"/>
                    <a:pt x="1" y="919"/>
                    <a:pt x="558" y="1722"/>
                  </a:cubicBezTo>
                  <a:cubicBezTo>
                    <a:pt x="869" y="2181"/>
                    <a:pt x="1378" y="2459"/>
                    <a:pt x="1935" y="2492"/>
                  </a:cubicBezTo>
                  <a:cubicBezTo>
                    <a:pt x="1869" y="2492"/>
                    <a:pt x="1476" y="2492"/>
                    <a:pt x="1296" y="2722"/>
                  </a:cubicBezTo>
                  <a:cubicBezTo>
                    <a:pt x="1181" y="2885"/>
                    <a:pt x="1115" y="3099"/>
                    <a:pt x="1148" y="3312"/>
                  </a:cubicBezTo>
                  <a:cubicBezTo>
                    <a:pt x="1199" y="3223"/>
                    <a:pt x="1288" y="3164"/>
                    <a:pt x="1387" y="3164"/>
                  </a:cubicBezTo>
                  <a:cubicBezTo>
                    <a:pt x="1416" y="3164"/>
                    <a:pt x="1446" y="3169"/>
                    <a:pt x="1476" y="3180"/>
                  </a:cubicBezTo>
                  <a:cubicBezTo>
                    <a:pt x="1590" y="3215"/>
                    <a:pt x="1750" y="3288"/>
                    <a:pt x="1932" y="3288"/>
                  </a:cubicBezTo>
                  <a:cubicBezTo>
                    <a:pt x="2092" y="3288"/>
                    <a:pt x="2267" y="3233"/>
                    <a:pt x="2443" y="3049"/>
                  </a:cubicBezTo>
                  <a:cubicBezTo>
                    <a:pt x="2820" y="2640"/>
                    <a:pt x="3312" y="2869"/>
                    <a:pt x="4656" y="2164"/>
                  </a:cubicBezTo>
                  <a:cubicBezTo>
                    <a:pt x="4656" y="2164"/>
                    <a:pt x="4656" y="2164"/>
                    <a:pt x="4655" y="2164"/>
                  </a:cubicBezTo>
                  <a:cubicBezTo>
                    <a:pt x="4631" y="2164"/>
                    <a:pt x="3916" y="2456"/>
                    <a:pt x="3115" y="2456"/>
                  </a:cubicBezTo>
                  <a:cubicBezTo>
                    <a:pt x="2651" y="2456"/>
                    <a:pt x="2159" y="2358"/>
                    <a:pt x="1755" y="2049"/>
                  </a:cubicBezTo>
                  <a:cubicBezTo>
                    <a:pt x="1099" y="1574"/>
                    <a:pt x="755" y="787"/>
                    <a:pt x="8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10"/>
            <p:cNvSpPr/>
            <p:nvPr/>
          </p:nvSpPr>
          <p:spPr>
            <a:xfrm>
              <a:off x="6298899" y="4059940"/>
              <a:ext cx="145753" cy="205950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1" y="203"/>
                    <a:pt x="1279" y="606"/>
                  </a:cubicBezTo>
                  <a:cubicBezTo>
                    <a:pt x="0" y="2245"/>
                    <a:pt x="902" y="4261"/>
                    <a:pt x="1656" y="5113"/>
                  </a:cubicBezTo>
                  <a:cubicBezTo>
                    <a:pt x="2082" y="5638"/>
                    <a:pt x="2639" y="6031"/>
                    <a:pt x="3262" y="6277"/>
                  </a:cubicBezTo>
                  <a:cubicBezTo>
                    <a:pt x="2688" y="6015"/>
                    <a:pt x="2180" y="5622"/>
                    <a:pt x="1770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6" y="3310"/>
                    <a:pt x="951" y="2753"/>
                    <a:pt x="1000" y="2212"/>
                  </a:cubicBezTo>
                  <a:cubicBezTo>
                    <a:pt x="1131" y="737"/>
                    <a:pt x="1967" y="180"/>
                    <a:pt x="2721" y="163"/>
                  </a:cubicBezTo>
                  <a:cubicBezTo>
                    <a:pt x="3065" y="163"/>
                    <a:pt x="3393" y="294"/>
                    <a:pt x="3639" y="557"/>
                  </a:cubicBezTo>
                  <a:cubicBezTo>
                    <a:pt x="4278" y="1098"/>
                    <a:pt x="3934" y="2032"/>
                    <a:pt x="3393" y="2261"/>
                  </a:cubicBezTo>
                  <a:cubicBezTo>
                    <a:pt x="3274" y="2329"/>
                    <a:pt x="3143" y="2362"/>
                    <a:pt x="3009" y="2362"/>
                  </a:cubicBezTo>
                  <a:cubicBezTo>
                    <a:pt x="2884" y="2362"/>
                    <a:pt x="2758" y="2333"/>
                    <a:pt x="2639" y="2278"/>
                  </a:cubicBezTo>
                  <a:cubicBezTo>
                    <a:pt x="2475" y="2196"/>
                    <a:pt x="2360" y="2015"/>
                    <a:pt x="2328" y="1819"/>
                  </a:cubicBezTo>
                  <a:cubicBezTo>
                    <a:pt x="2334" y="1732"/>
                    <a:pt x="2361" y="1711"/>
                    <a:pt x="2408" y="1711"/>
                  </a:cubicBezTo>
                  <a:cubicBezTo>
                    <a:pt x="2454" y="1711"/>
                    <a:pt x="2519" y="1731"/>
                    <a:pt x="2602" y="1731"/>
                  </a:cubicBezTo>
                  <a:cubicBezTo>
                    <a:pt x="2660" y="1731"/>
                    <a:pt x="2727" y="1721"/>
                    <a:pt x="2803" y="1688"/>
                  </a:cubicBezTo>
                  <a:cubicBezTo>
                    <a:pt x="3016" y="1573"/>
                    <a:pt x="3049" y="1294"/>
                    <a:pt x="2885" y="1130"/>
                  </a:cubicBezTo>
                  <a:cubicBezTo>
                    <a:pt x="2817" y="1056"/>
                    <a:pt x="2717" y="1016"/>
                    <a:pt x="2614" y="1016"/>
                  </a:cubicBezTo>
                  <a:cubicBezTo>
                    <a:pt x="2419" y="1016"/>
                    <a:pt x="2212" y="1159"/>
                    <a:pt x="2180" y="1491"/>
                  </a:cubicBezTo>
                  <a:cubicBezTo>
                    <a:pt x="2147" y="1737"/>
                    <a:pt x="2213" y="1983"/>
                    <a:pt x="2377" y="2147"/>
                  </a:cubicBezTo>
                  <a:lnTo>
                    <a:pt x="2442" y="2212"/>
                  </a:lnTo>
                  <a:cubicBezTo>
                    <a:pt x="2459" y="2229"/>
                    <a:pt x="2475" y="2245"/>
                    <a:pt x="2508" y="2261"/>
                  </a:cubicBezTo>
                  <a:lnTo>
                    <a:pt x="2541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46" y="2409"/>
                    <a:pt x="2881" y="2442"/>
                    <a:pt x="3018" y="2442"/>
                  </a:cubicBezTo>
                  <a:cubicBezTo>
                    <a:pt x="3155" y="2442"/>
                    <a:pt x="3295" y="2409"/>
                    <a:pt x="3426" y="2343"/>
                  </a:cubicBezTo>
                  <a:cubicBezTo>
                    <a:pt x="4016" y="2130"/>
                    <a:pt x="4442" y="1081"/>
                    <a:pt x="3754" y="458"/>
                  </a:cubicBezTo>
                  <a:cubicBezTo>
                    <a:pt x="3479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10"/>
            <p:cNvSpPr/>
            <p:nvPr/>
          </p:nvSpPr>
          <p:spPr>
            <a:xfrm>
              <a:off x="4985230" y="4897400"/>
              <a:ext cx="297377" cy="207098"/>
            </a:xfrm>
            <a:custGeom>
              <a:rect b="b" l="l" r="r" t="t"/>
              <a:pathLst>
                <a:path extrusionOk="0" h="6313" w="9065">
                  <a:moveTo>
                    <a:pt x="7065" y="0"/>
                  </a:moveTo>
                  <a:cubicBezTo>
                    <a:pt x="6611" y="0"/>
                    <a:pt x="6185" y="163"/>
                    <a:pt x="5917" y="501"/>
                  </a:cubicBezTo>
                  <a:cubicBezTo>
                    <a:pt x="5524" y="910"/>
                    <a:pt x="5475" y="1533"/>
                    <a:pt x="5803" y="1992"/>
                  </a:cubicBezTo>
                  <a:cubicBezTo>
                    <a:pt x="5901" y="2140"/>
                    <a:pt x="6016" y="2238"/>
                    <a:pt x="6180" y="2304"/>
                  </a:cubicBezTo>
                  <a:lnTo>
                    <a:pt x="6212" y="2320"/>
                  </a:lnTo>
                  <a:lnTo>
                    <a:pt x="6278" y="2336"/>
                  </a:lnTo>
                  <a:cubicBezTo>
                    <a:pt x="6311" y="2353"/>
                    <a:pt x="6343" y="2353"/>
                    <a:pt x="6376" y="2369"/>
                  </a:cubicBezTo>
                  <a:cubicBezTo>
                    <a:pt x="6445" y="2385"/>
                    <a:pt x="6514" y="2394"/>
                    <a:pt x="6584" y="2394"/>
                  </a:cubicBezTo>
                  <a:cubicBezTo>
                    <a:pt x="6795" y="2394"/>
                    <a:pt x="7002" y="2317"/>
                    <a:pt x="7163" y="2156"/>
                  </a:cubicBezTo>
                  <a:cubicBezTo>
                    <a:pt x="7553" y="1751"/>
                    <a:pt x="7284" y="1208"/>
                    <a:pt x="6946" y="1208"/>
                  </a:cubicBezTo>
                  <a:cubicBezTo>
                    <a:pt x="6915" y="1208"/>
                    <a:pt x="6883" y="1212"/>
                    <a:pt x="6852" y="1222"/>
                  </a:cubicBezTo>
                  <a:cubicBezTo>
                    <a:pt x="6540" y="1304"/>
                    <a:pt x="6475" y="1714"/>
                    <a:pt x="6704" y="1845"/>
                  </a:cubicBezTo>
                  <a:cubicBezTo>
                    <a:pt x="6758" y="1875"/>
                    <a:pt x="6817" y="1889"/>
                    <a:pt x="6875" y="1889"/>
                  </a:cubicBezTo>
                  <a:cubicBezTo>
                    <a:pt x="6975" y="1889"/>
                    <a:pt x="7074" y="1846"/>
                    <a:pt x="7147" y="1763"/>
                  </a:cubicBezTo>
                  <a:lnTo>
                    <a:pt x="7147" y="1763"/>
                  </a:lnTo>
                  <a:cubicBezTo>
                    <a:pt x="7179" y="1910"/>
                    <a:pt x="7130" y="2058"/>
                    <a:pt x="6999" y="2140"/>
                  </a:cubicBezTo>
                  <a:cubicBezTo>
                    <a:pt x="6859" y="2257"/>
                    <a:pt x="6685" y="2315"/>
                    <a:pt x="6513" y="2315"/>
                  </a:cubicBezTo>
                  <a:cubicBezTo>
                    <a:pt x="6445" y="2315"/>
                    <a:pt x="6376" y="2306"/>
                    <a:pt x="6311" y="2287"/>
                  </a:cubicBezTo>
                  <a:cubicBezTo>
                    <a:pt x="6212" y="2271"/>
                    <a:pt x="6130" y="2222"/>
                    <a:pt x="6048" y="2173"/>
                  </a:cubicBezTo>
                  <a:cubicBezTo>
                    <a:pt x="5540" y="1763"/>
                    <a:pt x="5508" y="1009"/>
                    <a:pt x="5966" y="550"/>
                  </a:cubicBezTo>
                  <a:cubicBezTo>
                    <a:pt x="6222" y="246"/>
                    <a:pt x="6616" y="102"/>
                    <a:pt x="7032" y="102"/>
                  </a:cubicBezTo>
                  <a:cubicBezTo>
                    <a:pt x="7898" y="102"/>
                    <a:pt x="8862" y="727"/>
                    <a:pt x="8884" y="1845"/>
                  </a:cubicBezTo>
                  <a:cubicBezTo>
                    <a:pt x="8917" y="2664"/>
                    <a:pt x="8474" y="3402"/>
                    <a:pt x="7753" y="3795"/>
                  </a:cubicBezTo>
                  <a:lnTo>
                    <a:pt x="7704" y="3812"/>
                  </a:lnTo>
                  <a:cubicBezTo>
                    <a:pt x="7606" y="3844"/>
                    <a:pt x="7524" y="3877"/>
                    <a:pt x="7425" y="3894"/>
                  </a:cubicBezTo>
                  <a:cubicBezTo>
                    <a:pt x="7201" y="3946"/>
                    <a:pt x="6976" y="3968"/>
                    <a:pt x="6753" y="3968"/>
                  </a:cubicBezTo>
                  <a:cubicBezTo>
                    <a:pt x="5174" y="3968"/>
                    <a:pt x="3630" y="2834"/>
                    <a:pt x="2298" y="2834"/>
                  </a:cubicBezTo>
                  <a:cubicBezTo>
                    <a:pt x="2152" y="2834"/>
                    <a:pt x="2009" y="2847"/>
                    <a:pt x="1869" y="2877"/>
                  </a:cubicBezTo>
                  <a:cubicBezTo>
                    <a:pt x="607" y="3156"/>
                    <a:pt x="246" y="4041"/>
                    <a:pt x="131" y="4582"/>
                  </a:cubicBezTo>
                  <a:cubicBezTo>
                    <a:pt x="0" y="5123"/>
                    <a:pt x="98" y="5729"/>
                    <a:pt x="541" y="6057"/>
                  </a:cubicBezTo>
                  <a:cubicBezTo>
                    <a:pt x="767" y="6233"/>
                    <a:pt x="1039" y="6313"/>
                    <a:pt x="1304" y="6313"/>
                  </a:cubicBezTo>
                  <a:cubicBezTo>
                    <a:pt x="1730" y="6313"/>
                    <a:pt x="2139" y="6106"/>
                    <a:pt x="2311" y="5762"/>
                  </a:cubicBezTo>
                  <a:cubicBezTo>
                    <a:pt x="2639" y="5221"/>
                    <a:pt x="2344" y="4516"/>
                    <a:pt x="1852" y="4402"/>
                  </a:cubicBezTo>
                  <a:cubicBezTo>
                    <a:pt x="1758" y="4363"/>
                    <a:pt x="1661" y="4344"/>
                    <a:pt x="1564" y="4344"/>
                  </a:cubicBezTo>
                  <a:cubicBezTo>
                    <a:pt x="1257" y="4344"/>
                    <a:pt x="965" y="4532"/>
                    <a:pt x="852" y="4844"/>
                  </a:cubicBezTo>
                  <a:cubicBezTo>
                    <a:pt x="803" y="4959"/>
                    <a:pt x="803" y="5090"/>
                    <a:pt x="820" y="5221"/>
                  </a:cubicBezTo>
                  <a:lnTo>
                    <a:pt x="820" y="5238"/>
                  </a:lnTo>
                  <a:cubicBezTo>
                    <a:pt x="820" y="5238"/>
                    <a:pt x="820" y="5254"/>
                    <a:pt x="836" y="5270"/>
                  </a:cubicBezTo>
                  <a:cubicBezTo>
                    <a:pt x="836" y="5287"/>
                    <a:pt x="836" y="5287"/>
                    <a:pt x="836" y="5303"/>
                  </a:cubicBezTo>
                  <a:cubicBezTo>
                    <a:pt x="910" y="5525"/>
                    <a:pt x="1122" y="5663"/>
                    <a:pt x="1341" y="5663"/>
                  </a:cubicBezTo>
                  <a:cubicBezTo>
                    <a:pt x="1414" y="5663"/>
                    <a:pt x="1488" y="5647"/>
                    <a:pt x="1557" y="5615"/>
                  </a:cubicBezTo>
                  <a:cubicBezTo>
                    <a:pt x="1903" y="5473"/>
                    <a:pt x="1796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49" y="4959"/>
                    <a:pt x="1098" y="5320"/>
                    <a:pt x="1049" y="5369"/>
                  </a:cubicBezTo>
                  <a:cubicBezTo>
                    <a:pt x="1038" y="5383"/>
                    <a:pt x="1026" y="5389"/>
                    <a:pt x="1012" y="5389"/>
                  </a:cubicBezTo>
                  <a:cubicBezTo>
                    <a:pt x="962" y="5389"/>
                    <a:pt x="902" y="5313"/>
                    <a:pt x="902" y="5287"/>
                  </a:cubicBezTo>
                  <a:cubicBezTo>
                    <a:pt x="820" y="5090"/>
                    <a:pt x="836" y="4877"/>
                    <a:pt x="934" y="4713"/>
                  </a:cubicBezTo>
                  <a:cubicBezTo>
                    <a:pt x="1074" y="4504"/>
                    <a:pt x="1303" y="4394"/>
                    <a:pt x="1542" y="4394"/>
                  </a:cubicBezTo>
                  <a:cubicBezTo>
                    <a:pt x="1640" y="4394"/>
                    <a:pt x="1740" y="4413"/>
                    <a:pt x="1836" y="4451"/>
                  </a:cubicBezTo>
                  <a:cubicBezTo>
                    <a:pt x="2295" y="4566"/>
                    <a:pt x="2541" y="5221"/>
                    <a:pt x="2229" y="5713"/>
                  </a:cubicBezTo>
                  <a:cubicBezTo>
                    <a:pt x="2069" y="6024"/>
                    <a:pt x="1692" y="6207"/>
                    <a:pt x="1304" y="6207"/>
                  </a:cubicBezTo>
                  <a:cubicBezTo>
                    <a:pt x="1059" y="6207"/>
                    <a:pt x="810" y="6134"/>
                    <a:pt x="607" y="5975"/>
                  </a:cubicBezTo>
                  <a:cubicBezTo>
                    <a:pt x="98" y="5566"/>
                    <a:pt x="115" y="4631"/>
                    <a:pt x="541" y="4058"/>
                  </a:cubicBezTo>
                  <a:cubicBezTo>
                    <a:pt x="890" y="3584"/>
                    <a:pt x="1485" y="3347"/>
                    <a:pt x="2103" y="3347"/>
                  </a:cubicBezTo>
                  <a:cubicBezTo>
                    <a:pt x="2298" y="3347"/>
                    <a:pt x="2495" y="3371"/>
                    <a:pt x="2688" y="3418"/>
                  </a:cubicBezTo>
                  <a:cubicBezTo>
                    <a:pt x="3491" y="3615"/>
                    <a:pt x="4327" y="3959"/>
                    <a:pt x="5196" y="4189"/>
                  </a:cubicBezTo>
                  <a:cubicBezTo>
                    <a:pt x="5522" y="4248"/>
                    <a:pt x="5855" y="4282"/>
                    <a:pt x="6185" y="4282"/>
                  </a:cubicBezTo>
                  <a:cubicBezTo>
                    <a:pt x="6765" y="4282"/>
                    <a:pt x="7333" y="4177"/>
                    <a:pt x="7835" y="3926"/>
                  </a:cubicBezTo>
                  <a:cubicBezTo>
                    <a:pt x="8605" y="3517"/>
                    <a:pt x="9064" y="2713"/>
                    <a:pt x="9032" y="1845"/>
                  </a:cubicBezTo>
                  <a:cubicBezTo>
                    <a:pt x="8988" y="653"/>
                    <a:pt x="7973" y="0"/>
                    <a:pt x="706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10"/>
            <p:cNvSpPr/>
            <p:nvPr/>
          </p:nvSpPr>
          <p:spPr>
            <a:xfrm>
              <a:off x="5019643" y="5014811"/>
              <a:ext cx="212412" cy="121116"/>
            </a:xfrm>
            <a:custGeom>
              <a:rect b="b" l="l" r="r" t="t"/>
              <a:pathLst>
                <a:path extrusionOk="0" h="3692" w="6475">
                  <a:moveTo>
                    <a:pt x="961" y="0"/>
                  </a:moveTo>
                  <a:cubicBezTo>
                    <a:pt x="340" y="0"/>
                    <a:pt x="0" y="265"/>
                    <a:pt x="0" y="265"/>
                  </a:cubicBezTo>
                  <a:cubicBezTo>
                    <a:pt x="232" y="193"/>
                    <a:pt x="444" y="147"/>
                    <a:pt x="655" y="147"/>
                  </a:cubicBezTo>
                  <a:cubicBezTo>
                    <a:pt x="965" y="147"/>
                    <a:pt x="1271" y="247"/>
                    <a:pt x="1623" y="511"/>
                  </a:cubicBezTo>
                  <a:cubicBezTo>
                    <a:pt x="2229" y="954"/>
                    <a:pt x="1852" y="1708"/>
                    <a:pt x="1754" y="2200"/>
                  </a:cubicBezTo>
                  <a:cubicBezTo>
                    <a:pt x="1656" y="2708"/>
                    <a:pt x="2377" y="2921"/>
                    <a:pt x="2737" y="3085"/>
                  </a:cubicBezTo>
                  <a:cubicBezTo>
                    <a:pt x="3098" y="3249"/>
                    <a:pt x="2901" y="3691"/>
                    <a:pt x="2901" y="3691"/>
                  </a:cubicBezTo>
                  <a:cubicBezTo>
                    <a:pt x="4245" y="2872"/>
                    <a:pt x="3393" y="1937"/>
                    <a:pt x="3164" y="1659"/>
                  </a:cubicBezTo>
                  <a:cubicBezTo>
                    <a:pt x="2973" y="1441"/>
                    <a:pt x="3088" y="1200"/>
                    <a:pt x="3273" y="1200"/>
                  </a:cubicBezTo>
                  <a:cubicBezTo>
                    <a:pt x="3311" y="1200"/>
                    <a:pt x="3351" y="1210"/>
                    <a:pt x="3393" y="1233"/>
                  </a:cubicBezTo>
                  <a:cubicBezTo>
                    <a:pt x="3655" y="1364"/>
                    <a:pt x="3278" y="1872"/>
                    <a:pt x="3950" y="2298"/>
                  </a:cubicBezTo>
                  <a:cubicBezTo>
                    <a:pt x="4120" y="2410"/>
                    <a:pt x="4279" y="2451"/>
                    <a:pt x="4422" y="2451"/>
                  </a:cubicBezTo>
                  <a:cubicBezTo>
                    <a:pt x="4847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5" y="2085"/>
                    <a:pt x="5119" y="2085"/>
                    <a:pt x="5114" y="2085"/>
                  </a:cubicBezTo>
                  <a:cubicBezTo>
                    <a:pt x="4760" y="2085"/>
                    <a:pt x="4964" y="1574"/>
                    <a:pt x="4786" y="1413"/>
                  </a:cubicBezTo>
                  <a:cubicBezTo>
                    <a:pt x="4713" y="1350"/>
                    <a:pt x="4619" y="1320"/>
                    <a:pt x="4522" y="1320"/>
                  </a:cubicBezTo>
                  <a:cubicBezTo>
                    <a:pt x="4468" y="1320"/>
                    <a:pt x="4413" y="1330"/>
                    <a:pt x="4360" y="1347"/>
                  </a:cubicBezTo>
                  <a:cubicBezTo>
                    <a:pt x="4311" y="1359"/>
                    <a:pt x="4263" y="1364"/>
                    <a:pt x="4219" y="1364"/>
                  </a:cubicBezTo>
                  <a:cubicBezTo>
                    <a:pt x="4072" y="1364"/>
                    <a:pt x="3969" y="1305"/>
                    <a:pt x="4032" y="1216"/>
                  </a:cubicBezTo>
                  <a:cubicBezTo>
                    <a:pt x="4066" y="1174"/>
                    <a:pt x="4103" y="1158"/>
                    <a:pt x="4151" y="1158"/>
                  </a:cubicBezTo>
                  <a:cubicBezTo>
                    <a:pt x="4289" y="1158"/>
                    <a:pt x="4520" y="1294"/>
                    <a:pt x="5032" y="1331"/>
                  </a:cubicBezTo>
                  <a:cubicBezTo>
                    <a:pt x="5060" y="1333"/>
                    <a:pt x="5087" y="1333"/>
                    <a:pt x="5114" y="1333"/>
                  </a:cubicBezTo>
                  <a:cubicBezTo>
                    <a:pt x="5893" y="1333"/>
                    <a:pt x="6475" y="675"/>
                    <a:pt x="6475" y="675"/>
                  </a:cubicBezTo>
                  <a:lnTo>
                    <a:pt x="6475" y="675"/>
                  </a:lnTo>
                  <a:cubicBezTo>
                    <a:pt x="6016" y="931"/>
                    <a:pt x="5528" y="1029"/>
                    <a:pt x="5039" y="1029"/>
                  </a:cubicBezTo>
                  <a:cubicBezTo>
                    <a:pt x="3868" y="1029"/>
                    <a:pt x="2685" y="468"/>
                    <a:pt x="1852" y="167"/>
                  </a:cubicBezTo>
                  <a:cubicBezTo>
                    <a:pt x="1511" y="44"/>
                    <a:pt x="1213" y="0"/>
                    <a:pt x="9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10"/>
            <p:cNvSpPr/>
            <p:nvPr/>
          </p:nvSpPr>
          <p:spPr>
            <a:xfrm>
              <a:off x="5074494" y="4894185"/>
              <a:ext cx="118853" cy="83095"/>
            </a:xfrm>
            <a:custGeom>
              <a:rect b="b" l="l" r="r" t="t"/>
              <a:pathLst>
                <a:path extrusionOk="0" h="2533" w="3623">
                  <a:moveTo>
                    <a:pt x="2528" y="0"/>
                  </a:moveTo>
                  <a:cubicBezTo>
                    <a:pt x="1934" y="0"/>
                    <a:pt x="1246" y="123"/>
                    <a:pt x="869" y="615"/>
                  </a:cubicBezTo>
                  <a:cubicBezTo>
                    <a:pt x="0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3" y="2156"/>
                  </a:cubicBezTo>
                  <a:cubicBezTo>
                    <a:pt x="2426" y="2139"/>
                    <a:pt x="2311" y="1500"/>
                    <a:pt x="2262" y="1271"/>
                  </a:cubicBezTo>
                  <a:cubicBezTo>
                    <a:pt x="2180" y="1008"/>
                    <a:pt x="2246" y="746"/>
                    <a:pt x="2426" y="549"/>
                  </a:cubicBezTo>
                  <a:cubicBezTo>
                    <a:pt x="2655" y="205"/>
                    <a:pt x="3622" y="123"/>
                    <a:pt x="3622" y="123"/>
                  </a:cubicBezTo>
                  <a:cubicBezTo>
                    <a:pt x="3622" y="123"/>
                    <a:pt x="3123" y="0"/>
                    <a:pt x="25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10"/>
            <p:cNvSpPr/>
            <p:nvPr/>
          </p:nvSpPr>
          <p:spPr>
            <a:xfrm>
              <a:off x="5165366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31" y="0"/>
                  </a:moveTo>
                  <a:cubicBezTo>
                    <a:pt x="1131" y="0"/>
                    <a:pt x="1344" y="541"/>
                    <a:pt x="984" y="738"/>
                  </a:cubicBezTo>
                  <a:cubicBezTo>
                    <a:pt x="623" y="935"/>
                    <a:pt x="0" y="1344"/>
                    <a:pt x="246" y="2017"/>
                  </a:cubicBezTo>
                  <a:cubicBezTo>
                    <a:pt x="492" y="2689"/>
                    <a:pt x="1688" y="2426"/>
                    <a:pt x="2262" y="2623"/>
                  </a:cubicBezTo>
                  <a:cubicBezTo>
                    <a:pt x="2262" y="2623"/>
                    <a:pt x="1393" y="2164"/>
                    <a:pt x="1459" y="1443"/>
                  </a:cubicBezTo>
                  <a:cubicBezTo>
                    <a:pt x="1525" y="705"/>
                    <a:pt x="1426" y="181"/>
                    <a:pt x="11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10"/>
            <p:cNvSpPr/>
            <p:nvPr/>
          </p:nvSpPr>
          <p:spPr>
            <a:xfrm>
              <a:off x="5244952" y="4844977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77" y="1"/>
                  </a:moveTo>
                  <a:cubicBezTo>
                    <a:pt x="0" y="1345"/>
                    <a:pt x="541" y="1607"/>
                    <a:pt x="1098" y="2476"/>
                  </a:cubicBezTo>
                  <a:cubicBezTo>
                    <a:pt x="1656" y="3361"/>
                    <a:pt x="1065" y="4311"/>
                    <a:pt x="1065" y="4311"/>
                  </a:cubicBezTo>
                  <a:cubicBezTo>
                    <a:pt x="1459" y="4049"/>
                    <a:pt x="1803" y="3361"/>
                    <a:pt x="2508" y="2918"/>
                  </a:cubicBezTo>
                  <a:cubicBezTo>
                    <a:pt x="3196" y="2492"/>
                    <a:pt x="2918" y="1591"/>
                    <a:pt x="2918" y="1591"/>
                  </a:cubicBezTo>
                  <a:lnTo>
                    <a:pt x="2918" y="1591"/>
                  </a:lnTo>
                  <a:cubicBezTo>
                    <a:pt x="2865" y="1695"/>
                    <a:pt x="2771" y="1748"/>
                    <a:pt x="2601" y="1748"/>
                  </a:cubicBezTo>
                  <a:cubicBezTo>
                    <a:pt x="2558" y="1748"/>
                    <a:pt x="2511" y="1745"/>
                    <a:pt x="2459" y="1738"/>
                  </a:cubicBezTo>
                  <a:cubicBezTo>
                    <a:pt x="2428" y="1731"/>
                    <a:pt x="2397" y="1727"/>
                    <a:pt x="2368" y="1727"/>
                  </a:cubicBezTo>
                  <a:cubicBezTo>
                    <a:pt x="2133" y="1727"/>
                    <a:pt x="1962" y="1947"/>
                    <a:pt x="2049" y="2181"/>
                  </a:cubicBezTo>
                  <a:cubicBezTo>
                    <a:pt x="2101" y="2413"/>
                    <a:pt x="1959" y="2513"/>
                    <a:pt x="1824" y="2513"/>
                  </a:cubicBezTo>
                  <a:cubicBezTo>
                    <a:pt x="1788" y="2513"/>
                    <a:pt x="1752" y="2506"/>
                    <a:pt x="1721" y="2492"/>
                  </a:cubicBezTo>
                  <a:cubicBezTo>
                    <a:pt x="1574" y="2426"/>
                    <a:pt x="1574" y="2066"/>
                    <a:pt x="1787" y="1886"/>
                  </a:cubicBezTo>
                  <a:cubicBezTo>
                    <a:pt x="2000" y="1705"/>
                    <a:pt x="2147" y="1312"/>
                    <a:pt x="1951" y="689"/>
                  </a:cubicBezTo>
                  <a:cubicBezTo>
                    <a:pt x="1814" y="219"/>
                    <a:pt x="1370" y="104"/>
                    <a:pt x="1048" y="104"/>
                  </a:cubicBezTo>
                  <a:cubicBezTo>
                    <a:pt x="943" y="104"/>
                    <a:pt x="851" y="116"/>
                    <a:pt x="787" y="132"/>
                  </a:cubicBezTo>
                  <a:cubicBezTo>
                    <a:pt x="768" y="134"/>
                    <a:pt x="749" y="135"/>
                    <a:pt x="731" y="135"/>
                  </a:cubicBezTo>
                  <a:cubicBezTo>
                    <a:pt x="602" y="135"/>
                    <a:pt x="477" y="86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10"/>
            <p:cNvSpPr/>
            <p:nvPr/>
          </p:nvSpPr>
          <p:spPr>
            <a:xfrm>
              <a:off x="5222119" y="4636957"/>
              <a:ext cx="265885" cy="265589"/>
            </a:xfrm>
            <a:custGeom>
              <a:rect b="b" l="l" r="r" t="t"/>
              <a:pathLst>
                <a:path extrusionOk="0" h="8096" w="8105">
                  <a:moveTo>
                    <a:pt x="5761" y="1"/>
                  </a:moveTo>
                  <a:cubicBezTo>
                    <a:pt x="5227" y="1"/>
                    <a:pt x="4713" y="177"/>
                    <a:pt x="4417" y="572"/>
                  </a:cubicBezTo>
                  <a:cubicBezTo>
                    <a:pt x="4105" y="998"/>
                    <a:pt x="4056" y="1555"/>
                    <a:pt x="4302" y="2031"/>
                  </a:cubicBezTo>
                  <a:cubicBezTo>
                    <a:pt x="4510" y="2445"/>
                    <a:pt x="4845" y="2592"/>
                    <a:pt x="5173" y="2592"/>
                  </a:cubicBezTo>
                  <a:cubicBezTo>
                    <a:pt x="5518" y="2592"/>
                    <a:pt x="5855" y="2429"/>
                    <a:pt x="6023" y="2244"/>
                  </a:cubicBezTo>
                  <a:cubicBezTo>
                    <a:pt x="6204" y="2031"/>
                    <a:pt x="6285" y="1752"/>
                    <a:pt x="6236" y="1490"/>
                  </a:cubicBezTo>
                  <a:cubicBezTo>
                    <a:pt x="6178" y="1162"/>
                    <a:pt x="5950" y="1021"/>
                    <a:pt x="5742" y="1021"/>
                  </a:cubicBezTo>
                  <a:cubicBezTo>
                    <a:pt x="5597" y="1021"/>
                    <a:pt x="5461" y="1090"/>
                    <a:pt x="5400" y="1211"/>
                  </a:cubicBezTo>
                  <a:cubicBezTo>
                    <a:pt x="5253" y="1490"/>
                    <a:pt x="5335" y="1850"/>
                    <a:pt x="5745" y="1916"/>
                  </a:cubicBezTo>
                  <a:cubicBezTo>
                    <a:pt x="6089" y="1965"/>
                    <a:pt x="5908" y="2391"/>
                    <a:pt x="5466" y="2506"/>
                  </a:cubicBezTo>
                  <a:cubicBezTo>
                    <a:pt x="5381" y="2531"/>
                    <a:pt x="5296" y="2543"/>
                    <a:pt x="5213" y="2543"/>
                  </a:cubicBezTo>
                  <a:cubicBezTo>
                    <a:pt x="4858" y="2543"/>
                    <a:pt x="4527" y="2329"/>
                    <a:pt x="4368" y="1998"/>
                  </a:cubicBezTo>
                  <a:cubicBezTo>
                    <a:pt x="4171" y="1555"/>
                    <a:pt x="4220" y="1031"/>
                    <a:pt x="4515" y="637"/>
                  </a:cubicBezTo>
                  <a:cubicBezTo>
                    <a:pt x="4772" y="300"/>
                    <a:pt x="5228" y="140"/>
                    <a:pt x="5702" y="140"/>
                  </a:cubicBezTo>
                  <a:cubicBezTo>
                    <a:pt x="5803" y="140"/>
                    <a:pt x="5906" y="148"/>
                    <a:pt x="6007" y="162"/>
                  </a:cubicBezTo>
                  <a:cubicBezTo>
                    <a:pt x="7203" y="293"/>
                    <a:pt x="7908" y="1998"/>
                    <a:pt x="7187" y="3145"/>
                  </a:cubicBezTo>
                  <a:cubicBezTo>
                    <a:pt x="6941" y="3506"/>
                    <a:pt x="6613" y="3801"/>
                    <a:pt x="6220" y="3998"/>
                  </a:cubicBezTo>
                  <a:cubicBezTo>
                    <a:pt x="5833" y="4164"/>
                    <a:pt x="5383" y="4247"/>
                    <a:pt x="4857" y="4247"/>
                  </a:cubicBezTo>
                  <a:cubicBezTo>
                    <a:pt x="4448" y="4247"/>
                    <a:pt x="3992" y="4196"/>
                    <a:pt x="3483" y="4096"/>
                  </a:cubicBezTo>
                  <a:cubicBezTo>
                    <a:pt x="3180" y="4035"/>
                    <a:pt x="2882" y="4004"/>
                    <a:pt x="2598" y="4004"/>
                  </a:cubicBezTo>
                  <a:cubicBezTo>
                    <a:pt x="1280" y="4004"/>
                    <a:pt x="230" y="4660"/>
                    <a:pt x="122" y="5981"/>
                  </a:cubicBezTo>
                  <a:cubicBezTo>
                    <a:pt x="0" y="7459"/>
                    <a:pt x="899" y="8016"/>
                    <a:pt x="1025" y="8087"/>
                  </a:cubicBezTo>
                  <a:lnTo>
                    <a:pt x="1025" y="8087"/>
                  </a:lnTo>
                  <a:cubicBezTo>
                    <a:pt x="1021" y="8081"/>
                    <a:pt x="1017" y="8072"/>
                    <a:pt x="1007" y="8063"/>
                  </a:cubicBezTo>
                  <a:cubicBezTo>
                    <a:pt x="434" y="7423"/>
                    <a:pt x="598" y="6227"/>
                    <a:pt x="598" y="6227"/>
                  </a:cubicBezTo>
                  <a:cubicBezTo>
                    <a:pt x="680" y="5702"/>
                    <a:pt x="942" y="5243"/>
                    <a:pt x="1335" y="4899"/>
                  </a:cubicBezTo>
                  <a:cubicBezTo>
                    <a:pt x="1916" y="4458"/>
                    <a:pt x="2656" y="4373"/>
                    <a:pt x="3144" y="4373"/>
                  </a:cubicBezTo>
                  <a:cubicBezTo>
                    <a:pt x="3455" y="4373"/>
                    <a:pt x="3663" y="4407"/>
                    <a:pt x="3663" y="4407"/>
                  </a:cubicBezTo>
                  <a:cubicBezTo>
                    <a:pt x="3909" y="4440"/>
                    <a:pt x="4138" y="4457"/>
                    <a:pt x="4351" y="4457"/>
                  </a:cubicBezTo>
                  <a:cubicBezTo>
                    <a:pt x="4458" y="4463"/>
                    <a:pt x="4567" y="4467"/>
                    <a:pt x="4676" y="4467"/>
                  </a:cubicBezTo>
                  <a:cubicBezTo>
                    <a:pt x="5648" y="4467"/>
                    <a:pt x="6714" y="4184"/>
                    <a:pt x="7318" y="3227"/>
                  </a:cubicBezTo>
                  <a:cubicBezTo>
                    <a:pt x="8105" y="1981"/>
                    <a:pt x="7351" y="178"/>
                    <a:pt x="6023" y="15"/>
                  </a:cubicBezTo>
                  <a:cubicBezTo>
                    <a:pt x="5936" y="5"/>
                    <a:pt x="5848" y="1"/>
                    <a:pt x="5761" y="1"/>
                  </a:cubicBezTo>
                  <a:close/>
                  <a:moveTo>
                    <a:pt x="1025" y="8087"/>
                  </a:moveTo>
                  <a:lnTo>
                    <a:pt x="1025" y="8087"/>
                  </a:lnTo>
                  <a:cubicBezTo>
                    <a:pt x="1029" y="8092"/>
                    <a:pt x="1033" y="8095"/>
                    <a:pt x="1040" y="8095"/>
                  </a:cubicBezTo>
                  <a:cubicBezTo>
                    <a:pt x="1040" y="8095"/>
                    <a:pt x="1035" y="8093"/>
                    <a:pt x="1025" y="808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10"/>
            <p:cNvSpPr/>
            <p:nvPr/>
          </p:nvSpPr>
          <p:spPr>
            <a:xfrm>
              <a:off x="5255155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10"/>
            <p:cNvSpPr/>
            <p:nvPr/>
          </p:nvSpPr>
          <p:spPr>
            <a:xfrm>
              <a:off x="5292783" y="4789208"/>
              <a:ext cx="152773" cy="78371"/>
            </a:xfrm>
            <a:custGeom>
              <a:rect b="b" l="l" r="r" t="t"/>
              <a:pathLst>
                <a:path extrusionOk="0" h="2389" w="4657">
                  <a:moveTo>
                    <a:pt x="1086" y="0"/>
                  </a:moveTo>
                  <a:cubicBezTo>
                    <a:pt x="394" y="0"/>
                    <a:pt x="1" y="225"/>
                    <a:pt x="1" y="225"/>
                  </a:cubicBezTo>
                  <a:cubicBezTo>
                    <a:pt x="82" y="210"/>
                    <a:pt x="160" y="203"/>
                    <a:pt x="235" y="203"/>
                  </a:cubicBezTo>
                  <a:cubicBezTo>
                    <a:pt x="716" y="203"/>
                    <a:pt x="1035" y="513"/>
                    <a:pt x="935" y="996"/>
                  </a:cubicBezTo>
                  <a:cubicBezTo>
                    <a:pt x="804" y="1406"/>
                    <a:pt x="952" y="1864"/>
                    <a:pt x="1312" y="2127"/>
                  </a:cubicBezTo>
                  <a:cubicBezTo>
                    <a:pt x="1624" y="2389"/>
                    <a:pt x="2542" y="2389"/>
                    <a:pt x="2542" y="2389"/>
                  </a:cubicBezTo>
                  <a:cubicBezTo>
                    <a:pt x="2296" y="2241"/>
                    <a:pt x="2525" y="1881"/>
                    <a:pt x="2689" y="1455"/>
                  </a:cubicBezTo>
                  <a:cubicBezTo>
                    <a:pt x="2845" y="1034"/>
                    <a:pt x="2423" y="880"/>
                    <a:pt x="2226" y="880"/>
                  </a:cubicBezTo>
                  <a:cubicBezTo>
                    <a:pt x="2216" y="880"/>
                    <a:pt x="2206" y="880"/>
                    <a:pt x="2197" y="881"/>
                  </a:cubicBezTo>
                  <a:cubicBezTo>
                    <a:pt x="2103" y="890"/>
                    <a:pt x="2025" y="911"/>
                    <a:pt x="1951" y="911"/>
                  </a:cubicBezTo>
                  <a:cubicBezTo>
                    <a:pt x="1896" y="911"/>
                    <a:pt x="1843" y="900"/>
                    <a:pt x="1788" y="865"/>
                  </a:cubicBezTo>
                  <a:cubicBezTo>
                    <a:pt x="1681" y="798"/>
                    <a:pt x="1726" y="580"/>
                    <a:pt x="2002" y="580"/>
                  </a:cubicBezTo>
                  <a:cubicBezTo>
                    <a:pt x="2066" y="580"/>
                    <a:pt x="2141" y="591"/>
                    <a:pt x="2230" y="619"/>
                  </a:cubicBezTo>
                  <a:cubicBezTo>
                    <a:pt x="2705" y="783"/>
                    <a:pt x="2574" y="1242"/>
                    <a:pt x="3296" y="1389"/>
                  </a:cubicBezTo>
                  <a:cubicBezTo>
                    <a:pt x="3352" y="1400"/>
                    <a:pt x="3405" y="1406"/>
                    <a:pt x="3455" y="1406"/>
                  </a:cubicBezTo>
                  <a:cubicBezTo>
                    <a:pt x="4058" y="1406"/>
                    <a:pt x="4203" y="643"/>
                    <a:pt x="4279" y="537"/>
                  </a:cubicBezTo>
                  <a:cubicBezTo>
                    <a:pt x="4394" y="406"/>
                    <a:pt x="4525" y="275"/>
                    <a:pt x="4656" y="160"/>
                  </a:cubicBezTo>
                  <a:lnTo>
                    <a:pt x="4656" y="160"/>
                  </a:lnTo>
                  <a:cubicBezTo>
                    <a:pt x="4447" y="274"/>
                    <a:pt x="4071" y="394"/>
                    <a:pt x="3536" y="394"/>
                  </a:cubicBezTo>
                  <a:cubicBezTo>
                    <a:pt x="3150" y="394"/>
                    <a:pt x="2681" y="332"/>
                    <a:pt x="2132" y="160"/>
                  </a:cubicBezTo>
                  <a:cubicBezTo>
                    <a:pt x="1733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10"/>
            <p:cNvSpPr/>
            <p:nvPr/>
          </p:nvSpPr>
          <p:spPr>
            <a:xfrm>
              <a:off x="5301411" y="4646011"/>
              <a:ext cx="105402" cy="110389"/>
            </a:xfrm>
            <a:custGeom>
              <a:rect b="b" l="l" r="r" t="t"/>
              <a:pathLst>
                <a:path extrusionOk="0" h="3365" w="3213">
                  <a:moveTo>
                    <a:pt x="1951" y="1"/>
                  </a:moveTo>
                  <a:lnTo>
                    <a:pt x="1951" y="1"/>
                  </a:lnTo>
                  <a:cubicBezTo>
                    <a:pt x="1508" y="279"/>
                    <a:pt x="1443" y="722"/>
                    <a:pt x="721" y="1345"/>
                  </a:cubicBezTo>
                  <a:cubicBezTo>
                    <a:pt x="0" y="1968"/>
                    <a:pt x="213" y="2427"/>
                    <a:pt x="361" y="2689"/>
                  </a:cubicBezTo>
                  <a:cubicBezTo>
                    <a:pt x="459" y="2804"/>
                    <a:pt x="426" y="3000"/>
                    <a:pt x="295" y="3099"/>
                  </a:cubicBezTo>
                  <a:cubicBezTo>
                    <a:pt x="1393" y="2984"/>
                    <a:pt x="1246" y="2345"/>
                    <a:pt x="1180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4" y="2066"/>
                    <a:pt x="1344" y="2361"/>
                  </a:cubicBezTo>
                  <a:cubicBezTo>
                    <a:pt x="1328" y="2640"/>
                    <a:pt x="1279" y="3295"/>
                    <a:pt x="2115" y="3361"/>
                  </a:cubicBezTo>
                  <a:cubicBezTo>
                    <a:pt x="2146" y="3363"/>
                    <a:pt x="2176" y="3365"/>
                    <a:pt x="2205" y="3365"/>
                  </a:cubicBezTo>
                  <a:cubicBezTo>
                    <a:pt x="2984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7" y="2618"/>
                    <a:pt x="2777" y="2618"/>
                  </a:cubicBezTo>
                  <a:cubicBezTo>
                    <a:pt x="2327" y="2618"/>
                    <a:pt x="1803" y="2418"/>
                    <a:pt x="1574" y="1656"/>
                  </a:cubicBezTo>
                  <a:cubicBezTo>
                    <a:pt x="1377" y="1083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10"/>
            <p:cNvSpPr/>
            <p:nvPr/>
          </p:nvSpPr>
          <p:spPr>
            <a:xfrm>
              <a:off x="5452514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299" y="0"/>
                  </a:moveTo>
                  <a:cubicBezTo>
                    <a:pt x="983" y="0"/>
                    <a:pt x="738" y="369"/>
                    <a:pt x="738" y="369"/>
                  </a:cubicBezTo>
                  <a:cubicBezTo>
                    <a:pt x="0" y="1500"/>
                    <a:pt x="820" y="3286"/>
                    <a:pt x="967" y="5171"/>
                  </a:cubicBezTo>
                  <a:cubicBezTo>
                    <a:pt x="1115" y="7056"/>
                    <a:pt x="459" y="7663"/>
                    <a:pt x="459" y="7663"/>
                  </a:cubicBezTo>
                  <a:cubicBezTo>
                    <a:pt x="1148" y="7122"/>
                    <a:pt x="1311" y="5351"/>
                    <a:pt x="1180" y="3991"/>
                  </a:cubicBezTo>
                  <a:cubicBezTo>
                    <a:pt x="1049" y="2631"/>
                    <a:pt x="1066" y="1352"/>
                    <a:pt x="1328" y="1090"/>
                  </a:cubicBezTo>
                  <a:cubicBezTo>
                    <a:pt x="1590" y="828"/>
                    <a:pt x="1934" y="287"/>
                    <a:pt x="1508" y="57"/>
                  </a:cubicBezTo>
                  <a:cubicBezTo>
                    <a:pt x="1436" y="17"/>
                    <a:pt x="1366" y="0"/>
                    <a:pt x="12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10"/>
            <p:cNvSpPr/>
            <p:nvPr/>
          </p:nvSpPr>
          <p:spPr>
            <a:xfrm>
              <a:off x="5392807" y="4456231"/>
              <a:ext cx="279663" cy="333922"/>
            </a:xfrm>
            <a:custGeom>
              <a:rect b="b" l="l" r="r" t="t"/>
              <a:pathLst>
                <a:path extrusionOk="0" h="10179" w="8525">
                  <a:moveTo>
                    <a:pt x="6265" y="1"/>
                  </a:moveTo>
                  <a:cubicBezTo>
                    <a:pt x="6069" y="1"/>
                    <a:pt x="5870" y="22"/>
                    <a:pt x="5672" y="65"/>
                  </a:cubicBezTo>
                  <a:cubicBezTo>
                    <a:pt x="4492" y="328"/>
                    <a:pt x="3722" y="1573"/>
                    <a:pt x="3492" y="2835"/>
                  </a:cubicBezTo>
                  <a:cubicBezTo>
                    <a:pt x="3246" y="4147"/>
                    <a:pt x="3492" y="5376"/>
                    <a:pt x="3443" y="6474"/>
                  </a:cubicBezTo>
                  <a:cubicBezTo>
                    <a:pt x="3508" y="7474"/>
                    <a:pt x="3131" y="8441"/>
                    <a:pt x="2443" y="9130"/>
                  </a:cubicBezTo>
                  <a:cubicBezTo>
                    <a:pt x="1771" y="9752"/>
                    <a:pt x="902" y="10113"/>
                    <a:pt x="1" y="10179"/>
                  </a:cubicBezTo>
                  <a:cubicBezTo>
                    <a:pt x="919" y="10146"/>
                    <a:pt x="1804" y="9802"/>
                    <a:pt x="2492" y="9195"/>
                  </a:cubicBezTo>
                  <a:cubicBezTo>
                    <a:pt x="3230" y="8490"/>
                    <a:pt x="3640" y="7507"/>
                    <a:pt x="3590" y="6491"/>
                  </a:cubicBezTo>
                  <a:cubicBezTo>
                    <a:pt x="3656" y="5360"/>
                    <a:pt x="3426" y="4130"/>
                    <a:pt x="3656" y="2868"/>
                  </a:cubicBezTo>
                  <a:cubicBezTo>
                    <a:pt x="3902" y="1622"/>
                    <a:pt x="4590" y="475"/>
                    <a:pt x="5688" y="213"/>
                  </a:cubicBezTo>
                  <a:cubicBezTo>
                    <a:pt x="5820" y="180"/>
                    <a:pt x="5951" y="164"/>
                    <a:pt x="6082" y="147"/>
                  </a:cubicBezTo>
                  <a:cubicBezTo>
                    <a:pt x="6127" y="144"/>
                    <a:pt x="6171" y="142"/>
                    <a:pt x="6216" y="142"/>
                  </a:cubicBezTo>
                  <a:cubicBezTo>
                    <a:pt x="6613" y="142"/>
                    <a:pt x="7003" y="272"/>
                    <a:pt x="7328" y="508"/>
                  </a:cubicBezTo>
                  <a:cubicBezTo>
                    <a:pt x="8032" y="1082"/>
                    <a:pt x="7950" y="2327"/>
                    <a:pt x="7524" y="2704"/>
                  </a:cubicBezTo>
                  <a:cubicBezTo>
                    <a:pt x="7325" y="2882"/>
                    <a:pt x="7101" y="2955"/>
                    <a:pt x="6902" y="2955"/>
                  </a:cubicBezTo>
                  <a:cubicBezTo>
                    <a:pt x="6643" y="2955"/>
                    <a:pt x="6425" y="2831"/>
                    <a:pt x="6361" y="2655"/>
                  </a:cubicBezTo>
                  <a:lnTo>
                    <a:pt x="6361" y="2655"/>
                  </a:lnTo>
                  <a:cubicBezTo>
                    <a:pt x="6361" y="2655"/>
                    <a:pt x="6398" y="2660"/>
                    <a:pt x="6454" y="2660"/>
                  </a:cubicBezTo>
                  <a:cubicBezTo>
                    <a:pt x="6593" y="2660"/>
                    <a:pt x="6848" y="2627"/>
                    <a:pt x="6918" y="2393"/>
                  </a:cubicBezTo>
                  <a:cubicBezTo>
                    <a:pt x="7049" y="2081"/>
                    <a:pt x="6852" y="1737"/>
                    <a:pt x="6524" y="1672"/>
                  </a:cubicBezTo>
                  <a:cubicBezTo>
                    <a:pt x="6478" y="1658"/>
                    <a:pt x="6427" y="1651"/>
                    <a:pt x="6375" y="1651"/>
                  </a:cubicBezTo>
                  <a:cubicBezTo>
                    <a:pt x="6061" y="1651"/>
                    <a:pt x="5693" y="1905"/>
                    <a:pt x="5820" y="2426"/>
                  </a:cubicBezTo>
                  <a:cubicBezTo>
                    <a:pt x="5910" y="2809"/>
                    <a:pt x="6441" y="3106"/>
                    <a:pt x="6988" y="3106"/>
                  </a:cubicBezTo>
                  <a:cubicBezTo>
                    <a:pt x="7237" y="3106"/>
                    <a:pt x="7489" y="3045"/>
                    <a:pt x="7705" y="2901"/>
                  </a:cubicBezTo>
                  <a:cubicBezTo>
                    <a:pt x="8114" y="2671"/>
                    <a:pt x="8524" y="1967"/>
                    <a:pt x="8229" y="1180"/>
                  </a:cubicBezTo>
                  <a:cubicBezTo>
                    <a:pt x="8013" y="452"/>
                    <a:pt x="7176" y="1"/>
                    <a:pt x="62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10"/>
            <p:cNvSpPr/>
            <p:nvPr/>
          </p:nvSpPr>
          <p:spPr>
            <a:xfrm>
              <a:off x="5525637" y="4503078"/>
              <a:ext cx="81750" cy="69153"/>
            </a:xfrm>
            <a:custGeom>
              <a:rect b="b" l="l" r="r" t="t"/>
              <a:pathLst>
                <a:path extrusionOk="0" h="2108" w="2492">
                  <a:moveTo>
                    <a:pt x="709" y="1"/>
                  </a:moveTo>
                  <a:cubicBezTo>
                    <a:pt x="635" y="1"/>
                    <a:pt x="558" y="11"/>
                    <a:pt x="476" y="31"/>
                  </a:cubicBezTo>
                  <a:cubicBezTo>
                    <a:pt x="590" y="96"/>
                    <a:pt x="623" y="276"/>
                    <a:pt x="525" y="375"/>
                  </a:cubicBezTo>
                  <a:cubicBezTo>
                    <a:pt x="377" y="604"/>
                    <a:pt x="0" y="1309"/>
                    <a:pt x="541" y="1866"/>
                  </a:cubicBezTo>
                  <a:cubicBezTo>
                    <a:pt x="725" y="2045"/>
                    <a:pt x="981" y="2107"/>
                    <a:pt x="1247" y="2107"/>
                  </a:cubicBezTo>
                  <a:cubicBezTo>
                    <a:pt x="1787" y="2107"/>
                    <a:pt x="2371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8" y="1788"/>
                    <a:pt x="2404" y="1788"/>
                  </a:cubicBezTo>
                  <a:cubicBezTo>
                    <a:pt x="2187" y="1788"/>
                    <a:pt x="1636" y="1725"/>
                    <a:pt x="1558" y="1096"/>
                  </a:cubicBezTo>
                  <a:cubicBezTo>
                    <a:pt x="1472" y="401"/>
                    <a:pt x="1179" y="1"/>
                    <a:pt x="7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10"/>
            <p:cNvSpPr/>
            <p:nvPr/>
          </p:nvSpPr>
          <p:spPr>
            <a:xfrm>
              <a:off x="5529410" y="4507277"/>
              <a:ext cx="158120" cy="179640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6" y="2066"/>
                    <a:pt x="1901" y="1771"/>
                    <a:pt x="1000" y="2410"/>
                  </a:cubicBezTo>
                  <a:cubicBezTo>
                    <a:pt x="98" y="3033"/>
                    <a:pt x="197" y="3951"/>
                    <a:pt x="180" y="4459"/>
                  </a:cubicBezTo>
                  <a:cubicBezTo>
                    <a:pt x="197" y="4803"/>
                    <a:pt x="131" y="5148"/>
                    <a:pt x="0" y="5476"/>
                  </a:cubicBezTo>
                  <a:cubicBezTo>
                    <a:pt x="295" y="5279"/>
                    <a:pt x="475" y="4918"/>
                    <a:pt x="443" y="4558"/>
                  </a:cubicBezTo>
                  <a:cubicBezTo>
                    <a:pt x="427" y="3915"/>
                    <a:pt x="498" y="3186"/>
                    <a:pt x="694" y="3186"/>
                  </a:cubicBezTo>
                  <a:cubicBezTo>
                    <a:pt x="708" y="3186"/>
                    <a:pt x="723" y="3190"/>
                    <a:pt x="738" y="3197"/>
                  </a:cubicBezTo>
                  <a:cubicBezTo>
                    <a:pt x="967" y="3312"/>
                    <a:pt x="787" y="3558"/>
                    <a:pt x="705" y="3705"/>
                  </a:cubicBezTo>
                  <a:cubicBezTo>
                    <a:pt x="607" y="3853"/>
                    <a:pt x="443" y="4525"/>
                    <a:pt x="1164" y="4935"/>
                  </a:cubicBezTo>
                  <a:cubicBezTo>
                    <a:pt x="1164" y="4935"/>
                    <a:pt x="1164" y="4935"/>
                    <a:pt x="1164" y="4935"/>
                  </a:cubicBezTo>
                  <a:cubicBezTo>
                    <a:pt x="1173" y="4935"/>
                    <a:pt x="957" y="4422"/>
                    <a:pt x="1344" y="4148"/>
                  </a:cubicBezTo>
                  <a:cubicBezTo>
                    <a:pt x="1754" y="3869"/>
                    <a:pt x="2016" y="3705"/>
                    <a:pt x="1967" y="3132"/>
                  </a:cubicBezTo>
                  <a:cubicBezTo>
                    <a:pt x="1923" y="2608"/>
                    <a:pt x="2266" y="2175"/>
                    <a:pt x="2493" y="2175"/>
                  </a:cubicBezTo>
                  <a:cubicBezTo>
                    <a:pt x="2522" y="2175"/>
                    <a:pt x="2549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29" y="2722"/>
                    <a:pt x="2197" y="2984"/>
                    <a:pt x="2344" y="3148"/>
                  </a:cubicBezTo>
                  <a:cubicBezTo>
                    <a:pt x="2557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4" y="3810"/>
                  </a:cubicBezTo>
                  <a:cubicBezTo>
                    <a:pt x="2690" y="3810"/>
                    <a:pt x="3468" y="3732"/>
                    <a:pt x="3950" y="3033"/>
                  </a:cubicBezTo>
                  <a:cubicBezTo>
                    <a:pt x="4590" y="2148"/>
                    <a:pt x="4819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10"/>
            <p:cNvSpPr/>
            <p:nvPr/>
          </p:nvSpPr>
          <p:spPr>
            <a:xfrm>
              <a:off x="5643410" y="4457183"/>
              <a:ext cx="97332" cy="64035"/>
            </a:xfrm>
            <a:custGeom>
              <a:rect b="b" l="l" r="r" t="t"/>
              <a:pathLst>
                <a:path extrusionOk="0" h="1952" w="2967">
                  <a:moveTo>
                    <a:pt x="915" y="0"/>
                  </a:moveTo>
                  <a:cubicBezTo>
                    <a:pt x="651" y="0"/>
                    <a:pt x="348" y="26"/>
                    <a:pt x="0" y="85"/>
                  </a:cubicBezTo>
                  <a:cubicBezTo>
                    <a:pt x="410" y="135"/>
                    <a:pt x="754" y="413"/>
                    <a:pt x="918" y="790"/>
                  </a:cubicBezTo>
                  <a:cubicBezTo>
                    <a:pt x="1124" y="1305"/>
                    <a:pt x="1491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787" y="1725"/>
                    <a:pt x="2672" y="1561"/>
                    <a:pt x="2672" y="1380"/>
                  </a:cubicBezTo>
                  <a:cubicBezTo>
                    <a:pt x="2672" y="1096"/>
                    <a:pt x="2623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10"/>
            <p:cNvSpPr/>
            <p:nvPr/>
          </p:nvSpPr>
          <p:spPr>
            <a:xfrm>
              <a:off x="5730509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75" y="0"/>
                  </a:moveTo>
                  <a:cubicBezTo>
                    <a:pt x="795" y="0"/>
                    <a:pt x="636" y="142"/>
                    <a:pt x="623" y="325"/>
                  </a:cubicBezTo>
                  <a:cubicBezTo>
                    <a:pt x="623" y="488"/>
                    <a:pt x="756" y="593"/>
                    <a:pt x="897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7" y="275"/>
                    <a:pt x="1011" y="268"/>
                    <a:pt x="987" y="268"/>
                  </a:cubicBezTo>
                  <a:cubicBezTo>
                    <a:pt x="917" y="268"/>
                    <a:pt x="877" y="333"/>
                    <a:pt x="902" y="406"/>
                  </a:cubicBezTo>
                  <a:cubicBezTo>
                    <a:pt x="907" y="439"/>
                    <a:pt x="890" y="453"/>
                    <a:pt x="865" y="453"/>
                  </a:cubicBezTo>
                  <a:cubicBezTo>
                    <a:pt x="813" y="453"/>
                    <a:pt x="727" y="391"/>
                    <a:pt x="738" y="292"/>
                  </a:cubicBezTo>
                  <a:cubicBezTo>
                    <a:pt x="750" y="160"/>
                    <a:pt x="866" y="73"/>
                    <a:pt x="986" y="73"/>
                  </a:cubicBezTo>
                  <a:cubicBezTo>
                    <a:pt x="1030" y="73"/>
                    <a:pt x="1075" y="85"/>
                    <a:pt x="1115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7" y="899"/>
                    <a:pt x="693" y="900"/>
                    <a:pt x="678" y="900"/>
                  </a:cubicBezTo>
                  <a:cubicBezTo>
                    <a:pt x="319" y="900"/>
                    <a:pt x="1" y="521"/>
                    <a:pt x="0" y="521"/>
                  </a:cubicBezTo>
                  <a:lnTo>
                    <a:pt x="0" y="521"/>
                  </a:lnTo>
                  <a:cubicBezTo>
                    <a:pt x="0" y="702"/>
                    <a:pt x="82" y="882"/>
                    <a:pt x="230" y="1013"/>
                  </a:cubicBezTo>
                  <a:cubicBezTo>
                    <a:pt x="344" y="1096"/>
                    <a:pt x="485" y="1140"/>
                    <a:pt x="626" y="1140"/>
                  </a:cubicBezTo>
                  <a:cubicBezTo>
                    <a:pt x="708" y="1140"/>
                    <a:pt x="791" y="1125"/>
                    <a:pt x="869" y="1095"/>
                  </a:cubicBezTo>
                  <a:cubicBezTo>
                    <a:pt x="1082" y="1029"/>
                    <a:pt x="1263" y="865"/>
                    <a:pt x="1345" y="669"/>
                  </a:cubicBezTo>
                  <a:cubicBezTo>
                    <a:pt x="1459" y="423"/>
                    <a:pt x="1345" y="144"/>
                    <a:pt x="1115" y="29"/>
                  </a:cubicBezTo>
                  <a:cubicBezTo>
                    <a:pt x="1068" y="10"/>
                    <a:pt x="1021" y="0"/>
                    <a:pt x="9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10"/>
            <p:cNvSpPr/>
            <p:nvPr/>
          </p:nvSpPr>
          <p:spPr>
            <a:xfrm>
              <a:off x="4985755" y="4694367"/>
              <a:ext cx="130695" cy="286749"/>
            </a:xfrm>
            <a:custGeom>
              <a:rect b="b" l="l" r="r" t="t"/>
              <a:pathLst>
                <a:path extrusionOk="0" h="8741" w="3984">
                  <a:moveTo>
                    <a:pt x="2067" y="1"/>
                  </a:moveTo>
                  <a:cubicBezTo>
                    <a:pt x="1538" y="1"/>
                    <a:pt x="1034" y="248"/>
                    <a:pt x="705" y="690"/>
                  </a:cubicBezTo>
                  <a:cubicBezTo>
                    <a:pt x="361" y="1182"/>
                    <a:pt x="312" y="1821"/>
                    <a:pt x="574" y="2362"/>
                  </a:cubicBezTo>
                  <a:cubicBezTo>
                    <a:pt x="808" y="2784"/>
                    <a:pt x="1243" y="3021"/>
                    <a:pt x="1693" y="3021"/>
                  </a:cubicBezTo>
                  <a:cubicBezTo>
                    <a:pt x="1873" y="3021"/>
                    <a:pt x="2056" y="2983"/>
                    <a:pt x="2230" y="2903"/>
                  </a:cubicBezTo>
                  <a:cubicBezTo>
                    <a:pt x="2934" y="2723"/>
                    <a:pt x="3082" y="1789"/>
                    <a:pt x="2459" y="1412"/>
                  </a:cubicBezTo>
                  <a:cubicBezTo>
                    <a:pt x="2380" y="1371"/>
                    <a:pt x="2299" y="1352"/>
                    <a:pt x="2221" y="1352"/>
                  </a:cubicBezTo>
                  <a:cubicBezTo>
                    <a:pt x="1890" y="1352"/>
                    <a:pt x="1602" y="1680"/>
                    <a:pt x="1722" y="2051"/>
                  </a:cubicBezTo>
                  <a:cubicBezTo>
                    <a:pt x="1858" y="2324"/>
                    <a:pt x="2165" y="2347"/>
                    <a:pt x="2302" y="2347"/>
                  </a:cubicBezTo>
                  <a:cubicBezTo>
                    <a:pt x="2329" y="2347"/>
                    <a:pt x="2350" y="2346"/>
                    <a:pt x="2361" y="2346"/>
                  </a:cubicBezTo>
                  <a:cubicBezTo>
                    <a:pt x="2426" y="2346"/>
                    <a:pt x="2426" y="2379"/>
                    <a:pt x="2426" y="2379"/>
                  </a:cubicBezTo>
                  <a:cubicBezTo>
                    <a:pt x="2470" y="2570"/>
                    <a:pt x="2224" y="2866"/>
                    <a:pt x="1759" y="2866"/>
                  </a:cubicBezTo>
                  <a:cubicBezTo>
                    <a:pt x="1706" y="2866"/>
                    <a:pt x="1650" y="2863"/>
                    <a:pt x="1590" y="2854"/>
                  </a:cubicBezTo>
                  <a:cubicBezTo>
                    <a:pt x="1394" y="2805"/>
                    <a:pt x="1213" y="2723"/>
                    <a:pt x="1082" y="2575"/>
                  </a:cubicBezTo>
                  <a:cubicBezTo>
                    <a:pt x="394" y="1936"/>
                    <a:pt x="722" y="559"/>
                    <a:pt x="1738" y="297"/>
                  </a:cubicBezTo>
                  <a:cubicBezTo>
                    <a:pt x="1885" y="256"/>
                    <a:pt x="2037" y="236"/>
                    <a:pt x="2189" y="236"/>
                  </a:cubicBezTo>
                  <a:cubicBezTo>
                    <a:pt x="2340" y="236"/>
                    <a:pt x="2492" y="256"/>
                    <a:pt x="2639" y="297"/>
                  </a:cubicBezTo>
                  <a:cubicBezTo>
                    <a:pt x="3279" y="461"/>
                    <a:pt x="3721" y="1051"/>
                    <a:pt x="3754" y="1707"/>
                  </a:cubicBezTo>
                  <a:cubicBezTo>
                    <a:pt x="3803" y="2444"/>
                    <a:pt x="3426" y="3182"/>
                    <a:pt x="2853" y="3723"/>
                  </a:cubicBezTo>
                  <a:cubicBezTo>
                    <a:pt x="2295" y="4247"/>
                    <a:pt x="1541" y="4559"/>
                    <a:pt x="968" y="5100"/>
                  </a:cubicBezTo>
                  <a:cubicBezTo>
                    <a:pt x="410" y="5591"/>
                    <a:pt x="66" y="6296"/>
                    <a:pt x="17" y="7067"/>
                  </a:cubicBezTo>
                  <a:cubicBezTo>
                    <a:pt x="0" y="7771"/>
                    <a:pt x="377" y="8493"/>
                    <a:pt x="1033" y="8673"/>
                  </a:cubicBezTo>
                  <a:cubicBezTo>
                    <a:pt x="1164" y="8719"/>
                    <a:pt x="1299" y="8740"/>
                    <a:pt x="1432" y="8740"/>
                  </a:cubicBezTo>
                  <a:cubicBezTo>
                    <a:pt x="1918" y="8740"/>
                    <a:pt x="2380" y="8455"/>
                    <a:pt x="2508" y="8017"/>
                  </a:cubicBezTo>
                  <a:cubicBezTo>
                    <a:pt x="2705" y="7542"/>
                    <a:pt x="2492" y="7001"/>
                    <a:pt x="2033" y="6788"/>
                  </a:cubicBezTo>
                  <a:cubicBezTo>
                    <a:pt x="1935" y="6722"/>
                    <a:pt x="1803" y="6690"/>
                    <a:pt x="1689" y="6690"/>
                  </a:cubicBezTo>
                  <a:cubicBezTo>
                    <a:pt x="1653" y="6685"/>
                    <a:pt x="1617" y="6683"/>
                    <a:pt x="1581" y="6683"/>
                  </a:cubicBezTo>
                  <a:cubicBezTo>
                    <a:pt x="1245" y="6683"/>
                    <a:pt x="940" y="6890"/>
                    <a:pt x="836" y="7231"/>
                  </a:cubicBezTo>
                  <a:cubicBezTo>
                    <a:pt x="706" y="7714"/>
                    <a:pt x="992" y="7990"/>
                    <a:pt x="1305" y="7990"/>
                  </a:cubicBezTo>
                  <a:cubicBezTo>
                    <a:pt x="1384" y="7990"/>
                    <a:pt x="1465" y="7972"/>
                    <a:pt x="1541" y="7935"/>
                  </a:cubicBezTo>
                  <a:cubicBezTo>
                    <a:pt x="1853" y="7771"/>
                    <a:pt x="1918" y="7345"/>
                    <a:pt x="1672" y="7116"/>
                  </a:cubicBezTo>
                  <a:cubicBezTo>
                    <a:pt x="1588" y="7041"/>
                    <a:pt x="1488" y="7003"/>
                    <a:pt x="1387" y="7003"/>
                  </a:cubicBezTo>
                  <a:cubicBezTo>
                    <a:pt x="1311" y="7003"/>
                    <a:pt x="1234" y="7024"/>
                    <a:pt x="1164" y="7067"/>
                  </a:cubicBezTo>
                  <a:cubicBezTo>
                    <a:pt x="1148" y="7073"/>
                    <a:pt x="1136" y="7076"/>
                    <a:pt x="1128" y="7076"/>
                  </a:cubicBezTo>
                  <a:cubicBezTo>
                    <a:pt x="1094" y="7076"/>
                    <a:pt x="1115" y="7034"/>
                    <a:pt x="1115" y="7034"/>
                  </a:cubicBezTo>
                  <a:cubicBezTo>
                    <a:pt x="1213" y="6813"/>
                    <a:pt x="1505" y="6785"/>
                    <a:pt x="1645" y="6785"/>
                  </a:cubicBezTo>
                  <a:cubicBezTo>
                    <a:pt x="1692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2000" y="6837"/>
                  </a:cubicBezTo>
                  <a:cubicBezTo>
                    <a:pt x="2443" y="7034"/>
                    <a:pt x="2639" y="7558"/>
                    <a:pt x="2443" y="8001"/>
                  </a:cubicBezTo>
                  <a:cubicBezTo>
                    <a:pt x="2269" y="8398"/>
                    <a:pt x="1880" y="8635"/>
                    <a:pt x="1467" y="8635"/>
                  </a:cubicBezTo>
                  <a:cubicBezTo>
                    <a:pt x="1334" y="8635"/>
                    <a:pt x="1198" y="8610"/>
                    <a:pt x="1066" y="8558"/>
                  </a:cubicBezTo>
                  <a:cubicBezTo>
                    <a:pt x="492" y="8394"/>
                    <a:pt x="132" y="7722"/>
                    <a:pt x="164" y="7050"/>
                  </a:cubicBezTo>
                  <a:cubicBezTo>
                    <a:pt x="230" y="6345"/>
                    <a:pt x="558" y="5673"/>
                    <a:pt x="1082" y="5214"/>
                  </a:cubicBezTo>
                  <a:cubicBezTo>
                    <a:pt x="1640" y="4706"/>
                    <a:pt x="2394" y="4428"/>
                    <a:pt x="2984" y="3838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2" y="904"/>
                    <a:pt x="3295" y="248"/>
                    <a:pt x="2541" y="68"/>
                  </a:cubicBezTo>
                  <a:cubicBezTo>
                    <a:pt x="2383" y="23"/>
                    <a:pt x="2224" y="1"/>
                    <a:pt x="20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10"/>
            <p:cNvSpPr/>
            <p:nvPr/>
          </p:nvSpPr>
          <p:spPr>
            <a:xfrm>
              <a:off x="4987920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1508" y="0"/>
                  </a:moveTo>
                  <a:cubicBezTo>
                    <a:pt x="1508" y="0"/>
                    <a:pt x="1377" y="66"/>
                    <a:pt x="1360" y="164"/>
                  </a:cubicBezTo>
                  <a:cubicBezTo>
                    <a:pt x="1330" y="240"/>
                    <a:pt x="1244" y="330"/>
                    <a:pt x="1075" y="330"/>
                  </a:cubicBezTo>
                  <a:cubicBezTo>
                    <a:pt x="1061" y="330"/>
                    <a:pt x="1047" y="329"/>
                    <a:pt x="1033" y="328"/>
                  </a:cubicBezTo>
                  <a:cubicBezTo>
                    <a:pt x="836" y="328"/>
                    <a:pt x="0" y="393"/>
                    <a:pt x="49" y="2410"/>
                  </a:cubicBezTo>
                  <a:cubicBezTo>
                    <a:pt x="49" y="2410"/>
                    <a:pt x="131" y="1672"/>
                    <a:pt x="770" y="1393"/>
                  </a:cubicBezTo>
                  <a:cubicBezTo>
                    <a:pt x="1393" y="1115"/>
                    <a:pt x="1721" y="852"/>
                    <a:pt x="1606" y="475"/>
                  </a:cubicBezTo>
                  <a:cubicBezTo>
                    <a:pt x="1492" y="82"/>
                    <a:pt x="1508" y="0"/>
                    <a:pt x="1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10"/>
            <p:cNvSpPr/>
            <p:nvPr/>
          </p:nvSpPr>
          <p:spPr>
            <a:xfrm>
              <a:off x="5011015" y="4569673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5246" y="0"/>
                  </a:moveTo>
                  <a:lnTo>
                    <a:pt x="5246" y="0"/>
                  </a:lnTo>
                  <a:cubicBezTo>
                    <a:pt x="2886" y="656"/>
                    <a:pt x="4181" y="2180"/>
                    <a:pt x="4263" y="4409"/>
                  </a:cubicBezTo>
                  <a:cubicBezTo>
                    <a:pt x="4345" y="6262"/>
                    <a:pt x="3263" y="7966"/>
                    <a:pt x="1558" y="8688"/>
                  </a:cubicBezTo>
                  <a:cubicBezTo>
                    <a:pt x="230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8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17"/>
                  </a:cubicBezTo>
                  <a:cubicBezTo>
                    <a:pt x="2480" y="8782"/>
                    <a:pt x="2329" y="8691"/>
                    <a:pt x="2169" y="8691"/>
                  </a:cubicBezTo>
                  <a:cubicBezTo>
                    <a:pt x="2135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590" y="6737"/>
                    <a:pt x="4525" y="7098"/>
                    <a:pt x="5459" y="6606"/>
                  </a:cubicBezTo>
                  <a:cubicBezTo>
                    <a:pt x="6393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7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6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8" y="5917"/>
                    <a:pt x="4607" y="5131"/>
                    <a:pt x="4722" y="4491"/>
                  </a:cubicBezTo>
                  <a:cubicBezTo>
                    <a:pt x="4820" y="3852"/>
                    <a:pt x="5099" y="4065"/>
                    <a:pt x="5672" y="3672"/>
                  </a:cubicBezTo>
                  <a:cubicBezTo>
                    <a:pt x="6230" y="3295"/>
                    <a:pt x="5934" y="2787"/>
                    <a:pt x="5869" y="2656"/>
                  </a:cubicBezTo>
                  <a:cubicBezTo>
                    <a:pt x="5836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53" y="2967"/>
                  </a:cubicBezTo>
                  <a:cubicBezTo>
                    <a:pt x="4853" y="3114"/>
                    <a:pt x="4755" y="3293"/>
                    <a:pt x="4622" y="3293"/>
                  </a:cubicBezTo>
                  <a:cubicBezTo>
                    <a:pt x="4591" y="3293"/>
                    <a:pt x="4558" y="3284"/>
                    <a:pt x="4525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7" y="2295"/>
                    <a:pt x="5180" y="2508"/>
                    <a:pt x="5639" y="1820"/>
                  </a:cubicBezTo>
                  <a:cubicBezTo>
                    <a:pt x="6049" y="1213"/>
                    <a:pt x="5476" y="574"/>
                    <a:pt x="5279" y="410"/>
                  </a:cubicBezTo>
                  <a:cubicBezTo>
                    <a:pt x="5164" y="295"/>
                    <a:pt x="5148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10"/>
            <p:cNvSpPr/>
            <p:nvPr/>
          </p:nvSpPr>
          <p:spPr>
            <a:xfrm>
              <a:off x="5063176" y="4486019"/>
              <a:ext cx="96283" cy="352523"/>
            </a:xfrm>
            <a:custGeom>
              <a:rect b="b" l="l" r="r" t="t"/>
              <a:pathLst>
                <a:path extrusionOk="0" h="10746" w="2935">
                  <a:moveTo>
                    <a:pt x="1638" y="1"/>
                  </a:moveTo>
                  <a:cubicBezTo>
                    <a:pt x="1304" y="1"/>
                    <a:pt x="959" y="125"/>
                    <a:pt x="689" y="419"/>
                  </a:cubicBezTo>
                  <a:cubicBezTo>
                    <a:pt x="1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705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4" y="7500"/>
                    <a:pt x="1525" y="5468"/>
                    <a:pt x="689" y="3435"/>
                  </a:cubicBezTo>
                  <a:cubicBezTo>
                    <a:pt x="312" y="2436"/>
                    <a:pt x="197" y="1239"/>
                    <a:pt x="804" y="501"/>
                  </a:cubicBezTo>
                  <a:cubicBezTo>
                    <a:pt x="1043" y="231"/>
                    <a:pt x="1358" y="115"/>
                    <a:pt x="1666" y="115"/>
                  </a:cubicBezTo>
                  <a:cubicBezTo>
                    <a:pt x="2180" y="115"/>
                    <a:pt x="2672" y="439"/>
                    <a:pt x="2755" y="911"/>
                  </a:cubicBezTo>
                  <a:cubicBezTo>
                    <a:pt x="2863" y="1436"/>
                    <a:pt x="2462" y="1917"/>
                    <a:pt x="1936" y="1917"/>
                  </a:cubicBezTo>
                  <a:cubicBezTo>
                    <a:pt x="1904" y="1917"/>
                    <a:pt x="1870" y="1915"/>
                    <a:pt x="1837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40" y="1813"/>
                    <a:pt x="1591" y="1747"/>
                  </a:cubicBezTo>
                  <a:cubicBezTo>
                    <a:pt x="1591" y="1747"/>
                    <a:pt x="1558" y="1698"/>
                    <a:pt x="1591" y="1649"/>
                  </a:cubicBezTo>
                  <a:cubicBezTo>
                    <a:pt x="1640" y="1616"/>
                    <a:pt x="1984" y="1632"/>
                    <a:pt x="2001" y="1321"/>
                  </a:cubicBezTo>
                  <a:cubicBezTo>
                    <a:pt x="2011" y="1069"/>
                    <a:pt x="1807" y="905"/>
                    <a:pt x="1598" y="905"/>
                  </a:cubicBezTo>
                  <a:cubicBezTo>
                    <a:pt x="1481" y="905"/>
                    <a:pt x="1362" y="957"/>
                    <a:pt x="1279" y="1075"/>
                  </a:cubicBezTo>
                  <a:cubicBezTo>
                    <a:pt x="1085" y="1334"/>
                    <a:pt x="1370" y="1960"/>
                    <a:pt x="1930" y="1960"/>
                  </a:cubicBezTo>
                  <a:cubicBezTo>
                    <a:pt x="1937" y="1960"/>
                    <a:pt x="1944" y="1960"/>
                    <a:pt x="1951" y="1960"/>
                  </a:cubicBezTo>
                  <a:cubicBezTo>
                    <a:pt x="2509" y="1960"/>
                    <a:pt x="2935" y="1452"/>
                    <a:pt x="2836" y="895"/>
                  </a:cubicBezTo>
                  <a:cubicBezTo>
                    <a:pt x="2764" y="375"/>
                    <a:pt x="2217" y="1"/>
                    <a:pt x="16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10"/>
            <p:cNvSpPr/>
            <p:nvPr/>
          </p:nvSpPr>
          <p:spPr>
            <a:xfrm>
              <a:off x="4985755" y="4472864"/>
              <a:ext cx="91428" cy="267295"/>
            </a:xfrm>
            <a:custGeom>
              <a:rect b="b" l="l" r="r" t="t"/>
              <a:pathLst>
                <a:path extrusionOk="0" h="8148" w="2787">
                  <a:moveTo>
                    <a:pt x="705" y="1"/>
                  </a:moveTo>
                  <a:cubicBezTo>
                    <a:pt x="705" y="1"/>
                    <a:pt x="66" y="181"/>
                    <a:pt x="214" y="1066"/>
                  </a:cubicBezTo>
                  <a:cubicBezTo>
                    <a:pt x="361" y="1968"/>
                    <a:pt x="1066" y="2443"/>
                    <a:pt x="1476" y="2902"/>
                  </a:cubicBezTo>
                  <a:cubicBezTo>
                    <a:pt x="1803" y="3263"/>
                    <a:pt x="2476" y="4131"/>
                    <a:pt x="2131" y="4967"/>
                  </a:cubicBezTo>
                  <a:cubicBezTo>
                    <a:pt x="2049" y="5197"/>
                    <a:pt x="1918" y="5394"/>
                    <a:pt x="1738" y="5557"/>
                  </a:cubicBezTo>
                  <a:cubicBezTo>
                    <a:pt x="1148" y="6066"/>
                    <a:pt x="754" y="6328"/>
                    <a:pt x="459" y="6754"/>
                  </a:cubicBezTo>
                  <a:cubicBezTo>
                    <a:pt x="164" y="7164"/>
                    <a:pt x="0" y="7639"/>
                    <a:pt x="17" y="8147"/>
                  </a:cubicBezTo>
                  <a:cubicBezTo>
                    <a:pt x="17" y="8000"/>
                    <a:pt x="66" y="6934"/>
                    <a:pt x="1213" y="6131"/>
                  </a:cubicBezTo>
                  <a:cubicBezTo>
                    <a:pt x="2508" y="5230"/>
                    <a:pt x="2787" y="4295"/>
                    <a:pt x="2344" y="2902"/>
                  </a:cubicBezTo>
                  <a:cubicBezTo>
                    <a:pt x="1820" y="1279"/>
                    <a:pt x="361" y="1099"/>
                    <a:pt x="7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10"/>
            <p:cNvSpPr/>
            <p:nvPr/>
          </p:nvSpPr>
          <p:spPr>
            <a:xfrm>
              <a:off x="5095982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1438" y="0"/>
                  </a:moveTo>
                  <a:cubicBezTo>
                    <a:pt x="1404" y="0"/>
                    <a:pt x="1372" y="6"/>
                    <a:pt x="1345" y="16"/>
                  </a:cubicBezTo>
                  <a:cubicBezTo>
                    <a:pt x="1017" y="114"/>
                    <a:pt x="951" y="376"/>
                    <a:pt x="1115" y="737"/>
                  </a:cubicBezTo>
                  <a:cubicBezTo>
                    <a:pt x="1279" y="1098"/>
                    <a:pt x="1771" y="1147"/>
                    <a:pt x="1640" y="2802"/>
                  </a:cubicBezTo>
                  <a:cubicBezTo>
                    <a:pt x="1509" y="4474"/>
                    <a:pt x="1" y="5458"/>
                    <a:pt x="1" y="5458"/>
                  </a:cubicBezTo>
                  <a:cubicBezTo>
                    <a:pt x="263" y="5409"/>
                    <a:pt x="1820" y="4458"/>
                    <a:pt x="2148" y="2425"/>
                  </a:cubicBezTo>
                  <a:cubicBezTo>
                    <a:pt x="2432" y="573"/>
                    <a:pt x="1790" y="0"/>
                    <a:pt x="14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10"/>
            <p:cNvSpPr/>
            <p:nvPr/>
          </p:nvSpPr>
          <p:spPr>
            <a:xfrm>
              <a:off x="5037916" y="4113840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8" y="0"/>
                  </a:moveTo>
                  <a:cubicBezTo>
                    <a:pt x="1297" y="0"/>
                    <a:pt x="859" y="91"/>
                    <a:pt x="476" y="389"/>
                  </a:cubicBezTo>
                  <a:cubicBezTo>
                    <a:pt x="164" y="651"/>
                    <a:pt x="0" y="1061"/>
                    <a:pt x="50" y="1487"/>
                  </a:cubicBezTo>
                  <a:cubicBezTo>
                    <a:pt x="106" y="1999"/>
                    <a:pt x="632" y="2437"/>
                    <a:pt x="1231" y="2437"/>
                  </a:cubicBezTo>
                  <a:cubicBezTo>
                    <a:pt x="1322" y="2437"/>
                    <a:pt x="1415" y="2427"/>
                    <a:pt x="1508" y="2405"/>
                  </a:cubicBezTo>
                  <a:cubicBezTo>
                    <a:pt x="1623" y="2372"/>
                    <a:pt x="1721" y="2339"/>
                    <a:pt x="1820" y="2290"/>
                  </a:cubicBezTo>
                  <a:lnTo>
                    <a:pt x="1836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62" y="1454"/>
                  </a:cubicBezTo>
                  <a:cubicBezTo>
                    <a:pt x="2212" y="1117"/>
                    <a:pt x="1925" y="894"/>
                    <a:pt x="1616" y="894"/>
                  </a:cubicBezTo>
                  <a:cubicBezTo>
                    <a:pt x="1520" y="894"/>
                    <a:pt x="1422" y="916"/>
                    <a:pt x="1328" y="963"/>
                  </a:cubicBezTo>
                  <a:cubicBezTo>
                    <a:pt x="967" y="1159"/>
                    <a:pt x="1066" y="1717"/>
                    <a:pt x="1476" y="1766"/>
                  </a:cubicBezTo>
                  <a:cubicBezTo>
                    <a:pt x="1506" y="1773"/>
                    <a:pt x="1537" y="1777"/>
                    <a:pt x="1567" y="1777"/>
                  </a:cubicBezTo>
                  <a:cubicBezTo>
                    <a:pt x="1791" y="1777"/>
                    <a:pt x="1978" y="1571"/>
                    <a:pt x="1935" y="1340"/>
                  </a:cubicBezTo>
                  <a:cubicBezTo>
                    <a:pt x="1928" y="1301"/>
                    <a:pt x="1955" y="1267"/>
                    <a:pt x="1992" y="1267"/>
                  </a:cubicBezTo>
                  <a:cubicBezTo>
                    <a:pt x="2049" y="1267"/>
                    <a:pt x="2128" y="1345"/>
                    <a:pt x="2148" y="1602"/>
                  </a:cubicBezTo>
                  <a:cubicBezTo>
                    <a:pt x="2164" y="1717"/>
                    <a:pt x="2131" y="1848"/>
                    <a:pt x="2082" y="1962"/>
                  </a:cubicBezTo>
                  <a:cubicBezTo>
                    <a:pt x="1935" y="2183"/>
                    <a:pt x="1695" y="2312"/>
                    <a:pt x="1434" y="2312"/>
                  </a:cubicBezTo>
                  <a:cubicBezTo>
                    <a:pt x="1404" y="2312"/>
                    <a:pt x="1374" y="2310"/>
                    <a:pt x="1344" y="2307"/>
                  </a:cubicBezTo>
                  <a:cubicBezTo>
                    <a:pt x="1334" y="2307"/>
                    <a:pt x="1324" y="2307"/>
                    <a:pt x="1313" y="2307"/>
                  </a:cubicBezTo>
                  <a:cubicBezTo>
                    <a:pt x="625" y="2307"/>
                    <a:pt x="141" y="1248"/>
                    <a:pt x="787" y="618"/>
                  </a:cubicBezTo>
                  <a:cubicBezTo>
                    <a:pt x="1061" y="323"/>
                    <a:pt x="1454" y="194"/>
                    <a:pt x="1874" y="194"/>
                  </a:cubicBezTo>
                  <a:cubicBezTo>
                    <a:pt x="2386" y="194"/>
                    <a:pt x="2938" y="385"/>
                    <a:pt x="3361" y="700"/>
                  </a:cubicBezTo>
                  <a:cubicBezTo>
                    <a:pt x="5098" y="1962"/>
                    <a:pt x="4836" y="4257"/>
                    <a:pt x="4328" y="5405"/>
                  </a:cubicBezTo>
                  <a:cubicBezTo>
                    <a:pt x="4065" y="6093"/>
                    <a:pt x="3606" y="6683"/>
                    <a:pt x="3016" y="7109"/>
                  </a:cubicBezTo>
                  <a:cubicBezTo>
                    <a:pt x="3623" y="6699"/>
                    <a:pt x="4115" y="6126"/>
                    <a:pt x="4410" y="5437"/>
                  </a:cubicBezTo>
                  <a:cubicBezTo>
                    <a:pt x="4951" y="4290"/>
                    <a:pt x="5278" y="1913"/>
                    <a:pt x="3459" y="553"/>
                  </a:cubicBezTo>
                  <a:cubicBezTo>
                    <a:pt x="3098" y="307"/>
                    <a:pt x="2689" y="127"/>
                    <a:pt x="2262" y="61"/>
                  </a:cubicBezTo>
                  <a:cubicBezTo>
                    <a:pt x="2096" y="27"/>
                    <a:pt x="1899" y="0"/>
                    <a:pt x="16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10"/>
            <p:cNvSpPr/>
            <p:nvPr/>
          </p:nvSpPr>
          <p:spPr>
            <a:xfrm>
              <a:off x="5077151" y="3933015"/>
              <a:ext cx="171045" cy="268870"/>
            </a:xfrm>
            <a:custGeom>
              <a:rect b="b" l="l" r="r" t="t"/>
              <a:pathLst>
                <a:path extrusionOk="0" h="8196" w="5214">
                  <a:moveTo>
                    <a:pt x="1083" y="0"/>
                  </a:moveTo>
                  <a:cubicBezTo>
                    <a:pt x="1" y="2852"/>
                    <a:pt x="1279" y="4376"/>
                    <a:pt x="2542" y="5606"/>
                  </a:cubicBezTo>
                  <a:cubicBezTo>
                    <a:pt x="3804" y="6852"/>
                    <a:pt x="3755" y="8196"/>
                    <a:pt x="3755" y="8196"/>
                  </a:cubicBezTo>
                  <a:cubicBezTo>
                    <a:pt x="4656" y="7294"/>
                    <a:pt x="3591" y="5589"/>
                    <a:pt x="4476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7" y="3147"/>
                    <a:pt x="3378" y="3000"/>
                    <a:pt x="3017" y="3737"/>
                  </a:cubicBezTo>
                  <a:cubicBezTo>
                    <a:pt x="2656" y="4442"/>
                    <a:pt x="3263" y="5803"/>
                    <a:pt x="3263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1" y="3360"/>
                    <a:pt x="2525" y="3000"/>
                    <a:pt x="2525" y="2787"/>
                  </a:cubicBezTo>
                  <a:cubicBezTo>
                    <a:pt x="2542" y="2639"/>
                    <a:pt x="2574" y="2491"/>
                    <a:pt x="2640" y="2360"/>
                  </a:cubicBezTo>
                  <a:cubicBezTo>
                    <a:pt x="2640" y="2360"/>
                    <a:pt x="2572" y="2315"/>
                    <a:pt x="2443" y="2315"/>
                  </a:cubicBezTo>
                  <a:cubicBezTo>
                    <a:pt x="2327" y="2315"/>
                    <a:pt x="2161" y="2352"/>
                    <a:pt x="1952" y="2491"/>
                  </a:cubicBezTo>
                  <a:cubicBezTo>
                    <a:pt x="1214" y="2967"/>
                    <a:pt x="1525" y="4081"/>
                    <a:pt x="1525" y="4081"/>
                  </a:cubicBezTo>
                  <a:cubicBezTo>
                    <a:pt x="1001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1" y="836"/>
                  </a:cubicBezTo>
                  <a:cubicBezTo>
                    <a:pt x="1017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10"/>
            <p:cNvSpPr/>
            <p:nvPr/>
          </p:nvSpPr>
          <p:spPr>
            <a:xfrm>
              <a:off x="4998122" y="3899652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0" y="2345"/>
                    <a:pt x="2689" y="2066"/>
                    <a:pt x="2443" y="1820"/>
                  </a:cubicBezTo>
                  <a:cubicBezTo>
                    <a:pt x="2312" y="1656"/>
                    <a:pt x="2295" y="1427"/>
                    <a:pt x="2426" y="1263"/>
                  </a:cubicBezTo>
                  <a:cubicBezTo>
                    <a:pt x="2426" y="1263"/>
                    <a:pt x="2381" y="1253"/>
                    <a:pt x="2318" y="1253"/>
                  </a:cubicBezTo>
                  <a:cubicBezTo>
                    <a:pt x="2153" y="1253"/>
                    <a:pt x="1863" y="1322"/>
                    <a:pt x="1935" y="1820"/>
                  </a:cubicBezTo>
                  <a:cubicBezTo>
                    <a:pt x="2033" y="2509"/>
                    <a:pt x="2082" y="2623"/>
                    <a:pt x="1869" y="2640"/>
                  </a:cubicBezTo>
                  <a:cubicBezTo>
                    <a:pt x="1859" y="2641"/>
                    <a:pt x="1850" y="2642"/>
                    <a:pt x="1841" y="2642"/>
                  </a:cubicBezTo>
                  <a:cubicBezTo>
                    <a:pt x="1645" y="2642"/>
                    <a:pt x="1707" y="2303"/>
                    <a:pt x="1754" y="2115"/>
                  </a:cubicBezTo>
                  <a:cubicBezTo>
                    <a:pt x="1820" y="1935"/>
                    <a:pt x="2066" y="1099"/>
                    <a:pt x="1410" y="820"/>
                  </a:cubicBezTo>
                  <a:cubicBezTo>
                    <a:pt x="754" y="542"/>
                    <a:pt x="492" y="279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10"/>
            <p:cNvSpPr/>
            <p:nvPr/>
          </p:nvSpPr>
          <p:spPr>
            <a:xfrm>
              <a:off x="5177176" y="4181419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cubicBezTo>
                    <a:pt x="788" y="509"/>
                    <a:pt x="1050" y="1197"/>
                    <a:pt x="951" y="2476"/>
                  </a:cubicBezTo>
                  <a:cubicBezTo>
                    <a:pt x="853" y="3771"/>
                    <a:pt x="1" y="4262"/>
                    <a:pt x="1" y="4262"/>
                  </a:cubicBezTo>
                  <a:cubicBezTo>
                    <a:pt x="3590" y="2443"/>
                    <a:pt x="2296" y="788"/>
                    <a:pt x="1935" y="525"/>
                  </a:cubicBezTo>
                  <a:cubicBezTo>
                    <a:pt x="1591" y="263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10"/>
            <p:cNvSpPr/>
            <p:nvPr/>
          </p:nvSpPr>
          <p:spPr>
            <a:xfrm>
              <a:off x="5179866" y="4267796"/>
              <a:ext cx="258143" cy="190302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7" y="957"/>
                  </a:cubicBezTo>
                  <a:cubicBezTo>
                    <a:pt x="1460" y="1810"/>
                    <a:pt x="1" y="1925"/>
                    <a:pt x="1" y="1925"/>
                  </a:cubicBezTo>
                  <a:cubicBezTo>
                    <a:pt x="2394" y="1990"/>
                    <a:pt x="3033" y="2613"/>
                    <a:pt x="3656" y="3367"/>
                  </a:cubicBezTo>
                  <a:cubicBezTo>
                    <a:pt x="4295" y="4121"/>
                    <a:pt x="4476" y="5334"/>
                    <a:pt x="6000" y="5711"/>
                  </a:cubicBezTo>
                  <a:cubicBezTo>
                    <a:pt x="6253" y="5774"/>
                    <a:pt x="6474" y="5801"/>
                    <a:pt x="6666" y="5801"/>
                  </a:cubicBezTo>
                  <a:cubicBezTo>
                    <a:pt x="7619" y="5801"/>
                    <a:pt x="7868" y="5154"/>
                    <a:pt x="7869" y="5154"/>
                  </a:cubicBezTo>
                  <a:lnTo>
                    <a:pt x="7869" y="5154"/>
                  </a:lnTo>
                  <a:cubicBezTo>
                    <a:pt x="7785" y="5212"/>
                    <a:pt x="7708" y="5241"/>
                    <a:pt x="7637" y="5241"/>
                  </a:cubicBezTo>
                  <a:cubicBezTo>
                    <a:pt x="7390" y="5241"/>
                    <a:pt x="7237" y="4878"/>
                    <a:pt x="7262" y="4137"/>
                  </a:cubicBezTo>
                  <a:cubicBezTo>
                    <a:pt x="7278" y="3170"/>
                    <a:pt x="6410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7" y="1728"/>
                    <a:pt x="3508" y="1580"/>
                    <a:pt x="4180" y="1384"/>
                  </a:cubicBezTo>
                  <a:cubicBezTo>
                    <a:pt x="4869" y="1187"/>
                    <a:pt x="4558" y="548"/>
                    <a:pt x="4557" y="548"/>
                  </a:cubicBezTo>
                  <a:lnTo>
                    <a:pt x="4557" y="548"/>
                  </a:lnTo>
                  <a:cubicBezTo>
                    <a:pt x="4506" y="588"/>
                    <a:pt x="4454" y="606"/>
                    <a:pt x="4400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10"/>
            <p:cNvSpPr/>
            <p:nvPr/>
          </p:nvSpPr>
          <p:spPr>
            <a:xfrm>
              <a:off x="5054581" y="4345348"/>
              <a:ext cx="252763" cy="206606"/>
            </a:xfrm>
            <a:custGeom>
              <a:rect b="b" l="l" r="r" t="t"/>
              <a:pathLst>
                <a:path extrusionOk="0" h="6298" w="7705">
                  <a:moveTo>
                    <a:pt x="4337" y="0"/>
                  </a:moveTo>
                  <a:cubicBezTo>
                    <a:pt x="2726" y="0"/>
                    <a:pt x="1374" y="1109"/>
                    <a:pt x="689" y="2527"/>
                  </a:cubicBezTo>
                  <a:cubicBezTo>
                    <a:pt x="164" y="3626"/>
                    <a:pt x="1" y="4871"/>
                    <a:pt x="246" y="6068"/>
                  </a:cubicBezTo>
                  <a:lnTo>
                    <a:pt x="246" y="6084"/>
                  </a:lnTo>
                  <a:cubicBezTo>
                    <a:pt x="263" y="6150"/>
                    <a:pt x="279" y="6232"/>
                    <a:pt x="296" y="6297"/>
                  </a:cubicBezTo>
                  <a:cubicBezTo>
                    <a:pt x="263" y="6133"/>
                    <a:pt x="246" y="5970"/>
                    <a:pt x="246" y="5789"/>
                  </a:cubicBezTo>
                  <a:cubicBezTo>
                    <a:pt x="246" y="4920"/>
                    <a:pt x="410" y="4068"/>
                    <a:pt x="738" y="3249"/>
                  </a:cubicBezTo>
                  <a:cubicBezTo>
                    <a:pt x="1148" y="2249"/>
                    <a:pt x="1886" y="1429"/>
                    <a:pt x="2820" y="888"/>
                  </a:cubicBezTo>
                  <a:cubicBezTo>
                    <a:pt x="3374" y="575"/>
                    <a:pt x="4089" y="326"/>
                    <a:pt x="4795" y="326"/>
                  </a:cubicBezTo>
                  <a:cubicBezTo>
                    <a:pt x="5383" y="326"/>
                    <a:pt x="5965" y="499"/>
                    <a:pt x="6442" y="954"/>
                  </a:cubicBezTo>
                  <a:cubicBezTo>
                    <a:pt x="7491" y="1872"/>
                    <a:pt x="7147" y="3773"/>
                    <a:pt x="5951" y="4085"/>
                  </a:cubicBezTo>
                  <a:cubicBezTo>
                    <a:pt x="5821" y="4119"/>
                    <a:pt x="5686" y="4135"/>
                    <a:pt x="5553" y="4135"/>
                  </a:cubicBezTo>
                  <a:cubicBezTo>
                    <a:pt x="5113" y="4135"/>
                    <a:pt x="4681" y="3956"/>
                    <a:pt x="4443" y="3642"/>
                  </a:cubicBezTo>
                  <a:cubicBezTo>
                    <a:pt x="4164" y="3232"/>
                    <a:pt x="4148" y="2691"/>
                    <a:pt x="4426" y="2265"/>
                  </a:cubicBezTo>
                  <a:cubicBezTo>
                    <a:pt x="4618" y="1994"/>
                    <a:pt x="4927" y="1840"/>
                    <a:pt x="5245" y="1840"/>
                  </a:cubicBezTo>
                  <a:cubicBezTo>
                    <a:pt x="5389" y="1840"/>
                    <a:pt x="5534" y="1871"/>
                    <a:pt x="5672" y="1937"/>
                  </a:cubicBezTo>
                  <a:cubicBezTo>
                    <a:pt x="5852" y="2036"/>
                    <a:pt x="5967" y="2200"/>
                    <a:pt x="5967" y="2396"/>
                  </a:cubicBezTo>
                  <a:cubicBezTo>
                    <a:pt x="5967" y="2396"/>
                    <a:pt x="5967" y="2545"/>
                    <a:pt x="5882" y="2545"/>
                  </a:cubicBezTo>
                  <a:cubicBezTo>
                    <a:pt x="5878" y="2545"/>
                    <a:pt x="5873" y="2545"/>
                    <a:pt x="5869" y="2544"/>
                  </a:cubicBezTo>
                  <a:cubicBezTo>
                    <a:pt x="5754" y="2527"/>
                    <a:pt x="5787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81" y="2320"/>
                    <a:pt x="4990" y="2558"/>
                    <a:pt x="5049" y="2822"/>
                  </a:cubicBezTo>
                  <a:cubicBezTo>
                    <a:pt x="5080" y="3000"/>
                    <a:pt x="5317" y="3130"/>
                    <a:pt x="5561" y="3130"/>
                  </a:cubicBezTo>
                  <a:cubicBezTo>
                    <a:pt x="5701" y="3130"/>
                    <a:pt x="5843" y="3088"/>
                    <a:pt x="5951" y="2986"/>
                  </a:cubicBezTo>
                  <a:cubicBezTo>
                    <a:pt x="6016" y="2904"/>
                    <a:pt x="6065" y="2822"/>
                    <a:pt x="6098" y="2740"/>
                  </a:cubicBezTo>
                  <a:cubicBezTo>
                    <a:pt x="6196" y="2429"/>
                    <a:pt x="6049" y="2085"/>
                    <a:pt x="5770" y="1921"/>
                  </a:cubicBezTo>
                  <a:cubicBezTo>
                    <a:pt x="5599" y="1814"/>
                    <a:pt x="5408" y="1763"/>
                    <a:pt x="5219" y="1763"/>
                  </a:cubicBezTo>
                  <a:cubicBezTo>
                    <a:pt x="4886" y="1763"/>
                    <a:pt x="4560" y="1923"/>
                    <a:pt x="4361" y="2216"/>
                  </a:cubicBezTo>
                  <a:cubicBezTo>
                    <a:pt x="4049" y="2658"/>
                    <a:pt x="4049" y="3249"/>
                    <a:pt x="4361" y="3691"/>
                  </a:cubicBezTo>
                  <a:cubicBezTo>
                    <a:pt x="4617" y="4062"/>
                    <a:pt x="5083" y="4264"/>
                    <a:pt x="5579" y="4264"/>
                  </a:cubicBezTo>
                  <a:cubicBezTo>
                    <a:pt x="5718" y="4264"/>
                    <a:pt x="5860" y="4248"/>
                    <a:pt x="6000" y="4216"/>
                  </a:cubicBezTo>
                  <a:cubicBezTo>
                    <a:pt x="7344" y="3888"/>
                    <a:pt x="7704" y="1806"/>
                    <a:pt x="6557" y="806"/>
                  </a:cubicBezTo>
                  <a:cubicBezTo>
                    <a:pt x="6410" y="675"/>
                    <a:pt x="6262" y="560"/>
                    <a:pt x="6082" y="462"/>
                  </a:cubicBezTo>
                  <a:cubicBezTo>
                    <a:pt x="5590" y="183"/>
                    <a:pt x="5033" y="19"/>
                    <a:pt x="4475" y="3"/>
                  </a:cubicBezTo>
                  <a:cubicBezTo>
                    <a:pt x="4429" y="1"/>
                    <a:pt x="4383" y="0"/>
                    <a:pt x="43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10"/>
            <p:cNvSpPr/>
            <p:nvPr/>
          </p:nvSpPr>
          <p:spPr>
            <a:xfrm>
              <a:off x="5067474" y="4408565"/>
              <a:ext cx="99760" cy="107371"/>
            </a:xfrm>
            <a:custGeom>
              <a:rect b="b" l="l" r="r" t="t"/>
              <a:pathLst>
                <a:path extrusionOk="0" h="3273" w="3041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1010"/>
                    <a:pt x="1" y="3272"/>
                    <a:pt x="1" y="3272"/>
                  </a:cubicBezTo>
                  <a:cubicBezTo>
                    <a:pt x="1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10"/>
            <p:cNvSpPr/>
            <p:nvPr/>
          </p:nvSpPr>
          <p:spPr>
            <a:xfrm>
              <a:off x="5196006" y="4400823"/>
              <a:ext cx="171012" cy="147819"/>
            </a:xfrm>
            <a:custGeom>
              <a:rect b="b" l="l" r="r" t="t"/>
              <a:pathLst>
                <a:path extrusionOk="0" h="4506" w="5213">
                  <a:moveTo>
                    <a:pt x="3033" y="0"/>
                  </a:moveTo>
                  <a:cubicBezTo>
                    <a:pt x="3033" y="1"/>
                    <a:pt x="3361" y="689"/>
                    <a:pt x="3016" y="1771"/>
                  </a:cubicBezTo>
                  <a:cubicBezTo>
                    <a:pt x="2672" y="2852"/>
                    <a:pt x="1836" y="3066"/>
                    <a:pt x="1197" y="3131"/>
                  </a:cubicBezTo>
                  <a:cubicBezTo>
                    <a:pt x="574" y="3197"/>
                    <a:pt x="132" y="3459"/>
                    <a:pt x="0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1" y="4213"/>
                    <a:pt x="820" y="4262"/>
                  </a:cubicBezTo>
                  <a:cubicBezTo>
                    <a:pt x="1056" y="4371"/>
                    <a:pt x="1449" y="4506"/>
                    <a:pt x="1845" y="4506"/>
                  </a:cubicBezTo>
                  <a:cubicBezTo>
                    <a:pt x="2162" y="4506"/>
                    <a:pt x="2481" y="4419"/>
                    <a:pt x="2721" y="4164"/>
                  </a:cubicBezTo>
                  <a:cubicBezTo>
                    <a:pt x="3098" y="3754"/>
                    <a:pt x="3246" y="3197"/>
                    <a:pt x="3131" y="2672"/>
                  </a:cubicBezTo>
                  <a:cubicBezTo>
                    <a:pt x="3131" y="2370"/>
                    <a:pt x="3069" y="1851"/>
                    <a:pt x="3336" y="1851"/>
                  </a:cubicBezTo>
                  <a:cubicBezTo>
                    <a:pt x="3344" y="1851"/>
                    <a:pt x="3352" y="1852"/>
                    <a:pt x="3361" y="1853"/>
                  </a:cubicBezTo>
                  <a:cubicBezTo>
                    <a:pt x="3361" y="1853"/>
                    <a:pt x="3364" y="1852"/>
                    <a:pt x="3370" y="1852"/>
                  </a:cubicBezTo>
                  <a:cubicBezTo>
                    <a:pt x="3414" y="1852"/>
                    <a:pt x="3588" y="1877"/>
                    <a:pt x="3574" y="2279"/>
                  </a:cubicBezTo>
                  <a:cubicBezTo>
                    <a:pt x="3557" y="2754"/>
                    <a:pt x="3541" y="3049"/>
                    <a:pt x="4164" y="3229"/>
                  </a:cubicBezTo>
                  <a:cubicBezTo>
                    <a:pt x="4508" y="3311"/>
                    <a:pt x="4819" y="3475"/>
                    <a:pt x="5082" y="3721"/>
                  </a:cubicBezTo>
                  <a:cubicBezTo>
                    <a:pt x="4967" y="3508"/>
                    <a:pt x="4951" y="3262"/>
                    <a:pt x="5000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3" y="672"/>
                  </a:cubicBezTo>
                  <a:cubicBezTo>
                    <a:pt x="3328" y="427"/>
                    <a:pt x="3197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10"/>
            <p:cNvSpPr/>
            <p:nvPr/>
          </p:nvSpPr>
          <p:spPr>
            <a:xfrm>
              <a:off x="5298163" y="4500289"/>
              <a:ext cx="41990" cy="65118"/>
            </a:xfrm>
            <a:custGeom>
              <a:rect b="b" l="l" r="r" t="t"/>
              <a:pathLst>
                <a:path extrusionOk="0" h="1985" w="1280">
                  <a:moveTo>
                    <a:pt x="329" y="1"/>
                  </a:moveTo>
                  <a:lnTo>
                    <a:pt x="329" y="1"/>
                  </a:lnTo>
                  <a:cubicBezTo>
                    <a:pt x="345" y="181"/>
                    <a:pt x="329" y="378"/>
                    <a:pt x="279" y="558"/>
                  </a:cubicBezTo>
                  <a:cubicBezTo>
                    <a:pt x="181" y="837"/>
                    <a:pt x="1" y="1263"/>
                    <a:pt x="509" y="1542"/>
                  </a:cubicBezTo>
                  <a:cubicBezTo>
                    <a:pt x="1017" y="1837"/>
                    <a:pt x="1017" y="1984"/>
                    <a:pt x="1017" y="1984"/>
                  </a:cubicBezTo>
                  <a:cubicBezTo>
                    <a:pt x="1050" y="1755"/>
                    <a:pt x="1099" y="1509"/>
                    <a:pt x="1165" y="1296"/>
                  </a:cubicBezTo>
                  <a:cubicBezTo>
                    <a:pt x="1279" y="919"/>
                    <a:pt x="1115" y="525"/>
                    <a:pt x="771" y="345"/>
                  </a:cubicBezTo>
                  <a:cubicBezTo>
                    <a:pt x="345" y="83"/>
                    <a:pt x="329" y="1"/>
                    <a:pt x="3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10"/>
            <p:cNvSpPr/>
            <p:nvPr/>
          </p:nvSpPr>
          <p:spPr>
            <a:xfrm>
              <a:off x="5299770" y="4216882"/>
              <a:ext cx="227503" cy="160351"/>
            </a:xfrm>
            <a:custGeom>
              <a:rect b="b" l="l" r="r" t="t"/>
              <a:pathLst>
                <a:path extrusionOk="0" h="4888" w="6935">
                  <a:moveTo>
                    <a:pt x="1940" y="1"/>
                  </a:moveTo>
                  <a:cubicBezTo>
                    <a:pt x="1063" y="1"/>
                    <a:pt x="588" y="827"/>
                    <a:pt x="706" y="1362"/>
                  </a:cubicBezTo>
                  <a:cubicBezTo>
                    <a:pt x="835" y="1964"/>
                    <a:pt x="1403" y="2002"/>
                    <a:pt x="1543" y="2002"/>
                  </a:cubicBezTo>
                  <a:cubicBezTo>
                    <a:pt x="1563" y="2002"/>
                    <a:pt x="1575" y="2001"/>
                    <a:pt x="1575" y="2001"/>
                  </a:cubicBezTo>
                  <a:cubicBezTo>
                    <a:pt x="1312" y="1903"/>
                    <a:pt x="1198" y="1592"/>
                    <a:pt x="1312" y="1346"/>
                  </a:cubicBezTo>
                  <a:cubicBezTo>
                    <a:pt x="1357" y="1273"/>
                    <a:pt x="1406" y="1246"/>
                    <a:pt x="1458" y="1246"/>
                  </a:cubicBezTo>
                  <a:cubicBezTo>
                    <a:pt x="1559" y="1246"/>
                    <a:pt x="1674" y="1346"/>
                    <a:pt x="1804" y="1411"/>
                  </a:cubicBezTo>
                  <a:cubicBezTo>
                    <a:pt x="1842" y="1430"/>
                    <a:pt x="1878" y="1439"/>
                    <a:pt x="1911" y="1439"/>
                  </a:cubicBezTo>
                  <a:cubicBezTo>
                    <a:pt x="2054" y="1439"/>
                    <a:pt x="2161" y="1285"/>
                    <a:pt x="2214" y="1100"/>
                  </a:cubicBezTo>
                  <a:cubicBezTo>
                    <a:pt x="2244" y="961"/>
                    <a:pt x="2345" y="828"/>
                    <a:pt x="2529" y="828"/>
                  </a:cubicBezTo>
                  <a:cubicBezTo>
                    <a:pt x="2650" y="828"/>
                    <a:pt x="2806" y="885"/>
                    <a:pt x="3001" y="1034"/>
                  </a:cubicBezTo>
                  <a:cubicBezTo>
                    <a:pt x="3476" y="1411"/>
                    <a:pt x="3181" y="2149"/>
                    <a:pt x="3181" y="2149"/>
                  </a:cubicBezTo>
                  <a:cubicBezTo>
                    <a:pt x="3181" y="2149"/>
                    <a:pt x="3181" y="1542"/>
                    <a:pt x="2738" y="1477"/>
                  </a:cubicBezTo>
                  <a:cubicBezTo>
                    <a:pt x="2694" y="1463"/>
                    <a:pt x="2649" y="1457"/>
                    <a:pt x="2604" y="1457"/>
                  </a:cubicBezTo>
                  <a:cubicBezTo>
                    <a:pt x="2430" y="1457"/>
                    <a:pt x="2259" y="1554"/>
                    <a:pt x="2181" y="1723"/>
                  </a:cubicBezTo>
                  <a:cubicBezTo>
                    <a:pt x="2460" y="1723"/>
                    <a:pt x="2476" y="2100"/>
                    <a:pt x="2329" y="2313"/>
                  </a:cubicBezTo>
                  <a:cubicBezTo>
                    <a:pt x="2181" y="2509"/>
                    <a:pt x="2230" y="2657"/>
                    <a:pt x="2361" y="2739"/>
                  </a:cubicBezTo>
                  <a:cubicBezTo>
                    <a:pt x="2509" y="2821"/>
                    <a:pt x="2706" y="2804"/>
                    <a:pt x="2542" y="3181"/>
                  </a:cubicBezTo>
                  <a:cubicBezTo>
                    <a:pt x="2361" y="3558"/>
                    <a:pt x="1656" y="3575"/>
                    <a:pt x="1656" y="3575"/>
                  </a:cubicBezTo>
                  <a:cubicBezTo>
                    <a:pt x="1804" y="3378"/>
                    <a:pt x="1755" y="3083"/>
                    <a:pt x="1558" y="2919"/>
                  </a:cubicBezTo>
                  <a:lnTo>
                    <a:pt x="1558" y="2919"/>
                  </a:lnTo>
                  <a:cubicBezTo>
                    <a:pt x="1575" y="3083"/>
                    <a:pt x="1460" y="3231"/>
                    <a:pt x="1296" y="3280"/>
                  </a:cubicBezTo>
                  <a:cubicBezTo>
                    <a:pt x="1001" y="3378"/>
                    <a:pt x="1017" y="3280"/>
                    <a:pt x="755" y="3509"/>
                  </a:cubicBezTo>
                  <a:cubicBezTo>
                    <a:pt x="624" y="3624"/>
                    <a:pt x="435" y="3653"/>
                    <a:pt x="280" y="3653"/>
                  </a:cubicBezTo>
                  <a:cubicBezTo>
                    <a:pt x="124" y="3653"/>
                    <a:pt x="1" y="3624"/>
                    <a:pt x="1" y="3624"/>
                  </a:cubicBezTo>
                  <a:lnTo>
                    <a:pt x="1" y="3624"/>
                  </a:lnTo>
                  <a:cubicBezTo>
                    <a:pt x="181" y="3722"/>
                    <a:pt x="378" y="3788"/>
                    <a:pt x="591" y="3804"/>
                  </a:cubicBezTo>
                  <a:cubicBezTo>
                    <a:pt x="1017" y="3837"/>
                    <a:pt x="1460" y="3903"/>
                    <a:pt x="1902" y="4001"/>
                  </a:cubicBezTo>
                  <a:cubicBezTo>
                    <a:pt x="3066" y="4362"/>
                    <a:pt x="3787" y="4853"/>
                    <a:pt x="4689" y="4886"/>
                  </a:cubicBezTo>
                  <a:cubicBezTo>
                    <a:pt x="4722" y="4887"/>
                    <a:pt x="4754" y="4888"/>
                    <a:pt x="4787" y="4888"/>
                  </a:cubicBezTo>
                  <a:cubicBezTo>
                    <a:pt x="5211" y="4888"/>
                    <a:pt x="5619" y="4789"/>
                    <a:pt x="5984" y="4591"/>
                  </a:cubicBezTo>
                  <a:cubicBezTo>
                    <a:pt x="6738" y="4099"/>
                    <a:pt x="6935" y="3100"/>
                    <a:pt x="6459" y="2362"/>
                  </a:cubicBezTo>
                  <a:cubicBezTo>
                    <a:pt x="6235" y="2030"/>
                    <a:pt x="5872" y="1874"/>
                    <a:pt x="5530" y="1874"/>
                  </a:cubicBezTo>
                  <a:cubicBezTo>
                    <a:pt x="5197" y="1874"/>
                    <a:pt x="4884" y="2021"/>
                    <a:pt x="4738" y="2296"/>
                  </a:cubicBezTo>
                  <a:cubicBezTo>
                    <a:pt x="4492" y="2624"/>
                    <a:pt x="4525" y="3100"/>
                    <a:pt x="4836" y="3378"/>
                  </a:cubicBezTo>
                  <a:cubicBezTo>
                    <a:pt x="4853" y="3395"/>
                    <a:pt x="4886" y="3411"/>
                    <a:pt x="4902" y="3427"/>
                  </a:cubicBezTo>
                  <a:lnTo>
                    <a:pt x="4935" y="3460"/>
                  </a:lnTo>
                  <a:cubicBezTo>
                    <a:pt x="5038" y="3520"/>
                    <a:pt x="5165" y="3551"/>
                    <a:pt x="5291" y="3551"/>
                  </a:cubicBezTo>
                  <a:cubicBezTo>
                    <a:pt x="5544" y="3551"/>
                    <a:pt x="5787" y="3423"/>
                    <a:pt x="5787" y="3149"/>
                  </a:cubicBezTo>
                  <a:cubicBezTo>
                    <a:pt x="5794" y="2946"/>
                    <a:pt x="5631" y="2861"/>
                    <a:pt x="5452" y="2861"/>
                  </a:cubicBezTo>
                  <a:cubicBezTo>
                    <a:pt x="5197" y="2861"/>
                    <a:pt x="4908" y="3036"/>
                    <a:pt x="5033" y="3296"/>
                  </a:cubicBezTo>
                  <a:cubicBezTo>
                    <a:pt x="5033" y="3319"/>
                    <a:pt x="5033" y="3342"/>
                    <a:pt x="5010" y="3342"/>
                  </a:cubicBezTo>
                  <a:cubicBezTo>
                    <a:pt x="4984" y="3342"/>
                    <a:pt x="4927" y="3311"/>
                    <a:pt x="4804" y="3214"/>
                  </a:cubicBezTo>
                  <a:cubicBezTo>
                    <a:pt x="4689" y="3100"/>
                    <a:pt x="4640" y="2952"/>
                    <a:pt x="4640" y="2804"/>
                  </a:cubicBezTo>
                  <a:cubicBezTo>
                    <a:pt x="4640" y="2624"/>
                    <a:pt x="4689" y="2460"/>
                    <a:pt x="4804" y="2313"/>
                  </a:cubicBezTo>
                  <a:cubicBezTo>
                    <a:pt x="4936" y="2080"/>
                    <a:pt x="5200" y="1957"/>
                    <a:pt x="5486" y="1957"/>
                  </a:cubicBezTo>
                  <a:cubicBezTo>
                    <a:pt x="5802" y="1957"/>
                    <a:pt x="6145" y="2108"/>
                    <a:pt x="6361" y="2427"/>
                  </a:cubicBezTo>
                  <a:lnTo>
                    <a:pt x="6377" y="2444"/>
                  </a:lnTo>
                  <a:cubicBezTo>
                    <a:pt x="6590" y="2854"/>
                    <a:pt x="6574" y="3362"/>
                    <a:pt x="6328" y="3755"/>
                  </a:cubicBezTo>
                  <a:cubicBezTo>
                    <a:pt x="6048" y="4259"/>
                    <a:pt x="5410" y="4609"/>
                    <a:pt x="4579" y="4609"/>
                  </a:cubicBezTo>
                  <a:cubicBezTo>
                    <a:pt x="4193" y="4609"/>
                    <a:pt x="3765" y="4533"/>
                    <a:pt x="3312" y="4362"/>
                  </a:cubicBezTo>
                  <a:cubicBezTo>
                    <a:pt x="3263" y="4345"/>
                    <a:pt x="3033" y="4263"/>
                    <a:pt x="2886" y="4198"/>
                  </a:cubicBezTo>
                  <a:cubicBezTo>
                    <a:pt x="2476" y="3985"/>
                    <a:pt x="2033" y="3837"/>
                    <a:pt x="1575" y="3755"/>
                  </a:cubicBezTo>
                  <a:cubicBezTo>
                    <a:pt x="1755" y="3722"/>
                    <a:pt x="1935" y="3706"/>
                    <a:pt x="2148" y="3657"/>
                  </a:cubicBezTo>
                  <a:cubicBezTo>
                    <a:pt x="3902" y="3313"/>
                    <a:pt x="4164" y="838"/>
                    <a:pt x="2689" y="182"/>
                  </a:cubicBezTo>
                  <a:cubicBezTo>
                    <a:pt x="2415" y="55"/>
                    <a:pt x="2165" y="1"/>
                    <a:pt x="19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10"/>
            <p:cNvSpPr/>
            <p:nvPr/>
          </p:nvSpPr>
          <p:spPr>
            <a:xfrm>
              <a:off x="5410555" y="4303489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cubicBezTo>
                    <a:pt x="3902" y="787"/>
                    <a:pt x="3541" y="1574"/>
                    <a:pt x="2902" y="2049"/>
                  </a:cubicBezTo>
                  <a:cubicBezTo>
                    <a:pt x="2493" y="2357"/>
                    <a:pt x="2002" y="2456"/>
                    <a:pt x="1540" y="2456"/>
                  </a:cubicBezTo>
                  <a:cubicBezTo>
                    <a:pt x="723" y="2456"/>
                    <a:pt x="1" y="2148"/>
                    <a:pt x="1" y="2148"/>
                  </a:cubicBezTo>
                  <a:lnTo>
                    <a:pt x="1" y="2148"/>
                  </a:lnTo>
                  <a:cubicBezTo>
                    <a:pt x="1345" y="2869"/>
                    <a:pt x="1836" y="2623"/>
                    <a:pt x="2213" y="3033"/>
                  </a:cubicBezTo>
                  <a:cubicBezTo>
                    <a:pt x="2379" y="3221"/>
                    <a:pt x="2552" y="3278"/>
                    <a:pt x="2711" y="3278"/>
                  </a:cubicBezTo>
                  <a:cubicBezTo>
                    <a:pt x="2898" y="3278"/>
                    <a:pt x="3065" y="3200"/>
                    <a:pt x="3181" y="3164"/>
                  </a:cubicBezTo>
                  <a:cubicBezTo>
                    <a:pt x="3204" y="3157"/>
                    <a:pt x="3228" y="3154"/>
                    <a:pt x="3252" y="3154"/>
                  </a:cubicBezTo>
                  <a:cubicBezTo>
                    <a:pt x="3346" y="3154"/>
                    <a:pt x="3440" y="3204"/>
                    <a:pt x="3492" y="3295"/>
                  </a:cubicBezTo>
                  <a:cubicBezTo>
                    <a:pt x="3525" y="3082"/>
                    <a:pt x="3476" y="2869"/>
                    <a:pt x="3361" y="2705"/>
                  </a:cubicBezTo>
                  <a:cubicBezTo>
                    <a:pt x="3181" y="2508"/>
                    <a:pt x="2787" y="2492"/>
                    <a:pt x="2722" y="2492"/>
                  </a:cubicBezTo>
                  <a:cubicBezTo>
                    <a:pt x="3262" y="2459"/>
                    <a:pt x="3787" y="2164"/>
                    <a:pt x="4098" y="1705"/>
                  </a:cubicBezTo>
                  <a:cubicBezTo>
                    <a:pt x="4656" y="919"/>
                    <a:pt x="3804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10"/>
            <p:cNvSpPr/>
            <p:nvPr/>
          </p:nvSpPr>
          <p:spPr>
            <a:xfrm>
              <a:off x="5215361" y="4060203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6" y="0"/>
                    <a:pt x="976" y="149"/>
                    <a:pt x="705" y="450"/>
                  </a:cubicBezTo>
                  <a:cubicBezTo>
                    <a:pt x="1" y="1090"/>
                    <a:pt x="443" y="2139"/>
                    <a:pt x="1033" y="2335"/>
                  </a:cubicBezTo>
                  <a:cubicBezTo>
                    <a:pt x="1156" y="2401"/>
                    <a:pt x="1291" y="2434"/>
                    <a:pt x="1429" y="2434"/>
                  </a:cubicBezTo>
                  <a:cubicBezTo>
                    <a:pt x="1566" y="2434"/>
                    <a:pt x="1705" y="2401"/>
                    <a:pt x="1836" y="2335"/>
                  </a:cubicBezTo>
                  <a:lnTo>
                    <a:pt x="1869" y="2319"/>
                  </a:lnTo>
                  <a:lnTo>
                    <a:pt x="1902" y="2286"/>
                  </a:lnTo>
                  <a:lnTo>
                    <a:pt x="1951" y="2253"/>
                  </a:lnTo>
                  <a:lnTo>
                    <a:pt x="2017" y="2204"/>
                  </a:lnTo>
                  <a:cubicBezTo>
                    <a:pt x="2033" y="2188"/>
                    <a:pt x="2049" y="2171"/>
                    <a:pt x="2082" y="2155"/>
                  </a:cubicBezTo>
                  <a:cubicBezTo>
                    <a:pt x="2246" y="1975"/>
                    <a:pt x="2328" y="1729"/>
                    <a:pt x="2295" y="1499"/>
                  </a:cubicBezTo>
                  <a:cubicBezTo>
                    <a:pt x="2252" y="1155"/>
                    <a:pt x="2040" y="1009"/>
                    <a:pt x="1844" y="1009"/>
                  </a:cubicBezTo>
                  <a:cubicBezTo>
                    <a:pt x="1740" y="1009"/>
                    <a:pt x="1642" y="1049"/>
                    <a:pt x="1574" y="1122"/>
                  </a:cubicBezTo>
                  <a:cubicBezTo>
                    <a:pt x="1410" y="1286"/>
                    <a:pt x="1459" y="1565"/>
                    <a:pt x="1656" y="1680"/>
                  </a:cubicBezTo>
                  <a:cubicBezTo>
                    <a:pt x="1733" y="1714"/>
                    <a:pt x="1802" y="1723"/>
                    <a:pt x="1862" y="1723"/>
                  </a:cubicBezTo>
                  <a:cubicBezTo>
                    <a:pt x="1940" y="1723"/>
                    <a:pt x="2003" y="1707"/>
                    <a:pt x="2046" y="1707"/>
                  </a:cubicBezTo>
                  <a:cubicBezTo>
                    <a:pt x="2097" y="1707"/>
                    <a:pt x="2122" y="1729"/>
                    <a:pt x="2115" y="1827"/>
                  </a:cubicBezTo>
                  <a:cubicBezTo>
                    <a:pt x="2099" y="2024"/>
                    <a:pt x="1984" y="2188"/>
                    <a:pt x="1804" y="2286"/>
                  </a:cubicBezTo>
                  <a:cubicBezTo>
                    <a:pt x="1697" y="2339"/>
                    <a:pt x="1580" y="2364"/>
                    <a:pt x="1462" y="2364"/>
                  </a:cubicBezTo>
                  <a:cubicBezTo>
                    <a:pt x="1326" y="2364"/>
                    <a:pt x="1189" y="2331"/>
                    <a:pt x="1066" y="2270"/>
                  </a:cubicBezTo>
                  <a:cubicBezTo>
                    <a:pt x="525" y="2040"/>
                    <a:pt x="164" y="1106"/>
                    <a:pt x="804" y="549"/>
                  </a:cubicBezTo>
                  <a:cubicBezTo>
                    <a:pt x="1050" y="303"/>
                    <a:pt x="1394" y="155"/>
                    <a:pt x="1738" y="155"/>
                  </a:cubicBezTo>
                  <a:cubicBezTo>
                    <a:pt x="2492" y="204"/>
                    <a:pt x="3312" y="745"/>
                    <a:pt x="3443" y="2204"/>
                  </a:cubicBezTo>
                  <a:cubicBezTo>
                    <a:pt x="3492" y="2761"/>
                    <a:pt x="3443" y="3319"/>
                    <a:pt x="3279" y="3843"/>
                  </a:cubicBezTo>
                  <a:cubicBezTo>
                    <a:pt x="3164" y="4302"/>
                    <a:pt x="2951" y="4728"/>
                    <a:pt x="2689" y="5122"/>
                  </a:cubicBezTo>
                  <a:cubicBezTo>
                    <a:pt x="2279" y="5614"/>
                    <a:pt x="1771" y="6007"/>
                    <a:pt x="1197" y="6286"/>
                  </a:cubicBezTo>
                  <a:cubicBezTo>
                    <a:pt x="1820" y="6023"/>
                    <a:pt x="2377" y="5630"/>
                    <a:pt x="2803" y="5122"/>
                  </a:cubicBezTo>
                  <a:cubicBezTo>
                    <a:pt x="3557" y="4269"/>
                    <a:pt x="4459" y="2253"/>
                    <a:pt x="3180" y="614"/>
                  </a:cubicBezTo>
                  <a:cubicBezTo>
                    <a:pt x="2835" y="207"/>
                    <a:pt x="2312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10"/>
            <p:cNvSpPr/>
            <p:nvPr/>
          </p:nvSpPr>
          <p:spPr>
            <a:xfrm>
              <a:off x="4688404" y="4897236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2011" y="1"/>
                  </a:moveTo>
                  <a:cubicBezTo>
                    <a:pt x="1091" y="1"/>
                    <a:pt x="66" y="653"/>
                    <a:pt x="33" y="1850"/>
                  </a:cubicBezTo>
                  <a:cubicBezTo>
                    <a:pt x="0" y="2718"/>
                    <a:pt x="459" y="3522"/>
                    <a:pt x="1229" y="3931"/>
                  </a:cubicBezTo>
                  <a:cubicBezTo>
                    <a:pt x="1731" y="4182"/>
                    <a:pt x="2300" y="4287"/>
                    <a:pt x="2880" y="4287"/>
                  </a:cubicBezTo>
                  <a:cubicBezTo>
                    <a:pt x="3209" y="4287"/>
                    <a:pt x="3542" y="4253"/>
                    <a:pt x="3868" y="4194"/>
                  </a:cubicBezTo>
                  <a:cubicBezTo>
                    <a:pt x="4754" y="3964"/>
                    <a:pt x="5557" y="3620"/>
                    <a:pt x="6376" y="3423"/>
                  </a:cubicBezTo>
                  <a:cubicBezTo>
                    <a:pt x="6573" y="3376"/>
                    <a:pt x="6772" y="3352"/>
                    <a:pt x="6968" y="3352"/>
                  </a:cubicBezTo>
                  <a:cubicBezTo>
                    <a:pt x="7589" y="3352"/>
                    <a:pt x="8175" y="3589"/>
                    <a:pt x="8524" y="4063"/>
                  </a:cubicBezTo>
                  <a:cubicBezTo>
                    <a:pt x="8950" y="4636"/>
                    <a:pt x="8999" y="5571"/>
                    <a:pt x="8458" y="5980"/>
                  </a:cubicBezTo>
                  <a:cubicBezTo>
                    <a:pt x="8241" y="6133"/>
                    <a:pt x="7987" y="6204"/>
                    <a:pt x="7743" y="6204"/>
                  </a:cubicBezTo>
                  <a:cubicBezTo>
                    <a:pt x="7358" y="6204"/>
                    <a:pt x="6996" y="6029"/>
                    <a:pt x="6835" y="5718"/>
                  </a:cubicBezTo>
                  <a:cubicBezTo>
                    <a:pt x="6524" y="5226"/>
                    <a:pt x="6770" y="4571"/>
                    <a:pt x="7229" y="4456"/>
                  </a:cubicBezTo>
                  <a:cubicBezTo>
                    <a:pt x="7326" y="4412"/>
                    <a:pt x="7428" y="4391"/>
                    <a:pt x="7529" y="4391"/>
                  </a:cubicBezTo>
                  <a:cubicBezTo>
                    <a:pt x="7765" y="4391"/>
                    <a:pt x="7992" y="4506"/>
                    <a:pt x="8130" y="4702"/>
                  </a:cubicBezTo>
                  <a:cubicBezTo>
                    <a:pt x="8228" y="4882"/>
                    <a:pt x="8245" y="5095"/>
                    <a:pt x="8163" y="5275"/>
                  </a:cubicBezTo>
                  <a:cubicBezTo>
                    <a:pt x="8150" y="5314"/>
                    <a:pt x="8096" y="5394"/>
                    <a:pt x="8050" y="5394"/>
                  </a:cubicBezTo>
                  <a:cubicBezTo>
                    <a:pt x="8038" y="5394"/>
                    <a:pt x="8026" y="5388"/>
                    <a:pt x="8015" y="5374"/>
                  </a:cubicBezTo>
                  <a:cubicBezTo>
                    <a:pt x="7966" y="5325"/>
                    <a:pt x="8015" y="4964"/>
                    <a:pt x="7655" y="4915"/>
                  </a:cubicBezTo>
                  <a:cubicBezTo>
                    <a:pt x="7640" y="4913"/>
                    <a:pt x="7626" y="4912"/>
                    <a:pt x="7612" y="4912"/>
                  </a:cubicBezTo>
                  <a:cubicBezTo>
                    <a:pt x="7268" y="4912"/>
                    <a:pt x="7161" y="5478"/>
                    <a:pt x="7507" y="5620"/>
                  </a:cubicBezTo>
                  <a:cubicBezTo>
                    <a:pt x="7576" y="5652"/>
                    <a:pt x="7649" y="5668"/>
                    <a:pt x="7722" y="5668"/>
                  </a:cubicBezTo>
                  <a:cubicBezTo>
                    <a:pt x="7941" y="5668"/>
                    <a:pt x="8155" y="5526"/>
                    <a:pt x="8228" y="5292"/>
                  </a:cubicBezTo>
                  <a:cubicBezTo>
                    <a:pt x="8228" y="5292"/>
                    <a:pt x="8228" y="5275"/>
                    <a:pt x="8228" y="5275"/>
                  </a:cubicBezTo>
                  <a:cubicBezTo>
                    <a:pt x="8228" y="5259"/>
                    <a:pt x="8228" y="5243"/>
                    <a:pt x="8245" y="5226"/>
                  </a:cubicBezTo>
                  <a:cubicBezTo>
                    <a:pt x="8261" y="5095"/>
                    <a:pt x="8261" y="4964"/>
                    <a:pt x="8212" y="4833"/>
                  </a:cubicBezTo>
                  <a:cubicBezTo>
                    <a:pt x="8099" y="4531"/>
                    <a:pt x="7801" y="4335"/>
                    <a:pt x="7484" y="4335"/>
                  </a:cubicBezTo>
                  <a:cubicBezTo>
                    <a:pt x="7388" y="4335"/>
                    <a:pt x="7291" y="4352"/>
                    <a:pt x="7196" y="4390"/>
                  </a:cubicBezTo>
                  <a:cubicBezTo>
                    <a:pt x="6704" y="4521"/>
                    <a:pt x="6425" y="5210"/>
                    <a:pt x="6753" y="5767"/>
                  </a:cubicBezTo>
                  <a:cubicBezTo>
                    <a:pt x="6925" y="6110"/>
                    <a:pt x="7332" y="6310"/>
                    <a:pt x="7754" y="6310"/>
                  </a:cubicBezTo>
                  <a:cubicBezTo>
                    <a:pt x="8018" y="6310"/>
                    <a:pt x="8287" y="6232"/>
                    <a:pt x="8507" y="6062"/>
                  </a:cubicBezTo>
                  <a:cubicBezTo>
                    <a:pt x="8950" y="5734"/>
                    <a:pt x="9064" y="5128"/>
                    <a:pt x="8917" y="4587"/>
                  </a:cubicBezTo>
                  <a:cubicBezTo>
                    <a:pt x="8835" y="4046"/>
                    <a:pt x="8474" y="3161"/>
                    <a:pt x="7212" y="2882"/>
                  </a:cubicBezTo>
                  <a:cubicBezTo>
                    <a:pt x="7065" y="2850"/>
                    <a:pt x="6916" y="2835"/>
                    <a:pt x="6764" y="2835"/>
                  </a:cubicBezTo>
                  <a:cubicBezTo>
                    <a:pt x="5425" y="2835"/>
                    <a:pt x="3894" y="3973"/>
                    <a:pt x="2311" y="3973"/>
                  </a:cubicBezTo>
                  <a:cubicBezTo>
                    <a:pt x="2088" y="3973"/>
                    <a:pt x="1864" y="3950"/>
                    <a:pt x="1639" y="3899"/>
                  </a:cubicBezTo>
                  <a:cubicBezTo>
                    <a:pt x="1557" y="3866"/>
                    <a:pt x="1459" y="3849"/>
                    <a:pt x="1377" y="3817"/>
                  </a:cubicBezTo>
                  <a:lnTo>
                    <a:pt x="1311" y="3784"/>
                  </a:lnTo>
                  <a:cubicBezTo>
                    <a:pt x="590" y="3407"/>
                    <a:pt x="164" y="2669"/>
                    <a:pt x="180" y="1850"/>
                  </a:cubicBezTo>
                  <a:cubicBezTo>
                    <a:pt x="202" y="732"/>
                    <a:pt x="1167" y="107"/>
                    <a:pt x="2033" y="107"/>
                  </a:cubicBezTo>
                  <a:cubicBezTo>
                    <a:pt x="2449" y="107"/>
                    <a:pt x="2843" y="251"/>
                    <a:pt x="3098" y="555"/>
                  </a:cubicBezTo>
                  <a:cubicBezTo>
                    <a:pt x="3557" y="1014"/>
                    <a:pt x="3524" y="1768"/>
                    <a:pt x="3016" y="2178"/>
                  </a:cubicBezTo>
                  <a:cubicBezTo>
                    <a:pt x="2950" y="2227"/>
                    <a:pt x="2852" y="2276"/>
                    <a:pt x="2770" y="2292"/>
                  </a:cubicBezTo>
                  <a:cubicBezTo>
                    <a:pt x="2700" y="2311"/>
                    <a:pt x="2628" y="2320"/>
                    <a:pt x="2557" y="2320"/>
                  </a:cubicBezTo>
                  <a:cubicBezTo>
                    <a:pt x="2380" y="2320"/>
                    <a:pt x="2206" y="2262"/>
                    <a:pt x="2065" y="2145"/>
                  </a:cubicBezTo>
                  <a:cubicBezTo>
                    <a:pt x="1934" y="2063"/>
                    <a:pt x="1885" y="1915"/>
                    <a:pt x="1918" y="1768"/>
                  </a:cubicBezTo>
                  <a:lnTo>
                    <a:pt x="1918" y="1768"/>
                  </a:lnTo>
                  <a:cubicBezTo>
                    <a:pt x="1990" y="1851"/>
                    <a:pt x="2089" y="1894"/>
                    <a:pt x="2190" y="1894"/>
                  </a:cubicBezTo>
                  <a:cubicBezTo>
                    <a:pt x="2248" y="1894"/>
                    <a:pt x="2306" y="1880"/>
                    <a:pt x="2360" y="1850"/>
                  </a:cubicBezTo>
                  <a:cubicBezTo>
                    <a:pt x="2606" y="1719"/>
                    <a:pt x="2524" y="1309"/>
                    <a:pt x="2213" y="1227"/>
                  </a:cubicBezTo>
                  <a:cubicBezTo>
                    <a:pt x="2181" y="1217"/>
                    <a:pt x="2150" y="1213"/>
                    <a:pt x="2119" y="1213"/>
                  </a:cubicBezTo>
                  <a:cubicBezTo>
                    <a:pt x="1781" y="1213"/>
                    <a:pt x="1511" y="1756"/>
                    <a:pt x="1901" y="2161"/>
                  </a:cubicBezTo>
                  <a:cubicBezTo>
                    <a:pt x="2062" y="2322"/>
                    <a:pt x="2269" y="2399"/>
                    <a:pt x="2481" y="2399"/>
                  </a:cubicBezTo>
                  <a:cubicBezTo>
                    <a:pt x="2550" y="2399"/>
                    <a:pt x="2620" y="2390"/>
                    <a:pt x="2688" y="2374"/>
                  </a:cubicBezTo>
                  <a:cubicBezTo>
                    <a:pt x="2721" y="2358"/>
                    <a:pt x="2754" y="2358"/>
                    <a:pt x="2787" y="2341"/>
                  </a:cubicBezTo>
                  <a:lnTo>
                    <a:pt x="2869" y="2325"/>
                  </a:lnTo>
                  <a:lnTo>
                    <a:pt x="2901" y="2309"/>
                  </a:lnTo>
                  <a:cubicBezTo>
                    <a:pt x="3049" y="2243"/>
                    <a:pt x="3180" y="2145"/>
                    <a:pt x="3262" y="1997"/>
                  </a:cubicBezTo>
                  <a:cubicBezTo>
                    <a:pt x="3590" y="1538"/>
                    <a:pt x="3541" y="915"/>
                    <a:pt x="3164" y="489"/>
                  </a:cubicBezTo>
                  <a:cubicBezTo>
                    <a:pt x="2893" y="159"/>
                    <a:pt x="2465" y="1"/>
                    <a:pt x="201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10"/>
            <p:cNvSpPr/>
            <p:nvPr/>
          </p:nvSpPr>
          <p:spPr>
            <a:xfrm>
              <a:off x="4738925" y="5014811"/>
              <a:ext cx="211887" cy="121641"/>
            </a:xfrm>
            <a:custGeom>
              <a:rect b="b" l="l" r="r" t="t"/>
              <a:pathLst>
                <a:path extrusionOk="0" h="3708" w="6459">
                  <a:moveTo>
                    <a:pt x="5512" y="0"/>
                  </a:moveTo>
                  <a:cubicBezTo>
                    <a:pt x="5261" y="0"/>
                    <a:pt x="4964" y="44"/>
                    <a:pt x="4623" y="167"/>
                  </a:cubicBezTo>
                  <a:cubicBezTo>
                    <a:pt x="3779" y="468"/>
                    <a:pt x="2593" y="1029"/>
                    <a:pt x="1426" y="1029"/>
                  </a:cubicBezTo>
                  <a:cubicBezTo>
                    <a:pt x="939" y="1029"/>
                    <a:pt x="455" y="931"/>
                    <a:pt x="1" y="675"/>
                  </a:cubicBezTo>
                  <a:lnTo>
                    <a:pt x="1" y="675"/>
                  </a:lnTo>
                  <a:cubicBezTo>
                    <a:pt x="1" y="675"/>
                    <a:pt x="556" y="1335"/>
                    <a:pt x="1321" y="1335"/>
                  </a:cubicBezTo>
                  <a:cubicBezTo>
                    <a:pt x="1356" y="1335"/>
                    <a:pt x="1391" y="1334"/>
                    <a:pt x="1427" y="1331"/>
                  </a:cubicBezTo>
                  <a:cubicBezTo>
                    <a:pt x="1939" y="1295"/>
                    <a:pt x="2174" y="1164"/>
                    <a:pt x="2308" y="1164"/>
                  </a:cubicBezTo>
                  <a:cubicBezTo>
                    <a:pt x="2359" y="1164"/>
                    <a:pt x="2395" y="1183"/>
                    <a:pt x="2427" y="1233"/>
                  </a:cubicBezTo>
                  <a:cubicBezTo>
                    <a:pt x="2499" y="1317"/>
                    <a:pt x="2411" y="1366"/>
                    <a:pt x="2267" y="1366"/>
                  </a:cubicBezTo>
                  <a:cubicBezTo>
                    <a:pt x="2217" y="1366"/>
                    <a:pt x="2159" y="1360"/>
                    <a:pt x="2099" y="1347"/>
                  </a:cubicBezTo>
                  <a:cubicBezTo>
                    <a:pt x="2058" y="1332"/>
                    <a:pt x="2015" y="1325"/>
                    <a:pt x="1970" y="1325"/>
                  </a:cubicBezTo>
                  <a:cubicBezTo>
                    <a:pt x="1869" y="1325"/>
                    <a:pt x="1763" y="1361"/>
                    <a:pt x="1673" y="1429"/>
                  </a:cubicBezTo>
                  <a:cubicBezTo>
                    <a:pt x="1511" y="1575"/>
                    <a:pt x="1716" y="2102"/>
                    <a:pt x="1346" y="2102"/>
                  </a:cubicBezTo>
                  <a:cubicBezTo>
                    <a:pt x="1340" y="2102"/>
                    <a:pt x="1334" y="2102"/>
                    <a:pt x="1329" y="2101"/>
                  </a:cubicBezTo>
                  <a:lnTo>
                    <a:pt x="1329" y="2101"/>
                  </a:lnTo>
                  <a:cubicBezTo>
                    <a:pt x="1329" y="2101"/>
                    <a:pt x="1614" y="2461"/>
                    <a:pt x="2048" y="2461"/>
                  </a:cubicBezTo>
                  <a:cubicBezTo>
                    <a:pt x="2192" y="2461"/>
                    <a:pt x="2353" y="2421"/>
                    <a:pt x="2525" y="2314"/>
                  </a:cubicBezTo>
                  <a:cubicBezTo>
                    <a:pt x="3197" y="1872"/>
                    <a:pt x="2820" y="1380"/>
                    <a:pt x="3066" y="1249"/>
                  </a:cubicBezTo>
                  <a:cubicBezTo>
                    <a:pt x="3112" y="1226"/>
                    <a:pt x="3156" y="1216"/>
                    <a:pt x="3197" y="1216"/>
                  </a:cubicBezTo>
                  <a:cubicBezTo>
                    <a:pt x="3389" y="1216"/>
                    <a:pt x="3501" y="1445"/>
                    <a:pt x="3312" y="1675"/>
                  </a:cubicBezTo>
                  <a:cubicBezTo>
                    <a:pt x="3082" y="1937"/>
                    <a:pt x="2230" y="2888"/>
                    <a:pt x="3558" y="3708"/>
                  </a:cubicBezTo>
                  <a:cubicBezTo>
                    <a:pt x="3558" y="3708"/>
                    <a:pt x="3377" y="3249"/>
                    <a:pt x="3738" y="3085"/>
                  </a:cubicBezTo>
                  <a:cubicBezTo>
                    <a:pt x="4099" y="2937"/>
                    <a:pt x="4803" y="2708"/>
                    <a:pt x="4705" y="2216"/>
                  </a:cubicBezTo>
                  <a:cubicBezTo>
                    <a:pt x="4607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16" y="147"/>
                  </a:cubicBezTo>
                  <a:cubicBezTo>
                    <a:pt x="6025" y="147"/>
                    <a:pt x="6234" y="193"/>
                    <a:pt x="6459" y="265"/>
                  </a:cubicBezTo>
                  <a:cubicBezTo>
                    <a:pt x="6459" y="265"/>
                    <a:pt x="6127" y="0"/>
                    <a:pt x="551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10"/>
            <p:cNvSpPr/>
            <p:nvPr/>
          </p:nvSpPr>
          <p:spPr>
            <a:xfrm>
              <a:off x="4778193" y="4894185"/>
              <a:ext cx="118853" cy="83095"/>
            </a:xfrm>
            <a:custGeom>
              <a:rect b="b" l="l" r="r" t="t"/>
              <a:pathLst>
                <a:path extrusionOk="0" h="2533" w="3623">
                  <a:moveTo>
                    <a:pt x="1086" y="0"/>
                  </a:moveTo>
                  <a:cubicBezTo>
                    <a:pt x="496" y="0"/>
                    <a:pt x="0" y="123"/>
                    <a:pt x="0" y="123"/>
                  </a:cubicBezTo>
                  <a:cubicBezTo>
                    <a:pt x="0" y="123"/>
                    <a:pt x="951" y="205"/>
                    <a:pt x="1197" y="549"/>
                  </a:cubicBezTo>
                  <a:cubicBezTo>
                    <a:pt x="1361" y="746"/>
                    <a:pt x="1426" y="1008"/>
                    <a:pt x="1344" y="1271"/>
                  </a:cubicBezTo>
                  <a:cubicBezTo>
                    <a:pt x="1295" y="1500"/>
                    <a:pt x="1181" y="2139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23" y="1762"/>
                    <a:pt x="2738" y="615"/>
                  </a:cubicBezTo>
                  <a:cubicBezTo>
                    <a:pt x="2361" y="123"/>
                    <a:pt x="1676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10"/>
            <p:cNvSpPr/>
            <p:nvPr/>
          </p:nvSpPr>
          <p:spPr>
            <a:xfrm>
              <a:off x="4731412" y="4806791"/>
              <a:ext cx="74238" cy="87688"/>
            </a:xfrm>
            <a:custGeom>
              <a:rect b="b" l="l" r="r" t="t"/>
              <a:pathLst>
                <a:path extrusionOk="0" h="2673" w="2263">
                  <a:moveTo>
                    <a:pt x="1131" y="1"/>
                  </a:moveTo>
                  <a:lnTo>
                    <a:pt x="1131" y="1"/>
                  </a:lnTo>
                  <a:cubicBezTo>
                    <a:pt x="836" y="165"/>
                    <a:pt x="738" y="689"/>
                    <a:pt x="804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90" y="2410"/>
                    <a:pt x="1771" y="2673"/>
                    <a:pt x="2016" y="2017"/>
                  </a:cubicBezTo>
                  <a:cubicBezTo>
                    <a:pt x="2262" y="1345"/>
                    <a:pt x="1639" y="919"/>
                    <a:pt x="1279" y="722"/>
                  </a:cubicBezTo>
                  <a:cubicBezTo>
                    <a:pt x="918" y="542"/>
                    <a:pt x="1131" y="1"/>
                    <a:pt x="11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10"/>
            <p:cNvSpPr/>
            <p:nvPr/>
          </p:nvSpPr>
          <p:spPr>
            <a:xfrm>
              <a:off x="4620628" y="4844977"/>
              <a:ext cx="104353" cy="140930"/>
            </a:xfrm>
            <a:custGeom>
              <a:rect b="b" l="l" r="r" t="t"/>
              <a:pathLst>
                <a:path extrusionOk="0" h="4296" w="3181">
                  <a:moveTo>
                    <a:pt x="2804" y="1"/>
                  </a:moveTo>
                  <a:lnTo>
                    <a:pt x="2804" y="1"/>
                  </a:lnTo>
                  <a:cubicBezTo>
                    <a:pt x="2726" y="78"/>
                    <a:pt x="2607" y="125"/>
                    <a:pt x="2488" y="125"/>
                  </a:cubicBezTo>
                  <a:cubicBezTo>
                    <a:pt x="2456" y="125"/>
                    <a:pt x="2425" y="122"/>
                    <a:pt x="2394" y="115"/>
                  </a:cubicBezTo>
                  <a:cubicBezTo>
                    <a:pt x="2344" y="109"/>
                    <a:pt x="2273" y="103"/>
                    <a:pt x="2190" y="103"/>
                  </a:cubicBezTo>
                  <a:cubicBezTo>
                    <a:pt x="1869" y="103"/>
                    <a:pt x="1373" y="194"/>
                    <a:pt x="1230" y="689"/>
                  </a:cubicBezTo>
                  <a:cubicBezTo>
                    <a:pt x="1050" y="1295"/>
                    <a:pt x="1197" y="1689"/>
                    <a:pt x="1410" y="1886"/>
                  </a:cubicBezTo>
                  <a:cubicBezTo>
                    <a:pt x="1623" y="2066"/>
                    <a:pt x="1623" y="2443"/>
                    <a:pt x="1476" y="2492"/>
                  </a:cubicBezTo>
                  <a:cubicBezTo>
                    <a:pt x="1437" y="2510"/>
                    <a:pt x="1398" y="2518"/>
                    <a:pt x="1361" y="2518"/>
                  </a:cubicBezTo>
                  <a:cubicBezTo>
                    <a:pt x="1195" y="2518"/>
                    <a:pt x="1068" y="2355"/>
                    <a:pt x="1148" y="2181"/>
                  </a:cubicBezTo>
                  <a:cubicBezTo>
                    <a:pt x="1221" y="1947"/>
                    <a:pt x="1048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8" y="1746"/>
                    <a:pt x="624" y="1750"/>
                    <a:pt x="575" y="1750"/>
                  </a:cubicBezTo>
                  <a:cubicBezTo>
                    <a:pt x="413" y="1750"/>
                    <a:pt x="317" y="1704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1" y="2492"/>
                    <a:pt x="689" y="2918"/>
                  </a:cubicBezTo>
                  <a:cubicBezTo>
                    <a:pt x="1394" y="3361"/>
                    <a:pt x="1738" y="4033"/>
                    <a:pt x="2132" y="4295"/>
                  </a:cubicBezTo>
                  <a:cubicBezTo>
                    <a:pt x="2132" y="4295"/>
                    <a:pt x="1525" y="3344"/>
                    <a:pt x="2082" y="2476"/>
                  </a:cubicBezTo>
                  <a:cubicBezTo>
                    <a:pt x="2640" y="1607"/>
                    <a:pt x="3181" y="1345"/>
                    <a:pt x="28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10"/>
            <p:cNvSpPr/>
            <p:nvPr/>
          </p:nvSpPr>
          <p:spPr>
            <a:xfrm>
              <a:off x="4482975" y="4636924"/>
              <a:ext cx="266213" cy="265622"/>
            </a:xfrm>
            <a:custGeom>
              <a:rect b="b" l="l" r="r" t="t"/>
              <a:pathLst>
                <a:path extrusionOk="0" h="8097" w="8115">
                  <a:moveTo>
                    <a:pt x="2354" y="1"/>
                  </a:moveTo>
                  <a:cubicBezTo>
                    <a:pt x="2263" y="1"/>
                    <a:pt x="2172" y="6"/>
                    <a:pt x="2082" y="16"/>
                  </a:cubicBezTo>
                  <a:cubicBezTo>
                    <a:pt x="755" y="179"/>
                    <a:pt x="1" y="1982"/>
                    <a:pt x="771" y="3228"/>
                  </a:cubicBezTo>
                  <a:cubicBezTo>
                    <a:pt x="1375" y="4185"/>
                    <a:pt x="2455" y="4468"/>
                    <a:pt x="3417" y="4468"/>
                  </a:cubicBezTo>
                  <a:cubicBezTo>
                    <a:pt x="3525" y="4468"/>
                    <a:pt x="3633" y="4464"/>
                    <a:pt x="3738" y="4458"/>
                  </a:cubicBezTo>
                  <a:cubicBezTo>
                    <a:pt x="3951" y="4458"/>
                    <a:pt x="4197" y="4441"/>
                    <a:pt x="4443" y="4408"/>
                  </a:cubicBezTo>
                  <a:cubicBezTo>
                    <a:pt x="4443" y="4408"/>
                    <a:pt x="4651" y="4374"/>
                    <a:pt x="4961" y="4374"/>
                  </a:cubicBezTo>
                  <a:cubicBezTo>
                    <a:pt x="5449" y="4374"/>
                    <a:pt x="6189" y="4459"/>
                    <a:pt x="6770" y="4900"/>
                  </a:cubicBezTo>
                  <a:cubicBezTo>
                    <a:pt x="7164" y="5228"/>
                    <a:pt x="7426" y="5703"/>
                    <a:pt x="7508" y="6211"/>
                  </a:cubicBezTo>
                  <a:cubicBezTo>
                    <a:pt x="7508" y="6211"/>
                    <a:pt x="7672" y="7408"/>
                    <a:pt x="7098" y="8064"/>
                  </a:cubicBezTo>
                  <a:lnTo>
                    <a:pt x="7065" y="8096"/>
                  </a:lnTo>
                  <a:cubicBezTo>
                    <a:pt x="7065" y="8096"/>
                    <a:pt x="8114" y="7572"/>
                    <a:pt x="7983" y="5966"/>
                  </a:cubicBezTo>
                  <a:cubicBezTo>
                    <a:pt x="7875" y="4659"/>
                    <a:pt x="6826" y="4005"/>
                    <a:pt x="5500" y="4005"/>
                  </a:cubicBezTo>
                  <a:cubicBezTo>
                    <a:pt x="5213" y="4005"/>
                    <a:pt x="4913" y="4036"/>
                    <a:pt x="4607" y="4097"/>
                  </a:cubicBezTo>
                  <a:cubicBezTo>
                    <a:pt x="4098" y="4191"/>
                    <a:pt x="3641" y="4241"/>
                    <a:pt x="3230" y="4241"/>
                  </a:cubicBezTo>
                  <a:cubicBezTo>
                    <a:pt x="2713" y="4241"/>
                    <a:pt x="2269" y="4163"/>
                    <a:pt x="1886" y="3999"/>
                  </a:cubicBezTo>
                  <a:cubicBezTo>
                    <a:pt x="1492" y="3802"/>
                    <a:pt x="1148" y="3507"/>
                    <a:pt x="918" y="3146"/>
                  </a:cubicBezTo>
                  <a:cubicBezTo>
                    <a:pt x="197" y="1982"/>
                    <a:pt x="886" y="294"/>
                    <a:pt x="2099" y="147"/>
                  </a:cubicBezTo>
                  <a:cubicBezTo>
                    <a:pt x="2199" y="132"/>
                    <a:pt x="2301" y="125"/>
                    <a:pt x="2402" y="125"/>
                  </a:cubicBezTo>
                  <a:cubicBezTo>
                    <a:pt x="2876" y="125"/>
                    <a:pt x="3333" y="287"/>
                    <a:pt x="3590" y="638"/>
                  </a:cubicBezTo>
                  <a:cubicBezTo>
                    <a:pt x="3885" y="1032"/>
                    <a:pt x="3934" y="1540"/>
                    <a:pt x="3721" y="1982"/>
                  </a:cubicBezTo>
                  <a:cubicBezTo>
                    <a:pt x="3574" y="2332"/>
                    <a:pt x="3239" y="2538"/>
                    <a:pt x="2879" y="2538"/>
                  </a:cubicBezTo>
                  <a:cubicBezTo>
                    <a:pt x="2800" y="2538"/>
                    <a:pt x="2720" y="2528"/>
                    <a:pt x="2640" y="2507"/>
                  </a:cubicBezTo>
                  <a:cubicBezTo>
                    <a:pt x="2197" y="2392"/>
                    <a:pt x="2017" y="1966"/>
                    <a:pt x="2361" y="1901"/>
                  </a:cubicBezTo>
                  <a:cubicBezTo>
                    <a:pt x="2771" y="1835"/>
                    <a:pt x="2836" y="1491"/>
                    <a:pt x="2705" y="1212"/>
                  </a:cubicBezTo>
                  <a:cubicBezTo>
                    <a:pt x="2644" y="1091"/>
                    <a:pt x="2509" y="1022"/>
                    <a:pt x="2363" y="1022"/>
                  </a:cubicBezTo>
                  <a:cubicBezTo>
                    <a:pt x="2155" y="1022"/>
                    <a:pt x="1927" y="1163"/>
                    <a:pt x="1869" y="1491"/>
                  </a:cubicBezTo>
                  <a:cubicBezTo>
                    <a:pt x="1820" y="1753"/>
                    <a:pt x="1886" y="2032"/>
                    <a:pt x="2082" y="2228"/>
                  </a:cubicBezTo>
                  <a:cubicBezTo>
                    <a:pt x="2251" y="2422"/>
                    <a:pt x="2587" y="2585"/>
                    <a:pt x="2933" y="2585"/>
                  </a:cubicBezTo>
                  <a:cubicBezTo>
                    <a:pt x="3260" y="2585"/>
                    <a:pt x="3596" y="2438"/>
                    <a:pt x="3803" y="2032"/>
                  </a:cubicBezTo>
                  <a:cubicBezTo>
                    <a:pt x="4033" y="1556"/>
                    <a:pt x="4000" y="999"/>
                    <a:pt x="3689" y="556"/>
                  </a:cubicBezTo>
                  <a:cubicBezTo>
                    <a:pt x="3382" y="166"/>
                    <a:pt x="2873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10"/>
            <p:cNvSpPr/>
            <p:nvPr/>
          </p:nvSpPr>
          <p:spPr>
            <a:xfrm>
              <a:off x="4525459" y="4789437"/>
              <a:ext cx="153265" cy="78142"/>
            </a:xfrm>
            <a:custGeom>
              <a:rect b="b" l="l" r="r" t="t"/>
              <a:pathLst>
                <a:path extrusionOk="0" h="2382" w="4672">
                  <a:moveTo>
                    <a:pt x="3576" y="1"/>
                  </a:moveTo>
                  <a:cubicBezTo>
                    <a:pt x="3281" y="1"/>
                    <a:pt x="2933" y="40"/>
                    <a:pt x="2541" y="153"/>
                  </a:cubicBezTo>
                  <a:cubicBezTo>
                    <a:pt x="1980" y="319"/>
                    <a:pt x="1504" y="380"/>
                    <a:pt x="1114" y="380"/>
                  </a:cubicBezTo>
                  <a:cubicBezTo>
                    <a:pt x="581" y="380"/>
                    <a:pt x="209" y="266"/>
                    <a:pt x="0" y="153"/>
                  </a:cubicBezTo>
                  <a:lnTo>
                    <a:pt x="0" y="153"/>
                  </a:lnTo>
                  <a:cubicBezTo>
                    <a:pt x="132" y="268"/>
                    <a:pt x="263" y="399"/>
                    <a:pt x="377" y="530"/>
                  </a:cubicBezTo>
                  <a:cubicBezTo>
                    <a:pt x="453" y="636"/>
                    <a:pt x="599" y="1399"/>
                    <a:pt x="1201" y="1399"/>
                  </a:cubicBezTo>
                  <a:cubicBezTo>
                    <a:pt x="1251" y="1399"/>
                    <a:pt x="1304" y="1393"/>
                    <a:pt x="1361" y="1382"/>
                  </a:cubicBezTo>
                  <a:cubicBezTo>
                    <a:pt x="2082" y="1218"/>
                    <a:pt x="1951" y="759"/>
                    <a:pt x="2426" y="612"/>
                  </a:cubicBezTo>
                  <a:cubicBezTo>
                    <a:pt x="2515" y="584"/>
                    <a:pt x="2591" y="573"/>
                    <a:pt x="2654" y="573"/>
                  </a:cubicBezTo>
                  <a:cubicBezTo>
                    <a:pt x="2930" y="573"/>
                    <a:pt x="2976" y="791"/>
                    <a:pt x="2869" y="858"/>
                  </a:cubicBezTo>
                  <a:cubicBezTo>
                    <a:pt x="2808" y="896"/>
                    <a:pt x="2754" y="909"/>
                    <a:pt x="2696" y="909"/>
                  </a:cubicBezTo>
                  <a:cubicBezTo>
                    <a:pt x="2628" y="909"/>
                    <a:pt x="2556" y="892"/>
                    <a:pt x="2459" y="874"/>
                  </a:cubicBezTo>
                  <a:cubicBezTo>
                    <a:pt x="2451" y="873"/>
                    <a:pt x="2442" y="873"/>
                    <a:pt x="2433" y="873"/>
                  </a:cubicBezTo>
                  <a:cubicBezTo>
                    <a:pt x="2249" y="873"/>
                    <a:pt x="1812" y="1027"/>
                    <a:pt x="1967" y="1448"/>
                  </a:cubicBezTo>
                  <a:cubicBezTo>
                    <a:pt x="2131" y="1874"/>
                    <a:pt x="2377" y="2234"/>
                    <a:pt x="2115" y="2382"/>
                  </a:cubicBezTo>
                  <a:cubicBezTo>
                    <a:pt x="2115" y="2382"/>
                    <a:pt x="3033" y="2382"/>
                    <a:pt x="3344" y="2120"/>
                  </a:cubicBezTo>
                  <a:cubicBezTo>
                    <a:pt x="3705" y="1857"/>
                    <a:pt x="3852" y="1399"/>
                    <a:pt x="3721" y="989"/>
                  </a:cubicBezTo>
                  <a:cubicBezTo>
                    <a:pt x="3622" y="494"/>
                    <a:pt x="3937" y="195"/>
                    <a:pt x="4425" y="195"/>
                  </a:cubicBezTo>
                  <a:cubicBezTo>
                    <a:pt x="4503" y="195"/>
                    <a:pt x="4586" y="202"/>
                    <a:pt x="4672" y="218"/>
                  </a:cubicBezTo>
                  <a:cubicBezTo>
                    <a:pt x="4672" y="218"/>
                    <a:pt x="4269" y="1"/>
                    <a:pt x="35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10"/>
            <p:cNvSpPr/>
            <p:nvPr/>
          </p:nvSpPr>
          <p:spPr>
            <a:xfrm>
              <a:off x="4564727" y="4645487"/>
              <a:ext cx="105402" cy="110389"/>
            </a:xfrm>
            <a:custGeom>
              <a:rect b="b" l="l" r="r" t="t"/>
              <a:pathLst>
                <a:path extrusionOk="0" h="3365" w="3213">
                  <a:moveTo>
                    <a:pt x="1262" y="0"/>
                  </a:moveTo>
                  <a:lnTo>
                    <a:pt x="1262" y="0"/>
                  </a:lnTo>
                  <a:cubicBezTo>
                    <a:pt x="1688" y="443"/>
                    <a:pt x="1836" y="1082"/>
                    <a:pt x="1639" y="1656"/>
                  </a:cubicBezTo>
                  <a:cubicBezTo>
                    <a:pt x="1410" y="2417"/>
                    <a:pt x="886" y="2617"/>
                    <a:pt x="436" y="2617"/>
                  </a:cubicBezTo>
                  <a:cubicBezTo>
                    <a:pt x="276" y="2617"/>
                    <a:pt x="125" y="2592"/>
                    <a:pt x="0" y="2557"/>
                  </a:cubicBezTo>
                  <a:lnTo>
                    <a:pt x="0" y="2557"/>
                  </a:lnTo>
                  <a:cubicBezTo>
                    <a:pt x="0" y="2558"/>
                    <a:pt x="228" y="3364"/>
                    <a:pt x="1008" y="3364"/>
                  </a:cubicBezTo>
                  <a:cubicBezTo>
                    <a:pt x="1037" y="3364"/>
                    <a:pt x="1067" y="3363"/>
                    <a:pt x="1098" y="3361"/>
                  </a:cubicBezTo>
                  <a:cubicBezTo>
                    <a:pt x="1951" y="3295"/>
                    <a:pt x="1885" y="2639"/>
                    <a:pt x="1885" y="2361"/>
                  </a:cubicBezTo>
                  <a:cubicBezTo>
                    <a:pt x="1869" y="2066"/>
                    <a:pt x="1852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3" y="2344"/>
                    <a:pt x="1819" y="2984"/>
                    <a:pt x="2918" y="3098"/>
                  </a:cubicBezTo>
                  <a:cubicBezTo>
                    <a:pt x="2787" y="3000"/>
                    <a:pt x="2754" y="2803"/>
                    <a:pt x="2869" y="2689"/>
                  </a:cubicBezTo>
                  <a:cubicBezTo>
                    <a:pt x="3000" y="2443"/>
                    <a:pt x="3213" y="1984"/>
                    <a:pt x="2492" y="1361"/>
                  </a:cubicBezTo>
                  <a:cubicBezTo>
                    <a:pt x="1754" y="738"/>
                    <a:pt x="1688" y="295"/>
                    <a:pt x="12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10"/>
            <p:cNvSpPr/>
            <p:nvPr/>
          </p:nvSpPr>
          <p:spPr>
            <a:xfrm>
              <a:off x="4455550" y="4489332"/>
              <a:ext cx="62953" cy="251352"/>
            </a:xfrm>
            <a:custGeom>
              <a:rect b="b" l="l" r="r" t="t"/>
              <a:pathLst>
                <a:path extrusionOk="0" h="7662" w="1919">
                  <a:moveTo>
                    <a:pt x="620" y="1"/>
                  </a:moveTo>
                  <a:cubicBezTo>
                    <a:pt x="554" y="1"/>
                    <a:pt x="483" y="17"/>
                    <a:pt x="410" y="56"/>
                  </a:cubicBezTo>
                  <a:cubicBezTo>
                    <a:pt x="1" y="286"/>
                    <a:pt x="328" y="843"/>
                    <a:pt x="591" y="1105"/>
                  </a:cubicBezTo>
                  <a:cubicBezTo>
                    <a:pt x="853" y="1367"/>
                    <a:pt x="869" y="2630"/>
                    <a:pt x="738" y="4006"/>
                  </a:cubicBezTo>
                  <a:cubicBezTo>
                    <a:pt x="607" y="5367"/>
                    <a:pt x="755" y="7137"/>
                    <a:pt x="1459" y="7662"/>
                  </a:cubicBezTo>
                  <a:cubicBezTo>
                    <a:pt x="1459" y="7662"/>
                    <a:pt x="804" y="7055"/>
                    <a:pt x="951" y="5170"/>
                  </a:cubicBezTo>
                  <a:cubicBezTo>
                    <a:pt x="1099" y="3302"/>
                    <a:pt x="1918" y="1499"/>
                    <a:pt x="1181" y="384"/>
                  </a:cubicBezTo>
                  <a:cubicBezTo>
                    <a:pt x="1181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10"/>
            <p:cNvSpPr/>
            <p:nvPr/>
          </p:nvSpPr>
          <p:spPr>
            <a:xfrm>
              <a:off x="4298542" y="4456231"/>
              <a:ext cx="280188" cy="333922"/>
            </a:xfrm>
            <a:custGeom>
              <a:rect b="b" l="l" r="r" t="t"/>
              <a:pathLst>
                <a:path extrusionOk="0" h="10179" w="8541">
                  <a:moveTo>
                    <a:pt x="2275" y="1"/>
                  </a:moveTo>
                  <a:cubicBezTo>
                    <a:pt x="1364" y="1"/>
                    <a:pt x="525" y="452"/>
                    <a:pt x="295" y="1180"/>
                  </a:cubicBezTo>
                  <a:cubicBezTo>
                    <a:pt x="0" y="1967"/>
                    <a:pt x="410" y="2671"/>
                    <a:pt x="820" y="2901"/>
                  </a:cubicBezTo>
                  <a:cubicBezTo>
                    <a:pt x="1040" y="3045"/>
                    <a:pt x="1295" y="3106"/>
                    <a:pt x="1544" y="3106"/>
                  </a:cubicBezTo>
                  <a:cubicBezTo>
                    <a:pt x="2093" y="3106"/>
                    <a:pt x="2620" y="2809"/>
                    <a:pt x="2721" y="2426"/>
                  </a:cubicBezTo>
                  <a:cubicBezTo>
                    <a:pt x="2865" y="2037"/>
                    <a:pt x="2554" y="1648"/>
                    <a:pt x="2165" y="1648"/>
                  </a:cubicBezTo>
                  <a:cubicBezTo>
                    <a:pt x="2111" y="1648"/>
                    <a:pt x="2056" y="1656"/>
                    <a:pt x="2000" y="1672"/>
                  </a:cubicBezTo>
                  <a:cubicBezTo>
                    <a:pt x="1672" y="1737"/>
                    <a:pt x="1492" y="2081"/>
                    <a:pt x="1607" y="2393"/>
                  </a:cubicBezTo>
                  <a:cubicBezTo>
                    <a:pt x="1689" y="2627"/>
                    <a:pt x="1938" y="2660"/>
                    <a:pt x="2074" y="2660"/>
                  </a:cubicBezTo>
                  <a:cubicBezTo>
                    <a:pt x="2128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2"/>
                    <a:pt x="1625" y="2962"/>
                  </a:cubicBezTo>
                  <a:cubicBezTo>
                    <a:pt x="1428" y="2962"/>
                    <a:pt x="1205" y="2888"/>
                    <a:pt x="1000" y="2704"/>
                  </a:cubicBezTo>
                  <a:cubicBezTo>
                    <a:pt x="574" y="2327"/>
                    <a:pt x="492" y="1082"/>
                    <a:pt x="1213" y="508"/>
                  </a:cubicBezTo>
                  <a:cubicBezTo>
                    <a:pt x="1537" y="272"/>
                    <a:pt x="1915" y="142"/>
                    <a:pt x="2309" y="142"/>
                  </a:cubicBezTo>
                  <a:cubicBezTo>
                    <a:pt x="2353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6" y="213"/>
                  </a:cubicBezTo>
                  <a:cubicBezTo>
                    <a:pt x="3934" y="475"/>
                    <a:pt x="4655" y="1639"/>
                    <a:pt x="4885" y="2868"/>
                  </a:cubicBezTo>
                  <a:cubicBezTo>
                    <a:pt x="5114" y="4098"/>
                    <a:pt x="4885" y="5376"/>
                    <a:pt x="4951" y="6491"/>
                  </a:cubicBezTo>
                  <a:cubicBezTo>
                    <a:pt x="4901" y="7507"/>
                    <a:pt x="5295" y="8490"/>
                    <a:pt x="6032" y="9195"/>
                  </a:cubicBezTo>
                  <a:cubicBezTo>
                    <a:pt x="6737" y="9802"/>
                    <a:pt x="7622" y="10146"/>
                    <a:pt x="8540" y="10179"/>
                  </a:cubicBezTo>
                  <a:cubicBezTo>
                    <a:pt x="7622" y="10113"/>
                    <a:pt x="6770" y="9752"/>
                    <a:pt x="6098" y="9130"/>
                  </a:cubicBezTo>
                  <a:cubicBezTo>
                    <a:pt x="5393" y="8441"/>
                    <a:pt x="5032" y="7474"/>
                    <a:pt x="5082" y="6474"/>
                  </a:cubicBezTo>
                  <a:cubicBezTo>
                    <a:pt x="5032" y="5376"/>
                    <a:pt x="5278" y="4147"/>
                    <a:pt x="5049" y="2835"/>
                  </a:cubicBezTo>
                  <a:cubicBezTo>
                    <a:pt x="4803" y="1573"/>
                    <a:pt x="4049" y="328"/>
                    <a:pt x="2869" y="65"/>
                  </a:cubicBezTo>
                  <a:cubicBezTo>
                    <a:pt x="2671" y="22"/>
                    <a:pt x="2472" y="1"/>
                    <a:pt x="22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10"/>
            <p:cNvSpPr/>
            <p:nvPr/>
          </p:nvSpPr>
          <p:spPr>
            <a:xfrm>
              <a:off x="4363595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1784" y="1"/>
                  </a:moveTo>
                  <a:cubicBezTo>
                    <a:pt x="1314" y="1"/>
                    <a:pt x="1020" y="401"/>
                    <a:pt x="935" y="1096"/>
                  </a:cubicBezTo>
                  <a:cubicBezTo>
                    <a:pt x="854" y="1747"/>
                    <a:pt x="267" y="1803"/>
                    <a:pt x="67" y="1803"/>
                  </a:cubicBezTo>
                  <a:cubicBezTo>
                    <a:pt x="26" y="1803"/>
                    <a:pt x="1" y="1801"/>
                    <a:pt x="1" y="1801"/>
                  </a:cubicBezTo>
                  <a:lnTo>
                    <a:pt x="1" y="1801"/>
                  </a:lnTo>
                  <a:cubicBezTo>
                    <a:pt x="121" y="1856"/>
                    <a:pt x="703" y="2108"/>
                    <a:pt x="1242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509" y="1309"/>
                    <a:pt x="2115" y="604"/>
                    <a:pt x="1968" y="375"/>
                  </a:cubicBezTo>
                  <a:cubicBezTo>
                    <a:pt x="1869" y="260"/>
                    <a:pt x="1902" y="96"/>
                    <a:pt x="2017" y="31"/>
                  </a:cubicBezTo>
                  <a:cubicBezTo>
                    <a:pt x="1935" y="11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10"/>
            <p:cNvSpPr/>
            <p:nvPr/>
          </p:nvSpPr>
          <p:spPr>
            <a:xfrm>
              <a:off x="4282926" y="4507834"/>
              <a:ext cx="158153" cy="179607"/>
            </a:xfrm>
            <a:custGeom>
              <a:rect b="b" l="l" r="r" t="t"/>
              <a:pathLst>
                <a:path extrusionOk="0" h="5475" w="4821">
                  <a:moveTo>
                    <a:pt x="476" y="0"/>
                  </a:moveTo>
                  <a:cubicBezTo>
                    <a:pt x="1" y="820"/>
                    <a:pt x="230" y="2148"/>
                    <a:pt x="870" y="3033"/>
                  </a:cubicBezTo>
                  <a:cubicBezTo>
                    <a:pt x="1352" y="3731"/>
                    <a:pt x="2130" y="3810"/>
                    <a:pt x="2456" y="3810"/>
                  </a:cubicBezTo>
                  <a:cubicBezTo>
                    <a:pt x="2551" y="3810"/>
                    <a:pt x="2607" y="3803"/>
                    <a:pt x="2607" y="3803"/>
                  </a:cubicBezTo>
                  <a:cubicBezTo>
                    <a:pt x="2329" y="3705"/>
                    <a:pt x="2279" y="3393"/>
                    <a:pt x="2476" y="3147"/>
                  </a:cubicBezTo>
                  <a:cubicBezTo>
                    <a:pt x="2624" y="2983"/>
                    <a:pt x="2607" y="2721"/>
                    <a:pt x="2410" y="2606"/>
                  </a:cubicBezTo>
                  <a:cubicBezTo>
                    <a:pt x="2296" y="2557"/>
                    <a:pt x="2017" y="2344"/>
                    <a:pt x="2247" y="2197"/>
                  </a:cubicBezTo>
                  <a:cubicBezTo>
                    <a:pt x="2273" y="2182"/>
                    <a:pt x="2301" y="2175"/>
                    <a:pt x="2332" y="2175"/>
                  </a:cubicBezTo>
                  <a:cubicBezTo>
                    <a:pt x="2570" y="2175"/>
                    <a:pt x="2913" y="2608"/>
                    <a:pt x="2869" y="3131"/>
                  </a:cubicBezTo>
                  <a:cubicBezTo>
                    <a:pt x="2820" y="3705"/>
                    <a:pt x="3083" y="3869"/>
                    <a:pt x="3476" y="4147"/>
                  </a:cubicBezTo>
                  <a:cubicBezTo>
                    <a:pt x="3869" y="4442"/>
                    <a:pt x="3640" y="4950"/>
                    <a:pt x="3640" y="4950"/>
                  </a:cubicBezTo>
                  <a:cubicBezTo>
                    <a:pt x="4361" y="4541"/>
                    <a:pt x="4197" y="3885"/>
                    <a:pt x="4115" y="3721"/>
                  </a:cubicBezTo>
                  <a:cubicBezTo>
                    <a:pt x="4017" y="3574"/>
                    <a:pt x="3837" y="3311"/>
                    <a:pt x="4066" y="3213"/>
                  </a:cubicBezTo>
                  <a:cubicBezTo>
                    <a:pt x="4079" y="3207"/>
                    <a:pt x="4092" y="3204"/>
                    <a:pt x="4105" y="3204"/>
                  </a:cubicBezTo>
                  <a:cubicBezTo>
                    <a:pt x="4305" y="3204"/>
                    <a:pt x="4376" y="3925"/>
                    <a:pt x="4361" y="4573"/>
                  </a:cubicBezTo>
                  <a:cubicBezTo>
                    <a:pt x="4345" y="4934"/>
                    <a:pt x="4525" y="5278"/>
                    <a:pt x="4820" y="5475"/>
                  </a:cubicBezTo>
                  <a:cubicBezTo>
                    <a:pt x="4689" y="5163"/>
                    <a:pt x="4623" y="4803"/>
                    <a:pt x="4640" y="4459"/>
                  </a:cubicBezTo>
                  <a:cubicBezTo>
                    <a:pt x="4640" y="3951"/>
                    <a:pt x="4738" y="3016"/>
                    <a:pt x="3820" y="2410"/>
                  </a:cubicBezTo>
                  <a:cubicBezTo>
                    <a:pt x="2919" y="1787"/>
                    <a:pt x="1820" y="2066"/>
                    <a:pt x="1017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10"/>
            <p:cNvSpPr/>
            <p:nvPr/>
          </p:nvSpPr>
          <p:spPr>
            <a:xfrm>
              <a:off x="4230798" y="4457183"/>
              <a:ext cx="97332" cy="64035"/>
            </a:xfrm>
            <a:custGeom>
              <a:rect b="b" l="l" r="r" t="t"/>
              <a:pathLst>
                <a:path extrusionOk="0" h="1952" w="2967">
                  <a:moveTo>
                    <a:pt x="2047" y="0"/>
                  </a:moveTo>
                  <a:cubicBezTo>
                    <a:pt x="328" y="0"/>
                    <a:pt x="279" y="1096"/>
                    <a:pt x="279" y="1380"/>
                  </a:cubicBezTo>
                  <a:cubicBezTo>
                    <a:pt x="279" y="1561"/>
                    <a:pt x="164" y="1725"/>
                    <a:pt x="0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59" y="1951"/>
                    <a:pt x="1827" y="1305"/>
                    <a:pt x="2033" y="790"/>
                  </a:cubicBezTo>
                  <a:cubicBezTo>
                    <a:pt x="2196" y="413"/>
                    <a:pt x="2541" y="135"/>
                    <a:pt x="2967" y="85"/>
                  </a:cubicBezTo>
                  <a:cubicBezTo>
                    <a:pt x="2616" y="26"/>
                    <a:pt x="2312" y="0"/>
                    <a:pt x="20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10"/>
            <p:cNvSpPr/>
            <p:nvPr/>
          </p:nvSpPr>
          <p:spPr>
            <a:xfrm>
              <a:off x="4193137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476" y="0"/>
                  </a:moveTo>
                  <a:cubicBezTo>
                    <a:pt x="433" y="0"/>
                    <a:pt x="388" y="10"/>
                    <a:pt x="345" y="29"/>
                  </a:cubicBezTo>
                  <a:cubicBezTo>
                    <a:pt x="99" y="144"/>
                    <a:pt x="1" y="423"/>
                    <a:pt x="99" y="669"/>
                  </a:cubicBezTo>
                  <a:cubicBezTo>
                    <a:pt x="181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8" y="1140"/>
                  </a:cubicBezTo>
                  <a:cubicBezTo>
                    <a:pt x="961" y="1140"/>
                    <a:pt x="1105" y="1096"/>
                    <a:pt x="1230" y="1013"/>
                  </a:cubicBezTo>
                  <a:cubicBezTo>
                    <a:pt x="1377" y="882"/>
                    <a:pt x="1459" y="702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35" y="902"/>
                    <a:pt x="783" y="902"/>
                  </a:cubicBezTo>
                  <a:cubicBezTo>
                    <a:pt x="763" y="902"/>
                    <a:pt x="742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85" y="85"/>
                    <a:pt x="430" y="73"/>
                    <a:pt x="474" y="73"/>
                  </a:cubicBezTo>
                  <a:cubicBezTo>
                    <a:pt x="594" y="73"/>
                    <a:pt x="710" y="160"/>
                    <a:pt x="722" y="292"/>
                  </a:cubicBezTo>
                  <a:cubicBezTo>
                    <a:pt x="733" y="403"/>
                    <a:pt x="646" y="469"/>
                    <a:pt x="594" y="469"/>
                  </a:cubicBezTo>
                  <a:cubicBezTo>
                    <a:pt x="569" y="469"/>
                    <a:pt x="553" y="454"/>
                    <a:pt x="558" y="423"/>
                  </a:cubicBezTo>
                  <a:cubicBezTo>
                    <a:pt x="583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3" y="357"/>
                    <a:pt x="394" y="538"/>
                    <a:pt x="394" y="538"/>
                  </a:cubicBezTo>
                  <a:cubicBezTo>
                    <a:pt x="442" y="581"/>
                    <a:pt x="498" y="600"/>
                    <a:pt x="554" y="600"/>
                  </a:cubicBezTo>
                  <a:cubicBezTo>
                    <a:pt x="689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10"/>
            <p:cNvSpPr/>
            <p:nvPr/>
          </p:nvSpPr>
          <p:spPr>
            <a:xfrm>
              <a:off x="4854532" y="4694367"/>
              <a:ext cx="131253" cy="286749"/>
            </a:xfrm>
            <a:custGeom>
              <a:rect b="b" l="l" r="r" t="t"/>
              <a:pathLst>
                <a:path extrusionOk="0" h="8741" w="4001">
                  <a:moveTo>
                    <a:pt x="1920" y="0"/>
                  </a:moveTo>
                  <a:cubicBezTo>
                    <a:pt x="1762" y="0"/>
                    <a:pt x="1602" y="22"/>
                    <a:pt x="1443" y="68"/>
                  </a:cubicBezTo>
                  <a:cubicBezTo>
                    <a:pt x="689" y="248"/>
                    <a:pt x="132" y="904"/>
                    <a:pt x="67" y="1690"/>
                  </a:cubicBezTo>
                  <a:cubicBezTo>
                    <a:pt x="1" y="2493"/>
                    <a:pt x="411" y="3280"/>
                    <a:pt x="1001" y="3838"/>
                  </a:cubicBezTo>
                  <a:cubicBezTo>
                    <a:pt x="1591" y="4428"/>
                    <a:pt x="2361" y="4706"/>
                    <a:pt x="2902" y="5214"/>
                  </a:cubicBezTo>
                  <a:cubicBezTo>
                    <a:pt x="3443" y="5673"/>
                    <a:pt x="3771" y="6345"/>
                    <a:pt x="3820" y="7050"/>
                  </a:cubicBezTo>
                  <a:cubicBezTo>
                    <a:pt x="3853" y="7722"/>
                    <a:pt x="3492" y="8394"/>
                    <a:pt x="2919" y="8558"/>
                  </a:cubicBezTo>
                  <a:cubicBezTo>
                    <a:pt x="2791" y="8610"/>
                    <a:pt x="2658" y="8635"/>
                    <a:pt x="2527" y="8635"/>
                  </a:cubicBezTo>
                  <a:cubicBezTo>
                    <a:pt x="2121" y="8635"/>
                    <a:pt x="1732" y="8398"/>
                    <a:pt x="1558" y="8001"/>
                  </a:cubicBezTo>
                  <a:cubicBezTo>
                    <a:pt x="1345" y="7558"/>
                    <a:pt x="1542" y="7034"/>
                    <a:pt x="2001" y="6837"/>
                  </a:cubicBezTo>
                  <a:cubicBezTo>
                    <a:pt x="2083" y="6804"/>
                    <a:pt x="2181" y="6788"/>
                    <a:pt x="2263" y="6788"/>
                  </a:cubicBezTo>
                  <a:cubicBezTo>
                    <a:pt x="2263" y="6788"/>
                    <a:pt x="2293" y="6785"/>
                    <a:pt x="2340" y="6785"/>
                  </a:cubicBezTo>
                  <a:cubicBezTo>
                    <a:pt x="2480" y="6785"/>
                    <a:pt x="2775" y="6813"/>
                    <a:pt x="2886" y="7034"/>
                  </a:cubicBezTo>
                  <a:cubicBezTo>
                    <a:pt x="2886" y="7034"/>
                    <a:pt x="2896" y="7076"/>
                    <a:pt x="2859" y="7076"/>
                  </a:cubicBezTo>
                  <a:cubicBezTo>
                    <a:pt x="2849" y="7076"/>
                    <a:pt x="2837" y="7073"/>
                    <a:pt x="2820" y="7067"/>
                  </a:cubicBezTo>
                  <a:cubicBezTo>
                    <a:pt x="2757" y="7024"/>
                    <a:pt x="2682" y="7003"/>
                    <a:pt x="2606" y="7003"/>
                  </a:cubicBezTo>
                  <a:cubicBezTo>
                    <a:pt x="2505" y="7003"/>
                    <a:pt x="2403" y="7041"/>
                    <a:pt x="2329" y="7116"/>
                  </a:cubicBezTo>
                  <a:cubicBezTo>
                    <a:pt x="2083" y="7345"/>
                    <a:pt x="2132" y="7771"/>
                    <a:pt x="2443" y="7935"/>
                  </a:cubicBezTo>
                  <a:cubicBezTo>
                    <a:pt x="2525" y="7973"/>
                    <a:pt x="2610" y="7991"/>
                    <a:pt x="2693" y="7991"/>
                  </a:cubicBezTo>
                  <a:cubicBezTo>
                    <a:pt x="3007" y="7991"/>
                    <a:pt x="3281" y="7724"/>
                    <a:pt x="3164" y="7231"/>
                  </a:cubicBezTo>
                  <a:cubicBezTo>
                    <a:pt x="3061" y="6890"/>
                    <a:pt x="2742" y="6683"/>
                    <a:pt x="2403" y="6683"/>
                  </a:cubicBezTo>
                  <a:cubicBezTo>
                    <a:pt x="2368" y="6683"/>
                    <a:pt x="2332" y="6685"/>
                    <a:pt x="2296" y="6690"/>
                  </a:cubicBezTo>
                  <a:cubicBezTo>
                    <a:pt x="2181" y="6690"/>
                    <a:pt x="2066" y="6722"/>
                    <a:pt x="1968" y="6788"/>
                  </a:cubicBezTo>
                  <a:cubicBezTo>
                    <a:pt x="1493" y="7001"/>
                    <a:pt x="1279" y="7542"/>
                    <a:pt x="1476" y="8017"/>
                  </a:cubicBezTo>
                  <a:cubicBezTo>
                    <a:pt x="1605" y="8455"/>
                    <a:pt x="2066" y="8740"/>
                    <a:pt x="2560" y="8740"/>
                  </a:cubicBezTo>
                  <a:cubicBezTo>
                    <a:pt x="2696" y="8740"/>
                    <a:pt x="2834" y="8719"/>
                    <a:pt x="2968" y="8673"/>
                  </a:cubicBezTo>
                  <a:cubicBezTo>
                    <a:pt x="3607" y="8493"/>
                    <a:pt x="4000" y="7755"/>
                    <a:pt x="3968" y="7050"/>
                  </a:cubicBezTo>
                  <a:cubicBezTo>
                    <a:pt x="3935" y="6296"/>
                    <a:pt x="3591" y="5575"/>
                    <a:pt x="3017" y="5083"/>
                  </a:cubicBezTo>
                  <a:cubicBezTo>
                    <a:pt x="2443" y="4559"/>
                    <a:pt x="1673" y="4264"/>
                    <a:pt x="1132" y="3706"/>
                  </a:cubicBezTo>
                  <a:cubicBezTo>
                    <a:pt x="558" y="3182"/>
                    <a:pt x="181" y="2428"/>
                    <a:pt x="230" y="1707"/>
                  </a:cubicBezTo>
                  <a:cubicBezTo>
                    <a:pt x="263" y="1248"/>
                    <a:pt x="476" y="838"/>
                    <a:pt x="821" y="543"/>
                  </a:cubicBezTo>
                  <a:cubicBezTo>
                    <a:pt x="984" y="428"/>
                    <a:pt x="1165" y="346"/>
                    <a:pt x="1345" y="281"/>
                  </a:cubicBezTo>
                  <a:cubicBezTo>
                    <a:pt x="1493" y="240"/>
                    <a:pt x="1644" y="219"/>
                    <a:pt x="1796" y="219"/>
                  </a:cubicBezTo>
                  <a:cubicBezTo>
                    <a:pt x="1947" y="219"/>
                    <a:pt x="2099" y="240"/>
                    <a:pt x="2247" y="281"/>
                  </a:cubicBezTo>
                  <a:cubicBezTo>
                    <a:pt x="3263" y="543"/>
                    <a:pt x="3591" y="1920"/>
                    <a:pt x="2902" y="2575"/>
                  </a:cubicBezTo>
                  <a:cubicBezTo>
                    <a:pt x="2771" y="2707"/>
                    <a:pt x="2591" y="2805"/>
                    <a:pt x="2394" y="2838"/>
                  </a:cubicBezTo>
                  <a:cubicBezTo>
                    <a:pt x="2332" y="2846"/>
                    <a:pt x="2274" y="2851"/>
                    <a:pt x="2218" y="2851"/>
                  </a:cubicBezTo>
                  <a:cubicBezTo>
                    <a:pt x="1758" y="2851"/>
                    <a:pt x="1514" y="2569"/>
                    <a:pt x="1558" y="2379"/>
                  </a:cubicBezTo>
                  <a:cubicBezTo>
                    <a:pt x="1558" y="2379"/>
                    <a:pt x="1558" y="2346"/>
                    <a:pt x="1624" y="2346"/>
                  </a:cubicBezTo>
                  <a:cubicBezTo>
                    <a:pt x="1634" y="2346"/>
                    <a:pt x="1653" y="2347"/>
                    <a:pt x="1679" y="2347"/>
                  </a:cubicBezTo>
                  <a:cubicBezTo>
                    <a:pt x="1814" y="2347"/>
                    <a:pt x="2125" y="2324"/>
                    <a:pt x="2263" y="2035"/>
                  </a:cubicBezTo>
                  <a:cubicBezTo>
                    <a:pt x="2381" y="1680"/>
                    <a:pt x="2099" y="1346"/>
                    <a:pt x="1771" y="1346"/>
                  </a:cubicBezTo>
                  <a:cubicBezTo>
                    <a:pt x="1690" y="1346"/>
                    <a:pt x="1607" y="1366"/>
                    <a:pt x="1525" y="1412"/>
                  </a:cubicBezTo>
                  <a:cubicBezTo>
                    <a:pt x="902" y="1789"/>
                    <a:pt x="1050" y="2723"/>
                    <a:pt x="1755" y="2903"/>
                  </a:cubicBezTo>
                  <a:cubicBezTo>
                    <a:pt x="1925" y="2981"/>
                    <a:pt x="2104" y="3018"/>
                    <a:pt x="2281" y="3018"/>
                  </a:cubicBezTo>
                  <a:cubicBezTo>
                    <a:pt x="2735" y="3018"/>
                    <a:pt x="3174" y="2775"/>
                    <a:pt x="3410" y="2362"/>
                  </a:cubicBezTo>
                  <a:cubicBezTo>
                    <a:pt x="3673" y="1821"/>
                    <a:pt x="3623" y="1166"/>
                    <a:pt x="3279" y="674"/>
                  </a:cubicBezTo>
                  <a:cubicBezTo>
                    <a:pt x="2951" y="245"/>
                    <a:pt x="2448" y="0"/>
                    <a:pt x="1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10"/>
            <p:cNvSpPr/>
            <p:nvPr/>
          </p:nvSpPr>
          <p:spPr>
            <a:xfrm>
              <a:off x="4926606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213" y="0"/>
                  </a:moveTo>
                  <a:cubicBezTo>
                    <a:pt x="213" y="0"/>
                    <a:pt x="246" y="82"/>
                    <a:pt x="115" y="475"/>
                  </a:cubicBezTo>
                  <a:cubicBezTo>
                    <a:pt x="0" y="852"/>
                    <a:pt x="328" y="1115"/>
                    <a:pt x="967" y="1393"/>
                  </a:cubicBezTo>
                  <a:cubicBezTo>
                    <a:pt x="1590" y="1672"/>
                    <a:pt x="1672" y="2410"/>
                    <a:pt x="1672" y="2410"/>
                  </a:cubicBezTo>
                  <a:cubicBezTo>
                    <a:pt x="1721" y="393"/>
                    <a:pt x="886" y="328"/>
                    <a:pt x="689" y="328"/>
                  </a:cubicBezTo>
                  <a:cubicBezTo>
                    <a:pt x="674" y="329"/>
                    <a:pt x="660" y="330"/>
                    <a:pt x="646" y="330"/>
                  </a:cubicBezTo>
                  <a:cubicBezTo>
                    <a:pt x="478" y="330"/>
                    <a:pt x="391" y="240"/>
                    <a:pt x="361" y="164"/>
                  </a:cubicBezTo>
                  <a:cubicBezTo>
                    <a:pt x="345" y="66"/>
                    <a:pt x="214" y="0"/>
                    <a:pt x="21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10"/>
            <p:cNvSpPr/>
            <p:nvPr/>
          </p:nvSpPr>
          <p:spPr>
            <a:xfrm>
              <a:off x="4750768" y="4569673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1131" y="0"/>
                  </a:moveTo>
                  <a:lnTo>
                    <a:pt x="1131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02" y="574"/>
                    <a:pt x="361" y="1197"/>
                    <a:pt x="754" y="1820"/>
                  </a:cubicBezTo>
                  <a:cubicBezTo>
                    <a:pt x="1197" y="2508"/>
                    <a:pt x="1787" y="2295"/>
                    <a:pt x="1984" y="2869"/>
                  </a:cubicBezTo>
                  <a:cubicBezTo>
                    <a:pt x="1984" y="2869"/>
                    <a:pt x="2066" y="3164"/>
                    <a:pt x="1869" y="3262"/>
                  </a:cubicBezTo>
                  <a:cubicBezTo>
                    <a:pt x="1835" y="3284"/>
                    <a:pt x="1803" y="3293"/>
                    <a:pt x="1772" y="3293"/>
                  </a:cubicBezTo>
                  <a:cubicBezTo>
                    <a:pt x="1639" y="3293"/>
                    <a:pt x="1541" y="3114"/>
                    <a:pt x="1541" y="2967"/>
                  </a:cubicBezTo>
                  <a:cubicBezTo>
                    <a:pt x="1476" y="2656"/>
                    <a:pt x="1230" y="2426"/>
                    <a:pt x="918" y="2377"/>
                  </a:cubicBezTo>
                  <a:cubicBezTo>
                    <a:pt x="542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41" y="2508"/>
                    <a:pt x="525" y="2656"/>
                  </a:cubicBezTo>
                  <a:cubicBezTo>
                    <a:pt x="443" y="2803"/>
                    <a:pt x="148" y="3295"/>
                    <a:pt x="722" y="3672"/>
                  </a:cubicBezTo>
                  <a:cubicBezTo>
                    <a:pt x="1295" y="4049"/>
                    <a:pt x="1574" y="3852"/>
                    <a:pt x="1672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6" y="6163"/>
                    <a:pt x="1967" y="6065"/>
                    <a:pt x="1918" y="5950"/>
                  </a:cubicBezTo>
                  <a:cubicBezTo>
                    <a:pt x="1765" y="5629"/>
                    <a:pt x="1442" y="5422"/>
                    <a:pt x="1080" y="5422"/>
                  </a:cubicBezTo>
                  <a:cubicBezTo>
                    <a:pt x="1053" y="5422"/>
                    <a:pt x="1027" y="5424"/>
                    <a:pt x="1000" y="5426"/>
                  </a:cubicBezTo>
                  <a:cubicBezTo>
                    <a:pt x="957" y="5428"/>
                    <a:pt x="917" y="5429"/>
                    <a:pt x="880" y="5429"/>
                  </a:cubicBezTo>
                  <a:cubicBezTo>
                    <a:pt x="417" y="5429"/>
                    <a:pt x="357" y="5252"/>
                    <a:pt x="312" y="5131"/>
                  </a:cubicBezTo>
                  <a:lnTo>
                    <a:pt x="312" y="5131"/>
                  </a:lnTo>
                  <a:cubicBezTo>
                    <a:pt x="312" y="5131"/>
                    <a:pt x="1" y="6114"/>
                    <a:pt x="935" y="6606"/>
                  </a:cubicBezTo>
                  <a:cubicBezTo>
                    <a:pt x="1869" y="7098"/>
                    <a:pt x="1787" y="6737"/>
                    <a:pt x="3082" y="7786"/>
                  </a:cubicBezTo>
                  <a:cubicBezTo>
                    <a:pt x="4131" y="8655"/>
                    <a:pt x="4328" y="8704"/>
                    <a:pt x="4328" y="8704"/>
                  </a:cubicBezTo>
                  <a:cubicBezTo>
                    <a:pt x="4293" y="8695"/>
                    <a:pt x="4259" y="8691"/>
                    <a:pt x="4225" y="8691"/>
                  </a:cubicBezTo>
                  <a:cubicBezTo>
                    <a:pt x="4065" y="8691"/>
                    <a:pt x="3914" y="8782"/>
                    <a:pt x="3820" y="8917"/>
                  </a:cubicBezTo>
                  <a:cubicBezTo>
                    <a:pt x="3623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1" y="9572"/>
                  </a:cubicBezTo>
                  <a:cubicBezTo>
                    <a:pt x="4274" y="9572"/>
                    <a:pt x="4422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8" y="9421"/>
                    <a:pt x="5182" y="9322"/>
                    <a:pt x="5410" y="9322"/>
                  </a:cubicBezTo>
                  <a:cubicBezTo>
                    <a:pt x="5713" y="9322"/>
                    <a:pt x="6074" y="9498"/>
                    <a:pt x="6393" y="10032"/>
                  </a:cubicBezTo>
                  <a:cubicBezTo>
                    <a:pt x="6393" y="10032"/>
                    <a:pt x="6164" y="9212"/>
                    <a:pt x="4836" y="8688"/>
                  </a:cubicBezTo>
                  <a:cubicBezTo>
                    <a:pt x="3115" y="7966"/>
                    <a:pt x="2033" y="6262"/>
                    <a:pt x="2131" y="4409"/>
                  </a:cubicBezTo>
                  <a:cubicBezTo>
                    <a:pt x="2213" y="2180"/>
                    <a:pt x="3508" y="656"/>
                    <a:pt x="11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10"/>
            <p:cNvSpPr/>
            <p:nvPr/>
          </p:nvSpPr>
          <p:spPr>
            <a:xfrm>
              <a:off x="4811524" y="4485789"/>
              <a:ext cx="96283" cy="352752"/>
            </a:xfrm>
            <a:custGeom>
              <a:rect b="b" l="l" r="r" t="t"/>
              <a:pathLst>
                <a:path extrusionOk="0" h="10753" w="2935">
                  <a:moveTo>
                    <a:pt x="1299" y="0"/>
                  </a:moveTo>
                  <a:cubicBezTo>
                    <a:pt x="720" y="0"/>
                    <a:pt x="172" y="382"/>
                    <a:pt x="99" y="902"/>
                  </a:cubicBezTo>
                  <a:cubicBezTo>
                    <a:pt x="1" y="1459"/>
                    <a:pt x="427" y="1967"/>
                    <a:pt x="984" y="1967"/>
                  </a:cubicBezTo>
                  <a:cubicBezTo>
                    <a:pt x="991" y="1967"/>
                    <a:pt x="999" y="1967"/>
                    <a:pt x="1006" y="1967"/>
                  </a:cubicBezTo>
                  <a:cubicBezTo>
                    <a:pt x="1565" y="1967"/>
                    <a:pt x="1850" y="1341"/>
                    <a:pt x="1656" y="1082"/>
                  </a:cubicBezTo>
                  <a:cubicBezTo>
                    <a:pt x="1572" y="962"/>
                    <a:pt x="1448" y="908"/>
                    <a:pt x="1326" y="908"/>
                  </a:cubicBezTo>
                  <a:cubicBezTo>
                    <a:pt x="1117" y="908"/>
                    <a:pt x="914" y="1069"/>
                    <a:pt x="935" y="1328"/>
                  </a:cubicBezTo>
                  <a:cubicBezTo>
                    <a:pt x="951" y="1639"/>
                    <a:pt x="1296" y="1607"/>
                    <a:pt x="1345" y="1656"/>
                  </a:cubicBezTo>
                  <a:cubicBezTo>
                    <a:pt x="1378" y="1689"/>
                    <a:pt x="1345" y="1754"/>
                    <a:pt x="1345" y="1754"/>
                  </a:cubicBezTo>
                  <a:cubicBezTo>
                    <a:pt x="1296" y="1820"/>
                    <a:pt x="1230" y="1869"/>
                    <a:pt x="1164" y="1902"/>
                  </a:cubicBezTo>
                  <a:cubicBezTo>
                    <a:pt x="1148" y="1902"/>
                    <a:pt x="1132" y="1918"/>
                    <a:pt x="1115" y="1918"/>
                  </a:cubicBezTo>
                  <a:lnTo>
                    <a:pt x="1099" y="1918"/>
                  </a:lnTo>
                  <a:cubicBezTo>
                    <a:pt x="1065" y="1922"/>
                    <a:pt x="1032" y="1924"/>
                    <a:pt x="999" y="1924"/>
                  </a:cubicBezTo>
                  <a:cubicBezTo>
                    <a:pt x="473" y="1924"/>
                    <a:pt x="73" y="1443"/>
                    <a:pt x="181" y="918"/>
                  </a:cubicBezTo>
                  <a:cubicBezTo>
                    <a:pt x="263" y="446"/>
                    <a:pt x="756" y="122"/>
                    <a:pt x="1270" y="122"/>
                  </a:cubicBezTo>
                  <a:cubicBezTo>
                    <a:pt x="1577" y="122"/>
                    <a:pt x="1892" y="238"/>
                    <a:pt x="2132" y="508"/>
                  </a:cubicBezTo>
                  <a:cubicBezTo>
                    <a:pt x="2754" y="1246"/>
                    <a:pt x="2623" y="2426"/>
                    <a:pt x="2246" y="3442"/>
                  </a:cubicBezTo>
                  <a:cubicBezTo>
                    <a:pt x="1427" y="5458"/>
                    <a:pt x="542" y="7491"/>
                    <a:pt x="1148" y="8966"/>
                  </a:cubicBezTo>
                  <a:cubicBezTo>
                    <a:pt x="1427" y="9720"/>
                    <a:pt x="1968" y="10359"/>
                    <a:pt x="2672" y="10753"/>
                  </a:cubicBezTo>
                  <a:cubicBezTo>
                    <a:pt x="2000" y="10327"/>
                    <a:pt x="1492" y="9687"/>
                    <a:pt x="1230" y="8950"/>
                  </a:cubicBezTo>
                  <a:cubicBezTo>
                    <a:pt x="689" y="7507"/>
                    <a:pt x="1558" y="5557"/>
                    <a:pt x="2410" y="3508"/>
                  </a:cubicBezTo>
                  <a:cubicBezTo>
                    <a:pt x="2787" y="2475"/>
                    <a:pt x="2935" y="1230"/>
                    <a:pt x="2246" y="426"/>
                  </a:cubicBezTo>
                  <a:cubicBezTo>
                    <a:pt x="1977" y="127"/>
                    <a:pt x="1633" y="0"/>
                    <a:pt x="12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10"/>
            <p:cNvSpPr/>
            <p:nvPr/>
          </p:nvSpPr>
          <p:spPr>
            <a:xfrm>
              <a:off x="4923391" y="4588470"/>
              <a:ext cx="124233" cy="122658"/>
            </a:xfrm>
            <a:custGeom>
              <a:rect b="b" l="l" r="r" t="t"/>
              <a:pathLst>
                <a:path extrusionOk="0" h="3739" w="3787">
                  <a:moveTo>
                    <a:pt x="3278" y="1"/>
                  </a:moveTo>
                  <a:cubicBezTo>
                    <a:pt x="3278" y="1"/>
                    <a:pt x="3278" y="268"/>
                    <a:pt x="3109" y="268"/>
                  </a:cubicBezTo>
                  <a:cubicBezTo>
                    <a:pt x="3095" y="268"/>
                    <a:pt x="3081" y="267"/>
                    <a:pt x="3065" y="263"/>
                  </a:cubicBezTo>
                  <a:cubicBezTo>
                    <a:pt x="2965" y="240"/>
                    <a:pt x="2825" y="181"/>
                    <a:pt x="2690" y="181"/>
                  </a:cubicBezTo>
                  <a:cubicBezTo>
                    <a:pt x="2540" y="181"/>
                    <a:pt x="2397" y="256"/>
                    <a:pt x="2328" y="542"/>
                  </a:cubicBezTo>
                  <a:cubicBezTo>
                    <a:pt x="2202" y="1062"/>
                    <a:pt x="2151" y="1643"/>
                    <a:pt x="1943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0" y="1642"/>
                    <a:pt x="1851" y="1643"/>
                    <a:pt x="1843" y="1643"/>
                  </a:cubicBezTo>
                  <a:cubicBezTo>
                    <a:pt x="1635" y="1643"/>
                    <a:pt x="1585" y="1062"/>
                    <a:pt x="1459" y="542"/>
                  </a:cubicBezTo>
                  <a:cubicBezTo>
                    <a:pt x="1398" y="256"/>
                    <a:pt x="1259" y="181"/>
                    <a:pt x="1108" y="181"/>
                  </a:cubicBezTo>
                  <a:cubicBezTo>
                    <a:pt x="974" y="181"/>
                    <a:pt x="829" y="240"/>
                    <a:pt x="721" y="263"/>
                  </a:cubicBezTo>
                  <a:cubicBezTo>
                    <a:pt x="704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31" y="673"/>
                  </a:cubicBezTo>
                  <a:cubicBezTo>
                    <a:pt x="0" y="1279"/>
                    <a:pt x="262" y="1493"/>
                    <a:pt x="1049" y="1870"/>
                  </a:cubicBezTo>
                  <a:cubicBezTo>
                    <a:pt x="1836" y="2230"/>
                    <a:pt x="1869" y="3509"/>
                    <a:pt x="1869" y="3509"/>
                  </a:cubicBezTo>
                  <a:lnTo>
                    <a:pt x="1901" y="3738"/>
                  </a:lnTo>
                  <a:lnTo>
                    <a:pt x="1918" y="3509"/>
                  </a:lnTo>
                  <a:cubicBezTo>
                    <a:pt x="1918" y="3509"/>
                    <a:pt x="1951" y="2214"/>
                    <a:pt x="2737" y="1870"/>
                  </a:cubicBezTo>
                  <a:cubicBezTo>
                    <a:pt x="3508" y="1509"/>
                    <a:pt x="3786" y="1279"/>
                    <a:pt x="3639" y="673"/>
                  </a:cubicBezTo>
                  <a:cubicBezTo>
                    <a:pt x="3508" y="83"/>
                    <a:pt x="3278" y="1"/>
                    <a:pt x="32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10"/>
            <p:cNvSpPr/>
            <p:nvPr/>
          </p:nvSpPr>
          <p:spPr>
            <a:xfrm>
              <a:off x="4963184" y="4503537"/>
              <a:ext cx="44648" cy="111340"/>
            </a:xfrm>
            <a:custGeom>
              <a:rect b="b" l="l" r="r" t="t"/>
              <a:pathLst>
                <a:path extrusionOk="0" h="3394" w="1361">
                  <a:moveTo>
                    <a:pt x="688" y="0"/>
                  </a:moveTo>
                  <a:lnTo>
                    <a:pt x="639" y="344"/>
                  </a:lnTo>
                  <a:cubicBezTo>
                    <a:pt x="606" y="607"/>
                    <a:pt x="508" y="869"/>
                    <a:pt x="361" y="1098"/>
                  </a:cubicBezTo>
                  <a:cubicBezTo>
                    <a:pt x="131" y="1443"/>
                    <a:pt x="0" y="1770"/>
                    <a:pt x="295" y="2164"/>
                  </a:cubicBezTo>
                  <a:cubicBezTo>
                    <a:pt x="492" y="2426"/>
                    <a:pt x="606" y="2737"/>
                    <a:pt x="656" y="3065"/>
                  </a:cubicBezTo>
                  <a:cubicBezTo>
                    <a:pt x="656" y="3147"/>
                    <a:pt x="672" y="3393"/>
                    <a:pt x="688" y="3393"/>
                  </a:cubicBezTo>
                  <a:cubicBezTo>
                    <a:pt x="688" y="3393"/>
                    <a:pt x="705" y="3131"/>
                    <a:pt x="721" y="3065"/>
                  </a:cubicBezTo>
                  <a:cubicBezTo>
                    <a:pt x="754" y="2737"/>
                    <a:pt x="869" y="2426"/>
                    <a:pt x="1065" y="2164"/>
                  </a:cubicBezTo>
                  <a:cubicBezTo>
                    <a:pt x="1360" y="1754"/>
                    <a:pt x="1229" y="1443"/>
                    <a:pt x="1000" y="1098"/>
                  </a:cubicBezTo>
                  <a:cubicBezTo>
                    <a:pt x="852" y="869"/>
                    <a:pt x="754" y="607"/>
                    <a:pt x="721" y="344"/>
                  </a:cubicBezTo>
                  <a:lnTo>
                    <a:pt x="688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10"/>
            <p:cNvSpPr/>
            <p:nvPr/>
          </p:nvSpPr>
          <p:spPr>
            <a:xfrm>
              <a:off x="4893800" y="4472864"/>
              <a:ext cx="90903" cy="267295"/>
            </a:xfrm>
            <a:custGeom>
              <a:rect b="b" l="l" r="r" t="t"/>
              <a:pathLst>
                <a:path extrusionOk="0" h="8148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099"/>
                    <a:pt x="968" y="1279"/>
                    <a:pt x="443" y="2902"/>
                  </a:cubicBezTo>
                  <a:cubicBezTo>
                    <a:pt x="1" y="4279"/>
                    <a:pt x="263" y="5230"/>
                    <a:pt x="1574" y="6131"/>
                  </a:cubicBezTo>
                  <a:cubicBezTo>
                    <a:pt x="2705" y="6934"/>
                    <a:pt x="2771" y="8000"/>
                    <a:pt x="2771" y="8147"/>
                  </a:cubicBezTo>
                  <a:cubicBezTo>
                    <a:pt x="2771" y="7639"/>
                    <a:pt x="2623" y="7164"/>
                    <a:pt x="2328" y="6754"/>
                  </a:cubicBezTo>
                  <a:cubicBezTo>
                    <a:pt x="2033" y="6328"/>
                    <a:pt x="1640" y="6066"/>
                    <a:pt x="1050" y="5557"/>
                  </a:cubicBezTo>
                  <a:cubicBezTo>
                    <a:pt x="869" y="5394"/>
                    <a:pt x="738" y="5197"/>
                    <a:pt x="640" y="4967"/>
                  </a:cubicBezTo>
                  <a:cubicBezTo>
                    <a:pt x="312" y="4131"/>
                    <a:pt x="968" y="3263"/>
                    <a:pt x="1312" y="2902"/>
                  </a:cubicBezTo>
                  <a:cubicBezTo>
                    <a:pt x="1722" y="2443"/>
                    <a:pt x="2426" y="1968"/>
                    <a:pt x="2574" y="1066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10"/>
            <p:cNvSpPr/>
            <p:nvPr/>
          </p:nvSpPr>
          <p:spPr>
            <a:xfrm>
              <a:off x="4795285" y="4163179"/>
              <a:ext cx="79716" cy="179050"/>
            </a:xfrm>
            <a:custGeom>
              <a:rect b="b" l="l" r="r" t="t"/>
              <a:pathLst>
                <a:path extrusionOk="0" h="5458" w="2430">
                  <a:moveTo>
                    <a:pt x="993" y="0"/>
                  </a:moveTo>
                  <a:cubicBezTo>
                    <a:pt x="641" y="0"/>
                    <a:pt x="0" y="573"/>
                    <a:pt x="299" y="2425"/>
                  </a:cubicBezTo>
                  <a:cubicBezTo>
                    <a:pt x="610" y="4458"/>
                    <a:pt x="2168" y="5409"/>
                    <a:pt x="2430" y="5458"/>
                  </a:cubicBezTo>
                  <a:cubicBezTo>
                    <a:pt x="2430" y="5458"/>
                    <a:pt x="922" y="4474"/>
                    <a:pt x="791" y="2802"/>
                  </a:cubicBezTo>
                  <a:cubicBezTo>
                    <a:pt x="660" y="1130"/>
                    <a:pt x="1168" y="1098"/>
                    <a:pt x="1315" y="737"/>
                  </a:cubicBezTo>
                  <a:cubicBezTo>
                    <a:pt x="1479" y="376"/>
                    <a:pt x="1414" y="114"/>
                    <a:pt x="1086" y="16"/>
                  </a:cubicBezTo>
                  <a:cubicBezTo>
                    <a:pt x="1058" y="6"/>
                    <a:pt x="1027" y="0"/>
                    <a:pt x="9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10"/>
            <p:cNvSpPr/>
            <p:nvPr/>
          </p:nvSpPr>
          <p:spPr>
            <a:xfrm>
              <a:off x="4759921" y="4114069"/>
              <a:ext cx="173178" cy="233014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1" y="0"/>
                    <a:pt x="3183" y="25"/>
                    <a:pt x="3016" y="54"/>
                  </a:cubicBezTo>
                  <a:cubicBezTo>
                    <a:pt x="2590" y="120"/>
                    <a:pt x="2180" y="300"/>
                    <a:pt x="1820" y="546"/>
                  </a:cubicBezTo>
                  <a:cubicBezTo>
                    <a:pt x="0" y="1890"/>
                    <a:pt x="328" y="4283"/>
                    <a:pt x="869" y="5430"/>
                  </a:cubicBezTo>
                  <a:cubicBezTo>
                    <a:pt x="1164" y="6119"/>
                    <a:pt x="1656" y="6692"/>
                    <a:pt x="2262" y="7102"/>
                  </a:cubicBezTo>
                  <a:cubicBezTo>
                    <a:pt x="1672" y="6676"/>
                    <a:pt x="1213" y="6086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4" y="376"/>
                    <a:pt x="2901" y="184"/>
                    <a:pt x="3415" y="184"/>
                  </a:cubicBezTo>
                  <a:cubicBezTo>
                    <a:pt x="3831" y="184"/>
                    <a:pt x="4220" y="309"/>
                    <a:pt x="4491" y="595"/>
                  </a:cubicBezTo>
                  <a:cubicBezTo>
                    <a:pt x="5137" y="1241"/>
                    <a:pt x="4670" y="2300"/>
                    <a:pt x="3966" y="2300"/>
                  </a:cubicBezTo>
                  <a:cubicBezTo>
                    <a:pt x="3955" y="2300"/>
                    <a:pt x="3945" y="2300"/>
                    <a:pt x="3934" y="2300"/>
                  </a:cubicBezTo>
                  <a:cubicBezTo>
                    <a:pt x="3904" y="2303"/>
                    <a:pt x="3875" y="2305"/>
                    <a:pt x="3845" y="2305"/>
                  </a:cubicBezTo>
                  <a:cubicBezTo>
                    <a:pt x="3584" y="2305"/>
                    <a:pt x="3344" y="2175"/>
                    <a:pt x="3196" y="1939"/>
                  </a:cubicBezTo>
                  <a:cubicBezTo>
                    <a:pt x="3147" y="1841"/>
                    <a:pt x="3131" y="1710"/>
                    <a:pt x="3131" y="1578"/>
                  </a:cubicBezTo>
                  <a:cubicBezTo>
                    <a:pt x="3160" y="1327"/>
                    <a:pt x="3240" y="1247"/>
                    <a:pt x="3294" y="1247"/>
                  </a:cubicBezTo>
                  <a:cubicBezTo>
                    <a:pt x="3332" y="1247"/>
                    <a:pt x="3357" y="1285"/>
                    <a:pt x="3344" y="1333"/>
                  </a:cubicBezTo>
                  <a:cubicBezTo>
                    <a:pt x="3300" y="1569"/>
                    <a:pt x="3495" y="1766"/>
                    <a:pt x="3727" y="1766"/>
                  </a:cubicBezTo>
                  <a:cubicBezTo>
                    <a:pt x="3752" y="1766"/>
                    <a:pt x="3777" y="1764"/>
                    <a:pt x="3803" y="1759"/>
                  </a:cubicBezTo>
                  <a:cubicBezTo>
                    <a:pt x="4213" y="1710"/>
                    <a:pt x="4327" y="1169"/>
                    <a:pt x="3967" y="956"/>
                  </a:cubicBezTo>
                  <a:cubicBezTo>
                    <a:pt x="3873" y="909"/>
                    <a:pt x="3775" y="887"/>
                    <a:pt x="3679" y="887"/>
                  </a:cubicBezTo>
                  <a:cubicBezTo>
                    <a:pt x="3370" y="887"/>
                    <a:pt x="3082" y="1110"/>
                    <a:pt x="3032" y="1447"/>
                  </a:cubicBezTo>
                  <a:cubicBezTo>
                    <a:pt x="2983" y="1775"/>
                    <a:pt x="3131" y="2103"/>
                    <a:pt x="3426" y="2267"/>
                  </a:cubicBezTo>
                  <a:lnTo>
                    <a:pt x="3459" y="2283"/>
                  </a:lnTo>
                  <a:lnTo>
                    <a:pt x="3475" y="2283"/>
                  </a:lnTo>
                  <a:cubicBezTo>
                    <a:pt x="3557" y="2332"/>
                    <a:pt x="3655" y="2365"/>
                    <a:pt x="3770" y="2398"/>
                  </a:cubicBezTo>
                  <a:cubicBezTo>
                    <a:pt x="3863" y="2420"/>
                    <a:pt x="3957" y="2430"/>
                    <a:pt x="4048" y="2430"/>
                  </a:cubicBezTo>
                  <a:cubicBezTo>
                    <a:pt x="4646" y="2430"/>
                    <a:pt x="5172" y="1992"/>
                    <a:pt x="5229" y="1480"/>
                  </a:cubicBezTo>
                  <a:cubicBezTo>
                    <a:pt x="5278" y="1054"/>
                    <a:pt x="5114" y="644"/>
                    <a:pt x="4803" y="382"/>
                  </a:cubicBezTo>
                  <a:cubicBezTo>
                    <a:pt x="4420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10"/>
            <p:cNvSpPr/>
            <p:nvPr/>
          </p:nvSpPr>
          <p:spPr>
            <a:xfrm>
              <a:off x="4865850" y="4052887"/>
              <a:ext cx="239312" cy="168355"/>
            </a:xfrm>
            <a:custGeom>
              <a:rect b="b" l="l" r="r" t="t"/>
              <a:pathLst>
                <a:path extrusionOk="0" h="5132" w="7295">
                  <a:moveTo>
                    <a:pt x="1728" y="1"/>
                  </a:moveTo>
                  <a:cubicBezTo>
                    <a:pt x="1336" y="1"/>
                    <a:pt x="951" y="172"/>
                    <a:pt x="689" y="493"/>
                  </a:cubicBezTo>
                  <a:cubicBezTo>
                    <a:pt x="603" y="635"/>
                    <a:pt x="453" y="706"/>
                    <a:pt x="303" y="706"/>
                  </a:cubicBezTo>
                  <a:cubicBezTo>
                    <a:pt x="193" y="706"/>
                    <a:pt x="83" y="668"/>
                    <a:pt x="0" y="591"/>
                  </a:cubicBezTo>
                  <a:lnTo>
                    <a:pt x="0" y="591"/>
                  </a:lnTo>
                  <a:cubicBezTo>
                    <a:pt x="33" y="952"/>
                    <a:pt x="49" y="1018"/>
                    <a:pt x="1754" y="1739"/>
                  </a:cubicBezTo>
                  <a:cubicBezTo>
                    <a:pt x="3065" y="2296"/>
                    <a:pt x="3508" y="4247"/>
                    <a:pt x="3655" y="5132"/>
                  </a:cubicBezTo>
                  <a:cubicBezTo>
                    <a:pt x="3787" y="4263"/>
                    <a:pt x="4229" y="2296"/>
                    <a:pt x="5540" y="1739"/>
                  </a:cubicBezTo>
                  <a:cubicBezTo>
                    <a:pt x="7245" y="1018"/>
                    <a:pt x="7262" y="952"/>
                    <a:pt x="7294" y="591"/>
                  </a:cubicBezTo>
                  <a:lnTo>
                    <a:pt x="7294" y="591"/>
                  </a:lnTo>
                  <a:cubicBezTo>
                    <a:pt x="7211" y="668"/>
                    <a:pt x="7101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3" y="172"/>
                    <a:pt x="5959" y="1"/>
                    <a:pt x="5566" y="1"/>
                  </a:cubicBezTo>
                  <a:cubicBezTo>
                    <a:pt x="5298" y="1"/>
                    <a:pt x="5026" y="81"/>
                    <a:pt x="4786" y="247"/>
                  </a:cubicBezTo>
                  <a:cubicBezTo>
                    <a:pt x="4213" y="657"/>
                    <a:pt x="3836" y="1476"/>
                    <a:pt x="3655" y="2657"/>
                  </a:cubicBezTo>
                  <a:cubicBezTo>
                    <a:pt x="3459" y="1460"/>
                    <a:pt x="3082" y="641"/>
                    <a:pt x="2508" y="247"/>
                  </a:cubicBezTo>
                  <a:cubicBezTo>
                    <a:pt x="2268" y="81"/>
                    <a:pt x="1996" y="1"/>
                    <a:pt x="17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10"/>
            <p:cNvSpPr/>
            <p:nvPr/>
          </p:nvSpPr>
          <p:spPr>
            <a:xfrm>
              <a:off x="4941664" y="3959358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44" y="0"/>
                  </a:moveTo>
                  <a:cubicBezTo>
                    <a:pt x="1262" y="164"/>
                    <a:pt x="1148" y="312"/>
                    <a:pt x="1017" y="426"/>
                  </a:cubicBezTo>
                  <a:cubicBezTo>
                    <a:pt x="574" y="853"/>
                    <a:pt x="0" y="1721"/>
                    <a:pt x="738" y="2918"/>
                  </a:cubicBezTo>
                  <a:cubicBezTo>
                    <a:pt x="1017" y="3377"/>
                    <a:pt x="1230" y="3901"/>
                    <a:pt x="1344" y="4442"/>
                  </a:cubicBezTo>
                  <a:cubicBezTo>
                    <a:pt x="1459" y="3901"/>
                    <a:pt x="1656" y="3377"/>
                    <a:pt x="1951" y="2918"/>
                  </a:cubicBezTo>
                  <a:cubicBezTo>
                    <a:pt x="2672" y="1721"/>
                    <a:pt x="2115" y="869"/>
                    <a:pt x="1672" y="426"/>
                  </a:cubicBezTo>
                  <a:cubicBezTo>
                    <a:pt x="1541" y="312"/>
                    <a:pt x="1426" y="164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10"/>
            <p:cNvSpPr/>
            <p:nvPr/>
          </p:nvSpPr>
          <p:spPr>
            <a:xfrm>
              <a:off x="4885205" y="3821969"/>
              <a:ext cx="200603" cy="220220"/>
            </a:xfrm>
            <a:custGeom>
              <a:rect b="b" l="l" r="r" t="t"/>
              <a:pathLst>
                <a:path extrusionOk="0" h="6713" w="6115">
                  <a:moveTo>
                    <a:pt x="1600" y="0"/>
                  </a:moveTo>
                  <a:cubicBezTo>
                    <a:pt x="1200" y="0"/>
                    <a:pt x="806" y="159"/>
                    <a:pt x="574" y="451"/>
                  </a:cubicBezTo>
                  <a:cubicBezTo>
                    <a:pt x="0" y="1107"/>
                    <a:pt x="476" y="2074"/>
                    <a:pt x="1131" y="2106"/>
                  </a:cubicBezTo>
                  <a:cubicBezTo>
                    <a:pt x="1150" y="2107"/>
                    <a:pt x="1168" y="2108"/>
                    <a:pt x="1186" y="2108"/>
                  </a:cubicBezTo>
                  <a:cubicBezTo>
                    <a:pt x="1784" y="2108"/>
                    <a:pt x="1996" y="1589"/>
                    <a:pt x="1869" y="1287"/>
                  </a:cubicBezTo>
                  <a:cubicBezTo>
                    <a:pt x="1827" y="1118"/>
                    <a:pt x="1676" y="998"/>
                    <a:pt x="1500" y="998"/>
                  </a:cubicBezTo>
                  <a:cubicBezTo>
                    <a:pt x="1470" y="998"/>
                    <a:pt x="1440" y="1001"/>
                    <a:pt x="1410" y="1008"/>
                  </a:cubicBezTo>
                  <a:cubicBezTo>
                    <a:pt x="1262" y="1025"/>
                    <a:pt x="1148" y="1156"/>
                    <a:pt x="1164" y="1320"/>
                  </a:cubicBezTo>
                  <a:cubicBezTo>
                    <a:pt x="1154" y="1475"/>
                    <a:pt x="1281" y="1572"/>
                    <a:pt x="1409" y="1572"/>
                  </a:cubicBezTo>
                  <a:cubicBezTo>
                    <a:pt x="1484" y="1572"/>
                    <a:pt x="1558" y="1539"/>
                    <a:pt x="1607" y="1467"/>
                  </a:cubicBezTo>
                  <a:cubicBezTo>
                    <a:pt x="1648" y="1401"/>
                    <a:pt x="1692" y="1375"/>
                    <a:pt x="1731" y="1375"/>
                  </a:cubicBezTo>
                  <a:cubicBezTo>
                    <a:pt x="1797" y="1375"/>
                    <a:pt x="1847" y="1455"/>
                    <a:pt x="1836" y="1549"/>
                  </a:cubicBezTo>
                  <a:cubicBezTo>
                    <a:pt x="1746" y="1793"/>
                    <a:pt x="1516" y="1946"/>
                    <a:pt x="1270" y="1946"/>
                  </a:cubicBezTo>
                  <a:cubicBezTo>
                    <a:pt x="1202" y="1946"/>
                    <a:pt x="1133" y="1935"/>
                    <a:pt x="1066" y="1910"/>
                  </a:cubicBezTo>
                  <a:cubicBezTo>
                    <a:pt x="656" y="1779"/>
                    <a:pt x="459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6" y="515"/>
                    <a:pt x="2902" y="927"/>
                    <a:pt x="2951" y="1910"/>
                  </a:cubicBezTo>
                  <a:cubicBezTo>
                    <a:pt x="2951" y="3074"/>
                    <a:pt x="2016" y="4123"/>
                    <a:pt x="1771" y="4893"/>
                  </a:cubicBezTo>
                  <a:cubicBezTo>
                    <a:pt x="1417" y="5955"/>
                    <a:pt x="1852" y="6622"/>
                    <a:pt x="1899" y="6708"/>
                  </a:cubicBezTo>
                  <a:lnTo>
                    <a:pt x="1899" y="6708"/>
                  </a:lnTo>
                  <a:cubicBezTo>
                    <a:pt x="1607" y="6152"/>
                    <a:pt x="1591" y="5498"/>
                    <a:pt x="1852" y="4926"/>
                  </a:cubicBezTo>
                  <a:cubicBezTo>
                    <a:pt x="2049" y="4401"/>
                    <a:pt x="2492" y="3844"/>
                    <a:pt x="2803" y="3139"/>
                  </a:cubicBezTo>
                  <a:cubicBezTo>
                    <a:pt x="2918" y="2926"/>
                    <a:pt x="3000" y="2680"/>
                    <a:pt x="3049" y="2434"/>
                  </a:cubicBezTo>
                  <a:cubicBezTo>
                    <a:pt x="3115" y="2680"/>
                    <a:pt x="3197" y="2926"/>
                    <a:pt x="3311" y="3139"/>
                  </a:cubicBezTo>
                  <a:cubicBezTo>
                    <a:pt x="3623" y="3844"/>
                    <a:pt x="4065" y="4401"/>
                    <a:pt x="4262" y="4926"/>
                  </a:cubicBezTo>
                  <a:cubicBezTo>
                    <a:pt x="4524" y="5498"/>
                    <a:pt x="4508" y="6152"/>
                    <a:pt x="4215" y="6708"/>
                  </a:cubicBezTo>
                  <a:lnTo>
                    <a:pt x="4215" y="6708"/>
                  </a:lnTo>
                  <a:cubicBezTo>
                    <a:pt x="4262" y="6622"/>
                    <a:pt x="4698" y="5955"/>
                    <a:pt x="4344" y="4893"/>
                  </a:cubicBezTo>
                  <a:cubicBezTo>
                    <a:pt x="4098" y="4123"/>
                    <a:pt x="3164" y="3074"/>
                    <a:pt x="3164" y="1910"/>
                  </a:cubicBezTo>
                  <a:cubicBezTo>
                    <a:pt x="3213" y="927"/>
                    <a:pt x="3998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1" y="1935"/>
                    <a:pt x="4912" y="1946"/>
                    <a:pt x="4844" y="1946"/>
                  </a:cubicBezTo>
                  <a:cubicBezTo>
                    <a:pt x="4599" y="1946"/>
                    <a:pt x="4368" y="1793"/>
                    <a:pt x="4278" y="1549"/>
                  </a:cubicBezTo>
                  <a:cubicBezTo>
                    <a:pt x="4268" y="1455"/>
                    <a:pt x="4317" y="1375"/>
                    <a:pt x="4384" y="1375"/>
                  </a:cubicBezTo>
                  <a:cubicBezTo>
                    <a:pt x="4422" y="1375"/>
                    <a:pt x="4466" y="1401"/>
                    <a:pt x="4508" y="1467"/>
                  </a:cubicBezTo>
                  <a:cubicBezTo>
                    <a:pt x="4556" y="1539"/>
                    <a:pt x="4631" y="1572"/>
                    <a:pt x="4705" y="1572"/>
                  </a:cubicBezTo>
                  <a:cubicBezTo>
                    <a:pt x="4833" y="1572"/>
                    <a:pt x="4961" y="1475"/>
                    <a:pt x="4950" y="1320"/>
                  </a:cubicBezTo>
                  <a:cubicBezTo>
                    <a:pt x="4967" y="1156"/>
                    <a:pt x="4852" y="1025"/>
                    <a:pt x="4705" y="1008"/>
                  </a:cubicBezTo>
                  <a:cubicBezTo>
                    <a:pt x="4674" y="1001"/>
                    <a:pt x="4644" y="998"/>
                    <a:pt x="4615" y="998"/>
                  </a:cubicBezTo>
                  <a:cubicBezTo>
                    <a:pt x="4438" y="998"/>
                    <a:pt x="4285" y="1118"/>
                    <a:pt x="4229" y="1287"/>
                  </a:cubicBezTo>
                  <a:cubicBezTo>
                    <a:pt x="4116" y="1594"/>
                    <a:pt x="4353" y="2107"/>
                    <a:pt x="4955" y="2107"/>
                  </a:cubicBezTo>
                  <a:cubicBezTo>
                    <a:pt x="4964" y="2107"/>
                    <a:pt x="4974" y="2107"/>
                    <a:pt x="4983" y="2106"/>
                  </a:cubicBezTo>
                  <a:cubicBezTo>
                    <a:pt x="5606" y="2074"/>
                    <a:pt x="6114" y="1107"/>
                    <a:pt x="5541" y="451"/>
                  </a:cubicBezTo>
                  <a:cubicBezTo>
                    <a:pt x="5308" y="159"/>
                    <a:pt x="4915" y="0"/>
                    <a:pt x="4514" y="0"/>
                  </a:cubicBezTo>
                  <a:cubicBezTo>
                    <a:pt x="4038" y="0"/>
                    <a:pt x="3552" y="224"/>
                    <a:pt x="3311" y="713"/>
                  </a:cubicBezTo>
                  <a:cubicBezTo>
                    <a:pt x="3197" y="877"/>
                    <a:pt x="3115" y="1074"/>
                    <a:pt x="3065" y="1271"/>
                  </a:cubicBezTo>
                  <a:cubicBezTo>
                    <a:pt x="3000" y="1074"/>
                    <a:pt x="2918" y="877"/>
                    <a:pt x="2803" y="713"/>
                  </a:cubicBezTo>
                  <a:cubicBezTo>
                    <a:pt x="2563" y="224"/>
                    <a:pt x="2076" y="0"/>
                    <a:pt x="1600" y="0"/>
                  </a:cubicBezTo>
                  <a:close/>
                  <a:moveTo>
                    <a:pt x="1899" y="6708"/>
                  </a:moveTo>
                  <a:cubicBezTo>
                    <a:pt x="1900" y="6710"/>
                    <a:pt x="1901" y="6711"/>
                    <a:pt x="1902" y="6712"/>
                  </a:cubicBezTo>
                  <a:cubicBezTo>
                    <a:pt x="1901" y="6711"/>
                    <a:pt x="1900" y="6710"/>
                    <a:pt x="1899" y="6708"/>
                  </a:cubicBezTo>
                  <a:close/>
                  <a:moveTo>
                    <a:pt x="4215" y="6708"/>
                  </a:moveTo>
                  <a:lnTo>
                    <a:pt x="4215" y="6708"/>
                  </a:lnTo>
                  <a:cubicBezTo>
                    <a:pt x="4214" y="6710"/>
                    <a:pt x="4213" y="6711"/>
                    <a:pt x="4213" y="6712"/>
                  </a:cubicBezTo>
                  <a:cubicBezTo>
                    <a:pt x="4214" y="6711"/>
                    <a:pt x="4214" y="6710"/>
                    <a:pt x="4215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10"/>
            <p:cNvSpPr/>
            <p:nvPr/>
          </p:nvSpPr>
          <p:spPr>
            <a:xfrm>
              <a:off x="4723342" y="3933540"/>
              <a:ext cx="170488" cy="268903"/>
            </a:xfrm>
            <a:custGeom>
              <a:rect b="b" l="l" r="r" t="t"/>
              <a:pathLst>
                <a:path extrusionOk="0" h="8197" w="5197">
                  <a:moveTo>
                    <a:pt x="4115" y="0"/>
                  </a:moveTo>
                  <a:cubicBezTo>
                    <a:pt x="4115" y="1"/>
                    <a:pt x="4180" y="607"/>
                    <a:pt x="3787" y="836"/>
                  </a:cubicBezTo>
                  <a:cubicBezTo>
                    <a:pt x="3393" y="1066"/>
                    <a:pt x="2836" y="1525"/>
                    <a:pt x="3426" y="2049"/>
                  </a:cubicBezTo>
                  <a:cubicBezTo>
                    <a:pt x="4016" y="2574"/>
                    <a:pt x="4197" y="3328"/>
                    <a:pt x="3672" y="4065"/>
                  </a:cubicBezTo>
                  <a:cubicBezTo>
                    <a:pt x="3672" y="4065"/>
                    <a:pt x="3967" y="2967"/>
                    <a:pt x="3246" y="2475"/>
                  </a:cubicBezTo>
                  <a:cubicBezTo>
                    <a:pt x="3047" y="2343"/>
                    <a:pt x="2887" y="2306"/>
                    <a:pt x="2772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07" y="2492"/>
                    <a:pt x="2656" y="2639"/>
                    <a:pt x="2672" y="2787"/>
                  </a:cubicBezTo>
                  <a:cubicBezTo>
                    <a:pt x="2672" y="3000"/>
                    <a:pt x="2197" y="3361"/>
                    <a:pt x="2541" y="3754"/>
                  </a:cubicBezTo>
                  <a:cubicBezTo>
                    <a:pt x="2902" y="4131"/>
                    <a:pt x="3131" y="4918"/>
                    <a:pt x="1935" y="5803"/>
                  </a:cubicBezTo>
                  <a:cubicBezTo>
                    <a:pt x="1935" y="5803"/>
                    <a:pt x="2541" y="4442"/>
                    <a:pt x="2181" y="3738"/>
                  </a:cubicBezTo>
                  <a:cubicBezTo>
                    <a:pt x="1820" y="3000"/>
                    <a:pt x="1361" y="3148"/>
                    <a:pt x="951" y="2557"/>
                  </a:cubicBezTo>
                  <a:cubicBezTo>
                    <a:pt x="951" y="2557"/>
                    <a:pt x="0" y="3082"/>
                    <a:pt x="738" y="4229"/>
                  </a:cubicBezTo>
                  <a:cubicBezTo>
                    <a:pt x="1607" y="5573"/>
                    <a:pt x="541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197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10"/>
            <p:cNvSpPr/>
            <p:nvPr/>
          </p:nvSpPr>
          <p:spPr>
            <a:xfrm>
              <a:off x="4873363" y="3900210"/>
              <a:ext cx="99498" cy="147885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lnTo>
                    <a:pt x="2574" y="0"/>
                  </a:lnTo>
                  <a:cubicBezTo>
                    <a:pt x="2541" y="262"/>
                    <a:pt x="2279" y="525"/>
                    <a:pt x="1623" y="820"/>
                  </a:cubicBezTo>
                  <a:cubicBezTo>
                    <a:pt x="968" y="1098"/>
                    <a:pt x="1214" y="1934"/>
                    <a:pt x="1279" y="2115"/>
                  </a:cubicBezTo>
                  <a:cubicBezTo>
                    <a:pt x="1326" y="2287"/>
                    <a:pt x="1389" y="2641"/>
                    <a:pt x="1191" y="2641"/>
                  </a:cubicBezTo>
                  <a:cubicBezTo>
                    <a:pt x="1183" y="2641"/>
                    <a:pt x="1174" y="2640"/>
                    <a:pt x="1164" y="2639"/>
                  </a:cubicBezTo>
                  <a:cubicBezTo>
                    <a:pt x="951" y="2606"/>
                    <a:pt x="1001" y="2492"/>
                    <a:pt x="1099" y="1820"/>
                  </a:cubicBezTo>
                  <a:cubicBezTo>
                    <a:pt x="1175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2" y="1656"/>
                    <a:pt x="591" y="1820"/>
                  </a:cubicBezTo>
                  <a:cubicBezTo>
                    <a:pt x="345" y="2065"/>
                    <a:pt x="50" y="2344"/>
                    <a:pt x="296" y="3098"/>
                  </a:cubicBezTo>
                  <a:cubicBezTo>
                    <a:pt x="558" y="3852"/>
                    <a:pt x="1" y="4508"/>
                    <a:pt x="1" y="4508"/>
                  </a:cubicBezTo>
                  <a:cubicBezTo>
                    <a:pt x="3033" y="2016"/>
                    <a:pt x="2574" y="0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10"/>
            <p:cNvSpPr/>
            <p:nvPr/>
          </p:nvSpPr>
          <p:spPr>
            <a:xfrm>
              <a:off x="4676037" y="4181419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cubicBezTo>
                    <a:pt x="1869" y="1"/>
                    <a:pt x="2000" y="279"/>
                    <a:pt x="1639" y="525"/>
                  </a:cubicBezTo>
                  <a:cubicBezTo>
                    <a:pt x="1295" y="771"/>
                    <a:pt x="0" y="2443"/>
                    <a:pt x="3590" y="4262"/>
                  </a:cubicBezTo>
                  <a:cubicBezTo>
                    <a:pt x="3590" y="4262"/>
                    <a:pt x="2737" y="3771"/>
                    <a:pt x="2639" y="2476"/>
                  </a:cubicBezTo>
                  <a:cubicBezTo>
                    <a:pt x="2524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10"/>
            <p:cNvSpPr/>
            <p:nvPr/>
          </p:nvSpPr>
          <p:spPr>
            <a:xfrm>
              <a:off x="4532446" y="4267698"/>
              <a:ext cx="258667" cy="189908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4" y="609"/>
                    <a:pt x="3472" y="609"/>
                  </a:cubicBezTo>
                  <a:cubicBezTo>
                    <a:pt x="3416" y="609"/>
                    <a:pt x="3363" y="591"/>
                    <a:pt x="3312" y="551"/>
                  </a:cubicBezTo>
                  <a:lnTo>
                    <a:pt x="3312" y="551"/>
                  </a:lnTo>
                  <a:cubicBezTo>
                    <a:pt x="3312" y="551"/>
                    <a:pt x="3017" y="1174"/>
                    <a:pt x="3689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6" y="2468"/>
                    <a:pt x="3705" y="2550"/>
                    <a:pt x="2590" y="2714"/>
                  </a:cubicBezTo>
                  <a:cubicBezTo>
                    <a:pt x="1476" y="2878"/>
                    <a:pt x="591" y="3157"/>
                    <a:pt x="623" y="4124"/>
                  </a:cubicBezTo>
                  <a:cubicBezTo>
                    <a:pt x="636" y="4887"/>
                    <a:pt x="501" y="5245"/>
                    <a:pt x="248" y="5245"/>
                  </a:cubicBezTo>
                  <a:cubicBezTo>
                    <a:pt x="175" y="5245"/>
                    <a:pt x="92" y="5215"/>
                    <a:pt x="1" y="5157"/>
                  </a:cubicBezTo>
                  <a:lnTo>
                    <a:pt x="1" y="5157"/>
                  </a:lnTo>
                  <a:cubicBezTo>
                    <a:pt x="1" y="5157"/>
                    <a:pt x="249" y="5788"/>
                    <a:pt x="1194" y="5788"/>
                  </a:cubicBezTo>
                  <a:cubicBezTo>
                    <a:pt x="1389" y="5788"/>
                    <a:pt x="1612" y="5762"/>
                    <a:pt x="1869" y="5698"/>
                  </a:cubicBezTo>
                  <a:cubicBezTo>
                    <a:pt x="3377" y="5321"/>
                    <a:pt x="3574" y="4108"/>
                    <a:pt x="4213" y="3354"/>
                  </a:cubicBezTo>
                  <a:cubicBezTo>
                    <a:pt x="4852" y="2600"/>
                    <a:pt x="5492" y="1977"/>
                    <a:pt x="7885" y="1928"/>
                  </a:cubicBezTo>
                  <a:cubicBezTo>
                    <a:pt x="7885" y="1928"/>
                    <a:pt x="6426" y="1813"/>
                    <a:pt x="5869" y="960"/>
                  </a:cubicBezTo>
                  <a:cubicBezTo>
                    <a:pt x="5464" y="329"/>
                    <a:pt x="5050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10"/>
            <p:cNvSpPr/>
            <p:nvPr/>
          </p:nvSpPr>
          <p:spPr>
            <a:xfrm>
              <a:off x="4664194" y="4345873"/>
              <a:ext cx="252205" cy="205523"/>
            </a:xfrm>
            <a:custGeom>
              <a:rect b="b" l="l" r="r" t="t"/>
              <a:pathLst>
                <a:path extrusionOk="0" h="6265" w="7688">
                  <a:moveTo>
                    <a:pt x="3366" y="1"/>
                  </a:moveTo>
                  <a:cubicBezTo>
                    <a:pt x="3321" y="1"/>
                    <a:pt x="3275" y="2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6"/>
                    <a:pt x="1131" y="807"/>
                  </a:cubicBezTo>
                  <a:cubicBezTo>
                    <a:pt x="0" y="1807"/>
                    <a:pt x="361" y="3888"/>
                    <a:pt x="1705" y="4216"/>
                  </a:cubicBezTo>
                  <a:cubicBezTo>
                    <a:pt x="1838" y="4248"/>
                    <a:pt x="1974" y="4264"/>
                    <a:pt x="2111" y="4264"/>
                  </a:cubicBezTo>
                  <a:cubicBezTo>
                    <a:pt x="2596" y="4264"/>
                    <a:pt x="3075" y="4063"/>
                    <a:pt x="3344" y="3692"/>
                  </a:cubicBezTo>
                  <a:cubicBezTo>
                    <a:pt x="3656" y="3249"/>
                    <a:pt x="3656" y="2659"/>
                    <a:pt x="3344" y="2216"/>
                  </a:cubicBezTo>
                  <a:cubicBezTo>
                    <a:pt x="3132" y="1919"/>
                    <a:pt x="2796" y="1759"/>
                    <a:pt x="2456" y="1759"/>
                  </a:cubicBezTo>
                  <a:cubicBezTo>
                    <a:pt x="2272" y="1759"/>
                    <a:pt x="2086" y="1807"/>
                    <a:pt x="1918" y="1905"/>
                  </a:cubicBezTo>
                  <a:cubicBezTo>
                    <a:pt x="1640" y="2069"/>
                    <a:pt x="1508" y="2413"/>
                    <a:pt x="1607" y="2724"/>
                  </a:cubicBezTo>
                  <a:cubicBezTo>
                    <a:pt x="1623" y="2823"/>
                    <a:pt x="1672" y="2905"/>
                    <a:pt x="1754" y="2970"/>
                  </a:cubicBezTo>
                  <a:cubicBezTo>
                    <a:pt x="1856" y="3078"/>
                    <a:pt x="1995" y="3123"/>
                    <a:pt x="2134" y="3123"/>
                  </a:cubicBezTo>
                  <a:cubicBezTo>
                    <a:pt x="2375" y="3123"/>
                    <a:pt x="2614" y="2989"/>
                    <a:pt x="2656" y="2823"/>
                  </a:cubicBezTo>
                  <a:cubicBezTo>
                    <a:pt x="2715" y="2557"/>
                    <a:pt x="2508" y="2305"/>
                    <a:pt x="2251" y="2305"/>
                  </a:cubicBezTo>
                  <a:cubicBezTo>
                    <a:pt x="2223" y="2305"/>
                    <a:pt x="2194" y="2308"/>
                    <a:pt x="2164" y="2315"/>
                  </a:cubicBezTo>
                  <a:cubicBezTo>
                    <a:pt x="1902" y="2380"/>
                    <a:pt x="1918" y="2528"/>
                    <a:pt x="1836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36" y="2020"/>
                    <a:pt x="2017" y="1938"/>
                  </a:cubicBezTo>
                  <a:cubicBezTo>
                    <a:pt x="2158" y="1864"/>
                    <a:pt x="2310" y="1829"/>
                    <a:pt x="2460" y="1829"/>
                  </a:cubicBezTo>
                  <a:cubicBezTo>
                    <a:pt x="2778" y="1829"/>
                    <a:pt x="3089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5" y="3947"/>
                    <a:pt x="2572" y="4127"/>
                    <a:pt x="2124" y="4127"/>
                  </a:cubicBezTo>
                  <a:cubicBezTo>
                    <a:pt x="2000" y="4127"/>
                    <a:pt x="1875" y="4113"/>
                    <a:pt x="1754" y="4085"/>
                  </a:cubicBezTo>
                  <a:cubicBezTo>
                    <a:pt x="541" y="3773"/>
                    <a:pt x="197" y="1856"/>
                    <a:pt x="1263" y="938"/>
                  </a:cubicBezTo>
                  <a:cubicBezTo>
                    <a:pt x="1736" y="494"/>
                    <a:pt x="2314" y="324"/>
                    <a:pt x="2897" y="324"/>
                  </a:cubicBezTo>
                  <a:cubicBezTo>
                    <a:pt x="3605" y="324"/>
                    <a:pt x="4320" y="574"/>
                    <a:pt x="4869" y="889"/>
                  </a:cubicBezTo>
                  <a:cubicBezTo>
                    <a:pt x="5819" y="1413"/>
                    <a:pt x="6541" y="2249"/>
                    <a:pt x="6950" y="3249"/>
                  </a:cubicBezTo>
                  <a:cubicBezTo>
                    <a:pt x="7278" y="4052"/>
                    <a:pt x="7442" y="4904"/>
                    <a:pt x="7458" y="5773"/>
                  </a:cubicBezTo>
                  <a:cubicBezTo>
                    <a:pt x="7442" y="5937"/>
                    <a:pt x="7426" y="6101"/>
                    <a:pt x="7409" y="6265"/>
                  </a:cubicBezTo>
                  <a:cubicBezTo>
                    <a:pt x="7426" y="6216"/>
                    <a:pt x="7426" y="6134"/>
                    <a:pt x="7442" y="6068"/>
                  </a:cubicBezTo>
                  <a:cubicBezTo>
                    <a:pt x="7442" y="6085"/>
                    <a:pt x="7442" y="6117"/>
                    <a:pt x="7442" y="6150"/>
                  </a:cubicBezTo>
                  <a:cubicBezTo>
                    <a:pt x="7442" y="6150"/>
                    <a:pt x="7442" y="6117"/>
                    <a:pt x="7458" y="6052"/>
                  </a:cubicBezTo>
                  <a:cubicBezTo>
                    <a:pt x="7688" y="4872"/>
                    <a:pt x="7540" y="3626"/>
                    <a:pt x="7016" y="2528"/>
                  </a:cubicBezTo>
                  <a:cubicBezTo>
                    <a:pt x="6315" y="1109"/>
                    <a:pt x="4963" y="1"/>
                    <a:pt x="33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10"/>
            <p:cNvSpPr/>
            <p:nvPr/>
          </p:nvSpPr>
          <p:spPr>
            <a:xfrm>
              <a:off x="4803782" y="4408565"/>
              <a:ext cx="99727" cy="107371"/>
            </a:xfrm>
            <a:custGeom>
              <a:rect b="b" l="l" r="r" t="t"/>
              <a:pathLst>
                <a:path extrusionOk="0" h="3273" w="3040">
                  <a:moveTo>
                    <a:pt x="733" y="0"/>
                  </a:moveTo>
                  <a:cubicBezTo>
                    <a:pt x="65" y="0"/>
                    <a:pt x="0" y="784"/>
                    <a:pt x="1089" y="961"/>
                  </a:cubicBezTo>
                  <a:cubicBezTo>
                    <a:pt x="2351" y="1174"/>
                    <a:pt x="3040" y="3272"/>
                    <a:pt x="3040" y="3272"/>
                  </a:cubicBezTo>
                  <a:cubicBezTo>
                    <a:pt x="3040" y="3272"/>
                    <a:pt x="2728" y="1010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10"/>
            <p:cNvSpPr/>
            <p:nvPr/>
          </p:nvSpPr>
          <p:spPr>
            <a:xfrm>
              <a:off x="4603438" y="4400265"/>
              <a:ext cx="171570" cy="148246"/>
            </a:xfrm>
            <a:custGeom>
              <a:rect b="b" l="l" r="r" t="t"/>
              <a:pathLst>
                <a:path extrusionOk="0" h="4519" w="5230">
                  <a:moveTo>
                    <a:pt x="2180" y="1"/>
                  </a:moveTo>
                  <a:lnTo>
                    <a:pt x="2180" y="1"/>
                  </a:lnTo>
                  <a:cubicBezTo>
                    <a:pt x="2016" y="198"/>
                    <a:pt x="1902" y="427"/>
                    <a:pt x="1820" y="673"/>
                  </a:cubicBezTo>
                  <a:cubicBezTo>
                    <a:pt x="1689" y="1083"/>
                    <a:pt x="1131" y="1312"/>
                    <a:pt x="574" y="1706"/>
                  </a:cubicBezTo>
                  <a:cubicBezTo>
                    <a:pt x="0" y="2083"/>
                    <a:pt x="99" y="2706"/>
                    <a:pt x="213" y="3033"/>
                  </a:cubicBezTo>
                  <a:cubicBezTo>
                    <a:pt x="279" y="3263"/>
                    <a:pt x="246" y="3509"/>
                    <a:pt x="131" y="3722"/>
                  </a:cubicBezTo>
                  <a:cubicBezTo>
                    <a:pt x="410" y="3492"/>
                    <a:pt x="721" y="3312"/>
                    <a:pt x="1066" y="3230"/>
                  </a:cubicBezTo>
                  <a:cubicBezTo>
                    <a:pt x="1672" y="3050"/>
                    <a:pt x="1656" y="2755"/>
                    <a:pt x="1656" y="2279"/>
                  </a:cubicBezTo>
                  <a:cubicBezTo>
                    <a:pt x="1642" y="1901"/>
                    <a:pt x="1795" y="1868"/>
                    <a:pt x="1850" y="1868"/>
                  </a:cubicBezTo>
                  <a:cubicBezTo>
                    <a:pt x="1862" y="1868"/>
                    <a:pt x="1869" y="1870"/>
                    <a:pt x="1869" y="1870"/>
                  </a:cubicBezTo>
                  <a:cubicBezTo>
                    <a:pt x="1877" y="1869"/>
                    <a:pt x="1886" y="1868"/>
                    <a:pt x="1894" y="1868"/>
                  </a:cubicBezTo>
                  <a:cubicBezTo>
                    <a:pt x="2160" y="1868"/>
                    <a:pt x="2098" y="2387"/>
                    <a:pt x="2082" y="2689"/>
                  </a:cubicBezTo>
                  <a:cubicBezTo>
                    <a:pt x="1984" y="3214"/>
                    <a:pt x="2131" y="3755"/>
                    <a:pt x="2492" y="4164"/>
                  </a:cubicBezTo>
                  <a:cubicBezTo>
                    <a:pt x="2734" y="4428"/>
                    <a:pt x="3054" y="4518"/>
                    <a:pt x="3374" y="4518"/>
                  </a:cubicBezTo>
                  <a:cubicBezTo>
                    <a:pt x="3770" y="4518"/>
                    <a:pt x="4165" y="4381"/>
                    <a:pt x="4409" y="4263"/>
                  </a:cubicBezTo>
                  <a:cubicBezTo>
                    <a:pt x="4514" y="4217"/>
                    <a:pt x="4626" y="4195"/>
                    <a:pt x="4738" y="4195"/>
                  </a:cubicBezTo>
                  <a:cubicBezTo>
                    <a:pt x="4909" y="4195"/>
                    <a:pt x="5081" y="4246"/>
                    <a:pt x="5229" y="4345"/>
                  </a:cubicBezTo>
                  <a:cubicBezTo>
                    <a:pt x="5082" y="3460"/>
                    <a:pt x="4655" y="3197"/>
                    <a:pt x="4016" y="3132"/>
                  </a:cubicBezTo>
                  <a:cubicBezTo>
                    <a:pt x="3393" y="3066"/>
                    <a:pt x="2541" y="2853"/>
                    <a:pt x="2197" y="1771"/>
                  </a:cubicBezTo>
                  <a:cubicBezTo>
                    <a:pt x="1869" y="690"/>
                    <a:pt x="2180" y="1"/>
                    <a:pt x="21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10"/>
            <p:cNvSpPr/>
            <p:nvPr/>
          </p:nvSpPr>
          <p:spPr>
            <a:xfrm>
              <a:off x="4630863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4" y="83"/>
                    <a:pt x="508" y="345"/>
                  </a:cubicBezTo>
                  <a:cubicBezTo>
                    <a:pt x="164" y="525"/>
                    <a:pt x="0" y="919"/>
                    <a:pt x="115" y="1296"/>
                  </a:cubicBezTo>
                  <a:cubicBezTo>
                    <a:pt x="180" y="1509"/>
                    <a:pt x="230" y="1755"/>
                    <a:pt x="262" y="1984"/>
                  </a:cubicBezTo>
                  <a:cubicBezTo>
                    <a:pt x="262" y="1984"/>
                    <a:pt x="262" y="1837"/>
                    <a:pt x="771" y="1542"/>
                  </a:cubicBezTo>
                  <a:cubicBezTo>
                    <a:pt x="1295" y="1263"/>
                    <a:pt x="1098" y="837"/>
                    <a:pt x="1000" y="558"/>
                  </a:cubicBezTo>
                  <a:cubicBezTo>
                    <a:pt x="951" y="378"/>
                    <a:pt x="934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10"/>
            <p:cNvSpPr/>
            <p:nvPr/>
          </p:nvSpPr>
          <p:spPr>
            <a:xfrm>
              <a:off x="4443707" y="4217636"/>
              <a:ext cx="226978" cy="160285"/>
            </a:xfrm>
            <a:custGeom>
              <a:rect b="b" l="l" r="r" t="t"/>
              <a:pathLst>
                <a:path extrusionOk="0" h="4886" w="6919">
                  <a:moveTo>
                    <a:pt x="4994" y="1"/>
                  </a:moveTo>
                  <a:cubicBezTo>
                    <a:pt x="4771" y="1"/>
                    <a:pt x="4521" y="53"/>
                    <a:pt x="4246" y="175"/>
                  </a:cubicBezTo>
                  <a:cubicBezTo>
                    <a:pt x="2788" y="831"/>
                    <a:pt x="3050" y="3306"/>
                    <a:pt x="4787" y="3667"/>
                  </a:cubicBezTo>
                  <a:cubicBezTo>
                    <a:pt x="4984" y="3699"/>
                    <a:pt x="5197" y="3732"/>
                    <a:pt x="5361" y="3749"/>
                  </a:cubicBezTo>
                  <a:cubicBezTo>
                    <a:pt x="4902" y="3831"/>
                    <a:pt x="4459" y="3978"/>
                    <a:pt x="4050" y="4191"/>
                  </a:cubicBezTo>
                  <a:cubicBezTo>
                    <a:pt x="3902" y="4273"/>
                    <a:pt x="3673" y="4339"/>
                    <a:pt x="3623" y="4355"/>
                  </a:cubicBezTo>
                  <a:cubicBezTo>
                    <a:pt x="3169" y="4527"/>
                    <a:pt x="2740" y="4603"/>
                    <a:pt x="2352" y="4603"/>
                  </a:cubicBezTo>
                  <a:cubicBezTo>
                    <a:pt x="1524" y="4603"/>
                    <a:pt x="887" y="4256"/>
                    <a:pt x="607" y="3765"/>
                  </a:cubicBezTo>
                  <a:cubicBezTo>
                    <a:pt x="362" y="3355"/>
                    <a:pt x="345" y="2863"/>
                    <a:pt x="558" y="2454"/>
                  </a:cubicBezTo>
                  <a:cubicBezTo>
                    <a:pt x="575" y="2437"/>
                    <a:pt x="575" y="2437"/>
                    <a:pt x="575" y="2421"/>
                  </a:cubicBezTo>
                  <a:cubicBezTo>
                    <a:pt x="787" y="2106"/>
                    <a:pt x="1123" y="1959"/>
                    <a:pt x="1436" y="1959"/>
                  </a:cubicBezTo>
                  <a:cubicBezTo>
                    <a:pt x="1727" y="1959"/>
                    <a:pt x="1998" y="2086"/>
                    <a:pt x="2132" y="2323"/>
                  </a:cubicBezTo>
                  <a:cubicBezTo>
                    <a:pt x="2247" y="2454"/>
                    <a:pt x="2296" y="2618"/>
                    <a:pt x="2296" y="2798"/>
                  </a:cubicBezTo>
                  <a:cubicBezTo>
                    <a:pt x="2296" y="2945"/>
                    <a:pt x="2247" y="3093"/>
                    <a:pt x="2132" y="3208"/>
                  </a:cubicBezTo>
                  <a:cubicBezTo>
                    <a:pt x="2026" y="3304"/>
                    <a:pt x="1968" y="3335"/>
                    <a:pt x="1936" y="3335"/>
                  </a:cubicBezTo>
                  <a:cubicBezTo>
                    <a:pt x="1909" y="3335"/>
                    <a:pt x="1902" y="3312"/>
                    <a:pt x="1902" y="3290"/>
                  </a:cubicBezTo>
                  <a:cubicBezTo>
                    <a:pt x="2027" y="3030"/>
                    <a:pt x="1741" y="2861"/>
                    <a:pt x="1489" y="2861"/>
                  </a:cubicBezTo>
                  <a:cubicBezTo>
                    <a:pt x="1312" y="2861"/>
                    <a:pt x="1151" y="2945"/>
                    <a:pt x="1165" y="3142"/>
                  </a:cubicBezTo>
                  <a:cubicBezTo>
                    <a:pt x="1154" y="3417"/>
                    <a:pt x="1393" y="3544"/>
                    <a:pt x="1646" y="3544"/>
                  </a:cubicBezTo>
                  <a:cubicBezTo>
                    <a:pt x="1770" y="3544"/>
                    <a:pt x="1898" y="3513"/>
                    <a:pt x="2001" y="3454"/>
                  </a:cubicBezTo>
                  <a:lnTo>
                    <a:pt x="2034" y="3437"/>
                  </a:lnTo>
                  <a:cubicBezTo>
                    <a:pt x="2050" y="3421"/>
                    <a:pt x="2083" y="3404"/>
                    <a:pt x="2099" y="3388"/>
                  </a:cubicBezTo>
                  <a:cubicBezTo>
                    <a:pt x="2394" y="3093"/>
                    <a:pt x="2443" y="2634"/>
                    <a:pt x="2181" y="2290"/>
                  </a:cubicBezTo>
                  <a:cubicBezTo>
                    <a:pt x="2043" y="2021"/>
                    <a:pt x="1730" y="1874"/>
                    <a:pt x="1395" y="1874"/>
                  </a:cubicBezTo>
                  <a:cubicBezTo>
                    <a:pt x="1055" y="1874"/>
                    <a:pt x="691" y="2025"/>
                    <a:pt x="460" y="2355"/>
                  </a:cubicBezTo>
                  <a:cubicBezTo>
                    <a:pt x="1" y="2962"/>
                    <a:pt x="149" y="4126"/>
                    <a:pt x="935" y="4585"/>
                  </a:cubicBezTo>
                  <a:cubicBezTo>
                    <a:pt x="1284" y="4773"/>
                    <a:pt x="1685" y="4885"/>
                    <a:pt x="2079" y="4885"/>
                  </a:cubicBezTo>
                  <a:cubicBezTo>
                    <a:pt x="2130" y="4885"/>
                    <a:pt x="2180" y="4883"/>
                    <a:pt x="2230" y="4880"/>
                  </a:cubicBezTo>
                  <a:cubicBezTo>
                    <a:pt x="3132" y="4863"/>
                    <a:pt x="3853" y="4371"/>
                    <a:pt x="5033" y="4011"/>
                  </a:cubicBezTo>
                  <a:cubicBezTo>
                    <a:pt x="5459" y="3896"/>
                    <a:pt x="5902" y="3831"/>
                    <a:pt x="6344" y="3798"/>
                  </a:cubicBezTo>
                  <a:cubicBezTo>
                    <a:pt x="6541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9" y="3663"/>
                    <a:pt x="6648" y="3663"/>
                  </a:cubicBezTo>
                  <a:cubicBezTo>
                    <a:pt x="6496" y="3663"/>
                    <a:pt x="6312" y="3634"/>
                    <a:pt x="6181" y="3519"/>
                  </a:cubicBezTo>
                  <a:cubicBezTo>
                    <a:pt x="5918" y="3273"/>
                    <a:pt x="5918" y="3372"/>
                    <a:pt x="5640" y="3290"/>
                  </a:cubicBezTo>
                  <a:cubicBezTo>
                    <a:pt x="5459" y="3240"/>
                    <a:pt x="5361" y="3093"/>
                    <a:pt x="5361" y="2913"/>
                  </a:cubicBezTo>
                  <a:cubicBezTo>
                    <a:pt x="5164" y="3077"/>
                    <a:pt x="5131" y="3372"/>
                    <a:pt x="5279" y="3585"/>
                  </a:cubicBezTo>
                  <a:cubicBezTo>
                    <a:pt x="5279" y="3585"/>
                    <a:pt x="4558" y="3585"/>
                    <a:pt x="4377" y="3208"/>
                  </a:cubicBezTo>
                  <a:cubicBezTo>
                    <a:pt x="4214" y="2831"/>
                    <a:pt x="4410" y="2847"/>
                    <a:pt x="4558" y="2765"/>
                  </a:cubicBezTo>
                  <a:cubicBezTo>
                    <a:pt x="4705" y="2667"/>
                    <a:pt x="4754" y="2536"/>
                    <a:pt x="4591" y="2323"/>
                  </a:cubicBezTo>
                  <a:cubicBezTo>
                    <a:pt x="4443" y="2126"/>
                    <a:pt x="4476" y="1749"/>
                    <a:pt x="4738" y="1749"/>
                  </a:cubicBezTo>
                  <a:cubicBezTo>
                    <a:pt x="4660" y="1580"/>
                    <a:pt x="4489" y="1483"/>
                    <a:pt x="4315" y="1483"/>
                  </a:cubicBezTo>
                  <a:cubicBezTo>
                    <a:pt x="4270" y="1483"/>
                    <a:pt x="4225" y="1489"/>
                    <a:pt x="4181" y="1503"/>
                  </a:cubicBezTo>
                  <a:cubicBezTo>
                    <a:pt x="3755" y="1569"/>
                    <a:pt x="3755" y="2175"/>
                    <a:pt x="3755" y="2175"/>
                  </a:cubicBezTo>
                  <a:cubicBezTo>
                    <a:pt x="3755" y="2175"/>
                    <a:pt x="3443" y="1421"/>
                    <a:pt x="3935" y="1044"/>
                  </a:cubicBezTo>
                  <a:cubicBezTo>
                    <a:pt x="4118" y="899"/>
                    <a:pt x="4267" y="844"/>
                    <a:pt x="4385" y="844"/>
                  </a:cubicBezTo>
                  <a:cubicBezTo>
                    <a:pt x="4573" y="844"/>
                    <a:pt x="4681" y="985"/>
                    <a:pt x="4722" y="1126"/>
                  </a:cubicBezTo>
                  <a:cubicBezTo>
                    <a:pt x="4775" y="1311"/>
                    <a:pt x="4871" y="1465"/>
                    <a:pt x="5018" y="1465"/>
                  </a:cubicBezTo>
                  <a:cubicBezTo>
                    <a:pt x="5053" y="1465"/>
                    <a:pt x="5091" y="1456"/>
                    <a:pt x="5131" y="1437"/>
                  </a:cubicBezTo>
                  <a:cubicBezTo>
                    <a:pt x="5264" y="1371"/>
                    <a:pt x="5375" y="1267"/>
                    <a:pt x="5473" y="1267"/>
                  </a:cubicBezTo>
                  <a:cubicBezTo>
                    <a:pt x="5520" y="1267"/>
                    <a:pt x="5564" y="1291"/>
                    <a:pt x="5607" y="1355"/>
                  </a:cubicBezTo>
                  <a:cubicBezTo>
                    <a:pt x="5722" y="1601"/>
                    <a:pt x="5607" y="1896"/>
                    <a:pt x="5361" y="2011"/>
                  </a:cubicBezTo>
                  <a:cubicBezTo>
                    <a:pt x="5361" y="2011"/>
                    <a:pt x="5367" y="2011"/>
                    <a:pt x="5377" y="2011"/>
                  </a:cubicBezTo>
                  <a:cubicBezTo>
                    <a:pt x="5485" y="2011"/>
                    <a:pt x="6095" y="1984"/>
                    <a:pt x="6230" y="1372"/>
                  </a:cubicBezTo>
                  <a:cubicBezTo>
                    <a:pt x="6347" y="822"/>
                    <a:pt x="5880" y="1"/>
                    <a:pt x="49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10"/>
            <p:cNvSpPr/>
            <p:nvPr/>
          </p:nvSpPr>
          <p:spPr>
            <a:xfrm>
              <a:off x="4407686" y="4303489"/>
              <a:ext cx="152773" cy="108650"/>
            </a:xfrm>
            <a:custGeom>
              <a:rect b="b" l="l" r="r" t="t"/>
              <a:pathLst>
                <a:path extrusionOk="0" h="3312" w="4657">
                  <a:moveTo>
                    <a:pt x="837" y="1"/>
                  </a:moveTo>
                  <a:cubicBezTo>
                    <a:pt x="837" y="1"/>
                    <a:pt x="1" y="919"/>
                    <a:pt x="558" y="1722"/>
                  </a:cubicBezTo>
                  <a:cubicBezTo>
                    <a:pt x="870" y="2181"/>
                    <a:pt x="1378" y="2459"/>
                    <a:pt x="1935" y="2492"/>
                  </a:cubicBezTo>
                  <a:cubicBezTo>
                    <a:pt x="1869" y="2492"/>
                    <a:pt x="1476" y="2492"/>
                    <a:pt x="1296" y="2722"/>
                  </a:cubicBezTo>
                  <a:cubicBezTo>
                    <a:pt x="1181" y="2885"/>
                    <a:pt x="1132" y="3099"/>
                    <a:pt x="1165" y="3312"/>
                  </a:cubicBezTo>
                  <a:cubicBezTo>
                    <a:pt x="1215" y="3223"/>
                    <a:pt x="1305" y="3164"/>
                    <a:pt x="1395" y="3164"/>
                  </a:cubicBezTo>
                  <a:cubicBezTo>
                    <a:pt x="1422" y="3164"/>
                    <a:pt x="1450" y="3169"/>
                    <a:pt x="1476" y="3180"/>
                  </a:cubicBezTo>
                  <a:cubicBezTo>
                    <a:pt x="1590" y="3215"/>
                    <a:pt x="1750" y="3288"/>
                    <a:pt x="1933" y="3288"/>
                  </a:cubicBezTo>
                  <a:cubicBezTo>
                    <a:pt x="2092" y="3288"/>
                    <a:pt x="2267" y="3233"/>
                    <a:pt x="2443" y="3049"/>
                  </a:cubicBezTo>
                  <a:cubicBezTo>
                    <a:pt x="2820" y="2640"/>
                    <a:pt x="3312" y="2869"/>
                    <a:pt x="4656" y="2164"/>
                  </a:cubicBezTo>
                  <a:cubicBezTo>
                    <a:pt x="4656" y="2164"/>
                    <a:pt x="4656" y="2164"/>
                    <a:pt x="4656" y="2164"/>
                  </a:cubicBezTo>
                  <a:cubicBezTo>
                    <a:pt x="4642" y="2164"/>
                    <a:pt x="3924" y="2456"/>
                    <a:pt x="3119" y="2456"/>
                  </a:cubicBezTo>
                  <a:cubicBezTo>
                    <a:pt x="2653" y="2456"/>
                    <a:pt x="2159" y="2358"/>
                    <a:pt x="1755" y="2049"/>
                  </a:cubicBezTo>
                  <a:cubicBezTo>
                    <a:pt x="1115" y="1574"/>
                    <a:pt x="771" y="787"/>
                    <a:pt x="8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10"/>
            <p:cNvSpPr/>
            <p:nvPr/>
          </p:nvSpPr>
          <p:spPr>
            <a:xfrm>
              <a:off x="4609343" y="4059940"/>
              <a:ext cx="145753" cy="205950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1" y="203"/>
                    <a:pt x="1279" y="606"/>
                  </a:cubicBezTo>
                  <a:cubicBezTo>
                    <a:pt x="1" y="2245"/>
                    <a:pt x="902" y="4261"/>
                    <a:pt x="1656" y="5113"/>
                  </a:cubicBezTo>
                  <a:cubicBezTo>
                    <a:pt x="2082" y="5638"/>
                    <a:pt x="2640" y="6031"/>
                    <a:pt x="3262" y="6277"/>
                  </a:cubicBezTo>
                  <a:cubicBezTo>
                    <a:pt x="2689" y="6015"/>
                    <a:pt x="2181" y="5622"/>
                    <a:pt x="1771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7" y="3310"/>
                    <a:pt x="968" y="2753"/>
                    <a:pt x="1000" y="2212"/>
                  </a:cubicBezTo>
                  <a:cubicBezTo>
                    <a:pt x="1132" y="737"/>
                    <a:pt x="1967" y="180"/>
                    <a:pt x="2721" y="163"/>
                  </a:cubicBezTo>
                  <a:cubicBezTo>
                    <a:pt x="3066" y="163"/>
                    <a:pt x="3394" y="311"/>
                    <a:pt x="3639" y="557"/>
                  </a:cubicBezTo>
                  <a:cubicBezTo>
                    <a:pt x="4279" y="1098"/>
                    <a:pt x="3918" y="2048"/>
                    <a:pt x="3377" y="2278"/>
                  </a:cubicBezTo>
                  <a:cubicBezTo>
                    <a:pt x="3254" y="2339"/>
                    <a:pt x="3122" y="2372"/>
                    <a:pt x="2988" y="2372"/>
                  </a:cubicBezTo>
                  <a:cubicBezTo>
                    <a:pt x="2871" y="2372"/>
                    <a:pt x="2754" y="2347"/>
                    <a:pt x="2640" y="2294"/>
                  </a:cubicBezTo>
                  <a:cubicBezTo>
                    <a:pt x="2476" y="2196"/>
                    <a:pt x="2344" y="2032"/>
                    <a:pt x="2328" y="1835"/>
                  </a:cubicBezTo>
                  <a:cubicBezTo>
                    <a:pt x="2328" y="1737"/>
                    <a:pt x="2357" y="1715"/>
                    <a:pt x="2410" y="1715"/>
                  </a:cubicBezTo>
                  <a:cubicBezTo>
                    <a:pt x="2455" y="1715"/>
                    <a:pt x="2518" y="1731"/>
                    <a:pt x="2597" y="1731"/>
                  </a:cubicBezTo>
                  <a:cubicBezTo>
                    <a:pt x="2658" y="1731"/>
                    <a:pt x="2727" y="1722"/>
                    <a:pt x="2803" y="1688"/>
                  </a:cubicBezTo>
                  <a:cubicBezTo>
                    <a:pt x="3000" y="1573"/>
                    <a:pt x="3049" y="1294"/>
                    <a:pt x="2885" y="1130"/>
                  </a:cubicBezTo>
                  <a:cubicBezTo>
                    <a:pt x="2811" y="1056"/>
                    <a:pt x="2710" y="1016"/>
                    <a:pt x="2606" y="1016"/>
                  </a:cubicBezTo>
                  <a:cubicBezTo>
                    <a:pt x="2411" y="1016"/>
                    <a:pt x="2207" y="1159"/>
                    <a:pt x="2164" y="1491"/>
                  </a:cubicBezTo>
                  <a:cubicBezTo>
                    <a:pt x="2131" y="1737"/>
                    <a:pt x="2213" y="1983"/>
                    <a:pt x="2377" y="2147"/>
                  </a:cubicBezTo>
                  <a:cubicBezTo>
                    <a:pt x="2394" y="2179"/>
                    <a:pt x="2426" y="2196"/>
                    <a:pt x="2443" y="2212"/>
                  </a:cubicBezTo>
                  <a:lnTo>
                    <a:pt x="2492" y="2261"/>
                  </a:lnTo>
                  <a:lnTo>
                    <a:pt x="2541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54" y="2409"/>
                    <a:pt x="2894" y="2442"/>
                    <a:pt x="3031" y="2442"/>
                  </a:cubicBezTo>
                  <a:cubicBezTo>
                    <a:pt x="3168" y="2442"/>
                    <a:pt x="3303" y="2409"/>
                    <a:pt x="3426" y="2343"/>
                  </a:cubicBezTo>
                  <a:cubicBezTo>
                    <a:pt x="4016" y="2130"/>
                    <a:pt x="4443" y="1081"/>
                    <a:pt x="3754" y="458"/>
                  </a:cubicBezTo>
                  <a:cubicBezTo>
                    <a:pt x="3480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10"/>
            <p:cNvSpPr/>
            <p:nvPr/>
          </p:nvSpPr>
          <p:spPr>
            <a:xfrm>
              <a:off x="3294591" y="4897400"/>
              <a:ext cx="297935" cy="207098"/>
            </a:xfrm>
            <a:custGeom>
              <a:rect b="b" l="l" r="r" t="t"/>
              <a:pathLst>
                <a:path extrusionOk="0" h="6313" w="9082">
                  <a:moveTo>
                    <a:pt x="7080" y="0"/>
                  </a:moveTo>
                  <a:cubicBezTo>
                    <a:pt x="6623" y="0"/>
                    <a:pt x="6191" y="163"/>
                    <a:pt x="5918" y="501"/>
                  </a:cubicBezTo>
                  <a:cubicBezTo>
                    <a:pt x="5541" y="910"/>
                    <a:pt x="5492" y="1533"/>
                    <a:pt x="5820" y="1992"/>
                  </a:cubicBezTo>
                  <a:cubicBezTo>
                    <a:pt x="5902" y="2140"/>
                    <a:pt x="6033" y="2238"/>
                    <a:pt x="6197" y="2304"/>
                  </a:cubicBezTo>
                  <a:lnTo>
                    <a:pt x="6229" y="2320"/>
                  </a:lnTo>
                  <a:lnTo>
                    <a:pt x="6295" y="2336"/>
                  </a:lnTo>
                  <a:cubicBezTo>
                    <a:pt x="6328" y="2353"/>
                    <a:pt x="6361" y="2353"/>
                    <a:pt x="6393" y="2369"/>
                  </a:cubicBezTo>
                  <a:cubicBezTo>
                    <a:pt x="6462" y="2385"/>
                    <a:pt x="6532" y="2394"/>
                    <a:pt x="6601" y="2394"/>
                  </a:cubicBezTo>
                  <a:cubicBezTo>
                    <a:pt x="6812" y="2394"/>
                    <a:pt x="7019" y="2317"/>
                    <a:pt x="7180" y="2156"/>
                  </a:cubicBezTo>
                  <a:cubicBezTo>
                    <a:pt x="7571" y="1751"/>
                    <a:pt x="7301" y="1208"/>
                    <a:pt x="6963" y="1208"/>
                  </a:cubicBezTo>
                  <a:cubicBezTo>
                    <a:pt x="6932" y="1208"/>
                    <a:pt x="6900" y="1212"/>
                    <a:pt x="6869" y="1222"/>
                  </a:cubicBezTo>
                  <a:cubicBezTo>
                    <a:pt x="6557" y="1304"/>
                    <a:pt x="6492" y="1714"/>
                    <a:pt x="6721" y="1845"/>
                  </a:cubicBezTo>
                  <a:cubicBezTo>
                    <a:pt x="6775" y="1875"/>
                    <a:pt x="6834" y="1889"/>
                    <a:pt x="6892" y="1889"/>
                  </a:cubicBezTo>
                  <a:cubicBezTo>
                    <a:pt x="6992" y="1889"/>
                    <a:pt x="7091" y="1846"/>
                    <a:pt x="7164" y="1763"/>
                  </a:cubicBezTo>
                  <a:lnTo>
                    <a:pt x="7164" y="1763"/>
                  </a:lnTo>
                  <a:cubicBezTo>
                    <a:pt x="7197" y="1910"/>
                    <a:pt x="7147" y="2058"/>
                    <a:pt x="7016" y="2140"/>
                  </a:cubicBezTo>
                  <a:cubicBezTo>
                    <a:pt x="6876" y="2257"/>
                    <a:pt x="6702" y="2315"/>
                    <a:pt x="6530" y="2315"/>
                  </a:cubicBezTo>
                  <a:cubicBezTo>
                    <a:pt x="6462" y="2315"/>
                    <a:pt x="6393" y="2306"/>
                    <a:pt x="6328" y="2287"/>
                  </a:cubicBezTo>
                  <a:cubicBezTo>
                    <a:pt x="6229" y="2271"/>
                    <a:pt x="6147" y="2222"/>
                    <a:pt x="6066" y="2173"/>
                  </a:cubicBezTo>
                  <a:cubicBezTo>
                    <a:pt x="5557" y="1763"/>
                    <a:pt x="5525" y="1009"/>
                    <a:pt x="5984" y="550"/>
                  </a:cubicBezTo>
                  <a:cubicBezTo>
                    <a:pt x="6239" y="246"/>
                    <a:pt x="6633" y="102"/>
                    <a:pt x="7049" y="102"/>
                  </a:cubicBezTo>
                  <a:cubicBezTo>
                    <a:pt x="7915" y="102"/>
                    <a:pt x="8879" y="727"/>
                    <a:pt x="8901" y="1845"/>
                  </a:cubicBezTo>
                  <a:cubicBezTo>
                    <a:pt x="8918" y="2664"/>
                    <a:pt x="8491" y="3402"/>
                    <a:pt x="7770" y="3795"/>
                  </a:cubicBezTo>
                  <a:lnTo>
                    <a:pt x="7705" y="3812"/>
                  </a:lnTo>
                  <a:cubicBezTo>
                    <a:pt x="7623" y="3844"/>
                    <a:pt x="7541" y="3877"/>
                    <a:pt x="7442" y="3894"/>
                  </a:cubicBezTo>
                  <a:cubicBezTo>
                    <a:pt x="7216" y="3946"/>
                    <a:pt x="6990" y="3968"/>
                    <a:pt x="6765" y="3968"/>
                  </a:cubicBezTo>
                  <a:cubicBezTo>
                    <a:pt x="5179" y="3968"/>
                    <a:pt x="3643" y="2834"/>
                    <a:pt x="2302" y="2834"/>
                  </a:cubicBezTo>
                  <a:cubicBezTo>
                    <a:pt x="2155" y="2834"/>
                    <a:pt x="2011" y="2847"/>
                    <a:pt x="1869" y="2877"/>
                  </a:cubicBezTo>
                  <a:cubicBezTo>
                    <a:pt x="624" y="3156"/>
                    <a:pt x="263" y="4041"/>
                    <a:pt x="148" y="4582"/>
                  </a:cubicBezTo>
                  <a:cubicBezTo>
                    <a:pt x="1" y="5123"/>
                    <a:pt x="115" y="5729"/>
                    <a:pt x="558" y="6057"/>
                  </a:cubicBezTo>
                  <a:cubicBezTo>
                    <a:pt x="784" y="6233"/>
                    <a:pt x="1056" y="6313"/>
                    <a:pt x="1321" y="6313"/>
                  </a:cubicBezTo>
                  <a:cubicBezTo>
                    <a:pt x="1747" y="6313"/>
                    <a:pt x="2156" y="6106"/>
                    <a:pt x="2328" y="5762"/>
                  </a:cubicBezTo>
                  <a:cubicBezTo>
                    <a:pt x="2656" y="5221"/>
                    <a:pt x="2361" y="4516"/>
                    <a:pt x="1869" y="4402"/>
                  </a:cubicBezTo>
                  <a:cubicBezTo>
                    <a:pt x="1775" y="4363"/>
                    <a:pt x="1678" y="4344"/>
                    <a:pt x="1581" y="4344"/>
                  </a:cubicBezTo>
                  <a:cubicBezTo>
                    <a:pt x="1273" y="4344"/>
                    <a:pt x="978" y="4532"/>
                    <a:pt x="853" y="4844"/>
                  </a:cubicBezTo>
                  <a:cubicBezTo>
                    <a:pt x="820" y="4959"/>
                    <a:pt x="820" y="5090"/>
                    <a:pt x="837" y="5221"/>
                  </a:cubicBezTo>
                  <a:lnTo>
                    <a:pt x="837" y="5238"/>
                  </a:lnTo>
                  <a:cubicBezTo>
                    <a:pt x="837" y="5238"/>
                    <a:pt x="853" y="5254"/>
                    <a:pt x="853" y="5270"/>
                  </a:cubicBezTo>
                  <a:cubicBezTo>
                    <a:pt x="853" y="5287"/>
                    <a:pt x="853" y="5287"/>
                    <a:pt x="853" y="5303"/>
                  </a:cubicBezTo>
                  <a:cubicBezTo>
                    <a:pt x="927" y="5525"/>
                    <a:pt x="1130" y="5663"/>
                    <a:pt x="1351" y="5663"/>
                  </a:cubicBezTo>
                  <a:cubicBezTo>
                    <a:pt x="1425" y="5663"/>
                    <a:pt x="1501" y="5647"/>
                    <a:pt x="1574" y="5615"/>
                  </a:cubicBezTo>
                  <a:cubicBezTo>
                    <a:pt x="1921" y="5473"/>
                    <a:pt x="1813" y="4923"/>
                    <a:pt x="1471" y="4923"/>
                  </a:cubicBezTo>
                  <a:cubicBezTo>
                    <a:pt x="1456" y="4923"/>
                    <a:pt x="1442" y="4924"/>
                    <a:pt x="1427" y="4926"/>
                  </a:cubicBezTo>
                  <a:cubicBezTo>
                    <a:pt x="1050" y="4959"/>
                    <a:pt x="1115" y="5320"/>
                    <a:pt x="1066" y="5369"/>
                  </a:cubicBezTo>
                  <a:cubicBezTo>
                    <a:pt x="1052" y="5383"/>
                    <a:pt x="1037" y="5389"/>
                    <a:pt x="1022" y="5389"/>
                  </a:cubicBezTo>
                  <a:cubicBezTo>
                    <a:pt x="968" y="5389"/>
                    <a:pt x="915" y="5313"/>
                    <a:pt x="902" y="5287"/>
                  </a:cubicBezTo>
                  <a:cubicBezTo>
                    <a:pt x="837" y="5090"/>
                    <a:pt x="853" y="4877"/>
                    <a:pt x="951" y="4713"/>
                  </a:cubicBezTo>
                  <a:cubicBezTo>
                    <a:pt x="1091" y="4504"/>
                    <a:pt x="1320" y="4394"/>
                    <a:pt x="1559" y="4394"/>
                  </a:cubicBezTo>
                  <a:cubicBezTo>
                    <a:pt x="1657" y="4394"/>
                    <a:pt x="1757" y="4413"/>
                    <a:pt x="1853" y="4451"/>
                  </a:cubicBezTo>
                  <a:cubicBezTo>
                    <a:pt x="2312" y="4566"/>
                    <a:pt x="2558" y="5221"/>
                    <a:pt x="2246" y="5713"/>
                  </a:cubicBezTo>
                  <a:cubicBezTo>
                    <a:pt x="2086" y="6024"/>
                    <a:pt x="1703" y="6207"/>
                    <a:pt x="1314" y="6207"/>
                  </a:cubicBezTo>
                  <a:cubicBezTo>
                    <a:pt x="1069" y="6207"/>
                    <a:pt x="820" y="6134"/>
                    <a:pt x="624" y="5975"/>
                  </a:cubicBezTo>
                  <a:cubicBezTo>
                    <a:pt x="83" y="5566"/>
                    <a:pt x="115" y="4631"/>
                    <a:pt x="558" y="4058"/>
                  </a:cubicBezTo>
                  <a:cubicBezTo>
                    <a:pt x="904" y="3576"/>
                    <a:pt x="1492" y="3345"/>
                    <a:pt x="2105" y="3345"/>
                  </a:cubicBezTo>
                  <a:cubicBezTo>
                    <a:pt x="2305" y="3345"/>
                    <a:pt x="2508" y="3370"/>
                    <a:pt x="2705" y="3418"/>
                  </a:cubicBezTo>
                  <a:cubicBezTo>
                    <a:pt x="3508" y="3615"/>
                    <a:pt x="4328" y="3959"/>
                    <a:pt x="5213" y="4189"/>
                  </a:cubicBezTo>
                  <a:cubicBezTo>
                    <a:pt x="5549" y="4250"/>
                    <a:pt x="5892" y="4286"/>
                    <a:pt x="6230" y="4286"/>
                  </a:cubicBezTo>
                  <a:cubicBezTo>
                    <a:pt x="6800" y="4286"/>
                    <a:pt x="7358" y="4184"/>
                    <a:pt x="7852" y="3926"/>
                  </a:cubicBezTo>
                  <a:cubicBezTo>
                    <a:pt x="8623" y="3517"/>
                    <a:pt x="9082" y="2713"/>
                    <a:pt x="9049" y="1845"/>
                  </a:cubicBezTo>
                  <a:cubicBezTo>
                    <a:pt x="9016" y="653"/>
                    <a:pt x="7998" y="0"/>
                    <a:pt x="70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10"/>
            <p:cNvSpPr/>
            <p:nvPr/>
          </p:nvSpPr>
          <p:spPr>
            <a:xfrm>
              <a:off x="3330086" y="5014811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0"/>
                  </a:moveTo>
                  <a:cubicBezTo>
                    <a:pt x="332" y="0"/>
                    <a:pt x="1" y="265"/>
                    <a:pt x="1" y="265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2" y="247"/>
                    <a:pt x="1623" y="511"/>
                  </a:cubicBezTo>
                  <a:cubicBezTo>
                    <a:pt x="2213" y="954"/>
                    <a:pt x="1853" y="1708"/>
                    <a:pt x="1754" y="2200"/>
                  </a:cubicBezTo>
                  <a:cubicBezTo>
                    <a:pt x="1656" y="2708"/>
                    <a:pt x="2361" y="2921"/>
                    <a:pt x="2721" y="3085"/>
                  </a:cubicBezTo>
                  <a:cubicBezTo>
                    <a:pt x="3082" y="3249"/>
                    <a:pt x="2902" y="3691"/>
                    <a:pt x="2902" y="3691"/>
                  </a:cubicBezTo>
                  <a:cubicBezTo>
                    <a:pt x="4230" y="2872"/>
                    <a:pt x="3377" y="1937"/>
                    <a:pt x="3148" y="1659"/>
                  </a:cubicBezTo>
                  <a:cubicBezTo>
                    <a:pt x="2957" y="1441"/>
                    <a:pt x="3083" y="1200"/>
                    <a:pt x="3272" y="1200"/>
                  </a:cubicBezTo>
                  <a:cubicBezTo>
                    <a:pt x="3311" y="1200"/>
                    <a:pt x="3352" y="1210"/>
                    <a:pt x="3394" y="1233"/>
                  </a:cubicBezTo>
                  <a:cubicBezTo>
                    <a:pt x="3639" y="1364"/>
                    <a:pt x="3262" y="1872"/>
                    <a:pt x="3951" y="2298"/>
                  </a:cubicBezTo>
                  <a:cubicBezTo>
                    <a:pt x="4120" y="2410"/>
                    <a:pt x="4280" y="2451"/>
                    <a:pt x="4423" y="2451"/>
                  </a:cubicBezTo>
                  <a:cubicBezTo>
                    <a:pt x="4847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5" y="2085"/>
                    <a:pt x="5119" y="2085"/>
                    <a:pt x="5113" y="2085"/>
                  </a:cubicBezTo>
                  <a:cubicBezTo>
                    <a:pt x="4744" y="2085"/>
                    <a:pt x="4948" y="1574"/>
                    <a:pt x="4787" y="1413"/>
                  </a:cubicBezTo>
                  <a:cubicBezTo>
                    <a:pt x="4703" y="1350"/>
                    <a:pt x="4605" y="1320"/>
                    <a:pt x="4511" y="1320"/>
                  </a:cubicBezTo>
                  <a:cubicBezTo>
                    <a:pt x="4459" y="1320"/>
                    <a:pt x="4408" y="1330"/>
                    <a:pt x="4361" y="1347"/>
                  </a:cubicBezTo>
                  <a:cubicBezTo>
                    <a:pt x="4308" y="1359"/>
                    <a:pt x="4258" y="1364"/>
                    <a:pt x="4213" y="1364"/>
                  </a:cubicBezTo>
                  <a:cubicBezTo>
                    <a:pt x="4062" y="1364"/>
                    <a:pt x="3970" y="1305"/>
                    <a:pt x="4033" y="1216"/>
                  </a:cubicBezTo>
                  <a:cubicBezTo>
                    <a:pt x="4062" y="1174"/>
                    <a:pt x="4096" y="1158"/>
                    <a:pt x="4142" y="1158"/>
                  </a:cubicBezTo>
                  <a:cubicBezTo>
                    <a:pt x="4274" y="1158"/>
                    <a:pt x="4508" y="1294"/>
                    <a:pt x="5033" y="1331"/>
                  </a:cubicBezTo>
                  <a:cubicBezTo>
                    <a:pt x="5060" y="1333"/>
                    <a:pt x="5088" y="1333"/>
                    <a:pt x="5115" y="1333"/>
                  </a:cubicBezTo>
                  <a:cubicBezTo>
                    <a:pt x="5892" y="1333"/>
                    <a:pt x="6459" y="675"/>
                    <a:pt x="6459" y="675"/>
                  </a:cubicBezTo>
                  <a:lnTo>
                    <a:pt x="6459" y="675"/>
                  </a:lnTo>
                  <a:cubicBezTo>
                    <a:pt x="6000" y="931"/>
                    <a:pt x="5514" y="1029"/>
                    <a:pt x="5026" y="1029"/>
                  </a:cubicBezTo>
                  <a:cubicBezTo>
                    <a:pt x="3859" y="1029"/>
                    <a:pt x="2680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10"/>
            <p:cNvSpPr/>
            <p:nvPr/>
          </p:nvSpPr>
          <p:spPr>
            <a:xfrm>
              <a:off x="3384937" y="4894185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0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6" y="2139"/>
                    <a:pt x="2295" y="1500"/>
                    <a:pt x="2262" y="1271"/>
                  </a:cubicBezTo>
                  <a:cubicBezTo>
                    <a:pt x="2180" y="1008"/>
                    <a:pt x="2230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10"/>
            <p:cNvSpPr/>
            <p:nvPr/>
          </p:nvSpPr>
          <p:spPr>
            <a:xfrm>
              <a:off x="3475284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44" y="541"/>
                    <a:pt x="1000" y="738"/>
                  </a:cubicBezTo>
                  <a:cubicBezTo>
                    <a:pt x="639" y="935"/>
                    <a:pt x="0" y="1344"/>
                    <a:pt x="262" y="2017"/>
                  </a:cubicBezTo>
                  <a:cubicBezTo>
                    <a:pt x="508" y="2689"/>
                    <a:pt x="1689" y="2426"/>
                    <a:pt x="2262" y="2623"/>
                  </a:cubicBezTo>
                  <a:cubicBezTo>
                    <a:pt x="2262" y="2623"/>
                    <a:pt x="1393" y="2164"/>
                    <a:pt x="1459" y="1443"/>
                  </a:cubicBezTo>
                  <a:cubicBezTo>
                    <a:pt x="1525" y="705"/>
                    <a:pt x="1443" y="181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10"/>
            <p:cNvSpPr/>
            <p:nvPr/>
          </p:nvSpPr>
          <p:spPr>
            <a:xfrm>
              <a:off x="3555395" y="4844977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78" y="1"/>
                  </a:moveTo>
                  <a:cubicBezTo>
                    <a:pt x="1" y="1345"/>
                    <a:pt x="541" y="1607"/>
                    <a:pt x="1099" y="2476"/>
                  </a:cubicBezTo>
                  <a:cubicBezTo>
                    <a:pt x="1656" y="3361"/>
                    <a:pt x="1050" y="4311"/>
                    <a:pt x="1050" y="4311"/>
                  </a:cubicBezTo>
                  <a:cubicBezTo>
                    <a:pt x="1459" y="4049"/>
                    <a:pt x="1804" y="3361"/>
                    <a:pt x="2492" y="2918"/>
                  </a:cubicBezTo>
                  <a:cubicBezTo>
                    <a:pt x="3197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2" y="1695"/>
                    <a:pt x="2760" y="1748"/>
                    <a:pt x="2595" y="1748"/>
                  </a:cubicBezTo>
                  <a:cubicBezTo>
                    <a:pt x="2554" y="1748"/>
                    <a:pt x="2508" y="1745"/>
                    <a:pt x="2459" y="1738"/>
                  </a:cubicBezTo>
                  <a:cubicBezTo>
                    <a:pt x="2428" y="1731"/>
                    <a:pt x="2398" y="1727"/>
                    <a:pt x="2369" y="1727"/>
                  </a:cubicBezTo>
                  <a:cubicBezTo>
                    <a:pt x="2134" y="1727"/>
                    <a:pt x="1962" y="1947"/>
                    <a:pt x="2049" y="2181"/>
                  </a:cubicBezTo>
                  <a:cubicBezTo>
                    <a:pt x="2101" y="2413"/>
                    <a:pt x="1959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58" y="2426"/>
                    <a:pt x="1558" y="2066"/>
                    <a:pt x="1787" y="1886"/>
                  </a:cubicBezTo>
                  <a:cubicBezTo>
                    <a:pt x="2000" y="1705"/>
                    <a:pt x="2148" y="1312"/>
                    <a:pt x="1951" y="689"/>
                  </a:cubicBezTo>
                  <a:cubicBezTo>
                    <a:pt x="1815" y="219"/>
                    <a:pt x="1370" y="104"/>
                    <a:pt x="1048" y="104"/>
                  </a:cubicBezTo>
                  <a:cubicBezTo>
                    <a:pt x="943" y="104"/>
                    <a:pt x="852" y="116"/>
                    <a:pt x="787" y="132"/>
                  </a:cubicBezTo>
                  <a:cubicBezTo>
                    <a:pt x="764" y="134"/>
                    <a:pt x="741" y="136"/>
                    <a:pt x="717" y="136"/>
                  </a:cubicBezTo>
                  <a:cubicBezTo>
                    <a:pt x="594" y="136"/>
                    <a:pt x="474" y="97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10"/>
            <p:cNvSpPr/>
            <p:nvPr/>
          </p:nvSpPr>
          <p:spPr>
            <a:xfrm>
              <a:off x="3532267" y="4636793"/>
              <a:ext cx="265655" cy="265753"/>
            </a:xfrm>
            <a:custGeom>
              <a:rect b="b" l="l" r="r" t="t"/>
              <a:pathLst>
                <a:path extrusionOk="0" h="8101" w="8098">
                  <a:moveTo>
                    <a:pt x="5732" y="0"/>
                  </a:moveTo>
                  <a:cubicBezTo>
                    <a:pt x="5218" y="0"/>
                    <a:pt x="4714" y="189"/>
                    <a:pt x="4410" y="577"/>
                  </a:cubicBezTo>
                  <a:cubicBezTo>
                    <a:pt x="4115" y="1003"/>
                    <a:pt x="4082" y="1560"/>
                    <a:pt x="4312" y="2036"/>
                  </a:cubicBezTo>
                  <a:cubicBezTo>
                    <a:pt x="4519" y="2442"/>
                    <a:pt x="4854" y="2589"/>
                    <a:pt x="5182" y="2589"/>
                  </a:cubicBezTo>
                  <a:cubicBezTo>
                    <a:pt x="5528" y="2589"/>
                    <a:pt x="5864" y="2426"/>
                    <a:pt x="6033" y="2232"/>
                  </a:cubicBezTo>
                  <a:cubicBezTo>
                    <a:pt x="6213" y="2036"/>
                    <a:pt x="6295" y="1757"/>
                    <a:pt x="6246" y="1478"/>
                  </a:cubicBezTo>
                  <a:cubicBezTo>
                    <a:pt x="6188" y="1158"/>
                    <a:pt x="5957" y="1022"/>
                    <a:pt x="5748" y="1022"/>
                  </a:cubicBezTo>
                  <a:cubicBezTo>
                    <a:pt x="5604" y="1022"/>
                    <a:pt x="5470" y="1086"/>
                    <a:pt x="5410" y="1200"/>
                  </a:cubicBezTo>
                  <a:cubicBezTo>
                    <a:pt x="5262" y="1495"/>
                    <a:pt x="5344" y="1839"/>
                    <a:pt x="5754" y="1905"/>
                  </a:cubicBezTo>
                  <a:cubicBezTo>
                    <a:pt x="6098" y="1954"/>
                    <a:pt x="5918" y="2396"/>
                    <a:pt x="5475" y="2495"/>
                  </a:cubicBezTo>
                  <a:cubicBezTo>
                    <a:pt x="5391" y="2520"/>
                    <a:pt x="5306" y="2532"/>
                    <a:pt x="5222" y="2532"/>
                  </a:cubicBezTo>
                  <a:cubicBezTo>
                    <a:pt x="4867" y="2532"/>
                    <a:pt x="4536" y="2318"/>
                    <a:pt x="4377" y="1986"/>
                  </a:cubicBezTo>
                  <a:cubicBezTo>
                    <a:pt x="4180" y="1544"/>
                    <a:pt x="4230" y="1019"/>
                    <a:pt x="4525" y="626"/>
                  </a:cubicBezTo>
                  <a:cubicBezTo>
                    <a:pt x="4795" y="288"/>
                    <a:pt x="5243" y="129"/>
                    <a:pt x="5713" y="129"/>
                  </a:cubicBezTo>
                  <a:cubicBezTo>
                    <a:pt x="5813" y="129"/>
                    <a:pt x="5915" y="136"/>
                    <a:pt x="6016" y="151"/>
                  </a:cubicBezTo>
                  <a:cubicBezTo>
                    <a:pt x="7213" y="282"/>
                    <a:pt x="7901" y="1986"/>
                    <a:pt x="7196" y="3134"/>
                  </a:cubicBezTo>
                  <a:cubicBezTo>
                    <a:pt x="6951" y="3494"/>
                    <a:pt x="6623" y="3790"/>
                    <a:pt x="6229" y="3986"/>
                  </a:cubicBezTo>
                  <a:cubicBezTo>
                    <a:pt x="5842" y="4152"/>
                    <a:pt x="5393" y="4235"/>
                    <a:pt x="4866" y="4235"/>
                  </a:cubicBezTo>
                  <a:cubicBezTo>
                    <a:pt x="4457" y="4235"/>
                    <a:pt x="4001" y="4185"/>
                    <a:pt x="3492" y="4085"/>
                  </a:cubicBezTo>
                  <a:cubicBezTo>
                    <a:pt x="3199" y="4028"/>
                    <a:pt x="2910" y="4000"/>
                    <a:pt x="2634" y="4000"/>
                  </a:cubicBezTo>
                  <a:cubicBezTo>
                    <a:pt x="1304" y="4000"/>
                    <a:pt x="240" y="4653"/>
                    <a:pt x="132" y="5970"/>
                  </a:cubicBezTo>
                  <a:cubicBezTo>
                    <a:pt x="1" y="7560"/>
                    <a:pt x="1033" y="8100"/>
                    <a:pt x="1033" y="8100"/>
                  </a:cubicBezTo>
                  <a:cubicBezTo>
                    <a:pt x="1033" y="8100"/>
                    <a:pt x="1017" y="8084"/>
                    <a:pt x="1001" y="8068"/>
                  </a:cubicBezTo>
                  <a:cubicBezTo>
                    <a:pt x="443" y="7428"/>
                    <a:pt x="591" y="6232"/>
                    <a:pt x="591" y="6232"/>
                  </a:cubicBezTo>
                  <a:cubicBezTo>
                    <a:pt x="689" y="5707"/>
                    <a:pt x="951" y="5248"/>
                    <a:pt x="1345" y="4904"/>
                  </a:cubicBezTo>
                  <a:cubicBezTo>
                    <a:pt x="1926" y="4463"/>
                    <a:pt x="2660" y="4378"/>
                    <a:pt x="3143" y="4378"/>
                  </a:cubicBezTo>
                  <a:cubicBezTo>
                    <a:pt x="3450" y="4378"/>
                    <a:pt x="3656" y="4412"/>
                    <a:pt x="3656" y="4412"/>
                  </a:cubicBezTo>
                  <a:cubicBezTo>
                    <a:pt x="3918" y="4445"/>
                    <a:pt x="4148" y="4462"/>
                    <a:pt x="4361" y="4462"/>
                  </a:cubicBezTo>
                  <a:cubicBezTo>
                    <a:pt x="4481" y="4471"/>
                    <a:pt x="4605" y="4476"/>
                    <a:pt x="4730" y="4476"/>
                  </a:cubicBezTo>
                  <a:cubicBezTo>
                    <a:pt x="5689" y="4476"/>
                    <a:pt x="6733" y="4175"/>
                    <a:pt x="7328" y="3232"/>
                  </a:cubicBezTo>
                  <a:cubicBezTo>
                    <a:pt x="8098" y="1986"/>
                    <a:pt x="7344" y="167"/>
                    <a:pt x="6016" y="20"/>
                  </a:cubicBezTo>
                  <a:cubicBezTo>
                    <a:pt x="5922" y="7"/>
                    <a:pt x="5827" y="0"/>
                    <a:pt x="57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10"/>
            <p:cNvSpPr/>
            <p:nvPr/>
          </p:nvSpPr>
          <p:spPr>
            <a:xfrm>
              <a:off x="3565073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10"/>
            <p:cNvSpPr/>
            <p:nvPr/>
          </p:nvSpPr>
          <p:spPr>
            <a:xfrm>
              <a:off x="3602701" y="4789208"/>
              <a:ext cx="153298" cy="78371"/>
            </a:xfrm>
            <a:custGeom>
              <a:rect b="b" l="l" r="r" t="t"/>
              <a:pathLst>
                <a:path extrusionOk="0" h="2389" w="4673">
                  <a:moveTo>
                    <a:pt x="1086" y="0"/>
                  </a:moveTo>
                  <a:cubicBezTo>
                    <a:pt x="394" y="0"/>
                    <a:pt x="1" y="225"/>
                    <a:pt x="1" y="225"/>
                  </a:cubicBezTo>
                  <a:cubicBezTo>
                    <a:pt x="84" y="210"/>
                    <a:pt x="164" y="203"/>
                    <a:pt x="240" y="203"/>
                  </a:cubicBezTo>
                  <a:cubicBezTo>
                    <a:pt x="728" y="203"/>
                    <a:pt x="1035" y="513"/>
                    <a:pt x="935" y="996"/>
                  </a:cubicBezTo>
                  <a:cubicBezTo>
                    <a:pt x="804" y="1406"/>
                    <a:pt x="968" y="1864"/>
                    <a:pt x="1312" y="2127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25" y="1881"/>
                    <a:pt x="2706" y="1455"/>
                  </a:cubicBezTo>
                  <a:cubicBezTo>
                    <a:pt x="2861" y="1034"/>
                    <a:pt x="2424" y="880"/>
                    <a:pt x="2240" y="880"/>
                  </a:cubicBezTo>
                  <a:cubicBezTo>
                    <a:pt x="2231" y="880"/>
                    <a:pt x="2222" y="880"/>
                    <a:pt x="2214" y="881"/>
                  </a:cubicBezTo>
                  <a:cubicBezTo>
                    <a:pt x="2110" y="890"/>
                    <a:pt x="2028" y="911"/>
                    <a:pt x="1956" y="911"/>
                  </a:cubicBezTo>
                  <a:cubicBezTo>
                    <a:pt x="1902" y="911"/>
                    <a:pt x="1853" y="900"/>
                    <a:pt x="1804" y="865"/>
                  </a:cubicBezTo>
                  <a:cubicBezTo>
                    <a:pt x="1697" y="798"/>
                    <a:pt x="1742" y="580"/>
                    <a:pt x="2019" y="580"/>
                  </a:cubicBezTo>
                  <a:cubicBezTo>
                    <a:pt x="2082" y="580"/>
                    <a:pt x="2158" y="591"/>
                    <a:pt x="2247" y="619"/>
                  </a:cubicBezTo>
                  <a:cubicBezTo>
                    <a:pt x="2722" y="783"/>
                    <a:pt x="2574" y="1242"/>
                    <a:pt x="3312" y="1389"/>
                  </a:cubicBezTo>
                  <a:cubicBezTo>
                    <a:pt x="3367" y="1400"/>
                    <a:pt x="3419" y="1406"/>
                    <a:pt x="3468" y="1406"/>
                  </a:cubicBezTo>
                  <a:cubicBezTo>
                    <a:pt x="4060" y="1406"/>
                    <a:pt x="4219" y="643"/>
                    <a:pt x="4279" y="537"/>
                  </a:cubicBezTo>
                  <a:cubicBezTo>
                    <a:pt x="4394" y="406"/>
                    <a:pt x="4525" y="275"/>
                    <a:pt x="4672" y="160"/>
                  </a:cubicBezTo>
                  <a:lnTo>
                    <a:pt x="4672" y="160"/>
                  </a:lnTo>
                  <a:cubicBezTo>
                    <a:pt x="4463" y="274"/>
                    <a:pt x="4088" y="394"/>
                    <a:pt x="3549" y="394"/>
                  </a:cubicBezTo>
                  <a:cubicBezTo>
                    <a:pt x="3161" y="394"/>
                    <a:pt x="2688" y="332"/>
                    <a:pt x="2132" y="160"/>
                  </a:cubicBezTo>
                  <a:cubicBezTo>
                    <a:pt x="1734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10"/>
            <p:cNvSpPr/>
            <p:nvPr/>
          </p:nvSpPr>
          <p:spPr>
            <a:xfrm>
              <a:off x="3611854" y="4646011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935" y="1"/>
                  </a:moveTo>
                  <a:lnTo>
                    <a:pt x="1935" y="1"/>
                  </a:lnTo>
                  <a:cubicBezTo>
                    <a:pt x="1492" y="279"/>
                    <a:pt x="1427" y="722"/>
                    <a:pt x="705" y="1345"/>
                  </a:cubicBezTo>
                  <a:cubicBezTo>
                    <a:pt x="1" y="1968"/>
                    <a:pt x="197" y="2427"/>
                    <a:pt x="345" y="2689"/>
                  </a:cubicBezTo>
                  <a:cubicBezTo>
                    <a:pt x="460" y="2804"/>
                    <a:pt x="427" y="3000"/>
                    <a:pt x="296" y="3099"/>
                  </a:cubicBezTo>
                  <a:cubicBezTo>
                    <a:pt x="1377" y="2984"/>
                    <a:pt x="1230" y="2345"/>
                    <a:pt x="1164" y="2148"/>
                  </a:cubicBezTo>
                  <a:cubicBezTo>
                    <a:pt x="1099" y="1951"/>
                    <a:pt x="1132" y="1837"/>
                    <a:pt x="1246" y="1837"/>
                  </a:cubicBezTo>
                  <a:cubicBezTo>
                    <a:pt x="1361" y="1837"/>
                    <a:pt x="1345" y="2066"/>
                    <a:pt x="1328" y="2361"/>
                  </a:cubicBezTo>
                  <a:cubicBezTo>
                    <a:pt x="1312" y="2640"/>
                    <a:pt x="1263" y="3295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5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7" y="2618"/>
                    <a:pt x="2777" y="2618"/>
                  </a:cubicBezTo>
                  <a:cubicBezTo>
                    <a:pt x="2327" y="2618"/>
                    <a:pt x="1804" y="2418"/>
                    <a:pt x="1574" y="1656"/>
                  </a:cubicBezTo>
                  <a:cubicBezTo>
                    <a:pt x="1377" y="1083"/>
                    <a:pt x="1509" y="443"/>
                    <a:pt x="193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10"/>
            <p:cNvSpPr/>
            <p:nvPr/>
          </p:nvSpPr>
          <p:spPr>
            <a:xfrm>
              <a:off x="3762432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301" y="0"/>
                  </a:moveTo>
                  <a:cubicBezTo>
                    <a:pt x="988" y="0"/>
                    <a:pt x="754" y="369"/>
                    <a:pt x="754" y="369"/>
                  </a:cubicBezTo>
                  <a:cubicBezTo>
                    <a:pt x="0" y="1500"/>
                    <a:pt x="836" y="3286"/>
                    <a:pt x="984" y="5171"/>
                  </a:cubicBezTo>
                  <a:cubicBezTo>
                    <a:pt x="1131" y="7056"/>
                    <a:pt x="476" y="7663"/>
                    <a:pt x="476" y="7663"/>
                  </a:cubicBezTo>
                  <a:cubicBezTo>
                    <a:pt x="1164" y="7122"/>
                    <a:pt x="1328" y="5351"/>
                    <a:pt x="1197" y="3991"/>
                  </a:cubicBezTo>
                  <a:cubicBezTo>
                    <a:pt x="1066" y="2631"/>
                    <a:pt x="1082" y="1352"/>
                    <a:pt x="1344" y="1090"/>
                  </a:cubicBezTo>
                  <a:cubicBezTo>
                    <a:pt x="1607" y="828"/>
                    <a:pt x="1934" y="287"/>
                    <a:pt x="1508" y="57"/>
                  </a:cubicBezTo>
                  <a:cubicBezTo>
                    <a:pt x="1436" y="17"/>
                    <a:pt x="1367" y="0"/>
                    <a:pt x="13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10"/>
            <p:cNvSpPr/>
            <p:nvPr/>
          </p:nvSpPr>
          <p:spPr>
            <a:xfrm>
              <a:off x="3702726" y="4456034"/>
              <a:ext cx="280188" cy="334119"/>
            </a:xfrm>
            <a:custGeom>
              <a:rect b="b" l="l" r="r" t="t"/>
              <a:pathLst>
                <a:path extrusionOk="0" h="10185" w="8541">
                  <a:moveTo>
                    <a:pt x="6281" y="1"/>
                  </a:moveTo>
                  <a:cubicBezTo>
                    <a:pt x="6080" y="1"/>
                    <a:pt x="5875" y="24"/>
                    <a:pt x="5672" y="71"/>
                  </a:cubicBezTo>
                  <a:cubicBezTo>
                    <a:pt x="4492" y="334"/>
                    <a:pt x="3722" y="1579"/>
                    <a:pt x="3508" y="2841"/>
                  </a:cubicBezTo>
                  <a:cubicBezTo>
                    <a:pt x="3246" y="4153"/>
                    <a:pt x="3508" y="5382"/>
                    <a:pt x="3459" y="6480"/>
                  </a:cubicBezTo>
                  <a:cubicBezTo>
                    <a:pt x="3508" y="7480"/>
                    <a:pt x="3148" y="8447"/>
                    <a:pt x="2443" y="9136"/>
                  </a:cubicBezTo>
                  <a:cubicBezTo>
                    <a:pt x="1771" y="9758"/>
                    <a:pt x="919" y="10119"/>
                    <a:pt x="1" y="10185"/>
                  </a:cubicBezTo>
                  <a:cubicBezTo>
                    <a:pt x="919" y="10152"/>
                    <a:pt x="1804" y="9808"/>
                    <a:pt x="2509" y="9201"/>
                  </a:cubicBezTo>
                  <a:cubicBezTo>
                    <a:pt x="3246" y="8496"/>
                    <a:pt x="3640" y="7513"/>
                    <a:pt x="3590" y="6497"/>
                  </a:cubicBezTo>
                  <a:cubicBezTo>
                    <a:pt x="3672" y="5366"/>
                    <a:pt x="3427" y="4136"/>
                    <a:pt x="3672" y="2874"/>
                  </a:cubicBezTo>
                  <a:cubicBezTo>
                    <a:pt x="3918" y="1628"/>
                    <a:pt x="4590" y="465"/>
                    <a:pt x="5705" y="219"/>
                  </a:cubicBezTo>
                  <a:cubicBezTo>
                    <a:pt x="5820" y="186"/>
                    <a:pt x="5951" y="170"/>
                    <a:pt x="6082" y="153"/>
                  </a:cubicBezTo>
                  <a:cubicBezTo>
                    <a:pt x="6128" y="150"/>
                    <a:pt x="6174" y="148"/>
                    <a:pt x="6220" y="148"/>
                  </a:cubicBezTo>
                  <a:cubicBezTo>
                    <a:pt x="6626" y="148"/>
                    <a:pt x="7003" y="278"/>
                    <a:pt x="7328" y="514"/>
                  </a:cubicBezTo>
                  <a:cubicBezTo>
                    <a:pt x="8049" y="1088"/>
                    <a:pt x="7951" y="2333"/>
                    <a:pt x="7541" y="2710"/>
                  </a:cubicBezTo>
                  <a:cubicBezTo>
                    <a:pt x="7334" y="2888"/>
                    <a:pt x="7109" y="2961"/>
                    <a:pt x="6912" y="2961"/>
                  </a:cubicBezTo>
                  <a:cubicBezTo>
                    <a:pt x="6654" y="2961"/>
                    <a:pt x="6442" y="2837"/>
                    <a:pt x="6377" y="2661"/>
                  </a:cubicBezTo>
                  <a:lnTo>
                    <a:pt x="6377" y="2661"/>
                  </a:lnTo>
                  <a:cubicBezTo>
                    <a:pt x="6377" y="2661"/>
                    <a:pt x="6413" y="2666"/>
                    <a:pt x="6467" y="2666"/>
                  </a:cubicBezTo>
                  <a:cubicBezTo>
                    <a:pt x="6603" y="2666"/>
                    <a:pt x="6852" y="2633"/>
                    <a:pt x="6934" y="2399"/>
                  </a:cubicBezTo>
                  <a:cubicBezTo>
                    <a:pt x="7049" y="2087"/>
                    <a:pt x="6869" y="1743"/>
                    <a:pt x="6541" y="1678"/>
                  </a:cubicBezTo>
                  <a:cubicBezTo>
                    <a:pt x="6492" y="1664"/>
                    <a:pt x="6440" y="1657"/>
                    <a:pt x="6386" y="1657"/>
                  </a:cubicBezTo>
                  <a:cubicBezTo>
                    <a:pt x="6065" y="1657"/>
                    <a:pt x="5707" y="1911"/>
                    <a:pt x="5820" y="2432"/>
                  </a:cubicBezTo>
                  <a:cubicBezTo>
                    <a:pt x="5910" y="2815"/>
                    <a:pt x="6441" y="3112"/>
                    <a:pt x="6993" y="3112"/>
                  </a:cubicBezTo>
                  <a:cubicBezTo>
                    <a:pt x="7245" y="3112"/>
                    <a:pt x="7501" y="3051"/>
                    <a:pt x="7721" y="2907"/>
                  </a:cubicBezTo>
                  <a:cubicBezTo>
                    <a:pt x="8131" y="2677"/>
                    <a:pt x="8541" y="1973"/>
                    <a:pt x="8246" y="1186"/>
                  </a:cubicBezTo>
                  <a:cubicBezTo>
                    <a:pt x="8018" y="462"/>
                    <a:pt x="7186" y="1"/>
                    <a:pt x="62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10"/>
            <p:cNvSpPr/>
            <p:nvPr/>
          </p:nvSpPr>
          <p:spPr>
            <a:xfrm>
              <a:off x="3835556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710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607" y="96"/>
                    <a:pt x="640" y="276"/>
                    <a:pt x="541" y="375"/>
                  </a:cubicBezTo>
                  <a:cubicBezTo>
                    <a:pt x="394" y="604"/>
                    <a:pt x="0" y="1309"/>
                    <a:pt x="558" y="1866"/>
                  </a:cubicBezTo>
                  <a:cubicBezTo>
                    <a:pt x="736" y="2045"/>
                    <a:pt x="988" y="2107"/>
                    <a:pt x="1252" y="2107"/>
                  </a:cubicBezTo>
                  <a:cubicBezTo>
                    <a:pt x="1789" y="2107"/>
                    <a:pt x="2377" y="1850"/>
                    <a:pt x="2508" y="1784"/>
                  </a:cubicBezTo>
                  <a:lnTo>
                    <a:pt x="2508" y="1784"/>
                  </a:lnTo>
                  <a:cubicBezTo>
                    <a:pt x="2508" y="1784"/>
                    <a:pt x="2475" y="1788"/>
                    <a:pt x="2421" y="1788"/>
                  </a:cubicBezTo>
                  <a:cubicBezTo>
                    <a:pt x="2203" y="1788"/>
                    <a:pt x="1653" y="1725"/>
                    <a:pt x="1574" y="1096"/>
                  </a:cubicBezTo>
                  <a:cubicBezTo>
                    <a:pt x="1489" y="401"/>
                    <a:pt x="1183" y="1"/>
                    <a:pt x="7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10"/>
            <p:cNvSpPr/>
            <p:nvPr/>
          </p:nvSpPr>
          <p:spPr>
            <a:xfrm>
              <a:off x="3839328" y="4507277"/>
              <a:ext cx="158645" cy="179640"/>
            </a:xfrm>
            <a:custGeom>
              <a:rect b="b" l="l" r="r" t="t"/>
              <a:pathLst>
                <a:path extrusionOk="0" h="5476" w="4836">
                  <a:moveTo>
                    <a:pt x="4360" y="1"/>
                  </a:moveTo>
                  <a:lnTo>
                    <a:pt x="4360" y="1"/>
                  </a:lnTo>
                  <a:cubicBezTo>
                    <a:pt x="4491" y="558"/>
                    <a:pt x="4278" y="1148"/>
                    <a:pt x="3819" y="1492"/>
                  </a:cubicBezTo>
                  <a:cubicBezTo>
                    <a:pt x="3016" y="2066"/>
                    <a:pt x="1918" y="1771"/>
                    <a:pt x="1000" y="2410"/>
                  </a:cubicBezTo>
                  <a:cubicBezTo>
                    <a:pt x="98" y="3033"/>
                    <a:pt x="197" y="3951"/>
                    <a:pt x="180" y="4459"/>
                  </a:cubicBezTo>
                  <a:cubicBezTo>
                    <a:pt x="197" y="4803"/>
                    <a:pt x="131" y="5148"/>
                    <a:pt x="0" y="5476"/>
                  </a:cubicBezTo>
                  <a:cubicBezTo>
                    <a:pt x="312" y="5279"/>
                    <a:pt x="475" y="4918"/>
                    <a:pt x="443" y="4558"/>
                  </a:cubicBezTo>
                  <a:cubicBezTo>
                    <a:pt x="443" y="3915"/>
                    <a:pt x="514" y="3186"/>
                    <a:pt x="711" y="3186"/>
                  </a:cubicBezTo>
                  <a:cubicBezTo>
                    <a:pt x="724" y="3186"/>
                    <a:pt x="739" y="3190"/>
                    <a:pt x="754" y="3197"/>
                  </a:cubicBezTo>
                  <a:cubicBezTo>
                    <a:pt x="984" y="3312"/>
                    <a:pt x="787" y="3558"/>
                    <a:pt x="705" y="3705"/>
                  </a:cubicBezTo>
                  <a:cubicBezTo>
                    <a:pt x="623" y="3853"/>
                    <a:pt x="459" y="4525"/>
                    <a:pt x="1180" y="4935"/>
                  </a:cubicBezTo>
                  <a:cubicBezTo>
                    <a:pt x="1181" y="4935"/>
                    <a:pt x="1181" y="4935"/>
                    <a:pt x="1181" y="4935"/>
                  </a:cubicBezTo>
                  <a:cubicBezTo>
                    <a:pt x="1189" y="4935"/>
                    <a:pt x="957" y="4422"/>
                    <a:pt x="1361" y="4148"/>
                  </a:cubicBezTo>
                  <a:cubicBezTo>
                    <a:pt x="1770" y="3869"/>
                    <a:pt x="2016" y="3705"/>
                    <a:pt x="1967" y="3132"/>
                  </a:cubicBezTo>
                  <a:cubicBezTo>
                    <a:pt x="1923" y="2608"/>
                    <a:pt x="2266" y="2175"/>
                    <a:pt x="2505" y="2175"/>
                  </a:cubicBezTo>
                  <a:cubicBezTo>
                    <a:pt x="2535" y="2175"/>
                    <a:pt x="2564" y="2182"/>
                    <a:pt x="2590" y="2197"/>
                  </a:cubicBezTo>
                  <a:cubicBezTo>
                    <a:pt x="2803" y="2345"/>
                    <a:pt x="2541" y="2558"/>
                    <a:pt x="2426" y="2607"/>
                  </a:cubicBezTo>
                  <a:cubicBezTo>
                    <a:pt x="2229" y="2722"/>
                    <a:pt x="2197" y="2984"/>
                    <a:pt x="2360" y="3148"/>
                  </a:cubicBezTo>
                  <a:cubicBezTo>
                    <a:pt x="2557" y="3394"/>
                    <a:pt x="2492" y="3705"/>
                    <a:pt x="2229" y="3804"/>
                  </a:cubicBezTo>
                  <a:cubicBezTo>
                    <a:pt x="2229" y="3804"/>
                    <a:pt x="2285" y="3810"/>
                    <a:pt x="2379" y="3810"/>
                  </a:cubicBezTo>
                  <a:cubicBezTo>
                    <a:pt x="2701" y="3810"/>
                    <a:pt x="3472" y="3732"/>
                    <a:pt x="3967" y="3033"/>
                  </a:cubicBezTo>
                  <a:cubicBezTo>
                    <a:pt x="4590" y="2148"/>
                    <a:pt x="4836" y="820"/>
                    <a:pt x="43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10"/>
            <p:cNvSpPr/>
            <p:nvPr/>
          </p:nvSpPr>
          <p:spPr>
            <a:xfrm>
              <a:off x="3953328" y="4457183"/>
              <a:ext cx="97332" cy="64035"/>
            </a:xfrm>
            <a:custGeom>
              <a:rect b="b" l="l" r="r" t="t"/>
              <a:pathLst>
                <a:path extrusionOk="0" h="1952" w="2967">
                  <a:moveTo>
                    <a:pt x="919" y="0"/>
                  </a:moveTo>
                  <a:cubicBezTo>
                    <a:pt x="655" y="0"/>
                    <a:pt x="350" y="26"/>
                    <a:pt x="0" y="85"/>
                  </a:cubicBezTo>
                  <a:cubicBezTo>
                    <a:pt x="410" y="135"/>
                    <a:pt x="770" y="413"/>
                    <a:pt x="918" y="790"/>
                  </a:cubicBezTo>
                  <a:cubicBezTo>
                    <a:pt x="1124" y="1305"/>
                    <a:pt x="1502" y="1951"/>
                    <a:pt x="2257" y="1951"/>
                  </a:cubicBezTo>
                  <a:cubicBezTo>
                    <a:pt x="2464" y="1951"/>
                    <a:pt x="2699" y="1903"/>
                    <a:pt x="2967" y="1790"/>
                  </a:cubicBezTo>
                  <a:cubicBezTo>
                    <a:pt x="2787" y="1725"/>
                    <a:pt x="2672" y="1561"/>
                    <a:pt x="2672" y="1380"/>
                  </a:cubicBezTo>
                  <a:cubicBezTo>
                    <a:pt x="2672" y="1096"/>
                    <a:pt x="2635" y="0"/>
                    <a:pt x="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10"/>
            <p:cNvSpPr/>
            <p:nvPr/>
          </p:nvSpPr>
          <p:spPr>
            <a:xfrm>
              <a:off x="4040427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84" y="0"/>
                  </a:moveTo>
                  <a:cubicBezTo>
                    <a:pt x="812" y="0"/>
                    <a:pt x="653" y="142"/>
                    <a:pt x="640" y="325"/>
                  </a:cubicBezTo>
                  <a:cubicBezTo>
                    <a:pt x="640" y="488"/>
                    <a:pt x="772" y="593"/>
                    <a:pt x="908" y="593"/>
                  </a:cubicBezTo>
                  <a:cubicBezTo>
                    <a:pt x="963" y="593"/>
                    <a:pt x="1019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7" y="275"/>
                    <a:pt x="1012" y="268"/>
                    <a:pt x="990" y="268"/>
                  </a:cubicBezTo>
                  <a:cubicBezTo>
                    <a:pt x="924" y="268"/>
                    <a:pt x="890" y="333"/>
                    <a:pt x="902" y="406"/>
                  </a:cubicBezTo>
                  <a:cubicBezTo>
                    <a:pt x="913" y="439"/>
                    <a:pt x="897" y="453"/>
                    <a:pt x="872" y="453"/>
                  </a:cubicBezTo>
                  <a:cubicBezTo>
                    <a:pt x="820" y="453"/>
                    <a:pt x="727" y="391"/>
                    <a:pt x="738" y="292"/>
                  </a:cubicBezTo>
                  <a:cubicBezTo>
                    <a:pt x="762" y="160"/>
                    <a:pt x="873" y="73"/>
                    <a:pt x="995" y="73"/>
                  </a:cubicBezTo>
                  <a:cubicBezTo>
                    <a:pt x="1040" y="73"/>
                    <a:pt x="1087" y="85"/>
                    <a:pt x="1131" y="111"/>
                  </a:cubicBezTo>
                  <a:cubicBezTo>
                    <a:pt x="1394" y="275"/>
                    <a:pt x="1312" y="849"/>
                    <a:pt x="738" y="898"/>
                  </a:cubicBezTo>
                  <a:cubicBezTo>
                    <a:pt x="724" y="899"/>
                    <a:pt x="709" y="900"/>
                    <a:pt x="695" y="900"/>
                  </a:cubicBezTo>
                  <a:cubicBezTo>
                    <a:pt x="335" y="900"/>
                    <a:pt x="17" y="521"/>
                    <a:pt x="17" y="521"/>
                  </a:cubicBezTo>
                  <a:lnTo>
                    <a:pt x="17" y="521"/>
                  </a:lnTo>
                  <a:cubicBezTo>
                    <a:pt x="0" y="702"/>
                    <a:pt x="82" y="882"/>
                    <a:pt x="230" y="1013"/>
                  </a:cubicBezTo>
                  <a:cubicBezTo>
                    <a:pt x="355" y="1096"/>
                    <a:pt x="499" y="1140"/>
                    <a:pt x="642" y="1140"/>
                  </a:cubicBezTo>
                  <a:cubicBezTo>
                    <a:pt x="725" y="1140"/>
                    <a:pt x="807" y="1125"/>
                    <a:pt x="886" y="1095"/>
                  </a:cubicBezTo>
                  <a:cubicBezTo>
                    <a:pt x="1099" y="1029"/>
                    <a:pt x="1279" y="865"/>
                    <a:pt x="1361" y="669"/>
                  </a:cubicBezTo>
                  <a:cubicBezTo>
                    <a:pt x="1459" y="423"/>
                    <a:pt x="1361" y="144"/>
                    <a:pt x="1115" y="29"/>
                  </a:cubicBezTo>
                  <a:cubicBezTo>
                    <a:pt x="1072" y="10"/>
                    <a:pt x="1027" y="0"/>
                    <a:pt x="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10"/>
            <p:cNvSpPr/>
            <p:nvPr/>
          </p:nvSpPr>
          <p:spPr>
            <a:xfrm>
              <a:off x="3295673" y="4694367"/>
              <a:ext cx="131220" cy="286749"/>
            </a:xfrm>
            <a:custGeom>
              <a:rect b="b" l="l" r="r" t="t"/>
              <a:pathLst>
                <a:path extrusionOk="0" h="8741" w="4000">
                  <a:moveTo>
                    <a:pt x="2074" y="1"/>
                  </a:moveTo>
                  <a:cubicBezTo>
                    <a:pt x="1548" y="1"/>
                    <a:pt x="1034" y="248"/>
                    <a:pt x="705" y="690"/>
                  </a:cubicBezTo>
                  <a:cubicBezTo>
                    <a:pt x="361" y="1182"/>
                    <a:pt x="312" y="1821"/>
                    <a:pt x="574" y="2362"/>
                  </a:cubicBezTo>
                  <a:cubicBezTo>
                    <a:pt x="820" y="2784"/>
                    <a:pt x="1258" y="3021"/>
                    <a:pt x="1709" y="3021"/>
                  </a:cubicBezTo>
                  <a:cubicBezTo>
                    <a:pt x="1890" y="3021"/>
                    <a:pt x="2073" y="2983"/>
                    <a:pt x="2246" y="2903"/>
                  </a:cubicBezTo>
                  <a:cubicBezTo>
                    <a:pt x="2951" y="2723"/>
                    <a:pt x="3098" y="1789"/>
                    <a:pt x="2476" y="1412"/>
                  </a:cubicBezTo>
                  <a:cubicBezTo>
                    <a:pt x="2394" y="1371"/>
                    <a:pt x="2310" y="1352"/>
                    <a:pt x="2229" y="1352"/>
                  </a:cubicBezTo>
                  <a:cubicBezTo>
                    <a:pt x="1890" y="1352"/>
                    <a:pt x="1606" y="1680"/>
                    <a:pt x="1738" y="2051"/>
                  </a:cubicBezTo>
                  <a:cubicBezTo>
                    <a:pt x="1861" y="2324"/>
                    <a:pt x="2177" y="2347"/>
                    <a:pt x="2317" y="2347"/>
                  </a:cubicBezTo>
                  <a:cubicBezTo>
                    <a:pt x="2345" y="2347"/>
                    <a:pt x="2366" y="2346"/>
                    <a:pt x="2377" y="2346"/>
                  </a:cubicBezTo>
                  <a:cubicBezTo>
                    <a:pt x="2426" y="2346"/>
                    <a:pt x="2443" y="2379"/>
                    <a:pt x="2443" y="2379"/>
                  </a:cubicBezTo>
                  <a:cubicBezTo>
                    <a:pt x="2487" y="2570"/>
                    <a:pt x="2241" y="2866"/>
                    <a:pt x="1764" y="2866"/>
                  </a:cubicBezTo>
                  <a:cubicBezTo>
                    <a:pt x="1709" y="2866"/>
                    <a:pt x="1651" y="2863"/>
                    <a:pt x="1590" y="2854"/>
                  </a:cubicBezTo>
                  <a:cubicBezTo>
                    <a:pt x="1394" y="2805"/>
                    <a:pt x="1230" y="2723"/>
                    <a:pt x="1082" y="2575"/>
                  </a:cubicBezTo>
                  <a:cubicBezTo>
                    <a:pt x="410" y="1936"/>
                    <a:pt x="738" y="559"/>
                    <a:pt x="1754" y="297"/>
                  </a:cubicBezTo>
                  <a:cubicBezTo>
                    <a:pt x="1902" y="256"/>
                    <a:pt x="2049" y="236"/>
                    <a:pt x="2197" y="236"/>
                  </a:cubicBezTo>
                  <a:cubicBezTo>
                    <a:pt x="2344" y="236"/>
                    <a:pt x="2492" y="256"/>
                    <a:pt x="2639" y="297"/>
                  </a:cubicBezTo>
                  <a:cubicBezTo>
                    <a:pt x="2836" y="346"/>
                    <a:pt x="3016" y="428"/>
                    <a:pt x="3164" y="559"/>
                  </a:cubicBezTo>
                  <a:cubicBezTo>
                    <a:pt x="3525" y="838"/>
                    <a:pt x="3738" y="1264"/>
                    <a:pt x="3754" y="1707"/>
                  </a:cubicBezTo>
                  <a:cubicBezTo>
                    <a:pt x="3820" y="2444"/>
                    <a:pt x="3443" y="3182"/>
                    <a:pt x="2869" y="3723"/>
                  </a:cubicBezTo>
                  <a:cubicBezTo>
                    <a:pt x="2295" y="4247"/>
                    <a:pt x="1558" y="4559"/>
                    <a:pt x="984" y="5100"/>
                  </a:cubicBezTo>
                  <a:cubicBezTo>
                    <a:pt x="410" y="5591"/>
                    <a:pt x="66" y="6296"/>
                    <a:pt x="33" y="7067"/>
                  </a:cubicBezTo>
                  <a:cubicBezTo>
                    <a:pt x="0" y="7771"/>
                    <a:pt x="394" y="8493"/>
                    <a:pt x="1033" y="8673"/>
                  </a:cubicBezTo>
                  <a:cubicBezTo>
                    <a:pt x="1167" y="8719"/>
                    <a:pt x="1305" y="8740"/>
                    <a:pt x="1441" y="8740"/>
                  </a:cubicBezTo>
                  <a:cubicBezTo>
                    <a:pt x="1935" y="8740"/>
                    <a:pt x="2396" y="8455"/>
                    <a:pt x="2525" y="8017"/>
                  </a:cubicBezTo>
                  <a:cubicBezTo>
                    <a:pt x="2721" y="7542"/>
                    <a:pt x="2508" y="7001"/>
                    <a:pt x="2033" y="6788"/>
                  </a:cubicBezTo>
                  <a:cubicBezTo>
                    <a:pt x="1935" y="6722"/>
                    <a:pt x="1820" y="6690"/>
                    <a:pt x="1705" y="6690"/>
                  </a:cubicBezTo>
                  <a:cubicBezTo>
                    <a:pt x="1669" y="6685"/>
                    <a:pt x="1633" y="6683"/>
                    <a:pt x="1597" y="6683"/>
                  </a:cubicBezTo>
                  <a:cubicBezTo>
                    <a:pt x="1259" y="6683"/>
                    <a:pt x="940" y="6890"/>
                    <a:pt x="836" y="7231"/>
                  </a:cubicBezTo>
                  <a:cubicBezTo>
                    <a:pt x="719" y="7714"/>
                    <a:pt x="997" y="7990"/>
                    <a:pt x="1315" y="7990"/>
                  </a:cubicBezTo>
                  <a:cubicBezTo>
                    <a:pt x="1395" y="7990"/>
                    <a:pt x="1478" y="7972"/>
                    <a:pt x="1558" y="7935"/>
                  </a:cubicBezTo>
                  <a:cubicBezTo>
                    <a:pt x="1869" y="7771"/>
                    <a:pt x="1918" y="7345"/>
                    <a:pt x="1672" y="7116"/>
                  </a:cubicBezTo>
                  <a:cubicBezTo>
                    <a:pt x="1597" y="7041"/>
                    <a:pt x="1496" y="7003"/>
                    <a:pt x="1395" y="7003"/>
                  </a:cubicBezTo>
                  <a:cubicBezTo>
                    <a:pt x="1319" y="7003"/>
                    <a:pt x="1244" y="7024"/>
                    <a:pt x="1181" y="7067"/>
                  </a:cubicBezTo>
                  <a:cubicBezTo>
                    <a:pt x="1164" y="7073"/>
                    <a:pt x="1152" y="7076"/>
                    <a:pt x="1142" y="7076"/>
                  </a:cubicBezTo>
                  <a:cubicBezTo>
                    <a:pt x="1105" y="7076"/>
                    <a:pt x="1115" y="7034"/>
                    <a:pt x="1115" y="7034"/>
                  </a:cubicBezTo>
                  <a:cubicBezTo>
                    <a:pt x="1226" y="6813"/>
                    <a:pt x="1521" y="6785"/>
                    <a:pt x="1661" y="6785"/>
                  </a:cubicBezTo>
                  <a:cubicBezTo>
                    <a:pt x="1708" y="6785"/>
                    <a:pt x="1738" y="6788"/>
                    <a:pt x="1738" y="6788"/>
                  </a:cubicBezTo>
                  <a:cubicBezTo>
                    <a:pt x="1820" y="6788"/>
                    <a:pt x="1918" y="6804"/>
                    <a:pt x="2000" y="6837"/>
                  </a:cubicBezTo>
                  <a:cubicBezTo>
                    <a:pt x="2459" y="7017"/>
                    <a:pt x="2656" y="7558"/>
                    <a:pt x="2443" y="8001"/>
                  </a:cubicBezTo>
                  <a:cubicBezTo>
                    <a:pt x="2317" y="8379"/>
                    <a:pt x="1920" y="8631"/>
                    <a:pt x="1483" y="8631"/>
                  </a:cubicBezTo>
                  <a:cubicBezTo>
                    <a:pt x="1351" y="8631"/>
                    <a:pt x="1215" y="8608"/>
                    <a:pt x="1082" y="8558"/>
                  </a:cubicBezTo>
                  <a:cubicBezTo>
                    <a:pt x="509" y="8394"/>
                    <a:pt x="148" y="7722"/>
                    <a:pt x="181" y="7050"/>
                  </a:cubicBezTo>
                  <a:cubicBezTo>
                    <a:pt x="230" y="6345"/>
                    <a:pt x="558" y="5673"/>
                    <a:pt x="1099" y="5214"/>
                  </a:cubicBezTo>
                  <a:cubicBezTo>
                    <a:pt x="1640" y="4706"/>
                    <a:pt x="2410" y="4428"/>
                    <a:pt x="3000" y="3838"/>
                  </a:cubicBezTo>
                  <a:cubicBezTo>
                    <a:pt x="3590" y="3280"/>
                    <a:pt x="4000" y="2493"/>
                    <a:pt x="3934" y="1690"/>
                  </a:cubicBezTo>
                  <a:cubicBezTo>
                    <a:pt x="3869" y="904"/>
                    <a:pt x="3312" y="248"/>
                    <a:pt x="2541" y="68"/>
                  </a:cubicBezTo>
                  <a:cubicBezTo>
                    <a:pt x="2387" y="23"/>
                    <a:pt x="2230" y="1"/>
                    <a:pt x="20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10"/>
            <p:cNvSpPr/>
            <p:nvPr/>
          </p:nvSpPr>
          <p:spPr>
            <a:xfrm>
              <a:off x="3298363" y="4803052"/>
              <a:ext cx="55965" cy="79060"/>
            </a:xfrm>
            <a:custGeom>
              <a:rect b="b" l="l" r="r" t="t"/>
              <a:pathLst>
                <a:path extrusionOk="0" h="2410" w="1706">
                  <a:moveTo>
                    <a:pt x="1508" y="0"/>
                  </a:moveTo>
                  <a:lnTo>
                    <a:pt x="1508" y="0"/>
                  </a:lnTo>
                  <a:cubicBezTo>
                    <a:pt x="1508" y="0"/>
                    <a:pt x="1361" y="66"/>
                    <a:pt x="1345" y="164"/>
                  </a:cubicBezTo>
                  <a:cubicBezTo>
                    <a:pt x="1329" y="240"/>
                    <a:pt x="1230" y="330"/>
                    <a:pt x="1059" y="330"/>
                  </a:cubicBezTo>
                  <a:cubicBezTo>
                    <a:pt x="1046" y="330"/>
                    <a:pt x="1031" y="329"/>
                    <a:pt x="1017" y="328"/>
                  </a:cubicBezTo>
                  <a:cubicBezTo>
                    <a:pt x="820" y="328"/>
                    <a:pt x="0" y="393"/>
                    <a:pt x="50" y="2410"/>
                  </a:cubicBezTo>
                  <a:cubicBezTo>
                    <a:pt x="50" y="2410"/>
                    <a:pt x="132" y="1672"/>
                    <a:pt x="754" y="1393"/>
                  </a:cubicBezTo>
                  <a:cubicBezTo>
                    <a:pt x="1377" y="1115"/>
                    <a:pt x="1705" y="852"/>
                    <a:pt x="1590" y="475"/>
                  </a:cubicBezTo>
                  <a:cubicBezTo>
                    <a:pt x="1476" y="82"/>
                    <a:pt x="1508" y="0"/>
                    <a:pt x="1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10"/>
            <p:cNvSpPr/>
            <p:nvPr/>
          </p:nvSpPr>
          <p:spPr>
            <a:xfrm>
              <a:off x="3320933" y="4569673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5246" y="0"/>
                  </a:moveTo>
                  <a:cubicBezTo>
                    <a:pt x="2886" y="656"/>
                    <a:pt x="4181" y="2180"/>
                    <a:pt x="4263" y="4409"/>
                  </a:cubicBezTo>
                  <a:cubicBezTo>
                    <a:pt x="4345" y="6262"/>
                    <a:pt x="3263" y="7966"/>
                    <a:pt x="1558" y="8688"/>
                  </a:cubicBezTo>
                  <a:cubicBezTo>
                    <a:pt x="230" y="9212"/>
                    <a:pt x="1" y="10032"/>
                    <a:pt x="1" y="10032"/>
                  </a:cubicBezTo>
                  <a:cubicBezTo>
                    <a:pt x="317" y="9493"/>
                    <a:pt x="675" y="9317"/>
                    <a:pt x="977" y="9317"/>
                  </a:cubicBezTo>
                  <a:cubicBezTo>
                    <a:pt x="1207" y="9317"/>
                    <a:pt x="1405" y="9419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2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56" y="9638"/>
                    <a:pt x="2771" y="9229"/>
                    <a:pt x="2574" y="8917"/>
                  </a:cubicBezTo>
                  <a:cubicBezTo>
                    <a:pt x="2480" y="8782"/>
                    <a:pt x="2329" y="8691"/>
                    <a:pt x="2160" y="8691"/>
                  </a:cubicBezTo>
                  <a:cubicBezTo>
                    <a:pt x="2124" y="8691"/>
                    <a:pt x="2087" y="8695"/>
                    <a:pt x="2050" y="8704"/>
                  </a:cubicBezTo>
                  <a:cubicBezTo>
                    <a:pt x="2050" y="8704"/>
                    <a:pt x="2263" y="8655"/>
                    <a:pt x="3312" y="7786"/>
                  </a:cubicBezTo>
                  <a:cubicBezTo>
                    <a:pt x="4590" y="6737"/>
                    <a:pt x="4525" y="7098"/>
                    <a:pt x="5459" y="6606"/>
                  </a:cubicBezTo>
                  <a:cubicBezTo>
                    <a:pt x="6393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1" y="5429"/>
                    <a:pt x="5511" y="5429"/>
                  </a:cubicBezTo>
                  <a:cubicBezTo>
                    <a:pt x="5475" y="5429"/>
                    <a:pt x="5435" y="5428"/>
                    <a:pt x="5394" y="5426"/>
                  </a:cubicBezTo>
                  <a:cubicBezTo>
                    <a:pt x="5367" y="5424"/>
                    <a:pt x="5340" y="5422"/>
                    <a:pt x="5314" y="5422"/>
                  </a:cubicBezTo>
                  <a:cubicBezTo>
                    <a:pt x="4952" y="5422"/>
                    <a:pt x="4629" y="5629"/>
                    <a:pt x="4476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8" y="5917"/>
                    <a:pt x="4607" y="5131"/>
                    <a:pt x="4705" y="4491"/>
                  </a:cubicBezTo>
                  <a:cubicBezTo>
                    <a:pt x="4820" y="3852"/>
                    <a:pt x="5099" y="4065"/>
                    <a:pt x="5672" y="3672"/>
                  </a:cubicBezTo>
                  <a:cubicBezTo>
                    <a:pt x="6230" y="3295"/>
                    <a:pt x="5935" y="2787"/>
                    <a:pt x="5869" y="2656"/>
                  </a:cubicBezTo>
                  <a:cubicBezTo>
                    <a:pt x="5836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02" y="2656"/>
                    <a:pt x="4853" y="2967"/>
                  </a:cubicBezTo>
                  <a:cubicBezTo>
                    <a:pt x="4853" y="3114"/>
                    <a:pt x="4755" y="3293"/>
                    <a:pt x="4622" y="3293"/>
                  </a:cubicBezTo>
                  <a:cubicBezTo>
                    <a:pt x="4591" y="3293"/>
                    <a:pt x="4559" y="3284"/>
                    <a:pt x="4525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7" y="2295"/>
                    <a:pt x="5181" y="2508"/>
                    <a:pt x="5640" y="1820"/>
                  </a:cubicBezTo>
                  <a:cubicBezTo>
                    <a:pt x="6049" y="1213"/>
                    <a:pt x="5476" y="574"/>
                    <a:pt x="5279" y="410"/>
                  </a:cubicBezTo>
                  <a:cubicBezTo>
                    <a:pt x="5164" y="295"/>
                    <a:pt x="5148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10"/>
            <p:cNvSpPr/>
            <p:nvPr/>
          </p:nvSpPr>
          <p:spPr>
            <a:xfrm>
              <a:off x="3373652" y="4486019"/>
              <a:ext cx="95725" cy="352523"/>
            </a:xfrm>
            <a:custGeom>
              <a:rect b="b" l="l" r="r" t="t"/>
              <a:pathLst>
                <a:path extrusionOk="0" h="10746" w="2918">
                  <a:moveTo>
                    <a:pt x="1625" y="1"/>
                  </a:moveTo>
                  <a:cubicBezTo>
                    <a:pt x="1289" y="1"/>
                    <a:pt x="942" y="125"/>
                    <a:pt x="672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17"/>
                    <a:pt x="1689" y="8959"/>
                  </a:cubicBezTo>
                  <a:cubicBezTo>
                    <a:pt x="1426" y="9697"/>
                    <a:pt x="918" y="10336"/>
                    <a:pt x="246" y="10746"/>
                  </a:cubicBezTo>
                  <a:cubicBezTo>
                    <a:pt x="951" y="10369"/>
                    <a:pt x="1492" y="9730"/>
                    <a:pt x="1770" y="8976"/>
                  </a:cubicBezTo>
                  <a:cubicBezTo>
                    <a:pt x="2393" y="7500"/>
                    <a:pt x="1508" y="5468"/>
                    <a:pt x="689" y="3435"/>
                  </a:cubicBezTo>
                  <a:cubicBezTo>
                    <a:pt x="312" y="2436"/>
                    <a:pt x="181" y="1239"/>
                    <a:pt x="787" y="501"/>
                  </a:cubicBezTo>
                  <a:cubicBezTo>
                    <a:pt x="1014" y="226"/>
                    <a:pt x="1327" y="108"/>
                    <a:pt x="1637" y="108"/>
                  </a:cubicBezTo>
                  <a:cubicBezTo>
                    <a:pt x="2157" y="108"/>
                    <a:pt x="2666" y="439"/>
                    <a:pt x="2738" y="911"/>
                  </a:cubicBezTo>
                  <a:cubicBezTo>
                    <a:pt x="2846" y="1436"/>
                    <a:pt x="2445" y="1917"/>
                    <a:pt x="1933" y="1917"/>
                  </a:cubicBezTo>
                  <a:cubicBezTo>
                    <a:pt x="1901" y="1917"/>
                    <a:pt x="1869" y="1915"/>
                    <a:pt x="1836" y="1911"/>
                  </a:cubicBezTo>
                  <a:lnTo>
                    <a:pt x="1820" y="1911"/>
                  </a:lnTo>
                  <a:lnTo>
                    <a:pt x="1754" y="1895"/>
                  </a:lnTo>
                  <a:cubicBezTo>
                    <a:pt x="1689" y="1862"/>
                    <a:pt x="1623" y="1813"/>
                    <a:pt x="1590" y="1747"/>
                  </a:cubicBezTo>
                  <a:cubicBezTo>
                    <a:pt x="1590" y="1747"/>
                    <a:pt x="1541" y="1698"/>
                    <a:pt x="1590" y="1649"/>
                  </a:cubicBezTo>
                  <a:cubicBezTo>
                    <a:pt x="1623" y="1616"/>
                    <a:pt x="1984" y="1632"/>
                    <a:pt x="2000" y="1321"/>
                  </a:cubicBezTo>
                  <a:cubicBezTo>
                    <a:pt x="2010" y="1069"/>
                    <a:pt x="1806" y="905"/>
                    <a:pt x="1598" y="905"/>
                  </a:cubicBezTo>
                  <a:cubicBezTo>
                    <a:pt x="1480" y="905"/>
                    <a:pt x="1361" y="957"/>
                    <a:pt x="1279" y="1075"/>
                  </a:cubicBezTo>
                  <a:cubicBezTo>
                    <a:pt x="1068" y="1334"/>
                    <a:pt x="1369" y="1960"/>
                    <a:pt x="1913" y="1960"/>
                  </a:cubicBezTo>
                  <a:cubicBezTo>
                    <a:pt x="1920" y="1960"/>
                    <a:pt x="1927" y="1960"/>
                    <a:pt x="1934" y="1960"/>
                  </a:cubicBezTo>
                  <a:cubicBezTo>
                    <a:pt x="2508" y="1960"/>
                    <a:pt x="2918" y="1452"/>
                    <a:pt x="2820" y="895"/>
                  </a:cubicBezTo>
                  <a:cubicBezTo>
                    <a:pt x="2757" y="375"/>
                    <a:pt x="2207" y="1"/>
                    <a:pt x="16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10"/>
            <p:cNvSpPr/>
            <p:nvPr/>
          </p:nvSpPr>
          <p:spPr>
            <a:xfrm>
              <a:off x="3296198" y="4472864"/>
              <a:ext cx="90935" cy="267295"/>
            </a:xfrm>
            <a:custGeom>
              <a:rect b="b" l="l" r="r" t="t"/>
              <a:pathLst>
                <a:path extrusionOk="0" h="8148" w="2772">
                  <a:moveTo>
                    <a:pt x="689" y="1"/>
                  </a:moveTo>
                  <a:cubicBezTo>
                    <a:pt x="689" y="1"/>
                    <a:pt x="66" y="181"/>
                    <a:pt x="198" y="1066"/>
                  </a:cubicBezTo>
                  <a:cubicBezTo>
                    <a:pt x="345" y="1968"/>
                    <a:pt x="1050" y="2443"/>
                    <a:pt x="1460" y="2902"/>
                  </a:cubicBezTo>
                  <a:cubicBezTo>
                    <a:pt x="1804" y="3263"/>
                    <a:pt x="2460" y="4131"/>
                    <a:pt x="2132" y="4967"/>
                  </a:cubicBezTo>
                  <a:cubicBezTo>
                    <a:pt x="2033" y="5197"/>
                    <a:pt x="1902" y="5394"/>
                    <a:pt x="1722" y="5557"/>
                  </a:cubicBezTo>
                  <a:cubicBezTo>
                    <a:pt x="1148" y="6066"/>
                    <a:pt x="755" y="6328"/>
                    <a:pt x="443" y="6754"/>
                  </a:cubicBezTo>
                  <a:cubicBezTo>
                    <a:pt x="148" y="7164"/>
                    <a:pt x="1" y="7639"/>
                    <a:pt x="1" y="8147"/>
                  </a:cubicBezTo>
                  <a:cubicBezTo>
                    <a:pt x="1" y="8000"/>
                    <a:pt x="66" y="6934"/>
                    <a:pt x="1197" y="6131"/>
                  </a:cubicBezTo>
                  <a:cubicBezTo>
                    <a:pt x="2509" y="5230"/>
                    <a:pt x="2771" y="4295"/>
                    <a:pt x="2328" y="2902"/>
                  </a:cubicBezTo>
                  <a:cubicBezTo>
                    <a:pt x="1804" y="1279"/>
                    <a:pt x="361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10"/>
            <p:cNvSpPr/>
            <p:nvPr/>
          </p:nvSpPr>
          <p:spPr>
            <a:xfrm>
              <a:off x="3405900" y="4163179"/>
              <a:ext cx="80274" cy="179050"/>
            </a:xfrm>
            <a:custGeom>
              <a:rect b="b" l="l" r="r" t="t"/>
              <a:pathLst>
                <a:path extrusionOk="0" h="5458" w="2447">
                  <a:moveTo>
                    <a:pt x="1442" y="0"/>
                  </a:moveTo>
                  <a:cubicBezTo>
                    <a:pt x="1407" y="0"/>
                    <a:pt x="1374" y="6"/>
                    <a:pt x="1345" y="16"/>
                  </a:cubicBezTo>
                  <a:cubicBezTo>
                    <a:pt x="1033" y="114"/>
                    <a:pt x="968" y="376"/>
                    <a:pt x="1115" y="737"/>
                  </a:cubicBezTo>
                  <a:cubicBezTo>
                    <a:pt x="1279" y="1098"/>
                    <a:pt x="1787" y="1147"/>
                    <a:pt x="1656" y="2802"/>
                  </a:cubicBezTo>
                  <a:cubicBezTo>
                    <a:pt x="1525" y="4474"/>
                    <a:pt x="1" y="5458"/>
                    <a:pt x="1" y="5458"/>
                  </a:cubicBezTo>
                  <a:cubicBezTo>
                    <a:pt x="263" y="5409"/>
                    <a:pt x="1837" y="4458"/>
                    <a:pt x="2148" y="2425"/>
                  </a:cubicBezTo>
                  <a:cubicBezTo>
                    <a:pt x="2447" y="573"/>
                    <a:pt x="1806" y="0"/>
                    <a:pt x="14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10"/>
            <p:cNvSpPr/>
            <p:nvPr/>
          </p:nvSpPr>
          <p:spPr>
            <a:xfrm>
              <a:off x="3348359" y="4113840"/>
              <a:ext cx="172653" cy="233244"/>
            </a:xfrm>
            <a:custGeom>
              <a:rect b="b" l="l" r="r" t="t"/>
              <a:pathLst>
                <a:path extrusionOk="0" h="7110" w="5263">
                  <a:moveTo>
                    <a:pt x="1677" y="0"/>
                  </a:moveTo>
                  <a:cubicBezTo>
                    <a:pt x="1284" y="0"/>
                    <a:pt x="849" y="91"/>
                    <a:pt x="476" y="389"/>
                  </a:cubicBezTo>
                  <a:cubicBezTo>
                    <a:pt x="148" y="651"/>
                    <a:pt x="1" y="1061"/>
                    <a:pt x="34" y="1487"/>
                  </a:cubicBezTo>
                  <a:cubicBezTo>
                    <a:pt x="91" y="1999"/>
                    <a:pt x="616" y="2437"/>
                    <a:pt x="1225" y="2437"/>
                  </a:cubicBezTo>
                  <a:cubicBezTo>
                    <a:pt x="1318" y="2437"/>
                    <a:pt x="1413" y="2427"/>
                    <a:pt x="1509" y="2405"/>
                  </a:cubicBezTo>
                  <a:cubicBezTo>
                    <a:pt x="1607" y="2372"/>
                    <a:pt x="1722" y="2339"/>
                    <a:pt x="1804" y="2290"/>
                  </a:cubicBezTo>
                  <a:lnTo>
                    <a:pt x="1820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63" y="1454"/>
                  </a:cubicBezTo>
                  <a:cubicBezTo>
                    <a:pt x="2214" y="1109"/>
                    <a:pt x="1924" y="885"/>
                    <a:pt x="1616" y="885"/>
                  </a:cubicBezTo>
                  <a:cubicBezTo>
                    <a:pt x="1514" y="885"/>
                    <a:pt x="1410" y="910"/>
                    <a:pt x="1312" y="963"/>
                  </a:cubicBezTo>
                  <a:cubicBezTo>
                    <a:pt x="935" y="1159"/>
                    <a:pt x="1050" y="1717"/>
                    <a:pt x="1460" y="1766"/>
                  </a:cubicBezTo>
                  <a:cubicBezTo>
                    <a:pt x="1490" y="1773"/>
                    <a:pt x="1521" y="1777"/>
                    <a:pt x="1551" y="1777"/>
                  </a:cubicBezTo>
                  <a:cubicBezTo>
                    <a:pt x="1776" y="1777"/>
                    <a:pt x="1962" y="1571"/>
                    <a:pt x="1919" y="1340"/>
                  </a:cubicBezTo>
                  <a:cubicBezTo>
                    <a:pt x="1912" y="1301"/>
                    <a:pt x="1939" y="1267"/>
                    <a:pt x="1976" y="1267"/>
                  </a:cubicBezTo>
                  <a:cubicBezTo>
                    <a:pt x="2033" y="1267"/>
                    <a:pt x="2112" y="1345"/>
                    <a:pt x="2132" y="1602"/>
                  </a:cubicBezTo>
                  <a:cubicBezTo>
                    <a:pt x="2132" y="1717"/>
                    <a:pt x="2115" y="1848"/>
                    <a:pt x="2050" y="1962"/>
                  </a:cubicBezTo>
                  <a:cubicBezTo>
                    <a:pt x="1917" y="2183"/>
                    <a:pt x="1679" y="2312"/>
                    <a:pt x="1418" y="2312"/>
                  </a:cubicBezTo>
                  <a:cubicBezTo>
                    <a:pt x="1388" y="2312"/>
                    <a:pt x="1359" y="2310"/>
                    <a:pt x="1329" y="2307"/>
                  </a:cubicBezTo>
                  <a:cubicBezTo>
                    <a:pt x="1318" y="2307"/>
                    <a:pt x="1307" y="2307"/>
                    <a:pt x="1297" y="2307"/>
                  </a:cubicBezTo>
                  <a:cubicBezTo>
                    <a:pt x="593" y="2307"/>
                    <a:pt x="125" y="1248"/>
                    <a:pt x="771" y="618"/>
                  </a:cubicBezTo>
                  <a:cubicBezTo>
                    <a:pt x="1042" y="325"/>
                    <a:pt x="1428" y="199"/>
                    <a:pt x="1842" y="199"/>
                  </a:cubicBezTo>
                  <a:cubicBezTo>
                    <a:pt x="2354" y="199"/>
                    <a:pt x="2910" y="392"/>
                    <a:pt x="3345" y="700"/>
                  </a:cubicBezTo>
                  <a:cubicBezTo>
                    <a:pt x="5049" y="1995"/>
                    <a:pt x="4804" y="4257"/>
                    <a:pt x="4312" y="5405"/>
                  </a:cubicBezTo>
                  <a:cubicBezTo>
                    <a:pt x="4033" y="6093"/>
                    <a:pt x="3591" y="6667"/>
                    <a:pt x="3000" y="7109"/>
                  </a:cubicBezTo>
                  <a:cubicBezTo>
                    <a:pt x="3623" y="6699"/>
                    <a:pt x="4099" y="6126"/>
                    <a:pt x="4394" y="5437"/>
                  </a:cubicBezTo>
                  <a:cubicBezTo>
                    <a:pt x="4935" y="4290"/>
                    <a:pt x="5262" y="1930"/>
                    <a:pt x="3443" y="553"/>
                  </a:cubicBezTo>
                  <a:cubicBezTo>
                    <a:pt x="3099" y="307"/>
                    <a:pt x="2689" y="143"/>
                    <a:pt x="2263" y="61"/>
                  </a:cubicBezTo>
                  <a:cubicBezTo>
                    <a:pt x="2090" y="27"/>
                    <a:pt x="1890" y="0"/>
                    <a:pt x="16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10"/>
            <p:cNvSpPr/>
            <p:nvPr/>
          </p:nvSpPr>
          <p:spPr>
            <a:xfrm>
              <a:off x="3387627" y="3933015"/>
              <a:ext cx="170488" cy="268870"/>
            </a:xfrm>
            <a:custGeom>
              <a:rect b="b" l="l" r="r" t="t"/>
              <a:pathLst>
                <a:path extrusionOk="0" h="8196" w="5197">
                  <a:moveTo>
                    <a:pt x="1099" y="0"/>
                  </a:moveTo>
                  <a:lnTo>
                    <a:pt x="1099" y="0"/>
                  </a:ln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590" y="5589"/>
                    <a:pt x="4459" y="4245"/>
                  </a:cubicBezTo>
                  <a:cubicBezTo>
                    <a:pt x="5196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62" y="5803"/>
                    <a:pt x="3262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41" y="2787"/>
                  </a:cubicBezTo>
                  <a:cubicBezTo>
                    <a:pt x="2541" y="2639"/>
                    <a:pt x="2590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13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3" y="1065"/>
                    <a:pt x="1410" y="836"/>
                  </a:cubicBezTo>
                  <a:cubicBezTo>
                    <a:pt x="1017" y="623"/>
                    <a:pt x="1099" y="0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10"/>
            <p:cNvSpPr/>
            <p:nvPr/>
          </p:nvSpPr>
          <p:spPr>
            <a:xfrm>
              <a:off x="3308566" y="3899652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443" y="1"/>
                  </a:moveTo>
                  <a:cubicBezTo>
                    <a:pt x="443" y="17"/>
                    <a:pt x="1" y="2033"/>
                    <a:pt x="3033" y="4525"/>
                  </a:cubicBezTo>
                  <a:cubicBezTo>
                    <a:pt x="3033" y="4525"/>
                    <a:pt x="2460" y="3853"/>
                    <a:pt x="2722" y="3099"/>
                  </a:cubicBezTo>
                  <a:cubicBezTo>
                    <a:pt x="2984" y="2345"/>
                    <a:pt x="2673" y="2066"/>
                    <a:pt x="2427" y="1820"/>
                  </a:cubicBezTo>
                  <a:cubicBezTo>
                    <a:pt x="2296" y="1656"/>
                    <a:pt x="2296" y="1427"/>
                    <a:pt x="2427" y="1263"/>
                  </a:cubicBezTo>
                  <a:cubicBezTo>
                    <a:pt x="2427" y="1263"/>
                    <a:pt x="2381" y="1253"/>
                    <a:pt x="2316" y="1253"/>
                  </a:cubicBezTo>
                  <a:cubicBezTo>
                    <a:pt x="2147" y="1253"/>
                    <a:pt x="1852" y="1322"/>
                    <a:pt x="1935" y="1820"/>
                  </a:cubicBezTo>
                  <a:cubicBezTo>
                    <a:pt x="2033" y="2509"/>
                    <a:pt x="2066" y="2623"/>
                    <a:pt x="1853" y="2640"/>
                  </a:cubicBezTo>
                  <a:cubicBezTo>
                    <a:pt x="1844" y="2641"/>
                    <a:pt x="1835" y="2642"/>
                    <a:pt x="1827" y="2642"/>
                  </a:cubicBezTo>
                  <a:cubicBezTo>
                    <a:pt x="1644" y="2642"/>
                    <a:pt x="1692" y="2303"/>
                    <a:pt x="1755" y="2115"/>
                  </a:cubicBezTo>
                  <a:cubicBezTo>
                    <a:pt x="1804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10"/>
            <p:cNvSpPr/>
            <p:nvPr/>
          </p:nvSpPr>
          <p:spPr>
            <a:xfrm>
              <a:off x="3487094" y="4181419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8" y="509"/>
                    <a:pt x="1066" y="1197"/>
                    <a:pt x="968" y="2476"/>
                  </a:cubicBezTo>
                  <a:cubicBezTo>
                    <a:pt x="870" y="3771"/>
                    <a:pt x="1" y="4262"/>
                    <a:pt x="1" y="4262"/>
                  </a:cubicBezTo>
                  <a:cubicBezTo>
                    <a:pt x="3607" y="2443"/>
                    <a:pt x="2296" y="788"/>
                    <a:pt x="1951" y="525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10"/>
            <p:cNvSpPr/>
            <p:nvPr/>
          </p:nvSpPr>
          <p:spPr>
            <a:xfrm>
              <a:off x="3489784" y="4267796"/>
              <a:ext cx="258667" cy="190302"/>
            </a:xfrm>
            <a:custGeom>
              <a:rect b="b" l="l" r="r" t="t"/>
              <a:pathLst>
                <a:path extrusionOk="0" h="5801" w="7885">
                  <a:moveTo>
                    <a:pt x="3227" y="0"/>
                  </a:moveTo>
                  <a:cubicBezTo>
                    <a:pt x="2841" y="0"/>
                    <a:pt x="2424" y="334"/>
                    <a:pt x="2017" y="957"/>
                  </a:cubicBezTo>
                  <a:cubicBezTo>
                    <a:pt x="1476" y="1810"/>
                    <a:pt x="1" y="1925"/>
                    <a:pt x="1" y="1925"/>
                  </a:cubicBezTo>
                  <a:cubicBezTo>
                    <a:pt x="2394" y="1990"/>
                    <a:pt x="3033" y="2613"/>
                    <a:pt x="3672" y="3367"/>
                  </a:cubicBezTo>
                  <a:cubicBezTo>
                    <a:pt x="4312" y="4121"/>
                    <a:pt x="4492" y="5334"/>
                    <a:pt x="6000" y="5711"/>
                  </a:cubicBezTo>
                  <a:cubicBezTo>
                    <a:pt x="6256" y="5774"/>
                    <a:pt x="6479" y="5801"/>
                    <a:pt x="6673" y="5801"/>
                  </a:cubicBezTo>
                  <a:cubicBezTo>
                    <a:pt x="7635" y="5801"/>
                    <a:pt x="7885" y="5154"/>
                    <a:pt x="7885" y="5154"/>
                  </a:cubicBezTo>
                  <a:lnTo>
                    <a:pt x="7885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6" y="5241"/>
                    <a:pt x="7249" y="4878"/>
                    <a:pt x="7262" y="4137"/>
                  </a:cubicBezTo>
                  <a:cubicBezTo>
                    <a:pt x="7295" y="3170"/>
                    <a:pt x="6410" y="2892"/>
                    <a:pt x="5295" y="2711"/>
                  </a:cubicBezTo>
                  <a:cubicBezTo>
                    <a:pt x="4181" y="2531"/>
                    <a:pt x="3246" y="2465"/>
                    <a:pt x="3132" y="2088"/>
                  </a:cubicBezTo>
                  <a:cubicBezTo>
                    <a:pt x="3033" y="1728"/>
                    <a:pt x="3509" y="1580"/>
                    <a:pt x="4197" y="1384"/>
                  </a:cubicBezTo>
                  <a:cubicBezTo>
                    <a:pt x="4885" y="1187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22" y="588"/>
                    <a:pt x="4471" y="606"/>
                    <a:pt x="4416" y="606"/>
                  </a:cubicBezTo>
                  <a:cubicBezTo>
                    <a:pt x="4229" y="606"/>
                    <a:pt x="4008" y="392"/>
                    <a:pt x="3640" y="138"/>
                  </a:cubicBezTo>
                  <a:cubicBezTo>
                    <a:pt x="3507" y="45"/>
                    <a:pt x="3369" y="0"/>
                    <a:pt x="322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10"/>
            <p:cNvSpPr/>
            <p:nvPr/>
          </p:nvSpPr>
          <p:spPr>
            <a:xfrm>
              <a:off x="3365024" y="4345348"/>
              <a:ext cx="252238" cy="206606"/>
            </a:xfrm>
            <a:custGeom>
              <a:rect b="b" l="l" r="r" t="t"/>
              <a:pathLst>
                <a:path extrusionOk="0" h="6298" w="7689">
                  <a:moveTo>
                    <a:pt x="4323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6"/>
                    <a:pt x="1" y="4871"/>
                    <a:pt x="230" y="6068"/>
                  </a:cubicBezTo>
                  <a:lnTo>
                    <a:pt x="230" y="6084"/>
                  </a:lnTo>
                  <a:cubicBezTo>
                    <a:pt x="247" y="6150"/>
                    <a:pt x="263" y="6232"/>
                    <a:pt x="280" y="6297"/>
                  </a:cubicBezTo>
                  <a:cubicBezTo>
                    <a:pt x="247" y="6133"/>
                    <a:pt x="230" y="5970"/>
                    <a:pt x="230" y="5789"/>
                  </a:cubicBezTo>
                  <a:cubicBezTo>
                    <a:pt x="247" y="4920"/>
                    <a:pt x="411" y="4068"/>
                    <a:pt x="739" y="3249"/>
                  </a:cubicBezTo>
                  <a:cubicBezTo>
                    <a:pt x="1132" y="2249"/>
                    <a:pt x="1870" y="1413"/>
                    <a:pt x="2820" y="888"/>
                  </a:cubicBezTo>
                  <a:cubicBezTo>
                    <a:pt x="3363" y="568"/>
                    <a:pt x="4069" y="320"/>
                    <a:pt x="4770" y="320"/>
                  </a:cubicBezTo>
                  <a:cubicBezTo>
                    <a:pt x="5360" y="320"/>
                    <a:pt x="5947" y="496"/>
                    <a:pt x="6426" y="954"/>
                  </a:cubicBezTo>
                  <a:cubicBezTo>
                    <a:pt x="7492" y="1872"/>
                    <a:pt x="7148" y="3789"/>
                    <a:pt x="5935" y="4085"/>
                  </a:cubicBezTo>
                  <a:cubicBezTo>
                    <a:pt x="5805" y="4119"/>
                    <a:pt x="5670" y="4135"/>
                    <a:pt x="5537" y="4135"/>
                  </a:cubicBezTo>
                  <a:cubicBezTo>
                    <a:pt x="5098" y="4135"/>
                    <a:pt x="4669" y="3956"/>
                    <a:pt x="4443" y="3642"/>
                  </a:cubicBezTo>
                  <a:cubicBezTo>
                    <a:pt x="4148" y="3232"/>
                    <a:pt x="4148" y="2691"/>
                    <a:pt x="4410" y="2265"/>
                  </a:cubicBezTo>
                  <a:cubicBezTo>
                    <a:pt x="4602" y="1994"/>
                    <a:pt x="4919" y="1840"/>
                    <a:pt x="5242" y="1840"/>
                  </a:cubicBezTo>
                  <a:cubicBezTo>
                    <a:pt x="5388" y="1840"/>
                    <a:pt x="5535" y="1871"/>
                    <a:pt x="5672" y="1937"/>
                  </a:cubicBezTo>
                  <a:cubicBezTo>
                    <a:pt x="5836" y="2036"/>
                    <a:pt x="5951" y="2200"/>
                    <a:pt x="5951" y="2396"/>
                  </a:cubicBezTo>
                  <a:cubicBezTo>
                    <a:pt x="5951" y="2396"/>
                    <a:pt x="5951" y="2545"/>
                    <a:pt x="5866" y="2545"/>
                  </a:cubicBezTo>
                  <a:cubicBezTo>
                    <a:pt x="5862" y="2545"/>
                    <a:pt x="5857" y="2545"/>
                    <a:pt x="5853" y="2544"/>
                  </a:cubicBezTo>
                  <a:cubicBezTo>
                    <a:pt x="5754" y="2527"/>
                    <a:pt x="5787" y="2396"/>
                    <a:pt x="5525" y="2331"/>
                  </a:cubicBezTo>
                  <a:cubicBezTo>
                    <a:pt x="5494" y="2324"/>
                    <a:pt x="5463" y="2320"/>
                    <a:pt x="5433" y="2320"/>
                  </a:cubicBezTo>
                  <a:cubicBezTo>
                    <a:pt x="5178" y="2320"/>
                    <a:pt x="4974" y="2558"/>
                    <a:pt x="5033" y="2822"/>
                  </a:cubicBezTo>
                  <a:cubicBezTo>
                    <a:pt x="5075" y="3000"/>
                    <a:pt x="5316" y="3130"/>
                    <a:pt x="5557" y="3130"/>
                  </a:cubicBezTo>
                  <a:cubicBezTo>
                    <a:pt x="5695" y="3130"/>
                    <a:pt x="5833" y="3088"/>
                    <a:pt x="5935" y="2986"/>
                  </a:cubicBezTo>
                  <a:cubicBezTo>
                    <a:pt x="6000" y="2904"/>
                    <a:pt x="6049" y="2822"/>
                    <a:pt x="6082" y="2740"/>
                  </a:cubicBezTo>
                  <a:cubicBezTo>
                    <a:pt x="6181" y="2429"/>
                    <a:pt x="6049" y="2085"/>
                    <a:pt x="5771" y="1921"/>
                  </a:cubicBezTo>
                  <a:cubicBezTo>
                    <a:pt x="5593" y="1814"/>
                    <a:pt x="5401" y="1763"/>
                    <a:pt x="5211" y="1763"/>
                  </a:cubicBezTo>
                  <a:cubicBezTo>
                    <a:pt x="4877" y="1763"/>
                    <a:pt x="4554" y="1923"/>
                    <a:pt x="4345" y="2216"/>
                  </a:cubicBezTo>
                  <a:cubicBezTo>
                    <a:pt x="4033" y="2658"/>
                    <a:pt x="4033" y="3249"/>
                    <a:pt x="4345" y="3691"/>
                  </a:cubicBezTo>
                  <a:cubicBezTo>
                    <a:pt x="4647" y="4069"/>
                    <a:pt x="5094" y="4272"/>
                    <a:pt x="5560" y="4272"/>
                  </a:cubicBezTo>
                  <a:cubicBezTo>
                    <a:pt x="5700" y="4272"/>
                    <a:pt x="5843" y="4254"/>
                    <a:pt x="5984" y="4216"/>
                  </a:cubicBezTo>
                  <a:cubicBezTo>
                    <a:pt x="7328" y="3888"/>
                    <a:pt x="7689" y="1806"/>
                    <a:pt x="6558" y="806"/>
                  </a:cubicBezTo>
                  <a:cubicBezTo>
                    <a:pt x="6410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4" y="1"/>
                    <a:pt x="4368" y="0"/>
                    <a:pt x="43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10"/>
            <p:cNvSpPr/>
            <p:nvPr/>
          </p:nvSpPr>
          <p:spPr>
            <a:xfrm>
              <a:off x="3377950" y="4408565"/>
              <a:ext cx="99629" cy="107371"/>
            </a:xfrm>
            <a:custGeom>
              <a:rect b="b" l="l" r="r" t="t"/>
              <a:pathLst>
                <a:path extrusionOk="0" h="3273" w="3037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72" y="1174"/>
                    <a:pt x="1935" y="961"/>
                  </a:cubicBezTo>
                  <a:cubicBezTo>
                    <a:pt x="3036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10"/>
            <p:cNvSpPr/>
            <p:nvPr/>
          </p:nvSpPr>
          <p:spPr>
            <a:xfrm>
              <a:off x="3505925" y="4400823"/>
              <a:ext cx="171012" cy="147819"/>
            </a:xfrm>
            <a:custGeom>
              <a:rect b="b" l="l" r="r" t="t"/>
              <a:pathLst>
                <a:path extrusionOk="0" h="4506" w="5213">
                  <a:moveTo>
                    <a:pt x="3049" y="0"/>
                  </a:moveTo>
                  <a:cubicBezTo>
                    <a:pt x="3049" y="1"/>
                    <a:pt x="3361" y="689"/>
                    <a:pt x="3033" y="1771"/>
                  </a:cubicBezTo>
                  <a:cubicBezTo>
                    <a:pt x="2689" y="2852"/>
                    <a:pt x="1836" y="3066"/>
                    <a:pt x="1213" y="3131"/>
                  </a:cubicBezTo>
                  <a:cubicBezTo>
                    <a:pt x="574" y="3197"/>
                    <a:pt x="148" y="3459"/>
                    <a:pt x="1" y="4328"/>
                  </a:cubicBezTo>
                  <a:cubicBezTo>
                    <a:pt x="142" y="4234"/>
                    <a:pt x="304" y="4188"/>
                    <a:pt x="467" y="4188"/>
                  </a:cubicBezTo>
                  <a:cubicBezTo>
                    <a:pt x="588" y="4188"/>
                    <a:pt x="708" y="4213"/>
                    <a:pt x="820" y="4262"/>
                  </a:cubicBezTo>
                  <a:cubicBezTo>
                    <a:pt x="1066" y="4371"/>
                    <a:pt x="1463" y="4506"/>
                    <a:pt x="1860" y="4506"/>
                  </a:cubicBezTo>
                  <a:cubicBezTo>
                    <a:pt x="2178" y="4506"/>
                    <a:pt x="2497" y="4419"/>
                    <a:pt x="2738" y="4164"/>
                  </a:cubicBezTo>
                  <a:cubicBezTo>
                    <a:pt x="3098" y="3754"/>
                    <a:pt x="3246" y="3197"/>
                    <a:pt x="3148" y="2672"/>
                  </a:cubicBezTo>
                  <a:cubicBezTo>
                    <a:pt x="3132" y="2370"/>
                    <a:pt x="3069" y="1851"/>
                    <a:pt x="3336" y="1851"/>
                  </a:cubicBezTo>
                  <a:cubicBezTo>
                    <a:pt x="3344" y="1851"/>
                    <a:pt x="3352" y="1852"/>
                    <a:pt x="3361" y="1853"/>
                  </a:cubicBezTo>
                  <a:cubicBezTo>
                    <a:pt x="3361" y="1853"/>
                    <a:pt x="3364" y="1852"/>
                    <a:pt x="3371" y="1852"/>
                  </a:cubicBezTo>
                  <a:cubicBezTo>
                    <a:pt x="3414" y="1852"/>
                    <a:pt x="3588" y="1877"/>
                    <a:pt x="3574" y="2279"/>
                  </a:cubicBezTo>
                  <a:cubicBezTo>
                    <a:pt x="3574" y="2754"/>
                    <a:pt x="3557" y="3049"/>
                    <a:pt x="4164" y="3229"/>
                  </a:cubicBezTo>
                  <a:cubicBezTo>
                    <a:pt x="4508" y="3311"/>
                    <a:pt x="4820" y="3475"/>
                    <a:pt x="5098" y="3721"/>
                  </a:cubicBezTo>
                  <a:cubicBezTo>
                    <a:pt x="4983" y="3508"/>
                    <a:pt x="4951" y="3262"/>
                    <a:pt x="5016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98" y="1295"/>
                    <a:pt x="3541" y="1066"/>
                    <a:pt x="3410" y="672"/>
                  </a:cubicBezTo>
                  <a:cubicBezTo>
                    <a:pt x="3328" y="427"/>
                    <a:pt x="3213" y="197"/>
                    <a:pt x="30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10"/>
            <p:cNvSpPr/>
            <p:nvPr/>
          </p:nvSpPr>
          <p:spPr>
            <a:xfrm>
              <a:off x="3608081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345" y="1"/>
                  </a:moveTo>
                  <a:cubicBezTo>
                    <a:pt x="345" y="1"/>
                    <a:pt x="345" y="1"/>
                    <a:pt x="345" y="1"/>
                  </a:cubicBezTo>
                  <a:lnTo>
                    <a:pt x="345" y="1"/>
                  </a:lnTo>
                  <a:cubicBezTo>
                    <a:pt x="345" y="1"/>
                    <a:pt x="345" y="1"/>
                    <a:pt x="345" y="1"/>
                  </a:cubicBezTo>
                  <a:close/>
                  <a:moveTo>
                    <a:pt x="345" y="1"/>
                  </a:moveTo>
                  <a:cubicBezTo>
                    <a:pt x="361" y="182"/>
                    <a:pt x="329" y="378"/>
                    <a:pt x="280" y="558"/>
                  </a:cubicBezTo>
                  <a:cubicBezTo>
                    <a:pt x="198" y="837"/>
                    <a:pt x="1" y="1263"/>
                    <a:pt x="509" y="1542"/>
                  </a:cubicBezTo>
                  <a:cubicBezTo>
                    <a:pt x="1017" y="1837"/>
                    <a:pt x="1034" y="1984"/>
                    <a:pt x="1034" y="1984"/>
                  </a:cubicBezTo>
                  <a:cubicBezTo>
                    <a:pt x="1066" y="1755"/>
                    <a:pt x="1115" y="1509"/>
                    <a:pt x="1181" y="1296"/>
                  </a:cubicBezTo>
                  <a:cubicBezTo>
                    <a:pt x="1296" y="919"/>
                    <a:pt x="1132" y="525"/>
                    <a:pt x="788" y="345"/>
                  </a:cubicBezTo>
                  <a:cubicBezTo>
                    <a:pt x="368" y="96"/>
                    <a:pt x="346" y="10"/>
                    <a:pt x="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10"/>
            <p:cNvSpPr/>
            <p:nvPr/>
          </p:nvSpPr>
          <p:spPr>
            <a:xfrm>
              <a:off x="3610246" y="4216882"/>
              <a:ext cx="226420" cy="160351"/>
            </a:xfrm>
            <a:custGeom>
              <a:rect b="b" l="l" r="r" t="t"/>
              <a:pathLst>
                <a:path extrusionOk="0" h="4888" w="6902">
                  <a:moveTo>
                    <a:pt x="1917" y="1"/>
                  </a:moveTo>
                  <a:cubicBezTo>
                    <a:pt x="1036" y="1"/>
                    <a:pt x="571" y="827"/>
                    <a:pt x="689" y="1362"/>
                  </a:cubicBezTo>
                  <a:cubicBezTo>
                    <a:pt x="818" y="1964"/>
                    <a:pt x="1386" y="2002"/>
                    <a:pt x="1526" y="2002"/>
                  </a:cubicBezTo>
                  <a:cubicBezTo>
                    <a:pt x="1546" y="2002"/>
                    <a:pt x="1558" y="2001"/>
                    <a:pt x="1558" y="2001"/>
                  </a:cubicBezTo>
                  <a:cubicBezTo>
                    <a:pt x="1295" y="1903"/>
                    <a:pt x="1164" y="1592"/>
                    <a:pt x="1295" y="1346"/>
                  </a:cubicBezTo>
                  <a:cubicBezTo>
                    <a:pt x="1340" y="1273"/>
                    <a:pt x="1387" y="1246"/>
                    <a:pt x="1437" y="1246"/>
                  </a:cubicBezTo>
                  <a:cubicBezTo>
                    <a:pt x="1535" y="1246"/>
                    <a:pt x="1647" y="1346"/>
                    <a:pt x="1787" y="1411"/>
                  </a:cubicBezTo>
                  <a:cubicBezTo>
                    <a:pt x="1825" y="1430"/>
                    <a:pt x="1861" y="1439"/>
                    <a:pt x="1894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27" y="961"/>
                    <a:pt x="2328" y="828"/>
                    <a:pt x="2509" y="828"/>
                  </a:cubicBezTo>
                  <a:cubicBezTo>
                    <a:pt x="2627" y="828"/>
                    <a:pt x="2779" y="885"/>
                    <a:pt x="2967" y="1034"/>
                  </a:cubicBezTo>
                  <a:cubicBezTo>
                    <a:pt x="3459" y="1411"/>
                    <a:pt x="3164" y="2149"/>
                    <a:pt x="3164" y="2149"/>
                  </a:cubicBezTo>
                  <a:cubicBezTo>
                    <a:pt x="3164" y="2149"/>
                    <a:pt x="3164" y="1542"/>
                    <a:pt x="2721" y="1477"/>
                  </a:cubicBezTo>
                  <a:cubicBezTo>
                    <a:pt x="2677" y="1463"/>
                    <a:pt x="2632" y="1457"/>
                    <a:pt x="2587" y="1457"/>
                  </a:cubicBezTo>
                  <a:cubicBezTo>
                    <a:pt x="2413" y="1457"/>
                    <a:pt x="2242" y="1554"/>
                    <a:pt x="2164" y="1723"/>
                  </a:cubicBezTo>
                  <a:cubicBezTo>
                    <a:pt x="2443" y="1723"/>
                    <a:pt x="2459" y="2100"/>
                    <a:pt x="2312" y="2313"/>
                  </a:cubicBezTo>
                  <a:cubicBezTo>
                    <a:pt x="2148" y="2509"/>
                    <a:pt x="2213" y="2657"/>
                    <a:pt x="2344" y="2739"/>
                  </a:cubicBezTo>
                  <a:cubicBezTo>
                    <a:pt x="2492" y="2821"/>
                    <a:pt x="2689" y="2804"/>
                    <a:pt x="2525" y="3181"/>
                  </a:cubicBezTo>
                  <a:cubicBezTo>
                    <a:pt x="2344" y="3558"/>
                    <a:pt x="1623" y="3558"/>
                    <a:pt x="1623" y="3558"/>
                  </a:cubicBezTo>
                  <a:cubicBezTo>
                    <a:pt x="1771" y="3345"/>
                    <a:pt x="1738" y="3050"/>
                    <a:pt x="1541" y="2886"/>
                  </a:cubicBezTo>
                  <a:lnTo>
                    <a:pt x="1541" y="2886"/>
                  </a:lnTo>
                  <a:cubicBezTo>
                    <a:pt x="1558" y="3067"/>
                    <a:pt x="1459" y="3231"/>
                    <a:pt x="1279" y="3280"/>
                  </a:cubicBezTo>
                  <a:cubicBezTo>
                    <a:pt x="1000" y="3378"/>
                    <a:pt x="1000" y="3280"/>
                    <a:pt x="738" y="3509"/>
                  </a:cubicBezTo>
                  <a:cubicBezTo>
                    <a:pt x="615" y="3624"/>
                    <a:pt x="431" y="3653"/>
                    <a:pt x="277" y="3653"/>
                  </a:cubicBezTo>
                  <a:cubicBezTo>
                    <a:pt x="123" y="3653"/>
                    <a:pt x="0" y="3624"/>
                    <a:pt x="0" y="3624"/>
                  </a:cubicBezTo>
                  <a:lnTo>
                    <a:pt x="0" y="3624"/>
                  </a:lnTo>
                  <a:cubicBezTo>
                    <a:pt x="164" y="3722"/>
                    <a:pt x="377" y="3788"/>
                    <a:pt x="574" y="3804"/>
                  </a:cubicBezTo>
                  <a:cubicBezTo>
                    <a:pt x="1017" y="3837"/>
                    <a:pt x="1459" y="3903"/>
                    <a:pt x="1885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0" y="4887"/>
                    <a:pt x="4752" y="4888"/>
                    <a:pt x="4783" y="4888"/>
                  </a:cubicBezTo>
                  <a:cubicBezTo>
                    <a:pt x="5196" y="4888"/>
                    <a:pt x="5618" y="4789"/>
                    <a:pt x="5983" y="4591"/>
                  </a:cubicBezTo>
                  <a:cubicBezTo>
                    <a:pt x="6770" y="4132"/>
                    <a:pt x="6901" y="2952"/>
                    <a:pt x="6459" y="2362"/>
                  </a:cubicBezTo>
                  <a:cubicBezTo>
                    <a:pt x="6226" y="2030"/>
                    <a:pt x="5859" y="1874"/>
                    <a:pt x="5517" y="1874"/>
                  </a:cubicBezTo>
                  <a:cubicBezTo>
                    <a:pt x="5184" y="1874"/>
                    <a:pt x="4875" y="2021"/>
                    <a:pt x="4738" y="2296"/>
                  </a:cubicBezTo>
                  <a:cubicBezTo>
                    <a:pt x="4475" y="2624"/>
                    <a:pt x="4524" y="3100"/>
                    <a:pt x="4819" y="3378"/>
                  </a:cubicBezTo>
                  <a:cubicBezTo>
                    <a:pt x="4836" y="3395"/>
                    <a:pt x="4869" y="3411"/>
                    <a:pt x="4885" y="3427"/>
                  </a:cubicBezTo>
                  <a:lnTo>
                    <a:pt x="4918" y="3460"/>
                  </a:lnTo>
                  <a:cubicBezTo>
                    <a:pt x="5021" y="3520"/>
                    <a:pt x="5148" y="3551"/>
                    <a:pt x="5273" y="3551"/>
                  </a:cubicBezTo>
                  <a:cubicBezTo>
                    <a:pt x="5526" y="3551"/>
                    <a:pt x="5765" y="3423"/>
                    <a:pt x="5754" y="3149"/>
                  </a:cubicBezTo>
                  <a:cubicBezTo>
                    <a:pt x="5767" y="2946"/>
                    <a:pt x="5609" y="2861"/>
                    <a:pt x="5432" y="2861"/>
                  </a:cubicBezTo>
                  <a:cubicBezTo>
                    <a:pt x="5180" y="2861"/>
                    <a:pt x="4891" y="3036"/>
                    <a:pt x="5016" y="3296"/>
                  </a:cubicBezTo>
                  <a:cubicBezTo>
                    <a:pt x="5016" y="3319"/>
                    <a:pt x="5013" y="3342"/>
                    <a:pt x="4988" y="3342"/>
                  </a:cubicBezTo>
                  <a:cubicBezTo>
                    <a:pt x="4959" y="3342"/>
                    <a:pt x="4901" y="3311"/>
                    <a:pt x="4787" y="3214"/>
                  </a:cubicBezTo>
                  <a:cubicBezTo>
                    <a:pt x="4672" y="3100"/>
                    <a:pt x="4623" y="2952"/>
                    <a:pt x="4623" y="2804"/>
                  </a:cubicBezTo>
                  <a:cubicBezTo>
                    <a:pt x="4606" y="2624"/>
                    <a:pt x="4672" y="2460"/>
                    <a:pt x="4787" y="2313"/>
                  </a:cubicBezTo>
                  <a:cubicBezTo>
                    <a:pt x="4919" y="2080"/>
                    <a:pt x="5183" y="1957"/>
                    <a:pt x="5469" y="1957"/>
                  </a:cubicBezTo>
                  <a:cubicBezTo>
                    <a:pt x="5786" y="1957"/>
                    <a:pt x="6128" y="2108"/>
                    <a:pt x="6344" y="2427"/>
                  </a:cubicBezTo>
                  <a:lnTo>
                    <a:pt x="6360" y="2444"/>
                  </a:lnTo>
                  <a:cubicBezTo>
                    <a:pt x="6573" y="2854"/>
                    <a:pt x="6557" y="3362"/>
                    <a:pt x="6311" y="3755"/>
                  </a:cubicBezTo>
                  <a:cubicBezTo>
                    <a:pt x="6031" y="4259"/>
                    <a:pt x="5393" y="4609"/>
                    <a:pt x="4562" y="4609"/>
                  </a:cubicBezTo>
                  <a:cubicBezTo>
                    <a:pt x="4176" y="4609"/>
                    <a:pt x="3748" y="4533"/>
                    <a:pt x="3295" y="4362"/>
                  </a:cubicBezTo>
                  <a:cubicBezTo>
                    <a:pt x="3246" y="4345"/>
                    <a:pt x="3016" y="4263"/>
                    <a:pt x="2869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18" y="3706"/>
                    <a:pt x="2131" y="3657"/>
                  </a:cubicBezTo>
                  <a:cubicBezTo>
                    <a:pt x="3869" y="3313"/>
                    <a:pt x="4131" y="838"/>
                    <a:pt x="2672" y="182"/>
                  </a:cubicBezTo>
                  <a:cubicBezTo>
                    <a:pt x="2395" y="55"/>
                    <a:pt x="2142" y="1"/>
                    <a:pt x="19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10"/>
            <p:cNvSpPr/>
            <p:nvPr/>
          </p:nvSpPr>
          <p:spPr>
            <a:xfrm>
              <a:off x="3720473" y="4303489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20" y="1"/>
                  </a:moveTo>
                  <a:lnTo>
                    <a:pt x="3820" y="1"/>
                  </a:lnTo>
                  <a:cubicBezTo>
                    <a:pt x="3902" y="787"/>
                    <a:pt x="3558" y="1574"/>
                    <a:pt x="2902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1" y="2148"/>
                    <a:pt x="1" y="2148"/>
                  </a:cubicBezTo>
                  <a:lnTo>
                    <a:pt x="1" y="2148"/>
                  </a:lnTo>
                  <a:cubicBezTo>
                    <a:pt x="1345" y="2869"/>
                    <a:pt x="1853" y="2623"/>
                    <a:pt x="2213" y="3033"/>
                  </a:cubicBezTo>
                  <a:cubicBezTo>
                    <a:pt x="2379" y="3221"/>
                    <a:pt x="2552" y="3278"/>
                    <a:pt x="2711" y="3278"/>
                  </a:cubicBezTo>
                  <a:cubicBezTo>
                    <a:pt x="2898" y="3278"/>
                    <a:pt x="3065" y="3200"/>
                    <a:pt x="3181" y="3164"/>
                  </a:cubicBezTo>
                  <a:cubicBezTo>
                    <a:pt x="3204" y="3157"/>
                    <a:pt x="3228" y="3154"/>
                    <a:pt x="3252" y="3154"/>
                  </a:cubicBezTo>
                  <a:cubicBezTo>
                    <a:pt x="3347" y="3154"/>
                    <a:pt x="3443" y="3204"/>
                    <a:pt x="3508" y="3295"/>
                  </a:cubicBezTo>
                  <a:cubicBezTo>
                    <a:pt x="3525" y="3082"/>
                    <a:pt x="3476" y="2885"/>
                    <a:pt x="3361" y="2705"/>
                  </a:cubicBezTo>
                  <a:cubicBezTo>
                    <a:pt x="3181" y="2508"/>
                    <a:pt x="2787" y="2492"/>
                    <a:pt x="2722" y="2492"/>
                  </a:cubicBezTo>
                  <a:cubicBezTo>
                    <a:pt x="3279" y="2459"/>
                    <a:pt x="3787" y="2164"/>
                    <a:pt x="4098" y="1705"/>
                  </a:cubicBezTo>
                  <a:cubicBezTo>
                    <a:pt x="4656" y="919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10"/>
            <p:cNvSpPr/>
            <p:nvPr/>
          </p:nvSpPr>
          <p:spPr>
            <a:xfrm>
              <a:off x="3233310" y="4588470"/>
              <a:ext cx="124757" cy="122658"/>
            </a:xfrm>
            <a:custGeom>
              <a:rect b="b" l="l" r="r" t="t"/>
              <a:pathLst>
                <a:path extrusionOk="0" h="3739" w="3803">
                  <a:moveTo>
                    <a:pt x="3278" y="1"/>
                  </a:moveTo>
                  <a:cubicBezTo>
                    <a:pt x="3278" y="1"/>
                    <a:pt x="3278" y="268"/>
                    <a:pt x="3109" y="268"/>
                  </a:cubicBezTo>
                  <a:cubicBezTo>
                    <a:pt x="3095" y="268"/>
                    <a:pt x="3081" y="267"/>
                    <a:pt x="3065" y="263"/>
                  </a:cubicBezTo>
                  <a:cubicBezTo>
                    <a:pt x="2965" y="240"/>
                    <a:pt x="2825" y="181"/>
                    <a:pt x="2691" y="181"/>
                  </a:cubicBezTo>
                  <a:cubicBezTo>
                    <a:pt x="2540" y="181"/>
                    <a:pt x="2397" y="256"/>
                    <a:pt x="2328" y="542"/>
                  </a:cubicBezTo>
                  <a:cubicBezTo>
                    <a:pt x="2202" y="1062"/>
                    <a:pt x="2151" y="1643"/>
                    <a:pt x="1943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1" y="1642"/>
                    <a:pt x="1853" y="1643"/>
                    <a:pt x="1845" y="1643"/>
                  </a:cubicBezTo>
                  <a:cubicBezTo>
                    <a:pt x="1651" y="1643"/>
                    <a:pt x="1585" y="1062"/>
                    <a:pt x="1459" y="542"/>
                  </a:cubicBezTo>
                  <a:cubicBezTo>
                    <a:pt x="1398" y="256"/>
                    <a:pt x="1260" y="181"/>
                    <a:pt x="1108" y="181"/>
                  </a:cubicBezTo>
                  <a:cubicBezTo>
                    <a:pt x="974" y="181"/>
                    <a:pt x="829" y="240"/>
                    <a:pt x="721" y="263"/>
                  </a:cubicBezTo>
                  <a:cubicBezTo>
                    <a:pt x="705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48" y="673"/>
                  </a:cubicBezTo>
                  <a:cubicBezTo>
                    <a:pt x="0" y="1279"/>
                    <a:pt x="279" y="1493"/>
                    <a:pt x="1049" y="1870"/>
                  </a:cubicBezTo>
                  <a:cubicBezTo>
                    <a:pt x="1836" y="2230"/>
                    <a:pt x="1869" y="3509"/>
                    <a:pt x="1869" y="3509"/>
                  </a:cubicBezTo>
                  <a:lnTo>
                    <a:pt x="1901" y="3738"/>
                  </a:lnTo>
                  <a:lnTo>
                    <a:pt x="1918" y="3509"/>
                  </a:lnTo>
                  <a:cubicBezTo>
                    <a:pt x="1918" y="3509"/>
                    <a:pt x="1951" y="2214"/>
                    <a:pt x="2737" y="1870"/>
                  </a:cubicBezTo>
                  <a:cubicBezTo>
                    <a:pt x="3524" y="1509"/>
                    <a:pt x="3803" y="1279"/>
                    <a:pt x="3655" y="673"/>
                  </a:cubicBezTo>
                  <a:cubicBezTo>
                    <a:pt x="3508" y="83"/>
                    <a:pt x="3278" y="1"/>
                    <a:pt x="32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10"/>
            <p:cNvSpPr/>
            <p:nvPr/>
          </p:nvSpPr>
          <p:spPr>
            <a:xfrm>
              <a:off x="3273628" y="4503537"/>
              <a:ext cx="44648" cy="111340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59"/>
                    <a:pt x="0" y="1770"/>
                    <a:pt x="295" y="2164"/>
                  </a:cubicBezTo>
                  <a:cubicBezTo>
                    <a:pt x="492" y="2426"/>
                    <a:pt x="607" y="2737"/>
                    <a:pt x="656" y="3065"/>
                  </a:cubicBezTo>
                  <a:cubicBezTo>
                    <a:pt x="656" y="3147"/>
                    <a:pt x="672" y="3393"/>
                    <a:pt x="689" y="3393"/>
                  </a:cubicBezTo>
                  <a:cubicBezTo>
                    <a:pt x="689" y="3377"/>
                    <a:pt x="689" y="3131"/>
                    <a:pt x="722" y="3065"/>
                  </a:cubicBezTo>
                  <a:cubicBezTo>
                    <a:pt x="754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4" y="607"/>
                    <a:pt x="722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10"/>
            <p:cNvSpPr/>
            <p:nvPr/>
          </p:nvSpPr>
          <p:spPr>
            <a:xfrm>
              <a:off x="3175768" y="4052887"/>
              <a:ext cx="239837" cy="168355"/>
            </a:xfrm>
            <a:custGeom>
              <a:rect b="b" l="l" r="r" t="t"/>
              <a:pathLst>
                <a:path extrusionOk="0" h="5132" w="7311">
                  <a:moveTo>
                    <a:pt x="1735" y="1"/>
                  </a:moveTo>
                  <a:cubicBezTo>
                    <a:pt x="1342" y="1"/>
                    <a:pt x="952" y="172"/>
                    <a:pt x="689" y="493"/>
                  </a:cubicBezTo>
                  <a:cubicBezTo>
                    <a:pt x="604" y="635"/>
                    <a:pt x="458" y="706"/>
                    <a:pt x="310" y="706"/>
                  </a:cubicBezTo>
                  <a:cubicBezTo>
                    <a:pt x="201" y="706"/>
                    <a:pt x="90" y="668"/>
                    <a:pt x="0" y="591"/>
                  </a:cubicBezTo>
                  <a:lnTo>
                    <a:pt x="0" y="591"/>
                  </a:lnTo>
                  <a:cubicBezTo>
                    <a:pt x="33" y="952"/>
                    <a:pt x="49" y="1018"/>
                    <a:pt x="1754" y="1739"/>
                  </a:cubicBezTo>
                  <a:cubicBezTo>
                    <a:pt x="3065" y="2296"/>
                    <a:pt x="3508" y="4247"/>
                    <a:pt x="3655" y="5132"/>
                  </a:cubicBezTo>
                  <a:cubicBezTo>
                    <a:pt x="3787" y="4263"/>
                    <a:pt x="4246" y="2296"/>
                    <a:pt x="5540" y="1739"/>
                  </a:cubicBezTo>
                  <a:cubicBezTo>
                    <a:pt x="7245" y="1018"/>
                    <a:pt x="7278" y="952"/>
                    <a:pt x="7311" y="591"/>
                  </a:cubicBezTo>
                  <a:lnTo>
                    <a:pt x="7311" y="591"/>
                  </a:lnTo>
                  <a:cubicBezTo>
                    <a:pt x="7221" y="668"/>
                    <a:pt x="7110" y="706"/>
                    <a:pt x="7000" y="706"/>
                  </a:cubicBezTo>
                  <a:cubicBezTo>
                    <a:pt x="6850" y="706"/>
                    <a:pt x="6700" y="635"/>
                    <a:pt x="6606" y="493"/>
                  </a:cubicBezTo>
                  <a:cubicBezTo>
                    <a:pt x="6343" y="172"/>
                    <a:pt x="5959" y="1"/>
                    <a:pt x="5566" y="1"/>
                  </a:cubicBezTo>
                  <a:cubicBezTo>
                    <a:pt x="5298" y="1"/>
                    <a:pt x="5026" y="81"/>
                    <a:pt x="4786" y="247"/>
                  </a:cubicBezTo>
                  <a:cubicBezTo>
                    <a:pt x="4229" y="657"/>
                    <a:pt x="3836" y="1476"/>
                    <a:pt x="3655" y="2657"/>
                  </a:cubicBezTo>
                  <a:cubicBezTo>
                    <a:pt x="3459" y="1460"/>
                    <a:pt x="3082" y="641"/>
                    <a:pt x="2508" y="247"/>
                  </a:cubicBezTo>
                  <a:cubicBezTo>
                    <a:pt x="2275" y="81"/>
                    <a:pt x="2004" y="1"/>
                    <a:pt x="173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10"/>
            <p:cNvSpPr/>
            <p:nvPr/>
          </p:nvSpPr>
          <p:spPr>
            <a:xfrm>
              <a:off x="3252107" y="3959358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28" y="0"/>
                  </a:moveTo>
                  <a:cubicBezTo>
                    <a:pt x="1247" y="164"/>
                    <a:pt x="1132" y="312"/>
                    <a:pt x="1017" y="426"/>
                  </a:cubicBezTo>
                  <a:cubicBezTo>
                    <a:pt x="558" y="853"/>
                    <a:pt x="1" y="1721"/>
                    <a:pt x="722" y="2918"/>
                  </a:cubicBezTo>
                  <a:cubicBezTo>
                    <a:pt x="1011" y="3367"/>
                    <a:pt x="1205" y="3878"/>
                    <a:pt x="1336" y="4407"/>
                  </a:cubicBezTo>
                  <a:lnTo>
                    <a:pt x="1336" y="4407"/>
                  </a:lnTo>
                  <a:cubicBezTo>
                    <a:pt x="1453" y="3878"/>
                    <a:pt x="1663" y="3367"/>
                    <a:pt x="1951" y="2918"/>
                  </a:cubicBezTo>
                  <a:cubicBezTo>
                    <a:pt x="2673" y="1721"/>
                    <a:pt x="2115" y="869"/>
                    <a:pt x="1656" y="426"/>
                  </a:cubicBezTo>
                  <a:cubicBezTo>
                    <a:pt x="1525" y="312"/>
                    <a:pt x="1427" y="164"/>
                    <a:pt x="1328" y="0"/>
                  </a:cubicBezTo>
                  <a:close/>
                  <a:moveTo>
                    <a:pt x="1336" y="4407"/>
                  </a:moveTo>
                  <a:cubicBezTo>
                    <a:pt x="1334" y="4419"/>
                    <a:pt x="1331" y="4430"/>
                    <a:pt x="1328" y="4442"/>
                  </a:cubicBezTo>
                  <a:lnTo>
                    <a:pt x="1345" y="4442"/>
                  </a:lnTo>
                  <a:cubicBezTo>
                    <a:pt x="1342" y="4430"/>
                    <a:pt x="1339" y="4419"/>
                    <a:pt x="1336" y="440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10"/>
            <p:cNvSpPr/>
            <p:nvPr/>
          </p:nvSpPr>
          <p:spPr>
            <a:xfrm>
              <a:off x="3195124" y="3821969"/>
              <a:ext cx="201127" cy="220220"/>
            </a:xfrm>
            <a:custGeom>
              <a:rect b="b" l="l" r="r" t="t"/>
              <a:pathLst>
                <a:path extrusionOk="0" h="6713" w="6131">
                  <a:moveTo>
                    <a:pt x="1617" y="0"/>
                  </a:moveTo>
                  <a:cubicBezTo>
                    <a:pt x="1216" y="0"/>
                    <a:pt x="823" y="159"/>
                    <a:pt x="590" y="451"/>
                  </a:cubicBezTo>
                  <a:cubicBezTo>
                    <a:pt x="0" y="1107"/>
                    <a:pt x="492" y="2074"/>
                    <a:pt x="1131" y="2106"/>
                  </a:cubicBezTo>
                  <a:cubicBezTo>
                    <a:pt x="1150" y="2107"/>
                    <a:pt x="1169" y="2108"/>
                    <a:pt x="1188" y="2108"/>
                  </a:cubicBezTo>
                  <a:cubicBezTo>
                    <a:pt x="1800" y="2108"/>
                    <a:pt x="2013" y="1589"/>
                    <a:pt x="1885" y="1287"/>
                  </a:cubicBezTo>
                  <a:cubicBezTo>
                    <a:pt x="1829" y="1118"/>
                    <a:pt x="1677" y="998"/>
                    <a:pt x="1510" y="998"/>
                  </a:cubicBezTo>
                  <a:cubicBezTo>
                    <a:pt x="1483" y="998"/>
                    <a:pt x="1454" y="1001"/>
                    <a:pt x="1426" y="1008"/>
                  </a:cubicBezTo>
                  <a:cubicBezTo>
                    <a:pt x="1262" y="1025"/>
                    <a:pt x="1164" y="1156"/>
                    <a:pt x="1180" y="1320"/>
                  </a:cubicBezTo>
                  <a:cubicBezTo>
                    <a:pt x="1170" y="1475"/>
                    <a:pt x="1291" y="1572"/>
                    <a:pt x="1415" y="1572"/>
                  </a:cubicBezTo>
                  <a:cubicBezTo>
                    <a:pt x="1486" y="1572"/>
                    <a:pt x="1559" y="1539"/>
                    <a:pt x="1607" y="1467"/>
                  </a:cubicBezTo>
                  <a:cubicBezTo>
                    <a:pt x="1654" y="1401"/>
                    <a:pt x="1702" y="1375"/>
                    <a:pt x="1742" y="1375"/>
                  </a:cubicBezTo>
                  <a:cubicBezTo>
                    <a:pt x="1812" y="1375"/>
                    <a:pt x="1857" y="1455"/>
                    <a:pt x="1836" y="1549"/>
                  </a:cubicBezTo>
                  <a:cubicBezTo>
                    <a:pt x="1746" y="1793"/>
                    <a:pt x="1526" y="1946"/>
                    <a:pt x="1285" y="1946"/>
                  </a:cubicBezTo>
                  <a:cubicBezTo>
                    <a:pt x="1218" y="1946"/>
                    <a:pt x="1150" y="1935"/>
                    <a:pt x="1082" y="1910"/>
                  </a:cubicBezTo>
                  <a:cubicBezTo>
                    <a:pt x="672" y="1779"/>
                    <a:pt x="459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6" y="927"/>
                    <a:pt x="2967" y="1910"/>
                  </a:cubicBezTo>
                  <a:cubicBezTo>
                    <a:pt x="2967" y="3074"/>
                    <a:pt x="2033" y="4123"/>
                    <a:pt x="1771" y="4893"/>
                  </a:cubicBezTo>
                  <a:cubicBezTo>
                    <a:pt x="1426" y="5975"/>
                    <a:pt x="1869" y="6647"/>
                    <a:pt x="1902" y="6712"/>
                  </a:cubicBezTo>
                  <a:cubicBezTo>
                    <a:pt x="1623" y="6155"/>
                    <a:pt x="1607" y="5499"/>
                    <a:pt x="1853" y="4926"/>
                  </a:cubicBezTo>
                  <a:cubicBezTo>
                    <a:pt x="2066" y="4401"/>
                    <a:pt x="2492" y="3844"/>
                    <a:pt x="2820" y="3139"/>
                  </a:cubicBezTo>
                  <a:cubicBezTo>
                    <a:pt x="2918" y="2926"/>
                    <a:pt x="3016" y="2680"/>
                    <a:pt x="3065" y="2434"/>
                  </a:cubicBezTo>
                  <a:cubicBezTo>
                    <a:pt x="3115" y="2680"/>
                    <a:pt x="3213" y="2926"/>
                    <a:pt x="3328" y="3139"/>
                  </a:cubicBezTo>
                  <a:cubicBezTo>
                    <a:pt x="3639" y="3844"/>
                    <a:pt x="4065" y="4401"/>
                    <a:pt x="4278" y="4926"/>
                  </a:cubicBezTo>
                  <a:cubicBezTo>
                    <a:pt x="4524" y="5499"/>
                    <a:pt x="4508" y="6155"/>
                    <a:pt x="4229" y="6712"/>
                  </a:cubicBezTo>
                  <a:cubicBezTo>
                    <a:pt x="4262" y="6647"/>
                    <a:pt x="4705" y="5975"/>
                    <a:pt x="4360" y="4893"/>
                  </a:cubicBezTo>
                  <a:cubicBezTo>
                    <a:pt x="4098" y="4123"/>
                    <a:pt x="3180" y="3074"/>
                    <a:pt x="3164" y="1910"/>
                  </a:cubicBezTo>
                  <a:cubicBezTo>
                    <a:pt x="3225" y="927"/>
                    <a:pt x="4014" y="515"/>
                    <a:pt x="4612" y="515"/>
                  </a:cubicBezTo>
                  <a:cubicBezTo>
                    <a:pt x="4812" y="515"/>
                    <a:pt x="4991" y="561"/>
                    <a:pt x="5114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1" y="1935"/>
                    <a:pt x="4913" y="1946"/>
                    <a:pt x="4846" y="1946"/>
                  </a:cubicBezTo>
                  <a:cubicBezTo>
                    <a:pt x="4605" y="1946"/>
                    <a:pt x="4385" y="1793"/>
                    <a:pt x="4295" y="1549"/>
                  </a:cubicBezTo>
                  <a:cubicBezTo>
                    <a:pt x="4274" y="1455"/>
                    <a:pt x="4326" y="1375"/>
                    <a:pt x="4396" y="1375"/>
                  </a:cubicBezTo>
                  <a:cubicBezTo>
                    <a:pt x="4436" y="1375"/>
                    <a:pt x="4482" y="1401"/>
                    <a:pt x="4524" y="1467"/>
                  </a:cubicBezTo>
                  <a:cubicBezTo>
                    <a:pt x="4572" y="1539"/>
                    <a:pt x="4645" y="1572"/>
                    <a:pt x="4716" y="1572"/>
                  </a:cubicBezTo>
                  <a:cubicBezTo>
                    <a:pt x="4840" y="1572"/>
                    <a:pt x="4961" y="1475"/>
                    <a:pt x="4950" y="1320"/>
                  </a:cubicBezTo>
                  <a:cubicBezTo>
                    <a:pt x="4967" y="1156"/>
                    <a:pt x="4869" y="1025"/>
                    <a:pt x="4705" y="1008"/>
                  </a:cubicBezTo>
                  <a:cubicBezTo>
                    <a:pt x="4677" y="1001"/>
                    <a:pt x="4648" y="998"/>
                    <a:pt x="4621" y="998"/>
                  </a:cubicBezTo>
                  <a:cubicBezTo>
                    <a:pt x="4454" y="998"/>
                    <a:pt x="4302" y="1118"/>
                    <a:pt x="4246" y="1287"/>
                  </a:cubicBezTo>
                  <a:cubicBezTo>
                    <a:pt x="4117" y="1594"/>
                    <a:pt x="4353" y="2107"/>
                    <a:pt x="4971" y="2107"/>
                  </a:cubicBezTo>
                  <a:cubicBezTo>
                    <a:pt x="4980" y="2107"/>
                    <a:pt x="4990" y="2107"/>
                    <a:pt x="5000" y="2106"/>
                  </a:cubicBezTo>
                  <a:cubicBezTo>
                    <a:pt x="5623" y="2074"/>
                    <a:pt x="6131" y="1107"/>
                    <a:pt x="5541" y="451"/>
                  </a:cubicBezTo>
                  <a:cubicBezTo>
                    <a:pt x="5308" y="159"/>
                    <a:pt x="4915" y="0"/>
                    <a:pt x="4516" y="0"/>
                  </a:cubicBezTo>
                  <a:cubicBezTo>
                    <a:pt x="4042" y="0"/>
                    <a:pt x="3559" y="224"/>
                    <a:pt x="3328" y="713"/>
                  </a:cubicBezTo>
                  <a:cubicBezTo>
                    <a:pt x="3197" y="877"/>
                    <a:pt x="3115" y="1074"/>
                    <a:pt x="3065" y="1271"/>
                  </a:cubicBezTo>
                  <a:cubicBezTo>
                    <a:pt x="3016" y="1074"/>
                    <a:pt x="2934" y="877"/>
                    <a:pt x="2820" y="713"/>
                  </a:cubicBezTo>
                  <a:cubicBezTo>
                    <a:pt x="2579" y="224"/>
                    <a:pt x="2093" y="0"/>
                    <a:pt x="16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10"/>
            <p:cNvSpPr/>
            <p:nvPr/>
          </p:nvSpPr>
          <p:spPr>
            <a:xfrm>
              <a:off x="5829975" y="4136902"/>
              <a:ext cx="297410" cy="207262"/>
            </a:xfrm>
            <a:custGeom>
              <a:rect b="b" l="l" r="r" t="t"/>
              <a:pathLst>
                <a:path extrusionOk="0" h="6318" w="9066">
                  <a:moveTo>
                    <a:pt x="7050" y="0"/>
                  </a:moveTo>
                  <a:cubicBezTo>
                    <a:pt x="6598" y="0"/>
                    <a:pt x="6172" y="159"/>
                    <a:pt x="5902" y="489"/>
                  </a:cubicBezTo>
                  <a:cubicBezTo>
                    <a:pt x="5508" y="915"/>
                    <a:pt x="5476" y="1538"/>
                    <a:pt x="5803" y="1997"/>
                  </a:cubicBezTo>
                  <a:cubicBezTo>
                    <a:pt x="5885" y="2145"/>
                    <a:pt x="6033" y="2243"/>
                    <a:pt x="6180" y="2308"/>
                  </a:cubicBezTo>
                  <a:lnTo>
                    <a:pt x="6213" y="2325"/>
                  </a:lnTo>
                  <a:lnTo>
                    <a:pt x="6279" y="2341"/>
                  </a:lnTo>
                  <a:lnTo>
                    <a:pt x="6377" y="2374"/>
                  </a:lnTo>
                  <a:cubicBezTo>
                    <a:pt x="6441" y="2389"/>
                    <a:pt x="6506" y="2396"/>
                    <a:pt x="6571" y="2396"/>
                  </a:cubicBezTo>
                  <a:cubicBezTo>
                    <a:pt x="6792" y="2396"/>
                    <a:pt x="7012" y="2313"/>
                    <a:pt x="7164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6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5" y="1849"/>
                  </a:cubicBezTo>
                  <a:cubicBezTo>
                    <a:pt x="6755" y="1872"/>
                    <a:pt x="6810" y="1883"/>
                    <a:pt x="6864" y="1883"/>
                  </a:cubicBezTo>
                  <a:cubicBezTo>
                    <a:pt x="6968" y="1883"/>
                    <a:pt x="7072" y="1843"/>
                    <a:pt x="7147" y="1768"/>
                  </a:cubicBezTo>
                  <a:lnTo>
                    <a:pt x="7147" y="1768"/>
                  </a:lnTo>
                  <a:cubicBezTo>
                    <a:pt x="7197" y="1915"/>
                    <a:pt x="7131" y="2063"/>
                    <a:pt x="7016" y="2145"/>
                  </a:cubicBezTo>
                  <a:cubicBezTo>
                    <a:pt x="6859" y="2253"/>
                    <a:pt x="6684" y="2317"/>
                    <a:pt x="6505" y="2317"/>
                  </a:cubicBezTo>
                  <a:cubicBezTo>
                    <a:pt x="6441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3" y="251"/>
                    <a:pt x="6618" y="107"/>
                    <a:pt x="7037" y="107"/>
                  </a:cubicBezTo>
                  <a:cubicBezTo>
                    <a:pt x="7908" y="107"/>
                    <a:pt x="8879" y="731"/>
                    <a:pt x="8901" y="1849"/>
                  </a:cubicBezTo>
                  <a:cubicBezTo>
                    <a:pt x="8918" y="2653"/>
                    <a:pt x="8475" y="3407"/>
                    <a:pt x="7770" y="3784"/>
                  </a:cubicBezTo>
                  <a:lnTo>
                    <a:pt x="7705" y="3816"/>
                  </a:lnTo>
                  <a:cubicBezTo>
                    <a:pt x="7606" y="3849"/>
                    <a:pt x="7524" y="3866"/>
                    <a:pt x="7426" y="3898"/>
                  </a:cubicBezTo>
                  <a:cubicBezTo>
                    <a:pt x="7203" y="3950"/>
                    <a:pt x="6981" y="3973"/>
                    <a:pt x="6759" y="3973"/>
                  </a:cubicBezTo>
                  <a:cubicBezTo>
                    <a:pt x="5184" y="3973"/>
                    <a:pt x="3644" y="2835"/>
                    <a:pt x="2314" y="2835"/>
                  </a:cubicBezTo>
                  <a:cubicBezTo>
                    <a:pt x="2163" y="2835"/>
                    <a:pt x="2015" y="2850"/>
                    <a:pt x="1869" y="2882"/>
                  </a:cubicBezTo>
                  <a:cubicBezTo>
                    <a:pt x="607" y="3161"/>
                    <a:pt x="247" y="4046"/>
                    <a:pt x="148" y="4587"/>
                  </a:cubicBezTo>
                  <a:cubicBezTo>
                    <a:pt x="1" y="5128"/>
                    <a:pt x="99" y="5734"/>
                    <a:pt x="558" y="6062"/>
                  </a:cubicBezTo>
                  <a:cubicBezTo>
                    <a:pt x="778" y="6238"/>
                    <a:pt x="1046" y="6317"/>
                    <a:pt x="1308" y="6317"/>
                  </a:cubicBezTo>
                  <a:cubicBezTo>
                    <a:pt x="1731" y="6317"/>
                    <a:pt x="2140" y="6111"/>
                    <a:pt x="2312" y="5767"/>
                  </a:cubicBezTo>
                  <a:cubicBezTo>
                    <a:pt x="2640" y="5226"/>
                    <a:pt x="2361" y="4521"/>
                    <a:pt x="1869" y="4390"/>
                  </a:cubicBezTo>
                  <a:cubicBezTo>
                    <a:pt x="1772" y="4351"/>
                    <a:pt x="1670" y="4332"/>
                    <a:pt x="1570" y="4332"/>
                  </a:cubicBezTo>
                  <a:cubicBezTo>
                    <a:pt x="1251" y="4332"/>
                    <a:pt x="949" y="4521"/>
                    <a:pt x="837" y="4833"/>
                  </a:cubicBezTo>
                  <a:cubicBezTo>
                    <a:pt x="804" y="4964"/>
                    <a:pt x="788" y="5095"/>
                    <a:pt x="820" y="5226"/>
                  </a:cubicBezTo>
                  <a:cubicBezTo>
                    <a:pt x="820" y="5242"/>
                    <a:pt x="820" y="5259"/>
                    <a:pt x="837" y="5275"/>
                  </a:cubicBezTo>
                  <a:cubicBezTo>
                    <a:pt x="837" y="5275"/>
                    <a:pt x="837" y="5292"/>
                    <a:pt x="837" y="5292"/>
                  </a:cubicBezTo>
                  <a:cubicBezTo>
                    <a:pt x="898" y="5526"/>
                    <a:pt x="1108" y="5667"/>
                    <a:pt x="1334" y="5667"/>
                  </a:cubicBezTo>
                  <a:cubicBezTo>
                    <a:pt x="1409" y="5667"/>
                    <a:pt x="1485" y="5652"/>
                    <a:pt x="1558" y="5619"/>
                  </a:cubicBezTo>
                  <a:cubicBezTo>
                    <a:pt x="1909" y="5476"/>
                    <a:pt x="1794" y="4913"/>
                    <a:pt x="1440" y="4913"/>
                  </a:cubicBezTo>
                  <a:cubicBezTo>
                    <a:pt x="1431" y="4913"/>
                    <a:pt x="1421" y="4914"/>
                    <a:pt x="1410" y="4915"/>
                  </a:cubicBezTo>
                  <a:cubicBezTo>
                    <a:pt x="1033" y="4964"/>
                    <a:pt x="1099" y="5324"/>
                    <a:pt x="1033" y="5374"/>
                  </a:cubicBezTo>
                  <a:cubicBezTo>
                    <a:pt x="1024" y="5383"/>
                    <a:pt x="1013" y="5387"/>
                    <a:pt x="1002" y="5387"/>
                  </a:cubicBezTo>
                  <a:cubicBezTo>
                    <a:pt x="955" y="5387"/>
                    <a:pt x="899" y="5315"/>
                    <a:pt x="886" y="5275"/>
                  </a:cubicBezTo>
                  <a:cubicBezTo>
                    <a:pt x="820" y="5095"/>
                    <a:pt x="837" y="4882"/>
                    <a:pt x="919" y="4702"/>
                  </a:cubicBezTo>
                  <a:cubicBezTo>
                    <a:pt x="1068" y="4506"/>
                    <a:pt x="1299" y="4391"/>
                    <a:pt x="1531" y="4391"/>
                  </a:cubicBezTo>
                  <a:cubicBezTo>
                    <a:pt x="1629" y="4391"/>
                    <a:pt x="1727" y="4412"/>
                    <a:pt x="1820" y="4456"/>
                  </a:cubicBezTo>
                  <a:cubicBezTo>
                    <a:pt x="2296" y="4570"/>
                    <a:pt x="2541" y="5226"/>
                    <a:pt x="2214" y="5718"/>
                  </a:cubicBezTo>
                  <a:cubicBezTo>
                    <a:pt x="2063" y="6029"/>
                    <a:pt x="1684" y="6211"/>
                    <a:pt x="1297" y="6211"/>
                  </a:cubicBezTo>
                  <a:cubicBezTo>
                    <a:pt x="1052" y="6211"/>
                    <a:pt x="804" y="6139"/>
                    <a:pt x="607" y="5980"/>
                  </a:cubicBezTo>
                  <a:cubicBezTo>
                    <a:pt x="66" y="5570"/>
                    <a:pt x="99" y="4636"/>
                    <a:pt x="542" y="4062"/>
                  </a:cubicBezTo>
                  <a:cubicBezTo>
                    <a:pt x="888" y="3580"/>
                    <a:pt x="1466" y="3350"/>
                    <a:pt x="2075" y="3350"/>
                  </a:cubicBezTo>
                  <a:cubicBezTo>
                    <a:pt x="2273" y="3350"/>
                    <a:pt x="2475" y="3375"/>
                    <a:pt x="2673" y="3423"/>
                  </a:cubicBezTo>
                  <a:cubicBezTo>
                    <a:pt x="3492" y="3620"/>
                    <a:pt x="4312" y="3964"/>
                    <a:pt x="5197" y="4193"/>
                  </a:cubicBezTo>
                  <a:cubicBezTo>
                    <a:pt x="5523" y="4253"/>
                    <a:pt x="5854" y="4286"/>
                    <a:pt x="6181" y="4286"/>
                  </a:cubicBezTo>
                  <a:cubicBezTo>
                    <a:pt x="6758" y="4286"/>
                    <a:pt x="7323" y="4182"/>
                    <a:pt x="7836" y="3931"/>
                  </a:cubicBezTo>
                  <a:cubicBezTo>
                    <a:pt x="8606" y="3521"/>
                    <a:pt x="9065" y="2718"/>
                    <a:pt x="9032" y="1849"/>
                  </a:cubicBezTo>
                  <a:cubicBezTo>
                    <a:pt x="8989" y="653"/>
                    <a:pt x="7967" y="0"/>
                    <a:pt x="7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10"/>
            <p:cNvSpPr/>
            <p:nvPr/>
          </p:nvSpPr>
          <p:spPr>
            <a:xfrm>
              <a:off x="5729426" y="4315331"/>
              <a:ext cx="202210" cy="202735"/>
            </a:xfrm>
            <a:custGeom>
              <a:rect b="b" l="l" r="r" t="t"/>
              <a:pathLst>
                <a:path extrusionOk="0" h="6180" w="6164">
                  <a:moveTo>
                    <a:pt x="3082" y="0"/>
                  </a:moveTo>
                  <a:cubicBezTo>
                    <a:pt x="3049" y="115"/>
                    <a:pt x="3017" y="230"/>
                    <a:pt x="3000" y="361"/>
                  </a:cubicBezTo>
                  <a:cubicBezTo>
                    <a:pt x="3000" y="361"/>
                    <a:pt x="2935" y="1262"/>
                    <a:pt x="2050" y="1377"/>
                  </a:cubicBezTo>
                  <a:cubicBezTo>
                    <a:pt x="1164" y="1508"/>
                    <a:pt x="591" y="1623"/>
                    <a:pt x="558" y="2295"/>
                  </a:cubicBezTo>
                  <a:cubicBezTo>
                    <a:pt x="528" y="2896"/>
                    <a:pt x="347" y="3221"/>
                    <a:pt x="77" y="3221"/>
                  </a:cubicBezTo>
                  <a:cubicBezTo>
                    <a:pt x="52" y="3221"/>
                    <a:pt x="27" y="3218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78" y="3761"/>
                    <a:pt x="979" y="3761"/>
                  </a:cubicBezTo>
                  <a:cubicBezTo>
                    <a:pt x="1098" y="3761"/>
                    <a:pt x="1226" y="3740"/>
                    <a:pt x="1361" y="3688"/>
                  </a:cubicBezTo>
                  <a:cubicBezTo>
                    <a:pt x="2181" y="3360"/>
                    <a:pt x="2115" y="2819"/>
                    <a:pt x="2132" y="2656"/>
                  </a:cubicBezTo>
                  <a:cubicBezTo>
                    <a:pt x="2147" y="2518"/>
                    <a:pt x="2205" y="2308"/>
                    <a:pt x="2347" y="2308"/>
                  </a:cubicBezTo>
                  <a:cubicBezTo>
                    <a:pt x="2356" y="2308"/>
                    <a:pt x="2367" y="2309"/>
                    <a:pt x="2377" y="2311"/>
                  </a:cubicBezTo>
                  <a:cubicBezTo>
                    <a:pt x="2541" y="2344"/>
                    <a:pt x="2607" y="2656"/>
                    <a:pt x="2377" y="2951"/>
                  </a:cubicBezTo>
                  <a:cubicBezTo>
                    <a:pt x="2033" y="3311"/>
                    <a:pt x="2000" y="3852"/>
                    <a:pt x="2279" y="4246"/>
                  </a:cubicBezTo>
                  <a:cubicBezTo>
                    <a:pt x="2640" y="4803"/>
                    <a:pt x="3082" y="6180"/>
                    <a:pt x="3082" y="6180"/>
                  </a:cubicBezTo>
                  <a:cubicBezTo>
                    <a:pt x="3082" y="6180"/>
                    <a:pt x="3525" y="4803"/>
                    <a:pt x="3885" y="4246"/>
                  </a:cubicBezTo>
                  <a:cubicBezTo>
                    <a:pt x="4180" y="3852"/>
                    <a:pt x="4131" y="3295"/>
                    <a:pt x="3787" y="2951"/>
                  </a:cubicBezTo>
                  <a:cubicBezTo>
                    <a:pt x="3558" y="2656"/>
                    <a:pt x="3623" y="2328"/>
                    <a:pt x="3787" y="2295"/>
                  </a:cubicBezTo>
                  <a:cubicBezTo>
                    <a:pt x="3792" y="2294"/>
                    <a:pt x="3798" y="2294"/>
                    <a:pt x="3803" y="2294"/>
                  </a:cubicBezTo>
                  <a:cubicBezTo>
                    <a:pt x="3940" y="2294"/>
                    <a:pt x="4017" y="2498"/>
                    <a:pt x="4033" y="2656"/>
                  </a:cubicBezTo>
                  <a:cubicBezTo>
                    <a:pt x="4033" y="2819"/>
                    <a:pt x="3984" y="3360"/>
                    <a:pt x="4803" y="3672"/>
                  </a:cubicBezTo>
                  <a:cubicBezTo>
                    <a:pt x="4941" y="3724"/>
                    <a:pt x="5071" y="3746"/>
                    <a:pt x="5192" y="3746"/>
                  </a:cubicBezTo>
                  <a:cubicBezTo>
                    <a:pt x="5789" y="3746"/>
                    <a:pt x="6164" y="3213"/>
                    <a:pt x="6164" y="3213"/>
                  </a:cubicBezTo>
                  <a:lnTo>
                    <a:pt x="6164" y="3213"/>
                  </a:lnTo>
                  <a:cubicBezTo>
                    <a:pt x="6138" y="3218"/>
                    <a:pt x="6112" y="3221"/>
                    <a:pt x="6087" y="3221"/>
                  </a:cubicBezTo>
                  <a:cubicBezTo>
                    <a:pt x="5818" y="3221"/>
                    <a:pt x="5637" y="2896"/>
                    <a:pt x="5606" y="2295"/>
                  </a:cubicBezTo>
                  <a:cubicBezTo>
                    <a:pt x="5574" y="1623"/>
                    <a:pt x="4984" y="1492"/>
                    <a:pt x="4115" y="1377"/>
                  </a:cubicBezTo>
                  <a:cubicBezTo>
                    <a:pt x="3230" y="1262"/>
                    <a:pt x="3148" y="361"/>
                    <a:pt x="3148" y="361"/>
                  </a:cubicBezTo>
                  <a:cubicBezTo>
                    <a:pt x="3131" y="230"/>
                    <a:pt x="3115" y="115"/>
                    <a:pt x="3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10"/>
            <p:cNvSpPr/>
            <p:nvPr/>
          </p:nvSpPr>
          <p:spPr>
            <a:xfrm>
              <a:off x="5864946" y="4254444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5"/>
                    <a:pt x="1852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2" y="3692"/>
                    <a:pt x="2902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51" y="2299"/>
                  </a:cubicBezTo>
                  <a:cubicBezTo>
                    <a:pt x="4120" y="2410"/>
                    <a:pt x="4279" y="2452"/>
                    <a:pt x="4422" y="2452"/>
                  </a:cubicBezTo>
                  <a:cubicBezTo>
                    <a:pt x="484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87" y="1414"/>
                  </a:cubicBezTo>
                  <a:cubicBezTo>
                    <a:pt x="4702" y="1351"/>
                    <a:pt x="4605" y="1321"/>
                    <a:pt x="4511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3" y="1217"/>
                  </a:cubicBezTo>
                  <a:cubicBezTo>
                    <a:pt x="4066" y="1175"/>
                    <a:pt x="4102" y="1159"/>
                    <a:pt x="4148" y="1159"/>
                  </a:cubicBezTo>
                  <a:cubicBezTo>
                    <a:pt x="4283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5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2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10"/>
            <p:cNvSpPr/>
            <p:nvPr/>
          </p:nvSpPr>
          <p:spPr>
            <a:xfrm>
              <a:off x="5919240" y="4133851"/>
              <a:ext cx="118885" cy="83095"/>
            </a:xfrm>
            <a:custGeom>
              <a:rect b="b" l="l" r="r" t="t"/>
              <a:pathLst>
                <a:path extrusionOk="0" h="2533" w="3624">
                  <a:moveTo>
                    <a:pt x="2531" y="0"/>
                  </a:moveTo>
                  <a:cubicBezTo>
                    <a:pt x="1939" y="0"/>
                    <a:pt x="1255" y="123"/>
                    <a:pt x="886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79" y="1270"/>
                  </a:cubicBezTo>
                  <a:cubicBezTo>
                    <a:pt x="2197" y="1025"/>
                    <a:pt x="2246" y="746"/>
                    <a:pt x="2427" y="549"/>
                  </a:cubicBezTo>
                  <a:cubicBezTo>
                    <a:pt x="2656" y="205"/>
                    <a:pt x="3623" y="123"/>
                    <a:pt x="3623" y="123"/>
                  </a:cubicBezTo>
                  <a:cubicBezTo>
                    <a:pt x="3623" y="123"/>
                    <a:pt x="3123" y="0"/>
                    <a:pt x="25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10"/>
            <p:cNvSpPr/>
            <p:nvPr/>
          </p:nvSpPr>
          <p:spPr>
            <a:xfrm>
              <a:off x="6090255" y="4084643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77" y="0"/>
                  </a:moveTo>
                  <a:lnTo>
                    <a:pt x="377" y="0"/>
                  </a:lnTo>
                  <a:cubicBezTo>
                    <a:pt x="0" y="1344"/>
                    <a:pt x="541" y="1607"/>
                    <a:pt x="1098" y="2475"/>
                  </a:cubicBezTo>
                  <a:cubicBezTo>
                    <a:pt x="1656" y="3344"/>
                    <a:pt x="1049" y="4311"/>
                    <a:pt x="1049" y="4311"/>
                  </a:cubicBezTo>
                  <a:cubicBezTo>
                    <a:pt x="1443" y="4049"/>
                    <a:pt x="1803" y="3361"/>
                    <a:pt x="2492" y="2918"/>
                  </a:cubicBezTo>
                  <a:cubicBezTo>
                    <a:pt x="3196" y="2492"/>
                    <a:pt x="2902" y="1590"/>
                    <a:pt x="2901" y="1590"/>
                  </a:cubicBezTo>
                  <a:lnTo>
                    <a:pt x="2901" y="1590"/>
                  </a:lnTo>
                  <a:cubicBezTo>
                    <a:pt x="2862" y="1695"/>
                    <a:pt x="2760" y="1748"/>
                    <a:pt x="2586" y="1748"/>
                  </a:cubicBezTo>
                  <a:cubicBezTo>
                    <a:pt x="2543" y="1748"/>
                    <a:pt x="2495" y="1744"/>
                    <a:pt x="2443" y="1738"/>
                  </a:cubicBezTo>
                  <a:cubicBezTo>
                    <a:pt x="2413" y="1731"/>
                    <a:pt x="2385" y="1727"/>
                    <a:pt x="2357" y="1727"/>
                  </a:cubicBezTo>
                  <a:cubicBezTo>
                    <a:pt x="2133" y="1727"/>
                    <a:pt x="1960" y="1947"/>
                    <a:pt x="2033" y="2180"/>
                  </a:cubicBezTo>
                  <a:cubicBezTo>
                    <a:pt x="2097" y="2413"/>
                    <a:pt x="1958" y="2513"/>
                    <a:pt x="1816" y="2513"/>
                  </a:cubicBezTo>
                  <a:cubicBezTo>
                    <a:pt x="1778" y="2513"/>
                    <a:pt x="1740" y="2506"/>
                    <a:pt x="1705" y="2492"/>
                  </a:cubicBezTo>
                  <a:cubicBezTo>
                    <a:pt x="1557" y="2426"/>
                    <a:pt x="1557" y="2066"/>
                    <a:pt x="1770" y="1885"/>
                  </a:cubicBezTo>
                  <a:cubicBezTo>
                    <a:pt x="2000" y="1705"/>
                    <a:pt x="2131" y="1312"/>
                    <a:pt x="1951" y="689"/>
                  </a:cubicBezTo>
                  <a:cubicBezTo>
                    <a:pt x="1810" y="203"/>
                    <a:pt x="1330" y="96"/>
                    <a:pt x="1009" y="96"/>
                  </a:cubicBezTo>
                  <a:cubicBezTo>
                    <a:pt x="919" y="96"/>
                    <a:pt x="841" y="104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10"/>
            <p:cNvSpPr/>
            <p:nvPr/>
          </p:nvSpPr>
          <p:spPr>
            <a:xfrm>
              <a:off x="5533150" y="4136541"/>
              <a:ext cx="297410" cy="207393"/>
            </a:xfrm>
            <a:custGeom>
              <a:rect b="b" l="l" r="r" t="t"/>
              <a:pathLst>
                <a:path extrusionOk="0" h="6322" w="9066">
                  <a:moveTo>
                    <a:pt x="1992" y="0"/>
                  </a:moveTo>
                  <a:cubicBezTo>
                    <a:pt x="1079" y="0"/>
                    <a:pt x="66" y="656"/>
                    <a:pt x="34" y="1860"/>
                  </a:cubicBezTo>
                  <a:cubicBezTo>
                    <a:pt x="1" y="2729"/>
                    <a:pt x="460" y="3532"/>
                    <a:pt x="1247" y="3942"/>
                  </a:cubicBezTo>
                  <a:cubicBezTo>
                    <a:pt x="1740" y="4199"/>
                    <a:pt x="2292" y="4302"/>
                    <a:pt x="2857" y="4302"/>
                  </a:cubicBezTo>
                  <a:cubicBezTo>
                    <a:pt x="3193" y="4302"/>
                    <a:pt x="3533" y="4266"/>
                    <a:pt x="3869" y="4204"/>
                  </a:cubicBezTo>
                  <a:cubicBezTo>
                    <a:pt x="4754" y="3975"/>
                    <a:pt x="5574" y="3631"/>
                    <a:pt x="6393" y="3434"/>
                  </a:cubicBezTo>
                  <a:cubicBezTo>
                    <a:pt x="6594" y="3381"/>
                    <a:pt x="6800" y="3354"/>
                    <a:pt x="7003" y="3354"/>
                  </a:cubicBezTo>
                  <a:cubicBezTo>
                    <a:pt x="7612" y="3354"/>
                    <a:pt x="8192" y="3594"/>
                    <a:pt x="8524" y="4073"/>
                  </a:cubicBezTo>
                  <a:cubicBezTo>
                    <a:pt x="8967" y="4647"/>
                    <a:pt x="9000" y="5581"/>
                    <a:pt x="8459" y="5991"/>
                  </a:cubicBezTo>
                  <a:cubicBezTo>
                    <a:pt x="8248" y="6144"/>
                    <a:pt x="7996" y="6215"/>
                    <a:pt x="7751" y="6215"/>
                  </a:cubicBezTo>
                  <a:cubicBezTo>
                    <a:pt x="7367" y="6215"/>
                    <a:pt x="7003" y="6039"/>
                    <a:pt x="6852" y="5729"/>
                  </a:cubicBezTo>
                  <a:cubicBezTo>
                    <a:pt x="6541" y="5237"/>
                    <a:pt x="6787" y="4581"/>
                    <a:pt x="7246" y="4467"/>
                  </a:cubicBezTo>
                  <a:cubicBezTo>
                    <a:pt x="7343" y="4423"/>
                    <a:pt x="7444" y="4402"/>
                    <a:pt x="7543" y="4402"/>
                  </a:cubicBezTo>
                  <a:cubicBezTo>
                    <a:pt x="7775" y="4402"/>
                    <a:pt x="7998" y="4517"/>
                    <a:pt x="8147" y="4713"/>
                  </a:cubicBezTo>
                  <a:cubicBezTo>
                    <a:pt x="8246" y="4893"/>
                    <a:pt x="8246" y="5106"/>
                    <a:pt x="8180" y="5286"/>
                  </a:cubicBezTo>
                  <a:cubicBezTo>
                    <a:pt x="8167" y="5325"/>
                    <a:pt x="8114" y="5404"/>
                    <a:pt x="8067" y="5404"/>
                  </a:cubicBezTo>
                  <a:cubicBezTo>
                    <a:pt x="8055" y="5404"/>
                    <a:pt x="8043" y="5399"/>
                    <a:pt x="8033" y="5385"/>
                  </a:cubicBezTo>
                  <a:cubicBezTo>
                    <a:pt x="7967" y="5335"/>
                    <a:pt x="8033" y="4975"/>
                    <a:pt x="7656" y="4926"/>
                  </a:cubicBezTo>
                  <a:cubicBezTo>
                    <a:pt x="7642" y="4924"/>
                    <a:pt x="7628" y="4923"/>
                    <a:pt x="7615" y="4923"/>
                  </a:cubicBezTo>
                  <a:cubicBezTo>
                    <a:pt x="7284" y="4923"/>
                    <a:pt x="7161" y="5489"/>
                    <a:pt x="7508" y="5630"/>
                  </a:cubicBezTo>
                  <a:cubicBezTo>
                    <a:pt x="7581" y="5663"/>
                    <a:pt x="7657" y="5678"/>
                    <a:pt x="7732" y="5678"/>
                  </a:cubicBezTo>
                  <a:cubicBezTo>
                    <a:pt x="7958" y="5678"/>
                    <a:pt x="8168" y="5537"/>
                    <a:pt x="8229" y="5303"/>
                  </a:cubicBezTo>
                  <a:lnTo>
                    <a:pt x="8229" y="5286"/>
                  </a:lnTo>
                  <a:cubicBezTo>
                    <a:pt x="8246" y="5270"/>
                    <a:pt x="8246" y="5253"/>
                    <a:pt x="8246" y="5237"/>
                  </a:cubicBezTo>
                  <a:lnTo>
                    <a:pt x="8246" y="5221"/>
                  </a:lnTo>
                  <a:cubicBezTo>
                    <a:pt x="8278" y="5106"/>
                    <a:pt x="8262" y="4975"/>
                    <a:pt x="8229" y="4844"/>
                  </a:cubicBezTo>
                  <a:cubicBezTo>
                    <a:pt x="8116" y="4541"/>
                    <a:pt x="7818" y="4345"/>
                    <a:pt x="7501" y="4345"/>
                  </a:cubicBezTo>
                  <a:cubicBezTo>
                    <a:pt x="7405" y="4345"/>
                    <a:pt x="7308" y="4363"/>
                    <a:pt x="7213" y="4401"/>
                  </a:cubicBezTo>
                  <a:cubicBezTo>
                    <a:pt x="6721" y="4532"/>
                    <a:pt x="6426" y="5221"/>
                    <a:pt x="6770" y="5778"/>
                  </a:cubicBezTo>
                  <a:cubicBezTo>
                    <a:pt x="6942" y="6121"/>
                    <a:pt x="7350" y="6321"/>
                    <a:pt x="7771" y="6321"/>
                  </a:cubicBezTo>
                  <a:cubicBezTo>
                    <a:pt x="8035" y="6321"/>
                    <a:pt x="8304" y="6243"/>
                    <a:pt x="8524" y="6073"/>
                  </a:cubicBezTo>
                  <a:cubicBezTo>
                    <a:pt x="8967" y="5745"/>
                    <a:pt x="9065" y="5139"/>
                    <a:pt x="8918" y="4581"/>
                  </a:cubicBezTo>
                  <a:cubicBezTo>
                    <a:pt x="8819" y="4057"/>
                    <a:pt x="8459" y="3172"/>
                    <a:pt x="7197" y="2893"/>
                  </a:cubicBezTo>
                  <a:cubicBezTo>
                    <a:pt x="7051" y="2861"/>
                    <a:pt x="6903" y="2846"/>
                    <a:pt x="6752" y="2846"/>
                  </a:cubicBezTo>
                  <a:cubicBezTo>
                    <a:pt x="5422" y="2846"/>
                    <a:pt x="3882" y="3984"/>
                    <a:pt x="2307" y="3984"/>
                  </a:cubicBezTo>
                  <a:cubicBezTo>
                    <a:pt x="2085" y="3984"/>
                    <a:pt x="1863" y="3961"/>
                    <a:pt x="1640" y="3909"/>
                  </a:cubicBezTo>
                  <a:cubicBezTo>
                    <a:pt x="1542" y="3877"/>
                    <a:pt x="1460" y="3860"/>
                    <a:pt x="1361" y="3827"/>
                  </a:cubicBezTo>
                  <a:lnTo>
                    <a:pt x="1312" y="3795"/>
                  </a:lnTo>
                  <a:cubicBezTo>
                    <a:pt x="591" y="3418"/>
                    <a:pt x="148" y="2664"/>
                    <a:pt x="181" y="1860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7"/>
                    <a:pt x="3099" y="566"/>
                  </a:cubicBezTo>
                  <a:cubicBezTo>
                    <a:pt x="3558" y="1025"/>
                    <a:pt x="3525" y="1779"/>
                    <a:pt x="3017" y="2188"/>
                  </a:cubicBezTo>
                  <a:cubicBezTo>
                    <a:pt x="2935" y="2237"/>
                    <a:pt x="2853" y="2287"/>
                    <a:pt x="2755" y="2303"/>
                  </a:cubicBezTo>
                  <a:cubicBezTo>
                    <a:pt x="2694" y="2320"/>
                    <a:pt x="2632" y="2328"/>
                    <a:pt x="2569" y="2328"/>
                  </a:cubicBezTo>
                  <a:cubicBezTo>
                    <a:pt x="2392" y="2328"/>
                    <a:pt x="2211" y="2264"/>
                    <a:pt x="2066" y="2156"/>
                  </a:cubicBezTo>
                  <a:cubicBezTo>
                    <a:pt x="1935" y="2074"/>
                    <a:pt x="1886" y="1926"/>
                    <a:pt x="1919" y="1779"/>
                  </a:cubicBezTo>
                  <a:lnTo>
                    <a:pt x="1919" y="1779"/>
                  </a:lnTo>
                  <a:cubicBezTo>
                    <a:pt x="1994" y="1854"/>
                    <a:pt x="2098" y="1894"/>
                    <a:pt x="2202" y="1894"/>
                  </a:cubicBezTo>
                  <a:cubicBezTo>
                    <a:pt x="2256" y="1894"/>
                    <a:pt x="2311" y="1883"/>
                    <a:pt x="2361" y="1860"/>
                  </a:cubicBezTo>
                  <a:cubicBezTo>
                    <a:pt x="2591" y="1729"/>
                    <a:pt x="2525" y="1320"/>
                    <a:pt x="2214" y="1221"/>
                  </a:cubicBezTo>
                  <a:cubicBezTo>
                    <a:pt x="2186" y="1214"/>
                    <a:pt x="2159" y="1211"/>
                    <a:pt x="2132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60" y="2317"/>
                    <a:pt x="2262" y="2400"/>
                    <a:pt x="2470" y="2400"/>
                  </a:cubicBezTo>
                  <a:cubicBezTo>
                    <a:pt x="2543" y="2400"/>
                    <a:pt x="2616" y="2390"/>
                    <a:pt x="2689" y="2369"/>
                  </a:cubicBezTo>
                  <a:cubicBezTo>
                    <a:pt x="2722" y="2369"/>
                    <a:pt x="2755" y="2369"/>
                    <a:pt x="2787" y="2352"/>
                  </a:cubicBezTo>
                  <a:lnTo>
                    <a:pt x="2853" y="2336"/>
                  </a:lnTo>
                  <a:lnTo>
                    <a:pt x="2886" y="2319"/>
                  </a:lnTo>
                  <a:cubicBezTo>
                    <a:pt x="3050" y="2254"/>
                    <a:pt x="3164" y="2139"/>
                    <a:pt x="3263" y="2008"/>
                  </a:cubicBezTo>
                  <a:cubicBezTo>
                    <a:pt x="3591" y="1549"/>
                    <a:pt x="3541" y="910"/>
                    <a:pt x="3148" y="500"/>
                  </a:cubicBezTo>
                  <a:cubicBezTo>
                    <a:pt x="2876" y="163"/>
                    <a:pt x="2446" y="0"/>
                    <a:pt x="19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10"/>
            <p:cNvSpPr/>
            <p:nvPr/>
          </p:nvSpPr>
          <p:spPr>
            <a:xfrm>
              <a:off x="5583703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8" y="1"/>
                    <a:pt x="4969" y="45"/>
                    <a:pt x="4623" y="168"/>
                  </a:cubicBezTo>
                  <a:cubicBezTo>
                    <a:pt x="3779" y="468"/>
                    <a:pt x="2593" y="1030"/>
                    <a:pt x="1426" y="1030"/>
                  </a:cubicBezTo>
                  <a:cubicBezTo>
                    <a:pt x="939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82" y="1334"/>
                    <a:pt x="1361" y="1334"/>
                  </a:cubicBezTo>
                  <a:cubicBezTo>
                    <a:pt x="1388" y="1334"/>
                    <a:pt x="1415" y="1333"/>
                    <a:pt x="1443" y="1332"/>
                  </a:cubicBezTo>
                  <a:cubicBezTo>
                    <a:pt x="1955" y="1295"/>
                    <a:pt x="2186" y="1159"/>
                    <a:pt x="2325" y="1159"/>
                  </a:cubicBezTo>
                  <a:cubicBezTo>
                    <a:pt x="2372" y="1159"/>
                    <a:pt x="2409" y="1175"/>
                    <a:pt x="2443" y="1217"/>
                  </a:cubicBezTo>
                  <a:cubicBezTo>
                    <a:pt x="2504" y="1315"/>
                    <a:pt x="2410" y="1367"/>
                    <a:pt x="2271" y="1367"/>
                  </a:cubicBezTo>
                  <a:cubicBezTo>
                    <a:pt x="2223" y="1367"/>
                    <a:pt x="2170" y="1361"/>
                    <a:pt x="2115" y="1348"/>
                  </a:cubicBezTo>
                  <a:cubicBezTo>
                    <a:pt x="2068" y="1332"/>
                    <a:pt x="2019" y="1325"/>
                    <a:pt x="1970" y="1325"/>
                  </a:cubicBezTo>
                  <a:cubicBezTo>
                    <a:pt x="1868" y="1325"/>
                    <a:pt x="1767" y="1358"/>
                    <a:pt x="1689" y="1414"/>
                  </a:cubicBezTo>
                  <a:cubicBezTo>
                    <a:pt x="1511" y="1575"/>
                    <a:pt x="1715" y="2102"/>
                    <a:pt x="1345" y="2102"/>
                  </a:cubicBezTo>
                  <a:cubicBezTo>
                    <a:pt x="1340" y="2102"/>
                    <a:pt x="1334" y="2102"/>
                    <a:pt x="1328" y="2102"/>
                  </a:cubicBezTo>
                  <a:lnTo>
                    <a:pt x="1328" y="2102"/>
                  </a:lnTo>
                  <a:cubicBezTo>
                    <a:pt x="1328" y="2102"/>
                    <a:pt x="1623" y="2462"/>
                    <a:pt x="2054" y="2462"/>
                  </a:cubicBezTo>
                  <a:cubicBezTo>
                    <a:pt x="2198" y="2462"/>
                    <a:pt x="2357" y="2422"/>
                    <a:pt x="2525" y="2315"/>
                  </a:cubicBezTo>
                  <a:cubicBezTo>
                    <a:pt x="3197" y="1873"/>
                    <a:pt x="2820" y="1381"/>
                    <a:pt x="3082" y="1250"/>
                  </a:cubicBezTo>
                  <a:cubicBezTo>
                    <a:pt x="3125" y="1227"/>
                    <a:pt x="3167" y="1216"/>
                    <a:pt x="3206" y="1216"/>
                  </a:cubicBezTo>
                  <a:cubicBezTo>
                    <a:pt x="3389" y="1216"/>
                    <a:pt x="3501" y="1446"/>
                    <a:pt x="3312" y="1676"/>
                  </a:cubicBezTo>
                  <a:cubicBezTo>
                    <a:pt x="3082" y="1938"/>
                    <a:pt x="2230" y="2889"/>
                    <a:pt x="3558" y="3708"/>
                  </a:cubicBezTo>
                  <a:cubicBezTo>
                    <a:pt x="3558" y="3708"/>
                    <a:pt x="3377" y="3249"/>
                    <a:pt x="3738" y="3086"/>
                  </a:cubicBezTo>
                  <a:cubicBezTo>
                    <a:pt x="4098" y="2922"/>
                    <a:pt x="4820" y="2709"/>
                    <a:pt x="4721" y="2200"/>
                  </a:cubicBezTo>
                  <a:cubicBezTo>
                    <a:pt x="4623" y="1709"/>
                    <a:pt x="4246" y="955"/>
                    <a:pt x="4852" y="512"/>
                  </a:cubicBezTo>
                  <a:cubicBezTo>
                    <a:pt x="5204" y="248"/>
                    <a:pt x="5510" y="147"/>
                    <a:pt x="5817" y="147"/>
                  </a:cubicBezTo>
                  <a:cubicBezTo>
                    <a:pt x="6025" y="147"/>
                    <a:pt x="6234" y="193"/>
                    <a:pt x="6459" y="266"/>
                  </a:cubicBezTo>
                  <a:cubicBezTo>
                    <a:pt x="6459" y="266"/>
                    <a:pt x="6136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10"/>
            <p:cNvSpPr/>
            <p:nvPr/>
          </p:nvSpPr>
          <p:spPr>
            <a:xfrm>
              <a:off x="5622972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6" y="0"/>
                  </a:moveTo>
                  <a:cubicBezTo>
                    <a:pt x="496" y="0"/>
                    <a:pt x="0" y="123"/>
                    <a:pt x="0" y="123"/>
                  </a:cubicBezTo>
                  <a:cubicBezTo>
                    <a:pt x="0" y="123"/>
                    <a:pt x="951" y="205"/>
                    <a:pt x="1197" y="549"/>
                  </a:cubicBezTo>
                  <a:cubicBezTo>
                    <a:pt x="1361" y="746"/>
                    <a:pt x="1426" y="1025"/>
                    <a:pt x="1344" y="1270"/>
                  </a:cubicBezTo>
                  <a:cubicBezTo>
                    <a:pt x="1295" y="1500"/>
                    <a:pt x="1180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6" y="1762"/>
                    <a:pt x="2738" y="615"/>
                  </a:cubicBezTo>
                  <a:cubicBezTo>
                    <a:pt x="2361" y="123"/>
                    <a:pt x="1676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10"/>
            <p:cNvSpPr/>
            <p:nvPr/>
          </p:nvSpPr>
          <p:spPr>
            <a:xfrm>
              <a:off x="5465406" y="4084643"/>
              <a:ext cx="104878" cy="140897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6" y="78"/>
                    <a:pt x="2607" y="125"/>
                    <a:pt x="2487" y="125"/>
                  </a:cubicBezTo>
                  <a:cubicBezTo>
                    <a:pt x="2456" y="125"/>
                    <a:pt x="2424" y="122"/>
                    <a:pt x="2394" y="115"/>
                  </a:cubicBezTo>
                  <a:cubicBezTo>
                    <a:pt x="2340" y="104"/>
                    <a:pt x="2263" y="96"/>
                    <a:pt x="2174" y="96"/>
                  </a:cubicBezTo>
                  <a:cubicBezTo>
                    <a:pt x="1857" y="96"/>
                    <a:pt x="1383" y="203"/>
                    <a:pt x="1230" y="689"/>
                  </a:cubicBezTo>
                  <a:cubicBezTo>
                    <a:pt x="1050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6" y="2492"/>
                  </a:cubicBezTo>
                  <a:cubicBezTo>
                    <a:pt x="1442" y="2509"/>
                    <a:pt x="1406" y="2517"/>
                    <a:pt x="1372" y="2517"/>
                  </a:cubicBezTo>
                  <a:cubicBezTo>
                    <a:pt x="1209" y="2517"/>
                    <a:pt x="1067" y="2343"/>
                    <a:pt x="1148" y="2180"/>
                  </a:cubicBezTo>
                  <a:cubicBezTo>
                    <a:pt x="1235" y="1947"/>
                    <a:pt x="1051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5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1" y="2475"/>
                    <a:pt x="689" y="2918"/>
                  </a:cubicBezTo>
                  <a:cubicBezTo>
                    <a:pt x="1377" y="3344"/>
                    <a:pt x="1738" y="4033"/>
                    <a:pt x="2115" y="4295"/>
                  </a:cubicBezTo>
                  <a:cubicBezTo>
                    <a:pt x="2115" y="4295"/>
                    <a:pt x="1525" y="3344"/>
                    <a:pt x="2082" y="2475"/>
                  </a:cubicBezTo>
                  <a:cubicBezTo>
                    <a:pt x="2623" y="1607"/>
                    <a:pt x="3197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10"/>
            <p:cNvSpPr/>
            <p:nvPr/>
          </p:nvSpPr>
          <p:spPr>
            <a:xfrm>
              <a:off x="5744484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10"/>
            <p:cNvSpPr/>
            <p:nvPr/>
          </p:nvSpPr>
          <p:spPr>
            <a:xfrm>
              <a:off x="4139894" y="4136902"/>
              <a:ext cx="297410" cy="207032"/>
            </a:xfrm>
            <a:custGeom>
              <a:rect b="b" l="l" r="r" t="t"/>
              <a:pathLst>
                <a:path extrusionOk="0" h="6311" w="9066">
                  <a:moveTo>
                    <a:pt x="7059" y="0"/>
                  </a:moveTo>
                  <a:cubicBezTo>
                    <a:pt x="6608" y="0"/>
                    <a:pt x="6183" y="159"/>
                    <a:pt x="5918" y="489"/>
                  </a:cubicBezTo>
                  <a:cubicBezTo>
                    <a:pt x="5525" y="915"/>
                    <a:pt x="5476" y="1538"/>
                    <a:pt x="5803" y="1997"/>
                  </a:cubicBezTo>
                  <a:cubicBezTo>
                    <a:pt x="5902" y="2145"/>
                    <a:pt x="6033" y="2243"/>
                    <a:pt x="6180" y="2308"/>
                  </a:cubicBezTo>
                  <a:lnTo>
                    <a:pt x="6213" y="2325"/>
                  </a:lnTo>
                  <a:lnTo>
                    <a:pt x="6279" y="2341"/>
                  </a:lnTo>
                  <a:cubicBezTo>
                    <a:pt x="6312" y="2358"/>
                    <a:pt x="6344" y="2358"/>
                    <a:pt x="6377" y="2374"/>
                  </a:cubicBezTo>
                  <a:cubicBezTo>
                    <a:pt x="6446" y="2390"/>
                    <a:pt x="6516" y="2398"/>
                    <a:pt x="6587" y="2398"/>
                  </a:cubicBezTo>
                  <a:cubicBezTo>
                    <a:pt x="6802" y="2398"/>
                    <a:pt x="7016" y="2322"/>
                    <a:pt x="7164" y="2161"/>
                  </a:cubicBezTo>
                  <a:cubicBezTo>
                    <a:pt x="7554" y="1755"/>
                    <a:pt x="7284" y="1212"/>
                    <a:pt x="6947" y="1212"/>
                  </a:cubicBezTo>
                  <a:cubicBezTo>
                    <a:pt x="6916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5" y="1849"/>
                  </a:cubicBezTo>
                  <a:cubicBezTo>
                    <a:pt x="6759" y="1880"/>
                    <a:pt x="6818" y="1894"/>
                    <a:pt x="6876" y="1894"/>
                  </a:cubicBezTo>
                  <a:cubicBezTo>
                    <a:pt x="6976" y="1894"/>
                    <a:pt x="7075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7016" y="2145"/>
                  </a:cubicBezTo>
                  <a:cubicBezTo>
                    <a:pt x="6859" y="2253"/>
                    <a:pt x="6684" y="2317"/>
                    <a:pt x="6505" y="2317"/>
                  </a:cubicBezTo>
                  <a:cubicBezTo>
                    <a:pt x="6441" y="2317"/>
                    <a:pt x="6376" y="2309"/>
                    <a:pt x="6312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3" y="251"/>
                    <a:pt x="6616" y="107"/>
                    <a:pt x="7033" y="107"/>
                  </a:cubicBezTo>
                  <a:cubicBezTo>
                    <a:pt x="7899" y="107"/>
                    <a:pt x="8863" y="731"/>
                    <a:pt x="8885" y="1849"/>
                  </a:cubicBezTo>
                  <a:cubicBezTo>
                    <a:pt x="8918" y="2669"/>
                    <a:pt x="8475" y="3407"/>
                    <a:pt x="7754" y="3784"/>
                  </a:cubicBezTo>
                  <a:lnTo>
                    <a:pt x="7705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1" y="3973"/>
                    <a:pt x="6759" y="3973"/>
                  </a:cubicBezTo>
                  <a:cubicBezTo>
                    <a:pt x="5184" y="3973"/>
                    <a:pt x="3644" y="2835"/>
                    <a:pt x="2314" y="2835"/>
                  </a:cubicBezTo>
                  <a:cubicBezTo>
                    <a:pt x="2163" y="2835"/>
                    <a:pt x="2015" y="2850"/>
                    <a:pt x="1869" y="2882"/>
                  </a:cubicBezTo>
                  <a:cubicBezTo>
                    <a:pt x="607" y="3161"/>
                    <a:pt x="247" y="4046"/>
                    <a:pt x="148" y="4587"/>
                  </a:cubicBezTo>
                  <a:cubicBezTo>
                    <a:pt x="1" y="5128"/>
                    <a:pt x="99" y="5734"/>
                    <a:pt x="558" y="6062"/>
                  </a:cubicBezTo>
                  <a:cubicBezTo>
                    <a:pt x="779" y="6232"/>
                    <a:pt x="1048" y="6310"/>
                    <a:pt x="1311" y="6310"/>
                  </a:cubicBezTo>
                  <a:cubicBezTo>
                    <a:pt x="1733" y="6310"/>
                    <a:pt x="2141" y="6110"/>
                    <a:pt x="2312" y="5767"/>
                  </a:cubicBezTo>
                  <a:cubicBezTo>
                    <a:pt x="2640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9" y="4342"/>
                  </a:cubicBezTo>
                  <a:cubicBezTo>
                    <a:pt x="1254" y="4342"/>
                    <a:pt x="965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7" y="5242"/>
                    <a:pt x="837" y="5259"/>
                    <a:pt x="837" y="5275"/>
                  </a:cubicBezTo>
                  <a:cubicBezTo>
                    <a:pt x="837" y="5275"/>
                    <a:pt x="837" y="5292"/>
                    <a:pt x="837" y="5292"/>
                  </a:cubicBezTo>
                  <a:cubicBezTo>
                    <a:pt x="911" y="5526"/>
                    <a:pt x="1124" y="5667"/>
                    <a:pt x="1343" y="5667"/>
                  </a:cubicBezTo>
                  <a:cubicBezTo>
                    <a:pt x="1416" y="5667"/>
                    <a:pt x="1489" y="5652"/>
                    <a:pt x="1558" y="5619"/>
                  </a:cubicBezTo>
                  <a:cubicBezTo>
                    <a:pt x="1909" y="5476"/>
                    <a:pt x="1794" y="4913"/>
                    <a:pt x="1440" y="4913"/>
                  </a:cubicBezTo>
                  <a:cubicBezTo>
                    <a:pt x="1431" y="4913"/>
                    <a:pt x="1421" y="4914"/>
                    <a:pt x="1411" y="4915"/>
                  </a:cubicBezTo>
                  <a:cubicBezTo>
                    <a:pt x="1050" y="4964"/>
                    <a:pt x="1099" y="5324"/>
                    <a:pt x="1050" y="5374"/>
                  </a:cubicBezTo>
                  <a:cubicBezTo>
                    <a:pt x="1040" y="5383"/>
                    <a:pt x="1030" y="5387"/>
                    <a:pt x="1018" y="5387"/>
                  </a:cubicBezTo>
                  <a:cubicBezTo>
                    <a:pt x="971" y="5387"/>
                    <a:pt x="916" y="5318"/>
                    <a:pt x="902" y="5292"/>
                  </a:cubicBezTo>
                  <a:cubicBezTo>
                    <a:pt x="820" y="5095"/>
                    <a:pt x="837" y="4882"/>
                    <a:pt x="935" y="4718"/>
                  </a:cubicBezTo>
                  <a:cubicBezTo>
                    <a:pt x="1074" y="4510"/>
                    <a:pt x="1302" y="4392"/>
                    <a:pt x="1540" y="4392"/>
                  </a:cubicBezTo>
                  <a:cubicBezTo>
                    <a:pt x="1639" y="4392"/>
                    <a:pt x="1740" y="4412"/>
                    <a:pt x="1837" y="4456"/>
                  </a:cubicBezTo>
                  <a:cubicBezTo>
                    <a:pt x="2296" y="4570"/>
                    <a:pt x="2542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99" y="5554"/>
                    <a:pt x="116" y="4636"/>
                    <a:pt x="542" y="4062"/>
                  </a:cubicBezTo>
                  <a:cubicBezTo>
                    <a:pt x="903" y="3589"/>
                    <a:pt x="1492" y="3352"/>
                    <a:pt x="2106" y="3352"/>
                  </a:cubicBezTo>
                  <a:cubicBezTo>
                    <a:pt x="2300" y="3352"/>
                    <a:pt x="2496" y="3376"/>
                    <a:pt x="2689" y="3423"/>
                  </a:cubicBezTo>
                  <a:cubicBezTo>
                    <a:pt x="3492" y="3620"/>
                    <a:pt x="4328" y="3964"/>
                    <a:pt x="5213" y="4193"/>
                  </a:cubicBezTo>
                  <a:cubicBezTo>
                    <a:pt x="5534" y="4253"/>
                    <a:pt x="5863" y="4286"/>
                    <a:pt x="6190" y="4286"/>
                  </a:cubicBezTo>
                  <a:cubicBezTo>
                    <a:pt x="6765" y="4286"/>
                    <a:pt x="7334" y="4182"/>
                    <a:pt x="7836" y="3931"/>
                  </a:cubicBezTo>
                  <a:cubicBezTo>
                    <a:pt x="8606" y="3521"/>
                    <a:pt x="9065" y="2718"/>
                    <a:pt x="9049" y="1849"/>
                  </a:cubicBezTo>
                  <a:cubicBezTo>
                    <a:pt x="9005" y="653"/>
                    <a:pt x="7976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10"/>
            <p:cNvSpPr/>
            <p:nvPr/>
          </p:nvSpPr>
          <p:spPr>
            <a:xfrm>
              <a:off x="4039902" y="4315331"/>
              <a:ext cx="201652" cy="202735"/>
            </a:xfrm>
            <a:custGeom>
              <a:rect b="b" l="l" r="r" t="t"/>
              <a:pathLst>
                <a:path extrusionOk="0" h="6180" w="6147">
                  <a:moveTo>
                    <a:pt x="3065" y="0"/>
                  </a:moveTo>
                  <a:cubicBezTo>
                    <a:pt x="3032" y="115"/>
                    <a:pt x="3016" y="230"/>
                    <a:pt x="3000" y="361"/>
                  </a:cubicBezTo>
                  <a:cubicBezTo>
                    <a:pt x="3000" y="361"/>
                    <a:pt x="2918" y="1262"/>
                    <a:pt x="2033" y="1377"/>
                  </a:cubicBezTo>
                  <a:cubicBezTo>
                    <a:pt x="1164" y="1508"/>
                    <a:pt x="574" y="1623"/>
                    <a:pt x="541" y="2295"/>
                  </a:cubicBezTo>
                  <a:cubicBezTo>
                    <a:pt x="511" y="2896"/>
                    <a:pt x="330" y="3221"/>
                    <a:pt x="73" y="3221"/>
                  </a:cubicBezTo>
                  <a:cubicBezTo>
                    <a:pt x="49" y="3221"/>
                    <a:pt x="25" y="3218"/>
                    <a:pt x="0" y="3213"/>
                  </a:cubicBezTo>
                  <a:lnTo>
                    <a:pt x="0" y="3213"/>
                  </a:lnTo>
                  <a:cubicBezTo>
                    <a:pt x="0" y="3213"/>
                    <a:pt x="366" y="3761"/>
                    <a:pt x="973" y="3761"/>
                  </a:cubicBezTo>
                  <a:cubicBezTo>
                    <a:pt x="1093" y="3761"/>
                    <a:pt x="1222" y="3740"/>
                    <a:pt x="1361" y="3688"/>
                  </a:cubicBezTo>
                  <a:cubicBezTo>
                    <a:pt x="2180" y="3360"/>
                    <a:pt x="2115" y="2819"/>
                    <a:pt x="2131" y="2656"/>
                  </a:cubicBezTo>
                  <a:cubicBezTo>
                    <a:pt x="2131" y="2518"/>
                    <a:pt x="2203" y="2308"/>
                    <a:pt x="2346" y="2308"/>
                  </a:cubicBezTo>
                  <a:cubicBezTo>
                    <a:pt x="2356" y="2308"/>
                    <a:pt x="2366" y="2309"/>
                    <a:pt x="2377" y="2311"/>
                  </a:cubicBezTo>
                  <a:cubicBezTo>
                    <a:pt x="2541" y="2344"/>
                    <a:pt x="2606" y="2656"/>
                    <a:pt x="2360" y="2951"/>
                  </a:cubicBezTo>
                  <a:cubicBezTo>
                    <a:pt x="2016" y="3311"/>
                    <a:pt x="1983" y="3852"/>
                    <a:pt x="2262" y="4262"/>
                  </a:cubicBezTo>
                  <a:cubicBezTo>
                    <a:pt x="2623" y="4819"/>
                    <a:pt x="3065" y="6180"/>
                    <a:pt x="3065" y="6180"/>
                  </a:cubicBezTo>
                  <a:cubicBezTo>
                    <a:pt x="3065" y="6180"/>
                    <a:pt x="3508" y="4803"/>
                    <a:pt x="3868" y="4262"/>
                  </a:cubicBezTo>
                  <a:cubicBezTo>
                    <a:pt x="4163" y="3852"/>
                    <a:pt x="4114" y="3311"/>
                    <a:pt x="3770" y="2951"/>
                  </a:cubicBezTo>
                  <a:cubicBezTo>
                    <a:pt x="3541" y="2656"/>
                    <a:pt x="3606" y="2344"/>
                    <a:pt x="3770" y="2311"/>
                  </a:cubicBezTo>
                  <a:cubicBezTo>
                    <a:pt x="3782" y="2309"/>
                    <a:pt x="3792" y="2308"/>
                    <a:pt x="3803" y="2308"/>
                  </a:cubicBezTo>
                  <a:cubicBezTo>
                    <a:pt x="3943" y="2308"/>
                    <a:pt x="4001" y="2503"/>
                    <a:pt x="4016" y="2656"/>
                  </a:cubicBezTo>
                  <a:cubicBezTo>
                    <a:pt x="4032" y="2819"/>
                    <a:pt x="3967" y="3377"/>
                    <a:pt x="4786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8"/>
                    <a:pt x="6095" y="3221"/>
                    <a:pt x="6071" y="3221"/>
                  </a:cubicBezTo>
                  <a:cubicBezTo>
                    <a:pt x="5803" y="3221"/>
                    <a:pt x="5635" y="2896"/>
                    <a:pt x="5590" y="2295"/>
                  </a:cubicBezTo>
                  <a:cubicBezTo>
                    <a:pt x="5557" y="1623"/>
                    <a:pt x="4983" y="1492"/>
                    <a:pt x="4098" y="1377"/>
                  </a:cubicBezTo>
                  <a:cubicBezTo>
                    <a:pt x="3229" y="1262"/>
                    <a:pt x="3147" y="361"/>
                    <a:pt x="3147" y="361"/>
                  </a:cubicBezTo>
                  <a:cubicBezTo>
                    <a:pt x="3131" y="230"/>
                    <a:pt x="3098" y="115"/>
                    <a:pt x="306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10"/>
            <p:cNvSpPr/>
            <p:nvPr/>
          </p:nvSpPr>
          <p:spPr>
            <a:xfrm>
              <a:off x="4174865" y="4254444"/>
              <a:ext cx="212412" cy="121116"/>
            </a:xfrm>
            <a:custGeom>
              <a:rect b="b" l="l" r="r" t="t"/>
              <a:pathLst>
                <a:path extrusionOk="0" h="3692" w="6475">
                  <a:moveTo>
                    <a:pt x="954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32" y="193"/>
                    <a:pt x="445" y="147"/>
                    <a:pt x="655" y="147"/>
                  </a:cubicBezTo>
                  <a:cubicBezTo>
                    <a:pt x="966" y="147"/>
                    <a:pt x="1271" y="248"/>
                    <a:pt x="1623" y="512"/>
                  </a:cubicBezTo>
                  <a:cubicBezTo>
                    <a:pt x="2213" y="955"/>
                    <a:pt x="1853" y="1709"/>
                    <a:pt x="1754" y="2200"/>
                  </a:cubicBezTo>
                  <a:cubicBezTo>
                    <a:pt x="1656" y="2709"/>
                    <a:pt x="2361" y="2922"/>
                    <a:pt x="2738" y="3086"/>
                  </a:cubicBezTo>
                  <a:cubicBezTo>
                    <a:pt x="3098" y="3249"/>
                    <a:pt x="2902" y="3692"/>
                    <a:pt x="2902" y="3692"/>
                  </a:cubicBezTo>
                  <a:cubicBezTo>
                    <a:pt x="4246" y="2872"/>
                    <a:pt x="3377" y="1938"/>
                    <a:pt x="3147" y="1659"/>
                  </a:cubicBezTo>
                  <a:cubicBezTo>
                    <a:pt x="2970" y="1442"/>
                    <a:pt x="3088" y="1201"/>
                    <a:pt x="3273" y="1201"/>
                  </a:cubicBezTo>
                  <a:cubicBezTo>
                    <a:pt x="3311" y="1201"/>
                    <a:pt x="3352" y="1211"/>
                    <a:pt x="3393" y="1233"/>
                  </a:cubicBezTo>
                  <a:cubicBezTo>
                    <a:pt x="3639" y="1364"/>
                    <a:pt x="3279" y="1873"/>
                    <a:pt x="3951" y="2299"/>
                  </a:cubicBezTo>
                  <a:cubicBezTo>
                    <a:pt x="4120" y="2410"/>
                    <a:pt x="4279" y="2452"/>
                    <a:pt x="4423" y="2452"/>
                  </a:cubicBezTo>
                  <a:cubicBezTo>
                    <a:pt x="484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64" y="1575"/>
                    <a:pt x="4787" y="1414"/>
                  </a:cubicBezTo>
                  <a:cubicBezTo>
                    <a:pt x="4713" y="1351"/>
                    <a:pt x="4619" y="1321"/>
                    <a:pt x="4523" y="1321"/>
                  </a:cubicBezTo>
                  <a:cubicBezTo>
                    <a:pt x="4468" y="1321"/>
                    <a:pt x="4413" y="1330"/>
                    <a:pt x="4360" y="1348"/>
                  </a:cubicBezTo>
                  <a:cubicBezTo>
                    <a:pt x="4312" y="1359"/>
                    <a:pt x="4264" y="1365"/>
                    <a:pt x="4220" y="1365"/>
                  </a:cubicBezTo>
                  <a:cubicBezTo>
                    <a:pt x="4072" y="1365"/>
                    <a:pt x="3969" y="1305"/>
                    <a:pt x="4033" y="1217"/>
                  </a:cubicBezTo>
                  <a:cubicBezTo>
                    <a:pt x="4066" y="1175"/>
                    <a:pt x="4103" y="1159"/>
                    <a:pt x="4151" y="1159"/>
                  </a:cubicBezTo>
                  <a:cubicBezTo>
                    <a:pt x="4291" y="1159"/>
                    <a:pt x="4525" y="1295"/>
                    <a:pt x="5049" y="1332"/>
                  </a:cubicBezTo>
                  <a:cubicBezTo>
                    <a:pt x="5076" y="1333"/>
                    <a:pt x="5104" y="1334"/>
                    <a:pt x="5131" y="1334"/>
                  </a:cubicBezTo>
                  <a:cubicBezTo>
                    <a:pt x="5909" y="1334"/>
                    <a:pt x="6475" y="676"/>
                    <a:pt x="6475" y="676"/>
                  </a:cubicBezTo>
                  <a:lnTo>
                    <a:pt x="6475" y="676"/>
                  </a:lnTo>
                  <a:cubicBezTo>
                    <a:pt x="6016" y="932"/>
                    <a:pt x="5529" y="1030"/>
                    <a:pt x="5039" y="1030"/>
                  </a:cubicBezTo>
                  <a:cubicBezTo>
                    <a:pt x="3868" y="1030"/>
                    <a:pt x="2685" y="468"/>
                    <a:pt x="1853" y="168"/>
                  </a:cubicBezTo>
                  <a:cubicBezTo>
                    <a:pt x="1507" y="45"/>
                    <a:pt x="1206" y="1"/>
                    <a:pt x="9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10"/>
            <p:cNvSpPr/>
            <p:nvPr/>
          </p:nvSpPr>
          <p:spPr>
            <a:xfrm>
              <a:off x="4229716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0" y="0"/>
                  </a:moveTo>
                  <a:cubicBezTo>
                    <a:pt x="1930" y="0"/>
                    <a:pt x="1246" y="123"/>
                    <a:pt x="869" y="615"/>
                  </a:cubicBezTo>
                  <a:cubicBezTo>
                    <a:pt x="0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3" y="2156"/>
                  </a:cubicBezTo>
                  <a:cubicBezTo>
                    <a:pt x="2426" y="2156"/>
                    <a:pt x="2311" y="1500"/>
                    <a:pt x="2262" y="1270"/>
                  </a:cubicBezTo>
                  <a:cubicBezTo>
                    <a:pt x="2180" y="1025"/>
                    <a:pt x="2246" y="746"/>
                    <a:pt x="2410" y="549"/>
                  </a:cubicBezTo>
                  <a:cubicBezTo>
                    <a:pt x="2656" y="205"/>
                    <a:pt x="3606" y="123"/>
                    <a:pt x="3606" y="123"/>
                  </a:cubicBezTo>
                  <a:cubicBezTo>
                    <a:pt x="3606" y="123"/>
                    <a:pt x="3110" y="0"/>
                    <a:pt x="25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10"/>
            <p:cNvSpPr/>
            <p:nvPr/>
          </p:nvSpPr>
          <p:spPr>
            <a:xfrm>
              <a:off x="4400174" y="4084643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94" y="0"/>
                  </a:moveTo>
                  <a:lnTo>
                    <a:pt x="394" y="0"/>
                  </a:lnTo>
                  <a:cubicBezTo>
                    <a:pt x="0" y="1344"/>
                    <a:pt x="541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59" y="4049"/>
                    <a:pt x="1803" y="3361"/>
                    <a:pt x="2508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5" y="1695"/>
                    <a:pt x="2761" y="1748"/>
                    <a:pt x="2595" y="1748"/>
                  </a:cubicBezTo>
                  <a:cubicBezTo>
                    <a:pt x="2553" y="1748"/>
                    <a:pt x="2508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6" y="1727"/>
                    <a:pt x="1962" y="1947"/>
                    <a:pt x="2049" y="2180"/>
                  </a:cubicBezTo>
                  <a:cubicBezTo>
                    <a:pt x="2101" y="2413"/>
                    <a:pt x="1959" y="2513"/>
                    <a:pt x="1825" y="2513"/>
                  </a:cubicBezTo>
                  <a:cubicBezTo>
                    <a:pt x="1788" y="2513"/>
                    <a:pt x="1753" y="2506"/>
                    <a:pt x="1721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0" y="1705"/>
                    <a:pt x="2148" y="1312"/>
                    <a:pt x="1951" y="689"/>
                  </a:cubicBezTo>
                  <a:cubicBezTo>
                    <a:pt x="1810" y="203"/>
                    <a:pt x="1340" y="96"/>
                    <a:pt x="1023" y="96"/>
                  </a:cubicBezTo>
                  <a:cubicBezTo>
                    <a:pt x="934" y="96"/>
                    <a:pt x="857" y="104"/>
                    <a:pt x="803" y="115"/>
                  </a:cubicBezTo>
                  <a:cubicBezTo>
                    <a:pt x="769" y="122"/>
                    <a:pt x="736" y="125"/>
                    <a:pt x="703" y="125"/>
                  </a:cubicBezTo>
                  <a:cubicBezTo>
                    <a:pt x="580" y="125"/>
                    <a:pt x="471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10"/>
            <p:cNvSpPr/>
            <p:nvPr/>
          </p:nvSpPr>
          <p:spPr>
            <a:xfrm>
              <a:off x="4226468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10"/>
            <p:cNvSpPr/>
            <p:nvPr/>
          </p:nvSpPr>
          <p:spPr>
            <a:xfrm>
              <a:off x="3843626" y="4136541"/>
              <a:ext cx="297377" cy="207393"/>
            </a:xfrm>
            <a:custGeom>
              <a:rect b="b" l="l" r="r" t="t"/>
              <a:pathLst>
                <a:path extrusionOk="0" h="6322" w="9065">
                  <a:moveTo>
                    <a:pt x="1992" y="0"/>
                  </a:moveTo>
                  <a:cubicBezTo>
                    <a:pt x="1079" y="0"/>
                    <a:pt x="66" y="656"/>
                    <a:pt x="33" y="1860"/>
                  </a:cubicBezTo>
                  <a:cubicBezTo>
                    <a:pt x="0" y="2729"/>
                    <a:pt x="459" y="3532"/>
                    <a:pt x="1230" y="3942"/>
                  </a:cubicBezTo>
                  <a:cubicBezTo>
                    <a:pt x="1742" y="4193"/>
                    <a:pt x="2308" y="4297"/>
                    <a:pt x="2884" y="4297"/>
                  </a:cubicBezTo>
                  <a:cubicBezTo>
                    <a:pt x="3212" y="4297"/>
                    <a:pt x="3542" y="4264"/>
                    <a:pt x="3869" y="4204"/>
                  </a:cubicBezTo>
                  <a:cubicBezTo>
                    <a:pt x="4754" y="3975"/>
                    <a:pt x="5573" y="3631"/>
                    <a:pt x="6376" y="3434"/>
                  </a:cubicBezTo>
                  <a:cubicBezTo>
                    <a:pt x="6576" y="3382"/>
                    <a:pt x="6779" y="3356"/>
                    <a:pt x="6979" y="3356"/>
                  </a:cubicBezTo>
                  <a:cubicBezTo>
                    <a:pt x="7596" y="3356"/>
                    <a:pt x="8177" y="3602"/>
                    <a:pt x="8524" y="4073"/>
                  </a:cubicBezTo>
                  <a:cubicBezTo>
                    <a:pt x="8950" y="4647"/>
                    <a:pt x="8999" y="5581"/>
                    <a:pt x="8458" y="5991"/>
                  </a:cubicBezTo>
                  <a:cubicBezTo>
                    <a:pt x="8248" y="6144"/>
                    <a:pt x="7995" y="6215"/>
                    <a:pt x="7750" y="6215"/>
                  </a:cubicBezTo>
                  <a:cubicBezTo>
                    <a:pt x="7364" y="6215"/>
                    <a:pt x="6996" y="6039"/>
                    <a:pt x="6835" y="5729"/>
                  </a:cubicBezTo>
                  <a:cubicBezTo>
                    <a:pt x="6524" y="5237"/>
                    <a:pt x="6770" y="4581"/>
                    <a:pt x="7229" y="4467"/>
                  </a:cubicBezTo>
                  <a:cubicBezTo>
                    <a:pt x="7326" y="4423"/>
                    <a:pt x="7429" y="4402"/>
                    <a:pt x="7529" y="4402"/>
                  </a:cubicBezTo>
                  <a:cubicBezTo>
                    <a:pt x="7765" y="4402"/>
                    <a:pt x="7992" y="4517"/>
                    <a:pt x="8130" y="4713"/>
                  </a:cubicBezTo>
                  <a:cubicBezTo>
                    <a:pt x="8229" y="4893"/>
                    <a:pt x="8245" y="5106"/>
                    <a:pt x="8163" y="5286"/>
                  </a:cubicBezTo>
                  <a:cubicBezTo>
                    <a:pt x="8163" y="5325"/>
                    <a:pt x="8112" y="5404"/>
                    <a:pt x="8059" y="5404"/>
                  </a:cubicBezTo>
                  <a:cubicBezTo>
                    <a:pt x="8044" y="5404"/>
                    <a:pt x="8030" y="5399"/>
                    <a:pt x="8016" y="5385"/>
                  </a:cubicBezTo>
                  <a:cubicBezTo>
                    <a:pt x="7966" y="5335"/>
                    <a:pt x="8016" y="4975"/>
                    <a:pt x="7655" y="4926"/>
                  </a:cubicBezTo>
                  <a:cubicBezTo>
                    <a:pt x="7640" y="4924"/>
                    <a:pt x="7626" y="4923"/>
                    <a:pt x="7612" y="4923"/>
                  </a:cubicBezTo>
                  <a:cubicBezTo>
                    <a:pt x="7269" y="4923"/>
                    <a:pt x="7161" y="5489"/>
                    <a:pt x="7507" y="5630"/>
                  </a:cubicBezTo>
                  <a:cubicBezTo>
                    <a:pt x="7577" y="5663"/>
                    <a:pt x="7650" y="5678"/>
                    <a:pt x="7722" y="5678"/>
                  </a:cubicBezTo>
                  <a:cubicBezTo>
                    <a:pt x="7942" y="5678"/>
                    <a:pt x="8155" y="5537"/>
                    <a:pt x="8229" y="5303"/>
                  </a:cubicBezTo>
                  <a:cubicBezTo>
                    <a:pt x="8229" y="5303"/>
                    <a:pt x="8229" y="5286"/>
                    <a:pt x="8229" y="5286"/>
                  </a:cubicBezTo>
                  <a:cubicBezTo>
                    <a:pt x="8229" y="5270"/>
                    <a:pt x="8229" y="5253"/>
                    <a:pt x="8245" y="5237"/>
                  </a:cubicBezTo>
                  <a:lnTo>
                    <a:pt x="8245" y="5221"/>
                  </a:lnTo>
                  <a:cubicBezTo>
                    <a:pt x="8261" y="5106"/>
                    <a:pt x="8261" y="4975"/>
                    <a:pt x="8212" y="4844"/>
                  </a:cubicBezTo>
                  <a:cubicBezTo>
                    <a:pt x="8099" y="4541"/>
                    <a:pt x="7802" y="4345"/>
                    <a:pt x="7491" y="4345"/>
                  </a:cubicBezTo>
                  <a:cubicBezTo>
                    <a:pt x="7398" y="4345"/>
                    <a:pt x="7303" y="4363"/>
                    <a:pt x="7212" y="4401"/>
                  </a:cubicBezTo>
                  <a:cubicBezTo>
                    <a:pt x="6704" y="4532"/>
                    <a:pt x="6426" y="5221"/>
                    <a:pt x="6753" y="5778"/>
                  </a:cubicBezTo>
                  <a:cubicBezTo>
                    <a:pt x="6925" y="6121"/>
                    <a:pt x="7333" y="6321"/>
                    <a:pt x="7758" y="6321"/>
                  </a:cubicBezTo>
                  <a:cubicBezTo>
                    <a:pt x="8024" y="6321"/>
                    <a:pt x="8297" y="6243"/>
                    <a:pt x="8524" y="6073"/>
                  </a:cubicBezTo>
                  <a:cubicBezTo>
                    <a:pt x="8950" y="5745"/>
                    <a:pt x="9065" y="5139"/>
                    <a:pt x="8934" y="4581"/>
                  </a:cubicBezTo>
                  <a:cubicBezTo>
                    <a:pt x="8819" y="4057"/>
                    <a:pt x="8458" y="3172"/>
                    <a:pt x="7196" y="2893"/>
                  </a:cubicBezTo>
                  <a:cubicBezTo>
                    <a:pt x="7051" y="2861"/>
                    <a:pt x="6902" y="2846"/>
                    <a:pt x="6752" y="2846"/>
                  </a:cubicBezTo>
                  <a:cubicBezTo>
                    <a:pt x="5421" y="2846"/>
                    <a:pt x="3881" y="3984"/>
                    <a:pt x="2307" y="3984"/>
                  </a:cubicBezTo>
                  <a:cubicBezTo>
                    <a:pt x="2085" y="3984"/>
                    <a:pt x="1862" y="3961"/>
                    <a:pt x="1639" y="3909"/>
                  </a:cubicBezTo>
                  <a:cubicBezTo>
                    <a:pt x="1541" y="3877"/>
                    <a:pt x="1459" y="3860"/>
                    <a:pt x="1361" y="3827"/>
                  </a:cubicBezTo>
                  <a:lnTo>
                    <a:pt x="1312" y="3795"/>
                  </a:lnTo>
                  <a:cubicBezTo>
                    <a:pt x="590" y="3418"/>
                    <a:pt x="148" y="2664"/>
                    <a:pt x="181" y="1860"/>
                  </a:cubicBezTo>
                  <a:cubicBezTo>
                    <a:pt x="203" y="743"/>
                    <a:pt x="1166" y="111"/>
                    <a:pt x="2032" y="111"/>
                  </a:cubicBezTo>
                  <a:cubicBezTo>
                    <a:pt x="2449" y="111"/>
                    <a:pt x="2843" y="257"/>
                    <a:pt x="3098" y="566"/>
                  </a:cubicBezTo>
                  <a:cubicBezTo>
                    <a:pt x="3557" y="1025"/>
                    <a:pt x="3524" y="1779"/>
                    <a:pt x="3016" y="2188"/>
                  </a:cubicBezTo>
                  <a:cubicBezTo>
                    <a:pt x="2934" y="2237"/>
                    <a:pt x="2852" y="2287"/>
                    <a:pt x="2754" y="2303"/>
                  </a:cubicBezTo>
                  <a:cubicBezTo>
                    <a:pt x="2694" y="2320"/>
                    <a:pt x="2631" y="2328"/>
                    <a:pt x="2568" y="2328"/>
                  </a:cubicBezTo>
                  <a:cubicBezTo>
                    <a:pt x="2391" y="2328"/>
                    <a:pt x="2211" y="2264"/>
                    <a:pt x="2066" y="2156"/>
                  </a:cubicBezTo>
                  <a:cubicBezTo>
                    <a:pt x="1934" y="2074"/>
                    <a:pt x="1885" y="1926"/>
                    <a:pt x="1918" y="1779"/>
                  </a:cubicBezTo>
                  <a:lnTo>
                    <a:pt x="1918" y="1779"/>
                  </a:lnTo>
                  <a:cubicBezTo>
                    <a:pt x="1993" y="1854"/>
                    <a:pt x="2097" y="1894"/>
                    <a:pt x="2201" y="1894"/>
                  </a:cubicBezTo>
                  <a:cubicBezTo>
                    <a:pt x="2256" y="1894"/>
                    <a:pt x="2310" y="1883"/>
                    <a:pt x="2361" y="1860"/>
                  </a:cubicBezTo>
                  <a:cubicBezTo>
                    <a:pt x="2590" y="1729"/>
                    <a:pt x="2525" y="1320"/>
                    <a:pt x="2213" y="1221"/>
                  </a:cubicBezTo>
                  <a:cubicBezTo>
                    <a:pt x="2186" y="1214"/>
                    <a:pt x="2158" y="1211"/>
                    <a:pt x="2131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59" y="2317"/>
                    <a:pt x="2262" y="2400"/>
                    <a:pt x="2469" y="2400"/>
                  </a:cubicBezTo>
                  <a:cubicBezTo>
                    <a:pt x="2542" y="2400"/>
                    <a:pt x="2616" y="2390"/>
                    <a:pt x="2688" y="2369"/>
                  </a:cubicBezTo>
                  <a:cubicBezTo>
                    <a:pt x="2721" y="2369"/>
                    <a:pt x="2754" y="2369"/>
                    <a:pt x="2787" y="2352"/>
                  </a:cubicBezTo>
                  <a:lnTo>
                    <a:pt x="2852" y="2336"/>
                  </a:lnTo>
                  <a:lnTo>
                    <a:pt x="2885" y="2319"/>
                  </a:lnTo>
                  <a:cubicBezTo>
                    <a:pt x="3049" y="2254"/>
                    <a:pt x="3164" y="2139"/>
                    <a:pt x="3262" y="2008"/>
                  </a:cubicBezTo>
                  <a:cubicBezTo>
                    <a:pt x="3590" y="1549"/>
                    <a:pt x="3541" y="910"/>
                    <a:pt x="3147" y="500"/>
                  </a:cubicBezTo>
                  <a:cubicBezTo>
                    <a:pt x="2875" y="163"/>
                    <a:pt x="2446" y="0"/>
                    <a:pt x="19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10"/>
            <p:cNvSpPr/>
            <p:nvPr/>
          </p:nvSpPr>
          <p:spPr>
            <a:xfrm>
              <a:off x="3893622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19" y="1"/>
                  </a:moveTo>
                  <a:cubicBezTo>
                    <a:pt x="5268" y="1"/>
                    <a:pt x="4969" y="45"/>
                    <a:pt x="4623" y="168"/>
                  </a:cubicBezTo>
                  <a:cubicBezTo>
                    <a:pt x="3779" y="468"/>
                    <a:pt x="2593" y="1030"/>
                    <a:pt x="1426" y="1030"/>
                  </a:cubicBezTo>
                  <a:cubicBezTo>
                    <a:pt x="939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82" y="1334"/>
                    <a:pt x="1346" y="1334"/>
                  </a:cubicBezTo>
                  <a:cubicBezTo>
                    <a:pt x="1373" y="1334"/>
                    <a:pt x="1400" y="1333"/>
                    <a:pt x="1427" y="1332"/>
                  </a:cubicBezTo>
                  <a:cubicBezTo>
                    <a:pt x="1951" y="1295"/>
                    <a:pt x="2176" y="1159"/>
                    <a:pt x="2311" y="1159"/>
                  </a:cubicBezTo>
                  <a:cubicBezTo>
                    <a:pt x="2357" y="1159"/>
                    <a:pt x="2393" y="1175"/>
                    <a:pt x="2427" y="1217"/>
                  </a:cubicBezTo>
                  <a:cubicBezTo>
                    <a:pt x="2488" y="1315"/>
                    <a:pt x="2394" y="1367"/>
                    <a:pt x="2254" y="1367"/>
                  </a:cubicBezTo>
                  <a:cubicBezTo>
                    <a:pt x="2207" y="1367"/>
                    <a:pt x="2153" y="1361"/>
                    <a:pt x="2099" y="1348"/>
                  </a:cubicBezTo>
                  <a:cubicBezTo>
                    <a:pt x="2051" y="1332"/>
                    <a:pt x="2002" y="1325"/>
                    <a:pt x="1954" y="1325"/>
                  </a:cubicBezTo>
                  <a:cubicBezTo>
                    <a:pt x="1851" y="1325"/>
                    <a:pt x="1751" y="1358"/>
                    <a:pt x="1673" y="1414"/>
                  </a:cubicBezTo>
                  <a:cubicBezTo>
                    <a:pt x="1495" y="1575"/>
                    <a:pt x="1715" y="2102"/>
                    <a:pt x="1346" y="2102"/>
                  </a:cubicBezTo>
                  <a:cubicBezTo>
                    <a:pt x="1340" y="2102"/>
                    <a:pt x="1334" y="2102"/>
                    <a:pt x="1328" y="2102"/>
                  </a:cubicBezTo>
                  <a:lnTo>
                    <a:pt x="1328" y="2102"/>
                  </a:lnTo>
                  <a:cubicBezTo>
                    <a:pt x="1328" y="2102"/>
                    <a:pt x="1614" y="2462"/>
                    <a:pt x="2041" y="2462"/>
                  </a:cubicBezTo>
                  <a:cubicBezTo>
                    <a:pt x="2183" y="2462"/>
                    <a:pt x="2341" y="2422"/>
                    <a:pt x="2509" y="2315"/>
                  </a:cubicBezTo>
                  <a:cubicBezTo>
                    <a:pt x="3181" y="1873"/>
                    <a:pt x="2820" y="1381"/>
                    <a:pt x="3066" y="1250"/>
                  </a:cubicBezTo>
                  <a:cubicBezTo>
                    <a:pt x="3109" y="1227"/>
                    <a:pt x="3151" y="1216"/>
                    <a:pt x="3190" y="1216"/>
                  </a:cubicBezTo>
                  <a:cubicBezTo>
                    <a:pt x="3373" y="1216"/>
                    <a:pt x="3487" y="1446"/>
                    <a:pt x="3312" y="1676"/>
                  </a:cubicBezTo>
                  <a:cubicBezTo>
                    <a:pt x="3082" y="1938"/>
                    <a:pt x="2213" y="2889"/>
                    <a:pt x="3558" y="3708"/>
                  </a:cubicBezTo>
                  <a:cubicBezTo>
                    <a:pt x="3574" y="3708"/>
                    <a:pt x="3394" y="3249"/>
                    <a:pt x="3738" y="3086"/>
                  </a:cubicBezTo>
                  <a:cubicBezTo>
                    <a:pt x="4098" y="2922"/>
                    <a:pt x="4820" y="2709"/>
                    <a:pt x="4721" y="2200"/>
                  </a:cubicBezTo>
                  <a:cubicBezTo>
                    <a:pt x="4623" y="1709"/>
                    <a:pt x="4246" y="955"/>
                    <a:pt x="4852" y="512"/>
                  </a:cubicBezTo>
                  <a:cubicBezTo>
                    <a:pt x="5204" y="248"/>
                    <a:pt x="5510" y="147"/>
                    <a:pt x="5817" y="147"/>
                  </a:cubicBezTo>
                  <a:cubicBezTo>
                    <a:pt x="6025" y="147"/>
                    <a:pt x="6234" y="193"/>
                    <a:pt x="6459" y="266"/>
                  </a:cubicBezTo>
                  <a:cubicBezTo>
                    <a:pt x="6459" y="266"/>
                    <a:pt x="6136" y="1"/>
                    <a:pt x="55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10"/>
            <p:cNvSpPr/>
            <p:nvPr/>
          </p:nvSpPr>
          <p:spPr>
            <a:xfrm>
              <a:off x="3932890" y="4133851"/>
              <a:ext cx="118853" cy="83095"/>
            </a:xfrm>
            <a:custGeom>
              <a:rect b="b" l="l" r="r" t="t"/>
              <a:pathLst>
                <a:path extrusionOk="0" h="2533" w="3623">
                  <a:moveTo>
                    <a:pt x="1094" y="0"/>
                  </a:moveTo>
                  <a:cubicBezTo>
                    <a:pt x="500" y="0"/>
                    <a:pt x="0" y="123"/>
                    <a:pt x="0" y="123"/>
                  </a:cubicBezTo>
                  <a:cubicBezTo>
                    <a:pt x="0" y="123"/>
                    <a:pt x="967" y="205"/>
                    <a:pt x="1197" y="549"/>
                  </a:cubicBezTo>
                  <a:cubicBezTo>
                    <a:pt x="1377" y="746"/>
                    <a:pt x="1443" y="1025"/>
                    <a:pt x="1361" y="1270"/>
                  </a:cubicBezTo>
                  <a:cubicBezTo>
                    <a:pt x="1312" y="1500"/>
                    <a:pt x="1197" y="2156"/>
                    <a:pt x="2229" y="2156"/>
                  </a:cubicBezTo>
                  <a:cubicBezTo>
                    <a:pt x="3262" y="2172"/>
                    <a:pt x="3098" y="2533"/>
                    <a:pt x="3098" y="2533"/>
                  </a:cubicBezTo>
                  <a:cubicBezTo>
                    <a:pt x="3098" y="2533"/>
                    <a:pt x="3623" y="1762"/>
                    <a:pt x="2754" y="615"/>
                  </a:cubicBezTo>
                  <a:cubicBezTo>
                    <a:pt x="2377" y="123"/>
                    <a:pt x="1689" y="0"/>
                    <a:pt x="10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10"/>
            <p:cNvSpPr/>
            <p:nvPr/>
          </p:nvSpPr>
          <p:spPr>
            <a:xfrm>
              <a:off x="3775882" y="4084643"/>
              <a:ext cx="104320" cy="140897"/>
            </a:xfrm>
            <a:custGeom>
              <a:rect b="b" l="l" r="r" t="t"/>
              <a:pathLst>
                <a:path extrusionOk="0" h="4295" w="3180">
                  <a:moveTo>
                    <a:pt x="2803" y="0"/>
                  </a:moveTo>
                  <a:lnTo>
                    <a:pt x="2803" y="0"/>
                  </a:lnTo>
                  <a:cubicBezTo>
                    <a:pt x="2712" y="78"/>
                    <a:pt x="2601" y="125"/>
                    <a:pt x="2485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1" y="96"/>
                  </a:cubicBezTo>
                  <a:cubicBezTo>
                    <a:pt x="1850" y="96"/>
                    <a:pt x="1370" y="203"/>
                    <a:pt x="1229" y="689"/>
                  </a:cubicBezTo>
                  <a:cubicBezTo>
                    <a:pt x="1049" y="1295"/>
                    <a:pt x="1180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0" y="2506"/>
                    <a:pt x="1402" y="2513"/>
                    <a:pt x="1364" y="2513"/>
                  </a:cubicBezTo>
                  <a:cubicBezTo>
                    <a:pt x="1222" y="2513"/>
                    <a:pt x="1083" y="2413"/>
                    <a:pt x="1147" y="2180"/>
                  </a:cubicBezTo>
                  <a:cubicBezTo>
                    <a:pt x="1220" y="1947"/>
                    <a:pt x="1047" y="1727"/>
                    <a:pt x="823" y="1727"/>
                  </a:cubicBezTo>
                  <a:cubicBezTo>
                    <a:pt x="795" y="1727"/>
                    <a:pt x="767" y="1731"/>
                    <a:pt x="738" y="1738"/>
                  </a:cubicBezTo>
                  <a:cubicBezTo>
                    <a:pt x="679" y="1745"/>
                    <a:pt x="625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14" y="4295"/>
                  </a:cubicBezTo>
                  <a:cubicBezTo>
                    <a:pt x="2114" y="4295"/>
                    <a:pt x="1524" y="3344"/>
                    <a:pt x="2082" y="2475"/>
                  </a:cubicBezTo>
                  <a:cubicBezTo>
                    <a:pt x="2623" y="1607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10"/>
            <p:cNvSpPr/>
            <p:nvPr/>
          </p:nvSpPr>
          <p:spPr>
            <a:xfrm>
              <a:off x="5940760" y="4923514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1441" y="1"/>
                  </a:moveTo>
                  <a:cubicBezTo>
                    <a:pt x="1406" y="1"/>
                    <a:pt x="1374" y="6"/>
                    <a:pt x="1345" y="16"/>
                  </a:cubicBezTo>
                  <a:cubicBezTo>
                    <a:pt x="1033" y="114"/>
                    <a:pt x="951" y="377"/>
                    <a:pt x="1115" y="737"/>
                  </a:cubicBezTo>
                  <a:cubicBezTo>
                    <a:pt x="1279" y="1098"/>
                    <a:pt x="1787" y="1147"/>
                    <a:pt x="1656" y="2803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3" y="5409"/>
                    <a:pt x="1820" y="4458"/>
                    <a:pt x="2148" y="2426"/>
                  </a:cubicBezTo>
                  <a:cubicBezTo>
                    <a:pt x="2432" y="573"/>
                    <a:pt x="1803" y="1"/>
                    <a:pt x="144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10"/>
            <p:cNvSpPr/>
            <p:nvPr/>
          </p:nvSpPr>
          <p:spPr>
            <a:xfrm>
              <a:off x="5882694" y="4874174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8" y="0"/>
                  </a:moveTo>
                  <a:cubicBezTo>
                    <a:pt x="1297" y="0"/>
                    <a:pt x="859" y="91"/>
                    <a:pt x="476" y="389"/>
                  </a:cubicBezTo>
                  <a:cubicBezTo>
                    <a:pt x="164" y="668"/>
                    <a:pt x="0" y="1061"/>
                    <a:pt x="49" y="1487"/>
                  </a:cubicBezTo>
                  <a:cubicBezTo>
                    <a:pt x="106" y="1999"/>
                    <a:pt x="632" y="2437"/>
                    <a:pt x="1241" y="2437"/>
                  </a:cubicBezTo>
                  <a:cubicBezTo>
                    <a:pt x="1334" y="2437"/>
                    <a:pt x="1429" y="2427"/>
                    <a:pt x="1525" y="2405"/>
                  </a:cubicBezTo>
                  <a:cubicBezTo>
                    <a:pt x="1623" y="2372"/>
                    <a:pt x="1721" y="2340"/>
                    <a:pt x="1820" y="2290"/>
                  </a:cubicBezTo>
                  <a:lnTo>
                    <a:pt x="1836" y="2290"/>
                  </a:lnTo>
                  <a:lnTo>
                    <a:pt x="1852" y="2274"/>
                  </a:lnTo>
                  <a:cubicBezTo>
                    <a:pt x="2147" y="2110"/>
                    <a:pt x="2311" y="1782"/>
                    <a:pt x="2262" y="1455"/>
                  </a:cubicBezTo>
                  <a:cubicBezTo>
                    <a:pt x="2212" y="1117"/>
                    <a:pt x="1924" y="894"/>
                    <a:pt x="1616" y="894"/>
                  </a:cubicBezTo>
                  <a:cubicBezTo>
                    <a:pt x="1520" y="894"/>
                    <a:pt x="1421" y="916"/>
                    <a:pt x="1328" y="963"/>
                  </a:cubicBezTo>
                  <a:cubicBezTo>
                    <a:pt x="951" y="1176"/>
                    <a:pt x="1066" y="1717"/>
                    <a:pt x="1475" y="1766"/>
                  </a:cubicBezTo>
                  <a:cubicBezTo>
                    <a:pt x="1506" y="1774"/>
                    <a:pt x="1536" y="1777"/>
                    <a:pt x="1566" y="1777"/>
                  </a:cubicBezTo>
                  <a:cubicBezTo>
                    <a:pt x="1788" y="1777"/>
                    <a:pt x="1963" y="1571"/>
                    <a:pt x="1934" y="1340"/>
                  </a:cubicBezTo>
                  <a:cubicBezTo>
                    <a:pt x="1928" y="1301"/>
                    <a:pt x="1955" y="1267"/>
                    <a:pt x="1991" y="1267"/>
                  </a:cubicBezTo>
                  <a:cubicBezTo>
                    <a:pt x="2046" y="1267"/>
                    <a:pt x="2121" y="1345"/>
                    <a:pt x="2131" y="1602"/>
                  </a:cubicBezTo>
                  <a:cubicBezTo>
                    <a:pt x="2147" y="1717"/>
                    <a:pt x="2131" y="1848"/>
                    <a:pt x="2065" y="1963"/>
                  </a:cubicBezTo>
                  <a:cubicBezTo>
                    <a:pt x="1933" y="2184"/>
                    <a:pt x="1681" y="2312"/>
                    <a:pt x="1429" y="2312"/>
                  </a:cubicBezTo>
                  <a:cubicBezTo>
                    <a:pt x="1401" y="2312"/>
                    <a:pt x="1373" y="2310"/>
                    <a:pt x="1344" y="2307"/>
                  </a:cubicBezTo>
                  <a:cubicBezTo>
                    <a:pt x="1334" y="2307"/>
                    <a:pt x="1323" y="2308"/>
                    <a:pt x="1312" y="2308"/>
                  </a:cubicBezTo>
                  <a:cubicBezTo>
                    <a:pt x="609" y="2308"/>
                    <a:pt x="141" y="1248"/>
                    <a:pt x="787" y="619"/>
                  </a:cubicBezTo>
                  <a:cubicBezTo>
                    <a:pt x="1051" y="325"/>
                    <a:pt x="1436" y="199"/>
                    <a:pt x="1851" y="199"/>
                  </a:cubicBezTo>
                  <a:cubicBezTo>
                    <a:pt x="2365" y="199"/>
                    <a:pt x="2925" y="392"/>
                    <a:pt x="3360" y="701"/>
                  </a:cubicBezTo>
                  <a:cubicBezTo>
                    <a:pt x="5065" y="1995"/>
                    <a:pt x="4819" y="4257"/>
                    <a:pt x="4327" y="5421"/>
                  </a:cubicBezTo>
                  <a:cubicBezTo>
                    <a:pt x="4050" y="6090"/>
                    <a:pt x="3594" y="6678"/>
                    <a:pt x="3008" y="7103"/>
                  </a:cubicBezTo>
                  <a:lnTo>
                    <a:pt x="3008" y="7103"/>
                  </a:lnTo>
                  <a:cubicBezTo>
                    <a:pt x="3098" y="7047"/>
                    <a:pt x="3846" y="6612"/>
                    <a:pt x="4409" y="5454"/>
                  </a:cubicBezTo>
                  <a:cubicBezTo>
                    <a:pt x="4950" y="4290"/>
                    <a:pt x="5278" y="1930"/>
                    <a:pt x="3459" y="553"/>
                  </a:cubicBezTo>
                  <a:cubicBezTo>
                    <a:pt x="3115" y="307"/>
                    <a:pt x="2705" y="143"/>
                    <a:pt x="2262" y="61"/>
                  </a:cubicBezTo>
                  <a:cubicBezTo>
                    <a:pt x="2096" y="27"/>
                    <a:pt x="1899" y="0"/>
                    <a:pt x="1688" y="0"/>
                  </a:cubicBezTo>
                  <a:close/>
                  <a:moveTo>
                    <a:pt x="3008" y="7103"/>
                  </a:moveTo>
                  <a:lnTo>
                    <a:pt x="3008" y="7103"/>
                  </a:lnTo>
                  <a:cubicBezTo>
                    <a:pt x="3002" y="7107"/>
                    <a:pt x="2999" y="7109"/>
                    <a:pt x="3000" y="7109"/>
                  </a:cubicBezTo>
                  <a:cubicBezTo>
                    <a:pt x="3003" y="7107"/>
                    <a:pt x="3006" y="7105"/>
                    <a:pt x="3008" y="71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10"/>
            <p:cNvSpPr/>
            <p:nvPr/>
          </p:nvSpPr>
          <p:spPr>
            <a:xfrm>
              <a:off x="5922487" y="4693350"/>
              <a:ext cx="171012" cy="268870"/>
            </a:xfrm>
            <a:custGeom>
              <a:rect b="b" l="l" r="r" t="t"/>
              <a:pathLst>
                <a:path extrusionOk="0" h="8196" w="5213">
                  <a:moveTo>
                    <a:pt x="1082" y="0"/>
                  </a:moveTo>
                  <a:lnTo>
                    <a:pt x="1082" y="0"/>
                  </a:lnTo>
                  <a:cubicBezTo>
                    <a:pt x="0" y="2852"/>
                    <a:pt x="1279" y="4377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5" y="7278"/>
                    <a:pt x="3590" y="5590"/>
                    <a:pt x="4459" y="4229"/>
                  </a:cubicBezTo>
                  <a:cubicBezTo>
                    <a:pt x="5213" y="3098"/>
                    <a:pt x="4245" y="2574"/>
                    <a:pt x="4245" y="2574"/>
                  </a:cubicBezTo>
                  <a:cubicBezTo>
                    <a:pt x="3836" y="3164"/>
                    <a:pt x="3360" y="3000"/>
                    <a:pt x="3016" y="3737"/>
                  </a:cubicBezTo>
                  <a:cubicBezTo>
                    <a:pt x="2656" y="4475"/>
                    <a:pt x="3262" y="5803"/>
                    <a:pt x="3262" y="5803"/>
                  </a:cubicBezTo>
                  <a:cubicBezTo>
                    <a:pt x="2065" y="4934"/>
                    <a:pt x="2295" y="4164"/>
                    <a:pt x="2656" y="3754"/>
                  </a:cubicBezTo>
                  <a:cubicBezTo>
                    <a:pt x="3000" y="3360"/>
                    <a:pt x="2508" y="3016"/>
                    <a:pt x="2524" y="2787"/>
                  </a:cubicBezTo>
                  <a:cubicBezTo>
                    <a:pt x="2541" y="2639"/>
                    <a:pt x="2574" y="2508"/>
                    <a:pt x="2639" y="2361"/>
                  </a:cubicBezTo>
                  <a:cubicBezTo>
                    <a:pt x="2639" y="2361"/>
                    <a:pt x="2566" y="2315"/>
                    <a:pt x="2436" y="2315"/>
                  </a:cubicBezTo>
                  <a:cubicBezTo>
                    <a:pt x="2318" y="2315"/>
                    <a:pt x="2153" y="2352"/>
                    <a:pt x="1951" y="2492"/>
                  </a:cubicBezTo>
                  <a:cubicBezTo>
                    <a:pt x="1213" y="2983"/>
                    <a:pt x="1525" y="4082"/>
                    <a:pt x="1525" y="4082"/>
                  </a:cubicBezTo>
                  <a:cubicBezTo>
                    <a:pt x="1000" y="3344"/>
                    <a:pt x="1164" y="2590"/>
                    <a:pt x="1770" y="2066"/>
                  </a:cubicBezTo>
                  <a:cubicBezTo>
                    <a:pt x="2360" y="1541"/>
                    <a:pt x="1803" y="1066"/>
                    <a:pt x="1410" y="836"/>
                  </a:cubicBezTo>
                  <a:cubicBezTo>
                    <a:pt x="1016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10"/>
            <p:cNvSpPr/>
            <p:nvPr/>
          </p:nvSpPr>
          <p:spPr>
            <a:xfrm>
              <a:off x="5843426" y="4659987"/>
              <a:ext cx="98973" cy="148443"/>
            </a:xfrm>
            <a:custGeom>
              <a:rect b="b" l="l" r="r" t="t"/>
              <a:pathLst>
                <a:path extrusionOk="0" h="4525" w="3017">
                  <a:moveTo>
                    <a:pt x="443" y="1"/>
                  </a:moveTo>
                  <a:cubicBezTo>
                    <a:pt x="443" y="17"/>
                    <a:pt x="1" y="2033"/>
                    <a:pt x="3017" y="4525"/>
                  </a:cubicBezTo>
                  <a:cubicBezTo>
                    <a:pt x="3017" y="4525"/>
                    <a:pt x="2459" y="3853"/>
                    <a:pt x="2722" y="3099"/>
                  </a:cubicBezTo>
                  <a:cubicBezTo>
                    <a:pt x="2984" y="2345"/>
                    <a:pt x="2672" y="2083"/>
                    <a:pt x="2427" y="1820"/>
                  </a:cubicBezTo>
                  <a:cubicBezTo>
                    <a:pt x="2295" y="1656"/>
                    <a:pt x="2279" y="1427"/>
                    <a:pt x="2410" y="1263"/>
                  </a:cubicBezTo>
                  <a:cubicBezTo>
                    <a:pt x="2410" y="1263"/>
                    <a:pt x="2372" y="1256"/>
                    <a:pt x="2317" y="1256"/>
                  </a:cubicBezTo>
                  <a:cubicBezTo>
                    <a:pt x="2154" y="1256"/>
                    <a:pt x="1845" y="1319"/>
                    <a:pt x="1918" y="1820"/>
                  </a:cubicBezTo>
                  <a:cubicBezTo>
                    <a:pt x="2033" y="2509"/>
                    <a:pt x="2066" y="2624"/>
                    <a:pt x="1853" y="2640"/>
                  </a:cubicBezTo>
                  <a:cubicBezTo>
                    <a:pt x="1844" y="2641"/>
                    <a:pt x="1835" y="2642"/>
                    <a:pt x="1827" y="2642"/>
                  </a:cubicBezTo>
                  <a:cubicBezTo>
                    <a:pt x="1644" y="2642"/>
                    <a:pt x="1692" y="2304"/>
                    <a:pt x="1754" y="2115"/>
                  </a:cubicBezTo>
                  <a:cubicBezTo>
                    <a:pt x="1804" y="1935"/>
                    <a:pt x="2050" y="1099"/>
                    <a:pt x="1394" y="821"/>
                  </a:cubicBezTo>
                  <a:cubicBezTo>
                    <a:pt x="755" y="542"/>
                    <a:pt x="492" y="280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10"/>
            <p:cNvSpPr/>
            <p:nvPr/>
          </p:nvSpPr>
          <p:spPr>
            <a:xfrm>
              <a:off x="6021954" y="4941754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722" y="1"/>
                  </a:moveTo>
                  <a:lnTo>
                    <a:pt x="1722" y="1"/>
                  </a:lnTo>
                  <a:cubicBezTo>
                    <a:pt x="787" y="509"/>
                    <a:pt x="1066" y="1181"/>
                    <a:pt x="951" y="2476"/>
                  </a:cubicBezTo>
                  <a:cubicBezTo>
                    <a:pt x="853" y="3771"/>
                    <a:pt x="1" y="4263"/>
                    <a:pt x="1" y="4263"/>
                  </a:cubicBezTo>
                  <a:cubicBezTo>
                    <a:pt x="3607" y="2443"/>
                    <a:pt x="2295" y="771"/>
                    <a:pt x="1951" y="526"/>
                  </a:cubicBezTo>
                  <a:cubicBezTo>
                    <a:pt x="1591" y="280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10"/>
            <p:cNvSpPr/>
            <p:nvPr/>
          </p:nvSpPr>
          <p:spPr>
            <a:xfrm>
              <a:off x="6144549" y="4977774"/>
              <a:ext cx="226945" cy="159432"/>
            </a:xfrm>
            <a:custGeom>
              <a:rect b="b" l="l" r="r" t="t"/>
              <a:pathLst>
                <a:path extrusionOk="0" h="4860" w="6918">
                  <a:moveTo>
                    <a:pt x="1934" y="0"/>
                  </a:moveTo>
                  <a:cubicBezTo>
                    <a:pt x="1053" y="0"/>
                    <a:pt x="588" y="827"/>
                    <a:pt x="706" y="1362"/>
                  </a:cubicBezTo>
                  <a:cubicBezTo>
                    <a:pt x="820" y="1964"/>
                    <a:pt x="1387" y="2002"/>
                    <a:pt x="1527" y="2002"/>
                  </a:cubicBezTo>
                  <a:cubicBezTo>
                    <a:pt x="1547" y="2002"/>
                    <a:pt x="1558" y="2001"/>
                    <a:pt x="1558" y="2001"/>
                  </a:cubicBezTo>
                  <a:cubicBezTo>
                    <a:pt x="1296" y="1903"/>
                    <a:pt x="1181" y="1591"/>
                    <a:pt x="1312" y="1329"/>
                  </a:cubicBezTo>
                  <a:cubicBezTo>
                    <a:pt x="1355" y="1265"/>
                    <a:pt x="1399" y="1241"/>
                    <a:pt x="1446" y="1241"/>
                  </a:cubicBezTo>
                  <a:cubicBezTo>
                    <a:pt x="1544" y="1241"/>
                    <a:pt x="1655" y="1344"/>
                    <a:pt x="1787" y="1411"/>
                  </a:cubicBezTo>
                  <a:cubicBezTo>
                    <a:pt x="1825" y="1430"/>
                    <a:pt x="1862" y="1438"/>
                    <a:pt x="1896" y="1438"/>
                  </a:cubicBezTo>
                  <a:cubicBezTo>
                    <a:pt x="2043" y="1438"/>
                    <a:pt x="2157" y="1285"/>
                    <a:pt x="2197" y="1099"/>
                  </a:cubicBezTo>
                  <a:cubicBezTo>
                    <a:pt x="2238" y="958"/>
                    <a:pt x="2346" y="817"/>
                    <a:pt x="2534" y="817"/>
                  </a:cubicBezTo>
                  <a:cubicBezTo>
                    <a:pt x="2652" y="817"/>
                    <a:pt x="2801" y="872"/>
                    <a:pt x="2984" y="1017"/>
                  </a:cubicBezTo>
                  <a:cubicBezTo>
                    <a:pt x="3476" y="1394"/>
                    <a:pt x="3181" y="2148"/>
                    <a:pt x="3181" y="2148"/>
                  </a:cubicBezTo>
                  <a:cubicBezTo>
                    <a:pt x="3181" y="2148"/>
                    <a:pt x="3181" y="1526"/>
                    <a:pt x="2738" y="1476"/>
                  </a:cubicBezTo>
                  <a:cubicBezTo>
                    <a:pt x="2691" y="1463"/>
                    <a:pt x="2643" y="1456"/>
                    <a:pt x="2597" y="1456"/>
                  </a:cubicBezTo>
                  <a:cubicBezTo>
                    <a:pt x="2419" y="1456"/>
                    <a:pt x="2259" y="1553"/>
                    <a:pt x="2181" y="1722"/>
                  </a:cubicBezTo>
                  <a:cubicBezTo>
                    <a:pt x="2443" y="1722"/>
                    <a:pt x="2476" y="2099"/>
                    <a:pt x="2312" y="2296"/>
                  </a:cubicBezTo>
                  <a:cubicBezTo>
                    <a:pt x="2164" y="2509"/>
                    <a:pt x="2214" y="2657"/>
                    <a:pt x="2361" y="2739"/>
                  </a:cubicBezTo>
                  <a:cubicBezTo>
                    <a:pt x="2492" y="2820"/>
                    <a:pt x="2705" y="2804"/>
                    <a:pt x="2525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787" y="3345"/>
                    <a:pt x="1755" y="3050"/>
                    <a:pt x="1558" y="2886"/>
                  </a:cubicBezTo>
                  <a:cubicBezTo>
                    <a:pt x="1558" y="3066"/>
                    <a:pt x="1443" y="3214"/>
                    <a:pt x="1279" y="3263"/>
                  </a:cubicBezTo>
                  <a:cubicBezTo>
                    <a:pt x="1001" y="3345"/>
                    <a:pt x="1001" y="3263"/>
                    <a:pt x="738" y="3493"/>
                  </a:cubicBezTo>
                  <a:cubicBezTo>
                    <a:pt x="602" y="3603"/>
                    <a:pt x="408" y="3630"/>
                    <a:pt x="253" y="3630"/>
                  </a:cubicBezTo>
                  <a:cubicBezTo>
                    <a:pt x="110" y="3630"/>
                    <a:pt x="1" y="3607"/>
                    <a:pt x="1" y="3607"/>
                  </a:cubicBezTo>
                  <a:lnTo>
                    <a:pt x="1" y="3607"/>
                  </a:lnTo>
                  <a:cubicBezTo>
                    <a:pt x="165" y="3706"/>
                    <a:pt x="378" y="3755"/>
                    <a:pt x="574" y="3771"/>
                  </a:cubicBezTo>
                  <a:cubicBezTo>
                    <a:pt x="1017" y="3804"/>
                    <a:pt x="1460" y="3886"/>
                    <a:pt x="1886" y="3984"/>
                  </a:cubicBezTo>
                  <a:cubicBezTo>
                    <a:pt x="3066" y="4345"/>
                    <a:pt x="3787" y="4837"/>
                    <a:pt x="4689" y="4853"/>
                  </a:cubicBezTo>
                  <a:cubicBezTo>
                    <a:pt x="4744" y="4857"/>
                    <a:pt x="4800" y="4859"/>
                    <a:pt x="4857" y="4859"/>
                  </a:cubicBezTo>
                  <a:cubicBezTo>
                    <a:pt x="5246" y="4859"/>
                    <a:pt x="5642" y="4761"/>
                    <a:pt x="6000" y="4574"/>
                  </a:cubicBezTo>
                  <a:cubicBezTo>
                    <a:pt x="6787" y="4115"/>
                    <a:pt x="6918" y="2952"/>
                    <a:pt x="6459" y="2345"/>
                  </a:cubicBezTo>
                  <a:cubicBezTo>
                    <a:pt x="6236" y="2015"/>
                    <a:pt x="5876" y="1864"/>
                    <a:pt x="5536" y="1864"/>
                  </a:cubicBezTo>
                  <a:cubicBezTo>
                    <a:pt x="5201" y="1864"/>
                    <a:pt x="4884" y="2011"/>
                    <a:pt x="4738" y="2280"/>
                  </a:cubicBezTo>
                  <a:cubicBezTo>
                    <a:pt x="4492" y="2607"/>
                    <a:pt x="4525" y="3083"/>
                    <a:pt x="4836" y="3361"/>
                  </a:cubicBezTo>
                  <a:lnTo>
                    <a:pt x="4836" y="3378"/>
                  </a:lnTo>
                  <a:cubicBezTo>
                    <a:pt x="4853" y="3394"/>
                    <a:pt x="4869" y="3411"/>
                    <a:pt x="4902" y="3427"/>
                  </a:cubicBezTo>
                  <a:lnTo>
                    <a:pt x="4935" y="3460"/>
                  </a:lnTo>
                  <a:cubicBezTo>
                    <a:pt x="5036" y="3519"/>
                    <a:pt x="5163" y="3550"/>
                    <a:pt x="5286" y="3550"/>
                  </a:cubicBezTo>
                  <a:cubicBezTo>
                    <a:pt x="5540" y="3550"/>
                    <a:pt x="5782" y="3419"/>
                    <a:pt x="5770" y="3132"/>
                  </a:cubicBezTo>
                  <a:cubicBezTo>
                    <a:pt x="5784" y="2938"/>
                    <a:pt x="5628" y="2856"/>
                    <a:pt x="5451" y="2856"/>
                  </a:cubicBezTo>
                  <a:cubicBezTo>
                    <a:pt x="5197" y="2856"/>
                    <a:pt x="4900" y="3027"/>
                    <a:pt x="5016" y="3279"/>
                  </a:cubicBezTo>
                  <a:cubicBezTo>
                    <a:pt x="5016" y="3302"/>
                    <a:pt x="5016" y="3325"/>
                    <a:pt x="4995" y="3325"/>
                  </a:cubicBezTo>
                  <a:cubicBezTo>
                    <a:pt x="4971" y="3325"/>
                    <a:pt x="4918" y="3294"/>
                    <a:pt x="4803" y="3197"/>
                  </a:cubicBezTo>
                  <a:cubicBezTo>
                    <a:pt x="4689" y="3099"/>
                    <a:pt x="4623" y="2952"/>
                    <a:pt x="4623" y="2788"/>
                  </a:cubicBezTo>
                  <a:cubicBezTo>
                    <a:pt x="4623" y="2624"/>
                    <a:pt x="4689" y="2460"/>
                    <a:pt x="4803" y="2312"/>
                  </a:cubicBezTo>
                  <a:cubicBezTo>
                    <a:pt x="4929" y="2078"/>
                    <a:pt x="5196" y="1955"/>
                    <a:pt x="5483" y="1955"/>
                  </a:cubicBezTo>
                  <a:cubicBezTo>
                    <a:pt x="5798" y="1955"/>
                    <a:pt x="6139" y="2102"/>
                    <a:pt x="6344" y="2411"/>
                  </a:cubicBezTo>
                  <a:cubicBezTo>
                    <a:pt x="6344" y="2411"/>
                    <a:pt x="6361" y="2427"/>
                    <a:pt x="6361" y="2443"/>
                  </a:cubicBezTo>
                  <a:cubicBezTo>
                    <a:pt x="6574" y="2853"/>
                    <a:pt x="6557" y="3361"/>
                    <a:pt x="6328" y="3755"/>
                  </a:cubicBezTo>
                  <a:cubicBezTo>
                    <a:pt x="6048" y="4258"/>
                    <a:pt x="5410" y="4609"/>
                    <a:pt x="4579" y="4609"/>
                  </a:cubicBezTo>
                  <a:cubicBezTo>
                    <a:pt x="4193" y="4609"/>
                    <a:pt x="3765" y="4533"/>
                    <a:pt x="3312" y="4361"/>
                  </a:cubicBezTo>
                  <a:cubicBezTo>
                    <a:pt x="3263" y="4345"/>
                    <a:pt x="3033" y="4263"/>
                    <a:pt x="2886" y="4197"/>
                  </a:cubicBezTo>
                  <a:cubicBezTo>
                    <a:pt x="2459" y="3984"/>
                    <a:pt x="2017" y="3837"/>
                    <a:pt x="1574" y="3755"/>
                  </a:cubicBezTo>
                  <a:cubicBezTo>
                    <a:pt x="1738" y="3722"/>
                    <a:pt x="1935" y="3706"/>
                    <a:pt x="2148" y="3656"/>
                  </a:cubicBezTo>
                  <a:cubicBezTo>
                    <a:pt x="3885" y="3312"/>
                    <a:pt x="4148" y="837"/>
                    <a:pt x="2689" y="182"/>
                  </a:cubicBezTo>
                  <a:cubicBezTo>
                    <a:pt x="2412" y="55"/>
                    <a:pt x="2159" y="0"/>
                    <a:pt x="19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10"/>
            <p:cNvSpPr/>
            <p:nvPr/>
          </p:nvSpPr>
          <p:spPr>
            <a:xfrm>
              <a:off x="6255333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20" y="1"/>
                  </a:moveTo>
                  <a:lnTo>
                    <a:pt x="3820" y="1"/>
                  </a:lnTo>
                  <a:cubicBezTo>
                    <a:pt x="3901" y="788"/>
                    <a:pt x="3557" y="1574"/>
                    <a:pt x="2902" y="2050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1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3" y="2640"/>
                    <a:pt x="2213" y="3033"/>
                  </a:cubicBezTo>
                  <a:cubicBezTo>
                    <a:pt x="2379" y="3221"/>
                    <a:pt x="2552" y="3278"/>
                    <a:pt x="2710" y="3278"/>
                  </a:cubicBezTo>
                  <a:cubicBezTo>
                    <a:pt x="2897" y="3278"/>
                    <a:pt x="3065" y="3200"/>
                    <a:pt x="3180" y="3164"/>
                  </a:cubicBezTo>
                  <a:cubicBezTo>
                    <a:pt x="3204" y="3158"/>
                    <a:pt x="3228" y="3154"/>
                    <a:pt x="3254" y="3154"/>
                  </a:cubicBezTo>
                  <a:cubicBezTo>
                    <a:pt x="3352" y="3154"/>
                    <a:pt x="3456" y="3204"/>
                    <a:pt x="3508" y="3295"/>
                  </a:cubicBezTo>
                  <a:cubicBezTo>
                    <a:pt x="3524" y="3099"/>
                    <a:pt x="3475" y="2886"/>
                    <a:pt x="3361" y="2722"/>
                  </a:cubicBezTo>
                  <a:cubicBezTo>
                    <a:pt x="3180" y="2509"/>
                    <a:pt x="2787" y="2492"/>
                    <a:pt x="2721" y="2492"/>
                  </a:cubicBezTo>
                  <a:cubicBezTo>
                    <a:pt x="3279" y="2459"/>
                    <a:pt x="3787" y="2164"/>
                    <a:pt x="4098" y="1705"/>
                  </a:cubicBezTo>
                  <a:cubicBezTo>
                    <a:pt x="4655" y="919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10"/>
            <p:cNvSpPr/>
            <p:nvPr/>
          </p:nvSpPr>
          <p:spPr>
            <a:xfrm>
              <a:off x="6060140" y="4820537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20" y="0"/>
                  </a:moveTo>
                  <a:cubicBezTo>
                    <a:pt x="1399" y="0"/>
                    <a:pt x="993" y="149"/>
                    <a:pt x="722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5" y="2434"/>
                    <a:pt x="1435" y="2434"/>
                  </a:cubicBezTo>
                  <a:cubicBezTo>
                    <a:pt x="1574" y="2434"/>
                    <a:pt x="1713" y="2401"/>
                    <a:pt x="1836" y="2336"/>
                  </a:cubicBezTo>
                  <a:lnTo>
                    <a:pt x="1869" y="2319"/>
                  </a:lnTo>
                  <a:lnTo>
                    <a:pt x="1918" y="2303"/>
                  </a:lnTo>
                  <a:lnTo>
                    <a:pt x="1967" y="2254"/>
                  </a:lnTo>
                  <a:lnTo>
                    <a:pt x="2016" y="2204"/>
                  </a:lnTo>
                  <a:lnTo>
                    <a:pt x="2082" y="2155"/>
                  </a:lnTo>
                  <a:cubicBezTo>
                    <a:pt x="2246" y="1975"/>
                    <a:pt x="2311" y="1729"/>
                    <a:pt x="2279" y="1500"/>
                  </a:cubicBezTo>
                  <a:cubicBezTo>
                    <a:pt x="2246" y="1156"/>
                    <a:pt x="2038" y="1016"/>
                    <a:pt x="1843" y="1016"/>
                  </a:cubicBezTo>
                  <a:cubicBezTo>
                    <a:pt x="1741" y="1016"/>
                    <a:pt x="1642" y="1055"/>
                    <a:pt x="1574" y="1123"/>
                  </a:cubicBezTo>
                  <a:cubicBezTo>
                    <a:pt x="1410" y="1286"/>
                    <a:pt x="1443" y="1565"/>
                    <a:pt x="1656" y="1696"/>
                  </a:cubicBezTo>
                  <a:cubicBezTo>
                    <a:pt x="1727" y="1728"/>
                    <a:pt x="1791" y="1738"/>
                    <a:pt x="1848" y="1738"/>
                  </a:cubicBezTo>
                  <a:cubicBezTo>
                    <a:pt x="1939" y="1738"/>
                    <a:pt x="2009" y="1712"/>
                    <a:pt x="2055" y="1712"/>
                  </a:cubicBezTo>
                  <a:cubicBezTo>
                    <a:pt x="2100" y="1712"/>
                    <a:pt x="2121" y="1736"/>
                    <a:pt x="2115" y="1827"/>
                  </a:cubicBezTo>
                  <a:cubicBezTo>
                    <a:pt x="2098" y="2024"/>
                    <a:pt x="1967" y="2204"/>
                    <a:pt x="1803" y="2286"/>
                  </a:cubicBezTo>
                  <a:cubicBezTo>
                    <a:pt x="1689" y="2340"/>
                    <a:pt x="1571" y="2365"/>
                    <a:pt x="1455" y="2365"/>
                  </a:cubicBezTo>
                  <a:cubicBezTo>
                    <a:pt x="1321" y="2365"/>
                    <a:pt x="1189" y="2331"/>
                    <a:pt x="1066" y="2270"/>
                  </a:cubicBezTo>
                  <a:cubicBezTo>
                    <a:pt x="525" y="2040"/>
                    <a:pt x="164" y="1106"/>
                    <a:pt x="803" y="549"/>
                  </a:cubicBezTo>
                  <a:cubicBezTo>
                    <a:pt x="1049" y="303"/>
                    <a:pt x="1377" y="172"/>
                    <a:pt x="1738" y="155"/>
                  </a:cubicBezTo>
                  <a:cubicBezTo>
                    <a:pt x="2492" y="205"/>
                    <a:pt x="3311" y="746"/>
                    <a:pt x="3442" y="2204"/>
                  </a:cubicBezTo>
                  <a:cubicBezTo>
                    <a:pt x="3492" y="2762"/>
                    <a:pt x="3426" y="3319"/>
                    <a:pt x="3279" y="3844"/>
                  </a:cubicBezTo>
                  <a:cubicBezTo>
                    <a:pt x="3147" y="4302"/>
                    <a:pt x="2951" y="4745"/>
                    <a:pt x="2672" y="5138"/>
                  </a:cubicBezTo>
                  <a:cubicBezTo>
                    <a:pt x="2279" y="5614"/>
                    <a:pt x="1771" y="6024"/>
                    <a:pt x="1197" y="6286"/>
                  </a:cubicBezTo>
                  <a:cubicBezTo>
                    <a:pt x="1820" y="6040"/>
                    <a:pt x="2377" y="5630"/>
                    <a:pt x="2803" y="5122"/>
                  </a:cubicBezTo>
                  <a:cubicBezTo>
                    <a:pt x="3557" y="4270"/>
                    <a:pt x="4459" y="2254"/>
                    <a:pt x="3180" y="614"/>
                  </a:cubicBezTo>
                  <a:cubicBezTo>
                    <a:pt x="2835" y="207"/>
                    <a:pt x="2316" y="0"/>
                    <a:pt x="18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10"/>
            <p:cNvSpPr/>
            <p:nvPr/>
          </p:nvSpPr>
          <p:spPr>
            <a:xfrm>
              <a:off x="5640031" y="4923514"/>
              <a:ext cx="80274" cy="179050"/>
            </a:xfrm>
            <a:custGeom>
              <a:rect b="b" l="l" r="r" t="t"/>
              <a:pathLst>
                <a:path extrusionOk="0" h="5458" w="2447">
                  <a:moveTo>
                    <a:pt x="995" y="1"/>
                  </a:moveTo>
                  <a:cubicBezTo>
                    <a:pt x="644" y="1"/>
                    <a:pt x="0" y="584"/>
                    <a:pt x="300" y="2426"/>
                  </a:cubicBezTo>
                  <a:cubicBezTo>
                    <a:pt x="611" y="4458"/>
                    <a:pt x="2185" y="5409"/>
                    <a:pt x="2447" y="5458"/>
                  </a:cubicBezTo>
                  <a:cubicBezTo>
                    <a:pt x="2447" y="5458"/>
                    <a:pt x="923" y="4474"/>
                    <a:pt x="791" y="2803"/>
                  </a:cubicBezTo>
                  <a:cubicBezTo>
                    <a:pt x="660" y="1147"/>
                    <a:pt x="1168" y="1098"/>
                    <a:pt x="1332" y="737"/>
                  </a:cubicBezTo>
                  <a:cubicBezTo>
                    <a:pt x="1480" y="377"/>
                    <a:pt x="1414" y="114"/>
                    <a:pt x="1087" y="16"/>
                  </a:cubicBezTo>
                  <a:cubicBezTo>
                    <a:pt x="1059" y="6"/>
                    <a:pt x="1029" y="1"/>
                    <a:pt x="99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10"/>
            <p:cNvSpPr/>
            <p:nvPr/>
          </p:nvSpPr>
          <p:spPr>
            <a:xfrm>
              <a:off x="5605224" y="4874174"/>
              <a:ext cx="172620" cy="233244"/>
            </a:xfrm>
            <a:custGeom>
              <a:rect b="b" l="l" r="r" t="t"/>
              <a:pathLst>
                <a:path extrusionOk="0" h="7110" w="5262">
                  <a:moveTo>
                    <a:pt x="3581" y="0"/>
                  </a:moveTo>
                  <a:cubicBezTo>
                    <a:pt x="3371" y="0"/>
                    <a:pt x="3172" y="27"/>
                    <a:pt x="3000" y="61"/>
                  </a:cubicBezTo>
                  <a:cubicBezTo>
                    <a:pt x="2574" y="143"/>
                    <a:pt x="2164" y="307"/>
                    <a:pt x="1803" y="553"/>
                  </a:cubicBezTo>
                  <a:cubicBezTo>
                    <a:pt x="0" y="1930"/>
                    <a:pt x="312" y="4290"/>
                    <a:pt x="853" y="5438"/>
                  </a:cubicBezTo>
                  <a:cubicBezTo>
                    <a:pt x="1420" y="6619"/>
                    <a:pt x="2174" y="7053"/>
                    <a:pt x="2255" y="7104"/>
                  </a:cubicBezTo>
                  <a:lnTo>
                    <a:pt x="2255" y="7104"/>
                  </a:lnTo>
                  <a:cubicBezTo>
                    <a:pt x="1669" y="6662"/>
                    <a:pt x="1212" y="6091"/>
                    <a:pt x="935" y="5405"/>
                  </a:cubicBezTo>
                  <a:cubicBezTo>
                    <a:pt x="443" y="4257"/>
                    <a:pt x="197" y="1979"/>
                    <a:pt x="1902" y="701"/>
                  </a:cubicBezTo>
                  <a:cubicBezTo>
                    <a:pt x="2340" y="390"/>
                    <a:pt x="2905" y="197"/>
                    <a:pt x="3422" y="197"/>
                  </a:cubicBezTo>
                  <a:cubicBezTo>
                    <a:pt x="3833" y="197"/>
                    <a:pt x="4214" y="319"/>
                    <a:pt x="4475" y="602"/>
                  </a:cubicBezTo>
                  <a:cubicBezTo>
                    <a:pt x="5121" y="1248"/>
                    <a:pt x="4653" y="2308"/>
                    <a:pt x="3950" y="2308"/>
                  </a:cubicBezTo>
                  <a:cubicBezTo>
                    <a:pt x="3939" y="2308"/>
                    <a:pt x="3928" y="2307"/>
                    <a:pt x="3918" y="2307"/>
                  </a:cubicBezTo>
                  <a:cubicBezTo>
                    <a:pt x="3889" y="2310"/>
                    <a:pt x="3861" y="2312"/>
                    <a:pt x="3833" y="2312"/>
                  </a:cubicBezTo>
                  <a:cubicBezTo>
                    <a:pt x="3584" y="2312"/>
                    <a:pt x="3344" y="2184"/>
                    <a:pt x="3197" y="1963"/>
                  </a:cubicBezTo>
                  <a:cubicBezTo>
                    <a:pt x="3147" y="1848"/>
                    <a:pt x="3115" y="1717"/>
                    <a:pt x="3131" y="1602"/>
                  </a:cubicBezTo>
                  <a:cubicBezTo>
                    <a:pt x="3151" y="1345"/>
                    <a:pt x="3230" y="1267"/>
                    <a:pt x="3286" y="1267"/>
                  </a:cubicBezTo>
                  <a:cubicBezTo>
                    <a:pt x="3324" y="1267"/>
                    <a:pt x="3351" y="1301"/>
                    <a:pt x="3344" y="1340"/>
                  </a:cubicBezTo>
                  <a:cubicBezTo>
                    <a:pt x="3299" y="1578"/>
                    <a:pt x="3498" y="1789"/>
                    <a:pt x="3731" y="1789"/>
                  </a:cubicBezTo>
                  <a:cubicBezTo>
                    <a:pt x="3755" y="1789"/>
                    <a:pt x="3779" y="1787"/>
                    <a:pt x="3803" y="1782"/>
                  </a:cubicBezTo>
                  <a:cubicBezTo>
                    <a:pt x="4213" y="1717"/>
                    <a:pt x="4311" y="1176"/>
                    <a:pt x="3951" y="963"/>
                  </a:cubicBezTo>
                  <a:cubicBezTo>
                    <a:pt x="3859" y="917"/>
                    <a:pt x="3764" y="896"/>
                    <a:pt x="3670" y="896"/>
                  </a:cubicBezTo>
                  <a:cubicBezTo>
                    <a:pt x="3359" y="896"/>
                    <a:pt x="3067" y="1127"/>
                    <a:pt x="3016" y="1455"/>
                  </a:cubicBezTo>
                  <a:cubicBezTo>
                    <a:pt x="2967" y="1782"/>
                    <a:pt x="3115" y="2127"/>
                    <a:pt x="3410" y="2274"/>
                  </a:cubicBezTo>
                  <a:lnTo>
                    <a:pt x="3442" y="2290"/>
                  </a:lnTo>
                  <a:lnTo>
                    <a:pt x="3459" y="2290"/>
                  </a:lnTo>
                  <a:cubicBezTo>
                    <a:pt x="3541" y="2340"/>
                    <a:pt x="3656" y="2372"/>
                    <a:pt x="3754" y="2405"/>
                  </a:cubicBezTo>
                  <a:cubicBezTo>
                    <a:pt x="3849" y="2427"/>
                    <a:pt x="3944" y="2437"/>
                    <a:pt x="4037" y="2437"/>
                  </a:cubicBezTo>
                  <a:cubicBezTo>
                    <a:pt x="4643" y="2437"/>
                    <a:pt x="5158" y="1999"/>
                    <a:pt x="5229" y="1487"/>
                  </a:cubicBezTo>
                  <a:cubicBezTo>
                    <a:pt x="5262" y="1078"/>
                    <a:pt x="5098" y="668"/>
                    <a:pt x="4787" y="389"/>
                  </a:cubicBezTo>
                  <a:cubicBezTo>
                    <a:pt x="4403" y="91"/>
                    <a:pt x="3972" y="0"/>
                    <a:pt x="3581" y="0"/>
                  </a:cubicBezTo>
                  <a:close/>
                  <a:moveTo>
                    <a:pt x="2255" y="7104"/>
                  </a:moveTo>
                  <a:cubicBezTo>
                    <a:pt x="2258" y="7106"/>
                    <a:pt x="2260" y="7108"/>
                    <a:pt x="2262" y="7109"/>
                  </a:cubicBezTo>
                  <a:cubicBezTo>
                    <a:pt x="2263" y="7109"/>
                    <a:pt x="2261" y="7108"/>
                    <a:pt x="2255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10"/>
            <p:cNvSpPr/>
            <p:nvPr/>
          </p:nvSpPr>
          <p:spPr>
            <a:xfrm>
              <a:off x="5710596" y="4813287"/>
              <a:ext cx="239870" cy="168847"/>
            </a:xfrm>
            <a:custGeom>
              <a:rect b="b" l="l" r="r" t="t"/>
              <a:pathLst>
                <a:path extrusionOk="0" h="5147" w="7312">
                  <a:moveTo>
                    <a:pt x="1746" y="0"/>
                  </a:moveTo>
                  <a:cubicBezTo>
                    <a:pt x="1354" y="0"/>
                    <a:pt x="963" y="175"/>
                    <a:pt x="689" y="508"/>
                  </a:cubicBezTo>
                  <a:cubicBezTo>
                    <a:pt x="605" y="638"/>
                    <a:pt x="463" y="705"/>
                    <a:pt x="316" y="705"/>
                  </a:cubicBezTo>
                  <a:cubicBezTo>
                    <a:pt x="206" y="705"/>
                    <a:pt x="93" y="667"/>
                    <a:pt x="1" y="590"/>
                  </a:cubicBezTo>
                  <a:lnTo>
                    <a:pt x="1" y="590"/>
                  </a:lnTo>
                  <a:cubicBezTo>
                    <a:pt x="34" y="950"/>
                    <a:pt x="50" y="1016"/>
                    <a:pt x="1755" y="1737"/>
                  </a:cubicBezTo>
                  <a:cubicBezTo>
                    <a:pt x="3066" y="2294"/>
                    <a:pt x="3509" y="4261"/>
                    <a:pt x="3656" y="5146"/>
                  </a:cubicBezTo>
                  <a:cubicBezTo>
                    <a:pt x="3787" y="4261"/>
                    <a:pt x="4230" y="2294"/>
                    <a:pt x="5541" y="1737"/>
                  </a:cubicBezTo>
                  <a:cubicBezTo>
                    <a:pt x="7246" y="1016"/>
                    <a:pt x="7279" y="950"/>
                    <a:pt x="7311" y="590"/>
                  </a:cubicBezTo>
                  <a:lnTo>
                    <a:pt x="7311" y="590"/>
                  </a:lnTo>
                  <a:cubicBezTo>
                    <a:pt x="7220" y="667"/>
                    <a:pt x="7107" y="705"/>
                    <a:pt x="6995" y="705"/>
                  </a:cubicBezTo>
                  <a:cubicBezTo>
                    <a:pt x="6847" y="705"/>
                    <a:pt x="6700" y="638"/>
                    <a:pt x="6607" y="508"/>
                  </a:cubicBezTo>
                  <a:cubicBezTo>
                    <a:pt x="6343" y="175"/>
                    <a:pt x="5956" y="0"/>
                    <a:pt x="5562" y="0"/>
                  </a:cubicBezTo>
                  <a:cubicBezTo>
                    <a:pt x="5295" y="0"/>
                    <a:pt x="5025" y="80"/>
                    <a:pt x="4787" y="245"/>
                  </a:cubicBezTo>
                  <a:cubicBezTo>
                    <a:pt x="4230" y="655"/>
                    <a:pt x="3837" y="1475"/>
                    <a:pt x="3656" y="2655"/>
                  </a:cubicBezTo>
                  <a:cubicBezTo>
                    <a:pt x="3460" y="1458"/>
                    <a:pt x="3083" y="639"/>
                    <a:pt x="2509" y="245"/>
                  </a:cubicBezTo>
                  <a:cubicBezTo>
                    <a:pt x="2277" y="80"/>
                    <a:pt x="2011" y="0"/>
                    <a:pt x="17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10"/>
            <p:cNvSpPr/>
            <p:nvPr/>
          </p:nvSpPr>
          <p:spPr>
            <a:xfrm>
              <a:off x="5786442" y="4719693"/>
              <a:ext cx="88213" cy="145753"/>
            </a:xfrm>
            <a:custGeom>
              <a:rect b="b" l="l" r="r" t="t"/>
              <a:pathLst>
                <a:path extrusionOk="0" h="4443" w="2689">
                  <a:moveTo>
                    <a:pt x="1344" y="0"/>
                  </a:moveTo>
                  <a:cubicBezTo>
                    <a:pt x="1262" y="164"/>
                    <a:pt x="1148" y="295"/>
                    <a:pt x="1016" y="427"/>
                  </a:cubicBezTo>
                  <a:cubicBezTo>
                    <a:pt x="574" y="853"/>
                    <a:pt x="0" y="1721"/>
                    <a:pt x="738" y="2902"/>
                  </a:cubicBezTo>
                  <a:cubicBezTo>
                    <a:pt x="1016" y="3377"/>
                    <a:pt x="1229" y="3902"/>
                    <a:pt x="1344" y="4442"/>
                  </a:cubicBezTo>
                  <a:cubicBezTo>
                    <a:pt x="1459" y="3902"/>
                    <a:pt x="1672" y="3377"/>
                    <a:pt x="1967" y="2902"/>
                  </a:cubicBezTo>
                  <a:cubicBezTo>
                    <a:pt x="2688" y="1721"/>
                    <a:pt x="2115" y="853"/>
                    <a:pt x="1672" y="427"/>
                  </a:cubicBezTo>
                  <a:cubicBezTo>
                    <a:pt x="1541" y="295"/>
                    <a:pt x="1443" y="164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10"/>
            <p:cNvSpPr/>
            <p:nvPr/>
          </p:nvSpPr>
          <p:spPr>
            <a:xfrm>
              <a:off x="5729984" y="4582467"/>
              <a:ext cx="200570" cy="220056"/>
            </a:xfrm>
            <a:custGeom>
              <a:rect b="b" l="l" r="r" t="t"/>
              <a:pathLst>
                <a:path extrusionOk="0" h="6708" w="6114">
                  <a:moveTo>
                    <a:pt x="1595" y="1"/>
                  </a:moveTo>
                  <a:cubicBezTo>
                    <a:pt x="1199" y="1"/>
                    <a:pt x="813" y="156"/>
                    <a:pt x="590" y="446"/>
                  </a:cubicBezTo>
                  <a:cubicBezTo>
                    <a:pt x="0" y="1102"/>
                    <a:pt x="492" y="2069"/>
                    <a:pt x="1131" y="2102"/>
                  </a:cubicBezTo>
                  <a:cubicBezTo>
                    <a:pt x="1150" y="2103"/>
                    <a:pt x="1169" y="2103"/>
                    <a:pt x="1187" y="2103"/>
                  </a:cubicBezTo>
                  <a:cubicBezTo>
                    <a:pt x="1800" y="2103"/>
                    <a:pt x="2012" y="1584"/>
                    <a:pt x="1885" y="1282"/>
                  </a:cubicBezTo>
                  <a:cubicBezTo>
                    <a:pt x="1829" y="1114"/>
                    <a:pt x="1676" y="993"/>
                    <a:pt x="1500" y="993"/>
                  </a:cubicBezTo>
                  <a:cubicBezTo>
                    <a:pt x="1470" y="993"/>
                    <a:pt x="1440" y="996"/>
                    <a:pt x="1410" y="1003"/>
                  </a:cubicBezTo>
                  <a:cubicBezTo>
                    <a:pt x="1262" y="1020"/>
                    <a:pt x="1147" y="1167"/>
                    <a:pt x="1164" y="1315"/>
                  </a:cubicBezTo>
                  <a:cubicBezTo>
                    <a:pt x="1164" y="1471"/>
                    <a:pt x="1289" y="1567"/>
                    <a:pt x="1413" y="1567"/>
                  </a:cubicBezTo>
                  <a:cubicBezTo>
                    <a:pt x="1486" y="1567"/>
                    <a:pt x="1558" y="1535"/>
                    <a:pt x="1606" y="1462"/>
                  </a:cubicBezTo>
                  <a:cubicBezTo>
                    <a:pt x="1647" y="1399"/>
                    <a:pt x="1691" y="1374"/>
                    <a:pt x="1730" y="1374"/>
                  </a:cubicBezTo>
                  <a:cubicBezTo>
                    <a:pt x="1802" y="1374"/>
                    <a:pt x="1857" y="1459"/>
                    <a:pt x="1836" y="1544"/>
                  </a:cubicBezTo>
                  <a:cubicBezTo>
                    <a:pt x="1746" y="1788"/>
                    <a:pt x="1515" y="1942"/>
                    <a:pt x="1278" y="1942"/>
                  </a:cubicBezTo>
                  <a:cubicBezTo>
                    <a:pt x="1212" y="1942"/>
                    <a:pt x="1146" y="1930"/>
                    <a:pt x="1082" y="1905"/>
                  </a:cubicBezTo>
                  <a:cubicBezTo>
                    <a:pt x="672" y="1790"/>
                    <a:pt x="459" y="1053"/>
                    <a:pt x="1016" y="659"/>
                  </a:cubicBezTo>
                  <a:cubicBezTo>
                    <a:pt x="1143" y="567"/>
                    <a:pt x="1327" y="517"/>
                    <a:pt x="1533" y="517"/>
                  </a:cubicBezTo>
                  <a:cubicBezTo>
                    <a:pt x="2129" y="517"/>
                    <a:pt x="2902" y="931"/>
                    <a:pt x="2950" y="1905"/>
                  </a:cubicBezTo>
                  <a:cubicBezTo>
                    <a:pt x="2950" y="3069"/>
                    <a:pt x="2033" y="4118"/>
                    <a:pt x="1770" y="4888"/>
                  </a:cubicBezTo>
                  <a:cubicBezTo>
                    <a:pt x="1410" y="5970"/>
                    <a:pt x="1869" y="6642"/>
                    <a:pt x="1901" y="6708"/>
                  </a:cubicBezTo>
                  <a:cubicBezTo>
                    <a:pt x="1623" y="6150"/>
                    <a:pt x="1606" y="5495"/>
                    <a:pt x="1852" y="4921"/>
                  </a:cubicBezTo>
                  <a:cubicBezTo>
                    <a:pt x="2065" y="4396"/>
                    <a:pt x="2492" y="3839"/>
                    <a:pt x="2803" y="3134"/>
                  </a:cubicBezTo>
                  <a:cubicBezTo>
                    <a:pt x="2918" y="2905"/>
                    <a:pt x="3000" y="2675"/>
                    <a:pt x="3065" y="2430"/>
                  </a:cubicBezTo>
                  <a:cubicBezTo>
                    <a:pt x="3114" y="2675"/>
                    <a:pt x="3196" y="2905"/>
                    <a:pt x="3311" y="3134"/>
                  </a:cubicBezTo>
                  <a:cubicBezTo>
                    <a:pt x="3639" y="3839"/>
                    <a:pt x="4065" y="4396"/>
                    <a:pt x="4278" y="4921"/>
                  </a:cubicBezTo>
                  <a:cubicBezTo>
                    <a:pt x="4519" y="5483"/>
                    <a:pt x="4493" y="6107"/>
                    <a:pt x="4245" y="6671"/>
                  </a:cubicBezTo>
                  <a:lnTo>
                    <a:pt x="4245" y="6671"/>
                  </a:lnTo>
                  <a:cubicBezTo>
                    <a:pt x="4327" y="6507"/>
                    <a:pt x="4669" y="5865"/>
                    <a:pt x="4344" y="4888"/>
                  </a:cubicBezTo>
                  <a:cubicBezTo>
                    <a:pt x="4098" y="4118"/>
                    <a:pt x="3180" y="3069"/>
                    <a:pt x="3164" y="1905"/>
                  </a:cubicBezTo>
                  <a:cubicBezTo>
                    <a:pt x="3224" y="931"/>
                    <a:pt x="4001" y="517"/>
                    <a:pt x="4590" y="517"/>
                  </a:cubicBezTo>
                  <a:cubicBezTo>
                    <a:pt x="4794" y="517"/>
                    <a:pt x="4976" y="567"/>
                    <a:pt x="5098" y="659"/>
                  </a:cubicBezTo>
                  <a:cubicBezTo>
                    <a:pt x="5671" y="1053"/>
                    <a:pt x="5458" y="1790"/>
                    <a:pt x="5049" y="1905"/>
                  </a:cubicBezTo>
                  <a:cubicBezTo>
                    <a:pt x="4981" y="1930"/>
                    <a:pt x="4912" y="1942"/>
                    <a:pt x="4844" y="1942"/>
                  </a:cubicBezTo>
                  <a:cubicBezTo>
                    <a:pt x="4599" y="1942"/>
                    <a:pt x="4372" y="1788"/>
                    <a:pt x="4295" y="1544"/>
                  </a:cubicBezTo>
                  <a:cubicBezTo>
                    <a:pt x="4273" y="1459"/>
                    <a:pt x="4321" y="1374"/>
                    <a:pt x="4389" y="1374"/>
                  </a:cubicBezTo>
                  <a:cubicBezTo>
                    <a:pt x="4425" y="1374"/>
                    <a:pt x="4467" y="1399"/>
                    <a:pt x="4508" y="1462"/>
                  </a:cubicBezTo>
                  <a:cubicBezTo>
                    <a:pt x="4562" y="1535"/>
                    <a:pt x="4638" y="1567"/>
                    <a:pt x="4712" y="1567"/>
                  </a:cubicBezTo>
                  <a:cubicBezTo>
                    <a:pt x="4840" y="1567"/>
                    <a:pt x="4961" y="1471"/>
                    <a:pt x="4950" y="1315"/>
                  </a:cubicBezTo>
                  <a:cubicBezTo>
                    <a:pt x="4967" y="1167"/>
                    <a:pt x="4852" y="1020"/>
                    <a:pt x="4704" y="1003"/>
                  </a:cubicBezTo>
                  <a:cubicBezTo>
                    <a:pt x="4676" y="996"/>
                    <a:pt x="4648" y="993"/>
                    <a:pt x="4620" y="993"/>
                  </a:cubicBezTo>
                  <a:cubicBezTo>
                    <a:pt x="4450" y="993"/>
                    <a:pt x="4288" y="1114"/>
                    <a:pt x="4245" y="1282"/>
                  </a:cubicBezTo>
                  <a:cubicBezTo>
                    <a:pt x="4118" y="1584"/>
                    <a:pt x="4346" y="2103"/>
                    <a:pt x="4929" y="2103"/>
                  </a:cubicBezTo>
                  <a:cubicBezTo>
                    <a:pt x="4947" y="2103"/>
                    <a:pt x="4965" y="2103"/>
                    <a:pt x="4983" y="2102"/>
                  </a:cubicBezTo>
                  <a:cubicBezTo>
                    <a:pt x="5622" y="2069"/>
                    <a:pt x="6114" y="1102"/>
                    <a:pt x="5540" y="446"/>
                  </a:cubicBezTo>
                  <a:cubicBezTo>
                    <a:pt x="5310" y="156"/>
                    <a:pt x="4920" y="1"/>
                    <a:pt x="4522" y="1"/>
                  </a:cubicBezTo>
                  <a:cubicBezTo>
                    <a:pt x="4044" y="1"/>
                    <a:pt x="3553" y="225"/>
                    <a:pt x="3311" y="708"/>
                  </a:cubicBezTo>
                  <a:cubicBezTo>
                    <a:pt x="3196" y="872"/>
                    <a:pt x="3114" y="1069"/>
                    <a:pt x="3065" y="1266"/>
                  </a:cubicBezTo>
                  <a:cubicBezTo>
                    <a:pt x="3016" y="1069"/>
                    <a:pt x="2918" y="872"/>
                    <a:pt x="2803" y="708"/>
                  </a:cubicBezTo>
                  <a:cubicBezTo>
                    <a:pt x="2561" y="225"/>
                    <a:pt x="2070" y="1"/>
                    <a:pt x="1595" y="1"/>
                  </a:cubicBezTo>
                  <a:close/>
                  <a:moveTo>
                    <a:pt x="4245" y="6671"/>
                  </a:moveTo>
                  <a:cubicBezTo>
                    <a:pt x="4236" y="6689"/>
                    <a:pt x="4231" y="6701"/>
                    <a:pt x="4229" y="6708"/>
                  </a:cubicBezTo>
                  <a:cubicBezTo>
                    <a:pt x="4235" y="6696"/>
                    <a:pt x="4240" y="6683"/>
                    <a:pt x="4245" y="667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10"/>
            <p:cNvSpPr/>
            <p:nvPr/>
          </p:nvSpPr>
          <p:spPr>
            <a:xfrm>
              <a:off x="5567563" y="4693875"/>
              <a:ext cx="171045" cy="268903"/>
            </a:xfrm>
            <a:custGeom>
              <a:rect b="b" l="l" r="r" t="t"/>
              <a:pathLst>
                <a:path extrusionOk="0" h="8197" w="5214">
                  <a:moveTo>
                    <a:pt x="4131" y="1"/>
                  </a:moveTo>
                  <a:cubicBezTo>
                    <a:pt x="4131" y="1"/>
                    <a:pt x="4197" y="607"/>
                    <a:pt x="3804" y="837"/>
                  </a:cubicBezTo>
                  <a:cubicBezTo>
                    <a:pt x="3410" y="1066"/>
                    <a:pt x="2853" y="1525"/>
                    <a:pt x="3443" y="2050"/>
                  </a:cubicBezTo>
                  <a:cubicBezTo>
                    <a:pt x="4050" y="2574"/>
                    <a:pt x="4213" y="3328"/>
                    <a:pt x="3689" y="4066"/>
                  </a:cubicBezTo>
                  <a:cubicBezTo>
                    <a:pt x="3689" y="4066"/>
                    <a:pt x="4000" y="2967"/>
                    <a:pt x="3263" y="2476"/>
                  </a:cubicBezTo>
                  <a:cubicBezTo>
                    <a:pt x="3064" y="2343"/>
                    <a:pt x="2904" y="2306"/>
                    <a:pt x="2789" y="2306"/>
                  </a:cubicBezTo>
                  <a:cubicBezTo>
                    <a:pt x="2649" y="2306"/>
                    <a:pt x="2574" y="2361"/>
                    <a:pt x="2574" y="2361"/>
                  </a:cubicBezTo>
                  <a:cubicBezTo>
                    <a:pt x="2640" y="2492"/>
                    <a:pt x="2673" y="2640"/>
                    <a:pt x="2689" y="2787"/>
                  </a:cubicBezTo>
                  <a:cubicBezTo>
                    <a:pt x="2705" y="3000"/>
                    <a:pt x="2214" y="3361"/>
                    <a:pt x="2574" y="3754"/>
                  </a:cubicBezTo>
                  <a:cubicBezTo>
                    <a:pt x="2919" y="4148"/>
                    <a:pt x="3148" y="4918"/>
                    <a:pt x="1951" y="5803"/>
                  </a:cubicBezTo>
                  <a:cubicBezTo>
                    <a:pt x="1951" y="5803"/>
                    <a:pt x="2574" y="4443"/>
                    <a:pt x="2214" y="3738"/>
                  </a:cubicBezTo>
                  <a:cubicBezTo>
                    <a:pt x="1853" y="3033"/>
                    <a:pt x="1394" y="3148"/>
                    <a:pt x="968" y="2558"/>
                  </a:cubicBezTo>
                  <a:cubicBezTo>
                    <a:pt x="968" y="2558"/>
                    <a:pt x="1" y="3082"/>
                    <a:pt x="755" y="4230"/>
                  </a:cubicBezTo>
                  <a:cubicBezTo>
                    <a:pt x="1624" y="5574"/>
                    <a:pt x="542" y="7278"/>
                    <a:pt x="1460" y="8196"/>
                  </a:cubicBezTo>
                  <a:cubicBezTo>
                    <a:pt x="1460" y="8196"/>
                    <a:pt x="1411" y="6836"/>
                    <a:pt x="2673" y="5606"/>
                  </a:cubicBezTo>
                  <a:cubicBezTo>
                    <a:pt x="3935" y="4377"/>
                    <a:pt x="5213" y="2853"/>
                    <a:pt x="41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10"/>
            <p:cNvSpPr/>
            <p:nvPr/>
          </p:nvSpPr>
          <p:spPr>
            <a:xfrm>
              <a:off x="5718141" y="4660544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lnTo>
                    <a:pt x="2574" y="0"/>
                  </a:lnTo>
                  <a:cubicBezTo>
                    <a:pt x="2541" y="279"/>
                    <a:pt x="2279" y="525"/>
                    <a:pt x="1623" y="820"/>
                  </a:cubicBezTo>
                  <a:cubicBezTo>
                    <a:pt x="968" y="1099"/>
                    <a:pt x="1213" y="1935"/>
                    <a:pt x="1279" y="2115"/>
                  </a:cubicBezTo>
                  <a:cubicBezTo>
                    <a:pt x="1342" y="2303"/>
                    <a:pt x="1389" y="2641"/>
                    <a:pt x="1207" y="2641"/>
                  </a:cubicBezTo>
                  <a:cubicBezTo>
                    <a:pt x="1198" y="2641"/>
                    <a:pt x="1190" y="2641"/>
                    <a:pt x="1181" y="2639"/>
                  </a:cubicBezTo>
                  <a:cubicBezTo>
                    <a:pt x="951" y="2607"/>
                    <a:pt x="1000" y="2492"/>
                    <a:pt x="1099" y="1820"/>
                  </a:cubicBezTo>
                  <a:cubicBezTo>
                    <a:pt x="1184" y="1319"/>
                    <a:pt x="869" y="1255"/>
                    <a:pt x="703" y="1255"/>
                  </a:cubicBezTo>
                  <a:cubicBezTo>
                    <a:pt x="646" y="1255"/>
                    <a:pt x="607" y="1262"/>
                    <a:pt x="607" y="1262"/>
                  </a:cubicBezTo>
                  <a:cubicBezTo>
                    <a:pt x="738" y="1426"/>
                    <a:pt x="738" y="1656"/>
                    <a:pt x="591" y="1820"/>
                  </a:cubicBezTo>
                  <a:cubicBezTo>
                    <a:pt x="345" y="2066"/>
                    <a:pt x="50" y="2344"/>
                    <a:pt x="312" y="3098"/>
                  </a:cubicBezTo>
                  <a:cubicBezTo>
                    <a:pt x="574" y="3852"/>
                    <a:pt x="0" y="4524"/>
                    <a:pt x="0" y="4524"/>
                  </a:cubicBezTo>
                  <a:cubicBezTo>
                    <a:pt x="3033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10"/>
            <p:cNvSpPr/>
            <p:nvPr/>
          </p:nvSpPr>
          <p:spPr>
            <a:xfrm>
              <a:off x="5520782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1" y="280"/>
                    <a:pt x="1656" y="526"/>
                  </a:cubicBezTo>
                  <a:cubicBezTo>
                    <a:pt x="1312" y="771"/>
                    <a:pt x="1" y="2443"/>
                    <a:pt x="3591" y="4263"/>
                  </a:cubicBezTo>
                  <a:cubicBezTo>
                    <a:pt x="3591" y="4263"/>
                    <a:pt x="2738" y="3771"/>
                    <a:pt x="2640" y="2476"/>
                  </a:cubicBezTo>
                  <a:cubicBezTo>
                    <a:pt x="2541" y="1198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10"/>
            <p:cNvSpPr/>
            <p:nvPr/>
          </p:nvSpPr>
          <p:spPr>
            <a:xfrm>
              <a:off x="5289043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77" y="1"/>
                  </a:moveTo>
                  <a:cubicBezTo>
                    <a:pt x="4753" y="1"/>
                    <a:pt x="4503" y="53"/>
                    <a:pt x="4229" y="176"/>
                  </a:cubicBezTo>
                  <a:cubicBezTo>
                    <a:pt x="2770" y="831"/>
                    <a:pt x="3033" y="3306"/>
                    <a:pt x="4770" y="3667"/>
                  </a:cubicBezTo>
                  <a:cubicBezTo>
                    <a:pt x="4967" y="3700"/>
                    <a:pt x="5180" y="3732"/>
                    <a:pt x="5344" y="3749"/>
                  </a:cubicBezTo>
                  <a:cubicBezTo>
                    <a:pt x="4885" y="3831"/>
                    <a:pt x="4442" y="3995"/>
                    <a:pt x="4032" y="4191"/>
                  </a:cubicBezTo>
                  <a:cubicBezTo>
                    <a:pt x="3885" y="4273"/>
                    <a:pt x="3655" y="4339"/>
                    <a:pt x="3606" y="4355"/>
                  </a:cubicBezTo>
                  <a:cubicBezTo>
                    <a:pt x="3147" y="4528"/>
                    <a:pt x="2715" y="4603"/>
                    <a:pt x="2328" y="4603"/>
                  </a:cubicBezTo>
                  <a:cubicBezTo>
                    <a:pt x="1499" y="4603"/>
                    <a:pt x="869" y="4257"/>
                    <a:pt x="590" y="3765"/>
                  </a:cubicBezTo>
                  <a:cubicBezTo>
                    <a:pt x="344" y="3355"/>
                    <a:pt x="328" y="2864"/>
                    <a:pt x="541" y="2454"/>
                  </a:cubicBezTo>
                  <a:cubicBezTo>
                    <a:pt x="557" y="2437"/>
                    <a:pt x="557" y="2437"/>
                    <a:pt x="557" y="2421"/>
                  </a:cubicBezTo>
                  <a:cubicBezTo>
                    <a:pt x="770" y="2107"/>
                    <a:pt x="1106" y="1960"/>
                    <a:pt x="1419" y="1960"/>
                  </a:cubicBezTo>
                  <a:cubicBezTo>
                    <a:pt x="1710" y="1960"/>
                    <a:pt x="1981" y="2086"/>
                    <a:pt x="2115" y="2323"/>
                  </a:cubicBezTo>
                  <a:cubicBezTo>
                    <a:pt x="2229" y="2454"/>
                    <a:pt x="2279" y="2634"/>
                    <a:pt x="2279" y="2798"/>
                  </a:cubicBezTo>
                  <a:cubicBezTo>
                    <a:pt x="2279" y="2946"/>
                    <a:pt x="2229" y="3093"/>
                    <a:pt x="2115" y="3208"/>
                  </a:cubicBezTo>
                  <a:cubicBezTo>
                    <a:pt x="2000" y="3305"/>
                    <a:pt x="1942" y="3335"/>
                    <a:pt x="1914" y="3335"/>
                  </a:cubicBezTo>
                  <a:cubicBezTo>
                    <a:pt x="1889" y="3335"/>
                    <a:pt x="1885" y="3313"/>
                    <a:pt x="1885" y="3290"/>
                  </a:cubicBezTo>
                  <a:cubicBezTo>
                    <a:pt x="2010" y="3030"/>
                    <a:pt x="1724" y="2861"/>
                    <a:pt x="1472" y="2861"/>
                  </a:cubicBezTo>
                  <a:cubicBezTo>
                    <a:pt x="1294" y="2861"/>
                    <a:pt x="1134" y="2946"/>
                    <a:pt x="1148" y="3142"/>
                  </a:cubicBezTo>
                  <a:cubicBezTo>
                    <a:pt x="1137" y="3417"/>
                    <a:pt x="1376" y="3544"/>
                    <a:pt x="1628" y="3544"/>
                  </a:cubicBezTo>
                  <a:cubicBezTo>
                    <a:pt x="1753" y="3544"/>
                    <a:pt x="1881" y="3513"/>
                    <a:pt x="1983" y="3454"/>
                  </a:cubicBezTo>
                  <a:lnTo>
                    <a:pt x="2016" y="3437"/>
                  </a:lnTo>
                  <a:cubicBezTo>
                    <a:pt x="2033" y="3421"/>
                    <a:pt x="2065" y="3405"/>
                    <a:pt x="2082" y="3388"/>
                  </a:cubicBezTo>
                  <a:lnTo>
                    <a:pt x="2098" y="3372"/>
                  </a:lnTo>
                  <a:cubicBezTo>
                    <a:pt x="2393" y="3093"/>
                    <a:pt x="2426" y="2618"/>
                    <a:pt x="2180" y="2290"/>
                  </a:cubicBezTo>
                  <a:cubicBezTo>
                    <a:pt x="2042" y="2013"/>
                    <a:pt x="1730" y="1862"/>
                    <a:pt x="1394" y="1862"/>
                  </a:cubicBezTo>
                  <a:cubicBezTo>
                    <a:pt x="1054" y="1862"/>
                    <a:pt x="690" y="2017"/>
                    <a:pt x="459" y="2356"/>
                  </a:cubicBezTo>
                  <a:cubicBezTo>
                    <a:pt x="0" y="2946"/>
                    <a:pt x="131" y="4126"/>
                    <a:pt x="934" y="4568"/>
                  </a:cubicBezTo>
                  <a:cubicBezTo>
                    <a:pt x="1300" y="4782"/>
                    <a:pt x="1708" y="4882"/>
                    <a:pt x="2132" y="4882"/>
                  </a:cubicBezTo>
                  <a:cubicBezTo>
                    <a:pt x="2164" y="4882"/>
                    <a:pt x="2197" y="4881"/>
                    <a:pt x="2229" y="4880"/>
                  </a:cubicBezTo>
                  <a:cubicBezTo>
                    <a:pt x="3131" y="4847"/>
                    <a:pt x="3852" y="4355"/>
                    <a:pt x="5032" y="3995"/>
                  </a:cubicBezTo>
                  <a:cubicBezTo>
                    <a:pt x="5458" y="3896"/>
                    <a:pt x="5901" y="3831"/>
                    <a:pt x="6344" y="3782"/>
                  </a:cubicBezTo>
                  <a:cubicBezTo>
                    <a:pt x="6540" y="3765"/>
                    <a:pt x="6737" y="3716"/>
                    <a:pt x="6917" y="3618"/>
                  </a:cubicBezTo>
                  <a:lnTo>
                    <a:pt x="6917" y="3618"/>
                  </a:lnTo>
                  <a:cubicBezTo>
                    <a:pt x="6917" y="3618"/>
                    <a:pt x="6803" y="3644"/>
                    <a:pt x="6655" y="3644"/>
                  </a:cubicBezTo>
                  <a:cubicBezTo>
                    <a:pt x="6496" y="3644"/>
                    <a:pt x="6299" y="3614"/>
                    <a:pt x="6163" y="3487"/>
                  </a:cubicBezTo>
                  <a:cubicBezTo>
                    <a:pt x="5917" y="3257"/>
                    <a:pt x="5917" y="3355"/>
                    <a:pt x="5622" y="3257"/>
                  </a:cubicBezTo>
                  <a:cubicBezTo>
                    <a:pt x="5458" y="3224"/>
                    <a:pt x="5360" y="3060"/>
                    <a:pt x="5360" y="2896"/>
                  </a:cubicBezTo>
                  <a:cubicBezTo>
                    <a:pt x="5163" y="3060"/>
                    <a:pt x="5131" y="3355"/>
                    <a:pt x="5278" y="3552"/>
                  </a:cubicBezTo>
                  <a:cubicBezTo>
                    <a:pt x="5278" y="3552"/>
                    <a:pt x="4557" y="3552"/>
                    <a:pt x="4377" y="3191"/>
                  </a:cubicBezTo>
                  <a:cubicBezTo>
                    <a:pt x="4213" y="2814"/>
                    <a:pt x="4409" y="2814"/>
                    <a:pt x="4557" y="2733"/>
                  </a:cubicBezTo>
                  <a:cubicBezTo>
                    <a:pt x="4704" y="2651"/>
                    <a:pt x="4737" y="2519"/>
                    <a:pt x="4590" y="2306"/>
                  </a:cubicBezTo>
                  <a:cubicBezTo>
                    <a:pt x="4442" y="2093"/>
                    <a:pt x="4475" y="1733"/>
                    <a:pt x="4737" y="1733"/>
                  </a:cubicBezTo>
                  <a:cubicBezTo>
                    <a:pt x="4658" y="1560"/>
                    <a:pt x="4481" y="1452"/>
                    <a:pt x="4304" y="1452"/>
                  </a:cubicBezTo>
                  <a:cubicBezTo>
                    <a:pt x="4262" y="1452"/>
                    <a:pt x="4220" y="1458"/>
                    <a:pt x="4180" y="1470"/>
                  </a:cubicBezTo>
                  <a:cubicBezTo>
                    <a:pt x="3754" y="1552"/>
                    <a:pt x="3737" y="2159"/>
                    <a:pt x="3737" y="2159"/>
                  </a:cubicBezTo>
                  <a:cubicBezTo>
                    <a:pt x="3737" y="2159"/>
                    <a:pt x="3442" y="1405"/>
                    <a:pt x="3934" y="1028"/>
                  </a:cubicBezTo>
                  <a:cubicBezTo>
                    <a:pt x="4117" y="883"/>
                    <a:pt x="4264" y="827"/>
                    <a:pt x="4378" y="827"/>
                  </a:cubicBezTo>
                  <a:cubicBezTo>
                    <a:pt x="4562" y="827"/>
                    <a:pt x="4664" y="969"/>
                    <a:pt x="4704" y="1110"/>
                  </a:cubicBezTo>
                  <a:cubicBezTo>
                    <a:pt x="4757" y="1295"/>
                    <a:pt x="4864" y="1449"/>
                    <a:pt x="5007" y="1449"/>
                  </a:cubicBezTo>
                  <a:cubicBezTo>
                    <a:pt x="5041" y="1449"/>
                    <a:pt x="5077" y="1440"/>
                    <a:pt x="5114" y="1421"/>
                  </a:cubicBezTo>
                  <a:cubicBezTo>
                    <a:pt x="5255" y="1345"/>
                    <a:pt x="5368" y="1248"/>
                    <a:pt x="5466" y="1248"/>
                  </a:cubicBezTo>
                  <a:cubicBezTo>
                    <a:pt x="5516" y="1248"/>
                    <a:pt x="5562" y="1273"/>
                    <a:pt x="5606" y="1339"/>
                  </a:cubicBezTo>
                  <a:cubicBezTo>
                    <a:pt x="5721" y="1602"/>
                    <a:pt x="5606" y="1897"/>
                    <a:pt x="5344" y="2011"/>
                  </a:cubicBezTo>
                  <a:cubicBezTo>
                    <a:pt x="5344" y="2011"/>
                    <a:pt x="5349" y="2012"/>
                    <a:pt x="5360" y="2012"/>
                  </a:cubicBezTo>
                  <a:cubicBezTo>
                    <a:pt x="5467" y="2012"/>
                    <a:pt x="6078" y="1984"/>
                    <a:pt x="6212" y="1372"/>
                  </a:cubicBezTo>
                  <a:cubicBezTo>
                    <a:pt x="6330" y="822"/>
                    <a:pt x="5863" y="1"/>
                    <a:pt x="49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10"/>
            <p:cNvSpPr/>
            <p:nvPr/>
          </p:nvSpPr>
          <p:spPr>
            <a:xfrm>
              <a:off x="5252465" y="5063823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53" y="1"/>
                  </a:moveTo>
                  <a:cubicBezTo>
                    <a:pt x="853" y="1"/>
                    <a:pt x="1" y="919"/>
                    <a:pt x="558" y="1722"/>
                  </a:cubicBezTo>
                  <a:cubicBezTo>
                    <a:pt x="886" y="2181"/>
                    <a:pt x="1394" y="2459"/>
                    <a:pt x="1951" y="2492"/>
                  </a:cubicBezTo>
                  <a:cubicBezTo>
                    <a:pt x="1886" y="2492"/>
                    <a:pt x="1492" y="2492"/>
                    <a:pt x="1312" y="2722"/>
                  </a:cubicBezTo>
                  <a:cubicBezTo>
                    <a:pt x="1181" y="2886"/>
                    <a:pt x="1132" y="3099"/>
                    <a:pt x="1164" y="3312"/>
                  </a:cubicBezTo>
                  <a:cubicBezTo>
                    <a:pt x="1216" y="3221"/>
                    <a:pt x="1310" y="3171"/>
                    <a:pt x="1412" y="3171"/>
                  </a:cubicBezTo>
                  <a:cubicBezTo>
                    <a:pt x="1439" y="3171"/>
                    <a:pt x="1465" y="3174"/>
                    <a:pt x="1492" y="3181"/>
                  </a:cubicBezTo>
                  <a:cubicBezTo>
                    <a:pt x="1597" y="3216"/>
                    <a:pt x="1758" y="3288"/>
                    <a:pt x="1943" y="3288"/>
                  </a:cubicBezTo>
                  <a:cubicBezTo>
                    <a:pt x="2104" y="3288"/>
                    <a:pt x="2284" y="3233"/>
                    <a:pt x="2459" y="3050"/>
                  </a:cubicBezTo>
                  <a:cubicBezTo>
                    <a:pt x="2836" y="2640"/>
                    <a:pt x="3328" y="2869"/>
                    <a:pt x="4656" y="2164"/>
                  </a:cubicBezTo>
                  <a:cubicBezTo>
                    <a:pt x="4656" y="2164"/>
                    <a:pt x="4655" y="2164"/>
                    <a:pt x="4655" y="2164"/>
                  </a:cubicBezTo>
                  <a:cubicBezTo>
                    <a:pt x="4631" y="2164"/>
                    <a:pt x="3922" y="2457"/>
                    <a:pt x="3122" y="2457"/>
                  </a:cubicBezTo>
                  <a:cubicBezTo>
                    <a:pt x="2659" y="2457"/>
                    <a:pt x="2164" y="2359"/>
                    <a:pt x="1754" y="2050"/>
                  </a:cubicBezTo>
                  <a:cubicBezTo>
                    <a:pt x="1115" y="1574"/>
                    <a:pt x="771" y="804"/>
                    <a:pt x="85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10"/>
            <p:cNvSpPr/>
            <p:nvPr/>
          </p:nvSpPr>
          <p:spPr>
            <a:xfrm>
              <a:off x="5453563" y="4820307"/>
              <a:ext cx="146310" cy="205917"/>
            </a:xfrm>
            <a:custGeom>
              <a:rect b="b" l="l" r="r" t="t"/>
              <a:pathLst>
                <a:path extrusionOk="0" h="6277" w="4460">
                  <a:moveTo>
                    <a:pt x="2638" y="0"/>
                  </a:moveTo>
                  <a:cubicBezTo>
                    <a:pt x="2145" y="0"/>
                    <a:pt x="1630" y="202"/>
                    <a:pt x="1279" y="605"/>
                  </a:cubicBezTo>
                  <a:cubicBezTo>
                    <a:pt x="1" y="2244"/>
                    <a:pt x="919" y="4260"/>
                    <a:pt x="1656" y="5113"/>
                  </a:cubicBezTo>
                  <a:cubicBezTo>
                    <a:pt x="2099" y="5637"/>
                    <a:pt x="2640" y="6031"/>
                    <a:pt x="3263" y="6276"/>
                  </a:cubicBezTo>
                  <a:cubicBezTo>
                    <a:pt x="2705" y="6014"/>
                    <a:pt x="2197" y="5621"/>
                    <a:pt x="1804" y="5129"/>
                  </a:cubicBezTo>
                  <a:cubicBezTo>
                    <a:pt x="1525" y="4736"/>
                    <a:pt x="1312" y="4309"/>
                    <a:pt x="1197" y="3851"/>
                  </a:cubicBezTo>
                  <a:cubicBezTo>
                    <a:pt x="1034" y="3326"/>
                    <a:pt x="984" y="2769"/>
                    <a:pt x="1034" y="2211"/>
                  </a:cubicBezTo>
                  <a:cubicBezTo>
                    <a:pt x="1165" y="736"/>
                    <a:pt x="1984" y="195"/>
                    <a:pt x="2738" y="162"/>
                  </a:cubicBezTo>
                  <a:cubicBezTo>
                    <a:pt x="3082" y="162"/>
                    <a:pt x="3427" y="310"/>
                    <a:pt x="3673" y="556"/>
                  </a:cubicBezTo>
                  <a:cubicBezTo>
                    <a:pt x="4312" y="1097"/>
                    <a:pt x="3951" y="2047"/>
                    <a:pt x="3410" y="2277"/>
                  </a:cubicBezTo>
                  <a:cubicBezTo>
                    <a:pt x="3287" y="2338"/>
                    <a:pt x="3150" y="2372"/>
                    <a:pt x="3014" y="2372"/>
                  </a:cubicBezTo>
                  <a:cubicBezTo>
                    <a:pt x="2896" y="2372"/>
                    <a:pt x="2779" y="2347"/>
                    <a:pt x="2673" y="2293"/>
                  </a:cubicBezTo>
                  <a:cubicBezTo>
                    <a:pt x="2492" y="2195"/>
                    <a:pt x="2378" y="2031"/>
                    <a:pt x="2361" y="1834"/>
                  </a:cubicBezTo>
                  <a:cubicBezTo>
                    <a:pt x="2355" y="1737"/>
                    <a:pt x="2379" y="1714"/>
                    <a:pt x="2430" y="1714"/>
                  </a:cubicBezTo>
                  <a:cubicBezTo>
                    <a:pt x="2473" y="1714"/>
                    <a:pt x="2536" y="1731"/>
                    <a:pt x="2614" y="1731"/>
                  </a:cubicBezTo>
                  <a:cubicBezTo>
                    <a:pt x="2674" y="1731"/>
                    <a:pt x="2743" y="1721"/>
                    <a:pt x="2820" y="1687"/>
                  </a:cubicBezTo>
                  <a:cubicBezTo>
                    <a:pt x="3033" y="1572"/>
                    <a:pt x="3066" y="1293"/>
                    <a:pt x="2902" y="1130"/>
                  </a:cubicBezTo>
                  <a:cubicBezTo>
                    <a:pt x="2828" y="1056"/>
                    <a:pt x="2727" y="1015"/>
                    <a:pt x="2623" y="1015"/>
                  </a:cubicBezTo>
                  <a:cubicBezTo>
                    <a:pt x="2427" y="1015"/>
                    <a:pt x="2224" y="1158"/>
                    <a:pt x="2181" y="1490"/>
                  </a:cubicBezTo>
                  <a:cubicBezTo>
                    <a:pt x="2148" y="1736"/>
                    <a:pt x="2230" y="1982"/>
                    <a:pt x="2394" y="2146"/>
                  </a:cubicBezTo>
                  <a:lnTo>
                    <a:pt x="2460" y="2211"/>
                  </a:lnTo>
                  <a:lnTo>
                    <a:pt x="2509" y="2261"/>
                  </a:lnTo>
                  <a:lnTo>
                    <a:pt x="2558" y="2293"/>
                  </a:lnTo>
                  <a:lnTo>
                    <a:pt x="2607" y="2326"/>
                  </a:lnTo>
                  <a:lnTo>
                    <a:pt x="2640" y="2343"/>
                  </a:lnTo>
                  <a:cubicBezTo>
                    <a:pt x="2763" y="2408"/>
                    <a:pt x="2898" y="2441"/>
                    <a:pt x="3033" y="2441"/>
                  </a:cubicBezTo>
                  <a:cubicBezTo>
                    <a:pt x="3169" y="2441"/>
                    <a:pt x="3304" y="2408"/>
                    <a:pt x="3427" y="2343"/>
                  </a:cubicBezTo>
                  <a:cubicBezTo>
                    <a:pt x="4017" y="2129"/>
                    <a:pt x="4459" y="1080"/>
                    <a:pt x="3755" y="458"/>
                  </a:cubicBezTo>
                  <a:cubicBezTo>
                    <a:pt x="3480" y="153"/>
                    <a:pt x="3067" y="0"/>
                    <a:pt x="26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10"/>
            <p:cNvSpPr/>
            <p:nvPr/>
          </p:nvSpPr>
          <p:spPr>
            <a:xfrm>
              <a:off x="4250678" y="4923514"/>
              <a:ext cx="80274" cy="179050"/>
            </a:xfrm>
            <a:custGeom>
              <a:rect b="b" l="l" r="r" t="t"/>
              <a:pathLst>
                <a:path extrusionOk="0" h="5458" w="2447">
                  <a:moveTo>
                    <a:pt x="1454" y="1"/>
                  </a:moveTo>
                  <a:cubicBezTo>
                    <a:pt x="1420" y="1"/>
                    <a:pt x="1389" y="6"/>
                    <a:pt x="1361" y="16"/>
                  </a:cubicBezTo>
                  <a:cubicBezTo>
                    <a:pt x="1033" y="114"/>
                    <a:pt x="968" y="377"/>
                    <a:pt x="1131" y="737"/>
                  </a:cubicBezTo>
                  <a:cubicBezTo>
                    <a:pt x="1279" y="1098"/>
                    <a:pt x="1787" y="1147"/>
                    <a:pt x="1656" y="2803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3" y="5409"/>
                    <a:pt x="1836" y="4458"/>
                    <a:pt x="2148" y="2426"/>
                  </a:cubicBezTo>
                  <a:cubicBezTo>
                    <a:pt x="2447" y="573"/>
                    <a:pt x="1806" y="1"/>
                    <a:pt x="14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10"/>
            <p:cNvSpPr/>
            <p:nvPr/>
          </p:nvSpPr>
          <p:spPr>
            <a:xfrm>
              <a:off x="4193137" y="4874174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1" y="0"/>
                  </a:moveTo>
                  <a:cubicBezTo>
                    <a:pt x="1291" y="0"/>
                    <a:pt x="859" y="91"/>
                    <a:pt x="476" y="389"/>
                  </a:cubicBezTo>
                  <a:cubicBezTo>
                    <a:pt x="165" y="668"/>
                    <a:pt x="1" y="1061"/>
                    <a:pt x="33" y="1487"/>
                  </a:cubicBezTo>
                  <a:cubicBezTo>
                    <a:pt x="90" y="1999"/>
                    <a:pt x="616" y="2437"/>
                    <a:pt x="1225" y="2437"/>
                  </a:cubicBezTo>
                  <a:cubicBezTo>
                    <a:pt x="1318" y="2437"/>
                    <a:pt x="1413" y="2427"/>
                    <a:pt x="1509" y="2405"/>
                  </a:cubicBezTo>
                  <a:cubicBezTo>
                    <a:pt x="1607" y="2372"/>
                    <a:pt x="1722" y="2340"/>
                    <a:pt x="1804" y="2290"/>
                  </a:cubicBezTo>
                  <a:lnTo>
                    <a:pt x="1820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46" y="1455"/>
                  </a:cubicBezTo>
                  <a:cubicBezTo>
                    <a:pt x="2196" y="1117"/>
                    <a:pt x="1908" y="894"/>
                    <a:pt x="1600" y="894"/>
                  </a:cubicBezTo>
                  <a:cubicBezTo>
                    <a:pt x="1504" y="894"/>
                    <a:pt x="1406" y="916"/>
                    <a:pt x="1312" y="963"/>
                  </a:cubicBezTo>
                  <a:cubicBezTo>
                    <a:pt x="951" y="1176"/>
                    <a:pt x="1050" y="1717"/>
                    <a:pt x="1459" y="1766"/>
                  </a:cubicBezTo>
                  <a:cubicBezTo>
                    <a:pt x="1490" y="1774"/>
                    <a:pt x="1521" y="1777"/>
                    <a:pt x="1551" y="1777"/>
                  </a:cubicBezTo>
                  <a:cubicBezTo>
                    <a:pt x="1775" y="1777"/>
                    <a:pt x="1962" y="1571"/>
                    <a:pt x="1918" y="1340"/>
                  </a:cubicBezTo>
                  <a:cubicBezTo>
                    <a:pt x="1912" y="1301"/>
                    <a:pt x="1939" y="1267"/>
                    <a:pt x="1976" y="1267"/>
                  </a:cubicBezTo>
                  <a:cubicBezTo>
                    <a:pt x="2032" y="1267"/>
                    <a:pt x="2112" y="1345"/>
                    <a:pt x="2131" y="1602"/>
                  </a:cubicBezTo>
                  <a:cubicBezTo>
                    <a:pt x="2148" y="1717"/>
                    <a:pt x="2115" y="1848"/>
                    <a:pt x="2066" y="1963"/>
                  </a:cubicBezTo>
                  <a:cubicBezTo>
                    <a:pt x="1919" y="2184"/>
                    <a:pt x="1679" y="2312"/>
                    <a:pt x="1418" y="2312"/>
                  </a:cubicBezTo>
                  <a:cubicBezTo>
                    <a:pt x="1388" y="2312"/>
                    <a:pt x="1358" y="2310"/>
                    <a:pt x="1328" y="2307"/>
                  </a:cubicBezTo>
                  <a:cubicBezTo>
                    <a:pt x="1318" y="2307"/>
                    <a:pt x="1307" y="2308"/>
                    <a:pt x="1297" y="2308"/>
                  </a:cubicBezTo>
                  <a:cubicBezTo>
                    <a:pt x="609" y="2308"/>
                    <a:pt x="125" y="1248"/>
                    <a:pt x="771" y="619"/>
                  </a:cubicBezTo>
                  <a:cubicBezTo>
                    <a:pt x="1049" y="325"/>
                    <a:pt x="1439" y="199"/>
                    <a:pt x="1854" y="199"/>
                  </a:cubicBezTo>
                  <a:cubicBezTo>
                    <a:pt x="2367" y="199"/>
                    <a:pt x="2918" y="392"/>
                    <a:pt x="3344" y="701"/>
                  </a:cubicBezTo>
                  <a:cubicBezTo>
                    <a:pt x="5082" y="1979"/>
                    <a:pt x="4820" y="4257"/>
                    <a:pt x="4312" y="5421"/>
                  </a:cubicBezTo>
                  <a:cubicBezTo>
                    <a:pt x="4055" y="6079"/>
                    <a:pt x="3609" y="6659"/>
                    <a:pt x="3037" y="7082"/>
                  </a:cubicBezTo>
                  <a:lnTo>
                    <a:pt x="3037" y="7082"/>
                  </a:lnTo>
                  <a:cubicBezTo>
                    <a:pt x="3204" y="6973"/>
                    <a:pt x="3889" y="6520"/>
                    <a:pt x="4393" y="5454"/>
                  </a:cubicBezTo>
                  <a:cubicBezTo>
                    <a:pt x="4951" y="4290"/>
                    <a:pt x="5279" y="1913"/>
                    <a:pt x="3459" y="553"/>
                  </a:cubicBezTo>
                  <a:cubicBezTo>
                    <a:pt x="3099" y="307"/>
                    <a:pt x="2689" y="127"/>
                    <a:pt x="2263" y="61"/>
                  </a:cubicBezTo>
                  <a:cubicBezTo>
                    <a:pt x="2090" y="27"/>
                    <a:pt x="1892" y="0"/>
                    <a:pt x="1681" y="0"/>
                  </a:cubicBezTo>
                  <a:close/>
                  <a:moveTo>
                    <a:pt x="3037" y="7082"/>
                  </a:moveTo>
                  <a:cubicBezTo>
                    <a:pt x="3009" y="7101"/>
                    <a:pt x="2995" y="7109"/>
                    <a:pt x="3000" y="7109"/>
                  </a:cubicBezTo>
                  <a:cubicBezTo>
                    <a:pt x="3013" y="7101"/>
                    <a:pt x="3025" y="7092"/>
                    <a:pt x="3037" y="708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10"/>
            <p:cNvSpPr/>
            <p:nvPr/>
          </p:nvSpPr>
          <p:spPr>
            <a:xfrm>
              <a:off x="4232406" y="4693350"/>
              <a:ext cx="171012" cy="268870"/>
            </a:xfrm>
            <a:custGeom>
              <a:rect b="b" l="l" r="r" t="t"/>
              <a:pathLst>
                <a:path extrusionOk="0" h="8196" w="5213">
                  <a:moveTo>
                    <a:pt x="1098" y="0"/>
                  </a:moveTo>
                  <a:cubicBezTo>
                    <a:pt x="0" y="2852"/>
                    <a:pt x="1279" y="4377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72" y="7278"/>
                    <a:pt x="3606" y="5590"/>
                    <a:pt x="4475" y="4229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16" y="3737"/>
                  </a:cubicBezTo>
                  <a:cubicBezTo>
                    <a:pt x="2656" y="4475"/>
                    <a:pt x="3278" y="5803"/>
                    <a:pt x="3278" y="5803"/>
                  </a:cubicBezTo>
                  <a:cubicBezTo>
                    <a:pt x="2065" y="4934"/>
                    <a:pt x="2311" y="4164"/>
                    <a:pt x="2656" y="3754"/>
                  </a:cubicBezTo>
                  <a:cubicBezTo>
                    <a:pt x="3000" y="3360"/>
                    <a:pt x="2524" y="3016"/>
                    <a:pt x="2541" y="2787"/>
                  </a:cubicBezTo>
                  <a:cubicBezTo>
                    <a:pt x="2557" y="2639"/>
                    <a:pt x="2590" y="2508"/>
                    <a:pt x="2639" y="2361"/>
                  </a:cubicBezTo>
                  <a:cubicBezTo>
                    <a:pt x="2639" y="2361"/>
                    <a:pt x="2571" y="2315"/>
                    <a:pt x="2442" y="2315"/>
                  </a:cubicBezTo>
                  <a:cubicBezTo>
                    <a:pt x="2326" y="2315"/>
                    <a:pt x="2160" y="2352"/>
                    <a:pt x="1951" y="2492"/>
                  </a:cubicBezTo>
                  <a:cubicBezTo>
                    <a:pt x="1230" y="2983"/>
                    <a:pt x="1525" y="4082"/>
                    <a:pt x="1525" y="4082"/>
                  </a:cubicBezTo>
                  <a:cubicBezTo>
                    <a:pt x="1000" y="3344"/>
                    <a:pt x="1180" y="2590"/>
                    <a:pt x="1770" y="2066"/>
                  </a:cubicBezTo>
                  <a:cubicBezTo>
                    <a:pt x="2377" y="1541"/>
                    <a:pt x="1803" y="1066"/>
                    <a:pt x="1410" y="836"/>
                  </a:cubicBezTo>
                  <a:cubicBezTo>
                    <a:pt x="1017" y="623"/>
                    <a:pt x="1098" y="0"/>
                    <a:pt x="10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10"/>
            <p:cNvSpPr/>
            <p:nvPr/>
          </p:nvSpPr>
          <p:spPr>
            <a:xfrm>
              <a:off x="4153344" y="4659987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22" y="3099"/>
                  </a:cubicBezTo>
                  <a:cubicBezTo>
                    <a:pt x="2984" y="2345"/>
                    <a:pt x="2689" y="2083"/>
                    <a:pt x="2443" y="1820"/>
                  </a:cubicBezTo>
                  <a:cubicBezTo>
                    <a:pt x="2295" y="1656"/>
                    <a:pt x="2295" y="1427"/>
                    <a:pt x="2427" y="1263"/>
                  </a:cubicBezTo>
                  <a:cubicBezTo>
                    <a:pt x="2427" y="1263"/>
                    <a:pt x="2388" y="1256"/>
                    <a:pt x="2333" y="1256"/>
                  </a:cubicBezTo>
                  <a:cubicBezTo>
                    <a:pt x="2171" y="1256"/>
                    <a:pt x="1862" y="1319"/>
                    <a:pt x="1935" y="1820"/>
                  </a:cubicBezTo>
                  <a:cubicBezTo>
                    <a:pt x="2033" y="2509"/>
                    <a:pt x="2082" y="2624"/>
                    <a:pt x="1853" y="2640"/>
                  </a:cubicBezTo>
                  <a:cubicBezTo>
                    <a:pt x="1844" y="2641"/>
                    <a:pt x="1835" y="2642"/>
                    <a:pt x="1827" y="2642"/>
                  </a:cubicBezTo>
                  <a:cubicBezTo>
                    <a:pt x="1645" y="2642"/>
                    <a:pt x="1707" y="2304"/>
                    <a:pt x="1755" y="2115"/>
                  </a:cubicBezTo>
                  <a:cubicBezTo>
                    <a:pt x="1820" y="1935"/>
                    <a:pt x="2066" y="1099"/>
                    <a:pt x="1410" y="821"/>
                  </a:cubicBezTo>
                  <a:cubicBezTo>
                    <a:pt x="755" y="542"/>
                    <a:pt x="492" y="280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10"/>
            <p:cNvSpPr/>
            <p:nvPr/>
          </p:nvSpPr>
          <p:spPr>
            <a:xfrm>
              <a:off x="4332397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71" y="509"/>
                    <a:pt x="1050" y="1181"/>
                    <a:pt x="952" y="2476"/>
                  </a:cubicBezTo>
                  <a:cubicBezTo>
                    <a:pt x="853" y="3771"/>
                    <a:pt x="1" y="4263"/>
                    <a:pt x="1" y="4263"/>
                  </a:cubicBezTo>
                  <a:cubicBezTo>
                    <a:pt x="3591" y="2443"/>
                    <a:pt x="2279" y="771"/>
                    <a:pt x="1935" y="526"/>
                  </a:cubicBezTo>
                  <a:cubicBezTo>
                    <a:pt x="1591" y="280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10"/>
            <p:cNvSpPr/>
            <p:nvPr/>
          </p:nvSpPr>
          <p:spPr>
            <a:xfrm>
              <a:off x="4454467" y="4977774"/>
              <a:ext cx="227503" cy="159432"/>
            </a:xfrm>
            <a:custGeom>
              <a:rect b="b" l="l" r="r" t="t"/>
              <a:pathLst>
                <a:path extrusionOk="0" h="4860" w="6935">
                  <a:moveTo>
                    <a:pt x="1948" y="0"/>
                  </a:moveTo>
                  <a:cubicBezTo>
                    <a:pt x="1063" y="0"/>
                    <a:pt x="588" y="827"/>
                    <a:pt x="706" y="1362"/>
                  </a:cubicBezTo>
                  <a:cubicBezTo>
                    <a:pt x="835" y="1964"/>
                    <a:pt x="1403" y="2002"/>
                    <a:pt x="1543" y="2002"/>
                  </a:cubicBezTo>
                  <a:cubicBezTo>
                    <a:pt x="1563" y="2002"/>
                    <a:pt x="1574" y="2001"/>
                    <a:pt x="1574" y="2001"/>
                  </a:cubicBezTo>
                  <a:cubicBezTo>
                    <a:pt x="1312" y="1903"/>
                    <a:pt x="1197" y="1591"/>
                    <a:pt x="1312" y="1329"/>
                  </a:cubicBezTo>
                  <a:cubicBezTo>
                    <a:pt x="1355" y="1265"/>
                    <a:pt x="1401" y="1241"/>
                    <a:pt x="1450" y="1241"/>
                  </a:cubicBezTo>
                  <a:cubicBezTo>
                    <a:pt x="1553" y="1241"/>
                    <a:pt x="1671" y="1344"/>
                    <a:pt x="1804" y="1411"/>
                  </a:cubicBezTo>
                  <a:cubicBezTo>
                    <a:pt x="1842" y="1430"/>
                    <a:pt x="1877" y="1438"/>
                    <a:pt x="1911" y="1438"/>
                  </a:cubicBezTo>
                  <a:cubicBezTo>
                    <a:pt x="2054" y="1438"/>
                    <a:pt x="2161" y="1285"/>
                    <a:pt x="2214" y="1099"/>
                  </a:cubicBezTo>
                  <a:cubicBezTo>
                    <a:pt x="2254" y="958"/>
                    <a:pt x="2356" y="817"/>
                    <a:pt x="2544" y="817"/>
                  </a:cubicBezTo>
                  <a:cubicBezTo>
                    <a:pt x="2661" y="817"/>
                    <a:pt x="2811" y="872"/>
                    <a:pt x="3000" y="1017"/>
                  </a:cubicBezTo>
                  <a:cubicBezTo>
                    <a:pt x="3476" y="1394"/>
                    <a:pt x="3181" y="2148"/>
                    <a:pt x="3181" y="2148"/>
                  </a:cubicBezTo>
                  <a:cubicBezTo>
                    <a:pt x="3181" y="2148"/>
                    <a:pt x="3181" y="1526"/>
                    <a:pt x="2738" y="1476"/>
                  </a:cubicBezTo>
                  <a:cubicBezTo>
                    <a:pt x="2694" y="1463"/>
                    <a:pt x="2649" y="1456"/>
                    <a:pt x="2604" y="1456"/>
                  </a:cubicBezTo>
                  <a:cubicBezTo>
                    <a:pt x="2430" y="1456"/>
                    <a:pt x="2259" y="1553"/>
                    <a:pt x="2181" y="1722"/>
                  </a:cubicBezTo>
                  <a:cubicBezTo>
                    <a:pt x="2460" y="1722"/>
                    <a:pt x="2476" y="2099"/>
                    <a:pt x="2328" y="2296"/>
                  </a:cubicBezTo>
                  <a:cubicBezTo>
                    <a:pt x="2181" y="2509"/>
                    <a:pt x="2230" y="2657"/>
                    <a:pt x="2361" y="2739"/>
                  </a:cubicBezTo>
                  <a:cubicBezTo>
                    <a:pt x="2509" y="2820"/>
                    <a:pt x="2722" y="2804"/>
                    <a:pt x="2541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804" y="3345"/>
                    <a:pt x="1755" y="3050"/>
                    <a:pt x="1558" y="2886"/>
                  </a:cubicBezTo>
                  <a:lnTo>
                    <a:pt x="1558" y="2886"/>
                  </a:lnTo>
                  <a:cubicBezTo>
                    <a:pt x="1574" y="3066"/>
                    <a:pt x="1460" y="3214"/>
                    <a:pt x="1296" y="3263"/>
                  </a:cubicBezTo>
                  <a:cubicBezTo>
                    <a:pt x="1001" y="3345"/>
                    <a:pt x="1017" y="3263"/>
                    <a:pt x="755" y="3493"/>
                  </a:cubicBezTo>
                  <a:cubicBezTo>
                    <a:pt x="618" y="3603"/>
                    <a:pt x="420" y="3630"/>
                    <a:pt x="261" y="3630"/>
                  </a:cubicBezTo>
                  <a:cubicBezTo>
                    <a:pt x="114" y="3630"/>
                    <a:pt x="1" y="3607"/>
                    <a:pt x="1" y="3607"/>
                  </a:cubicBezTo>
                  <a:lnTo>
                    <a:pt x="1" y="3607"/>
                  </a:lnTo>
                  <a:cubicBezTo>
                    <a:pt x="181" y="3706"/>
                    <a:pt x="378" y="3755"/>
                    <a:pt x="591" y="3771"/>
                  </a:cubicBezTo>
                  <a:cubicBezTo>
                    <a:pt x="1017" y="3804"/>
                    <a:pt x="1460" y="3886"/>
                    <a:pt x="1886" y="3984"/>
                  </a:cubicBezTo>
                  <a:cubicBezTo>
                    <a:pt x="3066" y="4345"/>
                    <a:pt x="3787" y="4837"/>
                    <a:pt x="4689" y="4853"/>
                  </a:cubicBezTo>
                  <a:cubicBezTo>
                    <a:pt x="4747" y="4857"/>
                    <a:pt x="4804" y="4859"/>
                    <a:pt x="4861" y="4859"/>
                  </a:cubicBezTo>
                  <a:cubicBezTo>
                    <a:pt x="5259" y="4859"/>
                    <a:pt x="5642" y="4761"/>
                    <a:pt x="6000" y="4574"/>
                  </a:cubicBezTo>
                  <a:cubicBezTo>
                    <a:pt x="6787" y="4115"/>
                    <a:pt x="6934" y="2952"/>
                    <a:pt x="6475" y="2345"/>
                  </a:cubicBezTo>
                  <a:cubicBezTo>
                    <a:pt x="6244" y="2015"/>
                    <a:pt x="5880" y="1864"/>
                    <a:pt x="5540" y="1864"/>
                  </a:cubicBezTo>
                  <a:cubicBezTo>
                    <a:pt x="5205" y="1864"/>
                    <a:pt x="4893" y="2011"/>
                    <a:pt x="4754" y="2280"/>
                  </a:cubicBezTo>
                  <a:cubicBezTo>
                    <a:pt x="4508" y="2607"/>
                    <a:pt x="4541" y="3083"/>
                    <a:pt x="4836" y="3361"/>
                  </a:cubicBezTo>
                  <a:lnTo>
                    <a:pt x="4836" y="3378"/>
                  </a:lnTo>
                  <a:cubicBezTo>
                    <a:pt x="4869" y="3394"/>
                    <a:pt x="4885" y="3411"/>
                    <a:pt x="4902" y="3427"/>
                  </a:cubicBezTo>
                  <a:lnTo>
                    <a:pt x="4935" y="3460"/>
                  </a:lnTo>
                  <a:cubicBezTo>
                    <a:pt x="5036" y="3519"/>
                    <a:pt x="5163" y="3550"/>
                    <a:pt x="5287" y="3550"/>
                  </a:cubicBezTo>
                  <a:cubicBezTo>
                    <a:pt x="5542" y="3550"/>
                    <a:pt x="5787" y="3419"/>
                    <a:pt x="5787" y="3132"/>
                  </a:cubicBezTo>
                  <a:cubicBezTo>
                    <a:pt x="5794" y="2938"/>
                    <a:pt x="5633" y="2856"/>
                    <a:pt x="5456" y="2856"/>
                  </a:cubicBezTo>
                  <a:cubicBezTo>
                    <a:pt x="5199" y="2856"/>
                    <a:pt x="4907" y="3027"/>
                    <a:pt x="5033" y="3279"/>
                  </a:cubicBezTo>
                  <a:cubicBezTo>
                    <a:pt x="5033" y="3302"/>
                    <a:pt x="5033" y="3325"/>
                    <a:pt x="5010" y="3325"/>
                  </a:cubicBezTo>
                  <a:cubicBezTo>
                    <a:pt x="4984" y="3325"/>
                    <a:pt x="4927" y="3294"/>
                    <a:pt x="4803" y="3197"/>
                  </a:cubicBezTo>
                  <a:cubicBezTo>
                    <a:pt x="4689" y="3099"/>
                    <a:pt x="4640" y="2952"/>
                    <a:pt x="4640" y="2788"/>
                  </a:cubicBezTo>
                  <a:cubicBezTo>
                    <a:pt x="4640" y="2624"/>
                    <a:pt x="4689" y="2460"/>
                    <a:pt x="4803" y="2312"/>
                  </a:cubicBezTo>
                  <a:cubicBezTo>
                    <a:pt x="4936" y="2078"/>
                    <a:pt x="5208" y="1955"/>
                    <a:pt x="5497" y="1955"/>
                  </a:cubicBezTo>
                  <a:cubicBezTo>
                    <a:pt x="5815" y="1955"/>
                    <a:pt x="6155" y="2102"/>
                    <a:pt x="6361" y="2411"/>
                  </a:cubicBezTo>
                  <a:cubicBezTo>
                    <a:pt x="6361" y="2411"/>
                    <a:pt x="6361" y="2427"/>
                    <a:pt x="6377" y="2443"/>
                  </a:cubicBezTo>
                  <a:cubicBezTo>
                    <a:pt x="6590" y="2853"/>
                    <a:pt x="6574" y="3361"/>
                    <a:pt x="6344" y="3755"/>
                  </a:cubicBezTo>
                  <a:cubicBezTo>
                    <a:pt x="6065" y="4258"/>
                    <a:pt x="5426" y="4609"/>
                    <a:pt x="4590" y="4609"/>
                  </a:cubicBezTo>
                  <a:cubicBezTo>
                    <a:pt x="4201" y="4609"/>
                    <a:pt x="3770" y="4533"/>
                    <a:pt x="3312" y="4361"/>
                  </a:cubicBezTo>
                  <a:cubicBezTo>
                    <a:pt x="3279" y="4345"/>
                    <a:pt x="3033" y="4263"/>
                    <a:pt x="2886" y="4197"/>
                  </a:cubicBezTo>
                  <a:cubicBezTo>
                    <a:pt x="2476" y="3984"/>
                    <a:pt x="2033" y="3837"/>
                    <a:pt x="1574" y="3755"/>
                  </a:cubicBezTo>
                  <a:cubicBezTo>
                    <a:pt x="1755" y="3722"/>
                    <a:pt x="1951" y="3706"/>
                    <a:pt x="2148" y="3656"/>
                  </a:cubicBezTo>
                  <a:cubicBezTo>
                    <a:pt x="3902" y="3312"/>
                    <a:pt x="4164" y="837"/>
                    <a:pt x="2705" y="182"/>
                  </a:cubicBezTo>
                  <a:cubicBezTo>
                    <a:pt x="2428" y="55"/>
                    <a:pt x="2175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10"/>
            <p:cNvSpPr/>
            <p:nvPr/>
          </p:nvSpPr>
          <p:spPr>
            <a:xfrm>
              <a:off x="4565777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4" y="1"/>
                  </a:moveTo>
                  <a:lnTo>
                    <a:pt x="3804" y="1"/>
                  </a:lnTo>
                  <a:cubicBezTo>
                    <a:pt x="3886" y="788"/>
                    <a:pt x="3541" y="1574"/>
                    <a:pt x="2902" y="2050"/>
                  </a:cubicBezTo>
                  <a:cubicBezTo>
                    <a:pt x="2494" y="2357"/>
                    <a:pt x="2002" y="2456"/>
                    <a:pt x="1540" y="2456"/>
                  </a:cubicBezTo>
                  <a:cubicBezTo>
                    <a:pt x="724" y="2456"/>
                    <a:pt x="1" y="2148"/>
                    <a:pt x="1" y="2148"/>
                  </a:cubicBezTo>
                  <a:lnTo>
                    <a:pt x="1" y="2148"/>
                  </a:lnTo>
                  <a:cubicBezTo>
                    <a:pt x="1329" y="2869"/>
                    <a:pt x="1837" y="2640"/>
                    <a:pt x="2214" y="3033"/>
                  </a:cubicBezTo>
                  <a:cubicBezTo>
                    <a:pt x="2379" y="3221"/>
                    <a:pt x="2552" y="3278"/>
                    <a:pt x="2709" y="3278"/>
                  </a:cubicBezTo>
                  <a:cubicBezTo>
                    <a:pt x="2894" y="3278"/>
                    <a:pt x="3058" y="3200"/>
                    <a:pt x="3164" y="3164"/>
                  </a:cubicBezTo>
                  <a:cubicBezTo>
                    <a:pt x="3191" y="3158"/>
                    <a:pt x="3218" y="3154"/>
                    <a:pt x="3244" y="3154"/>
                  </a:cubicBezTo>
                  <a:cubicBezTo>
                    <a:pt x="3346" y="3154"/>
                    <a:pt x="3440" y="3204"/>
                    <a:pt x="3492" y="3295"/>
                  </a:cubicBezTo>
                  <a:cubicBezTo>
                    <a:pt x="3525" y="3099"/>
                    <a:pt x="3476" y="2886"/>
                    <a:pt x="3345" y="2722"/>
                  </a:cubicBezTo>
                  <a:cubicBezTo>
                    <a:pt x="3181" y="2509"/>
                    <a:pt x="2771" y="2492"/>
                    <a:pt x="2705" y="2492"/>
                  </a:cubicBezTo>
                  <a:cubicBezTo>
                    <a:pt x="3263" y="2459"/>
                    <a:pt x="3771" y="2164"/>
                    <a:pt x="4099" y="1705"/>
                  </a:cubicBezTo>
                  <a:cubicBezTo>
                    <a:pt x="4656" y="919"/>
                    <a:pt x="3804" y="1"/>
                    <a:pt x="38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10"/>
            <p:cNvSpPr/>
            <p:nvPr/>
          </p:nvSpPr>
          <p:spPr>
            <a:xfrm>
              <a:off x="4370583" y="4820537"/>
              <a:ext cx="146310" cy="206212"/>
            </a:xfrm>
            <a:custGeom>
              <a:rect b="b" l="l" r="r" t="t"/>
              <a:pathLst>
                <a:path extrusionOk="0" h="6286" w="4460">
                  <a:moveTo>
                    <a:pt x="1811" y="0"/>
                  </a:moveTo>
                  <a:cubicBezTo>
                    <a:pt x="1386" y="0"/>
                    <a:pt x="977" y="149"/>
                    <a:pt x="706" y="451"/>
                  </a:cubicBezTo>
                  <a:cubicBezTo>
                    <a:pt x="1" y="1090"/>
                    <a:pt x="443" y="2139"/>
                    <a:pt x="1033" y="2336"/>
                  </a:cubicBezTo>
                  <a:cubicBezTo>
                    <a:pt x="1156" y="2401"/>
                    <a:pt x="1292" y="2434"/>
                    <a:pt x="1427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69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17" y="2204"/>
                  </a:lnTo>
                  <a:lnTo>
                    <a:pt x="2066" y="2155"/>
                  </a:lnTo>
                  <a:cubicBezTo>
                    <a:pt x="2230" y="1975"/>
                    <a:pt x="2312" y="1729"/>
                    <a:pt x="2279" y="1500"/>
                  </a:cubicBezTo>
                  <a:cubicBezTo>
                    <a:pt x="2236" y="1156"/>
                    <a:pt x="2024" y="1016"/>
                    <a:pt x="1828" y="1016"/>
                  </a:cubicBezTo>
                  <a:cubicBezTo>
                    <a:pt x="1725" y="1016"/>
                    <a:pt x="1626" y="1055"/>
                    <a:pt x="1558" y="1123"/>
                  </a:cubicBezTo>
                  <a:cubicBezTo>
                    <a:pt x="1394" y="1286"/>
                    <a:pt x="1443" y="1565"/>
                    <a:pt x="1640" y="1696"/>
                  </a:cubicBezTo>
                  <a:cubicBezTo>
                    <a:pt x="1711" y="1728"/>
                    <a:pt x="1775" y="1738"/>
                    <a:pt x="1832" y="1738"/>
                  </a:cubicBezTo>
                  <a:cubicBezTo>
                    <a:pt x="1923" y="1738"/>
                    <a:pt x="1995" y="1712"/>
                    <a:pt x="2043" y="1712"/>
                  </a:cubicBezTo>
                  <a:cubicBezTo>
                    <a:pt x="2090" y="1712"/>
                    <a:pt x="2115" y="1736"/>
                    <a:pt x="2115" y="1827"/>
                  </a:cubicBezTo>
                  <a:cubicBezTo>
                    <a:pt x="2082" y="2024"/>
                    <a:pt x="1968" y="2204"/>
                    <a:pt x="1787" y="2286"/>
                  </a:cubicBezTo>
                  <a:cubicBezTo>
                    <a:pt x="1681" y="2340"/>
                    <a:pt x="1564" y="2365"/>
                    <a:pt x="1446" y="2365"/>
                  </a:cubicBezTo>
                  <a:cubicBezTo>
                    <a:pt x="1310" y="2365"/>
                    <a:pt x="1173" y="2331"/>
                    <a:pt x="1050" y="2270"/>
                  </a:cubicBezTo>
                  <a:cubicBezTo>
                    <a:pt x="509" y="2040"/>
                    <a:pt x="148" y="1106"/>
                    <a:pt x="788" y="549"/>
                  </a:cubicBezTo>
                  <a:cubicBezTo>
                    <a:pt x="1033" y="303"/>
                    <a:pt x="1378" y="172"/>
                    <a:pt x="1722" y="155"/>
                  </a:cubicBezTo>
                  <a:cubicBezTo>
                    <a:pt x="2476" y="205"/>
                    <a:pt x="3295" y="746"/>
                    <a:pt x="3443" y="2204"/>
                  </a:cubicBezTo>
                  <a:cubicBezTo>
                    <a:pt x="3476" y="2762"/>
                    <a:pt x="3427" y="3319"/>
                    <a:pt x="3279" y="3844"/>
                  </a:cubicBezTo>
                  <a:cubicBezTo>
                    <a:pt x="3148" y="4302"/>
                    <a:pt x="2935" y="4745"/>
                    <a:pt x="2673" y="5138"/>
                  </a:cubicBezTo>
                  <a:cubicBezTo>
                    <a:pt x="2263" y="5614"/>
                    <a:pt x="1755" y="6024"/>
                    <a:pt x="1181" y="6286"/>
                  </a:cubicBezTo>
                  <a:cubicBezTo>
                    <a:pt x="1804" y="6040"/>
                    <a:pt x="2361" y="5630"/>
                    <a:pt x="2804" y="5122"/>
                  </a:cubicBezTo>
                  <a:cubicBezTo>
                    <a:pt x="3541" y="4270"/>
                    <a:pt x="4459" y="2254"/>
                    <a:pt x="3181" y="614"/>
                  </a:cubicBezTo>
                  <a:cubicBezTo>
                    <a:pt x="2835" y="207"/>
                    <a:pt x="2312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10"/>
            <p:cNvSpPr/>
            <p:nvPr/>
          </p:nvSpPr>
          <p:spPr>
            <a:xfrm>
              <a:off x="3950441" y="4923514"/>
              <a:ext cx="79815" cy="179050"/>
            </a:xfrm>
            <a:custGeom>
              <a:rect b="b" l="l" r="r" t="t"/>
              <a:pathLst>
                <a:path extrusionOk="0" h="5458" w="2433">
                  <a:moveTo>
                    <a:pt x="993" y="1"/>
                  </a:moveTo>
                  <a:cubicBezTo>
                    <a:pt x="632" y="1"/>
                    <a:pt x="0" y="584"/>
                    <a:pt x="285" y="2426"/>
                  </a:cubicBezTo>
                  <a:cubicBezTo>
                    <a:pt x="613" y="4458"/>
                    <a:pt x="2170" y="5409"/>
                    <a:pt x="2432" y="5458"/>
                  </a:cubicBezTo>
                  <a:cubicBezTo>
                    <a:pt x="2432" y="5458"/>
                    <a:pt x="908" y="4474"/>
                    <a:pt x="777" y="2803"/>
                  </a:cubicBezTo>
                  <a:cubicBezTo>
                    <a:pt x="645" y="1147"/>
                    <a:pt x="1154" y="1098"/>
                    <a:pt x="1317" y="737"/>
                  </a:cubicBezTo>
                  <a:cubicBezTo>
                    <a:pt x="1481" y="377"/>
                    <a:pt x="1399" y="114"/>
                    <a:pt x="1088" y="16"/>
                  </a:cubicBezTo>
                  <a:cubicBezTo>
                    <a:pt x="1060" y="6"/>
                    <a:pt x="1028" y="1"/>
                    <a:pt x="9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10"/>
            <p:cNvSpPr/>
            <p:nvPr/>
          </p:nvSpPr>
          <p:spPr>
            <a:xfrm>
              <a:off x="3914585" y="4874174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3608" y="0"/>
                  </a:moveTo>
                  <a:cubicBezTo>
                    <a:pt x="3397" y="0"/>
                    <a:pt x="3200" y="27"/>
                    <a:pt x="3033" y="61"/>
                  </a:cubicBezTo>
                  <a:cubicBezTo>
                    <a:pt x="2591" y="127"/>
                    <a:pt x="2181" y="307"/>
                    <a:pt x="1837" y="553"/>
                  </a:cubicBezTo>
                  <a:cubicBezTo>
                    <a:pt x="1" y="1913"/>
                    <a:pt x="345" y="4290"/>
                    <a:pt x="886" y="5438"/>
                  </a:cubicBezTo>
                  <a:cubicBezTo>
                    <a:pt x="1181" y="6126"/>
                    <a:pt x="1656" y="6700"/>
                    <a:pt x="2279" y="7109"/>
                  </a:cubicBezTo>
                  <a:cubicBezTo>
                    <a:pt x="1689" y="6683"/>
                    <a:pt x="1230" y="6093"/>
                    <a:pt x="968" y="5405"/>
                  </a:cubicBezTo>
                  <a:cubicBezTo>
                    <a:pt x="460" y="4257"/>
                    <a:pt x="198" y="1963"/>
                    <a:pt x="1935" y="701"/>
                  </a:cubicBezTo>
                  <a:cubicBezTo>
                    <a:pt x="2361" y="383"/>
                    <a:pt x="2918" y="191"/>
                    <a:pt x="3433" y="191"/>
                  </a:cubicBezTo>
                  <a:cubicBezTo>
                    <a:pt x="3849" y="191"/>
                    <a:pt x="4238" y="317"/>
                    <a:pt x="4509" y="602"/>
                  </a:cubicBezTo>
                  <a:cubicBezTo>
                    <a:pt x="5154" y="1248"/>
                    <a:pt x="4671" y="2308"/>
                    <a:pt x="3983" y="2308"/>
                  </a:cubicBezTo>
                  <a:cubicBezTo>
                    <a:pt x="3972" y="2308"/>
                    <a:pt x="3962" y="2307"/>
                    <a:pt x="3951" y="2307"/>
                  </a:cubicBezTo>
                  <a:cubicBezTo>
                    <a:pt x="3921" y="2310"/>
                    <a:pt x="3892" y="2312"/>
                    <a:pt x="3862" y="2312"/>
                  </a:cubicBezTo>
                  <a:cubicBezTo>
                    <a:pt x="3601" y="2312"/>
                    <a:pt x="3361" y="2182"/>
                    <a:pt x="3214" y="1946"/>
                  </a:cubicBezTo>
                  <a:cubicBezTo>
                    <a:pt x="3164" y="1848"/>
                    <a:pt x="3132" y="1717"/>
                    <a:pt x="3148" y="1586"/>
                  </a:cubicBezTo>
                  <a:cubicBezTo>
                    <a:pt x="3167" y="1334"/>
                    <a:pt x="3244" y="1254"/>
                    <a:pt x="3300" y="1254"/>
                  </a:cubicBezTo>
                  <a:cubicBezTo>
                    <a:pt x="3339" y="1254"/>
                    <a:pt x="3368" y="1293"/>
                    <a:pt x="3361" y="1340"/>
                  </a:cubicBezTo>
                  <a:cubicBezTo>
                    <a:pt x="3318" y="1571"/>
                    <a:pt x="3504" y="1777"/>
                    <a:pt x="3729" y="1777"/>
                  </a:cubicBezTo>
                  <a:cubicBezTo>
                    <a:pt x="3759" y="1777"/>
                    <a:pt x="3789" y="1774"/>
                    <a:pt x="3820" y="1766"/>
                  </a:cubicBezTo>
                  <a:cubicBezTo>
                    <a:pt x="4230" y="1700"/>
                    <a:pt x="4328" y="1159"/>
                    <a:pt x="3968" y="963"/>
                  </a:cubicBezTo>
                  <a:cubicBezTo>
                    <a:pt x="3874" y="916"/>
                    <a:pt x="3776" y="894"/>
                    <a:pt x="3679" y="894"/>
                  </a:cubicBezTo>
                  <a:cubicBezTo>
                    <a:pt x="3371" y="894"/>
                    <a:pt x="3083" y="1117"/>
                    <a:pt x="3033" y="1455"/>
                  </a:cubicBezTo>
                  <a:cubicBezTo>
                    <a:pt x="2968" y="1782"/>
                    <a:pt x="3132" y="2110"/>
                    <a:pt x="3427" y="2274"/>
                  </a:cubicBezTo>
                  <a:lnTo>
                    <a:pt x="3476" y="2274"/>
                  </a:lnTo>
                  <a:cubicBezTo>
                    <a:pt x="3558" y="2323"/>
                    <a:pt x="3673" y="2372"/>
                    <a:pt x="3771" y="2389"/>
                  </a:cubicBezTo>
                  <a:cubicBezTo>
                    <a:pt x="3866" y="2411"/>
                    <a:pt x="3961" y="2421"/>
                    <a:pt x="4054" y="2421"/>
                  </a:cubicBezTo>
                  <a:cubicBezTo>
                    <a:pt x="4664" y="2421"/>
                    <a:pt x="5189" y="1983"/>
                    <a:pt x="5246" y="1471"/>
                  </a:cubicBezTo>
                  <a:cubicBezTo>
                    <a:pt x="5279" y="1061"/>
                    <a:pt x="5115" y="668"/>
                    <a:pt x="4820" y="389"/>
                  </a:cubicBezTo>
                  <a:cubicBezTo>
                    <a:pt x="4437" y="91"/>
                    <a:pt x="3998" y="0"/>
                    <a:pt x="36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10"/>
            <p:cNvSpPr/>
            <p:nvPr/>
          </p:nvSpPr>
          <p:spPr>
            <a:xfrm>
              <a:off x="4020547" y="4813287"/>
              <a:ext cx="239837" cy="168847"/>
            </a:xfrm>
            <a:custGeom>
              <a:rect b="b" l="l" r="r" t="t"/>
              <a:pathLst>
                <a:path extrusionOk="0" h="5147" w="7311">
                  <a:moveTo>
                    <a:pt x="1750" y="0"/>
                  </a:moveTo>
                  <a:cubicBezTo>
                    <a:pt x="1356" y="0"/>
                    <a:pt x="969" y="175"/>
                    <a:pt x="705" y="508"/>
                  </a:cubicBezTo>
                  <a:cubicBezTo>
                    <a:pt x="611" y="638"/>
                    <a:pt x="465" y="705"/>
                    <a:pt x="317" y="705"/>
                  </a:cubicBezTo>
                  <a:cubicBezTo>
                    <a:pt x="205" y="705"/>
                    <a:pt x="92" y="667"/>
                    <a:pt x="0" y="590"/>
                  </a:cubicBezTo>
                  <a:lnTo>
                    <a:pt x="0" y="590"/>
                  </a:lnTo>
                  <a:cubicBezTo>
                    <a:pt x="33" y="950"/>
                    <a:pt x="66" y="1016"/>
                    <a:pt x="1770" y="1737"/>
                  </a:cubicBezTo>
                  <a:cubicBezTo>
                    <a:pt x="3082" y="2294"/>
                    <a:pt x="3524" y="4261"/>
                    <a:pt x="3655" y="5146"/>
                  </a:cubicBezTo>
                  <a:cubicBezTo>
                    <a:pt x="3803" y="4261"/>
                    <a:pt x="4245" y="2294"/>
                    <a:pt x="5557" y="1737"/>
                  </a:cubicBezTo>
                  <a:cubicBezTo>
                    <a:pt x="7261" y="1016"/>
                    <a:pt x="7278" y="950"/>
                    <a:pt x="7311" y="590"/>
                  </a:cubicBezTo>
                  <a:lnTo>
                    <a:pt x="7311" y="590"/>
                  </a:lnTo>
                  <a:cubicBezTo>
                    <a:pt x="7219" y="667"/>
                    <a:pt x="7106" y="705"/>
                    <a:pt x="6995" y="705"/>
                  </a:cubicBezTo>
                  <a:cubicBezTo>
                    <a:pt x="6849" y="705"/>
                    <a:pt x="6706" y="638"/>
                    <a:pt x="6622" y="508"/>
                  </a:cubicBezTo>
                  <a:cubicBezTo>
                    <a:pt x="6348" y="175"/>
                    <a:pt x="5958" y="0"/>
                    <a:pt x="5565" y="0"/>
                  </a:cubicBezTo>
                  <a:cubicBezTo>
                    <a:pt x="5300" y="0"/>
                    <a:pt x="5034" y="80"/>
                    <a:pt x="4803" y="245"/>
                  </a:cubicBezTo>
                  <a:cubicBezTo>
                    <a:pt x="4229" y="655"/>
                    <a:pt x="3852" y="1475"/>
                    <a:pt x="3655" y="2655"/>
                  </a:cubicBezTo>
                  <a:cubicBezTo>
                    <a:pt x="3475" y="1458"/>
                    <a:pt x="3098" y="639"/>
                    <a:pt x="2524" y="245"/>
                  </a:cubicBezTo>
                  <a:cubicBezTo>
                    <a:pt x="2286" y="80"/>
                    <a:pt x="2016" y="0"/>
                    <a:pt x="17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10"/>
            <p:cNvSpPr/>
            <p:nvPr/>
          </p:nvSpPr>
          <p:spPr>
            <a:xfrm>
              <a:off x="4096886" y="4719693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00" y="427"/>
                  </a:cubicBezTo>
                  <a:cubicBezTo>
                    <a:pt x="558" y="853"/>
                    <a:pt x="1" y="1721"/>
                    <a:pt x="722" y="2902"/>
                  </a:cubicBezTo>
                  <a:cubicBezTo>
                    <a:pt x="1017" y="3377"/>
                    <a:pt x="1214" y="3902"/>
                    <a:pt x="1345" y="4442"/>
                  </a:cubicBezTo>
                  <a:cubicBezTo>
                    <a:pt x="1459" y="3902"/>
                    <a:pt x="1672" y="3377"/>
                    <a:pt x="1951" y="2902"/>
                  </a:cubicBezTo>
                  <a:cubicBezTo>
                    <a:pt x="2672" y="1721"/>
                    <a:pt x="2115" y="853"/>
                    <a:pt x="1672" y="427"/>
                  </a:cubicBezTo>
                  <a:cubicBezTo>
                    <a:pt x="1541" y="295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10"/>
            <p:cNvSpPr/>
            <p:nvPr/>
          </p:nvSpPr>
          <p:spPr>
            <a:xfrm>
              <a:off x="4040427" y="4582467"/>
              <a:ext cx="200603" cy="220056"/>
            </a:xfrm>
            <a:custGeom>
              <a:rect b="b" l="l" r="r" t="t"/>
              <a:pathLst>
                <a:path extrusionOk="0" h="6708" w="6115">
                  <a:moveTo>
                    <a:pt x="1592" y="1"/>
                  </a:moveTo>
                  <a:cubicBezTo>
                    <a:pt x="1194" y="1"/>
                    <a:pt x="805" y="156"/>
                    <a:pt x="574" y="446"/>
                  </a:cubicBezTo>
                  <a:cubicBezTo>
                    <a:pt x="0" y="1102"/>
                    <a:pt x="476" y="2069"/>
                    <a:pt x="1131" y="2102"/>
                  </a:cubicBezTo>
                  <a:cubicBezTo>
                    <a:pt x="1150" y="2103"/>
                    <a:pt x="1168" y="2103"/>
                    <a:pt x="1186" y="2103"/>
                  </a:cubicBezTo>
                  <a:cubicBezTo>
                    <a:pt x="1784" y="2103"/>
                    <a:pt x="1996" y="1584"/>
                    <a:pt x="1869" y="1282"/>
                  </a:cubicBezTo>
                  <a:cubicBezTo>
                    <a:pt x="1827" y="1114"/>
                    <a:pt x="1664" y="993"/>
                    <a:pt x="1495" y="993"/>
                  </a:cubicBezTo>
                  <a:cubicBezTo>
                    <a:pt x="1467" y="993"/>
                    <a:pt x="1438" y="996"/>
                    <a:pt x="1410" y="1003"/>
                  </a:cubicBezTo>
                  <a:cubicBezTo>
                    <a:pt x="1263" y="1020"/>
                    <a:pt x="1148" y="1167"/>
                    <a:pt x="1164" y="1315"/>
                  </a:cubicBezTo>
                  <a:cubicBezTo>
                    <a:pt x="1154" y="1471"/>
                    <a:pt x="1275" y="1567"/>
                    <a:pt x="1402" y="1567"/>
                  </a:cubicBezTo>
                  <a:cubicBezTo>
                    <a:pt x="1476" y="1567"/>
                    <a:pt x="1553" y="1535"/>
                    <a:pt x="1607" y="1462"/>
                  </a:cubicBezTo>
                  <a:cubicBezTo>
                    <a:pt x="1647" y="1399"/>
                    <a:pt x="1689" y="1374"/>
                    <a:pt x="1726" y="1374"/>
                  </a:cubicBezTo>
                  <a:cubicBezTo>
                    <a:pt x="1793" y="1374"/>
                    <a:pt x="1841" y="1459"/>
                    <a:pt x="1820" y="1544"/>
                  </a:cubicBezTo>
                  <a:cubicBezTo>
                    <a:pt x="1743" y="1788"/>
                    <a:pt x="1515" y="1942"/>
                    <a:pt x="1270" y="1942"/>
                  </a:cubicBezTo>
                  <a:cubicBezTo>
                    <a:pt x="1203" y="1942"/>
                    <a:pt x="1133" y="1930"/>
                    <a:pt x="1066" y="1905"/>
                  </a:cubicBezTo>
                  <a:cubicBezTo>
                    <a:pt x="656" y="1790"/>
                    <a:pt x="459" y="1053"/>
                    <a:pt x="1017" y="659"/>
                  </a:cubicBezTo>
                  <a:cubicBezTo>
                    <a:pt x="1139" y="567"/>
                    <a:pt x="1320" y="517"/>
                    <a:pt x="1524" y="517"/>
                  </a:cubicBezTo>
                  <a:cubicBezTo>
                    <a:pt x="2114" y="517"/>
                    <a:pt x="2890" y="931"/>
                    <a:pt x="2951" y="1905"/>
                  </a:cubicBezTo>
                  <a:cubicBezTo>
                    <a:pt x="2951" y="3069"/>
                    <a:pt x="2017" y="4118"/>
                    <a:pt x="1771" y="4888"/>
                  </a:cubicBezTo>
                  <a:cubicBezTo>
                    <a:pt x="1410" y="5970"/>
                    <a:pt x="1853" y="6642"/>
                    <a:pt x="1885" y="6708"/>
                  </a:cubicBezTo>
                  <a:cubicBezTo>
                    <a:pt x="1607" y="6150"/>
                    <a:pt x="1590" y="5495"/>
                    <a:pt x="1836" y="4921"/>
                  </a:cubicBezTo>
                  <a:cubicBezTo>
                    <a:pt x="2049" y="4396"/>
                    <a:pt x="2476" y="3839"/>
                    <a:pt x="2803" y="3134"/>
                  </a:cubicBezTo>
                  <a:cubicBezTo>
                    <a:pt x="2918" y="2921"/>
                    <a:pt x="3000" y="2675"/>
                    <a:pt x="3049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49" y="4396"/>
                    <a:pt x="4262" y="4921"/>
                  </a:cubicBezTo>
                  <a:cubicBezTo>
                    <a:pt x="4508" y="5495"/>
                    <a:pt x="4492" y="6150"/>
                    <a:pt x="4213" y="6708"/>
                  </a:cubicBezTo>
                  <a:cubicBezTo>
                    <a:pt x="4246" y="6642"/>
                    <a:pt x="4705" y="5970"/>
                    <a:pt x="4344" y="4888"/>
                  </a:cubicBezTo>
                  <a:cubicBezTo>
                    <a:pt x="4082" y="4118"/>
                    <a:pt x="3164" y="3069"/>
                    <a:pt x="3164" y="1905"/>
                  </a:cubicBezTo>
                  <a:cubicBezTo>
                    <a:pt x="3213" y="931"/>
                    <a:pt x="3986" y="517"/>
                    <a:pt x="4581" y="517"/>
                  </a:cubicBezTo>
                  <a:cubicBezTo>
                    <a:pt x="4787" y="517"/>
                    <a:pt x="4972" y="567"/>
                    <a:pt x="5098" y="659"/>
                  </a:cubicBezTo>
                  <a:cubicBezTo>
                    <a:pt x="5655" y="1053"/>
                    <a:pt x="5459" y="1790"/>
                    <a:pt x="5033" y="1905"/>
                  </a:cubicBezTo>
                  <a:cubicBezTo>
                    <a:pt x="4969" y="1930"/>
                    <a:pt x="4902" y="1942"/>
                    <a:pt x="4836" y="1942"/>
                  </a:cubicBezTo>
                  <a:cubicBezTo>
                    <a:pt x="4599" y="1942"/>
                    <a:pt x="4368" y="1788"/>
                    <a:pt x="4279" y="1544"/>
                  </a:cubicBezTo>
                  <a:cubicBezTo>
                    <a:pt x="4257" y="1459"/>
                    <a:pt x="4312" y="1374"/>
                    <a:pt x="4384" y="1374"/>
                  </a:cubicBezTo>
                  <a:cubicBezTo>
                    <a:pt x="4423" y="1374"/>
                    <a:pt x="4468" y="1399"/>
                    <a:pt x="4508" y="1462"/>
                  </a:cubicBezTo>
                  <a:cubicBezTo>
                    <a:pt x="4556" y="1535"/>
                    <a:pt x="4629" y="1567"/>
                    <a:pt x="4701" y="1567"/>
                  </a:cubicBezTo>
                  <a:cubicBezTo>
                    <a:pt x="4826" y="1567"/>
                    <a:pt x="4951" y="1471"/>
                    <a:pt x="4951" y="1315"/>
                  </a:cubicBezTo>
                  <a:cubicBezTo>
                    <a:pt x="4967" y="1167"/>
                    <a:pt x="4852" y="1020"/>
                    <a:pt x="4705" y="1003"/>
                  </a:cubicBezTo>
                  <a:cubicBezTo>
                    <a:pt x="4674" y="996"/>
                    <a:pt x="4644" y="993"/>
                    <a:pt x="4615" y="993"/>
                  </a:cubicBezTo>
                  <a:cubicBezTo>
                    <a:pt x="4438" y="993"/>
                    <a:pt x="4286" y="1114"/>
                    <a:pt x="4229" y="1282"/>
                  </a:cubicBezTo>
                  <a:cubicBezTo>
                    <a:pt x="4102" y="1584"/>
                    <a:pt x="4346" y="2103"/>
                    <a:pt x="4930" y="2103"/>
                  </a:cubicBezTo>
                  <a:cubicBezTo>
                    <a:pt x="4947" y="2103"/>
                    <a:pt x="4965" y="2103"/>
                    <a:pt x="4983" y="2102"/>
                  </a:cubicBezTo>
                  <a:cubicBezTo>
                    <a:pt x="5606" y="2069"/>
                    <a:pt x="6114" y="1102"/>
                    <a:pt x="5524" y="446"/>
                  </a:cubicBezTo>
                  <a:cubicBezTo>
                    <a:pt x="5294" y="156"/>
                    <a:pt x="4908" y="1"/>
                    <a:pt x="4513" y="1"/>
                  </a:cubicBezTo>
                  <a:cubicBezTo>
                    <a:pt x="4039" y="1"/>
                    <a:pt x="3553" y="225"/>
                    <a:pt x="3312" y="708"/>
                  </a:cubicBezTo>
                  <a:cubicBezTo>
                    <a:pt x="3197" y="872"/>
                    <a:pt x="3098" y="1069"/>
                    <a:pt x="3049" y="1266"/>
                  </a:cubicBezTo>
                  <a:cubicBezTo>
                    <a:pt x="3000" y="1069"/>
                    <a:pt x="2918" y="872"/>
                    <a:pt x="2803" y="708"/>
                  </a:cubicBezTo>
                  <a:cubicBezTo>
                    <a:pt x="2562" y="225"/>
                    <a:pt x="2071" y="1"/>
                    <a:pt x="159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10"/>
            <p:cNvSpPr/>
            <p:nvPr/>
          </p:nvSpPr>
          <p:spPr>
            <a:xfrm>
              <a:off x="3878039" y="4693875"/>
              <a:ext cx="171012" cy="268903"/>
            </a:xfrm>
            <a:custGeom>
              <a:rect b="b" l="l" r="r" t="t"/>
              <a:pathLst>
                <a:path extrusionOk="0" h="8197" w="5213">
                  <a:moveTo>
                    <a:pt x="4115" y="1"/>
                  </a:moveTo>
                  <a:cubicBezTo>
                    <a:pt x="4115" y="1"/>
                    <a:pt x="4196" y="607"/>
                    <a:pt x="3803" y="837"/>
                  </a:cubicBezTo>
                  <a:cubicBezTo>
                    <a:pt x="3410" y="1066"/>
                    <a:pt x="2852" y="1525"/>
                    <a:pt x="3442" y="2050"/>
                  </a:cubicBezTo>
                  <a:cubicBezTo>
                    <a:pt x="4033" y="2574"/>
                    <a:pt x="4213" y="3328"/>
                    <a:pt x="3688" y="4066"/>
                  </a:cubicBezTo>
                  <a:cubicBezTo>
                    <a:pt x="3688" y="4066"/>
                    <a:pt x="3983" y="2967"/>
                    <a:pt x="3262" y="2476"/>
                  </a:cubicBezTo>
                  <a:cubicBezTo>
                    <a:pt x="3063" y="2343"/>
                    <a:pt x="2904" y="2306"/>
                    <a:pt x="2789" y="2306"/>
                  </a:cubicBezTo>
                  <a:cubicBezTo>
                    <a:pt x="2648" y="2306"/>
                    <a:pt x="2574" y="2361"/>
                    <a:pt x="2574" y="2361"/>
                  </a:cubicBezTo>
                  <a:cubicBezTo>
                    <a:pt x="2623" y="2492"/>
                    <a:pt x="2656" y="2640"/>
                    <a:pt x="2672" y="2787"/>
                  </a:cubicBezTo>
                  <a:cubicBezTo>
                    <a:pt x="2688" y="3000"/>
                    <a:pt x="2213" y="3361"/>
                    <a:pt x="2557" y="3754"/>
                  </a:cubicBezTo>
                  <a:cubicBezTo>
                    <a:pt x="2902" y="4148"/>
                    <a:pt x="3147" y="4918"/>
                    <a:pt x="1934" y="5803"/>
                  </a:cubicBezTo>
                  <a:cubicBezTo>
                    <a:pt x="1934" y="5803"/>
                    <a:pt x="2557" y="4443"/>
                    <a:pt x="2197" y="3738"/>
                  </a:cubicBezTo>
                  <a:cubicBezTo>
                    <a:pt x="1836" y="3033"/>
                    <a:pt x="1377" y="3148"/>
                    <a:pt x="967" y="2558"/>
                  </a:cubicBezTo>
                  <a:cubicBezTo>
                    <a:pt x="967" y="2558"/>
                    <a:pt x="0" y="3082"/>
                    <a:pt x="754" y="4230"/>
                  </a:cubicBezTo>
                  <a:cubicBezTo>
                    <a:pt x="1623" y="5574"/>
                    <a:pt x="541" y="7278"/>
                    <a:pt x="1476" y="8196"/>
                  </a:cubicBezTo>
                  <a:cubicBezTo>
                    <a:pt x="1476" y="8196"/>
                    <a:pt x="1410" y="6836"/>
                    <a:pt x="2672" y="5606"/>
                  </a:cubicBezTo>
                  <a:cubicBezTo>
                    <a:pt x="3934" y="4377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10"/>
            <p:cNvSpPr/>
            <p:nvPr/>
          </p:nvSpPr>
          <p:spPr>
            <a:xfrm>
              <a:off x="4028059" y="4660544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2590" y="0"/>
                  </a:moveTo>
                  <a:lnTo>
                    <a:pt x="2590" y="0"/>
                  </a:lnTo>
                  <a:cubicBezTo>
                    <a:pt x="2541" y="279"/>
                    <a:pt x="2279" y="525"/>
                    <a:pt x="1640" y="820"/>
                  </a:cubicBezTo>
                  <a:cubicBezTo>
                    <a:pt x="984" y="1099"/>
                    <a:pt x="1230" y="1935"/>
                    <a:pt x="1279" y="2115"/>
                  </a:cubicBezTo>
                  <a:cubicBezTo>
                    <a:pt x="1342" y="2303"/>
                    <a:pt x="1405" y="2641"/>
                    <a:pt x="1209" y="2641"/>
                  </a:cubicBezTo>
                  <a:cubicBezTo>
                    <a:pt x="1200" y="2641"/>
                    <a:pt x="1191" y="2641"/>
                    <a:pt x="1181" y="2639"/>
                  </a:cubicBezTo>
                  <a:cubicBezTo>
                    <a:pt x="968" y="2607"/>
                    <a:pt x="1017" y="2492"/>
                    <a:pt x="1115" y="1820"/>
                  </a:cubicBezTo>
                  <a:cubicBezTo>
                    <a:pt x="1188" y="1319"/>
                    <a:pt x="879" y="1255"/>
                    <a:pt x="717" y="1255"/>
                  </a:cubicBezTo>
                  <a:cubicBezTo>
                    <a:pt x="662" y="1255"/>
                    <a:pt x="623" y="1262"/>
                    <a:pt x="623" y="1262"/>
                  </a:cubicBezTo>
                  <a:cubicBezTo>
                    <a:pt x="754" y="1426"/>
                    <a:pt x="738" y="1656"/>
                    <a:pt x="607" y="1820"/>
                  </a:cubicBezTo>
                  <a:cubicBezTo>
                    <a:pt x="361" y="2066"/>
                    <a:pt x="50" y="2344"/>
                    <a:pt x="312" y="3098"/>
                  </a:cubicBezTo>
                  <a:cubicBezTo>
                    <a:pt x="574" y="3852"/>
                    <a:pt x="0" y="4524"/>
                    <a:pt x="0" y="4524"/>
                  </a:cubicBezTo>
                  <a:cubicBezTo>
                    <a:pt x="3033" y="2017"/>
                    <a:pt x="2590" y="1"/>
                    <a:pt x="25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10"/>
            <p:cNvSpPr/>
            <p:nvPr/>
          </p:nvSpPr>
          <p:spPr>
            <a:xfrm>
              <a:off x="3831258" y="4941754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cubicBezTo>
                    <a:pt x="1869" y="1"/>
                    <a:pt x="2000" y="280"/>
                    <a:pt x="1639" y="526"/>
                  </a:cubicBezTo>
                  <a:cubicBezTo>
                    <a:pt x="1295" y="771"/>
                    <a:pt x="0" y="2443"/>
                    <a:pt x="3590" y="4263"/>
                  </a:cubicBezTo>
                  <a:cubicBezTo>
                    <a:pt x="3590" y="4263"/>
                    <a:pt x="2738" y="3771"/>
                    <a:pt x="2639" y="2476"/>
                  </a:cubicBezTo>
                  <a:cubicBezTo>
                    <a:pt x="2525" y="1198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10"/>
            <p:cNvSpPr/>
            <p:nvPr/>
          </p:nvSpPr>
          <p:spPr>
            <a:xfrm>
              <a:off x="3598961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77" y="1"/>
                  </a:moveTo>
                  <a:cubicBezTo>
                    <a:pt x="4754" y="1"/>
                    <a:pt x="4503" y="53"/>
                    <a:pt x="4229" y="176"/>
                  </a:cubicBezTo>
                  <a:cubicBezTo>
                    <a:pt x="2770" y="831"/>
                    <a:pt x="3033" y="3306"/>
                    <a:pt x="4770" y="3667"/>
                  </a:cubicBezTo>
                  <a:cubicBezTo>
                    <a:pt x="4983" y="3700"/>
                    <a:pt x="5180" y="3732"/>
                    <a:pt x="5360" y="3749"/>
                  </a:cubicBezTo>
                  <a:cubicBezTo>
                    <a:pt x="4901" y="3831"/>
                    <a:pt x="4459" y="3995"/>
                    <a:pt x="4049" y="4191"/>
                  </a:cubicBezTo>
                  <a:cubicBezTo>
                    <a:pt x="3885" y="4273"/>
                    <a:pt x="3655" y="4339"/>
                    <a:pt x="3606" y="4355"/>
                  </a:cubicBezTo>
                  <a:cubicBezTo>
                    <a:pt x="3152" y="4528"/>
                    <a:pt x="2723" y="4603"/>
                    <a:pt x="2335" y="4603"/>
                  </a:cubicBezTo>
                  <a:cubicBezTo>
                    <a:pt x="1506" y="4603"/>
                    <a:pt x="870" y="4257"/>
                    <a:pt x="590" y="3765"/>
                  </a:cubicBezTo>
                  <a:cubicBezTo>
                    <a:pt x="361" y="3355"/>
                    <a:pt x="344" y="2864"/>
                    <a:pt x="558" y="2454"/>
                  </a:cubicBezTo>
                  <a:cubicBezTo>
                    <a:pt x="558" y="2437"/>
                    <a:pt x="574" y="2437"/>
                    <a:pt x="574" y="2421"/>
                  </a:cubicBezTo>
                  <a:cubicBezTo>
                    <a:pt x="778" y="2107"/>
                    <a:pt x="1114" y="1960"/>
                    <a:pt x="1430" y="1960"/>
                  </a:cubicBezTo>
                  <a:cubicBezTo>
                    <a:pt x="1722" y="1960"/>
                    <a:pt x="1997" y="2086"/>
                    <a:pt x="2131" y="2323"/>
                  </a:cubicBezTo>
                  <a:cubicBezTo>
                    <a:pt x="2229" y="2454"/>
                    <a:pt x="2295" y="2634"/>
                    <a:pt x="2295" y="2798"/>
                  </a:cubicBezTo>
                  <a:cubicBezTo>
                    <a:pt x="2295" y="2946"/>
                    <a:pt x="2229" y="3093"/>
                    <a:pt x="2131" y="3208"/>
                  </a:cubicBezTo>
                  <a:cubicBezTo>
                    <a:pt x="2017" y="3305"/>
                    <a:pt x="1954" y="3335"/>
                    <a:pt x="1923" y="3335"/>
                  </a:cubicBezTo>
                  <a:cubicBezTo>
                    <a:pt x="1897" y="3335"/>
                    <a:pt x="1894" y="3313"/>
                    <a:pt x="1902" y="3290"/>
                  </a:cubicBezTo>
                  <a:cubicBezTo>
                    <a:pt x="2017" y="3030"/>
                    <a:pt x="1727" y="2861"/>
                    <a:pt x="1473" y="2861"/>
                  </a:cubicBezTo>
                  <a:cubicBezTo>
                    <a:pt x="1295" y="2861"/>
                    <a:pt x="1134" y="2946"/>
                    <a:pt x="1148" y="3142"/>
                  </a:cubicBezTo>
                  <a:cubicBezTo>
                    <a:pt x="1137" y="3417"/>
                    <a:pt x="1383" y="3544"/>
                    <a:pt x="1636" y="3544"/>
                  </a:cubicBezTo>
                  <a:cubicBezTo>
                    <a:pt x="1760" y="3544"/>
                    <a:pt x="1886" y="3513"/>
                    <a:pt x="1984" y="3454"/>
                  </a:cubicBezTo>
                  <a:lnTo>
                    <a:pt x="2016" y="3437"/>
                  </a:lnTo>
                  <a:cubicBezTo>
                    <a:pt x="2049" y="3421"/>
                    <a:pt x="2066" y="3405"/>
                    <a:pt x="2082" y="3388"/>
                  </a:cubicBezTo>
                  <a:lnTo>
                    <a:pt x="2082" y="3372"/>
                  </a:lnTo>
                  <a:cubicBezTo>
                    <a:pt x="2393" y="3093"/>
                    <a:pt x="2426" y="2618"/>
                    <a:pt x="2180" y="2290"/>
                  </a:cubicBezTo>
                  <a:cubicBezTo>
                    <a:pt x="2042" y="2013"/>
                    <a:pt x="1726" y="1862"/>
                    <a:pt x="1388" y="1862"/>
                  </a:cubicBezTo>
                  <a:cubicBezTo>
                    <a:pt x="1046" y="1862"/>
                    <a:pt x="682" y="2017"/>
                    <a:pt x="459" y="2356"/>
                  </a:cubicBezTo>
                  <a:cubicBezTo>
                    <a:pt x="0" y="2946"/>
                    <a:pt x="131" y="4109"/>
                    <a:pt x="935" y="4585"/>
                  </a:cubicBezTo>
                  <a:cubicBezTo>
                    <a:pt x="1300" y="4783"/>
                    <a:pt x="1707" y="4882"/>
                    <a:pt x="2131" y="4882"/>
                  </a:cubicBezTo>
                  <a:cubicBezTo>
                    <a:pt x="2164" y="4882"/>
                    <a:pt x="2197" y="4881"/>
                    <a:pt x="2229" y="4880"/>
                  </a:cubicBezTo>
                  <a:cubicBezTo>
                    <a:pt x="3131" y="4847"/>
                    <a:pt x="3852" y="4355"/>
                    <a:pt x="5016" y="3995"/>
                  </a:cubicBezTo>
                  <a:cubicBezTo>
                    <a:pt x="5459" y="3896"/>
                    <a:pt x="5885" y="3831"/>
                    <a:pt x="6327" y="3798"/>
                  </a:cubicBezTo>
                  <a:cubicBezTo>
                    <a:pt x="6540" y="3782"/>
                    <a:pt x="6737" y="3716"/>
                    <a:pt x="6917" y="3618"/>
                  </a:cubicBezTo>
                  <a:lnTo>
                    <a:pt x="6917" y="3618"/>
                  </a:lnTo>
                  <a:cubicBezTo>
                    <a:pt x="6917" y="3618"/>
                    <a:pt x="6807" y="3644"/>
                    <a:pt x="6662" y="3644"/>
                  </a:cubicBezTo>
                  <a:cubicBezTo>
                    <a:pt x="6508" y="3644"/>
                    <a:pt x="6315" y="3614"/>
                    <a:pt x="6180" y="3487"/>
                  </a:cubicBezTo>
                  <a:cubicBezTo>
                    <a:pt x="5917" y="3257"/>
                    <a:pt x="5917" y="3355"/>
                    <a:pt x="5639" y="3257"/>
                  </a:cubicBezTo>
                  <a:cubicBezTo>
                    <a:pt x="5475" y="3224"/>
                    <a:pt x="5360" y="3060"/>
                    <a:pt x="5360" y="2896"/>
                  </a:cubicBezTo>
                  <a:cubicBezTo>
                    <a:pt x="5163" y="3060"/>
                    <a:pt x="5131" y="3355"/>
                    <a:pt x="5278" y="3552"/>
                  </a:cubicBezTo>
                  <a:cubicBezTo>
                    <a:pt x="5278" y="3552"/>
                    <a:pt x="4557" y="3552"/>
                    <a:pt x="4393" y="3191"/>
                  </a:cubicBezTo>
                  <a:cubicBezTo>
                    <a:pt x="4213" y="2814"/>
                    <a:pt x="4426" y="2814"/>
                    <a:pt x="4557" y="2733"/>
                  </a:cubicBezTo>
                  <a:cubicBezTo>
                    <a:pt x="4705" y="2651"/>
                    <a:pt x="4754" y="2519"/>
                    <a:pt x="4606" y="2306"/>
                  </a:cubicBezTo>
                  <a:cubicBezTo>
                    <a:pt x="4459" y="2093"/>
                    <a:pt x="4475" y="1733"/>
                    <a:pt x="4737" y="1733"/>
                  </a:cubicBezTo>
                  <a:cubicBezTo>
                    <a:pt x="4658" y="1560"/>
                    <a:pt x="4492" y="1452"/>
                    <a:pt x="4310" y="1452"/>
                  </a:cubicBezTo>
                  <a:cubicBezTo>
                    <a:pt x="4267" y="1452"/>
                    <a:pt x="4224" y="1458"/>
                    <a:pt x="4180" y="1470"/>
                  </a:cubicBezTo>
                  <a:cubicBezTo>
                    <a:pt x="3754" y="1552"/>
                    <a:pt x="3754" y="2159"/>
                    <a:pt x="3754" y="2159"/>
                  </a:cubicBezTo>
                  <a:cubicBezTo>
                    <a:pt x="3754" y="2159"/>
                    <a:pt x="3459" y="1405"/>
                    <a:pt x="3934" y="1028"/>
                  </a:cubicBezTo>
                  <a:cubicBezTo>
                    <a:pt x="4123" y="883"/>
                    <a:pt x="4274" y="827"/>
                    <a:pt x="4391" y="827"/>
                  </a:cubicBezTo>
                  <a:cubicBezTo>
                    <a:pt x="4578" y="827"/>
                    <a:pt x="4681" y="969"/>
                    <a:pt x="4721" y="1110"/>
                  </a:cubicBezTo>
                  <a:cubicBezTo>
                    <a:pt x="4774" y="1295"/>
                    <a:pt x="4870" y="1449"/>
                    <a:pt x="5017" y="1449"/>
                  </a:cubicBezTo>
                  <a:cubicBezTo>
                    <a:pt x="5052" y="1449"/>
                    <a:pt x="5090" y="1440"/>
                    <a:pt x="5131" y="1421"/>
                  </a:cubicBezTo>
                  <a:cubicBezTo>
                    <a:pt x="5261" y="1345"/>
                    <a:pt x="5377" y="1248"/>
                    <a:pt x="5474" y="1248"/>
                  </a:cubicBezTo>
                  <a:cubicBezTo>
                    <a:pt x="5523" y="1248"/>
                    <a:pt x="5567" y="1273"/>
                    <a:pt x="5606" y="1339"/>
                  </a:cubicBezTo>
                  <a:cubicBezTo>
                    <a:pt x="5737" y="1602"/>
                    <a:pt x="5622" y="1897"/>
                    <a:pt x="5360" y="2011"/>
                  </a:cubicBezTo>
                  <a:cubicBezTo>
                    <a:pt x="5360" y="2011"/>
                    <a:pt x="5366" y="2012"/>
                    <a:pt x="5376" y="2012"/>
                  </a:cubicBezTo>
                  <a:cubicBezTo>
                    <a:pt x="5484" y="2012"/>
                    <a:pt x="6094" y="1984"/>
                    <a:pt x="6229" y="1372"/>
                  </a:cubicBezTo>
                  <a:cubicBezTo>
                    <a:pt x="6334" y="822"/>
                    <a:pt x="5864" y="1"/>
                    <a:pt x="49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10"/>
            <p:cNvSpPr/>
            <p:nvPr/>
          </p:nvSpPr>
          <p:spPr>
            <a:xfrm>
              <a:off x="3562941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836" y="1"/>
                  </a:moveTo>
                  <a:cubicBezTo>
                    <a:pt x="836" y="1"/>
                    <a:pt x="0" y="919"/>
                    <a:pt x="557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6"/>
                    <a:pt x="1131" y="3099"/>
                    <a:pt x="1147" y="3295"/>
                  </a:cubicBezTo>
                  <a:cubicBezTo>
                    <a:pt x="1200" y="3204"/>
                    <a:pt x="1293" y="3154"/>
                    <a:pt x="1395" y="3154"/>
                  </a:cubicBezTo>
                  <a:cubicBezTo>
                    <a:pt x="1422" y="3154"/>
                    <a:pt x="1448" y="3158"/>
                    <a:pt x="1475" y="3164"/>
                  </a:cubicBezTo>
                  <a:cubicBezTo>
                    <a:pt x="1590" y="3200"/>
                    <a:pt x="1753" y="3278"/>
                    <a:pt x="1938" y="3278"/>
                  </a:cubicBezTo>
                  <a:cubicBezTo>
                    <a:pt x="2096" y="3278"/>
                    <a:pt x="2269" y="3221"/>
                    <a:pt x="2442" y="3033"/>
                  </a:cubicBezTo>
                  <a:cubicBezTo>
                    <a:pt x="2819" y="2640"/>
                    <a:pt x="3311" y="2869"/>
                    <a:pt x="4655" y="2148"/>
                  </a:cubicBezTo>
                  <a:lnTo>
                    <a:pt x="4655" y="2148"/>
                  </a:lnTo>
                  <a:cubicBezTo>
                    <a:pt x="4655" y="2148"/>
                    <a:pt x="3926" y="2456"/>
                    <a:pt x="3108" y="2456"/>
                  </a:cubicBezTo>
                  <a:cubicBezTo>
                    <a:pt x="2646" y="2456"/>
                    <a:pt x="2156" y="2357"/>
                    <a:pt x="1754" y="2050"/>
                  </a:cubicBezTo>
                  <a:cubicBezTo>
                    <a:pt x="1098" y="1574"/>
                    <a:pt x="754" y="804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10"/>
            <p:cNvSpPr/>
            <p:nvPr/>
          </p:nvSpPr>
          <p:spPr>
            <a:xfrm>
              <a:off x="3764039" y="4820307"/>
              <a:ext cx="145753" cy="205917"/>
            </a:xfrm>
            <a:custGeom>
              <a:rect b="b" l="l" r="r" t="t"/>
              <a:pathLst>
                <a:path extrusionOk="0" h="6277" w="4443">
                  <a:moveTo>
                    <a:pt x="2632" y="0"/>
                  </a:moveTo>
                  <a:cubicBezTo>
                    <a:pt x="2136" y="0"/>
                    <a:pt x="1621" y="202"/>
                    <a:pt x="1279" y="605"/>
                  </a:cubicBezTo>
                  <a:cubicBezTo>
                    <a:pt x="0" y="2244"/>
                    <a:pt x="902" y="4260"/>
                    <a:pt x="1656" y="5113"/>
                  </a:cubicBezTo>
                  <a:cubicBezTo>
                    <a:pt x="2082" y="5637"/>
                    <a:pt x="2639" y="6031"/>
                    <a:pt x="3262" y="6276"/>
                  </a:cubicBezTo>
                  <a:cubicBezTo>
                    <a:pt x="2689" y="6014"/>
                    <a:pt x="2180" y="5621"/>
                    <a:pt x="1787" y="5129"/>
                  </a:cubicBezTo>
                  <a:cubicBezTo>
                    <a:pt x="1508" y="4736"/>
                    <a:pt x="1312" y="4309"/>
                    <a:pt x="1181" y="3851"/>
                  </a:cubicBezTo>
                  <a:cubicBezTo>
                    <a:pt x="1033" y="3326"/>
                    <a:pt x="984" y="2769"/>
                    <a:pt x="1017" y="2211"/>
                  </a:cubicBezTo>
                  <a:cubicBezTo>
                    <a:pt x="1148" y="736"/>
                    <a:pt x="1984" y="195"/>
                    <a:pt x="2738" y="162"/>
                  </a:cubicBezTo>
                  <a:cubicBezTo>
                    <a:pt x="3082" y="162"/>
                    <a:pt x="3410" y="310"/>
                    <a:pt x="3656" y="556"/>
                  </a:cubicBezTo>
                  <a:cubicBezTo>
                    <a:pt x="4295" y="1097"/>
                    <a:pt x="3951" y="2047"/>
                    <a:pt x="3410" y="2277"/>
                  </a:cubicBezTo>
                  <a:cubicBezTo>
                    <a:pt x="3287" y="2338"/>
                    <a:pt x="3150" y="2372"/>
                    <a:pt x="3011" y="2372"/>
                  </a:cubicBezTo>
                  <a:cubicBezTo>
                    <a:pt x="2891" y="2372"/>
                    <a:pt x="2770" y="2347"/>
                    <a:pt x="2656" y="2293"/>
                  </a:cubicBezTo>
                  <a:cubicBezTo>
                    <a:pt x="2492" y="2195"/>
                    <a:pt x="2377" y="2031"/>
                    <a:pt x="2344" y="1834"/>
                  </a:cubicBezTo>
                  <a:cubicBezTo>
                    <a:pt x="2344" y="1737"/>
                    <a:pt x="2370" y="1714"/>
                    <a:pt x="2421" y="1714"/>
                  </a:cubicBezTo>
                  <a:cubicBezTo>
                    <a:pt x="2465" y="1714"/>
                    <a:pt x="2527" y="1731"/>
                    <a:pt x="2607" y="1731"/>
                  </a:cubicBezTo>
                  <a:cubicBezTo>
                    <a:pt x="2667" y="1731"/>
                    <a:pt x="2739" y="1721"/>
                    <a:pt x="2820" y="1687"/>
                  </a:cubicBezTo>
                  <a:cubicBezTo>
                    <a:pt x="3016" y="1572"/>
                    <a:pt x="3049" y="1293"/>
                    <a:pt x="2885" y="1130"/>
                  </a:cubicBezTo>
                  <a:cubicBezTo>
                    <a:pt x="2817" y="1056"/>
                    <a:pt x="2717" y="1015"/>
                    <a:pt x="2614" y="1015"/>
                  </a:cubicBezTo>
                  <a:cubicBezTo>
                    <a:pt x="2419" y="1015"/>
                    <a:pt x="2212" y="1158"/>
                    <a:pt x="2180" y="1490"/>
                  </a:cubicBezTo>
                  <a:cubicBezTo>
                    <a:pt x="2148" y="1736"/>
                    <a:pt x="2213" y="1982"/>
                    <a:pt x="2377" y="2146"/>
                  </a:cubicBezTo>
                  <a:lnTo>
                    <a:pt x="2443" y="2211"/>
                  </a:lnTo>
                  <a:cubicBezTo>
                    <a:pt x="2459" y="2228"/>
                    <a:pt x="2475" y="2244"/>
                    <a:pt x="2508" y="2261"/>
                  </a:cubicBezTo>
                  <a:lnTo>
                    <a:pt x="2557" y="2293"/>
                  </a:lnTo>
                  <a:lnTo>
                    <a:pt x="2590" y="2326"/>
                  </a:lnTo>
                  <a:lnTo>
                    <a:pt x="2623" y="2343"/>
                  </a:lnTo>
                  <a:cubicBezTo>
                    <a:pt x="2754" y="2408"/>
                    <a:pt x="2893" y="2441"/>
                    <a:pt x="3031" y="2441"/>
                  </a:cubicBezTo>
                  <a:cubicBezTo>
                    <a:pt x="3168" y="2441"/>
                    <a:pt x="3303" y="2408"/>
                    <a:pt x="3426" y="2343"/>
                  </a:cubicBezTo>
                  <a:cubicBezTo>
                    <a:pt x="4016" y="2129"/>
                    <a:pt x="4442" y="1080"/>
                    <a:pt x="3754" y="458"/>
                  </a:cubicBezTo>
                  <a:cubicBezTo>
                    <a:pt x="3479" y="153"/>
                    <a:pt x="3063" y="0"/>
                    <a:pt x="26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10"/>
            <p:cNvSpPr/>
            <p:nvPr/>
          </p:nvSpPr>
          <p:spPr>
            <a:xfrm>
              <a:off x="2998323" y="4897236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2015" y="1"/>
                  </a:moveTo>
                  <a:cubicBezTo>
                    <a:pt x="1099" y="1"/>
                    <a:pt x="77" y="653"/>
                    <a:pt x="33" y="1850"/>
                  </a:cubicBezTo>
                  <a:cubicBezTo>
                    <a:pt x="0" y="2718"/>
                    <a:pt x="475" y="3522"/>
                    <a:pt x="1246" y="3931"/>
                  </a:cubicBezTo>
                  <a:cubicBezTo>
                    <a:pt x="1740" y="4189"/>
                    <a:pt x="2291" y="4291"/>
                    <a:pt x="2857" y="4291"/>
                  </a:cubicBezTo>
                  <a:cubicBezTo>
                    <a:pt x="3192" y="4291"/>
                    <a:pt x="3533" y="4255"/>
                    <a:pt x="3868" y="4194"/>
                  </a:cubicBezTo>
                  <a:cubicBezTo>
                    <a:pt x="4754" y="3948"/>
                    <a:pt x="5573" y="3620"/>
                    <a:pt x="6393" y="3423"/>
                  </a:cubicBezTo>
                  <a:cubicBezTo>
                    <a:pt x="6594" y="3370"/>
                    <a:pt x="6801" y="3343"/>
                    <a:pt x="7005" y="3343"/>
                  </a:cubicBezTo>
                  <a:cubicBezTo>
                    <a:pt x="7613" y="3343"/>
                    <a:pt x="8192" y="3580"/>
                    <a:pt x="8524" y="4046"/>
                  </a:cubicBezTo>
                  <a:cubicBezTo>
                    <a:pt x="8966" y="4620"/>
                    <a:pt x="8999" y="5571"/>
                    <a:pt x="8458" y="5964"/>
                  </a:cubicBezTo>
                  <a:cubicBezTo>
                    <a:pt x="8244" y="6126"/>
                    <a:pt x="7987" y="6201"/>
                    <a:pt x="7739" y="6201"/>
                  </a:cubicBezTo>
                  <a:cubicBezTo>
                    <a:pt x="7359" y="6201"/>
                    <a:pt x="7000" y="6025"/>
                    <a:pt x="6852" y="5718"/>
                  </a:cubicBezTo>
                  <a:cubicBezTo>
                    <a:pt x="6540" y="5226"/>
                    <a:pt x="6786" y="4571"/>
                    <a:pt x="7245" y="4440"/>
                  </a:cubicBezTo>
                  <a:cubicBezTo>
                    <a:pt x="7332" y="4403"/>
                    <a:pt x="7424" y="4385"/>
                    <a:pt x="7517" y="4385"/>
                  </a:cubicBezTo>
                  <a:cubicBezTo>
                    <a:pt x="7755" y="4385"/>
                    <a:pt x="7993" y="4501"/>
                    <a:pt x="8147" y="4702"/>
                  </a:cubicBezTo>
                  <a:cubicBezTo>
                    <a:pt x="8229" y="4882"/>
                    <a:pt x="8245" y="5095"/>
                    <a:pt x="8179" y="5275"/>
                  </a:cubicBezTo>
                  <a:cubicBezTo>
                    <a:pt x="8166" y="5314"/>
                    <a:pt x="8113" y="5394"/>
                    <a:pt x="8067" y="5394"/>
                  </a:cubicBezTo>
                  <a:cubicBezTo>
                    <a:pt x="8054" y="5394"/>
                    <a:pt x="8042" y="5388"/>
                    <a:pt x="8032" y="5374"/>
                  </a:cubicBezTo>
                  <a:cubicBezTo>
                    <a:pt x="7966" y="5325"/>
                    <a:pt x="8032" y="4964"/>
                    <a:pt x="7655" y="4915"/>
                  </a:cubicBezTo>
                  <a:cubicBezTo>
                    <a:pt x="7641" y="4913"/>
                    <a:pt x="7627" y="4912"/>
                    <a:pt x="7614" y="4912"/>
                  </a:cubicBezTo>
                  <a:cubicBezTo>
                    <a:pt x="7285" y="4912"/>
                    <a:pt x="7176" y="5478"/>
                    <a:pt x="7507" y="5620"/>
                  </a:cubicBezTo>
                  <a:cubicBezTo>
                    <a:pt x="7580" y="5652"/>
                    <a:pt x="7656" y="5668"/>
                    <a:pt x="7729" y="5668"/>
                  </a:cubicBezTo>
                  <a:cubicBezTo>
                    <a:pt x="7951" y="5668"/>
                    <a:pt x="8155" y="5526"/>
                    <a:pt x="8229" y="5292"/>
                  </a:cubicBezTo>
                  <a:cubicBezTo>
                    <a:pt x="8229" y="5292"/>
                    <a:pt x="8229" y="5275"/>
                    <a:pt x="8229" y="5275"/>
                  </a:cubicBezTo>
                  <a:cubicBezTo>
                    <a:pt x="8245" y="5259"/>
                    <a:pt x="8245" y="5243"/>
                    <a:pt x="8245" y="5226"/>
                  </a:cubicBezTo>
                  <a:lnTo>
                    <a:pt x="8245" y="5210"/>
                  </a:lnTo>
                  <a:cubicBezTo>
                    <a:pt x="8278" y="5095"/>
                    <a:pt x="8261" y="4964"/>
                    <a:pt x="8229" y="4833"/>
                  </a:cubicBezTo>
                  <a:cubicBezTo>
                    <a:pt x="8115" y="4531"/>
                    <a:pt x="7818" y="4335"/>
                    <a:pt x="7500" y="4335"/>
                  </a:cubicBezTo>
                  <a:cubicBezTo>
                    <a:pt x="7405" y="4335"/>
                    <a:pt x="7307" y="4352"/>
                    <a:pt x="7212" y="4390"/>
                  </a:cubicBezTo>
                  <a:cubicBezTo>
                    <a:pt x="6721" y="4521"/>
                    <a:pt x="6425" y="5210"/>
                    <a:pt x="6770" y="5767"/>
                  </a:cubicBezTo>
                  <a:cubicBezTo>
                    <a:pt x="6941" y="6110"/>
                    <a:pt x="7349" y="6310"/>
                    <a:pt x="7771" y="6310"/>
                  </a:cubicBezTo>
                  <a:cubicBezTo>
                    <a:pt x="8034" y="6310"/>
                    <a:pt x="8303" y="6232"/>
                    <a:pt x="8524" y="6062"/>
                  </a:cubicBezTo>
                  <a:cubicBezTo>
                    <a:pt x="8966" y="5734"/>
                    <a:pt x="9064" y="5128"/>
                    <a:pt x="8917" y="4571"/>
                  </a:cubicBezTo>
                  <a:cubicBezTo>
                    <a:pt x="8835" y="4046"/>
                    <a:pt x="8474" y="3161"/>
                    <a:pt x="7212" y="2882"/>
                  </a:cubicBezTo>
                  <a:cubicBezTo>
                    <a:pt x="7067" y="2850"/>
                    <a:pt x="6919" y="2835"/>
                    <a:pt x="6768" y="2835"/>
                  </a:cubicBezTo>
                  <a:cubicBezTo>
                    <a:pt x="5437" y="2835"/>
                    <a:pt x="3898" y="3973"/>
                    <a:pt x="2323" y="3973"/>
                  </a:cubicBezTo>
                  <a:cubicBezTo>
                    <a:pt x="2101" y="3973"/>
                    <a:pt x="1878" y="3950"/>
                    <a:pt x="1656" y="3899"/>
                  </a:cubicBezTo>
                  <a:cubicBezTo>
                    <a:pt x="1557" y="3866"/>
                    <a:pt x="1475" y="3849"/>
                    <a:pt x="1377" y="3817"/>
                  </a:cubicBezTo>
                  <a:lnTo>
                    <a:pt x="1311" y="3784"/>
                  </a:lnTo>
                  <a:cubicBezTo>
                    <a:pt x="607" y="3407"/>
                    <a:pt x="164" y="2669"/>
                    <a:pt x="180" y="1850"/>
                  </a:cubicBezTo>
                  <a:cubicBezTo>
                    <a:pt x="214" y="732"/>
                    <a:pt x="1181" y="107"/>
                    <a:pt x="2048" y="107"/>
                  </a:cubicBezTo>
                  <a:cubicBezTo>
                    <a:pt x="2465" y="107"/>
                    <a:pt x="2859" y="251"/>
                    <a:pt x="3114" y="555"/>
                  </a:cubicBezTo>
                  <a:cubicBezTo>
                    <a:pt x="3573" y="1014"/>
                    <a:pt x="3541" y="1768"/>
                    <a:pt x="3032" y="2178"/>
                  </a:cubicBezTo>
                  <a:cubicBezTo>
                    <a:pt x="2951" y="2227"/>
                    <a:pt x="2869" y="2276"/>
                    <a:pt x="2770" y="2292"/>
                  </a:cubicBezTo>
                  <a:cubicBezTo>
                    <a:pt x="2700" y="2311"/>
                    <a:pt x="2630" y="2320"/>
                    <a:pt x="2560" y="2320"/>
                  </a:cubicBezTo>
                  <a:cubicBezTo>
                    <a:pt x="2387" y="2320"/>
                    <a:pt x="2218" y="2262"/>
                    <a:pt x="2065" y="2145"/>
                  </a:cubicBezTo>
                  <a:cubicBezTo>
                    <a:pt x="1951" y="2063"/>
                    <a:pt x="1885" y="1915"/>
                    <a:pt x="1934" y="1768"/>
                  </a:cubicBezTo>
                  <a:lnTo>
                    <a:pt x="1934" y="1768"/>
                  </a:lnTo>
                  <a:cubicBezTo>
                    <a:pt x="2007" y="1851"/>
                    <a:pt x="2106" y="1894"/>
                    <a:pt x="2206" y="1894"/>
                  </a:cubicBezTo>
                  <a:cubicBezTo>
                    <a:pt x="2264" y="1894"/>
                    <a:pt x="2323" y="1880"/>
                    <a:pt x="2377" y="1850"/>
                  </a:cubicBezTo>
                  <a:cubicBezTo>
                    <a:pt x="2606" y="1719"/>
                    <a:pt x="2541" y="1309"/>
                    <a:pt x="2213" y="1227"/>
                  </a:cubicBezTo>
                  <a:cubicBezTo>
                    <a:pt x="2183" y="1217"/>
                    <a:pt x="2152" y="1213"/>
                    <a:pt x="2123" y="1213"/>
                  </a:cubicBezTo>
                  <a:cubicBezTo>
                    <a:pt x="1797" y="1213"/>
                    <a:pt x="1527" y="1756"/>
                    <a:pt x="1918" y="2161"/>
                  </a:cubicBezTo>
                  <a:cubicBezTo>
                    <a:pt x="2066" y="2322"/>
                    <a:pt x="2280" y="2399"/>
                    <a:pt x="2495" y="2399"/>
                  </a:cubicBezTo>
                  <a:cubicBezTo>
                    <a:pt x="2565" y="2399"/>
                    <a:pt x="2636" y="2390"/>
                    <a:pt x="2705" y="2374"/>
                  </a:cubicBezTo>
                  <a:cubicBezTo>
                    <a:pt x="2737" y="2358"/>
                    <a:pt x="2770" y="2358"/>
                    <a:pt x="2787" y="2341"/>
                  </a:cubicBezTo>
                  <a:lnTo>
                    <a:pt x="2869" y="2325"/>
                  </a:lnTo>
                  <a:lnTo>
                    <a:pt x="2901" y="2309"/>
                  </a:lnTo>
                  <a:cubicBezTo>
                    <a:pt x="3049" y="2243"/>
                    <a:pt x="3180" y="2145"/>
                    <a:pt x="3278" y="1997"/>
                  </a:cubicBezTo>
                  <a:cubicBezTo>
                    <a:pt x="3606" y="1538"/>
                    <a:pt x="3557" y="915"/>
                    <a:pt x="3164" y="489"/>
                  </a:cubicBezTo>
                  <a:cubicBezTo>
                    <a:pt x="2893" y="159"/>
                    <a:pt x="2467" y="1"/>
                    <a:pt x="20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10"/>
            <p:cNvSpPr/>
            <p:nvPr/>
          </p:nvSpPr>
          <p:spPr>
            <a:xfrm>
              <a:off x="3048843" y="5014811"/>
              <a:ext cx="212445" cy="121641"/>
            </a:xfrm>
            <a:custGeom>
              <a:rect b="b" l="l" r="r" t="t"/>
              <a:pathLst>
                <a:path extrusionOk="0" h="3708" w="6476">
                  <a:moveTo>
                    <a:pt x="5522" y="0"/>
                  </a:moveTo>
                  <a:cubicBezTo>
                    <a:pt x="5269" y="0"/>
                    <a:pt x="4969" y="44"/>
                    <a:pt x="4623" y="167"/>
                  </a:cubicBezTo>
                  <a:cubicBezTo>
                    <a:pt x="3779" y="468"/>
                    <a:pt x="2601" y="1029"/>
                    <a:pt x="1433" y="1029"/>
                  </a:cubicBezTo>
                  <a:cubicBezTo>
                    <a:pt x="946" y="1029"/>
                    <a:pt x="460" y="931"/>
                    <a:pt x="1" y="675"/>
                  </a:cubicBezTo>
                  <a:lnTo>
                    <a:pt x="1" y="675"/>
                  </a:lnTo>
                  <a:cubicBezTo>
                    <a:pt x="1" y="675"/>
                    <a:pt x="571" y="1335"/>
                    <a:pt x="1323" y="1335"/>
                  </a:cubicBezTo>
                  <a:cubicBezTo>
                    <a:pt x="1357" y="1335"/>
                    <a:pt x="1392" y="1334"/>
                    <a:pt x="1427" y="1331"/>
                  </a:cubicBezTo>
                  <a:cubicBezTo>
                    <a:pt x="1939" y="1295"/>
                    <a:pt x="2165" y="1164"/>
                    <a:pt x="2301" y="1164"/>
                  </a:cubicBezTo>
                  <a:cubicBezTo>
                    <a:pt x="2352" y="1164"/>
                    <a:pt x="2391" y="1183"/>
                    <a:pt x="2427" y="1233"/>
                  </a:cubicBezTo>
                  <a:cubicBezTo>
                    <a:pt x="2487" y="1317"/>
                    <a:pt x="2405" y="1366"/>
                    <a:pt x="2265" y="1366"/>
                  </a:cubicBezTo>
                  <a:cubicBezTo>
                    <a:pt x="2216" y="1366"/>
                    <a:pt x="2159" y="1360"/>
                    <a:pt x="2099" y="1347"/>
                  </a:cubicBezTo>
                  <a:cubicBezTo>
                    <a:pt x="2058" y="1332"/>
                    <a:pt x="2015" y="1325"/>
                    <a:pt x="1970" y="1325"/>
                  </a:cubicBezTo>
                  <a:cubicBezTo>
                    <a:pt x="1869" y="1325"/>
                    <a:pt x="1763" y="1361"/>
                    <a:pt x="1673" y="1429"/>
                  </a:cubicBezTo>
                  <a:cubicBezTo>
                    <a:pt x="1511" y="1575"/>
                    <a:pt x="1716" y="2102"/>
                    <a:pt x="1346" y="2102"/>
                  </a:cubicBezTo>
                  <a:cubicBezTo>
                    <a:pt x="1340" y="2102"/>
                    <a:pt x="1334" y="2102"/>
                    <a:pt x="1329" y="2101"/>
                  </a:cubicBezTo>
                  <a:lnTo>
                    <a:pt x="1329" y="2101"/>
                  </a:lnTo>
                  <a:cubicBezTo>
                    <a:pt x="1329" y="2101"/>
                    <a:pt x="1614" y="2461"/>
                    <a:pt x="2041" y="2461"/>
                  </a:cubicBezTo>
                  <a:cubicBezTo>
                    <a:pt x="2183" y="2461"/>
                    <a:pt x="2341" y="2421"/>
                    <a:pt x="2509" y="2314"/>
                  </a:cubicBezTo>
                  <a:cubicBezTo>
                    <a:pt x="3181" y="1872"/>
                    <a:pt x="2820" y="1380"/>
                    <a:pt x="3066" y="1249"/>
                  </a:cubicBezTo>
                  <a:cubicBezTo>
                    <a:pt x="3109" y="1226"/>
                    <a:pt x="3152" y="1216"/>
                    <a:pt x="3192" y="1216"/>
                  </a:cubicBezTo>
                  <a:cubicBezTo>
                    <a:pt x="3378" y="1216"/>
                    <a:pt x="3501" y="1445"/>
                    <a:pt x="3312" y="1675"/>
                  </a:cubicBezTo>
                  <a:cubicBezTo>
                    <a:pt x="3082" y="1937"/>
                    <a:pt x="2214" y="2888"/>
                    <a:pt x="3558" y="3708"/>
                  </a:cubicBezTo>
                  <a:cubicBezTo>
                    <a:pt x="3558" y="3708"/>
                    <a:pt x="3377" y="3249"/>
                    <a:pt x="3738" y="3085"/>
                  </a:cubicBezTo>
                  <a:cubicBezTo>
                    <a:pt x="4099" y="2937"/>
                    <a:pt x="4804" y="2708"/>
                    <a:pt x="4705" y="2216"/>
                  </a:cubicBezTo>
                  <a:cubicBezTo>
                    <a:pt x="4607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20" y="147"/>
                  </a:cubicBezTo>
                  <a:cubicBezTo>
                    <a:pt x="6031" y="147"/>
                    <a:pt x="6244" y="193"/>
                    <a:pt x="6475" y="265"/>
                  </a:cubicBezTo>
                  <a:cubicBezTo>
                    <a:pt x="6475" y="265"/>
                    <a:pt x="6144" y="0"/>
                    <a:pt x="55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10"/>
            <p:cNvSpPr/>
            <p:nvPr/>
          </p:nvSpPr>
          <p:spPr>
            <a:xfrm>
              <a:off x="3088112" y="4894185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6" y="0"/>
                  </a:moveTo>
                  <a:cubicBezTo>
                    <a:pt x="496" y="0"/>
                    <a:pt x="0" y="123"/>
                    <a:pt x="0" y="123"/>
                  </a:cubicBezTo>
                  <a:cubicBezTo>
                    <a:pt x="0" y="123"/>
                    <a:pt x="951" y="205"/>
                    <a:pt x="1197" y="549"/>
                  </a:cubicBezTo>
                  <a:cubicBezTo>
                    <a:pt x="1377" y="746"/>
                    <a:pt x="1426" y="1025"/>
                    <a:pt x="1345" y="1271"/>
                  </a:cubicBezTo>
                  <a:cubicBezTo>
                    <a:pt x="1312" y="1500"/>
                    <a:pt x="1181" y="2156"/>
                    <a:pt x="2213" y="2156"/>
                  </a:cubicBezTo>
                  <a:cubicBezTo>
                    <a:pt x="3262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6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10"/>
            <p:cNvSpPr/>
            <p:nvPr/>
          </p:nvSpPr>
          <p:spPr>
            <a:xfrm>
              <a:off x="3041856" y="4806791"/>
              <a:ext cx="74238" cy="87688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20" y="165"/>
                    <a:pt x="738" y="689"/>
                    <a:pt x="804" y="1427"/>
                  </a:cubicBezTo>
                  <a:cubicBezTo>
                    <a:pt x="870" y="2164"/>
                    <a:pt x="1" y="2623"/>
                    <a:pt x="1" y="2623"/>
                  </a:cubicBezTo>
                  <a:cubicBezTo>
                    <a:pt x="591" y="2410"/>
                    <a:pt x="1755" y="2673"/>
                    <a:pt x="2017" y="2017"/>
                  </a:cubicBezTo>
                  <a:cubicBezTo>
                    <a:pt x="2263" y="1345"/>
                    <a:pt x="1624" y="919"/>
                    <a:pt x="1263" y="722"/>
                  </a:cubicBezTo>
                  <a:cubicBezTo>
                    <a:pt x="902" y="542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10"/>
            <p:cNvSpPr/>
            <p:nvPr/>
          </p:nvSpPr>
          <p:spPr>
            <a:xfrm>
              <a:off x="2930546" y="4844977"/>
              <a:ext cx="104910" cy="140930"/>
            </a:xfrm>
            <a:custGeom>
              <a:rect b="b" l="l" r="r" t="t"/>
              <a:pathLst>
                <a:path extrusionOk="0" h="4296" w="3198">
                  <a:moveTo>
                    <a:pt x="2820" y="1"/>
                  </a:moveTo>
                  <a:cubicBezTo>
                    <a:pt x="2729" y="78"/>
                    <a:pt x="2618" y="125"/>
                    <a:pt x="2502" y="125"/>
                  </a:cubicBezTo>
                  <a:cubicBezTo>
                    <a:pt x="2472" y="125"/>
                    <a:pt x="2441" y="122"/>
                    <a:pt x="2410" y="115"/>
                  </a:cubicBezTo>
                  <a:cubicBezTo>
                    <a:pt x="2357" y="109"/>
                    <a:pt x="2284" y="103"/>
                    <a:pt x="2200" y="103"/>
                  </a:cubicBezTo>
                  <a:cubicBezTo>
                    <a:pt x="1876" y="103"/>
                    <a:pt x="1390" y="194"/>
                    <a:pt x="1247" y="689"/>
                  </a:cubicBezTo>
                  <a:cubicBezTo>
                    <a:pt x="1050" y="1295"/>
                    <a:pt x="1197" y="1689"/>
                    <a:pt x="1410" y="1886"/>
                  </a:cubicBezTo>
                  <a:cubicBezTo>
                    <a:pt x="1640" y="2066"/>
                    <a:pt x="1640" y="2443"/>
                    <a:pt x="1476" y="2492"/>
                  </a:cubicBezTo>
                  <a:cubicBezTo>
                    <a:pt x="1440" y="2510"/>
                    <a:pt x="1404" y="2518"/>
                    <a:pt x="1369" y="2518"/>
                  </a:cubicBezTo>
                  <a:cubicBezTo>
                    <a:pt x="1211" y="2518"/>
                    <a:pt x="1081" y="2355"/>
                    <a:pt x="1148" y="2181"/>
                  </a:cubicBezTo>
                  <a:cubicBezTo>
                    <a:pt x="1236" y="1947"/>
                    <a:pt x="1064" y="1727"/>
                    <a:pt x="829" y="1727"/>
                  </a:cubicBezTo>
                  <a:cubicBezTo>
                    <a:pt x="800" y="1727"/>
                    <a:pt x="769" y="1731"/>
                    <a:pt x="738" y="1738"/>
                  </a:cubicBezTo>
                  <a:cubicBezTo>
                    <a:pt x="678" y="1746"/>
                    <a:pt x="624" y="1750"/>
                    <a:pt x="576" y="1750"/>
                  </a:cubicBezTo>
                  <a:cubicBezTo>
                    <a:pt x="414" y="1750"/>
                    <a:pt x="321" y="1704"/>
                    <a:pt x="296" y="1591"/>
                  </a:cubicBezTo>
                  <a:lnTo>
                    <a:pt x="296" y="1591"/>
                  </a:lnTo>
                  <a:cubicBezTo>
                    <a:pt x="296" y="1591"/>
                    <a:pt x="1" y="2492"/>
                    <a:pt x="706" y="2918"/>
                  </a:cubicBezTo>
                  <a:cubicBezTo>
                    <a:pt x="1394" y="3361"/>
                    <a:pt x="1738" y="4033"/>
                    <a:pt x="2115" y="4295"/>
                  </a:cubicBezTo>
                  <a:cubicBezTo>
                    <a:pt x="2115" y="4295"/>
                    <a:pt x="1525" y="3344"/>
                    <a:pt x="2082" y="2476"/>
                  </a:cubicBezTo>
                  <a:cubicBezTo>
                    <a:pt x="2640" y="1607"/>
                    <a:pt x="3197" y="1345"/>
                    <a:pt x="2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10"/>
            <p:cNvSpPr/>
            <p:nvPr/>
          </p:nvSpPr>
          <p:spPr>
            <a:xfrm>
              <a:off x="2793419" y="4636760"/>
              <a:ext cx="265622" cy="265786"/>
            </a:xfrm>
            <a:custGeom>
              <a:rect b="b" l="l" r="r" t="t"/>
              <a:pathLst>
                <a:path extrusionOk="0" h="8102" w="8097">
                  <a:moveTo>
                    <a:pt x="2382" y="0"/>
                  </a:moveTo>
                  <a:cubicBezTo>
                    <a:pt x="2282" y="0"/>
                    <a:pt x="2182" y="7"/>
                    <a:pt x="2083" y="21"/>
                  </a:cubicBezTo>
                  <a:cubicBezTo>
                    <a:pt x="755" y="168"/>
                    <a:pt x="1" y="1987"/>
                    <a:pt x="771" y="3233"/>
                  </a:cubicBezTo>
                  <a:cubicBezTo>
                    <a:pt x="1366" y="4176"/>
                    <a:pt x="2410" y="4477"/>
                    <a:pt x="3369" y="4477"/>
                  </a:cubicBezTo>
                  <a:cubicBezTo>
                    <a:pt x="3494" y="4477"/>
                    <a:pt x="3618" y="4472"/>
                    <a:pt x="3738" y="4463"/>
                  </a:cubicBezTo>
                  <a:cubicBezTo>
                    <a:pt x="3951" y="4463"/>
                    <a:pt x="4181" y="4446"/>
                    <a:pt x="4443" y="4413"/>
                  </a:cubicBezTo>
                  <a:cubicBezTo>
                    <a:pt x="4443" y="4413"/>
                    <a:pt x="4649" y="4379"/>
                    <a:pt x="4956" y="4379"/>
                  </a:cubicBezTo>
                  <a:cubicBezTo>
                    <a:pt x="5439" y="4379"/>
                    <a:pt x="6173" y="4464"/>
                    <a:pt x="6754" y="4905"/>
                  </a:cubicBezTo>
                  <a:cubicBezTo>
                    <a:pt x="7148" y="5233"/>
                    <a:pt x="7410" y="5708"/>
                    <a:pt x="7492" y="6216"/>
                  </a:cubicBezTo>
                  <a:cubicBezTo>
                    <a:pt x="7492" y="6216"/>
                    <a:pt x="7672" y="7413"/>
                    <a:pt x="7082" y="8069"/>
                  </a:cubicBezTo>
                  <a:cubicBezTo>
                    <a:pt x="7082" y="8069"/>
                    <a:pt x="7066" y="8085"/>
                    <a:pt x="7066" y="8101"/>
                  </a:cubicBezTo>
                  <a:lnTo>
                    <a:pt x="7066" y="8101"/>
                  </a:lnTo>
                  <a:cubicBezTo>
                    <a:pt x="7082" y="8085"/>
                    <a:pt x="8097" y="7552"/>
                    <a:pt x="7984" y="5971"/>
                  </a:cubicBezTo>
                  <a:cubicBezTo>
                    <a:pt x="7876" y="4664"/>
                    <a:pt x="6826" y="4010"/>
                    <a:pt x="5500" y="4010"/>
                  </a:cubicBezTo>
                  <a:cubicBezTo>
                    <a:pt x="5213" y="4010"/>
                    <a:pt x="4913" y="4041"/>
                    <a:pt x="4607" y="4102"/>
                  </a:cubicBezTo>
                  <a:cubicBezTo>
                    <a:pt x="4091" y="4196"/>
                    <a:pt x="3630" y="4246"/>
                    <a:pt x="3217" y="4246"/>
                  </a:cubicBezTo>
                  <a:cubicBezTo>
                    <a:pt x="2697" y="4246"/>
                    <a:pt x="2253" y="4168"/>
                    <a:pt x="1870" y="4004"/>
                  </a:cubicBezTo>
                  <a:cubicBezTo>
                    <a:pt x="1476" y="3807"/>
                    <a:pt x="1148" y="3512"/>
                    <a:pt x="919" y="3151"/>
                  </a:cubicBezTo>
                  <a:cubicBezTo>
                    <a:pt x="198" y="1987"/>
                    <a:pt x="886" y="299"/>
                    <a:pt x="2099" y="152"/>
                  </a:cubicBezTo>
                  <a:cubicBezTo>
                    <a:pt x="2197" y="137"/>
                    <a:pt x="2296" y="130"/>
                    <a:pt x="2395" y="130"/>
                  </a:cubicBezTo>
                  <a:cubicBezTo>
                    <a:pt x="2860" y="130"/>
                    <a:pt x="3320" y="292"/>
                    <a:pt x="3591" y="643"/>
                  </a:cubicBezTo>
                  <a:cubicBezTo>
                    <a:pt x="3869" y="1037"/>
                    <a:pt x="3919" y="1545"/>
                    <a:pt x="3722" y="1987"/>
                  </a:cubicBezTo>
                  <a:cubicBezTo>
                    <a:pt x="3574" y="2337"/>
                    <a:pt x="3228" y="2543"/>
                    <a:pt x="2874" y="2543"/>
                  </a:cubicBezTo>
                  <a:cubicBezTo>
                    <a:pt x="2796" y="2543"/>
                    <a:pt x="2717" y="2533"/>
                    <a:pt x="2640" y="2512"/>
                  </a:cubicBezTo>
                  <a:cubicBezTo>
                    <a:pt x="2197" y="2397"/>
                    <a:pt x="2017" y="1971"/>
                    <a:pt x="2361" y="1906"/>
                  </a:cubicBezTo>
                  <a:cubicBezTo>
                    <a:pt x="2771" y="1840"/>
                    <a:pt x="2837" y="1496"/>
                    <a:pt x="2706" y="1217"/>
                  </a:cubicBezTo>
                  <a:cubicBezTo>
                    <a:pt x="2645" y="1096"/>
                    <a:pt x="2507" y="1027"/>
                    <a:pt x="2359" y="1027"/>
                  </a:cubicBezTo>
                  <a:cubicBezTo>
                    <a:pt x="2148" y="1027"/>
                    <a:pt x="1918" y="1168"/>
                    <a:pt x="1870" y="1496"/>
                  </a:cubicBezTo>
                  <a:cubicBezTo>
                    <a:pt x="1804" y="1758"/>
                    <a:pt x="1886" y="2037"/>
                    <a:pt x="2066" y="2233"/>
                  </a:cubicBezTo>
                  <a:cubicBezTo>
                    <a:pt x="2243" y="2427"/>
                    <a:pt x="2584" y="2590"/>
                    <a:pt x="2931" y="2590"/>
                  </a:cubicBezTo>
                  <a:cubicBezTo>
                    <a:pt x="3261" y="2590"/>
                    <a:pt x="3596" y="2443"/>
                    <a:pt x="3804" y="2037"/>
                  </a:cubicBezTo>
                  <a:cubicBezTo>
                    <a:pt x="4033" y="1561"/>
                    <a:pt x="3984" y="1004"/>
                    <a:pt x="3689" y="561"/>
                  </a:cubicBezTo>
                  <a:cubicBezTo>
                    <a:pt x="3388" y="178"/>
                    <a:pt x="2891" y="0"/>
                    <a:pt x="2382" y="0"/>
                  </a:cubicBezTo>
                  <a:close/>
                  <a:moveTo>
                    <a:pt x="7066" y="8101"/>
                  </a:moveTo>
                  <a:lnTo>
                    <a:pt x="7066" y="8101"/>
                  </a:lnTo>
                  <a:cubicBezTo>
                    <a:pt x="7065" y="8101"/>
                    <a:pt x="7065" y="8101"/>
                    <a:pt x="7066" y="8101"/>
                  </a:cubicBezTo>
                  <a:cubicBezTo>
                    <a:pt x="7066" y="8101"/>
                    <a:pt x="7066" y="8101"/>
                    <a:pt x="7066" y="810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10"/>
            <p:cNvSpPr/>
            <p:nvPr/>
          </p:nvSpPr>
          <p:spPr>
            <a:xfrm>
              <a:off x="3026273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10"/>
            <p:cNvSpPr/>
            <p:nvPr/>
          </p:nvSpPr>
          <p:spPr>
            <a:xfrm>
              <a:off x="2835902" y="4789437"/>
              <a:ext cx="152773" cy="78142"/>
            </a:xfrm>
            <a:custGeom>
              <a:rect b="b" l="l" r="r" t="t"/>
              <a:pathLst>
                <a:path extrusionOk="0" h="2382" w="4657">
                  <a:moveTo>
                    <a:pt x="3567" y="1"/>
                  </a:moveTo>
                  <a:cubicBezTo>
                    <a:pt x="3272" y="1"/>
                    <a:pt x="2922" y="40"/>
                    <a:pt x="2525" y="153"/>
                  </a:cubicBezTo>
                  <a:cubicBezTo>
                    <a:pt x="1964" y="319"/>
                    <a:pt x="1488" y="380"/>
                    <a:pt x="1099" y="380"/>
                  </a:cubicBezTo>
                  <a:cubicBezTo>
                    <a:pt x="568" y="380"/>
                    <a:pt x="200" y="266"/>
                    <a:pt x="1" y="153"/>
                  </a:cubicBezTo>
                  <a:lnTo>
                    <a:pt x="1" y="153"/>
                  </a:lnTo>
                  <a:cubicBezTo>
                    <a:pt x="132" y="268"/>
                    <a:pt x="263" y="399"/>
                    <a:pt x="378" y="530"/>
                  </a:cubicBezTo>
                  <a:cubicBezTo>
                    <a:pt x="438" y="636"/>
                    <a:pt x="597" y="1399"/>
                    <a:pt x="1189" y="1399"/>
                  </a:cubicBezTo>
                  <a:cubicBezTo>
                    <a:pt x="1238" y="1399"/>
                    <a:pt x="1290" y="1393"/>
                    <a:pt x="1345" y="1382"/>
                  </a:cubicBezTo>
                  <a:cubicBezTo>
                    <a:pt x="2083" y="1218"/>
                    <a:pt x="1935" y="759"/>
                    <a:pt x="2410" y="612"/>
                  </a:cubicBezTo>
                  <a:cubicBezTo>
                    <a:pt x="2502" y="584"/>
                    <a:pt x="2581" y="573"/>
                    <a:pt x="2646" y="573"/>
                  </a:cubicBezTo>
                  <a:cubicBezTo>
                    <a:pt x="2931" y="573"/>
                    <a:pt x="2976" y="791"/>
                    <a:pt x="2869" y="858"/>
                  </a:cubicBezTo>
                  <a:cubicBezTo>
                    <a:pt x="2808" y="896"/>
                    <a:pt x="2751" y="909"/>
                    <a:pt x="2690" y="909"/>
                  </a:cubicBezTo>
                  <a:cubicBezTo>
                    <a:pt x="2621" y="909"/>
                    <a:pt x="2547" y="892"/>
                    <a:pt x="2460" y="874"/>
                  </a:cubicBezTo>
                  <a:cubicBezTo>
                    <a:pt x="2451" y="873"/>
                    <a:pt x="2441" y="873"/>
                    <a:pt x="2431" y="873"/>
                  </a:cubicBezTo>
                  <a:cubicBezTo>
                    <a:pt x="2234" y="873"/>
                    <a:pt x="1812" y="1027"/>
                    <a:pt x="1968" y="1448"/>
                  </a:cubicBezTo>
                  <a:cubicBezTo>
                    <a:pt x="2132" y="1874"/>
                    <a:pt x="2361" y="2234"/>
                    <a:pt x="2099" y="2382"/>
                  </a:cubicBezTo>
                  <a:cubicBezTo>
                    <a:pt x="2099" y="2382"/>
                    <a:pt x="3017" y="2382"/>
                    <a:pt x="3345" y="2120"/>
                  </a:cubicBezTo>
                  <a:cubicBezTo>
                    <a:pt x="3689" y="1857"/>
                    <a:pt x="3853" y="1399"/>
                    <a:pt x="3722" y="989"/>
                  </a:cubicBezTo>
                  <a:cubicBezTo>
                    <a:pt x="3623" y="494"/>
                    <a:pt x="3938" y="195"/>
                    <a:pt x="4415" y="195"/>
                  </a:cubicBezTo>
                  <a:cubicBezTo>
                    <a:pt x="4491" y="195"/>
                    <a:pt x="4572" y="202"/>
                    <a:pt x="4656" y="218"/>
                  </a:cubicBezTo>
                  <a:cubicBezTo>
                    <a:pt x="4656" y="218"/>
                    <a:pt x="4261" y="1"/>
                    <a:pt x="35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10"/>
            <p:cNvSpPr/>
            <p:nvPr/>
          </p:nvSpPr>
          <p:spPr>
            <a:xfrm>
              <a:off x="2875170" y="4645487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246" y="0"/>
                  </a:moveTo>
                  <a:lnTo>
                    <a:pt x="1246" y="0"/>
                  </a:lnTo>
                  <a:cubicBezTo>
                    <a:pt x="1672" y="443"/>
                    <a:pt x="1820" y="1082"/>
                    <a:pt x="1640" y="1656"/>
                  </a:cubicBezTo>
                  <a:cubicBezTo>
                    <a:pt x="1398" y="2417"/>
                    <a:pt x="880" y="2617"/>
                    <a:pt x="434" y="2617"/>
                  </a:cubicBezTo>
                  <a:cubicBezTo>
                    <a:pt x="275" y="2617"/>
                    <a:pt x="125" y="2592"/>
                    <a:pt x="0" y="2557"/>
                  </a:cubicBezTo>
                  <a:lnTo>
                    <a:pt x="0" y="2557"/>
                  </a:lnTo>
                  <a:cubicBezTo>
                    <a:pt x="0" y="2558"/>
                    <a:pt x="229" y="3364"/>
                    <a:pt x="1008" y="3364"/>
                  </a:cubicBezTo>
                  <a:cubicBezTo>
                    <a:pt x="1038" y="3364"/>
                    <a:pt x="1068" y="3363"/>
                    <a:pt x="1099" y="3361"/>
                  </a:cubicBezTo>
                  <a:cubicBezTo>
                    <a:pt x="1935" y="3295"/>
                    <a:pt x="1885" y="2639"/>
                    <a:pt x="1869" y="2361"/>
                  </a:cubicBezTo>
                  <a:cubicBezTo>
                    <a:pt x="1869" y="2066"/>
                    <a:pt x="1853" y="1836"/>
                    <a:pt x="1967" y="1836"/>
                  </a:cubicBezTo>
                  <a:cubicBezTo>
                    <a:pt x="2066" y="1836"/>
                    <a:pt x="2099" y="1951"/>
                    <a:pt x="2033" y="2148"/>
                  </a:cubicBezTo>
                  <a:cubicBezTo>
                    <a:pt x="1967" y="2344"/>
                    <a:pt x="1820" y="2984"/>
                    <a:pt x="2918" y="3098"/>
                  </a:cubicBezTo>
                  <a:cubicBezTo>
                    <a:pt x="2787" y="3000"/>
                    <a:pt x="2754" y="2820"/>
                    <a:pt x="2853" y="2689"/>
                  </a:cubicBezTo>
                  <a:cubicBezTo>
                    <a:pt x="3000" y="2443"/>
                    <a:pt x="3213" y="1984"/>
                    <a:pt x="2476" y="1361"/>
                  </a:cubicBezTo>
                  <a:cubicBezTo>
                    <a:pt x="1754" y="738"/>
                    <a:pt x="1689" y="295"/>
                    <a:pt x="1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10"/>
            <p:cNvSpPr/>
            <p:nvPr/>
          </p:nvSpPr>
          <p:spPr>
            <a:xfrm>
              <a:off x="2765468" y="4489332"/>
              <a:ext cx="63478" cy="251352"/>
            </a:xfrm>
            <a:custGeom>
              <a:rect b="b" l="l" r="r" t="t"/>
              <a:pathLst>
                <a:path extrusionOk="0" h="7662" w="1935">
                  <a:moveTo>
                    <a:pt x="631" y="1"/>
                  </a:moveTo>
                  <a:cubicBezTo>
                    <a:pt x="565" y="1"/>
                    <a:pt x="497" y="17"/>
                    <a:pt x="427" y="56"/>
                  </a:cubicBezTo>
                  <a:cubicBezTo>
                    <a:pt x="1" y="286"/>
                    <a:pt x="328" y="843"/>
                    <a:pt x="591" y="1105"/>
                  </a:cubicBezTo>
                  <a:cubicBezTo>
                    <a:pt x="853" y="1367"/>
                    <a:pt x="869" y="2630"/>
                    <a:pt x="738" y="4006"/>
                  </a:cubicBezTo>
                  <a:cubicBezTo>
                    <a:pt x="607" y="5367"/>
                    <a:pt x="771" y="7137"/>
                    <a:pt x="1459" y="7662"/>
                  </a:cubicBezTo>
                  <a:cubicBezTo>
                    <a:pt x="1459" y="7662"/>
                    <a:pt x="820" y="7055"/>
                    <a:pt x="951" y="5170"/>
                  </a:cubicBezTo>
                  <a:cubicBezTo>
                    <a:pt x="1099" y="3302"/>
                    <a:pt x="1935" y="1499"/>
                    <a:pt x="1197" y="384"/>
                  </a:cubicBezTo>
                  <a:cubicBezTo>
                    <a:pt x="1197" y="384"/>
                    <a:pt x="949" y="1"/>
                    <a:pt x="6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10"/>
            <p:cNvSpPr/>
            <p:nvPr/>
          </p:nvSpPr>
          <p:spPr>
            <a:xfrm>
              <a:off x="2608985" y="4456034"/>
              <a:ext cx="280188" cy="334119"/>
            </a:xfrm>
            <a:custGeom>
              <a:rect b="b" l="l" r="r" t="t"/>
              <a:pathLst>
                <a:path extrusionOk="0" h="10185" w="8541">
                  <a:moveTo>
                    <a:pt x="2250" y="1"/>
                  </a:moveTo>
                  <a:cubicBezTo>
                    <a:pt x="1350" y="1"/>
                    <a:pt x="510" y="462"/>
                    <a:pt x="296" y="1186"/>
                  </a:cubicBezTo>
                  <a:cubicBezTo>
                    <a:pt x="1" y="1973"/>
                    <a:pt x="411" y="2677"/>
                    <a:pt x="820" y="2907"/>
                  </a:cubicBezTo>
                  <a:cubicBezTo>
                    <a:pt x="1036" y="3051"/>
                    <a:pt x="1288" y="3112"/>
                    <a:pt x="1537" y="3112"/>
                  </a:cubicBezTo>
                  <a:cubicBezTo>
                    <a:pt x="2084" y="3112"/>
                    <a:pt x="2615" y="2815"/>
                    <a:pt x="2705" y="2432"/>
                  </a:cubicBezTo>
                  <a:cubicBezTo>
                    <a:pt x="2849" y="2043"/>
                    <a:pt x="2551" y="1654"/>
                    <a:pt x="2165" y="1654"/>
                  </a:cubicBezTo>
                  <a:cubicBezTo>
                    <a:pt x="2111" y="1654"/>
                    <a:pt x="2056" y="1662"/>
                    <a:pt x="2001" y="1678"/>
                  </a:cubicBezTo>
                  <a:cubicBezTo>
                    <a:pt x="1673" y="1743"/>
                    <a:pt x="1476" y="2087"/>
                    <a:pt x="1607" y="2399"/>
                  </a:cubicBezTo>
                  <a:cubicBezTo>
                    <a:pt x="1677" y="2633"/>
                    <a:pt x="1932" y="2666"/>
                    <a:pt x="2071" y="2666"/>
                  </a:cubicBezTo>
                  <a:cubicBezTo>
                    <a:pt x="2127" y="2666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099" y="2838"/>
                    <a:pt x="1880" y="2968"/>
                    <a:pt x="1618" y="2968"/>
                  </a:cubicBezTo>
                  <a:cubicBezTo>
                    <a:pt x="1420" y="2968"/>
                    <a:pt x="1198" y="2894"/>
                    <a:pt x="1001" y="2710"/>
                  </a:cubicBezTo>
                  <a:cubicBezTo>
                    <a:pt x="574" y="2333"/>
                    <a:pt x="476" y="1088"/>
                    <a:pt x="1197" y="514"/>
                  </a:cubicBezTo>
                  <a:cubicBezTo>
                    <a:pt x="1522" y="278"/>
                    <a:pt x="1912" y="148"/>
                    <a:pt x="2309" y="148"/>
                  </a:cubicBezTo>
                  <a:cubicBezTo>
                    <a:pt x="2354" y="148"/>
                    <a:pt x="2398" y="150"/>
                    <a:pt x="2443" y="153"/>
                  </a:cubicBezTo>
                  <a:cubicBezTo>
                    <a:pt x="2574" y="170"/>
                    <a:pt x="2705" y="186"/>
                    <a:pt x="2836" y="219"/>
                  </a:cubicBezTo>
                  <a:cubicBezTo>
                    <a:pt x="3935" y="465"/>
                    <a:pt x="4656" y="1645"/>
                    <a:pt x="4885" y="2874"/>
                  </a:cubicBezTo>
                  <a:cubicBezTo>
                    <a:pt x="5115" y="4104"/>
                    <a:pt x="4885" y="5382"/>
                    <a:pt x="4951" y="6497"/>
                  </a:cubicBezTo>
                  <a:cubicBezTo>
                    <a:pt x="4902" y="7513"/>
                    <a:pt x="5295" y="8496"/>
                    <a:pt x="6033" y="9201"/>
                  </a:cubicBezTo>
                  <a:cubicBezTo>
                    <a:pt x="6721" y="9808"/>
                    <a:pt x="7606" y="10152"/>
                    <a:pt x="8541" y="10185"/>
                  </a:cubicBezTo>
                  <a:cubicBezTo>
                    <a:pt x="7623" y="10119"/>
                    <a:pt x="6754" y="9758"/>
                    <a:pt x="6082" y="9136"/>
                  </a:cubicBezTo>
                  <a:cubicBezTo>
                    <a:pt x="5377" y="8447"/>
                    <a:pt x="5017" y="7480"/>
                    <a:pt x="5082" y="6480"/>
                  </a:cubicBezTo>
                  <a:cubicBezTo>
                    <a:pt x="5033" y="5382"/>
                    <a:pt x="5279" y="4153"/>
                    <a:pt x="5033" y="2841"/>
                  </a:cubicBezTo>
                  <a:cubicBezTo>
                    <a:pt x="4803" y="1579"/>
                    <a:pt x="4049" y="334"/>
                    <a:pt x="2853" y="71"/>
                  </a:cubicBezTo>
                  <a:cubicBezTo>
                    <a:pt x="2653" y="24"/>
                    <a:pt x="2450" y="1"/>
                    <a:pt x="22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10"/>
            <p:cNvSpPr/>
            <p:nvPr/>
          </p:nvSpPr>
          <p:spPr>
            <a:xfrm>
              <a:off x="2673514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1800" y="1"/>
                  </a:moveTo>
                  <a:cubicBezTo>
                    <a:pt x="1330" y="1"/>
                    <a:pt x="1034" y="401"/>
                    <a:pt x="935" y="1096"/>
                  </a:cubicBezTo>
                  <a:cubicBezTo>
                    <a:pt x="854" y="1747"/>
                    <a:pt x="267" y="1803"/>
                    <a:pt x="67" y="1803"/>
                  </a:cubicBezTo>
                  <a:cubicBezTo>
                    <a:pt x="26" y="1803"/>
                    <a:pt x="1" y="1801"/>
                    <a:pt x="1" y="1801"/>
                  </a:cubicBezTo>
                  <a:lnTo>
                    <a:pt x="1" y="1801"/>
                  </a:lnTo>
                  <a:cubicBezTo>
                    <a:pt x="132" y="1856"/>
                    <a:pt x="717" y="2108"/>
                    <a:pt x="1253" y="2108"/>
                  </a:cubicBezTo>
                  <a:cubicBezTo>
                    <a:pt x="1518" y="2108"/>
                    <a:pt x="1772" y="2046"/>
                    <a:pt x="1951" y="1866"/>
                  </a:cubicBezTo>
                  <a:cubicBezTo>
                    <a:pt x="2509" y="1309"/>
                    <a:pt x="2132" y="604"/>
                    <a:pt x="1968" y="375"/>
                  </a:cubicBezTo>
                  <a:cubicBezTo>
                    <a:pt x="1869" y="260"/>
                    <a:pt x="1902" y="96"/>
                    <a:pt x="2033" y="31"/>
                  </a:cubicBezTo>
                  <a:cubicBezTo>
                    <a:pt x="1951" y="11"/>
                    <a:pt x="1874" y="1"/>
                    <a:pt x="18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10"/>
            <p:cNvSpPr/>
            <p:nvPr/>
          </p:nvSpPr>
          <p:spPr>
            <a:xfrm>
              <a:off x="2592878" y="4507834"/>
              <a:ext cx="158645" cy="179607"/>
            </a:xfrm>
            <a:custGeom>
              <a:rect b="b" l="l" r="r" t="t"/>
              <a:pathLst>
                <a:path extrusionOk="0" h="5475" w="4836">
                  <a:moveTo>
                    <a:pt x="475" y="0"/>
                  </a:moveTo>
                  <a:lnTo>
                    <a:pt x="475" y="0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50" y="3712"/>
                    <a:pt x="2102" y="3796"/>
                    <a:pt x="2443" y="3796"/>
                  </a:cubicBezTo>
                  <a:cubicBezTo>
                    <a:pt x="2555" y="3796"/>
                    <a:pt x="2623" y="3787"/>
                    <a:pt x="2623" y="3787"/>
                  </a:cubicBezTo>
                  <a:cubicBezTo>
                    <a:pt x="2344" y="3705"/>
                    <a:pt x="2295" y="3377"/>
                    <a:pt x="2492" y="3131"/>
                  </a:cubicBezTo>
                  <a:cubicBezTo>
                    <a:pt x="2639" y="2983"/>
                    <a:pt x="2606" y="2721"/>
                    <a:pt x="2426" y="2606"/>
                  </a:cubicBezTo>
                  <a:cubicBezTo>
                    <a:pt x="2295" y="2541"/>
                    <a:pt x="2033" y="2328"/>
                    <a:pt x="2262" y="2197"/>
                  </a:cubicBezTo>
                  <a:cubicBezTo>
                    <a:pt x="2290" y="2179"/>
                    <a:pt x="2321" y="2170"/>
                    <a:pt x="2353" y="2170"/>
                  </a:cubicBezTo>
                  <a:cubicBezTo>
                    <a:pt x="2588" y="2170"/>
                    <a:pt x="2912" y="2611"/>
                    <a:pt x="2869" y="3115"/>
                  </a:cubicBezTo>
                  <a:cubicBezTo>
                    <a:pt x="2819" y="3688"/>
                    <a:pt x="3082" y="3852"/>
                    <a:pt x="3491" y="4131"/>
                  </a:cubicBezTo>
                  <a:cubicBezTo>
                    <a:pt x="3885" y="4426"/>
                    <a:pt x="3655" y="4950"/>
                    <a:pt x="3655" y="4950"/>
                  </a:cubicBezTo>
                  <a:cubicBezTo>
                    <a:pt x="4360" y="4541"/>
                    <a:pt x="4196" y="3869"/>
                    <a:pt x="4114" y="3721"/>
                  </a:cubicBezTo>
                  <a:cubicBezTo>
                    <a:pt x="4032" y="3557"/>
                    <a:pt x="3852" y="3311"/>
                    <a:pt x="4065" y="3197"/>
                  </a:cubicBezTo>
                  <a:cubicBezTo>
                    <a:pt x="4078" y="3191"/>
                    <a:pt x="4091" y="3188"/>
                    <a:pt x="4103" y="3188"/>
                  </a:cubicBezTo>
                  <a:cubicBezTo>
                    <a:pt x="4305" y="3188"/>
                    <a:pt x="4392" y="3924"/>
                    <a:pt x="4377" y="4557"/>
                  </a:cubicBezTo>
                  <a:cubicBezTo>
                    <a:pt x="4344" y="4934"/>
                    <a:pt x="4524" y="5278"/>
                    <a:pt x="4835" y="5475"/>
                  </a:cubicBezTo>
                  <a:cubicBezTo>
                    <a:pt x="4704" y="5163"/>
                    <a:pt x="4639" y="4803"/>
                    <a:pt x="4655" y="4459"/>
                  </a:cubicBezTo>
                  <a:cubicBezTo>
                    <a:pt x="4639" y="3951"/>
                    <a:pt x="4737" y="3016"/>
                    <a:pt x="3836" y="2410"/>
                  </a:cubicBezTo>
                  <a:cubicBezTo>
                    <a:pt x="2918" y="1787"/>
                    <a:pt x="1819" y="2066"/>
                    <a:pt x="1033" y="1492"/>
                  </a:cubicBezTo>
                  <a:cubicBezTo>
                    <a:pt x="557" y="1148"/>
                    <a:pt x="344" y="558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10"/>
            <p:cNvSpPr/>
            <p:nvPr/>
          </p:nvSpPr>
          <p:spPr>
            <a:xfrm>
              <a:off x="2541242" y="4457183"/>
              <a:ext cx="96808" cy="64035"/>
            </a:xfrm>
            <a:custGeom>
              <a:rect b="b" l="l" r="r" t="t"/>
              <a:pathLst>
                <a:path extrusionOk="0" h="1952" w="2951">
                  <a:moveTo>
                    <a:pt x="2032" y="0"/>
                  </a:moveTo>
                  <a:cubicBezTo>
                    <a:pt x="320" y="0"/>
                    <a:pt x="296" y="1096"/>
                    <a:pt x="296" y="1380"/>
                  </a:cubicBezTo>
                  <a:cubicBezTo>
                    <a:pt x="296" y="1561"/>
                    <a:pt x="164" y="1725"/>
                    <a:pt x="0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59" y="1951"/>
                    <a:pt x="1827" y="1305"/>
                    <a:pt x="2033" y="790"/>
                  </a:cubicBezTo>
                  <a:cubicBezTo>
                    <a:pt x="2181" y="413"/>
                    <a:pt x="2541" y="135"/>
                    <a:pt x="2951" y="85"/>
                  </a:cubicBezTo>
                  <a:cubicBezTo>
                    <a:pt x="2600" y="26"/>
                    <a:pt x="2296" y="0"/>
                    <a:pt x="20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10"/>
            <p:cNvSpPr/>
            <p:nvPr/>
          </p:nvSpPr>
          <p:spPr>
            <a:xfrm>
              <a:off x="2503056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485" y="0"/>
                  </a:moveTo>
                  <a:cubicBezTo>
                    <a:pt x="439" y="0"/>
                    <a:pt x="391" y="10"/>
                    <a:pt x="345" y="29"/>
                  </a:cubicBezTo>
                  <a:cubicBezTo>
                    <a:pt x="115" y="144"/>
                    <a:pt x="1" y="423"/>
                    <a:pt x="115" y="669"/>
                  </a:cubicBezTo>
                  <a:cubicBezTo>
                    <a:pt x="197" y="882"/>
                    <a:pt x="361" y="1029"/>
                    <a:pt x="591" y="1095"/>
                  </a:cubicBezTo>
                  <a:cubicBezTo>
                    <a:pt x="669" y="1125"/>
                    <a:pt x="751" y="1140"/>
                    <a:pt x="834" y="1140"/>
                  </a:cubicBezTo>
                  <a:cubicBezTo>
                    <a:pt x="975" y="1140"/>
                    <a:pt x="1116" y="1096"/>
                    <a:pt x="1230" y="1013"/>
                  </a:cubicBezTo>
                  <a:cubicBezTo>
                    <a:pt x="1378" y="882"/>
                    <a:pt x="1460" y="702"/>
                    <a:pt x="1460" y="521"/>
                  </a:cubicBezTo>
                  <a:lnTo>
                    <a:pt x="1460" y="521"/>
                  </a:lnTo>
                  <a:cubicBezTo>
                    <a:pt x="1459" y="521"/>
                    <a:pt x="1152" y="902"/>
                    <a:pt x="800" y="902"/>
                  </a:cubicBezTo>
                  <a:cubicBezTo>
                    <a:pt x="779" y="902"/>
                    <a:pt x="759" y="901"/>
                    <a:pt x="738" y="898"/>
                  </a:cubicBezTo>
                  <a:cubicBezTo>
                    <a:pt x="165" y="849"/>
                    <a:pt x="83" y="275"/>
                    <a:pt x="345" y="111"/>
                  </a:cubicBezTo>
                  <a:cubicBezTo>
                    <a:pt x="389" y="85"/>
                    <a:pt x="436" y="73"/>
                    <a:pt x="482" y="73"/>
                  </a:cubicBezTo>
                  <a:cubicBezTo>
                    <a:pt x="604" y="73"/>
                    <a:pt x="714" y="160"/>
                    <a:pt x="738" y="292"/>
                  </a:cubicBezTo>
                  <a:cubicBezTo>
                    <a:pt x="749" y="403"/>
                    <a:pt x="662" y="469"/>
                    <a:pt x="610" y="469"/>
                  </a:cubicBezTo>
                  <a:cubicBezTo>
                    <a:pt x="586" y="469"/>
                    <a:pt x="569" y="454"/>
                    <a:pt x="574" y="423"/>
                  </a:cubicBezTo>
                  <a:cubicBezTo>
                    <a:pt x="587" y="336"/>
                    <a:pt x="552" y="268"/>
                    <a:pt x="479" y="268"/>
                  </a:cubicBezTo>
                  <a:cubicBezTo>
                    <a:pt x="455" y="268"/>
                    <a:pt x="426" y="276"/>
                    <a:pt x="394" y="292"/>
                  </a:cubicBezTo>
                  <a:cubicBezTo>
                    <a:pt x="279" y="357"/>
                    <a:pt x="394" y="538"/>
                    <a:pt x="394" y="538"/>
                  </a:cubicBezTo>
                  <a:cubicBezTo>
                    <a:pt x="447" y="581"/>
                    <a:pt x="507" y="600"/>
                    <a:pt x="565" y="600"/>
                  </a:cubicBezTo>
                  <a:cubicBezTo>
                    <a:pt x="705" y="600"/>
                    <a:pt x="837" y="487"/>
                    <a:pt x="837" y="325"/>
                  </a:cubicBezTo>
                  <a:cubicBezTo>
                    <a:pt x="824" y="142"/>
                    <a:pt x="665" y="0"/>
                    <a:pt x="4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10"/>
            <p:cNvSpPr/>
            <p:nvPr/>
          </p:nvSpPr>
          <p:spPr>
            <a:xfrm>
              <a:off x="3165008" y="4694367"/>
              <a:ext cx="130695" cy="286749"/>
            </a:xfrm>
            <a:custGeom>
              <a:rect b="b" l="l" r="r" t="t"/>
              <a:pathLst>
                <a:path extrusionOk="0" h="8741" w="3984">
                  <a:moveTo>
                    <a:pt x="1912" y="0"/>
                  </a:moveTo>
                  <a:cubicBezTo>
                    <a:pt x="1756" y="0"/>
                    <a:pt x="1597" y="22"/>
                    <a:pt x="1443" y="68"/>
                  </a:cubicBezTo>
                  <a:cubicBezTo>
                    <a:pt x="689" y="248"/>
                    <a:pt x="132" y="904"/>
                    <a:pt x="66" y="1690"/>
                  </a:cubicBezTo>
                  <a:cubicBezTo>
                    <a:pt x="0" y="2493"/>
                    <a:pt x="410" y="3280"/>
                    <a:pt x="1000" y="3838"/>
                  </a:cubicBezTo>
                  <a:cubicBezTo>
                    <a:pt x="1590" y="4428"/>
                    <a:pt x="2361" y="4706"/>
                    <a:pt x="2902" y="5214"/>
                  </a:cubicBezTo>
                  <a:cubicBezTo>
                    <a:pt x="3426" y="5673"/>
                    <a:pt x="3754" y="6345"/>
                    <a:pt x="3820" y="7050"/>
                  </a:cubicBezTo>
                  <a:cubicBezTo>
                    <a:pt x="3836" y="7722"/>
                    <a:pt x="3492" y="8394"/>
                    <a:pt x="2918" y="8558"/>
                  </a:cubicBezTo>
                  <a:cubicBezTo>
                    <a:pt x="2785" y="8608"/>
                    <a:pt x="2648" y="8631"/>
                    <a:pt x="2515" y="8631"/>
                  </a:cubicBezTo>
                  <a:cubicBezTo>
                    <a:pt x="2073" y="8631"/>
                    <a:pt x="1667" y="8379"/>
                    <a:pt x="1541" y="8001"/>
                  </a:cubicBezTo>
                  <a:cubicBezTo>
                    <a:pt x="1328" y="7558"/>
                    <a:pt x="1541" y="7017"/>
                    <a:pt x="1984" y="6837"/>
                  </a:cubicBezTo>
                  <a:cubicBezTo>
                    <a:pt x="2082" y="6804"/>
                    <a:pt x="2164" y="6788"/>
                    <a:pt x="2262" y="6788"/>
                  </a:cubicBezTo>
                  <a:cubicBezTo>
                    <a:pt x="2262" y="6788"/>
                    <a:pt x="2291" y="6785"/>
                    <a:pt x="2336" y="6785"/>
                  </a:cubicBezTo>
                  <a:cubicBezTo>
                    <a:pt x="2472" y="6785"/>
                    <a:pt x="2758" y="6813"/>
                    <a:pt x="2869" y="7034"/>
                  </a:cubicBezTo>
                  <a:cubicBezTo>
                    <a:pt x="2869" y="7034"/>
                    <a:pt x="2890" y="7076"/>
                    <a:pt x="2856" y="7076"/>
                  </a:cubicBezTo>
                  <a:cubicBezTo>
                    <a:pt x="2848" y="7076"/>
                    <a:pt x="2836" y="7073"/>
                    <a:pt x="2820" y="7067"/>
                  </a:cubicBezTo>
                  <a:cubicBezTo>
                    <a:pt x="2749" y="7024"/>
                    <a:pt x="2673" y="7003"/>
                    <a:pt x="2597" y="7003"/>
                  </a:cubicBezTo>
                  <a:cubicBezTo>
                    <a:pt x="2496" y="7003"/>
                    <a:pt x="2396" y="7041"/>
                    <a:pt x="2312" y="7116"/>
                  </a:cubicBezTo>
                  <a:cubicBezTo>
                    <a:pt x="2066" y="7345"/>
                    <a:pt x="2131" y="7771"/>
                    <a:pt x="2443" y="7935"/>
                  </a:cubicBezTo>
                  <a:cubicBezTo>
                    <a:pt x="2521" y="7973"/>
                    <a:pt x="2604" y="7991"/>
                    <a:pt x="2686" y="7991"/>
                  </a:cubicBezTo>
                  <a:cubicBezTo>
                    <a:pt x="2996" y="7991"/>
                    <a:pt x="3277" y="7724"/>
                    <a:pt x="3148" y="7231"/>
                  </a:cubicBezTo>
                  <a:cubicBezTo>
                    <a:pt x="3044" y="6890"/>
                    <a:pt x="2739" y="6683"/>
                    <a:pt x="2403" y="6683"/>
                  </a:cubicBezTo>
                  <a:cubicBezTo>
                    <a:pt x="2367" y="6683"/>
                    <a:pt x="2331" y="6685"/>
                    <a:pt x="2295" y="6690"/>
                  </a:cubicBezTo>
                  <a:cubicBezTo>
                    <a:pt x="2180" y="6690"/>
                    <a:pt x="2049" y="6722"/>
                    <a:pt x="1951" y="6788"/>
                  </a:cubicBezTo>
                  <a:cubicBezTo>
                    <a:pt x="1492" y="7001"/>
                    <a:pt x="1279" y="7542"/>
                    <a:pt x="1476" y="8017"/>
                  </a:cubicBezTo>
                  <a:cubicBezTo>
                    <a:pt x="1604" y="8455"/>
                    <a:pt x="2066" y="8740"/>
                    <a:pt x="2552" y="8740"/>
                  </a:cubicBezTo>
                  <a:cubicBezTo>
                    <a:pt x="2685" y="8740"/>
                    <a:pt x="2820" y="8719"/>
                    <a:pt x="2951" y="8673"/>
                  </a:cubicBezTo>
                  <a:cubicBezTo>
                    <a:pt x="3606" y="8493"/>
                    <a:pt x="3983" y="7755"/>
                    <a:pt x="3967" y="7050"/>
                  </a:cubicBezTo>
                  <a:cubicBezTo>
                    <a:pt x="3918" y="6296"/>
                    <a:pt x="3574" y="5575"/>
                    <a:pt x="3016" y="5083"/>
                  </a:cubicBezTo>
                  <a:cubicBezTo>
                    <a:pt x="2426" y="4542"/>
                    <a:pt x="1672" y="4264"/>
                    <a:pt x="1115" y="3706"/>
                  </a:cubicBezTo>
                  <a:cubicBezTo>
                    <a:pt x="541" y="3182"/>
                    <a:pt x="164" y="2428"/>
                    <a:pt x="230" y="1707"/>
                  </a:cubicBezTo>
                  <a:cubicBezTo>
                    <a:pt x="246" y="1248"/>
                    <a:pt x="459" y="838"/>
                    <a:pt x="820" y="543"/>
                  </a:cubicBezTo>
                  <a:cubicBezTo>
                    <a:pt x="967" y="428"/>
                    <a:pt x="1148" y="346"/>
                    <a:pt x="1344" y="281"/>
                  </a:cubicBezTo>
                  <a:cubicBezTo>
                    <a:pt x="1492" y="240"/>
                    <a:pt x="1640" y="219"/>
                    <a:pt x="1787" y="219"/>
                  </a:cubicBezTo>
                  <a:cubicBezTo>
                    <a:pt x="1935" y="219"/>
                    <a:pt x="2082" y="240"/>
                    <a:pt x="2230" y="281"/>
                  </a:cubicBezTo>
                  <a:cubicBezTo>
                    <a:pt x="3246" y="543"/>
                    <a:pt x="3574" y="1920"/>
                    <a:pt x="2902" y="2575"/>
                  </a:cubicBezTo>
                  <a:cubicBezTo>
                    <a:pt x="2754" y="2707"/>
                    <a:pt x="2590" y="2805"/>
                    <a:pt x="2394" y="2838"/>
                  </a:cubicBezTo>
                  <a:cubicBezTo>
                    <a:pt x="2332" y="2846"/>
                    <a:pt x="2273" y="2851"/>
                    <a:pt x="2217" y="2851"/>
                  </a:cubicBezTo>
                  <a:cubicBezTo>
                    <a:pt x="1754" y="2851"/>
                    <a:pt x="1499" y="2569"/>
                    <a:pt x="1558" y="2379"/>
                  </a:cubicBezTo>
                  <a:cubicBezTo>
                    <a:pt x="1558" y="2379"/>
                    <a:pt x="1558" y="2346"/>
                    <a:pt x="1607" y="2346"/>
                  </a:cubicBezTo>
                  <a:cubicBezTo>
                    <a:pt x="1617" y="2346"/>
                    <a:pt x="1637" y="2347"/>
                    <a:pt x="1663" y="2347"/>
                  </a:cubicBezTo>
                  <a:cubicBezTo>
                    <a:pt x="1802" y="2347"/>
                    <a:pt x="2125" y="2324"/>
                    <a:pt x="2262" y="2035"/>
                  </a:cubicBezTo>
                  <a:cubicBezTo>
                    <a:pt x="2381" y="1680"/>
                    <a:pt x="2098" y="1346"/>
                    <a:pt x="1762" y="1346"/>
                  </a:cubicBezTo>
                  <a:cubicBezTo>
                    <a:pt x="1679" y="1346"/>
                    <a:pt x="1593" y="1366"/>
                    <a:pt x="1508" y="1412"/>
                  </a:cubicBezTo>
                  <a:cubicBezTo>
                    <a:pt x="886" y="1789"/>
                    <a:pt x="1033" y="2723"/>
                    <a:pt x="1738" y="2903"/>
                  </a:cubicBezTo>
                  <a:cubicBezTo>
                    <a:pt x="1908" y="2981"/>
                    <a:pt x="2087" y="3018"/>
                    <a:pt x="2264" y="3018"/>
                  </a:cubicBezTo>
                  <a:cubicBezTo>
                    <a:pt x="2719" y="3018"/>
                    <a:pt x="3162" y="2775"/>
                    <a:pt x="3410" y="2362"/>
                  </a:cubicBezTo>
                  <a:cubicBezTo>
                    <a:pt x="3672" y="1821"/>
                    <a:pt x="3623" y="1166"/>
                    <a:pt x="3279" y="674"/>
                  </a:cubicBezTo>
                  <a:cubicBezTo>
                    <a:pt x="2951" y="245"/>
                    <a:pt x="2438" y="0"/>
                    <a:pt x="191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10"/>
            <p:cNvSpPr/>
            <p:nvPr/>
          </p:nvSpPr>
          <p:spPr>
            <a:xfrm>
              <a:off x="3237049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198" y="0"/>
                  </a:moveTo>
                  <a:lnTo>
                    <a:pt x="198" y="0"/>
                  </a:lnTo>
                  <a:cubicBezTo>
                    <a:pt x="214" y="164"/>
                    <a:pt x="181" y="328"/>
                    <a:pt x="116" y="475"/>
                  </a:cubicBezTo>
                  <a:cubicBezTo>
                    <a:pt x="1" y="852"/>
                    <a:pt x="329" y="1115"/>
                    <a:pt x="952" y="1393"/>
                  </a:cubicBezTo>
                  <a:cubicBezTo>
                    <a:pt x="1345" y="1590"/>
                    <a:pt x="1607" y="1967"/>
                    <a:pt x="1656" y="2410"/>
                  </a:cubicBezTo>
                  <a:cubicBezTo>
                    <a:pt x="1722" y="393"/>
                    <a:pt x="886" y="328"/>
                    <a:pt x="689" y="328"/>
                  </a:cubicBezTo>
                  <a:cubicBezTo>
                    <a:pt x="675" y="329"/>
                    <a:pt x="660" y="330"/>
                    <a:pt x="647" y="330"/>
                  </a:cubicBezTo>
                  <a:cubicBezTo>
                    <a:pt x="476" y="330"/>
                    <a:pt x="377" y="240"/>
                    <a:pt x="361" y="164"/>
                  </a:cubicBezTo>
                  <a:cubicBezTo>
                    <a:pt x="345" y="66"/>
                    <a:pt x="198" y="0"/>
                    <a:pt x="1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10"/>
            <p:cNvSpPr/>
            <p:nvPr/>
          </p:nvSpPr>
          <p:spPr>
            <a:xfrm>
              <a:off x="3060686" y="4569673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8" y="574"/>
                    <a:pt x="361" y="1197"/>
                    <a:pt x="754" y="1820"/>
                  </a:cubicBezTo>
                  <a:cubicBezTo>
                    <a:pt x="1197" y="2508"/>
                    <a:pt x="1787" y="2295"/>
                    <a:pt x="1984" y="2869"/>
                  </a:cubicBezTo>
                  <a:cubicBezTo>
                    <a:pt x="1984" y="2869"/>
                    <a:pt x="2066" y="3164"/>
                    <a:pt x="1869" y="3262"/>
                  </a:cubicBezTo>
                  <a:cubicBezTo>
                    <a:pt x="1835" y="3284"/>
                    <a:pt x="1803" y="3293"/>
                    <a:pt x="1772" y="3293"/>
                  </a:cubicBezTo>
                  <a:cubicBezTo>
                    <a:pt x="1639" y="3293"/>
                    <a:pt x="1541" y="3114"/>
                    <a:pt x="1541" y="2967"/>
                  </a:cubicBezTo>
                  <a:cubicBezTo>
                    <a:pt x="1476" y="2656"/>
                    <a:pt x="1230" y="2426"/>
                    <a:pt x="918" y="2377"/>
                  </a:cubicBezTo>
                  <a:cubicBezTo>
                    <a:pt x="542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58" y="2508"/>
                    <a:pt x="525" y="2656"/>
                  </a:cubicBezTo>
                  <a:cubicBezTo>
                    <a:pt x="459" y="2803"/>
                    <a:pt x="164" y="3295"/>
                    <a:pt x="722" y="3672"/>
                  </a:cubicBezTo>
                  <a:cubicBezTo>
                    <a:pt x="1295" y="4049"/>
                    <a:pt x="1574" y="3852"/>
                    <a:pt x="1689" y="4491"/>
                  </a:cubicBezTo>
                  <a:cubicBezTo>
                    <a:pt x="1787" y="5131"/>
                    <a:pt x="1836" y="5917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5" y="5629"/>
                    <a:pt x="1442" y="5422"/>
                    <a:pt x="1080" y="5422"/>
                  </a:cubicBezTo>
                  <a:cubicBezTo>
                    <a:pt x="1053" y="5422"/>
                    <a:pt x="1027" y="5424"/>
                    <a:pt x="1000" y="5426"/>
                  </a:cubicBezTo>
                  <a:cubicBezTo>
                    <a:pt x="957" y="5428"/>
                    <a:pt x="917" y="5429"/>
                    <a:pt x="880" y="5429"/>
                  </a:cubicBezTo>
                  <a:cubicBezTo>
                    <a:pt x="419" y="5429"/>
                    <a:pt x="373" y="5252"/>
                    <a:pt x="312" y="5131"/>
                  </a:cubicBezTo>
                  <a:lnTo>
                    <a:pt x="312" y="5131"/>
                  </a:lnTo>
                  <a:cubicBezTo>
                    <a:pt x="312" y="5131"/>
                    <a:pt x="1" y="6114"/>
                    <a:pt x="935" y="6606"/>
                  </a:cubicBezTo>
                  <a:cubicBezTo>
                    <a:pt x="1869" y="7098"/>
                    <a:pt x="1804" y="6737"/>
                    <a:pt x="3082" y="7786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07" y="8695"/>
                    <a:pt x="4270" y="8691"/>
                    <a:pt x="4234" y="8691"/>
                  </a:cubicBezTo>
                  <a:cubicBezTo>
                    <a:pt x="4065" y="8691"/>
                    <a:pt x="3914" y="8782"/>
                    <a:pt x="3820" y="8917"/>
                  </a:cubicBezTo>
                  <a:cubicBezTo>
                    <a:pt x="3623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5" y="9572"/>
                    <a:pt x="4429" y="9662"/>
                    <a:pt x="4587" y="9662"/>
                  </a:cubicBezTo>
                  <a:cubicBezTo>
                    <a:pt x="4677" y="9662"/>
                    <a:pt x="4771" y="9632"/>
                    <a:pt x="4869" y="9540"/>
                  </a:cubicBezTo>
                  <a:cubicBezTo>
                    <a:pt x="4988" y="9421"/>
                    <a:pt x="5183" y="9322"/>
                    <a:pt x="5410" y="9322"/>
                  </a:cubicBezTo>
                  <a:cubicBezTo>
                    <a:pt x="5713" y="9322"/>
                    <a:pt x="6074" y="9498"/>
                    <a:pt x="6393" y="10032"/>
                  </a:cubicBezTo>
                  <a:cubicBezTo>
                    <a:pt x="6393" y="10032"/>
                    <a:pt x="6164" y="9212"/>
                    <a:pt x="4836" y="8688"/>
                  </a:cubicBezTo>
                  <a:cubicBezTo>
                    <a:pt x="3131" y="7966"/>
                    <a:pt x="2049" y="6262"/>
                    <a:pt x="2131" y="4409"/>
                  </a:cubicBezTo>
                  <a:cubicBezTo>
                    <a:pt x="2213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10"/>
            <p:cNvSpPr/>
            <p:nvPr/>
          </p:nvSpPr>
          <p:spPr>
            <a:xfrm>
              <a:off x="3121442" y="4485789"/>
              <a:ext cx="96283" cy="352752"/>
            </a:xfrm>
            <a:custGeom>
              <a:rect b="b" l="l" r="r" t="t"/>
              <a:pathLst>
                <a:path extrusionOk="0" h="10753" w="2935">
                  <a:moveTo>
                    <a:pt x="1307" y="0"/>
                  </a:moveTo>
                  <a:cubicBezTo>
                    <a:pt x="729" y="0"/>
                    <a:pt x="178" y="382"/>
                    <a:pt x="115" y="902"/>
                  </a:cubicBezTo>
                  <a:cubicBezTo>
                    <a:pt x="1" y="1459"/>
                    <a:pt x="427" y="1967"/>
                    <a:pt x="1001" y="1967"/>
                  </a:cubicBezTo>
                  <a:cubicBezTo>
                    <a:pt x="1008" y="1967"/>
                    <a:pt x="1015" y="1967"/>
                    <a:pt x="1022" y="1967"/>
                  </a:cubicBezTo>
                  <a:cubicBezTo>
                    <a:pt x="1565" y="1967"/>
                    <a:pt x="1850" y="1341"/>
                    <a:pt x="1656" y="1082"/>
                  </a:cubicBezTo>
                  <a:cubicBezTo>
                    <a:pt x="1572" y="956"/>
                    <a:pt x="1451" y="900"/>
                    <a:pt x="1332" y="900"/>
                  </a:cubicBezTo>
                  <a:cubicBezTo>
                    <a:pt x="1125" y="900"/>
                    <a:pt x="925" y="1068"/>
                    <a:pt x="935" y="1328"/>
                  </a:cubicBezTo>
                  <a:cubicBezTo>
                    <a:pt x="968" y="1639"/>
                    <a:pt x="1312" y="1607"/>
                    <a:pt x="1345" y="1656"/>
                  </a:cubicBezTo>
                  <a:cubicBezTo>
                    <a:pt x="1394" y="1689"/>
                    <a:pt x="1345" y="1754"/>
                    <a:pt x="1345" y="1754"/>
                  </a:cubicBezTo>
                  <a:cubicBezTo>
                    <a:pt x="1312" y="1820"/>
                    <a:pt x="1246" y="1869"/>
                    <a:pt x="1181" y="1902"/>
                  </a:cubicBezTo>
                  <a:lnTo>
                    <a:pt x="1115" y="1918"/>
                  </a:lnTo>
                  <a:lnTo>
                    <a:pt x="1099" y="1918"/>
                  </a:lnTo>
                  <a:cubicBezTo>
                    <a:pt x="1066" y="1922"/>
                    <a:pt x="1034" y="1924"/>
                    <a:pt x="1002" y="1924"/>
                  </a:cubicBezTo>
                  <a:cubicBezTo>
                    <a:pt x="488" y="1924"/>
                    <a:pt x="74" y="1443"/>
                    <a:pt x="197" y="918"/>
                  </a:cubicBezTo>
                  <a:cubicBezTo>
                    <a:pt x="269" y="446"/>
                    <a:pt x="764" y="122"/>
                    <a:pt x="1282" y="122"/>
                  </a:cubicBezTo>
                  <a:cubicBezTo>
                    <a:pt x="1591" y="122"/>
                    <a:pt x="1909" y="238"/>
                    <a:pt x="2148" y="508"/>
                  </a:cubicBezTo>
                  <a:cubicBezTo>
                    <a:pt x="2771" y="1230"/>
                    <a:pt x="2623" y="2426"/>
                    <a:pt x="2246" y="3442"/>
                  </a:cubicBezTo>
                  <a:cubicBezTo>
                    <a:pt x="1427" y="5458"/>
                    <a:pt x="542" y="7507"/>
                    <a:pt x="1164" y="8966"/>
                  </a:cubicBezTo>
                  <a:cubicBezTo>
                    <a:pt x="1427" y="9737"/>
                    <a:pt x="1984" y="10359"/>
                    <a:pt x="2689" y="10753"/>
                  </a:cubicBezTo>
                  <a:cubicBezTo>
                    <a:pt x="2000" y="10343"/>
                    <a:pt x="1492" y="9704"/>
                    <a:pt x="1230" y="8950"/>
                  </a:cubicBezTo>
                  <a:cubicBezTo>
                    <a:pt x="673" y="7507"/>
                    <a:pt x="1574" y="5557"/>
                    <a:pt x="2410" y="3508"/>
                  </a:cubicBezTo>
                  <a:cubicBezTo>
                    <a:pt x="2787" y="2475"/>
                    <a:pt x="2935" y="1230"/>
                    <a:pt x="2246" y="426"/>
                  </a:cubicBezTo>
                  <a:cubicBezTo>
                    <a:pt x="1983" y="127"/>
                    <a:pt x="1640" y="0"/>
                    <a:pt x="1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10"/>
            <p:cNvSpPr/>
            <p:nvPr/>
          </p:nvSpPr>
          <p:spPr>
            <a:xfrm>
              <a:off x="3204244" y="4472864"/>
              <a:ext cx="90935" cy="267295"/>
            </a:xfrm>
            <a:custGeom>
              <a:rect b="b" l="l" r="r" t="t"/>
              <a:pathLst>
                <a:path extrusionOk="0" h="8148" w="2772">
                  <a:moveTo>
                    <a:pt x="2083" y="1"/>
                  </a:moveTo>
                  <a:cubicBezTo>
                    <a:pt x="2427" y="1099"/>
                    <a:pt x="968" y="1279"/>
                    <a:pt x="444" y="2902"/>
                  </a:cubicBezTo>
                  <a:cubicBezTo>
                    <a:pt x="1" y="4279"/>
                    <a:pt x="263" y="5230"/>
                    <a:pt x="1575" y="6131"/>
                  </a:cubicBezTo>
                  <a:cubicBezTo>
                    <a:pt x="2706" y="6934"/>
                    <a:pt x="2771" y="8000"/>
                    <a:pt x="2771" y="8147"/>
                  </a:cubicBezTo>
                  <a:cubicBezTo>
                    <a:pt x="2771" y="7639"/>
                    <a:pt x="2624" y="7164"/>
                    <a:pt x="2329" y="6754"/>
                  </a:cubicBezTo>
                  <a:cubicBezTo>
                    <a:pt x="2017" y="6328"/>
                    <a:pt x="1624" y="6066"/>
                    <a:pt x="1050" y="5557"/>
                  </a:cubicBezTo>
                  <a:cubicBezTo>
                    <a:pt x="870" y="5394"/>
                    <a:pt x="739" y="5197"/>
                    <a:pt x="657" y="4967"/>
                  </a:cubicBezTo>
                  <a:cubicBezTo>
                    <a:pt x="312" y="4131"/>
                    <a:pt x="968" y="3263"/>
                    <a:pt x="1312" y="2902"/>
                  </a:cubicBezTo>
                  <a:cubicBezTo>
                    <a:pt x="1722" y="2443"/>
                    <a:pt x="2427" y="1968"/>
                    <a:pt x="2574" y="1066"/>
                  </a:cubicBezTo>
                  <a:cubicBezTo>
                    <a:pt x="2706" y="181"/>
                    <a:pt x="2083" y="1"/>
                    <a:pt x="20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10"/>
            <p:cNvSpPr/>
            <p:nvPr/>
          </p:nvSpPr>
          <p:spPr>
            <a:xfrm>
              <a:off x="3105696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990" y="0"/>
                  </a:moveTo>
                  <a:cubicBezTo>
                    <a:pt x="629" y="0"/>
                    <a:pt x="0" y="573"/>
                    <a:pt x="284" y="2425"/>
                  </a:cubicBezTo>
                  <a:cubicBezTo>
                    <a:pt x="612" y="4458"/>
                    <a:pt x="2169" y="5409"/>
                    <a:pt x="2431" y="5458"/>
                  </a:cubicBezTo>
                  <a:cubicBezTo>
                    <a:pt x="2431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399" y="114"/>
                    <a:pt x="1087" y="16"/>
                  </a:cubicBezTo>
                  <a:cubicBezTo>
                    <a:pt x="1058" y="6"/>
                    <a:pt x="1026" y="0"/>
                    <a:pt x="9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10"/>
            <p:cNvSpPr/>
            <p:nvPr/>
          </p:nvSpPr>
          <p:spPr>
            <a:xfrm>
              <a:off x="3070364" y="4114069"/>
              <a:ext cx="172653" cy="233014"/>
            </a:xfrm>
            <a:custGeom>
              <a:rect b="b" l="l" r="r" t="t"/>
              <a:pathLst>
                <a:path extrusionOk="0" h="7103" w="5263">
                  <a:moveTo>
                    <a:pt x="3588" y="0"/>
                  </a:moveTo>
                  <a:cubicBezTo>
                    <a:pt x="3375" y="0"/>
                    <a:pt x="3173" y="25"/>
                    <a:pt x="3000" y="54"/>
                  </a:cubicBezTo>
                  <a:cubicBezTo>
                    <a:pt x="2574" y="120"/>
                    <a:pt x="2164" y="300"/>
                    <a:pt x="1820" y="546"/>
                  </a:cubicBezTo>
                  <a:cubicBezTo>
                    <a:pt x="1" y="1923"/>
                    <a:pt x="328" y="4283"/>
                    <a:pt x="869" y="5430"/>
                  </a:cubicBezTo>
                  <a:cubicBezTo>
                    <a:pt x="1164" y="6102"/>
                    <a:pt x="1640" y="6692"/>
                    <a:pt x="2263" y="7102"/>
                  </a:cubicBezTo>
                  <a:cubicBezTo>
                    <a:pt x="1672" y="6660"/>
                    <a:pt x="1213" y="6070"/>
                    <a:pt x="935" y="5398"/>
                  </a:cubicBezTo>
                  <a:cubicBezTo>
                    <a:pt x="443" y="4250"/>
                    <a:pt x="197" y="1972"/>
                    <a:pt x="1918" y="693"/>
                  </a:cubicBezTo>
                  <a:cubicBezTo>
                    <a:pt x="2347" y="383"/>
                    <a:pt x="2909" y="189"/>
                    <a:pt x="3427" y="189"/>
                  </a:cubicBezTo>
                  <a:cubicBezTo>
                    <a:pt x="3839" y="189"/>
                    <a:pt x="4223" y="312"/>
                    <a:pt x="4492" y="595"/>
                  </a:cubicBezTo>
                  <a:cubicBezTo>
                    <a:pt x="5138" y="1241"/>
                    <a:pt x="4654" y="2300"/>
                    <a:pt x="3966" y="2300"/>
                  </a:cubicBezTo>
                  <a:cubicBezTo>
                    <a:pt x="3955" y="2300"/>
                    <a:pt x="3945" y="2300"/>
                    <a:pt x="3934" y="2300"/>
                  </a:cubicBezTo>
                  <a:cubicBezTo>
                    <a:pt x="3905" y="2303"/>
                    <a:pt x="3875" y="2305"/>
                    <a:pt x="3845" y="2305"/>
                  </a:cubicBezTo>
                  <a:cubicBezTo>
                    <a:pt x="3581" y="2305"/>
                    <a:pt x="3329" y="2175"/>
                    <a:pt x="3197" y="1939"/>
                  </a:cubicBezTo>
                  <a:cubicBezTo>
                    <a:pt x="3131" y="1841"/>
                    <a:pt x="3115" y="1710"/>
                    <a:pt x="3131" y="1578"/>
                  </a:cubicBezTo>
                  <a:cubicBezTo>
                    <a:pt x="3151" y="1327"/>
                    <a:pt x="3227" y="1247"/>
                    <a:pt x="3280" y="1247"/>
                  </a:cubicBezTo>
                  <a:cubicBezTo>
                    <a:pt x="3316" y="1247"/>
                    <a:pt x="3341" y="1285"/>
                    <a:pt x="3328" y="1333"/>
                  </a:cubicBezTo>
                  <a:cubicBezTo>
                    <a:pt x="3299" y="1564"/>
                    <a:pt x="3487" y="1770"/>
                    <a:pt x="3712" y="1770"/>
                  </a:cubicBezTo>
                  <a:cubicBezTo>
                    <a:pt x="3742" y="1770"/>
                    <a:pt x="3773" y="1766"/>
                    <a:pt x="3803" y="1759"/>
                  </a:cubicBezTo>
                  <a:cubicBezTo>
                    <a:pt x="4213" y="1693"/>
                    <a:pt x="4311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6" y="1110"/>
                    <a:pt x="3017" y="1447"/>
                  </a:cubicBezTo>
                  <a:cubicBezTo>
                    <a:pt x="2951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7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59" y="2419"/>
                    <a:pt x="5173" y="1986"/>
                    <a:pt x="5229" y="1480"/>
                  </a:cubicBezTo>
                  <a:cubicBezTo>
                    <a:pt x="5262" y="1054"/>
                    <a:pt x="5115" y="644"/>
                    <a:pt x="4787" y="382"/>
                  </a:cubicBezTo>
                  <a:cubicBezTo>
                    <a:pt x="4415" y="84"/>
                    <a:pt x="3981" y="0"/>
                    <a:pt x="35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10"/>
            <p:cNvSpPr/>
            <p:nvPr/>
          </p:nvSpPr>
          <p:spPr>
            <a:xfrm>
              <a:off x="3033261" y="3933540"/>
              <a:ext cx="170488" cy="268903"/>
            </a:xfrm>
            <a:custGeom>
              <a:rect b="b" l="l" r="r" t="t"/>
              <a:pathLst>
                <a:path extrusionOk="0" h="8197" w="5197">
                  <a:moveTo>
                    <a:pt x="4115" y="0"/>
                  </a:moveTo>
                  <a:cubicBezTo>
                    <a:pt x="4115" y="1"/>
                    <a:pt x="4180" y="607"/>
                    <a:pt x="3803" y="836"/>
                  </a:cubicBezTo>
                  <a:cubicBezTo>
                    <a:pt x="3410" y="1066"/>
                    <a:pt x="2836" y="1525"/>
                    <a:pt x="3426" y="2049"/>
                  </a:cubicBezTo>
                  <a:cubicBezTo>
                    <a:pt x="4033" y="2574"/>
                    <a:pt x="4197" y="3328"/>
                    <a:pt x="3689" y="4065"/>
                  </a:cubicBezTo>
                  <a:cubicBezTo>
                    <a:pt x="3689" y="4065"/>
                    <a:pt x="3984" y="2967"/>
                    <a:pt x="3246" y="2475"/>
                  </a:cubicBezTo>
                  <a:cubicBezTo>
                    <a:pt x="3054" y="2343"/>
                    <a:pt x="2896" y="2306"/>
                    <a:pt x="2779" y="2306"/>
                  </a:cubicBezTo>
                  <a:cubicBezTo>
                    <a:pt x="2637" y="2306"/>
                    <a:pt x="2558" y="2361"/>
                    <a:pt x="2558" y="2361"/>
                  </a:cubicBezTo>
                  <a:cubicBezTo>
                    <a:pt x="2623" y="2492"/>
                    <a:pt x="2656" y="2639"/>
                    <a:pt x="2672" y="2787"/>
                  </a:cubicBezTo>
                  <a:cubicBezTo>
                    <a:pt x="2689" y="3000"/>
                    <a:pt x="2213" y="3361"/>
                    <a:pt x="2558" y="3754"/>
                  </a:cubicBezTo>
                  <a:cubicBezTo>
                    <a:pt x="2902" y="4131"/>
                    <a:pt x="3148" y="4918"/>
                    <a:pt x="1935" y="5803"/>
                  </a:cubicBezTo>
                  <a:cubicBezTo>
                    <a:pt x="1935" y="5803"/>
                    <a:pt x="2558" y="4442"/>
                    <a:pt x="2197" y="3738"/>
                  </a:cubicBezTo>
                  <a:cubicBezTo>
                    <a:pt x="1820" y="3000"/>
                    <a:pt x="1377" y="3148"/>
                    <a:pt x="951" y="2557"/>
                  </a:cubicBezTo>
                  <a:cubicBezTo>
                    <a:pt x="951" y="2557"/>
                    <a:pt x="1" y="3082"/>
                    <a:pt x="738" y="4229"/>
                  </a:cubicBezTo>
                  <a:cubicBezTo>
                    <a:pt x="1607" y="5573"/>
                    <a:pt x="525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197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10"/>
            <p:cNvSpPr/>
            <p:nvPr/>
          </p:nvSpPr>
          <p:spPr>
            <a:xfrm>
              <a:off x="3183281" y="3900210"/>
              <a:ext cx="99498" cy="147885"/>
            </a:xfrm>
            <a:custGeom>
              <a:rect b="b" l="l" r="r" t="t"/>
              <a:pathLst>
                <a:path extrusionOk="0" h="4508" w="3033">
                  <a:moveTo>
                    <a:pt x="2591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84" y="1098"/>
                    <a:pt x="1214" y="1934"/>
                    <a:pt x="1279" y="2115"/>
                  </a:cubicBezTo>
                  <a:cubicBezTo>
                    <a:pt x="1342" y="2287"/>
                    <a:pt x="1390" y="2641"/>
                    <a:pt x="1206" y="2641"/>
                  </a:cubicBezTo>
                  <a:cubicBezTo>
                    <a:pt x="1198" y="2641"/>
                    <a:pt x="1190" y="2640"/>
                    <a:pt x="1181" y="2639"/>
                  </a:cubicBezTo>
                  <a:cubicBezTo>
                    <a:pt x="968" y="2606"/>
                    <a:pt x="1001" y="2492"/>
                    <a:pt x="1099" y="1820"/>
                  </a:cubicBezTo>
                  <a:cubicBezTo>
                    <a:pt x="1188" y="1300"/>
                    <a:pt x="845" y="1241"/>
                    <a:pt x="685" y="1241"/>
                  </a:cubicBezTo>
                  <a:cubicBezTo>
                    <a:pt x="638" y="1241"/>
                    <a:pt x="607" y="1246"/>
                    <a:pt x="607" y="1246"/>
                  </a:cubicBezTo>
                  <a:cubicBezTo>
                    <a:pt x="738" y="1426"/>
                    <a:pt x="738" y="1656"/>
                    <a:pt x="607" y="1820"/>
                  </a:cubicBezTo>
                  <a:cubicBezTo>
                    <a:pt x="345" y="2065"/>
                    <a:pt x="50" y="2344"/>
                    <a:pt x="312" y="3098"/>
                  </a:cubicBezTo>
                  <a:cubicBezTo>
                    <a:pt x="574" y="3852"/>
                    <a:pt x="1" y="4508"/>
                    <a:pt x="1" y="4508"/>
                  </a:cubicBezTo>
                  <a:cubicBezTo>
                    <a:pt x="3033" y="2016"/>
                    <a:pt x="2591" y="0"/>
                    <a:pt x="25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10"/>
            <p:cNvSpPr/>
            <p:nvPr/>
          </p:nvSpPr>
          <p:spPr>
            <a:xfrm>
              <a:off x="2985955" y="4181419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885" y="1"/>
                  </a:moveTo>
                  <a:cubicBezTo>
                    <a:pt x="1885" y="1"/>
                    <a:pt x="2000" y="279"/>
                    <a:pt x="1656" y="525"/>
                  </a:cubicBezTo>
                  <a:cubicBezTo>
                    <a:pt x="1311" y="771"/>
                    <a:pt x="0" y="2443"/>
                    <a:pt x="3606" y="4262"/>
                  </a:cubicBezTo>
                  <a:cubicBezTo>
                    <a:pt x="3606" y="4262"/>
                    <a:pt x="2754" y="3771"/>
                    <a:pt x="2639" y="2476"/>
                  </a:cubicBezTo>
                  <a:cubicBezTo>
                    <a:pt x="2541" y="1197"/>
                    <a:pt x="2819" y="509"/>
                    <a:pt x="18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10"/>
            <p:cNvSpPr/>
            <p:nvPr/>
          </p:nvSpPr>
          <p:spPr>
            <a:xfrm>
              <a:off x="2842889" y="4267698"/>
              <a:ext cx="258143" cy="189908"/>
            </a:xfrm>
            <a:custGeom>
              <a:rect b="b" l="l" r="r" t="t"/>
              <a:pathLst>
                <a:path extrusionOk="0" h="5789" w="7869">
                  <a:moveTo>
                    <a:pt x="4658" y="1"/>
                  </a:moveTo>
                  <a:cubicBezTo>
                    <a:pt x="4514" y="1"/>
                    <a:pt x="4376" y="47"/>
                    <a:pt x="4246" y="141"/>
                  </a:cubicBezTo>
                  <a:cubicBezTo>
                    <a:pt x="3878" y="395"/>
                    <a:pt x="3657" y="609"/>
                    <a:pt x="3470" y="609"/>
                  </a:cubicBezTo>
                  <a:cubicBezTo>
                    <a:pt x="3415" y="609"/>
                    <a:pt x="3364" y="591"/>
                    <a:pt x="3312" y="551"/>
                  </a:cubicBezTo>
                  <a:lnTo>
                    <a:pt x="3312" y="551"/>
                  </a:lnTo>
                  <a:cubicBezTo>
                    <a:pt x="3312" y="551"/>
                    <a:pt x="3001" y="1174"/>
                    <a:pt x="3689" y="1387"/>
                  </a:cubicBezTo>
                  <a:cubicBezTo>
                    <a:pt x="4361" y="1583"/>
                    <a:pt x="4853" y="1714"/>
                    <a:pt x="4738" y="2091"/>
                  </a:cubicBezTo>
                  <a:cubicBezTo>
                    <a:pt x="4640" y="2468"/>
                    <a:pt x="3705" y="2550"/>
                    <a:pt x="2591" y="2714"/>
                  </a:cubicBezTo>
                  <a:cubicBezTo>
                    <a:pt x="1476" y="2878"/>
                    <a:pt x="591" y="3157"/>
                    <a:pt x="607" y="4124"/>
                  </a:cubicBezTo>
                  <a:cubicBezTo>
                    <a:pt x="633" y="4887"/>
                    <a:pt x="491" y="5245"/>
                    <a:pt x="242" y="5245"/>
                  </a:cubicBezTo>
                  <a:cubicBezTo>
                    <a:pt x="170" y="5245"/>
                    <a:pt x="89" y="5215"/>
                    <a:pt x="1" y="5157"/>
                  </a:cubicBezTo>
                  <a:lnTo>
                    <a:pt x="1" y="5157"/>
                  </a:lnTo>
                  <a:cubicBezTo>
                    <a:pt x="1" y="5157"/>
                    <a:pt x="249" y="5788"/>
                    <a:pt x="1195" y="5788"/>
                  </a:cubicBezTo>
                  <a:cubicBezTo>
                    <a:pt x="1389" y="5788"/>
                    <a:pt x="1613" y="5762"/>
                    <a:pt x="1870" y="5698"/>
                  </a:cubicBezTo>
                  <a:cubicBezTo>
                    <a:pt x="3378" y="5321"/>
                    <a:pt x="3558" y="4108"/>
                    <a:pt x="4197" y="3354"/>
                  </a:cubicBezTo>
                  <a:cubicBezTo>
                    <a:pt x="4836" y="2600"/>
                    <a:pt x="5476" y="1977"/>
                    <a:pt x="7869" y="1928"/>
                  </a:cubicBezTo>
                  <a:cubicBezTo>
                    <a:pt x="7869" y="1928"/>
                    <a:pt x="6410" y="1813"/>
                    <a:pt x="5853" y="960"/>
                  </a:cubicBezTo>
                  <a:cubicBezTo>
                    <a:pt x="5459" y="329"/>
                    <a:pt x="5040" y="1"/>
                    <a:pt x="46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10"/>
            <p:cNvSpPr/>
            <p:nvPr/>
          </p:nvSpPr>
          <p:spPr>
            <a:xfrm>
              <a:off x="2974112" y="4345873"/>
              <a:ext cx="252238" cy="205523"/>
            </a:xfrm>
            <a:custGeom>
              <a:rect b="b" l="l" r="r" t="t"/>
              <a:pathLst>
                <a:path extrusionOk="0" h="6265" w="7689">
                  <a:moveTo>
                    <a:pt x="3368" y="1"/>
                  </a:moveTo>
                  <a:cubicBezTo>
                    <a:pt x="3322" y="1"/>
                    <a:pt x="3276" y="2"/>
                    <a:pt x="3230" y="3"/>
                  </a:cubicBezTo>
                  <a:cubicBezTo>
                    <a:pt x="2672" y="20"/>
                    <a:pt x="2115" y="167"/>
                    <a:pt x="1623" y="462"/>
                  </a:cubicBezTo>
                  <a:cubicBezTo>
                    <a:pt x="1443" y="561"/>
                    <a:pt x="1295" y="676"/>
                    <a:pt x="1148" y="807"/>
                  </a:cubicBezTo>
                  <a:cubicBezTo>
                    <a:pt x="0" y="1807"/>
                    <a:pt x="361" y="3888"/>
                    <a:pt x="1705" y="4216"/>
                  </a:cubicBezTo>
                  <a:cubicBezTo>
                    <a:pt x="1842" y="4253"/>
                    <a:pt x="1980" y="4271"/>
                    <a:pt x="2117" y="4271"/>
                  </a:cubicBezTo>
                  <a:cubicBezTo>
                    <a:pt x="2587" y="4271"/>
                    <a:pt x="3039" y="4060"/>
                    <a:pt x="3344" y="3692"/>
                  </a:cubicBezTo>
                  <a:cubicBezTo>
                    <a:pt x="3656" y="3249"/>
                    <a:pt x="3656" y="2659"/>
                    <a:pt x="3344" y="2216"/>
                  </a:cubicBezTo>
                  <a:cubicBezTo>
                    <a:pt x="3143" y="1919"/>
                    <a:pt x="2810" y="1759"/>
                    <a:pt x="2472" y="1759"/>
                  </a:cubicBezTo>
                  <a:cubicBezTo>
                    <a:pt x="2288" y="1759"/>
                    <a:pt x="2102" y="1807"/>
                    <a:pt x="1935" y="1905"/>
                  </a:cubicBezTo>
                  <a:cubicBezTo>
                    <a:pt x="1640" y="2069"/>
                    <a:pt x="1508" y="2413"/>
                    <a:pt x="1607" y="2724"/>
                  </a:cubicBezTo>
                  <a:cubicBezTo>
                    <a:pt x="1640" y="2823"/>
                    <a:pt x="1689" y="2905"/>
                    <a:pt x="1754" y="2970"/>
                  </a:cubicBezTo>
                  <a:cubicBezTo>
                    <a:pt x="1857" y="3073"/>
                    <a:pt x="1999" y="3115"/>
                    <a:pt x="2140" y="3115"/>
                  </a:cubicBezTo>
                  <a:cubicBezTo>
                    <a:pt x="2384" y="3115"/>
                    <a:pt x="2625" y="2989"/>
                    <a:pt x="2656" y="2823"/>
                  </a:cubicBezTo>
                  <a:cubicBezTo>
                    <a:pt x="2715" y="2557"/>
                    <a:pt x="2508" y="2305"/>
                    <a:pt x="2251" y="2305"/>
                  </a:cubicBezTo>
                  <a:cubicBezTo>
                    <a:pt x="2223" y="2305"/>
                    <a:pt x="2194" y="2308"/>
                    <a:pt x="2164" y="2315"/>
                  </a:cubicBezTo>
                  <a:cubicBezTo>
                    <a:pt x="1918" y="2380"/>
                    <a:pt x="1935" y="2528"/>
                    <a:pt x="1836" y="2544"/>
                  </a:cubicBezTo>
                  <a:cubicBezTo>
                    <a:pt x="1754" y="2544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33" y="1938"/>
                  </a:cubicBezTo>
                  <a:cubicBezTo>
                    <a:pt x="2174" y="1870"/>
                    <a:pt x="2324" y="1837"/>
                    <a:pt x="2471" y="1837"/>
                  </a:cubicBezTo>
                  <a:cubicBezTo>
                    <a:pt x="2785" y="1837"/>
                    <a:pt x="3089" y="1987"/>
                    <a:pt x="3279" y="2265"/>
                  </a:cubicBezTo>
                  <a:cubicBezTo>
                    <a:pt x="3557" y="2692"/>
                    <a:pt x="3541" y="3216"/>
                    <a:pt x="3262" y="3626"/>
                  </a:cubicBezTo>
                  <a:cubicBezTo>
                    <a:pt x="3021" y="3944"/>
                    <a:pt x="2581" y="4134"/>
                    <a:pt x="2136" y="4134"/>
                  </a:cubicBezTo>
                  <a:cubicBezTo>
                    <a:pt x="2008" y="4134"/>
                    <a:pt x="1879" y="4118"/>
                    <a:pt x="1754" y="4085"/>
                  </a:cubicBezTo>
                  <a:cubicBezTo>
                    <a:pt x="541" y="3790"/>
                    <a:pt x="214" y="1856"/>
                    <a:pt x="1263" y="938"/>
                  </a:cubicBezTo>
                  <a:cubicBezTo>
                    <a:pt x="1739" y="491"/>
                    <a:pt x="2325" y="318"/>
                    <a:pt x="2915" y="318"/>
                  </a:cubicBezTo>
                  <a:cubicBezTo>
                    <a:pt x="3624" y="318"/>
                    <a:pt x="4340" y="567"/>
                    <a:pt x="4885" y="889"/>
                  </a:cubicBezTo>
                  <a:cubicBezTo>
                    <a:pt x="5819" y="1413"/>
                    <a:pt x="6557" y="2249"/>
                    <a:pt x="6950" y="3249"/>
                  </a:cubicBezTo>
                  <a:cubicBezTo>
                    <a:pt x="7278" y="4052"/>
                    <a:pt x="7442" y="4904"/>
                    <a:pt x="7459" y="5773"/>
                  </a:cubicBezTo>
                  <a:cubicBezTo>
                    <a:pt x="7459" y="5937"/>
                    <a:pt x="7442" y="6101"/>
                    <a:pt x="7409" y="6265"/>
                  </a:cubicBezTo>
                  <a:cubicBezTo>
                    <a:pt x="7426" y="6216"/>
                    <a:pt x="7442" y="6134"/>
                    <a:pt x="7459" y="6068"/>
                  </a:cubicBezTo>
                  <a:cubicBezTo>
                    <a:pt x="7459" y="6063"/>
                    <a:pt x="7459" y="6058"/>
                    <a:pt x="7459" y="6052"/>
                  </a:cubicBezTo>
                  <a:cubicBezTo>
                    <a:pt x="7688" y="4872"/>
                    <a:pt x="7540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10"/>
            <p:cNvSpPr/>
            <p:nvPr/>
          </p:nvSpPr>
          <p:spPr>
            <a:xfrm>
              <a:off x="3113799" y="4408565"/>
              <a:ext cx="100186" cy="107371"/>
            </a:xfrm>
            <a:custGeom>
              <a:rect b="b" l="l" r="r" t="t"/>
              <a:pathLst>
                <a:path extrusionOk="0" h="3273" w="3054">
                  <a:moveTo>
                    <a:pt x="730" y="0"/>
                  </a:moveTo>
                  <a:cubicBezTo>
                    <a:pt x="63" y="0"/>
                    <a:pt x="1" y="784"/>
                    <a:pt x="1102" y="961"/>
                  </a:cubicBezTo>
                  <a:cubicBezTo>
                    <a:pt x="2365" y="1174"/>
                    <a:pt x="3053" y="3272"/>
                    <a:pt x="3053" y="3272"/>
                  </a:cubicBezTo>
                  <a:cubicBezTo>
                    <a:pt x="3053" y="3272"/>
                    <a:pt x="2725" y="1010"/>
                    <a:pt x="1463" y="240"/>
                  </a:cubicBezTo>
                  <a:cubicBezTo>
                    <a:pt x="1176" y="68"/>
                    <a:pt x="927" y="0"/>
                    <a:pt x="7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10"/>
            <p:cNvSpPr/>
            <p:nvPr/>
          </p:nvSpPr>
          <p:spPr>
            <a:xfrm>
              <a:off x="2913881" y="4400265"/>
              <a:ext cx="171045" cy="148246"/>
            </a:xfrm>
            <a:custGeom>
              <a:rect b="b" l="l" r="r" t="t"/>
              <a:pathLst>
                <a:path extrusionOk="0" h="4519" w="5214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886" y="427"/>
                    <a:pt x="1820" y="673"/>
                  </a:cubicBezTo>
                  <a:cubicBezTo>
                    <a:pt x="1689" y="1083"/>
                    <a:pt x="1132" y="1312"/>
                    <a:pt x="558" y="1706"/>
                  </a:cubicBezTo>
                  <a:cubicBezTo>
                    <a:pt x="1" y="2083"/>
                    <a:pt x="83" y="2706"/>
                    <a:pt x="197" y="3033"/>
                  </a:cubicBezTo>
                  <a:cubicBezTo>
                    <a:pt x="263" y="3263"/>
                    <a:pt x="247" y="3509"/>
                    <a:pt x="132" y="3722"/>
                  </a:cubicBezTo>
                  <a:cubicBezTo>
                    <a:pt x="394" y="3492"/>
                    <a:pt x="705" y="3328"/>
                    <a:pt x="1050" y="3230"/>
                  </a:cubicBezTo>
                  <a:cubicBezTo>
                    <a:pt x="1673" y="3050"/>
                    <a:pt x="1656" y="2755"/>
                    <a:pt x="1640" y="2279"/>
                  </a:cubicBezTo>
                  <a:cubicBezTo>
                    <a:pt x="1626" y="1901"/>
                    <a:pt x="1791" y="1868"/>
                    <a:pt x="1849" y="1868"/>
                  </a:cubicBezTo>
                  <a:cubicBezTo>
                    <a:pt x="1862" y="1868"/>
                    <a:pt x="1869" y="1870"/>
                    <a:pt x="1869" y="1870"/>
                  </a:cubicBezTo>
                  <a:cubicBezTo>
                    <a:pt x="1878" y="1869"/>
                    <a:pt x="1886" y="1868"/>
                    <a:pt x="1894" y="1868"/>
                  </a:cubicBezTo>
                  <a:cubicBezTo>
                    <a:pt x="2161" y="1868"/>
                    <a:pt x="2098" y="2387"/>
                    <a:pt x="2066" y="2689"/>
                  </a:cubicBezTo>
                  <a:cubicBezTo>
                    <a:pt x="1968" y="3214"/>
                    <a:pt x="2115" y="3755"/>
                    <a:pt x="2492" y="4164"/>
                  </a:cubicBezTo>
                  <a:cubicBezTo>
                    <a:pt x="2734" y="4428"/>
                    <a:pt x="3054" y="4518"/>
                    <a:pt x="3373" y="4518"/>
                  </a:cubicBezTo>
                  <a:cubicBezTo>
                    <a:pt x="3767" y="4518"/>
                    <a:pt x="4158" y="4381"/>
                    <a:pt x="4394" y="4263"/>
                  </a:cubicBezTo>
                  <a:cubicBezTo>
                    <a:pt x="4504" y="4217"/>
                    <a:pt x="4618" y="4195"/>
                    <a:pt x="4730" y="4195"/>
                  </a:cubicBezTo>
                  <a:cubicBezTo>
                    <a:pt x="4899" y="4195"/>
                    <a:pt x="5065" y="4246"/>
                    <a:pt x="5213" y="4345"/>
                  </a:cubicBezTo>
                  <a:cubicBezTo>
                    <a:pt x="5082" y="3460"/>
                    <a:pt x="4639" y="3197"/>
                    <a:pt x="4017" y="3132"/>
                  </a:cubicBezTo>
                  <a:cubicBezTo>
                    <a:pt x="3377" y="3066"/>
                    <a:pt x="2525" y="2853"/>
                    <a:pt x="2197" y="1771"/>
                  </a:cubicBezTo>
                  <a:cubicBezTo>
                    <a:pt x="1853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10"/>
            <p:cNvSpPr/>
            <p:nvPr/>
          </p:nvSpPr>
          <p:spPr>
            <a:xfrm>
              <a:off x="2940782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967" y="1"/>
                  </a:moveTo>
                  <a:lnTo>
                    <a:pt x="967" y="1"/>
                  </a:lnTo>
                  <a:cubicBezTo>
                    <a:pt x="967" y="1"/>
                    <a:pt x="950" y="83"/>
                    <a:pt x="508" y="345"/>
                  </a:cubicBezTo>
                  <a:cubicBezTo>
                    <a:pt x="164" y="525"/>
                    <a:pt x="0" y="919"/>
                    <a:pt x="115" y="1296"/>
                  </a:cubicBezTo>
                  <a:cubicBezTo>
                    <a:pt x="181" y="1509"/>
                    <a:pt x="230" y="1755"/>
                    <a:pt x="262" y="1984"/>
                  </a:cubicBezTo>
                  <a:cubicBezTo>
                    <a:pt x="262" y="1984"/>
                    <a:pt x="279" y="1837"/>
                    <a:pt x="787" y="1542"/>
                  </a:cubicBezTo>
                  <a:cubicBezTo>
                    <a:pt x="1295" y="1263"/>
                    <a:pt x="1098" y="837"/>
                    <a:pt x="1016" y="558"/>
                  </a:cubicBezTo>
                  <a:cubicBezTo>
                    <a:pt x="967" y="378"/>
                    <a:pt x="935" y="181"/>
                    <a:pt x="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10"/>
            <p:cNvSpPr/>
            <p:nvPr/>
          </p:nvSpPr>
          <p:spPr>
            <a:xfrm>
              <a:off x="2754708" y="4217636"/>
              <a:ext cx="226945" cy="160285"/>
            </a:xfrm>
            <a:custGeom>
              <a:rect b="b" l="l" r="r" t="t"/>
              <a:pathLst>
                <a:path extrusionOk="0" h="4886" w="6918">
                  <a:moveTo>
                    <a:pt x="4961" y="1"/>
                  </a:moveTo>
                  <a:cubicBezTo>
                    <a:pt x="4738" y="1"/>
                    <a:pt x="4488" y="53"/>
                    <a:pt x="4213" y="175"/>
                  </a:cubicBezTo>
                  <a:cubicBezTo>
                    <a:pt x="2755" y="831"/>
                    <a:pt x="3017" y="3306"/>
                    <a:pt x="4754" y="3667"/>
                  </a:cubicBezTo>
                  <a:cubicBezTo>
                    <a:pt x="4967" y="3699"/>
                    <a:pt x="5164" y="3732"/>
                    <a:pt x="5344" y="3749"/>
                  </a:cubicBezTo>
                  <a:cubicBezTo>
                    <a:pt x="4885" y="3831"/>
                    <a:pt x="4443" y="3978"/>
                    <a:pt x="4033" y="4191"/>
                  </a:cubicBezTo>
                  <a:cubicBezTo>
                    <a:pt x="3869" y="4273"/>
                    <a:pt x="3640" y="4339"/>
                    <a:pt x="3591" y="4355"/>
                  </a:cubicBezTo>
                  <a:cubicBezTo>
                    <a:pt x="3136" y="4527"/>
                    <a:pt x="2707" y="4603"/>
                    <a:pt x="2319" y="4603"/>
                  </a:cubicBezTo>
                  <a:cubicBezTo>
                    <a:pt x="1491" y="4603"/>
                    <a:pt x="854" y="4256"/>
                    <a:pt x="575" y="3765"/>
                  </a:cubicBezTo>
                  <a:cubicBezTo>
                    <a:pt x="345" y="3355"/>
                    <a:pt x="329" y="2863"/>
                    <a:pt x="542" y="2454"/>
                  </a:cubicBezTo>
                  <a:cubicBezTo>
                    <a:pt x="542" y="2437"/>
                    <a:pt x="558" y="2437"/>
                    <a:pt x="558" y="2421"/>
                  </a:cubicBezTo>
                  <a:cubicBezTo>
                    <a:pt x="771" y="2106"/>
                    <a:pt x="1107" y="1959"/>
                    <a:pt x="1420" y="1959"/>
                  </a:cubicBezTo>
                  <a:cubicBezTo>
                    <a:pt x="1710" y="1959"/>
                    <a:pt x="1981" y="2086"/>
                    <a:pt x="2115" y="2323"/>
                  </a:cubicBezTo>
                  <a:cubicBezTo>
                    <a:pt x="2214" y="2454"/>
                    <a:pt x="2279" y="2618"/>
                    <a:pt x="2279" y="2798"/>
                  </a:cubicBezTo>
                  <a:cubicBezTo>
                    <a:pt x="2279" y="2945"/>
                    <a:pt x="2214" y="3093"/>
                    <a:pt x="2115" y="3208"/>
                  </a:cubicBezTo>
                  <a:cubicBezTo>
                    <a:pt x="2001" y="3304"/>
                    <a:pt x="1938" y="3335"/>
                    <a:pt x="1908" y="3335"/>
                  </a:cubicBezTo>
                  <a:cubicBezTo>
                    <a:pt x="1881" y="3335"/>
                    <a:pt x="1878" y="3312"/>
                    <a:pt x="1886" y="3290"/>
                  </a:cubicBezTo>
                  <a:cubicBezTo>
                    <a:pt x="2001" y="3030"/>
                    <a:pt x="1711" y="2861"/>
                    <a:pt x="1458" y="2861"/>
                  </a:cubicBezTo>
                  <a:cubicBezTo>
                    <a:pt x="1279" y="2861"/>
                    <a:pt x="1118" y="2945"/>
                    <a:pt x="1132" y="3142"/>
                  </a:cubicBezTo>
                  <a:cubicBezTo>
                    <a:pt x="1121" y="3417"/>
                    <a:pt x="1367" y="3544"/>
                    <a:pt x="1620" y="3544"/>
                  </a:cubicBezTo>
                  <a:cubicBezTo>
                    <a:pt x="1744" y="3544"/>
                    <a:pt x="1870" y="3513"/>
                    <a:pt x="1968" y="3454"/>
                  </a:cubicBezTo>
                  <a:lnTo>
                    <a:pt x="2001" y="3437"/>
                  </a:lnTo>
                  <a:cubicBezTo>
                    <a:pt x="2033" y="3421"/>
                    <a:pt x="2050" y="3404"/>
                    <a:pt x="2066" y="3388"/>
                  </a:cubicBezTo>
                  <a:lnTo>
                    <a:pt x="2083" y="3388"/>
                  </a:lnTo>
                  <a:cubicBezTo>
                    <a:pt x="2378" y="3093"/>
                    <a:pt x="2427" y="2634"/>
                    <a:pt x="2164" y="2290"/>
                  </a:cubicBezTo>
                  <a:cubicBezTo>
                    <a:pt x="2034" y="2021"/>
                    <a:pt x="1722" y="1874"/>
                    <a:pt x="1387" y="1874"/>
                  </a:cubicBezTo>
                  <a:cubicBezTo>
                    <a:pt x="1047" y="1874"/>
                    <a:pt x="683" y="2025"/>
                    <a:pt x="460" y="2355"/>
                  </a:cubicBezTo>
                  <a:cubicBezTo>
                    <a:pt x="1" y="2962"/>
                    <a:pt x="132" y="4126"/>
                    <a:pt x="919" y="4585"/>
                  </a:cubicBezTo>
                  <a:cubicBezTo>
                    <a:pt x="1263" y="4785"/>
                    <a:pt x="1657" y="4886"/>
                    <a:pt x="2047" y="4886"/>
                  </a:cubicBezTo>
                  <a:cubicBezTo>
                    <a:pt x="2103" y="4886"/>
                    <a:pt x="2158" y="4884"/>
                    <a:pt x="2214" y="4880"/>
                  </a:cubicBezTo>
                  <a:cubicBezTo>
                    <a:pt x="3115" y="4863"/>
                    <a:pt x="3836" y="4371"/>
                    <a:pt x="5017" y="4011"/>
                  </a:cubicBezTo>
                  <a:cubicBezTo>
                    <a:pt x="5443" y="3896"/>
                    <a:pt x="5885" y="3831"/>
                    <a:pt x="6328" y="3798"/>
                  </a:cubicBezTo>
                  <a:cubicBezTo>
                    <a:pt x="6525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5" y="3663"/>
                    <a:pt x="6639" y="3663"/>
                  </a:cubicBezTo>
                  <a:cubicBezTo>
                    <a:pt x="6484" y="3663"/>
                    <a:pt x="6295" y="3634"/>
                    <a:pt x="6164" y="3519"/>
                  </a:cubicBezTo>
                  <a:cubicBezTo>
                    <a:pt x="5902" y="3273"/>
                    <a:pt x="5902" y="3372"/>
                    <a:pt x="5623" y="3290"/>
                  </a:cubicBezTo>
                  <a:cubicBezTo>
                    <a:pt x="5459" y="3240"/>
                    <a:pt x="5344" y="3093"/>
                    <a:pt x="5344" y="2913"/>
                  </a:cubicBezTo>
                  <a:cubicBezTo>
                    <a:pt x="5148" y="3077"/>
                    <a:pt x="5115" y="3372"/>
                    <a:pt x="5262" y="3585"/>
                  </a:cubicBezTo>
                  <a:cubicBezTo>
                    <a:pt x="5262" y="3585"/>
                    <a:pt x="4541" y="3585"/>
                    <a:pt x="4377" y="3208"/>
                  </a:cubicBezTo>
                  <a:cubicBezTo>
                    <a:pt x="4197" y="2831"/>
                    <a:pt x="4410" y="2847"/>
                    <a:pt x="4541" y="2765"/>
                  </a:cubicBezTo>
                  <a:cubicBezTo>
                    <a:pt x="4689" y="2667"/>
                    <a:pt x="4738" y="2536"/>
                    <a:pt x="4590" y="2323"/>
                  </a:cubicBezTo>
                  <a:cubicBezTo>
                    <a:pt x="4426" y="2126"/>
                    <a:pt x="4459" y="1749"/>
                    <a:pt x="4722" y="1749"/>
                  </a:cubicBezTo>
                  <a:cubicBezTo>
                    <a:pt x="4643" y="1580"/>
                    <a:pt x="4483" y="1483"/>
                    <a:pt x="4305" y="1483"/>
                  </a:cubicBezTo>
                  <a:cubicBezTo>
                    <a:pt x="4259" y="1483"/>
                    <a:pt x="4212" y="1489"/>
                    <a:pt x="4164" y="1503"/>
                  </a:cubicBezTo>
                  <a:cubicBezTo>
                    <a:pt x="3738" y="1569"/>
                    <a:pt x="3738" y="2175"/>
                    <a:pt x="3738" y="2175"/>
                  </a:cubicBezTo>
                  <a:cubicBezTo>
                    <a:pt x="3738" y="2175"/>
                    <a:pt x="3427" y="1421"/>
                    <a:pt x="3918" y="1044"/>
                  </a:cubicBezTo>
                  <a:cubicBezTo>
                    <a:pt x="4101" y="899"/>
                    <a:pt x="4250" y="844"/>
                    <a:pt x="4368" y="844"/>
                  </a:cubicBezTo>
                  <a:cubicBezTo>
                    <a:pt x="4556" y="844"/>
                    <a:pt x="4665" y="985"/>
                    <a:pt x="4705" y="1126"/>
                  </a:cubicBezTo>
                  <a:cubicBezTo>
                    <a:pt x="4758" y="1311"/>
                    <a:pt x="4854" y="1465"/>
                    <a:pt x="5001" y="1465"/>
                  </a:cubicBezTo>
                  <a:cubicBezTo>
                    <a:pt x="5036" y="1465"/>
                    <a:pt x="5074" y="1456"/>
                    <a:pt x="5115" y="1437"/>
                  </a:cubicBezTo>
                  <a:cubicBezTo>
                    <a:pt x="5248" y="1371"/>
                    <a:pt x="5358" y="1267"/>
                    <a:pt x="5456" y="1267"/>
                  </a:cubicBezTo>
                  <a:cubicBezTo>
                    <a:pt x="5503" y="1267"/>
                    <a:pt x="5548" y="1291"/>
                    <a:pt x="5590" y="1355"/>
                  </a:cubicBezTo>
                  <a:cubicBezTo>
                    <a:pt x="5705" y="1601"/>
                    <a:pt x="5590" y="1896"/>
                    <a:pt x="5344" y="2011"/>
                  </a:cubicBezTo>
                  <a:cubicBezTo>
                    <a:pt x="5344" y="2011"/>
                    <a:pt x="5350" y="2011"/>
                    <a:pt x="5361" y="2011"/>
                  </a:cubicBezTo>
                  <a:cubicBezTo>
                    <a:pt x="5468" y="2011"/>
                    <a:pt x="6079" y="1984"/>
                    <a:pt x="6213" y="1372"/>
                  </a:cubicBezTo>
                  <a:cubicBezTo>
                    <a:pt x="6318" y="822"/>
                    <a:pt x="5848" y="1"/>
                    <a:pt x="49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10"/>
            <p:cNvSpPr/>
            <p:nvPr/>
          </p:nvSpPr>
          <p:spPr>
            <a:xfrm>
              <a:off x="2718162" y="4303489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15" y="3099"/>
                    <a:pt x="1148" y="3312"/>
                  </a:cubicBezTo>
                  <a:cubicBezTo>
                    <a:pt x="1198" y="3223"/>
                    <a:pt x="1288" y="3164"/>
                    <a:pt x="1386" y="3164"/>
                  </a:cubicBezTo>
                  <a:cubicBezTo>
                    <a:pt x="1415" y="3164"/>
                    <a:pt x="1445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098" y="1574"/>
                    <a:pt x="754" y="787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10"/>
            <p:cNvSpPr/>
            <p:nvPr/>
          </p:nvSpPr>
          <p:spPr>
            <a:xfrm>
              <a:off x="2919261" y="4059940"/>
              <a:ext cx="145753" cy="205950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1" y="203"/>
                    <a:pt x="1279" y="606"/>
                  </a:cubicBezTo>
                  <a:cubicBezTo>
                    <a:pt x="1" y="2245"/>
                    <a:pt x="902" y="4261"/>
                    <a:pt x="1656" y="5113"/>
                  </a:cubicBezTo>
                  <a:cubicBezTo>
                    <a:pt x="2082" y="5638"/>
                    <a:pt x="2640" y="6031"/>
                    <a:pt x="3262" y="6277"/>
                  </a:cubicBezTo>
                  <a:cubicBezTo>
                    <a:pt x="2689" y="6015"/>
                    <a:pt x="2181" y="5622"/>
                    <a:pt x="1771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7" y="3310"/>
                    <a:pt x="951" y="2753"/>
                    <a:pt x="1000" y="2212"/>
                  </a:cubicBezTo>
                  <a:cubicBezTo>
                    <a:pt x="1132" y="737"/>
                    <a:pt x="1968" y="180"/>
                    <a:pt x="2722" y="163"/>
                  </a:cubicBezTo>
                  <a:cubicBezTo>
                    <a:pt x="3066" y="163"/>
                    <a:pt x="3394" y="294"/>
                    <a:pt x="3639" y="557"/>
                  </a:cubicBezTo>
                  <a:cubicBezTo>
                    <a:pt x="4279" y="1098"/>
                    <a:pt x="3934" y="2032"/>
                    <a:pt x="3394" y="2261"/>
                  </a:cubicBezTo>
                  <a:cubicBezTo>
                    <a:pt x="3275" y="2329"/>
                    <a:pt x="3143" y="2362"/>
                    <a:pt x="3010" y="2362"/>
                  </a:cubicBezTo>
                  <a:cubicBezTo>
                    <a:pt x="2885" y="2362"/>
                    <a:pt x="2758" y="2333"/>
                    <a:pt x="2640" y="2278"/>
                  </a:cubicBezTo>
                  <a:cubicBezTo>
                    <a:pt x="2476" y="2196"/>
                    <a:pt x="2361" y="2015"/>
                    <a:pt x="2328" y="1819"/>
                  </a:cubicBezTo>
                  <a:cubicBezTo>
                    <a:pt x="2328" y="1732"/>
                    <a:pt x="2354" y="1711"/>
                    <a:pt x="2401" y="1711"/>
                  </a:cubicBezTo>
                  <a:cubicBezTo>
                    <a:pt x="2448" y="1711"/>
                    <a:pt x="2515" y="1731"/>
                    <a:pt x="2600" y="1731"/>
                  </a:cubicBezTo>
                  <a:cubicBezTo>
                    <a:pt x="2660" y="1731"/>
                    <a:pt x="2728" y="1721"/>
                    <a:pt x="2803" y="1688"/>
                  </a:cubicBezTo>
                  <a:cubicBezTo>
                    <a:pt x="3017" y="1573"/>
                    <a:pt x="3049" y="1294"/>
                    <a:pt x="2885" y="1130"/>
                  </a:cubicBezTo>
                  <a:cubicBezTo>
                    <a:pt x="2817" y="1056"/>
                    <a:pt x="2717" y="1016"/>
                    <a:pt x="2614" y="1016"/>
                  </a:cubicBezTo>
                  <a:cubicBezTo>
                    <a:pt x="2420" y="1016"/>
                    <a:pt x="2213" y="1159"/>
                    <a:pt x="2181" y="1491"/>
                  </a:cubicBezTo>
                  <a:cubicBezTo>
                    <a:pt x="2148" y="1737"/>
                    <a:pt x="2213" y="1983"/>
                    <a:pt x="2377" y="2147"/>
                  </a:cubicBezTo>
                  <a:lnTo>
                    <a:pt x="2443" y="2212"/>
                  </a:lnTo>
                  <a:cubicBezTo>
                    <a:pt x="2459" y="2229"/>
                    <a:pt x="2476" y="2245"/>
                    <a:pt x="2508" y="2261"/>
                  </a:cubicBezTo>
                  <a:lnTo>
                    <a:pt x="2558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46" y="2409"/>
                    <a:pt x="2881" y="2442"/>
                    <a:pt x="3019" y="2442"/>
                  </a:cubicBezTo>
                  <a:cubicBezTo>
                    <a:pt x="3156" y="2442"/>
                    <a:pt x="3295" y="2409"/>
                    <a:pt x="3426" y="2343"/>
                  </a:cubicBezTo>
                  <a:cubicBezTo>
                    <a:pt x="4016" y="2130"/>
                    <a:pt x="4443" y="1081"/>
                    <a:pt x="3754" y="458"/>
                  </a:cubicBezTo>
                  <a:cubicBezTo>
                    <a:pt x="3480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10"/>
            <p:cNvSpPr/>
            <p:nvPr/>
          </p:nvSpPr>
          <p:spPr>
            <a:xfrm>
              <a:off x="1605067" y="4897400"/>
              <a:ext cx="297377" cy="207098"/>
            </a:xfrm>
            <a:custGeom>
              <a:rect b="b" l="l" r="r" t="t"/>
              <a:pathLst>
                <a:path extrusionOk="0" h="6313" w="9065">
                  <a:moveTo>
                    <a:pt x="7076" y="0"/>
                  </a:moveTo>
                  <a:cubicBezTo>
                    <a:pt x="6621" y="0"/>
                    <a:pt x="6190" y="163"/>
                    <a:pt x="5917" y="501"/>
                  </a:cubicBezTo>
                  <a:cubicBezTo>
                    <a:pt x="5524" y="910"/>
                    <a:pt x="5475" y="1533"/>
                    <a:pt x="5803" y="1992"/>
                  </a:cubicBezTo>
                  <a:cubicBezTo>
                    <a:pt x="5901" y="2140"/>
                    <a:pt x="6032" y="2238"/>
                    <a:pt x="6180" y="2304"/>
                  </a:cubicBezTo>
                  <a:lnTo>
                    <a:pt x="6212" y="2320"/>
                  </a:lnTo>
                  <a:lnTo>
                    <a:pt x="6294" y="2336"/>
                  </a:lnTo>
                  <a:cubicBezTo>
                    <a:pt x="6311" y="2353"/>
                    <a:pt x="6344" y="2353"/>
                    <a:pt x="6376" y="2369"/>
                  </a:cubicBezTo>
                  <a:cubicBezTo>
                    <a:pt x="6445" y="2385"/>
                    <a:pt x="6516" y="2394"/>
                    <a:pt x="6586" y="2394"/>
                  </a:cubicBezTo>
                  <a:cubicBezTo>
                    <a:pt x="6801" y="2394"/>
                    <a:pt x="7015" y="2317"/>
                    <a:pt x="7163" y="2156"/>
                  </a:cubicBezTo>
                  <a:cubicBezTo>
                    <a:pt x="7554" y="1751"/>
                    <a:pt x="7284" y="1208"/>
                    <a:pt x="6958" y="1208"/>
                  </a:cubicBezTo>
                  <a:cubicBezTo>
                    <a:pt x="6929" y="1208"/>
                    <a:pt x="6898" y="1212"/>
                    <a:pt x="6868" y="1222"/>
                  </a:cubicBezTo>
                  <a:cubicBezTo>
                    <a:pt x="6540" y="1304"/>
                    <a:pt x="6475" y="1714"/>
                    <a:pt x="6704" y="1845"/>
                  </a:cubicBezTo>
                  <a:cubicBezTo>
                    <a:pt x="6758" y="1875"/>
                    <a:pt x="6817" y="1889"/>
                    <a:pt x="6875" y="1889"/>
                  </a:cubicBezTo>
                  <a:cubicBezTo>
                    <a:pt x="6975" y="1889"/>
                    <a:pt x="7074" y="1846"/>
                    <a:pt x="7147" y="1763"/>
                  </a:cubicBezTo>
                  <a:lnTo>
                    <a:pt x="7147" y="1763"/>
                  </a:lnTo>
                  <a:cubicBezTo>
                    <a:pt x="7196" y="1910"/>
                    <a:pt x="7130" y="2058"/>
                    <a:pt x="7016" y="2140"/>
                  </a:cubicBezTo>
                  <a:cubicBezTo>
                    <a:pt x="6875" y="2257"/>
                    <a:pt x="6701" y="2315"/>
                    <a:pt x="6524" y="2315"/>
                  </a:cubicBezTo>
                  <a:cubicBezTo>
                    <a:pt x="6453" y="2315"/>
                    <a:pt x="6381" y="2306"/>
                    <a:pt x="6311" y="2287"/>
                  </a:cubicBezTo>
                  <a:cubicBezTo>
                    <a:pt x="6212" y="2271"/>
                    <a:pt x="6131" y="2222"/>
                    <a:pt x="6049" y="2173"/>
                  </a:cubicBezTo>
                  <a:cubicBezTo>
                    <a:pt x="5557" y="1763"/>
                    <a:pt x="5508" y="1009"/>
                    <a:pt x="5967" y="550"/>
                  </a:cubicBezTo>
                  <a:cubicBezTo>
                    <a:pt x="6222" y="246"/>
                    <a:pt x="6617" y="102"/>
                    <a:pt x="7036" y="102"/>
                  </a:cubicBezTo>
                  <a:cubicBezTo>
                    <a:pt x="7907" y="102"/>
                    <a:pt x="8879" y="727"/>
                    <a:pt x="8901" y="1845"/>
                  </a:cubicBezTo>
                  <a:cubicBezTo>
                    <a:pt x="8917" y="2664"/>
                    <a:pt x="8474" y="3402"/>
                    <a:pt x="7770" y="3795"/>
                  </a:cubicBezTo>
                  <a:lnTo>
                    <a:pt x="7704" y="3812"/>
                  </a:lnTo>
                  <a:cubicBezTo>
                    <a:pt x="7622" y="3844"/>
                    <a:pt x="7524" y="3877"/>
                    <a:pt x="7425" y="3894"/>
                  </a:cubicBezTo>
                  <a:cubicBezTo>
                    <a:pt x="7201" y="3946"/>
                    <a:pt x="6977" y="3968"/>
                    <a:pt x="6753" y="3968"/>
                  </a:cubicBezTo>
                  <a:cubicBezTo>
                    <a:pt x="5174" y="3968"/>
                    <a:pt x="3630" y="2834"/>
                    <a:pt x="2298" y="2834"/>
                  </a:cubicBezTo>
                  <a:cubicBezTo>
                    <a:pt x="2152" y="2834"/>
                    <a:pt x="2009" y="2847"/>
                    <a:pt x="1869" y="2877"/>
                  </a:cubicBezTo>
                  <a:cubicBezTo>
                    <a:pt x="607" y="3156"/>
                    <a:pt x="246" y="4041"/>
                    <a:pt x="148" y="4582"/>
                  </a:cubicBezTo>
                  <a:cubicBezTo>
                    <a:pt x="0" y="5123"/>
                    <a:pt x="115" y="5729"/>
                    <a:pt x="557" y="6057"/>
                  </a:cubicBezTo>
                  <a:cubicBezTo>
                    <a:pt x="777" y="6233"/>
                    <a:pt x="1045" y="6313"/>
                    <a:pt x="1308" y="6313"/>
                  </a:cubicBezTo>
                  <a:cubicBezTo>
                    <a:pt x="1730" y="6313"/>
                    <a:pt x="2139" y="6106"/>
                    <a:pt x="2311" y="5762"/>
                  </a:cubicBezTo>
                  <a:cubicBezTo>
                    <a:pt x="2639" y="5221"/>
                    <a:pt x="2361" y="4516"/>
                    <a:pt x="1869" y="4402"/>
                  </a:cubicBezTo>
                  <a:cubicBezTo>
                    <a:pt x="1771" y="4363"/>
                    <a:pt x="1670" y="4344"/>
                    <a:pt x="1572" y="4344"/>
                  </a:cubicBezTo>
                  <a:cubicBezTo>
                    <a:pt x="1257" y="4344"/>
                    <a:pt x="965" y="4532"/>
                    <a:pt x="853" y="4844"/>
                  </a:cubicBezTo>
                  <a:cubicBezTo>
                    <a:pt x="820" y="4959"/>
                    <a:pt x="803" y="5090"/>
                    <a:pt x="836" y="5221"/>
                  </a:cubicBezTo>
                  <a:lnTo>
                    <a:pt x="836" y="5238"/>
                  </a:lnTo>
                  <a:cubicBezTo>
                    <a:pt x="836" y="5238"/>
                    <a:pt x="836" y="5254"/>
                    <a:pt x="836" y="5270"/>
                  </a:cubicBezTo>
                  <a:cubicBezTo>
                    <a:pt x="853" y="5287"/>
                    <a:pt x="853" y="5287"/>
                    <a:pt x="836" y="5303"/>
                  </a:cubicBezTo>
                  <a:cubicBezTo>
                    <a:pt x="910" y="5525"/>
                    <a:pt x="1122" y="5663"/>
                    <a:pt x="1341" y="5663"/>
                  </a:cubicBezTo>
                  <a:cubicBezTo>
                    <a:pt x="1414" y="5663"/>
                    <a:pt x="1488" y="5647"/>
                    <a:pt x="1557" y="5615"/>
                  </a:cubicBezTo>
                  <a:cubicBezTo>
                    <a:pt x="1904" y="5473"/>
                    <a:pt x="1796" y="4923"/>
                    <a:pt x="1468" y="4923"/>
                  </a:cubicBezTo>
                  <a:cubicBezTo>
                    <a:pt x="1455" y="4923"/>
                    <a:pt x="1441" y="4924"/>
                    <a:pt x="1426" y="4926"/>
                  </a:cubicBezTo>
                  <a:cubicBezTo>
                    <a:pt x="1049" y="4959"/>
                    <a:pt x="1098" y="5320"/>
                    <a:pt x="1049" y="5369"/>
                  </a:cubicBezTo>
                  <a:cubicBezTo>
                    <a:pt x="1039" y="5383"/>
                    <a:pt x="1026" y="5389"/>
                    <a:pt x="1014" y="5389"/>
                  </a:cubicBezTo>
                  <a:cubicBezTo>
                    <a:pt x="968" y="5389"/>
                    <a:pt x="915" y="5313"/>
                    <a:pt x="902" y="5287"/>
                  </a:cubicBezTo>
                  <a:cubicBezTo>
                    <a:pt x="820" y="5090"/>
                    <a:pt x="836" y="4877"/>
                    <a:pt x="934" y="4713"/>
                  </a:cubicBezTo>
                  <a:cubicBezTo>
                    <a:pt x="1074" y="4504"/>
                    <a:pt x="1303" y="4394"/>
                    <a:pt x="1542" y="4394"/>
                  </a:cubicBezTo>
                  <a:cubicBezTo>
                    <a:pt x="1640" y="4394"/>
                    <a:pt x="1740" y="4413"/>
                    <a:pt x="1836" y="4451"/>
                  </a:cubicBezTo>
                  <a:cubicBezTo>
                    <a:pt x="2295" y="4566"/>
                    <a:pt x="2541" y="5221"/>
                    <a:pt x="2229" y="5713"/>
                  </a:cubicBezTo>
                  <a:cubicBezTo>
                    <a:pt x="2069" y="6024"/>
                    <a:pt x="1692" y="6207"/>
                    <a:pt x="1308" y="6207"/>
                  </a:cubicBezTo>
                  <a:cubicBezTo>
                    <a:pt x="1066" y="6207"/>
                    <a:pt x="820" y="6134"/>
                    <a:pt x="623" y="5975"/>
                  </a:cubicBezTo>
                  <a:cubicBezTo>
                    <a:pt x="66" y="5566"/>
                    <a:pt x="115" y="4631"/>
                    <a:pt x="541" y="4058"/>
                  </a:cubicBezTo>
                  <a:cubicBezTo>
                    <a:pt x="902" y="3584"/>
                    <a:pt x="1491" y="3347"/>
                    <a:pt x="2105" y="3347"/>
                  </a:cubicBezTo>
                  <a:cubicBezTo>
                    <a:pt x="2299" y="3347"/>
                    <a:pt x="2496" y="3371"/>
                    <a:pt x="2688" y="3418"/>
                  </a:cubicBezTo>
                  <a:cubicBezTo>
                    <a:pt x="3492" y="3615"/>
                    <a:pt x="4327" y="3959"/>
                    <a:pt x="5213" y="4189"/>
                  </a:cubicBezTo>
                  <a:cubicBezTo>
                    <a:pt x="5533" y="4248"/>
                    <a:pt x="5862" y="4282"/>
                    <a:pt x="6189" y="4282"/>
                  </a:cubicBezTo>
                  <a:cubicBezTo>
                    <a:pt x="6765" y="4282"/>
                    <a:pt x="7333" y="4177"/>
                    <a:pt x="7835" y="3926"/>
                  </a:cubicBezTo>
                  <a:cubicBezTo>
                    <a:pt x="8606" y="3517"/>
                    <a:pt x="9065" y="2713"/>
                    <a:pt x="9032" y="1845"/>
                  </a:cubicBezTo>
                  <a:cubicBezTo>
                    <a:pt x="8999" y="653"/>
                    <a:pt x="7988" y="0"/>
                    <a:pt x="70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10"/>
            <p:cNvSpPr/>
            <p:nvPr/>
          </p:nvSpPr>
          <p:spPr>
            <a:xfrm>
              <a:off x="1640005" y="5014811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61" y="0"/>
                  </a:moveTo>
                  <a:cubicBezTo>
                    <a:pt x="340" y="0"/>
                    <a:pt x="1" y="265"/>
                    <a:pt x="1" y="265"/>
                  </a:cubicBezTo>
                  <a:cubicBezTo>
                    <a:pt x="232" y="193"/>
                    <a:pt x="445" y="147"/>
                    <a:pt x="655" y="147"/>
                  </a:cubicBezTo>
                  <a:cubicBezTo>
                    <a:pt x="966" y="147"/>
                    <a:pt x="1271" y="247"/>
                    <a:pt x="1623" y="511"/>
                  </a:cubicBezTo>
                  <a:cubicBezTo>
                    <a:pt x="2213" y="954"/>
                    <a:pt x="1853" y="1708"/>
                    <a:pt x="1754" y="2200"/>
                  </a:cubicBezTo>
                  <a:cubicBezTo>
                    <a:pt x="1656" y="2708"/>
                    <a:pt x="2377" y="2921"/>
                    <a:pt x="2738" y="3085"/>
                  </a:cubicBezTo>
                  <a:cubicBezTo>
                    <a:pt x="3099" y="3249"/>
                    <a:pt x="2902" y="3691"/>
                    <a:pt x="2902" y="3691"/>
                  </a:cubicBezTo>
                  <a:cubicBezTo>
                    <a:pt x="4246" y="2872"/>
                    <a:pt x="3394" y="1937"/>
                    <a:pt x="3164" y="1659"/>
                  </a:cubicBezTo>
                  <a:cubicBezTo>
                    <a:pt x="2973" y="1441"/>
                    <a:pt x="3088" y="1200"/>
                    <a:pt x="3274" y="1200"/>
                  </a:cubicBezTo>
                  <a:cubicBezTo>
                    <a:pt x="3311" y="1200"/>
                    <a:pt x="3352" y="1210"/>
                    <a:pt x="3394" y="1233"/>
                  </a:cubicBezTo>
                  <a:cubicBezTo>
                    <a:pt x="3656" y="1364"/>
                    <a:pt x="3279" y="1872"/>
                    <a:pt x="3951" y="2298"/>
                  </a:cubicBezTo>
                  <a:cubicBezTo>
                    <a:pt x="4120" y="2410"/>
                    <a:pt x="4280" y="2451"/>
                    <a:pt x="4423" y="2451"/>
                  </a:cubicBezTo>
                  <a:cubicBezTo>
                    <a:pt x="4847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5" y="2085"/>
                    <a:pt x="5120" y="2085"/>
                    <a:pt x="5114" y="2085"/>
                  </a:cubicBezTo>
                  <a:cubicBezTo>
                    <a:pt x="4761" y="2085"/>
                    <a:pt x="4964" y="1574"/>
                    <a:pt x="4787" y="1413"/>
                  </a:cubicBezTo>
                  <a:cubicBezTo>
                    <a:pt x="4713" y="1350"/>
                    <a:pt x="4620" y="1320"/>
                    <a:pt x="4523" y="1320"/>
                  </a:cubicBezTo>
                  <a:cubicBezTo>
                    <a:pt x="4469" y="1320"/>
                    <a:pt x="4414" y="1330"/>
                    <a:pt x="4361" y="1347"/>
                  </a:cubicBezTo>
                  <a:cubicBezTo>
                    <a:pt x="4312" y="1359"/>
                    <a:pt x="4264" y="1364"/>
                    <a:pt x="4220" y="1364"/>
                  </a:cubicBezTo>
                  <a:cubicBezTo>
                    <a:pt x="4072" y="1364"/>
                    <a:pt x="3970" y="1305"/>
                    <a:pt x="4033" y="1216"/>
                  </a:cubicBezTo>
                  <a:cubicBezTo>
                    <a:pt x="4066" y="1174"/>
                    <a:pt x="4103" y="1158"/>
                    <a:pt x="4151" y="1158"/>
                  </a:cubicBezTo>
                  <a:cubicBezTo>
                    <a:pt x="4290" y="1158"/>
                    <a:pt x="4521" y="1294"/>
                    <a:pt x="5033" y="1331"/>
                  </a:cubicBezTo>
                  <a:cubicBezTo>
                    <a:pt x="5060" y="1333"/>
                    <a:pt x="5088" y="1333"/>
                    <a:pt x="5115" y="1333"/>
                  </a:cubicBezTo>
                  <a:cubicBezTo>
                    <a:pt x="5892" y="1333"/>
                    <a:pt x="6459" y="675"/>
                    <a:pt x="6459" y="675"/>
                  </a:cubicBezTo>
                  <a:lnTo>
                    <a:pt x="6459" y="675"/>
                  </a:lnTo>
                  <a:cubicBezTo>
                    <a:pt x="6005" y="931"/>
                    <a:pt x="5521" y="1029"/>
                    <a:pt x="5034" y="1029"/>
                  </a:cubicBezTo>
                  <a:cubicBezTo>
                    <a:pt x="3868" y="1029"/>
                    <a:pt x="2685" y="468"/>
                    <a:pt x="1853" y="167"/>
                  </a:cubicBezTo>
                  <a:cubicBezTo>
                    <a:pt x="1512" y="44"/>
                    <a:pt x="1213" y="0"/>
                    <a:pt x="9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10"/>
            <p:cNvSpPr/>
            <p:nvPr/>
          </p:nvSpPr>
          <p:spPr>
            <a:xfrm>
              <a:off x="1694856" y="4894185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6" y="2139"/>
                    <a:pt x="2312" y="1500"/>
                    <a:pt x="2263" y="1271"/>
                  </a:cubicBezTo>
                  <a:cubicBezTo>
                    <a:pt x="2181" y="1008"/>
                    <a:pt x="2246" y="746"/>
                    <a:pt x="2426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10"/>
            <p:cNvSpPr/>
            <p:nvPr/>
          </p:nvSpPr>
          <p:spPr>
            <a:xfrm>
              <a:off x="1785727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5"/>
                    <a:pt x="1" y="1344"/>
                    <a:pt x="247" y="2017"/>
                  </a:cubicBezTo>
                  <a:cubicBezTo>
                    <a:pt x="492" y="2689"/>
                    <a:pt x="1673" y="2426"/>
                    <a:pt x="2263" y="2623"/>
                  </a:cubicBezTo>
                  <a:cubicBezTo>
                    <a:pt x="2263" y="2623"/>
                    <a:pt x="1394" y="2164"/>
                    <a:pt x="1459" y="1443"/>
                  </a:cubicBezTo>
                  <a:cubicBezTo>
                    <a:pt x="1525" y="705"/>
                    <a:pt x="1427" y="181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10"/>
            <p:cNvSpPr/>
            <p:nvPr/>
          </p:nvSpPr>
          <p:spPr>
            <a:xfrm>
              <a:off x="1865839" y="4844977"/>
              <a:ext cx="104353" cy="141455"/>
            </a:xfrm>
            <a:custGeom>
              <a:rect b="b" l="l" r="r" t="t"/>
              <a:pathLst>
                <a:path extrusionOk="0" h="4312" w="3181">
                  <a:moveTo>
                    <a:pt x="378" y="1"/>
                  </a:moveTo>
                  <a:lnTo>
                    <a:pt x="378" y="1"/>
                  </a:lnTo>
                  <a:cubicBezTo>
                    <a:pt x="1" y="1345"/>
                    <a:pt x="542" y="1607"/>
                    <a:pt x="1099" y="2476"/>
                  </a:cubicBezTo>
                  <a:cubicBezTo>
                    <a:pt x="1656" y="3361"/>
                    <a:pt x="1050" y="4311"/>
                    <a:pt x="1050" y="4311"/>
                  </a:cubicBezTo>
                  <a:cubicBezTo>
                    <a:pt x="1443" y="4049"/>
                    <a:pt x="1788" y="3361"/>
                    <a:pt x="2492" y="2918"/>
                  </a:cubicBezTo>
                  <a:cubicBezTo>
                    <a:pt x="3181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3" y="1695"/>
                    <a:pt x="2761" y="1748"/>
                    <a:pt x="2587" y="1748"/>
                  </a:cubicBezTo>
                  <a:cubicBezTo>
                    <a:pt x="2544" y="1748"/>
                    <a:pt x="2496" y="1745"/>
                    <a:pt x="2443" y="1738"/>
                  </a:cubicBezTo>
                  <a:cubicBezTo>
                    <a:pt x="2414" y="1731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1"/>
                  </a:cubicBezTo>
                  <a:cubicBezTo>
                    <a:pt x="2098" y="2413"/>
                    <a:pt x="1949" y="2513"/>
                    <a:pt x="1811" y="2513"/>
                  </a:cubicBezTo>
                  <a:cubicBezTo>
                    <a:pt x="1773" y="2513"/>
                    <a:pt x="1737" y="2506"/>
                    <a:pt x="1706" y="2492"/>
                  </a:cubicBezTo>
                  <a:cubicBezTo>
                    <a:pt x="1558" y="2426"/>
                    <a:pt x="1558" y="2066"/>
                    <a:pt x="1771" y="1886"/>
                  </a:cubicBezTo>
                  <a:cubicBezTo>
                    <a:pt x="1984" y="1705"/>
                    <a:pt x="2132" y="1312"/>
                    <a:pt x="1952" y="689"/>
                  </a:cubicBezTo>
                  <a:cubicBezTo>
                    <a:pt x="1815" y="219"/>
                    <a:pt x="1362" y="104"/>
                    <a:pt x="1042" y="104"/>
                  </a:cubicBezTo>
                  <a:cubicBezTo>
                    <a:pt x="938" y="104"/>
                    <a:pt x="848" y="116"/>
                    <a:pt x="788" y="132"/>
                  </a:cubicBezTo>
                  <a:cubicBezTo>
                    <a:pt x="769" y="134"/>
                    <a:pt x="750" y="135"/>
                    <a:pt x="731" y="135"/>
                  </a:cubicBezTo>
                  <a:cubicBezTo>
                    <a:pt x="600" y="135"/>
                    <a:pt x="464" y="86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10"/>
            <p:cNvSpPr/>
            <p:nvPr/>
          </p:nvSpPr>
          <p:spPr>
            <a:xfrm>
              <a:off x="1875516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10"/>
            <p:cNvSpPr/>
            <p:nvPr/>
          </p:nvSpPr>
          <p:spPr>
            <a:xfrm>
              <a:off x="1842186" y="4636957"/>
              <a:ext cx="266213" cy="265589"/>
            </a:xfrm>
            <a:custGeom>
              <a:rect b="b" l="l" r="r" t="t"/>
              <a:pathLst>
                <a:path extrusionOk="0" h="8096" w="8115">
                  <a:moveTo>
                    <a:pt x="5771" y="1"/>
                  </a:moveTo>
                  <a:cubicBezTo>
                    <a:pt x="5237" y="1"/>
                    <a:pt x="4722" y="177"/>
                    <a:pt x="4426" y="572"/>
                  </a:cubicBezTo>
                  <a:cubicBezTo>
                    <a:pt x="4115" y="998"/>
                    <a:pt x="4066" y="1555"/>
                    <a:pt x="4312" y="2031"/>
                  </a:cubicBezTo>
                  <a:cubicBezTo>
                    <a:pt x="4519" y="2445"/>
                    <a:pt x="4855" y="2592"/>
                    <a:pt x="5182" y="2592"/>
                  </a:cubicBezTo>
                  <a:cubicBezTo>
                    <a:pt x="5528" y="2592"/>
                    <a:pt x="5864" y="2429"/>
                    <a:pt x="6033" y="2244"/>
                  </a:cubicBezTo>
                  <a:cubicBezTo>
                    <a:pt x="6213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62" y="1490"/>
                    <a:pt x="5344" y="1850"/>
                    <a:pt x="5754" y="1916"/>
                  </a:cubicBezTo>
                  <a:cubicBezTo>
                    <a:pt x="6098" y="1965"/>
                    <a:pt x="5902" y="2391"/>
                    <a:pt x="5475" y="2506"/>
                  </a:cubicBezTo>
                  <a:cubicBezTo>
                    <a:pt x="5391" y="2531"/>
                    <a:pt x="5306" y="2543"/>
                    <a:pt x="5222" y="2543"/>
                  </a:cubicBezTo>
                  <a:cubicBezTo>
                    <a:pt x="4867" y="2543"/>
                    <a:pt x="4536" y="2329"/>
                    <a:pt x="4377" y="1998"/>
                  </a:cubicBezTo>
                  <a:cubicBezTo>
                    <a:pt x="4181" y="1555"/>
                    <a:pt x="4230" y="1031"/>
                    <a:pt x="4508" y="637"/>
                  </a:cubicBezTo>
                  <a:cubicBezTo>
                    <a:pt x="4778" y="300"/>
                    <a:pt x="5237" y="140"/>
                    <a:pt x="5711" y="140"/>
                  </a:cubicBezTo>
                  <a:cubicBezTo>
                    <a:pt x="5813" y="140"/>
                    <a:pt x="5915" y="148"/>
                    <a:pt x="6016" y="162"/>
                  </a:cubicBezTo>
                  <a:cubicBezTo>
                    <a:pt x="7229" y="293"/>
                    <a:pt x="7918" y="1998"/>
                    <a:pt x="7197" y="3145"/>
                  </a:cubicBezTo>
                  <a:cubicBezTo>
                    <a:pt x="6951" y="3506"/>
                    <a:pt x="6623" y="3801"/>
                    <a:pt x="6246" y="3998"/>
                  </a:cubicBezTo>
                  <a:cubicBezTo>
                    <a:pt x="5853" y="4162"/>
                    <a:pt x="5410" y="4240"/>
                    <a:pt x="4894" y="4240"/>
                  </a:cubicBezTo>
                  <a:cubicBezTo>
                    <a:pt x="4482" y="4240"/>
                    <a:pt x="4024" y="4190"/>
                    <a:pt x="3508" y="4096"/>
                  </a:cubicBezTo>
                  <a:cubicBezTo>
                    <a:pt x="3202" y="4035"/>
                    <a:pt x="2902" y="4004"/>
                    <a:pt x="2615" y="4004"/>
                  </a:cubicBezTo>
                  <a:cubicBezTo>
                    <a:pt x="1289" y="4004"/>
                    <a:pt x="240" y="4658"/>
                    <a:pt x="132" y="5965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3" y="8079"/>
                    <a:pt x="1017" y="8063"/>
                  </a:cubicBezTo>
                  <a:cubicBezTo>
                    <a:pt x="443" y="7423"/>
                    <a:pt x="607" y="6227"/>
                    <a:pt x="607" y="6227"/>
                  </a:cubicBezTo>
                  <a:cubicBezTo>
                    <a:pt x="689" y="5702"/>
                    <a:pt x="951" y="5243"/>
                    <a:pt x="1345" y="4899"/>
                  </a:cubicBezTo>
                  <a:cubicBezTo>
                    <a:pt x="1926" y="4458"/>
                    <a:pt x="2666" y="4373"/>
                    <a:pt x="3154" y="4373"/>
                  </a:cubicBezTo>
                  <a:cubicBezTo>
                    <a:pt x="3464" y="4373"/>
                    <a:pt x="3672" y="4407"/>
                    <a:pt x="3672" y="4407"/>
                  </a:cubicBezTo>
                  <a:cubicBezTo>
                    <a:pt x="3918" y="4440"/>
                    <a:pt x="4148" y="4457"/>
                    <a:pt x="4361" y="4457"/>
                  </a:cubicBezTo>
                  <a:cubicBezTo>
                    <a:pt x="4467" y="4463"/>
                    <a:pt x="4576" y="4467"/>
                    <a:pt x="4686" y="4467"/>
                  </a:cubicBezTo>
                  <a:cubicBezTo>
                    <a:pt x="5657" y="4467"/>
                    <a:pt x="6724" y="4184"/>
                    <a:pt x="7328" y="3227"/>
                  </a:cubicBezTo>
                  <a:cubicBezTo>
                    <a:pt x="8114" y="1981"/>
                    <a:pt x="7360" y="178"/>
                    <a:pt x="6033" y="15"/>
                  </a:cubicBezTo>
                  <a:cubicBezTo>
                    <a:pt x="5946" y="5"/>
                    <a:pt x="5858" y="1"/>
                    <a:pt x="57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10"/>
            <p:cNvSpPr/>
            <p:nvPr/>
          </p:nvSpPr>
          <p:spPr>
            <a:xfrm>
              <a:off x="1912652" y="4789208"/>
              <a:ext cx="153265" cy="78371"/>
            </a:xfrm>
            <a:custGeom>
              <a:rect b="b" l="l" r="r" t="t"/>
              <a:pathLst>
                <a:path extrusionOk="0" h="2389" w="4672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3" y="210"/>
                    <a:pt x="164" y="203"/>
                    <a:pt x="240" y="203"/>
                  </a:cubicBezTo>
                  <a:cubicBezTo>
                    <a:pt x="731" y="203"/>
                    <a:pt x="1050" y="513"/>
                    <a:pt x="951" y="996"/>
                  </a:cubicBezTo>
                  <a:cubicBezTo>
                    <a:pt x="820" y="1406"/>
                    <a:pt x="967" y="1864"/>
                    <a:pt x="1328" y="2127"/>
                  </a:cubicBezTo>
                  <a:cubicBezTo>
                    <a:pt x="1639" y="2389"/>
                    <a:pt x="2557" y="2389"/>
                    <a:pt x="2557" y="2389"/>
                  </a:cubicBezTo>
                  <a:cubicBezTo>
                    <a:pt x="2295" y="2241"/>
                    <a:pt x="2541" y="1881"/>
                    <a:pt x="2705" y="1455"/>
                  </a:cubicBezTo>
                  <a:cubicBezTo>
                    <a:pt x="2860" y="1034"/>
                    <a:pt x="2438" y="880"/>
                    <a:pt x="2241" y="880"/>
                  </a:cubicBezTo>
                  <a:cubicBezTo>
                    <a:pt x="2231" y="880"/>
                    <a:pt x="2222" y="880"/>
                    <a:pt x="2213" y="881"/>
                  </a:cubicBezTo>
                  <a:cubicBezTo>
                    <a:pt x="2109" y="890"/>
                    <a:pt x="2033" y="911"/>
                    <a:pt x="1962" y="911"/>
                  </a:cubicBezTo>
                  <a:cubicBezTo>
                    <a:pt x="1909" y="911"/>
                    <a:pt x="1859" y="900"/>
                    <a:pt x="1803" y="865"/>
                  </a:cubicBezTo>
                  <a:cubicBezTo>
                    <a:pt x="1696" y="798"/>
                    <a:pt x="1742" y="580"/>
                    <a:pt x="2018" y="580"/>
                  </a:cubicBezTo>
                  <a:cubicBezTo>
                    <a:pt x="2081" y="580"/>
                    <a:pt x="2157" y="591"/>
                    <a:pt x="2246" y="619"/>
                  </a:cubicBezTo>
                  <a:cubicBezTo>
                    <a:pt x="2721" y="783"/>
                    <a:pt x="2590" y="1242"/>
                    <a:pt x="3311" y="1389"/>
                  </a:cubicBezTo>
                  <a:cubicBezTo>
                    <a:pt x="3368" y="1400"/>
                    <a:pt x="3421" y="1406"/>
                    <a:pt x="3471" y="1406"/>
                  </a:cubicBezTo>
                  <a:cubicBezTo>
                    <a:pt x="4073" y="1406"/>
                    <a:pt x="4219" y="643"/>
                    <a:pt x="4295" y="537"/>
                  </a:cubicBezTo>
                  <a:cubicBezTo>
                    <a:pt x="4409" y="406"/>
                    <a:pt x="4540" y="275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8" y="394"/>
                  </a:cubicBezTo>
                  <a:cubicBezTo>
                    <a:pt x="3160" y="394"/>
                    <a:pt x="2687" y="332"/>
                    <a:pt x="2131" y="160"/>
                  </a:cubicBezTo>
                  <a:cubicBezTo>
                    <a:pt x="1733" y="42"/>
                    <a:pt x="1381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10"/>
            <p:cNvSpPr/>
            <p:nvPr/>
          </p:nvSpPr>
          <p:spPr>
            <a:xfrm>
              <a:off x="1921772" y="4646011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951" y="1"/>
                  </a:moveTo>
                  <a:lnTo>
                    <a:pt x="1951" y="1"/>
                  </a:lnTo>
                  <a:cubicBezTo>
                    <a:pt x="1509" y="279"/>
                    <a:pt x="1443" y="722"/>
                    <a:pt x="722" y="1345"/>
                  </a:cubicBezTo>
                  <a:cubicBezTo>
                    <a:pt x="1" y="1968"/>
                    <a:pt x="197" y="2427"/>
                    <a:pt x="361" y="2689"/>
                  </a:cubicBezTo>
                  <a:cubicBezTo>
                    <a:pt x="460" y="2804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32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5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8" y="2618"/>
                    <a:pt x="2777" y="2618"/>
                  </a:cubicBezTo>
                  <a:cubicBezTo>
                    <a:pt x="2327" y="2618"/>
                    <a:pt x="1804" y="2418"/>
                    <a:pt x="1574" y="1656"/>
                  </a:cubicBezTo>
                  <a:cubicBezTo>
                    <a:pt x="1378" y="1083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10"/>
            <p:cNvSpPr/>
            <p:nvPr/>
          </p:nvSpPr>
          <p:spPr>
            <a:xfrm>
              <a:off x="2072875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294" y="0"/>
                  </a:moveTo>
                  <a:cubicBezTo>
                    <a:pt x="973" y="0"/>
                    <a:pt x="738" y="369"/>
                    <a:pt x="738" y="369"/>
                  </a:cubicBezTo>
                  <a:cubicBezTo>
                    <a:pt x="1" y="1500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22"/>
                    <a:pt x="1312" y="5351"/>
                    <a:pt x="1181" y="3991"/>
                  </a:cubicBezTo>
                  <a:cubicBezTo>
                    <a:pt x="1050" y="2631"/>
                    <a:pt x="1066" y="1352"/>
                    <a:pt x="1328" y="1090"/>
                  </a:cubicBezTo>
                  <a:cubicBezTo>
                    <a:pt x="1591" y="828"/>
                    <a:pt x="1935" y="287"/>
                    <a:pt x="1509" y="57"/>
                  </a:cubicBezTo>
                  <a:cubicBezTo>
                    <a:pt x="1434" y="17"/>
                    <a:pt x="1362" y="0"/>
                    <a:pt x="12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10"/>
            <p:cNvSpPr/>
            <p:nvPr/>
          </p:nvSpPr>
          <p:spPr>
            <a:xfrm>
              <a:off x="2012644" y="4456231"/>
              <a:ext cx="280188" cy="333922"/>
            </a:xfrm>
            <a:custGeom>
              <a:rect b="b" l="l" r="r" t="t"/>
              <a:pathLst>
                <a:path extrusionOk="0" h="10179" w="8541">
                  <a:moveTo>
                    <a:pt x="6282" y="1"/>
                  </a:moveTo>
                  <a:cubicBezTo>
                    <a:pt x="6086" y="1"/>
                    <a:pt x="5886" y="22"/>
                    <a:pt x="5689" y="65"/>
                  </a:cubicBezTo>
                  <a:cubicBezTo>
                    <a:pt x="4508" y="328"/>
                    <a:pt x="3738" y="1573"/>
                    <a:pt x="3509" y="2835"/>
                  </a:cubicBezTo>
                  <a:cubicBezTo>
                    <a:pt x="3263" y="4147"/>
                    <a:pt x="3509" y="5376"/>
                    <a:pt x="3459" y="6474"/>
                  </a:cubicBezTo>
                  <a:cubicBezTo>
                    <a:pt x="3525" y="7474"/>
                    <a:pt x="3148" y="8441"/>
                    <a:pt x="2459" y="9130"/>
                  </a:cubicBezTo>
                  <a:cubicBezTo>
                    <a:pt x="1787" y="9752"/>
                    <a:pt x="919" y="10113"/>
                    <a:pt x="1" y="10179"/>
                  </a:cubicBezTo>
                  <a:cubicBezTo>
                    <a:pt x="935" y="10146"/>
                    <a:pt x="1820" y="9802"/>
                    <a:pt x="2509" y="9195"/>
                  </a:cubicBezTo>
                  <a:cubicBezTo>
                    <a:pt x="3246" y="8490"/>
                    <a:pt x="3656" y="7507"/>
                    <a:pt x="3607" y="6491"/>
                  </a:cubicBezTo>
                  <a:cubicBezTo>
                    <a:pt x="3672" y="5360"/>
                    <a:pt x="3443" y="4130"/>
                    <a:pt x="3672" y="2868"/>
                  </a:cubicBezTo>
                  <a:cubicBezTo>
                    <a:pt x="3902" y="1622"/>
                    <a:pt x="4607" y="475"/>
                    <a:pt x="5705" y="213"/>
                  </a:cubicBezTo>
                  <a:cubicBezTo>
                    <a:pt x="5836" y="180"/>
                    <a:pt x="5967" y="164"/>
                    <a:pt x="6098" y="147"/>
                  </a:cubicBezTo>
                  <a:cubicBezTo>
                    <a:pt x="6143" y="144"/>
                    <a:pt x="6188" y="142"/>
                    <a:pt x="6232" y="142"/>
                  </a:cubicBezTo>
                  <a:cubicBezTo>
                    <a:pt x="6630" y="142"/>
                    <a:pt x="7020" y="272"/>
                    <a:pt x="7344" y="508"/>
                  </a:cubicBezTo>
                  <a:cubicBezTo>
                    <a:pt x="8049" y="1082"/>
                    <a:pt x="7967" y="2327"/>
                    <a:pt x="7541" y="2704"/>
                  </a:cubicBezTo>
                  <a:cubicBezTo>
                    <a:pt x="7342" y="2882"/>
                    <a:pt x="7118" y="2955"/>
                    <a:pt x="6918" y="2955"/>
                  </a:cubicBezTo>
                  <a:cubicBezTo>
                    <a:pt x="6659" y="2955"/>
                    <a:pt x="6442" y="2831"/>
                    <a:pt x="6377" y="2655"/>
                  </a:cubicBezTo>
                  <a:lnTo>
                    <a:pt x="6377" y="2655"/>
                  </a:lnTo>
                  <a:cubicBezTo>
                    <a:pt x="6377" y="2655"/>
                    <a:pt x="6414" y="2660"/>
                    <a:pt x="6470" y="2660"/>
                  </a:cubicBezTo>
                  <a:cubicBezTo>
                    <a:pt x="6610" y="2660"/>
                    <a:pt x="6864" y="2627"/>
                    <a:pt x="6934" y="2393"/>
                  </a:cubicBezTo>
                  <a:cubicBezTo>
                    <a:pt x="7065" y="2081"/>
                    <a:pt x="6869" y="1737"/>
                    <a:pt x="6541" y="1672"/>
                  </a:cubicBezTo>
                  <a:cubicBezTo>
                    <a:pt x="6494" y="1658"/>
                    <a:pt x="6444" y="1651"/>
                    <a:pt x="6391" y="1651"/>
                  </a:cubicBezTo>
                  <a:cubicBezTo>
                    <a:pt x="6077" y="1651"/>
                    <a:pt x="5710" y="1905"/>
                    <a:pt x="5836" y="2426"/>
                  </a:cubicBezTo>
                  <a:cubicBezTo>
                    <a:pt x="5926" y="2809"/>
                    <a:pt x="6457" y="3106"/>
                    <a:pt x="7004" y="3106"/>
                  </a:cubicBezTo>
                  <a:cubicBezTo>
                    <a:pt x="7253" y="3106"/>
                    <a:pt x="7506" y="3045"/>
                    <a:pt x="7721" y="2901"/>
                  </a:cubicBezTo>
                  <a:cubicBezTo>
                    <a:pt x="8131" y="2671"/>
                    <a:pt x="8541" y="1967"/>
                    <a:pt x="8246" y="1180"/>
                  </a:cubicBezTo>
                  <a:cubicBezTo>
                    <a:pt x="8030" y="452"/>
                    <a:pt x="7193" y="1"/>
                    <a:pt x="62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10"/>
            <p:cNvSpPr/>
            <p:nvPr/>
          </p:nvSpPr>
          <p:spPr>
            <a:xfrm>
              <a:off x="2145999" y="4503078"/>
              <a:ext cx="81783" cy="69153"/>
            </a:xfrm>
            <a:custGeom>
              <a:rect b="b" l="l" r="r" t="t"/>
              <a:pathLst>
                <a:path extrusionOk="0" h="2108" w="2493">
                  <a:moveTo>
                    <a:pt x="709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591" y="96"/>
                    <a:pt x="624" y="276"/>
                    <a:pt x="525" y="375"/>
                  </a:cubicBezTo>
                  <a:cubicBezTo>
                    <a:pt x="378" y="604"/>
                    <a:pt x="1" y="1309"/>
                    <a:pt x="542" y="1866"/>
                  </a:cubicBezTo>
                  <a:cubicBezTo>
                    <a:pt x="726" y="2045"/>
                    <a:pt x="981" y="2107"/>
                    <a:pt x="1247" y="2107"/>
                  </a:cubicBezTo>
                  <a:cubicBezTo>
                    <a:pt x="1787" y="2107"/>
                    <a:pt x="2372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9" y="1788"/>
                    <a:pt x="2405" y="1788"/>
                  </a:cubicBezTo>
                  <a:cubicBezTo>
                    <a:pt x="2187" y="1788"/>
                    <a:pt x="1637" y="1725"/>
                    <a:pt x="1558" y="1096"/>
                  </a:cubicBezTo>
                  <a:cubicBezTo>
                    <a:pt x="1473" y="401"/>
                    <a:pt x="1179" y="1"/>
                    <a:pt x="7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10"/>
            <p:cNvSpPr/>
            <p:nvPr/>
          </p:nvSpPr>
          <p:spPr>
            <a:xfrm>
              <a:off x="2149772" y="4507277"/>
              <a:ext cx="158120" cy="179640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lnTo>
                    <a:pt x="4344" y="1"/>
                  </a:ln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66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296" y="5279"/>
                    <a:pt x="476" y="4918"/>
                    <a:pt x="443" y="4558"/>
                  </a:cubicBezTo>
                  <a:cubicBezTo>
                    <a:pt x="428" y="3915"/>
                    <a:pt x="513" y="3186"/>
                    <a:pt x="697" y="3186"/>
                  </a:cubicBezTo>
                  <a:cubicBezTo>
                    <a:pt x="711" y="3186"/>
                    <a:pt x="724" y="3190"/>
                    <a:pt x="738" y="3197"/>
                  </a:cubicBezTo>
                  <a:cubicBezTo>
                    <a:pt x="968" y="3312"/>
                    <a:pt x="787" y="3558"/>
                    <a:pt x="705" y="3705"/>
                  </a:cubicBezTo>
                  <a:cubicBezTo>
                    <a:pt x="607" y="3853"/>
                    <a:pt x="460" y="4525"/>
                    <a:pt x="1164" y="4935"/>
                  </a:cubicBezTo>
                  <a:cubicBezTo>
                    <a:pt x="1165" y="4935"/>
                    <a:pt x="1165" y="4935"/>
                    <a:pt x="1165" y="4935"/>
                  </a:cubicBezTo>
                  <a:cubicBezTo>
                    <a:pt x="1174" y="4935"/>
                    <a:pt x="957" y="4422"/>
                    <a:pt x="1345" y="4148"/>
                  </a:cubicBezTo>
                  <a:cubicBezTo>
                    <a:pt x="1754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494" y="2175"/>
                  </a:cubicBezTo>
                  <a:cubicBezTo>
                    <a:pt x="2523" y="2175"/>
                    <a:pt x="2550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30" y="2722"/>
                    <a:pt x="2197" y="2984"/>
                    <a:pt x="2345" y="3148"/>
                  </a:cubicBezTo>
                  <a:cubicBezTo>
                    <a:pt x="2558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5" y="3810"/>
                  </a:cubicBezTo>
                  <a:cubicBezTo>
                    <a:pt x="2691" y="3810"/>
                    <a:pt x="3468" y="3732"/>
                    <a:pt x="3951" y="3033"/>
                  </a:cubicBezTo>
                  <a:cubicBezTo>
                    <a:pt x="4590" y="2148"/>
                    <a:pt x="4820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10"/>
            <p:cNvSpPr/>
            <p:nvPr/>
          </p:nvSpPr>
          <p:spPr>
            <a:xfrm>
              <a:off x="2263771" y="4457183"/>
              <a:ext cx="97365" cy="64035"/>
            </a:xfrm>
            <a:custGeom>
              <a:rect b="b" l="l" r="r" t="t"/>
              <a:pathLst>
                <a:path extrusionOk="0" h="1952" w="2968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0" y="135"/>
                    <a:pt x="755" y="413"/>
                    <a:pt x="918" y="790"/>
                  </a:cubicBezTo>
                  <a:cubicBezTo>
                    <a:pt x="1124" y="1305"/>
                    <a:pt x="1492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787" y="1725"/>
                    <a:pt x="2672" y="1561"/>
                    <a:pt x="2672" y="1380"/>
                  </a:cubicBezTo>
                  <a:cubicBezTo>
                    <a:pt x="2672" y="1096"/>
                    <a:pt x="2623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10"/>
            <p:cNvSpPr/>
            <p:nvPr/>
          </p:nvSpPr>
          <p:spPr>
            <a:xfrm>
              <a:off x="2350870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76" y="0"/>
                  </a:moveTo>
                  <a:cubicBezTo>
                    <a:pt x="796" y="0"/>
                    <a:pt x="637" y="142"/>
                    <a:pt x="624" y="325"/>
                  </a:cubicBezTo>
                  <a:cubicBezTo>
                    <a:pt x="624" y="488"/>
                    <a:pt x="756" y="593"/>
                    <a:pt x="898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1" y="268"/>
                    <a:pt x="988" y="268"/>
                  </a:cubicBezTo>
                  <a:cubicBezTo>
                    <a:pt x="918" y="268"/>
                    <a:pt x="878" y="333"/>
                    <a:pt x="902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8" y="391"/>
                    <a:pt x="739" y="292"/>
                  </a:cubicBezTo>
                  <a:cubicBezTo>
                    <a:pt x="750" y="160"/>
                    <a:pt x="867" y="73"/>
                    <a:pt x="986" y="73"/>
                  </a:cubicBezTo>
                  <a:cubicBezTo>
                    <a:pt x="1031" y="73"/>
                    <a:pt x="1075" y="85"/>
                    <a:pt x="1116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8" y="899"/>
                    <a:pt x="693" y="900"/>
                    <a:pt x="679" y="900"/>
                  </a:cubicBezTo>
                  <a:cubicBezTo>
                    <a:pt x="319" y="900"/>
                    <a:pt x="1" y="521"/>
                    <a:pt x="1" y="521"/>
                  </a:cubicBezTo>
                  <a:lnTo>
                    <a:pt x="1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45" y="1096"/>
                    <a:pt x="485" y="1140"/>
                    <a:pt x="627" y="1140"/>
                  </a:cubicBezTo>
                  <a:cubicBezTo>
                    <a:pt x="709" y="1140"/>
                    <a:pt x="792" y="1125"/>
                    <a:pt x="870" y="1095"/>
                  </a:cubicBezTo>
                  <a:cubicBezTo>
                    <a:pt x="1083" y="1029"/>
                    <a:pt x="1263" y="865"/>
                    <a:pt x="1345" y="669"/>
                  </a:cubicBezTo>
                  <a:cubicBezTo>
                    <a:pt x="1460" y="423"/>
                    <a:pt x="1345" y="144"/>
                    <a:pt x="1116" y="29"/>
                  </a:cubicBezTo>
                  <a:cubicBezTo>
                    <a:pt x="1069" y="10"/>
                    <a:pt x="1022" y="0"/>
                    <a:pt x="9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10"/>
            <p:cNvSpPr/>
            <p:nvPr/>
          </p:nvSpPr>
          <p:spPr>
            <a:xfrm>
              <a:off x="1606116" y="4694367"/>
              <a:ext cx="130728" cy="286749"/>
            </a:xfrm>
            <a:custGeom>
              <a:rect b="b" l="l" r="r" t="t"/>
              <a:pathLst>
                <a:path extrusionOk="0" h="8741" w="3985">
                  <a:moveTo>
                    <a:pt x="2067" y="1"/>
                  </a:moveTo>
                  <a:cubicBezTo>
                    <a:pt x="1538" y="1"/>
                    <a:pt x="1034" y="248"/>
                    <a:pt x="706" y="690"/>
                  </a:cubicBezTo>
                  <a:cubicBezTo>
                    <a:pt x="362" y="1182"/>
                    <a:pt x="312" y="1821"/>
                    <a:pt x="575" y="2362"/>
                  </a:cubicBezTo>
                  <a:cubicBezTo>
                    <a:pt x="809" y="2784"/>
                    <a:pt x="1243" y="3021"/>
                    <a:pt x="1693" y="3021"/>
                  </a:cubicBezTo>
                  <a:cubicBezTo>
                    <a:pt x="1874" y="3021"/>
                    <a:pt x="2057" y="2983"/>
                    <a:pt x="2230" y="2903"/>
                  </a:cubicBezTo>
                  <a:cubicBezTo>
                    <a:pt x="2935" y="2723"/>
                    <a:pt x="3083" y="1789"/>
                    <a:pt x="2460" y="1412"/>
                  </a:cubicBezTo>
                  <a:cubicBezTo>
                    <a:pt x="2381" y="1371"/>
                    <a:pt x="2300" y="1352"/>
                    <a:pt x="2221" y="1352"/>
                  </a:cubicBezTo>
                  <a:cubicBezTo>
                    <a:pt x="1890" y="1352"/>
                    <a:pt x="1603" y="1680"/>
                    <a:pt x="1722" y="2051"/>
                  </a:cubicBezTo>
                  <a:cubicBezTo>
                    <a:pt x="1859" y="2324"/>
                    <a:pt x="2166" y="2347"/>
                    <a:pt x="2303" y="2347"/>
                  </a:cubicBezTo>
                  <a:cubicBezTo>
                    <a:pt x="2330" y="2347"/>
                    <a:pt x="2350" y="2346"/>
                    <a:pt x="2361" y="2346"/>
                  </a:cubicBezTo>
                  <a:cubicBezTo>
                    <a:pt x="2427" y="2346"/>
                    <a:pt x="2427" y="2379"/>
                    <a:pt x="2427" y="2379"/>
                  </a:cubicBezTo>
                  <a:cubicBezTo>
                    <a:pt x="2471" y="2570"/>
                    <a:pt x="2225" y="2866"/>
                    <a:pt x="1760" y="2866"/>
                  </a:cubicBezTo>
                  <a:cubicBezTo>
                    <a:pt x="1706" y="2866"/>
                    <a:pt x="1650" y="2863"/>
                    <a:pt x="1591" y="2854"/>
                  </a:cubicBezTo>
                  <a:cubicBezTo>
                    <a:pt x="1394" y="2805"/>
                    <a:pt x="1214" y="2723"/>
                    <a:pt x="1083" y="2575"/>
                  </a:cubicBezTo>
                  <a:cubicBezTo>
                    <a:pt x="394" y="1920"/>
                    <a:pt x="739" y="543"/>
                    <a:pt x="1738" y="281"/>
                  </a:cubicBezTo>
                  <a:cubicBezTo>
                    <a:pt x="1886" y="240"/>
                    <a:pt x="2038" y="219"/>
                    <a:pt x="2189" y="219"/>
                  </a:cubicBezTo>
                  <a:cubicBezTo>
                    <a:pt x="2341" y="219"/>
                    <a:pt x="2492" y="240"/>
                    <a:pt x="2640" y="281"/>
                  </a:cubicBezTo>
                  <a:cubicBezTo>
                    <a:pt x="3279" y="445"/>
                    <a:pt x="3722" y="1018"/>
                    <a:pt x="3755" y="1690"/>
                  </a:cubicBezTo>
                  <a:cubicBezTo>
                    <a:pt x="3804" y="2428"/>
                    <a:pt x="3427" y="3166"/>
                    <a:pt x="2853" y="3690"/>
                  </a:cubicBezTo>
                  <a:cubicBezTo>
                    <a:pt x="2296" y="4231"/>
                    <a:pt x="1542" y="4542"/>
                    <a:pt x="968" y="5067"/>
                  </a:cubicBezTo>
                  <a:cubicBezTo>
                    <a:pt x="411" y="5575"/>
                    <a:pt x="67" y="6280"/>
                    <a:pt x="17" y="7050"/>
                  </a:cubicBezTo>
                  <a:cubicBezTo>
                    <a:pt x="1" y="7771"/>
                    <a:pt x="378" y="8493"/>
                    <a:pt x="1034" y="8673"/>
                  </a:cubicBezTo>
                  <a:cubicBezTo>
                    <a:pt x="1164" y="8719"/>
                    <a:pt x="1299" y="8740"/>
                    <a:pt x="1433" y="8740"/>
                  </a:cubicBezTo>
                  <a:cubicBezTo>
                    <a:pt x="1919" y="8740"/>
                    <a:pt x="2380" y="8455"/>
                    <a:pt x="2509" y="8017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35" y="6722"/>
                    <a:pt x="1804" y="6690"/>
                    <a:pt x="1689" y="6690"/>
                  </a:cubicBezTo>
                  <a:cubicBezTo>
                    <a:pt x="1653" y="6685"/>
                    <a:pt x="1617" y="6683"/>
                    <a:pt x="1582" y="6683"/>
                  </a:cubicBezTo>
                  <a:cubicBezTo>
                    <a:pt x="1246" y="6683"/>
                    <a:pt x="941" y="6890"/>
                    <a:pt x="837" y="7231"/>
                  </a:cubicBezTo>
                  <a:cubicBezTo>
                    <a:pt x="706" y="7714"/>
                    <a:pt x="993" y="7990"/>
                    <a:pt x="1305" y="7990"/>
                  </a:cubicBezTo>
                  <a:cubicBezTo>
                    <a:pt x="1385" y="7990"/>
                    <a:pt x="1465" y="7972"/>
                    <a:pt x="1542" y="7935"/>
                  </a:cubicBezTo>
                  <a:cubicBezTo>
                    <a:pt x="1853" y="7771"/>
                    <a:pt x="1919" y="7345"/>
                    <a:pt x="1673" y="7116"/>
                  </a:cubicBezTo>
                  <a:cubicBezTo>
                    <a:pt x="1589" y="7041"/>
                    <a:pt x="1488" y="7003"/>
                    <a:pt x="1387" y="7003"/>
                  </a:cubicBezTo>
                  <a:cubicBezTo>
                    <a:pt x="1311" y="7003"/>
                    <a:pt x="1235" y="7024"/>
                    <a:pt x="1165" y="7067"/>
                  </a:cubicBezTo>
                  <a:cubicBezTo>
                    <a:pt x="1148" y="7073"/>
                    <a:pt x="1137" y="7076"/>
                    <a:pt x="1128" y="7076"/>
                  </a:cubicBezTo>
                  <a:cubicBezTo>
                    <a:pt x="1095" y="7076"/>
                    <a:pt x="1116" y="7034"/>
                    <a:pt x="1116" y="7034"/>
                  </a:cubicBezTo>
                  <a:cubicBezTo>
                    <a:pt x="1214" y="6813"/>
                    <a:pt x="1506" y="6785"/>
                    <a:pt x="1646" y="6785"/>
                  </a:cubicBezTo>
                  <a:cubicBezTo>
                    <a:pt x="1692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2001" y="6837"/>
                  </a:cubicBezTo>
                  <a:cubicBezTo>
                    <a:pt x="2443" y="7034"/>
                    <a:pt x="2640" y="7558"/>
                    <a:pt x="2443" y="8001"/>
                  </a:cubicBezTo>
                  <a:cubicBezTo>
                    <a:pt x="2270" y="8398"/>
                    <a:pt x="1881" y="8635"/>
                    <a:pt x="1467" y="8635"/>
                  </a:cubicBezTo>
                  <a:cubicBezTo>
                    <a:pt x="1334" y="8635"/>
                    <a:pt x="1198" y="8610"/>
                    <a:pt x="1066" y="8558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73"/>
                    <a:pt x="1083" y="5214"/>
                  </a:cubicBezTo>
                  <a:cubicBezTo>
                    <a:pt x="1640" y="4706"/>
                    <a:pt x="2394" y="4428"/>
                    <a:pt x="2984" y="3838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04"/>
                    <a:pt x="3296" y="248"/>
                    <a:pt x="2542" y="68"/>
                  </a:cubicBezTo>
                  <a:cubicBezTo>
                    <a:pt x="2384" y="23"/>
                    <a:pt x="2225" y="1"/>
                    <a:pt x="20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10"/>
            <p:cNvSpPr/>
            <p:nvPr/>
          </p:nvSpPr>
          <p:spPr>
            <a:xfrm>
              <a:off x="1608282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1509" y="0"/>
                  </a:moveTo>
                  <a:cubicBezTo>
                    <a:pt x="1508" y="0"/>
                    <a:pt x="1377" y="66"/>
                    <a:pt x="1361" y="164"/>
                  </a:cubicBezTo>
                  <a:cubicBezTo>
                    <a:pt x="1331" y="240"/>
                    <a:pt x="1244" y="330"/>
                    <a:pt x="1076" y="330"/>
                  </a:cubicBezTo>
                  <a:cubicBezTo>
                    <a:pt x="1062" y="330"/>
                    <a:pt x="1048" y="329"/>
                    <a:pt x="1033" y="328"/>
                  </a:cubicBezTo>
                  <a:cubicBezTo>
                    <a:pt x="836" y="328"/>
                    <a:pt x="1" y="393"/>
                    <a:pt x="50" y="2410"/>
                  </a:cubicBezTo>
                  <a:cubicBezTo>
                    <a:pt x="50" y="2410"/>
                    <a:pt x="132" y="1672"/>
                    <a:pt x="771" y="1393"/>
                  </a:cubicBezTo>
                  <a:cubicBezTo>
                    <a:pt x="1394" y="1115"/>
                    <a:pt x="1722" y="852"/>
                    <a:pt x="1607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10"/>
            <p:cNvSpPr/>
            <p:nvPr/>
          </p:nvSpPr>
          <p:spPr>
            <a:xfrm>
              <a:off x="1630852" y="4569673"/>
              <a:ext cx="210280" cy="329100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lnTo>
                    <a:pt x="5263" y="0"/>
                  </a:lnTo>
                  <a:cubicBezTo>
                    <a:pt x="2902" y="656"/>
                    <a:pt x="4181" y="2180"/>
                    <a:pt x="4279" y="4409"/>
                  </a:cubicBezTo>
                  <a:cubicBezTo>
                    <a:pt x="4361" y="6262"/>
                    <a:pt x="3279" y="7966"/>
                    <a:pt x="1575" y="8688"/>
                  </a:cubicBezTo>
                  <a:cubicBezTo>
                    <a:pt x="230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87" y="9229"/>
                    <a:pt x="2574" y="8917"/>
                  </a:cubicBezTo>
                  <a:cubicBezTo>
                    <a:pt x="2493" y="8782"/>
                    <a:pt x="2334" y="8691"/>
                    <a:pt x="2170" y="8691"/>
                  </a:cubicBezTo>
                  <a:cubicBezTo>
                    <a:pt x="2136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607" y="6737"/>
                    <a:pt x="4541" y="7098"/>
                    <a:pt x="5476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8" y="5424"/>
                    <a:pt x="5343" y="5422"/>
                    <a:pt x="5317" y="5422"/>
                  </a:cubicBezTo>
                  <a:cubicBezTo>
                    <a:pt x="4967" y="5422"/>
                    <a:pt x="4630" y="5629"/>
                    <a:pt x="4492" y="5950"/>
                  </a:cubicBezTo>
                  <a:cubicBezTo>
                    <a:pt x="4427" y="6065"/>
                    <a:pt x="4328" y="6163"/>
                    <a:pt x="4214" y="6245"/>
                  </a:cubicBezTo>
                  <a:cubicBezTo>
                    <a:pt x="4558" y="5917"/>
                    <a:pt x="4623" y="5131"/>
                    <a:pt x="4722" y="4491"/>
                  </a:cubicBezTo>
                  <a:cubicBezTo>
                    <a:pt x="4820" y="3852"/>
                    <a:pt x="5115" y="4065"/>
                    <a:pt x="5672" y="3672"/>
                  </a:cubicBezTo>
                  <a:cubicBezTo>
                    <a:pt x="6246" y="3295"/>
                    <a:pt x="5951" y="2787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4"/>
                    <a:pt x="4772" y="3293"/>
                    <a:pt x="4629" y="3293"/>
                  </a:cubicBezTo>
                  <a:cubicBezTo>
                    <a:pt x="4597" y="3293"/>
                    <a:pt x="4562" y="3284"/>
                    <a:pt x="4525" y="3262"/>
                  </a:cubicBezTo>
                  <a:cubicBezTo>
                    <a:pt x="4345" y="3164"/>
                    <a:pt x="4410" y="2869"/>
                    <a:pt x="4410" y="2869"/>
                  </a:cubicBezTo>
                  <a:cubicBezTo>
                    <a:pt x="4623" y="2295"/>
                    <a:pt x="5197" y="2508"/>
                    <a:pt x="5640" y="1820"/>
                  </a:cubicBezTo>
                  <a:cubicBezTo>
                    <a:pt x="6033" y="1213"/>
                    <a:pt x="5492" y="574"/>
                    <a:pt x="5279" y="410"/>
                  </a:cubicBezTo>
                  <a:cubicBezTo>
                    <a:pt x="5164" y="295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10"/>
            <p:cNvSpPr/>
            <p:nvPr/>
          </p:nvSpPr>
          <p:spPr>
            <a:xfrm>
              <a:off x="1683571" y="4486019"/>
              <a:ext cx="96283" cy="352523"/>
            </a:xfrm>
            <a:custGeom>
              <a:rect b="b" l="l" r="r" t="t"/>
              <a:pathLst>
                <a:path extrusionOk="0" h="10746" w="2935">
                  <a:moveTo>
                    <a:pt x="1630" y="1"/>
                  </a:moveTo>
                  <a:cubicBezTo>
                    <a:pt x="1296" y="1"/>
                    <a:pt x="953" y="125"/>
                    <a:pt x="689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689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3" y="7500"/>
                    <a:pt x="1508" y="5468"/>
                    <a:pt x="689" y="3435"/>
                  </a:cubicBezTo>
                  <a:cubicBezTo>
                    <a:pt x="312" y="2436"/>
                    <a:pt x="197" y="1239"/>
                    <a:pt x="803" y="501"/>
                  </a:cubicBezTo>
                  <a:cubicBezTo>
                    <a:pt x="1037" y="231"/>
                    <a:pt x="1350" y="115"/>
                    <a:pt x="1658" y="115"/>
                  </a:cubicBezTo>
                  <a:cubicBezTo>
                    <a:pt x="2173" y="115"/>
                    <a:pt x="2672" y="439"/>
                    <a:pt x="2754" y="911"/>
                  </a:cubicBezTo>
                  <a:cubicBezTo>
                    <a:pt x="2862" y="1436"/>
                    <a:pt x="2462" y="1917"/>
                    <a:pt x="1936" y="1917"/>
                  </a:cubicBezTo>
                  <a:cubicBezTo>
                    <a:pt x="1903" y="1917"/>
                    <a:pt x="1870" y="1915"/>
                    <a:pt x="1836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39" y="1813"/>
                    <a:pt x="1590" y="1747"/>
                  </a:cubicBezTo>
                  <a:cubicBezTo>
                    <a:pt x="1590" y="1747"/>
                    <a:pt x="1557" y="1698"/>
                    <a:pt x="1590" y="1649"/>
                  </a:cubicBezTo>
                  <a:cubicBezTo>
                    <a:pt x="1623" y="1616"/>
                    <a:pt x="1984" y="1632"/>
                    <a:pt x="2000" y="1321"/>
                  </a:cubicBezTo>
                  <a:cubicBezTo>
                    <a:pt x="2011" y="1069"/>
                    <a:pt x="1806" y="905"/>
                    <a:pt x="1598" y="905"/>
                  </a:cubicBezTo>
                  <a:cubicBezTo>
                    <a:pt x="1480" y="905"/>
                    <a:pt x="1361" y="957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5"/>
                  </a:cubicBezTo>
                  <a:cubicBezTo>
                    <a:pt x="2763" y="375"/>
                    <a:pt x="2210" y="1"/>
                    <a:pt x="16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10"/>
            <p:cNvSpPr/>
            <p:nvPr/>
          </p:nvSpPr>
          <p:spPr>
            <a:xfrm>
              <a:off x="1606116" y="4472864"/>
              <a:ext cx="91460" cy="267295"/>
            </a:xfrm>
            <a:custGeom>
              <a:rect b="b" l="l" r="r" t="t"/>
              <a:pathLst>
                <a:path extrusionOk="0" h="8148" w="2788">
                  <a:moveTo>
                    <a:pt x="706" y="1"/>
                  </a:moveTo>
                  <a:cubicBezTo>
                    <a:pt x="706" y="1"/>
                    <a:pt x="67" y="181"/>
                    <a:pt x="214" y="1066"/>
                  </a:cubicBezTo>
                  <a:cubicBezTo>
                    <a:pt x="362" y="1968"/>
                    <a:pt x="1066" y="2443"/>
                    <a:pt x="1476" y="2902"/>
                  </a:cubicBezTo>
                  <a:cubicBezTo>
                    <a:pt x="1804" y="3263"/>
                    <a:pt x="2476" y="4131"/>
                    <a:pt x="2132" y="4967"/>
                  </a:cubicBezTo>
                  <a:cubicBezTo>
                    <a:pt x="2050" y="5197"/>
                    <a:pt x="1919" y="5394"/>
                    <a:pt x="1738" y="5557"/>
                  </a:cubicBezTo>
                  <a:cubicBezTo>
                    <a:pt x="1148" y="6066"/>
                    <a:pt x="755" y="6328"/>
                    <a:pt x="460" y="6754"/>
                  </a:cubicBezTo>
                  <a:cubicBezTo>
                    <a:pt x="165" y="7164"/>
                    <a:pt x="1" y="7639"/>
                    <a:pt x="17" y="8147"/>
                  </a:cubicBezTo>
                  <a:cubicBezTo>
                    <a:pt x="17" y="8000"/>
                    <a:pt x="67" y="6934"/>
                    <a:pt x="1214" y="6131"/>
                  </a:cubicBezTo>
                  <a:cubicBezTo>
                    <a:pt x="2509" y="5230"/>
                    <a:pt x="2787" y="4295"/>
                    <a:pt x="2345" y="2902"/>
                  </a:cubicBezTo>
                  <a:cubicBezTo>
                    <a:pt x="1820" y="1279"/>
                    <a:pt x="362" y="1099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10"/>
            <p:cNvSpPr/>
            <p:nvPr/>
          </p:nvSpPr>
          <p:spPr>
            <a:xfrm>
              <a:off x="1716376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1437" y="0"/>
                  </a:moveTo>
                  <a:cubicBezTo>
                    <a:pt x="1403" y="0"/>
                    <a:pt x="1372" y="6"/>
                    <a:pt x="1344" y="16"/>
                  </a:cubicBezTo>
                  <a:cubicBezTo>
                    <a:pt x="1016" y="114"/>
                    <a:pt x="951" y="376"/>
                    <a:pt x="1115" y="737"/>
                  </a:cubicBezTo>
                  <a:cubicBezTo>
                    <a:pt x="1279" y="1098"/>
                    <a:pt x="1770" y="1147"/>
                    <a:pt x="1639" y="2802"/>
                  </a:cubicBezTo>
                  <a:cubicBezTo>
                    <a:pt x="1508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789" y="0"/>
                    <a:pt x="14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10"/>
            <p:cNvSpPr/>
            <p:nvPr/>
          </p:nvSpPr>
          <p:spPr>
            <a:xfrm>
              <a:off x="1658277" y="4113840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9" y="0"/>
                  </a:moveTo>
                  <a:cubicBezTo>
                    <a:pt x="1298" y="0"/>
                    <a:pt x="859" y="91"/>
                    <a:pt x="476" y="389"/>
                  </a:cubicBezTo>
                  <a:cubicBezTo>
                    <a:pt x="165" y="651"/>
                    <a:pt x="1" y="1061"/>
                    <a:pt x="50" y="1487"/>
                  </a:cubicBezTo>
                  <a:cubicBezTo>
                    <a:pt x="107" y="1999"/>
                    <a:pt x="633" y="2437"/>
                    <a:pt x="1231" y="2437"/>
                  </a:cubicBezTo>
                  <a:cubicBezTo>
                    <a:pt x="1322" y="2437"/>
                    <a:pt x="1416" y="2427"/>
                    <a:pt x="1509" y="2405"/>
                  </a:cubicBezTo>
                  <a:cubicBezTo>
                    <a:pt x="1624" y="2372"/>
                    <a:pt x="1722" y="2339"/>
                    <a:pt x="1820" y="2290"/>
                  </a:cubicBezTo>
                  <a:lnTo>
                    <a:pt x="1837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47" y="1454"/>
                  </a:cubicBezTo>
                  <a:cubicBezTo>
                    <a:pt x="2197" y="1117"/>
                    <a:pt x="1909" y="894"/>
                    <a:pt x="1600" y="894"/>
                  </a:cubicBezTo>
                  <a:cubicBezTo>
                    <a:pt x="1504" y="894"/>
                    <a:pt x="1406" y="916"/>
                    <a:pt x="1312" y="963"/>
                  </a:cubicBezTo>
                  <a:cubicBezTo>
                    <a:pt x="952" y="1159"/>
                    <a:pt x="1050" y="1717"/>
                    <a:pt x="1460" y="1766"/>
                  </a:cubicBezTo>
                  <a:cubicBezTo>
                    <a:pt x="1492" y="1773"/>
                    <a:pt x="1524" y="1777"/>
                    <a:pt x="1555" y="1777"/>
                  </a:cubicBezTo>
                  <a:cubicBezTo>
                    <a:pt x="1789" y="1777"/>
                    <a:pt x="1964" y="1571"/>
                    <a:pt x="1935" y="1340"/>
                  </a:cubicBezTo>
                  <a:cubicBezTo>
                    <a:pt x="1922" y="1301"/>
                    <a:pt x="1945" y="1267"/>
                    <a:pt x="1980" y="1267"/>
                  </a:cubicBezTo>
                  <a:cubicBezTo>
                    <a:pt x="2033" y="1267"/>
                    <a:pt x="2112" y="1345"/>
                    <a:pt x="2132" y="1602"/>
                  </a:cubicBezTo>
                  <a:cubicBezTo>
                    <a:pt x="2148" y="1717"/>
                    <a:pt x="2132" y="1848"/>
                    <a:pt x="2066" y="1962"/>
                  </a:cubicBezTo>
                  <a:cubicBezTo>
                    <a:pt x="1934" y="2183"/>
                    <a:pt x="1682" y="2312"/>
                    <a:pt x="1418" y="2312"/>
                  </a:cubicBezTo>
                  <a:cubicBezTo>
                    <a:pt x="1389" y="2312"/>
                    <a:pt x="1359" y="2310"/>
                    <a:pt x="1329" y="2307"/>
                  </a:cubicBezTo>
                  <a:cubicBezTo>
                    <a:pt x="1318" y="2307"/>
                    <a:pt x="1308" y="2307"/>
                    <a:pt x="1297" y="2307"/>
                  </a:cubicBezTo>
                  <a:cubicBezTo>
                    <a:pt x="609" y="2307"/>
                    <a:pt x="125" y="1248"/>
                    <a:pt x="771" y="618"/>
                  </a:cubicBezTo>
                  <a:cubicBezTo>
                    <a:pt x="1052" y="323"/>
                    <a:pt x="1446" y="194"/>
                    <a:pt x="1865" y="194"/>
                  </a:cubicBezTo>
                  <a:cubicBezTo>
                    <a:pt x="2375" y="194"/>
                    <a:pt x="2922" y="385"/>
                    <a:pt x="3345" y="700"/>
                  </a:cubicBezTo>
                  <a:cubicBezTo>
                    <a:pt x="5082" y="1962"/>
                    <a:pt x="4820" y="4257"/>
                    <a:pt x="4328" y="5405"/>
                  </a:cubicBezTo>
                  <a:cubicBezTo>
                    <a:pt x="4050" y="6093"/>
                    <a:pt x="3607" y="6683"/>
                    <a:pt x="3017" y="7109"/>
                  </a:cubicBezTo>
                  <a:cubicBezTo>
                    <a:pt x="3623" y="6699"/>
                    <a:pt x="4115" y="6126"/>
                    <a:pt x="4410" y="5437"/>
                  </a:cubicBezTo>
                  <a:cubicBezTo>
                    <a:pt x="4951" y="4290"/>
                    <a:pt x="5279" y="1913"/>
                    <a:pt x="3459" y="553"/>
                  </a:cubicBezTo>
                  <a:cubicBezTo>
                    <a:pt x="3099" y="307"/>
                    <a:pt x="2689" y="127"/>
                    <a:pt x="2263" y="61"/>
                  </a:cubicBezTo>
                  <a:cubicBezTo>
                    <a:pt x="2096" y="27"/>
                    <a:pt x="1899" y="0"/>
                    <a:pt x="1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10"/>
            <p:cNvSpPr/>
            <p:nvPr/>
          </p:nvSpPr>
          <p:spPr>
            <a:xfrm>
              <a:off x="1697546" y="3933015"/>
              <a:ext cx="171012" cy="268870"/>
            </a:xfrm>
            <a:custGeom>
              <a:rect b="b" l="l" r="r" t="t"/>
              <a:pathLst>
                <a:path extrusionOk="0" h="8196" w="5213">
                  <a:moveTo>
                    <a:pt x="1099" y="0"/>
                  </a:move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607" y="5589"/>
                    <a:pt x="4459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79" y="5803"/>
                    <a:pt x="3279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41" y="2787"/>
                  </a:cubicBezTo>
                  <a:cubicBezTo>
                    <a:pt x="2558" y="2639"/>
                    <a:pt x="2590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30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0" y="836"/>
                  </a:cubicBezTo>
                  <a:cubicBezTo>
                    <a:pt x="1017" y="623"/>
                    <a:pt x="1099" y="0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10"/>
            <p:cNvSpPr/>
            <p:nvPr/>
          </p:nvSpPr>
          <p:spPr>
            <a:xfrm>
              <a:off x="1618484" y="3899652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1" y="2345"/>
                    <a:pt x="2689" y="2066"/>
                    <a:pt x="2443" y="1820"/>
                  </a:cubicBezTo>
                  <a:cubicBezTo>
                    <a:pt x="2312" y="1656"/>
                    <a:pt x="2296" y="1427"/>
                    <a:pt x="2427" y="1263"/>
                  </a:cubicBezTo>
                  <a:cubicBezTo>
                    <a:pt x="2427" y="1263"/>
                    <a:pt x="2382" y="1253"/>
                    <a:pt x="2319" y="1253"/>
                  </a:cubicBezTo>
                  <a:cubicBezTo>
                    <a:pt x="2154" y="1253"/>
                    <a:pt x="1864" y="1322"/>
                    <a:pt x="1935" y="1820"/>
                  </a:cubicBezTo>
                  <a:cubicBezTo>
                    <a:pt x="2033" y="2509"/>
                    <a:pt x="2083" y="2623"/>
                    <a:pt x="1870" y="2640"/>
                  </a:cubicBezTo>
                  <a:cubicBezTo>
                    <a:pt x="1860" y="2641"/>
                    <a:pt x="1850" y="2642"/>
                    <a:pt x="1842" y="2642"/>
                  </a:cubicBezTo>
                  <a:cubicBezTo>
                    <a:pt x="1646" y="2642"/>
                    <a:pt x="1708" y="2303"/>
                    <a:pt x="1755" y="2115"/>
                  </a:cubicBezTo>
                  <a:cubicBezTo>
                    <a:pt x="1820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10"/>
            <p:cNvSpPr/>
            <p:nvPr/>
          </p:nvSpPr>
          <p:spPr>
            <a:xfrm>
              <a:off x="1797570" y="4181419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cubicBezTo>
                    <a:pt x="787" y="509"/>
                    <a:pt x="1049" y="1197"/>
                    <a:pt x="951" y="2476"/>
                  </a:cubicBezTo>
                  <a:cubicBezTo>
                    <a:pt x="853" y="3771"/>
                    <a:pt x="0" y="4262"/>
                    <a:pt x="0" y="4262"/>
                  </a:cubicBezTo>
                  <a:cubicBezTo>
                    <a:pt x="3590" y="2443"/>
                    <a:pt x="2295" y="788"/>
                    <a:pt x="1934" y="525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10"/>
            <p:cNvSpPr/>
            <p:nvPr/>
          </p:nvSpPr>
          <p:spPr>
            <a:xfrm>
              <a:off x="1800260" y="4267796"/>
              <a:ext cx="258143" cy="190302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6" y="957"/>
                  </a:cubicBezTo>
                  <a:cubicBezTo>
                    <a:pt x="1459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55" y="3367"/>
                  </a:cubicBezTo>
                  <a:cubicBezTo>
                    <a:pt x="4295" y="4121"/>
                    <a:pt x="4475" y="5334"/>
                    <a:pt x="5999" y="5711"/>
                  </a:cubicBezTo>
                  <a:cubicBezTo>
                    <a:pt x="6253" y="5774"/>
                    <a:pt x="6473" y="5801"/>
                    <a:pt x="6666" y="5801"/>
                  </a:cubicBezTo>
                  <a:cubicBezTo>
                    <a:pt x="7618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5" y="5212"/>
                    <a:pt x="7707" y="5241"/>
                    <a:pt x="7637" y="5241"/>
                  </a:cubicBezTo>
                  <a:cubicBezTo>
                    <a:pt x="7390" y="5241"/>
                    <a:pt x="7236" y="4878"/>
                    <a:pt x="7262" y="4137"/>
                  </a:cubicBezTo>
                  <a:cubicBezTo>
                    <a:pt x="7278" y="3170"/>
                    <a:pt x="6409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6" y="1728"/>
                    <a:pt x="3508" y="1580"/>
                    <a:pt x="4180" y="1384"/>
                  </a:cubicBezTo>
                  <a:cubicBezTo>
                    <a:pt x="4868" y="1187"/>
                    <a:pt x="4557" y="548"/>
                    <a:pt x="4557" y="548"/>
                  </a:cubicBezTo>
                  <a:lnTo>
                    <a:pt x="4557" y="548"/>
                  </a:lnTo>
                  <a:cubicBezTo>
                    <a:pt x="4505" y="588"/>
                    <a:pt x="4454" y="606"/>
                    <a:pt x="4399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10"/>
            <p:cNvSpPr/>
            <p:nvPr/>
          </p:nvSpPr>
          <p:spPr>
            <a:xfrm>
              <a:off x="1674975" y="4345348"/>
              <a:ext cx="252205" cy="206606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5" y="0"/>
                    <a:pt x="1374" y="1109"/>
                    <a:pt x="688" y="2527"/>
                  </a:cubicBezTo>
                  <a:cubicBezTo>
                    <a:pt x="164" y="3626"/>
                    <a:pt x="0" y="4871"/>
                    <a:pt x="246" y="6068"/>
                  </a:cubicBezTo>
                  <a:lnTo>
                    <a:pt x="246" y="6084"/>
                  </a:lnTo>
                  <a:cubicBezTo>
                    <a:pt x="262" y="6150"/>
                    <a:pt x="279" y="6232"/>
                    <a:pt x="295" y="6297"/>
                  </a:cubicBezTo>
                  <a:cubicBezTo>
                    <a:pt x="262" y="6133"/>
                    <a:pt x="246" y="5970"/>
                    <a:pt x="230" y="5789"/>
                  </a:cubicBezTo>
                  <a:cubicBezTo>
                    <a:pt x="246" y="4920"/>
                    <a:pt x="410" y="4068"/>
                    <a:pt x="738" y="3249"/>
                  </a:cubicBezTo>
                  <a:cubicBezTo>
                    <a:pt x="1147" y="2249"/>
                    <a:pt x="1885" y="1429"/>
                    <a:pt x="2819" y="888"/>
                  </a:cubicBezTo>
                  <a:cubicBezTo>
                    <a:pt x="3374" y="575"/>
                    <a:pt x="4089" y="326"/>
                    <a:pt x="4795" y="326"/>
                  </a:cubicBezTo>
                  <a:cubicBezTo>
                    <a:pt x="5383" y="326"/>
                    <a:pt x="5965" y="499"/>
                    <a:pt x="6442" y="954"/>
                  </a:cubicBezTo>
                  <a:cubicBezTo>
                    <a:pt x="7491" y="1872"/>
                    <a:pt x="7147" y="3773"/>
                    <a:pt x="5950" y="4085"/>
                  </a:cubicBezTo>
                  <a:cubicBezTo>
                    <a:pt x="5820" y="4119"/>
                    <a:pt x="5686" y="4135"/>
                    <a:pt x="5552" y="4135"/>
                  </a:cubicBezTo>
                  <a:cubicBezTo>
                    <a:pt x="5113" y="4135"/>
                    <a:pt x="4681" y="3956"/>
                    <a:pt x="4442" y="3642"/>
                  </a:cubicBezTo>
                  <a:cubicBezTo>
                    <a:pt x="4163" y="3232"/>
                    <a:pt x="4147" y="2691"/>
                    <a:pt x="4426" y="2265"/>
                  </a:cubicBezTo>
                  <a:cubicBezTo>
                    <a:pt x="4618" y="1994"/>
                    <a:pt x="4927" y="1840"/>
                    <a:pt x="5245" y="1840"/>
                  </a:cubicBezTo>
                  <a:cubicBezTo>
                    <a:pt x="5388" y="1840"/>
                    <a:pt x="5534" y="1871"/>
                    <a:pt x="5671" y="1937"/>
                  </a:cubicBezTo>
                  <a:cubicBezTo>
                    <a:pt x="5852" y="2036"/>
                    <a:pt x="5966" y="2200"/>
                    <a:pt x="5966" y="2396"/>
                  </a:cubicBezTo>
                  <a:cubicBezTo>
                    <a:pt x="5966" y="2396"/>
                    <a:pt x="5966" y="2545"/>
                    <a:pt x="5882" y="2545"/>
                  </a:cubicBezTo>
                  <a:cubicBezTo>
                    <a:pt x="5877" y="2545"/>
                    <a:pt x="5873" y="2545"/>
                    <a:pt x="5868" y="2544"/>
                  </a:cubicBezTo>
                  <a:cubicBezTo>
                    <a:pt x="5770" y="2527"/>
                    <a:pt x="5786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81" y="2320"/>
                    <a:pt x="4990" y="2558"/>
                    <a:pt x="5049" y="2822"/>
                  </a:cubicBezTo>
                  <a:cubicBezTo>
                    <a:pt x="5080" y="3000"/>
                    <a:pt x="5317" y="3130"/>
                    <a:pt x="5561" y="3130"/>
                  </a:cubicBezTo>
                  <a:cubicBezTo>
                    <a:pt x="5701" y="3130"/>
                    <a:pt x="5843" y="3088"/>
                    <a:pt x="5950" y="2986"/>
                  </a:cubicBezTo>
                  <a:cubicBezTo>
                    <a:pt x="6016" y="2904"/>
                    <a:pt x="6065" y="2822"/>
                    <a:pt x="6081" y="2740"/>
                  </a:cubicBezTo>
                  <a:cubicBezTo>
                    <a:pt x="6196" y="2429"/>
                    <a:pt x="6065" y="2085"/>
                    <a:pt x="5770" y="1921"/>
                  </a:cubicBezTo>
                  <a:cubicBezTo>
                    <a:pt x="5598" y="1814"/>
                    <a:pt x="5407" y="1763"/>
                    <a:pt x="5218" y="1763"/>
                  </a:cubicBezTo>
                  <a:cubicBezTo>
                    <a:pt x="4883" y="1763"/>
                    <a:pt x="4553" y="1923"/>
                    <a:pt x="4344" y="2216"/>
                  </a:cubicBezTo>
                  <a:cubicBezTo>
                    <a:pt x="4049" y="2658"/>
                    <a:pt x="4049" y="3249"/>
                    <a:pt x="4344" y="3691"/>
                  </a:cubicBezTo>
                  <a:cubicBezTo>
                    <a:pt x="4613" y="4062"/>
                    <a:pt x="5082" y="4264"/>
                    <a:pt x="5571" y="4264"/>
                  </a:cubicBezTo>
                  <a:cubicBezTo>
                    <a:pt x="5708" y="4264"/>
                    <a:pt x="5847" y="4248"/>
                    <a:pt x="5983" y="4216"/>
                  </a:cubicBezTo>
                  <a:cubicBezTo>
                    <a:pt x="7343" y="3888"/>
                    <a:pt x="7688" y="1806"/>
                    <a:pt x="6557" y="806"/>
                  </a:cubicBezTo>
                  <a:cubicBezTo>
                    <a:pt x="6409" y="675"/>
                    <a:pt x="6262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10"/>
            <p:cNvSpPr/>
            <p:nvPr/>
          </p:nvSpPr>
          <p:spPr>
            <a:xfrm>
              <a:off x="1687868" y="4408565"/>
              <a:ext cx="99727" cy="107371"/>
            </a:xfrm>
            <a:custGeom>
              <a:rect b="b" l="l" r="r" t="t"/>
              <a:pathLst>
                <a:path extrusionOk="0" h="3273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10"/>
            <p:cNvSpPr/>
            <p:nvPr/>
          </p:nvSpPr>
          <p:spPr>
            <a:xfrm>
              <a:off x="1816368" y="4400823"/>
              <a:ext cx="171045" cy="147819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17" y="1771"/>
                  </a:cubicBezTo>
                  <a:cubicBezTo>
                    <a:pt x="2673" y="2852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5" y="4506"/>
                  </a:cubicBezTo>
                  <a:cubicBezTo>
                    <a:pt x="2162" y="4506"/>
                    <a:pt x="2481" y="4419"/>
                    <a:pt x="2722" y="4164"/>
                  </a:cubicBezTo>
                  <a:cubicBezTo>
                    <a:pt x="3099" y="3754"/>
                    <a:pt x="3246" y="3197"/>
                    <a:pt x="3132" y="2672"/>
                  </a:cubicBezTo>
                  <a:cubicBezTo>
                    <a:pt x="3132" y="2370"/>
                    <a:pt x="3070" y="1851"/>
                    <a:pt x="3336" y="1851"/>
                  </a:cubicBezTo>
                  <a:cubicBezTo>
                    <a:pt x="3344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58" y="2754"/>
                    <a:pt x="3541" y="3049"/>
                    <a:pt x="4164" y="3229"/>
                  </a:cubicBezTo>
                  <a:cubicBezTo>
                    <a:pt x="4509" y="3311"/>
                    <a:pt x="4820" y="3475"/>
                    <a:pt x="5082" y="3721"/>
                  </a:cubicBezTo>
                  <a:cubicBezTo>
                    <a:pt x="4968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4" y="672"/>
                  </a:cubicBezTo>
                  <a:cubicBezTo>
                    <a:pt x="3328" y="427"/>
                    <a:pt x="3197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10"/>
            <p:cNvSpPr/>
            <p:nvPr/>
          </p:nvSpPr>
          <p:spPr>
            <a:xfrm>
              <a:off x="1918557" y="4500289"/>
              <a:ext cx="41958" cy="65118"/>
            </a:xfrm>
            <a:custGeom>
              <a:rect b="b" l="l" r="r" t="t"/>
              <a:pathLst>
                <a:path extrusionOk="0" h="1985" w="1279">
                  <a:moveTo>
                    <a:pt x="328" y="1"/>
                  </a:moveTo>
                  <a:cubicBezTo>
                    <a:pt x="345" y="181"/>
                    <a:pt x="328" y="378"/>
                    <a:pt x="279" y="558"/>
                  </a:cubicBezTo>
                  <a:cubicBezTo>
                    <a:pt x="181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49" y="1755"/>
                    <a:pt x="1099" y="1509"/>
                    <a:pt x="1164" y="1296"/>
                  </a:cubicBezTo>
                  <a:cubicBezTo>
                    <a:pt x="1279" y="919"/>
                    <a:pt x="1115" y="525"/>
                    <a:pt x="771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10"/>
            <p:cNvSpPr/>
            <p:nvPr/>
          </p:nvSpPr>
          <p:spPr>
            <a:xfrm>
              <a:off x="1920165" y="4216882"/>
              <a:ext cx="227503" cy="160351"/>
            </a:xfrm>
            <a:custGeom>
              <a:rect b="b" l="l" r="r" t="t"/>
              <a:pathLst>
                <a:path extrusionOk="0" h="4888" w="6935">
                  <a:moveTo>
                    <a:pt x="1933" y="1"/>
                  </a:moveTo>
                  <a:cubicBezTo>
                    <a:pt x="1052" y="1"/>
                    <a:pt x="585" y="827"/>
                    <a:pt x="689" y="1362"/>
                  </a:cubicBezTo>
                  <a:cubicBezTo>
                    <a:pt x="818" y="1964"/>
                    <a:pt x="1386" y="2002"/>
                    <a:pt x="1526" y="2002"/>
                  </a:cubicBezTo>
                  <a:cubicBezTo>
                    <a:pt x="1546" y="2002"/>
                    <a:pt x="1558" y="2001"/>
                    <a:pt x="1558" y="2001"/>
                  </a:cubicBezTo>
                  <a:cubicBezTo>
                    <a:pt x="1295" y="1903"/>
                    <a:pt x="1181" y="1592"/>
                    <a:pt x="1312" y="1346"/>
                  </a:cubicBezTo>
                  <a:cubicBezTo>
                    <a:pt x="1351" y="1273"/>
                    <a:pt x="1396" y="1246"/>
                    <a:pt x="1446" y="1246"/>
                  </a:cubicBezTo>
                  <a:cubicBezTo>
                    <a:pt x="1542" y="1246"/>
                    <a:pt x="1658" y="1346"/>
                    <a:pt x="1787" y="1411"/>
                  </a:cubicBezTo>
                  <a:cubicBezTo>
                    <a:pt x="1825" y="1430"/>
                    <a:pt x="1861" y="1439"/>
                    <a:pt x="1895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37" y="961"/>
                    <a:pt x="2336" y="828"/>
                    <a:pt x="2517" y="828"/>
                  </a:cubicBezTo>
                  <a:cubicBezTo>
                    <a:pt x="2636" y="828"/>
                    <a:pt x="2789" y="885"/>
                    <a:pt x="2984" y="1034"/>
                  </a:cubicBezTo>
                  <a:cubicBezTo>
                    <a:pt x="3459" y="1411"/>
                    <a:pt x="3164" y="2149"/>
                    <a:pt x="3164" y="2149"/>
                  </a:cubicBezTo>
                  <a:cubicBezTo>
                    <a:pt x="3164" y="2149"/>
                    <a:pt x="3164" y="1542"/>
                    <a:pt x="2738" y="1477"/>
                  </a:cubicBezTo>
                  <a:cubicBezTo>
                    <a:pt x="2690" y="1463"/>
                    <a:pt x="2643" y="1457"/>
                    <a:pt x="2597" y="1457"/>
                  </a:cubicBezTo>
                  <a:cubicBezTo>
                    <a:pt x="2419" y="1457"/>
                    <a:pt x="2259" y="1554"/>
                    <a:pt x="2181" y="1723"/>
                  </a:cubicBezTo>
                  <a:cubicBezTo>
                    <a:pt x="2443" y="1723"/>
                    <a:pt x="2459" y="2100"/>
                    <a:pt x="2312" y="2313"/>
                  </a:cubicBezTo>
                  <a:cubicBezTo>
                    <a:pt x="2164" y="2509"/>
                    <a:pt x="2213" y="2657"/>
                    <a:pt x="2361" y="2739"/>
                  </a:cubicBezTo>
                  <a:cubicBezTo>
                    <a:pt x="2492" y="2821"/>
                    <a:pt x="2705" y="2804"/>
                    <a:pt x="2525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787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59" y="3231"/>
                    <a:pt x="1295" y="3280"/>
                  </a:cubicBezTo>
                  <a:cubicBezTo>
                    <a:pt x="1000" y="3378"/>
                    <a:pt x="1017" y="3280"/>
                    <a:pt x="754" y="3509"/>
                  </a:cubicBezTo>
                  <a:cubicBezTo>
                    <a:pt x="623" y="3624"/>
                    <a:pt x="435" y="3653"/>
                    <a:pt x="279" y="3653"/>
                  </a:cubicBezTo>
                  <a:cubicBezTo>
                    <a:pt x="123" y="3653"/>
                    <a:pt x="1" y="3624"/>
                    <a:pt x="0" y="3624"/>
                  </a:cubicBezTo>
                  <a:lnTo>
                    <a:pt x="0" y="3624"/>
                  </a:lnTo>
                  <a:cubicBezTo>
                    <a:pt x="181" y="3722"/>
                    <a:pt x="377" y="3788"/>
                    <a:pt x="591" y="3804"/>
                  </a:cubicBezTo>
                  <a:cubicBezTo>
                    <a:pt x="1033" y="3837"/>
                    <a:pt x="1459" y="3903"/>
                    <a:pt x="1902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1" y="4887"/>
                    <a:pt x="4754" y="4888"/>
                    <a:pt x="4786" y="4888"/>
                  </a:cubicBezTo>
                  <a:cubicBezTo>
                    <a:pt x="5210" y="4888"/>
                    <a:pt x="5618" y="4789"/>
                    <a:pt x="5983" y="4591"/>
                  </a:cubicBezTo>
                  <a:cubicBezTo>
                    <a:pt x="6737" y="4099"/>
                    <a:pt x="6934" y="3100"/>
                    <a:pt x="6459" y="2362"/>
                  </a:cubicBezTo>
                  <a:cubicBezTo>
                    <a:pt x="6234" y="2030"/>
                    <a:pt x="5871" y="1874"/>
                    <a:pt x="5529" y="1874"/>
                  </a:cubicBezTo>
                  <a:cubicBezTo>
                    <a:pt x="5196" y="1874"/>
                    <a:pt x="4883" y="2021"/>
                    <a:pt x="4738" y="2296"/>
                  </a:cubicBezTo>
                  <a:cubicBezTo>
                    <a:pt x="4492" y="2624"/>
                    <a:pt x="4524" y="3100"/>
                    <a:pt x="4836" y="3378"/>
                  </a:cubicBezTo>
                  <a:cubicBezTo>
                    <a:pt x="4852" y="3395"/>
                    <a:pt x="4869" y="3411"/>
                    <a:pt x="4901" y="3427"/>
                  </a:cubicBezTo>
                  <a:lnTo>
                    <a:pt x="4934" y="3460"/>
                  </a:lnTo>
                  <a:cubicBezTo>
                    <a:pt x="5032" y="3520"/>
                    <a:pt x="5158" y="3551"/>
                    <a:pt x="5282" y="3551"/>
                  </a:cubicBezTo>
                  <a:cubicBezTo>
                    <a:pt x="5535" y="3551"/>
                    <a:pt x="5781" y="3423"/>
                    <a:pt x="5770" y="3149"/>
                  </a:cubicBezTo>
                  <a:cubicBezTo>
                    <a:pt x="5784" y="2946"/>
                    <a:pt x="5622" y="2861"/>
                    <a:pt x="5442" y="2861"/>
                  </a:cubicBezTo>
                  <a:cubicBezTo>
                    <a:pt x="5185" y="2861"/>
                    <a:pt x="4891" y="3036"/>
                    <a:pt x="5016" y="3296"/>
                  </a:cubicBezTo>
                  <a:cubicBezTo>
                    <a:pt x="5024" y="3319"/>
                    <a:pt x="5021" y="3342"/>
                    <a:pt x="4994" y="3342"/>
                  </a:cubicBezTo>
                  <a:cubicBezTo>
                    <a:pt x="4964" y="3342"/>
                    <a:pt x="4901" y="3311"/>
                    <a:pt x="4787" y="3214"/>
                  </a:cubicBezTo>
                  <a:cubicBezTo>
                    <a:pt x="4688" y="3100"/>
                    <a:pt x="4623" y="2952"/>
                    <a:pt x="4623" y="2804"/>
                  </a:cubicBezTo>
                  <a:cubicBezTo>
                    <a:pt x="4623" y="2624"/>
                    <a:pt x="4688" y="2460"/>
                    <a:pt x="4787" y="2313"/>
                  </a:cubicBezTo>
                  <a:cubicBezTo>
                    <a:pt x="4919" y="2080"/>
                    <a:pt x="5187" y="1957"/>
                    <a:pt x="5474" y="1957"/>
                  </a:cubicBezTo>
                  <a:cubicBezTo>
                    <a:pt x="5794" y="1957"/>
                    <a:pt x="6137" y="2108"/>
                    <a:pt x="6344" y="2427"/>
                  </a:cubicBezTo>
                  <a:lnTo>
                    <a:pt x="6360" y="2444"/>
                  </a:lnTo>
                  <a:cubicBezTo>
                    <a:pt x="6573" y="2854"/>
                    <a:pt x="6557" y="3362"/>
                    <a:pt x="6328" y="3755"/>
                  </a:cubicBezTo>
                  <a:cubicBezTo>
                    <a:pt x="6048" y="4259"/>
                    <a:pt x="5409" y="4609"/>
                    <a:pt x="4574" y="4609"/>
                  </a:cubicBezTo>
                  <a:cubicBezTo>
                    <a:pt x="4185" y="4609"/>
                    <a:pt x="3753" y="4533"/>
                    <a:pt x="3295" y="4362"/>
                  </a:cubicBezTo>
                  <a:cubicBezTo>
                    <a:pt x="3262" y="4345"/>
                    <a:pt x="3033" y="4263"/>
                    <a:pt x="2869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5" y="3313"/>
                    <a:pt x="4147" y="838"/>
                    <a:pt x="2689" y="182"/>
                  </a:cubicBezTo>
                  <a:cubicBezTo>
                    <a:pt x="2411" y="55"/>
                    <a:pt x="2159" y="1"/>
                    <a:pt x="19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10"/>
            <p:cNvSpPr/>
            <p:nvPr/>
          </p:nvSpPr>
          <p:spPr>
            <a:xfrm>
              <a:off x="2030950" y="4303489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cubicBezTo>
                    <a:pt x="3901" y="787"/>
                    <a:pt x="3541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29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36" y="2623"/>
                    <a:pt x="2213" y="3033"/>
                  </a:cubicBezTo>
                  <a:cubicBezTo>
                    <a:pt x="2386" y="3221"/>
                    <a:pt x="2559" y="3278"/>
                    <a:pt x="2717" y="3278"/>
                  </a:cubicBezTo>
                  <a:cubicBezTo>
                    <a:pt x="2902" y="3278"/>
                    <a:pt x="3065" y="3200"/>
                    <a:pt x="3180" y="3164"/>
                  </a:cubicBezTo>
                  <a:cubicBezTo>
                    <a:pt x="3203" y="3157"/>
                    <a:pt x="3228" y="3154"/>
                    <a:pt x="3252" y="3154"/>
                  </a:cubicBezTo>
                  <a:cubicBezTo>
                    <a:pt x="3346" y="3154"/>
                    <a:pt x="3439" y="3204"/>
                    <a:pt x="3491" y="3295"/>
                  </a:cubicBezTo>
                  <a:cubicBezTo>
                    <a:pt x="3524" y="3082"/>
                    <a:pt x="3475" y="2869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62" y="2459"/>
                    <a:pt x="3786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10"/>
            <p:cNvSpPr/>
            <p:nvPr/>
          </p:nvSpPr>
          <p:spPr>
            <a:xfrm>
              <a:off x="1835756" y="4060203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5" y="0"/>
                    <a:pt x="976" y="149"/>
                    <a:pt x="705" y="450"/>
                  </a:cubicBezTo>
                  <a:cubicBezTo>
                    <a:pt x="0" y="1090"/>
                    <a:pt x="443" y="2139"/>
                    <a:pt x="1033" y="2335"/>
                  </a:cubicBezTo>
                  <a:cubicBezTo>
                    <a:pt x="1156" y="2401"/>
                    <a:pt x="1291" y="2434"/>
                    <a:pt x="1428" y="2434"/>
                  </a:cubicBezTo>
                  <a:cubicBezTo>
                    <a:pt x="1565" y="2434"/>
                    <a:pt x="1705" y="2401"/>
                    <a:pt x="1836" y="2335"/>
                  </a:cubicBezTo>
                  <a:lnTo>
                    <a:pt x="1869" y="2319"/>
                  </a:lnTo>
                  <a:lnTo>
                    <a:pt x="1901" y="2286"/>
                  </a:lnTo>
                  <a:lnTo>
                    <a:pt x="1951" y="2253"/>
                  </a:lnTo>
                  <a:lnTo>
                    <a:pt x="2016" y="2204"/>
                  </a:lnTo>
                  <a:cubicBezTo>
                    <a:pt x="2033" y="2188"/>
                    <a:pt x="2049" y="2171"/>
                    <a:pt x="2082" y="2155"/>
                  </a:cubicBezTo>
                  <a:cubicBezTo>
                    <a:pt x="2246" y="1975"/>
                    <a:pt x="2328" y="1729"/>
                    <a:pt x="2295" y="1499"/>
                  </a:cubicBezTo>
                  <a:cubicBezTo>
                    <a:pt x="2252" y="1155"/>
                    <a:pt x="2040" y="1009"/>
                    <a:pt x="1843" y="1009"/>
                  </a:cubicBezTo>
                  <a:cubicBezTo>
                    <a:pt x="1740" y="1009"/>
                    <a:pt x="1641" y="1049"/>
                    <a:pt x="1574" y="1122"/>
                  </a:cubicBezTo>
                  <a:cubicBezTo>
                    <a:pt x="1410" y="1286"/>
                    <a:pt x="1459" y="1565"/>
                    <a:pt x="1656" y="1680"/>
                  </a:cubicBezTo>
                  <a:cubicBezTo>
                    <a:pt x="1732" y="1714"/>
                    <a:pt x="1801" y="1723"/>
                    <a:pt x="1861" y="1723"/>
                  </a:cubicBezTo>
                  <a:cubicBezTo>
                    <a:pt x="1940" y="1723"/>
                    <a:pt x="2002" y="1707"/>
                    <a:pt x="2046" y="1707"/>
                  </a:cubicBezTo>
                  <a:cubicBezTo>
                    <a:pt x="2096" y="1707"/>
                    <a:pt x="2121" y="1729"/>
                    <a:pt x="2115" y="1827"/>
                  </a:cubicBezTo>
                  <a:cubicBezTo>
                    <a:pt x="2098" y="2024"/>
                    <a:pt x="1983" y="2188"/>
                    <a:pt x="1803" y="2286"/>
                  </a:cubicBezTo>
                  <a:cubicBezTo>
                    <a:pt x="1697" y="2339"/>
                    <a:pt x="1579" y="2364"/>
                    <a:pt x="1461" y="2364"/>
                  </a:cubicBezTo>
                  <a:cubicBezTo>
                    <a:pt x="1325" y="2364"/>
                    <a:pt x="1188" y="2331"/>
                    <a:pt x="1065" y="2270"/>
                  </a:cubicBezTo>
                  <a:cubicBezTo>
                    <a:pt x="525" y="2040"/>
                    <a:pt x="164" y="1106"/>
                    <a:pt x="803" y="549"/>
                  </a:cubicBezTo>
                  <a:cubicBezTo>
                    <a:pt x="1049" y="303"/>
                    <a:pt x="1393" y="155"/>
                    <a:pt x="1738" y="155"/>
                  </a:cubicBezTo>
                  <a:cubicBezTo>
                    <a:pt x="2492" y="204"/>
                    <a:pt x="3311" y="745"/>
                    <a:pt x="3442" y="2204"/>
                  </a:cubicBezTo>
                  <a:cubicBezTo>
                    <a:pt x="3491" y="2761"/>
                    <a:pt x="3442" y="3319"/>
                    <a:pt x="3295" y="3843"/>
                  </a:cubicBezTo>
                  <a:cubicBezTo>
                    <a:pt x="3164" y="4302"/>
                    <a:pt x="2950" y="4728"/>
                    <a:pt x="2688" y="5122"/>
                  </a:cubicBezTo>
                  <a:cubicBezTo>
                    <a:pt x="2278" y="5614"/>
                    <a:pt x="1770" y="6007"/>
                    <a:pt x="1197" y="6286"/>
                  </a:cubicBezTo>
                  <a:cubicBezTo>
                    <a:pt x="1819" y="6023"/>
                    <a:pt x="2377" y="5630"/>
                    <a:pt x="2803" y="5122"/>
                  </a:cubicBezTo>
                  <a:cubicBezTo>
                    <a:pt x="3557" y="4269"/>
                    <a:pt x="4458" y="2253"/>
                    <a:pt x="3180" y="614"/>
                  </a:cubicBezTo>
                  <a:cubicBezTo>
                    <a:pt x="2834" y="207"/>
                    <a:pt x="2311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10"/>
            <p:cNvSpPr/>
            <p:nvPr/>
          </p:nvSpPr>
          <p:spPr>
            <a:xfrm>
              <a:off x="1308766" y="4897236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2012" y="1"/>
                  </a:moveTo>
                  <a:cubicBezTo>
                    <a:pt x="1092" y="1"/>
                    <a:pt x="66" y="653"/>
                    <a:pt x="33" y="1850"/>
                  </a:cubicBezTo>
                  <a:cubicBezTo>
                    <a:pt x="1" y="2718"/>
                    <a:pt x="459" y="3522"/>
                    <a:pt x="1230" y="3931"/>
                  </a:cubicBezTo>
                  <a:cubicBezTo>
                    <a:pt x="1732" y="4182"/>
                    <a:pt x="2300" y="4287"/>
                    <a:pt x="2880" y="4287"/>
                  </a:cubicBezTo>
                  <a:cubicBezTo>
                    <a:pt x="3210" y="4287"/>
                    <a:pt x="3542" y="4253"/>
                    <a:pt x="3869" y="4194"/>
                  </a:cubicBezTo>
                  <a:cubicBezTo>
                    <a:pt x="4754" y="3948"/>
                    <a:pt x="5557" y="3620"/>
                    <a:pt x="6377" y="3423"/>
                  </a:cubicBezTo>
                  <a:cubicBezTo>
                    <a:pt x="6583" y="3370"/>
                    <a:pt x="6792" y="3343"/>
                    <a:pt x="6996" y="3343"/>
                  </a:cubicBezTo>
                  <a:cubicBezTo>
                    <a:pt x="7607" y="3343"/>
                    <a:pt x="8180" y="3580"/>
                    <a:pt x="8524" y="4046"/>
                  </a:cubicBezTo>
                  <a:cubicBezTo>
                    <a:pt x="8950" y="4636"/>
                    <a:pt x="8999" y="5571"/>
                    <a:pt x="8458" y="5964"/>
                  </a:cubicBezTo>
                  <a:cubicBezTo>
                    <a:pt x="8251" y="6126"/>
                    <a:pt x="7995" y="6201"/>
                    <a:pt x="7745" y="6201"/>
                  </a:cubicBezTo>
                  <a:cubicBezTo>
                    <a:pt x="7363" y="6201"/>
                    <a:pt x="6994" y="6025"/>
                    <a:pt x="6836" y="5718"/>
                  </a:cubicBezTo>
                  <a:cubicBezTo>
                    <a:pt x="6524" y="5226"/>
                    <a:pt x="6770" y="4571"/>
                    <a:pt x="7229" y="4440"/>
                  </a:cubicBezTo>
                  <a:cubicBezTo>
                    <a:pt x="7321" y="4403"/>
                    <a:pt x="7416" y="4385"/>
                    <a:pt x="7511" y="4385"/>
                  </a:cubicBezTo>
                  <a:cubicBezTo>
                    <a:pt x="7754" y="4385"/>
                    <a:pt x="7989" y="4501"/>
                    <a:pt x="8131" y="4702"/>
                  </a:cubicBezTo>
                  <a:cubicBezTo>
                    <a:pt x="8229" y="4882"/>
                    <a:pt x="8245" y="5095"/>
                    <a:pt x="8163" y="5275"/>
                  </a:cubicBezTo>
                  <a:cubicBezTo>
                    <a:pt x="8151" y="5314"/>
                    <a:pt x="8097" y="5394"/>
                    <a:pt x="8051" y="5394"/>
                  </a:cubicBezTo>
                  <a:cubicBezTo>
                    <a:pt x="8038" y="5394"/>
                    <a:pt x="8026" y="5388"/>
                    <a:pt x="8016" y="5374"/>
                  </a:cubicBezTo>
                  <a:cubicBezTo>
                    <a:pt x="7967" y="5325"/>
                    <a:pt x="8016" y="4964"/>
                    <a:pt x="7639" y="4915"/>
                  </a:cubicBezTo>
                  <a:cubicBezTo>
                    <a:pt x="7625" y="4913"/>
                    <a:pt x="7611" y="4912"/>
                    <a:pt x="7598" y="4912"/>
                  </a:cubicBezTo>
                  <a:cubicBezTo>
                    <a:pt x="7269" y="4912"/>
                    <a:pt x="7161" y="5478"/>
                    <a:pt x="7508" y="5620"/>
                  </a:cubicBezTo>
                  <a:cubicBezTo>
                    <a:pt x="7577" y="5652"/>
                    <a:pt x="7650" y="5668"/>
                    <a:pt x="7722" y="5668"/>
                  </a:cubicBezTo>
                  <a:cubicBezTo>
                    <a:pt x="7942" y="5668"/>
                    <a:pt x="8155" y="5526"/>
                    <a:pt x="8229" y="5292"/>
                  </a:cubicBezTo>
                  <a:cubicBezTo>
                    <a:pt x="8229" y="5292"/>
                    <a:pt x="8229" y="5275"/>
                    <a:pt x="8229" y="5275"/>
                  </a:cubicBezTo>
                  <a:cubicBezTo>
                    <a:pt x="8229" y="5259"/>
                    <a:pt x="8229" y="5243"/>
                    <a:pt x="8229" y="5226"/>
                  </a:cubicBezTo>
                  <a:lnTo>
                    <a:pt x="8229" y="5210"/>
                  </a:lnTo>
                  <a:cubicBezTo>
                    <a:pt x="8262" y="5095"/>
                    <a:pt x="8262" y="4964"/>
                    <a:pt x="8213" y="4833"/>
                  </a:cubicBezTo>
                  <a:cubicBezTo>
                    <a:pt x="8099" y="4531"/>
                    <a:pt x="7802" y="4335"/>
                    <a:pt x="7484" y="4335"/>
                  </a:cubicBezTo>
                  <a:cubicBezTo>
                    <a:pt x="7389" y="4335"/>
                    <a:pt x="7291" y="4352"/>
                    <a:pt x="7196" y="4390"/>
                  </a:cubicBezTo>
                  <a:cubicBezTo>
                    <a:pt x="6705" y="4521"/>
                    <a:pt x="6426" y="5210"/>
                    <a:pt x="6754" y="5767"/>
                  </a:cubicBezTo>
                  <a:cubicBezTo>
                    <a:pt x="6925" y="6110"/>
                    <a:pt x="7333" y="6310"/>
                    <a:pt x="7755" y="6310"/>
                  </a:cubicBezTo>
                  <a:cubicBezTo>
                    <a:pt x="8018" y="6310"/>
                    <a:pt x="8287" y="6232"/>
                    <a:pt x="8508" y="6062"/>
                  </a:cubicBezTo>
                  <a:cubicBezTo>
                    <a:pt x="8950" y="5734"/>
                    <a:pt x="9065" y="5128"/>
                    <a:pt x="8917" y="4571"/>
                  </a:cubicBezTo>
                  <a:cubicBezTo>
                    <a:pt x="8835" y="4046"/>
                    <a:pt x="8475" y="3161"/>
                    <a:pt x="7213" y="2882"/>
                  </a:cubicBezTo>
                  <a:cubicBezTo>
                    <a:pt x="7066" y="2850"/>
                    <a:pt x="6916" y="2835"/>
                    <a:pt x="6765" y="2835"/>
                  </a:cubicBezTo>
                  <a:cubicBezTo>
                    <a:pt x="5425" y="2835"/>
                    <a:pt x="3894" y="3973"/>
                    <a:pt x="2311" y="3973"/>
                  </a:cubicBezTo>
                  <a:cubicBezTo>
                    <a:pt x="2088" y="3973"/>
                    <a:pt x="1864" y="3950"/>
                    <a:pt x="1640" y="3899"/>
                  </a:cubicBezTo>
                  <a:cubicBezTo>
                    <a:pt x="1558" y="3866"/>
                    <a:pt x="1459" y="3849"/>
                    <a:pt x="1377" y="3817"/>
                  </a:cubicBezTo>
                  <a:lnTo>
                    <a:pt x="1312" y="3784"/>
                  </a:lnTo>
                  <a:cubicBezTo>
                    <a:pt x="591" y="3407"/>
                    <a:pt x="164" y="2669"/>
                    <a:pt x="181" y="1850"/>
                  </a:cubicBezTo>
                  <a:cubicBezTo>
                    <a:pt x="203" y="732"/>
                    <a:pt x="1167" y="107"/>
                    <a:pt x="2033" y="107"/>
                  </a:cubicBezTo>
                  <a:cubicBezTo>
                    <a:pt x="2449" y="107"/>
                    <a:pt x="2843" y="251"/>
                    <a:pt x="3098" y="555"/>
                  </a:cubicBezTo>
                  <a:cubicBezTo>
                    <a:pt x="3557" y="1014"/>
                    <a:pt x="3525" y="1768"/>
                    <a:pt x="3017" y="2178"/>
                  </a:cubicBezTo>
                  <a:cubicBezTo>
                    <a:pt x="2951" y="2227"/>
                    <a:pt x="2853" y="2276"/>
                    <a:pt x="2771" y="2292"/>
                  </a:cubicBezTo>
                  <a:cubicBezTo>
                    <a:pt x="2700" y="2311"/>
                    <a:pt x="2629" y="2320"/>
                    <a:pt x="2558" y="2320"/>
                  </a:cubicBezTo>
                  <a:cubicBezTo>
                    <a:pt x="2380" y="2320"/>
                    <a:pt x="2206" y="2262"/>
                    <a:pt x="2066" y="2145"/>
                  </a:cubicBezTo>
                  <a:cubicBezTo>
                    <a:pt x="1935" y="2063"/>
                    <a:pt x="1886" y="1915"/>
                    <a:pt x="1918" y="1768"/>
                  </a:cubicBezTo>
                  <a:lnTo>
                    <a:pt x="1918" y="1768"/>
                  </a:lnTo>
                  <a:cubicBezTo>
                    <a:pt x="1991" y="1851"/>
                    <a:pt x="2090" y="1894"/>
                    <a:pt x="2190" y="1894"/>
                  </a:cubicBezTo>
                  <a:cubicBezTo>
                    <a:pt x="2248" y="1894"/>
                    <a:pt x="2307" y="1880"/>
                    <a:pt x="2361" y="1850"/>
                  </a:cubicBezTo>
                  <a:cubicBezTo>
                    <a:pt x="2607" y="1719"/>
                    <a:pt x="2525" y="1309"/>
                    <a:pt x="2213" y="1227"/>
                  </a:cubicBezTo>
                  <a:cubicBezTo>
                    <a:pt x="2182" y="1217"/>
                    <a:pt x="2150" y="1213"/>
                    <a:pt x="2119" y="1213"/>
                  </a:cubicBezTo>
                  <a:cubicBezTo>
                    <a:pt x="1781" y="1213"/>
                    <a:pt x="1511" y="1756"/>
                    <a:pt x="1902" y="2161"/>
                  </a:cubicBezTo>
                  <a:cubicBezTo>
                    <a:pt x="2063" y="2322"/>
                    <a:pt x="2270" y="2399"/>
                    <a:pt x="2481" y="2399"/>
                  </a:cubicBezTo>
                  <a:cubicBezTo>
                    <a:pt x="2551" y="2399"/>
                    <a:pt x="2620" y="2390"/>
                    <a:pt x="2689" y="2374"/>
                  </a:cubicBezTo>
                  <a:cubicBezTo>
                    <a:pt x="2721" y="2358"/>
                    <a:pt x="2754" y="2358"/>
                    <a:pt x="2787" y="2341"/>
                  </a:cubicBezTo>
                  <a:lnTo>
                    <a:pt x="2869" y="2325"/>
                  </a:lnTo>
                  <a:lnTo>
                    <a:pt x="2902" y="2309"/>
                  </a:lnTo>
                  <a:cubicBezTo>
                    <a:pt x="3049" y="2243"/>
                    <a:pt x="3180" y="2145"/>
                    <a:pt x="3262" y="1997"/>
                  </a:cubicBezTo>
                  <a:cubicBezTo>
                    <a:pt x="3590" y="1538"/>
                    <a:pt x="3541" y="915"/>
                    <a:pt x="3164" y="489"/>
                  </a:cubicBezTo>
                  <a:cubicBezTo>
                    <a:pt x="2893" y="159"/>
                    <a:pt x="2466" y="1"/>
                    <a:pt x="201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10"/>
            <p:cNvSpPr/>
            <p:nvPr/>
          </p:nvSpPr>
          <p:spPr>
            <a:xfrm>
              <a:off x="1359319" y="5014811"/>
              <a:ext cx="211887" cy="121641"/>
            </a:xfrm>
            <a:custGeom>
              <a:rect b="b" l="l" r="r" t="t"/>
              <a:pathLst>
                <a:path extrusionOk="0" h="3708" w="6459">
                  <a:moveTo>
                    <a:pt x="5511" y="0"/>
                  </a:moveTo>
                  <a:cubicBezTo>
                    <a:pt x="5261" y="0"/>
                    <a:pt x="4964" y="44"/>
                    <a:pt x="4623" y="167"/>
                  </a:cubicBezTo>
                  <a:cubicBezTo>
                    <a:pt x="3779" y="468"/>
                    <a:pt x="2592" y="1029"/>
                    <a:pt x="1426" y="1029"/>
                  </a:cubicBezTo>
                  <a:cubicBezTo>
                    <a:pt x="938" y="1029"/>
                    <a:pt x="454" y="931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55" y="1335"/>
                    <a:pt x="1321" y="1335"/>
                  </a:cubicBezTo>
                  <a:cubicBezTo>
                    <a:pt x="1356" y="1335"/>
                    <a:pt x="1391" y="1334"/>
                    <a:pt x="1426" y="1331"/>
                  </a:cubicBezTo>
                  <a:cubicBezTo>
                    <a:pt x="1938" y="1295"/>
                    <a:pt x="2165" y="1164"/>
                    <a:pt x="2301" y="1164"/>
                  </a:cubicBezTo>
                  <a:cubicBezTo>
                    <a:pt x="2352" y="1164"/>
                    <a:pt x="2390" y="1183"/>
                    <a:pt x="2426" y="1233"/>
                  </a:cubicBezTo>
                  <a:cubicBezTo>
                    <a:pt x="2487" y="1317"/>
                    <a:pt x="2395" y="1366"/>
                    <a:pt x="2257" y="1366"/>
                  </a:cubicBezTo>
                  <a:cubicBezTo>
                    <a:pt x="2209" y="1366"/>
                    <a:pt x="2154" y="1360"/>
                    <a:pt x="2098" y="1347"/>
                  </a:cubicBezTo>
                  <a:cubicBezTo>
                    <a:pt x="2053" y="1332"/>
                    <a:pt x="2006" y="1325"/>
                    <a:pt x="1959" y="1325"/>
                  </a:cubicBezTo>
                  <a:cubicBezTo>
                    <a:pt x="1854" y="1325"/>
                    <a:pt x="1751" y="1361"/>
                    <a:pt x="1672" y="1429"/>
                  </a:cubicBezTo>
                  <a:cubicBezTo>
                    <a:pt x="1495" y="1575"/>
                    <a:pt x="1715" y="2102"/>
                    <a:pt x="1345" y="2102"/>
                  </a:cubicBezTo>
                  <a:cubicBezTo>
                    <a:pt x="1340" y="2102"/>
                    <a:pt x="1334" y="2102"/>
                    <a:pt x="1328" y="2101"/>
                  </a:cubicBezTo>
                  <a:lnTo>
                    <a:pt x="1328" y="2101"/>
                  </a:lnTo>
                  <a:cubicBezTo>
                    <a:pt x="1328" y="2101"/>
                    <a:pt x="1614" y="2461"/>
                    <a:pt x="2040" y="2461"/>
                  </a:cubicBezTo>
                  <a:cubicBezTo>
                    <a:pt x="2182" y="2461"/>
                    <a:pt x="2340" y="2421"/>
                    <a:pt x="2508" y="2314"/>
                  </a:cubicBezTo>
                  <a:cubicBezTo>
                    <a:pt x="3180" y="1872"/>
                    <a:pt x="2803" y="1380"/>
                    <a:pt x="3066" y="1249"/>
                  </a:cubicBezTo>
                  <a:cubicBezTo>
                    <a:pt x="3109" y="1226"/>
                    <a:pt x="3151" y="1216"/>
                    <a:pt x="3190" y="1216"/>
                  </a:cubicBezTo>
                  <a:cubicBezTo>
                    <a:pt x="3373" y="1216"/>
                    <a:pt x="3484" y="1445"/>
                    <a:pt x="3295" y="1675"/>
                  </a:cubicBezTo>
                  <a:cubicBezTo>
                    <a:pt x="3066" y="1937"/>
                    <a:pt x="2213" y="2888"/>
                    <a:pt x="3557" y="3708"/>
                  </a:cubicBezTo>
                  <a:cubicBezTo>
                    <a:pt x="3557" y="3708"/>
                    <a:pt x="3361" y="3249"/>
                    <a:pt x="3721" y="3085"/>
                  </a:cubicBezTo>
                  <a:cubicBezTo>
                    <a:pt x="4082" y="2937"/>
                    <a:pt x="4803" y="2708"/>
                    <a:pt x="4705" y="2216"/>
                  </a:cubicBezTo>
                  <a:cubicBezTo>
                    <a:pt x="4606" y="1708"/>
                    <a:pt x="4229" y="954"/>
                    <a:pt x="4836" y="511"/>
                  </a:cubicBezTo>
                  <a:cubicBezTo>
                    <a:pt x="5188" y="247"/>
                    <a:pt x="5499" y="147"/>
                    <a:pt x="5811" y="147"/>
                  </a:cubicBezTo>
                  <a:cubicBezTo>
                    <a:pt x="6022" y="147"/>
                    <a:pt x="6234" y="193"/>
                    <a:pt x="6459" y="265"/>
                  </a:cubicBezTo>
                  <a:cubicBezTo>
                    <a:pt x="6459" y="265"/>
                    <a:pt x="6127" y="0"/>
                    <a:pt x="55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10"/>
            <p:cNvSpPr/>
            <p:nvPr/>
          </p:nvSpPr>
          <p:spPr>
            <a:xfrm>
              <a:off x="1398555" y="4894185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7" y="0"/>
                    <a:pt x="1" y="123"/>
                    <a:pt x="1" y="123"/>
                  </a:cubicBezTo>
                  <a:cubicBezTo>
                    <a:pt x="1" y="123"/>
                    <a:pt x="952" y="205"/>
                    <a:pt x="1197" y="549"/>
                  </a:cubicBezTo>
                  <a:cubicBezTo>
                    <a:pt x="1361" y="746"/>
                    <a:pt x="1427" y="1025"/>
                    <a:pt x="1345" y="1271"/>
                  </a:cubicBezTo>
                  <a:cubicBezTo>
                    <a:pt x="1296" y="1500"/>
                    <a:pt x="1181" y="2156"/>
                    <a:pt x="2214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10"/>
            <p:cNvSpPr/>
            <p:nvPr/>
          </p:nvSpPr>
          <p:spPr>
            <a:xfrm>
              <a:off x="1351774" y="4806791"/>
              <a:ext cx="74238" cy="87688"/>
            </a:xfrm>
            <a:custGeom>
              <a:rect b="b" l="l" r="r" t="t"/>
              <a:pathLst>
                <a:path extrusionOk="0" h="2673" w="2263">
                  <a:moveTo>
                    <a:pt x="1132" y="1"/>
                  </a:moveTo>
                  <a:lnTo>
                    <a:pt x="1132" y="1"/>
                  </a:lnTo>
                  <a:cubicBezTo>
                    <a:pt x="837" y="165"/>
                    <a:pt x="738" y="689"/>
                    <a:pt x="804" y="1427"/>
                  </a:cubicBezTo>
                  <a:cubicBezTo>
                    <a:pt x="870" y="2164"/>
                    <a:pt x="1" y="2623"/>
                    <a:pt x="1" y="2623"/>
                  </a:cubicBezTo>
                  <a:cubicBezTo>
                    <a:pt x="591" y="2410"/>
                    <a:pt x="1771" y="2673"/>
                    <a:pt x="2017" y="2017"/>
                  </a:cubicBezTo>
                  <a:cubicBezTo>
                    <a:pt x="2263" y="1345"/>
                    <a:pt x="1640" y="919"/>
                    <a:pt x="1279" y="722"/>
                  </a:cubicBezTo>
                  <a:cubicBezTo>
                    <a:pt x="919" y="542"/>
                    <a:pt x="1132" y="1"/>
                    <a:pt x="11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10"/>
            <p:cNvSpPr/>
            <p:nvPr/>
          </p:nvSpPr>
          <p:spPr>
            <a:xfrm>
              <a:off x="1241022" y="4844977"/>
              <a:ext cx="104353" cy="140930"/>
            </a:xfrm>
            <a:custGeom>
              <a:rect b="b" l="l" r="r" t="t"/>
              <a:pathLst>
                <a:path extrusionOk="0" h="4296" w="3181">
                  <a:moveTo>
                    <a:pt x="2803" y="1"/>
                  </a:moveTo>
                  <a:lnTo>
                    <a:pt x="2803" y="1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43" y="109"/>
                    <a:pt x="2272" y="103"/>
                    <a:pt x="2190" y="103"/>
                  </a:cubicBezTo>
                  <a:cubicBezTo>
                    <a:pt x="1869" y="103"/>
                    <a:pt x="1373" y="194"/>
                    <a:pt x="1230" y="689"/>
                  </a:cubicBezTo>
                  <a:cubicBezTo>
                    <a:pt x="1049" y="1295"/>
                    <a:pt x="1197" y="1689"/>
                    <a:pt x="1410" y="1886"/>
                  </a:cubicBezTo>
                  <a:cubicBezTo>
                    <a:pt x="1623" y="2066"/>
                    <a:pt x="1623" y="2443"/>
                    <a:pt x="1475" y="2492"/>
                  </a:cubicBezTo>
                  <a:cubicBezTo>
                    <a:pt x="1437" y="2510"/>
                    <a:pt x="1398" y="2518"/>
                    <a:pt x="1361" y="2518"/>
                  </a:cubicBezTo>
                  <a:cubicBezTo>
                    <a:pt x="1195" y="2518"/>
                    <a:pt x="1067" y="2355"/>
                    <a:pt x="1148" y="2181"/>
                  </a:cubicBezTo>
                  <a:cubicBezTo>
                    <a:pt x="1220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7" y="1746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0" y="2492"/>
                    <a:pt x="689" y="2918"/>
                  </a:cubicBezTo>
                  <a:cubicBezTo>
                    <a:pt x="1377" y="3361"/>
                    <a:pt x="1738" y="4033"/>
                    <a:pt x="2131" y="4295"/>
                  </a:cubicBezTo>
                  <a:cubicBezTo>
                    <a:pt x="2131" y="4295"/>
                    <a:pt x="1525" y="3344"/>
                    <a:pt x="2082" y="2476"/>
                  </a:cubicBezTo>
                  <a:cubicBezTo>
                    <a:pt x="2639" y="1607"/>
                    <a:pt x="3180" y="1345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10"/>
            <p:cNvSpPr/>
            <p:nvPr/>
          </p:nvSpPr>
          <p:spPr>
            <a:xfrm>
              <a:off x="1103370" y="4636924"/>
              <a:ext cx="266180" cy="265622"/>
            </a:xfrm>
            <a:custGeom>
              <a:rect b="b" l="l" r="r" t="t"/>
              <a:pathLst>
                <a:path extrusionOk="0" h="8097" w="8114">
                  <a:moveTo>
                    <a:pt x="2354" y="1"/>
                  </a:moveTo>
                  <a:cubicBezTo>
                    <a:pt x="2263" y="1"/>
                    <a:pt x="2172" y="6"/>
                    <a:pt x="2082" y="16"/>
                  </a:cubicBezTo>
                  <a:cubicBezTo>
                    <a:pt x="754" y="179"/>
                    <a:pt x="0" y="1982"/>
                    <a:pt x="787" y="3228"/>
                  </a:cubicBezTo>
                  <a:cubicBezTo>
                    <a:pt x="1376" y="4185"/>
                    <a:pt x="2454" y="4468"/>
                    <a:pt x="3428" y="4468"/>
                  </a:cubicBezTo>
                  <a:cubicBezTo>
                    <a:pt x="3538" y="4468"/>
                    <a:pt x="3647" y="4464"/>
                    <a:pt x="3754" y="4458"/>
                  </a:cubicBezTo>
                  <a:cubicBezTo>
                    <a:pt x="3950" y="4458"/>
                    <a:pt x="4196" y="4441"/>
                    <a:pt x="4442" y="4408"/>
                  </a:cubicBezTo>
                  <a:cubicBezTo>
                    <a:pt x="4442" y="4408"/>
                    <a:pt x="4650" y="4374"/>
                    <a:pt x="4961" y="4374"/>
                  </a:cubicBezTo>
                  <a:cubicBezTo>
                    <a:pt x="5449" y="4374"/>
                    <a:pt x="6189" y="4459"/>
                    <a:pt x="6770" y="4900"/>
                  </a:cubicBezTo>
                  <a:cubicBezTo>
                    <a:pt x="7163" y="5228"/>
                    <a:pt x="7425" y="5703"/>
                    <a:pt x="7507" y="6211"/>
                  </a:cubicBezTo>
                  <a:cubicBezTo>
                    <a:pt x="7507" y="6211"/>
                    <a:pt x="7671" y="7408"/>
                    <a:pt x="7097" y="8064"/>
                  </a:cubicBezTo>
                  <a:lnTo>
                    <a:pt x="7065" y="8096"/>
                  </a:lnTo>
                  <a:cubicBezTo>
                    <a:pt x="7065" y="8096"/>
                    <a:pt x="8114" y="7572"/>
                    <a:pt x="7983" y="5966"/>
                  </a:cubicBezTo>
                  <a:cubicBezTo>
                    <a:pt x="7875" y="4659"/>
                    <a:pt x="6826" y="4005"/>
                    <a:pt x="5499" y="4005"/>
                  </a:cubicBezTo>
                  <a:cubicBezTo>
                    <a:pt x="5212" y="4005"/>
                    <a:pt x="4912" y="4036"/>
                    <a:pt x="4606" y="4097"/>
                  </a:cubicBezTo>
                  <a:cubicBezTo>
                    <a:pt x="4097" y="4191"/>
                    <a:pt x="3640" y="4241"/>
                    <a:pt x="3229" y="4241"/>
                  </a:cubicBezTo>
                  <a:cubicBezTo>
                    <a:pt x="2713" y="4241"/>
                    <a:pt x="2268" y="4163"/>
                    <a:pt x="1885" y="3999"/>
                  </a:cubicBezTo>
                  <a:cubicBezTo>
                    <a:pt x="1492" y="3802"/>
                    <a:pt x="1147" y="3507"/>
                    <a:pt x="918" y="3146"/>
                  </a:cubicBezTo>
                  <a:cubicBezTo>
                    <a:pt x="197" y="1982"/>
                    <a:pt x="885" y="294"/>
                    <a:pt x="2098" y="147"/>
                  </a:cubicBezTo>
                  <a:cubicBezTo>
                    <a:pt x="2199" y="132"/>
                    <a:pt x="2300" y="125"/>
                    <a:pt x="2401" y="125"/>
                  </a:cubicBezTo>
                  <a:cubicBezTo>
                    <a:pt x="2875" y="125"/>
                    <a:pt x="3333" y="287"/>
                    <a:pt x="3590" y="638"/>
                  </a:cubicBezTo>
                  <a:cubicBezTo>
                    <a:pt x="3885" y="1032"/>
                    <a:pt x="3934" y="1540"/>
                    <a:pt x="3721" y="1982"/>
                  </a:cubicBezTo>
                  <a:cubicBezTo>
                    <a:pt x="3573" y="2332"/>
                    <a:pt x="3238" y="2538"/>
                    <a:pt x="2879" y="2538"/>
                  </a:cubicBezTo>
                  <a:cubicBezTo>
                    <a:pt x="2800" y="2538"/>
                    <a:pt x="2719" y="2528"/>
                    <a:pt x="2639" y="2507"/>
                  </a:cubicBezTo>
                  <a:cubicBezTo>
                    <a:pt x="2196" y="2392"/>
                    <a:pt x="2016" y="1966"/>
                    <a:pt x="2360" y="1901"/>
                  </a:cubicBezTo>
                  <a:cubicBezTo>
                    <a:pt x="2770" y="1835"/>
                    <a:pt x="2852" y="1491"/>
                    <a:pt x="2705" y="1212"/>
                  </a:cubicBezTo>
                  <a:cubicBezTo>
                    <a:pt x="2644" y="1091"/>
                    <a:pt x="2508" y="1022"/>
                    <a:pt x="2363" y="1022"/>
                  </a:cubicBezTo>
                  <a:cubicBezTo>
                    <a:pt x="2155" y="1022"/>
                    <a:pt x="1927" y="1163"/>
                    <a:pt x="1869" y="1491"/>
                  </a:cubicBezTo>
                  <a:cubicBezTo>
                    <a:pt x="1819" y="1753"/>
                    <a:pt x="1885" y="2032"/>
                    <a:pt x="2082" y="2228"/>
                  </a:cubicBezTo>
                  <a:cubicBezTo>
                    <a:pt x="2250" y="2422"/>
                    <a:pt x="2587" y="2585"/>
                    <a:pt x="2932" y="2585"/>
                  </a:cubicBezTo>
                  <a:cubicBezTo>
                    <a:pt x="3260" y="2585"/>
                    <a:pt x="3595" y="2438"/>
                    <a:pt x="3803" y="2032"/>
                  </a:cubicBezTo>
                  <a:cubicBezTo>
                    <a:pt x="4032" y="1556"/>
                    <a:pt x="4000" y="999"/>
                    <a:pt x="3688" y="556"/>
                  </a:cubicBezTo>
                  <a:cubicBezTo>
                    <a:pt x="3395" y="166"/>
                    <a:pt x="2876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10"/>
            <p:cNvSpPr/>
            <p:nvPr/>
          </p:nvSpPr>
          <p:spPr>
            <a:xfrm>
              <a:off x="1145820" y="4789437"/>
              <a:ext cx="153298" cy="78142"/>
            </a:xfrm>
            <a:custGeom>
              <a:rect b="b" l="l" r="r" t="t"/>
              <a:pathLst>
                <a:path extrusionOk="0" h="2382" w="4673">
                  <a:moveTo>
                    <a:pt x="3576" y="1"/>
                  </a:moveTo>
                  <a:cubicBezTo>
                    <a:pt x="3281" y="1"/>
                    <a:pt x="2933" y="40"/>
                    <a:pt x="2542" y="153"/>
                  </a:cubicBezTo>
                  <a:cubicBezTo>
                    <a:pt x="1980" y="319"/>
                    <a:pt x="1504" y="380"/>
                    <a:pt x="1114" y="380"/>
                  </a:cubicBezTo>
                  <a:cubicBezTo>
                    <a:pt x="581" y="380"/>
                    <a:pt x="209" y="266"/>
                    <a:pt x="1" y="153"/>
                  </a:cubicBezTo>
                  <a:lnTo>
                    <a:pt x="1" y="153"/>
                  </a:lnTo>
                  <a:cubicBezTo>
                    <a:pt x="132" y="268"/>
                    <a:pt x="263" y="399"/>
                    <a:pt x="378" y="530"/>
                  </a:cubicBezTo>
                  <a:cubicBezTo>
                    <a:pt x="454" y="636"/>
                    <a:pt x="599" y="1399"/>
                    <a:pt x="1202" y="1399"/>
                  </a:cubicBezTo>
                  <a:cubicBezTo>
                    <a:pt x="1252" y="1399"/>
                    <a:pt x="1305" y="1393"/>
                    <a:pt x="1361" y="1382"/>
                  </a:cubicBezTo>
                  <a:cubicBezTo>
                    <a:pt x="2083" y="1218"/>
                    <a:pt x="1952" y="759"/>
                    <a:pt x="2427" y="612"/>
                  </a:cubicBezTo>
                  <a:cubicBezTo>
                    <a:pt x="2516" y="584"/>
                    <a:pt x="2591" y="573"/>
                    <a:pt x="2655" y="573"/>
                  </a:cubicBezTo>
                  <a:cubicBezTo>
                    <a:pt x="2931" y="573"/>
                    <a:pt x="2976" y="791"/>
                    <a:pt x="2869" y="858"/>
                  </a:cubicBezTo>
                  <a:cubicBezTo>
                    <a:pt x="2808" y="896"/>
                    <a:pt x="2751" y="909"/>
                    <a:pt x="2690" y="909"/>
                  </a:cubicBezTo>
                  <a:cubicBezTo>
                    <a:pt x="2621" y="909"/>
                    <a:pt x="2547" y="892"/>
                    <a:pt x="2460" y="874"/>
                  </a:cubicBezTo>
                  <a:cubicBezTo>
                    <a:pt x="2451" y="873"/>
                    <a:pt x="2441" y="873"/>
                    <a:pt x="2431" y="873"/>
                  </a:cubicBezTo>
                  <a:cubicBezTo>
                    <a:pt x="2234" y="873"/>
                    <a:pt x="1812" y="1027"/>
                    <a:pt x="1968" y="1448"/>
                  </a:cubicBezTo>
                  <a:cubicBezTo>
                    <a:pt x="2132" y="1874"/>
                    <a:pt x="2378" y="2234"/>
                    <a:pt x="2115" y="2382"/>
                  </a:cubicBezTo>
                  <a:cubicBezTo>
                    <a:pt x="2115" y="2382"/>
                    <a:pt x="3033" y="2382"/>
                    <a:pt x="3345" y="2120"/>
                  </a:cubicBezTo>
                  <a:cubicBezTo>
                    <a:pt x="3705" y="1857"/>
                    <a:pt x="3853" y="1399"/>
                    <a:pt x="3722" y="989"/>
                  </a:cubicBezTo>
                  <a:cubicBezTo>
                    <a:pt x="3623" y="494"/>
                    <a:pt x="3938" y="195"/>
                    <a:pt x="4425" y="195"/>
                  </a:cubicBezTo>
                  <a:cubicBezTo>
                    <a:pt x="4504" y="195"/>
                    <a:pt x="4586" y="202"/>
                    <a:pt x="4672" y="218"/>
                  </a:cubicBezTo>
                  <a:cubicBezTo>
                    <a:pt x="4672" y="218"/>
                    <a:pt x="4269" y="1"/>
                    <a:pt x="35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10"/>
            <p:cNvSpPr/>
            <p:nvPr/>
          </p:nvSpPr>
          <p:spPr>
            <a:xfrm>
              <a:off x="1184564" y="4645487"/>
              <a:ext cx="105960" cy="110389"/>
            </a:xfrm>
            <a:custGeom>
              <a:rect b="b" l="l" r="r" t="t"/>
              <a:pathLst>
                <a:path extrusionOk="0" h="3365" w="3230">
                  <a:moveTo>
                    <a:pt x="1262" y="0"/>
                  </a:moveTo>
                  <a:lnTo>
                    <a:pt x="1262" y="0"/>
                  </a:lnTo>
                  <a:cubicBezTo>
                    <a:pt x="1688" y="443"/>
                    <a:pt x="1836" y="1082"/>
                    <a:pt x="1639" y="1656"/>
                  </a:cubicBezTo>
                  <a:cubicBezTo>
                    <a:pt x="1410" y="2417"/>
                    <a:pt x="886" y="2617"/>
                    <a:pt x="436" y="2617"/>
                  </a:cubicBezTo>
                  <a:cubicBezTo>
                    <a:pt x="276" y="2617"/>
                    <a:pt x="125" y="2592"/>
                    <a:pt x="0" y="2557"/>
                  </a:cubicBezTo>
                  <a:lnTo>
                    <a:pt x="0" y="2557"/>
                  </a:lnTo>
                  <a:cubicBezTo>
                    <a:pt x="0" y="2557"/>
                    <a:pt x="244" y="3364"/>
                    <a:pt x="1009" y="3364"/>
                  </a:cubicBezTo>
                  <a:cubicBezTo>
                    <a:pt x="1038" y="3364"/>
                    <a:pt x="1068" y="3363"/>
                    <a:pt x="1098" y="3361"/>
                  </a:cubicBezTo>
                  <a:cubicBezTo>
                    <a:pt x="1951" y="3295"/>
                    <a:pt x="1902" y="2639"/>
                    <a:pt x="1885" y="2361"/>
                  </a:cubicBezTo>
                  <a:cubicBezTo>
                    <a:pt x="1885" y="2066"/>
                    <a:pt x="1869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3" y="2344"/>
                    <a:pt x="1836" y="2984"/>
                    <a:pt x="2934" y="3098"/>
                  </a:cubicBezTo>
                  <a:cubicBezTo>
                    <a:pt x="2787" y="3000"/>
                    <a:pt x="2770" y="2803"/>
                    <a:pt x="2869" y="2689"/>
                  </a:cubicBezTo>
                  <a:cubicBezTo>
                    <a:pt x="3016" y="2443"/>
                    <a:pt x="3229" y="1984"/>
                    <a:pt x="2508" y="1361"/>
                  </a:cubicBezTo>
                  <a:cubicBezTo>
                    <a:pt x="1770" y="738"/>
                    <a:pt x="1705" y="295"/>
                    <a:pt x="12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10"/>
            <p:cNvSpPr/>
            <p:nvPr/>
          </p:nvSpPr>
          <p:spPr>
            <a:xfrm>
              <a:off x="1075944" y="4489332"/>
              <a:ext cx="62920" cy="251352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499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10"/>
            <p:cNvSpPr/>
            <p:nvPr/>
          </p:nvSpPr>
          <p:spPr>
            <a:xfrm>
              <a:off x="918904" y="4456231"/>
              <a:ext cx="280188" cy="333922"/>
            </a:xfrm>
            <a:custGeom>
              <a:rect b="b" l="l" r="r" t="t"/>
              <a:pathLst>
                <a:path extrusionOk="0" h="10179" w="8541">
                  <a:moveTo>
                    <a:pt x="2275" y="1"/>
                  </a:moveTo>
                  <a:cubicBezTo>
                    <a:pt x="1360" y="1"/>
                    <a:pt x="512" y="452"/>
                    <a:pt x="296" y="1180"/>
                  </a:cubicBezTo>
                  <a:cubicBezTo>
                    <a:pt x="1" y="1967"/>
                    <a:pt x="411" y="2671"/>
                    <a:pt x="820" y="2901"/>
                  </a:cubicBezTo>
                  <a:cubicBezTo>
                    <a:pt x="1044" y="3047"/>
                    <a:pt x="1302" y="3110"/>
                    <a:pt x="1555" y="3110"/>
                  </a:cubicBezTo>
                  <a:cubicBezTo>
                    <a:pt x="2098" y="3110"/>
                    <a:pt x="2616" y="2817"/>
                    <a:pt x="2705" y="2426"/>
                  </a:cubicBezTo>
                  <a:cubicBezTo>
                    <a:pt x="2849" y="2037"/>
                    <a:pt x="2551" y="1648"/>
                    <a:pt x="2165" y="1648"/>
                  </a:cubicBezTo>
                  <a:cubicBezTo>
                    <a:pt x="2112" y="1648"/>
                    <a:pt x="2056" y="1656"/>
                    <a:pt x="2001" y="1672"/>
                  </a:cubicBezTo>
                  <a:cubicBezTo>
                    <a:pt x="1673" y="1737"/>
                    <a:pt x="1476" y="2081"/>
                    <a:pt x="1607" y="2393"/>
                  </a:cubicBezTo>
                  <a:cubicBezTo>
                    <a:pt x="1695" y="2645"/>
                    <a:pt x="1978" y="2674"/>
                    <a:pt x="2103" y="2674"/>
                  </a:cubicBezTo>
                  <a:cubicBezTo>
                    <a:pt x="2141" y="2674"/>
                    <a:pt x="2164" y="2671"/>
                    <a:pt x="2164" y="2671"/>
                  </a:cubicBezTo>
                  <a:lnTo>
                    <a:pt x="2164" y="2671"/>
                  </a:lnTo>
                  <a:cubicBezTo>
                    <a:pt x="2100" y="2838"/>
                    <a:pt x="1888" y="2963"/>
                    <a:pt x="1630" y="2963"/>
                  </a:cubicBezTo>
                  <a:cubicBezTo>
                    <a:pt x="1432" y="2963"/>
                    <a:pt x="1207" y="2889"/>
                    <a:pt x="1001" y="2704"/>
                  </a:cubicBezTo>
                  <a:cubicBezTo>
                    <a:pt x="575" y="2327"/>
                    <a:pt x="476" y="1082"/>
                    <a:pt x="1197" y="508"/>
                  </a:cubicBezTo>
                  <a:cubicBezTo>
                    <a:pt x="1522" y="272"/>
                    <a:pt x="1912" y="142"/>
                    <a:pt x="2309" y="142"/>
                  </a:cubicBezTo>
                  <a:cubicBezTo>
                    <a:pt x="2354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7" y="213"/>
                  </a:cubicBezTo>
                  <a:cubicBezTo>
                    <a:pt x="3935" y="475"/>
                    <a:pt x="4640" y="1639"/>
                    <a:pt x="4885" y="2868"/>
                  </a:cubicBezTo>
                  <a:cubicBezTo>
                    <a:pt x="5131" y="4098"/>
                    <a:pt x="4885" y="5376"/>
                    <a:pt x="4951" y="6491"/>
                  </a:cubicBezTo>
                  <a:cubicBezTo>
                    <a:pt x="4902" y="7507"/>
                    <a:pt x="5295" y="8490"/>
                    <a:pt x="6033" y="9195"/>
                  </a:cubicBezTo>
                  <a:cubicBezTo>
                    <a:pt x="6738" y="9802"/>
                    <a:pt x="7623" y="10146"/>
                    <a:pt x="8541" y="10179"/>
                  </a:cubicBezTo>
                  <a:cubicBezTo>
                    <a:pt x="7623" y="10113"/>
                    <a:pt x="6770" y="9752"/>
                    <a:pt x="6098" y="9130"/>
                  </a:cubicBezTo>
                  <a:cubicBezTo>
                    <a:pt x="5394" y="8441"/>
                    <a:pt x="5017" y="7474"/>
                    <a:pt x="5082" y="6491"/>
                  </a:cubicBezTo>
                  <a:cubicBezTo>
                    <a:pt x="5033" y="5376"/>
                    <a:pt x="5279" y="4147"/>
                    <a:pt x="5033" y="2835"/>
                  </a:cubicBezTo>
                  <a:cubicBezTo>
                    <a:pt x="4803" y="1590"/>
                    <a:pt x="4049" y="344"/>
                    <a:pt x="2869" y="65"/>
                  </a:cubicBezTo>
                  <a:cubicBezTo>
                    <a:pt x="2672" y="22"/>
                    <a:pt x="2472" y="1"/>
                    <a:pt x="22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10"/>
            <p:cNvSpPr/>
            <p:nvPr/>
          </p:nvSpPr>
          <p:spPr>
            <a:xfrm>
              <a:off x="983990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1788" y="1"/>
                  </a:moveTo>
                  <a:cubicBezTo>
                    <a:pt x="1325" y="1"/>
                    <a:pt x="1020" y="401"/>
                    <a:pt x="934" y="1096"/>
                  </a:cubicBezTo>
                  <a:cubicBezTo>
                    <a:pt x="853" y="1747"/>
                    <a:pt x="267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21" y="1856"/>
                    <a:pt x="702" y="2108"/>
                    <a:pt x="1241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508" y="1309"/>
                    <a:pt x="2115" y="604"/>
                    <a:pt x="1967" y="375"/>
                  </a:cubicBezTo>
                  <a:cubicBezTo>
                    <a:pt x="1869" y="276"/>
                    <a:pt x="1902" y="96"/>
                    <a:pt x="2016" y="31"/>
                  </a:cubicBezTo>
                  <a:cubicBezTo>
                    <a:pt x="1937" y="11"/>
                    <a:pt x="1861" y="1"/>
                    <a:pt x="178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10"/>
            <p:cNvSpPr/>
            <p:nvPr/>
          </p:nvSpPr>
          <p:spPr>
            <a:xfrm>
              <a:off x="903321" y="4507834"/>
              <a:ext cx="158645" cy="179607"/>
            </a:xfrm>
            <a:custGeom>
              <a:rect b="b" l="l" r="r" t="t"/>
              <a:pathLst>
                <a:path extrusionOk="0" h="5475" w="4836">
                  <a:moveTo>
                    <a:pt x="476" y="0"/>
                  </a:moveTo>
                  <a:lnTo>
                    <a:pt x="476" y="0"/>
                  </a:lnTo>
                  <a:cubicBezTo>
                    <a:pt x="0" y="820"/>
                    <a:pt x="230" y="2148"/>
                    <a:pt x="869" y="3033"/>
                  </a:cubicBezTo>
                  <a:cubicBezTo>
                    <a:pt x="1352" y="3731"/>
                    <a:pt x="2129" y="3810"/>
                    <a:pt x="2455" y="3810"/>
                  </a:cubicBezTo>
                  <a:cubicBezTo>
                    <a:pt x="2550" y="3810"/>
                    <a:pt x="2607" y="3803"/>
                    <a:pt x="2607" y="3803"/>
                  </a:cubicBezTo>
                  <a:cubicBezTo>
                    <a:pt x="2328" y="3705"/>
                    <a:pt x="2279" y="3393"/>
                    <a:pt x="2476" y="3147"/>
                  </a:cubicBezTo>
                  <a:cubicBezTo>
                    <a:pt x="2623" y="2983"/>
                    <a:pt x="2607" y="2721"/>
                    <a:pt x="2410" y="2606"/>
                  </a:cubicBezTo>
                  <a:cubicBezTo>
                    <a:pt x="2295" y="2557"/>
                    <a:pt x="2017" y="2344"/>
                    <a:pt x="2246" y="2197"/>
                  </a:cubicBezTo>
                  <a:cubicBezTo>
                    <a:pt x="2272" y="2182"/>
                    <a:pt x="2301" y="2175"/>
                    <a:pt x="2331" y="2175"/>
                  </a:cubicBezTo>
                  <a:cubicBezTo>
                    <a:pt x="2570" y="2175"/>
                    <a:pt x="2913" y="2608"/>
                    <a:pt x="2869" y="3131"/>
                  </a:cubicBezTo>
                  <a:cubicBezTo>
                    <a:pt x="2820" y="3705"/>
                    <a:pt x="3082" y="3869"/>
                    <a:pt x="3475" y="4147"/>
                  </a:cubicBezTo>
                  <a:cubicBezTo>
                    <a:pt x="3869" y="4442"/>
                    <a:pt x="3639" y="4950"/>
                    <a:pt x="3639" y="4950"/>
                  </a:cubicBezTo>
                  <a:cubicBezTo>
                    <a:pt x="4361" y="4541"/>
                    <a:pt x="4197" y="3885"/>
                    <a:pt x="4115" y="3721"/>
                  </a:cubicBezTo>
                  <a:cubicBezTo>
                    <a:pt x="4016" y="3574"/>
                    <a:pt x="3836" y="3311"/>
                    <a:pt x="4066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4" y="3204"/>
                    <a:pt x="4376" y="3925"/>
                    <a:pt x="4361" y="4573"/>
                  </a:cubicBezTo>
                  <a:cubicBezTo>
                    <a:pt x="4344" y="4934"/>
                    <a:pt x="4524" y="5278"/>
                    <a:pt x="4836" y="5475"/>
                  </a:cubicBezTo>
                  <a:cubicBezTo>
                    <a:pt x="4688" y="5163"/>
                    <a:pt x="4623" y="4803"/>
                    <a:pt x="4639" y="4459"/>
                  </a:cubicBezTo>
                  <a:cubicBezTo>
                    <a:pt x="4639" y="3951"/>
                    <a:pt x="4738" y="3016"/>
                    <a:pt x="3820" y="2410"/>
                  </a:cubicBezTo>
                  <a:cubicBezTo>
                    <a:pt x="2918" y="1787"/>
                    <a:pt x="1820" y="2066"/>
                    <a:pt x="1017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10"/>
            <p:cNvSpPr/>
            <p:nvPr/>
          </p:nvSpPr>
          <p:spPr>
            <a:xfrm>
              <a:off x="850635" y="4457183"/>
              <a:ext cx="97890" cy="64035"/>
            </a:xfrm>
            <a:custGeom>
              <a:rect b="b" l="l" r="r" t="t"/>
              <a:pathLst>
                <a:path extrusionOk="0" h="1952" w="2984">
                  <a:moveTo>
                    <a:pt x="2063" y="0"/>
                  </a:moveTo>
                  <a:cubicBezTo>
                    <a:pt x="344" y="0"/>
                    <a:pt x="295" y="1096"/>
                    <a:pt x="295" y="1380"/>
                  </a:cubicBezTo>
                  <a:cubicBezTo>
                    <a:pt x="295" y="1561"/>
                    <a:pt x="180" y="1725"/>
                    <a:pt x="0" y="1790"/>
                  </a:cubicBezTo>
                  <a:cubicBezTo>
                    <a:pt x="271" y="1903"/>
                    <a:pt x="508" y="1951"/>
                    <a:pt x="716" y="1951"/>
                  </a:cubicBezTo>
                  <a:cubicBezTo>
                    <a:pt x="1476" y="1951"/>
                    <a:pt x="1843" y="1305"/>
                    <a:pt x="2049" y="790"/>
                  </a:cubicBezTo>
                  <a:cubicBezTo>
                    <a:pt x="2213" y="413"/>
                    <a:pt x="2557" y="135"/>
                    <a:pt x="2983" y="85"/>
                  </a:cubicBezTo>
                  <a:cubicBezTo>
                    <a:pt x="2633" y="26"/>
                    <a:pt x="2328" y="0"/>
                    <a:pt x="20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10"/>
            <p:cNvSpPr/>
            <p:nvPr/>
          </p:nvSpPr>
          <p:spPr>
            <a:xfrm>
              <a:off x="813532" y="4456330"/>
              <a:ext cx="47862" cy="37398"/>
            </a:xfrm>
            <a:custGeom>
              <a:rect b="b" l="l" r="r" t="t"/>
              <a:pathLst>
                <a:path extrusionOk="0" h="1140" w="1459">
                  <a:moveTo>
                    <a:pt x="476" y="0"/>
                  </a:moveTo>
                  <a:cubicBezTo>
                    <a:pt x="432" y="0"/>
                    <a:pt x="388" y="10"/>
                    <a:pt x="344" y="29"/>
                  </a:cubicBezTo>
                  <a:cubicBezTo>
                    <a:pt x="98" y="144"/>
                    <a:pt x="0" y="423"/>
                    <a:pt x="98" y="669"/>
                  </a:cubicBezTo>
                  <a:cubicBezTo>
                    <a:pt x="180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7" y="1140"/>
                  </a:cubicBezTo>
                  <a:cubicBezTo>
                    <a:pt x="961" y="1140"/>
                    <a:pt x="1105" y="1096"/>
                    <a:pt x="1229" y="1013"/>
                  </a:cubicBezTo>
                  <a:cubicBezTo>
                    <a:pt x="1377" y="882"/>
                    <a:pt x="1459" y="702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35" y="902"/>
                    <a:pt x="783" y="902"/>
                  </a:cubicBezTo>
                  <a:cubicBezTo>
                    <a:pt x="762" y="902"/>
                    <a:pt x="742" y="901"/>
                    <a:pt x="721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4" y="85"/>
                    <a:pt x="429" y="73"/>
                    <a:pt x="474" y="73"/>
                  </a:cubicBezTo>
                  <a:cubicBezTo>
                    <a:pt x="593" y="73"/>
                    <a:pt x="709" y="160"/>
                    <a:pt x="721" y="292"/>
                  </a:cubicBezTo>
                  <a:cubicBezTo>
                    <a:pt x="732" y="403"/>
                    <a:pt x="645" y="469"/>
                    <a:pt x="593" y="469"/>
                  </a:cubicBezTo>
                  <a:cubicBezTo>
                    <a:pt x="569" y="469"/>
                    <a:pt x="552" y="454"/>
                    <a:pt x="557" y="423"/>
                  </a:cubicBezTo>
                  <a:cubicBezTo>
                    <a:pt x="582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2" y="357"/>
                    <a:pt x="394" y="538"/>
                    <a:pt x="394" y="538"/>
                  </a:cubicBezTo>
                  <a:cubicBezTo>
                    <a:pt x="441" y="581"/>
                    <a:pt x="498" y="600"/>
                    <a:pt x="553" y="600"/>
                  </a:cubicBezTo>
                  <a:cubicBezTo>
                    <a:pt x="688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10"/>
            <p:cNvSpPr/>
            <p:nvPr/>
          </p:nvSpPr>
          <p:spPr>
            <a:xfrm>
              <a:off x="1474927" y="4694367"/>
              <a:ext cx="131220" cy="286749"/>
            </a:xfrm>
            <a:custGeom>
              <a:rect b="b" l="l" r="r" t="t"/>
              <a:pathLst>
                <a:path extrusionOk="0" h="8741" w="4000">
                  <a:moveTo>
                    <a:pt x="1919" y="0"/>
                  </a:moveTo>
                  <a:cubicBezTo>
                    <a:pt x="1761" y="0"/>
                    <a:pt x="1601" y="22"/>
                    <a:pt x="1443" y="68"/>
                  </a:cubicBezTo>
                  <a:cubicBezTo>
                    <a:pt x="689" y="248"/>
                    <a:pt x="132" y="904"/>
                    <a:pt x="82" y="1690"/>
                  </a:cubicBezTo>
                  <a:cubicBezTo>
                    <a:pt x="0" y="2493"/>
                    <a:pt x="410" y="3280"/>
                    <a:pt x="1000" y="3838"/>
                  </a:cubicBezTo>
                  <a:cubicBezTo>
                    <a:pt x="1590" y="4428"/>
                    <a:pt x="2361" y="4706"/>
                    <a:pt x="2902" y="5214"/>
                  </a:cubicBezTo>
                  <a:cubicBezTo>
                    <a:pt x="3443" y="5673"/>
                    <a:pt x="3770" y="6345"/>
                    <a:pt x="3820" y="7050"/>
                  </a:cubicBezTo>
                  <a:cubicBezTo>
                    <a:pt x="3852" y="7722"/>
                    <a:pt x="3508" y="8394"/>
                    <a:pt x="2918" y="8558"/>
                  </a:cubicBezTo>
                  <a:cubicBezTo>
                    <a:pt x="2790" y="8610"/>
                    <a:pt x="2657" y="8635"/>
                    <a:pt x="2526" y="8635"/>
                  </a:cubicBezTo>
                  <a:cubicBezTo>
                    <a:pt x="2120" y="8635"/>
                    <a:pt x="1731" y="8398"/>
                    <a:pt x="1558" y="8001"/>
                  </a:cubicBezTo>
                  <a:cubicBezTo>
                    <a:pt x="1345" y="7558"/>
                    <a:pt x="1541" y="7034"/>
                    <a:pt x="2000" y="6837"/>
                  </a:cubicBezTo>
                  <a:cubicBezTo>
                    <a:pt x="2082" y="6804"/>
                    <a:pt x="2181" y="6788"/>
                    <a:pt x="2262" y="6788"/>
                  </a:cubicBezTo>
                  <a:cubicBezTo>
                    <a:pt x="2262" y="6788"/>
                    <a:pt x="2292" y="6785"/>
                    <a:pt x="2339" y="6785"/>
                  </a:cubicBezTo>
                  <a:cubicBezTo>
                    <a:pt x="2480" y="6785"/>
                    <a:pt x="2775" y="6813"/>
                    <a:pt x="2885" y="7034"/>
                  </a:cubicBezTo>
                  <a:cubicBezTo>
                    <a:pt x="2885" y="7034"/>
                    <a:pt x="2896" y="7076"/>
                    <a:pt x="2858" y="7076"/>
                  </a:cubicBezTo>
                  <a:cubicBezTo>
                    <a:pt x="2849" y="7076"/>
                    <a:pt x="2836" y="7073"/>
                    <a:pt x="2820" y="7067"/>
                  </a:cubicBezTo>
                  <a:cubicBezTo>
                    <a:pt x="2757" y="7024"/>
                    <a:pt x="2681" y="7003"/>
                    <a:pt x="2606" y="7003"/>
                  </a:cubicBezTo>
                  <a:cubicBezTo>
                    <a:pt x="2505" y="7003"/>
                    <a:pt x="2403" y="7041"/>
                    <a:pt x="2328" y="7116"/>
                  </a:cubicBezTo>
                  <a:cubicBezTo>
                    <a:pt x="2082" y="7345"/>
                    <a:pt x="2131" y="7771"/>
                    <a:pt x="2443" y="7935"/>
                  </a:cubicBezTo>
                  <a:cubicBezTo>
                    <a:pt x="2524" y="7973"/>
                    <a:pt x="2610" y="7991"/>
                    <a:pt x="2692" y="7991"/>
                  </a:cubicBezTo>
                  <a:cubicBezTo>
                    <a:pt x="3007" y="7991"/>
                    <a:pt x="3281" y="7724"/>
                    <a:pt x="3164" y="7231"/>
                  </a:cubicBezTo>
                  <a:cubicBezTo>
                    <a:pt x="3060" y="6890"/>
                    <a:pt x="2742" y="6683"/>
                    <a:pt x="2403" y="6683"/>
                  </a:cubicBezTo>
                  <a:cubicBezTo>
                    <a:pt x="2367" y="6683"/>
                    <a:pt x="2331" y="6685"/>
                    <a:pt x="2295" y="6690"/>
                  </a:cubicBezTo>
                  <a:cubicBezTo>
                    <a:pt x="2181" y="6690"/>
                    <a:pt x="2066" y="6722"/>
                    <a:pt x="1967" y="6788"/>
                  </a:cubicBezTo>
                  <a:cubicBezTo>
                    <a:pt x="1492" y="7001"/>
                    <a:pt x="1279" y="7542"/>
                    <a:pt x="1476" y="8017"/>
                  </a:cubicBezTo>
                  <a:cubicBezTo>
                    <a:pt x="1617" y="8455"/>
                    <a:pt x="2071" y="8740"/>
                    <a:pt x="2561" y="8740"/>
                  </a:cubicBezTo>
                  <a:cubicBezTo>
                    <a:pt x="2696" y="8740"/>
                    <a:pt x="2833" y="8719"/>
                    <a:pt x="2967" y="8673"/>
                  </a:cubicBezTo>
                  <a:cubicBezTo>
                    <a:pt x="3623" y="8493"/>
                    <a:pt x="4000" y="7755"/>
                    <a:pt x="3984" y="7050"/>
                  </a:cubicBezTo>
                  <a:cubicBezTo>
                    <a:pt x="3934" y="6296"/>
                    <a:pt x="3590" y="5575"/>
                    <a:pt x="3016" y="5083"/>
                  </a:cubicBezTo>
                  <a:cubicBezTo>
                    <a:pt x="2443" y="4559"/>
                    <a:pt x="1672" y="4264"/>
                    <a:pt x="1131" y="3706"/>
                  </a:cubicBezTo>
                  <a:cubicBezTo>
                    <a:pt x="558" y="3182"/>
                    <a:pt x="181" y="2428"/>
                    <a:pt x="230" y="1707"/>
                  </a:cubicBezTo>
                  <a:cubicBezTo>
                    <a:pt x="263" y="1248"/>
                    <a:pt x="476" y="838"/>
                    <a:pt x="820" y="543"/>
                  </a:cubicBezTo>
                  <a:cubicBezTo>
                    <a:pt x="984" y="428"/>
                    <a:pt x="1164" y="346"/>
                    <a:pt x="1345" y="281"/>
                  </a:cubicBezTo>
                  <a:cubicBezTo>
                    <a:pt x="1492" y="240"/>
                    <a:pt x="1644" y="219"/>
                    <a:pt x="1795" y="219"/>
                  </a:cubicBezTo>
                  <a:cubicBezTo>
                    <a:pt x="1947" y="219"/>
                    <a:pt x="2099" y="240"/>
                    <a:pt x="2246" y="281"/>
                  </a:cubicBezTo>
                  <a:cubicBezTo>
                    <a:pt x="3262" y="543"/>
                    <a:pt x="3590" y="1920"/>
                    <a:pt x="2902" y="2575"/>
                  </a:cubicBezTo>
                  <a:cubicBezTo>
                    <a:pt x="2771" y="2707"/>
                    <a:pt x="2590" y="2805"/>
                    <a:pt x="2394" y="2838"/>
                  </a:cubicBezTo>
                  <a:cubicBezTo>
                    <a:pt x="2332" y="2846"/>
                    <a:pt x="2273" y="2851"/>
                    <a:pt x="2218" y="2851"/>
                  </a:cubicBezTo>
                  <a:cubicBezTo>
                    <a:pt x="1757" y="2851"/>
                    <a:pt x="1514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4" y="2346"/>
                    <a:pt x="1653" y="2347"/>
                    <a:pt x="1680" y="2347"/>
                  </a:cubicBezTo>
                  <a:cubicBezTo>
                    <a:pt x="1818" y="2347"/>
                    <a:pt x="2139" y="2324"/>
                    <a:pt x="2262" y="2035"/>
                  </a:cubicBezTo>
                  <a:cubicBezTo>
                    <a:pt x="2381" y="1680"/>
                    <a:pt x="2099" y="1346"/>
                    <a:pt x="1771" y="1346"/>
                  </a:cubicBezTo>
                  <a:cubicBezTo>
                    <a:pt x="1690" y="1346"/>
                    <a:pt x="1606" y="1366"/>
                    <a:pt x="1525" y="1412"/>
                  </a:cubicBezTo>
                  <a:cubicBezTo>
                    <a:pt x="902" y="1789"/>
                    <a:pt x="1050" y="2723"/>
                    <a:pt x="1754" y="2903"/>
                  </a:cubicBezTo>
                  <a:cubicBezTo>
                    <a:pt x="1924" y="2981"/>
                    <a:pt x="2103" y="3018"/>
                    <a:pt x="2280" y="3018"/>
                  </a:cubicBezTo>
                  <a:cubicBezTo>
                    <a:pt x="2734" y="3018"/>
                    <a:pt x="3174" y="2775"/>
                    <a:pt x="3410" y="2362"/>
                  </a:cubicBezTo>
                  <a:cubicBezTo>
                    <a:pt x="3672" y="1821"/>
                    <a:pt x="3623" y="1166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10"/>
            <p:cNvSpPr/>
            <p:nvPr/>
          </p:nvSpPr>
          <p:spPr>
            <a:xfrm>
              <a:off x="1546968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214" y="0"/>
                  </a:moveTo>
                  <a:cubicBezTo>
                    <a:pt x="214" y="0"/>
                    <a:pt x="247" y="82"/>
                    <a:pt x="116" y="475"/>
                  </a:cubicBezTo>
                  <a:cubicBezTo>
                    <a:pt x="1" y="852"/>
                    <a:pt x="329" y="1115"/>
                    <a:pt x="968" y="1393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3"/>
                    <a:pt x="886" y="328"/>
                    <a:pt x="689" y="328"/>
                  </a:cubicBezTo>
                  <a:cubicBezTo>
                    <a:pt x="675" y="329"/>
                    <a:pt x="661" y="330"/>
                    <a:pt x="647" y="330"/>
                  </a:cubicBezTo>
                  <a:cubicBezTo>
                    <a:pt x="478" y="330"/>
                    <a:pt x="392" y="240"/>
                    <a:pt x="362" y="164"/>
                  </a:cubicBezTo>
                  <a:cubicBezTo>
                    <a:pt x="345" y="66"/>
                    <a:pt x="214" y="0"/>
                    <a:pt x="2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10"/>
            <p:cNvSpPr/>
            <p:nvPr/>
          </p:nvSpPr>
          <p:spPr>
            <a:xfrm>
              <a:off x="1371129" y="4569673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7" y="115"/>
                    <a:pt x="1230" y="295"/>
                    <a:pt x="1116" y="410"/>
                  </a:cubicBezTo>
                  <a:cubicBezTo>
                    <a:pt x="902" y="574"/>
                    <a:pt x="362" y="1197"/>
                    <a:pt x="755" y="1820"/>
                  </a:cubicBezTo>
                  <a:cubicBezTo>
                    <a:pt x="1197" y="2508"/>
                    <a:pt x="1788" y="2295"/>
                    <a:pt x="1984" y="2869"/>
                  </a:cubicBezTo>
                  <a:cubicBezTo>
                    <a:pt x="1984" y="2869"/>
                    <a:pt x="2066" y="3164"/>
                    <a:pt x="1870" y="3262"/>
                  </a:cubicBezTo>
                  <a:cubicBezTo>
                    <a:pt x="1836" y="3284"/>
                    <a:pt x="1803" y="3293"/>
                    <a:pt x="1773" y="3293"/>
                  </a:cubicBezTo>
                  <a:cubicBezTo>
                    <a:pt x="1639" y="3293"/>
                    <a:pt x="1542" y="3114"/>
                    <a:pt x="1542" y="2967"/>
                  </a:cubicBezTo>
                  <a:cubicBezTo>
                    <a:pt x="1476" y="2656"/>
                    <a:pt x="1230" y="2426"/>
                    <a:pt x="919" y="2377"/>
                  </a:cubicBezTo>
                  <a:cubicBezTo>
                    <a:pt x="542" y="2328"/>
                    <a:pt x="493" y="2213"/>
                    <a:pt x="493" y="2213"/>
                  </a:cubicBezTo>
                  <a:lnTo>
                    <a:pt x="493" y="2213"/>
                  </a:lnTo>
                  <a:cubicBezTo>
                    <a:pt x="542" y="2361"/>
                    <a:pt x="542" y="2492"/>
                    <a:pt x="525" y="2639"/>
                  </a:cubicBezTo>
                  <a:cubicBezTo>
                    <a:pt x="460" y="2787"/>
                    <a:pt x="148" y="3278"/>
                    <a:pt x="722" y="3672"/>
                  </a:cubicBezTo>
                  <a:cubicBezTo>
                    <a:pt x="1296" y="4049"/>
                    <a:pt x="1574" y="3852"/>
                    <a:pt x="1673" y="4491"/>
                  </a:cubicBezTo>
                  <a:cubicBezTo>
                    <a:pt x="1771" y="5114"/>
                    <a:pt x="1837" y="5901"/>
                    <a:pt x="2181" y="6229"/>
                  </a:cubicBezTo>
                  <a:cubicBezTo>
                    <a:pt x="2066" y="6163"/>
                    <a:pt x="1968" y="6049"/>
                    <a:pt x="1919" y="5934"/>
                  </a:cubicBezTo>
                  <a:cubicBezTo>
                    <a:pt x="1766" y="5613"/>
                    <a:pt x="1442" y="5406"/>
                    <a:pt x="1080" y="5406"/>
                  </a:cubicBezTo>
                  <a:cubicBezTo>
                    <a:pt x="1054" y="5406"/>
                    <a:pt x="1027" y="5407"/>
                    <a:pt x="1001" y="5409"/>
                  </a:cubicBezTo>
                  <a:cubicBezTo>
                    <a:pt x="958" y="5412"/>
                    <a:pt x="918" y="5413"/>
                    <a:pt x="880" y="5413"/>
                  </a:cubicBezTo>
                  <a:cubicBezTo>
                    <a:pt x="417" y="5413"/>
                    <a:pt x="358" y="5236"/>
                    <a:pt x="312" y="5114"/>
                  </a:cubicBezTo>
                  <a:lnTo>
                    <a:pt x="312" y="5114"/>
                  </a:lnTo>
                  <a:cubicBezTo>
                    <a:pt x="312" y="5114"/>
                    <a:pt x="1" y="6114"/>
                    <a:pt x="935" y="6590"/>
                  </a:cubicBezTo>
                  <a:cubicBezTo>
                    <a:pt x="1870" y="7081"/>
                    <a:pt x="1788" y="6721"/>
                    <a:pt x="3083" y="7786"/>
                  </a:cubicBezTo>
                  <a:cubicBezTo>
                    <a:pt x="4132" y="8638"/>
                    <a:pt x="4328" y="8688"/>
                    <a:pt x="4328" y="8688"/>
                  </a:cubicBezTo>
                  <a:cubicBezTo>
                    <a:pt x="4294" y="8679"/>
                    <a:pt x="4260" y="8675"/>
                    <a:pt x="4226" y="8675"/>
                  </a:cubicBezTo>
                  <a:cubicBezTo>
                    <a:pt x="4066" y="8675"/>
                    <a:pt x="3915" y="8768"/>
                    <a:pt x="3820" y="8917"/>
                  </a:cubicBezTo>
                  <a:cubicBezTo>
                    <a:pt x="3623" y="9212"/>
                    <a:pt x="3722" y="9622"/>
                    <a:pt x="4050" y="9786"/>
                  </a:cubicBezTo>
                  <a:cubicBezTo>
                    <a:pt x="4050" y="9786"/>
                    <a:pt x="3935" y="9589"/>
                    <a:pt x="4132" y="9573"/>
                  </a:cubicBezTo>
                  <a:cubicBezTo>
                    <a:pt x="4138" y="9572"/>
                    <a:pt x="4145" y="9572"/>
                    <a:pt x="4151" y="9572"/>
                  </a:cubicBezTo>
                  <a:cubicBezTo>
                    <a:pt x="4275" y="9572"/>
                    <a:pt x="4423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8" y="9421"/>
                    <a:pt x="5183" y="9322"/>
                    <a:pt x="5410" y="9322"/>
                  </a:cubicBezTo>
                  <a:cubicBezTo>
                    <a:pt x="5713" y="9322"/>
                    <a:pt x="6075" y="9498"/>
                    <a:pt x="6394" y="10032"/>
                  </a:cubicBezTo>
                  <a:cubicBezTo>
                    <a:pt x="6394" y="10032"/>
                    <a:pt x="6164" y="9212"/>
                    <a:pt x="4836" y="8688"/>
                  </a:cubicBezTo>
                  <a:cubicBezTo>
                    <a:pt x="3115" y="7966"/>
                    <a:pt x="2033" y="6262"/>
                    <a:pt x="2132" y="4409"/>
                  </a:cubicBezTo>
                  <a:cubicBezTo>
                    <a:pt x="2214" y="2180"/>
                    <a:pt x="3509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10"/>
            <p:cNvSpPr/>
            <p:nvPr/>
          </p:nvSpPr>
          <p:spPr>
            <a:xfrm>
              <a:off x="1431918" y="4485789"/>
              <a:ext cx="96283" cy="352227"/>
            </a:xfrm>
            <a:custGeom>
              <a:rect b="b" l="l" r="r" t="t"/>
              <a:pathLst>
                <a:path extrusionOk="0" h="10737" w="2935">
                  <a:moveTo>
                    <a:pt x="1298" y="0"/>
                  </a:moveTo>
                  <a:cubicBezTo>
                    <a:pt x="719" y="0"/>
                    <a:pt x="171" y="382"/>
                    <a:pt x="99" y="902"/>
                  </a:cubicBezTo>
                  <a:cubicBezTo>
                    <a:pt x="0" y="1443"/>
                    <a:pt x="426" y="1967"/>
                    <a:pt x="984" y="1967"/>
                  </a:cubicBezTo>
                  <a:cubicBezTo>
                    <a:pt x="991" y="1967"/>
                    <a:pt x="998" y="1967"/>
                    <a:pt x="1005" y="1967"/>
                  </a:cubicBezTo>
                  <a:cubicBezTo>
                    <a:pt x="1565" y="1967"/>
                    <a:pt x="1850" y="1341"/>
                    <a:pt x="1639" y="1066"/>
                  </a:cubicBezTo>
                  <a:cubicBezTo>
                    <a:pt x="1563" y="948"/>
                    <a:pt x="1445" y="895"/>
                    <a:pt x="1328" y="895"/>
                  </a:cubicBezTo>
                  <a:cubicBezTo>
                    <a:pt x="1121" y="895"/>
                    <a:pt x="913" y="1060"/>
                    <a:pt x="934" y="1312"/>
                  </a:cubicBezTo>
                  <a:cubicBezTo>
                    <a:pt x="951" y="1639"/>
                    <a:pt x="1295" y="1607"/>
                    <a:pt x="1344" y="1656"/>
                  </a:cubicBezTo>
                  <a:cubicBezTo>
                    <a:pt x="1377" y="1689"/>
                    <a:pt x="1344" y="1754"/>
                    <a:pt x="1344" y="1754"/>
                  </a:cubicBezTo>
                  <a:cubicBezTo>
                    <a:pt x="1295" y="1820"/>
                    <a:pt x="1230" y="1869"/>
                    <a:pt x="1164" y="1885"/>
                  </a:cubicBezTo>
                  <a:lnTo>
                    <a:pt x="1098" y="1918"/>
                  </a:lnTo>
                  <a:cubicBezTo>
                    <a:pt x="1066" y="1922"/>
                    <a:pt x="1033" y="1924"/>
                    <a:pt x="1001" y="1924"/>
                  </a:cubicBezTo>
                  <a:cubicBezTo>
                    <a:pt x="474" y="1924"/>
                    <a:pt x="72" y="1427"/>
                    <a:pt x="180" y="902"/>
                  </a:cubicBezTo>
                  <a:cubicBezTo>
                    <a:pt x="252" y="431"/>
                    <a:pt x="746" y="113"/>
                    <a:pt x="1263" y="113"/>
                  </a:cubicBezTo>
                  <a:cubicBezTo>
                    <a:pt x="1573" y="113"/>
                    <a:pt x="1891" y="228"/>
                    <a:pt x="2131" y="492"/>
                  </a:cubicBezTo>
                  <a:cubicBezTo>
                    <a:pt x="2754" y="1246"/>
                    <a:pt x="2606" y="2426"/>
                    <a:pt x="2246" y="3442"/>
                  </a:cubicBezTo>
                  <a:cubicBezTo>
                    <a:pt x="1426" y="5458"/>
                    <a:pt x="541" y="7491"/>
                    <a:pt x="1148" y="8966"/>
                  </a:cubicBezTo>
                  <a:cubicBezTo>
                    <a:pt x="1426" y="9720"/>
                    <a:pt x="1967" y="10343"/>
                    <a:pt x="2672" y="10736"/>
                  </a:cubicBezTo>
                  <a:cubicBezTo>
                    <a:pt x="2000" y="10327"/>
                    <a:pt x="1492" y="9687"/>
                    <a:pt x="1230" y="8933"/>
                  </a:cubicBezTo>
                  <a:cubicBezTo>
                    <a:pt x="672" y="7491"/>
                    <a:pt x="1557" y="5540"/>
                    <a:pt x="2393" y="3492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76" y="127"/>
                    <a:pt x="1632" y="0"/>
                    <a:pt x="12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10"/>
            <p:cNvSpPr/>
            <p:nvPr/>
          </p:nvSpPr>
          <p:spPr>
            <a:xfrm>
              <a:off x="1543228" y="4588470"/>
              <a:ext cx="124757" cy="122658"/>
            </a:xfrm>
            <a:custGeom>
              <a:rect b="b" l="l" r="r" t="t"/>
              <a:pathLst>
                <a:path extrusionOk="0" h="3739" w="3803">
                  <a:moveTo>
                    <a:pt x="508" y="1"/>
                  </a:moveTo>
                  <a:cubicBezTo>
                    <a:pt x="508" y="1"/>
                    <a:pt x="295" y="83"/>
                    <a:pt x="148" y="673"/>
                  </a:cubicBezTo>
                  <a:cubicBezTo>
                    <a:pt x="0" y="1279"/>
                    <a:pt x="279" y="1493"/>
                    <a:pt x="1066" y="1870"/>
                  </a:cubicBezTo>
                  <a:cubicBezTo>
                    <a:pt x="1852" y="2230"/>
                    <a:pt x="1885" y="3509"/>
                    <a:pt x="1885" y="3509"/>
                  </a:cubicBezTo>
                  <a:lnTo>
                    <a:pt x="1902" y="3738"/>
                  </a:lnTo>
                  <a:lnTo>
                    <a:pt x="1918" y="3509"/>
                  </a:lnTo>
                  <a:cubicBezTo>
                    <a:pt x="1918" y="3509"/>
                    <a:pt x="1967" y="2214"/>
                    <a:pt x="2754" y="1870"/>
                  </a:cubicBezTo>
                  <a:cubicBezTo>
                    <a:pt x="3524" y="1509"/>
                    <a:pt x="3803" y="1279"/>
                    <a:pt x="3655" y="673"/>
                  </a:cubicBezTo>
                  <a:cubicBezTo>
                    <a:pt x="3524" y="83"/>
                    <a:pt x="3295" y="1"/>
                    <a:pt x="3295" y="1"/>
                  </a:cubicBezTo>
                  <a:cubicBezTo>
                    <a:pt x="3295" y="1"/>
                    <a:pt x="3295" y="268"/>
                    <a:pt x="3125" y="268"/>
                  </a:cubicBezTo>
                  <a:cubicBezTo>
                    <a:pt x="3112" y="268"/>
                    <a:pt x="3097" y="267"/>
                    <a:pt x="3082" y="263"/>
                  </a:cubicBezTo>
                  <a:cubicBezTo>
                    <a:pt x="2974" y="240"/>
                    <a:pt x="2829" y="181"/>
                    <a:pt x="2693" y="181"/>
                  </a:cubicBezTo>
                  <a:cubicBezTo>
                    <a:pt x="2540" y="181"/>
                    <a:pt x="2397" y="256"/>
                    <a:pt x="2328" y="542"/>
                  </a:cubicBezTo>
                  <a:cubicBezTo>
                    <a:pt x="2217" y="1062"/>
                    <a:pt x="2168" y="1643"/>
                    <a:pt x="1945" y="1643"/>
                  </a:cubicBezTo>
                  <a:cubicBezTo>
                    <a:pt x="1936" y="1643"/>
                    <a:pt x="1927" y="1642"/>
                    <a:pt x="1918" y="1640"/>
                  </a:cubicBezTo>
                  <a:lnTo>
                    <a:pt x="1885" y="1640"/>
                  </a:lnTo>
                  <a:cubicBezTo>
                    <a:pt x="1876" y="1642"/>
                    <a:pt x="1868" y="1643"/>
                    <a:pt x="1860" y="1643"/>
                  </a:cubicBezTo>
                  <a:cubicBezTo>
                    <a:pt x="1652" y="1643"/>
                    <a:pt x="1601" y="1062"/>
                    <a:pt x="1475" y="542"/>
                  </a:cubicBezTo>
                  <a:cubicBezTo>
                    <a:pt x="1406" y="256"/>
                    <a:pt x="1268" y="181"/>
                    <a:pt x="1119" y="181"/>
                  </a:cubicBezTo>
                  <a:cubicBezTo>
                    <a:pt x="987" y="181"/>
                    <a:pt x="846" y="240"/>
                    <a:pt x="738" y="263"/>
                  </a:cubicBezTo>
                  <a:cubicBezTo>
                    <a:pt x="721" y="267"/>
                    <a:pt x="705" y="268"/>
                    <a:pt x="691" y="268"/>
                  </a:cubicBezTo>
                  <a:cubicBezTo>
                    <a:pt x="508" y="268"/>
                    <a:pt x="508" y="1"/>
                    <a:pt x="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10"/>
            <p:cNvSpPr/>
            <p:nvPr/>
          </p:nvSpPr>
          <p:spPr>
            <a:xfrm>
              <a:off x="1583546" y="4503537"/>
              <a:ext cx="44648" cy="111340"/>
            </a:xfrm>
            <a:custGeom>
              <a:rect b="b" l="l" r="r" t="t"/>
              <a:pathLst>
                <a:path extrusionOk="0" h="3394" w="1361">
                  <a:moveTo>
                    <a:pt x="673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1" y="1770"/>
                    <a:pt x="296" y="2164"/>
                  </a:cubicBezTo>
                  <a:cubicBezTo>
                    <a:pt x="492" y="2426"/>
                    <a:pt x="607" y="2737"/>
                    <a:pt x="640" y="3065"/>
                  </a:cubicBezTo>
                  <a:cubicBezTo>
                    <a:pt x="656" y="3147"/>
                    <a:pt x="673" y="3393"/>
                    <a:pt x="673" y="3393"/>
                  </a:cubicBezTo>
                  <a:cubicBezTo>
                    <a:pt x="689" y="3393"/>
                    <a:pt x="705" y="3131"/>
                    <a:pt x="705" y="3065"/>
                  </a:cubicBezTo>
                  <a:cubicBezTo>
                    <a:pt x="755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5" y="607"/>
                    <a:pt x="722" y="344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10"/>
            <p:cNvSpPr/>
            <p:nvPr/>
          </p:nvSpPr>
          <p:spPr>
            <a:xfrm>
              <a:off x="1514720" y="4472864"/>
              <a:ext cx="90903" cy="267820"/>
            </a:xfrm>
            <a:custGeom>
              <a:rect b="b" l="l" r="r" t="t"/>
              <a:pathLst>
                <a:path extrusionOk="0" h="8164" w="2771">
                  <a:moveTo>
                    <a:pt x="2082" y="1"/>
                  </a:moveTo>
                  <a:lnTo>
                    <a:pt x="2082" y="1"/>
                  </a:lnTo>
                  <a:cubicBezTo>
                    <a:pt x="2426" y="1115"/>
                    <a:pt x="968" y="1296"/>
                    <a:pt x="443" y="2918"/>
                  </a:cubicBezTo>
                  <a:cubicBezTo>
                    <a:pt x="0" y="4295"/>
                    <a:pt x="263" y="5230"/>
                    <a:pt x="1574" y="6148"/>
                  </a:cubicBezTo>
                  <a:cubicBezTo>
                    <a:pt x="2705" y="6934"/>
                    <a:pt x="2771" y="8000"/>
                    <a:pt x="2771" y="8164"/>
                  </a:cubicBezTo>
                  <a:cubicBezTo>
                    <a:pt x="2771" y="7656"/>
                    <a:pt x="2623" y="7164"/>
                    <a:pt x="2328" y="6754"/>
                  </a:cubicBezTo>
                  <a:cubicBezTo>
                    <a:pt x="2017" y="6328"/>
                    <a:pt x="1623" y="6066"/>
                    <a:pt x="1033" y="5557"/>
                  </a:cubicBezTo>
                  <a:cubicBezTo>
                    <a:pt x="869" y="5394"/>
                    <a:pt x="738" y="5197"/>
                    <a:pt x="656" y="4984"/>
                  </a:cubicBezTo>
                  <a:cubicBezTo>
                    <a:pt x="312" y="4148"/>
                    <a:pt x="968" y="3279"/>
                    <a:pt x="1312" y="2902"/>
                  </a:cubicBezTo>
                  <a:cubicBezTo>
                    <a:pt x="1722" y="2443"/>
                    <a:pt x="2426" y="1968"/>
                    <a:pt x="2574" y="1083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10"/>
            <p:cNvSpPr/>
            <p:nvPr/>
          </p:nvSpPr>
          <p:spPr>
            <a:xfrm>
              <a:off x="1415647" y="4163179"/>
              <a:ext cx="79749" cy="179050"/>
            </a:xfrm>
            <a:custGeom>
              <a:rect b="b" l="l" r="r" t="t"/>
              <a:pathLst>
                <a:path extrusionOk="0" h="5458" w="2431">
                  <a:moveTo>
                    <a:pt x="993" y="0"/>
                  </a:moveTo>
                  <a:cubicBezTo>
                    <a:pt x="641" y="0"/>
                    <a:pt x="1" y="573"/>
                    <a:pt x="299" y="2425"/>
                  </a:cubicBezTo>
                  <a:cubicBezTo>
                    <a:pt x="611" y="4458"/>
                    <a:pt x="2168" y="5409"/>
                    <a:pt x="2430" y="5458"/>
                  </a:cubicBezTo>
                  <a:cubicBezTo>
                    <a:pt x="2430" y="5458"/>
                    <a:pt x="922" y="4474"/>
                    <a:pt x="791" y="2802"/>
                  </a:cubicBezTo>
                  <a:cubicBezTo>
                    <a:pt x="660" y="1130"/>
                    <a:pt x="1168" y="1098"/>
                    <a:pt x="1316" y="737"/>
                  </a:cubicBezTo>
                  <a:cubicBezTo>
                    <a:pt x="1480" y="376"/>
                    <a:pt x="1414" y="114"/>
                    <a:pt x="1086" y="16"/>
                  </a:cubicBezTo>
                  <a:cubicBezTo>
                    <a:pt x="1059" y="6"/>
                    <a:pt x="1027" y="0"/>
                    <a:pt x="9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10"/>
            <p:cNvSpPr/>
            <p:nvPr/>
          </p:nvSpPr>
          <p:spPr>
            <a:xfrm>
              <a:off x="1380282" y="4114069"/>
              <a:ext cx="173178" cy="233014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2" y="0"/>
                    <a:pt x="3184" y="25"/>
                    <a:pt x="3017" y="54"/>
                  </a:cubicBezTo>
                  <a:cubicBezTo>
                    <a:pt x="2590" y="120"/>
                    <a:pt x="2181" y="300"/>
                    <a:pt x="1820" y="546"/>
                  </a:cubicBezTo>
                  <a:cubicBezTo>
                    <a:pt x="1" y="1890"/>
                    <a:pt x="328" y="4283"/>
                    <a:pt x="869" y="5430"/>
                  </a:cubicBezTo>
                  <a:cubicBezTo>
                    <a:pt x="1164" y="6119"/>
                    <a:pt x="1656" y="6692"/>
                    <a:pt x="2263" y="7102"/>
                  </a:cubicBezTo>
                  <a:cubicBezTo>
                    <a:pt x="1673" y="6676"/>
                    <a:pt x="1214" y="6086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5" y="376"/>
                    <a:pt x="2901" y="184"/>
                    <a:pt x="3416" y="184"/>
                  </a:cubicBezTo>
                  <a:cubicBezTo>
                    <a:pt x="3832" y="184"/>
                    <a:pt x="4221" y="309"/>
                    <a:pt x="4492" y="595"/>
                  </a:cubicBezTo>
                  <a:cubicBezTo>
                    <a:pt x="5138" y="1241"/>
                    <a:pt x="4670" y="2300"/>
                    <a:pt x="3966" y="2300"/>
                  </a:cubicBezTo>
                  <a:cubicBezTo>
                    <a:pt x="3956" y="2300"/>
                    <a:pt x="3945" y="2300"/>
                    <a:pt x="3935" y="2300"/>
                  </a:cubicBezTo>
                  <a:cubicBezTo>
                    <a:pt x="3905" y="2303"/>
                    <a:pt x="3875" y="2305"/>
                    <a:pt x="3846" y="2305"/>
                  </a:cubicBezTo>
                  <a:cubicBezTo>
                    <a:pt x="3584" y="2305"/>
                    <a:pt x="3344" y="2175"/>
                    <a:pt x="3197" y="1939"/>
                  </a:cubicBezTo>
                  <a:cubicBezTo>
                    <a:pt x="3148" y="1841"/>
                    <a:pt x="3131" y="1710"/>
                    <a:pt x="3131" y="1578"/>
                  </a:cubicBezTo>
                  <a:cubicBezTo>
                    <a:pt x="3160" y="1327"/>
                    <a:pt x="3241" y="1247"/>
                    <a:pt x="3295" y="1247"/>
                  </a:cubicBezTo>
                  <a:cubicBezTo>
                    <a:pt x="3333" y="1247"/>
                    <a:pt x="3358" y="1285"/>
                    <a:pt x="3344" y="1333"/>
                  </a:cubicBezTo>
                  <a:cubicBezTo>
                    <a:pt x="3300" y="1569"/>
                    <a:pt x="3496" y="1766"/>
                    <a:pt x="3727" y="1766"/>
                  </a:cubicBezTo>
                  <a:cubicBezTo>
                    <a:pt x="3752" y="1766"/>
                    <a:pt x="3778" y="1764"/>
                    <a:pt x="3803" y="1759"/>
                  </a:cubicBezTo>
                  <a:cubicBezTo>
                    <a:pt x="4213" y="1693"/>
                    <a:pt x="4312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7" y="1110"/>
                    <a:pt x="3017" y="1447"/>
                  </a:cubicBezTo>
                  <a:cubicBezTo>
                    <a:pt x="2967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8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59" y="2419"/>
                    <a:pt x="5173" y="1986"/>
                    <a:pt x="5229" y="1480"/>
                  </a:cubicBezTo>
                  <a:cubicBezTo>
                    <a:pt x="5279" y="1054"/>
                    <a:pt x="5115" y="644"/>
                    <a:pt x="4803" y="382"/>
                  </a:cubicBezTo>
                  <a:cubicBezTo>
                    <a:pt x="4421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10"/>
            <p:cNvSpPr/>
            <p:nvPr/>
          </p:nvSpPr>
          <p:spPr>
            <a:xfrm>
              <a:off x="1486212" y="4052887"/>
              <a:ext cx="239312" cy="168355"/>
            </a:xfrm>
            <a:custGeom>
              <a:rect b="b" l="l" r="r" t="t"/>
              <a:pathLst>
                <a:path extrusionOk="0" h="5132" w="7295">
                  <a:moveTo>
                    <a:pt x="1742" y="1"/>
                  </a:moveTo>
                  <a:cubicBezTo>
                    <a:pt x="1353" y="1"/>
                    <a:pt x="968" y="172"/>
                    <a:pt x="706" y="493"/>
                  </a:cubicBezTo>
                  <a:cubicBezTo>
                    <a:pt x="611" y="635"/>
                    <a:pt x="462" y="706"/>
                    <a:pt x="312" y="706"/>
                  </a:cubicBezTo>
                  <a:cubicBezTo>
                    <a:pt x="202" y="706"/>
                    <a:pt x="91" y="668"/>
                    <a:pt x="1" y="591"/>
                  </a:cubicBezTo>
                  <a:lnTo>
                    <a:pt x="1" y="591"/>
                  </a:lnTo>
                  <a:cubicBezTo>
                    <a:pt x="33" y="952"/>
                    <a:pt x="50" y="1018"/>
                    <a:pt x="1771" y="1739"/>
                  </a:cubicBezTo>
                  <a:cubicBezTo>
                    <a:pt x="3066" y="2296"/>
                    <a:pt x="3525" y="4247"/>
                    <a:pt x="3656" y="5132"/>
                  </a:cubicBezTo>
                  <a:cubicBezTo>
                    <a:pt x="3787" y="4263"/>
                    <a:pt x="4230" y="2296"/>
                    <a:pt x="5541" y="1739"/>
                  </a:cubicBezTo>
                  <a:cubicBezTo>
                    <a:pt x="7246" y="1018"/>
                    <a:pt x="7262" y="952"/>
                    <a:pt x="7295" y="591"/>
                  </a:cubicBezTo>
                  <a:lnTo>
                    <a:pt x="7295" y="591"/>
                  </a:lnTo>
                  <a:cubicBezTo>
                    <a:pt x="7212" y="668"/>
                    <a:pt x="7102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4" y="172"/>
                    <a:pt x="5959" y="1"/>
                    <a:pt x="5570" y="1"/>
                  </a:cubicBezTo>
                  <a:cubicBezTo>
                    <a:pt x="5304" y="1"/>
                    <a:pt x="5036" y="81"/>
                    <a:pt x="4803" y="247"/>
                  </a:cubicBezTo>
                  <a:cubicBezTo>
                    <a:pt x="4230" y="657"/>
                    <a:pt x="3853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76" y="81"/>
                    <a:pt x="2007" y="1"/>
                    <a:pt x="17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10"/>
            <p:cNvSpPr/>
            <p:nvPr/>
          </p:nvSpPr>
          <p:spPr>
            <a:xfrm>
              <a:off x="1562026" y="3959358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6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1"/>
                    <a:pt x="1345" y="4442"/>
                  </a:cubicBezTo>
                  <a:cubicBezTo>
                    <a:pt x="1460" y="3901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6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10"/>
            <p:cNvSpPr/>
            <p:nvPr/>
          </p:nvSpPr>
          <p:spPr>
            <a:xfrm>
              <a:off x="1505567" y="3821969"/>
              <a:ext cx="200603" cy="220220"/>
            </a:xfrm>
            <a:custGeom>
              <a:rect b="b" l="l" r="r" t="t"/>
              <a:pathLst>
                <a:path extrusionOk="0" h="6713" w="6115">
                  <a:moveTo>
                    <a:pt x="1601" y="0"/>
                  </a:moveTo>
                  <a:cubicBezTo>
                    <a:pt x="1200" y="0"/>
                    <a:pt x="807" y="159"/>
                    <a:pt x="574" y="451"/>
                  </a:cubicBezTo>
                  <a:cubicBezTo>
                    <a:pt x="1" y="1107"/>
                    <a:pt x="476" y="2074"/>
                    <a:pt x="1132" y="2106"/>
                  </a:cubicBezTo>
                  <a:cubicBezTo>
                    <a:pt x="1150" y="2107"/>
                    <a:pt x="1169" y="2108"/>
                    <a:pt x="1187" y="2108"/>
                  </a:cubicBezTo>
                  <a:cubicBezTo>
                    <a:pt x="1785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00" y="998"/>
                  </a:cubicBezTo>
                  <a:cubicBezTo>
                    <a:pt x="1471" y="998"/>
                    <a:pt x="1441" y="1001"/>
                    <a:pt x="1410" y="1008"/>
                  </a:cubicBezTo>
                  <a:cubicBezTo>
                    <a:pt x="1263" y="1025"/>
                    <a:pt x="1148" y="1156"/>
                    <a:pt x="1165" y="1320"/>
                  </a:cubicBezTo>
                  <a:cubicBezTo>
                    <a:pt x="1154" y="1475"/>
                    <a:pt x="1282" y="1572"/>
                    <a:pt x="1410" y="1572"/>
                  </a:cubicBezTo>
                  <a:cubicBezTo>
                    <a:pt x="1484" y="1572"/>
                    <a:pt x="1559" y="1539"/>
                    <a:pt x="1607" y="1467"/>
                  </a:cubicBezTo>
                  <a:cubicBezTo>
                    <a:pt x="1649" y="1401"/>
                    <a:pt x="1695" y="1375"/>
                    <a:pt x="1735" y="1375"/>
                  </a:cubicBezTo>
                  <a:cubicBezTo>
                    <a:pt x="1805" y="1375"/>
                    <a:pt x="1857" y="1455"/>
                    <a:pt x="1837" y="1549"/>
                  </a:cubicBezTo>
                  <a:cubicBezTo>
                    <a:pt x="1747" y="1793"/>
                    <a:pt x="1516" y="1946"/>
                    <a:pt x="1271" y="1946"/>
                  </a:cubicBezTo>
                  <a:cubicBezTo>
                    <a:pt x="1203" y="1946"/>
                    <a:pt x="1134" y="1935"/>
                    <a:pt x="1066" y="1910"/>
                  </a:cubicBezTo>
                  <a:cubicBezTo>
                    <a:pt x="656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2" y="927"/>
                    <a:pt x="2951" y="1910"/>
                  </a:cubicBezTo>
                  <a:cubicBezTo>
                    <a:pt x="2951" y="3074"/>
                    <a:pt x="2033" y="4123"/>
                    <a:pt x="1771" y="4893"/>
                  </a:cubicBezTo>
                  <a:cubicBezTo>
                    <a:pt x="1417" y="5955"/>
                    <a:pt x="1853" y="6622"/>
                    <a:pt x="1900" y="6708"/>
                  </a:cubicBezTo>
                  <a:lnTo>
                    <a:pt x="1900" y="6708"/>
                  </a:lnTo>
                  <a:cubicBezTo>
                    <a:pt x="1607" y="6152"/>
                    <a:pt x="1591" y="5498"/>
                    <a:pt x="1853" y="4926"/>
                  </a:cubicBezTo>
                  <a:cubicBezTo>
                    <a:pt x="2050" y="4401"/>
                    <a:pt x="2492" y="3844"/>
                    <a:pt x="2804" y="3139"/>
                  </a:cubicBezTo>
                  <a:cubicBezTo>
                    <a:pt x="2918" y="2926"/>
                    <a:pt x="3000" y="2680"/>
                    <a:pt x="3066" y="2434"/>
                  </a:cubicBezTo>
                  <a:cubicBezTo>
                    <a:pt x="3115" y="2680"/>
                    <a:pt x="3197" y="2926"/>
                    <a:pt x="3312" y="3139"/>
                  </a:cubicBezTo>
                  <a:cubicBezTo>
                    <a:pt x="3623" y="3844"/>
                    <a:pt x="4066" y="4401"/>
                    <a:pt x="4263" y="4926"/>
                  </a:cubicBezTo>
                  <a:cubicBezTo>
                    <a:pt x="4524" y="5498"/>
                    <a:pt x="4508" y="6152"/>
                    <a:pt x="4216" y="6708"/>
                  </a:cubicBezTo>
                  <a:lnTo>
                    <a:pt x="4216" y="6708"/>
                  </a:lnTo>
                  <a:cubicBezTo>
                    <a:pt x="4263" y="6622"/>
                    <a:pt x="4698" y="5955"/>
                    <a:pt x="4344" y="4893"/>
                  </a:cubicBezTo>
                  <a:cubicBezTo>
                    <a:pt x="4099" y="4123"/>
                    <a:pt x="3164" y="3074"/>
                    <a:pt x="3164" y="1910"/>
                  </a:cubicBezTo>
                  <a:cubicBezTo>
                    <a:pt x="3213" y="927"/>
                    <a:pt x="3999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5" y="1946"/>
                  </a:cubicBezTo>
                  <a:cubicBezTo>
                    <a:pt x="4599" y="1946"/>
                    <a:pt x="4369" y="1793"/>
                    <a:pt x="4279" y="1549"/>
                  </a:cubicBezTo>
                  <a:cubicBezTo>
                    <a:pt x="4268" y="1455"/>
                    <a:pt x="4318" y="1375"/>
                    <a:pt x="4384" y="1375"/>
                  </a:cubicBezTo>
                  <a:cubicBezTo>
                    <a:pt x="4423" y="1375"/>
                    <a:pt x="4467" y="1401"/>
                    <a:pt x="4508" y="1467"/>
                  </a:cubicBezTo>
                  <a:cubicBezTo>
                    <a:pt x="4557" y="1539"/>
                    <a:pt x="4631" y="1572"/>
                    <a:pt x="4705" y="1572"/>
                  </a:cubicBezTo>
                  <a:cubicBezTo>
                    <a:pt x="4834" y="1572"/>
                    <a:pt x="4961" y="1475"/>
                    <a:pt x="4951" y="1320"/>
                  </a:cubicBezTo>
                  <a:cubicBezTo>
                    <a:pt x="4967" y="1156"/>
                    <a:pt x="4853" y="1025"/>
                    <a:pt x="4705" y="1008"/>
                  </a:cubicBezTo>
                  <a:cubicBezTo>
                    <a:pt x="4672" y="1001"/>
                    <a:pt x="4639" y="997"/>
                    <a:pt x="4608" y="997"/>
                  </a:cubicBezTo>
                  <a:cubicBezTo>
                    <a:pt x="4435" y="997"/>
                    <a:pt x="4288" y="1107"/>
                    <a:pt x="4246" y="1287"/>
                  </a:cubicBezTo>
                  <a:cubicBezTo>
                    <a:pt x="4117" y="1594"/>
                    <a:pt x="4353" y="2107"/>
                    <a:pt x="4955" y="2107"/>
                  </a:cubicBezTo>
                  <a:cubicBezTo>
                    <a:pt x="4965" y="2107"/>
                    <a:pt x="4974" y="2107"/>
                    <a:pt x="4984" y="2106"/>
                  </a:cubicBezTo>
                  <a:cubicBezTo>
                    <a:pt x="5607" y="2074"/>
                    <a:pt x="6115" y="1107"/>
                    <a:pt x="5541" y="451"/>
                  </a:cubicBezTo>
                  <a:cubicBezTo>
                    <a:pt x="5309" y="159"/>
                    <a:pt x="4915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00" y="1074"/>
                    <a:pt x="2918" y="877"/>
                    <a:pt x="2804" y="713"/>
                  </a:cubicBezTo>
                  <a:cubicBezTo>
                    <a:pt x="2563" y="224"/>
                    <a:pt x="2077" y="0"/>
                    <a:pt x="1601" y="0"/>
                  </a:cubicBezTo>
                  <a:close/>
                  <a:moveTo>
                    <a:pt x="1900" y="6708"/>
                  </a:moveTo>
                  <a:cubicBezTo>
                    <a:pt x="1901" y="6710"/>
                    <a:pt x="1901" y="6711"/>
                    <a:pt x="1902" y="6712"/>
                  </a:cubicBezTo>
                  <a:cubicBezTo>
                    <a:pt x="1902" y="6711"/>
                    <a:pt x="1901" y="6710"/>
                    <a:pt x="1900" y="6708"/>
                  </a:cubicBezTo>
                  <a:close/>
                  <a:moveTo>
                    <a:pt x="4216" y="6708"/>
                  </a:moveTo>
                  <a:lnTo>
                    <a:pt x="4216" y="6708"/>
                  </a:lnTo>
                  <a:cubicBezTo>
                    <a:pt x="4215" y="6710"/>
                    <a:pt x="4214" y="6711"/>
                    <a:pt x="4213" y="6712"/>
                  </a:cubicBezTo>
                  <a:cubicBezTo>
                    <a:pt x="4214" y="6711"/>
                    <a:pt x="4215" y="6710"/>
                    <a:pt x="4216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10"/>
            <p:cNvSpPr/>
            <p:nvPr/>
          </p:nvSpPr>
          <p:spPr>
            <a:xfrm>
              <a:off x="1343704" y="3933540"/>
              <a:ext cx="170520" cy="268903"/>
            </a:xfrm>
            <a:custGeom>
              <a:rect b="b" l="l" r="r" t="t"/>
              <a:pathLst>
                <a:path extrusionOk="0" h="8197" w="5198">
                  <a:moveTo>
                    <a:pt x="4115" y="0"/>
                  </a:moveTo>
                  <a:lnTo>
                    <a:pt x="4115" y="0"/>
                  </a:lnTo>
                  <a:cubicBezTo>
                    <a:pt x="4115" y="1"/>
                    <a:pt x="4181" y="607"/>
                    <a:pt x="3787" y="836"/>
                  </a:cubicBezTo>
                  <a:cubicBezTo>
                    <a:pt x="3394" y="1066"/>
                    <a:pt x="2837" y="1525"/>
                    <a:pt x="3427" y="2049"/>
                  </a:cubicBezTo>
                  <a:cubicBezTo>
                    <a:pt x="4017" y="2574"/>
                    <a:pt x="4197" y="3328"/>
                    <a:pt x="3673" y="4065"/>
                  </a:cubicBezTo>
                  <a:cubicBezTo>
                    <a:pt x="3673" y="4065"/>
                    <a:pt x="3968" y="2967"/>
                    <a:pt x="3246" y="2475"/>
                  </a:cubicBezTo>
                  <a:cubicBezTo>
                    <a:pt x="3047" y="2343"/>
                    <a:pt x="2888" y="2306"/>
                    <a:pt x="2773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07" y="2492"/>
                    <a:pt x="2656" y="2639"/>
                    <a:pt x="2656" y="2787"/>
                  </a:cubicBezTo>
                  <a:cubicBezTo>
                    <a:pt x="2673" y="3000"/>
                    <a:pt x="2197" y="3361"/>
                    <a:pt x="2542" y="3754"/>
                  </a:cubicBezTo>
                  <a:cubicBezTo>
                    <a:pt x="2886" y="4131"/>
                    <a:pt x="3132" y="4918"/>
                    <a:pt x="1935" y="5803"/>
                  </a:cubicBezTo>
                  <a:cubicBezTo>
                    <a:pt x="1935" y="5803"/>
                    <a:pt x="2542" y="4442"/>
                    <a:pt x="2181" y="3738"/>
                  </a:cubicBezTo>
                  <a:cubicBezTo>
                    <a:pt x="1820" y="3000"/>
                    <a:pt x="1361" y="3148"/>
                    <a:pt x="952" y="2557"/>
                  </a:cubicBezTo>
                  <a:cubicBezTo>
                    <a:pt x="952" y="2557"/>
                    <a:pt x="1" y="3082"/>
                    <a:pt x="739" y="4229"/>
                  </a:cubicBezTo>
                  <a:cubicBezTo>
                    <a:pt x="1607" y="5573"/>
                    <a:pt x="525" y="7278"/>
                    <a:pt x="1460" y="8196"/>
                  </a:cubicBezTo>
                  <a:cubicBezTo>
                    <a:pt x="1460" y="8196"/>
                    <a:pt x="1411" y="6836"/>
                    <a:pt x="2673" y="5606"/>
                  </a:cubicBezTo>
                  <a:cubicBezTo>
                    <a:pt x="3935" y="4377"/>
                    <a:pt x="5197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10"/>
            <p:cNvSpPr/>
            <p:nvPr/>
          </p:nvSpPr>
          <p:spPr>
            <a:xfrm>
              <a:off x="1493757" y="3900210"/>
              <a:ext cx="99498" cy="147885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lnTo>
                    <a:pt x="2574" y="0"/>
                  </a:ln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287"/>
                    <a:pt x="1388" y="2641"/>
                    <a:pt x="1191" y="2641"/>
                  </a:cubicBezTo>
                  <a:cubicBezTo>
                    <a:pt x="1182" y="2641"/>
                    <a:pt x="1173" y="2640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5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16"/>
                    <a:pt x="2574" y="0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10"/>
            <p:cNvSpPr/>
            <p:nvPr/>
          </p:nvSpPr>
          <p:spPr>
            <a:xfrm>
              <a:off x="1296398" y="4181419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295" y="771"/>
                    <a:pt x="1" y="2443"/>
                    <a:pt x="3590" y="4262"/>
                  </a:cubicBezTo>
                  <a:cubicBezTo>
                    <a:pt x="3590" y="4262"/>
                    <a:pt x="2738" y="3771"/>
                    <a:pt x="2640" y="2476"/>
                  </a:cubicBezTo>
                  <a:cubicBezTo>
                    <a:pt x="2541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10"/>
            <p:cNvSpPr/>
            <p:nvPr/>
          </p:nvSpPr>
          <p:spPr>
            <a:xfrm>
              <a:off x="1152841" y="4267698"/>
              <a:ext cx="258667" cy="189908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3" y="609"/>
                    <a:pt x="3471" y="609"/>
                  </a:cubicBezTo>
                  <a:cubicBezTo>
                    <a:pt x="3415" y="609"/>
                    <a:pt x="3363" y="591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16" y="1174"/>
                    <a:pt x="3688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5" y="2468"/>
                    <a:pt x="3704" y="2550"/>
                    <a:pt x="2590" y="2714"/>
                  </a:cubicBezTo>
                  <a:cubicBezTo>
                    <a:pt x="1475" y="2878"/>
                    <a:pt x="590" y="3157"/>
                    <a:pt x="623" y="4124"/>
                  </a:cubicBezTo>
                  <a:cubicBezTo>
                    <a:pt x="648" y="4887"/>
                    <a:pt x="506" y="5245"/>
                    <a:pt x="250" y="5245"/>
                  </a:cubicBezTo>
                  <a:cubicBezTo>
                    <a:pt x="176" y="5245"/>
                    <a:pt x="92" y="5215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48" y="5788"/>
                    <a:pt x="1194" y="5788"/>
                  </a:cubicBezTo>
                  <a:cubicBezTo>
                    <a:pt x="1388" y="5788"/>
                    <a:pt x="1612" y="5762"/>
                    <a:pt x="1869" y="5698"/>
                  </a:cubicBezTo>
                  <a:cubicBezTo>
                    <a:pt x="3377" y="5321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84" y="1928"/>
                  </a:cubicBezTo>
                  <a:cubicBezTo>
                    <a:pt x="7884" y="1928"/>
                    <a:pt x="6425" y="1813"/>
                    <a:pt x="5868" y="960"/>
                  </a:cubicBezTo>
                  <a:cubicBezTo>
                    <a:pt x="5463" y="329"/>
                    <a:pt x="5049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10"/>
            <p:cNvSpPr/>
            <p:nvPr/>
          </p:nvSpPr>
          <p:spPr>
            <a:xfrm>
              <a:off x="1284555" y="4345873"/>
              <a:ext cx="252238" cy="205523"/>
            </a:xfrm>
            <a:custGeom>
              <a:rect b="b" l="l" r="r" t="t"/>
              <a:pathLst>
                <a:path extrusionOk="0" h="6265" w="7689">
                  <a:moveTo>
                    <a:pt x="3368" y="1"/>
                  </a:moveTo>
                  <a:cubicBezTo>
                    <a:pt x="3322" y="1"/>
                    <a:pt x="3276" y="2"/>
                    <a:pt x="3230" y="3"/>
                  </a:cubicBezTo>
                  <a:cubicBezTo>
                    <a:pt x="2673" y="20"/>
                    <a:pt x="2115" y="167"/>
                    <a:pt x="1624" y="462"/>
                  </a:cubicBezTo>
                  <a:cubicBezTo>
                    <a:pt x="1443" y="561"/>
                    <a:pt x="1296" y="676"/>
                    <a:pt x="1148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42" y="4248"/>
                    <a:pt x="1981" y="4264"/>
                    <a:pt x="2120" y="4264"/>
                  </a:cubicBezTo>
                  <a:cubicBezTo>
                    <a:pt x="2613" y="4264"/>
                    <a:pt x="3089" y="4063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43" y="1919"/>
                    <a:pt x="2811" y="1759"/>
                    <a:pt x="2473" y="1759"/>
                  </a:cubicBezTo>
                  <a:cubicBezTo>
                    <a:pt x="2288" y="1759"/>
                    <a:pt x="2103" y="1807"/>
                    <a:pt x="1935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7" y="3078"/>
                    <a:pt x="1998" y="3123"/>
                    <a:pt x="2139" y="3123"/>
                  </a:cubicBezTo>
                  <a:cubicBezTo>
                    <a:pt x="2383" y="3123"/>
                    <a:pt x="2625" y="2989"/>
                    <a:pt x="2656" y="2823"/>
                  </a:cubicBezTo>
                  <a:cubicBezTo>
                    <a:pt x="2715" y="2557"/>
                    <a:pt x="2509" y="2305"/>
                    <a:pt x="2264" y="2305"/>
                  </a:cubicBezTo>
                  <a:cubicBezTo>
                    <a:pt x="2237" y="2305"/>
                    <a:pt x="2209" y="2308"/>
                    <a:pt x="2181" y="2315"/>
                  </a:cubicBezTo>
                  <a:cubicBezTo>
                    <a:pt x="1919" y="2380"/>
                    <a:pt x="1935" y="2528"/>
                    <a:pt x="1837" y="2544"/>
                  </a:cubicBezTo>
                  <a:cubicBezTo>
                    <a:pt x="1755" y="2544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33" y="1938"/>
                  </a:cubicBezTo>
                  <a:cubicBezTo>
                    <a:pt x="2175" y="1864"/>
                    <a:pt x="2325" y="1829"/>
                    <a:pt x="2473" y="1829"/>
                  </a:cubicBezTo>
                  <a:cubicBezTo>
                    <a:pt x="2786" y="1829"/>
                    <a:pt x="3090" y="1987"/>
                    <a:pt x="3279" y="2265"/>
                  </a:cubicBezTo>
                  <a:cubicBezTo>
                    <a:pt x="3558" y="2675"/>
                    <a:pt x="3541" y="3216"/>
                    <a:pt x="3263" y="3626"/>
                  </a:cubicBezTo>
                  <a:cubicBezTo>
                    <a:pt x="3019" y="3947"/>
                    <a:pt x="2574" y="4127"/>
                    <a:pt x="2124" y="4127"/>
                  </a:cubicBezTo>
                  <a:cubicBezTo>
                    <a:pt x="2000" y="4127"/>
                    <a:pt x="1876" y="4113"/>
                    <a:pt x="1755" y="4085"/>
                  </a:cubicBezTo>
                  <a:cubicBezTo>
                    <a:pt x="542" y="3773"/>
                    <a:pt x="214" y="1856"/>
                    <a:pt x="1263" y="938"/>
                  </a:cubicBezTo>
                  <a:cubicBezTo>
                    <a:pt x="1737" y="494"/>
                    <a:pt x="2314" y="324"/>
                    <a:pt x="2899" y="324"/>
                  </a:cubicBezTo>
                  <a:cubicBezTo>
                    <a:pt x="3608" y="324"/>
                    <a:pt x="4328" y="574"/>
                    <a:pt x="4886" y="889"/>
                  </a:cubicBezTo>
                  <a:cubicBezTo>
                    <a:pt x="5820" y="1413"/>
                    <a:pt x="6557" y="2249"/>
                    <a:pt x="6967" y="3249"/>
                  </a:cubicBezTo>
                  <a:cubicBezTo>
                    <a:pt x="7279" y="4052"/>
                    <a:pt x="7459" y="4904"/>
                    <a:pt x="7459" y="5773"/>
                  </a:cubicBezTo>
                  <a:cubicBezTo>
                    <a:pt x="7459" y="5937"/>
                    <a:pt x="7443" y="6101"/>
                    <a:pt x="7410" y="6265"/>
                  </a:cubicBezTo>
                  <a:cubicBezTo>
                    <a:pt x="7424" y="6223"/>
                    <a:pt x="7438" y="6157"/>
                    <a:pt x="7452" y="6097"/>
                  </a:cubicBezTo>
                  <a:lnTo>
                    <a:pt x="7452" y="6097"/>
                  </a:lnTo>
                  <a:cubicBezTo>
                    <a:pt x="7450" y="6133"/>
                    <a:pt x="7459" y="6150"/>
                    <a:pt x="7459" y="6150"/>
                  </a:cubicBezTo>
                  <a:lnTo>
                    <a:pt x="7459" y="6068"/>
                  </a:lnTo>
                  <a:cubicBezTo>
                    <a:pt x="7457" y="6078"/>
                    <a:pt x="7454" y="6087"/>
                    <a:pt x="7452" y="6097"/>
                  </a:cubicBezTo>
                  <a:lnTo>
                    <a:pt x="7452" y="6097"/>
                  </a:lnTo>
                  <a:cubicBezTo>
                    <a:pt x="7453" y="6084"/>
                    <a:pt x="7455" y="6069"/>
                    <a:pt x="7459" y="6052"/>
                  </a:cubicBezTo>
                  <a:cubicBezTo>
                    <a:pt x="7688" y="4872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10"/>
            <p:cNvSpPr/>
            <p:nvPr/>
          </p:nvSpPr>
          <p:spPr>
            <a:xfrm>
              <a:off x="1424143" y="4408565"/>
              <a:ext cx="99760" cy="107371"/>
            </a:xfrm>
            <a:custGeom>
              <a:rect b="b" l="l" r="r" t="t"/>
              <a:pathLst>
                <a:path extrusionOk="0" h="3273" w="3041">
                  <a:moveTo>
                    <a:pt x="734" y="0"/>
                  </a:moveTo>
                  <a:cubicBezTo>
                    <a:pt x="66" y="0"/>
                    <a:pt x="1" y="784"/>
                    <a:pt x="1090" y="961"/>
                  </a:cubicBezTo>
                  <a:cubicBezTo>
                    <a:pt x="2352" y="1174"/>
                    <a:pt x="3040" y="3272"/>
                    <a:pt x="3040" y="3272"/>
                  </a:cubicBezTo>
                  <a:cubicBezTo>
                    <a:pt x="3040" y="3272"/>
                    <a:pt x="2729" y="1010"/>
                    <a:pt x="1467" y="240"/>
                  </a:cubicBezTo>
                  <a:cubicBezTo>
                    <a:pt x="1179" y="68"/>
                    <a:pt x="930" y="0"/>
                    <a:pt x="7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10"/>
            <p:cNvSpPr/>
            <p:nvPr/>
          </p:nvSpPr>
          <p:spPr>
            <a:xfrm>
              <a:off x="1223799" y="4400265"/>
              <a:ext cx="171570" cy="148246"/>
            </a:xfrm>
            <a:custGeom>
              <a:rect b="b" l="l" r="r" t="t"/>
              <a:pathLst>
                <a:path extrusionOk="0" h="4519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4" y="1706"/>
                  </a:cubicBezTo>
                  <a:cubicBezTo>
                    <a:pt x="1" y="2083"/>
                    <a:pt x="99" y="2706"/>
                    <a:pt x="214" y="3033"/>
                  </a:cubicBezTo>
                  <a:cubicBezTo>
                    <a:pt x="279" y="3263"/>
                    <a:pt x="247" y="3509"/>
                    <a:pt x="132" y="3722"/>
                  </a:cubicBezTo>
                  <a:cubicBezTo>
                    <a:pt x="410" y="3492"/>
                    <a:pt x="722" y="3312"/>
                    <a:pt x="1066" y="3230"/>
                  </a:cubicBezTo>
                  <a:cubicBezTo>
                    <a:pt x="1673" y="3050"/>
                    <a:pt x="1656" y="2755"/>
                    <a:pt x="1656" y="2279"/>
                  </a:cubicBezTo>
                  <a:cubicBezTo>
                    <a:pt x="1643" y="1901"/>
                    <a:pt x="1796" y="1868"/>
                    <a:pt x="1850" y="1868"/>
                  </a:cubicBezTo>
                  <a:cubicBezTo>
                    <a:pt x="1862" y="1868"/>
                    <a:pt x="1869" y="1870"/>
                    <a:pt x="1869" y="1870"/>
                  </a:cubicBezTo>
                  <a:cubicBezTo>
                    <a:pt x="1878" y="1869"/>
                    <a:pt x="1886" y="1868"/>
                    <a:pt x="1894" y="1868"/>
                  </a:cubicBezTo>
                  <a:cubicBezTo>
                    <a:pt x="2161" y="1868"/>
                    <a:pt x="2098" y="2387"/>
                    <a:pt x="2082" y="2689"/>
                  </a:cubicBezTo>
                  <a:cubicBezTo>
                    <a:pt x="1984" y="3214"/>
                    <a:pt x="2132" y="3755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1"/>
                    <a:pt x="4410" y="4263"/>
                  </a:cubicBezTo>
                  <a:cubicBezTo>
                    <a:pt x="4514" y="4217"/>
                    <a:pt x="4626" y="4195"/>
                    <a:pt x="4739" y="4195"/>
                  </a:cubicBezTo>
                  <a:cubicBezTo>
                    <a:pt x="4910" y="4195"/>
                    <a:pt x="5081" y="4246"/>
                    <a:pt x="5230" y="4345"/>
                  </a:cubicBezTo>
                  <a:cubicBezTo>
                    <a:pt x="5082" y="3460"/>
                    <a:pt x="4656" y="3197"/>
                    <a:pt x="4017" y="3132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10"/>
            <p:cNvSpPr/>
            <p:nvPr/>
          </p:nvSpPr>
          <p:spPr>
            <a:xfrm>
              <a:off x="1251225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71" y="1542"/>
                  </a:cubicBezTo>
                  <a:cubicBezTo>
                    <a:pt x="1296" y="1263"/>
                    <a:pt x="1099" y="837"/>
                    <a:pt x="1001" y="558"/>
                  </a:cubicBezTo>
                  <a:cubicBezTo>
                    <a:pt x="951" y="378"/>
                    <a:pt x="935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10"/>
            <p:cNvSpPr/>
            <p:nvPr/>
          </p:nvSpPr>
          <p:spPr>
            <a:xfrm>
              <a:off x="1064626" y="4217636"/>
              <a:ext cx="226978" cy="160285"/>
            </a:xfrm>
            <a:custGeom>
              <a:rect b="b" l="l" r="r" t="t"/>
              <a:pathLst>
                <a:path extrusionOk="0" h="4886" w="6919">
                  <a:moveTo>
                    <a:pt x="4978" y="1"/>
                  </a:moveTo>
                  <a:cubicBezTo>
                    <a:pt x="4754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699"/>
                    <a:pt x="5181" y="3732"/>
                    <a:pt x="5344" y="3749"/>
                  </a:cubicBezTo>
                  <a:cubicBezTo>
                    <a:pt x="4885" y="3831"/>
                    <a:pt x="4459" y="3978"/>
                    <a:pt x="4033" y="4191"/>
                  </a:cubicBezTo>
                  <a:cubicBezTo>
                    <a:pt x="3886" y="4273"/>
                    <a:pt x="3656" y="4339"/>
                    <a:pt x="3607" y="4355"/>
                  </a:cubicBezTo>
                  <a:cubicBezTo>
                    <a:pt x="3153" y="4527"/>
                    <a:pt x="2723" y="4603"/>
                    <a:pt x="2336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45" y="3355"/>
                    <a:pt x="329" y="2863"/>
                    <a:pt x="558" y="2454"/>
                  </a:cubicBezTo>
                  <a:lnTo>
                    <a:pt x="575" y="2421"/>
                  </a:lnTo>
                  <a:cubicBezTo>
                    <a:pt x="779" y="2106"/>
                    <a:pt x="1115" y="1959"/>
                    <a:pt x="1428" y="1959"/>
                  </a:cubicBezTo>
                  <a:cubicBezTo>
                    <a:pt x="1719" y="1959"/>
                    <a:pt x="1989" y="2086"/>
                    <a:pt x="2115" y="2323"/>
                  </a:cubicBezTo>
                  <a:cubicBezTo>
                    <a:pt x="2230" y="2454"/>
                    <a:pt x="2296" y="2618"/>
                    <a:pt x="2296" y="2798"/>
                  </a:cubicBezTo>
                  <a:cubicBezTo>
                    <a:pt x="2296" y="2945"/>
                    <a:pt x="2230" y="3093"/>
                    <a:pt x="2115" y="3208"/>
                  </a:cubicBezTo>
                  <a:cubicBezTo>
                    <a:pt x="2010" y="3304"/>
                    <a:pt x="1951" y="3335"/>
                    <a:pt x="1923" y="3335"/>
                  </a:cubicBezTo>
                  <a:cubicBezTo>
                    <a:pt x="1898" y="3335"/>
                    <a:pt x="1895" y="3312"/>
                    <a:pt x="1902" y="3290"/>
                  </a:cubicBezTo>
                  <a:cubicBezTo>
                    <a:pt x="2018" y="3030"/>
                    <a:pt x="1727" y="2861"/>
                    <a:pt x="1474" y="2861"/>
                  </a:cubicBezTo>
                  <a:cubicBezTo>
                    <a:pt x="1295" y="2861"/>
                    <a:pt x="1135" y="2945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4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4"/>
                    <a:pt x="2083" y="3388"/>
                  </a:cubicBezTo>
                  <a:lnTo>
                    <a:pt x="2099" y="3388"/>
                  </a:lnTo>
                  <a:cubicBezTo>
                    <a:pt x="2394" y="3093"/>
                    <a:pt x="2443" y="2634"/>
                    <a:pt x="2181" y="2290"/>
                  </a:cubicBezTo>
                  <a:cubicBezTo>
                    <a:pt x="2043" y="2021"/>
                    <a:pt x="1730" y="1874"/>
                    <a:pt x="1395" y="1874"/>
                  </a:cubicBezTo>
                  <a:cubicBezTo>
                    <a:pt x="1055" y="1874"/>
                    <a:pt x="691" y="2025"/>
                    <a:pt x="460" y="2355"/>
                  </a:cubicBezTo>
                  <a:cubicBezTo>
                    <a:pt x="1" y="2962"/>
                    <a:pt x="148" y="4126"/>
                    <a:pt x="935" y="4585"/>
                  </a:cubicBezTo>
                  <a:cubicBezTo>
                    <a:pt x="1284" y="4773"/>
                    <a:pt x="1684" y="4885"/>
                    <a:pt x="2079" y="4885"/>
                  </a:cubicBezTo>
                  <a:cubicBezTo>
                    <a:pt x="2130" y="4885"/>
                    <a:pt x="2180" y="4883"/>
                    <a:pt x="2230" y="4880"/>
                  </a:cubicBezTo>
                  <a:cubicBezTo>
                    <a:pt x="3132" y="4863"/>
                    <a:pt x="3853" y="4371"/>
                    <a:pt x="5033" y="4011"/>
                  </a:cubicBezTo>
                  <a:cubicBezTo>
                    <a:pt x="5459" y="3896"/>
                    <a:pt x="5902" y="3831"/>
                    <a:pt x="6344" y="3798"/>
                  </a:cubicBezTo>
                  <a:cubicBezTo>
                    <a:pt x="6541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5" y="3663"/>
                    <a:pt x="6639" y="3663"/>
                  </a:cubicBezTo>
                  <a:cubicBezTo>
                    <a:pt x="6484" y="3663"/>
                    <a:pt x="6295" y="3634"/>
                    <a:pt x="6164" y="3519"/>
                  </a:cubicBezTo>
                  <a:cubicBezTo>
                    <a:pt x="5902" y="3273"/>
                    <a:pt x="5918" y="3372"/>
                    <a:pt x="5623" y="3290"/>
                  </a:cubicBezTo>
                  <a:cubicBezTo>
                    <a:pt x="5459" y="3240"/>
                    <a:pt x="5361" y="3077"/>
                    <a:pt x="5361" y="2913"/>
                  </a:cubicBezTo>
                  <a:cubicBezTo>
                    <a:pt x="5164" y="3077"/>
                    <a:pt x="5131" y="3372"/>
                    <a:pt x="5279" y="3585"/>
                  </a:cubicBezTo>
                  <a:cubicBezTo>
                    <a:pt x="5279" y="3585"/>
                    <a:pt x="4558" y="3585"/>
                    <a:pt x="4377" y="3208"/>
                  </a:cubicBezTo>
                  <a:cubicBezTo>
                    <a:pt x="4213" y="2831"/>
                    <a:pt x="4410" y="2847"/>
                    <a:pt x="4558" y="2765"/>
                  </a:cubicBezTo>
                  <a:cubicBezTo>
                    <a:pt x="4705" y="2667"/>
                    <a:pt x="4754" y="2536"/>
                    <a:pt x="4590" y="2323"/>
                  </a:cubicBezTo>
                  <a:cubicBezTo>
                    <a:pt x="4443" y="2126"/>
                    <a:pt x="4459" y="1749"/>
                    <a:pt x="4738" y="1749"/>
                  </a:cubicBezTo>
                  <a:cubicBezTo>
                    <a:pt x="4660" y="1580"/>
                    <a:pt x="4489" y="1483"/>
                    <a:pt x="4315" y="1483"/>
                  </a:cubicBezTo>
                  <a:cubicBezTo>
                    <a:pt x="4270" y="1483"/>
                    <a:pt x="4225" y="1489"/>
                    <a:pt x="4181" y="1503"/>
                  </a:cubicBezTo>
                  <a:cubicBezTo>
                    <a:pt x="3754" y="1569"/>
                    <a:pt x="3738" y="2175"/>
                    <a:pt x="3738" y="2175"/>
                  </a:cubicBezTo>
                  <a:cubicBezTo>
                    <a:pt x="3738" y="2175"/>
                    <a:pt x="3443" y="1421"/>
                    <a:pt x="3935" y="1044"/>
                  </a:cubicBezTo>
                  <a:cubicBezTo>
                    <a:pt x="4118" y="899"/>
                    <a:pt x="4264" y="844"/>
                    <a:pt x="4379" y="844"/>
                  </a:cubicBezTo>
                  <a:cubicBezTo>
                    <a:pt x="4563" y="844"/>
                    <a:pt x="4665" y="985"/>
                    <a:pt x="4705" y="1126"/>
                  </a:cubicBezTo>
                  <a:cubicBezTo>
                    <a:pt x="4758" y="1311"/>
                    <a:pt x="4865" y="1465"/>
                    <a:pt x="5008" y="1465"/>
                  </a:cubicBezTo>
                  <a:cubicBezTo>
                    <a:pt x="5041" y="1465"/>
                    <a:pt x="5077" y="1456"/>
                    <a:pt x="5115" y="1437"/>
                  </a:cubicBezTo>
                  <a:cubicBezTo>
                    <a:pt x="5259" y="1371"/>
                    <a:pt x="5373" y="1267"/>
                    <a:pt x="5472" y="1267"/>
                  </a:cubicBezTo>
                  <a:cubicBezTo>
                    <a:pt x="5520" y="1267"/>
                    <a:pt x="5564" y="1291"/>
                    <a:pt x="5607" y="1355"/>
                  </a:cubicBezTo>
                  <a:cubicBezTo>
                    <a:pt x="5705" y="1601"/>
                    <a:pt x="5607" y="1896"/>
                    <a:pt x="5361" y="2011"/>
                  </a:cubicBezTo>
                  <a:cubicBezTo>
                    <a:pt x="5361" y="2011"/>
                    <a:pt x="5367" y="2011"/>
                    <a:pt x="5377" y="2011"/>
                  </a:cubicBezTo>
                  <a:cubicBezTo>
                    <a:pt x="5484" y="2011"/>
                    <a:pt x="6094" y="1984"/>
                    <a:pt x="6213" y="1372"/>
                  </a:cubicBezTo>
                  <a:cubicBezTo>
                    <a:pt x="6331" y="822"/>
                    <a:pt x="5864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10"/>
            <p:cNvSpPr/>
            <p:nvPr/>
          </p:nvSpPr>
          <p:spPr>
            <a:xfrm>
              <a:off x="1028081" y="4303489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53" y="1"/>
                  </a:moveTo>
                  <a:cubicBezTo>
                    <a:pt x="853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31" y="3099"/>
                    <a:pt x="1164" y="3312"/>
                  </a:cubicBezTo>
                  <a:cubicBezTo>
                    <a:pt x="1215" y="3223"/>
                    <a:pt x="1304" y="3164"/>
                    <a:pt x="1395" y="3164"/>
                  </a:cubicBezTo>
                  <a:cubicBezTo>
                    <a:pt x="1422" y="3164"/>
                    <a:pt x="1449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098" y="1574"/>
                    <a:pt x="754" y="787"/>
                    <a:pt x="85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10"/>
            <p:cNvSpPr/>
            <p:nvPr/>
          </p:nvSpPr>
          <p:spPr>
            <a:xfrm>
              <a:off x="-85015" y="4897400"/>
              <a:ext cx="297935" cy="207098"/>
            </a:xfrm>
            <a:custGeom>
              <a:rect b="b" l="l" r="r" t="t"/>
              <a:pathLst>
                <a:path extrusionOk="0" h="6313" w="9082">
                  <a:moveTo>
                    <a:pt x="7085" y="0"/>
                  </a:moveTo>
                  <a:cubicBezTo>
                    <a:pt x="6630" y="0"/>
                    <a:pt x="6201" y="163"/>
                    <a:pt x="5934" y="501"/>
                  </a:cubicBezTo>
                  <a:cubicBezTo>
                    <a:pt x="5540" y="910"/>
                    <a:pt x="5491" y="1533"/>
                    <a:pt x="5819" y="1992"/>
                  </a:cubicBezTo>
                  <a:cubicBezTo>
                    <a:pt x="5901" y="2140"/>
                    <a:pt x="6032" y="2238"/>
                    <a:pt x="6196" y="2304"/>
                  </a:cubicBezTo>
                  <a:lnTo>
                    <a:pt x="6229" y="2320"/>
                  </a:lnTo>
                  <a:lnTo>
                    <a:pt x="6294" y="2336"/>
                  </a:lnTo>
                  <a:cubicBezTo>
                    <a:pt x="6327" y="2353"/>
                    <a:pt x="6360" y="2353"/>
                    <a:pt x="6393" y="2369"/>
                  </a:cubicBezTo>
                  <a:cubicBezTo>
                    <a:pt x="6461" y="2385"/>
                    <a:pt x="6531" y="2394"/>
                    <a:pt x="6600" y="2394"/>
                  </a:cubicBezTo>
                  <a:cubicBezTo>
                    <a:pt x="6812" y="2394"/>
                    <a:pt x="7019" y="2317"/>
                    <a:pt x="7180" y="2156"/>
                  </a:cubicBezTo>
                  <a:cubicBezTo>
                    <a:pt x="7570" y="1751"/>
                    <a:pt x="7300" y="1208"/>
                    <a:pt x="6962" y="1208"/>
                  </a:cubicBezTo>
                  <a:cubicBezTo>
                    <a:pt x="6931" y="1208"/>
                    <a:pt x="6900" y="1212"/>
                    <a:pt x="6868" y="1222"/>
                  </a:cubicBezTo>
                  <a:cubicBezTo>
                    <a:pt x="6557" y="1304"/>
                    <a:pt x="6491" y="1714"/>
                    <a:pt x="6721" y="1845"/>
                  </a:cubicBezTo>
                  <a:cubicBezTo>
                    <a:pt x="6775" y="1875"/>
                    <a:pt x="6833" y="1889"/>
                    <a:pt x="6891" y="1889"/>
                  </a:cubicBezTo>
                  <a:cubicBezTo>
                    <a:pt x="6992" y="1889"/>
                    <a:pt x="7091" y="1846"/>
                    <a:pt x="7163" y="1763"/>
                  </a:cubicBezTo>
                  <a:lnTo>
                    <a:pt x="7163" y="1763"/>
                  </a:lnTo>
                  <a:cubicBezTo>
                    <a:pt x="7196" y="1910"/>
                    <a:pt x="7147" y="2058"/>
                    <a:pt x="7016" y="2140"/>
                  </a:cubicBezTo>
                  <a:cubicBezTo>
                    <a:pt x="6875" y="2257"/>
                    <a:pt x="6701" y="2315"/>
                    <a:pt x="6530" y="2315"/>
                  </a:cubicBezTo>
                  <a:cubicBezTo>
                    <a:pt x="6461" y="2315"/>
                    <a:pt x="6393" y="2306"/>
                    <a:pt x="6327" y="2287"/>
                  </a:cubicBezTo>
                  <a:cubicBezTo>
                    <a:pt x="6229" y="2271"/>
                    <a:pt x="6147" y="2222"/>
                    <a:pt x="6065" y="2173"/>
                  </a:cubicBezTo>
                  <a:cubicBezTo>
                    <a:pt x="5557" y="1763"/>
                    <a:pt x="5524" y="1009"/>
                    <a:pt x="5983" y="550"/>
                  </a:cubicBezTo>
                  <a:cubicBezTo>
                    <a:pt x="6239" y="246"/>
                    <a:pt x="6632" y="102"/>
                    <a:pt x="7049" y="102"/>
                  </a:cubicBezTo>
                  <a:cubicBezTo>
                    <a:pt x="7915" y="102"/>
                    <a:pt x="8879" y="727"/>
                    <a:pt x="8901" y="1845"/>
                  </a:cubicBezTo>
                  <a:cubicBezTo>
                    <a:pt x="8917" y="2664"/>
                    <a:pt x="8491" y="3402"/>
                    <a:pt x="7770" y="3795"/>
                  </a:cubicBezTo>
                  <a:lnTo>
                    <a:pt x="7704" y="3812"/>
                  </a:lnTo>
                  <a:cubicBezTo>
                    <a:pt x="7622" y="3844"/>
                    <a:pt x="7540" y="3877"/>
                    <a:pt x="7442" y="3894"/>
                  </a:cubicBezTo>
                  <a:cubicBezTo>
                    <a:pt x="7215" y="3946"/>
                    <a:pt x="6990" y="3968"/>
                    <a:pt x="6765" y="3968"/>
                  </a:cubicBezTo>
                  <a:cubicBezTo>
                    <a:pt x="5178" y="3968"/>
                    <a:pt x="3643" y="2834"/>
                    <a:pt x="2302" y="2834"/>
                  </a:cubicBezTo>
                  <a:cubicBezTo>
                    <a:pt x="2155" y="2834"/>
                    <a:pt x="2011" y="2847"/>
                    <a:pt x="1869" y="2877"/>
                  </a:cubicBezTo>
                  <a:cubicBezTo>
                    <a:pt x="623" y="3156"/>
                    <a:pt x="262" y="4041"/>
                    <a:pt x="148" y="4582"/>
                  </a:cubicBezTo>
                  <a:cubicBezTo>
                    <a:pt x="0" y="5123"/>
                    <a:pt x="115" y="5729"/>
                    <a:pt x="558" y="6057"/>
                  </a:cubicBezTo>
                  <a:cubicBezTo>
                    <a:pt x="784" y="6233"/>
                    <a:pt x="1055" y="6313"/>
                    <a:pt x="1320" y="6313"/>
                  </a:cubicBezTo>
                  <a:cubicBezTo>
                    <a:pt x="1747" y="6313"/>
                    <a:pt x="2156" y="6106"/>
                    <a:pt x="2328" y="5762"/>
                  </a:cubicBezTo>
                  <a:cubicBezTo>
                    <a:pt x="2656" y="5221"/>
                    <a:pt x="2361" y="4516"/>
                    <a:pt x="1869" y="4402"/>
                  </a:cubicBezTo>
                  <a:cubicBezTo>
                    <a:pt x="1770" y="4356"/>
                    <a:pt x="1666" y="4335"/>
                    <a:pt x="1563" y="4335"/>
                  </a:cubicBezTo>
                  <a:cubicBezTo>
                    <a:pt x="1257" y="4335"/>
                    <a:pt x="963" y="4525"/>
                    <a:pt x="853" y="4844"/>
                  </a:cubicBezTo>
                  <a:cubicBezTo>
                    <a:pt x="820" y="4959"/>
                    <a:pt x="803" y="5090"/>
                    <a:pt x="836" y="5221"/>
                  </a:cubicBezTo>
                  <a:lnTo>
                    <a:pt x="836" y="5238"/>
                  </a:lnTo>
                  <a:cubicBezTo>
                    <a:pt x="836" y="5238"/>
                    <a:pt x="836" y="5254"/>
                    <a:pt x="836" y="5270"/>
                  </a:cubicBezTo>
                  <a:cubicBezTo>
                    <a:pt x="836" y="5287"/>
                    <a:pt x="836" y="5287"/>
                    <a:pt x="836" y="5303"/>
                  </a:cubicBezTo>
                  <a:cubicBezTo>
                    <a:pt x="910" y="5525"/>
                    <a:pt x="1122" y="5663"/>
                    <a:pt x="1341" y="5663"/>
                  </a:cubicBezTo>
                  <a:cubicBezTo>
                    <a:pt x="1414" y="5663"/>
                    <a:pt x="1488" y="5647"/>
                    <a:pt x="1557" y="5615"/>
                  </a:cubicBezTo>
                  <a:cubicBezTo>
                    <a:pt x="1904" y="5473"/>
                    <a:pt x="1797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49" y="4959"/>
                    <a:pt x="1115" y="5320"/>
                    <a:pt x="1066" y="5369"/>
                  </a:cubicBezTo>
                  <a:cubicBezTo>
                    <a:pt x="1052" y="5383"/>
                    <a:pt x="1037" y="5389"/>
                    <a:pt x="1022" y="5389"/>
                  </a:cubicBezTo>
                  <a:cubicBezTo>
                    <a:pt x="968" y="5389"/>
                    <a:pt x="915" y="5313"/>
                    <a:pt x="902" y="5287"/>
                  </a:cubicBezTo>
                  <a:cubicBezTo>
                    <a:pt x="836" y="5090"/>
                    <a:pt x="853" y="4877"/>
                    <a:pt x="935" y="4713"/>
                  </a:cubicBezTo>
                  <a:cubicBezTo>
                    <a:pt x="1085" y="4505"/>
                    <a:pt x="1317" y="4387"/>
                    <a:pt x="1555" y="4387"/>
                  </a:cubicBezTo>
                  <a:cubicBezTo>
                    <a:pt x="1655" y="4387"/>
                    <a:pt x="1756" y="4407"/>
                    <a:pt x="1852" y="4451"/>
                  </a:cubicBezTo>
                  <a:cubicBezTo>
                    <a:pt x="2311" y="4566"/>
                    <a:pt x="2557" y="5221"/>
                    <a:pt x="2246" y="5713"/>
                  </a:cubicBezTo>
                  <a:cubicBezTo>
                    <a:pt x="2085" y="6024"/>
                    <a:pt x="1709" y="6207"/>
                    <a:pt x="1325" y="6207"/>
                  </a:cubicBezTo>
                  <a:cubicBezTo>
                    <a:pt x="1082" y="6207"/>
                    <a:pt x="836" y="6134"/>
                    <a:pt x="639" y="5975"/>
                  </a:cubicBezTo>
                  <a:cubicBezTo>
                    <a:pt x="115" y="5566"/>
                    <a:pt x="115" y="4631"/>
                    <a:pt x="558" y="4058"/>
                  </a:cubicBezTo>
                  <a:cubicBezTo>
                    <a:pt x="903" y="3576"/>
                    <a:pt x="1492" y="3345"/>
                    <a:pt x="2104" y="3345"/>
                  </a:cubicBezTo>
                  <a:cubicBezTo>
                    <a:pt x="2304" y="3345"/>
                    <a:pt x="2507" y="3370"/>
                    <a:pt x="2705" y="3418"/>
                  </a:cubicBezTo>
                  <a:cubicBezTo>
                    <a:pt x="3508" y="3615"/>
                    <a:pt x="4344" y="3959"/>
                    <a:pt x="5229" y="4189"/>
                  </a:cubicBezTo>
                  <a:cubicBezTo>
                    <a:pt x="5550" y="4248"/>
                    <a:pt x="5879" y="4282"/>
                    <a:pt x="6205" y="4282"/>
                  </a:cubicBezTo>
                  <a:cubicBezTo>
                    <a:pt x="6781" y="4282"/>
                    <a:pt x="7350" y="4177"/>
                    <a:pt x="7852" y="3926"/>
                  </a:cubicBezTo>
                  <a:cubicBezTo>
                    <a:pt x="8622" y="3517"/>
                    <a:pt x="9081" y="2713"/>
                    <a:pt x="9048" y="1845"/>
                  </a:cubicBezTo>
                  <a:cubicBezTo>
                    <a:pt x="9015" y="653"/>
                    <a:pt x="7997" y="0"/>
                    <a:pt x="7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10"/>
            <p:cNvSpPr/>
            <p:nvPr/>
          </p:nvSpPr>
          <p:spPr>
            <a:xfrm>
              <a:off x="-49519" y="5014811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0"/>
                  </a:moveTo>
                  <a:cubicBezTo>
                    <a:pt x="332" y="0"/>
                    <a:pt x="0" y="265"/>
                    <a:pt x="0" y="265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7"/>
                    <a:pt x="1623" y="511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60" y="2921"/>
                    <a:pt x="2721" y="3085"/>
                  </a:cubicBezTo>
                  <a:cubicBezTo>
                    <a:pt x="3082" y="3249"/>
                    <a:pt x="2901" y="3691"/>
                    <a:pt x="2901" y="3691"/>
                  </a:cubicBezTo>
                  <a:cubicBezTo>
                    <a:pt x="4245" y="2872"/>
                    <a:pt x="3377" y="1937"/>
                    <a:pt x="3147" y="1659"/>
                  </a:cubicBezTo>
                  <a:cubicBezTo>
                    <a:pt x="2957" y="1441"/>
                    <a:pt x="3083" y="1200"/>
                    <a:pt x="3272" y="1200"/>
                  </a:cubicBezTo>
                  <a:cubicBezTo>
                    <a:pt x="3310" y="1200"/>
                    <a:pt x="3351" y="1210"/>
                    <a:pt x="3393" y="1233"/>
                  </a:cubicBezTo>
                  <a:cubicBezTo>
                    <a:pt x="3639" y="1364"/>
                    <a:pt x="3278" y="1872"/>
                    <a:pt x="3950" y="2298"/>
                  </a:cubicBezTo>
                  <a:cubicBezTo>
                    <a:pt x="4120" y="2410"/>
                    <a:pt x="4279" y="2451"/>
                    <a:pt x="4422" y="2451"/>
                  </a:cubicBezTo>
                  <a:cubicBezTo>
                    <a:pt x="4846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4" y="2085"/>
                    <a:pt x="5119" y="2085"/>
                    <a:pt x="5113" y="2085"/>
                  </a:cubicBezTo>
                  <a:cubicBezTo>
                    <a:pt x="4744" y="2085"/>
                    <a:pt x="4948" y="1574"/>
                    <a:pt x="4786" y="1413"/>
                  </a:cubicBezTo>
                  <a:cubicBezTo>
                    <a:pt x="4702" y="1350"/>
                    <a:pt x="4605" y="1320"/>
                    <a:pt x="4511" y="1320"/>
                  </a:cubicBezTo>
                  <a:cubicBezTo>
                    <a:pt x="4458" y="1320"/>
                    <a:pt x="4407" y="1330"/>
                    <a:pt x="4360" y="1347"/>
                  </a:cubicBezTo>
                  <a:cubicBezTo>
                    <a:pt x="4311" y="1359"/>
                    <a:pt x="4263" y="1364"/>
                    <a:pt x="4219" y="1364"/>
                  </a:cubicBezTo>
                  <a:cubicBezTo>
                    <a:pt x="4071" y="1364"/>
                    <a:pt x="3969" y="1305"/>
                    <a:pt x="4032" y="1216"/>
                  </a:cubicBezTo>
                  <a:cubicBezTo>
                    <a:pt x="4066" y="1174"/>
                    <a:pt x="4102" y="1158"/>
                    <a:pt x="4148" y="1158"/>
                  </a:cubicBezTo>
                  <a:cubicBezTo>
                    <a:pt x="4283" y="1158"/>
                    <a:pt x="4508" y="1294"/>
                    <a:pt x="5032" y="1331"/>
                  </a:cubicBezTo>
                  <a:cubicBezTo>
                    <a:pt x="5060" y="1333"/>
                    <a:pt x="5087" y="1333"/>
                    <a:pt x="5114" y="1333"/>
                  </a:cubicBezTo>
                  <a:cubicBezTo>
                    <a:pt x="5892" y="1333"/>
                    <a:pt x="6458" y="675"/>
                    <a:pt x="6458" y="675"/>
                  </a:cubicBezTo>
                  <a:lnTo>
                    <a:pt x="6458" y="675"/>
                  </a:lnTo>
                  <a:cubicBezTo>
                    <a:pt x="5999" y="931"/>
                    <a:pt x="5513" y="1029"/>
                    <a:pt x="5026" y="1029"/>
                  </a:cubicBezTo>
                  <a:cubicBezTo>
                    <a:pt x="3858" y="1029"/>
                    <a:pt x="2680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10"/>
            <p:cNvSpPr/>
            <p:nvPr/>
          </p:nvSpPr>
          <p:spPr>
            <a:xfrm>
              <a:off x="5299" y="4894185"/>
              <a:ext cx="118360" cy="83095"/>
            </a:xfrm>
            <a:custGeom>
              <a:rect b="b" l="l" r="r" t="t"/>
              <a:pathLst>
                <a:path extrusionOk="0" h="2533" w="3608">
                  <a:moveTo>
                    <a:pt x="2521" y="0"/>
                  </a:moveTo>
                  <a:cubicBezTo>
                    <a:pt x="1931" y="0"/>
                    <a:pt x="1247" y="123"/>
                    <a:pt x="870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2" y="2172"/>
                    <a:pt x="1394" y="2172"/>
                  </a:cubicBezTo>
                  <a:cubicBezTo>
                    <a:pt x="2427" y="2172"/>
                    <a:pt x="2296" y="1517"/>
                    <a:pt x="2263" y="1287"/>
                  </a:cubicBezTo>
                  <a:cubicBezTo>
                    <a:pt x="2181" y="1025"/>
                    <a:pt x="2230" y="763"/>
                    <a:pt x="2410" y="566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10"/>
            <p:cNvSpPr/>
            <p:nvPr/>
          </p:nvSpPr>
          <p:spPr>
            <a:xfrm>
              <a:off x="95646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45" y="541"/>
                    <a:pt x="1001" y="738"/>
                  </a:cubicBezTo>
                  <a:cubicBezTo>
                    <a:pt x="640" y="935"/>
                    <a:pt x="1" y="1344"/>
                    <a:pt x="263" y="2017"/>
                  </a:cubicBezTo>
                  <a:cubicBezTo>
                    <a:pt x="509" y="2689"/>
                    <a:pt x="1673" y="2426"/>
                    <a:pt x="2263" y="2623"/>
                  </a:cubicBezTo>
                  <a:cubicBezTo>
                    <a:pt x="2263" y="2623"/>
                    <a:pt x="1394" y="2164"/>
                    <a:pt x="1460" y="1443"/>
                  </a:cubicBezTo>
                  <a:cubicBezTo>
                    <a:pt x="1525" y="705"/>
                    <a:pt x="1443" y="181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10"/>
            <p:cNvSpPr/>
            <p:nvPr/>
          </p:nvSpPr>
          <p:spPr>
            <a:xfrm>
              <a:off x="175790" y="4844977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77" y="1"/>
                  </a:moveTo>
                  <a:lnTo>
                    <a:pt x="377" y="1"/>
                  </a:lnTo>
                  <a:cubicBezTo>
                    <a:pt x="0" y="1345"/>
                    <a:pt x="541" y="1607"/>
                    <a:pt x="1098" y="2476"/>
                  </a:cubicBezTo>
                  <a:cubicBezTo>
                    <a:pt x="1656" y="3361"/>
                    <a:pt x="1049" y="4311"/>
                    <a:pt x="1049" y="4311"/>
                  </a:cubicBezTo>
                  <a:cubicBezTo>
                    <a:pt x="1459" y="4049"/>
                    <a:pt x="1803" y="3361"/>
                    <a:pt x="2491" y="2918"/>
                  </a:cubicBezTo>
                  <a:cubicBezTo>
                    <a:pt x="3196" y="2492"/>
                    <a:pt x="2901" y="1591"/>
                    <a:pt x="2901" y="1591"/>
                  </a:cubicBezTo>
                  <a:lnTo>
                    <a:pt x="2901" y="1591"/>
                  </a:lnTo>
                  <a:cubicBezTo>
                    <a:pt x="2862" y="1695"/>
                    <a:pt x="2760" y="1748"/>
                    <a:pt x="2594" y="1748"/>
                  </a:cubicBezTo>
                  <a:cubicBezTo>
                    <a:pt x="2553" y="1748"/>
                    <a:pt x="2508" y="1745"/>
                    <a:pt x="2459" y="1738"/>
                  </a:cubicBezTo>
                  <a:cubicBezTo>
                    <a:pt x="2428" y="1731"/>
                    <a:pt x="2397" y="1727"/>
                    <a:pt x="2368" y="1727"/>
                  </a:cubicBezTo>
                  <a:cubicBezTo>
                    <a:pt x="2133" y="1727"/>
                    <a:pt x="1962" y="1947"/>
                    <a:pt x="2049" y="2181"/>
                  </a:cubicBezTo>
                  <a:cubicBezTo>
                    <a:pt x="2101" y="2413"/>
                    <a:pt x="1959" y="2513"/>
                    <a:pt x="1824" y="2513"/>
                  </a:cubicBezTo>
                  <a:cubicBezTo>
                    <a:pt x="1788" y="2513"/>
                    <a:pt x="1752" y="2506"/>
                    <a:pt x="1721" y="2492"/>
                  </a:cubicBezTo>
                  <a:cubicBezTo>
                    <a:pt x="1557" y="2426"/>
                    <a:pt x="1557" y="2066"/>
                    <a:pt x="1787" y="1886"/>
                  </a:cubicBezTo>
                  <a:cubicBezTo>
                    <a:pt x="2000" y="1705"/>
                    <a:pt x="2147" y="1312"/>
                    <a:pt x="1951" y="689"/>
                  </a:cubicBezTo>
                  <a:cubicBezTo>
                    <a:pt x="1814" y="219"/>
                    <a:pt x="1370" y="104"/>
                    <a:pt x="1047" y="104"/>
                  </a:cubicBezTo>
                  <a:cubicBezTo>
                    <a:pt x="943" y="104"/>
                    <a:pt x="851" y="116"/>
                    <a:pt x="787" y="132"/>
                  </a:cubicBezTo>
                  <a:cubicBezTo>
                    <a:pt x="763" y="134"/>
                    <a:pt x="740" y="136"/>
                    <a:pt x="717" y="136"/>
                  </a:cubicBezTo>
                  <a:cubicBezTo>
                    <a:pt x="593" y="136"/>
                    <a:pt x="474" y="97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10"/>
            <p:cNvSpPr/>
            <p:nvPr/>
          </p:nvSpPr>
          <p:spPr>
            <a:xfrm>
              <a:off x="152662" y="4636793"/>
              <a:ext cx="265655" cy="265753"/>
            </a:xfrm>
            <a:custGeom>
              <a:rect b="b" l="l" r="r" t="t"/>
              <a:pathLst>
                <a:path extrusionOk="0" h="8101" w="8098">
                  <a:moveTo>
                    <a:pt x="5732" y="0"/>
                  </a:moveTo>
                  <a:cubicBezTo>
                    <a:pt x="5217" y="0"/>
                    <a:pt x="4714" y="189"/>
                    <a:pt x="4409" y="577"/>
                  </a:cubicBezTo>
                  <a:cubicBezTo>
                    <a:pt x="4114" y="1003"/>
                    <a:pt x="4082" y="1560"/>
                    <a:pt x="4311" y="2036"/>
                  </a:cubicBezTo>
                  <a:cubicBezTo>
                    <a:pt x="4518" y="2442"/>
                    <a:pt x="4854" y="2589"/>
                    <a:pt x="5182" y="2589"/>
                  </a:cubicBezTo>
                  <a:cubicBezTo>
                    <a:pt x="5527" y="2589"/>
                    <a:pt x="5864" y="2426"/>
                    <a:pt x="6032" y="2232"/>
                  </a:cubicBezTo>
                  <a:cubicBezTo>
                    <a:pt x="6212" y="2036"/>
                    <a:pt x="6294" y="1757"/>
                    <a:pt x="6245" y="1478"/>
                  </a:cubicBezTo>
                  <a:cubicBezTo>
                    <a:pt x="6187" y="1158"/>
                    <a:pt x="5956" y="1022"/>
                    <a:pt x="5747" y="1022"/>
                  </a:cubicBezTo>
                  <a:cubicBezTo>
                    <a:pt x="5603" y="1022"/>
                    <a:pt x="5469" y="1086"/>
                    <a:pt x="5409" y="1200"/>
                  </a:cubicBezTo>
                  <a:cubicBezTo>
                    <a:pt x="5262" y="1495"/>
                    <a:pt x="5344" y="1839"/>
                    <a:pt x="5754" y="1905"/>
                  </a:cubicBezTo>
                  <a:cubicBezTo>
                    <a:pt x="6098" y="1954"/>
                    <a:pt x="5917" y="2396"/>
                    <a:pt x="5475" y="2495"/>
                  </a:cubicBezTo>
                  <a:cubicBezTo>
                    <a:pt x="5390" y="2520"/>
                    <a:pt x="5305" y="2532"/>
                    <a:pt x="5222" y="2532"/>
                  </a:cubicBezTo>
                  <a:cubicBezTo>
                    <a:pt x="4867" y="2532"/>
                    <a:pt x="4536" y="2318"/>
                    <a:pt x="4377" y="1986"/>
                  </a:cubicBezTo>
                  <a:cubicBezTo>
                    <a:pt x="4180" y="1544"/>
                    <a:pt x="4229" y="1019"/>
                    <a:pt x="4524" y="626"/>
                  </a:cubicBezTo>
                  <a:cubicBezTo>
                    <a:pt x="4794" y="288"/>
                    <a:pt x="5242" y="129"/>
                    <a:pt x="5712" y="129"/>
                  </a:cubicBezTo>
                  <a:cubicBezTo>
                    <a:pt x="5813" y="129"/>
                    <a:pt x="5915" y="136"/>
                    <a:pt x="6016" y="151"/>
                  </a:cubicBezTo>
                  <a:cubicBezTo>
                    <a:pt x="7229" y="282"/>
                    <a:pt x="7917" y="1986"/>
                    <a:pt x="7196" y="3134"/>
                  </a:cubicBezTo>
                  <a:cubicBezTo>
                    <a:pt x="6950" y="3494"/>
                    <a:pt x="6622" y="3790"/>
                    <a:pt x="6229" y="3986"/>
                  </a:cubicBezTo>
                  <a:cubicBezTo>
                    <a:pt x="5842" y="4152"/>
                    <a:pt x="5392" y="4235"/>
                    <a:pt x="4869" y="4235"/>
                  </a:cubicBezTo>
                  <a:cubicBezTo>
                    <a:pt x="4462" y="4235"/>
                    <a:pt x="4010" y="4185"/>
                    <a:pt x="3508" y="4085"/>
                  </a:cubicBezTo>
                  <a:cubicBezTo>
                    <a:pt x="3212" y="4028"/>
                    <a:pt x="2921" y="4000"/>
                    <a:pt x="2643" y="4000"/>
                  </a:cubicBezTo>
                  <a:cubicBezTo>
                    <a:pt x="1303" y="4000"/>
                    <a:pt x="240" y="4653"/>
                    <a:pt x="131" y="5970"/>
                  </a:cubicBezTo>
                  <a:cubicBezTo>
                    <a:pt x="0" y="7560"/>
                    <a:pt x="1033" y="8100"/>
                    <a:pt x="1033" y="8100"/>
                  </a:cubicBezTo>
                  <a:lnTo>
                    <a:pt x="1000" y="8068"/>
                  </a:lnTo>
                  <a:cubicBezTo>
                    <a:pt x="443" y="7428"/>
                    <a:pt x="590" y="6232"/>
                    <a:pt x="590" y="6232"/>
                  </a:cubicBezTo>
                  <a:cubicBezTo>
                    <a:pt x="689" y="5707"/>
                    <a:pt x="951" y="5248"/>
                    <a:pt x="1344" y="4904"/>
                  </a:cubicBezTo>
                  <a:cubicBezTo>
                    <a:pt x="1925" y="4463"/>
                    <a:pt x="2659" y="4378"/>
                    <a:pt x="3142" y="4378"/>
                  </a:cubicBezTo>
                  <a:cubicBezTo>
                    <a:pt x="3450" y="4378"/>
                    <a:pt x="3655" y="4412"/>
                    <a:pt x="3655" y="4412"/>
                  </a:cubicBezTo>
                  <a:cubicBezTo>
                    <a:pt x="3901" y="4445"/>
                    <a:pt x="4147" y="4462"/>
                    <a:pt x="4360" y="4462"/>
                  </a:cubicBezTo>
                  <a:cubicBezTo>
                    <a:pt x="4479" y="4471"/>
                    <a:pt x="4601" y="4476"/>
                    <a:pt x="4725" y="4476"/>
                  </a:cubicBezTo>
                  <a:cubicBezTo>
                    <a:pt x="5676" y="4476"/>
                    <a:pt x="6732" y="4175"/>
                    <a:pt x="7327" y="3232"/>
                  </a:cubicBezTo>
                  <a:cubicBezTo>
                    <a:pt x="8098" y="1986"/>
                    <a:pt x="7343" y="167"/>
                    <a:pt x="6016" y="20"/>
                  </a:cubicBezTo>
                  <a:cubicBezTo>
                    <a:pt x="5921" y="7"/>
                    <a:pt x="5826" y="0"/>
                    <a:pt x="57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10"/>
            <p:cNvSpPr/>
            <p:nvPr/>
          </p:nvSpPr>
          <p:spPr>
            <a:xfrm>
              <a:off x="185468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10"/>
            <p:cNvSpPr/>
            <p:nvPr/>
          </p:nvSpPr>
          <p:spPr>
            <a:xfrm>
              <a:off x="223096" y="4789208"/>
              <a:ext cx="153265" cy="78371"/>
            </a:xfrm>
            <a:custGeom>
              <a:rect b="b" l="l" r="r" t="t"/>
              <a:pathLst>
                <a:path extrusionOk="0" h="2389" w="4672">
                  <a:moveTo>
                    <a:pt x="1086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10"/>
                    <a:pt x="164" y="203"/>
                    <a:pt x="239" y="203"/>
                  </a:cubicBezTo>
                  <a:cubicBezTo>
                    <a:pt x="728" y="203"/>
                    <a:pt x="1034" y="513"/>
                    <a:pt x="935" y="996"/>
                  </a:cubicBezTo>
                  <a:cubicBezTo>
                    <a:pt x="804" y="1406"/>
                    <a:pt x="968" y="1864"/>
                    <a:pt x="1312" y="2127"/>
                  </a:cubicBezTo>
                  <a:cubicBezTo>
                    <a:pt x="1640" y="2389"/>
                    <a:pt x="2541" y="2389"/>
                    <a:pt x="2541" y="2389"/>
                  </a:cubicBezTo>
                  <a:cubicBezTo>
                    <a:pt x="2279" y="2241"/>
                    <a:pt x="2525" y="1881"/>
                    <a:pt x="2689" y="1455"/>
                  </a:cubicBezTo>
                  <a:cubicBezTo>
                    <a:pt x="2845" y="1034"/>
                    <a:pt x="2422" y="880"/>
                    <a:pt x="2225" y="880"/>
                  </a:cubicBezTo>
                  <a:cubicBezTo>
                    <a:pt x="2215" y="880"/>
                    <a:pt x="2206" y="880"/>
                    <a:pt x="2197" y="881"/>
                  </a:cubicBezTo>
                  <a:cubicBezTo>
                    <a:pt x="2093" y="890"/>
                    <a:pt x="2017" y="911"/>
                    <a:pt x="1946" y="911"/>
                  </a:cubicBezTo>
                  <a:cubicBezTo>
                    <a:pt x="1893" y="911"/>
                    <a:pt x="1843" y="900"/>
                    <a:pt x="1787" y="865"/>
                  </a:cubicBezTo>
                  <a:cubicBezTo>
                    <a:pt x="1680" y="798"/>
                    <a:pt x="1736" y="580"/>
                    <a:pt x="2017" y="580"/>
                  </a:cubicBezTo>
                  <a:cubicBezTo>
                    <a:pt x="2081" y="580"/>
                    <a:pt x="2157" y="591"/>
                    <a:pt x="2246" y="619"/>
                  </a:cubicBezTo>
                  <a:cubicBezTo>
                    <a:pt x="2721" y="783"/>
                    <a:pt x="2574" y="1242"/>
                    <a:pt x="3311" y="1389"/>
                  </a:cubicBezTo>
                  <a:cubicBezTo>
                    <a:pt x="3367" y="1400"/>
                    <a:pt x="3419" y="1406"/>
                    <a:pt x="3468" y="1406"/>
                  </a:cubicBezTo>
                  <a:cubicBezTo>
                    <a:pt x="4060" y="1406"/>
                    <a:pt x="4218" y="643"/>
                    <a:pt x="4279" y="537"/>
                  </a:cubicBezTo>
                  <a:cubicBezTo>
                    <a:pt x="4393" y="406"/>
                    <a:pt x="4524" y="275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9" y="394"/>
                  </a:cubicBezTo>
                  <a:cubicBezTo>
                    <a:pt x="3161" y="394"/>
                    <a:pt x="2688" y="332"/>
                    <a:pt x="2131" y="160"/>
                  </a:cubicBezTo>
                  <a:cubicBezTo>
                    <a:pt x="1733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10"/>
            <p:cNvSpPr/>
            <p:nvPr/>
          </p:nvSpPr>
          <p:spPr>
            <a:xfrm>
              <a:off x="232248" y="4646011"/>
              <a:ext cx="105402" cy="110389"/>
            </a:xfrm>
            <a:custGeom>
              <a:rect b="b" l="l" r="r" t="t"/>
              <a:pathLst>
                <a:path extrusionOk="0" h="3365" w="3213">
                  <a:moveTo>
                    <a:pt x="1934" y="1"/>
                  </a:moveTo>
                  <a:lnTo>
                    <a:pt x="1934" y="1"/>
                  </a:lnTo>
                  <a:cubicBezTo>
                    <a:pt x="1492" y="279"/>
                    <a:pt x="1426" y="722"/>
                    <a:pt x="705" y="1345"/>
                  </a:cubicBezTo>
                  <a:cubicBezTo>
                    <a:pt x="0" y="1968"/>
                    <a:pt x="197" y="2427"/>
                    <a:pt x="344" y="2689"/>
                  </a:cubicBezTo>
                  <a:cubicBezTo>
                    <a:pt x="459" y="2804"/>
                    <a:pt x="426" y="3000"/>
                    <a:pt x="295" y="3099"/>
                  </a:cubicBezTo>
                  <a:cubicBezTo>
                    <a:pt x="1393" y="2984"/>
                    <a:pt x="1229" y="2345"/>
                    <a:pt x="1164" y="2148"/>
                  </a:cubicBezTo>
                  <a:cubicBezTo>
                    <a:pt x="1098" y="1951"/>
                    <a:pt x="1131" y="1837"/>
                    <a:pt x="1246" y="1837"/>
                  </a:cubicBezTo>
                  <a:cubicBezTo>
                    <a:pt x="1344" y="1837"/>
                    <a:pt x="1344" y="2066"/>
                    <a:pt x="1328" y="2361"/>
                  </a:cubicBezTo>
                  <a:cubicBezTo>
                    <a:pt x="1328" y="2640"/>
                    <a:pt x="1262" y="3295"/>
                    <a:pt x="2115" y="3361"/>
                  </a:cubicBezTo>
                  <a:cubicBezTo>
                    <a:pt x="2146" y="3363"/>
                    <a:pt x="2176" y="3365"/>
                    <a:pt x="2205" y="3365"/>
                  </a:cubicBezTo>
                  <a:cubicBezTo>
                    <a:pt x="2984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7" y="2618"/>
                    <a:pt x="2777" y="2618"/>
                  </a:cubicBezTo>
                  <a:cubicBezTo>
                    <a:pt x="2327" y="2618"/>
                    <a:pt x="1803" y="2418"/>
                    <a:pt x="1574" y="1656"/>
                  </a:cubicBezTo>
                  <a:cubicBezTo>
                    <a:pt x="1377" y="1083"/>
                    <a:pt x="1508" y="443"/>
                    <a:pt x="19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10"/>
            <p:cNvSpPr/>
            <p:nvPr/>
          </p:nvSpPr>
          <p:spPr>
            <a:xfrm>
              <a:off x="382794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301" y="0"/>
                  </a:moveTo>
                  <a:cubicBezTo>
                    <a:pt x="989" y="0"/>
                    <a:pt x="755" y="369"/>
                    <a:pt x="755" y="369"/>
                  </a:cubicBezTo>
                  <a:cubicBezTo>
                    <a:pt x="1" y="1500"/>
                    <a:pt x="837" y="3286"/>
                    <a:pt x="984" y="5171"/>
                  </a:cubicBezTo>
                  <a:cubicBezTo>
                    <a:pt x="1115" y="7056"/>
                    <a:pt x="476" y="7663"/>
                    <a:pt x="476" y="7663"/>
                  </a:cubicBezTo>
                  <a:cubicBezTo>
                    <a:pt x="1164" y="7122"/>
                    <a:pt x="1328" y="5351"/>
                    <a:pt x="1197" y="3991"/>
                  </a:cubicBezTo>
                  <a:cubicBezTo>
                    <a:pt x="1066" y="2631"/>
                    <a:pt x="1083" y="1352"/>
                    <a:pt x="1345" y="1090"/>
                  </a:cubicBezTo>
                  <a:cubicBezTo>
                    <a:pt x="1607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10"/>
            <p:cNvSpPr/>
            <p:nvPr/>
          </p:nvSpPr>
          <p:spPr>
            <a:xfrm>
              <a:off x="323120" y="4456034"/>
              <a:ext cx="280188" cy="334119"/>
            </a:xfrm>
            <a:custGeom>
              <a:rect b="b" l="l" r="r" t="t"/>
              <a:pathLst>
                <a:path extrusionOk="0" h="10185" w="8541">
                  <a:moveTo>
                    <a:pt x="6280" y="1"/>
                  </a:moveTo>
                  <a:cubicBezTo>
                    <a:pt x="6079" y="1"/>
                    <a:pt x="5874" y="24"/>
                    <a:pt x="5672" y="71"/>
                  </a:cubicBezTo>
                  <a:cubicBezTo>
                    <a:pt x="4475" y="334"/>
                    <a:pt x="3721" y="1596"/>
                    <a:pt x="3492" y="2841"/>
                  </a:cubicBezTo>
                  <a:cubicBezTo>
                    <a:pt x="3246" y="4153"/>
                    <a:pt x="3492" y="5382"/>
                    <a:pt x="3442" y="6497"/>
                  </a:cubicBezTo>
                  <a:cubicBezTo>
                    <a:pt x="3508" y="7480"/>
                    <a:pt x="3147" y="8447"/>
                    <a:pt x="2443" y="9136"/>
                  </a:cubicBezTo>
                  <a:cubicBezTo>
                    <a:pt x="1770" y="9758"/>
                    <a:pt x="902" y="10119"/>
                    <a:pt x="0" y="10185"/>
                  </a:cubicBezTo>
                  <a:cubicBezTo>
                    <a:pt x="918" y="10152"/>
                    <a:pt x="1803" y="9808"/>
                    <a:pt x="2492" y="9201"/>
                  </a:cubicBezTo>
                  <a:cubicBezTo>
                    <a:pt x="3229" y="8496"/>
                    <a:pt x="3639" y="7513"/>
                    <a:pt x="3590" y="6497"/>
                  </a:cubicBezTo>
                  <a:cubicBezTo>
                    <a:pt x="3656" y="5366"/>
                    <a:pt x="3410" y="4136"/>
                    <a:pt x="3656" y="2874"/>
                  </a:cubicBezTo>
                  <a:cubicBezTo>
                    <a:pt x="3901" y="1628"/>
                    <a:pt x="4606" y="465"/>
                    <a:pt x="5704" y="219"/>
                  </a:cubicBezTo>
                  <a:cubicBezTo>
                    <a:pt x="5819" y="186"/>
                    <a:pt x="5950" y="170"/>
                    <a:pt x="6098" y="153"/>
                  </a:cubicBezTo>
                  <a:cubicBezTo>
                    <a:pt x="6143" y="150"/>
                    <a:pt x="6187" y="148"/>
                    <a:pt x="6231" y="148"/>
                  </a:cubicBezTo>
                  <a:cubicBezTo>
                    <a:pt x="6626" y="148"/>
                    <a:pt x="7003" y="278"/>
                    <a:pt x="7327" y="514"/>
                  </a:cubicBezTo>
                  <a:cubicBezTo>
                    <a:pt x="8048" y="1088"/>
                    <a:pt x="7966" y="2333"/>
                    <a:pt x="7540" y="2710"/>
                  </a:cubicBezTo>
                  <a:cubicBezTo>
                    <a:pt x="7334" y="2888"/>
                    <a:pt x="7109" y="2961"/>
                    <a:pt x="6911" y="2961"/>
                  </a:cubicBezTo>
                  <a:cubicBezTo>
                    <a:pt x="6653" y="2961"/>
                    <a:pt x="6441" y="2837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13" y="2666"/>
                    <a:pt x="6467" y="2666"/>
                  </a:cubicBezTo>
                  <a:cubicBezTo>
                    <a:pt x="6603" y="2666"/>
                    <a:pt x="6852" y="2633"/>
                    <a:pt x="6934" y="2399"/>
                  </a:cubicBezTo>
                  <a:cubicBezTo>
                    <a:pt x="7049" y="2087"/>
                    <a:pt x="6868" y="1743"/>
                    <a:pt x="6540" y="1678"/>
                  </a:cubicBezTo>
                  <a:cubicBezTo>
                    <a:pt x="6485" y="1662"/>
                    <a:pt x="6429" y="1654"/>
                    <a:pt x="6375" y="1654"/>
                  </a:cubicBezTo>
                  <a:cubicBezTo>
                    <a:pt x="5987" y="1654"/>
                    <a:pt x="5677" y="2043"/>
                    <a:pt x="5836" y="2432"/>
                  </a:cubicBezTo>
                  <a:cubicBezTo>
                    <a:pt x="5925" y="2823"/>
                    <a:pt x="6443" y="3116"/>
                    <a:pt x="6986" y="3116"/>
                  </a:cubicBezTo>
                  <a:cubicBezTo>
                    <a:pt x="7239" y="3116"/>
                    <a:pt x="7497" y="3053"/>
                    <a:pt x="7721" y="2907"/>
                  </a:cubicBezTo>
                  <a:cubicBezTo>
                    <a:pt x="8130" y="2677"/>
                    <a:pt x="8540" y="1973"/>
                    <a:pt x="8245" y="1186"/>
                  </a:cubicBezTo>
                  <a:cubicBezTo>
                    <a:pt x="8017" y="462"/>
                    <a:pt x="7186" y="1"/>
                    <a:pt x="62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10"/>
            <p:cNvSpPr/>
            <p:nvPr/>
          </p:nvSpPr>
          <p:spPr>
            <a:xfrm>
              <a:off x="455917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709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607" y="96"/>
                    <a:pt x="624" y="276"/>
                    <a:pt x="542" y="375"/>
                  </a:cubicBezTo>
                  <a:cubicBezTo>
                    <a:pt x="394" y="604"/>
                    <a:pt x="1" y="1309"/>
                    <a:pt x="558" y="1866"/>
                  </a:cubicBezTo>
                  <a:cubicBezTo>
                    <a:pt x="737" y="2045"/>
                    <a:pt x="989" y="2107"/>
                    <a:pt x="1253" y="2107"/>
                  </a:cubicBezTo>
                  <a:cubicBezTo>
                    <a:pt x="1789" y="2107"/>
                    <a:pt x="2377" y="1850"/>
                    <a:pt x="2509" y="1784"/>
                  </a:cubicBezTo>
                  <a:lnTo>
                    <a:pt x="2509" y="1784"/>
                  </a:lnTo>
                  <a:cubicBezTo>
                    <a:pt x="2509" y="1784"/>
                    <a:pt x="2475" y="1788"/>
                    <a:pt x="2421" y="1788"/>
                  </a:cubicBezTo>
                  <a:cubicBezTo>
                    <a:pt x="2204" y="1788"/>
                    <a:pt x="1653" y="1725"/>
                    <a:pt x="1574" y="1096"/>
                  </a:cubicBezTo>
                  <a:cubicBezTo>
                    <a:pt x="1475" y="401"/>
                    <a:pt x="1180" y="1"/>
                    <a:pt x="7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10"/>
            <p:cNvSpPr/>
            <p:nvPr/>
          </p:nvSpPr>
          <p:spPr>
            <a:xfrm>
              <a:off x="459690" y="4507277"/>
              <a:ext cx="158678" cy="179640"/>
            </a:xfrm>
            <a:custGeom>
              <a:rect b="b" l="l" r="r" t="t"/>
              <a:pathLst>
                <a:path extrusionOk="0" h="5476" w="4837">
                  <a:moveTo>
                    <a:pt x="4361" y="1"/>
                  </a:moveTo>
                  <a:lnTo>
                    <a:pt x="4361" y="1"/>
                  </a:lnTo>
                  <a:cubicBezTo>
                    <a:pt x="4492" y="558"/>
                    <a:pt x="4279" y="1148"/>
                    <a:pt x="3803" y="1492"/>
                  </a:cubicBezTo>
                  <a:cubicBezTo>
                    <a:pt x="3017" y="2066"/>
                    <a:pt x="1902" y="1771"/>
                    <a:pt x="1001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312" y="5279"/>
                    <a:pt x="476" y="4918"/>
                    <a:pt x="443" y="4558"/>
                  </a:cubicBezTo>
                  <a:cubicBezTo>
                    <a:pt x="443" y="3915"/>
                    <a:pt x="515" y="3186"/>
                    <a:pt x="711" y="3186"/>
                  </a:cubicBezTo>
                  <a:cubicBezTo>
                    <a:pt x="725" y="3186"/>
                    <a:pt x="739" y="3190"/>
                    <a:pt x="755" y="3197"/>
                  </a:cubicBezTo>
                  <a:cubicBezTo>
                    <a:pt x="984" y="3312"/>
                    <a:pt x="787" y="3558"/>
                    <a:pt x="705" y="3705"/>
                  </a:cubicBezTo>
                  <a:cubicBezTo>
                    <a:pt x="624" y="3853"/>
                    <a:pt x="460" y="4525"/>
                    <a:pt x="1181" y="4935"/>
                  </a:cubicBezTo>
                  <a:cubicBezTo>
                    <a:pt x="1181" y="4935"/>
                    <a:pt x="1181" y="4935"/>
                    <a:pt x="1181" y="4935"/>
                  </a:cubicBezTo>
                  <a:cubicBezTo>
                    <a:pt x="1190" y="4935"/>
                    <a:pt x="958" y="4422"/>
                    <a:pt x="1361" y="4148"/>
                  </a:cubicBezTo>
                  <a:cubicBezTo>
                    <a:pt x="1771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505" y="2175"/>
                  </a:cubicBezTo>
                  <a:cubicBezTo>
                    <a:pt x="2536" y="2175"/>
                    <a:pt x="2564" y="2182"/>
                    <a:pt x="2590" y="2197"/>
                  </a:cubicBezTo>
                  <a:cubicBezTo>
                    <a:pt x="2804" y="2345"/>
                    <a:pt x="2541" y="2558"/>
                    <a:pt x="2427" y="2607"/>
                  </a:cubicBezTo>
                  <a:cubicBezTo>
                    <a:pt x="2230" y="2722"/>
                    <a:pt x="2197" y="2984"/>
                    <a:pt x="2361" y="3148"/>
                  </a:cubicBezTo>
                  <a:cubicBezTo>
                    <a:pt x="2558" y="3394"/>
                    <a:pt x="2492" y="3705"/>
                    <a:pt x="2230" y="3804"/>
                  </a:cubicBezTo>
                  <a:cubicBezTo>
                    <a:pt x="2230" y="3804"/>
                    <a:pt x="2286" y="3810"/>
                    <a:pt x="2379" y="3810"/>
                  </a:cubicBezTo>
                  <a:cubicBezTo>
                    <a:pt x="2702" y="3810"/>
                    <a:pt x="3472" y="3732"/>
                    <a:pt x="3967" y="3033"/>
                  </a:cubicBezTo>
                  <a:cubicBezTo>
                    <a:pt x="4590" y="2148"/>
                    <a:pt x="4836" y="820"/>
                    <a:pt x="43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10"/>
            <p:cNvSpPr/>
            <p:nvPr/>
          </p:nvSpPr>
          <p:spPr>
            <a:xfrm>
              <a:off x="574215" y="4457183"/>
              <a:ext cx="96840" cy="64035"/>
            </a:xfrm>
            <a:custGeom>
              <a:rect b="b" l="l" r="r" t="t"/>
              <a:pathLst>
                <a:path extrusionOk="0" h="1952" w="2952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35"/>
                    <a:pt x="755" y="413"/>
                    <a:pt x="919" y="790"/>
                  </a:cubicBezTo>
                  <a:cubicBezTo>
                    <a:pt x="1112" y="1305"/>
                    <a:pt x="1477" y="1951"/>
                    <a:pt x="2236" y="1951"/>
                  </a:cubicBezTo>
                  <a:cubicBezTo>
                    <a:pt x="2443" y="1951"/>
                    <a:pt x="2680" y="1903"/>
                    <a:pt x="2951" y="1790"/>
                  </a:cubicBezTo>
                  <a:cubicBezTo>
                    <a:pt x="2771" y="1725"/>
                    <a:pt x="2656" y="1561"/>
                    <a:pt x="2656" y="1380"/>
                  </a:cubicBezTo>
                  <a:cubicBezTo>
                    <a:pt x="2656" y="1096"/>
                    <a:pt x="2619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10"/>
            <p:cNvSpPr/>
            <p:nvPr/>
          </p:nvSpPr>
          <p:spPr>
            <a:xfrm>
              <a:off x="660789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84" y="0"/>
                  </a:moveTo>
                  <a:cubicBezTo>
                    <a:pt x="812" y="0"/>
                    <a:pt x="653" y="142"/>
                    <a:pt x="640" y="325"/>
                  </a:cubicBezTo>
                  <a:cubicBezTo>
                    <a:pt x="640" y="488"/>
                    <a:pt x="773" y="593"/>
                    <a:pt x="908" y="593"/>
                  </a:cubicBezTo>
                  <a:cubicBezTo>
                    <a:pt x="963" y="593"/>
                    <a:pt x="1019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2" y="268"/>
                    <a:pt x="990" y="268"/>
                  </a:cubicBezTo>
                  <a:cubicBezTo>
                    <a:pt x="924" y="268"/>
                    <a:pt x="890" y="333"/>
                    <a:pt x="903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8" y="391"/>
                    <a:pt x="739" y="292"/>
                  </a:cubicBezTo>
                  <a:cubicBezTo>
                    <a:pt x="762" y="160"/>
                    <a:pt x="873" y="73"/>
                    <a:pt x="995" y="73"/>
                  </a:cubicBezTo>
                  <a:cubicBezTo>
                    <a:pt x="1041" y="73"/>
                    <a:pt x="1087" y="85"/>
                    <a:pt x="1132" y="111"/>
                  </a:cubicBezTo>
                  <a:cubicBezTo>
                    <a:pt x="1394" y="275"/>
                    <a:pt x="1312" y="849"/>
                    <a:pt x="739" y="898"/>
                  </a:cubicBezTo>
                  <a:cubicBezTo>
                    <a:pt x="724" y="899"/>
                    <a:pt x="710" y="900"/>
                    <a:pt x="695" y="900"/>
                  </a:cubicBezTo>
                  <a:cubicBezTo>
                    <a:pt x="336" y="900"/>
                    <a:pt x="17" y="521"/>
                    <a:pt x="17" y="521"/>
                  </a:cubicBezTo>
                  <a:lnTo>
                    <a:pt x="17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55" y="1096"/>
                    <a:pt x="499" y="1140"/>
                    <a:pt x="642" y="1140"/>
                  </a:cubicBezTo>
                  <a:cubicBezTo>
                    <a:pt x="725" y="1140"/>
                    <a:pt x="808" y="1125"/>
                    <a:pt x="886" y="1095"/>
                  </a:cubicBezTo>
                  <a:cubicBezTo>
                    <a:pt x="1099" y="1029"/>
                    <a:pt x="1280" y="865"/>
                    <a:pt x="1361" y="669"/>
                  </a:cubicBezTo>
                  <a:cubicBezTo>
                    <a:pt x="1460" y="423"/>
                    <a:pt x="1361" y="144"/>
                    <a:pt x="1116" y="29"/>
                  </a:cubicBezTo>
                  <a:cubicBezTo>
                    <a:pt x="1072" y="10"/>
                    <a:pt x="1028" y="0"/>
                    <a:pt x="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10"/>
            <p:cNvSpPr/>
            <p:nvPr/>
          </p:nvSpPr>
          <p:spPr>
            <a:xfrm>
              <a:off x="-83932" y="4694367"/>
              <a:ext cx="131220" cy="286749"/>
            </a:xfrm>
            <a:custGeom>
              <a:rect b="b" l="l" r="r" t="t"/>
              <a:pathLst>
                <a:path extrusionOk="0" h="8741" w="4000">
                  <a:moveTo>
                    <a:pt x="2073" y="1"/>
                  </a:moveTo>
                  <a:cubicBezTo>
                    <a:pt x="1547" y="1"/>
                    <a:pt x="1033" y="248"/>
                    <a:pt x="705" y="690"/>
                  </a:cubicBezTo>
                  <a:cubicBezTo>
                    <a:pt x="361" y="1182"/>
                    <a:pt x="311" y="1821"/>
                    <a:pt x="574" y="2362"/>
                  </a:cubicBezTo>
                  <a:cubicBezTo>
                    <a:pt x="816" y="2778"/>
                    <a:pt x="1247" y="3015"/>
                    <a:pt x="1698" y="3015"/>
                  </a:cubicBezTo>
                  <a:cubicBezTo>
                    <a:pt x="1886" y="3015"/>
                    <a:pt x="2078" y="2974"/>
                    <a:pt x="2262" y="2887"/>
                  </a:cubicBezTo>
                  <a:cubicBezTo>
                    <a:pt x="2950" y="2707"/>
                    <a:pt x="3098" y="1772"/>
                    <a:pt x="2491" y="1395"/>
                  </a:cubicBezTo>
                  <a:cubicBezTo>
                    <a:pt x="2410" y="1354"/>
                    <a:pt x="2326" y="1336"/>
                    <a:pt x="2245" y="1336"/>
                  </a:cubicBezTo>
                  <a:cubicBezTo>
                    <a:pt x="1906" y="1336"/>
                    <a:pt x="1618" y="1664"/>
                    <a:pt x="1737" y="2035"/>
                  </a:cubicBezTo>
                  <a:cubicBezTo>
                    <a:pt x="1874" y="2308"/>
                    <a:pt x="2193" y="2330"/>
                    <a:pt x="2324" y="2330"/>
                  </a:cubicBezTo>
                  <a:cubicBezTo>
                    <a:pt x="2350" y="2330"/>
                    <a:pt x="2369" y="2330"/>
                    <a:pt x="2377" y="2330"/>
                  </a:cubicBezTo>
                  <a:cubicBezTo>
                    <a:pt x="2442" y="2330"/>
                    <a:pt x="2442" y="2362"/>
                    <a:pt x="2442" y="2362"/>
                  </a:cubicBezTo>
                  <a:cubicBezTo>
                    <a:pt x="2501" y="2553"/>
                    <a:pt x="2243" y="2850"/>
                    <a:pt x="1776" y="2850"/>
                  </a:cubicBezTo>
                  <a:cubicBezTo>
                    <a:pt x="1722" y="2850"/>
                    <a:pt x="1666" y="2846"/>
                    <a:pt x="1606" y="2838"/>
                  </a:cubicBezTo>
                  <a:cubicBezTo>
                    <a:pt x="1410" y="2789"/>
                    <a:pt x="1229" y="2707"/>
                    <a:pt x="1098" y="2559"/>
                  </a:cubicBezTo>
                  <a:cubicBezTo>
                    <a:pt x="410" y="1920"/>
                    <a:pt x="738" y="543"/>
                    <a:pt x="1754" y="281"/>
                  </a:cubicBezTo>
                  <a:cubicBezTo>
                    <a:pt x="1901" y="240"/>
                    <a:pt x="2049" y="219"/>
                    <a:pt x="2196" y="219"/>
                  </a:cubicBezTo>
                  <a:cubicBezTo>
                    <a:pt x="2344" y="219"/>
                    <a:pt x="2491" y="240"/>
                    <a:pt x="2639" y="281"/>
                  </a:cubicBezTo>
                  <a:cubicBezTo>
                    <a:pt x="2836" y="330"/>
                    <a:pt x="3016" y="412"/>
                    <a:pt x="3164" y="543"/>
                  </a:cubicBezTo>
                  <a:cubicBezTo>
                    <a:pt x="3524" y="822"/>
                    <a:pt x="3737" y="1248"/>
                    <a:pt x="3754" y="1707"/>
                  </a:cubicBezTo>
                  <a:cubicBezTo>
                    <a:pt x="3819" y="2444"/>
                    <a:pt x="3442" y="3182"/>
                    <a:pt x="2868" y="3706"/>
                  </a:cubicBezTo>
                  <a:cubicBezTo>
                    <a:pt x="2295" y="4247"/>
                    <a:pt x="1541" y="4559"/>
                    <a:pt x="983" y="5083"/>
                  </a:cubicBezTo>
                  <a:cubicBezTo>
                    <a:pt x="410" y="5591"/>
                    <a:pt x="66" y="6296"/>
                    <a:pt x="33" y="7050"/>
                  </a:cubicBezTo>
                  <a:cubicBezTo>
                    <a:pt x="0" y="7771"/>
                    <a:pt x="393" y="8493"/>
                    <a:pt x="1033" y="8673"/>
                  </a:cubicBezTo>
                  <a:cubicBezTo>
                    <a:pt x="1167" y="8719"/>
                    <a:pt x="1305" y="8740"/>
                    <a:pt x="1440" y="8740"/>
                  </a:cubicBezTo>
                  <a:cubicBezTo>
                    <a:pt x="1934" y="8740"/>
                    <a:pt x="2396" y="8455"/>
                    <a:pt x="2524" y="8017"/>
                  </a:cubicBezTo>
                  <a:cubicBezTo>
                    <a:pt x="2705" y="7558"/>
                    <a:pt x="2508" y="7017"/>
                    <a:pt x="2049" y="6788"/>
                  </a:cubicBezTo>
                  <a:cubicBezTo>
                    <a:pt x="1951" y="6739"/>
                    <a:pt x="1836" y="6706"/>
                    <a:pt x="1705" y="6706"/>
                  </a:cubicBezTo>
                  <a:cubicBezTo>
                    <a:pt x="1662" y="6699"/>
                    <a:pt x="1618" y="6695"/>
                    <a:pt x="1576" y="6695"/>
                  </a:cubicBezTo>
                  <a:cubicBezTo>
                    <a:pt x="1245" y="6695"/>
                    <a:pt x="938" y="6913"/>
                    <a:pt x="836" y="7247"/>
                  </a:cubicBezTo>
                  <a:cubicBezTo>
                    <a:pt x="720" y="7724"/>
                    <a:pt x="989" y="7998"/>
                    <a:pt x="1300" y="7998"/>
                  </a:cubicBezTo>
                  <a:cubicBezTo>
                    <a:pt x="1385" y="7998"/>
                    <a:pt x="1473" y="7977"/>
                    <a:pt x="1557" y="7935"/>
                  </a:cubicBezTo>
                  <a:cubicBezTo>
                    <a:pt x="1869" y="7771"/>
                    <a:pt x="1918" y="7362"/>
                    <a:pt x="1672" y="7116"/>
                  </a:cubicBezTo>
                  <a:cubicBezTo>
                    <a:pt x="1595" y="7049"/>
                    <a:pt x="1491" y="7015"/>
                    <a:pt x="1388" y="7015"/>
                  </a:cubicBezTo>
                  <a:cubicBezTo>
                    <a:pt x="1314" y="7015"/>
                    <a:pt x="1242" y="7032"/>
                    <a:pt x="1180" y="7067"/>
                  </a:cubicBezTo>
                  <a:cubicBezTo>
                    <a:pt x="1161" y="7078"/>
                    <a:pt x="1148" y="7082"/>
                    <a:pt x="1138" y="7082"/>
                  </a:cubicBezTo>
                  <a:cubicBezTo>
                    <a:pt x="1105" y="7082"/>
                    <a:pt x="1115" y="7034"/>
                    <a:pt x="1115" y="7034"/>
                  </a:cubicBezTo>
                  <a:cubicBezTo>
                    <a:pt x="1234" y="6808"/>
                    <a:pt x="1568" y="6787"/>
                    <a:pt x="1691" y="6787"/>
                  </a:cubicBezTo>
                  <a:cubicBezTo>
                    <a:pt x="1720" y="6787"/>
                    <a:pt x="1737" y="6788"/>
                    <a:pt x="1737" y="6788"/>
                  </a:cubicBezTo>
                  <a:cubicBezTo>
                    <a:pt x="1819" y="6788"/>
                    <a:pt x="1918" y="6821"/>
                    <a:pt x="2000" y="6854"/>
                  </a:cubicBezTo>
                  <a:cubicBezTo>
                    <a:pt x="2459" y="7034"/>
                    <a:pt x="2655" y="7558"/>
                    <a:pt x="2442" y="8001"/>
                  </a:cubicBezTo>
                  <a:cubicBezTo>
                    <a:pt x="2315" y="8394"/>
                    <a:pt x="1914" y="8640"/>
                    <a:pt x="1473" y="8640"/>
                  </a:cubicBezTo>
                  <a:cubicBezTo>
                    <a:pt x="1344" y="8640"/>
                    <a:pt x="1212" y="8619"/>
                    <a:pt x="1082" y="8575"/>
                  </a:cubicBezTo>
                  <a:cubicBezTo>
                    <a:pt x="508" y="8411"/>
                    <a:pt x="148" y="7722"/>
                    <a:pt x="180" y="7067"/>
                  </a:cubicBezTo>
                  <a:cubicBezTo>
                    <a:pt x="229" y="6345"/>
                    <a:pt x="557" y="5690"/>
                    <a:pt x="1098" y="5214"/>
                  </a:cubicBezTo>
                  <a:cubicBezTo>
                    <a:pt x="1639" y="4706"/>
                    <a:pt x="2410" y="4428"/>
                    <a:pt x="3000" y="3838"/>
                  </a:cubicBezTo>
                  <a:cubicBezTo>
                    <a:pt x="3590" y="3297"/>
                    <a:pt x="3999" y="2493"/>
                    <a:pt x="3934" y="1707"/>
                  </a:cubicBezTo>
                  <a:cubicBezTo>
                    <a:pt x="3868" y="920"/>
                    <a:pt x="3311" y="264"/>
                    <a:pt x="2541" y="68"/>
                  </a:cubicBezTo>
                  <a:cubicBezTo>
                    <a:pt x="2387" y="23"/>
                    <a:pt x="2229" y="1"/>
                    <a:pt x="207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10"/>
            <p:cNvSpPr/>
            <p:nvPr/>
          </p:nvSpPr>
          <p:spPr>
            <a:xfrm>
              <a:off x="-81275" y="4803052"/>
              <a:ext cx="56523" cy="79060"/>
            </a:xfrm>
            <a:custGeom>
              <a:rect b="b" l="l" r="r" t="t"/>
              <a:pathLst>
                <a:path extrusionOk="0" h="2410" w="1723">
                  <a:moveTo>
                    <a:pt x="1509" y="0"/>
                  </a:moveTo>
                  <a:lnTo>
                    <a:pt x="1509" y="0"/>
                  </a:lnTo>
                  <a:cubicBezTo>
                    <a:pt x="1509" y="0"/>
                    <a:pt x="1378" y="66"/>
                    <a:pt x="1361" y="164"/>
                  </a:cubicBezTo>
                  <a:cubicBezTo>
                    <a:pt x="1331" y="240"/>
                    <a:pt x="1245" y="330"/>
                    <a:pt x="1076" y="330"/>
                  </a:cubicBezTo>
                  <a:cubicBezTo>
                    <a:pt x="1062" y="330"/>
                    <a:pt x="1048" y="329"/>
                    <a:pt x="1034" y="328"/>
                  </a:cubicBezTo>
                  <a:cubicBezTo>
                    <a:pt x="837" y="328"/>
                    <a:pt x="1" y="393"/>
                    <a:pt x="50" y="2410"/>
                  </a:cubicBezTo>
                  <a:cubicBezTo>
                    <a:pt x="50" y="2410"/>
                    <a:pt x="132" y="1672"/>
                    <a:pt x="755" y="1393"/>
                  </a:cubicBezTo>
                  <a:cubicBezTo>
                    <a:pt x="1394" y="1115"/>
                    <a:pt x="1722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10"/>
            <p:cNvSpPr/>
            <p:nvPr/>
          </p:nvSpPr>
          <p:spPr>
            <a:xfrm>
              <a:off x="-58672" y="4569673"/>
              <a:ext cx="209722" cy="329100"/>
            </a:xfrm>
            <a:custGeom>
              <a:rect b="b" l="l" r="r" t="t"/>
              <a:pathLst>
                <a:path extrusionOk="0" h="10032" w="6393">
                  <a:moveTo>
                    <a:pt x="5246" y="0"/>
                  </a:move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2"/>
                    <a:pt x="3262" y="7966"/>
                    <a:pt x="1558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16" y="9493"/>
                    <a:pt x="675" y="9317"/>
                    <a:pt x="976" y="9317"/>
                  </a:cubicBezTo>
                  <a:cubicBezTo>
                    <a:pt x="1207" y="9317"/>
                    <a:pt x="1404" y="9419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8"/>
                    <a:pt x="2771" y="9229"/>
                    <a:pt x="2574" y="8917"/>
                  </a:cubicBezTo>
                  <a:cubicBezTo>
                    <a:pt x="2479" y="8782"/>
                    <a:pt x="2329" y="8691"/>
                    <a:pt x="2159" y="8691"/>
                  </a:cubicBezTo>
                  <a:cubicBezTo>
                    <a:pt x="2123" y="8691"/>
                    <a:pt x="2087" y="8695"/>
                    <a:pt x="2049" y="8704"/>
                  </a:cubicBezTo>
                  <a:cubicBezTo>
                    <a:pt x="2049" y="8704"/>
                    <a:pt x="2262" y="8655"/>
                    <a:pt x="3311" y="7786"/>
                  </a:cubicBezTo>
                  <a:cubicBezTo>
                    <a:pt x="4590" y="6737"/>
                    <a:pt x="4524" y="7098"/>
                    <a:pt x="5459" y="6606"/>
                  </a:cubicBezTo>
                  <a:cubicBezTo>
                    <a:pt x="6393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29"/>
                    <a:pt x="5511" y="5429"/>
                  </a:cubicBezTo>
                  <a:cubicBezTo>
                    <a:pt x="5474" y="5429"/>
                    <a:pt x="5435" y="5428"/>
                    <a:pt x="5393" y="5426"/>
                  </a:cubicBezTo>
                  <a:cubicBezTo>
                    <a:pt x="5366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7" y="5917"/>
                    <a:pt x="4606" y="5131"/>
                    <a:pt x="4705" y="4491"/>
                  </a:cubicBezTo>
                  <a:cubicBezTo>
                    <a:pt x="4819" y="3852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6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4"/>
                    <a:pt x="4755" y="3293"/>
                    <a:pt x="4621" y="3293"/>
                  </a:cubicBezTo>
                  <a:cubicBezTo>
                    <a:pt x="4591" y="3293"/>
                    <a:pt x="4558" y="3284"/>
                    <a:pt x="4524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6" y="2295"/>
                    <a:pt x="5180" y="2508"/>
                    <a:pt x="5639" y="1820"/>
                  </a:cubicBezTo>
                  <a:cubicBezTo>
                    <a:pt x="6032" y="1213"/>
                    <a:pt x="5475" y="574"/>
                    <a:pt x="5278" y="410"/>
                  </a:cubicBezTo>
                  <a:cubicBezTo>
                    <a:pt x="5164" y="295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10"/>
            <p:cNvSpPr/>
            <p:nvPr/>
          </p:nvSpPr>
          <p:spPr>
            <a:xfrm>
              <a:off x="-5986" y="4485789"/>
              <a:ext cx="95758" cy="352752"/>
            </a:xfrm>
            <a:custGeom>
              <a:rect b="b" l="l" r="r" t="t"/>
              <a:pathLst>
                <a:path extrusionOk="0" h="10753" w="2919">
                  <a:moveTo>
                    <a:pt x="1624" y="0"/>
                  </a:moveTo>
                  <a:cubicBezTo>
                    <a:pt x="1289" y="0"/>
                    <a:pt x="942" y="127"/>
                    <a:pt x="673" y="426"/>
                  </a:cubicBezTo>
                  <a:cubicBezTo>
                    <a:pt x="1" y="1246"/>
                    <a:pt x="148" y="2475"/>
                    <a:pt x="525" y="3508"/>
                  </a:cubicBezTo>
                  <a:cubicBezTo>
                    <a:pt x="1361" y="5557"/>
                    <a:pt x="2246" y="7507"/>
                    <a:pt x="1689" y="8950"/>
                  </a:cubicBezTo>
                  <a:cubicBezTo>
                    <a:pt x="1443" y="9704"/>
                    <a:pt x="919" y="10343"/>
                    <a:pt x="247" y="10753"/>
                  </a:cubicBezTo>
                  <a:cubicBezTo>
                    <a:pt x="951" y="10376"/>
                    <a:pt x="1492" y="9737"/>
                    <a:pt x="1771" y="8983"/>
                  </a:cubicBezTo>
                  <a:cubicBezTo>
                    <a:pt x="2394" y="7507"/>
                    <a:pt x="1509" y="5475"/>
                    <a:pt x="689" y="3442"/>
                  </a:cubicBezTo>
                  <a:cubicBezTo>
                    <a:pt x="312" y="2443"/>
                    <a:pt x="181" y="1246"/>
                    <a:pt x="788" y="508"/>
                  </a:cubicBezTo>
                  <a:cubicBezTo>
                    <a:pt x="1014" y="233"/>
                    <a:pt x="1328" y="115"/>
                    <a:pt x="1638" y="115"/>
                  </a:cubicBezTo>
                  <a:cubicBezTo>
                    <a:pt x="2157" y="115"/>
                    <a:pt x="2666" y="446"/>
                    <a:pt x="2738" y="918"/>
                  </a:cubicBezTo>
                  <a:cubicBezTo>
                    <a:pt x="2846" y="1443"/>
                    <a:pt x="2446" y="1924"/>
                    <a:pt x="1934" y="1924"/>
                  </a:cubicBezTo>
                  <a:cubicBezTo>
                    <a:pt x="1902" y="1924"/>
                    <a:pt x="1869" y="1922"/>
                    <a:pt x="1837" y="1918"/>
                  </a:cubicBezTo>
                  <a:lnTo>
                    <a:pt x="1820" y="1918"/>
                  </a:lnTo>
                  <a:lnTo>
                    <a:pt x="1755" y="1902"/>
                  </a:lnTo>
                  <a:cubicBezTo>
                    <a:pt x="1689" y="1869"/>
                    <a:pt x="1623" y="1820"/>
                    <a:pt x="1591" y="1754"/>
                  </a:cubicBezTo>
                  <a:cubicBezTo>
                    <a:pt x="1591" y="1754"/>
                    <a:pt x="1542" y="1689"/>
                    <a:pt x="1591" y="1656"/>
                  </a:cubicBezTo>
                  <a:cubicBezTo>
                    <a:pt x="1623" y="1623"/>
                    <a:pt x="1984" y="1639"/>
                    <a:pt x="2000" y="1328"/>
                  </a:cubicBezTo>
                  <a:cubicBezTo>
                    <a:pt x="2011" y="1069"/>
                    <a:pt x="1811" y="908"/>
                    <a:pt x="1605" y="908"/>
                  </a:cubicBezTo>
                  <a:cubicBezTo>
                    <a:pt x="1485" y="908"/>
                    <a:pt x="1363" y="962"/>
                    <a:pt x="1279" y="1082"/>
                  </a:cubicBezTo>
                  <a:cubicBezTo>
                    <a:pt x="1069" y="1341"/>
                    <a:pt x="1370" y="1967"/>
                    <a:pt x="1914" y="1967"/>
                  </a:cubicBezTo>
                  <a:cubicBezTo>
                    <a:pt x="1921" y="1967"/>
                    <a:pt x="1928" y="1967"/>
                    <a:pt x="1935" y="1967"/>
                  </a:cubicBezTo>
                  <a:cubicBezTo>
                    <a:pt x="2509" y="1967"/>
                    <a:pt x="2918" y="1459"/>
                    <a:pt x="2820" y="902"/>
                  </a:cubicBezTo>
                  <a:cubicBezTo>
                    <a:pt x="2758" y="382"/>
                    <a:pt x="2207" y="0"/>
                    <a:pt x="162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10"/>
            <p:cNvSpPr/>
            <p:nvPr/>
          </p:nvSpPr>
          <p:spPr>
            <a:xfrm>
              <a:off x="-83408" y="4472864"/>
              <a:ext cx="90903" cy="267295"/>
            </a:xfrm>
            <a:custGeom>
              <a:rect b="b" l="l" r="r" t="t"/>
              <a:pathLst>
                <a:path extrusionOk="0" h="8148" w="2771">
                  <a:moveTo>
                    <a:pt x="689" y="1"/>
                  </a:moveTo>
                  <a:lnTo>
                    <a:pt x="689" y="1"/>
                  </a:lnTo>
                  <a:cubicBezTo>
                    <a:pt x="689" y="1"/>
                    <a:pt x="66" y="181"/>
                    <a:pt x="197" y="1066"/>
                  </a:cubicBezTo>
                  <a:cubicBezTo>
                    <a:pt x="345" y="1968"/>
                    <a:pt x="1049" y="2443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33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39"/>
                    <a:pt x="0" y="8147"/>
                  </a:cubicBezTo>
                  <a:cubicBezTo>
                    <a:pt x="17" y="8000"/>
                    <a:pt x="66" y="6934"/>
                    <a:pt x="1197" y="6131"/>
                  </a:cubicBezTo>
                  <a:cubicBezTo>
                    <a:pt x="2508" y="5230"/>
                    <a:pt x="2771" y="4295"/>
                    <a:pt x="2328" y="2902"/>
                  </a:cubicBezTo>
                  <a:cubicBezTo>
                    <a:pt x="1803" y="1279"/>
                    <a:pt x="361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10"/>
            <p:cNvSpPr/>
            <p:nvPr/>
          </p:nvSpPr>
          <p:spPr>
            <a:xfrm>
              <a:off x="26295" y="4163179"/>
              <a:ext cx="80274" cy="179050"/>
            </a:xfrm>
            <a:custGeom>
              <a:rect b="b" l="l" r="r" t="t"/>
              <a:pathLst>
                <a:path extrusionOk="0" h="5458" w="2447">
                  <a:moveTo>
                    <a:pt x="1454" y="0"/>
                  </a:moveTo>
                  <a:cubicBezTo>
                    <a:pt x="1420" y="0"/>
                    <a:pt x="1388" y="6"/>
                    <a:pt x="1361" y="16"/>
                  </a:cubicBezTo>
                  <a:cubicBezTo>
                    <a:pt x="1033" y="114"/>
                    <a:pt x="967" y="376"/>
                    <a:pt x="1115" y="737"/>
                  </a:cubicBezTo>
                  <a:cubicBezTo>
                    <a:pt x="1279" y="1098"/>
                    <a:pt x="1787" y="1147"/>
                    <a:pt x="1656" y="2802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2" y="5409"/>
                    <a:pt x="1836" y="4458"/>
                    <a:pt x="2147" y="2425"/>
                  </a:cubicBezTo>
                  <a:cubicBezTo>
                    <a:pt x="2446" y="573"/>
                    <a:pt x="1806" y="0"/>
                    <a:pt x="145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10"/>
            <p:cNvSpPr/>
            <p:nvPr/>
          </p:nvSpPr>
          <p:spPr>
            <a:xfrm>
              <a:off x="-31804" y="4113938"/>
              <a:ext cx="173178" cy="233145"/>
            </a:xfrm>
            <a:custGeom>
              <a:rect b="b" l="l" r="r" t="t"/>
              <a:pathLst>
                <a:path extrusionOk="0" h="7107" w="5279">
                  <a:moveTo>
                    <a:pt x="1721" y="1"/>
                  </a:moveTo>
                  <a:cubicBezTo>
                    <a:pt x="1325" y="1"/>
                    <a:pt x="884" y="93"/>
                    <a:pt x="493" y="386"/>
                  </a:cubicBezTo>
                  <a:cubicBezTo>
                    <a:pt x="165" y="648"/>
                    <a:pt x="1" y="1058"/>
                    <a:pt x="50" y="1484"/>
                  </a:cubicBezTo>
                  <a:cubicBezTo>
                    <a:pt x="107" y="1996"/>
                    <a:pt x="633" y="2434"/>
                    <a:pt x="1242" y="2434"/>
                  </a:cubicBezTo>
                  <a:cubicBezTo>
                    <a:pt x="1335" y="2434"/>
                    <a:pt x="1430" y="2424"/>
                    <a:pt x="1525" y="2402"/>
                  </a:cubicBezTo>
                  <a:cubicBezTo>
                    <a:pt x="1624" y="2369"/>
                    <a:pt x="1722" y="2336"/>
                    <a:pt x="1820" y="2287"/>
                  </a:cubicBezTo>
                  <a:lnTo>
                    <a:pt x="1837" y="2287"/>
                  </a:lnTo>
                  <a:lnTo>
                    <a:pt x="1853" y="2271"/>
                  </a:lnTo>
                  <a:cubicBezTo>
                    <a:pt x="2165" y="2123"/>
                    <a:pt x="2329" y="1779"/>
                    <a:pt x="2263" y="1451"/>
                  </a:cubicBezTo>
                  <a:cubicBezTo>
                    <a:pt x="2225" y="1114"/>
                    <a:pt x="1931" y="891"/>
                    <a:pt x="1619" y="891"/>
                  </a:cubicBezTo>
                  <a:cubicBezTo>
                    <a:pt x="1521" y="891"/>
                    <a:pt x="1422" y="913"/>
                    <a:pt x="1329" y="960"/>
                  </a:cubicBezTo>
                  <a:cubicBezTo>
                    <a:pt x="968" y="1173"/>
                    <a:pt x="1083" y="1697"/>
                    <a:pt x="1493" y="1763"/>
                  </a:cubicBezTo>
                  <a:cubicBezTo>
                    <a:pt x="1518" y="1768"/>
                    <a:pt x="1543" y="1770"/>
                    <a:pt x="1568" y="1770"/>
                  </a:cubicBezTo>
                  <a:cubicBezTo>
                    <a:pt x="1797" y="1770"/>
                    <a:pt x="1981" y="1573"/>
                    <a:pt x="1952" y="1337"/>
                  </a:cubicBezTo>
                  <a:cubicBezTo>
                    <a:pt x="1938" y="1289"/>
                    <a:pt x="1963" y="1251"/>
                    <a:pt x="2000" y="1251"/>
                  </a:cubicBezTo>
                  <a:cubicBezTo>
                    <a:pt x="2052" y="1251"/>
                    <a:pt x="2129" y="1331"/>
                    <a:pt x="2148" y="1582"/>
                  </a:cubicBezTo>
                  <a:cubicBezTo>
                    <a:pt x="2165" y="1714"/>
                    <a:pt x="2148" y="1828"/>
                    <a:pt x="2083" y="1943"/>
                  </a:cubicBezTo>
                  <a:cubicBezTo>
                    <a:pt x="1949" y="2166"/>
                    <a:pt x="1694" y="2308"/>
                    <a:pt x="1427" y="2308"/>
                  </a:cubicBezTo>
                  <a:cubicBezTo>
                    <a:pt x="1400" y="2308"/>
                    <a:pt x="1372" y="2307"/>
                    <a:pt x="1345" y="2304"/>
                  </a:cubicBezTo>
                  <a:cubicBezTo>
                    <a:pt x="1340" y="2304"/>
                    <a:pt x="1334" y="2304"/>
                    <a:pt x="1329" y="2304"/>
                  </a:cubicBezTo>
                  <a:cubicBezTo>
                    <a:pt x="633" y="2304"/>
                    <a:pt x="153" y="1250"/>
                    <a:pt x="788" y="599"/>
                  </a:cubicBezTo>
                  <a:cubicBezTo>
                    <a:pt x="1056" y="316"/>
                    <a:pt x="1441" y="193"/>
                    <a:pt x="1853" y="193"/>
                  </a:cubicBezTo>
                  <a:cubicBezTo>
                    <a:pt x="2371" y="193"/>
                    <a:pt x="2932" y="387"/>
                    <a:pt x="3361" y="697"/>
                  </a:cubicBezTo>
                  <a:cubicBezTo>
                    <a:pt x="5082" y="1976"/>
                    <a:pt x="4836" y="4238"/>
                    <a:pt x="4345" y="5402"/>
                  </a:cubicBezTo>
                  <a:cubicBezTo>
                    <a:pt x="4066" y="6074"/>
                    <a:pt x="3607" y="6664"/>
                    <a:pt x="3017" y="7106"/>
                  </a:cubicBezTo>
                  <a:cubicBezTo>
                    <a:pt x="3640" y="6696"/>
                    <a:pt x="4115" y="6123"/>
                    <a:pt x="4410" y="5434"/>
                  </a:cubicBezTo>
                  <a:cubicBezTo>
                    <a:pt x="4968" y="4287"/>
                    <a:pt x="5279" y="1927"/>
                    <a:pt x="3476" y="550"/>
                  </a:cubicBezTo>
                  <a:cubicBezTo>
                    <a:pt x="3115" y="304"/>
                    <a:pt x="2706" y="124"/>
                    <a:pt x="2279" y="58"/>
                  </a:cubicBezTo>
                  <a:cubicBezTo>
                    <a:pt x="2113" y="25"/>
                    <a:pt x="1923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10"/>
            <p:cNvSpPr/>
            <p:nvPr/>
          </p:nvSpPr>
          <p:spPr>
            <a:xfrm>
              <a:off x="7989" y="3933015"/>
              <a:ext cx="170488" cy="269427"/>
            </a:xfrm>
            <a:custGeom>
              <a:rect b="b" l="l" r="r" t="t"/>
              <a:pathLst>
                <a:path extrusionOk="0" h="8213" w="5197">
                  <a:moveTo>
                    <a:pt x="1083" y="0"/>
                  </a:moveTo>
                  <a:cubicBezTo>
                    <a:pt x="1" y="2868"/>
                    <a:pt x="1279" y="4393"/>
                    <a:pt x="2525" y="5622"/>
                  </a:cubicBezTo>
                  <a:cubicBezTo>
                    <a:pt x="3787" y="6852"/>
                    <a:pt x="3738" y="8212"/>
                    <a:pt x="3738" y="8212"/>
                  </a:cubicBezTo>
                  <a:cubicBezTo>
                    <a:pt x="4656" y="7278"/>
                    <a:pt x="3591" y="5589"/>
                    <a:pt x="4459" y="4245"/>
                  </a:cubicBezTo>
                  <a:cubicBezTo>
                    <a:pt x="5197" y="3082"/>
                    <a:pt x="4230" y="2573"/>
                    <a:pt x="4230" y="2573"/>
                  </a:cubicBezTo>
                  <a:cubicBezTo>
                    <a:pt x="3820" y="3147"/>
                    <a:pt x="3361" y="3000"/>
                    <a:pt x="3001" y="3737"/>
                  </a:cubicBezTo>
                  <a:cubicBezTo>
                    <a:pt x="2640" y="4442"/>
                    <a:pt x="3246" y="5803"/>
                    <a:pt x="3246" y="5803"/>
                  </a:cubicBezTo>
                  <a:cubicBezTo>
                    <a:pt x="2050" y="4934"/>
                    <a:pt x="2296" y="4147"/>
                    <a:pt x="2640" y="3754"/>
                  </a:cubicBezTo>
                  <a:cubicBezTo>
                    <a:pt x="2984" y="3360"/>
                    <a:pt x="2509" y="3016"/>
                    <a:pt x="2525" y="2787"/>
                  </a:cubicBezTo>
                  <a:cubicBezTo>
                    <a:pt x="2542" y="2639"/>
                    <a:pt x="2574" y="2491"/>
                    <a:pt x="2640" y="2360"/>
                  </a:cubicBezTo>
                  <a:cubicBezTo>
                    <a:pt x="2640" y="2360"/>
                    <a:pt x="2563" y="2312"/>
                    <a:pt x="2426" y="2312"/>
                  </a:cubicBezTo>
                  <a:cubicBezTo>
                    <a:pt x="2309" y="2312"/>
                    <a:pt x="2147" y="2347"/>
                    <a:pt x="1951" y="2475"/>
                  </a:cubicBezTo>
                  <a:cubicBezTo>
                    <a:pt x="1214" y="2967"/>
                    <a:pt x="1525" y="4081"/>
                    <a:pt x="1525" y="4081"/>
                  </a:cubicBezTo>
                  <a:cubicBezTo>
                    <a:pt x="1001" y="3327"/>
                    <a:pt x="1165" y="2573"/>
                    <a:pt x="1771" y="2065"/>
                  </a:cubicBezTo>
                  <a:cubicBezTo>
                    <a:pt x="2361" y="1541"/>
                    <a:pt x="1788" y="1065"/>
                    <a:pt x="1394" y="836"/>
                  </a:cubicBezTo>
                  <a:cubicBezTo>
                    <a:pt x="1001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10"/>
            <p:cNvSpPr/>
            <p:nvPr/>
          </p:nvSpPr>
          <p:spPr>
            <a:xfrm>
              <a:off x="-71040" y="3899652"/>
              <a:ext cx="99498" cy="147918"/>
            </a:xfrm>
            <a:custGeom>
              <a:rect b="b" l="l" r="r" t="t"/>
              <a:pathLst>
                <a:path extrusionOk="0" h="4509" w="3033">
                  <a:moveTo>
                    <a:pt x="443" y="1"/>
                  </a:moveTo>
                  <a:cubicBezTo>
                    <a:pt x="443" y="1"/>
                    <a:pt x="0" y="2017"/>
                    <a:pt x="3033" y="4508"/>
                  </a:cubicBezTo>
                  <a:cubicBezTo>
                    <a:pt x="3033" y="4508"/>
                    <a:pt x="2459" y="3836"/>
                    <a:pt x="2721" y="3082"/>
                  </a:cubicBezTo>
                  <a:cubicBezTo>
                    <a:pt x="2984" y="2328"/>
                    <a:pt x="2672" y="2066"/>
                    <a:pt x="2426" y="1820"/>
                  </a:cubicBezTo>
                  <a:cubicBezTo>
                    <a:pt x="2295" y="1656"/>
                    <a:pt x="2295" y="1410"/>
                    <a:pt x="2410" y="1246"/>
                  </a:cubicBezTo>
                  <a:cubicBezTo>
                    <a:pt x="2410" y="1246"/>
                    <a:pt x="2373" y="1239"/>
                    <a:pt x="2319" y="1239"/>
                  </a:cubicBezTo>
                  <a:cubicBezTo>
                    <a:pt x="2158" y="1239"/>
                    <a:pt x="1844" y="1304"/>
                    <a:pt x="1918" y="1820"/>
                  </a:cubicBezTo>
                  <a:cubicBezTo>
                    <a:pt x="2033" y="2492"/>
                    <a:pt x="2066" y="2607"/>
                    <a:pt x="1853" y="2640"/>
                  </a:cubicBezTo>
                  <a:cubicBezTo>
                    <a:pt x="1848" y="2640"/>
                    <a:pt x="1843" y="2640"/>
                    <a:pt x="1839" y="2640"/>
                  </a:cubicBezTo>
                  <a:cubicBezTo>
                    <a:pt x="1642" y="2640"/>
                    <a:pt x="1690" y="2292"/>
                    <a:pt x="1754" y="2115"/>
                  </a:cubicBezTo>
                  <a:cubicBezTo>
                    <a:pt x="1803" y="1919"/>
                    <a:pt x="2066" y="1099"/>
                    <a:pt x="1410" y="820"/>
                  </a:cubicBezTo>
                  <a:cubicBezTo>
                    <a:pt x="754" y="542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10"/>
            <p:cNvSpPr/>
            <p:nvPr/>
          </p:nvSpPr>
          <p:spPr>
            <a:xfrm>
              <a:off x="107489" y="4181419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7"/>
                    <a:pt x="967" y="2476"/>
                  </a:cubicBezTo>
                  <a:cubicBezTo>
                    <a:pt x="869" y="3771"/>
                    <a:pt x="0" y="4262"/>
                    <a:pt x="0" y="4262"/>
                  </a:cubicBezTo>
                  <a:cubicBezTo>
                    <a:pt x="3606" y="2443"/>
                    <a:pt x="2295" y="788"/>
                    <a:pt x="1951" y="525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10"/>
            <p:cNvSpPr/>
            <p:nvPr/>
          </p:nvSpPr>
          <p:spPr>
            <a:xfrm>
              <a:off x="110179" y="4267796"/>
              <a:ext cx="258667" cy="190302"/>
            </a:xfrm>
            <a:custGeom>
              <a:rect b="b" l="l" r="r" t="t"/>
              <a:pathLst>
                <a:path extrusionOk="0" h="5801" w="7885">
                  <a:moveTo>
                    <a:pt x="3227" y="0"/>
                  </a:moveTo>
                  <a:cubicBezTo>
                    <a:pt x="2840" y="0"/>
                    <a:pt x="2424" y="334"/>
                    <a:pt x="2016" y="957"/>
                  </a:cubicBezTo>
                  <a:cubicBezTo>
                    <a:pt x="1475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72" y="3367"/>
                  </a:cubicBezTo>
                  <a:cubicBezTo>
                    <a:pt x="4311" y="4121"/>
                    <a:pt x="4491" y="5334"/>
                    <a:pt x="6016" y="5711"/>
                  </a:cubicBezTo>
                  <a:cubicBezTo>
                    <a:pt x="6269" y="5774"/>
                    <a:pt x="6490" y="5801"/>
                    <a:pt x="6682" y="5801"/>
                  </a:cubicBezTo>
                  <a:cubicBezTo>
                    <a:pt x="7635" y="5801"/>
                    <a:pt x="7884" y="5154"/>
                    <a:pt x="7884" y="5154"/>
                  </a:cubicBezTo>
                  <a:lnTo>
                    <a:pt x="7884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5" y="5241"/>
                    <a:pt x="7249" y="4878"/>
                    <a:pt x="7262" y="4137"/>
                  </a:cubicBezTo>
                  <a:cubicBezTo>
                    <a:pt x="7294" y="3170"/>
                    <a:pt x="6409" y="2892"/>
                    <a:pt x="5295" y="2711"/>
                  </a:cubicBezTo>
                  <a:cubicBezTo>
                    <a:pt x="4180" y="2531"/>
                    <a:pt x="3246" y="2465"/>
                    <a:pt x="3131" y="2088"/>
                  </a:cubicBezTo>
                  <a:cubicBezTo>
                    <a:pt x="3033" y="1728"/>
                    <a:pt x="3508" y="1580"/>
                    <a:pt x="4196" y="1384"/>
                  </a:cubicBezTo>
                  <a:cubicBezTo>
                    <a:pt x="4885" y="1187"/>
                    <a:pt x="4573" y="548"/>
                    <a:pt x="4573" y="548"/>
                  </a:cubicBezTo>
                  <a:lnTo>
                    <a:pt x="4573" y="548"/>
                  </a:lnTo>
                  <a:cubicBezTo>
                    <a:pt x="4522" y="588"/>
                    <a:pt x="4470" y="606"/>
                    <a:pt x="4416" y="606"/>
                  </a:cubicBezTo>
                  <a:cubicBezTo>
                    <a:pt x="4228" y="606"/>
                    <a:pt x="4007" y="392"/>
                    <a:pt x="3639" y="138"/>
                  </a:cubicBezTo>
                  <a:cubicBezTo>
                    <a:pt x="3507" y="45"/>
                    <a:pt x="3369" y="0"/>
                    <a:pt x="322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10"/>
            <p:cNvSpPr/>
            <p:nvPr/>
          </p:nvSpPr>
          <p:spPr>
            <a:xfrm>
              <a:off x="-14581" y="4345348"/>
              <a:ext cx="252238" cy="206606"/>
            </a:xfrm>
            <a:custGeom>
              <a:rect b="b" l="l" r="r" t="t"/>
              <a:pathLst>
                <a:path extrusionOk="0" h="6298" w="7689">
                  <a:moveTo>
                    <a:pt x="4322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3" y="6232"/>
                    <a:pt x="279" y="6297"/>
                  </a:cubicBezTo>
                  <a:cubicBezTo>
                    <a:pt x="246" y="6133"/>
                    <a:pt x="230" y="5970"/>
                    <a:pt x="230" y="5789"/>
                  </a:cubicBezTo>
                  <a:cubicBezTo>
                    <a:pt x="246" y="4920"/>
                    <a:pt x="410" y="4068"/>
                    <a:pt x="738" y="3265"/>
                  </a:cubicBezTo>
                  <a:cubicBezTo>
                    <a:pt x="1131" y="2249"/>
                    <a:pt x="1869" y="1429"/>
                    <a:pt x="2803" y="888"/>
                  </a:cubicBezTo>
                  <a:cubicBezTo>
                    <a:pt x="3346" y="568"/>
                    <a:pt x="4057" y="320"/>
                    <a:pt x="4762" y="320"/>
                  </a:cubicBezTo>
                  <a:cubicBezTo>
                    <a:pt x="5356" y="320"/>
                    <a:pt x="5946" y="496"/>
                    <a:pt x="6426" y="954"/>
                  </a:cubicBezTo>
                  <a:cubicBezTo>
                    <a:pt x="7475" y="1872"/>
                    <a:pt x="7147" y="3789"/>
                    <a:pt x="5934" y="4085"/>
                  </a:cubicBezTo>
                  <a:cubicBezTo>
                    <a:pt x="5804" y="4119"/>
                    <a:pt x="5670" y="4135"/>
                    <a:pt x="5536" y="4135"/>
                  </a:cubicBezTo>
                  <a:cubicBezTo>
                    <a:pt x="5097" y="4135"/>
                    <a:pt x="4665" y="3956"/>
                    <a:pt x="4426" y="3642"/>
                  </a:cubicBezTo>
                  <a:cubicBezTo>
                    <a:pt x="4147" y="3232"/>
                    <a:pt x="4131" y="2691"/>
                    <a:pt x="4410" y="2265"/>
                  </a:cubicBezTo>
                  <a:cubicBezTo>
                    <a:pt x="4599" y="1986"/>
                    <a:pt x="4910" y="1829"/>
                    <a:pt x="5229" y="1829"/>
                  </a:cubicBezTo>
                  <a:cubicBezTo>
                    <a:pt x="5379" y="1829"/>
                    <a:pt x="5530" y="1864"/>
                    <a:pt x="5672" y="1937"/>
                  </a:cubicBezTo>
                  <a:cubicBezTo>
                    <a:pt x="5852" y="2036"/>
                    <a:pt x="5967" y="2200"/>
                    <a:pt x="5967" y="2413"/>
                  </a:cubicBezTo>
                  <a:cubicBezTo>
                    <a:pt x="5967" y="2413"/>
                    <a:pt x="5967" y="2545"/>
                    <a:pt x="5869" y="2545"/>
                  </a:cubicBezTo>
                  <a:cubicBezTo>
                    <a:pt x="5864" y="2545"/>
                    <a:pt x="5858" y="2545"/>
                    <a:pt x="5852" y="2544"/>
                  </a:cubicBezTo>
                  <a:cubicBezTo>
                    <a:pt x="5754" y="2527"/>
                    <a:pt x="5787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78" y="2320"/>
                    <a:pt x="4976" y="2558"/>
                    <a:pt x="5049" y="2822"/>
                  </a:cubicBezTo>
                  <a:cubicBezTo>
                    <a:pt x="5080" y="3000"/>
                    <a:pt x="5317" y="3130"/>
                    <a:pt x="5561" y="3130"/>
                  </a:cubicBezTo>
                  <a:cubicBezTo>
                    <a:pt x="5701" y="3130"/>
                    <a:pt x="5843" y="3088"/>
                    <a:pt x="5951" y="2986"/>
                  </a:cubicBezTo>
                  <a:cubicBezTo>
                    <a:pt x="6016" y="2904"/>
                    <a:pt x="6065" y="2822"/>
                    <a:pt x="6082" y="2740"/>
                  </a:cubicBezTo>
                  <a:cubicBezTo>
                    <a:pt x="6180" y="2429"/>
                    <a:pt x="6049" y="2085"/>
                    <a:pt x="5770" y="1921"/>
                  </a:cubicBezTo>
                  <a:cubicBezTo>
                    <a:pt x="5593" y="1814"/>
                    <a:pt x="5400" y="1763"/>
                    <a:pt x="5211" y="1763"/>
                  </a:cubicBezTo>
                  <a:cubicBezTo>
                    <a:pt x="4877" y="1763"/>
                    <a:pt x="4554" y="1923"/>
                    <a:pt x="4344" y="2216"/>
                  </a:cubicBezTo>
                  <a:cubicBezTo>
                    <a:pt x="4033" y="2658"/>
                    <a:pt x="4033" y="3249"/>
                    <a:pt x="4344" y="3691"/>
                  </a:cubicBezTo>
                  <a:cubicBezTo>
                    <a:pt x="4646" y="4069"/>
                    <a:pt x="5093" y="4272"/>
                    <a:pt x="5559" y="4272"/>
                  </a:cubicBezTo>
                  <a:cubicBezTo>
                    <a:pt x="5700" y="4272"/>
                    <a:pt x="5843" y="4254"/>
                    <a:pt x="5983" y="4216"/>
                  </a:cubicBezTo>
                  <a:cubicBezTo>
                    <a:pt x="7327" y="3888"/>
                    <a:pt x="7688" y="1806"/>
                    <a:pt x="6557" y="823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10"/>
            <p:cNvSpPr/>
            <p:nvPr/>
          </p:nvSpPr>
          <p:spPr>
            <a:xfrm>
              <a:off x="-1689" y="4408565"/>
              <a:ext cx="99629" cy="107371"/>
            </a:xfrm>
            <a:custGeom>
              <a:rect b="b" l="l" r="r" t="t"/>
              <a:pathLst>
                <a:path extrusionOk="0" h="3273" w="3037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1010"/>
                    <a:pt x="1" y="3272"/>
                    <a:pt x="1" y="3272"/>
                  </a:cubicBezTo>
                  <a:cubicBezTo>
                    <a:pt x="1" y="3272"/>
                    <a:pt x="673" y="1174"/>
                    <a:pt x="1935" y="961"/>
                  </a:cubicBezTo>
                  <a:cubicBezTo>
                    <a:pt x="3037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10"/>
            <p:cNvSpPr/>
            <p:nvPr/>
          </p:nvSpPr>
          <p:spPr>
            <a:xfrm>
              <a:off x="126319" y="4400823"/>
              <a:ext cx="171537" cy="147819"/>
            </a:xfrm>
            <a:custGeom>
              <a:rect b="b" l="l" r="r" t="t"/>
              <a:pathLst>
                <a:path extrusionOk="0" h="4506" w="5229">
                  <a:moveTo>
                    <a:pt x="3049" y="0"/>
                  </a:moveTo>
                  <a:lnTo>
                    <a:pt x="3049" y="0"/>
                  </a:lnTo>
                  <a:cubicBezTo>
                    <a:pt x="3049" y="0"/>
                    <a:pt x="3360" y="689"/>
                    <a:pt x="3032" y="1771"/>
                  </a:cubicBezTo>
                  <a:cubicBezTo>
                    <a:pt x="2688" y="2852"/>
                    <a:pt x="1836" y="3066"/>
                    <a:pt x="1213" y="3131"/>
                  </a:cubicBezTo>
                  <a:cubicBezTo>
                    <a:pt x="574" y="3197"/>
                    <a:pt x="148" y="3459"/>
                    <a:pt x="0" y="4328"/>
                  </a:cubicBezTo>
                  <a:cubicBezTo>
                    <a:pt x="141" y="4234"/>
                    <a:pt x="304" y="4188"/>
                    <a:pt x="466" y="4188"/>
                  </a:cubicBezTo>
                  <a:cubicBezTo>
                    <a:pt x="587" y="4188"/>
                    <a:pt x="708" y="4213"/>
                    <a:pt x="820" y="4262"/>
                  </a:cubicBezTo>
                  <a:cubicBezTo>
                    <a:pt x="1065" y="4371"/>
                    <a:pt x="1462" y="4506"/>
                    <a:pt x="1859" y="4506"/>
                  </a:cubicBezTo>
                  <a:cubicBezTo>
                    <a:pt x="2178" y="4506"/>
                    <a:pt x="2497" y="4419"/>
                    <a:pt x="2737" y="4164"/>
                  </a:cubicBezTo>
                  <a:cubicBezTo>
                    <a:pt x="3098" y="3754"/>
                    <a:pt x="3245" y="3197"/>
                    <a:pt x="3147" y="2672"/>
                  </a:cubicBezTo>
                  <a:cubicBezTo>
                    <a:pt x="3131" y="2370"/>
                    <a:pt x="3069" y="1851"/>
                    <a:pt x="3335" y="1851"/>
                  </a:cubicBezTo>
                  <a:cubicBezTo>
                    <a:pt x="3343" y="1851"/>
                    <a:pt x="3352" y="1852"/>
                    <a:pt x="3360" y="1853"/>
                  </a:cubicBezTo>
                  <a:cubicBezTo>
                    <a:pt x="3360" y="1853"/>
                    <a:pt x="3364" y="1852"/>
                    <a:pt x="3370" y="1852"/>
                  </a:cubicBezTo>
                  <a:cubicBezTo>
                    <a:pt x="3414" y="1852"/>
                    <a:pt x="3590" y="1877"/>
                    <a:pt x="3590" y="2279"/>
                  </a:cubicBezTo>
                  <a:cubicBezTo>
                    <a:pt x="3573" y="2754"/>
                    <a:pt x="3557" y="3049"/>
                    <a:pt x="4163" y="3229"/>
                  </a:cubicBezTo>
                  <a:cubicBezTo>
                    <a:pt x="4508" y="3311"/>
                    <a:pt x="4819" y="3492"/>
                    <a:pt x="5098" y="3721"/>
                  </a:cubicBezTo>
                  <a:cubicBezTo>
                    <a:pt x="4983" y="3508"/>
                    <a:pt x="4950" y="3262"/>
                    <a:pt x="5016" y="3033"/>
                  </a:cubicBezTo>
                  <a:cubicBezTo>
                    <a:pt x="5130" y="2689"/>
                    <a:pt x="5229" y="2082"/>
                    <a:pt x="4655" y="1689"/>
                  </a:cubicBezTo>
                  <a:cubicBezTo>
                    <a:pt x="4098" y="1295"/>
                    <a:pt x="3541" y="1066"/>
                    <a:pt x="3409" y="672"/>
                  </a:cubicBezTo>
                  <a:cubicBezTo>
                    <a:pt x="3327" y="427"/>
                    <a:pt x="3213" y="197"/>
                    <a:pt x="30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10"/>
            <p:cNvSpPr/>
            <p:nvPr/>
          </p:nvSpPr>
          <p:spPr>
            <a:xfrm>
              <a:off x="228476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345" y="1"/>
                  </a:moveTo>
                  <a:lnTo>
                    <a:pt x="345" y="1"/>
                  </a:lnTo>
                  <a:cubicBezTo>
                    <a:pt x="361" y="181"/>
                    <a:pt x="345" y="378"/>
                    <a:pt x="295" y="558"/>
                  </a:cubicBezTo>
                  <a:cubicBezTo>
                    <a:pt x="197" y="837"/>
                    <a:pt x="0" y="1263"/>
                    <a:pt x="525" y="1542"/>
                  </a:cubicBezTo>
                  <a:cubicBezTo>
                    <a:pt x="1033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1" y="1296"/>
                  </a:cubicBezTo>
                  <a:cubicBezTo>
                    <a:pt x="1295" y="919"/>
                    <a:pt x="1131" y="525"/>
                    <a:pt x="787" y="345"/>
                  </a:cubicBezTo>
                  <a:cubicBezTo>
                    <a:pt x="361" y="83"/>
                    <a:pt x="345" y="1"/>
                    <a:pt x="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10"/>
            <p:cNvSpPr/>
            <p:nvPr/>
          </p:nvSpPr>
          <p:spPr>
            <a:xfrm>
              <a:off x="230608" y="4216882"/>
              <a:ext cx="226978" cy="160351"/>
            </a:xfrm>
            <a:custGeom>
              <a:rect b="b" l="l" r="r" t="t"/>
              <a:pathLst>
                <a:path extrusionOk="0" h="4888" w="6919">
                  <a:moveTo>
                    <a:pt x="1934" y="1"/>
                  </a:moveTo>
                  <a:cubicBezTo>
                    <a:pt x="1053" y="1"/>
                    <a:pt x="588" y="827"/>
                    <a:pt x="706" y="1362"/>
                  </a:cubicBezTo>
                  <a:cubicBezTo>
                    <a:pt x="825" y="1974"/>
                    <a:pt x="1435" y="2002"/>
                    <a:pt x="1542" y="2002"/>
                  </a:cubicBezTo>
                  <a:cubicBezTo>
                    <a:pt x="1552" y="2002"/>
                    <a:pt x="1558" y="2001"/>
                    <a:pt x="1558" y="2001"/>
                  </a:cubicBezTo>
                  <a:cubicBezTo>
                    <a:pt x="1296" y="1903"/>
                    <a:pt x="1181" y="1592"/>
                    <a:pt x="1312" y="1329"/>
                  </a:cubicBezTo>
                  <a:cubicBezTo>
                    <a:pt x="1355" y="1265"/>
                    <a:pt x="1399" y="1241"/>
                    <a:pt x="1447" y="1241"/>
                  </a:cubicBezTo>
                  <a:cubicBezTo>
                    <a:pt x="1545" y="1241"/>
                    <a:pt x="1655" y="1345"/>
                    <a:pt x="1788" y="1411"/>
                  </a:cubicBezTo>
                  <a:cubicBezTo>
                    <a:pt x="1825" y="1430"/>
                    <a:pt x="1862" y="1439"/>
                    <a:pt x="1896" y="1439"/>
                  </a:cubicBezTo>
                  <a:cubicBezTo>
                    <a:pt x="2043" y="1439"/>
                    <a:pt x="2158" y="1285"/>
                    <a:pt x="2197" y="1100"/>
                  </a:cubicBezTo>
                  <a:cubicBezTo>
                    <a:pt x="2238" y="959"/>
                    <a:pt x="2346" y="817"/>
                    <a:pt x="2534" y="817"/>
                  </a:cubicBezTo>
                  <a:cubicBezTo>
                    <a:pt x="2652" y="817"/>
                    <a:pt x="2801" y="873"/>
                    <a:pt x="2984" y="1018"/>
                  </a:cubicBezTo>
                  <a:cubicBezTo>
                    <a:pt x="3476" y="1395"/>
                    <a:pt x="3164" y="2149"/>
                    <a:pt x="3164" y="2149"/>
                  </a:cubicBezTo>
                  <a:cubicBezTo>
                    <a:pt x="3164" y="2149"/>
                    <a:pt x="3164" y="1526"/>
                    <a:pt x="2738" y="1477"/>
                  </a:cubicBezTo>
                  <a:cubicBezTo>
                    <a:pt x="2691" y="1463"/>
                    <a:pt x="2644" y="1457"/>
                    <a:pt x="2597" y="1457"/>
                  </a:cubicBezTo>
                  <a:cubicBezTo>
                    <a:pt x="2420" y="1457"/>
                    <a:pt x="2259" y="1554"/>
                    <a:pt x="2181" y="1723"/>
                  </a:cubicBezTo>
                  <a:cubicBezTo>
                    <a:pt x="2443" y="1723"/>
                    <a:pt x="2476" y="2100"/>
                    <a:pt x="2312" y="2296"/>
                  </a:cubicBezTo>
                  <a:cubicBezTo>
                    <a:pt x="2165" y="2509"/>
                    <a:pt x="2214" y="2641"/>
                    <a:pt x="2361" y="2739"/>
                  </a:cubicBezTo>
                  <a:cubicBezTo>
                    <a:pt x="2509" y="2821"/>
                    <a:pt x="2705" y="2804"/>
                    <a:pt x="2525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788" y="3345"/>
                    <a:pt x="1755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60" y="3231"/>
                    <a:pt x="1279" y="3280"/>
                  </a:cubicBezTo>
                  <a:cubicBezTo>
                    <a:pt x="1001" y="3378"/>
                    <a:pt x="1001" y="3280"/>
                    <a:pt x="739" y="3509"/>
                  </a:cubicBezTo>
                  <a:cubicBezTo>
                    <a:pt x="616" y="3624"/>
                    <a:pt x="431" y="3653"/>
                    <a:pt x="278" y="3653"/>
                  </a:cubicBezTo>
                  <a:cubicBezTo>
                    <a:pt x="124" y="3653"/>
                    <a:pt x="1" y="3624"/>
                    <a:pt x="1" y="3624"/>
                  </a:cubicBezTo>
                  <a:lnTo>
                    <a:pt x="1" y="3624"/>
                  </a:lnTo>
                  <a:cubicBezTo>
                    <a:pt x="165" y="3722"/>
                    <a:pt x="378" y="3788"/>
                    <a:pt x="575" y="3804"/>
                  </a:cubicBezTo>
                  <a:cubicBezTo>
                    <a:pt x="1017" y="3837"/>
                    <a:pt x="1460" y="3903"/>
                    <a:pt x="1886" y="4001"/>
                  </a:cubicBezTo>
                  <a:cubicBezTo>
                    <a:pt x="3066" y="4362"/>
                    <a:pt x="3787" y="4853"/>
                    <a:pt x="4689" y="4886"/>
                  </a:cubicBezTo>
                  <a:cubicBezTo>
                    <a:pt x="4720" y="4887"/>
                    <a:pt x="4752" y="4888"/>
                    <a:pt x="4784" y="4888"/>
                  </a:cubicBezTo>
                  <a:cubicBezTo>
                    <a:pt x="5197" y="4888"/>
                    <a:pt x="5618" y="4789"/>
                    <a:pt x="5984" y="4591"/>
                  </a:cubicBezTo>
                  <a:cubicBezTo>
                    <a:pt x="6787" y="4132"/>
                    <a:pt x="6918" y="2952"/>
                    <a:pt x="6459" y="2362"/>
                  </a:cubicBezTo>
                  <a:cubicBezTo>
                    <a:pt x="6228" y="2024"/>
                    <a:pt x="5864" y="1868"/>
                    <a:pt x="5524" y="1868"/>
                  </a:cubicBezTo>
                  <a:cubicBezTo>
                    <a:pt x="5189" y="1868"/>
                    <a:pt x="4876" y="2020"/>
                    <a:pt x="4738" y="2296"/>
                  </a:cubicBezTo>
                  <a:cubicBezTo>
                    <a:pt x="4476" y="2624"/>
                    <a:pt x="4525" y="3100"/>
                    <a:pt x="4820" y="3378"/>
                  </a:cubicBezTo>
                  <a:lnTo>
                    <a:pt x="4836" y="3378"/>
                  </a:lnTo>
                  <a:cubicBezTo>
                    <a:pt x="4853" y="3395"/>
                    <a:pt x="4869" y="3411"/>
                    <a:pt x="4902" y="3427"/>
                  </a:cubicBezTo>
                  <a:lnTo>
                    <a:pt x="4935" y="3460"/>
                  </a:lnTo>
                  <a:cubicBezTo>
                    <a:pt x="5037" y="3519"/>
                    <a:pt x="5163" y="3550"/>
                    <a:pt x="5286" y="3550"/>
                  </a:cubicBezTo>
                  <a:cubicBezTo>
                    <a:pt x="5540" y="3550"/>
                    <a:pt x="5782" y="3419"/>
                    <a:pt x="5771" y="3132"/>
                  </a:cubicBezTo>
                  <a:cubicBezTo>
                    <a:pt x="5784" y="2938"/>
                    <a:pt x="5628" y="2856"/>
                    <a:pt x="5452" y="2856"/>
                  </a:cubicBezTo>
                  <a:cubicBezTo>
                    <a:pt x="5197" y="2856"/>
                    <a:pt x="4900" y="3028"/>
                    <a:pt x="5017" y="3280"/>
                  </a:cubicBezTo>
                  <a:cubicBezTo>
                    <a:pt x="5017" y="3304"/>
                    <a:pt x="5017" y="3333"/>
                    <a:pt x="4990" y="3333"/>
                  </a:cubicBezTo>
                  <a:cubicBezTo>
                    <a:pt x="4963" y="3333"/>
                    <a:pt x="4910" y="3304"/>
                    <a:pt x="4804" y="3214"/>
                  </a:cubicBezTo>
                  <a:cubicBezTo>
                    <a:pt x="4689" y="3100"/>
                    <a:pt x="4623" y="2952"/>
                    <a:pt x="4623" y="2804"/>
                  </a:cubicBezTo>
                  <a:cubicBezTo>
                    <a:pt x="4623" y="2624"/>
                    <a:pt x="4689" y="2460"/>
                    <a:pt x="4804" y="2313"/>
                  </a:cubicBezTo>
                  <a:cubicBezTo>
                    <a:pt x="4929" y="2078"/>
                    <a:pt x="5196" y="1955"/>
                    <a:pt x="5483" y="1955"/>
                  </a:cubicBezTo>
                  <a:cubicBezTo>
                    <a:pt x="5799" y="1955"/>
                    <a:pt x="6139" y="2103"/>
                    <a:pt x="6344" y="2411"/>
                  </a:cubicBezTo>
                  <a:lnTo>
                    <a:pt x="6361" y="2444"/>
                  </a:lnTo>
                  <a:cubicBezTo>
                    <a:pt x="6590" y="2854"/>
                    <a:pt x="6574" y="3345"/>
                    <a:pt x="6328" y="3755"/>
                  </a:cubicBezTo>
                  <a:cubicBezTo>
                    <a:pt x="6048" y="4259"/>
                    <a:pt x="5410" y="4609"/>
                    <a:pt x="4579" y="4609"/>
                  </a:cubicBezTo>
                  <a:cubicBezTo>
                    <a:pt x="4193" y="4609"/>
                    <a:pt x="3765" y="4533"/>
                    <a:pt x="3312" y="4362"/>
                  </a:cubicBezTo>
                  <a:cubicBezTo>
                    <a:pt x="3263" y="4345"/>
                    <a:pt x="3033" y="4263"/>
                    <a:pt x="2886" y="4198"/>
                  </a:cubicBezTo>
                  <a:cubicBezTo>
                    <a:pt x="2460" y="3985"/>
                    <a:pt x="2033" y="3837"/>
                    <a:pt x="1574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6" y="3313"/>
                    <a:pt x="4148" y="838"/>
                    <a:pt x="2689" y="182"/>
                  </a:cubicBezTo>
                  <a:cubicBezTo>
                    <a:pt x="2412" y="55"/>
                    <a:pt x="2159" y="1"/>
                    <a:pt x="19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10"/>
            <p:cNvSpPr/>
            <p:nvPr/>
          </p:nvSpPr>
          <p:spPr>
            <a:xfrm>
              <a:off x="340868" y="4303489"/>
              <a:ext cx="153265" cy="108125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29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2" y="2623"/>
                    <a:pt x="2213" y="3033"/>
                  </a:cubicBezTo>
                  <a:cubicBezTo>
                    <a:pt x="2386" y="3221"/>
                    <a:pt x="2559" y="3278"/>
                    <a:pt x="2717" y="3278"/>
                  </a:cubicBezTo>
                  <a:cubicBezTo>
                    <a:pt x="2902" y="3278"/>
                    <a:pt x="3065" y="3200"/>
                    <a:pt x="3180" y="3164"/>
                  </a:cubicBezTo>
                  <a:cubicBezTo>
                    <a:pt x="3207" y="3157"/>
                    <a:pt x="3234" y="3154"/>
                    <a:pt x="3260" y="3154"/>
                  </a:cubicBezTo>
                  <a:cubicBezTo>
                    <a:pt x="3362" y="3154"/>
                    <a:pt x="3456" y="3204"/>
                    <a:pt x="3508" y="3295"/>
                  </a:cubicBezTo>
                  <a:cubicBezTo>
                    <a:pt x="3541" y="3082"/>
                    <a:pt x="3475" y="2869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7" y="2164"/>
                    <a:pt x="4098" y="1705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10"/>
            <p:cNvSpPr/>
            <p:nvPr/>
          </p:nvSpPr>
          <p:spPr>
            <a:xfrm>
              <a:off x="-83932" y="4588470"/>
              <a:ext cx="61870" cy="122658"/>
            </a:xfrm>
            <a:custGeom>
              <a:rect b="b" l="l" r="r" t="t"/>
              <a:pathLst>
                <a:path extrusionOk="0" h="3739" w="1886">
                  <a:moveTo>
                    <a:pt x="1377" y="1"/>
                  </a:moveTo>
                  <a:cubicBezTo>
                    <a:pt x="1377" y="1"/>
                    <a:pt x="1377" y="268"/>
                    <a:pt x="1207" y="268"/>
                  </a:cubicBezTo>
                  <a:cubicBezTo>
                    <a:pt x="1194" y="268"/>
                    <a:pt x="1179" y="267"/>
                    <a:pt x="1164" y="263"/>
                  </a:cubicBezTo>
                  <a:cubicBezTo>
                    <a:pt x="1063" y="240"/>
                    <a:pt x="923" y="181"/>
                    <a:pt x="789" y="181"/>
                  </a:cubicBezTo>
                  <a:cubicBezTo>
                    <a:pt x="638" y="181"/>
                    <a:pt x="496" y="256"/>
                    <a:pt x="426" y="542"/>
                  </a:cubicBezTo>
                  <a:cubicBezTo>
                    <a:pt x="300" y="1062"/>
                    <a:pt x="250" y="1643"/>
                    <a:pt x="42" y="1643"/>
                  </a:cubicBezTo>
                  <a:cubicBezTo>
                    <a:pt x="34" y="1643"/>
                    <a:pt x="25" y="1642"/>
                    <a:pt x="16" y="1640"/>
                  </a:cubicBezTo>
                  <a:lnTo>
                    <a:pt x="0" y="1640"/>
                  </a:lnTo>
                  <a:lnTo>
                    <a:pt x="0" y="3738"/>
                  </a:lnTo>
                  <a:lnTo>
                    <a:pt x="16" y="3509"/>
                  </a:lnTo>
                  <a:cubicBezTo>
                    <a:pt x="16" y="3509"/>
                    <a:pt x="49" y="2214"/>
                    <a:pt x="836" y="1870"/>
                  </a:cubicBezTo>
                  <a:cubicBezTo>
                    <a:pt x="1623" y="1509"/>
                    <a:pt x="1885" y="1279"/>
                    <a:pt x="1754" y="673"/>
                  </a:cubicBezTo>
                  <a:cubicBezTo>
                    <a:pt x="1606" y="83"/>
                    <a:pt x="1377" y="1"/>
                    <a:pt x="1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10"/>
            <p:cNvSpPr/>
            <p:nvPr/>
          </p:nvSpPr>
          <p:spPr>
            <a:xfrm>
              <a:off x="-83932" y="4503537"/>
              <a:ext cx="22603" cy="111340"/>
            </a:xfrm>
            <a:custGeom>
              <a:rect b="b" l="l" r="r" t="t"/>
              <a:pathLst>
                <a:path extrusionOk="0" h="3394" w="689">
                  <a:moveTo>
                    <a:pt x="0" y="0"/>
                  </a:moveTo>
                  <a:lnTo>
                    <a:pt x="0" y="3393"/>
                  </a:lnTo>
                  <a:cubicBezTo>
                    <a:pt x="16" y="3393"/>
                    <a:pt x="16" y="3131"/>
                    <a:pt x="33" y="3065"/>
                  </a:cubicBezTo>
                  <a:cubicBezTo>
                    <a:pt x="66" y="2737"/>
                    <a:pt x="197" y="2426"/>
                    <a:pt x="377" y="2164"/>
                  </a:cubicBezTo>
                  <a:cubicBezTo>
                    <a:pt x="688" y="1754"/>
                    <a:pt x="557" y="1443"/>
                    <a:pt x="311" y="1098"/>
                  </a:cubicBezTo>
                  <a:cubicBezTo>
                    <a:pt x="164" y="869"/>
                    <a:pt x="66" y="607"/>
                    <a:pt x="49" y="34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10"/>
            <p:cNvSpPr/>
            <p:nvPr/>
          </p:nvSpPr>
          <p:spPr>
            <a:xfrm>
              <a:off x="-83932" y="4052887"/>
              <a:ext cx="119935" cy="168355"/>
            </a:xfrm>
            <a:custGeom>
              <a:rect b="b" l="l" r="r" t="t"/>
              <a:pathLst>
                <a:path extrusionOk="0" h="5132" w="3656">
                  <a:moveTo>
                    <a:pt x="1914" y="1"/>
                  </a:moveTo>
                  <a:cubicBezTo>
                    <a:pt x="1648" y="1"/>
                    <a:pt x="1380" y="81"/>
                    <a:pt x="1147" y="247"/>
                  </a:cubicBezTo>
                  <a:cubicBezTo>
                    <a:pt x="574" y="657"/>
                    <a:pt x="197" y="1476"/>
                    <a:pt x="0" y="2657"/>
                  </a:cubicBezTo>
                  <a:lnTo>
                    <a:pt x="0" y="5132"/>
                  </a:lnTo>
                  <a:cubicBezTo>
                    <a:pt x="131" y="4263"/>
                    <a:pt x="590" y="2296"/>
                    <a:pt x="1885" y="1739"/>
                  </a:cubicBezTo>
                  <a:cubicBezTo>
                    <a:pt x="3606" y="1018"/>
                    <a:pt x="3622" y="952"/>
                    <a:pt x="3655" y="591"/>
                  </a:cubicBezTo>
                  <a:lnTo>
                    <a:pt x="3655" y="591"/>
                  </a:lnTo>
                  <a:cubicBezTo>
                    <a:pt x="3565" y="668"/>
                    <a:pt x="3454" y="706"/>
                    <a:pt x="3344" y="706"/>
                  </a:cubicBezTo>
                  <a:cubicBezTo>
                    <a:pt x="3194" y="706"/>
                    <a:pt x="3045" y="635"/>
                    <a:pt x="2950" y="493"/>
                  </a:cubicBezTo>
                  <a:cubicBezTo>
                    <a:pt x="2688" y="172"/>
                    <a:pt x="2303" y="1"/>
                    <a:pt x="19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10"/>
            <p:cNvSpPr/>
            <p:nvPr/>
          </p:nvSpPr>
          <p:spPr>
            <a:xfrm>
              <a:off x="-83932" y="3959358"/>
              <a:ext cx="44123" cy="145753"/>
            </a:xfrm>
            <a:custGeom>
              <a:rect b="b" l="l" r="r" t="t"/>
              <a:pathLst>
                <a:path extrusionOk="0" h="4443" w="1345">
                  <a:moveTo>
                    <a:pt x="0" y="0"/>
                  </a:moveTo>
                  <a:lnTo>
                    <a:pt x="0" y="4442"/>
                  </a:lnTo>
                  <a:cubicBezTo>
                    <a:pt x="115" y="3901"/>
                    <a:pt x="328" y="3377"/>
                    <a:pt x="623" y="2918"/>
                  </a:cubicBezTo>
                  <a:cubicBezTo>
                    <a:pt x="1344" y="1721"/>
                    <a:pt x="770" y="853"/>
                    <a:pt x="328" y="426"/>
                  </a:cubicBezTo>
                  <a:cubicBezTo>
                    <a:pt x="197" y="295"/>
                    <a:pt x="82" y="164"/>
                    <a:pt x="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10"/>
            <p:cNvSpPr/>
            <p:nvPr/>
          </p:nvSpPr>
          <p:spPr>
            <a:xfrm>
              <a:off x="-83932" y="3821969"/>
              <a:ext cx="100022" cy="220220"/>
            </a:xfrm>
            <a:custGeom>
              <a:rect b="b" l="l" r="r" t="t"/>
              <a:pathLst>
                <a:path extrusionOk="0" h="6713" w="3049">
                  <a:moveTo>
                    <a:pt x="1449" y="0"/>
                  </a:moveTo>
                  <a:cubicBezTo>
                    <a:pt x="973" y="0"/>
                    <a:pt x="486" y="224"/>
                    <a:pt x="246" y="713"/>
                  </a:cubicBezTo>
                  <a:cubicBezTo>
                    <a:pt x="131" y="877"/>
                    <a:pt x="49" y="1074"/>
                    <a:pt x="0" y="1271"/>
                  </a:cubicBezTo>
                  <a:lnTo>
                    <a:pt x="0" y="2434"/>
                  </a:lnTo>
                  <a:cubicBezTo>
                    <a:pt x="49" y="2680"/>
                    <a:pt x="148" y="2926"/>
                    <a:pt x="262" y="3139"/>
                  </a:cubicBezTo>
                  <a:cubicBezTo>
                    <a:pt x="574" y="3844"/>
                    <a:pt x="1000" y="4401"/>
                    <a:pt x="1213" y="4926"/>
                  </a:cubicBezTo>
                  <a:cubicBezTo>
                    <a:pt x="1459" y="5499"/>
                    <a:pt x="1442" y="6155"/>
                    <a:pt x="1164" y="6712"/>
                  </a:cubicBezTo>
                  <a:cubicBezTo>
                    <a:pt x="1197" y="6647"/>
                    <a:pt x="1639" y="5975"/>
                    <a:pt x="1295" y="4893"/>
                  </a:cubicBezTo>
                  <a:cubicBezTo>
                    <a:pt x="1033" y="4123"/>
                    <a:pt x="115" y="3074"/>
                    <a:pt x="98" y="1910"/>
                  </a:cubicBezTo>
                  <a:cubicBezTo>
                    <a:pt x="160" y="927"/>
                    <a:pt x="948" y="515"/>
                    <a:pt x="1547" y="515"/>
                  </a:cubicBezTo>
                  <a:cubicBezTo>
                    <a:pt x="1747" y="515"/>
                    <a:pt x="1926" y="561"/>
                    <a:pt x="2049" y="648"/>
                  </a:cubicBezTo>
                  <a:cubicBezTo>
                    <a:pt x="2606" y="1057"/>
                    <a:pt x="2393" y="1779"/>
                    <a:pt x="1983" y="1910"/>
                  </a:cubicBezTo>
                  <a:cubicBezTo>
                    <a:pt x="1916" y="1935"/>
                    <a:pt x="1847" y="1946"/>
                    <a:pt x="1781" y="1946"/>
                  </a:cubicBezTo>
                  <a:cubicBezTo>
                    <a:pt x="1540" y="1946"/>
                    <a:pt x="1319" y="1793"/>
                    <a:pt x="1229" y="1549"/>
                  </a:cubicBezTo>
                  <a:cubicBezTo>
                    <a:pt x="1208" y="1464"/>
                    <a:pt x="1263" y="1379"/>
                    <a:pt x="1335" y="1379"/>
                  </a:cubicBezTo>
                  <a:cubicBezTo>
                    <a:pt x="1374" y="1379"/>
                    <a:pt x="1419" y="1404"/>
                    <a:pt x="1459" y="1467"/>
                  </a:cubicBezTo>
                  <a:cubicBezTo>
                    <a:pt x="1507" y="1539"/>
                    <a:pt x="1579" y="1572"/>
                    <a:pt x="1652" y="1572"/>
                  </a:cubicBezTo>
                  <a:cubicBezTo>
                    <a:pt x="1777" y="1572"/>
                    <a:pt x="1901" y="1475"/>
                    <a:pt x="1901" y="1320"/>
                  </a:cubicBezTo>
                  <a:cubicBezTo>
                    <a:pt x="1918" y="1156"/>
                    <a:pt x="1803" y="1025"/>
                    <a:pt x="1639" y="1008"/>
                  </a:cubicBezTo>
                  <a:cubicBezTo>
                    <a:pt x="1611" y="1001"/>
                    <a:pt x="1583" y="998"/>
                    <a:pt x="1554" y="998"/>
                  </a:cubicBezTo>
                  <a:cubicBezTo>
                    <a:pt x="1385" y="998"/>
                    <a:pt x="1222" y="1118"/>
                    <a:pt x="1180" y="1287"/>
                  </a:cubicBezTo>
                  <a:cubicBezTo>
                    <a:pt x="1053" y="1589"/>
                    <a:pt x="1281" y="2108"/>
                    <a:pt x="1864" y="2108"/>
                  </a:cubicBezTo>
                  <a:cubicBezTo>
                    <a:pt x="1882" y="2108"/>
                    <a:pt x="1900" y="2107"/>
                    <a:pt x="1918" y="2106"/>
                  </a:cubicBezTo>
                  <a:cubicBezTo>
                    <a:pt x="2557" y="2074"/>
                    <a:pt x="3049" y="1107"/>
                    <a:pt x="2475" y="451"/>
                  </a:cubicBezTo>
                  <a:cubicBezTo>
                    <a:pt x="2243" y="159"/>
                    <a:pt x="1850" y="0"/>
                    <a:pt x="14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10"/>
            <p:cNvSpPr/>
            <p:nvPr/>
          </p:nvSpPr>
          <p:spPr>
            <a:xfrm>
              <a:off x="2449812" y="4136902"/>
              <a:ext cx="297935" cy="207262"/>
            </a:xfrm>
            <a:custGeom>
              <a:rect b="b" l="l" r="r" t="t"/>
              <a:pathLst>
                <a:path extrusionOk="0" h="6318" w="9082">
                  <a:moveTo>
                    <a:pt x="7067" y="0"/>
                  </a:moveTo>
                  <a:cubicBezTo>
                    <a:pt x="6615" y="0"/>
                    <a:pt x="6189" y="159"/>
                    <a:pt x="5918" y="489"/>
                  </a:cubicBezTo>
                  <a:cubicBezTo>
                    <a:pt x="5525" y="915"/>
                    <a:pt x="5492" y="1538"/>
                    <a:pt x="5820" y="1997"/>
                  </a:cubicBezTo>
                  <a:cubicBezTo>
                    <a:pt x="5902" y="2145"/>
                    <a:pt x="6033" y="2243"/>
                    <a:pt x="6180" y="2308"/>
                  </a:cubicBezTo>
                  <a:lnTo>
                    <a:pt x="6213" y="2325"/>
                  </a:lnTo>
                  <a:lnTo>
                    <a:pt x="6295" y="2341"/>
                  </a:lnTo>
                  <a:cubicBezTo>
                    <a:pt x="6328" y="2358"/>
                    <a:pt x="6361" y="2358"/>
                    <a:pt x="6394" y="2374"/>
                  </a:cubicBezTo>
                  <a:cubicBezTo>
                    <a:pt x="6457" y="2389"/>
                    <a:pt x="6521" y="2396"/>
                    <a:pt x="6586" y="2396"/>
                  </a:cubicBezTo>
                  <a:cubicBezTo>
                    <a:pt x="6802" y="2396"/>
                    <a:pt x="7016" y="2313"/>
                    <a:pt x="7180" y="2161"/>
                  </a:cubicBezTo>
                  <a:cubicBezTo>
                    <a:pt x="7571" y="1755"/>
                    <a:pt x="7301" y="1212"/>
                    <a:pt x="6963" y="1212"/>
                  </a:cubicBezTo>
                  <a:cubicBezTo>
                    <a:pt x="6932" y="1212"/>
                    <a:pt x="6901" y="1217"/>
                    <a:pt x="6869" y="1227"/>
                  </a:cubicBezTo>
                  <a:cubicBezTo>
                    <a:pt x="6557" y="1309"/>
                    <a:pt x="6476" y="1718"/>
                    <a:pt x="6721" y="1849"/>
                  </a:cubicBezTo>
                  <a:cubicBezTo>
                    <a:pt x="6775" y="1880"/>
                    <a:pt x="6834" y="1894"/>
                    <a:pt x="6891" y="1894"/>
                  </a:cubicBezTo>
                  <a:cubicBezTo>
                    <a:pt x="6990" y="1894"/>
                    <a:pt x="7085" y="1851"/>
                    <a:pt x="7148" y="1768"/>
                  </a:cubicBezTo>
                  <a:lnTo>
                    <a:pt x="7148" y="1768"/>
                  </a:lnTo>
                  <a:cubicBezTo>
                    <a:pt x="7197" y="1915"/>
                    <a:pt x="7148" y="2063"/>
                    <a:pt x="7016" y="2145"/>
                  </a:cubicBezTo>
                  <a:cubicBezTo>
                    <a:pt x="6871" y="2253"/>
                    <a:pt x="6691" y="2317"/>
                    <a:pt x="6507" y="2317"/>
                  </a:cubicBezTo>
                  <a:cubicBezTo>
                    <a:pt x="6442" y="2317"/>
                    <a:pt x="6376" y="2309"/>
                    <a:pt x="6312" y="2292"/>
                  </a:cubicBezTo>
                  <a:cubicBezTo>
                    <a:pt x="6230" y="2276"/>
                    <a:pt x="6131" y="2226"/>
                    <a:pt x="6066" y="2177"/>
                  </a:cubicBezTo>
                  <a:cubicBezTo>
                    <a:pt x="5558" y="1768"/>
                    <a:pt x="5508" y="1014"/>
                    <a:pt x="5984" y="555"/>
                  </a:cubicBezTo>
                  <a:cubicBezTo>
                    <a:pt x="6239" y="251"/>
                    <a:pt x="6633" y="107"/>
                    <a:pt x="7049" y="107"/>
                  </a:cubicBezTo>
                  <a:cubicBezTo>
                    <a:pt x="7915" y="107"/>
                    <a:pt x="8879" y="731"/>
                    <a:pt x="8901" y="1849"/>
                  </a:cubicBezTo>
                  <a:cubicBezTo>
                    <a:pt x="8918" y="2669"/>
                    <a:pt x="8475" y="3407"/>
                    <a:pt x="7770" y="3784"/>
                  </a:cubicBezTo>
                  <a:lnTo>
                    <a:pt x="7705" y="3816"/>
                  </a:lnTo>
                  <a:cubicBezTo>
                    <a:pt x="7623" y="3849"/>
                    <a:pt x="7525" y="3882"/>
                    <a:pt x="7443" y="3898"/>
                  </a:cubicBezTo>
                  <a:cubicBezTo>
                    <a:pt x="7218" y="3950"/>
                    <a:pt x="6994" y="3973"/>
                    <a:pt x="6770" y="3973"/>
                  </a:cubicBezTo>
                  <a:cubicBezTo>
                    <a:pt x="5185" y="3973"/>
                    <a:pt x="3645" y="2835"/>
                    <a:pt x="2314" y="2835"/>
                  </a:cubicBezTo>
                  <a:cubicBezTo>
                    <a:pt x="2163" y="2835"/>
                    <a:pt x="2015" y="2850"/>
                    <a:pt x="1870" y="2882"/>
                  </a:cubicBezTo>
                  <a:cubicBezTo>
                    <a:pt x="607" y="3161"/>
                    <a:pt x="247" y="4046"/>
                    <a:pt x="148" y="4587"/>
                  </a:cubicBezTo>
                  <a:cubicBezTo>
                    <a:pt x="1" y="5128"/>
                    <a:pt x="116" y="5734"/>
                    <a:pt x="558" y="6062"/>
                  </a:cubicBezTo>
                  <a:cubicBezTo>
                    <a:pt x="778" y="6238"/>
                    <a:pt x="1046" y="6317"/>
                    <a:pt x="1309" y="6317"/>
                  </a:cubicBezTo>
                  <a:cubicBezTo>
                    <a:pt x="1734" y="6317"/>
                    <a:pt x="2146" y="6111"/>
                    <a:pt x="2329" y="5767"/>
                  </a:cubicBezTo>
                  <a:cubicBezTo>
                    <a:pt x="2656" y="5226"/>
                    <a:pt x="2361" y="4521"/>
                    <a:pt x="1870" y="4407"/>
                  </a:cubicBezTo>
                  <a:cubicBezTo>
                    <a:pt x="1770" y="4363"/>
                    <a:pt x="1667" y="4342"/>
                    <a:pt x="1566" y="4342"/>
                  </a:cubicBezTo>
                  <a:cubicBezTo>
                    <a:pt x="1254" y="4342"/>
                    <a:pt x="965" y="4539"/>
                    <a:pt x="853" y="4849"/>
                  </a:cubicBezTo>
                  <a:cubicBezTo>
                    <a:pt x="821" y="4964"/>
                    <a:pt x="821" y="5095"/>
                    <a:pt x="837" y="5226"/>
                  </a:cubicBezTo>
                  <a:cubicBezTo>
                    <a:pt x="837" y="5242"/>
                    <a:pt x="837" y="5259"/>
                    <a:pt x="853" y="5275"/>
                  </a:cubicBezTo>
                  <a:cubicBezTo>
                    <a:pt x="853" y="5275"/>
                    <a:pt x="853" y="5292"/>
                    <a:pt x="853" y="5292"/>
                  </a:cubicBezTo>
                  <a:cubicBezTo>
                    <a:pt x="915" y="5526"/>
                    <a:pt x="1125" y="5667"/>
                    <a:pt x="1351" y="5667"/>
                  </a:cubicBezTo>
                  <a:cubicBezTo>
                    <a:pt x="1425" y="5667"/>
                    <a:pt x="1501" y="5652"/>
                    <a:pt x="1575" y="5619"/>
                  </a:cubicBezTo>
                  <a:cubicBezTo>
                    <a:pt x="1925" y="5476"/>
                    <a:pt x="1811" y="4913"/>
                    <a:pt x="1457" y="4913"/>
                  </a:cubicBezTo>
                  <a:cubicBezTo>
                    <a:pt x="1447" y="4913"/>
                    <a:pt x="1437" y="4914"/>
                    <a:pt x="1427" y="4915"/>
                  </a:cubicBezTo>
                  <a:cubicBezTo>
                    <a:pt x="1050" y="4964"/>
                    <a:pt x="1116" y="5324"/>
                    <a:pt x="1050" y="5374"/>
                  </a:cubicBezTo>
                  <a:cubicBezTo>
                    <a:pt x="1040" y="5383"/>
                    <a:pt x="1030" y="5387"/>
                    <a:pt x="1018" y="5387"/>
                  </a:cubicBezTo>
                  <a:cubicBezTo>
                    <a:pt x="972" y="5387"/>
                    <a:pt x="916" y="5318"/>
                    <a:pt x="902" y="5292"/>
                  </a:cubicBezTo>
                  <a:cubicBezTo>
                    <a:pt x="837" y="5095"/>
                    <a:pt x="853" y="4882"/>
                    <a:pt x="935" y="4718"/>
                  </a:cubicBezTo>
                  <a:cubicBezTo>
                    <a:pt x="1086" y="4510"/>
                    <a:pt x="1317" y="4392"/>
                    <a:pt x="1550" y="4392"/>
                  </a:cubicBezTo>
                  <a:cubicBezTo>
                    <a:pt x="1647" y="4392"/>
                    <a:pt x="1745" y="4412"/>
                    <a:pt x="1837" y="4456"/>
                  </a:cubicBezTo>
                  <a:cubicBezTo>
                    <a:pt x="2312" y="4570"/>
                    <a:pt x="2558" y="5226"/>
                    <a:pt x="2230" y="5718"/>
                  </a:cubicBezTo>
                  <a:cubicBezTo>
                    <a:pt x="2079" y="6029"/>
                    <a:pt x="1701" y="6211"/>
                    <a:pt x="1314" y="6211"/>
                  </a:cubicBezTo>
                  <a:cubicBezTo>
                    <a:pt x="1069" y="6211"/>
                    <a:pt x="821" y="6139"/>
                    <a:pt x="624" y="5980"/>
                  </a:cubicBezTo>
                  <a:cubicBezTo>
                    <a:pt x="116" y="5554"/>
                    <a:pt x="116" y="4636"/>
                    <a:pt x="558" y="4062"/>
                  </a:cubicBezTo>
                  <a:cubicBezTo>
                    <a:pt x="904" y="3580"/>
                    <a:pt x="1483" y="3350"/>
                    <a:pt x="2091" y="3350"/>
                  </a:cubicBezTo>
                  <a:cubicBezTo>
                    <a:pt x="2290" y="3350"/>
                    <a:pt x="2491" y="3375"/>
                    <a:pt x="2689" y="3423"/>
                  </a:cubicBezTo>
                  <a:cubicBezTo>
                    <a:pt x="3509" y="3620"/>
                    <a:pt x="4328" y="3964"/>
                    <a:pt x="5213" y="4193"/>
                  </a:cubicBezTo>
                  <a:cubicBezTo>
                    <a:pt x="5549" y="4255"/>
                    <a:pt x="5890" y="4291"/>
                    <a:pt x="6226" y="4291"/>
                  </a:cubicBezTo>
                  <a:cubicBezTo>
                    <a:pt x="6793" y="4291"/>
                    <a:pt x="7348" y="4188"/>
                    <a:pt x="7852" y="3931"/>
                  </a:cubicBezTo>
                  <a:cubicBezTo>
                    <a:pt x="8623" y="3521"/>
                    <a:pt x="9082" y="2718"/>
                    <a:pt x="9049" y="1849"/>
                  </a:cubicBezTo>
                  <a:cubicBezTo>
                    <a:pt x="9005" y="653"/>
                    <a:pt x="7983" y="0"/>
                    <a:pt x="70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10"/>
            <p:cNvSpPr/>
            <p:nvPr/>
          </p:nvSpPr>
          <p:spPr>
            <a:xfrm>
              <a:off x="2349821" y="4315331"/>
              <a:ext cx="201652" cy="202735"/>
            </a:xfrm>
            <a:custGeom>
              <a:rect b="b" l="l" r="r" t="t"/>
              <a:pathLst>
                <a:path extrusionOk="0" h="6180" w="6147">
                  <a:moveTo>
                    <a:pt x="3082" y="0"/>
                  </a:moveTo>
                  <a:cubicBezTo>
                    <a:pt x="3049" y="115"/>
                    <a:pt x="3016" y="230"/>
                    <a:pt x="3000" y="361"/>
                  </a:cubicBezTo>
                  <a:cubicBezTo>
                    <a:pt x="3000" y="361"/>
                    <a:pt x="2934" y="1262"/>
                    <a:pt x="2049" y="1377"/>
                  </a:cubicBezTo>
                  <a:cubicBezTo>
                    <a:pt x="1164" y="1508"/>
                    <a:pt x="590" y="1623"/>
                    <a:pt x="557" y="2295"/>
                  </a:cubicBezTo>
                  <a:cubicBezTo>
                    <a:pt x="527" y="2896"/>
                    <a:pt x="346" y="3221"/>
                    <a:pt x="76" y="3221"/>
                  </a:cubicBezTo>
                  <a:cubicBezTo>
                    <a:pt x="52" y="3221"/>
                    <a:pt x="26" y="3218"/>
                    <a:pt x="0" y="3213"/>
                  </a:cubicBezTo>
                  <a:lnTo>
                    <a:pt x="0" y="3213"/>
                  </a:lnTo>
                  <a:cubicBezTo>
                    <a:pt x="0" y="3213"/>
                    <a:pt x="377" y="3761"/>
                    <a:pt x="978" y="3761"/>
                  </a:cubicBezTo>
                  <a:cubicBezTo>
                    <a:pt x="1097" y="3761"/>
                    <a:pt x="1225" y="3740"/>
                    <a:pt x="1361" y="3688"/>
                  </a:cubicBezTo>
                  <a:cubicBezTo>
                    <a:pt x="2180" y="3360"/>
                    <a:pt x="2115" y="2819"/>
                    <a:pt x="2131" y="2656"/>
                  </a:cubicBezTo>
                  <a:cubicBezTo>
                    <a:pt x="2146" y="2518"/>
                    <a:pt x="2205" y="2308"/>
                    <a:pt x="2346" y="2308"/>
                  </a:cubicBezTo>
                  <a:cubicBezTo>
                    <a:pt x="2356" y="2308"/>
                    <a:pt x="2366" y="2309"/>
                    <a:pt x="2377" y="2311"/>
                  </a:cubicBezTo>
                  <a:cubicBezTo>
                    <a:pt x="2541" y="2344"/>
                    <a:pt x="2606" y="2656"/>
                    <a:pt x="2377" y="2951"/>
                  </a:cubicBezTo>
                  <a:cubicBezTo>
                    <a:pt x="2033" y="3311"/>
                    <a:pt x="1983" y="3852"/>
                    <a:pt x="2279" y="4262"/>
                  </a:cubicBezTo>
                  <a:cubicBezTo>
                    <a:pt x="2639" y="4819"/>
                    <a:pt x="3082" y="6180"/>
                    <a:pt x="3082" y="6180"/>
                  </a:cubicBezTo>
                  <a:cubicBezTo>
                    <a:pt x="3082" y="6180"/>
                    <a:pt x="3524" y="4803"/>
                    <a:pt x="3885" y="4262"/>
                  </a:cubicBezTo>
                  <a:cubicBezTo>
                    <a:pt x="4164" y="3852"/>
                    <a:pt x="4131" y="3311"/>
                    <a:pt x="3787" y="2951"/>
                  </a:cubicBezTo>
                  <a:cubicBezTo>
                    <a:pt x="3541" y="2656"/>
                    <a:pt x="3606" y="2344"/>
                    <a:pt x="3770" y="2311"/>
                  </a:cubicBezTo>
                  <a:cubicBezTo>
                    <a:pt x="3782" y="2309"/>
                    <a:pt x="3793" y="2308"/>
                    <a:pt x="3803" y="2308"/>
                  </a:cubicBezTo>
                  <a:cubicBezTo>
                    <a:pt x="3945" y="2308"/>
                    <a:pt x="4017" y="2503"/>
                    <a:pt x="4032" y="2656"/>
                  </a:cubicBezTo>
                  <a:cubicBezTo>
                    <a:pt x="4032" y="2819"/>
                    <a:pt x="3967" y="3377"/>
                    <a:pt x="4803" y="3688"/>
                  </a:cubicBezTo>
                  <a:cubicBezTo>
                    <a:pt x="4938" y="3740"/>
                    <a:pt x="5066" y="3761"/>
                    <a:pt x="5184" y="3761"/>
                  </a:cubicBezTo>
                  <a:cubicBezTo>
                    <a:pt x="5781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2" y="3218"/>
                    <a:pt x="6098" y="3221"/>
                    <a:pt x="6074" y="3221"/>
                  </a:cubicBezTo>
                  <a:cubicBezTo>
                    <a:pt x="5817" y="3221"/>
                    <a:pt x="5636" y="2896"/>
                    <a:pt x="5606" y="2295"/>
                  </a:cubicBezTo>
                  <a:cubicBezTo>
                    <a:pt x="5573" y="1623"/>
                    <a:pt x="4983" y="1492"/>
                    <a:pt x="4114" y="1377"/>
                  </a:cubicBezTo>
                  <a:cubicBezTo>
                    <a:pt x="3229" y="1262"/>
                    <a:pt x="3147" y="361"/>
                    <a:pt x="3147" y="361"/>
                  </a:cubicBezTo>
                  <a:cubicBezTo>
                    <a:pt x="3131" y="230"/>
                    <a:pt x="3115" y="115"/>
                    <a:pt x="3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10"/>
            <p:cNvSpPr/>
            <p:nvPr/>
          </p:nvSpPr>
          <p:spPr>
            <a:xfrm>
              <a:off x="2485308" y="4254444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1" y="266"/>
                    <a:pt x="1" y="266"/>
                  </a:cubicBezTo>
                  <a:cubicBezTo>
                    <a:pt x="226" y="193"/>
                    <a:pt x="434" y="147"/>
                    <a:pt x="642" y="147"/>
                  </a:cubicBezTo>
                  <a:cubicBezTo>
                    <a:pt x="950" y="147"/>
                    <a:pt x="1255" y="248"/>
                    <a:pt x="1607" y="512"/>
                  </a:cubicBezTo>
                  <a:cubicBezTo>
                    <a:pt x="2214" y="955"/>
                    <a:pt x="1837" y="1709"/>
                    <a:pt x="1738" y="2200"/>
                  </a:cubicBezTo>
                  <a:cubicBezTo>
                    <a:pt x="1640" y="2709"/>
                    <a:pt x="2361" y="2922"/>
                    <a:pt x="2722" y="3086"/>
                  </a:cubicBezTo>
                  <a:cubicBezTo>
                    <a:pt x="3082" y="3249"/>
                    <a:pt x="2902" y="3692"/>
                    <a:pt x="2902" y="3692"/>
                  </a:cubicBezTo>
                  <a:cubicBezTo>
                    <a:pt x="4230" y="2872"/>
                    <a:pt x="3377" y="1938"/>
                    <a:pt x="3148" y="1659"/>
                  </a:cubicBezTo>
                  <a:cubicBezTo>
                    <a:pt x="2957" y="1442"/>
                    <a:pt x="3072" y="1201"/>
                    <a:pt x="3267" y="1201"/>
                  </a:cubicBezTo>
                  <a:cubicBezTo>
                    <a:pt x="3306" y="1201"/>
                    <a:pt x="3349" y="1211"/>
                    <a:pt x="3394" y="1233"/>
                  </a:cubicBezTo>
                  <a:cubicBezTo>
                    <a:pt x="3640" y="1364"/>
                    <a:pt x="3263" y="1873"/>
                    <a:pt x="3935" y="2299"/>
                  </a:cubicBezTo>
                  <a:cubicBezTo>
                    <a:pt x="4108" y="2410"/>
                    <a:pt x="4271" y="2452"/>
                    <a:pt x="4416" y="2452"/>
                  </a:cubicBezTo>
                  <a:cubicBezTo>
                    <a:pt x="484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4" y="2086"/>
                  </a:cubicBezTo>
                  <a:cubicBezTo>
                    <a:pt x="4744" y="2086"/>
                    <a:pt x="4948" y="1575"/>
                    <a:pt x="4771" y="1414"/>
                  </a:cubicBezTo>
                  <a:cubicBezTo>
                    <a:pt x="4697" y="1351"/>
                    <a:pt x="4603" y="1321"/>
                    <a:pt x="4507" y="1321"/>
                  </a:cubicBezTo>
                  <a:cubicBezTo>
                    <a:pt x="4452" y="1321"/>
                    <a:pt x="4397" y="1330"/>
                    <a:pt x="4344" y="1348"/>
                  </a:cubicBezTo>
                  <a:cubicBezTo>
                    <a:pt x="4296" y="1359"/>
                    <a:pt x="4248" y="1365"/>
                    <a:pt x="4204" y="1365"/>
                  </a:cubicBezTo>
                  <a:cubicBezTo>
                    <a:pt x="4057" y="1365"/>
                    <a:pt x="3957" y="1305"/>
                    <a:pt x="4033" y="1217"/>
                  </a:cubicBezTo>
                  <a:cubicBezTo>
                    <a:pt x="4067" y="1175"/>
                    <a:pt x="4102" y="1159"/>
                    <a:pt x="4149" y="1159"/>
                  </a:cubicBezTo>
                  <a:cubicBezTo>
                    <a:pt x="4284" y="1159"/>
                    <a:pt x="4509" y="1295"/>
                    <a:pt x="5033" y="1332"/>
                  </a:cubicBezTo>
                  <a:cubicBezTo>
                    <a:pt x="5061" y="1333"/>
                    <a:pt x="5088" y="1334"/>
                    <a:pt x="5115" y="1334"/>
                  </a:cubicBezTo>
                  <a:cubicBezTo>
                    <a:pt x="5893" y="1334"/>
                    <a:pt x="6459" y="676"/>
                    <a:pt x="6459" y="676"/>
                  </a:cubicBezTo>
                  <a:lnTo>
                    <a:pt x="6459" y="676"/>
                  </a:lnTo>
                  <a:cubicBezTo>
                    <a:pt x="6000" y="932"/>
                    <a:pt x="5513" y="1030"/>
                    <a:pt x="5023" y="1030"/>
                  </a:cubicBezTo>
                  <a:cubicBezTo>
                    <a:pt x="3852" y="1030"/>
                    <a:pt x="2669" y="468"/>
                    <a:pt x="1837" y="168"/>
                  </a:cubicBezTo>
                  <a:cubicBezTo>
                    <a:pt x="1496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10"/>
            <p:cNvSpPr/>
            <p:nvPr/>
          </p:nvSpPr>
          <p:spPr>
            <a:xfrm>
              <a:off x="2540159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295" y="1500"/>
                    <a:pt x="2263" y="1270"/>
                  </a:cubicBezTo>
                  <a:cubicBezTo>
                    <a:pt x="2181" y="1025"/>
                    <a:pt x="2230" y="746"/>
                    <a:pt x="2410" y="549"/>
                  </a:cubicBezTo>
                  <a:cubicBezTo>
                    <a:pt x="2640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10"/>
            <p:cNvSpPr/>
            <p:nvPr/>
          </p:nvSpPr>
          <p:spPr>
            <a:xfrm>
              <a:off x="2710617" y="4084643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78" y="0"/>
                  </a:moveTo>
                  <a:lnTo>
                    <a:pt x="378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83" y="4311"/>
                    <a:pt x="1083" y="4311"/>
                  </a:cubicBezTo>
                  <a:cubicBezTo>
                    <a:pt x="1443" y="4049"/>
                    <a:pt x="1804" y="3361"/>
                    <a:pt x="2492" y="2918"/>
                  </a:cubicBezTo>
                  <a:cubicBezTo>
                    <a:pt x="3197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63" y="1695"/>
                    <a:pt x="2760" y="1748"/>
                    <a:pt x="2587" y="1748"/>
                  </a:cubicBezTo>
                  <a:cubicBezTo>
                    <a:pt x="2543" y="1748"/>
                    <a:pt x="2495" y="1744"/>
                    <a:pt x="2443" y="1738"/>
                  </a:cubicBezTo>
                  <a:cubicBezTo>
                    <a:pt x="2414" y="1731"/>
                    <a:pt x="2385" y="1727"/>
                    <a:pt x="2357" y="1727"/>
                  </a:cubicBezTo>
                  <a:cubicBezTo>
                    <a:pt x="2134" y="1727"/>
                    <a:pt x="1960" y="1947"/>
                    <a:pt x="2033" y="2180"/>
                  </a:cubicBezTo>
                  <a:cubicBezTo>
                    <a:pt x="2098" y="2413"/>
                    <a:pt x="1959" y="2513"/>
                    <a:pt x="1817" y="2513"/>
                  </a:cubicBezTo>
                  <a:cubicBezTo>
                    <a:pt x="1779" y="2513"/>
                    <a:pt x="1740" y="2506"/>
                    <a:pt x="1705" y="2492"/>
                  </a:cubicBezTo>
                  <a:cubicBezTo>
                    <a:pt x="1558" y="2426"/>
                    <a:pt x="1558" y="2066"/>
                    <a:pt x="1771" y="1885"/>
                  </a:cubicBezTo>
                  <a:cubicBezTo>
                    <a:pt x="2000" y="1705"/>
                    <a:pt x="2132" y="1312"/>
                    <a:pt x="1951" y="689"/>
                  </a:cubicBezTo>
                  <a:cubicBezTo>
                    <a:pt x="1811" y="203"/>
                    <a:pt x="1330" y="96"/>
                    <a:pt x="1009" y="96"/>
                  </a:cubicBezTo>
                  <a:cubicBezTo>
                    <a:pt x="919" y="96"/>
                    <a:pt x="841" y="104"/>
                    <a:pt x="788" y="115"/>
                  </a:cubicBezTo>
                  <a:cubicBezTo>
                    <a:pt x="757" y="122"/>
                    <a:pt x="726" y="125"/>
                    <a:pt x="695" y="125"/>
                  </a:cubicBezTo>
                  <a:cubicBezTo>
                    <a:pt x="580" y="125"/>
                    <a:pt x="469" y="78"/>
                    <a:pt x="3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10"/>
            <p:cNvSpPr/>
            <p:nvPr/>
          </p:nvSpPr>
          <p:spPr>
            <a:xfrm>
              <a:off x="2153544" y="4136771"/>
              <a:ext cx="297935" cy="207164"/>
            </a:xfrm>
            <a:custGeom>
              <a:rect b="b" l="l" r="r" t="t"/>
              <a:pathLst>
                <a:path extrusionOk="0" h="6315" w="9082">
                  <a:moveTo>
                    <a:pt x="2004" y="1"/>
                  </a:moveTo>
                  <a:cubicBezTo>
                    <a:pt x="1086" y="1"/>
                    <a:pt x="66" y="649"/>
                    <a:pt x="33" y="1853"/>
                  </a:cubicBezTo>
                  <a:cubicBezTo>
                    <a:pt x="0" y="2722"/>
                    <a:pt x="459" y="3525"/>
                    <a:pt x="1246" y="3935"/>
                  </a:cubicBezTo>
                  <a:cubicBezTo>
                    <a:pt x="1740" y="4192"/>
                    <a:pt x="2291" y="4295"/>
                    <a:pt x="2857" y="4295"/>
                  </a:cubicBezTo>
                  <a:cubicBezTo>
                    <a:pt x="3192" y="4295"/>
                    <a:pt x="3533" y="4259"/>
                    <a:pt x="3869" y="4197"/>
                  </a:cubicBezTo>
                  <a:cubicBezTo>
                    <a:pt x="4754" y="3968"/>
                    <a:pt x="5573" y="3624"/>
                    <a:pt x="6393" y="3427"/>
                  </a:cubicBezTo>
                  <a:cubicBezTo>
                    <a:pt x="6594" y="3374"/>
                    <a:pt x="6800" y="3347"/>
                    <a:pt x="7002" y="3347"/>
                  </a:cubicBezTo>
                  <a:cubicBezTo>
                    <a:pt x="7611" y="3347"/>
                    <a:pt x="8192" y="3587"/>
                    <a:pt x="8524" y="4066"/>
                  </a:cubicBezTo>
                  <a:cubicBezTo>
                    <a:pt x="8966" y="4640"/>
                    <a:pt x="8999" y="5574"/>
                    <a:pt x="8458" y="5984"/>
                  </a:cubicBezTo>
                  <a:cubicBezTo>
                    <a:pt x="8248" y="6137"/>
                    <a:pt x="7995" y="6208"/>
                    <a:pt x="7751" y="6208"/>
                  </a:cubicBezTo>
                  <a:cubicBezTo>
                    <a:pt x="7367" y="6208"/>
                    <a:pt x="7002" y="6032"/>
                    <a:pt x="6852" y="5722"/>
                  </a:cubicBezTo>
                  <a:cubicBezTo>
                    <a:pt x="6540" y="5230"/>
                    <a:pt x="6786" y="4574"/>
                    <a:pt x="7245" y="4460"/>
                  </a:cubicBezTo>
                  <a:cubicBezTo>
                    <a:pt x="7343" y="4416"/>
                    <a:pt x="7444" y="4395"/>
                    <a:pt x="7542" y="4395"/>
                  </a:cubicBezTo>
                  <a:cubicBezTo>
                    <a:pt x="7775" y="4395"/>
                    <a:pt x="7997" y="4510"/>
                    <a:pt x="8147" y="4706"/>
                  </a:cubicBezTo>
                  <a:cubicBezTo>
                    <a:pt x="8245" y="4886"/>
                    <a:pt x="8245" y="5099"/>
                    <a:pt x="8180" y="5279"/>
                  </a:cubicBezTo>
                  <a:cubicBezTo>
                    <a:pt x="8167" y="5318"/>
                    <a:pt x="8113" y="5397"/>
                    <a:pt x="8067" y="5397"/>
                  </a:cubicBezTo>
                  <a:cubicBezTo>
                    <a:pt x="8054" y="5397"/>
                    <a:pt x="8043" y="5392"/>
                    <a:pt x="8032" y="5378"/>
                  </a:cubicBezTo>
                  <a:cubicBezTo>
                    <a:pt x="7966" y="5328"/>
                    <a:pt x="8032" y="4968"/>
                    <a:pt x="7655" y="4919"/>
                  </a:cubicBezTo>
                  <a:cubicBezTo>
                    <a:pt x="7641" y="4917"/>
                    <a:pt x="7627" y="4916"/>
                    <a:pt x="7614" y="4916"/>
                  </a:cubicBezTo>
                  <a:cubicBezTo>
                    <a:pt x="7285" y="4916"/>
                    <a:pt x="7177" y="5482"/>
                    <a:pt x="7508" y="5623"/>
                  </a:cubicBezTo>
                  <a:cubicBezTo>
                    <a:pt x="7581" y="5656"/>
                    <a:pt x="7657" y="5671"/>
                    <a:pt x="7731" y="5671"/>
                  </a:cubicBezTo>
                  <a:cubicBezTo>
                    <a:pt x="7957" y="5671"/>
                    <a:pt x="8167" y="5530"/>
                    <a:pt x="8229" y="5296"/>
                  </a:cubicBezTo>
                  <a:lnTo>
                    <a:pt x="8229" y="5279"/>
                  </a:lnTo>
                  <a:cubicBezTo>
                    <a:pt x="8245" y="5263"/>
                    <a:pt x="8245" y="5246"/>
                    <a:pt x="8245" y="5230"/>
                  </a:cubicBezTo>
                  <a:lnTo>
                    <a:pt x="8245" y="5214"/>
                  </a:lnTo>
                  <a:cubicBezTo>
                    <a:pt x="8278" y="5099"/>
                    <a:pt x="8262" y="4968"/>
                    <a:pt x="8229" y="4837"/>
                  </a:cubicBezTo>
                  <a:cubicBezTo>
                    <a:pt x="8115" y="4534"/>
                    <a:pt x="7818" y="4338"/>
                    <a:pt x="7500" y="4338"/>
                  </a:cubicBezTo>
                  <a:cubicBezTo>
                    <a:pt x="7405" y="4338"/>
                    <a:pt x="7307" y="4356"/>
                    <a:pt x="7212" y="4394"/>
                  </a:cubicBezTo>
                  <a:cubicBezTo>
                    <a:pt x="6721" y="4525"/>
                    <a:pt x="6426" y="5214"/>
                    <a:pt x="6770" y="5771"/>
                  </a:cubicBezTo>
                  <a:cubicBezTo>
                    <a:pt x="6941" y="6114"/>
                    <a:pt x="7349" y="6314"/>
                    <a:pt x="7771" y="6314"/>
                  </a:cubicBezTo>
                  <a:cubicBezTo>
                    <a:pt x="8034" y="6314"/>
                    <a:pt x="8303" y="6236"/>
                    <a:pt x="8524" y="6066"/>
                  </a:cubicBezTo>
                  <a:cubicBezTo>
                    <a:pt x="8966" y="5738"/>
                    <a:pt x="9081" y="5132"/>
                    <a:pt x="8934" y="4574"/>
                  </a:cubicBezTo>
                  <a:cubicBezTo>
                    <a:pt x="8835" y="4050"/>
                    <a:pt x="8475" y="3165"/>
                    <a:pt x="7212" y="2886"/>
                  </a:cubicBezTo>
                  <a:cubicBezTo>
                    <a:pt x="7067" y="2854"/>
                    <a:pt x="6919" y="2839"/>
                    <a:pt x="6768" y="2839"/>
                  </a:cubicBezTo>
                  <a:cubicBezTo>
                    <a:pt x="5438" y="2839"/>
                    <a:pt x="3898" y="3977"/>
                    <a:pt x="2323" y="3977"/>
                  </a:cubicBezTo>
                  <a:cubicBezTo>
                    <a:pt x="2101" y="3977"/>
                    <a:pt x="1879" y="3954"/>
                    <a:pt x="1656" y="3902"/>
                  </a:cubicBezTo>
                  <a:cubicBezTo>
                    <a:pt x="1557" y="3870"/>
                    <a:pt x="1459" y="3853"/>
                    <a:pt x="1377" y="3820"/>
                  </a:cubicBezTo>
                  <a:cubicBezTo>
                    <a:pt x="1361" y="3804"/>
                    <a:pt x="1344" y="3804"/>
                    <a:pt x="1312" y="3788"/>
                  </a:cubicBezTo>
                  <a:cubicBezTo>
                    <a:pt x="607" y="3411"/>
                    <a:pt x="164" y="2657"/>
                    <a:pt x="181" y="1853"/>
                  </a:cubicBezTo>
                  <a:cubicBezTo>
                    <a:pt x="203" y="736"/>
                    <a:pt x="1174" y="104"/>
                    <a:pt x="2045" y="104"/>
                  </a:cubicBezTo>
                  <a:cubicBezTo>
                    <a:pt x="2464" y="104"/>
                    <a:pt x="2859" y="250"/>
                    <a:pt x="3115" y="559"/>
                  </a:cubicBezTo>
                  <a:cubicBezTo>
                    <a:pt x="3574" y="1018"/>
                    <a:pt x="3541" y="1772"/>
                    <a:pt x="3033" y="2181"/>
                  </a:cubicBezTo>
                  <a:cubicBezTo>
                    <a:pt x="2951" y="2230"/>
                    <a:pt x="2869" y="2280"/>
                    <a:pt x="2770" y="2296"/>
                  </a:cubicBezTo>
                  <a:cubicBezTo>
                    <a:pt x="2706" y="2313"/>
                    <a:pt x="2640" y="2321"/>
                    <a:pt x="2575" y="2321"/>
                  </a:cubicBezTo>
                  <a:cubicBezTo>
                    <a:pt x="2391" y="2321"/>
                    <a:pt x="2211" y="2257"/>
                    <a:pt x="2066" y="2149"/>
                  </a:cubicBezTo>
                  <a:cubicBezTo>
                    <a:pt x="1951" y="2067"/>
                    <a:pt x="1885" y="1919"/>
                    <a:pt x="1934" y="1772"/>
                  </a:cubicBezTo>
                  <a:lnTo>
                    <a:pt x="1934" y="1772"/>
                  </a:lnTo>
                  <a:cubicBezTo>
                    <a:pt x="2010" y="1847"/>
                    <a:pt x="2114" y="1887"/>
                    <a:pt x="2218" y="1887"/>
                  </a:cubicBezTo>
                  <a:cubicBezTo>
                    <a:pt x="2272" y="1887"/>
                    <a:pt x="2326" y="1876"/>
                    <a:pt x="2377" y="1853"/>
                  </a:cubicBezTo>
                  <a:cubicBezTo>
                    <a:pt x="2607" y="1722"/>
                    <a:pt x="2541" y="1313"/>
                    <a:pt x="2213" y="1214"/>
                  </a:cubicBezTo>
                  <a:cubicBezTo>
                    <a:pt x="2187" y="1207"/>
                    <a:pt x="2160" y="1204"/>
                    <a:pt x="2134" y="1204"/>
                  </a:cubicBezTo>
                  <a:cubicBezTo>
                    <a:pt x="1804" y="1204"/>
                    <a:pt x="1523" y="1755"/>
                    <a:pt x="1918" y="2165"/>
                  </a:cubicBezTo>
                  <a:cubicBezTo>
                    <a:pt x="2064" y="2310"/>
                    <a:pt x="2272" y="2393"/>
                    <a:pt x="2483" y="2393"/>
                  </a:cubicBezTo>
                  <a:cubicBezTo>
                    <a:pt x="2558" y="2393"/>
                    <a:pt x="2632" y="2383"/>
                    <a:pt x="2705" y="2362"/>
                  </a:cubicBezTo>
                  <a:cubicBezTo>
                    <a:pt x="2738" y="2362"/>
                    <a:pt x="2770" y="2362"/>
                    <a:pt x="2787" y="2345"/>
                  </a:cubicBezTo>
                  <a:lnTo>
                    <a:pt x="2869" y="2329"/>
                  </a:lnTo>
                  <a:lnTo>
                    <a:pt x="2902" y="2312"/>
                  </a:lnTo>
                  <a:cubicBezTo>
                    <a:pt x="3049" y="2247"/>
                    <a:pt x="3180" y="2132"/>
                    <a:pt x="3262" y="2001"/>
                  </a:cubicBezTo>
                  <a:cubicBezTo>
                    <a:pt x="3590" y="1542"/>
                    <a:pt x="3541" y="903"/>
                    <a:pt x="3164" y="493"/>
                  </a:cubicBezTo>
                  <a:cubicBezTo>
                    <a:pt x="2892" y="161"/>
                    <a:pt x="2460" y="1"/>
                    <a:pt x="20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10"/>
            <p:cNvSpPr/>
            <p:nvPr/>
          </p:nvSpPr>
          <p:spPr>
            <a:xfrm>
              <a:off x="2204098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7" y="1"/>
                    <a:pt x="4968" y="45"/>
                    <a:pt x="4622" y="168"/>
                  </a:cubicBezTo>
                  <a:cubicBezTo>
                    <a:pt x="3778" y="468"/>
                    <a:pt x="2592" y="1030"/>
                    <a:pt x="1425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66" y="1334"/>
                    <a:pt x="1344" y="1334"/>
                  </a:cubicBezTo>
                  <a:cubicBezTo>
                    <a:pt x="1371" y="1334"/>
                    <a:pt x="1399" y="1333"/>
                    <a:pt x="1426" y="1332"/>
                  </a:cubicBezTo>
                  <a:cubicBezTo>
                    <a:pt x="1950" y="1295"/>
                    <a:pt x="2175" y="1159"/>
                    <a:pt x="2310" y="1159"/>
                  </a:cubicBezTo>
                  <a:cubicBezTo>
                    <a:pt x="2357" y="1159"/>
                    <a:pt x="2392" y="1175"/>
                    <a:pt x="2426" y="1217"/>
                  </a:cubicBezTo>
                  <a:cubicBezTo>
                    <a:pt x="2487" y="1315"/>
                    <a:pt x="2394" y="1367"/>
                    <a:pt x="2254" y="1367"/>
                  </a:cubicBezTo>
                  <a:cubicBezTo>
                    <a:pt x="2206" y="1367"/>
                    <a:pt x="2153" y="1361"/>
                    <a:pt x="2098" y="1348"/>
                  </a:cubicBezTo>
                  <a:cubicBezTo>
                    <a:pt x="2051" y="1332"/>
                    <a:pt x="2002" y="1325"/>
                    <a:pt x="1953" y="1325"/>
                  </a:cubicBezTo>
                  <a:cubicBezTo>
                    <a:pt x="1851" y="1325"/>
                    <a:pt x="1750" y="1358"/>
                    <a:pt x="1672" y="1414"/>
                  </a:cubicBezTo>
                  <a:cubicBezTo>
                    <a:pt x="1494" y="1575"/>
                    <a:pt x="1714" y="2102"/>
                    <a:pt x="1345" y="2102"/>
                  </a:cubicBezTo>
                  <a:cubicBezTo>
                    <a:pt x="1339" y="2102"/>
                    <a:pt x="1334" y="2102"/>
                    <a:pt x="1328" y="2102"/>
                  </a:cubicBezTo>
                  <a:lnTo>
                    <a:pt x="1328" y="2102"/>
                  </a:lnTo>
                  <a:cubicBezTo>
                    <a:pt x="1328" y="2102"/>
                    <a:pt x="1614" y="2462"/>
                    <a:pt x="2040" y="2462"/>
                  </a:cubicBezTo>
                  <a:cubicBezTo>
                    <a:pt x="2182" y="2462"/>
                    <a:pt x="2340" y="2422"/>
                    <a:pt x="2508" y="2315"/>
                  </a:cubicBezTo>
                  <a:cubicBezTo>
                    <a:pt x="3180" y="1873"/>
                    <a:pt x="2819" y="1381"/>
                    <a:pt x="3065" y="1250"/>
                  </a:cubicBezTo>
                  <a:cubicBezTo>
                    <a:pt x="3108" y="1227"/>
                    <a:pt x="3151" y="1216"/>
                    <a:pt x="3189" y="1216"/>
                  </a:cubicBezTo>
                  <a:cubicBezTo>
                    <a:pt x="3373" y="1216"/>
                    <a:pt x="3487" y="1446"/>
                    <a:pt x="3311" y="1676"/>
                  </a:cubicBezTo>
                  <a:cubicBezTo>
                    <a:pt x="3082" y="1938"/>
                    <a:pt x="2213" y="2889"/>
                    <a:pt x="3557" y="3708"/>
                  </a:cubicBezTo>
                  <a:cubicBezTo>
                    <a:pt x="3557" y="3708"/>
                    <a:pt x="3377" y="3249"/>
                    <a:pt x="3737" y="3086"/>
                  </a:cubicBezTo>
                  <a:cubicBezTo>
                    <a:pt x="4098" y="2922"/>
                    <a:pt x="4819" y="2709"/>
                    <a:pt x="4721" y="2200"/>
                  </a:cubicBezTo>
                  <a:cubicBezTo>
                    <a:pt x="4622" y="1709"/>
                    <a:pt x="4245" y="955"/>
                    <a:pt x="4852" y="512"/>
                  </a:cubicBezTo>
                  <a:cubicBezTo>
                    <a:pt x="5204" y="248"/>
                    <a:pt x="5509" y="147"/>
                    <a:pt x="5817" y="147"/>
                  </a:cubicBezTo>
                  <a:cubicBezTo>
                    <a:pt x="6025" y="147"/>
                    <a:pt x="6233" y="193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10"/>
            <p:cNvSpPr/>
            <p:nvPr/>
          </p:nvSpPr>
          <p:spPr>
            <a:xfrm>
              <a:off x="2243333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7" y="0"/>
                    <a:pt x="1" y="123"/>
                    <a:pt x="1" y="123"/>
                  </a:cubicBezTo>
                  <a:cubicBezTo>
                    <a:pt x="1" y="123"/>
                    <a:pt x="951" y="205"/>
                    <a:pt x="1197" y="549"/>
                  </a:cubicBezTo>
                  <a:cubicBezTo>
                    <a:pt x="1361" y="746"/>
                    <a:pt x="1427" y="1025"/>
                    <a:pt x="1345" y="1270"/>
                  </a:cubicBezTo>
                  <a:cubicBezTo>
                    <a:pt x="1296" y="1500"/>
                    <a:pt x="1181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10"/>
            <p:cNvSpPr/>
            <p:nvPr/>
          </p:nvSpPr>
          <p:spPr>
            <a:xfrm>
              <a:off x="2085801" y="4084643"/>
              <a:ext cx="104878" cy="140897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3" y="96"/>
                  </a:cubicBezTo>
                  <a:cubicBezTo>
                    <a:pt x="1856" y="96"/>
                    <a:pt x="1383" y="203"/>
                    <a:pt x="1229" y="689"/>
                  </a:cubicBezTo>
                  <a:cubicBezTo>
                    <a:pt x="1049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1" y="2509"/>
                    <a:pt x="1406" y="2517"/>
                    <a:pt x="1372" y="2517"/>
                  </a:cubicBezTo>
                  <a:cubicBezTo>
                    <a:pt x="1209" y="2517"/>
                    <a:pt x="1066" y="2343"/>
                    <a:pt x="1147" y="2180"/>
                  </a:cubicBezTo>
                  <a:cubicBezTo>
                    <a:pt x="1235" y="1947"/>
                    <a:pt x="1050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196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10"/>
            <p:cNvSpPr/>
            <p:nvPr/>
          </p:nvSpPr>
          <p:spPr>
            <a:xfrm>
              <a:off x="2364878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10"/>
            <p:cNvSpPr/>
            <p:nvPr/>
          </p:nvSpPr>
          <p:spPr>
            <a:xfrm>
              <a:off x="760288" y="4136902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7059" y="0"/>
                  </a:moveTo>
                  <a:cubicBezTo>
                    <a:pt x="6607" y="0"/>
                    <a:pt x="6183" y="159"/>
                    <a:pt x="5918" y="489"/>
                  </a:cubicBezTo>
                  <a:cubicBezTo>
                    <a:pt x="5524" y="915"/>
                    <a:pt x="5475" y="1538"/>
                    <a:pt x="5803" y="1997"/>
                  </a:cubicBezTo>
                  <a:cubicBezTo>
                    <a:pt x="5901" y="2145"/>
                    <a:pt x="6032" y="2243"/>
                    <a:pt x="6180" y="2308"/>
                  </a:cubicBezTo>
                  <a:lnTo>
                    <a:pt x="6213" y="2325"/>
                  </a:lnTo>
                  <a:lnTo>
                    <a:pt x="6278" y="2341"/>
                  </a:lnTo>
                  <a:cubicBezTo>
                    <a:pt x="6311" y="2358"/>
                    <a:pt x="6344" y="2358"/>
                    <a:pt x="6377" y="2374"/>
                  </a:cubicBezTo>
                  <a:cubicBezTo>
                    <a:pt x="6445" y="2390"/>
                    <a:pt x="6516" y="2398"/>
                    <a:pt x="6586" y="2398"/>
                  </a:cubicBezTo>
                  <a:cubicBezTo>
                    <a:pt x="6802" y="2398"/>
                    <a:pt x="7015" y="2322"/>
                    <a:pt x="7163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5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4" y="1849"/>
                  </a:cubicBezTo>
                  <a:cubicBezTo>
                    <a:pt x="6759" y="1880"/>
                    <a:pt x="6817" y="1894"/>
                    <a:pt x="6875" y="1894"/>
                  </a:cubicBezTo>
                  <a:cubicBezTo>
                    <a:pt x="6975" y="1894"/>
                    <a:pt x="7074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6999" y="2145"/>
                  </a:cubicBezTo>
                  <a:cubicBezTo>
                    <a:pt x="6855" y="2253"/>
                    <a:pt x="6683" y="2317"/>
                    <a:pt x="6504" y="2317"/>
                  </a:cubicBezTo>
                  <a:cubicBezTo>
                    <a:pt x="6440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2" y="251"/>
                    <a:pt x="6616" y="107"/>
                    <a:pt x="7032" y="107"/>
                  </a:cubicBezTo>
                  <a:cubicBezTo>
                    <a:pt x="7898" y="107"/>
                    <a:pt x="8862" y="731"/>
                    <a:pt x="8884" y="1849"/>
                  </a:cubicBezTo>
                  <a:cubicBezTo>
                    <a:pt x="8917" y="2669"/>
                    <a:pt x="8475" y="3407"/>
                    <a:pt x="7753" y="3784"/>
                  </a:cubicBezTo>
                  <a:lnTo>
                    <a:pt x="7704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0" y="3973"/>
                    <a:pt x="6758" y="3973"/>
                  </a:cubicBezTo>
                  <a:cubicBezTo>
                    <a:pt x="5184" y="3973"/>
                    <a:pt x="3644" y="2835"/>
                    <a:pt x="2313" y="2835"/>
                  </a:cubicBezTo>
                  <a:cubicBezTo>
                    <a:pt x="2163" y="2835"/>
                    <a:pt x="2014" y="2850"/>
                    <a:pt x="1869" y="2882"/>
                  </a:cubicBezTo>
                  <a:cubicBezTo>
                    <a:pt x="607" y="3161"/>
                    <a:pt x="246" y="4046"/>
                    <a:pt x="148" y="4587"/>
                  </a:cubicBezTo>
                  <a:cubicBezTo>
                    <a:pt x="0" y="5128"/>
                    <a:pt x="99" y="5734"/>
                    <a:pt x="558" y="6062"/>
                  </a:cubicBezTo>
                  <a:cubicBezTo>
                    <a:pt x="778" y="6232"/>
                    <a:pt x="1047" y="6310"/>
                    <a:pt x="1311" y="6310"/>
                  </a:cubicBezTo>
                  <a:cubicBezTo>
                    <a:pt x="1732" y="6310"/>
                    <a:pt x="2140" y="6110"/>
                    <a:pt x="2312" y="5767"/>
                  </a:cubicBezTo>
                  <a:cubicBezTo>
                    <a:pt x="2639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8" y="4342"/>
                  </a:cubicBezTo>
                  <a:cubicBezTo>
                    <a:pt x="1254" y="4342"/>
                    <a:pt x="964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6" y="5242"/>
                    <a:pt x="836" y="5259"/>
                    <a:pt x="836" y="5275"/>
                  </a:cubicBezTo>
                  <a:cubicBezTo>
                    <a:pt x="836" y="5275"/>
                    <a:pt x="836" y="5292"/>
                    <a:pt x="836" y="5292"/>
                  </a:cubicBezTo>
                  <a:cubicBezTo>
                    <a:pt x="910" y="5526"/>
                    <a:pt x="1123" y="5667"/>
                    <a:pt x="1343" y="5667"/>
                  </a:cubicBezTo>
                  <a:cubicBezTo>
                    <a:pt x="1415" y="5667"/>
                    <a:pt x="1488" y="5652"/>
                    <a:pt x="1558" y="5619"/>
                  </a:cubicBezTo>
                  <a:cubicBezTo>
                    <a:pt x="1908" y="5476"/>
                    <a:pt x="1794" y="4913"/>
                    <a:pt x="1440" y="4913"/>
                  </a:cubicBezTo>
                  <a:cubicBezTo>
                    <a:pt x="1430" y="4913"/>
                    <a:pt x="1420" y="4914"/>
                    <a:pt x="1410" y="4915"/>
                  </a:cubicBezTo>
                  <a:cubicBezTo>
                    <a:pt x="1049" y="4964"/>
                    <a:pt x="1099" y="5324"/>
                    <a:pt x="1049" y="5374"/>
                  </a:cubicBezTo>
                  <a:cubicBezTo>
                    <a:pt x="1037" y="5383"/>
                    <a:pt x="1023" y="5387"/>
                    <a:pt x="1010" y="5387"/>
                  </a:cubicBezTo>
                  <a:cubicBezTo>
                    <a:pt x="955" y="5387"/>
                    <a:pt x="899" y="5318"/>
                    <a:pt x="886" y="5292"/>
                  </a:cubicBezTo>
                  <a:cubicBezTo>
                    <a:pt x="820" y="5095"/>
                    <a:pt x="836" y="4882"/>
                    <a:pt x="935" y="4718"/>
                  </a:cubicBezTo>
                  <a:cubicBezTo>
                    <a:pt x="1073" y="4510"/>
                    <a:pt x="1302" y="4392"/>
                    <a:pt x="1539" y="4392"/>
                  </a:cubicBezTo>
                  <a:cubicBezTo>
                    <a:pt x="1639" y="4392"/>
                    <a:pt x="1740" y="4412"/>
                    <a:pt x="1836" y="4456"/>
                  </a:cubicBezTo>
                  <a:cubicBezTo>
                    <a:pt x="2295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66" y="5570"/>
                    <a:pt x="115" y="4636"/>
                    <a:pt x="541" y="4062"/>
                  </a:cubicBezTo>
                  <a:cubicBezTo>
                    <a:pt x="890" y="3589"/>
                    <a:pt x="1485" y="3352"/>
                    <a:pt x="2103" y="3352"/>
                  </a:cubicBezTo>
                  <a:cubicBezTo>
                    <a:pt x="2298" y="3352"/>
                    <a:pt x="2496" y="3376"/>
                    <a:pt x="2689" y="3423"/>
                  </a:cubicBezTo>
                  <a:cubicBezTo>
                    <a:pt x="3492" y="3620"/>
                    <a:pt x="4311" y="3964"/>
                    <a:pt x="5196" y="4193"/>
                  </a:cubicBezTo>
                  <a:cubicBezTo>
                    <a:pt x="5523" y="4253"/>
                    <a:pt x="5856" y="4286"/>
                    <a:pt x="6185" y="4286"/>
                  </a:cubicBezTo>
                  <a:cubicBezTo>
                    <a:pt x="6765" y="4286"/>
                    <a:pt x="7334" y="4182"/>
                    <a:pt x="7835" y="3931"/>
                  </a:cubicBezTo>
                  <a:cubicBezTo>
                    <a:pt x="8606" y="3521"/>
                    <a:pt x="9065" y="2718"/>
                    <a:pt x="9048" y="1849"/>
                  </a:cubicBezTo>
                  <a:cubicBezTo>
                    <a:pt x="9004" y="653"/>
                    <a:pt x="7975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10"/>
            <p:cNvSpPr/>
            <p:nvPr/>
          </p:nvSpPr>
          <p:spPr>
            <a:xfrm>
              <a:off x="660264" y="4315331"/>
              <a:ext cx="201685" cy="202735"/>
            </a:xfrm>
            <a:custGeom>
              <a:rect b="b" l="l" r="r" t="t"/>
              <a:pathLst>
                <a:path extrusionOk="0" h="6180" w="6148">
                  <a:moveTo>
                    <a:pt x="3066" y="0"/>
                  </a:moveTo>
                  <a:cubicBezTo>
                    <a:pt x="3033" y="115"/>
                    <a:pt x="3000" y="230"/>
                    <a:pt x="3000" y="361"/>
                  </a:cubicBezTo>
                  <a:cubicBezTo>
                    <a:pt x="3000" y="361"/>
                    <a:pt x="2918" y="1262"/>
                    <a:pt x="2033" y="1377"/>
                  </a:cubicBezTo>
                  <a:cubicBezTo>
                    <a:pt x="1148" y="1508"/>
                    <a:pt x="574" y="1623"/>
                    <a:pt x="542" y="2295"/>
                  </a:cubicBezTo>
                  <a:cubicBezTo>
                    <a:pt x="511" y="2896"/>
                    <a:pt x="330" y="3221"/>
                    <a:pt x="73" y="3221"/>
                  </a:cubicBezTo>
                  <a:cubicBezTo>
                    <a:pt x="50" y="3221"/>
                    <a:pt x="25" y="3218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66" y="3761"/>
                    <a:pt x="964" y="3761"/>
                  </a:cubicBezTo>
                  <a:cubicBezTo>
                    <a:pt x="1082" y="3761"/>
                    <a:pt x="1209" y="3740"/>
                    <a:pt x="1345" y="3688"/>
                  </a:cubicBezTo>
                  <a:cubicBezTo>
                    <a:pt x="2181" y="3360"/>
                    <a:pt x="2115" y="2819"/>
                    <a:pt x="2115" y="2656"/>
                  </a:cubicBezTo>
                  <a:cubicBezTo>
                    <a:pt x="2130" y="2518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1"/>
                  </a:cubicBezTo>
                  <a:cubicBezTo>
                    <a:pt x="2541" y="2344"/>
                    <a:pt x="2607" y="2656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80"/>
                    <a:pt x="3066" y="6180"/>
                  </a:cubicBezTo>
                  <a:cubicBezTo>
                    <a:pt x="3066" y="6180"/>
                    <a:pt x="3508" y="4803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1"/>
                  </a:cubicBezTo>
                  <a:cubicBezTo>
                    <a:pt x="3781" y="2309"/>
                    <a:pt x="3791" y="2308"/>
                    <a:pt x="3800" y="2308"/>
                  </a:cubicBezTo>
                  <a:cubicBezTo>
                    <a:pt x="3929" y="2308"/>
                    <a:pt x="4001" y="2503"/>
                    <a:pt x="4016" y="2656"/>
                  </a:cubicBezTo>
                  <a:cubicBezTo>
                    <a:pt x="4033" y="2819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8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23"/>
                    <a:pt x="4984" y="1492"/>
                    <a:pt x="4098" y="1377"/>
                  </a:cubicBezTo>
                  <a:cubicBezTo>
                    <a:pt x="3230" y="1262"/>
                    <a:pt x="3148" y="361"/>
                    <a:pt x="3148" y="361"/>
                  </a:cubicBezTo>
                  <a:cubicBezTo>
                    <a:pt x="3131" y="230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10"/>
            <p:cNvSpPr/>
            <p:nvPr/>
          </p:nvSpPr>
          <p:spPr>
            <a:xfrm>
              <a:off x="795784" y="4254444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5"/>
                    <a:pt x="1852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1" y="3692"/>
                    <a:pt x="2901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34" y="2299"/>
                  </a:cubicBezTo>
                  <a:cubicBezTo>
                    <a:pt x="4104" y="2410"/>
                    <a:pt x="4264" y="2452"/>
                    <a:pt x="4409" y="2452"/>
                  </a:cubicBezTo>
                  <a:cubicBezTo>
                    <a:pt x="483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70" y="1414"/>
                  </a:cubicBezTo>
                  <a:cubicBezTo>
                    <a:pt x="4697" y="1351"/>
                    <a:pt x="4603" y="1321"/>
                    <a:pt x="4510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2" y="1217"/>
                  </a:cubicBezTo>
                  <a:cubicBezTo>
                    <a:pt x="4062" y="1175"/>
                    <a:pt x="4096" y="1159"/>
                    <a:pt x="4141" y="1159"/>
                  </a:cubicBezTo>
                  <a:cubicBezTo>
                    <a:pt x="4274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4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2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10"/>
            <p:cNvSpPr/>
            <p:nvPr/>
          </p:nvSpPr>
          <p:spPr>
            <a:xfrm>
              <a:off x="850077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63" y="1270"/>
                  </a:cubicBezTo>
                  <a:cubicBezTo>
                    <a:pt x="2181" y="1025"/>
                    <a:pt x="2246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10"/>
            <p:cNvSpPr/>
            <p:nvPr/>
          </p:nvSpPr>
          <p:spPr>
            <a:xfrm>
              <a:off x="1020535" y="4084643"/>
              <a:ext cx="104910" cy="141455"/>
            </a:xfrm>
            <a:custGeom>
              <a:rect b="b" l="l" r="r" t="t"/>
              <a:pathLst>
                <a:path extrusionOk="0" h="4312" w="3198">
                  <a:moveTo>
                    <a:pt x="394" y="0"/>
                  </a:moveTo>
                  <a:lnTo>
                    <a:pt x="394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60" y="4049"/>
                    <a:pt x="1804" y="3361"/>
                    <a:pt x="2509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6" y="1695"/>
                    <a:pt x="2772" y="1748"/>
                    <a:pt x="2602" y="1748"/>
                  </a:cubicBezTo>
                  <a:cubicBezTo>
                    <a:pt x="2559" y="1748"/>
                    <a:pt x="2512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7" y="1727"/>
                    <a:pt x="1962" y="1947"/>
                    <a:pt x="2050" y="2180"/>
                  </a:cubicBezTo>
                  <a:cubicBezTo>
                    <a:pt x="2101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1" y="1705"/>
                    <a:pt x="2148" y="1312"/>
                    <a:pt x="1951" y="689"/>
                  </a:cubicBezTo>
                  <a:cubicBezTo>
                    <a:pt x="1811" y="203"/>
                    <a:pt x="1340" y="96"/>
                    <a:pt x="1024" y="96"/>
                  </a:cubicBezTo>
                  <a:cubicBezTo>
                    <a:pt x="935" y="96"/>
                    <a:pt x="858" y="104"/>
                    <a:pt x="804" y="115"/>
                  </a:cubicBezTo>
                  <a:cubicBezTo>
                    <a:pt x="770" y="122"/>
                    <a:pt x="736" y="125"/>
                    <a:pt x="704" y="125"/>
                  </a:cubicBezTo>
                  <a:cubicBezTo>
                    <a:pt x="581" y="125"/>
                    <a:pt x="472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10"/>
            <p:cNvSpPr/>
            <p:nvPr/>
          </p:nvSpPr>
          <p:spPr>
            <a:xfrm>
              <a:off x="846862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10"/>
            <p:cNvSpPr/>
            <p:nvPr/>
          </p:nvSpPr>
          <p:spPr>
            <a:xfrm>
              <a:off x="463988" y="4136541"/>
              <a:ext cx="297410" cy="207393"/>
            </a:xfrm>
            <a:custGeom>
              <a:rect b="b" l="l" r="r" t="t"/>
              <a:pathLst>
                <a:path extrusionOk="0" h="6322" w="9066">
                  <a:moveTo>
                    <a:pt x="1992" y="0"/>
                  </a:moveTo>
                  <a:cubicBezTo>
                    <a:pt x="1079" y="0"/>
                    <a:pt x="66" y="656"/>
                    <a:pt x="34" y="1860"/>
                  </a:cubicBezTo>
                  <a:cubicBezTo>
                    <a:pt x="1" y="2729"/>
                    <a:pt x="460" y="3532"/>
                    <a:pt x="1230" y="3942"/>
                  </a:cubicBezTo>
                  <a:cubicBezTo>
                    <a:pt x="1742" y="4193"/>
                    <a:pt x="2308" y="4297"/>
                    <a:pt x="2885" y="4297"/>
                  </a:cubicBezTo>
                  <a:cubicBezTo>
                    <a:pt x="3212" y="4297"/>
                    <a:pt x="3543" y="4264"/>
                    <a:pt x="3869" y="4204"/>
                  </a:cubicBezTo>
                  <a:cubicBezTo>
                    <a:pt x="4754" y="3975"/>
                    <a:pt x="5574" y="3631"/>
                    <a:pt x="6377" y="3434"/>
                  </a:cubicBezTo>
                  <a:cubicBezTo>
                    <a:pt x="6577" y="3382"/>
                    <a:pt x="6780" y="3356"/>
                    <a:pt x="6979" y="3356"/>
                  </a:cubicBezTo>
                  <a:cubicBezTo>
                    <a:pt x="7596" y="3356"/>
                    <a:pt x="8177" y="3602"/>
                    <a:pt x="8524" y="4073"/>
                  </a:cubicBezTo>
                  <a:cubicBezTo>
                    <a:pt x="8950" y="4647"/>
                    <a:pt x="9000" y="5581"/>
                    <a:pt x="8459" y="5991"/>
                  </a:cubicBezTo>
                  <a:cubicBezTo>
                    <a:pt x="8262" y="6150"/>
                    <a:pt x="8014" y="6222"/>
                    <a:pt x="7768" y="6222"/>
                  </a:cubicBezTo>
                  <a:cubicBezTo>
                    <a:pt x="7379" y="6222"/>
                    <a:pt x="6997" y="6040"/>
                    <a:pt x="6836" y="5729"/>
                  </a:cubicBezTo>
                  <a:cubicBezTo>
                    <a:pt x="6525" y="5237"/>
                    <a:pt x="6770" y="4581"/>
                    <a:pt x="7229" y="4467"/>
                  </a:cubicBezTo>
                  <a:cubicBezTo>
                    <a:pt x="7327" y="4423"/>
                    <a:pt x="7429" y="4402"/>
                    <a:pt x="7529" y="4402"/>
                  </a:cubicBezTo>
                  <a:cubicBezTo>
                    <a:pt x="7766" y="4402"/>
                    <a:pt x="7993" y="4517"/>
                    <a:pt x="8131" y="4713"/>
                  </a:cubicBezTo>
                  <a:cubicBezTo>
                    <a:pt x="8229" y="4893"/>
                    <a:pt x="8246" y="5106"/>
                    <a:pt x="8180" y="5286"/>
                  </a:cubicBezTo>
                  <a:cubicBezTo>
                    <a:pt x="8167" y="5325"/>
                    <a:pt x="8114" y="5404"/>
                    <a:pt x="8059" y="5404"/>
                  </a:cubicBezTo>
                  <a:cubicBezTo>
                    <a:pt x="8045" y="5404"/>
                    <a:pt x="8030" y="5399"/>
                    <a:pt x="8016" y="5385"/>
                  </a:cubicBezTo>
                  <a:cubicBezTo>
                    <a:pt x="7967" y="5335"/>
                    <a:pt x="8016" y="4975"/>
                    <a:pt x="7656" y="4926"/>
                  </a:cubicBezTo>
                  <a:cubicBezTo>
                    <a:pt x="7641" y="4924"/>
                    <a:pt x="7627" y="4923"/>
                    <a:pt x="7613" y="4923"/>
                  </a:cubicBezTo>
                  <a:cubicBezTo>
                    <a:pt x="7269" y="4923"/>
                    <a:pt x="7161" y="5489"/>
                    <a:pt x="7508" y="5630"/>
                  </a:cubicBezTo>
                  <a:cubicBezTo>
                    <a:pt x="7577" y="5663"/>
                    <a:pt x="7650" y="5678"/>
                    <a:pt x="7723" y="5678"/>
                  </a:cubicBezTo>
                  <a:cubicBezTo>
                    <a:pt x="7942" y="5678"/>
                    <a:pt x="8155" y="5537"/>
                    <a:pt x="8229" y="5303"/>
                  </a:cubicBezTo>
                  <a:cubicBezTo>
                    <a:pt x="8229" y="5303"/>
                    <a:pt x="8229" y="5286"/>
                    <a:pt x="8229" y="5286"/>
                  </a:cubicBezTo>
                  <a:cubicBezTo>
                    <a:pt x="8229" y="5270"/>
                    <a:pt x="8229" y="5253"/>
                    <a:pt x="8246" y="5237"/>
                  </a:cubicBezTo>
                  <a:lnTo>
                    <a:pt x="8246" y="5221"/>
                  </a:lnTo>
                  <a:cubicBezTo>
                    <a:pt x="8262" y="5106"/>
                    <a:pt x="8262" y="4975"/>
                    <a:pt x="8229" y="4844"/>
                  </a:cubicBezTo>
                  <a:cubicBezTo>
                    <a:pt x="8103" y="4541"/>
                    <a:pt x="7803" y="4345"/>
                    <a:pt x="7492" y="4345"/>
                  </a:cubicBezTo>
                  <a:cubicBezTo>
                    <a:pt x="7398" y="4345"/>
                    <a:pt x="7304" y="4363"/>
                    <a:pt x="7213" y="4401"/>
                  </a:cubicBezTo>
                  <a:cubicBezTo>
                    <a:pt x="6721" y="4532"/>
                    <a:pt x="6426" y="5221"/>
                    <a:pt x="6754" y="5778"/>
                  </a:cubicBezTo>
                  <a:cubicBezTo>
                    <a:pt x="6926" y="6121"/>
                    <a:pt x="7333" y="6321"/>
                    <a:pt x="7759" y="6321"/>
                  </a:cubicBezTo>
                  <a:cubicBezTo>
                    <a:pt x="8025" y="6321"/>
                    <a:pt x="8297" y="6243"/>
                    <a:pt x="8524" y="6073"/>
                  </a:cubicBezTo>
                  <a:cubicBezTo>
                    <a:pt x="8950" y="5745"/>
                    <a:pt x="9065" y="5139"/>
                    <a:pt x="8934" y="4581"/>
                  </a:cubicBezTo>
                  <a:cubicBezTo>
                    <a:pt x="8819" y="4057"/>
                    <a:pt x="8459" y="3172"/>
                    <a:pt x="7213" y="2893"/>
                  </a:cubicBezTo>
                  <a:cubicBezTo>
                    <a:pt x="7066" y="2861"/>
                    <a:pt x="6917" y="2846"/>
                    <a:pt x="6765" y="2846"/>
                  </a:cubicBezTo>
                  <a:cubicBezTo>
                    <a:pt x="5426" y="2846"/>
                    <a:pt x="3894" y="3984"/>
                    <a:pt x="2312" y="3984"/>
                  </a:cubicBezTo>
                  <a:cubicBezTo>
                    <a:pt x="2089" y="3984"/>
                    <a:pt x="1865" y="3961"/>
                    <a:pt x="1640" y="3909"/>
                  </a:cubicBezTo>
                  <a:cubicBezTo>
                    <a:pt x="1558" y="3877"/>
                    <a:pt x="1460" y="3860"/>
                    <a:pt x="1361" y="3827"/>
                  </a:cubicBezTo>
                  <a:lnTo>
                    <a:pt x="1312" y="3795"/>
                  </a:lnTo>
                  <a:cubicBezTo>
                    <a:pt x="591" y="3418"/>
                    <a:pt x="148" y="2664"/>
                    <a:pt x="181" y="1860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7"/>
                    <a:pt x="3099" y="566"/>
                  </a:cubicBezTo>
                  <a:cubicBezTo>
                    <a:pt x="3558" y="1025"/>
                    <a:pt x="3525" y="1779"/>
                    <a:pt x="3017" y="2188"/>
                  </a:cubicBezTo>
                  <a:cubicBezTo>
                    <a:pt x="2935" y="2237"/>
                    <a:pt x="2853" y="2287"/>
                    <a:pt x="2755" y="2303"/>
                  </a:cubicBezTo>
                  <a:cubicBezTo>
                    <a:pt x="2694" y="2320"/>
                    <a:pt x="2632" y="2328"/>
                    <a:pt x="2568" y="2328"/>
                  </a:cubicBezTo>
                  <a:cubicBezTo>
                    <a:pt x="2392" y="2328"/>
                    <a:pt x="2211" y="2264"/>
                    <a:pt x="2066" y="2156"/>
                  </a:cubicBezTo>
                  <a:cubicBezTo>
                    <a:pt x="1935" y="2074"/>
                    <a:pt x="1886" y="1926"/>
                    <a:pt x="1919" y="1779"/>
                  </a:cubicBezTo>
                  <a:lnTo>
                    <a:pt x="1919" y="1779"/>
                  </a:lnTo>
                  <a:cubicBezTo>
                    <a:pt x="1994" y="1854"/>
                    <a:pt x="2098" y="1894"/>
                    <a:pt x="2202" y="1894"/>
                  </a:cubicBezTo>
                  <a:cubicBezTo>
                    <a:pt x="2256" y="1894"/>
                    <a:pt x="2310" y="1883"/>
                    <a:pt x="2361" y="1860"/>
                  </a:cubicBezTo>
                  <a:cubicBezTo>
                    <a:pt x="2591" y="1729"/>
                    <a:pt x="2525" y="1320"/>
                    <a:pt x="2214" y="1221"/>
                  </a:cubicBezTo>
                  <a:cubicBezTo>
                    <a:pt x="2186" y="1214"/>
                    <a:pt x="2159" y="1211"/>
                    <a:pt x="2132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60" y="2317"/>
                    <a:pt x="2262" y="2400"/>
                    <a:pt x="2470" y="2400"/>
                  </a:cubicBezTo>
                  <a:cubicBezTo>
                    <a:pt x="2543" y="2400"/>
                    <a:pt x="2616" y="2390"/>
                    <a:pt x="2689" y="2369"/>
                  </a:cubicBezTo>
                  <a:cubicBezTo>
                    <a:pt x="2722" y="2369"/>
                    <a:pt x="2755" y="2369"/>
                    <a:pt x="2787" y="2352"/>
                  </a:cubicBezTo>
                  <a:lnTo>
                    <a:pt x="2853" y="2336"/>
                  </a:lnTo>
                  <a:lnTo>
                    <a:pt x="2886" y="2319"/>
                  </a:lnTo>
                  <a:cubicBezTo>
                    <a:pt x="3050" y="2254"/>
                    <a:pt x="3164" y="2139"/>
                    <a:pt x="3263" y="2008"/>
                  </a:cubicBezTo>
                  <a:cubicBezTo>
                    <a:pt x="3590" y="1549"/>
                    <a:pt x="3541" y="910"/>
                    <a:pt x="3148" y="500"/>
                  </a:cubicBezTo>
                  <a:cubicBezTo>
                    <a:pt x="2876" y="163"/>
                    <a:pt x="2446" y="0"/>
                    <a:pt x="19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10"/>
            <p:cNvSpPr/>
            <p:nvPr/>
          </p:nvSpPr>
          <p:spPr>
            <a:xfrm>
              <a:off x="514541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05" y="1"/>
                  </a:moveTo>
                  <a:cubicBezTo>
                    <a:pt x="5253" y="1"/>
                    <a:pt x="4952" y="45"/>
                    <a:pt x="4607" y="168"/>
                  </a:cubicBezTo>
                  <a:cubicBezTo>
                    <a:pt x="3774" y="468"/>
                    <a:pt x="2591" y="1030"/>
                    <a:pt x="1425" y="1030"/>
                  </a:cubicBezTo>
                  <a:cubicBezTo>
                    <a:pt x="938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67" y="1334"/>
                    <a:pt x="1330" y="1334"/>
                  </a:cubicBezTo>
                  <a:cubicBezTo>
                    <a:pt x="1356" y="1334"/>
                    <a:pt x="1383" y="1333"/>
                    <a:pt x="1410" y="1332"/>
                  </a:cubicBezTo>
                  <a:cubicBezTo>
                    <a:pt x="1934" y="1295"/>
                    <a:pt x="2169" y="1159"/>
                    <a:pt x="2301" y="1159"/>
                  </a:cubicBezTo>
                  <a:cubicBezTo>
                    <a:pt x="2347" y="1159"/>
                    <a:pt x="2381" y="1175"/>
                    <a:pt x="2410" y="1217"/>
                  </a:cubicBezTo>
                  <a:cubicBezTo>
                    <a:pt x="2483" y="1315"/>
                    <a:pt x="2393" y="1367"/>
                    <a:pt x="2254" y="1367"/>
                  </a:cubicBezTo>
                  <a:cubicBezTo>
                    <a:pt x="2206" y="1367"/>
                    <a:pt x="2153" y="1361"/>
                    <a:pt x="2099" y="1348"/>
                  </a:cubicBezTo>
                  <a:cubicBezTo>
                    <a:pt x="2051" y="1332"/>
                    <a:pt x="2002" y="1325"/>
                    <a:pt x="1954" y="1325"/>
                  </a:cubicBezTo>
                  <a:cubicBezTo>
                    <a:pt x="1851" y="1325"/>
                    <a:pt x="1750" y="1358"/>
                    <a:pt x="1672" y="1414"/>
                  </a:cubicBezTo>
                  <a:cubicBezTo>
                    <a:pt x="1495" y="1575"/>
                    <a:pt x="1699" y="2102"/>
                    <a:pt x="1329" y="2102"/>
                  </a:cubicBezTo>
                  <a:cubicBezTo>
                    <a:pt x="1323" y="2102"/>
                    <a:pt x="1318" y="2102"/>
                    <a:pt x="1312" y="2102"/>
                  </a:cubicBezTo>
                  <a:lnTo>
                    <a:pt x="1312" y="2102"/>
                  </a:lnTo>
                  <a:cubicBezTo>
                    <a:pt x="1312" y="2102"/>
                    <a:pt x="1607" y="2462"/>
                    <a:pt x="2038" y="2462"/>
                  </a:cubicBezTo>
                  <a:cubicBezTo>
                    <a:pt x="2182" y="2462"/>
                    <a:pt x="2340" y="2422"/>
                    <a:pt x="2508" y="2315"/>
                  </a:cubicBezTo>
                  <a:cubicBezTo>
                    <a:pt x="3180" y="1873"/>
                    <a:pt x="2803" y="1381"/>
                    <a:pt x="3066" y="1250"/>
                  </a:cubicBezTo>
                  <a:cubicBezTo>
                    <a:pt x="3109" y="1227"/>
                    <a:pt x="3151" y="1216"/>
                    <a:pt x="3190" y="1216"/>
                  </a:cubicBezTo>
                  <a:cubicBezTo>
                    <a:pt x="3373" y="1216"/>
                    <a:pt x="3484" y="1446"/>
                    <a:pt x="3295" y="1676"/>
                  </a:cubicBezTo>
                  <a:cubicBezTo>
                    <a:pt x="3066" y="1938"/>
                    <a:pt x="2213" y="2889"/>
                    <a:pt x="3541" y="3708"/>
                  </a:cubicBezTo>
                  <a:cubicBezTo>
                    <a:pt x="3557" y="3708"/>
                    <a:pt x="3377" y="3249"/>
                    <a:pt x="3738" y="3086"/>
                  </a:cubicBezTo>
                  <a:cubicBezTo>
                    <a:pt x="4082" y="2922"/>
                    <a:pt x="4803" y="2709"/>
                    <a:pt x="4705" y="2200"/>
                  </a:cubicBezTo>
                  <a:cubicBezTo>
                    <a:pt x="4607" y="1709"/>
                    <a:pt x="4246" y="955"/>
                    <a:pt x="4836" y="512"/>
                  </a:cubicBezTo>
                  <a:cubicBezTo>
                    <a:pt x="5198" y="248"/>
                    <a:pt x="5507" y="147"/>
                    <a:pt x="5816" y="147"/>
                  </a:cubicBezTo>
                  <a:cubicBezTo>
                    <a:pt x="6025" y="147"/>
                    <a:pt x="6234" y="193"/>
                    <a:pt x="6459" y="266"/>
                  </a:cubicBezTo>
                  <a:cubicBezTo>
                    <a:pt x="6459" y="266"/>
                    <a:pt x="6127" y="1"/>
                    <a:pt x="55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10"/>
            <p:cNvSpPr/>
            <p:nvPr/>
          </p:nvSpPr>
          <p:spPr>
            <a:xfrm>
              <a:off x="553252" y="4133851"/>
              <a:ext cx="118885" cy="83095"/>
            </a:xfrm>
            <a:custGeom>
              <a:rect b="b" l="l" r="r" t="t"/>
              <a:pathLst>
                <a:path extrusionOk="0" h="2533" w="3624">
                  <a:moveTo>
                    <a:pt x="1093" y="0"/>
                  </a:moveTo>
                  <a:cubicBezTo>
                    <a:pt x="501" y="0"/>
                    <a:pt x="1" y="123"/>
                    <a:pt x="1" y="123"/>
                  </a:cubicBezTo>
                  <a:cubicBezTo>
                    <a:pt x="1" y="123"/>
                    <a:pt x="968" y="205"/>
                    <a:pt x="1197" y="549"/>
                  </a:cubicBezTo>
                  <a:cubicBezTo>
                    <a:pt x="1378" y="746"/>
                    <a:pt x="1427" y="1025"/>
                    <a:pt x="1361" y="1270"/>
                  </a:cubicBezTo>
                  <a:cubicBezTo>
                    <a:pt x="1312" y="1500"/>
                    <a:pt x="1197" y="2156"/>
                    <a:pt x="2230" y="2156"/>
                  </a:cubicBezTo>
                  <a:cubicBezTo>
                    <a:pt x="3263" y="2172"/>
                    <a:pt x="3099" y="2533"/>
                    <a:pt x="3099" y="2533"/>
                  </a:cubicBezTo>
                  <a:cubicBezTo>
                    <a:pt x="3099" y="2533"/>
                    <a:pt x="3623" y="1762"/>
                    <a:pt x="2738" y="615"/>
                  </a:cubicBezTo>
                  <a:cubicBezTo>
                    <a:pt x="2369" y="123"/>
                    <a:pt x="1685" y="0"/>
                    <a:pt x="10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10"/>
            <p:cNvSpPr/>
            <p:nvPr/>
          </p:nvSpPr>
          <p:spPr>
            <a:xfrm>
              <a:off x="395719" y="4084643"/>
              <a:ext cx="105402" cy="140897"/>
            </a:xfrm>
            <a:custGeom>
              <a:rect b="b" l="l" r="r" t="t"/>
              <a:pathLst>
                <a:path extrusionOk="0" h="4295" w="3213">
                  <a:moveTo>
                    <a:pt x="2819" y="0"/>
                  </a:moveTo>
                  <a:lnTo>
                    <a:pt x="2819" y="0"/>
                  </a:lnTo>
                  <a:cubicBezTo>
                    <a:pt x="2729" y="78"/>
                    <a:pt x="2617" y="125"/>
                    <a:pt x="2502" y="125"/>
                  </a:cubicBezTo>
                  <a:cubicBezTo>
                    <a:pt x="2471" y="125"/>
                    <a:pt x="2440" y="122"/>
                    <a:pt x="2410" y="115"/>
                  </a:cubicBezTo>
                  <a:cubicBezTo>
                    <a:pt x="2356" y="104"/>
                    <a:pt x="2278" y="96"/>
                    <a:pt x="2188" y="96"/>
                  </a:cubicBezTo>
                  <a:cubicBezTo>
                    <a:pt x="1867" y="96"/>
                    <a:pt x="1387" y="203"/>
                    <a:pt x="1246" y="689"/>
                  </a:cubicBezTo>
                  <a:cubicBezTo>
                    <a:pt x="1066" y="1295"/>
                    <a:pt x="1197" y="1689"/>
                    <a:pt x="1426" y="1885"/>
                  </a:cubicBezTo>
                  <a:cubicBezTo>
                    <a:pt x="1639" y="2066"/>
                    <a:pt x="1639" y="2426"/>
                    <a:pt x="1475" y="2492"/>
                  </a:cubicBezTo>
                  <a:cubicBezTo>
                    <a:pt x="1444" y="2506"/>
                    <a:pt x="1408" y="2513"/>
                    <a:pt x="1370" y="2513"/>
                  </a:cubicBezTo>
                  <a:cubicBezTo>
                    <a:pt x="1233" y="2513"/>
                    <a:pt x="1086" y="2413"/>
                    <a:pt x="1164" y="2180"/>
                  </a:cubicBezTo>
                  <a:cubicBezTo>
                    <a:pt x="1237" y="1947"/>
                    <a:pt x="1063" y="1727"/>
                    <a:pt x="840" y="1727"/>
                  </a:cubicBezTo>
                  <a:cubicBezTo>
                    <a:pt x="812" y="1727"/>
                    <a:pt x="783" y="1731"/>
                    <a:pt x="754" y="1738"/>
                  </a:cubicBezTo>
                  <a:cubicBezTo>
                    <a:pt x="695" y="1745"/>
                    <a:pt x="642" y="1749"/>
                    <a:pt x="594" y="1749"/>
                  </a:cubicBezTo>
                  <a:cubicBezTo>
                    <a:pt x="430" y="1749"/>
                    <a:pt x="333" y="1701"/>
                    <a:pt x="295" y="1574"/>
                  </a:cubicBezTo>
                  <a:lnTo>
                    <a:pt x="295" y="1574"/>
                  </a:lnTo>
                  <a:cubicBezTo>
                    <a:pt x="295" y="1574"/>
                    <a:pt x="0" y="2475"/>
                    <a:pt x="705" y="2918"/>
                  </a:cubicBezTo>
                  <a:cubicBezTo>
                    <a:pt x="1393" y="3344"/>
                    <a:pt x="1738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213" y="1328"/>
                    <a:pt x="28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10"/>
            <p:cNvSpPr/>
            <p:nvPr/>
          </p:nvSpPr>
          <p:spPr>
            <a:xfrm>
              <a:off x="2561122" y="4923514"/>
              <a:ext cx="79815" cy="179050"/>
            </a:xfrm>
            <a:custGeom>
              <a:rect b="b" l="l" r="r" t="t"/>
              <a:pathLst>
                <a:path extrusionOk="0" h="5458" w="2433">
                  <a:moveTo>
                    <a:pt x="1442" y="1"/>
                  </a:moveTo>
                  <a:cubicBezTo>
                    <a:pt x="1407" y="1"/>
                    <a:pt x="1374" y="6"/>
                    <a:pt x="1345" y="16"/>
                  </a:cubicBezTo>
                  <a:cubicBezTo>
                    <a:pt x="1034" y="114"/>
                    <a:pt x="952" y="377"/>
                    <a:pt x="1116" y="737"/>
                  </a:cubicBezTo>
                  <a:cubicBezTo>
                    <a:pt x="1279" y="1098"/>
                    <a:pt x="1788" y="1147"/>
                    <a:pt x="1656" y="2803"/>
                  </a:cubicBezTo>
                  <a:cubicBezTo>
                    <a:pt x="1525" y="4474"/>
                    <a:pt x="1" y="5458"/>
                    <a:pt x="1" y="5458"/>
                  </a:cubicBezTo>
                  <a:cubicBezTo>
                    <a:pt x="263" y="5409"/>
                    <a:pt x="1820" y="4458"/>
                    <a:pt x="2148" y="2426"/>
                  </a:cubicBezTo>
                  <a:cubicBezTo>
                    <a:pt x="2432" y="573"/>
                    <a:pt x="1804" y="1"/>
                    <a:pt x="14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10"/>
            <p:cNvSpPr/>
            <p:nvPr/>
          </p:nvSpPr>
          <p:spPr>
            <a:xfrm>
              <a:off x="2503056" y="4874174"/>
              <a:ext cx="173178" cy="233768"/>
            </a:xfrm>
            <a:custGeom>
              <a:rect b="b" l="l" r="r" t="t"/>
              <a:pathLst>
                <a:path extrusionOk="0" h="7126" w="5279">
                  <a:moveTo>
                    <a:pt x="1688" y="0"/>
                  </a:moveTo>
                  <a:cubicBezTo>
                    <a:pt x="1298" y="0"/>
                    <a:pt x="859" y="91"/>
                    <a:pt x="476" y="389"/>
                  </a:cubicBezTo>
                  <a:cubicBezTo>
                    <a:pt x="165" y="668"/>
                    <a:pt x="1" y="1061"/>
                    <a:pt x="50" y="1487"/>
                  </a:cubicBezTo>
                  <a:cubicBezTo>
                    <a:pt x="107" y="1999"/>
                    <a:pt x="632" y="2437"/>
                    <a:pt x="1242" y="2437"/>
                  </a:cubicBezTo>
                  <a:cubicBezTo>
                    <a:pt x="1335" y="2437"/>
                    <a:pt x="1430" y="2427"/>
                    <a:pt x="1525" y="2405"/>
                  </a:cubicBezTo>
                  <a:cubicBezTo>
                    <a:pt x="1623" y="2372"/>
                    <a:pt x="1722" y="2340"/>
                    <a:pt x="1820" y="2290"/>
                  </a:cubicBezTo>
                  <a:lnTo>
                    <a:pt x="1837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46" y="1455"/>
                  </a:cubicBezTo>
                  <a:cubicBezTo>
                    <a:pt x="2209" y="1117"/>
                    <a:pt x="1924" y="894"/>
                    <a:pt x="1609" y="894"/>
                  </a:cubicBezTo>
                  <a:cubicBezTo>
                    <a:pt x="1511" y="894"/>
                    <a:pt x="1409" y="916"/>
                    <a:pt x="1312" y="963"/>
                  </a:cubicBezTo>
                  <a:cubicBezTo>
                    <a:pt x="951" y="1176"/>
                    <a:pt x="1066" y="1717"/>
                    <a:pt x="1476" y="1766"/>
                  </a:cubicBezTo>
                  <a:cubicBezTo>
                    <a:pt x="1507" y="1774"/>
                    <a:pt x="1537" y="1777"/>
                    <a:pt x="1566" y="1777"/>
                  </a:cubicBezTo>
                  <a:cubicBezTo>
                    <a:pt x="1788" y="1777"/>
                    <a:pt x="1964" y="1571"/>
                    <a:pt x="1935" y="1340"/>
                  </a:cubicBezTo>
                  <a:cubicBezTo>
                    <a:pt x="1928" y="1301"/>
                    <a:pt x="1955" y="1267"/>
                    <a:pt x="1991" y="1267"/>
                  </a:cubicBezTo>
                  <a:cubicBezTo>
                    <a:pt x="2046" y="1267"/>
                    <a:pt x="2122" y="1345"/>
                    <a:pt x="2132" y="1602"/>
                  </a:cubicBezTo>
                  <a:cubicBezTo>
                    <a:pt x="2148" y="1717"/>
                    <a:pt x="2132" y="1848"/>
                    <a:pt x="2082" y="1963"/>
                  </a:cubicBezTo>
                  <a:cubicBezTo>
                    <a:pt x="1935" y="2184"/>
                    <a:pt x="1695" y="2312"/>
                    <a:pt x="1434" y="2312"/>
                  </a:cubicBezTo>
                  <a:cubicBezTo>
                    <a:pt x="1405" y="2312"/>
                    <a:pt x="1375" y="2310"/>
                    <a:pt x="1345" y="2307"/>
                  </a:cubicBezTo>
                  <a:cubicBezTo>
                    <a:pt x="1334" y="2307"/>
                    <a:pt x="1323" y="2308"/>
                    <a:pt x="1312" y="2308"/>
                  </a:cubicBezTo>
                  <a:cubicBezTo>
                    <a:pt x="609" y="2308"/>
                    <a:pt x="142" y="1264"/>
                    <a:pt x="787" y="619"/>
                  </a:cubicBezTo>
                  <a:cubicBezTo>
                    <a:pt x="1059" y="325"/>
                    <a:pt x="1444" y="199"/>
                    <a:pt x="1858" y="199"/>
                  </a:cubicBezTo>
                  <a:cubicBezTo>
                    <a:pt x="2370" y="199"/>
                    <a:pt x="2926" y="392"/>
                    <a:pt x="3361" y="701"/>
                  </a:cubicBezTo>
                  <a:cubicBezTo>
                    <a:pt x="5066" y="1995"/>
                    <a:pt x="4820" y="4257"/>
                    <a:pt x="4328" y="5421"/>
                  </a:cubicBezTo>
                  <a:cubicBezTo>
                    <a:pt x="4054" y="6083"/>
                    <a:pt x="3605" y="6665"/>
                    <a:pt x="3044" y="7105"/>
                  </a:cubicBezTo>
                  <a:lnTo>
                    <a:pt x="3044" y="7105"/>
                  </a:lnTo>
                  <a:cubicBezTo>
                    <a:pt x="3190" y="7007"/>
                    <a:pt x="3881" y="6554"/>
                    <a:pt x="4410" y="5454"/>
                  </a:cubicBezTo>
                  <a:cubicBezTo>
                    <a:pt x="4951" y="4290"/>
                    <a:pt x="5279" y="1930"/>
                    <a:pt x="3459" y="553"/>
                  </a:cubicBezTo>
                  <a:cubicBezTo>
                    <a:pt x="3115" y="307"/>
                    <a:pt x="2705" y="143"/>
                    <a:pt x="2263" y="61"/>
                  </a:cubicBezTo>
                  <a:cubicBezTo>
                    <a:pt x="2096" y="27"/>
                    <a:pt x="1899" y="0"/>
                    <a:pt x="1688" y="0"/>
                  </a:cubicBezTo>
                  <a:close/>
                  <a:moveTo>
                    <a:pt x="3044" y="7105"/>
                  </a:moveTo>
                  <a:cubicBezTo>
                    <a:pt x="3022" y="7119"/>
                    <a:pt x="3012" y="7126"/>
                    <a:pt x="3017" y="7126"/>
                  </a:cubicBezTo>
                  <a:cubicBezTo>
                    <a:pt x="3026" y="7119"/>
                    <a:pt x="3035" y="7112"/>
                    <a:pt x="3044" y="710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10"/>
            <p:cNvSpPr/>
            <p:nvPr/>
          </p:nvSpPr>
          <p:spPr>
            <a:xfrm>
              <a:off x="2542324" y="4693350"/>
              <a:ext cx="171012" cy="269427"/>
            </a:xfrm>
            <a:custGeom>
              <a:rect b="b" l="l" r="r" t="t"/>
              <a:pathLst>
                <a:path extrusionOk="0" h="8213" w="5213">
                  <a:moveTo>
                    <a:pt x="1098" y="0"/>
                  </a:moveTo>
                  <a:lnTo>
                    <a:pt x="1098" y="0"/>
                  </a:lnTo>
                  <a:cubicBezTo>
                    <a:pt x="0" y="2852"/>
                    <a:pt x="1279" y="4377"/>
                    <a:pt x="2541" y="5606"/>
                  </a:cubicBezTo>
                  <a:cubicBezTo>
                    <a:pt x="3803" y="6852"/>
                    <a:pt x="3754" y="8212"/>
                    <a:pt x="3754" y="8212"/>
                  </a:cubicBezTo>
                  <a:cubicBezTo>
                    <a:pt x="4655" y="7294"/>
                    <a:pt x="3590" y="5590"/>
                    <a:pt x="4459" y="4246"/>
                  </a:cubicBezTo>
                  <a:cubicBezTo>
                    <a:pt x="5213" y="3098"/>
                    <a:pt x="4262" y="2574"/>
                    <a:pt x="4262" y="2574"/>
                  </a:cubicBezTo>
                  <a:cubicBezTo>
                    <a:pt x="3852" y="3164"/>
                    <a:pt x="3377" y="3000"/>
                    <a:pt x="3016" y="3737"/>
                  </a:cubicBezTo>
                  <a:cubicBezTo>
                    <a:pt x="2639" y="4475"/>
                    <a:pt x="3262" y="5803"/>
                    <a:pt x="3262" y="5803"/>
                  </a:cubicBezTo>
                  <a:cubicBezTo>
                    <a:pt x="2066" y="4934"/>
                    <a:pt x="2311" y="4164"/>
                    <a:pt x="2656" y="3754"/>
                  </a:cubicBezTo>
                  <a:cubicBezTo>
                    <a:pt x="3000" y="3360"/>
                    <a:pt x="2525" y="3016"/>
                    <a:pt x="2541" y="2787"/>
                  </a:cubicBezTo>
                  <a:cubicBezTo>
                    <a:pt x="2541" y="2639"/>
                    <a:pt x="2590" y="2508"/>
                    <a:pt x="2639" y="2361"/>
                  </a:cubicBezTo>
                  <a:cubicBezTo>
                    <a:pt x="2639" y="2361"/>
                    <a:pt x="2571" y="2315"/>
                    <a:pt x="2442" y="2315"/>
                  </a:cubicBezTo>
                  <a:cubicBezTo>
                    <a:pt x="2326" y="2315"/>
                    <a:pt x="2160" y="2352"/>
                    <a:pt x="1951" y="2492"/>
                  </a:cubicBezTo>
                  <a:cubicBezTo>
                    <a:pt x="1230" y="2983"/>
                    <a:pt x="1525" y="4082"/>
                    <a:pt x="1525" y="4082"/>
                  </a:cubicBezTo>
                  <a:cubicBezTo>
                    <a:pt x="1000" y="3344"/>
                    <a:pt x="1180" y="2590"/>
                    <a:pt x="1771" y="2066"/>
                  </a:cubicBezTo>
                  <a:cubicBezTo>
                    <a:pt x="2361" y="1541"/>
                    <a:pt x="1803" y="1066"/>
                    <a:pt x="1410" y="836"/>
                  </a:cubicBezTo>
                  <a:cubicBezTo>
                    <a:pt x="1017" y="623"/>
                    <a:pt x="1098" y="0"/>
                    <a:pt x="10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10"/>
            <p:cNvSpPr/>
            <p:nvPr/>
          </p:nvSpPr>
          <p:spPr>
            <a:xfrm>
              <a:off x="2463820" y="4659987"/>
              <a:ext cx="98973" cy="148443"/>
            </a:xfrm>
            <a:custGeom>
              <a:rect b="b" l="l" r="r" t="t"/>
              <a:pathLst>
                <a:path extrusionOk="0" h="4525" w="3017">
                  <a:moveTo>
                    <a:pt x="443" y="1"/>
                  </a:moveTo>
                  <a:cubicBezTo>
                    <a:pt x="443" y="17"/>
                    <a:pt x="0" y="2033"/>
                    <a:pt x="3016" y="4525"/>
                  </a:cubicBezTo>
                  <a:cubicBezTo>
                    <a:pt x="3016" y="4525"/>
                    <a:pt x="2459" y="3853"/>
                    <a:pt x="2721" y="3099"/>
                  </a:cubicBezTo>
                  <a:cubicBezTo>
                    <a:pt x="2983" y="2345"/>
                    <a:pt x="2672" y="2083"/>
                    <a:pt x="2426" y="1820"/>
                  </a:cubicBezTo>
                  <a:cubicBezTo>
                    <a:pt x="2295" y="1656"/>
                    <a:pt x="2279" y="1427"/>
                    <a:pt x="2410" y="1263"/>
                  </a:cubicBezTo>
                  <a:cubicBezTo>
                    <a:pt x="2410" y="1263"/>
                    <a:pt x="2371" y="1256"/>
                    <a:pt x="2316" y="1256"/>
                  </a:cubicBezTo>
                  <a:cubicBezTo>
                    <a:pt x="2154" y="1256"/>
                    <a:pt x="1845" y="1319"/>
                    <a:pt x="1918" y="1820"/>
                  </a:cubicBezTo>
                  <a:cubicBezTo>
                    <a:pt x="2033" y="2509"/>
                    <a:pt x="2065" y="2624"/>
                    <a:pt x="1852" y="2640"/>
                  </a:cubicBezTo>
                  <a:cubicBezTo>
                    <a:pt x="1842" y="2641"/>
                    <a:pt x="1833" y="2642"/>
                    <a:pt x="1824" y="2642"/>
                  </a:cubicBezTo>
                  <a:cubicBezTo>
                    <a:pt x="1628" y="2642"/>
                    <a:pt x="1691" y="2304"/>
                    <a:pt x="1754" y="2115"/>
                  </a:cubicBezTo>
                  <a:cubicBezTo>
                    <a:pt x="1803" y="1935"/>
                    <a:pt x="2049" y="1099"/>
                    <a:pt x="1393" y="821"/>
                  </a:cubicBezTo>
                  <a:cubicBezTo>
                    <a:pt x="754" y="542"/>
                    <a:pt x="492" y="280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10"/>
            <p:cNvSpPr/>
            <p:nvPr/>
          </p:nvSpPr>
          <p:spPr>
            <a:xfrm>
              <a:off x="2642349" y="4941754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65" y="1181"/>
                    <a:pt x="967" y="2476"/>
                  </a:cubicBezTo>
                  <a:cubicBezTo>
                    <a:pt x="852" y="3771"/>
                    <a:pt x="0" y="4263"/>
                    <a:pt x="0" y="4263"/>
                  </a:cubicBezTo>
                  <a:cubicBezTo>
                    <a:pt x="3590" y="2443"/>
                    <a:pt x="2295" y="771"/>
                    <a:pt x="1951" y="526"/>
                  </a:cubicBezTo>
                  <a:cubicBezTo>
                    <a:pt x="1590" y="280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10"/>
            <p:cNvSpPr/>
            <p:nvPr/>
          </p:nvSpPr>
          <p:spPr>
            <a:xfrm>
              <a:off x="2764943" y="4977774"/>
              <a:ext cx="226945" cy="159432"/>
            </a:xfrm>
            <a:custGeom>
              <a:rect b="b" l="l" r="r" t="t"/>
              <a:pathLst>
                <a:path extrusionOk="0" h="4860" w="6918">
                  <a:moveTo>
                    <a:pt x="1949" y="0"/>
                  </a:moveTo>
                  <a:cubicBezTo>
                    <a:pt x="1068" y="0"/>
                    <a:pt x="601" y="827"/>
                    <a:pt x="705" y="1362"/>
                  </a:cubicBezTo>
                  <a:cubicBezTo>
                    <a:pt x="834" y="1964"/>
                    <a:pt x="1402" y="2002"/>
                    <a:pt x="1543" y="2002"/>
                  </a:cubicBezTo>
                  <a:cubicBezTo>
                    <a:pt x="1563" y="2002"/>
                    <a:pt x="1574" y="2001"/>
                    <a:pt x="1574" y="2001"/>
                  </a:cubicBezTo>
                  <a:cubicBezTo>
                    <a:pt x="1312" y="1903"/>
                    <a:pt x="1197" y="1591"/>
                    <a:pt x="1328" y="1329"/>
                  </a:cubicBezTo>
                  <a:cubicBezTo>
                    <a:pt x="1365" y="1265"/>
                    <a:pt x="1408" y="1241"/>
                    <a:pt x="1455" y="1241"/>
                  </a:cubicBezTo>
                  <a:cubicBezTo>
                    <a:pt x="1553" y="1241"/>
                    <a:pt x="1671" y="1344"/>
                    <a:pt x="1803" y="1411"/>
                  </a:cubicBezTo>
                  <a:cubicBezTo>
                    <a:pt x="1841" y="1430"/>
                    <a:pt x="1877" y="1438"/>
                    <a:pt x="1911" y="1438"/>
                  </a:cubicBezTo>
                  <a:cubicBezTo>
                    <a:pt x="2054" y="1438"/>
                    <a:pt x="2160" y="1285"/>
                    <a:pt x="2213" y="1099"/>
                  </a:cubicBezTo>
                  <a:cubicBezTo>
                    <a:pt x="2253" y="958"/>
                    <a:pt x="2356" y="817"/>
                    <a:pt x="2543" y="817"/>
                  </a:cubicBezTo>
                  <a:cubicBezTo>
                    <a:pt x="2660" y="817"/>
                    <a:pt x="2811" y="872"/>
                    <a:pt x="3000" y="1017"/>
                  </a:cubicBezTo>
                  <a:cubicBezTo>
                    <a:pt x="3475" y="1394"/>
                    <a:pt x="3180" y="2148"/>
                    <a:pt x="3180" y="2148"/>
                  </a:cubicBezTo>
                  <a:cubicBezTo>
                    <a:pt x="3180" y="2148"/>
                    <a:pt x="3180" y="1526"/>
                    <a:pt x="2754" y="1476"/>
                  </a:cubicBezTo>
                  <a:cubicBezTo>
                    <a:pt x="2707" y="1463"/>
                    <a:pt x="2659" y="1456"/>
                    <a:pt x="2613" y="1456"/>
                  </a:cubicBezTo>
                  <a:cubicBezTo>
                    <a:pt x="2435" y="1456"/>
                    <a:pt x="2275" y="1553"/>
                    <a:pt x="2197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29" y="2657"/>
                    <a:pt x="2377" y="2739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77" y="3558"/>
                    <a:pt x="1656" y="3558"/>
                    <a:pt x="1656" y="3558"/>
                  </a:cubicBezTo>
                  <a:cubicBezTo>
                    <a:pt x="1803" y="3345"/>
                    <a:pt x="1771" y="3050"/>
                    <a:pt x="1574" y="2886"/>
                  </a:cubicBez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45"/>
                    <a:pt x="1017" y="3263"/>
                    <a:pt x="754" y="3493"/>
                  </a:cubicBezTo>
                  <a:cubicBezTo>
                    <a:pt x="618" y="3603"/>
                    <a:pt x="419" y="3630"/>
                    <a:pt x="260" y="3630"/>
                  </a:cubicBezTo>
                  <a:cubicBezTo>
                    <a:pt x="114" y="3630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1" y="3706"/>
                    <a:pt x="377" y="3755"/>
                    <a:pt x="590" y="3771"/>
                  </a:cubicBezTo>
                  <a:cubicBezTo>
                    <a:pt x="1033" y="3804"/>
                    <a:pt x="1459" y="3886"/>
                    <a:pt x="1902" y="3984"/>
                  </a:cubicBezTo>
                  <a:cubicBezTo>
                    <a:pt x="3082" y="4345"/>
                    <a:pt x="3787" y="4837"/>
                    <a:pt x="4688" y="4853"/>
                  </a:cubicBezTo>
                  <a:cubicBezTo>
                    <a:pt x="4746" y="4857"/>
                    <a:pt x="4804" y="4859"/>
                    <a:pt x="4861" y="4859"/>
                  </a:cubicBezTo>
                  <a:cubicBezTo>
                    <a:pt x="5258" y="4859"/>
                    <a:pt x="5641" y="4761"/>
                    <a:pt x="5999" y="4574"/>
                  </a:cubicBezTo>
                  <a:cubicBezTo>
                    <a:pt x="6786" y="4115"/>
                    <a:pt x="6917" y="2952"/>
                    <a:pt x="6458" y="2345"/>
                  </a:cubicBezTo>
                  <a:cubicBezTo>
                    <a:pt x="6236" y="2015"/>
                    <a:pt x="5876" y="1864"/>
                    <a:pt x="5536" y="1864"/>
                  </a:cubicBezTo>
                  <a:cubicBezTo>
                    <a:pt x="5200" y="1864"/>
                    <a:pt x="4884" y="2011"/>
                    <a:pt x="4737" y="2280"/>
                  </a:cubicBezTo>
                  <a:cubicBezTo>
                    <a:pt x="4491" y="2607"/>
                    <a:pt x="4524" y="3083"/>
                    <a:pt x="4836" y="3361"/>
                  </a:cubicBezTo>
                  <a:lnTo>
                    <a:pt x="4836" y="3378"/>
                  </a:lnTo>
                  <a:cubicBezTo>
                    <a:pt x="4868" y="3394"/>
                    <a:pt x="4885" y="3411"/>
                    <a:pt x="4901" y="3427"/>
                  </a:cubicBezTo>
                  <a:lnTo>
                    <a:pt x="4950" y="3460"/>
                  </a:lnTo>
                  <a:cubicBezTo>
                    <a:pt x="5047" y="3519"/>
                    <a:pt x="5171" y="3550"/>
                    <a:pt x="5295" y="3550"/>
                  </a:cubicBezTo>
                  <a:cubicBezTo>
                    <a:pt x="5549" y="3550"/>
                    <a:pt x="5797" y="3419"/>
                    <a:pt x="5786" y="3132"/>
                  </a:cubicBezTo>
                  <a:cubicBezTo>
                    <a:pt x="5800" y="2938"/>
                    <a:pt x="5641" y="2856"/>
                    <a:pt x="5462" y="2856"/>
                  </a:cubicBezTo>
                  <a:cubicBezTo>
                    <a:pt x="5205" y="2856"/>
                    <a:pt x="4906" y="3027"/>
                    <a:pt x="5032" y="3279"/>
                  </a:cubicBezTo>
                  <a:cubicBezTo>
                    <a:pt x="5040" y="3302"/>
                    <a:pt x="5037" y="3325"/>
                    <a:pt x="5011" y="3325"/>
                  </a:cubicBezTo>
                  <a:cubicBezTo>
                    <a:pt x="4980" y="3325"/>
                    <a:pt x="4917" y="3294"/>
                    <a:pt x="4803" y="3197"/>
                  </a:cubicBezTo>
                  <a:cubicBezTo>
                    <a:pt x="4705" y="3099"/>
                    <a:pt x="4639" y="2952"/>
                    <a:pt x="4639" y="2788"/>
                  </a:cubicBezTo>
                  <a:cubicBezTo>
                    <a:pt x="4639" y="2624"/>
                    <a:pt x="4705" y="2460"/>
                    <a:pt x="4803" y="2312"/>
                  </a:cubicBezTo>
                  <a:cubicBezTo>
                    <a:pt x="4936" y="2078"/>
                    <a:pt x="5207" y="1955"/>
                    <a:pt x="5497" y="1955"/>
                  </a:cubicBezTo>
                  <a:cubicBezTo>
                    <a:pt x="5814" y="1955"/>
                    <a:pt x="6154" y="2102"/>
                    <a:pt x="6360" y="2411"/>
                  </a:cubicBezTo>
                  <a:cubicBezTo>
                    <a:pt x="6360" y="2411"/>
                    <a:pt x="6376" y="2427"/>
                    <a:pt x="6376" y="2443"/>
                  </a:cubicBezTo>
                  <a:cubicBezTo>
                    <a:pt x="6590" y="2853"/>
                    <a:pt x="6573" y="3361"/>
                    <a:pt x="6344" y="3755"/>
                  </a:cubicBezTo>
                  <a:cubicBezTo>
                    <a:pt x="6064" y="4258"/>
                    <a:pt x="5426" y="4609"/>
                    <a:pt x="4590" y="4609"/>
                  </a:cubicBezTo>
                  <a:cubicBezTo>
                    <a:pt x="4201" y="4609"/>
                    <a:pt x="3769" y="4533"/>
                    <a:pt x="3311" y="4361"/>
                  </a:cubicBezTo>
                  <a:cubicBezTo>
                    <a:pt x="3279" y="4345"/>
                    <a:pt x="3049" y="4263"/>
                    <a:pt x="2885" y="4197"/>
                  </a:cubicBezTo>
                  <a:cubicBezTo>
                    <a:pt x="2475" y="3984"/>
                    <a:pt x="2033" y="3837"/>
                    <a:pt x="1574" y="3755"/>
                  </a:cubicBezTo>
                  <a:cubicBezTo>
                    <a:pt x="1754" y="3722"/>
                    <a:pt x="1951" y="3706"/>
                    <a:pt x="2164" y="3656"/>
                  </a:cubicBezTo>
                  <a:cubicBezTo>
                    <a:pt x="3901" y="3312"/>
                    <a:pt x="4164" y="837"/>
                    <a:pt x="2705" y="182"/>
                  </a:cubicBezTo>
                  <a:cubicBezTo>
                    <a:pt x="2428" y="55"/>
                    <a:pt x="2175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10"/>
            <p:cNvSpPr/>
            <p:nvPr/>
          </p:nvSpPr>
          <p:spPr>
            <a:xfrm>
              <a:off x="2875695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20" y="1"/>
                  </a:moveTo>
                  <a:cubicBezTo>
                    <a:pt x="3902" y="788"/>
                    <a:pt x="3558" y="1574"/>
                    <a:pt x="2902" y="2050"/>
                  </a:cubicBezTo>
                  <a:cubicBezTo>
                    <a:pt x="2500" y="2357"/>
                    <a:pt x="2009" y="2456"/>
                    <a:pt x="1548" y="2456"/>
                  </a:cubicBezTo>
                  <a:cubicBezTo>
                    <a:pt x="730" y="2456"/>
                    <a:pt x="1" y="2148"/>
                    <a:pt x="1" y="2148"/>
                  </a:cubicBezTo>
                  <a:lnTo>
                    <a:pt x="1" y="2148"/>
                  </a:lnTo>
                  <a:cubicBezTo>
                    <a:pt x="1345" y="2869"/>
                    <a:pt x="1837" y="2640"/>
                    <a:pt x="2214" y="3033"/>
                  </a:cubicBezTo>
                  <a:cubicBezTo>
                    <a:pt x="2387" y="3221"/>
                    <a:pt x="2560" y="3278"/>
                    <a:pt x="2718" y="3278"/>
                  </a:cubicBezTo>
                  <a:cubicBezTo>
                    <a:pt x="2903" y="3278"/>
                    <a:pt x="3066" y="3200"/>
                    <a:pt x="3181" y="3164"/>
                  </a:cubicBezTo>
                  <a:cubicBezTo>
                    <a:pt x="3204" y="3158"/>
                    <a:pt x="3229" y="3154"/>
                    <a:pt x="3254" y="3154"/>
                  </a:cubicBezTo>
                  <a:cubicBezTo>
                    <a:pt x="3352" y="3154"/>
                    <a:pt x="3456" y="3204"/>
                    <a:pt x="3509" y="3295"/>
                  </a:cubicBezTo>
                  <a:cubicBezTo>
                    <a:pt x="3525" y="3099"/>
                    <a:pt x="3476" y="2886"/>
                    <a:pt x="3361" y="2722"/>
                  </a:cubicBezTo>
                  <a:cubicBezTo>
                    <a:pt x="3181" y="2509"/>
                    <a:pt x="2787" y="2492"/>
                    <a:pt x="2722" y="2492"/>
                  </a:cubicBezTo>
                  <a:cubicBezTo>
                    <a:pt x="3279" y="2459"/>
                    <a:pt x="3787" y="2164"/>
                    <a:pt x="4099" y="1705"/>
                  </a:cubicBezTo>
                  <a:cubicBezTo>
                    <a:pt x="4656" y="919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10"/>
            <p:cNvSpPr/>
            <p:nvPr/>
          </p:nvSpPr>
          <p:spPr>
            <a:xfrm>
              <a:off x="2681059" y="4820537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05" y="0"/>
                  </a:moveTo>
                  <a:cubicBezTo>
                    <a:pt x="1382" y="0"/>
                    <a:pt x="976" y="149"/>
                    <a:pt x="705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1" y="2434"/>
                    <a:pt x="1426" y="2434"/>
                  </a:cubicBezTo>
                  <a:cubicBezTo>
                    <a:pt x="1561" y="2434"/>
                    <a:pt x="1697" y="2401"/>
                    <a:pt x="1820" y="2336"/>
                  </a:cubicBezTo>
                  <a:lnTo>
                    <a:pt x="1852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00" y="2204"/>
                  </a:lnTo>
                  <a:lnTo>
                    <a:pt x="2066" y="2155"/>
                  </a:lnTo>
                  <a:cubicBezTo>
                    <a:pt x="2229" y="1975"/>
                    <a:pt x="2311" y="1729"/>
                    <a:pt x="2279" y="1500"/>
                  </a:cubicBezTo>
                  <a:cubicBezTo>
                    <a:pt x="2246" y="1156"/>
                    <a:pt x="2038" y="1016"/>
                    <a:pt x="1843" y="1016"/>
                  </a:cubicBezTo>
                  <a:cubicBezTo>
                    <a:pt x="1740" y="1016"/>
                    <a:pt x="1642" y="1055"/>
                    <a:pt x="1574" y="1123"/>
                  </a:cubicBezTo>
                  <a:cubicBezTo>
                    <a:pt x="1410" y="1286"/>
                    <a:pt x="1443" y="1565"/>
                    <a:pt x="1639" y="1696"/>
                  </a:cubicBezTo>
                  <a:cubicBezTo>
                    <a:pt x="1714" y="1728"/>
                    <a:pt x="1782" y="1738"/>
                    <a:pt x="1840" y="1738"/>
                  </a:cubicBezTo>
                  <a:cubicBezTo>
                    <a:pt x="1935" y="1738"/>
                    <a:pt x="2008" y="1712"/>
                    <a:pt x="2054" y="1712"/>
                  </a:cubicBezTo>
                  <a:cubicBezTo>
                    <a:pt x="2100" y="1712"/>
                    <a:pt x="2121" y="1736"/>
                    <a:pt x="2115" y="1827"/>
                  </a:cubicBezTo>
                  <a:cubicBezTo>
                    <a:pt x="2098" y="2024"/>
                    <a:pt x="1967" y="2204"/>
                    <a:pt x="1803" y="2286"/>
                  </a:cubicBezTo>
                  <a:cubicBezTo>
                    <a:pt x="1689" y="2340"/>
                    <a:pt x="1571" y="2365"/>
                    <a:pt x="1455" y="2365"/>
                  </a:cubicBezTo>
                  <a:cubicBezTo>
                    <a:pt x="1321" y="2365"/>
                    <a:pt x="1189" y="2331"/>
                    <a:pt x="1066" y="2270"/>
                  </a:cubicBezTo>
                  <a:cubicBezTo>
                    <a:pt x="525" y="2040"/>
                    <a:pt x="164" y="1106"/>
                    <a:pt x="803" y="549"/>
                  </a:cubicBezTo>
                  <a:cubicBezTo>
                    <a:pt x="1049" y="303"/>
                    <a:pt x="1377" y="172"/>
                    <a:pt x="1738" y="155"/>
                  </a:cubicBezTo>
                  <a:cubicBezTo>
                    <a:pt x="2492" y="205"/>
                    <a:pt x="3311" y="746"/>
                    <a:pt x="3442" y="2204"/>
                  </a:cubicBezTo>
                  <a:cubicBezTo>
                    <a:pt x="3492" y="2762"/>
                    <a:pt x="3426" y="3319"/>
                    <a:pt x="3278" y="3844"/>
                  </a:cubicBezTo>
                  <a:cubicBezTo>
                    <a:pt x="3147" y="4302"/>
                    <a:pt x="2951" y="4745"/>
                    <a:pt x="2672" y="5138"/>
                  </a:cubicBezTo>
                  <a:cubicBezTo>
                    <a:pt x="2279" y="5614"/>
                    <a:pt x="1754" y="6024"/>
                    <a:pt x="1180" y="6286"/>
                  </a:cubicBezTo>
                  <a:cubicBezTo>
                    <a:pt x="1803" y="6040"/>
                    <a:pt x="2361" y="5630"/>
                    <a:pt x="2803" y="5122"/>
                  </a:cubicBezTo>
                  <a:cubicBezTo>
                    <a:pt x="3541" y="4270"/>
                    <a:pt x="4459" y="2254"/>
                    <a:pt x="3180" y="614"/>
                  </a:cubicBezTo>
                  <a:cubicBezTo>
                    <a:pt x="2826" y="207"/>
                    <a:pt x="2303" y="0"/>
                    <a:pt x="18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10"/>
            <p:cNvSpPr/>
            <p:nvPr/>
          </p:nvSpPr>
          <p:spPr>
            <a:xfrm>
              <a:off x="2260392" y="4923514"/>
              <a:ext cx="80307" cy="179050"/>
            </a:xfrm>
            <a:custGeom>
              <a:rect b="b" l="l" r="r" t="t"/>
              <a:pathLst>
                <a:path extrusionOk="0" h="5458" w="2448">
                  <a:moveTo>
                    <a:pt x="996" y="1"/>
                  </a:moveTo>
                  <a:cubicBezTo>
                    <a:pt x="645" y="1"/>
                    <a:pt x="1" y="584"/>
                    <a:pt x="300" y="2426"/>
                  </a:cubicBezTo>
                  <a:cubicBezTo>
                    <a:pt x="612" y="4458"/>
                    <a:pt x="2185" y="5409"/>
                    <a:pt x="2447" y="5458"/>
                  </a:cubicBezTo>
                  <a:cubicBezTo>
                    <a:pt x="2447" y="5458"/>
                    <a:pt x="923" y="4474"/>
                    <a:pt x="792" y="2803"/>
                  </a:cubicBezTo>
                  <a:cubicBezTo>
                    <a:pt x="661" y="1147"/>
                    <a:pt x="1169" y="1098"/>
                    <a:pt x="1333" y="737"/>
                  </a:cubicBezTo>
                  <a:cubicBezTo>
                    <a:pt x="1480" y="377"/>
                    <a:pt x="1415" y="114"/>
                    <a:pt x="1087" y="16"/>
                  </a:cubicBezTo>
                  <a:cubicBezTo>
                    <a:pt x="1060" y="6"/>
                    <a:pt x="1029" y="1"/>
                    <a:pt x="9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10"/>
            <p:cNvSpPr/>
            <p:nvPr/>
          </p:nvSpPr>
          <p:spPr>
            <a:xfrm>
              <a:off x="2225586" y="4874174"/>
              <a:ext cx="172653" cy="233244"/>
            </a:xfrm>
            <a:custGeom>
              <a:rect b="b" l="l" r="r" t="t"/>
              <a:pathLst>
                <a:path extrusionOk="0" h="7110" w="5263">
                  <a:moveTo>
                    <a:pt x="3591" y="0"/>
                  </a:moveTo>
                  <a:cubicBezTo>
                    <a:pt x="3380" y="0"/>
                    <a:pt x="3183" y="27"/>
                    <a:pt x="3017" y="61"/>
                  </a:cubicBezTo>
                  <a:cubicBezTo>
                    <a:pt x="2574" y="143"/>
                    <a:pt x="2164" y="307"/>
                    <a:pt x="1820" y="553"/>
                  </a:cubicBezTo>
                  <a:cubicBezTo>
                    <a:pt x="1" y="1930"/>
                    <a:pt x="329" y="4290"/>
                    <a:pt x="869" y="5438"/>
                  </a:cubicBezTo>
                  <a:cubicBezTo>
                    <a:pt x="1422" y="6619"/>
                    <a:pt x="2175" y="7053"/>
                    <a:pt x="2256" y="7104"/>
                  </a:cubicBezTo>
                  <a:lnTo>
                    <a:pt x="2256" y="7104"/>
                  </a:lnTo>
                  <a:cubicBezTo>
                    <a:pt x="1669" y="6662"/>
                    <a:pt x="1213" y="6091"/>
                    <a:pt x="951" y="5405"/>
                  </a:cubicBezTo>
                  <a:cubicBezTo>
                    <a:pt x="443" y="4257"/>
                    <a:pt x="197" y="1979"/>
                    <a:pt x="1919" y="701"/>
                  </a:cubicBezTo>
                  <a:cubicBezTo>
                    <a:pt x="2348" y="390"/>
                    <a:pt x="2909" y="197"/>
                    <a:pt x="3427" y="197"/>
                  </a:cubicBezTo>
                  <a:cubicBezTo>
                    <a:pt x="3839" y="197"/>
                    <a:pt x="4223" y="319"/>
                    <a:pt x="4492" y="602"/>
                  </a:cubicBezTo>
                  <a:cubicBezTo>
                    <a:pt x="5138" y="1248"/>
                    <a:pt x="4654" y="2308"/>
                    <a:pt x="3966" y="2308"/>
                  </a:cubicBezTo>
                  <a:cubicBezTo>
                    <a:pt x="3956" y="2308"/>
                    <a:pt x="3945" y="2307"/>
                    <a:pt x="3935" y="2307"/>
                  </a:cubicBezTo>
                  <a:cubicBezTo>
                    <a:pt x="3905" y="2310"/>
                    <a:pt x="3875" y="2312"/>
                    <a:pt x="3846" y="2312"/>
                  </a:cubicBezTo>
                  <a:cubicBezTo>
                    <a:pt x="3584" y="2312"/>
                    <a:pt x="3344" y="2182"/>
                    <a:pt x="3197" y="1946"/>
                  </a:cubicBezTo>
                  <a:cubicBezTo>
                    <a:pt x="3148" y="1848"/>
                    <a:pt x="3115" y="1717"/>
                    <a:pt x="3131" y="1586"/>
                  </a:cubicBezTo>
                  <a:cubicBezTo>
                    <a:pt x="3151" y="1334"/>
                    <a:pt x="3227" y="1254"/>
                    <a:pt x="3283" y="1254"/>
                  </a:cubicBezTo>
                  <a:cubicBezTo>
                    <a:pt x="3322" y="1254"/>
                    <a:pt x="3351" y="1293"/>
                    <a:pt x="3345" y="1340"/>
                  </a:cubicBezTo>
                  <a:cubicBezTo>
                    <a:pt x="3300" y="1576"/>
                    <a:pt x="3496" y="1773"/>
                    <a:pt x="3727" y="1773"/>
                  </a:cubicBezTo>
                  <a:cubicBezTo>
                    <a:pt x="3752" y="1773"/>
                    <a:pt x="3778" y="1771"/>
                    <a:pt x="3804" y="1766"/>
                  </a:cubicBezTo>
                  <a:cubicBezTo>
                    <a:pt x="4213" y="1700"/>
                    <a:pt x="4312" y="1159"/>
                    <a:pt x="3951" y="963"/>
                  </a:cubicBezTo>
                  <a:cubicBezTo>
                    <a:pt x="3857" y="916"/>
                    <a:pt x="3759" y="894"/>
                    <a:pt x="3663" y="894"/>
                  </a:cubicBezTo>
                  <a:cubicBezTo>
                    <a:pt x="3355" y="894"/>
                    <a:pt x="3067" y="1117"/>
                    <a:pt x="3017" y="1455"/>
                  </a:cubicBezTo>
                  <a:cubicBezTo>
                    <a:pt x="2951" y="1782"/>
                    <a:pt x="3115" y="2110"/>
                    <a:pt x="3410" y="2274"/>
                  </a:cubicBezTo>
                  <a:lnTo>
                    <a:pt x="3459" y="2274"/>
                  </a:lnTo>
                  <a:cubicBezTo>
                    <a:pt x="3541" y="2323"/>
                    <a:pt x="3656" y="2372"/>
                    <a:pt x="3754" y="2389"/>
                  </a:cubicBezTo>
                  <a:cubicBezTo>
                    <a:pt x="3850" y="2411"/>
                    <a:pt x="3945" y="2421"/>
                    <a:pt x="4037" y="2421"/>
                  </a:cubicBezTo>
                  <a:cubicBezTo>
                    <a:pt x="4643" y="2421"/>
                    <a:pt x="5158" y="1983"/>
                    <a:pt x="5230" y="1471"/>
                  </a:cubicBezTo>
                  <a:cubicBezTo>
                    <a:pt x="5262" y="1061"/>
                    <a:pt x="5098" y="668"/>
                    <a:pt x="4803" y="389"/>
                  </a:cubicBezTo>
                  <a:cubicBezTo>
                    <a:pt x="4420" y="91"/>
                    <a:pt x="3982" y="0"/>
                    <a:pt x="3591" y="0"/>
                  </a:cubicBezTo>
                  <a:close/>
                  <a:moveTo>
                    <a:pt x="2256" y="7104"/>
                  </a:moveTo>
                  <a:lnTo>
                    <a:pt x="2256" y="7104"/>
                  </a:lnTo>
                  <a:cubicBezTo>
                    <a:pt x="2258" y="7106"/>
                    <a:pt x="2260" y="7108"/>
                    <a:pt x="2263" y="7109"/>
                  </a:cubicBezTo>
                  <a:cubicBezTo>
                    <a:pt x="2264" y="7109"/>
                    <a:pt x="2261" y="7108"/>
                    <a:pt x="2256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10"/>
            <p:cNvSpPr/>
            <p:nvPr/>
          </p:nvSpPr>
          <p:spPr>
            <a:xfrm>
              <a:off x="2330990" y="4813287"/>
              <a:ext cx="239837" cy="168847"/>
            </a:xfrm>
            <a:custGeom>
              <a:rect b="b" l="l" r="r" t="t"/>
              <a:pathLst>
                <a:path extrusionOk="0" h="5147" w="7311">
                  <a:moveTo>
                    <a:pt x="1746" y="0"/>
                  </a:moveTo>
                  <a:cubicBezTo>
                    <a:pt x="1353" y="0"/>
                    <a:pt x="963" y="175"/>
                    <a:pt x="689" y="508"/>
                  </a:cubicBezTo>
                  <a:cubicBezTo>
                    <a:pt x="605" y="638"/>
                    <a:pt x="462" y="705"/>
                    <a:pt x="316" y="705"/>
                  </a:cubicBezTo>
                  <a:cubicBezTo>
                    <a:pt x="205" y="705"/>
                    <a:pt x="92" y="667"/>
                    <a:pt x="0" y="590"/>
                  </a:cubicBezTo>
                  <a:lnTo>
                    <a:pt x="0" y="590"/>
                  </a:lnTo>
                  <a:cubicBezTo>
                    <a:pt x="33" y="950"/>
                    <a:pt x="50" y="1016"/>
                    <a:pt x="1754" y="1737"/>
                  </a:cubicBezTo>
                  <a:cubicBezTo>
                    <a:pt x="3066" y="2294"/>
                    <a:pt x="3508" y="4261"/>
                    <a:pt x="3656" y="5146"/>
                  </a:cubicBezTo>
                  <a:cubicBezTo>
                    <a:pt x="3787" y="4261"/>
                    <a:pt x="4229" y="2294"/>
                    <a:pt x="5541" y="1737"/>
                  </a:cubicBezTo>
                  <a:cubicBezTo>
                    <a:pt x="7245" y="1016"/>
                    <a:pt x="7278" y="950"/>
                    <a:pt x="7311" y="590"/>
                  </a:cubicBezTo>
                  <a:lnTo>
                    <a:pt x="7311" y="590"/>
                  </a:lnTo>
                  <a:cubicBezTo>
                    <a:pt x="7219" y="667"/>
                    <a:pt x="7106" y="705"/>
                    <a:pt x="6994" y="705"/>
                  </a:cubicBezTo>
                  <a:cubicBezTo>
                    <a:pt x="6846" y="705"/>
                    <a:pt x="6700" y="638"/>
                    <a:pt x="6606" y="508"/>
                  </a:cubicBezTo>
                  <a:cubicBezTo>
                    <a:pt x="6342" y="175"/>
                    <a:pt x="5955" y="0"/>
                    <a:pt x="5561" y="0"/>
                  </a:cubicBezTo>
                  <a:cubicBezTo>
                    <a:pt x="5295" y="0"/>
                    <a:pt x="5025" y="80"/>
                    <a:pt x="4787" y="245"/>
                  </a:cubicBezTo>
                  <a:cubicBezTo>
                    <a:pt x="4229" y="655"/>
                    <a:pt x="3836" y="1475"/>
                    <a:pt x="3656" y="2655"/>
                  </a:cubicBezTo>
                  <a:cubicBezTo>
                    <a:pt x="3459" y="1458"/>
                    <a:pt x="3082" y="639"/>
                    <a:pt x="2508" y="245"/>
                  </a:cubicBezTo>
                  <a:cubicBezTo>
                    <a:pt x="2277" y="80"/>
                    <a:pt x="2011" y="0"/>
                    <a:pt x="17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10"/>
            <p:cNvSpPr/>
            <p:nvPr/>
          </p:nvSpPr>
          <p:spPr>
            <a:xfrm>
              <a:off x="2406804" y="4719693"/>
              <a:ext cx="88213" cy="145753"/>
            </a:xfrm>
            <a:custGeom>
              <a:rect b="b" l="l" r="r" t="t"/>
              <a:pathLst>
                <a:path extrusionOk="0" h="4443" w="2689">
                  <a:moveTo>
                    <a:pt x="1361" y="0"/>
                  </a:moveTo>
                  <a:cubicBezTo>
                    <a:pt x="1263" y="164"/>
                    <a:pt x="1148" y="295"/>
                    <a:pt x="1017" y="427"/>
                  </a:cubicBezTo>
                  <a:cubicBezTo>
                    <a:pt x="574" y="853"/>
                    <a:pt x="1" y="1721"/>
                    <a:pt x="738" y="2902"/>
                  </a:cubicBezTo>
                  <a:cubicBezTo>
                    <a:pt x="1017" y="3377"/>
                    <a:pt x="1230" y="3902"/>
                    <a:pt x="1345" y="4442"/>
                  </a:cubicBezTo>
                  <a:cubicBezTo>
                    <a:pt x="1459" y="3902"/>
                    <a:pt x="1673" y="3377"/>
                    <a:pt x="1968" y="2902"/>
                  </a:cubicBezTo>
                  <a:cubicBezTo>
                    <a:pt x="2689" y="1721"/>
                    <a:pt x="2132" y="853"/>
                    <a:pt x="1673" y="427"/>
                  </a:cubicBezTo>
                  <a:cubicBezTo>
                    <a:pt x="1541" y="295"/>
                    <a:pt x="1443" y="164"/>
                    <a:pt x="1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10"/>
            <p:cNvSpPr/>
            <p:nvPr/>
          </p:nvSpPr>
          <p:spPr>
            <a:xfrm>
              <a:off x="2350345" y="4582467"/>
              <a:ext cx="200603" cy="220056"/>
            </a:xfrm>
            <a:custGeom>
              <a:rect b="b" l="l" r="r" t="t"/>
              <a:pathLst>
                <a:path extrusionOk="0" h="6708" w="6115">
                  <a:moveTo>
                    <a:pt x="1595" y="1"/>
                  </a:moveTo>
                  <a:cubicBezTo>
                    <a:pt x="1199" y="1"/>
                    <a:pt x="814" y="156"/>
                    <a:pt x="591" y="446"/>
                  </a:cubicBezTo>
                  <a:cubicBezTo>
                    <a:pt x="1" y="1102"/>
                    <a:pt x="492" y="2069"/>
                    <a:pt x="1132" y="2102"/>
                  </a:cubicBezTo>
                  <a:cubicBezTo>
                    <a:pt x="1151" y="2103"/>
                    <a:pt x="1169" y="2103"/>
                    <a:pt x="1188" y="2103"/>
                  </a:cubicBezTo>
                  <a:cubicBezTo>
                    <a:pt x="1800" y="2103"/>
                    <a:pt x="2013" y="1584"/>
                    <a:pt x="1886" y="1282"/>
                  </a:cubicBezTo>
                  <a:cubicBezTo>
                    <a:pt x="1829" y="1114"/>
                    <a:pt x="1677" y="993"/>
                    <a:pt x="1500" y="993"/>
                  </a:cubicBezTo>
                  <a:cubicBezTo>
                    <a:pt x="1471" y="993"/>
                    <a:pt x="1441" y="996"/>
                    <a:pt x="1410" y="1003"/>
                  </a:cubicBezTo>
                  <a:cubicBezTo>
                    <a:pt x="1263" y="1020"/>
                    <a:pt x="1148" y="1167"/>
                    <a:pt x="1164" y="1315"/>
                  </a:cubicBezTo>
                  <a:cubicBezTo>
                    <a:pt x="1164" y="1471"/>
                    <a:pt x="1289" y="1567"/>
                    <a:pt x="1414" y="1567"/>
                  </a:cubicBezTo>
                  <a:cubicBezTo>
                    <a:pt x="1486" y="1567"/>
                    <a:pt x="1559" y="1535"/>
                    <a:pt x="1607" y="1462"/>
                  </a:cubicBezTo>
                  <a:cubicBezTo>
                    <a:pt x="1647" y="1399"/>
                    <a:pt x="1692" y="1374"/>
                    <a:pt x="1731" y="1374"/>
                  </a:cubicBezTo>
                  <a:cubicBezTo>
                    <a:pt x="1803" y="1374"/>
                    <a:pt x="1858" y="1459"/>
                    <a:pt x="1836" y="1544"/>
                  </a:cubicBezTo>
                  <a:cubicBezTo>
                    <a:pt x="1747" y="1788"/>
                    <a:pt x="1516" y="1942"/>
                    <a:pt x="1279" y="1942"/>
                  </a:cubicBezTo>
                  <a:cubicBezTo>
                    <a:pt x="1213" y="1942"/>
                    <a:pt x="1146" y="1930"/>
                    <a:pt x="1082" y="1905"/>
                  </a:cubicBezTo>
                  <a:cubicBezTo>
                    <a:pt x="673" y="1790"/>
                    <a:pt x="459" y="1053"/>
                    <a:pt x="1017" y="659"/>
                  </a:cubicBezTo>
                  <a:cubicBezTo>
                    <a:pt x="1143" y="567"/>
                    <a:pt x="1328" y="517"/>
                    <a:pt x="1534" y="517"/>
                  </a:cubicBezTo>
                  <a:cubicBezTo>
                    <a:pt x="2130" y="517"/>
                    <a:pt x="2906" y="931"/>
                    <a:pt x="2967" y="1905"/>
                  </a:cubicBezTo>
                  <a:cubicBezTo>
                    <a:pt x="2951" y="3069"/>
                    <a:pt x="2033" y="4118"/>
                    <a:pt x="1771" y="4888"/>
                  </a:cubicBezTo>
                  <a:cubicBezTo>
                    <a:pt x="1410" y="5970"/>
                    <a:pt x="1869" y="6642"/>
                    <a:pt x="1902" y="6708"/>
                  </a:cubicBezTo>
                  <a:cubicBezTo>
                    <a:pt x="1623" y="6150"/>
                    <a:pt x="1607" y="5495"/>
                    <a:pt x="1853" y="4921"/>
                  </a:cubicBezTo>
                  <a:cubicBezTo>
                    <a:pt x="2066" y="4396"/>
                    <a:pt x="2492" y="3839"/>
                    <a:pt x="2803" y="3134"/>
                  </a:cubicBezTo>
                  <a:cubicBezTo>
                    <a:pt x="2918" y="2921"/>
                    <a:pt x="3000" y="2675"/>
                    <a:pt x="3066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39" y="3839"/>
                    <a:pt x="4066" y="4396"/>
                    <a:pt x="4279" y="4921"/>
                  </a:cubicBezTo>
                  <a:cubicBezTo>
                    <a:pt x="4518" y="5479"/>
                    <a:pt x="4493" y="6116"/>
                    <a:pt x="4250" y="6663"/>
                  </a:cubicBezTo>
                  <a:lnTo>
                    <a:pt x="4250" y="6663"/>
                  </a:lnTo>
                  <a:cubicBezTo>
                    <a:pt x="4339" y="6486"/>
                    <a:pt x="4664" y="5849"/>
                    <a:pt x="4344" y="4888"/>
                  </a:cubicBezTo>
                  <a:cubicBezTo>
                    <a:pt x="4098" y="4118"/>
                    <a:pt x="3180" y="3069"/>
                    <a:pt x="3164" y="1905"/>
                  </a:cubicBezTo>
                  <a:cubicBezTo>
                    <a:pt x="3225" y="931"/>
                    <a:pt x="3992" y="517"/>
                    <a:pt x="4584" y="517"/>
                  </a:cubicBezTo>
                  <a:cubicBezTo>
                    <a:pt x="4788" y="517"/>
                    <a:pt x="4972" y="567"/>
                    <a:pt x="5098" y="659"/>
                  </a:cubicBezTo>
                  <a:cubicBezTo>
                    <a:pt x="5672" y="1053"/>
                    <a:pt x="5459" y="1790"/>
                    <a:pt x="5049" y="1905"/>
                  </a:cubicBezTo>
                  <a:cubicBezTo>
                    <a:pt x="4982" y="1930"/>
                    <a:pt x="4912" y="1942"/>
                    <a:pt x="4845" y="1942"/>
                  </a:cubicBezTo>
                  <a:cubicBezTo>
                    <a:pt x="4600" y="1942"/>
                    <a:pt x="4372" y="1788"/>
                    <a:pt x="4295" y="1544"/>
                  </a:cubicBezTo>
                  <a:cubicBezTo>
                    <a:pt x="4274" y="1459"/>
                    <a:pt x="4322" y="1374"/>
                    <a:pt x="4389" y="1374"/>
                  </a:cubicBezTo>
                  <a:cubicBezTo>
                    <a:pt x="4426" y="1374"/>
                    <a:pt x="4468" y="1399"/>
                    <a:pt x="4508" y="1462"/>
                  </a:cubicBezTo>
                  <a:cubicBezTo>
                    <a:pt x="4562" y="1535"/>
                    <a:pt x="4639" y="1567"/>
                    <a:pt x="4713" y="1567"/>
                  </a:cubicBezTo>
                  <a:cubicBezTo>
                    <a:pt x="4840" y="1567"/>
                    <a:pt x="4961" y="1471"/>
                    <a:pt x="4951" y="1315"/>
                  </a:cubicBezTo>
                  <a:cubicBezTo>
                    <a:pt x="4967" y="1167"/>
                    <a:pt x="4852" y="1020"/>
                    <a:pt x="4705" y="1003"/>
                  </a:cubicBezTo>
                  <a:cubicBezTo>
                    <a:pt x="4677" y="996"/>
                    <a:pt x="4648" y="993"/>
                    <a:pt x="4620" y="993"/>
                  </a:cubicBezTo>
                  <a:cubicBezTo>
                    <a:pt x="4451" y="993"/>
                    <a:pt x="4288" y="1114"/>
                    <a:pt x="4246" y="1282"/>
                  </a:cubicBezTo>
                  <a:cubicBezTo>
                    <a:pt x="4119" y="1584"/>
                    <a:pt x="4347" y="2103"/>
                    <a:pt x="4930" y="2103"/>
                  </a:cubicBezTo>
                  <a:cubicBezTo>
                    <a:pt x="4947" y="2103"/>
                    <a:pt x="4965" y="2103"/>
                    <a:pt x="4984" y="2102"/>
                  </a:cubicBezTo>
                  <a:cubicBezTo>
                    <a:pt x="5623" y="2069"/>
                    <a:pt x="6115" y="1102"/>
                    <a:pt x="5541" y="446"/>
                  </a:cubicBezTo>
                  <a:cubicBezTo>
                    <a:pt x="5310" y="156"/>
                    <a:pt x="4921" y="1"/>
                    <a:pt x="4523" y="1"/>
                  </a:cubicBezTo>
                  <a:cubicBezTo>
                    <a:pt x="4044" y="1"/>
                    <a:pt x="3553" y="225"/>
                    <a:pt x="3312" y="708"/>
                  </a:cubicBezTo>
                  <a:cubicBezTo>
                    <a:pt x="3197" y="872"/>
                    <a:pt x="3115" y="1069"/>
                    <a:pt x="3066" y="1266"/>
                  </a:cubicBezTo>
                  <a:cubicBezTo>
                    <a:pt x="3017" y="1069"/>
                    <a:pt x="2918" y="872"/>
                    <a:pt x="2803" y="708"/>
                  </a:cubicBezTo>
                  <a:cubicBezTo>
                    <a:pt x="2562" y="225"/>
                    <a:pt x="2071" y="1"/>
                    <a:pt x="1595" y="1"/>
                  </a:cubicBezTo>
                  <a:close/>
                  <a:moveTo>
                    <a:pt x="4250" y="6663"/>
                  </a:moveTo>
                  <a:lnTo>
                    <a:pt x="4250" y="6663"/>
                  </a:lnTo>
                  <a:cubicBezTo>
                    <a:pt x="4239" y="6685"/>
                    <a:pt x="4231" y="6700"/>
                    <a:pt x="4230" y="6708"/>
                  </a:cubicBezTo>
                  <a:cubicBezTo>
                    <a:pt x="4236" y="6693"/>
                    <a:pt x="4243" y="6678"/>
                    <a:pt x="4250" y="666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10"/>
            <p:cNvSpPr/>
            <p:nvPr/>
          </p:nvSpPr>
          <p:spPr>
            <a:xfrm>
              <a:off x="2188482" y="4693875"/>
              <a:ext cx="170488" cy="268903"/>
            </a:xfrm>
            <a:custGeom>
              <a:rect b="b" l="l" r="r" t="t"/>
              <a:pathLst>
                <a:path extrusionOk="0" h="8197" w="5197">
                  <a:moveTo>
                    <a:pt x="4115" y="1"/>
                  </a:moveTo>
                  <a:cubicBezTo>
                    <a:pt x="4115" y="1"/>
                    <a:pt x="4180" y="607"/>
                    <a:pt x="3787" y="837"/>
                  </a:cubicBezTo>
                  <a:cubicBezTo>
                    <a:pt x="3394" y="1066"/>
                    <a:pt x="2836" y="1525"/>
                    <a:pt x="3427" y="2050"/>
                  </a:cubicBezTo>
                  <a:cubicBezTo>
                    <a:pt x="4033" y="2574"/>
                    <a:pt x="4197" y="3328"/>
                    <a:pt x="3672" y="4066"/>
                  </a:cubicBezTo>
                  <a:cubicBezTo>
                    <a:pt x="3672" y="4066"/>
                    <a:pt x="3984" y="2967"/>
                    <a:pt x="3246" y="2476"/>
                  </a:cubicBezTo>
                  <a:cubicBezTo>
                    <a:pt x="3047" y="2343"/>
                    <a:pt x="2888" y="2306"/>
                    <a:pt x="2773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197" y="3361"/>
                    <a:pt x="2541" y="3754"/>
                  </a:cubicBezTo>
                  <a:cubicBezTo>
                    <a:pt x="2902" y="4148"/>
                    <a:pt x="3131" y="4918"/>
                    <a:pt x="1935" y="5803"/>
                  </a:cubicBezTo>
                  <a:cubicBezTo>
                    <a:pt x="1935" y="5803"/>
                    <a:pt x="2541" y="4443"/>
                    <a:pt x="2181" y="3738"/>
                  </a:cubicBezTo>
                  <a:cubicBezTo>
                    <a:pt x="1820" y="3033"/>
                    <a:pt x="1361" y="3148"/>
                    <a:pt x="951" y="2558"/>
                  </a:cubicBezTo>
                  <a:cubicBezTo>
                    <a:pt x="951" y="2558"/>
                    <a:pt x="1" y="3082"/>
                    <a:pt x="738" y="4230"/>
                  </a:cubicBezTo>
                  <a:cubicBezTo>
                    <a:pt x="1607" y="5574"/>
                    <a:pt x="542" y="7278"/>
                    <a:pt x="1460" y="8196"/>
                  </a:cubicBezTo>
                  <a:cubicBezTo>
                    <a:pt x="1460" y="8196"/>
                    <a:pt x="1410" y="6836"/>
                    <a:pt x="2673" y="5606"/>
                  </a:cubicBezTo>
                  <a:cubicBezTo>
                    <a:pt x="3935" y="4377"/>
                    <a:pt x="5197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10"/>
            <p:cNvSpPr/>
            <p:nvPr/>
          </p:nvSpPr>
          <p:spPr>
            <a:xfrm>
              <a:off x="2338503" y="4660544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2591" y="0"/>
                  </a:moveTo>
                  <a:lnTo>
                    <a:pt x="2591" y="0"/>
                  </a:lnTo>
                  <a:cubicBezTo>
                    <a:pt x="2542" y="279"/>
                    <a:pt x="2279" y="525"/>
                    <a:pt x="1624" y="820"/>
                  </a:cubicBezTo>
                  <a:cubicBezTo>
                    <a:pt x="984" y="1099"/>
                    <a:pt x="1214" y="1935"/>
                    <a:pt x="1279" y="2115"/>
                  </a:cubicBezTo>
                  <a:cubicBezTo>
                    <a:pt x="1342" y="2303"/>
                    <a:pt x="1390" y="2641"/>
                    <a:pt x="1207" y="2641"/>
                  </a:cubicBezTo>
                  <a:cubicBezTo>
                    <a:pt x="1199" y="2641"/>
                    <a:pt x="1190" y="2641"/>
                    <a:pt x="1181" y="2639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72" y="1319"/>
                    <a:pt x="863" y="1255"/>
                    <a:pt x="701" y="1255"/>
                  </a:cubicBezTo>
                  <a:cubicBezTo>
                    <a:pt x="646" y="1255"/>
                    <a:pt x="607" y="1262"/>
                    <a:pt x="607" y="1262"/>
                  </a:cubicBezTo>
                  <a:cubicBezTo>
                    <a:pt x="739" y="1426"/>
                    <a:pt x="739" y="1656"/>
                    <a:pt x="607" y="1820"/>
                  </a:cubicBezTo>
                  <a:cubicBezTo>
                    <a:pt x="345" y="2066"/>
                    <a:pt x="50" y="2344"/>
                    <a:pt x="312" y="3098"/>
                  </a:cubicBezTo>
                  <a:cubicBezTo>
                    <a:pt x="575" y="3852"/>
                    <a:pt x="1" y="4524"/>
                    <a:pt x="1" y="4524"/>
                  </a:cubicBezTo>
                  <a:cubicBezTo>
                    <a:pt x="3033" y="2017"/>
                    <a:pt x="2591" y="1"/>
                    <a:pt x="25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10"/>
            <p:cNvSpPr/>
            <p:nvPr/>
          </p:nvSpPr>
          <p:spPr>
            <a:xfrm>
              <a:off x="2141177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80"/>
                    <a:pt x="1656" y="526"/>
                  </a:cubicBezTo>
                  <a:cubicBezTo>
                    <a:pt x="1312" y="771"/>
                    <a:pt x="0" y="2443"/>
                    <a:pt x="3590" y="4263"/>
                  </a:cubicBezTo>
                  <a:cubicBezTo>
                    <a:pt x="3590" y="4263"/>
                    <a:pt x="2738" y="3771"/>
                    <a:pt x="2639" y="2476"/>
                  </a:cubicBezTo>
                  <a:cubicBezTo>
                    <a:pt x="2541" y="1198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10"/>
            <p:cNvSpPr/>
            <p:nvPr/>
          </p:nvSpPr>
          <p:spPr>
            <a:xfrm>
              <a:off x="1908880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94" y="1"/>
                  </a:moveTo>
                  <a:cubicBezTo>
                    <a:pt x="4770" y="1"/>
                    <a:pt x="4520" y="53"/>
                    <a:pt x="4246" y="176"/>
                  </a:cubicBezTo>
                  <a:cubicBezTo>
                    <a:pt x="2787" y="831"/>
                    <a:pt x="3049" y="3306"/>
                    <a:pt x="4787" y="3667"/>
                  </a:cubicBezTo>
                  <a:cubicBezTo>
                    <a:pt x="4983" y="3700"/>
                    <a:pt x="5196" y="3732"/>
                    <a:pt x="5360" y="3749"/>
                  </a:cubicBezTo>
                  <a:cubicBezTo>
                    <a:pt x="4901" y="3831"/>
                    <a:pt x="4459" y="3995"/>
                    <a:pt x="4049" y="4191"/>
                  </a:cubicBezTo>
                  <a:cubicBezTo>
                    <a:pt x="3901" y="4273"/>
                    <a:pt x="3672" y="4339"/>
                    <a:pt x="3623" y="4355"/>
                  </a:cubicBezTo>
                  <a:cubicBezTo>
                    <a:pt x="3163" y="4528"/>
                    <a:pt x="2732" y="4603"/>
                    <a:pt x="2344" y="4603"/>
                  </a:cubicBezTo>
                  <a:cubicBezTo>
                    <a:pt x="1515" y="4603"/>
                    <a:pt x="886" y="4257"/>
                    <a:pt x="607" y="3765"/>
                  </a:cubicBezTo>
                  <a:cubicBezTo>
                    <a:pt x="361" y="3355"/>
                    <a:pt x="344" y="2864"/>
                    <a:pt x="558" y="2454"/>
                  </a:cubicBezTo>
                  <a:cubicBezTo>
                    <a:pt x="574" y="2437"/>
                    <a:pt x="574" y="2437"/>
                    <a:pt x="574" y="2421"/>
                  </a:cubicBezTo>
                  <a:cubicBezTo>
                    <a:pt x="787" y="2107"/>
                    <a:pt x="1123" y="1960"/>
                    <a:pt x="1436" y="1960"/>
                  </a:cubicBezTo>
                  <a:cubicBezTo>
                    <a:pt x="1726" y="1960"/>
                    <a:pt x="1997" y="2086"/>
                    <a:pt x="2131" y="2323"/>
                  </a:cubicBezTo>
                  <a:cubicBezTo>
                    <a:pt x="2246" y="2454"/>
                    <a:pt x="2295" y="2634"/>
                    <a:pt x="2295" y="2798"/>
                  </a:cubicBezTo>
                  <a:cubicBezTo>
                    <a:pt x="2295" y="2946"/>
                    <a:pt x="2246" y="3093"/>
                    <a:pt x="2131" y="3208"/>
                  </a:cubicBezTo>
                  <a:cubicBezTo>
                    <a:pt x="2017" y="3305"/>
                    <a:pt x="1959" y="3335"/>
                    <a:pt x="1930" y="3335"/>
                  </a:cubicBezTo>
                  <a:cubicBezTo>
                    <a:pt x="1905" y="3335"/>
                    <a:pt x="1902" y="3313"/>
                    <a:pt x="1902" y="3290"/>
                  </a:cubicBezTo>
                  <a:cubicBezTo>
                    <a:pt x="2027" y="3030"/>
                    <a:pt x="1740" y="2861"/>
                    <a:pt x="1489" y="2861"/>
                  </a:cubicBezTo>
                  <a:cubicBezTo>
                    <a:pt x="1311" y="2861"/>
                    <a:pt x="1150" y="2946"/>
                    <a:pt x="1164" y="3142"/>
                  </a:cubicBezTo>
                  <a:cubicBezTo>
                    <a:pt x="1153" y="3417"/>
                    <a:pt x="1392" y="3544"/>
                    <a:pt x="1645" y="3544"/>
                  </a:cubicBezTo>
                  <a:cubicBezTo>
                    <a:pt x="1769" y="3544"/>
                    <a:pt x="1897" y="3513"/>
                    <a:pt x="2000" y="3454"/>
                  </a:cubicBezTo>
                  <a:lnTo>
                    <a:pt x="2033" y="3437"/>
                  </a:lnTo>
                  <a:cubicBezTo>
                    <a:pt x="2049" y="3421"/>
                    <a:pt x="2082" y="3405"/>
                    <a:pt x="2098" y="3388"/>
                  </a:cubicBezTo>
                  <a:lnTo>
                    <a:pt x="2098" y="3372"/>
                  </a:lnTo>
                  <a:cubicBezTo>
                    <a:pt x="2393" y="3093"/>
                    <a:pt x="2443" y="2618"/>
                    <a:pt x="2180" y="2290"/>
                  </a:cubicBezTo>
                  <a:cubicBezTo>
                    <a:pt x="2042" y="2013"/>
                    <a:pt x="1730" y="1862"/>
                    <a:pt x="1394" y="1862"/>
                  </a:cubicBezTo>
                  <a:cubicBezTo>
                    <a:pt x="1054" y="1862"/>
                    <a:pt x="690" y="2017"/>
                    <a:pt x="459" y="2356"/>
                  </a:cubicBezTo>
                  <a:cubicBezTo>
                    <a:pt x="0" y="2946"/>
                    <a:pt x="131" y="4126"/>
                    <a:pt x="935" y="4585"/>
                  </a:cubicBezTo>
                  <a:cubicBezTo>
                    <a:pt x="1300" y="4783"/>
                    <a:pt x="1722" y="4882"/>
                    <a:pt x="2134" y="4882"/>
                  </a:cubicBezTo>
                  <a:cubicBezTo>
                    <a:pt x="2166" y="4882"/>
                    <a:pt x="2198" y="4881"/>
                    <a:pt x="2229" y="4880"/>
                  </a:cubicBezTo>
                  <a:cubicBezTo>
                    <a:pt x="3131" y="4847"/>
                    <a:pt x="3852" y="4355"/>
                    <a:pt x="5032" y="3995"/>
                  </a:cubicBezTo>
                  <a:cubicBezTo>
                    <a:pt x="5459" y="3896"/>
                    <a:pt x="5901" y="3831"/>
                    <a:pt x="6344" y="3798"/>
                  </a:cubicBezTo>
                  <a:cubicBezTo>
                    <a:pt x="6540" y="3782"/>
                    <a:pt x="6737" y="3716"/>
                    <a:pt x="6917" y="3618"/>
                  </a:cubicBezTo>
                  <a:lnTo>
                    <a:pt x="6917" y="3618"/>
                  </a:lnTo>
                  <a:cubicBezTo>
                    <a:pt x="6917" y="3618"/>
                    <a:pt x="6810" y="3644"/>
                    <a:pt x="6668" y="3644"/>
                  </a:cubicBezTo>
                  <a:cubicBezTo>
                    <a:pt x="6516" y="3644"/>
                    <a:pt x="6324" y="3614"/>
                    <a:pt x="6180" y="3487"/>
                  </a:cubicBezTo>
                  <a:cubicBezTo>
                    <a:pt x="5934" y="3257"/>
                    <a:pt x="5934" y="3355"/>
                    <a:pt x="5639" y="3257"/>
                  </a:cubicBezTo>
                  <a:cubicBezTo>
                    <a:pt x="5475" y="3224"/>
                    <a:pt x="5377" y="3060"/>
                    <a:pt x="5377" y="2896"/>
                  </a:cubicBezTo>
                  <a:cubicBezTo>
                    <a:pt x="5180" y="3060"/>
                    <a:pt x="5147" y="3355"/>
                    <a:pt x="5295" y="3552"/>
                  </a:cubicBezTo>
                  <a:cubicBezTo>
                    <a:pt x="5295" y="3552"/>
                    <a:pt x="4573" y="3552"/>
                    <a:pt x="4393" y="3191"/>
                  </a:cubicBezTo>
                  <a:cubicBezTo>
                    <a:pt x="4229" y="2814"/>
                    <a:pt x="4426" y="2814"/>
                    <a:pt x="4573" y="2733"/>
                  </a:cubicBezTo>
                  <a:cubicBezTo>
                    <a:pt x="4721" y="2651"/>
                    <a:pt x="4770" y="2519"/>
                    <a:pt x="4606" y="2306"/>
                  </a:cubicBezTo>
                  <a:cubicBezTo>
                    <a:pt x="4459" y="2093"/>
                    <a:pt x="4491" y="1733"/>
                    <a:pt x="4754" y="1733"/>
                  </a:cubicBezTo>
                  <a:cubicBezTo>
                    <a:pt x="4674" y="1560"/>
                    <a:pt x="4498" y="1452"/>
                    <a:pt x="4320" y="1452"/>
                  </a:cubicBezTo>
                  <a:cubicBezTo>
                    <a:pt x="4279" y="1452"/>
                    <a:pt x="4237" y="1458"/>
                    <a:pt x="4196" y="1470"/>
                  </a:cubicBezTo>
                  <a:cubicBezTo>
                    <a:pt x="3770" y="1552"/>
                    <a:pt x="3754" y="2159"/>
                    <a:pt x="3754" y="2159"/>
                  </a:cubicBezTo>
                  <a:cubicBezTo>
                    <a:pt x="3754" y="2159"/>
                    <a:pt x="3459" y="1405"/>
                    <a:pt x="3951" y="1028"/>
                  </a:cubicBezTo>
                  <a:cubicBezTo>
                    <a:pt x="4134" y="883"/>
                    <a:pt x="4280" y="827"/>
                    <a:pt x="4395" y="827"/>
                  </a:cubicBezTo>
                  <a:cubicBezTo>
                    <a:pt x="4578" y="827"/>
                    <a:pt x="4681" y="969"/>
                    <a:pt x="4721" y="1110"/>
                  </a:cubicBezTo>
                  <a:cubicBezTo>
                    <a:pt x="4774" y="1295"/>
                    <a:pt x="4891" y="1449"/>
                    <a:pt x="5029" y="1449"/>
                  </a:cubicBezTo>
                  <a:cubicBezTo>
                    <a:pt x="5062" y="1449"/>
                    <a:pt x="5096" y="1440"/>
                    <a:pt x="5131" y="1421"/>
                  </a:cubicBezTo>
                  <a:cubicBezTo>
                    <a:pt x="5261" y="1345"/>
                    <a:pt x="5377" y="1248"/>
                    <a:pt x="5479" y="1248"/>
                  </a:cubicBezTo>
                  <a:cubicBezTo>
                    <a:pt x="5530" y="1248"/>
                    <a:pt x="5578" y="1273"/>
                    <a:pt x="5622" y="1339"/>
                  </a:cubicBezTo>
                  <a:cubicBezTo>
                    <a:pt x="5737" y="1602"/>
                    <a:pt x="5622" y="1897"/>
                    <a:pt x="5360" y="2011"/>
                  </a:cubicBezTo>
                  <a:cubicBezTo>
                    <a:pt x="5360" y="2011"/>
                    <a:pt x="5366" y="2012"/>
                    <a:pt x="5376" y="2012"/>
                  </a:cubicBezTo>
                  <a:cubicBezTo>
                    <a:pt x="5484" y="2012"/>
                    <a:pt x="6095" y="1984"/>
                    <a:pt x="6229" y="1372"/>
                  </a:cubicBezTo>
                  <a:cubicBezTo>
                    <a:pt x="6347" y="822"/>
                    <a:pt x="5879" y="1"/>
                    <a:pt x="49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10"/>
            <p:cNvSpPr/>
            <p:nvPr/>
          </p:nvSpPr>
          <p:spPr>
            <a:xfrm>
              <a:off x="1872859" y="5063823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52" y="1"/>
                  </a:moveTo>
                  <a:lnTo>
                    <a:pt x="852" y="1"/>
                  </a:lnTo>
                  <a:cubicBezTo>
                    <a:pt x="852" y="1"/>
                    <a:pt x="0" y="919"/>
                    <a:pt x="557" y="1722"/>
                  </a:cubicBezTo>
                  <a:cubicBezTo>
                    <a:pt x="885" y="2181"/>
                    <a:pt x="1393" y="2459"/>
                    <a:pt x="1951" y="2492"/>
                  </a:cubicBezTo>
                  <a:cubicBezTo>
                    <a:pt x="1885" y="2492"/>
                    <a:pt x="1492" y="2492"/>
                    <a:pt x="1311" y="2722"/>
                  </a:cubicBezTo>
                  <a:cubicBezTo>
                    <a:pt x="1180" y="2886"/>
                    <a:pt x="1131" y="3099"/>
                    <a:pt x="1164" y="3312"/>
                  </a:cubicBezTo>
                  <a:cubicBezTo>
                    <a:pt x="1216" y="3221"/>
                    <a:pt x="1310" y="3171"/>
                    <a:pt x="1412" y="3171"/>
                  </a:cubicBezTo>
                  <a:cubicBezTo>
                    <a:pt x="1438" y="3171"/>
                    <a:pt x="1465" y="3174"/>
                    <a:pt x="1492" y="3181"/>
                  </a:cubicBezTo>
                  <a:cubicBezTo>
                    <a:pt x="1597" y="3216"/>
                    <a:pt x="1758" y="3288"/>
                    <a:pt x="1942" y="3288"/>
                  </a:cubicBezTo>
                  <a:cubicBezTo>
                    <a:pt x="2104" y="3288"/>
                    <a:pt x="2283" y="3233"/>
                    <a:pt x="2459" y="3050"/>
                  </a:cubicBezTo>
                  <a:cubicBezTo>
                    <a:pt x="2819" y="2640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7"/>
                    <a:pt x="3121" y="2457"/>
                  </a:cubicBezTo>
                  <a:cubicBezTo>
                    <a:pt x="2658" y="2457"/>
                    <a:pt x="2164" y="2359"/>
                    <a:pt x="1754" y="2050"/>
                  </a:cubicBezTo>
                  <a:cubicBezTo>
                    <a:pt x="1115" y="1574"/>
                    <a:pt x="770" y="804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10"/>
            <p:cNvSpPr/>
            <p:nvPr/>
          </p:nvSpPr>
          <p:spPr>
            <a:xfrm>
              <a:off x="2074483" y="4820307"/>
              <a:ext cx="145753" cy="205917"/>
            </a:xfrm>
            <a:custGeom>
              <a:rect b="b" l="l" r="r" t="t"/>
              <a:pathLst>
                <a:path extrusionOk="0" h="6277" w="4443">
                  <a:moveTo>
                    <a:pt x="2633" y="0"/>
                  </a:moveTo>
                  <a:cubicBezTo>
                    <a:pt x="2137" y="0"/>
                    <a:pt x="1621" y="202"/>
                    <a:pt x="1279" y="605"/>
                  </a:cubicBezTo>
                  <a:cubicBezTo>
                    <a:pt x="1" y="2244"/>
                    <a:pt x="919" y="4260"/>
                    <a:pt x="1656" y="5113"/>
                  </a:cubicBezTo>
                  <a:cubicBezTo>
                    <a:pt x="2082" y="5637"/>
                    <a:pt x="2640" y="6031"/>
                    <a:pt x="3263" y="6276"/>
                  </a:cubicBezTo>
                  <a:cubicBezTo>
                    <a:pt x="2689" y="6014"/>
                    <a:pt x="2181" y="5621"/>
                    <a:pt x="1787" y="5129"/>
                  </a:cubicBezTo>
                  <a:cubicBezTo>
                    <a:pt x="1509" y="4736"/>
                    <a:pt x="1296" y="4309"/>
                    <a:pt x="1181" y="3851"/>
                  </a:cubicBezTo>
                  <a:cubicBezTo>
                    <a:pt x="1017" y="3326"/>
                    <a:pt x="968" y="2769"/>
                    <a:pt x="1017" y="2211"/>
                  </a:cubicBezTo>
                  <a:cubicBezTo>
                    <a:pt x="1148" y="736"/>
                    <a:pt x="1968" y="195"/>
                    <a:pt x="2722" y="162"/>
                  </a:cubicBezTo>
                  <a:cubicBezTo>
                    <a:pt x="3066" y="162"/>
                    <a:pt x="3410" y="310"/>
                    <a:pt x="3656" y="556"/>
                  </a:cubicBezTo>
                  <a:cubicBezTo>
                    <a:pt x="4295" y="1097"/>
                    <a:pt x="3935" y="2047"/>
                    <a:pt x="3394" y="2277"/>
                  </a:cubicBezTo>
                  <a:cubicBezTo>
                    <a:pt x="3271" y="2338"/>
                    <a:pt x="3134" y="2372"/>
                    <a:pt x="2998" y="2372"/>
                  </a:cubicBezTo>
                  <a:cubicBezTo>
                    <a:pt x="2880" y="2372"/>
                    <a:pt x="2763" y="2347"/>
                    <a:pt x="2656" y="2293"/>
                  </a:cubicBezTo>
                  <a:cubicBezTo>
                    <a:pt x="2476" y="2195"/>
                    <a:pt x="2361" y="2031"/>
                    <a:pt x="2345" y="1834"/>
                  </a:cubicBezTo>
                  <a:cubicBezTo>
                    <a:pt x="2345" y="1737"/>
                    <a:pt x="2371" y="1714"/>
                    <a:pt x="2420" y="1714"/>
                  </a:cubicBezTo>
                  <a:cubicBezTo>
                    <a:pt x="2463" y="1714"/>
                    <a:pt x="2524" y="1731"/>
                    <a:pt x="2600" y="1731"/>
                  </a:cubicBezTo>
                  <a:cubicBezTo>
                    <a:pt x="2659" y="1731"/>
                    <a:pt x="2727" y="1721"/>
                    <a:pt x="2804" y="1687"/>
                  </a:cubicBezTo>
                  <a:cubicBezTo>
                    <a:pt x="3017" y="1572"/>
                    <a:pt x="3050" y="1293"/>
                    <a:pt x="2886" y="1130"/>
                  </a:cubicBezTo>
                  <a:cubicBezTo>
                    <a:pt x="2817" y="1056"/>
                    <a:pt x="2718" y="1015"/>
                    <a:pt x="2614" y="1015"/>
                  </a:cubicBezTo>
                  <a:cubicBezTo>
                    <a:pt x="2418" y="1015"/>
                    <a:pt x="2207" y="1158"/>
                    <a:pt x="2164" y="1490"/>
                  </a:cubicBezTo>
                  <a:cubicBezTo>
                    <a:pt x="2132" y="1736"/>
                    <a:pt x="2214" y="1982"/>
                    <a:pt x="2394" y="2146"/>
                  </a:cubicBezTo>
                  <a:lnTo>
                    <a:pt x="2443" y="2211"/>
                  </a:lnTo>
                  <a:lnTo>
                    <a:pt x="2509" y="2261"/>
                  </a:lnTo>
                  <a:lnTo>
                    <a:pt x="2558" y="2293"/>
                  </a:lnTo>
                  <a:lnTo>
                    <a:pt x="2591" y="2326"/>
                  </a:lnTo>
                  <a:lnTo>
                    <a:pt x="2640" y="2343"/>
                  </a:lnTo>
                  <a:cubicBezTo>
                    <a:pt x="2763" y="2408"/>
                    <a:pt x="2898" y="2441"/>
                    <a:pt x="3033" y="2441"/>
                  </a:cubicBezTo>
                  <a:cubicBezTo>
                    <a:pt x="3168" y="2441"/>
                    <a:pt x="3304" y="2408"/>
                    <a:pt x="3427" y="2343"/>
                  </a:cubicBezTo>
                  <a:cubicBezTo>
                    <a:pt x="4017" y="2129"/>
                    <a:pt x="4443" y="1080"/>
                    <a:pt x="3754" y="458"/>
                  </a:cubicBezTo>
                  <a:cubicBezTo>
                    <a:pt x="3480" y="153"/>
                    <a:pt x="3064" y="0"/>
                    <a:pt x="26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10"/>
            <p:cNvSpPr/>
            <p:nvPr/>
          </p:nvSpPr>
          <p:spPr>
            <a:xfrm>
              <a:off x="871040" y="4923514"/>
              <a:ext cx="80307" cy="179050"/>
            </a:xfrm>
            <a:custGeom>
              <a:rect b="b" l="l" r="r" t="t"/>
              <a:pathLst>
                <a:path extrusionOk="0" h="5458" w="2448">
                  <a:moveTo>
                    <a:pt x="1455" y="1"/>
                  </a:moveTo>
                  <a:cubicBezTo>
                    <a:pt x="1420" y="1"/>
                    <a:pt x="1389" y="6"/>
                    <a:pt x="1361" y="16"/>
                  </a:cubicBezTo>
                  <a:cubicBezTo>
                    <a:pt x="1034" y="114"/>
                    <a:pt x="968" y="377"/>
                    <a:pt x="1132" y="737"/>
                  </a:cubicBezTo>
                  <a:cubicBezTo>
                    <a:pt x="1280" y="1098"/>
                    <a:pt x="1788" y="1147"/>
                    <a:pt x="1657" y="2803"/>
                  </a:cubicBezTo>
                  <a:cubicBezTo>
                    <a:pt x="1525" y="4474"/>
                    <a:pt x="1" y="5458"/>
                    <a:pt x="1" y="5458"/>
                  </a:cubicBezTo>
                  <a:cubicBezTo>
                    <a:pt x="263" y="5409"/>
                    <a:pt x="1837" y="4458"/>
                    <a:pt x="2148" y="2426"/>
                  </a:cubicBezTo>
                  <a:cubicBezTo>
                    <a:pt x="2447" y="573"/>
                    <a:pt x="1806" y="1"/>
                    <a:pt x="14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10"/>
            <p:cNvSpPr/>
            <p:nvPr/>
          </p:nvSpPr>
          <p:spPr>
            <a:xfrm>
              <a:off x="813532" y="4874174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1" y="0"/>
                  </a:moveTo>
                  <a:cubicBezTo>
                    <a:pt x="1290" y="0"/>
                    <a:pt x="859" y="91"/>
                    <a:pt x="475" y="389"/>
                  </a:cubicBezTo>
                  <a:cubicBezTo>
                    <a:pt x="164" y="668"/>
                    <a:pt x="0" y="1061"/>
                    <a:pt x="33" y="1487"/>
                  </a:cubicBezTo>
                  <a:cubicBezTo>
                    <a:pt x="104" y="1999"/>
                    <a:pt x="619" y="2437"/>
                    <a:pt x="1225" y="2437"/>
                  </a:cubicBezTo>
                  <a:cubicBezTo>
                    <a:pt x="1318" y="2437"/>
                    <a:pt x="1413" y="2427"/>
                    <a:pt x="1508" y="2405"/>
                  </a:cubicBezTo>
                  <a:cubicBezTo>
                    <a:pt x="1606" y="2372"/>
                    <a:pt x="1721" y="2340"/>
                    <a:pt x="1803" y="2290"/>
                  </a:cubicBezTo>
                  <a:lnTo>
                    <a:pt x="1820" y="2290"/>
                  </a:lnTo>
                  <a:lnTo>
                    <a:pt x="1852" y="2274"/>
                  </a:lnTo>
                  <a:cubicBezTo>
                    <a:pt x="2147" y="2110"/>
                    <a:pt x="2311" y="1782"/>
                    <a:pt x="2246" y="1455"/>
                  </a:cubicBezTo>
                  <a:cubicBezTo>
                    <a:pt x="2196" y="1117"/>
                    <a:pt x="1908" y="894"/>
                    <a:pt x="1600" y="894"/>
                  </a:cubicBezTo>
                  <a:cubicBezTo>
                    <a:pt x="1503" y="894"/>
                    <a:pt x="1405" y="916"/>
                    <a:pt x="1311" y="963"/>
                  </a:cubicBezTo>
                  <a:cubicBezTo>
                    <a:pt x="951" y="1176"/>
                    <a:pt x="1049" y="1717"/>
                    <a:pt x="1459" y="1766"/>
                  </a:cubicBezTo>
                  <a:cubicBezTo>
                    <a:pt x="1490" y="1774"/>
                    <a:pt x="1520" y="1777"/>
                    <a:pt x="1550" y="1777"/>
                  </a:cubicBezTo>
                  <a:cubicBezTo>
                    <a:pt x="1775" y="1777"/>
                    <a:pt x="1961" y="1571"/>
                    <a:pt x="1918" y="1340"/>
                  </a:cubicBezTo>
                  <a:cubicBezTo>
                    <a:pt x="1911" y="1301"/>
                    <a:pt x="1938" y="1267"/>
                    <a:pt x="1976" y="1267"/>
                  </a:cubicBezTo>
                  <a:cubicBezTo>
                    <a:pt x="2032" y="1267"/>
                    <a:pt x="2111" y="1345"/>
                    <a:pt x="2131" y="1602"/>
                  </a:cubicBezTo>
                  <a:cubicBezTo>
                    <a:pt x="2147" y="1717"/>
                    <a:pt x="2115" y="1848"/>
                    <a:pt x="2065" y="1963"/>
                  </a:cubicBezTo>
                  <a:cubicBezTo>
                    <a:pt x="1918" y="2184"/>
                    <a:pt x="1678" y="2312"/>
                    <a:pt x="1417" y="2312"/>
                  </a:cubicBezTo>
                  <a:cubicBezTo>
                    <a:pt x="1388" y="2312"/>
                    <a:pt x="1358" y="2310"/>
                    <a:pt x="1328" y="2307"/>
                  </a:cubicBezTo>
                  <a:cubicBezTo>
                    <a:pt x="1317" y="2307"/>
                    <a:pt x="1307" y="2308"/>
                    <a:pt x="1297" y="2308"/>
                  </a:cubicBezTo>
                  <a:cubicBezTo>
                    <a:pt x="608" y="2308"/>
                    <a:pt x="125" y="1248"/>
                    <a:pt x="771" y="619"/>
                  </a:cubicBezTo>
                  <a:cubicBezTo>
                    <a:pt x="1042" y="325"/>
                    <a:pt x="1431" y="199"/>
                    <a:pt x="1847" y="199"/>
                  </a:cubicBezTo>
                  <a:cubicBezTo>
                    <a:pt x="2362" y="199"/>
                    <a:pt x="2918" y="392"/>
                    <a:pt x="3344" y="701"/>
                  </a:cubicBezTo>
                  <a:cubicBezTo>
                    <a:pt x="5081" y="1979"/>
                    <a:pt x="4819" y="4257"/>
                    <a:pt x="4311" y="5421"/>
                  </a:cubicBezTo>
                  <a:cubicBezTo>
                    <a:pt x="4050" y="6090"/>
                    <a:pt x="3594" y="6677"/>
                    <a:pt x="3008" y="7103"/>
                  </a:cubicBezTo>
                  <a:lnTo>
                    <a:pt x="3008" y="7103"/>
                  </a:lnTo>
                  <a:cubicBezTo>
                    <a:pt x="3098" y="7047"/>
                    <a:pt x="3845" y="6611"/>
                    <a:pt x="4393" y="5454"/>
                  </a:cubicBezTo>
                  <a:cubicBezTo>
                    <a:pt x="4950" y="4290"/>
                    <a:pt x="5278" y="1913"/>
                    <a:pt x="3459" y="553"/>
                  </a:cubicBezTo>
                  <a:cubicBezTo>
                    <a:pt x="3098" y="307"/>
                    <a:pt x="2688" y="127"/>
                    <a:pt x="2262" y="61"/>
                  </a:cubicBezTo>
                  <a:cubicBezTo>
                    <a:pt x="2090" y="27"/>
                    <a:pt x="1891" y="0"/>
                    <a:pt x="1681" y="0"/>
                  </a:cubicBezTo>
                  <a:close/>
                  <a:moveTo>
                    <a:pt x="3008" y="7103"/>
                  </a:moveTo>
                  <a:cubicBezTo>
                    <a:pt x="3002" y="7107"/>
                    <a:pt x="2999" y="7109"/>
                    <a:pt x="3000" y="7109"/>
                  </a:cubicBezTo>
                  <a:cubicBezTo>
                    <a:pt x="3003" y="7107"/>
                    <a:pt x="3006" y="7105"/>
                    <a:pt x="3008" y="71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10"/>
            <p:cNvSpPr/>
            <p:nvPr/>
          </p:nvSpPr>
          <p:spPr>
            <a:xfrm>
              <a:off x="852767" y="4693350"/>
              <a:ext cx="171045" cy="268870"/>
            </a:xfrm>
            <a:custGeom>
              <a:rect b="b" l="l" r="r" t="t"/>
              <a:pathLst>
                <a:path extrusionOk="0" h="8196" w="5214">
                  <a:moveTo>
                    <a:pt x="1083" y="0"/>
                  </a:moveTo>
                  <a:lnTo>
                    <a:pt x="1083" y="0"/>
                  </a:lnTo>
                  <a:cubicBezTo>
                    <a:pt x="1" y="2852"/>
                    <a:pt x="1279" y="4377"/>
                    <a:pt x="2525" y="5606"/>
                  </a:cubicBezTo>
                  <a:cubicBezTo>
                    <a:pt x="3787" y="6852"/>
                    <a:pt x="3738" y="8196"/>
                    <a:pt x="3738" y="8196"/>
                  </a:cubicBezTo>
                  <a:cubicBezTo>
                    <a:pt x="4656" y="7278"/>
                    <a:pt x="3590" y="5590"/>
                    <a:pt x="4459" y="4229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00" y="3737"/>
                  </a:cubicBezTo>
                  <a:cubicBezTo>
                    <a:pt x="2640" y="4475"/>
                    <a:pt x="3263" y="5803"/>
                    <a:pt x="3263" y="5803"/>
                  </a:cubicBezTo>
                  <a:cubicBezTo>
                    <a:pt x="2066" y="4934"/>
                    <a:pt x="2295" y="4164"/>
                    <a:pt x="2640" y="3754"/>
                  </a:cubicBezTo>
                  <a:cubicBezTo>
                    <a:pt x="3000" y="3360"/>
                    <a:pt x="2509" y="3016"/>
                    <a:pt x="2525" y="2787"/>
                  </a:cubicBezTo>
                  <a:cubicBezTo>
                    <a:pt x="2541" y="2639"/>
                    <a:pt x="2574" y="2508"/>
                    <a:pt x="2640" y="2361"/>
                  </a:cubicBezTo>
                  <a:cubicBezTo>
                    <a:pt x="2640" y="2361"/>
                    <a:pt x="2572" y="2315"/>
                    <a:pt x="2443" y="2315"/>
                  </a:cubicBezTo>
                  <a:cubicBezTo>
                    <a:pt x="2326" y="2315"/>
                    <a:pt x="2161" y="2352"/>
                    <a:pt x="1951" y="2492"/>
                  </a:cubicBezTo>
                  <a:cubicBezTo>
                    <a:pt x="1214" y="2983"/>
                    <a:pt x="1525" y="4082"/>
                    <a:pt x="1525" y="4082"/>
                  </a:cubicBezTo>
                  <a:cubicBezTo>
                    <a:pt x="1001" y="3344"/>
                    <a:pt x="1164" y="2590"/>
                    <a:pt x="1771" y="2066"/>
                  </a:cubicBezTo>
                  <a:cubicBezTo>
                    <a:pt x="2361" y="1541"/>
                    <a:pt x="1787" y="1066"/>
                    <a:pt x="1394" y="836"/>
                  </a:cubicBezTo>
                  <a:cubicBezTo>
                    <a:pt x="1017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10"/>
            <p:cNvSpPr/>
            <p:nvPr/>
          </p:nvSpPr>
          <p:spPr>
            <a:xfrm>
              <a:off x="773739" y="4659987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33"/>
                    <a:pt x="3033" y="4525"/>
                  </a:cubicBezTo>
                  <a:cubicBezTo>
                    <a:pt x="3033" y="4525"/>
                    <a:pt x="2459" y="3853"/>
                    <a:pt x="2721" y="3099"/>
                  </a:cubicBezTo>
                  <a:cubicBezTo>
                    <a:pt x="2983" y="2345"/>
                    <a:pt x="2688" y="2083"/>
                    <a:pt x="2442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8" y="1256"/>
                    <a:pt x="2332" y="1256"/>
                  </a:cubicBezTo>
                  <a:cubicBezTo>
                    <a:pt x="2170" y="1256"/>
                    <a:pt x="1861" y="1319"/>
                    <a:pt x="1934" y="1820"/>
                  </a:cubicBezTo>
                  <a:cubicBezTo>
                    <a:pt x="2033" y="2509"/>
                    <a:pt x="2082" y="2624"/>
                    <a:pt x="1852" y="2640"/>
                  </a:cubicBezTo>
                  <a:cubicBezTo>
                    <a:pt x="1843" y="2641"/>
                    <a:pt x="1835" y="2642"/>
                    <a:pt x="1826" y="2642"/>
                  </a:cubicBezTo>
                  <a:cubicBezTo>
                    <a:pt x="1645" y="2642"/>
                    <a:pt x="1707" y="2304"/>
                    <a:pt x="1754" y="2115"/>
                  </a:cubicBezTo>
                  <a:cubicBezTo>
                    <a:pt x="1820" y="1935"/>
                    <a:pt x="2065" y="1099"/>
                    <a:pt x="1410" y="821"/>
                  </a:cubicBezTo>
                  <a:cubicBezTo>
                    <a:pt x="754" y="542"/>
                    <a:pt x="492" y="280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10"/>
            <p:cNvSpPr/>
            <p:nvPr/>
          </p:nvSpPr>
          <p:spPr>
            <a:xfrm>
              <a:off x="952792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cubicBezTo>
                    <a:pt x="771" y="509"/>
                    <a:pt x="1050" y="1181"/>
                    <a:pt x="951" y="2476"/>
                  </a:cubicBezTo>
                  <a:cubicBezTo>
                    <a:pt x="853" y="3771"/>
                    <a:pt x="0" y="4263"/>
                    <a:pt x="0" y="4263"/>
                  </a:cubicBezTo>
                  <a:cubicBezTo>
                    <a:pt x="3590" y="2443"/>
                    <a:pt x="2279" y="771"/>
                    <a:pt x="1935" y="526"/>
                  </a:cubicBezTo>
                  <a:cubicBezTo>
                    <a:pt x="1590" y="280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10"/>
            <p:cNvSpPr/>
            <p:nvPr/>
          </p:nvSpPr>
          <p:spPr>
            <a:xfrm>
              <a:off x="1074862" y="4977774"/>
              <a:ext cx="227470" cy="159432"/>
            </a:xfrm>
            <a:custGeom>
              <a:rect b="b" l="l" r="r" t="t"/>
              <a:pathLst>
                <a:path extrusionOk="0" h="4860" w="6934">
                  <a:moveTo>
                    <a:pt x="1948" y="0"/>
                  </a:moveTo>
                  <a:cubicBezTo>
                    <a:pt x="1063" y="0"/>
                    <a:pt x="588" y="827"/>
                    <a:pt x="705" y="1362"/>
                  </a:cubicBezTo>
                  <a:cubicBezTo>
                    <a:pt x="834" y="1964"/>
                    <a:pt x="1403" y="2002"/>
                    <a:pt x="1543" y="2002"/>
                  </a:cubicBezTo>
                  <a:cubicBezTo>
                    <a:pt x="1563" y="2002"/>
                    <a:pt x="1574" y="2001"/>
                    <a:pt x="1574" y="2001"/>
                  </a:cubicBezTo>
                  <a:cubicBezTo>
                    <a:pt x="1312" y="1903"/>
                    <a:pt x="1197" y="1591"/>
                    <a:pt x="1312" y="1329"/>
                  </a:cubicBezTo>
                  <a:cubicBezTo>
                    <a:pt x="1354" y="1265"/>
                    <a:pt x="1400" y="1241"/>
                    <a:pt x="1450" y="1241"/>
                  </a:cubicBezTo>
                  <a:cubicBezTo>
                    <a:pt x="1553" y="1241"/>
                    <a:pt x="1671" y="1344"/>
                    <a:pt x="1803" y="1411"/>
                  </a:cubicBezTo>
                  <a:cubicBezTo>
                    <a:pt x="1841" y="1430"/>
                    <a:pt x="1877" y="1438"/>
                    <a:pt x="1911" y="1438"/>
                  </a:cubicBezTo>
                  <a:cubicBezTo>
                    <a:pt x="2054" y="1438"/>
                    <a:pt x="2160" y="1285"/>
                    <a:pt x="2213" y="1099"/>
                  </a:cubicBezTo>
                  <a:cubicBezTo>
                    <a:pt x="2253" y="958"/>
                    <a:pt x="2356" y="817"/>
                    <a:pt x="2543" y="817"/>
                  </a:cubicBezTo>
                  <a:cubicBezTo>
                    <a:pt x="2660" y="817"/>
                    <a:pt x="2811" y="872"/>
                    <a:pt x="3000" y="1017"/>
                  </a:cubicBezTo>
                  <a:cubicBezTo>
                    <a:pt x="3475" y="1394"/>
                    <a:pt x="3180" y="2148"/>
                    <a:pt x="3180" y="2148"/>
                  </a:cubicBezTo>
                  <a:cubicBezTo>
                    <a:pt x="3180" y="2148"/>
                    <a:pt x="3180" y="1526"/>
                    <a:pt x="2738" y="1476"/>
                  </a:cubicBezTo>
                  <a:cubicBezTo>
                    <a:pt x="2694" y="1463"/>
                    <a:pt x="2648" y="1456"/>
                    <a:pt x="2603" y="1456"/>
                  </a:cubicBezTo>
                  <a:cubicBezTo>
                    <a:pt x="2429" y="1456"/>
                    <a:pt x="2258" y="1553"/>
                    <a:pt x="2180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30" y="2657"/>
                    <a:pt x="2361" y="2739"/>
                  </a:cubicBezTo>
                  <a:cubicBezTo>
                    <a:pt x="2508" y="2820"/>
                    <a:pt x="2705" y="2804"/>
                    <a:pt x="2541" y="3181"/>
                  </a:cubicBezTo>
                  <a:cubicBezTo>
                    <a:pt x="2361" y="3558"/>
                    <a:pt x="1639" y="3558"/>
                    <a:pt x="1639" y="3558"/>
                  </a:cubicBezTo>
                  <a:cubicBezTo>
                    <a:pt x="1803" y="3345"/>
                    <a:pt x="1754" y="3050"/>
                    <a:pt x="1557" y="2886"/>
                  </a:cubicBezTo>
                  <a:lnTo>
                    <a:pt x="1557" y="2886"/>
                  </a:lnTo>
                  <a:cubicBezTo>
                    <a:pt x="1574" y="3066"/>
                    <a:pt x="1459" y="3214"/>
                    <a:pt x="1295" y="3263"/>
                  </a:cubicBezTo>
                  <a:cubicBezTo>
                    <a:pt x="1000" y="3345"/>
                    <a:pt x="1017" y="3263"/>
                    <a:pt x="754" y="3493"/>
                  </a:cubicBezTo>
                  <a:cubicBezTo>
                    <a:pt x="618" y="3603"/>
                    <a:pt x="420" y="3630"/>
                    <a:pt x="260" y="3630"/>
                  </a:cubicBezTo>
                  <a:cubicBezTo>
                    <a:pt x="114" y="3630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1" y="3706"/>
                    <a:pt x="377" y="3755"/>
                    <a:pt x="574" y="3771"/>
                  </a:cubicBezTo>
                  <a:cubicBezTo>
                    <a:pt x="1017" y="3804"/>
                    <a:pt x="1459" y="3886"/>
                    <a:pt x="1885" y="3984"/>
                  </a:cubicBezTo>
                  <a:cubicBezTo>
                    <a:pt x="3065" y="4345"/>
                    <a:pt x="3787" y="4837"/>
                    <a:pt x="4688" y="4853"/>
                  </a:cubicBezTo>
                  <a:cubicBezTo>
                    <a:pt x="4746" y="4857"/>
                    <a:pt x="4804" y="4859"/>
                    <a:pt x="4861" y="4859"/>
                  </a:cubicBezTo>
                  <a:cubicBezTo>
                    <a:pt x="5258" y="4859"/>
                    <a:pt x="5641" y="4761"/>
                    <a:pt x="6000" y="4574"/>
                  </a:cubicBezTo>
                  <a:cubicBezTo>
                    <a:pt x="6786" y="4115"/>
                    <a:pt x="6934" y="2952"/>
                    <a:pt x="6475" y="2345"/>
                  </a:cubicBezTo>
                  <a:cubicBezTo>
                    <a:pt x="6244" y="2015"/>
                    <a:pt x="5880" y="1864"/>
                    <a:pt x="5540" y="1864"/>
                  </a:cubicBezTo>
                  <a:cubicBezTo>
                    <a:pt x="5204" y="1864"/>
                    <a:pt x="4892" y="2011"/>
                    <a:pt x="4754" y="2280"/>
                  </a:cubicBezTo>
                  <a:cubicBezTo>
                    <a:pt x="4508" y="2607"/>
                    <a:pt x="4541" y="3083"/>
                    <a:pt x="4836" y="3361"/>
                  </a:cubicBezTo>
                  <a:lnTo>
                    <a:pt x="4836" y="3378"/>
                  </a:lnTo>
                  <a:cubicBezTo>
                    <a:pt x="4869" y="3394"/>
                    <a:pt x="4885" y="3411"/>
                    <a:pt x="4901" y="3427"/>
                  </a:cubicBezTo>
                  <a:lnTo>
                    <a:pt x="4934" y="3460"/>
                  </a:lnTo>
                  <a:cubicBezTo>
                    <a:pt x="5036" y="3519"/>
                    <a:pt x="5164" y="3550"/>
                    <a:pt x="5290" y="3550"/>
                  </a:cubicBezTo>
                  <a:cubicBezTo>
                    <a:pt x="5549" y="3550"/>
                    <a:pt x="5797" y="3419"/>
                    <a:pt x="5786" y="3132"/>
                  </a:cubicBezTo>
                  <a:cubicBezTo>
                    <a:pt x="5793" y="2938"/>
                    <a:pt x="5633" y="2856"/>
                    <a:pt x="5456" y="2856"/>
                  </a:cubicBezTo>
                  <a:cubicBezTo>
                    <a:pt x="5199" y="2856"/>
                    <a:pt x="4906" y="3027"/>
                    <a:pt x="5032" y="3279"/>
                  </a:cubicBezTo>
                  <a:cubicBezTo>
                    <a:pt x="5032" y="3302"/>
                    <a:pt x="5029" y="3325"/>
                    <a:pt x="5004" y="3325"/>
                  </a:cubicBezTo>
                  <a:cubicBezTo>
                    <a:pt x="4975" y="3325"/>
                    <a:pt x="4917" y="3294"/>
                    <a:pt x="4803" y="3197"/>
                  </a:cubicBezTo>
                  <a:cubicBezTo>
                    <a:pt x="4688" y="3099"/>
                    <a:pt x="4639" y="2952"/>
                    <a:pt x="4639" y="2788"/>
                  </a:cubicBezTo>
                  <a:cubicBezTo>
                    <a:pt x="4639" y="2624"/>
                    <a:pt x="4688" y="2460"/>
                    <a:pt x="4803" y="2312"/>
                  </a:cubicBezTo>
                  <a:cubicBezTo>
                    <a:pt x="4936" y="2078"/>
                    <a:pt x="5207" y="1955"/>
                    <a:pt x="5497" y="1955"/>
                  </a:cubicBezTo>
                  <a:cubicBezTo>
                    <a:pt x="5814" y="1955"/>
                    <a:pt x="6154" y="2102"/>
                    <a:pt x="6360" y="2411"/>
                  </a:cubicBezTo>
                  <a:cubicBezTo>
                    <a:pt x="6360" y="2411"/>
                    <a:pt x="6360" y="2427"/>
                    <a:pt x="6377" y="2443"/>
                  </a:cubicBezTo>
                  <a:cubicBezTo>
                    <a:pt x="6590" y="2853"/>
                    <a:pt x="6573" y="3361"/>
                    <a:pt x="6344" y="3755"/>
                  </a:cubicBezTo>
                  <a:cubicBezTo>
                    <a:pt x="6064" y="4258"/>
                    <a:pt x="5426" y="4609"/>
                    <a:pt x="4590" y="4609"/>
                  </a:cubicBezTo>
                  <a:cubicBezTo>
                    <a:pt x="4201" y="4609"/>
                    <a:pt x="3769" y="4533"/>
                    <a:pt x="3311" y="4361"/>
                  </a:cubicBezTo>
                  <a:cubicBezTo>
                    <a:pt x="3279" y="4345"/>
                    <a:pt x="3033" y="4263"/>
                    <a:pt x="2885" y="4197"/>
                  </a:cubicBezTo>
                  <a:cubicBezTo>
                    <a:pt x="2475" y="3984"/>
                    <a:pt x="2033" y="3837"/>
                    <a:pt x="1574" y="3755"/>
                  </a:cubicBezTo>
                  <a:cubicBezTo>
                    <a:pt x="1754" y="3722"/>
                    <a:pt x="1951" y="3706"/>
                    <a:pt x="2148" y="3656"/>
                  </a:cubicBezTo>
                  <a:cubicBezTo>
                    <a:pt x="3901" y="3312"/>
                    <a:pt x="4164" y="837"/>
                    <a:pt x="2705" y="182"/>
                  </a:cubicBezTo>
                  <a:cubicBezTo>
                    <a:pt x="2428" y="55"/>
                    <a:pt x="2174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10"/>
            <p:cNvSpPr/>
            <p:nvPr/>
          </p:nvSpPr>
          <p:spPr>
            <a:xfrm>
              <a:off x="1186171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885" y="788"/>
                    <a:pt x="3541" y="1574"/>
                    <a:pt x="2902" y="2050"/>
                  </a:cubicBezTo>
                  <a:cubicBezTo>
                    <a:pt x="2493" y="2357"/>
                    <a:pt x="2001" y="2456"/>
                    <a:pt x="1540" y="2456"/>
                  </a:cubicBezTo>
                  <a:cubicBezTo>
                    <a:pt x="723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28" y="2869"/>
                    <a:pt x="1836" y="2640"/>
                    <a:pt x="2213" y="3033"/>
                  </a:cubicBezTo>
                  <a:cubicBezTo>
                    <a:pt x="2386" y="3221"/>
                    <a:pt x="2560" y="3278"/>
                    <a:pt x="2715" y="3278"/>
                  </a:cubicBezTo>
                  <a:cubicBezTo>
                    <a:pt x="2899" y="3278"/>
                    <a:pt x="3058" y="3200"/>
                    <a:pt x="3164" y="3164"/>
                  </a:cubicBezTo>
                  <a:cubicBezTo>
                    <a:pt x="3191" y="3158"/>
                    <a:pt x="3217" y="3154"/>
                    <a:pt x="3244" y="3154"/>
                  </a:cubicBezTo>
                  <a:cubicBezTo>
                    <a:pt x="3346" y="3154"/>
                    <a:pt x="3439" y="3204"/>
                    <a:pt x="3492" y="3295"/>
                  </a:cubicBezTo>
                  <a:cubicBezTo>
                    <a:pt x="3524" y="3099"/>
                    <a:pt x="3475" y="2886"/>
                    <a:pt x="3344" y="2722"/>
                  </a:cubicBezTo>
                  <a:cubicBezTo>
                    <a:pt x="3180" y="2509"/>
                    <a:pt x="2770" y="2492"/>
                    <a:pt x="2705" y="2492"/>
                  </a:cubicBezTo>
                  <a:cubicBezTo>
                    <a:pt x="3262" y="2459"/>
                    <a:pt x="3770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10"/>
            <p:cNvSpPr/>
            <p:nvPr/>
          </p:nvSpPr>
          <p:spPr>
            <a:xfrm>
              <a:off x="990978" y="4820537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6" y="0"/>
                    <a:pt x="976" y="149"/>
                    <a:pt x="705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1" y="2434"/>
                    <a:pt x="1426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69" y="2319"/>
                  </a:lnTo>
                  <a:lnTo>
                    <a:pt x="1902" y="2303"/>
                  </a:lnTo>
                  <a:lnTo>
                    <a:pt x="1951" y="2254"/>
                  </a:lnTo>
                  <a:cubicBezTo>
                    <a:pt x="1967" y="2237"/>
                    <a:pt x="1984" y="2221"/>
                    <a:pt x="2016" y="2204"/>
                  </a:cubicBezTo>
                  <a:lnTo>
                    <a:pt x="2066" y="2155"/>
                  </a:lnTo>
                  <a:cubicBezTo>
                    <a:pt x="2229" y="1975"/>
                    <a:pt x="2311" y="1729"/>
                    <a:pt x="2279" y="1500"/>
                  </a:cubicBezTo>
                  <a:cubicBezTo>
                    <a:pt x="2236" y="1156"/>
                    <a:pt x="2024" y="1016"/>
                    <a:pt x="1827" y="1016"/>
                  </a:cubicBezTo>
                  <a:cubicBezTo>
                    <a:pt x="1724" y="1016"/>
                    <a:pt x="1625" y="1055"/>
                    <a:pt x="1557" y="1123"/>
                  </a:cubicBezTo>
                  <a:cubicBezTo>
                    <a:pt x="1394" y="1286"/>
                    <a:pt x="1443" y="1565"/>
                    <a:pt x="1639" y="1696"/>
                  </a:cubicBezTo>
                  <a:cubicBezTo>
                    <a:pt x="1710" y="1728"/>
                    <a:pt x="1775" y="1738"/>
                    <a:pt x="1832" y="1738"/>
                  </a:cubicBezTo>
                  <a:cubicBezTo>
                    <a:pt x="1923" y="1738"/>
                    <a:pt x="1995" y="1712"/>
                    <a:pt x="2043" y="1712"/>
                  </a:cubicBezTo>
                  <a:cubicBezTo>
                    <a:pt x="2090" y="1712"/>
                    <a:pt x="2115" y="1736"/>
                    <a:pt x="2115" y="1827"/>
                  </a:cubicBezTo>
                  <a:cubicBezTo>
                    <a:pt x="2082" y="2024"/>
                    <a:pt x="1967" y="2204"/>
                    <a:pt x="1787" y="2286"/>
                  </a:cubicBezTo>
                  <a:cubicBezTo>
                    <a:pt x="1680" y="2340"/>
                    <a:pt x="1563" y="2365"/>
                    <a:pt x="1445" y="2365"/>
                  </a:cubicBezTo>
                  <a:cubicBezTo>
                    <a:pt x="1309" y="2365"/>
                    <a:pt x="1172" y="2331"/>
                    <a:pt x="1049" y="2270"/>
                  </a:cubicBezTo>
                  <a:cubicBezTo>
                    <a:pt x="508" y="2040"/>
                    <a:pt x="148" y="1106"/>
                    <a:pt x="787" y="549"/>
                  </a:cubicBezTo>
                  <a:cubicBezTo>
                    <a:pt x="1033" y="303"/>
                    <a:pt x="1377" y="172"/>
                    <a:pt x="1721" y="155"/>
                  </a:cubicBezTo>
                  <a:cubicBezTo>
                    <a:pt x="2475" y="205"/>
                    <a:pt x="3295" y="746"/>
                    <a:pt x="3442" y="2204"/>
                  </a:cubicBezTo>
                  <a:cubicBezTo>
                    <a:pt x="3475" y="2762"/>
                    <a:pt x="3426" y="3319"/>
                    <a:pt x="3279" y="3844"/>
                  </a:cubicBezTo>
                  <a:cubicBezTo>
                    <a:pt x="3147" y="4302"/>
                    <a:pt x="2934" y="4745"/>
                    <a:pt x="2672" y="5138"/>
                  </a:cubicBezTo>
                  <a:cubicBezTo>
                    <a:pt x="2262" y="5614"/>
                    <a:pt x="1754" y="6024"/>
                    <a:pt x="1180" y="6286"/>
                  </a:cubicBezTo>
                  <a:cubicBezTo>
                    <a:pt x="1803" y="6040"/>
                    <a:pt x="2361" y="5630"/>
                    <a:pt x="2803" y="5122"/>
                  </a:cubicBezTo>
                  <a:cubicBezTo>
                    <a:pt x="3541" y="4270"/>
                    <a:pt x="4459" y="2254"/>
                    <a:pt x="3180" y="614"/>
                  </a:cubicBezTo>
                  <a:cubicBezTo>
                    <a:pt x="2835" y="207"/>
                    <a:pt x="2312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10"/>
            <p:cNvSpPr/>
            <p:nvPr/>
          </p:nvSpPr>
          <p:spPr>
            <a:xfrm>
              <a:off x="570803" y="4923514"/>
              <a:ext cx="79815" cy="179050"/>
            </a:xfrm>
            <a:custGeom>
              <a:rect b="b" l="l" r="r" t="t"/>
              <a:pathLst>
                <a:path extrusionOk="0" h="5458" w="2433">
                  <a:moveTo>
                    <a:pt x="997" y="1"/>
                  </a:moveTo>
                  <a:cubicBezTo>
                    <a:pt x="646" y="1"/>
                    <a:pt x="1" y="584"/>
                    <a:pt x="285" y="2426"/>
                  </a:cubicBezTo>
                  <a:cubicBezTo>
                    <a:pt x="613" y="4458"/>
                    <a:pt x="2170" y="5409"/>
                    <a:pt x="2433" y="5458"/>
                  </a:cubicBezTo>
                  <a:cubicBezTo>
                    <a:pt x="2433" y="5458"/>
                    <a:pt x="908" y="4474"/>
                    <a:pt x="777" y="2803"/>
                  </a:cubicBezTo>
                  <a:cubicBezTo>
                    <a:pt x="646" y="1147"/>
                    <a:pt x="1154" y="1098"/>
                    <a:pt x="1318" y="737"/>
                  </a:cubicBezTo>
                  <a:cubicBezTo>
                    <a:pt x="1482" y="377"/>
                    <a:pt x="1400" y="114"/>
                    <a:pt x="1088" y="16"/>
                  </a:cubicBezTo>
                  <a:cubicBezTo>
                    <a:pt x="1061" y="6"/>
                    <a:pt x="1031" y="1"/>
                    <a:pt x="9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10"/>
            <p:cNvSpPr/>
            <p:nvPr/>
          </p:nvSpPr>
          <p:spPr>
            <a:xfrm>
              <a:off x="534979" y="4874174"/>
              <a:ext cx="173702" cy="233244"/>
            </a:xfrm>
            <a:custGeom>
              <a:rect b="b" l="l" r="r" t="t"/>
              <a:pathLst>
                <a:path extrusionOk="0" h="7110" w="5295">
                  <a:moveTo>
                    <a:pt x="3607" y="0"/>
                  </a:moveTo>
                  <a:cubicBezTo>
                    <a:pt x="3396" y="0"/>
                    <a:pt x="3199" y="27"/>
                    <a:pt x="3033" y="61"/>
                  </a:cubicBezTo>
                  <a:cubicBezTo>
                    <a:pt x="2590" y="127"/>
                    <a:pt x="2180" y="307"/>
                    <a:pt x="1836" y="553"/>
                  </a:cubicBezTo>
                  <a:cubicBezTo>
                    <a:pt x="0" y="1913"/>
                    <a:pt x="345" y="4290"/>
                    <a:pt x="886" y="5438"/>
                  </a:cubicBezTo>
                  <a:cubicBezTo>
                    <a:pt x="1181" y="6126"/>
                    <a:pt x="1656" y="6700"/>
                    <a:pt x="2279" y="7109"/>
                  </a:cubicBezTo>
                  <a:cubicBezTo>
                    <a:pt x="1689" y="6683"/>
                    <a:pt x="1230" y="6093"/>
                    <a:pt x="968" y="5405"/>
                  </a:cubicBezTo>
                  <a:cubicBezTo>
                    <a:pt x="459" y="4257"/>
                    <a:pt x="197" y="1963"/>
                    <a:pt x="1935" y="701"/>
                  </a:cubicBezTo>
                  <a:cubicBezTo>
                    <a:pt x="2361" y="383"/>
                    <a:pt x="2917" y="191"/>
                    <a:pt x="3432" y="191"/>
                  </a:cubicBezTo>
                  <a:cubicBezTo>
                    <a:pt x="3848" y="191"/>
                    <a:pt x="4237" y="317"/>
                    <a:pt x="4508" y="602"/>
                  </a:cubicBezTo>
                  <a:cubicBezTo>
                    <a:pt x="5154" y="1248"/>
                    <a:pt x="4670" y="2308"/>
                    <a:pt x="3982" y="2308"/>
                  </a:cubicBezTo>
                  <a:cubicBezTo>
                    <a:pt x="3972" y="2308"/>
                    <a:pt x="3961" y="2307"/>
                    <a:pt x="3951" y="2307"/>
                  </a:cubicBezTo>
                  <a:cubicBezTo>
                    <a:pt x="3921" y="2310"/>
                    <a:pt x="3891" y="2312"/>
                    <a:pt x="3862" y="2312"/>
                  </a:cubicBezTo>
                  <a:cubicBezTo>
                    <a:pt x="3601" y="2312"/>
                    <a:pt x="3360" y="2182"/>
                    <a:pt x="3213" y="1946"/>
                  </a:cubicBezTo>
                  <a:cubicBezTo>
                    <a:pt x="3164" y="1848"/>
                    <a:pt x="3131" y="1717"/>
                    <a:pt x="3148" y="1586"/>
                  </a:cubicBezTo>
                  <a:cubicBezTo>
                    <a:pt x="3177" y="1334"/>
                    <a:pt x="3251" y="1254"/>
                    <a:pt x="3304" y="1254"/>
                  </a:cubicBezTo>
                  <a:cubicBezTo>
                    <a:pt x="3341" y="1254"/>
                    <a:pt x="3367" y="1293"/>
                    <a:pt x="3361" y="1340"/>
                  </a:cubicBezTo>
                  <a:cubicBezTo>
                    <a:pt x="3317" y="1571"/>
                    <a:pt x="3504" y="1777"/>
                    <a:pt x="3728" y="1777"/>
                  </a:cubicBezTo>
                  <a:cubicBezTo>
                    <a:pt x="3758" y="1777"/>
                    <a:pt x="3789" y="1774"/>
                    <a:pt x="3820" y="1766"/>
                  </a:cubicBezTo>
                  <a:cubicBezTo>
                    <a:pt x="4229" y="1700"/>
                    <a:pt x="4328" y="1159"/>
                    <a:pt x="3967" y="963"/>
                  </a:cubicBezTo>
                  <a:cubicBezTo>
                    <a:pt x="3874" y="916"/>
                    <a:pt x="3775" y="894"/>
                    <a:pt x="3679" y="894"/>
                  </a:cubicBezTo>
                  <a:cubicBezTo>
                    <a:pt x="3371" y="894"/>
                    <a:pt x="3083" y="1117"/>
                    <a:pt x="3033" y="1455"/>
                  </a:cubicBezTo>
                  <a:cubicBezTo>
                    <a:pt x="2984" y="1782"/>
                    <a:pt x="3148" y="2110"/>
                    <a:pt x="3443" y="2274"/>
                  </a:cubicBezTo>
                  <a:lnTo>
                    <a:pt x="3475" y="2274"/>
                  </a:lnTo>
                  <a:cubicBezTo>
                    <a:pt x="3574" y="2323"/>
                    <a:pt x="3672" y="2372"/>
                    <a:pt x="3787" y="2389"/>
                  </a:cubicBezTo>
                  <a:cubicBezTo>
                    <a:pt x="3880" y="2411"/>
                    <a:pt x="3973" y="2421"/>
                    <a:pt x="4065" y="2421"/>
                  </a:cubicBezTo>
                  <a:cubicBezTo>
                    <a:pt x="4663" y="2421"/>
                    <a:pt x="5189" y="1983"/>
                    <a:pt x="5246" y="1471"/>
                  </a:cubicBezTo>
                  <a:cubicBezTo>
                    <a:pt x="5295" y="1061"/>
                    <a:pt x="5131" y="651"/>
                    <a:pt x="4819" y="389"/>
                  </a:cubicBezTo>
                  <a:cubicBezTo>
                    <a:pt x="4436" y="91"/>
                    <a:pt x="3998" y="0"/>
                    <a:pt x="36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10"/>
            <p:cNvSpPr/>
            <p:nvPr/>
          </p:nvSpPr>
          <p:spPr>
            <a:xfrm>
              <a:off x="641433" y="4813287"/>
              <a:ext cx="239345" cy="168847"/>
            </a:xfrm>
            <a:custGeom>
              <a:rect b="b" l="l" r="r" t="t"/>
              <a:pathLst>
                <a:path extrusionOk="0" h="5147" w="7296">
                  <a:moveTo>
                    <a:pt x="1734" y="0"/>
                  </a:moveTo>
                  <a:cubicBezTo>
                    <a:pt x="1340" y="0"/>
                    <a:pt x="953" y="175"/>
                    <a:pt x="689" y="508"/>
                  </a:cubicBezTo>
                  <a:cubicBezTo>
                    <a:pt x="596" y="638"/>
                    <a:pt x="449" y="705"/>
                    <a:pt x="304" y="705"/>
                  </a:cubicBezTo>
                  <a:cubicBezTo>
                    <a:pt x="194" y="705"/>
                    <a:pt x="86" y="667"/>
                    <a:pt x="1" y="590"/>
                  </a:cubicBezTo>
                  <a:lnTo>
                    <a:pt x="1" y="590"/>
                  </a:lnTo>
                  <a:cubicBezTo>
                    <a:pt x="17" y="950"/>
                    <a:pt x="50" y="1016"/>
                    <a:pt x="1755" y="1737"/>
                  </a:cubicBezTo>
                  <a:cubicBezTo>
                    <a:pt x="3066" y="2294"/>
                    <a:pt x="3509" y="4261"/>
                    <a:pt x="3640" y="5146"/>
                  </a:cubicBezTo>
                  <a:cubicBezTo>
                    <a:pt x="3787" y="4261"/>
                    <a:pt x="4230" y="2294"/>
                    <a:pt x="5541" y="1737"/>
                  </a:cubicBezTo>
                  <a:cubicBezTo>
                    <a:pt x="7246" y="1016"/>
                    <a:pt x="7262" y="950"/>
                    <a:pt x="7295" y="590"/>
                  </a:cubicBezTo>
                  <a:lnTo>
                    <a:pt x="7295" y="590"/>
                  </a:lnTo>
                  <a:cubicBezTo>
                    <a:pt x="7203" y="667"/>
                    <a:pt x="7090" y="705"/>
                    <a:pt x="6980" y="705"/>
                  </a:cubicBezTo>
                  <a:cubicBezTo>
                    <a:pt x="6833" y="705"/>
                    <a:pt x="6691" y="638"/>
                    <a:pt x="6607" y="508"/>
                  </a:cubicBezTo>
                  <a:cubicBezTo>
                    <a:pt x="6333" y="175"/>
                    <a:pt x="5942" y="0"/>
                    <a:pt x="5550" y="0"/>
                  </a:cubicBezTo>
                  <a:cubicBezTo>
                    <a:pt x="5285" y="0"/>
                    <a:pt x="5019" y="80"/>
                    <a:pt x="4787" y="245"/>
                  </a:cubicBezTo>
                  <a:cubicBezTo>
                    <a:pt x="4213" y="655"/>
                    <a:pt x="3836" y="1475"/>
                    <a:pt x="3640" y="2655"/>
                  </a:cubicBezTo>
                  <a:cubicBezTo>
                    <a:pt x="3459" y="1458"/>
                    <a:pt x="3082" y="639"/>
                    <a:pt x="2509" y="245"/>
                  </a:cubicBezTo>
                  <a:cubicBezTo>
                    <a:pt x="2271" y="80"/>
                    <a:pt x="2001" y="0"/>
                    <a:pt x="17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10"/>
            <p:cNvSpPr/>
            <p:nvPr/>
          </p:nvSpPr>
          <p:spPr>
            <a:xfrm>
              <a:off x="717280" y="4719693"/>
              <a:ext cx="88213" cy="145753"/>
            </a:xfrm>
            <a:custGeom>
              <a:rect b="b" l="l" r="r" t="t"/>
              <a:pathLst>
                <a:path extrusionOk="0" h="4443" w="2689">
                  <a:moveTo>
                    <a:pt x="1344" y="0"/>
                  </a:moveTo>
                  <a:cubicBezTo>
                    <a:pt x="1262" y="164"/>
                    <a:pt x="1147" y="312"/>
                    <a:pt x="1000" y="427"/>
                  </a:cubicBezTo>
                  <a:cubicBezTo>
                    <a:pt x="557" y="853"/>
                    <a:pt x="0" y="1721"/>
                    <a:pt x="721" y="2902"/>
                  </a:cubicBezTo>
                  <a:cubicBezTo>
                    <a:pt x="1016" y="3377"/>
                    <a:pt x="1213" y="3902"/>
                    <a:pt x="1344" y="4442"/>
                  </a:cubicBezTo>
                  <a:cubicBezTo>
                    <a:pt x="1459" y="3902"/>
                    <a:pt x="1672" y="3377"/>
                    <a:pt x="1951" y="2902"/>
                  </a:cubicBezTo>
                  <a:cubicBezTo>
                    <a:pt x="2688" y="1721"/>
                    <a:pt x="2115" y="853"/>
                    <a:pt x="1672" y="427"/>
                  </a:cubicBezTo>
                  <a:cubicBezTo>
                    <a:pt x="1541" y="295"/>
                    <a:pt x="1426" y="164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10"/>
            <p:cNvSpPr/>
            <p:nvPr/>
          </p:nvSpPr>
          <p:spPr>
            <a:xfrm>
              <a:off x="660789" y="4582467"/>
              <a:ext cx="200603" cy="220056"/>
            </a:xfrm>
            <a:custGeom>
              <a:rect b="b" l="l" r="r" t="t"/>
              <a:pathLst>
                <a:path extrusionOk="0" h="6708" w="6115">
                  <a:moveTo>
                    <a:pt x="1593" y="1"/>
                  </a:moveTo>
                  <a:cubicBezTo>
                    <a:pt x="1195" y="1"/>
                    <a:pt x="805" y="156"/>
                    <a:pt x="575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69" y="2103"/>
                    <a:pt x="1187" y="2103"/>
                  </a:cubicBezTo>
                  <a:cubicBezTo>
                    <a:pt x="1784" y="2103"/>
                    <a:pt x="1997" y="1584"/>
                    <a:pt x="1870" y="1282"/>
                  </a:cubicBezTo>
                  <a:cubicBezTo>
                    <a:pt x="1827" y="1114"/>
                    <a:pt x="1665" y="993"/>
                    <a:pt x="1495" y="993"/>
                  </a:cubicBezTo>
                  <a:cubicBezTo>
                    <a:pt x="1467" y="993"/>
                    <a:pt x="1439" y="996"/>
                    <a:pt x="1411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1"/>
                    <a:pt x="1275" y="1567"/>
                    <a:pt x="1403" y="1567"/>
                  </a:cubicBezTo>
                  <a:cubicBezTo>
                    <a:pt x="1477" y="1567"/>
                    <a:pt x="1553" y="1535"/>
                    <a:pt x="1607" y="1462"/>
                  </a:cubicBezTo>
                  <a:cubicBezTo>
                    <a:pt x="1648" y="1399"/>
                    <a:pt x="1690" y="1374"/>
                    <a:pt x="1727" y="1374"/>
                  </a:cubicBezTo>
                  <a:cubicBezTo>
                    <a:pt x="1796" y="1374"/>
                    <a:pt x="1847" y="1459"/>
                    <a:pt x="1837" y="1544"/>
                  </a:cubicBezTo>
                  <a:cubicBezTo>
                    <a:pt x="1747" y="1788"/>
                    <a:pt x="1516" y="1942"/>
                    <a:pt x="1271" y="1942"/>
                  </a:cubicBezTo>
                  <a:cubicBezTo>
                    <a:pt x="1203" y="1942"/>
                    <a:pt x="1134" y="1930"/>
                    <a:pt x="1066" y="1905"/>
                  </a:cubicBezTo>
                  <a:cubicBezTo>
                    <a:pt x="657" y="1790"/>
                    <a:pt x="460" y="1053"/>
                    <a:pt x="1017" y="659"/>
                  </a:cubicBezTo>
                  <a:cubicBezTo>
                    <a:pt x="1144" y="567"/>
                    <a:pt x="1328" y="517"/>
                    <a:pt x="1534" y="517"/>
                  </a:cubicBezTo>
                  <a:cubicBezTo>
                    <a:pt x="2130" y="517"/>
                    <a:pt x="2903" y="931"/>
                    <a:pt x="2951" y="1905"/>
                  </a:cubicBezTo>
                  <a:cubicBezTo>
                    <a:pt x="2951" y="3069"/>
                    <a:pt x="2017" y="4118"/>
                    <a:pt x="1771" y="4888"/>
                  </a:cubicBezTo>
                  <a:cubicBezTo>
                    <a:pt x="1417" y="5950"/>
                    <a:pt x="1853" y="6617"/>
                    <a:pt x="1900" y="6703"/>
                  </a:cubicBezTo>
                  <a:lnTo>
                    <a:pt x="1900" y="6703"/>
                  </a:lnTo>
                  <a:cubicBezTo>
                    <a:pt x="1607" y="6147"/>
                    <a:pt x="1592" y="5493"/>
                    <a:pt x="1853" y="4921"/>
                  </a:cubicBezTo>
                  <a:cubicBezTo>
                    <a:pt x="2050" y="4396"/>
                    <a:pt x="2492" y="3839"/>
                    <a:pt x="2804" y="3134"/>
                  </a:cubicBezTo>
                  <a:cubicBezTo>
                    <a:pt x="2919" y="2921"/>
                    <a:pt x="3001" y="2675"/>
                    <a:pt x="3050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24" y="5493"/>
                    <a:pt x="4509" y="6147"/>
                    <a:pt x="4216" y="6703"/>
                  </a:cubicBezTo>
                  <a:lnTo>
                    <a:pt x="4216" y="6703"/>
                  </a:lnTo>
                  <a:cubicBezTo>
                    <a:pt x="4263" y="6617"/>
                    <a:pt x="4699" y="5950"/>
                    <a:pt x="4345" y="4888"/>
                  </a:cubicBezTo>
                  <a:cubicBezTo>
                    <a:pt x="4082" y="4118"/>
                    <a:pt x="3165" y="3069"/>
                    <a:pt x="3165" y="1905"/>
                  </a:cubicBezTo>
                  <a:cubicBezTo>
                    <a:pt x="3213" y="931"/>
                    <a:pt x="3986" y="517"/>
                    <a:pt x="4582" y="517"/>
                  </a:cubicBezTo>
                  <a:cubicBezTo>
                    <a:pt x="4788" y="517"/>
                    <a:pt x="4972" y="567"/>
                    <a:pt x="5099" y="659"/>
                  </a:cubicBezTo>
                  <a:cubicBezTo>
                    <a:pt x="5656" y="1053"/>
                    <a:pt x="5459" y="1790"/>
                    <a:pt x="5050" y="1905"/>
                  </a:cubicBezTo>
                  <a:cubicBezTo>
                    <a:pt x="4982" y="1930"/>
                    <a:pt x="4913" y="1942"/>
                    <a:pt x="4845" y="1942"/>
                  </a:cubicBezTo>
                  <a:cubicBezTo>
                    <a:pt x="4600" y="1942"/>
                    <a:pt x="4369" y="1788"/>
                    <a:pt x="4279" y="1544"/>
                  </a:cubicBezTo>
                  <a:cubicBezTo>
                    <a:pt x="4258" y="1459"/>
                    <a:pt x="4312" y="1374"/>
                    <a:pt x="4385" y="1374"/>
                  </a:cubicBezTo>
                  <a:cubicBezTo>
                    <a:pt x="4424" y="1374"/>
                    <a:pt x="4468" y="1399"/>
                    <a:pt x="4509" y="1462"/>
                  </a:cubicBezTo>
                  <a:cubicBezTo>
                    <a:pt x="4557" y="1535"/>
                    <a:pt x="4629" y="1567"/>
                    <a:pt x="4702" y="1567"/>
                  </a:cubicBezTo>
                  <a:cubicBezTo>
                    <a:pt x="4826" y="1567"/>
                    <a:pt x="4951" y="1471"/>
                    <a:pt x="4951" y="1315"/>
                  </a:cubicBezTo>
                  <a:cubicBezTo>
                    <a:pt x="4968" y="1167"/>
                    <a:pt x="4853" y="1020"/>
                    <a:pt x="4705" y="1003"/>
                  </a:cubicBezTo>
                  <a:cubicBezTo>
                    <a:pt x="4675" y="996"/>
                    <a:pt x="4645" y="993"/>
                    <a:pt x="4615" y="993"/>
                  </a:cubicBezTo>
                  <a:cubicBezTo>
                    <a:pt x="4439" y="993"/>
                    <a:pt x="4286" y="1114"/>
                    <a:pt x="4230" y="1282"/>
                  </a:cubicBezTo>
                  <a:cubicBezTo>
                    <a:pt x="4103" y="1584"/>
                    <a:pt x="4346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69"/>
                    <a:pt x="6115" y="1102"/>
                    <a:pt x="5541" y="446"/>
                  </a:cubicBezTo>
                  <a:cubicBezTo>
                    <a:pt x="5311" y="156"/>
                    <a:pt x="4921" y="1"/>
                    <a:pt x="4523" y="1"/>
                  </a:cubicBezTo>
                  <a:cubicBezTo>
                    <a:pt x="4045" y="1"/>
                    <a:pt x="3554" y="225"/>
                    <a:pt x="3312" y="708"/>
                  </a:cubicBezTo>
                  <a:cubicBezTo>
                    <a:pt x="3197" y="872"/>
                    <a:pt x="3115" y="1069"/>
                    <a:pt x="3050" y="1266"/>
                  </a:cubicBezTo>
                  <a:cubicBezTo>
                    <a:pt x="3001" y="1069"/>
                    <a:pt x="2919" y="872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  <a:moveTo>
                    <a:pt x="1900" y="6703"/>
                  </a:moveTo>
                  <a:cubicBezTo>
                    <a:pt x="1901" y="6705"/>
                    <a:pt x="1902" y="6706"/>
                    <a:pt x="1902" y="6708"/>
                  </a:cubicBezTo>
                  <a:cubicBezTo>
                    <a:pt x="1902" y="6706"/>
                    <a:pt x="1901" y="6705"/>
                    <a:pt x="1900" y="6703"/>
                  </a:cubicBezTo>
                  <a:close/>
                  <a:moveTo>
                    <a:pt x="4216" y="6703"/>
                  </a:moveTo>
                  <a:cubicBezTo>
                    <a:pt x="4215" y="6705"/>
                    <a:pt x="4214" y="6706"/>
                    <a:pt x="4214" y="6708"/>
                  </a:cubicBezTo>
                  <a:cubicBezTo>
                    <a:pt x="4214" y="6706"/>
                    <a:pt x="4215" y="6705"/>
                    <a:pt x="4216" y="67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10"/>
            <p:cNvSpPr/>
            <p:nvPr/>
          </p:nvSpPr>
          <p:spPr>
            <a:xfrm>
              <a:off x="498401" y="4693875"/>
              <a:ext cx="171045" cy="268903"/>
            </a:xfrm>
            <a:custGeom>
              <a:rect b="b" l="l" r="r" t="t"/>
              <a:pathLst>
                <a:path extrusionOk="0" h="8197" w="5214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97" y="607"/>
                    <a:pt x="3804" y="837"/>
                  </a:cubicBezTo>
                  <a:cubicBezTo>
                    <a:pt x="3410" y="1066"/>
                    <a:pt x="2853" y="1525"/>
                    <a:pt x="3443" y="2050"/>
                  </a:cubicBezTo>
                  <a:cubicBezTo>
                    <a:pt x="4033" y="2574"/>
                    <a:pt x="4213" y="3328"/>
                    <a:pt x="3689" y="4066"/>
                  </a:cubicBezTo>
                  <a:cubicBezTo>
                    <a:pt x="3689" y="4066"/>
                    <a:pt x="3984" y="2967"/>
                    <a:pt x="3263" y="2476"/>
                  </a:cubicBezTo>
                  <a:cubicBezTo>
                    <a:pt x="3064" y="2343"/>
                    <a:pt x="2904" y="2306"/>
                    <a:pt x="2789" y="2306"/>
                  </a:cubicBezTo>
                  <a:cubicBezTo>
                    <a:pt x="2649" y="2306"/>
                    <a:pt x="2574" y="2361"/>
                    <a:pt x="2574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214" y="3361"/>
                    <a:pt x="2558" y="3754"/>
                  </a:cubicBezTo>
                  <a:cubicBezTo>
                    <a:pt x="2902" y="4148"/>
                    <a:pt x="3148" y="4918"/>
                    <a:pt x="1951" y="5803"/>
                  </a:cubicBezTo>
                  <a:cubicBezTo>
                    <a:pt x="1951" y="5803"/>
                    <a:pt x="2558" y="4443"/>
                    <a:pt x="2197" y="3738"/>
                  </a:cubicBezTo>
                  <a:cubicBezTo>
                    <a:pt x="1837" y="3033"/>
                    <a:pt x="1378" y="3148"/>
                    <a:pt x="952" y="2558"/>
                  </a:cubicBezTo>
                  <a:cubicBezTo>
                    <a:pt x="952" y="2558"/>
                    <a:pt x="1" y="3082"/>
                    <a:pt x="738" y="4230"/>
                  </a:cubicBezTo>
                  <a:cubicBezTo>
                    <a:pt x="1607" y="5574"/>
                    <a:pt x="542" y="7278"/>
                    <a:pt x="1460" y="8196"/>
                  </a:cubicBezTo>
                  <a:cubicBezTo>
                    <a:pt x="1460" y="8196"/>
                    <a:pt x="1410" y="6836"/>
                    <a:pt x="2673" y="5606"/>
                  </a:cubicBezTo>
                  <a:cubicBezTo>
                    <a:pt x="3935" y="4377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10"/>
            <p:cNvSpPr/>
            <p:nvPr/>
          </p:nvSpPr>
          <p:spPr>
            <a:xfrm>
              <a:off x="648979" y="4660544"/>
              <a:ext cx="98973" cy="148443"/>
            </a:xfrm>
            <a:custGeom>
              <a:rect b="b" l="l" r="r" t="t"/>
              <a:pathLst>
                <a:path extrusionOk="0" h="4525" w="3017">
                  <a:moveTo>
                    <a:pt x="2574" y="0"/>
                  </a:moveTo>
                  <a:lnTo>
                    <a:pt x="2574" y="0"/>
                  </a:lnTo>
                  <a:cubicBezTo>
                    <a:pt x="2525" y="279"/>
                    <a:pt x="2262" y="525"/>
                    <a:pt x="1623" y="820"/>
                  </a:cubicBezTo>
                  <a:cubicBezTo>
                    <a:pt x="967" y="1099"/>
                    <a:pt x="1213" y="1935"/>
                    <a:pt x="1263" y="2115"/>
                  </a:cubicBezTo>
                  <a:cubicBezTo>
                    <a:pt x="1325" y="2303"/>
                    <a:pt x="1373" y="2641"/>
                    <a:pt x="1190" y="2641"/>
                  </a:cubicBezTo>
                  <a:cubicBezTo>
                    <a:pt x="1182" y="2641"/>
                    <a:pt x="1173" y="2641"/>
                    <a:pt x="1164" y="2639"/>
                  </a:cubicBezTo>
                  <a:cubicBezTo>
                    <a:pt x="951" y="2607"/>
                    <a:pt x="1000" y="2492"/>
                    <a:pt x="1099" y="1820"/>
                  </a:cubicBezTo>
                  <a:cubicBezTo>
                    <a:pt x="1172" y="1319"/>
                    <a:pt x="863" y="1255"/>
                    <a:pt x="700" y="1255"/>
                  </a:cubicBezTo>
                  <a:cubicBezTo>
                    <a:pt x="645" y="1255"/>
                    <a:pt x="607" y="1262"/>
                    <a:pt x="607" y="1262"/>
                  </a:cubicBezTo>
                  <a:cubicBezTo>
                    <a:pt x="738" y="1426"/>
                    <a:pt x="722" y="1656"/>
                    <a:pt x="590" y="1820"/>
                  </a:cubicBezTo>
                  <a:cubicBezTo>
                    <a:pt x="345" y="2066"/>
                    <a:pt x="33" y="2344"/>
                    <a:pt x="295" y="3098"/>
                  </a:cubicBezTo>
                  <a:cubicBezTo>
                    <a:pt x="558" y="3852"/>
                    <a:pt x="0" y="4524"/>
                    <a:pt x="0" y="4524"/>
                  </a:cubicBezTo>
                  <a:cubicBezTo>
                    <a:pt x="3016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10"/>
            <p:cNvSpPr/>
            <p:nvPr/>
          </p:nvSpPr>
          <p:spPr>
            <a:xfrm>
              <a:off x="451620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80"/>
                    <a:pt x="1640" y="526"/>
                  </a:cubicBezTo>
                  <a:cubicBezTo>
                    <a:pt x="1296" y="771"/>
                    <a:pt x="1" y="2443"/>
                    <a:pt x="3590" y="4263"/>
                  </a:cubicBezTo>
                  <a:cubicBezTo>
                    <a:pt x="3590" y="4263"/>
                    <a:pt x="2738" y="3771"/>
                    <a:pt x="2640" y="2476"/>
                  </a:cubicBezTo>
                  <a:cubicBezTo>
                    <a:pt x="2525" y="1198"/>
                    <a:pt x="2804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10"/>
            <p:cNvSpPr/>
            <p:nvPr/>
          </p:nvSpPr>
          <p:spPr>
            <a:xfrm>
              <a:off x="219323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78" y="1"/>
                  </a:moveTo>
                  <a:cubicBezTo>
                    <a:pt x="4754" y="1"/>
                    <a:pt x="4504" y="53"/>
                    <a:pt x="4230" y="176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700"/>
                    <a:pt x="5180" y="3732"/>
                    <a:pt x="5361" y="3749"/>
                  </a:cubicBezTo>
                  <a:cubicBezTo>
                    <a:pt x="4902" y="3831"/>
                    <a:pt x="4459" y="3995"/>
                    <a:pt x="4049" y="4191"/>
                  </a:cubicBezTo>
                  <a:cubicBezTo>
                    <a:pt x="3885" y="4273"/>
                    <a:pt x="3656" y="4339"/>
                    <a:pt x="3607" y="4355"/>
                  </a:cubicBezTo>
                  <a:cubicBezTo>
                    <a:pt x="3152" y="4528"/>
                    <a:pt x="2723" y="4603"/>
                    <a:pt x="2336" y="4603"/>
                  </a:cubicBezTo>
                  <a:cubicBezTo>
                    <a:pt x="1507" y="4603"/>
                    <a:pt x="870" y="4257"/>
                    <a:pt x="591" y="3765"/>
                  </a:cubicBezTo>
                  <a:cubicBezTo>
                    <a:pt x="361" y="3355"/>
                    <a:pt x="345" y="2864"/>
                    <a:pt x="558" y="2454"/>
                  </a:cubicBezTo>
                  <a:cubicBezTo>
                    <a:pt x="558" y="2454"/>
                    <a:pt x="558" y="2421"/>
                    <a:pt x="574" y="2421"/>
                  </a:cubicBezTo>
                  <a:cubicBezTo>
                    <a:pt x="778" y="2107"/>
                    <a:pt x="1115" y="1960"/>
                    <a:pt x="1430" y="1960"/>
                  </a:cubicBezTo>
                  <a:cubicBezTo>
                    <a:pt x="1723" y="1960"/>
                    <a:pt x="1997" y="2086"/>
                    <a:pt x="2132" y="2323"/>
                  </a:cubicBezTo>
                  <a:cubicBezTo>
                    <a:pt x="2230" y="2454"/>
                    <a:pt x="2295" y="2634"/>
                    <a:pt x="2295" y="2798"/>
                  </a:cubicBezTo>
                  <a:cubicBezTo>
                    <a:pt x="2295" y="2946"/>
                    <a:pt x="2230" y="3093"/>
                    <a:pt x="2132" y="3208"/>
                  </a:cubicBezTo>
                  <a:cubicBezTo>
                    <a:pt x="2017" y="3305"/>
                    <a:pt x="1955" y="3335"/>
                    <a:pt x="1924" y="3335"/>
                  </a:cubicBezTo>
                  <a:cubicBezTo>
                    <a:pt x="1897" y="3335"/>
                    <a:pt x="1895" y="3313"/>
                    <a:pt x="1902" y="3290"/>
                  </a:cubicBezTo>
                  <a:cubicBezTo>
                    <a:pt x="2017" y="3030"/>
                    <a:pt x="1727" y="2861"/>
                    <a:pt x="1474" y="2861"/>
                  </a:cubicBezTo>
                  <a:cubicBezTo>
                    <a:pt x="1295" y="2861"/>
                    <a:pt x="1135" y="2946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3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5"/>
                    <a:pt x="2082" y="3388"/>
                  </a:cubicBezTo>
                  <a:lnTo>
                    <a:pt x="2099" y="3372"/>
                  </a:lnTo>
                  <a:cubicBezTo>
                    <a:pt x="2394" y="3093"/>
                    <a:pt x="2443" y="2618"/>
                    <a:pt x="2181" y="2290"/>
                  </a:cubicBezTo>
                  <a:cubicBezTo>
                    <a:pt x="2042" y="2013"/>
                    <a:pt x="1730" y="1862"/>
                    <a:pt x="1395" y="1862"/>
                  </a:cubicBezTo>
                  <a:cubicBezTo>
                    <a:pt x="1055" y="1862"/>
                    <a:pt x="691" y="2017"/>
                    <a:pt x="460" y="2356"/>
                  </a:cubicBezTo>
                  <a:cubicBezTo>
                    <a:pt x="1" y="2946"/>
                    <a:pt x="148" y="4109"/>
                    <a:pt x="935" y="4585"/>
                  </a:cubicBezTo>
                  <a:cubicBezTo>
                    <a:pt x="1300" y="4783"/>
                    <a:pt x="1722" y="4882"/>
                    <a:pt x="2135" y="4882"/>
                  </a:cubicBezTo>
                  <a:cubicBezTo>
                    <a:pt x="2167" y="4882"/>
                    <a:pt x="2198" y="4881"/>
                    <a:pt x="2230" y="4880"/>
                  </a:cubicBezTo>
                  <a:cubicBezTo>
                    <a:pt x="3131" y="4847"/>
                    <a:pt x="3853" y="4355"/>
                    <a:pt x="5033" y="3995"/>
                  </a:cubicBezTo>
                  <a:cubicBezTo>
                    <a:pt x="5459" y="3896"/>
                    <a:pt x="5902" y="3831"/>
                    <a:pt x="6344" y="3798"/>
                  </a:cubicBezTo>
                  <a:cubicBezTo>
                    <a:pt x="6541" y="3782"/>
                    <a:pt x="6754" y="3716"/>
                    <a:pt x="6918" y="3618"/>
                  </a:cubicBezTo>
                  <a:lnTo>
                    <a:pt x="6918" y="3618"/>
                  </a:lnTo>
                  <a:cubicBezTo>
                    <a:pt x="6918" y="3618"/>
                    <a:pt x="6807" y="3644"/>
                    <a:pt x="6663" y="3644"/>
                  </a:cubicBezTo>
                  <a:cubicBezTo>
                    <a:pt x="6509" y="3644"/>
                    <a:pt x="6316" y="3614"/>
                    <a:pt x="6180" y="3487"/>
                  </a:cubicBezTo>
                  <a:cubicBezTo>
                    <a:pt x="5918" y="3257"/>
                    <a:pt x="5918" y="3355"/>
                    <a:pt x="5639" y="3257"/>
                  </a:cubicBezTo>
                  <a:cubicBezTo>
                    <a:pt x="5475" y="3224"/>
                    <a:pt x="5361" y="3060"/>
                    <a:pt x="5361" y="2896"/>
                  </a:cubicBezTo>
                  <a:cubicBezTo>
                    <a:pt x="5164" y="3060"/>
                    <a:pt x="5131" y="3355"/>
                    <a:pt x="5279" y="3552"/>
                  </a:cubicBezTo>
                  <a:cubicBezTo>
                    <a:pt x="5279" y="3552"/>
                    <a:pt x="4574" y="3552"/>
                    <a:pt x="4394" y="3191"/>
                  </a:cubicBezTo>
                  <a:cubicBezTo>
                    <a:pt x="4213" y="2814"/>
                    <a:pt x="4426" y="2814"/>
                    <a:pt x="4557" y="2733"/>
                  </a:cubicBezTo>
                  <a:cubicBezTo>
                    <a:pt x="4705" y="2651"/>
                    <a:pt x="4754" y="2519"/>
                    <a:pt x="4607" y="2306"/>
                  </a:cubicBezTo>
                  <a:cubicBezTo>
                    <a:pt x="4443" y="2093"/>
                    <a:pt x="4476" y="1733"/>
                    <a:pt x="4738" y="1733"/>
                  </a:cubicBezTo>
                  <a:cubicBezTo>
                    <a:pt x="4658" y="1560"/>
                    <a:pt x="4492" y="1452"/>
                    <a:pt x="4310" y="1452"/>
                  </a:cubicBezTo>
                  <a:cubicBezTo>
                    <a:pt x="4268" y="1452"/>
                    <a:pt x="4224" y="1458"/>
                    <a:pt x="4180" y="1470"/>
                  </a:cubicBezTo>
                  <a:cubicBezTo>
                    <a:pt x="3754" y="1552"/>
                    <a:pt x="3754" y="2159"/>
                    <a:pt x="3754" y="2159"/>
                  </a:cubicBezTo>
                  <a:cubicBezTo>
                    <a:pt x="3754" y="2159"/>
                    <a:pt x="3459" y="1405"/>
                    <a:pt x="3935" y="1028"/>
                  </a:cubicBezTo>
                  <a:cubicBezTo>
                    <a:pt x="4124" y="883"/>
                    <a:pt x="4274" y="827"/>
                    <a:pt x="4391" y="827"/>
                  </a:cubicBezTo>
                  <a:cubicBezTo>
                    <a:pt x="4579" y="827"/>
                    <a:pt x="4681" y="969"/>
                    <a:pt x="4721" y="1110"/>
                  </a:cubicBezTo>
                  <a:cubicBezTo>
                    <a:pt x="4774" y="1295"/>
                    <a:pt x="4870" y="1449"/>
                    <a:pt x="5018" y="1449"/>
                  </a:cubicBezTo>
                  <a:cubicBezTo>
                    <a:pt x="5053" y="1449"/>
                    <a:pt x="5090" y="1440"/>
                    <a:pt x="5131" y="1421"/>
                  </a:cubicBezTo>
                  <a:cubicBezTo>
                    <a:pt x="5262" y="1345"/>
                    <a:pt x="5377" y="1248"/>
                    <a:pt x="5474" y="1248"/>
                  </a:cubicBezTo>
                  <a:cubicBezTo>
                    <a:pt x="5524" y="1248"/>
                    <a:pt x="5568" y="1273"/>
                    <a:pt x="5607" y="1339"/>
                  </a:cubicBezTo>
                  <a:cubicBezTo>
                    <a:pt x="5738" y="1602"/>
                    <a:pt x="5623" y="1897"/>
                    <a:pt x="5361" y="2011"/>
                  </a:cubicBezTo>
                  <a:cubicBezTo>
                    <a:pt x="5361" y="2011"/>
                    <a:pt x="5366" y="2012"/>
                    <a:pt x="5377" y="2012"/>
                  </a:cubicBezTo>
                  <a:cubicBezTo>
                    <a:pt x="5484" y="2012"/>
                    <a:pt x="6095" y="1984"/>
                    <a:pt x="6229" y="1372"/>
                  </a:cubicBezTo>
                  <a:cubicBezTo>
                    <a:pt x="6334" y="822"/>
                    <a:pt x="5864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10"/>
            <p:cNvSpPr/>
            <p:nvPr/>
          </p:nvSpPr>
          <p:spPr>
            <a:xfrm>
              <a:off x="183302" y="5063823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1" y="919"/>
                    <a:pt x="558" y="1722"/>
                  </a:cubicBezTo>
                  <a:cubicBezTo>
                    <a:pt x="869" y="2181"/>
                    <a:pt x="1377" y="2459"/>
                    <a:pt x="1935" y="2492"/>
                  </a:cubicBezTo>
                  <a:cubicBezTo>
                    <a:pt x="1869" y="2492"/>
                    <a:pt x="1476" y="2492"/>
                    <a:pt x="1295" y="2722"/>
                  </a:cubicBezTo>
                  <a:cubicBezTo>
                    <a:pt x="1181" y="2886"/>
                    <a:pt x="1131" y="3099"/>
                    <a:pt x="1148" y="3312"/>
                  </a:cubicBezTo>
                  <a:cubicBezTo>
                    <a:pt x="1202" y="3217"/>
                    <a:pt x="1312" y="3156"/>
                    <a:pt x="1423" y="3156"/>
                  </a:cubicBezTo>
                  <a:cubicBezTo>
                    <a:pt x="1446" y="3156"/>
                    <a:pt x="1469" y="3159"/>
                    <a:pt x="1492" y="3164"/>
                  </a:cubicBezTo>
                  <a:cubicBezTo>
                    <a:pt x="1598" y="3200"/>
                    <a:pt x="1757" y="3278"/>
                    <a:pt x="1941" y="3278"/>
                  </a:cubicBezTo>
                  <a:cubicBezTo>
                    <a:pt x="2096" y="3278"/>
                    <a:pt x="2270" y="3221"/>
                    <a:pt x="2443" y="3033"/>
                  </a:cubicBezTo>
                  <a:cubicBezTo>
                    <a:pt x="2820" y="2640"/>
                    <a:pt x="3312" y="2869"/>
                    <a:pt x="4656" y="2148"/>
                  </a:cubicBezTo>
                  <a:lnTo>
                    <a:pt x="4656" y="2148"/>
                  </a:lnTo>
                  <a:cubicBezTo>
                    <a:pt x="4656" y="2148"/>
                    <a:pt x="3926" y="2456"/>
                    <a:pt x="3109" y="2456"/>
                  </a:cubicBezTo>
                  <a:cubicBezTo>
                    <a:pt x="2647" y="2456"/>
                    <a:pt x="2157" y="2357"/>
                    <a:pt x="1754" y="2050"/>
                  </a:cubicBezTo>
                  <a:cubicBezTo>
                    <a:pt x="1099" y="1574"/>
                    <a:pt x="754" y="804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10"/>
            <p:cNvSpPr/>
            <p:nvPr/>
          </p:nvSpPr>
          <p:spPr>
            <a:xfrm>
              <a:off x="384401" y="4820307"/>
              <a:ext cx="145753" cy="205917"/>
            </a:xfrm>
            <a:custGeom>
              <a:rect b="b" l="l" r="r" t="t"/>
              <a:pathLst>
                <a:path extrusionOk="0" h="6277" w="4443">
                  <a:moveTo>
                    <a:pt x="2633" y="0"/>
                  </a:moveTo>
                  <a:cubicBezTo>
                    <a:pt x="2137" y="0"/>
                    <a:pt x="1621" y="202"/>
                    <a:pt x="1279" y="605"/>
                  </a:cubicBezTo>
                  <a:cubicBezTo>
                    <a:pt x="1" y="2244"/>
                    <a:pt x="902" y="4260"/>
                    <a:pt x="1656" y="5113"/>
                  </a:cubicBezTo>
                  <a:cubicBezTo>
                    <a:pt x="2083" y="5637"/>
                    <a:pt x="2640" y="6031"/>
                    <a:pt x="3263" y="6276"/>
                  </a:cubicBezTo>
                  <a:cubicBezTo>
                    <a:pt x="2689" y="6014"/>
                    <a:pt x="2181" y="5621"/>
                    <a:pt x="1788" y="5129"/>
                  </a:cubicBezTo>
                  <a:cubicBezTo>
                    <a:pt x="1509" y="4736"/>
                    <a:pt x="1312" y="4309"/>
                    <a:pt x="1181" y="3851"/>
                  </a:cubicBezTo>
                  <a:cubicBezTo>
                    <a:pt x="1034" y="3326"/>
                    <a:pt x="984" y="2769"/>
                    <a:pt x="1017" y="2211"/>
                  </a:cubicBezTo>
                  <a:cubicBezTo>
                    <a:pt x="1148" y="736"/>
                    <a:pt x="1984" y="195"/>
                    <a:pt x="2738" y="162"/>
                  </a:cubicBezTo>
                  <a:cubicBezTo>
                    <a:pt x="3082" y="162"/>
                    <a:pt x="3410" y="310"/>
                    <a:pt x="3656" y="556"/>
                  </a:cubicBezTo>
                  <a:cubicBezTo>
                    <a:pt x="4312" y="1097"/>
                    <a:pt x="3951" y="2047"/>
                    <a:pt x="3410" y="2277"/>
                  </a:cubicBezTo>
                  <a:cubicBezTo>
                    <a:pt x="3287" y="2338"/>
                    <a:pt x="3150" y="2372"/>
                    <a:pt x="3012" y="2372"/>
                  </a:cubicBezTo>
                  <a:cubicBezTo>
                    <a:pt x="2892" y="2372"/>
                    <a:pt x="2770" y="2347"/>
                    <a:pt x="2656" y="2293"/>
                  </a:cubicBezTo>
                  <a:cubicBezTo>
                    <a:pt x="2492" y="2195"/>
                    <a:pt x="2378" y="2031"/>
                    <a:pt x="2345" y="1834"/>
                  </a:cubicBezTo>
                  <a:cubicBezTo>
                    <a:pt x="2345" y="1737"/>
                    <a:pt x="2371" y="1714"/>
                    <a:pt x="2422" y="1714"/>
                  </a:cubicBezTo>
                  <a:cubicBezTo>
                    <a:pt x="2465" y="1714"/>
                    <a:pt x="2527" y="1731"/>
                    <a:pt x="2607" y="1731"/>
                  </a:cubicBezTo>
                  <a:cubicBezTo>
                    <a:pt x="2668" y="1731"/>
                    <a:pt x="2739" y="1721"/>
                    <a:pt x="2820" y="1687"/>
                  </a:cubicBezTo>
                  <a:cubicBezTo>
                    <a:pt x="3017" y="1572"/>
                    <a:pt x="3050" y="1293"/>
                    <a:pt x="2886" y="1130"/>
                  </a:cubicBezTo>
                  <a:cubicBezTo>
                    <a:pt x="2817" y="1056"/>
                    <a:pt x="2718" y="1015"/>
                    <a:pt x="2614" y="1015"/>
                  </a:cubicBezTo>
                  <a:cubicBezTo>
                    <a:pt x="2420" y="1015"/>
                    <a:pt x="2213" y="1158"/>
                    <a:pt x="2181" y="1490"/>
                  </a:cubicBezTo>
                  <a:cubicBezTo>
                    <a:pt x="2148" y="1736"/>
                    <a:pt x="2214" y="1982"/>
                    <a:pt x="2378" y="2146"/>
                  </a:cubicBezTo>
                  <a:lnTo>
                    <a:pt x="2443" y="2211"/>
                  </a:lnTo>
                  <a:cubicBezTo>
                    <a:pt x="2460" y="2228"/>
                    <a:pt x="2476" y="2244"/>
                    <a:pt x="2509" y="2261"/>
                  </a:cubicBezTo>
                  <a:lnTo>
                    <a:pt x="2558" y="2293"/>
                  </a:lnTo>
                  <a:lnTo>
                    <a:pt x="2591" y="2326"/>
                  </a:lnTo>
                  <a:lnTo>
                    <a:pt x="2623" y="2343"/>
                  </a:lnTo>
                  <a:cubicBezTo>
                    <a:pt x="2755" y="2408"/>
                    <a:pt x="2894" y="2441"/>
                    <a:pt x="3031" y="2441"/>
                  </a:cubicBezTo>
                  <a:cubicBezTo>
                    <a:pt x="3168" y="2441"/>
                    <a:pt x="3304" y="2408"/>
                    <a:pt x="3427" y="2343"/>
                  </a:cubicBezTo>
                  <a:cubicBezTo>
                    <a:pt x="4017" y="2129"/>
                    <a:pt x="4443" y="1080"/>
                    <a:pt x="3754" y="458"/>
                  </a:cubicBezTo>
                  <a:cubicBezTo>
                    <a:pt x="3480" y="153"/>
                    <a:pt x="3064" y="0"/>
                    <a:pt x="26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4" name="Google Shape;6314;p10"/>
          <p:cNvSpPr txBox="1"/>
          <p:nvPr/>
        </p:nvSpPr>
        <p:spPr>
          <a:xfrm>
            <a:off x="8251984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6315" name="Google Shape;6315;p10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aption slide">
  <p:cSld name="ONE_COLUMN_TEXT">
    <p:spTree>
      <p:nvGrpSpPr>
        <p:cNvPr id="6316" name="Shape 6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17" name="Google Shape;6317;p11"/>
          <p:cNvGrpSpPr/>
          <p:nvPr/>
        </p:nvGrpSpPr>
        <p:grpSpPr>
          <a:xfrm rot="10800000">
            <a:off x="-95897" y="-228863"/>
            <a:ext cx="9308541" cy="5791590"/>
            <a:chOff x="-57797" y="-228863"/>
            <a:chExt cx="9308541" cy="5791590"/>
          </a:xfrm>
        </p:grpSpPr>
        <p:sp>
          <p:nvSpPr>
            <p:cNvPr id="6318" name="Google Shape;6318;p11"/>
            <p:cNvSpPr/>
            <p:nvPr/>
          </p:nvSpPr>
          <p:spPr>
            <a:xfrm>
              <a:off x="8616761" y="2539058"/>
              <a:ext cx="33" cy="555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11"/>
            <p:cNvSpPr/>
            <p:nvPr/>
          </p:nvSpPr>
          <p:spPr>
            <a:xfrm>
              <a:off x="8570220" y="2899376"/>
              <a:ext cx="75491" cy="68963"/>
            </a:xfrm>
            <a:custGeom>
              <a:rect b="b" l="l" r="r" t="t"/>
              <a:pathLst>
                <a:path extrusionOk="0" h="2113" w="2313">
                  <a:moveTo>
                    <a:pt x="1803" y="0"/>
                  </a:moveTo>
                  <a:cubicBezTo>
                    <a:pt x="1322" y="0"/>
                    <a:pt x="1021" y="400"/>
                    <a:pt x="935" y="1090"/>
                  </a:cubicBezTo>
                  <a:cubicBezTo>
                    <a:pt x="919" y="1221"/>
                    <a:pt x="870" y="1336"/>
                    <a:pt x="821" y="1434"/>
                  </a:cubicBezTo>
                  <a:cubicBezTo>
                    <a:pt x="620" y="1760"/>
                    <a:pt x="247" y="1798"/>
                    <a:pt x="82" y="1798"/>
                  </a:cubicBezTo>
                  <a:cubicBezTo>
                    <a:pt x="32" y="1798"/>
                    <a:pt x="1" y="1795"/>
                    <a:pt x="1" y="1795"/>
                  </a:cubicBezTo>
                  <a:lnTo>
                    <a:pt x="1" y="1795"/>
                  </a:lnTo>
                  <a:cubicBezTo>
                    <a:pt x="121" y="1860"/>
                    <a:pt x="695" y="2113"/>
                    <a:pt x="1231" y="2113"/>
                  </a:cubicBezTo>
                  <a:cubicBezTo>
                    <a:pt x="1502" y="2113"/>
                    <a:pt x="1764" y="2048"/>
                    <a:pt x="1952" y="1860"/>
                  </a:cubicBezTo>
                  <a:cubicBezTo>
                    <a:pt x="2066" y="1746"/>
                    <a:pt x="2148" y="1598"/>
                    <a:pt x="2197" y="1434"/>
                  </a:cubicBezTo>
                  <a:cubicBezTo>
                    <a:pt x="2312" y="992"/>
                    <a:pt x="2066" y="565"/>
                    <a:pt x="1952" y="385"/>
                  </a:cubicBezTo>
                  <a:cubicBezTo>
                    <a:pt x="1870" y="270"/>
                    <a:pt x="1886" y="106"/>
                    <a:pt x="2017" y="24"/>
                  </a:cubicBezTo>
                  <a:cubicBezTo>
                    <a:pt x="1942" y="8"/>
                    <a:pt x="1871" y="0"/>
                    <a:pt x="1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11"/>
            <p:cNvSpPr/>
            <p:nvPr/>
          </p:nvSpPr>
          <p:spPr>
            <a:xfrm>
              <a:off x="8438104" y="2854010"/>
              <a:ext cx="96868" cy="63741"/>
            </a:xfrm>
            <a:custGeom>
              <a:rect b="b" l="l" r="r" t="t"/>
              <a:pathLst>
                <a:path extrusionOk="0" h="1953" w="2968">
                  <a:moveTo>
                    <a:pt x="2040" y="1"/>
                  </a:moveTo>
                  <a:cubicBezTo>
                    <a:pt x="332" y="1"/>
                    <a:pt x="295" y="1082"/>
                    <a:pt x="295" y="1365"/>
                  </a:cubicBezTo>
                  <a:cubicBezTo>
                    <a:pt x="295" y="1562"/>
                    <a:pt x="181" y="1726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6" y="1952"/>
                    <a:pt x="1843" y="1306"/>
                    <a:pt x="2049" y="792"/>
                  </a:cubicBezTo>
                  <a:cubicBezTo>
                    <a:pt x="2213" y="415"/>
                    <a:pt x="2557" y="136"/>
                    <a:pt x="2967" y="87"/>
                  </a:cubicBezTo>
                  <a:cubicBezTo>
                    <a:pt x="2613" y="27"/>
                    <a:pt x="2306" y="1"/>
                    <a:pt x="20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11"/>
            <p:cNvSpPr/>
            <p:nvPr/>
          </p:nvSpPr>
          <p:spPr>
            <a:xfrm>
              <a:off x="8400636" y="2853129"/>
              <a:ext cx="47651" cy="37272"/>
            </a:xfrm>
            <a:custGeom>
              <a:rect b="b" l="l" r="r" t="t"/>
              <a:pathLst>
                <a:path extrusionOk="0" h="1142" w="1460">
                  <a:moveTo>
                    <a:pt x="485" y="1"/>
                  </a:moveTo>
                  <a:cubicBezTo>
                    <a:pt x="438" y="1"/>
                    <a:pt x="391" y="11"/>
                    <a:pt x="345" y="32"/>
                  </a:cubicBezTo>
                  <a:cubicBezTo>
                    <a:pt x="99" y="147"/>
                    <a:pt x="1" y="425"/>
                    <a:pt x="99" y="671"/>
                  </a:cubicBezTo>
                  <a:cubicBezTo>
                    <a:pt x="198" y="868"/>
                    <a:pt x="362" y="1032"/>
                    <a:pt x="575" y="1097"/>
                  </a:cubicBezTo>
                  <a:cubicBezTo>
                    <a:pt x="659" y="1127"/>
                    <a:pt x="743" y="1142"/>
                    <a:pt x="825" y="1142"/>
                  </a:cubicBezTo>
                  <a:cubicBezTo>
                    <a:pt x="968" y="1142"/>
                    <a:pt x="1106" y="1098"/>
                    <a:pt x="1230" y="1015"/>
                  </a:cubicBezTo>
                  <a:cubicBezTo>
                    <a:pt x="1378" y="884"/>
                    <a:pt x="1460" y="704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4" y="902"/>
                    <a:pt x="764" y="902"/>
                  </a:cubicBezTo>
                  <a:cubicBezTo>
                    <a:pt x="750" y="902"/>
                    <a:pt x="736" y="902"/>
                    <a:pt x="722" y="901"/>
                  </a:cubicBezTo>
                  <a:cubicBezTo>
                    <a:pt x="148" y="851"/>
                    <a:pt x="66" y="261"/>
                    <a:pt x="345" y="114"/>
                  </a:cubicBezTo>
                  <a:cubicBezTo>
                    <a:pt x="385" y="87"/>
                    <a:pt x="429" y="75"/>
                    <a:pt x="472" y="75"/>
                  </a:cubicBezTo>
                  <a:cubicBezTo>
                    <a:pt x="587" y="75"/>
                    <a:pt x="698" y="163"/>
                    <a:pt x="722" y="294"/>
                  </a:cubicBezTo>
                  <a:cubicBezTo>
                    <a:pt x="733" y="393"/>
                    <a:pt x="648" y="456"/>
                    <a:pt x="595" y="456"/>
                  </a:cubicBezTo>
                  <a:cubicBezTo>
                    <a:pt x="570" y="456"/>
                    <a:pt x="553" y="441"/>
                    <a:pt x="558" y="409"/>
                  </a:cubicBezTo>
                  <a:cubicBezTo>
                    <a:pt x="583" y="335"/>
                    <a:pt x="552" y="270"/>
                    <a:pt x="480" y="270"/>
                  </a:cubicBezTo>
                  <a:cubicBezTo>
                    <a:pt x="456" y="270"/>
                    <a:pt x="427" y="278"/>
                    <a:pt x="394" y="294"/>
                  </a:cubicBezTo>
                  <a:cubicBezTo>
                    <a:pt x="280" y="360"/>
                    <a:pt x="394" y="540"/>
                    <a:pt x="394" y="540"/>
                  </a:cubicBezTo>
                  <a:cubicBezTo>
                    <a:pt x="446" y="578"/>
                    <a:pt x="504" y="595"/>
                    <a:pt x="559" y="595"/>
                  </a:cubicBezTo>
                  <a:cubicBezTo>
                    <a:pt x="696" y="595"/>
                    <a:pt x="820" y="490"/>
                    <a:pt x="820" y="327"/>
                  </a:cubicBezTo>
                  <a:cubicBezTo>
                    <a:pt x="820" y="133"/>
                    <a:pt x="658" y="1"/>
                    <a:pt x="4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11"/>
            <p:cNvSpPr/>
            <p:nvPr/>
          </p:nvSpPr>
          <p:spPr>
            <a:xfrm>
              <a:off x="9169412" y="2900159"/>
              <a:ext cx="39622" cy="110249"/>
            </a:xfrm>
            <a:custGeom>
              <a:rect b="b" l="l" r="r" t="t"/>
              <a:pathLst>
                <a:path extrusionOk="0" h="3378" w="1214">
                  <a:moveTo>
                    <a:pt x="607" y="0"/>
                  </a:moveTo>
                  <a:lnTo>
                    <a:pt x="558" y="328"/>
                  </a:lnTo>
                  <a:cubicBezTo>
                    <a:pt x="525" y="607"/>
                    <a:pt x="443" y="869"/>
                    <a:pt x="295" y="1099"/>
                  </a:cubicBezTo>
                  <a:cubicBezTo>
                    <a:pt x="213" y="1197"/>
                    <a:pt x="148" y="1295"/>
                    <a:pt x="99" y="1410"/>
                  </a:cubicBezTo>
                  <a:cubicBezTo>
                    <a:pt x="0" y="1656"/>
                    <a:pt x="33" y="1951"/>
                    <a:pt x="230" y="2164"/>
                  </a:cubicBezTo>
                  <a:cubicBezTo>
                    <a:pt x="410" y="2426"/>
                    <a:pt x="525" y="2738"/>
                    <a:pt x="574" y="3049"/>
                  </a:cubicBezTo>
                  <a:cubicBezTo>
                    <a:pt x="590" y="3131"/>
                    <a:pt x="590" y="3377"/>
                    <a:pt x="607" y="3377"/>
                  </a:cubicBezTo>
                  <a:cubicBezTo>
                    <a:pt x="607" y="3377"/>
                    <a:pt x="623" y="3131"/>
                    <a:pt x="639" y="3049"/>
                  </a:cubicBezTo>
                  <a:cubicBezTo>
                    <a:pt x="672" y="2738"/>
                    <a:pt x="787" y="2426"/>
                    <a:pt x="984" y="2164"/>
                  </a:cubicBezTo>
                  <a:cubicBezTo>
                    <a:pt x="1164" y="1951"/>
                    <a:pt x="1213" y="1656"/>
                    <a:pt x="1098" y="1410"/>
                  </a:cubicBezTo>
                  <a:cubicBezTo>
                    <a:pt x="1049" y="1295"/>
                    <a:pt x="984" y="1197"/>
                    <a:pt x="918" y="1099"/>
                  </a:cubicBezTo>
                  <a:cubicBezTo>
                    <a:pt x="771" y="869"/>
                    <a:pt x="672" y="607"/>
                    <a:pt x="639" y="328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11"/>
            <p:cNvSpPr/>
            <p:nvPr/>
          </p:nvSpPr>
          <p:spPr>
            <a:xfrm>
              <a:off x="8999599" y="2561121"/>
              <a:ext cx="79962" cy="178592"/>
            </a:xfrm>
            <a:custGeom>
              <a:rect b="b" l="l" r="r" t="t"/>
              <a:pathLst>
                <a:path extrusionOk="0" h="5472" w="2450">
                  <a:moveTo>
                    <a:pt x="1007" y="1"/>
                  </a:moveTo>
                  <a:cubicBezTo>
                    <a:pt x="659" y="1"/>
                    <a:pt x="0" y="565"/>
                    <a:pt x="302" y="2439"/>
                  </a:cubicBezTo>
                  <a:cubicBezTo>
                    <a:pt x="614" y="4471"/>
                    <a:pt x="2187" y="5422"/>
                    <a:pt x="2449" y="5471"/>
                  </a:cubicBezTo>
                  <a:cubicBezTo>
                    <a:pt x="2449" y="5471"/>
                    <a:pt x="925" y="4488"/>
                    <a:pt x="794" y="2816"/>
                  </a:cubicBezTo>
                  <a:cubicBezTo>
                    <a:pt x="663" y="1144"/>
                    <a:pt x="1171" y="1095"/>
                    <a:pt x="1335" y="734"/>
                  </a:cubicBezTo>
                  <a:cubicBezTo>
                    <a:pt x="1482" y="373"/>
                    <a:pt x="1417" y="111"/>
                    <a:pt x="1089" y="13"/>
                  </a:cubicBezTo>
                  <a:cubicBezTo>
                    <a:pt x="1065" y="5"/>
                    <a:pt x="1037" y="1"/>
                    <a:pt x="10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11"/>
            <p:cNvSpPr/>
            <p:nvPr/>
          </p:nvSpPr>
          <p:spPr>
            <a:xfrm>
              <a:off x="8965036" y="2512458"/>
              <a:ext cx="171771" cy="232053"/>
            </a:xfrm>
            <a:custGeom>
              <a:rect b="b" l="l" r="r" t="t"/>
              <a:pathLst>
                <a:path extrusionOk="0" h="7110" w="5263">
                  <a:moveTo>
                    <a:pt x="3582" y="0"/>
                  </a:moveTo>
                  <a:cubicBezTo>
                    <a:pt x="3371" y="0"/>
                    <a:pt x="3173" y="27"/>
                    <a:pt x="3000" y="61"/>
                  </a:cubicBezTo>
                  <a:cubicBezTo>
                    <a:pt x="2574" y="127"/>
                    <a:pt x="2164" y="291"/>
                    <a:pt x="1804" y="553"/>
                  </a:cubicBezTo>
                  <a:cubicBezTo>
                    <a:pt x="1" y="1930"/>
                    <a:pt x="312" y="4290"/>
                    <a:pt x="853" y="5438"/>
                  </a:cubicBezTo>
                  <a:cubicBezTo>
                    <a:pt x="1148" y="6110"/>
                    <a:pt x="1640" y="6683"/>
                    <a:pt x="2263" y="7110"/>
                  </a:cubicBezTo>
                  <a:cubicBezTo>
                    <a:pt x="1673" y="6667"/>
                    <a:pt x="1214" y="6077"/>
                    <a:pt x="935" y="5405"/>
                  </a:cubicBezTo>
                  <a:cubicBezTo>
                    <a:pt x="443" y="4241"/>
                    <a:pt x="197" y="1979"/>
                    <a:pt x="1902" y="684"/>
                  </a:cubicBezTo>
                  <a:cubicBezTo>
                    <a:pt x="2337" y="376"/>
                    <a:pt x="2898" y="183"/>
                    <a:pt x="3411" y="183"/>
                  </a:cubicBezTo>
                  <a:cubicBezTo>
                    <a:pt x="3827" y="183"/>
                    <a:pt x="4212" y="309"/>
                    <a:pt x="4476" y="602"/>
                  </a:cubicBezTo>
                  <a:cubicBezTo>
                    <a:pt x="5121" y="1232"/>
                    <a:pt x="4654" y="2291"/>
                    <a:pt x="3950" y="2291"/>
                  </a:cubicBezTo>
                  <a:cubicBezTo>
                    <a:pt x="3940" y="2291"/>
                    <a:pt x="3929" y="2291"/>
                    <a:pt x="3918" y="2291"/>
                  </a:cubicBezTo>
                  <a:cubicBezTo>
                    <a:pt x="3890" y="2294"/>
                    <a:pt x="3862" y="2296"/>
                    <a:pt x="3833" y="2296"/>
                  </a:cubicBezTo>
                  <a:cubicBezTo>
                    <a:pt x="3581" y="2296"/>
                    <a:pt x="3330" y="2167"/>
                    <a:pt x="3197" y="1946"/>
                  </a:cubicBezTo>
                  <a:cubicBezTo>
                    <a:pt x="3131" y="1832"/>
                    <a:pt x="3115" y="1700"/>
                    <a:pt x="3131" y="1586"/>
                  </a:cubicBezTo>
                  <a:cubicBezTo>
                    <a:pt x="3151" y="1329"/>
                    <a:pt x="3231" y="1251"/>
                    <a:pt x="3283" y="1251"/>
                  </a:cubicBezTo>
                  <a:cubicBezTo>
                    <a:pt x="3318" y="1251"/>
                    <a:pt x="3341" y="1284"/>
                    <a:pt x="3328" y="1323"/>
                  </a:cubicBezTo>
                  <a:cubicBezTo>
                    <a:pt x="3299" y="1555"/>
                    <a:pt x="3475" y="1761"/>
                    <a:pt x="3697" y="1761"/>
                  </a:cubicBezTo>
                  <a:cubicBezTo>
                    <a:pt x="3726" y="1761"/>
                    <a:pt x="3756" y="1757"/>
                    <a:pt x="3787" y="1750"/>
                  </a:cubicBezTo>
                  <a:cubicBezTo>
                    <a:pt x="4197" y="1700"/>
                    <a:pt x="4312" y="1160"/>
                    <a:pt x="3951" y="946"/>
                  </a:cubicBezTo>
                  <a:cubicBezTo>
                    <a:pt x="3854" y="900"/>
                    <a:pt x="3753" y="878"/>
                    <a:pt x="3656" y="878"/>
                  </a:cubicBezTo>
                  <a:cubicBezTo>
                    <a:pt x="3345" y="878"/>
                    <a:pt x="3067" y="1101"/>
                    <a:pt x="3017" y="1438"/>
                  </a:cubicBezTo>
                  <a:cubicBezTo>
                    <a:pt x="2951" y="1766"/>
                    <a:pt x="3115" y="2094"/>
                    <a:pt x="3410" y="2258"/>
                  </a:cubicBezTo>
                  <a:lnTo>
                    <a:pt x="3427" y="2274"/>
                  </a:lnTo>
                  <a:lnTo>
                    <a:pt x="3443" y="2274"/>
                  </a:lnTo>
                  <a:cubicBezTo>
                    <a:pt x="3541" y="2323"/>
                    <a:pt x="3640" y="2356"/>
                    <a:pt x="3754" y="2389"/>
                  </a:cubicBezTo>
                  <a:cubicBezTo>
                    <a:pt x="3850" y="2411"/>
                    <a:pt x="3945" y="2421"/>
                    <a:pt x="4037" y="2421"/>
                  </a:cubicBezTo>
                  <a:cubicBezTo>
                    <a:pt x="4643" y="2421"/>
                    <a:pt x="5158" y="1983"/>
                    <a:pt x="5230" y="1471"/>
                  </a:cubicBezTo>
                  <a:cubicBezTo>
                    <a:pt x="5262" y="1061"/>
                    <a:pt x="5098" y="651"/>
                    <a:pt x="4787" y="389"/>
                  </a:cubicBezTo>
                  <a:cubicBezTo>
                    <a:pt x="4404" y="91"/>
                    <a:pt x="3972" y="0"/>
                    <a:pt x="35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11"/>
            <p:cNvSpPr/>
            <p:nvPr/>
          </p:nvSpPr>
          <p:spPr>
            <a:xfrm>
              <a:off x="9145326" y="2358246"/>
              <a:ext cx="87762" cy="145008"/>
            </a:xfrm>
            <a:custGeom>
              <a:rect b="b" l="l" r="r" t="t"/>
              <a:pathLst>
                <a:path extrusionOk="0" h="4443" w="2689">
                  <a:moveTo>
                    <a:pt x="1345" y="0"/>
                  </a:moveTo>
                  <a:cubicBezTo>
                    <a:pt x="1263" y="164"/>
                    <a:pt x="1148" y="312"/>
                    <a:pt x="1017" y="443"/>
                  </a:cubicBezTo>
                  <a:cubicBezTo>
                    <a:pt x="574" y="852"/>
                    <a:pt x="1" y="1721"/>
                    <a:pt x="738" y="2918"/>
                  </a:cubicBezTo>
                  <a:cubicBezTo>
                    <a:pt x="1017" y="3393"/>
                    <a:pt x="1230" y="3901"/>
                    <a:pt x="1345" y="4442"/>
                  </a:cubicBezTo>
                  <a:cubicBezTo>
                    <a:pt x="1459" y="3901"/>
                    <a:pt x="1673" y="3393"/>
                    <a:pt x="1968" y="2918"/>
                  </a:cubicBezTo>
                  <a:cubicBezTo>
                    <a:pt x="2689" y="1721"/>
                    <a:pt x="2115" y="869"/>
                    <a:pt x="1673" y="443"/>
                  </a:cubicBezTo>
                  <a:cubicBezTo>
                    <a:pt x="1541" y="312"/>
                    <a:pt x="1443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11"/>
            <p:cNvSpPr/>
            <p:nvPr/>
          </p:nvSpPr>
          <p:spPr>
            <a:xfrm>
              <a:off x="8928123" y="2332561"/>
              <a:ext cx="169617" cy="268052"/>
            </a:xfrm>
            <a:custGeom>
              <a:rect b="b" l="l" r="r" t="t"/>
              <a:pathLst>
                <a:path extrusionOk="0" h="8213" w="5197">
                  <a:moveTo>
                    <a:pt x="4115" y="0"/>
                  </a:moveTo>
                  <a:cubicBezTo>
                    <a:pt x="4115" y="1"/>
                    <a:pt x="4180" y="623"/>
                    <a:pt x="3787" y="836"/>
                  </a:cubicBezTo>
                  <a:cubicBezTo>
                    <a:pt x="3394" y="1066"/>
                    <a:pt x="2836" y="1541"/>
                    <a:pt x="3427" y="2066"/>
                  </a:cubicBezTo>
                  <a:cubicBezTo>
                    <a:pt x="4033" y="2574"/>
                    <a:pt x="4197" y="3344"/>
                    <a:pt x="3672" y="4082"/>
                  </a:cubicBezTo>
                  <a:cubicBezTo>
                    <a:pt x="3672" y="4082"/>
                    <a:pt x="3984" y="2967"/>
                    <a:pt x="3246" y="2492"/>
                  </a:cubicBezTo>
                  <a:cubicBezTo>
                    <a:pt x="3037" y="2352"/>
                    <a:pt x="2871" y="2315"/>
                    <a:pt x="2755" y="2315"/>
                  </a:cubicBezTo>
                  <a:cubicBezTo>
                    <a:pt x="2626" y="2315"/>
                    <a:pt x="2558" y="2361"/>
                    <a:pt x="2558" y="2361"/>
                  </a:cubicBezTo>
                  <a:cubicBezTo>
                    <a:pt x="2623" y="2492"/>
                    <a:pt x="2656" y="2639"/>
                    <a:pt x="2673" y="2787"/>
                  </a:cubicBezTo>
                  <a:cubicBezTo>
                    <a:pt x="2689" y="3000"/>
                    <a:pt x="2197" y="3361"/>
                    <a:pt x="2558" y="3754"/>
                  </a:cubicBezTo>
                  <a:cubicBezTo>
                    <a:pt x="2902" y="4147"/>
                    <a:pt x="3131" y="4934"/>
                    <a:pt x="1935" y="5803"/>
                  </a:cubicBezTo>
                  <a:cubicBezTo>
                    <a:pt x="1935" y="5803"/>
                    <a:pt x="2558" y="4442"/>
                    <a:pt x="2197" y="3738"/>
                  </a:cubicBezTo>
                  <a:cubicBezTo>
                    <a:pt x="1837" y="3033"/>
                    <a:pt x="1378" y="3147"/>
                    <a:pt x="968" y="2574"/>
                  </a:cubicBezTo>
                  <a:cubicBezTo>
                    <a:pt x="968" y="2574"/>
                    <a:pt x="1" y="3082"/>
                    <a:pt x="738" y="4246"/>
                  </a:cubicBezTo>
                  <a:cubicBezTo>
                    <a:pt x="1607" y="5590"/>
                    <a:pt x="542" y="7278"/>
                    <a:pt x="1460" y="8212"/>
                  </a:cubicBezTo>
                  <a:cubicBezTo>
                    <a:pt x="1460" y="8212"/>
                    <a:pt x="1410" y="6852"/>
                    <a:pt x="2673" y="5623"/>
                  </a:cubicBezTo>
                  <a:cubicBezTo>
                    <a:pt x="3935" y="4393"/>
                    <a:pt x="5197" y="2869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11"/>
            <p:cNvSpPr/>
            <p:nvPr/>
          </p:nvSpPr>
          <p:spPr>
            <a:xfrm>
              <a:off x="9077374" y="2299401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2" y="279"/>
                    <a:pt x="2279" y="541"/>
                    <a:pt x="1624" y="820"/>
                  </a:cubicBezTo>
                  <a:cubicBezTo>
                    <a:pt x="968" y="1115"/>
                    <a:pt x="1214" y="1934"/>
                    <a:pt x="1279" y="2131"/>
                  </a:cubicBezTo>
                  <a:cubicBezTo>
                    <a:pt x="1344" y="2307"/>
                    <a:pt x="1392" y="2656"/>
                    <a:pt x="1195" y="2656"/>
                  </a:cubicBezTo>
                  <a:cubicBezTo>
                    <a:pt x="1190" y="2656"/>
                    <a:pt x="1186" y="2656"/>
                    <a:pt x="1181" y="2655"/>
                  </a:cubicBezTo>
                  <a:cubicBezTo>
                    <a:pt x="952" y="2623"/>
                    <a:pt x="1001" y="2508"/>
                    <a:pt x="1099" y="1836"/>
                  </a:cubicBezTo>
                  <a:cubicBezTo>
                    <a:pt x="1188" y="1316"/>
                    <a:pt x="845" y="1257"/>
                    <a:pt x="685" y="1257"/>
                  </a:cubicBezTo>
                  <a:cubicBezTo>
                    <a:pt x="638" y="1257"/>
                    <a:pt x="607" y="1262"/>
                    <a:pt x="607" y="1262"/>
                  </a:cubicBezTo>
                  <a:cubicBezTo>
                    <a:pt x="739" y="1426"/>
                    <a:pt x="739" y="1672"/>
                    <a:pt x="591" y="1836"/>
                  </a:cubicBezTo>
                  <a:cubicBezTo>
                    <a:pt x="345" y="2082"/>
                    <a:pt x="50" y="2360"/>
                    <a:pt x="312" y="3114"/>
                  </a:cubicBezTo>
                  <a:cubicBezTo>
                    <a:pt x="575" y="3868"/>
                    <a:pt x="1" y="4524"/>
                    <a:pt x="1" y="4524"/>
                  </a:cubicBezTo>
                  <a:cubicBezTo>
                    <a:pt x="3033" y="2016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11"/>
            <p:cNvSpPr/>
            <p:nvPr/>
          </p:nvSpPr>
          <p:spPr>
            <a:xfrm>
              <a:off x="8881060" y="2579724"/>
              <a:ext cx="117169" cy="139101"/>
            </a:xfrm>
            <a:custGeom>
              <a:rect b="b" l="l" r="r" t="t"/>
              <a:pathLst>
                <a:path extrusionOk="0" h="4262" w="3590">
                  <a:moveTo>
                    <a:pt x="1869" y="0"/>
                  </a:moveTo>
                  <a:lnTo>
                    <a:pt x="1869" y="0"/>
                  </a:lnTo>
                  <a:cubicBezTo>
                    <a:pt x="1869" y="0"/>
                    <a:pt x="2000" y="279"/>
                    <a:pt x="1656" y="525"/>
                  </a:cubicBezTo>
                  <a:cubicBezTo>
                    <a:pt x="1312" y="770"/>
                    <a:pt x="0" y="2426"/>
                    <a:pt x="3590" y="4262"/>
                  </a:cubicBezTo>
                  <a:cubicBezTo>
                    <a:pt x="3590" y="4262"/>
                    <a:pt x="2738" y="3770"/>
                    <a:pt x="2639" y="2475"/>
                  </a:cubicBezTo>
                  <a:cubicBezTo>
                    <a:pt x="2541" y="1180"/>
                    <a:pt x="2820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11"/>
            <p:cNvSpPr/>
            <p:nvPr/>
          </p:nvSpPr>
          <p:spPr>
            <a:xfrm>
              <a:off x="8738760" y="2665104"/>
              <a:ext cx="256824" cy="189330"/>
            </a:xfrm>
            <a:custGeom>
              <a:rect b="b" l="l" r="r" t="t"/>
              <a:pathLst>
                <a:path extrusionOk="0" h="5801" w="7869">
                  <a:moveTo>
                    <a:pt x="4651" y="0"/>
                  </a:moveTo>
                  <a:cubicBezTo>
                    <a:pt x="4509" y="0"/>
                    <a:pt x="4373" y="45"/>
                    <a:pt x="4246" y="138"/>
                  </a:cubicBezTo>
                  <a:cubicBezTo>
                    <a:pt x="3881" y="402"/>
                    <a:pt x="3661" y="608"/>
                    <a:pt x="3474" y="608"/>
                  </a:cubicBezTo>
                  <a:cubicBezTo>
                    <a:pt x="3418" y="608"/>
                    <a:pt x="3365" y="589"/>
                    <a:pt x="3311" y="548"/>
                  </a:cubicBezTo>
                  <a:lnTo>
                    <a:pt x="3311" y="548"/>
                  </a:lnTo>
                  <a:cubicBezTo>
                    <a:pt x="3311" y="548"/>
                    <a:pt x="3000" y="1187"/>
                    <a:pt x="3688" y="1384"/>
                  </a:cubicBezTo>
                  <a:cubicBezTo>
                    <a:pt x="4360" y="1597"/>
                    <a:pt x="4836" y="1728"/>
                    <a:pt x="4737" y="2105"/>
                  </a:cubicBezTo>
                  <a:cubicBezTo>
                    <a:pt x="4639" y="2482"/>
                    <a:pt x="3688" y="2547"/>
                    <a:pt x="2574" y="2711"/>
                  </a:cubicBezTo>
                  <a:cubicBezTo>
                    <a:pt x="1459" y="2875"/>
                    <a:pt x="574" y="3170"/>
                    <a:pt x="607" y="4137"/>
                  </a:cubicBezTo>
                  <a:cubicBezTo>
                    <a:pt x="632" y="4884"/>
                    <a:pt x="491" y="5249"/>
                    <a:pt x="245" y="5249"/>
                  </a:cubicBezTo>
                  <a:cubicBezTo>
                    <a:pt x="172" y="5249"/>
                    <a:pt x="90" y="5217"/>
                    <a:pt x="0" y="5154"/>
                  </a:cubicBezTo>
                  <a:lnTo>
                    <a:pt x="0" y="5154"/>
                  </a:lnTo>
                  <a:cubicBezTo>
                    <a:pt x="0" y="5154"/>
                    <a:pt x="250" y="5800"/>
                    <a:pt x="1203" y="5800"/>
                  </a:cubicBezTo>
                  <a:cubicBezTo>
                    <a:pt x="1395" y="5800"/>
                    <a:pt x="1616" y="5774"/>
                    <a:pt x="1869" y="5711"/>
                  </a:cubicBezTo>
                  <a:cubicBezTo>
                    <a:pt x="3377" y="5334"/>
                    <a:pt x="3557" y="4121"/>
                    <a:pt x="4196" y="3367"/>
                  </a:cubicBezTo>
                  <a:cubicBezTo>
                    <a:pt x="4836" y="2613"/>
                    <a:pt x="5475" y="1990"/>
                    <a:pt x="7868" y="1924"/>
                  </a:cubicBezTo>
                  <a:cubicBezTo>
                    <a:pt x="7868" y="1924"/>
                    <a:pt x="6409" y="1810"/>
                    <a:pt x="5852" y="957"/>
                  </a:cubicBezTo>
                  <a:cubicBezTo>
                    <a:pt x="5456" y="334"/>
                    <a:pt x="5035" y="0"/>
                    <a:pt x="46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11"/>
            <p:cNvSpPr/>
            <p:nvPr/>
          </p:nvSpPr>
          <p:spPr>
            <a:xfrm>
              <a:off x="8869278" y="2743271"/>
              <a:ext cx="250950" cy="205061"/>
            </a:xfrm>
            <a:custGeom>
              <a:rect b="b" l="l" r="r" t="t"/>
              <a:pathLst>
                <a:path extrusionOk="0" h="6283" w="7689">
                  <a:moveTo>
                    <a:pt x="3400" y="1"/>
                  </a:moveTo>
                  <a:cubicBezTo>
                    <a:pt x="3344" y="1"/>
                    <a:pt x="3287" y="2"/>
                    <a:pt x="3230" y="5"/>
                  </a:cubicBezTo>
                  <a:cubicBezTo>
                    <a:pt x="2656" y="5"/>
                    <a:pt x="2115" y="169"/>
                    <a:pt x="1607" y="464"/>
                  </a:cubicBezTo>
                  <a:cubicBezTo>
                    <a:pt x="1443" y="546"/>
                    <a:pt x="1279" y="677"/>
                    <a:pt x="1132" y="808"/>
                  </a:cubicBezTo>
                  <a:cubicBezTo>
                    <a:pt x="1" y="1808"/>
                    <a:pt x="361" y="3873"/>
                    <a:pt x="1705" y="4201"/>
                  </a:cubicBezTo>
                  <a:cubicBezTo>
                    <a:pt x="1847" y="4239"/>
                    <a:pt x="1990" y="4258"/>
                    <a:pt x="2132" y="4258"/>
                  </a:cubicBezTo>
                  <a:cubicBezTo>
                    <a:pt x="2597" y="4258"/>
                    <a:pt x="3043" y="4057"/>
                    <a:pt x="3345" y="3693"/>
                  </a:cubicBezTo>
                  <a:cubicBezTo>
                    <a:pt x="3656" y="3234"/>
                    <a:pt x="3656" y="2644"/>
                    <a:pt x="3345" y="2201"/>
                  </a:cubicBezTo>
                  <a:cubicBezTo>
                    <a:pt x="3133" y="1916"/>
                    <a:pt x="2806" y="1760"/>
                    <a:pt x="2468" y="1760"/>
                  </a:cubicBezTo>
                  <a:cubicBezTo>
                    <a:pt x="2282" y="1760"/>
                    <a:pt x="2093" y="1807"/>
                    <a:pt x="1918" y="1906"/>
                  </a:cubicBezTo>
                  <a:cubicBezTo>
                    <a:pt x="1640" y="2070"/>
                    <a:pt x="1509" y="2398"/>
                    <a:pt x="1607" y="2709"/>
                  </a:cubicBezTo>
                  <a:cubicBezTo>
                    <a:pt x="1640" y="2808"/>
                    <a:pt x="1689" y="2890"/>
                    <a:pt x="1755" y="2955"/>
                  </a:cubicBezTo>
                  <a:cubicBezTo>
                    <a:pt x="1857" y="3058"/>
                    <a:pt x="1997" y="3100"/>
                    <a:pt x="2136" y="3100"/>
                  </a:cubicBezTo>
                  <a:cubicBezTo>
                    <a:pt x="2376" y="3100"/>
                    <a:pt x="2615" y="2974"/>
                    <a:pt x="2656" y="2808"/>
                  </a:cubicBezTo>
                  <a:cubicBezTo>
                    <a:pt x="2715" y="2542"/>
                    <a:pt x="2509" y="2290"/>
                    <a:pt x="2252" y="2290"/>
                  </a:cubicBezTo>
                  <a:cubicBezTo>
                    <a:pt x="2223" y="2290"/>
                    <a:pt x="2194" y="2293"/>
                    <a:pt x="2164" y="2300"/>
                  </a:cubicBezTo>
                  <a:cubicBezTo>
                    <a:pt x="1902" y="2365"/>
                    <a:pt x="1935" y="2513"/>
                    <a:pt x="1837" y="2529"/>
                  </a:cubicBezTo>
                  <a:cubicBezTo>
                    <a:pt x="1738" y="2529"/>
                    <a:pt x="1738" y="2382"/>
                    <a:pt x="1738" y="2382"/>
                  </a:cubicBezTo>
                  <a:cubicBezTo>
                    <a:pt x="1738" y="2185"/>
                    <a:pt x="1853" y="2005"/>
                    <a:pt x="2033" y="1923"/>
                  </a:cubicBezTo>
                  <a:cubicBezTo>
                    <a:pt x="2169" y="1855"/>
                    <a:pt x="2317" y="1822"/>
                    <a:pt x="2464" y="1822"/>
                  </a:cubicBezTo>
                  <a:cubicBezTo>
                    <a:pt x="2778" y="1822"/>
                    <a:pt x="3089" y="1971"/>
                    <a:pt x="3279" y="2250"/>
                  </a:cubicBezTo>
                  <a:cubicBezTo>
                    <a:pt x="3541" y="2677"/>
                    <a:pt x="3541" y="3201"/>
                    <a:pt x="3246" y="3611"/>
                  </a:cubicBezTo>
                  <a:cubicBezTo>
                    <a:pt x="3017" y="3929"/>
                    <a:pt x="2581" y="4119"/>
                    <a:pt x="2136" y="4119"/>
                  </a:cubicBezTo>
                  <a:cubicBezTo>
                    <a:pt x="2008" y="4119"/>
                    <a:pt x="1879" y="4103"/>
                    <a:pt x="1755" y="4070"/>
                  </a:cubicBezTo>
                  <a:cubicBezTo>
                    <a:pt x="542" y="3775"/>
                    <a:pt x="214" y="1841"/>
                    <a:pt x="1263" y="923"/>
                  </a:cubicBezTo>
                  <a:cubicBezTo>
                    <a:pt x="1740" y="476"/>
                    <a:pt x="2321" y="303"/>
                    <a:pt x="2910" y="303"/>
                  </a:cubicBezTo>
                  <a:cubicBezTo>
                    <a:pt x="3616" y="303"/>
                    <a:pt x="4331" y="552"/>
                    <a:pt x="4885" y="874"/>
                  </a:cubicBezTo>
                  <a:cubicBezTo>
                    <a:pt x="5820" y="1398"/>
                    <a:pt x="6557" y="2234"/>
                    <a:pt x="6951" y="3234"/>
                  </a:cubicBezTo>
                  <a:cubicBezTo>
                    <a:pt x="7278" y="4053"/>
                    <a:pt x="7442" y="4906"/>
                    <a:pt x="7459" y="5775"/>
                  </a:cubicBezTo>
                  <a:cubicBezTo>
                    <a:pt x="7459" y="5922"/>
                    <a:pt x="7442" y="6070"/>
                    <a:pt x="7426" y="6217"/>
                  </a:cubicBezTo>
                  <a:lnTo>
                    <a:pt x="7426" y="6283"/>
                  </a:lnTo>
                  <a:cubicBezTo>
                    <a:pt x="7426" y="6250"/>
                    <a:pt x="7426" y="6233"/>
                    <a:pt x="7442" y="6217"/>
                  </a:cubicBezTo>
                  <a:lnTo>
                    <a:pt x="7459" y="6070"/>
                  </a:lnTo>
                  <a:cubicBezTo>
                    <a:pt x="7459" y="6064"/>
                    <a:pt x="7459" y="6059"/>
                    <a:pt x="7459" y="6053"/>
                  </a:cubicBezTo>
                  <a:cubicBezTo>
                    <a:pt x="7688" y="4857"/>
                    <a:pt x="7541" y="3627"/>
                    <a:pt x="7016" y="2529"/>
                  </a:cubicBezTo>
                  <a:cubicBezTo>
                    <a:pt x="6335" y="1104"/>
                    <a:pt x="4997" y="1"/>
                    <a:pt x="34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11"/>
            <p:cNvSpPr/>
            <p:nvPr/>
          </p:nvSpPr>
          <p:spPr>
            <a:xfrm>
              <a:off x="9008444" y="2805902"/>
              <a:ext cx="98924" cy="106594"/>
            </a:xfrm>
            <a:custGeom>
              <a:rect b="b" l="l" r="r" t="t"/>
              <a:pathLst>
                <a:path extrusionOk="0" h="3266" w="3031">
                  <a:moveTo>
                    <a:pt x="715" y="1"/>
                  </a:moveTo>
                  <a:cubicBezTo>
                    <a:pt x="57" y="1"/>
                    <a:pt x="0" y="778"/>
                    <a:pt x="1097" y="954"/>
                  </a:cubicBezTo>
                  <a:cubicBezTo>
                    <a:pt x="2342" y="1167"/>
                    <a:pt x="3031" y="3265"/>
                    <a:pt x="3031" y="3265"/>
                  </a:cubicBezTo>
                  <a:cubicBezTo>
                    <a:pt x="3031" y="3265"/>
                    <a:pt x="2736" y="987"/>
                    <a:pt x="1457" y="249"/>
                  </a:cubicBezTo>
                  <a:cubicBezTo>
                    <a:pt x="1165" y="71"/>
                    <a:pt x="913" y="1"/>
                    <a:pt x="7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11"/>
            <p:cNvSpPr/>
            <p:nvPr/>
          </p:nvSpPr>
          <p:spPr>
            <a:xfrm>
              <a:off x="8809355" y="2797449"/>
              <a:ext cx="170172" cy="146934"/>
            </a:xfrm>
            <a:custGeom>
              <a:rect b="b" l="l" r="r" t="t"/>
              <a:pathLst>
                <a:path extrusionOk="0" h="4502" w="5214">
                  <a:moveTo>
                    <a:pt x="2181" y="0"/>
                  </a:moveTo>
                  <a:lnTo>
                    <a:pt x="2181" y="0"/>
                  </a:lnTo>
                  <a:cubicBezTo>
                    <a:pt x="2017" y="197"/>
                    <a:pt x="1902" y="426"/>
                    <a:pt x="1820" y="672"/>
                  </a:cubicBezTo>
                  <a:cubicBezTo>
                    <a:pt x="1689" y="1082"/>
                    <a:pt x="1132" y="1312"/>
                    <a:pt x="575" y="1689"/>
                  </a:cubicBezTo>
                  <a:cubicBezTo>
                    <a:pt x="1" y="2082"/>
                    <a:pt x="83" y="2688"/>
                    <a:pt x="214" y="3033"/>
                  </a:cubicBezTo>
                  <a:cubicBezTo>
                    <a:pt x="280" y="3262"/>
                    <a:pt x="247" y="3508"/>
                    <a:pt x="132" y="3721"/>
                  </a:cubicBezTo>
                  <a:cubicBezTo>
                    <a:pt x="394" y="3475"/>
                    <a:pt x="722" y="3311"/>
                    <a:pt x="1066" y="3229"/>
                  </a:cubicBezTo>
                  <a:cubicBezTo>
                    <a:pt x="1673" y="3033"/>
                    <a:pt x="1656" y="2754"/>
                    <a:pt x="1640" y="2279"/>
                  </a:cubicBezTo>
                  <a:cubicBezTo>
                    <a:pt x="1640" y="1861"/>
                    <a:pt x="1817" y="1836"/>
                    <a:pt x="1860" y="1836"/>
                  </a:cubicBezTo>
                  <a:cubicBezTo>
                    <a:pt x="1866" y="1836"/>
                    <a:pt x="1869" y="1836"/>
                    <a:pt x="1869" y="1836"/>
                  </a:cubicBezTo>
                  <a:cubicBezTo>
                    <a:pt x="1874" y="1836"/>
                    <a:pt x="1878" y="1836"/>
                    <a:pt x="1882" y="1836"/>
                  </a:cubicBezTo>
                  <a:cubicBezTo>
                    <a:pt x="2163" y="1836"/>
                    <a:pt x="2098" y="2365"/>
                    <a:pt x="2066" y="2656"/>
                  </a:cubicBezTo>
                  <a:cubicBezTo>
                    <a:pt x="1968" y="3197"/>
                    <a:pt x="2115" y="3754"/>
                    <a:pt x="2476" y="4147"/>
                  </a:cubicBezTo>
                  <a:cubicBezTo>
                    <a:pt x="2718" y="4411"/>
                    <a:pt x="3038" y="4501"/>
                    <a:pt x="3358" y="4501"/>
                  </a:cubicBezTo>
                  <a:cubicBezTo>
                    <a:pt x="3754" y="4501"/>
                    <a:pt x="4149" y="4363"/>
                    <a:pt x="4394" y="4246"/>
                  </a:cubicBezTo>
                  <a:cubicBezTo>
                    <a:pt x="4498" y="4200"/>
                    <a:pt x="4610" y="4178"/>
                    <a:pt x="4723" y="4178"/>
                  </a:cubicBezTo>
                  <a:cubicBezTo>
                    <a:pt x="4893" y="4178"/>
                    <a:pt x="5065" y="4229"/>
                    <a:pt x="5213" y="4328"/>
                  </a:cubicBezTo>
                  <a:cubicBezTo>
                    <a:pt x="5082" y="3459"/>
                    <a:pt x="4640" y="3197"/>
                    <a:pt x="4017" y="3131"/>
                  </a:cubicBezTo>
                  <a:cubicBezTo>
                    <a:pt x="3377" y="3065"/>
                    <a:pt x="2542" y="2836"/>
                    <a:pt x="2197" y="1771"/>
                  </a:cubicBezTo>
                  <a:cubicBezTo>
                    <a:pt x="1870" y="689"/>
                    <a:pt x="2181" y="1"/>
                    <a:pt x="21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11"/>
            <p:cNvSpPr/>
            <p:nvPr/>
          </p:nvSpPr>
          <p:spPr>
            <a:xfrm>
              <a:off x="8836118" y="2896406"/>
              <a:ext cx="41743" cy="65308"/>
            </a:xfrm>
            <a:custGeom>
              <a:rect b="b" l="l" r="r" t="t"/>
              <a:pathLst>
                <a:path extrusionOk="0" h="2001" w="1279">
                  <a:moveTo>
                    <a:pt x="951" y="1"/>
                  </a:moveTo>
                  <a:cubicBezTo>
                    <a:pt x="951" y="1"/>
                    <a:pt x="951" y="1"/>
                    <a:pt x="951" y="2"/>
                  </a:cubicBezTo>
                  <a:lnTo>
                    <a:pt x="951" y="2"/>
                  </a:lnTo>
                  <a:cubicBezTo>
                    <a:pt x="951" y="1"/>
                    <a:pt x="951" y="1"/>
                    <a:pt x="951" y="1"/>
                  </a:cubicBezTo>
                  <a:close/>
                  <a:moveTo>
                    <a:pt x="951" y="2"/>
                  </a:moveTo>
                  <a:lnTo>
                    <a:pt x="951" y="2"/>
                  </a:lnTo>
                  <a:cubicBezTo>
                    <a:pt x="950" y="12"/>
                    <a:pt x="926" y="113"/>
                    <a:pt x="509" y="345"/>
                  </a:cubicBezTo>
                  <a:cubicBezTo>
                    <a:pt x="164" y="525"/>
                    <a:pt x="0" y="935"/>
                    <a:pt x="115" y="1296"/>
                  </a:cubicBezTo>
                  <a:cubicBezTo>
                    <a:pt x="148" y="1378"/>
                    <a:pt x="164" y="1443"/>
                    <a:pt x="181" y="1525"/>
                  </a:cubicBezTo>
                  <a:cubicBezTo>
                    <a:pt x="230" y="1771"/>
                    <a:pt x="263" y="2000"/>
                    <a:pt x="263" y="2000"/>
                  </a:cubicBezTo>
                  <a:cubicBezTo>
                    <a:pt x="263" y="2000"/>
                    <a:pt x="263" y="1853"/>
                    <a:pt x="787" y="1558"/>
                  </a:cubicBezTo>
                  <a:cubicBezTo>
                    <a:pt x="804" y="1541"/>
                    <a:pt x="804" y="1541"/>
                    <a:pt x="820" y="1525"/>
                  </a:cubicBezTo>
                  <a:cubicBezTo>
                    <a:pt x="1279" y="1246"/>
                    <a:pt x="1099" y="837"/>
                    <a:pt x="1017" y="574"/>
                  </a:cubicBezTo>
                  <a:cubicBezTo>
                    <a:pt x="951" y="378"/>
                    <a:pt x="935" y="198"/>
                    <a:pt x="951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11"/>
            <p:cNvSpPr/>
            <p:nvPr/>
          </p:nvSpPr>
          <p:spPr>
            <a:xfrm>
              <a:off x="8650476" y="2615593"/>
              <a:ext cx="225786" cy="159467"/>
            </a:xfrm>
            <a:custGeom>
              <a:rect b="b" l="l" r="r" t="t"/>
              <a:pathLst>
                <a:path extrusionOk="0" h="4886" w="6918">
                  <a:moveTo>
                    <a:pt x="4977" y="0"/>
                  </a:moveTo>
                  <a:cubicBezTo>
                    <a:pt x="4754" y="0"/>
                    <a:pt x="4504" y="54"/>
                    <a:pt x="4230" y="180"/>
                  </a:cubicBezTo>
                  <a:cubicBezTo>
                    <a:pt x="2771" y="835"/>
                    <a:pt x="3033" y="3310"/>
                    <a:pt x="4771" y="3655"/>
                  </a:cubicBezTo>
                  <a:cubicBezTo>
                    <a:pt x="4984" y="3704"/>
                    <a:pt x="5180" y="3736"/>
                    <a:pt x="5344" y="3753"/>
                  </a:cubicBezTo>
                  <a:cubicBezTo>
                    <a:pt x="4885" y="3835"/>
                    <a:pt x="4459" y="3982"/>
                    <a:pt x="4033" y="4195"/>
                  </a:cubicBezTo>
                  <a:cubicBezTo>
                    <a:pt x="3885" y="4261"/>
                    <a:pt x="3656" y="4343"/>
                    <a:pt x="3607" y="4359"/>
                  </a:cubicBezTo>
                  <a:cubicBezTo>
                    <a:pt x="3154" y="4531"/>
                    <a:pt x="2726" y="4607"/>
                    <a:pt x="2340" y="4607"/>
                  </a:cubicBezTo>
                  <a:cubicBezTo>
                    <a:pt x="1509" y="4607"/>
                    <a:pt x="870" y="4256"/>
                    <a:pt x="591" y="3753"/>
                  </a:cubicBezTo>
                  <a:cubicBezTo>
                    <a:pt x="345" y="3359"/>
                    <a:pt x="328" y="2851"/>
                    <a:pt x="558" y="2442"/>
                  </a:cubicBezTo>
                  <a:cubicBezTo>
                    <a:pt x="558" y="2442"/>
                    <a:pt x="558" y="2425"/>
                    <a:pt x="558" y="2425"/>
                  </a:cubicBezTo>
                  <a:cubicBezTo>
                    <a:pt x="772" y="2109"/>
                    <a:pt x="1115" y="1957"/>
                    <a:pt x="1432" y="1957"/>
                  </a:cubicBezTo>
                  <a:cubicBezTo>
                    <a:pt x="1722" y="1957"/>
                    <a:pt x="1990" y="2084"/>
                    <a:pt x="2115" y="2327"/>
                  </a:cubicBezTo>
                  <a:cubicBezTo>
                    <a:pt x="2230" y="2458"/>
                    <a:pt x="2295" y="2622"/>
                    <a:pt x="2295" y="2802"/>
                  </a:cubicBezTo>
                  <a:cubicBezTo>
                    <a:pt x="2295" y="2950"/>
                    <a:pt x="2230" y="3097"/>
                    <a:pt x="2115" y="3212"/>
                  </a:cubicBezTo>
                  <a:cubicBezTo>
                    <a:pt x="2009" y="3309"/>
                    <a:pt x="1951" y="3339"/>
                    <a:pt x="1922" y="3339"/>
                  </a:cubicBezTo>
                  <a:cubicBezTo>
                    <a:pt x="1897" y="3339"/>
                    <a:pt x="1894" y="3317"/>
                    <a:pt x="1902" y="3294"/>
                  </a:cubicBezTo>
                  <a:cubicBezTo>
                    <a:pt x="2018" y="3034"/>
                    <a:pt x="1725" y="2858"/>
                    <a:pt x="1471" y="2858"/>
                  </a:cubicBezTo>
                  <a:cubicBezTo>
                    <a:pt x="1293" y="2858"/>
                    <a:pt x="1135" y="2944"/>
                    <a:pt x="1148" y="3146"/>
                  </a:cubicBezTo>
                  <a:cubicBezTo>
                    <a:pt x="1137" y="3421"/>
                    <a:pt x="1376" y="3548"/>
                    <a:pt x="1629" y="3548"/>
                  </a:cubicBezTo>
                  <a:cubicBezTo>
                    <a:pt x="1753" y="3548"/>
                    <a:pt x="1881" y="3517"/>
                    <a:pt x="1984" y="3458"/>
                  </a:cubicBezTo>
                  <a:lnTo>
                    <a:pt x="2017" y="3425"/>
                  </a:lnTo>
                  <a:cubicBezTo>
                    <a:pt x="2050" y="3409"/>
                    <a:pt x="2066" y="3392"/>
                    <a:pt x="2082" y="3376"/>
                  </a:cubicBezTo>
                  <a:lnTo>
                    <a:pt x="2099" y="3376"/>
                  </a:lnTo>
                  <a:cubicBezTo>
                    <a:pt x="2394" y="3097"/>
                    <a:pt x="2427" y="2622"/>
                    <a:pt x="2181" y="2294"/>
                  </a:cubicBezTo>
                  <a:cubicBezTo>
                    <a:pt x="2043" y="2019"/>
                    <a:pt x="1734" y="1872"/>
                    <a:pt x="1401" y="1872"/>
                  </a:cubicBezTo>
                  <a:cubicBezTo>
                    <a:pt x="1059" y="1872"/>
                    <a:pt x="692" y="2027"/>
                    <a:pt x="460" y="2360"/>
                  </a:cubicBezTo>
                  <a:cubicBezTo>
                    <a:pt x="1" y="2966"/>
                    <a:pt x="132" y="4130"/>
                    <a:pt x="935" y="4589"/>
                  </a:cubicBezTo>
                  <a:cubicBezTo>
                    <a:pt x="1300" y="4787"/>
                    <a:pt x="1722" y="4886"/>
                    <a:pt x="2135" y="4886"/>
                  </a:cubicBezTo>
                  <a:cubicBezTo>
                    <a:pt x="2167" y="4886"/>
                    <a:pt x="2198" y="4885"/>
                    <a:pt x="2230" y="4884"/>
                  </a:cubicBezTo>
                  <a:cubicBezTo>
                    <a:pt x="3131" y="4867"/>
                    <a:pt x="3853" y="4359"/>
                    <a:pt x="5033" y="3999"/>
                  </a:cubicBezTo>
                  <a:cubicBezTo>
                    <a:pt x="5459" y="3900"/>
                    <a:pt x="5902" y="3835"/>
                    <a:pt x="6344" y="3802"/>
                  </a:cubicBezTo>
                  <a:cubicBezTo>
                    <a:pt x="6541" y="3786"/>
                    <a:pt x="6737" y="3720"/>
                    <a:pt x="6918" y="3622"/>
                  </a:cubicBezTo>
                  <a:lnTo>
                    <a:pt x="6918" y="3622"/>
                  </a:lnTo>
                  <a:cubicBezTo>
                    <a:pt x="6918" y="3622"/>
                    <a:pt x="6787" y="3657"/>
                    <a:pt x="6624" y="3657"/>
                  </a:cubicBezTo>
                  <a:cubicBezTo>
                    <a:pt x="6471" y="3657"/>
                    <a:pt x="6291" y="3626"/>
                    <a:pt x="6164" y="3507"/>
                  </a:cubicBezTo>
                  <a:cubicBezTo>
                    <a:pt x="5902" y="3278"/>
                    <a:pt x="5918" y="3376"/>
                    <a:pt x="5623" y="3278"/>
                  </a:cubicBezTo>
                  <a:cubicBezTo>
                    <a:pt x="5459" y="3228"/>
                    <a:pt x="5361" y="3081"/>
                    <a:pt x="5361" y="2917"/>
                  </a:cubicBezTo>
                  <a:cubicBezTo>
                    <a:pt x="5164" y="3081"/>
                    <a:pt x="5131" y="3376"/>
                    <a:pt x="5279" y="3573"/>
                  </a:cubicBezTo>
                  <a:cubicBezTo>
                    <a:pt x="5279" y="3573"/>
                    <a:pt x="4557" y="3573"/>
                    <a:pt x="4377" y="3212"/>
                  </a:cubicBezTo>
                  <a:cubicBezTo>
                    <a:pt x="4213" y="2835"/>
                    <a:pt x="4410" y="2835"/>
                    <a:pt x="4557" y="2753"/>
                  </a:cubicBezTo>
                  <a:cubicBezTo>
                    <a:pt x="4689" y="2671"/>
                    <a:pt x="4738" y="2540"/>
                    <a:pt x="4590" y="2327"/>
                  </a:cubicBezTo>
                  <a:cubicBezTo>
                    <a:pt x="4443" y="2114"/>
                    <a:pt x="4459" y="1753"/>
                    <a:pt x="4738" y="1737"/>
                  </a:cubicBezTo>
                  <a:cubicBezTo>
                    <a:pt x="4658" y="1578"/>
                    <a:pt x="4482" y="1472"/>
                    <a:pt x="4305" y="1472"/>
                  </a:cubicBezTo>
                  <a:cubicBezTo>
                    <a:pt x="4263" y="1472"/>
                    <a:pt x="4221" y="1478"/>
                    <a:pt x="4180" y="1491"/>
                  </a:cubicBezTo>
                  <a:cubicBezTo>
                    <a:pt x="3738" y="1556"/>
                    <a:pt x="3738" y="2163"/>
                    <a:pt x="3738" y="2163"/>
                  </a:cubicBezTo>
                  <a:cubicBezTo>
                    <a:pt x="3738" y="2163"/>
                    <a:pt x="3443" y="1425"/>
                    <a:pt x="3918" y="1048"/>
                  </a:cubicBezTo>
                  <a:cubicBezTo>
                    <a:pt x="4107" y="903"/>
                    <a:pt x="4258" y="848"/>
                    <a:pt x="4375" y="848"/>
                  </a:cubicBezTo>
                  <a:cubicBezTo>
                    <a:pt x="4562" y="848"/>
                    <a:pt x="4665" y="989"/>
                    <a:pt x="4705" y="1130"/>
                  </a:cubicBezTo>
                  <a:cubicBezTo>
                    <a:pt x="4757" y="1300"/>
                    <a:pt x="4861" y="1459"/>
                    <a:pt x="5001" y="1459"/>
                  </a:cubicBezTo>
                  <a:cubicBezTo>
                    <a:pt x="5037" y="1459"/>
                    <a:pt x="5075" y="1449"/>
                    <a:pt x="5115" y="1425"/>
                  </a:cubicBezTo>
                  <a:cubicBezTo>
                    <a:pt x="5255" y="1361"/>
                    <a:pt x="5367" y="1267"/>
                    <a:pt x="5464" y="1267"/>
                  </a:cubicBezTo>
                  <a:cubicBezTo>
                    <a:pt x="5515" y="1267"/>
                    <a:pt x="5562" y="1293"/>
                    <a:pt x="5606" y="1360"/>
                  </a:cubicBezTo>
                  <a:cubicBezTo>
                    <a:pt x="5721" y="1606"/>
                    <a:pt x="5606" y="1917"/>
                    <a:pt x="5344" y="2032"/>
                  </a:cubicBezTo>
                  <a:cubicBezTo>
                    <a:pt x="5344" y="2032"/>
                    <a:pt x="5350" y="2032"/>
                    <a:pt x="5360" y="2032"/>
                  </a:cubicBezTo>
                  <a:cubicBezTo>
                    <a:pt x="5468" y="2032"/>
                    <a:pt x="6079" y="2005"/>
                    <a:pt x="6213" y="1393"/>
                  </a:cubicBezTo>
                  <a:cubicBezTo>
                    <a:pt x="6331" y="843"/>
                    <a:pt x="5863" y="0"/>
                    <a:pt x="49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11"/>
            <p:cNvSpPr/>
            <p:nvPr/>
          </p:nvSpPr>
          <p:spPr>
            <a:xfrm>
              <a:off x="8614118" y="2701136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852" y="1"/>
                  </a:moveTo>
                  <a:cubicBezTo>
                    <a:pt x="852" y="1"/>
                    <a:pt x="0" y="919"/>
                    <a:pt x="557" y="1706"/>
                  </a:cubicBezTo>
                  <a:cubicBezTo>
                    <a:pt x="885" y="2165"/>
                    <a:pt x="1393" y="2460"/>
                    <a:pt x="1951" y="2492"/>
                  </a:cubicBezTo>
                  <a:cubicBezTo>
                    <a:pt x="1885" y="2492"/>
                    <a:pt x="1475" y="2492"/>
                    <a:pt x="1311" y="2705"/>
                  </a:cubicBezTo>
                  <a:cubicBezTo>
                    <a:pt x="1180" y="2886"/>
                    <a:pt x="1131" y="3099"/>
                    <a:pt x="1164" y="3296"/>
                  </a:cubicBezTo>
                  <a:cubicBezTo>
                    <a:pt x="1216" y="3204"/>
                    <a:pt x="1310" y="3154"/>
                    <a:pt x="1412" y="3154"/>
                  </a:cubicBezTo>
                  <a:cubicBezTo>
                    <a:pt x="1438" y="3154"/>
                    <a:pt x="1465" y="3158"/>
                    <a:pt x="1492" y="3164"/>
                  </a:cubicBezTo>
                  <a:cubicBezTo>
                    <a:pt x="1598" y="3200"/>
                    <a:pt x="1757" y="3278"/>
                    <a:pt x="1940" y="3278"/>
                  </a:cubicBezTo>
                  <a:cubicBezTo>
                    <a:pt x="2096" y="3278"/>
                    <a:pt x="2269" y="3222"/>
                    <a:pt x="2442" y="3033"/>
                  </a:cubicBezTo>
                  <a:cubicBezTo>
                    <a:pt x="2836" y="2640"/>
                    <a:pt x="3327" y="2869"/>
                    <a:pt x="4655" y="2148"/>
                  </a:cubicBezTo>
                  <a:lnTo>
                    <a:pt x="4655" y="2148"/>
                  </a:lnTo>
                  <a:cubicBezTo>
                    <a:pt x="4655" y="2148"/>
                    <a:pt x="3932" y="2456"/>
                    <a:pt x="3116" y="2456"/>
                  </a:cubicBezTo>
                  <a:cubicBezTo>
                    <a:pt x="2654" y="2456"/>
                    <a:pt x="2162" y="2358"/>
                    <a:pt x="1754" y="2050"/>
                  </a:cubicBezTo>
                  <a:cubicBezTo>
                    <a:pt x="1115" y="1574"/>
                    <a:pt x="770" y="788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11"/>
            <p:cNvSpPr/>
            <p:nvPr/>
          </p:nvSpPr>
          <p:spPr>
            <a:xfrm>
              <a:off x="8815263" y="2458574"/>
              <a:ext cx="144454" cy="205159"/>
            </a:xfrm>
            <a:custGeom>
              <a:rect b="b" l="l" r="r" t="t"/>
              <a:pathLst>
                <a:path extrusionOk="0" h="6286" w="4426">
                  <a:moveTo>
                    <a:pt x="2636" y="0"/>
                  </a:moveTo>
                  <a:cubicBezTo>
                    <a:pt x="2142" y="0"/>
                    <a:pt x="1624" y="206"/>
                    <a:pt x="1279" y="614"/>
                  </a:cubicBezTo>
                  <a:cubicBezTo>
                    <a:pt x="0" y="2253"/>
                    <a:pt x="902" y="4269"/>
                    <a:pt x="1656" y="5122"/>
                  </a:cubicBezTo>
                  <a:cubicBezTo>
                    <a:pt x="2082" y="5630"/>
                    <a:pt x="2639" y="6040"/>
                    <a:pt x="3262" y="6285"/>
                  </a:cubicBezTo>
                  <a:cubicBezTo>
                    <a:pt x="2672" y="6023"/>
                    <a:pt x="2164" y="5630"/>
                    <a:pt x="1770" y="5138"/>
                  </a:cubicBezTo>
                  <a:cubicBezTo>
                    <a:pt x="1492" y="4745"/>
                    <a:pt x="1295" y="4302"/>
                    <a:pt x="1164" y="3860"/>
                  </a:cubicBezTo>
                  <a:cubicBezTo>
                    <a:pt x="1016" y="3319"/>
                    <a:pt x="951" y="2761"/>
                    <a:pt x="1000" y="2220"/>
                  </a:cubicBezTo>
                  <a:cubicBezTo>
                    <a:pt x="1131" y="745"/>
                    <a:pt x="1951" y="188"/>
                    <a:pt x="2705" y="172"/>
                  </a:cubicBezTo>
                  <a:cubicBezTo>
                    <a:pt x="3065" y="172"/>
                    <a:pt x="3393" y="303"/>
                    <a:pt x="3639" y="565"/>
                  </a:cubicBezTo>
                  <a:cubicBezTo>
                    <a:pt x="4278" y="1106"/>
                    <a:pt x="3918" y="2040"/>
                    <a:pt x="3377" y="2270"/>
                  </a:cubicBezTo>
                  <a:cubicBezTo>
                    <a:pt x="3258" y="2337"/>
                    <a:pt x="3131" y="2370"/>
                    <a:pt x="3002" y="2370"/>
                  </a:cubicBezTo>
                  <a:cubicBezTo>
                    <a:pt x="2881" y="2370"/>
                    <a:pt x="2758" y="2341"/>
                    <a:pt x="2639" y="2286"/>
                  </a:cubicBezTo>
                  <a:cubicBezTo>
                    <a:pt x="2475" y="2204"/>
                    <a:pt x="2344" y="2024"/>
                    <a:pt x="2328" y="1827"/>
                  </a:cubicBezTo>
                  <a:cubicBezTo>
                    <a:pt x="2322" y="1741"/>
                    <a:pt x="2343" y="1719"/>
                    <a:pt x="2389" y="1719"/>
                  </a:cubicBezTo>
                  <a:cubicBezTo>
                    <a:pt x="2433" y="1719"/>
                    <a:pt x="2499" y="1740"/>
                    <a:pt x="2584" y="1740"/>
                  </a:cubicBezTo>
                  <a:cubicBezTo>
                    <a:pt x="2643" y="1740"/>
                    <a:pt x="2711" y="1730"/>
                    <a:pt x="2787" y="1696"/>
                  </a:cubicBezTo>
                  <a:cubicBezTo>
                    <a:pt x="3000" y="1565"/>
                    <a:pt x="3033" y="1286"/>
                    <a:pt x="2869" y="1122"/>
                  </a:cubicBezTo>
                  <a:cubicBezTo>
                    <a:pt x="2801" y="1054"/>
                    <a:pt x="2702" y="1016"/>
                    <a:pt x="2599" y="1016"/>
                  </a:cubicBezTo>
                  <a:cubicBezTo>
                    <a:pt x="2404" y="1016"/>
                    <a:pt x="2196" y="1155"/>
                    <a:pt x="2164" y="1499"/>
                  </a:cubicBezTo>
                  <a:cubicBezTo>
                    <a:pt x="2131" y="1729"/>
                    <a:pt x="2197" y="1975"/>
                    <a:pt x="2361" y="2155"/>
                  </a:cubicBezTo>
                  <a:cubicBezTo>
                    <a:pt x="2377" y="2171"/>
                    <a:pt x="2410" y="2188"/>
                    <a:pt x="2426" y="2220"/>
                  </a:cubicBezTo>
                  <a:lnTo>
                    <a:pt x="2475" y="2270"/>
                  </a:lnTo>
                  <a:lnTo>
                    <a:pt x="2524" y="2302"/>
                  </a:lnTo>
                  <a:lnTo>
                    <a:pt x="2574" y="2319"/>
                  </a:lnTo>
                  <a:lnTo>
                    <a:pt x="2606" y="2352"/>
                  </a:lnTo>
                  <a:cubicBezTo>
                    <a:pt x="2729" y="2409"/>
                    <a:pt x="2865" y="2438"/>
                    <a:pt x="3002" y="2438"/>
                  </a:cubicBezTo>
                  <a:cubicBezTo>
                    <a:pt x="3139" y="2438"/>
                    <a:pt x="3278" y="2409"/>
                    <a:pt x="3410" y="2352"/>
                  </a:cubicBezTo>
                  <a:cubicBezTo>
                    <a:pt x="4000" y="2139"/>
                    <a:pt x="4426" y="1089"/>
                    <a:pt x="3721" y="450"/>
                  </a:cubicBezTo>
                  <a:cubicBezTo>
                    <a:pt x="3457" y="149"/>
                    <a:pt x="3056" y="0"/>
                    <a:pt x="2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11"/>
            <p:cNvSpPr/>
            <p:nvPr/>
          </p:nvSpPr>
          <p:spPr>
            <a:xfrm>
              <a:off x="8249263" y="2853129"/>
              <a:ext cx="47096" cy="36913"/>
            </a:xfrm>
            <a:custGeom>
              <a:rect b="b" l="l" r="r" t="t"/>
              <a:pathLst>
                <a:path extrusionOk="0" h="1131" w="1443">
                  <a:moveTo>
                    <a:pt x="968" y="1"/>
                  </a:moveTo>
                  <a:cubicBezTo>
                    <a:pt x="791" y="1"/>
                    <a:pt x="636" y="133"/>
                    <a:pt x="623" y="327"/>
                  </a:cubicBezTo>
                  <a:cubicBezTo>
                    <a:pt x="623" y="486"/>
                    <a:pt x="749" y="590"/>
                    <a:pt x="886" y="590"/>
                  </a:cubicBezTo>
                  <a:cubicBezTo>
                    <a:pt x="947" y="590"/>
                    <a:pt x="1010" y="569"/>
                    <a:pt x="1066" y="524"/>
                  </a:cubicBezTo>
                  <a:cubicBezTo>
                    <a:pt x="1066" y="524"/>
                    <a:pt x="1164" y="360"/>
                    <a:pt x="1066" y="294"/>
                  </a:cubicBezTo>
                  <a:cubicBezTo>
                    <a:pt x="1037" y="278"/>
                    <a:pt x="1010" y="270"/>
                    <a:pt x="987" y="270"/>
                  </a:cubicBezTo>
                  <a:cubicBezTo>
                    <a:pt x="916" y="270"/>
                    <a:pt x="873" y="335"/>
                    <a:pt x="885" y="409"/>
                  </a:cubicBezTo>
                  <a:cubicBezTo>
                    <a:pt x="896" y="440"/>
                    <a:pt x="881" y="455"/>
                    <a:pt x="857" y="455"/>
                  </a:cubicBezTo>
                  <a:cubicBezTo>
                    <a:pt x="807" y="455"/>
                    <a:pt x="715" y="389"/>
                    <a:pt x="738" y="278"/>
                  </a:cubicBezTo>
                  <a:cubicBezTo>
                    <a:pt x="749" y="150"/>
                    <a:pt x="851" y="72"/>
                    <a:pt x="968" y="72"/>
                  </a:cubicBezTo>
                  <a:cubicBezTo>
                    <a:pt x="1016" y="72"/>
                    <a:pt x="1067" y="85"/>
                    <a:pt x="1115" y="114"/>
                  </a:cubicBezTo>
                  <a:cubicBezTo>
                    <a:pt x="1377" y="261"/>
                    <a:pt x="1295" y="851"/>
                    <a:pt x="721" y="901"/>
                  </a:cubicBezTo>
                  <a:cubicBezTo>
                    <a:pt x="707" y="902"/>
                    <a:pt x="693" y="902"/>
                    <a:pt x="680" y="902"/>
                  </a:cubicBezTo>
                  <a:cubicBezTo>
                    <a:pt x="319" y="902"/>
                    <a:pt x="0" y="507"/>
                    <a:pt x="0" y="507"/>
                  </a:cubicBezTo>
                  <a:lnTo>
                    <a:pt x="0" y="507"/>
                  </a:lnTo>
                  <a:cubicBezTo>
                    <a:pt x="0" y="704"/>
                    <a:pt x="82" y="884"/>
                    <a:pt x="213" y="1015"/>
                  </a:cubicBezTo>
                  <a:cubicBezTo>
                    <a:pt x="331" y="1094"/>
                    <a:pt x="466" y="1131"/>
                    <a:pt x="601" y="1131"/>
                  </a:cubicBezTo>
                  <a:cubicBezTo>
                    <a:pt x="692" y="1131"/>
                    <a:pt x="783" y="1114"/>
                    <a:pt x="869" y="1081"/>
                  </a:cubicBezTo>
                  <a:cubicBezTo>
                    <a:pt x="1082" y="1032"/>
                    <a:pt x="1262" y="868"/>
                    <a:pt x="1344" y="671"/>
                  </a:cubicBezTo>
                  <a:cubicBezTo>
                    <a:pt x="1443" y="425"/>
                    <a:pt x="1344" y="147"/>
                    <a:pt x="1115" y="32"/>
                  </a:cubicBezTo>
                  <a:cubicBezTo>
                    <a:pt x="1066" y="11"/>
                    <a:pt x="1016" y="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11"/>
            <p:cNvSpPr/>
            <p:nvPr/>
          </p:nvSpPr>
          <p:spPr>
            <a:xfrm>
              <a:off x="8347143" y="4048314"/>
              <a:ext cx="296414" cy="205975"/>
            </a:xfrm>
            <a:custGeom>
              <a:rect b="b" l="l" r="r" t="t"/>
              <a:pathLst>
                <a:path extrusionOk="0" h="6311" w="9082">
                  <a:moveTo>
                    <a:pt x="7070" y="0"/>
                  </a:moveTo>
                  <a:cubicBezTo>
                    <a:pt x="6617" y="0"/>
                    <a:pt x="6189" y="159"/>
                    <a:pt x="5918" y="489"/>
                  </a:cubicBezTo>
                  <a:cubicBezTo>
                    <a:pt x="5541" y="899"/>
                    <a:pt x="5492" y="1538"/>
                    <a:pt x="5820" y="1997"/>
                  </a:cubicBezTo>
                  <a:cubicBezTo>
                    <a:pt x="5902" y="2128"/>
                    <a:pt x="6033" y="2243"/>
                    <a:pt x="6197" y="2308"/>
                  </a:cubicBezTo>
                  <a:lnTo>
                    <a:pt x="6213" y="2325"/>
                  </a:lnTo>
                  <a:lnTo>
                    <a:pt x="6295" y="2341"/>
                  </a:lnTo>
                  <a:cubicBezTo>
                    <a:pt x="6328" y="2357"/>
                    <a:pt x="6361" y="2357"/>
                    <a:pt x="6393" y="2374"/>
                  </a:cubicBezTo>
                  <a:cubicBezTo>
                    <a:pt x="6457" y="2389"/>
                    <a:pt x="6521" y="2396"/>
                    <a:pt x="6585" y="2396"/>
                  </a:cubicBezTo>
                  <a:cubicBezTo>
                    <a:pt x="6802" y="2396"/>
                    <a:pt x="7016" y="2313"/>
                    <a:pt x="7180" y="2161"/>
                  </a:cubicBezTo>
                  <a:cubicBezTo>
                    <a:pt x="7575" y="1750"/>
                    <a:pt x="7294" y="1199"/>
                    <a:pt x="6951" y="1199"/>
                  </a:cubicBezTo>
                  <a:cubicBezTo>
                    <a:pt x="6924" y="1199"/>
                    <a:pt x="6896" y="1203"/>
                    <a:pt x="6869" y="1210"/>
                  </a:cubicBezTo>
                  <a:cubicBezTo>
                    <a:pt x="6557" y="1308"/>
                    <a:pt x="6492" y="1718"/>
                    <a:pt x="6721" y="1849"/>
                  </a:cubicBezTo>
                  <a:cubicBezTo>
                    <a:pt x="6772" y="1872"/>
                    <a:pt x="6826" y="1883"/>
                    <a:pt x="6881" y="1883"/>
                  </a:cubicBezTo>
                  <a:cubicBezTo>
                    <a:pt x="6985" y="1883"/>
                    <a:pt x="7088" y="1843"/>
                    <a:pt x="7164" y="1767"/>
                  </a:cubicBezTo>
                  <a:lnTo>
                    <a:pt x="7164" y="1767"/>
                  </a:lnTo>
                  <a:cubicBezTo>
                    <a:pt x="7197" y="1915"/>
                    <a:pt x="7147" y="2062"/>
                    <a:pt x="7016" y="2144"/>
                  </a:cubicBezTo>
                  <a:cubicBezTo>
                    <a:pt x="6871" y="2253"/>
                    <a:pt x="6691" y="2317"/>
                    <a:pt x="6507" y="2317"/>
                  </a:cubicBezTo>
                  <a:cubicBezTo>
                    <a:pt x="6442" y="2317"/>
                    <a:pt x="6376" y="2309"/>
                    <a:pt x="6311" y="2292"/>
                  </a:cubicBezTo>
                  <a:cubicBezTo>
                    <a:pt x="6229" y="2259"/>
                    <a:pt x="6148" y="2226"/>
                    <a:pt x="6066" y="2177"/>
                  </a:cubicBezTo>
                  <a:cubicBezTo>
                    <a:pt x="5557" y="1767"/>
                    <a:pt x="5525" y="1013"/>
                    <a:pt x="5984" y="554"/>
                  </a:cubicBezTo>
                  <a:cubicBezTo>
                    <a:pt x="6239" y="251"/>
                    <a:pt x="6633" y="107"/>
                    <a:pt x="7049" y="107"/>
                  </a:cubicBezTo>
                  <a:cubicBezTo>
                    <a:pt x="7915" y="107"/>
                    <a:pt x="8879" y="731"/>
                    <a:pt x="8901" y="1849"/>
                  </a:cubicBezTo>
                  <a:cubicBezTo>
                    <a:pt x="8918" y="2652"/>
                    <a:pt x="8491" y="3406"/>
                    <a:pt x="7770" y="3783"/>
                  </a:cubicBezTo>
                  <a:lnTo>
                    <a:pt x="7705" y="3816"/>
                  </a:lnTo>
                  <a:cubicBezTo>
                    <a:pt x="7623" y="3849"/>
                    <a:pt x="7524" y="3865"/>
                    <a:pt x="7442" y="3898"/>
                  </a:cubicBezTo>
                  <a:cubicBezTo>
                    <a:pt x="7218" y="3950"/>
                    <a:pt x="6994" y="3972"/>
                    <a:pt x="6771" y="3972"/>
                  </a:cubicBezTo>
                  <a:cubicBezTo>
                    <a:pt x="5188" y="3972"/>
                    <a:pt x="3657" y="2835"/>
                    <a:pt x="2318" y="2835"/>
                  </a:cubicBezTo>
                  <a:cubicBezTo>
                    <a:pt x="2166" y="2835"/>
                    <a:pt x="2016" y="2849"/>
                    <a:pt x="1869" y="2882"/>
                  </a:cubicBezTo>
                  <a:cubicBezTo>
                    <a:pt x="624" y="3161"/>
                    <a:pt x="247" y="4046"/>
                    <a:pt x="148" y="4587"/>
                  </a:cubicBezTo>
                  <a:cubicBezTo>
                    <a:pt x="1" y="5128"/>
                    <a:pt x="115" y="5734"/>
                    <a:pt x="558" y="6062"/>
                  </a:cubicBezTo>
                  <a:cubicBezTo>
                    <a:pt x="785" y="6232"/>
                    <a:pt x="1058" y="6310"/>
                    <a:pt x="1324" y="6310"/>
                  </a:cubicBezTo>
                  <a:cubicBezTo>
                    <a:pt x="1749" y="6310"/>
                    <a:pt x="2157" y="6110"/>
                    <a:pt x="2328" y="5767"/>
                  </a:cubicBezTo>
                  <a:cubicBezTo>
                    <a:pt x="2656" y="5226"/>
                    <a:pt x="2361" y="4521"/>
                    <a:pt x="1869" y="4390"/>
                  </a:cubicBezTo>
                  <a:cubicBezTo>
                    <a:pt x="1771" y="4351"/>
                    <a:pt x="1671" y="4332"/>
                    <a:pt x="1572" y="4332"/>
                  </a:cubicBezTo>
                  <a:cubicBezTo>
                    <a:pt x="1258" y="4332"/>
                    <a:pt x="965" y="4521"/>
                    <a:pt x="853" y="4832"/>
                  </a:cubicBezTo>
                  <a:cubicBezTo>
                    <a:pt x="804" y="4964"/>
                    <a:pt x="804" y="5095"/>
                    <a:pt x="820" y="5226"/>
                  </a:cubicBezTo>
                  <a:lnTo>
                    <a:pt x="837" y="5275"/>
                  </a:lnTo>
                  <a:cubicBezTo>
                    <a:pt x="837" y="5275"/>
                    <a:pt x="837" y="5291"/>
                    <a:pt x="837" y="5291"/>
                  </a:cubicBezTo>
                  <a:cubicBezTo>
                    <a:pt x="911" y="5526"/>
                    <a:pt x="1124" y="5667"/>
                    <a:pt x="1343" y="5667"/>
                  </a:cubicBezTo>
                  <a:cubicBezTo>
                    <a:pt x="1416" y="5667"/>
                    <a:pt x="1489" y="5652"/>
                    <a:pt x="1558" y="5619"/>
                  </a:cubicBezTo>
                  <a:cubicBezTo>
                    <a:pt x="1909" y="5476"/>
                    <a:pt x="1794" y="4913"/>
                    <a:pt x="1440" y="4913"/>
                  </a:cubicBezTo>
                  <a:cubicBezTo>
                    <a:pt x="1431" y="4913"/>
                    <a:pt x="1421" y="4914"/>
                    <a:pt x="1410" y="4914"/>
                  </a:cubicBezTo>
                  <a:cubicBezTo>
                    <a:pt x="1050" y="4964"/>
                    <a:pt x="1099" y="5324"/>
                    <a:pt x="1050" y="5373"/>
                  </a:cubicBezTo>
                  <a:cubicBezTo>
                    <a:pt x="1039" y="5387"/>
                    <a:pt x="1027" y="5393"/>
                    <a:pt x="1015" y="5393"/>
                  </a:cubicBezTo>
                  <a:cubicBezTo>
                    <a:pt x="969" y="5393"/>
                    <a:pt x="915" y="5314"/>
                    <a:pt x="902" y="5275"/>
                  </a:cubicBezTo>
                  <a:cubicBezTo>
                    <a:pt x="820" y="5095"/>
                    <a:pt x="837" y="4882"/>
                    <a:pt x="935" y="4701"/>
                  </a:cubicBezTo>
                  <a:cubicBezTo>
                    <a:pt x="1073" y="4506"/>
                    <a:pt x="1300" y="4391"/>
                    <a:pt x="1537" y="4391"/>
                  </a:cubicBezTo>
                  <a:cubicBezTo>
                    <a:pt x="1637" y="4391"/>
                    <a:pt x="1739" y="4412"/>
                    <a:pt x="1837" y="4455"/>
                  </a:cubicBezTo>
                  <a:cubicBezTo>
                    <a:pt x="2296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8"/>
                    <a:pt x="607" y="5980"/>
                  </a:cubicBezTo>
                  <a:cubicBezTo>
                    <a:pt x="66" y="5570"/>
                    <a:pt x="115" y="4636"/>
                    <a:pt x="542" y="4062"/>
                  </a:cubicBezTo>
                  <a:cubicBezTo>
                    <a:pt x="910" y="3583"/>
                    <a:pt x="1491" y="3343"/>
                    <a:pt x="2098" y="3343"/>
                  </a:cubicBezTo>
                  <a:cubicBezTo>
                    <a:pt x="2300" y="3343"/>
                    <a:pt x="2505" y="3370"/>
                    <a:pt x="2705" y="3423"/>
                  </a:cubicBezTo>
                  <a:cubicBezTo>
                    <a:pt x="3525" y="3620"/>
                    <a:pt x="4344" y="3947"/>
                    <a:pt x="5230" y="4193"/>
                  </a:cubicBezTo>
                  <a:cubicBezTo>
                    <a:pt x="5550" y="4253"/>
                    <a:pt x="5879" y="4286"/>
                    <a:pt x="6206" y="4286"/>
                  </a:cubicBezTo>
                  <a:cubicBezTo>
                    <a:pt x="6782" y="4286"/>
                    <a:pt x="7350" y="4182"/>
                    <a:pt x="7852" y="3931"/>
                  </a:cubicBezTo>
                  <a:cubicBezTo>
                    <a:pt x="8623" y="3521"/>
                    <a:pt x="9082" y="2718"/>
                    <a:pt x="9049" y="1849"/>
                  </a:cubicBezTo>
                  <a:cubicBezTo>
                    <a:pt x="9016" y="653"/>
                    <a:pt x="7990" y="0"/>
                    <a:pt x="70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11"/>
            <p:cNvSpPr/>
            <p:nvPr/>
          </p:nvSpPr>
          <p:spPr>
            <a:xfrm>
              <a:off x="8248186" y="4225797"/>
              <a:ext cx="201178" cy="201732"/>
            </a:xfrm>
            <a:custGeom>
              <a:rect b="b" l="l" r="r" t="t"/>
              <a:pathLst>
                <a:path extrusionOk="0" h="6181" w="6164">
                  <a:moveTo>
                    <a:pt x="3082" y="1"/>
                  </a:moveTo>
                  <a:cubicBezTo>
                    <a:pt x="3033" y="116"/>
                    <a:pt x="3016" y="230"/>
                    <a:pt x="3000" y="362"/>
                  </a:cubicBezTo>
                  <a:cubicBezTo>
                    <a:pt x="3000" y="362"/>
                    <a:pt x="2918" y="1263"/>
                    <a:pt x="2033" y="1378"/>
                  </a:cubicBezTo>
                  <a:cubicBezTo>
                    <a:pt x="1164" y="1509"/>
                    <a:pt x="590" y="1624"/>
                    <a:pt x="558" y="2296"/>
                  </a:cubicBezTo>
                  <a:cubicBezTo>
                    <a:pt x="528" y="2896"/>
                    <a:pt x="333" y="3222"/>
                    <a:pt x="73" y="3222"/>
                  </a:cubicBezTo>
                  <a:cubicBezTo>
                    <a:pt x="49" y="3222"/>
                    <a:pt x="25" y="3219"/>
                    <a:pt x="0" y="3214"/>
                  </a:cubicBezTo>
                  <a:lnTo>
                    <a:pt x="0" y="3214"/>
                  </a:lnTo>
                  <a:cubicBezTo>
                    <a:pt x="0" y="3214"/>
                    <a:pt x="366" y="3762"/>
                    <a:pt x="973" y="3762"/>
                  </a:cubicBezTo>
                  <a:cubicBezTo>
                    <a:pt x="1093" y="3762"/>
                    <a:pt x="1223" y="3740"/>
                    <a:pt x="1361" y="3689"/>
                  </a:cubicBezTo>
                  <a:cubicBezTo>
                    <a:pt x="2180" y="3361"/>
                    <a:pt x="2115" y="2820"/>
                    <a:pt x="2131" y="2656"/>
                  </a:cubicBezTo>
                  <a:cubicBezTo>
                    <a:pt x="2147" y="2518"/>
                    <a:pt x="2205" y="2309"/>
                    <a:pt x="2346" y="2309"/>
                  </a:cubicBezTo>
                  <a:cubicBezTo>
                    <a:pt x="2356" y="2309"/>
                    <a:pt x="2366" y="2310"/>
                    <a:pt x="2377" y="2312"/>
                  </a:cubicBezTo>
                  <a:cubicBezTo>
                    <a:pt x="2541" y="2345"/>
                    <a:pt x="2607" y="2656"/>
                    <a:pt x="2377" y="2951"/>
                  </a:cubicBezTo>
                  <a:cubicBezTo>
                    <a:pt x="2033" y="3312"/>
                    <a:pt x="2000" y="3853"/>
                    <a:pt x="2279" y="4263"/>
                  </a:cubicBezTo>
                  <a:cubicBezTo>
                    <a:pt x="2639" y="4820"/>
                    <a:pt x="3082" y="6180"/>
                    <a:pt x="3082" y="6180"/>
                  </a:cubicBezTo>
                  <a:cubicBezTo>
                    <a:pt x="3082" y="6180"/>
                    <a:pt x="3524" y="4804"/>
                    <a:pt x="3885" y="4263"/>
                  </a:cubicBezTo>
                  <a:cubicBezTo>
                    <a:pt x="4180" y="3853"/>
                    <a:pt x="4131" y="3312"/>
                    <a:pt x="3787" y="2951"/>
                  </a:cubicBezTo>
                  <a:cubicBezTo>
                    <a:pt x="3557" y="2656"/>
                    <a:pt x="3623" y="2345"/>
                    <a:pt x="3787" y="2312"/>
                  </a:cubicBezTo>
                  <a:cubicBezTo>
                    <a:pt x="3797" y="2310"/>
                    <a:pt x="3807" y="2309"/>
                    <a:pt x="3817" y="2309"/>
                  </a:cubicBezTo>
                  <a:cubicBezTo>
                    <a:pt x="3945" y="2309"/>
                    <a:pt x="4017" y="2504"/>
                    <a:pt x="4033" y="2656"/>
                  </a:cubicBezTo>
                  <a:cubicBezTo>
                    <a:pt x="4033" y="2820"/>
                    <a:pt x="3983" y="3378"/>
                    <a:pt x="4803" y="3689"/>
                  </a:cubicBezTo>
                  <a:cubicBezTo>
                    <a:pt x="4935" y="3736"/>
                    <a:pt x="5059" y="3756"/>
                    <a:pt x="5175" y="3756"/>
                  </a:cubicBezTo>
                  <a:cubicBezTo>
                    <a:pt x="5782" y="3756"/>
                    <a:pt x="6163" y="3214"/>
                    <a:pt x="6164" y="3214"/>
                  </a:cubicBezTo>
                  <a:lnTo>
                    <a:pt x="6164" y="3214"/>
                  </a:lnTo>
                  <a:cubicBezTo>
                    <a:pt x="6137" y="3219"/>
                    <a:pt x="6112" y="3222"/>
                    <a:pt x="6087" y="3222"/>
                  </a:cubicBezTo>
                  <a:cubicBezTo>
                    <a:pt x="5815" y="3222"/>
                    <a:pt x="5620" y="2896"/>
                    <a:pt x="5590" y="2296"/>
                  </a:cubicBezTo>
                  <a:cubicBezTo>
                    <a:pt x="5557" y="1624"/>
                    <a:pt x="4983" y="1493"/>
                    <a:pt x="4115" y="1378"/>
                  </a:cubicBezTo>
                  <a:cubicBezTo>
                    <a:pt x="3229" y="1263"/>
                    <a:pt x="3147" y="362"/>
                    <a:pt x="3147" y="362"/>
                  </a:cubicBezTo>
                  <a:cubicBezTo>
                    <a:pt x="3131" y="230"/>
                    <a:pt x="3115" y="116"/>
                    <a:pt x="3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11"/>
            <p:cNvSpPr/>
            <p:nvPr/>
          </p:nvSpPr>
          <p:spPr>
            <a:xfrm>
              <a:off x="8382979" y="4165254"/>
              <a:ext cx="210838" cy="120498"/>
            </a:xfrm>
            <a:custGeom>
              <a:rect b="b" l="l" r="r" t="t"/>
              <a:pathLst>
                <a:path extrusionOk="0" h="3692" w="6460">
                  <a:moveTo>
                    <a:pt x="954" y="1"/>
                  </a:moveTo>
                  <a:cubicBezTo>
                    <a:pt x="333" y="1"/>
                    <a:pt x="1" y="266"/>
                    <a:pt x="1" y="266"/>
                  </a:cubicBezTo>
                  <a:cubicBezTo>
                    <a:pt x="238" y="192"/>
                    <a:pt x="455" y="142"/>
                    <a:pt x="670" y="142"/>
                  </a:cubicBezTo>
                  <a:cubicBezTo>
                    <a:pt x="976" y="142"/>
                    <a:pt x="1277" y="242"/>
                    <a:pt x="1624" y="512"/>
                  </a:cubicBezTo>
                  <a:cubicBezTo>
                    <a:pt x="2214" y="954"/>
                    <a:pt x="1853" y="1708"/>
                    <a:pt x="1755" y="2200"/>
                  </a:cubicBezTo>
                  <a:cubicBezTo>
                    <a:pt x="1657" y="2708"/>
                    <a:pt x="2361" y="2921"/>
                    <a:pt x="2738" y="3085"/>
                  </a:cubicBezTo>
                  <a:cubicBezTo>
                    <a:pt x="3099" y="3249"/>
                    <a:pt x="2902" y="3692"/>
                    <a:pt x="2902" y="3692"/>
                  </a:cubicBezTo>
                  <a:cubicBezTo>
                    <a:pt x="4246" y="2872"/>
                    <a:pt x="3378" y="1938"/>
                    <a:pt x="3148" y="1659"/>
                  </a:cubicBezTo>
                  <a:cubicBezTo>
                    <a:pt x="2973" y="1443"/>
                    <a:pt x="3086" y="1216"/>
                    <a:pt x="3269" y="1216"/>
                  </a:cubicBezTo>
                  <a:cubicBezTo>
                    <a:pt x="3308" y="1216"/>
                    <a:pt x="3351" y="1226"/>
                    <a:pt x="3394" y="1249"/>
                  </a:cubicBezTo>
                  <a:cubicBezTo>
                    <a:pt x="3640" y="1381"/>
                    <a:pt x="3263" y="1872"/>
                    <a:pt x="3951" y="2315"/>
                  </a:cubicBezTo>
                  <a:cubicBezTo>
                    <a:pt x="4116" y="2419"/>
                    <a:pt x="4271" y="2459"/>
                    <a:pt x="4411" y="2459"/>
                  </a:cubicBezTo>
                  <a:cubicBezTo>
                    <a:pt x="4842" y="2459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0" y="2086"/>
                    <a:pt x="5109" y="2087"/>
                    <a:pt x="5098" y="2087"/>
                  </a:cubicBezTo>
                  <a:cubicBezTo>
                    <a:pt x="4750" y="2087"/>
                    <a:pt x="4946" y="1573"/>
                    <a:pt x="4787" y="1413"/>
                  </a:cubicBezTo>
                  <a:cubicBezTo>
                    <a:pt x="4703" y="1350"/>
                    <a:pt x="4606" y="1321"/>
                    <a:pt x="4512" y="1321"/>
                  </a:cubicBezTo>
                  <a:cubicBezTo>
                    <a:pt x="4459" y="1321"/>
                    <a:pt x="4408" y="1330"/>
                    <a:pt x="4361" y="1348"/>
                  </a:cubicBezTo>
                  <a:cubicBezTo>
                    <a:pt x="4307" y="1360"/>
                    <a:pt x="4253" y="1367"/>
                    <a:pt x="4205" y="1367"/>
                  </a:cubicBezTo>
                  <a:cubicBezTo>
                    <a:pt x="4066" y="1367"/>
                    <a:pt x="3972" y="1314"/>
                    <a:pt x="4033" y="1217"/>
                  </a:cubicBezTo>
                  <a:cubicBezTo>
                    <a:pt x="4067" y="1175"/>
                    <a:pt x="4103" y="1159"/>
                    <a:pt x="4149" y="1159"/>
                  </a:cubicBezTo>
                  <a:cubicBezTo>
                    <a:pt x="4284" y="1159"/>
                    <a:pt x="4509" y="1295"/>
                    <a:pt x="5033" y="1331"/>
                  </a:cubicBezTo>
                  <a:cubicBezTo>
                    <a:pt x="5061" y="1333"/>
                    <a:pt x="5088" y="1334"/>
                    <a:pt x="5115" y="1334"/>
                  </a:cubicBezTo>
                  <a:cubicBezTo>
                    <a:pt x="5893" y="1334"/>
                    <a:pt x="6459" y="676"/>
                    <a:pt x="6459" y="676"/>
                  </a:cubicBezTo>
                  <a:lnTo>
                    <a:pt x="6459" y="676"/>
                  </a:lnTo>
                  <a:cubicBezTo>
                    <a:pt x="6005" y="932"/>
                    <a:pt x="5521" y="1030"/>
                    <a:pt x="5034" y="1030"/>
                  </a:cubicBezTo>
                  <a:cubicBezTo>
                    <a:pt x="3869" y="1030"/>
                    <a:pt x="2686" y="468"/>
                    <a:pt x="1853" y="168"/>
                  </a:cubicBezTo>
                  <a:cubicBezTo>
                    <a:pt x="1508" y="45"/>
                    <a:pt x="1207" y="1"/>
                    <a:pt x="9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11"/>
            <p:cNvSpPr/>
            <p:nvPr/>
          </p:nvSpPr>
          <p:spPr>
            <a:xfrm>
              <a:off x="8437027" y="4045246"/>
              <a:ext cx="118246" cy="82703"/>
            </a:xfrm>
            <a:custGeom>
              <a:rect b="b" l="l" r="r" t="t"/>
              <a:pathLst>
                <a:path extrusionOk="0" h="2534" w="3623">
                  <a:moveTo>
                    <a:pt x="2529" y="1"/>
                  </a:moveTo>
                  <a:cubicBezTo>
                    <a:pt x="1935" y="1"/>
                    <a:pt x="1246" y="124"/>
                    <a:pt x="869" y="616"/>
                  </a:cubicBezTo>
                  <a:cubicBezTo>
                    <a:pt x="1" y="1763"/>
                    <a:pt x="525" y="2533"/>
                    <a:pt x="525" y="2533"/>
                  </a:cubicBezTo>
                  <a:cubicBezTo>
                    <a:pt x="525" y="2533"/>
                    <a:pt x="361" y="2173"/>
                    <a:pt x="1394" y="2156"/>
                  </a:cubicBezTo>
                  <a:cubicBezTo>
                    <a:pt x="2426" y="2156"/>
                    <a:pt x="2312" y="1501"/>
                    <a:pt x="2263" y="1271"/>
                  </a:cubicBezTo>
                  <a:cubicBezTo>
                    <a:pt x="2181" y="1025"/>
                    <a:pt x="2246" y="747"/>
                    <a:pt x="2426" y="550"/>
                  </a:cubicBezTo>
                  <a:cubicBezTo>
                    <a:pt x="2656" y="206"/>
                    <a:pt x="3623" y="124"/>
                    <a:pt x="3623" y="124"/>
                  </a:cubicBezTo>
                  <a:cubicBezTo>
                    <a:pt x="3623" y="124"/>
                    <a:pt x="3123" y="1"/>
                    <a:pt x="25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11"/>
            <p:cNvSpPr/>
            <p:nvPr/>
          </p:nvSpPr>
          <p:spPr>
            <a:xfrm>
              <a:off x="8527432" y="3957777"/>
              <a:ext cx="73859" cy="87599"/>
            </a:xfrm>
            <a:custGeom>
              <a:rect b="b" l="l" r="r" t="t"/>
              <a:pathLst>
                <a:path extrusionOk="0" h="2684" w="2263">
                  <a:moveTo>
                    <a:pt x="1132" y="1"/>
                  </a:moveTo>
                  <a:cubicBezTo>
                    <a:pt x="1132" y="1"/>
                    <a:pt x="1345" y="542"/>
                    <a:pt x="984" y="739"/>
                  </a:cubicBezTo>
                  <a:cubicBezTo>
                    <a:pt x="624" y="919"/>
                    <a:pt x="1" y="1345"/>
                    <a:pt x="247" y="2017"/>
                  </a:cubicBezTo>
                  <a:cubicBezTo>
                    <a:pt x="490" y="2684"/>
                    <a:pt x="1670" y="2431"/>
                    <a:pt x="2249" y="2603"/>
                  </a:cubicBezTo>
                  <a:lnTo>
                    <a:pt x="2249" y="2603"/>
                  </a:lnTo>
                  <a:cubicBezTo>
                    <a:pt x="2138" y="2553"/>
                    <a:pt x="1399" y="2110"/>
                    <a:pt x="1459" y="1443"/>
                  </a:cubicBezTo>
                  <a:cubicBezTo>
                    <a:pt x="1525" y="706"/>
                    <a:pt x="1427" y="181"/>
                    <a:pt x="1132" y="1"/>
                  </a:cubicBezTo>
                  <a:close/>
                  <a:moveTo>
                    <a:pt x="2249" y="2603"/>
                  </a:moveTo>
                  <a:cubicBezTo>
                    <a:pt x="2256" y="2606"/>
                    <a:pt x="2260" y="2608"/>
                    <a:pt x="2262" y="2608"/>
                  </a:cubicBezTo>
                  <a:cubicBezTo>
                    <a:pt x="2262" y="2608"/>
                    <a:pt x="2263" y="2607"/>
                    <a:pt x="2263" y="2607"/>
                  </a:cubicBezTo>
                  <a:cubicBezTo>
                    <a:pt x="2258" y="2606"/>
                    <a:pt x="2253" y="2604"/>
                    <a:pt x="2249" y="26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11"/>
            <p:cNvSpPr/>
            <p:nvPr/>
          </p:nvSpPr>
          <p:spPr>
            <a:xfrm>
              <a:off x="8607133" y="3996322"/>
              <a:ext cx="103820" cy="140700"/>
            </a:xfrm>
            <a:custGeom>
              <a:rect b="b" l="l" r="r" t="t"/>
              <a:pathLst>
                <a:path extrusionOk="0" h="4311" w="3181">
                  <a:moveTo>
                    <a:pt x="378" y="0"/>
                  </a:moveTo>
                  <a:lnTo>
                    <a:pt x="378" y="0"/>
                  </a:lnTo>
                  <a:cubicBezTo>
                    <a:pt x="1" y="1344"/>
                    <a:pt x="542" y="1606"/>
                    <a:pt x="1099" y="2475"/>
                  </a:cubicBezTo>
                  <a:cubicBezTo>
                    <a:pt x="1640" y="3344"/>
                    <a:pt x="1050" y="4311"/>
                    <a:pt x="1050" y="4311"/>
                  </a:cubicBezTo>
                  <a:cubicBezTo>
                    <a:pt x="1443" y="4032"/>
                    <a:pt x="1788" y="3360"/>
                    <a:pt x="2492" y="2918"/>
                  </a:cubicBezTo>
                  <a:cubicBezTo>
                    <a:pt x="3181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63" y="1695"/>
                    <a:pt x="2761" y="1747"/>
                    <a:pt x="2587" y="1747"/>
                  </a:cubicBezTo>
                  <a:cubicBezTo>
                    <a:pt x="2544" y="1747"/>
                    <a:pt x="2496" y="1744"/>
                    <a:pt x="2443" y="1738"/>
                  </a:cubicBezTo>
                  <a:cubicBezTo>
                    <a:pt x="2414" y="1730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0"/>
                  </a:cubicBezTo>
                  <a:cubicBezTo>
                    <a:pt x="2114" y="2354"/>
                    <a:pt x="1975" y="2518"/>
                    <a:pt x="1814" y="2518"/>
                  </a:cubicBezTo>
                  <a:cubicBezTo>
                    <a:pt x="1778" y="2518"/>
                    <a:pt x="1742" y="2510"/>
                    <a:pt x="1706" y="2492"/>
                  </a:cubicBezTo>
                  <a:cubicBezTo>
                    <a:pt x="1558" y="2426"/>
                    <a:pt x="1558" y="2065"/>
                    <a:pt x="1771" y="1885"/>
                  </a:cubicBezTo>
                  <a:cubicBezTo>
                    <a:pt x="1984" y="1705"/>
                    <a:pt x="2132" y="1311"/>
                    <a:pt x="1952" y="689"/>
                  </a:cubicBezTo>
                  <a:cubicBezTo>
                    <a:pt x="1798" y="202"/>
                    <a:pt x="1325" y="96"/>
                    <a:pt x="1008" y="96"/>
                  </a:cubicBezTo>
                  <a:cubicBezTo>
                    <a:pt x="918" y="96"/>
                    <a:pt x="842" y="104"/>
                    <a:pt x="788" y="115"/>
                  </a:cubicBezTo>
                  <a:cubicBezTo>
                    <a:pt x="757" y="122"/>
                    <a:pt x="725" y="125"/>
                    <a:pt x="694" y="125"/>
                  </a:cubicBezTo>
                  <a:cubicBezTo>
                    <a:pt x="575" y="125"/>
                    <a:pt x="456" y="78"/>
                    <a:pt x="3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11"/>
            <p:cNvSpPr/>
            <p:nvPr/>
          </p:nvSpPr>
          <p:spPr>
            <a:xfrm>
              <a:off x="8616761" y="4052491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11"/>
            <p:cNvSpPr/>
            <p:nvPr/>
          </p:nvSpPr>
          <p:spPr>
            <a:xfrm>
              <a:off x="8583602" y="3788813"/>
              <a:ext cx="264853" cy="264755"/>
            </a:xfrm>
            <a:custGeom>
              <a:rect b="b" l="l" r="r" t="t"/>
              <a:pathLst>
                <a:path extrusionOk="0" h="8112" w="8115">
                  <a:moveTo>
                    <a:pt x="5777" y="1"/>
                  </a:moveTo>
                  <a:cubicBezTo>
                    <a:pt x="5253" y="1"/>
                    <a:pt x="4736" y="177"/>
                    <a:pt x="4426" y="572"/>
                  </a:cubicBezTo>
                  <a:cubicBezTo>
                    <a:pt x="4131" y="998"/>
                    <a:pt x="4082" y="1572"/>
                    <a:pt x="4312" y="2031"/>
                  </a:cubicBezTo>
                  <a:cubicBezTo>
                    <a:pt x="4521" y="2449"/>
                    <a:pt x="4859" y="2599"/>
                    <a:pt x="5191" y="2599"/>
                  </a:cubicBezTo>
                  <a:cubicBezTo>
                    <a:pt x="5536" y="2599"/>
                    <a:pt x="5874" y="2436"/>
                    <a:pt x="6049" y="2244"/>
                  </a:cubicBezTo>
                  <a:cubicBezTo>
                    <a:pt x="6229" y="2047"/>
                    <a:pt x="6295" y="1769"/>
                    <a:pt x="6246" y="1490"/>
                  </a:cubicBezTo>
                  <a:cubicBezTo>
                    <a:pt x="6197" y="1169"/>
                    <a:pt x="5965" y="1033"/>
                    <a:pt x="5752" y="1033"/>
                  </a:cubicBezTo>
                  <a:cubicBezTo>
                    <a:pt x="5606" y="1033"/>
                    <a:pt x="5470" y="1098"/>
                    <a:pt x="5410" y="1211"/>
                  </a:cubicBezTo>
                  <a:cubicBezTo>
                    <a:pt x="5279" y="1506"/>
                    <a:pt x="5344" y="1851"/>
                    <a:pt x="5754" y="1916"/>
                  </a:cubicBezTo>
                  <a:cubicBezTo>
                    <a:pt x="6098" y="1965"/>
                    <a:pt x="5918" y="2408"/>
                    <a:pt x="5475" y="2506"/>
                  </a:cubicBezTo>
                  <a:cubicBezTo>
                    <a:pt x="5391" y="2532"/>
                    <a:pt x="5305" y="2545"/>
                    <a:pt x="5219" y="2545"/>
                  </a:cubicBezTo>
                  <a:cubicBezTo>
                    <a:pt x="4873" y="2545"/>
                    <a:pt x="4538" y="2340"/>
                    <a:pt x="4394" y="1998"/>
                  </a:cubicBezTo>
                  <a:cubicBezTo>
                    <a:pt x="4197" y="1555"/>
                    <a:pt x="4246" y="1031"/>
                    <a:pt x="4525" y="638"/>
                  </a:cubicBezTo>
                  <a:cubicBezTo>
                    <a:pt x="4795" y="300"/>
                    <a:pt x="5254" y="140"/>
                    <a:pt x="5719" y="140"/>
                  </a:cubicBezTo>
                  <a:cubicBezTo>
                    <a:pt x="5818" y="140"/>
                    <a:pt x="5918" y="148"/>
                    <a:pt x="6016" y="162"/>
                  </a:cubicBezTo>
                  <a:cubicBezTo>
                    <a:pt x="7229" y="293"/>
                    <a:pt x="7934" y="1998"/>
                    <a:pt x="7197" y="3145"/>
                  </a:cubicBezTo>
                  <a:cubicBezTo>
                    <a:pt x="6967" y="3522"/>
                    <a:pt x="6639" y="3817"/>
                    <a:pt x="6246" y="3998"/>
                  </a:cubicBezTo>
                  <a:cubicBezTo>
                    <a:pt x="5849" y="4164"/>
                    <a:pt x="5396" y="4247"/>
                    <a:pt x="4871" y="4247"/>
                  </a:cubicBezTo>
                  <a:cubicBezTo>
                    <a:pt x="4462" y="4247"/>
                    <a:pt x="4010" y="4197"/>
                    <a:pt x="3508" y="4096"/>
                  </a:cubicBezTo>
                  <a:cubicBezTo>
                    <a:pt x="3208" y="4039"/>
                    <a:pt x="2914" y="4010"/>
                    <a:pt x="2632" y="4010"/>
                  </a:cubicBezTo>
                  <a:cubicBezTo>
                    <a:pt x="1298" y="4010"/>
                    <a:pt x="240" y="4655"/>
                    <a:pt x="132" y="5981"/>
                  </a:cubicBezTo>
                  <a:cubicBezTo>
                    <a:pt x="1" y="7571"/>
                    <a:pt x="1050" y="8112"/>
                    <a:pt x="1050" y="8112"/>
                  </a:cubicBezTo>
                  <a:cubicBezTo>
                    <a:pt x="1050" y="8112"/>
                    <a:pt x="1033" y="8079"/>
                    <a:pt x="1017" y="8079"/>
                  </a:cubicBezTo>
                  <a:cubicBezTo>
                    <a:pt x="443" y="7424"/>
                    <a:pt x="607" y="6227"/>
                    <a:pt x="607" y="6227"/>
                  </a:cubicBezTo>
                  <a:cubicBezTo>
                    <a:pt x="689" y="5719"/>
                    <a:pt x="951" y="5244"/>
                    <a:pt x="1345" y="4916"/>
                  </a:cubicBezTo>
                  <a:cubicBezTo>
                    <a:pt x="1926" y="4475"/>
                    <a:pt x="2666" y="4389"/>
                    <a:pt x="3154" y="4389"/>
                  </a:cubicBezTo>
                  <a:cubicBezTo>
                    <a:pt x="3464" y="4389"/>
                    <a:pt x="3672" y="4424"/>
                    <a:pt x="3672" y="4424"/>
                  </a:cubicBezTo>
                  <a:cubicBezTo>
                    <a:pt x="3918" y="4440"/>
                    <a:pt x="4164" y="4457"/>
                    <a:pt x="4377" y="4473"/>
                  </a:cubicBezTo>
                  <a:cubicBezTo>
                    <a:pt x="4466" y="4477"/>
                    <a:pt x="4556" y="4480"/>
                    <a:pt x="4647" y="4480"/>
                  </a:cubicBezTo>
                  <a:cubicBezTo>
                    <a:pt x="5621" y="4480"/>
                    <a:pt x="6729" y="4218"/>
                    <a:pt x="7344" y="3244"/>
                  </a:cubicBezTo>
                  <a:cubicBezTo>
                    <a:pt x="8114" y="1982"/>
                    <a:pt x="7360" y="179"/>
                    <a:pt x="6033" y="15"/>
                  </a:cubicBezTo>
                  <a:cubicBezTo>
                    <a:pt x="5948" y="6"/>
                    <a:pt x="5862" y="1"/>
                    <a:pt x="57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11"/>
            <p:cNvSpPr/>
            <p:nvPr/>
          </p:nvSpPr>
          <p:spPr>
            <a:xfrm>
              <a:off x="8653674" y="3940839"/>
              <a:ext cx="152515" cy="77971"/>
            </a:xfrm>
            <a:custGeom>
              <a:rect b="b" l="l" r="r" t="t"/>
              <a:pathLst>
                <a:path extrusionOk="0" h="2389" w="4673">
                  <a:moveTo>
                    <a:pt x="1092" y="0"/>
                  </a:moveTo>
                  <a:cubicBezTo>
                    <a:pt x="395" y="0"/>
                    <a:pt x="1" y="225"/>
                    <a:pt x="1" y="225"/>
                  </a:cubicBezTo>
                  <a:cubicBezTo>
                    <a:pt x="84" y="210"/>
                    <a:pt x="165" y="202"/>
                    <a:pt x="241" y="202"/>
                  </a:cubicBezTo>
                  <a:cubicBezTo>
                    <a:pt x="732" y="202"/>
                    <a:pt x="1049" y="513"/>
                    <a:pt x="935" y="995"/>
                  </a:cubicBezTo>
                  <a:cubicBezTo>
                    <a:pt x="821" y="1405"/>
                    <a:pt x="968" y="1864"/>
                    <a:pt x="1329" y="2126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42" y="1880"/>
                    <a:pt x="2706" y="1438"/>
                  </a:cubicBezTo>
                  <a:cubicBezTo>
                    <a:pt x="2861" y="1033"/>
                    <a:pt x="2439" y="879"/>
                    <a:pt x="2242" y="879"/>
                  </a:cubicBezTo>
                  <a:cubicBezTo>
                    <a:pt x="2232" y="879"/>
                    <a:pt x="2223" y="880"/>
                    <a:pt x="2214" y="881"/>
                  </a:cubicBezTo>
                  <a:cubicBezTo>
                    <a:pt x="2110" y="890"/>
                    <a:pt x="2034" y="910"/>
                    <a:pt x="1963" y="910"/>
                  </a:cubicBezTo>
                  <a:cubicBezTo>
                    <a:pt x="1910" y="910"/>
                    <a:pt x="1860" y="899"/>
                    <a:pt x="1804" y="864"/>
                  </a:cubicBezTo>
                  <a:cubicBezTo>
                    <a:pt x="1698" y="785"/>
                    <a:pt x="1742" y="578"/>
                    <a:pt x="2012" y="578"/>
                  </a:cubicBezTo>
                  <a:cubicBezTo>
                    <a:pt x="2077" y="578"/>
                    <a:pt x="2154" y="590"/>
                    <a:pt x="2247" y="618"/>
                  </a:cubicBezTo>
                  <a:cubicBezTo>
                    <a:pt x="2738" y="766"/>
                    <a:pt x="2591" y="1241"/>
                    <a:pt x="3312" y="1372"/>
                  </a:cubicBezTo>
                  <a:cubicBezTo>
                    <a:pt x="3369" y="1384"/>
                    <a:pt x="3423" y="1389"/>
                    <a:pt x="3474" y="1389"/>
                  </a:cubicBezTo>
                  <a:cubicBezTo>
                    <a:pt x="4075" y="1389"/>
                    <a:pt x="4220" y="642"/>
                    <a:pt x="4296" y="536"/>
                  </a:cubicBezTo>
                  <a:cubicBezTo>
                    <a:pt x="4410" y="389"/>
                    <a:pt x="4541" y="258"/>
                    <a:pt x="4673" y="159"/>
                  </a:cubicBezTo>
                  <a:lnTo>
                    <a:pt x="4673" y="159"/>
                  </a:lnTo>
                  <a:cubicBezTo>
                    <a:pt x="4464" y="273"/>
                    <a:pt x="4092" y="386"/>
                    <a:pt x="3562" y="386"/>
                  </a:cubicBezTo>
                  <a:cubicBezTo>
                    <a:pt x="3175" y="386"/>
                    <a:pt x="2702" y="326"/>
                    <a:pt x="2148" y="159"/>
                  </a:cubicBezTo>
                  <a:cubicBezTo>
                    <a:pt x="1745" y="41"/>
                    <a:pt x="1390" y="0"/>
                    <a:pt x="10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11"/>
            <p:cNvSpPr/>
            <p:nvPr/>
          </p:nvSpPr>
          <p:spPr>
            <a:xfrm>
              <a:off x="8662780" y="3798376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951" y="0"/>
                  </a:moveTo>
                  <a:cubicBezTo>
                    <a:pt x="1509" y="279"/>
                    <a:pt x="1443" y="722"/>
                    <a:pt x="722" y="1344"/>
                  </a:cubicBezTo>
                  <a:cubicBezTo>
                    <a:pt x="1" y="1967"/>
                    <a:pt x="214" y="2426"/>
                    <a:pt x="361" y="2672"/>
                  </a:cubicBezTo>
                  <a:cubicBezTo>
                    <a:pt x="460" y="2803"/>
                    <a:pt x="427" y="3000"/>
                    <a:pt x="296" y="3082"/>
                  </a:cubicBezTo>
                  <a:cubicBezTo>
                    <a:pt x="1394" y="2984"/>
                    <a:pt x="1246" y="2344"/>
                    <a:pt x="1181" y="2148"/>
                  </a:cubicBezTo>
                  <a:cubicBezTo>
                    <a:pt x="1115" y="1951"/>
                    <a:pt x="1148" y="1836"/>
                    <a:pt x="1246" y="1836"/>
                  </a:cubicBezTo>
                  <a:cubicBezTo>
                    <a:pt x="1361" y="1836"/>
                    <a:pt x="1345" y="2066"/>
                    <a:pt x="1345" y="2344"/>
                  </a:cubicBezTo>
                  <a:cubicBezTo>
                    <a:pt x="1328" y="2639"/>
                    <a:pt x="1279" y="3279"/>
                    <a:pt x="2115" y="3344"/>
                  </a:cubicBezTo>
                  <a:cubicBezTo>
                    <a:pt x="2147" y="3347"/>
                    <a:pt x="2177" y="3348"/>
                    <a:pt x="2207" y="3348"/>
                  </a:cubicBezTo>
                  <a:cubicBezTo>
                    <a:pt x="2985" y="3348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2"/>
                    <a:pt x="1574" y="1656"/>
                  </a:cubicBezTo>
                  <a:cubicBezTo>
                    <a:pt x="1378" y="1082"/>
                    <a:pt x="1525" y="427"/>
                    <a:pt x="1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11"/>
            <p:cNvSpPr/>
            <p:nvPr/>
          </p:nvSpPr>
          <p:spPr>
            <a:xfrm>
              <a:off x="8813108" y="3642271"/>
              <a:ext cx="63154" cy="250297"/>
            </a:xfrm>
            <a:custGeom>
              <a:rect b="b" l="l" r="r" t="t"/>
              <a:pathLst>
                <a:path extrusionOk="0" h="7669" w="1935">
                  <a:moveTo>
                    <a:pt x="1293" y="0"/>
                  </a:moveTo>
                  <a:cubicBezTo>
                    <a:pt x="980" y="0"/>
                    <a:pt x="738" y="374"/>
                    <a:pt x="738" y="374"/>
                  </a:cubicBezTo>
                  <a:cubicBezTo>
                    <a:pt x="1" y="1505"/>
                    <a:pt x="820" y="3292"/>
                    <a:pt x="968" y="5177"/>
                  </a:cubicBezTo>
                  <a:cubicBezTo>
                    <a:pt x="1115" y="7045"/>
                    <a:pt x="460" y="7668"/>
                    <a:pt x="460" y="7668"/>
                  </a:cubicBezTo>
                  <a:cubicBezTo>
                    <a:pt x="1164" y="7127"/>
                    <a:pt x="1312" y="5357"/>
                    <a:pt x="1181" y="3997"/>
                  </a:cubicBezTo>
                  <a:cubicBezTo>
                    <a:pt x="1050" y="2636"/>
                    <a:pt x="1066" y="1358"/>
                    <a:pt x="1328" y="1095"/>
                  </a:cubicBezTo>
                  <a:cubicBezTo>
                    <a:pt x="1591" y="833"/>
                    <a:pt x="1935" y="292"/>
                    <a:pt x="1509" y="63"/>
                  </a:cubicBezTo>
                  <a:cubicBezTo>
                    <a:pt x="1435" y="18"/>
                    <a:pt x="1362" y="0"/>
                    <a:pt x="12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11"/>
            <p:cNvSpPr/>
            <p:nvPr/>
          </p:nvSpPr>
          <p:spPr>
            <a:xfrm>
              <a:off x="8753186" y="3609568"/>
              <a:ext cx="279312" cy="332217"/>
            </a:xfrm>
            <a:custGeom>
              <a:rect b="b" l="l" r="r" t="t"/>
              <a:pathLst>
                <a:path extrusionOk="0" h="10179" w="8558">
                  <a:moveTo>
                    <a:pt x="6283" y="0"/>
                  </a:moveTo>
                  <a:cubicBezTo>
                    <a:pt x="6087" y="0"/>
                    <a:pt x="5887" y="21"/>
                    <a:pt x="5689" y="65"/>
                  </a:cubicBezTo>
                  <a:cubicBezTo>
                    <a:pt x="4492" y="327"/>
                    <a:pt x="3738" y="1573"/>
                    <a:pt x="3509" y="2835"/>
                  </a:cubicBezTo>
                  <a:cubicBezTo>
                    <a:pt x="3263" y="4146"/>
                    <a:pt x="3509" y="5376"/>
                    <a:pt x="3459" y="6474"/>
                  </a:cubicBezTo>
                  <a:cubicBezTo>
                    <a:pt x="3509" y="7457"/>
                    <a:pt x="3148" y="8424"/>
                    <a:pt x="2443" y="9129"/>
                  </a:cubicBezTo>
                  <a:cubicBezTo>
                    <a:pt x="1771" y="9752"/>
                    <a:pt x="919" y="10113"/>
                    <a:pt x="1" y="10178"/>
                  </a:cubicBezTo>
                  <a:cubicBezTo>
                    <a:pt x="919" y="10145"/>
                    <a:pt x="1804" y="9801"/>
                    <a:pt x="2509" y="9195"/>
                  </a:cubicBezTo>
                  <a:cubicBezTo>
                    <a:pt x="3246" y="8490"/>
                    <a:pt x="3640" y="7506"/>
                    <a:pt x="3590" y="6474"/>
                  </a:cubicBezTo>
                  <a:cubicBezTo>
                    <a:pt x="3656" y="5359"/>
                    <a:pt x="3427" y="4113"/>
                    <a:pt x="3672" y="2868"/>
                  </a:cubicBezTo>
                  <a:cubicBezTo>
                    <a:pt x="3902" y="1622"/>
                    <a:pt x="4607" y="475"/>
                    <a:pt x="5721" y="212"/>
                  </a:cubicBezTo>
                  <a:cubicBezTo>
                    <a:pt x="5836" y="180"/>
                    <a:pt x="5967" y="147"/>
                    <a:pt x="6098" y="147"/>
                  </a:cubicBezTo>
                  <a:cubicBezTo>
                    <a:pt x="6145" y="143"/>
                    <a:pt x="6191" y="142"/>
                    <a:pt x="6236" y="142"/>
                  </a:cubicBezTo>
                  <a:cubicBezTo>
                    <a:pt x="6643" y="142"/>
                    <a:pt x="7020" y="272"/>
                    <a:pt x="7344" y="507"/>
                  </a:cubicBezTo>
                  <a:cubicBezTo>
                    <a:pt x="8065" y="1081"/>
                    <a:pt x="7967" y="2310"/>
                    <a:pt x="7557" y="2704"/>
                  </a:cubicBezTo>
                  <a:cubicBezTo>
                    <a:pt x="7351" y="2882"/>
                    <a:pt x="7126" y="2955"/>
                    <a:pt x="6928" y="2955"/>
                  </a:cubicBezTo>
                  <a:cubicBezTo>
                    <a:pt x="6670" y="2955"/>
                    <a:pt x="6458" y="2831"/>
                    <a:pt x="6393" y="2655"/>
                  </a:cubicBezTo>
                  <a:lnTo>
                    <a:pt x="6393" y="2655"/>
                  </a:lnTo>
                  <a:cubicBezTo>
                    <a:pt x="6393" y="2655"/>
                    <a:pt x="6427" y="2660"/>
                    <a:pt x="6478" y="2660"/>
                  </a:cubicBezTo>
                  <a:cubicBezTo>
                    <a:pt x="6613" y="2660"/>
                    <a:pt x="6868" y="2625"/>
                    <a:pt x="6951" y="2376"/>
                  </a:cubicBezTo>
                  <a:cubicBezTo>
                    <a:pt x="7065" y="2065"/>
                    <a:pt x="6885" y="1720"/>
                    <a:pt x="6557" y="1671"/>
                  </a:cubicBezTo>
                  <a:cubicBezTo>
                    <a:pt x="6501" y="1655"/>
                    <a:pt x="6446" y="1648"/>
                    <a:pt x="6393" y="1648"/>
                  </a:cubicBezTo>
                  <a:cubicBezTo>
                    <a:pt x="6007" y="1648"/>
                    <a:pt x="5709" y="2036"/>
                    <a:pt x="5852" y="2425"/>
                  </a:cubicBezTo>
                  <a:cubicBezTo>
                    <a:pt x="5942" y="2805"/>
                    <a:pt x="6457" y="3093"/>
                    <a:pt x="7000" y="3093"/>
                  </a:cubicBezTo>
                  <a:cubicBezTo>
                    <a:pt x="7253" y="3093"/>
                    <a:pt x="7513" y="3030"/>
                    <a:pt x="7737" y="2884"/>
                  </a:cubicBezTo>
                  <a:cubicBezTo>
                    <a:pt x="8147" y="2671"/>
                    <a:pt x="8557" y="1966"/>
                    <a:pt x="8262" y="1163"/>
                  </a:cubicBezTo>
                  <a:cubicBezTo>
                    <a:pt x="8033" y="449"/>
                    <a:pt x="7194" y="0"/>
                    <a:pt x="62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11"/>
            <p:cNvSpPr/>
            <p:nvPr/>
          </p:nvSpPr>
          <p:spPr>
            <a:xfrm>
              <a:off x="8885857" y="3655815"/>
              <a:ext cx="81365" cy="68865"/>
            </a:xfrm>
            <a:custGeom>
              <a:rect b="b" l="l" r="r" t="t"/>
              <a:pathLst>
                <a:path extrusionOk="0" h="2110" w="2493">
                  <a:moveTo>
                    <a:pt x="686" y="1"/>
                  </a:moveTo>
                  <a:cubicBezTo>
                    <a:pt x="619" y="1"/>
                    <a:pt x="549" y="8"/>
                    <a:pt x="476" y="25"/>
                  </a:cubicBezTo>
                  <a:cubicBezTo>
                    <a:pt x="591" y="107"/>
                    <a:pt x="624" y="271"/>
                    <a:pt x="525" y="385"/>
                  </a:cubicBezTo>
                  <a:cubicBezTo>
                    <a:pt x="378" y="615"/>
                    <a:pt x="1" y="1320"/>
                    <a:pt x="542" y="1860"/>
                  </a:cubicBezTo>
                  <a:cubicBezTo>
                    <a:pt x="727" y="2045"/>
                    <a:pt x="984" y="2109"/>
                    <a:pt x="1251" y="2109"/>
                  </a:cubicBezTo>
                  <a:cubicBezTo>
                    <a:pt x="1790" y="2109"/>
                    <a:pt x="2372" y="1850"/>
                    <a:pt x="2492" y="1795"/>
                  </a:cubicBezTo>
                  <a:lnTo>
                    <a:pt x="2492" y="1795"/>
                  </a:lnTo>
                  <a:cubicBezTo>
                    <a:pt x="2492" y="1795"/>
                    <a:pt x="2460" y="1799"/>
                    <a:pt x="2407" y="1799"/>
                  </a:cubicBezTo>
                  <a:cubicBezTo>
                    <a:pt x="2192" y="1799"/>
                    <a:pt x="1637" y="1735"/>
                    <a:pt x="1558" y="1090"/>
                  </a:cubicBezTo>
                  <a:cubicBezTo>
                    <a:pt x="1472" y="400"/>
                    <a:pt x="1159" y="1"/>
                    <a:pt x="68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11"/>
            <p:cNvSpPr/>
            <p:nvPr/>
          </p:nvSpPr>
          <p:spPr>
            <a:xfrm>
              <a:off x="8889611" y="3660352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344" y="0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49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296" y="5278"/>
                    <a:pt x="476" y="4934"/>
                    <a:pt x="460" y="4574"/>
                  </a:cubicBezTo>
                  <a:cubicBezTo>
                    <a:pt x="444" y="3931"/>
                    <a:pt x="515" y="3202"/>
                    <a:pt x="711" y="3202"/>
                  </a:cubicBezTo>
                  <a:cubicBezTo>
                    <a:pt x="725" y="3202"/>
                    <a:pt x="739" y="3206"/>
                    <a:pt x="755" y="3213"/>
                  </a:cubicBezTo>
                  <a:cubicBezTo>
                    <a:pt x="984" y="3311"/>
                    <a:pt x="804" y="3574"/>
                    <a:pt x="722" y="3721"/>
                  </a:cubicBezTo>
                  <a:cubicBezTo>
                    <a:pt x="623" y="3869"/>
                    <a:pt x="460" y="4541"/>
                    <a:pt x="1181" y="4951"/>
                  </a:cubicBezTo>
                  <a:cubicBezTo>
                    <a:pt x="1181" y="4951"/>
                    <a:pt x="951" y="4426"/>
                    <a:pt x="1345" y="4147"/>
                  </a:cubicBezTo>
                  <a:cubicBezTo>
                    <a:pt x="1754" y="3869"/>
                    <a:pt x="2017" y="3705"/>
                    <a:pt x="1968" y="3115"/>
                  </a:cubicBezTo>
                  <a:cubicBezTo>
                    <a:pt x="1924" y="2611"/>
                    <a:pt x="2260" y="2170"/>
                    <a:pt x="2487" y="2170"/>
                  </a:cubicBezTo>
                  <a:cubicBezTo>
                    <a:pt x="2519" y="2170"/>
                    <a:pt x="2548" y="2179"/>
                    <a:pt x="2574" y="2197"/>
                  </a:cubicBezTo>
                  <a:cubicBezTo>
                    <a:pt x="2803" y="2344"/>
                    <a:pt x="2541" y="2557"/>
                    <a:pt x="2410" y="2607"/>
                  </a:cubicBezTo>
                  <a:cubicBezTo>
                    <a:pt x="2230" y="2721"/>
                    <a:pt x="2197" y="2984"/>
                    <a:pt x="2345" y="3148"/>
                  </a:cubicBezTo>
                  <a:cubicBezTo>
                    <a:pt x="2558" y="3393"/>
                    <a:pt x="2492" y="3705"/>
                    <a:pt x="2213" y="3787"/>
                  </a:cubicBezTo>
                  <a:cubicBezTo>
                    <a:pt x="2213" y="3787"/>
                    <a:pt x="2272" y="3794"/>
                    <a:pt x="2369" y="3794"/>
                  </a:cubicBezTo>
                  <a:cubicBezTo>
                    <a:pt x="2697" y="3794"/>
                    <a:pt x="3470" y="3716"/>
                    <a:pt x="3951" y="3033"/>
                  </a:cubicBezTo>
                  <a:cubicBezTo>
                    <a:pt x="4590" y="2148"/>
                    <a:pt x="4820" y="820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11"/>
            <p:cNvSpPr/>
            <p:nvPr/>
          </p:nvSpPr>
          <p:spPr>
            <a:xfrm>
              <a:off x="9002504" y="3610449"/>
              <a:ext cx="97390" cy="63741"/>
            </a:xfrm>
            <a:custGeom>
              <a:rect b="b" l="l" r="r" t="t"/>
              <a:pathLst>
                <a:path extrusionOk="0" h="1953" w="2984">
                  <a:moveTo>
                    <a:pt x="928" y="1"/>
                  </a:moveTo>
                  <a:cubicBezTo>
                    <a:pt x="661" y="1"/>
                    <a:pt x="354" y="27"/>
                    <a:pt x="0" y="87"/>
                  </a:cubicBezTo>
                  <a:cubicBezTo>
                    <a:pt x="426" y="136"/>
                    <a:pt x="771" y="415"/>
                    <a:pt x="934" y="792"/>
                  </a:cubicBezTo>
                  <a:cubicBezTo>
                    <a:pt x="1140" y="1307"/>
                    <a:pt x="1508" y="1953"/>
                    <a:pt x="2267" y="1953"/>
                  </a:cubicBezTo>
                  <a:cubicBezTo>
                    <a:pt x="2475" y="1953"/>
                    <a:pt x="2712" y="1904"/>
                    <a:pt x="2983" y="1792"/>
                  </a:cubicBezTo>
                  <a:cubicBezTo>
                    <a:pt x="2803" y="1726"/>
                    <a:pt x="2688" y="1562"/>
                    <a:pt x="2688" y="1365"/>
                  </a:cubicBezTo>
                  <a:cubicBezTo>
                    <a:pt x="2688" y="1082"/>
                    <a:pt x="2639" y="1"/>
                    <a:pt x="9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11"/>
            <p:cNvSpPr/>
            <p:nvPr/>
          </p:nvSpPr>
          <p:spPr>
            <a:xfrm>
              <a:off x="9089679" y="3609601"/>
              <a:ext cx="47651" cy="37141"/>
            </a:xfrm>
            <a:custGeom>
              <a:rect b="b" l="l" r="r" t="t"/>
              <a:pathLst>
                <a:path extrusionOk="0" h="1138" w="1460">
                  <a:moveTo>
                    <a:pt x="969" y="0"/>
                  </a:moveTo>
                  <a:cubicBezTo>
                    <a:pt x="791" y="0"/>
                    <a:pt x="637" y="133"/>
                    <a:pt x="624" y="326"/>
                  </a:cubicBezTo>
                  <a:cubicBezTo>
                    <a:pt x="624" y="485"/>
                    <a:pt x="749" y="589"/>
                    <a:pt x="887" y="589"/>
                  </a:cubicBezTo>
                  <a:cubicBezTo>
                    <a:pt x="948" y="589"/>
                    <a:pt x="1011" y="568"/>
                    <a:pt x="1066" y="523"/>
                  </a:cubicBezTo>
                  <a:cubicBezTo>
                    <a:pt x="1066" y="523"/>
                    <a:pt x="1181" y="359"/>
                    <a:pt x="1066" y="293"/>
                  </a:cubicBezTo>
                  <a:cubicBezTo>
                    <a:pt x="1038" y="277"/>
                    <a:pt x="1011" y="270"/>
                    <a:pt x="988" y="270"/>
                  </a:cubicBezTo>
                  <a:cubicBezTo>
                    <a:pt x="918" y="270"/>
                    <a:pt x="878" y="334"/>
                    <a:pt x="902" y="408"/>
                  </a:cubicBezTo>
                  <a:cubicBezTo>
                    <a:pt x="908" y="440"/>
                    <a:pt x="891" y="454"/>
                    <a:pt x="867" y="454"/>
                  </a:cubicBezTo>
                  <a:cubicBezTo>
                    <a:pt x="815" y="454"/>
                    <a:pt x="727" y="388"/>
                    <a:pt x="739" y="277"/>
                  </a:cubicBezTo>
                  <a:cubicBezTo>
                    <a:pt x="750" y="149"/>
                    <a:pt x="860" y="71"/>
                    <a:pt x="976" y="71"/>
                  </a:cubicBezTo>
                  <a:cubicBezTo>
                    <a:pt x="1024" y="71"/>
                    <a:pt x="1072" y="84"/>
                    <a:pt x="1116" y="113"/>
                  </a:cubicBezTo>
                  <a:cubicBezTo>
                    <a:pt x="1394" y="260"/>
                    <a:pt x="1312" y="851"/>
                    <a:pt x="722" y="900"/>
                  </a:cubicBezTo>
                  <a:cubicBezTo>
                    <a:pt x="708" y="901"/>
                    <a:pt x="694" y="902"/>
                    <a:pt x="680" y="902"/>
                  </a:cubicBezTo>
                  <a:cubicBezTo>
                    <a:pt x="320" y="902"/>
                    <a:pt x="1" y="506"/>
                    <a:pt x="1" y="506"/>
                  </a:cubicBezTo>
                  <a:lnTo>
                    <a:pt x="1" y="506"/>
                  </a:lnTo>
                  <a:cubicBezTo>
                    <a:pt x="1" y="703"/>
                    <a:pt x="83" y="883"/>
                    <a:pt x="230" y="1014"/>
                  </a:cubicBezTo>
                  <a:cubicBezTo>
                    <a:pt x="340" y="1094"/>
                    <a:pt x="473" y="1137"/>
                    <a:pt x="608" y="1137"/>
                  </a:cubicBezTo>
                  <a:cubicBezTo>
                    <a:pt x="696" y="1137"/>
                    <a:pt x="786" y="1119"/>
                    <a:pt x="870" y="1080"/>
                  </a:cubicBezTo>
                  <a:cubicBezTo>
                    <a:pt x="1083" y="1031"/>
                    <a:pt x="1263" y="867"/>
                    <a:pt x="1345" y="670"/>
                  </a:cubicBezTo>
                  <a:cubicBezTo>
                    <a:pt x="1460" y="424"/>
                    <a:pt x="1345" y="146"/>
                    <a:pt x="1116" y="31"/>
                  </a:cubicBezTo>
                  <a:cubicBezTo>
                    <a:pt x="1066" y="10"/>
                    <a:pt x="1017" y="0"/>
                    <a:pt x="9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11"/>
            <p:cNvSpPr/>
            <p:nvPr/>
          </p:nvSpPr>
          <p:spPr>
            <a:xfrm>
              <a:off x="8348742" y="3846484"/>
              <a:ext cx="130028" cy="285284"/>
            </a:xfrm>
            <a:custGeom>
              <a:rect b="b" l="l" r="r" t="t"/>
              <a:pathLst>
                <a:path extrusionOk="0" h="8741" w="3984">
                  <a:moveTo>
                    <a:pt x="2072" y="0"/>
                  </a:moveTo>
                  <a:cubicBezTo>
                    <a:pt x="1547" y="0"/>
                    <a:pt x="1034" y="245"/>
                    <a:pt x="706" y="674"/>
                  </a:cubicBezTo>
                  <a:cubicBezTo>
                    <a:pt x="362" y="1182"/>
                    <a:pt x="312" y="1821"/>
                    <a:pt x="575" y="2362"/>
                  </a:cubicBezTo>
                  <a:cubicBezTo>
                    <a:pt x="809" y="2783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8"/>
                    <a:pt x="2476" y="1411"/>
                  </a:cubicBezTo>
                  <a:cubicBezTo>
                    <a:pt x="2392" y="1366"/>
                    <a:pt x="2306" y="1345"/>
                    <a:pt x="2223" y="1345"/>
                  </a:cubicBezTo>
                  <a:cubicBezTo>
                    <a:pt x="1886" y="1345"/>
                    <a:pt x="1604" y="1682"/>
                    <a:pt x="1722" y="2050"/>
                  </a:cubicBezTo>
                  <a:cubicBezTo>
                    <a:pt x="1859" y="2324"/>
                    <a:pt x="2177" y="2346"/>
                    <a:pt x="2308" y="2346"/>
                  </a:cubicBezTo>
                  <a:cubicBezTo>
                    <a:pt x="2334" y="2346"/>
                    <a:pt x="2353" y="2346"/>
                    <a:pt x="2361" y="2346"/>
                  </a:cubicBezTo>
                  <a:cubicBezTo>
                    <a:pt x="2427" y="2346"/>
                    <a:pt x="2427" y="2378"/>
                    <a:pt x="2427" y="2378"/>
                  </a:cubicBezTo>
                  <a:cubicBezTo>
                    <a:pt x="2485" y="2566"/>
                    <a:pt x="2238" y="2855"/>
                    <a:pt x="1787" y="2855"/>
                  </a:cubicBezTo>
                  <a:cubicBezTo>
                    <a:pt x="1726" y="2855"/>
                    <a:pt x="1660" y="2849"/>
                    <a:pt x="1591" y="2837"/>
                  </a:cubicBezTo>
                  <a:cubicBezTo>
                    <a:pt x="1411" y="2804"/>
                    <a:pt x="1230" y="2723"/>
                    <a:pt x="1083" y="2575"/>
                  </a:cubicBezTo>
                  <a:cubicBezTo>
                    <a:pt x="411" y="1936"/>
                    <a:pt x="739" y="559"/>
                    <a:pt x="1755" y="297"/>
                  </a:cubicBezTo>
                  <a:cubicBezTo>
                    <a:pt x="1902" y="256"/>
                    <a:pt x="2050" y="235"/>
                    <a:pt x="2197" y="235"/>
                  </a:cubicBezTo>
                  <a:cubicBezTo>
                    <a:pt x="2345" y="235"/>
                    <a:pt x="2492" y="256"/>
                    <a:pt x="2640" y="297"/>
                  </a:cubicBezTo>
                  <a:cubicBezTo>
                    <a:pt x="3279" y="461"/>
                    <a:pt x="3738" y="1034"/>
                    <a:pt x="3755" y="1706"/>
                  </a:cubicBezTo>
                  <a:cubicBezTo>
                    <a:pt x="3820" y="2444"/>
                    <a:pt x="3443" y="3181"/>
                    <a:pt x="2869" y="3706"/>
                  </a:cubicBezTo>
                  <a:cubicBezTo>
                    <a:pt x="2296" y="4247"/>
                    <a:pt x="1558" y="4558"/>
                    <a:pt x="984" y="5083"/>
                  </a:cubicBezTo>
                  <a:cubicBezTo>
                    <a:pt x="411" y="5591"/>
                    <a:pt x="66" y="6296"/>
                    <a:pt x="17" y="7066"/>
                  </a:cubicBezTo>
                  <a:cubicBezTo>
                    <a:pt x="1" y="7755"/>
                    <a:pt x="378" y="8492"/>
                    <a:pt x="1034" y="8673"/>
                  </a:cubicBezTo>
                  <a:cubicBezTo>
                    <a:pt x="1165" y="8719"/>
                    <a:pt x="1301" y="8740"/>
                    <a:pt x="1434" y="8740"/>
                  </a:cubicBezTo>
                  <a:cubicBezTo>
                    <a:pt x="1920" y="8740"/>
                    <a:pt x="2380" y="8457"/>
                    <a:pt x="2509" y="8033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19" y="6722"/>
                    <a:pt x="1804" y="6706"/>
                    <a:pt x="1689" y="6706"/>
                  </a:cubicBezTo>
                  <a:cubicBezTo>
                    <a:pt x="1646" y="6698"/>
                    <a:pt x="1603" y="6694"/>
                    <a:pt x="1560" y="6694"/>
                  </a:cubicBezTo>
                  <a:cubicBezTo>
                    <a:pt x="1233" y="6694"/>
                    <a:pt x="938" y="6911"/>
                    <a:pt x="837" y="7230"/>
                  </a:cubicBezTo>
                  <a:cubicBezTo>
                    <a:pt x="707" y="7724"/>
                    <a:pt x="989" y="7991"/>
                    <a:pt x="1299" y="7991"/>
                  </a:cubicBezTo>
                  <a:cubicBezTo>
                    <a:pt x="1380" y="7991"/>
                    <a:pt x="1463" y="7972"/>
                    <a:pt x="1542" y="7935"/>
                  </a:cubicBezTo>
                  <a:cubicBezTo>
                    <a:pt x="1853" y="7771"/>
                    <a:pt x="1919" y="7361"/>
                    <a:pt x="1673" y="7115"/>
                  </a:cubicBezTo>
                  <a:cubicBezTo>
                    <a:pt x="1587" y="7048"/>
                    <a:pt x="1484" y="7015"/>
                    <a:pt x="1381" y="7015"/>
                  </a:cubicBezTo>
                  <a:cubicBezTo>
                    <a:pt x="1307" y="7015"/>
                    <a:pt x="1233" y="7032"/>
                    <a:pt x="1165" y="7066"/>
                  </a:cubicBezTo>
                  <a:cubicBezTo>
                    <a:pt x="1146" y="7078"/>
                    <a:pt x="1133" y="7082"/>
                    <a:pt x="1124" y="7082"/>
                  </a:cubicBezTo>
                  <a:cubicBezTo>
                    <a:pt x="1096" y="7082"/>
                    <a:pt x="1116" y="7033"/>
                    <a:pt x="1116" y="7033"/>
                  </a:cubicBezTo>
                  <a:cubicBezTo>
                    <a:pt x="1214" y="6812"/>
                    <a:pt x="1506" y="6784"/>
                    <a:pt x="1646" y="6784"/>
                  </a:cubicBezTo>
                  <a:cubicBezTo>
                    <a:pt x="1692" y="6784"/>
                    <a:pt x="1722" y="6788"/>
                    <a:pt x="1722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43" y="7033"/>
                    <a:pt x="2640" y="7558"/>
                    <a:pt x="2443" y="8000"/>
                  </a:cubicBezTo>
                  <a:cubicBezTo>
                    <a:pt x="2267" y="8403"/>
                    <a:pt x="1869" y="8642"/>
                    <a:pt x="1448" y="8642"/>
                  </a:cubicBezTo>
                  <a:cubicBezTo>
                    <a:pt x="1321" y="8642"/>
                    <a:pt x="1192" y="8620"/>
                    <a:pt x="1066" y="8574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89"/>
                    <a:pt x="1083" y="5214"/>
                  </a:cubicBezTo>
                  <a:cubicBezTo>
                    <a:pt x="1640" y="4706"/>
                    <a:pt x="2394" y="4427"/>
                    <a:pt x="2984" y="3837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19"/>
                    <a:pt x="3296" y="264"/>
                    <a:pt x="2542" y="67"/>
                  </a:cubicBezTo>
                  <a:cubicBezTo>
                    <a:pt x="2387" y="22"/>
                    <a:pt x="2229" y="0"/>
                    <a:pt x="20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11"/>
            <p:cNvSpPr/>
            <p:nvPr/>
          </p:nvSpPr>
          <p:spPr>
            <a:xfrm>
              <a:off x="8351418" y="3954579"/>
              <a:ext cx="55680" cy="78689"/>
            </a:xfrm>
            <a:custGeom>
              <a:rect b="b" l="l" r="r" t="t"/>
              <a:pathLst>
                <a:path extrusionOk="0" h="2411" w="1706">
                  <a:moveTo>
                    <a:pt x="1509" y="1"/>
                  </a:moveTo>
                  <a:cubicBezTo>
                    <a:pt x="1509" y="1"/>
                    <a:pt x="1361" y="66"/>
                    <a:pt x="1345" y="148"/>
                  </a:cubicBezTo>
                  <a:cubicBezTo>
                    <a:pt x="1329" y="246"/>
                    <a:pt x="1214" y="328"/>
                    <a:pt x="1017" y="328"/>
                  </a:cubicBezTo>
                  <a:cubicBezTo>
                    <a:pt x="820" y="328"/>
                    <a:pt x="1" y="394"/>
                    <a:pt x="50" y="2410"/>
                  </a:cubicBezTo>
                  <a:cubicBezTo>
                    <a:pt x="99" y="1968"/>
                    <a:pt x="361" y="1591"/>
                    <a:pt x="755" y="1394"/>
                  </a:cubicBezTo>
                  <a:cubicBezTo>
                    <a:pt x="1378" y="1115"/>
                    <a:pt x="1706" y="853"/>
                    <a:pt x="1591" y="460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11"/>
            <p:cNvSpPr/>
            <p:nvPr/>
          </p:nvSpPr>
          <p:spPr>
            <a:xfrm>
              <a:off x="8373351" y="3721874"/>
              <a:ext cx="209206" cy="327419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72"/>
                    <a:pt x="4181" y="2197"/>
                    <a:pt x="4263" y="4426"/>
                  </a:cubicBezTo>
                  <a:cubicBezTo>
                    <a:pt x="4361" y="6278"/>
                    <a:pt x="3279" y="7983"/>
                    <a:pt x="1558" y="8704"/>
                  </a:cubicBezTo>
                  <a:cubicBezTo>
                    <a:pt x="247" y="9229"/>
                    <a:pt x="1" y="10032"/>
                    <a:pt x="1" y="10032"/>
                  </a:cubicBezTo>
                  <a:cubicBezTo>
                    <a:pt x="318" y="9500"/>
                    <a:pt x="673" y="9329"/>
                    <a:pt x="973" y="9329"/>
                  </a:cubicBezTo>
                  <a:cubicBezTo>
                    <a:pt x="1201" y="9329"/>
                    <a:pt x="1398" y="9427"/>
                    <a:pt x="1525" y="9540"/>
                  </a:cubicBezTo>
                  <a:cubicBezTo>
                    <a:pt x="1632" y="9641"/>
                    <a:pt x="1732" y="9673"/>
                    <a:pt x="1826" y="9673"/>
                  </a:cubicBezTo>
                  <a:cubicBezTo>
                    <a:pt x="1992" y="9673"/>
                    <a:pt x="2137" y="9573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34"/>
                  </a:cubicBezTo>
                  <a:cubicBezTo>
                    <a:pt x="2490" y="8779"/>
                    <a:pt x="2322" y="8697"/>
                    <a:pt x="2152" y="8697"/>
                  </a:cubicBezTo>
                  <a:cubicBezTo>
                    <a:pt x="2123" y="8697"/>
                    <a:pt x="2095" y="8699"/>
                    <a:pt x="2066" y="8704"/>
                  </a:cubicBezTo>
                  <a:cubicBezTo>
                    <a:pt x="2066" y="8704"/>
                    <a:pt x="2263" y="8655"/>
                    <a:pt x="3312" y="7803"/>
                  </a:cubicBezTo>
                  <a:cubicBezTo>
                    <a:pt x="4607" y="6754"/>
                    <a:pt x="4525" y="7114"/>
                    <a:pt x="5459" y="6622"/>
                  </a:cubicBezTo>
                  <a:cubicBezTo>
                    <a:pt x="6410" y="6131"/>
                    <a:pt x="6082" y="5147"/>
                    <a:pt x="6082" y="5147"/>
                  </a:cubicBezTo>
                  <a:lnTo>
                    <a:pt x="6082" y="5147"/>
                  </a:lnTo>
                  <a:cubicBezTo>
                    <a:pt x="6035" y="5257"/>
                    <a:pt x="5973" y="5443"/>
                    <a:pt x="5459" y="5443"/>
                  </a:cubicBezTo>
                  <a:cubicBezTo>
                    <a:pt x="5438" y="5443"/>
                    <a:pt x="5416" y="5443"/>
                    <a:pt x="5394" y="5442"/>
                  </a:cubicBezTo>
                  <a:cubicBezTo>
                    <a:pt x="5366" y="5440"/>
                    <a:pt x="5339" y="5439"/>
                    <a:pt x="5312" y="5439"/>
                  </a:cubicBezTo>
                  <a:cubicBezTo>
                    <a:pt x="4963" y="5439"/>
                    <a:pt x="4629" y="5632"/>
                    <a:pt x="4492" y="5967"/>
                  </a:cubicBezTo>
                  <a:cubicBezTo>
                    <a:pt x="4427" y="6082"/>
                    <a:pt x="4328" y="6180"/>
                    <a:pt x="4214" y="6262"/>
                  </a:cubicBezTo>
                  <a:cubicBezTo>
                    <a:pt x="4558" y="5918"/>
                    <a:pt x="4623" y="5147"/>
                    <a:pt x="4722" y="4508"/>
                  </a:cubicBezTo>
                  <a:cubicBezTo>
                    <a:pt x="4820" y="3869"/>
                    <a:pt x="5115" y="4082"/>
                    <a:pt x="5672" y="3688"/>
                  </a:cubicBezTo>
                  <a:cubicBezTo>
                    <a:pt x="6246" y="3311"/>
                    <a:pt x="5951" y="2803"/>
                    <a:pt x="5885" y="2672"/>
                  </a:cubicBezTo>
                  <a:cubicBezTo>
                    <a:pt x="5853" y="2525"/>
                    <a:pt x="5853" y="2377"/>
                    <a:pt x="5902" y="2230"/>
                  </a:cubicBezTo>
                  <a:lnTo>
                    <a:pt x="5902" y="2230"/>
                  </a:lnTo>
                  <a:cubicBezTo>
                    <a:pt x="5902" y="2230"/>
                    <a:pt x="5852" y="2344"/>
                    <a:pt x="5476" y="2394"/>
                  </a:cubicBezTo>
                  <a:cubicBezTo>
                    <a:pt x="5164" y="2426"/>
                    <a:pt x="4918" y="2672"/>
                    <a:pt x="4869" y="2984"/>
                  </a:cubicBezTo>
                  <a:cubicBezTo>
                    <a:pt x="4869" y="3130"/>
                    <a:pt x="4772" y="3309"/>
                    <a:pt x="4629" y="3309"/>
                  </a:cubicBezTo>
                  <a:cubicBezTo>
                    <a:pt x="4597" y="3309"/>
                    <a:pt x="4562" y="3300"/>
                    <a:pt x="4525" y="3279"/>
                  </a:cubicBezTo>
                  <a:cubicBezTo>
                    <a:pt x="4345" y="3180"/>
                    <a:pt x="4410" y="2885"/>
                    <a:pt x="4410" y="2885"/>
                  </a:cubicBezTo>
                  <a:cubicBezTo>
                    <a:pt x="4623" y="2295"/>
                    <a:pt x="5197" y="2525"/>
                    <a:pt x="5640" y="1836"/>
                  </a:cubicBezTo>
                  <a:cubicBezTo>
                    <a:pt x="6049" y="1230"/>
                    <a:pt x="5492" y="590"/>
                    <a:pt x="5279" y="410"/>
                  </a:cubicBezTo>
                  <a:cubicBezTo>
                    <a:pt x="5164" y="312"/>
                    <a:pt x="5148" y="132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11"/>
            <p:cNvSpPr/>
            <p:nvPr/>
          </p:nvSpPr>
          <p:spPr>
            <a:xfrm>
              <a:off x="8425799" y="3639203"/>
              <a:ext cx="95791" cy="350723"/>
            </a:xfrm>
            <a:custGeom>
              <a:rect b="b" l="l" r="r" t="t"/>
              <a:pathLst>
                <a:path extrusionOk="0" h="10746" w="2935">
                  <a:moveTo>
                    <a:pt x="1637" y="0"/>
                  </a:moveTo>
                  <a:cubicBezTo>
                    <a:pt x="1303" y="0"/>
                    <a:pt x="959" y="125"/>
                    <a:pt x="689" y="419"/>
                  </a:cubicBezTo>
                  <a:cubicBezTo>
                    <a:pt x="0" y="1238"/>
                    <a:pt x="148" y="2468"/>
                    <a:pt x="525" y="3500"/>
                  </a:cubicBezTo>
                  <a:cubicBezTo>
                    <a:pt x="1361" y="5549"/>
                    <a:pt x="2246" y="7500"/>
                    <a:pt x="1705" y="8959"/>
                  </a:cubicBezTo>
                  <a:cubicBezTo>
                    <a:pt x="1443" y="9696"/>
                    <a:pt x="935" y="10336"/>
                    <a:pt x="263" y="10745"/>
                  </a:cubicBezTo>
                  <a:cubicBezTo>
                    <a:pt x="951" y="10352"/>
                    <a:pt x="1492" y="9729"/>
                    <a:pt x="1787" y="8975"/>
                  </a:cubicBezTo>
                  <a:cubicBezTo>
                    <a:pt x="2393" y="7500"/>
                    <a:pt x="1525" y="5451"/>
                    <a:pt x="689" y="3435"/>
                  </a:cubicBezTo>
                  <a:cubicBezTo>
                    <a:pt x="312" y="2435"/>
                    <a:pt x="197" y="1238"/>
                    <a:pt x="803" y="501"/>
                  </a:cubicBezTo>
                  <a:cubicBezTo>
                    <a:pt x="1030" y="225"/>
                    <a:pt x="1341" y="108"/>
                    <a:pt x="1649" y="108"/>
                  </a:cubicBezTo>
                  <a:cubicBezTo>
                    <a:pt x="2165" y="108"/>
                    <a:pt x="2672" y="438"/>
                    <a:pt x="2754" y="911"/>
                  </a:cubicBezTo>
                  <a:cubicBezTo>
                    <a:pt x="2862" y="1435"/>
                    <a:pt x="2462" y="1916"/>
                    <a:pt x="1936" y="1916"/>
                  </a:cubicBezTo>
                  <a:cubicBezTo>
                    <a:pt x="1903" y="1916"/>
                    <a:pt x="1870" y="1914"/>
                    <a:pt x="1836" y="1911"/>
                  </a:cubicBezTo>
                  <a:lnTo>
                    <a:pt x="1820" y="1911"/>
                  </a:lnTo>
                  <a:cubicBezTo>
                    <a:pt x="1803" y="1911"/>
                    <a:pt x="1787" y="1894"/>
                    <a:pt x="1771" y="1894"/>
                  </a:cubicBezTo>
                  <a:cubicBezTo>
                    <a:pt x="1689" y="1861"/>
                    <a:pt x="1639" y="1812"/>
                    <a:pt x="1590" y="1747"/>
                  </a:cubicBezTo>
                  <a:cubicBezTo>
                    <a:pt x="1590" y="1747"/>
                    <a:pt x="1557" y="1697"/>
                    <a:pt x="1590" y="1648"/>
                  </a:cubicBezTo>
                  <a:cubicBezTo>
                    <a:pt x="1639" y="1615"/>
                    <a:pt x="1984" y="1632"/>
                    <a:pt x="2000" y="1320"/>
                  </a:cubicBezTo>
                  <a:cubicBezTo>
                    <a:pt x="2021" y="1069"/>
                    <a:pt x="1814" y="904"/>
                    <a:pt x="1602" y="904"/>
                  </a:cubicBezTo>
                  <a:cubicBezTo>
                    <a:pt x="1482" y="904"/>
                    <a:pt x="1361" y="956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4"/>
                  </a:cubicBezTo>
                  <a:cubicBezTo>
                    <a:pt x="2763" y="375"/>
                    <a:pt x="2216" y="0"/>
                    <a:pt x="16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11"/>
            <p:cNvSpPr/>
            <p:nvPr/>
          </p:nvSpPr>
          <p:spPr>
            <a:xfrm>
              <a:off x="8348742" y="3625560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706" y="1"/>
                  </a:moveTo>
                  <a:cubicBezTo>
                    <a:pt x="706" y="1"/>
                    <a:pt x="67" y="181"/>
                    <a:pt x="214" y="1083"/>
                  </a:cubicBezTo>
                  <a:cubicBezTo>
                    <a:pt x="345" y="1968"/>
                    <a:pt x="1066" y="2460"/>
                    <a:pt x="1476" y="2902"/>
                  </a:cubicBezTo>
                  <a:cubicBezTo>
                    <a:pt x="1804" y="3279"/>
                    <a:pt x="2476" y="4132"/>
                    <a:pt x="2132" y="4984"/>
                  </a:cubicBezTo>
                  <a:cubicBezTo>
                    <a:pt x="2050" y="5213"/>
                    <a:pt x="1919" y="5410"/>
                    <a:pt x="1738" y="5574"/>
                  </a:cubicBezTo>
                  <a:cubicBezTo>
                    <a:pt x="1148" y="6082"/>
                    <a:pt x="755" y="6328"/>
                    <a:pt x="460" y="6754"/>
                  </a:cubicBezTo>
                  <a:cubicBezTo>
                    <a:pt x="165" y="7164"/>
                    <a:pt x="1" y="7656"/>
                    <a:pt x="17" y="8164"/>
                  </a:cubicBezTo>
                  <a:cubicBezTo>
                    <a:pt x="17" y="8016"/>
                    <a:pt x="66" y="6951"/>
                    <a:pt x="1214" y="6148"/>
                  </a:cubicBezTo>
                  <a:cubicBezTo>
                    <a:pt x="2509" y="5230"/>
                    <a:pt x="2787" y="4312"/>
                    <a:pt x="2345" y="2919"/>
                  </a:cubicBezTo>
                  <a:cubicBezTo>
                    <a:pt x="1820" y="1296"/>
                    <a:pt x="362" y="1116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11"/>
            <p:cNvSpPr/>
            <p:nvPr/>
          </p:nvSpPr>
          <p:spPr>
            <a:xfrm>
              <a:off x="8458437" y="3317593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426" y="0"/>
                  </a:moveTo>
                  <a:cubicBezTo>
                    <a:pt x="1396" y="0"/>
                    <a:pt x="1369" y="4"/>
                    <a:pt x="1344" y="12"/>
                  </a:cubicBezTo>
                  <a:cubicBezTo>
                    <a:pt x="1016" y="110"/>
                    <a:pt x="951" y="373"/>
                    <a:pt x="1115" y="733"/>
                  </a:cubicBezTo>
                  <a:cubicBezTo>
                    <a:pt x="1262" y="1094"/>
                    <a:pt x="1770" y="1143"/>
                    <a:pt x="1639" y="2815"/>
                  </a:cubicBezTo>
                  <a:cubicBezTo>
                    <a:pt x="1508" y="4470"/>
                    <a:pt x="0" y="5470"/>
                    <a:pt x="0" y="5470"/>
                  </a:cubicBezTo>
                  <a:cubicBezTo>
                    <a:pt x="262" y="5421"/>
                    <a:pt x="1820" y="4470"/>
                    <a:pt x="2147" y="2438"/>
                  </a:cubicBezTo>
                  <a:cubicBezTo>
                    <a:pt x="2434" y="565"/>
                    <a:pt x="1775" y="0"/>
                    <a:pt x="142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11"/>
            <p:cNvSpPr/>
            <p:nvPr/>
          </p:nvSpPr>
          <p:spPr>
            <a:xfrm>
              <a:off x="8400636" y="3268898"/>
              <a:ext cx="172848" cy="232053"/>
            </a:xfrm>
            <a:custGeom>
              <a:rect b="b" l="l" r="r" t="t"/>
              <a:pathLst>
                <a:path extrusionOk="0" h="7110" w="5296">
                  <a:moveTo>
                    <a:pt x="1689" y="1"/>
                  </a:moveTo>
                  <a:cubicBezTo>
                    <a:pt x="1298" y="1"/>
                    <a:pt x="859" y="91"/>
                    <a:pt x="476" y="389"/>
                  </a:cubicBezTo>
                  <a:cubicBezTo>
                    <a:pt x="165" y="668"/>
                    <a:pt x="1" y="1078"/>
                    <a:pt x="50" y="1488"/>
                  </a:cubicBezTo>
                  <a:cubicBezTo>
                    <a:pt x="107" y="1985"/>
                    <a:pt x="632" y="2421"/>
                    <a:pt x="1231" y="2421"/>
                  </a:cubicBezTo>
                  <a:cubicBezTo>
                    <a:pt x="1322" y="2421"/>
                    <a:pt x="1415" y="2411"/>
                    <a:pt x="1509" y="2389"/>
                  </a:cubicBezTo>
                  <a:cubicBezTo>
                    <a:pt x="1624" y="2373"/>
                    <a:pt x="1722" y="2340"/>
                    <a:pt x="1820" y="2291"/>
                  </a:cubicBezTo>
                  <a:lnTo>
                    <a:pt x="1837" y="2291"/>
                  </a:lnTo>
                  <a:lnTo>
                    <a:pt x="1853" y="2274"/>
                  </a:lnTo>
                  <a:cubicBezTo>
                    <a:pt x="2148" y="2110"/>
                    <a:pt x="2312" y="1783"/>
                    <a:pt x="2263" y="1455"/>
                  </a:cubicBezTo>
                  <a:cubicBezTo>
                    <a:pt x="2213" y="1118"/>
                    <a:pt x="1925" y="895"/>
                    <a:pt x="1617" y="895"/>
                  </a:cubicBezTo>
                  <a:cubicBezTo>
                    <a:pt x="1520" y="895"/>
                    <a:pt x="1422" y="916"/>
                    <a:pt x="1329" y="963"/>
                  </a:cubicBezTo>
                  <a:cubicBezTo>
                    <a:pt x="968" y="1160"/>
                    <a:pt x="1066" y="1717"/>
                    <a:pt x="1476" y="1766"/>
                  </a:cubicBezTo>
                  <a:cubicBezTo>
                    <a:pt x="1507" y="1774"/>
                    <a:pt x="1537" y="1778"/>
                    <a:pt x="1567" y="1778"/>
                  </a:cubicBezTo>
                  <a:cubicBezTo>
                    <a:pt x="1792" y="1778"/>
                    <a:pt x="1978" y="1572"/>
                    <a:pt x="1935" y="1340"/>
                  </a:cubicBezTo>
                  <a:cubicBezTo>
                    <a:pt x="1928" y="1300"/>
                    <a:pt x="1956" y="1266"/>
                    <a:pt x="1994" y="1266"/>
                  </a:cubicBezTo>
                  <a:cubicBezTo>
                    <a:pt x="2051" y="1266"/>
                    <a:pt x="2129" y="1341"/>
                    <a:pt x="2148" y="1586"/>
                  </a:cubicBezTo>
                  <a:cubicBezTo>
                    <a:pt x="2165" y="1717"/>
                    <a:pt x="2132" y="1848"/>
                    <a:pt x="2083" y="1963"/>
                  </a:cubicBezTo>
                  <a:cubicBezTo>
                    <a:pt x="1935" y="2184"/>
                    <a:pt x="1695" y="2312"/>
                    <a:pt x="1434" y="2312"/>
                  </a:cubicBezTo>
                  <a:cubicBezTo>
                    <a:pt x="1405" y="2312"/>
                    <a:pt x="1375" y="2310"/>
                    <a:pt x="1345" y="2307"/>
                  </a:cubicBezTo>
                  <a:cubicBezTo>
                    <a:pt x="1335" y="2308"/>
                    <a:pt x="1324" y="2308"/>
                    <a:pt x="1314" y="2308"/>
                  </a:cubicBezTo>
                  <a:cubicBezTo>
                    <a:pt x="625" y="2308"/>
                    <a:pt x="142" y="1249"/>
                    <a:pt x="788" y="619"/>
                  </a:cubicBezTo>
                  <a:cubicBezTo>
                    <a:pt x="1061" y="323"/>
                    <a:pt x="1454" y="194"/>
                    <a:pt x="1875" y="194"/>
                  </a:cubicBezTo>
                  <a:cubicBezTo>
                    <a:pt x="2386" y="194"/>
                    <a:pt x="2938" y="386"/>
                    <a:pt x="3361" y="701"/>
                  </a:cubicBezTo>
                  <a:cubicBezTo>
                    <a:pt x="5099" y="1963"/>
                    <a:pt x="4836" y="4258"/>
                    <a:pt x="4328" y="5405"/>
                  </a:cubicBezTo>
                  <a:cubicBezTo>
                    <a:pt x="4066" y="6094"/>
                    <a:pt x="3607" y="6684"/>
                    <a:pt x="3017" y="7110"/>
                  </a:cubicBezTo>
                  <a:cubicBezTo>
                    <a:pt x="3623" y="6700"/>
                    <a:pt x="4115" y="6126"/>
                    <a:pt x="4410" y="5438"/>
                  </a:cubicBezTo>
                  <a:cubicBezTo>
                    <a:pt x="4951" y="4307"/>
                    <a:pt x="5295" y="1914"/>
                    <a:pt x="3459" y="553"/>
                  </a:cubicBezTo>
                  <a:cubicBezTo>
                    <a:pt x="3115" y="307"/>
                    <a:pt x="2705" y="144"/>
                    <a:pt x="2263" y="62"/>
                  </a:cubicBezTo>
                  <a:cubicBezTo>
                    <a:pt x="2096" y="27"/>
                    <a:pt x="1899" y="1"/>
                    <a:pt x="1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11"/>
            <p:cNvSpPr/>
            <p:nvPr/>
          </p:nvSpPr>
          <p:spPr>
            <a:xfrm>
              <a:off x="8439703" y="3088478"/>
              <a:ext cx="170139" cy="268052"/>
            </a:xfrm>
            <a:custGeom>
              <a:rect b="b" l="l" r="r" t="t"/>
              <a:pathLst>
                <a:path extrusionOk="0" h="8213" w="5213">
                  <a:moveTo>
                    <a:pt x="1082" y="0"/>
                  </a:moveTo>
                  <a:cubicBezTo>
                    <a:pt x="0" y="2869"/>
                    <a:pt x="1279" y="4393"/>
                    <a:pt x="2541" y="5622"/>
                  </a:cubicBezTo>
                  <a:cubicBezTo>
                    <a:pt x="3803" y="6852"/>
                    <a:pt x="3738" y="8212"/>
                    <a:pt x="3738" y="8212"/>
                  </a:cubicBezTo>
                  <a:cubicBezTo>
                    <a:pt x="4656" y="7294"/>
                    <a:pt x="3590" y="5606"/>
                    <a:pt x="4459" y="4245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16"/>
                    <a:pt x="3000" y="3754"/>
                  </a:cubicBezTo>
                  <a:cubicBezTo>
                    <a:pt x="2656" y="4459"/>
                    <a:pt x="3262" y="5819"/>
                    <a:pt x="3262" y="5819"/>
                  </a:cubicBezTo>
                  <a:cubicBezTo>
                    <a:pt x="2066" y="4950"/>
                    <a:pt x="2295" y="4164"/>
                    <a:pt x="2639" y="3770"/>
                  </a:cubicBezTo>
                  <a:cubicBezTo>
                    <a:pt x="2984" y="3377"/>
                    <a:pt x="2508" y="3016"/>
                    <a:pt x="2525" y="2803"/>
                  </a:cubicBezTo>
                  <a:cubicBezTo>
                    <a:pt x="2541" y="2656"/>
                    <a:pt x="2574" y="2508"/>
                    <a:pt x="2639" y="2377"/>
                  </a:cubicBezTo>
                  <a:cubicBezTo>
                    <a:pt x="2639" y="2377"/>
                    <a:pt x="2563" y="2329"/>
                    <a:pt x="2425" y="2329"/>
                  </a:cubicBezTo>
                  <a:cubicBezTo>
                    <a:pt x="2308" y="2329"/>
                    <a:pt x="2147" y="2364"/>
                    <a:pt x="1951" y="2492"/>
                  </a:cubicBezTo>
                  <a:cubicBezTo>
                    <a:pt x="1213" y="2983"/>
                    <a:pt x="1525" y="4082"/>
                    <a:pt x="1525" y="4082"/>
                  </a:cubicBezTo>
                  <a:cubicBezTo>
                    <a:pt x="1000" y="3344"/>
                    <a:pt x="1164" y="2590"/>
                    <a:pt x="1771" y="2082"/>
                  </a:cubicBezTo>
                  <a:cubicBezTo>
                    <a:pt x="2361" y="1557"/>
                    <a:pt x="1787" y="1066"/>
                    <a:pt x="1394" y="852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11"/>
            <p:cNvSpPr/>
            <p:nvPr/>
          </p:nvSpPr>
          <p:spPr>
            <a:xfrm>
              <a:off x="8361079" y="3055840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459" y="0"/>
                  </a:moveTo>
                  <a:lnTo>
                    <a:pt x="459" y="0"/>
                  </a:lnTo>
                  <a:cubicBezTo>
                    <a:pt x="459" y="1"/>
                    <a:pt x="0" y="2000"/>
                    <a:pt x="3032" y="4508"/>
                  </a:cubicBezTo>
                  <a:cubicBezTo>
                    <a:pt x="3032" y="4508"/>
                    <a:pt x="2475" y="3836"/>
                    <a:pt x="2737" y="3082"/>
                  </a:cubicBezTo>
                  <a:cubicBezTo>
                    <a:pt x="3000" y="2328"/>
                    <a:pt x="2688" y="2049"/>
                    <a:pt x="2442" y="1803"/>
                  </a:cubicBezTo>
                  <a:cubicBezTo>
                    <a:pt x="2311" y="1639"/>
                    <a:pt x="2295" y="1410"/>
                    <a:pt x="2426" y="1230"/>
                  </a:cubicBezTo>
                  <a:cubicBezTo>
                    <a:pt x="2426" y="1230"/>
                    <a:pt x="2397" y="1225"/>
                    <a:pt x="2352" y="1225"/>
                  </a:cubicBezTo>
                  <a:cubicBezTo>
                    <a:pt x="2198" y="1225"/>
                    <a:pt x="1858" y="1284"/>
                    <a:pt x="1934" y="1820"/>
                  </a:cubicBezTo>
                  <a:cubicBezTo>
                    <a:pt x="2032" y="2492"/>
                    <a:pt x="2082" y="2623"/>
                    <a:pt x="1869" y="2639"/>
                  </a:cubicBezTo>
                  <a:cubicBezTo>
                    <a:pt x="1863" y="2640"/>
                    <a:pt x="1858" y="2640"/>
                    <a:pt x="1853" y="2640"/>
                  </a:cubicBezTo>
                  <a:cubicBezTo>
                    <a:pt x="1642" y="2640"/>
                    <a:pt x="1706" y="2307"/>
                    <a:pt x="1754" y="2115"/>
                  </a:cubicBezTo>
                  <a:cubicBezTo>
                    <a:pt x="1819" y="1934"/>
                    <a:pt x="2065" y="1098"/>
                    <a:pt x="1410" y="820"/>
                  </a:cubicBezTo>
                  <a:cubicBezTo>
                    <a:pt x="754" y="525"/>
                    <a:pt x="492" y="279"/>
                    <a:pt x="4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11"/>
            <p:cNvSpPr/>
            <p:nvPr/>
          </p:nvSpPr>
          <p:spPr>
            <a:xfrm>
              <a:off x="8539215" y="3336164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721" y="0"/>
                  </a:moveTo>
                  <a:lnTo>
                    <a:pt x="1721" y="0"/>
                  </a:lnTo>
                  <a:cubicBezTo>
                    <a:pt x="787" y="508"/>
                    <a:pt x="1066" y="1180"/>
                    <a:pt x="951" y="2475"/>
                  </a:cubicBezTo>
                  <a:cubicBezTo>
                    <a:pt x="853" y="3770"/>
                    <a:pt x="0" y="4262"/>
                    <a:pt x="0" y="4262"/>
                  </a:cubicBezTo>
                  <a:cubicBezTo>
                    <a:pt x="3590" y="2443"/>
                    <a:pt x="2295" y="771"/>
                    <a:pt x="1951" y="525"/>
                  </a:cubicBezTo>
                  <a:cubicBezTo>
                    <a:pt x="1590" y="279"/>
                    <a:pt x="1721" y="0"/>
                    <a:pt x="17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11"/>
            <p:cNvSpPr/>
            <p:nvPr/>
          </p:nvSpPr>
          <p:spPr>
            <a:xfrm>
              <a:off x="8541891" y="3421772"/>
              <a:ext cx="256824" cy="189134"/>
            </a:xfrm>
            <a:custGeom>
              <a:rect b="b" l="l" r="r" t="t"/>
              <a:pathLst>
                <a:path extrusionOk="0" h="5795" w="7869">
                  <a:moveTo>
                    <a:pt x="3223" y="0"/>
                  </a:moveTo>
                  <a:cubicBezTo>
                    <a:pt x="2842" y="0"/>
                    <a:pt x="2425" y="326"/>
                    <a:pt x="2016" y="951"/>
                  </a:cubicBezTo>
                  <a:cubicBezTo>
                    <a:pt x="1459" y="1803"/>
                    <a:pt x="0" y="1918"/>
                    <a:pt x="0" y="1918"/>
                  </a:cubicBezTo>
                  <a:cubicBezTo>
                    <a:pt x="2393" y="1983"/>
                    <a:pt x="3033" y="2606"/>
                    <a:pt x="3672" y="3360"/>
                  </a:cubicBezTo>
                  <a:cubicBezTo>
                    <a:pt x="4311" y="4114"/>
                    <a:pt x="4491" y="5327"/>
                    <a:pt x="5999" y="5704"/>
                  </a:cubicBezTo>
                  <a:cubicBezTo>
                    <a:pt x="6259" y="5768"/>
                    <a:pt x="6485" y="5795"/>
                    <a:pt x="6680" y="5795"/>
                  </a:cubicBezTo>
                  <a:cubicBezTo>
                    <a:pt x="7631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1" y="5221"/>
                    <a:pt x="7702" y="5250"/>
                    <a:pt x="7631" y="5250"/>
                  </a:cubicBezTo>
                  <a:cubicBezTo>
                    <a:pt x="7380" y="5250"/>
                    <a:pt x="7236" y="4885"/>
                    <a:pt x="7262" y="4130"/>
                  </a:cubicBezTo>
                  <a:cubicBezTo>
                    <a:pt x="7278" y="3163"/>
                    <a:pt x="6409" y="2885"/>
                    <a:pt x="5295" y="2704"/>
                  </a:cubicBezTo>
                  <a:cubicBezTo>
                    <a:pt x="4180" y="2541"/>
                    <a:pt x="3246" y="2459"/>
                    <a:pt x="3131" y="2098"/>
                  </a:cubicBezTo>
                  <a:cubicBezTo>
                    <a:pt x="3016" y="1721"/>
                    <a:pt x="3508" y="1590"/>
                    <a:pt x="4196" y="1377"/>
                  </a:cubicBezTo>
                  <a:cubicBezTo>
                    <a:pt x="4868" y="1180"/>
                    <a:pt x="4573" y="541"/>
                    <a:pt x="4573" y="541"/>
                  </a:cubicBezTo>
                  <a:lnTo>
                    <a:pt x="4573" y="541"/>
                  </a:lnTo>
                  <a:cubicBezTo>
                    <a:pt x="4519" y="588"/>
                    <a:pt x="4463" y="608"/>
                    <a:pt x="4404" y="608"/>
                  </a:cubicBezTo>
                  <a:cubicBezTo>
                    <a:pt x="4214" y="608"/>
                    <a:pt x="3985" y="394"/>
                    <a:pt x="3623" y="131"/>
                  </a:cubicBezTo>
                  <a:cubicBezTo>
                    <a:pt x="3496" y="44"/>
                    <a:pt x="3362" y="0"/>
                    <a:pt x="32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11"/>
            <p:cNvSpPr/>
            <p:nvPr/>
          </p:nvSpPr>
          <p:spPr>
            <a:xfrm>
              <a:off x="8417248" y="3499710"/>
              <a:ext cx="251439" cy="205061"/>
            </a:xfrm>
            <a:custGeom>
              <a:rect b="b" l="l" r="r" t="t"/>
              <a:pathLst>
                <a:path extrusionOk="0" h="6283" w="7704">
                  <a:moveTo>
                    <a:pt x="4289" y="1"/>
                  </a:moveTo>
                  <a:cubicBezTo>
                    <a:pt x="2707" y="1"/>
                    <a:pt x="1369" y="1105"/>
                    <a:pt x="672" y="2529"/>
                  </a:cubicBezTo>
                  <a:cubicBezTo>
                    <a:pt x="148" y="3627"/>
                    <a:pt x="0" y="4857"/>
                    <a:pt x="230" y="6053"/>
                  </a:cubicBezTo>
                  <a:lnTo>
                    <a:pt x="230" y="6086"/>
                  </a:lnTo>
                  <a:cubicBezTo>
                    <a:pt x="246" y="6152"/>
                    <a:pt x="262" y="6217"/>
                    <a:pt x="279" y="6283"/>
                  </a:cubicBezTo>
                  <a:cubicBezTo>
                    <a:pt x="246" y="6119"/>
                    <a:pt x="230" y="5955"/>
                    <a:pt x="230" y="5791"/>
                  </a:cubicBezTo>
                  <a:cubicBezTo>
                    <a:pt x="246" y="4922"/>
                    <a:pt x="410" y="4054"/>
                    <a:pt x="738" y="3250"/>
                  </a:cubicBezTo>
                  <a:cubicBezTo>
                    <a:pt x="1147" y="2251"/>
                    <a:pt x="1869" y="1398"/>
                    <a:pt x="2819" y="874"/>
                  </a:cubicBezTo>
                  <a:cubicBezTo>
                    <a:pt x="3365" y="561"/>
                    <a:pt x="4076" y="311"/>
                    <a:pt x="4780" y="311"/>
                  </a:cubicBezTo>
                  <a:cubicBezTo>
                    <a:pt x="5367" y="311"/>
                    <a:pt x="5949" y="485"/>
                    <a:pt x="6425" y="939"/>
                  </a:cubicBezTo>
                  <a:cubicBezTo>
                    <a:pt x="7474" y="1841"/>
                    <a:pt x="7147" y="3759"/>
                    <a:pt x="5934" y="4070"/>
                  </a:cubicBezTo>
                  <a:cubicBezTo>
                    <a:pt x="5808" y="4100"/>
                    <a:pt x="5679" y="4114"/>
                    <a:pt x="5550" y="4114"/>
                  </a:cubicBezTo>
                  <a:cubicBezTo>
                    <a:pt x="5106" y="4114"/>
                    <a:pt x="4671" y="3941"/>
                    <a:pt x="4442" y="3611"/>
                  </a:cubicBezTo>
                  <a:cubicBezTo>
                    <a:pt x="4147" y="3218"/>
                    <a:pt x="4147" y="2677"/>
                    <a:pt x="4409" y="2251"/>
                  </a:cubicBezTo>
                  <a:cubicBezTo>
                    <a:pt x="4596" y="1976"/>
                    <a:pt x="4900" y="1820"/>
                    <a:pt x="5218" y="1820"/>
                  </a:cubicBezTo>
                  <a:cubicBezTo>
                    <a:pt x="5375" y="1820"/>
                    <a:pt x="5536" y="1858"/>
                    <a:pt x="5688" y="1939"/>
                  </a:cubicBezTo>
                  <a:cubicBezTo>
                    <a:pt x="5852" y="2021"/>
                    <a:pt x="5966" y="2201"/>
                    <a:pt x="5966" y="2398"/>
                  </a:cubicBezTo>
                  <a:cubicBezTo>
                    <a:pt x="5966" y="2398"/>
                    <a:pt x="5966" y="2531"/>
                    <a:pt x="5883" y="2531"/>
                  </a:cubicBezTo>
                  <a:cubicBezTo>
                    <a:pt x="5878" y="2531"/>
                    <a:pt x="5873" y="2530"/>
                    <a:pt x="5868" y="2529"/>
                  </a:cubicBezTo>
                  <a:cubicBezTo>
                    <a:pt x="5770" y="2513"/>
                    <a:pt x="5803" y="2382"/>
                    <a:pt x="5540" y="2316"/>
                  </a:cubicBezTo>
                  <a:cubicBezTo>
                    <a:pt x="5509" y="2309"/>
                    <a:pt x="5479" y="2306"/>
                    <a:pt x="5449" y="2306"/>
                  </a:cubicBezTo>
                  <a:cubicBezTo>
                    <a:pt x="5194" y="2306"/>
                    <a:pt x="4990" y="2544"/>
                    <a:pt x="5049" y="2808"/>
                  </a:cubicBezTo>
                  <a:cubicBezTo>
                    <a:pt x="5090" y="2985"/>
                    <a:pt x="5331" y="3116"/>
                    <a:pt x="5572" y="3116"/>
                  </a:cubicBezTo>
                  <a:cubicBezTo>
                    <a:pt x="5710" y="3116"/>
                    <a:pt x="5849" y="3073"/>
                    <a:pt x="5950" y="2972"/>
                  </a:cubicBezTo>
                  <a:cubicBezTo>
                    <a:pt x="6016" y="2906"/>
                    <a:pt x="6065" y="2824"/>
                    <a:pt x="6098" y="2726"/>
                  </a:cubicBezTo>
                  <a:cubicBezTo>
                    <a:pt x="6196" y="2415"/>
                    <a:pt x="6065" y="2070"/>
                    <a:pt x="5786" y="1906"/>
                  </a:cubicBezTo>
                  <a:cubicBezTo>
                    <a:pt x="5609" y="1800"/>
                    <a:pt x="5416" y="1749"/>
                    <a:pt x="5227" y="1749"/>
                  </a:cubicBezTo>
                  <a:cubicBezTo>
                    <a:pt x="4893" y="1749"/>
                    <a:pt x="4570" y="1908"/>
                    <a:pt x="4360" y="2201"/>
                  </a:cubicBezTo>
                  <a:cubicBezTo>
                    <a:pt x="4049" y="2644"/>
                    <a:pt x="4049" y="3234"/>
                    <a:pt x="4360" y="3677"/>
                  </a:cubicBezTo>
                  <a:cubicBezTo>
                    <a:pt x="4616" y="4048"/>
                    <a:pt x="5092" y="4249"/>
                    <a:pt x="5585" y="4249"/>
                  </a:cubicBezTo>
                  <a:cubicBezTo>
                    <a:pt x="5723" y="4249"/>
                    <a:pt x="5863" y="4233"/>
                    <a:pt x="5999" y="4201"/>
                  </a:cubicBezTo>
                  <a:cubicBezTo>
                    <a:pt x="7343" y="3873"/>
                    <a:pt x="7704" y="1792"/>
                    <a:pt x="6557" y="808"/>
                  </a:cubicBezTo>
                  <a:cubicBezTo>
                    <a:pt x="6409" y="677"/>
                    <a:pt x="6245" y="562"/>
                    <a:pt x="6081" y="464"/>
                  </a:cubicBezTo>
                  <a:cubicBezTo>
                    <a:pt x="5589" y="169"/>
                    <a:pt x="5032" y="21"/>
                    <a:pt x="4458" y="5"/>
                  </a:cubicBezTo>
                  <a:cubicBezTo>
                    <a:pt x="4402" y="2"/>
                    <a:pt x="4346" y="1"/>
                    <a:pt x="42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11"/>
            <p:cNvSpPr/>
            <p:nvPr/>
          </p:nvSpPr>
          <p:spPr>
            <a:xfrm>
              <a:off x="8430075" y="3562113"/>
              <a:ext cx="99218" cy="106823"/>
            </a:xfrm>
            <a:custGeom>
              <a:rect b="b" l="l" r="r" t="t"/>
              <a:pathLst>
                <a:path extrusionOk="0" h="3273" w="3040">
                  <a:moveTo>
                    <a:pt x="2307" y="1"/>
                  </a:moveTo>
                  <a:cubicBezTo>
                    <a:pt x="2110" y="1"/>
                    <a:pt x="1861" y="69"/>
                    <a:pt x="1574" y="240"/>
                  </a:cubicBezTo>
                  <a:cubicBezTo>
                    <a:pt x="312" y="1011"/>
                    <a:pt x="0" y="3273"/>
                    <a:pt x="0" y="3273"/>
                  </a:cubicBezTo>
                  <a:cubicBezTo>
                    <a:pt x="0" y="3273"/>
                    <a:pt x="689" y="1175"/>
                    <a:pt x="1951" y="961"/>
                  </a:cubicBezTo>
                  <a:cubicBezTo>
                    <a:pt x="3040" y="784"/>
                    <a:pt x="2975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11"/>
            <p:cNvSpPr/>
            <p:nvPr/>
          </p:nvSpPr>
          <p:spPr>
            <a:xfrm>
              <a:off x="8557916" y="3553888"/>
              <a:ext cx="169617" cy="147065"/>
            </a:xfrm>
            <a:custGeom>
              <a:rect b="b" l="l" r="r" t="t"/>
              <a:pathLst>
                <a:path extrusionOk="0" h="4506" w="5197">
                  <a:moveTo>
                    <a:pt x="3033" y="1"/>
                  </a:moveTo>
                  <a:cubicBezTo>
                    <a:pt x="3033" y="1"/>
                    <a:pt x="3345" y="689"/>
                    <a:pt x="3001" y="1771"/>
                  </a:cubicBezTo>
                  <a:cubicBezTo>
                    <a:pt x="2673" y="2853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5" y="4506"/>
                  </a:cubicBezTo>
                  <a:cubicBezTo>
                    <a:pt x="2162" y="4506"/>
                    <a:pt x="2481" y="4419"/>
                    <a:pt x="2722" y="4164"/>
                  </a:cubicBezTo>
                  <a:cubicBezTo>
                    <a:pt x="3279" y="3574"/>
                    <a:pt x="3164" y="2967"/>
                    <a:pt x="3132" y="2672"/>
                  </a:cubicBezTo>
                  <a:cubicBezTo>
                    <a:pt x="3116" y="2382"/>
                    <a:pt x="3052" y="1852"/>
                    <a:pt x="3332" y="1852"/>
                  </a:cubicBezTo>
                  <a:cubicBezTo>
                    <a:pt x="3336" y="1852"/>
                    <a:pt x="3340" y="1853"/>
                    <a:pt x="3345" y="1853"/>
                  </a:cubicBezTo>
                  <a:cubicBezTo>
                    <a:pt x="3345" y="1853"/>
                    <a:pt x="3348" y="1852"/>
                    <a:pt x="3355" y="1852"/>
                  </a:cubicBezTo>
                  <a:cubicBezTo>
                    <a:pt x="3398" y="1852"/>
                    <a:pt x="3572" y="1877"/>
                    <a:pt x="3558" y="2279"/>
                  </a:cubicBezTo>
                  <a:cubicBezTo>
                    <a:pt x="3558" y="2754"/>
                    <a:pt x="3525" y="3049"/>
                    <a:pt x="4148" y="3230"/>
                  </a:cubicBezTo>
                  <a:cubicBezTo>
                    <a:pt x="4492" y="3312"/>
                    <a:pt x="4804" y="3492"/>
                    <a:pt x="5066" y="3721"/>
                  </a:cubicBezTo>
                  <a:cubicBezTo>
                    <a:pt x="4968" y="3508"/>
                    <a:pt x="4935" y="3262"/>
                    <a:pt x="5000" y="3033"/>
                  </a:cubicBezTo>
                  <a:cubicBezTo>
                    <a:pt x="5115" y="2689"/>
                    <a:pt x="5197" y="2082"/>
                    <a:pt x="4640" y="1689"/>
                  </a:cubicBezTo>
                  <a:cubicBezTo>
                    <a:pt x="4066" y="1312"/>
                    <a:pt x="3509" y="1066"/>
                    <a:pt x="3394" y="673"/>
                  </a:cubicBezTo>
                  <a:cubicBezTo>
                    <a:pt x="3312" y="427"/>
                    <a:pt x="3181" y="197"/>
                    <a:pt x="30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11"/>
            <p:cNvSpPr/>
            <p:nvPr/>
          </p:nvSpPr>
          <p:spPr>
            <a:xfrm>
              <a:off x="8659582" y="3652845"/>
              <a:ext cx="42298" cy="65308"/>
            </a:xfrm>
            <a:custGeom>
              <a:rect b="b" l="l" r="r" t="t"/>
              <a:pathLst>
                <a:path extrusionOk="0" h="2001" w="1296">
                  <a:moveTo>
                    <a:pt x="328" y="1"/>
                  </a:moveTo>
                  <a:cubicBezTo>
                    <a:pt x="345" y="198"/>
                    <a:pt x="328" y="394"/>
                    <a:pt x="279" y="575"/>
                  </a:cubicBezTo>
                  <a:cubicBezTo>
                    <a:pt x="181" y="837"/>
                    <a:pt x="0" y="1263"/>
                    <a:pt x="508" y="1558"/>
                  </a:cubicBezTo>
                  <a:cubicBezTo>
                    <a:pt x="1017" y="1853"/>
                    <a:pt x="1033" y="2001"/>
                    <a:pt x="1033" y="2001"/>
                  </a:cubicBezTo>
                  <a:cubicBezTo>
                    <a:pt x="1066" y="1755"/>
                    <a:pt x="1115" y="1525"/>
                    <a:pt x="1180" y="1296"/>
                  </a:cubicBezTo>
                  <a:cubicBezTo>
                    <a:pt x="1295" y="935"/>
                    <a:pt x="1115" y="525"/>
                    <a:pt x="787" y="362"/>
                  </a:cubicBezTo>
                  <a:cubicBezTo>
                    <a:pt x="345" y="100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11"/>
            <p:cNvSpPr/>
            <p:nvPr/>
          </p:nvSpPr>
          <p:spPr>
            <a:xfrm>
              <a:off x="8660659" y="3371445"/>
              <a:ext cx="227385" cy="158618"/>
            </a:xfrm>
            <a:custGeom>
              <a:rect b="b" l="l" r="r" t="t"/>
              <a:pathLst>
                <a:path extrusionOk="0" h="4860" w="6967">
                  <a:moveTo>
                    <a:pt x="1949" y="0"/>
                  </a:moveTo>
                  <a:cubicBezTo>
                    <a:pt x="1068" y="0"/>
                    <a:pt x="604" y="826"/>
                    <a:pt x="721" y="1362"/>
                  </a:cubicBezTo>
                  <a:cubicBezTo>
                    <a:pt x="836" y="1964"/>
                    <a:pt x="1403" y="2002"/>
                    <a:pt x="1542" y="2002"/>
                  </a:cubicBezTo>
                  <a:cubicBezTo>
                    <a:pt x="1562" y="2002"/>
                    <a:pt x="1574" y="2001"/>
                    <a:pt x="1574" y="2001"/>
                  </a:cubicBezTo>
                  <a:cubicBezTo>
                    <a:pt x="1311" y="1903"/>
                    <a:pt x="1197" y="1591"/>
                    <a:pt x="1328" y="1329"/>
                  </a:cubicBezTo>
                  <a:cubicBezTo>
                    <a:pt x="1365" y="1265"/>
                    <a:pt x="1408" y="1241"/>
                    <a:pt x="1455" y="1241"/>
                  </a:cubicBezTo>
                  <a:cubicBezTo>
                    <a:pt x="1553" y="1241"/>
                    <a:pt x="1670" y="1344"/>
                    <a:pt x="1803" y="1411"/>
                  </a:cubicBezTo>
                  <a:cubicBezTo>
                    <a:pt x="1841" y="1430"/>
                    <a:pt x="1877" y="1438"/>
                    <a:pt x="1911" y="1438"/>
                  </a:cubicBezTo>
                  <a:cubicBezTo>
                    <a:pt x="2053" y="1438"/>
                    <a:pt x="2160" y="1285"/>
                    <a:pt x="2213" y="1099"/>
                  </a:cubicBezTo>
                  <a:cubicBezTo>
                    <a:pt x="2253" y="960"/>
                    <a:pt x="2359" y="821"/>
                    <a:pt x="2543" y="821"/>
                  </a:cubicBezTo>
                  <a:cubicBezTo>
                    <a:pt x="2661" y="821"/>
                    <a:pt x="2813" y="879"/>
                    <a:pt x="3000" y="1034"/>
                  </a:cubicBezTo>
                  <a:cubicBezTo>
                    <a:pt x="3491" y="1411"/>
                    <a:pt x="3180" y="2148"/>
                    <a:pt x="3180" y="2148"/>
                  </a:cubicBezTo>
                  <a:cubicBezTo>
                    <a:pt x="3180" y="2148"/>
                    <a:pt x="3180" y="1542"/>
                    <a:pt x="2754" y="1476"/>
                  </a:cubicBezTo>
                  <a:cubicBezTo>
                    <a:pt x="2706" y="1463"/>
                    <a:pt x="2659" y="1456"/>
                    <a:pt x="2613" y="1456"/>
                  </a:cubicBezTo>
                  <a:cubicBezTo>
                    <a:pt x="2435" y="1456"/>
                    <a:pt x="2275" y="1553"/>
                    <a:pt x="2197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29" y="2657"/>
                    <a:pt x="2377" y="2738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60" y="3558"/>
                    <a:pt x="1656" y="3558"/>
                    <a:pt x="1656" y="3558"/>
                  </a:cubicBezTo>
                  <a:cubicBezTo>
                    <a:pt x="1803" y="3345"/>
                    <a:pt x="1770" y="3050"/>
                    <a:pt x="1574" y="2886"/>
                  </a:cubicBezTo>
                  <a:cubicBezTo>
                    <a:pt x="1574" y="3066"/>
                    <a:pt x="1459" y="3214"/>
                    <a:pt x="1295" y="3263"/>
                  </a:cubicBezTo>
                  <a:cubicBezTo>
                    <a:pt x="1016" y="3345"/>
                    <a:pt x="1016" y="3263"/>
                    <a:pt x="754" y="3492"/>
                  </a:cubicBezTo>
                  <a:cubicBezTo>
                    <a:pt x="623" y="3607"/>
                    <a:pt x="434" y="3636"/>
                    <a:pt x="279" y="3636"/>
                  </a:cubicBezTo>
                  <a:cubicBezTo>
                    <a:pt x="123" y="3636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0" y="3706"/>
                    <a:pt x="377" y="3755"/>
                    <a:pt x="590" y="3771"/>
                  </a:cubicBezTo>
                  <a:cubicBezTo>
                    <a:pt x="1033" y="3804"/>
                    <a:pt x="1475" y="3886"/>
                    <a:pt x="1901" y="3984"/>
                  </a:cubicBezTo>
                  <a:cubicBezTo>
                    <a:pt x="3082" y="4345"/>
                    <a:pt x="3786" y="4837"/>
                    <a:pt x="4688" y="4853"/>
                  </a:cubicBezTo>
                  <a:cubicBezTo>
                    <a:pt x="4753" y="4858"/>
                    <a:pt x="4818" y="4860"/>
                    <a:pt x="4883" y="4860"/>
                  </a:cubicBezTo>
                  <a:cubicBezTo>
                    <a:pt x="5276" y="4860"/>
                    <a:pt x="5664" y="4774"/>
                    <a:pt x="6016" y="4591"/>
                  </a:cubicBezTo>
                  <a:cubicBezTo>
                    <a:pt x="6753" y="4099"/>
                    <a:pt x="6966" y="3099"/>
                    <a:pt x="6475" y="2361"/>
                  </a:cubicBezTo>
                  <a:cubicBezTo>
                    <a:pt x="6252" y="2023"/>
                    <a:pt x="5892" y="1868"/>
                    <a:pt x="5552" y="1868"/>
                  </a:cubicBezTo>
                  <a:cubicBezTo>
                    <a:pt x="5216" y="1868"/>
                    <a:pt x="4900" y="2019"/>
                    <a:pt x="4754" y="2296"/>
                  </a:cubicBezTo>
                  <a:cubicBezTo>
                    <a:pt x="4508" y="2624"/>
                    <a:pt x="4557" y="3099"/>
                    <a:pt x="4852" y="3378"/>
                  </a:cubicBezTo>
                  <a:cubicBezTo>
                    <a:pt x="4868" y="3394"/>
                    <a:pt x="4885" y="3411"/>
                    <a:pt x="4917" y="3427"/>
                  </a:cubicBezTo>
                  <a:cubicBezTo>
                    <a:pt x="4917" y="3427"/>
                    <a:pt x="4934" y="3443"/>
                    <a:pt x="4950" y="3460"/>
                  </a:cubicBezTo>
                  <a:cubicBezTo>
                    <a:pt x="5053" y="3519"/>
                    <a:pt x="5181" y="3550"/>
                    <a:pt x="5305" y="3550"/>
                  </a:cubicBezTo>
                  <a:cubicBezTo>
                    <a:pt x="5558" y="3550"/>
                    <a:pt x="5797" y="3423"/>
                    <a:pt x="5786" y="3148"/>
                  </a:cubicBezTo>
                  <a:cubicBezTo>
                    <a:pt x="5800" y="2944"/>
                    <a:pt x="5639" y="2859"/>
                    <a:pt x="5460" y="2859"/>
                  </a:cubicBezTo>
                  <a:cubicBezTo>
                    <a:pt x="5207" y="2859"/>
                    <a:pt x="4917" y="3030"/>
                    <a:pt x="5032" y="3279"/>
                  </a:cubicBezTo>
                  <a:cubicBezTo>
                    <a:pt x="5032" y="3304"/>
                    <a:pt x="5032" y="3333"/>
                    <a:pt x="5006" y="3333"/>
                  </a:cubicBezTo>
                  <a:cubicBezTo>
                    <a:pt x="4979" y="3333"/>
                    <a:pt x="4926" y="3304"/>
                    <a:pt x="4819" y="3214"/>
                  </a:cubicBezTo>
                  <a:cubicBezTo>
                    <a:pt x="4704" y="3099"/>
                    <a:pt x="4639" y="2952"/>
                    <a:pt x="4639" y="2804"/>
                  </a:cubicBezTo>
                  <a:cubicBezTo>
                    <a:pt x="4639" y="2624"/>
                    <a:pt x="4704" y="2460"/>
                    <a:pt x="4819" y="2329"/>
                  </a:cubicBezTo>
                  <a:cubicBezTo>
                    <a:pt x="4944" y="2086"/>
                    <a:pt x="5212" y="1959"/>
                    <a:pt x="5500" y="1959"/>
                  </a:cubicBezTo>
                  <a:cubicBezTo>
                    <a:pt x="5815" y="1959"/>
                    <a:pt x="6155" y="2110"/>
                    <a:pt x="6360" y="2427"/>
                  </a:cubicBezTo>
                  <a:cubicBezTo>
                    <a:pt x="6376" y="2427"/>
                    <a:pt x="6376" y="2427"/>
                    <a:pt x="6376" y="2443"/>
                  </a:cubicBezTo>
                  <a:cubicBezTo>
                    <a:pt x="6589" y="2853"/>
                    <a:pt x="6573" y="3361"/>
                    <a:pt x="6344" y="3755"/>
                  </a:cubicBezTo>
                  <a:cubicBezTo>
                    <a:pt x="6064" y="4258"/>
                    <a:pt x="5425" y="4609"/>
                    <a:pt x="4595" y="4609"/>
                  </a:cubicBezTo>
                  <a:cubicBezTo>
                    <a:pt x="4208" y="4609"/>
                    <a:pt x="3780" y="4533"/>
                    <a:pt x="3328" y="4361"/>
                  </a:cubicBezTo>
                  <a:cubicBezTo>
                    <a:pt x="3278" y="4345"/>
                    <a:pt x="3049" y="4263"/>
                    <a:pt x="2901" y="4197"/>
                  </a:cubicBezTo>
                  <a:cubicBezTo>
                    <a:pt x="2475" y="3984"/>
                    <a:pt x="2033" y="3837"/>
                    <a:pt x="1574" y="3755"/>
                  </a:cubicBezTo>
                  <a:cubicBezTo>
                    <a:pt x="1754" y="3722"/>
                    <a:pt x="1951" y="3706"/>
                    <a:pt x="2164" y="3656"/>
                  </a:cubicBezTo>
                  <a:cubicBezTo>
                    <a:pt x="3901" y="3312"/>
                    <a:pt x="4163" y="837"/>
                    <a:pt x="2705" y="181"/>
                  </a:cubicBezTo>
                  <a:cubicBezTo>
                    <a:pt x="2427" y="55"/>
                    <a:pt x="2175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11"/>
            <p:cNvSpPr/>
            <p:nvPr/>
          </p:nvSpPr>
          <p:spPr>
            <a:xfrm>
              <a:off x="8771398" y="3457053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804"/>
                    <a:pt x="3557" y="1591"/>
                    <a:pt x="2901" y="2066"/>
                  </a:cubicBezTo>
                  <a:cubicBezTo>
                    <a:pt x="2499" y="2374"/>
                    <a:pt x="2009" y="2472"/>
                    <a:pt x="1547" y="2472"/>
                  </a:cubicBezTo>
                  <a:cubicBezTo>
                    <a:pt x="730" y="2472"/>
                    <a:pt x="0" y="2165"/>
                    <a:pt x="0" y="2164"/>
                  </a:cubicBezTo>
                  <a:lnTo>
                    <a:pt x="0" y="2164"/>
                  </a:lnTo>
                  <a:cubicBezTo>
                    <a:pt x="1344" y="2886"/>
                    <a:pt x="1836" y="2640"/>
                    <a:pt x="2213" y="3049"/>
                  </a:cubicBezTo>
                  <a:cubicBezTo>
                    <a:pt x="2379" y="3238"/>
                    <a:pt x="2551" y="3295"/>
                    <a:pt x="2710" y="3295"/>
                  </a:cubicBezTo>
                  <a:cubicBezTo>
                    <a:pt x="2897" y="3295"/>
                    <a:pt x="3065" y="3216"/>
                    <a:pt x="3180" y="3181"/>
                  </a:cubicBezTo>
                  <a:cubicBezTo>
                    <a:pt x="3203" y="3174"/>
                    <a:pt x="3228" y="3171"/>
                    <a:pt x="3252" y="3171"/>
                  </a:cubicBezTo>
                  <a:cubicBezTo>
                    <a:pt x="3346" y="3171"/>
                    <a:pt x="3439" y="3220"/>
                    <a:pt x="3491" y="3312"/>
                  </a:cubicBezTo>
                  <a:cubicBezTo>
                    <a:pt x="3524" y="3099"/>
                    <a:pt x="3475" y="2902"/>
                    <a:pt x="3360" y="2722"/>
                  </a:cubicBezTo>
                  <a:cubicBezTo>
                    <a:pt x="3180" y="2525"/>
                    <a:pt x="2787" y="2509"/>
                    <a:pt x="2721" y="2509"/>
                  </a:cubicBezTo>
                  <a:cubicBezTo>
                    <a:pt x="3278" y="2476"/>
                    <a:pt x="3786" y="2181"/>
                    <a:pt x="4098" y="1722"/>
                  </a:cubicBezTo>
                  <a:cubicBezTo>
                    <a:pt x="4655" y="935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11"/>
            <p:cNvSpPr/>
            <p:nvPr/>
          </p:nvSpPr>
          <p:spPr>
            <a:xfrm>
              <a:off x="8577205" y="3215013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5" y="0"/>
                    <a:pt x="976" y="149"/>
                    <a:pt x="705" y="450"/>
                  </a:cubicBezTo>
                  <a:cubicBezTo>
                    <a:pt x="0" y="1090"/>
                    <a:pt x="443" y="2139"/>
                    <a:pt x="1033" y="2352"/>
                  </a:cubicBezTo>
                  <a:cubicBezTo>
                    <a:pt x="1156" y="2409"/>
                    <a:pt x="1291" y="2438"/>
                    <a:pt x="1428" y="2438"/>
                  </a:cubicBezTo>
                  <a:cubicBezTo>
                    <a:pt x="1565" y="2438"/>
                    <a:pt x="1705" y="2409"/>
                    <a:pt x="1836" y="2352"/>
                  </a:cubicBezTo>
                  <a:lnTo>
                    <a:pt x="1869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16" y="2221"/>
                  </a:lnTo>
                  <a:cubicBezTo>
                    <a:pt x="2033" y="2188"/>
                    <a:pt x="2049" y="2172"/>
                    <a:pt x="2082" y="2155"/>
                  </a:cubicBezTo>
                  <a:cubicBezTo>
                    <a:pt x="2246" y="1975"/>
                    <a:pt x="2328" y="1745"/>
                    <a:pt x="2295" y="1499"/>
                  </a:cubicBezTo>
                  <a:cubicBezTo>
                    <a:pt x="2251" y="1162"/>
                    <a:pt x="2034" y="1020"/>
                    <a:pt x="1836" y="1020"/>
                  </a:cubicBezTo>
                  <a:cubicBezTo>
                    <a:pt x="1735" y="1020"/>
                    <a:pt x="1640" y="1056"/>
                    <a:pt x="1574" y="1122"/>
                  </a:cubicBezTo>
                  <a:cubicBezTo>
                    <a:pt x="1410" y="1303"/>
                    <a:pt x="1459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98" y="2024"/>
                    <a:pt x="1983" y="2204"/>
                    <a:pt x="1803" y="2303"/>
                  </a:cubicBezTo>
                  <a:cubicBezTo>
                    <a:pt x="1697" y="2348"/>
                    <a:pt x="1579" y="2373"/>
                    <a:pt x="1462" y="2373"/>
                  </a:cubicBezTo>
                  <a:cubicBezTo>
                    <a:pt x="1326" y="2373"/>
                    <a:pt x="1188" y="2340"/>
                    <a:pt x="1065" y="2270"/>
                  </a:cubicBezTo>
                  <a:cubicBezTo>
                    <a:pt x="525" y="2040"/>
                    <a:pt x="164" y="1106"/>
                    <a:pt x="803" y="565"/>
                  </a:cubicBezTo>
                  <a:cubicBezTo>
                    <a:pt x="1049" y="319"/>
                    <a:pt x="1393" y="172"/>
                    <a:pt x="1738" y="172"/>
                  </a:cubicBezTo>
                  <a:cubicBezTo>
                    <a:pt x="2492" y="205"/>
                    <a:pt x="3311" y="745"/>
                    <a:pt x="3442" y="2221"/>
                  </a:cubicBezTo>
                  <a:cubicBezTo>
                    <a:pt x="3491" y="2762"/>
                    <a:pt x="3442" y="3319"/>
                    <a:pt x="3278" y="3843"/>
                  </a:cubicBezTo>
                  <a:cubicBezTo>
                    <a:pt x="3164" y="4302"/>
                    <a:pt x="2950" y="4745"/>
                    <a:pt x="2672" y="5122"/>
                  </a:cubicBezTo>
                  <a:cubicBezTo>
                    <a:pt x="2262" y="5614"/>
                    <a:pt x="1754" y="6007"/>
                    <a:pt x="1180" y="6286"/>
                  </a:cubicBezTo>
                  <a:cubicBezTo>
                    <a:pt x="1819" y="6040"/>
                    <a:pt x="2377" y="5630"/>
                    <a:pt x="2803" y="5122"/>
                  </a:cubicBezTo>
                  <a:cubicBezTo>
                    <a:pt x="3557" y="4270"/>
                    <a:pt x="4458" y="2253"/>
                    <a:pt x="3180" y="614"/>
                  </a:cubicBezTo>
                  <a:cubicBezTo>
                    <a:pt x="2834" y="207"/>
                    <a:pt x="2311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11"/>
            <p:cNvSpPr/>
            <p:nvPr/>
          </p:nvSpPr>
          <p:spPr>
            <a:xfrm>
              <a:off x="8052916" y="4047922"/>
              <a:ext cx="295859" cy="206367"/>
            </a:xfrm>
            <a:custGeom>
              <a:rect b="b" l="l" r="r" t="t"/>
              <a:pathLst>
                <a:path extrusionOk="0" h="6323" w="9065">
                  <a:moveTo>
                    <a:pt x="2002" y="1"/>
                  </a:moveTo>
                  <a:cubicBezTo>
                    <a:pt x="1084" y="1"/>
                    <a:pt x="66" y="653"/>
                    <a:pt x="33" y="1845"/>
                  </a:cubicBezTo>
                  <a:cubicBezTo>
                    <a:pt x="1" y="2714"/>
                    <a:pt x="459" y="3533"/>
                    <a:pt x="1230" y="3943"/>
                  </a:cubicBezTo>
                  <a:cubicBezTo>
                    <a:pt x="1732" y="4194"/>
                    <a:pt x="2300" y="4298"/>
                    <a:pt x="2876" y="4298"/>
                  </a:cubicBezTo>
                  <a:cubicBezTo>
                    <a:pt x="3203" y="4298"/>
                    <a:pt x="3532" y="4265"/>
                    <a:pt x="3852" y="4205"/>
                  </a:cubicBezTo>
                  <a:cubicBezTo>
                    <a:pt x="4754" y="3959"/>
                    <a:pt x="5557" y="3615"/>
                    <a:pt x="6377" y="3418"/>
                  </a:cubicBezTo>
                  <a:cubicBezTo>
                    <a:pt x="6573" y="3371"/>
                    <a:pt x="6772" y="3348"/>
                    <a:pt x="6967" y="3348"/>
                  </a:cubicBezTo>
                  <a:cubicBezTo>
                    <a:pt x="7584" y="3348"/>
                    <a:pt x="8163" y="3584"/>
                    <a:pt x="8524" y="4058"/>
                  </a:cubicBezTo>
                  <a:cubicBezTo>
                    <a:pt x="8950" y="4648"/>
                    <a:pt x="8999" y="5582"/>
                    <a:pt x="8458" y="5975"/>
                  </a:cubicBezTo>
                  <a:cubicBezTo>
                    <a:pt x="8238" y="6137"/>
                    <a:pt x="7980" y="6212"/>
                    <a:pt x="7731" y="6212"/>
                  </a:cubicBezTo>
                  <a:cubicBezTo>
                    <a:pt x="7351" y="6212"/>
                    <a:pt x="6994" y="6037"/>
                    <a:pt x="6836" y="5730"/>
                  </a:cubicBezTo>
                  <a:cubicBezTo>
                    <a:pt x="6524" y="5238"/>
                    <a:pt x="6770" y="4582"/>
                    <a:pt x="7229" y="4451"/>
                  </a:cubicBezTo>
                  <a:cubicBezTo>
                    <a:pt x="7321" y="4414"/>
                    <a:pt x="7416" y="4397"/>
                    <a:pt x="7511" y="4397"/>
                  </a:cubicBezTo>
                  <a:cubicBezTo>
                    <a:pt x="7754" y="4397"/>
                    <a:pt x="7989" y="4513"/>
                    <a:pt x="8131" y="4713"/>
                  </a:cubicBezTo>
                  <a:cubicBezTo>
                    <a:pt x="8229" y="4894"/>
                    <a:pt x="8245" y="5107"/>
                    <a:pt x="8163" y="5287"/>
                  </a:cubicBezTo>
                  <a:cubicBezTo>
                    <a:pt x="8163" y="5326"/>
                    <a:pt x="8113" y="5405"/>
                    <a:pt x="8067" y="5405"/>
                  </a:cubicBezTo>
                  <a:cubicBezTo>
                    <a:pt x="8055" y="5405"/>
                    <a:pt x="8043" y="5399"/>
                    <a:pt x="8032" y="5385"/>
                  </a:cubicBezTo>
                  <a:cubicBezTo>
                    <a:pt x="7983" y="5336"/>
                    <a:pt x="8032" y="4976"/>
                    <a:pt x="7655" y="4926"/>
                  </a:cubicBezTo>
                  <a:cubicBezTo>
                    <a:pt x="7641" y="4925"/>
                    <a:pt x="7628" y="4924"/>
                    <a:pt x="7614" y="4924"/>
                  </a:cubicBezTo>
                  <a:cubicBezTo>
                    <a:pt x="7285" y="4924"/>
                    <a:pt x="7178" y="5489"/>
                    <a:pt x="7524" y="5631"/>
                  </a:cubicBezTo>
                  <a:cubicBezTo>
                    <a:pt x="7593" y="5664"/>
                    <a:pt x="7666" y="5679"/>
                    <a:pt x="7739" y="5679"/>
                  </a:cubicBezTo>
                  <a:cubicBezTo>
                    <a:pt x="7958" y="5679"/>
                    <a:pt x="8171" y="5538"/>
                    <a:pt x="8245" y="5303"/>
                  </a:cubicBezTo>
                  <a:cubicBezTo>
                    <a:pt x="8245" y="5303"/>
                    <a:pt x="8245" y="5287"/>
                    <a:pt x="8245" y="5287"/>
                  </a:cubicBezTo>
                  <a:lnTo>
                    <a:pt x="8245" y="5238"/>
                  </a:lnTo>
                  <a:lnTo>
                    <a:pt x="8245" y="5221"/>
                  </a:lnTo>
                  <a:cubicBezTo>
                    <a:pt x="8278" y="5107"/>
                    <a:pt x="8262" y="4976"/>
                    <a:pt x="8229" y="4844"/>
                  </a:cubicBezTo>
                  <a:cubicBezTo>
                    <a:pt x="8117" y="4533"/>
                    <a:pt x="7815" y="4344"/>
                    <a:pt x="7503" y="4344"/>
                  </a:cubicBezTo>
                  <a:cubicBezTo>
                    <a:pt x="7405" y="4344"/>
                    <a:pt x="7307" y="4363"/>
                    <a:pt x="7213" y="4402"/>
                  </a:cubicBezTo>
                  <a:cubicBezTo>
                    <a:pt x="6721" y="4533"/>
                    <a:pt x="6426" y="5221"/>
                    <a:pt x="6754" y="5779"/>
                  </a:cubicBezTo>
                  <a:cubicBezTo>
                    <a:pt x="6925" y="6122"/>
                    <a:pt x="7333" y="6322"/>
                    <a:pt x="7758" y="6322"/>
                  </a:cubicBezTo>
                  <a:cubicBezTo>
                    <a:pt x="8024" y="6322"/>
                    <a:pt x="8297" y="6244"/>
                    <a:pt x="8524" y="6074"/>
                  </a:cubicBezTo>
                  <a:cubicBezTo>
                    <a:pt x="8950" y="5746"/>
                    <a:pt x="9065" y="5140"/>
                    <a:pt x="8934" y="4582"/>
                  </a:cubicBezTo>
                  <a:cubicBezTo>
                    <a:pt x="8819" y="4058"/>
                    <a:pt x="8458" y="3173"/>
                    <a:pt x="7213" y="2894"/>
                  </a:cubicBezTo>
                  <a:cubicBezTo>
                    <a:pt x="7066" y="2861"/>
                    <a:pt x="6916" y="2847"/>
                    <a:pt x="6765" y="2847"/>
                  </a:cubicBezTo>
                  <a:cubicBezTo>
                    <a:pt x="5425" y="2847"/>
                    <a:pt x="3894" y="3984"/>
                    <a:pt x="2311" y="3984"/>
                  </a:cubicBezTo>
                  <a:cubicBezTo>
                    <a:pt x="2088" y="3984"/>
                    <a:pt x="1864" y="3962"/>
                    <a:pt x="1640" y="3910"/>
                  </a:cubicBezTo>
                  <a:cubicBezTo>
                    <a:pt x="1558" y="3877"/>
                    <a:pt x="1459" y="3861"/>
                    <a:pt x="1377" y="3828"/>
                  </a:cubicBezTo>
                  <a:lnTo>
                    <a:pt x="1312" y="3795"/>
                  </a:lnTo>
                  <a:cubicBezTo>
                    <a:pt x="591" y="3418"/>
                    <a:pt x="164" y="2664"/>
                    <a:pt x="181" y="1861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8"/>
                    <a:pt x="3098" y="566"/>
                  </a:cubicBezTo>
                  <a:cubicBezTo>
                    <a:pt x="3557" y="1025"/>
                    <a:pt x="3525" y="1779"/>
                    <a:pt x="3017" y="2173"/>
                  </a:cubicBezTo>
                  <a:cubicBezTo>
                    <a:pt x="2935" y="2238"/>
                    <a:pt x="2853" y="2271"/>
                    <a:pt x="2754" y="2304"/>
                  </a:cubicBezTo>
                  <a:cubicBezTo>
                    <a:pt x="2694" y="2321"/>
                    <a:pt x="2631" y="2329"/>
                    <a:pt x="2568" y="2329"/>
                  </a:cubicBezTo>
                  <a:cubicBezTo>
                    <a:pt x="2391" y="2329"/>
                    <a:pt x="2211" y="2265"/>
                    <a:pt x="2066" y="2156"/>
                  </a:cubicBezTo>
                  <a:cubicBezTo>
                    <a:pt x="1935" y="2074"/>
                    <a:pt x="1886" y="1927"/>
                    <a:pt x="1918" y="1779"/>
                  </a:cubicBezTo>
                  <a:lnTo>
                    <a:pt x="1918" y="1779"/>
                  </a:lnTo>
                  <a:cubicBezTo>
                    <a:pt x="1994" y="1855"/>
                    <a:pt x="2097" y="1895"/>
                    <a:pt x="2201" y="1895"/>
                  </a:cubicBezTo>
                  <a:cubicBezTo>
                    <a:pt x="2256" y="1895"/>
                    <a:pt x="2310" y="1884"/>
                    <a:pt x="2361" y="1861"/>
                  </a:cubicBezTo>
                  <a:cubicBezTo>
                    <a:pt x="2590" y="1730"/>
                    <a:pt x="2525" y="1320"/>
                    <a:pt x="2213" y="1222"/>
                  </a:cubicBezTo>
                  <a:cubicBezTo>
                    <a:pt x="2185" y="1215"/>
                    <a:pt x="2157" y="1211"/>
                    <a:pt x="2129" y="1211"/>
                  </a:cubicBezTo>
                  <a:cubicBezTo>
                    <a:pt x="1787" y="1211"/>
                    <a:pt x="1508" y="1748"/>
                    <a:pt x="1902" y="2173"/>
                  </a:cubicBezTo>
                  <a:cubicBezTo>
                    <a:pt x="2060" y="2318"/>
                    <a:pt x="2262" y="2401"/>
                    <a:pt x="2470" y="2401"/>
                  </a:cubicBezTo>
                  <a:cubicBezTo>
                    <a:pt x="2543" y="2401"/>
                    <a:pt x="2616" y="2391"/>
                    <a:pt x="2689" y="2369"/>
                  </a:cubicBezTo>
                  <a:cubicBezTo>
                    <a:pt x="2721" y="2369"/>
                    <a:pt x="2754" y="2369"/>
                    <a:pt x="2787" y="2353"/>
                  </a:cubicBezTo>
                  <a:lnTo>
                    <a:pt x="2869" y="2337"/>
                  </a:lnTo>
                  <a:lnTo>
                    <a:pt x="2885" y="2320"/>
                  </a:lnTo>
                  <a:cubicBezTo>
                    <a:pt x="3049" y="2255"/>
                    <a:pt x="3180" y="2140"/>
                    <a:pt x="3262" y="2009"/>
                  </a:cubicBezTo>
                  <a:cubicBezTo>
                    <a:pt x="3590" y="1550"/>
                    <a:pt x="3541" y="911"/>
                    <a:pt x="3164" y="501"/>
                  </a:cubicBezTo>
                  <a:cubicBezTo>
                    <a:pt x="2891" y="163"/>
                    <a:pt x="2459" y="1"/>
                    <a:pt x="20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11"/>
            <p:cNvSpPr/>
            <p:nvPr/>
          </p:nvSpPr>
          <p:spPr>
            <a:xfrm>
              <a:off x="8103210" y="4165254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11" y="1"/>
                  </a:moveTo>
                  <a:cubicBezTo>
                    <a:pt x="5261" y="1"/>
                    <a:pt x="4964" y="45"/>
                    <a:pt x="4623" y="168"/>
                  </a:cubicBezTo>
                  <a:cubicBezTo>
                    <a:pt x="3779" y="468"/>
                    <a:pt x="2592" y="1030"/>
                    <a:pt x="1426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67" y="1334"/>
                    <a:pt x="1344" y="1334"/>
                  </a:cubicBezTo>
                  <a:cubicBezTo>
                    <a:pt x="1371" y="1334"/>
                    <a:pt x="1399" y="1333"/>
                    <a:pt x="1426" y="1331"/>
                  </a:cubicBezTo>
                  <a:cubicBezTo>
                    <a:pt x="1951" y="1295"/>
                    <a:pt x="2185" y="1159"/>
                    <a:pt x="2317" y="1159"/>
                  </a:cubicBezTo>
                  <a:cubicBezTo>
                    <a:pt x="2363" y="1159"/>
                    <a:pt x="2397" y="1175"/>
                    <a:pt x="2426" y="1217"/>
                  </a:cubicBezTo>
                  <a:cubicBezTo>
                    <a:pt x="2499" y="1314"/>
                    <a:pt x="2409" y="1367"/>
                    <a:pt x="2263" y="1367"/>
                  </a:cubicBezTo>
                  <a:cubicBezTo>
                    <a:pt x="2213" y="1367"/>
                    <a:pt x="2157" y="1360"/>
                    <a:pt x="2098" y="1348"/>
                  </a:cubicBezTo>
                  <a:cubicBezTo>
                    <a:pt x="2051" y="1330"/>
                    <a:pt x="2000" y="1321"/>
                    <a:pt x="1948" y="1321"/>
                  </a:cubicBezTo>
                  <a:cubicBezTo>
                    <a:pt x="1856" y="1321"/>
                    <a:pt x="1762" y="1350"/>
                    <a:pt x="1689" y="1413"/>
                  </a:cubicBezTo>
                  <a:cubicBezTo>
                    <a:pt x="1514" y="1573"/>
                    <a:pt x="1709" y="2087"/>
                    <a:pt x="1361" y="2087"/>
                  </a:cubicBezTo>
                  <a:cubicBezTo>
                    <a:pt x="1351" y="2087"/>
                    <a:pt x="1340" y="2086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17" y="2459"/>
                    <a:pt x="2055" y="2459"/>
                  </a:cubicBezTo>
                  <a:cubicBezTo>
                    <a:pt x="2198" y="2459"/>
                    <a:pt x="2356" y="2419"/>
                    <a:pt x="2525" y="2315"/>
                  </a:cubicBezTo>
                  <a:cubicBezTo>
                    <a:pt x="3197" y="1872"/>
                    <a:pt x="2820" y="1381"/>
                    <a:pt x="3065" y="1249"/>
                  </a:cubicBezTo>
                  <a:cubicBezTo>
                    <a:pt x="3111" y="1226"/>
                    <a:pt x="3156" y="1216"/>
                    <a:pt x="3197" y="1216"/>
                  </a:cubicBezTo>
                  <a:cubicBezTo>
                    <a:pt x="3389" y="1216"/>
                    <a:pt x="3501" y="1446"/>
                    <a:pt x="3311" y="1676"/>
                  </a:cubicBezTo>
                  <a:cubicBezTo>
                    <a:pt x="3082" y="1938"/>
                    <a:pt x="2230" y="2889"/>
                    <a:pt x="3557" y="3708"/>
                  </a:cubicBezTo>
                  <a:lnTo>
                    <a:pt x="3557" y="3708"/>
                  </a:ln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21"/>
                    <a:pt x="4803" y="2708"/>
                    <a:pt x="4705" y="2200"/>
                  </a:cubicBezTo>
                  <a:cubicBezTo>
                    <a:pt x="4606" y="1708"/>
                    <a:pt x="4246" y="954"/>
                    <a:pt x="4836" y="512"/>
                  </a:cubicBezTo>
                  <a:cubicBezTo>
                    <a:pt x="5192" y="242"/>
                    <a:pt x="5497" y="142"/>
                    <a:pt x="5802" y="142"/>
                  </a:cubicBezTo>
                  <a:cubicBezTo>
                    <a:pt x="6015" y="142"/>
                    <a:pt x="6229" y="192"/>
                    <a:pt x="6458" y="266"/>
                  </a:cubicBezTo>
                  <a:cubicBezTo>
                    <a:pt x="6458" y="266"/>
                    <a:pt x="6127" y="1"/>
                    <a:pt x="551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11"/>
            <p:cNvSpPr/>
            <p:nvPr/>
          </p:nvSpPr>
          <p:spPr>
            <a:xfrm>
              <a:off x="8142245" y="4045246"/>
              <a:ext cx="117723" cy="82703"/>
            </a:xfrm>
            <a:custGeom>
              <a:rect b="b" l="l" r="r" t="t"/>
              <a:pathLst>
                <a:path extrusionOk="0" h="2534" w="3607">
                  <a:moveTo>
                    <a:pt x="1087" y="1"/>
                  </a:moveTo>
                  <a:cubicBezTo>
                    <a:pt x="497" y="1"/>
                    <a:pt x="1" y="124"/>
                    <a:pt x="1" y="124"/>
                  </a:cubicBezTo>
                  <a:cubicBezTo>
                    <a:pt x="1" y="124"/>
                    <a:pt x="952" y="206"/>
                    <a:pt x="1197" y="550"/>
                  </a:cubicBezTo>
                  <a:cubicBezTo>
                    <a:pt x="1361" y="747"/>
                    <a:pt x="1427" y="1025"/>
                    <a:pt x="1345" y="1271"/>
                  </a:cubicBezTo>
                  <a:cubicBezTo>
                    <a:pt x="1296" y="1501"/>
                    <a:pt x="1181" y="2156"/>
                    <a:pt x="2214" y="2156"/>
                  </a:cubicBezTo>
                  <a:cubicBezTo>
                    <a:pt x="3246" y="2173"/>
                    <a:pt x="3082" y="2533"/>
                    <a:pt x="3082" y="2533"/>
                  </a:cubicBezTo>
                  <a:cubicBezTo>
                    <a:pt x="3082" y="2533"/>
                    <a:pt x="3607" y="1763"/>
                    <a:pt x="2738" y="616"/>
                  </a:cubicBezTo>
                  <a:cubicBezTo>
                    <a:pt x="2361" y="124"/>
                    <a:pt x="1677" y="1"/>
                    <a:pt x="108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11"/>
            <p:cNvSpPr/>
            <p:nvPr/>
          </p:nvSpPr>
          <p:spPr>
            <a:xfrm>
              <a:off x="8095704" y="3958332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0"/>
                  </a:moveTo>
                  <a:lnTo>
                    <a:pt x="1115" y="0"/>
                  </a:lnTo>
                  <a:cubicBezTo>
                    <a:pt x="820" y="164"/>
                    <a:pt x="738" y="705"/>
                    <a:pt x="804" y="1443"/>
                  </a:cubicBezTo>
                  <a:cubicBezTo>
                    <a:pt x="870" y="2180"/>
                    <a:pt x="1" y="2623"/>
                    <a:pt x="1" y="2623"/>
                  </a:cubicBezTo>
                  <a:cubicBezTo>
                    <a:pt x="591" y="2410"/>
                    <a:pt x="1771" y="2672"/>
                    <a:pt x="2017" y="2016"/>
                  </a:cubicBezTo>
                  <a:cubicBezTo>
                    <a:pt x="2263" y="1361"/>
                    <a:pt x="1624" y="935"/>
                    <a:pt x="1263" y="738"/>
                  </a:cubicBezTo>
                  <a:cubicBezTo>
                    <a:pt x="919" y="541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11"/>
            <p:cNvSpPr/>
            <p:nvPr/>
          </p:nvSpPr>
          <p:spPr>
            <a:xfrm>
              <a:off x="7985519" y="3996322"/>
              <a:ext cx="103820" cy="140178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2" y="96"/>
                  </a:cubicBezTo>
                  <a:cubicBezTo>
                    <a:pt x="1851" y="96"/>
                    <a:pt x="1370" y="202"/>
                    <a:pt x="1230" y="689"/>
                  </a:cubicBezTo>
                  <a:cubicBezTo>
                    <a:pt x="1049" y="1295"/>
                    <a:pt x="1197" y="1688"/>
                    <a:pt x="1410" y="1869"/>
                  </a:cubicBezTo>
                  <a:cubicBezTo>
                    <a:pt x="1623" y="2065"/>
                    <a:pt x="1623" y="2426"/>
                    <a:pt x="1475" y="2492"/>
                  </a:cubicBezTo>
                  <a:cubicBezTo>
                    <a:pt x="1438" y="2509"/>
                    <a:pt x="1401" y="2516"/>
                    <a:pt x="1366" y="2516"/>
                  </a:cubicBezTo>
                  <a:cubicBezTo>
                    <a:pt x="1198" y="2516"/>
                    <a:pt x="1066" y="2343"/>
                    <a:pt x="1148" y="2180"/>
                  </a:cubicBezTo>
                  <a:cubicBezTo>
                    <a:pt x="1221" y="1946"/>
                    <a:pt x="1045" y="1711"/>
                    <a:pt x="819" y="1711"/>
                  </a:cubicBezTo>
                  <a:cubicBezTo>
                    <a:pt x="793" y="1711"/>
                    <a:pt x="766" y="1714"/>
                    <a:pt x="738" y="1721"/>
                  </a:cubicBezTo>
                  <a:cubicBezTo>
                    <a:pt x="677" y="1729"/>
                    <a:pt x="623" y="1733"/>
                    <a:pt x="575" y="1733"/>
                  </a:cubicBezTo>
                  <a:cubicBezTo>
                    <a:pt x="413" y="1733"/>
                    <a:pt x="317" y="1687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9" y="2918"/>
                  </a:cubicBezTo>
                  <a:cubicBezTo>
                    <a:pt x="1393" y="3344"/>
                    <a:pt x="1738" y="4032"/>
                    <a:pt x="2115" y="4295"/>
                  </a:cubicBezTo>
                  <a:cubicBezTo>
                    <a:pt x="2115" y="4295"/>
                    <a:pt x="1508" y="3344"/>
                    <a:pt x="2066" y="2475"/>
                  </a:cubicBezTo>
                  <a:cubicBezTo>
                    <a:pt x="2623" y="1606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11"/>
            <p:cNvSpPr/>
            <p:nvPr/>
          </p:nvSpPr>
          <p:spPr>
            <a:xfrm>
              <a:off x="7848572" y="3789140"/>
              <a:ext cx="264821" cy="263907"/>
            </a:xfrm>
            <a:custGeom>
              <a:rect b="b" l="l" r="r" t="t"/>
              <a:pathLst>
                <a:path extrusionOk="0" h="8086" w="8114">
                  <a:moveTo>
                    <a:pt x="2382" y="1"/>
                  </a:moveTo>
                  <a:cubicBezTo>
                    <a:pt x="2282" y="1"/>
                    <a:pt x="2181" y="8"/>
                    <a:pt x="2082" y="21"/>
                  </a:cubicBezTo>
                  <a:cubicBezTo>
                    <a:pt x="754" y="169"/>
                    <a:pt x="0" y="1972"/>
                    <a:pt x="787" y="3234"/>
                  </a:cubicBezTo>
                  <a:cubicBezTo>
                    <a:pt x="1376" y="4191"/>
                    <a:pt x="2454" y="4473"/>
                    <a:pt x="3416" y="4473"/>
                  </a:cubicBezTo>
                  <a:cubicBezTo>
                    <a:pt x="3525" y="4473"/>
                    <a:pt x="3632" y="4470"/>
                    <a:pt x="3737" y="4463"/>
                  </a:cubicBezTo>
                  <a:cubicBezTo>
                    <a:pt x="3950" y="4463"/>
                    <a:pt x="4196" y="4430"/>
                    <a:pt x="4442" y="4398"/>
                  </a:cubicBezTo>
                  <a:cubicBezTo>
                    <a:pt x="4442" y="4398"/>
                    <a:pt x="4638" y="4367"/>
                    <a:pt x="4932" y="4367"/>
                  </a:cubicBezTo>
                  <a:cubicBezTo>
                    <a:pt x="5419" y="4367"/>
                    <a:pt x="6177" y="4450"/>
                    <a:pt x="6770" y="4889"/>
                  </a:cubicBezTo>
                  <a:cubicBezTo>
                    <a:pt x="7163" y="5234"/>
                    <a:pt x="7425" y="5692"/>
                    <a:pt x="7507" y="6217"/>
                  </a:cubicBezTo>
                  <a:cubicBezTo>
                    <a:pt x="7507" y="6217"/>
                    <a:pt x="7671" y="7414"/>
                    <a:pt x="7097" y="8053"/>
                  </a:cubicBezTo>
                  <a:lnTo>
                    <a:pt x="7065" y="8086"/>
                  </a:lnTo>
                  <a:cubicBezTo>
                    <a:pt x="7065" y="8086"/>
                    <a:pt x="8114" y="7577"/>
                    <a:pt x="7983" y="5971"/>
                  </a:cubicBezTo>
                  <a:cubicBezTo>
                    <a:pt x="7874" y="4655"/>
                    <a:pt x="6811" y="4001"/>
                    <a:pt x="5471" y="4001"/>
                  </a:cubicBezTo>
                  <a:cubicBezTo>
                    <a:pt x="5193" y="4001"/>
                    <a:pt x="4902" y="4030"/>
                    <a:pt x="4606" y="4086"/>
                  </a:cubicBezTo>
                  <a:cubicBezTo>
                    <a:pt x="4104" y="4187"/>
                    <a:pt x="3649" y="4237"/>
                    <a:pt x="3240" y="4237"/>
                  </a:cubicBezTo>
                  <a:cubicBezTo>
                    <a:pt x="2714" y="4237"/>
                    <a:pt x="2263" y="4154"/>
                    <a:pt x="1885" y="3988"/>
                  </a:cubicBezTo>
                  <a:cubicBezTo>
                    <a:pt x="1492" y="3807"/>
                    <a:pt x="1147" y="3512"/>
                    <a:pt x="918" y="3135"/>
                  </a:cubicBezTo>
                  <a:cubicBezTo>
                    <a:pt x="197" y="1988"/>
                    <a:pt x="885" y="300"/>
                    <a:pt x="2098" y="152"/>
                  </a:cubicBezTo>
                  <a:cubicBezTo>
                    <a:pt x="2199" y="138"/>
                    <a:pt x="2301" y="130"/>
                    <a:pt x="2403" y="130"/>
                  </a:cubicBezTo>
                  <a:cubicBezTo>
                    <a:pt x="2877" y="130"/>
                    <a:pt x="3333" y="290"/>
                    <a:pt x="3590" y="628"/>
                  </a:cubicBezTo>
                  <a:cubicBezTo>
                    <a:pt x="3885" y="1021"/>
                    <a:pt x="3934" y="1545"/>
                    <a:pt x="3721" y="1988"/>
                  </a:cubicBezTo>
                  <a:cubicBezTo>
                    <a:pt x="3576" y="2330"/>
                    <a:pt x="3252" y="2535"/>
                    <a:pt x="2901" y="2535"/>
                  </a:cubicBezTo>
                  <a:cubicBezTo>
                    <a:pt x="2815" y="2535"/>
                    <a:pt x="2727" y="2522"/>
                    <a:pt x="2639" y="2496"/>
                  </a:cubicBezTo>
                  <a:cubicBezTo>
                    <a:pt x="2196" y="2398"/>
                    <a:pt x="2016" y="1955"/>
                    <a:pt x="2360" y="1906"/>
                  </a:cubicBezTo>
                  <a:cubicBezTo>
                    <a:pt x="2770" y="1841"/>
                    <a:pt x="2852" y="1496"/>
                    <a:pt x="2705" y="1201"/>
                  </a:cubicBezTo>
                  <a:cubicBezTo>
                    <a:pt x="2645" y="1082"/>
                    <a:pt x="2513" y="1016"/>
                    <a:pt x="2370" y="1016"/>
                  </a:cubicBezTo>
                  <a:cubicBezTo>
                    <a:pt x="2160" y="1016"/>
                    <a:pt x="1927" y="1158"/>
                    <a:pt x="1869" y="1480"/>
                  </a:cubicBezTo>
                  <a:cubicBezTo>
                    <a:pt x="1819" y="1759"/>
                    <a:pt x="1885" y="2037"/>
                    <a:pt x="2082" y="2234"/>
                  </a:cubicBezTo>
                  <a:cubicBezTo>
                    <a:pt x="2250" y="2427"/>
                    <a:pt x="2587" y="2591"/>
                    <a:pt x="2932" y="2591"/>
                  </a:cubicBezTo>
                  <a:cubicBezTo>
                    <a:pt x="3260" y="2591"/>
                    <a:pt x="3595" y="2444"/>
                    <a:pt x="3803" y="2037"/>
                  </a:cubicBezTo>
                  <a:cubicBezTo>
                    <a:pt x="4032" y="1562"/>
                    <a:pt x="4000" y="988"/>
                    <a:pt x="3688" y="562"/>
                  </a:cubicBezTo>
                  <a:cubicBezTo>
                    <a:pt x="3400" y="178"/>
                    <a:pt x="2895" y="1"/>
                    <a:pt x="23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11"/>
            <p:cNvSpPr/>
            <p:nvPr/>
          </p:nvSpPr>
          <p:spPr>
            <a:xfrm>
              <a:off x="7890805" y="3940839"/>
              <a:ext cx="152515" cy="77971"/>
            </a:xfrm>
            <a:custGeom>
              <a:rect b="b" l="l" r="r" t="t"/>
              <a:pathLst>
                <a:path extrusionOk="0" h="2389" w="4673">
                  <a:moveTo>
                    <a:pt x="3575" y="0"/>
                  </a:moveTo>
                  <a:cubicBezTo>
                    <a:pt x="3276" y="0"/>
                    <a:pt x="2924" y="41"/>
                    <a:pt x="2525" y="159"/>
                  </a:cubicBezTo>
                  <a:cubicBezTo>
                    <a:pt x="1971" y="326"/>
                    <a:pt x="1499" y="386"/>
                    <a:pt x="1111" y="386"/>
                  </a:cubicBezTo>
                  <a:cubicBezTo>
                    <a:pt x="581" y="386"/>
                    <a:pt x="209" y="273"/>
                    <a:pt x="1" y="159"/>
                  </a:cubicBezTo>
                  <a:lnTo>
                    <a:pt x="1" y="159"/>
                  </a:lnTo>
                  <a:cubicBezTo>
                    <a:pt x="132" y="274"/>
                    <a:pt x="263" y="389"/>
                    <a:pt x="378" y="536"/>
                  </a:cubicBezTo>
                  <a:cubicBezTo>
                    <a:pt x="453" y="641"/>
                    <a:pt x="597" y="1392"/>
                    <a:pt x="1187" y="1392"/>
                  </a:cubicBezTo>
                  <a:cubicBezTo>
                    <a:pt x="1241" y="1392"/>
                    <a:pt x="1299" y="1386"/>
                    <a:pt x="1361" y="1372"/>
                  </a:cubicBezTo>
                  <a:cubicBezTo>
                    <a:pt x="2083" y="1225"/>
                    <a:pt x="1952" y="766"/>
                    <a:pt x="2427" y="618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2" y="578"/>
                    <a:pt x="2975" y="785"/>
                    <a:pt x="2869" y="864"/>
                  </a:cubicBezTo>
                  <a:cubicBezTo>
                    <a:pt x="2814" y="899"/>
                    <a:pt x="2761" y="910"/>
                    <a:pt x="2706" y="910"/>
                  </a:cubicBezTo>
                  <a:cubicBezTo>
                    <a:pt x="2632" y="910"/>
                    <a:pt x="2554" y="890"/>
                    <a:pt x="2460" y="881"/>
                  </a:cubicBezTo>
                  <a:cubicBezTo>
                    <a:pt x="2446" y="878"/>
                    <a:pt x="2430" y="876"/>
                    <a:pt x="2413" y="876"/>
                  </a:cubicBezTo>
                  <a:cubicBezTo>
                    <a:pt x="2219" y="876"/>
                    <a:pt x="1817" y="1047"/>
                    <a:pt x="1968" y="1438"/>
                  </a:cubicBezTo>
                  <a:cubicBezTo>
                    <a:pt x="2132" y="1880"/>
                    <a:pt x="2378" y="2241"/>
                    <a:pt x="2115" y="2389"/>
                  </a:cubicBezTo>
                  <a:cubicBezTo>
                    <a:pt x="2115" y="2389"/>
                    <a:pt x="3033" y="2389"/>
                    <a:pt x="3345" y="2126"/>
                  </a:cubicBezTo>
                  <a:cubicBezTo>
                    <a:pt x="3705" y="1864"/>
                    <a:pt x="3853" y="1405"/>
                    <a:pt x="3722" y="995"/>
                  </a:cubicBezTo>
                  <a:cubicBezTo>
                    <a:pt x="3623" y="501"/>
                    <a:pt x="3938" y="201"/>
                    <a:pt x="4425" y="201"/>
                  </a:cubicBezTo>
                  <a:cubicBezTo>
                    <a:pt x="4504" y="201"/>
                    <a:pt x="4586" y="209"/>
                    <a:pt x="4672" y="225"/>
                  </a:cubicBezTo>
                  <a:cubicBezTo>
                    <a:pt x="4672" y="225"/>
                    <a:pt x="4271" y="0"/>
                    <a:pt x="35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11"/>
            <p:cNvSpPr/>
            <p:nvPr/>
          </p:nvSpPr>
          <p:spPr>
            <a:xfrm>
              <a:off x="7929872" y="3797821"/>
              <a:ext cx="104897" cy="109825"/>
            </a:xfrm>
            <a:custGeom>
              <a:rect b="b" l="l" r="r" t="t"/>
              <a:pathLst>
                <a:path extrusionOk="0" h="3365" w="3214">
                  <a:moveTo>
                    <a:pt x="1263" y="1"/>
                  </a:moveTo>
                  <a:lnTo>
                    <a:pt x="1263" y="1"/>
                  </a:lnTo>
                  <a:cubicBezTo>
                    <a:pt x="1689" y="444"/>
                    <a:pt x="1836" y="1083"/>
                    <a:pt x="1640" y="1656"/>
                  </a:cubicBezTo>
                  <a:cubicBezTo>
                    <a:pt x="1410" y="2418"/>
                    <a:pt x="886" y="2618"/>
                    <a:pt x="437" y="2618"/>
                  </a:cubicBezTo>
                  <a:cubicBezTo>
                    <a:pt x="276" y="2618"/>
                    <a:pt x="125" y="2592"/>
                    <a:pt x="1" y="2558"/>
                  </a:cubicBezTo>
                  <a:lnTo>
                    <a:pt x="1" y="2558"/>
                  </a:lnTo>
                  <a:cubicBezTo>
                    <a:pt x="1" y="2558"/>
                    <a:pt x="229" y="3365"/>
                    <a:pt x="1008" y="3365"/>
                  </a:cubicBezTo>
                  <a:cubicBezTo>
                    <a:pt x="1038" y="3365"/>
                    <a:pt x="1068" y="3364"/>
                    <a:pt x="1099" y="3361"/>
                  </a:cubicBezTo>
                  <a:cubicBezTo>
                    <a:pt x="1951" y="3296"/>
                    <a:pt x="1886" y="2640"/>
                    <a:pt x="1886" y="2361"/>
                  </a:cubicBezTo>
                  <a:cubicBezTo>
                    <a:pt x="1869" y="2083"/>
                    <a:pt x="1853" y="1853"/>
                    <a:pt x="1967" y="1853"/>
                  </a:cubicBezTo>
                  <a:cubicBezTo>
                    <a:pt x="2082" y="1853"/>
                    <a:pt x="2115" y="1952"/>
                    <a:pt x="2049" y="2148"/>
                  </a:cubicBezTo>
                  <a:cubicBezTo>
                    <a:pt x="1984" y="2345"/>
                    <a:pt x="1820" y="2984"/>
                    <a:pt x="2918" y="3099"/>
                  </a:cubicBezTo>
                  <a:cubicBezTo>
                    <a:pt x="2787" y="3001"/>
                    <a:pt x="2754" y="2820"/>
                    <a:pt x="2853" y="2689"/>
                  </a:cubicBezTo>
                  <a:cubicBezTo>
                    <a:pt x="3000" y="2427"/>
                    <a:pt x="3213" y="1984"/>
                    <a:pt x="2492" y="1361"/>
                  </a:cubicBezTo>
                  <a:cubicBezTo>
                    <a:pt x="1754" y="739"/>
                    <a:pt x="1689" y="296"/>
                    <a:pt x="126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11"/>
            <p:cNvSpPr/>
            <p:nvPr/>
          </p:nvSpPr>
          <p:spPr>
            <a:xfrm>
              <a:off x="7821287" y="3642271"/>
              <a:ext cx="62599" cy="250297"/>
            </a:xfrm>
            <a:custGeom>
              <a:rect b="b" l="l" r="r" t="t"/>
              <a:pathLst>
                <a:path extrusionOk="0" h="7669" w="1918">
                  <a:moveTo>
                    <a:pt x="631" y="0"/>
                  </a:moveTo>
                  <a:cubicBezTo>
                    <a:pt x="561" y="0"/>
                    <a:pt x="487" y="18"/>
                    <a:pt x="410" y="63"/>
                  </a:cubicBezTo>
                  <a:cubicBezTo>
                    <a:pt x="0" y="292"/>
                    <a:pt x="328" y="833"/>
                    <a:pt x="590" y="1095"/>
                  </a:cubicBezTo>
                  <a:cubicBezTo>
                    <a:pt x="852" y="1358"/>
                    <a:pt x="869" y="2636"/>
                    <a:pt x="738" y="3997"/>
                  </a:cubicBezTo>
                  <a:cubicBezTo>
                    <a:pt x="607" y="5357"/>
                    <a:pt x="754" y="7127"/>
                    <a:pt x="1459" y="7668"/>
                  </a:cubicBezTo>
                  <a:cubicBezTo>
                    <a:pt x="1459" y="7668"/>
                    <a:pt x="803" y="7045"/>
                    <a:pt x="951" y="5177"/>
                  </a:cubicBezTo>
                  <a:cubicBezTo>
                    <a:pt x="1098" y="3292"/>
                    <a:pt x="1918" y="1505"/>
                    <a:pt x="1180" y="374"/>
                  </a:cubicBezTo>
                  <a:cubicBezTo>
                    <a:pt x="1180" y="374"/>
                    <a:pt x="949" y="0"/>
                    <a:pt x="6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11"/>
            <p:cNvSpPr/>
            <p:nvPr/>
          </p:nvSpPr>
          <p:spPr>
            <a:xfrm>
              <a:off x="7665052" y="3609568"/>
              <a:ext cx="279312" cy="332217"/>
            </a:xfrm>
            <a:custGeom>
              <a:rect b="b" l="l" r="r" t="t"/>
              <a:pathLst>
                <a:path extrusionOk="0" h="10179" w="8558">
                  <a:moveTo>
                    <a:pt x="2275" y="0"/>
                  </a:moveTo>
                  <a:cubicBezTo>
                    <a:pt x="1364" y="0"/>
                    <a:pt x="525" y="449"/>
                    <a:pt x="296" y="1163"/>
                  </a:cubicBezTo>
                  <a:cubicBezTo>
                    <a:pt x="1" y="1966"/>
                    <a:pt x="411" y="2671"/>
                    <a:pt x="820" y="2884"/>
                  </a:cubicBezTo>
                  <a:cubicBezTo>
                    <a:pt x="1045" y="3036"/>
                    <a:pt x="1305" y="3101"/>
                    <a:pt x="1559" y="3101"/>
                  </a:cubicBezTo>
                  <a:cubicBezTo>
                    <a:pt x="2103" y="3101"/>
                    <a:pt x="2621" y="2805"/>
                    <a:pt x="2722" y="2425"/>
                  </a:cubicBezTo>
                  <a:cubicBezTo>
                    <a:pt x="2851" y="2036"/>
                    <a:pt x="2551" y="1648"/>
                    <a:pt x="2165" y="1648"/>
                  </a:cubicBezTo>
                  <a:cubicBezTo>
                    <a:pt x="2112" y="1648"/>
                    <a:pt x="2056" y="1655"/>
                    <a:pt x="2001" y="1671"/>
                  </a:cubicBezTo>
                  <a:cubicBezTo>
                    <a:pt x="1673" y="1737"/>
                    <a:pt x="1492" y="2081"/>
                    <a:pt x="1607" y="2376"/>
                  </a:cubicBezTo>
                  <a:cubicBezTo>
                    <a:pt x="1690" y="2625"/>
                    <a:pt x="1945" y="2660"/>
                    <a:pt x="2080" y="2660"/>
                  </a:cubicBezTo>
                  <a:cubicBezTo>
                    <a:pt x="2131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1"/>
                    <a:pt x="1625" y="2961"/>
                  </a:cubicBezTo>
                  <a:cubicBezTo>
                    <a:pt x="1428" y="2961"/>
                    <a:pt x="1205" y="2887"/>
                    <a:pt x="1001" y="2704"/>
                  </a:cubicBezTo>
                  <a:cubicBezTo>
                    <a:pt x="575" y="2327"/>
                    <a:pt x="493" y="1081"/>
                    <a:pt x="1214" y="507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3"/>
                    <a:pt x="2443" y="147"/>
                  </a:cubicBezTo>
                  <a:cubicBezTo>
                    <a:pt x="2574" y="147"/>
                    <a:pt x="2705" y="180"/>
                    <a:pt x="2837" y="212"/>
                  </a:cubicBezTo>
                  <a:cubicBezTo>
                    <a:pt x="3935" y="475"/>
                    <a:pt x="4656" y="1638"/>
                    <a:pt x="4885" y="2868"/>
                  </a:cubicBezTo>
                  <a:cubicBezTo>
                    <a:pt x="5115" y="4097"/>
                    <a:pt x="4885" y="5359"/>
                    <a:pt x="4951" y="6490"/>
                  </a:cubicBezTo>
                  <a:cubicBezTo>
                    <a:pt x="4902" y="7506"/>
                    <a:pt x="5295" y="8490"/>
                    <a:pt x="6049" y="9195"/>
                  </a:cubicBezTo>
                  <a:cubicBezTo>
                    <a:pt x="6738" y="9801"/>
                    <a:pt x="7623" y="10145"/>
                    <a:pt x="8557" y="10178"/>
                  </a:cubicBezTo>
                  <a:cubicBezTo>
                    <a:pt x="7639" y="10113"/>
                    <a:pt x="6770" y="9752"/>
                    <a:pt x="6098" y="9129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6"/>
                    <a:pt x="5049" y="2835"/>
                  </a:cubicBezTo>
                  <a:cubicBezTo>
                    <a:pt x="4803" y="1573"/>
                    <a:pt x="4049" y="327"/>
                    <a:pt x="2869" y="65"/>
                  </a:cubicBezTo>
                  <a:cubicBezTo>
                    <a:pt x="2671" y="21"/>
                    <a:pt x="2471" y="0"/>
                    <a:pt x="22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11"/>
            <p:cNvSpPr/>
            <p:nvPr/>
          </p:nvSpPr>
          <p:spPr>
            <a:xfrm>
              <a:off x="7729805" y="3655815"/>
              <a:ext cx="81333" cy="68996"/>
            </a:xfrm>
            <a:custGeom>
              <a:rect b="b" l="l" r="r" t="t"/>
              <a:pathLst>
                <a:path extrusionOk="0" h="2114" w="2492">
                  <a:moveTo>
                    <a:pt x="1802" y="1"/>
                  </a:moveTo>
                  <a:cubicBezTo>
                    <a:pt x="1321" y="1"/>
                    <a:pt x="1021" y="400"/>
                    <a:pt x="934" y="1090"/>
                  </a:cubicBezTo>
                  <a:cubicBezTo>
                    <a:pt x="855" y="1735"/>
                    <a:pt x="301" y="1799"/>
                    <a:pt x="85" y="1799"/>
                  </a:cubicBezTo>
                  <a:cubicBezTo>
                    <a:pt x="33" y="1799"/>
                    <a:pt x="0" y="1795"/>
                    <a:pt x="0" y="1795"/>
                  </a:cubicBezTo>
                  <a:lnTo>
                    <a:pt x="0" y="1795"/>
                  </a:lnTo>
                  <a:cubicBezTo>
                    <a:pt x="120" y="1860"/>
                    <a:pt x="694" y="2113"/>
                    <a:pt x="1230" y="2113"/>
                  </a:cubicBezTo>
                  <a:cubicBezTo>
                    <a:pt x="1501" y="2113"/>
                    <a:pt x="1763" y="2048"/>
                    <a:pt x="1951" y="1860"/>
                  </a:cubicBezTo>
                  <a:cubicBezTo>
                    <a:pt x="2492" y="1320"/>
                    <a:pt x="2115" y="615"/>
                    <a:pt x="1967" y="385"/>
                  </a:cubicBezTo>
                  <a:cubicBezTo>
                    <a:pt x="1869" y="271"/>
                    <a:pt x="1902" y="107"/>
                    <a:pt x="2016" y="25"/>
                  </a:cubicBezTo>
                  <a:cubicBezTo>
                    <a:pt x="1941" y="8"/>
                    <a:pt x="1870" y="1"/>
                    <a:pt x="18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11"/>
            <p:cNvSpPr/>
            <p:nvPr/>
          </p:nvSpPr>
          <p:spPr>
            <a:xfrm>
              <a:off x="7649027" y="3660874"/>
              <a:ext cx="157835" cy="178723"/>
            </a:xfrm>
            <a:custGeom>
              <a:rect b="b" l="l" r="r" t="t"/>
              <a:pathLst>
                <a:path extrusionOk="0" h="5476" w="4836">
                  <a:moveTo>
                    <a:pt x="475" y="1"/>
                  </a:moveTo>
                  <a:lnTo>
                    <a:pt x="475" y="1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2" y="3716"/>
                    <a:pt x="2128" y="3794"/>
                    <a:pt x="2453" y="3794"/>
                  </a:cubicBezTo>
                  <a:cubicBezTo>
                    <a:pt x="2549" y="3794"/>
                    <a:pt x="2606" y="3787"/>
                    <a:pt x="2606" y="3787"/>
                  </a:cubicBezTo>
                  <a:cubicBezTo>
                    <a:pt x="2344" y="3705"/>
                    <a:pt x="2295" y="3377"/>
                    <a:pt x="2475" y="3148"/>
                  </a:cubicBezTo>
                  <a:cubicBezTo>
                    <a:pt x="2639" y="2984"/>
                    <a:pt x="2606" y="2722"/>
                    <a:pt x="2426" y="2607"/>
                  </a:cubicBezTo>
                  <a:cubicBezTo>
                    <a:pt x="2295" y="2558"/>
                    <a:pt x="2033" y="2345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7"/>
                    <a:pt x="2869" y="3115"/>
                  </a:cubicBezTo>
                  <a:cubicBezTo>
                    <a:pt x="2819" y="3705"/>
                    <a:pt x="3082" y="3869"/>
                    <a:pt x="3491" y="4148"/>
                  </a:cubicBezTo>
                  <a:cubicBezTo>
                    <a:pt x="3885" y="4426"/>
                    <a:pt x="3655" y="4951"/>
                    <a:pt x="3655" y="4951"/>
                  </a:cubicBezTo>
                  <a:cubicBezTo>
                    <a:pt x="4360" y="4541"/>
                    <a:pt x="4196" y="3869"/>
                    <a:pt x="4114" y="3722"/>
                  </a:cubicBezTo>
                  <a:cubicBezTo>
                    <a:pt x="4032" y="3574"/>
                    <a:pt x="3836" y="3312"/>
                    <a:pt x="4065" y="3213"/>
                  </a:cubicBezTo>
                  <a:cubicBezTo>
                    <a:pt x="4079" y="3208"/>
                    <a:pt x="4092" y="3205"/>
                    <a:pt x="4104" y="3205"/>
                  </a:cubicBezTo>
                  <a:cubicBezTo>
                    <a:pt x="4306" y="3205"/>
                    <a:pt x="4392" y="3926"/>
                    <a:pt x="4377" y="4574"/>
                  </a:cubicBezTo>
                  <a:cubicBezTo>
                    <a:pt x="4360" y="4935"/>
                    <a:pt x="4524" y="5279"/>
                    <a:pt x="4836" y="5475"/>
                  </a:cubicBezTo>
                  <a:cubicBezTo>
                    <a:pt x="4704" y="5148"/>
                    <a:pt x="4639" y="4803"/>
                    <a:pt x="4655" y="4459"/>
                  </a:cubicBezTo>
                  <a:cubicBezTo>
                    <a:pt x="4639" y="3935"/>
                    <a:pt x="4737" y="3017"/>
                    <a:pt x="3836" y="2410"/>
                  </a:cubicBezTo>
                  <a:cubicBezTo>
                    <a:pt x="2918" y="1787"/>
                    <a:pt x="1820" y="2050"/>
                    <a:pt x="1033" y="1492"/>
                  </a:cubicBezTo>
                  <a:cubicBezTo>
                    <a:pt x="557" y="1148"/>
                    <a:pt x="344" y="558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11"/>
            <p:cNvSpPr/>
            <p:nvPr/>
          </p:nvSpPr>
          <p:spPr>
            <a:xfrm>
              <a:off x="7597655" y="3610449"/>
              <a:ext cx="96868" cy="63741"/>
            </a:xfrm>
            <a:custGeom>
              <a:rect b="b" l="l" r="r" t="t"/>
              <a:pathLst>
                <a:path extrusionOk="0" h="1953" w="2968">
                  <a:moveTo>
                    <a:pt x="2039" y="1"/>
                  </a:moveTo>
                  <a:cubicBezTo>
                    <a:pt x="328" y="1"/>
                    <a:pt x="279" y="1082"/>
                    <a:pt x="279" y="1365"/>
                  </a:cubicBezTo>
                  <a:cubicBezTo>
                    <a:pt x="279" y="1562"/>
                    <a:pt x="164" y="1726"/>
                    <a:pt x="1" y="1792"/>
                  </a:cubicBezTo>
                  <a:cubicBezTo>
                    <a:pt x="268" y="1904"/>
                    <a:pt x="502" y="1953"/>
                    <a:pt x="708" y="1953"/>
                  </a:cubicBezTo>
                  <a:cubicBezTo>
                    <a:pt x="1460" y="1953"/>
                    <a:pt x="1827" y="1307"/>
                    <a:pt x="2033" y="792"/>
                  </a:cubicBezTo>
                  <a:cubicBezTo>
                    <a:pt x="2197" y="415"/>
                    <a:pt x="2541" y="136"/>
                    <a:pt x="2967" y="87"/>
                  </a:cubicBezTo>
                  <a:cubicBezTo>
                    <a:pt x="2613" y="27"/>
                    <a:pt x="2306" y="1"/>
                    <a:pt x="203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11"/>
            <p:cNvSpPr/>
            <p:nvPr/>
          </p:nvSpPr>
          <p:spPr>
            <a:xfrm>
              <a:off x="7560220" y="3609601"/>
              <a:ext cx="47096" cy="37272"/>
            </a:xfrm>
            <a:custGeom>
              <a:rect b="b" l="l" r="r" t="t"/>
              <a:pathLst>
                <a:path extrusionOk="0" h="1142" w="1443">
                  <a:moveTo>
                    <a:pt x="475" y="0"/>
                  </a:moveTo>
                  <a:cubicBezTo>
                    <a:pt x="427" y="0"/>
                    <a:pt x="377" y="10"/>
                    <a:pt x="328" y="31"/>
                  </a:cubicBezTo>
                  <a:cubicBezTo>
                    <a:pt x="98" y="146"/>
                    <a:pt x="0" y="424"/>
                    <a:pt x="98" y="670"/>
                  </a:cubicBezTo>
                  <a:cubicBezTo>
                    <a:pt x="180" y="867"/>
                    <a:pt x="361" y="1031"/>
                    <a:pt x="574" y="1096"/>
                  </a:cubicBezTo>
                  <a:cubicBezTo>
                    <a:pt x="652" y="1127"/>
                    <a:pt x="735" y="1141"/>
                    <a:pt x="817" y="1141"/>
                  </a:cubicBezTo>
                  <a:cubicBezTo>
                    <a:pt x="961" y="1141"/>
                    <a:pt x="1105" y="1098"/>
                    <a:pt x="1229" y="1014"/>
                  </a:cubicBezTo>
                  <a:cubicBezTo>
                    <a:pt x="1361" y="883"/>
                    <a:pt x="1443" y="703"/>
                    <a:pt x="1443" y="506"/>
                  </a:cubicBezTo>
                  <a:lnTo>
                    <a:pt x="1443" y="506"/>
                  </a:lnTo>
                  <a:cubicBezTo>
                    <a:pt x="1442" y="506"/>
                    <a:pt x="1123" y="902"/>
                    <a:pt x="763" y="902"/>
                  </a:cubicBezTo>
                  <a:cubicBezTo>
                    <a:pt x="749" y="902"/>
                    <a:pt x="735" y="901"/>
                    <a:pt x="721" y="900"/>
                  </a:cubicBezTo>
                  <a:cubicBezTo>
                    <a:pt x="148" y="851"/>
                    <a:pt x="66" y="260"/>
                    <a:pt x="344" y="113"/>
                  </a:cubicBezTo>
                  <a:cubicBezTo>
                    <a:pt x="384" y="86"/>
                    <a:pt x="428" y="74"/>
                    <a:pt x="471" y="74"/>
                  </a:cubicBezTo>
                  <a:cubicBezTo>
                    <a:pt x="587" y="74"/>
                    <a:pt x="697" y="162"/>
                    <a:pt x="721" y="293"/>
                  </a:cubicBezTo>
                  <a:cubicBezTo>
                    <a:pt x="732" y="401"/>
                    <a:pt x="651" y="466"/>
                    <a:pt x="599" y="466"/>
                  </a:cubicBezTo>
                  <a:cubicBezTo>
                    <a:pt x="571" y="466"/>
                    <a:pt x="552" y="448"/>
                    <a:pt x="557" y="408"/>
                  </a:cubicBezTo>
                  <a:cubicBezTo>
                    <a:pt x="582" y="334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3"/>
                  </a:cubicBezTo>
                  <a:cubicBezTo>
                    <a:pt x="262" y="359"/>
                    <a:pt x="394" y="539"/>
                    <a:pt x="394" y="539"/>
                  </a:cubicBezTo>
                  <a:cubicBezTo>
                    <a:pt x="441" y="577"/>
                    <a:pt x="496" y="594"/>
                    <a:pt x="552" y="594"/>
                  </a:cubicBezTo>
                  <a:cubicBezTo>
                    <a:pt x="687" y="594"/>
                    <a:pt x="820" y="489"/>
                    <a:pt x="820" y="326"/>
                  </a:cubicBezTo>
                  <a:cubicBezTo>
                    <a:pt x="807" y="133"/>
                    <a:pt x="652" y="0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11"/>
            <p:cNvSpPr/>
            <p:nvPr/>
          </p:nvSpPr>
          <p:spPr>
            <a:xfrm>
              <a:off x="8218225" y="3846222"/>
              <a:ext cx="130550" cy="285480"/>
            </a:xfrm>
            <a:custGeom>
              <a:rect b="b" l="l" r="r" t="t"/>
              <a:pathLst>
                <a:path extrusionOk="0" h="8747" w="4000">
                  <a:moveTo>
                    <a:pt x="1894" y="0"/>
                  </a:moveTo>
                  <a:cubicBezTo>
                    <a:pt x="1745" y="0"/>
                    <a:pt x="1593" y="19"/>
                    <a:pt x="1443" y="59"/>
                  </a:cubicBezTo>
                  <a:cubicBezTo>
                    <a:pt x="689" y="255"/>
                    <a:pt x="132" y="911"/>
                    <a:pt x="66" y="1698"/>
                  </a:cubicBezTo>
                  <a:cubicBezTo>
                    <a:pt x="0" y="2485"/>
                    <a:pt x="410" y="3288"/>
                    <a:pt x="1000" y="3845"/>
                  </a:cubicBezTo>
                  <a:cubicBezTo>
                    <a:pt x="1590" y="4435"/>
                    <a:pt x="2361" y="4714"/>
                    <a:pt x="2902" y="5206"/>
                  </a:cubicBezTo>
                  <a:cubicBezTo>
                    <a:pt x="3443" y="5681"/>
                    <a:pt x="3770" y="6353"/>
                    <a:pt x="3820" y="7058"/>
                  </a:cubicBezTo>
                  <a:cubicBezTo>
                    <a:pt x="3852" y="7713"/>
                    <a:pt x="3492" y="8402"/>
                    <a:pt x="2918" y="8566"/>
                  </a:cubicBezTo>
                  <a:cubicBezTo>
                    <a:pt x="2786" y="8615"/>
                    <a:pt x="2651" y="8638"/>
                    <a:pt x="2519" y="8638"/>
                  </a:cubicBezTo>
                  <a:cubicBezTo>
                    <a:pt x="2081" y="8638"/>
                    <a:pt x="1684" y="8383"/>
                    <a:pt x="1558" y="7992"/>
                  </a:cubicBezTo>
                  <a:cubicBezTo>
                    <a:pt x="1345" y="7550"/>
                    <a:pt x="1541" y="7025"/>
                    <a:pt x="2000" y="6845"/>
                  </a:cubicBezTo>
                  <a:cubicBezTo>
                    <a:pt x="2082" y="6812"/>
                    <a:pt x="2180" y="6796"/>
                    <a:pt x="2262" y="6796"/>
                  </a:cubicBezTo>
                  <a:cubicBezTo>
                    <a:pt x="2262" y="6796"/>
                    <a:pt x="2292" y="6792"/>
                    <a:pt x="2339" y="6792"/>
                  </a:cubicBezTo>
                  <a:cubicBezTo>
                    <a:pt x="2480" y="6792"/>
                    <a:pt x="2775" y="6820"/>
                    <a:pt x="2885" y="7041"/>
                  </a:cubicBezTo>
                  <a:cubicBezTo>
                    <a:pt x="2885" y="7041"/>
                    <a:pt x="2894" y="7076"/>
                    <a:pt x="2867" y="7076"/>
                  </a:cubicBezTo>
                  <a:cubicBezTo>
                    <a:pt x="2857" y="7076"/>
                    <a:pt x="2842" y="7071"/>
                    <a:pt x="2820" y="7058"/>
                  </a:cubicBezTo>
                  <a:cubicBezTo>
                    <a:pt x="2758" y="7024"/>
                    <a:pt x="2688" y="7007"/>
                    <a:pt x="2617" y="7007"/>
                  </a:cubicBezTo>
                  <a:cubicBezTo>
                    <a:pt x="2517" y="7007"/>
                    <a:pt x="2414" y="7040"/>
                    <a:pt x="2328" y="7107"/>
                  </a:cubicBezTo>
                  <a:cubicBezTo>
                    <a:pt x="2082" y="7353"/>
                    <a:pt x="2131" y="7779"/>
                    <a:pt x="2443" y="7927"/>
                  </a:cubicBezTo>
                  <a:cubicBezTo>
                    <a:pt x="2529" y="7970"/>
                    <a:pt x="2619" y="7991"/>
                    <a:pt x="2706" y="7991"/>
                  </a:cubicBezTo>
                  <a:cubicBezTo>
                    <a:pt x="3015" y="7991"/>
                    <a:pt x="3279" y="7724"/>
                    <a:pt x="3164" y="7238"/>
                  </a:cubicBezTo>
                  <a:cubicBezTo>
                    <a:pt x="3062" y="6904"/>
                    <a:pt x="2755" y="6686"/>
                    <a:pt x="2424" y="6686"/>
                  </a:cubicBezTo>
                  <a:cubicBezTo>
                    <a:pt x="2381" y="6686"/>
                    <a:pt x="2338" y="6690"/>
                    <a:pt x="2295" y="6697"/>
                  </a:cubicBezTo>
                  <a:cubicBezTo>
                    <a:pt x="2180" y="6697"/>
                    <a:pt x="2066" y="6730"/>
                    <a:pt x="1967" y="6779"/>
                  </a:cubicBezTo>
                  <a:cubicBezTo>
                    <a:pt x="1492" y="7009"/>
                    <a:pt x="1295" y="7550"/>
                    <a:pt x="1476" y="8025"/>
                  </a:cubicBezTo>
                  <a:cubicBezTo>
                    <a:pt x="1618" y="8452"/>
                    <a:pt x="2077" y="8746"/>
                    <a:pt x="2571" y="8746"/>
                  </a:cubicBezTo>
                  <a:cubicBezTo>
                    <a:pt x="2702" y="8746"/>
                    <a:pt x="2836" y="8725"/>
                    <a:pt x="2967" y="8681"/>
                  </a:cubicBezTo>
                  <a:cubicBezTo>
                    <a:pt x="3623" y="8500"/>
                    <a:pt x="4000" y="7763"/>
                    <a:pt x="3984" y="7041"/>
                  </a:cubicBezTo>
                  <a:cubicBezTo>
                    <a:pt x="3934" y="6287"/>
                    <a:pt x="3574" y="5583"/>
                    <a:pt x="3016" y="5091"/>
                  </a:cubicBezTo>
                  <a:cubicBezTo>
                    <a:pt x="2443" y="4550"/>
                    <a:pt x="1672" y="4271"/>
                    <a:pt x="1131" y="3714"/>
                  </a:cubicBezTo>
                  <a:cubicBezTo>
                    <a:pt x="574" y="3157"/>
                    <a:pt x="181" y="2435"/>
                    <a:pt x="230" y="1714"/>
                  </a:cubicBezTo>
                  <a:cubicBezTo>
                    <a:pt x="263" y="1255"/>
                    <a:pt x="476" y="829"/>
                    <a:pt x="820" y="550"/>
                  </a:cubicBezTo>
                  <a:cubicBezTo>
                    <a:pt x="984" y="436"/>
                    <a:pt x="1164" y="337"/>
                    <a:pt x="1345" y="288"/>
                  </a:cubicBezTo>
                  <a:cubicBezTo>
                    <a:pt x="1492" y="247"/>
                    <a:pt x="1644" y="227"/>
                    <a:pt x="1795" y="227"/>
                  </a:cubicBezTo>
                  <a:cubicBezTo>
                    <a:pt x="1947" y="227"/>
                    <a:pt x="2099" y="247"/>
                    <a:pt x="2246" y="288"/>
                  </a:cubicBezTo>
                  <a:cubicBezTo>
                    <a:pt x="3262" y="550"/>
                    <a:pt x="3590" y="1927"/>
                    <a:pt x="2902" y="2583"/>
                  </a:cubicBezTo>
                  <a:cubicBezTo>
                    <a:pt x="2771" y="2714"/>
                    <a:pt x="2590" y="2812"/>
                    <a:pt x="2394" y="2845"/>
                  </a:cubicBezTo>
                  <a:cubicBezTo>
                    <a:pt x="2332" y="2854"/>
                    <a:pt x="2274" y="2858"/>
                    <a:pt x="2218" y="2858"/>
                  </a:cubicBezTo>
                  <a:cubicBezTo>
                    <a:pt x="1757" y="2858"/>
                    <a:pt x="1514" y="2575"/>
                    <a:pt x="1558" y="2370"/>
                  </a:cubicBezTo>
                  <a:cubicBezTo>
                    <a:pt x="1558" y="2370"/>
                    <a:pt x="1558" y="2354"/>
                    <a:pt x="1623" y="2354"/>
                  </a:cubicBezTo>
                  <a:cubicBezTo>
                    <a:pt x="1634" y="2354"/>
                    <a:pt x="1653" y="2354"/>
                    <a:pt x="1680" y="2354"/>
                  </a:cubicBezTo>
                  <a:cubicBezTo>
                    <a:pt x="1818" y="2354"/>
                    <a:pt x="2139" y="2331"/>
                    <a:pt x="2262" y="2042"/>
                  </a:cubicBezTo>
                  <a:cubicBezTo>
                    <a:pt x="2382" y="1683"/>
                    <a:pt x="2091" y="1345"/>
                    <a:pt x="1758" y="1345"/>
                  </a:cubicBezTo>
                  <a:cubicBezTo>
                    <a:pt x="1681" y="1345"/>
                    <a:pt x="1602" y="1363"/>
                    <a:pt x="1525" y="1403"/>
                  </a:cubicBezTo>
                  <a:cubicBezTo>
                    <a:pt x="902" y="1780"/>
                    <a:pt x="1049" y="2731"/>
                    <a:pt x="1754" y="2894"/>
                  </a:cubicBezTo>
                  <a:cubicBezTo>
                    <a:pt x="1929" y="2975"/>
                    <a:pt x="2113" y="3013"/>
                    <a:pt x="2294" y="3013"/>
                  </a:cubicBezTo>
                  <a:cubicBezTo>
                    <a:pt x="2743" y="3013"/>
                    <a:pt x="3176" y="2779"/>
                    <a:pt x="3410" y="2370"/>
                  </a:cubicBezTo>
                  <a:cubicBezTo>
                    <a:pt x="3672" y="1813"/>
                    <a:pt x="3623" y="1173"/>
                    <a:pt x="3279" y="682"/>
                  </a:cubicBezTo>
                  <a:cubicBezTo>
                    <a:pt x="2945" y="246"/>
                    <a:pt x="2432" y="0"/>
                    <a:pt x="18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11"/>
            <p:cNvSpPr/>
            <p:nvPr/>
          </p:nvSpPr>
          <p:spPr>
            <a:xfrm>
              <a:off x="8289897" y="3954579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214" y="1"/>
                  </a:moveTo>
                  <a:cubicBezTo>
                    <a:pt x="214" y="1"/>
                    <a:pt x="247" y="83"/>
                    <a:pt x="116" y="460"/>
                  </a:cubicBezTo>
                  <a:cubicBezTo>
                    <a:pt x="1" y="853"/>
                    <a:pt x="329" y="1115"/>
                    <a:pt x="968" y="1394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4"/>
                    <a:pt x="886" y="328"/>
                    <a:pt x="689" y="328"/>
                  </a:cubicBezTo>
                  <a:cubicBezTo>
                    <a:pt x="675" y="330"/>
                    <a:pt x="661" y="330"/>
                    <a:pt x="647" y="330"/>
                  </a:cubicBezTo>
                  <a:cubicBezTo>
                    <a:pt x="478" y="330"/>
                    <a:pt x="392" y="239"/>
                    <a:pt x="361" y="148"/>
                  </a:cubicBezTo>
                  <a:cubicBezTo>
                    <a:pt x="345" y="66"/>
                    <a:pt x="214" y="1"/>
                    <a:pt x="2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11"/>
            <p:cNvSpPr/>
            <p:nvPr/>
          </p:nvSpPr>
          <p:spPr>
            <a:xfrm>
              <a:off x="8114992" y="3721874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32"/>
                    <a:pt x="1229" y="312"/>
                    <a:pt x="1115" y="410"/>
                  </a:cubicBezTo>
                  <a:cubicBezTo>
                    <a:pt x="901" y="590"/>
                    <a:pt x="361" y="1213"/>
                    <a:pt x="754" y="1836"/>
                  </a:cubicBezTo>
                  <a:cubicBezTo>
                    <a:pt x="1196" y="2525"/>
                    <a:pt x="1787" y="2295"/>
                    <a:pt x="1983" y="2885"/>
                  </a:cubicBezTo>
                  <a:cubicBezTo>
                    <a:pt x="1983" y="2885"/>
                    <a:pt x="2065" y="3180"/>
                    <a:pt x="1869" y="3279"/>
                  </a:cubicBezTo>
                  <a:cubicBezTo>
                    <a:pt x="1837" y="3296"/>
                    <a:pt x="1807" y="3303"/>
                    <a:pt x="1778" y="3303"/>
                  </a:cubicBezTo>
                  <a:cubicBezTo>
                    <a:pt x="1641" y="3303"/>
                    <a:pt x="1541" y="3130"/>
                    <a:pt x="1541" y="2967"/>
                  </a:cubicBezTo>
                  <a:cubicBezTo>
                    <a:pt x="1475" y="2672"/>
                    <a:pt x="1229" y="2443"/>
                    <a:pt x="918" y="2394"/>
                  </a:cubicBezTo>
                  <a:cubicBezTo>
                    <a:pt x="541" y="2344"/>
                    <a:pt x="492" y="2230"/>
                    <a:pt x="492" y="2230"/>
                  </a:cubicBezTo>
                  <a:lnTo>
                    <a:pt x="492" y="2230"/>
                  </a:lnTo>
                  <a:cubicBezTo>
                    <a:pt x="541" y="2377"/>
                    <a:pt x="541" y="2525"/>
                    <a:pt x="508" y="2656"/>
                  </a:cubicBezTo>
                  <a:cubicBezTo>
                    <a:pt x="459" y="2803"/>
                    <a:pt x="147" y="3311"/>
                    <a:pt x="721" y="3688"/>
                  </a:cubicBezTo>
                  <a:cubicBezTo>
                    <a:pt x="1295" y="4065"/>
                    <a:pt x="1573" y="3869"/>
                    <a:pt x="1672" y="4508"/>
                  </a:cubicBezTo>
                  <a:cubicBezTo>
                    <a:pt x="1787" y="5147"/>
                    <a:pt x="1836" y="5918"/>
                    <a:pt x="2180" y="6245"/>
                  </a:cubicBezTo>
                  <a:cubicBezTo>
                    <a:pt x="2065" y="6180"/>
                    <a:pt x="1967" y="6082"/>
                    <a:pt x="1918" y="5967"/>
                  </a:cubicBezTo>
                  <a:cubicBezTo>
                    <a:pt x="1766" y="5632"/>
                    <a:pt x="1444" y="5439"/>
                    <a:pt x="1084" y="5439"/>
                  </a:cubicBezTo>
                  <a:cubicBezTo>
                    <a:pt x="1056" y="5439"/>
                    <a:pt x="1028" y="5440"/>
                    <a:pt x="1000" y="5442"/>
                  </a:cubicBezTo>
                  <a:cubicBezTo>
                    <a:pt x="977" y="5443"/>
                    <a:pt x="955" y="5443"/>
                    <a:pt x="934" y="5443"/>
                  </a:cubicBezTo>
                  <a:cubicBezTo>
                    <a:pt x="421" y="5443"/>
                    <a:pt x="359" y="5257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31"/>
                    <a:pt x="934" y="6622"/>
                  </a:cubicBezTo>
                  <a:cubicBezTo>
                    <a:pt x="1869" y="7114"/>
                    <a:pt x="1787" y="6737"/>
                    <a:pt x="3081" y="7803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9" y="8699"/>
                    <a:pt x="4270" y="8697"/>
                    <a:pt x="4242" y="8697"/>
                  </a:cubicBezTo>
                  <a:cubicBezTo>
                    <a:pt x="4075" y="8697"/>
                    <a:pt x="3917" y="8779"/>
                    <a:pt x="3819" y="8934"/>
                  </a:cubicBezTo>
                  <a:cubicBezTo>
                    <a:pt x="3622" y="9229"/>
                    <a:pt x="3721" y="9655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256" y="9573"/>
                    <a:pt x="4408" y="9673"/>
                    <a:pt x="4575" y="9673"/>
                  </a:cubicBezTo>
                  <a:cubicBezTo>
                    <a:pt x="4669" y="9673"/>
                    <a:pt x="4767" y="9641"/>
                    <a:pt x="4868" y="9540"/>
                  </a:cubicBezTo>
                  <a:cubicBezTo>
                    <a:pt x="4988" y="9427"/>
                    <a:pt x="5184" y="9329"/>
                    <a:pt x="5413" y="9329"/>
                  </a:cubicBezTo>
                  <a:cubicBezTo>
                    <a:pt x="5716" y="9329"/>
                    <a:pt x="6075" y="9500"/>
                    <a:pt x="6393" y="10032"/>
                  </a:cubicBezTo>
                  <a:cubicBezTo>
                    <a:pt x="6393" y="10032"/>
                    <a:pt x="6147" y="9229"/>
                    <a:pt x="4835" y="8704"/>
                  </a:cubicBezTo>
                  <a:cubicBezTo>
                    <a:pt x="3114" y="7983"/>
                    <a:pt x="2032" y="6278"/>
                    <a:pt x="2131" y="4426"/>
                  </a:cubicBezTo>
                  <a:cubicBezTo>
                    <a:pt x="2213" y="2197"/>
                    <a:pt x="3508" y="672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11"/>
            <p:cNvSpPr/>
            <p:nvPr/>
          </p:nvSpPr>
          <p:spPr>
            <a:xfrm>
              <a:off x="8175470" y="3638681"/>
              <a:ext cx="95758" cy="350723"/>
            </a:xfrm>
            <a:custGeom>
              <a:rect b="b" l="l" r="r" t="t"/>
              <a:pathLst>
                <a:path extrusionOk="0" h="10746" w="2934">
                  <a:moveTo>
                    <a:pt x="1295" y="0"/>
                  </a:moveTo>
                  <a:cubicBezTo>
                    <a:pt x="712" y="0"/>
                    <a:pt x="160" y="379"/>
                    <a:pt x="97" y="910"/>
                  </a:cubicBezTo>
                  <a:cubicBezTo>
                    <a:pt x="1" y="1443"/>
                    <a:pt x="412" y="1960"/>
                    <a:pt x="957" y="1960"/>
                  </a:cubicBezTo>
                  <a:cubicBezTo>
                    <a:pt x="966" y="1960"/>
                    <a:pt x="974" y="1960"/>
                    <a:pt x="983" y="1959"/>
                  </a:cubicBezTo>
                  <a:cubicBezTo>
                    <a:pt x="997" y="1960"/>
                    <a:pt x="1011" y="1961"/>
                    <a:pt x="1025" y="1961"/>
                  </a:cubicBezTo>
                  <a:cubicBezTo>
                    <a:pt x="1571" y="1961"/>
                    <a:pt x="1846" y="1346"/>
                    <a:pt x="1638" y="1074"/>
                  </a:cubicBezTo>
                  <a:cubicBezTo>
                    <a:pt x="1562" y="956"/>
                    <a:pt x="1444" y="904"/>
                    <a:pt x="1327" y="904"/>
                  </a:cubicBezTo>
                  <a:cubicBezTo>
                    <a:pt x="1120" y="904"/>
                    <a:pt x="912" y="1068"/>
                    <a:pt x="933" y="1320"/>
                  </a:cubicBezTo>
                  <a:cubicBezTo>
                    <a:pt x="950" y="1648"/>
                    <a:pt x="1294" y="1615"/>
                    <a:pt x="1343" y="1664"/>
                  </a:cubicBezTo>
                  <a:cubicBezTo>
                    <a:pt x="1376" y="1697"/>
                    <a:pt x="1343" y="1763"/>
                    <a:pt x="1343" y="1763"/>
                  </a:cubicBezTo>
                  <a:cubicBezTo>
                    <a:pt x="1294" y="1828"/>
                    <a:pt x="1228" y="1877"/>
                    <a:pt x="1163" y="1894"/>
                  </a:cubicBezTo>
                  <a:cubicBezTo>
                    <a:pt x="1147" y="1910"/>
                    <a:pt x="1130" y="1910"/>
                    <a:pt x="1114" y="1927"/>
                  </a:cubicBezTo>
                  <a:lnTo>
                    <a:pt x="1097" y="1927"/>
                  </a:lnTo>
                  <a:cubicBezTo>
                    <a:pt x="1065" y="1930"/>
                    <a:pt x="1032" y="1932"/>
                    <a:pt x="1000" y="1932"/>
                  </a:cubicBezTo>
                  <a:cubicBezTo>
                    <a:pt x="473" y="1932"/>
                    <a:pt x="71" y="1436"/>
                    <a:pt x="179" y="910"/>
                  </a:cubicBezTo>
                  <a:cubicBezTo>
                    <a:pt x="251" y="439"/>
                    <a:pt x="745" y="122"/>
                    <a:pt x="1262" y="122"/>
                  </a:cubicBezTo>
                  <a:cubicBezTo>
                    <a:pt x="1572" y="122"/>
                    <a:pt x="1890" y="236"/>
                    <a:pt x="2130" y="500"/>
                  </a:cubicBezTo>
                  <a:cubicBezTo>
                    <a:pt x="2753" y="1254"/>
                    <a:pt x="2622" y="2435"/>
                    <a:pt x="2245" y="3451"/>
                  </a:cubicBezTo>
                  <a:cubicBezTo>
                    <a:pt x="1425" y="5467"/>
                    <a:pt x="540" y="7500"/>
                    <a:pt x="1147" y="8975"/>
                  </a:cubicBezTo>
                  <a:cubicBezTo>
                    <a:pt x="1425" y="9729"/>
                    <a:pt x="1966" y="10352"/>
                    <a:pt x="2671" y="10745"/>
                  </a:cubicBezTo>
                  <a:cubicBezTo>
                    <a:pt x="1999" y="10335"/>
                    <a:pt x="1491" y="9696"/>
                    <a:pt x="1228" y="8942"/>
                  </a:cubicBezTo>
                  <a:cubicBezTo>
                    <a:pt x="688" y="7500"/>
                    <a:pt x="1556" y="5549"/>
                    <a:pt x="2409" y="3500"/>
                  </a:cubicBezTo>
                  <a:cubicBezTo>
                    <a:pt x="2786" y="2484"/>
                    <a:pt x="2933" y="1238"/>
                    <a:pt x="2245" y="419"/>
                  </a:cubicBezTo>
                  <a:cubicBezTo>
                    <a:pt x="1976" y="125"/>
                    <a:pt x="1630" y="0"/>
                    <a:pt x="1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11"/>
            <p:cNvSpPr/>
            <p:nvPr/>
          </p:nvSpPr>
          <p:spPr>
            <a:xfrm>
              <a:off x="8286176" y="3741130"/>
              <a:ext cx="124120" cy="121999"/>
            </a:xfrm>
            <a:custGeom>
              <a:rect b="b" l="l" r="r" t="t"/>
              <a:pathLst>
                <a:path extrusionOk="0" h="3738" w="3803">
                  <a:moveTo>
                    <a:pt x="3295" y="0"/>
                  </a:moveTo>
                  <a:lnTo>
                    <a:pt x="3295" y="0"/>
                  </a:lnTo>
                  <a:cubicBezTo>
                    <a:pt x="3295" y="1"/>
                    <a:pt x="3309" y="268"/>
                    <a:pt x="3128" y="268"/>
                  </a:cubicBezTo>
                  <a:cubicBezTo>
                    <a:pt x="3114" y="268"/>
                    <a:pt x="3099" y="266"/>
                    <a:pt x="3082" y="263"/>
                  </a:cubicBezTo>
                  <a:cubicBezTo>
                    <a:pt x="2974" y="240"/>
                    <a:pt x="2829" y="180"/>
                    <a:pt x="2695" y="180"/>
                  </a:cubicBezTo>
                  <a:cubicBezTo>
                    <a:pt x="2544" y="180"/>
                    <a:pt x="2405" y="255"/>
                    <a:pt x="2344" y="541"/>
                  </a:cubicBezTo>
                  <a:cubicBezTo>
                    <a:pt x="2218" y="1062"/>
                    <a:pt x="2168" y="1642"/>
                    <a:pt x="1960" y="1642"/>
                  </a:cubicBezTo>
                  <a:cubicBezTo>
                    <a:pt x="1952" y="1642"/>
                    <a:pt x="1943" y="1641"/>
                    <a:pt x="1934" y="1640"/>
                  </a:cubicBezTo>
                  <a:lnTo>
                    <a:pt x="1885" y="1640"/>
                  </a:lnTo>
                  <a:cubicBezTo>
                    <a:pt x="1876" y="1641"/>
                    <a:pt x="1868" y="1642"/>
                    <a:pt x="1860" y="1642"/>
                  </a:cubicBezTo>
                  <a:cubicBezTo>
                    <a:pt x="1652" y="1642"/>
                    <a:pt x="1601" y="1062"/>
                    <a:pt x="1475" y="541"/>
                  </a:cubicBezTo>
                  <a:cubicBezTo>
                    <a:pt x="1405" y="252"/>
                    <a:pt x="1264" y="174"/>
                    <a:pt x="1114" y="174"/>
                  </a:cubicBezTo>
                  <a:cubicBezTo>
                    <a:pt x="983" y="174"/>
                    <a:pt x="844" y="232"/>
                    <a:pt x="738" y="263"/>
                  </a:cubicBezTo>
                  <a:cubicBezTo>
                    <a:pt x="721" y="266"/>
                    <a:pt x="705" y="268"/>
                    <a:pt x="691" y="268"/>
                  </a:cubicBezTo>
                  <a:cubicBezTo>
                    <a:pt x="511" y="268"/>
                    <a:pt x="525" y="1"/>
                    <a:pt x="525" y="0"/>
                  </a:cubicBezTo>
                  <a:lnTo>
                    <a:pt x="525" y="0"/>
                  </a:lnTo>
                  <a:cubicBezTo>
                    <a:pt x="525" y="1"/>
                    <a:pt x="295" y="83"/>
                    <a:pt x="148" y="673"/>
                  </a:cubicBezTo>
                  <a:cubicBezTo>
                    <a:pt x="0" y="1263"/>
                    <a:pt x="279" y="1492"/>
                    <a:pt x="1066" y="1853"/>
                  </a:cubicBezTo>
                  <a:cubicBezTo>
                    <a:pt x="1852" y="2230"/>
                    <a:pt x="1885" y="3508"/>
                    <a:pt x="1885" y="3508"/>
                  </a:cubicBezTo>
                  <a:lnTo>
                    <a:pt x="1918" y="3738"/>
                  </a:lnTo>
                  <a:lnTo>
                    <a:pt x="1934" y="3508"/>
                  </a:lnTo>
                  <a:cubicBezTo>
                    <a:pt x="1934" y="3508"/>
                    <a:pt x="1967" y="2213"/>
                    <a:pt x="2754" y="1853"/>
                  </a:cubicBezTo>
                  <a:cubicBezTo>
                    <a:pt x="3541" y="1492"/>
                    <a:pt x="3803" y="1263"/>
                    <a:pt x="3672" y="673"/>
                  </a:cubicBezTo>
                  <a:cubicBezTo>
                    <a:pt x="3524" y="66"/>
                    <a:pt x="3295" y="1"/>
                    <a:pt x="3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11"/>
            <p:cNvSpPr/>
            <p:nvPr/>
          </p:nvSpPr>
          <p:spPr>
            <a:xfrm>
              <a:off x="8326288" y="3656599"/>
              <a:ext cx="44420" cy="110249"/>
            </a:xfrm>
            <a:custGeom>
              <a:rect b="b" l="l" r="r" t="t"/>
              <a:pathLst>
                <a:path extrusionOk="0" h="3378" w="1361">
                  <a:moveTo>
                    <a:pt x="689" y="1"/>
                  </a:moveTo>
                  <a:lnTo>
                    <a:pt x="640" y="328"/>
                  </a:lnTo>
                  <a:cubicBezTo>
                    <a:pt x="607" y="607"/>
                    <a:pt x="509" y="869"/>
                    <a:pt x="361" y="1099"/>
                  </a:cubicBezTo>
                  <a:cubicBezTo>
                    <a:pt x="132" y="1443"/>
                    <a:pt x="0" y="1755"/>
                    <a:pt x="296" y="2164"/>
                  </a:cubicBezTo>
                  <a:cubicBezTo>
                    <a:pt x="492" y="2427"/>
                    <a:pt x="607" y="2738"/>
                    <a:pt x="656" y="3049"/>
                  </a:cubicBezTo>
                  <a:cubicBezTo>
                    <a:pt x="656" y="3131"/>
                    <a:pt x="673" y="3377"/>
                    <a:pt x="689" y="3377"/>
                  </a:cubicBezTo>
                  <a:cubicBezTo>
                    <a:pt x="689" y="3377"/>
                    <a:pt x="705" y="3131"/>
                    <a:pt x="722" y="3049"/>
                  </a:cubicBezTo>
                  <a:cubicBezTo>
                    <a:pt x="754" y="2738"/>
                    <a:pt x="869" y="2427"/>
                    <a:pt x="1066" y="2164"/>
                  </a:cubicBezTo>
                  <a:cubicBezTo>
                    <a:pt x="1361" y="1755"/>
                    <a:pt x="1230" y="1443"/>
                    <a:pt x="1000" y="1099"/>
                  </a:cubicBezTo>
                  <a:cubicBezTo>
                    <a:pt x="853" y="869"/>
                    <a:pt x="754" y="607"/>
                    <a:pt x="722" y="328"/>
                  </a:cubicBezTo>
                  <a:lnTo>
                    <a:pt x="689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11"/>
            <p:cNvSpPr/>
            <p:nvPr/>
          </p:nvSpPr>
          <p:spPr>
            <a:xfrm>
              <a:off x="8257292" y="3625560"/>
              <a:ext cx="90439" cy="266453"/>
            </a:xfrm>
            <a:custGeom>
              <a:rect b="b" l="l" r="r" t="t"/>
              <a:pathLst>
                <a:path extrusionOk="0" h="8164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116"/>
                    <a:pt x="967" y="1296"/>
                    <a:pt x="443" y="2919"/>
                  </a:cubicBezTo>
                  <a:cubicBezTo>
                    <a:pt x="0" y="4295"/>
                    <a:pt x="262" y="5230"/>
                    <a:pt x="1574" y="6148"/>
                  </a:cubicBezTo>
                  <a:cubicBezTo>
                    <a:pt x="2705" y="6951"/>
                    <a:pt x="2754" y="8016"/>
                    <a:pt x="2770" y="8164"/>
                  </a:cubicBezTo>
                  <a:cubicBezTo>
                    <a:pt x="2770" y="7656"/>
                    <a:pt x="2623" y="7164"/>
                    <a:pt x="2344" y="6771"/>
                  </a:cubicBezTo>
                  <a:cubicBezTo>
                    <a:pt x="2033" y="6328"/>
                    <a:pt x="1639" y="6082"/>
                    <a:pt x="1049" y="5574"/>
                  </a:cubicBezTo>
                  <a:cubicBezTo>
                    <a:pt x="869" y="5410"/>
                    <a:pt x="738" y="5213"/>
                    <a:pt x="639" y="4984"/>
                  </a:cubicBezTo>
                  <a:cubicBezTo>
                    <a:pt x="311" y="4148"/>
                    <a:pt x="967" y="3279"/>
                    <a:pt x="1311" y="2902"/>
                  </a:cubicBezTo>
                  <a:cubicBezTo>
                    <a:pt x="1721" y="2460"/>
                    <a:pt x="2426" y="1968"/>
                    <a:pt x="2573" y="1083"/>
                  </a:cubicBezTo>
                  <a:cubicBezTo>
                    <a:pt x="2705" y="198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11"/>
            <p:cNvSpPr/>
            <p:nvPr/>
          </p:nvSpPr>
          <p:spPr>
            <a:xfrm>
              <a:off x="8159118" y="3317593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009" y="0"/>
                  </a:moveTo>
                  <a:cubicBezTo>
                    <a:pt x="660" y="0"/>
                    <a:pt x="0" y="565"/>
                    <a:pt x="287" y="2438"/>
                  </a:cubicBezTo>
                  <a:cubicBezTo>
                    <a:pt x="615" y="4470"/>
                    <a:pt x="2172" y="5421"/>
                    <a:pt x="2434" y="5470"/>
                  </a:cubicBezTo>
                  <a:cubicBezTo>
                    <a:pt x="2434" y="5470"/>
                    <a:pt x="910" y="4487"/>
                    <a:pt x="779" y="2815"/>
                  </a:cubicBezTo>
                  <a:cubicBezTo>
                    <a:pt x="648" y="1143"/>
                    <a:pt x="1156" y="1094"/>
                    <a:pt x="1320" y="733"/>
                  </a:cubicBezTo>
                  <a:cubicBezTo>
                    <a:pt x="1484" y="373"/>
                    <a:pt x="1418" y="110"/>
                    <a:pt x="1090" y="12"/>
                  </a:cubicBezTo>
                  <a:cubicBezTo>
                    <a:pt x="1066" y="4"/>
                    <a:pt x="1038" y="0"/>
                    <a:pt x="10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11"/>
            <p:cNvSpPr/>
            <p:nvPr/>
          </p:nvSpPr>
          <p:spPr>
            <a:xfrm>
              <a:off x="8124066" y="3268898"/>
              <a:ext cx="172293" cy="232053"/>
            </a:xfrm>
            <a:custGeom>
              <a:rect b="b" l="l" r="r" t="t"/>
              <a:pathLst>
                <a:path extrusionOk="0" h="7110" w="5279">
                  <a:moveTo>
                    <a:pt x="3591" y="1"/>
                  </a:moveTo>
                  <a:cubicBezTo>
                    <a:pt x="3380" y="1"/>
                    <a:pt x="3183" y="27"/>
                    <a:pt x="3017" y="62"/>
                  </a:cubicBezTo>
                  <a:cubicBezTo>
                    <a:pt x="2590" y="127"/>
                    <a:pt x="2181" y="291"/>
                    <a:pt x="1820" y="553"/>
                  </a:cubicBezTo>
                  <a:cubicBezTo>
                    <a:pt x="1" y="1897"/>
                    <a:pt x="328" y="4291"/>
                    <a:pt x="869" y="5438"/>
                  </a:cubicBezTo>
                  <a:cubicBezTo>
                    <a:pt x="1164" y="6110"/>
                    <a:pt x="1656" y="6700"/>
                    <a:pt x="2263" y="7110"/>
                  </a:cubicBezTo>
                  <a:cubicBezTo>
                    <a:pt x="1672" y="6667"/>
                    <a:pt x="1230" y="6077"/>
                    <a:pt x="951" y="5405"/>
                  </a:cubicBezTo>
                  <a:cubicBezTo>
                    <a:pt x="443" y="4241"/>
                    <a:pt x="197" y="1963"/>
                    <a:pt x="1918" y="684"/>
                  </a:cubicBezTo>
                  <a:cubicBezTo>
                    <a:pt x="2344" y="376"/>
                    <a:pt x="2901" y="183"/>
                    <a:pt x="3416" y="183"/>
                  </a:cubicBezTo>
                  <a:cubicBezTo>
                    <a:pt x="3832" y="183"/>
                    <a:pt x="4221" y="309"/>
                    <a:pt x="4492" y="602"/>
                  </a:cubicBezTo>
                  <a:cubicBezTo>
                    <a:pt x="5138" y="1248"/>
                    <a:pt x="4670" y="2292"/>
                    <a:pt x="3967" y="2292"/>
                  </a:cubicBezTo>
                  <a:cubicBezTo>
                    <a:pt x="3956" y="2292"/>
                    <a:pt x="3945" y="2291"/>
                    <a:pt x="3934" y="2291"/>
                  </a:cubicBezTo>
                  <a:cubicBezTo>
                    <a:pt x="3905" y="2294"/>
                    <a:pt x="3875" y="2296"/>
                    <a:pt x="3845" y="2296"/>
                  </a:cubicBezTo>
                  <a:cubicBezTo>
                    <a:pt x="3584" y="2296"/>
                    <a:pt x="3344" y="2167"/>
                    <a:pt x="3197" y="1947"/>
                  </a:cubicBezTo>
                  <a:cubicBezTo>
                    <a:pt x="3148" y="1832"/>
                    <a:pt x="3131" y="1701"/>
                    <a:pt x="3131" y="1586"/>
                  </a:cubicBezTo>
                  <a:cubicBezTo>
                    <a:pt x="3161" y="1329"/>
                    <a:pt x="3244" y="1251"/>
                    <a:pt x="3299" y="1251"/>
                  </a:cubicBezTo>
                  <a:cubicBezTo>
                    <a:pt x="3334" y="1251"/>
                    <a:pt x="3357" y="1285"/>
                    <a:pt x="3344" y="1324"/>
                  </a:cubicBezTo>
                  <a:cubicBezTo>
                    <a:pt x="3315" y="1562"/>
                    <a:pt x="3501" y="1773"/>
                    <a:pt x="3732" y="1773"/>
                  </a:cubicBezTo>
                  <a:cubicBezTo>
                    <a:pt x="3755" y="1773"/>
                    <a:pt x="3779" y="1771"/>
                    <a:pt x="3803" y="1766"/>
                  </a:cubicBezTo>
                  <a:cubicBezTo>
                    <a:pt x="4213" y="1701"/>
                    <a:pt x="4328" y="1160"/>
                    <a:pt x="3951" y="947"/>
                  </a:cubicBezTo>
                  <a:cubicBezTo>
                    <a:pt x="3860" y="901"/>
                    <a:pt x="3764" y="880"/>
                    <a:pt x="3671" y="880"/>
                  </a:cubicBezTo>
                  <a:cubicBezTo>
                    <a:pt x="3359" y="880"/>
                    <a:pt x="3067" y="1111"/>
                    <a:pt x="3017" y="1438"/>
                  </a:cubicBezTo>
                  <a:cubicBezTo>
                    <a:pt x="2967" y="1766"/>
                    <a:pt x="3131" y="2110"/>
                    <a:pt x="3426" y="2258"/>
                  </a:cubicBezTo>
                  <a:lnTo>
                    <a:pt x="3443" y="2274"/>
                  </a:lnTo>
                  <a:lnTo>
                    <a:pt x="3459" y="2274"/>
                  </a:lnTo>
                  <a:cubicBezTo>
                    <a:pt x="3557" y="2324"/>
                    <a:pt x="3656" y="2356"/>
                    <a:pt x="3754" y="2389"/>
                  </a:cubicBezTo>
                  <a:cubicBezTo>
                    <a:pt x="3850" y="2411"/>
                    <a:pt x="3945" y="2421"/>
                    <a:pt x="4038" y="2421"/>
                  </a:cubicBezTo>
                  <a:cubicBezTo>
                    <a:pt x="4647" y="2421"/>
                    <a:pt x="5175" y="1983"/>
                    <a:pt x="5246" y="1471"/>
                  </a:cubicBezTo>
                  <a:cubicBezTo>
                    <a:pt x="5279" y="1061"/>
                    <a:pt x="5115" y="652"/>
                    <a:pt x="4803" y="389"/>
                  </a:cubicBezTo>
                  <a:cubicBezTo>
                    <a:pt x="4420" y="91"/>
                    <a:pt x="3981" y="1"/>
                    <a:pt x="35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11"/>
            <p:cNvSpPr/>
            <p:nvPr/>
          </p:nvSpPr>
          <p:spPr>
            <a:xfrm>
              <a:off x="8229452" y="3208159"/>
              <a:ext cx="238091" cy="167626"/>
            </a:xfrm>
            <a:custGeom>
              <a:rect b="b" l="l" r="r" t="t"/>
              <a:pathLst>
                <a:path extrusionOk="0" h="5136" w="7295">
                  <a:moveTo>
                    <a:pt x="1741" y="1"/>
                  </a:moveTo>
                  <a:cubicBezTo>
                    <a:pt x="1344" y="1"/>
                    <a:pt x="955" y="172"/>
                    <a:pt x="689" y="497"/>
                  </a:cubicBezTo>
                  <a:cubicBezTo>
                    <a:pt x="602" y="632"/>
                    <a:pt x="447" y="704"/>
                    <a:pt x="294" y="704"/>
                  </a:cubicBezTo>
                  <a:cubicBezTo>
                    <a:pt x="187" y="704"/>
                    <a:pt x="82" y="669"/>
                    <a:pt x="1" y="595"/>
                  </a:cubicBezTo>
                  <a:lnTo>
                    <a:pt x="1" y="595"/>
                  </a:lnTo>
                  <a:cubicBezTo>
                    <a:pt x="33" y="955"/>
                    <a:pt x="50" y="1021"/>
                    <a:pt x="1755" y="1742"/>
                  </a:cubicBezTo>
                  <a:cubicBezTo>
                    <a:pt x="3066" y="2283"/>
                    <a:pt x="3508" y="4250"/>
                    <a:pt x="3656" y="5135"/>
                  </a:cubicBezTo>
                  <a:cubicBezTo>
                    <a:pt x="3787" y="4250"/>
                    <a:pt x="4230" y="2283"/>
                    <a:pt x="5541" y="1742"/>
                  </a:cubicBezTo>
                  <a:cubicBezTo>
                    <a:pt x="7246" y="1021"/>
                    <a:pt x="7262" y="955"/>
                    <a:pt x="7295" y="595"/>
                  </a:cubicBezTo>
                  <a:lnTo>
                    <a:pt x="7295" y="595"/>
                  </a:lnTo>
                  <a:cubicBezTo>
                    <a:pt x="7214" y="669"/>
                    <a:pt x="7108" y="704"/>
                    <a:pt x="7001" y="704"/>
                  </a:cubicBezTo>
                  <a:cubicBezTo>
                    <a:pt x="6848" y="704"/>
                    <a:pt x="6693" y="632"/>
                    <a:pt x="6606" y="497"/>
                  </a:cubicBezTo>
                  <a:cubicBezTo>
                    <a:pt x="6341" y="172"/>
                    <a:pt x="5951" y="1"/>
                    <a:pt x="5555" y="1"/>
                  </a:cubicBezTo>
                  <a:cubicBezTo>
                    <a:pt x="5290" y="1"/>
                    <a:pt x="5023" y="77"/>
                    <a:pt x="4787" y="234"/>
                  </a:cubicBezTo>
                  <a:cubicBezTo>
                    <a:pt x="4213" y="644"/>
                    <a:pt x="3836" y="1464"/>
                    <a:pt x="3656" y="2660"/>
                  </a:cubicBezTo>
                  <a:cubicBezTo>
                    <a:pt x="3459" y="1464"/>
                    <a:pt x="3082" y="644"/>
                    <a:pt x="2509" y="234"/>
                  </a:cubicBezTo>
                  <a:cubicBezTo>
                    <a:pt x="2273" y="77"/>
                    <a:pt x="2005" y="1"/>
                    <a:pt x="174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11"/>
            <p:cNvSpPr/>
            <p:nvPr/>
          </p:nvSpPr>
          <p:spPr>
            <a:xfrm>
              <a:off x="8304877" y="3115208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1"/>
                  </a:moveTo>
                  <a:cubicBezTo>
                    <a:pt x="1263" y="148"/>
                    <a:pt x="1148" y="296"/>
                    <a:pt x="1017" y="427"/>
                  </a:cubicBezTo>
                  <a:cubicBezTo>
                    <a:pt x="575" y="853"/>
                    <a:pt x="1" y="1722"/>
                    <a:pt x="738" y="2902"/>
                  </a:cubicBezTo>
                  <a:cubicBezTo>
                    <a:pt x="1017" y="3377"/>
                    <a:pt x="1230" y="3902"/>
                    <a:pt x="1345" y="4443"/>
                  </a:cubicBezTo>
                  <a:cubicBezTo>
                    <a:pt x="1460" y="3902"/>
                    <a:pt x="1656" y="3377"/>
                    <a:pt x="1951" y="2902"/>
                  </a:cubicBezTo>
                  <a:cubicBezTo>
                    <a:pt x="2673" y="1722"/>
                    <a:pt x="2115" y="853"/>
                    <a:pt x="1673" y="427"/>
                  </a:cubicBezTo>
                  <a:cubicBezTo>
                    <a:pt x="1542" y="296"/>
                    <a:pt x="1427" y="148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11"/>
            <p:cNvSpPr/>
            <p:nvPr/>
          </p:nvSpPr>
          <p:spPr>
            <a:xfrm>
              <a:off x="8248708" y="2978163"/>
              <a:ext cx="199578" cy="218932"/>
            </a:xfrm>
            <a:custGeom>
              <a:rect b="b" l="l" r="r" t="t"/>
              <a:pathLst>
                <a:path extrusionOk="0" h="6708" w="6115">
                  <a:moveTo>
                    <a:pt x="1593" y="1"/>
                  </a:moveTo>
                  <a:cubicBezTo>
                    <a:pt x="1195" y="1"/>
                    <a:pt x="805" y="156"/>
                    <a:pt x="574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71" y="2103"/>
                    <a:pt x="1190" y="2103"/>
                  </a:cubicBezTo>
                  <a:cubicBezTo>
                    <a:pt x="1801" y="2103"/>
                    <a:pt x="2013" y="1600"/>
                    <a:pt x="1886" y="1282"/>
                  </a:cubicBezTo>
                  <a:cubicBezTo>
                    <a:pt x="1828" y="1108"/>
                    <a:pt x="1667" y="998"/>
                    <a:pt x="1482" y="998"/>
                  </a:cubicBezTo>
                  <a:cubicBezTo>
                    <a:pt x="1459" y="998"/>
                    <a:pt x="1435" y="1000"/>
                    <a:pt x="1410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0"/>
                    <a:pt x="1282" y="1567"/>
                    <a:pt x="1410" y="1567"/>
                  </a:cubicBezTo>
                  <a:cubicBezTo>
                    <a:pt x="1484" y="1567"/>
                    <a:pt x="1559" y="1535"/>
                    <a:pt x="1607" y="1462"/>
                  </a:cubicBezTo>
                  <a:cubicBezTo>
                    <a:pt x="1647" y="1400"/>
                    <a:pt x="1689" y="1375"/>
                    <a:pt x="1725" y="1375"/>
                  </a:cubicBezTo>
                  <a:cubicBezTo>
                    <a:pt x="1795" y="1375"/>
                    <a:pt x="1847" y="1464"/>
                    <a:pt x="1837" y="1561"/>
                  </a:cubicBezTo>
                  <a:cubicBezTo>
                    <a:pt x="1746" y="1808"/>
                    <a:pt x="1510" y="1952"/>
                    <a:pt x="1262" y="1952"/>
                  </a:cubicBezTo>
                  <a:cubicBezTo>
                    <a:pt x="1197" y="1952"/>
                    <a:pt x="1131" y="1942"/>
                    <a:pt x="1066" y="1921"/>
                  </a:cubicBezTo>
                  <a:cubicBezTo>
                    <a:pt x="656" y="1790"/>
                    <a:pt x="460" y="1053"/>
                    <a:pt x="1017" y="659"/>
                  </a:cubicBezTo>
                  <a:cubicBezTo>
                    <a:pt x="1141" y="573"/>
                    <a:pt x="1320" y="527"/>
                    <a:pt x="1521" y="527"/>
                  </a:cubicBezTo>
                  <a:cubicBezTo>
                    <a:pt x="2118" y="527"/>
                    <a:pt x="2902" y="936"/>
                    <a:pt x="2951" y="1905"/>
                  </a:cubicBezTo>
                  <a:cubicBezTo>
                    <a:pt x="2951" y="3085"/>
                    <a:pt x="2033" y="4118"/>
                    <a:pt x="1771" y="4888"/>
                  </a:cubicBezTo>
                  <a:cubicBezTo>
                    <a:pt x="1410" y="5970"/>
                    <a:pt x="1869" y="6658"/>
                    <a:pt x="1902" y="6708"/>
                  </a:cubicBezTo>
                  <a:cubicBezTo>
                    <a:pt x="1607" y="6150"/>
                    <a:pt x="1591" y="5495"/>
                    <a:pt x="1853" y="4921"/>
                  </a:cubicBezTo>
                  <a:cubicBezTo>
                    <a:pt x="2050" y="4396"/>
                    <a:pt x="2492" y="3855"/>
                    <a:pt x="2804" y="3151"/>
                  </a:cubicBezTo>
                  <a:cubicBezTo>
                    <a:pt x="2918" y="2921"/>
                    <a:pt x="3000" y="2692"/>
                    <a:pt x="3066" y="2446"/>
                  </a:cubicBezTo>
                  <a:cubicBezTo>
                    <a:pt x="3115" y="2692"/>
                    <a:pt x="3197" y="2921"/>
                    <a:pt x="3312" y="3151"/>
                  </a:cubicBezTo>
                  <a:cubicBezTo>
                    <a:pt x="3623" y="3855"/>
                    <a:pt x="4066" y="4396"/>
                    <a:pt x="4263" y="4921"/>
                  </a:cubicBezTo>
                  <a:cubicBezTo>
                    <a:pt x="4525" y="5495"/>
                    <a:pt x="4508" y="6150"/>
                    <a:pt x="4213" y="6708"/>
                  </a:cubicBezTo>
                  <a:cubicBezTo>
                    <a:pt x="4246" y="6658"/>
                    <a:pt x="4705" y="5970"/>
                    <a:pt x="4344" y="4888"/>
                  </a:cubicBezTo>
                  <a:cubicBezTo>
                    <a:pt x="4082" y="4118"/>
                    <a:pt x="3164" y="3085"/>
                    <a:pt x="3164" y="1905"/>
                  </a:cubicBezTo>
                  <a:cubicBezTo>
                    <a:pt x="3213" y="936"/>
                    <a:pt x="3997" y="527"/>
                    <a:pt x="4595" y="527"/>
                  </a:cubicBezTo>
                  <a:cubicBezTo>
                    <a:pt x="4795" y="527"/>
                    <a:pt x="4975" y="573"/>
                    <a:pt x="5098" y="659"/>
                  </a:cubicBezTo>
                  <a:cubicBezTo>
                    <a:pt x="5656" y="1053"/>
                    <a:pt x="5459" y="1790"/>
                    <a:pt x="5049" y="1921"/>
                  </a:cubicBezTo>
                  <a:cubicBezTo>
                    <a:pt x="4985" y="1942"/>
                    <a:pt x="4919" y="1952"/>
                    <a:pt x="4854" y="1952"/>
                  </a:cubicBezTo>
                  <a:cubicBezTo>
                    <a:pt x="4605" y="1952"/>
                    <a:pt x="4370" y="1808"/>
                    <a:pt x="4279" y="1561"/>
                  </a:cubicBezTo>
                  <a:cubicBezTo>
                    <a:pt x="4268" y="1464"/>
                    <a:pt x="4321" y="1375"/>
                    <a:pt x="4390" y="1375"/>
                  </a:cubicBezTo>
                  <a:cubicBezTo>
                    <a:pt x="4427" y="1375"/>
                    <a:pt x="4469" y="1400"/>
                    <a:pt x="4508" y="1462"/>
                  </a:cubicBezTo>
                  <a:cubicBezTo>
                    <a:pt x="4556" y="1535"/>
                    <a:pt x="4631" y="1567"/>
                    <a:pt x="4705" y="1567"/>
                  </a:cubicBezTo>
                  <a:cubicBezTo>
                    <a:pt x="4834" y="1567"/>
                    <a:pt x="4961" y="1470"/>
                    <a:pt x="4951" y="1315"/>
                  </a:cubicBezTo>
                  <a:cubicBezTo>
                    <a:pt x="4967" y="1167"/>
                    <a:pt x="4853" y="1020"/>
                    <a:pt x="4705" y="1003"/>
                  </a:cubicBezTo>
                  <a:cubicBezTo>
                    <a:pt x="4681" y="1000"/>
                    <a:pt x="4657" y="998"/>
                    <a:pt x="4633" y="998"/>
                  </a:cubicBezTo>
                  <a:cubicBezTo>
                    <a:pt x="4449" y="998"/>
                    <a:pt x="4288" y="1108"/>
                    <a:pt x="4230" y="1282"/>
                  </a:cubicBezTo>
                  <a:cubicBezTo>
                    <a:pt x="4118" y="1584"/>
                    <a:pt x="4347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85"/>
                    <a:pt x="6115" y="1102"/>
                    <a:pt x="5541" y="446"/>
                  </a:cubicBezTo>
                  <a:cubicBezTo>
                    <a:pt x="5310" y="156"/>
                    <a:pt x="4921" y="1"/>
                    <a:pt x="4523" y="1"/>
                  </a:cubicBezTo>
                  <a:cubicBezTo>
                    <a:pt x="4044" y="1"/>
                    <a:pt x="3553" y="225"/>
                    <a:pt x="3312" y="708"/>
                  </a:cubicBezTo>
                  <a:cubicBezTo>
                    <a:pt x="3197" y="889"/>
                    <a:pt x="3115" y="1069"/>
                    <a:pt x="3066" y="1282"/>
                  </a:cubicBezTo>
                  <a:cubicBezTo>
                    <a:pt x="3000" y="1069"/>
                    <a:pt x="2918" y="889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11"/>
            <p:cNvSpPr/>
            <p:nvPr/>
          </p:nvSpPr>
          <p:spPr>
            <a:xfrm>
              <a:off x="8087153" y="3089000"/>
              <a:ext cx="170139" cy="268052"/>
            </a:xfrm>
            <a:custGeom>
              <a:rect b="b" l="l" r="r" t="t"/>
              <a:pathLst>
                <a:path extrusionOk="0" h="8213" w="5213">
                  <a:moveTo>
                    <a:pt x="4115" y="1"/>
                  </a:moveTo>
                  <a:cubicBezTo>
                    <a:pt x="4115" y="1"/>
                    <a:pt x="4180" y="623"/>
                    <a:pt x="3803" y="853"/>
                  </a:cubicBezTo>
                  <a:cubicBezTo>
                    <a:pt x="3410" y="1066"/>
                    <a:pt x="2836" y="1541"/>
                    <a:pt x="3443" y="2082"/>
                  </a:cubicBezTo>
                  <a:cubicBezTo>
                    <a:pt x="4033" y="2607"/>
                    <a:pt x="4197" y="3344"/>
                    <a:pt x="3689" y="4082"/>
                  </a:cubicBezTo>
                  <a:cubicBezTo>
                    <a:pt x="3689" y="4082"/>
                    <a:pt x="3984" y="2984"/>
                    <a:pt x="3246" y="2492"/>
                  </a:cubicBezTo>
                  <a:cubicBezTo>
                    <a:pt x="3050" y="2364"/>
                    <a:pt x="2889" y="2329"/>
                    <a:pt x="2772" y="2329"/>
                  </a:cubicBezTo>
                  <a:cubicBezTo>
                    <a:pt x="2634" y="2329"/>
                    <a:pt x="2558" y="2377"/>
                    <a:pt x="2558" y="2377"/>
                  </a:cubicBezTo>
                  <a:cubicBezTo>
                    <a:pt x="2623" y="2508"/>
                    <a:pt x="2656" y="2656"/>
                    <a:pt x="2672" y="2803"/>
                  </a:cubicBezTo>
                  <a:cubicBezTo>
                    <a:pt x="2689" y="3017"/>
                    <a:pt x="2213" y="3377"/>
                    <a:pt x="2558" y="3771"/>
                  </a:cubicBezTo>
                  <a:cubicBezTo>
                    <a:pt x="2902" y="4164"/>
                    <a:pt x="3148" y="4951"/>
                    <a:pt x="1935" y="5819"/>
                  </a:cubicBezTo>
                  <a:cubicBezTo>
                    <a:pt x="1935" y="5819"/>
                    <a:pt x="2558" y="4459"/>
                    <a:pt x="2197" y="3754"/>
                  </a:cubicBezTo>
                  <a:cubicBezTo>
                    <a:pt x="1820" y="3017"/>
                    <a:pt x="1377" y="3164"/>
                    <a:pt x="951" y="2574"/>
                  </a:cubicBezTo>
                  <a:cubicBezTo>
                    <a:pt x="951" y="2574"/>
                    <a:pt x="1" y="3098"/>
                    <a:pt x="738" y="4246"/>
                  </a:cubicBezTo>
                  <a:cubicBezTo>
                    <a:pt x="1607" y="5606"/>
                    <a:pt x="525" y="7295"/>
                    <a:pt x="1459" y="8213"/>
                  </a:cubicBezTo>
                  <a:cubicBezTo>
                    <a:pt x="1459" y="8213"/>
                    <a:pt x="1410" y="6868"/>
                    <a:pt x="2672" y="5623"/>
                  </a:cubicBezTo>
                  <a:cubicBezTo>
                    <a:pt x="3934" y="4393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11"/>
            <p:cNvSpPr/>
            <p:nvPr/>
          </p:nvSpPr>
          <p:spPr>
            <a:xfrm>
              <a:off x="8236959" y="3055840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1" y="279"/>
                    <a:pt x="2279" y="541"/>
                    <a:pt x="1623" y="820"/>
                  </a:cubicBezTo>
                  <a:cubicBezTo>
                    <a:pt x="967" y="1115"/>
                    <a:pt x="1213" y="1951"/>
                    <a:pt x="1279" y="2131"/>
                  </a:cubicBezTo>
                  <a:cubicBezTo>
                    <a:pt x="1326" y="2319"/>
                    <a:pt x="1388" y="2658"/>
                    <a:pt x="1192" y="2658"/>
                  </a:cubicBezTo>
                  <a:cubicBezTo>
                    <a:pt x="1183" y="2658"/>
                    <a:pt x="1174" y="2657"/>
                    <a:pt x="1164" y="2656"/>
                  </a:cubicBezTo>
                  <a:cubicBezTo>
                    <a:pt x="951" y="2623"/>
                    <a:pt x="1000" y="2508"/>
                    <a:pt x="1098" y="1836"/>
                  </a:cubicBezTo>
                  <a:cubicBezTo>
                    <a:pt x="1174" y="1316"/>
                    <a:pt x="839" y="1257"/>
                    <a:pt x="683" y="1257"/>
                  </a:cubicBezTo>
                  <a:cubicBezTo>
                    <a:pt x="637" y="1257"/>
                    <a:pt x="607" y="1262"/>
                    <a:pt x="607" y="1262"/>
                  </a:cubicBezTo>
                  <a:cubicBezTo>
                    <a:pt x="738" y="1426"/>
                    <a:pt x="721" y="1672"/>
                    <a:pt x="590" y="1836"/>
                  </a:cubicBezTo>
                  <a:cubicBezTo>
                    <a:pt x="344" y="2082"/>
                    <a:pt x="49" y="2361"/>
                    <a:pt x="295" y="3115"/>
                  </a:cubicBezTo>
                  <a:cubicBezTo>
                    <a:pt x="557" y="3852"/>
                    <a:pt x="0" y="4524"/>
                    <a:pt x="0" y="4524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11"/>
            <p:cNvSpPr/>
            <p:nvPr/>
          </p:nvSpPr>
          <p:spPr>
            <a:xfrm>
              <a:off x="8040611" y="3336164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869" y="0"/>
                  </a:moveTo>
                  <a:cubicBezTo>
                    <a:pt x="1869" y="0"/>
                    <a:pt x="2000" y="279"/>
                    <a:pt x="1656" y="525"/>
                  </a:cubicBezTo>
                  <a:cubicBezTo>
                    <a:pt x="1295" y="771"/>
                    <a:pt x="1" y="2426"/>
                    <a:pt x="3590" y="4262"/>
                  </a:cubicBezTo>
                  <a:cubicBezTo>
                    <a:pt x="3590" y="4262"/>
                    <a:pt x="2738" y="3770"/>
                    <a:pt x="2640" y="2475"/>
                  </a:cubicBezTo>
                  <a:cubicBezTo>
                    <a:pt x="2541" y="1180"/>
                    <a:pt x="2803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11"/>
            <p:cNvSpPr/>
            <p:nvPr/>
          </p:nvSpPr>
          <p:spPr>
            <a:xfrm>
              <a:off x="7897790" y="3421772"/>
              <a:ext cx="257347" cy="189134"/>
            </a:xfrm>
            <a:custGeom>
              <a:rect b="b" l="l" r="r" t="t"/>
              <a:pathLst>
                <a:path extrusionOk="0" h="5795" w="7885">
                  <a:moveTo>
                    <a:pt x="4661" y="0"/>
                  </a:moveTo>
                  <a:cubicBezTo>
                    <a:pt x="4523" y="0"/>
                    <a:pt x="4389" y="44"/>
                    <a:pt x="4262" y="131"/>
                  </a:cubicBezTo>
                  <a:cubicBezTo>
                    <a:pt x="3899" y="394"/>
                    <a:pt x="3670" y="608"/>
                    <a:pt x="3480" y="608"/>
                  </a:cubicBezTo>
                  <a:cubicBezTo>
                    <a:pt x="3421" y="608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16" y="1180"/>
                    <a:pt x="3688" y="1393"/>
                  </a:cubicBezTo>
                  <a:cubicBezTo>
                    <a:pt x="4377" y="1590"/>
                    <a:pt x="4852" y="1721"/>
                    <a:pt x="4754" y="2098"/>
                  </a:cubicBezTo>
                  <a:cubicBezTo>
                    <a:pt x="4655" y="2475"/>
                    <a:pt x="3704" y="2541"/>
                    <a:pt x="2590" y="2704"/>
                  </a:cubicBezTo>
                  <a:cubicBezTo>
                    <a:pt x="1475" y="2885"/>
                    <a:pt x="590" y="3163"/>
                    <a:pt x="623" y="4130"/>
                  </a:cubicBezTo>
                  <a:cubicBezTo>
                    <a:pt x="648" y="4885"/>
                    <a:pt x="505" y="5250"/>
                    <a:pt x="246" y="5250"/>
                  </a:cubicBezTo>
                  <a:cubicBezTo>
                    <a:pt x="173" y="5250"/>
                    <a:pt x="90" y="5221"/>
                    <a:pt x="0" y="5163"/>
                  </a:cubicBezTo>
                  <a:lnTo>
                    <a:pt x="0" y="5163"/>
                  </a:lnTo>
                  <a:cubicBezTo>
                    <a:pt x="0" y="5163"/>
                    <a:pt x="248" y="5795"/>
                    <a:pt x="1194" y="5795"/>
                  </a:cubicBezTo>
                  <a:cubicBezTo>
                    <a:pt x="1388" y="5795"/>
                    <a:pt x="1612" y="5768"/>
                    <a:pt x="1869" y="5704"/>
                  </a:cubicBezTo>
                  <a:cubicBezTo>
                    <a:pt x="3377" y="5327"/>
                    <a:pt x="3573" y="4114"/>
                    <a:pt x="4213" y="3360"/>
                  </a:cubicBezTo>
                  <a:cubicBezTo>
                    <a:pt x="4852" y="2606"/>
                    <a:pt x="5491" y="1983"/>
                    <a:pt x="7884" y="1934"/>
                  </a:cubicBezTo>
                  <a:cubicBezTo>
                    <a:pt x="7884" y="1934"/>
                    <a:pt x="6409" y="1803"/>
                    <a:pt x="5868" y="951"/>
                  </a:cubicBezTo>
                  <a:cubicBezTo>
                    <a:pt x="5460" y="326"/>
                    <a:pt x="5042" y="0"/>
                    <a:pt x="46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11"/>
            <p:cNvSpPr/>
            <p:nvPr/>
          </p:nvSpPr>
          <p:spPr>
            <a:xfrm>
              <a:off x="8028829" y="3499710"/>
              <a:ext cx="250950" cy="205061"/>
            </a:xfrm>
            <a:custGeom>
              <a:rect b="b" l="l" r="r" t="t"/>
              <a:pathLst>
                <a:path extrusionOk="0" h="6283" w="7689">
                  <a:moveTo>
                    <a:pt x="3399" y="1"/>
                  </a:moveTo>
                  <a:cubicBezTo>
                    <a:pt x="3343" y="1"/>
                    <a:pt x="3287" y="2"/>
                    <a:pt x="3230" y="5"/>
                  </a:cubicBezTo>
                  <a:cubicBezTo>
                    <a:pt x="2656" y="21"/>
                    <a:pt x="2099" y="169"/>
                    <a:pt x="1607" y="464"/>
                  </a:cubicBezTo>
                  <a:cubicBezTo>
                    <a:pt x="1443" y="562"/>
                    <a:pt x="1279" y="677"/>
                    <a:pt x="1132" y="808"/>
                  </a:cubicBezTo>
                  <a:cubicBezTo>
                    <a:pt x="1" y="1808"/>
                    <a:pt x="362" y="3890"/>
                    <a:pt x="1706" y="4201"/>
                  </a:cubicBezTo>
                  <a:cubicBezTo>
                    <a:pt x="1844" y="4235"/>
                    <a:pt x="1986" y="4251"/>
                    <a:pt x="2127" y="4251"/>
                  </a:cubicBezTo>
                  <a:cubicBezTo>
                    <a:pt x="2608" y="4251"/>
                    <a:pt x="3079" y="4060"/>
                    <a:pt x="3345" y="3693"/>
                  </a:cubicBezTo>
                  <a:cubicBezTo>
                    <a:pt x="3656" y="3234"/>
                    <a:pt x="3656" y="2660"/>
                    <a:pt x="3345" y="2201"/>
                  </a:cubicBezTo>
                  <a:cubicBezTo>
                    <a:pt x="3133" y="1916"/>
                    <a:pt x="2799" y="1760"/>
                    <a:pt x="2461" y="1760"/>
                  </a:cubicBezTo>
                  <a:cubicBezTo>
                    <a:pt x="2275" y="1760"/>
                    <a:pt x="2088" y="1807"/>
                    <a:pt x="1919" y="1906"/>
                  </a:cubicBezTo>
                  <a:cubicBezTo>
                    <a:pt x="1640" y="2070"/>
                    <a:pt x="1509" y="2415"/>
                    <a:pt x="1607" y="2726"/>
                  </a:cubicBezTo>
                  <a:cubicBezTo>
                    <a:pt x="1624" y="2824"/>
                    <a:pt x="1673" y="2906"/>
                    <a:pt x="1738" y="2972"/>
                  </a:cubicBezTo>
                  <a:cubicBezTo>
                    <a:pt x="1846" y="3073"/>
                    <a:pt x="1988" y="3116"/>
                    <a:pt x="2127" y="3116"/>
                  </a:cubicBezTo>
                  <a:cubicBezTo>
                    <a:pt x="2372" y="3116"/>
                    <a:pt x="2609" y="2985"/>
                    <a:pt x="2640" y="2808"/>
                  </a:cubicBezTo>
                  <a:cubicBezTo>
                    <a:pt x="2713" y="2544"/>
                    <a:pt x="2511" y="2306"/>
                    <a:pt x="2256" y="2306"/>
                  </a:cubicBezTo>
                  <a:cubicBezTo>
                    <a:pt x="2226" y="2306"/>
                    <a:pt x="2196" y="2309"/>
                    <a:pt x="2165" y="2316"/>
                  </a:cubicBezTo>
                  <a:cubicBezTo>
                    <a:pt x="1902" y="2382"/>
                    <a:pt x="1919" y="2529"/>
                    <a:pt x="1837" y="2529"/>
                  </a:cubicBezTo>
                  <a:cubicBezTo>
                    <a:pt x="1832" y="2530"/>
                    <a:pt x="1827" y="2531"/>
                    <a:pt x="1822" y="2531"/>
                  </a:cubicBezTo>
                  <a:cubicBezTo>
                    <a:pt x="1738" y="2531"/>
                    <a:pt x="1738" y="2398"/>
                    <a:pt x="1738" y="2398"/>
                  </a:cubicBezTo>
                  <a:cubicBezTo>
                    <a:pt x="1722" y="2201"/>
                    <a:pt x="1837" y="2021"/>
                    <a:pt x="2017" y="1939"/>
                  </a:cubicBezTo>
                  <a:cubicBezTo>
                    <a:pt x="2153" y="1866"/>
                    <a:pt x="2301" y="1831"/>
                    <a:pt x="2449" y="1831"/>
                  </a:cubicBezTo>
                  <a:cubicBezTo>
                    <a:pt x="2762" y="1831"/>
                    <a:pt x="3073" y="1988"/>
                    <a:pt x="3263" y="2267"/>
                  </a:cubicBezTo>
                  <a:cubicBezTo>
                    <a:pt x="3525" y="2677"/>
                    <a:pt x="3525" y="3218"/>
                    <a:pt x="3230" y="3627"/>
                  </a:cubicBezTo>
                  <a:cubicBezTo>
                    <a:pt x="3004" y="3942"/>
                    <a:pt x="2575" y="4121"/>
                    <a:pt x="2136" y="4121"/>
                  </a:cubicBezTo>
                  <a:cubicBezTo>
                    <a:pt x="2003" y="4121"/>
                    <a:pt x="1868" y="4104"/>
                    <a:pt x="1738" y="4070"/>
                  </a:cubicBezTo>
                  <a:cubicBezTo>
                    <a:pt x="525" y="3775"/>
                    <a:pt x="198" y="1857"/>
                    <a:pt x="1247" y="939"/>
                  </a:cubicBezTo>
                  <a:cubicBezTo>
                    <a:pt x="1726" y="490"/>
                    <a:pt x="2311" y="318"/>
                    <a:pt x="2902" y="318"/>
                  </a:cubicBezTo>
                  <a:cubicBezTo>
                    <a:pt x="3605" y="318"/>
                    <a:pt x="4317" y="562"/>
                    <a:pt x="4869" y="874"/>
                  </a:cubicBezTo>
                  <a:cubicBezTo>
                    <a:pt x="5803" y="1415"/>
                    <a:pt x="6541" y="2251"/>
                    <a:pt x="6934" y="3250"/>
                  </a:cubicBezTo>
                  <a:cubicBezTo>
                    <a:pt x="7262" y="4054"/>
                    <a:pt x="7443" y="4922"/>
                    <a:pt x="7443" y="5791"/>
                  </a:cubicBezTo>
                  <a:cubicBezTo>
                    <a:pt x="7443" y="5955"/>
                    <a:pt x="7426" y="6119"/>
                    <a:pt x="7393" y="6283"/>
                  </a:cubicBezTo>
                  <a:cubicBezTo>
                    <a:pt x="7410" y="6217"/>
                    <a:pt x="7426" y="6152"/>
                    <a:pt x="7443" y="6086"/>
                  </a:cubicBezTo>
                  <a:cubicBezTo>
                    <a:pt x="7443" y="6103"/>
                    <a:pt x="7443" y="6135"/>
                    <a:pt x="7443" y="6152"/>
                  </a:cubicBezTo>
                  <a:cubicBezTo>
                    <a:pt x="7443" y="6135"/>
                    <a:pt x="7443" y="6103"/>
                    <a:pt x="7459" y="6053"/>
                  </a:cubicBezTo>
                  <a:cubicBezTo>
                    <a:pt x="7688" y="4857"/>
                    <a:pt x="7541" y="3627"/>
                    <a:pt x="7016" y="2529"/>
                  </a:cubicBezTo>
                  <a:cubicBezTo>
                    <a:pt x="6320" y="1105"/>
                    <a:pt x="4981" y="1"/>
                    <a:pt x="33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11"/>
            <p:cNvSpPr/>
            <p:nvPr/>
          </p:nvSpPr>
          <p:spPr>
            <a:xfrm>
              <a:off x="8167702" y="3562113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3" y="1"/>
                  </a:moveTo>
                  <a:cubicBezTo>
                    <a:pt x="66" y="1"/>
                    <a:pt x="1" y="784"/>
                    <a:pt x="1089" y="961"/>
                  </a:cubicBezTo>
                  <a:cubicBezTo>
                    <a:pt x="2352" y="1158"/>
                    <a:pt x="3040" y="3273"/>
                    <a:pt x="3040" y="3273"/>
                  </a:cubicBezTo>
                  <a:cubicBezTo>
                    <a:pt x="3040" y="3273"/>
                    <a:pt x="2729" y="994"/>
                    <a:pt x="1466" y="240"/>
                  </a:cubicBezTo>
                  <a:cubicBezTo>
                    <a:pt x="1179" y="69"/>
                    <a:pt x="930" y="1"/>
                    <a:pt x="7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11"/>
            <p:cNvSpPr/>
            <p:nvPr/>
          </p:nvSpPr>
          <p:spPr>
            <a:xfrm>
              <a:off x="7968385" y="3553888"/>
              <a:ext cx="170694" cy="147456"/>
            </a:xfrm>
            <a:custGeom>
              <a:rect b="b" l="l" r="r" t="t"/>
              <a:pathLst>
                <a:path extrusionOk="0" h="4518" w="5230">
                  <a:moveTo>
                    <a:pt x="2181" y="1"/>
                  </a:move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2"/>
                    <a:pt x="1132" y="1312"/>
                    <a:pt x="574" y="1705"/>
                  </a:cubicBezTo>
                  <a:cubicBezTo>
                    <a:pt x="1" y="2082"/>
                    <a:pt x="99" y="2705"/>
                    <a:pt x="214" y="3033"/>
                  </a:cubicBezTo>
                  <a:cubicBezTo>
                    <a:pt x="279" y="3262"/>
                    <a:pt x="247" y="3508"/>
                    <a:pt x="132" y="3721"/>
                  </a:cubicBezTo>
                  <a:cubicBezTo>
                    <a:pt x="410" y="3492"/>
                    <a:pt x="722" y="3328"/>
                    <a:pt x="1066" y="3230"/>
                  </a:cubicBezTo>
                  <a:cubicBezTo>
                    <a:pt x="1673" y="3049"/>
                    <a:pt x="1656" y="2754"/>
                    <a:pt x="1656" y="2279"/>
                  </a:cubicBezTo>
                  <a:cubicBezTo>
                    <a:pt x="1642" y="1877"/>
                    <a:pt x="1816" y="1852"/>
                    <a:pt x="1859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4" y="1853"/>
                    <a:pt x="1878" y="1852"/>
                    <a:pt x="1882" y="1852"/>
                  </a:cubicBezTo>
                  <a:cubicBezTo>
                    <a:pt x="2162" y="1852"/>
                    <a:pt x="2098" y="2382"/>
                    <a:pt x="2066" y="2672"/>
                  </a:cubicBezTo>
                  <a:cubicBezTo>
                    <a:pt x="2050" y="2967"/>
                    <a:pt x="1951" y="3574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0"/>
                    <a:pt x="4410" y="4262"/>
                  </a:cubicBezTo>
                  <a:cubicBezTo>
                    <a:pt x="4514" y="4217"/>
                    <a:pt x="4626" y="4194"/>
                    <a:pt x="4739" y="4194"/>
                  </a:cubicBezTo>
                  <a:cubicBezTo>
                    <a:pt x="4910" y="4194"/>
                    <a:pt x="5081" y="4245"/>
                    <a:pt x="5230" y="4344"/>
                  </a:cubicBezTo>
                  <a:cubicBezTo>
                    <a:pt x="5082" y="3475"/>
                    <a:pt x="4639" y="3197"/>
                    <a:pt x="4017" y="3131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706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11"/>
            <p:cNvSpPr/>
            <p:nvPr/>
          </p:nvSpPr>
          <p:spPr>
            <a:xfrm>
              <a:off x="7995670" y="3652845"/>
              <a:ext cx="42298" cy="65308"/>
            </a:xfrm>
            <a:custGeom>
              <a:rect b="b" l="l" r="r" t="t"/>
              <a:pathLst>
                <a:path extrusionOk="0" h="2001" w="1296">
                  <a:moveTo>
                    <a:pt x="951" y="1"/>
                  </a:moveTo>
                  <a:cubicBezTo>
                    <a:pt x="951" y="1"/>
                    <a:pt x="935" y="100"/>
                    <a:pt x="509" y="362"/>
                  </a:cubicBezTo>
                  <a:cubicBezTo>
                    <a:pt x="165" y="525"/>
                    <a:pt x="1" y="935"/>
                    <a:pt x="115" y="1296"/>
                  </a:cubicBezTo>
                  <a:cubicBezTo>
                    <a:pt x="181" y="1525"/>
                    <a:pt x="230" y="1755"/>
                    <a:pt x="263" y="2001"/>
                  </a:cubicBezTo>
                  <a:cubicBezTo>
                    <a:pt x="263" y="2001"/>
                    <a:pt x="263" y="1853"/>
                    <a:pt x="771" y="1558"/>
                  </a:cubicBezTo>
                  <a:cubicBezTo>
                    <a:pt x="1296" y="1263"/>
                    <a:pt x="1099" y="837"/>
                    <a:pt x="1001" y="575"/>
                  </a:cubicBezTo>
                  <a:cubicBezTo>
                    <a:pt x="951" y="394"/>
                    <a:pt x="935" y="198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11"/>
            <p:cNvSpPr/>
            <p:nvPr/>
          </p:nvSpPr>
          <p:spPr>
            <a:xfrm>
              <a:off x="7808983" y="3372195"/>
              <a:ext cx="226308" cy="159304"/>
            </a:xfrm>
            <a:custGeom>
              <a:rect b="b" l="l" r="r" t="t"/>
              <a:pathLst>
                <a:path extrusionOk="0" h="4881" w="6934">
                  <a:moveTo>
                    <a:pt x="5011" y="0"/>
                  </a:moveTo>
                  <a:cubicBezTo>
                    <a:pt x="4787" y="0"/>
                    <a:pt x="4536" y="52"/>
                    <a:pt x="4262" y="175"/>
                  </a:cubicBezTo>
                  <a:cubicBezTo>
                    <a:pt x="2787" y="830"/>
                    <a:pt x="3065" y="3306"/>
                    <a:pt x="4803" y="3650"/>
                  </a:cubicBezTo>
                  <a:cubicBezTo>
                    <a:pt x="4999" y="3699"/>
                    <a:pt x="5213" y="3732"/>
                    <a:pt x="5376" y="3748"/>
                  </a:cubicBezTo>
                  <a:cubicBezTo>
                    <a:pt x="4917" y="3830"/>
                    <a:pt x="4475" y="3978"/>
                    <a:pt x="4065" y="4191"/>
                  </a:cubicBezTo>
                  <a:cubicBezTo>
                    <a:pt x="3918" y="4256"/>
                    <a:pt x="3672" y="4338"/>
                    <a:pt x="3639" y="4355"/>
                  </a:cubicBezTo>
                  <a:cubicBezTo>
                    <a:pt x="3186" y="4526"/>
                    <a:pt x="2758" y="4602"/>
                    <a:pt x="2372" y="4602"/>
                  </a:cubicBezTo>
                  <a:cubicBezTo>
                    <a:pt x="1541" y="4602"/>
                    <a:pt x="903" y="4252"/>
                    <a:pt x="623" y="3748"/>
                  </a:cubicBezTo>
                  <a:cubicBezTo>
                    <a:pt x="377" y="3355"/>
                    <a:pt x="361" y="2847"/>
                    <a:pt x="574" y="2437"/>
                  </a:cubicBezTo>
                  <a:cubicBezTo>
                    <a:pt x="590" y="2437"/>
                    <a:pt x="590" y="2420"/>
                    <a:pt x="590" y="2420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5"/>
                    <a:pt x="2147" y="2322"/>
                  </a:cubicBezTo>
                  <a:cubicBezTo>
                    <a:pt x="2262" y="2453"/>
                    <a:pt x="2311" y="2617"/>
                    <a:pt x="2311" y="2797"/>
                  </a:cubicBezTo>
                  <a:cubicBezTo>
                    <a:pt x="2311" y="2945"/>
                    <a:pt x="2262" y="3092"/>
                    <a:pt x="2147" y="3207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89"/>
                  </a:cubicBezTo>
                  <a:cubicBezTo>
                    <a:pt x="2043" y="3029"/>
                    <a:pt x="1749" y="2853"/>
                    <a:pt x="1492" y="2853"/>
                  </a:cubicBezTo>
                  <a:cubicBezTo>
                    <a:pt x="1312" y="2853"/>
                    <a:pt x="1150" y="2939"/>
                    <a:pt x="1164" y="3142"/>
                  </a:cubicBezTo>
                  <a:cubicBezTo>
                    <a:pt x="1164" y="3416"/>
                    <a:pt x="1407" y="3544"/>
                    <a:pt x="1660" y="3544"/>
                  </a:cubicBezTo>
                  <a:cubicBezTo>
                    <a:pt x="1786" y="3544"/>
                    <a:pt x="1913" y="3513"/>
                    <a:pt x="2016" y="3453"/>
                  </a:cubicBezTo>
                  <a:lnTo>
                    <a:pt x="2049" y="3437"/>
                  </a:lnTo>
                  <a:cubicBezTo>
                    <a:pt x="2065" y="3420"/>
                    <a:pt x="2098" y="3404"/>
                    <a:pt x="2115" y="3388"/>
                  </a:cubicBezTo>
                  <a:cubicBezTo>
                    <a:pt x="2410" y="3092"/>
                    <a:pt x="2459" y="2617"/>
                    <a:pt x="2197" y="2289"/>
                  </a:cubicBezTo>
                  <a:cubicBezTo>
                    <a:pt x="2058" y="2021"/>
                    <a:pt x="1746" y="1873"/>
                    <a:pt x="1411" y="1873"/>
                  </a:cubicBezTo>
                  <a:cubicBezTo>
                    <a:pt x="1070" y="1873"/>
                    <a:pt x="706" y="2025"/>
                    <a:pt x="475" y="2355"/>
                  </a:cubicBezTo>
                  <a:cubicBezTo>
                    <a:pt x="0" y="3092"/>
                    <a:pt x="213" y="4092"/>
                    <a:pt x="951" y="4584"/>
                  </a:cubicBezTo>
                  <a:cubicBezTo>
                    <a:pt x="1316" y="4782"/>
                    <a:pt x="1738" y="4881"/>
                    <a:pt x="2151" y="4881"/>
                  </a:cubicBezTo>
                  <a:cubicBezTo>
                    <a:pt x="2182" y="4881"/>
                    <a:pt x="2214" y="4880"/>
                    <a:pt x="2246" y="4879"/>
                  </a:cubicBezTo>
                  <a:cubicBezTo>
                    <a:pt x="3147" y="4863"/>
                    <a:pt x="3868" y="4355"/>
                    <a:pt x="5049" y="3994"/>
                  </a:cubicBezTo>
                  <a:cubicBezTo>
                    <a:pt x="5475" y="3896"/>
                    <a:pt x="5917" y="3830"/>
                    <a:pt x="6360" y="3797"/>
                  </a:cubicBezTo>
                  <a:cubicBezTo>
                    <a:pt x="6557" y="3781"/>
                    <a:pt x="6753" y="3715"/>
                    <a:pt x="6934" y="3617"/>
                  </a:cubicBezTo>
                  <a:lnTo>
                    <a:pt x="6934" y="3617"/>
                  </a:lnTo>
                  <a:cubicBezTo>
                    <a:pt x="6934" y="3617"/>
                    <a:pt x="6803" y="3652"/>
                    <a:pt x="6640" y="3652"/>
                  </a:cubicBezTo>
                  <a:cubicBezTo>
                    <a:pt x="6487" y="3652"/>
                    <a:pt x="6307" y="3621"/>
                    <a:pt x="6180" y="3502"/>
                  </a:cubicBezTo>
                  <a:cubicBezTo>
                    <a:pt x="5917" y="3273"/>
                    <a:pt x="5934" y="3371"/>
                    <a:pt x="5639" y="3273"/>
                  </a:cubicBezTo>
                  <a:cubicBezTo>
                    <a:pt x="5475" y="3240"/>
                    <a:pt x="5376" y="3076"/>
                    <a:pt x="5376" y="2912"/>
                  </a:cubicBezTo>
                  <a:cubicBezTo>
                    <a:pt x="5180" y="3076"/>
                    <a:pt x="5147" y="3371"/>
                    <a:pt x="5294" y="3568"/>
                  </a:cubicBezTo>
                  <a:cubicBezTo>
                    <a:pt x="5294" y="3568"/>
                    <a:pt x="4573" y="3568"/>
                    <a:pt x="4393" y="3207"/>
                  </a:cubicBezTo>
                  <a:cubicBezTo>
                    <a:pt x="4229" y="2830"/>
                    <a:pt x="4426" y="2830"/>
                    <a:pt x="4573" y="2748"/>
                  </a:cubicBezTo>
                  <a:cubicBezTo>
                    <a:pt x="4721" y="2666"/>
                    <a:pt x="4754" y="2535"/>
                    <a:pt x="4606" y="2322"/>
                  </a:cubicBezTo>
                  <a:cubicBezTo>
                    <a:pt x="4459" y="2109"/>
                    <a:pt x="4475" y="1748"/>
                    <a:pt x="4754" y="1748"/>
                  </a:cubicBezTo>
                  <a:cubicBezTo>
                    <a:pt x="4674" y="1576"/>
                    <a:pt x="4497" y="1468"/>
                    <a:pt x="4320" y="1468"/>
                  </a:cubicBezTo>
                  <a:cubicBezTo>
                    <a:pt x="4278" y="1468"/>
                    <a:pt x="4237" y="1474"/>
                    <a:pt x="4196" y="1486"/>
                  </a:cubicBezTo>
                  <a:cubicBezTo>
                    <a:pt x="3770" y="1568"/>
                    <a:pt x="3754" y="2175"/>
                    <a:pt x="3754" y="2175"/>
                  </a:cubicBezTo>
                  <a:cubicBezTo>
                    <a:pt x="3754" y="2175"/>
                    <a:pt x="3459" y="1421"/>
                    <a:pt x="3950" y="1044"/>
                  </a:cubicBezTo>
                  <a:cubicBezTo>
                    <a:pt x="4133" y="898"/>
                    <a:pt x="4280" y="843"/>
                    <a:pt x="4395" y="843"/>
                  </a:cubicBezTo>
                  <a:cubicBezTo>
                    <a:pt x="4578" y="843"/>
                    <a:pt x="4680" y="984"/>
                    <a:pt x="4721" y="1126"/>
                  </a:cubicBezTo>
                  <a:cubicBezTo>
                    <a:pt x="4774" y="1311"/>
                    <a:pt x="4880" y="1464"/>
                    <a:pt x="5023" y="1464"/>
                  </a:cubicBezTo>
                  <a:cubicBezTo>
                    <a:pt x="5057" y="1464"/>
                    <a:pt x="5093" y="1456"/>
                    <a:pt x="5131" y="1437"/>
                  </a:cubicBezTo>
                  <a:cubicBezTo>
                    <a:pt x="5274" y="1371"/>
                    <a:pt x="5388" y="1267"/>
                    <a:pt x="5487" y="1267"/>
                  </a:cubicBezTo>
                  <a:cubicBezTo>
                    <a:pt x="5535" y="1267"/>
                    <a:pt x="5580" y="1291"/>
                    <a:pt x="5622" y="1355"/>
                  </a:cubicBezTo>
                  <a:cubicBezTo>
                    <a:pt x="5737" y="1601"/>
                    <a:pt x="5622" y="1896"/>
                    <a:pt x="5376" y="1994"/>
                  </a:cubicBezTo>
                  <a:cubicBezTo>
                    <a:pt x="5376" y="1994"/>
                    <a:pt x="5388" y="1995"/>
                    <a:pt x="5408" y="1995"/>
                  </a:cubicBezTo>
                  <a:cubicBezTo>
                    <a:pt x="5548" y="1995"/>
                    <a:pt x="6116" y="1957"/>
                    <a:pt x="6245" y="1355"/>
                  </a:cubicBezTo>
                  <a:cubicBezTo>
                    <a:pt x="6363" y="819"/>
                    <a:pt x="5896" y="0"/>
                    <a:pt x="50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11"/>
            <p:cNvSpPr/>
            <p:nvPr/>
          </p:nvSpPr>
          <p:spPr>
            <a:xfrm>
              <a:off x="7773669" y="3457608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36" y="0"/>
                  </a:moveTo>
                  <a:cubicBezTo>
                    <a:pt x="836" y="0"/>
                    <a:pt x="0" y="918"/>
                    <a:pt x="558" y="1705"/>
                  </a:cubicBezTo>
                  <a:cubicBezTo>
                    <a:pt x="869" y="2164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1"/>
                  </a:cubicBezTo>
                  <a:cubicBezTo>
                    <a:pt x="1180" y="2885"/>
                    <a:pt x="1131" y="3098"/>
                    <a:pt x="1164" y="3295"/>
                  </a:cubicBezTo>
                  <a:cubicBezTo>
                    <a:pt x="1216" y="3203"/>
                    <a:pt x="1310" y="3154"/>
                    <a:pt x="1404" y="3154"/>
                  </a:cubicBezTo>
                  <a:cubicBezTo>
                    <a:pt x="1428" y="3154"/>
                    <a:pt x="1452" y="3157"/>
                    <a:pt x="1475" y="3164"/>
                  </a:cubicBezTo>
                  <a:cubicBezTo>
                    <a:pt x="1591" y="3199"/>
                    <a:pt x="1754" y="3278"/>
                    <a:pt x="1939" y="3278"/>
                  </a:cubicBezTo>
                  <a:cubicBezTo>
                    <a:pt x="2096" y="3278"/>
                    <a:pt x="2269" y="3221"/>
                    <a:pt x="2443" y="3032"/>
                  </a:cubicBezTo>
                  <a:cubicBezTo>
                    <a:pt x="2820" y="2639"/>
                    <a:pt x="3311" y="2869"/>
                    <a:pt x="4655" y="2147"/>
                  </a:cubicBezTo>
                  <a:lnTo>
                    <a:pt x="4655" y="2147"/>
                  </a:lnTo>
                  <a:cubicBezTo>
                    <a:pt x="4655" y="2148"/>
                    <a:pt x="3926" y="2455"/>
                    <a:pt x="3109" y="2455"/>
                  </a:cubicBezTo>
                  <a:cubicBezTo>
                    <a:pt x="2647" y="2455"/>
                    <a:pt x="2157" y="2357"/>
                    <a:pt x="1754" y="2049"/>
                  </a:cubicBezTo>
                  <a:cubicBezTo>
                    <a:pt x="1115" y="1574"/>
                    <a:pt x="771" y="787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11"/>
            <p:cNvSpPr/>
            <p:nvPr/>
          </p:nvSpPr>
          <p:spPr>
            <a:xfrm>
              <a:off x="7974259" y="3215013"/>
              <a:ext cx="145041" cy="205159"/>
            </a:xfrm>
            <a:custGeom>
              <a:rect b="b" l="l" r="r" t="t"/>
              <a:pathLst>
                <a:path extrusionOk="0" h="6286" w="4444">
                  <a:moveTo>
                    <a:pt x="2649" y="0"/>
                  </a:moveTo>
                  <a:cubicBezTo>
                    <a:pt x="2148" y="0"/>
                    <a:pt x="1625" y="207"/>
                    <a:pt x="1280" y="614"/>
                  </a:cubicBezTo>
                  <a:cubicBezTo>
                    <a:pt x="1" y="2253"/>
                    <a:pt x="903" y="4270"/>
                    <a:pt x="1657" y="5122"/>
                  </a:cubicBezTo>
                  <a:cubicBezTo>
                    <a:pt x="2083" y="5646"/>
                    <a:pt x="2640" y="6040"/>
                    <a:pt x="3263" y="6286"/>
                  </a:cubicBezTo>
                  <a:cubicBezTo>
                    <a:pt x="2689" y="6023"/>
                    <a:pt x="2181" y="5630"/>
                    <a:pt x="1771" y="5138"/>
                  </a:cubicBezTo>
                  <a:cubicBezTo>
                    <a:pt x="1493" y="4745"/>
                    <a:pt x="1280" y="4319"/>
                    <a:pt x="1165" y="3843"/>
                  </a:cubicBezTo>
                  <a:cubicBezTo>
                    <a:pt x="1001" y="3319"/>
                    <a:pt x="952" y="2778"/>
                    <a:pt x="1001" y="2221"/>
                  </a:cubicBezTo>
                  <a:cubicBezTo>
                    <a:pt x="1132" y="745"/>
                    <a:pt x="1952" y="205"/>
                    <a:pt x="2706" y="172"/>
                  </a:cubicBezTo>
                  <a:cubicBezTo>
                    <a:pt x="3050" y="172"/>
                    <a:pt x="3394" y="319"/>
                    <a:pt x="3640" y="565"/>
                  </a:cubicBezTo>
                  <a:cubicBezTo>
                    <a:pt x="4279" y="1106"/>
                    <a:pt x="3919" y="2057"/>
                    <a:pt x="3378" y="2286"/>
                  </a:cubicBezTo>
                  <a:cubicBezTo>
                    <a:pt x="3255" y="2348"/>
                    <a:pt x="3118" y="2381"/>
                    <a:pt x="2982" y="2381"/>
                  </a:cubicBezTo>
                  <a:cubicBezTo>
                    <a:pt x="2864" y="2381"/>
                    <a:pt x="2747" y="2356"/>
                    <a:pt x="2640" y="2303"/>
                  </a:cubicBezTo>
                  <a:cubicBezTo>
                    <a:pt x="2460" y="2204"/>
                    <a:pt x="2345" y="2040"/>
                    <a:pt x="2329" y="1844"/>
                  </a:cubicBezTo>
                  <a:cubicBezTo>
                    <a:pt x="2329" y="1746"/>
                    <a:pt x="2357" y="1723"/>
                    <a:pt x="2410" y="1723"/>
                  </a:cubicBezTo>
                  <a:cubicBezTo>
                    <a:pt x="2455" y="1723"/>
                    <a:pt x="2519" y="1740"/>
                    <a:pt x="2598" y="1740"/>
                  </a:cubicBezTo>
                  <a:cubicBezTo>
                    <a:pt x="2658" y="1740"/>
                    <a:pt x="2727" y="1730"/>
                    <a:pt x="2804" y="1696"/>
                  </a:cubicBezTo>
                  <a:cubicBezTo>
                    <a:pt x="3001" y="1581"/>
                    <a:pt x="3050" y="1303"/>
                    <a:pt x="2886" y="1139"/>
                  </a:cubicBezTo>
                  <a:cubicBezTo>
                    <a:pt x="2812" y="1065"/>
                    <a:pt x="2710" y="1025"/>
                    <a:pt x="2607" y="1025"/>
                  </a:cubicBezTo>
                  <a:cubicBezTo>
                    <a:pt x="2411" y="1025"/>
                    <a:pt x="2207" y="1168"/>
                    <a:pt x="2165" y="1499"/>
                  </a:cubicBezTo>
                  <a:cubicBezTo>
                    <a:pt x="2132" y="1745"/>
                    <a:pt x="2214" y="1975"/>
                    <a:pt x="2378" y="2155"/>
                  </a:cubicBezTo>
                  <a:cubicBezTo>
                    <a:pt x="2394" y="2172"/>
                    <a:pt x="2427" y="2204"/>
                    <a:pt x="2443" y="2221"/>
                  </a:cubicBezTo>
                  <a:lnTo>
                    <a:pt x="2509" y="2270"/>
                  </a:lnTo>
                  <a:lnTo>
                    <a:pt x="2558" y="2303"/>
                  </a:lnTo>
                  <a:lnTo>
                    <a:pt x="2591" y="2319"/>
                  </a:lnTo>
                  <a:lnTo>
                    <a:pt x="2624" y="2352"/>
                  </a:lnTo>
                  <a:cubicBezTo>
                    <a:pt x="2755" y="2417"/>
                    <a:pt x="2894" y="2450"/>
                    <a:pt x="3031" y="2450"/>
                  </a:cubicBezTo>
                  <a:cubicBezTo>
                    <a:pt x="3169" y="2450"/>
                    <a:pt x="3304" y="2417"/>
                    <a:pt x="3427" y="2352"/>
                  </a:cubicBezTo>
                  <a:cubicBezTo>
                    <a:pt x="4017" y="2139"/>
                    <a:pt x="4443" y="1090"/>
                    <a:pt x="3755" y="450"/>
                  </a:cubicBezTo>
                  <a:cubicBezTo>
                    <a:pt x="3484" y="149"/>
                    <a:pt x="3074" y="0"/>
                    <a:pt x="26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11"/>
            <p:cNvSpPr/>
            <p:nvPr/>
          </p:nvSpPr>
          <p:spPr>
            <a:xfrm>
              <a:off x="6935375" y="4052491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11"/>
            <p:cNvSpPr/>
            <p:nvPr/>
          </p:nvSpPr>
          <p:spPr>
            <a:xfrm>
              <a:off x="9191344" y="3198140"/>
              <a:ext cx="56202" cy="78656"/>
            </a:xfrm>
            <a:custGeom>
              <a:rect b="b" l="l" r="r" t="t"/>
              <a:pathLst>
                <a:path extrusionOk="0" h="2410" w="1722">
                  <a:moveTo>
                    <a:pt x="1525" y="0"/>
                  </a:moveTo>
                  <a:cubicBezTo>
                    <a:pt x="1525" y="0"/>
                    <a:pt x="1377" y="66"/>
                    <a:pt x="1361" y="148"/>
                  </a:cubicBezTo>
                  <a:cubicBezTo>
                    <a:pt x="1344" y="246"/>
                    <a:pt x="1230" y="328"/>
                    <a:pt x="1033" y="328"/>
                  </a:cubicBezTo>
                  <a:cubicBezTo>
                    <a:pt x="836" y="328"/>
                    <a:pt x="0" y="394"/>
                    <a:pt x="66" y="2410"/>
                  </a:cubicBezTo>
                  <a:cubicBezTo>
                    <a:pt x="66" y="2410"/>
                    <a:pt x="131" y="1672"/>
                    <a:pt x="771" y="1394"/>
                  </a:cubicBezTo>
                  <a:cubicBezTo>
                    <a:pt x="1394" y="1115"/>
                    <a:pt x="1721" y="853"/>
                    <a:pt x="1607" y="459"/>
                  </a:cubicBezTo>
                  <a:cubicBezTo>
                    <a:pt x="1492" y="82"/>
                    <a:pt x="1525" y="0"/>
                    <a:pt x="15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11"/>
            <p:cNvSpPr/>
            <p:nvPr/>
          </p:nvSpPr>
          <p:spPr>
            <a:xfrm>
              <a:off x="8893364" y="3291483"/>
              <a:ext cx="296414" cy="206171"/>
            </a:xfrm>
            <a:custGeom>
              <a:rect b="b" l="l" r="r" t="t"/>
              <a:pathLst>
                <a:path extrusionOk="0" h="6317" w="9082">
                  <a:moveTo>
                    <a:pt x="2001" y="0"/>
                  </a:moveTo>
                  <a:cubicBezTo>
                    <a:pt x="1084" y="0"/>
                    <a:pt x="66" y="652"/>
                    <a:pt x="33" y="1845"/>
                  </a:cubicBezTo>
                  <a:cubicBezTo>
                    <a:pt x="0" y="2713"/>
                    <a:pt x="459" y="3533"/>
                    <a:pt x="1230" y="3943"/>
                  </a:cubicBezTo>
                  <a:cubicBezTo>
                    <a:pt x="1723" y="4200"/>
                    <a:pt x="2282" y="4302"/>
                    <a:pt x="2852" y="4302"/>
                  </a:cubicBezTo>
                  <a:cubicBezTo>
                    <a:pt x="3190" y="4302"/>
                    <a:pt x="3533" y="4266"/>
                    <a:pt x="3869" y="4205"/>
                  </a:cubicBezTo>
                  <a:cubicBezTo>
                    <a:pt x="4754" y="3959"/>
                    <a:pt x="5573" y="3631"/>
                    <a:pt x="6377" y="3418"/>
                  </a:cubicBezTo>
                  <a:cubicBezTo>
                    <a:pt x="6578" y="3370"/>
                    <a:pt x="6783" y="3345"/>
                    <a:pt x="6984" y="3345"/>
                  </a:cubicBezTo>
                  <a:cubicBezTo>
                    <a:pt x="7599" y="3345"/>
                    <a:pt x="8178" y="3576"/>
                    <a:pt x="8524" y="4057"/>
                  </a:cubicBezTo>
                  <a:cubicBezTo>
                    <a:pt x="8966" y="4631"/>
                    <a:pt x="8999" y="5582"/>
                    <a:pt x="8458" y="5975"/>
                  </a:cubicBezTo>
                  <a:cubicBezTo>
                    <a:pt x="8244" y="6137"/>
                    <a:pt x="7987" y="6212"/>
                    <a:pt x="7738" y="6212"/>
                  </a:cubicBezTo>
                  <a:cubicBezTo>
                    <a:pt x="7357" y="6212"/>
                    <a:pt x="6994" y="6037"/>
                    <a:pt x="6835" y="5729"/>
                  </a:cubicBezTo>
                  <a:cubicBezTo>
                    <a:pt x="6524" y="5221"/>
                    <a:pt x="6770" y="4582"/>
                    <a:pt x="7229" y="4451"/>
                  </a:cubicBezTo>
                  <a:cubicBezTo>
                    <a:pt x="7325" y="4413"/>
                    <a:pt x="7424" y="4394"/>
                    <a:pt x="7523" y="4394"/>
                  </a:cubicBezTo>
                  <a:cubicBezTo>
                    <a:pt x="7761" y="4394"/>
                    <a:pt x="7991" y="4504"/>
                    <a:pt x="8130" y="4713"/>
                  </a:cubicBezTo>
                  <a:cubicBezTo>
                    <a:pt x="8229" y="4893"/>
                    <a:pt x="8245" y="5107"/>
                    <a:pt x="8180" y="5287"/>
                  </a:cubicBezTo>
                  <a:cubicBezTo>
                    <a:pt x="8166" y="5314"/>
                    <a:pt x="8108" y="5397"/>
                    <a:pt x="8051" y="5397"/>
                  </a:cubicBezTo>
                  <a:cubicBezTo>
                    <a:pt x="8039" y="5397"/>
                    <a:pt x="8027" y="5394"/>
                    <a:pt x="8016" y="5385"/>
                  </a:cubicBezTo>
                  <a:cubicBezTo>
                    <a:pt x="7966" y="5320"/>
                    <a:pt x="8016" y="4975"/>
                    <a:pt x="7655" y="4926"/>
                  </a:cubicBezTo>
                  <a:cubicBezTo>
                    <a:pt x="7640" y="4924"/>
                    <a:pt x="7625" y="4923"/>
                    <a:pt x="7611" y="4923"/>
                  </a:cubicBezTo>
                  <a:cubicBezTo>
                    <a:pt x="7268" y="4923"/>
                    <a:pt x="7161" y="5473"/>
                    <a:pt x="7508" y="5615"/>
                  </a:cubicBezTo>
                  <a:cubicBezTo>
                    <a:pt x="7583" y="5652"/>
                    <a:pt x="7661" y="5670"/>
                    <a:pt x="7736" y="5670"/>
                  </a:cubicBezTo>
                  <a:cubicBezTo>
                    <a:pt x="7955" y="5670"/>
                    <a:pt x="8156" y="5523"/>
                    <a:pt x="8229" y="5303"/>
                  </a:cubicBezTo>
                  <a:lnTo>
                    <a:pt x="8229" y="5270"/>
                  </a:lnTo>
                  <a:lnTo>
                    <a:pt x="8245" y="5238"/>
                  </a:lnTo>
                  <a:lnTo>
                    <a:pt x="8245" y="5221"/>
                  </a:lnTo>
                  <a:cubicBezTo>
                    <a:pt x="8262" y="5090"/>
                    <a:pt x="8262" y="4975"/>
                    <a:pt x="8229" y="4844"/>
                  </a:cubicBezTo>
                  <a:cubicBezTo>
                    <a:pt x="8105" y="4534"/>
                    <a:pt x="7812" y="4337"/>
                    <a:pt x="7500" y="4337"/>
                  </a:cubicBezTo>
                  <a:cubicBezTo>
                    <a:pt x="7399" y="4337"/>
                    <a:pt x="7296" y="4358"/>
                    <a:pt x="7196" y="4402"/>
                  </a:cubicBezTo>
                  <a:cubicBezTo>
                    <a:pt x="6704" y="4516"/>
                    <a:pt x="6409" y="5221"/>
                    <a:pt x="6754" y="5762"/>
                  </a:cubicBezTo>
                  <a:cubicBezTo>
                    <a:pt x="6927" y="6109"/>
                    <a:pt x="7342" y="6316"/>
                    <a:pt x="7769" y="6316"/>
                  </a:cubicBezTo>
                  <a:cubicBezTo>
                    <a:pt x="8028" y="6316"/>
                    <a:pt x="8291" y="6241"/>
                    <a:pt x="8507" y="6074"/>
                  </a:cubicBezTo>
                  <a:cubicBezTo>
                    <a:pt x="8966" y="5746"/>
                    <a:pt x="9081" y="5139"/>
                    <a:pt x="8934" y="4582"/>
                  </a:cubicBezTo>
                  <a:cubicBezTo>
                    <a:pt x="8835" y="4041"/>
                    <a:pt x="8475" y="3172"/>
                    <a:pt x="7212" y="2894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38" y="2846"/>
                    <a:pt x="3897" y="3984"/>
                    <a:pt x="2312" y="3984"/>
                  </a:cubicBezTo>
                  <a:cubicBezTo>
                    <a:pt x="2088" y="3984"/>
                    <a:pt x="1864" y="3962"/>
                    <a:pt x="1639" y="3910"/>
                  </a:cubicBezTo>
                  <a:cubicBezTo>
                    <a:pt x="1557" y="3877"/>
                    <a:pt x="1476" y="3861"/>
                    <a:pt x="1377" y="3828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1"/>
                  </a:cubicBezTo>
                  <a:cubicBezTo>
                    <a:pt x="203" y="743"/>
                    <a:pt x="1174" y="111"/>
                    <a:pt x="2045" y="111"/>
                  </a:cubicBezTo>
                  <a:cubicBezTo>
                    <a:pt x="2464" y="111"/>
                    <a:pt x="2859" y="257"/>
                    <a:pt x="3115" y="566"/>
                  </a:cubicBezTo>
                  <a:cubicBezTo>
                    <a:pt x="3574" y="1009"/>
                    <a:pt x="3524" y="1779"/>
                    <a:pt x="3016" y="2172"/>
                  </a:cubicBezTo>
                  <a:cubicBezTo>
                    <a:pt x="2951" y="2238"/>
                    <a:pt x="2852" y="2271"/>
                    <a:pt x="2770" y="2304"/>
                  </a:cubicBezTo>
                  <a:cubicBezTo>
                    <a:pt x="2709" y="2316"/>
                    <a:pt x="2646" y="2322"/>
                    <a:pt x="2584" y="2322"/>
                  </a:cubicBezTo>
                  <a:cubicBezTo>
                    <a:pt x="2398" y="2322"/>
                    <a:pt x="2213" y="2267"/>
                    <a:pt x="2066" y="2156"/>
                  </a:cubicBezTo>
                  <a:cubicBezTo>
                    <a:pt x="1951" y="2074"/>
                    <a:pt x="1885" y="1910"/>
                    <a:pt x="1934" y="1779"/>
                  </a:cubicBezTo>
                  <a:lnTo>
                    <a:pt x="1934" y="1779"/>
                  </a:lnTo>
                  <a:cubicBezTo>
                    <a:pt x="2010" y="1854"/>
                    <a:pt x="2106" y="1894"/>
                    <a:pt x="2206" y="1894"/>
                  </a:cubicBezTo>
                  <a:cubicBezTo>
                    <a:pt x="2257" y="1894"/>
                    <a:pt x="2310" y="1884"/>
                    <a:pt x="2361" y="1861"/>
                  </a:cubicBezTo>
                  <a:cubicBezTo>
                    <a:pt x="2607" y="1730"/>
                    <a:pt x="2541" y="1320"/>
                    <a:pt x="2213" y="1222"/>
                  </a:cubicBezTo>
                  <a:cubicBezTo>
                    <a:pt x="2185" y="1214"/>
                    <a:pt x="2157" y="1211"/>
                    <a:pt x="2129" y="1211"/>
                  </a:cubicBezTo>
                  <a:cubicBezTo>
                    <a:pt x="1787" y="1211"/>
                    <a:pt x="1507" y="1748"/>
                    <a:pt x="1902" y="2172"/>
                  </a:cubicBezTo>
                  <a:cubicBezTo>
                    <a:pt x="2059" y="2318"/>
                    <a:pt x="2262" y="2401"/>
                    <a:pt x="2476" y="2401"/>
                  </a:cubicBezTo>
                  <a:cubicBezTo>
                    <a:pt x="2551" y="2401"/>
                    <a:pt x="2628" y="2390"/>
                    <a:pt x="2705" y="2369"/>
                  </a:cubicBezTo>
                  <a:cubicBezTo>
                    <a:pt x="2738" y="2369"/>
                    <a:pt x="2754" y="2353"/>
                    <a:pt x="2787" y="2353"/>
                  </a:cubicBezTo>
                  <a:lnTo>
                    <a:pt x="2869" y="2320"/>
                  </a:lnTo>
                  <a:lnTo>
                    <a:pt x="2902" y="2320"/>
                  </a:lnTo>
                  <a:cubicBezTo>
                    <a:pt x="3049" y="2254"/>
                    <a:pt x="3180" y="2140"/>
                    <a:pt x="3262" y="2009"/>
                  </a:cubicBezTo>
                  <a:cubicBezTo>
                    <a:pt x="3590" y="1550"/>
                    <a:pt x="3557" y="910"/>
                    <a:pt x="3164" y="501"/>
                  </a:cubicBezTo>
                  <a:cubicBezTo>
                    <a:pt x="2891" y="162"/>
                    <a:pt x="2459" y="0"/>
                    <a:pt x="20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11"/>
            <p:cNvSpPr/>
            <p:nvPr/>
          </p:nvSpPr>
          <p:spPr>
            <a:xfrm>
              <a:off x="8943658" y="3408815"/>
              <a:ext cx="210806" cy="120498"/>
            </a:xfrm>
            <a:custGeom>
              <a:rect b="b" l="l" r="r" t="t"/>
              <a:pathLst>
                <a:path extrusionOk="0" h="3692" w="6459">
                  <a:moveTo>
                    <a:pt x="5518" y="1"/>
                  </a:moveTo>
                  <a:cubicBezTo>
                    <a:pt x="5267" y="1"/>
                    <a:pt x="4968" y="44"/>
                    <a:pt x="4622" y="167"/>
                  </a:cubicBezTo>
                  <a:cubicBezTo>
                    <a:pt x="3778" y="468"/>
                    <a:pt x="2590" y="1022"/>
                    <a:pt x="1422" y="1022"/>
                  </a:cubicBezTo>
                  <a:cubicBezTo>
                    <a:pt x="936" y="1022"/>
                    <a:pt x="453" y="926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1"/>
                  </a:cubicBezTo>
                  <a:cubicBezTo>
                    <a:pt x="1955" y="1295"/>
                    <a:pt x="2186" y="1158"/>
                    <a:pt x="2324" y="1158"/>
                  </a:cubicBezTo>
                  <a:cubicBezTo>
                    <a:pt x="2372" y="1158"/>
                    <a:pt x="2409" y="1174"/>
                    <a:pt x="2442" y="1216"/>
                  </a:cubicBezTo>
                  <a:cubicBezTo>
                    <a:pt x="2506" y="1305"/>
                    <a:pt x="2403" y="1364"/>
                    <a:pt x="2255" y="1364"/>
                  </a:cubicBezTo>
                  <a:cubicBezTo>
                    <a:pt x="2211" y="1364"/>
                    <a:pt x="2163" y="1359"/>
                    <a:pt x="2115" y="1348"/>
                  </a:cubicBezTo>
                  <a:cubicBezTo>
                    <a:pt x="2062" y="1330"/>
                    <a:pt x="2007" y="1321"/>
                    <a:pt x="1952" y="1321"/>
                  </a:cubicBezTo>
                  <a:cubicBezTo>
                    <a:pt x="1856" y="1321"/>
                    <a:pt x="1762" y="1350"/>
                    <a:pt x="1688" y="1413"/>
                  </a:cubicBezTo>
                  <a:cubicBezTo>
                    <a:pt x="1513" y="1572"/>
                    <a:pt x="1709" y="2087"/>
                    <a:pt x="1376" y="2087"/>
                  </a:cubicBezTo>
                  <a:cubicBezTo>
                    <a:pt x="1366" y="2087"/>
                    <a:pt x="1355" y="2086"/>
                    <a:pt x="1344" y="2085"/>
                  </a:cubicBezTo>
                  <a:lnTo>
                    <a:pt x="1344" y="2085"/>
                  </a:lnTo>
                  <a:cubicBezTo>
                    <a:pt x="1344" y="2085"/>
                    <a:pt x="1628" y="2452"/>
                    <a:pt x="2052" y="2452"/>
                  </a:cubicBezTo>
                  <a:cubicBezTo>
                    <a:pt x="2196" y="2452"/>
                    <a:pt x="2355" y="2410"/>
                    <a:pt x="2524" y="2298"/>
                  </a:cubicBezTo>
                  <a:cubicBezTo>
                    <a:pt x="3196" y="1872"/>
                    <a:pt x="2819" y="1364"/>
                    <a:pt x="3082" y="1233"/>
                  </a:cubicBezTo>
                  <a:cubicBezTo>
                    <a:pt x="3123" y="1211"/>
                    <a:pt x="3164" y="1201"/>
                    <a:pt x="3202" y="1201"/>
                  </a:cubicBezTo>
                  <a:cubicBezTo>
                    <a:pt x="3387" y="1201"/>
                    <a:pt x="3502" y="1441"/>
                    <a:pt x="3311" y="1659"/>
                  </a:cubicBezTo>
                  <a:cubicBezTo>
                    <a:pt x="3082" y="1938"/>
                    <a:pt x="2229" y="2888"/>
                    <a:pt x="3573" y="3692"/>
                  </a:cubicBezTo>
                  <a:cubicBezTo>
                    <a:pt x="3573" y="3692"/>
                    <a:pt x="3377" y="3233"/>
                    <a:pt x="3737" y="3085"/>
                  </a:cubicBezTo>
                  <a:cubicBezTo>
                    <a:pt x="4098" y="2921"/>
                    <a:pt x="4819" y="2708"/>
                    <a:pt x="4721" y="2200"/>
                  </a:cubicBezTo>
                  <a:cubicBezTo>
                    <a:pt x="4622" y="1708"/>
                    <a:pt x="4245" y="954"/>
                    <a:pt x="4852" y="512"/>
                  </a:cubicBezTo>
                  <a:cubicBezTo>
                    <a:pt x="5199" y="242"/>
                    <a:pt x="5500" y="142"/>
                    <a:pt x="5803" y="142"/>
                  </a:cubicBezTo>
                  <a:cubicBezTo>
                    <a:pt x="6015" y="142"/>
                    <a:pt x="6228" y="191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11"/>
            <p:cNvSpPr/>
            <p:nvPr/>
          </p:nvSpPr>
          <p:spPr>
            <a:xfrm>
              <a:off x="8982693" y="3288611"/>
              <a:ext cx="117723" cy="82344"/>
            </a:xfrm>
            <a:custGeom>
              <a:rect b="b" l="l" r="r" t="t"/>
              <a:pathLst>
                <a:path extrusionOk="0" h="2523" w="3607">
                  <a:moveTo>
                    <a:pt x="1101" y="1"/>
                  </a:moveTo>
                  <a:cubicBezTo>
                    <a:pt x="505" y="1"/>
                    <a:pt x="1" y="130"/>
                    <a:pt x="1" y="130"/>
                  </a:cubicBezTo>
                  <a:cubicBezTo>
                    <a:pt x="1" y="130"/>
                    <a:pt x="951" y="195"/>
                    <a:pt x="1197" y="556"/>
                  </a:cubicBezTo>
                  <a:cubicBezTo>
                    <a:pt x="1361" y="736"/>
                    <a:pt x="1427" y="1015"/>
                    <a:pt x="1345" y="1261"/>
                  </a:cubicBezTo>
                  <a:cubicBezTo>
                    <a:pt x="1296" y="1490"/>
                    <a:pt x="1181" y="2146"/>
                    <a:pt x="2213" y="2162"/>
                  </a:cubicBezTo>
                  <a:cubicBezTo>
                    <a:pt x="3246" y="2162"/>
                    <a:pt x="3082" y="2523"/>
                    <a:pt x="3082" y="2523"/>
                  </a:cubicBezTo>
                  <a:cubicBezTo>
                    <a:pt x="3082" y="2523"/>
                    <a:pt x="3607" y="1769"/>
                    <a:pt x="2738" y="621"/>
                  </a:cubicBezTo>
                  <a:cubicBezTo>
                    <a:pt x="2364" y="125"/>
                    <a:pt x="1688" y="1"/>
                    <a:pt x="11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11"/>
            <p:cNvSpPr/>
            <p:nvPr/>
          </p:nvSpPr>
          <p:spPr>
            <a:xfrm>
              <a:off x="8936707" y="3201893"/>
              <a:ext cx="73826" cy="87207"/>
            </a:xfrm>
            <a:custGeom>
              <a:rect b="b" l="l" r="r" t="t"/>
              <a:pathLst>
                <a:path extrusionOk="0" h="2672" w="2262">
                  <a:moveTo>
                    <a:pt x="1115" y="0"/>
                  </a:moveTo>
                  <a:cubicBezTo>
                    <a:pt x="820" y="164"/>
                    <a:pt x="738" y="689"/>
                    <a:pt x="803" y="1410"/>
                  </a:cubicBezTo>
                  <a:cubicBezTo>
                    <a:pt x="869" y="2147"/>
                    <a:pt x="0" y="2606"/>
                    <a:pt x="0" y="2606"/>
                  </a:cubicBezTo>
                  <a:cubicBezTo>
                    <a:pt x="574" y="2410"/>
                    <a:pt x="1754" y="2672"/>
                    <a:pt x="2000" y="2000"/>
                  </a:cubicBezTo>
                  <a:cubicBezTo>
                    <a:pt x="2262" y="1344"/>
                    <a:pt x="1623" y="918"/>
                    <a:pt x="1262" y="721"/>
                  </a:cubicBezTo>
                  <a:cubicBezTo>
                    <a:pt x="902" y="525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11"/>
            <p:cNvSpPr/>
            <p:nvPr/>
          </p:nvSpPr>
          <p:spPr>
            <a:xfrm>
              <a:off x="8825968" y="3239328"/>
              <a:ext cx="104342" cy="140733"/>
            </a:xfrm>
            <a:custGeom>
              <a:rect b="b" l="l" r="r" t="t"/>
              <a:pathLst>
                <a:path extrusionOk="0" h="4312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92"/>
                    <a:pt x="2605" y="142"/>
                    <a:pt x="2485" y="142"/>
                  </a:cubicBezTo>
                  <a:cubicBezTo>
                    <a:pt x="2454" y="142"/>
                    <a:pt x="2423" y="138"/>
                    <a:pt x="2393" y="132"/>
                  </a:cubicBezTo>
                  <a:cubicBezTo>
                    <a:pt x="2339" y="121"/>
                    <a:pt x="2261" y="112"/>
                    <a:pt x="2170" y="112"/>
                  </a:cubicBezTo>
                  <a:cubicBezTo>
                    <a:pt x="1853" y="112"/>
                    <a:pt x="1382" y="217"/>
                    <a:pt x="1229" y="689"/>
                  </a:cubicBezTo>
                  <a:cubicBezTo>
                    <a:pt x="1049" y="1312"/>
                    <a:pt x="1197" y="1705"/>
                    <a:pt x="1410" y="1885"/>
                  </a:cubicBezTo>
                  <a:cubicBezTo>
                    <a:pt x="1623" y="2082"/>
                    <a:pt x="1623" y="2443"/>
                    <a:pt x="1475" y="2508"/>
                  </a:cubicBezTo>
                  <a:cubicBezTo>
                    <a:pt x="1441" y="2525"/>
                    <a:pt x="1406" y="2533"/>
                    <a:pt x="1372" y="2533"/>
                  </a:cubicBezTo>
                  <a:cubicBezTo>
                    <a:pt x="1209" y="2533"/>
                    <a:pt x="1066" y="2359"/>
                    <a:pt x="1147" y="2197"/>
                  </a:cubicBezTo>
                  <a:cubicBezTo>
                    <a:pt x="1235" y="1962"/>
                    <a:pt x="1048" y="1728"/>
                    <a:pt x="820" y="1728"/>
                  </a:cubicBezTo>
                  <a:cubicBezTo>
                    <a:pt x="793" y="1728"/>
                    <a:pt x="765" y="1731"/>
                    <a:pt x="738" y="1738"/>
                  </a:cubicBezTo>
                  <a:cubicBezTo>
                    <a:pt x="677" y="1745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0"/>
                  </a:cubicBezTo>
                  <a:lnTo>
                    <a:pt x="279" y="1590"/>
                  </a:lnTo>
                  <a:cubicBezTo>
                    <a:pt x="279" y="1591"/>
                    <a:pt x="0" y="2492"/>
                    <a:pt x="688" y="2935"/>
                  </a:cubicBezTo>
                  <a:cubicBezTo>
                    <a:pt x="1377" y="3361"/>
                    <a:pt x="1737" y="4049"/>
                    <a:pt x="2131" y="4311"/>
                  </a:cubicBezTo>
                  <a:cubicBezTo>
                    <a:pt x="2131" y="4311"/>
                    <a:pt x="1524" y="3361"/>
                    <a:pt x="2082" y="2492"/>
                  </a:cubicBezTo>
                  <a:cubicBezTo>
                    <a:pt x="2639" y="1623"/>
                    <a:pt x="3196" y="1345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11"/>
            <p:cNvSpPr/>
            <p:nvPr/>
          </p:nvSpPr>
          <p:spPr>
            <a:xfrm>
              <a:off x="8688988" y="3032211"/>
              <a:ext cx="264853" cy="264396"/>
            </a:xfrm>
            <a:custGeom>
              <a:rect b="b" l="l" r="r" t="t"/>
              <a:pathLst>
                <a:path extrusionOk="0" h="8101" w="8115">
                  <a:moveTo>
                    <a:pt x="2373" y="0"/>
                  </a:moveTo>
                  <a:cubicBezTo>
                    <a:pt x="2277" y="0"/>
                    <a:pt x="2179" y="7"/>
                    <a:pt x="2083" y="19"/>
                  </a:cubicBezTo>
                  <a:cubicBezTo>
                    <a:pt x="755" y="167"/>
                    <a:pt x="1" y="1986"/>
                    <a:pt x="788" y="3249"/>
                  </a:cubicBezTo>
                  <a:cubicBezTo>
                    <a:pt x="1391" y="4206"/>
                    <a:pt x="2458" y="4488"/>
                    <a:pt x="3429" y="4488"/>
                  </a:cubicBezTo>
                  <a:cubicBezTo>
                    <a:pt x="3539" y="4488"/>
                    <a:pt x="3648" y="4485"/>
                    <a:pt x="3754" y="4478"/>
                  </a:cubicBezTo>
                  <a:cubicBezTo>
                    <a:pt x="3951" y="4478"/>
                    <a:pt x="4197" y="4445"/>
                    <a:pt x="4443" y="4412"/>
                  </a:cubicBezTo>
                  <a:cubicBezTo>
                    <a:pt x="4443" y="4412"/>
                    <a:pt x="4651" y="4378"/>
                    <a:pt x="4962" y="4378"/>
                  </a:cubicBezTo>
                  <a:cubicBezTo>
                    <a:pt x="5449" y="4378"/>
                    <a:pt x="6189" y="4463"/>
                    <a:pt x="6770" y="4904"/>
                  </a:cubicBezTo>
                  <a:cubicBezTo>
                    <a:pt x="7164" y="5248"/>
                    <a:pt x="7426" y="5707"/>
                    <a:pt x="7508" y="6232"/>
                  </a:cubicBezTo>
                  <a:cubicBezTo>
                    <a:pt x="7508" y="6232"/>
                    <a:pt x="7672" y="7428"/>
                    <a:pt x="7098" y="8068"/>
                  </a:cubicBezTo>
                  <a:cubicBezTo>
                    <a:pt x="7098" y="8084"/>
                    <a:pt x="7082" y="8100"/>
                    <a:pt x="7082" y="8100"/>
                  </a:cubicBezTo>
                  <a:cubicBezTo>
                    <a:pt x="7082" y="8100"/>
                    <a:pt x="8115" y="7576"/>
                    <a:pt x="7983" y="5986"/>
                  </a:cubicBezTo>
                  <a:cubicBezTo>
                    <a:pt x="7875" y="4670"/>
                    <a:pt x="6811" y="4016"/>
                    <a:pt x="5481" y="4016"/>
                  </a:cubicBezTo>
                  <a:cubicBezTo>
                    <a:pt x="5205" y="4016"/>
                    <a:pt x="4917" y="4044"/>
                    <a:pt x="4623" y="4101"/>
                  </a:cubicBezTo>
                  <a:cubicBezTo>
                    <a:pt x="4114" y="4201"/>
                    <a:pt x="3658" y="4251"/>
                    <a:pt x="3249" y="4251"/>
                  </a:cubicBezTo>
                  <a:cubicBezTo>
                    <a:pt x="2723" y="4251"/>
                    <a:pt x="2273" y="4168"/>
                    <a:pt x="1886" y="4003"/>
                  </a:cubicBezTo>
                  <a:cubicBezTo>
                    <a:pt x="1492" y="3822"/>
                    <a:pt x="1165" y="3527"/>
                    <a:pt x="919" y="3150"/>
                  </a:cubicBezTo>
                  <a:cubicBezTo>
                    <a:pt x="198" y="2003"/>
                    <a:pt x="902" y="315"/>
                    <a:pt x="2099" y="167"/>
                  </a:cubicBezTo>
                  <a:cubicBezTo>
                    <a:pt x="2200" y="153"/>
                    <a:pt x="2302" y="145"/>
                    <a:pt x="2404" y="145"/>
                  </a:cubicBezTo>
                  <a:cubicBezTo>
                    <a:pt x="2877" y="145"/>
                    <a:pt x="3334" y="305"/>
                    <a:pt x="3591" y="642"/>
                  </a:cubicBezTo>
                  <a:cubicBezTo>
                    <a:pt x="3886" y="1036"/>
                    <a:pt x="3935" y="1560"/>
                    <a:pt x="3738" y="2003"/>
                  </a:cubicBezTo>
                  <a:cubicBezTo>
                    <a:pt x="3580" y="2345"/>
                    <a:pt x="3254" y="2549"/>
                    <a:pt x="2902" y="2549"/>
                  </a:cubicBezTo>
                  <a:cubicBezTo>
                    <a:pt x="2816" y="2549"/>
                    <a:pt x="2727" y="2537"/>
                    <a:pt x="2640" y="2511"/>
                  </a:cubicBezTo>
                  <a:cubicBezTo>
                    <a:pt x="2214" y="2413"/>
                    <a:pt x="2033" y="1970"/>
                    <a:pt x="2361" y="1921"/>
                  </a:cubicBezTo>
                  <a:cubicBezTo>
                    <a:pt x="2771" y="1855"/>
                    <a:pt x="2853" y="1511"/>
                    <a:pt x="2705" y="1216"/>
                  </a:cubicBezTo>
                  <a:cubicBezTo>
                    <a:pt x="2652" y="1097"/>
                    <a:pt x="2521" y="1031"/>
                    <a:pt x="2378" y="1031"/>
                  </a:cubicBezTo>
                  <a:cubicBezTo>
                    <a:pt x="2166" y="1031"/>
                    <a:pt x="1928" y="1173"/>
                    <a:pt x="1869" y="1495"/>
                  </a:cubicBezTo>
                  <a:cubicBezTo>
                    <a:pt x="1820" y="1773"/>
                    <a:pt x="1902" y="2052"/>
                    <a:pt x="2083" y="2249"/>
                  </a:cubicBezTo>
                  <a:cubicBezTo>
                    <a:pt x="2250" y="2441"/>
                    <a:pt x="2583" y="2603"/>
                    <a:pt x="2928" y="2603"/>
                  </a:cubicBezTo>
                  <a:cubicBezTo>
                    <a:pt x="3260" y="2603"/>
                    <a:pt x="3603" y="2453"/>
                    <a:pt x="3820" y="2036"/>
                  </a:cubicBezTo>
                  <a:cubicBezTo>
                    <a:pt x="4049" y="1577"/>
                    <a:pt x="4000" y="1003"/>
                    <a:pt x="3689" y="577"/>
                  </a:cubicBezTo>
                  <a:cubicBezTo>
                    <a:pt x="3398" y="189"/>
                    <a:pt x="2897" y="0"/>
                    <a:pt x="237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11"/>
            <p:cNvSpPr/>
            <p:nvPr/>
          </p:nvSpPr>
          <p:spPr>
            <a:xfrm>
              <a:off x="8731254" y="3184367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80" y="1"/>
                  </a:moveTo>
                  <a:cubicBezTo>
                    <a:pt x="3284" y="1"/>
                    <a:pt x="2935" y="42"/>
                    <a:pt x="2541" y="160"/>
                  </a:cubicBezTo>
                  <a:cubicBezTo>
                    <a:pt x="1976" y="328"/>
                    <a:pt x="1497" y="391"/>
                    <a:pt x="1105" y="391"/>
                  </a:cubicBezTo>
                  <a:cubicBezTo>
                    <a:pt x="577" y="391"/>
                    <a:pt x="208" y="275"/>
                    <a:pt x="1" y="144"/>
                  </a:cubicBezTo>
                  <a:lnTo>
                    <a:pt x="1" y="144"/>
                  </a:lnTo>
                  <a:cubicBezTo>
                    <a:pt x="132" y="258"/>
                    <a:pt x="263" y="390"/>
                    <a:pt x="378" y="537"/>
                  </a:cubicBezTo>
                  <a:cubicBezTo>
                    <a:pt x="453" y="642"/>
                    <a:pt x="597" y="1393"/>
                    <a:pt x="1187" y="1393"/>
                  </a:cubicBezTo>
                  <a:cubicBezTo>
                    <a:pt x="1241" y="1393"/>
                    <a:pt x="1299" y="1387"/>
                    <a:pt x="1361" y="1373"/>
                  </a:cubicBezTo>
                  <a:cubicBezTo>
                    <a:pt x="2082" y="1226"/>
                    <a:pt x="1951" y="767"/>
                    <a:pt x="2427" y="619"/>
                  </a:cubicBezTo>
                  <a:cubicBezTo>
                    <a:pt x="2519" y="590"/>
                    <a:pt x="2598" y="578"/>
                    <a:pt x="2663" y="578"/>
                  </a:cubicBezTo>
                  <a:cubicBezTo>
                    <a:pt x="2932" y="578"/>
                    <a:pt x="2975" y="783"/>
                    <a:pt x="2869" y="849"/>
                  </a:cubicBezTo>
                  <a:cubicBezTo>
                    <a:pt x="2808" y="894"/>
                    <a:pt x="2754" y="908"/>
                    <a:pt x="2696" y="908"/>
                  </a:cubicBezTo>
                  <a:cubicBezTo>
                    <a:pt x="2629" y="908"/>
                    <a:pt x="2556" y="890"/>
                    <a:pt x="2459" y="881"/>
                  </a:cubicBezTo>
                  <a:cubicBezTo>
                    <a:pt x="2446" y="879"/>
                    <a:pt x="2430" y="877"/>
                    <a:pt x="2413" y="877"/>
                  </a:cubicBezTo>
                  <a:cubicBezTo>
                    <a:pt x="2219" y="877"/>
                    <a:pt x="1817" y="1047"/>
                    <a:pt x="1968" y="1439"/>
                  </a:cubicBezTo>
                  <a:cubicBezTo>
                    <a:pt x="2132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5" y="2111"/>
                  </a:cubicBezTo>
                  <a:cubicBezTo>
                    <a:pt x="3689" y="1865"/>
                    <a:pt x="3853" y="1406"/>
                    <a:pt x="3722" y="980"/>
                  </a:cubicBezTo>
                  <a:cubicBezTo>
                    <a:pt x="3623" y="500"/>
                    <a:pt x="3950" y="202"/>
                    <a:pt x="4430" y="202"/>
                  </a:cubicBezTo>
                  <a:cubicBezTo>
                    <a:pt x="4507" y="202"/>
                    <a:pt x="4588" y="210"/>
                    <a:pt x="4672" y="226"/>
                  </a:cubicBezTo>
                  <a:cubicBezTo>
                    <a:pt x="4672" y="226"/>
                    <a:pt x="4271" y="1"/>
                    <a:pt x="35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11"/>
            <p:cNvSpPr/>
            <p:nvPr/>
          </p:nvSpPr>
          <p:spPr>
            <a:xfrm>
              <a:off x="8770321" y="3041937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246" y="0"/>
                  </a:moveTo>
                  <a:lnTo>
                    <a:pt x="1246" y="0"/>
                  </a:lnTo>
                  <a:cubicBezTo>
                    <a:pt x="1672" y="426"/>
                    <a:pt x="1820" y="1066"/>
                    <a:pt x="1639" y="1639"/>
                  </a:cubicBezTo>
                  <a:cubicBezTo>
                    <a:pt x="1398" y="2401"/>
                    <a:pt x="880" y="2601"/>
                    <a:pt x="434" y="2601"/>
                  </a:cubicBezTo>
                  <a:cubicBezTo>
                    <a:pt x="275" y="2601"/>
                    <a:pt x="125" y="2575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29" y="3347"/>
                    <a:pt x="1008" y="3347"/>
                  </a:cubicBezTo>
                  <a:cubicBezTo>
                    <a:pt x="1037" y="3347"/>
                    <a:pt x="1068" y="3346"/>
                    <a:pt x="1099" y="3344"/>
                  </a:cubicBezTo>
                  <a:cubicBezTo>
                    <a:pt x="1934" y="3278"/>
                    <a:pt x="1885" y="2623"/>
                    <a:pt x="1869" y="2344"/>
                  </a:cubicBezTo>
                  <a:cubicBezTo>
                    <a:pt x="1869" y="2065"/>
                    <a:pt x="1853" y="1836"/>
                    <a:pt x="1967" y="1836"/>
                  </a:cubicBezTo>
                  <a:cubicBezTo>
                    <a:pt x="2066" y="1836"/>
                    <a:pt x="2098" y="1934"/>
                    <a:pt x="2033" y="2131"/>
                  </a:cubicBezTo>
                  <a:cubicBezTo>
                    <a:pt x="1967" y="2328"/>
                    <a:pt x="1820" y="2967"/>
                    <a:pt x="2918" y="3082"/>
                  </a:cubicBezTo>
                  <a:cubicBezTo>
                    <a:pt x="2787" y="2983"/>
                    <a:pt x="2754" y="2803"/>
                    <a:pt x="2852" y="2672"/>
                  </a:cubicBezTo>
                  <a:cubicBezTo>
                    <a:pt x="3000" y="2410"/>
                    <a:pt x="3229" y="1951"/>
                    <a:pt x="2492" y="1328"/>
                  </a:cubicBezTo>
                  <a:cubicBezTo>
                    <a:pt x="1771" y="705"/>
                    <a:pt x="1705" y="279"/>
                    <a:pt x="1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11"/>
            <p:cNvSpPr/>
            <p:nvPr/>
          </p:nvSpPr>
          <p:spPr>
            <a:xfrm>
              <a:off x="8661181" y="2885505"/>
              <a:ext cx="49772" cy="250591"/>
            </a:xfrm>
            <a:custGeom>
              <a:rect b="b" l="l" r="r" t="t"/>
              <a:pathLst>
                <a:path extrusionOk="0" h="7678" w="1525">
                  <a:moveTo>
                    <a:pt x="631" y="1"/>
                  </a:moveTo>
                  <a:cubicBezTo>
                    <a:pt x="565" y="1"/>
                    <a:pt x="497" y="17"/>
                    <a:pt x="427" y="56"/>
                  </a:cubicBezTo>
                  <a:cubicBezTo>
                    <a:pt x="0" y="302"/>
                    <a:pt x="345" y="843"/>
                    <a:pt x="591" y="1105"/>
                  </a:cubicBezTo>
                  <a:cubicBezTo>
                    <a:pt x="705" y="1203"/>
                    <a:pt x="771" y="1482"/>
                    <a:pt x="804" y="1859"/>
                  </a:cubicBezTo>
                  <a:cubicBezTo>
                    <a:pt x="836" y="2580"/>
                    <a:pt x="820" y="3302"/>
                    <a:pt x="738" y="4006"/>
                  </a:cubicBezTo>
                  <a:cubicBezTo>
                    <a:pt x="607" y="5367"/>
                    <a:pt x="771" y="7137"/>
                    <a:pt x="1476" y="7678"/>
                  </a:cubicBezTo>
                  <a:cubicBezTo>
                    <a:pt x="1476" y="7678"/>
                    <a:pt x="820" y="7055"/>
                    <a:pt x="968" y="5170"/>
                  </a:cubicBezTo>
                  <a:cubicBezTo>
                    <a:pt x="1066" y="3990"/>
                    <a:pt x="1427" y="2843"/>
                    <a:pt x="1492" y="1859"/>
                  </a:cubicBezTo>
                  <a:cubicBezTo>
                    <a:pt x="1525" y="1302"/>
                    <a:pt x="1459" y="794"/>
                    <a:pt x="1197" y="384"/>
                  </a:cubicBezTo>
                  <a:cubicBezTo>
                    <a:pt x="1197" y="384"/>
                    <a:pt x="949" y="1"/>
                    <a:pt x="6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11"/>
            <p:cNvSpPr/>
            <p:nvPr/>
          </p:nvSpPr>
          <p:spPr>
            <a:xfrm>
              <a:off x="8507654" y="2852933"/>
              <a:ext cx="276603" cy="332380"/>
            </a:xfrm>
            <a:custGeom>
              <a:rect b="b" l="l" r="r" t="t"/>
              <a:pathLst>
                <a:path extrusionOk="0" h="10184" w="8475">
                  <a:moveTo>
                    <a:pt x="2199" y="0"/>
                  </a:moveTo>
                  <a:cubicBezTo>
                    <a:pt x="1300" y="0"/>
                    <a:pt x="461" y="458"/>
                    <a:pt x="246" y="1169"/>
                  </a:cubicBezTo>
                  <a:cubicBezTo>
                    <a:pt x="0" y="1775"/>
                    <a:pt x="197" y="2464"/>
                    <a:pt x="721" y="2857"/>
                  </a:cubicBezTo>
                  <a:cubicBezTo>
                    <a:pt x="738" y="2873"/>
                    <a:pt x="754" y="2890"/>
                    <a:pt x="771" y="2890"/>
                  </a:cubicBezTo>
                  <a:cubicBezTo>
                    <a:pt x="999" y="3031"/>
                    <a:pt x="1257" y="3101"/>
                    <a:pt x="1516" y="3101"/>
                  </a:cubicBezTo>
                  <a:cubicBezTo>
                    <a:pt x="1798" y="3101"/>
                    <a:pt x="2080" y="3019"/>
                    <a:pt x="2328" y="2857"/>
                  </a:cubicBezTo>
                  <a:cubicBezTo>
                    <a:pt x="2492" y="2759"/>
                    <a:pt x="2606" y="2611"/>
                    <a:pt x="2656" y="2431"/>
                  </a:cubicBezTo>
                  <a:cubicBezTo>
                    <a:pt x="2800" y="2041"/>
                    <a:pt x="2499" y="1638"/>
                    <a:pt x="2111" y="1638"/>
                  </a:cubicBezTo>
                  <a:cubicBezTo>
                    <a:pt x="2059" y="1638"/>
                    <a:pt x="2005" y="1645"/>
                    <a:pt x="1951" y="1661"/>
                  </a:cubicBezTo>
                  <a:cubicBezTo>
                    <a:pt x="1623" y="1726"/>
                    <a:pt x="1426" y="2070"/>
                    <a:pt x="1557" y="2382"/>
                  </a:cubicBezTo>
                  <a:cubicBezTo>
                    <a:pt x="1629" y="2631"/>
                    <a:pt x="1889" y="2665"/>
                    <a:pt x="2027" y="2665"/>
                  </a:cubicBezTo>
                  <a:cubicBezTo>
                    <a:pt x="2080" y="2665"/>
                    <a:pt x="2115" y="2660"/>
                    <a:pt x="2115" y="2660"/>
                  </a:cubicBezTo>
                  <a:lnTo>
                    <a:pt x="2115" y="2660"/>
                  </a:lnTo>
                  <a:cubicBezTo>
                    <a:pt x="2082" y="2742"/>
                    <a:pt x="2016" y="2824"/>
                    <a:pt x="1934" y="2873"/>
                  </a:cubicBezTo>
                  <a:cubicBezTo>
                    <a:pt x="1820" y="2939"/>
                    <a:pt x="1688" y="2972"/>
                    <a:pt x="1557" y="2972"/>
                  </a:cubicBezTo>
                  <a:cubicBezTo>
                    <a:pt x="1426" y="2972"/>
                    <a:pt x="1295" y="2939"/>
                    <a:pt x="1180" y="2873"/>
                  </a:cubicBezTo>
                  <a:cubicBezTo>
                    <a:pt x="1098" y="2824"/>
                    <a:pt x="1016" y="2775"/>
                    <a:pt x="951" y="2710"/>
                  </a:cubicBezTo>
                  <a:cubicBezTo>
                    <a:pt x="508" y="2333"/>
                    <a:pt x="426" y="1087"/>
                    <a:pt x="1131" y="513"/>
                  </a:cubicBezTo>
                  <a:cubicBezTo>
                    <a:pt x="1455" y="277"/>
                    <a:pt x="1846" y="148"/>
                    <a:pt x="2243" y="148"/>
                  </a:cubicBezTo>
                  <a:cubicBezTo>
                    <a:pt x="2287" y="148"/>
                    <a:pt x="2332" y="149"/>
                    <a:pt x="2377" y="153"/>
                  </a:cubicBezTo>
                  <a:cubicBezTo>
                    <a:pt x="2524" y="169"/>
                    <a:pt x="2656" y="185"/>
                    <a:pt x="2770" y="218"/>
                  </a:cubicBezTo>
                  <a:cubicBezTo>
                    <a:pt x="3869" y="464"/>
                    <a:pt x="4590" y="1644"/>
                    <a:pt x="4819" y="2873"/>
                  </a:cubicBezTo>
                  <a:cubicBezTo>
                    <a:pt x="5065" y="4136"/>
                    <a:pt x="4819" y="5365"/>
                    <a:pt x="4885" y="6496"/>
                  </a:cubicBezTo>
                  <a:cubicBezTo>
                    <a:pt x="4836" y="7512"/>
                    <a:pt x="5229" y="8496"/>
                    <a:pt x="5967" y="9200"/>
                  </a:cubicBezTo>
                  <a:cubicBezTo>
                    <a:pt x="6671" y="9807"/>
                    <a:pt x="7557" y="10151"/>
                    <a:pt x="8474" y="10184"/>
                  </a:cubicBezTo>
                  <a:cubicBezTo>
                    <a:pt x="7573" y="10118"/>
                    <a:pt x="6704" y="9758"/>
                    <a:pt x="6032" y="9135"/>
                  </a:cubicBezTo>
                  <a:cubicBezTo>
                    <a:pt x="5327" y="8446"/>
                    <a:pt x="4967" y="7479"/>
                    <a:pt x="5032" y="6480"/>
                  </a:cubicBezTo>
                  <a:cubicBezTo>
                    <a:pt x="4967" y="5381"/>
                    <a:pt x="5229" y="4152"/>
                    <a:pt x="4983" y="2857"/>
                  </a:cubicBezTo>
                  <a:lnTo>
                    <a:pt x="4983" y="2841"/>
                  </a:lnTo>
                  <a:cubicBezTo>
                    <a:pt x="4754" y="1579"/>
                    <a:pt x="4000" y="316"/>
                    <a:pt x="2803" y="71"/>
                  </a:cubicBezTo>
                  <a:cubicBezTo>
                    <a:pt x="2603" y="23"/>
                    <a:pt x="2400" y="0"/>
                    <a:pt x="21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11"/>
            <p:cNvSpPr/>
            <p:nvPr/>
          </p:nvSpPr>
          <p:spPr>
            <a:xfrm>
              <a:off x="8495872" y="2904435"/>
              <a:ext cx="151438" cy="178723"/>
            </a:xfrm>
            <a:custGeom>
              <a:rect b="b" l="l" r="r" t="t"/>
              <a:pathLst>
                <a:path extrusionOk="0" h="5476" w="4640">
                  <a:moveTo>
                    <a:pt x="279" y="1"/>
                  </a:moveTo>
                  <a:lnTo>
                    <a:pt x="279" y="1"/>
                  </a:lnTo>
                  <a:cubicBezTo>
                    <a:pt x="83" y="394"/>
                    <a:pt x="1" y="837"/>
                    <a:pt x="66" y="1279"/>
                  </a:cubicBezTo>
                  <a:cubicBezTo>
                    <a:pt x="115" y="1902"/>
                    <a:pt x="328" y="2508"/>
                    <a:pt x="689" y="3017"/>
                  </a:cubicBezTo>
                  <a:cubicBezTo>
                    <a:pt x="1184" y="3715"/>
                    <a:pt x="1955" y="3794"/>
                    <a:pt x="2277" y="3794"/>
                  </a:cubicBezTo>
                  <a:cubicBezTo>
                    <a:pt x="2371" y="3794"/>
                    <a:pt x="2426" y="3787"/>
                    <a:pt x="2426" y="3787"/>
                  </a:cubicBezTo>
                  <a:cubicBezTo>
                    <a:pt x="2164" y="3689"/>
                    <a:pt x="2115" y="3377"/>
                    <a:pt x="2295" y="3131"/>
                  </a:cubicBezTo>
                  <a:cubicBezTo>
                    <a:pt x="2459" y="2967"/>
                    <a:pt x="2426" y="2705"/>
                    <a:pt x="2230" y="2590"/>
                  </a:cubicBezTo>
                  <a:cubicBezTo>
                    <a:pt x="2115" y="2541"/>
                    <a:pt x="1836" y="2328"/>
                    <a:pt x="2066" y="2181"/>
                  </a:cubicBezTo>
                  <a:cubicBezTo>
                    <a:pt x="2094" y="2166"/>
                    <a:pt x="2124" y="2159"/>
                    <a:pt x="2155" y="2159"/>
                  </a:cubicBezTo>
                  <a:cubicBezTo>
                    <a:pt x="2402" y="2159"/>
                    <a:pt x="2732" y="2592"/>
                    <a:pt x="2689" y="3115"/>
                  </a:cubicBezTo>
                  <a:cubicBezTo>
                    <a:pt x="2640" y="3689"/>
                    <a:pt x="2902" y="3853"/>
                    <a:pt x="3295" y="4131"/>
                  </a:cubicBezTo>
                  <a:cubicBezTo>
                    <a:pt x="3705" y="4426"/>
                    <a:pt x="3459" y="4934"/>
                    <a:pt x="3459" y="4934"/>
                  </a:cubicBezTo>
                  <a:cubicBezTo>
                    <a:pt x="4180" y="4525"/>
                    <a:pt x="4016" y="3869"/>
                    <a:pt x="3934" y="3705"/>
                  </a:cubicBezTo>
                  <a:cubicBezTo>
                    <a:pt x="3836" y="3557"/>
                    <a:pt x="3656" y="3295"/>
                    <a:pt x="3885" y="3197"/>
                  </a:cubicBezTo>
                  <a:cubicBezTo>
                    <a:pt x="3899" y="3191"/>
                    <a:pt x="3912" y="3188"/>
                    <a:pt x="3924" y="3188"/>
                  </a:cubicBezTo>
                  <a:cubicBezTo>
                    <a:pt x="4124" y="3188"/>
                    <a:pt x="4197" y="3909"/>
                    <a:pt x="4197" y="4557"/>
                  </a:cubicBezTo>
                  <a:cubicBezTo>
                    <a:pt x="4164" y="4918"/>
                    <a:pt x="4328" y="5279"/>
                    <a:pt x="4639" y="5475"/>
                  </a:cubicBezTo>
                  <a:cubicBezTo>
                    <a:pt x="4508" y="5147"/>
                    <a:pt x="4443" y="4803"/>
                    <a:pt x="4459" y="4459"/>
                  </a:cubicBezTo>
                  <a:cubicBezTo>
                    <a:pt x="4459" y="3951"/>
                    <a:pt x="4541" y="3033"/>
                    <a:pt x="3639" y="2410"/>
                  </a:cubicBezTo>
                  <a:cubicBezTo>
                    <a:pt x="2722" y="1787"/>
                    <a:pt x="1623" y="2066"/>
                    <a:pt x="837" y="1492"/>
                  </a:cubicBezTo>
                  <a:cubicBezTo>
                    <a:pt x="755" y="1443"/>
                    <a:pt x="673" y="1377"/>
                    <a:pt x="607" y="1295"/>
                  </a:cubicBezTo>
                  <a:cubicBezTo>
                    <a:pt x="296" y="951"/>
                    <a:pt x="181" y="460"/>
                    <a:pt x="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11"/>
            <p:cNvSpPr/>
            <p:nvPr/>
          </p:nvSpPr>
          <p:spPr>
            <a:xfrm>
              <a:off x="9058673" y="3089424"/>
              <a:ext cx="130550" cy="285611"/>
            </a:xfrm>
            <a:custGeom>
              <a:rect b="b" l="l" r="r" t="t"/>
              <a:pathLst>
                <a:path extrusionOk="0" h="8751" w="4000">
                  <a:moveTo>
                    <a:pt x="1941" y="0"/>
                  </a:moveTo>
                  <a:cubicBezTo>
                    <a:pt x="1780" y="0"/>
                    <a:pt x="1618" y="23"/>
                    <a:pt x="1459" y="69"/>
                  </a:cubicBezTo>
                  <a:cubicBezTo>
                    <a:pt x="689" y="266"/>
                    <a:pt x="148" y="922"/>
                    <a:pt x="82" y="1709"/>
                  </a:cubicBezTo>
                  <a:cubicBezTo>
                    <a:pt x="0" y="2495"/>
                    <a:pt x="410" y="3299"/>
                    <a:pt x="1016" y="3839"/>
                  </a:cubicBezTo>
                  <a:cubicBezTo>
                    <a:pt x="1590" y="4430"/>
                    <a:pt x="2377" y="4708"/>
                    <a:pt x="2901" y="5216"/>
                  </a:cubicBezTo>
                  <a:cubicBezTo>
                    <a:pt x="3442" y="5692"/>
                    <a:pt x="3770" y="6347"/>
                    <a:pt x="3836" y="7069"/>
                  </a:cubicBezTo>
                  <a:cubicBezTo>
                    <a:pt x="3852" y="7724"/>
                    <a:pt x="3508" y="8413"/>
                    <a:pt x="2918" y="8577"/>
                  </a:cubicBezTo>
                  <a:cubicBezTo>
                    <a:pt x="2788" y="8621"/>
                    <a:pt x="2656" y="8642"/>
                    <a:pt x="2527" y="8642"/>
                  </a:cubicBezTo>
                  <a:cubicBezTo>
                    <a:pt x="2086" y="8642"/>
                    <a:pt x="1684" y="8396"/>
                    <a:pt x="1557" y="8003"/>
                  </a:cubicBezTo>
                  <a:cubicBezTo>
                    <a:pt x="1344" y="7560"/>
                    <a:pt x="1541" y="7036"/>
                    <a:pt x="2000" y="6855"/>
                  </a:cubicBezTo>
                  <a:cubicBezTo>
                    <a:pt x="2082" y="6806"/>
                    <a:pt x="2180" y="6790"/>
                    <a:pt x="2262" y="6790"/>
                  </a:cubicBezTo>
                  <a:cubicBezTo>
                    <a:pt x="2262" y="6790"/>
                    <a:pt x="2292" y="6787"/>
                    <a:pt x="2339" y="6787"/>
                  </a:cubicBezTo>
                  <a:cubicBezTo>
                    <a:pt x="2479" y="6787"/>
                    <a:pt x="2774" y="6814"/>
                    <a:pt x="2885" y="7036"/>
                  </a:cubicBezTo>
                  <a:cubicBezTo>
                    <a:pt x="2885" y="7036"/>
                    <a:pt x="2904" y="7084"/>
                    <a:pt x="2876" y="7084"/>
                  </a:cubicBezTo>
                  <a:cubicBezTo>
                    <a:pt x="2868" y="7084"/>
                    <a:pt x="2855" y="7080"/>
                    <a:pt x="2836" y="7069"/>
                  </a:cubicBezTo>
                  <a:cubicBezTo>
                    <a:pt x="2768" y="7034"/>
                    <a:pt x="2694" y="7017"/>
                    <a:pt x="2620" y="7017"/>
                  </a:cubicBezTo>
                  <a:cubicBezTo>
                    <a:pt x="2517" y="7017"/>
                    <a:pt x="2414" y="7051"/>
                    <a:pt x="2328" y="7118"/>
                  </a:cubicBezTo>
                  <a:cubicBezTo>
                    <a:pt x="2082" y="7364"/>
                    <a:pt x="2147" y="7773"/>
                    <a:pt x="2443" y="7937"/>
                  </a:cubicBezTo>
                  <a:cubicBezTo>
                    <a:pt x="2529" y="7980"/>
                    <a:pt x="2619" y="8001"/>
                    <a:pt x="2707" y="8001"/>
                  </a:cubicBezTo>
                  <a:cubicBezTo>
                    <a:pt x="3020" y="8001"/>
                    <a:pt x="3292" y="7732"/>
                    <a:pt x="3164" y="7232"/>
                  </a:cubicBezTo>
                  <a:cubicBezTo>
                    <a:pt x="3062" y="6913"/>
                    <a:pt x="2768" y="6697"/>
                    <a:pt x="2440" y="6697"/>
                  </a:cubicBezTo>
                  <a:cubicBezTo>
                    <a:pt x="2398" y="6697"/>
                    <a:pt x="2355" y="6700"/>
                    <a:pt x="2311" y="6708"/>
                  </a:cubicBezTo>
                  <a:cubicBezTo>
                    <a:pt x="2180" y="6708"/>
                    <a:pt x="2066" y="6741"/>
                    <a:pt x="1967" y="6790"/>
                  </a:cubicBezTo>
                  <a:cubicBezTo>
                    <a:pt x="1508" y="7003"/>
                    <a:pt x="1295" y="7560"/>
                    <a:pt x="1492" y="8036"/>
                  </a:cubicBezTo>
                  <a:cubicBezTo>
                    <a:pt x="1622" y="8466"/>
                    <a:pt x="2084" y="8751"/>
                    <a:pt x="2581" y="8751"/>
                  </a:cubicBezTo>
                  <a:cubicBezTo>
                    <a:pt x="2709" y="8751"/>
                    <a:pt x="2839" y="8732"/>
                    <a:pt x="2967" y="8691"/>
                  </a:cubicBezTo>
                  <a:cubicBezTo>
                    <a:pt x="3623" y="8495"/>
                    <a:pt x="4000" y="7773"/>
                    <a:pt x="3983" y="7052"/>
                  </a:cubicBezTo>
                  <a:cubicBezTo>
                    <a:pt x="3934" y="6298"/>
                    <a:pt x="3590" y="5593"/>
                    <a:pt x="3033" y="5085"/>
                  </a:cubicBezTo>
                  <a:cubicBezTo>
                    <a:pt x="2459" y="4544"/>
                    <a:pt x="1689" y="4266"/>
                    <a:pt x="1131" y="3708"/>
                  </a:cubicBezTo>
                  <a:cubicBezTo>
                    <a:pt x="574" y="3184"/>
                    <a:pt x="181" y="2430"/>
                    <a:pt x="246" y="1709"/>
                  </a:cubicBezTo>
                  <a:cubicBezTo>
                    <a:pt x="279" y="1250"/>
                    <a:pt x="492" y="840"/>
                    <a:pt x="836" y="545"/>
                  </a:cubicBezTo>
                  <a:cubicBezTo>
                    <a:pt x="1000" y="430"/>
                    <a:pt x="1180" y="348"/>
                    <a:pt x="1361" y="283"/>
                  </a:cubicBezTo>
                  <a:cubicBezTo>
                    <a:pt x="1508" y="242"/>
                    <a:pt x="1660" y="221"/>
                    <a:pt x="1811" y="221"/>
                  </a:cubicBezTo>
                  <a:cubicBezTo>
                    <a:pt x="1963" y="221"/>
                    <a:pt x="2115" y="242"/>
                    <a:pt x="2262" y="283"/>
                  </a:cubicBezTo>
                  <a:cubicBezTo>
                    <a:pt x="3262" y="545"/>
                    <a:pt x="3590" y="1922"/>
                    <a:pt x="2918" y="2561"/>
                  </a:cubicBezTo>
                  <a:cubicBezTo>
                    <a:pt x="2787" y="2708"/>
                    <a:pt x="2606" y="2790"/>
                    <a:pt x="2410" y="2840"/>
                  </a:cubicBezTo>
                  <a:cubicBezTo>
                    <a:pt x="2351" y="2848"/>
                    <a:pt x="2294" y="2852"/>
                    <a:pt x="2240" y="2852"/>
                  </a:cubicBezTo>
                  <a:cubicBezTo>
                    <a:pt x="1773" y="2852"/>
                    <a:pt x="1515" y="2555"/>
                    <a:pt x="1574" y="2364"/>
                  </a:cubicBezTo>
                  <a:cubicBezTo>
                    <a:pt x="1574" y="2364"/>
                    <a:pt x="1574" y="2331"/>
                    <a:pt x="1639" y="2331"/>
                  </a:cubicBezTo>
                  <a:cubicBezTo>
                    <a:pt x="1650" y="2331"/>
                    <a:pt x="1671" y="2332"/>
                    <a:pt x="1698" y="2332"/>
                  </a:cubicBezTo>
                  <a:cubicBezTo>
                    <a:pt x="1835" y="2332"/>
                    <a:pt x="2142" y="2310"/>
                    <a:pt x="2279" y="2036"/>
                  </a:cubicBezTo>
                  <a:cubicBezTo>
                    <a:pt x="2398" y="1666"/>
                    <a:pt x="2110" y="1338"/>
                    <a:pt x="1771" y="1338"/>
                  </a:cubicBezTo>
                  <a:cubicBezTo>
                    <a:pt x="1690" y="1338"/>
                    <a:pt x="1607" y="1356"/>
                    <a:pt x="1525" y="1397"/>
                  </a:cubicBezTo>
                  <a:cubicBezTo>
                    <a:pt x="935" y="1791"/>
                    <a:pt x="1082" y="2692"/>
                    <a:pt x="1754" y="2889"/>
                  </a:cubicBezTo>
                  <a:cubicBezTo>
                    <a:pt x="1932" y="2969"/>
                    <a:pt x="2119" y="3007"/>
                    <a:pt x="2301" y="3007"/>
                  </a:cubicBezTo>
                  <a:cubicBezTo>
                    <a:pt x="2757" y="3007"/>
                    <a:pt x="3192" y="2769"/>
                    <a:pt x="3426" y="2348"/>
                  </a:cubicBezTo>
                  <a:cubicBezTo>
                    <a:pt x="3688" y="1807"/>
                    <a:pt x="3639" y="1168"/>
                    <a:pt x="3295" y="676"/>
                  </a:cubicBezTo>
                  <a:cubicBezTo>
                    <a:pt x="2969" y="238"/>
                    <a:pt x="2462" y="0"/>
                    <a:pt x="19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11"/>
            <p:cNvSpPr/>
            <p:nvPr/>
          </p:nvSpPr>
          <p:spPr>
            <a:xfrm>
              <a:off x="9130900" y="3197585"/>
              <a:ext cx="55582" cy="78689"/>
            </a:xfrm>
            <a:custGeom>
              <a:rect b="b" l="l" r="r" t="t"/>
              <a:pathLst>
                <a:path extrusionOk="0" h="2411" w="1703">
                  <a:moveTo>
                    <a:pt x="197" y="1"/>
                  </a:moveTo>
                  <a:cubicBezTo>
                    <a:pt x="197" y="165"/>
                    <a:pt x="164" y="329"/>
                    <a:pt x="115" y="476"/>
                  </a:cubicBezTo>
                  <a:cubicBezTo>
                    <a:pt x="0" y="870"/>
                    <a:pt x="311" y="1132"/>
                    <a:pt x="951" y="1411"/>
                  </a:cubicBezTo>
                  <a:cubicBezTo>
                    <a:pt x="1328" y="1607"/>
                    <a:pt x="1590" y="1984"/>
                    <a:pt x="1656" y="2410"/>
                  </a:cubicBezTo>
                  <a:cubicBezTo>
                    <a:pt x="1702" y="521"/>
                    <a:pt x="973" y="344"/>
                    <a:pt x="726" y="344"/>
                  </a:cubicBezTo>
                  <a:cubicBezTo>
                    <a:pt x="712" y="344"/>
                    <a:pt x="699" y="344"/>
                    <a:pt x="688" y="345"/>
                  </a:cubicBezTo>
                  <a:cubicBezTo>
                    <a:pt x="492" y="345"/>
                    <a:pt x="377" y="263"/>
                    <a:pt x="361" y="165"/>
                  </a:cubicBezTo>
                  <a:cubicBezTo>
                    <a:pt x="328" y="67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11"/>
            <p:cNvSpPr/>
            <p:nvPr/>
          </p:nvSpPr>
          <p:spPr>
            <a:xfrm>
              <a:off x="8955408" y="2965434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31"/>
                    <a:pt x="1230" y="312"/>
                    <a:pt x="1115" y="410"/>
                  </a:cubicBezTo>
                  <a:cubicBezTo>
                    <a:pt x="919" y="590"/>
                    <a:pt x="361" y="1213"/>
                    <a:pt x="755" y="1836"/>
                  </a:cubicBezTo>
                  <a:cubicBezTo>
                    <a:pt x="1197" y="2524"/>
                    <a:pt x="1787" y="2295"/>
                    <a:pt x="1984" y="2885"/>
                  </a:cubicBezTo>
                  <a:cubicBezTo>
                    <a:pt x="1984" y="2885"/>
                    <a:pt x="2066" y="3180"/>
                    <a:pt x="1869" y="3278"/>
                  </a:cubicBezTo>
                  <a:cubicBezTo>
                    <a:pt x="1839" y="3295"/>
                    <a:pt x="1810" y="3302"/>
                    <a:pt x="1783" y="3302"/>
                  </a:cubicBezTo>
                  <a:cubicBezTo>
                    <a:pt x="1644" y="3302"/>
                    <a:pt x="1541" y="3117"/>
                    <a:pt x="1541" y="2967"/>
                  </a:cubicBezTo>
                  <a:cubicBezTo>
                    <a:pt x="1476" y="2656"/>
                    <a:pt x="1230" y="2426"/>
                    <a:pt x="935" y="2393"/>
                  </a:cubicBezTo>
                  <a:cubicBezTo>
                    <a:pt x="542" y="2328"/>
                    <a:pt x="493" y="2230"/>
                    <a:pt x="492" y="2229"/>
                  </a:cubicBezTo>
                  <a:lnTo>
                    <a:pt x="492" y="2229"/>
                  </a:lnTo>
                  <a:cubicBezTo>
                    <a:pt x="542" y="2361"/>
                    <a:pt x="558" y="2508"/>
                    <a:pt x="525" y="2656"/>
                  </a:cubicBezTo>
                  <a:cubicBezTo>
                    <a:pt x="460" y="2803"/>
                    <a:pt x="165" y="3311"/>
                    <a:pt x="722" y="3688"/>
                  </a:cubicBezTo>
                  <a:cubicBezTo>
                    <a:pt x="1296" y="4065"/>
                    <a:pt x="1574" y="3868"/>
                    <a:pt x="1689" y="4508"/>
                  </a:cubicBezTo>
                  <a:cubicBezTo>
                    <a:pt x="1787" y="5147"/>
                    <a:pt x="1837" y="5917"/>
                    <a:pt x="2181" y="6245"/>
                  </a:cubicBezTo>
                  <a:cubicBezTo>
                    <a:pt x="2066" y="6180"/>
                    <a:pt x="1984" y="6081"/>
                    <a:pt x="1918" y="5967"/>
                  </a:cubicBezTo>
                  <a:cubicBezTo>
                    <a:pt x="1766" y="5630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8" y="5131"/>
                    <a:pt x="1" y="6131"/>
                    <a:pt x="935" y="6622"/>
                  </a:cubicBezTo>
                  <a:cubicBezTo>
                    <a:pt x="1869" y="7098"/>
                    <a:pt x="1804" y="6737"/>
                    <a:pt x="3082" y="7802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4" y="8699"/>
                    <a:pt x="4283" y="8697"/>
                    <a:pt x="4253" y="8697"/>
                  </a:cubicBezTo>
                  <a:cubicBezTo>
                    <a:pt x="4076" y="8697"/>
                    <a:pt x="3918" y="8779"/>
                    <a:pt x="3820" y="8933"/>
                  </a:cubicBezTo>
                  <a:cubicBezTo>
                    <a:pt x="3623" y="9228"/>
                    <a:pt x="3722" y="9638"/>
                    <a:pt x="4049" y="9802"/>
                  </a:cubicBezTo>
                  <a:cubicBezTo>
                    <a:pt x="4049" y="9802"/>
                    <a:pt x="3935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5" y="9572"/>
                    <a:pt x="4422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9" y="9427"/>
                    <a:pt x="5188" y="9329"/>
                    <a:pt x="5419" y="9329"/>
                  </a:cubicBezTo>
                  <a:cubicBezTo>
                    <a:pt x="5724" y="9329"/>
                    <a:pt x="6085" y="9500"/>
                    <a:pt x="6393" y="10032"/>
                  </a:cubicBezTo>
                  <a:cubicBezTo>
                    <a:pt x="6393" y="10032"/>
                    <a:pt x="6164" y="9228"/>
                    <a:pt x="4836" y="8688"/>
                  </a:cubicBezTo>
                  <a:cubicBezTo>
                    <a:pt x="3131" y="7983"/>
                    <a:pt x="2050" y="6278"/>
                    <a:pt x="2132" y="4426"/>
                  </a:cubicBezTo>
                  <a:cubicBezTo>
                    <a:pt x="2230" y="2197"/>
                    <a:pt x="3508" y="672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11"/>
            <p:cNvSpPr/>
            <p:nvPr/>
          </p:nvSpPr>
          <p:spPr>
            <a:xfrm>
              <a:off x="9103060" y="3232899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11"/>
            <p:cNvSpPr/>
            <p:nvPr/>
          </p:nvSpPr>
          <p:spPr>
            <a:xfrm>
              <a:off x="9015853" y="2882241"/>
              <a:ext cx="89916" cy="350690"/>
            </a:xfrm>
            <a:custGeom>
              <a:rect b="b" l="l" r="r" t="t"/>
              <a:pathLst>
                <a:path extrusionOk="0" h="10745" w="2755">
                  <a:moveTo>
                    <a:pt x="1301" y="0"/>
                  </a:moveTo>
                  <a:cubicBezTo>
                    <a:pt x="721" y="0"/>
                    <a:pt x="172" y="379"/>
                    <a:pt x="99" y="910"/>
                  </a:cubicBezTo>
                  <a:cubicBezTo>
                    <a:pt x="1" y="1418"/>
                    <a:pt x="378" y="1910"/>
                    <a:pt x="902" y="1959"/>
                  </a:cubicBezTo>
                  <a:lnTo>
                    <a:pt x="1066" y="1959"/>
                  </a:lnTo>
                  <a:cubicBezTo>
                    <a:pt x="1591" y="1926"/>
                    <a:pt x="1853" y="1336"/>
                    <a:pt x="1656" y="1074"/>
                  </a:cubicBezTo>
                  <a:cubicBezTo>
                    <a:pt x="1574" y="956"/>
                    <a:pt x="1455" y="904"/>
                    <a:pt x="1337" y="904"/>
                  </a:cubicBezTo>
                  <a:cubicBezTo>
                    <a:pt x="1129" y="904"/>
                    <a:pt x="925" y="1068"/>
                    <a:pt x="935" y="1320"/>
                  </a:cubicBezTo>
                  <a:cubicBezTo>
                    <a:pt x="968" y="1648"/>
                    <a:pt x="1312" y="1615"/>
                    <a:pt x="1345" y="1664"/>
                  </a:cubicBezTo>
                  <a:cubicBezTo>
                    <a:pt x="1394" y="1697"/>
                    <a:pt x="1345" y="1762"/>
                    <a:pt x="1345" y="1762"/>
                  </a:cubicBezTo>
                  <a:cubicBezTo>
                    <a:pt x="1312" y="1828"/>
                    <a:pt x="1247" y="1877"/>
                    <a:pt x="1181" y="1894"/>
                  </a:cubicBezTo>
                  <a:cubicBezTo>
                    <a:pt x="1148" y="1910"/>
                    <a:pt x="1132" y="1910"/>
                    <a:pt x="1116" y="1910"/>
                  </a:cubicBezTo>
                  <a:lnTo>
                    <a:pt x="1099" y="1910"/>
                  </a:lnTo>
                  <a:cubicBezTo>
                    <a:pt x="1066" y="1914"/>
                    <a:pt x="1034" y="1916"/>
                    <a:pt x="1002" y="1916"/>
                  </a:cubicBezTo>
                  <a:cubicBezTo>
                    <a:pt x="488" y="1916"/>
                    <a:pt x="74" y="1435"/>
                    <a:pt x="198" y="910"/>
                  </a:cubicBezTo>
                  <a:cubicBezTo>
                    <a:pt x="269" y="438"/>
                    <a:pt x="765" y="114"/>
                    <a:pt x="1282" y="114"/>
                  </a:cubicBezTo>
                  <a:cubicBezTo>
                    <a:pt x="1591" y="114"/>
                    <a:pt x="1909" y="230"/>
                    <a:pt x="2148" y="500"/>
                  </a:cubicBezTo>
                  <a:cubicBezTo>
                    <a:pt x="2443" y="926"/>
                    <a:pt x="2591" y="1435"/>
                    <a:pt x="2558" y="1943"/>
                  </a:cubicBezTo>
                  <a:cubicBezTo>
                    <a:pt x="2525" y="2467"/>
                    <a:pt x="2427" y="2959"/>
                    <a:pt x="2247" y="3434"/>
                  </a:cubicBezTo>
                  <a:cubicBezTo>
                    <a:pt x="1427" y="5450"/>
                    <a:pt x="525" y="7499"/>
                    <a:pt x="1148" y="8975"/>
                  </a:cubicBezTo>
                  <a:cubicBezTo>
                    <a:pt x="1689" y="10286"/>
                    <a:pt x="2591" y="10696"/>
                    <a:pt x="2673" y="10745"/>
                  </a:cubicBezTo>
                  <a:cubicBezTo>
                    <a:pt x="2001" y="10335"/>
                    <a:pt x="1493" y="9696"/>
                    <a:pt x="1247" y="8942"/>
                  </a:cubicBezTo>
                  <a:cubicBezTo>
                    <a:pt x="673" y="7516"/>
                    <a:pt x="1574" y="5549"/>
                    <a:pt x="2410" y="3500"/>
                  </a:cubicBezTo>
                  <a:cubicBezTo>
                    <a:pt x="2591" y="3008"/>
                    <a:pt x="2705" y="2484"/>
                    <a:pt x="2722" y="1959"/>
                  </a:cubicBezTo>
                  <a:cubicBezTo>
                    <a:pt x="2755" y="1402"/>
                    <a:pt x="2591" y="844"/>
                    <a:pt x="2247" y="418"/>
                  </a:cubicBezTo>
                  <a:cubicBezTo>
                    <a:pt x="1977" y="125"/>
                    <a:pt x="1634" y="0"/>
                    <a:pt x="13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11"/>
            <p:cNvSpPr/>
            <p:nvPr/>
          </p:nvSpPr>
          <p:spPr>
            <a:xfrm>
              <a:off x="9127146" y="2984690"/>
              <a:ext cx="123598" cy="121999"/>
            </a:xfrm>
            <a:custGeom>
              <a:rect b="b" l="l" r="r" t="t"/>
              <a:pathLst>
                <a:path extrusionOk="0" h="3738" w="3787">
                  <a:moveTo>
                    <a:pt x="3279" y="0"/>
                  </a:moveTo>
                  <a:cubicBezTo>
                    <a:pt x="3279" y="0"/>
                    <a:pt x="3279" y="268"/>
                    <a:pt x="3109" y="268"/>
                  </a:cubicBezTo>
                  <a:cubicBezTo>
                    <a:pt x="3096" y="268"/>
                    <a:pt x="3081" y="266"/>
                    <a:pt x="3065" y="263"/>
                  </a:cubicBezTo>
                  <a:cubicBezTo>
                    <a:pt x="2959" y="232"/>
                    <a:pt x="2817" y="173"/>
                    <a:pt x="2684" y="173"/>
                  </a:cubicBezTo>
                  <a:cubicBezTo>
                    <a:pt x="2531" y="173"/>
                    <a:pt x="2389" y="251"/>
                    <a:pt x="2328" y="541"/>
                  </a:cubicBezTo>
                  <a:cubicBezTo>
                    <a:pt x="2200" y="1068"/>
                    <a:pt x="2150" y="1641"/>
                    <a:pt x="1936" y="1641"/>
                  </a:cubicBezTo>
                  <a:cubicBezTo>
                    <a:pt x="1930" y="1641"/>
                    <a:pt x="1924" y="1640"/>
                    <a:pt x="1918" y="1639"/>
                  </a:cubicBezTo>
                  <a:lnTo>
                    <a:pt x="1869" y="1639"/>
                  </a:lnTo>
                  <a:cubicBezTo>
                    <a:pt x="1863" y="1640"/>
                    <a:pt x="1857" y="1641"/>
                    <a:pt x="1851" y="1641"/>
                  </a:cubicBezTo>
                  <a:cubicBezTo>
                    <a:pt x="1637" y="1641"/>
                    <a:pt x="1587" y="1068"/>
                    <a:pt x="1459" y="541"/>
                  </a:cubicBezTo>
                  <a:cubicBezTo>
                    <a:pt x="1389" y="251"/>
                    <a:pt x="1248" y="173"/>
                    <a:pt x="1097" y="173"/>
                  </a:cubicBezTo>
                  <a:cubicBezTo>
                    <a:pt x="966" y="173"/>
                    <a:pt x="828" y="232"/>
                    <a:pt x="722" y="263"/>
                  </a:cubicBezTo>
                  <a:cubicBezTo>
                    <a:pt x="705" y="266"/>
                    <a:pt x="689" y="268"/>
                    <a:pt x="675" y="268"/>
                  </a:cubicBezTo>
                  <a:cubicBezTo>
                    <a:pt x="494" y="268"/>
                    <a:pt x="508" y="0"/>
                    <a:pt x="508" y="0"/>
                  </a:cubicBezTo>
                  <a:lnTo>
                    <a:pt x="508" y="0"/>
                  </a:lnTo>
                  <a:cubicBezTo>
                    <a:pt x="508" y="0"/>
                    <a:pt x="279" y="66"/>
                    <a:pt x="131" y="672"/>
                  </a:cubicBezTo>
                  <a:cubicBezTo>
                    <a:pt x="0" y="1262"/>
                    <a:pt x="263" y="1492"/>
                    <a:pt x="1049" y="1852"/>
                  </a:cubicBezTo>
                  <a:cubicBezTo>
                    <a:pt x="1836" y="2229"/>
                    <a:pt x="1869" y="3508"/>
                    <a:pt x="1869" y="3508"/>
                  </a:cubicBezTo>
                  <a:lnTo>
                    <a:pt x="1885" y="3737"/>
                  </a:lnTo>
                  <a:lnTo>
                    <a:pt x="1902" y="3508"/>
                  </a:lnTo>
                  <a:cubicBezTo>
                    <a:pt x="1902" y="3508"/>
                    <a:pt x="1934" y="2213"/>
                    <a:pt x="2721" y="1852"/>
                  </a:cubicBezTo>
                  <a:cubicBezTo>
                    <a:pt x="3508" y="1492"/>
                    <a:pt x="3787" y="1262"/>
                    <a:pt x="3639" y="672"/>
                  </a:cubicBezTo>
                  <a:cubicBezTo>
                    <a:pt x="3508" y="66"/>
                    <a:pt x="3279" y="0"/>
                    <a:pt x="3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11"/>
            <p:cNvSpPr/>
            <p:nvPr/>
          </p:nvSpPr>
          <p:spPr>
            <a:xfrm>
              <a:off x="9097707" y="2869121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2099" y="1"/>
                  </a:moveTo>
                  <a:lnTo>
                    <a:pt x="2099" y="1"/>
                  </a:lnTo>
                  <a:cubicBezTo>
                    <a:pt x="2394" y="968"/>
                    <a:pt x="1312" y="1230"/>
                    <a:pt x="689" y="2361"/>
                  </a:cubicBezTo>
                  <a:cubicBezTo>
                    <a:pt x="591" y="2541"/>
                    <a:pt x="509" y="2722"/>
                    <a:pt x="443" y="2918"/>
                  </a:cubicBezTo>
                  <a:cubicBezTo>
                    <a:pt x="1" y="4295"/>
                    <a:pt x="279" y="5230"/>
                    <a:pt x="1574" y="6147"/>
                  </a:cubicBezTo>
                  <a:cubicBezTo>
                    <a:pt x="2722" y="6934"/>
                    <a:pt x="2771" y="8000"/>
                    <a:pt x="2771" y="8164"/>
                  </a:cubicBezTo>
                  <a:cubicBezTo>
                    <a:pt x="2787" y="7655"/>
                    <a:pt x="2640" y="7164"/>
                    <a:pt x="2345" y="6754"/>
                  </a:cubicBezTo>
                  <a:cubicBezTo>
                    <a:pt x="2033" y="6328"/>
                    <a:pt x="1640" y="6082"/>
                    <a:pt x="1066" y="5574"/>
                  </a:cubicBezTo>
                  <a:cubicBezTo>
                    <a:pt x="886" y="5410"/>
                    <a:pt x="738" y="5213"/>
                    <a:pt x="656" y="4984"/>
                  </a:cubicBezTo>
                  <a:cubicBezTo>
                    <a:pt x="312" y="4148"/>
                    <a:pt x="968" y="3279"/>
                    <a:pt x="1312" y="2902"/>
                  </a:cubicBezTo>
                  <a:cubicBezTo>
                    <a:pt x="1476" y="2738"/>
                    <a:pt x="1673" y="2558"/>
                    <a:pt x="1853" y="2361"/>
                  </a:cubicBezTo>
                  <a:cubicBezTo>
                    <a:pt x="2230" y="2033"/>
                    <a:pt x="2492" y="1574"/>
                    <a:pt x="2591" y="1083"/>
                  </a:cubicBezTo>
                  <a:cubicBezTo>
                    <a:pt x="2722" y="181"/>
                    <a:pt x="2099" y="1"/>
                    <a:pt x="2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11"/>
            <p:cNvSpPr/>
            <p:nvPr/>
          </p:nvSpPr>
          <p:spPr>
            <a:xfrm>
              <a:off x="8570220" y="4412614"/>
              <a:ext cx="75491" cy="68637"/>
            </a:xfrm>
            <a:custGeom>
              <a:rect b="b" l="l" r="r" t="t"/>
              <a:pathLst>
                <a:path extrusionOk="0" h="2103" w="2313">
                  <a:moveTo>
                    <a:pt x="1784" y="1"/>
                  </a:moveTo>
                  <a:cubicBezTo>
                    <a:pt x="1314" y="1"/>
                    <a:pt x="1020" y="401"/>
                    <a:pt x="935" y="1096"/>
                  </a:cubicBezTo>
                  <a:cubicBezTo>
                    <a:pt x="919" y="1210"/>
                    <a:pt x="870" y="1325"/>
                    <a:pt x="821" y="1440"/>
                  </a:cubicBezTo>
                  <a:cubicBezTo>
                    <a:pt x="622" y="1750"/>
                    <a:pt x="254" y="1788"/>
                    <a:pt x="87" y="1788"/>
                  </a:cubicBezTo>
                  <a:cubicBezTo>
                    <a:pt x="34" y="1788"/>
                    <a:pt x="1" y="1784"/>
                    <a:pt x="1" y="1784"/>
                  </a:cubicBezTo>
                  <a:lnTo>
                    <a:pt x="1" y="1784"/>
                  </a:lnTo>
                  <a:cubicBezTo>
                    <a:pt x="121" y="1849"/>
                    <a:pt x="695" y="2102"/>
                    <a:pt x="1231" y="2102"/>
                  </a:cubicBezTo>
                  <a:cubicBezTo>
                    <a:pt x="1502" y="2102"/>
                    <a:pt x="1764" y="2037"/>
                    <a:pt x="1952" y="1850"/>
                  </a:cubicBezTo>
                  <a:cubicBezTo>
                    <a:pt x="2066" y="1735"/>
                    <a:pt x="2148" y="1587"/>
                    <a:pt x="2197" y="1440"/>
                  </a:cubicBezTo>
                  <a:cubicBezTo>
                    <a:pt x="2312" y="997"/>
                    <a:pt x="2066" y="555"/>
                    <a:pt x="1952" y="374"/>
                  </a:cubicBezTo>
                  <a:cubicBezTo>
                    <a:pt x="1870" y="260"/>
                    <a:pt x="1886" y="96"/>
                    <a:pt x="2017" y="30"/>
                  </a:cubicBezTo>
                  <a:cubicBezTo>
                    <a:pt x="1935" y="10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11"/>
            <p:cNvSpPr/>
            <p:nvPr/>
          </p:nvSpPr>
          <p:spPr>
            <a:xfrm>
              <a:off x="8438104" y="4366921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0" y="0"/>
                  </a:moveTo>
                  <a:cubicBezTo>
                    <a:pt x="332" y="0"/>
                    <a:pt x="295" y="1081"/>
                    <a:pt x="295" y="1365"/>
                  </a:cubicBezTo>
                  <a:cubicBezTo>
                    <a:pt x="295" y="1561"/>
                    <a:pt x="181" y="1725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5" y="1952"/>
                    <a:pt x="1840" y="1306"/>
                    <a:pt x="2033" y="791"/>
                  </a:cubicBezTo>
                  <a:cubicBezTo>
                    <a:pt x="2197" y="414"/>
                    <a:pt x="2557" y="135"/>
                    <a:pt x="2967" y="86"/>
                  </a:cubicBezTo>
                  <a:cubicBezTo>
                    <a:pt x="2613" y="26"/>
                    <a:pt x="2306" y="0"/>
                    <a:pt x="204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11"/>
            <p:cNvSpPr/>
            <p:nvPr/>
          </p:nvSpPr>
          <p:spPr>
            <a:xfrm>
              <a:off x="8400636" y="436610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478" y="0"/>
                  </a:moveTo>
                  <a:cubicBezTo>
                    <a:pt x="434" y="0"/>
                    <a:pt x="388" y="9"/>
                    <a:pt x="345" y="29"/>
                  </a:cubicBezTo>
                  <a:cubicBezTo>
                    <a:pt x="99" y="144"/>
                    <a:pt x="1" y="423"/>
                    <a:pt x="99" y="669"/>
                  </a:cubicBezTo>
                  <a:cubicBezTo>
                    <a:pt x="198" y="865"/>
                    <a:pt x="362" y="1029"/>
                    <a:pt x="575" y="1095"/>
                  </a:cubicBezTo>
                  <a:cubicBezTo>
                    <a:pt x="659" y="1125"/>
                    <a:pt x="743" y="1139"/>
                    <a:pt x="825" y="1139"/>
                  </a:cubicBezTo>
                  <a:cubicBezTo>
                    <a:pt x="968" y="1139"/>
                    <a:pt x="1106" y="1096"/>
                    <a:pt x="1230" y="1013"/>
                  </a:cubicBezTo>
                  <a:cubicBezTo>
                    <a:pt x="1378" y="882"/>
                    <a:pt x="1460" y="701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50" y="902"/>
                    <a:pt x="786" y="902"/>
                  </a:cubicBezTo>
                  <a:cubicBezTo>
                    <a:pt x="765" y="902"/>
                    <a:pt x="744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90" y="84"/>
                    <a:pt x="437" y="72"/>
                    <a:pt x="482" y="72"/>
                  </a:cubicBezTo>
                  <a:cubicBezTo>
                    <a:pt x="603" y="72"/>
                    <a:pt x="710" y="160"/>
                    <a:pt x="722" y="292"/>
                  </a:cubicBezTo>
                  <a:cubicBezTo>
                    <a:pt x="744" y="399"/>
                    <a:pt x="660" y="464"/>
                    <a:pt x="608" y="464"/>
                  </a:cubicBezTo>
                  <a:cubicBezTo>
                    <a:pt x="581" y="464"/>
                    <a:pt x="563" y="446"/>
                    <a:pt x="575" y="406"/>
                  </a:cubicBezTo>
                  <a:cubicBezTo>
                    <a:pt x="587" y="332"/>
                    <a:pt x="553" y="268"/>
                    <a:pt x="480" y="268"/>
                  </a:cubicBezTo>
                  <a:cubicBezTo>
                    <a:pt x="456" y="268"/>
                    <a:pt x="427" y="275"/>
                    <a:pt x="394" y="292"/>
                  </a:cubicBezTo>
                  <a:cubicBezTo>
                    <a:pt x="280" y="357"/>
                    <a:pt x="394" y="537"/>
                    <a:pt x="394" y="537"/>
                  </a:cubicBezTo>
                  <a:cubicBezTo>
                    <a:pt x="446" y="575"/>
                    <a:pt x="504" y="593"/>
                    <a:pt x="559" y="593"/>
                  </a:cubicBezTo>
                  <a:cubicBezTo>
                    <a:pt x="696" y="593"/>
                    <a:pt x="820" y="487"/>
                    <a:pt x="820" y="324"/>
                  </a:cubicBezTo>
                  <a:cubicBezTo>
                    <a:pt x="820" y="141"/>
                    <a:pt x="654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11"/>
            <p:cNvSpPr/>
            <p:nvPr/>
          </p:nvSpPr>
          <p:spPr>
            <a:xfrm>
              <a:off x="8999599" y="4074032"/>
              <a:ext cx="79962" cy="178560"/>
            </a:xfrm>
            <a:custGeom>
              <a:rect b="b" l="l" r="r" t="t"/>
              <a:pathLst>
                <a:path extrusionOk="0" h="5471" w="2450">
                  <a:moveTo>
                    <a:pt x="1007" y="0"/>
                  </a:moveTo>
                  <a:cubicBezTo>
                    <a:pt x="659" y="0"/>
                    <a:pt x="0" y="565"/>
                    <a:pt x="302" y="2438"/>
                  </a:cubicBezTo>
                  <a:cubicBezTo>
                    <a:pt x="614" y="4471"/>
                    <a:pt x="2187" y="5421"/>
                    <a:pt x="2449" y="5471"/>
                  </a:cubicBezTo>
                  <a:cubicBezTo>
                    <a:pt x="2449" y="5471"/>
                    <a:pt x="925" y="4487"/>
                    <a:pt x="794" y="2815"/>
                  </a:cubicBezTo>
                  <a:cubicBezTo>
                    <a:pt x="663" y="1143"/>
                    <a:pt x="1171" y="1110"/>
                    <a:pt x="1335" y="750"/>
                  </a:cubicBezTo>
                  <a:cubicBezTo>
                    <a:pt x="1482" y="389"/>
                    <a:pt x="1417" y="111"/>
                    <a:pt x="1089" y="12"/>
                  </a:cubicBezTo>
                  <a:cubicBezTo>
                    <a:pt x="1065" y="5"/>
                    <a:pt x="1037" y="0"/>
                    <a:pt x="10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11"/>
            <p:cNvSpPr/>
            <p:nvPr/>
          </p:nvSpPr>
          <p:spPr>
            <a:xfrm>
              <a:off x="8965036" y="4025337"/>
              <a:ext cx="171771" cy="232085"/>
            </a:xfrm>
            <a:custGeom>
              <a:rect b="b" l="l" r="r" t="t"/>
              <a:pathLst>
                <a:path extrusionOk="0" h="7111" w="5263">
                  <a:moveTo>
                    <a:pt x="3582" y="1"/>
                  </a:moveTo>
                  <a:cubicBezTo>
                    <a:pt x="3371" y="1"/>
                    <a:pt x="3173" y="27"/>
                    <a:pt x="3000" y="62"/>
                  </a:cubicBezTo>
                  <a:cubicBezTo>
                    <a:pt x="2574" y="127"/>
                    <a:pt x="2164" y="308"/>
                    <a:pt x="1804" y="554"/>
                  </a:cubicBezTo>
                  <a:cubicBezTo>
                    <a:pt x="1" y="1930"/>
                    <a:pt x="312" y="4291"/>
                    <a:pt x="853" y="5438"/>
                  </a:cubicBezTo>
                  <a:cubicBezTo>
                    <a:pt x="1417" y="6596"/>
                    <a:pt x="2165" y="7046"/>
                    <a:pt x="2254" y="7104"/>
                  </a:cubicBezTo>
                  <a:lnTo>
                    <a:pt x="2254" y="7104"/>
                  </a:lnTo>
                  <a:cubicBezTo>
                    <a:pt x="1668" y="6662"/>
                    <a:pt x="1212" y="6074"/>
                    <a:pt x="935" y="5405"/>
                  </a:cubicBezTo>
                  <a:cubicBezTo>
                    <a:pt x="443" y="4242"/>
                    <a:pt x="197" y="1980"/>
                    <a:pt x="1902" y="685"/>
                  </a:cubicBezTo>
                  <a:cubicBezTo>
                    <a:pt x="2337" y="376"/>
                    <a:pt x="2898" y="184"/>
                    <a:pt x="3411" y="184"/>
                  </a:cubicBezTo>
                  <a:cubicBezTo>
                    <a:pt x="3827" y="184"/>
                    <a:pt x="4212" y="310"/>
                    <a:pt x="4476" y="603"/>
                  </a:cubicBezTo>
                  <a:cubicBezTo>
                    <a:pt x="5121" y="1248"/>
                    <a:pt x="4654" y="2292"/>
                    <a:pt x="3951" y="2292"/>
                  </a:cubicBezTo>
                  <a:cubicBezTo>
                    <a:pt x="3940" y="2292"/>
                    <a:pt x="3929" y="2292"/>
                    <a:pt x="3918" y="2291"/>
                  </a:cubicBezTo>
                  <a:cubicBezTo>
                    <a:pt x="3882" y="2297"/>
                    <a:pt x="3846" y="2300"/>
                    <a:pt x="3810" y="2300"/>
                  </a:cubicBezTo>
                  <a:cubicBezTo>
                    <a:pt x="3566" y="2300"/>
                    <a:pt x="3326" y="2161"/>
                    <a:pt x="3197" y="1947"/>
                  </a:cubicBezTo>
                  <a:cubicBezTo>
                    <a:pt x="3131" y="1832"/>
                    <a:pt x="3115" y="1717"/>
                    <a:pt x="3131" y="1586"/>
                  </a:cubicBezTo>
                  <a:cubicBezTo>
                    <a:pt x="3151" y="1329"/>
                    <a:pt x="3231" y="1251"/>
                    <a:pt x="3283" y="1251"/>
                  </a:cubicBezTo>
                  <a:cubicBezTo>
                    <a:pt x="3318" y="1251"/>
                    <a:pt x="3341" y="1285"/>
                    <a:pt x="3328" y="1324"/>
                  </a:cubicBezTo>
                  <a:cubicBezTo>
                    <a:pt x="3299" y="1575"/>
                    <a:pt x="3483" y="1774"/>
                    <a:pt x="3712" y="1774"/>
                  </a:cubicBezTo>
                  <a:cubicBezTo>
                    <a:pt x="3736" y="1774"/>
                    <a:pt x="3762" y="1771"/>
                    <a:pt x="3787" y="1766"/>
                  </a:cubicBezTo>
                  <a:cubicBezTo>
                    <a:pt x="4197" y="1701"/>
                    <a:pt x="4312" y="1160"/>
                    <a:pt x="3951" y="963"/>
                  </a:cubicBezTo>
                  <a:cubicBezTo>
                    <a:pt x="3851" y="911"/>
                    <a:pt x="3749" y="888"/>
                    <a:pt x="3649" y="888"/>
                  </a:cubicBezTo>
                  <a:cubicBezTo>
                    <a:pt x="3341" y="888"/>
                    <a:pt x="3066" y="1116"/>
                    <a:pt x="3017" y="1439"/>
                  </a:cubicBezTo>
                  <a:cubicBezTo>
                    <a:pt x="2951" y="1783"/>
                    <a:pt x="3115" y="2111"/>
                    <a:pt x="3410" y="2258"/>
                  </a:cubicBezTo>
                  <a:lnTo>
                    <a:pt x="3427" y="2275"/>
                  </a:lnTo>
                  <a:lnTo>
                    <a:pt x="3443" y="2275"/>
                  </a:lnTo>
                  <a:cubicBezTo>
                    <a:pt x="3541" y="2324"/>
                    <a:pt x="3640" y="2373"/>
                    <a:pt x="3754" y="2389"/>
                  </a:cubicBezTo>
                  <a:cubicBezTo>
                    <a:pt x="3852" y="2412"/>
                    <a:pt x="3949" y="2422"/>
                    <a:pt x="4043" y="2422"/>
                  </a:cubicBezTo>
                  <a:cubicBezTo>
                    <a:pt x="4647" y="2422"/>
                    <a:pt x="5159" y="1996"/>
                    <a:pt x="5230" y="1471"/>
                  </a:cubicBezTo>
                  <a:cubicBezTo>
                    <a:pt x="5262" y="1062"/>
                    <a:pt x="5098" y="652"/>
                    <a:pt x="4787" y="390"/>
                  </a:cubicBezTo>
                  <a:cubicBezTo>
                    <a:pt x="4404" y="92"/>
                    <a:pt x="3972" y="1"/>
                    <a:pt x="3582" y="1"/>
                  </a:cubicBezTo>
                  <a:close/>
                  <a:moveTo>
                    <a:pt x="2254" y="7104"/>
                  </a:moveTo>
                  <a:cubicBezTo>
                    <a:pt x="2257" y="7106"/>
                    <a:pt x="2260" y="7108"/>
                    <a:pt x="2263" y="7110"/>
                  </a:cubicBezTo>
                  <a:cubicBezTo>
                    <a:pt x="2264" y="7110"/>
                    <a:pt x="2261" y="7108"/>
                    <a:pt x="2254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11"/>
            <p:cNvSpPr/>
            <p:nvPr/>
          </p:nvSpPr>
          <p:spPr>
            <a:xfrm>
              <a:off x="9145326" y="3871647"/>
              <a:ext cx="87762" cy="145008"/>
            </a:xfrm>
            <a:custGeom>
              <a:rect b="b" l="l" r="r" t="t"/>
              <a:pathLst>
                <a:path extrusionOk="0" h="4443" w="2689">
                  <a:moveTo>
                    <a:pt x="1345" y="1"/>
                  </a:moveTo>
                  <a:cubicBezTo>
                    <a:pt x="1263" y="148"/>
                    <a:pt x="1148" y="296"/>
                    <a:pt x="1017" y="427"/>
                  </a:cubicBezTo>
                  <a:cubicBezTo>
                    <a:pt x="574" y="853"/>
                    <a:pt x="1" y="1722"/>
                    <a:pt x="738" y="2902"/>
                  </a:cubicBezTo>
                  <a:cubicBezTo>
                    <a:pt x="1017" y="3378"/>
                    <a:pt x="1230" y="3886"/>
                    <a:pt x="1345" y="4443"/>
                  </a:cubicBezTo>
                  <a:cubicBezTo>
                    <a:pt x="1459" y="3886"/>
                    <a:pt x="1673" y="3378"/>
                    <a:pt x="1968" y="2902"/>
                  </a:cubicBezTo>
                  <a:cubicBezTo>
                    <a:pt x="2689" y="1722"/>
                    <a:pt x="2115" y="853"/>
                    <a:pt x="1673" y="427"/>
                  </a:cubicBezTo>
                  <a:cubicBezTo>
                    <a:pt x="1541" y="296"/>
                    <a:pt x="1443" y="148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11"/>
            <p:cNvSpPr/>
            <p:nvPr/>
          </p:nvSpPr>
          <p:spPr>
            <a:xfrm>
              <a:off x="8928123" y="3845439"/>
              <a:ext cx="169617" cy="268052"/>
            </a:xfrm>
            <a:custGeom>
              <a:rect b="b" l="l" r="r" t="t"/>
              <a:pathLst>
                <a:path extrusionOk="0" h="8213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80" y="624"/>
                    <a:pt x="3787" y="853"/>
                  </a:cubicBezTo>
                  <a:cubicBezTo>
                    <a:pt x="3394" y="1066"/>
                    <a:pt x="2836" y="1542"/>
                    <a:pt x="3427" y="2066"/>
                  </a:cubicBezTo>
                  <a:cubicBezTo>
                    <a:pt x="4033" y="2591"/>
                    <a:pt x="4197" y="3345"/>
                    <a:pt x="3672" y="4082"/>
                  </a:cubicBezTo>
                  <a:cubicBezTo>
                    <a:pt x="3672" y="4082"/>
                    <a:pt x="3984" y="2984"/>
                    <a:pt x="3246" y="2492"/>
                  </a:cubicBezTo>
                  <a:cubicBezTo>
                    <a:pt x="3047" y="2359"/>
                    <a:pt x="2888" y="2323"/>
                    <a:pt x="2773" y="2323"/>
                  </a:cubicBezTo>
                  <a:cubicBezTo>
                    <a:pt x="2632" y="2323"/>
                    <a:pt x="2558" y="2378"/>
                    <a:pt x="2558" y="2378"/>
                  </a:cubicBezTo>
                  <a:cubicBezTo>
                    <a:pt x="2623" y="2509"/>
                    <a:pt x="2656" y="2640"/>
                    <a:pt x="2673" y="2787"/>
                  </a:cubicBezTo>
                  <a:cubicBezTo>
                    <a:pt x="2689" y="3017"/>
                    <a:pt x="2197" y="3377"/>
                    <a:pt x="2558" y="3754"/>
                  </a:cubicBezTo>
                  <a:cubicBezTo>
                    <a:pt x="2902" y="4148"/>
                    <a:pt x="3131" y="4935"/>
                    <a:pt x="1935" y="5803"/>
                  </a:cubicBezTo>
                  <a:cubicBezTo>
                    <a:pt x="1935" y="5803"/>
                    <a:pt x="2558" y="4459"/>
                    <a:pt x="2197" y="3738"/>
                  </a:cubicBezTo>
                  <a:cubicBezTo>
                    <a:pt x="1837" y="3033"/>
                    <a:pt x="1378" y="3164"/>
                    <a:pt x="968" y="2574"/>
                  </a:cubicBezTo>
                  <a:cubicBezTo>
                    <a:pt x="968" y="2574"/>
                    <a:pt x="1" y="3099"/>
                    <a:pt x="738" y="4246"/>
                  </a:cubicBezTo>
                  <a:cubicBezTo>
                    <a:pt x="1607" y="5590"/>
                    <a:pt x="542" y="7295"/>
                    <a:pt x="1460" y="8213"/>
                  </a:cubicBezTo>
                  <a:cubicBezTo>
                    <a:pt x="1460" y="8213"/>
                    <a:pt x="1410" y="6852"/>
                    <a:pt x="2673" y="5623"/>
                  </a:cubicBezTo>
                  <a:cubicBezTo>
                    <a:pt x="3935" y="4394"/>
                    <a:pt x="5197" y="2869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11"/>
            <p:cNvSpPr/>
            <p:nvPr/>
          </p:nvSpPr>
          <p:spPr>
            <a:xfrm>
              <a:off x="9077374" y="3812802"/>
              <a:ext cx="98990" cy="147162"/>
            </a:xfrm>
            <a:custGeom>
              <a:rect b="b" l="l" r="r" t="t"/>
              <a:pathLst>
                <a:path extrusionOk="0" h="4509" w="3033">
                  <a:moveTo>
                    <a:pt x="2574" y="1"/>
                  </a:moveTo>
                  <a:lnTo>
                    <a:pt x="2574" y="1"/>
                  </a:lnTo>
                  <a:cubicBezTo>
                    <a:pt x="2542" y="263"/>
                    <a:pt x="2279" y="525"/>
                    <a:pt x="1624" y="820"/>
                  </a:cubicBezTo>
                  <a:cubicBezTo>
                    <a:pt x="968" y="1099"/>
                    <a:pt x="1214" y="1935"/>
                    <a:pt x="1279" y="2115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88" y="1300"/>
                    <a:pt x="845" y="1242"/>
                    <a:pt x="685" y="1242"/>
                  </a:cubicBezTo>
                  <a:cubicBezTo>
                    <a:pt x="638" y="1242"/>
                    <a:pt x="607" y="1247"/>
                    <a:pt x="607" y="1247"/>
                  </a:cubicBezTo>
                  <a:cubicBezTo>
                    <a:pt x="739" y="1427"/>
                    <a:pt x="739" y="1656"/>
                    <a:pt x="591" y="1820"/>
                  </a:cubicBezTo>
                  <a:cubicBezTo>
                    <a:pt x="345" y="2066"/>
                    <a:pt x="50" y="2345"/>
                    <a:pt x="312" y="3099"/>
                  </a:cubicBezTo>
                  <a:cubicBezTo>
                    <a:pt x="575" y="3853"/>
                    <a:pt x="1" y="4509"/>
                    <a:pt x="1" y="4509"/>
                  </a:cubicBezTo>
                  <a:cubicBezTo>
                    <a:pt x="3033" y="2001"/>
                    <a:pt x="2574" y="1"/>
                    <a:pt x="25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11"/>
            <p:cNvSpPr/>
            <p:nvPr/>
          </p:nvSpPr>
          <p:spPr>
            <a:xfrm>
              <a:off x="8881060" y="4092603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lnTo>
                    <a:pt x="1869" y="1"/>
                  </a:lnTo>
                  <a:cubicBezTo>
                    <a:pt x="1869" y="1"/>
                    <a:pt x="2000" y="279"/>
                    <a:pt x="1656" y="525"/>
                  </a:cubicBezTo>
                  <a:cubicBezTo>
                    <a:pt x="1312" y="771"/>
                    <a:pt x="0" y="2443"/>
                    <a:pt x="3590" y="4262"/>
                  </a:cubicBezTo>
                  <a:cubicBezTo>
                    <a:pt x="3590" y="4262"/>
                    <a:pt x="2738" y="3771"/>
                    <a:pt x="2639" y="2476"/>
                  </a:cubicBezTo>
                  <a:cubicBezTo>
                    <a:pt x="2541" y="1197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11"/>
            <p:cNvSpPr/>
            <p:nvPr/>
          </p:nvSpPr>
          <p:spPr>
            <a:xfrm>
              <a:off x="8738760" y="4178211"/>
              <a:ext cx="256824" cy="189167"/>
            </a:xfrm>
            <a:custGeom>
              <a:rect b="b" l="l" r="r" t="t"/>
              <a:pathLst>
                <a:path extrusionOk="0" h="5796" w="7869">
                  <a:moveTo>
                    <a:pt x="4648" y="1"/>
                  </a:moveTo>
                  <a:cubicBezTo>
                    <a:pt x="4507" y="1"/>
                    <a:pt x="4372" y="44"/>
                    <a:pt x="4246" y="131"/>
                  </a:cubicBezTo>
                  <a:cubicBezTo>
                    <a:pt x="3883" y="394"/>
                    <a:pt x="3664" y="609"/>
                    <a:pt x="3478" y="609"/>
                  </a:cubicBezTo>
                  <a:cubicBezTo>
                    <a:pt x="3420" y="609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00" y="1180"/>
                    <a:pt x="3688" y="1393"/>
                  </a:cubicBezTo>
                  <a:cubicBezTo>
                    <a:pt x="4360" y="1590"/>
                    <a:pt x="4836" y="1721"/>
                    <a:pt x="4737" y="2098"/>
                  </a:cubicBezTo>
                  <a:cubicBezTo>
                    <a:pt x="4639" y="2475"/>
                    <a:pt x="3688" y="2541"/>
                    <a:pt x="2574" y="2721"/>
                  </a:cubicBezTo>
                  <a:cubicBezTo>
                    <a:pt x="1459" y="2885"/>
                    <a:pt x="574" y="3164"/>
                    <a:pt x="607" y="4131"/>
                  </a:cubicBezTo>
                  <a:cubicBezTo>
                    <a:pt x="632" y="4885"/>
                    <a:pt x="488" y="5250"/>
                    <a:pt x="237" y="5250"/>
                  </a:cubicBezTo>
                  <a:cubicBezTo>
                    <a:pt x="166" y="5250"/>
                    <a:pt x="87" y="5221"/>
                    <a:pt x="0" y="5163"/>
                  </a:cubicBezTo>
                  <a:lnTo>
                    <a:pt x="0" y="5163"/>
                  </a:lnTo>
                  <a:cubicBezTo>
                    <a:pt x="0" y="5164"/>
                    <a:pt x="249" y="5795"/>
                    <a:pt x="1194" y="5795"/>
                  </a:cubicBezTo>
                  <a:cubicBezTo>
                    <a:pt x="1388" y="5795"/>
                    <a:pt x="1612" y="5769"/>
                    <a:pt x="1869" y="5704"/>
                  </a:cubicBezTo>
                  <a:cubicBezTo>
                    <a:pt x="3377" y="5327"/>
                    <a:pt x="3557" y="4114"/>
                    <a:pt x="4196" y="3360"/>
                  </a:cubicBezTo>
                  <a:cubicBezTo>
                    <a:pt x="4836" y="2606"/>
                    <a:pt x="5475" y="1983"/>
                    <a:pt x="7868" y="1934"/>
                  </a:cubicBezTo>
                  <a:cubicBezTo>
                    <a:pt x="7868" y="1934"/>
                    <a:pt x="6409" y="1820"/>
                    <a:pt x="5852" y="951"/>
                  </a:cubicBezTo>
                  <a:cubicBezTo>
                    <a:pt x="5455" y="326"/>
                    <a:pt x="5032" y="1"/>
                    <a:pt x="46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11"/>
            <p:cNvSpPr/>
            <p:nvPr/>
          </p:nvSpPr>
          <p:spPr>
            <a:xfrm>
              <a:off x="8869278" y="4256215"/>
              <a:ext cx="250950" cy="205551"/>
            </a:xfrm>
            <a:custGeom>
              <a:rect b="b" l="l" r="r" t="t"/>
              <a:pathLst>
                <a:path extrusionOk="0" h="6298" w="7689">
                  <a:moveTo>
                    <a:pt x="3368" y="1"/>
                  </a:moveTo>
                  <a:cubicBezTo>
                    <a:pt x="3322" y="1"/>
                    <a:pt x="3276" y="1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5"/>
                    <a:pt x="1132" y="806"/>
                  </a:cubicBezTo>
                  <a:cubicBezTo>
                    <a:pt x="1" y="1806"/>
                    <a:pt x="361" y="3888"/>
                    <a:pt x="1705" y="4199"/>
                  </a:cubicBezTo>
                  <a:cubicBezTo>
                    <a:pt x="1850" y="4242"/>
                    <a:pt x="1997" y="4263"/>
                    <a:pt x="2141" y="4263"/>
                  </a:cubicBezTo>
                  <a:cubicBezTo>
                    <a:pt x="2603" y="4263"/>
                    <a:pt x="3045" y="4053"/>
                    <a:pt x="3345" y="3691"/>
                  </a:cubicBezTo>
                  <a:cubicBezTo>
                    <a:pt x="3656" y="3232"/>
                    <a:pt x="3656" y="2659"/>
                    <a:pt x="3345" y="2200"/>
                  </a:cubicBezTo>
                  <a:cubicBezTo>
                    <a:pt x="3133" y="1914"/>
                    <a:pt x="2806" y="1758"/>
                    <a:pt x="2468" y="1758"/>
                  </a:cubicBezTo>
                  <a:cubicBezTo>
                    <a:pt x="2282" y="1758"/>
                    <a:pt x="2093" y="1806"/>
                    <a:pt x="1918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6" y="3071"/>
                    <a:pt x="1994" y="3114"/>
                    <a:pt x="2132" y="3114"/>
                  </a:cubicBezTo>
                  <a:cubicBezTo>
                    <a:pt x="2374" y="3114"/>
                    <a:pt x="2614" y="2983"/>
                    <a:pt x="2656" y="2806"/>
                  </a:cubicBezTo>
                  <a:cubicBezTo>
                    <a:pt x="2715" y="2555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4" y="2314"/>
                  </a:cubicBezTo>
                  <a:cubicBezTo>
                    <a:pt x="1902" y="2380"/>
                    <a:pt x="1935" y="2528"/>
                    <a:pt x="1837" y="2528"/>
                  </a:cubicBezTo>
                  <a:cubicBezTo>
                    <a:pt x="1831" y="2528"/>
                    <a:pt x="1826" y="2529"/>
                    <a:pt x="1822" y="2529"/>
                  </a:cubicBezTo>
                  <a:cubicBezTo>
                    <a:pt x="1738" y="2529"/>
                    <a:pt x="1738" y="2396"/>
                    <a:pt x="1738" y="2396"/>
                  </a:cubicBezTo>
                  <a:cubicBezTo>
                    <a:pt x="1738" y="2200"/>
                    <a:pt x="1853" y="2019"/>
                    <a:pt x="2033" y="1937"/>
                  </a:cubicBezTo>
                  <a:cubicBezTo>
                    <a:pt x="2170" y="1864"/>
                    <a:pt x="2318" y="1829"/>
                    <a:pt x="2465" y="1829"/>
                  </a:cubicBezTo>
                  <a:cubicBezTo>
                    <a:pt x="2779" y="1829"/>
                    <a:pt x="3089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7" y="3944"/>
                    <a:pt x="2581" y="4133"/>
                    <a:pt x="2136" y="4133"/>
                  </a:cubicBezTo>
                  <a:cubicBezTo>
                    <a:pt x="2008" y="4133"/>
                    <a:pt x="1879" y="4118"/>
                    <a:pt x="1755" y="4085"/>
                  </a:cubicBezTo>
                  <a:cubicBezTo>
                    <a:pt x="542" y="3790"/>
                    <a:pt x="214" y="1855"/>
                    <a:pt x="1263" y="938"/>
                  </a:cubicBezTo>
                  <a:cubicBezTo>
                    <a:pt x="1740" y="491"/>
                    <a:pt x="2321" y="318"/>
                    <a:pt x="2910" y="318"/>
                  </a:cubicBezTo>
                  <a:cubicBezTo>
                    <a:pt x="3616" y="318"/>
                    <a:pt x="4331" y="567"/>
                    <a:pt x="4885" y="888"/>
                  </a:cubicBezTo>
                  <a:cubicBezTo>
                    <a:pt x="5820" y="1413"/>
                    <a:pt x="6557" y="2249"/>
                    <a:pt x="6951" y="3249"/>
                  </a:cubicBezTo>
                  <a:cubicBezTo>
                    <a:pt x="7278" y="4052"/>
                    <a:pt x="7442" y="4921"/>
                    <a:pt x="7459" y="5789"/>
                  </a:cubicBezTo>
                  <a:cubicBezTo>
                    <a:pt x="7459" y="5937"/>
                    <a:pt x="7442" y="6084"/>
                    <a:pt x="7426" y="6232"/>
                  </a:cubicBezTo>
                  <a:lnTo>
                    <a:pt x="7426" y="6297"/>
                  </a:lnTo>
                  <a:cubicBezTo>
                    <a:pt x="7426" y="6265"/>
                    <a:pt x="7426" y="6248"/>
                    <a:pt x="7442" y="6232"/>
                  </a:cubicBezTo>
                  <a:lnTo>
                    <a:pt x="7459" y="6084"/>
                  </a:lnTo>
                  <a:cubicBezTo>
                    <a:pt x="7459" y="6074"/>
                    <a:pt x="7459" y="6063"/>
                    <a:pt x="7459" y="6052"/>
                  </a:cubicBezTo>
                  <a:cubicBezTo>
                    <a:pt x="7688" y="4855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11"/>
            <p:cNvSpPr/>
            <p:nvPr/>
          </p:nvSpPr>
          <p:spPr>
            <a:xfrm>
              <a:off x="9008281" y="4318552"/>
              <a:ext cx="99087" cy="106823"/>
            </a:xfrm>
            <a:custGeom>
              <a:rect b="b" l="l" r="r" t="t"/>
              <a:pathLst>
                <a:path extrusionOk="0" h="3273" w="3036">
                  <a:moveTo>
                    <a:pt x="729" y="1"/>
                  </a:moveTo>
                  <a:cubicBezTo>
                    <a:pt x="62" y="1"/>
                    <a:pt x="0" y="784"/>
                    <a:pt x="1102" y="962"/>
                  </a:cubicBezTo>
                  <a:cubicBezTo>
                    <a:pt x="2347" y="1175"/>
                    <a:pt x="3036" y="3273"/>
                    <a:pt x="3036" y="3273"/>
                  </a:cubicBezTo>
                  <a:cubicBezTo>
                    <a:pt x="3036" y="3273"/>
                    <a:pt x="2741" y="1011"/>
                    <a:pt x="1462" y="241"/>
                  </a:cubicBezTo>
                  <a:cubicBezTo>
                    <a:pt x="1175" y="69"/>
                    <a:pt x="926" y="1"/>
                    <a:pt x="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11"/>
            <p:cNvSpPr/>
            <p:nvPr/>
          </p:nvSpPr>
          <p:spPr>
            <a:xfrm>
              <a:off x="8808833" y="4310328"/>
              <a:ext cx="170694" cy="147293"/>
            </a:xfrm>
            <a:custGeom>
              <a:rect b="b" l="l" r="r" t="t"/>
              <a:pathLst>
                <a:path extrusionOk="0" h="4513" w="5230">
                  <a:moveTo>
                    <a:pt x="2181" y="1"/>
                  </a:move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3"/>
                    <a:pt x="1131" y="1312"/>
                    <a:pt x="574" y="1689"/>
                  </a:cubicBezTo>
                  <a:cubicBezTo>
                    <a:pt x="0" y="2082"/>
                    <a:pt x="99" y="2689"/>
                    <a:pt x="214" y="3033"/>
                  </a:cubicBezTo>
                  <a:cubicBezTo>
                    <a:pt x="279" y="3263"/>
                    <a:pt x="246" y="3508"/>
                    <a:pt x="132" y="3722"/>
                  </a:cubicBezTo>
                  <a:cubicBezTo>
                    <a:pt x="394" y="3492"/>
                    <a:pt x="722" y="3312"/>
                    <a:pt x="1066" y="3230"/>
                  </a:cubicBezTo>
                  <a:cubicBezTo>
                    <a:pt x="1672" y="3050"/>
                    <a:pt x="1656" y="2754"/>
                    <a:pt x="1640" y="2279"/>
                  </a:cubicBezTo>
                  <a:cubicBezTo>
                    <a:pt x="1640" y="1878"/>
                    <a:pt x="1815" y="1852"/>
                    <a:pt x="1859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7" y="1852"/>
                    <a:pt x="1886" y="1852"/>
                    <a:pt x="1893" y="1852"/>
                  </a:cubicBezTo>
                  <a:cubicBezTo>
                    <a:pt x="2160" y="1852"/>
                    <a:pt x="2098" y="2386"/>
                    <a:pt x="2066" y="2673"/>
                  </a:cubicBezTo>
                  <a:cubicBezTo>
                    <a:pt x="1967" y="3197"/>
                    <a:pt x="2115" y="3754"/>
                    <a:pt x="2492" y="4164"/>
                  </a:cubicBezTo>
                  <a:cubicBezTo>
                    <a:pt x="2731" y="4425"/>
                    <a:pt x="3047" y="4513"/>
                    <a:pt x="3363" y="4513"/>
                  </a:cubicBezTo>
                  <a:cubicBezTo>
                    <a:pt x="3762" y="4513"/>
                    <a:pt x="4163" y="4372"/>
                    <a:pt x="4410" y="4262"/>
                  </a:cubicBezTo>
                  <a:cubicBezTo>
                    <a:pt x="4522" y="4214"/>
                    <a:pt x="4642" y="4189"/>
                    <a:pt x="4763" y="4189"/>
                  </a:cubicBezTo>
                  <a:cubicBezTo>
                    <a:pt x="4926" y="4189"/>
                    <a:pt x="5088" y="4234"/>
                    <a:pt x="5229" y="4328"/>
                  </a:cubicBezTo>
                  <a:cubicBezTo>
                    <a:pt x="5082" y="3459"/>
                    <a:pt x="4639" y="3197"/>
                    <a:pt x="4016" y="3131"/>
                  </a:cubicBezTo>
                  <a:cubicBezTo>
                    <a:pt x="3393" y="3066"/>
                    <a:pt x="2541" y="2853"/>
                    <a:pt x="2197" y="1771"/>
                  </a:cubicBezTo>
                  <a:cubicBezTo>
                    <a:pt x="1869" y="689"/>
                    <a:pt x="2180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11"/>
            <p:cNvSpPr/>
            <p:nvPr/>
          </p:nvSpPr>
          <p:spPr>
            <a:xfrm>
              <a:off x="8836118" y="4409317"/>
              <a:ext cx="41743" cy="65275"/>
            </a:xfrm>
            <a:custGeom>
              <a:rect b="b" l="l" r="r" t="t"/>
              <a:pathLst>
                <a:path extrusionOk="0" h="2000" w="1279">
                  <a:moveTo>
                    <a:pt x="951" y="0"/>
                  </a:moveTo>
                  <a:cubicBezTo>
                    <a:pt x="951" y="0"/>
                    <a:pt x="951" y="1"/>
                    <a:pt x="951" y="1"/>
                  </a:cubicBezTo>
                  <a:lnTo>
                    <a:pt x="951" y="1"/>
                  </a:lnTo>
                  <a:cubicBezTo>
                    <a:pt x="951" y="0"/>
                    <a:pt x="951" y="0"/>
                    <a:pt x="951" y="0"/>
                  </a:cubicBezTo>
                  <a:close/>
                  <a:moveTo>
                    <a:pt x="951" y="1"/>
                  </a:moveTo>
                  <a:cubicBezTo>
                    <a:pt x="950" y="12"/>
                    <a:pt x="926" y="113"/>
                    <a:pt x="509" y="361"/>
                  </a:cubicBezTo>
                  <a:cubicBezTo>
                    <a:pt x="164" y="541"/>
                    <a:pt x="0" y="934"/>
                    <a:pt x="115" y="1295"/>
                  </a:cubicBezTo>
                  <a:cubicBezTo>
                    <a:pt x="148" y="1377"/>
                    <a:pt x="164" y="1459"/>
                    <a:pt x="181" y="1541"/>
                  </a:cubicBezTo>
                  <a:cubicBezTo>
                    <a:pt x="230" y="1770"/>
                    <a:pt x="263" y="2000"/>
                    <a:pt x="263" y="2000"/>
                  </a:cubicBezTo>
                  <a:cubicBezTo>
                    <a:pt x="263" y="2000"/>
                    <a:pt x="263" y="1852"/>
                    <a:pt x="787" y="1557"/>
                  </a:cubicBezTo>
                  <a:cubicBezTo>
                    <a:pt x="804" y="1557"/>
                    <a:pt x="804" y="1541"/>
                    <a:pt x="820" y="1541"/>
                  </a:cubicBezTo>
                  <a:cubicBezTo>
                    <a:pt x="1279" y="1246"/>
                    <a:pt x="1099" y="836"/>
                    <a:pt x="1017" y="574"/>
                  </a:cubicBezTo>
                  <a:cubicBezTo>
                    <a:pt x="951" y="394"/>
                    <a:pt x="935" y="197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11"/>
            <p:cNvSpPr/>
            <p:nvPr/>
          </p:nvSpPr>
          <p:spPr>
            <a:xfrm>
              <a:off x="8650476" y="4128700"/>
              <a:ext cx="225786" cy="159271"/>
            </a:xfrm>
            <a:custGeom>
              <a:rect b="b" l="l" r="r" t="t"/>
              <a:pathLst>
                <a:path extrusionOk="0" h="4880" w="6918">
                  <a:moveTo>
                    <a:pt x="4972" y="0"/>
                  </a:moveTo>
                  <a:cubicBezTo>
                    <a:pt x="4750" y="0"/>
                    <a:pt x="4501" y="52"/>
                    <a:pt x="4230" y="173"/>
                  </a:cubicBezTo>
                  <a:cubicBezTo>
                    <a:pt x="2771" y="829"/>
                    <a:pt x="3033" y="3304"/>
                    <a:pt x="4771" y="3664"/>
                  </a:cubicBezTo>
                  <a:cubicBezTo>
                    <a:pt x="4984" y="3697"/>
                    <a:pt x="5180" y="3730"/>
                    <a:pt x="5344" y="3746"/>
                  </a:cubicBezTo>
                  <a:cubicBezTo>
                    <a:pt x="4885" y="3828"/>
                    <a:pt x="4459" y="3976"/>
                    <a:pt x="4033" y="4189"/>
                  </a:cubicBezTo>
                  <a:cubicBezTo>
                    <a:pt x="3885" y="4254"/>
                    <a:pt x="3656" y="4336"/>
                    <a:pt x="3607" y="4353"/>
                  </a:cubicBezTo>
                  <a:cubicBezTo>
                    <a:pt x="3152" y="4525"/>
                    <a:pt x="2723" y="4601"/>
                    <a:pt x="2336" y="4601"/>
                  </a:cubicBezTo>
                  <a:cubicBezTo>
                    <a:pt x="1507" y="4601"/>
                    <a:pt x="870" y="4254"/>
                    <a:pt x="591" y="3763"/>
                  </a:cubicBezTo>
                  <a:cubicBezTo>
                    <a:pt x="345" y="3353"/>
                    <a:pt x="328" y="2861"/>
                    <a:pt x="558" y="2435"/>
                  </a:cubicBezTo>
                  <a:cubicBezTo>
                    <a:pt x="558" y="2435"/>
                    <a:pt x="558" y="2419"/>
                    <a:pt x="558" y="2419"/>
                  </a:cubicBezTo>
                  <a:cubicBezTo>
                    <a:pt x="771" y="2104"/>
                    <a:pt x="1111" y="1957"/>
                    <a:pt x="1426" y="1957"/>
                  </a:cubicBezTo>
                  <a:cubicBezTo>
                    <a:pt x="1718" y="1957"/>
                    <a:pt x="1989" y="2084"/>
                    <a:pt x="2115" y="2320"/>
                  </a:cubicBezTo>
                  <a:cubicBezTo>
                    <a:pt x="2230" y="2451"/>
                    <a:pt x="2295" y="2615"/>
                    <a:pt x="2295" y="2796"/>
                  </a:cubicBezTo>
                  <a:cubicBezTo>
                    <a:pt x="2295" y="2943"/>
                    <a:pt x="2230" y="3091"/>
                    <a:pt x="2115" y="3205"/>
                  </a:cubicBezTo>
                  <a:cubicBezTo>
                    <a:pt x="2009" y="3302"/>
                    <a:pt x="1951" y="3333"/>
                    <a:pt x="1922" y="3333"/>
                  </a:cubicBezTo>
                  <a:cubicBezTo>
                    <a:pt x="1897" y="3333"/>
                    <a:pt x="1894" y="3310"/>
                    <a:pt x="1902" y="3287"/>
                  </a:cubicBezTo>
                  <a:cubicBezTo>
                    <a:pt x="2017" y="3028"/>
                    <a:pt x="1727" y="2859"/>
                    <a:pt x="1474" y="2859"/>
                  </a:cubicBezTo>
                  <a:cubicBezTo>
                    <a:pt x="1295" y="2859"/>
                    <a:pt x="1134" y="2943"/>
                    <a:pt x="1148" y="3140"/>
                  </a:cubicBezTo>
                  <a:cubicBezTo>
                    <a:pt x="1137" y="3414"/>
                    <a:pt x="1376" y="3542"/>
                    <a:pt x="1629" y="3542"/>
                  </a:cubicBezTo>
                  <a:cubicBezTo>
                    <a:pt x="1753" y="3542"/>
                    <a:pt x="1881" y="3511"/>
                    <a:pt x="1984" y="3451"/>
                  </a:cubicBezTo>
                  <a:cubicBezTo>
                    <a:pt x="2000" y="3451"/>
                    <a:pt x="2000" y="3435"/>
                    <a:pt x="2017" y="3435"/>
                  </a:cubicBezTo>
                  <a:cubicBezTo>
                    <a:pt x="2050" y="3419"/>
                    <a:pt x="2066" y="3402"/>
                    <a:pt x="2082" y="3386"/>
                  </a:cubicBezTo>
                  <a:lnTo>
                    <a:pt x="2099" y="3369"/>
                  </a:lnTo>
                  <a:cubicBezTo>
                    <a:pt x="2394" y="3074"/>
                    <a:pt x="2427" y="2615"/>
                    <a:pt x="2181" y="2288"/>
                  </a:cubicBezTo>
                  <a:cubicBezTo>
                    <a:pt x="2042" y="2011"/>
                    <a:pt x="1730" y="1859"/>
                    <a:pt x="1395" y="1859"/>
                  </a:cubicBezTo>
                  <a:cubicBezTo>
                    <a:pt x="1055" y="1859"/>
                    <a:pt x="691" y="2015"/>
                    <a:pt x="460" y="2353"/>
                  </a:cubicBezTo>
                  <a:cubicBezTo>
                    <a:pt x="1" y="2943"/>
                    <a:pt x="132" y="4123"/>
                    <a:pt x="935" y="4582"/>
                  </a:cubicBezTo>
                  <a:cubicBezTo>
                    <a:pt x="1300" y="4780"/>
                    <a:pt x="1722" y="4879"/>
                    <a:pt x="2135" y="4879"/>
                  </a:cubicBezTo>
                  <a:cubicBezTo>
                    <a:pt x="2167" y="4879"/>
                    <a:pt x="2198" y="4879"/>
                    <a:pt x="2230" y="4877"/>
                  </a:cubicBezTo>
                  <a:cubicBezTo>
                    <a:pt x="3131" y="4845"/>
                    <a:pt x="3853" y="4353"/>
                    <a:pt x="5033" y="3992"/>
                  </a:cubicBezTo>
                  <a:cubicBezTo>
                    <a:pt x="5459" y="3894"/>
                    <a:pt x="5902" y="3828"/>
                    <a:pt x="6344" y="3796"/>
                  </a:cubicBezTo>
                  <a:cubicBezTo>
                    <a:pt x="6541" y="3779"/>
                    <a:pt x="6737" y="3714"/>
                    <a:pt x="6918" y="3615"/>
                  </a:cubicBezTo>
                  <a:lnTo>
                    <a:pt x="6918" y="3615"/>
                  </a:lnTo>
                  <a:cubicBezTo>
                    <a:pt x="6918" y="3615"/>
                    <a:pt x="6795" y="3644"/>
                    <a:pt x="6639" y="3644"/>
                  </a:cubicBezTo>
                  <a:cubicBezTo>
                    <a:pt x="6483" y="3644"/>
                    <a:pt x="6295" y="3615"/>
                    <a:pt x="6164" y="3500"/>
                  </a:cubicBezTo>
                  <a:cubicBezTo>
                    <a:pt x="5902" y="3255"/>
                    <a:pt x="5918" y="3369"/>
                    <a:pt x="5623" y="3271"/>
                  </a:cubicBezTo>
                  <a:cubicBezTo>
                    <a:pt x="5459" y="3222"/>
                    <a:pt x="5361" y="3074"/>
                    <a:pt x="5361" y="2910"/>
                  </a:cubicBezTo>
                  <a:cubicBezTo>
                    <a:pt x="5164" y="3074"/>
                    <a:pt x="5131" y="3353"/>
                    <a:pt x="5279" y="3566"/>
                  </a:cubicBezTo>
                  <a:cubicBezTo>
                    <a:pt x="5279" y="3566"/>
                    <a:pt x="4557" y="3566"/>
                    <a:pt x="4377" y="3189"/>
                  </a:cubicBezTo>
                  <a:cubicBezTo>
                    <a:pt x="4213" y="2828"/>
                    <a:pt x="4410" y="2828"/>
                    <a:pt x="4557" y="2746"/>
                  </a:cubicBezTo>
                  <a:cubicBezTo>
                    <a:pt x="4689" y="2665"/>
                    <a:pt x="4738" y="2517"/>
                    <a:pt x="4590" y="2320"/>
                  </a:cubicBezTo>
                  <a:cubicBezTo>
                    <a:pt x="4443" y="2107"/>
                    <a:pt x="4459" y="1747"/>
                    <a:pt x="4738" y="1730"/>
                  </a:cubicBezTo>
                  <a:cubicBezTo>
                    <a:pt x="4660" y="1561"/>
                    <a:pt x="4489" y="1464"/>
                    <a:pt x="4315" y="1464"/>
                  </a:cubicBezTo>
                  <a:cubicBezTo>
                    <a:pt x="4270" y="1464"/>
                    <a:pt x="4224" y="1471"/>
                    <a:pt x="4180" y="1484"/>
                  </a:cubicBezTo>
                  <a:cubicBezTo>
                    <a:pt x="3738" y="1550"/>
                    <a:pt x="3738" y="2156"/>
                    <a:pt x="3738" y="2156"/>
                  </a:cubicBezTo>
                  <a:cubicBezTo>
                    <a:pt x="3738" y="2156"/>
                    <a:pt x="3443" y="1419"/>
                    <a:pt x="3918" y="1042"/>
                  </a:cubicBezTo>
                  <a:cubicBezTo>
                    <a:pt x="4109" y="895"/>
                    <a:pt x="4260" y="840"/>
                    <a:pt x="4378" y="840"/>
                  </a:cubicBezTo>
                  <a:cubicBezTo>
                    <a:pt x="4563" y="840"/>
                    <a:pt x="4665" y="977"/>
                    <a:pt x="4705" y="1107"/>
                  </a:cubicBezTo>
                  <a:cubicBezTo>
                    <a:pt x="4758" y="1293"/>
                    <a:pt x="4865" y="1446"/>
                    <a:pt x="5007" y="1446"/>
                  </a:cubicBezTo>
                  <a:cubicBezTo>
                    <a:pt x="5041" y="1446"/>
                    <a:pt x="5077" y="1438"/>
                    <a:pt x="5115" y="1419"/>
                  </a:cubicBezTo>
                  <a:cubicBezTo>
                    <a:pt x="5255" y="1354"/>
                    <a:pt x="5367" y="1261"/>
                    <a:pt x="5464" y="1261"/>
                  </a:cubicBezTo>
                  <a:cubicBezTo>
                    <a:pt x="5515" y="1261"/>
                    <a:pt x="5562" y="1286"/>
                    <a:pt x="5606" y="1353"/>
                  </a:cubicBezTo>
                  <a:cubicBezTo>
                    <a:pt x="5721" y="1599"/>
                    <a:pt x="5606" y="1911"/>
                    <a:pt x="5344" y="2009"/>
                  </a:cubicBezTo>
                  <a:cubicBezTo>
                    <a:pt x="5344" y="2009"/>
                    <a:pt x="5355" y="2010"/>
                    <a:pt x="5375" y="2010"/>
                  </a:cubicBezTo>
                  <a:cubicBezTo>
                    <a:pt x="5516" y="2010"/>
                    <a:pt x="6084" y="1972"/>
                    <a:pt x="6213" y="1370"/>
                  </a:cubicBezTo>
                  <a:cubicBezTo>
                    <a:pt x="6331" y="832"/>
                    <a:pt x="5861" y="0"/>
                    <a:pt x="49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11"/>
            <p:cNvSpPr/>
            <p:nvPr/>
          </p:nvSpPr>
          <p:spPr>
            <a:xfrm>
              <a:off x="8614118" y="4214047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52" y="0"/>
                  </a:moveTo>
                  <a:cubicBezTo>
                    <a:pt x="852" y="1"/>
                    <a:pt x="0" y="918"/>
                    <a:pt x="557" y="1721"/>
                  </a:cubicBezTo>
                  <a:cubicBezTo>
                    <a:pt x="885" y="2180"/>
                    <a:pt x="1393" y="2459"/>
                    <a:pt x="1951" y="2492"/>
                  </a:cubicBezTo>
                  <a:cubicBezTo>
                    <a:pt x="1885" y="2492"/>
                    <a:pt x="1475" y="2492"/>
                    <a:pt x="1311" y="2721"/>
                  </a:cubicBezTo>
                  <a:cubicBezTo>
                    <a:pt x="1180" y="2885"/>
                    <a:pt x="1131" y="3098"/>
                    <a:pt x="1164" y="3295"/>
                  </a:cubicBezTo>
                  <a:cubicBezTo>
                    <a:pt x="1218" y="3214"/>
                    <a:pt x="1316" y="3155"/>
                    <a:pt x="1422" y="3155"/>
                  </a:cubicBezTo>
                  <a:cubicBezTo>
                    <a:pt x="1445" y="3155"/>
                    <a:pt x="1468" y="3158"/>
                    <a:pt x="1492" y="3164"/>
                  </a:cubicBezTo>
                  <a:cubicBezTo>
                    <a:pt x="1600" y="3200"/>
                    <a:pt x="1762" y="3280"/>
                    <a:pt x="1949" y="3280"/>
                  </a:cubicBezTo>
                  <a:cubicBezTo>
                    <a:pt x="2103" y="3280"/>
                    <a:pt x="2273" y="3226"/>
                    <a:pt x="2442" y="3049"/>
                  </a:cubicBezTo>
                  <a:cubicBezTo>
                    <a:pt x="2836" y="2639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6"/>
                    <a:pt x="3121" y="2456"/>
                  </a:cubicBezTo>
                  <a:cubicBezTo>
                    <a:pt x="2658" y="2456"/>
                    <a:pt x="2164" y="2358"/>
                    <a:pt x="1754" y="2049"/>
                  </a:cubicBezTo>
                  <a:cubicBezTo>
                    <a:pt x="1115" y="1574"/>
                    <a:pt x="770" y="787"/>
                    <a:pt x="8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11"/>
            <p:cNvSpPr/>
            <p:nvPr/>
          </p:nvSpPr>
          <p:spPr>
            <a:xfrm>
              <a:off x="8815263" y="3971681"/>
              <a:ext cx="144454" cy="204931"/>
            </a:xfrm>
            <a:custGeom>
              <a:rect b="b" l="l" r="r" t="t"/>
              <a:pathLst>
                <a:path extrusionOk="0" h="6279" w="4426">
                  <a:moveTo>
                    <a:pt x="2630" y="0"/>
                  </a:moveTo>
                  <a:cubicBezTo>
                    <a:pt x="2138" y="0"/>
                    <a:pt x="1623" y="202"/>
                    <a:pt x="1279" y="608"/>
                  </a:cubicBezTo>
                  <a:cubicBezTo>
                    <a:pt x="0" y="2247"/>
                    <a:pt x="902" y="4263"/>
                    <a:pt x="1656" y="5115"/>
                  </a:cubicBezTo>
                  <a:cubicBezTo>
                    <a:pt x="2082" y="5640"/>
                    <a:pt x="2639" y="6033"/>
                    <a:pt x="3262" y="6279"/>
                  </a:cubicBezTo>
                  <a:cubicBezTo>
                    <a:pt x="2688" y="6017"/>
                    <a:pt x="2180" y="5623"/>
                    <a:pt x="1770" y="5132"/>
                  </a:cubicBezTo>
                  <a:cubicBezTo>
                    <a:pt x="1492" y="4738"/>
                    <a:pt x="1295" y="4312"/>
                    <a:pt x="1164" y="3853"/>
                  </a:cubicBezTo>
                  <a:cubicBezTo>
                    <a:pt x="1016" y="3312"/>
                    <a:pt x="951" y="2755"/>
                    <a:pt x="1000" y="2214"/>
                  </a:cubicBezTo>
                  <a:cubicBezTo>
                    <a:pt x="1131" y="739"/>
                    <a:pt x="1951" y="181"/>
                    <a:pt x="2705" y="165"/>
                  </a:cubicBezTo>
                  <a:cubicBezTo>
                    <a:pt x="3065" y="165"/>
                    <a:pt x="3393" y="313"/>
                    <a:pt x="3639" y="558"/>
                  </a:cubicBezTo>
                  <a:cubicBezTo>
                    <a:pt x="4278" y="1099"/>
                    <a:pt x="3918" y="2034"/>
                    <a:pt x="3377" y="2263"/>
                  </a:cubicBezTo>
                  <a:cubicBezTo>
                    <a:pt x="3258" y="2331"/>
                    <a:pt x="3131" y="2364"/>
                    <a:pt x="3002" y="2364"/>
                  </a:cubicBezTo>
                  <a:cubicBezTo>
                    <a:pt x="2881" y="2364"/>
                    <a:pt x="2758" y="2335"/>
                    <a:pt x="2639" y="2279"/>
                  </a:cubicBezTo>
                  <a:cubicBezTo>
                    <a:pt x="2475" y="2198"/>
                    <a:pt x="2344" y="2017"/>
                    <a:pt x="2328" y="1821"/>
                  </a:cubicBezTo>
                  <a:cubicBezTo>
                    <a:pt x="2322" y="1734"/>
                    <a:pt x="2343" y="1713"/>
                    <a:pt x="2389" y="1713"/>
                  </a:cubicBezTo>
                  <a:cubicBezTo>
                    <a:pt x="2433" y="1713"/>
                    <a:pt x="2499" y="1733"/>
                    <a:pt x="2584" y="1733"/>
                  </a:cubicBezTo>
                  <a:cubicBezTo>
                    <a:pt x="2643" y="1733"/>
                    <a:pt x="2711" y="1723"/>
                    <a:pt x="2787" y="1689"/>
                  </a:cubicBezTo>
                  <a:cubicBezTo>
                    <a:pt x="3000" y="1575"/>
                    <a:pt x="3033" y="1296"/>
                    <a:pt x="2869" y="1116"/>
                  </a:cubicBezTo>
                  <a:cubicBezTo>
                    <a:pt x="2801" y="1048"/>
                    <a:pt x="2702" y="1009"/>
                    <a:pt x="2599" y="1009"/>
                  </a:cubicBezTo>
                  <a:cubicBezTo>
                    <a:pt x="2404" y="1009"/>
                    <a:pt x="2196" y="1149"/>
                    <a:pt x="2164" y="1493"/>
                  </a:cubicBezTo>
                  <a:cubicBezTo>
                    <a:pt x="2131" y="1739"/>
                    <a:pt x="2197" y="1968"/>
                    <a:pt x="2361" y="2148"/>
                  </a:cubicBezTo>
                  <a:cubicBezTo>
                    <a:pt x="2377" y="2165"/>
                    <a:pt x="2410" y="2198"/>
                    <a:pt x="2426" y="2214"/>
                  </a:cubicBezTo>
                  <a:lnTo>
                    <a:pt x="2475" y="2263"/>
                  </a:lnTo>
                  <a:lnTo>
                    <a:pt x="2524" y="2296"/>
                  </a:lnTo>
                  <a:lnTo>
                    <a:pt x="2574" y="2312"/>
                  </a:lnTo>
                  <a:lnTo>
                    <a:pt x="2606" y="2345"/>
                  </a:lnTo>
                  <a:cubicBezTo>
                    <a:pt x="2729" y="2402"/>
                    <a:pt x="2865" y="2431"/>
                    <a:pt x="3002" y="2431"/>
                  </a:cubicBezTo>
                  <a:cubicBezTo>
                    <a:pt x="3139" y="2431"/>
                    <a:pt x="3278" y="2402"/>
                    <a:pt x="3410" y="2345"/>
                  </a:cubicBezTo>
                  <a:cubicBezTo>
                    <a:pt x="4000" y="2132"/>
                    <a:pt x="4426" y="1083"/>
                    <a:pt x="3721" y="444"/>
                  </a:cubicBezTo>
                  <a:cubicBezTo>
                    <a:pt x="3456" y="148"/>
                    <a:pt x="3051" y="0"/>
                    <a:pt x="26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11"/>
            <p:cNvSpPr/>
            <p:nvPr/>
          </p:nvSpPr>
          <p:spPr>
            <a:xfrm>
              <a:off x="7984965" y="4398906"/>
              <a:ext cx="50327" cy="250101"/>
            </a:xfrm>
            <a:custGeom>
              <a:rect b="b" l="l" r="r" t="t"/>
              <a:pathLst>
                <a:path extrusionOk="0" h="7663" w="1542">
                  <a:moveTo>
                    <a:pt x="908" y="0"/>
                  </a:moveTo>
                  <a:cubicBezTo>
                    <a:pt x="596" y="0"/>
                    <a:pt x="361" y="368"/>
                    <a:pt x="361" y="368"/>
                  </a:cubicBezTo>
                  <a:cubicBezTo>
                    <a:pt x="99" y="811"/>
                    <a:pt x="1" y="1335"/>
                    <a:pt x="66" y="1860"/>
                  </a:cubicBezTo>
                  <a:cubicBezTo>
                    <a:pt x="132" y="2827"/>
                    <a:pt x="493" y="3974"/>
                    <a:pt x="591" y="5171"/>
                  </a:cubicBezTo>
                  <a:cubicBezTo>
                    <a:pt x="738" y="7056"/>
                    <a:pt x="83" y="7662"/>
                    <a:pt x="83" y="7662"/>
                  </a:cubicBezTo>
                  <a:cubicBezTo>
                    <a:pt x="771" y="7122"/>
                    <a:pt x="935" y="5351"/>
                    <a:pt x="804" y="3991"/>
                  </a:cubicBezTo>
                  <a:cubicBezTo>
                    <a:pt x="722" y="3286"/>
                    <a:pt x="706" y="2565"/>
                    <a:pt x="755" y="1844"/>
                  </a:cubicBezTo>
                  <a:cubicBezTo>
                    <a:pt x="788" y="1483"/>
                    <a:pt x="853" y="1204"/>
                    <a:pt x="952" y="1090"/>
                  </a:cubicBezTo>
                  <a:cubicBezTo>
                    <a:pt x="1214" y="827"/>
                    <a:pt x="1542" y="270"/>
                    <a:pt x="1115" y="57"/>
                  </a:cubicBezTo>
                  <a:cubicBezTo>
                    <a:pt x="1044" y="17"/>
                    <a:pt x="974" y="0"/>
                    <a:pt x="9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11"/>
            <p:cNvSpPr/>
            <p:nvPr/>
          </p:nvSpPr>
          <p:spPr>
            <a:xfrm>
              <a:off x="7912738" y="4366007"/>
              <a:ext cx="277712" cy="332217"/>
            </a:xfrm>
            <a:custGeom>
              <a:rect b="b" l="l" r="r" t="t"/>
              <a:pathLst>
                <a:path extrusionOk="0" h="10179" w="8509">
                  <a:moveTo>
                    <a:pt x="6272" y="1"/>
                  </a:moveTo>
                  <a:cubicBezTo>
                    <a:pt x="6074" y="1"/>
                    <a:pt x="5873" y="21"/>
                    <a:pt x="5672" y="65"/>
                  </a:cubicBezTo>
                  <a:cubicBezTo>
                    <a:pt x="4492" y="327"/>
                    <a:pt x="3738" y="1573"/>
                    <a:pt x="3492" y="2835"/>
                  </a:cubicBezTo>
                  <a:lnTo>
                    <a:pt x="3492" y="2868"/>
                  </a:lnTo>
                  <a:cubicBezTo>
                    <a:pt x="3263" y="4163"/>
                    <a:pt x="3492" y="5376"/>
                    <a:pt x="3460" y="6474"/>
                  </a:cubicBezTo>
                  <a:cubicBezTo>
                    <a:pt x="3509" y="7474"/>
                    <a:pt x="3148" y="8441"/>
                    <a:pt x="2443" y="9129"/>
                  </a:cubicBezTo>
                  <a:cubicBezTo>
                    <a:pt x="1771" y="9752"/>
                    <a:pt x="919" y="10113"/>
                    <a:pt x="1" y="10178"/>
                  </a:cubicBezTo>
                  <a:cubicBezTo>
                    <a:pt x="919" y="10146"/>
                    <a:pt x="1804" y="9801"/>
                    <a:pt x="2509" y="9195"/>
                  </a:cubicBezTo>
                  <a:cubicBezTo>
                    <a:pt x="3246" y="8490"/>
                    <a:pt x="3640" y="7507"/>
                    <a:pt x="3591" y="6490"/>
                  </a:cubicBezTo>
                  <a:cubicBezTo>
                    <a:pt x="3656" y="5359"/>
                    <a:pt x="3427" y="4130"/>
                    <a:pt x="3673" y="2868"/>
                  </a:cubicBezTo>
                  <a:cubicBezTo>
                    <a:pt x="3902" y="1639"/>
                    <a:pt x="4607" y="475"/>
                    <a:pt x="5722" y="213"/>
                  </a:cubicBezTo>
                  <a:cubicBezTo>
                    <a:pt x="5836" y="180"/>
                    <a:pt x="5967" y="163"/>
                    <a:pt x="6099" y="147"/>
                  </a:cubicBezTo>
                  <a:cubicBezTo>
                    <a:pt x="6124" y="146"/>
                    <a:pt x="6150" y="146"/>
                    <a:pt x="6175" y="146"/>
                  </a:cubicBezTo>
                  <a:cubicBezTo>
                    <a:pt x="6605" y="146"/>
                    <a:pt x="7004" y="276"/>
                    <a:pt x="7344" y="524"/>
                  </a:cubicBezTo>
                  <a:cubicBezTo>
                    <a:pt x="8066" y="1098"/>
                    <a:pt x="7967" y="2327"/>
                    <a:pt x="7557" y="2720"/>
                  </a:cubicBezTo>
                  <a:cubicBezTo>
                    <a:pt x="7492" y="2770"/>
                    <a:pt x="7410" y="2835"/>
                    <a:pt x="7328" y="2868"/>
                  </a:cubicBezTo>
                  <a:cubicBezTo>
                    <a:pt x="7205" y="2933"/>
                    <a:pt x="7074" y="2966"/>
                    <a:pt x="6943" y="2966"/>
                  </a:cubicBezTo>
                  <a:cubicBezTo>
                    <a:pt x="6812" y="2966"/>
                    <a:pt x="6680" y="2933"/>
                    <a:pt x="6558" y="2868"/>
                  </a:cubicBezTo>
                  <a:cubicBezTo>
                    <a:pt x="6476" y="2819"/>
                    <a:pt x="6426" y="2753"/>
                    <a:pt x="6394" y="2671"/>
                  </a:cubicBezTo>
                  <a:lnTo>
                    <a:pt x="6394" y="2671"/>
                  </a:lnTo>
                  <a:cubicBezTo>
                    <a:pt x="6394" y="2671"/>
                    <a:pt x="6417" y="2674"/>
                    <a:pt x="6455" y="2674"/>
                  </a:cubicBezTo>
                  <a:cubicBezTo>
                    <a:pt x="6580" y="2674"/>
                    <a:pt x="6863" y="2645"/>
                    <a:pt x="6951" y="2393"/>
                  </a:cubicBezTo>
                  <a:cubicBezTo>
                    <a:pt x="7066" y="2081"/>
                    <a:pt x="6885" y="1737"/>
                    <a:pt x="6558" y="1671"/>
                  </a:cubicBezTo>
                  <a:cubicBezTo>
                    <a:pt x="6502" y="1655"/>
                    <a:pt x="6447" y="1648"/>
                    <a:pt x="6393" y="1648"/>
                  </a:cubicBezTo>
                  <a:cubicBezTo>
                    <a:pt x="6004" y="1648"/>
                    <a:pt x="5692" y="2039"/>
                    <a:pt x="5836" y="2442"/>
                  </a:cubicBezTo>
                  <a:cubicBezTo>
                    <a:pt x="5902" y="2606"/>
                    <a:pt x="6017" y="2770"/>
                    <a:pt x="6181" y="2868"/>
                  </a:cubicBezTo>
                  <a:cubicBezTo>
                    <a:pt x="6416" y="3028"/>
                    <a:pt x="6691" y="3106"/>
                    <a:pt x="6969" y="3106"/>
                  </a:cubicBezTo>
                  <a:cubicBezTo>
                    <a:pt x="7233" y="3106"/>
                    <a:pt x="7499" y="3036"/>
                    <a:pt x="7738" y="2901"/>
                  </a:cubicBezTo>
                  <a:cubicBezTo>
                    <a:pt x="7754" y="2884"/>
                    <a:pt x="7770" y="2884"/>
                    <a:pt x="7787" y="2868"/>
                  </a:cubicBezTo>
                  <a:cubicBezTo>
                    <a:pt x="8311" y="2475"/>
                    <a:pt x="8508" y="1786"/>
                    <a:pt x="8262" y="1180"/>
                  </a:cubicBezTo>
                  <a:cubicBezTo>
                    <a:pt x="8019" y="451"/>
                    <a:pt x="7189" y="1"/>
                    <a:pt x="62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11"/>
            <p:cNvSpPr/>
            <p:nvPr/>
          </p:nvSpPr>
          <p:spPr>
            <a:xfrm>
              <a:off x="8050762" y="4412614"/>
              <a:ext cx="76013" cy="68637"/>
            </a:xfrm>
            <a:custGeom>
              <a:rect b="b" l="l" r="r" t="t"/>
              <a:pathLst>
                <a:path extrusionOk="0" h="2103" w="2329">
                  <a:moveTo>
                    <a:pt x="540" y="1"/>
                  </a:moveTo>
                  <a:cubicBezTo>
                    <a:pt x="468" y="1"/>
                    <a:pt x="392" y="10"/>
                    <a:pt x="312" y="30"/>
                  </a:cubicBezTo>
                  <a:cubicBezTo>
                    <a:pt x="427" y="96"/>
                    <a:pt x="460" y="260"/>
                    <a:pt x="362" y="374"/>
                  </a:cubicBezTo>
                  <a:cubicBezTo>
                    <a:pt x="247" y="555"/>
                    <a:pt x="1" y="997"/>
                    <a:pt x="132" y="1440"/>
                  </a:cubicBezTo>
                  <a:cubicBezTo>
                    <a:pt x="165" y="1587"/>
                    <a:pt x="263" y="1735"/>
                    <a:pt x="378" y="1850"/>
                  </a:cubicBezTo>
                  <a:cubicBezTo>
                    <a:pt x="565" y="2037"/>
                    <a:pt x="825" y="2102"/>
                    <a:pt x="1095" y="2102"/>
                  </a:cubicBezTo>
                  <a:cubicBezTo>
                    <a:pt x="1627" y="2102"/>
                    <a:pt x="2198" y="1849"/>
                    <a:pt x="2329" y="1784"/>
                  </a:cubicBezTo>
                  <a:lnTo>
                    <a:pt x="2329" y="1784"/>
                  </a:lnTo>
                  <a:cubicBezTo>
                    <a:pt x="2328" y="1784"/>
                    <a:pt x="2296" y="1788"/>
                    <a:pt x="2242" y="1788"/>
                  </a:cubicBezTo>
                  <a:cubicBezTo>
                    <a:pt x="2076" y="1788"/>
                    <a:pt x="1708" y="1750"/>
                    <a:pt x="1509" y="1440"/>
                  </a:cubicBezTo>
                  <a:cubicBezTo>
                    <a:pt x="1443" y="1325"/>
                    <a:pt x="1411" y="1210"/>
                    <a:pt x="1394" y="1096"/>
                  </a:cubicBezTo>
                  <a:cubicBezTo>
                    <a:pt x="1309" y="401"/>
                    <a:pt x="1003" y="1"/>
                    <a:pt x="5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11"/>
            <p:cNvSpPr/>
            <p:nvPr/>
          </p:nvSpPr>
          <p:spPr>
            <a:xfrm>
              <a:off x="8162578" y="4366921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922" y="0"/>
                  </a:moveTo>
                  <a:cubicBezTo>
                    <a:pt x="657" y="0"/>
                    <a:pt x="352" y="26"/>
                    <a:pt x="1" y="86"/>
                  </a:cubicBezTo>
                  <a:cubicBezTo>
                    <a:pt x="411" y="135"/>
                    <a:pt x="771" y="414"/>
                    <a:pt x="919" y="791"/>
                  </a:cubicBezTo>
                  <a:cubicBezTo>
                    <a:pt x="1125" y="1306"/>
                    <a:pt x="1482" y="1952"/>
                    <a:pt x="2237" y="1952"/>
                  </a:cubicBezTo>
                  <a:cubicBezTo>
                    <a:pt x="2444" y="1952"/>
                    <a:pt x="2680" y="1904"/>
                    <a:pt x="2951" y="1791"/>
                  </a:cubicBezTo>
                  <a:cubicBezTo>
                    <a:pt x="2771" y="1725"/>
                    <a:pt x="2656" y="1561"/>
                    <a:pt x="2656" y="1365"/>
                  </a:cubicBezTo>
                  <a:cubicBezTo>
                    <a:pt x="2656" y="1081"/>
                    <a:pt x="2619" y="0"/>
                    <a:pt x="9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11"/>
            <p:cNvSpPr/>
            <p:nvPr/>
          </p:nvSpPr>
          <p:spPr>
            <a:xfrm>
              <a:off x="8249263" y="4366040"/>
              <a:ext cx="47096" cy="37272"/>
            </a:xfrm>
            <a:custGeom>
              <a:rect b="b" l="l" r="r" t="t"/>
              <a:pathLst>
                <a:path extrusionOk="0" h="1142" w="1443">
                  <a:moveTo>
                    <a:pt x="968" y="0"/>
                  </a:moveTo>
                  <a:cubicBezTo>
                    <a:pt x="791" y="0"/>
                    <a:pt x="636" y="133"/>
                    <a:pt x="623" y="326"/>
                  </a:cubicBezTo>
                  <a:cubicBezTo>
                    <a:pt x="623" y="489"/>
                    <a:pt x="756" y="595"/>
                    <a:pt x="897" y="595"/>
                  </a:cubicBezTo>
                  <a:cubicBezTo>
                    <a:pt x="955" y="595"/>
                    <a:pt x="1013" y="577"/>
                    <a:pt x="1066" y="539"/>
                  </a:cubicBezTo>
                  <a:cubicBezTo>
                    <a:pt x="1066" y="539"/>
                    <a:pt x="1164" y="359"/>
                    <a:pt x="1066" y="294"/>
                  </a:cubicBezTo>
                  <a:cubicBezTo>
                    <a:pt x="1037" y="277"/>
                    <a:pt x="1010" y="270"/>
                    <a:pt x="987" y="270"/>
                  </a:cubicBezTo>
                  <a:cubicBezTo>
                    <a:pt x="916" y="270"/>
                    <a:pt x="873" y="334"/>
                    <a:pt x="885" y="408"/>
                  </a:cubicBezTo>
                  <a:cubicBezTo>
                    <a:pt x="896" y="440"/>
                    <a:pt x="880" y="455"/>
                    <a:pt x="856" y="455"/>
                  </a:cubicBezTo>
                  <a:cubicBezTo>
                    <a:pt x="805" y="455"/>
                    <a:pt x="716" y="393"/>
                    <a:pt x="738" y="294"/>
                  </a:cubicBezTo>
                  <a:cubicBezTo>
                    <a:pt x="750" y="162"/>
                    <a:pt x="857" y="74"/>
                    <a:pt x="978" y="74"/>
                  </a:cubicBezTo>
                  <a:cubicBezTo>
                    <a:pt x="1023" y="74"/>
                    <a:pt x="1070" y="86"/>
                    <a:pt x="1115" y="113"/>
                  </a:cubicBezTo>
                  <a:cubicBezTo>
                    <a:pt x="1377" y="277"/>
                    <a:pt x="1295" y="851"/>
                    <a:pt x="721" y="900"/>
                  </a:cubicBezTo>
                  <a:cubicBezTo>
                    <a:pt x="707" y="901"/>
                    <a:pt x="693" y="902"/>
                    <a:pt x="680" y="902"/>
                  </a:cubicBezTo>
                  <a:cubicBezTo>
                    <a:pt x="319" y="902"/>
                    <a:pt x="0" y="507"/>
                    <a:pt x="0" y="507"/>
                  </a:cubicBezTo>
                  <a:lnTo>
                    <a:pt x="0" y="507"/>
                  </a:lnTo>
                  <a:cubicBezTo>
                    <a:pt x="0" y="703"/>
                    <a:pt x="82" y="884"/>
                    <a:pt x="213" y="1015"/>
                  </a:cubicBezTo>
                  <a:cubicBezTo>
                    <a:pt x="338" y="1098"/>
                    <a:pt x="482" y="1141"/>
                    <a:pt x="625" y="1141"/>
                  </a:cubicBezTo>
                  <a:cubicBezTo>
                    <a:pt x="708" y="1141"/>
                    <a:pt x="791" y="1127"/>
                    <a:pt x="869" y="1097"/>
                  </a:cubicBezTo>
                  <a:cubicBezTo>
                    <a:pt x="1082" y="1031"/>
                    <a:pt x="1262" y="867"/>
                    <a:pt x="1344" y="671"/>
                  </a:cubicBezTo>
                  <a:cubicBezTo>
                    <a:pt x="1443" y="425"/>
                    <a:pt x="1344" y="146"/>
                    <a:pt x="1115" y="31"/>
                  </a:cubicBezTo>
                  <a:cubicBezTo>
                    <a:pt x="1066" y="10"/>
                    <a:pt x="1016" y="0"/>
                    <a:pt x="9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11"/>
            <p:cNvSpPr/>
            <p:nvPr/>
          </p:nvSpPr>
          <p:spPr>
            <a:xfrm>
              <a:off x="7591226" y="4395251"/>
              <a:ext cx="89916" cy="351114"/>
            </a:xfrm>
            <a:custGeom>
              <a:rect b="b" l="l" r="r" t="t"/>
              <a:pathLst>
                <a:path extrusionOk="0" h="10758" w="2755">
                  <a:moveTo>
                    <a:pt x="1447" y="1"/>
                  </a:moveTo>
                  <a:cubicBezTo>
                    <a:pt x="1116" y="1"/>
                    <a:pt x="776" y="124"/>
                    <a:pt x="509" y="415"/>
                  </a:cubicBezTo>
                  <a:cubicBezTo>
                    <a:pt x="165" y="857"/>
                    <a:pt x="1" y="1415"/>
                    <a:pt x="34" y="1972"/>
                  </a:cubicBezTo>
                  <a:cubicBezTo>
                    <a:pt x="50" y="2496"/>
                    <a:pt x="148" y="3021"/>
                    <a:pt x="345" y="3513"/>
                  </a:cubicBezTo>
                  <a:cubicBezTo>
                    <a:pt x="1181" y="5562"/>
                    <a:pt x="2066" y="7512"/>
                    <a:pt x="1525" y="8955"/>
                  </a:cubicBezTo>
                  <a:cubicBezTo>
                    <a:pt x="1267" y="9696"/>
                    <a:pt x="772" y="10310"/>
                    <a:pt x="117" y="10735"/>
                  </a:cubicBezTo>
                  <a:lnTo>
                    <a:pt x="117" y="10735"/>
                  </a:lnTo>
                  <a:cubicBezTo>
                    <a:pt x="306" y="10623"/>
                    <a:pt x="1109" y="10194"/>
                    <a:pt x="1607" y="8987"/>
                  </a:cubicBezTo>
                  <a:cubicBezTo>
                    <a:pt x="2214" y="7512"/>
                    <a:pt x="1345" y="5463"/>
                    <a:pt x="509" y="3447"/>
                  </a:cubicBezTo>
                  <a:cubicBezTo>
                    <a:pt x="329" y="2972"/>
                    <a:pt x="230" y="2464"/>
                    <a:pt x="198" y="1956"/>
                  </a:cubicBezTo>
                  <a:cubicBezTo>
                    <a:pt x="165" y="1447"/>
                    <a:pt x="312" y="939"/>
                    <a:pt x="607" y="513"/>
                  </a:cubicBezTo>
                  <a:cubicBezTo>
                    <a:pt x="847" y="243"/>
                    <a:pt x="1164" y="127"/>
                    <a:pt x="1474" y="127"/>
                  </a:cubicBezTo>
                  <a:cubicBezTo>
                    <a:pt x="1993" y="127"/>
                    <a:pt x="2492" y="451"/>
                    <a:pt x="2574" y="923"/>
                  </a:cubicBezTo>
                  <a:cubicBezTo>
                    <a:pt x="2682" y="1447"/>
                    <a:pt x="2267" y="1928"/>
                    <a:pt x="1754" y="1928"/>
                  </a:cubicBezTo>
                  <a:cubicBezTo>
                    <a:pt x="1721" y="1928"/>
                    <a:pt x="1689" y="1927"/>
                    <a:pt x="1656" y="1923"/>
                  </a:cubicBezTo>
                  <a:lnTo>
                    <a:pt x="1640" y="1923"/>
                  </a:lnTo>
                  <a:cubicBezTo>
                    <a:pt x="1624" y="1923"/>
                    <a:pt x="1607" y="1923"/>
                    <a:pt x="1591" y="1906"/>
                  </a:cubicBezTo>
                  <a:cubicBezTo>
                    <a:pt x="1509" y="1890"/>
                    <a:pt x="1443" y="1841"/>
                    <a:pt x="1410" y="1775"/>
                  </a:cubicBezTo>
                  <a:cubicBezTo>
                    <a:pt x="1410" y="1775"/>
                    <a:pt x="1378" y="1710"/>
                    <a:pt x="1410" y="1660"/>
                  </a:cubicBezTo>
                  <a:cubicBezTo>
                    <a:pt x="1443" y="1628"/>
                    <a:pt x="1804" y="1660"/>
                    <a:pt x="1820" y="1333"/>
                  </a:cubicBezTo>
                  <a:cubicBezTo>
                    <a:pt x="1831" y="1081"/>
                    <a:pt x="1627" y="917"/>
                    <a:pt x="1418" y="917"/>
                  </a:cubicBezTo>
                  <a:cubicBezTo>
                    <a:pt x="1301" y="917"/>
                    <a:pt x="1182" y="969"/>
                    <a:pt x="1099" y="1087"/>
                  </a:cubicBezTo>
                  <a:cubicBezTo>
                    <a:pt x="902" y="1349"/>
                    <a:pt x="1165" y="1939"/>
                    <a:pt x="1689" y="1972"/>
                  </a:cubicBezTo>
                  <a:lnTo>
                    <a:pt x="1853" y="1972"/>
                  </a:lnTo>
                  <a:cubicBezTo>
                    <a:pt x="2378" y="1923"/>
                    <a:pt x="2755" y="1431"/>
                    <a:pt x="2656" y="906"/>
                  </a:cubicBezTo>
                  <a:cubicBezTo>
                    <a:pt x="2583" y="384"/>
                    <a:pt x="2029" y="1"/>
                    <a:pt x="1447" y="1"/>
                  </a:cubicBezTo>
                  <a:close/>
                  <a:moveTo>
                    <a:pt x="117" y="10735"/>
                  </a:moveTo>
                  <a:lnTo>
                    <a:pt x="117" y="10735"/>
                  </a:lnTo>
                  <a:cubicBezTo>
                    <a:pt x="101" y="10745"/>
                    <a:pt x="89" y="10752"/>
                    <a:pt x="83" y="10758"/>
                  </a:cubicBezTo>
                  <a:cubicBezTo>
                    <a:pt x="94" y="10750"/>
                    <a:pt x="106" y="10743"/>
                    <a:pt x="117" y="1073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11"/>
            <p:cNvSpPr/>
            <p:nvPr/>
          </p:nvSpPr>
          <p:spPr>
            <a:xfrm>
              <a:off x="7617434" y="4074032"/>
              <a:ext cx="79995" cy="178560"/>
            </a:xfrm>
            <a:custGeom>
              <a:rect b="b" l="l" r="r" t="t"/>
              <a:pathLst>
                <a:path extrusionOk="0" h="5471" w="2451">
                  <a:moveTo>
                    <a:pt x="1443" y="0"/>
                  </a:moveTo>
                  <a:cubicBezTo>
                    <a:pt x="1413" y="0"/>
                    <a:pt x="1386" y="5"/>
                    <a:pt x="1361" y="12"/>
                  </a:cubicBezTo>
                  <a:cubicBezTo>
                    <a:pt x="1034" y="127"/>
                    <a:pt x="968" y="389"/>
                    <a:pt x="1116" y="750"/>
                  </a:cubicBezTo>
                  <a:cubicBezTo>
                    <a:pt x="1280" y="1110"/>
                    <a:pt x="1788" y="1160"/>
                    <a:pt x="1657" y="2815"/>
                  </a:cubicBezTo>
                  <a:cubicBezTo>
                    <a:pt x="1525" y="4471"/>
                    <a:pt x="1" y="5471"/>
                    <a:pt x="1" y="5471"/>
                  </a:cubicBezTo>
                  <a:cubicBezTo>
                    <a:pt x="263" y="5421"/>
                    <a:pt x="1837" y="4471"/>
                    <a:pt x="2148" y="2438"/>
                  </a:cubicBezTo>
                  <a:cubicBezTo>
                    <a:pt x="2450" y="565"/>
                    <a:pt x="1792" y="0"/>
                    <a:pt x="144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11"/>
            <p:cNvSpPr/>
            <p:nvPr/>
          </p:nvSpPr>
          <p:spPr>
            <a:xfrm>
              <a:off x="7559665" y="4025859"/>
              <a:ext cx="172848" cy="231563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1" y="1"/>
                    <a:pt x="856" y="88"/>
                    <a:pt x="476" y="374"/>
                  </a:cubicBezTo>
                  <a:cubicBezTo>
                    <a:pt x="165" y="652"/>
                    <a:pt x="1" y="1062"/>
                    <a:pt x="50" y="1472"/>
                  </a:cubicBezTo>
                  <a:cubicBezTo>
                    <a:pt x="122" y="1988"/>
                    <a:pt x="658" y="2417"/>
                    <a:pt x="1263" y="2417"/>
                  </a:cubicBezTo>
                  <a:cubicBezTo>
                    <a:pt x="1349" y="2417"/>
                    <a:pt x="1437" y="2408"/>
                    <a:pt x="1525" y="2390"/>
                  </a:cubicBezTo>
                  <a:cubicBezTo>
                    <a:pt x="1623" y="2357"/>
                    <a:pt x="1738" y="2324"/>
                    <a:pt x="1820" y="2275"/>
                  </a:cubicBezTo>
                  <a:lnTo>
                    <a:pt x="1837" y="2275"/>
                  </a:lnTo>
                  <a:lnTo>
                    <a:pt x="1869" y="2259"/>
                  </a:lnTo>
                  <a:cubicBezTo>
                    <a:pt x="2164" y="2095"/>
                    <a:pt x="2328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8" y="947"/>
                  </a:cubicBezTo>
                  <a:cubicBezTo>
                    <a:pt x="968" y="1144"/>
                    <a:pt x="1066" y="1701"/>
                    <a:pt x="1476" y="1750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4"/>
                  </a:cubicBezTo>
                  <a:cubicBezTo>
                    <a:pt x="1928" y="1285"/>
                    <a:pt x="1955" y="1251"/>
                    <a:pt x="1993" y="1251"/>
                  </a:cubicBezTo>
                  <a:cubicBezTo>
                    <a:pt x="2049" y="1251"/>
                    <a:pt x="2128" y="1330"/>
                    <a:pt x="2148" y="1587"/>
                  </a:cubicBezTo>
                  <a:cubicBezTo>
                    <a:pt x="2164" y="1701"/>
                    <a:pt x="2132" y="1832"/>
                    <a:pt x="2082" y="1947"/>
                  </a:cubicBezTo>
                  <a:cubicBezTo>
                    <a:pt x="1935" y="2168"/>
                    <a:pt x="1695" y="2296"/>
                    <a:pt x="1434" y="2296"/>
                  </a:cubicBezTo>
                  <a:cubicBezTo>
                    <a:pt x="1405" y="2296"/>
                    <a:pt x="1375" y="2295"/>
                    <a:pt x="1345" y="2291"/>
                  </a:cubicBezTo>
                  <a:cubicBezTo>
                    <a:pt x="1334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4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8" y="1947"/>
                    <a:pt x="4836" y="4242"/>
                    <a:pt x="4328" y="5389"/>
                  </a:cubicBezTo>
                  <a:cubicBezTo>
                    <a:pt x="4067" y="6074"/>
                    <a:pt x="3611" y="6662"/>
                    <a:pt x="3025" y="7088"/>
                  </a:cubicBezTo>
                  <a:lnTo>
                    <a:pt x="3025" y="7088"/>
                  </a:lnTo>
                  <a:cubicBezTo>
                    <a:pt x="3115" y="7032"/>
                    <a:pt x="3862" y="6596"/>
                    <a:pt x="4410" y="5439"/>
                  </a:cubicBezTo>
                  <a:cubicBezTo>
                    <a:pt x="4951" y="4291"/>
                    <a:pt x="5295" y="1898"/>
                    <a:pt x="3459" y="538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  <a:moveTo>
                    <a:pt x="3025" y="7088"/>
                  </a:moveTo>
                  <a:cubicBezTo>
                    <a:pt x="3019" y="7092"/>
                    <a:pt x="3016" y="7094"/>
                    <a:pt x="3017" y="7094"/>
                  </a:cubicBezTo>
                  <a:cubicBezTo>
                    <a:pt x="3020" y="7092"/>
                    <a:pt x="3023" y="7090"/>
                    <a:pt x="3025" y="708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11"/>
            <p:cNvSpPr/>
            <p:nvPr/>
          </p:nvSpPr>
          <p:spPr>
            <a:xfrm>
              <a:off x="7599255" y="3845439"/>
              <a:ext cx="170172" cy="268052"/>
            </a:xfrm>
            <a:custGeom>
              <a:rect b="b" l="l" r="r" t="t"/>
              <a:pathLst>
                <a:path extrusionOk="0" h="8213" w="5214">
                  <a:moveTo>
                    <a:pt x="1099" y="1"/>
                  </a:moveTo>
                  <a:cubicBezTo>
                    <a:pt x="1" y="2853"/>
                    <a:pt x="1279" y="4377"/>
                    <a:pt x="2541" y="5623"/>
                  </a:cubicBezTo>
                  <a:cubicBezTo>
                    <a:pt x="3803" y="6852"/>
                    <a:pt x="3754" y="8213"/>
                    <a:pt x="3754" y="8213"/>
                  </a:cubicBezTo>
                  <a:cubicBezTo>
                    <a:pt x="4656" y="7278"/>
                    <a:pt x="3590" y="5590"/>
                    <a:pt x="4459" y="4246"/>
                  </a:cubicBezTo>
                  <a:cubicBezTo>
                    <a:pt x="5213" y="3099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17" y="3738"/>
                  </a:cubicBezTo>
                  <a:cubicBezTo>
                    <a:pt x="2656" y="4476"/>
                    <a:pt x="3279" y="5803"/>
                    <a:pt x="3279" y="5803"/>
                  </a:cubicBezTo>
                  <a:cubicBezTo>
                    <a:pt x="2066" y="4935"/>
                    <a:pt x="2312" y="4164"/>
                    <a:pt x="2656" y="3754"/>
                  </a:cubicBezTo>
                  <a:cubicBezTo>
                    <a:pt x="3000" y="3361"/>
                    <a:pt x="2525" y="3017"/>
                    <a:pt x="2541" y="2787"/>
                  </a:cubicBezTo>
                  <a:cubicBezTo>
                    <a:pt x="2558" y="2640"/>
                    <a:pt x="2591" y="2509"/>
                    <a:pt x="2640" y="2378"/>
                  </a:cubicBezTo>
                  <a:cubicBezTo>
                    <a:pt x="2640" y="2378"/>
                    <a:pt x="2565" y="2323"/>
                    <a:pt x="2427" y="2323"/>
                  </a:cubicBezTo>
                  <a:cubicBezTo>
                    <a:pt x="2315" y="2323"/>
                    <a:pt x="2159" y="2359"/>
                    <a:pt x="1968" y="2492"/>
                  </a:cubicBezTo>
                  <a:cubicBezTo>
                    <a:pt x="1230" y="2984"/>
                    <a:pt x="1525" y="4082"/>
                    <a:pt x="1525" y="4082"/>
                  </a:cubicBezTo>
                  <a:cubicBezTo>
                    <a:pt x="1001" y="3345"/>
                    <a:pt x="1181" y="2591"/>
                    <a:pt x="1771" y="2066"/>
                  </a:cubicBezTo>
                  <a:cubicBezTo>
                    <a:pt x="2377" y="1542"/>
                    <a:pt x="1804" y="1066"/>
                    <a:pt x="1410" y="853"/>
                  </a:cubicBezTo>
                  <a:cubicBezTo>
                    <a:pt x="1017" y="624"/>
                    <a:pt x="1099" y="1"/>
                    <a:pt x="1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11"/>
            <p:cNvSpPr/>
            <p:nvPr/>
          </p:nvSpPr>
          <p:spPr>
            <a:xfrm>
              <a:off x="7520631" y="3812279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17"/>
                    <a:pt x="3033" y="4525"/>
                  </a:cubicBezTo>
                  <a:cubicBezTo>
                    <a:pt x="3033" y="4525"/>
                    <a:pt x="2475" y="3852"/>
                    <a:pt x="2738" y="3098"/>
                  </a:cubicBezTo>
                  <a:cubicBezTo>
                    <a:pt x="3000" y="2344"/>
                    <a:pt x="2688" y="2066"/>
                    <a:pt x="2442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1" y="1253"/>
                    <a:pt x="2318" y="1253"/>
                  </a:cubicBezTo>
                  <a:cubicBezTo>
                    <a:pt x="2153" y="1253"/>
                    <a:pt x="1863" y="1321"/>
                    <a:pt x="1934" y="1820"/>
                  </a:cubicBezTo>
                  <a:cubicBezTo>
                    <a:pt x="2033" y="2508"/>
                    <a:pt x="2082" y="2623"/>
                    <a:pt x="1852" y="2640"/>
                  </a:cubicBezTo>
                  <a:cubicBezTo>
                    <a:pt x="1847" y="2640"/>
                    <a:pt x="1843" y="2640"/>
                    <a:pt x="1838" y="2640"/>
                  </a:cubicBezTo>
                  <a:cubicBezTo>
                    <a:pt x="1642" y="2640"/>
                    <a:pt x="1706" y="2307"/>
                    <a:pt x="1754" y="2115"/>
                  </a:cubicBezTo>
                  <a:cubicBezTo>
                    <a:pt x="1820" y="1935"/>
                    <a:pt x="2065" y="1099"/>
                    <a:pt x="1410" y="820"/>
                  </a:cubicBezTo>
                  <a:cubicBezTo>
                    <a:pt x="754" y="541"/>
                    <a:pt x="492" y="279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11"/>
            <p:cNvSpPr/>
            <p:nvPr/>
          </p:nvSpPr>
          <p:spPr>
            <a:xfrm>
              <a:off x="7698766" y="4092603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71" y="492"/>
                    <a:pt x="1050" y="1181"/>
                    <a:pt x="951" y="2476"/>
                  </a:cubicBezTo>
                  <a:cubicBezTo>
                    <a:pt x="853" y="3754"/>
                    <a:pt x="0" y="4262"/>
                    <a:pt x="0" y="4262"/>
                  </a:cubicBezTo>
                  <a:cubicBezTo>
                    <a:pt x="3590" y="2426"/>
                    <a:pt x="2279" y="755"/>
                    <a:pt x="1935" y="509"/>
                  </a:cubicBezTo>
                  <a:cubicBezTo>
                    <a:pt x="1590" y="263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11"/>
            <p:cNvSpPr/>
            <p:nvPr/>
          </p:nvSpPr>
          <p:spPr>
            <a:xfrm>
              <a:off x="7701443" y="4178505"/>
              <a:ext cx="256824" cy="189363"/>
            </a:xfrm>
            <a:custGeom>
              <a:rect b="b" l="l" r="r" t="t"/>
              <a:pathLst>
                <a:path extrusionOk="0" h="5802" w="7869">
                  <a:moveTo>
                    <a:pt x="3218" y="1"/>
                  </a:moveTo>
                  <a:cubicBezTo>
                    <a:pt x="2833" y="1"/>
                    <a:pt x="2408" y="335"/>
                    <a:pt x="2000" y="958"/>
                  </a:cubicBezTo>
                  <a:cubicBezTo>
                    <a:pt x="1459" y="1794"/>
                    <a:pt x="0" y="1925"/>
                    <a:pt x="0" y="1925"/>
                  </a:cubicBezTo>
                  <a:cubicBezTo>
                    <a:pt x="2377" y="1974"/>
                    <a:pt x="3016" y="2597"/>
                    <a:pt x="3656" y="3351"/>
                  </a:cubicBezTo>
                  <a:cubicBezTo>
                    <a:pt x="4295" y="4105"/>
                    <a:pt x="4475" y="5335"/>
                    <a:pt x="6000" y="5712"/>
                  </a:cubicBezTo>
                  <a:cubicBezTo>
                    <a:pt x="6253" y="5775"/>
                    <a:pt x="6474" y="5801"/>
                    <a:pt x="6666" y="5801"/>
                  </a:cubicBezTo>
                  <a:cubicBezTo>
                    <a:pt x="7618" y="5801"/>
                    <a:pt x="7868" y="5155"/>
                    <a:pt x="7868" y="5154"/>
                  </a:cubicBezTo>
                  <a:lnTo>
                    <a:pt x="7868" y="5154"/>
                  </a:lnTo>
                  <a:cubicBezTo>
                    <a:pt x="7782" y="5212"/>
                    <a:pt x="7702" y="5241"/>
                    <a:pt x="7631" y="5241"/>
                  </a:cubicBezTo>
                  <a:cubicBezTo>
                    <a:pt x="7380" y="5241"/>
                    <a:pt x="7236" y="4876"/>
                    <a:pt x="7262" y="4122"/>
                  </a:cubicBezTo>
                  <a:cubicBezTo>
                    <a:pt x="7278" y="3155"/>
                    <a:pt x="6393" y="2876"/>
                    <a:pt x="5278" y="2712"/>
                  </a:cubicBezTo>
                  <a:cubicBezTo>
                    <a:pt x="4164" y="2532"/>
                    <a:pt x="3230" y="2466"/>
                    <a:pt x="3131" y="2089"/>
                  </a:cubicBezTo>
                  <a:cubicBezTo>
                    <a:pt x="3016" y="1729"/>
                    <a:pt x="3508" y="1581"/>
                    <a:pt x="4180" y="1384"/>
                  </a:cubicBezTo>
                  <a:cubicBezTo>
                    <a:pt x="4869" y="1171"/>
                    <a:pt x="4557" y="549"/>
                    <a:pt x="4557" y="548"/>
                  </a:cubicBezTo>
                  <a:lnTo>
                    <a:pt x="4557" y="548"/>
                  </a:lnTo>
                  <a:cubicBezTo>
                    <a:pt x="4506" y="589"/>
                    <a:pt x="4454" y="607"/>
                    <a:pt x="4399" y="607"/>
                  </a:cubicBezTo>
                  <a:cubicBezTo>
                    <a:pt x="4212" y="607"/>
                    <a:pt x="3991" y="393"/>
                    <a:pt x="3623" y="139"/>
                  </a:cubicBezTo>
                  <a:cubicBezTo>
                    <a:pt x="3495" y="46"/>
                    <a:pt x="3359" y="1"/>
                    <a:pt x="32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11"/>
            <p:cNvSpPr/>
            <p:nvPr/>
          </p:nvSpPr>
          <p:spPr>
            <a:xfrm>
              <a:off x="7576800" y="4255693"/>
              <a:ext cx="250917" cy="203397"/>
            </a:xfrm>
            <a:custGeom>
              <a:rect b="b" l="l" r="r" t="t"/>
              <a:pathLst>
                <a:path extrusionOk="0" h="6232" w="7688">
                  <a:moveTo>
                    <a:pt x="4322" y="0"/>
                  </a:moveTo>
                  <a:cubicBezTo>
                    <a:pt x="2726" y="0"/>
                    <a:pt x="1374" y="1109"/>
                    <a:pt x="672" y="2527"/>
                  </a:cubicBezTo>
                  <a:cubicBezTo>
                    <a:pt x="164" y="3625"/>
                    <a:pt x="0" y="4871"/>
                    <a:pt x="246" y="6051"/>
                  </a:cubicBezTo>
                  <a:lnTo>
                    <a:pt x="246" y="6084"/>
                  </a:lnTo>
                  <a:lnTo>
                    <a:pt x="279" y="6232"/>
                  </a:lnTo>
                  <a:cubicBezTo>
                    <a:pt x="263" y="6084"/>
                    <a:pt x="246" y="5936"/>
                    <a:pt x="246" y="5773"/>
                  </a:cubicBezTo>
                  <a:cubicBezTo>
                    <a:pt x="246" y="4904"/>
                    <a:pt x="426" y="4052"/>
                    <a:pt x="754" y="3248"/>
                  </a:cubicBezTo>
                  <a:cubicBezTo>
                    <a:pt x="1148" y="2248"/>
                    <a:pt x="1885" y="1429"/>
                    <a:pt x="2820" y="904"/>
                  </a:cubicBezTo>
                  <a:cubicBezTo>
                    <a:pt x="3368" y="590"/>
                    <a:pt x="4084" y="339"/>
                    <a:pt x="4791" y="339"/>
                  </a:cubicBezTo>
                  <a:cubicBezTo>
                    <a:pt x="5374" y="339"/>
                    <a:pt x="5952" y="509"/>
                    <a:pt x="6426" y="954"/>
                  </a:cubicBezTo>
                  <a:cubicBezTo>
                    <a:pt x="7491" y="1871"/>
                    <a:pt x="7147" y="3789"/>
                    <a:pt x="5950" y="4084"/>
                  </a:cubicBezTo>
                  <a:cubicBezTo>
                    <a:pt x="5816" y="4120"/>
                    <a:pt x="5676" y="4137"/>
                    <a:pt x="5538" y="4137"/>
                  </a:cubicBezTo>
                  <a:cubicBezTo>
                    <a:pt x="5103" y="4137"/>
                    <a:pt x="4679" y="3965"/>
                    <a:pt x="4442" y="3642"/>
                  </a:cubicBezTo>
                  <a:cubicBezTo>
                    <a:pt x="4164" y="3232"/>
                    <a:pt x="4147" y="2691"/>
                    <a:pt x="4426" y="2281"/>
                  </a:cubicBezTo>
                  <a:cubicBezTo>
                    <a:pt x="4604" y="2003"/>
                    <a:pt x="4911" y="1845"/>
                    <a:pt x="5229" y="1845"/>
                  </a:cubicBezTo>
                  <a:cubicBezTo>
                    <a:pt x="5378" y="1845"/>
                    <a:pt x="5530" y="1880"/>
                    <a:pt x="5672" y="1953"/>
                  </a:cubicBezTo>
                  <a:cubicBezTo>
                    <a:pt x="5852" y="2035"/>
                    <a:pt x="5967" y="2216"/>
                    <a:pt x="5967" y="2412"/>
                  </a:cubicBezTo>
                  <a:cubicBezTo>
                    <a:pt x="5967" y="2412"/>
                    <a:pt x="5952" y="2545"/>
                    <a:pt x="5867" y="2545"/>
                  </a:cubicBezTo>
                  <a:cubicBezTo>
                    <a:pt x="5862" y="2545"/>
                    <a:pt x="5857" y="2544"/>
                    <a:pt x="5852" y="2544"/>
                  </a:cubicBezTo>
                  <a:cubicBezTo>
                    <a:pt x="5770" y="2544"/>
                    <a:pt x="5786" y="2380"/>
                    <a:pt x="5524" y="2314"/>
                  </a:cubicBezTo>
                  <a:cubicBezTo>
                    <a:pt x="5495" y="2307"/>
                    <a:pt x="5465" y="2304"/>
                    <a:pt x="5437" y="2304"/>
                  </a:cubicBezTo>
                  <a:cubicBezTo>
                    <a:pt x="5180" y="2304"/>
                    <a:pt x="4975" y="2557"/>
                    <a:pt x="5049" y="2822"/>
                  </a:cubicBezTo>
                  <a:cubicBezTo>
                    <a:pt x="5080" y="2989"/>
                    <a:pt x="5316" y="3122"/>
                    <a:pt x="5559" y="3122"/>
                  </a:cubicBezTo>
                  <a:cubicBezTo>
                    <a:pt x="5699" y="3122"/>
                    <a:pt x="5842" y="3078"/>
                    <a:pt x="5950" y="2970"/>
                  </a:cubicBezTo>
                  <a:cubicBezTo>
                    <a:pt x="6016" y="2904"/>
                    <a:pt x="6065" y="2822"/>
                    <a:pt x="6081" y="2724"/>
                  </a:cubicBezTo>
                  <a:cubicBezTo>
                    <a:pt x="6180" y="2412"/>
                    <a:pt x="6049" y="2068"/>
                    <a:pt x="5770" y="1904"/>
                  </a:cubicBezTo>
                  <a:cubicBezTo>
                    <a:pt x="5602" y="1806"/>
                    <a:pt x="5417" y="1759"/>
                    <a:pt x="5232" y="1759"/>
                  </a:cubicBezTo>
                  <a:cubicBezTo>
                    <a:pt x="4892" y="1759"/>
                    <a:pt x="4556" y="1918"/>
                    <a:pt x="4344" y="2216"/>
                  </a:cubicBezTo>
                  <a:cubicBezTo>
                    <a:pt x="4033" y="2658"/>
                    <a:pt x="4033" y="3248"/>
                    <a:pt x="4344" y="3691"/>
                  </a:cubicBezTo>
                  <a:cubicBezTo>
                    <a:pt x="4613" y="4062"/>
                    <a:pt x="5092" y="4263"/>
                    <a:pt x="5578" y="4263"/>
                  </a:cubicBezTo>
                  <a:cubicBezTo>
                    <a:pt x="5714" y="4263"/>
                    <a:pt x="5850" y="4248"/>
                    <a:pt x="5983" y="4215"/>
                  </a:cubicBezTo>
                  <a:cubicBezTo>
                    <a:pt x="7344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90" y="167"/>
                    <a:pt x="5032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11"/>
            <p:cNvSpPr/>
            <p:nvPr/>
          </p:nvSpPr>
          <p:spPr>
            <a:xfrm>
              <a:off x="7589627" y="4318552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2307" y="1"/>
                  </a:moveTo>
                  <a:cubicBezTo>
                    <a:pt x="2110" y="1"/>
                    <a:pt x="1861" y="69"/>
                    <a:pt x="1574" y="241"/>
                  </a:cubicBezTo>
                  <a:cubicBezTo>
                    <a:pt x="312" y="1011"/>
                    <a:pt x="1" y="3273"/>
                    <a:pt x="1" y="3273"/>
                  </a:cubicBezTo>
                  <a:cubicBezTo>
                    <a:pt x="1" y="3273"/>
                    <a:pt x="689" y="1175"/>
                    <a:pt x="1951" y="962"/>
                  </a:cubicBezTo>
                  <a:cubicBezTo>
                    <a:pt x="3040" y="784"/>
                    <a:pt x="2975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11"/>
            <p:cNvSpPr/>
            <p:nvPr/>
          </p:nvSpPr>
          <p:spPr>
            <a:xfrm>
              <a:off x="7717500" y="4310328"/>
              <a:ext cx="170139" cy="147489"/>
            </a:xfrm>
            <a:custGeom>
              <a:rect b="b" l="l" r="r" t="t"/>
              <a:pathLst>
                <a:path extrusionOk="0" h="4519" w="5213">
                  <a:moveTo>
                    <a:pt x="3033" y="1"/>
                  </a:moveTo>
                  <a:cubicBezTo>
                    <a:pt x="3033" y="1"/>
                    <a:pt x="3360" y="706"/>
                    <a:pt x="3016" y="1771"/>
                  </a:cubicBezTo>
                  <a:cubicBezTo>
                    <a:pt x="2688" y="2853"/>
                    <a:pt x="1836" y="3066"/>
                    <a:pt x="1197" y="3131"/>
                  </a:cubicBezTo>
                  <a:cubicBezTo>
                    <a:pt x="574" y="3197"/>
                    <a:pt x="131" y="3476"/>
                    <a:pt x="0" y="4344"/>
                  </a:cubicBezTo>
                  <a:cubicBezTo>
                    <a:pt x="138" y="4246"/>
                    <a:pt x="306" y="4195"/>
                    <a:pt x="479" y="4195"/>
                  </a:cubicBezTo>
                  <a:cubicBezTo>
                    <a:pt x="593" y="4195"/>
                    <a:pt x="709" y="4217"/>
                    <a:pt x="820" y="4262"/>
                  </a:cubicBezTo>
                  <a:cubicBezTo>
                    <a:pt x="1055" y="4380"/>
                    <a:pt x="1446" y="4518"/>
                    <a:pt x="1840" y="4518"/>
                  </a:cubicBezTo>
                  <a:cubicBezTo>
                    <a:pt x="2159" y="4518"/>
                    <a:pt x="2479" y="4428"/>
                    <a:pt x="2721" y="4164"/>
                  </a:cubicBezTo>
                  <a:cubicBezTo>
                    <a:pt x="3262" y="3574"/>
                    <a:pt x="3164" y="2968"/>
                    <a:pt x="3131" y="2673"/>
                  </a:cubicBezTo>
                  <a:cubicBezTo>
                    <a:pt x="3115" y="2398"/>
                    <a:pt x="3067" y="1853"/>
                    <a:pt x="3348" y="1853"/>
                  </a:cubicBezTo>
                  <a:cubicBezTo>
                    <a:pt x="3352" y="1853"/>
                    <a:pt x="3356" y="1853"/>
                    <a:pt x="3360" y="1853"/>
                  </a:cubicBezTo>
                  <a:cubicBezTo>
                    <a:pt x="3360" y="1853"/>
                    <a:pt x="3364" y="1852"/>
                    <a:pt x="3369" y="1852"/>
                  </a:cubicBezTo>
                  <a:cubicBezTo>
                    <a:pt x="3409" y="1852"/>
                    <a:pt x="3573" y="1878"/>
                    <a:pt x="3573" y="2296"/>
                  </a:cubicBezTo>
                  <a:cubicBezTo>
                    <a:pt x="3557" y="2754"/>
                    <a:pt x="3541" y="3050"/>
                    <a:pt x="4164" y="3230"/>
                  </a:cubicBezTo>
                  <a:cubicBezTo>
                    <a:pt x="4491" y="3328"/>
                    <a:pt x="4819" y="3492"/>
                    <a:pt x="5081" y="3722"/>
                  </a:cubicBezTo>
                  <a:cubicBezTo>
                    <a:pt x="4967" y="3508"/>
                    <a:pt x="4950" y="3263"/>
                    <a:pt x="5000" y="3033"/>
                  </a:cubicBezTo>
                  <a:cubicBezTo>
                    <a:pt x="5131" y="2705"/>
                    <a:pt x="5213" y="2099"/>
                    <a:pt x="4655" y="1705"/>
                  </a:cubicBezTo>
                  <a:cubicBezTo>
                    <a:pt x="4082" y="1312"/>
                    <a:pt x="3524" y="1066"/>
                    <a:pt x="3393" y="673"/>
                  </a:cubicBezTo>
                  <a:cubicBezTo>
                    <a:pt x="3311" y="443"/>
                    <a:pt x="3196" y="214"/>
                    <a:pt x="30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11"/>
            <p:cNvSpPr/>
            <p:nvPr/>
          </p:nvSpPr>
          <p:spPr>
            <a:xfrm>
              <a:off x="7819133" y="4409317"/>
              <a:ext cx="41776" cy="65275"/>
            </a:xfrm>
            <a:custGeom>
              <a:rect b="b" l="l" r="r" t="t"/>
              <a:pathLst>
                <a:path extrusionOk="0" h="2000" w="1280">
                  <a:moveTo>
                    <a:pt x="328" y="0"/>
                  </a:moveTo>
                  <a:cubicBezTo>
                    <a:pt x="328" y="0"/>
                    <a:pt x="328" y="0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0"/>
                    <a:pt x="328" y="0"/>
                  </a:cubicBezTo>
                  <a:close/>
                  <a:moveTo>
                    <a:pt x="328" y="1"/>
                  </a:moveTo>
                  <a:lnTo>
                    <a:pt x="328" y="1"/>
                  </a:lnTo>
                  <a:cubicBezTo>
                    <a:pt x="345" y="197"/>
                    <a:pt x="328" y="394"/>
                    <a:pt x="263" y="574"/>
                  </a:cubicBezTo>
                  <a:cubicBezTo>
                    <a:pt x="181" y="836"/>
                    <a:pt x="1" y="1246"/>
                    <a:pt x="459" y="1541"/>
                  </a:cubicBezTo>
                  <a:cubicBezTo>
                    <a:pt x="476" y="1541"/>
                    <a:pt x="476" y="1557"/>
                    <a:pt x="492" y="1557"/>
                  </a:cubicBezTo>
                  <a:cubicBezTo>
                    <a:pt x="1017" y="1852"/>
                    <a:pt x="1017" y="2000"/>
                    <a:pt x="1017" y="2000"/>
                  </a:cubicBezTo>
                  <a:cubicBezTo>
                    <a:pt x="1017" y="2000"/>
                    <a:pt x="1050" y="1770"/>
                    <a:pt x="1099" y="1541"/>
                  </a:cubicBezTo>
                  <a:cubicBezTo>
                    <a:pt x="1115" y="1459"/>
                    <a:pt x="1148" y="1377"/>
                    <a:pt x="1164" y="1295"/>
                  </a:cubicBezTo>
                  <a:cubicBezTo>
                    <a:pt x="1279" y="934"/>
                    <a:pt x="1115" y="525"/>
                    <a:pt x="771" y="361"/>
                  </a:cubicBezTo>
                  <a:cubicBezTo>
                    <a:pt x="353" y="113"/>
                    <a:pt x="330" y="12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11"/>
            <p:cNvSpPr/>
            <p:nvPr/>
          </p:nvSpPr>
          <p:spPr>
            <a:xfrm>
              <a:off x="7820733" y="4128113"/>
              <a:ext cx="225786" cy="159304"/>
            </a:xfrm>
            <a:custGeom>
              <a:rect b="b" l="l" r="r" t="t"/>
              <a:pathLst>
                <a:path extrusionOk="0" h="4881" w="6918">
                  <a:moveTo>
                    <a:pt x="1941" y="0"/>
                  </a:moveTo>
                  <a:cubicBezTo>
                    <a:pt x="1055" y="0"/>
                    <a:pt x="588" y="822"/>
                    <a:pt x="706" y="1371"/>
                  </a:cubicBezTo>
                  <a:cubicBezTo>
                    <a:pt x="825" y="1984"/>
                    <a:pt x="1434" y="2011"/>
                    <a:pt x="1542" y="2011"/>
                  </a:cubicBezTo>
                  <a:cubicBezTo>
                    <a:pt x="1552" y="2011"/>
                    <a:pt x="1558" y="2010"/>
                    <a:pt x="1558" y="2010"/>
                  </a:cubicBezTo>
                  <a:cubicBezTo>
                    <a:pt x="1296" y="1896"/>
                    <a:pt x="1181" y="1584"/>
                    <a:pt x="1312" y="1338"/>
                  </a:cubicBezTo>
                  <a:cubicBezTo>
                    <a:pt x="1357" y="1266"/>
                    <a:pt x="1403" y="1239"/>
                    <a:pt x="1453" y="1239"/>
                  </a:cubicBezTo>
                  <a:cubicBezTo>
                    <a:pt x="1549" y="1239"/>
                    <a:pt x="1658" y="1339"/>
                    <a:pt x="1787" y="1404"/>
                  </a:cubicBezTo>
                  <a:cubicBezTo>
                    <a:pt x="1831" y="1427"/>
                    <a:pt x="1872" y="1438"/>
                    <a:pt x="1909" y="1438"/>
                  </a:cubicBezTo>
                  <a:cubicBezTo>
                    <a:pt x="2056" y="1438"/>
                    <a:pt x="2158" y="1279"/>
                    <a:pt x="2197" y="1109"/>
                  </a:cubicBezTo>
                  <a:cubicBezTo>
                    <a:pt x="2237" y="968"/>
                    <a:pt x="2346" y="827"/>
                    <a:pt x="2534" y="827"/>
                  </a:cubicBezTo>
                  <a:cubicBezTo>
                    <a:pt x="2652" y="827"/>
                    <a:pt x="2801" y="882"/>
                    <a:pt x="2984" y="1027"/>
                  </a:cubicBezTo>
                  <a:cubicBezTo>
                    <a:pt x="3476" y="1404"/>
                    <a:pt x="3164" y="2142"/>
                    <a:pt x="3164" y="2142"/>
                  </a:cubicBezTo>
                  <a:cubicBezTo>
                    <a:pt x="3164" y="2142"/>
                    <a:pt x="3164" y="1535"/>
                    <a:pt x="2738" y="1470"/>
                  </a:cubicBezTo>
                  <a:cubicBezTo>
                    <a:pt x="2694" y="1457"/>
                    <a:pt x="2650" y="1451"/>
                    <a:pt x="2607" y="1451"/>
                  </a:cubicBezTo>
                  <a:cubicBezTo>
                    <a:pt x="2425" y="1451"/>
                    <a:pt x="2260" y="1556"/>
                    <a:pt x="2181" y="1715"/>
                  </a:cubicBezTo>
                  <a:cubicBezTo>
                    <a:pt x="2443" y="1715"/>
                    <a:pt x="2459" y="2092"/>
                    <a:pt x="2312" y="2306"/>
                  </a:cubicBezTo>
                  <a:cubicBezTo>
                    <a:pt x="2164" y="2502"/>
                    <a:pt x="2214" y="2650"/>
                    <a:pt x="2361" y="2732"/>
                  </a:cubicBezTo>
                  <a:cubicBezTo>
                    <a:pt x="2492" y="2814"/>
                    <a:pt x="2705" y="2814"/>
                    <a:pt x="2525" y="3191"/>
                  </a:cubicBezTo>
                  <a:cubicBezTo>
                    <a:pt x="2374" y="3537"/>
                    <a:pt x="1752" y="3551"/>
                    <a:pt x="1653" y="3551"/>
                  </a:cubicBezTo>
                  <a:cubicBezTo>
                    <a:pt x="1644" y="3551"/>
                    <a:pt x="1640" y="3551"/>
                    <a:pt x="1640" y="3551"/>
                  </a:cubicBezTo>
                  <a:cubicBezTo>
                    <a:pt x="1787" y="3355"/>
                    <a:pt x="1755" y="3060"/>
                    <a:pt x="1558" y="2896"/>
                  </a:cubicBezTo>
                  <a:lnTo>
                    <a:pt x="1558" y="2896"/>
                  </a:lnTo>
                  <a:cubicBezTo>
                    <a:pt x="1574" y="3060"/>
                    <a:pt x="1460" y="3223"/>
                    <a:pt x="1279" y="3273"/>
                  </a:cubicBezTo>
                  <a:cubicBezTo>
                    <a:pt x="1001" y="3371"/>
                    <a:pt x="1017" y="3273"/>
                    <a:pt x="738" y="3502"/>
                  </a:cubicBezTo>
                  <a:cubicBezTo>
                    <a:pt x="607" y="3617"/>
                    <a:pt x="423" y="3646"/>
                    <a:pt x="271" y="3646"/>
                  </a:cubicBezTo>
                  <a:cubicBezTo>
                    <a:pt x="120" y="3646"/>
                    <a:pt x="1" y="3617"/>
                    <a:pt x="1" y="3617"/>
                  </a:cubicBezTo>
                  <a:lnTo>
                    <a:pt x="1" y="3617"/>
                  </a:lnTo>
                  <a:cubicBezTo>
                    <a:pt x="181" y="3715"/>
                    <a:pt x="378" y="3781"/>
                    <a:pt x="574" y="3797"/>
                  </a:cubicBezTo>
                  <a:cubicBezTo>
                    <a:pt x="1017" y="3830"/>
                    <a:pt x="1460" y="3895"/>
                    <a:pt x="1886" y="3994"/>
                  </a:cubicBezTo>
                  <a:cubicBezTo>
                    <a:pt x="3066" y="4354"/>
                    <a:pt x="3787" y="4846"/>
                    <a:pt x="4689" y="4879"/>
                  </a:cubicBezTo>
                  <a:cubicBezTo>
                    <a:pt x="4720" y="4880"/>
                    <a:pt x="4752" y="4881"/>
                    <a:pt x="4784" y="4881"/>
                  </a:cubicBezTo>
                  <a:cubicBezTo>
                    <a:pt x="5196" y="4881"/>
                    <a:pt x="5618" y="4782"/>
                    <a:pt x="5984" y="4584"/>
                  </a:cubicBezTo>
                  <a:cubicBezTo>
                    <a:pt x="6770" y="4109"/>
                    <a:pt x="6918" y="2945"/>
                    <a:pt x="6459" y="2355"/>
                  </a:cubicBezTo>
                  <a:cubicBezTo>
                    <a:pt x="6228" y="2016"/>
                    <a:pt x="5864" y="1861"/>
                    <a:pt x="5524" y="1861"/>
                  </a:cubicBezTo>
                  <a:cubicBezTo>
                    <a:pt x="5188" y="1861"/>
                    <a:pt x="4876" y="2012"/>
                    <a:pt x="4738" y="2289"/>
                  </a:cubicBezTo>
                  <a:cubicBezTo>
                    <a:pt x="4492" y="2617"/>
                    <a:pt x="4525" y="3092"/>
                    <a:pt x="4820" y="3371"/>
                  </a:cubicBezTo>
                  <a:lnTo>
                    <a:pt x="4836" y="3387"/>
                  </a:lnTo>
                  <a:cubicBezTo>
                    <a:pt x="4853" y="3404"/>
                    <a:pt x="4869" y="3420"/>
                    <a:pt x="4902" y="3437"/>
                  </a:cubicBezTo>
                  <a:cubicBezTo>
                    <a:pt x="4918" y="3437"/>
                    <a:pt x="4918" y="3453"/>
                    <a:pt x="4934" y="3453"/>
                  </a:cubicBezTo>
                  <a:cubicBezTo>
                    <a:pt x="5037" y="3512"/>
                    <a:pt x="5165" y="3543"/>
                    <a:pt x="5290" y="3543"/>
                  </a:cubicBezTo>
                  <a:cubicBezTo>
                    <a:pt x="5542" y="3543"/>
                    <a:pt x="5781" y="3416"/>
                    <a:pt x="5770" y="3141"/>
                  </a:cubicBezTo>
                  <a:cubicBezTo>
                    <a:pt x="5784" y="2945"/>
                    <a:pt x="5623" y="2860"/>
                    <a:pt x="5445" y="2860"/>
                  </a:cubicBezTo>
                  <a:cubicBezTo>
                    <a:pt x="5191" y="2860"/>
                    <a:pt x="4901" y="3030"/>
                    <a:pt x="5016" y="3289"/>
                  </a:cubicBezTo>
                  <a:cubicBezTo>
                    <a:pt x="5024" y="3312"/>
                    <a:pt x="5025" y="3335"/>
                    <a:pt x="5002" y="3335"/>
                  </a:cubicBezTo>
                  <a:cubicBezTo>
                    <a:pt x="4975" y="3335"/>
                    <a:pt x="4918" y="3304"/>
                    <a:pt x="4803" y="3207"/>
                  </a:cubicBezTo>
                  <a:cubicBezTo>
                    <a:pt x="4689" y="3109"/>
                    <a:pt x="4623" y="2961"/>
                    <a:pt x="4623" y="2797"/>
                  </a:cubicBezTo>
                  <a:cubicBezTo>
                    <a:pt x="4623" y="2617"/>
                    <a:pt x="4689" y="2453"/>
                    <a:pt x="4803" y="2322"/>
                  </a:cubicBezTo>
                  <a:cubicBezTo>
                    <a:pt x="4930" y="2085"/>
                    <a:pt x="5200" y="1959"/>
                    <a:pt x="5491" y="1959"/>
                  </a:cubicBezTo>
                  <a:cubicBezTo>
                    <a:pt x="5804" y="1959"/>
                    <a:pt x="6140" y="2106"/>
                    <a:pt x="6344" y="2420"/>
                  </a:cubicBezTo>
                  <a:cubicBezTo>
                    <a:pt x="6344" y="2420"/>
                    <a:pt x="6344" y="2437"/>
                    <a:pt x="6361" y="2437"/>
                  </a:cubicBezTo>
                  <a:cubicBezTo>
                    <a:pt x="6574" y="2863"/>
                    <a:pt x="6574" y="3355"/>
                    <a:pt x="6328" y="3764"/>
                  </a:cubicBezTo>
                  <a:cubicBezTo>
                    <a:pt x="6049" y="4256"/>
                    <a:pt x="5412" y="4603"/>
                    <a:pt x="4583" y="4603"/>
                  </a:cubicBezTo>
                  <a:cubicBezTo>
                    <a:pt x="4195" y="4603"/>
                    <a:pt x="3766" y="4527"/>
                    <a:pt x="3312" y="4354"/>
                  </a:cubicBezTo>
                  <a:cubicBezTo>
                    <a:pt x="3263" y="4338"/>
                    <a:pt x="3033" y="4256"/>
                    <a:pt x="2886" y="4191"/>
                  </a:cubicBezTo>
                  <a:cubicBezTo>
                    <a:pt x="2459" y="3977"/>
                    <a:pt x="2017" y="3830"/>
                    <a:pt x="1574" y="3748"/>
                  </a:cubicBezTo>
                  <a:cubicBezTo>
                    <a:pt x="1738" y="3732"/>
                    <a:pt x="1935" y="3699"/>
                    <a:pt x="2148" y="3666"/>
                  </a:cubicBezTo>
                  <a:cubicBezTo>
                    <a:pt x="3885" y="3322"/>
                    <a:pt x="4148" y="830"/>
                    <a:pt x="2689" y="175"/>
                  </a:cubicBezTo>
                  <a:cubicBezTo>
                    <a:pt x="2415" y="52"/>
                    <a:pt x="2164" y="0"/>
                    <a:pt x="19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11"/>
            <p:cNvSpPr/>
            <p:nvPr/>
          </p:nvSpPr>
          <p:spPr>
            <a:xfrm>
              <a:off x="7930395" y="4213492"/>
              <a:ext cx="152515" cy="108095"/>
            </a:xfrm>
            <a:custGeom>
              <a:rect b="b" l="l" r="r" t="t"/>
              <a:pathLst>
                <a:path extrusionOk="0" h="3312" w="4673">
                  <a:moveTo>
                    <a:pt x="3820" y="1"/>
                  </a:moveTo>
                  <a:lnTo>
                    <a:pt x="3820" y="1"/>
                  </a:lnTo>
                  <a:cubicBezTo>
                    <a:pt x="3902" y="804"/>
                    <a:pt x="3558" y="1591"/>
                    <a:pt x="2919" y="2050"/>
                  </a:cubicBezTo>
                  <a:cubicBezTo>
                    <a:pt x="2505" y="2367"/>
                    <a:pt x="2004" y="2468"/>
                    <a:pt x="1535" y="2468"/>
                  </a:cubicBezTo>
                  <a:cubicBezTo>
                    <a:pt x="720" y="2468"/>
                    <a:pt x="1" y="2165"/>
                    <a:pt x="1" y="2165"/>
                  </a:cubicBezTo>
                  <a:lnTo>
                    <a:pt x="1" y="2165"/>
                  </a:lnTo>
                  <a:cubicBezTo>
                    <a:pt x="1345" y="2869"/>
                    <a:pt x="1853" y="2640"/>
                    <a:pt x="2214" y="3050"/>
                  </a:cubicBezTo>
                  <a:cubicBezTo>
                    <a:pt x="2389" y="3233"/>
                    <a:pt x="2565" y="3288"/>
                    <a:pt x="2724" y="3288"/>
                  </a:cubicBezTo>
                  <a:cubicBezTo>
                    <a:pt x="2907" y="3288"/>
                    <a:pt x="3067" y="3216"/>
                    <a:pt x="3181" y="3181"/>
                  </a:cubicBezTo>
                  <a:cubicBezTo>
                    <a:pt x="3208" y="3174"/>
                    <a:pt x="3234" y="3171"/>
                    <a:pt x="3261" y="3171"/>
                  </a:cubicBezTo>
                  <a:cubicBezTo>
                    <a:pt x="3363" y="3171"/>
                    <a:pt x="3456" y="3221"/>
                    <a:pt x="3509" y="3312"/>
                  </a:cubicBezTo>
                  <a:cubicBezTo>
                    <a:pt x="3541" y="3099"/>
                    <a:pt x="3492" y="2886"/>
                    <a:pt x="3361" y="2722"/>
                  </a:cubicBezTo>
                  <a:cubicBezTo>
                    <a:pt x="3181" y="2509"/>
                    <a:pt x="2787" y="2492"/>
                    <a:pt x="2722" y="2492"/>
                  </a:cubicBezTo>
                  <a:cubicBezTo>
                    <a:pt x="3279" y="2460"/>
                    <a:pt x="3787" y="2181"/>
                    <a:pt x="4115" y="1722"/>
                  </a:cubicBezTo>
                  <a:cubicBezTo>
                    <a:pt x="4672" y="935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11"/>
            <p:cNvSpPr/>
            <p:nvPr/>
          </p:nvSpPr>
          <p:spPr>
            <a:xfrm>
              <a:off x="7736756" y="3971550"/>
              <a:ext cx="145531" cy="205616"/>
            </a:xfrm>
            <a:custGeom>
              <a:rect b="b" l="l" r="r" t="t"/>
              <a:pathLst>
                <a:path extrusionOk="0" h="6300" w="4459">
                  <a:moveTo>
                    <a:pt x="1815" y="0"/>
                  </a:moveTo>
                  <a:cubicBezTo>
                    <a:pt x="1388" y="0"/>
                    <a:pt x="978" y="153"/>
                    <a:pt x="705" y="464"/>
                  </a:cubicBezTo>
                  <a:cubicBezTo>
                    <a:pt x="0" y="1103"/>
                    <a:pt x="443" y="2136"/>
                    <a:pt x="1033" y="2349"/>
                  </a:cubicBezTo>
                  <a:cubicBezTo>
                    <a:pt x="1156" y="2415"/>
                    <a:pt x="1291" y="2447"/>
                    <a:pt x="1426" y="2447"/>
                  </a:cubicBezTo>
                  <a:cubicBezTo>
                    <a:pt x="1562" y="2447"/>
                    <a:pt x="1697" y="2415"/>
                    <a:pt x="1820" y="2349"/>
                  </a:cubicBezTo>
                  <a:lnTo>
                    <a:pt x="1869" y="2333"/>
                  </a:lnTo>
                  <a:lnTo>
                    <a:pt x="1902" y="2300"/>
                  </a:lnTo>
                  <a:lnTo>
                    <a:pt x="1951" y="2267"/>
                  </a:lnTo>
                  <a:lnTo>
                    <a:pt x="2016" y="2218"/>
                  </a:lnTo>
                  <a:cubicBezTo>
                    <a:pt x="2033" y="2202"/>
                    <a:pt x="2049" y="2185"/>
                    <a:pt x="2066" y="2152"/>
                  </a:cubicBezTo>
                  <a:cubicBezTo>
                    <a:pt x="2229" y="1988"/>
                    <a:pt x="2311" y="1743"/>
                    <a:pt x="2279" y="1513"/>
                  </a:cubicBezTo>
                  <a:cubicBezTo>
                    <a:pt x="2236" y="1169"/>
                    <a:pt x="2023" y="1022"/>
                    <a:pt x="1827" y="1022"/>
                  </a:cubicBezTo>
                  <a:cubicBezTo>
                    <a:pt x="1724" y="1022"/>
                    <a:pt x="1625" y="1063"/>
                    <a:pt x="1557" y="1136"/>
                  </a:cubicBezTo>
                  <a:cubicBezTo>
                    <a:pt x="1394" y="1300"/>
                    <a:pt x="1443" y="1579"/>
                    <a:pt x="1639" y="1693"/>
                  </a:cubicBezTo>
                  <a:cubicBezTo>
                    <a:pt x="1716" y="1728"/>
                    <a:pt x="1785" y="1737"/>
                    <a:pt x="1845" y="1737"/>
                  </a:cubicBezTo>
                  <a:cubicBezTo>
                    <a:pt x="1924" y="1737"/>
                    <a:pt x="1988" y="1721"/>
                    <a:pt x="2033" y="1721"/>
                  </a:cubicBezTo>
                  <a:cubicBezTo>
                    <a:pt x="2086" y="1721"/>
                    <a:pt x="2115" y="1743"/>
                    <a:pt x="2115" y="1841"/>
                  </a:cubicBezTo>
                  <a:cubicBezTo>
                    <a:pt x="2082" y="2038"/>
                    <a:pt x="1967" y="2202"/>
                    <a:pt x="1787" y="2300"/>
                  </a:cubicBezTo>
                  <a:cubicBezTo>
                    <a:pt x="1680" y="2353"/>
                    <a:pt x="1563" y="2378"/>
                    <a:pt x="1445" y="2378"/>
                  </a:cubicBezTo>
                  <a:cubicBezTo>
                    <a:pt x="1309" y="2378"/>
                    <a:pt x="1172" y="2345"/>
                    <a:pt x="1049" y="2283"/>
                  </a:cubicBezTo>
                  <a:cubicBezTo>
                    <a:pt x="508" y="2054"/>
                    <a:pt x="148" y="1120"/>
                    <a:pt x="787" y="562"/>
                  </a:cubicBezTo>
                  <a:cubicBezTo>
                    <a:pt x="1036" y="329"/>
                    <a:pt x="1344" y="184"/>
                    <a:pt x="1683" y="184"/>
                  </a:cubicBezTo>
                  <a:cubicBezTo>
                    <a:pt x="1701" y="184"/>
                    <a:pt x="1720" y="185"/>
                    <a:pt x="1738" y="185"/>
                  </a:cubicBezTo>
                  <a:cubicBezTo>
                    <a:pt x="2492" y="218"/>
                    <a:pt x="3311" y="759"/>
                    <a:pt x="3442" y="2234"/>
                  </a:cubicBezTo>
                  <a:cubicBezTo>
                    <a:pt x="3492" y="2775"/>
                    <a:pt x="3442" y="3333"/>
                    <a:pt x="3279" y="3873"/>
                  </a:cubicBezTo>
                  <a:cubicBezTo>
                    <a:pt x="3164" y="4316"/>
                    <a:pt x="2951" y="4759"/>
                    <a:pt x="2672" y="5152"/>
                  </a:cubicBezTo>
                  <a:cubicBezTo>
                    <a:pt x="2279" y="5644"/>
                    <a:pt x="1771" y="6037"/>
                    <a:pt x="1197" y="6299"/>
                  </a:cubicBezTo>
                  <a:cubicBezTo>
                    <a:pt x="1820" y="6053"/>
                    <a:pt x="2377" y="5644"/>
                    <a:pt x="2803" y="5119"/>
                  </a:cubicBezTo>
                  <a:cubicBezTo>
                    <a:pt x="3541" y="4283"/>
                    <a:pt x="4459" y="2251"/>
                    <a:pt x="3180" y="612"/>
                  </a:cubicBezTo>
                  <a:cubicBezTo>
                    <a:pt x="2828" y="206"/>
                    <a:pt x="2310" y="0"/>
                    <a:pt x="18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11"/>
            <p:cNvSpPr/>
            <p:nvPr/>
          </p:nvSpPr>
          <p:spPr>
            <a:xfrm>
              <a:off x="6826235" y="4366007"/>
              <a:ext cx="277125" cy="332217"/>
            </a:xfrm>
            <a:custGeom>
              <a:rect b="b" l="l" r="r" t="t"/>
              <a:pathLst>
                <a:path extrusionOk="0" h="10179" w="8491">
                  <a:moveTo>
                    <a:pt x="2225" y="1"/>
                  </a:moveTo>
                  <a:cubicBezTo>
                    <a:pt x="1310" y="1"/>
                    <a:pt x="462" y="451"/>
                    <a:pt x="246" y="1180"/>
                  </a:cubicBezTo>
                  <a:cubicBezTo>
                    <a:pt x="0" y="1770"/>
                    <a:pt x="197" y="2475"/>
                    <a:pt x="721" y="2868"/>
                  </a:cubicBezTo>
                  <a:cubicBezTo>
                    <a:pt x="738" y="2868"/>
                    <a:pt x="754" y="2884"/>
                    <a:pt x="771" y="2901"/>
                  </a:cubicBezTo>
                  <a:cubicBezTo>
                    <a:pt x="998" y="3034"/>
                    <a:pt x="1256" y="3100"/>
                    <a:pt x="1514" y="3100"/>
                  </a:cubicBezTo>
                  <a:cubicBezTo>
                    <a:pt x="1796" y="3100"/>
                    <a:pt x="2080" y="3022"/>
                    <a:pt x="2328" y="2868"/>
                  </a:cubicBezTo>
                  <a:cubicBezTo>
                    <a:pt x="2492" y="2770"/>
                    <a:pt x="2606" y="2606"/>
                    <a:pt x="2656" y="2425"/>
                  </a:cubicBezTo>
                  <a:cubicBezTo>
                    <a:pt x="2800" y="2037"/>
                    <a:pt x="2501" y="1648"/>
                    <a:pt x="2115" y="1648"/>
                  </a:cubicBezTo>
                  <a:cubicBezTo>
                    <a:pt x="2062" y="1648"/>
                    <a:pt x="2007" y="1655"/>
                    <a:pt x="1951" y="1671"/>
                  </a:cubicBezTo>
                  <a:cubicBezTo>
                    <a:pt x="1623" y="1737"/>
                    <a:pt x="1443" y="2081"/>
                    <a:pt x="1557" y="2393"/>
                  </a:cubicBezTo>
                  <a:cubicBezTo>
                    <a:pt x="1639" y="2627"/>
                    <a:pt x="1889" y="2660"/>
                    <a:pt x="2024" y="2660"/>
                  </a:cubicBezTo>
                  <a:cubicBezTo>
                    <a:pt x="2079" y="2660"/>
                    <a:pt x="2115" y="2655"/>
                    <a:pt x="2115" y="2655"/>
                  </a:cubicBezTo>
                  <a:lnTo>
                    <a:pt x="2115" y="2655"/>
                  </a:lnTo>
                  <a:cubicBezTo>
                    <a:pt x="2082" y="2753"/>
                    <a:pt x="2016" y="2819"/>
                    <a:pt x="1934" y="2868"/>
                  </a:cubicBezTo>
                  <a:cubicBezTo>
                    <a:pt x="1820" y="2933"/>
                    <a:pt x="1689" y="2966"/>
                    <a:pt x="1557" y="2966"/>
                  </a:cubicBezTo>
                  <a:cubicBezTo>
                    <a:pt x="1426" y="2966"/>
                    <a:pt x="1295" y="2933"/>
                    <a:pt x="1180" y="2868"/>
                  </a:cubicBezTo>
                  <a:cubicBezTo>
                    <a:pt x="1098" y="2819"/>
                    <a:pt x="1016" y="2770"/>
                    <a:pt x="951" y="2704"/>
                  </a:cubicBezTo>
                  <a:cubicBezTo>
                    <a:pt x="525" y="2327"/>
                    <a:pt x="426" y="1081"/>
                    <a:pt x="1148" y="508"/>
                  </a:cubicBezTo>
                  <a:cubicBezTo>
                    <a:pt x="1472" y="272"/>
                    <a:pt x="1862" y="142"/>
                    <a:pt x="2259" y="142"/>
                  </a:cubicBezTo>
                  <a:cubicBezTo>
                    <a:pt x="2304" y="142"/>
                    <a:pt x="2349" y="144"/>
                    <a:pt x="2393" y="147"/>
                  </a:cubicBezTo>
                  <a:cubicBezTo>
                    <a:pt x="2524" y="163"/>
                    <a:pt x="2656" y="180"/>
                    <a:pt x="2787" y="213"/>
                  </a:cubicBezTo>
                  <a:cubicBezTo>
                    <a:pt x="3885" y="475"/>
                    <a:pt x="4590" y="1655"/>
                    <a:pt x="4819" y="2868"/>
                  </a:cubicBezTo>
                  <a:cubicBezTo>
                    <a:pt x="5065" y="4114"/>
                    <a:pt x="4819" y="5359"/>
                    <a:pt x="4901" y="6474"/>
                  </a:cubicBezTo>
                  <a:cubicBezTo>
                    <a:pt x="4852" y="7490"/>
                    <a:pt x="5245" y="8490"/>
                    <a:pt x="5983" y="9195"/>
                  </a:cubicBezTo>
                  <a:cubicBezTo>
                    <a:pt x="6688" y="9801"/>
                    <a:pt x="7573" y="10146"/>
                    <a:pt x="8491" y="10178"/>
                  </a:cubicBezTo>
                  <a:cubicBezTo>
                    <a:pt x="7589" y="10113"/>
                    <a:pt x="6721" y="9736"/>
                    <a:pt x="6049" y="9129"/>
                  </a:cubicBezTo>
                  <a:cubicBezTo>
                    <a:pt x="5344" y="8425"/>
                    <a:pt x="4983" y="7457"/>
                    <a:pt x="5032" y="6474"/>
                  </a:cubicBezTo>
                  <a:cubicBezTo>
                    <a:pt x="4983" y="5376"/>
                    <a:pt x="5229" y="4146"/>
                    <a:pt x="5000" y="2852"/>
                  </a:cubicBezTo>
                  <a:lnTo>
                    <a:pt x="5000" y="2835"/>
                  </a:lnTo>
                  <a:cubicBezTo>
                    <a:pt x="4770" y="1573"/>
                    <a:pt x="4000" y="327"/>
                    <a:pt x="2820" y="65"/>
                  </a:cubicBezTo>
                  <a:cubicBezTo>
                    <a:pt x="2622" y="21"/>
                    <a:pt x="2422" y="1"/>
                    <a:pt x="22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11"/>
            <p:cNvSpPr/>
            <p:nvPr/>
          </p:nvSpPr>
          <p:spPr>
            <a:xfrm>
              <a:off x="6889356" y="4412614"/>
              <a:ext cx="75458" cy="68637"/>
            </a:xfrm>
            <a:custGeom>
              <a:rect b="b" l="l" r="r" t="t"/>
              <a:pathLst>
                <a:path extrusionOk="0" h="2103" w="2312">
                  <a:moveTo>
                    <a:pt x="1784" y="1"/>
                  </a:moveTo>
                  <a:cubicBezTo>
                    <a:pt x="1313" y="1"/>
                    <a:pt x="1020" y="401"/>
                    <a:pt x="935" y="1096"/>
                  </a:cubicBezTo>
                  <a:cubicBezTo>
                    <a:pt x="918" y="1210"/>
                    <a:pt x="869" y="1325"/>
                    <a:pt x="820" y="1440"/>
                  </a:cubicBezTo>
                  <a:cubicBezTo>
                    <a:pt x="621" y="1750"/>
                    <a:pt x="253" y="1788"/>
                    <a:pt x="87" y="1788"/>
                  </a:cubicBezTo>
                  <a:cubicBezTo>
                    <a:pt x="33" y="1788"/>
                    <a:pt x="0" y="1784"/>
                    <a:pt x="0" y="1784"/>
                  </a:cubicBezTo>
                  <a:lnTo>
                    <a:pt x="0" y="1784"/>
                  </a:lnTo>
                  <a:cubicBezTo>
                    <a:pt x="120" y="1849"/>
                    <a:pt x="694" y="2102"/>
                    <a:pt x="1230" y="2102"/>
                  </a:cubicBezTo>
                  <a:cubicBezTo>
                    <a:pt x="1502" y="2102"/>
                    <a:pt x="1763" y="2037"/>
                    <a:pt x="1951" y="1850"/>
                  </a:cubicBezTo>
                  <a:cubicBezTo>
                    <a:pt x="2066" y="1735"/>
                    <a:pt x="2148" y="1587"/>
                    <a:pt x="2197" y="1440"/>
                  </a:cubicBezTo>
                  <a:cubicBezTo>
                    <a:pt x="2312" y="997"/>
                    <a:pt x="2066" y="555"/>
                    <a:pt x="1951" y="374"/>
                  </a:cubicBezTo>
                  <a:cubicBezTo>
                    <a:pt x="1869" y="260"/>
                    <a:pt x="1885" y="96"/>
                    <a:pt x="2017" y="30"/>
                  </a:cubicBezTo>
                  <a:cubicBezTo>
                    <a:pt x="1935" y="10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11"/>
            <p:cNvSpPr/>
            <p:nvPr/>
          </p:nvSpPr>
          <p:spPr>
            <a:xfrm>
              <a:off x="6757207" y="4366921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0" y="0"/>
                  </a:moveTo>
                  <a:cubicBezTo>
                    <a:pt x="333" y="0"/>
                    <a:pt x="296" y="1081"/>
                    <a:pt x="296" y="1365"/>
                  </a:cubicBezTo>
                  <a:cubicBezTo>
                    <a:pt x="296" y="1561"/>
                    <a:pt x="165" y="1725"/>
                    <a:pt x="1" y="1791"/>
                  </a:cubicBezTo>
                  <a:cubicBezTo>
                    <a:pt x="268" y="1904"/>
                    <a:pt x="503" y="1952"/>
                    <a:pt x="708" y="1952"/>
                  </a:cubicBezTo>
                  <a:cubicBezTo>
                    <a:pt x="1461" y="1952"/>
                    <a:pt x="1831" y="1306"/>
                    <a:pt x="2050" y="791"/>
                  </a:cubicBezTo>
                  <a:cubicBezTo>
                    <a:pt x="2197" y="414"/>
                    <a:pt x="2558" y="135"/>
                    <a:pt x="2968" y="86"/>
                  </a:cubicBezTo>
                  <a:cubicBezTo>
                    <a:pt x="2614" y="26"/>
                    <a:pt x="2307" y="0"/>
                    <a:pt x="204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11"/>
            <p:cNvSpPr/>
            <p:nvPr/>
          </p:nvSpPr>
          <p:spPr>
            <a:xfrm>
              <a:off x="6719772" y="4366105"/>
              <a:ext cx="47096" cy="37207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9"/>
                    <a:pt x="328" y="29"/>
                  </a:cubicBezTo>
                  <a:cubicBezTo>
                    <a:pt x="99" y="144"/>
                    <a:pt x="0" y="423"/>
                    <a:pt x="99" y="669"/>
                  </a:cubicBezTo>
                  <a:cubicBezTo>
                    <a:pt x="181" y="865"/>
                    <a:pt x="361" y="1029"/>
                    <a:pt x="574" y="1095"/>
                  </a:cubicBezTo>
                  <a:cubicBezTo>
                    <a:pt x="652" y="1125"/>
                    <a:pt x="735" y="1139"/>
                    <a:pt x="818" y="1139"/>
                  </a:cubicBezTo>
                  <a:cubicBezTo>
                    <a:pt x="961" y="1139"/>
                    <a:pt x="1105" y="1096"/>
                    <a:pt x="1230" y="1013"/>
                  </a:cubicBezTo>
                  <a:cubicBezTo>
                    <a:pt x="1361" y="882"/>
                    <a:pt x="1443" y="701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35" y="902"/>
                    <a:pt x="783" y="902"/>
                  </a:cubicBezTo>
                  <a:cubicBezTo>
                    <a:pt x="763" y="902"/>
                    <a:pt x="742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85" y="84"/>
                    <a:pt x="428" y="72"/>
                    <a:pt x="471" y="72"/>
                  </a:cubicBezTo>
                  <a:cubicBezTo>
                    <a:pt x="587" y="72"/>
                    <a:pt x="698" y="160"/>
                    <a:pt x="722" y="292"/>
                  </a:cubicBezTo>
                  <a:cubicBezTo>
                    <a:pt x="732" y="399"/>
                    <a:pt x="652" y="464"/>
                    <a:pt x="599" y="464"/>
                  </a:cubicBezTo>
                  <a:cubicBezTo>
                    <a:pt x="572" y="464"/>
                    <a:pt x="552" y="446"/>
                    <a:pt x="558" y="406"/>
                  </a:cubicBezTo>
                  <a:cubicBezTo>
                    <a:pt x="582" y="332"/>
                    <a:pt x="542" y="268"/>
                    <a:pt x="472" y="268"/>
                  </a:cubicBezTo>
                  <a:cubicBezTo>
                    <a:pt x="449" y="268"/>
                    <a:pt x="422" y="275"/>
                    <a:pt x="394" y="292"/>
                  </a:cubicBezTo>
                  <a:cubicBezTo>
                    <a:pt x="263" y="357"/>
                    <a:pt x="394" y="537"/>
                    <a:pt x="394" y="537"/>
                  </a:cubicBezTo>
                  <a:cubicBezTo>
                    <a:pt x="441" y="575"/>
                    <a:pt x="497" y="593"/>
                    <a:pt x="552" y="593"/>
                  </a:cubicBezTo>
                  <a:cubicBezTo>
                    <a:pt x="687" y="593"/>
                    <a:pt x="820" y="487"/>
                    <a:pt x="820" y="324"/>
                  </a:cubicBezTo>
                  <a:cubicBezTo>
                    <a:pt x="807" y="141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11"/>
            <p:cNvSpPr/>
            <p:nvPr/>
          </p:nvSpPr>
          <p:spPr>
            <a:xfrm>
              <a:off x="7487993" y="4413038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74" y="345"/>
                  </a:lnTo>
                  <a:cubicBezTo>
                    <a:pt x="541" y="607"/>
                    <a:pt x="443" y="870"/>
                    <a:pt x="295" y="1099"/>
                  </a:cubicBezTo>
                  <a:cubicBezTo>
                    <a:pt x="230" y="1197"/>
                    <a:pt x="164" y="1312"/>
                    <a:pt x="115" y="1427"/>
                  </a:cubicBezTo>
                  <a:cubicBezTo>
                    <a:pt x="0" y="1673"/>
                    <a:pt x="49" y="1968"/>
                    <a:pt x="230" y="2165"/>
                  </a:cubicBezTo>
                  <a:cubicBezTo>
                    <a:pt x="426" y="2427"/>
                    <a:pt x="541" y="2738"/>
                    <a:pt x="574" y="3050"/>
                  </a:cubicBezTo>
                  <a:cubicBezTo>
                    <a:pt x="590" y="3132"/>
                    <a:pt x="607" y="3394"/>
                    <a:pt x="607" y="3394"/>
                  </a:cubicBezTo>
                  <a:cubicBezTo>
                    <a:pt x="623" y="3394"/>
                    <a:pt x="623" y="3132"/>
                    <a:pt x="640" y="3050"/>
                  </a:cubicBezTo>
                  <a:cubicBezTo>
                    <a:pt x="689" y="2738"/>
                    <a:pt x="803" y="2427"/>
                    <a:pt x="1000" y="2165"/>
                  </a:cubicBezTo>
                  <a:cubicBezTo>
                    <a:pt x="1180" y="1968"/>
                    <a:pt x="1213" y="1673"/>
                    <a:pt x="1115" y="1427"/>
                  </a:cubicBezTo>
                  <a:cubicBezTo>
                    <a:pt x="1066" y="1312"/>
                    <a:pt x="1000" y="1197"/>
                    <a:pt x="918" y="1099"/>
                  </a:cubicBezTo>
                  <a:cubicBezTo>
                    <a:pt x="771" y="870"/>
                    <a:pt x="689" y="607"/>
                    <a:pt x="656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11"/>
            <p:cNvSpPr/>
            <p:nvPr/>
          </p:nvSpPr>
          <p:spPr>
            <a:xfrm>
              <a:off x="7318670" y="4074032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006" y="0"/>
                  </a:moveTo>
                  <a:cubicBezTo>
                    <a:pt x="646" y="0"/>
                    <a:pt x="0" y="565"/>
                    <a:pt x="287" y="2438"/>
                  </a:cubicBezTo>
                  <a:cubicBezTo>
                    <a:pt x="615" y="4471"/>
                    <a:pt x="2172" y="5421"/>
                    <a:pt x="2435" y="5471"/>
                  </a:cubicBezTo>
                  <a:cubicBezTo>
                    <a:pt x="2435" y="5471"/>
                    <a:pt x="910" y="4487"/>
                    <a:pt x="779" y="2815"/>
                  </a:cubicBezTo>
                  <a:cubicBezTo>
                    <a:pt x="648" y="1143"/>
                    <a:pt x="1156" y="1110"/>
                    <a:pt x="1320" y="750"/>
                  </a:cubicBezTo>
                  <a:cubicBezTo>
                    <a:pt x="1484" y="389"/>
                    <a:pt x="1402" y="111"/>
                    <a:pt x="1090" y="12"/>
                  </a:cubicBezTo>
                  <a:cubicBezTo>
                    <a:pt x="1065" y="5"/>
                    <a:pt x="1036" y="0"/>
                    <a:pt x="10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11"/>
            <p:cNvSpPr/>
            <p:nvPr/>
          </p:nvSpPr>
          <p:spPr>
            <a:xfrm>
              <a:off x="7283095" y="4025337"/>
              <a:ext cx="172816" cy="232085"/>
            </a:xfrm>
            <a:custGeom>
              <a:rect b="b" l="l" r="r" t="t"/>
              <a:pathLst>
                <a:path extrusionOk="0" h="7111" w="5295">
                  <a:moveTo>
                    <a:pt x="3607" y="1"/>
                  </a:moveTo>
                  <a:cubicBezTo>
                    <a:pt x="3396" y="1"/>
                    <a:pt x="3199" y="27"/>
                    <a:pt x="3033" y="62"/>
                  </a:cubicBezTo>
                  <a:cubicBezTo>
                    <a:pt x="2590" y="127"/>
                    <a:pt x="2180" y="308"/>
                    <a:pt x="1836" y="554"/>
                  </a:cubicBezTo>
                  <a:cubicBezTo>
                    <a:pt x="0" y="1898"/>
                    <a:pt x="345" y="4291"/>
                    <a:pt x="886" y="5438"/>
                  </a:cubicBezTo>
                  <a:cubicBezTo>
                    <a:pt x="1181" y="6110"/>
                    <a:pt x="1656" y="6700"/>
                    <a:pt x="2279" y="7110"/>
                  </a:cubicBezTo>
                  <a:cubicBezTo>
                    <a:pt x="1689" y="6667"/>
                    <a:pt x="1230" y="6077"/>
                    <a:pt x="967" y="5405"/>
                  </a:cubicBezTo>
                  <a:cubicBezTo>
                    <a:pt x="459" y="4242"/>
                    <a:pt x="197" y="1963"/>
                    <a:pt x="1935" y="685"/>
                  </a:cubicBezTo>
                  <a:cubicBezTo>
                    <a:pt x="2361" y="376"/>
                    <a:pt x="2917" y="184"/>
                    <a:pt x="3432" y="184"/>
                  </a:cubicBezTo>
                  <a:cubicBezTo>
                    <a:pt x="3848" y="184"/>
                    <a:pt x="4237" y="310"/>
                    <a:pt x="4508" y="603"/>
                  </a:cubicBezTo>
                  <a:cubicBezTo>
                    <a:pt x="5154" y="1248"/>
                    <a:pt x="4671" y="2292"/>
                    <a:pt x="3982" y="2292"/>
                  </a:cubicBezTo>
                  <a:cubicBezTo>
                    <a:pt x="3972" y="2292"/>
                    <a:pt x="3961" y="2292"/>
                    <a:pt x="3951" y="2291"/>
                  </a:cubicBezTo>
                  <a:cubicBezTo>
                    <a:pt x="3913" y="2297"/>
                    <a:pt x="3875" y="2300"/>
                    <a:pt x="3837" y="2300"/>
                  </a:cubicBezTo>
                  <a:cubicBezTo>
                    <a:pt x="3586" y="2300"/>
                    <a:pt x="3356" y="2161"/>
                    <a:pt x="3213" y="1947"/>
                  </a:cubicBezTo>
                  <a:cubicBezTo>
                    <a:pt x="3164" y="1832"/>
                    <a:pt x="3131" y="1717"/>
                    <a:pt x="3148" y="1586"/>
                  </a:cubicBezTo>
                  <a:cubicBezTo>
                    <a:pt x="3167" y="1329"/>
                    <a:pt x="3247" y="1251"/>
                    <a:pt x="3303" y="1251"/>
                  </a:cubicBezTo>
                  <a:cubicBezTo>
                    <a:pt x="3340" y="1251"/>
                    <a:pt x="3367" y="1285"/>
                    <a:pt x="3361" y="1324"/>
                  </a:cubicBezTo>
                  <a:cubicBezTo>
                    <a:pt x="3316" y="1575"/>
                    <a:pt x="3512" y="1774"/>
                    <a:pt x="3744" y="1774"/>
                  </a:cubicBezTo>
                  <a:cubicBezTo>
                    <a:pt x="3769" y="1774"/>
                    <a:pt x="3794" y="1771"/>
                    <a:pt x="3820" y="1766"/>
                  </a:cubicBezTo>
                  <a:cubicBezTo>
                    <a:pt x="4229" y="1701"/>
                    <a:pt x="4328" y="1160"/>
                    <a:pt x="3967" y="963"/>
                  </a:cubicBezTo>
                  <a:cubicBezTo>
                    <a:pt x="3871" y="911"/>
                    <a:pt x="3771" y="888"/>
                    <a:pt x="3672" y="888"/>
                  </a:cubicBezTo>
                  <a:cubicBezTo>
                    <a:pt x="3366" y="888"/>
                    <a:pt x="3082" y="1116"/>
                    <a:pt x="3033" y="1439"/>
                  </a:cubicBezTo>
                  <a:cubicBezTo>
                    <a:pt x="2984" y="1783"/>
                    <a:pt x="3148" y="2111"/>
                    <a:pt x="3443" y="2258"/>
                  </a:cubicBezTo>
                  <a:lnTo>
                    <a:pt x="3459" y="2275"/>
                  </a:lnTo>
                  <a:lnTo>
                    <a:pt x="3475" y="2275"/>
                  </a:lnTo>
                  <a:cubicBezTo>
                    <a:pt x="3574" y="2324"/>
                    <a:pt x="3672" y="2373"/>
                    <a:pt x="3787" y="2389"/>
                  </a:cubicBezTo>
                  <a:cubicBezTo>
                    <a:pt x="3882" y="2412"/>
                    <a:pt x="3978" y="2422"/>
                    <a:pt x="4072" y="2422"/>
                  </a:cubicBezTo>
                  <a:cubicBezTo>
                    <a:pt x="4671" y="2422"/>
                    <a:pt x="5203" y="1996"/>
                    <a:pt x="5246" y="1471"/>
                  </a:cubicBezTo>
                  <a:cubicBezTo>
                    <a:pt x="5295" y="1062"/>
                    <a:pt x="5131" y="652"/>
                    <a:pt x="4819" y="390"/>
                  </a:cubicBezTo>
                  <a:cubicBezTo>
                    <a:pt x="4436" y="92"/>
                    <a:pt x="3998" y="1"/>
                    <a:pt x="36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11"/>
            <p:cNvSpPr/>
            <p:nvPr/>
          </p:nvSpPr>
          <p:spPr>
            <a:xfrm>
              <a:off x="7388482" y="3964631"/>
              <a:ext cx="238645" cy="167594"/>
            </a:xfrm>
            <a:custGeom>
              <a:rect b="b" l="l" r="r" t="t"/>
              <a:pathLst>
                <a:path extrusionOk="0" h="5135" w="7312">
                  <a:moveTo>
                    <a:pt x="1757" y="0"/>
                  </a:moveTo>
                  <a:cubicBezTo>
                    <a:pt x="1360" y="0"/>
                    <a:pt x="971" y="171"/>
                    <a:pt x="705" y="496"/>
                  </a:cubicBezTo>
                  <a:cubicBezTo>
                    <a:pt x="611" y="638"/>
                    <a:pt x="462" y="709"/>
                    <a:pt x="311" y="709"/>
                  </a:cubicBezTo>
                  <a:cubicBezTo>
                    <a:pt x="201" y="709"/>
                    <a:pt x="91" y="670"/>
                    <a:pt x="0" y="594"/>
                  </a:cubicBezTo>
                  <a:lnTo>
                    <a:pt x="0" y="594"/>
                  </a:lnTo>
                  <a:cubicBezTo>
                    <a:pt x="33" y="955"/>
                    <a:pt x="66" y="1020"/>
                    <a:pt x="1771" y="1741"/>
                  </a:cubicBezTo>
                  <a:cubicBezTo>
                    <a:pt x="3082" y="2299"/>
                    <a:pt x="3525" y="4249"/>
                    <a:pt x="3656" y="5134"/>
                  </a:cubicBezTo>
                  <a:cubicBezTo>
                    <a:pt x="3803" y="4249"/>
                    <a:pt x="4246" y="2299"/>
                    <a:pt x="5557" y="1741"/>
                  </a:cubicBezTo>
                  <a:cubicBezTo>
                    <a:pt x="7262" y="1020"/>
                    <a:pt x="7278" y="955"/>
                    <a:pt x="7311" y="594"/>
                  </a:cubicBezTo>
                  <a:lnTo>
                    <a:pt x="7311" y="594"/>
                  </a:lnTo>
                  <a:cubicBezTo>
                    <a:pt x="7221" y="670"/>
                    <a:pt x="7110" y="709"/>
                    <a:pt x="7001" y="709"/>
                  </a:cubicBezTo>
                  <a:cubicBezTo>
                    <a:pt x="6853" y="709"/>
                    <a:pt x="6708" y="638"/>
                    <a:pt x="6623" y="496"/>
                  </a:cubicBezTo>
                  <a:cubicBezTo>
                    <a:pt x="6347" y="171"/>
                    <a:pt x="5954" y="0"/>
                    <a:pt x="5559" y="0"/>
                  </a:cubicBezTo>
                  <a:cubicBezTo>
                    <a:pt x="5296" y="0"/>
                    <a:pt x="5033" y="76"/>
                    <a:pt x="4803" y="233"/>
                  </a:cubicBezTo>
                  <a:cubicBezTo>
                    <a:pt x="4229" y="643"/>
                    <a:pt x="3852" y="1463"/>
                    <a:pt x="3656" y="2659"/>
                  </a:cubicBezTo>
                  <a:cubicBezTo>
                    <a:pt x="3475" y="1463"/>
                    <a:pt x="3098" y="643"/>
                    <a:pt x="2525" y="233"/>
                  </a:cubicBezTo>
                  <a:cubicBezTo>
                    <a:pt x="2289" y="76"/>
                    <a:pt x="2021" y="0"/>
                    <a:pt x="175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11"/>
            <p:cNvSpPr/>
            <p:nvPr/>
          </p:nvSpPr>
          <p:spPr>
            <a:xfrm>
              <a:off x="7464462" y="3871647"/>
              <a:ext cx="87207" cy="145008"/>
            </a:xfrm>
            <a:custGeom>
              <a:rect b="b" l="l" r="r" t="t"/>
              <a:pathLst>
                <a:path extrusionOk="0" h="4443" w="2672">
                  <a:moveTo>
                    <a:pt x="1344" y="1"/>
                  </a:moveTo>
                  <a:cubicBezTo>
                    <a:pt x="1262" y="148"/>
                    <a:pt x="1147" y="296"/>
                    <a:pt x="1000" y="427"/>
                  </a:cubicBezTo>
                  <a:cubicBezTo>
                    <a:pt x="557" y="853"/>
                    <a:pt x="0" y="1722"/>
                    <a:pt x="721" y="2902"/>
                  </a:cubicBezTo>
                  <a:cubicBezTo>
                    <a:pt x="1016" y="3378"/>
                    <a:pt x="1213" y="3886"/>
                    <a:pt x="1344" y="4443"/>
                  </a:cubicBezTo>
                  <a:cubicBezTo>
                    <a:pt x="1459" y="3886"/>
                    <a:pt x="1672" y="3378"/>
                    <a:pt x="1951" y="2902"/>
                  </a:cubicBezTo>
                  <a:cubicBezTo>
                    <a:pt x="2672" y="1722"/>
                    <a:pt x="2115" y="853"/>
                    <a:pt x="1672" y="427"/>
                  </a:cubicBezTo>
                  <a:cubicBezTo>
                    <a:pt x="1541" y="296"/>
                    <a:pt x="1426" y="148"/>
                    <a:pt x="1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11"/>
            <p:cNvSpPr/>
            <p:nvPr/>
          </p:nvSpPr>
          <p:spPr>
            <a:xfrm>
              <a:off x="7408260" y="3734700"/>
              <a:ext cx="199578" cy="219389"/>
            </a:xfrm>
            <a:custGeom>
              <a:rect b="b" l="l" r="r" t="t"/>
              <a:pathLst>
                <a:path extrusionOk="0" h="6722" w="6115">
                  <a:moveTo>
                    <a:pt x="1900" y="6717"/>
                  </a:moveTo>
                  <a:cubicBezTo>
                    <a:pt x="1901" y="6718"/>
                    <a:pt x="1902" y="6720"/>
                    <a:pt x="1902" y="6721"/>
                  </a:cubicBezTo>
                  <a:cubicBezTo>
                    <a:pt x="1902" y="6720"/>
                    <a:pt x="1901" y="6719"/>
                    <a:pt x="1900" y="6717"/>
                  </a:cubicBezTo>
                  <a:close/>
                  <a:moveTo>
                    <a:pt x="1601" y="1"/>
                  </a:moveTo>
                  <a:cubicBezTo>
                    <a:pt x="1200" y="1"/>
                    <a:pt x="807" y="160"/>
                    <a:pt x="575" y="460"/>
                  </a:cubicBezTo>
                  <a:cubicBezTo>
                    <a:pt x="1" y="1115"/>
                    <a:pt x="476" y="2066"/>
                    <a:pt x="1132" y="2115"/>
                  </a:cubicBezTo>
                  <a:cubicBezTo>
                    <a:pt x="1151" y="2116"/>
                    <a:pt x="1169" y="2117"/>
                    <a:pt x="1187" y="2117"/>
                  </a:cubicBezTo>
                  <a:cubicBezTo>
                    <a:pt x="1784" y="2117"/>
                    <a:pt x="1997" y="1598"/>
                    <a:pt x="1870" y="1296"/>
                  </a:cubicBezTo>
                  <a:cubicBezTo>
                    <a:pt x="1828" y="1116"/>
                    <a:pt x="1669" y="1006"/>
                    <a:pt x="1502" y="1006"/>
                  </a:cubicBezTo>
                  <a:cubicBezTo>
                    <a:pt x="1472" y="1006"/>
                    <a:pt x="1441" y="1009"/>
                    <a:pt x="1411" y="1017"/>
                  </a:cubicBezTo>
                  <a:cubicBezTo>
                    <a:pt x="1263" y="1033"/>
                    <a:pt x="1148" y="1165"/>
                    <a:pt x="1165" y="1328"/>
                  </a:cubicBezTo>
                  <a:cubicBezTo>
                    <a:pt x="1154" y="1473"/>
                    <a:pt x="1274" y="1572"/>
                    <a:pt x="1402" y="1572"/>
                  </a:cubicBezTo>
                  <a:cubicBezTo>
                    <a:pt x="1476" y="1572"/>
                    <a:pt x="1553" y="1538"/>
                    <a:pt x="1607" y="1460"/>
                  </a:cubicBezTo>
                  <a:cubicBezTo>
                    <a:pt x="1647" y="1403"/>
                    <a:pt x="1689" y="1379"/>
                    <a:pt x="1726" y="1379"/>
                  </a:cubicBezTo>
                  <a:cubicBezTo>
                    <a:pt x="1795" y="1379"/>
                    <a:pt x="1847" y="1462"/>
                    <a:pt x="1837" y="1558"/>
                  </a:cubicBezTo>
                  <a:cubicBezTo>
                    <a:pt x="1747" y="1802"/>
                    <a:pt x="1516" y="1955"/>
                    <a:pt x="1271" y="1955"/>
                  </a:cubicBezTo>
                  <a:cubicBezTo>
                    <a:pt x="1203" y="1955"/>
                    <a:pt x="1134" y="1943"/>
                    <a:pt x="1066" y="1919"/>
                  </a:cubicBezTo>
                  <a:cubicBezTo>
                    <a:pt x="657" y="1787"/>
                    <a:pt x="460" y="1050"/>
                    <a:pt x="1017" y="656"/>
                  </a:cubicBezTo>
                  <a:cubicBezTo>
                    <a:pt x="1141" y="570"/>
                    <a:pt x="1319" y="524"/>
                    <a:pt x="1519" y="524"/>
                  </a:cubicBezTo>
                  <a:cubicBezTo>
                    <a:pt x="2117" y="524"/>
                    <a:pt x="2902" y="936"/>
                    <a:pt x="2951" y="1919"/>
                  </a:cubicBezTo>
                  <a:cubicBezTo>
                    <a:pt x="2951" y="3082"/>
                    <a:pt x="2017" y="4115"/>
                    <a:pt x="1771" y="4902"/>
                  </a:cubicBezTo>
                  <a:cubicBezTo>
                    <a:pt x="1417" y="5964"/>
                    <a:pt x="1853" y="6631"/>
                    <a:pt x="1900" y="6717"/>
                  </a:cubicBezTo>
                  <a:lnTo>
                    <a:pt x="1900" y="6717"/>
                  </a:lnTo>
                  <a:cubicBezTo>
                    <a:pt x="1607" y="6161"/>
                    <a:pt x="1592" y="5507"/>
                    <a:pt x="1853" y="4935"/>
                  </a:cubicBezTo>
                  <a:cubicBezTo>
                    <a:pt x="2050" y="4394"/>
                    <a:pt x="2476" y="3853"/>
                    <a:pt x="2804" y="3148"/>
                  </a:cubicBezTo>
                  <a:cubicBezTo>
                    <a:pt x="2919" y="2918"/>
                    <a:pt x="3001" y="2689"/>
                    <a:pt x="3050" y="2443"/>
                  </a:cubicBezTo>
                  <a:cubicBezTo>
                    <a:pt x="3115" y="2689"/>
                    <a:pt x="3197" y="2918"/>
                    <a:pt x="3312" y="3148"/>
                  </a:cubicBezTo>
                  <a:cubicBezTo>
                    <a:pt x="3623" y="3853"/>
                    <a:pt x="4066" y="4410"/>
                    <a:pt x="4263" y="4935"/>
                  </a:cubicBezTo>
                  <a:cubicBezTo>
                    <a:pt x="4509" y="5508"/>
                    <a:pt x="4492" y="6164"/>
                    <a:pt x="4214" y="6721"/>
                  </a:cubicBezTo>
                  <a:cubicBezTo>
                    <a:pt x="4246" y="6656"/>
                    <a:pt x="4705" y="5984"/>
                    <a:pt x="4345" y="4902"/>
                  </a:cubicBezTo>
                  <a:cubicBezTo>
                    <a:pt x="4082" y="4131"/>
                    <a:pt x="3164" y="3082"/>
                    <a:pt x="3164" y="1919"/>
                  </a:cubicBezTo>
                  <a:cubicBezTo>
                    <a:pt x="3214" y="936"/>
                    <a:pt x="3999" y="524"/>
                    <a:pt x="4597" y="524"/>
                  </a:cubicBezTo>
                  <a:cubicBezTo>
                    <a:pt x="4796" y="524"/>
                    <a:pt x="4975" y="570"/>
                    <a:pt x="5099" y="656"/>
                  </a:cubicBezTo>
                  <a:cubicBezTo>
                    <a:pt x="5656" y="1066"/>
                    <a:pt x="5459" y="1787"/>
                    <a:pt x="5033" y="1919"/>
                  </a:cubicBezTo>
                  <a:cubicBezTo>
                    <a:pt x="4969" y="1943"/>
                    <a:pt x="4903" y="1955"/>
                    <a:pt x="4837" y="1955"/>
                  </a:cubicBezTo>
                  <a:cubicBezTo>
                    <a:pt x="4600" y="1955"/>
                    <a:pt x="4369" y="1802"/>
                    <a:pt x="4279" y="1558"/>
                  </a:cubicBezTo>
                  <a:cubicBezTo>
                    <a:pt x="4258" y="1462"/>
                    <a:pt x="4313" y="1379"/>
                    <a:pt x="4386" y="1379"/>
                  </a:cubicBezTo>
                  <a:cubicBezTo>
                    <a:pt x="4425" y="1379"/>
                    <a:pt x="4469" y="1403"/>
                    <a:pt x="4509" y="1460"/>
                  </a:cubicBezTo>
                  <a:cubicBezTo>
                    <a:pt x="4557" y="1538"/>
                    <a:pt x="4630" y="1572"/>
                    <a:pt x="4703" y="1572"/>
                  </a:cubicBezTo>
                  <a:cubicBezTo>
                    <a:pt x="4827" y="1572"/>
                    <a:pt x="4951" y="1473"/>
                    <a:pt x="4951" y="1328"/>
                  </a:cubicBezTo>
                  <a:cubicBezTo>
                    <a:pt x="4968" y="1165"/>
                    <a:pt x="4853" y="1033"/>
                    <a:pt x="4705" y="1017"/>
                  </a:cubicBezTo>
                  <a:cubicBezTo>
                    <a:pt x="4672" y="1009"/>
                    <a:pt x="4640" y="1006"/>
                    <a:pt x="4608" y="1006"/>
                  </a:cubicBezTo>
                  <a:cubicBezTo>
                    <a:pt x="4434" y="1006"/>
                    <a:pt x="4285" y="1116"/>
                    <a:pt x="4230" y="1296"/>
                  </a:cubicBezTo>
                  <a:cubicBezTo>
                    <a:pt x="4101" y="1586"/>
                    <a:pt x="4353" y="2116"/>
                    <a:pt x="4956" y="2116"/>
                  </a:cubicBezTo>
                  <a:cubicBezTo>
                    <a:pt x="4965" y="2116"/>
                    <a:pt x="4975" y="2115"/>
                    <a:pt x="4984" y="2115"/>
                  </a:cubicBezTo>
                  <a:cubicBezTo>
                    <a:pt x="5607" y="2082"/>
                    <a:pt x="6115" y="1115"/>
                    <a:pt x="5525" y="460"/>
                  </a:cubicBezTo>
                  <a:cubicBezTo>
                    <a:pt x="5300" y="160"/>
                    <a:pt x="4911" y="1"/>
                    <a:pt x="4512" y="1"/>
                  </a:cubicBezTo>
                  <a:cubicBezTo>
                    <a:pt x="4039" y="1"/>
                    <a:pt x="3552" y="225"/>
                    <a:pt x="3312" y="706"/>
                  </a:cubicBezTo>
                  <a:cubicBezTo>
                    <a:pt x="3197" y="886"/>
                    <a:pt x="3099" y="1083"/>
                    <a:pt x="3050" y="1279"/>
                  </a:cubicBezTo>
                  <a:cubicBezTo>
                    <a:pt x="3001" y="1083"/>
                    <a:pt x="2919" y="886"/>
                    <a:pt x="2804" y="706"/>
                  </a:cubicBezTo>
                  <a:cubicBezTo>
                    <a:pt x="2564" y="225"/>
                    <a:pt x="2077" y="1"/>
                    <a:pt x="16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11"/>
            <p:cNvSpPr/>
            <p:nvPr/>
          </p:nvSpPr>
          <p:spPr>
            <a:xfrm>
              <a:off x="7246704" y="3845439"/>
              <a:ext cx="170172" cy="268052"/>
            </a:xfrm>
            <a:custGeom>
              <a:rect b="b" l="l" r="r" t="t"/>
              <a:pathLst>
                <a:path extrusionOk="0" h="8213" w="5214">
                  <a:moveTo>
                    <a:pt x="4115" y="1"/>
                  </a:moveTo>
                  <a:cubicBezTo>
                    <a:pt x="4115" y="1"/>
                    <a:pt x="4197" y="624"/>
                    <a:pt x="3804" y="853"/>
                  </a:cubicBezTo>
                  <a:cubicBezTo>
                    <a:pt x="3410" y="1066"/>
                    <a:pt x="2836" y="1542"/>
                    <a:pt x="3443" y="2066"/>
                  </a:cubicBezTo>
                  <a:cubicBezTo>
                    <a:pt x="4033" y="2591"/>
                    <a:pt x="4213" y="3345"/>
                    <a:pt x="3689" y="4082"/>
                  </a:cubicBezTo>
                  <a:cubicBezTo>
                    <a:pt x="3689" y="4082"/>
                    <a:pt x="3984" y="2984"/>
                    <a:pt x="3246" y="2492"/>
                  </a:cubicBezTo>
                  <a:cubicBezTo>
                    <a:pt x="3054" y="2359"/>
                    <a:pt x="2899" y="2323"/>
                    <a:pt x="2786" y="2323"/>
                  </a:cubicBezTo>
                  <a:cubicBezTo>
                    <a:pt x="2649" y="2323"/>
                    <a:pt x="2574" y="2378"/>
                    <a:pt x="2574" y="2378"/>
                  </a:cubicBezTo>
                  <a:cubicBezTo>
                    <a:pt x="2623" y="2509"/>
                    <a:pt x="2656" y="2640"/>
                    <a:pt x="2673" y="2787"/>
                  </a:cubicBezTo>
                  <a:cubicBezTo>
                    <a:pt x="2689" y="3017"/>
                    <a:pt x="2214" y="3377"/>
                    <a:pt x="2558" y="3754"/>
                  </a:cubicBezTo>
                  <a:cubicBezTo>
                    <a:pt x="2902" y="4148"/>
                    <a:pt x="3148" y="4935"/>
                    <a:pt x="1951" y="5803"/>
                  </a:cubicBezTo>
                  <a:cubicBezTo>
                    <a:pt x="1951" y="5803"/>
                    <a:pt x="2558" y="4459"/>
                    <a:pt x="2197" y="3738"/>
                  </a:cubicBezTo>
                  <a:cubicBezTo>
                    <a:pt x="1837" y="3033"/>
                    <a:pt x="1378" y="3164"/>
                    <a:pt x="968" y="2574"/>
                  </a:cubicBezTo>
                  <a:cubicBezTo>
                    <a:pt x="968" y="2574"/>
                    <a:pt x="1" y="3099"/>
                    <a:pt x="755" y="4246"/>
                  </a:cubicBezTo>
                  <a:cubicBezTo>
                    <a:pt x="1624" y="5590"/>
                    <a:pt x="542" y="7295"/>
                    <a:pt x="1476" y="8213"/>
                  </a:cubicBezTo>
                  <a:cubicBezTo>
                    <a:pt x="1476" y="8213"/>
                    <a:pt x="1410" y="6852"/>
                    <a:pt x="2673" y="5623"/>
                  </a:cubicBezTo>
                  <a:cubicBezTo>
                    <a:pt x="3935" y="4394"/>
                    <a:pt x="5213" y="2869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11"/>
            <p:cNvSpPr/>
            <p:nvPr/>
          </p:nvSpPr>
          <p:spPr>
            <a:xfrm>
              <a:off x="7395956" y="3812802"/>
              <a:ext cx="99022" cy="147162"/>
            </a:xfrm>
            <a:custGeom>
              <a:rect b="b" l="l" r="r" t="t"/>
              <a:pathLst>
                <a:path extrusionOk="0" h="4509" w="3034">
                  <a:moveTo>
                    <a:pt x="2591" y="1"/>
                  </a:moveTo>
                  <a:cubicBezTo>
                    <a:pt x="2542" y="263"/>
                    <a:pt x="2279" y="525"/>
                    <a:pt x="1640" y="820"/>
                  </a:cubicBezTo>
                  <a:cubicBezTo>
                    <a:pt x="984" y="1099"/>
                    <a:pt x="1230" y="1935"/>
                    <a:pt x="1279" y="2115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68" y="2607"/>
                    <a:pt x="1017" y="2492"/>
                    <a:pt x="1116" y="1820"/>
                  </a:cubicBezTo>
                  <a:cubicBezTo>
                    <a:pt x="1192" y="1300"/>
                    <a:pt x="856" y="1242"/>
                    <a:pt x="700" y="1242"/>
                  </a:cubicBezTo>
                  <a:cubicBezTo>
                    <a:pt x="654" y="1242"/>
                    <a:pt x="624" y="1247"/>
                    <a:pt x="624" y="1247"/>
                  </a:cubicBezTo>
                  <a:cubicBezTo>
                    <a:pt x="755" y="1427"/>
                    <a:pt x="739" y="1656"/>
                    <a:pt x="607" y="1820"/>
                  </a:cubicBezTo>
                  <a:cubicBezTo>
                    <a:pt x="362" y="2066"/>
                    <a:pt x="50" y="2345"/>
                    <a:pt x="312" y="3099"/>
                  </a:cubicBezTo>
                  <a:cubicBezTo>
                    <a:pt x="575" y="3853"/>
                    <a:pt x="1" y="4509"/>
                    <a:pt x="1" y="4509"/>
                  </a:cubicBezTo>
                  <a:cubicBezTo>
                    <a:pt x="3033" y="2001"/>
                    <a:pt x="2591" y="1"/>
                    <a:pt x="25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11"/>
            <p:cNvSpPr/>
            <p:nvPr/>
          </p:nvSpPr>
          <p:spPr>
            <a:xfrm>
              <a:off x="7200163" y="4092081"/>
              <a:ext cx="117201" cy="139656"/>
            </a:xfrm>
            <a:custGeom>
              <a:rect b="b" l="l" r="r" t="t"/>
              <a:pathLst>
                <a:path extrusionOk="0" h="4279" w="3591">
                  <a:moveTo>
                    <a:pt x="1869" y="0"/>
                  </a:moveTo>
                  <a:cubicBezTo>
                    <a:pt x="1869" y="0"/>
                    <a:pt x="2000" y="279"/>
                    <a:pt x="1640" y="525"/>
                  </a:cubicBezTo>
                  <a:cubicBezTo>
                    <a:pt x="1296" y="771"/>
                    <a:pt x="1" y="2459"/>
                    <a:pt x="3590" y="4278"/>
                  </a:cubicBezTo>
                  <a:cubicBezTo>
                    <a:pt x="3590" y="4278"/>
                    <a:pt x="2738" y="3770"/>
                    <a:pt x="2623" y="2492"/>
                  </a:cubicBezTo>
                  <a:cubicBezTo>
                    <a:pt x="2525" y="1197"/>
                    <a:pt x="2804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11"/>
            <p:cNvSpPr/>
            <p:nvPr/>
          </p:nvSpPr>
          <p:spPr>
            <a:xfrm>
              <a:off x="7057342" y="4178211"/>
              <a:ext cx="257347" cy="189167"/>
            </a:xfrm>
            <a:custGeom>
              <a:rect b="b" l="l" r="r" t="t"/>
              <a:pathLst>
                <a:path extrusionOk="0" h="5796" w="7885">
                  <a:moveTo>
                    <a:pt x="0" y="5163"/>
                  </a:moveTo>
                  <a:cubicBezTo>
                    <a:pt x="1" y="5164"/>
                    <a:pt x="1" y="5164"/>
                    <a:pt x="1" y="5164"/>
                  </a:cubicBezTo>
                  <a:lnTo>
                    <a:pt x="1" y="5164"/>
                  </a:lnTo>
                  <a:cubicBezTo>
                    <a:pt x="1" y="5164"/>
                    <a:pt x="1" y="5163"/>
                    <a:pt x="0" y="5163"/>
                  </a:cubicBezTo>
                  <a:close/>
                  <a:moveTo>
                    <a:pt x="4661" y="1"/>
                  </a:moveTo>
                  <a:cubicBezTo>
                    <a:pt x="4523" y="1"/>
                    <a:pt x="4389" y="44"/>
                    <a:pt x="4262" y="131"/>
                  </a:cubicBezTo>
                  <a:cubicBezTo>
                    <a:pt x="3887" y="394"/>
                    <a:pt x="3665" y="609"/>
                    <a:pt x="3478" y="609"/>
                  </a:cubicBezTo>
                  <a:cubicBezTo>
                    <a:pt x="3420" y="609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16" y="1180"/>
                    <a:pt x="3688" y="1393"/>
                  </a:cubicBezTo>
                  <a:cubicBezTo>
                    <a:pt x="4377" y="1590"/>
                    <a:pt x="4852" y="1721"/>
                    <a:pt x="4754" y="2098"/>
                  </a:cubicBezTo>
                  <a:cubicBezTo>
                    <a:pt x="4655" y="2475"/>
                    <a:pt x="3705" y="2541"/>
                    <a:pt x="2590" y="2721"/>
                  </a:cubicBezTo>
                  <a:cubicBezTo>
                    <a:pt x="1475" y="2885"/>
                    <a:pt x="590" y="3164"/>
                    <a:pt x="623" y="4131"/>
                  </a:cubicBezTo>
                  <a:cubicBezTo>
                    <a:pt x="649" y="4885"/>
                    <a:pt x="495" y="5250"/>
                    <a:pt x="239" y="5250"/>
                  </a:cubicBezTo>
                  <a:cubicBezTo>
                    <a:pt x="167" y="5250"/>
                    <a:pt x="88" y="5221"/>
                    <a:pt x="1" y="5164"/>
                  </a:cubicBezTo>
                  <a:lnTo>
                    <a:pt x="1" y="5164"/>
                  </a:lnTo>
                  <a:cubicBezTo>
                    <a:pt x="24" y="5188"/>
                    <a:pt x="283" y="5795"/>
                    <a:pt x="1210" y="5795"/>
                  </a:cubicBezTo>
                  <a:cubicBezTo>
                    <a:pt x="1405" y="5795"/>
                    <a:pt x="1628" y="5769"/>
                    <a:pt x="1885" y="5704"/>
                  </a:cubicBezTo>
                  <a:cubicBezTo>
                    <a:pt x="3377" y="5327"/>
                    <a:pt x="3574" y="4114"/>
                    <a:pt x="4213" y="3360"/>
                  </a:cubicBezTo>
                  <a:cubicBezTo>
                    <a:pt x="4852" y="2606"/>
                    <a:pt x="5491" y="1983"/>
                    <a:pt x="7884" y="1934"/>
                  </a:cubicBezTo>
                  <a:cubicBezTo>
                    <a:pt x="7884" y="1934"/>
                    <a:pt x="6409" y="1803"/>
                    <a:pt x="5868" y="951"/>
                  </a:cubicBezTo>
                  <a:cubicBezTo>
                    <a:pt x="5460" y="326"/>
                    <a:pt x="5042" y="1"/>
                    <a:pt x="46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11"/>
            <p:cNvSpPr/>
            <p:nvPr/>
          </p:nvSpPr>
          <p:spPr>
            <a:xfrm>
              <a:off x="7188414" y="4256215"/>
              <a:ext cx="250917" cy="203397"/>
            </a:xfrm>
            <a:custGeom>
              <a:rect b="b" l="l" r="r" t="t"/>
              <a:pathLst>
                <a:path extrusionOk="0" h="6232" w="7688">
                  <a:moveTo>
                    <a:pt x="3366" y="1"/>
                  </a:moveTo>
                  <a:cubicBezTo>
                    <a:pt x="3321" y="1"/>
                    <a:pt x="3275" y="1"/>
                    <a:pt x="3229" y="3"/>
                  </a:cubicBezTo>
                  <a:cubicBezTo>
                    <a:pt x="2656" y="20"/>
                    <a:pt x="2098" y="167"/>
                    <a:pt x="1606" y="462"/>
                  </a:cubicBezTo>
                  <a:cubicBezTo>
                    <a:pt x="1426" y="561"/>
                    <a:pt x="1279" y="675"/>
                    <a:pt x="1131" y="806"/>
                  </a:cubicBezTo>
                  <a:cubicBezTo>
                    <a:pt x="0" y="1806"/>
                    <a:pt x="344" y="3888"/>
                    <a:pt x="1705" y="4199"/>
                  </a:cubicBezTo>
                  <a:cubicBezTo>
                    <a:pt x="1843" y="4233"/>
                    <a:pt x="1985" y="4250"/>
                    <a:pt x="2127" y="4250"/>
                  </a:cubicBezTo>
                  <a:cubicBezTo>
                    <a:pt x="2607" y="4250"/>
                    <a:pt x="3078" y="4058"/>
                    <a:pt x="3344" y="3691"/>
                  </a:cubicBezTo>
                  <a:cubicBezTo>
                    <a:pt x="3639" y="3249"/>
                    <a:pt x="3639" y="2659"/>
                    <a:pt x="3344" y="2200"/>
                  </a:cubicBezTo>
                  <a:cubicBezTo>
                    <a:pt x="3133" y="1914"/>
                    <a:pt x="2798" y="1758"/>
                    <a:pt x="2460" y="1758"/>
                  </a:cubicBezTo>
                  <a:cubicBezTo>
                    <a:pt x="2274" y="1758"/>
                    <a:pt x="2087" y="1806"/>
                    <a:pt x="1918" y="1905"/>
                  </a:cubicBezTo>
                  <a:cubicBezTo>
                    <a:pt x="1639" y="2069"/>
                    <a:pt x="1492" y="2413"/>
                    <a:pt x="1606" y="2724"/>
                  </a:cubicBezTo>
                  <a:cubicBezTo>
                    <a:pt x="1623" y="2823"/>
                    <a:pt x="1672" y="2905"/>
                    <a:pt x="1738" y="2970"/>
                  </a:cubicBezTo>
                  <a:cubicBezTo>
                    <a:pt x="1845" y="3071"/>
                    <a:pt x="1987" y="3114"/>
                    <a:pt x="2127" y="3114"/>
                  </a:cubicBezTo>
                  <a:cubicBezTo>
                    <a:pt x="2371" y="3114"/>
                    <a:pt x="2608" y="2983"/>
                    <a:pt x="2639" y="2806"/>
                  </a:cubicBezTo>
                  <a:cubicBezTo>
                    <a:pt x="2711" y="2547"/>
                    <a:pt x="2504" y="2300"/>
                    <a:pt x="2253" y="2300"/>
                  </a:cubicBezTo>
                  <a:cubicBezTo>
                    <a:pt x="2218" y="2300"/>
                    <a:pt x="2183" y="2305"/>
                    <a:pt x="2147" y="2314"/>
                  </a:cubicBezTo>
                  <a:cubicBezTo>
                    <a:pt x="1885" y="2380"/>
                    <a:pt x="1902" y="2528"/>
                    <a:pt x="1820" y="2528"/>
                  </a:cubicBezTo>
                  <a:cubicBezTo>
                    <a:pt x="1814" y="2528"/>
                    <a:pt x="1809" y="2529"/>
                    <a:pt x="1805" y="2529"/>
                  </a:cubicBezTo>
                  <a:cubicBezTo>
                    <a:pt x="1721" y="2529"/>
                    <a:pt x="1721" y="2396"/>
                    <a:pt x="1721" y="2396"/>
                  </a:cubicBezTo>
                  <a:cubicBezTo>
                    <a:pt x="1721" y="2200"/>
                    <a:pt x="1820" y="2019"/>
                    <a:pt x="2000" y="1937"/>
                  </a:cubicBezTo>
                  <a:cubicBezTo>
                    <a:pt x="2141" y="1864"/>
                    <a:pt x="2293" y="1829"/>
                    <a:pt x="2443" y="1829"/>
                  </a:cubicBezTo>
                  <a:cubicBezTo>
                    <a:pt x="2762" y="1829"/>
                    <a:pt x="3073" y="1987"/>
                    <a:pt x="3262" y="2265"/>
                  </a:cubicBezTo>
                  <a:cubicBezTo>
                    <a:pt x="3524" y="2675"/>
                    <a:pt x="3524" y="3216"/>
                    <a:pt x="3229" y="3626"/>
                  </a:cubicBezTo>
                  <a:cubicBezTo>
                    <a:pt x="3003" y="3940"/>
                    <a:pt x="2574" y="4119"/>
                    <a:pt x="2135" y="4119"/>
                  </a:cubicBezTo>
                  <a:cubicBezTo>
                    <a:pt x="2002" y="4119"/>
                    <a:pt x="1868" y="4103"/>
                    <a:pt x="1738" y="4068"/>
                  </a:cubicBezTo>
                  <a:cubicBezTo>
                    <a:pt x="525" y="3773"/>
                    <a:pt x="180" y="1855"/>
                    <a:pt x="1246" y="938"/>
                  </a:cubicBezTo>
                  <a:cubicBezTo>
                    <a:pt x="1722" y="491"/>
                    <a:pt x="2302" y="322"/>
                    <a:pt x="2888" y="322"/>
                  </a:cubicBezTo>
                  <a:cubicBezTo>
                    <a:pt x="3593" y="322"/>
                    <a:pt x="4306" y="568"/>
                    <a:pt x="4852" y="872"/>
                  </a:cubicBezTo>
                  <a:cubicBezTo>
                    <a:pt x="5803" y="1413"/>
                    <a:pt x="6524" y="2249"/>
                    <a:pt x="6934" y="3249"/>
                  </a:cubicBezTo>
                  <a:cubicBezTo>
                    <a:pt x="7261" y="4052"/>
                    <a:pt x="7442" y="4921"/>
                    <a:pt x="7442" y="5789"/>
                  </a:cubicBezTo>
                  <a:cubicBezTo>
                    <a:pt x="7442" y="5937"/>
                    <a:pt x="7425" y="6084"/>
                    <a:pt x="7409" y="6232"/>
                  </a:cubicBezTo>
                  <a:lnTo>
                    <a:pt x="7442" y="6084"/>
                  </a:lnTo>
                  <a:cubicBezTo>
                    <a:pt x="7442" y="6073"/>
                    <a:pt x="7442" y="6061"/>
                    <a:pt x="7442" y="6052"/>
                  </a:cubicBezTo>
                  <a:cubicBezTo>
                    <a:pt x="7688" y="4855"/>
                    <a:pt x="7524" y="3626"/>
                    <a:pt x="6999" y="2528"/>
                  </a:cubicBezTo>
                  <a:cubicBezTo>
                    <a:pt x="6314" y="1109"/>
                    <a:pt x="4962" y="1"/>
                    <a:pt x="33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11"/>
            <p:cNvSpPr/>
            <p:nvPr/>
          </p:nvSpPr>
          <p:spPr>
            <a:xfrm>
              <a:off x="7327254" y="4318552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4" y="1"/>
                  </a:moveTo>
                  <a:cubicBezTo>
                    <a:pt x="66" y="1"/>
                    <a:pt x="1" y="784"/>
                    <a:pt x="1090" y="962"/>
                  </a:cubicBezTo>
                  <a:cubicBezTo>
                    <a:pt x="2352" y="1175"/>
                    <a:pt x="3040" y="3273"/>
                    <a:pt x="3040" y="3273"/>
                  </a:cubicBezTo>
                  <a:cubicBezTo>
                    <a:pt x="3040" y="3273"/>
                    <a:pt x="2729" y="1011"/>
                    <a:pt x="1467" y="241"/>
                  </a:cubicBezTo>
                  <a:cubicBezTo>
                    <a:pt x="1179" y="69"/>
                    <a:pt x="930" y="1"/>
                    <a:pt x="7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11"/>
            <p:cNvSpPr/>
            <p:nvPr/>
          </p:nvSpPr>
          <p:spPr>
            <a:xfrm>
              <a:off x="7127936" y="4310328"/>
              <a:ext cx="170694" cy="147293"/>
            </a:xfrm>
            <a:custGeom>
              <a:rect b="b" l="l" r="r" t="t"/>
              <a:pathLst>
                <a:path extrusionOk="0" h="4513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5" y="1689"/>
                  </a:cubicBezTo>
                  <a:cubicBezTo>
                    <a:pt x="1" y="2082"/>
                    <a:pt x="99" y="2689"/>
                    <a:pt x="214" y="3033"/>
                  </a:cubicBezTo>
                  <a:cubicBezTo>
                    <a:pt x="280" y="3263"/>
                    <a:pt x="247" y="3508"/>
                    <a:pt x="132" y="3722"/>
                  </a:cubicBezTo>
                  <a:cubicBezTo>
                    <a:pt x="394" y="3492"/>
                    <a:pt x="722" y="3312"/>
                    <a:pt x="1066" y="3230"/>
                  </a:cubicBezTo>
                  <a:cubicBezTo>
                    <a:pt x="1673" y="3050"/>
                    <a:pt x="1656" y="2754"/>
                    <a:pt x="1640" y="2279"/>
                  </a:cubicBezTo>
                  <a:cubicBezTo>
                    <a:pt x="1640" y="1878"/>
                    <a:pt x="1816" y="1852"/>
                    <a:pt x="1860" y="1852"/>
                  </a:cubicBezTo>
                  <a:cubicBezTo>
                    <a:pt x="1866" y="1852"/>
                    <a:pt x="1870" y="1853"/>
                    <a:pt x="1870" y="1853"/>
                  </a:cubicBezTo>
                  <a:cubicBezTo>
                    <a:pt x="1878" y="1852"/>
                    <a:pt x="1886" y="1852"/>
                    <a:pt x="1894" y="1852"/>
                  </a:cubicBezTo>
                  <a:cubicBezTo>
                    <a:pt x="2161" y="1852"/>
                    <a:pt x="2098" y="2386"/>
                    <a:pt x="2066" y="2673"/>
                  </a:cubicBezTo>
                  <a:cubicBezTo>
                    <a:pt x="1968" y="3197"/>
                    <a:pt x="2115" y="3754"/>
                    <a:pt x="2492" y="4164"/>
                  </a:cubicBezTo>
                  <a:cubicBezTo>
                    <a:pt x="2731" y="4425"/>
                    <a:pt x="3047" y="4513"/>
                    <a:pt x="3363" y="4513"/>
                  </a:cubicBezTo>
                  <a:cubicBezTo>
                    <a:pt x="3763" y="4513"/>
                    <a:pt x="4163" y="4372"/>
                    <a:pt x="4410" y="4262"/>
                  </a:cubicBezTo>
                  <a:cubicBezTo>
                    <a:pt x="4522" y="4214"/>
                    <a:pt x="4643" y="4189"/>
                    <a:pt x="4763" y="4189"/>
                  </a:cubicBezTo>
                  <a:cubicBezTo>
                    <a:pt x="4926" y="4189"/>
                    <a:pt x="5089" y="4234"/>
                    <a:pt x="5230" y="4328"/>
                  </a:cubicBezTo>
                  <a:cubicBezTo>
                    <a:pt x="5082" y="3459"/>
                    <a:pt x="4640" y="3197"/>
                    <a:pt x="4017" y="3131"/>
                  </a:cubicBezTo>
                  <a:cubicBezTo>
                    <a:pt x="3394" y="3066"/>
                    <a:pt x="2542" y="2853"/>
                    <a:pt x="2197" y="1771"/>
                  </a:cubicBezTo>
                  <a:cubicBezTo>
                    <a:pt x="1870" y="689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11"/>
            <p:cNvSpPr/>
            <p:nvPr/>
          </p:nvSpPr>
          <p:spPr>
            <a:xfrm>
              <a:off x="7155221" y="4409317"/>
              <a:ext cx="41221" cy="65275"/>
            </a:xfrm>
            <a:custGeom>
              <a:rect b="b" l="l" r="r" t="t"/>
              <a:pathLst>
                <a:path extrusionOk="0" h="2000" w="1263">
                  <a:moveTo>
                    <a:pt x="952" y="0"/>
                  </a:moveTo>
                  <a:cubicBezTo>
                    <a:pt x="952" y="0"/>
                    <a:pt x="935" y="99"/>
                    <a:pt x="509" y="361"/>
                  </a:cubicBezTo>
                  <a:cubicBezTo>
                    <a:pt x="165" y="541"/>
                    <a:pt x="1" y="934"/>
                    <a:pt x="116" y="1295"/>
                  </a:cubicBezTo>
                  <a:cubicBezTo>
                    <a:pt x="132" y="1377"/>
                    <a:pt x="148" y="1459"/>
                    <a:pt x="165" y="1541"/>
                  </a:cubicBezTo>
                  <a:cubicBezTo>
                    <a:pt x="214" y="1770"/>
                    <a:pt x="247" y="2000"/>
                    <a:pt x="247" y="2000"/>
                  </a:cubicBezTo>
                  <a:cubicBezTo>
                    <a:pt x="247" y="2000"/>
                    <a:pt x="247" y="1852"/>
                    <a:pt x="771" y="1557"/>
                  </a:cubicBezTo>
                  <a:cubicBezTo>
                    <a:pt x="788" y="1557"/>
                    <a:pt x="804" y="1541"/>
                    <a:pt x="820" y="1541"/>
                  </a:cubicBezTo>
                  <a:cubicBezTo>
                    <a:pt x="1263" y="1246"/>
                    <a:pt x="1083" y="836"/>
                    <a:pt x="1001" y="574"/>
                  </a:cubicBezTo>
                  <a:cubicBezTo>
                    <a:pt x="952" y="394"/>
                    <a:pt x="935" y="197"/>
                    <a:pt x="9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11"/>
            <p:cNvSpPr/>
            <p:nvPr/>
          </p:nvSpPr>
          <p:spPr>
            <a:xfrm>
              <a:off x="6969057" y="4128635"/>
              <a:ext cx="225786" cy="159336"/>
            </a:xfrm>
            <a:custGeom>
              <a:rect b="b" l="l" r="r" t="t"/>
              <a:pathLst>
                <a:path extrusionOk="0" h="4882" w="6918">
                  <a:moveTo>
                    <a:pt x="4979" y="1"/>
                  </a:moveTo>
                  <a:cubicBezTo>
                    <a:pt x="4755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87" y="3666"/>
                  </a:cubicBezTo>
                  <a:cubicBezTo>
                    <a:pt x="4984" y="3699"/>
                    <a:pt x="5197" y="3732"/>
                    <a:pt x="5361" y="3748"/>
                  </a:cubicBezTo>
                  <a:cubicBezTo>
                    <a:pt x="4902" y="3830"/>
                    <a:pt x="4459" y="3978"/>
                    <a:pt x="4049" y="4191"/>
                  </a:cubicBezTo>
                  <a:cubicBezTo>
                    <a:pt x="3902" y="4256"/>
                    <a:pt x="3656" y="4338"/>
                    <a:pt x="3623" y="4355"/>
                  </a:cubicBezTo>
                  <a:cubicBezTo>
                    <a:pt x="3164" y="4527"/>
                    <a:pt x="2731" y="4603"/>
                    <a:pt x="2341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61" y="3355"/>
                    <a:pt x="345" y="2863"/>
                    <a:pt x="558" y="2437"/>
                  </a:cubicBezTo>
                  <a:cubicBezTo>
                    <a:pt x="558" y="2437"/>
                    <a:pt x="574" y="2421"/>
                    <a:pt x="574" y="2421"/>
                  </a:cubicBezTo>
                  <a:cubicBezTo>
                    <a:pt x="787" y="2106"/>
                    <a:pt x="1123" y="1959"/>
                    <a:pt x="1436" y="1959"/>
                  </a:cubicBezTo>
                  <a:cubicBezTo>
                    <a:pt x="1727" y="1959"/>
                    <a:pt x="1997" y="2086"/>
                    <a:pt x="2132" y="2322"/>
                  </a:cubicBezTo>
                  <a:cubicBezTo>
                    <a:pt x="2230" y="2453"/>
                    <a:pt x="2295" y="2617"/>
                    <a:pt x="2295" y="2798"/>
                  </a:cubicBezTo>
                  <a:cubicBezTo>
                    <a:pt x="2295" y="2945"/>
                    <a:pt x="2230" y="3093"/>
                    <a:pt x="2132" y="3207"/>
                  </a:cubicBezTo>
                  <a:cubicBezTo>
                    <a:pt x="2017" y="3304"/>
                    <a:pt x="1955" y="3335"/>
                    <a:pt x="1924" y="3335"/>
                  </a:cubicBezTo>
                  <a:cubicBezTo>
                    <a:pt x="1897" y="3335"/>
                    <a:pt x="1895" y="3312"/>
                    <a:pt x="1902" y="3289"/>
                  </a:cubicBezTo>
                  <a:cubicBezTo>
                    <a:pt x="2027" y="3030"/>
                    <a:pt x="1735" y="2861"/>
                    <a:pt x="1479" y="2861"/>
                  </a:cubicBezTo>
                  <a:cubicBezTo>
                    <a:pt x="1298" y="2861"/>
                    <a:pt x="1135" y="2945"/>
                    <a:pt x="1148" y="3142"/>
                  </a:cubicBezTo>
                  <a:cubicBezTo>
                    <a:pt x="1137" y="3416"/>
                    <a:pt x="1384" y="3544"/>
                    <a:pt x="1636" y="3544"/>
                  </a:cubicBezTo>
                  <a:cubicBezTo>
                    <a:pt x="1761" y="3544"/>
                    <a:pt x="1887" y="3513"/>
                    <a:pt x="1984" y="3453"/>
                  </a:cubicBezTo>
                  <a:cubicBezTo>
                    <a:pt x="2000" y="3453"/>
                    <a:pt x="2017" y="3437"/>
                    <a:pt x="2033" y="3437"/>
                  </a:cubicBezTo>
                  <a:cubicBezTo>
                    <a:pt x="2050" y="3421"/>
                    <a:pt x="2066" y="3404"/>
                    <a:pt x="2099" y="3388"/>
                  </a:cubicBezTo>
                  <a:lnTo>
                    <a:pt x="2099" y="3371"/>
                  </a:lnTo>
                  <a:cubicBezTo>
                    <a:pt x="2394" y="3076"/>
                    <a:pt x="2427" y="2617"/>
                    <a:pt x="2181" y="2290"/>
                  </a:cubicBezTo>
                  <a:cubicBezTo>
                    <a:pt x="2042" y="2013"/>
                    <a:pt x="1726" y="1861"/>
                    <a:pt x="1388" y="1861"/>
                  </a:cubicBezTo>
                  <a:cubicBezTo>
                    <a:pt x="1046" y="1861"/>
                    <a:pt x="682" y="2017"/>
                    <a:pt x="460" y="2355"/>
                  </a:cubicBezTo>
                  <a:cubicBezTo>
                    <a:pt x="1" y="2945"/>
                    <a:pt x="132" y="4109"/>
                    <a:pt x="935" y="4584"/>
                  </a:cubicBezTo>
                  <a:cubicBezTo>
                    <a:pt x="1300" y="4782"/>
                    <a:pt x="1708" y="4881"/>
                    <a:pt x="2132" y="4881"/>
                  </a:cubicBezTo>
                  <a:cubicBezTo>
                    <a:pt x="2164" y="4881"/>
                    <a:pt x="2197" y="4881"/>
                    <a:pt x="2230" y="4879"/>
                  </a:cubicBezTo>
                  <a:cubicBezTo>
                    <a:pt x="3131" y="4847"/>
                    <a:pt x="3853" y="4355"/>
                    <a:pt x="5033" y="3994"/>
                  </a:cubicBezTo>
                  <a:cubicBezTo>
                    <a:pt x="5459" y="3896"/>
                    <a:pt x="5902" y="3830"/>
                    <a:pt x="6328" y="3798"/>
                  </a:cubicBezTo>
                  <a:cubicBezTo>
                    <a:pt x="6541" y="3781"/>
                    <a:pt x="6738" y="3716"/>
                    <a:pt x="6918" y="3617"/>
                  </a:cubicBezTo>
                  <a:lnTo>
                    <a:pt x="6918" y="3617"/>
                  </a:lnTo>
                  <a:cubicBezTo>
                    <a:pt x="6918" y="3617"/>
                    <a:pt x="6795" y="3646"/>
                    <a:pt x="6639" y="3646"/>
                  </a:cubicBezTo>
                  <a:cubicBezTo>
                    <a:pt x="6483" y="3646"/>
                    <a:pt x="6295" y="3617"/>
                    <a:pt x="6164" y="3502"/>
                  </a:cubicBezTo>
                  <a:cubicBezTo>
                    <a:pt x="5902" y="3257"/>
                    <a:pt x="5918" y="3371"/>
                    <a:pt x="5623" y="3273"/>
                  </a:cubicBezTo>
                  <a:cubicBezTo>
                    <a:pt x="5459" y="3224"/>
                    <a:pt x="5344" y="3076"/>
                    <a:pt x="5361" y="2912"/>
                  </a:cubicBezTo>
                  <a:lnTo>
                    <a:pt x="5361" y="2912"/>
                  </a:lnTo>
                  <a:cubicBezTo>
                    <a:pt x="5164" y="3076"/>
                    <a:pt x="5115" y="3355"/>
                    <a:pt x="5279" y="3568"/>
                  </a:cubicBezTo>
                  <a:cubicBezTo>
                    <a:pt x="5279" y="3568"/>
                    <a:pt x="4557" y="3568"/>
                    <a:pt x="4377" y="3191"/>
                  </a:cubicBezTo>
                  <a:cubicBezTo>
                    <a:pt x="4197" y="2830"/>
                    <a:pt x="4410" y="2830"/>
                    <a:pt x="4557" y="2748"/>
                  </a:cubicBezTo>
                  <a:cubicBezTo>
                    <a:pt x="4689" y="2667"/>
                    <a:pt x="4738" y="2519"/>
                    <a:pt x="4590" y="2322"/>
                  </a:cubicBezTo>
                  <a:cubicBezTo>
                    <a:pt x="4443" y="2109"/>
                    <a:pt x="4459" y="1749"/>
                    <a:pt x="4738" y="1732"/>
                  </a:cubicBezTo>
                  <a:cubicBezTo>
                    <a:pt x="4660" y="1563"/>
                    <a:pt x="4489" y="1466"/>
                    <a:pt x="4315" y="1466"/>
                  </a:cubicBezTo>
                  <a:cubicBezTo>
                    <a:pt x="4270" y="1466"/>
                    <a:pt x="4224" y="1473"/>
                    <a:pt x="4180" y="1486"/>
                  </a:cubicBezTo>
                  <a:cubicBezTo>
                    <a:pt x="3738" y="1552"/>
                    <a:pt x="3738" y="2158"/>
                    <a:pt x="3738" y="2158"/>
                  </a:cubicBezTo>
                  <a:cubicBezTo>
                    <a:pt x="3738" y="2158"/>
                    <a:pt x="3443" y="1421"/>
                    <a:pt x="3918" y="1044"/>
                  </a:cubicBezTo>
                  <a:cubicBezTo>
                    <a:pt x="4109" y="897"/>
                    <a:pt x="4260" y="842"/>
                    <a:pt x="4378" y="842"/>
                  </a:cubicBezTo>
                  <a:cubicBezTo>
                    <a:pt x="4563" y="842"/>
                    <a:pt x="4665" y="979"/>
                    <a:pt x="4705" y="1109"/>
                  </a:cubicBezTo>
                  <a:cubicBezTo>
                    <a:pt x="4758" y="1295"/>
                    <a:pt x="4865" y="1448"/>
                    <a:pt x="5007" y="1448"/>
                  </a:cubicBezTo>
                  <a:cubicBezTo>
                    <a:pt x="5041" y="1448"/>
                    <a:pt x="5077" y="1440"/>
                    <a:pt x="5115" y="1421"/>
                  </a:cubicBezTo>
                  <a:cubicBezTo>
                    <a:pt x="5255" y="1356"/>
                    <a:pt x="5367" y="1263"/>
                    <a:pt x="5464" y="1263"/>
                  </a:cubicBezTo>
                  <a:cubicBezTo>
                    <a:pt x="5515" y="1263"/>
                    <a:pt x="5562" y="1288"/>
                    <a:pt x="5607" y="1355"/>
                  </a:cubicBezTo>
                  <a:cubicBezTo>
                    <a:pt x="5721" y="1601"/>
                    <a:pt x="5607" y="1896"/>
                    <a:pt x="5361" y="2011"/>
                  </a:cubicBezTo>
                  <a:cubicBezTo>
                    <a:pt x="5361" y="2011"/>
                    <a:pt x="5366" y="2011"/>
                    <a:pt x="5377" y="2011"/>
                  </a:cubicBezTo>
                  <a:cubicBezTo>
                    <a:pt x="5484" y="2011"/>
                    <a:pt x="6095" y="1984"/>
                    <a:pt x="6229" y="1372"/>
                  </a:cubicBezTo>
                  <a:cubicBezTo>
                    <a:pt x="6347" y="822"/>
                    <a:pt x="5869" y="1"/>
                    <a:pt x="49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11"/>
            <p:cNvSpPr/>
            <p:nvPr/>
          </p:nvSpPr>
          <p:spPr>
            <a:xfrm>
              <a:off x="6933221" y="4214047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36" y="0"/>
                  </a:moveTo>
                  <a:lnTo>
                    <a:pt x="836" y="0"/>
                  </a:lnTo>
                  <a:cubicBezTo>
                    <a:pt x="836" y="1"/>
                    <a:pt x="1" y="918"/>
                    <a:pt x="558" y="1721"/>
                  </a:cubicBezTo>
                  <a:cubicBezTo>
                    <a:pt x="869" y="2180"/>
                    <a:pt x="1377" y="2459"/>
                    <a:pt x="1935" y="2492"/>
                  </a:cubicBezTo>
                  <a:cubicBezTo>
                    <a:pt x="1869" y="2492"/>
                    <a:pt x="1476" y="2492"/>
                    <a:pt x="1295" y="2721"/>
                  </a:cubicBezTo>
                  <a:cubicBezTo>
                    <a:pt x="1181" y="2885"/>
                    <a:pt x="1131" y="3098"/>
                    <a:pt x="1148" y="3295"/>
                  </a:cubicBezTo>
                  <a:cubicBezTo>
                    <a:pt x="1202" y="3214"/>
                    <a:pt x="1311" y="3155"/>
                    <a:pt x="1412" y="3155"/>
                  </a:cubicBezTo>
                  <a:cubicBezTo>
                    <a:pt x="1434" y="3155"/>
                    <a:pt x="1455" y="3158"/>
                    <a:pt x="1476" y="3164"/>
                  </a:cubicBezTo>
                  <a:cubicBezTo>
                    <a:pt x="1593" y="3200"/>
                    <a:pt x="1759" y="3280"/>
                    <a:pt x="1948" y="3280"/>
                  </a:cubicBezTo>
                  <a:cubicBezTo>
                    <a:pt x="2103" y="3280"/>
                    <a:pt x="2273" y="3226"/>
                    <a:pt x="2443" y="3049"/>
                  </a:cubicBezTo>
                  <a:cubicBezTo>
                    <a:pt x="2820" y="2639"/>
                    <a:pt x="3312" y="2869"/>
                    <a:pt x="4656" y="2164"/>
                  </a:cubicBezTo>
                  <a:cubicBezTo>
                    <a:pt x="4656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099" y="1574"/>
                    <a:pt x="754" y="787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11"/>
            <p:cNvSpPr/>
            <p:nvPr/>
          </p:nvSpPr>
          <p:spPr>
            <a:xfrm>
              <a:off x="7133289" y="3971453"/>
              <a:ext cx="145008" cy="205159"/>
            </a:xfrm>
            <a:custGeom>
              <a:rect b="b" l="l" r="r" t="t"/>
              <a:pathLst>
                <a:path extrusionOk="0" h="6286" w="4443">
                  <a:moveTo>
                    <a:pt x="2649" y="1"/>
                  </a:moveTo>
                  <a:cubicBezTo>
                    <a:pt x="2148" y="1"/>
                    <a:pt x="1625" y="207"/>
                    <a:pt x="1279" y="615"/>
                  </a:cubicBezTo>
                  <a:cubicBezTo>
                    <a:pt x="1" y="2254"/>
                    <a:pt x="902" y="4270"/>
                    <a:pt x="1656" y="5122"/>
                  </a:cubicBezTo>
                  <a:cubicBezTo>
                    <a:pt x="2083" y="5647"/>
                    <a:pt x="2640" y="6040"/>
                    <a:pt x="3279" y="6286"/>
                  </a:cubicBezTo>
                  <a:cubicBezTo>
                    <a:pt x="2705" y="6024"/>
                    <a:pt x="2197" y="5630"/>
                    <a:pt x="1787" y="5139"/>
                  </a:cubicBezTo>
                  <a:cubicBezTo>
                    <a:pt x="1509" y="4745"/>
                    <a:pt x="1312" y="4319"/>
                    <a:pt x="1181" y="3860"/>
                  </a:cubicBezTo>
                  <a:cubicBezTo>
                    <a:pt x="1033" y="3319"/>
                    <a:pt x="984" y="2762"/>
                    <a:pt x="1017" y="2221"/>
                  </a:cubicBezTo>
                  <a:cubicBezTo>
                    <a:pt x="1148" y="746"/>
                    <a:pt x="1984" y="205"/>
                    <a:pt x="2722" y="172"/>
                  </a:cubicBezTo>
                  <a:cubicBezTo>
                    <a:pt x="3082" y="172"/>
                    <a:pt x="3410" y="320"/>
                    <a:pt x="3656" y="565"/>
                  </a:cubicBezTo>
                  <a:cubicBezTo>
                    <a:pt x="4295" y="1106"/>
                    <a:pt x="3935" y="2057"/>
                    <a:pt x="3394" y="2270"/>
                  </a:cubicBezTo>
                  <a:cubicBezTo>
                    <a:pt x="3271" y="2340"/>
                    <a:pt x="3138" y="2373"/>
                    <a:pt x="3004" y="2373"/>
                  </a:cubicBezTo>
                  <a:cubicBezTo>
                    <a:pt x="2888" y="2373"/>
                    <a:pt x="2770" y="2349"/>
                    <a:pt x="2656" y="2303"/>
                  </a:cubicBezTo>
                  <a:cubicBezTo>
                    <a:pt x="2492" y="2205"/>
                    <a:pt x="2378" y="2041"/>
                    <a:pt x="2345" y="1844"/>
                  </a:cubicBezTo>
                  <a:cubicBezTo>
                    <a:pt x="2345" y="1746"/>
                    <a:pt x="2371" y="1724"/>
                    <a:pt x="2422" y="1724"/>
                  </a:cubicBezTo>
                  <a:cubicBezTo>
                    <a:pt x="2465" y="1724"/>
                    <a:pt x="2527" y="1740"/>
                    <a:pt x="2607" y="1740"/>
                  </a:cubicBezTo>
                  <a:cubicBezTo>
                    <a:pt x="2668" y="1740"/>
                    <a:pt x="2739" y="1731"/>
                    <a:pt x="2820" y="1696"/>
                  </a:cubicBezTo>
                  <a:cubicBezTo>
                    <a:pt x="3017" y="1582"/>
                    <a:pt x="3050" y="1303"/>
                    <a:pt x="2886" y="1139"/>
                  </a:cubicBezTo>
                  <a:cubicBezTo>
                    <a:pt x="2817" y="1065"/>
                    <a:pt x="2718" y="1025"/>
                    <a:pt x="2614" y="1025"/>
                  </a:cubicBezTo>
                  <a:cubicBezTo>
                    <a:pt x="2420" y="1025"/>
                    <a:pt x="2213" y="1168"/>
                    <a:pt x="2181" y="1500"/>
                  </a:cubicBezTo>
                  <a:cubicBezTo>
                    <a:pt x="2148" y="1746"/>
                    <a:pt x="2214" y="1975"/>
                    <a:pt x="2378" y="2155"/>
                  </a:cubicBezTo>
                  <a:cubicBezTo>
                    <a:pt x="2410" y="2172"/>
                    <a:pt x="2427" y="2205"/>
                    <a:pt x="2443" y="2221"/>
                  </a:cubicBezTo>
                  <a:cubicBezTo>
                    <a:pt x="2460" y="2237"/>
                    <a:pt x="2476" y="2254"/>
                    <a:pt x="2509" y="2270"/>
                  </a:cubicBezTo>
                  <a:lnTo>
                    <a:pt x="2558" y="2303"/>
                  </a:lnTo>
                  <a:lnTo>
                    <a:pt x="2591" y="2319"/>
                  </a:lnTo>
                  <a:lnTo>
                    <a:pt x="2623" y="2352"/>
                  </a:lnTo>
                  <a:cubicBezTo>
                    <a:pt x="2755" y="2418"/>
                    <a:pt x="2894" y="2450"/>
                    <a:pt x="3031" y="2450"/>
                  </a:cubicBezTo>
                  <a:cubicBezTo>
                    <a:pt x="3168" y="2450"/>
                    <a:pt x="3304" y="2418"/>
                    <a:pt x="3427" y="2352"/>
                  </a:cubicBezTo>
                  <a:cubicBezTo>
                    <a:pt x="4017" y="2139"/>
                    <a:pt x="4443" y="1090"/>
                    <a:pt x="3754" y="451"/>
                  </a:cubicBezTo>
                  <a:cubicBezTo>
                    <a:pt x="3483" y="150"/>
                    <a:pt x="3074" y="1"/>
                    <a:pt x="264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11"/>
            <p:cNvSpPr/>
            <p:nvPr/>
          </p:nvSpPr>
          <p:spPr>
            <a:xfrm>
              <a:off x="8813108" y="5155345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22"/>
                    <a:pt x="1312" y="5351"/>
                    <a:pt x="1181" y="3991"/>
                  </a:cubicBezTo>
                  <a:cubicBezTo>
                    <a:pt x="1050" y="2631"/>
                    <a:pt x="1066" y="1352"/>
                    <a:pt x="1328" y="1090"/>
                  </a:cubicBezTo>
                  <a:cubicBezTo>
                    <a:pt x="1591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11"/>
            <p:cNvSpPr/>
            <p:nvPr/>
          </p:nvSpPr>
          <p:spPr>
            <a:xfrm>
              <a:off x="8753741" y="5122447"/>
              <a:ext cx="278202" cy="332217"/>
            </a:xfrm>
            <a:custGeom>
              <a:rect b="b" l="l" r="r" t="t"/>
              <a:pathLst>
                <a:path extrusionOk="0" h="10179" w="8524">
                  <a:moveTo>
                    <a:pt x="6265" y="1"/>
                  </a:moveTo>
                  <a:cubicBezTo>
                    <a:pt x="6069" y="1"/>
                    <a:pt x="5869" y="22"/>
                    <a:pt x="5672" y="65"/>
                  </a:cubicBezTo>
                  <a:cubicBezTo>
                    <a:pt x="4491" y="328"/>
                    <a:pt x="3721" y="1573"/>
                    <a:pt x="3492" y="2835"/>
                  </a:cubicBezTo>
                  <a:cubicBezTo>
                    <a:pt x="3246" y="4147"/>
                    <a:pt x="3492" y="5376"/>
                    <a:pt x="3442" y="6474"/>
                  </a:cubicBezTo>
                  <a:cubicBezTo>
                    <a:pt x="3508" y="7474"/>
                    <a:pt x="3147" y="8441"/>
                    <a:pt x="2442" y="9130"/>
                  </a:cubicBezTo>
                  <a:cubicBezTo>
                    <a:pt x="1770" y="9752"/>
                    <a:pt x="902" y="10113"/>
                    <a:pt x="0" y="10179"/>
                  </a:cubicBezTo>
                  <a:cubicBezTo>
                    <a:pt x="918" y="10146"/>
                    <a:pt x="1803" y="9802"/>
                    <a:pt x="2492" y="9195"/>
                  </a:cubicBezTo>
                  <a:cubicBezTo>
                    <a:pt x="3246" y="8490"/>
                    <a:pt x="3639" y="7507"/>
                    <a:pt x="3590" y="6491"/>
                  </a:cubicBezTo>
                  <a:cubicBezTo>
                    <a:pt x="3655" y="5360"/>
                    <a:pt x="3426" y="4130"/>
                    <a:pt x="3655" y="2868"/>
                  </a:cubicBezTo>
                  <a:cubicBezTo>
                    <a:pt x="3901" y="1622"/>
                    <a:pt x="4590" y="475"/>
                    <a:pt x="5688" y="213"/>
                  </a:cubicBezTo>
                  <a:cubicBezTo>
                    <a:pt x="5819" y="180"/>
                    <a:pt x="5950" y="164"/>
                    <a:pt x="6081" y="147"/>
                  </a:cubicBezTo>
                  <a:cubicBezTo>
                    <a:pt x="6126" y="144"/>
                    <a:pt x="6171" y="142"/>
                    <a:pt x="6215" y="142"/>
                  </a:cubicBezTo>
                  <a:cubicBezTo>
                    <a:pt x="6612" y="142"/>
                    <a:pt x="7003" y="272"/>
                    <a:pt x="7327" y="508"/>
                  </a:cubicBezTo>
                  <a:cubicBezTo>
                    <a:pt x="8032" y="1082"/>
                    <a:pt x="7950" y="2327"/>
                    <a:pt x="7524" y="2704"/>
                  </a:cubicBezTo>
                  <a:cubicBezTo>
                    <a:pt x="7325" y="2882"/>
                    <a:pt x="7101" y="2955"/>
                    <a:pt x="6901" y="2955"/>
                  </a:cubicBezTo>
                  <a:cubicBezTo>
                    <a:pt x="6642" y="2955"/>
                    <a:pt x="6425" y="2831"/>
                    <a:pt x="6360" y="2655"/>
                  </a:cubicBezTo>
                  <a:lnTo>
                    <a:pt x="6360" y="2655"/>
                  </a:lnTo>
                  <a:cubicBezTo>
                    <a:pt x="6360" y="2655"/>
                    <a:pt x="6397" y="2660"/>
                    <a:pt x="6453" y="2660"/>
                  </a:cubicBezTo>
                  <a:cubicBezTo>
                    <a:pt x="6593" y="2660"/>
                    <a:pt x="6847" y="2627"/>
                    <a:pt x="6917" y="2393"/>
                  </a:cubicBezTo>
                  <a:cubicBezTo>
                    <a:pt x="7048" y="2081"/>
                    <a:pt x="6852" y="1737"/>
                    <a:pt x="6524" y="1672"/>
                  </a:cubicBezTo>
                  <a:cubicBezTo>
                    <a:pt x="6477" y="1658"/>
                    <a:pt x="6427" y="1651"/>
                    <a:pt x="6374" y="1651"/>
                  </a:cubicBezTo>
                  <a:cubicBezTo>
                    <a:pt x="6060" y="1651"/>
                    <a:pt x="5693" y="1905"/>
                    <a:pt x="5819" y="2426"/>
                  </a:cubicBezTo>
                  <a:cubicBezTo>
                    <a:pt x="5909" y="2809"/>
                    <a:pt x="6440" y="3106"/>
                    <a:pt x="6987" y="3106"/>
                  </a:cubicBezTo>
                  <a:cubicBezTo>
                    <a:pt x="7236" y="3106"/>
                    <a:pt x="7489" y="3045"/>
                    <a:pt x="7704" y="2901"/>
                  </a:cubicBezTo>
                  <a:cubicBezTo>
                    <a:pt x="8114" y="2671"/>
                    <a:pt x="8524" y="1967"/>
                    <a:pt x="8229" y="1180"/>
                  </a:cubicBezTo>
                  <a:cubicBezTo>
                    <a:pt x="8013" y="452"/>
                    <a:pt x="7176" y="1"/>
                    <a:pt x="62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11"/>
            <p:cNvSpPr/>
            <p:nvPr/>
          </p:nvSpPr>
          <p:spPr>
            <a:xfrm>
              <a:off x="8885857" y="5169053"/>
              <a:ext cx="81365" cy="68800"/>
            </a:xfrm>
            <a:custGeom>
              <a:rect b="b" l="l" r="r" t="t"/>
              <a:pathLst>
                <a:path extrusionOk="0" h="2108" w="2493">
                  <a:moveTo>
                    <a:pt x="704" y="1"/>
                  </a:moveTo>
                  <a:cubicBezTo>
                    <a:pt x="632" y="1"/>
                    <a:pt x="556" y="11"/>
                    <a:pt x="476" y="31"/>
                  </a:cubicBezTo>
                  <a:cubicBezTo>
                    <a:pt x="591" y="96"/>
                    <a:pt x="624" y="276"/>
                    <a:pt x="525" y="375"/>
                  </a:cubicBezTo>
                  <a:cubicBezTo>
                    <a:pt x="378" y="604"/>
                    <a:pt x="1" y="1309"/>
                    <a:pt x="542" y="1866"/>
                  </a:cubicBezTo>
                  <a:cubicBezTo>
                    <a:pt x="726" y="2045"/>
                    <a:pt x="981" y="2107"/>
                    <a:pt x="1247" y="2107"/>
                  </a:cubicBezTo>
                  <a:cubicBezTo>
                    <a:pt x="1787" y="2107"/>
                    <a:pt x="2372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9" y="1788"/>
                    <a:pt x="2405" y="1788"/>
                  </a:cubicBezTo>
                  <a:cubicBezTo>
                    <a:pt x="2187" y="1788"/>
                    <a:pt x="1637" y="1725"/>
                    <a:pt x="1558" y="1096"/>
                  </a:cubicBezTo>
                  <a:cubicBezTo>
                    <a:pt x="1473" y="401"/>
                    <a:pt x="1167" y="1"/>
                    <a:pt x="7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11"/>
            <p:cNvSpPr/>
            <p:nvPr/>
          </p:nvSpPr>
          <p:spPr>
            <a:xfrm>
              <a:off x="8889611" y="5173231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66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296" y="5279"/>
                    <a:pt x="476" y="4918"/>
                    <a:pt x="443" y="4558"/>
                  </a:cubicBezTo>
                  <a:cubicBezTo>
                    <a:pt x="428" y="3915"/>
                    <a:pt x="498" y="3186"/>
                    <a:pt x="695" y="3186"/>
                  </a:cubicBezTo>
                  <a:cubicBezTo>
                    <a:pt x="709" y="3186"/>
                    <a:pt x="723" y="3190"/>
                    <a:pt x="738" y="3197"/>
                  </a:cubicBezTo>
                  <a:cubicBezTo>
                    <a:pt x="968" y="3312"/>
                    <a:pt x="787" y="3558"/>
                    <a:pt x="705" y="3705"/>
                  </a:cubicBezTo>
                  <a:cubicBezTo>
                    <a:pt x="607" y="3853"/>
                    <a:pt x="443" y="4525"/>
                    <a:pt x="1164" y="4935"/>
                  </a:cubicBezTo>
                  <a:cubicBezTo>
                    <a:pt x="1165" y="4935"/>
                    <a:pt x="1165" y="4935"/>
                    <a:pt x="1165" y="4935"/>
                  </a:cubicBezTo>
                  <a:cubicBezTo>
                    <a:pt x="1174" y="4935"/>
                    <a:pt x="957" y="4422"/>
                    <a:pt x="1345" y="4148"/>
                  </a:cubicBezTo>
                  <a:cubicBezTo>
                    <a:pt x="1754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494" y="2175"/>
                  </a:cubicBezTo>
                  <a:cubicBezTo>
                    <a:pt x="2523" y="2175"/>
                    <a:pt x="2550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30" y="2722"/>
                    <a:pt x="2197" y="2984"/>
                    <a:pt x="2345" y="3148"/>
                  </a:cubicBezTo>
                  <a:cubicBezTo>
                    <a:pt x="2558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5" y="3810"/>
                  </a:cubicBezTo>
                  <a:cubicBezTo>
                    <a:pt x="2691" y="3810"/>
                    <a:pt x="3468" y="3732"/>
                    <a:pt x="3951" y="3033"/>
                  </a:cubicBezTo>
                  <a:cubicBezTo>
                    <a:pt x="4590" y="2148"/>
                    <a:pt x="4820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11"/>
            <p:cNvSpPr/>
            <p:nvPr/>
          </p:nvSpPr>
          <p:spPr>
            <a:xfrm>
              <a:off x="9002504" y="5123393"/>
              <a:ext cx="97390" cy="63708"/>
            </a:xfrm>
            <a:custGeom>
              <a:rect b="b" l="l" r="r" t="t"/>
              <a:pathLst>
                <a:path extrusionOk="0" h="1952" w="2984">
                  <a:moveTo>
                    <a:pt x="920" y="0"/>
                  </a:moveTo>
                  <a:cubicBezTo>
                    <a:pt x="655" y="0"/>
                    <a:pt x="351" y="26"/>
                    <a:pt x="0" y="85"/>
                  </a:cubicBezTo>
                  <a:cubicBezTo>
                    <a:pt x="426" y="135"/>
                    <a:pt x="771" y="413"/>
                    <a:pt x="934" y="790"/>
                  </a:cubicBezTo>
                  <a:cubicBezTo>
                    <a:pt x="1140" y="1305"/>
                    <a:pt x="1508" y="1951"/>
                    <a:pt x="2267" y="1951"/>
                  </a:cubicBezTo>
                  <a:cubicBezTo>
                    <a:pt x="2475" y="1951"/>
                    <a:pt x="2712" y="1903"/>
                    <a:pt x="2983" y="1790"/>
                  </a:cubicBezTo>
                  <a:cubicBezTo>
                    <a:pt x="2803" y="1725"/>
                    <a:pt x="2688" y="1561"/>
                    <a:pt x="2688" y="1380"/>
                  </a:cubicBezTo>
                  <a:cubicBezTo>
                    <a:pt x="2688" y="1096"/>
                    <a:pt x="2639" y="0"/>
                    <a:pt x="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11"/>
            <p:cNvSpPr/>
            <p:nvPr/>
          </p:nvSpPr>
          <p:spPr>
            <a:xfrm>
              <a:off x="9089679" y="512254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976" y="0"/>
                  </a:moveTo>
                  <a:cubicBezTo>
                    <a:pt x="796" y="0"/>
                    <a:pt x="637" y="142"/>
                    <a:pt x="624" y="325"/>
                  </a:cubicBezTo>
                  <a:cubicBezTo>
                    <a:pt x="624" y="488"/>
                    <a:pt x="756" y="593"/>
                    <a:pt x="898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1" y="268"/>
                    <a:pt x="988" y="268"/>
                  </a:cubicBezTo>
                  <a:cubicBezTo>
                    <a:pt x="918" y="268"/>
                    <a:pt x="878" y="333"/>
                    <a:pt x="902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7" y="391"/>
                    <a:pt x="739" y="292"/>
                  </a:cubicBezTo>
                  <a:cubicBezTo>
                    <a:pt x="750" y="160"/>
                    <a:pt x="867" y="73"/>
                    <a:pt x="986" y="73"/>
                  </a:cubicBezTo>
                  <a:cubicBezTo>
                    <a:pt x="1031" y="73"/>
                    <a:pt x="1075" y="85"/>
                    <a:pt x="1116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8" y="899"/>
                    <a:pt x="693" y="900"/>
                    <a:pt x="679" y="900"/>
                  </a:cubicBezTo>
                  <a:cubicBezTo>
                    <a:pt x="319" y="900"/>
                    <a:pt x="1" y="521"/>
                    <a:pt x="1" y="521"/>
                  </a:cubicBezTo>
                  <a:lnTo>
                    <a:pt x="1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45" y="1096"/>
                    <a:pt x="485" y="1140"/>
                    <a:pt x="627" y="1140"/>
                  </a:cubicBezTo>
                  <a:cubicBezTo>
                    <a:pt x="709" y="1140"/>
                    <a:pt x="792" y="1125"/>
                    <a:pt x="870" y="1095"/>
                  </a:cubicBezTo>
                  <a:cubicBezTo>
                    <a:pt x="1083" y="1029"/>
                    <a:pt x="1263" y="865"/>
                    <a:pt x="1345" y="669"/>
                  </a:cubicBezTo>
                  <a:cubicBezTo>
                    <a:pt x="1460" y="423"/>
                    <a:pt x="1345" y="144"/>
                    <a:pt x="1116" y="29"/>
                  </a:cubicBezTo>
                  <a:cubicBezTo>
                    <a:pt x="1069" y="10"/>
                    <a:pt x="1022" y="0"/>
                    <a:pt x="9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11"/>
            <p:cNvSpPr/>
            <p:nvPr/>
          </p:nvSpPr>
          <p:spPr>
            <a:xfrm>
              <a:off x="8373351" y="5235307"/>
              <a:ext cx="209206" cy="327419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56"/>
                    <a:pt x="4181" y="2180"/>
                    <a:pt x="4263" y="4409"/>
                  </a:cubicBezTo>
                  <a:cubicBezTo>
                    <a:pt x="4361" y="6262"/>
                    <a:pt x="3279" y="7966"/>
                    <a:pt x="1558" y="8688"/>
                  </a:cubicBezTo>
                  <a:cubicBezTo>
                    <a:pt x="247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17"/>
                  </a:cubicBezTo>
                  <a:cubicBezTo>
                    <a:pt x="2493" y="8782"/>
                    <a:pt x="2334" y="8691"/>
                    <a:pt x="2170" y="8691"/>
                  </a:cubicBezTo>
                  <a:cubicBezTo>
                    <a:pt x="2136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607" y="6737"/>
                    <a:pt x="4525" y="7098"/>
                    <a:pt x="5459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8" y="5424"/>
                    <a:pt x="5343" y="5422"/>
                    <a:pt x="5317" y="5422"/>
                  </a:cubicBezTo>
                  <a:cubicBezTo>
                    <a:pt x="4967" y="5422"/>
                    <a:pt x="4630" y="5629"/>
                    <a:pt x="4492" y="5950"/>
                  </a:cubicBezTo>
                  <a:cubicBezTo>
                    <a:pt x="4427" y="6065"/>
                    <a:pt x="4328" y="6163"/>
                    <a:pt x="4214" y="6245"/>
                  </a:cubicBezTo>
                  <a:cubicBezTo>
                    <a:pt x="4558" y="5917"/>
                    <a:pt x="4623" y="5131"/>
                    <a:pt x="4722" y="4491"/>
                  </a:cubicBezTo>
                  <a:cubicBezTo>
                    <a:pt x="4820" y="3852"/>
                    <a:pt x="5115" y="4065"/>
                    <a:pt x="5672" y="3672"/>
                  </a:cubicBezTo>
                  <a:cubicBezTo>
                    <a:pt x="6246" y="3295"/>
                    <a:pt x="5951" y="2787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4"/>
                    <a:pt x="4772" y="3293"/>
                    <a:pt x="4629" y="3293"/>
                  </a:cubicBezTo>
                  <a:cubicBezTo>
                    <a:pt x="4597" y="3293"/>
                    <a:pt x="4562" y="3284"/>
                    <a:pt x="4525" y="3262"/>
                  </a:cubicBezTo>
                  <a:cubicBezTo>
                    <a:pt x="4345" y="3164"/>
                    <a:pt x="4410" y="2869"/>
                    <a:pt x="4410" y="2869"/>
                  </a:cubicBezTo>
                  <a:cubicBezTo>
                    <a:pt x="4623" y="2295"/>
                    <a:pt x="5197" y="2508"/>
                    <a:pt x="5640" y="1820"/>
                  </a:cubicBezTo>
                  <a:cubicBezTo>
                    <a:pt x="6049" y="1213"/>
                    <a:pt x="5492" y="574"/>
                    <a:pt x="5279" y="410"/>
                  </a:cubicBezTo>
                  <a:cubicBezTo>
                    <a:pt x="5164" y="295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11"/>
            <p:cNvSpPr/>
            <p:nvPr/>
          </p:nvSpPr>
          <p:spPr>
            <a:xfrm>
              <a:off x="8425799" y="5152082"/>
              <a:ext cx="95791" cy="350723"/>
            </a:xfrm>
            <a:custGeom>
              <a:rect b="b" l="l" r="r" t="t"/>
              <a:pathLst>
                <a:path extrusionOk="0" h="10746" w="2935">
                  <a:moveTo>
                    <a:pt x="1637" y="1"/>
                  </a:moveTo>
                  <a:cubicBezTo>
                    <a:pt x="1303" y="1"/>
                    <a:pt x="959" y="125"/>
                    <a:pt x="689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705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3" y="7500"/>
                    <a:pt x="1525" y="5468"/>
                    <a:pt x="689" y="3435"/>
                  </a:cubicBezTo>
                  <a:cubicBezTo>
                    <a:pt x="312" y="2436"/>
                    <a:pt x="197" y="1239"/>
                    <a:pt x="803" y="501"/>
                  </a:cubicBezTo>
                  <a:cubicBezTo>
                    <a:pt x="1030" y="226"/>
                    <a:pt x="1341" y="108"/>
                    <a:pt x="1649" y="108"/>
                  </a:cubicBezTo>
                  <a:cubicBezTo>
                    <a:pt x="2165" y="108"/>
                    <a:pt x="2672" y="439"/>
                    <a:pt x="2754" y="911"/>
                  </a:cubicBezTo>
                  <a:cubicBezTo>
                    <a:pt x="2862" y="1436"/>
                    <a:pt x="2462" y="1917"/>
                    <a:pt x="1936" y="1917"/>
                  </a:cubicBezTo>
                  <a:cubicBezTo>
                    <a:pt x="1903" y="1917"/>
                    <a:pt x="1870" y="1915"/>
                    <a:pt x="1836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39" y="1813"/>
                    <a:pt x="1590" y="1747"/>
                  </a:cubicBezTo>
                  <a:cubicBezTo>
                    <a:pt x="1590" y="1747"/>
                    <a:pt x="1557" y="1698"/>
                    <a:pt x="1590" y="1649"/>
                  </a:cubicBezTo>
                  <a:cubicBezTo>
                    <a:pt x="1639" y="1616"/>
                    <a:pt x="1984" y="1632"/>
                    <a:pt x="2000" y="1321"/>
                  </a:cubicBezTo>
                  <a:cubicBezTo>
                    <a:pt x="2021" y="1069"/>
                    <a:pt x="1814" y="905"/>
                    <a:pt x="1602" y="905"/>
                  </a:cubicBezTo>
                  <a:cubicBezTo>
                    <a:pt x="1482" y="905"/>
                    <a:pt x="1361" y="957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5"/>
                  </a:cubicBezTo>
                  <a:cubicBezTo>
                    <a:pt x="2763" y="375"/>
                    <a:pt x="2216" y="1"/>
                    <a:pt x="16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11"/>
            <p:cNvSpPr/>
            <p:nvPr/>
          </p:nvSpPr>
          <p:spPr>
            <a:xfrm>
              <a:off x="8348742" y="5138994"/>
              <a:ext cx="90993" cy="265930"/>
            </a:xfrm>
            <a:custGeom>
              <a:rect b="b" l="l" r="r" t="t"/>
              <a:pathLst>
                <a:path extrusionOk="0" h="8148" w="2788">
                  <a:moveTo>
                    <a:pt x="706" y="1"/>
                  </a:moveTo>
                  <a:cubicBezTo>
                    <a:pt x="706" y="1"/>
                    <a:pt x="67" y="181"/>
                    <a:pt x="214" y="1066"/>
                  </a:cubicBezTo>
                  <a:cubicBezTo>
                    <a:pt x="345" y="1968"/>
                    <a:pt x="1066" y="2443"/>
                    <a:pt x="1476" y="2902"/>
                  </a:cubicBezTo>
                  <a:cubicBezTo>
                    <a:pt x="1804" y="3263"/>
                    <a:pt x="2476" y="4131"/>
                    <a:pt x="2132" y="4967"/>
                  </a:cubicBezTo>
                  <a:cubicBezTo>
                    <a:pt x="2050" y="5197"/>
                    <a:pt x="1919" y="5394"/>
                    <a:pt x="1738" y="5557"/>
                  </a:cubicBezTo>
                  <a:cubicBezTo>
                    <a:pt x="1148" y="6066"/>
                    <a:pt x="755" y="6328"/>
                    <a:pt x="460" y="6754"/>
                  </a:cubicBezTo>
                  <a:cubicBezTo>
                    <a:pt x="165" y="7164"/>
                    <a:pt x="1" y="7639"/>
                    <a:pt x="17" y="8147"/>
                  </a:cubicBezTo>
                  <a:cubicBezTo>
                    <a:pt x="17" y="8000"/>
                    <a:pt x="66" y="6934"/>
                    <a:pt x="1214" y="6131"/>
                  </a:cubicBezTo>
                  <a:cubicBezTo>
                    <a:pt x="2509" y="5230"/>
                    <a:pt x="2787" y="4295"/>
                    <a:pt x="2345" y="2902"/>
                  </a:cubicBezTo>
                  <a:cubicBezTo>
                    <a:pt x="1820" y="1279"/>
                    <a:pt x="362" y="1099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11"/>
            <p:cNvSpPr/>
            <p:nvPr/>
          </p:nvSpPr>
          <p:spPr>
            <a:xfrm>
              <a:off x="8458437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1437" y="0"/>
                  </a:moveTo>
                  <a:cubicBezTo>
                    <a:pt x="1403" y="0"/>
                    <a:pt x="1372" y="6"/>
                    <a:pt x="1344" y="16"/>
                  </a:cubicBezTo>
                  <a:cubicBezTo>
                    <a:pt x="1016" y="114"/>
                    <a:pt x="951" y="376"/>
                    <a:pt x="1115" y="737"/>
                  </a:cubicBezTo>
                  <a:cubicBezTo>
                    <a:pt x="1262" y="1098"/>
                    <a:pt x="1770" y="1147"/>
                    <a:pt x="1639" y="2802"/>
                  </a:cubicBezTo>
                  <a:cubicBezTo>
                    <a:pt x="1508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789" y="0"/>
                    <a:pt x="14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11"/>
            <p:cNvSpPr/>
            <p:nvPr/>
          </p:nvSpPr>
          <p:spPr>
            <a:xfrm>
              <a:off x="8400636" y="4782299"/>
              <a:ext cx="172848" cy="231563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2" y="1"/>
                    <a:pt x="857" y="89"/>
                    <a:pt x="476" y="374"/>
                  </a:cubicBezTo>
                  <a:cubicBezTo>
                    <a:pt x="165" y="653"/>
                    <a:pt x="1" y="1062"/>
                    <a:pt x="50" y="1472"/>
                  </a:cubicBezTo>
                  <a:cubicBezTo>
                    <a:pt x="107" y="1984"/>
                    <a:pt x="633" y="2422"/>
                    <a:pt x="1231" y="2422"/>
                  </a:cubicBezTo>
                  <a:cubicBezTo>
                    <a:pt x="1322" y="2422"/>
                    <a:pt x="1416" y="2412"/>
                    <a:pt x="1509" y="2390"/>
                  </a:cubicBezTo>
                  <a:cubicBezTo>
                    <a:pt x="1624" y="2357"/>
                    <a:pt x="1722" y="2324"/>
                    <a:pt x="1820" y="2275"/>
                  </a:cubicBezTo>
                  <a:lnTo>
                    <a:pt x="1837" y="2275"/>
                  </a:lnTo>
                  <a:lnTo>
                    <a:pt x="1853" y="2259"/>
                  </a:lnTo>
                  <a:cubicBezTo>
                    <a:pt x="2148" y="2095"/>
                    <a:pt x="2312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9" y="948"/>
                  </a:cubicBezTo>
                  <a:cubicBezTo>
                    <a:pt x="968" y="1144"/>
                    <a:pt x="1066" y="1702"/>
                    <a:pt x="1476" y="1751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5"/>
                  </a:cubicBezTo>
                  <a:cubicBezTo>
                    <a:pt x="1929" y="1286"/>
                    <a:pt x="1956" y="1252"/>
                    <a:pt x="1993" y="1252"/>
                  </a:cubicBezTo>
                  <a:cubicBezTo>
                    <a:pt x="2049" y="1252"/>
                    <a:pt x="2128" y="1330"/>
                    <a:pt x="2148" y="1587"/>
                  </a:cubicBezTo>
                  <a:cubicBezTo>
                    <a:pt x="2165" y="1702"/>
                    <a:pt x="2132" y="1833"/>
                    <a:pt x="2083" y="1947"/>
                  </a:cubicBezTo>
                  <a:cubicBezTo>
                    <a:pt x="1935" y="2168"/>
                    <a:pt x="1695" y="2297"/>
                    <a:pt x="1434" y="2297"/>
                  </a:cubicBezTo>
                  <a:cubicBezTo>
                    <a:pt x="1405" y="2297"/>
                    <a:pt x="1375" y="2295"/>
                    <a:pt x="1345" y="2292"/>
                  </a:cubicBezTo>
                  <a:cubicBezTo>
                    <a:pt x="1335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5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9" y="1947"/>
                    <a:pt x="4836" y="4242"/>
                    <a:pt x="4328" y="5390"/>
                  </a:cubicBezTo>
                  <a:cubicBezTo>
                    <a:pt x="4066" y="6078"/>
                    <a:pt x="3607" y="6668"/>
                    <a:pt x="3017" y="7094"/>
                  </a:cubicBezTo>
                  <a:cubicBezTo>
                    <a:pt x="3623" y="6684"/>
                    <a:pt x="4115" y="6111"/>
                    <a:pt x="4410" y="5439"/>
                  </a:cubicBezTo>
                  <a:cubicBezTo>
                    <a:pt x="4951" y="4291"/>
                    <a:pt x="5295" y="1898"/>
                    <a:pt x="3459" y="554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11"/>
            <p:cNvSpPr/>
            <p:nvPr/>
          </p:nvSpPr>
          <p:spPr>
            <a:xfrm>
              <a:off x="8439703" y="4601911"/>
              <a:ext cx="170139" cy="267497"/>
            </a:xfrm>
            <a:custGeom>
              <a:rect b="b" l="l" r="r" t="t"/>
              <a:pathLst>
                <a:path extrusionOk="0" h="8196" w="5213">
                  <a:moveTo>
                    <a:pt x="1082" y="0"/>
                  </a:move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590" y="5589"/>
                    <a:pt x="4475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62" y="5803"/>
                    <a:pt x="3262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25" y="2787"/>
                  </a:cubicBezTo>
                  <a:cubicBezTo>
                    <a:pt x="2541" y="2639"/>
                    <a:pt x="2574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13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0" y="836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11"/>
            <p:cNvSpPr/>
            <p:nvPr/>
          </p:nvSpPr>
          <p:spPr>
            <a:xfrm>
              <a:off x="8361046" y="4568719"/>
              <a:ext cx="99022" cy="147685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1" y="2345"/>
                    <a:pt x="2689" y="2066"/>
                    <a:pt x="2443" y="1820"/>
                  </a:cubicBezTo>
                  <a:cubicBezTo>
                    <a:pt x="2312" y="1656"/>
                    <a:pt x="2296" y="1427"/>
                    <a:pt x="2427" y="1263"/>
                  </a:cubicBezTo>
                  <a:cubicBezTo>
                    <a:pt x="2427" y="1263"/>
                    <a:pt x="2382" y="1253"/>
                    <a:pt x="2319" y="1253"/>
                  </a:cubicBezTo>
                  <a:cubicBezTo>
                    <a:pt x="2154" y="1253"/>
                    <a:pt x="1864" y="1322"/>
                    <a:pt x="1935" y="1820"/>
                  </a:cubicBezTo>
                  <a:cubicBezTo>
                    <a:pt x="2033" y="2509"/>
                    <a:pt x="2083" y="2623"/>
                    <a:pt x="1870" y="2640"/>
                  </a:cubicBezTo>
                  <a:cubicBezTo>
                    <a:pt x="1860" y="2641"/>
                    <a:pt x="1850" y="2642"/>
                    <a:pt x="1842" y="2642"/>
                  </a:cubicBezTo>
                  <a:cubicBezTo>
                    <a:pt x="1646" y="2642"/>
                    <a:pt x="1708" y="2303"/>
                    <a:pt x="1755" y="2115"/>
                  </a:cubicBezTo>
                  <a:cubicBezTo>
                    <a:pt x="1820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11"/>
            <p:cNvSpPr/>
            <p:nvPr/>
          </p:nvSpPr>
          <p:spPr>
            <a:xfrm>
              <a:off x="8539215" y="4849042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49" y="1197"/>
                    <a:pt x="951" y="2476"/>
                  </a:cubicBezTo>
                  <a:cubicBezTo>
                    <a:pt x="853" y="3771"/>
                    <a:pt x="0" y="4262"/>
                    <a:pt x="0" y="4262"/>
                  </a:cubicBezTo>
                  <a:cubicBezTo>
                    <a:pt x="3590" y="2443"/>
                    <a:pt x="2295" y="788"/>
                    <a:pt x="1934" y="525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11"/>
            <p:cNvSpPr/>
            <p:nvPr/>
          </p:nvSpPr>
          <p:spPr>
            <a:xfrm>
              <a:off x="8541891" y="4934977"/>
              <a:ext cx="256824" cy="189330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6" y="957"/>
                  </a:cubicBezTo>
                  <a:cubicBezTo>
                    <a:pt x="1459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72" y="3367"/>
                  </a:cubicBezTo>
                  <a:cubicBezTo>
                    <a:pt x="4295" y="4121"/>
                    <a:pt x="4491" y="5334"/>
                    <a:pt x="5999" y="5711"/>
                  </a:cubicBezTo>
                  <a:cubicBezTo>
                    <a:pt x="6253" y="5774"/>
                    <a:pt x="6473" y="5801"/>
                    <a:pt x="6666" y="5801"/>
                  </a:cubicBezTo>
                  <a:cubicBezTo>
                    <a:pt x="7618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1" y="5212"/>
                    <a:pt x="7701" y="5241"/>
                    <a:pt x="7630" y="5241"/>
                  </a:cubicBezTo>
                  <a:cubicBezTo>
                    <a:pt x="7380" y="5241"/>
                    <a:pt x="7236" y="4878"/>
                    <a:pt x="7262" y="4137"/>
                  </a:cubicBezTo>
                  <a:cubicBezTo>
                    <a:pt x="7278" y="3170"/>
                    <a:pt x="6409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6" y="1728"/>
                    <a:pt x="3508" y="1580"/>
                    <a:pt x="4180" y="1384"/>
                  </a:cubicBezTo>
                  <a:cubicBezTo>
                    <a:pt x="4868" y="1187"/>
                    <a:pt x="4557" y="548"/>
                    <a:pt x="4557" y="548"/>
                  </a:cubicBezTo>
                  <a:lnTo>
                    <a:pt x="4557" y="548"/>
                  </a:lnTo>
                  <a:cubicBezTo>
                    <a:pt x="4505" y="588"/>
                    <a:pt x="4454" y="606"/>
                    <a:pt x="4399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11"/>
            <p:cNvSpPr/>
            <p:nvPr/>
          </p:nvSpPr>
          <p:spPr>
            <a:xfrm>
              <a:off x="8417248" y="5012132"/>
              <a:ext cx="250917" cy="205551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5" y="0"/>
                    <a:pt x="1373" y="1109"/>
                    <a:pt x="672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2" y="6232"/>
                    <a:pt x="279" y="6297"/>
                  </a:cubicBezTo>
                  <a:cubicBezTo>
                    <a:pt x="246" y="6133"/>
                    <a:pt x="230" y="5970"/>
                    <a:pt x="230" y="5789"/>
                  </a:cubicBezTo>
                  <a:cubicBezTo>
                    <a:pt x="230" y="4920"/>
                    <a:pt x="410" y="4068"/>
                    <a:pt x="738" y="3249"/>
                  </a:cubicBezTo>
                  <a:cubicBezTo>
                    <a:pt x="1147" y="2249"/>
                    <a:pt x="1869" y="1429"/>
                    <a:pt x="2819" y="888"/>
                  </a:cubicBezTo>
                  <a:cubicBezTo>
                    <a:pt x="3365" y="575"/>
                    <a:pt x="4076" y="326"/>
                    <a:pt x="4780" y="326"/>
                  </a:cubicBezTo>
                  <a:cubicBezTo>
                    <a:pt x="5367" y="326"/>
                    <a:pt x="5949" y="499"/>
                    <a:pt x="6425" y="954"/>
                  </a:cubicBezTo>
                  <a:cubicBezTo>
                    <a:pt x="7474" y="1872"/>
                    <a:pt x="7147" y="3773"/>
                    <a:pt x="5934" y="4085"/>
                  </a:cubicBezTo>
                  <a:cubicBezTo>
                    <a:pt x="5804" y="4119"/>
                    <a:pt x="5669" y="4135"/>
                    <a:pt x="5536" y="4135"/>
                  </a:cubicBezTo>
                  <a:cubicBezTo>
                    <a:pt x="5097" y="4135"/>
                    <a:pt x="4668" y="3956"/>
                    <a:pt x="4442" y="3642"/>
                  </a:cubicBezTo>
                  <a:cubicBezTo>
                    <a:pt x="4147" y="3232"/>
                    <a:pt x="4147" y="2691"/>
                    <a:pt x="4409" y="2265"/>
                  </a:cubicBezTo>
                  <a:cubicBezTo>
                    <a:pt x="4601" y="1994"/>
                    <a:pt x="4918" y="1840"/>
                    <a:pt x="5241" y="1840"/>
                  </a:cubicBezTo>
                  <a:cubicBezTo>
                    <a:pt x="5387" y="1840"/>
                    <a:pt x="5534" y="1871"/>
                    <a:pt x="5671" y="1937"/>
                  </a:cubicBezTo>
                  <a:cubicBezTo>
                    <a:pt x="5835" y="2036"/>
                    <a:pt x="5950" y="2200"/>
                    <a:pt x="5950" y="2396"/>
                  </a:cubicBezTo>
                  <a:cubicBezTo>
                    <a:pt x="5950" y="2396"/>
                    <a:pt x="5950" y="2545"/>
                    <a:pt x="5865" y="2545"/>
                  </a:cubicBezTo>
                  <a:cubicBezTo>
                    <a:pt x="5861" y="2545"/>
                    <a:pt x="5856" y="2545"/>
                    <a:pt x="5852" y="2544"/>
                  </a:cubicBezTo>
                  <a:cubicBezTo>
                    <a:pt x="5753" y="2527"/>
                    <a:pt x="5786" y="2396"/>
                    <a:pt x="5524" y="2331"/>
                  </a:cubicBezTo>
                  <a:cubicBezTo>
                    <a:pt x="5493" y="2324"/>
                    <a:pt x="5462" y="2320"/>
                    <a:pt x="5432" y="2320"/>
                  </a:cubicBezTo>
                  <a:cubicBezTo>
                    <a:pt x="5177" y="2320"/>
                    <a:pt x="4973" y="2558"/>
                    <a:pt x="5032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2" y="3088"/>
                    <a:pt x="5934" y="2986"/>
                  </a:cubicBezTo>
                  <a:cubicBezTo>
                    <a:pt x="5999" y="2904"/>
                    <a:pt x="6048" y="2822"/>
                    <a:pt x="6081" y="2740"/>
                  </a:cubicBezTo>
                  <a:cubicBezTo>
                    <a:pt x="6180" y="2429"/>
                    <a:pt x="6048" y="2085"/>
                    <a:pt x="5770" y="1921"/>
                  </a:cubicBezTo>
                  <a:cubicBezTo>
                    <a:pt x="5592" y="1814"/>
                    <a:pt x="5400" y="1763"/>
                    <a:pt x="5211" y="1763"/>
                  </a:cubicBezTo>
                  <a:cubicBezTo>
                    <a:pt x="4876" y="1763"/>
                    <a:pt x="4553" y="1923"/>
                    <a:pt x="4344" y="2216"/>
                  </a:cubicBezTo>
                  <a:cubicBezTo>
                    <a:pt x="4032" y="2658"/>
                    <a:pt x="4032" y="3249"/>
                    <a:pt x="4344" y="3691"/>
                  </a:cubicBezTo>
                  <a:cubicBezTo>
                    <a:pt x="4613" y="4062"/>
                    <a:pt x="5092" y="4264"/>
                    <a:pt x="5577" y="4264"/>
                  </a:cubicBezTo>
                  <a:cubicBezTo>
                    <a:pt x="5713" y="4264"/>
                    <a:pt x="5850" y="4248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11"/>
            <p:cNvSpPr/>
            <p:nvPr/>
          </p:nvSpPr>
          <p:spPr>
            <a:xfrm>
              <a:off x="8430075" y="5075024"/>
              <a:ext cx="99218" cy="106823"/>
            </a:xfrm>
            <a:custGeom>
              <a:rect b="b" l="l" r="r" t="t"/>
              <a:pathLst>
                <a:path extrusionOk="0" h="3273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11"/>
            <p:cNvSpPr/>
            <p:nvPr/>
          </p:nvSpPr>
          <p:spPr>
            <a:xfrm>
              <a:off x="8557916" y="5067322"/>
              <a:ext cx="170172" cy="147065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17" y="1771"/>
                  </a:cubicBezTo>
                  <a:cubicBezTo>
                    <a:pt x="2689" y="2852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8" y="4506"/>
                  </a:cubicBezTo>
                  <a:cubicBezTo>
                    <a:pt x="2167" y="4506"/>
                    <a:pt x="2490" y="4419"/>
                    <a:pt x="2738" y="4164"/>
                  </a:cubicBezTo>
                  <a:cubicBezTo>
                    <a:pt x="3279" y="3574"/>
                    <a:pt x="3164" y="2967"/>
                    <a:pt x="3148" y="2672"/>
                  </a:cubicBezTo>
                  <a:cubicBezTo>
                    <a:pt x="3116" y="2385"/>
                    <a:pt x="3069" y="1851"/>
                    <a:pt x="3337" y="1851"/>
                  </a:cubicBezTo>
                  <a:cubicBezTo>
                    <a:pt x="3345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58" y="2754"/>
                    <a:pt x="3541" y="3049"/>
                    <a:pt x="4164" y="3229"/>
                  </a:cubicBezTo>
                  <a:cubicBezTo>
                    <a:pt x="4509" y="3311"/>
                    <a:pt x="4820" y="3475"/>
                    <a:pt x="5082" y="3721"/>
                  </a:cubicBezTo>
                  <a:cubicBezTo>
                    <a:pt x="4968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4" y="672"/>
                  </a:cubicBezTo>
                  <a:cubicBezTo>
                    <a:pt x="3328" y="427"/>
                    <a:pt x="3197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11"/>
            <p:cNvSpPr/>
            <p:nvPr/>
          </p:nvSpPr>
          <p:spPr>
            <a:xfrm>
              <a:off x="8659582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lnTo>
                    <a:pt x="328" y="1"/>
                  </a:lnTo>
                  <a:cubicBezTo>
                    <a:pt x="345" y="181"/>
                    <a:pt x="328" y="378"/>
                    <a:pt x="279" y="558"/>
                  </a:cubicBezTo>
                  <a:cubicBezTo>
                    <a:pt x="181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0" y="1296"/>
                  </a:cubicBezTo>
                  <a:cubicBezTo>
                    <a:pt x="1295" y="919"/>
                    <a:pt x="1115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11"/>
            <p:cNvSpPr/>
            <p:nvPr/>
          </p:nvSpPr>
          <p:spPr>
            <a:xfrm>
              <a:off x="8661181" y="4884323"/>
              <a:ext cx="226863" cy="159532"/>
            </a:xfrm>
            <a:custGeom>
              <a:rect b="b" l="l" r="r" t="t"/>
              <a:pathLst>
                <a:path extrusionOk="0" h="4888" w="6951">
                  <a:moveTo>
                    <a:pt x="1933" y="1"/>
                  </a:moveTo>
                  <a:cubicBezTo>
                    <a:pt x="1052" y="1"/>
                    <a:pt x="588" y="827"/>
                    <a:pt x="705" y="1362"/>
                  </a:cubicBezTo>
                  <a:cubicBezTo>
                    <a:pt x="825" y="1974"/>
                    <a:pt x="1434" y="2002"/>
                    <a:pt x="1541" y="2002"/>
                  </a:cubicBezTo>
                  <a:cubicBezTo>
                    <a:pt x="1552" y="2002"/>
                    <a:pt x="1558" y="2001"/>
                    <a:pt x="1558" y="2001"/>
                  </a:cubicBezTo>
                  <a:cubicBezTo>
                    <a:pt x="1295" y="1903"/>
                    <a:pt x="1181" y="1592"/>
                    <a:pt x="1312" y="1329"/>
                  </a:cubicBezTo>
                  <a:cubicBezTo>
                    <a:pt x="1349" y="1265"/>
                    <a:pt x="1392" y="1241"/>
                    <a:pt x="1439" y="1241"/>
                  </a:cubicBezTo>
                  <a:cubicBezTo>
                    <a:pt x="1537" y="1241"/>
                    <a:pt x="1654" y="1345"/>
                    <a:pt x="1787" y="1411"/>
                  </a:cubicBezTo>
                  <a:cubicBezTo>
                    <a:pt x="1825" y="1430"/>
                    <a:pt x="1861" y="1439"/>
                    <a:pt x="1895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37" y="959"/>
                    <a:pt x="2346" y="817"/>
                    <a:pt x="2534" y="817"/>
                  </a:cubicBezTo>
                  <a:cubicBezTo>
                    <a:pt x="2652" y="817"/>
                    <a:pt x="2801" y="873"/>
                    <a:pt x="2984" y="1018"/>
                  </a:cubicBezTo>
                  <a:cubicBezTo>
                    <a:pt x="3475" y="1395"/>
                    <a:pt x="3164" y="2149"/>
                    <a:pt x="3164" y="2149"/>
                  </a:cubicBezTo>
                  <a:cubicBezTo>
                    <a:pt x="3164" y="2149"/>
                    <a:pt x="3164" y="1526"/>
                    <a:pt x="2738" y="1477"/>
                  </a:cubicBezTo>
                  <a:cubicBezTo>
                    <a:pt x="2690" y="1463"/>
                    <a:pt x="2643" y="1457"/>
                    <a:pt x="2597" y="1457"/>
                  </a:cubicBezTo>
                  <a:cubicBezTo>
                    <a:pt x="2419" y="1457"/>
                    <a:pt x="2259" y="1554"/>
                    <a:pt x="2181" y="1723"/>
                  </a:cubicBezTo>
                  <a:cubicBezTo>
                    <a:pt x="2443" y="1723"/>
                    <a:pt x="2459" y="2100"/>
                    <a:pt x="2312" y="2296"/>
                  </a:cubicBezTo>
                  <a:cubicBezTo>
                    <a:pt x="2164" y="2509"/>
                    <a:pt x="2213" y="2641"/>
                    <a:pt x="2361" y="2739"/>
                  </a:cubicBezTo>
                  <a:cubicBezTo>
                    <a:pt x="2492" y="2821"/>
                    <a:pt x="2705" y="2804"/>
                    <a:pt x="2525" y="3181"/>
                  </a:cubicBezTo>
                  <a:cubicBezTo>
                    <a:pt x="2344" y="3558"/>
                    <a:pt x="1640" y="3558"/>
                    <a:pt x="1640" y="3558"/>
                  </a:cubicBezTo>
                  <a:cubicBezTo>
                    <a:pt x="1787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59" y="3231"/>
                    <a:pt x="1295" y="3280"/>
                  </a:cubicBezTo>
                  <a:cubicBezTo>
                    <a:pt x="1000" y="3378"/>
                    <a:pt x="1017" y="3280"/>
                    <a:pt x="754" y="3509"/>
                  </a:cubicBezTo>
                  <a:cubicBezTo>
                    <a:pt x="623" y="3624"/>
                    <a:pt x="435" y="3653"/>
                    <a:pt x="279" y="3653"/>
                  </a:cubicBezTo>
                  <a:cubicBezTo>
                    <a:pt x="123" y="3653"/>
                    <a:pt x="1" y="3624"/>
                    <a:pt x="0" y="3624"/>
                  </a:cubicBezTo>
                  <a:lnTo>
                    <a:pt x="0" y="3624"/>
                  </a:lnTo>
                  <a:cubicBezTo>
                    <a:pt x="181" y="3722"/>
                    <a:pt x="377" y="3788"/>
                    <a:pt x="574" y="3804"/>
                  </a:cubicBezTo>
                  <a:cubicBezTo>
                    <a:pt x="1017" y="3837"/>
                    <a:pt x="1459" y="3903"/>
                    <a:pt x="1885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1" y="4887"/>
                    <a:pt x="4754" y="4888"/>
                    <a:pt x="4786" y="4888"/>
                  </a:cubicBezTo>
                  <a:cubicBezTo>
                    <a:pt x="5210" y="4888"/>
                    <a:pt x="5619" y="4789"/>
                    <a:pt x="6000" y="4591"/>
                  </a:cubicBezTo>
                  <a:cubicBezTo>
                    <a:pt x="6737" y="4099"/>
                    <a:pt x="6950" y="3100"/>
                    <a:pt x="6459" y="2362"/>
                  </a:cubicBezTo>
                  <a:cubicBezTo>
                    <a:pt x="6236" y="2024"/>
                    <a:pt x="5876" y="1868"/>
                    <a:pt x="5536" y="1868"/>
                  </a:cubicBezTo>
                  <a:cubicBezTo>
                    <a:pt x="5200" y="1868"/>
                    <a:pt x="4884" y="2020"/>
                    <a:pt x="4738" y="2296"/>
                  </a:cubicBezTo>
                  <a:cubicBezTo>
                    <a:pt x="4492" y="2624"/>
                    <a:pt x="4541" y="3083"/>
                    <a:pt x="4836" y="3378"/>
                  </a:cubicBezTo>
                  <a:cubicBezTo>
                    <a:pt x="4852" y="3395"/>
                    <a:pt x="4869" y="3411"/>
                    <a:pt x="4901" y="3427"/>
                  </a:cubicBezTo>
                  <a:cubicBezTo>
                    <a:pt x="4901" y="3427"/>
                    <a:pt x="4918" y="3444"/>
                    <a:pt x="4934" y="3460"/>
                  </a:cubicBezTo>
                  <a:cubicBezTo>
                    <a:pt x="5036" y="3519"/>
                    <a:pt x="5163" y="3550"/>
                    <a:pt x="5286" y="3550"/>
                  </a:cubicBezTo>
                  <a:cubicBezTo>
                    <a:pt x="5540" y="3550"/>
                    <a:pt x="5781" y="3419"/>
                    <a:pt x="5770" y="3132"/>
                  </a:cubicBezTo>
                  <a:cubicBezTo>
                    <a:pt x="5784" y="2938"/>
                    <a:pt x="5627" y="2856"/>
                    <a:pt x="5451" y="2856"/>
                  </a:cubicBezTo>
                  <a:cubicBezTo>
                    <a:pt x="5196" y="2856"/>
                    <a:pt x="4900" y="3028"/>
                    <a:pt x="5016" y="3280"/>
                  </a:cubicBezTo>
                  <a:cubicBezTo>
                    <a:pt x="5016" y="3304"/>
                    <a:pt x="5016" y="3333"/>
                    <a:pt x="4990" y="3333"/>
                  </a:cubicBezTo>
                  <a:cubicBezTo>
                    <a:pt x="4963" y="3333"/>
                    <a:pt x="4910" y="3304"/>
                    <a:pt x="4803" y="3214"/>
                  </a:cubicBezTo>
                  <a:cubicBezTo>
                    <a:pt x="4688" y="3100"/>
                    <a:pt x="4623" y="2952"/>
                    <a:pt x="4623" y="2804"/>
                  </a:cubicBezTo>
                  <a:cubicBezTo>
                    <a:pt x="4623" y="2624"/>
                    <a:pt x="4688" y="2460"/>
                    <a:pt x="4803" y="2313"/>
                  </a:cubicBezTo>
                  <a:cubicBezTo>
                    <a:pt x="4928" y="2078"/>
                    <a:pt x="5195" y="1955"/>
                    <a:pt x="5483" y="1955"/>
                  </a:cubicBezTo>
                  <a:cubicBezTo>
                    <a:pt x="5798" y="1955"/>
                    <a:pt x="6138" y="2103"/>
                    <a:pt x="6344" y="2411"/>
                  </a:cubicBezTo>
                  <a:lnTo>
                    <a:pt x="6360" y="2444"/>
                  </a:lnTo>
                  <a:cubicBezTo>
                    <a:pt x="6573" y="2854"/>
                    <a:pt x="6557" y="3345"/>
                    <a:pt x="6328" y="3755"/>
                  </a:cubicBezTo>
                  <a:cubicBezTo>
                    <a:pt x="6048" y="4259"/>
                    <a:pt x="5409" y="4609"/>
                    <a:pt x="4579" y="4609"/>
                  </a:cubicBezTo>
                  <a:cubicBezTo>
                    <a:pt x="4192" y="4609"/>
                    <a:pt x="3764" y="4533"/>
                    <a:pt x="3312" y="4362"/>
                  </a:cubicBezTo>
                  <a:cubicBezTo>
                    <a:pt x="3262" y="4345"/>
                    <a:pt x="3033" y="4263"/>
                    <a:pt x="2885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5" y="3313"/>
                    <a:pt x="4147" y="838"/>
                    <a:pt x="2689" y="182"/>
                  </a:cubicBezTo>
                  <a:cubicBezTo>
                    <a:pt x="2411" y="55"/>
                    <a:pt x="2159" y="1"/>
                    <a:pt x="19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11"/>
            <p:cNvSpPr/>
            <p:nvPr/>
          </p:nvSpPr>
          <p:spPr>
            <a:xfrm>
              <a:off x="8771398" y="4970486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36" y="2640"/>
                    <a:pt x="2213" y="3033"/>
                  </a:cubicBezTo>
                  <a:cubicBezTo>
                    <a:pt x="2379" y="3221"/>
                    <a:pt x="2551" y="3278"/>
                    <a:pt x="2710" y="3278"/>
                  </a:cubicBezTo>
                  <a:cubicBezTo>
                    <a:pt x="2897" y="3278"/>
                    <a:pt x="3065" y="3200"/>
                    <a:pt x="3180" y="3164"/>
                  </a:cubicBezTo>
                  <a:cubicBezTo>
                    <a:pt x="3203" y="3157"/>
                    <a:pt x="3228" y="3154"/>
                    <a:pt x="3252" y="3154"/>
                  </a:cubicBezTo>
                  <a:cubicBezTo>
                    <a:pt x="3346" y="3154"/>
                    <a:pt x="3439" y="3204"/>
                    <a:pt x="3491" y="3295"/>
                  </a:cubicBezTo>
                  <a:cubicBezTo>
                    <a:pt x="3524" y="3099"/>
                    <a:pt x="3475" y="2885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6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11"/>
            <p:cNvSpPr/>
            <p:nvPr/>
          </p:nvSpPr>
          <p:spPr>
            <a:xfrm>
              <a:off x="8577205" y="4728447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04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6" y="2139"/>
                    <a:pt x="1016" y="2352"/>
                  </a:cubicBezTo>
                  <a:cubicBezTo>
                    <a:pt x="1147" y="2417"/>
                    <a:pt x="1287" y="2450"/>
                    <a:pt x="1424" y="2450"/>
                  </a:cubicBezTo>
                  <a:cubicBezTo>
                    <a:pt x="1561" y="2450"/>
                    <a:pt x="1697" y="2417"/>
                    <a:pt x="1819" y="2352"/>
                  </a:cubicBezTo>
                  <a:lnTo>
                    <a:pt x="1852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00" y="2221"/>
                  </a:lnTo>
                  <a:cubicBezTo>
                    <a:pt x="2033" y="2204"/>
                    <a:pt x="2049" y="2171"/>
                    <a:pt x="2065" y="2155"/>
                  </a:cubicBezTo>
                  <a:cubicBezTo>
                    <a:pt x="2229" y="1975"/>
                    <a:pt x="2311" y="1745"/>
                    <a:pt x="2278" y="1499"/>
                  </a:cubicBezTo>
                  <a:cubicBezTo>
                    <a:pt x="2246" y="1167"/>
                    <a:pt x="2039" y="1024"/>
                    <a:pt x="1845" y="1024"/>
                  </a:cubicBezTo>
                  <a:cubicBezTo>
                    <a:pt x="1742" y="1024"/>
                    <a:pt x="1642" y="1065"/>
                    <a:pt x="1574" y="1139"/>
                  </a:cubicBezTo>
                  <a:cubicBezTo>
                    <a:pt x="1410" y="1303"/>
                    <a:pt x="1442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82" y="2024"/>
                    <a:pt x="1967" y="2204"/>
                    <a:pt x="1803" y="2303"/>
                  </a:cubicBezTo>
                  <a:cubicBezTo>
                    <a:pt x="1689" y="2348"/>
                    <a:pt x="1571" y="2373"/>
                    <a:pt x="1455" y="2373"/>
                  </a:cubicBezTo>
                  <a:cubicBezTo>
                    <a:pt x="1321" y="2373"/>
                    <a:pt x="1188" y="2340"/>
                    <a:pt x="1065" y="2270"/>
                  </a:cubicBezTo>
                  <a:cubicBezTo>
                    <a:pt x="525" y="2057"/>
                    <a:pt x="164" y="1106"/>
                    <a:pt x="803" y="565"/>
                  </a:cubicBezTo>
                  <a:cubicBezTo>
                    <a:pt x="1049" y="319"/>
                    <a:pt x="1377" y="172"/>
                    <a:pt x="1738" y="172"/>
                  </a:cubicBezTo>
                  <a:cubicBezTo>
                    <a:pt x="2492" y="204"/>
                    <a:pt x="3311" y="762"/>
                    <a:pt x="3442" y="2221"/>
                  </a:cubicBezTo>
                  <a:cubicBezTo>
                    <a:pt x="3491" y="2761"/>
                    <a:pt x="3426" y="3319"/>
                    <a:pt x="3278" y="3860"/>
                  </a:cubicBezTo>
                  <a:cubicBezTo>
                    <a:pt x="3147" y="4302"/>
                    <a:pt x="2950" y="4745"/>
                    <a:pt x="2688" y="5122"/>
                  </a:cubicBezTo>
                  <a:cubicBezTo>
                    <a:pt x="2278" y="5614"/>
                    <a:pt x="1770" y="6007"/>
                    <a:pt x="1197" y="6286"/>
                  </a:cubicBezTo>
                  <a:cubicBezTo>
                    <a:pt x="1819" y="6040"/>
                    <a:pt x="2360" y="5646"/>
                    <a:pt x="2787" y="5122"/>
                  </a:cubicBezTo>
                  <a:cubicBezTo>
                    <a:pt x="3541" y="4269"/>
                    <a:pt x="4458" y="2253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11"/>
            <p:cNvSpPr/>
            <p:nvPr/>
          </p:nvSpPr>
          <p:spPr>
            <a:xfrm>
              <a:off x="7821287" y="5155378"/>
              <a:ext cx="62599" cy="250069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499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11"/>
            <p:cNvSpPr/>
            <p:nvPr/>
          </p:nvSpPr>
          <p:spPr>
            <a:xfrm>
              <a:off x="7665052" y="5122447"/>
              <a:ext cx="278757" cy="332217"/>
            </a:xfrm>
            <a:custGeom>
              <a:rect b="b" l="l" r="r" t="t"/>
              <a:pathLst>
                <a:path extrusionOk="0" h="10179" w="8541">
                  <a:moveTo>
                    <a:pt x="2276" y="1"/>
                  </a:moveTo>
                  <a:cubicBezTo>
                    <a:pt x="1365" y="1"/>
                    <a:pt x="525" y="452"/>
                    <a:pt x="296" y="1180"/>
                  </a:cubicBezTo>
                  <a:cubicBezTo>
                    <a:pt x="1" y="1967"/>
                    <a:pt x="411" y="2671"/>
                    <a:pt x="820" y="2901"/>
                  </a:cubicBezTo>
                  <a:cubicBezTo>
                    <a:pt x="1041" y="3045"/>
                    <a:pt x="1295" y="3106"/>
                    <a:pt x="1545" y="3106"/>
                  </a:cubicBezTo>
                  <a:cubicBezTo>
                    <a:pt x="2093" y="3106"/>
                    <a:pt x="2620" y="2809"/>
                    <a:pt x="2722" y="2426"/>
                  </a:cubicBezTo>
                  <a:cubicBezTo>
                    <a:pt x="2866" y="2037"/>
                    <a:pt x="2554" y="1648"/>
                    <a:pt x="2166" y="1648"/>
                  </a:cubicBezTo>
                  <a:cubicBezTo>
                    <a:pt x="2112" y="1648"/>
                    <a:pt x="2056" y="1656"/>
                    <a:pt x="2001" y="1672"/>
                  </a:cubicBezTo>
                  <a:cubicBezTo>
                    <a:pt x="1673" y="1737"/>
                    <a:pt x="1492" y="2081"/>
                    <a:pt x="1607" y="2393"/>
                  </a:cubicBezTo>
                  <a:cubicBezTo>
                    <a:pt x="1689" y="2627"/>
                    <a:pt x="1938" y="2660"/>
                    <a:pt x="2074" y="2660"/>
                  </a:cubicBezTo>
                  <a:cubicBezTo>
                    <a:pt x="2128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2"/>
                    <a:pt x="1625" y="2962"/>
                  </a:cubicBezTo>
                  <a:cubicBezTo>
                    <a:pt x="1428" y="2962"/>
                    <a:pt x="1205" y="2888"/>
                    <a:pt x="1001" y="2704"/>
                  </a:cubicBezTo>
                  <a:cubicBezTo>
                    <a:pt x="575" y="2327"/>
                    <a:pt x="493" y="1082"/>
                    <a:pt x="1214" y="508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7" y="213"/>
                  </a:cubicBezTo>
                  <a:cubicBezTo>
                    <a:pt x="3935" y="475"/>
                    <a:pt x="4656" y="1639"/>
                    <a:pt x="4885" y="2868"/>
                  </a:cubicBezTo>
                  <a:cubicBezTo>
                    <a:pt x="5115" y="4098"/>
                    <a:pt x="4885" y="5376"/>
                    <a:pt x="4951" y="6491"/>
                  </a:cubicBezTo>
                  <a:cubicBezTo>
                    <a:pt x="4902" y="7507"/>
                    <a:pt x="5295" y="8490"/>
                    <a:pt x="6033" y="9195"/>
                  </a:cubicBezTo>
                  <a:cubicBezTo>
                    <a:pt x="6738" y="9802"/>
                    <a:pt x="7623" y="10146"/>
                    <a:pt x="8541" y="10179"/>
                  </a:cubicBezTo>
                  <a:cubicBezTo>
                    <a:pt x="7623" y="10113"/>
                    <a:pt x="6770" y="9752"/>
                    <a:pt x="6098" y="9130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7"/>
                    <a:pt x="5033" y="2835"/>
                  </a:cubicBezTo>
                  <a:cubicBezTo>
                    <a:pt x="4803" y="1573"/>
                    <a:pt x="4049" y="328"/>
                    <a:pt x="2869" y="65"/>
                  </a:cubicBezTo>
                  <a:cubicBezTo>
                    <a:pt x="2672" y="22"/>
                    <a:pt x="2472" y="1"/>
                    <a:pt x="22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11"/>
            <p:cNvSpPr/>
            <p:nvPr/>
          </p:nvSpPr>
          <p:spPr>
            <a:xfrm>
              <a:off x="7729805" y="5169053"/>
              <a:ext cx="81333" cy="68800"/>
            </a:xfrm>
            <a:custGeom>
              <a:rect b="b" l="l" r="r" t="t"/>
              <a:pathLst>
                <a:path extrusionOk="0" h="2108" w="2492">
                  <a:moveTo>
                    <a:pt x="1783" y="1"/>
                  </a:moveTo>
                  <a:cubicBezTo>
                    <a:pt x="1313" y="1"/>
                    <a:pt x="1020" y="401"/>
                    <a:pt x="934" y="1096"/>
                  </a:cubicBezTo>
                  <a:cubicBezTo>
                    <a:pt x="853" y="1747"/>
                    <a:pt x="266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21" y="1856"/>
                    <a:pt x="702" y="2108"/>
                    <a:pt x="1241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492" y="1309"/>
                    <a:pt x="2115" y="604"/>
                    <a:pt x="1967" y="375"/>
                  </a:cubicBezTo>
                  <a:cubicBezTo>
                    <a:pt x="1869" y="276"/>
                    <a:pt x="1902" y="96"/>
                    <a:pt x="2016" y="31"/>
                  </a:cubicBezTo>
                  <a:cubicBezTo>
                    <a:pt x="1934" y="11"/>
                    <a:pt x="1857" y="1"/>
                    <a:pt x="17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11"/>
            <p:cNvSpPr/>
            <p:nvPr/>
          </p:nvSpPr>
          <p:spPr>
            <a:xfrm>
              <a:off x="7649027" y="5173785"/>
              <a:ext cx="157835" cy="178690"/>
            </a:xfrm>
            <a:custGeom>
              <a:rect b="b" l="l" r="r" t="t"/>
              <a:pathLst>
                <a:path extrusionOk="0" h="5475" w="4836">
                  <a:moveTo>
                    <a:pt x="475" y="0"/>
                  </a:moveTo>
                  <a:lnTo>
                    <a:pt x="475" y="0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6" y="3803"/>
                    <a:pt x="2606" y="3803"/>
                  </a:cubicBezTo>
                  <a:cubicBezTo>
                    <a:pt x="2344" y="3705"/>
                    <a:pt x="2295" y="3393"/>
                    <a:pt x="2475" y="3147"/>
                  </a:cubicBezTo>
                  <a:cubicBezTo>
                    <a:pt x="2639" y="2983"/>
                    <a:pt x="2606" y="2721"/>
                    <a:pt x="2426" y="2606"/>
                  </a:cubicBezTo>
                  <a:cubicBezTo>
                    <a:pt x="2295" y="2557"/>
                    <a:pt x="2033" y="2344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8"/>
                    <a:pt x="2869" y="3131"/>
                  </a:cubicBezTo>
                  <a:cubicBezTo>
                    <a:pt x="2819" y="3705"/>
                    <a:pt x="3082" y="3869"/>
                    <a:pt x="3491" y="4147"/>
                  </a:cubicBezTo>
                  <a:cubicBezTo>
                    <a:pt x="3885" y="4442"/>
                    <a:pt x="3655" y="4950"/>
                    <a:pt x="3655" y="4950"/>
                  </a:cubicBezTo>
                  <a:cubicBezTo>
                    <a:pt x="4360" y="4541"/>
                    <a:pt x="4196" y="3885"/>
                    <a:pt x="4114" y="3721"/>
                  </a:cubicBezTo>
                  <a:cubicBezTo>
                    <a:pt x="4032" y="3574"/>
                    <a:pt x="3836" y="3311"/>
                    <a:pt x="4065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60" y="4934"/>
                    <a:pt x="4524" y="5278"/>
                    <a:pt x="4836" y="5475"/>
                  </a:cubicBezTo>
                  <a:cubicBezTo>
                    <a:pt x="4704" y="5163"/>
                    <a:pt x="4639" y="4803"/>
                    <a:pt x="4655" y="4459"/>
                  </a:cubicBezTo>
                  <a:cubicBezTo>
                    <a:pt x="4639" y="3951"/>
                    <a:pt x="4737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7" y="1148"/>
                    <a:pt x="344" y="558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11"/>
            <p:cNvSpPr/>
            <p:nvPr/>
          </p:nvSpPr>
          <p:spPr>
            <a:xfrm>
              <a:off x="7597655" y="5123393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7" y="0"/>
                  </a:moveTo>
                  <a:cubicBezTo>
                    <a:pt x="328" y="0"/>
                    <a:pt x="279" y="1096"/>
                    <a:pt x="279" y="1380"/>
                  </a:cubicBezTo>
                  <a:cubicBezTo>
                    <a:pt x="279" y="1561"/>
                    <a:pt x="164" y="1725"/>
                    <a:pt x="1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60" y="1951"/>
                    <a:pt x="1827" y="1305"/>
                    <a:pt x="2033" y="790"/>
                  </a:cubicBezTo>
                  <a:cubicBezTo>
                    <a:pt x="2197" y="413"/>
                    <a:pt x="2541" y="135"/>
                    <a:pt x="2967" y="85"/>
                  </a:cubicBezTo>
                  <a:cubicBezTo>
                    <a:pt x="2617" y="26"/>
                    <a:pt x="2312" y="0"/>
                    <a:pt x="20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11"/>
            <p:cNvSpPr/>
            <p:nvPr/>
          </p:nvSpPr>
          <p:spPr>
            <a:xfrm>
              <a:off x="7560220" y="5122545"/>
              <a:ext cx="47096" cy="37207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10"/>
                    <a:pt x="328" y="29"/>
                  </a:cubicBezTo>
                  <a:cubicBezTo>
                    <a:pt x="98" y="144"/>
                    <a:pt x="0" y="423"/>
                    <a:pt x="98" y="669"/>
                  </a:cubicBezTo>
                  <a:cubicBezTo>
                    <a:pt x="180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7" y="1140"/>
                  </a:cubicBezTo>
                  <a:cubicBezTo>
                    <a:pt x="961" y="1140"/>
                    <a:pt x="1105" y="1096"/>
                    <a:pt x="1229" y="1013"/>
                  </a:cubicBezTo>
                  <a:cubicBezTo>
                    <a:pt x="1361" y="882"/>
                    <a:pt x="1443" y="702"/>
                    <a:pt x="1443" y="521"/>
                  </a:cubicBezTo>
                  <a:lnTo>
                    <a:pt x="1443" y="521"/>
                  </a:lnTo>
                  <a:cubicBezTo>
                    <a:pt x="1442" y="521"/>
                    <a:pt x="1135" y="902"/>
                    <a:pt x="783" y="902"/>
                  </a:cubicBezTo>
                  <a:cubicBezTo>
                    <a:pt x="762" y="902"/>
                    <a:pt x="742" y="901"/>
                    <a:pt x="721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4" y="85"/>
                    <a:pt x="428" y="73"/>
                    <a:pt x="471" y="73"/>
                  </a:cubicBezTo>
                  <a:cubicBezTo>
                    <a:pt x="587" y="73"/>
                    <a:pt x="697" y="160"/>
                    <a:pt x="721" y="292"/>
                  </a:cubicBezTo>
                  <a:cubicBezTo>
                    <a:pt x="732" y="403"/>
                    <a:pt x="645" y="469"/>
                    <a:pt x="593" y="469"/>
                  </a:cubicBezTo>
                  <a:cubicBezTo>
                    <a:pt x="569" y="469"/>
                    <a:pt x="552" y="454"/>
                    <a:pt x="557" y="423"/>
                  </a:cubicBezTo>
                  <a:cubicBezTo>
                    <a:pt x="582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2" y="357"/>
                    <a:pt x="394" y="538"/>
                    <a:pt x="394" y="538"/>
                  </a:cubicBezTo>
                  <a:cubicBezTo>
                    <a:pt x="441" y="581"/>
                    <a:pt x="498" y="600"/>
                    <a:pt x="553" y="600"/>
                  </a:cubicBezTo>
                  <a:cubicBezTo>
                    <a:pt x="688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11"/>
            <p:cNvSpPr/>
            <p:nvPr/>
          </p:nvSpPr>
          <p:spPr>
            <a:xfrm>
              <a:off x="8114992" y="5235307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01" y="574"/>
                    <a:pt x="361" y="1197"/>
                    <a:pt x="754" y="1820"/>
                  </a:cubicBezTo>
                  <a:cubicBezTo>
                    <a:pt x="1196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69" y="3262"/>
                  </a:cubicBezTo>
                  <a:cubicBezTo>
                    <a:pt x="1835" y="3284"/>
                    <a:pt x="1802" y="3293"/>
                    <a:pt x="1772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75" y="2656"/>
                    <a:pt x="1229" y="2426"/>
                    <a:pt x="918" y="2377"/>
                  </a:cubicBezTo>
                  <a:cubicBezTo>
                    <a:pt x="541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41" y="2508"/>
                    <a:pt x="508" y="2656"/>
                  </a:cubicBezTo>
                  <a:cubicBezTo>
                    <a:pt x="459" y="2803"/>
                    <a:pt x="147" y="3295"/>
                    <a:pt x="721" y="3672"/>
                  </a:cubicBezTo>
                  <a:cubicBezTo>
                    <a:pt x="1295" y="4049"/>
                    <a:pt x="1573" y="3852"/>
                    <a:pt x="1672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67" y="6065"/>
                    <a:pt x="1918" y="5950"/>
                  </a:cubicBezTo>
                  <a:cubicBezTo>
                    <a:pt x="1765" y="5629"/>
                    <a:pt x="1441" y="5422"/>
                    <a:pt x="1079" y="5422"/>
                  </a:cubicBezTo>
                  <a:cubicBezTo>
                    <a:pt x="1053" y="5422"/>
                    <a:pt x="1026" y="5424"/>
                    <a:pt x="1000" y="5426"/>
                  </a:cubicBezTo>
                  <a:cubicBezTo>
                    <a:pt x="957" y="5428"/>
                    <a:pt x="917" y="5429"/>
                    <a:pt x="879" y="5429"/>
                  </a:cubicBezTo>
                  <a:cubicBezTo>
                    <a:pt x="416" y="5429"/>
                    <a:pt x="357" y="5252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14"/>
                    <a:pt x="934" y="6606"/>
                  </a:cubicBezTo>
                  <a:cubicBezTo>
                    <a:pt x="1869" y="7098"/>
                    <a:pt x="1787" y="6737"/>
                    <a:pt x="3081" y="7786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3" y="8695"/>
                    <a:pt x="4258" y="8691"/>
                    <a:pt x="4224" y="8691"/>
                  </a:cubicBezTo>
                  <a:cubicBezTo>
                    <a:pt x="4064" y="8691"/>
                    <a:pt x="3914" y="8782"/>
                    <a:pt x="3819" y="8917"/>
                  </a:cubicBezTo>
                  <a:cubicBezTo>
                    <a:pt x="3622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0" y="9572"/>
                  </a:cubicBezTo>
                  <a:cubicBezTo>
                    <a:pt x="4274" y="9572"/>
                    <a:pt x="4422" y="9662"/>
                    <a:pt x="4582" y="9662"/>
                  </a:cubicBezTo>
                  <a:cubicBezTo>
                    <a:pt x="4674" y="9662"/>
                    <a:pt x="4770" y="9632"/>
                    <a:pt x="4868" y="9540"/>
                  </a:cubicBezTo>
                  <a:cubicBezTo>
                    <a:pt x="4987" y="9421"/>
                    <a:pt x="5182" y="9322"/>
                    <a:pt x="5409" y="9322"/>
                  </a:cubicBezTo>
                  <a:cubicBezTo>
                    <a:pt x="5712" y="9322"/>
                    <a:pt x="6074" y="9498"/>
                    <a:pt x="6393" y="10032"/>
                  </a:cubicBezTo>
                  <a:cubicBezTo>
                    <a:pt x="6393" y="10032"/>
                    <a:pt x="6147" y="9212"/>
                    <a:pt x="4835" y="8688"/>
                  </a:cubicBezTo>
                  <a:cubicBezTo>
                    <a:pt x="3114" y="7966"/>
                    <a:pt x="2032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11"/>
            <p:cNvSpPr/>
            <p:nvPr/>
          </p:nvSpPr>
          <p:spPr>
            <a:xfrm>
              <a:off x="8175437" y="5151853"/>
              <a:ext cx="95791" cy="350951"/>
            </a:xfrm>
            <a:custGeom>
              <a:rect b="b" l="l" r="r" t="t"/>
              <a:pathLst>
                <a:path extrusionOk="0" h="10753" w="2935">
                  <a:moveTo>
                    <a:pt x="1294" y="0"/>
                  </a:moveTo>
                  <a:cubicBezTo>
                    <a:pt x="712" y="0"/>
                    <a:pt x="161" y="382"/>
                    <a:pt x="98" y="902"/>
                  </a:cubicBezTo>
                  <a:cubicBezTo>
                    <a:pt x="0" y="1459"/>
                    <a:pt x="426" y="1967"/>
                    <a:pt x="984" y="1967"/>
                  </a:cubicBezTo>
                  <a:cubicBezTo>
                    <a:pt x="991" y="1967"/>
                    <a:pt x="998" y="1967"/>
                    <a:pt x="1005" y="1967"/>
                  </a:cubicBezTo>
                  <a:cubicBezTo>
                    <a:pt x="1565" y="1967"/>
                    <a:pt x="1850" y="1341"/>
                    <a:pt x="1639" y="1082"/>
                  </a:cubicBezTo>
                  <a:cubicBezTo>
                    <a:pt x="1561" y="962"/>
                    <a:pt x="1441" y="908"/>
                    <a:pt x="1322" y="908"/>
                  </a:cubicBezTo>
                  <a:cubicBezTo>
                    <a:pt x="1116" y="908"/>
                    <a:pt x="914" y="1069"/>
                    <a:pt x="934" y="1328"/>
                  </a:cubicBezTo>
                  <a:cubicBezTo>
                    <a:pt x="951" y="1639"/>
                    <a:pt x="1295" y="1607"/>
                    <a:pt x="1344" y="1656"/>
                  </a:cubicBezTo>
                  <a:cubicBezTo>
                    <a:pt x="1377" y="1689"/>
                    <a:pt x="1344" y="1754"/>
                    <a:pt x="1344" y="1754"/>
                  </a:cubicBezTo>
                  <a:cubicBezTo>
                    <a:pt x="1295" y="1820"/>
                    <a:pt x="1229" y="1869"/>
                    <a:pt x="1164" y="1902"/>
                  </a:cubicBezTo>
                  <a:cubicBezTo>
                    <a:pt x="1148" y="1902"/>
                    <a:pt x="1131" y="1918"/>
                    <a:pt x="1115" y="1918"/>
                  </a:cubicBezTo>
                  <a:lnTo>
                    <a:pt x="1098" y="1918"/>
                  </a:lnTo>
                  <a:cubicBezTo>
                    <a:pt x="1065" y="1922"/>
                    <a:pt x="1031" y="1924"/>
                    <a:pt x="999" y="1924"/>
                  </a:cubicBezTo>
                  <a:cubicBezTo>
                    <a:pt x="473" y="1924"/>
                    <a:pt x="72" y="1443"/>
                    <a:pt x="180" y="918"/>
                  </a:cubicBezTo>
                  <a:cubicBezTo>
                    <a:pt x="252" y="446"/>
                    <a:pt x="747" y="122"/>
                    <a:pt x="1265" y="122"/>
                  </a:cubicBezTo>
                  <a:cubicBezTo>
                    <a:pt x="1574" y="122"/>
                    <a:pt x="1892" y="238"/>
                    <a:pt x="2131" y="508"/>
                  </a:cubicBezTo>
                  <a:cubicBezTo>
                    <a:pt x="2754" y="1246"/>
                    <a:pt x="2623" y="2426"/>
                    <a:pt x="2246" y="3442"/>
                  </a:cubicBezTo>
                  <a:cubicBezTo>
                    <a:pt x="1426" y="5458"/>
                    <a:pt x="541" y="7491"/>
                    <a:pt x="1148" y="8966"/>
                  </a:cubicBezTo>
                  <a:cubicBezTo>
                    <a:pt x="1426" y="9720"/>
                    <a:pt x="1967" y="10359"/>
                    <a:pt x="2672" y="10753"/>
                  </a:cubicBezTo>
                  <a:cubicBezTo>
                    <a:pt x="2000" y="10327"/>
                    <a:pt x="1492" y="9687"/>
                    <a:pt x="1229" y="8950"/>
                  </a:cubicBezTo>
                  <a:cubicBezTo>
                    <a:pt x="689" y="7507"/>
                    <a:pt x="1557" y="5557"/>
                    <a:pt x="2410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76" y="127"/>
                    <a:pt x="1630" y="0"/>
                    <a:pt x="12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11"/>
            <p:cNvSpPr/>
            <p:nvPr/>
          </p:nvSpPr>
          <p:spPr>
            <a:xfrm>
              <a:off x="8326288" y="5169510"/>
              <a:ext cx="44420" cy="110772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0" y="1770"/>
                    <a:pt x="296" y="2164"/>
                  </a:cubicBezTo>
                  <a:cubicBezTo>
                    <a:pt x="492" y="2426"/>
                    <a:pt x="607" y="2737"/>
                    <a:pt x="656" y="3065"/>
                  </a:cubicBezTo>
                  <a:cubicBezTo>
                    <a:pt x="656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4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4" y="607"/>
                    <a:pt x="722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11"/>
            <p:cNvSpPr/>
            <p:nvPr/>
          </p:nvSpPr>
          <p:spPr>
            <a:xfrm>
              <a:off x="8257292" y="5138994"/>
              <a:ext cx="90439" cy="265930"/>
            </a:xfrm>
            <a:custGeom>
              <a:rect b="b" l="l" r="r" t="t"/>
              <a:pathLst>
                <a:path extrusionOk="0" h="8148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099"/>
                    <a:pt x="967" y="1279"/>
                    <a:pt x="443" y="2902"/>
                  </a:cubicBezTo>
                  <a:cubicBezTo>
                    <a:pt x="0" y="4279"/>
                    <a:pt x="262" y="5230"/>
                    <a:pt x="1574" y="6131"/>
                  </a:cubicBezTo>
                  <a:cubicBezTo>
                    <a:pt x="2705" y="6934"/>
                    <a:pt x="2754" y="8000"/>
                    <a:pt x="2770" y="8147"/>
                  </a:cubicBezTo>
                  <a:cubicBezTo>
                    <a:pt x="2770" y="7639"/>
                    <a:pt x="2623" y="7164"/>
                    <a:pt x="2328" y="6754"/>
                  </a:cubicBezTo>
                  <a:cubicBezTo>
                    <a:pt x="2033" y="6328"/>
                    <a:pt x="1639" y="6066"/>
                    <a:pt x="1049" y="5557"/>
                  </a:cubicBezTo>
                  <a:cubicBezTo>
                    <a:pt x="869" y="5394"/>
                    <a:pt x="738" y="5197"/>
                    <a:pt x="639" y="4967"/>
                  </a:cubicBezTo>
                  <a:cubicBezTo>
                    <a:pt x="311" y="4131"/>
                    <a:pt x="967" y="3263"/>
                    <a:pt x="1311" y="2902"/>
                  </a:cubicBezTo>
                  <a:cubicBezTo>
                    <a:pt x="1721" y="2443"/>
                    <a:pt x="2426" y="1968"/>
                    <a:pt x="2573" y="1066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11"/>
            <p:cNvSpPr/>
            <p:nvPr/>
          </p:nvSpPr>
          <p:spPr>
            <a:xfrm>
              <a:off x="8159216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994" y="0"/>
                  </a:moveTo>
                  <a:cubicBezTo>
                    <a:pt x="642" y="0"/>
                    <a:pt x="0" y="573"/>
                    <a:pt x="284" y="2425"/>
                  </a:cubicBezTo>
                  <a:cubicBezTo>
                    <a:pt x="612" y="4458"/>
                    <a:pt x="2169" y="5409"/>
                    <a:pt x="2431" y="5458"/>
                  </a:cubicBezTo>
                  <a:cubicBezTo>
                    <a:pt x="2431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415" y="114"/>
                    <a:pt x="1087" y="16"/>
                  </a:cubicBezTo>
                  <a:cubicBezTo>
                    <a:pt x="1060" y="6"/>
                    <a:pt x="1028" y="0"/>
                    <a:pt x="9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11"/>
            <p:cNvSpPr/>
            <p:nvPr/>
          </p:nvSpPr>
          <p:spPr>
            <a:xfrm>
              <a:off x="8124066" y="4782038"/>
              <a:ext cx="172293" cy="231824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2" y="0"/>
                    <a:pt x="3184" y="25"/>
                    <a:pt x="3017" y="54"/>
                  </a:cubicBezTo>
                  <a:cubicBezTo>
                    <a:pt x="2590" y="120"/>
                    <a:pt x="2181" y="300"/>
                    <a:pt x="1820" y="546"/>
                  </a:cubicBezTo>
                  <a:cubicBezTo>
                    <a:pt x="1" y="1890"/>
                    <a:pt x="328" y="4283"/>
                    <a:pt x="869" y="5430"/>
                  </a:cubicBezTo>
                  <a:cubicBezTo>
                    <a:pt x="1164" y="6102"/>
                    <a:pt x="1656" y="6692"/>
                    <a:pt x="2263" y="7102"/>
                  </a:cubicBezTo>
                  <a:cubicBezTo>
                    <a:pt x="1672" y="6660"/>
                    <a:pt x="1230" y="6070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4" y="376"/>
                    <a:pt x="2901" y="184"/>
                    <a:pt x="3416" y="184"/>
                  </a:cubicBezTo>
                  <a:cubicBezTo>
                    <a:pt x="3832" y="184"/>
                    <a:pt x="4221" y="309"/>
                    <a:pt x="4492" y="595"/>
                  </a:cubicBezTo>
                  <a:cubicBezTo>
                    <a:pt x="5142" y="1246"/>
                    <a:pt x="4663" y="2300"/>
                    <a:pt x="3951" y="2300"/>
                  </a:cubicBezTo>
                  <a:cubicBezTo>
                    <a:pt x="3945" y="2300"/>
                    <a:pt x="3940" y="2300"/>
                    <a:pt x="3934" y="2300"/>
                  </a:cubicBezTo>
                  <a:cubicBezTo>
                    <a:pt x="3907" y="2303"/>
                    <a:pt x="3880" y="2304"/>
                    <a:pt x="3853" y="2304"/>
                  </a:cubicBezTo>
                  <a:cubicBezTo>
                    <a:pt x="3589" y="2304"/>
                    <a:pt x="3346" y="2162"/>
                    <a:pt x="3197" y="1939"/>
                  </a:cubicBezTo>
                  <a:cubicBezTo>
                    <a:pt x="3148" y="1824"/>
                    <a:pt x="3131" y="1710"/>
                    <a:pt x="3131" y="1578"/>
                  </a:cubicBezTo>
                  <a:cubicBezTo>
                    <a:pt x="3160" y="1327"/>
                    <a:pt x="3241" y="1247"/>
                    <a:pt x="3295" y="1247"/>
                  </a:cubicBezTo>
                  <a:cubicBezTo>
                    <a:pt x="3333" y="1247"/>
                    <a:pt x="3358" y="1285"/>
                    <a:pt x="3344" y="1333"/>
                  </a:cubicBezTo>
                  <a:cubicBezTo>
                    <a:pt x="3315" y="1569"/>
                    <a:pt x="3499" y="1766"/>
                    <a:pt x="3728" y="1766"/>
                  </a:cubicBezTo>
                  <a:cubicBezTo>
                    <a:pt x="3752" y="1766"/>
                    <a:pt x="3778" y="1764"/>
                    <a:pt x="3803" y="1759"/>
                  </a:cubicBezTo>
                  <a:cubicBezTo>
                    <a:pt x="4213" y="1693"/>
                    <a:pt x="4328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7" y="1110"/>
                    <a:pt x="3017" y="1447"/>
                  </a:cubicBezTo>
                  <a:cubicBezTo>
                    <a:pt x="2967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7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60" y="2419"/>
                    <a:pt x="5176" y="1986"/>
                    <a:pt x="5246" y="1480"/>
                  </a:cubicBezTo>
                  <a:cubicBezTo>
                    <a:pt x="5279" y="1054"/>
                    <a:pt x="5115" y="644"/>
                    <a:pt x="4803" y="382"/>
                  </a:cubicBezTo>
                  <a:cubicBezTo>
                    <a:pt x="4421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11"/>
            <p:cNvSpPr/>
            <p:nvPr/>
          </p:nvSpPr>
          <p:spPr>
            <a:xfrm>
              <a:off x="8229452" y="4721169"/>
              <a:ext cx="238091" cy="167496"/>
            </a:xfrm>
            <a:custGeom>
              <a:rect b="b" l="l" r="r" t="t"/>
              <a:pathLst>
                <a:path extrusionOk="0" h="5132" w="7295">
                  <a:moveTo>
                    <a:pt x="1729" y="1"/>
                  </a:moveTo>
                  <a:cubicBezTo>
                    <a:pt x="1336" y="1"/>
                    <a:pt x="952" y="172"/>
                    <a:pt x="689" y="493"/>
                  </a:cubicBezTo>
                  <a:cubicBezTo>
                    <a:pt x="604" y="635"/>
                    <a:pt x="453" y="706"/>
                    <a:pt x="303" y="706"/>
                  </a:cubicBezTo>
                  <a:cubicBezTo>
                    <a:pt x="194" y="706"/>
                    <a:pt x="84" y="668"/>
                    <a:pt x="1" y="591"/>
                  </a:cubicBezTo>
                  <a:lnTo>
                    <a:pt x="1" y="591"/>
                  </a:lnTo>
                  <a:cubicBezTo>
                    <a:pt x="33" y="952"/>
                    <a:pt x="50" y="1018"/>
                    <a:pt x="1755" y="1739"/>
                  </a:cubicBezTo>
                  <a:cubicBezTo>
                    <a:pt x="3066" y="2296"/>
                    <a:pt x="3508" y="4247"/>
                    <a:pt x="3656" y="5132"/>
                  </a:cubicBezTo>
                  <a:cubicBezTo>
                    <a:pt x="3787" y="4263"/>
                    <a:pt x="4230" y="2296"/>
                    <a:pt x="5541" y="1739"/>
                  </a:cubicBezTo>
                  <a:cubicBezTo>
                    <a:pt x="7246" y="1018"/>
                    <a:pt x="7262" y="952"/>
                    <a:pt x="7295" y="591"/>
                  </a:cubicBezTo>
                  <a:lnTo>
                    <a:pt x="7295" y="591"/>
                  </a:lnTo>
                  <a:cubicBezTo>
                    <a:pt x="7212" y="668"/>
                    <a:pt x="7102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4" y="172"/>
                    <a:pt x="5959" y="1"/>
                    <a:pt x="5567" y="1"/>
                  </a:cubicBezTo>
                  <a:cubicBezTo>
                    <a:pt x="5299" y="1"/>
                    <a:pt x="5027" y="81"/>
                    <a:pt x="4787" y="247"/>
                  </a:cubicBezTo>
                  <a:cubicBezTo>
                    <a:pt x="4213" y="657"/>
                    <a:pt x="3836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69" y="81"/>
                    <a:pt x="1997" y="1"/>
                    <a:pt x="1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11"/>
            <p:cNvSpPr/>
            <p:nvPr/>
          </p:nvSpPr>
          <p:spPr>
            <a:xfrm>
              <a:off x="8304877" y="4628119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6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1"/>
                    <a:pt x="1345" y="4442"/>
                  </a:cubicBezTo>
                  <a:cubicBezTo>
                    <a:pt x="1460" y="3901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6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11"/>
            <p:cNvSpPr/>
            <p:nvPr/>
          </p:nvSpPr>
          <p:spPr>
            <a:xfrm>
              <a:off x="8248708" y="4491433"/>
              <a:ext cx="199578" cy="219096"/>
            </a:xfrm>
            <a:custGeom>
              <a:rect b="b" l="l" r="r" t="t"/>
              <a:pathLst>
                <a:path extrusionOk="0" h="6713" w="6115">
                  <a:moveTo>
                    <a:pt x="1601" y="0"/>
                  </a:moveTo>
                  <a:cubicBezTo>
                    <a:pt x="1200" y="0"/>
                    <a:pt x="807" y="159"/>
                    <a:pt x="574" y="451"/>
                  </a:cubicBezTo>
                  <a:cubicBezTo>
                    <a:pt x="1" y="1107"/>
                    <a:pt x="476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0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00" y="998"/>
                  </a:cubicBezTo>
                  <a:cubicBezTo>
                    <a:pt x="1471" y="998"/>
                    <a:pt x="1441" y="1001"/>
                    <a:pt x="1410" y="1008"/>
                  </a:cubicBezTo>
                  <a:cubicBezTo>
                    <a:pt x="1263" y="1025"/>
                    <a:pt x="1148" y="1156"/>
                    <a:pt x="1165" y="1320"/>
                  </a:cubicBezTo>
                  <a:cubicBezTo>
                    <a:pt x="1154" y="1475"/>
                    <a:pt x="1282" y="1572"/>
                    <a:pt x="1410" y="1572"/>
                  </a:cubicBezTo>
                  <a:cubicBezTo>
                    <a:pt x="1484" y="1572"/>
                    <a:pt x="1559" y="1539"/>
                    <a:pt x="1607" y="1467"/>
                  </a:cubicBezTo>
                  <a:cubicBezTo>
                    <a:pt x="1649" y="1401"/>
                    <a:pt x="1693" y="1375"/>
                    <a:pt x="1731" y="1375"/>
                  </a:cubicBezTo>
                  <a:cubicBezTo>
                    <a:pt x="1798" y="1375"/>
                    <a:pt x="1847" y="1455"/>
                    <a:pt x="1837" y="1549"/>
                  </a:cubicBezTo>
                  <a:cubicBezTo>
                    <a:pt x="1747" y="1793"/>
                    <a:pt x="1516" y="1946"/>
                    <a:pt x="1271" y="1946"/>
                  </a:cubicBezTo>
                  <a:cubicBezTo>
                    <a:pt x="1203" y="1946"/>
                    <a:pt x="1134" y="1935"/>
                    <a:pt x="1066" y="1910"/>
                  </a:cubicBezTo>
                  <a:cubicBezTo>
                    <a:pt x="656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2" y="927"/>
                    <a:pt x="2951" y="1910"/>
                  </a:cubicBezTo>
                  <a:cubicBezTo>
                    <a:pt x="2951" y="3074"/>
                    <a:pt x="2033" y="4123"/>
                    <a:pt x="1771" y="4893"/>
                  </a:cubicBezTo>
                  <a:cubicBezTo>
                    <a:pt x="1417" y="5955"/>
                    <a:pt x="1853" y="6622"/>
                    <a:pt x="1900" y="6708"/>
                  </a:cubicBezTo>
                  <a:lnTo>
                    <a:pt x="1900" y="6708"/>
                  </a:lnTo>
                  <a:cubicBezTo>
                    <a:pt x="1607" y="6152"/>
                    <a:pt x="1591" y="5498"/>
                    <a:pt x="1853" y="4926"/>
                  </a:cubicBezTo>
                  <a:cubicBezTo>
                    <a:pt x="2050" y="4401"/>
                    <a:pt x="2492" y="3844"/>
                    <a:pt x="2804" y="3139"/>
                  </a:cubicBezTo>
                  <a:cubicBezTo>
                    <a:pt x="2918" y="2926"/>
                    <a:pt x="3000" y="2680"/>
                    <a:pt x="3066" y="2434"/>
                  </a:cubicBezTo>
                  <a:cubicBezTo>
                    <a:pt x="3115" y="2680"/>
                    <a:pt x="3197" y="2926"/>
                    <a:pt x="3312" y="3139"/>
                  </a:cubicBezTo>
                  <a:cubicBezTo>
                    <a:pt x="3623" y="3844"/>
                    <a:pt x="4066" y="4401"/>
                    <a:pt x="4263" y="4926"/>
                  </a:cubicBezTo>
                  <a:cubicBezTo>
                    <a:pt x="4524" y="5498"/>
                    <a:pt x="4508" y="6152"/>
                    <a:pt x="4216" y="6708"/>
                  </a:cubicBezTo>
                  <a:lnTo>
                    <a:pt x="4216" y="6708"/>
                  </a:lnTo>
                  <a:cubicBezTo>
                    <a:pt x="4263" y="6622"/>
                    <a:pt x="4698" y="5955"/>
                    <a:pt x="4344" y="4893"/>
                  </a:cubicBezTo>
                  <a:cubicBezTo>
                    <a:pt x="4082" y="4123"/>
                    <a:pt x="3164" y="3074"/>
                    <a:pt x="3164" y="1910"/>
                  </a:cubicBezTo>
                  <a:cubicBezTo>
                    <a:pt x="3213" y="927"/>
                    <a:pt x="3999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56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5" y="1946"/>
                  </a:cubicBezTo>
                  <a:cubicBezTo>
                    <a:pt x="4599" y="1946"/>
                    <a:pt x="4369" y="1793"/>
                    <a:pt x="4279" y="1549"/>
                  </a:cubicBezTo>
                  <a:cubicBezTo>
                    <a:pt x="4258" y="1455"/>
                    <a:pt x="4310" y="1375"/>
                    <a:pt x="4380" y="1375"/>
                  </a:cubicBezTo>
                  <a:cubicBezTo>
                    <a:pt x="4420" y="1375"/>
                    <a:pt x="4467" y="1401"/>
                    <a:pt x="4508" y="1467"/>
                  </a:cubicBezTo>
                  <a:cubicBezTo>
                    <a:pt x="4556" y="1539"/>
                    <a:pt x="4631" y="1572"/>
                    <a:pt x="4705" y="1572"/>
                  </a:cubicBezTo>
                  <a:cubicBezTo>
                    <a:pt x="4834" y="1572"/>
                    <a:pt x="4961" y="1475"/>
                    <a:pt x="4951" y="1320"/>
                  </a:cubicBezTo>
                  <a:cubicBezTo>
                    <a:pt x="4967" y="1156"/>
                    <a:pt x="4853" y="1025"/>
                    <a:pt x="4705" y="1008"/>
                  </a:cubicBezTo>
                  <a:cubicBezTo>
                    <a:pt x="4675" y="1001"/>
                    <a:pt x="4645" y="998"/>
                    <a:pt x="4615" y="998"/>
                  </a:cubicBezTo>
                  <a:cubicBezTo>
                    <a:pt x="4438" y="998"/>
                    <a:pt x="4286" y="1118"/>
                    <a:pt x="4230" y="1287"/>
                  </a:cubicBezTo>
                  <a:cubicBezTo>
                    <a:pt x="4101" y="1594"/>
                    <a:pt x="4353" y="2107"/>
                    <a:pt x="4955" y="2107"/>
                  </a:cubicBezTo>
                  <a:cubicBezTo>
                    <a:pt x="4965" y="2107"/>
                    <a:pt x="4974" y="2107"/>
                    <a:pt x="4984" y="2106"/>
                  </a:cubicBezTo>
                  <a:cubicBezTo>
                    <a:pt x="5607" y="2074"/>
                    <a:pt x="6115" y="1107"/>
                    <a:pt x="5541" y="451"/>
                  </a:cubicBezTo>
                  <a:cubicBezTo>
                    <a:pt x="5309" y="159"/>
                    <a:pt x="4915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00" y="1074"/>
                    <a:pt x="2918" y="877"/>
                    <a:pt x="2804" y="713"/>
                  </a:cubicBezTo>
                  <a:cubicBezTo>
                    <a:pt x="2563" y="224"/>
                    <a:pt x="2077" y="0"/>
                    <a:pt x="1601" y="0"/>
                  </a:cubicBezTo>
                  <a:close/>
                  <a:moveTo>
                    <a:pt x="1900" y="6708"/>
                  </a:moveTo>
                  <a:lnTo>
                    <a:pt x="1900" y="6708"/>
                  </a:lnTo>
                  <a:cubicBezTo>
                    <a:pt x="1901" y="6710"/>
                    <a:pt x="1901" y="6711"/>
                    <a:pt x="1902" y="6712"/>
                  </a:cubicBezTo>
                  <a:cubicBezTo>
                    <a:pt x="1902" y="6711"/>
                    <a:pt x="1901" y="6710"/>
                    <a:pt x="1900" y="6708"/>
                  </a:cubicBezTo>
                  <a:close/>
                  <a:moveTo>
                    <a:pt x="4216" y="6708"/>
                  </a:moveTo>
                  <a:cubicBezTo>
                    <a:pt x="4215" y="6710"/>
                    <a:pt x="4214" y="6711"/>
                    <a:pt x="4213" y="6712"/>
                  </a:cubicBezTo>
                  <a:cubicBezTo>
                    <a:pt x="4214" y="6711"/>
                    <a:pt x="4215" y="6710"/>
                    <a:pt x="4216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11"/>
            <p:cNvSpPr/>
            <p:nvPr/>
          </p:nvSpPr>
          <p:spPr>
            <a:xfrm>
              <a:off x="8087153" y="4602433"/>
              <a:ext cx="170139" cy="267530"/>
            </a:xfrm>
            <a:custGeom>
              <a:rect b="b" l="l" r="r" t="t"/>
              <a:pathLst>
                <a:path extrusionOk="0" h="8197" w="5213">
                  <a:moveTo>
                    <a:pt x="4115" y="0"/>
                  </a:moveTo>
                  <a:lnTo>
                    <a:pt x="4115" y="0"/>
                  </a:lnTo>
                  <a:cubicBezTo>
                    <a:pt x="4115" y="1"/>
                    <a:pt x="4180" y="607"/>
                    <a:pt x="3803" y="836"/>
                  </a:cubicBezTo>
                  <a:cubicBezTo>
                    <a:pt x="3410" y="1066"/>
                    <a:pt x="2836" y="1525"/>
                    <a:pt x="3443" y="2049"/>
                  </a:cubicBezTo>
                  <a:cubicBezTo>
                    <a:pt x="4033" y="2574"/>
                    <a:pt x="4197" y="3328"/>
                    <a:pt x="3689" y="4065"/>
                  </a:cubicBezTo>
                  <a:cubicBezTo>
                    <a:pt x="3689" y="4065"/>
                    <a:pt x="3984" y="2967"/>
                    <a:pt x="3246" y="2475"/>
                  </a:cubicBezTo>
                  <a:cubicBezTo>
                    <a:pt x="3054" y="2343"/>
                    <a:pt x="2896" y="2306"/>
                    <a:pt x="2779" y="2306"/>
                  </a:cubicBezTo>
                  <a:cubicBezTo>
                    <a:pt x="2637" y="2306"/>
                    <a:pt x="2558" y="2361"/>
                    <a:pt x="2558" y="2361"/>
                  </a:cubicBezTo>
                  <a:cubicBezTo>
                    <a:pt x="2623" y="2492"/>
                    <a:pt x="2656" y="2623"/>
                    <a:pt x="2689" y="2771"/>
                  </a:cubicBezTo>
                  <a:cubicBezTo>
                    <a:pt x="2689" y="2984"/>
                    <a:pt x="2213" y="3344"/>
                    <a:pt x="2558" y="3738"/>
                  </a:cubicBezTo>
                  <a:cubicBezTo>
                    <a:pt x="2918" y="4131"/>
                    <a:pt x="3148" y="4918"/>
                    <a:pt x="1951" y="5787"/>
                  </a:cubicBezTo>
                  <a:cubicBezTo>
                    <a:pt x="1951" y="5787"/>
                    <a:pt x="2558" y="4426"/>
                    <a:pt x="2197" y="3721"/>
                  </a:cubicBezTo>
                  <a:cubicBezTo>
                    <a:pt x="1836" y="2984"/>
                    <a:pt x="1377" y="3131"/>
                    <a:pt x="968" y="2541"/>
                  </a:cubicBezTo>
                  <a:cubicBezTo>
                    <a:pt x="968" y="2541"/>
                    <a:pt x="1" y="3066"/>
                    <a:pt x="738" y="4229"/>
                  </a:cubicBezTo>
                  <a:cubicBezTo>
                    <a:pt x="1607" y="5573"/>
                    <a:pt x="541" y="7262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3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11"/>
            <p:cNvSpPr/>
            <p:nvPr/>
          </p:nvSpPr>
          <p:spPr>
            <a:xfrm>
              <a:off x="8236959" y="4569274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287"/>
                    <a:pt x="1388" y="2641"/>
                    <a:pt x="1191" y="2641"/>
                  </a:cubicBezTo>
                  <a:cubicBezTo>
                    <a:pt x="1182" y="2641"/>
                    <a:pt x="1173" y="2640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5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11"/>
            <p:cNvSpPr/>
            <p:nvPr/>
          </p:nvSpPr>
          <p:spPr>
            <a:xfrm>
              <a:off x="8040611" y="4849042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295" y="771"/>
                    <a:pt x="1" y="2443"/>
                    <a:pt x="3590" y="4262"/>
                  </a:cubicBezTo>
                  <a:cubicBezTo>
                    <a:pt x="3590" y="4262"/>
                    <a:pt x="2738" y="3771"/>
                    <a:pt x="2640" y="2476"/>
                  </a:cubicBezTo>
                  <a:cubicBezTo>
                    <a:pt x="2541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11"/>
            <p:cNvSpPr/>
            <p:nvPr/>
          </p:nvSpPr>
          <p:spPr>
            <a:xfrm>
              <a:off x="7897790" y="4934879"/>
              <a:ext cx="257347" cy="188938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3" y="609"/>
                    <a:pt x="3471" y="609"/>
                  </a:cubicBezTo>
                  <a:cubicBezTo>
                    <a:pt x="3415" y="609"/>
                    <a:pt x="3363" y="591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16" y="1174"/>
                    <a:pt x="3688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5" y="2468"/>
                    <a:pt x="3704" y="2550"/>
                    <a:pt x="2590" y="2714"/>
                  </a:cubicBezTo>
                  <a:cubicBezTo>
                    <a:pt x="1475" y="2878"/>
                    <a:pt x="590" y="3157"/>
                    <a:pt x="623" y="4124"/>
                  </a:cubicBezTo>
                  <a:cubicBezTo>
                    <a:pt x="648" y="4887"/>
                    <a:pt x="506" y="5245"/>
                    <a:pt x="250" y="5245"/>
                  </a:cubicBezTo>
                  <a:cubicBezTo>
                    <a:pt x="176" y="5245"/>
                    <a:pt x="92" y="5215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48" y="5788"/>
                    <a:pt x="1194" y="5788"/>
                  </a:cubicBezTo>
                  <a:cubicBezTo>
                    <a:pt x="1388" y="5788"/>
                    <a:pt x="1612" y="5762"/>
                    <a:pt x="1869" y="5698"/>
                  </a:cubicBezTo>
                  <a:cubicBezTo>
                    <a:pt x="3377" y="5321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84" y="1928"/>
                  </a:cubicBezTo>
                  <a:cubicBezTo>
                    <a:pt x="7884" y="1928"/>
                    <a:pt x="6409" y="1813"/>
                    <a:pt x="5868" y="960"/>
                  </a:cubicBezTo>
                  <a:cubicBezTo>
                    <a:pt x="5463" y="329"/>
                    <a:pt x="5049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11"/>
            <p:cNvSpPr/>
            <p:nvPr/>
          </p:nvSpPr>
          <p:spPr>
            <a:xfrm>
              <a:off x="8028829" y="5012654"/>
              <a:ext cx="250950" cy="205551"/>
            </a:xfrm>
            <a:custGeom>
              <a:rect b="b" l="l" r="r" t="t"/>
              <a:pathLst>
                <a:path extrusionOk="0" h="6298" w="7689">
                  <a:moveTo>
                    <a:pt x="3367" y="1"/>
                  </a:moveTo>
                  <a:cubicBezTo>
                    <a:pt x="3321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6"/>
                    <a:pt x="1132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38" y="4248"/>
                    <a:pt x="1975" y="4264"/>
                    <a:pt x="2111" y="4264"/>
                  </a:cubicBezTo>
                  <a:cubicBezTo>
                    <a:pt x="2597" y="4264"/>
                    <a:pt x="3076" y="4063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2" y="1919"/>
                    <a:pt x="2796" y="1759"/>
                    <a:pt x="2457" y="1759"/>
                  </a:cubicBezTo>
                  <a:cubicBezTo>
                    <a:pt x="2272" y="1759"/>
                    <a:pt x="2086" y="1807"/>
                    <a:pt x="1919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24" y="2823"/>
                    <a:pt x="1673" y="2905"/>
                    <a:pt x="1738" y="2970"/>
                  </a:cubicBezTo>
                  <a:cubicBezTo>
                    <a:pt x="1846" y="3078"/>
                    <a:pt x="1989" y="3123"/>
                    <a:pt x="2130" y="3123"/>
                  </a:cubicBezTo>
                  <a:cubicBezTo>
                    <a:pt x="2373" y="3123"/>
                    <a:pt x="2609" y="2989"/>
                    <a:pt x="2640" y="2823"/>
                  </a:cubicBezTo>
                  <a:cubicBezTo>
                    <a:pt x="2714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19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37" y="2020"/>
                    <a:pt x="2017" y="1938"/>
                  </a:cubicBezTo>
                  <a:cubicBezTo>
                    <a:pt x="2159" y="1864"/>
                    <a:pt x="2310" y="1829"/>
                    <a:pt x="2460" y="1829"/>
                  </a:cubicBezTo>
                  <a:cubicBezTo>
                    <a:pt x="2779" y="1829"/>
                    <a:pt x="3090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5" y="3947"/>
                    <a:pt x="2573" y="4127"/>
                    <a:pt x="2124" y="4127"/>
                  </a:cubicBezTo>
                  <a:cubicBezTo>
                    <a:pt x="2000" y="4127"/>
                    <a:pt x="1876" y="4113"/>
                    <a:pt x="1755" y="4085"/>
                  </a:cubicBezTo>
                  <a:cubicBezTo>
                    <a:pt x="542" y="3773"/>
                    <a:pt x="198" y="1856"/>
                    <a:pt x="1263" y="938"/>
                  </a:cubicBezTo>
                  <a:cubicBezTo>
                    <a:pt x="1737" y="494"/>
                    <a:pt x="2314" y="324"/>
                    <a:pt x="2897" y="324"/>
                  </a:cubicBezTo>
                  <a:cubicBezTo>
                    <a:pt x="3605" y="324"/>
                    <a:pt x="4321" y="574"/>
                    <a:pt x="4869" y="889"/>
                  </a:cubicBezTo>
                  <a:cubicBezTo>
                    <a:pt x="5820" y="1413"/>
                    <a:pt x="6541" y="2249"/>
                    <a:pt x="6951" y="3249"/>
                  </a:cubicBezTo>
                  <a:cubicBezTo>
                    <a:pt x="7279" y="4052"/>
                    <a:pt x="7459" y="4921"/>
                    <a:pt x="7459" y="5790"/>
                  </a:cubicBezTo>
                  <a:cubicBezTo>
                    <a:pt x="7459" y="5954"/>
                    <a:pt x="7443" y="6117"/>
                    <a:pt x="7410" y="6298"/>
                  </a:cubicBezTo>
                  <a:cubicBezTo>
                    <a:pt x="7422" y="6248"/>
                    <a:pt x="7435" y="6197"/>
                    <a:pt x="7447" y="6140"/>
                  </a:cubicBezTo>
                  <a:lnTo>
                    <a:pt x="7447" y="6140"/>
                  </a:lnTo>
                  <a:cubicBezTo>
                    <a:pt x="7449" y="6152"/>
                    <a:pt x="7453" y="6160"/>
                    <a:pt x="7459" y="6167"/>
                  </a:cubicBezTo>
                  <a:cubicBezTo>
                    <a:pt x="7459" y="6134"/>
                    <a:pt x="7459" y="6117"/>
                    <a:pt x="7459" y="6085"/>
                  </a:cubicBezTo>
                  <a:cubicBezTo>
                    <a:pt x="7455" y="6104"/>
                    <a:pt x="7451" y="6122"/>
                    <a:pt x="7447" y="6140"/>
                  </a:cubicBezTo>
                  <a:lnTo>
                    <a:pt x="7447" y="6140"/>
                  </a:lnTo>
                  <a:cubicBezTo>
                    <a:pt x="7445" y="6121"/>
                    <a:pt x="7449" y="6093"/>
                    <a:pt x="7459" y="6052"/>
                  </a:cubicBezTo>
                  <a:cubicBezTo>
                    <a:pt x="7688" y="4872"/>
                    <a:pt x="7541" y="3626"/>
                    <a:pt x="7016" y="2528"/>
                  </a:cubicBezTo>
                  <a:cubicBezTo>
                    <a:pt x="6315" y="1109"/>
                    <a:pt x="4963" y="1"/>
                    <a:pt x="33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11"/>
            <p:cNvSpPr/>
            <p:nvPr/>
          </p:nvSpPr>
          <p:spPr>
            <a:xfrm>
              <a:off x="8167702" y="5075024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3" y="0"/>
                  </a:moveTo>
                  <a:cubicBezTo>
                    <a:pt x="66" y="0"/>
                    <a:pt x="1" y="784"/>
                    <a:pt x="1089" y="961"/>
                  </a:cubicBezTo>
                  <a:cubicBezTo>
                    <a:pt x="2352" y="1174"/>
                    <a:pt x="3040" y="3272"/>
                    <a:pt x="3040" y="3272"/>
                  </a:cubicBezTo>
                  <a:cubicBezTo>
                    <a:pt x="3040" y="3272"/>
                    <a:pt x="2729" y="1010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11"/>
            <p:cNvSpPr/>
            <p:nvPr/>
          </p:nvSpPr>
          <p:spPr>
            <a:xfrm>
              <a:off x="7968385" y="5066767"/>
              <a:ext cx="170694" cy="147489"/>
            </a:xfrm>
            <a:custGeom>
              <a:rect b="b" l="l" r="r" t="t"/>
              <a:pathLst>
                <a:path extrusionOk="0" h="4519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4" y="1706"/>
                  </a:cubicBezTo>
                  <a:cubicBezTo>
                    <a:pt x="1" y="2083"/>
                    <a:pt x="99" y="2706"/>
                    <a:pt x="214" y="3033"/>
                  </a:cubicBezTo>
                  <a:cubicBezTo>
                    <a:pt x="279" y="3263"/>
                    <a:pt x="247" y="3509"/>
                    <a:pt x="132" y="3722"/>
                  </a:cubicBezTo>
                  <a:cubicBezTo>
                    <a:pt x="410" y="3492"/>
                    <a:pt x="722" y="3312"/>
                    <a:pt x="1066" y="3230"/>
                  </a:cubicBezTo>
                  <a:cubicBezTo>
                    <a:pt x="1673" y="3050"/>
                    <a:pt x="1656" y="2755"/>
                    <a:pt x="1656" y="2279"/>
                  </a:cubicBezTo>
                  <a:cubicBezTo>
                    <a:pt x="1642" y="1878"/>
                    <a:pt x="1816" y="1853"/>
                    <a:pt x="1859" y="1853"/>
                  </a:cubicBezTo>
                  <a:cubicBezTo>
                    <a:pt x="1866" y="1853"/>
                    <a:pt x="1869" y="1853"/>
                    <a:pt x="1869" y="1853"/>
                  </a:cubicBezTo>
                  <a:cubicBezTo>
                    <a:pt x="1878" y="1852"/>
                    <a:pt x="1886" y="1852"/>
                    <a:pt x="1894" y="1852"/>
                  </a:cubicBezTo>
                  <a:cubicBezTo>
                    <a:pt x="2161" y="1852"/>
                    <a:pt x="2098" y="2386"/>
                    <a:pt x="2066" y="2673"/>
                  </a:cubicBezTo>
                  <a:cubicBezTo>
                    <a:pt x="1968" y="3197"/>
                    <a:pt x="2115" y="3755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1"/>
                    <a:pt x="4410" y="4263"/>
                  </a:cubicBezTo>
                  <a:cubicBezTo>
                    <a:pt x="4514" y="4217"/>
                    <a:pt x="4626" y="4195"/>
                    <a:pt x="4739" y="4195"/>
                  </a:cubicBezTo>
                  <a:cubicBezTo>
                    <a:pt x="4910" y="4195"/>
                    <a:pt x="5081" y="4246"/>
                    <a:pt x="5230" y="4345"/>
                  </a:cubicBezTo>
                  <a:cubicBezTo>
                    <a:pt x="5082" y="3460"/>
                    <a:pt x="4639" y="3197"/>
                    <a:pt x="4017" y="3132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11"/>
            <p:cNvSpPr/>
            <p:nvPr/>
          </p:nvSpPr>
          <p:spPr>
            <a:xfrm>
              <a:off x="7995670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71" y="1542"/>
                  </a:cubicBezTo>
                  <a:cubicBezTo>
                    <a:pt x="1296" y="1263"/>
                    <a:pt x="1099" y="837"/>
                    <a:pt x="1001" y="558"/>
                  </a:cubicBezTo>
                  <a:cubicBezTo>
                    <a:pt x="951" y="378"/>
                    <a:pt x="935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11"/>
            <p:cNvSpPr/>
            <p:nvPr/>
          </p:nvSpPr>
          <p:spPr>
            <a:xfrm>
              <a:off x="7808983" y="4885074"/>
              <a:ext cx="226831" cy="158781"/>
            </a:xfrm>
            <a:custGeom>
              <a:rect b="b" l="l" r="r" t="t"/>
              <a:pathLst>
                <a:path extrusionOk="0" h="4865" w="6950">
                  <a:moveTo>
                    <a:pt x="5010" y="1"/>
                  </a:moveTo>
                  <a:cubicBezTo>
                    <a:pt x="4786" y="1"/>
                    <a:pt x="4536" y="53"/>
                    <a:pt x="4262" y="175"/>
                  </a:cubicBezTo>
                  <a:cubicBezTo>
                    <a:pt x="2787" y="831"/>
                    <a:pt x="3065" y="3306"/>
                    <a:pt x="4803" y="3667"/>
                  </a:cubicBezTo>
                  <a:cubicBezTo>
                    <a:pt x="4999" y="3699"/>
                    <a:pt x="5213" y="3732"/>
                    <a:pt x="5376" y="3749"/>
                  </a:cubicBezTo>
                  <a:cubicBezTo>
                    <a:pt x="4917" y="3831"/>
                    <a:pt x="4475" y="3978"/>
                    <a:pt x="4065" y="4191"/>
                  </a:cubicBezTo>
                  <a:cubicBezTo>
                    <a:pt x="3918" y="4273"/>
                    <a:pt x="3672" y="4339"/>
                    <a:pt x="3639" y="4355"/>
                  </a:cubicBezTo>
                  <a:cubicBezTo>
                    <a:pt x="3185" y="4527"/>
                    <a:pt x="2755" y="4603"/>
                    <a:pt x="2368" y="4603"/>
                  </a:cubicBezTo>
                  <a:cubicBezTo>
                    <a:pt x="1539" y="4603"/>
                    <a:pt x="902" y="4256"/>
                    <a:pt x="623" y="3765"/>
                  </a:cubicBezTo>
                  <a:cubicBezTo>
                    <a:pt x="377" y="3355"/>
                    <a:pt x="361" y="2863"/>
                    <a:pt x="574" y="2454"/>
                  </a:cubicBezTo>
                  <a:cubicBezTo>
                    <a:pt x="590" y="2437"/>
                    <a:pt x="590" y="2437"/>
                    <a:pt x="590" y="2421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6"/>
                    <a:pt x="2147" y="2323"/>
                  </a:cubicBezTo>
                  <a:cubicBezTo>
                    <a:pt x="2262" y="2454"/>
                    <a:pt x="2311" y="2618"/>
                    <a:pt x="2311" y="2798"/>
                  </a:cubicBezTo>
                  <a:cubicBezTo>
                    <a:pt x="2311" y="2945"/>
                    <a:pt x="2262" y="3093"/>
                    <a:pt x="2147" y="3208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90"/>
                  </a:cubicBezTo>
                  <a:cubicBezTo>
                    <a:pt x="2035" y="3035"/>
                    <a:pt x="1743" y="2862"/>
                    <a:pt x="1489" y="2862"/>
                  </a:cubicBezTo>
                  <a:cubicBezTo>
                    <a:pt x="1318" y="2862"/>
                    <a:pt x="1164" y="2941"/>
                    <a:pt x="1164" y="3126"/>
                  </a:cubicBezTo>
                  <a:cubicBezTo>
                    <a:pt x="1153" y="3400"/>
                    <a:pt x="1392" y="3528"/>
                    <a:pt x="1645" y="3528"/>
                  </a:cubicBezTo>
                  <a:cubicBezTo>
                    <a:pt x="1769" y="3528"/>
                    <a:pt x="1897" y="3497"/>
                    <a:pt x="2000" y="3437"/>
                  </a:cubicBezTo>
                  <a:lnTo>
                    <a:pt x="2033" y="3421"/>
                  </a:lnTo>
                  <a:cubicBezTo>
                    <a:pt x="2065" y="3404"/>
                    <a:pt x="2082" y="3388"/>
                    <a:pt x="2098" y="3372"/>
                  </a:cubicBezTo>
                  <a:cubicBezTo>
                    <a:pt x="2410" y="3077"/>
                    <a:pt x="2442" y="2618"/>
                    <a:pt x="2197" y="2273"/>
                  </a:cubicBezTo>
                  <a:cubicBezTo>
                    <a:pt x="2058" y="2005"/>
                    <a:pt x="1742" y="1857"/>
                    <a:pt x="1404" y="1857"/>
                  </a:cubicBezTo>
                  <a:cubicBezTo>
                    <a:pt x="1062" y="1857"/>
                    <a:pt x="698" y="2009"/>
                    <a:pt x="475" y="2339"/>
                  </a:cubicBezTo>
                  <a:cubicBezTo>
                    <a:pt x="0" y="3093"/>
                    <a:pt x="213" y="4076"/>
                    <a:pt x="967" y="4568"/>
                  </a:cubicBezTo>
                  <a:cubicBezTo>
                    <a:pt x="1332" y="4766"/>
                    <a:pt x="1740" y="4865"/>
                    <a:pt x="2164" y="4865"/>
                  </a:cubicBezTo>
                  <a:cubicBezTo>
                    <a:pt x="2197" y="4865"/>
                    <a:pt x="2229" y="4864"/>
                    <a:pt x="2262" y="4863"/>
                  </a:cubicBezTo>
                  <a:cubicBezTo>
                    <a:pt x="3164" y="4830"/>
                    <a:pt x="3868" y="4339"/>
                    <a:pt x="5049" y="3978"/>
                  </a:cubicBezTo>
                  <a:cubicBezTo>
                    <a:pt x="5491" y="3880"/>
                    <a:pt x="5917" y="3814"/>
                    <a:pt x="6360" y="3781"/>
                  </a:cubicBezTo>
                  <a:cubicBezTo>
                    <a:pt x="6573" y="3765"/>
                    <a:pt x="6770" y="3699"/>
                    <a:pt x="6950" y="3601"/>
                  </a:cubicBezTo>
                  <a:lnTo>
                    <a:pt x="6950" y="3601"/>
                  </a:lnTo>
                  <a:cubicBezTo>
                    <a:pt x="6950" y="3601"/>
                    <a:pt x="6827" y="3630"/>
                    <a:pt x="6671" y="3630"/>
                  </a:cubicBezTo>
                  <a:cubicBezTo>
                    <a:pt x="6516" y="3630"/>
                    <a:pt x="6327" y="3601"/>
                    <a:pt x="6196" y="3486"/>
                  </a:cubicBezTo>
                  <a:cubicBezTo>
                    <a:pt x="5934" y="3257"/>
                    <a:pt x="5934" y="3339"/>
                    <a:pt x="5655" y="3257"/>
                  </a:cubicBezTo>
                  <a:cubicBezTo>
                    <a:pt x="5491" y="3208"/>
                    <a:pt x="5376" y="3060"/>
                    <a:pt x="5376" y="2896"/>
                  </a:cubicBezTo>
                  <a:cubicBezTo>
                    <a:pt x="5180" y="3060"/>
                    <a:pt x="5147" y="3339"/>
                    <a:pt x="5294" y="3552"/>
                  </a:cubicBezTo>
                  <a:cubicBezTo>
                    <a:pt x="5294" y="3552"/>
                    <a:pt x="4573" y="3552"/>
                    <a:pt x="4409" y="3175"/>
                  </a:cubicBezTo>
                  <a:cubicBezTo>
                    <a:pt x="4229" y="2814"/>
                    <a:pt x="4442" y="2814"/>
                    <a:pt x="4573" y="2732"/>
                  </a:cubicBezTo>
                  <a:cubicBezTo>
                    <a:pt x="4721" y="2650"/>
                    <a:pt x="4770" y="2503"/>
                    <a:pt x="4622" y="2306"/>
                  </a:cubicBezTo>
                  <a:cubicBezTo>
                    <a:pt x="4475" y="2093"/>
                    <a:pt x="4491" y="1732"/>
                    <a:pt x="4754" y="1716"/>
                  </a:cubicBezTo>
                  <a:cubicBezTo>
                    <a:pt x="4676" y="1547"/>
                    <a:pt x="4515" y="1450"/>
                    <a:pt x="4337" y="1450"/>
                  </a:cubicBezTo>
                  <a:cubicBezTo>
                    <a:pt x="4291" y="1450"/>
                    <a:pt x="4244" y="1457"/>
                    <a:pt x="4196" y="1470"/>
                  </a:cubicBezTo>
                  <a:cubicBezTo>
                    <a:pt x="3770" y="1536"/>
                    <a:pt x="3770" y="2142"/>
                    <a:pt x="3770" y="2142"/>
                  </a:cubicBezTo>
                  <a:cubicBezTo>
                    <a:pt x="3770" y="2142"/>
                    <a:pt x="3475" y="1405"/>
                    <a:pt x="3950" y="1028"/>
                  </a:cubicBezTo>
                  <a:cubicBezTo>
                    <a:pt x="4141" y="881"/>
                    <a:pt x="4293" y="826"/>
                    <a:pt x="4410" y="826"/>
                  </a:cubicBezTo>
                  <a:cubicBezTo>
                    <a:pt x="4596" y="826"/>
                    <a:pt x="4697" y="963"/>
                    <a:pt x="4737" y="1093"/>
                  </a:cubicBezTo>
                  <a:cubicBezTo>
                    <a:pt x="4790" y="1279"/>
                    <a:pt x="4886" y="1432"/>
                    <a:pt x="5033" y="1432"/>
                  </a:cubicBezTo>
                  <a:cubicBezTo>
                    <a:pt x="5068" y="1432"/>
                    <a:pt x="5106" y="1423"/>
                    <a:pt x="5147" y="1405"/>
                  </a:cubicBezTo>
                  <a:cubicBezTo>
                    <a:pt x="5276" y="1340"/>
                    <a:pt x="5392" y="1247"/>
                    <a:pt x="5488" y="1247"/>
                  </a:cubicBezTo>
                  <a:cubicBezTo>
                    <a:pt x="5538" y="1247"/>
                    <a:pt x="5583" y="1272"/>
                    <a:pt x="5622" y="1339"/>
                  </a:cubicBezTo>
                  <a:cubicBezTo>
                    <a:pt x="5753" y="1585"/>
                    <a:pt x="5639" y="1896"/>
                    <a:pt x="5376" y="2011"/>
                  </a:cubicBezTo>
                  <a:cubicBezTo>
                    <a:pt x="5376" y="2011"/>
                    <a:pt x="5382" y="2011"/>
                    <a:pt x="5393" y="2011"/>
                  </a:cubicBezTo>
                  <a:cubicBezTo>
                    <a:pt x="5500" y="2011"/>
                    <a:pt x="6111" y="1984"/>
                    <a:pt x="6245" y="1372"/>
                  </a:cubicBezTo>
                  <a:cubicBezTo>
                    <a:pt x="6363" y="822"/>
                    <a:pt x="5896" y="1"/>
                    <a:pt x="50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11"/>
            <p:cNvSpPr/>
            <p:nvPr/>
          </p:nvSpPr>
          <p:spPr>
            <a:xfrm>
              <a:off x="7773669" y="4970486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31" y="3099"/>
                    <a:pt x="1164" y="3312"/>
                  </a:cubicBezTo>
                  <a:cubicBezTo>
                    <a:pt x="1215" y="3223"/>
                    <a:pt x="1304" y="3164"/>
                    <a:pt x="1395" y="3164"/>
                  </a:cubicBezTo>
                  <a:cubicBezTo>
                    <a:pt x="1422" y="3164"/>
                    <a:pt x="1449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115" y="1574"/>
                    <a:pt x="771" y="787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11"/>
            <p:cNvSpPr/>
            <p:nvPr/>
          </p:nvSpPr>
          <p:spPr>
            <a:xfrm>
              <a:off x="7974259" y="4728186"/>
              <a:ext cx="145041" cy="205420"/>
            </a:xfrm>
            <a:custGeom>
              <a:rect b="b" l="l" r="r" t="t"/>
              <a:pathLst>
                <a:path extrusionOk="0" h="6294" w="4444">
                  <a:moveTo>
                    <a:pt x="2633" y="1"/>
                  </a:moveTo>
                  <a:cubicBezTo>
                    <a:pt x="2137" y="1"/>
                    <a:pt x="1621" y="203"/>
                    <a:pt x="1280" y="606"/>
                  </a:cubicBezTo>
                  <a:cubicBezTo>
                    <a:pt x="1" y="2245"/>
                    <a:pt x="903" y="4261"/>
                    <a:pt x="1657" y="5113"/>
                  </a:cubicBezTo>
                  <a:cubicBezTo>
                    <a:pt x="2083" y="5638"/>
                    <a:pt x="2640" y="6048"/>
                    <a:pt x="3279" y="6294"/>
                  </a:cubicBezTo>
                  <a:cubicBezTo>
                    <a:pt x="2689" y="6031"/>
                    <a:pt x="2181" y="5622"/>
                    <a:pt x="1788" y="5146"/>
                  </a:cubicBezTo>
                  <a:cubicBezTo>
                    <a:pt x="1509" y="4753"/>
                    <a:pt x="1296" y="4310"/>
                    <a:pt x="1165" y="3851"/>
                  </a:cubicBezTo>
                  <a:cubicBezTo>
                    <a:pt x="1017" y="3327"/>
                    <a:pt x="968" y="2769"/>
                    <a:pt x="1001" y="2212"/>
                  </a:cubicBezTo>
                  <a:cubicBezTo>
                    <a:pt x="1132" y="753"/>
                    <a:pt x="1968" y="196"/>
                    <a:pt x="2722" y="163"/>
                  </a:cubicBezTo>
                  <a:cubicBezTo>
                    <a:pt x="3066" y="180"/>
                    <a:pt x="3394" y="311"/>
                    <a:pt x="3640" y="557"/>
                  </a:cubicBezTo>
                  <a:cubicBezTo>
                    <a:pt x="4296" y="1114"/>
                    <a:pt x="3935" y="2048"/>
                    <a:pt x="3394" y="2278"/>
                  </a:cubicBezTo>
                  <a:cubicBezTo>
                    <a:pt x="3275" y="2345"/>
                    <a:pt x="3144" y="2378"/>
                    <a:pt x="3012" y="2378"/>
                  </a:cubicBezTo>
                  <a:cubicBezTo>
                    <a:pt x="2890" y="2378"/>
                    <a:pt x="2767" y="2350"/>
                    <a:pt x="2656" y="2294"/>
                  </a:cubicBezTo>
                  <a:cubicBezTo>
                    <a:pt x="2476" y="2212"/>
                    <a:pt x="2361" y="2032"/>
                    <a:pt x="2329" y="1835"/>
                  </a:cubicBezTo>
                  <a:cubicBezTo>
                    <a:pt x="2329" y="1737"/>
                    <a:pt x="2357" y="1715"/>
                    <a:pt x="2410" y="1715"/>
                  </a:cubicBezTo>
                  <a:cubicBezTo>
                    <a:pt x="2455" y="1715"/>
                    <a:pt x="2519" y="1731"/>
                    <a:pt x="2598" y="1731"/>
                  </a:cubicBezTo>
                  <a:cubicBezTo>
                    <a:pt x="2658" y="1731"/>
                    <a:pt x="2727" y="1722"/>
                    <a:pt x="2804" y="1688"/>
                  </a:cubicBezTo>
                  <a:cubicBezTo>
                    <a:pt x="3001" y="1573"/>
                    <a:pt x="3050" y="1294"/>
                    <a:pt x="2886" y="1130"/>
                  </a:cubicBezTo>
                  <a:cubicBezTo>
                    <a:pt x="2812" y="1056"/>
                    <a:pt x="2710" y="1016"/>
                    <a:pt x="2607" y="1016"/>
                  </a:cubicBezTo>
                  <a:cubicBezTo>
                    <a:pt x="2411" y="1016"/>
                    <a:pt x="2207" y="1159"/>
                    <a:pt x="2165" y="1491"/>
                  </a:cubicBezTo>
                  <a:cubicBezTo>
                    <a:pt x="2132" y="1737"/>
                    <a:pt x="2214" y="1983"/>
                    <a:pt x="2378" y="2147"/>
                  </a:cubicBezTo>
                  <a:cubicBezTo>
                    <a:pt x="2394" y="2179"/>
                    <a:pt x="2427" y="2196"/>
                    <a:pt x="2443" y="2212"/>
                  </a:cubicBezTo>
                  <a:lnTo>
                    <a:pt x="2509" y="2261"/>
                  </a:lnTo>
                  <a:lnTo>
                    <a:pt x="2558" y="2294"/>
                  </a:lnTo>
                  <a:lnTo>
                    <a:pt x="2591" y="2327"/>
                  </a:lnTo>
                  <a:lnTo>
                    <a:pt x="2624" y="2343"/>
                  </a:lnTo>
                  <a:cubicBezTo>
                    <a:pt x="2755" y="2409"/>
                    <a:pt x="2894" y="2442"/>
                    <a:pt x="3031" y="2442"/>
                  </a:cubicBezTo>
                  <a:cubicBezTo>
                    <a:pt x="3169" y="2442"/>
                    <a:pt x="3304" y="2409"/>
                    <a:pt x="3427" y="2343"/>
                  </a:cubicBezTo>
                  <a:cubicBezTo>
                    <a:pt x="4017" y="2130"/>
                    <a:pt x="4443" y="1081"/>
                    <a:pt x="3755" y="458"/>
                  </a:cubicBezTo>
                  <a:cubicBezTo>
                    <a:pt x="3480" y="153"/>
                    <a:pt x="3064" y="1"/>
                    <a:pt x="26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11"/>
            <p:cNvSpPr/>
            <p:nvPr/>
          </p:nvSpPr>
          <p:spPr>
            <a:xfrm>
              <a:off x="7131690" y="5155345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37" y="3286"/>
                    <a:pt x="984" y="5171"/>
                  </a:cubicBezTo>
                  <a:cubicBezTo>
                    <a:pt x="1132" y="7056"/>
                    <a:pt x="476" y="7663"/>
                    <a:pt x="476" y="7663"/>
                  </a:cubicBezTo>
                  <a:cubicBezTo>
                    <a:pt x="1164" y="7122"/>
                    <a:pt x="1328" y="5351"/>
                    <a:pt x="1197" y="3991"/>
                  </a:cubicBezTo>
                  <a:cubicBezTo>
                    <a:pt x="1066" y="2631"/>
                    <a:pt x="1082" y="1352"/>
                    <a:pt x="1345" y="1090"/>
                  </a:cubicBezTo>
                  <a:cubicBezTo>
                    <a:pt x="1607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11"/>
            <p:cNvSpPr/>
            <p:nvPr/>
          </p:nvSpPr>
          <p:spPr>
            <a:xfrm>
              <a:off x="7072322" y="5122251"/>
              <a:ext cx="278757" cy="332413"/>
            </a:xfrm>
            <a:custGeom>
              <a:rect b="b" l="l" r="r" t="t"/>
              <a:pathLst>
                <a:path extrusionOk="0" h="10185" w="8541">
                  <a:moveTo>
                    <a:pt x="6282" y="1"/>
                  </a:moveTo>
                  <a:cubicBezTo>
                    <a:pt x="6080" y="1"/>
                    <a:pt x="5874" y="24"/>
                    <a:pt x="5672" y="71"/>
                  </a:cubicBezTo>
                  <a:cubicBezTo>
                    <a:pt x="4491" y="334"/>
                    <a:pt x="3721" y="1579"/>
                    <a:pt x="3508" y="2841"/>
                  </a:cubicBezTo>
                  <a:cubicBezTo>
                    <a:pt x="3262" y="4153"/>
                    <a:pt x="3508" y="5382"/>
                    <a:pt x="3459" y="6480"/>
                  </a:cubicBezTo>
                  <a:cubicBezTo>
                    <a:pt x="3524" y="7480"/>
                    <a:pt x="3147" y="8447"/>
                    <a:pt x="2459" y="9136"/>
                  </a:cubicBezTo>
                  <a:cubicBezTo>
                    <a:pt x="1787" y="9758"/>
                    <a:pt x="918" y="10119"/>
                    <a:pt x="0" y="10185"/>
                  </a:cubicBezTo>
                  <a:cubicBezTo>
                    <a:pt x="935" y="10152"/>
                    <a:pt x="1820" y="9808"/>
                    <a:pt x="2508" y="9201"/>
                  </a:cubicBezTo>
                  <a:cubicBezTo>
                    <a:pt x="3246" y="8496"/>
                    <a:pt x="3655" y="7513"/>
                    <a:pt x="3606" y="6497"/>
                  </a:cubicBezTo>
                  <a:cubicBezTo>
                    <a:pt x="3672" y="5366"/>
                    <a:pt x="3426" y="4136"/>
                    <a:pt x="3672" y="2874"/>
                  </a:cubicBezTo>
                  <a:cubicBezTo>
                    <a:pt x="3918" y="1628"/>
                    <a:pt x="4590" y="465"/>
                    <a:pt x="5704" y="219"/>
                  </a:cubicBezTo>
                  <a:cubicBezTo>
                    <a:pt x="5836" y="186"/>
                    <a:pt x="5967" y="170"/>
                    <a:pt x="6098" y="153"/>
                  </a:cubicBezTo>
                  <a:cubicBezTo>
                    <a:pt x="6143" y="150"/>
                    <a:pt x="6187" y="148"/>
                    <a:pt x="6232" y="148"/>
                  </a:cubicBezTo>
                  <a:cubicBezTo>
                    <a:pt x="6629" y="148"/>
                    <a:pt x="7019" y="278"/>
                    <a:pt x="7344" y="514"/>
                  </a:cubicBezTo>
                  <a:cubicBezTo>
                    <a:pt x="8048" y="1088"/>
                    <a:pt x="7950" y="2333"/>
                    <a:pt x="7540" y="2710"/>
                  </a:cubicBezTo>
                  <a:cubicBezTo>
                    <a:pt x="7341" y="2888"/>
                    <a:pt x="7117" y="2961"/>
                    <a:pt x="6918" y="2961"/>
                  </a:cubicBezTo>
                  <a:cubicBezTo>
                    <a:pt x="6658" y="2961"/>
                    <a:pt x="6441" y="2837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13" y="2666"/>
                    <a:pt x="6467" y="2666"/>
                  </a:cubicBezTo>
                  <a:cubicBezTo>
                    <a:pt x="6603" y="2666"/>
                    <a:pt x="6852" y="2633"/>
                    <a:pt x="6934" y="2399"/>
                  </a:cubicBezTo>
                  <a:cubicBezTo>
                    <a:pt x="7065" y="2087"/>
                    <a:pt x="6868" y="1743"/>
                    <a:pt x="6540" y="1678"/>
                  </a:cubicBezTo>
                  <a:cubicBezTo>
                    <a:pt x="6491" y="1664"/>
                    <a:pt x="6439" y="1657"/>
                    <a:pt x="6386" y="1657"/>
                  </a:cubicBezTo>
                  <a:cubicBezTo>
                    <a:pt x="6065" y="1657"/>
                    <a:pt x="5709" y="1911"/>
                    <a:pt x="5836" y="2432"/>
                  </a:cubicBezTo>
                  <a:cubicBezTo>
                    <a:pt x="5926" y="2815"/>
                    <a:pt x="6449" y="3112"/>
                    <a:pt x="6996" y="3112"/>
                  </a:cubicBezTo>
                  <a:cubicBezTo>
                    <a:pt x="7246" y="3112"/>
                    <a:pt x="7500" y="3051"/>
                    <a:pt x="7721" y="2907"/>
                  </a:cubicBezTo>
                  <a:cubicBezTo>
                    <a:pt x="8130" y="2677"/>
                    <a:pt x="8540" y="1973"/>
                    <a:pt x="8245" y="1186"/>
                  </a:cubicBezTo>
                  <a:cubicBezTo>
                    <a:pt x="8030" y="462"/>
                    <a:pt x="7190" y="1"/>
                    <a:pt x="62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11"/>
            <p:cNvSpPr/>
            <p:nvPr/>
          </p:nvSpPr>
          <p:spPr>
            <a:xfrm>
              <a:off x="7204439" y="5169053"/>
              <a:ext cx="81887" cy="68800"/>
            </a:xfrm>
            <a:custGeom>
              <a:rect b="b" l="l" r="r" t="t"/>
              <a:pathLst>
                <a:path extrusionOk="0" h="2108" w="2509">
                  <a:moveTo>
                    <a:pt x="710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607" y="96"/>
                    <a:pt x="640" y="276"/>
                    <a:pt x="542" y="375"/>
                  </a:cubicBezTo>
                  <a:cubicBezTo>
                    <a:pt x="394" y="604"/>
                    <a:pt x="1" y="1309"/>
                    <a:pt x="558" y="1866"/>
                  </a:cubicBezTo>
                  <a:cubicBezTo>
                    <a:pt x="737" y="2045"/>
                    <a:pt x="989" y="2107"/>
                    <a:pt x="1253" y="2107"/>
                  </a:cubicBezTo>
                  <a:cubicBezTo>
                    <a:pt x="1789" y="2107"/>
                    <a:pt x="2377" y="1850"/>
                    <a:pt x="2509" y="1784"/>
                  </a:cubicBezTo>
                  <a:lnTo>
                    <a:pt x="2509" y="1784"/>
                  </a:lnTo>
                  <a:cubicBezTo>
                    <a:pt x="2509" y="1784"/>
                    <a:pt x="2475" y="1788"/>
                    <a:pt x="2421" y="1788"/>
                  </a:cubicBezTo>
                  <a:cubicBezTo>
                    <a:pt x="2204" y="1788"/>
                    <a:pt x="1653" y="1725"/>
                    <a:pt x="1574" y="1096"/>
                  </a:cubicBezTo>
                  <a:cubicBezTo>
                    <a:pt x="1489" y="401"/>
                    <a:pt x="1184" y="1"/>
                    <a:pt x="7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11"/>
            <p:cNvSpPr/>
            <p:nvPr/>
          </p:nvSpPr>
          <p:spPr>
            <a:xfrm>
              <a:off x="7208192" y="5173231"/>
              <a:ext cx="157868" cy="178723"/>
            </a:xfrm>
            <a:custGeom>
              <a:rect b="b" l="l" r="r" t="t"/>
              <a:pathLst>
                <a:path extrusionOk="0" h="5476" w="4837">
                  <a:moveTo>
                    <a:pt x="4361" y="1"/>
                  </a:moveTo>
                  <a:lnTo>
                    <a:pt x="4361" y="1"/>
                  </a:lnTo>
                  <a:cubicBezTo>
                    <a:pt x="4492" y="558"/>
                    <a:pt x="4279" y="1148"/>
                    <a:pt x="3820" y="1492"/>
                  </a:cubicBezTo>
                  <a:cubicBezTo>
                    <a:pt x="3017" y="2066"/>
                    <a:pt x="1918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312" y="5279"/>
                    <a:pt x="476" y="4918"/>
                    <a:pt x="443" y="4558"/>
                  </a:cubicBezTo>
                  <a:cubicBezTo>
                    <a:pt x="443" y="3915"/>
                    <a:pt x="515" y="3186"/>
                    <a:pt x="711" y="3186"/>
                  </a:cubicBezTo>
                  <a:cubicBezTo>
                    <a:pt x="725" y="3186"/>
                    <a:pt x="739" y="3190"/>
                    <a:pt x="755" y="3197"/>
                  </a:cubicBezTo>
                  <a:cubicBezTo>
                    <a:pt x="984" y="3312"/>
                    <a:pt x="787" y="3558"/>
                    <a:pt x="705" y="3705"/>
                  </a:cubicBezTo>
                  <a:cubicBezTo>
                    <a:pt x="623" y="3853"/>
                    <a:pt x="460" y="4525"/>
                    <a:pt x="1181" y="4935"/>
                  </a:cubicBezTo>
                  <a:cubicBezTo>
                    <a:pt x="1181" y="4935"/>
                    <a:pt x="1181" y="4935"/>
                    <a:pt x="1181" y="4935"/>
                  </a:cubicBezTo>
                  <a:cubicBezTo>
                    <a:pt x="1190" y="4935"/>
                    <a:pt x="958" y="4422"/>
                    <a:pt x="1361" y="4148"/>
                  </a:cubicBezTo>
                  <a:cubicBezTo>
                    <a:pt x="1771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505" y="2175"/>
                  </a:cubicBezTo>
                  <a:cubicBezTo>
                    <a:pt x="2536" y="2175"/>
                    <a:pt x="2564" y="2182"/>
                    <a:pt x="2590" y="2197"/>
                  </a:cubicBezTo>
                  <a:cubicBezTo>
                    <a:pt x="2804" y="2345"/>
                    <a:pt x="2541" y="2558"/>
                    <a:pt x="2427" y="2607"/>
                  </a:cubicBezTo>
                  <a:cubicBezTo>
                    <a:pt x="2230" y="2722"/>
                    <a:pt x="2197" y="2984"/>
                    <a:pt x="2361" y="3148"/>
                  </a:cubicBezTo>
                  <a:cubicBezTo>
                    <a:pt x="2558" y="3394"/>
                    <a:pt x="2492" y="3705"/>
                    <a:pt x="2230" y="3804"/>
                  </a:cubicBezTo>
                  <a:cubicBezTo>
                    <a:pt x="2230" y="3804"/>
                    <a:pt x="2286" y="3810"/>
                    <a:pt x="2379" y="3810"/>
                  </a:cubicBezTo>
                  <a:cubicBezTo>
                    <a:pt x="2702" y="3810"/>
                    <a:pt x="3472" y="3732"/>
                    <a:pt x="3967" y="3033"/>
                  </a:cubicBezTo>
                  <a:cubicBezTo>
                    <a:pt x="4590" y="2148"/>
                    <a:pt x="4836" y="820"/>
                    <a:pt x="43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11"/>
            <p:cNvSpPr/>
            <p:nvPr/>
          </p:nvSpPr>
          <p:spPr>
            <a:xfrm>
              <a:off x="7322130" y="5123393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35"/>
                    <a:pt x="755" y="413"/>
                    <a:pt x="919" y="790"/>
                  </a:cubicBezTo>
                  <a:cubicBezTo>
                    <a:pt x="1112" y="1305"/>
                    <a:pt x="1477" y="1951"/>
                    <a:pt x="2236" y="1951"/>
                  </a:cubicBezTo>
                  <a:cubicBezTo>
                    <a:pt x="2443" y="1951"/>
                    <a:pt x="2680" y="1903"/>
                    <a:pt x="2951" y="1790"/>
                  </a:cubicBezTo>
                  <a:cubicBezTo>
                    <a:pt x="2771" y="1725"/>
                    <a:pt x="2656" y="1561"/>
                    <a:pt x="2656" y="1380"/>
                  </a:cubicBezTo>
                  <a:cubicBezTo>
                    <a:pt x="2656" y="1096"/>
                    <a:pt x="2619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11"/>
            <p:cNvSpPr/>
            <p:nvPr/>
          </p:nvSpPr>
          <p:spPr>
            <a:xfrm>
              <a:off x="7408260" y="512254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984" y="0"/>
                  </a:moveTo>
                  <a:cubicBezTo>
                    <a:pt x="812" y="0"/>
                    <a:pt x="653" y="142"/>
                    <a:pt x="640" y="325"/>
                  </a:cubicBezTo>
                  <a:cubicBezTo>
                    <a:pt x="640" y="488"/>
                    <a:pt x="773" y="593"/>
                    <a:pt x="908" y="593"/>
                  </a:cubicBezTo>
                  <a:cubicBezTo>
                    <a:pt x="963" y="593"/>
                    <a:pt x="1019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2" y="268"/>
                    <a:pt x="990" y="268"/>
                  </a:cubicBezTo>
                  <a:cubicBezTo>
                    <a:pt x="924" y="268"/>
                    <a:pt x="890" y="333"/>
                    <a:pt x="902" y="406"/>
                  </a:cubicBezTo>
                  <a:cubicBezTo>
                    <a:pt x="913" y="439"/>
                    <a:pt x="898" y="453"/>
                    <a:pt x="873" y="453"/>
                  </a:cubicBezTo>
                  <a:cubicBezTo>
                    <a:pt x="822" y="453"/>
                    <a:pt x="733" y="391"/>
                    <a:pt x="755" y="292"/>
                  </a:cubicBezTo>
                  <a:cubicBezTo>
                    <a:pt x="767" y="160"/>
                    <a:pt x="875" y="73"/>
                    <a:pt x="995" y="73"/>
                  </a:cubicBezTo>
                  <a:cubicBezTo>
                    <a:pt x="1041" y="73"/>
                    <a:pt x="1087" y="85"/>
                    <a:pt x="1132" y="111"/>
                  </a:cubicBezTo>
                  <a:cubicBezTo>
                    <a:pt x="1394" y="275"/>
                    <a:pt x="1312" y="849"/>
                    <a:pt x="739" y="898"/>
                  </a:cubicBezTo>
                  <a:cubicBezTo>
                    <a:pt x="724" y="899"/>
                    <a:pt x="710" y="900"/>
                    <a:pt x="695" y="900"/>
                  </a:cubicBezTo>
                  <a:cubicBezTo>
                    <a:pt x="336" y="900"/>
                    <a:pt x="17" y="521"/>
                    <a:pt x="17" y="521"/>
                  </a:cubicBezTo>
                  <a:lnTo>
                    <a:pt x="17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55" y="1096"/>
                    <a:pt x="499" y="1140"/>
                    <a:pt x="642" y="1140"/>
                  </a:cubicBezTo>
                  <a:cubicBezTo>
                    <a:pt x="725" y="1140"/>
                    <a:pt x="808" y="1125"/>
                    <a:pt x="886" y="1095"/>
                  </a:cubicBezTo>
                  <a:cubicBezTo>
                    <a:pt x="1099" y="1029"/>
                    <a:pt x="1279" y="865"/>
                    <a:pt x="1361" y="669"/>
                  </a:cubicBezTo>
                  <a:cubicBezTo>
                    <a:pt x="1460" y="423"/>
                    <a:pt x="1361" y="144"/>
                    <a:pt x="1116" y="29"/>
                  </a:cubicBezTo>
                  <a:cubicBezTo>
                    <a:pt x="1072" y="10"/>
                    <a:pt x="1028" y="0"/>
                    <a:pt x="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11"/>
            <p:cNvSpPr/>
            <p:nvPr/>
          </p:nvSpPr>
          <p:spPr>
            <a:xfrm>
              <a:off x="6692487" y="5235307"/>
              <a:ext cx="208129" cy="327419"/>
            </a:xfrm>
            <a:custGeom>
              <a:rect b="b" l="l" r="r" t="t"/>
              <a:pathLst>
                <a:path extrusionOk="0" h="10032" w="6377">
                  <a:moveTo>
                    <a:pt x="5246" y="0"/>
                  </a:moveTo>
                  <a:lnTo>
                    <a:pt x="5246" y="0"/>
                  </a:ln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2"/>
                    <a:pt x="3279" y="7966"/>
                    <a:pt x="1574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07" y="9493"/>
                    <a:pt x="661" y="9317"/>
                    <a:pt x="964" y="9317"/>
                  </a:cubicBezTo>
                  <a:cubicBezTo>
                    <a:pt x="1196" y="9317"/>
                    <a:pt x="1397" y="9419"/>
                    <a:pt x="1525" y="9540"/>
                  </a:cubicBezTo>
                  <a:cubicBezTo>
                    <a:pt x="1629" y="9632"/>
                    <a:pt x="1726" y="9662"/>
                    <a:pt x="1818" y="9662"/>
                  </a:cubicBezTo>
                  <a:cubicBezTo>
                    <a:pt x="1978" y="9662"/>
                    <a:pt x="2120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56" y="9638"/>
                    <a:pt x="2771" y="9229"/>
                    <a:pt x="2574" y="8917"/>
                  </a:cubicBezTo>
                  <a:cubicBezTo>
                    <a:pt x="2479" y="8782"/>
                    <a:pt x="2329" y="8691"/>
                    <a:pt x="2159" y="8691"/>
                  </a:cubicBezTo>
                  <a:cubicBezTo>
                    <a:pt x="2123" y="8691"/>
                    <a:pt x="2087" y="8695"/>
                    <a:pt x="2049" y="8704"/>
                  </a:cubicBezTo>
                  <a:cubicBezTo>
                    <a:pt x="2049" y="8704"/>
                    <a:pt x="2262" y="8655"/>
                    <a:pt x="3311" y="7786"/>
                  </a:cubicBezTo>
                  <a:cubicBezTo>
                    <a:pt x="4590" y="6737"/>
                    <a:pt x="4541" y="7098"/>
                    <a:pt x="5459" y="6606"/>
                  </a:cubicBezTo>
                  <a:cubicBezTo>
                    <a:pt x="6377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29"/>
                    <a:pt x="5510" y="5429"/>
                  </a:cubicBezTo>
                  <a:cubicBezTo>
                    <a:pt x="5474" y="5429"/>
                    <a:pt x="5435" y="5428"/>
                    <a:pt x="5393" y="5426"/>
                  </a:cubicBezTo>
                  <a:cubicBezTo>
                    <a:pt x="5366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7" y="5917"/>
                    <a:pt x="4606" y="5131"/>
                    <a:pt x="4705" y="4491"/>
                  </a:cubicBezTo>
                  <a:cubicBezTo>
                    <a:pt x="4819" y="3852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6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4"/>
                    <a:pt x="4755" y="3293"/>
                    <a:pt x="4621" y="3293"/>
                  </a:cubicBezTo>
                  <a:cubicBezTo>
                    <a:pt x="4591" y="3293"/>
                    <a:pt x="4558" y="3284"/>
                    <a:pt x="4524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6" y="2295"/>
                    <a:pt x="5180" y="2508"/>
                    <a:pt x="5639" y="1820"/>
                  </a:cubicBezTo>
                  <a:cubicBezTo>
                    <a:pt x="6049" y="1213"/>
                    <a:pt x="5475" y="574"/>
                    <a:pt x="5278" y="410"/>
                  </a:cubicBezTo>
                  <a:cubicBezTo>
                    <a:pt x="5164" y="295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11"/>
            <p:cNvSpPr/>
            <p:nvPr/>
          </p:nvSpPr>
          <p:spPr>
            <a:xfrm>
              <a:off x="6744903" y="5151722"/>
              <a:ext cx="96281" cy="351082"/>
            </a:xfrm>
            <a:custGeom>
              <a:rect b="b" l="l" r="r" t="t"/>
              <a:pathLst>
                <a:path extrusionOk="0" h="10757" w="2950">
                  <a:moveTo>
                    <a:pt x="1620" y="0"/>
                  </a:moveTo>
                  <a:cubicBezTo>
                    <a:pt x="1289" y="0"/>
                    <a:pt x="950" y="123"/>
                    <a:pt x="689" y="414"/>
                  </a:cubicBezTo>
                  <a:cubicBezTo>
                    <a:pt x="1" y="1234"/>
                    <a:pt x="148" y="2463"/>
                    <a:pt x="525" y="3512"/>
                  </a:cubicBezTo>
                  <a:cubicBezTo>
                    <a:pt x="1361" y="5561"/>
                    <a:pt x="2263" y="7511"/>
                    <a:pt x="1689" y="8954"/>
                  </a:cubicBezTo>
                  <a:cubicBezTo>
                    <a:pt x="1443" y="9708"/>
                    <a:pt x="935" y="10347"/>
                    <a:pt x="247" y="10757"/>
                  </a:cubicBezTo>
                  <a:cubicBezTo>
                    <a:pt x="951" y="10380"/>
                    <a:pt x="1492" y="9741"/>
                    <a:pt x="1771" y="8987"/>
                  </a:cubicBezTo>
                  <a:cubicBezTo>
                    <a:pt x="2394" y="7511"/>
                    <a:pt x="1509" y="5479"/>
                    <a:pt x="689" y="3446"/>
                  </a:cubicBezTo>
                  <a:cubicBezTo>
                    <a:pt x="312" y="2447"/>
                    <a:pt x="181" y="1250"/>
                    <a:pt x="788" y="512"/>
                  </a:cubicBezTo>
                  <a:cubicBezTo>
                    <a:pt x="1027" y="242"/>
                    <a:pt x="1344" y="126"/>
                    <a:pt x="1654" y="126"/>
                  </a:cubicBezTo>
                  <a:cubicBezTo>
                    <a:pt x="2171" y="126"/>
                    <a:pt x="2666" y="450"/>
                    <a:pt x="2738" y="922"/>
                  </a:cubicBezTo>
                  <a:cubicBezTo>
                    <a:pt x="2846" y="1447"/>
                    <a:pt x="2446" y="1928"/>
                    <a:pt x="1934" y="1928"/>
                  </a:cubicBezTo>
                  <a:cubicBezTo>
                    <a:pt x="1902" y="1928"/>
                    <a:pt x="1869" y="1926"/>
                    <a:pt x="1837" y="1922"/>
                  </a:cubicBezTo>
                  <a:lnTo>
                    <a:pt x="1820" y="1922"/>
                  </a:lnTo>
                  <a:lnTo>
                    <a:pt x="1755" y="1906"/>
                  </a:lnTo>
                  <a:cubicBezTo>
                    <a:pt x="1689" y="1873"/>
                    <a:pt x="1623" y="1824"/>
                    <a:pt x="1591" y="1758"/>
                  </a:cubicBezTo>
                  <a:cubicBezTo>
                    <a:pt x="1591" y="1758"/>
                    <a:pt x="1542" y="1709"/>
                    <a:pt x="1591" y="1660"/>
                  </a:cubicBezTo>
                  <a:cubicBezTo>
                    <a:pt x="1623" y="1627"/>
                    <a:pt x="1984" y="1643"/>
                    <a:pt x="2000" y="1332"/>
                  </a:cubicBezTo>
                  <a:cubicBezTo>
                    <a:pt x="2011" y="1080"/>
                    <a:pt x="1807" y="916"/>
                    <a:pt x="1598" y="916"/>
                  </a:cubicBezTo>
                  <a:cubicBezTo>
                    <a:pt x="1481" y="916"/>
                    <a:pt x="1362" y="968"/>
                    <a:pt x="1279" y="1086"/>
                  </a:cubicBezTo>
                  <a:cubicBezTo>
                    <a:pt x="1069" y="1345"/>
                    <a:pt x="1370" y="1971"/>
                    <a:pt x="1914" y="1971"/>
                  </a:cubicBezTo>
                  <a:cubicBezTo>
                    <a:pt x="1921" y="1971"/>
                    <a:pt x="1928" y="1971"/>
                    <a:pt x="1935" y="1971"/>
                  </a:cubicBezTo>
                  <a:cubicBezTo>
                    <a:pt x="1944" y="1971"/>
                    <a:pt x="1952" y="1972"/>
                    <a:pt x="1961" y="1972"/>
                  </a:cubicBezTo>
                  <a:cubicBezTo>
                    <a:pt x="2522" y="1972"/>
                    <a:pt x="2949" y="1455"/>
                    <a:pt x="2836" y="906"/>
                  </a:cubicBezTo>
                  <a:cubicBezTo>
                    <a:pt x="2763" y="383"/>
                    <a:pt x="2203" y="0"/>
                    <a:pt x="16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11"/>
            <p:cNvSpPr/>
            <p:nvPr/>
          </p:nvSpPr>
          <p:spPr>
            <a:xfrm>
              <a:off x="6667878" y="5138994"/>
              <a:ext cx="90439" cy="265930"/>
            </a:xfrm>
            <a:custGeom>
              <a:rect b="b" l="l" r="r" t="t"/>
              <a:pathLst>
                <a:path extrusionOk="0" h="8148" w="2771">
                  <a:moveTo>
                    <a:pt x="689" y="1"/>
                  </a:moveTo>
                  <a:lnTo>
                    <a:pt x="689" y="1"/>
                  </a:lnTo>
                  <a:cubicBezTo>
                    <a:pt x="689" y="1"/>
                    <a:pt x="66" y="181"/>
                    <a:pt x="197" y="1066"/>
                  </a:cubicBezTo>
                  <a:cubicBezTo>
                    <a:pt x="345" y="1968"/>
                    <a:pt x="1049" y="2443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33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39"/>
                    <a:pt x="0" y="8147"/>
                  </a:cubicBezTo>
                  <a:cubicBezTo>
                    <a:pt x="0" y="8000"/>
                    <a:pt x="66" y="6934"/>
                    <a:pt x="1197" y="6131"/>
                  </a:cubicBezTo>
                  <a:cubicBezTo>
                    <a:pt x="2508" y="5230"/>
                    <a:pt x="2771" y="4295"/>
                    <a:pt x="2328" y="2902"/>
                  </a:cubicBezTo>
                  <a:cubicBezTo>
                    <a:pt x="1803" y="1279"/>
                    <a:pt x="361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11"/>
            <p:cNvSpPr/>
            <p:nvPr/>
          </p:nvSpPr>
          <p:spPr>
            <a:xfrm>
              <a:off x="6777018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1441" y="0"/>
                  </a:moveTo>
                  <a:cubicBezTo>
                    <a:pt x="1406" y="0"/>
                    <a:pt x="1373" y="6"/>
                    <a:pt x="1344" y="16"/>
                  </a:cubicBezTo>
                  <a:cubicBezTo>
                    <a:pt x="1033" y="114"/>
                    <a:pt x="951" y="376"/>
                    <a:pt x="1115" y="737"/>
                  </a:cubicBezTo>
                  <a:cubicBezTo>
                    <a:pt x="1279" y="1098"/>
                    <a:pt x="1787" y="1147"/>
                    <a:pt x="1656" y="2802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803" y="0"/>
                    <a:pt x="14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11"/>
            <p:cNvSpPr/>
            <p:nvPr/>
          </p:nvSpPr>
          <p:spPr>
            <a:xfrm>
              <a:off x="6719772" y="4782299"/>
              <a:ext cx="171739" cy="231563"/>
            </a:xfrm>
            <a:custGeom>
              <a:rect b="b" l="l" r="r" t="t"/>
              <a:pathLst>
                <a:path extrusionOk="0" h="7095" w="5262">
                  <a:moveTo>
                    <a:pt x="1672" y="1"/>
                  </a:moveTo>
                  <a:cubicBezTo>
                    <a:pt x="1284" y="1"/>
                    <a:pt x="856" y="89"/>
                    <a:pt x="476" y="374"/>
                  </a:cubicBezTo>
                  <a:cubicBezTo>
                    <a:pt x="164" y="653"/>
                    <a:pt x="0" y="1062"/>
                    <a:pt x="33" y="1472"/>
                  </a:cubicBezTo>
                  <a:cubicBezTo>
                    <a:pt x="104" y="1984"/>
                    <a:pt x="619" y="2422"/>
                    <a:pt x="1226" y="2422"/>
                  </a:cubicBezTo>
                  <a:cubicBezTo>
                    <a:pt x="1318" y="2422"/>
                    <a:pt x="1413" y="2412"/>
                    <a:pt x="1508" y="2390"/>
                  </a:cubicBezTo>
                  <a:cubicBezTo>
                    <a:pt x="1607" y="2357"/>
                    <a:pt x="1705" y="2324"/>
                    <a:pt x="1803" y="2275"/>
                  </a:cubicBezTo>
                  <a:lnTo>
                    <a:pt x="1820" y="2275"/>
                  </a:lnTo>
                  <a:lnTo>
                    <a:pt x="1836" y="2259"/>
                  </a:lnTo>
                  <a:cubicBezTo>
                    <a:pt x="2148" y="2095"/>
                    <a:pt x="2312" y="1767"/>
                    <a:pt x="2246" y="1439"/>
                  </a:cubicBezTo>
                  <a:cubicBezTo>
                    <a:pt x="2196" y="1102"/>
                    <a:pt x="1918" y="879"/>
                    <a:pt x="1607" y="879"/>
                  </a:cubicBezTo>
                  <a:cubicBezTo>
                    <a:pt x="1509" y="879"/>
                    <a:pt x="1409" y="901"/>
                    <a:pt x="1312" y="948"/>
                  </a:cubicBezTo>
                  <a:cubicBezTo>
                    <a:pt x="951" y="1144"/>
                    <a:pt x="1066" y="1702"/>
                    <a:pt x="1476" y="1751"/>
                  </a:cubicBezTo>
                  <a:cubicBezTo>
                    <a:pt x="1506" y="1758"/>
                    <a:pt x="1537" y="1762"/>
                    <a:pt x="1566" y="1762"/>
                  </a:cubicBezTo>
                  <a:cubicBezTo>
                    <a:pt x="1788" y="1762"/>
                    <a:pt x="1963" y="1556"/>
                    <a:pt x="1935" y="1325"/>
                  </a:cubicBezTo>
                  <a:cubicBezTo>
                    <a:pt x="1928" y="1286"/>
                    <a:pt x="1952" y="1252"/>
                    <a:pt x="1986" y="1252"/>
                  </a:cubicBezTo>
                  <a:cubicBezTo>
                    <a:pt x="2038" y="1252"/>
                    <a:pt x="2111" y="1330"/>
                    <a:pt x="2131" y="1587"/>
                  </a:cubicBezTo>
                  <a:cubicBezTo>
                    <a:pt x="2148" y="1702"/>
                    <a:pt x="2131" y="1833"/>
                    <a:pt x="2066" y="1947"/>
                  </a:cubicBezTo>
                  <a:cubicBezTo>
                    <a:pt x="1933" y="2168"/>
                    <a:pt x="1681" y="2297"/>
                    <a:pt x="1430" y="2297"/>
                  </a:cubicBezTo>
                  <a:cubicBezTo>
                    <a:pt x="1401" y="2297"/>
                    <a:pt x="1373" y="2295"/>
                    <a:pt x="1344" y="2292"/>
                  </a:cubicBezTo>
                  <a:cubicBezTo>
                    <a:pt x="1334" y="2292"/>
                    <a:pt x="1323" y="2292"/>
                    <a:pt x="1312" y="2292"/>
                  </a:cubicBezTo>
                  <a:cubicBezTo>
                    <a:pt x="609" y="2292"/>
                    <a:pt x="141" y="1233"/>
                    <a:pt x="787" y="603"/>
                  </a:cubicBezTo>
                  <a:cubicBezTo>
                    <a:pt x="1051" y="310"/>
                    <a:pt x="1436" y="184"/>
                    <a:pt x="1851" y="184"/>
                  </a:cubicBezTo>
                  <a:cubicBezTo>
                    <a:pt x="2365" y="184"/>
                    <a:pt x="2925" y="377"/>
                    <a:pt x="3361" y="685"/>
                  </a:cubicBezTo>
                  <a:cubicBezTo>
                    <a:pt x="5065" y="1980"/>
                    <a:pt x="4819" y="4242"/>
                    <a:pt x="4328" y="5390"/>
                  </a:cubicBezTo>
                  <a:cubicBezTo>
                    <a:pt x="4049" y="6078"/>
                    <a:pt x="3590" y="6668"/>
                    <a:pt x="3000" y="7094"/>
                  </a:cubicBezTo>
                  <a:cubicBezTo>
                    <a:pt x="3623" y="6684"/>
                    <a:pt x="4098" y="6111"/>
                    <a:pt x="4410" y="5439"/>
                  </a:cubicBezTo>
                  <a:cubicBezTo>
                    <a:pt x="4951" y="4291"/>
                    <a:pt x="5262" y="1915"/>
                    <a:pt x="3459" y="554"/>
                  </a:cubicBezTo>
                  <a:cubicBezTo>
                    <a:pt x="3098" y="292"/>
                    <a:pt x="2689" y="128"/>
                    <a:pt x="2262" y="62"/>
                  </a:cubicBezTo>
                  <a:cubicBezTo>
                    <a:pt x="2088" y="27"/>
                    <a:pt x="1886" y="1"/>
                    <a:pt x="16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11"/>
            <p:cNvSpPr/>
            <p:nvPr/>
          </p:nvSpPr>
          <p:spPr>
            <a:xfrm>
              <a:off x="6758806" y="4601911"/>
              <a:ext cx="169617" cy="267497"/>
            </a:xfrm>
            <a:custGeom>
              <a:rect b="b" l="l" r="r" t="t"/>
              <a:pathLst>
                <a:path extrusionOk="0" h="8196" w="5197">
                  <a:moveTo>
                    <a:pt x="1083" y="0"/>
                  </a:moveTo>
                  <a:lnTo>
                    <a:pt x="1083" y="0"/>
                  </a:lnTo>
                  <a:cubicBezTo>
                    <a:pt x="1" y="2852"/>
                    <a:pt x="1279" y="4376"/>
                    <a:pt x="2525" y="5606"/>
                  </a:cubicBezTo>
                  <a:cubicBezTo>
                    <a:pt x="3787" y="6852"/>
                    <a:pt x="3738" y="8196"/>
                    <a:pt x="3738" y="8196"/>
                  </a:cubicBezTo>
                  <a:cubicBezTo>
                    <a:pt x="4656" y="7294"/>
                    <a:pt x="3591" y="5589"/>
                    <a:pt x="4459" y="4245"/>
                  </a:cubicBezTo>
                  <a:cubicBezTo>
                    <a:pt x="5197" y="3082"/>
                    <a:pt x="4230" y="2573"/>
                    <a:pt x="4230" y="2573"/>
                  </a:cubicBezTo>
                  <a:cubicBezTo>
                    <a:pt x="3820" y="3147"/>
                    <a:pt x="3361" y="3000"/>
                    <a:pt x="3001" y="3737"/>
                  </a:cubicBezTo>
                  <a:cubicBezTo>
                    <a:pt x="2656" y="4442"/>
                    <a:pt x="3263" y="5803"/>
                    <a:pt x="3263" y="5803"/>
                  </a:cubicBezTo>
                  <a:cubicBezTo>
                    <a:pt x="2066" y="4934"/>
                    <a:pt x="2296" y="4147"/>
                    <a:pt x="2640" y="3754"/>
                  </a:cubicBezTo>
                  <a:cubicBezTo>
                    <a:pt x="2984" y="3360"/>
                    <a:pt x="2509" y="3000"/>
                    <a:pt x="2525" y="2787"/>
                  </a:cubicBezTo>
                  <a:cubicBezTo>
                    <a:pt x="2542" y="2639"/>
                    <a:pt x="2574" y="2491"/>
                    <a:pt x="2640" y="2360"/>
                  </a:cubicBezTo>
                  <a:cubicBezTo>
                    <a:pt x="2640" y="2360"/>
                    <a:pt x="2567" y="2315"/>
                    <a:pt x="2436" y="2315"/>
                  </a:cubicBezTo>
                  <a:cubicBezTo>
                    <a:pt x="2318" y="2315"/>
                    <a:pt x="2153" y="2352"/>
                    <a:pt x="1951" y="2491"/>
                  </a:cubicBezTo>
                  <a:cubicBezTo>
                    <a:pt x="1214" y="2967"/>
                    <a:pt x="1525" y="4081"/>
                    <a:pt x="1525" y="4081"/>
                  </a:cubicBezTo>
                  <a:cubicBezTo>
                    <a:pt x="1001" y="3344"/>
                    <a:pt x="1165" y="2590"/>
                    <a:pt x="1771" y="2065"/>
                  </a:cubicBezTo>
                  <a:cubicBezTo>
                    <a:pt x="2361" y="1541"/>
                    <a:pt x="1788" y="1065"/>
                    <a:pt x="1394" y="836"/>
                  </a:cubicBezTo>
                  <a:cubicBezTo>
                    <a:pt x="1001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11"/>
            <p:cNvSpPr/>
            <p:nvPr/>
          </p:nvSpPr>
          <p:spPr>
            <a:xfrm>
              <a:off x="6680183" y="4568719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443" y="1"/>
                  </a:moveTo>
                  <a:cubicBezTo>
                    <a:pt x="443" y="17"/>
                    <a:pt x="0" y="2033"/>
                    <a:pt x="3033" y="4525"/>
                  </a:cubicBezTo>
                  <a:cubicBezTo>
                    <a:pt x="3033" y="4525"/>
                    <a:pt x="2459" y="3853"/>
                    <a:pt x="2721" y="3099"/>
                  </a:cubicBezTo>
                  <a:cubicBezTo>
                    <a:pt x="2984" y="2345"/>
                    <a:pt x="2672" y="2066"/>
                    <a:pt x="2426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0" y="1253"/>
                    <a:pt x="2316" y="1253"/>
                  </a:cubicBezTo>
                  <a:cubicBezTo>
                    <a:pt x="2147" y="1253"/>
                    <a:pt x="1851" y="1322"/>
                    <a:pt x="1935" y="1820"/>
                  </a:cubicBezTo>
                  <a:cubicBezTo>
                    <a:pt x="2033" y="2509"/>
                    <a:pt x="2066" y="2623"/>
                    <a:pt x="1853" y="2640"/>
                  </a:cubicBezTo>
                  <a:cubicBezTo>
                    <a:pt x="1843" y="2641"/>
                    <a:pt x="1835" y="2642"/>
                    <a:pt x="1827" y="2642"/>
                  </a:cubicBezTo>
                  <a:cubicBezTo>
                    <a:pt x="1644" y="2642"/>
                    <a:pt x="1692" y="2303"/>
                    <a:pt x="1754" y="2115"/>
                  </a:cubicBezTo>
                  <a:cubicBezTo>
                    <a:pt x="1803" y="1935"/>
                    <a:pt x="2049" y="1099"/>
                    <a:pt x="1410" y="820"/>
                  </a:cubicBezTo>
                  <a:cubicBezTo>
                    <a:pt x="754" y="542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11"/>
            <p:cNvSpPr/>
            <p:nvPr/>
          </p:nvSpPr>
          <p:spPr>
            <a:xfrm>
              <a:off x="6857796" y="4849042"/>
              <a:ext cx="117723" cy="139134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7"/>
                    <a:pt x="967" y="2476"/>
                  </a:cubicBezTo>
                  <a:cubicBezTo>
                    <a:pt x="869" y="3771"/>
                    <a:pt x="0" y="4262"/>
                    <a:pt x="0" y="4262"/>
                  </a:cubicBezTo>
                  <a:cubicBezTo>
                    <a:pt x="3606" y="2443"/>
                    <a:pt x="2295" y="788"/>
                    <a:pt x="1951" y="525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11"/>
            <p:cNvSpPr/>
            <p:nvPr/>
          </p:nvSpPr>
          <p:spPr>
            <a:xfrm>
              <a:off x="6860994" y="4934977"/>
              <a:ext cx="257347" cy="189330"/>
            </a:xfrm>
            <a:custGeom>
              <a:rect b="b" l="l" r="r" t="t"/>
              <a:pathLst>
                <a:path extrusionOk="0" h="5801" w="7885">
                  <a:moveTo>
                    <a:pt x="3221" y="0"/>
                  </a:moveTo>
                  <a:cubicBezTo>
                    <a:pt x="2841" y="0"/>
                    <a:pt x="2424" y="334"/>
                    <a:pt x="2017" y="957"/>
                  </a:cubicBezTo>
                  <a:cubicBezTo>
                    <a:pt x="1476" y="1810"/>
                    <a:pt x="1" y="1925"/>
                    <a:pt x="1" y="1925"/>
                  </a:cubicBezTo>
                  <a:cubicBezTo>
                    <a:pt x="2394" y="1990"/>
                    <a:pt x="3033" y="2613"/>
                    <a:pt x="3672" y="3367"/>
                  </a:cubicBezTo>
                  <a:cubicBezTo>
                    <a:pt x="4312" y="4121"/>
                    <a:pt x="4492" y="5334"/>
                    <a:pt x="6000" y="5711"/>
                  </a:cubicBezTo>
                  <a:cubicBezTo>
                    <a:pt x="6256" y="5774"/>
                    <a:pt x="6479" y="5801"/>
                    <a:pt x="6673" y="5801"/>
                  </a:cubicBezTo>
                  <a:cubicBezTo>
                    <a:pt x="7635" y="5801"/>
                    <a:pt x="7885" y="5154"/>
                    <a:pt x="7885" y="5154"/>
                  </a:cubicBezTo>
                  <a:lnTo>
                    <a:pt x="7885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6" y="5241"/>
                    <a:pt x="7249" y="4878"/>
                    <a:pt x="7262" y="4137"/>
                  </a:cubicBezTo>
                  <a:cubicBezTo>
                    <a:pt x="7278" y="3170"/>
                    <a:pt x="6410" y="2892"/>
                    <a:pt x="5295" y="2711"/>
                  </a:cubicBezTo>
                  <a:cubicBezTo>
                    <a:pt x="4180" y="2531"/>
                    <a:pt x="3246" y="2465"/>
                    <a:pt x="3131" y="2088"/>
                  </a:cubicBezTo>
                  <a:cubicBezTo>
                    <a:pt x="3017" y="1728"/>
                    <a:pt x="3508" y="1580"/>
                    <a:pt x="4197" y="1384"/>
                  </a:cubicBezTo>
                  <a:cubicBezTo>
                    <a:pt x="4869" y="1187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18" y="588"/>
                    <a:pt x="4464" y="606"/>
                    <a:pt x="4407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60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11"/>
            <p:cNvSpPr/>
            <p:nvPr/>
          </p:nvSpPr>
          <p:spPr>
            <a:xfrm>
              <a:off x="6736352" y="5012132"/>
              <a:ext cx="250917" cy="205551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3" y="6232"/>
                    <a:pt x="279" y="6297"/>
                  </a:cubicBezTo>
                  <a:cubicBezTo>
                    <a:pt x="246" y="6133"/>
                    <a:pt x="230" y="5953"/>
                    <a:pt x="230" y="5789"/>
                  </a:cubicBezTo>
                  <a:cubicBezTo>
                    <a:pt x="230" y="4920"/>
                    <a:pt x="410" y="4052"/>
                    <a:pt x="722" y="3249"/>
                  </a:cubicBezTo>
                  <a:cubicBezTo>
                    <a:pt x="1131" y="2249"/>
                    <a:pt x="1869" y="1413"/>
                    <a:pt x="2820" y="888"/>
                  </a:cubicBezTo>
                  <a:cubicBezTo>
                    <a:pt x="3362" y="568"/>
                    <a:pt x="4069" y="320"/>
                    <a:pt x="4769" y="320"/>
                  </a:cubicBezTo>
                  <a:cubicBezTo>
                    <a:pt x="5360" y="320"/>
                    <a:pt x="5946" y="496"/>
                    <a:pt x="6426" y="954"/>
                  </a:cubicBezTo>
                  <a:cubicBezTo>
                    <a:pt x="7491" y="1872"/>
                    <a:pt x="7147" y="3789"/>
                    <a:pt x="5934" y="4085"/>
                  </a:cubicBezTo>
                  <a:cubicBezTo>
                    <a:pt x="5804" y="4119"/>
                    <a:pt x="5670" y="4135"/>
                    <a:pt x="5536" y="4135"/>
                  </a:cubicBezTo>
                  <a:cubicBezTo>
                    <a:pt x="5097" y="4135"/>
                    <a:pt x="4669" y="3956"/>
                    <a:pt x="4443" y="3642"/>
                  </a:cubicBezTo>
                  <a:cubicBezTo>
                    <a:pt x="4147" y="3232"/>
                    <a:pt x="4147" y="2691"/>
                    <a:pt x="4410" y="2265"/>
                  </a:cubicBezTo>
                  <a:cubicBezTo>
                    <a:pt x="4602" y="1994"/>
                    <a:pt x="4918" y="1840"/>
                    <a:pt x="5242" y="1840"/>
                  </a:cubicBezTo>
                  <a:cubicBezTo>
                    <a:pt x="5387" y="1840"/>
                    <a:pt x="5534" y="1871"/>
                    <a:pt x="5672" y="1937"/>
                  </a:cubicBezTo>
                  <a:cubicBezTo>
                    <a:pt x="5836" y="2036"/>
                    <a:pt x="5951" y="2200"/>
                    <a:pt x="5951" y="2396"/>
                  </a:cubicBezTo>
                  <a:cubicBezTo>
                    <a:pt x="5951" y="2396"/>
                    <a:pt x="5951" y="2545"/>
                    <a:pt x="5866" y="2545"/>
                  </a:cubicBezTo>
                  <a:cubicBezTo>
                    <a:pt x="5861" y="2545"/>
                    <a:pt x="5857" y="2545"/>
                    <a:pt x="5852" y="2544"/>
                  </a:cubicBezTo>
                  <a:cubicBezTo>
                    <a:pt x="5754" y="2527"/>
                    <a:pt x="5787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78" y="2320"/>
                    <a:pt x="4974" y="2558"/>
                    <a:pt x="5033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3" y="3088"/>
                    <a:pt x="5934" y="2986"/>
                  </a:cubicBezTo>
                  <a:cubicBezTo>
                    <a:pt x="6000" y="2904"/>
                    <a:pt x="6049" y="2822"/>
                    <a:pt x="6082" y="2740"/>
                  </a:cubicBezTo>
                  <a:cubicBezTo>
                    <a:pt x="6180" y="2429"/>
                    <a:pt x="6049" y="2085"/>
                    <a:pt x="5770" y="1921"/>
                  </a:cubicBezTo>
                  <a:cubicBezTo>
                    <a:pt x="5593" y="1814"/>
                    <a:pt x="5400" y="1763"/>
                    <a:pt x="5211" y="1763"/>
                  </a:cubicBezTo>
                  <a:cubicBezTo>
                    <a:pt x="4877" y="1763"/>
                    <a:pt x="4554" y="1923"/>
                    <a:pt x="4344" y="2216"/>
                  </a:cubicBezTo>
                  <a:cubicBezTo>
                    <a:pt x="4033" y="2658"/>
                    <a:pt x="4033" y="3249"/>
                    <a:pt x="4344" y="3691"/>
                  </a:cubicBezTo>
                  <a:cubicBezTo>
                    <a:pt x="4646" y="4069"/>
                    <a:pt x="5093" y="4272"/>
                    <a:pt x="5559" y="4272"/>
                  </a:cubicBezTo>
                  <a:cubicBezTo>
                    <a:pt x="5700" y="4272"/>
                    <a:pt x="5842" y="4254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11"/>
            <p:cNvSpPr/>
            <p:nvPr/>
          </p:nvSpPr>
          <p:spPr>
            <a:xfrm>
              <a:off x="6749178" y="5075024"/>
              <a:ext cx="99120" cy="106823"/>
            </a:xfrm>
            <a:custGeom>
              <a:rect b="b" l="l" r="r" t="t"/>
              <a:pathLst>
                <a:path extrusionOk="0" h="3273" w="3037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1010"/>
                    <a:pt x="1" y="3272"/>
                    <a:pt x="1" y="3272"/>
                  </a:cubicBezTo>
                  <a:cubicBezTo>
                    <a:pt x="1" y="3272"/>
                    <a:pt x="673" y="1174"/>
                    <a:pt x="1935" y="961"/>
                  </a:cubicBezTo>
                  <a:cubicBezTo>
                    <a:pt x="3037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11"/>
            <p:cNvSpPr/>
            <p:nvPr/>
          </p:nvSpPr>
          <p:spPr>
            <a:xfrm>
              <a:off x="6876497" y="5067322"/>
              <a:ext cx="170172" cy="147065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33" y="1771"/>
                  </a:cubicBezTo>
                  <a:cubicBezTo>
                    <a:pt x="2689" y="2852"/>
                    <a:pt x="1837" y="3066"/>
                    <a:pt x="1214" y="3131"/>
                  </a:cubicBezTo>
                  <a:cubicBezTo>
                    <a:pt x="575" y="3197"/>
                    <a:pt x="149" y="3459"/>
                    <a:pt x="1" y="4328"/>
                  </a:cubicBezTo>
                  <a:cubicBezTo>
                    <a:pt x="142" y="4234"/>
                    <a:pt x="305" y="4188"/>
                    <a:pt x="467" y="4188"/>
                  </a:cubicBezTo>
                  <a:cubicBezTo>
                    <a:pt x="588" y="4188"/>
                    <a:pt x="709" y="4213"/>
                    <a:pt x="821" y="4262"/>
                  </a:cubicBezTo>
                  <a:cubicBezTo>
                    <a:pt x="1066" y="4371"/>
                    <a:pt x="1463" y="4506"/>
                    <a:pt x="1860" y="4506"/>
                  </a:cubicBezTo>
                  <a:cubicBezTo>
                    <a:pt x="2179" y="4506"/>
                    <a:pt x="2498" y="4419"/>
                    <a:pt x="2738" y="4164"/>
                  </a:cubicBezTo>
                  <a:cubicBezTo>
                    <a:pt x="3099" y="3754"/>
                    <a:pt x="3246" y="3197"/>
                    <a:pt x="3148" y="2672"/>
                  </a:cubicBezTo>
                  <a:cubicBezTo>
                    <a:pt x="3132" y="2370"/>
                    <a:pt x="3070" y="1851"/>
                    <a:pt x="3336" y="1851"/>
                  </a:cubicBezTo>
                  <a:cubicBezTo>
                    <a:pt x="3344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74" y="2754"/>
                    <a:pt x="3542" y="3049"/>
                    <a:pt x="4164" y="3229"/>
                  </a:cubicBezTo>
                  <a:cubicBezTo>
                    <a:pt x="4509" y="3311"/>
                    <a:pt x="4820" y="3475"/>
                    <a:pt x="5099" y="3721"/>
                  </a:cubicBezTo>
                  <a:cubicBezTo>
                    <a:pt x="4984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99" y="1295"/>
                    <a:pt x="3542" y="1066"/>
                    <a:pt x="3410" y="672"/>
                  </a:cubicBezTo>
                  <a:cubicBezTo>
                    <a:pt x="3328" y="427"/>
                    <a:pt x="3214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11"/>
            <p:cNvSpPr/>
            <p:nvPr/>
          </p:nvSpPr>
          <p:spPr>
            <a:xfrm>
              <a:off x="6978163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cubicBezTo>
                    <a:pt x="361" y="181"/>
                    <a:pt x="328" y="378"/>
                    <a:pt x="279" y="558"/>
                  </a:cubicBezTo>
                  <a:cubicBezTo>
                    <a:pt x="197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1" y="1296"/>
                  </a:cubicBezTo>
                  <a:cubicBezTo>
                    <a:pt x="1295" y="919"/>
                    <a:pt x="1131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11"/>
            <p:cNvSpPr/>
            <p:nvPr/>
          </p:nvSpPr>
          <p:spPr>
            <a:xfrm>
              <a:off x="6979762" y="4884878"/>
              <a:ext cx="225786" cy="158977"/>
            </a:xfrm>
            <a:custGeom>
              <a:rect b="b" l="l" r="r" t="t"/>
              <a:pathLst>
                <a:path extrusionOk="0" h="4871" w="6918">
                  <a:moveTo>
                    <a:pt x="1948" y="0"/>
                  </a:moveTo>
                  <a:cubicBezTo>
                    <a:pt x="1063" y="0"/>
                    <a:pt x="588" y="826"/>
                    <a:pt x="705" y="1361"/>
                  </a:cubicBezTo>
                  <a:cubicBezTo>
                    <a:pt x="840" y="1974"/>
                    <a:pt x="1450" y="2001"/>
                    <a:pt x="1558" y="2001"/>
                  </a:cubicBezTo>
                  <a:cubicBezTo>
                    <a:pt x="1568" y="2001"/>
                    <a:pt x="1574" y="2001"/>
                    <a:pt x="1574" y="2001"/>
                  </a:cubicBezTo>
                  <a:cubicBezTo>
                    <a:pt x="1312" y="1902"/>
                    <a:pt x="1197" y="1591"/>
                    <a:pt x="1312" y="1329"/>
                  </a:cubicBezTo>
                  <a:cubicBezTo>
                    <a:pt x="1354" y="1265"/>
                    <a:pt x="1401" y="1241"/>
                    <a:pt x="1450" y="1241"/>
                  </a:cubicBezTo>
                  <a:cubicBezTo>
                    <a:pt x="1553" y="1241"/>
                    <a:pt x="1671" y="1344"/>
                    <a:pt x="1804" y="1411"/>
                  </a:cubicBezTo>
                  <a:cubicBezTo>
                    <a:pt x="1841" y="1429"/>
                    <a:pt x="1877" y="1438"/>
                    <a:pt x="1911" y="1438"/>
                  </a:cubicBezTo>
                  <a:cubicBezTo>
                    <a:pt x="2054" y="1438"/>
                    <a:pt x="2160" y="1285"/>
                    <a:pt x="2213" y="1099"/>
                  </a:cubicBezTo>
                  <a:cubicBezTo>
                    <a:pt x="2244" y="958"/>
                    <a:pt x="2348" y="817"/>
                    <a:pt x="2539" y="817"/>
                  </a:cubicBezTo>
                  <a:cubicBezTo>
                    <a:pt x="2658" y="817"/>
                    <a:pt x="2811" y="872"/>
                    <a:pt x="3000" y="1017"/>
                  </a:cubicBezTo>
                  <a:cubicBezTo>
                    <a:pt x="3475" y="1394"/>
                    <a:pt x="3180" y="2148"/>
                    <a:pt x="3180" y="2148"/>
                  </a:cubicBezTo>
                  <a:cubicBezTo>
                    <a:pt x="3180" y="2148"/>
                    <a:pt x="3180" y="1525"/>
                    <a:pt x="2738" y="1476"/>
                  </a:cubicBezTo>
                  <a:cubicBezTo>
                    <a:pt x="2694" y="1463"/>
                    <a:pt x="2649" y="1456"/>
                    <a:pt x="2603" y="1456"/>
                  </a:cubicBezTo>
                  <a:cubicBezTo>
                    <a:pt x="2430" y="1456"/>
                    <a:pt x="2259" y="1553"/>
                    <a:pt x="2181" y="1722"/>
                  </a:cubicBezTo>
                  <a:cubicBezTo>
                    <a:pt x="2459" y="1722"/>
                    <a:pt x="2476" y="2099"/>
                    <a:pt x="2328" y="2296"/>
                  </a:cubicBezTo>
                  <a:cubicBezTo>
                    <a:pt x="2181" y="2509"/>
                    <a:pt x="2230" y="2640"/>
                    <a:pt x="2361" y="2738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804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61"/>
                    <a:pt x="1017" y="3263"/>
                    <a:pt x="755" y="3492"/>
                  </a:cubicBezTo>
                  <a:cubicBezTo>
                    <a:pt x="623" y="3607"/>
                    <a:pt x="435" y="3636"/>
                    <a:pt x="279" y="3636"/>
                  </a:cubicBezTo>
                  <a:cubicBezTo>
                    <a:pt x="124" y="3636"/>
                    <a:pt x="1" y="3607"/>
                    <a:pt x="1" y="3607"/>
                  </a:cubicBezTo>
                  <a:lnTo>
                    <a:pt x="1" y="3607"/>
                  </a:lnTo>
                  <a:cubicBezTo>
                    <a:pt x="181" y="3705"/>
                    <a:pt x="394" y="3771"/>
                    <a:pt x="591" y="3787"/>
                  </a:cubicBezTo>
                  <a:cubicBezTo>
                    <a:pt x="1033" y="3820"/>
                    <a:pt x="1476" y="3886"/>
                    <a:pt x="1902" y="3984"/>
                  </a:cubicBezTo>
                  <a:cubicBezTo>
                    <a:pt x="3082" y="4345"/>
                    <a:pt x="3803" y="4836"/>
                    <a:pt x="4705" y="4869"/>
                  </a:cubicBezTo>
                  <a:cubicBezTo>
                    <a:pt x="4736" y="4870"/>
                    <a:pt x="4768" y="4871"/>
                    <a:pt x="4800" y="4871"/>
                  </a:cubicBezTo>
                  <a:cubicBezTo>
                    <a:pt x="5213" y="4871"/>
                    <a:pt x="5634" y="4772"/>
                    <a:pt x="6000" y="4574"/>
                  </a:cubicBezTo>
                  <a:cubicBezTo>
                    <a:pt x="6787" y="4115"/>
                    <a:pt x="6918" y="2935"/>
                    <a:pt x="6459" y="2345"/>
                  </a:cubicBezTo>
                  <a:cubicBezTo>
                    <a:pt x="6234" y="2013"/>
                    <a:pt x="5871" y="1857"/>
                    <a:pt x="5531" y="1857"/>
                  </a:cubicBezTo>
                  <a:cubicBezTo>
                    <a:pt x="5200" y="1857"/>
                    <a:pt x="4891" y="2004"/>
                    <a:pt x="4754" y="2279"/>
                  </a:cubicBezTo>
                  <a:cubicBezTo>
                    <a:pt x="4492" y="2607"/>
                    <a:pt x="4541" y="3083"/>
                    <a:pt x="4836" y="3361"/>
                  </a:cubicBezTo>
                  <a:cubicBezTo>
                    <a:pt x="4852" y="3378"/>
                    <a:pt x="4885" y="3394"/>
                    <a:pt x="4902" y="3410"/>
                  </a:cubicBezTo>
                  <a:lnTo>
                    <a:pt x="4934" y="3443"/>
                  </a:lnTo>
                  <a:cubicBezTo>
                    <a:pt x="5037" y="3503"/>
                    <a:pt x="5165" y="3534"/>
                    <a:pt x="5289" y="3534"/>
                  </a:cubicBezTo>
                  <a:cubicBezTo>
                    <a:pt x="5542" y="3534"/>
                    <a:pt x="5781" y="3406"/>
                    <a:pt x="5770" y="3132"/>
                  </a:cubicBezTo>
                  <a:cubicBezTo>
                    <a:pt x="5784" y="2929"/>
                    <a:pt x="5625" y="2844"/>
                    <a:pt x="5447" y="2844"/>
                  </a:cubicBezTo>
                  <a:cubicBezTo>
                    <a:pt x="5193" y="2844"/>
                    <a:pt x="4901" y="3019"/>
                    <a:pt x="5016" y="3279"/>
                  </a:cubicBezTo>
                  <a:cubicBezTo>
                    <a:pt x="5016" y="3302"/>
                    <a:pt x="5016" y="3325"/>
                    <a:pt x="4995" y="3325"/>
                  </a:cubicBezTo>
                  <a:cubicBezTo>
                    <a:pt x="4971" y="3325"/>
                    <a:pt x="4918" y="3294"/>
                    <a:pt x="4803" y="3197"/>
                  </a:cubicBezTo>
                  <a:cubicBezTo>
                    <a:pt x="4688" y="3083"/>
                    <a:pt x="4623" y="2935"/>
                    <a:pt x="4623" y="2787"/>
                  </a:cubicBezTo>
                  <a:cubicBezTo>
                    <a:pt x="4623" y="2607"/>
                    <a:pt x="4688" y="2443"/>
                    <a:pt x="4803" y="2296"/>
                  </a:cubicBezTo>
                  <a:cubicBezTo>
                    <a:pt x="4927" y="2063"/>
                    <a:pt x="5192" y="1940"/>
                    <a:pt x="5477" y="1940"/>
                  </a:cubicBezTo>
                  <a:cubicBezTo>
                    <a:pt x="5794" y="1940"/>
                    <a:pt x="6137" y="2091"/>
                    <a:pt x="6344" y="2410"/>
                  </a:cubicBezTo>
                  <a:lnTo>
                    <a:pt x="6360" y="2427"/>
                  </a:lnTo>
                  <a:cubicBezTo>
                    <a:pt x="6590" y="2837"/>
                    <a:pt x="6573" y="3345"/>
                    <a:pt x="6328" y="3738"/>
                  </a:cubicBezTo>
                  <a:cubicBezTo>
                    <a:pt x="6048" y="4242"/>
                    <a:pt x="5409" y="4592"/>
                    <a:pt x="4579" y="4592"/>
                  </a:cubicBezTo>
                  <a:cubicBezTo>
                    <a:pt x="4192" y="4592"/>
                    <a:pt x="3764" y="4516"/>
                    <a:pt x="3312" y="4345"/>
                  </a:cubicBezTo>
                  <a:cubicBezTo>
                    <a:pt x="3262" y="4328"/>
                    <a:pt x="3033" y="4246"/>
                    <a:pt x="2885" y="4181"/>
                  </a:cubicBezTo>
                  <a:cubicBezTo>
                    <a:pt x="2476" y="3968"/>
                    <a:pt x="2033" y="3820"/>
                    <a:pt x="1574" y="3755"/>
                  </a:cubicBezTo>
                  <a:cubicBezTo>
                    <a:pt x="1754" y="3722"/>
                    <a:pt x="1951" y="3705"/>
                    <a:pt x="2148" y="3656"/>
                  </a:cubicBezTo>
                  <a:cubicBezTo>
                    <a:pt x="3902" y="3312"/>
                    <a:pt x="4164" y="837"/>
                    <a:pt x="2705" y="181"/>
                  </a:cubicBezTo>
                  <a:cubicBezTo>
                    <a:pt x="2428" y="54"/>
                    <a:pt x="2174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11"/>
            <p:cNvSpPr/>
            <p:nvPr/>
          </p:nvSpPr>
          <p:spPr>
            <a:xfrm>
              <a:off x="7089979" y="4970486"/>
              <a:ext cx="152482" cy="107573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lnTo>
                    <a:pt x="3819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2" y="2623"/>
                    <a:pt x="2213" y="3033"/>
                  </a:cubicBezTo>
                  <a:cubicBezTo>
                    <a:pt x="2386" y="3221"/>
                    <a:pt x="2559" y="3278"/>
                    <a:pt x="2717" y="3278"/>
                  </a:cubicBezTo>
                  <a:cubicBezTo>
                    <a:pt x="2902" y="3278"/>
                    <a:pt x="3065" y="3200"/>
                    <a:pt x="3180" y="3164"/>
                  </a:cubicBezTo>
                  <a:cubicBezTo>
                    <a:pt x="3207" y="3157"/>
                    <a:pt x="3234" y="3154"/>
                    <a:pt x="3260" y="3154"/>
                  </a:cubicBezTo>
                  <a:cubicBezTo>
                    <a:pt x="3362" y="3154"/>
                    <a:pt x="3456" y="3204"/>
                    <a:pt x="3508" y="3295"/>
                  </a:cubicBezTo>
                  <a:cubicBezTo>
                    <a:pt x="3541" y="3082"/>
                    <a:pt x="3475" y="2869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7" y="2164"/>
                    <a:pt x="4098" y="1705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11"/>
            <p:cNvSpPr/>
            <p:nvPr/>
          </p:nvSpPr>
          <p:spPr>
            <a:xfrm>
              <a:off x="6896308" y="4728447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06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7" y="2139"/>
                    <a:pt x="1017" y="2335"/>
                  </a:cubicBezTo>
                  <a:cubicBezTo>
                    <a:pt x="1148" y="2401"/>
                    <a:pt x="1287" y="2434"/>
                    <a:pt x="1424" y="2434"/>
                  </a:cubicBezTo>
                  <a:cubicBezTo>
                    <a:pt x="1562" y="2434"/>
                    <a:pt x="1697" y="2401"/>
                    <a:pt x="1820" y="2335"/>
                  </a:cubicBezTo>
                  <a:lnTo>
                    <a:pt x="1853" y="2319"/>
                  </a:lnTo>
                  <a:lnTo>
                    <a:pt x="1902" y="2286"/>
                  </a:lnTo>
                  <a:lnTo>
                    <a:pt x="1951" y="2253"/>
                  </a:lnTo>
                  <a:lnTo>
                    <a:pt x="2000" y="2204"/>
                  </a:lnTo>
                  <a:cubicBezTo>
                    <a:pt x="2033" y="2188"/>
                    <a:pt x="2049" y="2171"/>
                    <a:pt x="2066" y="2155"/>
                  </a:cubicBezTo>
                  <a:cubicBezTo>
                    <a:pt x="2230" y="1975"/>
                    <a:pt x="2312" y="1729"/>
                    <a:pt x="2279" y="1499"/>
                  </a:cubicBezTo>
                  <a:cubicBezTo>
                    <a:pt x="2236" y="1155"/>
                    <a:pt x="2024" y="1009"/>
                    <a:pt x="1827" y="1009"/>
                  </a:cubicBezTo>
                  <a:cubicBezTo>
                    <a:pt x="1724" y="1009"/>
                    <a:pt x="1625" y="1049"/>
                    <a:pt x="1558" y="1122"/>
                  </a:cubicBezTo>
                  <a:cubicBezTo>
                    <a:pt x="1394" y="1286"/>
                    <a:pt x="1427" y="1565"/>
                    <a:pt x="1640" y="1680"/>
                  </a:cubicBezTo>
                  <a:cubicBezTo>
                    <a:pt x="1716" y="1714"/>
                    <a:pt x="1786" y="1723"/>
                    <a:pt x="1845" y="1723"/>
                  </a:cubicBezTo>
                  <a:cubicBezTo>
                    <a:pt x="1924" y="1723"/>
                    <a:pt x="1986" y="1707"/>
                    <a:pt x="2030" y="1707"/>
                  </a:cubicBezTo>
                  <a:cubicBezTo>
                    <a:pt x="2080" y="1707"/>
                    <a:pt x="2105" y="1729"/>
                    <a:pt x="2099" y="1827"/>
                  </a:cubicBezTo>
                  <a:cubicBezTo>
                    <a:pt x="2082" y="2024"/>
                    <a:pt x="1967" y="2188"/>
                    <a:pt x="1787" y="2286"/>
                  </a:cubicBezTo>
                  <a:cubicBezTo>
                    <a:pt x="1681" y="2339"/>
                    <a:pt x="1563" y="2364"/>
                    <a:pt x="1445" y="2364"/>
                  </a:cubicBezTo>
                  <a:cubicBezTo>
                    <a:pt x="1309" y="2364"/>
                    <a:pt x="1172" y="2331"/>
                    <a:pt x="1050" y="2270"/>
                  </a:cubicBezTo>
                  <a:cubicBezTo>
                    <a:pt x="509" y="2040"/>
                    <a:pt x="148" y="1106"/>
                    <a:pt x="787" y="549"/>
                  </a:cubicBezTo>
                  <a:cubicBezTo>
                    <a:pt x="1033" y="303"/>
                    <a:pt x="1377" y="155"/>
                    <a:pt x="1722" y="155"/>
                  </a:cubicBezTo>
                  <a:cubicBezTo>
                    <a:pt x="2476" y="204"/>
                    <a:pt x="3295" y="745"/>
                    <a:pt x="3426" y="2204"/>
                  </a:cubicBezTo>
                  <a:cubicBezTo>
                    <a:pt x="3475" y="2761"/>
                    <a:pt x="3426" y="3319"/>
                    <a:pt x="3262" y="3843"/>
                  </a:cubicBezTo>
                  <a:cubicBezTo>
                    <a:pt x="3148" y="4302"/>
                    <a:pt x="2951" y="4728"/>
                    <a:pt x="2672" y="5122"/>
                  </a:cubicBezTo>
                  <a:cubicBezTo>
                    <a:pt x="2279" y="5614"/>
                    <a:pt x="1771" y="6007"/>
                    <a:pt x="1197" y="6286"/>
                  </a:cubicBezTo>
                  <a:cubicBezTo>
                    <a:pt x="1804" y="6023"/>
                    <a:pt x="2361" y="5630"/>
                    <a:pt x="2787" y="5122"/>
                  </a:cubicBezTo>
                  <a:cubicBezTo>
                    <a:pt x="3541" y="4253"/>
                    <a:pt x="4459" y="2253"/>
                    <a:pt x="3180" y="614"/>
                  </a:cubicBezTo>
                  <a:cubicBezTo>
                    <a:pt x="2826" y="207"/>
                    <a:pt x="2304" y="0"/>
                    <a:pt x="18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11"/>
            <p:cNvSpPr/>
            <p:nvPr/>
          </p:nvSpPr>
          <p:spPr>
            <a:xfrm>
              <a:off x="6644869" y="5169510"/>
              <a:ext cx="44974" cy="110772"/>
            </a:xfrm>
            <a:custGeom>
              <a:rect b="b" l="l" r="r" t="t"/>
              <a:pathLst>
                <a:path extrusionOk="0" h="3394" w="1378">
                  <a:moveTo>
                    <a:pt x="689" y="0"/>
                  </a:moveTo>
                  <a:lnTo>
                    <a:pt x="640" y="344"/>
                  </a:lnTo>
                  <a:cubicBezTo>
                    <a:pt x="623" y="607"/>
                    <a:pt x="525" y="869"/>
                    <a:pt x="378" y="1098"/>
                  </a:cubicBezTo>
                  <a:cubicBezTo>
                    <a:pt x="132" y="1459"/>
                    <a:pt x="1" y="1770"/>
                    <a:pt x="312" y="2164"/>
                  </a:cubicBezTo>
                  <a:cubicBezTo>
                    <a:pt x="492" y="2426"/>
                    <a:pt x="623" y="2737"/>
                    <a:pt x="656" y="3065"/>
                  </a:cubicBezTo>
                  <a:cubicBezTo>
                    <a:pt x="673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5" y="2737"/>
                    <a:pt x="886" y="2426"/>
                    <a:pt x="1066" y="2164"/>
                  </a:cubicBezTo>
                  <a:cubicBezTo>
                    <a:pt x="1377" y="1754"/>
                    <a:pt x="1246" y="1443"/>
                    <a:pt x="1000" y="1098"/>
                  </a:cubicBezTo>
                  <a:cubicBezTo>
                    <a:pt x="853" y="869"/>
                    <a:pt x="755" y="607"/>
                    <a:pt x="738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11"/>
            <p:cNvSpPr/>
            <p:nvPr/>
          </p:nvSpPr>
          <p:spPr>
            <a:xfrm>
              <a:off x="6548033" y="4721169"/>
              <a:ext cx="238645" cy="167496"/>
            </a:xfrm>
            <a:custGeom>
              <a:rect b="b" l="l" r="r" t="t"/>
              <a:pathLst>
                <a:path extrusionOk="0" h="5132" w="7312">
                  <a:moveTo>
                    <a:pt x="1742" y="1"/>
                  </a:moveTo>
                  <a:cubicBezTo>
                    <a:pt x="1353" y="1"/>
                    <a:pt x="968" y="172"/>
                    <a:pt x="706" y="493"/>
                  </a:cubicBezTo>
                  <a:cubicBezTo>
                    <a:pt x="611" y="635"/>
                    <a:pt x="462" y="706"/>
                    <a:pt x="312" y="706"/>
                  </a:cubicBezTo>
                  <a:cubicBezTo>
                    <a:pt x="202" y="706"/>
                    <a:pt x="91" y="668"/>
                    <a:pt x="1" y="591"/>
                  </a:cubicBezTo>
                  <a:lnTo>
                    <a:pt x="1" y="591"/>
                  </a:lnTo>
                  <a:cubicBezTo>
                    <a:pt x="34" y="952"/>
                    <a:pt x="66" y="1018"/>
                    <a:pt x="1771" y="1739"/>
                  </a:cubicBezTo>
                  <a:cubicBezTo>
                    <a:pt x="3082" y="2296"/>
                    <a:pt x="3525" y="4247"/>
                    <a:pt x="3656" y="5132"/>
                  </a:cubicBezTo>
                  <a:cubicBezTo>
                    <a:pt x="3787" y="4263"/>
                    <a:pt x="4246" y="2296"/>
                    <a:pt x="5541" y="1739"/>
                  </a:cubicBezTo>
                  <a:cubicBezTo>
                    <a:pt x="7262" y="1018"/>
                    <a:pt x="7278" y="952"/>
                    <a:pt x="7311" y="591"/>
                  </a:cubicBezTo>
                  <a:lnTo>
                    <a:pt x="7311" y="591"/>
                  </a:lnTo>
                  <a:cubicBezTo>
                    <a:pt x="7221" y="668"/>
                    <a:pt x="7110" y="706"/>
                    <a:pt x="7000" y="706"/>
                  </a:cubicBezTo>
                  <a:cubicBezTo>
                    <a:pt x="6850" y="706"/>
                    <a:pt x="6701" y="635"/>
                    <a:pt x="6606" y="493"/>
                  </a:cubicBezTo>
                  <a:cubicBezTo>
                    <a:pt x="6344" y="172"/>
                    <a:pt x="5959" y="1"/>
                    <a:pt x="5570" y="1"/>
                  </a:cubicBezTo>
                  <a:cubicBezTo>
                    <a:pt x="5304" y="1"/>
                    <a:pt x="5036" y="81"/>
                    <a:pt x="4803" y="247"/>
                  </a:cubicBezTo>
                  <a:cubicBezTo>
                    <a:pt x="4230" y="657"/>
                    <a:pt x="3853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76" y="81"/>
                    <a:pt x="2008" y="1"/>
                    <a:pt x="17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11"/>
            <p:cNvSpPr/>
            <p:nvPr/>
          </p:nvSpPr>
          <p:spPr>
            <a:xfrm>
              <a:off x="6624013" y="4628119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28" y="0"/>
                  </a:moveTo>
                  <a:cubicBezTo>
                    <a:pt x="1246" y="164"/>
                    <a:pt x="1131" y="312"/>
                    <a:pt x="1017" y="426"/>
                  </a:cubicBezTo>
                  <a:cubicBezTo>
                    <a:pt x="558" y="853"/>
                    <a:pt x="0" y="1721"/>
                    <a:pt x="722" y="2918"/>
                  </a:cubicBezTo>
                  <a:cubicBezTo>
                    <a:pt x="1010" y="3367"/>
                    <a:pt x="1205" y="3878"/>
                    <a:pt x="1336" y="4407"/>
                  </a:cubicBezTo>
                  <a:lnTo>
                    <a:pt x="1336" y="4407"/>
                  </a:lnTo>
                  <a:cubicBezTo>
                    <a:pt x="1452" y="3878"/>
                    <a:pt x="1662" y="3367"/>
                    <a:pt x="1951" y="2918"/>
                  </a:cubicBezTo>
                  <a:cubicBezTo>
                    <a:pt x="2672" y="1721"/>
                    <a:pt x="2115" y="869"/>
                    <a:pt x="1656" y="426"/>
                  </a:cubicBezTo>
                  <a:cubicBezTo>
                    <a:pt x="1525" y="312"/>
                    <a:pt x="1426" y="164"/>
                    <a:pt x="1328" y="0"/>
                  </a:cubicBezTo>
                  <a:close/>
                  <a:moveTo>
                    <a:pt x="1336" y="4407"/>
                  </a:moveTo>
                  <a:cubicBezTo>
                    <a:pt x="1333" y="4419"/>
                    <a:pt x="1330" y="4430"/>
                    <a:pt x="1328" y="4442"/>
                  </a:cubicBezTo>
                  <a:lnTo>
                    <a:pt x="1344" y="4442"/>
                  </a:lnTo>
                  <a:cubicBezTo>
                    <a:pt x="1342" y="4430"/>
                    <a:pt x="1339" y="4419"/>
                    <a:pt x="1336" y="440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11"/>
            <p:cNvSpPr/>
            <p:nvPr/>
          </p:nvSpPr>
          <p:spPr>
            <a:xfrm>
              <a:off x="6567289" y="4491433"/>
              <a:ext cx="200133" cy="219096"/>
            </a:xfrm>
            <a:custGeom>
              <a:rect b="b" l="l" r="r" t="t"/>
              <a:pathLst>
                <a:path extrusionOk="0" h="6713" w="6132">
                  <a:moveTo>
                    <a:pt x="1617" y="0"/>
                  </a:moveTo>
                  <a:cubicBezTo>
                    <a:pt x="1216" y="0"/>
                    <a:pt x="823" y="159"/>
                    <a:pt x="591" y="451"/>
                  </a:cubicBezTo>
                  <a:cubicBezTo>
                    <a:pt x="1" y="1107"/>
                    <a:pt x="493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1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11" y="998"/>
                  </a:cubicBezTo>
                  <a:cubicBezTo>
                    <a:pt x="1483" y="998"/>
                    <a:pt x="1455" y="1001"/>
                    <a:pt x="1427" y="1008"/>
                  </a:cubicBezTo>
                  <a:cubicBezTo>
                    <a:pt x="1263" y="1025"/>
                    <a:pt x="1165" y="1156"/>
                    <a:pt x="1181" y="1320"/>
                  </a:cubicBezTo>
                  <a:cubicBezTo>
                    <a:pt x="1171" y="1475"/>
                    <a:pt x="1292" y="1572"/>
                    <a:pt x="1415" y="1572"/>
                  </a:cubicBezTo>
                  <a:cubicBezTo>
                    <a:pt x="1487" y="1572"/>
                    <a:pt x="1559" y="1539"/>
                    <a:pt x="1607" y="1467"/>
                  </a:cubicBezTo>
                  <a:cubicBezTo>
                    <a:pt x="1649" y="1401"/>
                    <a:pt x="1695" y="1375"/>
                    <a:pt x="1735" y="1375"/>
                  </a:cubicBezTo>
                  <a:cubicBezTo>
                    <a:pt x="1806" y="1375"/>
                    <a:pt x="1857" y="1455"/>
                    <a:pt x="1837" y="1549"/>
                  </a:cubicBezTo>
                  <a:cubicBezTo>
                    <a:pt x="1747" y="1793"/>
                    <a:pt x="1526" y="1946"/>
                    <a:pt x="1285" y="1946"/>
                  </a:cubicBezTo>
                  <a:cubicBezTo>
                    <a:pt x="1219" y="1946"/>
                    <a:pt x="1150" y="1935"/>
                    <a:pt x="1083" y="1910"/>
                  </a:cubicBezTo>
                  <a:cubicBezTo>
                    <a:pt x="673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8" y="515"/>
                    <a:pt x="2906" y="927"/>
                    <a:pt x="2968" y="1910"/>
                  </a:cubicBezTo>
                  <a:cubicBezTo>
                    <a:pt x="2968" y="3074"/>
                    <a:pt x="2033" y="4123"/>
                    <a:pt x="1771" y="4893"/>
                  </a:cubicBezTo>
                  <a:cubicBezTo>
                    <a:pt x="1427" y="5975"/>
                    <a:pt x="1869" y="6647"/>
                    <a:pt x="1902" y="6712"/>
                  </a:cubicBezTo>
                  <a:cubicBezTo>
                    <a:pt x="1624" y="6155"/>
                    <a:pt x="1607" y="5499"/>
                    <a:pt x="1853" y="4926"/>
                  </a:cubicBezTo>
                  <a:cubicBezTo>
                    <a:pt x="2066" y="4401"/>
                    <a:pt x="2492" y="3844"/>
                    <a:pt x="2804" y="3139"/>
                  </a:cubicBezTo>
                  <a:cubicBezTo>
                    <a:pt x="2918" y="2926"/>
                    <a:pt x="3017" y="2680"/>
                    <a:pt x="3066" y="2434"/>
                  </a:cubicBezTo>
                  <a:cubicBezTo>
                    <a:pt x="3115" y="2680"/>
                    <a:pt x="3214" y="2926"/>
                    <a:pt x="3312" y="3139"/>
                  </a:cubicBezTo>
                  <a:cubicBezTo>
                    <a:pt x="3640" y="3844"/>
                    <a:pt x="4066" y="4401"/>
                    <a:pt x="4279" y="4926"/>
                  </a:cubicBezTo>
                  <a:cubicBezTo>
                    <a:pt x="4525" y="5499"/>
                    <a:pt x="4508" y="6155"/>
                    <a:pt x="4230" y="6712"/>
                  </a:cubicBezTo>
                  <a:cubicBezTo>
                    <a:pt x="4263" y="6647"/>
                    <a:pt x="4705" y="5975"/>
                    <a:pt x="4361" y="4893"/>
                  </a:cubicBezTo>
                  <a:cubicBezTo>
                    <a:pt x="4099" y="4123"/>
                    <a:pt x="3181" y="3074"/>
                    <a:pt x="3164" y="1910"/>
                  </a:cubicBezTo>
                  <a:cubicBezTo>
                    <a:pt x="3226" y="927"/>
                    <a:pt x="4014" y="515"/>
                    <a:pt x="4613" y="515"/>
                  </a:cubicBezTo>
                  <a:cubicBezTo>
                    <a:pt x="4813" y="515"/>
                    <a:pt x="4992" y="561"/>
                    <a:pt x="5115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7" y="1946"/>
                  </a:cubicBezTo>
                  <a:cubicBezTo>
                    <a:pt x="4606" y="1946"/>
                    <a:pt x="4385" y="1793"/>
                    <a:pt x="4295" y="1549"/>
                  </a:cubicBezTo>
                  <a:cubicBezTo>
                    <a:pt x="4275" y="1455"/>
                    <a:pt x="4326" y="1375"/>
                    <a:pt x="4397" y="1375"/>
                  </a:cubicBezTo>
                  <a:cubicBezTo>
                    <a:pt x="4437" y="1375"/>
                    <a:pt x="4483" y="1401"/>
                    <a:pt x="4525" y="1467"/>
                  </a:cubicBezTo>
                  <a:cubicBezTo>
                    <a:pt x="4573" y="1539"/>
                    <a:pt x="4645" y="1572"/>
                    <a:pt x="4717" y="1572"/>
                  </a:cubicBezTo>
                  <a:cubicBezTo>
                    <a:pt x="4840" y="1572"/>
                    <a:pt x="4961" y="1475"/>
                    <a:pt x="4951" y="1320"/>
                  </a:cubicBezTo>
                  <a:cubicBezTo>
                    <a:pt x="4967" y="1156"/>
                    <a:pt x="4869" y="1025"/>
                    <a:pt x="4705" y="1008"/>
                  </a:cubicBezTo>
                  <a:cubicBezTo>
                    <a:pt x="4677" y="1001"/>
                    <a:pt x="4649" y="998"/>
                    <a:pt x="4621" y="998"/>
                  </a:cubicBezTo>
                  <a:cubicBezTo>
                    <a:pt x="4455" y="998"/>
                    <a:pt x="4302" y="1118"/>
                    <a:pt x="4246" y="1287"/>
                  </a:cubicBezTo>
                  <a:cubicBezTo>
                    <a:pt x="4117" y="1594"/>
                    <a:pt x="4353" y="2107"/>
                    <a:pt x="4971" y="2107"/>
                  </a:cubicBezTo>
                  <a:cubicBezTo>
                    <a:pt x="4981" y="2107"/>
                    <a:pt x="4990" y="2107"/>
                    <a:pt x="5000" y="2106"/>
                  </a:cubicBezTo>
                  <a:cubicBezTo>
                    <a:pt x="5623" y="2074"/>
                    <a:pt x="6131" y="1107"/>
                    <a:pt x="5541" y="451"/>
                  </a:cubicBezTo>
                  <a:cubicBezTo>
                    <a:pt x="5309" y="159"/>
                    <a:pt x="4916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17" y="1074"/>
                    <a:pt x="2935" y="877"/>
                    <a:pt x="2820" y="713"/>
                  </a:cubicBezTo>
                  <a:cubicBezTo>
                    <a:pt x="2580" y="224"/>
                    <a:pt x="2093" y="0"/>
                    <a:pt x="16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11"/>
            <p:cNvSpPr/>
            <p:nvPr/>
          </p:nvSpPr>
          <p:spPr>
            <a:xfrm>
              <a:off x="9191344" y="4711018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1525" y="1"/>
                  </a:moveTo>
                  <a:cubicBezTo>
                    <a:pt x="1525" y="1"/>
                    <a:pt x="1377" y="66"/>
                    <a:pt x="1361" y="165"/>
                  </a:cubicBezTo>
                  <a:cubicBezTo>
                    <a:pt x="1346" y="241"/>
                    <a:pt x="1246" y="330"/>
                    <a:pt x="1076" y="330"/>
                  </a:cubicBezTo>
                  <a:cubicBezTo>
                    <a:pt x="1062" y="330"/>
                    <a:pt x="1048" y="330"/>
                    <a:pt x="1033" y="329"/>
                  </a:cubicBezTo>
                  <a:cubicBezTo>
                    <a:pt x="836" y="329"/>
                    <a:pt x="0" y="394"/>
                    <a:pt x="66" y="2410"/>
                  </a:cubicBezTo>
                  <a:cubicBezTo>
                    <a:pt x="66" y="2410"/>
                    <a:pt x="131" y="1673"/>
                    <a:pt x="771" y="1394"/>
                  </a:cubicBezTo>
                  <a:cubicBezTo>
                    <a:pt x="1394" y="1115"/>
                    <a:pt x="1721" y="853"/>
                    <a:pt x="1607" y="476"/>
                  </a:cubicBezTo>
                  <a:cubicBezTo>
                    <a:pt x="1492" y="83"/>
                    <a:pt x="1525" y="1"/>
                    <a:pt x="1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11"/>
            <p:cNvSpPr/>
            <p:nvPr/>
          </p:nvSpPr>
          <p:spPr>
            <a:xfrm>
              <a:off x="8893364" y="4804623"/>
              <a:ext cx="296414" cy="206106"/>
            </a:xfrm>
            <a:custGeom>
              <a:rect b="b" l="l" r="r" t="t"/>
              <a:pathLst>
                <a:path extrusionOk="0" h="6315" w="9082">
                  <a:moveTo>
                    <a:pt x="2004" y="1"/>
                  </a:moveTo>
                  <a:cubicBezTo>
                    <a:pt x="1086" y="1"/>
                    <a:pt x="66" y="649"/>
                    <a:pt x="33" y="1853"/>
                  </a:cubicBezTo>
                  <a:cubicBezTo>
                    <a:pt x="0" y="2722"/>
                    <a:pt x="459" y="3525"/>
                    <a:pt x="1230" y="3935"/>
                  </a:cubicBezTo>
                  <a:cubicBezTo>
                    <a:pt x="1723" y="4192"/>
                    <a:pt x="2282" y="4295"/>
                    <a:pt x="2852" y="4295"/>
                  </a:cubicBezTo>
                  <a:cubicBezTo>
                    <a:pt x="3190" y="4295"/>
                    <a:pt x="3533" y="4259"/>
                    <a:pt x="3869" y="4197"/>
                  </a:cubicBezTo>
                  <a:cubicBezTo>
                    <a:pt x="4754" y="3952"/>
                    <a:pt x="5573" y="3624"/>
                    <a:pt x="6377" y="3427"/>
                  </a:cubicBezTo>
                  <a:cubicBezTo>
                    <a:pt x="6582" y="3374"/>
                    <a:pt x="6791" y="3347"/>
                    <a:pt x="6996" y="3347"/>
                  </a:cubicBezTo>
                  <a:cubicBezTo>
                    <a:pt x="7607" y="3347"/>
                    <a:pt x="8180" y="3584"/>
                    <a:pt x="8524" y="4050"/>
                  </a:cubicBezTo>
                  <a:cubicBezTo>
                    <a:pt x="8966" y="4624"/>
                    <a:pt x="8999" y="5574"/>
                    <a:pt x="8458" y="5968"/>
                  </a:cubicBezTo>
                  <a:cubicBezTo>
                    <a:pt x="8244" y="6130"/>
                    <a:pt x="7987" y="6205"/>
                    <a:pt x="7738" y="6205"/>
                  </a:cubicBezTo>
                  <a:cubicBezTo>
                    <a:pt x="7357" y="6205"/>
                    <a:pt x="6994" y="6029"/>
                    <a:pt x="6835" y="5722"/>
                  </a:cubicBezTo>
                  <a:cubicBezTo>
                    <a:pt x="6524" y="5230"/>
                    <a:pt x="6770" y="4574"/>
                    <a:pt x="7229" y="4443"/>
                  </a:cubicBezTo>
                  <a:cubicBezTo>
                    <a:pt x="7321" y="4407"/>
                    <a:pt x="7416" y="4389"/>
                    <a:pt x="7510" y="4389"/>
                  </a:cubicBezTo>
                  <a:cubicBezTo>
                    <a:pt x="7753" y="4389"/>
                    <a:pt x="7989" y="4505"/>
                    <a:pt x="8130" y="4706"/>
                  </a:cubicBezTo>
                  <a:cubicBezTo>
                    <a:pt x="8229" y="4886"/>
                    <a:pt x="8245" y="5099"/>
                    <a:pt x="8180" y="5279"/>
                  </a:cubicBezTo>
                  <a:cubicBezTo>
                    <a:pt x="8166" y="5319"/>
                    <a:pt x="8110" y="5391"/>
                    <a:pt x="8054" y="5391"/>
                  </a:cubicBezTo>
                  <a:cubicBezTo>
                    <a:pt x="8041" y="5391"/>
                    <a:pt x="8028" y="5387"/>
                    <a:pt x="8016" y="5378"/>
                  </a:cubicBezTo>
                  <a:cubicBezTo>
                    <a:pt x="7966" y="5328"/>
                    <a:pt x="8016" y="4968"/>
                    <a:pt x="7655" y="4919"/>
                  </a:cubicBezTo>
                  <a:cubicBezTo>
                    <a:pt x="7640" y="4917"/>
                    <a:pt x="7626" y="4916"/>
                    <a:pt x="7612" y="4916"/>
                  </a:cubicBezTo>
                  <a:cubicBezTo>
                    <a:pt x="7269" y="4916"/>
                    <a:pt x="7161" y="5482"/>
                    <a:pt x="7508" y="5623"/>
                  </a:cubicBezTo>
                  <a:cubicBezTo>
                    <a:pt x="7581" y="5656"/>
                    <a:pt x="7656" y="5671"/>
                    <a:pt x="7729" y="5671"/>
                  </a:cubicBezTo>
                  <a:cubicBezTo>
                    <a:pt x="7951" y="5671"/>
                    <a:pt x="8155" y="5530"/>
                    <a:pt x="8229" y="5296"/>
                  </a:cubicBezTo>
                  <a:lnTo>
                    <a:pt x="8229" y="5279"/>
                  </a:lnTo>
                  <a:cubicBezTo>
                    <a:pt x="8229" y="5263"/>
                    <a:pt x="8229" y="5246"/>
                    <a:pt x="8245" y="5230"/>
                  </a:cubicBezTo>
                  <a:lnTo>
                    <a:pt x="8245" y="5214"/>
                  </a:lnTo>
                  <a:cubicBezTo>
                    <a:pt x="8262" y="5099"/>
                    <a:pt x="8262" y="4968"/>
                    <a:pt x="8229" y="4837"/>
                  </a:cubicBezTo>
                  <a:cubicBezTo>
                    <a:pt x="8104" y="4525"/>
                    <a:pt x="7808" y="4336"/>
                    <a:pt x="7494" y="4336"/>
                  </a:cubicBezTo>
                  <a:cubicBezTo>
                    <a:pt x="7395" y="4336"/>
                    <a:pt x="7294" y="4355"/>
                    <a:pt x="7196" y="4394"/>
                  </a:cubicBezTo>
                  <a:cubicBezTo>
                    <a:pt x="6704" y="4509"/>
                    <a:pt x="6409" y="5214"/>
                    <a:pt x="6754" y="5771"/>
                  </a:cubicBezTo>
                  <a:cubicBezTo>
                    <a:pt x="6925" y="6114"/>
                    <a:pt x="7333" y="6314"/>
                    <a:pt x="7754" y="6314"/>
                  </a:cubicBezTo>
                  <a:cubicBezTo>
                    <a:pt x="8018" y="6314"/>
                    <a:pt x="8287" y="6236"/>
                    <a:pt x="8507" y="6066"/>
                  </a:cubicBezTo>
                  <a:cubicBezTo>
                    <a:pt x="8966" y="5738"/>
                    <a:pt x="9081" y="5132"/>
                    <a:pt x="8934" y="4591"/>
                  </a:cubicBezTo>
                  <a:cubicBezTo>
                    <a:pt x="8835" y="4050"/>
                    <a:pt x="8475" y="3165"/>
                    <a:pt x="7212" y="2886"/>
                  </a:cubicBezTo>
                  <a:cubicBezTo>
                    <a:pt x="7067" y="2854"/>
                    <a:pt x="6919" y="2839"/>
                    <a:pt x="6768" y="2839"/>
                  </a:cubicBezTo>
                  <a:cubicBezTo>
                    <a:pt x="5438" y="2839"/>
                    <a:pt x="3897" y="3977"/>
                    <a:pt x="2312" y="3977"/>
                  </a:cubicBezTo>
                  <a:cubicBezTo>
                    <a:pt x="2088" y="3977"/>
                    <a:pt x="1864" y="3954"/>
                    <a:pt x="1639" y="3902"/>
                  </a:cubicBezTo>
                  <a:cubicBezTo>
                    <a:pt x="1557" y="3870"/>
                    <a:pt x="1476" y="3853"/>
                    <a:pt x="1377" y="3820"/>
                  </a:cubicBezTo>
                  <a:lnTo>
                    <a:pt x="1312" y="3788"/>
                  </a:lnTo>
                  <a:cubicBezTo>
                    <a:pt x="607" y="3411"/>
                    <a:pt x="164" y="2657"/>
                    <a:pt x="181" y="1853"/>
                  </a:cubicBezTo>
                  <a:cubicBezTo>
                    <a:pt x="203" y="735"/>
                    <a:pt x="1174" y="111"/>
                    <a:pt x="2045" y="111"/>
                  </a:cubicBezTo>
                  <a:cubicBezTo>
                    <a:pt x="2464" y="111"/>
                    <a:pt x="2859" y="255"/>
                    <a:pt x="3115" y="559"/>
                  </a:cubicBezTo>
                  <a:cubicBezTo>
                    <a:pt x="3574" y="1018"/>
                    <a:pt x="3524" y="1772"/>
                    <a:pt x="3016" y="2181"/>
                  </a:cubicBezTo>
                  <a:cubicBezTo>
                    <a:pt x="2951" y="2230"/>
                    <a:pt x="2852" y="2280"/>
                    <a:pt x="2770" y="2296"/>
                  </a:cubicBezTo>
                  <a:cubicBezTo>
                    <a:pt x="2706" y="2313"/>
                    <a:pt x="2640" y="2321"/>
                    <a:pt x="2575" y="2321"/>
                  </a:cubicBezTo>
                  <a:cubicBezTo>
                    <a:pt x="2391" y="2321"/>
                    <a:pt x="2211" y="2257"/>
                    <a:pt x="2066" y="2149"/>
                  </a:cubicBezTo>
                  <a:cubicBezTo>
                    <a:pt x="1951" y="2067"/>
                    <a:pt x="1885" y="1919"/>
                    <a:pt x="1934" y="1772"/>
                  </a:cubicBezTo>
                  <a:lnTo>
                    <a:pt x="1934" y="1772"/>
                  </a:lnTo>
                  <a:cubicBezTo>
                    <a:pt x="2010" y="1847"/>
                    <a:pt x="2106" y="1887"/>
                    <a:pt x="2206" y="1887"/>
                  </a:cubicBezTo>
                  <a:cubicBezTo>
                    <a:pt x="2257" y="1887"/>
                    <a:pt x="2310" y="1876"/>
                    <a:pt x="2361" y="1853"/>
                  </a:cubicBezTo>
                  <a:cubicBezTo>
                    <a:pt x="2607" y="1722"/>
                    <a:pt x="2541" y="1313"/>
                    <a:pt x="2213" y="1231"/>
                  </a:cubicBezTo>
                  <a:cubicBezTo>
                    <a:pt x="2182" y="1221"/>
                    <a:pt x="2150" y="1216"/>
                    <a:pt x="2119" y="1216"/>
                  </a:cubicBezTo>
                  <a:cubicBezTo>
                    <a:pt x="1781" y="1216"/>
                    <a:pt x="1511" y="1759"/>
                    <a:pt x="1902" y="2165"/>
                  </a:cubicBezTo>
                  <a:cubicBezTo>
                    <a:pt x="2066" y="2317"/>
                    <a:pt x="2280" y="2400"/>
                    <a:pt x="2504" y="2400"/>
                  </a:cubicBezTo>
                  <a:cubicBezTo>
                    <a:pt x="2570" y="2400"/>
                    <a:pt x="2638" y="2393"/>
                    <a:pt x="2705" y="2378"/>
                  </a:cubicBezTo>
                  <a:cubicBezTo>
                    <a:pt x="2738" y="2362"/>
                    <a:pt x="2754" y="2362"/>
                    <a:pt x="2787" y="2345"/>
                  </a:cubicBezTo>
                  <a:lnTo>
                    <a:pt x="2869" y="2329"/>
                  </a:lnTo>
                  <a:lnTo>
                    <a:pt x="2902" y="2312"/>
                  </a:lnTo>
                  <a:cubicBezTo>
                    <a:pt x="3049" y="2247"/>
                    <a:pt x="3180" y="2132"/>
                    <a:pt x="3262" y="2001"/>
                  </a:cubicBezTo>
                  <a:cubicBezTo>
                    <a:pt x="3590" y="1542"/>
                    <a:pt x="3557" y="903"/>
                    <a:pt x="3164" y="493"/>
                  </a:cubicBezTo>
                  <a:cubicBezTo>
                    <a:pt x="2892" y="161"/>
                    <a:pt x="2460" y="1"/>
                    <a:pt x="20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11"/>
            <p:cNvSpPr/>
            <p:nvPr/>
          </p:nvSpPr>
          <p:spPr>
            <a:xfrm>
              <a:off x="8943658" y="4921693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7" y="1"/>
                    <a:pt x="4968" y="45"/>
                    <a:pt x="4622" y="168"/>
                  </a:cubicBezTo>
                  <a:cubicBezTo>
                    <a:pt x="3778" y="468"/>
                    <a:pt x="2592" y="1030"/>
                    <a:pt x="1425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2"/>
                  </a:cubicBezTo>
                  <a:cubicBezTo>
                    <a:pt x="1955" y="1295"/>
                    <a:pt x="2186" y="1159"/>
                    <a:pt x="2324" y="1159"/>
                  </a:cubicBezTo>
                  <a:cubicBezTo>
                    <a:pt x="2372" y="1159"/>
                    <a:pt x="2409" y="1175"/>
                    <a:pt x="2442" y="1217"/>
                  </a:cubicBezTo>
                  <a:cubicBezTo>
                    <a:pt x="2503" y="1315"/>
                    <a:pt x="2410" y="1367"/>
                    <a:pt x="2270" y="1367"/>
                  </a:cubicBezTo>
                  <a:cubicBezTo>
                    <a:pt x="2222" y="1367"/>
                    <a:pt x="2169" y="1361"/>
                    <a:pt x="2115" y="1348"/>
                  </a:cubicBezTo>
                  <a:cubicBezTo>
                    <a:pt x="2067" y="1332"/>
                    <a:pt x="2018" y="1325"/>
                    <a:pt x="1970" y="1325"/>
                  </a:cubicBezTo>
                  <a:cubicBezTo>
                    <a:pt x="1867" y="1325"/>
                    <a:pt x="1766" y="1358"/>
                    <a:pt x="1688" y="1414"/>
                  </a:cubicBezTo>
                  <a:cubicBezTo>
                    <a:pt x="1511" y="1575"/>
                    <a:pt x="1715" y="2102"/>
                    <a:pt x="1361" y="2102"/>
                  </a:cubicBezTo>
                  <a:cubicBezTo>
                    <a:pt x="1355" y="2102"/>
                    <a:pt x="1350" y="2102"/>
                    <a:pt x="1344" y="2102"/>
                  </a:cubicBezTo>
                  <a:lnTo>
                    <a:pt x="1344" y="2102"/>
                  </a:lnTo>
                  <a:cubicBezTo>
                    <a:pt x="1344" y="2102"/>
                    <a:pt x="1630" y="2462"/>
                    <a:pt x="2056" y="2462"/>
                  </a:cubicBezTo>
                  <a:cubicBezTo>
                    <a:pt x="2199" y="2462"/>
                    <a:pt x="2356" y="2422"/>
                    <a:pt x="2524" y="2315"/>
                  </a:cubicBezTo>
                  <a:cubicBezTo>
                    <a:pt x="3196" y="1873"/>
                    <a:pt x="2819" y="1381"/>
                    <a:pt x="3082" y="1250"/>
                  </a:cubicBezTo>
                  <a:cubicBezTo>
                    <a:pt x="3125" y="1227"/>
                    <a:pt x="3167" y="1216"/>
                    <a:pt x="3206" y="1216"/>
                  </a:cubicBezTo>
                  <a:cubicBezTo>
                    <a:pt x="3389" y="1216"/>
                    <a:pt x="3500" y="1446"/>
                    <a:pt x="3311" y="1676"/>
                  </a:cubicBezTo>
                  <a:cubicBezTo>
                    <a:pt x="3082" y="1938"/>
                    <a:pt x="2229" y="2889"/>
                    <a:pt x="3573" y="3708"/>
                  </a:cubicBezTo>
                  <a:cubicBezTo>
                    <a:pt x="3573" y="3708"/>
                    <a:pt x="3377" y="3249"/>
                    <a:pt x="3737" y="3086"/>
                  </a:cubicBezTo>
                  <a:cubicBezTo>
                    <a:pt x="4098" y="2922"/>
                    <a:pt x="4819" y="2709"/>
                    <a:pt x="4721" y="2200"/>
                  </a:cubicBezTo>
                  <a:cubicBezTo>
                    <a:pt x="4622" y="1709"/>
                    <a:pt x="4245" y="955"/>
                    <a:pt x="4852" y="512"/>
                  </a:cubicBezTo>
                  <a:cubicBezTo>
                    <a:pt x="5204" y="248"/>
                    <a:pt x="5509" y="147"/>
                    <a:pt x="5817" y="147"/>
                  </a:cubicBezTo>
                  <a:cubicBezTo>
                    <a:pt x="6025" y="147"/>
                    <a:pt x="6233" y="193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11"/>
            <p:cNvSpPr/>
            <p:nvPr/>
          </p:nvSpPr>
          <p:spPr>
            <a:xfrm>
              <a:off x="8982693" y="4801718"/>
              <a:ext cx="117723" cy="82671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6" y="0"/>
                    <a:pt x="1" y="123"/>
                    <a:pt x="1" y="123"/>
                  </a:cubicBezTo>
                  <a:cubicBezTo>
                    <a:pt x="1" y="123"/>
                    <a:pt x="951" y="205"/>
                    <a:pt x="1197" y="549"/>
                  </a:cubicBezTo>
                  <a:cubicBezTo>
                    <a:pt x="1361" y="746"/>
                    <a:pt x="1427" y="1025"/>
                    <a:pt x="1345" y="1270"/>
                  </a:cubicBezTo>
                  <a:cubicBezTo>
                    <a:pt x="1296" y="1500"/>
                    <a:pt x="1181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11"/>
            <p:cNvSpPr/>
            <p:nvPr/>
          </p:nvSpPr>
          <p:spPr>
            <a:xfrm>
              <a:off x="8936707" y="4714772"/>
              <a:ext cx="73826" cy="87240"/>
            </a:xfrm>
            <a:custGeom>
              <a:rect b="b" l="l" r="r" t="t"/>
              <a:pathLst>
                <a:path extrusionOk="0" h="2673" w="2262">
                  <a:moveTo>
                    <a:pt x="1115" y="1"/>
                  </a:moveTo>
                  <a:lnTo>
                    <a:pt x="1115" y="1"/>
                  </a:lnTo>
                  <a:cubicBezTo>
                    <a:pt x="820" y="164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74" y="2410"/>
                    <a:pt x="1754" y="2672"/>
                    <a:pt x="2000" y="2017"/>
                  </a:cubicBezTo>
                  <a:cubicBezTo>
                    <a:pt x="2262" y="1345"/>
                    <a:pt x="1623" y="918"/>
                    <a:pt x="1262" y="722"/>
                  </a:cubicBezTo>
                  <a:cubicBezTo>
                    <a:pt x="902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11"/>
            <p:cNvSpPr/>
            <p:nvPr/>
          </p:nvSpPr>
          <p:spPr>
            <a:xfrm>
              <a:off x="8825968" y="4752762"/>
              <a:ext cx="104342" cy="140178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3" y="96"/>
                  </a:cubicBezTo>
                  <a:cubicBezTo>
                    <a:pt x="1856" y="96"/>
                    <a:pt x="1383" y="203"/>
                    <a:pt x="1229" y="689"/>
                  </a:cubicBezTo>
                  <a:cubicBezTo>
                    <a:pt x="1049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1" y="2509"/>
                    <a:pt x="1406" y="2517"/>
                    <a:pt x="1372" y="2517"/>
                  </a:cubicBezTo>
                  <a:cubicBezTo>
                    <a:pt x="1209" y="2517"/>
                    <a:pt x="1066" y="2343"/>
                    <a:pt x="1147" y="2180"/>
                  </a:cubicBezTo>
                  <a:cubicBezTo>
                    <a:pt x="1235" y="1947"/>
                    <a:pt x="1050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196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11"/>
            <p:cNvSpPr/>
            <p:nvPr/>
          </p:nvSpPr>
          <p:spPr>
            <a:xfrm>
              <a:off x="8688988" y="4545611"/>
              <a:ext cx="264853" cy="264429"/>
            </a:xfrm>
            <a:custGeom>
              <a:rect b="b" l="l" r="r" t="t"/>
              <a:pathLst>
                <a:path extrusionOk="0" h="8102" w="8115">
                  <a:moveTo>
                    <a:pt x="2389" y="0"/>
                  </a:moveTo>
                  <a:cubicBezTo>
                    <a:pt x="2287" y="0"/>
                    <a:pt x="2185" y="7"/>
                    <a:pt x="2083" y="20"/>
                  </a:cubicBezTo>
                  <a:cubicBezTo>
                    <a:pt x="755" y="168"/>
                    <a:pt x="1" y="1971"/>
                    <a:pt x="788" y="3233"/>
                  </a:cubicBezTo>
                  <a:cubicBezTo>
                    <a:pt x="1382" y="4176"/>
                    <a:pt x="2426" y="4477"/>
                    <a:pt x="3386" y="4477"/>
                  </a:cubicBezTo>
                  <a:cubicBezTo>
                    <a:pt x="3510" y="4477"/>
                    <a:pt x="3634" y="4472"/>
                    <a:pt x="3754" y="4462"/>
                  </a:cubicBezTo>
                  <a:cubicBezTo>
                    <a:pt x="3951" y="4462"/>
                    <a:pt x="4197" y="4430"/>
                    <a:pt x="4443" y="4397"/>
                  </a:cubicBezTo>
                  <a:cubicBezTo>
                    <a:pt x="4443" y="4397"/>
                    <a:pt x="4633" y="4367"/>
                    <a:pt x="4920" y="4367"/>
                  </a:cubicBezTo>
                  <a:cubicBezTo>
                    <a:pt x="5407" y="4367"/>
                    <a:pt x="6173" y="4452"/>
                    <a:pt x="6770" y="4905"/>
                  </a:cubicBezTo>
                  <a:cubicBezTo>
                    <a:pt x="7164" y="5233"/>
                    <a:pt x="7426" y="5708"/>
                    <a:pt x="7508" y="6216"/>
                  </a:cubicBezTo>
                  <a:cubicBezTo>
                    <a:pt x="7508" y="6216"/>
                    <a:pt x="7672" y="7413"/>
                    <a:pt x="7098" y="8068"/>
                  </a:cubicBezTo>
                  <a:lnTo>
                    <a:pt x="7082" y="8101"/>
                  </a:lnTo>
                  <a:cubicBezTo>
                    <a:pt x="7082" y="8101"/>
                    <a:pt x="8115" y="7577"/>
                    <a:pt x="7983" y="5970"/>
                  </a:cubicBezTo>
                  <a:cubicBezTo>
                    <a:pt x="7876" y="4663"/>
                    <a:pt x="6826" y="4010"/>
                    <a:pt x="5509" y="4010"/>
                  </a:cubicBezTo>
                  <a:cubicBezTo>
                    <a:pt x="5224" y="4010"/>
                    <a:pt x="4927" y="4040"/>
                    <a:pt x="4623" y="4102"/>
                  </a:cubicBezTo>
                  <a:cubicBezTo>
                    <a:pt x="4126" y="4193"/>
                    <a:pt x="3680" y="4239"/>
                    <a:pt x="3278" y="4239"/>
                  </a:cubicBezTo>
                  <a:cubicBezTo>
                    <a:pt x="2739" y="4239"/>
                    <a:pt x="2280" y="4156"/>
                    <a:pt x="1886" y="3987"/>
                  </a:cubicBezTo>
                  <a:cubicBezTo>
                    <a:pt x="1492" y="3807"/>
                    <a:pt x="1165" y="3512"/>
                    <a:pt x="919" y="3135"/>
                  </a:cubicBezTo>
                  <a:cubicBezTo>
                    <a:pt x="198" y="1987"/>
                    <a:pt x="902" y="299"/>
                    <a:pt x="2099" y="151"/>
                  </a:cubicBezTo>
                  <a:cubicBezTo>
                    <a:pt x="2199" y="137"/>
                    <a:pt x="2301" y="130"/>
                    <a:pt x="2402" y="130"/>
                  </a:cubicBezTo>
                  <a:cubicBezTo>
                    <a:pt x="2876" y="130"/>
                    <a:pt x="3334" y="292"/>
                    <a:pt x="3591" y="643"/>
                  </a:cubicBezTo>
                  <a:cubicBezTo>
                    <a:pt x="3886" y="1037"/>
                    <a:pt x="3935" y="1545"/>
                    <a:pt x="3738" y="1987"/>
                  </a:cubicBezTo>
                  <a:cubicBezTo>
                    <a:pt x="3577" y="2336"/>
                    <a:pt x="3240" y="2543"/>
                    <a:pt x="2880" y="2543"/>
                  </a:cubicBezTo>
                  <a:cubicBezTo>
                    <a:pt x="2800" y="2543"/>
                    <a:pt x="2720" y="2533"/>
                    <a:pt x="2640" y="2512"/>
                  </a:cubicBezTo>
                  <a:cubicBezTo>
                    <a:pt x="2214" y="2397"/>
                    <a:pt x="2033" y="1971"/>
                    <a:pt x="2361" y="1905"/>
                  </a:cubicBezTo>
                  <a:cubicBezTo>
                    <a:pt x="2771" y="1840"/>
                    <a:pt x="2853" y="1496"/>
                    <a:pt x="2705" y="1200"/>
                  </a:cubicBezTo>
                  <a:cubicBezTo>
                    <a:pt x="2652" y="1088"/>
                    <a:pt x="2522" y="1023"/>
                    <a:pt x="2378" y="1023"/>
                  </a:cubicBezTo>
                  <a:cubicBezTo>
                    <a:pt x="2167" y="1023"/>
                    <a:pt x="1928" y="1163"/>
                    <a:pt x="1869" y="1496"/>
                  </a:cubicBezTo>
                  <a:cubicBezTo>
                    <a:pt x="1820" y="1758"/>
                    <a:pt x="1902" y="2036"/>
                    <a:pt x="2083" y="2233"/>
                  </a:cubicBezTo>
                  <a:cubicBezTo>
                    <a:pt x="2251" y="2427"/>
                    <a:pt x="2588" y="2590"/>
                    <a:pt x="2935" y="2590"/>
                  </a:cubicBezTo>
                  <a:cubicBezTo>
                    <a:pt x="3265" y="2590"/>
                    <a:pt x="3605" y="2443"/>
                    <a:pt x="3820" y="2036"/>
                  </a:cubicBezTo>
                  <a:cubicBezTo>
                    <a:pt x="4049" y="1561"/>
                    <a:pt x="4000" y="987"/>
                    <a:pt x="3689" y="561"/>
                  </a:cubicBezTo>
                  <a:cubicBezTo>
                    <a:pt x="3401" y="178"/>
                    <a:pt x="2907" y="0"/>
                    <a:pt x="23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11"/>
            <p:cNvSpPr/>
            <p:nvPr/>
          </p:nvSpPr>
          <p:spPr>
            <a:xfrm>
              <a:off x="8731254" y="4697278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80" y="0"/>
                  </a:moveTo>
                  <a:cubicBezTo>
                    <a:pt x="3284" y="0"/>
                    <a:pt x="2935" y="42"/>
                    <a:pt x="2541" y="160"/>
                  </a:cubicBezTo>
                  <a:cubicBezTo>
                    <a:pt x="1970" y="329"/>
                    <a:pt x="1487" y="392"/>
                    <a:pt x="1094" y="392"/>
                  </a:cubicBezTo>
                  <a:cubicBezTo>
                    <a:pt x="572" y="392"/>
                    <a:pt x="206" y="281"/>
                    <a:pt x="1" y="160"/>
                  </a:cubicBezTo>
                  <a:lnTo>
                    <a:pt x="1" y="160"/>
                  </a:lnTo>
                  <a:cubicBezTo>
                    <a:pt x="132" y="274"/>
                    <a:pt x="263" y="389"/>
                    <a:pt x="378" y="537"/>
                  </a:cubicBezTo>
                  <a:cubicBezTo>
                    <a:pt x="453" y="643"/>
                    <a:pt x="599" y="1405"/>
                    <a:pt x="1202" y="1405"/>
                  </a:cubicBezTo>
                  <a:cubicBezTo>
                    <a:pt x="1252" y="1405"/>
                    <a:pt x="1305" y="1400"/>
                    <a:pt x="1361" y="1389"/>
                  </a:cubicBezTo>
                  <a:cubicBezTo>
                    <a:pt x="2082" y="1225"/>
                    <a:pt x="1951" y="766"/>
                    <a:pt x="2427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5" y="785"/>
                    <a:pt x="2869" y="864"/>
                  </a:cubicBezTo>
                  <a:cubicBezTo>
                    <a:pt x="2813" y="899"/>
                    <a:pt x="2763" y="910"/>
                    <a:pt x="2711" y="910"/>
                  </a:cubicBezTo>
                  <a:cubicBezTo>
                    <a:pt x="2639" y="910"/>
                    <a:pt x="2563" y="890"/>
                    <a:pt x="2459" y="881"/>
                  </a:cubicBezTo>
                  <a:cubicBezTo>
                    <a:pt x="2451" y="880"/>
                    <a:pt x="2443" y="880"/>
                    <a:pt x="2433" y="880"/>
                  </a:cubicBezTo>
                  <a:cubicBezTo>
                    <a:pt x="2249" y="880"/>
                    <a:pt x="1812" y="1033"/>
                    <a:pt x="1968" y="1438"/>
                  </a:cubicBezTo>
                  <a:cubicBezTo>
                    <a:pt x="2132" y="1881"/>
                    <a:pt x="2377" y="2241"/>
                    <a:pt x="2115" y="2372"/>
                  </a:cubicBezTo>
                  <a:cubicBezTo>
                    <a:pt x="2115" y="2372"/>
                    <a:pt x="3033" y="2372"/>
                    <a:pt x="3345" y="2127"/>
                  </a:cubicBezTo>
                  <a:cubicBezTo>
                    <a:pt x="3689" y="1864"/>
                    <a:pt x="3853" y="1405"/>
                    <a:pt x="3722" y="996"/>
                  </a:cubicBezTo>
                  <a:cubicBezTo>
                    <a:pt x="3623" y="501"/>
                    <a:pt x="3950" y="202"/>
                    <a:pt x="4430" y="202"/>
                  </a:cubicBezTo>
                  <a:cubicBezTo>
                    <a:pt x="4507" y="202"/>
                    <a:pt x="4588" y="209"/>
                    <a:pt x="4672" y="225"/>
                  </a:cubicBezTo>
                  <a:cubicBezTo>
                    <a:pt x="4672" y="225"/>
                    <a:pt x="4271" y="0"/>
                    <a:pt x="35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11"/>
            <p:cNvSpPr/>
            <p:nvPr/>
          </p:nvSpPr>
          <p:spPr>
            <a:xfrm>
              <a:off x="8770321" y="4554815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262" y="1"/>
                  </a:moveTo>
                  <a:cubicBezTo>
                    <a:pt x="1689" y="427"/>
                    <a:pt x="1836" y="1066"/>
                    <a:pt x="1639" y="1640"/>
                  </a:cubicBezTo>
                  <a:cubicBezTo>
                    <a:pt x="1410" y="2401"/>
                    <a:pt x="886" y="2601"/>
                    <a:pt x="436" y="2601"/>
                  </a:cubicBezTo>
                  <a:cubicBezTo>
                    <a:pt x="276" y="2601"/>
                    <a:pt x="125" y="2576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44" y="3348"/>
                    <a:pt x="1010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51" y="3279"/>
                    <a:pt x="1902" y="2623"/>
                    <a:pt x="1885" y="2345"/>
                  </a:cubicBezTo>
                  <a:cubicBezTo>
                    <a:pt x="1869" y="2066"/>
                    <a:pt x="1869" y="1836"/>
                    <a:pt x="1967" y="1836"/>
                  </a:cubicBezTo>
                  <a:cubicBezTo>
                    <a:pt x="2082" y="1836"/>
                    <a:pt x="2115" y="1935"/>
                    <a:pt x="2049" y="2131"/>
                  </a:cubicBezTo>
                  <a:cubicBezTo>
                    <a:pt x="1984" y="2328"/>
                    <a:pt x="1836" y="2967"/>
                    <a:pt x="2934" y="3082"/>
                  </a:cubicBezTo>
                  <a:cubicBezTo>
                    <a:pt x="2787" y="2984"/>
                    <a:pt x="2770" y="2803"/>
                    <a:pt x="2869" y="2672"/>
                  </a:cubicBezTo>
                  <a:cubicBezTo>
                    <a:pt x="3000" y="2426"/>
                    <a:pt x="3229" y="1968"/>
                    <a:pt x="2492" y="1345"/>
                  </a:cubicBezTo>
                  <a:cubicBezTo>
                    <a:pt x="1771" y="722"/>
                    <a:pt x="1705" y="279"/>
                    <a:pt x="12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11"/>
            <p:cNvSpPr/>
            <p:nvPr/>
          </p:nvSpPr>
          <p:spPr>
            <a:xfrm>
              <a:off x="8661181" y="4398906"/>
              <a:ext cx="50849" cy="250101"/>
            </a:xfrm>
            <a:custGeom>
              <a:rect b="b" l="l" r="r" t="t"/>
              <a:pathLst>
                <a:path extrusionOk="0" h="7663" w="1558">
                  <a:moveTo>
                    <a:pt x="636" y="0"/>
                  </a:moveTo>
                  <a:cubicBezTo>
                    <a:pt x="569" y="0"/>
                    <a:pt x="498" y="17"/>
                    <a:pt x="427" y="57"/>
                  </a:cubicBezTo>
                  <a:cubicBezTo>
                    <a:pt x="0" y="286"/>
                    <a:pt x="345" y="827"/>
                    <a:pt x="591" y="1090"/>
                  </a:cubicBezTo>
                  <a:cubicBezTo>
                    <a:pt x="705" y="1204"/>
                    <a:pt x="771" y="1483"/>
                    <a:pt x="804" y="1860"/>
                  </a:cubicBezTo>
                  <a:cubicBezTo>
                    <a:pt x="836" y="2565"/>
                    <a:pt x="820" y="3286"/>
                    <a:pt x="738" y="3991"/>
                  </a:cubicBezTo>
                  <a:cubicBezTo>
                    <a:pt x="607" y="5351"/>
                    <a:pt x="771" y="7122"/>
                    <a:pt x="1476" y="7662"/>
                  </a:cubicBezTo>
                  <a:cubicBezTo>
                    <a:pt x="1476" y="7662"/>
                    <a:pt x="820" y="7040"/>
                    <a:pt x="968" y="5171"/>
                  </a:cubicBezTo>
                  <a:cubicBezTo>
                    <a:pt x="1066" y="3974"/>
                    <a:pt x="1427" y="2827"/>
                    <a:pt x="1492" y="1860"/>
                  </a:cubicBezTo>
                  <a:cubicBezTo>
                    <a:pt x="1558" y="1335"/>
                    <a:pt x="1459" y="811"/>
                    <a:pt x="1197" y="368"/>
                  </a:cubicBezTo>
                  <a:cubicBezTo>
                    <a:pt x="1197" y="368"/>
                    <a:pt x="952" y="0"/>
                    <a:pt x="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11"/>
            <p:cNvSpPr/>
            <p:nvPr/>
          </p:nvSpPr>
          <p:spPr>
            <a:xfrm>
              <a:off x="8507654" y="4365811"/>
              <a:ext cx="277125" cy="332413"/>
            </a:xfrm>
            <a:custGeom>
              <a:rect b="b" l="l" r="r" t="t"/>
              <a:pathLst>
                <a:path extrusionOk="0" h="10185" w="8491">
                  <a:moveTo>
                    <a:pt x="2200" y="1"/>
                  </a:moveTo>
                  <a:cubicBezTo>
                    <a:pt x="1301" y="1"/>
                    <a:pt x="461" y="461"/>
                    <a:pt x="246" y="1186"/>
                  </a:cubicBezTo>
                  <a:cubicBezTo>
                    <a:pt x="0" y="1776"/>
                    <a:pt x="197" y="2481"/>
                    <a:pt x="721" y="2874"/>
                  </a:cubicBezTo>
                  <a:cubicBezTo>
                    <a:pt x="738" y="2874"/>
                    <a:pt x="754" y="2890"/>
                    <a:pt x="771" y="2907"/>
                  </a:cubicBezTo>
                  <a:cubicBezTo>
                    <a:pt x="998" y="3040"/>
                    <a:pt x="1256" y="3106"/>
                    <a:pt x="1514" y="3106"/>
                  </a:cubicBezTo>
                  <a:cubicBezTo>
                    <a:pt x="1796" y="3106"/>
                    <a:pt x="2080" y="3028"/>
                    <a:pt x="2328" y="2874"/>
                  </a:cubicBezTo>
                  <a:cubicBezTo>
                    <a:pt x="2492" y="2776"/>
                    <a:pt x="2606" y="2612"/>
                    <a:pt x="2656" y="2431"/>
                  </a:cubicBezTo>
                  <a:cubicBezTo>
                    <a:pt x="2800" y="2043"/>
                    <a:pt x="2501" y="1654"/>
                    <a:pt x="2115" y="1654"/>
                  </a:cubicBezTo>
                  <a:cubicBezTo>
                    <a:pt x="2062" y="1654"/>
                    <a:pt x="2007" y="1661"/>
                    <a:pt x="1951" y="1677"/>
                  </a:cubicBezTo>
                  <a:cubicBezTo>
                    <a:pt x="1623" y="1743"/>
                    <a:pt x="1426" y="2087"/>
                    <a:pt x="1557" y="2399"/>
                  </a:cubicBezTo>
                  <a:cubicBezTo>
                    <a:pt x="1628" y="2633"/>
                    <a:pt x="1882" y="2666"/>
                    <a:pt x="2021" y="2666"/>
                  </a:cubicBezTo>
                  <a:cubicBezTo>
                    <a:pt x="2077" y="2666"/>
                    <a:pt x="2115" y="2661"/>
                    <a:pt x="2115" y="2661"/>
                  </a:cubicBezTo>
                  <a:lnTo>
                    <a:pt x="2115" y="2661"/>
                  </a:lnTo>
                  <a:cubicBezTo>
                    <a:pt x="2082" y="2759"/>
                    <a:pt x="2016" y="2825"/>
                    <a:pt x="1934" y="2874"/>
                  </a:cubicBezTo>
                  <a:cubicBezTo>
                    <a:pt x="1820" y="2939"/>
                    <a:pt x="1688" y="2972"/>
                    <a:pt x="1557" y="2972"/>
                  </a:cubicBezTo>
                  <a:cubicBezTo>
                    <a:pt x="1426" y="2972"/>
                    <a:pt x="1295" y="2939"/>
                    <a:pt x="1180" y="2874"/>
                  </a:cubicBezTo>
                  <a:cubicBezTo>
                    <a:pt x="1098" y="2825"/>
                    <a:pt x="1016" y="2776"/>
                    <a:pt x="951" y="2710"/>
                  </a:cubicBezTo>
                  <a:cubicBezTo>
                    <a:pt x="508" y="2333"/>
                    <a:pt x="426" y="1087"/>
                    <a:pt x="1131" y="514"/>
                  </a:cubicBezTo>
                  <a:cubicBezTo>
                    <a:pt x="1455" y="278"/>
                    <a:pt x="1846" y="148"/>
                    <a:pt x="2243" y="148"/>
                  </a:cubicBezTo>
                  <a:cubicBezTo>
                    <a:pt x="2287" y="148"/>
                    <a:pt x="2332" y="150"/>
                    <a:pt x="2377" y="153"/>
                  </a:cubicBezTo>
                  <a:cubicBezTo>
                    <a:pt x="2524" y="169"/>
                    <a:pt x="2656" y="186"/>
                    <a:pt x="2770" y="219"/>
                  </a:cubicBezTo>
                  <a:cubicBezTo>
                    <a:pt x="3869" y="464"/>
                    <a:pt x="4590" y="1661"/>
                    <a:pt x="4819" y="2874"/>
                  </a:cubicBezTo>
                  <a:cubicBezTo>
                    <a:pt x="5065" y="4120"/>
                    <a:pt x="4819" y="5365"/>
                    <a:pt x="4885" y="6480"/>
                  </a:cubicBezTo>
                  <a:cubicBezTo>
                    <a:pt x="4836" y="7513"/>
                    <a:pt x="5245" y="8496"/>
                    <a:pt x="5983" y="9201"/>
                  </a:cubicBezTo>
                  <a:cubicBezTo>
                    <a:pt x="6671" y="9807"/>
                    <a:pt x="7557" y="10152"/>
                    <a:pt x="8491" y="10184"/>
                  </a:cubicBezTo>
                  <a:cubicBezTo>
                    <a:pt x="7573" y="10119"/>
                    <a:pt x="6721" y="9758"/>
                    <a:pt x="6049" y="9135"/>
                  </a:cubicBezTo>
                  <a:cubicBezTo>
                    <a:pt x="5344" y="8447"/>
                    <a:pt x="4967" y="7480"/>
                    <a:pt x="5032" y="6480"/>
                  </a:cubicBezTo>
                  <a:cubicBezTo>
                    <a:pt x="4967" y="5382"/>
                    <a:pt x="5229" y="4152"/>
                    <a:pt x="4983" y="2874"/>
                  </a:cubicBezTo>
                  <a:lnTo>
                    <a:pt x="4983" y="2841"/>
                  </a:lnTo>
                  <a:cubicBezTo>
                    <a:pt x="4754" y="1579"/>
                    <a:pt x="4000" y="317"/>
                    <a:pt x="2803" y="71"/>
                  </a:cubicBezTo>
                  <a:cubicBezTo>
                    <a:pt x="2603" y="23"/>
                    <a:pt x="2400" y="1"/>
                    <a:pt x="22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11"/>
            <p:cNvSpPr/>
            <p:nvPr/>
          </p:nvSpPr>
          <p:spPr>
            <a:xfrm>
              <a:off x="8495872" y="4417868"/>
              <a:ext cx="151960" cy="178723"/>
            </a:xfrm>
            <a:custGeom>
              <a:rect b="b" l="l" r="r" t="t"/>
              <a:pathLst>
                <a:path extrusionOk="0" h="5476" w="4656">
                  <a:moveTo>
                    <a:pt x="296" y="0"/>
                  </a:moveTo>
                  <a:lnTo>
                    <a:pt x="296" y="0"/>
                  </a:lnTo>
                  <a:cubicBezTo>
                    <a:pt x="83" y="394"/>
                    <a:pt x="1" y="836"/>
                    <a:pt x="50" y="1295"/>
                  </a:cubicBezTo>
                  <a:cubicBezTo>
                    <a:pt x="115" y="1918"/>
                    <a:pt x="328" y="2508"/>
                    <a:pt x="689" y="3033"/>
                  </a:cubicBezTo>
                  <a:cubicBezTo>
                    <a:pt x="1169" y="3716"/>
                    <a:pt x="1943" y="3794"/>
                    <a:pt x="2271" y="3794"/>
                  </a:cubicBezTo>
                  <a:cubicBezTo>
                    <a:pt x="2368" y="3794"/>
                    <a:pt x="2426" y="3787"/>
                    <a:pt x="2426" y="3787"/>
                  </a:cubicBezTo>
                  <a:cubicBezTo>
                    <a:pt x="2164" y="3705"/>
                    <a:pt x="2099" y="3377"/>
                    <a:pt x="2295" y="3131"/>
                  </a:cubicBezTo>
                  <a:cubicBezTo>
                    <a:pt x="2459" y="2984"/>
                    <a:pt x="2426" y="2721"/>
                    <a:pt x="2230" y="2607"/>
                  </a:cubicBezTo>
                  <a:cubicBezTo>
                    <a:pt x="2115" y="2541"/>
                    <a:pt x="1836" y="2328"/>
                    <a:pt x="2066" y="2197"/>
                  </a:cubicBezTo>
                  <a:cubicBezTo>
                    <a:pt x="2094" y="2179"/>
                    <a:pt x="2125" y="2170"/>
                    <a:pt x="2158" y="2170"/>
                  </a:cubicBezTo>
                  <a:cubicBezTo>
                    <a:pt x="2396" y="2170"/>
                    <a:pt x="2732" y="2611"/>
                    <a:pt x="2689" y="3115"/>
                  </a:cubicBezTo>
                  <a:cubicBezTo>
                    <a:pt x="2640" y="3688"/>
                    <a:pt x="2918" y="3836"/>
                    <a:pt x="3312" y="4131"/>
                  </a:cubicBezTo>
                  <a:cubicBezTo>
                    <a:pt x="3721" y="4410"/>
                    <a:pt x="3476" y="4934"/>
                    <a:pt x="3476" y="4934"/>
                  </a:cubicBezTo>
                  <a:cubicBezTo>
                    <a:pt x="4197" y="4524"/>
                    <a:pt x="4033" y="3852"/>
                    <a:pt x="3951" y="3705"/>
                  </a:cubicBezTo>
                  <a:cubicBezTo>
                    <a:pt x="3853" y="3541"/>
                    <a:pt x="3672" y="3295"/>
                    <a:pt x="3902" y="3180"/>
                  </a:cubicBezTo>
                  <a:cubicBezTo>
                    <a:pt x="3915" y="3175"/>
                    <a:pt x="3928" y="3172"/>
                    <a:pt x="3940" y="3172"/>
                  </a:cubicBezTo>
                  <a:cubicBezTo>
                    <a:pt x="4140" y="3172"/>
                    <a:pt x="4213" y="3893"/>
                    <a:pt x="4213" y="4541"/>
                  </a:cubicBezTo>
                  <a:cubicBezTo>
                    <a:pt x="4164" y="4918"/>
                    <a:pt x="4344" y="5262"/>
                    <a:pt x="4656" y="5475"/>
                  </a:cubicBezTo>
                  <a:cubicBezTo>
                    <a:pt x="4508" y="5147"/>
                    <a:pt x="4459" y="4803"/>
                    <a:pt x="4459" y="4442"/>
                  </a:cubicBezTo>
                  <a:cubicBezTo>
                    <a:pt x="4459" y="3934"/>
                    <a:pt x="4557" y="3016"/>
                    <a:pt x="3639" y="2394"/>
                  </a:cubicBezTo>
                  <a:cubicBezTo>
                    <a:pt x="2738" y="1787"/>
                    <a:pt x="1640" y="2049"/>
                    <a:pt x="837" y="1476"/>
                  </a:cubicBezTo>
                  <a:cubicBezTo>
                    <a:pt x="755" y="1426"/>
                    <a:pt x="689" y="1361"/>
                    <a:pt x="623" y="1295"/>
                  </a:cubicBezTo>
                  <a:cubicBezTo>
                    <a:pt x="312" y="935"/>
                    <a:pt x="197" y="459"/>
                    <a:pt x="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11"/>
            <p:cNvSpPr/>
            <p:nvPr/>
          </p:nvSpPr>
          <p:spPr>
            <a:xfrm>
              <a:off x="9058673" y="4602597"/>
              <a:ext cx="130550" cy="285611"/>
            </a:xfrm>
            <a:custGeom>
              <a:rect b="b" l="l" r="r" t="t"/>
              <a:pathLst>
                <a:path extrusionOk="0" h="8751" w="4000">
                  <a:moveTo>
                    <a:pt x="1916" y="1"/>
                  </a:moveTo>
                  <a:cubicBezTo>
                    <a:pt x="1763" y="1"/>
                    <a:pt x="1610" y="21"/>
                    <a:pt x="1459" y="61"/>
                  </a:cubicBezTo>
                  <a:cubicBezTo>
                    <a:pt x="689" y="258"/>
                    <a:pt x="148" y="913"/>
                    <a:pt x="82" y="1700"/>
                  </a:cubicBezTo>
                  <a:cubicBezTo>
                    <a:pt x="0" y="2503"/>
                    <a:pt x="410" y="3290"/>
                    <a:pt x="1016" y="3847"/>
                  </a:cubicBezTo>
                  <a:cubicBezTo>
                    <a:pt x="1590" y="4437"/>
                    <a:pt x="2361" y="4716"/>
                    <a:pt x="2901" y="5224"/>
                  </a:cubicBezTo>
                  <a:cubicBezTo>
                    <a:pt x="3442" y="5683"/>
                    <a:pt x="3770" y="6355"/>
                    <a:pt x="3819" y="7060"/>
                  </a:cubicBezTo>
                  <a:cubicBezTo>
                    <a:pt x="3852" y="7716"/>
                    <a:pt x="3508" y="8404"/>
                    <a:pt x="2918" y="8568"/>
                  </a:cubicBezTo>
                  <a:cubicBezTo>
                    <a:pt x="2791" y="8608"/>
                    <a:pt x="2661" y="8627"/>
                    <a:pt x="2534" y="8627"/>
                  </a:cubicBezTo>
                  <a:cubicBezTo>
                    <a:pt x="2090" y="8627"/>
                    <a:pt x="1685" y="8393"/>
                    <a:pt x="1557" y="8011"/>
                  </a:cubicBezTo>
                  <a:cubicBezTo>
                    <a:pt x="1344" y="7568"/>
                    <a:pt x="1541" y="7027"/>
                    <a:pt x="2000" y="6847"/>
                  </a:cubicBezTo>
                  <a:cubicBezTo>
                    <a:pt x="2082" y="6814"/>
                    <a:pt x="2180" y="6798"/>
                    <a:pt x="2262" y="6798"/>
                  </a:cubicBezTo>
                  <a:cubicBezTo>
                    <a:pt x="2262" y="6798"/>
                    <a:pt x="2292" y="6795"/>
                    <a:pt x="2339" y="6795"/>
                  </a:cubicBezTo>
                  <a:cubicBezTo>
                    <a:pt x="2479" y="6795"/>
                    <a:pt x="2774" y="6822"/>
                    <a:pt x="2885" y="7044"/>
                  </a:cubicBezTo>
                  <a:cubicBezTo>
                    <a:pt x="2885" y="7044"/>
                    <a:pt x="2902" y="7078"/>
                    <a:pt x="2880" y="7078"/>
                  </a:cubicBezTo>
                  <a:cubicBezTo>
                    <a:pt x="2872" y="7078"/>
                    <a:pt x="2858" y="7073"/>
                    <a:pt x="2836" y="7060"/>
                  </a:cubicBezTo>
                  <a:cubicBezTo>
                    <a:pt x="2770" y="7027"/>
                    <a:pt x="2698" y="7010"/>
                    <a:pt x="2627" y="7010"/>
                  </a:cubicBezTo>
                  <a:cubicBezTo>
                    <a:pt x="2521" y="7010"/>
                    <a:pt x="2416" y="7047"/>
                    <a:pt x="2328" y="7126"/>
                  </a:cubicBezTo>
                  <a:cubicBezTo>
                    <a:pt x="2082" y="7355"/>
                    <a:pt x="2147" y="7781"/>
                    <a:pt x="2443" y="7945"/>
                  </a:cubicBezTo>
                  <a:cubicBezTo>
                    <a:pt x="2524" y="7983"/>
                    <a:pt x="2610" y="8001"/>
                    <a:pt x="2694" y="8001"/>
                  </a:cubicBezTo>
                  <a:cubicBezTo>
                    <a:pt x="3012" y="8001"/>
                    <a:pt x="3294" y="7734"/>
                    <a:pt x="3164" y="7240"/>
                  </a:cubicBezTo>
                  <a:cubicBezTo>
                    <a:pt x="3019" y="6903"/>
                    <a:pt x="2689" y="6698"/>
                    <a:pt x="2341" y="6698"/>
                  </a:cubicBezTo>
                  <a:cubicBezTo>
                    <a:pt x="2216" y="6698"/>
                    <a:pt x="2089" y="6725"/>
                    <a:pt x="1967" y="6781"/>
                  </a:cubicBezTo>
                  <a:cubicBezTo>
                    <a:pt x="1508" y="7011"/>
                    <a:pt x="1295" y="7552"/>
                    <a:pt x="1492" y="8027"/>
                  </a:cubicBezTo>
                  <a:cubicBezTo>
                    <a:pt x="1620" y="8464"/>
                    <a:pt x="2072" y="8750"/>
                    <a:pt x="2561" y="8750"/>
                  </a:cubicBezTo>
                  <a:cubicBezTo>
                    <a:pt x="2696" y="8750"/>
                    <a:pt x="2833" y="8729"/>
                    <a:pt x="2967" y="8683"/>
                  </a:cubicBezTo>
                  <a:cubicBezTo>
                    <a:pt x="3623" y="8502"/>
                    <a:pt x="4000" y="7765"/>
                    <a:pt x="3983" y="7060"/>
                  </a:cubicBezTo>
                  <a:cubicBezTo>
                    <a:pt x="3934" y="6306"/>
                    <a:pt x="3590" y="5601"/>
                    <a:pt x="3016" y="5093"/>
                  </a:cubicBezTo>
                  <a:cubicBezTo>
                    <a:pt x="2443" y="4552"/>
                    <a:pt x="1689" y="4274"/>
                    <a:pt x="1131" y="3716"/>
                  </a:cubicBezTo>
                  <a:cubicBezTo>
                    <a:pt x="574" y="3159"/>
                    <a:pt x="181" y="2438"/>
                    <a:pt x="246" y="1716"/>
                  </a:cubicBezTo>
                  <a:cubicBezTo>
                    <a:pt x="262" y="1258"/>
                    <a:pt x="476" y="848"/>
                    <a:pt x="836" y="553"/>
                  </a:cubicBezTo>
                  <a:cubicBezTo>
                    <a:pt x="984" y="438"/>
                    <a:pt x="1164" y="340"/>
                    <a:pt x="1361" y="290"/>
                  </a:cubicBezTo>
                  <a:cubicBezTo>
                    <a:pt x="1500" y="249"/>
                    <a:pt x="1648" y="229"/>
                    <a:pt x="1797" y="229"/>
                  </a:cubicBezTo>
                  <a:cubicBezTo>
                    <a:pt x="1947" y="229"/>
                    <a:pt x="2098" y="249"/>
                    <a:pt x="2246" y="290"/>
                  </a:cubicBezTo>
                  <a:cubicBezTo>
                    <a:pt x="3262" y="553"/>
                    <a:pt x="3590" y="1930"/>
                    <a:pt x="2901" y="2585"/>
                  </a:cubicBezTo>
                  <a:cubicBezTo>
                    <a:pt x="2770" y="2716"/>
                    <a:pt x="2590" y="2815"/>
                    <a:pt x="2393" y="2847"/>
                  </a:cubicBezTo>
                  <a:cubicBezTo>
                    <a:pt x="2332" y="2856"/>
                    <a:pt x="2273" y="2860"/>
                    <a:pt x="2218" y="2860"/>
                  </a:cubicBezTo>
                  <a:cubicBezTo>
                    <a:pt x="1757" y="2860"/>
                    <a:pt x="1513" y="2577"/>
                    <a:pt x="1557" y="2372"/>
                  </a:cubicBezTo>
                  <a:cubicBezTo>
                    <a:pt x="1557" y="2372"/>
                    <a:pt x="1557" y="2356"/>
                    <a:pt x="1623" y="2356"/>
                  </a:cubicBezTo>
                  <a:cubicBezTo>
                    <a:pt x="1633" y="2356"/>
                    <a:pt x="1653" y="2357"/>
                    <a:pt x="1680" y="2357"/>
                  </a:cubicBezTo>
                  <a:cubicBezTo>
                    <a:pt x="1818" y="2357"/>
                    <a:pt x="2138" y="2333"/>
                    <a:pt x="2262" y="2044"/>
                  </a:cubicBezTo>
                  <a:cubicBezTo>
                    <a:pt x="2382" y="1685"/>
                    <a:pt x="2102" y="1347"/>
                    <a:pt x="1764" y="1347"/>
                  </a:cubicBezTo>
                  <a:cubicBezTo>
                    <a:pt x="1686" y="1347"/>
                    <a:pt x="1605" y="1365"/>
                    <a:pt x="1525" y="1405"/>
                  </a:cubicBezTo>
                  <a:cubicBezTo>
                    <a:pt x="918" y="1798"/>
                    <a:pt x="1066" y="2716"/>
                    <a:pt x="1754" y="2913"/>
                  </a:cubicBezTo>
                  <a:cubicBezTo>
                    <a:pt x="1924" y="2991"/>
                    <a:pt x="2103" y="3028"/>
                    <a:pt x="2280" y="3028"/>
                  </a:cubicBezTo>
                  <a:cubicBezTo>
                    <a:pt x="2735" y="3028"/>
                    <a:pt x="3178" y="2785"/>
                    <a:pt x="3426" y="2372"/>
                  </a:cubicBezTo>
                  <a:cubicBezTo>
                    <a:pt x="3688" y="1831"/>
                    <a:pt x="3623" y="1176"/>
                    <a:pt x="3278" y="684"/>
                  </a:cubicBezTo>
                  <a:cubicBezTo>
                    <a:pt x="2961" y="239"/>
                    <a:pt x="2445" y="1"/>
                    <a:pt x="19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11"/>
            <p:cNvSpPr/>
            <p:nvPr/>
          </p:nvSpPr>
          <p:spPr>
            <a:xfrm>
              <a:off x="9130900" y="4711018"/>
              <a:ext cx="55647" cy="78689"/>
            </a:xfrm>
            <a:custGeom>
              <a:rect b="b" l="l" r="r" t="t"/>
              <a:pathLst>
                <a:path extrusionOk="0" h="2411" w="1705">
                  <a:moveTo>
                    <a:pt x="197" y="1"/>
                  </a:moveTo>
                  <a:cubicBezTo>
                    <a:pt x="197" y="165"/>
                    <a:pt x="164" y="312"/>
                    <a:pt x="115" y="460"/>
                  </a:cubicBezTo>
                  <a:cubicBezTo>
                    <a:pt x="0" y="853"/>
                    <a:pt x="311" y="1115"/>
                    <a:pt x="951" y="1394"/>
                  </a:cubicBezTo>
                  <a:cubicBezTo>
                    <a:pt x="1328" y="1591"/>
                    <a:pt x="1590" y="1968"/>
                    <a:pt x="1656" y="2410"/>
                  </a:cubicBezTo>
                  <a:cubicBezTo>
                    <a:pt x="1705" y="394"/>
                    <a:pt x="885" y="329"/>
                    <a:pt x="688" y="329"/>
                  </a:cubicBezTo>
                  <a:cubicBezTo>
                    <a:pt x="492" y="329"/>
                    <a:pt x="377" y="247"/>
                    <a:pt x="361" y="148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11"/>
            <p:cNvSpPr/>
            <p:nvPr/>
          </p:nvSpPr>
          <p:spPr>
            <a:xfrm>
              <a:off x="8955408" y="4478868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9" y="574"/>
                    <a:pt x="361" y="1197"/>
                    <a:pt x="755" y="1819"/>
                  </a:cubicBezTo>
                  <a:cubicBezTo>
                    <a:pt x="1197" y="2508"/>
                    <a:pt x="1787" y="2295"/>
                    <a:pt x="1984" y="2868"/>
                  </a:cubicBezTo>
                  <a:cubicBezTo>
                    <a:pt x="1984" y="2868"/>
                    <a:pt x="2066" y="3164"/>
                    <a:pt x="1869" y="3262"/>
                  </a:cubicBezTo>
                  <a:cubicBezTo>
                    <a:pt x="1836" y="3283"/>
                    <a:pt x="1803" y="3293"/>
                    <a:pt x="1773" y="3293"/>
                  </a:cubicBezTo>
                  <a:cubicBezTo>
                    <a:pt x="1639" y="3293"/>
                    <a:pt x="1541" y="3113"/>
                    <a:pt x="1541" y="2967"/>
                  </a:cubicBezTo>
                  <a:cubicBezTo>
                    <a:pt x="1492" y="2655"/>
                    <a:pt x="1230" y="2426"/>
                    <a:pt x="935" y="2377"/>
                  </a:cubicBezTo>
                  <a:cubicBezTo>
                    <a:pt x="542" y="2328"/>
                    <a:pt x="493" y="2213"/>
                    <a:pt x="492" y="2213"/>
                  </a:cubicBezTo>
                  <a:lnTo>
                    <a:pt x="492" y="2213"/>
                  </a:lnTo>
                  <a:cubicBezTo>
                    <a:pt x="542" y="2360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22" y="3672"/>
                  </a:cubicBezTo>
                  <a:cubicBezTo>
                    <a:pt x="1296" y="4049"/>
                    <a:pt x="1574" y="3852"/>
                    <a:pt x="1689" y="4491"/>
                  </a:cubicBezTo>
                  <a:cubicBezTo>
                    <a:pt x="1787" y="5130"/>
                    <a:pt x="1837" y="5901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8" y="5131"/>
                    <a:pt x="1" y="6114"/>
                    <a:pt x="935" y="6606"/>
                  </a:cubicBezTo>
                  <a:cubicBezTo>
                    <a:pt x="1869" y="7097"/>
                    <a:pt x="1804" y="6737"/>
                    <a:pt x="3082" y="7786"/>
                  </a:cubicBezTo>
                  <a:cubicBezTo>
                    <a:pt x="4131" y="8655"/>
                    <a:pt x="4344" y="8687"/>
                    <a:pt x="4344" y="8687"/>
                  </a:cubicBezTo>
                  <a:cubicBezTo>
                    <a:pt x="4317" y="8683"/>
                    <a:pt x="4290" y="8681"/>
                    <a:pt x="4263" y="8681"/>
                  </a:cubicBezTo>
                  <a:cubicBezTo>
                    <a:pt x="4082" y="8681"/>
                    <a:pt x="3920" y="8774"/>
                    <a:pt x="3820" y="8917"/>
                  </a:cubicBezTo>
                  <a:cubicBezTo>
                    <a:pt x="3623" y="9228"/>
                    <a:pt x="3722" y="9638"/>
                    <a:pt x="4049" y="9786"/>
                  </a:cubicBezTo>
                  <a:cubicBezTo>
                    <a:pt x="4049" y="9786"/>
                    <a:pt x="3951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2" y="9572"/>
                    <a:pt x="4416" y="9657"/>
                    <a:pt x="4572" y="9657"/>
                  </a:cubicBezTo>
                  <a:cubicBezTo>
                    <a:pt x="4667" y="9657"/>
                    <a:pt x="4767" y="9625"/>
                    <a:pt x="4869" y="9523"/>
                  </a:cubicBezTo>
                  <a:cubicBezTo>
                    <a:pt x="4988" y="9411"/>
                    <a:pt x="5182" y="9314"/>
                    <a:pt x="5409" y="9314"/>
                  </a:cubicBezTo>
                  <a:cubicBezTo>
                    <a:pt x="5713" y="9314"/>
                    <a:pt x="6075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14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11"/>
            <p:cNvSpPr/>
            <p:nvPr/>
          </p:nvSpPr>
          <p:spPr>
            <a:xfrm>
              <a:off x="9015853" y="4395251"/>
              <a:ext cx="89916" cy="350592"/>
            </a:xfrm>
            <a:custGeom>
              <a:rect b="b" l="l" r="r" t="t"/>
              <a:pathLst>
                <a:path extrusionOk="0" h="10742" w="2755">
                  <a:moveTo>
                    <a:pt x="1309" y="1"/>
                  </a:moveTo>
                  <a:cubicBezTo>
                    <a:pt x="726" y="1"/>
                    <a:pt x="172" y="384"/>
                    <a:pt x="99" y="906"/>
                  </a:cubicBezTo>
                  <a:cubicBezTo>
                    <a:pt x="1" y="1431"/>
                    <a:pt x="378" y="1923"/>
                    <a:pt x="902" y="1972"/>
                  </a:cubicBezTo>
                  <a:lnTo>
                    <a:pt x="1066" y="1972"/>
                  </a:lnTo>
                  <a:cubicBezTo>
                    <a:pt x="1591" y="1939"/>
                    <a:pt x="1853" y="1333"/>
                    <a:pt x="1656" y="1070"/>
                  </a:cubicBezTo>
                  <a:cubicBezTo>
                    <a:pt x="1574" y="958"/>
                    <a:pt x="1454" y="907"/>
                    <a:pt x="1336" y="907"/>
                  </a:cubicBezTo>
                  <a:cubicBezTo>
                    <a:pt x="1128" y="907"/>
                    <a:pt x="925" y="1065"/>
                    <a:pt x="935" y="1316"/>
                  </a:cubicBezTo>
                  <a:cubicBezTo>
                    <a:pt x="968" y="1644"/>
                    <a:pt x="1312" y="1611"/>
                    <a:pt x="1345" y="1660"/>
                  </a:cubicBezTo>
                  <a:cubicBezTo>
                    <a:pt x="1394" y="1693"/>
                    <a:pt x="1345" y="1759"/>
                    <a:pt x="1345" y="1759"/>
                  </a:cubicBezTo>
                  <a:cubicBezTo>
                    <a:pt x="1312" y="1824"/>
                    <a:pt x="1247" y="1874"/>
                    <a:pt x="1181" y="1906"/>
                  </a:cubicBezTo>
                  <a:cubicBezTo>
                    <a:pt x="1148" y="1906"/>
                    <a:pt x="1132" y="1906"/>
                    <a:pt x="1116" y="1923"/>
                  </a:cubicBezTo>
                  <a:lnTo>
                    <a:pt x="1099" y="1923"/>
                  </a:lnTo>
                  <a:cubicBezTo>
                    <a:pt x="1067" y="1926"/>
                    <a:pt x="1036" y="1928"/>
                    <a:pt x="1005" y="1928"/>
                  </a:cubicBezTo>
                  <a:cubicBezTo>
                    <a:pt x="490" y="1928"/>
                    <a:pt x="74" y="1432"/>
                    <a:pt x="198" y="906"/>
                  </a:cubicBezTo>
                  <a:cubicBezTo>
                    <a:pt x="269" y="435"/>
                    <a:pt x="763" y="118"/>
                    <a:pt x="1280" y="118"/>
                  </a:cubicBezTo>
                  <a:cubicBezTo>
                    <a:pt x="1590" y="118"/>
                    <a:pt x="1908" y="232"/>
                    <a:pt x="2148" y="497"/>
                  </a:cubicBezTo>
                  <a:cubicBezTo>
                    <a:pt x="2443" y="923"/>
                    <a:pt x="2591" y="1431"/>
                    <a:pt x="2558" y="1956"/>
                  </a:cubicBezTo>
                  <a:cubicBezTo>
                    <a:pt x="2525" y="2464"/>
                    <a:pt x="2427" y="2955"/>
                    <a:pt x="2247" y="3447"/>
                  </a:cubicBezTo>
                  <a:cubicBezTo>
                    <a:pt x="1427" y="5463"/>
                    <a:pt x="525" y="7496"/>
                    <a:pt x="1148" y="8971"/>
                  </a:cubicBezTo>
                  <a:cubicBezTo>
                    <a:pt x="1427" y="9725"/>
                    <a:pt x="1968" y="10348"/>
                    <a:pt x="2673" y="10741"/>
                  </a:cubicBezTo>
                  <a:cubicBezTo>
                    <a:pt x="2001" y="10331"/>
                    <a:pt x="1493" y="9692"/>
                    <a:pt x="1247" y="8938"/>
                  </a:cubicBezTo>
                  <a:cubicBezTo>
                    <a:pt x="673" y="7512"/>
                    <a:pt x="1574" y="5545"/>
                    <a:pt x="2410" y="3496"/>
                  </a:cubicBezTo>
                  <a:cubicBezTo>
                    <a:pt x="2591" y="3005"/>
                    <a:pt x="2705" y="2496"/>
                    <a:pt x="2722" y="1972"/>
                  </a:cubicBezTo>
                  <a:cubicBezTo>
                    <a:pt x="2755" y="1415"/>
                    <a:pt x="2591" y="857"/>
                    <a:pt x="2247" y="415"/>
                  </a:cubicBezTo>
                  <a:cubicBezTo>
                    <a:pt x="1980" y="124"/>
                    <a:pt x="1640" y="1"/>
                    <a:pt x="13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11"/>
            <p:cNvSpPr/>
            <p:nvPr/>
          </p:nvSpPr>
          <p:spPr>
            <a:xfrm>
              <a:off x="9103060" y="4746332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11"/>
            <p:cNvSpPr/>
            <p:nvPr/>
          </p:nvSpPr>
          <p:spPr>
            <a:xfrm>
              <a:off x="9127146" y="4497569"/>
              <a:ext cx="123598" cy="121999"/>
            </a:xfrm>
            <a:custGeom>
              <a:rect b="b" l="l" r="r" t="t"/>
              <a:pathLst>
                <a:path extrusionOk="0" h="3738" w="3787">
                  <a:moveTo>
                    <a:pt x="3279" y="1"/>
                  </a:moveTo>
                  <a:cubicBezTo>
                    <a:pt x="3279" y="1"/>
                    <a:pt x="3279" y="268"/>
                    <a:pt x="3109" y="268"/>
                  </a:cubicBezTo>
                  <a:cubicBezTo>
                    <a:pt x="3096" y="268"/>
                    <a:pt x="3081" y="267"/>
                    <a:pt x="3065" y="263"/>
                  </a:cubicBezTo>
                  <a:cubicBezTo>
                    <a:pt x="2957" y="240"/>
                    <a:pt x="2813" y="180"/>
                    <a:pt x="2678" y="180"/>
                  </a:cubicBezTo>
                  <a:cubicBezTo>
                    <a:pt x="2527" y="180"/>
                    <a:pt x="2389" y="255"/>
                    <a:pt x="2328" y="542"/>
                  </a:cubicBezTo>
                  <a:cubicBezTo>
                    <a:pt x="2202" y="1062"/>
                    <a:pt x="2151" y="1643"/>
                    <a:pt x="1944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5" y="1062"/>
                    <a:pt x="1459" y="542"/>
                  </a:cubicBezTo>
                  <a:cubicBezTo>
                    <a:pt x="1390" y="255"/>
                    <a:pt x="1252" y="180"/>
                    <a:pt x="1103" y="180"/>
                  </a:cubicBezTo>
                  <a:cubicBezTo>
                    <a:pt x="970" y="180"/>
                    <a:pt x="830" y="240"/>
                    <a:pt x="722" y="263"/>
                  </a:cubicBezTo>
                  <a:cubicBezTo>
                    <a:pt x="705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31" y="673"/>
                  </a:cubicBezTo>
                  <a:cubicBezTo>
                    <a:pt x="0" y="1263"/>
                    <a:pt x="263" y="1492"/>
                    <a:pt x="1049" y="1853"/>
                  </a:cubicBezTo>
                  <a:cubicBezTo>
                    <a:pt x="1836" y="2230"/>
                    <a:pt x="1869" y="3508"/>
                    <a:pt x="1869" y="3508"/>
                  </a:cubicBezTo>
                  <a:lnTo>
                    <a:pt x="1885" y="3738"/>
                  </a:lnTo>
                  <a:lnTo>
                    <a:pt x="1902" y="3508"/>
                  </a:lnTo>
                  <a:cubicBezTo>
                    <a:pt x="1902" y="3508"/>
                    <a:pt x="1934" y="2214"/>
                    <a:pt x="2721" y="1853"/>
                  </a:cubicBezTo>
                  <a:cubicBezTo>
                    <a:pt x="3508" y="1492"/>
                    <a:pt x="3787" y="1263"/>
                    <a:pt x="3639" y="673"/>
                  </a:cubicBezTo>
                  <a:cubicBezTo>
                    <a:pt x="3508" y="83"/>
                    <a:pt x="3279" y="1"/>
                    <a:pt x="3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11"/>
            <p:cNvSpPr/>
            <p:nvPr/>
          </p:nvSpPr>
          <p:spPr>
            <a:xfrm>
              <a:off x="9169412" y="4413038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58" y="345"/>
                  </a:lnTo>
                  <a:cubicBezTo>
                    <a:pt x="525" y="607"/>
                    <a:pt x="443" y="870"/>
                    <a:pt x="295" y="1099"/>
                  </a:cubicBezTo>
                  <a:cubicBezTo>
                    <a:pt x="213" y="1197"/>
                    <a:pt x="148" y="1312"/>
                    <a:pt x="99" y="1427"/>
                  </a:cubicBezTo>
                  <a:cubicBezTo>
                    <a:pt x="0" y="1673"/>
                    <a:pt x="33" y="1968"/>
                    <a:pt x="230" y="2165"/>
                  </a:cubicBezTo>
                  <a:cubicBezTo>
                    <a:pt x="410" y="2427"/>
                    <a:pt x="525" y="2738"/>
                    <a:pt x="574" y="3050"/>
                  </a:cubicBezTo>
                  <a:cubicBezTo>
                    <a:pt x="590" y="3132"/>
                    <a:pt x="590" y="3394"/>
                    <a:pt x="607" y="3394"/>
                  </a:cubicBezTo>
                  <a:cubicBezTo>
                    <a:pt x="607" y="3394"/>
                    <a:pt x="623" y="3132"/>
                    <a:pt x="639" y="3050"/>
                  </a:cubicBezTo>
                  <a:cubicBezTo>
                    <a:pt x="672" y="2738"/>
                    <a:pt x="787" y="2427"/>
                    <a:pt x="984" y="2165"/>
                  </a:cubicBezTo>
                  <a:cubicBezTo>
                    <a:pt x="1164" y="1968"/>
                    <a:pt x="1213" y="1673"/>
                    <a:pt x="1098" y="1427"/>
                  </a:cubicBezTo>
                  <a:cubicBezTo>
                    <a:pt x="1049" y="1312"/>
                    <a:pt x="984" y="1197"/>
                    <a:pt x="918" y="1099"/>
                  </a:cubicBezTo>
                  <a:cubicBezTo>
                    <a:pt x="771" y="870"/>
                    <a:pt x="672" y="607"/>
                    <a:pt x="639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11"/>
            <p:cNvSpPr/>
            <p:nvPr/>
          </p:nvSpPr>
          <p:spPr>
            <a:xfrm>
              <a:off x="9097707" y="4382032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2099" y="0"/>
                  </a:moveTo>
                  <a:cubicBezTo>
                    <a:pt x="2394" y="984"/>
                    <a:pt x="1312" y="1230"/>
                    <a:pt x="689" y="2377"/>
                  </a:cubicBezTo>
                  <a:cubicBezTo>
                    <a:pt x="591" y="2541"/>
                    <a:pt x="509" y="2721"/>
                    <a:pt x="443" y="2918"/>
                  </a:cubicBezTo>
                  <a:cubicBezTo>
                    <a:pt x="1" y="4295"/>
                    <a:pt x="279" y="5229"/>
                    <a:pt x="1574" y="6147"/>
                  </a:cubicBezTo>
                  <a:cubicBezTo>
                    <a:pt x="2722" y="6950"/>
                    <a:pt x="2771" y="8016"/>
                    <a:pt x="2771" y="8163"/>
                  </a:cubicBezTo>
                  <a:cubicBezTo>
                    <a:pt x="2787" y="7655"/>
                    <a:pt x="2640" y="7163"/>
                    <a:pt x="2345" y="6770"/>
                  </a:cubicBezTo>
                  <a:cubicBezTo>
                    <a:pt x="2033" y="6327"/>
                    <a:pt x="1640" y="6081"/>
                    <a:pt x="1066" y="5573"/>
                  </a:cubicBezTo>
                  <a:cubicBezTo>
                    <a:pt x="886" y="5409"/>
                    <a:pt x="738" y="5213"/>
                    <a:pt x="656" y="4983"/>
                  </a:cubicBezTo>
                  <a:cubicBezTo>
                    <a:pt x="312" y="4147"/>
                    <a:pt x="968" y="3278"/>
                    <a:pt x="1312" y="2918"/>
                  </a:cubicBezTo>
                  <a:cubicBezTo>
                    <a:pt x="1476" y="2738"/>
                    <a:pt x="1673" y="2557"/>
                    <a:pt x="1853" y="2377"/>
                  </a:cubicBezTo>
                  <a:cubicBezTo>
                    <a:pt x="2230" y="2033"/>
                    <a:pt x="2492" y="1574"/>
                    <a:pt x="2591" y="1082"/>
                  </a:cubicBezTo>
                  <a:cubicBezTo>
                    <a:pt x="2722" y="197"/>
                    <a:pt x="2099" y="0"/>
                    <a:pt x="2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11"/>
            <p:cNvSpPr/>
            <p:nvPr/>
          </p:nvSpPr>
          <p:spPr>
            <a:xfrm>
              <a:off x="7507249" y="4804753"/>
              <a:ext cx="295859" cy="205975"/>
            </a:xfrm>
            <a:custGeom>
              <a:rect b="b" l="l" r="r" t="t"/>
              <a:pathLst>
                <a:path extrusionOk="0" h="6311" w="9065">
                  <a:moveTo>
                    <a:pt x="7059" y="0"/>
                  </a:moveTo>
                  <a:cubicBezTo>
                    <a:pt x="6607" y="0"/>
                    <a:pt x="6183" y="159"/>
                    <a:pt x="5918" y="489"/>
                  </a:cubicBezTo>
                  <a:cubicBezTo>
                    <a:pt x="5524" y="915"/>
                    <a:pt x="5475" y="1538"/>
                    <a:pt x="5803" y="1997"/>
                  </a:cubicBezTo>
                  <a:cubicBezTo>
                    <a:pt x="5901" y="2145"/>
                    <a:pt x="6032" y="2243"/>
                    <a:pt x="6180" y="2308"/>
                  </a:cubicBezTo>
                  <a:lnTo>
                    <a:pt x="6213" y="2325"/>
                  </a:lnTo>
                  <a:lnTo>
                    <a:pt x="6278" y="2341"/>
                  </a:lnTo>
                  <a:cubicBezTo>
                    <a:pt x="6311" y="2358"/>
                    <a:pt x="6344" y="2358"/>
                    <a:pt x="6377" y="2374"/>
                  </a:cubicBezTo>
                  <a:cubicBezTo>
                    <a:pt x="6445" y="2390"/>
                    <a:pt x="6516" y="2398"/>
                    <a:pt x="6586" y="2398"/>
                  </a:cubicBezTo>
                  <a:cubicBezTo>
                    <a:pt x="6802" y="2398"/>
                    <a:pt x="7015" y="2322"/>
                    <a:pt x="7163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5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4" y="1849"/>
                  </a:cubicBezTo>
                  <a:cubicBezTo>
                    <a:pt x="6759" y="1880"/>
                    <a:pt x="6817" y="1894"/>
                    <a:pt x="6875" y="1894"/>
                  </a:cubicBezTo>
                  <a:cubicBezTo>
                    <a:pt x="6975" y="1894"/>
                    <a:pt x="7074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6999" y="2145"/>
                  </a:cubicBezTo>
                  <a:cubicBezTo>
                    <a:pt x="6854" y="2253"/>
                    <a:pt x="6683" y="2317"/>
                    <a:pt x="6504" y="2317"/>
                  </a:cubicBezTo>
                  <a:cubicBezTo>
                    <a:pt x="6440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2" y="251"/>
                    <a:pt x="6616" y="107"/>
                    <a:pt x="7032" y="107"/>
                  </a:cubicBezTo>
                  <a:cubicBezTo>
                    <a:pt x="7898" y="107"/>
                    <a:pt x="8862" y="731"/>
                    <a:pt x="8884" y="1849"/>
                  </a:cubicBezTo>
                  <a:cubicBezTo>
                    <a:pt x="8917" y="2669"/>
                    <a:pt x="8475" y="3407"/>
                    <a:pt x="7753" y="3784"/>
                  </a:cubicBezTo>
                  <a:lnTo>
                    <a:pt x="7704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0" y="3973"/>
                    <a:pt x="6758" y="3973"/>
                  </a:cubicBezTo>
                  <a:cubicBezTo>
                    <a:pt x="5184" y="3973"/>
                    <a:pt x="3644" y="2835"/>
                    <a:pt x="2313" y="2835"/>
                  </a:cubicBezTo>
                  <a:cubicBezTo>
                    <a:pt x="2163" y="2835"/>
                    <a:pt x="2014" y="2850"/>
                    <a:pt x="1869" y="2882"/>
                  </a:cubicBezTo>
                  <a:cubicBezTo>
                    <a:pt x="607" y="3161"/>
                    <a:pt x="246" y="4046"/>
                    <a:pt x="131" y="4587"/>
                  </a:cubicBezTo>
                  <a:cubicBezTo>
                    <a:pt x="0" y="5128"/>
                    <a:pt x="99" y="5734"/>
                    <a:pt x="541" y="6062"/>
                  </a:cubicBezTo>
                  <a:cubicBezTo>
                    <a:pt x="768" y="6232"/>
                    <a:pt x="1041" y="6310"/>
                    <a:pt x="1307" y="6310"/>
                  </a:cubicBezTo>
                  <a:cubicBezTo>
                    <a:pt x="1732" y="6310"/>
                    <a:pt x="2140" y="6110"/>
                    <a:pt x="2312" y="5767"/>
                  </a:cubicBezTo>
                  <a:cubicBezTo>
                    <a:pt x="2639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8" y="4342"/>
                  </a:cubicBezTo>
                  <a:cubicBezTo>
                    <a:pt x="1254" y="4342"/>
                    <a:pt x="964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6" y="5242"/>
                    <a:pt x="836" y="5259"/>
                    <a:pt x="836" y="5275"/>
                  </a:cubicBezTo>
                  <a:cubicBezTo>
                    <a:pt x="836" y="5275"/>
                    <a:pt x="836" y="5292"/>
                    <a:pt x="836" y="5292"/>
                  </a:cubicBezTo>
                  <a:cubicBezTo>
                    <a:pt x="910" y="5526"/>
                    <a:pt x="1123" y="5667"/>
                    <a:pt x="1343" y="5667"/>
                  </a:cubicBezTo>
                  <a:cubicBezTo>
                    <a:pt x="1415" y="5667"/>
                    <a:pt x="1488" y="5652"/>
                    <a:pt x="1558" y="5619"/>
                  </a:cubicBezTo>
                  <a:cubicBezTo>
                    <a:pt x="1908" y="5476"/>
                    <a:pt x="1794" y="4913"/>
                    <a:pt x="1440" y="4913"/>
                  </a:cubicBezTo>
                  <a:cubicBezTo>
                    <a:pt x="1430" y="4913"/>
                    <a:pt x="1420" y="4914"/>
                    <a:pt x="1410" y="4915"/>
                  </a:cubicBezTo>
                  <a:cubicBezTo>
                    <a:pt x="1049" y="4964"/>
                    <a:pt x="1099" y="5324"/>
                    <a:pt x="1049" y="5374"/>
                  </a:cubicBezTo>
                  <a:cubicBezTo>
                    <a:pt x="1040" y="5383"/>
                    <a:pt x="1029" y="5387"/>
                    <a:pt x="1016" y="5387"/>
                  </a:cubicBezTo>
                  <a:cubicBezTo>
                    <a:pt x="965" y="5387"/>
                    <a:pt x="899" y="5318"/>
                    <a:pt x="886" y="5292"/>
                  </a:cubicBezTo>
                  <a:cubicBezTo>
                    <a:pt x="820" y="5095"/>
                    <a:pt x="836" y="4882"/>
                    <a:pt x="935" y="4718"/>
                  </a:cubicBezTo>
                  <a:cubicBezTo>
                    <a:pt x="1073" y="4510"/>
                    <a:pt x="1302" y="4392"/>
                    <a:pt x="1539" y="4392"/>
                  </a:cubicBezTo>
                  <a:cubicBezTo>
                    <a:pt x="1639" y="4392"/>
                    <a:pt x="1740" y="4412"/>
                    <a:pt x="1836" y="4456"/>
                  </a:cubicBezTo>
                  <a:cubicBezTo>
                    <a:pt x="2295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66" y="5570"/>
                    <a:pt x="115" y="4636"/>
                    <a:pt x="541" y="4062"/>
                  </a:cubicBezTo>
                  <a:cubicBezTo>
                    <a:pt x="890" y="3589"/>
                    <a:pt x="1485" y="3352"/>
                    <a:pt x="2103" y="3352"/>
                  </a:cubicBezTo>
                  <a:cubicBezTo>
                    <a:pt x="2298" y="3352"/>
                    <a:pt x="2496" y="3376"/>
                    <a:pt x="2689" y="3423"/>
                  </a:cubicBezTo>
                  <a:cubicBezTo>
                    <a:pt x="3492" y="3620"/>
                    <a:pt x="4328" y="3964"/>
                    <a:pt x="5196" y="4193"/>
                  </a:cubicBezTo>
                  <a:cubicBezTo>
                    <a:pt x="5523" y="4253"/>
                    <a:pt x="5856" y="4286"/>
                    <a:pt x="6185" y="4286"/>
                  </a:cubicBezTo>
                  <a:cubicBezTo>
                    <a:pt x="6765" y="4286"/>
                    <a:pt x="7333" y="4182"/>
                    <a:pt x="7835" y="3931"/>
                  </a:cubicBezTo>
                  <a:cubicBezTo>
                    <a:pt x="8606" y="3521"/>
                    <a:pt x="9065" y="2718"/>
                    <a:pt x="9048" y="1849"/>
                  </a:cubicBezTo>
                  <a:cubicBezTo>
                    <a:pt x="9004" y="653"/>
                    <a:pt x="7975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11"/>
            <p:cNvSpPr/>
            <p:nvPr/>
          </p:nvSpPr>
          <p:spPr>
            <a:xfrm>
              <a:off x="7407738" y="4982269"/>
              <a:ext cx="200655" cy="201700"/>
            </a:xfrm>
            <a:custGeom>
              <a:rect b="b" l="l" r="r" t="t"/>
              <a:pathLst>
                <a:path extrusionOk="0" h="6180" w="6148">
                  <a:moveTo>
                    <a:pt x="3066" y="0"/>
                  </a:moveTo>
                  <a:cubicBezTo>
                    <a:pt x="3033" y="115"/>
                    <a:pt x="3017" y="230"/>
                    <a:pt x="3000" y="361"/>
                  </a:cubicBezTo>
                  <a:cubicBezTo>
                    <a:pt x="3000" y="361"/>
                    <a:pt x="2918" y="1262"/>
                    <a:pt x="2033" y="1377"/>
                  </a:cubicBezTo>
                  <a:cubicBezTo>
                    <a:pt x="1148" y="1508"/>
                    <a:pt x="574" y="1623"/>
                    <a:pt x="541" y="2295"/>
                  </a:cubicBezTo>
                  <a:cubicBezTo>
                    <a:pt x="511" y="2896"/>
                    <a:pt x="330" y="3221"/>
                    <a:pt x="73" y="3221"/>
                  </a:cubicBezTo>
                  <a:cubicBezTo>
                    <a:pt x="50" y="3221"/>
                    <a:pt x="25" y="3218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66" y="3761"/>
                    <a:pt x="964" y="3761"/>
                  </a:cubicBezTo>
                  <a:cubicBezTo>
                    <a:pt x="1082" y="3761"/>
                    <a:pt x="1209" y="3740"/>
                    <a:pt x="1345" y="3688"/>
                  </a:cubicBezTo>
                  <a:cubicBezTo>
                    <a:pt x="2181" y="3360"/>
                    <a:pt x="2115" y="2819"/>
                    <a:pt x="2115" y="2656"/>
                  </a:cubicBezTo>
                  <a:cubicBezTo>
                    <a:pt x="2130" y="2518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1"/>
                  </a:cubicBezTo>
                  <a:cubicBezTo>
                    <a:pt x="2541" y="2344"/>
                    <a:pt x="2607" y="2656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80"/>
                    <a:pt x="3066" y="6180"/>
                  </a:cubicBezTo>
                  <a:cubicBezTo>
                    <a:pt x="3066" y="6180"/>
                    <a:pt x="3508" y="4803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1"/>
                  </a:cubicBezTo>
                  <a:cubicBezTo>
                    <a:pt x="3782" y="2309"/>
                    <a:pt x="3793" y="2308"/>
                    <a:pt x="3803" y="2308"/>
                  </a:cubicBezTo>
                  <a:cubicBezTo>
                    <a:pt x="3943" y="2308"/>
                    <a:pt x="4001" y="2503"/>
                    <a:pt x="4016" y="2656"/>
                  </a:cubicBezTo>
                  <a:cubicBezTo>
                    <a:pt x="4033" y="2819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8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23"/>
                    <a:pt x="4984" y="1492"/>
                    <a:pt x="4098" y="1377"/>
                  </a:cubicBezTo>
                  <a:cubicBezTo>
                    <a:pt x="3230" y="1262"/>
                    <a:pt x="3148" y="361"/>
                    <a:pt x="3148" y="361"/>
                  </a:cubicBezTo>
                  <a:cubicBezTo>
                    <a:pt x="3131" y="230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11"/>
            <p:cNvSpPr/>
            <p:nvPr/>
          </p:nvSpPr>
          <p:spPr>
            <a:xfrm>
              <a:off x="7542563" y="4921693"/>
              <a:ext cx="210806" cy="120498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8"/>
                    <a:pt x="1607" y="512"/>
                  </a:cubicBezTo>
                  <a:cubicBezTo>
                    <a:pt x="2213" y="955"/>
                    <a:pt x="1836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1" y="3692"/>
                    <a:pt x="2901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34" y="2299"/>
                  </a:cubicBezTo>
                  <a:cubicBezTo>
                    <a:pt x="4104" y="2410"/>
                    <a:pt x="4264" y="2452"/>
                    <a:pt x="4409" y="2452"/>
                  </a:cubicBezTo>
                  <a:cubicBezTo>
                    <a:pt x="483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70" y="1414"/>
                  </a:cubicBezTo>
                  <a:cubicBezTo>
                    <a:pt x="4697" y="1351"/>
                    <a:pt x="4603" y="1321"/>
                    <a:pt x="4510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2" y="1217"/>
                  </a:cubicBezTo>
                  <a:cubicBezTo>
                    <a:pt x="4062" y="1175"/>
                    <a:pt x="4096" y="1159"/>
                    <a:pt x="4141" y="1159"/>
                  </a:cubicBezTo>
                  <a:cubicBezTo>
                    <a:pt x="4274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4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1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11"/>
            <p:cNvSpPr/>
            <p:nvPr/>
          </p:nvSpPr>
          <p:spPr>
            <a:xfrm>
              <a:off x="7596578" y="4801718"/>
              <a:ext cx="117723" cy="82671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63" y="1270"/>
                  </a:cubicBezTo>
                  <a:cubicBezTo>
                    <a:pt x="2181" y="1025"/>
                    <a:pt x="2246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11"/>
            <p:cNvSpPr/>
            <p:nvPr/>
          </p:nvSpPr>
          <p:spPr>
            <a:xfrm>
              <a:off x="7686984" y="4714249"/>
              <a:ext cx="73336" cy="87566"/>
            </a:xfrm>
            <a:custGeom>
              <a:rect b="b" l="l" r="r" t="t"/>
              <a:pathLst>
                <a:path extrusionOk="0" h="2683" w="2247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4"/>
                    <a:pt x="1" y="1344"/>
                    <a:pt x="247" y="2016"/>
                  </a:cubicBezTo>
                  <a:cubicBezTo>
                    <a:pt x="491" y="2683"/>
                    <a:pt x="1654" y="2430"/>
                    <a:pt x="2233" y="2602"/>
                  </a:cubicBezTo>
                  <a:lnTo>
                    <a:pt x="2233" y="2602"/>
                  </a:lnTo>
                  <a:cubicBezTo>
                    <a:pt x="2121" y="2552"/>
                    <a:pt x="1383" y="2110"/>
                    <a:pt x="1443" y="1443"/>
                  </a:cubicBezTo>
                  <a:cubicBezTo>
                    <a:pt x="1509" y="705"/>
                    <a:pt x="1427" y="180"/>
                    <a:pt x="1132" y="0"/>
                  </a:cubicBezTo>
                  <a:close/>
                  <a:moveTo>
                    <a:pt x="2233" y="2602"/>
                  </a:moveTo>
                  <a:cubicBezTo>
                    <a:pt x="2239" y="2605"/>
                    <a:pt x="2244" y="2607"/>
                    <a:pt x="2246" y="2607"/>
                  </a:cubicBezTo>
                  <a:cubicBezTo>
                    <a:pt x="2246" y="2607"/>
                    <a:pt x="2246" y="2607"/>
                    <a:pt x="2246" y="2606"/>
                  </a:cubicBezTo>
                  <a:cubicBezTo>
                    <a:pt x="2242" y="2605"/>
                    <a:pt x="2237" y="2604"/>
                    <a:pt x="2233" y="260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11"/>
            <p:cNvSpPr/>
            <p:nvPr/>
          </p:nvSpPr>
          <p:spPr>
            <a:xfrm>
              <a:off x="7766163" y="4752762"/>
              <a:ext cx="104342" cy="140733"/>
            </a:xfrm>
            <a:custGeom>
              <a:rect b="b" l="l" r="r" t="t"/>
              <a:pathLst>
                <a:path extrusionOk="0" h="4312" w="3197">
                  <a:moveTo>
                    <a:pt x="394" y="0"/>
                  </a:moveTo>
                  <a:lnTo>
                    <a:pt x="394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60" y="4049"/>
                    <a:pt x="1804" y="3361"/>
                    <a:pt x="2509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6" y="1695"/>
                    <a:pt x="2761" y="1748"/>
                    <a:pt x="2595" y="1748"/>
                  </a:cubicBezTo>
                  <a:cubicBezTo>
                    <a:pt x="2554" y="1748"/>
                    <a:pt x="2509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7" y="1727"/>
                    <a:pt x="1962" y="1947"/>
                    <a:pt x="2050" y="2180"/>
                  </a:cubicBezTo>
                  <a:cubicBezTo>
                    <a:pt x="2101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1" y="1705"/>
                    <a:pt x="2148" y="1312"/>
                    <a:pt x="1951" y="689"/>
                  </a:cubicBezTo>
                  <a:cubicBezTo>
                    <a:pt x="1811" y="203"/>
                    <a:pt x="1340" y="96"/>
                    <a:pt x="1024" y="96"/>
                  </a:cubicBezTo>
                  <a:cubicBezTo>
                    <a:pt x="935" y="96"/>
                    <a:pt x="858" y="104"/>
                    <a:pt x="804" y="115"/>
                  </a:cubicBezTo>
                  <a:cubicBezTo>
                    <a:pt x="770" y="122"/>
                    <a:pt x="736" y="125"/>
                    <a:pt x="704" y="125"/>
                  </a:cubicBezTo>
                  <a:cubicBezTo>
                    <a:pt x="581" y="125"/>
                    <a:pt x="472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11"/>
            <p:cNvSpPr/>
            <p:nvPr/>
          </p:nvSpPr>
          <p:spPr>
            <a:xfrm>
              <a:off x="7743153" y="4545775"/>
              <a:ext cx="264853" cy="264266"/>
            </a:xfrm>
            <a:custGeom>
              <a:rect b="b" l="l" r="r" t="t"/>
              <a:pathLst>
                <a:path extrusionOk="0" h="8097" w="8115">
                  <a:moveTo>
                    <a:pt x="5755" y="1"/>
                  </a:moveTo>
                  <a:cubicBezTo>
                    <a:pt x="5226" y="1"/>
                    <a:pt x="4720" y="166"/>
                    <a:pt x="4427" y="556"/>
                  </a:cubicBezTo>
                  <a:cubicBezTo>
                    <a:pt x="4115" y="999"/>
                    <a:pt x="4066" y="1556"/>
                    <a:pt x="4295" y="2031"/>
                  </a:cubicBezTo>
                  <a:cubicBezTo>
                    <a:pt x="4512" y="2441"/>
                    <a:pt x="4855" y="2587"/>
                    <a:pt x="5187" y="2587"/>
                  </a:cubicBezTo>
                  <a:cubicBezTo>
                    <a:pt x="5532" y="2587"/>
                    <a:pt x="5866" y="2428"/>
                    <a:pt x="6033" y="2245"/>
                  </a:cubicBezTo>
                  <a:cubicBezTo>
                    <a:pt x="6213" y="2031"/>
                    <a:pt x="6295" y="1753"/>
                    <a:pt x="6246" y="1491"/>
                  </a:cubicBezTo>
                  <a:cubicBezTo>
                    <a:pt x="6188" y="1162"/>
                    <a:pt x="5954" y="1022"/>
                    <a:pt x="5745" y="1022"/>
                  </a:cubicBezTo>
                  <a:cubicBezTo>
                    <a:pt x="5598" y="1022"/>
                    <a:pt x="5464" y="1091"/>
                    <a:pt x="5410" y="1212"/>
                  </a:cubicBezTo>
                  <a:cubicBezTo>
                    <a:pt x="5263" y="1491"/>
                    <a:pt x="5345" y="1851"/>
                    <a:pt x="5754" y="1900"/>
                  </a:cubicBezTo>
                  <a:cubicBezTo>
                    <a:pt x="6099" y="1966"/>
                    <a:pt x="5902" y="2392"/>
                    <a:pt x="5476" y="2507"/>
                  </a:cubicBezTo>
                  <a:cubicBezTo>
                    <a:pt x="5395" y="2528"/>
                    <a:pt x="5314" y="2538"/>
                    <a:pt x="5235" y="2538"/>
                  </a:cubicBezTo>
                  <a:cubicBezTo>
                    <a:pt x="4875" y="2538"/>
                    <a:pt x="4538" y="2334"/>
                    <a:pt x="4377" y="1999"/>
                  </a:cubicBezTo>
                  <a:cubicBezTo>
                    <a:pt x="4181" y="1556"/>
                    <a:pt x="4230" y="1032"/>
                    <a:pt x="4509" y="638"/>
                  </a:cubicBezTo>
                  <a:cubicBezTo>
                    <a:pt x="4775" y="306"/>
                    <a:pt x="5224" y="135"/>
                    <a:pt x="5691" y="135"/>
                  </a:cubicBezTo>
                  <a:cubicBezTo>
                    <a:pt x="5799" y="135"/>
                    <a:pt x="5908" y="144"/>
                    <a:pt x="6017" y="163"/>
                  </a:cubicBezTo>
                  <a:cubicBezTo>
                    <a:pt x="7213" y="294"/>
                    <a:pt x="7918" y="1999"/>
                    <a:pt x="7197" y="3146"/>
                  </a:cubicBezTo>
                  <a:cubicBezTo>
                    <a:pt x="6951" y="3507"/>
                    <a:pt x="6623" y="3802"/>
                    <a:pt x="6230" y="3998"/>
                  </a:cubicBezTo>
                  <a:cubicBezTo>
                    <a:pt x="5842" y="4164"/>
                    <a:pt x="5393" y="4247"/>
                    <a:pt x="4867" y="4247"/>
                  </a:cubicBezTo>
                  <a:cubicBezTo>
                    <a:pt x="4457" y="4247"/>
                    <a:pt x="4001" y="4197"/>
                    <a:pt x="3492" y="4097"/>
                  </a:cubicBezTo>
                  <a:cubicBezTo>
                    <a:pt x="3189" y="4036"/>
                    <a:pt x="2892" y="4005"/>
                    <a:pt x="2607" y="4005"/>
                  </a:cubicBezTo>
                  <a:cubicBezTo>
                    <a:pt x="1290" y="4005"/>
                    <a:pt x="240" y="4661"/>
                    <a:pt x="132" y="5982"/>
                  </a:cubicBezTo>
                  <a:cubicBezTo>
                    <a:pt x="1" y="7572"/>
                    <a:pt x="1034" y="8096"/>
                    <a:pt x="1034" y="8096"/>
                  </a:cubicBezTo>
                  <a:lnTo>
                    <a:pt x="1017" y="8063"/>
                  </a:lnTo>
                  <a:cubicBezTo>
                    <a:pt x="444" y="7408"/>
                    <a:pt x="607" y="6211"/>
                    <a:pt x="607" y="6211"/>
                  </a:cubicBezTo>
                  <a:cubicBezTo>
                    <a:pt x="689" y="5703"/>
                    <a:pt x="952" y="5244"/>
                    <a:pt x="1345" y="4900"/>
                  </a:cubicBezTo>
                  <a:cubicBezTo>
                    <a:pt x="1926" y="4459"/>
                    <a:pt x="2660" y="4373"/>
                    <a:pt x="3143" y="4373"/>
                  </a:cubicBezTo>
                  <a:cubicBezTo>
                    <a:pt x="3450" y="4373"/>
                    <a:pt x="3656" y="4408"/>
                    <a:pt x="3656" y="4408"/>
                  </a:cubicBezTo>
                  <a:cubicBezTo>
                    <a:pt x="3918" y="4441"/>
                    <a:pt x="4148" y="4457"/>
                    <a:pt x="4361" y="4457"/>
                  </a:cubicBezTo>
                  <a:cubicBezTo>
                    <a:pt x="4451" y="4462"/>
                    <a:pt x="4542" y="4464"/>
                    <a:pt x="4634" y="4464"/>
                  </a:cubicBezTo>
                  <a:cubicBezTo>
                    <a:pt x="5619" y="4464"/>
                    <a:pt x="6713" y="4202"/>
                    <a:pt x="7328" y="3228"/>
                  </a:cubicBezTo>
                  <a:cubicBezTo>
                    <a:pt x="8115" y="1982"/>
                    <a:pt x="7344" y="179"/>
                    <a:pt x="6033" y="15"/>
                  </a:cubicBezTo>
                  <a:cubicBezTo>
                    <a:pt x="5940" y="6"/>
                    <a:pt x="5847" y="1"/>
                    <a:pt x="57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11"/>
            <p:cNvSpPr/>
            <p:nvPr/>
          </p:nvSpPr>
          <p:spPr>
            <a:xfrm>
              <a:off x="7813259" y="4697278"/>
              <a:ext cx="152482" cy="77971"/>
            </a:xfrm>
            <a:custGeom>
              <a:rect b="b" l="l" r="r" t="t"/>
              <a:pathLst>
                <a:path extrusionOk="0" h="2389" w="4672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10"/>
                    <a:pt x="164" y="202"/>
                    <a:pt x="240" y="202"/>
                  </a:cubicBezTo>
                  <a:cubicBezTo>
                    <a:pt x="731" y="202"/>
                    <a:pt x="1048" y="513"/>
                    <a:pt x="935" y="996"/>
                  </a:cubicBezTo>
                  <a:cubicBezTo>
                    <a:pt x="803" y="1405"/>
                    <a:pt x="967" y="1864"/>
                    <a:pt x="1312" y="2127"/>
                  </a:cubicBezTo>
                  <a:cubicBezTo>
                    <a:pt x="1639" y="2389"/>
                    <a:pt x="2541" y="2389"/>
                    <a:pt x="2541" y="2389"/>
                  </a:cubicBezTo>
                  <a:cubicBezTo>
                    <a:pt x="2279" y="2241"/>
                    <a:pt x="2524" y="1881"/>
                    <a:pt x="2688" y="1454"/>
                  </a:cubicBezTo>
                  <a:cubicBezTo>
                    <a:pt x="2844" y="1034"/>
                    <a:pt x="2422" y="880"/>
                    <a:pt x="2225" y="880"/>
                  </a:cubicBezTo>
                  <a:cubicBezTo>
                    <a:pt x="2215" y="880"/>
                    <a:pt x="2205" y="880"/>
                    <a:pt x="2197" y="881"/>
                  </a:cubicBezTo>
                  <a:cubicBezTo>
                    <a:pt x="2103" y="890"/>
                    <a:pt x="2025" y="910"/>
                    <a:pt x="1951" y="910"/>
                  </a:cubicBezTo>
                  <a:cubicBezTo>
                    <a:pt x="1896" y="910"/>
                    <a:pt x="1843" y="899"/>
                    <a:pt x="1787" y="864"/>
                  </a:cubicBezTo>
                  <a:cubicBezTo>
                    <a:pt x="1693" y="784"/>
                    <a:pt x="1741" y="584"/>
                    <a:pt x="2020" y="584"/>
                  </a:cubicBezTo>
                  <a:cubicBezTo>
                    <a:pt x="2083" y="584"/>
                    <a:pt x="2158" y="594"/>
                    <a:pt x="2246" y="619"/>
                  </a:cubicBezTo>
                  <a:cubicBezTo>
                    <a:pt x="2721" y="766"/>
                    <a:pt x="2590" y="1241"/>
                    <a:pt x="3311" y="1389"/>
                  </a:cubicBezTo>
                  <a:cubicBezTo>
                    <a:pt x="3362" y="1398"/>
                    <a:pt x="3409" y="1402"/>
                    <a:pt x="3455" y="1402"/>
                  </a:cubicBezTo>
                  <a:cubicBezTo>
                    <a:pt x="4057" y="1402"/>
                    <a:pt x="4219" y="643"/>
                    <a:pt x="4295" y="537"/>
                  </a:cubicBezTo>
                  <a:cubicBezTo>
                    <a:pt x="4409" y="389"/>
                    <a:pt x="4524" y="274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9" y="394"/>
                  </a:cubicBezTo>
                  <a:cubicBezTo>
                    <a:pt x="3160" y="394"/>
                    <a:pt x="2687" y="331"/>
                    <a:pt x="2131" y="160"/>
                  </a:cubicBezTo>
                  <a:cubicBezTo>
                    <a:pt x="1733" y="42"/>
                    <a:pt x="1382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11"/>
            <p:cNvSpPr/>
            <p:nvPr/>
          </p:nvSpPr>
          <p:spPr>
            <a:xfrm>
              <a:off x="7822332" y="4554815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951" y="1"/>
                  </a:moveTo>
                  <a:lnTo>
                    <a:pt x="1951" y="1"/>
                  </a:lnTo>
                  <a:cubicBezTo>
                    <a:pt x="1492" y="279"/>
                    <a:pt x="1427" y="722"/>
                    <a:pt x="722" y="1345"/>
                  </a:cubicBezTo>
                  <a:cubicBezTo>
                    <a:pt x="1" y="1968"/>
                    <a:pt x="198" y="2426"/>
                    <a:pt x="361" y="2689"/>
                  </a:cubicBezTo>
                  <a:cubicBezTo>
                    <a:pt x="460" y="2803"/>
                    <a:pt x="427" y="3000"/>
                    <a:pt x="296" y="3099"/>
                  </a:cubicBezTo>
                  <a:cubicBezTo>
                    <a:pt x="1394" y="2984"/>
                    <a:pt x="1230" y="2345"/>
                    <a:pt x="1165" y="2148"/>
                  </a:cubicBezTo>
                  <a:cubicBezTo>
                    <a:pt x="1099" y="1951"/>
                    <a:pt x="1132" y="1836"/>
                    <a:pt x="1247" y="1836"/>
                  </a:cubicBezTo>
                  <a:cubicBezTo>
                    <a:pt x="1345" y="1836"/>
                    <a:pt x="1345" y="2066"/>
                    <a:pt x="1329" y="2345"/>
                  </a:cubicBezTo>
                  <a:cubicBezTo>
                    <a:pt x="1329" y="2640"/>
                    <a:pt x="1263" y="3279"/>
                    <a:pt x="2115" y="3344"/>
                  </a:cubicBezTo>
                  <a:cubicBezTo>
                    <a:pt x="2147" y="3347"/>
                    <a:pt x="2178" y="3348"/>
                    <a:pt x="2208" y="3348"/>
                  </a:cubicBezTo>
                  <a:cubicBezTo>
                    <a:pt x="2986" y="3348"/>
                    <a:pt x="3214" y="2558"/>
                    <a:pt x="3214" y="2558"/>
                  </a:cubicBezTo>
                  <a:lnTo>
                    <a:pt x="3214" y="2558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3"/>
                    <a:pt x="1574" y="1656"/>
                  </a:cubicBezTo>
                  <a:cubicBezTo>
                    <a:pt x="1378" y="1082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11"/>
            <p:cNvSpPr/>
            <p:nvPr/>
          </p:nvSpPr>
          <p:spPr>
            <a:xfrm>
              <a:off x="8049163" y="4416269"/>
              <a:ext cx="151438" cy="179245"/>
            </a:xfrm>
            <a:custGeom>
              <a:rect b="b" l="l" r="r" t="t"/>
              <a:pathLst>
                <a:path extrusionOk="0" h="5492" w="4640">
                  <a:moveTo>
                    <a:pt x="4344" y="0"/>
                  </a:moveTo>
                  <a:lnTo>
                    <a:pt x="4344" y="0"/>
                  </a:lnTo>
                  <a:cubicBezTo>
                    <a:pt x="4443" y="459"/>
                    <a:pt x="4328" y="935"/>
                    <a:pt x="4017" y="1295"/>
                  </a:cubicBezTo>
                  <a:cubicBezTo>
                    <a:pt x="3951" y="1377"/>
                    <a:pt x="3886" y="1443"/>
                    <a:pt x="3804" y="1508"/>
                  </a:cubicBezTo>
                  <a:cubicBezTo>
                    <a:pt x="3017" y="2082"/>
                    <a:pt x="1902" y="1787"/>
                    <a:pt x="1001" y="2426"/>
                  </a:cubicBezTo>
                  <a:cubicBezTo>
                    <a:pt x="99" y="3049"/>
                    <a:pt x="197" y="3967"/>
                    <a:pt x="181" y="4475"/>
                  </a:cubicBezTo>
                  <a:cubicBezTo>
                    <a:pt x="197" y="4819"/>
                    <a:pt x="132" y="5163"/>
                    <a:pt x="1" y="5491"/>
                  </a:cubicBezTo>
                  <a:cubicBezTo>
                    <a:pt x="312" y="5295"/>
                    <a:pt x="476" y="4934"/>
                    <a:pt x="443" y="4573"/>
                  </a:cubicBezTo>
                  <a:cubicBezTo>
                    <a:pt x="443" y="3930"/>
                    <a:pt x="515" y="3202"/>
                    <a:pt x="711" y="3202"/>
                  </a:cubicBezTo>
                  <a:cubicBezTo>
                    <a:pt x="725" y="3202"/>
                    <a:pt x="740" y="3205"/>
                    <a:pt x="755" y="3213"/>
                  </a:cubicBezTo>
                  <a:cubicBezTo>
                    <a:pt x="984" y="3328"/>
                    <a:pt x="788" y="3574"/>
                    <a:pt x="706" y="3721"/>
                  </a:cubicBezTo>
                  <a:cubicBezTo>
                    <a:pt x="624" y="3885"/>
                    <a:pt x="460" y="4541"/>
                    <a:pt x="1165" y="4950"/>
                  </a:cubicBezTo>
                  <a:cubicBezTo>
                    <a:pt x="1165" y="4950"/>
                    <a:pt x="935" y="4426"/>
                    <a:pt x="1328" y="4147"/>
                  </a:cubicBezTo>
                  <a:cubicBezTo>
                    <a:pt x="1738" y="3869"/>
                    <a:pt x="2001" y="3705"/>
                    <a:pt x="1951" y="3131"/>
                  </a:cubicBezTo>
                  <a:cubicBezTo>
                    <a:pt x="1908" y="2608"/>
                    <a:pt x="2251" y="2175"/>
                    <a:pt x="2478" y="2175"/>
                  </a:cubicBezTo>
                  <a:cubicBezTo>
                    <a:pt x="2507" y="2175"/>
                    <a:pt x="2534" y="2182"/>
                    <a:pt x="2558" y="2197"/>
                  </a:cubicBezTo>
                  <a:cubicBezTo>
                    <a:pt x="2787" y="2344"/>
                    <a:pt x="2525" y="2557"/>
                    <a:pt x="2394" y="2606"/>
                  </a:cubicBezTo>
                  <a:cubicBezTo>
                    <a:pt x="2214" y="2721"/>
                    <a:pt x="2181" y="2983"/>
                    <a:pt x="2328" y="3147"/>
                  </a:cubicBezTo>
                  <a:cubicBezTo>
                    <a:pt x="2541" y="3393"/>
                    <a:pt x="2476" y="3705"/>
                    <a:pt x="2214" y="3803"/>
                  </a:cubicBezTo>
                  <a:cubicBezTo>
                    <a:pt x="2214" y="3803"/>
                    <a:pt x="2260" y="3808"/>
                    <a:pt x="2340" y="3808"/>
                  </a:cubicBezTo>
                  <a:cubicBezTo>
                    <a:pt x="2646" y="3808"/>
                    <a:pt x="3443" y="3736"/>
                    <a:pt x="3951" y="3033"/>
                  </a:cubicBezTo>
                  <a:cubicBezTo>
                    <a:pt x="4295" y="2524"/>
                    <a:pt x="4525" y="1918"/>
                    <a:pt x="4574" y="1295"/>
                  </a:cubicBezTo>
                  <a:cubicBezTo>
                    <a:pt x="4640" y="853"/>
                    <a:pt x="4541" y="394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11"/>
            <p:cNvSpPr/>
            <p:nvPr/>
          </p:nvSpPr>
          <p:spPr>
            <a:xfrm>
              <a:off x="7507772" y="4602923"/>
              <a:ext cx="130583" cy="285284"/>
            </a:xfrm>
            <a:custGeom>
              <a:rect b="b" l="l" r="r" t="t"/>
              <a:pathLst>
                <a:path extrusionOk="0" h="8741" w="4001">
                  <a:moveTo>
                    <a:pt x="2074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66"/>
                    <a:pt x="329" y="1821"/>
                    <a:pt x="591" y="2362"/>
                  </a:cubicBezTo>
                  <a:cubicBezTo>
                    <a:pt x="827" y="2775"/>
                    <a:pt x="1266" y="3018"/>
                    <a:pt x="1720" y="3018"/>
                  </a:cubicBezTo>
                  <a:cubicBezTo>
                    <a:pt x="1897" y="3018"/>
                    <a:pt x="2076" y="2981"/>
                    <a:pt x="2246" y="2903"/>
                  </a:cubicBezTo>
                  <a:cubicBezTo>
                    <a:pt x="2951" y="2723"/>
                    <a:pt x="3099" y="1788"/>
                    <a:pt x="2476" y="1395"/>
                  </a:cubicBezTo>
                  <a:cubicBezTo>
                    <a:pt x="2396" y="1355"/>
                    <a:pt x="2314" y="1337"/>
                    <a:pt x="2235" y="1337"/>
                  </a:cubicBezTo>
                  <a:cubicBezTo>
                    <a:pt x="1894" y="1337"/>
                    <a:pt x="1605" y="1675"/>
                    <a:pt x="1738" y="2034"/>
                  </a:cubicBezTo>
                  <a:cubicBezTo>
                    <a:pt x="1862" y="2323"/>
                    <a:pt x="2183" y="2347"/>
                    <a:pt x="2321" y="2347"/>
                  </a:cubicBezTo>
                  <a:cubicBezTo>
                    <a:pt x="2347" y="2347"/>
                    <a:pt x="2367" y="2346"/>
                    <a:pt x="2378" y="2346"/>
                  </a:cubicBezTo>
                  <a:cubicBezTo>
                    <a:pt x="2427" y="2346"/>
                    <a:pt x="2443" y="2362"/>
                    <a:pt x="2443" y="2362"/>
                  </a:cubicBezTo>
                  <a:cubicBezTo>
                    <a:pt x="2487" y="2567"/>
                    <a:pt x="2243" y="2850"/>
                    <a:pt x="1782" y="2850"/>
                  </a:cubicBezTo>
                  <a:cubicBezTo>
                    <a:pt x="1727" y="2850"/>
                    <a:pt x="1669" y="2846"/>
                    <a:pt x="1607" y="2837"/>
                  </a:cubicBezTo>
                  <a:cubicBezTo>
                    <a:pt x="1410" y="2805"/>
                    <a:pt x="1230" y="2706"/>
                    <a:pt x="1099" y="2575"/>
                  </a:cubicBezTo>
                  <a:cubicBezTo>
                    <a:pt x="411" y="1920"/>
                    <a:pt x="738" y="543"/>
                    <a:pt x="1755" y="280"/>
                  </a:cubicBezTo>
                  <a:cubicBezTo>
                    <a:pt x="1902" y="239"/>
                    <a:pt x="2054" y="219"/>
                    <a:pt x="2203" y="219"/>
                  </a:cubicBezTo>
                  <a:cubicBezTo>
                    <a:pt x="2353" y="219"/>
                    <a:pt x="2500" y="239"/>
                    <a:pt x="2640" y="280"/>
                  </a:cubicBezTo>
                  <a:cubicBezTo>
                    <a:pt x="2836" y="346"/>
                    <a:pt x="3017" y="428"/>
                    <a:pt x="3164" y="543"/>
                  </a:cubicBezTo>
                  <a:cubicBezTo>
                    <a:pt x="3525" y="838"/>
                    <a:pt x="3738" y="1248"/>
                    <a:pt x="3754" y="1706"/>
                  </a:cubicBezTo>
                  <a:cubicBezTo>
                    <a:pt x="3820" y="2428"/>
                    <a:pt x="3443" y="3182"/>
                    <a:pt x="2869" y="3706"/>
                  </a:cubicBezTo>
                  <a:cubicBezTo>
                    <a:pt x="2296" y="4231"/>
                    <a:pt x="1558" y="4559"/>
                    <a:pt x="984" y="5083"/>
                  </a:cubicBezTo>
                  <a:cubicBezTo>
                    <a:pt x="427" y="5591"/>
                    <a:pt x="83" y="6296"/>
                    <a:pt x="34" y="7050"/>
                  </a:cubicBezTo>
                  <a:cubicBezTo>
                    <a:pt x="1" y="7755"/>
                    <a:pt x="394" y="8492"/>
                    <a:pt x="1033" y="8673"/>
                  </a:cubicBezTo>
                  <a:cubicBezTo>
                    <a:pt x="1168" y="8719"/>
                    <a:pt x="1307" y="8740"/>
                    <a:pt x="1443" y="8740"/>
                  </a:cubicBezTo>
                  <a:cubicBezTo>
                    <a:pt x="1936" y="8740"/>
                    <a:pt x="2397" y="8457"/>
                    <a:pt x="2525" y="8033"/>
                  </a:cubicBezTo>
                  <a:cubicBezTo>
                    <a:pt x="2722" y="7558"/>
                    <a:pt x="2509" y="7001"/>
                    <a:pt x="2050" y="6788"/>
                  </a:cubicBezTo>
                  <a:cubicBezTo>
                    <a:pt x="1924" y="6729"/>
                    <a:pt x="1793" y="6702"/>
                    <a:pt x="1663" y="6702"/>
                  </a:cubicBezTo>
                  <a:cubicBezTo>
                    <a:pt x="1321" y="6702"/>
                    <a:pt x="996" y="6897"/>
                    <a:pt x="853" y="7230"/>
                  </a:cubicBezTo>
                  <a:cubicBezTo>
                    <a:pt x="723" y="7724"/>
                    <a:pt x="1005" y="7991"/>
                    <a:pt x="1315" y="7991"/>
                  </a:cubicBezTo>
                  <a:cubicBezTo>
                    <a:pt x="1396" y="7991"/>
                    <a:pt x="1480" y="7973"/>
                    <a:pt x="1558" y="7935"/>
                  </a:cubicBezTo>
                  <a:cubicBezTo>
                    <a:pt x="1869" y="7771"/>
                    <a:pt x="1935" y="7361"/>
                    <a:pt x="1673" y="7116"/>
                  </a:cubicBezTo>
                  <a:cubicBezTo>
                    <a:pt x="1595" y="7047"/>
                    <a:pt x="1494" y="7008"/>
                    <a:pt x="1390" y="7008"/>
                  </a:cubicBezTo>
                  <a:cubicBezTo>
                    <a:pt x="1319" y="7008"/>
                    <a:pt x="1247" y="7026"/>
                    <a:pt x="1181" y="7066"/>
                  </a:cubicBezTo>
                  <a:cubicBezTo>
                    <a:pt x="1161" y="7073"/>
                    <a:pt x="1147" y="7076"/>
                    <a:pt x="1136" y="7076"/>
                  </a:cubicBezTo>
                  <a:cubicBezTo>
                    <a:pt x="1094" y="7076"/>
                    <a:pt x="1115" y="7034"/>
                    <a:pt x="1115" y="7034"/>
                  </a:cubicBezTo>
                  <a:cubicBezTo>
                    <a:pt x="1226" y="6812"/>
                    <a:pt x="1521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59" y="7034"/>
                    <a:pt x="2656" y="7558"/>
                    <a:pt x="2443" y="8001"/>
                  </a:cubicBezTo>
                  <a:cubicBezTo>
                    <a:pt x="2317" y="8378"/>
                    <a:pt x="1920" y="8630"/>
                    <a:pt x="1483" y="8630"/>
                  </a:cubicBezTo>
                  <a:cubicBezTo>
                    <a:pt x="1351" y="8630"/>
                    <a:pt x="1216" y="8607"/>
                    <a:pt x="1083" y="8558"/>
                  </a:cubicBezTo>
                  <a:cubicBezTo>
                    <a:pt x="509" y="8361"/>
                    <a:pt x="148" y="7722"/>
                    <a:pt x="181" y="7050"/>
                  </a:cubicBezTo>
                  <a:cubicBezTo>
                    <a:pt x="230" y="6345"/>
                    <a:pt x="558" y="5673"/>
                    <a:pt x="1099" y="5214"/>
                  </a:cubicBezTo>
                  <a:cubicBezTo>
                    <a:pt x="1640" y="4706"/>
                    <a:pt x="2410" y="4427"/>
                    <a:pt x="2984" y="3837"/>
                  </a:cubicBezTo>
                  <a:cubicBezTo>
                    <a:pt x="3590" y="3280"/>
                    <a:pt x="4000" y="2493"/>
                    <a:pt x="3918" y="1690"/>
                  </a:cubicBezTo>
                  <a:cubicBezTo>
                    <a:pt x="3869" y="903"/>
                    <a:pt x="3312" y="248"/>
                    <a:pt x="2541" y="67"/>
                  </a:cubicBezTo>
                  <a:cubicBezTo>
                    <a:pt x="2387" y="22"/>
                    <a:pt x="2230" y="0"/>
                    <a:pt x="20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11"/>
            <p:cNvSpPr/>
            <p:nvPr/>
          </p:nvSpPr>
          <p:spPr>
            <a:xfrm>
              <a:off x="7510448" y="4711018"/>
              <a:ext cx="55680" cy="78689"/>
            </a:xfrm>
            <a:custGeom>
              <a:rect b="b" l="l" r="r" t="t"/>
              <a:pathLst>
                <a:path extrusionOk="0" h="2411" w="1706">
                  <a:moveTo>
                    <a:pt x="1509" y="1"/>
                  </a:moveTo>
                  <a:cubicBezTo>
                    <a:pt x="1509" y="1"/>
                    <a:pt x="1378" y="66"/>
                    <a:pt x="1345" y="165"/>
                  </a:cubicBezTo>
                  <a:cubicBezTo>
                    <a:pt x="1330" y="241"/>
                    <a:pt x="1230" y="330"/>
                    <a:pt x="1060" y="330"/>
                  </a:cubicBezTo>
                  <a:cubicBezTo>
                    <a:pt x="1046" y="330"/>
                    <a:pt x="1032" y="330"/>
                    <a:pt x="1017" y="329"/>
                  </a:cubicBezTo>
                  <a:cubicBezTo>
                    <a:pt x="820" y="329"/>
                    <a:pt x="1" y="394"/>
                    <a:pt x="50" y="2410"/>
                  </a:cubicBezTo>
                  <a:cubicBezTo>
                    <a:pt x="50" y="2410"/>
                    <a:pt x="132" y="1673"/>
                    <a:pt x="755" y="1394"/>
                  </a:cubicBezTo>
                  <a:cubicBezTo>
                    <a:pt x="1394" y="1115"/>
                    <a:pt x="1705" y="853"/>
                    <a:pt x="1591" y="476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11"/>
            <p:cNvSpPr/>
            <p:nvPr/>
          </p:nvSpPr>
          <p:spPr>
            <a:xfrm>
              <a:off x="7532935" y="4478868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lnTo>
                    <a:pt x="5245" y="0"/>
                  </a:ln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1"/>
                    <a:pt x="3262" y="7966"/>
                    <a:pt x="1557" y="8687"/>
                  </a:cubicBezTo>
                  <a:cubicBezTo>
                    <a:pt x="230" y="9212"/>
                    <a:pt x="0" y="10031"/>
                    <a:pt x="0" y="10031"/>
                  </a:cubicBezTo>
                  <a:cubicBezTo>
                    <a:pt x="319" y="9488"/>
                    <a:pt x="675" y="9314"/>
                    <a:pt x="977" y="9314"/>
                  </a:cubicBezTo>
                  <a:cubicBezTo>
                    <a:pt x="1203" y="9314"/>
                    <a:pt x="1398" y="9411"/>
                    <a:pt x="1525" y="9523"/>
                  </a:cubicBezTo>
                  <a:cubicBezTo>
                    <a:pt x="1633" y="9625"/>
                    <a:pt x="1734" y="9657"/>
                    <a:pt x="1829" y="9657"/>
                  </a:cubicBezTo>
                  <a:cubicBezTo>
                    <a:pt x="1985" y="9657"/>
                    <a:pt x="2122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75" y="9589"/>
                    <a:pt x="2344" y="9786"/>
                    <a:pt x="2344" y="9786"/>
                  </a:cubicBezTo>
                  <a:cubicBezTo>
                    <a:pt x="2672" y="9638"/>
                    <a:pt x="2770" y="9228"/>
                    <a:pt x="2574" y="8917"/>
                  </a:cubicBezTo>
                  <a:cubicBezTo>
                    <a:pt x="2474" y="8774"/>
                    <a:pt x="2312" y="8681"/>
                    <a:pt x="2142" y="8681"/>
                  </a:cubicBezTo>
                  <a:cubicBezTo>
                    <a:pt x="2116" y="8681"/>
                    <a:pt x="2091" y="8683"/>
                    <a:pt x="2065" y="8687"/>
                  </a:cubicBezTo>
                  <a:cubicBezTo>
                    <a:pt x="2065" y="8687"/>
                    <a:pt x="2262" y="8655"/>
                    <a:pt x="3311" y="7786"/>
                  </a:cubicBezTo>
                  <a:cubicBezTo>
                    <a:pt x="4606" y="6737"/>
                    <a:pt x="4524" y="7097"/>
                    <a:pt x="5458" y="6606"/>
                  </a:cubicBezTo>
                  <a:cubicBezTo>
                    <a:pt x="6393" y="6114"/>
                    <a:pt x="6081" y="5131"/>
                    <a:pt x="6081" y="5130"/>
                  </a:cubicBezTo>
                  <a:lnTo>
                    <a:pt x="6081" y="5130"/>
                  </a:lnTo>
                  <a:cubicBezTo>
                    <a:pt x="6036" y="5252"/>
                    <a:pt x="5976" y="5429"/>
                    <a:pt x="5514" y="5429"/>
                  </a:cubicBezTo>
                  <a:cubicBezTo>
                    <a:pt x="5476" y="5429"/>
                    <a:pt x="5436" y="5428"/>
                    <a:pt x="5393" y="5426"/>
                  </a:cubicBezTo>
                  <a:cubicBezTo>
                    <a:pt x="5366" y="5423"/>
                    <a:pt x="5340" y="5422"/>
                    <a:pt x="5313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09" y="6065"/>
                    <a:pt x="4327" y="6163"/>
                    <a:pt x="4213" y="6245"/>
                  </a:cubicBezTo>
                  <a:cubicBezTo>
                    <a:pt x="4557" y="5901"/>
                    <a:pt x="4606" y="5130"/>
                    <a:pt x="4721" y="4491"/>
                  </a:cubicBezTo>
                  <a:cubicBezTo>
                    <a:pt x="4819" y="3852"/>
                    <a:pt x="5114" y="4065"/>
                    <a:pt x="5672" y="3672"/>
                  </a:cubicBezTo>
                  <a:cubicBezTo>
                    <a:pt x="6245" y="3295"/>
                    <a:pt x="5934" y="2787"/>
                    <a:pt x="5885" y="2655"/>
                  </a:cubicBezTo>
                  <a:cubicBezTo>
                    <a:pt x="5852" y="2508"/>
                    <a:pt x="5852" y="2360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3" y="2426"/>
                    <a:pt x="4918" y="2655"/>
                    <a:pt x="4852" y="2967"/>
                  </a:cubicBezTo>
                  <a:cubicBezTo>
                    <a:pt x="4852" y="3113"/>
                    <a:pt x="4754" y="3293"/>
                    <a:pt x="4621" y="3293"/>
                  </a:cubicBezTo>
                  <a:cubicBezTo>
                    <a:pt x="4590" y="3293"/>
                    <a:pt x="4558" y="3283"/>
                    <a:pt x="4524" y="3262"/>
                  </a:cubicBezTo>
                  <a:cubicBezTo>
                    <a:pt x="4327" y="3164"/>
                    <a:pt x="4409" y="2868"/>
                    <a:pt x="4409" y="2868"/>
                  </a:cubicBezTo>
                  <a:cubicBezTo>
                    <a:pt x="4606" y="2295"/>
                    <a:pt x="5196" y="2508"/>
                    <a:pt x="5639" y="1819"/>
                  </a:cubicBezTo>
                  <a:cubicBezTo>
                    <a:pt x="6049" y="1213"/>
                    <a:pt x="5491" y="574"/>
                    <a:pt x="5278" y="410"/>
                  </a:cubicBezTo>
                  <a:cubicBezTo>
                    <a:pt x="5163" y="295"/>
                    <a:pt x="5147" y="115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11"/>
            <p:cNvSpPr/>
            <p:nvPr/>
          </p:nvSpPr>
          <p:spPr>
            <a:xfrm>
              <a:off x="7593380" y="4746332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11"/>
            <p:cNvSpPr/>
            <p:nvPr/>
          </p:nvSpPr>
          <p:spPr>
            <a:xfrm>
              <a:off x="7508326" y="4382032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689" y="0"/>
                  </a:moveTo>
                  <a:cubicBezTo>
                    <a:pt x="688" y="0"/>
                    <a:pt x="66" y="197"/>
                    <a:pt x="197" y="1082"/>
                  </a:cubicBezTo>
                  <a:cubicBezTo>
                    <a:pt x="295" y="1574"/>
                    <a:pt x="557" y="2033"/>
                    <a:pt x="918" y="2377"/>
                  </a:cubicBezTo>
                  <a:cubicBezTo>
                    <a:pt x="1115" y="2574"/>
                    <a:pt x="1311" y="2738"/>
                    <a:pt x="1459" y="2901"/>
                  </a:cubicBezTo>
                  <a:cubicBezTo>
                    <a:pt x="1803" y="3278"/>
                    <a:pt x="2459" y="4131"/>
                    <a:pt x="2131" y="4983"/>
                  </a:cubicBezTo>
                  <a:cubicBezTo>
                    <a:pt x="2049" y="5213"/>
                    <a:pt x="1902" y="5409"/>
                    <a:pt x="1721" y="5573"/>
                  </a:cubicBezTo>
                  <a:cubicBezTo>
                    <a:pt x="1148" y="6081"/>
                    <a:pt x="754" y="6327"/>
                    <a:pt x="443" y="6770"/>
                  </a:cubicBezTo>
                  <a:cubicBezTo>
                    <a:pt x="148" y="7163"/>
                    <a:pt x="0" y="7655"/>
                    <a:pt x="17" y="8163"/>
                  </a:cubicBezTo>
                  <a:cubicBezTo>
                    <a:pt x="17" y="8016"/>
                    <a:pt x="66" y="6950"/>
                    <a:pt x="1213" y="6147"/>
                  </a:cubicBezTo>
                  <a:cubicBezTo>
                    <a:pt x="2508" y="5229"/>
                    <a:pt x="2787" y="4311"/>
                    <a:pt x="2344" y="2918"/>
                  </a:cubicBezTo>
                  <a:cubicBezTo>
                    <a:pt x="2279" y="2721"/>
                    <a:pt x="2197" y="2541"/>
                    <a:pt x="2098" y="2377"/>
                  </a:cubicBezTo>
                  <a:cubicBezTo>
                    <a:pt x="1475" y="1246"/>
                    <a:pt x="394" y="984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11"/>
            <p:cNvSpPr/>
            <p:nvPr/>
          </p:nvSpPr>
          <p:spPr>
            <a:xfrm>
              <a:off x="7211945" y="4804394"/>
              <a:ext cx="295859" cy="206334"/>
            </a:xfrm>
            <a:custGeom>
              <a:rect b="b" l="l" r="r" t="t"/>
              <a:pathLst>
                <a:path extrusionOk="0" h="6322" w="9065">
                  <a:moveTo>
                    <a:pt x="2004" y="0"/>
                  </a:moveTo>
                  <a:cubicBezTo>
                    <a:pt x="1086" y="0"/>
                    <a:pt x="66" y="656"/>
                    <a:pt x="33" y="1860"/>
                  </a:cubicBezTo>
                  <a:cubicBezTo>
                    <a:pt x="0" y="2729"/>
                    <a:pt x="476" y="3532"/>
                    <a:pt x="1246" y="3942"/>
                  </a:cubicBezTo>
                  <a:cubicBezTo>
                    <a:pt x="1758" y="4193"/>
                    <a:pt x="2324" y="4297"/>
                    <a:pt x="2901" y="4297"/>
                  </a:cubicBezTo>
                  <a:cubicBezTo>
                    <a:pt x="3228" y="4297"/>
                    <a:pt x="3559" y="4264"/>
                    <a:pt x="3885" y="4204"/>
                  </a:cubicBezTo>
                  <a:cubicBezTo>
                    <a:pt x="4770" y="3975"/>
                    <a:pt x="5590" y="3631"/>
                    <a:pt x="6393" y="3434"/>
                  </a:cubicBezTo>
                  <a:cubicBezTo>
                    <a:pt x="6593" y="3382"/>
                    <a:pt x="6796" y="3356"/>
                    <a:pt x="6995" y="3356"/>
                  </a:cubicBezTo>
                  <a:cubicBezTo>
                    <a:pt x="7612" y="3356"/>
                    <a:pt x="8193" y="3602"/>
                    <a:pt x="8540" y="4073"/>
                  </a:cubicBezTo>
                  <a:cubicBezTo>
                    <a:pt x="8966" y="4647"/>
                    <a:pt x="9016" y="5581"/>
                    <a:pt x="8475" y="5991"/>
                  </a:cubicBezTo>
                  <a:cubicBezTo>
                    <a:pt x="8264" y="6144"/>
                    <a:pt x="8012" y="6215"/>
                    <a:pt x="7766" y="6215"/>
                  </a:cubicBezTo>
                  <a:cubicBezTo>
                    <a:pt x="7381" y="6215"/>
                    <a:pt x="7012" y="6039"/>
                    <a:pt x="6852" y="5729"/>
                  </a:cubicBezTo>
                  <a:cubicBezTo>
                    <a:pt x="6540" y="5237"/>
                    <a:pt x="6786" y="4581"/>
                    <a:pt x="7245" y="4467"/>
                  </a:cubicBezTo>
                  <a:cubicBezTo>
                    <a:pt x="7343" y="4423"/>
                    <a:pt x="7445" y="4402"/>
                    <a:pt x="7545" y="4402"/>
                  </a:cubicBezTo>
                  <a:cubicBezTo>
                    <a:pt x="7782" y="4402"/>
                    <a:pt x="8009" y="4517"/>
                    <a:pt x="8147" y="4713"/>
                  </a:cubicBezTo>
                  <a:cubicBezTo>
                    <a:pt x="8245" y="4893"/>
                    <a:pt x="8262" y="5106"/>
                    <a:pt x="8196" y="5286"/>
                  </a:cubicBezTo>
                  <a:cubicBezTo>
                    <a:pt x="8183" y="5325"/>
                    <a:pt x="8130" y="5404"/>
                    <a:pt x="8075" y="5404"/>
                  </a:cubicBezTo>
                  <a:cubicBezTo>
                    <a:pt x="8061" y="5404"/>
                    <a:pt x="8046" y="5399"/>
                    <a:pt x="8032" y="5385"/>
                  </a:cubicBezTo>
                  <a:cubicBezTo>
                    <a:pt x="7983" y="5335"/>
                    <a:pt x="8032" y="4975"/>
                    <a:pt x="7671" y="4926"/>
                  </a:cubicBezTo>
                  <a:cubicBezTo>
                    <a:pt x="7657" y="4924"/>
                    <a:pt x="7643" y="4923"/>
                    <a:pt x="7629" y="4923"/>
                  </a:cubicBezTo>
                  <a:cubicBezTo>
                    <a:pt x="7285" y="4923"/>
                    <a:pt x="7177" y="5489"/>
                    <a:pt x="7524" y="5630"/>
                  </a:cubicBezTo>
                  <a:cubicBezTo>
                    <a:pt x="7593" y="5663"/>
                    <a:pt x="7666" y="5678"/>
                    <a:pt x="7739" y="5678"/>
                  </a:cubicBezTo>
                  <a:cubicBezTo>
                    <a:pt x="7958" y="5678"/>
                    <a:pt x="8171" y="5537"/>
                    <a:pt x="8245" y="5303"/>
                  </a:cubicBezTo>
                  <a:cubicBezTo>
                    <a:pt x="8245" y="5303"/>
                    <a:pt x="8245" y="5286"/>
                    <a:pt x="8245" y="5286"/>
                  </a:cubicBezTo>
                  <a:cubicBezTo>
                    <a:pt x="8245" y="5270"/>
                    <a:pt x="8245" y="5253"/>
                    <a:pt x="8262" y="5237"/>
                  </a:cubicBezTo>
                  <a:lnTo>
                    <a:pt x="8262" y="5221"/>
                  </a:lnTo>
                  <a:cubicBezTo>
                    <a:pt x="8278" y="5106"/>
                    <a:pt x="8278" y="4975"/>
                    <a:pt x="8245" y="4844"/>
                  </a:cubicBezTo>
                  <a:cubicBezTo>
                    <a:pt x="8120" y="4532"/>
                    <a:pt x="7825" y="4343"/>
                    <a:pt x="7510" y="4343"/>
                  </a:cubicBezTo>
                  <a:cubicBezTo>
                    <a:pt x="7411" y="4343"/>
                    <a:pt x="7310" y="4362"/>
                    <a:pt x="7213" y="4401"/>
                  </a:cubicBezTo>
                  <a:cubicBezTo>
                    <a:pt x="6721" y="4532"/>
                    <a:pt x="6426" y="5221"/>
                    <a:pt x="6770" y="5778"/>
                  </a:cubicBezTo>
                  <a:cubicBezTo>
                    <a:pt x="6942" y="6121"/>
                    <a:pt x="7343" y="6321"/>
                    <a:pt x="7764" y="6321"/>
                  </a:cubicBezTo>
                  <a:cubicBezTo>
                    <a:pt x="8027" y="6321"/>
                    <a:pt x="8297" y="6243"/>
                    <a:pt x="8524" y="6073"/>
                  </a:cubicBezTo>
                  <a:cubicBezTo>
                    <a:pt x="8966" y="5745"/>
                    <a:pt x="9065" y="5139"/>
                    <a:pt x="8934" y="4581"/>
                  </a:cubicBezTo>
                  <a:cubicBezTo>
                    <a:pt x="8835" y="4057"/>
                    <a:pt x="8475" y="3172"/>
                    <a:pt x="7213" y="2893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38" y="2846"/>
                    <a:pt x="3897" y="3984"/>
                    <a:pt x="2312" y="3984"/>
                  </a:cubicBezTo>
                  <a:cubicBezTo>
                    <a:pt x="2088" y="3984"/>
                    <a:pt x="1864" y="3961"/>
                    <a:pt x="1639" y="3909"/>
                  </a:cubicBezTo>
                  <a:cubicBezTo>
                    <a:pt x="1558" y="3877"/>
                    <a:pt x="1459" y="3860"/>
                    <a:pt x="1377" y="3827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0"/>
                  </a:cubicBezTo>
                  <a:cubicBezTo>
                    <a:pt x="203" y="743"/>
                    <a:pt x="1174" y="111"/>
                    <a:pt x="2040" y="111"/>
                  </a:cubicBezTo>
                  <a:cubicBezTo>
                    <a:pt x="2456" y="111"/>
                    <a:pt x="2848" y="257"/>
                    <a:pt x="3098" y="566"/>
                  </a:cubicBezTo>
                  <a:cubicBezTo>
                    <a:pt x="3574" y="1025"/>
                    <a:pt x="3524" y="1779"/>
                    <a:pt x="3016" y="2188"/>
                  </a:cubicBezTo>
                  <a:cubicBezTo>
                    <a:pt x="2951" y="2237"/>
                    <a:pt x="2852" y="2287"/>
                    <a:pt x="2770" y="2303"/>
                  </a:cubicBezTo>
                  <a:cubicBezTo>
                    <a:pt x="2706" y="2320"/>
                    <a:pt x="2640" y="2328"/>
                    <a:pt x="2575" y="2328"/>
                  </a:cubicBezTo>
                  <a:cubicBezTo>
                    <a:pt x="2391" y="2328"/>
                    <a:pt x="2211" y="2264"/>
                    <a:pt x="2066" y="2156"/>
                  </a:cubicBezTo>
                  <a:cubicBezTo>
                    <a:pt x="1935" y="2074"/>
                    <a:pt x="1885" y="1926"/>
                    <a:pt x="1935" y="1779"/>
                  </a:cubicBezTo>
                  <a:lnTo>
                    <a:pt x="1935" y="1779"/>
                  </a:lnTo>
                  <a:cubicBezTo>
                    <a:pt x="1999" y="1854"/>
                    <a:pt x="2099" y="1894"/>
                    <a:pt x="2202" y="1894"/>
                  </a:cubicBezTo>
                  <a:cubicBezTo>
                    <a:pt x="2256" y="1894"/>
                    <a:pt x="2310" y="1883"/>
                    <a:pt x="2361" y="1860"/>
                  </a:cubicBezTo>
                  <a:cubicBezTo>
                    <a:pt x="2607" y="1729"/>
                    <a:pt x="2525" y="1320"/>
                    <a:pt x="2213" y="1221"/>
                  </a:cubicBezTo>
                  <a:cubicBezTo>
                    <a:pt x="2186" y="1214"/>
                    <a:pt x="2158" y="1211"/>
                    <a:pt x="2131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59" y="2317"/>
                    <a:pt x="2262" y="2400"/>
                    <a:pt x="2469" y="2400"/>
                  </a:cubicBezTo>
                  <a:cubicBezTo>
                    <a:pt x="2542" y="2400"/>
                    <a:pt x="2616" y="2390"/>
                    <a:pt x="2689" y="2369"/>
                  </a:cubicBezTo>
                  <a:cubicBezTo>
                    <a:pt x="2721" y="2369"/>
                    <a:pt x="2754" y="2369"/>
                    <a:pt x="2787" y="2352"/>
                  </a:cubicBezTo>
                  <a:lnTo>
                    <a:pt x="2869" y="2336"/>
                  </a:lnTo>
                  <a:lnTo>
                    <a:pt x="2902" y="2319"/>
                  </a:lnTo>
                  <a:cubicBezTo>
                    <a:pt x="3049" y="2254"/>
                    <a:pt x="3180" y="2139"/>
                    <a:pt x="3262" y="2008"/>
                  </a:cubicBezTo>
                  <a:cubicBezTo>
                    <a:pt x="3590" y="1549"/>
                    <a:pt x="3557" y="910"/>
                    <a:pt x="3164" y="500"/>
                  </a:cubicBezTo>
                  <a:cubicBezTo>
                    <a:pt x="2892" y="163"/>
                    <a:pt x="2460" y="0"/>
                    <a:pt x="20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11"/>
            <p:cNvSpPr/>
            <p:nvPr/>
          </p:nvSpPr>
          <p:spPr>
            <a:xfrm>
              <a:off x="7262762" y="4921693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05" y="1"/>
                  </a:moveTo>
                  <a:cubicBezTo>
                    <a:pt x="5253" y="1"/>
                    <a:pt x="4952" y="45"/>
                    <a:pt x="4606" y="168"/>
                  </a:cubicBezTo>
                  <a:cubicBezTo>
                    <a:pt x="3774" y="468"/>
                    <a:pt x="2591" y="1030"/>
                    <a:pt x="1425" y="1030"/>
                  </a:cubicBezTo>
                  <a:cubicBezTo>
                    <a:pt x="938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67" y="1334"/>
                    <a:pt x="1330" y="1334"/>
                  </a:cubicBezTo>
                  <a:cubicBezTo>
                    <a:pt x="1356" y="1334"/>
                    <a:pt x="1383" y="1333"/>
                    <a:pt x="1410" y="1332"/>
                  </a:cubicBezTo>
                  <a:cubicBezTo>
                    <a:pt x="1934" y="1295"/>
                    <a:pt x="2169" y="1159"/>
                    <a:pt x="2301" y="1159"/>
                  </a:cubicBezTo>
                  <a:cubicBezTo>
                    <a:pt x="2347" y="1159"/>
                    <a:pt x="2381" y="1175"/>
                    <a:pt x="2410" y="1217"/>
                  </a:cubicBezTo>
                  <a:cubicBezTo>
                    <a:pt x="2483" y="1315"/>
                    <a:pt x="2393" y="1367"/>
                    <a:pt x="2254" y="1367"/>
                  </a:cubicBezTo>
                  <a:cubicBezTo>
                    <a:pt x="2206" y="1367"/>
                    <a:pt x="2153" y="1361"/>
                    <a:pt x="2099" y="1348"/>
                  </a:cubicBezTo>
                  <a:cubicBezTo>
                    <a:pt x="2051" y="1332"/>
                    <a:pt x="2002" y="1325"/>
                    <a:pt x="1954" y="1325"/>
                  </a:cubicBezTo>
                  <a:cubicBezTo>
                    <a:pt x="1851" y="1325"/>
                    <a:pt x="1750" y="1358"/>
                    <a:pt x="1672" y="1414"/>
                  </a:cubicBezTo>
                  <a:cubicBezTo>
                    <a:pt x="1495" y="1575"/>
                    <a:pt x="1699" y="2102"/>
                    <a:pt x="1329" y="2102"/>
                  </a:cubicBezTo>
                  <a:cubicBezTo>
                    <a:pt x="1323" y="2102"/>
                    <a:pt x="1318" y="2102"/>
                    <a:pt x="1312" y="2102"/>
                  </a:cubicBezTo>
                  <a:lnTo>
                    <a:pt x="1312" y="2102"/>
                  </a:lnTo>
                  <a:cubicBezTo>
                    <a:pt x="1312" y="2102"/>
                    <a:pt x="1607" y="2462"/>
                    <a:pt x="2038" y="2462"/>
                  </a:cubicBezTo>
                  <a:cubicBezTo>
                    <a:pt x="2182" y="2462"/>
                    <a:pt x="2340" y="2422"/>
                    <a:pt x="2508" y="2315"/>
                  </a:cubicBezTo>
                  <a:cubicBezTo>
                    <a:pt x="3180" y="1873"/>
                    <a:pt x="2803" y="1381"/>
                    <a:pt x="3066" y="1250"/>
                  </a:cubicBezTo>
                  <a:cubicBezTo>
                    <a:pt x="3109" y="1227"/>
                    <a:pt x="3151" y="1216"/>
                    <a:pt x="3190" y="1216"/>
                  </a:cubicBezTo>
                  <a:cubicBezTo>
                    <a:pt x="3373" y="1216"/>
                    <a:pt x="3484" y="1446"/>
                    <a:pt x="3295" y="1676"/>
                  </a:cubicBezTo>
                  <a:cubicBezTo>
                    <a:pt x="3066" y="1938"/>
                    <a:pt x="2213" y="2889"/>
                    <a:pt x="3541" y="3708"/>
                  </a:cubicBezTo>
                  <a:cubicBezTo>
                    <a:pt x="3557" y="3708"/>
                    <a:pt x="3377" y="3249"/>
                    <a:pt x="3721" y="3086"/>
                  </a:cubicBezTo>
                  <a:cubicBezTo>
                    <a:pt x="4082" y="2922"/>
                    <a:pt x="4803" y="2709"/>
                    <a:pt x="4705" y="2200"/>
                  </a:cubicBezTo>
                  <a:cubicBezTo>
                    <a:pt x="4606" y="1709"/>
                    <a:pt x="4246" y="955"/>
                    <a:pt x="4836" y="512"/>
                  </a:cubicBezTo>
                  <a:cubicBezTo>
                    <a:pt x="5198" y="248"/>
                    <a:pt x="5501" y="147"/>
                    <a:pt x="5809" y="147"/>
                  </a:cubicBezTo>
                  <a:cubicBezTo>
                    <a:pt x="6017" y="147"/>
                    <a:pt x="6227" y="193"/>
                    <a:pt x="6459" y="266"/>
                  </a:cubicBezTo>
                  <a:cubicBezTo>
                    <a:pt x="6459" y="266"/>
                    <a:pt x="6127" y="1"/>
                    <a:pt x="55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11"/>
            <p:cNvSpPr/>
            <p:nvPr/>
          </p:nvSpPr>
          <p:spPr>
            <a:xfrm>
              <a:off x="7301274" y="4801718"/>
              <a:ext cx="118278" cy="82671"/>
            </a:xfrm>
            <a:custGeom>
              <a:rect b="b" l="l" r="r" t="t"/>
              <a:pathLst>
                <a:path extrusionOk="0" h="2533" w="3624">
                  <a:moveTo>
                    <a:pt x="1093" y="0"/>
                  </a:moveTo>
                  <a:cubicBezTo>
                    <a:pt x="501" y="0"/>
                    <a:pt x="1" y="123"/>
                    <a:pt x="1" y="123"/>
                  </a:cubicBezTo>
                  <a:cubicBezTo>
                    <a:pt x="1" y="123"/>
                    <a:pt x="968" y="205"/>
                    <a:pt x="1197" y="549"/>
                  </a:cubicBezTo>
                  <a:cubicBezTo>
                    <a:pt x="1378" y="746"/>
                    <a:pt x="1427" y="1025"/>
                    <a:pt x="1361" y="1270"/>
                  </a:cubicBezTo>
                  <a:cubicBezTo>
                    <a:pt x="1312" y="1500"/>
                    <a:pt x="1197" y="2156"/>
                    <a:pt x="2230" y="2156"/>
                  </a:cubicBezTo>
                  <a:cubicBezTo>
                    <a:pt x="3263" y="2172"/>
                    <a:pt x="3099" y="2533"/>
                    <a:pt x="3099" y="2533"/>
                  </a:cubicBezTo>
                  <a:cubicBezTo>
                    <a:pt x="3099" y="2533"/>
                    <a:pt x="3623" y="1762"/>
                    <a:pt x="2738" y="615"/>
                  </a:cubicBezTo>
                  <a:cubicBezTo>
                    <a:pt x="2369" y="123"/>
                    <a:pt x="1685" y="0"/>
                    <a:pt x="10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11"/>
            <p:cNvSpPr/>
            <p:nvPr/>
          </p:nvSpPr>
          <p:spPr>
            <a:xfrm>
              <a:off x="7255288" y="4714772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36" y="164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90" y="2410"/>
                    <a:pt x="1754" y="2672"/>
                    <a:pt x="2016" y="2017"/>
                  </a:cubicBezTo>
                  <a:cubicBezTo>
                    <a:pt x="2262" y="1345"/>
                    <a:pt x="1639" y="918"/>
                    <a:pt x="1279" y="722"/>
                  </a:cubicBezTo>
                  <a:cubicBezTo>
                    <a:pt x="918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11"/>
            <p:cNvSpPr/>
            <p:nvPr/>
          </p:nvSpPr>
          <p:spPr>
            <a:xfrm>
              <a:off x="7145071" y="4752762"/>
              <a:ext cx="103820" cy="140178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13" y="78"/>
                    <a:pt x="2601" y="125"/>
                    <a:pt x="2486" y="125"/>
                  </a:cubicBezTo>
                  <a:cubicBezTo>
                    <a:pt x="2455" y="125"/>
                    <a:pt x="2424" y="122"/>
                    <a:pt x="2394" y="115"/>
                  </a:cubicBezTo>
                  <a:cubicBezTo>
                    <a:pt x="2340" y="104"/>
                    <a:pt x="2262" y="96"/>
                    <a:pt x="2172" y="96"/>
                  </a:cubicBezTo>
                  <a:cubicBezTo>
                    <a:pt x="1851" y="96"/>
                    <a:pt x="1371" y="203"/>
                    <a:pt x="1230" y="689"/>
                  </a:cubicBezTo>
                  <a:cubicBezTo>
                    <a:pt x="1049" y="1295"/>
                    <a:pt x="1181" y="1689"/>
                    <a:pt x="1394" y="1885"/>
                  </a:cubicBezTo>
                  <a:cubicBezTo>
                    <a:pt x="1623" y="2066"/>
                    <a:pt x="1623" y="2426"/>
                    <a:pt x="1459" y="2492"/>
                  </a:cubicBezTo>
                  <a:cubicBezTo>
                    <a:pt x="1428" y="2506"/>
                    <a:pt x="1391" y="2513"/>
                    <a:pt x="1354" y="2513"/>
                  </a:cubicBezTo>
                  <a:cubicBezTo>
                    <a:pt x="1217" y="2513"/>
                    <a:pt x="1070" y="2413"/>
                    <a:pt x="1148" y="2180"/>
                  </a:cubicBezTo>
                  <a:cubicBezTo>
                    <a:pt x="1221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1" y="2475"/>
                    <a:pt x="689" y="2918"/>
                  </a:cubicBezTo>
                  <a:cubicBezTo>
                    <a:pt x="1377" y="3344"/>
                    <a:pt x="1722" y="4033"/>
                    <a:pt x="2115" y="4295"/>
                  </a:cubicBezTo>
                  <a:cubicBezTo>
                    <a:pt x="2115" y="4295"/>
                    <a:pt x="1525" y="3344"/>
                    <a:pt x="2082" y="2475"/>
                  </a:cubicBezTo>
                  <a:cubicBezTo>
                    <a:pt x="2623" y="1607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11"/>
            <p:cNvSpPr/>
            <p:nvPr/>
          </p:nvSpPr>
          <p:spPr>
            <a:xfrm>
              <a:off x="7008124" y="4545775"/>
              <a:ext cx="264298" cy="264266"/>
            </a:xfrm>
            <a:custGeom>
              <a:rect b="b" l="l" r="r" t="t"/>
              <a:pathLst>
                <a:path extrusionOk="0" h="8097" w="8098">
                  <a:moveTo>
                    <a:pt x="2354" y="1"/>
                  </a:moveTo>
                  <a:cubicBezTo>
                    <a:pt x="2263" y="1"/>
                    <a:pt x="2172" y="6"/>
                    <a:pt x="2082" y="15"/>
                  </a:cubicBezTo>
                  <a:cubicBezTo>
                    <a:pt x="754" y="179"/>
                    <a:pt x="0" y="1966"/>
                    <a:pt x="771" y="3228"/>
                  </a:cubicBezTo>
                  <a:cubicBezTo>
                    <a:pt x="1374" y="4185"/>
                    <a:pt x="2454" y="4468"/>
                    <a:pt x="3416" y="4468"/>
                  </a:cubicBezTo>
                  <a:cubicBezTo>
                    <a:pt x="3525" y="4468"/>
                    <a:pt x="3633" y="4464"/>
                    <a:pt x="3737" y="4457"/>
                  </a:cubicBezTo>
                  <a:cubicBezTo>
                    <a:pt x="3951" y="4457"/>
                    <a:pt x="4196" y="4425"/>
                    <a:pt x="4442" y="4392"/>
                  </a:cubicBezTo>
                  <a:cubicBezTo>
                    <a:pt x="4442" y="4392"/>
                    <a:pt x="4630" y="4362"/>
                    <a:pt x="4915" y="4362"/>
                  </a:cubicBezTo>
                  <a:cubicBezTo>
                    <a:pt x="5396" y="4362"/>
                    <a:pt x="6156" y="4447"/>
                    <a:pt x="6753" y="4900"/>
                  </a:cubicBezTo>
                  <a:cubicBezTo>
                    <a:pt x="7147" y="5228"/>
                    <a:pt x="7409" y="5703"/>
                    <a:pt x="7507" y="6211"/>
                  </a:cubicBezTo>
                  <a:cubicBezTo>
                    <a:pt x="7507" y="6211"/>
                    <a:pt x="7671" y="7408"/>
                    <a:pt x="7098" y="8063"/>
                  </a:cubicBezTo>
                  <a:lnTo>
                    <a:pt x="7065" y="8096"/>
                  </a:lnTo>
                  <a:cubicBezTo>
                    <a:pt x="7065" y="8096"/>
                    <a:pt x="8098" y="7572"/>
                    <a:pt x="7983" y="5965"/>
                  </a:cubicBezTo>
                  <a:cubicBezTo>
                    <a:pt x="7875" y="4658"/>
                    <a:pt x="6826" y="4005"/>
                    <a:pt x="5500" y="4005"/>
                  </a:cubicBezTo>
                  <a:cubicBezTo>
                    <a:pt x="5213" y="4005"/>
                    <a:pt x="4913" y="4035"/>
                    <a:pt x="4606" y="4097"/>
                  </a:cubicBezTo>
                  <a:cubicBezTo>
                    <a:pt x="4109" y="4188"/>
                    <a:pt x="3666" y="4234"/>
                    <a:pt x="3267" y="4234"/>
                  </a:cubicBezTo>
                  <a:cubicBezTo>
                    <a:pt x="2733" y="4234"/>
                    <a:pt x="2280" y="4151"/>
                    <a:pt x="1885" y="3982"/>
                  </a:cubicBezTo>
                  <a:cubicBezTo>
                    <a:pt x="1492" y="3802"/>
                    <a:pt x="1148" y="3507"/>
                    <a:pt x="918" y="3130"/>
                  </a:cubicBezTo>
                  <a:cubicBezTo>
                    <a:pt x="197" y="1982"/>
                    <a:pt x="885" y="294"/>
                    <a:pt x="2098" y="146"/>
                  </a:cubicBezTo>
                  <a:cubicBezTo>
                    <a:pt x="2196" y="132"/>
                    <a:pt x="2295" y="125"/>
                    <a:pt x="2394" y="125"/>
                  </a:cubicBezTo>
                  <a:cubicBezTo>
                    <a:pt x="2860" y="125"/>
                    <a:pt x="3320" y="287"/>
                    <a:pt x="3590" y="638"/>
                  </a:cubicBezTo>
                  <a:cubicBezTo>
                    <a:pt x="3869" y="1032"/>
                    <a:pt x="3934" y="1540"/>
                    <a:pt x="3721" y="1982"/>
                  </a:cubicBezTo>
                  <a:cubicBezTo>
                    <a:pt x="3573" y="2331"/>
                    <a:pt x="3228" y="2538"/>
                    <a:pt x="2873" y="2538"/>
                  </a:cubicBezTo>
                  <a:cubicBezTo>
                    <a:pt x="2795" y="2538"/>
                    <a:pt x="2716" y="2528"/>
                    <a:pt x="2639" y="2507"/>
                  </a:cubicBezTo>
                  <a:cubicBezTo>
                    <a:pt x="2197" y="2392"/>
                    <a:pt x="2016" y="1966"/>
                    <a:pt x="2361" y="1900"/>
                  </a:cubicBezTo>
                  <a:cubicBezTo>
                    <a:pt x="2770" y="1835"/>
                    <a:pt x="2836" y="1491"/>
                    <a:pt x="2705" y="1195"/>
                  </a:cubicBezTo>
                  <a:cubicBezTo>
                    <a:pt x="2645" y="1083"/>
                    <a:pt x="2513" y="1018"/>
                    <a:pt x="2371" y="1018"/>
                  </a:cubicBezTo>
                  <a:cubicBezTo>
                    <a:pt x="2161" y="1018"/>
                    <a:pt x="1927" y="1158"/>
                    <a:pt x="1869" y="1491"/>
                  </a:cubicBezTo>
                  <a:cubicBezTo>
                    <a:pt x="1803" y="1753"/>
                    <a:pt x="1885" y="2031"/>
                    <a:pt x="2066" y="2228"/>
                  </a:cubicBezTo>
                  <a:cubicBezTo>
                    <a:pt x="2242" y="2422"/>
                    <a:pt x="2583" y="2585"/>
                    <a:pt x="2931" y="2585"/>
                  </a:cubicBezTo>
                  <a:cubicBezTo>
                    <a:pt x="3260" y="2585"/>
                    <a:pt x="3596" y="2438"/>
                    <a:pt x="3803" y="2031"/>
                  </a:cubicBezTo>
                  <a:cubicBezTo>
                    <a:pt x="4033" y="1556"/>
                    <a:pt x="3983" y="982"/>
                    <a:pt x="3688" y="556"/>
                  </a:cubicBezTo>
                  <a:cubicBezTo>
                    <a:pt x="3381" y="166"/>
                    <a:pt x="2872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11"/>
            <p:cNvSpPr/>
            <p:nvPr/>
          </p:nvSpPr>
          <p:spPr>
            <a:xfrm>
              <a:off x="7050390" y="4697278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3570" y="0"/>
                  </a:moveTo>
                  <a:cubicBezTo>
                    <a:pt x="3274" y="0"/>
                    <a:pt x="2923" y="42"/>
                    <a:pt x="2524" y="160"/>
                  </a:cubicBezTo>
                  <a:cubicBezTo>
                    <a:pt x="1953" y="329"/>
                    <a:pt x="1473" y="392"/>
                    <a:pt x="1083" y="392"/>
                  </a:cubicBezTo>
                  <a:cubicBezTo>
                    <a:pt x="566" y="392"/>
                    <a:pt x="206" y="281"/>
                    <a:pt x="0" y="160"/>
                  </a:cubicBezTo>
                  <a:lnTo>
                    <a:pt x="0" y="160"/>
                  </a:lnTo>
                  <a:cubicBezTo>
                    <a:pt x="131" y="274"/>
                    <a:pt x="262" y="389"/>
                    <a:pt x="377" y="537"/>
                  </a:cubicBezTo>
                  <a:cubicBezTo>
                    <a:pt x="438" y="643"/>
                    <a:pt x="596" y="1405"/>
                    <a:pt x="1201" y="1405"/>
                  </a:cubicBezTo>
                  <a:cubicBezTo>
                    <a:pt x="1251" y="1405"/>
                    <a:pt x="1304" y="1400"/>
                    <a:pt x="1361" y="1389"/>
                  </a:cubicBezTo>
                  <a:cubicBezTo>
                    <a:pt x="2082" y="1225"/>
                    <a:pt x="1934" y="766"/>
                    <a:pt x="2426" y="619"/>
                  </a:cubicBezTo>
                  <a:cubicBezTo>
                    <a:pt x="2518" y="590"/>
                    <a:pt x="2596" y="578"/>
                    <a:pt x="2661" y="578"/>
                  </a:cubicBezTo>
                  <a:cubicBezTo>
                    <a:pt x="2931" y="578"/>
                    <a:pt x="2974" y="785"/>
                    <a:pt x="2869" y="864"/>
                  </a:cubicBezTo>
                  <a:cubicBezTo>
                    <a:pt x="2813" y="899"/>
                    <a:pt x="2760" y="910"/>
                    <a:pt x="2705" y="910"/>
                  </a:cubicBezTo>
                  <a:cubicBezTo>
                    <a:pt x="2631" y="910"/>
                    <a:pt x="2553" y="890"/>
                    <a:pt x="2459" y="881"/>
                  </a:cubicBezTo>
                  <a:cubicBezTo>
                    <a:pt x="2450" y="880"/>
                    <a:pt x="2440" y="880"/>
                    <a:pt x="2430" y="880"/>
                  </a:cubicBezTo>
                  <a:cubicBezTo>
                    <a:pt x="2233" y="880"/>
                    <a:pt x="1811" y="1033"/>
                    <a:pt x="1967" y="1438"/>
                  </a:cubicBezTo>
                  <a:cubicBezTo>
                    <a:pt x="2131" y="1881"/>
                    <a:pt x="2377" y="2241"/>
                    <a:pt x="2098" y="2372"/>
                  </a:cubicBezTo>
                  <a:cubicBezTo>
                    <a:pt x="2098" y="2372"/>
                    <a:pt x="3033" y="2372"/>
                    <a:pt x="3328" y="2127"/>
                  </a:cubicBezTo>
                  <a:cubicBezTo>
                    <a:pt x="3688" y="1864"/>
                    <a:pt x="3852" y="1405"/>
                    <a:pt x="3721" y="996"/>
                  </a:cubicBezTo>
                  <a:cubicBezTo>
                    <a:pt x="3622" y="501"/>
                    <a:pt x="3937" y="202"/>
                    <a:pt x="4414" y="202"/>
                  </a:cubicBezTo>
                  <a:cubicBezTo>
                    <a:pt x="4491" y="202"/>
                    <a:pt x="4571" y="209"/>
                    <a:pt x="4655" y="225"/>
                  </a:cubicBezTo>
                  <a:cubicBezTo>
                    <a:pt x="4655" y="225"/>
                    <a:pt x="4262" y="0"/>
                    <a:pt x="35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11"/>
            <p:cNvSpPr/>
            <p:nvPr/>
          </p:nvSpPr>
          <p:spPr>
            <a:xfrm>
              <a:off x="7089424" y="4554815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246" y="1"/>
                  </a:moveTo>
                  <a:lnTo>
                    <a:pt x="1246" y="1"/>
                  </a:lnTo>
                  <a:cubicBezTo>
                    <a:pt x="1689" y="427"/>
                    <a:pt x="1837" y="1066"/>
                    <a:pt x="1640" y="1640"/>
                  </a:cubicBezTo>
                  <a:cubicBezTo>
                    <a:pt x="1398" y="2401"/>
                    <a:pt x="880" y="2601"/>
                    <a:pt x="434" y="2601"/>
                  </a:cubicBezTo>
                  <a:cubicBezTo>
                    <a:pt x="275" y="2601"/>
                    <a:pt x="126" y="2576"/>
                    <a:pt x="1" y="2541"/>
                  </a:cubicBezTo>
                  <a:lnTo>
                    <a:pt x="1" y="2541"/>
                  </a:lnTo>
                  <a:cubicBezTo>
                    <a:pt x="1" y="2541"/>
                    <a:pt x="229" y="3348"/>
                    <a:pt x="1008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35" y="3279"/>
                    <a:pt x="1886" y="2623"/>
                    <a:pt x="1869" y="2345"/>
                  </a:cubicBezTo>
                  <a:cubicBezTo>
                    <a:pt x="1869" y="2066"/>
                    <a:pt x="1853" y="1836"/>
                    <a:pt x="1968" y="1836"/>
                  </a:cubicBezTo>
                  <a:cubicBezTo>
                    <a:pt x="2066" y="1836"/>
                    <a:pt x="2099" y="1935"/>
                    <a:pt x="2033" y="2131"/>
                  </a:cubicBezTo>
                  <a:cubicBezTo>
                    <a:pt x="1968" y="2328"/>
                    <a:pt x="1820" y="2967"/>
                    <a:pt x="2918" y="3082"/>
                  </a:cubicBezTo>
                  <a:cubicBezTo>
                    <a:pt x="2787" y="2984"/>
                    <a:pt x="2754" y="2803"/>
                    <a:pt x="2853" y="2672"/>
                  </a:cubicBezTo>
                  <a:cubicBezTo>
                    <a:pt x="3000" y="2426"/>
                    <a:pt x="3213" y="1968"/>
                    <a:pt x="2476" y="1345"/>
                  </a:cubicBezTo>
                  <a:cubicBezTo>
                    <a:pt x="1755" y="722"/>
                    <a:pt x="1689" y="279"/>
                    <a:pt x="124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11"/>
            <p:cNvSpPr/>
            <p:nvPr/>
          </p:nvSpPr>
          <p:spPr>
            <a:xfrm>
              <a:off x="6980284" y="4398906"/>
              <a:ext cx="50882" cy="250101"/>
            </a:xfrm>
            <a:custGeom>
              <a:rect b="b" l="l" r="r" t="t"/>
              <a:pathLst>
                <a:path extrusionOk="0" h="7663" w="1559">
                  <a:moveTo>
                    <a:pt x="642" y="0"/>
                  </a:moveTo>
                  <a:cubicBezTo>
                    <a:pt x="574" y="0"/>
                    <a:pt x="502" y="17"/>
                    <a:pt x="427" y="57"/>
                  </a:cubicBezTo>
                  <a:cubicBezTo>
                    <a:pt x="1" y="286"/>
                    <a:pt x="345" y="827"/>
                    <a:pt x="607" y="1090"/>
                  </a:cubicBezTo>
                  <a:cubicBezTo>
                    <a:pt x="706" y="1204"/>
                    <a:pt x="771" y="1483"/>
                    <a:pt x="804" y="1860"/>
                  </a:cubicBezTo>
                  <a:cubicBezTo>
                    <a:pt x="837" y="2565"/>
                    <a:pt x="820" y="3286"/>
                    <a:pt x="755" y="3991"/>
                  </a:cubicBezTo>
                  <a:cubicBezTo>
                    <a:pt x="607" y="5351"/>
                    <a:pt x="771" y="7122"/>
                    <a:pt x="1476" y="7662"/>
                  </a:cubicBezTo>
                  <a:cubicBezTo>
                    <a:pt x="1476" y="7662"/>
                    <a:pt x="820" y="7040"/>
                    <a:pt x="968" y="5171"/>
                  </a:cubicBezTo>
                  <a:cubicBezTo>
                    <a:pt x="1050" y="3974"/>
                    <a:pt x="1411" y="2827"/>
                    <a:pt x="1493" y="1860"/>
                  </a:cubicBezTo>
                  <a:cubicBezTo>
                    <a:pt x="1558" y="1335"/>
                    <a:pt x="1460" y="811"/>
                    <a:pt x="1197" y="368"/>
                  </a:cubicBezTo>
                  <a:cubicBezTo>
                    <a:pt x="1197" y="368"/>
                    <a:pt x="963" y="0"/>
                    <a:pt x="6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11"/>
            <p:cNvSpPr/>
            <p:nvPr/>
          </p:nvSpPr>
          <p:spPr>
            <a:xfrm>
              <a:off x="6814975" y="4417868"/>
              <a:ext cx="151438" cy="178723"/>
            </a:xfrm>
            <a:custGeom>
              <a:rect b="b" l="l" r="r" t="t"/>
              <a:pathLst>
                <a:path extrusionOk="0" h="5476" w="4640">
                  <a:moveTo>
                    <a:pt x="296" y="0"/>
                  </a:moveTo>
                  <a:lnTo>
                    <a:pt x="296" y="0"/>
                  </a:lnTo>
                  <a:cubicBezTo>
                    <a:pt x="83" y="394"/>
                    <a:pt x="1" y="836"/>
                    <a:pt x="50" y="1295"/>
                  </a:cubicBezTo>
                  <a:cubicBezTo>
                    <a:pt x="99" y="1918"/>
                    <a:pt x="329" y="2508"/>
                    <a:pt x="673" y="3033"/>
                  </a:cubicBezTo>
                  <a:cubicBezTo>
                    <a:pt x="1166" y="3716"/>
                    <a:pt x="1942" y="3794"/>
                    <a:pt x="2271" y="3794"/>
                  </a:cubicBezTo>
                  <a:cubicBezTo>
                    <a:pt x="2369" y="3794"/>
                    <a:pt x="2427" y="3787"/>
                    <a:pt x="2427" y="3787"/>
                  </a:cubicBezTo>
                  <a:cubicBezTo>
                    <a:pt x="2148" y="3705"/>
                    <a:pt x="2099" y="3377"/>
                    <a:pt x="2296" y="3131"/>
                  </a:cubicBezTo>
                  <a:cubicBezTo>
                    <a:pt x="2443" y="2984"/>
                    <a:pt x="2411" y="2721"/>
                    <a:pt x="2230" y="2607"/>
                  </a:cubicBezTo>
                  <a:cubicBezTo>
                    <a:pt x="2099" y="2541"/>
                    <a:pt x="1837" y="2328"/>
                    <a:pt x="2066" y="2197"/>
                  </a:cubicBezTo>
                  <a:cubicBezTo>
                    <a:pt x="2094" y="2179"/>
                    <a:pt x="2125" y="2170"/>
                    <a:pt x="2158" y="2170"/>
                  </a:cubicBezTo>
                  <a:cubicBezTo>
                    <a:pt x="2393" y="2170"/>
                    <a:pt x="2716" y="2611"/>
                    <a:pt x="2673" y="3115"/>
                  </a:cubicBezTo>
                  <a:cubicBezTo>
                    <a:pt x="2624" y="3688"/>
                    <a:pt x="2902" y="3836"/>
                    <a:pt x="3312" y="4131"/>
                  </a:cubicBezTo>
                  <a:cubicBezTo>
                    <a:pt x="3722" y="4410"/>
                    <a:pt x="3460" y="4934"/>
                    <a:pt x="3460" y="4934"/>
                  </a:cubicBezTo>
                  <a:cubicBezTo>
                    <a:pt x="4181" y="4524"/>
                    <a:pt x="4017" y="3852"/>
                    <a:pt x="3935" y="3705"/>
                  </a:cubicBezTo>
                  <a:cubicBezTo>
                    <a:pt x="3853" y="3541"/>
                    <a:pt x="3673" y="3295"/>
                    <a:pt x="3886" y="3180"/>
                  </a:cubicBezTo>
                  <a:cubicBezTo>
                    <a:pt x="3899" y="3175"/>
                    <a:pt x="3912" y="3172"/>
                    <a:pt x="3925" y="3172"/>
                  </a:cubicBezTo>
                  <a:cubicBezTo>
                    <a:pt x="4126" y="3172"/>
                    <a:pt x="4213" y="3893"/>
                    <a:pt x="4197" y="4541"/>
                  </a:cubicBezTo>
                  <a:cubicBezTo>
                    <a:pt x="4164" y="4918"/>
                    <a:pt x="4328" y="5262"/>
                    <a:pt x="4640" y="5475"/>
                  </a:cubicBezTo>
                  <a:cubicBezTo>
                    <a:pt x="4509" y="5147"/>
                    <a:pt x="4443" y="4803"/>
                    <a:pt x="4459" y="4442"/>
                  </a:cubicBezTo>
                  <a:cubicBezTo>
                    <a:pt x="4459" y="3934"/>
                    <a:pt x="4541" y="3016"/>
                    <a:pt x="3640" y="2394"/>
                  </a:cubicBezTo>
                  <a:cubicBezTo>
                    <a:pt x="2722" y="1787"/>
                    <a:pt x="1624" y="2049"/>
                    <a:pt x="837" y="1476"/>
                  </a:cubicBezTo>
                  <a:cubicBezTo>
                    <a:pt x="755" y="1426"/>
                    <a:pt x="689" y="1361"/>
                    <a:pt x="607" y="1295"/>
                  </a:cubicBezTo>
                  <a:cubicBezTo>
                    <a:pt x="312" y="935"/>
                    <a:pt x="181" y="459"/>
                    <a:pt x="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11"/>
            <p:cNvSpPr/>
            <p:nvPr/>
          </p:nvSpPr>
          <p:spPr>
            <a:xfrm>
              <a:off x="7377776" y="4602662"/>
              <a:ext cx="130028" cy="285545"/>
            </a:xfrm>
            <a:custGeom>
              <a:rect b="b" l="l" r="r" t="t"/>
              <a:pathLst>
                <a:path extrusionOk="0" h="8749" w="3984">
                  <a:moveTo>
                    <a:pt x="1894" y="1"/>
                  </a:moveTo>
                  <a:cubicBezTo>
                    <a:pt x="1745" y="1"/>
                    <a:pt x="1593" y="20"/>
                    <a:pt x="1443" y="59"/>
                  </a:cubicBezTo>
                  <a:cubicBezTo>
                    <a:pt x="689" y="256"/>
                    <a:pt x="132" y="911"/>
                    <a:pt x="66" y="1698"/>
                  </a:cubicBezTo>
                  <a:cubicBezTo>
                    <a:pt x="1" y="2485"/>
                    <a:pt x="410" y="3288"/>
                    <a:pt x="1001" y="3845"/>
                  </a:cubicBezTo>
                  <a:cubicBezTo>
                    <a:pt x="1591" y="4435"/>
                    <a:pt x="2345" y="4714"/>
                    <a:pt x="2902" y="5206"/>
                  </a:cubicBezTo>
                  <a:cubicBezTo>
                    <a:pt x="3426" y="5681"/>
                    <a:pt x="3771" y="6353"/>
                    <a:pt x="3820" y="7058"/>
                  </a:cubicBezTo>
                  <a:cubicBezTo>
                    <a:pt x="3853" y="7714"/>
                    <a:pt x="3492" y="8402"/>
                    <a:pt x="2918" y="8566"/>
                  </a:cubicBezTo>
                  <a:cubicBezTo>
                    <a:pt x="2791" y="8606"/>
                    <a:pt x="2661" y="8625"/>
                    <a:pt x="2534" y="8625"/>
                  </a:cubicBezTo>
                  <a:cubicBezTo>
                    <a:pt x="2090" y="8625"/>
                    <a:pt x="1682" y="8391"/>
                    <a:pt x="1541" y="8009"/>
                  </a:cubicBezTo>
                  <a:cubicBezTo>
                    <a:pt x="1345" y="7566"/>
                    <a:pt x="1541" y="7042"/>
                    <a:pt x="1984" y="6845"/>
                  </a:cubicBezTo>
                  <a:cubicBezTo>
                    <a:pt x="2082" y="6812"/>
                    <a:pt x="2164" y="6796"/>
                    <a:pt x="2263" y="6796"/>
                  </a:cubicBezTo>
                  <a:cubicBezTo>
                    <a:pt x="2263" y="6796"/>
                    <a:pt x="2291" y="6793"/>
                    <a:pt x="2337" y="6793"/>
                  </a:cubicBezTo>
                  <a:cubicBezTo>
                    <a:pt x="2473" y="6793"/>
                    <a:pt x="2759" y="6820"/>
                    <a:pt x="2869" y="7042"/>
                  </a:cubicBezTo>
                  <a:cubicBezTo>
                    <a:pt x="2869" y="7042"/>
                    <a:pt x="2886" y="7076"/>
                    <a:pt x="2864" y="7076"/>
                  </a:cubicBezTo>
                  <a:cubicBezTo>
                    <a:pt x="2856" y="7076"/>
                    <a:pt x="2842" y="7071"/>
                    <a:pt x="2820" y="7058"/>
                  </a:cubicBezTo>
                  <a:cubicBezTo>
                    <a:pt x="2754" y="7025"/>
                    <a:pt x="2682" y="7008"/>
                    <a:pt x="2612" y="7008"/>
                  </a:cubicBezTo>
                  <a:cubicBezTo>
                    <a:pt x="2508" y="7008"/>
                    <a:pt x="2407" y="7045"/>
                    <a:pt x="2328" y="7124"/>
                  </a:cubicBezTo>
                  <a:cubicBezTo>
                    <a:pt x="2066" y="7353"/>
                    <a:pt x="2132" y="7779"/>
                    <a:pt x="2443" y="7943"/>
                  </a:cubicBezTo>
                  <a:cubicBezTo>
                    <a:pt x="2521" y="7981"/>
                    <a:pt x="2605" y="7999"/>
                    <a:pt x="2686" y="7999"/>
                  </a:cubicBezTo>
                  <a:cubicBezTo>
                    <a:pt x="2996" y="7999"/>
                    <a:pt x="3278" y="7732"/>
                    <a:pt x="3148" y="7238"/>
                  </a:cubicBezTo>
                  <a:cubicBezTo>
                    <a:pt x="3003" y="6901"/>
                    <a:pt x="2673" y="6696"/>
                    <a:pt x="2325" y="6696"/>
                  </a:cubicBezTo>
                  <a:cubicBezTo>
                    <a:pt x="2200" y="6696"/>
                    <a:pt x="2073" y="6723"/>
                    <a:pt x="1951" y="6779"/>
                  </a:cubicBezTo>
                  <a:cubicBezTo>
                    <a:pt x="1492" y="7009"/>
                    <a:pt x="1279" y="7550"/>
                    <a:pt x="1476" y="8025"/>
                  </a:cubicBezTo>
                  <a:cubicBezTo>
                    <a:pt x="1604" y="8462"/>
                    <a:pt x="2056" y="8748"/>
                    <a:pt x="2545" y="8748"/>
                  </a:cubicBezTo>
                  <a:cubicBezTo>
                    <a:pt x="2680" y="8748"/>
                    <a:pt x="2817" y="8727"/>
                    <a:pt x="2951" y="8681"/>
                  </a:cubicBezTo>
                  <a:cubicBezTo>
                    <a:pt x="3607" y="8500"/>
                    <a:pt x="3984" y="7763"/>
                    <a:pt x="3967" y="7058"/>
                  </a:cubicBezTo>
                  <a:cubicBezTo>
                    <a:pt x="3918" y="6304"/>
                    <a:pt x="3574" y="5599"/>
                    <a:pt x="3017" y="5091"/>
                  </a:cubicBezTo>
                  <a:cubicBezTo>
                    <a:pt x="2443" y="4550"/>
                    <a:pt x="1673" y="4272"/>
                    <a:pt x="1115" y="3714"/>
                  </a:cubicBezTo>
                  <a:cubicBezTo>
                    <a:pt x="574" y="3157"/>
                    <a:pt x="165" y="2436"/>
                    <a:pt x="230" y="1698"/>
                  </a:cubicBezTo>
                  <a:cubicBezTo>
                    <a:pt x="263" y="1256"/>
                    <a:pt x="476" y="846"/>
                    <a:pt x="820" y="551"/>
                  </a:cubicBezTo>
                  <a:cubicBezTo>
                    <a:pt x="984" y="436"/>
                    <a:pt x="1164" y="354"/>
                    <a:pt x="1345" y="288"/>
                  </a:cubicBezTo>
                  <a:cubicBezTo>
                    <a:pt x="1492" y="247"/>
                    <a:pt x="1644" y="227"/>
                    <a:pt x="1793" y="227"/>
                  </a:cubicBezTo>
                  <a:cubicBezTo>
                    <a:pt x="1943" y="227"/>
                    <a:pt x="2091" y="247"/>
                    <a:pt x="2230" y="288"/>
                  </a:cubicBezTo>
                  <a:cubicBezTo>
                    <a:pt x="3263" y="551"/>
                    <a:pt x="3574" y="1928"/>
                    <a:pt x="2902" y="2583"/>
                  </a:cubicBezTo>
                  <a:cubicBezTo>
                    <a:pt x="2771" y="2714"/>
                    <a:pt x="2590" y="2813"/>
                    <a:pt x="2394" y="2845"/>
                  </a:cubicBezTo>
                  <a:cubicBezTo>
                    <a:pt x="2332" y="2854"/>
                    <a:pt x="2274" y="2858"/>
                    <a:pt x="2218" y="2858"/>
                  </a:cubicBezTo>
                  <a:cubicBezTo>
                    <a:pt x="1754" y="2858"/>
                    <a:pt x="1499" y="2575"/>
                    <a:pt x="1558" y="2370"/>
                  </a:cubicBezTo>
                  <a:cubicBezTo>
                    <a:pt x="1558" y="2370"/>
                    <a:pt x="1558" y="2354"/>
                    <a:pt x="1623" y="2354"/>
                  </a:cubicBezTo>
                  <a:cubicBezTo>
                    <a:pt x="1631" y="2354"/>
                    <a:pt x="1649" y="2355"/>
                    <a:pt x="1673" y="2355"/>
                  </a:cubicBezTo>
                  <a:cubicBezTo>
                    <a:pt x="1802" y="2355"/>
                    <a:pt x="2125" y="2331"/>
                    <a:pt x="2263" y="2042"/>
                  </a:cubicBezTo>
                  <a:cubicBezTo>
                    <a:pt x="2382" y="1683"/>
                    <a:pt x="2091" y="1345"/>
                    <a:pt x="1749" y="1345"/>
                  </a:cubicBezTo>
                  <a:cubicBezTo>
                    <a:pt x="1670" y="1345"/>
                    <a:pt x="1589" y="1363"/>
                    <a:pt x="1509" y="1403"/>
                  </a:cubicBezTo>
                  <a:cubicBezTo>
                    <a:pt x="919" y="1796"/>
                    <a:pt x="1050" y="2714"/>
                    <a:pt x="1738" y="2895"/>
                  </a:cubicBezTo>
                  <a:cubicBezTo>
                    <a:pt x="1918" y="2980"/>
                    <a:pt x="2107" y="3020"/>
                    <a:pt x="2291" y="3020"/>
                  </a:cubicBezTo>
                  <a:cubicBezTo>
                    <a:pt x="2745" y="3020"/>
                    <a:pt x="3177" y="2778"/>
                    <a:pt x="3410" y="2370"/>
                  </a:cubicBezTo>
                  <a:cubicBezTo>
                    <a:pt x="3672" y="1829"/>
                    <a:pt x="3623" y="1174"/>
                    <a:pt x="3279" y="682"/>
                  </a:cubicBezTo>
                  <a:cubicBezTo>
                    <a:pt x="2946" y="246"/>
                    <a:pt x="2432" y="1"/>
                    <a:pt x="18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11"/>
            <p:cNvSpPr/>
            <p:nvPr/>
          </p:nvSpPr>
          <p:spPr>
            <a:xfrm>
              <a:off x="7449481" y="4711018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197" y="1"/>
                  </a:moveTo>
                  <a:lnTo>
                    <a:pt x="197" y="1"/>
                  </a:lnTo>
                  <a:cubicBezTo>
                    <a:pt x="213" y="165"/>
                    <a:pt x="180" y="312"/>
                    <a:pt x="115" y="460"/>
                  </a:cubicBezTo>
                  <a:cubicBezTo>
                    <a:pt x="0" y="853"/>
                    <a:pt x="328" y="1115"/>
                    <a:pt x="951" y="1394"/>
                  </a:cubicBezTo>
                  <a:cubicBezTo>
                    <a:pt x="1590" y="1673"/>
                    <a:pt x="1656" y="2410"/>
                    <a:pt x="1656" y="2410"/>
                  </a:cubicBezTo>
                  <a:cubicBezTo>
                    <a:pt x="1721" y="394"/>
                    <a:pt x="885" y="329"/>
                    <a:pt x="689" y="329"/>
                  </a:cubicBezTo>
                  <a:cubicBezTo>
                    <a:pt x="492" y="329"/>
                    <a:pt x="393" y="247"/>
                    <a:pt x="361" y="148"/>
                  </a:cubicBezTo>
                  <a:cubicBezTo>
                    <a:pt x="344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11"/>
            <p:cNvSpPr/>
            <p:nvPr/>
          </p:nvSpPr>
          <p:spPr>
            <a:xfrm>
              <a:off x="7273989" y="4478868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509" y="2213"/>
                  </a:moveTo>
                  <a:cubicBezTo>
                    <a:pt x="509" y="2213"/>
                    <a:pt x="509" y="2213"/>
                    <a:pt x="509" y="2213"/>
                  </a:cubicBezTo>
                  <a:lnTo>
                    <a:pt x="509" y="2213"/>
                  </a:lnTo>
                  <a:cubicBezTo>
                    <a:pt x="509" y="2213"/>
                    <a:pt x="509" y="2213"/>
                    <a:pt x="509" y="2213"/>
                  </a:cubicBezTo>
                  <a:close/>
                  <a:moveTo>
                    <a:pt x="1148" y="0"/>
                  </a:moveTo>
                  <a:cubicBezTo>
                    <a:pt x="1246" y="115"/>
                    <a:pt x="1246" y="295"/>
                    <a:pt x="1132" y="410"/>
                  </a:cubicBezTo>
                  <a:cubicBezTo>
                    <a:pt x="919" y="574"/>
                    <a:pt x="361" y="1197"/>
                    <a:pt x="771" y="1819"/>
                  </a:cubicBezTo>
                  <a:cubicBezTo>
                    <a:pt x="1214" y="2508"/>
                    <a:pt x="1787" y="2295"/>
                    <a:pt x="2000" y="2868"/>
                  </a:cubicBezTo>
                  <a:cubicBezTo>
                    <a:pt x="2000" y="2868"/>
                    <a:pt x="2066" y="3164"/>
                    <a:pt x="1886" y="3262"/>
                  </a:cubicBezTo>
                  <a:cubicBezTo>
                    <a:pt x="1849" y="3283"/>
                    <a:pt x="1814" y="3293"/>
                    <a:pt x="1781" y="3293"/>
                  </a:cubicBezTo>
                  <a:cubicBezTo>
                    <a:pt x="1639" y="3293"/>
                    <a:pt x="1542" y="3113"/>
                    <a:pt x="1542" y="2967"/>
                  </a:cubicBezTo>
                  <a:cubicBezTo>
                    <a:pt x="1492" y="2655"/>
                    <a:pt x="1246" y="2426"/>
                    <a:pt x="935" y="2377"/>
                  </a:cubicBezTo>
                  <a:cubicBezTo>
                    <a:pt x="558" y="2330"/>
                    <a:pt x="512" y="2222"/>
                    <a:pt x="509" y="2213"/>
                  </a:cubicBezTo>
                  <a:lnTo>
                    <a:pt x="509" y="2213"/>
                  </a:lnTo>
                  <a:cubicBezTo>
                    <a:pt x="558" y="2361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38" y="3672"/>
                  </a:cubicBezTo>
                  <a:cubicBezTo>
                    <a:pt x="1296" y="4049"/>
                    <a:pt x="1591" y="3852"/>
                    <a:pt x="1689" y="4491"/>
                  </a:cubicBezTo>
                  <a:cubicBezTo>
                    <a:pt x="1787" y="5130"/>
                    <a:pt x="1853" y="5901"/>
                    <a:pt x="2197" y="6245"/>
                  </a:cubicBezTo>
                  <a:cubicBezTo>
                    <a:pt x="2082" y="6163"/>
                    <a:pt x="1984" y="6065"/>
                    <a:pt x="1919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3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9" y="5131"/>
                    <a:pt x="1" y="6114"/>
                    <a:pt x="935" y="6606"/>
                  </a:cubicBezTo>
                  <a:cubicBezTo>
                    <a:pt x="1886" y="7097"/>
                    <a:pt x="1804" y="6737"/>
                    <a:pt x="3099" y="7786"/>
                  </a:cubicBezTo>
                  <a:cubicBezTo>
                    <a:pt x="4119" y="8645"/>
                    <a:pt x="4339" y="8687"/>
                    <a:pt x="4344" y="8687"/>
                  </a:cubicBezTo>
                  <a:lnTo>
                    <a:pt x="4344" y="8687"/>
                  </a:lnTo>
                  <a:cubicBezTo>
                    <a:pt x="4319" y="8683"/>
                    <a:pt x="4293" y="8681"/>
                    <a:pt x="4268" y="8681"/>
                  </a:cubicBezTo>
                  <a:cubicBezTo>
                    <a:pt x="4095" y="8681"/>
                    <a:pt x="3922" y="8774"/>
                    <a:pt x="3836" y="8917"/>
                  </a:cubicBezTo>
                  <a:cubicBezTo>
                    <a:pt x="3623" y="9228"/>
                    <a:pt x="3738" y="9638"/>
                    <a:pt x="4066" y="9786"/>
                  </a:cubicBezTo>
                  <a:cubicBezTo>
                    <a:pt x="4066" y="9786"/>
                    <a:pt x="3951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2" y="9572"/>
                    <a:pt x="4423" y="9657"/>
                    <a:pt x="4576" y="9657"/>
                  </a:cubicBezTo>
                  <a:cubicBezTo>
                    <a:pt x="4669" y="9657"/>
                    <a:pt x="4767" y="9625"/>
                    <a:pt x="4869" y="9523"/>
                  </a:cubicBezTo>
                  <a:cubicBezTo>
                    <a:pt x="4995" y="9411"/>
                    <a:pt x="5194" y="9314"/>
                    <a:pt x="5421" y="9314"/>
                  </a:cubicBezTo>
                  <a:cubicBezTo>
                    <a:pt x="5726" y="9314"/>
                    <a:pt x="6084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30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11"/>
            <p:cNvSpPr/>
            <p:nvPr/>
          </p:nvSpPr>
          <p:spPr>
            <a:xfrm>
              <a:off x="7334989" y="4395251"/>
              <a:ext cx="89916" cy="350592"/>
            </a:xfrm>
            <a:custGeom>
              <a:rect b="b" l="l" r="r" t="t"/>
              <a:pathLst>
                <a:path extrusionOk="0" h="10742" w="2755">
                  <a:moveTo>
                    <a:pt x="1304" y="1"/>
                  </a:moveTo>
                  <a:cubicBezTo>
                    <a:pt x="718" y="1"/>
                    <a:pt x="161" y="384"/>
                    <a:pt x="99" y="906"/>
                  </a:cubicBezTo>
                  <a:cubicBezTo>
                    <a:pt x="0" y="1431"/>
                    <a:pt x="377" y="1923"/>
                    <a:pt x="902" y="1972"/>
                  </a:cubicBezTo>
                  <a:lnTo>
                    <a:pt x="1049" y="1972"/>
                  </a:lnTo>
                  <a:cubicBezTo>
                    <a:pt x="1574" y="1939"/>
                    <a:pt x="1836" y="1333"/>
                    <a:pt x="1639" y="1070"/>
                  </a:cubicBezTo>
                  <a:cubicBezTo>
                    <a:pt x="1563" y="952"/>
                    <a:pt x="1446" y="900"/>
                    <a:pt x="1329" y="900"/>
                  </a:cubicBezTo>
                  <a:cubicBezTo>
                    <a:pt x="1121" y="900"/>
                    <a:pt x="914" y="1065"/>
                    <a:pt x="935" y="1316"/>
                  </a:cubicBezTo>
                  <a:cubicBezTo>
                    <a:pt x="951" y="1644"/>
                    <a:pt x="1295" y="1611"/>
                    <a:pt x="1344" y="1660"/>
                  </a:cubicBezTo>
                  <a:cubicBezTo>
                    <a:pt x="1377" y="1693"/>
                    <a:pt x="1344" y="1759"/>
                    <a:pt x="1344" y="1759"/>
                  </a:cubicBezTo>
                  <a:cubicBezTo>
                    <a:pt x="1295" y="1824"/>
                    <a:pt x="1230" y="1874"/>
                    <a:pt x="1164" y="1906"/>
                  </a:cubicBezTo>
                  <a:cubicBezTo>
                    <a:pt x="1148" y="1906"/>
                    <a:pt x="1131" y="1906"/>
                    <a:pt x="1115" y="1923"/>
                  </a:cubicBezTo>
                  <a:lnTo>
                    <a:pt x="1099" y="1923"/>
                  </a:lnTo>
                  <a:cubicBezTo>
                    <a:pt x="1073" y="1925"/>
                    <a:pt x="1047" y="1926"/>
                    <a:pt x="1022" y="1926"/>
                  </a:cubicBezTo>
                  <a:cubicBezTo>
                    <a:pt x="485" y="1926"/>
                    <a:pt x="71" y="1439"/>
                    <a:pt x="181" y="906"/>
                  </a:cubicBezTo>
                  <a:cubicBezTo>
                    <a:pt x="263" y="435"/>
                    <a:pt x="754" y="118"/>
                    <a:pt x="1267" y="118"/>
                  </a:cubicBezTo>
                  <a:cubicBezTo>
                    <a:pt x="1575" y="118"/>
                    <a:pt x="1891" y="232"/>
                    <a:pt x="2131" y="497"/>
                  </a:cubicBezTo>
                  <a:cubicBezTo>
                    <a:pt x="2443" y="923"/>
                    <a:pt x="2590" y="1431"/>
                    <a:pt x="2541" y="1956"/>
                  </a:cubicBezTo>
                  <a:cubicBezTo>
                    <a:pt x="2525" y="2464"/>
                    <a:pt x="2410" y="2955"/>
                    <a:pt x="2230" y="3447"/>
                  </a:cubicBezTo>
                  <a:cubicBezTo>
                    <a:pt x="1410" y="5463"/>
                    <a:pt x="525" y="7496"/>
                    <a:pt x="1148" y="8971"/>
                  </a:cubicBezTo>
                  <a:cubicBezTo>
                    <a:pt x="1426" y="9725"/>
                    <a:pt x="1967" y="10348"/>
                    <a:pt x="2672" y="10741"/>
                  </a:cubicBezTo>
                  <a:cubicBezTo>
                    <a:pt x="2000" y="10331"/>
                    <a:pt x="1492" y="9692"/>
                    <a:pt x="1230" y="8938"/>
                  </a:cubicBezTo>
                  <a:cubicBezTo>
                    <a:pt x="689" y="7496"/>
                    <a:pt x="1558" y="5545"/>
                    <a:pt x="2410" y="3496"/>
                  </a:cubicBezTo>
                  <a:cubicBezTo>
                    <a:pt x="2590" y="3005"/>
                    <a:pt x="2689" y="2496"/>
                    <a:pt x="2721" y="1972"/>
                  </a:cubicBezTo>
                  <a:cubicBezTo>
                    <a:pt x="2754" y="1415"/>
                    <a:pt x="2574" y="857"/>
                    <a:pt x="2246" y="415"/>
                  </a:cubicBezTo>
                  <a:cubicBezTo>
                    <a:pt x="1979" y="124"/>
                    <a:pt x="1637" y="1"/>
                    <a:pt x="13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11"/>
            <p:cNvSpPr/>
            <p:nvPr/>
          </p:nvSpPr>
          <p:spPr>
            <a:xfrm>
              <a:off x="7445728" y="4497569"/>
              <a:ext cx="124153" cy="121999"/>
            </a:xfrm>
            <a:custGeom>
              <a:rect b="b" l="l" r="r" t="t"/>
              <a:pathLst>
                <a:path extrusionOk="0" h="3738" w="3804">
                  <a:moveTo>
                    <a:pt x="508" y="1"/>
                  </a:moveTo>
                  <a:cubicBezTo>
                    <a:pt x="508" y="1"/>
                    <a:pt x="295" y="83"/>
                    <a:pt x="148" y="673"/>
                  </a:cubicBezTo>
                  <a:cubicBezTo>
                    <a:pt x="0" y="1279"/>
                    <a:pt x="279" y="1492"/>
                    <a:pt x="1066" y="1853"/>
                  </a:cubicBezTo>
                  <a:cubicBezTo>
                    <a:pt x="1853" y="2230"/>
                    <a:pt x="1885" y="3508"/>
                    <a:pt x="1885" y="3508"/>
                  </a:cubicBezTo>
                  <a:lnTo>
                    <a:pt x="1902" y="3738"/>
                  </a:lnTo>
                  <a:lnTo>
                    <a:pt x="1918" y="3508"/>
                  </a:lnTo>
                  <a:cubicBezTo>
                    <a:pt x="1918" y="3508"/>
                    <a:pt x="1967" y="2214"/>
                    <a:pt x="2738" y="1853"/>
                  </a:cubicBezTo>
                  <a:cubicBezTo>
                    <a:pt x="3525" y="1509"/>
                    <a:pt x="3803" y="1279"/>
                    <a:pt x="3656" y="673"/>
                  </a:cubicBezTo>
                  <a:cubicBezTo>
                    <a:pt x="3525" y="83"/>
                    <a:pt x="3295" y="1"/>
                    <a:pt x="3295" y="1"/>
                  </a:cubicBezTo>
                  <a:cubicBezTo>
                    <a:pt x="3295" y="1"/>
                    <a:pt x="3295" y="268"/>
                    <a:pt x="3112" y="268"/>
                  </a:cubicBezTo>
                  <a:cubicBezTo>
                    <a:pt x="3098" y="268"/>
                    <a:pt x="3082" y="267"/>
                    <a:pt x="3066" y="263"/>
                  </a:cubicBezTo>
                  <a:cubicBezTo>
                    <a:pt x="2965" y="240"/>
                    <a:pt x="2825" y="180"/>
                    <a:pt x="2691" y="180"/>
                  </a:cubicBezTo>
                  <a:cubicBezTo>
                    <a:pt x="2540" y="180"/>
                    <a:pt x="2397" y="255"/>
                    <a:pt x="2328" y="542"/>
                  </a:cubicBezTo>
                  <a:cubicBezTo>
                    <a:pt x="2218" y="1062"/>
                    <a:pt x="2168" y="1643"/>
                    <a:pt x="1946" y="1643"/>
                  </a:cubicBezTo>
                  <a:cubicBezTo>
                    <a:pt x="1937" y="1643"/>
                    <a:pt x="1928" y="1642"/>
                    <a:pt x="1918" y="1640"/>
                  </a:cubicBezTo>
                  <a:lnTo>
                    <a:pt x="1885" y="1640"/>
                  </a:lnTo>
                  <a:cubicBezTo>
                    <a:pt x="1877" y="1642"/>
                    <a:pt x="1868" y="1643"/>
                    <a:pt x="1860" y="1643"/>
                  </a:cubicBezTo>
                  <a:cubicBezTo>
                    <a:pt x="1652" y="1643"/>
                    <a:pt x="1602" y="1062"/>
                    <a:pt x="1476" y="542"/>
                  </a:cubicBezTo>
                  <a:cubicBezTo>
                    <a:pt x="1406" y="255"/>
                    <a:pt x="1268" y="180"/>
                    <a:pt x="1119" y="180"/>
                  </a:cubicBezTo>
                  <a:cubicBezTo>
                    <a:pt x="987" y="180"/>
                    <a:pt x="846" y="240"/>
                    <a:pt x="738" y="263"/>
                  </a:cubicBezTo>
                  <a:cubicBezTo>
                    <a:pt x="721" y="267"/>
                    <a:pt x="706" y="268"/>
                    <a:pt x="691" y="268"/>
                  </a:cubicBezTo>
                  <a:cubicBezTo>
                    <a:pt x="508" y="268"/>
                    <a:pt x="508" y="1"/>
                    <a:pt x="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11"/>
            <p:cNvSpPr/>
            <p:nvPr/>
          </p:nvSpPr>
          <p:spPr>
            <a:xfrm>
              <a:off x="7416844" y="4382032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2082" y="0"/>
                  </a:moveTo>
                  <a:lnTo>
                    <a:pt x="2082" y="0"/>
                  </a:lnTo>
                  <a:cubicBezTo>
                    <a:pt x="2377" y="984"/>
                    <a:pt x="1312" y="1230"/>
                    <a:pt x="689" y="2377"/>
                  </a:cubicBezTo>
                  <a:cubicBezTo>
                    <a:pt x="590" y="2541"/>
                    <a:pt x="508" y="2721"/>
                    <a:pt x="443" y="2918"/>
                  </a:cubicBezTo>
                  <a:cubicBezTo>
                    <a:pt x="0" y="4295"/>
                    <a:pt x="262" y="5229"/>
                    <a:pt x="1574" y="6147"/>
                  </a:cubicBezTo>
                  <a:cubicBezTo>
                    <a:pt x="2705" y="6950"/>
                    <a:pt x="2770" y="8016"/>
                    <a:pt x="2770" y="8163"/>
                  </a:cubicBezTo>
                  <a:cubicBezTo>
                    <a:pt x="2787" y="7655"/>
                    <a:pt x="2623" y="7163"/>
                    <a:pt x="2328" y="6770"/>
                  </a:cubicBezTo>
                  <a:cubicBezTo>
                    <a:pt x="2033" y="6327"/>
                    <a:pt x="1623" y="6081"/>
                    <a:pt x="1049" y="5573"/>
                  </a:cubicBezTo>
                  <a:cubicBezTo>
                    <a:pt x="869" y="5409"/>
                    <a:pt x="738" y="5213"/>
                    <a:pt x="656" y="4983"/>
                  </a:cubicBezTo>
                  <a:cubicBezTo>
                    <a:pt x="312" y="4147"/>
                    <a:pt x="984" y="3278"/>
                    <a:pt x="1312" y="2918"/>
                  </a:cubicBezTo>
                  <a:cubicBezTo>
                    <a:pt x="1459" y="2738"/>
                    <a:pt x="1656" y="2574"/>
                    <a:pt x="1852" y="2377"/>
                  </a:cubicBezTo>
                  <a:cubicBezTo>
                    <a:pt x="2229" y="2033"/>
                    <a:pt x="2475" y="1574"/>
                    <a:pt x="2574" y="1082"/>
                  </a:cubicBezTo>
                  <a:cubicBezTo>
                    <a:pt x="2721" y="197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11"/>
            <p:cNvSpPr/>
            <p:nvPr/>
          </p:nvSpPr>
          <p:spPr>
            <a:xfrm>
              <a:off x="7408260" y="5248036"/>
              <a:ext cx="199578" cy="218932"/>
            </a:xfrm>
            <a:custGeom>
              <a:rect b="b" l="l" r="r" t="t"/>
              <a:pathLst>
                <a:path extrusionOk="0" h="6708" w="6115">
                  <a:moveTo>
                    <a:pt x="1900" y="6703"/>
                  </a:moveTo>
                  <a:cubicBezTo>
                    <a:pt x="1901" y="6705"/>
                    <a:pt x="1902" y="6706"/>
                    <a:pt x="1902" y="6708"/>
                  </a:cubicBezTo>
                  <a:cubicBezTo>
                    <a:pt x="1902" y="6706"/>
                    <a:pt x="1901" y="6705"/>
                    <a:pt x="1900" y="6703"/>
                  </a:cubicBezTo>
                  <a:close/>
                  <a:moveTo>
                    <a:pt x="1593" y="1"/>
                  </a:moveTo>
                  <a:cubicBezTo>
                    <a:pt x="1195" y="1"/>
                    <a:pt x="805" y="156"/>
                    <a:pt x="575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69" y="2103"/>
                    <a:pt x="1187" y="2103"/>
                  </a:cubicBezTo>
                  <a:cubicBezTo>
                    <a:pt x="1784" y="2103"/>
                    <a:pt x="1997" y="1584"/>
                    <a:pt x="1870" y="1282"/>
                  </a:cubicBezTo>
                  <a:cubicBezTo>
                    <a:pt x="1827" y="1114"/>
                    <a:pt x="1665" y="993"/>
                    <a:pt x="1495" y="993"/>
                  </a:cubicBezTo>
                  <a:cubicBezTo>
                    <a:pt x="1467" y="993"/>
                    <a:pt x="1439" y="996"/>
                    <a:pt x="1411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1"/>
                    <a:pt x="1275" y="1567"/>
                    <a:pt x="1403" y="1567"/>
                  </a:cubicBezTo>
                  <a:cubicBezTo>
                    <a:pt x="1477" y="1567"/>
                    <a:pt x="1553" y="1535"/>
                    <a:pt x="1607" y="1462"/>
                  </a:cubicBezTo>
                  <a:cubicBezTo>
                    <a:pt x="1648" y="1399"/>
                    <a:pt x="1690" y="1374"/>
                    <a:pt x="1727" y="1374"/>
                  </a:cubicBezTo>
                  <a:cubicBezTo>
                    <a:pt x="1796" y="1374"/>
                    <a:pt x="1847" y="1459"/>
                    <a:pt x="1837" y="1544"/>
                  </a:cubicBezTo>
                  <a:cubicBezTo>
                    <a:pt x="1747" y="1788"/>
                    <a:pt x="1516" y="1942"/>
                    <a:pt x="1271" y="1942"/>
                  </a:cubicBezTo>
                  <a:cubicBezTo>
                    <a:pt x="1203" y="1942"/>
                    <a:pt x="1134" y="1930"/>
                    <a:pt x="1066" y="1905"/>
                  </a:cubicBezTo>
                  <a:cubicBezTo>
                    <a:pt x="657" y="1790"/>
                    <a:pt x="460" y="1053"/>
                    <a:pt x="1017" y="659"/>
                  </a:cubicBezTo>
                  <a:cubicBezTo>
                    <a:pt x="1144" y="567"/>
                    <a:pt x="1328" y="517"/>
                    <a:pt x="1534" y="517"/>
                  </a:cubicBezTo>
                  <a:cubicBezTo>
                    <a:pt x="2130" y="517"/>
                    <a:pt x="2903" y="931"/>
                    <a:pt x="2951" y="1905"/>
                  </a:cubicBezTo>
                  <a:cubicBezTo>
                    <a:pt x="2951" y="3069"/>
                    <a:pt x="2017" y="4118"/>
                    <a:pt x="1771" y="4888"/>
                  </a:cubicBezTo>
                  <a:cubicBezTo>
                    <a:pt x="1417" y="5950"/>
                    <a:pt x="1853" y="6617"/>
                    <a:pt x="1900" y="6703"/>
                  </a:cubicBezTo>
                  <a:lnTo>
                    <a:pt x="1900" y="6703"/>
                  </a:lnTo>
                  <a:cubicBezTo>
                    <a:pt x="1607" y="6147"/>
                    <a:pt x="1592" y="5493"/>
                    <a:pt x="1853" y="4921"/>
                  </a:cubicBezTo>
                  <a:cubicBezTo>
                    <a:pt x="2050" y="4396"/>
                    <a:pt x="2476" y="3839"/>
                    <a:pt x="2804" y="3134"/>
                  </a:cubicBezTo>
                  <a:cubicBezTo>
                    <a:pt x="2919" y="2921"/>
                    <a:pt x="3001" y="2675"/>
                    <a:pt x="3050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09" y="5495"/>
                    <a:pt x="4492" y="6150"/>
                    <a:pt x="4214" y="6708"/>
                  </a:cubicBezTo>
                  <a:cubicBezTo>
                    <a:pt x="4246" y="6642"/>
                    <a:pt x="4705" y="5970"/>
                    <a:pt x="4345" y="4888"/>
                  </a:cubicBezTo>
                  <a:cubicBezTo>
                    <a:pt x="4082" y="4118"/>
                    <a:pt x="3164" y="3069"/>
                    <a:pt x="3164" y="1905"/>
                  </a:cubicBezTo>
                  <a:cubicBezTo>
                    <a:pt x="3213" y="931"/>
                    <a:pt x="3986" y="517"/>
                    <a:pt x="4582" y="517"/>
                  </a:cubicBezTo>
                  <a:cubicBezTo>
                    <a:pt x="4788" y="517"/>
                    <a:pt x="4972" y="567"/>
                    <a:pt x="5099" y="659"/>
                  </a:cubicBezTo>
                  <a:cubicBezTo>
                    <a:pt x="5656" y="1053"/>
                    <a:pt x="5459" y="1790"/>
                    <a:pt x="5033" y="1905"/>
                  </a:cubicBezTo>
                  <a:cubicBezTo>
                    <a:pt x="4969" y="1930"/>
                    <a:pt x="4903" y="1942"/>
                    <a:pt x="4837" y="1942"/>
                  </a:cubicBezTo>
                  <a:cubicBezTo>
                    <a:pt x="4600" y="1942"/>
                    <a:pt x="4369" y="1788"/>
                    <a:pt x="4279" y="1544"/>
                  </a:cubicBezTo>
                  <a:cubicBezTo>
                    <a:pt x="4258" y="1459"/>
                    <a:pt x="4312" y="1374"/>
                    <a:pt x="4385" y="1374"/>
                  </a:cubicBezTo>
                  <a:cubicBezTo>
                    <a:pt x="4424" y="1374"/>
                    <a:pt x="4468" y="1399"/>
                    <a:pt x="4509" y="1462"/>
                  </a:cubicBezTo>
                  <a:cubicBezTo>
                    <a:pt x="4557" y="1535"/>
                    <a:pt x="4629" y="1567"/>
                    <a:pt x="4702" y="1567"/>
                  </a:cubicBezTo>
                  <a:cubicBezTo>
                    <a:pt x="4826" y="1567"/>
                    <a:pt x="4951" y="1471"/>
                    <a:pt x="4951" y="1315"/>
                  </a:cubicBezTo>
                  <a:cubicBezTo>
                    <a:pt x="4968" y="1167"/>
                    <a:pt x="4853" y="1020"/>
                    <a:pt x="4705" y="1003"/>
                  </a:cubicBezTo>
                  <a:cubicBezTo>
                    <a:pt x="4675" y="996"/>
                    <a:pt x="4645" y="993"/>
                    <a:pt x="4615" y="993"/>
                  </a:cubicBezTo>
                  <a:cubicBezTo>
                    <a:pt x="4439" y="993"/>
                    <a:pt x="4286" y="1114"/>
                    <a:pt x="4230" y="1282"/>
                  </a:cubicBezTo>
                  <a:cubicBezTo>
                    <a:pt x="4103" y="1584"/>
                    <a:pt x="4346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69"/>
                    <a:pt x="6115" y="1102"/>
                    <a:pt x="5525" y="446"/>
                  </a:cubicBezTo>
                  <a:cubicBezTo>
                    <a:pt x="5302" y="156"/>
                    <a:pt x="4916" y="1"/>
                    <a:pt x="4520" y="1"/>
                  </a:cubicBezTo>
                  <a:cubicBezTo>
                    <a:pt x="4045" y="1"/>
                    <a:pt x="3554" y="225"/>
                    <a:pt x="3312" y="708"/>
                  </a:cubicBezTo>
                  <a:cubicBezTo>
                    <a:pt x="3197" y="872"/>
                    <a:pt x="3099" y="1069"/>
                    <a:pt x="3050" y="1266"/>
                  </a:cubicBezTo>
                  <a:cubicBezTo>
                    <a:pt x="3001" y="1069"/>
                    <a:pt x="2919" y="872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11"/>
            <p:cNvSpPr/>
            <p:nvPr/>
          </p:nvSpPr>
          <p:spPr>
            <a:xfrm>
              <a:off x="6139869" y="5155378"/>
              <a:ext cx="63154" cy="250069"/>
            </a:xfrm>
            <a:custGeom>
              <a:rect b="b" l="l" r="r" t="t"/>
              <a:pathLst>
                <a:path extrusionOk="0" h="7662" w="1935">
                  <a:moveTo>
                    <a:pt x="630" y="1"/>
                  </a:moveTo>
                  <a:cubicBezTo>
                    <a:pt x="565" y="1"/>
                    <a:pt x="496" y="17"/>
                    <a:pt x="426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71" y="7137"/>
                    <a:pt x="1459" y="7662"/>
                  </a:cubicBezTo>
                  <a:cubicBezTo>
                    <a:pt x="1459" y="7662"/>
                    <a:pt x="820" y="7055"/>
                    <a:pt x="951" y="5170"/>
                  </a:cubicBezTo>
                  <a:cubicBezTo>
                    <a:pt x="1098" y="3302"/>
                    <a:pt x="1934" y="1499"/>
                    <a:pt x="1197" y="384"/>
                  </a:cubicBezTo>
                  <a:cubicBezTo>
                    <a:pt x="1197" y="384"/>
                    <a:pt x="949" y="1"/>
                    <a:pt x="6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11"/>
            <p:cNvSpPr/>
            <p:nvPr/>
          </p:nvSpPr>
          <p:spPr>
            <a:xfrm>
              <a:off x="5984188" y="5122251"/>
              <a:ext cx="278757" cy="332413"/>
            </a:xfrm>
            <a:custGeom>
              <a:rect b="b" l="l" r="r" t="t"/>
              <a:pathLst>
                <a:path extrusionOk="0" h="10185" w="8541">
                  <a:moveTo>
                    <a:pt x="2250" y="1"/>
                  </a:moveTo>
                  <a:cubicBezTo>
                    <a:pt x="1350" y="1"/>
                    <a:pt x="510" y="462"/>
                    <a:pt x="295" y="1186"/>
                  </a:cubicBezTo>
                  <a:cubicBezTo>
                    <a:pt x="0" y="1973"/>
                    <a:pt x="410" y="2677"/>
                    <a:pt x="820" y="2907"/>
                  </a:cubicBezTo>
                  <a:cubicBezTo>
                    <a:pt x="1035" y="3051"/>
                    <a:pt x="1288" y="3112"/>
                    <a:pt x="1537" y="3112"/>
                  </a:cubicBezTo>
                  <a:cubicBezTo>
                    <a:pt x="2084" y="3112"/>
                    <a:pt x="2615" y="2815"/>
                    <a:pt x="2705" y="2432"/>
                  </a:cubicBezTo>
                  <a:cubicBezTo>
                    <a:pt x="2849" y="2043"/>
                    <a:pt x="2550" y="1654"/>
                    <a:pt x="2164" y="1654"/>
                  </a:cubicBezTo>
                  <a:cubicBezTo>
                    <a:pt x="2111" y="1654"/>
                    <a:pt x="2056" y="1662"/>
                    <a:pt x="2000" y="1678"/>
                  </a:cubicBezTo>
                  <a:cubicBezTo>
                    <a:pt x="1672" y="1743"/>
                    <a:pt x="1475" y="2087"/>
                    <a:pt x="1607" y="2399"/>
                  </a:cubicBezTo>
                  <a:cubicBezTo>
                    <a:pt x="1677" y="2633"/>
                    <a:pt x="1931" y="2666"/>
                    <a:pt x="2071" y="2666"/>
                  </a:cubicBezTo>
                  <a:cubicBezTo>
                    <a:pt x="2126" y="2666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099" y="2838"/>
                    <a:pt x="1879" y="2968"/>
                    <a:pt x="1618" y="2968"/>
                  </a:cubicBezTo>
                  <a:cubicBezTo>
                    <a:pt x="1420" y="2968"/>
                    <a:pt x="1198" y="2894"/>
                    <a:pt x="1000" y="2710"/>
                  </a:cubicBezTo>
                  <a:cubicBezTo>
                    <a:pt x="574" y="2333"/>
                    <a:pt x="476" y="1088"/>
                    <a:pt x="1197" y="514"/>
                  </a:cubicBezTo>
                  <a:cubicBezTo>
                    <a:pt x="1521" y="278"/>
                    <a:pt x="1911" y="148"/>
                    <a:pt x="2309" y="148"/>
                  </a:cubicBezTo>
                  <a:cubicBezTo>
                    <a:pt x="2353" y="148"/>
                    <a:pt x="2398" y="150"/>
                    <a:pt x="2443" y="153"/>
                  </a:cubicBezTo>
                  <a:cubicBezTo>
                    <a:pt x="2574" y="170"/>
                    <a:pt x="2705" y="186"/>
                    <a:pt x="2836" y="219"/>
                  </a:cubicBezTo>
                  <a:cubicBezTo>
                    <a:pt x="3934" y="465"/>
                    <a:pt x="4655" y="1645"/>
                    <a:pt x="4868" y="2874"/>
                  </a:cubicBezTo>
                  <a:cubicBezTo>
                    <a:pt x="5098" y="4104"/>
                    <a:pt x="4868" y="5382"/>
                    <a:pt x="4950" y="6497"/>
                  </a:cubicBezTo>
                  <a:cubicBezTo>
                    <a:pt x="4901" y="7513"/>
                    <a:pt x="5295" y="8496"/>
                    <a:pt x="6032" y="9201"/>
                  </a:cubicBezTo>
                  <a:cubicBezTo>
                    <a:pt x="6721" y="9808"/>
                    <a:pt x="7606" y="10152"/>
                    <a:pt x="8540" y="10185"/>
                  </a:cubicBezTo>
                  <a:cubicBezTo>
                    <a:pt x="7622" y="10119"/>
                    <a:pt x="6753" y="9758"/>
                    <a:pt x="6081" y="9136"/>
                  </a:cubicBezTo>
                  <a:cubicBezTo>
                    <a:pt x="5377" y="8447"/>
                    <a:pt x="5016" y="7480"/>
                    <a:pt x="5082" y="6480"/>
                  </a:cubicBezTo>
                  <a:cubicBezTo>
                    <a:pt x="5032" y="5382"/>
                    <a:pt x="5278" y="4153"/>
                    <a:pt x="5032" y="2841"/>
                  </a:cubicBezTo>
                  <a:cubicBezTo>
                    <a:pt x="4803" y="1579"/>
                    <a:pt x="4049" y="334"/>
                    <a:pt x="2852" y="71"/>
                  </a:cubicBezTo>
                  <a:cubicBezTo>
                    <a:pt x="2653" y="24"/>
                    <a:pt x="2450" y="1"/>
                    <a:pt x="22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11"/>
            <p:cNvSpPr/>
            <p:nvPr/>
          </p:nvSpPr>
          <p:spPr>
            <a:xfrm>
              <a:off x="6048386" y="5169053"/>
              <a:ext cx="81887" cy="68800"/>
            </a:xfrm>
            <a:custGeom>
              <a:rect b="b" l="l" r="r" t="t"/>
              <a:pathLst>
                <a:path extrusionOk="0" h="2108" w="2509">
                  <a:moveTo>
                    <a:pt x="1800" y="1"/>
                  </a:moveTo>
                  <a:cubicBezTo>
                    <a:pt x="1329" y="1"/>
                    <a:pt x="1034" y="401"/>
                    <a:pt x="935" y="1096"/>
                  </a:cubicBezTo>
                  <a:cubicBezTo>
                    <a:pt x="853" y="1747"/>
                    <a:pt x="267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32" y="1856"/>
                    <a:pt x="717" y="2108"/>
                    <a:pt x="1252" y="2108"/>
                  </a:cubicBezTo>
                  <a:cubicBezTo>
                    <a:pt x="1518" y="2108"/>
                    <a:pt x="1771" y="2046"/>
                    <a:pt x="1951" y="1866"/>
                  </a:cubicBezTo>
                  <a:cubicBezTo>
                    <a:pt x="2508" y="1309"/>
                    <a:pt x="2131" y="604"/>
                    <a:pt x="1967" y="375"/>
                  </a:cubicBezTo>
                  <a:cubicBezTo>
                    <a:pt x="1869" y="260"/>
                    <a:pt x="1902" y="96"/>
                    <a:pt x="2033" y="31"/>
                  </a:cubicBezTo>
                  <a:cubicBezTo>
                    <a:pt x="1951" y="11"/>
                    <a:pt x="1873" y="1"/>
                    <a:pt x="18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11"/>
            <p:cNvSpPr/>
            <p:nvPr/>
          </p:nvSpPr>
          <p:spPr>
            <a:xfrm>
              <a:off x="5968130" y="5173785"/>
              <a:ext cx="157835" cy="178690"/>
            </a:xfrm>
            <a:custGeom>
              <a:rect b="b" l="l" r="r" t="t"/>
              <a:pathLst>
                <a:path extrusionOk="0" h="5475" w="4836">
                  <a:moveTo>
                    <a:pt x="476" y="0"/>
                  </a:moveTo>
                  <a:lnTo>
                    <a:pt x="476" y="0"/>
                  </a:lnTo>
                  <a:cubicBezTo>
                    <a:pt x="1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7" y="3803"/>
                    <a:pt x="2607" y="3803"/>
                  </a:cubicBezTo>
                  <a:cubicBezTo>
                    <a:pt x="2344" y="3705"/>
                    <a:pt x="2295" y="3393"/>
                    <a:pt x="2476" y="3147"/>
                  </a:cubicBezTo>
                  <a:cubicBezTo>
                    <a:pt x="2640" y="2983"/>
                    <a:pt x="2607" y="2721"/>
                    <a:pt x="2426" y="2606"/>
                  </a:cubicBezTo>
                  <a:cubicBezTo>
                    <a:pt x="2295" y="2557"/>
                    <a:pt x="2033" y="2344"/>
                    <a:pt x="2263" y="2197"/>
                  </a:cubicBezTo>
                  <a:cubicBezTo>
                    <a:pt x="2289" y="2182"/>
                    <a:pt x="2317" y="2175"/>
                    <a:pt x="2347" y="2175"/>
                  </a:cubicBezTo>
                  <a:cubicBezTo>
                    <a:pt x="2582" y="2175"/>
                    <a:pt x="2913" y="2608"/>
                    <a:pt x="2869" y="3131"/>
                  </a:cubicBezTo>
                  <a:cubicBezTo>
                    <a:pt x="2820" y="3705"/>
                    <a:pt x="3082" y="3869"/>
                    <a:pt x="3492" y="4147"/>
                  </a:cubicBezTo>
                  <a:cubicBezTo>
                    <a:pt x="3885" y="4442"/>
                    <a:pt x="3639" y="4950"/>
                    <a:pt x="3639" y="4950"/>
                  </a:cubicBezTo>
                  <a:cubicBezTo>
                    <a:pt x="4361" y="4541"/>
                    <a:pt x="4197" y="3885"/>
                    <a:pt x="4115" y="3721"/>
                  </a:cubicBezTo>
                  <a:cubicBezTo>
                    <a:pt x="4033" y="3574"/>
                    <a:pt x="3836" y="3311"/>
                    <a:pt x="4066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44" y="4934"/>
                    <a:pt x="4525" y="5278"/>
                    <a:pt x="4836" y="5475"/>
                  </a:cubicBezTo>
                  <a:cubicBezTo>
                    <a:pt x="4705" y="5163"/>
                    <a:pt x="4639" y="4803"/>
                    <a:pt x="4656" y="4459"/>
                  </a:cubicBezTo>
                  <a:cubicBezTo>
                    <a:pt x="4639" y="3951"/>
                    <a:pt x="4738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11"/>
            <p:cNvSpPr/>
            <p:nvPr/>
          </p:nvSpPr>
          <p:spPr>
            <a:xfrm>
              <a:off x="5916759" y="5123393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2033" y="0"/>
                  </a:moveTo>
                  <a:cubicBezTo>
                    <a:pt x="321" y="0"/>
                    <a:pt x="296" y="1096"/>
                    <a:pt x="296" y="1380"/>
                  </a:cubicBezTo>
                  <a:cubicBezTo>
                    <a:pt x="296" y="1561"/>
                    <a:pt x="165" y="1725"/>
                    <a:pt x="1" y="1790"/>
                  </a:cubicBezTo>
                  <a:cubicBezTo>
                    <a:pt x="269" y="1903"/>
                    <a:pt x="503" y="1951"/>
                    <a:pt x="709" y="1951"/>
                  </a:cubicBezTo>
                  <a:cubicBezTo>
                    <a:pt x="1460" y="1951"/>
                    <a:pt x="1828" y="1305"/>
                    <a:pt x="2033" y="790"/>
                  </a:cubicBezTo>
                  <a:cubicBezTo>
                    <a:pt x="2181" y="413"/>
                    <a:pt x="2542" y="135"/>
                    <a:pt x="2951" y="85"/>
                  </a:cubicBezTo>
                  <a:cubicBezTo>
                    <a:pt x="2601" y="26"/>
                    <a:pt x="2297" y="0"/>
                    <a:pt x="2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11"/>
            <p:cNvSpPr/>
            <p:nvPr/>
          </p:nvSpPr>
          <p:spPr>
            <a:xfrm>
              <a:off x="5878801" y="5122545"/>
              <a:ext cx="47618" cy="37207"/>
            </a:xfrm>
            <a:custGeom>
              <a:rect b="b" l="l" r="r" t="t"/>
              <a:pathLst>
                <a:path extrusionOk="0" h="1140" w="1459">
                  <a:moveTo>
                    <a:pt x="478" y="0"/>
                  </a:moveTo>
                  <a:cubicBezTo>
                    <a:pt x="433" y="0"/>
                    <a:pt x="388" y="10"/>
                    <a:pt x="344" y="29"/>
                  </a:cubicBezTo>
                  <a:cubicBezTo>
                    <a:pt x="115" y="144"/>
                    <a:pt x="0" y="423"/>
                    <a:pt x="99" y="669"/>
                  </a:cubicBezTo>
                  <a:cubicBezTo>
                    <a:pt x="197" y="882"/>
                    <a:pt x="361" y="1029"/>
                    <a:pt x="574" y="1095"/>
                  </a:cubicBezTo>
                  <a:cubicBezTo>
                    <a:pt x="658" y="1125"/>
                    <a:pt x="744" y="1140"/>
                    <a:pt x="829" y="1140"/>
                  </a:cubicBezTo>
                  <a:cubicBezTo>
                    <a:pt x="975" y="1140"/>
                    <a:pt x="1115" y="1096"/>
                    <a:pt x="1230" y="1013"/>
                  </a:cubicBezTo>
                  <a:cubicBezTo>
                    <a:pt x="1377" y="882"/>
                    <a:pt x="1459" y="702"/>
                    <a:pt x="1459" y="521"/>
                  </a:cubicBezTo>
                  <a:lnTo>
                    <a:pt x="1459" y="521"/>
                  </a:lnTo>
                  <a:cubicBezTo>
                    <a:pt x="1459" y="521"/>
                    <a:pt x="1151" y="902"/>
                    <a:pt x="799" y="902"/>
                  </a:cubicBezTo>
                  <a:cubicBezTo>
                    <a:pt x="779" y="902"/>
                    <a:pt x="758" y="901"/>
                    <a:pt x="738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9" y="85"/>
                    <a:pt x="436" y="73"/>
                    <a:pt x="481" y="73"/>
                  </a:cubicBezTo>
                  <a:cubicBezTo>
                    <a:pt x="603" y="73"/>
                    <a:pt x="714" y="160"/>
                    <a:pt x="738" y="292"/>
                  </a:cubicBezTo>
                  <a:cubicBezTo>
                    <a:pt x="749" y="403"/>
                    <a:pt x="654" y="469"/>
                    <a:pt x="602" y="469"/>
                  </a:cubicBezTo>
                  <a:cubicBezTo>
                    <a:pt x="578" y="469"/>
                    <a:pt x="563" y="454"/>
                    <a:pt x="574" y="423"/>
                  </a:cubicBezTo>
                  <a:cubicBezTo>
                    <a:pt x="586" y="336"/>
                    <a:pt x="552" y="268"/>
                    <a:pt x="478" y="268"/>
                  </a:cubicBezTo>
                  <a:cubicBezTo>
                    <a:pt x="454" y="268"/>
                    <a:pt x="426" y="276"/>
                    <a:pt x="394" y="292"/>
                  </a:cubicBezTo>
                  <a:cubicBezTo>
                    <a:pt x="279" y="357"/>
                    <a:pt x="394" y="538"/>
                    <a:pt x="394" y="538"/>
                  </a:cubicBezTo>
                  <a:cubicBezTo>
                    <a:pt x="446" y="581"/>
                    <a:pt x="506" y="600"/>
                    <a:pt x="564" y="600"/>
                  </a:cubicBezTo>
                  <a:cubicBezTo>
                    <a:pt x="703" y="600"/>
                    <a:pt x="831" y="487"/>
                    <a:pt x="820" y="325"/>
                  </a:cubicBezTo>
                  <a:cubicBezTo>
                    <a:pt x="820" y="142"/>
                    <a:pt x="653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11"/>
            <p:cNvSpPr/>
            <p:nvPr/>
          </p:nvSpPr>
          <p:spPr>
            <a:xfrm>
              <a:off x="6433574" y="5235307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18" y="574"/>
                    <a:pt x="361" y="1197"/>
                    <a:pt x="754" y="1820"/>
                  </a:cubicBezTo>
                  <a:cubicBezTo>
                    <a:pt x="1213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85" y="3262"/>
                  </a:cubicBezTo>
                  <a:cubicBezTo>
                    <a:pt x="1848" y="3284"/>
                    <a:pt x="1813" y="3293"/>
                    <a:pt x="1781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92" y="2656"/>
                    <a:pt x="1229" y="2426"/>
                    <a:pt x="934" y="2377"/>
                  </a:cubicBezTo>
                  <a:cubicBezTo>
                    <a:pt x="541" y="2328"/>
                    <a:pt x="508" y="2213"/>
                    <a:pt x="508" y="2213"/>
                  </a:cubicBezTo>
                  <a:lnTo>
                    <a:pt x="508" y="2213"/>
                  </a:lnTo>
                  <a:cubicBezTo>
                    <a:pt x="541" y="2361"/>
                    <a:pt x="557" y="2508"/>
                    <a:pt x="524" y="2656"/>
                  </a:cubicBezTo>
                  <a:cubicBezTo>
                    <a:pt x="459" y="2803"/>
                    <a:pt x="164" y="3295"/>
                    <a:pt x="721" y="3672"/>
                  </a:cubicBezTo>
                  <a:cubicBezTo>
                    <a:pt x="1295" y="4049"/>
                    <a:pt x="1574" y="3852"/>
                    <a:pt x="1688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83" y="6065"/>
                    <a:pt x="1918" y="5950"/>
                  </a:cubicBezTo>
                  <a:cubicBezTo>
                    <a:pt x="1765" y="5629"/>
                    <a:pt x="1441" y="5422"/>
                    <a:pt x="1093" y="5422"/>
                  </a:cubicBezTo>
                  <a:cubicBezTo>
                    <a:pt x="1067" y="5422"/>
                    <a:pt x="1042" y="5424"/>
                    <a:pt x="1016" y="5426"/>
                  </a:cubicBezTo>
                  <a:cubicBezTo>
                    <a:pt x="973" y="5428"/>
                    <a:pt x="933" y="5429"/>
                    <a:pt x="895" y="5429"/>
                  </a:cubicBezTo>
                  <a:cubicBezTo>
                    <a:pt x="433" y="5429"/>
                    <a:pt x="373" y="5252"/>
                    <a:pt x="328" y="5131"/>
                  </a:cubicBezTo>
                  <a:lnTo>
                    <a:pt x="328" y="5131"/>
                  </a:lnTo>
                  <a:cubicBezTo>
                    <a:pt x="328" y="5131"/>
                    <a:pt x="0" y="6114"/>
                    <a:pt x="934" y="6606"/>
                  </a:cubicBezTo>
                  <a:cubicBezTo>
                    <a:pt x="1869" y="7098"/>
                    <a:pt x="1803" y="6737"/>
                    <a:pt x="3082" y="7786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06" y="8695"/>
                    <a:pt x="4270" y="8691"/>
                    <a:pt x="4234" y="8691"/>
                  </a:cubicBezTo>
                  <a:cubicBezTo>
                    <a:pt x="4065" y="8691"/>
                    <a:pt x="3917" y="8782"/>
                    <a:pt x="3836" y="8917"/>
                  </a:cubicBezTo>
                  <a:cubicBezTo>
                    <a:pt x="3622" y="9229"/>
                    <a:pt x="3737" y="9638"/>
                    <a:pt x="4065" y="9802"/>
                  </a:cubicBezTo>
                  <a:cubicBezTo>
                    <a:pt x="4065" y="9802"/>
                    <a:pt x="3934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4" y="9572"/>
                    <a:pt x="4429" y="9662"/>
                    <a:pt x="4586" y="9662"/>
                  </a:cubicBezTo>
                  <a:cubicBezTo>
                    <a:pt x="4676" y="9662"/>
                    <a:pt x="4770" y="9632"/>
                    <a:pt x="4868" y="9540"/>
                  </a:cubicBezTo>
                  <a:cubicBezTo>
                    <a:pt x="4995" y="9421"/>
                    <a:pt x="5193" y="9322"/>
                    <a:pt x="5421" y="9322"/>
                  </a:cubicBezTo>
                  <a:cubicBezTo>
                    <a:pt x="5726" y="9322"/>
                    <a:pt x="6083" y="9498"/>
                    <a:pt x="6393" y="10032"/>
                  </a:cubicBezTo>
                  <a:cubicBezTo>
                    <a:pt x="6393" y="10032"/>
                    <a:pt x="6163" y="9212"/>
                    <a:pt x="4835" y="8688"/>
                  </a:cubicBezTo>
                  <a:cubicBezTo>
                    <a:pt x="3131" y="7966"/>
                    <a:pt x="2049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11"/>
            <p:cNvSpPr/>
            <p:nvPr/>
          </p:nvSpPr>
          <p:spPr>
            <a:xfrm>
              <a:off x="6494018" y="5151853"/>
              <a:ext cx="95791" cy="350951"/>
            </a:xfrm>
            <a:custGeom>
              <a:rect b="b" l="l" r="r" t="t"/>
              <a:pathLst>
                <a:path extrusionOk="0" h="10753" w="2935">
                  <a:moveTo>
                    <a:pt x="1307" y="0"/>
                  </a:moveTo>
                  <a:cubicBezTo>
                    <a:pt x="728" y="0"/>
                    <a:pt x="177" y="382"/>
                    <a:pt x="115" y="902"/>
                  </a:cubicBezTo>
                  <a:cubicBezTo>
                    <a:pt x="0" y="1459"/>
                    <a:pt x="426" y="1967"/>
                    <a:pt x="1000" y="1967"/>
                  </a:cubicBezTo>
                  <a:cubicBezTo>
                    <a:pt x="1007" y="1967"/>
                    <a:pt x="1014" y="1967"/>
                    <a:pt x="1021" y="1967"/>
                  </a:cubicBezTo>
                  <a:cubicBezTo>
                    <a:pt x="1565" y="1967"/>
                    <a:pt x="1850" y="1341"/>
                    <a:pt x="1656" y="1082"/>
                  </a:cubicBezTo>
                  <a:cubicBezTo>
                    <a:pt x="1572" y="956"/>
                    <a:pt x="1451" y="900"/>
                    <a:pt x="1331" y="900"/>
                  </a:cubicBezTo>
                  <a:cubicBezTo>
                    <a:pt x="1125" y="900"/>
                    <a:pt x="924" y="1068"/>
                    <a:pt x="935" y="1328"/>
                  </a:cubicBezTo>
                  <a:cubicBezTo>
                    <a:pt x="967" y="1639"/>
                    <a:pt x="1312" y="1607"/>
                    <a:pt x="1344" y="1656"/>
                  </a:cubicBezTo>
                  <a:cubicBezTo>
                    <a:pt x="1393" y="1689"/>
                    <a:pt x="1344" y="1754"/>
                    <a:pt x="1344" y="1754"/>
                  </a:cubicBezTo>
                  <a:cubicBezTo>
                    <a:pt x="1312" y="1820"/>
                    <a:pt x="1246" y="1869"/>
                    <a:pt x="1180" y="1902"/>
                  </a:cubicBezTo>
                  <a:lnTo>
                    <a:pt x="1115" y="1918"/>
                  </a:lnTo>
                  <a:lnTo>
                    <a:pt x="1098" y="1918"/>
                  </a:lnTo>
                  <a:cubicBezTo>
                    <a:pt x="1066" y="1922"/>
                    <a:pt x="1033" y="1924"/>
                    <a:pt x="1001" y="1924"/>
                  </a:cubicBezTo>
                  <a:cubicBezTo>
                    <a:pt x="487" y="1924"/>
                    <a:pt x="73" y="1443"/>
                    <a:pt x="197" y="918"/>
                  </a:cubicBezTo>
                  <a:cubicBezTo>
                    <a:pt x="269" y="446"/>
                    <a:pt x="764" y="122"/>
                    <a:pt x="1281" y="122"/>
                  </a:cubicBezTo>
                  <a:cubicBezTo>
                    <a:pt x="1591" y="122"/>
                    <a:pt x="1908" y="238"/>
                    <a:pt x="2147" y="508"/>
                  </a:cubicBezTo>
                  <a:cubicBezTo>
                    <a:pt x="2770" y="1230"/>
                    <a:pt x="2623" y="2426"/>
                    <a:pt x="2246" y="3442"/>
                  </a:cubicBezTo>
                  <a:cubicBezTo>
                    <a:pt x="1426" y="5458"/>
                    <a:pt x="541" y="7507"/>
                    <a:pt x="1164" y="8966"/>
                  </a:cubicBezTo>
                  <a:cubicBezTo>
                    <a:pt x="1443" y="9737"/>
                    <a:pt x="1984" y="10359"/>
                    <a:pt x="2688" y="10753"/>
                  </a:cubicBezTo>
                  <a:cubicBezTo>
                    <a:pt x="2016" y="10327"/>
                    <a:pt x="1508" y="9687"/>
                    <a:pt x="1246" y="8950"/>
                  </a:cubicBezTo>
                  <a:cubicBezTo>
                    <a:pt x="689" y="7507"/>
                    <a:pt x="1574" y="5557"/>
                    <a:pt x="2426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82" y="127"/>
                    <a:pt x="1640" y="0"/>
                    <a:pt x="1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11"/>
            <p:cNvSpPr/>
            <p:nvPr/>
          </p:nvSpPr>
          <p:spPr>
            <a:xfrm>
              <a:off x="6575873" y="5138994"/>
              <a:ext cx="90961" cy="265930"/>
            </a:xfrm>
            <a:custGeom>
              <a:rect b="b" l="l" r="r" t="t"/>
              <a:pathLst>
                <a:path extrusionOk="0" h="8148" w="2787">
                  <a:moveTo>
                    <a:pt x="2082" y="1"/>
                  </a:moveTo>
                  <a:lnTo>
                    <a:pt x="2082" y="1"/>
                  </a:lnTo>
                  <a:cubicBezTo>
                    <a:pt x="2426" y="1099"/>
                    <a:pt x="967" y="1279"/>
                    <a:pt x="443" y="2902"/>
                  </a:cubicBezTo>
                  <a:cubicBezTo>
                    <a:pt x="0" y="4279"/>
                    <a:pt x="279" y="5230"/>
                    <a:pt x="1574" y="6131"/>
                  </a:cubicBezTo>
                  <a:cubicBezTo>
                    <a:pt x="2721" y="6934"/>
                    <a:pt x="2770" y="8000"/>
                    <a:pt x="2770" y="8147"/>
                  </a:cubicBezTo>
                  <a:cubicBezTo>
                    <a:pt x="2787" y="7639"/>
                    <a:pt x="2623" y="7164"/>
                    <a:pt x="2344" y="6754"/>
                  </a:cubicBezTo>
                  <a:cubicBezTo>
                    <a:pt x="2033" y="6328"/>
                    <a:pt x="1639" y="6066"/>
                    <a:pt x="1066" y="5557"/>
                  </a:cubicBezTo>
                  <a:cubicBezTo>
                    <a:pt x="885" y="5394"/>
                    <a:pt x="738" y="5197"/>
                    <a:pt x="656" y="4967"/>
                  </a:cubicBezTo>
                  <a:cubicBezTo>
                    <a:pt x="312" y="4131"/>
                    <a:pt x="984" y="3263"/>
                    <a:pt x="1311" y="2902"/>
                  </a:cubicBezTo>
                  <a:cubicBezTo>
                    <a:pt x="1721" y="2443"/>
                    <a:pt x="2442" y="1968"/>
                    <a:pt x="2574" y="1066"/>
                  </a:cubicBezTo>
                  <a:cubicBezTo>
                    <a:pt x="2721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11"/>
            <p:cNvSpPr/>
            <p:nvPr/>
          </p:nvSpPr>
          <p:spPr>
            <a:xfrm>
              <a:off x="6478320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991" y="0"/>
                  </a:moveTo>
                  <a:cubicBezTo>
                    <a:pt x="629" y="0"/>
                    <a:pt x="1" y="573"/>
                    <a:pt x="284" y="2425"/>
                  </a:cubicBezTo>
                  <a:cubicBezTo>
                    <a:pt x="612" y="4458"/>
                    <a:pt x="2170" y="5409"/>
                    <a:pt x="2432" y="5458"/>
                  </a:cubicBezTo>
                  <a:cubicBezTo>
                    <a:pt x="2432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399" y="114"/>
                    <a:pt x="1088" y="16"/>
                  </a:cubicBezTo>
                  <a:cubicBezTo>
                    <a:pt x="1059" y="6"/>
                    <a:pt x="1026" y="0"/>
                    <a:pt x="9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11"/>
            <p:cNvSpPr/>
            <p:nvPr/>
          </p:nvSpPr>
          <p:spPr>
            <a:xfrm>
              <a:off x="6443202" y="4782038"/>
              <a:ext cx="171739" cy="231824"/>
            </a:xfrm>
            <a:custGeom>
              <a:rect b="b" l="l" r="r" t="t"/>
              <a:pathLst>
                <a:path extrusionOk="0" h="7103" w="5262">
                  <a:moveTo>
                    <a:pt x="3588" y="0"/>
                  </a:moveTo>
                  <a:cubicBezTo>
                    <a:pt x="3374" y="0"/>
                    <a:pt x="3173" y="25"/>
                    <a:pt x="3000" y="54"/>
                  </a:cubicBezTo>
                  <a:cubicBezTo>
                    <a:pt x="2573" y="120"/>
                    <a:pt x="2164" y="300"/>
                    <a:pt x="1819" y="546"/>
                  </a:cubicBezTo>
                  <a:cubicBezTo>
                    <a:pt x="0" y="1923"/>
                    <a:pt x="328" y="4283"/>
                    <a:pt x="869" y="5430"/>
                  </a:cubicBezTo>
                  <a:cubicBezTo>
                    <a:pt x="1164" y="6102"/>
                    <a:pt x="1639" y="6692"/>
                    <a:pt x="2262" y="7102"/>
                  </a:cubicBezTo>
                  <a:cubicBezTo>
                    <a:pt x="1672" y="6660"/>
                    <a:pt x="1213" y="6070"/>
                    <a:pt x="934" y="5398"/>
                  </a:cubicBezTo>
                  <a:cubicBezTo>
                    <a:pt x="443" y="4250"/>
                    <a:pt x="197" y="1972"/>
                    <a:pt x="1918" y="693"/>
                  </a:cubicBezTo>
                  <a:cubicBezTo>
                    <a:pt x="2347" y="383"/>
                    <a:pt x="2908" y="189"/>
                    <a:pt x="3426" y="189"/>
                  </a:cubicBezTo>
                  <a:cubicBezTo>
                    <a:pt x="3838" y="189"/>
                    <a:pt x="4223" y="312"/>
                    <a:pt x="4491" y="595"/>
                  </a:cubicBezTo>
                  <a:cubicBezTo>
                    <a:pt x="5137" y="1241"/>
                    <a:pt x="4654" y="2300"/>
                    <a:pt x="3965" y="2300"/>
                  </a:cubicBezTo>
                  <a:cubicBezTo>
                    <a:pt x="3955" y="2300"/>
                    <a:pt x="3944" y="2300"/>
                    <a:pt x="3934" y="2300"/>
                  </a:cubicBezTo>
                  <a:cubicBezTo>
                    <a:pt x="3904" y="2303"/>
                    <a:pt x="3874" y="2305"/>
                    <a:pt x="3845" y="2305"/>
                  </a:cubicBezTo>
                  <a:cubicBezTo>
                    <a:pt x="3581" y="2305"/>
                    <a:pt x="3329" y="2175"/>
                    <a:pt x="3196" y="1939"/>
                  </a:cubicBezTo>
                  <a:cubicBezTo>
                    <a:pt x="3131" y="1841"/>
                    <a:pt x="3114" y="1710"/>
                    <a:pt x="3131" y="1578"/>
                  </a:cubicBezTo>
                  <a:cubicBezTo>
                    <a:pt x="3150" y="1327"/>
                    <a:pt x="3226" y="1247"/>
                    <a:pt x="3279" y="1247"/>
                  </a:cubicBezTo>
                  <a:cubicBezTo>
                    <a:pt x="3316" y="1247"/>
                    <a:pt x="3341" y="1285"/>
                    <a:pt x="3327" y="1333"/>
                  </a:cubicBezTo>
                  <a:cubicBezTo>
                    <a:pt x="3299" y="1564"/>
                    <a:pt x="3487" y="1770"/>
                    <a:pt x="3712" y="1770"/>
                  </a:cubicBezTo>
                  <a:cubicBezTo>
                    <a:pt x="3742" y="1770"/>
                    <a:pt x="3772" y="1766"/>
                    <a:pt x="3803" y="1759"/>
                  </a:cubicBezTo>
                  <a:cubicBezTo>
                    <a:pt x="4213" y="1693"/>
                    <a:pt x="4311" y="1152"/>
                    <a:pt x="3950" y="956"/>
                  </a:cubicBezTo>
                  <a:cubicBezTo>
                    <a:pt x="3857" y="909"/>
                    <a:pt x="3758" y="887"/>
                    <a:pt x="3662" y="887"/>
                  </a:cubicBezTo>
                  <a:cubicBezTo>
                    <a:pt x="3354" y="887"/>
                    <a:pt x="3066" y="1110"/>
                    <a:pt x="3016" y="1447"/>
                  </a:cubicBezTo>
                  <a:cubicBezTo>
                    <a:pt x="2950" y="1775"/>
                    <a:pt x="3114" y="2103"/>
                    <a:pt x="3409" y="2267"/>
                  </a:cubicBezTo>
                  <a:lnTo>
                    <a:pt x="3442" y="2267"/>
                  </a:lnTo>
                  <a:cubicBezTo>
                    <a:pt x="3541" y="2316"/>
                    <a:pt x="3639" y="2365"/>
                    <a:pt x="3754" y="2382"/>
                  </a:cubicBezTo>
                  <a:cubicBezTo>
                    <a:pt x="3857" y="2407"/>
                    <a:pt x="3959" y="2419"/>
                    <a:pt x="4059" y="2419"/>
                  </a:cubicBezTo>
                  <a:cubicBezTo>
                    <a:pt x="4659" y="2419"/>
                    <a:pt x="5173" y="1986"/>
                    <a:pt x="5229" y="1480"/>
                  </a:cubicBezTo>
                  <a:cubicBezTo>
                    <a:pt x="5262" y="1054"/>
                    <a:pt x="5114" y="644"/>
                    <a:pt x="4786" y="382"/>
                  </a:cubicBezTo>
                  <a:cubicBezTo>
                    <a:pt x="4415" y="84"/>
                    <a:pt x="3981" y="0"/>
                    <a:pt x="35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11"/>
            <p:cNvSpPr/>
            <p:nvPr/>
          </p:nvSpPr>
          <p:spPr>
            <a:xfrm>
              <a:off x="6406289" y="4602433"/>
              <a:ext cx="170139" cy="267530"/>
            </a:xfrm>
            <a:custGeom>
              <a:rect b="b" l="l" r="r" t="t"/>
              <a:pathLst>
                <a:path extrusionOk="0" h="8197" w="5213">
                  <a:moveTo>
                    <a:pt x="4114" y="0"/>
                  </a:moveTo>
                  <a:cubicBezTo>
                    <a:pt x="4114" y="1"/>
                    <a:pt x="4180" y="607"/>
                    <a:pt x="3803" y="836"/>
                  </a:cubicBezTo>
                  <a:cubicBezTo>
                    <a:pt x="3409" y="1066"/>
                    <a:pt x="2836" y="1525"/>
                    <a:pt x="3426" y="2049"/>
                  </a:cubicBezTo>
                  <a:cubicBezTo>
                    <a:pt x="4032" y="2574"/>
                    <a:pt x="4196" y="3328"/>
                    <a:pt x="3688" y="4065"/>
                  </a:cubicBezTo>
                  <a:cubicBezTo>
                    <a:pt x="3688" y="4065"/>
                    <a:pt x="3983" y="2967"/>
                    <a:pt x="3246" y="2475"/>
                  </a:cubicBezTo>
                  <a:cubicBezTo>
                    <a:pt x="3054" y="2343"/>
                    <a:pt x="2895" y="2306"/>
                    <a:pt x="2779" y="2306"/>
                  </a:cubicBezTo>
                  <a:cubicBezTo>
                    <a:pt x="2636" y="2306"/>
                    <a:pt x="2557" y="2361"/>
                    <a:pt x="2557" y="2361"/>
                  </a:cubicBezTo>
                  <a:cubicBezTo>
                    <a:pt x="2623" y="2492"/>
                    <a:pt x="2655" y="2639"/>
                    <a:pt x="2672" y="2787"/>
                  </a:cubicBezTo>
                  <a:cubicBezTo>
                    <a:pt x="2688" y="3000"/>
                    <a:pt x="2213" y="3361"/>
                    <a:pt x="2557" y="3754"/>
                  </a:cubicBezTo>
                  <a:cubicBezTo>
                    <a:pt x="2901" y="4131"/>
                    <a:pt x="3147" y="4918"/>
                    <a:pt x="1934" y="5803"/>
                  </a:cubicBezTo>
                  <a:cubicBezTo>
                    <a:pt x="1934" y="5803"/>
                    <a:pt x="2557" y="4442"/>
                    <a:pt x="2196" y="3738"/>
                  </a:cubicBezTo>
                  <a:cubicBezTo>
                    <a:pt x="1819" y="3000"/>
                    <a:pt x="1377" y="3148"/>
                    <a:pt x="967" y="2557"/>
                  </a:cubicBezTo>
                  <a:cubicBezTo>
                    <a:pt x="967" y="2557"/>
                    <a:pt x="0" y="3082"/>
                    <a:pt x="754" y="4229"/>
                  </a:cubicBezTo>
                  <a:cubicBezTo>
                    <a:pt x="1623" y="5573"/>
                    <a:pt x="541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2" y="2852"/>
                    <a:pt x="41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11"/>
            <p:cNvSpPr/>
            <p:nvPr/>
          </p:nvSpPr>
          <p:spPr>
            <a:xfrm>
              <a:off x="6555540" y="4569274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2590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84" y="1098"/>
                    <a:pt x="1213" y="1934"/>
                    <a:pt x="1279" y="2115"/>
                  </a:cubicBezTo>
                  <a:cubicBezTo>
                    <a:pt x="1342" y="2287"/>
                    <a:pt x="1389" y="2641"/>
                    <a:pt x="1205" y="2641"/>
                  </a:cubicBezTo>
                  <a:cubicBezTo>
                    <a:pt x="1198" y="2641"/>
                    <a:pt x="1189" y="2640"/>
                    <a:pt x="1180" y="2639"/>
                  </a:cubicBezTo>
                  <a:cubicBezTo>
                    <a:pt x="967" y="2606"/>
                    <a:pt x="1000" y="2492"/>
                    <a:pt x="1115" y="1820"/>
                  </a:cubicBezTo>
                  <a:cubicBezTo>
                    <a:pt x="1191" y="1300"/>
                    <a:pt x="845" y="1241"/>
                    <a:pt x="685" y="1241"/>
                  </a:cubicBezTo>
                  <a:cubicBezTo>
                    <a:pt x="638" y="1241"/>
                    <a:pt x="607" y="1246"/>
                    <a:pt x="607" y="1246"/>
                  </a:cubicBezTo>
                  <a:cubicBezTo>
                    <a:pt x="738" y="1426"/>
                    <a:pt x="738" y="1656"/>
                    <a:pt x="607" y="1820"/>
                  </a:cubicBezTo>
                  <a:cubicBezTo>
                    <a:pt x="344" y="2065"/>
                    <a:pt x="49" y="2344"/>
                    <a:pt x="312" y="3098"/>
                  </a:cubicBezTo>
                  <a:cubicBezTo>
                    <a:pt x="574" y="3852"/>
                    <a:pt x="0" y="4508"/>
                    <a:pt x="0" y="4508"/>
                  </a:cubicBezTo>
                  <a:cubicBezTo>
                    <a:pt x="3032" y="2016"/>
                    <a:pt x="2590" y="1"/>
                    <a:pt x="25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11"/>
            <p:cNvSpPr/>
            <p:nvPr/>
          </p:nvSpPr>
          <p:spPr>
            <a:xfrm>
              <a:off x="6359193" y="4849042"/>
              <a:ext cx="117723" cy="139134"/>
            </a:xfrm>
            <a:custGeom>
              <a:rect b="b" l="l" r="r" t="t"/>
              <a:pathLst>
                <a:path extrusionOk="0" h="4263" w="3607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312" y="771"/>
                    <a:pt x="1" y="2443"/>
                    <a:pt x="3607" y="4262"/>
                  </a:cubicBezTo>
                  <a:cubicBezTo>
                    <a:pt x="3607" y="4262"/>
                    <a:pt x="2754" y="3771"/>
                    <a:pt x="2640" y="2476"/>
                  </a:cubicBezTo>
                  <a:cubicBezTo>
                    <a:pt x="2541" y="1197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11"/>
            <p:cNvSpPr/>
            <p:nvPr/>
          </p:nvSpPr>
          <p:spPr>
            <a:xfrm>
              <a:off x="6216893" y="4934879"/>
              <a:ext cx="256824" cy="188938"/>
            </a:xfrm>
            <a:custGeom>
              <a:rect b="b" l="l" r="r" t="t"/>
              <a:pathLst>
                <a:path extrusionOk="0" h="5789" w="7869">
                  <a:moveTo>
                    <a:pt x="4658" y="1"/>
                  </a:moveTo>
                  <a:cubicBezTo>
                    <a:pt x="4514" y="1"/>
                    <a:pt x="4376" y="47"/>
                    <a:pt x="4246" y="141"/>
                  </a:cubicBezTo>
                  <a:cubicBezTo>
                    <a:pt x="3878" y="395"/>
                    <a:pt x="3657" y="609"/>
                    <a:pt x="3469" y="609"/>
                  </a:cubicBezTo>
                  <a:cubicBezTo>
                    <a:pt x="3415" y="609"/>
                    <a:pt x="3363" y="591"/>
                    <a:pt x="3312" y="551"/>
                  </a:cubicBezTo>
                  <a:lnTo>
                    <a:pt x="3312" y="551"/>
                  </a:lnTo>
                  <a:cubicBezTo>
                    <a:pt x="3311" y="551"/>
                    <a:pt x="3000" y="1174"/>
                    <a:pt x="3689" y="1387"/>
                  </a:cubicBezTo>
                  <a:cubicBezTo>
                    <a:pt x="4361" y="1583"/>
                    <a:pt x="4836" y="1714"/>
                    <a:pt x="4738" y="2091"/>
                  </a:cubicBezTo>
                  <a:cubicBezTo>
                    <a:pt x="4639" y="2468"/>
                    <a:pt x="3705" y="2550"/>
                    <a:pt x="2574" y="2714"/>
                  </a:cubicBezTo>
                  <a:cubicBezTo>
                    <a:pt x="1459" y="2878"/>
                    <a:pt x="591" y="3157"/>
                    <a:pt x="607" y="4124"/>
                  </a:cubicBezTo>
                  <a:cubicBezTo>
                    <a:pt x="632" y="4887"/>
                    <a:pt x="490" y="5245"/>
                    <a:pt x="241" y="5245"/>
                  </a:cubicBezTo>
                  <a:cubicBezTo>
                    <a:pt x="170" y="5245"/>
                    <a:pt x="89" y="5215"/>
                    <a:pt x="0" y="5157"/>
                  </a:cubicBezTo>
                  <a:lnTo>
                    <a:pt x="0" y="5157"/>
                  </a:lnTo>
                  <a:cubicBezTo>
                    <a:pt x="1" y="5157"/>
                    <a:pt x="249" y="5788"/>
                    <a:pt x="1194" y="5788"/>
                  </a:cubicBezTo>
                  <a:cubicBezTo>
                    <a:pt x="1389" y="5788"/>
                    <a:pt x="1612" y="5762"/>
                    <a:pt x="1869" y="5698"/>
                  </a:cubicBezTo>
                  <a:cubicBezTo>
                    <a:pt x="3377" y="5321"/>
                    <a:pt x="3557" y="4108"/>
                    <a:pt x="4197" y="3354"/>
                  </a:cubicBezTo>
                  <a:cubicBezTo>
                    <a:pt x="4836" y="2600"/>
                    <a:pt x="5492" y="1977"/>
                    <a:pt x="7868" y="1928"/>
                  </a:cubicBezTo>
                  <a:cubicBezTo>
                    <a:pt x="7868" y="1928"/>
                    <a:pt x="6409" y="1813"/>
                    <a:pt x="5852" y="960"/>
                  </a:cubicBezTo>
                  <a:cubicBezTo>
                    <a:pt x="5459" y="329"/>
                    <a:pt x="5040" y="1"/>
                    <a:pt x="46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11"/>
            <p:cNvSpPr/>
            <p:nvPr/>
          </p:nvSpPr>
          <p:spPr>
            <a:xfrm>
              <a:off x="6347411" y="5012654"/>
              <a:ext cx="250950" cy="204474"/>
            </a:xfrm>
            <a:custGeom>
              <a:rect b="b" l="l" r="r" t="t"/>
              <a:pathLst>
                <a:path extrusionOk="0" h="6265" w="7689">
                  <a:moveTo>
                    <a:pt x="3368" y="1"/>
                  </a:moveTo>
                  <a:cubicBezTo>
                    <a:pt x="3322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24" y="462"/>
                  </a:cubicBezTo>
                  <a:cubicBezTo>
                    <a:pt x="1443" y="561"/>
                    <a:pt x="1279" y="676"/>
                    <a:pt x="1148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42" y="4253"/>
                    <a:pt x="1980" y="4271"/>
                    <a:pt x="2117" y="4271"/>
                  </a:cubicBezTo>
                  <a:cubicBezTo>
                    <a:pt x="2587" y="4271"/>
                    <a:pt x="3040" y="4060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3" y="1919"/>
                    <a:pt x="2803" y="1759"/>
                    <a:pt x="2469" y="1759"/>
                  </a:cubicBezTo>
                  <a:cubicBezTo>
                    <a:pt x="2286" y="1759"/>
                    <a:pt x="2103" y="1807"/>
                    <a:pt x="1935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7" y="3073"/>
                    <a:pt x="1997" y="3115"/>
                    <a:pt x="2136" y="3115"/>
                  </a:cubicBezTo>
                  <a:cubicBezTo>
                    <a:pt x="2377" y="3115"/>
                    <a:pt x="2615" y="2989"/>
                    <a:pt x="2656" y="2823"/>
                  </a:cubicBezTo>
                  <a:cubicBezTo>
                    <a:pt x="2715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35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17" y="1938"/>
                  </a:cubicBezTo>
                  <a:cubicBezTo>
                    <a:pt x="2158" y="1870"/>
                    <a:pt x="2310" y="1837"/>
                    <a:pt x="2459" y="1837"/>
                  </a:cubicBezTo>
                  <a:cubicBezTo>
                    <a:pt x="2778" y="1837"/>
                    <a:pt x="3090" y="1987"/>
                    <a:pt x="3279" y="2265"/>
                  </a:cubicBezTo>
                  <a:cubicBezTo>
                    <a:pt x="3541" y="2692"/>
                    <a:pt x="3541" y="3216"/>
                    <a:pt x="3246" y="3626"/>
                  </a:cubicBezTo>
                  <a:cubicBezTo>
                    <a:pt x="3017" y="3944"/>
                    <a:pt x="2581" y="4134"/>
                    <a:pt x="2137" y="4134"/>
                  </a:cubicBezTo>
                  <a:cubicBezTo>
                    <a:pt x="2008" y="4134"/>
                    <a:pt x="1880" y="4118"/>
                    <a:pt x="1755" y="4085"/>
                  </a:cubicBezTo>
                  <a:cubicBezTo>
                    <a:pt x="542" y="3790"/>
                    <a:pt x="214" y="1856"/>
                    <a:pt x="1263" y="938"/>
                  </a:cubicBezTo>
                  <a:cubicBezTo>
                    <a:pt x="1740" y="491"/>
                    <a:pt x="2322" y="318"/>
                    <a:pt x="2910" y="318"/>
                  </a:cubicBezTo>
                  <a:cubicBezTo>
                    <a:pt x="3616" y="318"/>
                    <a:pt x="4331" y="567"/>
                    <a:pt x="4886" y="889"/>
                  </a:cubicBezTo>
                  <a:cubicBezTo>
                    <a:pt x="5820" y="1413"/>
                    <a:pt x="6558" y="2249"/>
                    <a:pt x="6951" y="3249"/>
                  </a:cubicBezTo>
                  <a:cubicBezTo>
                    <a:pt x="7279" y="4052"/>
                    <a:pt x="7443" y="4904"/>
                    <a:pt x="7459" y="5773"/>
                  </a:cubicBezTo>
                  <a:cubicBezTo>
                    <a:pt x="7459" y="5937"/>
                    <a:pt x="7443" y="6101"/>
                    <a:pt x="7410" y="6265"/>
                  </a:cubicBezTo>
                  <a:cubicBezTo>
                    <a:pt x="7426" y="6216"/>
                    <a:pt x="7443" y="6134"/>
                    <a:pt x="7459" y="6068"/>
                  </a:cubicBezTo>
                  <a:cubicBezTo>
                    <a:pt x="7459" y="6063"/>
                    <a:pt x="7459" y="6057"/>
                    <a:pt x="7459" y="6052"/>
                  </a:cubicBezTo>
                  <a:cubicBezTo>
                    <a:pt x="7689" y="4872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11"/>
            <p:cNvSpPr/>
            <p:nvPr/>
          </p:nvSpPr>
          <p:spPr>
            <a:xfrm>
              <a:off x="6486414" y="5075024"/>
              <a:ext cx="99642" cy="106823"/>
            </a:xfrm>
            <a:custGeom>
              <a:rect b="b" l="l" r="r" t="t"/>
              <a:pathLst>
                <a:path extrusionOk="0" h="3273" w="3053">
                  <a:moveTo>
                    <a:pt x="730" y="0"/>
                  </a:moveTo>
                  <a:cubicBezTo>
                    <a:pt x="63" y="0"/>
                    <a:pt x="0" y="784"/>
                    <a:pt x="1102" y="961"/>
                  </a:cubicBezTo>
                  <a:cubicBezTo>
                    <a:pt x="2364" y="1174"/>
                    <a:pt x="3053" y="3272"/>
                    <a:pt x="3053" y="3272"/>
                  </a:cubicBezTo>
                  <a:cubicBezTo>
                    <a:pt x="3053" y="3272"/>
                    <a:pt x="2725" y="1010"/>
                    <a:pt x="1463" y="240"/>
                  </a:cubicBezTo>
                  <a:cubicBezTo>
                    <a:pt x="1175" y="68"/>
                    <a:pt x="926" y="0"/>
                    <a:pt x="7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11"/>
            <p:cNvSpPr/>
            <p:nvPr/>
          </p:nvSpPr>
          <p:spPr>
            <a:xfrm>
              <a:off x="6287521" y="5066767"/>
              <a:ext cx="170139" cy="147489"/>
            </a:xfrm>
            <a:custGeom>
              <a:rect b="b" l="l" r="r" t="t"/>
              <a:pathLst>
                <a:path extrusionOk="0" h="4519" w="5213">
                  <a:moveTo>
                    <a:pt x="2180" y="1"/>
                  </a:moveTo>
                  <a:cubicBezTo>
                    <a:pt x="2016" y="198"/>
                    <a:pt x="1885" y="427"/>
                    <a:pt x="1820" y="673"/>
                  </a:cubicBezTo>
                  <a:cubicBezTo>
                    <a:pt x="1688" y="1083"/>
                    <a:pt x="1131" y="1312"/>
                    <a:pt x="557" y="1706"/>
                  </a:cubicBezTo>
                  <a:cubicBezTo>
                    <a:pt x="0" y="2083"/>
                    <a:pt x="82" y="2706"/>
                    <a:pt x="213" y="3033"/>
                  </a:cubicBezTo>
                  <a:cubicBezTo>
                    <a:pt x="262" y="3263"/>
                    <a:pt x="246" y="3509"/>
                    <a:pt x="131" y="3722"/>
                  </a:cubicBezTo>
                  <a:cubicBezTo>
                    <a:pt x="394" y="3492"/>
                    <a:pt x="705" y="3328"/>
                    <a:pt x="1049" y="3230"/>
                  </a:cubicBezTo>
                  <a:cubicBezTo>
                    <a:pt x="1672" y="3050"/>
                    <a:pt x="1656" y="2755"/>
                    <a:pt x="1639" y="2279"/>
                  </a:cubicBezTo>
                  <a:cubicBezTo>
                    <a:pt x="1626" y="1901"/>
                    <a:pt x="1790" y="1868"/>
                    <a:pt x="1849" y="1868"/>
                  </a:cubicBezTo>
                  <a:cubicBezTo>
                    <a:pt x="1861" y="1868"/>
                    <a:pt x="1869" y="1870"/>
                    <a:pt x="1869" y="1870"/>
                  </a:cubicBezTo>
                  <a:cubicBezTo>
                    <a:pt x="1877" y="1869"/>
                    <a:pt x="1886" y="1868"/>
                    <a:pt x="1894" y="1868"/>
                  </a:cubicBezTo>
                  <a:cubicBezTo>
                    <a:pt x="2160" y="1868"/>
                    <a:pt x="2097" y="2387"/>
                    <a:pt x="2065" y="2689"/>
                  </a:cubicBezTo>
                  <a:cubicBezTo>
                    <a:pt x="1967" y="3214"/>
                    <a:pt x="2115" y="3755"/>
                    <a:pt x="2492" y="4164"/>
                  </a:cubicBezTo>
                  <a:cubicBezTo>
                    <a:pt x="2733" y="4428"/>
                    <a:pt x="3054" y="4518"/>
                    <a:pt x="3373" y="4518"/>
                  </a:cubicBezTo>
                  <a:cubicBezTo>
                    <a:pt x="3766" y="4518"/>
                    <a:pt x="4157" y="4381"/>
                    <a:pt x="4393" y="4263"/>
                  </a:cubicBezTo>
                  <a:cubicBezTo>
                    <a:pt x="4504" y="4217"/>
                    <a:pt x="4617" y="4195"/>
                    <a:pt x="4729" y="4195"/>
                  </a:cubicBezTo>
                  <a:cubicBezTo>
                    <a:pt x="4899" y="4195"/>
                    <a:pt x="5064" y="4246"/>
                    <a:pt x="5213" y="4345"/>
                  </a:cubicBezTo>
                  <a:cubicBezTo>
                    <a:pt x="5081" y="3460"/>
                    <a:pt x="4639" y="3197"/>
                    <a:pt x="4016" y="3132"/>
                  </a:cubicBezTo>
                  <a:cubicBezTo>
                    <a:pt x="3377" y="3066"/>
                    <a:pt x="2524" y="2853"/>
                    <a:pt x="2197" y="1771"/>
                  </a:cubicBezTo>
                  <a:cubicBezTo>
                    <a:pt x="1852" y="690"/>
                    <a:pt x="2180" y="1"/>
                    <a:pt x="21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11"/>
            <p:cNvSpPr/>
            <p:nvPr/>
          </p:nvSpPr>
          <p:spPr>
            <a:xfrm>
              <a:off x="6314251" y="5166279"/>
              <a:ext cx="42853" cy="64785"/>
            </a:xfrm>
            <a:custGeom>
              <a:rect b="b" l="l" r="r" t="t"/>
              <a:pathLst>
                <a:path extrusionOk="0" h="1985" w="1313">
                  <a:moveTo>
                    <a:pt x="968" y="1"/>
                  </a:moveTo>
                  <a:cubicBezTo>
                    <a:pt x="968" y="1"/>
                    <a:pt x="951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87" y="1542"/>
                  </a:cubicBezTo>
                  <a:cubicBezTo>
                    <a:pt x="1312" y="1263"/>
                    <a:pt x="1099" y="837"/>
                    <a:pt x="1017" y="558"/>
                  </a:cubicBezTo>
                  <a:cubicBezTo>
                    <a:pt x="968" y="378"/>
                    <a:pt x="935" y="18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11"/>
            <p:cNvSpPr/>
            <p:nvPr/>
          </p:nvSpPr>
          <p:spPr>
            <a:xfrm>
              <a:off x="6128609" y="4885074"/>
              <a:ext cx="225819" cy="159467"/>
            </a:xfrm>
            <a:custGeom>
              <a:rect b="b" l="l" r="r" t="t"/>
              <a:pathLst>
                <a:path extrusionOk="0" h="4886" w="6919">
                  <a:moveTo>
                    <a:pt x="4978" y="1"/>
                  </a:moveTo>
                  <a:cubicBezTo>
                    <a:pt x="4754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699"/>
                    <a:pt x="5181" y="3732"/>
                    <a:pt x="5361" y="3749"/>
                  </a:cubicBezTo>
                  <a:cubicBezTo>
                    <a:pt x="4902" y="3831"/>
                    <a:pt x="4459" y="3978"/>
                    <a:pt x="4050" y="4191"/>
                  </a:cubicBezTo>
                  <a:cubicBezTo>
                    <a:pt x="3886" y="4273"/>
                    <a:pt x="3656" y="4339"/>
                    <a:pt x="3607" y="4355"/>
                  </a:cubicBezTo>
                  <a:cubicBezTo>
                    <a:pt x="3153" y="4527"/>
                    <a:pt x="2723" y="4603"/>
                    <a:pt x="2336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62" y="3355"/>
                    <a:pt x="345" y="2863"/>
                    <a:pt x="558" y="2454"/>
                  </a:cubicBezTo>
                  <a:cubicBezTo>
                    <a:pt x="558" y="2437"/>
                    <a:pt x="575" y="2437"/>
                    <a:pt x="575" y="2421"/>
                  </a:cubicBezTo>
                  <a:cubicBezTo>
                    <a:pt x="779" y="2106"/>
                    <a:pt x="1115" y="1959"/>
                    <a:pt x="1430" y="1959"/>
                  </a:cubicBezTo>
                  <a:cubicBezTo>
                    <a:pt x="1723" y="1959"/>
                    <a:pt x="1998" y="2086"/>
                    <a:pt x="2132" y="2323"/>
                  </a:cubicBezTo>
                  <a:cubicBezTo>
                    <a:pt x="2230" y="2454"/>
                    <a:pt x="2296" y="2618"/>
                    <a:pt x="2296" y="2798"/>
                  </a:cubicBezTo>
                  <a:cubicBezTo>
                    <a:pt x="2296" y="2945"/>
                    <a:pt x="2230" y="3093"/>
                    <a:pt x="2132" y="3208"/>
                  </a:cubicBezTo>
                  <a:cubicBezTo>
                    <a:pt x="2017" y="3304"/>
                    <a:pt x="1955" y="3335"/>
                    <a:pt x="1924" y="3335"/>
                  </a:cubicBezTo>
                  <a:cubicBezTo>
                    <a:pt x="1898" y="3335"/>
                    <a:pt x="1895" y="3312"/>
                    <a:pt x="1902" y="3290"/>
                  </a:cubicBezTo>
                  <a:cubicBezTo>
                    <a:pt x="2018" y="3030"/>
                    <a:pt x="1727" y="2861"/>
                    <a:pt x="1474" y="2861"/>
                  </a:cubicBezTo>
                  <a:cubicBezTo>
                    <a:pt x="1295" y="2861"/>
                    <a:pt x="1135" y="2945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4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4"/>
                    <a:pt x="2083" y="3388"/>
                  </a:cubicBezTo>
                  <a:cubicBezTo>
                    <a:pt x="2394" y="3093"/>
                    <a:pt x="2427" y="2634"/>
                    <a:pt x="2181" y="2290"/>
                  </a:cubicBezTo>
                  <a:cubicBezTo>
                    <a:pt x="2043" y="2021"/>
                    <a:pt x="1726" y="1874"/>
                    <a:pt x="1389" y="1874"/>
                  </a:cubicBezTo>
                  <a:cubicBezTo>
                    <a:pt x="1047" y="1874"/>
                    <a:pt x="683" y="2025"/>
                    <a:pt x="460" y="2355"/>
                  </a:cubicBezTo>
                  <a:cubicBezTo>
                    <a:pt x="1" y="2962"/>
                    <a:pt x="132" y="4126"/>
                    <a:pt x="935" y="4585"/>
                  </a:cubicBezTo>
                  <a:cubicBezTo>
                    <a:pt x="1279" y="4785"/>
                    <a:pt x="1661" y="4886"/>
                    <a:pt x="2059" y="4886"/>
                  </a:cubicBezTo>
                  <a:cubicBezTo>
                    <a:pt x="2116" y="4886"/>
                    <a:pt x="2173" y="4884"/>
                    <a:pt x="2230" y="4880"/>
                  </a:cubicBezTo>
                  <a:cubicBezTo>
                    <a:pt x="3132" y="4863"/>
                    <a:pt x="3853" y="4371"/>
                    <a:pt x="5017" y="4011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5" y="3663"/>
                    <a:pt x="6639" y="3663"/>
                  </a:cubicBezTo>
                  <a:cubicBezTo>
                    <a:pt x="6484" y="3663"/>
                    <a:pt x="6295" y="3634"/>
                    <a:pt x="6164" y="3519"/>
                  </a:cubicBezTo>
                  <a:cubicBezTo>
                    <a:pt x="5902" y="3273"/>
                    <a:pt x="5918" y="3372"/>
                    <a:pt x="5623" y="3290"/>
                  </a:cubicBezTo>
                  <a:cubicBezTo>
                    <a:pt x="5459" y="3240"/>
                    <a:pt x="5344" y="3093"/>
                    <a:pt x="5361" y="2913"/>
                  </a:cubicBezTo>
                  <a:lnTo>
                    <a:pt x="5361" y="2913"/>
                  </a:lnTo>
                  <a:cubicBezTo>
                    <a:pt x="5148" y="3077"/>
                    <a:pt x="5115" y="3372"/>
                    <a:pt x="5263" y="3585"/>
                  </a:cubicBezTo>
                  <a:cubicBezTo>
                    <a:pt x="5263" y="3585"/>
                    <a:pt x="4558" y="3585"/>
                    <a:pt x="4377" y="3208"/>
                  </a:cubicBezTo>
                  <a:cubicBezTo>
                    <a:pt x="4197" y="2831"/>
                    <a:pt x="4410" y="2847"/>
                    <a:pt x="4558" y="2765"/>
                  </a:cubicBezTo>
                  <a:cubicBezTo>
                    <a:pt x="4689" y="2667"/>
                    <a:pt x="4738" y="2536"/>
                    <a:pt x="4590" y="2323"/>
                  </a:cubicBezTo>
                  <a:cubicBezTo>
                    <a:pt x="4443" y="2126"/>
                    <a:pt x="4459" y="1749"/>
                    <a:pt x="4722" y="1749"/>
                  </a:cubicBezTo>
                  <a:cubicBezTo>
                    <a:pt x="4644" y="1580"/>
                    <a:pt x="4483" y="1483"/>
                    <a:pt x="4313" y="1483"/>
                  </a:cubicBezTo>
                  <a:cubicBezTo>
                    <a:pt x="4269" y="1483"/>
                    <a:pt x="4225" y="1489"/>
                    <a:pt x="4181" y="1503"/>
                  </a:cubicBezTo>
                  <a:cubicBezTo>
                    <a:pt x="3738" y="1569"/>
                    <a:pt x="3738" y="2175"/>
                    <a:pt x="3738" y="2175"/>
                  </a:cubicBezTo>
                  <a:cubicBezTo>
                    <a:pt x="3738" y="2175"/>
                    <a:pt x="3443" y="1421"/>
                    <a:pt x="3918" y="1044"/>
                  </a:cubicBezTo>
                  <a:cubicBezTo>
                    <a:pt x="4108" y="899"/>
                    <a:pt x="4258" y="844"/>
                    <a:pt x="4375" y="844"/>
                  </a:cubicBezTo>
                  <a:cubicBezTo>
                    <a:pt x="4563" y="844"/>
                    <a:pt x="4665" y="985"/>
                    <a:pt x="4705" y="1126"/>
                  </a:cubicBezTo>
                  <a:cubicBezTo>
                    <a:pt x="4758" y="1311"/>
                    <a:pt x="4865" y="1465"/>
                    <a:pt x="5008" y="1465"/>
                  </a:cubicBezTo>
                  <a:cubicBezTo>
                    <a:pt x="5041" y="1465"/>
                    <a:pt x="5077" y="1456"/>
                    <a:pt x="5115" y="1437"/>
                  </a:cubicBezTo>
                  <a:cubicBezTo>
                    <a:pt x="5259" y="1371"/>
                    <a:pt x="5373" y="1267"/>
                    <a:pt x="5467" y="1267"/>
                  </a:cubicBezTo>
                  <a:cubicBezTo>
                    <a:pt x="5512" y="1267"/>
                    <a:pt x="5553" y="1291"/>
                    <a:pt x="5590" y="1355"/>
                  </a:cubicBezTo>
                  <a:cubicBezTo>
                    <a:pt x="5705" y="1601"/>
                    <a:pt x="5607" y="1896"/>
                    <a:pt x="5361" y="2011"/>
                  </a:cubicBezTo>
                  <a:cubicBezTo>
                    <a:pt x="5361" y="2011"/>
                    <a:pt x="5367" y="2011"/>
                    <a:pt x="5377" y="2011"/>
                  </a:cubicBezTo>
                  <a:cubicBezTo>
                    <a:pt x="5485" y="2011"/>
                    <a:pt x="6095" y="1984"/>
                    <a:pt x="6230" y="1372"/>
                  </a:cubicBezTo>
                  <a:cubicBezTo>
                    <a:pt x="6334" y="822"/>
                    <a:pt x="5864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11"/>
            <p:cNvSpPr/>
            <p:nvPr/>
          </p:nvSpPr>
          <p:spPr>
            <a:xfrm>
              <a:off x="6092773" y="4970486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837" y="1"/>
                  </a:moveTo>
                  <a:cubicBezTo>
                    <a:pt x="837" y="1"/>
                    <a:pt x="1" y="919"/>
                    <a:pt x="558" y="1722"/>
                  </a:cubicBezTo>
                  <a:cubicBezTo>
                    <a:pt x="869" y="2181"/>
                    <a:pt x="1378" y="2459"/>
                    <a:pt x="1935" y="2492"/>
                  </a:cubicBezTo>
                  <a:cubicBezTo>
                    <a:pt x="1869" y="2492"/>
                    <a:pt x="1476" y="2492"/>
                    <a:pt x="1296" y="2722"/>
                  </a:cubicBezTo>
                  <a:cubicBezTo>
                    <a:pt x="1181" y="2885"/>
                    <a:pt x="1115" y="3099"/>
                    <a:pt x="1148" y="3312"/>
                  </a:cubicBezTo>
                  <a:cubicBezTo>
                    <a:pt x="1199" y="3223"/>
                    <a:pt x="1288" y="3164"/>
                    <a:pt x="1387" y="3164"/>
                  </a:cubicBezTo>
                  <a:cubicBezTo>
                    <a:pt x="1416" y="3164"/>
                    <a:pt x="1446" y="3169"/>
                    <a:pt x="1476" y="3180"/>
                  </a:cubicBezTo>
                  <a:cubicBezTo>
                    <a:pt x="1590" y="3215"/>
                    <a:pt x="1750" y="3288"/>
                    <a:pt x="1932" y="3288"/>
                  </a:cubicBezTo>
                  <a:cubicBezTo>
                    <a:pt x="2092" y="3288"/>
                    <a:pt x="2267" y="3233"/>
                    <a:pt x="2443" y="3049"/>
                  </a:cubicBezTo>
                  <a:cubicBezTo>
                    <a:pt x="2820" y="2640"/>
                    <a:pt x="3312" y="2869"/>
                    <a:pt x="4656" y="2164"/>
                  </a:cubicBezTo>
                  <a:cubicBezTo>
                    <a:pt x="4656" y="2164"/>
                    <a:pt x="4656" y="2164"/>
                    <a:pt x="4655" y="2164"/>
                  </a:cubicBezTo>
                  <a:cubicBezTo>
                    <a:pt x="4631" y="2164"/>
                    <a:pt x="3916" y="2456"/>
                    <a:pt x="3115" y="2456"/>
                  </a:cubicBezTo>
                  <a:cubicBezTo>
                    <a:pt x="2651" y="2456"/>
                    <a:pt x="2159" y="2358"/>
                    <a:pt x="1755" y="2049"/>
                  </a:cubicBezTo>
                  <a:cubicBezTo>
                    <a:pt x="1099" y="1574"/>
                    <a:pt x="755" y="787"/>
                    <a:pt x="8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11"/>
            <p:cNvSpPr/>
            <p:nvPr/>
          </p:nvSpPr>
          <p:spPr>
            <a:xfrm>
              <a:off x="6292873" y="4728186"/>
              <a:ext cx="145008" cy="204898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1" y="203"/>
                    <a:pt x="1279" y="606"/>
                  </a:cubicBezTo>
                  <a:cubicBezTo>
                    <a:pt x="0" y="2245"/>
                    <a:pt x="902" y="4261"/>
                    <a:pt x="1656" y="5113"/>
                  </a:cubicBezTo>
                  <a:cubicBezTo>
                    <a:pt x="2082" y="5638"/>
                    <a:pt x="2639" y="6031"/>
                    <a:pt x="3262" y="6277"/>
                  </a:cubicBezTo>
                  <a:cubicBezTo>
                    <a:pt x="2688" y="6015"/>
                    <a:pt x="2180" y="5622"/>
                    <a:pt x="1770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6" y="3310"/>
                    <a:pt x="951" y="2753"/>
                    <a:pt x="1000" y="2212"/>
                  </a:cubicBezTo>
                  <a:cubicBezTo>
                    <a:pt x="1131" y="737"/>
                    <a:pt x="1967" y="180"/>
                    <a:pt x="2721" y="163"/>
                  </a:cubicBezTo>
                  <a:cubicBezTo>
                    <a:pt x="3065" y="163"/>
                    <a:pt x="3393" y="294"/>
                    <a:pt x="3639" y="557"/>
                  </a:cubicBezTo>
                  <a:cubicBezTo>
                    <a:pt x="4278" y="1098"/>
                    <a:pt x="3934" y="2032"/>
                    <a:pt x="3393" y="2261"/>
                  </a:cubicBezTo>
                  <a:cubicBezTo>
                    <a:pt x="3274" y="2329"/>
                    <a:pt x="3143" y="2362"/>
                    <a:pt x="3009" y="2362"/>
                  </a:cubicBezTo>
                  <a:cubicBezTo>
                    <a:pt x="2884" y="2362"/>
                    <a:pt x="2758" y="2333"/>
                    <a:pt x="2639" y="2278"/>
                  </a:cubicBezTo>
                  <a:cubicBezTo>
                    <a:pt x="2475" y="2196"/>
                    <a:pt x="2360" y="2015"/>
                    <a:pt x="2328" y="1819"/>
                  </a:cubicBezTo>
                  <a:cubicBezTo>
                    <a:pt x="2334" y="1732"/>
                    <a:pt x="2361" y="1711"/>
                    <a:pt x="2408" y="1711"/>
                  </a:cubicBezTo>
                  <a:cubicBezTo>
                    <a:pt x="2454" y="1711"/>
                    <a:pt x="2519" y="1731"/>
                    <a:pt x="2602" y="1731"/>
                  </a:cubicBezTo>
                  <a:cubicBezTo>
                    <a:pt x="2660" y="1731"/>
                    <a:pt x="2727" y="1721"/>
                    <a:pt x="2803" y="1688"/>
                  </a:cubicBezTo>
                  <a:cubicBezTo>
                    <a:pt x="3016" y="1573"/>
                    <a:pt x="3049" y="1294"/>
                    <a:pt x="2885" y="1130"/>
                  </a:cubicBezTo>
                  <a:cubicBezTo>
                    <a:pt x="2817" y="1056"/>
                    <a:pt x="2717" y="1016"/>
                    <a:pt x="2614" y="1016"/>
                  </a:cubicBezTo>
                  <a:cubicBezTo>
                    <a:pt x="2419" y="1016"/>
                    <a:pt x="2212" y="1159"/>
                    <a:pt x="2180" y="1491"/>
                  </a:cubicBezTo>
                  <a:cubicBezTo>
                    <a:pt x="2147" y="1737"/>
                    <a:pt x="2213" y="1983"/>
                    <a:pt x="2377" y="2147"/>
                  </a:cubicBezTo>
                  <a:lnTo>
                    <a:pt x="2442" y="2212"/>
                  </a:lnTo>
                  <a:cubicBezTo>
                    <a:pt x="2459" y="2229"/>
                    <a:pt x="2475" y="2245"/>
                    <a:pt x="2508" y="2261"/>
                  </a:cubicBezTo>
                  <a:lnTo>
                    <a:pt x="2541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46" y="2409"/>
                    <a:pt x="2881" y="2442"/>
                    <a:pt x="3018" y="2442"/>
                  </a:cubicBezTo>
                  <a:cubicBezTo>
                    <a:pt x="3155" y="2442"/>
                    <a:pt x="3295" y="2409"/>
                    <a:pt x="3426" y="2343"/>
                  </a:cubicBezTo>
                  <a:cubicBezTo>
                    <a:pt x="4016" y="2130"/>
                    <a:pt x="4442" y="1081"/>
                    <a:pt x="3754" y="458"/>
                  </a:cubicBezTo>
                  <a:cubicBezTo>
                    <a:pt x="3479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11"/>
            <p:cNvSpPr/>
            <p:nvPr/>
          </p:nvSpPr>
          <p:spPr>
            <a:xfrm>
              <a:off x="1188173" y="-173412"/>
              <a:ext cx="277125" cy="332413"/>
            </a:xfrm>
            <a:custGeom>
              <a:rect b="b" l="l" r="r" t="t"/>
              <a:pathLst>
                <a:path extrusionOk="0" h="10185" w="8491">
                  <a:moveTo>
                    <a:pt x="6298" y="1"/>
                  </a:moveTo>
                  <a:cubicBezTo>
                    <a:pt x="6096" y="1"/>
                    <a:pt x="5891" y="23"/>
                    <a:pt x="5688" y="71"/>
                  </a:cubicBezTo>
                  <a:cubicBezTo>
                    <a:pt x="4491" y="334"/>
                    <a:pt x="3737" y="1579"/>
                    <a:pt x="3508" y="2841"/>
                  </a:cubicBezTo>
                  <a:cubicBezTo>
                    <a:pt x="3491" y="2858"/>
                    <a:pt x="3491" y="2858"/>
                    <a:pt x="3491" y="2874"/>
                  </a:cubicBezTo>
                  <a:cubicBezTo>
                    <a:pt x="3262" y="4169"/>
                    <a:pt x="3508" y="5382"/>
                    <a:pt x="3442" y="6497"/>
                  </a:cubicBezTo>
                  <a:cubicBezTo>
                    <a:pt x="3508" y="7480"/>
                    <a:pt x="3147" y="8447"/>
                    <a:pt x="2442" y="9136"/>
                  </a:cubicBezTo>
                  <a:cubicBezTo>
                    <a:pt x="1770" y="9758"/>
                    <a:pt x="902" y="10119"/>
                    <a:pt x="0" y="10185"/>
                  </a:cubicBezTo>
                  <a:cubicBezTo>
                    <a:pt x="918" y="10152"/>
                    <a:pt x="1803" y="9808"/>
                    <a:pt x="2508" y="9201"/>
                  </a:cubicBezTo>
                  <a:cubicBezTo>
                    <a:pt x="3245" y="8496"/>
                    <a:pt x="3639" y="7513"/>
                    <a:pt x="3590" y="6497"/>
                  </a:cubicBezTo>
                  <a:cubicBezTo>
                    <a:pt x="3655" y="5382"/>
                    <a:pt x="3426" y="4136"/>
                    <a:pt x="3655" y="2891"/>
                  </a:cubicBezTo>
                  <a:cubicBezTo>
                    <a:pt x="3655" y="2874"/>
                    <a:pt x="3655" y="2874"/>
                    <a:pt x="3655" y="2874"/>
                  </a:cubicBezTo>
                  <a:cubicBezTo>
                    <a:pt x="3901" y="1645"/>
                    <a:pt x="4606" y="481"/>
                    <a:pt x="5704" y="219"/>
                  </a:cubicBezTo>
                  <a:cubicBezTo>
                    <a:pt x="5835" y="186"/>
                    <a:pt x="5966" y="170"/>
                    <a:pt x="6098" y="153"/>
                  </a:cubicBezTo>
                  <a:cubicBezTo>
                    <a:pt x="6142" y="150"/>
                    <a:pt x="6187" y="148"/>
                    <a:pt x="6232" y="148"/>
                  </a:cubicBezTo>
                  <a:cubicBezTo>
                    <a:pt x="6629" y="148"/>
                    <a:pt x="7019" y="278"/>
                    <a:pt x="7343" y="514"/>
                  </a:cubicBezTo>
                  <a:cubicBezTo>
                    <a:pt x="8048" y="1088"/>
                    <a:pt x="7950" y="2317"/>
                    <a:pt x="7540" y="2710"/>
                  </a:cubicBezTo>
                  <a:cubicBezTo>
                    <a:pt x="7474" y="2759"/>
                    <a:pt x="7392" y="2825"/>
                    <a:pt x="7311" y="2858"/>
                  </a:cubicBezTo>
                  <a:cubicBezTo>
                    <a:pt x="7196" y="2923"/>
                    <a:pt x="7065" y="2956"/>
                    <a:pt x="6934" y="2956"/>
                  </a:cubicBezTo>
                  <a:cubicBezTo>
                    <a:pt x="6802" y="2956"/>
                    <a:pt x="6671" y="2923"/>
                    <a:pt x="6557" y="2858"/>
                  </a:cubicBezTo>
                  <a:cubicBezTo>
                    <a:pt x="6475" y="2809"/>
                    <a:pt x="6409" y="2743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01" y="2664"/>
                    <a:pt x="6439" y="2664"/>
                  </a:cubicBezTo>
                  <a:cubicBezTo>
                    <a:pt x="6569" y="2664"/>
                    <a:pt x="6858" y="2635"/>
                    <a:pt x="6934" y="2382"/>
                  </a:cubicBezTo>
                  <a:cubicBezTo>
                    <a:pt x="7065" y="2071"/>
                    <a:pt x="6868" y="1727"/>
                    <a:pt x="6540" y="1661"/>
                  </a:cubicBezTo>
                  <a:cubicBezTo>
                    <a:pt x="6484" y="1645"/>
                    <a:pt x="6429" y="1638"/>
                    <a:pt x="6376" y="1638"/>
                  </a:cubicBezTo>
                  <a:cubicBezTo>
                    <a:pt x="5990" y="1638"/>
                    <a:pt x="5691" y="2028"/>
                    <a:pt x="5835" y="2432"/>
                  </a:cubicBezTo>
                  <a:cubicBezTo>
                    <a:pt x="5884" y="2612"/>
                    <a:pt x="5999" y="2759"/>
                    <a:pt x="6163" y="2858"/>
                  </a:cubicBezTo>
                  <a:cubicBezTo>
                    <a:pt x="6410" y="3020"/>
                    <a:pt x="6693" y="3102"/>
                    <a:pt x="6975" y="3102"/>
                  </a:cubicBezTo>
                  <a:cubicBezTo>
                    <a:pt x="7234" y="3102"/>
                    <a:pt x="7492" y="3032"/>
                    <a:pt x="7720" y="2891"/>
                  </a:cubicBezTo>
                  <a:lnTo>
                    <a:pt x="7769" y="2858"/>
                  </a:lnTo>
                  <a:cubicBezTo>
                    <a:pt x="8294" y="2464"/>
                    <a:pt x="8491" y="1776"/>
                    <a:pt x="8245" y="1169"/>
                  </a:cubicBezTo>
                  <a:cubicBezTo>
                    <a:pt x="8030" y="459"/>
                    <a:pt x="7202" y="1"/>
                    <a:pt x="629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11"/>
            <p:cNvSpPr/>
            <p:nvPr/>
          </p:nvSpPr>
          <p:spPr>
            <a:xfrm>
              <a:off x="1326164" y="-126610"/>
              <a:ext cx="76013" cy="68800"/>
            </a:xfrm>
            <a:custGeom>
              <a:rect b="b" l="l" r="r" t="t"/>
              <a:pathLst>
                <a:path extrusionOk="0" h="2108" w="2329">
                  <a:moveTo>
                    <a:pt x="540" y="1"/>
                  </a:moveTo>
                  <a:cubicBezTo>
                    <a:pt x="468" y="1"/>
                    <a:pt x="392" y="11"/>
                    <a:pt x="312" y="31"/>
                  </a:cubicBezTo>
                  <a:cubicBezTo>
                    <a:pt x="427" y="96"/>
                    <a:pt x="460" y="276"/>
                    <a:pt x="362" y="391"/>
                  </a:cubicBezTo>
                  <a:cubicBezTo>
                    <a:pt x="247" y="555"/>
                    <a:pt x="1" y="998"/>
                    <a:pt x="132" y="1440"/>
                  </a:cubicBezTo>
                  <a:cubicBezTo>
                    <a:pt x="165" y="1604"/>
                    <a:pt x="263" y="1752"/>
                    <a:pt x="378" y="1866"/>
                  </a:cubicBezTo>
                  <a:cubicBezTo>
                    <a:pt x="563" y="2046"/>
                    <a:pt x="818" y="2108"/>
                    <a:pt x="1084" y="2108"/>
                  </a:cubicBezTo>
                  <a:cubicBezTo>
                    <a:pt x="1619" y="2108"/>
                    <a:pt x="2197" y="1856"/>
                    <a:pt x="2329" y="1801"/>
                  </a:cubicBezTo>
                  <a:lnTo>
                    <a:pt x="2329" y="1801"/>
                  </a:lnTo>
                  <a:cubicBezTo>
                    <a:pt x="2329" y="1801"/>
                    <a:pt x="2298" y="1804"/>
                    <a:pt x="2247" y="1804"/>
                  </a:cubicBezTo>
                  <a:cubicBezTo>
                    <a:pt x="2083" y="1804"/>
                    <a:pt x="1710" y="1766"/>
                    <a:pt x="1509" y="1440"/>
                  </a:cubicBezTo>
                  <a:cubicBezTo>
                    <a:pt x="1443" y="1325"/>
                    <a:pt x="1411" y="1211"/>
                    <a:pt x="1394" y="1096"/>
                  </a:cubicBezTo>
                  <a:cubicBezTo>
                    <a:pt x="1309" y="401"/>
                    <a:pt x="1003" y="1"/>
                    <a:pt x="5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11"/>
            <p:cNvSpPr/>
            <p:nvPr/>
          </p:nvSpPr>
          <p:spPr>
            <a:xfrm>
              <a:off x="1437980" y="-172270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51"/>
                    <a:pt x="755" y="413"/>
                    <a:pt x="919" y="807"/>
                  </a:cubicBezTo>
                  <a:cubicBezTo>
                    <a:pt x="1124" y="1308"/>
                    <a:pt x="1482" y="1951"/>
                    <a:pt x="2244" y="1951"/>
                  </a:cubicBezTo>
                  <a:cubicBezTo>
                    <a:pt x="2453" y="1951"/>
                    <a:pt x="2692" y="1903"/>
                    <a:pt x="2968" y="1790"/>
                  </a:cubicBezTo>
                  <a:cubicBezTo>
                    <a:pt x="2787" y="1725"/>
                    <a:pt x="2673" y="1561"/>
                    <a:pt x="2673" y="1380"/>
                  </a:cubicBezTo>
                  <a:cubicBezTo>
                    <a:pt x="2673" y="1096"/>
                    <a:pt x="2623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11"/>
            <p:cNvSpPr/>
            <p:nvPr/>
          </p:nvSpPr>
          <p:spPr>
            <a:xfrm>
              <a:off x="1524665" y="-172857"/>
              <a:ext cx="47096" cy="36946"/>
            </a:xfrm>
            <a:custGeom>
              <a:rect b="b" l="l" r="r" t="t"/>
              <a:pathLst>
                <a:path extrusionOk="0" h="1132" w="1443">
                  <a:moveTo>
                    <a:pt x="959" y="0"/>
                  </a:moveTo>
                  <a:cubicBezTo>
                    <a:pt x="781" y="0"/>
                    <a:pt x="623" y="142"/>
                    <a:pt x="623" y="333"/>
                  </a:cubicBezTo>
                  <a:cubicBezTo>
                    <a:pt x="623" y="496"/>
                    <a:pt x="756" y="601"/>
                    <a:pt x="897" y="601"/>
                  </a:cubicBezTo>
                  <a:cubicBezTo>
                    <a:pt x="955" y="601"/>
                    <a:pt x="1013" y="584"/>
                    <a:pt x="1066" y="546"/>
                  </a:cubicBezTo>
                  <a:cubicBezTo>
                    <a:pt x="1066" y="546"/>
                    <a:pt x="1180" y="366"/>
                    <a:pt x="1066" y="300"/>
                  </a:cubicBezTo>
                  <a:cubicBezTo>
                    <a:pt x="1037" y="284"/>
                    <a:pt x="1010" y="277"/>
                    <a:pt x="987" y="277"/>
                  </a:cubicBezTo>
                  <a:cubicBezTo>
                    <a:pt x="916" y="277"/>
                    <a:pt x="873" y="341"/>
                    <a:pt x="885" y="415"/>
                  </a:cubicBezTo>
                  <a:cubicBezTo>
                    <a:pt x="896" y="447"/>
                    <a:pt x="880" y="462"/>
                    <a:pt x="856" y="462"/>
                  </a:cubicBezTo>
                  <a:cubicBezTo>
                    <a:pt x="805" y="462"/>
                    <a:pt x="716" y="399"/>
                    <a:pt x="738" y="300"/>
                  </a:cubicBezTo>
                  <a:cubicBezTo>
                    <a:pt x="750" y="156"/>
                    <a:pt x="858" y="65"/>
                    <a:pt x="980" y="65"/>
                  </a:cubicBezTo>
                  <a:cubicBezTo>
                    <a:pt x="1025" y="65"/>
                    <a:pt x="1071" y="77"/>
                    <a:pt x="1115" y="103"/>
                  </a:cubicBezTo>
                  <a:cubicBezTo>
                    <a:pt x="1393" y="267"/>
                    <a:pt x="1328" y="841"/>
                    <a:pt x="738" y="890"/>
                  </a:cubicBezTo>
                  <a:cubicBezTo>
                    <a:pt x="716" y="893"/>
                    <a:pt x="695" y="894"/>
                    <a:pt x="674" y="894"/>
                  </a:cubicBezTo>
                  <a:cubicBezTo>
                    <a:pt x="310" y="894"/>
                    <a:pt x="17" y="513"/>
                    <a:pt x="17" y="513"/>
                  </a:cubicBezTo>
                  <a:lnTo>
                    <a:pt x="17" y="513"/>
                  </a:lnTo>
                  <a:cubicBezTo>
                    <a:pt x="0" y="694"/>
                    <a:pt x="82" y="874"/>
                    <a:pt x="213" y="1005"/>
                  </a:cubicBezTo>
                  <a:cubicBezTo>
                    <a:pt x="338" y="1088"/>
                    <a:pt x="482" y="1132"/>
                    <a:pt x="625" y="1132"/>
                  </a:cubicBezTo>
                  <a:cubicBezTo>
                    <a:pt x="708" y="1132"/>
                    <a:pt x="791" y="1117"/>
                    <a:pt x="869" y="1087"/>
                  </a:cubicBezTo>
                  <a:cubicBezTo>
                    <a:pt x="1082" y="1021"/>
                    <a:pt x="1262" y="874"/>
                    <a:pt x="1344" y="661"/>
                  </a:cubicBezTo>
                  <a:cubicBezTo>
                    <a:pt x="1443" y="415"/>
                    <a:pt x="1344" y="153"/>
                    <a:pt x="1115" y="38"/>
                  </a:cubicBezTo>
                  <a:cubicBezTo>
                    <a:pt x="1063" y="12"/>
                    <a:pt x="1011" y="0"/>
                    <a:pt x="9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11"/>
            <p:cNvSpPr/>
            <p:nvPr/>
          </p:nvSpPr>
          <p:spPr>
            <a:xfrm>
              <a:off x="866628" y="-143581"/>
              <a:ext cx="89916" cy="350723"/>
            </a:xfrm>
            <a:custGeom>
              <a:rect b="b" l="l" r="r" t="t"/>
              <a:pathLst>
                <a:path extrusionOk="0" h="10746" w="2755">
                  <a:moveTo>
                    <a:pt x="1458" y="1"/>
                  </a:moveTo>
                  <a:cubicBezTo>
                    <a:pt x="1124" y="1"/>
                    <a:pt x="779" y="125"/>
                    <a:pt x="509" y="419"/>
                  </a:cubicBezTo>
                  <a:cubicBezTo>
                    <a:pt x="165" y="846"/>
                    <a:pt x="1" y="1403"/>
                    <a:pt x="34" y="1960"/>
                  </a:cubicBezTo>
                  <a:cubicBezTo>
                    <a:pt x="50" y="2485"/>
                    <a:pt x="148" y="3009"/>
                    <a:pt x="345" y="3501"/>
                  </a:cubicBezTo>
                  <a:cubicBezTo>
                    <a:pt x="1181" y="5550"/>
                    <a:pt x="2066" y="7500"/>
                    <a:pt x="1525" y="8943"/>
                  </a:cubicBezTo>
                  <a:cubicBezTo>
                    <a:pt x="1263" y="9697"/>
                    <a:pt x="755" y="10336"/>
                    <a:pt x="83" y="10746"/>
                  </a:cubicBezTo>
                  <a:cubicBezTo>
                    <a:pt x="165" y="10697"/>
                    <a:pt x="1066" y="10287"/>
                    <a:pt x="1607" y="8976"/>
                  </a:cubicBezTo>
                  <a:cubicBezTo>
                    <a:pt x="2214" y="7500"/>
                    <a:pt x="1345" y="5468"/>
                    <a:pt x="509" y="3435"/>
                  </a:cubicBezTo>
                  <a:cubicBezTo>
                    <a:pt x="329" y="2960"/>
                    <a:pt x="230" y="2468"/>
                    <a:pt x="198" y="1944"/>
                  </a:cubicBezTo>
                  <a:cubicBezTo>
                    <a:pt x="165" y="1436"/>
                    <a:pt x="312" y="928"/>
                    <a:pt x="607" y="501"/>
                  </a:cubicBezTo>
                  <a:cubicBezTo>
                    <a:pt x="847" y="231"/>
                    <a:pt x="1164" y="115"/>
                    <a:pt x="1474" y="115"/>
                  </a:cubicBezTo>
                  <a:cubicBezTo>
                    <a:pt x="1993" y="115"/>
                    <a:pt x="2492" y="439"/>
                    <a:pt x="2574" y="911"/>
                  </a:cubicBezTo>
                  <a:cubicBezTo>
                    <a:pt x="2682" y="1436"/>
                    <a:pt x="2267" y="1917"/>
                    <a:pt x="1754" y="1917"/>
                  </a:cubicBezTo>
                  <a:cubicBezTo>
                    <a:pt x="1722" y="1917"/>
                    <a:pt x="1689" y="1915"/>
                    <a:pt x="1656" y="1911"/>
                  </a:cubicBezTo>
                  <a:lnTo>
                    <a:pt x="1640" y="1911"/>
                  </a:lnTo>
                  <a:cubicBezTo>
                    <a:pt x="1624" y="1911"/>
                    <a:pt x="1607" y="1911"/>
                    <a:pt x="1591" y="1895"/>
                  </a:cubicBezTo>
                  <a:cubicBezTo>
                    <a:pt x="1509" y="1878"/>
                    <a:pt x="1443" y="1829"/>
                    <a:pt x="1410" y="1763"/>
                  </a:cubicBezTo>
                  <a:cubicBezTo>
                    <a:pt x="1410" y="1763"/>
                    <a:pt x="1378" y="1698"/>
                    <a:pt x="1410" y="1649"/>
                  </a:cubicBezTo>
                  <a:cubicBezTo>
                    <a:pt x="1443" y="1616"/>
                    <a:pt x="1804" y="1649"/>
                    <a:pt x="1820" y="1321"/>
                  </a:cubicBezTo>
                  <a:cubicBezTo>
                    <a:pt x="1831" y="1069"/>
                    <a:pt x="1627" y="905"/>
                    <a:pt x="1418" y="905"/>
                  </a:cubicBezTo>
                  <a:cubicBezTo>
                    <a:pt x="1301" y="905"/>
                    <a:pt x="1182" y="957"/>
                    <a:pt x="1099" y="1075"/>
                  </a:cubicBezTo>
                  <a:cubicBezTo>
                    <a:pt x="902" y="1337"/>
                    <a:pt x="1165" y="1927"/>
                    <a:pt x="1689" y="1960"/>
                  </a:cubicBezTo>
                  <a:lnTo>
                    <a:pt x="1853" y="1960"/>
                  </a:lnTo>
                  <a:cubicBezTo>
                    <a:pt x="2378" y="1911"/>
                    <a:pt x="2755" y="1419"/>
                    <a:pt x="2656" y="895"/>
                  </a:cubicBezTo>
                  <a:cubicBezTo>
                    <a:pt x="2583" y="375"/>
                    <a:pt x="2036" y="1"/>
                    <a:pt x="14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11"/>
            <p:cNvSpPr/>
            <p:nvPr/>
          </p:nvSpPr>
          <p:spPr>
            <a:xfrm>
              <a:off x="869304" y="207109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11"/>
            <p:cNvSpPr/>
            <p:nvPr/>
          </p:nvSpPr>
          <p:spPr>
            <a:xfrm>
              <a:off x="865029" y="-220410"/>
              <a:ext cx="99055" cy="106594"/>
            </a:xfrm>
            <a:custGeom>
              <a:rect b="b" l="l" r="r" t="t"/>
              <a:pathLst>
                <a:path extrusionOk="0" h="3266" w="3035">
                  <a:moveTo>
                    <a:pt x="2317" y="1"/>
                  </a:moveTo>
                  <a:cubicBezTo>
                    <a:pt x="2119" y="1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89" y="1183"/>
                    <a:pt x="1951" y="954"/>
                  </a:cubicBezTo>
                  <a:cubicBezTo>
                    <a:pt x="3035" y="778"/>
                    <a:pt x="2976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11"/>
            <p:cNvSpPr/>
            <p:nvPr/>
          </p:nvSpPr>
          <p:spPr>
            <a:xfrm>
              <a:off x="992902" y="-228863"/>
              <a:ext cx="169617" cy="147456"/>
            </a:xfrm>
            <a:custGeom>
              <a:rect b="b" l="l" r="r" t="t"/>
              <a:pathLst>
                <a:path extrusionOk="0" h="4518" w="5197">
                  <a:moveTo>
                    <a:pt x="3033" y="0"/>
                  </a:moveTo>
                  <a:lnTo>
                    <a:pt x="3033" y="0"/>
                  </a:lnTo>
                  <a:cubicBezTo>
                    <a:pt x="3033" y="0"/>
                    <a:pt x="3344" y="705"/>
                    <a:pt x="3016" y="1770"/>
                  </a:cubicBezTo>
                  <a:cubicBezTo>
                    <a:pt x="2672" y="2852"/>
                    <a:pt x="1836" y="3082"/>
                    <a:pt x="1197" y="3131"/>
                  </a:cubicBezTo>
                  <a:cubicBezTo>
                    <a:pt x="557" y="3180"/>
                    <a:pt x="131" y="3475"/>
                    <a:pt x="0" y="4344"/>
                  </a:cubicBezTo>
                  <a:cubicBezTo>
                    <a:pt x="138" y="4245"/>
                    <a:pt x="306" y="4194"/>
                    <a:pt x="479" y="4194"/>
                  </a:cubicBezTo>
                  <a:cubicBezTo>
                    <a:pt x="593" y="4194"/>
                    <a:pt x="709" y="4216"/>
                    <a:pt x="820" y="4262"/>
                  </a:cubicBezTo>
                  <a:cubicBezTo>
                    <a:pt x="1055" y="4380"/>
                    <a:pt x="1446" y="4517"/>
                    <a:pt x="1840" y="4517"/>
                  </a:cubicBezTo>
                  <a:cubicBezTo>
                    <a:pt x="2159" y="4517"/>
                    <a:pt x="2479" y="4427"/>
                    <a:pt x="2721" y="4163"/>
                  </a:cubicBezTo>
                  <a:cubicBezTo>
                    <a:pt x="3262" y="3573"/>
                    <a:pt x="3164" y="2967"/>
                    <a:pt x="3131" y="2672"/>
                  </a:cubicBezTo>
                  <a:cubicBezTo>
                    <a:pt x="3115" y="2381"/>
                    <a:pt x="3051" y="1852"/>
                    <a:pt x="3331" y="1852"/>
                  </a:cubicBezTo>
                  <a:cubicBezTo>
                    <a:pt x="3335" y="1852"/>
                    <a:pt x="3340" y="1852"/>
                    <a:pt x="3344" y="1852"/>
                  </a:cubicBezTo>
                  <a:cubicBezTo>
                    <a:pt x="3344" y="1852"/>
                    <a:pt x="3347" y="1852"/>
                    <a:pt x="3353" y="1852"/>
                  </a:cubicBezTo>
                  <a:cubicBezTo>
                    <a:pt x="3396" y="1852"/>
                    <a:pt x="3571" y="1877"/>
                    <a:pt x="3557" y="2295"/>
                  </a:cubicBezTo>
                  <a:cubicBezTo>
                    <a:pt x="3557" y="2754"/>
                    <a:pt x="3524" y="3049"/>
                    <a:pt x="4147" y="3229"/>
                  </a:cubicBezTo>
                  <a:cubicBezTo>
                    <a:pt x="4491" y="3327"/>
                    <a:pt x="4803" y="3491"/>
                    <a:pt x="5065" y="3721"/>
                  </a:cubicBezTo>
                  <a:cubicBezTo>
                    <a:pt x="4950" y="3508"/>
                    <a:pt x="4934" y="3262"/>
                    <a:pt x="5000" y="3049"/>
                  </a:cubicBezTo>
                  <a:cubicBezTo>
                    <a:pt x="5114" y="2705"/>
                    <a:pt x="5196" y="2098"/>
                    <a:pt x="4639" y="1705"/>
                  </a:cubicBezTo>
                  <a:cubicBezTo>
                    <a:pt x="4065" y="1311"/>
                    <a:pt x="3524" y="1065"/>
                    <a:pt x="3393" y="672"/>
                  </a:cubicBezTo>
                  <a:cubicBezTo>
                    <a:pt x="3311" y="426"/>
                    <a:pt x="3196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11"/>
            <p:cNvSpPr/>
            <p:nvPr/>
          </p:nvSpPr>
          <p:spPr>
            <a:xfrm>
              <a:off x="1094536" y="-129384"/>
              <a:ext cx="41776" cy="64785"/>
            </a:xfrm>
            <a:custGeom>
              <a:rect b="b" l="l" r="r" t="t"/>
              <a:pathLst>
                <a:path extrusionOk="0" h="1985" w="1280">
                  <a:moveTo>
                    <a:pt x="328" y="1"/>
                  </a:moveTo>
                  <a:cubicBezTo>
                    <a:pt x="328" y="1"/>
                    <a:pt x="328" y="1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1"/>
                    <a:pt x="328" y="1"/>
                  </a:cubicBezTo>
                  <a:close/>
                  <a:moveTo>
                    <a:pt x="328" y="1"/>
                  </a:moveTo>
                  <a:lnTo>
                    <a:pt x="328" y="1"/>
                  </a:lnTo>
                  <a:cubicBezTo>
                    <a:pt x="345" y="182"/>
                    <a:pt x="328" y="378"/>
                    <a:pt x="279" y="558"/>
                  </a:cubicBezTo>
                  <a:cubicBezTo>
                    <a:pt x="181" y="820"/>
                    <a:pt x="1" y="1230"/>
                    <a:pt x="459" y="1525"/>
                  </a:cubicBezTo>
                  <a:cubicBezTo>
                    <a:pt x="476" y="1525"/>
                    <a:pt x="476" y="1542"/>
                    <a:pt x="492" y="1558"/>
                  </a:cubicBezTo>
                  <a:cubicBezTo>
                    <a:pt x="1017" y="1853"/>
                    <a:pt x="1017" y="1984"/>
                    <a:pt x="1017" y="1984"/>
                  </a:cubicBezTo>
                  <a:cubicBezTo>
                    <a:pt x="1017" y="1984"/>
                    <a:pt x="1050" y="1755"/>
                    <a:pt x="1099" y="1525"/>
                  </a:cubicBezTo>
                  <a:cubicBezTo>
                    <a:pt x="1115" y="1443"/>
                    <a:pt x="1148" y="1361"/>
                    <a:pt x="1164" y="1296"/>
                  </a:cubicBezTo>
                  <a:cubicBezTo>
                    <a:pt x="1279" y="919"/>
                    <a:pt x="1115" y="525"/>
                    <a:pt x="771" y="345"/>
                  </a:cubicBezTo>
                  <a:cubicBezTo>
                    <a:pt x="351" y="96"/>
                    <a:pt x="330" y="10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11"/>
            <p:cNvSpPr/>
            <p:nvPr/>
          </p:nvSpPr>
          <p:spPr>
            <a:xfrm>
              <a:off x="102160" y="-172857"/>
              <a:ext cx="276603" cy="331858"/>
            </a:xfrm>
            <a:custGeom>
              <a:rect b="b" l="l" r="r" t="t"/>
              <a:pathLst>
                <a:path extrusionOk="0" h="10168" w="8475">
                  <a:moveTo>
                    <a:pt x="2192" y="0"/>
                  </a:moveTo>
                  <a:cubicBezTo>
                    <a:pt x="1284" y="0"/>
                    <a:pt x="448" y="458"/>
                    <a:pt x="246" y="1169"/>
                  </a:cubicBezTo>
                  <a:cubicBezTo>
                    <a:pt x="1" y="1775"/>
                    <a:pt x="181" y="2464"/>
                    <a:pt x="705" y="2857"/>
                  </a:cubicBezTo>
                  <a:lnTo>
                    <a:pt x="771" y="2890"/>
                  </a:lnTo>
                  <a:cubicBezTo>
                    <a:pt x="1002" y="3025"/>
                    <a:pt x="1264" y="3095"/>
                    <a:pt x="1527" y="3095"/>
                  </a:cubicBezTo>
                  <a:cubicBezTo>
                    <a:pt x="1805" y="3095"/>
                    <a:pt x="2084" y="3017"/>
                    <a:pt x="2328" y="2857"/>
                  </a:cubicBezTo>
                  <a:cubicBezTo>
                    <a:pt x="2476" y="2759"/>
                    <a:pt x="2607" y="2595"/>
                    <a:pt x="2656" y="2431"/>
                  </a:cubicBezTo>
                  <a:cubicBezTo>
                    <a:pt x="2800" y="2028"/>
                    <a:pt x="2501" y="1637"/>
                    <a:pt x="2115" y="1637"/>
                  </a:cubicBezTo>
                  <a:cubicBezTo>
                    <a:pt x="2062" y="1637"/>
                    <a:pt x="2007" y="1645"/>
                    <a:pt x="1951" y="1661"/>
                  </a:cubicBezTo>
                  <a:cubicBezTo>
                    <a:pt x="1607" y="1726"/>
                    <a:pt x="1427" y="2070"/>
                    <a:pt x="1541" y="2382"/>
                  </a:cubicBezTo>
                  <a:cubicBezTo>
                    <a:pt x="1630" y="2634"/>
                    <a:pt x="1912" y="2663"/>
                    <a:pt x="2037" y="2663"/>
                  </a:cubicBezTo>
                  <a:cubicBezTo>
                    <a:pt x="2075" y="2663"/>
                    <a:pt x="2099" y="2660"/>
                    <a:pt x="2099" y="2660"/>
                  </a:cubicBezTo>
                  <a:lnTo>
                    <a:pt x="2099" y="2660"/>
                  </a:lnTo>
                  <a:cubicBezTo>
                    <a:pt x="2066" y="2742"/>
                    <a:pt x="2000" y="2808"/>
                    <a:pt x="1918" y="2857"/>
                  </a:cubicBezTo>
                  <a:cubicBezTo>
                    <a:pt x="1804" y="2923"/>
                    <a:pt x="1673" y="2956"/>
                    <a:pt x="1541" y="2956"/>
                  </a:cubicBezTo>
                  <a:cubicBezTo>
                    <a:pt x="1410" y="2956"/>
                    <a:pt x="1279" y="2923"/>
                    <a:pt x="1164" y="2857"/>
                  </a:cubicBezTo>
                  <a:cubicBezTo>
                    <a:pt x="1082" y="2824"/>
                    <a:pt x="1000" y="2759"/>
                    <a:pt x="935" y="2710"/>
                  </a:cubicBezTo>
                  <a:cubicBezTo>
                    <a:pt x="509" y="2316"/>
                    <a:pt x="410" y="1087"/>
                    <a:pt x="1132" y="513"/>
                  </a:cubicBezTo>
                  <a:cubicBezTo>
                    <a:pt x="1456" y="263"/>
                    <a:pt x="1847" y="131"/>
                    <a:pt x="2244" y="131"/>
                  </a:cubicBezTo>
                  <a:cubicBezTo>
                    <a:pt x="2288" y="131"/>
                    <a:pt x="2333" y="133"/>
                    <a:pt x="2377" y="136"/>
                  </a:cubicBezTo>
                  <a:cubicBezTo>
                    <a:pt x="2508" y="136"/>
                    <a:pt x="2640" y="169"/>
                    <a:pt x="2771" y="202"/>
                  </a:cubicBezTo>
                  <a:cubicBezTo>
                    <a:pt x="3853" y="448"/>
                    <a:pt x="4574" y="1628"/>
                    <a:pt x="4820" y="2841"/>
                  </a:cubicBezTo>
                  <a:cubicBezTo>
                    <a:pt x="4820" y="2841"/>
                    <a:pt x="4820" y="2857"/>
                    <a:pt x="4820" y="2857"/>
                  </a:cubicBezTo>
                  <a:cubicBezTo>
                    <a:pt x="5049" y="4103"/>
                    <a:pt x="4820" y="5349"/>
                    <a:pt x="4885" y="6463"/>
                  </a:cubicBezTo>
                  <a:cubicBezTo>
                    <a:pt x="4836" y="7496"/>
                    <a:pt x="5229" y="8479"/>
                    <a:pt x="5983" y="9184"/>
                  </a:cubicBezTo>
                  <a:cubicBezTo>
                    <a:pt x="6672" y="9791"/>
                    <a:pt x="7557" y="10135"/>
                    <a:pt x="8475" y="10168"/>
                  </a:cubicBezTo>
                  <a:cubicBezTo>
                    <a:pt x="7557" y="10102"/>
                    <a:pt x="6705" y="9741"/>
                    <a:pt x="6033" y="9119"/>
                  </a:cubicBezTo>
                  <a:cubicBezTo>
                    <a:pt x="5328" y="8430"/>
                    <a:pt x="4967" y="7463"/>
                    <a:pt x="5016" y="6480"/>
                  </a:cubicBezTo>
                  <a:cubicBezTo>
                    <a:pt x="4967" y="5381"/>
                    <a:pt x="5213" y="4152"/>
                    <a:pt x="4984" y="2857"/>
                  </a:cubicBezTo>
                  <a:lnTo>
                    <a:pt x="4984" y="2841"/>
                  </a:lnTo>
                  <a:cubicBezTo>
                    <a:pt x="4754" y="1579"/>
                    <a:pt x="3984" y="333"/>
                    <a:pt x="2804" y="71"/>
                  </a:cubicBezTo>
                  <a:cubicBezTo>
                    <a:pt x="2600" y="23"/>
                    <a:pt x="2395" y="0"/>
                    <a:pt x="21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11"/>
            <p:cNvSpPr/>
            <p:nvPr/>
          </p:nvSpPr>
          <p:spPr>
            <a:xfrm>
              <a:off x="164236" y="-126610"/>
              <a:ext cx="75980" cy="68800"/>
            </a:xfrm>
            <a:custGeom>
              <a:rect b="b" l="l" r="r" t="t"/>
              <a:pathLst>
                <a:path extrusionOk="0" h="2108" w="2328">
                  <a:moveTo>
                    <a:pt x="1799" y="1"/>
                  </a:moveTo>
                  <a:cubicBezTo>
                    <a:pt x="1325" y="1"/>
                    <a:pt x="1019" y="401"/>
                    <a:pt x="934" y="1096"/>
                  </a:cubicBezTo>
                  <a:cubicBezTo>
                    <a:pt x="918" y="1211"/>
                    <a:pt x="885" y="1325"/>
                    <a:pt x="820" y="1440"/>
                  </a:cubicBezTo>
                  <a:cubicBezTo>
                    <a:pt x="619" y="1766"/>
                    <a:pt x="246" y="1804"/>
                    <a:pt x="81" y="1804"/>
                  </a:cubicBezTo>
                  <a:cubicBezTo>
                    <a:pt x="31" y="1804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31" y="1856"/>
                    <a:pt x="709" y="2108"/>
                    <a:pt x="1245" y="2108"/>
                  </a:cubicBezTo>
                  <a:cubicBezTo>
                    <a:pt x="1510" y="2108"/>
                    <a:pt x="1766" y="2046"/>
                    <a:pt x="1951" y="1866"/>
                  </a:cubicBezTo>
                  <a:cubicBezTo>
                    <a:pt x="2065" y="1752"/>
                    <a:pt x="2164" y="1604"/>
                    <a:pt x="2213" y="1440"/>
                  </a:cubicBezTo>
                  <a:cubicBezTo>
                    <a:pt x="2328" y="998"/>
                    <a:pt x="2082" y="555"/>
                    <a:pt x="1967" y="391"/>
                  </a:cubicBezTo>
                  <a:cubicBezTo>
                    <a:pt x="1869" y="276"/>
                    <a:pt x="1901" y="96"/>
                    <a:pt x="2033" y="31"/>
                  </a:cubicBezTo>
                  <a:cubicBezTo>
                    <a:pt x="1951" y="11"/>
                    <a:pt x="1873" y="1"/>
                    <a:pt x="17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11"/>
            <p:cNvSpPr/>
            <p:nvPr/>
          </p:nvSpPr>
          <p:spPr>
            <a:xfrm>
              <a:off x="32087" y="-172270"/>
              <a:ext cx="97390" cy="63708"/>
            </a:xfrm>
            <a:custGeom>
              <a:rect b="b" l="l" r="r" t="t"/>
              <a:pathLst>
                <a:path extrusionOk="0" h="1952" w="2984">
                  <a:moveTo>
                    <a:pt x="2064" y="0"/>
                  </a:moveTo>
                  <a:cubicBezTo>
                    <a:pt x="349" y="0"/>
                    <a:pt x="312" y="1096"/>
                    <a:pt x="312" y="1380"/>
                  </a:cubicBezTo>
                  <a:cubicBezTo>
                    <a:pt x="312" y="1561"/>
                    <a:pt x="181" y="1741"/>
                    <a:pt x="0" y="1790"/>
                  </a:cubicBezTo>
                  <a:cubicBezTo>
                    <a:pt x="272" y="1903"/>
                    <a:pt x="509" y="1951"/>
                    <a:pt x="717" y="1951"/>
                  </a:cubicBezTo>
                  <a:cubicBezTo>
                    <a:pt x="1476" y="1951"/>
                    <a:pt x="1843" y="1308"/>
                    <a:pt x="2049" y="807"/>
                  </a:cubicBezTo>
                  <a:cubicBezTo>
                    <a:pt x="2213" y="413"/>
                    <a:pt x="2557" y="151"/>
                    <a:pt x="2984" y="85"/>
                  </a:cubicBezTo>
                  <a:cubicBezTo>
                    <a:pt x="2633" y="26"/>
                    <a:pt x="2329" y="0"/>
                    <a:pt x="20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11"/>
            <p:cNvSpPr/>
            <p:nvPr/>
          </p:nvSpPr>
          <p:spPr>
            <a:xfrm>
              <a:off x="-5381" y="-172922"/>
              <a:ext cx="47651" cy="37011"/>
            </a:xfrm>
            <a:custGeom>
              <a:rect b="b" l="l" r="r" t="t"/>
              <a:pathLst>
                <a:path extrusionOk="0" h="1134" w="1460">
                  <a:moveTo>
                    <a:pt x="501" y="0"/>
                  </a:moveTo>
                  <a:cubicBezTo>
                    <a:pt x="449" y="0"/>
                    <a:pt x="396" y="13"/>
                    <a:pt x="345" y="40"/>
                  </a:cubicBezTo>
                  <a:cubicBezTo>
                    <a:pt x="116" y="138"/>
                    <a:pt x="1" y="417"/>
                    <a:pt x="99" y="663"/>
                  </a:cubicBezTo>
                  <a:cubicBezTo>
                    <a:pt x="198" y="876"/>
                    <a:pt x="362" y="1023"/>
                    <a:pt x="575" y="1089"/>
                  </a:cubicBezTo>
                  <a:cubicBezTo>
                    <a:pt x="659" y="1119"/>
                    <a:pt x="743" y="1134"/>
                    <a:pt x="826" y="1134"/>
                  </a:cubicBezTo>
                  <a:cubicBezTo>
                    <a:pt x="968" y="1134"/>
                    <a:pt x="1106" y="1090"/>
                    <a:pt x="1230" y="1007"/>
                  </a:cubicBezTo>
                  <a:cubicBezTo>
                    <a:pt x="1378" y="876"/>
                    <a:pt x="1460" y="696"/>
                    <a:pt x="1460" y="515"/>
                  </a:cubicBezTo>
                  <a:lnTo>
                    <a:pt x="1460" y="515"/>
                  </a:lnTo>
                  <a:cubicBezTo>
                    <a:pt x="1460" y="515"/>
                    <a:pt x="1152" y="896"/>
                    <a:pt x="786" y="896"/>
                  </a:cubicBezTo>
                  <a:cubicBezTo>
                    <a:pt x="765" y="896"/>
                    <a:pt x="744" y="895"/>
                    <a:pt x="722" y="892"/>
                  </a:cubicBezTo>
                  <a:cubicBezTo>
                    <a:pt x="148" y="843"/>
                    <a:pt x="67" y="269"/>
                    <a:pt x="345" y="105"/>
                  </a:cubicBezTo>
                  <a:cubicBezTo>
                    <a:pt x="390" y="79"/>
                    <a:pt x="437" y="67"/>
                    <a:pt x="482" y="67"/>
                  </a:cubicBezTo>
                  <a:cubicBezTo>
                    <a:pt x="603" y="67"/>
                    <a:pt x="710" y="154"/>
                    <a:pt x="722" y="286"/>
                  </a:cubicBezTo>
                  <a:cubicBezTo>
                    <a:pt x="744" y="397"/>
                    <a:pt x="653" y="463"/>
                    <a:pt x="603" y="463"/>
                  </a:cubicBezTo>
                  <a:cubicBezTo>
                    <a:pt x="579" y="463"/>
                    <a:pt x="564" y="448"/>
                    <a:pt x="575" y="417"/>
                  </a:cubicBezTo>
                  <a:cubicBezTo>
                    <a:pt x="587" y="330"/>
                    <a:pt x="553" y="262"/>
                    <a:pt x="479" y="262"/>
                  </a:cubicBezTo>
                  <a:cubicBezTo>
                    <a:pt x="455" y="262"/>
                    <a:pt x="427" y="270"/>
                    <a:pt x="394" y="286"/>
                  </a:cubicBezTo>
                  <a:cubicBezTo>
                    <a:pt x="280" y="351"/>
                    <a:pt x="394" y="532"/>
                    <a:pt x="394" y="532"/>
                  </a:cubicBezTo>
                  <a:cubicBezTo>
                    <a:pt x="447" y="575"/>
                    <a:pt x="507" y="594"/>
                    <a:pt x="565" y="594"/>
                  </a:cubicBezTo>
                  <a:cubicBezTo>
                    <a:pt x="706" y="594"/>
                    <a:pt x="837" y="481"/>
                    <a:pt x="837" y="319"/>
                  </a:cubicBezTo>
                  <a:cubicBezTo>
                    <a:pt x="824" y="131"/>
                    <a:pt x="668" y="0"/>
                    <a:pt x="5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11"/>
            <p:cNvSpPr/>
            <p:nvPr/>
          </p:nvSpPr>
          <p:spPr>
            <a:xfrm>
              <a:off x="763395" y="-126153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0"/>
                  </a:moveTo>
                  <a:lnTo>
                    <a:pt x="574" y="344"/>
                  </a:lnTo>
                  <a:cubicBezTo>
                    <a:pt x="541" y="607"/>
                    <a:pt x="443" y="869"/>
                    <a:pt x="295" y="1098"/>
                  </a:cubicBezTo>
                  <a:cubicBezTo>
                    <a:pt x="230" y="1197"/>
                    <a:pt x="164" y="1311"/>
                    <a:pt x="115" y="1426"/>
                  </a:cubicBezTo>
                  <a:cubicBezTo>
                    <a:pt x="0" y="1672"/>
                    <a:pt x="49" y="1967"/>
                    <a:pt x="230" y="2164"/>
                  </a:cubicBezTo>
                  <a:cubicBezTo>
                    <a:pt x="426" y="2426"/>
                    <a:pt x="541" y="2737"/>
                    <a:pt x="574" y="3065"/>
                  </a:cubicBezTo>
                  <a:cubicBezTo>
                    <a:pt x="590" y="3147"/>
                    <a:pt x="607" y="3393"/>
                    <a:pt x="607" y="3393"/>
                  </a:cubicBezTo>
                  <a:cubicBezTo>
                    <a:pt x="623" y="3393"/>
                    <a:pt x="623" y="3131"/>
                    <a:pt x="640" y="3065"/>
                  </a:cubicBezTo>
                  <a:cubicBezTo>
                    <a:pt x="689" y="2737"/>
                    <a:pt x="803" y="2426"/>
                    <a:pt x="984" y="2164"/>
                  </a:cubicBezTo>
                  <a:cubicBezTo>
                    <a:pt x="1180" y="1967"/>
                    <a:pt x="1213" y="1672"/>
                    <a:pt x="1115" y="1426"/>
                  </a:cubicBezTo>
                  <a:cubicBezTo>
                    <a:pt x="1066" y="1311"/>
                    <a:pt x="1000" y="1197"/>
                    <a:pt x="935" y="1098"/>
                  </a:cubicBezTo>
                  <a:cubicBezTo>
                    <a:pt x="771" y="869"/>
                    <a:pt x="689" y="607"/>
                    <a:pt x="656" y="344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11"/>
            <p:cNvSpPr/>
            <p:nvPr/>
          </p:nvSpPr>
          <p:spPr>
            <a:xfrm>
              <a:off x="602852" y="-220410"/>
              <a:ext cx="99055" cy="106594"/>
            </a:xfrm>
            <a:custGeom>
              <a:rect b="b" l="l" r="r" t="t"/>
              <a:pathLst>
                <a:path extrusionOk="0" h="3266" w="3035">
                  <a:moveTo>
                    <a:pt x="718" y="1"/>
                  </a:moveTo>
                  <a:cubicBezTo>
                    <a:pt x="59" y="1"/>
                    <a:pt x="0" y="778"/>
                    <a:pt x="1084" y="954"/>
                  </a:cubicBezTo>
                  <a:cubicBezTo>
                    <a:pt x="2346" y="1167"/>
                    <a:pt x="3034" y="3265"/>
                    <a:pt x="3034" y="3265"/>
                  </a:cubicBezTo>
                  <a:cubicBezTo>
                    <a:pt x="3034" y="3265"/>
                    <a:pt x="2723" y="1003"/>
                    <a:pt x="1461" y="249"/>
                  </a:cubicBezTo>
                  <a:cubicBezTo>
                    <a:pt x="1169" y="71"/>
                    <a:pt x="916" y="1"/>
                    <a:pt x="7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11"/>
            <p:cNvSpPr/>
            <p:nvPr/>
          </p:nvSpPr>
          <p:spPr>
            <a:xfrm>
              <a:off x="403893" y="-228863"/>
              <a:ext cx="169617" cy="147456"/>
            </a:xfrm>
            <a:custGeom>
              <a:rect b="b" l="l" r="r" t="t"/>
              <a:pathLst>
                <a:path extrusionOk="0" h="4518" w="5197">
                  <a:moveTo>
                    <a:pt x="2164" y="0"/>
                  </a:moveTo>
                  <a:lnTo>
                    <a:pt x="2164" y="0"/>
                  </a:lnTo>
                  <a:cubicBezTo>
                    <a:pt x="2016" y="197"/>
                    <a:pt x="1885" y="426"/>
                    <a:pt x="1803" y="672"/>
                  </a:cubicBezTo>
                  <a:cubicBezTo>
                    <a:pt x="1672" y="1082"/>
                    <a:pt x="1131" y="1311"/>
                    <a:pt x="558" y="1705"/>
                  </a:cubicBezTo>
                  <a:cubicBezTo>
                    <a:pt x="0" y="2082"/>
                    <a:pt x="82" y="2705"/>
                    <a:pt x="197" y="3032"/>
                  </a:cubicBezTo>
                  <a:cubicBezTo>
                    <a:pt x="263" y="3262"/>
                    <a:pt x="246" y="3524"/>
                    <a:pt x="131" y="3737"/>
                  </a:cubicBezTo>
                  <a:cubicBezTo>
                    <a:pt x="394" y="3491"/>
                    <a:pt x="705" y="3327"/>
                    <a:pt x="1049" y="3245"/>
                  </a:cubicBezTo>
                  <a:cubicBezTo>
                    <a:pt x="1672" y="3049"/>
                    <a:pt x="1639" y="2754"/>
                    <a:pt x="1639" y="2295"/>
                  </a:cubicBezTo>
                  <a:cubicBezTo>
                    <a:pt x="1625" y="1877"/>
                    <a:pt x="1801" y="1852"/>
                    <a:pt x="1843" y="1852"/>
                  </a:cubicBezTo>
                  <a:cubicBezTo>
                    <a:pt x="1849" y="1852"/>
                    <a:pt x="1853" y="1852"/>
                    <a:pt x="1853" y="1852"/>
                  </a:cubicBezTo>
                  <a:cubicBezTo>
                    <a:pt x="1857" y="1852"/>
                    <a:pt x="1861" y="1852"/>
                    <a:pt x="1865" y="1852"/>
                  </a:cubicBezTo>
                  <a:cubicBezTo>
                    <a:pt x="2146" y="1852"/>
                    <a:pt x="2082" y="2381"/>
                    <a:pt x="2066" y="2672"/>
                  </a:cubicBezTo>
                  <a:cubicBezTo>
                    <a:pt x="2033" y="2983"/>
                    <a:pt x="1935" y="3590"/>
                    <a:pt x="2475" y="4163"/>
                  </a:cubicBezTo>
                  <a:cubicBezTo>
                    <a:pt x="2717" y="4427"/>
                    <a:pt x="3038" y="4517"/>
                    <a:pt x="3356" y="4517"/>
                  </a:cubicBezTo>
                  <a:cubicBezTo>
                    <a:pt x="3750" y="4517"/>
                    <a:pt x="4141" y="4380"/>
                    <a:pt x="4377" y="4262"/>
                  </a:cubicBezTo>
                  <a:cubicBezTo>
                    <a:pt x="4488" y="4216"/>
                    <a:pt x="4601" y="4194"/>
                    <a:pt x="4713" y="4194"/>
                  </a:cubicBezTo>
                  <a:cubicBezTo>
                    <a:pt x="4882" y="4194"/>
                    <a:pt x="5048" y="4245"/>
                    <a:pt x="5196" y="4344"/>
                  </a:cubicBezTo>
                  <a:cubicBezTo>
                    <a:pt x="5065" y="3475"/>
                    <a:pt x="4623" y="3196"/>
                    <a:pt x="4000" y="3131"/>
                  </a:cubicBezTo>
                  <a:cubicBezTo>
                    <a:pt x="3361" y="3065"/>
                    <a:pt x="2508" y="2852"/>
                    <a:pt x="2180" y="1770"/>
                  </a:cubicBezTo>
                  <a:cubicBezTo>
                    <a:pt x="1836" y="705"/>
                    <a:pt x="2164" y="0"/>
                    <a:pt x="21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11"/>
            <p:cNvSpPr/>
            <p:nvPr/>
          </p:nvSpPr>
          <p:spPr>
            <a:xfrm>
              <a:off x="430624" y="-129384"/>
              <a:ext cx="41254" cy="64785"/>
            </a:xfrm>
            <a:custGeom>
              <a:rect b="b" l="l" r="r" t="t"/>
              <a:pathLst>
                <a:path extrusionOk="0" h="1985" w="1264">
                  <a:moveTo>
                    <a:pt x="952" y="1"/>
                  </a:moveTo>
                  <a:cubicBezTo>
                    <a:pt x="952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6" y="1296"/>
                  </a:cubicBezTo>
                  <a:cubicBezTo>
                    <a:pt x="132" y="1361"/>
                    <a:pt x="148" y="1443"/>
                    <a:pt x="165" y="1525"/>
                  </a:cubicBezTo>
                  <a:cubicBezTo>
                    <a:pt x="214" y="1755"/>
                    <a:pt x="247" y="1984"/>
                    <a:pt x="247" y="1984"/>
                  </a:cubicBezTo>
                  <a:cubicBezTo>
                    <a:pt x="247" y="1984"/>
                    <a:pt x="247" y="1853"/>
                    <a:pt x="771" y="1558"/>
                  </a:cubicBezTo>
                  <a:cubicBezTo>
                    <a:pt x="788" y="1558"/>
                    <a:pt x="804" y="1525"/>
                    <a:pt x="820" y="1525"/>
                  </a:cubicBezTo>
                  <a:cubicBezTo>
                    <a:pt x="1263" y="1230"/>
                    <a:pt x="1083" y="820"/>
                    <a:pt x="1001" y="558"/>
                  </a:cubicBezTo>
                  <a:cubicBezTo>
                    <a:pt x="952" y="378"/>
                    <a:pt x="935" y="181"/>
                    <a:pt x="9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11"/>
            <p:cNvSpPr/>
            <p:nvPr/>
          </p:nvSpPr>
          <p:spPr>
            <a:xfrm>
              <a:off x="835622" y="583811"/>
              <a:ext cx="47618" cy="36880"/>
            </a:xfrm>
            <a:custGeom>
              <a:rect b="b" l="l" r="r" t="t"/>
              <a:pathLst>
                <a:path extrusionOk="0" h="1130" w="1459">
                  <a:moveTo>
                    <a:pt x="483" y="0"/>
                  </a:moveTo>
                  <a:cubicBezTo>
                    <a:pt x="437" y="0"/>
                    <a:pt x="390" y="10"/>
                    <a:pt x="344" y="31"/>
                  </a:cubicBezTo>
                  <a:cubicBezTo>
                    <a:pt x="98" y="146"/>
                    <a:pt x="0" y="424"/>
                    <a:pt x="98" y="654"/>
                  </a:cubicBezTo>
                  <a:cubicBezTo>
                    <a:pt x="180" y="867"/>
                    <a:pt x="361" y="1015"/>
                    <a:pt x="574" y="1080"/>
                  </a:cubicBezTo>
                  <a:cubicBezTo>
                    <a:pt x="657" y="1112"/>
                    <a:pt x="746" y="1129"/>
                    <a:pt x="834" y="1129"/>
                  </a:cubicBezTo>
                  <a:cubicBezTo>
                    <a:pt x="972" y="1129"/>
                    <a:pt x="1110" y="1088"/>
                    <a:pt x="1229" y="998"/>
                  </a:cubicBezTo>
                  <a:cubicBezTo>
                    <a:pt x="1377" y="883"/>
                    <a:pt x="1459" y="703"/>
                    <a:pt x="1443" y="506"/>
                  </a:cubicBezTo>
                  <a:lnTo>
                    <a:pt x="1443" y="506"/>
                  </a:lnTo>
                  <a:cubicBezTo>
                    <a:pt x="1443" y="506"/>
                    <a:pt x="1123" y="902"/>
                    <a:pt x="763" y="902"/>
                  </a:cubicBezTo>
                  <a:cubicBezTo>
                    <a:pt x="749" y="902"/>
                    <a:pt x="735" y="901"/>
                    <a:pt x="721" y="900"/>
                  </a:cubicBezTo>
                  <a:cubicBezTo>
                    <a:pt x="148" y="851"/>
                    <a:pt x="66" y="261"/>
                    <a:pt x="344" y="113"/>
                  </a:cubicBezTo>
                  <a:cubicBezTo>
                    <a:pt x="387" y="84"/>
                    <a:pt x="436" y="71"/>
                    <a:pt x="484" y="71"/>
                  </a:cubicBezTo>
                  <a:cubicBezTo>
                    <a:pt x="600" y="71"/>
                    <a:pt x="710" y="149"/>
                    <a:pt x="721" y="277"/>
                  </a:cubicBezTo>
                  <a:cubicBezTo>
                    <a:pt x="732" y="388"/>
                    <a:pt x="645" y="454"/>
                    <a:pt x="593" y="454"/>
                  </a:cubicBezTo>
                  <a:cubicBezTo>
                    <a:pt x="569" y="454"/>
                    <a:pt x="552" y="440"/>
                    <a:pt x="557" y="408"/>
                  </a:cubicBezTo>
                  <a:cubicBezTo>
                    <a:pt x="582" y="334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3"/>
                  </a:cubicBezTo>
                  <a:cubicBezTo>
                    <a:pt x="262" y="359"/>
                    <a:pt x="394" y="523"/>
                    <a:pt x="394" y="523"/>
                  </a:cubicBezTo>
                  <a:cubicBezTo>
                    <a:pt x="442" y="566"/>
                    <a:pt x="499" y="586"/>
                    <a:pt x="555" y="586"/>
                  </a:cubicBezTo>
                  <a:cubicBezTo>
                    <a:pt x="690" y="586"/>
                    <a:pt x="820" y="476"/>
                    <a:pt x="820" y="326"/>
                  </a:cubicBezTo>
                  <a:cubicBezTo>
                    <a:pt x="807" y="133"/>
                    <a:pt x="652" y="0"/>
                    <a:pt x="4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11"/>
            <p:cNvSpPr/>
            <p:nvPr/>
          </p:nvSpPr>
          <p:spPr>
            <a:xfrm>
              <a:off x="-57797" y="1022132"/>
              <a:ext cx="295892" cy="206171"/>
            </a:xfrm>
            <a:custGeom>
              <a:rect b="b" l="l" r="r" t="t"/>
              <a:pathLst>
                <a:path extrusionOk="0" h="6317" w="9066">
                  <a:moveTo>
                    <a:pt x="7060" y="1"/>
                  </a:moveTo>
                  <a:cubicBezTo>
                    <a:pt x="6605" y="1"/>
                    <a:pt x="6174" y="163"/>
                    <a:pt x="5901" y="501"/>
                  </a:cubicBezTo>
                  <a:cubicBezTo>
                    <a:pt x="5508" y="911"/>
                    <a:pt x="5475" y="1534"/>
                    <a:pt x="5803" y="2009"/>
                  </a:cubicBezTo>
                  <a:cubicBezTo>
                    <a:pt x="5885" y="2140"/>
                    <a:pt x="6016" y="2255"/>
                    <a:pt x="6164" y="2320"/>
                  </a:cubicBezTo>
                  <a:lnTo>
                    <a:pt x="6197" y="2320"/>
                  </a:lnTo>
                  <a:lnTo>
                    <a:pt x="6278" y="2353"/>
                  </a:lnTo>
                  <a:lnTo>
                    <a:pt x="6377" y="2369"/>
                  </a:lnTo>
                  <a:cubicBezTo>
                    <a:pt x="6449" y="2391"/>
                    <a:pt x="6523" y="2401"/>
                    <a:pt x="6596" y="2401"/>
                  </a:cubicBezTo>
                  <a:cubicBezTo>
                    <a:pt x="6803" y="2401"/>
                    <a:pt x="7006" y="2318"/>
                    <a:pt x="7164" y="2173"/>
                  </a:cubicBezTo>
                  <a:cubicBezTo>
                    <a:pt x="7554" y="1752"/>
                    <a:pt x="7284" y="1208"/>
                    <a:pt x="6946" y="1208"/>
                  </a:cubicBezTo>
                  <a:cubicBezTo>
                    <a:pt x="6915" y="1208"/>
                    <a:pt x="6884" y="1212"/>
                    <a:pt x="6852" y="1222"/>
                  </a:cubicBezTo>
                  <a:cubicBezTo>
                    <a:pt x="6541" y="1320"/>
                    <a:pt x="6459" y="1714"/>
                    <a:pt x="6705" y="1845"/>
                  </a:cubicBezTo>
                  <a:cubicBezTo>
                    <a:pt x="6759" y="1875"/>
                    <a:pt x="6817" y="1890"/>
                    <a:pt x="6875" y="1890"/>
                  </a:cubicBezTo>
                  <a:cubicBezTo>
                    <a:pt x="6976" y="1890"/>
                    <a:pt x="7075" y="1846"/>
                    <a:pt x="7147" y="1763"/>
                  </a:cubicBezTo>
                  <a:lnTo>
                    <a:pt x="7147" y="1763"/>
                  </a:lnTo>
                  <a:cubicBezTo>
                    <a:pt x="7180" y="1911"/>
                    <a:pt x="7131" y="2074"/>
                    <a:pt x="7000" y="2156"/>
                  </a:cubicBezTo>
                  <a:cubicBezTo>
                    <a:pt x="6860" y="2261"/>
                    <a:pt x="6688" y="2316"/>
                    <a:pt x="6512" y="2316"/>
                  </a:cubicBezTo>
                  <a:cubicBezTo>
                    <a:pt x="6440" y="2316"/>
                    <a:pt x="6367" y="2307"/>
                    <a:pt x="6295" y="2288"/>
                  </a:cubicBezTo>
                  <a:cubicBezTo>
                    <a:pt x="6213" y="2271"/>
                    <a:pt x="6115" y="2222"/>
                    <a:pt x="6049" y="2173"/>
                  </a:cubicBezTo>
                  <a:cubicBezTo>
                    <a:pt x="5541" y="1763"/>
                    <a:pt x="5492" y="1009"/>
                    <a:pt x="5951" y="550"/>
                  </a:cubicBezTo>
                  <a:cubicBezTo>
                    <a:pt x="6204" y="249"/>
                    <a:pt x="6595" y="106"/>
                    <a:pt x="7010" y="106"/>
                  </a:cubicBezTo>
                  <a:cubicBezTo>
                    <a:pt x="7884" y="106"/>
                    <a:pt x="8862" y="739"/>
                    <a:pt x="8885" y="1861"/>
                  </a:cubicBezTo>
                  <a:cubicBezTo>
                    <a:pt x="8901" y="2665"/>
                    <a:pt x="8459" y="3419"/>
                    <a:pt x="7754" y="3796"/>
                  </a:cubicBezTo>
                  <a:lnTo>
                    <a:pt x="7688" y="3812"/>
                  </a:lnTo>
                  <a:cubicBezTo>
                    <a:pt x="7606" y="3845"/>
                    <a:pt x="7508" y="3877"/>
                    <a:pt x="7426" y="3894"/>
                  </a:cubicBezTo>
                  <a:cubicBezTo>
                    <a:pt x="7194" y="3949"/>
                    <a:pt x="6963" y="3973"/>
                    <a:pt x="6733" y="3973"/>
                  </a:cubicBezTo>
                  <a:cubicBezTo>
                    <a:pt x="5150" y="3973"/>
                    <a:pt x="3620" y="2834"/>
                    <a:pt x="2282" y="2834"/>
                  </a:cubicBezTo>
                  <a:cubicBezTo>
                    <a:pt x="2137" y="2834"/>
                    <a:pt x="1994" y="2848"/>
                    <a:pt x="1853" y="2878"/>
                  </a:cubicBezTo>
                  <a:cubicBezTo>
                    <a:pt x="591" y="3156"/>
                    <a:pt x="230" y="4041"/>
                    <a:pt x="132" y="4582"/>
                  </a:cubicBezTo>
                  <a:cubicBezTo>
                    <a:pt x="1" y="5140"/>
                    <a:pt x="99" y="5730"/>
                    <a:pt x="542" y="6074"/>
                  </a:cubicBezTo>
                  <a:cubicBezTo>
                    <a:pt x="764" y="6241"/>
                    <a:pt x="1031" y="6317"/>
                    <a:pt x="1292" y="6317"/>
                  </a:cubicBezTo>
                  <a:cubicBezTo>
                    <a:pt x="1723" y="6317"/>
                    <a:pt x="2138" y="6110"/>
                    <a:pt x="2312" y="5762"/>
                  </a:cubicBezTo>
                  <a:cubicBezTo>
                    <a:pt x="2640" y="5222"/>
                    <a:pt x="2345" y="4517"/>
                    <a:pt x="1853" y="4402"/>
                  </a:cubicBezTo>
                  <a:cubicBezTo>
                    <a:pt x="1753" y="4358"/>
                    <a:pt x="1650" y="4337"/>
                    <a:pt x="1549" y="4337"/>
                  </a:cubicBezTo>
                  <a:cubicBezTo>
                    <a:pt x="1238" y="4337"/>
                    <a:pt x="948" y="4535"/>
                    <a:pt x="837" y="4845"/>
                  </a:cubicBezTo>
                  <a:cubicBezTo>
                    <a:pt x="787" y="4959"/>
                    <a:pt x="787" y="5090"/>
                    <a:pt x="804" y="5222"/>
                  </a:cubicBezTo>
                  <a:lnTo>
                    <a:pt x="804" y="5238"/>
                  </a:lnTo>
                  <a:cubicBezTo>
                    <a:pt x="820" y="5254"/>
                    <a:pt x="820" y="5254"/>
                    <a:pt x="820" y="5271"/>
                  </a:cubicBezTo>
                  <a:cubicBezTo>
                    <a:pt x="820" y="5287"/>
                    <a:pt x="820" y="5287"/>
                    <a:pt x="820" y="5304"/>
                  </a:cubicBezTo>
                  <a:cubicBezTo>
                    <a:pt x="894" y="5525"/>
                    <a:pt x="1106" y="5663"/>
                    <a:pt x="1325" y="5663"/>
                  </a:cubicBezTo>
                  <a:cubicBezTo>
                    <a:pt x="1398" y="5663"/>
                    <a:pt x="1472" y="5648"/>
                    <a:pt x="1541" y="5615"/>
                  </a:cubicBezTo>
                  <a:cubicBezTo>
                    <a:pt x="1888" y="5473"/>
                    <a:pt x="1781" y="4924"/>
                    <a:pt x="1438" y="4924"/>
                  </a:cubicBezTo>
                  <a:cubicBezTo>
                    <a:pt x="1423" y="4924"/>
                    <a:pt x="1409" y="4925"/>
                    <a:pt x="1394" y="4927"/>
                  </a:cubicBezTo>
                  <a:cubicBezTo>
                    <a:pt x="1033" y="4959"/>
                    <a:pt x="1099" y="5320"/>
                    <a:pt x="1050" y="5385"/>
                  </a:cubicBezTo>
                  <a:cubicBezTo>
                    <a:pt x="1037" y="5398"/>
                    <a:pt x="1023" y="5404"/>
                    <a:pt x="1010" y="5404"/>
                  </a:cubicBezTo>
                  <a:cubicBezTo>
                    <a:pt x="955" y="5404"/>
                    <a:pt x="899" y="5314"/>
                    <a:pt x="886" y="5287"/>
                  </a:cubicBezTo>
                  <a:cubicBezTo>
                    <a:pt x="820" y="5090"/>
                    <a:pt x="837" y="4894"/>
                    <a:pt x="919" y="4713"/>
                  </a:cubicBezTo>
                  <a:cubicBezTo>
                    <a:pt x="1069" y="4504"/>
                    <a:pt x="1303" y="4394"/>
                    <a:pt x="1542" y="4394"/>
                  </a:cubicBezTo>
                  <a:cubicBezTo>
                    <a:pt x="1641" y="4394"/>
                    <a:pt x="1741" y="4413"/>
                    <a:pt x="1836" y="4451"/>
                  </a:cubicBezTo>
                  <a:cubicBezTo>
                    <a:pt x="2295" y="4566"/>
                    <a:pt x="2541" y="5222"/>
                    <a:pt x="2230" y="5713"/>
                  </a:cubicBezTo>
                  <a:cubicBezTo>
                    <a:pt x="2069" y="6025"/>
                    <a:pt x="1687" y="6207"/>
                    <a:pt x="1298" y="6207"/>
                  </a:cubicBezTo>
                  <a:cubicBezTo>
                    <a:pt x="1052" y="6207"/>
                    <a:pt x="804" y="6134"/>
                    <a:pt x="607" y="5976"/>
                  </a:cubicBezTo>
                  <a:cubicBezTo>
                    <a:pt x="99" y="5549"/>
                    <a:pt x="99" y="4631"/>
                    <a:pt x="542" y="4058"/>
                  </a:cubicBezTo>
                  <a:cubicBezTo>
                    <a:pt x="887" y="3576"/>
                    <a:pt x="1466" y="3346"/>
                    <a:pt x="2081" y="3346"/>
                  </a:cubicBezTo>
                  <a:cubicBezTo>
                    <a:pt x="2282" y="3346"/>
                    <a:pt x="2487" y="3370"/>
                    <a:pt x="2689" y="3419"/>
                  </a:cubicBezTo>
                  <a:cubicBezTo>
                    <a:pt x="3492" y="3615"/>
                    <a:pt x="4328" y="3959"/>
                    <a:pt x="5197" y="4189"/>
                  </a:cubicBezTo>
                  <a:cubicBezTo>
                    <a:pt x="5531" y="4256"/>
                    <a:pt x="5871" y="4293"/>
                    <a:pt x="6208" y="4293"/>
                  </a:cubicBezTo>
                  <a:cubicBezTo>
                    <a:pt x="6780" y="4293"/>
                    <a:pt x="7340" y="4185"/>
                    <a:pt x="7836" y="3927"/>
                  </a:cubicBezTo>
                  <a:cubicBezTo>
                    <a:pt x="8606" y="3533"/>
                    <a:pt x="9065" y="2714"/>
                    <a:pt x="9032" y="1845"/>
                  </a:cubicBezTo>
                  <a:cubicBezTo>
                    <a:pt x="8988" y="653"/>
                    <a:pt x="7974" y="1"/>
                    <a:pt x="70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11"/>
            <p:cNvSpPr/>
            <p:nvPr/>
          </p:nvSpPr>
          <p:spPr>
            <a:xfrm>
              <a:off x="-57242" y="1199484"/>
              <a:ext cx="100589" cy="201732"/>
            </a:xfrm>
            <a:custGeom>
              <a:rect b="b" l="l" r="r" t="t"/>
              <a:pathLst>
                <a:path extrusionOk="0" h="6181" w="3082">
                  <a:moveTo>
                    <a:pt x="0" y="1"/>
                  </a:moveTo>
                  <a:lnTo>
                    <a:pt x="0" y="6180"/>
                  </a:lnTo>
                  <a:cubicBezTo>
                    <a:pt x="0" y="6180"/>
                    <a:pt x="443" y="4803"/>
                    <a:pt x="803" y="4262"/>
                  </a:cubicBezTo>
                  <a:cubicBezTo>
                    <a:pt x="1082" y="3853"/>
                    <a:pt x="1049" y="3312"/>
                    <a:pt x="705" y="2951"/>
                  </a:cubicBezTo>
                  <a:cubicBezTo>
                    <a:pt x="475" y="2656"/>
                    <a:pt x="541" y="2345"/>
                    <a:pt x="705" y="2312"/>
                  </a:cubicBezTo>
                  <a:cubicBezTo>
                    <a:pt x="716" y="2310"/>
                    <a:pt x="727" y="2308"/>
                    <a:pt x="738" y="2308"/>
                  </a:cubicBezTo>
                  <a:cubicBezTo>
                    <a:pt x="878" y="2308"/>
                    <a:pt x="935" y="2504"/>
                    <a:pt x="951" y="2656"/>
                  </a:cubicBezTo>
                  <a:cubicBezTo>
                    <a:pt x="967" y="2820"/>
                    <a:pt x="885" y="3377"/>
                    <a:pt x="1721" y="3689"/>
                  </a:cubicBezTo>
                  <a:cubicBezTo>
                    <a:pt x="1855" y="3737"/>
                    <a:pt x="1982" y="3757"/>
                    <a:pt x="2100" y="3757"/>
                  </a:cubicBezTo>
                  <a:cubicBezTo>
                    <a:pt x="2703" y="3757"/>
                    <a:pt x="3082" y="3230"/>
                    <a:pt x="3082" y="3230"/>
                  </a:cubicBezTo>
                  <a:lnTo>
                    <a:pt x="3082" y="3230"/>
                  </a:lnTo>
                  <a:cubicBezTo>
                    <a:pt x="3055" y="3235"/>
                    <a:pt x="3030" y="3238"/>
                    <a:pt x="3005" y="3238"/>
                  </a:cubicBezTo>
                  <a:cubicBezTo>
                    <a:pt x="2736" y="3238"/>
                    <a:pt x="2554" y="2911"/>
                    <a:pt x="2524" y="2295"/>
                  </a:cubicBezTo>
                  <a:cubicBezTo>
                    <a:pt x="2491" y="1640"/>
                    <a:pt x="1901" y="1509"/>
                    <a:pt x="1033" y="1394"/>
                  </a:cubicBezTo>
                  <a:cubicBezTo>
                    <a:pt x="164" y="1263"/>
                    <a:pt x="82" y="361"/>
                    <a:pt x="82" y="361"/>
                  </a:cubicBezTo>
                  <a:cubicBezTo>
                    <a:pt x="66" y="247"/>
                    <a:pt x="33" y="115"/>
                    <a:pt x="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11"/>
            <p:cNvSpPr/>
            <p:nvPr/>
          </p:nvSpPr>
          <p:spPr>
            <a:xfrm>
              <a:off x="-23005" y="1138942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77" y="2921"/>
                    <a:pt x="2737" y="3085"/>
                  </a:cubicBezTo>
                  <a:cubicBezTo>
                    <a:pt x="3098" y="3249"/>
                    <a:pt x="2901" y="3708"/>
                    <a:pt x="2901" y="3708"/>
                  </a:cubicBezTo>
                  <a:cubicBezTo>
                    <a:pt x="4245" y="2888"/>
                    <a:pt x="3393" y="1938"/>
                    <a:pt x="3164" y="1675"/>
                  </a:cubicBezTo>
                  <a:cubicBezTo>
                    <a:pt x="2974" y="1446"/>
                    <a:pt x="3086" y="1216"/>
                    <a:pt x="3269" y="1216"/>
                  </a:cubicBezTo>
                  <a:cubicBezTo>
                    <a:pt x="3308" y="1216"/>
                    <a:pt x="3350" y="1226"/>
                    <a:pt x="3393" y="1249"/>
                  </a:cubicBezTo>
                  <a:cubicBezTo>
                    <a:pt x="3655" y="1380"/>
                    <a:pt x="3278" y="1872"/>
                    <a:pt x="3950" y="2315"/>
                  </a:cubicBezTo>
                  <a:cubicBezTo>
                    <a:pt x="4118" y="2421"/>
                    <a:pt x="4276" y="2461"/>
                    <a:pt x="4418" y="2461"/>
                  </a:cubicBezTo>
                  <a:cubicBezTo>
                    <a:pt x="4845" y="2461"/>
                    <a:pt x="5131" y="2102"/>
                    <a:pt x="5131" y="2102"/>
                  </a:cubicBezTo>
                  <a:lnTo>
                    <a:pt x="5131" y="2102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60" y="2102"/>
                    <a:pt x="4964" y="1575"/>
                    <a:pt x="4786" y="1429"/>
                  </a:cubicBezTo>
                  <a:cubicBezTo>
                    <a:pt x="4712" y="1366"/>
                    <a:pt x="4618" y="1330"/>
                    <a:pt x="4520" y="1330"/>
                  </a:cubicBezTo>
                  <a:cubicBezTo>
                    <a:pt x="4467" y="1330"/>
                    <a:pt x="4412" y="1341"/>
                    <a:pt x="4360" y="1364"/>
                  </a:cubicBezTo>
                  <a:cubicBezTo>
                    <a:pt x="4317" y="1371"/>
                    <a:pt x="4274" y="1374"/>
                    <a:pt x="4234" y="1374"/>
                  </a:cubicBezTo>
                  <a:cubicBezTo>
                    <a:pt x="4078" y="1374"/>
                    <a:pt x="3967" y="1324"/>
                    <a:pt x="4032" y="1233"/>
                  </a:cubicBezTo>
                  <a:cubicBezTo>
                    <a:pt x="4068" y="1183"/>
                    <a:pt x="4108" y="1165"/>
                    <a:pt x="4161" y="1165"/>
                  </a:cubicBezTo>
                  <a:cubicBezTo>
                    <a:pt x="4300" y="1165"/>
                    <a:pt x="4532" y="1295"/>
                    <a:pt x="5032" y="1331"/>
                  </a:cubicBezTo>
                  <a:cubicBezTo>
                    <a:pt x="5068" y="1334"/>
                    <a:pt x="5103" y="1335"/>
                    <a:pt x="5138" y="1335"/>
                  </a:cubicBezTo>
                  <a:cubicBezTo>
                    <a:pt x="5903" y="1335"/>
                    <a:pt x="6458" y="676"/>
                    <a:pt x="6458" y="675"/>
                  </a:cubicBezTo>
                  <a:lnTo>
                    <a:pt x="6458" y="675"/>
                  </a:lnTo>
                  <a:cubicBezTo>
                    <a:pt x="5999" y="931"/>
                    <a:pt x="5513" y="1029"/>
                    <a:pt x="5026" y="1029"/>
                  </a:cubicBezTo>
                  <a:cubicBezTo>
                    <a:pt x="3858" y="1029"/>
                    <a:pt x="2680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11"/>
            <p:cNvSpPr/>
            <p:nvPr/>
          </p:nvSpPr>
          <p:spPr>
            <a:xfrm>
              <a:off x="31532" y="1019260"/>
              <a:ext cx="117756" cy="82377"/>
            </a:xfrm>
            <a:custGeom>
              <a:rect b="b" l="l" r="r" t="t"/>
              <a:pathLst>
                <a:path extrusionOk="0" h="2524" w="3608">
                  <a:moveTo>
                    <a:pt x="2507" y="1"/>
                  </a:moveTo>
                  <a:cubicBezTo>
                    <a:pt x="1920" y="1"/>
                    <a:pt x="1244" y="126"/>
                    <a:pt x="870" y="622"/>
                  </a:cubicBezTo>
                  <a:cubicBezTo>
                    <a:pt x="1" y="1769"/>
                    <a:pt x="525" y="2523"/>
                    <a:pt x="525" y="2523"/>
                  </a:cubicBezTo>
                  <a:cubicBezTo>
                    <a:pt x="525" y="2523"/>
                    <a:pt x="362" y="2162"/>
                    <a:pt x="1394" y="2162"/>
                  </a:cubicBezTo>
                  <a:cubicBezTo>
                    <a:pt x="2427" y="2146"/>
                    <a:pt x="2296" y="1490"/>
                    <a:pt x="2263" y="1261"/>
                  </a:cubicBezTo>
                  <a:cubicBezTo>
                    <a:pt x="2181" y="1015"/>
                    <a:pt x="2230" y="736"/>
                    <a:pt x="2410" y="556"/>
                  </a:cubicBezTo>
                  <a:cubicBezTo>
                    <a:pt x="2656" y="195"/>
                    <a:pt x="3607" y="130"/>
                    <a:pt x="3607" y="130"/>
                  </a:cubicBezTo>
                  <a:cubicBezTo>
                    <a:pt x="3607" y="130"/>
                    <a:pt x="3103" y="1"/>
                    <a:pt x="25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11"/>
            <p:cNvSpPr/>
            <p:nvPr/>
          </p:nvSpPr>
          <p:spPr>
            <a:xfrm>
              <a:off x="121416" y="932020"/>
              <a:ext cx="73859" cy="87762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45" y="541"/>
                    <a:pt x="1001" y="738"/>
                  </a:cubicBezTo>
                  <a:cubicBezTo>
                    <a:pt x="640" y="934"/>
                    <a:pt x="1" y="1344"/>
                    <a:pt x="263" y="2016"/>
                  </a:cubicBezTo>
                  <a:cubicBezTo>
                    <a:pt x="509" y="2688"/>
                    <a:pt x="1673" y="2426"/>
                    <a:pt x="2263" y="2606"/>
                  </a:cubicBezTo>
                  <a:cubicBezTo>
                    <a:pt x="2263" y="2606"/>
                    <a:pt x="1394" y="2164"/>
                    <a:pt x="1460" y="1426"/>
                  </a:cubicBezTo>
                  <a:cubicBezTo>
                    <a:pt x="1525" y="705"/>
                    <a:pt x="1443" y="164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11"/>
            <p:cNvSpPr/>
            <p:nvPr/>
          </p:nvSpPr>
          <p:spPr>
            <a:xfrm>
              <a:off x="201149" y="970532"/>
              <a:ext cx="104342" cy="140178"/>
            </a:xfrm>
            <a:custGeom>
              <a:rect b="b" l="l" r="r" t="t"/>
              <a:pathLst>
                <a:path extrusionOk="0" h="4295" w="3197">
                  <a:moveTo>
                    <a:pt x="377" y="0"/>
                  </a:moveTo>
                  <a:lnTo>
                    <a:pt x="377" y="0"/>
                  </a:lnTo>
                  <a:cubicBezTo>
                    <a:pt x="0" y="1328"/>
                    <a:pt x="541" y="1607"/>
                    <a:pt x="1098" y="2475"/>
                  </a:cubicBezTo>
                  <a:cubicBezTo>
                    <a:pt x="1656" y="3344"/>
                    <a:pt x="1049" y="4295"/>
                    <a:pt x="1049" y="4295"/>
                  </a:cubicBezTo>
                  <a:cubicBezTo>
                    <a:pt x="1459" y="4032"/>
                    <a:pt x="1803" y="3344"/>
                    <a:pt x="2491" y="2918"/>
                  </a:cubicBezTo>
                  <a:cubicBezTo>
                    <a:pt x="3196" y="2475"/>
                    <a:pt x="2901" y="1574"/>
                    <a:pt x="2901" y="1574"/>
                  </a:cubicBezTo>
                  <a:lnTo>
                    <a:pt x="2901" y="1574"/>
                  </a:lnTo>
                  <a:cubicBezTo>
                    <a:pt x="2863" y="1687"/>
                    <a:pt x="2767" y="1733"/>
                    <a:pt x="2613" y="1733"/>
                  </a:cubicBezTo>
                  <a:cubicBezTo>
                    <a:pt x="2567" y="1733"/>
                    <a:pt x="2515" y="1729"/>
                    <a:pt x="2459" y="1721"/>
                  </a:cubicBezTo>
                  <a:cubicBezTo>
                    <a:pt x="2429" y="1714"/>
                    <a:pt x="2400" y="1711"/>
                    <a:pt x="2372" y="1711"/>
                  </a:cubicBezTo>
                  <a:cubicBezTo>
                    <a:pt x="2135" y="1711"/>
                    <a:pt x="1961" y="1946"/>
                    <a:pt x="2049" y="2180"/>
                  </a:cubicBezTo>
                  <a:cubicBezTo>
                    <a:pt x="2117" y="2343"/>
                    <a:pt x="1983" y="2516"/>
                    <a:pt x="1824" y="2516"/>
                  </a:cubicBezTo>
                  <a:cubicBezTo>
                    <a:pt x="1790" y="2516"/>
                    <a:pt x="1755" y="2509"/>
                    <a:pt x="1721" y="2492"/>
                  </a:cubicBezTo>
                  <a:cubicBezTo>
                    <a:pt x="1557" y="2426"/>
                    <a:pt x="1557" y="2049"/>
                    <a:pt x="1787" y="1869"/>
                  </a:cubicBezTo>
                  <a:cubicBezTo>
                    <a:pt x="2000" y="1688"/>
                    <a:pt x="2147" y="1295"/>
                    <a:pt x="1951" y="672"/>
                  </a:cubicBezTo>
                  <a:cubicBezTo>
                    <a:pt x="1810" y="200"/>
                    <a:pt x="1342" y="96"/>
                    <a:pt x="1018" y="96"/>
                  </a:cubicBezTo>
                  <a:cubicBezTo>
                    <a:pt x="926" y="96"/>
                    <a:pt x="845" y="104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11"/>
            <p:cNvSpPr/>
            <p:nvPr/>
          </p:nvSpPr>
          <p:spPr>
            <a:xfrm>
              <a:off x="210777" y="1026147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11"/>
            <p:cNvSpPr/>
            <p:nvPr/>
          </p:nvSpPr>
          <p:spPr>
            <a:xfrm>
              <a:off x="178140" y="763350"/>
              <a:ext cx="264298" cy="263907"/>
            </a:xfrm>
            <a:custGeom>
              <a:rect b="b" l="l" r="r" t="t"/>
              <a:pathLst>
                <a:path extrusionOk="0" h="8086" w="8098">
                  <a:moveTo>
                    <a:pt x="5716" y="1"/>
                  </a:moveTo>
                  <a:cubicBezTo>
                    <a:pt x="5207" y="1"/>
                    <a:pt x="4711" y="178"/>
                    <a:pt x="4409" y="562"/>
                  </a:cubicBezTo>
                  <a:cubicBezTo>
                    <a:pt x="4114" y="988"/>
                    <a:pt x="4065" y="1562"/>
                    <a:pt x="4295" y="2037"/>
                  </a:cubicBezTo>
                  <a:cubicBezTo>
                    <a:pt x="4502" y="2444"/>
                    <a:pt x="4838" y="2591"/>
                    <a:pt x="5167" y="2591"/>
                  </a:cubicBezTo>
                  <a:cubicBezTo>
                    <a:pt x="5515" y="2591"/>
                    <a:pt x="5855" y="2428"/>
                    <a:pt x="6032" y="2234"/>
                  </a:cubicBezTo>
                  <a:cubicBezTo>
                    <a:pt x="6212" y="2037"/>
                    <a:pt x="6294" y="1759"/>
                    <a:pt x="6229" y="1496"/>
                  </a:cubicBezTo>
                  <a:cubicBezTo>
                    <a:pt x="6180" y="1164"/>
                    <a:pt x="5945" y="1024"/>
                    <a:pt x="5735" y="1024"/>
                  </a:cubicBezTo>
                  <a:cubicBezTo>
                    <a:pt x="5593" y="1024"/>
                    <a:pt x="5462" y="1089"/>
                    <a:pt x="5409" y="1201"/>
                  </a:cubicBezTo>
                  <a:cubicBezTo>
                    <a:pt x="5262" y="1496"/>
                    <a:pt x="5327" y="1841"/>
                    <a:pt x="5737" y="1906"/>
                  </a:cubicBezTo>
                  <a:cubicBezTo>
                    <a:pt x="6098" y="1972"/>
                    <a:pt x="5901" y="2398"/>
                    <a:pt x="5475" y="2513"/>
                  </a:cubicBezTo>
                  <a:cubicBezTo>
                    <a:pt x="5395" y="2533"/>
                    <a:pt x="5314" y="2543"/>
                    <a:pt x="5234" y="2543"/>
                  </a:cubicBezTo>
                  <a:cubicBezTo>
                    <a:pt x="4870" y="2543"/>
                    <a:pt x="4524" y="2337"/>
                    <a:pt x="4377" y="1988"/>
                  </a:cubicBezTo>
                  <a:cubicBezTo>
                    <a:pt x="4180" y="1546"/>
                    <a:pt x="4229" y="1037"/>
                    <a:pt x="4508" y="644"/>
                  </a:cubicBezTo>
                  <a:cubicBezTo>
                    <a:pt x="4781" y="303"/>
                    <a:pt x="5248" y="132"/>
                    <a:pt x="5718" y="132"/>
                  </a:cubicBezTo>
                  <a:cubicBezTo>
                    <a:pt x="5812" y="132"/>
                    <a:pt x="5907" y="139"/>
                    <a:pt x="5999" y="152"/>
                  </a:cubicBezTo>
                  <a:cubicBezTo>
                    <a:pt x="7212" y="300"/>
                    <a:pt x="7901" y="1988"/>
                    <a:pt x="7180" y="3136"/>
                  </a:cubicBezTo>
                  <a:cubicBezTo>
                    <a:pt x="6950" y="3512"/>
                    <a:pt x="6622" y="3808"/>
                    <a:pt x="6229" y="3988"/>
                  </a:cubicBezTo>
                  <a:cubicBezTo>
                    <a:pt x="5825" y="4157"/>
                    <a:pt x="5368" y="4240"/>
                    <a:pt x="4832" y="4240"/>
                  </a:cubicBezTo>
                  <a:cubicBezTo>
                    <a:pt x="4432" y="4240"/>
                    <a:pt x="3989" y="4194"/>
                    <a:pt x="3492" y="4103"/>
                  </a:cubicBezTo>
                  <a:cubicBezTo>
                    <a:pt x="3185" y="4041"/>
                    <a:pt x="2886" y="4011"/>
                    <a:pt x="2599" y="4011"/>
                  </a:cubicBezTo>
                  <a:cubicBezTo>
                    <a:pt x="1277" y="4011"/>
                    <a:pt x="239" y="4664"/>
                    <a:pt x="131" y="5971"/>
                  </a:cubicBezTo>
                  <a:cubicBezTo>
                    <a:pt x="0" y="7578"/>
                    <a:pt x="1033" y="8086"/>
                    <a:pt x="1033" y="8086"/>
                  </a:cubicBezTo>
                  <a:lnTo>
                    <a:pt x="1000" y="8053"/>
                  </a:lnTo>
                  <a:cubicBezTo>
                    <a:pt x="443" y="7414"/>
                    <a:pt x="590" y="6217"/>
                    <a:pt x="590" y="6217"/>
                  </a:cubicBezTo>
                  <a:cubicBezTo>
                    <a:pt x="689" y="5709"/>
                    <a:pt x="951" y="5234"/>
                    <a:pt x="1344" y="4889"/>
                  </a:cubicBezTo>
                  <a:cubicBezTo>
                    <a:pt x="1937" y="4450"/>
                    <a:pt x="2688" y="4367"/>
                    <a:pt x="3171" y="4367"/>
                  </a:cubicBezTo>
                  <a:cubicBezTo>
                    <a:pt x="3462" y="4367"/>
                    <a:pt x="3655" y="4398"/>
                    <a:pt x="3655" y="4398"/>
                  </a:cubicBezTo>
                  <a:cubicBezTo>
                    <a:pt x="3901" y="4430"/>
                    <a:pt x="4147" y="4447"/>
                    <a:pt x="4360" y="4463"/>
                  </a:cubicBezTo>
                  <a:cubicBezTo>
                    <a:pt x="4461" y="4470"/>
                    <a:pt x="4564" y="4473"/>
                    <a:pt x="4669" y="4473"/>
                  </a:cubicBezTo>
                  <a:cubicBezTo>
                    <a:pt x="5634" y="4473"/>
                    <a:pt x="6721" y="4180"/>
                    <a:pt x="7327" y="3234"/>
                  </a:cubicBezTo>
                  <a:cubicBezTo>
                    <a:pt x="8098" y="1972"/>
                    <a:pt x="7343" y="152"/>
                    <a:pt x="6016" y="21"/>
                  </a:cubicBezTo>
                  <a:cubicBezTo>
                    <a:pt x="5916" y="8"/>
                    <a:pt x="5816" y="1"/>
                    <a:pt x="57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11"/>
            <p:cNvSpPr/>
            <p:nvPr/>
          </p:nvSpPr>
          <p:spPr>
            <a:xfrm>
              <a:off x="247690" y="914788"/>
              <a:ext cx="152482" cy="77710"/>
            </a:xfrm>
            <a:custGeom>
              <a:rect b="b" l="l" r="r" t="t"/>
              <a:pathLst>
                <a:path extrusionOk="0" h="2381" w="4672">
                  <a:moveTo>
                    <a:pt x="1089" y="1"/>
                  </a:moveTo>
                  <a:cubicBezTo>
                    <a:pt x="400" y="1"/>
                    <a:pt x="0" y="233"/>
                    <a:pt x="0" y="233"/>
                  </a:cubicBezTo>
                  <a:cubicBezTo>
                    <a:pt x="92" y="214"/>
                    <a:pt x="181" y="204"/>
                    <a:pt x="264" y="204"/>
                  </a:cubicBezTo>
                  <a:cubicBezTo>
                    <a:pt x="742" y="204"/>
                    <a:pt x="1048" y="512"/>
                    <a:pt x="951" y="987"/>
                  </a:cubicBezTo>
                  <a:cubicBezTo>
                    <a:pt x="820" y="1413"/>
                    <a:pt x="967" y="1856"/>
                    <a:pt x="1328" y="2118"/>
                  </a:cubicBezTo>
                  <a:cubicBezTo>
                    <a:pt x="1656" y="2380"/>
                    <a:pt x="2557" y="2380"/>
                    <a:pt x="2557" y="2380"/>
                  </a:cubicBezTo>
                  <a:cubicBezTo>
                    <a:pt x="2295" y="2233"/>
                    <a:pt x="2541" y="1872"/>
                    <a:pt x="2705" y="1446"/>
                  </a:cubicBezTo>
                  <a:cubicBezTo>
                    <a:pt x="2861" y="1025"/>
                    <a:pt x="2438" y="871"/>
                    <a:pt x="2241" y="871"/>
                  </a:cubicBezTo>
                  <a:cubicBezTo>
                    <a:pt x="2231" y="871"/>
                    <a:pt x="2222" y="871"/>
                    <a:pt x="2213" y="872"/>
                  </a:cubicBezTo>
                  <a:cubicBezTo>
                    <a:pt x="2117" y="890"/>
                    <a:pt x="2044" y="907"/>
                    <a:pt x="1976" y="907"/>
                  </a:cubicBezTo>
                  <a:cubicBezTo>
                    <a:pt x="1918" y="907"/>
                    <a:pt x="1864" y="894"/>
                    <a:pt x="1803" y="856"/>
                  </a:cubicBezTo>
                  <a:cubicBezTo>
                    <a:pt x="1699" y="791"/>
                    <a:pt x="1740" y="579"/>
                    <a:pt x="2002" y="579"/>
                  </a:cubicBezTo>
                  <a:cubicBezTo>
                    <a:pt x="2068" y="579"/>
                    <a:pt x="2149" y="593"/>
                    <a:pt x="2246" y="626"/>
                  </a:cubicBezTo>
                  <a:cubicBezTo>
                    <a:pt x="2721" y="774"/>
                    <a:pt x="2590" y="1233"/>
                    <a:pt x="3311" y="1380"/>
                  </a:cubicBezTo>
                  <a:cubicBezTo>
                    <a:pt x="3368" y="1392"/>
                    <a:pt x="3422" y="1397"/>
                    <a:pt x="3473" y="1397"/>
                  </a:cubicBezTo>
                  <a:cubicBezTo>
                    <a:pt x="4074" y="1397"/>
                    <a:pt x="4219" y="649"/>
                    <a:pt x="4295" y="528"/>
                  </a:cubicBezTo>
                  <a:cubicBezTo>
                    <a:pt x="4409" y="397"/>
                    <a:pt x="4540" y="266"/>
                    <a:pt x="4672" y="151"/>
                  </a:cubicBezTo>
                  <a:lnTo>
                    <a:pt x="4672" y="151"/>
                  </a:lnTo>
                  <a:cubicBezTo>
                    <a:pt x="4462" y="275"/>
                    <a:pt x="4086" y="393"/>
                    <a:pt x="3547" y="393"/>
                  </a:cubicBezTo>
                  <a:cubicBezTo>
                    <a:pt x="3159" y="393"/>
                    <a:pt x="2687" y="332"/>
                    <a:pt x="2131" y="167"/>
                  </a:cubicBezTo>
                  <a:cubicBezTo>
                    <a:pt x="1736" y="44"/>
                    <a:pt x="1386" y="1"/>
                    <a:pt x="10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11"/>
            <p:cNvSpPr/>
            <p:nvPr/>
          </p:nvSpPr>
          <p:spPr>
            <a:xfrm>
              <a:off x="257318" y="772064"/>
              <a:ext cx="104864" cy="109793"/>
            </a:xfrm>
            <a:custGeom>
              <a:rect b="b" l="l" r="r" t="t"/>
              <a:pathLst>
                <a:path extrusionOk="0" h="3364" w="3213">
                  <a:moveTo>
                    <a:pt x="1934" y="0"/>
                  </a:moveTo>
                  <a:lnTo>
                    <a:pt x="1934" y="0"/>
                  </a:lnTo>
                  <a:cubicBezTo>
                    <a:pt x="1492" y="279"/>
                    <a:pt x="1426" y="738"/>
                    <a:pt x="705" y="1344"/>
                  </a:cubicBezTo>
                  <a:cubicBezTo>
                    <a:pt x="0" y="1967"/>
                    <a:pt x="197" y="2426"/>
                    <a:pt x="344" y="2688"/>
                  </a:cubicBezTo>
                  <a:cubicBezTo>
                    <a:pt x="459" y="2819"/>
                    <a:pt x="426" y="3000"/>
                    <a:pt x="295" y="3098"/>
                  </a:cubicBezTo>
                  <a:cubicBezTo>
                    <a:pt x="1393" y="2983"/>
                    <a:pt x="1229" y="2344"/>
                    <a:pt x="1164" y="2147"/>
                  </a:cubicBezTo>
                  <a:cubicBezTo>
                    <a:pt x="1098" y="1951"/>
                    <a:pt x="1131" y="1852"/>
                    <a:pt x="1246" y="1852"/>
                  </a:cubicBezTo>
                  <a:cubicBezTo>
                    <a:pt x="1344" y="1852"/>
                    <a:pt x="1344" y="2082"/>
                    <a:pt x="1328" y="2360"/>
                  </a:cubicBezTo>
                  <a:cubicBezTo>
                    <a:pt x="1328" y="2639"/>
                    <a:pt x="1262" y="3295"/>
                    <a:pt x="2115" y="3360"/>
                  </a:cubicBezTo>
                  <a:cubicBezTo>
                    <a:pt x="2146" y="3363"/>
                    <a:pt x="2176" y="3364"/>
                    <a:pt x="2205" y="3364"/>
                  </a:cubicBezTo>
                  <a:cubicBezTo>
                    <a:pt x="2984" y="3364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88" y="2592"/>
                    <a:pt x="2937" y="2617"/>
                    <a:pt x="2777" y="2617"/>
                  </a:cubicBezTo>
                  <a:cubicBezTo>
                    <a:pt x="2327" y="2617"/>
                    <a:pt x="1803" y="2417"/>
                    <a:pt x="1574" y="1656"/>
                  </a:cubicBezTo>
                  <a:cubicBezTo>
                    <a:pt x="1377" y="1082"/>
                    <a:pt x="1508" y="443"/>
                    <a:pt x="19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11"/>
            <p:cNvSpPr/>
            <p:nvPr/>
          </p:nvSpPr>
          <p:spPr>
            <a:xfrm>
              <a:off x="407092" y="616122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1"/>
                  </a:moveTo>
                  <a:cubicBezTo>
                    <a:pt x="984" y="1"/>
                    <a:pt x="738" y="369"/>
                    <a:pt x="738" y="369"/>
                  </a:cubicBezTo>
                  <a:cubicBezTo>
                    <a:pt x="1" y="1516"/>
                    <a:pt x="837" y="3286"/>
                    <a:pt x="984" y="5171"/>
                  </a:cubicBezTo>
                  <a:cubicBezTo>
                    <a:pt x="1115" y="7056"/>
                    <a:pt x="476" y="7663"/>
                    <a:pt x="476" y="7663"/>
                  </a:cubicBezTo>
                  <a:cubicBezTo>
                    <a:pt x="1164" y="7138"/>
                    <a:pt x="1328" y="5368"/>
                    <a:pt x="1197" y="4008"/>
                  </a:cubicBezTo>
                  <a:cubicBezTo>
                    <a:pt x="1066" y="2631"/>
                    <a:pt x="1083" y="1369"/>
                    <a:pt x="1345" y="1106"/>
                  </a:cubicBezTo>
                  <a:cubicBezTo>
                    <a:pt x="1607" y="844"/>
                    <a:pt x="1935" y="287"/>
                    <a:pt x="1509" y="57"/>
                  </a:cubicBezTo>
                  <a:cubicBezTo>
                    <a:pt x="1437" y="17"/>
                    <a:pt x="1367" y="1"/>
                    <a:pt x="13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11"/>
            <p:cNvSpPr/>
            <p:nvPr/>
          </p:nvSpPr>
          <p:spPr>
            <a:xfrm>
              <a:off x="347724" y="583386"/>
              <a:ext cx="278757" cy="332054"/>
            </a:xfrm>
            <a:custGeom>
              <a:rect b="b" l="l" r="r" t="t"/>
              <a:pathLst>
                <a:path extrusionOk="0" h="10174" w="8541">
                  <a:moveTo>
                    <a:pt x="6296" y="0"/>
                  </a:moveTo>
                  <a:cubicBezTo>
                    <a:pt x="6090" y="0"/>
                    <a:pt x="5880" y="25"/>
                    <a:pt x="5672" y="77"/>
                  </a:cubicBezTo>
                  <a:cubicBezTo>
                    <a:pt x="4475" y="323"/>
                    <a:pt x="3721" y="1585"/>
                    <a:pt x="3492" y="2847"/>
                  </a:cubicBezTo>
                  <a:cubicBezTo>
                    <a:pt x="3246" y="4142"/>
                    <a:pt x="3492" y="5371"/>
                    <a:pt x="3442" y="6486"/>
                  </a:cubicBezTo>
                  <a:cubicBezTo>
                    <a:pt x="3508" y="7469"/>
                    <a:pt x="3131" y="8436"/>
                    <a:pt x="2443" y="9125"/>
                  </a:cubicBezTo>
                  <a:cubicBezTo>
                    <a:pt x="1770" y="9748"/>
                    <a:pt x="902" y="10108"/>
                    <a:pt x="0" y="10174"/>
                  </a:cubicBezTo>
                  <a:cubicBezTo>
                    <a:pt x="918" y="10141"/>
                    <a:pt x="1803" y="9797"/>
                    <a:pt x="2492" y="9190"/>
                  </a:cubicBezTo>
                  <a:cubicBezTo>
                    <a:pt x="3229" y="8486"/>
                    <a:pt x="3639" y="7502"/>
                    <a:pt x="3590" y="6469"/>
                  </a:cubicBezTo>
                  <a:cubicBezTo>
                    <a:pt x="3656" y="5355"/>
                    <a:pt x="3410" y="4109"/>
                    <a:pt x="3656" y="2863"/>
                  </a:cubicBezTo>
                  <a:cubicBezTo>
                    <a:pt x="3901" y="1618"/>
                    <a:pt x="4606" y="454"/>
                    <a:pt x="5704" y="208"/>
                  </a:cubicBezTo>
                  <a:cubicBezTo>
                    <a:pt x="5836" y="175"/>
                    <a:pt x="5967" y="142"/>
                    <a:pt x="6098" y="142"/>
                  </a:cubicBezTo>
                  <a:cubicBezTo>
                    <a:pt x="6139" y="139"/>
                    <a:pt x="6180" y="138"/>
                    <a:pt x="6220" y="138"/>
                  </a:cubicBezTo>
                  <a:cubicBezTo>
                    <a:pt x="6621" y="138"/>
                    <a:pt x="7015" y="281"/>
                    <a:pt x="7327" y="519"/>
                  </a:cubicBezTo>
                  <a:cubicBezTo>
                    <a:pt x="8048" y="1093"/>
                    <a:pt x="7966" y="2339"/>
                    <a:pt x="7540" y="2716"/>
                  </a:cubicBezTo>
                  <a:cubicBezTo>
                    <a:pt x="7336" y="2899"/>
                    <a:pt x="7113" y="2973"/>
                    <a:pt x="6916" y="2973"/>
                  </a:cubicBezTo>
                  <a:cubicBezTo>
                    <a:pt x="6656" y="2973"/>
                    <a:pt x="6442" y="2844"/>
                    <a:pt x="6376" y="2667"/>
                  </a:cubicBezTo>
                  <a:lnTo>
                    <a:pt x="6376" y="2667"/>
                  </a:lnTo>
                  <a:cubicBezTo>
                    <a:pt x="6376" y="2667"/>
                    <a:pt x="6413" y="2672"/>
                    <a:pt x="6467" y="2672"/>
                  </a:cubicBezTo>
                  <a:cubicBezTo>
                    <a:pt x="6603" y="2672"/>
                    <a:pt x="6852" y="2639"/>
                    <a:pt x="6934" y="2404"/>
                  </a:cubicBezTo>
                  <a:cubicBezTo>
                    <a:pt x="7049" y="2093"/>
                    <a:pt x="6868" y="1749"/>
                    <a:pt x="6540" y="1683"/>
                  </a:cubicBezTo>
                  <a:cubicBezTo>
                    <a:pt x="6483" y="1667"/>
                    <a:pt x="6426" y="1659"/>
                    <a:pt x="6372" y="1659"/>
                  </a:cubicBezTo>
                  <a:cubicBezTo>
                    <a:pt x="5988" y="1659"/>
                    <a:pt x="5692" y="2036"/>
                    <a:pt x="5836" y="2437"/>
                  </a:cubicBezTo>
                  <a:cubicBezTo>
                    <a:pt x="5925" y="2817"/>
                    <a:pt x="6441" y="3105"/>
                    <a:pt x="6983" y="3105"/>
                  </a:cubicBezTo>
                  <a:cubicBezTo>
                    <a:pt x="7237" y="3105"/>
                    <a:pt x="7496" y="3042"/>
                    <a:pt x="7721" y="2896"/>
                  </a:cubicBezTo>
                  <a:cubicBezTo>
                    <a:pt x="8130" y="2667"/>
                    <a:pt x="8540" y="1962"/>
                    <a:pt x="8245" y="1175"/>
                  </a:cubicBezTo>
                  <a:cubicBezTo>
                    <a:pt x="8018" y="468"/>
                    <a:pt x="7195" y="0"/>
                    <a:pt x="6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11"/>
            <p:cNvSpPr/>
            <p:nvPr/>
          </p:nvSpPr>
          <p:spPr>
            <a:xfrm>
              <a:off x="479841" y="629993"/>
              <a:ext cx="81887" cy="68669"/>
            </a:xfrm>
            <a:custGeom>
              <a:rect b="b" l="l" r="r" t="t"/>
              <a:pathLst>
                <a:path extrusionOk="0" h="2104" w="2509">
                  <a:moveTo>
                    <a:pt x="696" y="1"/>
                  </a:moveTo>
                  <a:cubicBezTo>
                    <a:pt x="626" y="1"/>
                    <a:pt x="553" y="9"/>
                    <a:pt x="476" y="26"/>
                  </a:cubicBezTo>
                  <a:cubicBezTo>
                    <a:pt x="607" y="91"/>
                    <a:pt x="624" y="272"/>
                    <a:pt x="542" y="386"/>
                  </a:cubicBezTo>
                  <a:cubicBezTo>
                    <a:pt x="394" y="616"/>
                    <a:pt x="1" y="1304"/>
                    <a:pt x="558" y="1862"/>
                  </a:cubicBezTo>
                  <a:cubicBezTo>
                    <a:pt x="738" y="2041"/>
                    <a:pt x="991" y="2103"/>
                    <a:pt x="1257" y="2103"/>
                  </a:cubicBezTo>
                  <a:cubicBezTo>
                    <a:pt x="1792" y="2103"/>
                    <a:pt x="2377" y="1851"/>
                    <a:pt x="2509" y="1796"/>
                  </a:cubicBezTo>
                  <a:lnTo>
                    <a:pt x="2509" y="1796"/>
                  </a:lnTo>
                  <a:cubicBezTo>
                    <a:pt x="2509" y="1796"/>
                    <a:pt x="2476" y="1800"/>
                    <a:pt x="2424" y="1800"/>
                  </a:cubicBezTo>
                  <a:cubicBezTo>
                    <a:pt x="2208" y="1800"/>
                    <a:pt x="1653" y="1736"/>
                    <a:pt x="1574" y="1091"/>
                  </a:cubicBezTo>
                  <a:cubicBezTo>
                    <a:pt x="1474" y="390"/>
                    <a:pt x="1174" y="1"/>
                    <a:pt x="6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11"/>
            <p:cNvSpPr/>
            <p:nvPr/>
          </p:nvSpPr>
          <p:spPr>
            <a:xfrm>
              <a:off x="483594" y="634562"/>
              <a:ext cx="157868" cy="178723"/>
            </a:xfrm>
            <a:custGeom>
              <a:rect b="b" l="l" r="r" t="t"/>
              <a:pathLst>
                <a:path extrusionOk="0" h="5476" w="4837">
                  <a:moveTo>
                    <a:pt x="4361" y="0"/>
                  </a:moveTo>
                  <a:lnTo>
                    <a:pt x="4361" y="0"/>
                  </a:lnTo>
                  <a:cubicBezTo>
                    <a:pt x="4492" y="558"/>
                    <a:pt x="4279" y="1148"/>
                    <a:pt x="3803" y="1492"/>
                  </a:cubicBezTo>
                  <a:cubicBezTo>
                    <a:pt x="3017" y="2049"/>
                    <a:pt x="1902" y="1771"/>
                    <a:pt x="1001" y="2394"/>
                  </a:cubicBezTo>
                  <a:cubicBezTo>
                    <a:pt x="99" y="3033"/>
                    <a:pt x="197" y="3934"/>
                    <a:pt x="181" y="4443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312" y="5278"/>
                    <a:pt x="492" y="4934"/>
                    <a:pt x="460" y="4557"/>
                  </a:cubicBezTo>
                  <a:cubicBezTo>
                    <a:pt x="460" y="3924"/>
                    <a:pt x="532" y="3188"/>
                    <a:pt x="733" y="3188"/>
                  </a:cubicBezTo>
                  <a:cubicBezTo>
                    <a:pt x="745" y="3188"/>
                    <a:pt x="758" y="3191"/>
                    <a:pt x="771" y="3197"/>
                  </a:cubicBezTo>
                  <a:cubicBezTo>
                    <a:pt x="1001" y="3312"/>
                    <a:pt x="804" y="3557"/>
                    <a:pt x="722" y="3721"/>
                  </a:cubicBezTo>
                  <a:cubicBezTo>
                    <a:pt x="640" y="3869"/>
                    <a:pt x="476" y="4541"/>
                    <a:pt x="1197" y="4951"/>
                  </a:cubicBezTo>
                  <a:cubicBezTo>
                    <a:pt x="1197" y="4951"/>
                    <a:pt x="951" y="4426"/>
                    <a:pt x="1361" y="4147"/>
                  </a:cubicBezTo>
                  <a:cubicBezTo>
                    <a:pt x="1755" y="3852"/>
                    <a:pt x="2017" y="3689"/>
                    <a:pt x="1968" y="3115"/>
                  </a:cubicBezTo>
                  <a:cubicBezTo>
                    <a:pt x="1924" y="2611"/>
                    <a:pt x="2260" y="2170"/>
                    <a:pt x="2498" y="2170"/>
                  </a:cubicBezTo>
                  <a:cubicBezTo>
                    <a:pt x="2531" y="2170"/>
                    <a:pt x="2562" y="2179"/>
                    <a:pt x="2590" y="2197"/>
                  </a:cubicBezTo>
                  <a:cubicBezTo>
                    <a:pt x="2804" y="2328"/>
                    <a:pt x="2541" y="2558"/>
                    <a:pt x="2427" y="2607"/>
                  </a:cubicBezTo>
                  <a:cubicBezTo>
                    <a:pt x="2230" y="2721"/>
                    <a:pt x="2197" y="2984"/>
                    <a:pt x="2361" y="3131"/>
                  </a:cubicBezTo>
                  <a:cubicBezTo>
                    <a:pt x="2558" y="3393"/>
                    <a:pt x="2492" y="3705"/>
                    <a:pt x="2230" y="3787"/>
                  </a:cubicBezTo>
                  <a:cubicBezTo>
                    <a:pt x="2230" y="3787"/>
                    <a:pt x="2287" y="3794"/>
                    <a:pt x="2383" y="3794"/>
                  </a:cubicBezTo>
                  <a:cubicBezTo>
                    <a:pt x="2708" y="3794"/>
                    <a:pt x="3474" y="3716"/>
                    <a:pt x="3967" y="3033"/>
                  </a:cubicBezTo>
                  <a:cubicBezTo>
                    <a:pt x="4590" y="2131"/>
                    <a:pt x="4836" y="804"/>
                    <a:pt x="4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11"/>
            <p:cNvSpPr/>
            <p:nvPr/>
          </p:nvSpPr>
          <p:spPr>
            <a:xfrm>
              <a:off x="597009" y="584170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921" y="0"/>
                  </a:moveTo>
                  <a:cubicBezTo>
                    <a:pt x="656" y="0"/>
                    <a:pt x="351" y="26"/>
                    <a:pt x="1" y="86"/>
                  </a:cubicBezTo>
                  <a:cubicBezTo>
                    <a:pt x="410" y="135"/>
                    <a:pt x="771" y="413"/>
                    <a:pt x="919" y="790"/>
                  </a:cubicBezTo>
                  <a:cubicBezTo>
                    <a:pt x="1124" y="1305"/>
                    <a:pt x="1492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804" y="1725"/>
                    <a:pt x="2672" y="1561"/>
                    <a:pt x="2689" y="1364"/>
                  </a:cubicBezTo>
                  <a:cubicBezTo>
                    <a:pt x="2675" y="1094"/>
                    <a:pt x="2636" y="0"/>
                    <a:pt x="9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11"/>
            <p:cNvSpPr/>
            <p:nvPr/>
          </p:nvSpPr>
          <p:spPr>
            <a:xfrm>
              <a:off x="683662" y="583582"/>
              <a:ext cx="47651" cy="36946"/>
            </a:xfrm>
            <a:custGeom>
              <a:rect b="b" l="l" r="r" t="t"/>
              <a:pathLst>
                <a:path extrusionOk="0" h="1132" w="1460">
                  <a:moveTo>
                    <a:pt x="971" y="1"/>
                  </a:moveTo>
                  <a:cubicBezTo>
                    <a:pt x="804" y="1"/>
                    <a:pt x="653" y="142"/>
                    <a:pt x="640" y="333"/>
                  </a:cubicBezTo>
                  <a:cubicBezTo>
                    <a:pt x="640" y="483"/>
                    <a:pt x="770" y="593"/>
                    <a:pt x="905" y="593"/>
                  </a:cubicBezTo>
                  <a:cubicBezTo>
                    <a:pt x="961" y="593"/>
                    <a:pt x="1018" y="573"/>
                    <a:pt x="1066" y="530"/>
                  </a:cubicBezTo>
                  <a:cubicBezTo>
                    <a:pt x="1066" y="530"/>
                    <a:pt x="1181" y="350"/>
                    <a:pt x="1066" y="284"/>
                  </a:cubicBezTo>
                  <a:cubicBezTo>
                    <a:pt x="1038" y="268"/>
                    <a:pt x="1012" y="260"/>
                    <a:pt x="990" y="260"/>
                  </a:cubicBezTo>
                  <a:cubicBezTo>
                    <a:pt x="924" y="260"/>
                    <a:pt x="890" y="325"/>
                    <a:pt x="903" y="399"/>
                  </a:cubicBezTo>
                  <a:cubicBezTo>
                    <a:pt x="908" y="438"/>
                    <a:pt x="888" y="456"/>
                    <a:pt x="861" y="456"/>
                  </a:cubicBezTo>
                  <a:cubicBezTo>
                    <a:pt x="808" y="456"/>
                    <a:pt x="728" y="391"/>
                    <a:pt x="739" y="284"/>
                  </a:cubicBezTo>
                  <a:cubicBezTo>
                    <a:pt x="762" y="153"/>
                    <a:pt x="873" y="65"/>
                    <a:pt x="995" y="65"/>
                  </a:cubicBezTo>
                  <a:cubicBezTo>
                    <a:pt x="1041" y="65"/>
                    <a:pt x="1087" y="77"/>
                    <a:pt x="1132" y="104"/>
                  </a:cubicBezTo>
                  <a:cubicBezTo>
                    <a:pt x="1394" y="268"/>
                    <a:pt x="1312" y="841"/>
                    <a:pt x="739" y="907"/>
                  </a:cubicBezTo>
                  <a:cubicBezTo>
                    <a:pt x="725" y="908"/>
                    <a:pt x="711" y="909"/>
                    <a:pt x="697" y="909"/>
                  </a:cubicBezTo>
                  <a:cubicBezTo>
                    <a:pt x="337" y="909"/>
                    <a:pt x="17" y="513"/>
                    <a:pt x="17" y="513"/>
                  </a:cubicBezTo>
                  <a:lnTo>
                    <a:pt x="17" y="513"/>
                  </a:lnTo>
                  <a:cubicBezTo>
                    <a:pt x="1" y="694"/>
                    <a:pt x="83" y="890"/>
                    <a:pt x="230" y="1005"/>
                  </a:cubicBezTo>
                  <a:cubicBezTo>
                    <a:pt x="355" y="1088"/>
                    <a:pt x="499" y="1132"/>
                    <a:pt x="642" y="1132"/>
                  </a:cubicBezTo>
                  <a:cubicBezTo>
                    <a:pt x="725" y="1132"/>
                    <a:pt x="808" y="1117"/>
                    <a:pt x="886" y="1087"/>
                  </a:cubicBezTo>
                  <a:cubicBezTo>
                    <a:pt x="1099" y="1022"/>
                    <a:pt x="1280" y="874"/>
                    <a:pt x="1361" y="661"/>
                  </a:cubicBezTo>
                  <a:cubicBezTo>
                    <a:pt x="1460" y="415"/>
                    <a:pt x="1361" y="136"/>
                    <a:pt x="1116" y="38"/>
                  </a:cubicBezTo>
                  <a:cubicBezTo>
                    <a:pt x="1068" y="12"/>
                    <a:pt x="1019" y="1"/>
                    <a:pt x="9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11"/>
            <p:cNvSpPr/>
            <p:nvPr/>
          </p:nvSpPr>
          <p:spPr>
            <a:xfrm>
              <a:off x="-57242" y="820139"/>
              <a:ext cx="130028" cy="285545"/>
            </a:xfrm>
            <a:custGeom>
              <a:rect b="b" l="l" r="r" t="t"/>
              <a:pathLst>
                <a:path extrusionOk="0" h="8749" w="3984">
                  <a:moveTo>
                    <a:pt x="2073" y="1"/>
                  </a:moveTo>
                  <a:cubicBezTo>
                    <a:pt x="1547" y="1"/>
                    <a:pt x="1033" y="248"/>
                    <a:pt x="705" y="691"/>
                  </a:cubicBezTo>
                  <a:cubicBezTo>
                    <a:pt x="361" y="1182"/>
                    <a:pt x="311" y="1822"/>
                    <a:pt x="574" y="2379"/>
                  </a:cubicBezTo>
                  <a:cubicBezTo>
                    <a:pt x="819" y="2788"/>
                    <a:pt x="1256" y="3022"/>
                    <a:pt x="1712" y="3022"/>
                  </a:cubicBezTo>
                  <a:cubicBezTo>
                    <a:pt x="1896" y="3022"/>
                    <a:pt x="2083" y="2984"/>
                    <a:pt x="2262" y="2903"/>
                  </a:cubicBezTo>
                  <a:cubicBezTo>
                    <a:pt x="2950" y="2723"/>
                    <a:pt x="3098" y="1789"/>
                    <a:pt x="2491" y="1396"/>
                  </a:cubicBezTo>
                  <a:cubicBezTo>
                    <a:pt x="2411" y="1355"/>
                    <a:pt x="2330" y="1337"/>
                    <a:pt x="2251" y="1337"/>
                  </a:cubicBezTo>
                  <a:cubicBezTo>
                    <a:pt x="1909" y="1337"/>
                    <a:pt x="1618" y="1675"/>
                    <a:pt x="1737" y="2035"/>
                  </a:cubicBezTo>
                  <a:cubicBezTo>
                    <a:pt x="1875" y="2324"/>
                    <a:pt x="2198" y="2347"/>
                    <a:pt x="2327" y="2347"/>
                  </a:cubicBezTo>
                  <a:cubicBezTo>
                    <a:pt x="2351" y="2347"/>
                    <a:pt x="2369" y="2346"/>
                    <a:pt x="2377" y="2346"/>
                  </a:cubicBezTo>
                  <a:cubicBezTo>
                    <a:pt x="2442" y="2346"/>
                    <a:pt x="2442" y="2379"/>
                    <a:pt x="2442" y="2379"/>
                  </a:cubicBezTo>
                  <a:cubicBezTo>
                    <a:pt x="2501" y="2569"/>
                    <a:pt x="2246" y="2851"/>
                    <a:pt x="1782" y="2851"/>
                  </a:cubicBezTo>
                  <a:cubicBezTo>
                    <a:pt x="1727" y="2851"/>
                    <a:pt x="1668" y="2847"/>
                    <a:pt x="1606" y="2838"/>
                  </a:cubicBezTo>
                  <a:cubicBezTo>
                    <a:pt x="1410" y="2805"/>
                    <a:pt x="1229" y="2707"/>
                    <a:pt x="1098" y="2576"/>
                  </a:cubicBezTo>
                  <a:cubicBezTo>
                    <a:pt x="426" y="1920"/>
                    <a:pt x="754" y="543"/>
                    <a:pt x="1754" y="281"/>
                  </a:cubicBezTo>
                  <a:cubicBezTo>
                    <a:pt x="1887" y="244"/>
                    <a:pt x="2023" y="227"/>
                    <a:pt x="2160" y="227"/>
                  </a:cubicBezTo>
                  <a:cubicBezTo>
                    <a:pt x="2326" y="227"/>
                    <a:pt x="2493" y="252"/>
                    <a:pt x="2655" y="297"/>
                  </a:cubicBezTo>
                  <a:cubicBezTo>
                    <a:pt x="2836" y="346"/>
                    <a:pt x="3016" y="445"/>
                    <a:pt x="3180" y="560"/>
                  </a:cubicBezTo>
                  <a:cubicBezTo>
                    <a:pt x="3524" y="838"/>
                    <a:pt x="3737" y="1264"/>
                    <a:pt x="3770" y="1707"/>
                  </a:cubicBezTo>
                  <a:cubicBezTo>
                    <a:pt x="3836" y="2445"/>
                    <a:pt x="3442" y="3182"/>
                    <a:pt x="2885" y="3723"/>
                  </a:cubicBezTo>
                  <a:cubicBezTo>
                    <a:pt x="2311" y="4248"/>
                    <a:pt x="1557" y="4559"/>
                    <a:pt x="983" y="5100"/>
                  </a:cubicBezTo>
                  <a:cubicBezTo>
                    <a:pt x="426" y="5592"/>
                    <a:pt x="82" y="6313"/>
                    <a:pt x="33" y="7067"/>
                  </a:cubicBezTo>
                  <a:cubicBezTo>
                    <a:pt x="0" y="7772"/>
                    <a:pt x="393" y="8509"/>
                    <a:pt x="1033" y="8690"/>
                  </a:cubicBezTo>
                  <a:cubicBezTo>
                    <a:pt x="1160" y="8730"/>
                    <a:pt x="1292" y="8749"/>
                    <a:pt x="1421" y="8749"/>
                  </a:cubicBezTo>
                  <a:cubicBezTo>
                    <a:pt x="1922" y="8749"/>
                    <a:pt x="2394" y="8464"/>
                    <a:pt x="2524" y="8034"/>
                  </a:cubicBezTo>
                  <a:cubicBezTo>
                    <a:pt x="2721" y="7559"/>
                    <a:pt x="2508" y="7018"/>
                    <a:pt x="2049" y="6788"/>
                  </a:cubicBezTo>
                  <a:cubicBezTo>
                    <a:pt x="1951" y="6739"/>
                    <a:pt x="1836" y="6706"/>
                    <a:pt x="1705" y="6706"/>
                  </a:cubicBezTo>
                  <a:cubicBezTo>
                    <a:pt x="1661" y="6699"/>
                    <a:pt x="1618" y="6695"/>
                    <a:pt x="1576" y="6695"/>
                  </a:cubicBezTo>
                  <a:cubicBezTo>
                    <a:pt x="1248" y="6695"/>
                    <a:pt x="954" y="6912"/>
                    <a:pt x="852" y="7231"/>
                  </a:cubicBezTo>
                  <a:cubicBezTo>
                    <a:pt x="723" y="7721"/>
                    <a:pt x="1000" y="7998"/>
                    <a:pt x="1308" y="7998"/>
                  </a:cubicBezTo>
                  <a:cubicBezTo>
                    <a:pt x="1391" y="7998"/>
                    <a:pt x="1477" y="7978"/>
                    <a:pt x="1557" y="7936"/>
                  </a:cubicBezTo>
                  <a:cubicBezTo>
                    <a:pt x="1869" y="7772"/>
                    <a:pt x="1934" y="7362"/>
                    <a:pt x="1688" y="7116"/>
                  </a:cubicBezTo>
                  <a:cubicBezTo>
                    <a:pt x="1602" y="7049"/>
                    <a:pt x="1499" y="7016"/>
                    <a:pt x="1396" y="7016"/>
                  </a:cubicBezTo>
                  <a:cubicBezTo>
                    <a:pt x="1322" y="7016"/>
                    <a:pt x="1248" y="7033"/>
                    <a:pt x="1180" y="7067"/>
                  </a:cubicBezTo>
                  <a:cubicBezTo>
                    <a:pt x="1161" y="7078"/>
                    <a:pt x="1148" y="7083"/>
                    <a:pt x="1140" y="7083"/>
                  </a:cubicBezTo>
                  <a:cubicBezTo>
                    <a:pt x="1112" y="7083"/>
                    <a:pt x="1131" y="7034"/>
                    <a:pt x="1131" y="7034"/>
                  </a:cubicBezTo>
                  <a:cubicBezTo>
                    <a:pt x="1229" y="6813"/>
                    <a:pt x="1521" y="6785"/>
                    <a:pt x="1661" y="6785"/>
                  </a:cubicBezTo>
                  <a:cubicBezTo>
                    <a:pt x="1708" y="6785"/>
                    <a:pt x="1737" y="6788"/>
                    <a:pt x="1737" y="6788"/>
                  </a:cubicBezTo>
                  <a:cubicBezTo>
                    <a:pt x="1836" y="6788"/>
                    <a:pt x="1934" y="6805"/>
                    <a:pt x="2016" y="6854"/>
                  </a:cubicBezTo>
                  <a:cubicBezTo>
                    <a:pt x="2459" y="7034"/>
                    <a:pt x="2672" y="7559"/>
                    <a:pt x="2459" y="8001"/>
                  </a:cubicBezTo>
                  <a:cubicBezTo>
                    <a:pt x="2332" y="8394"/>
                    <a:pt x="1930" y="8640"/>
                    <a:pt x="1482" y="8640"/>
                  </a:cubicBezTo>
                  <a:cubicBezTo>
                    <a:pt x="1350" y="8640"/>
                    <a:pt x="1215" y="8619"/>
                    <a:pt x="1082" y="8575"/>
                  </a:cubicBezTo>
                  <a:cubicBezTo>
                    <a:pt x="492" y="8411"/>
                    <a:pt x="148" y="7723"/>
                    <a:pt x="164" y="7067"/>
                  </a:cubicBezTo>
                  <a:cubicBezTo>
                    <a:pt x="229" y="6346"/>
                    <a:pt x="557" y="5690"/>
                    <a:pt x="1082" y="5215"/>
                  </a:cubicBezTo>
                  <a:cubicBezTo>
                    <a:pt x="1623" y="4707"/>
                    <a:pt x="2393" y="4428"/>
                    <a:pt x="2983" y="3838"/>
                  </a:cubicBezTo>
                  <a:cubicBezTo>
                    <a:pt x="3573" y="3297"/>
                    <a:pt x="3983" y="2494"/>
                    <a:pt x="3918" y="1707"/>
                  </a:cubicBezTo>
                  <a:cubicBezTo>
                    <a:pt x="3852" y="920"/>
                    <a:pt x="3295" y="265"/>
                    <a:pt x="2541" y="68"/>
                  </a:cubicBezTo>
                  <a:cubicBezTo>
                    <a:pt x="2387" y="23"/>
                    <a:pt x="2229" y="1"/>
                    <a:pt x="207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11"/>
            <p:cNvSpPr/>
            <p:nvPr/>
          </p:nvSpPr>
          <p:spPr>
            <a:xfrm>
              <a:off x="-54500" y="928267"/>
              <a:ext cx="56137" cy="78656"/>
            </a:xfrm>
            <a:custGeom>
              <a:rect b="b" l="l" r="r" t="t"/>
              <a:pathLst>
                <a:path extrusionOk="0" h="2410" w="1720">
                  <a:moveTo>
                    <a:pt x="1506" y="0"/>
                  </a:moveTo>
                  <a:cubicBezTo>
                    <a:pt x="1506" y="0"/>
                    <a:pt x="1375" y="66"/>
                    <a:pt x="1358" y="164"/>
                  </a:cubicBezTo>
                  <a:cubicBezTo>
                    <a:pt x="1326" y="263"/>
                    <a:pt x="1227" y="344"/>
                    <a:pt x="1031" y="344"/>
                  </a:cubicBezTo>
                  <a:cubicBezTo>
                    <a:pt x="1019" y="344"/>
                    <a:pt x="1005" y="343"/>
                    <a:pt x="989" y="343"/>
                  </a:cubicBezTo>
                  <a:cubicBezTo>
                    <a:pt x="737" y="343"/>
                    <a:pt x="1" y="514"/>
                    <a:pt x="47" y="2410"/>
                  </a:cubicBezTo>
                  <a:cubicBezTo>
                    <a:pt x="113" y="1984"/>
                    <a:pt x="375" y="1607"/>
                    <a:pt x="752" y="1410"/>
                  </a:cubicBezTo>
                  <a:cubicBezTo>
                    <a:pt x="1391" y="1115"/>
                    <a:pt x="1719" y="853"/>
                    <a:pt x="1588" y="476"/>
                  </a:cubicBezTo>
                  <a:cubicBezTo>
                    <a:pt x="1473" y="99"/>
                    <a:pt x="1506" y="0"/>
                    <a:pt x="15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11"/>
            <p:cNvSpPr/>
            <p:nvPr/>
          </p:nvSpPr>
          <p:spPr>
            <a:xfrm>
              <a:off x="-32111" y="696084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6" y="0"/>
                  </a:moveTo>
                  <a:lnTo>
                    <a:pt x="5246" y="0"/>
                  </a:lnTo>
                  <a:cubicBezTo>
                    <a:pt x="2885" y="673"/>
                    <a:pt x="4180" y="2197"/>
                    <a:pt x="4262" y="4426"/>
                  </a:cubicBezTo>
                  <a:cubicBezTo>
                    <a:pt x="4344" y="6262"/>
                    <a:pt x="3262" y="7983"/>
                    <a:pt x="1558" y="8688"/>
                  </a:cubicBezTo>
                  <a:cubicBezTo>
                    <a:pt x="230" y="9229"/>
                    <a:pt x="0" y="10032"/>
                    <a:pt x="0" y="10032"/>
                  </a:cubicBezTo>
                  <a:cubicBezTo>
                    <a:pt x="318" y="9500"/>
                    <a:pt x="677" y="9329"/>
                    <a:pt x="980" y="9329"/>
                  </a:cubicBezTo>
                  <a:cubicBezTo>
                    <a:pt x="1209" y="9329"/>
                    <a:pt x="1405" y="9427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9"/>
                    <a:pt x="2771" y="9229"/>
                    <a:pt x="2574" y="8934"/>
                  </a:cubicBezTo>
                  <a:cubicBezTo>
                    <a:pt x="2476" y="8779"/>
                    <a:pt x="2317" y="8697"/>
                    <a:pt x="2140" y="8697"/>
                  </a:cubicBezTo>
                  <a:cubicBezTo>
                    <a:pt x="2110" y="8697"/>
                    <a:pt x="2080" y="8699"/>
                    <a:pt x="2049" y="8704"/>
                  </a:cubicBezTo>
                  <a:cubicBezTo>
                    <a:pt x="2049" y="8704"/>
                    <a:pt x="2262" y="8655"/>
                    <a:pt x="3311" y="7803"/>
                  </a:cubicBezTo>
                  <a:cubicBezTo>
                    <a:pt x="4590" y="6737"/>
                    <a:pt x="4524" y="7098"/>
                    <a:pt x="5459" y="6606"/>
                  </a:cubicBezTo>
                  <a:cubicBezTo>
                    <a:pt x="6393" y="6131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30"/>
                    <a:pt x="5511" y="5430"/>
                  </a:cubicBezTo>
                  <a:cubicBezTo>
                    <a:pt x="5474" y="5430"/>
                    <a:pt x="5435" y="5428"/>
                    <a:pt x="5393" y="5426"/>
                  </a:cubicBezTo>
                  <a:cubicBezTo>
                    <a:pt x="5366" y="5424"/>
                    <a:pt x="5340" y="5423"/>
                    <a:pt x="5314" y="5423"/>
                  </a:cubicBezTo>
                  <a:cubicBezTo>
                    <a:pt x="4952" y="5423"/>
                    <a:pt x="4628" y="5630"/>
                    <a:pt x="4475" y="5950"/>
                  </a:cubicBezTo>
                  <a:cubicBezTo>
                    <a:pt x="4410" y="6082"/>
                    <a:pt x="4328" y="6180"/>
                    <a:pt x="4213" y="6246"/>
                  </a:cubicBezTo>
                  <a:cubicBezTo>
                    <a:pt x="4557" y="5918"/>
                    <a:pt x="4606" y="5131"/>
                    <a:pt x="4705" y="4508"/>
                  </a:cubicBezTo>
                  <a:cubicBezTo>
                    <a:pt x="4819" y="3869"/>
                    <a:pt x="5098" y="4066"/>
                    <a:pt x="5672" y="3689"/>
                  </a:cubicBezTo>
                  <a:cubicBezTo>
                    <a:pt x="6229" y="3295"/>
                    <a:pt x="5934" y="2803"/>
                    <a:pt x="5868" y="2656"/>
                  </a:cubicBezTo>
                  <a:cubicBezTo>
                    <a:pt x="5836" y="2508"/>
                    <a:pt x="5852" y="2361"/>
                    <a:pt x="5901" y="2230"/>
                  </a:cubicBezTo>
                  <a:lnTo>
                    <a:pt x="5901" y="2230"/>
                  </a:lnTo>
                  <a:cubicBezTo>
                    <a:pt x="5901" y="2230"/>
                    <a:pt x="5852" y="2328"/>
                    <a:pt x="5475" y="2394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8"/>
                    <a:pt x="4750" y="3302"/>
                    <a:pt x="4611" y="3302"/>
                  </a:cubicBezTo>
                  <a:cubicBezTo>
                    <a:pt x="4583" y="3302"/>
                    <a:pt x="4554" y="3295"/>
                    <a:pt x="4524" y="3279"/>
                  </a:cubicBezTo>
                  <a:cubicBezTo>
                    <a:pt x="4328" y="3164"/>
                    <a:pt x="4410" y="2885"/>
                    <a:pt x="4410" y="2885"/>
                  </a:cubicBezTo>
                  <a:cubicBezTo>
                    <a:pt x="4606" y="2295"/>
                    <a:pt x="5180" y="2525"/>
                    <a:pt x="5639" y="1836"/>
                  </a:cubicBezTo>
                  <a:cubicBezTo>
                    <a:pt x="6032" y="1213"/>
                    <a:pt x="5475" y="591"/>
                    <a:pt x="5278" y="410"/>
                  </a:cubicBezTo>
                  <a:cubicBezTo>
                    <a:pt x="5164" y="296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11"/>
            <p:cNvSpPr/>
            <p:nvPr/>
          </p:nvSpPr>
          <p:spPr>
            <a:xfrm>
              <a:off x="20305" y="613021"/>
              <a:ext cx="95269" cy="350592"/>
            </a:xfrm>
            <a:custGeom>
              <a:rect b="b" l="l" r="r" t="t"/>
              <a:pathLst>
                <a:path extrusionOk="0" h="10742" w="2919">
                  <a:moveTo>
                    <a:pt x="1615" y="1"/>
                  </a:moveTo>
                  <a:cubicBezTo>
                    <a:pt x="1282" y="1"/>
                    <a:pt x="940" y="124"/>
                    <a:pt x="673" y="415"/>
                  </a:cubicBezTo>
                  <a:cubicBezTo>
                    <a:pt x="1" y="1234"/>
                    <a:pt x="132" y="2464"/>
                    <a:pt x="509" y="3513"/>
                  </a:cubicBezTo>
                  <a:cubicBezTo>
                    <a:pt x="1361" y="5561"/>
                    <a:pt x="2246" y="7512"/>
                    <a:pt x="1689" y="8954"/>
                  </a:cubicBezTo>
                  <a:cubicBezTo>
                    <a:pt x="1443" y="9708"/>
                    <a:pt x="919" y="10331"/>
                    <a:pt x="247" y="10741"/>
                  </a:cubicBezTo>
                  <a:cubicBezTo>
                    <a:pt x="329" y="10692"/>
                    <a:pt x="1230" y="10299"/>
                    <a:pt x="1771" y="8971"/>
                  </a:cubicBezTo>
                  <a:cubicBezTo>
                    <a:pt x="2394" y="7512"/>
                    <a:pt x="1509" y="5463"/>
                    <a:pt x="689" y="3447"/>
                  </a:cubicBezTo>
                  <a:cubicBezTo>
                    <a:pt x="312" y="2431"/>
                    <a:pt x="181" y="1251"/>
                    <a:pt x="788" y="497"/>
                  </a:cubicBezTo>
                  <a:cubicBezTo>
                    <a:pt x="1014" y="221"/>
                    <a:pt x="1328" y="103"/>
                    <a:pt x="1638" y="103"/>
                  </a:cubicBezTo>
                  <a:cubicBezTo>
                    <a:pt x="2157" y="103"/>
                    <a:pt x="2666" y="434"/>
                    <a:pt x="2738" y="906"/>
                  </a:cubicBezTo>
                  <a:cubicBezTo>
                    <a:pt x="2846" y="1432"/>
                    <a:pt x="2444" y="1928"/>
                    <a:pt x="1931" y="1928"/>
                  </a:cubicBezTo>
                  <a:cubicBezTo>
                    <a:pt x="1900" y="1928"/>
                    <a:pt x="1868" y="1926"/>
                    <a:pt x="1837" y="1923"/>
                  </a:cubicBezTo>
                  <a:lnTo>
                    <a:pt x="1820" y="1923"/>
                  </a:lnTo>
                  <a:cubicBezTo>
                    <a:pt x="1804" y="1906"/>
                    <a:pt x="1771" y="1906"/>
                    <a:pt x="1755" y="1906"/>
                  </a:cubicBezTo>
                  <a:cubicBezTo>
                    <a:pt x="1689" y="1873"/>
                    <a:pt x="1623" y="1824"/>
                    <a:pt x="1591" y="1759"/>
                  </a:cubicBezTo>
                  <a:cubicBezTo>
                    <a:pt x="1591" y="1759"/>
                    <a:pt x="1542" y="1693"/>
                    <a:pt x="1591" y="1660"/>
                  </a:cubicBezTo>
                  <a:cubicBezTo>
                    <a:pt x="1623" y="1611"/>
                    <a:pt x="1984" y="1644"/>
                    <a:pt x="2000" y="1316"/>
                  </a:cubicBezTo>
                  <a:cubicBezTo>
                    <a:pt x="2011" y="1064"/>
                    <a:pt x="1807" y="900"/>
                    <a:pt x="1598" y="900"/>
                  </a:cubicBezTo>
                  <a:cubicBezTo>
                    <a:pt x="1481" y="900"/>
                    <a:pt x="1362" y="952"/>
                    <a:pt x="1279" y="1070"/>
                  </a:cubicBezTo>
                  <a:cubicBezTo>
                    <a:pt x="1069" y="1345"/>
                    <a:pt x="1354" y="1972"/>
                    <a:pt x="1913" y="1972"/>
                  </a:cubicBezTo>
                  <a:cubicBezTo>
                    <a:pt x="1920" y="1972"/>
                    <a:pt x="1928" y="1972"/>
                    <a:pt x="1935" y="1972"/>
                  </a:cubicBezTo>
                  <a:cubicBezTo>
                    <a:pt x="2492" y="1972"/>
                    <a:pt x="2918" y="1464"/>
                    <a:pt x="2820" y="906"/>
                  </a:cubicBezTo>
                  <a:cubicBezTo>
                    <a:pt x="2757" y="383"/>
                    <a:pt x="2201" y="1"/>
                    <a:pt x="16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11"/>
            <p:cNvSpPr/>
            <p:nvPr/>
          </p:nvSpPr>
          <p:spPr>
            <a:xfrm>
              <a:off x="28334" y="963581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11"/>
            <p:cNvSpPr/>
            <p:nvPr/>
          </p:nvSpPr>
          <p:spPr>
            <a:xfrm>
              <a:off x="-56720" y="599803"/>
              <a:ext cx="90439" cy="265898"/>
            </a:xfrm>
            <a:custGeom>
              <a:rect b="b" l="l" r="r" t="t"/>
              <a:pathLst>
                <a:path extrusionOk="0" h="8147" w="2771">
                  <a:moveTo>
                    <a:pt x="689" y="0"/>
                  </a:moveTo>
                  <a:lnTo>
                    <a:pt x="689" y="0"/>
                  </a:lnTo>
                  <a:cubicBezTo>
                    <a:pt x="689" y="0"/>
                    <a:pt x="66" y="180"/>
                    <a:pt x="197" y="1065"/>
                  </a:cubicBezTo>
                  <a:cubicBezTo>
                    <a:pt x="345" y="1967"/>
                    <a:pt x="1049" y="2442"/>
                    <a:pt x="1459" y="2901"/>
                  </a:cubicBezTo>
                  <a:cubicBezTo>
                    <a:pt x="1803" y="3278"/>
                    <a:pt x="2459" y="4131"/>
                    <a:pt x="2131" y="4967"/>
                  </a:cubicBezTo>
                  <a:cubicBezTo>
                    <a:pt x="2033" y="5196"/>
                    <a:pt x="1902" y="5409"/>
                    <a:pt x="1721" y="5573"/>
                  </a:cubicBezTo>
                  <a:cubicBezTo>
                    <a:pt x="1148" y="6081"/>
                    <a:pt x="754" y="6327"/>
                    <a:pt x="443" y="6753"/>
                  </a:cubicBezTo>
                  <a:cubicBezTo>
                    <a:pt x="148" y="7163"/>
                    <a:pt x="0" y="7655"/>
                    <a:pt x="0" y="8147"/>
                  </a:cubicBezTo>
                  <a:cubicBezTo>
                    <a:pt x="0" y="7999"/>
                    <a:pt x="66" y="6934"/>
                    <a:pt x="1197" y="6147"/>
                  </a:cubicBezTo>
                  <a:cubicBezTo>
                    <a:pt x="2508" y="5229"/>
                    <a:pt x="2771" y="4295"/>
                    <a:pt x="2328" y="2918"/>
                  </a:cubicBezTo>
                  <a:cubicBezTo>
                    <a:pt x="1803" y="1295"/>
                    <a:pt x="345" y="1098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11"/>
            <p:cNvSpPr/>
            <p:nvPr/>
          </p:nvSpPr>
          <p:spPr>
            <a:xfrm>
              <a:off x="52420" y="291803"/>
              <a:ext cx="79962" cy="178005"/>
            </a:xfrm>
            <a:custGeom>
              <a:rect b="b" l="l" r="r" t="t"/>
              <a:pathLst>
                <a:path extrusionOk="0" h="5454" w="2450">
                  <a:moveTo>
                    <a:pt x="1442" y="0"/>
                  </a:moveTo>
                  <a:cubicBezTo>
                    <a:pt x="1413" y="0"/>
                    <a:pt x="1385" y="4"/>
                    <a:pt x="1361" y="12"/>
                  </a:cubicBezTo>
                  <a:cubicBezTo>
                    <a:pt x="1033" y="110"/>
                    <a:pt x="967" y="373"/>
                    <a:pt x="1115" y="733"/>
                  </a:cubicBezTo>
                  <a:cubicBezTo>
                    <a:pt x="1279" y="1094"/>
                    <a:pt x="1787" y="1143"/>
                    <a:pt x="1656" y="2799"/>
                  </a:cubicBezTo>
                  <a:cubicBezTo>
                    <a:pt x="1525" y="4471"/>
                    <a:pt x="0" y="5454"/>
                    <a:pt x="0" y="5454"/>
                  </a:cubicBezTo>
                  <a:cubicBezTo>
                    <a:pt x="262" y="5421"/>
                    <a:pt x="1836" y="4454"/>
                    <a:pt x="2147" y="2422"/>
                  </a:cubicBezTo>
                  <a:cubicBezTo>
                    <a:pt x="2450" y="564"/>
                    <a:pt x="1791" y="0"/>
                    <a:pt x="14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11"/>
            <p:cNvSpPr/>
            <p:nvPr/>
          </p:nvSpPr>
          <p:spPr>
            <a:xfrm>
              <a:off x="-5381" y="242716"/>
              <a:ext cx="172293" cy="231922"/>
            </a:xfrm>
            <a:custGeom>
              <a:rect b="b" l="l" r="r" t="t"/>
              <a:pathLst>
                <a:path extrusionOk="0" h="7106" w="5279">
                  <a:moveTo>
                    <a:pt x="1721" y="0"/>
                  </a:moveTo>
                  <a:cubicBezTo>
                    <a:pt x="1325" y="0"/>
                    <a:pt x="884" y="92"/>
                    <a:pt x="493" y="385"/>
                  </a:cubicBezTo>
                  <a:cubicBezTo>
                    <a:pt x="165" y="664"/>
                    <a:pt x="1" y="1074"/>
                    <a:pt x="50" y="1483"/>
                  </a:cubicBezTo>
                  <a:cubicBezTo>
                    <a:pt x="107" y="1995"/>
                    <a:pt x="633" y="2433"/>
                    <a:pt x="1242" y="2433"/>
                  </a:cubicBezTo>
                  <a:cubicBezTo>
                    <a:pt x="1335" y="2433"/>
                    <a:pt x="1430" y="2423"/>
                    <a:pt x="1525" y="2401"/>
                  </a:cubicBezTo>
                  <a:cubicBezTo>
                    <a:pt x="1624" y="2368"/>
                    <a:pt x="1722" y="2336"/>
                    <a:pt x="1820" y="2286"/>
                  </a:cubicBezTo>
                  <a:lnTo>
                    <a:pt x="1837" y="2286"/>
                  </a:lnTo>
                  <a:lnTo>
                    <a:pt x="1853" y="2270"/>
                  </a:lnTo>
                  <a:cubicBezTo>
                    <a:pt x="2165" y="2123"/>
                    <a:pt x="2329" y="1778"/>
                    <a:pt x="2263" y="1451"/>
                  </a:cubicBezTo>
                  <a:cubicBezTo>
                    <a:pt x="2213" y="1113"/>
                    <a:pt x="1925" y="890"/>
                    <a:pt x="1617" y="890"/>
                  </a:cubicBezTo>
                  <a:cubicBezTo>
                    <a:pt x="1521" y="890"/>
                    <a:pt x="1422" y="912"/>
                    <a:pt x="1329" y="959"/>
                  </a:cubicBezTo>
                  <a:cubicBezTo>
                    <a:pt x="984" y="1172"/>
                    <a:pt x="1083" y="1696"/>
                    <a:pt x="1493" y="1762"/>
                  </a:cubicBezTo>
                  <a:cubicBezTo>
                    <a:pt x="1517" y="1767"/>
                    <a:pt x="1541" y="1769"/>
                    <a:pt x="1564" y="1769"/>
                  </a:cubicBezTo>
                  <a:cubicBezTo>
                    <a:pt x="1784" y="1769"/>
                    <a:pt x="1980" y="1572"/>
                    <a:pt x="1935" y="1336"/>
                  </a:cubicBezTo>
                  <a:cubicBezTo>
                    <a:pt x="1928" y="1289"/>
                    <a:pt x="1958" y="1250"/>
                    <a:pt x="1996" y="1250"/>
                  </a:cubicBezTo>
                  <a:cubicBezTo>
                    <a:pt x="2052" y="1250"/>
                    <a:pt x="2129" y="1330"/>
                    <a:pt x="2148" y="1582"/>
                  </a:cubicBezTo>
                  <a:cubicBezTo>
                    <a:pt x="2165" y="1713"/>
                    <a:pt x="2132" y="1828"/>
                    <a:pt x="2083" y="1942"/>
                  </a:cubicBezTo>
                  <a:cubicBezTo>
                    <a:pt x="1950" y="2163"/>
                    <a:pt x="1698" y="2291"/>
                    <a:pt x="1435" y="2291"/>
                  </a:cubicBezTo>
                  <a:cubicBezTo>
                    <a:pt x="1405" y="2291"/>
                    <a:pt x="1375" y="2290"/>
                    <a:pt x="1345" y="2286"/>
                  </a:cubicBezTo>
                  <a:cubicBezTo>
                    <a:pt x="1334" y="2287"/>
                    <a:pt x="1324" y="2287"/>
                    <a:pt x="1313" y="2287"/>
                  </a:cubicBezTo>
                  <a:cubicBezTo>
                    <a:pt x="626" y="2287"/>
                    <a:pt x="158" y="1244"/>
                    <a:pt x="788" y="598"/>
                  </a:cubicBezTo>
                  <a:cubicBezTo>
                    <a:pt x="1059" y="305"/>
                    <a:pt x="1448" y="179"/>
                    <a:pt x="1864" y="179"/>
                  </a:cubicBezTo>
                  <a:cubicBezTo>
                    <a:pt x="2379" y="179"/>
                    <a:pt x="2935" y="372"/>
                    <a:pt x="3361" y="680"/>
                  </a:cubicBezTo>
                  <a:cubicBezTo>
                    <a:pt x="5082" y="1975"/>
                    <a:pt x="4836" y="4237"/>
                    <a:pt x="4345" y="5401"/>
                  </a:cubicBezTo>
                  <a:cubicBezTo>
                    <a:pt x="4066" y="6073"/>
                    <a:pt x="3607" y="6663"/>
                    <a:pt x="3017" y="7105"/>
                  </a:cubicBezTo>
                  <a:cubicBezTo>
                    <a:pt x="3640" y="6679"/>
                    <a:pt x="4115" y="6106"/>
                    <a:pt x="4410" y="5434"/>
                  </a:cubicBezTo>
                  <a:cubicBezTo>
                    <a:pt x="4968" y="4303"/>
                    <a:pt x="5279" y="1926"/>
                    <a:pt x="3476" y="549"/>
                  </a:cubicBezTo>
                  <a:cubicBezTo>
                    <a:pt x="3115" y="303"/>
                    <a:pt x="2706" y="139"/>
                    <a:pt x="2279" y="57"/>
                  </a:cubicBezTo>
                  <a:cubicBezTo>
                    <a:pt x="2113" y="24"/>
                    <a:pt x="1923" y="0"/>
                    <a:pt x="17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11"/>
            <p:cNvSpPr/>
            <p:nvPr/>
          </p:nvSpPr>
          <p:spPr>
            <a:xfrm>
              <a:off x="34208" y="63210"/>
              <a:ext cx="169617" cy="267530"/>
            </a:xfrm>
            <a:custGeom>
              <a:rect b="b" l="l" r="r" t="t"/>
              <a:pathLst>
                <a:path extrusionOk="0" h="8197" w="5197">
                  <a:moveTo>
                    <a:pt x="1099" y="1"/>
                  </a:moveTo>
                  <a:lnTo>
                    <a:pt x="1099" y="1"/>
                  </a:lnTo>
                  <a:cubicBezTo>
                    <a:pt x="1" y="2853"/>
                    <a:pt x="1279" y="4377"/>
                    <a:pt x="2525" y="5606"/>
                  </a:cubicBezTo>
                  <a:cubicBezTo>
                    <a:pt x="3787" y="6836"/>
                    <a:pt x="3738" y="8196"/>
                    <a:pt x="3738" y="8196"/>
                  </a:cubicBezTo>
                  <a:cubicBezTo>
                    <a:pt x="4656" y="7262"/>
                    <a:pt x="3591" y="5574"/>
                    <a:pt x="4459" y="4230"/>
                  </a:cubicBezTo>
                  <a:cubicBezTo>
                    <a:pt x="5197" y="3066"/>
                    <a:pt x="4230" y="2541"/>
                    <a:pt x="4230" y="2541"/>
                  </a:cubicBezTo>
                  <a:cubicBezTo>
                    <a:pt x="3820" y="3131"/>
                    <a:pt x="3361" y="2984"/>
                    <a:pt x="3001" y="3721"/>
                  </a:cubicBezTo>
                  <a:cubicBezTo>
                    <a:pt x="2656" y="4426"/>
                    <a:pt x="3263" y="5803"/>
                    <a:pt x="3263" y="5803"/>
                  </a:cubicBezTo>
                  <a:cubicBezTo>
                    <a:pt x="2066" y="4934"/>
                    <a:pt x="2296" y="4148"/>
                    <a:pt x="2640" y="3754"/>
                  </a:cubicBezTo>
                  <a:cubicBezTo>
                    <a:pt x="2984" y="3361"/>
                    <a:pt x="2509" y="3000"/>
                    <a:pt x="2525" y="2787"/>
                  </a:cubicBezTo>
                  <a:cubicBezTo>
                    <a:pt x="2542" y="2640"/>
                    <a:pt x="2574" y="2492"/>
                    <a:pt x="2640" y="2361"/>
                  </a:cubicBezTo>
                  <a:cubicBezTo>
                    <a:pt x="2640" y="2361"/>
                    <a:pt x="2563" y="2313"/>
                    <a:pt x="2426" y="2313"/>
                  </a:cubicBezTo>
                  <a:cubicBezTo>
                    <a:pt x="2309" y="2313"/>
                    <a:pt x="2147" y="2348"/>
                    <a:pt x="1951" y="2476"/>
                  </a:cubicBezTo>
                  <a:cubicBezTo>
                    <a:pt x="1214" y="2967"/>
                    <a:pt x="1509" y="4082"/>
                    <a:pt x="1509" y="4082"/>
                  </a:cubicBezTo>
                  <a:cubicBezTo>
                    <a:pt x="1001" y="3328"/>
                    <a:pt x="1165" y="2574"/>
                    <a:pt x="1755" y="2066"/>
                  </a:cubicBezTo>
                  <a:cubicBezTo>
                    <a:pt x="2361" y="1541"/>
                    <a:pt x="1788" y="1066"/>
                    <a:pt x="1394" y="837"/>
                  </a:cubicBezTo>
                  <a:cubicBezTo>
                    <a:pt x="1001" y="607"/>
                    <a:pt x="1099" y="1"/>
                    <a:pt x="1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11"/>
            <p:cNvSpPr/>
            <p:nvPr/>
          </p:nvSpPr>
          <p:spPr>
            <a:xfrm>
              <a:off x="-44415" y="29495"/>
              <a:ext cx="98990" cy="147162"/>
            </a:xfrm>
            <a:custGeom>
              <a:rect b="b" l="l" r="r" t="t"/>
              <a:pathLst>
                <a:path extrusionOk="0" h="4509" w="3033">
                  <a:moveTo>
                    <a:pt x="443" y="1"/>
                  </a:moveTo>
                  <a:cubicBezTo>
                    <a:pt x="443" y="1"/>
                    <a:pt x="0" y="2017"/>
                    <a:pt x="3033" y="4509"/>
                  </a:cubicBezTo>
                  <a:cubicBezTo>
                    <a:pt x="3033" y="4509"/>
                    <a:pt x="2459" y="3853"/>
                    <a:pt x="2721" y="3099"/>
                  </a:cubicBezTo>
                  <a:cubicBezTo>
                    <a:pt x="2984" y="2345"/>
                    <a:pt x="2672" y="2066"/>
                    <a:pt x="2426" y="1820"/>
                  </a:cubicBezTo>
                  <a:cubicBezTo>
                    <a:pt x="2295" y="1656"/>
                    <a:pt x="2295" y="1427"/>
                    <a:pt x="2410" y="1247"/>
                  </a:cubicBezTo>
                  <a:cubicBezTo>
                    <a:pt x="2410" y="1247"/>
                    <a:pt x="2373" y="1240"/>
                    <a:pt x="2319" y="1240"/>
                  </a:cubicBezTo>
                  <a:cubicBezTo>
                    <a:pt x="2158" y="1240"/>
                    <a:pt x="1844" y="1304"/>
                    <a:pt x="1918" y="1820"/>
                  </a:cubicBezTo>
                  <a:cubicBezTo>
                    <a:pt x="2033" y="2492"/>
                    <a:pt x="2066" y="2624"/>
                    <a:pt x="1853" y="2640"/>
                  </a:cubicBezTo>
                  <a:cubicBezTo>
                    <a:pt x="1847" y="2640"/>
                    <a:pt x="1842" y="2641"/>
                    <a:pt x="1838" y="2641"/>
                  </a:cubicBezTo>
                  <a:cubicBezTo>
                    <a:pt x="1642" y="2641"/>
                    <a:pt x="1690" y="2324"/>
                    <a:pt x="1754" y="2132"/>
                  </a:cubicBezTo>
                  <a:cubicBezTo>
                    <a:pt x="1803" y="1919"/>
                    <a:pt x="2066" y="1099"/>
                    <a:pt x="1410" y="821"/>
                  </a:cubicBezTo>
                  <a:cubicBezTo>
                    <a:pt x="754" y="558"/>
                    <a:pt x="492" y="296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11"/>
            <p:cNvSpPr/>
            <p:nvPr/>
          </p:nvSpPr>
          <p:spPr>
            <a:xfrm>
              <a:off x="133198" y="309819"/>
              <a:ext cx="117723" cy="139134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8"/>
                    <a:pt x="967" y="2492"/>
                  </a:cubicBezTo>
                  <a:cubicBezTo>
                    <a:pt x="869" y="3771"/>
                    <a:pt x="0" y="4263"/>
                    <a:pt x="0" y="4263"/>
                  </a:cubicBezTo>
                  <a:lnTo>
                    <a:pt x="0" y="4263"/>
                  </a:lnTo>
                  <a:cubicBezTo>
                    <a:pt x="3606" y="2443"/>
                    <a:pt x="2295" y="788"/>
                    <a:pt x="1951" y="526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11"/>
            <p:cNvSpPr/>
            <p:nvPr/>
          </p:nvSpPr>
          <p:spPr>
            <a:xfrm>
              <a:off x="136396" y="395460"/>
              <a:ext cx="256824" cy="189134"/>
            </a:xfrm>
            <a:custGeom>
              <a:rect b="b" l="l" r="r" t="t"/>
              <a:pathLst>
                <a:path extrusionOk="0" h="5795" w="7869">
                  <a:moveTo>
                    <a:pt x="3221" y="0"/>
                  </a:moveTo>
                  <a:cubicBezTo>
                    <a:pt x="2836" y="0"/>
                    <a:pt x="2413" y="325"/>
                    <a:pt x="2017" y="950"/>
                  </a:cubicBezTo>
                  <a:cubicBezTo>
                    <a:pt x="1459" y="1803"/>
                    <a:pt x="1" y="1917"/>
                    <a:pt x="1" y="1917"/>
                  </a:cubicBezTo>
                  <a:cubicBezTo>
                    <a:pt x="2394" y="1983"/>
                    <a:pt x="3033" y="2606"/>
                    <a:pt x="3656" y="3360"/>
                  </a:cubicBezTo>
                  <a:cubicBezTo>
                    <a:pt x="4295" y="4114"/>
                    <a:pt x="4475" y="5327"/>
                    <a:pt x="6000" y="5704"/>
                  </a:cubicBezTo>
                  <a:cubicBezTo>
                    <a:pt x="6257" y="5768"/>
                    <a:pt x="6480" y="5795"/>
                    <a:pt x="6675" y="5795"/>
                  </a:cubicBezTo>
                  <a:cubicBezTo>
                    <a:pt x="7620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2" y="5221"/>
                    <a:pt x="7702" y="5250"/>
                    <a:pt x="7631" y="5250"/>
                  </a:cubicBezTo>
                  <a:cubicBezTo>
                    <a:pt x="7380" y="5250"/>
                    <a:pt x="7233" y="4884"/>
                    <a:pt x="7246" y="4130"/>
                  </a:cubicBezTo>
                  <a:cubicBezTo>
                    <a:pt x="7278" y="3163"/>
                    <a:pt x="6393" y="2884"/>
                    <a:pt x="5279" y="2704"/>
                  </a:cubicBezTo>
                  <a:cubicBezTo>
                    <a:pt x="4164" y="2540"/>
                    <a:pt x="3230" y="2458"/>
                    <a:pt x="3115" y="2098"/>
                  </a:cubicBezTo>
                  <a:cubicBezTo>
                    <a:pt x="3017" y="1721"/>
                    <a:pt x="3508" y="1590"/>
                    <a:pt x="4180" y="1376"/>
                  </a:cubicBezTo>
                  <a:cubicBezTo>
                    <a:pt x="4869" y="1180"/>
                    <a:pt x="4557" y="541"/>
                    <a:pt x="4557" y="541"/>
                  </a:cubicBezTo>
                  <a:lnTo>
                    <a:pt x="4557" y="541"/>
                  </a:lnTo>
                  <a:cubicBezTo>
                    <a:pt x="4503" y="587"/>
                    <a:pt x="4448" y="608"/>
                    <a:pt x="4391" y="608"/>
                  </a:cubicBezTo>
                  <a:cubicBezTo>
                    <a:pt x="4205" y="608"/>
                    <a:pt x="3986" y="393"/>
                    <a:pt x="3623" y="131"/>
                  </a:cubicBezTo>
                  <a:cubicBezTo>
                    <a:pt x="3496" y="43"/>
                    <a:pt x="3361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11"/>
            <p:cNvSpPr/>
            <p:nvPr/>
          </p:nvSpPr>
          <p:spPr>
            <a:xfrm>
              <a:off x="11754" y="473463"/>
              <a:ext cx="250950" cy="205518"/>
            </a:xfrm>
            <a:custGeom>
              <a:rect b="b" l="l" r="r" t="t"/>
              <a:pathLst>
                <a:path extrusionOk="0" h="6297" w="7689">
                  <a:moveTo>
                    <a:pt x="4322" y="0"/>
                  </a:moveTo>
                  <a:cubicBezTo>
                    <a:pt x="2726" y="0"/>
                    <a:pt x="1374" y="1109"/>
                    <a:pt x="689" y="2527"/>
                  </a:cubicBezTo>
                  <a:cubicBezTo>
                    <a:pt x="164" y="3625"/>
                    <a:pt x="0" y="4871"/>
                    <a:pt x="246" y="6067"/>
                  </a:cubicBezTo>
                  <a:lnTo>
                    <a:pt x="246" y="6084"/>
                  </a:lnTo>
                  <a:cubicBezTo>
                    <a:pt x="254" y="6114"/>
                    <a:pt x="261" y="6143"/>
                    <a:pt x="267" y="6175"/>
                  </a:cubicBezTo>
                  <a:lnTo>
                    <a:pt x="267" y="6175"/>
                  </a:lnTo>
                  <a:cubicBezTo>
                    <a:pt x="255" y="6046"/>
                    <a:pt x="242" y="5913"/>
                    <a:pt x="230" y="5789"/>
                  </a:cubicBezTo>
                  <a:cubicBezTo>
                    <a:pt x="246" y="4920"/>
                    <a:pt x="427" y="4068"/>
                    <a:pt x="738" y="3248"/>
                  </a:cubicBezTo>
                  <a:cubicBezTo>
                    <a:pt x="1148" y="2248"/>
                    <a:pt x="1869" y="1412"/>
                    <a:pt x="2803" y="871"/>
                  </a:cubicBezTo>
                  <a:cubicBezTo>
                    <a:pt x="3347" y="560"/>
                    <a:pt x="4059" y="316"/>
                    <a:pt x="4765" y="316"/>
                  </a:cubicBezTo>
                  <a:cubicBezTo>
                    <a:pt x="5359" y="316"/>
                    <a:pt x="5947" y="488"/>
                    <a:pt x="6426" y="937"/>
                  </a:cubicBezTo>
                  <a:cubicBezTo>
                    <a:pt x="7475" y="1855"/>
                    <a:pt x="7147" y="3773"/>
                    <a:pt x="5934" y="4068"/>
                  </a:cubicBezTo>
                  <a:cubicBezTo>
                    <a:pt x="5804" y="4102"/>
                    <a:pt x="5670" y="4119"/>
                    <a:pt x="5536" y="4119"/>
                  </a:cubicBezTo>
                  <a:cubicBezTo>
                    <a:pt x="5097" y="4119"/>
                    <a:pt x="4665" y="3939"/>
                    <a:pt x="4426" y="3625"/>
                  </a:cubicBezTo>
                  <a:cubicBezTo>
                    <a:pt x="4147" y="3215"/>
                    <a:pt x="4131" y="2674"/>
                    <a:pt x="4410" y="2265"/>
                  </a:cubicBezTo>
                  <a:cubicBezTo>
                    <a:pt x="4597" y="1978"/>
                    <a:pt x="4903" y="1825"/>
                    <a:pt x="5217" y="1825"/>
                  </a:cubicBezTo>
                  <a:cubicBezTo>
                    <a:pt x="5371" y="1825"/>
                    <a:pt x="5527" y="1862"/>
                    <a:pt x="5672" y="1937"/>
                  </a:cubicBezTo>
                  <a:cubicBezTo>
                    <a:pt x="5852" y="2019"/>
                    <a:pt x="5967" y="2199"/>
                    <a:pt x="5967" y="2396"/>
                  </a:cubicBezTo>
                  <a:cubicBezTo>
                    <a:pt x="5967" y="2396"/>
                    <a:pt x="5967" y="2528"/>
                    <a:pt x="5869" y="2528"/>
                  </a:cubicBezTo>
                  <a:cubicBezTo>
                    <a:pt x="5864" y="2528"/>
                    <a:pt x="5858" y="2528"/>
                    <a:pt x="5852" y="2527"/>
                  </a:cubicBezTo>
                  <a:cubicBezTo>
                    <a:pt x="5754" y="2527"/>
                    <a:pt x="5787" y="2379"/>
                    <a:pt x="5524" y="2314"/>
                  </a:cubicBezTo>
                  <a:cubicBezTo>
                    <a:pt x="5493" y="2307"/>
                    <a:pt x="5463" y="2304"/>
                    <a:pt x="5433" y="2304"/>
                  </a:cubicBezTo>
                  <a:cubicBezTo>
                    <a:pt x="5178" y="2304"/>
                    <a:pt x="4976" y="2542"/>
                    <a:pt x="5049" y="2806"/>
                  </a:cubicBezTo>
                  <a:cubicBezTo>
                    <a:pt x="5080" y="2983"/>
                    <a:pt x="5317" y="3114"/>
                    <a:pt x="5561" y="3114"/>
                  </a:cubicBezTo>
                  <a:cubicBezTo>
                    <a:pt x="5701" y="3114"/>
                    <a:pt x="5843" y="3071"/>
                    <a:pt x="5951" y="2970"/>
                  </a:cubicBezTo>
                  <a:cubicBezTo>
                    <a:pt x="6016" y="2904"/>
                    <a:pt x="6065" y="2822"/>
                    <a:pt x="6082" y="2724"/>
                  </a:cubicBezTo>
                  <a:cubicBezTo>
                    <a:pt x="6180" y="2412"/>
                    <a:pt x="6049" y="2084"/>
                    <a:pt x="5770" y="1920"/>
                  </a:cubicBezTo>
                  <a:cubicBezTo>
                    <a:pt x="5599" y="1814"/>
                    <a:pt x="5408" y="1763"/>
                    <a:pt x="5218" y="1763"/>
                  </a:cubicBezTo>
                  <a:cubicBezTo>
                    <a:pt x="4883" y="1763"/>
                    <a:pt x="4554" y="1922"/>
                    <a:pt x="4344" y="2216"/>
                  </a:cubicBezTo>
                  <a:cubicBezTo>
                    <a:pt x="4049" y="2658"/>
                    <a:pt x="4049" y="3248"/>
                    <a:pt x="4344" y="3691"/>
                  </a:cubicBezTo>
                  <a:cubicBezTo>
                    <a:pt x="4646" y="4068"/>
                    <a:pt x="5103" y="4272"/>
                    <a:pt x="5566" y="4272"/>
                  </a:cubicBezTo>
                  <a:cubicBezTo>
                    <a:pt x="5706" y="4272"/>
                    <a:pt x="5846" y="4253"/>
                    <a:pt x="5983" y="4215"/>
                  </a:cubicBezTo>
                  <a:cubicBezTo>
                    <a:pt x="7344" y="3887"/>
                    <a:pt x="7688" y="1806"/>
                    <a:pt x="6557" y="822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  <a:moveTo>
                    <a:pt x="267" y="6175"/>
                  </a:moveTo>
                  <a:lnTo>
                    <a:pt x="267" y="6175"/>
                  </a:lnTo>
                  <a:cubicBezTo>
                    <a:pt x="271" y="6216"/>
                    <a:pt x="275" y="6257"/>
                    <a:pt x="279" y="6297"/>
                  </a:cubicBezTo>
                  <a:cubicBezTo>
                    <a:pt x="279" y="6252"/>
                    <a:pt x="274" y="6212"/>
                    <a:pt x="267" y="617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11"/>
            <p:cNvSpPr/>
            <p:nvPr/>
          </p:nvSpPr>
          <p:spPr>
            <a:xfrm>
              <a:off x="24580" y="536029"/>
              <a:ext cx="98957" cy="106594"/>
            </a:xfrm>
            <a:custGeom>
              <a:rect b="b" l="l" r="r" t="t"/>
              <a:pathLst>
                <a:path extrusionOk="0" h="3266" w="3032">
                  <a:moveTo>
                    <a:pt x="2317" y="1"/>
                  </a:moveTo>
                  <a:cubicBezTo>
                    <a:pt x="2119" y="1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73" y="1167"/>
                    <a:pt x="1935" y="954"/>
                  </a:cubicBezTo>
                  <a:cubicBezTo>
                    <a:pt x="3031" y="778"/>
                    <a:pt x="2975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11"/>
            <p:cNvSpPr/>
            <p:nvPr/>
          </p:nvSpPr>
          <p:spPr>
            <a:xfrm>
              <a:off x="151932" y="528098"/>
              <a:ext cx="170661" cy="147065"/>
            </a:xfrm>
            <a:custGeom>
              <a:rect b="b" l="l" r="r" t="t"/>
              <a:pathLst>
                <a:path extrusionOk="0" h="4506" w="5229">
                  <a:moveTo>
                    <a:pt x="3049" y="1"/>
                  </a:moveTo>
                  <a:lnTo>
                    <a:pt x="3049" y="1"/>
                  </a:lnTo>
                  <a:cubicBezTo>
                    <a:pt x="3049" y="1"/>
                    <a:pt x="3360" y="689"/>
                    <a:pt x="3032" y="1771"/>
                  </a:cubicBezTo>
                  <a:cubicBezTo>
                    <a:pt x="2688" y="2836"/>
                    <a:pt x="1836" y="3066"/>
                    <a:pt x="1213" y="3131"/>
                  </a:cubicBezTo>
                  <a:cubicBezTo>
                    <a:pt x="574" y="3197"/>
                    <a:pt x="148" y="3459"/>
                    <a:pt x="0" y="4328"/>
                  </a:cubicBezTo>
                  <a:cubicBezTo>
                    <a:pt x="141" y="4234"/>
                    <a:pt x="304" y="4188"/>
                    <a:pt x="466" y="4188"/>
                  </a:cubicBezTo>
                  <a:cubicBezTo>
                    <a:pt x="587" y="4188"/>
                    <a:pt x="708" y="4213"/>
                    <a:pt x="820" y="4262"/>
                  </a:cubicBezTo>
                  <a:cubicBezTo>
                    <a:pt x="1065" y="4371"/>
                    <a:pt x="1462" y="4506"/>
                    <a:pt x="1859" y="4506"/>
                  </a:cubicBezTo>
                  <a:cubicBezTo>
                    <a:pt x="2178" y="4506"/>
                    <a:pt x="2497" y="4419"/>
                    <a:pt x="2737" y="4164"/>
                  </a:cubicBezTo>
                  <a:cubicBezTo>
                    <a:pt x="3278" y="3574"/>
                    <a:pt x="3180" y="2967"/>
                    <a:pt x="3147" y="2672"/>
                  </a:cubicBezTo>
                  <a:cubicBezTo>
                    <a:pt x="3115" y="2386"/>
                    <a:pt x="3068" y="1851"/>
                    <a:pt x="3336" y="1851"/>
                  </a:cubicBezTo>
                  <a:cubicBezTo>
                    <a:pt x="3344" y="1851"/>
                    <a:pt x="3352" y="1852"/>
                    <a:pt x="3360" y="1853"/>
                  </a:cubicBezTo>
                  <a:cubicBezTo>
                    <a:pt x="3360" y="1853"/>
                    <a:pt x="3364" y="1852"/>
                    <a:pt x="3370" y="1852"/>
                  </a:cubicBezTo>
                  <a:cubicBezTo>
                    <a:pt x="3414" y="1852"/>
                    <a:pt x="3590" y="1877"/>
                    <a:pt x="3590" y="2279"/>
                  </a:cubicBezTo>
                  <a:cubicBezTo>
                    <a:pt x="3573" y="2754"/>
                    <a:pt x="3557" y="3049"/>
                    <a:pt x="4163" y="3230"/>
                  </a:cubicBezTo>
                  <a:cubicBezTo>
                    <a:pt x="4508" y="3312"/>
                    <a:pt x="4819" y="3492"/>
                    <a:pt x="5098" y="3721"/>
                  </a:cubicBezTo>
                  <a:cubicBezTo>
                    <a:pt x="4983" y="3508"/>
                    <a:pt x="4950" y="3262"/>
                    <a:pt x="5016" y="3033"/>
                  </a:cubicBezTo>
                  <a:cubicBezTo>
                    <a:pt x="5130" y="2689"/>
                    <a:pt x="5229" y="2082"/>
                    <a:pt x="4655" y="1689"/>
                  </a:cubicBezTo>
                  <a:cubicBezTo>
                    <a:pt x="4098" y="1296"/>
                    <a:pt x="3541" y="1066"/>
                    <a:pt x="3409" y="673"/>
                  </a:cubicBezTo>
                  <a:cubicBezTo>
                    <a:pt x="3327" y="427"/>
                    <a:pt x="3213" y="197"/>
                    <a:pt x="304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11"/>
            <p:cNvSpPr/>
            <p:nvPr/>
          </p:nvSpPr>
          <p:spPr>
            <a:xfrm>
              <a:off x="253565" y="627088"/>
              <a:ext cx="42298" cy="64753"/>
            </a:xfrm>
            <a:custGeom>
              <a:rect b="b" l="l" r="r" t="t"/>
              <a:pathLst>
                <a:path extrusionOk="0" h="1984" w="1296">
                  <a:moveTo>
                    <a:pt x="345" y="0"/>
                  </a:moveTo>
                  <a:lnTo>
                    <a:pt x="345" y="0"/>
                  </a:lnTo>
                  <a:cubicBezTo>
                    <a:pt x="361" y="180"/>
                    <a:pt x="345" y="377"/>
                    <a:pt x="295" y="557"/>
                  </a:cubicBezTo>
                  <a:cubicBezTo>
                    <a:pt x="197" y="836"/>
                    <a:pt x="0" y="1262"/>
                    <a:pt x="525" y="1557"/>
                  </a:cubicBezTo>
                  <a:cubicBezTo>
                    <a:pt x="1033" y="1852"/>
                    <a:pt x="1033" y="1983"/>
                    <a:pt x="1033" y="1983"/>
                  </a:cubicBezTo>
                  <a:cubicBezTo>
                    <a:pt x="1066" y="1754"/>
                    <a:pt x="1115" y="1524"/>
                    <a:pt x="1181" y="1295"/>
                  </a:cubicBezTo>
                  <a:cubicBezTo>
                    <a:pt x="1295" y="918"/>
                    <a:pt x="1131" y="525"/>
                    <a:pt x="787" y="344"/>
                  </a:cubicBezTo>
                  <a:cubicBezTo>
                    <a:pt x="361" y="82"/>
                    <a:pt x="345" y="0"/>
                    <a:pt x="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11"/>
            <p:cNvSpPr/>
            <p:nvPr/>
          </p:nvSpPr>
          <p:spPr>
            <a:xfrm>
              <a:off x="255687" y="345590"/>
              <a:ext cx="225819" cy="159206"/>
            </a:xfrm>
            <a:custGeom>
              <a:rect b="b" l="l" r="r" t="t"/>
              <a:pathLst>
                <a:path extrusionOk="0" h="4878" w="6919">
                  <a:moveTo>
                    <a:pt x="1955" y="1"/>
                  </a:moveTo>
                  <a:cubicBezTo>
                    <a:pt x="1060" y="1"/>
                    <a:pt x="587" y="828"/>
                    <a:pt x="706" y="1380"/>
                  </a:cubicBezTo>
                  <a:cubicBezTo>
                    <a:pt x="820" y="1982"/>
                    <a:pt x="1387" y="2020"/>
                    <a:pt x="1527" y="2020"/>
                  </a:cubicBezTo>
                  <a:cubicBezTo>
                    <a:pt x="1547" y="2020"/>
                    <a:pt x="1558" y="2019"/>
                    <a:pt x="1558" y="2019"/>
                  </a:cubicBezTo>
                  <a:cubicBezTo>
                    <a:pt x="1296" y="1905"/>
                    <a:pt x="1181" y="1610"/>
                    <a:pt x="1312" y="1347"/>
                  </a:cubicBezTo>
                  <a:cubicBezTo>
                    <a:pt x="1350" y="1283"/>
                    <a:pt x="1392" y="1259"/>
                    <a:pt x="1439" y="1259"/>
                  </a:cubicBezTo>
                  <a:cubicBezTo>
                    <a:pt x="1537" y="1259"/>
                    <a:pt x="1655" y="1363"/>
                    <a:pt x="1788" y="1429"/>
                  </a:cubicBezTo>
                  <a:cubicBezTo>
                    <a:pt x="1825" y="1448"/>
                    <a:pt x="1861" y="1457"/>
                    <a:pt x="1895" y="1457"/>
                  </a:cubicBezTo>
                  <a:cubicBezTo>
                    <a:pt x="2038" y="1457"/>
                    <a:pt x="2144" y="1303"/>
                    <a:pt x="2197" y="1118"/>
                  </a:cubicBezTo>
                  <a:cubicBezTo>
                    <a:pt x="2237" y="979"/>
                    <a:pt x="2343" y="839"/>
                    <a:pt x="2527" y="839"/>
                  </a:cubicBezTo>
                  <a:cubicBezTo>
                    <a:pt x="2646" y="839"/>
                    <a:pt x="2797" y="898"/>
                    <a:pt x="2984" y="1052"/>
                  </a:cubicBezTo>
                  <a:cubicBezTo>
                    <a:pt x="3476" y="1429"/>
                    <a:pt x="3181" y="2167"/>
                    <a:pt x="3181" y="2167"/>
                  </a:cubicBezTo>
                  <a:cubicBezTo>
                    <a:pt x="3181" y="2167"/>
                    <a:pt x="3181" y="1560"/>
                    <a:pt x="2738" y="1495"/>
                  </a:cubicBezTo>
                  <a:cubicBezTo>
                    <a:pt x="2691" y="1481"/>
                    <a:pt x="2644" y="1475"/>
                    <a:pt x="2597" y="1475"/>
                  </a:cubicBezTo>
                  <a:cubicBezTo>
                    <a:pt x="2420" y="1475"/>
                    <a:pt x="2259" y="1572"/>
                    <a:pt x="2181" y="1741"/>
                  </a:cubicBezTo>
                  <a:cubicBezTo>
                    <a:pt x="2443" y="1741"/>
                    <a:pt x="2476" y="2118"/>
                    <a:pt x="2312" y="2314"/>
                  </a:cubicBezTo>
                  <a:cubicBezTo>
                    <a:pt x="2165" y="2527"/>
                    <a:pt x="2214" y="2675"/>
                    <a:pt x="2361" y="2757"/>
                  </a:cubicBezTo>
                  <a:cubicBezTo>
                    <a:pt x="2509" y="2839"/>
                    <a:pt x="2705" y="2823"/>
                    <a:pt x="2542" y="3199"/>
                  </a:cubicBezTo>
                  <a:cubicBezTo>
                    <a:pt x="2361" y="3576"/>
                    <a:pt x="1640" y="3576"/>
                    <a:pt x="1640" y="3576"/>
                  </a:cubicBezTo>
                  <a:cubicBezTo>
                    <a:pt x="1788" y="3363"/>
                    <a:pt x="1755" y="3068"/>
                    <a:pt x="1558" y="2904"/>
                  </a:cubicBezTo>
                  <a:cubicBezTo>
                    <a:pt x="1558" y="3085"/>
                    <a:pt x="1443" y="3232"/>
                    <a:pt x="1279" y="3281"/>
                  </a:cubicBezTo>
                  <a:cubicBezTo>
                    <a:pt x="1001" y="3363"/>
                    <a:pt x="1001" y="3281"/>
                    <a:pt x="739" y="3511"/>
                  </a:cubicBezTo>
                  <a:cubicBezTo>
                    <a:pt x="611" y="3622"/>
                    <a:pt x="416" y="3648"/>
                    <a:pt x="259" y="3648"/>
                  </a:cubicBezTo>
                  <a:cubicBezTo>
                    <a:pt x="114" y="3648"/>
                    <a:pt x="1" y="3626"/>
                    <a:pt x="1" y="3626"/>
                  </a:cubicBezTo>
                  <a:lnTo>
                    <a:pt x="1" y="3626"/>
                  </a:lnTo>
                  <a:cubicBezTo>
                    <a:pt x="165" y="3724"/>
                    <a:pt x="378" y="3773"/>
                    <a:pt x="575" y="3790"/>
                  </a:cubicBezTo>
                  <a:cubicBezTo>
                    <a:pt x="1017" y="3822"/>
                    <a:pt x="1460" y="3904"/>
                    <a:pt x="1886" y="4003"/>
                  </a:cubicBezTo>
                  <a:cubicBezTo>
                    <a:pt x="3066" y="4363"/>
                    <a:pt x="3787" y="4855"/>
                    <a:pt x="4689" y="4871"/>
                  </a:cubicBezTo>
                  <a:cubicBezTo>
                    <a:pt x="4744" y="4876"/>
                    <a:pt x="4800" y="4878"/>
                    <a:pt x="4855" y="4878"/>
                  </a:cubicBezTo>
                  <a:cubicBezTo>
                    <a:pt x="5245" y="4878"/>
                    <a:pt x="5640" y="4777"/>
                    <a:pt x="5984" y="4576"/>
                  </a:cubicBezTo>
                  <a:cubicBezTo>
                    <a:pt x="6787" y="4117"/>
                    <a:pt x="6918" y="2954"/>
                    <a:pt x="6459" y="2347"/>
                  </a:cubicBezTo>
                  <a:cubicBezTo>
                    <a:pt x="6228" y="2017"/>
                    <a:pt x="5864" y="1866"/>
                    <a:pt x="5524" y="1866"/>
                  </a:cubicBezTo>
                  <a:cubicBezTo>
                    <a:pt x="5189" y="1866"/>
                    <a:pt x="4876" y="2013"/>
                    <a:pt x="4738" y="2282"/>
                  </a:cubicBezTo>
                  <a:cubicBezTo>
                    <a:pt x="4476" y="2626"/>
                    <a:pt x="4525" y="3085"/>
                    <a:pt x="4820" y="3380"/>
                  </a:cubicBezTo>
                  <a:lnTo>
                    <a:pt x="4836" y="3380"/>
                  </a:lnTo>
                  <a:cubicBezTo>
                    <a:pt x="4853" y="3396"/>
                    <a:pt x="4869" y="3413"/>
                    <a:pt x="4902" y="3429"/>
                  </a:cubicBezTo>
                  <a:lnTo>
                    <a:pt x="4935" y="3445"/>
                  </a:lnTo>
                  <a:cubicBezTo>
                    <a:pt x="5038" y="3505"/>
                    <a:pt x="5165" y="3536"/>
                    <a:pt x="5290" y="3536"/>
                  </a:cubicBezTo>
                  <a:cubicBezTo>
                    <a:pt x="5543" y="3536"/>
                    <a:pt x="5782" y="3408"/>
                    <a:pt x="5771" y="3134"/>
                  </a:cubicBezTo>
                  <a:cubicBezTo>
                    <a:pt x="5784" y="2937"/>
                    <a:pt x="5624" y="2853"/>
                    <a:pt x="5445" y="2853"/>
                  </a:cubicBezTo>
                  <a:cubicBezTo>
                    <a:pt x="5192" y="2853"/>
                    <a:pt x="4901" y="3022"/>
                    <a:pt x="5017" y="3281"/>
                  </a:cubicBezTo>
                  <a:cubicBezTo>
                    <a:pt x="5017" y="3304"/>
                    <a:pt x="5017" y="3327"/>
                    <a:pt x="4996" y="3327"/>
                  </a:cubicBezTo>
                  <a:cubicBezTo>
                    <a:pt x="4971" y="3327"/>
                    <a:pt x="4918" y="3296"/>
                    <a:pt x="4804" y="3199"/>
                  </a:cubicBezTo>
                  <a:cubicBezTo>
                    <a:pt x="4689" y="3085"/>
                    <a:pt x="4623" y="2937"/>
                    <a:pt x="4623" y="2790"/>
                  </a:cubicBezTo>
                  <a:cubicBezTo>
                    <a:pt x="4623" y="2626"/>
                    <a:pt x="4689" y="2446"/>
                    <a:pt x="4804" y="2314"/>
                  </a:cubicBezTo>
                  <a:cubicBezTo>
                    <a:pt x="4930" y="2078"/>
                    <a:pt x="5200" y="1951"/>
                    <a:pt x="5491" y="1951"/>
                  </a:cubicBezTo>
                  <a:cubicBezTo>
                    <a:pt x="5804" y="1951"/>
                    <a:pt x="6140" y="2098"/>
                    <a:pt x="6344" y="2413"/>
                  </a:cubicBezTo>
                  <a:lnTo>
                    <a:pt x="6361" y="2446"/>
                  </a:lnTo>
                  <a:cubicBezTo>
                    <a:pt x="6590" y="2855"/>
                    <a:pt x="6574" y="3347"/>
                    <a:pt x="6328" y="3757"/>
                  </a:cubicBezTo>
                  <a:cubicBezTo>
                    <a:pt x="6049" y="4248"/>
                    <a:pt x="5412" y="4595"/>
                    <a:pt x="4583" y="4595"/>
                  </a:cubicBezTo>
                  <a:cubicBezTo>
                    <a:pt x="4196" y="4595"/>
                    <a:pt x="3766" y="4519"/>
                    <a:pt x="3312" y="4347"/>
                  </a:cubicBezTo>
                  <a:cubicBezTo>
                    <a:pt x="3263" y="4330"/>
                    <a:pt x="3033" y="4265"/>
                    <a:pt x="2886" y="4183"/>
                  </a:cubicBezTo>
                  <a:cubicBezTo>
                    <a:pt x="2460" y="3970"/>
                    <a:pt x="2033" y="3822"/>
                    <a:pt x="1574" y="3740"/>
                  </a:cubicBezTo>
                  <a:cubicBezTo>
                    <a:pt x="1738" y="3724"/>
                    <a:pt x="1935" y="3691"/>
                    <a:pt x="2148" y="3658"/>
                  </a:cubicBezTo>
                  <a:cubicBezTo>
                    <a:pt x="3886" y="3314"/>
                    <a:pt x="4148" y="839"/>
                    <a:pt x="2689" y="167"/>
                  </a:cubicBezTo>
                  <a:cubicBezTo>
                    <a:pt x="2420" y="51"/>
                    <a:pt x="2175" y="1"/>
                    <a:pt x="19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11"/>
            <p:cNvSpPr/>
            <p:nvPr/>
          </p:nvSpPr>
          <p:spPr>
            <a:xfrm>
              <a:off x="365381" y="431263"/>
              <a:ext cx="152482" cy="107573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cubicBezTo>
                    <a:pt x="3901" y="788"/>
                    <a:pt x="3557" y="1574"/>
                    <a:pt x="2901" y="2050"/>
                  </a:cubicBezTo>
                  <a:cubicBezTo>
                    <a:pt x="2494" y="2367"/>
                    <a:pt x="1997" y="2468"/>
                    <a:pt x="1530" y="2468"/>
                  </a:cubicBezTo>
                  <a:cubicBezTo>
                    <a:pt x="719" y="2468"/>
                    <a:pt x="0" y="2164"/>
                    <a:pt x="0" y="2164"/>
                  </a:cubicBezTo>
                  <a:lnTo>
                    <a:pt x="0" y="2164"/>
                  </a:lnTo>
                  <a:cubicBezTo>
                    <a:pt x="1344" y="2869"/>
                    <a:pt x="1852" y="2640"/>
                    <a:pt x="2213" y="3050"/>
                  </a:cubicBezTo>
                  <a:cubicBezTo>
                    <a:pt x="2386" y="3230"/>
                    <a:pt x="2559" y="3286"/>
                    <a:pt x="2717" y="3286"/>
                  </a:cubicBezTo>
                  <a:cubicBezTo>
                    <a:pt x="2902" y="3286"/>
                    <a:pt x="3065" y="3209"/>
                    <a:pt x="3180" y="3164"/>
                  </a:cubicBezTo>
                  <a:cubicBezTo>
                    <a:pt x="3203" y="3159"/>
                    <a:pt x="3227" y="3156"/>
                    <a:pt x="3249" y="3156"/>
                  </a:cubicBezTo>
                  <a:cubicBezTo>
                    <a:pt x="3356" y="3156"/>
                    <a:pt x="3454" y="3215"/>
                    <a:pt x="3508" y="3295"/>
                  </a:cubicBezTo>
                  <a:cubicBezTo>
                    <a:pt x="3541" y="3099"/>
                    <a:pt x="3475" y="2886"/>
                    <a:pt x="3360" y="2722"/>
                  </a:cubicBezTo>
                  <a:cubicBezTo>
                    <a:pt x="3180" y="2509"/>
                    <a:pt x="2787" y="2492"/>
                    <a:pt x="2721" y="2492"/>
                  </a:cubicBezTo>
                  <a:cubicBezTo>
                    <a:pt x="3278" y="2459"/>
                    <a:pt x="3787" y="2181"/>
                    <a:pt x="4098" y="1722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11"/>
            <p:cNvSpPr/>
            <p:nvPr/>
          </p:nvSpPr>
          <p:spPr>
            <a:xfrm>
              <a:off x="171710" y="189223"/>
              <a:ext cx="145008" cy="205159"/>
            </a:xfrm>
            <a:custGeom>
              <a:rect b="b" l="l" r="r" t="t"/>
              <a:pathLst>
                <a:path extrusionOk="0" h="6286" w="4443">
                  <a:moveTo>
                    <a:pt x="1804" y="0"/>
                  </a:moveTo>
                  <a:cubicBezTo>
                    <a:pt x="1382" y="0"/>
                    <a:pt x="976" y="149"/>
                    <a:pt x="705" y="451"/>
                  </a:cubicBezTo>
                  <a:cubicBezTo>
                    <a:pt x="0" y="1090"/>
                    <a:pt x="427" y="2139"/>
                    <a:pt x="1017" y="2336"/>
                  </a:cubicBezTo>
                  <a:cubicBezTo>
                    <a:pt x="1148" y="2401"/>
                    <a:pt x="1287" y="2434"/>
                    <a:pt x="1424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53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00" y="2204"/>
                  </a:lnTo>
                  <a:cubicBezTo>
                    <a:pt x="2017" y="2188"/>
                    <a:pt x="2049" y="2172"/>
                    <a:pt x="2066" y="2155"/>
                  </a:cubicBezTo>
                  <a:cubicBezTo>
                    <a:pt x="2230" y="1975"/>
                    <a:pt x="2295" y="1729"/>
                    <a:pt x="2262" y="1500"/>
                  </a:cubicBezTo>
                  <a:cubicBezTo>
                    <a:pt x="2241" y="1156"/>
                    <a:pt x="2036" y="1016"/>
                    <a:pt x="1843" y="1016"/>
                  </a:cubicBezTo>
                  <a:cubicBezTo>
                    <a:pt x="1741" y="1016"/>
                    <a:pt x="1642" y="1055"/>
                    <a:pt x="1574" y="1123"/>
                  </a:cubicBezTo>
                  <a:cubicBezTo>
                    <a:pt x="1410" y="1286"/>
                    <a:pt x="1443" y="1565"/>
                    <a:pt x="1656" y="1680"/>
                  </a:cubicBezTo>
                  <a:cubicBezTo>
                    <a:pt x="1733" y="1714"/>
                    <a:pt x="1802" y="1724"/>
                    <a:pt x="1862" y="1724"/>
                  </a:cubicBezTo>
                  <a:cubicBezTo>
                    <a:pt x="1940" y="1724"/>
                    <a:pt x="2003" y="1707"/>
                    <a:pt x="2046" y="1707"/>
                  </a:cubicBezTo>
                  <a:cubicBezTo>
                    <a:pt x="2097" y="1707"/>
                    <a:pt x="2121" y="1730"/>
                    <a:pt x="2115" y="1827"/>
                  </a:cubicBezTo>
                  <a:cubicBezTo>
                    <a:pt x="2099" y="2024"/>
                    <a:pt x="1967" y="2204"/>
                    <a:pt x="1804" y="2286"/>
                  </a:cubicBezTo>
                  <a:cubicBezTo>
                    <a:pt x="1689" y="2340"/>
                    <a:pt x="1568" y="2365"/>
                    <a:pt x="1448" y="2365"/>
                  </a:cubicBezTo>
                  <a:cubicBezTo>
                    <a:pt x="1309" y="2365"/>
                    <a:pt x="1172" y="2331"/>
                    <a:pt x="1050" y="2270"/>
                  </a:cubicBezTo>
                  <a:cubicBezTo>
                    <a:pt x="509" y="2040"/>
                    <a:pt x="148" y="1106"/>
                    <a:pt x="787" y="549"/>
                  </a:cubicBezTo>
                  <a:cubicBezTo>
                    <a:pt x="1033" y="303"/>
                    <a:pt x="1377" y="172"/>
                    <a:pt x="1722" y="155"/>
                  </a:cubicBezTo>
                  <a:cubicBezTo>
                    <a:pt x="2476" y="205"/>
                    <a:pt x="3312" y="746"/>
                    <a:pt x="3443" y="2204"/>
                  </a:cubicBezTo>
                  <a:cubicBezTo>
                    <a:pt x="3475" y="2762"/>
                    <a:pt x="3426" y="3319"/>
                    <a:pt x="3279" y="3844"/>
                  </a:cubicBezTo>
                  <a:cubicBezTo>
                    <a:pt x="3148" y="4302"/>
                    <a:pt x="2935" y="4745"/>
                    <a:pt x="2656" y="5138"/>
                  </a:cubicBezTo>
                  <a:cubicBezTo>
                    <a:pt x="2262" y="5614"/>
                    <a:pt x="1754" y="6007"/>
                    <a:pt x="1181" y="6286"/>
                  </a:cubicBezTo>
                  <a:cubicBezTo>
                    <a:pt x="1804" y="6024"/>
                    <a:pt x="2361" y="5630"/>
                    <a:pt x="2787" y="5122"/>
                  </a:cubicBezTo>
                  <a:cubicBezTo>
                    <a:pt x="3525" y="4270"/>
                    <a:pt x="4443" y="2254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11"/>
            <p:cNvSpPr/>
            <p:nvPr/>
          </p:nvSpPr>
          <p:spPr>
            <a:xfrm>
              <a:off x="-57242" y="714818"/>
              <a:ext cx="61554" cy="122521"/>
            </a:xfrm>
            <a:custGeom>
              <a:rect b="b" l="l" r="r" t="t"/>
              <a:pathLst>
                <a:path extrusionOk="0" h="3754" w="1886">
                  <a:moveTo>
                    <a:pt x="1377" y="0"/>
                  </a:moveTo>
                  <a:cubicBezTo>
                    <a:pt x="1377" y="0"/>
                    <a:pt x="1377" y="271"/>
                    <a:pt x="1217" y="271"/>
                  </a:cubicBezTo>
                  <a:cubicBezTo>
                    <a:pt x="1201" y="271"/>
                    <a:pt x="1183" y="268"/>
                    <a:pt x="1164" y="262"/>
                  </a:cubicBezTo>
                  <a:cubicBezTo>
                    <a:pt x="1065" y="240"/>
                    <a:pt x="927" y="181"/>
                    <a:pt x="795" y="181"/>
                  </a:cubicBezTo>
                  <a:cubicBezTo>
                    <a:pt x="642" y="181"/>
                    <a:pt x="496" y="259"/>
                    <a:pt x="426" y="557"/>
                  </a:cubicBezTo>
                  <a:cubicBezTo>
                    <a:pt x="299" y="1084"/>
                    <a:pt x="249" y="1657"/>
                    <a:pt x="34" y="1657"/>
                  </a:cubicBezTo>
                  <a:cubicBezTo>
                    <a:pt x="29" y="1657"/>
                    <a:pt x="23" y="1657"/>
                    <a:pt x="16" y="1656"/>
                  </a:cubicBezTo>
                  <a:cubicBezTo>
                    <a:pt x="8" y="1647"/>
                    <a:pt x="4" y="1643"/>
                    <a:pt x="2" y="1643"/>
                  </a:cubicBezTo>
                  <a:cubicBezTo>
                    <a:pt x="0" y="1643"/>
                    <a:pt x="0" y="1647"/>
                    <a:pt x="0" y="1656"/>
                  </a:cubicBezTo>
                  <a:lnTo>
                    <a:pt x="0" y="3754"/>
                  </a:lnTo>
                  <a:lnTo>
                    <a:pt x="16" y="3524"/>
                  </a:lnTo>
                  <a:cubicBezTo>
                    <a:pt x="16" y="3524"/>
                    <a:pt x="49" y="2229"/>
                    <a:pt x="836" y="1869"/>
                  </a:cubicBezTo>
                  <a:cubicBezTo>
                    <a:pt x="1623" y="1508"/>
                    <a:pt x="1885" y="1279"/>
                    <a:pt x="1754" y="672"/>
                  </a:cubicBezTo>
                  <a:cubicBezTo>
                    <a:pt x="1606" y="82"/>
                    <a:pt x="1377" y="0"/>
                    <a:pt x="1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11"/>
            <p:cNvSpPr/>
            <p:nvPr/>
          </p:nvSpPr>
          <p:spPr>
            <a:xfrm>
              <a:off x="-57242" y="630809"/>
              <a:ext cx="22487" cy="110249"/>
            </a:xfrm>
            <a:custGeom>
              <a:rect b="b" l="l" r="r" t="t"/>
              <a:pathLst>
                <a:path extrusionOk="0" h="3378" w="689">
                  <a:moveTo>
                    <a:pt x="0" y="1"/>
                  </a:moveTo>
                  <a:lnTo>
                    <a:pt x="0" y="3377"/>
                  </a:lnTo>
                  <a:cubicBezTo>
                    <a:pt x="16" y="3377"/>
                    <a:pt x="16" y="3115"/>
                    <a:pt x="33" y="3050"/>
                  </a:cubicBezTo>
                  <a:cubicBezTo>
                    <a:pt x="66" y="2722"/>
                    <a:pt x="197" y="2410"/>
                    <a:pt x="377" y="2164"/>
                  </a:cubicBezTo>
                  <a:cubicBezTo>
                    <a:pt x="688" y="1755"/>
                    <a:pt x="557" y="1443"/>
                    <a:pt x="311" y="1099"/>
                  </a:cubicBezTo>
                  <a:cubicBezTo>
                    <a:pt x="164" y="869"/>
                    <a:pt x="66" y="607"/>
                    <a:pt x="49" y="32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11"/>
            <p:cNvSpPr/>
            <p:nvPr/>
          </p:nvSpPr>
          <p:spPr>
            <a:xfrm>
              <a:off x="-57242" y="182010"/>
              <a:ext cx="119323" cy="167985"/>
            </a:xfrm>
            <a:custGeom>
              <a:rect b="b" l="l" r="r" t="t"/>
              <a:pathLst>
                <a:path extrusionOk="0" h="5147" w="3656">
                  <a:moveTo>
                    <a:pt x="1909" y="0"/>
                  </a:moveTo>
                  <a:cubicBezTo>
                    <a:pt x="1645" y="0"/>
                    <a:pt x="1379" y="80"/>
                    <a:pt x="1147" y="245"/>
                  </a:cubicBezTo>
                  <a:cubicBezTo>
                    <a:pt x="574" y="655"/>
                    <a:pt x="197" y="1475"/>
                    <a:pt x="0" y="2655"/>
                  </a:cubicBezTo>
                  <a:lnTo>
                    <a:pt x="0" y="5146"/>
                  </a:lnTo>
                  <a:cubicBezTo>
                    <a:pt x="131" y="4261"/>
                    <a:pt x="590" y="2294"/>
                    <a:pt x="1885" y="1737"/>
                  </a:cubicBezTo>
                  <a:cubicBezTo>
                    <a:pt x="3606" y="1032"/>
                    <a:pt x="3622" y="967"/>
                    <a:pt x="3655" y="590"/>
                  </a:cubicBezTo>
                  <a:lnTo>
                    <a:pt x="3655" y="590"/>
                  </a:lnTo>
                  <a:cubicBezTo>
                    <a:pt x="3564" y="667"/>
                    <a:pt x="3451" y="705"/>
                    <a:pt x="3339" y="705"/>
                  </a:cubicBezTo>
                  <a:cubicBezTo>
                    <a:pt x="3190" y="705"/>
                    <a:pt x="3044" y="638"/>
                    <a:pt x="2950" y="508"/>
                  </a:cubicBezTo>
                  <a:cubicBezTo>
                    <a:pt x="2686" y="175"/>
                    <a:pt x="2300" y="0"/>
                    <a:pt x="19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11"/>
            <p:cNvSpPr/>
            <p:nvPr/>
          </p:nvSpPr>
          <p:spPr>
            <a:xfrm>
              <a:off x="-57242" y="88896"/>
              <a:ext cx="43897" cy="145008"/>
            </a:xfrm>
            <a:custGeom>
              <a:rect b="b" l="l" r="r" t="t"/>
              <a:pathLst>
                <a:path extrusionOk="0" h="4443" w="1345">
                  <a:moveTo>
                    <a:pt x="0" y="0"/>
                  </a:moveTo>
                  <a:lnTo>
                    <a:pt x="0" y="4442"/>
                  </a:lnTo>
                  <a:cubicBezTo>
                    <a:pt x="115" y="3902"/>
                    <a:pt x="328" y="3377"/>
                    <a:pt x="623" y="2918"/>
                  </a:cubicBezTo>
                  <a:cubicBezTo>
                    <a:pt x="1344" y="1721"/>
                    <a:pt x="770" y="853"/>
                    <a:pt x="328" y="427"/>
                  </a:cubicBezTo>
                  <a:cubicBezTo>
                    <a:pt x="197" y="312"/>
                    <a:pt x="82" y="164"/>
                    <a:pt x="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11"/>
            <p:cNvSpPr/>
            <p:nvPr/>
          </p:nvSpPr>
          <p:spPr>
            <a:xfrm>
              <a:off x="-57242" y="-47627"/>
              <a:ext cx="99512" cy="218932"/>
            </a:xfrm>
            <a:custGeom>
              <a:rect b="b" l="l" r="r" t="t"/>
              <a:pathLst>
                <a:path extrusionOk="0" h="6708" w="3049">
                  <a:moveTo>
                    <a:pt x="1457" y="1"/>
                  </a:moveTo>
                  <a:cubicBezTo>
                    <a:pt x="978" y="1"/>
                    <a:pt x="488" y="225"/>
                    <a:pt x="246" y="708"/>
                  </a:cubicBezTo>
                  <a:cubicBezTo>
                    <a:pt x="131" y="872"/>
                    <a:pt x="49" y="1069"/>
                    <a:pt x="0" y="1266"/>
                  </a:cubicBezTo>
                  <a:lnTo>
                    <a:pt x="0" y="2446"/>
                  </a:lnTo>
                  <a:cubicBezTo>
                    <a:pt x="49" y="2675"/>
                    <a:pt x="148" y="2921"/>
                    <a:pt x="262" y="3151"/>
                  </a:cubicBezTo>
                  <a:cubicBezTo>
                    <a:pt x="574" y="3839"/>
                    <a:pt x="1000" y="4396"/>
                    <a:pt x="1213" y="4921"/>
                  </a:cubicBezTo>
                  <a:cubicBezTo>
                    <a:pt x="1459" y="5495"/>
                    <a:pt x="1442" y="6150"/>
                    <a:pt x="1164" y="6708"/>
                  </a:cubicBezTo>
                  <a:cubicBezTo>
                    <a:pt x="1197" y="6642"/>
                    <a:pt x="1639" y="5970"/>
                    <a:pt x="1295" y="4888"/>
                  </a:cubicBezTo>
                  <a:cubicBezTo>
                    <a:pt x="1033" y="4118"/>
                    <a:pt x="115" y="3085"/>
                    <a:pt x="98" y="1905"/>
                  </a:cubicBezTo>
                  <a:cubicBezTo>
                    <a:pt x="159" y="931"/>
                    <a:pt x="935" y="517"/>
                    <a:pt x="1532" y="517"/>
                  </a:cubicBezTo>
                  <a:cubicBezTo>
                    <a:pt x="1738" y="517"/>
                    <a:pt x="1923" y="567"/>
                    <a:pt x="2049" y="659"/>
                  </a:cubicBezTo>
                  <a:cubicBezTo>
                    <a:pt x="2606" y="1053"/>
                    <a:pt x="2410" y="1790"/>
                    <a:pt x="2000" y="1905"/>
                  </a:cubicBezTo>
                  <a:cubicBezTo>
                    <a:pt x="1932" y="1930"/>
                    <a:pt x="1862" y="1942"/>
                    <a:pt x="1794" y="1942"/>
                  </a:cubicBezTo>
                  <a:cubicBezTo>
                    <a:pt x="1549" y="1942"/>
                    <a:pt x="1319" y="1791"/>
                    <a:pt x="1229" y="1561"/>
                  </a:cubicBezTo>
                  <a:cubicBezTo>
                    <a:pt x="1208" y="1464"/>
                    <a:pt x="1264" y="1375"/>
                    <a:pt x="1337" y="1375"/>
                  </a:cubicBezTo>
                  <a:cubicBezTo>
                    <a:pt x="1375" y="1375"/>
                    <a:pt x="1419" y="1400"/>
                    <a:pt x="1459" y="1462"/>
                  </a:cubicBezTo>
                  <a:cubicBezTo>
                    <a:pt x="1507" y="1535"/>
                    <a:pt x="1579" y="1567"/>
                    <a:pt x="1652" y="1567"/>
                  </a:cubicBezTo>
                  <a:cubicBezTo>
                    <a:pt x="1777" y="1567"/>
                    <a:pt x="1901" y="1471"/>
                    <a:pt x="1901" y="1315"/>
                  </a:cubicBezTo>
                  <a:cubicBezTo>
                    <a:pt x="1918" y="1151"/>
                    <a:pt x="1803" y="1020"/>
                    <a:pt x="1639" y="1004"/>
                  </a:cubicBezTo>
                  <a:cubicBezTo>
                    <a:pt x="1611" y="996"/>
                    <a:pt x="1583" y="993"/>
                    <a:pt x="1554" y="993"/>
                  </a:cubicBezTo>
                  <a:cubicBezTo>
                    <a:pt x="1385" y="993"/>
                    <a:pt x="1222" y="1114"/>
                    <a:pt x="1180" y="1282"/>
                  </a:cubicBezTo>
                  <a:cubicBezTo>
                    <a:pt x="1053" y="1585"/>
                    <a:pt x="1281" y="2103"/>
                    <a:pt x="1864" y="2103"/>
                  </a:cubicBezTo>
                  <a:cubicBezTo>
                    <a:pt x="1882" y="2103"/>
                    <a:pt x="1900" y="2103"/>
                    <a:pt x="1918" y="2102"/>
                  </a:cubicBezTo>
                  <a:cubicBezTo>
                    <a:pt x="2557" y="2069"/>
                    <a:pt x="3049" y="1102"/>
                    <a:pt x="2475" y="446"/>
                  </a:cubicBezTo>
                  <a:cubicBezTo>
                    <a:pt x="2244" y="156"/>
                    <a:pt x="1855" y="1"/>
                    <a:pt x="145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11"/>
            <p:cNvSpPr/>
            <p:nvPr/>
          </p:nvSpPr>
          <p:spPr>
            <a:xfrm>
              <a:off x="782652" y="265726"/>
              <a:ext cx="295859" cy="205779"/>
            </a:xfrm>
            <a:custGeom>
              <a:rect b="b" l="l" r="r" t="t"/>
              <a:pathLst>
                <a:path extrusionOk="0" h="6305" w="9065">
                  <a:moveTo>
                    <a:pt x="7067" y="0"/>
                  </a:moveTo>
                  <a:cubicBezTo>
                    <a:pt x="6612" y="0"/>
                    <a:pt x="6184" y="162"/>
                    <a:pt x="5918" y="500"/>
                  </a:cubicBezTo>
                  <a:cubicBezTo>
                    <a:pt x="5524" y="909"/>
                    <a:pt x="5475" y="1549"/>
                    <a:pt x="5803" y="2008"/>
                  </a:cubicBezTo>
                  <a:cubicBezTo>
                    <a:pt x="5901" y="2139"/>
                    <a:pt x="6032" y="2254"/>
                    <a:pt x="6180" y="2319"/>
                  </a:cubicBezTo>
                  <a:lnTo>
                    <a:pt x="6213" y="2335"/>
                  </a:lnTo>
                  <a:lnTo>
                    <a:pt x="6278" y="2352"/>
                  </a:lnTo>
                  <a:cubicBezTo>
                    <a:pt x="6311" y="2368"/>
                    <a:pt x="6344" y="2368"/>
                    <a:pt x="6377" y="2368"/>
                  </a:cubicBezTo>
                  <a:cubicBezTo>
                    <a:pt x="6449" y="2390"/>
                    <a:pt x="6524" y="2400"/>
                    <a:pt x="6598" y="2400"/>
                  </a:cubicBezTo>
                  <a:cubicBezTo>
                    <a:pt x="6810" y="2400"/>
                    <a:pt x="7018" y="2317"/>
                    <a:pt x="7163" y="2172"/>
                  </a:cubicBezTo>
                  <a:cubicBezTo>
                    <a:pt x="7558" y="1761"/>
                    <a:pt x="7277" y="1210"/>
                    <a:pt x="6934" y="1210"/>
                  </a:cubicBezTo>
                  <a:cubicBezTo>
                    <a:pt x="6907" y="1210"/>
                    <a:pt x="6880" y="1214"/>
                    <a:pt x="6852" y="1221"/>
                  </a:cubicBezTo>
                  <a:cubicBezTo>
                    <a:pt x="6541" y="1319"/>
                    <a:pt x="6475" y="1729"/>
                    <a:pt x="6704" y="1860"/>
                  </a:cubicBezTo>
                  <a:cubicBezTo>
                    <a:pt x="6755" y="1883"/>
                    <a:pt x="6810" y="1894"/>
                    <a:pt x="6864" y="1894"/>
                  </a:cubicBezTo>
                  <a:cubicBezTo>
                    <a:pt x="6968" y="1894"/>
                    <a:pt x="7072" y="1854"/>
                    <a:pt x="7147" y="1778"/>
                  </a:cubicBezTo>
                  <a:lnTo>
                    <a:pt x="7147" y="1778"/>
                  </a:lnTo>
                  <a:cubicBezTo>
                    <a:pt x="7180" y="1926"/>
                    <a:pt x="7131" y="2073"/>
                    <a:pt x="6999" y="2155"/>
                  </a:cubicBezTo>
                  <a:cubicBezTo>
                    <a:pt x="6852" y="2266"/>
                    <a:pt x="6677" y="2321"/>
                    <a:pt x="6495" y="2321"/>
                  </a:cubicBezTo>
                  <a:cubicBezTo>
                    <a:pt x="6434" y="2321"/>
                    <a:pt x="6373" y="2315"/>
                    <a:pt x="6311" y="2303"/>
                  </a:cubicBezTo>
                  <a:cubicBezTo>
                    <a:pt x="6213" y="2270"/>
                    <a:pt x="6131" y="2237"/>
                    <a:pt x="6049" y="2188"/>
                  </a:cubicBezTo>
                  <a:cubicBezTo>
                    <a:pt x="5541" y="1778"/>
                    <a:pt x="5508" y="1024"/>
                    <a:pt x="5967" y="565"/>
                  </a:cubicBezTo>
                  <a:cubicBezTo>
                    <a:pt x="6222" y="256"/>
                    <a:pt x="6616" y="110"/>
                    <a:pt x="7033" y="110"/>
                  </a:cubicBezTo>
                  <a:cubicBezTo>
                    <a:pt x="7899" y="110"/>
                    <a:pt x="8862" y="742"/>
                    <a:pt x="8884" y="1860"/>
                  </a:cubicBezTo>
                  <a:cubicBezTo>
                    <a:pt x="8917" y="2663"/>
                    <a:pt x="8475" y="3417"/>
                    <a:pt x="7753" y="3794"/>
                  </a:cubicBezTo>
                  <a:cubicBezTo>
                    <a:pt x="7737" y="3794"/>
                    <a:pt x="7721" y="3811"/>
                    <a:pt x="7704" y="3827"/>
                  </a:cubicBezTo>
                  <a:cubicBezTo>
                    <a:pt x="7606" y="3860"/>
                    <a:pt x="7524" y="3876"/>
                    <a:pt x="7426" y="3909"/>
                  </a:cubicBezTo>
                  <a:cubicBezTo>
                    <a:pt x="7208" y="3958"/>
                    <a:pt x="6991" y="3979"/>
                    <a:pt x="6775" y="3979"/>
                  </a:cubicBezTo>
                  <a:cubicBezTo>
                    <a:pt x="5188" y="3979"/>
                    <a:pt x="3636" y="2833"/>
                    <a:pt x="2298" y="2833"/>
                  </a:cubicBezTo>
                  <a:cubicBezTo>
                    <a:pt x="2152" y="2833"/>
                    <a:pt x="2009" y="2846"/>
                    <a:pt x="1869" y="2876"/>
                  </a:cubicBezTo>
                  <a:cubicBezTo>
                    <a:pt x="607" y="3155"/>
                    <a:pt x="246" y="4040"/>
                    <a:pt x="148" y="4581"/>
                  </a:cubicBezTo>
                  <a:cubicBezTo>
                    <a:pt x="0" y="5122"/>
                    <a:pt x="115" y="5728"/>
                    <a:pt x="558" y="6056"/>
                  </a:cubicBezTo>
                  <a:cubicBezTo>
                    <a:pt x="785" y="6226"/>
                    <a:pt x="1055" y="6304"/>
                    <a:pt x="1318" y="6304"/>
                  </a:cubicBezTo>
                  <a:cubicBezTo>
                    <a:pt x="1739" y="6304"/>
                    <a:pt x="2140" y="6104"/>
                    <a:pt x="2312" y="5761"/>
                  </a:cubicBezTo>
                  <a:cubicBezTo>
                    <a:pt x="2656" y="5220"/>
                    <a:pt x="2361" y="4516"/>
                    <a:pt x="1869" y="4384"/>
                  </a:cubicBezTo>
                  <a:cubicBezTo>
                    <a:pt x="1775" y="4347"/>
                    <a:pt x="1678" y="4329"/>
                    <a:pt x="1583" y="4329"/>
                  </a:cubicBezTo>
                  <a:cubicBezTo>
                    <a:pt x="1265" y="4329"/>
                    <a:pt x="966" y="4528"/>
                    <a:pt x="853" y="4843"/>
                  </a:cubicBezTo>
                  <a:cubicBezTo>
                    <a:pt x="820" y="4958"/>
                    <a:pt x="804" y="5089"/>
                    <a:pt x="836" y="5220"/>
                  </a:cubicBezTo>
                  <a:cubicBezTo>
                    <a:pt x="836" y="5237"/>
                    <a:pt x="836" y="5253"/>
                    <a:pt x="853" y="5270"/>
                  </a:cubicBezTo>
                  <a:cubicBezTo>
                    <a:pt x="853" y="5270"/>
                    <a:pt x="853" y="5286"/>
                    <a:pt x="853" y="5286"/>
                  </a:cubicBezTo>
                  <a:cubicBezTo>
                    <a:pt x="914" y="5520"/>
                    <a:pt x="1124" y="5662"/>
                    <a:pt x="1350" y="5662"/>
                  </a:cubicBezTo>
                  <a:cubicBezTo>
                    <a:pt x="1425" y="5662"/>
                    <a:pt x="1501" y="5646"/>
                    <a:pt x="1574" y="5614"/>
                  </a:cubicBezTo>
                  <a:cubicBezTo>
                    <a:pt x="1909" y="5470"/>
                    <a:pt x="1794" y="4908"/>
                    <a:pt x="1455" y="4908"/>
                  </a:cubicBezTo>
                  <a:cubicBezTo>
                    <a:pt x="1446" y="4908"/>
                    <a:pt x="1436" y="4908"/>
                    <a:pt x="1426" y="4909"/>
                  </a:cubicBezTo>
                  <a:cubicBezTo>
                    <a:pt x="1049" y="4958"/>
                    <a:pt x="1115" y="5319"/>
                    <a:pt x="1049" y="5368"/>
                  </a:cubicBezTo>
                  <a:cubicBezTo>
                    <a:pt x="1040" y="5377"/>
                    <a:pt x="1029" y="5381"/>
                    <a:pt x="1018" y="5381"/>
                  </a:cubicBezTo>
                  <a:cubicBezTo>
                    <a:pt x="971" y="5381"/>
                    <a:pt x="915" y="5309"/>
                    <a:pt x="902" y="5270"/>
                  </a:cubicBezTo>
                  <a:cubicBezTo>
                    <a:pt x="836" y="5089"/>
                    <a:pt x="836" y="4876"/>
                    <a:pt x="935" y="4696"/>
                  </a:cubicBezTo>
                  <a:cubicBezTo>
                    <a:pt x="1084" y="4500"/>
                    <a:pt x="1307" y="4385"/>
                    <a:pt x="1539" y="4385"/>
                  </a:cubicBezTo>
                  <a:cubicBezTo>
                    <a:pt x="1638" y="4385"/>
                    <a:pt x="1739" y="4406"/>
                    <a:pt x="1836" y="4450"/>
                  </a:cubicBezTo>
                  <a:cubicBezTo>
                    <a:pt x="2295" y="4565"/>
                    <a:pt x="2541" y="5220"/>
                    <a:pt x="2230" y="5712"/>
                  </a:cubicBezTo>
                  <a:cubicBezTo>
                    <a:pt x="2079" y="6023"/>
                    <a:pt x="1700" y="6206"/>
                    <a:pt x="1313" y="6206"/>
                  </a:cubicBezTo>
                  <a:cubicBezTo>
                    <a:pt x="1068" y="6206"/>
                    <a:pt x="820" y="6133"/>
                    <a:pt x="623" y="5974"/>
                  </a:cubicBezTo>
                  <a:cubicBezTo>
                    <a:pt x="82" y="5565"/>
                    <a:pt x="115" y="4630"/>
                    <a:pt x="541" y="4057"/>
                  </a:cubicBezTo>
                  <a:cubicBezTo>
                    <a:pt x="903" y="3583"/>
                    <a:pt x="1491" y="3346"/>
                    <a:pt x="2105" y="3346"/>
                  </a:cubicBezTo>
                  <a:cubicBezTo>
                    <a:pt x="2299" y="3346"/>
                    <a:pt x="2496" y="3370"/>
                    <a:pt x="2689" y="3417"/>
                  </a:cubicBezTo>
                  <a:cubicBezTo>
                    <a:pt x="3492" y="3614"/>
                    <a:pt x="4328" y="3958"/>
                    <a:pt x="5213" y="4188"/>
                  </a:cubicBezTo>
                  <a:cubicBezTo>
                    <a:pt x="5539" y="4247"/>
                    <a:pt x="5870" y="4281"/>
                    <a:pt x="6196" y="4281"/>
                  </a:cubicBezTo>
                  <a:cubicBezTo>
                    <a:pt x="6772" y="4281"/>
                    <a:pt x="7334" y="4176"/>
                    <a:pt x="7835" y="3925"/>
                  </a:cubicBezTo>
                  <a:cubicBezTo>
                    <a:pt x="8606" y="3516"/>
                    <a:pt x="9065" y="2712"/>
                    <a:pt x="9048" y="1860"/>
                  </a:cubicBezTo>
                  <a:cubicBezTo>
                    <a:pt x="9005" y="656"/>
                    <a:pt x="7981" y="0"/>
                    <a:pt x="70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11"/>
            <p:cNvSpPr/>
            <p:nvPr/>
          </p:nvSpPr>
          <p:spPr>
            <a:xfrm>
              <a:off x="683140" y="443045"/>
              <a:ext cx="200655" cy="202255"/>
            </a:xfrm>
            <a:custGeom>
              <a:rect b="b" l="l" r="r" t="t"/>
              <a:pathLst>
                <a:path extrusionOk="0" h="6197" w="6148">
                  <a:moveTo>
                    <a:pt x="3066" y="0"/>
                  </a:moveTo>
                  <a:cubicBezTo>
                    <a:pt x="3033" y="115"/>
                    <a:pt x="3017" y="246"/>
                    <a:pt x="3000" y="361"/>
                  </a:cubicBezTo>
                  <a:cubicBezTo>
                    <a:pt x="3000" y="361"/>
                    <a:pt x="2935" y="1263"/>
                    <a:pt x="2033" y="1377"/>
                  </a:cubicBezTo>
                  <a:cubicBezTo>
                    <a:pt x="1164" y="1508"/>
                    <a:pt x="574" y="1640"/>
                    <a:pt x="542" y="2295"/>
                  </a:cubicBezTo>
                  <a:cubicBezTo>
                    <a:pt x="511" y="2921"/>
                    <a:pt x="324" y="3235"/>
                    <a:pt x="60" y="3235"/>
                  </a:cubicBezTo>
                  <a:cubicBezTo>
                    <a:pt x="40" y="3235"/>
                    <a:pt x="21" y="3233"/>
                    <a:pt x="1" y="3229"/>
                  </a:cubicBezTo>
                  <a:lnTo>
                    <a:pt x="1" y="3229"/>
                  </a:lnTo>
                  <a:cubicBezTo>
                    <a:pt x="1" y="3230"/>
                    <a:pt x="364" y="3763"/>
                    <a:pt x="967" y="3763"/>
                  </a:cubicBezTo>
                  <a:cubicBezTo>
                    <a:pt x="1089" y="3763"/>
                    <a:pt x="1221" y="3741"/>
                    <a:pt x="1361" y="3688"/>
                  </a:cubicBezTo>
                  <a:cubicBezTo>
                    <a:pt x="2181" y="3377"/>
                    <a:pt x="2115" y="2820"/>
                    <a:pt x="2131" y="2672"/>
                  </a:cubicBezTo>
                  <a:cubicBezTo>
                    <a:pt x="2131" y="2519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2"/>
                  </a:cubicBezTo>
                  <a:cubicBezTo>
                    <a:pt x="2541" y="2344"/>
                    <a:pt x="2607" y="2672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96"/>
                    <a:pt x="3066" y="6196"/>
                  </a:cubicBezTo>
                  <a:cubicBezTo>
                    <a:pt x="3066" y="6196"/>
                    <a:pt x="3508" y="4819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2"/>
                  </a:cubicBezTo>
                  <a:cubicBezTo>
                    <a:pt x="3777" y="2311"/>
                    <a:pt x="3782" y="2311"/>
                    <a:pt x="3788" y="2311"/>
                  </a:cubicBezTo>
                  <a:cubicBezTo>
                    <a:pt x="3939" y="2311"/>
                    <a:pt x="4001" y="2514"/>
                    <a:pt x="4016" y="2656"/>
                  </a:cubicBezTo>
                  <a:cubicBezTo>
                    <a:pt x="4033" y="2820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9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40"/>
                    <a:pt x="4984" y="1508"/>
                    <a:pt x="4098" y="1377"/>
                  </a:cubicBezTo>
                  <a:cubicBezTo>
                    <a:pt x="3230" y="1263"/>
                    <a:pt x="3148" y="361"/>
                    <a:pt x="3148" y="361"/>
                  </a:cubicBezTo>
                  <a:cubicBezTo>
                    <a:pt x="3131" y="246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11"/>
            <p:cNvSpPr/>
            <p:nvPr/>
          </p:nvSpPr>
          <p:spPr>
            <a:xfrm>
              <a:off x="817965" y="382503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0" y="265"/>
                    <a:pt x="0" y="265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7"/>
                    <a:pt x="1607" y="511"/>
                  </a:cubicBezTo>
                  <a:cubicBezTo>
                    <a:pt x="2213" y="954"/>
                    <a:pt x="1836" y="1708"/>
                    <a:pt x="1738" y="2200"/>
                  </a:cubicBezTo>
                  <a:cubicBezTo>
                    <a:pt x="1639" y="2708"/>
                    <a:pt x="2361" y="2921"/>
                    <a:pt x="2721" y="3085"/>
                  </a:cubicBezTo>
                  <a:cubicBezTo>
                    <a:pt x="3082" y="3249"/>
                    <a:pt x="2901" y="3708"/>
                    <a:pt x="2901" y="3708"/>
                  </a:cubicBezTo>
                  <a:cubicBezTo>
                    <a:pt x="4229" y="2888"/>
                    <a:pt x="3377" y="1937"/>
                    <a:pt x="3147" y="1675"/>
                  </a:cubicBezTo>
                  <a:cubicBezTo>
                    <a:pt x="2958" y="1445"/>
                    <a:pt x="3081" y="1216"/>
                    <a:pt x="3259" y="1216"/>
                  </a:cubicBezTo>
                  <a:cubicBezTo>
                    <a:pt x="3296" y="1216"/>
                    <a:pt x="3337" y="1226"/>
                    <a:pt x="3377" y="1249"/>
                  </a:cubicBezTo>
                  <a:cubicBezTo>
                    <a:pt x="3623" y="1380"/>
                    <a:pt x="3262" y="1872"/>
                    <a:pt x="3934" y="2314"/>
                  </a:cubicBezTo>
                  <a:cubicBezTo>
                    <a:pt x="4102" y="2421"/>
                    <a:pt x="4261" y="2461"/>
                    <a:pt x="4405" y="2461"/>
                  </a:cubicBezTo>
                  <a:cubicBezTo>
                    <a:pt x="4836" y="2461"/>
                    <a:pt x="5131" y="2101"/>
                    <a:pt x="5131" y="2101"/>
                  </a:cubicBezTo>
                  <a:lnTo>
                    <a:pt x="5131" y="2101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44" y="2102"/>
                    <a:pt x="4948" y="1574"/>
                    <a:pt x="4770" y="1413"/>
                  </a:cubicBezTo>
                  <a:cubicBezTo>
                    <a:pt x="4692" y="1357"/>
                    <a:pt x="4591" y="1324"/>
                    <a:pt x="4489" y="1324"/>
                  </a:cubicBezTo>
                  <a:cubicBezTo>
                    <a:pt x="4440" y="1324"/>
                    <a:pt x="4391" y="1332"/>
                    <a:pt x="4344" y="1347"/>
                  </a:cubicBezTo>
                  <a:cubicBezTo>
                    <a:pt x="4289" y="1360"/>
                    <a:pt x="4236" y="1366"/>
                    <a:pt x="4188" y="1366"/>
                  </a:cubicBezTo>
                  <a:cubicBezTo>
                    <a:pt x="4050" y="1366"/>
                    <a:pt x="3959" y="1314"/>
                    <a:pt x="4032" y="1216"/>
                  </a:cubicBezTo>
                  <a:cubicBezTo>
                    <a:pt x="4062" y="1174"/>
                    <a:pt x="4096" y="1158"/>
                    <a:pt x="4141" y="1158"/>
                  </a:cubicBezTo>
                  <a:cubicBezTo>
                    <a:pt x="4274" y="1158"/>
                    <a:pt x="4508" y="1294"/>
                    <a:pt x="5032" y="1331"/>
                  </a:cubicBezTo>
                  <a:cubicBezTo>
                    <a:pt x="5060" y="1333"/>
                    <a:pt x="5087" y="1333"/>
                    <a:pt x="5114" y="1333"/>
                  </a:cubicBezTo>
                  <a:cubicBezTo>
                    <a:pt x="5892" y="1333"/>
                    <a:pt x="6458" y="675"/>
                    <a:pt x="6458" y="675"/>
                  </a:cubicBezTo>
                  <a:lnTo>
                    <a:pt x="6458" y="675"/>
                  </a:lnTo>
                  <a:cubicBezTo>
                    <a:pt x="6000" y="931"/>
                    <a:pt x="5512" y="1029"/>
                    <a:pt x="5023" y="1029"/>
                  </a:cubicBezTo>
                  <a:cubicBezTo>
                    <a:pt x="3852" y="1029"/>
                    <a:pt x="2668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11"/>
            <p:cNvSpPr/>
            <p:nvPr/>
          </p:nvSpPr>
          <p:spPr>
            <a:xfrm>
              <a:off x="871980" y="262756"/>
              <a:ext cx="117723" cy="82410"/>
            </a:xfrm>
            <a:custGeom>
              <a:rect b="b" l="l" r="r" t="t"/>
              <a:pathLst>
                <a:path extrusionOk="0" h="2525" w="3607">
                  <a:moveTo>
                    <a:pt x="2492" y="0"/>
                  </a:moveTo>
                  <a:cubicBezTo>
                    <a:pt x="1908" y="0"/>
                    <a:pt x="1240" y="123"/>
                    <a:pt x="869" y="607"/>
                  </a:cubicBezTo>
                  <a:cubicBezTo>
                    <a:pt x="1" y="1771"/>
                    <a:pt x="525" y="2525"/>
                    <a:pt x="525" y="2525"/>
                  </a:cubicBezTo>
                  <a:cubicBezTo>
                    <a:pt x="525" y="2525"/>
                    <a:pt x="361" y="2164"/>
                    <a:pt x="1394" y="2164"/>
                  </a:cubicBezTo>
                  <a:cubicBezTo>
                    <a:pt x="2427" y="2148"/>
                    <a:pt x="2312" y="1492"/>
                    <a:pt x="2263" y="1263"/>
                  </a:cubicBezTo>
                  <a:cubicBezTo>
                    <a:pt x="2181" y="1017"/>
                    <a:pt x="2246" y="738"/>
                    <a:pt x="2410" y="541"/>
                  </a:cubicBezTo>
                  <a:cubicBezTo>
                    <a:pt x="2656" y="197"/>
                    <a:pt x="3607" y="132"/>
                    <a:pt x="3607" y="132"/>
                  </a:cubicBezTo>
                  <a:cubicBezTo>
                    <a:pt x="3607" y="132"/>
                    <a:pt x="3095" y="0"/>
                    <a:pt x="24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11"/>
            <p:cNvSpPr/>
            <p:nvPr/>
          </p:nvSpPr>
          <p:spPr>
            <a:xfrm>
              <a:off x="962386" y="175548"/>
              <a:ext cx="73336" cy="87240"/>
            </a:xfrm>
            <a:custGeom>
              <a:rect b="b" l="l" r="r" t="t"/>
              <a:pathLst>
                <a:path extrusionOk="0" h="2673" w="2247">
                  <a:moveTo>
                    <a:pt x="1132" y="1"/>
                  </a:moveTo>
                  <a:cubicBezTo>
                    <a:pt x="1132" y="1"/>
                    <a:pt x="1345" y="542"/>
                    <a:pt x="984" y="722"/>
                  </a:cubicBezTo>
                  <a:cubicBezTo>
                    <a:pt x="624" y="935"/>
                    <a:pt x="1" y="1345"/>
                    <a:pt x="247" y="2001"/>
                  </a:cubicBezTo>
                  <a:cubicBezTo>
                    <a:pt x="493" y="2673"/>
                    <a:pt x="1673" y="2410"/>
                    <a:pt x="2246" y="2607"/>
                  </a:cubicBezTo>
                  <a:cubicBezTo>
                    <a:pt x="2246" y="2607"/>
                    <a:pt x="1378" y="2148"/>
                    <a:pt x="1443" y="1427"/>
                  </a:cubicBezTo>
                  <a:cubicBezTo>
                    <a:pt x="1509" y="689"/>
                    <a:pt x="1427" y="165"/>
                    <a:pt x="11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11"/>
            <p:cNvSpPr/>
            <p:nvPr/>
          </p:nvSpPr>
          <p:spPr>
            <a:xfrm>
              <a:off x="1042120" y="213538"/>
              <a:ext cx="103820" cy="140733"/>
            </a:xfrm>
            <a:custGeom>
              <a:rect b="b" l="l" r="r" t="t"/>
              <a:pathLst>
                <a:path extrusionOk="0" h="4312" w="3181">
                  <a:moveTo>
                    <a:pt x="377" y="1"/>
                  </a:moveTo>
                  <a:cubicBezTo>
                    <a:pt x="0" y="1345"/>
                    <a:pt x="541" y="1607"/>
                    <a:pt x="1098" y="2476"/>
                  </a:cubicBezTo>
                  <a:cubicBezTo>
                    <a:pt x="1656" y="3344"/>
                    <a:pt x="1049" y="4311"/>
                    <a:pt x="1049" y="4311"/>
                  </a:cubicBezTo>
                  <a:cubicBezTo>
                    <a:pt x="1426" y="4049"/>
                    <a:pt x="1787" y="3361"/>
                    <a:pt x="2475" y="2918"/>
                  </a:cubicBezTo>
                  <a:cubicBezTo>
                    <a:pt x="3180" y="2492"/>
                    <a:pt x="2885" y="1591"/>
                    <a:pt x="2885" y="1591"/>
                  </a:cubicBezTo>
                  <a:lnTo>
                    <a:pt x="2885" y="1591"/>
                  </a:lnTo>
                  <a:cubicBezTo>
                    <a:pt x="2846" y="1695"/>
                    <a:pt x="2743" y="1748"/>
                    <a:pt x="2570" y="1748"/>
                  </a:cubicBezTo>
                  <a:cubicBezTo>
                    <a:pt x="2526" y="1748"/>
                    <a:pt x="2479" y="1745"/>
                    <a:pt x="2426" y="1738"/>
                  </a:cubicBezTo>
                  <a:cubicBezTo>
                    <a:pt x="2398" y="1731"/>
                    <a:pt x="2371" y="1728"/>
                    <a:pt x="2344" y="1728"/>
                  </a:cubicBezTo>
                  <a:cubicBezTo>
                    <a:pt x="2119" y="1728"/>
                    <a:pt x="1943" y="1961"/>
                    <a:pt x="2016" y="2181"/>
                  </a:cubicBezTo>
                  <a:cubicBezTo>
                    <a:pt x="2082" y="2418"/>
                    <a:pt x="1936" y="2528"/>
                    <a:pt x="1791" y="2528"/>
                  </a:cubicBezTo>
                  <a:cubicBezTo>
                    <a:pt x="1756" y="2528"/>
                    <a:pt x="1721" y="2521"/>
                    <a:pt x="1688" y="2508"/>
                  </a:cubicBezTo>
                  <a:cubicBezTo>
                    <a:pt x="1541" y="2443"/>
                    <a:pt x="1541" y="2066"/>
                    <a:pt x="1754" y="1886"/>
                  </a:cubicBezTo>
                  <a:cubicBezTo>
                    <a:pt x="1984" y="1705"/>
                    <a:pt x="2115" y="1312"/>
                    <a:pt x="1934" y="689"/>
                  </a:cubicBezTo>
                  <a:cubicBezTo>
                    <a:pt x="1791" y="194"/>
                    <a:pt x="1305" y="103"/>
                    <a:pt x="989" y="103"/>
                  </a:cubicBezTo>
                  <a:cubicBezTo>
                    <a:pt x="907" y="103"/>
                    <a:pt x="837" y="109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11"/>
            <p:cNvSpPr/>
            <p:nvPr/>
          </p:nvSpPr>
          <p:spPr>
            <a:xfrm>
              <a:off x="1018555" y="6584"/>
              <a:ext cx="264853" cy="264233"/>
            </a:xfrm>
            <a:custGeom>
              <a:rect b="b" l="l" r="r" t="t"/>
              <a:pathLst>
                <a:path extrusionOk="0" h="8096" w="8115">
                  <a:moveTo>
                    <a:pt x="5777" y="1"/>
                  </a:moveTo>
                  <a:cubicBezTo>
                    <a:pt x="5253" y="1"/>
                    <a:pt x="4737" y="177"/>
                    <a:pt x="4427" y="572"/>
                  </a:cubicBezTo>
                  <a:cubicBezTo>
                    <a:pt x="4132" y="998"/>
                    <a:pt x="4082" y="1555"/>
                    <a:pt x="4312" y="2031"/>
                  </a:cubicBezTo>
                  <a:cubicBezTo>
                    <a:pt x="4521" y="2440"/>
                    <a:pt x="4859" y="2586"/>
                    <a:pt x="5189" y="2586"/>
                  </a:cubicBezTo>
                  <a:cubicBezTo>
                    <a:pt x="5532" y="2586"/>
                    <a:pt x="5866" y="2428"/>
                    <a:pt x="6033" y="2244"/>
                  </a:cubicBezTo>
                  <a:cubicBezTo>
                    <a:pt x="6230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79" y="1490"/>
                    <a:pt x="5345" y="1850"/>
                    <a:pt x="5754" y="1916"/>
                  </a:cubicBezTo>
                  <a:cubicBezTo>
                    <a:pt x="6099" y="1965"/>
                    <a:pt x="5918" y="2391"/>
                    <a:pt x="5476" y="2506"/>
                  </a:cubicBezTo>
                  <a:cubicBezTo>
                    <a:pt x="5395" y="2527"/>
                    <a:pt x="5314" y="2537"/>
                    <a:pt x="5235" y="2537"/>
                  </a:cubicBezTo>
                  <a:cubicBezTo>
                    <a:pt x="4876" y="2537"/>
                    <a:pt x="4541" y="2333"/>
                    <a:pt x="4394" y="1998"/>
                  </a:cubicBezTo>
                  <a:cubicBezTo>
                    <a:pt x="4181" y="1555"/>
                    <a:pt x="4230" y="1031"/>
                    <a:pt x="4525" y="637"/>
                  </a:cubicBezTo>
                  <a:cubicBezTo>
                    <a:pt x="4784" y="296"/>
                    <a:pt x="5249" y="125"/>
                    <a:pt x="5729" y="125"/>
                  </a:cubicBezTo>
                  <a:cubicBezTo>
                    <a:pt x="5824" y="125"/>
                    <a:pt x="5921" y="132"/>
                    <a:pt x="6017" y="146"/>
                  </a:cubicBezTo>
                  <a:cubicBezTo>
                    <a:pt x="7230" y="293"/>
                    <a:pt x="7918" y="1998"/>
                    <a:pt x="7197" y="3145"/>
                  </a:cubicBezTo>
                  <a:cubicBezTo>
                    <a:pt x="6967" y="3506"/>
                    <a:pt x="6623" y="3801"/>
                    <a:pt x="6230" y="3998"/>
                  </a:cubicBezTo>
                  <a:cubicBezTo>
                    <a:pt x="5842" y="4164"/>
                    <a:pt x="5393" y="4247"/>
                    <a:pt x="4870" y="4247"/>
                  </a:cubicBezTo>
                  <a:cubicBezTo>
                    <a:pt x="4462" y="4247"/>
                    <a:pt x="4011" y="4196"/>
                    <a:pt x="3509" y="4096"/>
                  </a:cubicBezTo>
                  <a:cubicBezTo>
                    <a:pt x="3203" y="4035"/>
                    <a:pt x="2903" y="4004"/>
                    <a:pt x="2617" y="4004"/>
                  </a:cubicBezTo>
                  <a:cubicBezTo>
                    <a:pt x="1290" y="4004"/>
                    <a:pt x="240" y="4660"/>
                    <a:pt x="132" y="5981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4" y="8079"/>
                    <a:pt x="1017" y="8063"/>
                  </a:cubicBezTo>
                  <a:cubicBezTo>
                    <a:pt x="460" y="7423"/>
                    <a:pt x="607" y="6227"/>
                    <a:pt x="607" y="6227"/>
                  </a:cubicBezTo>
                  <a:cubicBezTo>
                    <a:pt x="706" y="5702"/>
                    <a:pt x="968" y="5243"/>
                    <a:pt x="1361" y="4899"/>
                  </a:cubicBezTo>
                  <a:cubicBezTo>
                    <a:pt x="1942" y="4458"/>
                    <a:pt x="2676" y="4373"/>
                    <a:pt x="3159" y="4373"/>
                  </a:cubicBezTo>
                  <a:cubicBezTo>
                    <a:pt x="3467" y="4373"/>
                    <a:pt x="3673" y="4407"/>
                    <a:pt x="3673" y="4407"/>
                  </a:cubicBezTo>
                  <a:cubicBezTo>
                    <a:pt x="3935" y="4440"/>
                    <a:pt x="4164" y="4457"/>
                    <a:pt x="4377" y="4473"/>
                  </a:cubicBezTo>
                  <a:cubicBezTo>
                    <a:pt x="4463" y="4477"/>
                    <a:pt x="4550" y="4479"/>
                    <a:pt x="4638" y="4479"/>
                  </a:cubicBezTo>
                  <a:cubicBezTo>
                    <a:pt x="5626" y="4479"/>
                    <a:pt x="6727" y="4207"/>
                    <a:pt x="7344" y="3244"/>
                  </a:cubicBezTo>
                  <a:cubicBezTo>
                    <a:pt x="8115" y="1981"/>
                    <a:pt x="7361" y="178"/>
                    <a:pt x="6033" y="15"/>
                  </a:cubicBezTo>
                  <a:cubicBezTo>
                    <a:pt x="5948" y="5"/>
                    <a:pt x="5862" y="1"/>
                    <a:pt x="57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11"/>
            <p:cNvSpPr/>
            <p:nvPr/>
          </p:nvSpPr>
          <p:spPr>
            <a:xfrm>
              <a:off x="1088661" y="158577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1085" y="1"/>
                  </a:moveTo>
                  <a:cubicBezTo>
                    <a:pt x="394" y="1"/>
                    <a:pt x="0" y="226"/>
                    <a:pt x="0" y="226"/>
                  </a:cubicBezTo>
                  <a:cubicBezTo>
                    <a:pt x="93" y="206"/>
                    <a:pt x="181" y="197"/>
                    <a:pt x="264" y="197"/>
                  </a:cubicBezTo>
                  <a:cubicBezTo>
                    <a:pt x="742" y="197"/>
                    <a:pt x="1046" y="505"/>
                    <a:pt x="935" y="980"/>
                  </a:cubicBezTo>
                  <a:cubicBezTo>
                    <a:pt x="803" y="1390"/>
                    <a:pt x="967" y="1848"/>
                    <a:pt x="1328" y="2111"/>
                  </a:cubicBezTo>
                  <a:cubicBezTo>
                    <a:pt x="1639" y="2373"/>
                    <a:pt x="2557" y="2373"/>
                    <a:pt x="2557" y="2373"/>
                  </a:cubicBezTo>
                  <a:cubicBezTo>
                    <a:pt x="2295" y="2225"/>
                    <a:pt x="2524" y="1865"/>
                    <a:pt x="2688" y="1439"/>
                  </a:cubicBezTo>
                  <a:cubicBezTo>
                    <a:pt x="2844" y="1018"/>
                    <a:pt x="2422" y="864"/>
                    <a:pt x="2225" y="864"/>
                  </a:cubicBezTo>
                  <a:cubicBezTo>
                    <a:pt x="2215" y="864"/>
                    <a:pt x="2206" y="864"/>
                    <a:pt x="2197" y="865"/>
                  </a:cubicBezTo>
                  <a:cubicBezTo>
                    <a:pt x="2109" y="883"/>
                    <a:pt x="2035" y="900"/>
                    <a:pt x="1966" y="900"/>
                  </a:cubicBezTo>
                  <a:cubicBezTo>
                    <a:pt x="1905" y="900"/>
                    <a:pt x="1848" y="887"/>
                    <a:pt x="1787" y="849"/>
                  </a:cubicBezTo>
                  <a:cubicBezTo>
                    <a:pt x="1694" y="782"/>
                    <a:pt x="1730" y="564"/>
                    <a:pt x="2003" y="564"/>
                  </a:cubicBezTo>
                  <a:cubicBezTo>
                    <a:pt x="2065" y="564"/>
                    <a:pt x="2141" y="575"/>
                    <a:pt x="2229" y="603"/>
                  </a:cubicBezTo>
                  <a:cubicBezTo>
                    <a:pt x="2721" y="767"/>
                    <a:pt x="2574" y="1226"/>
                    <a:pt x="3295" y="1373"/>
                  </a:cubicBezTo>
                  <a:cubicBezTo>
                    <a:pt x="3351" y="1384"/>
                    <a:pt x="3404" y="1390"/>
                    <a:pt x="3454" y="1390"/>
                  </a:cubicBezTo>
                  <a:cubicBezTo>
                    <a:pt x="4057" y="1390"/>
                    <a:pt x="4203" y="627"/>
                    <a:pt x="4278" y="521"/>
                  </a:cubicBezTo>
                  <a:cubicBezTo>
                    <a:pt x="4393" y="390"/>
                    <a:pt x="4524" y="259"/>
                    <a:pt x="4655" y="144"/>
                  </a:cubicBezTo>
                  <a:lnTo>
                    <a:pt x="4655" y="144"/>
                  </a:lnTo>
                  <a:cubicBezTo>
                    <a:pt x="4456" y="267"/>
                    <a:pt x="4088" y="379"/>
                    <a:pt x="3556" y="379"/>
                  </a:cubicBezTo>
                  <a:cubicBezTo>
                    <a:pt x="3167" y="379"/>
                    <a:pt x="2691" y="319"/>
                    <a:pt x="2131" y="160"/>
                  </a:cubicBezTo>
                  <a:cubicBezTo>
                    <a:pt x="1733" y="42"/>
                    <a:pt x="1382" y="1"/>
                    <a:pt x="10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11"/>
            <p:cNvSpPr/>
            <p:nvPr/>
          </p:nvSpPr>
          <p:spPr>
            <a:xfrm>
              <a:off x="1097212" y="15592"/>
              <a:ext cx="105419" cy="109825"/>
            </a:xfrm>
            <a:custGeom>
              <a:rect b="b" l="l" r="r" t="t"/>
              <a:pathLst>
                <a:path extrusionOk="0" h="3365" w="3230">
                  <a:moveTo>
                    <a:pt x="1967" y="1"/>
                  </a:moveTo>
                  <a:lnTo>
                    <a:pt x="1967" y="1"/>
                  </a:lnTo>
                  <a:cubicBezTo>
                    <a:pt x="1508" y="279"/>
                    <a:pt x="1443" y="722"/>
                    <a:pt x="722" y="1345"/>
                  </a:cubicBezTo>
                  <a:cubicBezTo>
                    <a:pt x="0" y="1968"/>
                    <a:pt x="214" y="2427"/>
                    <a:pt x="361" y="2689"/>
                  </a:cubicBezTo>
                  <a:cubicBezTo>
                    <a:pt x="459" y="2820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31" y="3361"/>
                  </a:cubicBezTo>
                  <a:cubicBezTo>
                    <a:pt x="2162" y="3363"/>
                    <a:pt x="2191" y="3365"/>
                    <a:pt x="2220" y="3365"/>
                  </a:cubicBezTo>
                  <a:cubicBezTo>
                    <a:pt x="2986" y="3365"/>
                    <a:pt x="3230" y="2558"/>
                    <a:pt x="3230" y="2558"/>
                  </a:cubicBezTo>
                  <a:lnTo>
                    <a:pt x="3230" y="2558"/>
                  </a:lnTo>
                  <a:cubicBezTo>
                    <a:pt x="3104" y="2591"/>
                    <a:pt x="2956" y="2615"/>
                    <a:pt x="2799" y="2615"/>
                  </a:cubicBezTo>
                  <a:cubicBezTo>
                    <a:pt x="2345" y="2615"/>
                    <a:pt x="1822" y="2413"/>
                    <a:pt x="1590" y="1656"/>
                  </a:cubicBezTo>
                  <a:cubicBezTo>
                    <a:pt x="1394" y="1066"/>
                    <a:pt x="1541" y="427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11"/>
            <p:cNvSpPr/>
            <p:nvPr/>
          </p:nvSpPr>
          <p:spPr>
            <a:xfrm>
              <a:off x="1261444" y="-140318"/>
              <a:ext cx="49250" cy="250101"/>
            </a:xfrm>
            <a:custGeom>
              <a:rect b="b" l="l" r="r" t="t"/>
              <a:pathLst>
                <a:path extrusionOk="0" h="7663" w="1509">
                  <a:moveTo>
                    <a:pt x="884" y="0"/>
                  </a:moveTo>
                  <a:cubicBezTo>
                    <a:pt x="563" y="0"/>
                    <a:pt x="328" y="369"/>
                    <a:pt x="328" y="369"/>
                  </a:cubicBezTo>
                  <a:cubicBezTo>
                    <a:pt x="50" y="778"/>
                    <a:pt x="1" y="1286"/>
                    <a:pt x="33" y="1860"/>
                  </a:cubicBezTo>
                  <a:cubicBezTo>
                    <a:pt x="99" y="2827"/>
                    <a:pt x="460" y="3975"/>
                    <a:pt x="558" y="5171"/>
                  </a:cubicBezTo>
                  <a:cubicBezTo>
                    <a:pt x="705" y="7056"/>
                    <a:pt x="50" y="7663"/>
                    <a:pt x="50" y="7663"/>
                  </a:cubicBezTo>
                  <a:cubicBezTo>
                    <a:pt x="738" y="7122"/>
                    <a:pt x="902" y="5368"/>
                    <a:pt x="771" y="3991"/>
                  </a:cubicBezTo>
                  <a:cubicBezTo>
                    <a:pt x="689" y="3286"/>
                    <a:pt x="673" y="2565"/>
                    <a:pt x="722" y="1860"/>
                  </a:cubicBezTo>
                  <a:cubicBezTo>
                    <a:pt x="755" y="1483"/>
                    <a:pt x="820" y="1205"/>
                    <a:pt x="919" y="1106"/>
                  </a:cubicBezTo>
                  <a:cubicBezTo>
                    <a:pt x="1181" y="844"/>
                    <a:pt x="1509" y="287"/>
                    <a:pt x="1099" y="57"/>
                  </a:cubicBezTo>
                  <a:cubicBezTo>
                    <a:pt x="1024" y="17"/>
                    <a:pt x="952" y="0"/>
                    <a:pt x="8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11"/>
            <p:cNvSpPr/>
            <p:nvPr/>
          </p:nvSpPr>
          <p:spPr>
            <a:xfrm>
              <a:off x="1324565" y="-121877"/>
              <a:ext cx="151438" cy="178690"/>
            </a:xfrm>
            <a:custGeom>
              <a:rect b="b" l="l" r="r" t="t"/>
              <a:pathLst>
                <a:path extrusionOk="0" h="5475" w="4640">
                  <a:moveTo>
                    <a:pt x="4361" y="0"/>
                  </a:moveTo>
                  <a:cubicBezTo>
                    <a:pt x="4459" y="459"/>
                    <a:pt x="4345" y="935"/>
                    <a:pt x="4033" y="1295"/>
                  </a:cubicBezTo>
                  <a:cubicBezTo>
                    <a:pt x="3968" y="1361"/>
                    <a:pt x="3886" y="1426"/>
                    <a:pt x="3804" y="1492"/>
                  </a:cubicBezTo>
                  <a:cubicBezTo>
                    <a:pt x="3017" y="2049"/>
                    <a:pt x="1919" y="1771"/>
                    <a:pt x="1001" y="2393"/>
                  </a:cubicBezTo>
                  <a:cubicBezTo>
                    <a:pt x="99" y="3033"/>
                    <a:pt x="197" y="3934"/>
                    <a:pt x="181" y="4442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312" y="5278"/>
                    <a:pt x="476" y="4934"/>
                    <a:pt x="460" y="4557"/>
                  </a:cubicBezTo>
                  <a:cubicBezTo>
                    <a:pt x="444" y="3909"/>
                    <a:pt x="516" y="3188"/>
                    <a:pt x="716" y="3188"/>
                  </a:cubicBezTo>
                  <a:cubicBezTo>
                    <a:pt x="728" y="3188"/>
                    <a:pt x="741" y="3191"/>
                    <a:pt x="755" y="3197"/>
                  </a:cubicBezTo>
                  <a:cubicBezTo>
                    <a:pt x="984" y="3311"/>
                    <a:pt x="804" y="3557"/>
                    <a:pt x="706" y="3721"/>
                  </a:cubicBezTo>
                  <a:cubicBezTo>
                    <a:pt x="624" y="3869"/>
                    <a:pt x="460" y="4541"/>
                    <a:pt x="1181" y="4950"/>
                  </a:cubicBezTo>
                  <a:cubicBezTo>
                    <a:pt x="1181" y="4950"/>
                    <a:pt x="935" y="4426"/>
                    <a:pt x="1345" y="4131"/>
                  </a:cubicBezTo>
                  <a:cubicBezTo>
                    <a:pt x="1738" y="3852"/>
                    <a:pt x="2001" y="3688"/>
                    <a:pt x="1951" y="3115"/>
                  </a:cubicBezTo>
                  <a:cubicBezTo>
                    <a:pt x="1908" y="2611"/>
                    <a:pt x="2244" y="2170"/>
                    <a:pt x="2482" y="2170"/>
                  </a:cubicBezTo>
                  <a:cubicBezTo>
                    <a:pt x="2515" y="2170"/>
                    <a:pt x="2546" y="2179"/>
                    <a:pt x="2574" y="2197"/>
                  </a:cubicBezTo>
                  <a:cubicBezTo>
                    <a:pt x="2787" y="2328"/>
                    <a:pt x="2525" y="2541"/>
                    <a:pt x="2410" y="2606"/>
                  </a:cubicBezTo>
                  <a:cubicBezTo>
                    <a:pt x="2214" y="2705"/>
                    <a:pt x="2181" y="2967"/>
                    <a:pt x="2345" y="3131"/>
                  </a:cubicBezTo>
                  <a:cubicBezTo>
                    <a:pt x="2541" y="3377"/>
                    <a:pt x="2476" y="3705"/>
                    <a:pt x="2214" y="3787"/>
                  </a:cubicBezTo>
                  <a:cubicBezTo>
                    <a:pt x="2214" y="3787"/>
                    <a:pt x="2270" y="3793"/>
                    <a:pt x="2365" y="3793"/>
                  </a:cubicBezTo>
                  <a:cubicBezTo>
                    <a:pt x="2691" y="3793"/>
                    <a:pt x="3469" y="3715"/>
                    <a:pt x="3951" y="3016"/>
                  </a:cubicBezTo>
                  <a:cubicBezTo>
                    <a:pt x="4312" y="2508"/>
                    <a:pt x="4525" y="1918"/>
                    <a:pt x="4590" y="1295"/>
                  </a:cubicBezTo>
                  <a:cubicBezTo>
                    <a:pt x="4640" y="853"/>
                    <a:pt x="4558" y="394"/>
                    <a:pt x="4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11"/>
            <p:cNvSpPr/>
            <p:nvPr/>
          </p:nvSpPr>
          <p:spPr>
            <a:xfrm>
              <a:off x="783174" y="63699"/>
              <a:ext cx="130583" cy="285545"/>
            </a:xfrm>
            <a:custGeom>
              <a:rect b="b" l="l" r="r" t="t"/>
              <a:pathLst>
                <a:path extrusionOk="0" h="8749" w="4001">
                  <a:moveTo>
                    <a:pt x="2081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66"/>
                    <a:pt x="329" y="1821"/>
                    <a:pt x="591" y="2362"/>
                  </a:cubicBezTo>
                  <a:cubicBezTo>
                    <a:pt x="827" y="2775"/>
                    <a:pt x="1266" y="3018"/>
                    <a:pt x="1727" y="3018"/>
                  </a:cubicBezTo>
                  <a:cubicBezTo>
                    <a:pt x="1906" y="3018"/>
                    <a:pt x="2088" y="2981"/>
                    <a:pt x="2263" y="2903"/>
                  </a:cubicBezTo>
                  <a:cubicBezTo>
                    <a:pt x="2968" y="2723"/>
                    <a:pt x="3099" y="1789"/>
                    <a:pt x="2492" y="1395"/>
                  </a:cubicBezTo>
                  <a:cubicBezTo>
                    <a:pt x="2412" y="1355"/>
                    <a:pt x="2330" y="1337"/>
                    <a:pt x="2251" y="1337"/>
                  </a:cubicBezTo>
                  <a:cubicBezTo>
                    <a:pt x="1910" y="1337"/>
                    <a:pt x="1618" y="1675"/>
                    <a:pt x="1738" y="2035"/>
                  </a:cubicBezTo>
                  <a:cubicBezTo>
                    <a:pt x="1876" y="2324"/>
                    <a:pt x="2199" y="2347"/>
                    <a:pt x="2328" y="2347"/>
                  </a:cubicBezTo>
                  <a:cubicBezTo>
                    <a:pt x="2352" y="2347"/>
                    <a:pt x="2370" y="2346"/>
                    <a:pt x="2378" y="2346"/>
                  </a:cubicBezTo>
                  <a:cubicBezTo>
                    <a:pt x="2443" y="2346"/>
                    <a:pt x="2443" y="2379"/>
                    <a:pt x="2443" y="2379"/>
                  </a:cubicBezTo>
                  <a:cubicBezTo>
                    <a:pt x="2487" y="2569"/>
                    <a:pt x="2244" y="2851"/>
                    <a:pt x="1783" y="2851"/>
                  </a:cubicBezTo>
                  <a:cubicBezTo>
                    <a:pt x="1727" y="2851"/>
                    <a:pt x="1669" y="2847"/>
                    <a:pt x="1607" y="2838"/>
                  </a:cubicBezTo>
                  <a:cubicBezTo>
                    <a:pt x="1410" y="2805"/>
                    <a:pt x="1230" y="2707"/>
                    <a:pt x="1099" y="2575"/>
                  </a:cubicBezTo>
                  <a:cubicBezTo>
                    <a:pt x="411" y="1920"/>
                    <a:pt x="755" y="543"/>
                    <a:pt x="1755" y="281"/>
                  </a:cubicBezTo>
                  <a:cubicBezTo>
                    <a:pt x="1902" y="240"/>
                    <a:pt x="2054" y="219"/>
                    <a:pt x="2205" y="219"/>
                  </a:cubicBezTo>
                  <a:cubicBezTo>
                    <a:pt x="2357" y="219"/>
                    <a:pt x="2509" y="240"/>
                    <a:pt x="2656" y="281"/>
                  </a:cubicBezTo>
                  <a:cubicBezTo>
                    <a:pt x="2836" y="346"/>
                    <a:pt x="3017" y="428"/>
                    <a:pt x="3181" y="543"/>
                  </a:cubicBezTo>
                  <a:cubicBezTo>
                    <a:pt x="3525" y="838"/>
                    <a:pt x="3738" y="1248"/>
                    <a:pt x="3754" y="1707"/>
                  </a:cubicBezTo>
                  <a:cubicBezTo>
                    <a:pt x="3820" y="2444"/>
                    <a:pt x="3443" y="3182"/>
                    <a:pt x="2869" y="3706"/>
                  </a:cubicBezTo>
                  <a:cubicBezTo>
                    <a:pt x="2312" y="4264"/>
                    <a:pt x="1558" y="4559"/>
                    <a:pt x="984" y="5083"/>
                  </a:cubicBezTo>
                  <a:cubicBezTo>
                    <a:pt x="411" y="5591"/>
                    <a:pt x="66" y="6296"/>
                    <a:pt x="17" y="7050"/>
                  </a:cubicBezTo>
                  <a:cubicBezTo>
                    <a:pt x="1" y="7771"/>
                    <a:pt x="394" y="8509"/>
                    <a:pt x="1050" y="8689"/>
                  </a:cubicBezTo>
                  <a:cubicBezTo>
                    <a:pt x="1174" y="8730"/>
                    <a:pt x="1303" y="8749"/>
                    <a:pt x="1430" y="8749"/>
                  </a:cubicBezTo>
                  <a:cubicBezTo>
                    <a:pt x="1923" y="8749"/>
                    <a:pt x="2395" y="8464"/>
                    <a:pt x="2525" y="8034"/>
                  </a:cubicBezTo>
                  <a:cubicBezTo>
                    <a:pt x="2722" y="7558"/>
                    <a:pt x="2509" y="7017"/>
                    <a:pt x="2033" y="6788"/>
                  </a:cubicBezTo>
                  <a:cubicBezTo>
                    <a:pt x="1935" y="6739"/>
                    <a:pt x="1820" y="6706"/>
                    <a:pt x="1705" y="6706"/>
                  </a:cubicBezTo>
                  <a:cubicBezTo>
                    <a:pt x="1662" y="6699"/>
                    <a:pt x="1619" y="6695"/>
                    <a:pt x="1577" y="6695"/>
                  </a:cubicBezTo>
                  <a:cubicBezTo>
                    <a:pt x="1249" y="6695"/>
                    <a:pt x="955" y="6913"/>
                    <a:pt x="853" y="7247"/>
                  </a:cubicBezTo>
                  <a:cubicBezTo>
                    <a:pt x="724" y="7724"/>
                    <a:pt x="1001" y="7998"/>
                    <a:pt x="1308" y="7998"/>
                  </a:cubicBezTo>
                  <a:cubicBezTo>
                    <a:pt x="1391" y="7998"/>
                    <a:pt x="1477" y="7977"/>
                    <a:pt x="1558" y="7935"/>
                  </a:cubicBezTo>
                  <a:cubicBezTo>
                    <a:pt x="1869" y="7788"/>
                    <a:pt x="1935" y="7362"/>
                    <a:pt x="1673" y="7116"/>
                  </a:cubicBezTo>
                  <a:cubicBezTo>
                    <a:pt x="1596" y="7049"/>
                    <a:pt x="1497" y="7015"/>
                    <a:pt x="1396" y="7015"/>
                  </a:cubicBezTo>
                  <a:cubicBezTo>
                    <a:pt x="1323" y="7015"/>
                    <a:pt x="1249" y="7032"/>
                    <a:pt x="1181" y="7067"/>
                  </a:cubicBezTo>
                  <a:cubicBezTo>
                    <a:pt x="1162" y="7078"/>
                    <a:pt x="1149" y="7082"/>
                    <a:pt x="1141" y="7082"/>
                  </a:cubicBezTo>
                  <a:cubicBezTo>
                    <a:pt x="1112" y="7082"/>
                    <a:pt x="1132" y="7034"/>
                    <a:pt x="1132" y="7034"/>
                  </a:cubicBezTo>
                  <a:cubicBezTo>
                    <a:pt x="1230" y="6813"/>
                    <a:pt x="1522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37" y="6788"/>
                    <a:pt x="1919" y="6821"/>
                    <a:pt x="2001" y="6854"/>
                  </a:cubicBezTo>
                  <a:cubicBezTo>
                    <a:pt x="2459" y="7034"/>
                    <a:pt x="2656" y="7558"/>
                    <a:pt x="2459" y="8001"/>
                  </a:cubicBezTo>
                  <a:cubicBezTo>
                    <a:pt x="2320" y="8394"/>
                    <a:pt x="1915" y="8640"/>
                    <a:pt x="1474" y="8640"/>
                  </a:cubicBezTo>
                  <a:cubicBezTo>
                    <a:pt x="1345" y="8640"/>
                    <a:pt x="1212" y="8619"/>
                    <a:pt x="1083" y="8575"/>
                  </a:cubicBezTo>
                  <a:cubicBezTo>
                    <a:pt x="509" y="8411"/>
                    <a:pt x="148" y="7722"/>
                    <a:pt x="181" y="7067"/>
                  </a:cubicBezTo>
                  <a:cubicBezTo>
                    <a:pt x="230" y="6345"/>
                    <a:pt x="574" y="5690"/>
                    <a:pt x="1099" y="5214"/>
                  </a:cubicBezTo>
                  <a:cubicBezTo>
                    <a:pt x="1640" y="4723"/>
                    <a:pt x="2410" y="4428"/>
                    <a:pt x="3000" y="3838"/>
                  </a:cubicBezTo>
                  <a:cubicBezTo>
                    <a:pt x="3590" y="3297"/>
                    <a:pt x="4000" y="2493"/>
                    <a:pt x="3935" y="1707"/>
                  </a:cubicBezTo>
                  <a:cubicBezTo>
                    <a:pt x="3869" y="920"/>
                    <a:pt x="3312" y="248"/>
                    <a:pt x="2558" y="68"/>
                  </a:cubicBezTo>
                  <a:cubicBezTo>
                    <a:pt x="2399" y="22"/>
                    <a:pt x="2239" y="0"/>
                    <a:pt x="20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11"/>
            <p:cNvSpPr/>
            <p:nvPr/>
          </p:nvSpPr>
          <p:spPr>
            <a:xfrm>
              <a:off x="785850" y="171827"/>
              <a:ext cx="55680" cy="78656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cubicBezTo>
                    <a:pt x="1509" y="0"/>
                    <a:pt x="1378" y="66"/>
                    <a:pt x="1345" y="164"/>
                  </a:cubicBezTo>
                  <a:cubicBezTo>
                    <a:pt x="1330" y="254"/>
                    <a:pt x="1233" y="330"/>
                    <a:pt x="1066" y="330"/>
                  </a:cubicBezTo>
                  <a:cubicBezTo>
                    <a:pt x="1050" y="330"/>
                    <a:pt x="1034" y="329"/>
                    <a:pt x="1017" y="328"/>
                  </a:cubicBezTo>
                  <a:cubicBezTo>
                    <a:pt x="837" y="328"/>
                    <a:pt x="1" y="393"/>
                    <a:pt x="50" y="2410"/>
                  </a:cubicBezTo>
                  <a:cubicBezTo>
                    <a:pt x="115" y="1983"/>
                    <a:pt x="378" y="1606"/>
                    <a:pt x="755" y="1393"/>
                  </a:cubicBezTo>
                  <a:cubicBezTo>
                    <a:pt x="1394" y="1115"/>
                    <a:pt x="1705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11"/>
            <p:cNvSpPr/>
            <p:nvPr/>
          </p:nvSpPr>
          <p:spPr>
            <a:xfrm>
              <a:off x="808337" y="-60356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cubicBezTo>
                    <a:pt x="2885" y="672"/>
                    <a:pt x="4180" y="2180"/>
                    <a:pt x="4262" y="4426"/>
                  </a:cubicBezTo>
                  <a:cubicBezTo>
                    <a:pt x="4344" y="6262"/>
                    <a:pt x="3262" y="7966"/>
                    <a:pt x="1557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19" y="9498"/>
                    <a:pt x="680" y="9322"/>
                    <a:pt x="984" y="9322"/>
                  </a:cubicBezTo>
                  <a:cubicBezTo>
                    <a:pt x="1211" y="9322"/>
                    <a:pt x="1405" y="9421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8"/>
                    <a:pt x="2770" y="9229"/>
                    <a:pt x="2574" y="8933"/>
                  </a:cubicBezTo>
                  <a:cubicBezTo>
                    <a:pt x="2479" y="8784"/>
                    <a:pt x="2328" y="8691"/>
                    <a:pt x="2167" y="8691"/>
                  </a:cubicBezTo>
                  <a:cubicBezTo>
                    <a:pt x="2134" y="8691"/>
                    <a:pt x="2100" y="8695"/>
                    <a:pt x="2065" y="8704"/>
                  </a:cubicBezTo>
                  <a:cubicBezTo>
                    <a:pt x="2065" y="8704"/>
                    <a:pt x="2262" y="8655"/>
                    <a:pt x="3311" y="7802"/>
                  </a:cubicBezTo>
                  <a:cubicBezTo>
                    <a:pt x="4606" y="6737"/>
                    <a:pt x="4524" y="7098"/>
                    <a:pt x="5458" y="6606"/>
                  </a:cubicBezTo>
                  <a:cubicBezTo>
                    <a:pt x="6393" y="6114"/>
                    <a:pt x="6081" y="5131"/>
                    <a:pt x="6081" y="5131"/>
                  </a:cubicBezTo>
                  <a:lnTo>
                    <a:pt x="6081" y="5131"/>
                  </a:lnTo>
                  <a:cubicBezTo>
                    <a:pt x="6036" y="5252"/>
                    <a:pt x="5976" y="5429"/>
                    <a:pt x="5514" y="5429"/>
                  </a:cubicBezTo>
                  <a:cubicBezTo>
                    <a:pt x="5476" y="5429"/>
                    <a:pt x="5436" y="5428"/>
                    <a:pt x="5393" y="5426"/>
                  </a:cubicBezTo>
                  <a:cubicBezTo>
                    <a:pt x="5366" y="5424"/>
                    <a:pt x="5340" y="5422"/>
                    <a:pt x="5313" y="5422"/>
                  </a:cubicBezTo>
                  <a:cubicBezTo>
                    <a:pt x="4952" y="5422"/>
                    <a:pt x="4629" y="5629"/>
                    <a:pt x="4491" y="5950"/>
                  </a:cubicBezTo>
                  <a:cubicBezTo>
                    <a:pt x="4426" y="6065"/>
                    <a:pt x="4327" y="6180"/>
                    <a:pt x="4213" y="6245"/>
                  </a:cubicBezTo>
                  <a:cubicBezTo>
                    <a:pt x="4557" y="5917"/>
                    <a:pt x="4606" y="5131"/>
                    <a:pt x="4721" y="4491"/>
                  </a:cubicBezTo>
                  <a:cubicBezTo>
                    <a:pt x="4819" y="3869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5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93"/>
                  </a:cubicBezTo>
                  <a:cubicBezTo>
                    <a:pt x="5163" y="2426"/>
                    <a:pt x="4918" y="2656"/>
                    <a:pt x="4852" y="2967"/>
                  </a:cubicBezTo>
                  <a:cubicBezTo>
                    <a:pt x="4852" y="3117"/>
                    <a:pt x="4749" y="3302"/>
                    <a:pt x="4611" y="3302"/>
                  </a:cubicBezTo>
                  <a:cubicBezTo>
                    <a:pt x="4583" y="3302"/>
                    <a:pt x="4554" y="3295"/>
                    <a:pt x="4524" y="3278"/>
                  </a:cubicBezTo>
                  <a:cubicBezTo>
                    <a:pt x="4327" y="3164"/>
                    <a:pt x="4409" y="2885"/>
                    <a:pt x="4409" y="2885"/>
                  </a:cubicBezTo>
                  <a:cubicBezTo>
                    <a:pt x="4606" y="2295"/>
                    <a:pt x="5196" y="2524"/>
                    <a:pt x="5639" y="1836"/>
                  </a:cubicBezTo>
                  <a:cubicBezTo>
                    <a:pt x="6032" y="1213"/>
                    <a:pt x="5475" y="590"/>
                    <a:pt x="5278" y="410"/>
                  </a:cubicBezTo>
                  <a:cubicBezTo>
                    <a:pt x="5163" y="295"/>
                    <a:pt x="5147" y="115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11"/>
            <p:cNvSpPr/>
            <p:nvPr/>
          </p:nvSpPr>
          <p:spPr>
            <a:xfrm>
              <a:off x="783729" y="-156669"/>
              <a:ext cx="90961" cy="265930"/>
            </a:xfrm>
            <a:custGeom>
              <a:rect b="b" l="l" r="r" t="t"/>
              <a:pathLst>
                <a:path extrusionOk="0" h="8148" w="2787">
                  <a:moveTo>
                    <a:pt x="689" y="1"/>
                  </a:moveTo>
                  <a:cubicBezTo>
                    <a:pt x="689" y="1"/>
                    <a:pt x="66" y="181"/>
                    <a:pt x="213" y="1066"/>
                  </a:cubicBezTo>
                  <a:cubicBezTo>
                    <a:pt x="295" y="1558"/>
                    <a:pt x="557" y="2017"/>
                    <a:pt x="934" y="2361"/>
                  </a:cubicBezTo>
                  <a:cubicBezTo>
                    <a:pt x="1115" y="2558"/>
                    <a:pt x="1311" y="2722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49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56"/>
                    <a:pt x="17" y="8147"/>
                  </a:cubicBezTo>
                  <a:cubicBezTo>
                    <a:pt x="17" y="8000"/>
                    <a:pt x="66" y="6934"/>
                    <a:pt x="1197" y="6131"/>
                  </a:cubicBezTo>
                  <a:cubicBezTo>
                    <a:pt x="2508" y="5230"/>
                    <a:pt x="2787" y="4295"/>
                    <a:pt x="2344" y="2902"/>
                  </a:cubicBezTo>
                  <a:cubicBezTo>
                    <a:pt x="2279" y="2722"/>
                    <a:pt x="2197" y="2525"/>
                    <a:pt x="2098" y="2361"/>
                  </a:cubicBezTo>
                  <a:cubicBezTo>
                    <a:pt x="1475" y="1230"/>
                    <a:pt x="394" y="968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11"/>
            <p:cNvSpPr/>
            <p:nvPr/>
          </p:nvSpPr>
          <p:spPr>
            <a:xfrm>
              <a:off x="487870" y="265726"/>
              <a:ext cx="295892" cy="206302"/>
            </a:xfrm>
            <a:custGeom>
              <a:rect b="b" l="l" r="r" t="t"/>
              <a:pathLst>
                <a:path extrusionOk="0" h="6321" w="9066">
                  <a:moveTo>
                    <a:pt x="2010" y="0"/>
                  </a:moveTo>
                  <a:cubicBezTo>
                    <a:pt x="1101" y="0"/>
                    <a:pt x="77" y="656"/>
                    <a:pt x="34" y="1860"/>
                  </a:cubicBezTo>
                  <a:cubicBezTo>
                    <a:pt x="1" y="2712"/>
                    <a:pt x="460" y="3532"/>
                    <a:pt x="1230" y="3942"/>
                  </a:cubicBezTo>
                  <a:cubicBezTo>
                    <a:pt x="1742" y="4193"/>
                    <a:pt x="2308" y="4297"/>
                    <a:pt x="2885" y="4297"/>
                  </a:cubicBezTo>
                  <a:cubicBezTo>
                    <a:pt x="3212" y="4297"/>
                    <a:pt x="3543" y="4263"/>
                    <a:pt x="3869" y="4204"/>
                  </a:cubicBezTo>
                  <a:cubicBezTo>
                    <a:pt x="4754" y="3958"/>
                    <a:pt x="5574" y="3630"/>
                    <a:pt x="6377" y="3417"/>
                  </a:cubicBezTo>
                  <a:cubicBezTo>
                    <a:pt x="6574" y="3370"/>
                    <a:pt x="6773" y="3346"/>
                    <a:pt x="6969" y="3346"/>
                  </a:cubicBezTo>
                  <a:cubicBezTo>
                    <a:pt x="7590" y="3346"/>
                    <a:pt x="8175" y="3583"/>
                    <a:pt x="8524" y="4057"/>
                  </a:cubicBezTo>
                  <a:cubicBezTo>
                    <a:pt x="8950" y="4647"/>
                    <a:pt x="9000" y="5581"/>
                    <a:pt x="8459" y="5974"/>
                  </a:cubicBezTo>
                  <a:cubicBezTo>
                    <a:pt x="8258" y="6136"/>
                    <a:pt x="8003" y="6211"/>
                    <a:pt x="7753" y="6211"/>
                  </a:cubicBezTo>
                  <a:cubicBezTo>
                    <a:pt x="7369" y="6211"/>
                    <a:pt x="6995" y="6036"/>
                    <a:pt x="6836" y="5728"/>
                  </a:cubicBezTo>
                  <a:cubicBezTo>
                    <a:pt x="6525" y="5237"/>
                    <a:pt x="6770" y="4581"/>
                    <a:pt x="7229" y="4450"/>
                  </a:cubicBezTo>
                  <a:cubicBezTo>
                    <a:pt x="7321" y="4413"/>
                    <a:pt x="7417" y="4396"/>
                    <a:pt x="7511" y="4396"/>
                  </a:cubicBezTo>
                  <a:cubicBezTo>
                    <a:pt x="7754" y="4396"/>
                    <a:pt x="7989" y="4511"/>
                    <a:pt x="8131" y="4712"/>
                  </a:cubicBezTo>
                  <a:cubicBezTo>
                    <a:pt x="8229" y="4893"/>
                    <a:pt x="8246" y="5106"/>
                    <a:pt x="8180" y="5286"/>
                  </a:cubicBezTo>
                  <a:cubicBezTo>
                    <a:pt x="8167" y="5326"/>
                    <a:pt x="8111" y="5398"/>
                    <a:pt x="8055" y="5398"/>
                  </a:cubicBezTo>
                  <a:cubicBezTo>
                    <a:pt x="8042" y="5398"/>
                    <a:pt x="8029" y="5394"/>
                    <a:pt x="8016" y="5384"/>
                  </a:cubicBezTo>
                  <a:cubicBezTo>
                    <a:pt x="7967" y="5319"/>
                    <a:pt x="8016" y="4974"/>
                    <a:pt x="7656" y="4925"/>
                  </a:cubicBezTo>
                  <a:cubicBezTo>
                    <a:pt x="7641" y="4923"/>
                    <a:pt x="7627" y="4922"/>
                    <a:pt x="7613" y="4922"/>
                  </a:cubicBezTo>
                  <a:cubicBezTo>
                    <a:pt x="7269" y="4922"/>
                    <a:pt x="7161" y="5488"/>
                    <a:pt x="7508" y="5630"/>
                  </a:cubicBezTo>
                  <a:cubicBezTo>
                    <a:pt x="7574" y="5661"/>
                    <a:pt x="7644" y="5676"/>
                    <a:pt x="7714" y="5676"/>
                  </a:cubicBezTo>
                  <a:cubicBezTo>
                    <a:pt x="7937" y="5676"/>
                    <a:pt x="8154" y="5527"/>
                    <a:pt x="8229" y="5302"/>
                  </a:cubicBezTo>
                  <a:cubicBezTo>
                    <a:pt x="8229" y="5302"/>
                    <a:pt x="8229" y="5286"/>
                    <a:pt x="8229" y="5286"/>
                  </a:cubicBezTo>
                  <a:cubicBezTo>
                    <a:pt x="8229" y="5270"/>
                    <a:pt x="8229" y="5253"/>
                    <a:pt x="8246" y="5237"/>
                  </a:cubicBezTo>
                  <a:lnTo>
                    <a:pt x="8246" y="5220"/>
                  </a:lnTo>
                  <a:cubicBezTo>
                    <a:pt x="8262" y="5106"/>
                    <a:pt x="8262" y="4974"/>
                    <a:pt x="8229" y="4843"/>
                  </a:cubicBezTo>
                  <a:cubicBezTo>
                    <a:pt x="8104" y="4531"/>
                    <a:pt x="7809" y="4343"/>
                    <a:pt x="7501" y="4343"/>
                  </a:cubicBezTo>
                  <a:cubicBezTo>
                    <a:pt x="7405" y="4343"/>
                    <a:pt x="7307" y="4362"/>
                    <a:pt x="7213" y="4401"/>
                  </a:cubicBezTo>
                  <a:cubicBezTo>
                    <a:pt x="6721" y="4516"/>
                    <a:pt x="6426" y="5220"/>
                    <a:pt x="6754" y="5778"/>
                  </a:cubicBezTo>
                  <a:cubicBezTo>
                    <a:pt x="6926" y="6121"/>
                    <a:pt x="7333" y="6321"/>
                    <a:pt x="7759" y="6321"/>
                  </a:cubicBezTo>
                  <a:cubicBezTo>
                    <a:pt x="8025" y="6321"/>
                    <a:pt x="8297" y="6243"/>
                    <a:pt x="8524" y="6073"/>
                  </a:cubicBezTo>
                  <a:cubicBezTo>
                    <a:pt x="8950" y="5745"/>
                    <a:pt x="9065" y="5138"/>
                    <a:pt x="8934" y="4581"/>
                  </a:cubicBezTo>
                  <a:cubicBezTo>
                    <a:pt x="8819" y="4040"/>
                    <a:pt x="8459" y="3171"/>
                    <a:pt x="7213" y="2893"/>
                  </a:cubicBezTo>
                  <a:cubicBezTo>
                    <a:pt x="7066" y="2860"/>
                    <a:pt x="6917" y="2846"/>
                    <a:pt x="6765" y="2846"/>
                  </a:cubicBezTo>
                  <a:cubicBezTo>
                    <a:pt x="5426" y="2846"/>
                    <a:pt x="3894" y="3983"/>
                    <a:pt x="2312" y="3983"/>
                  </a:cubicBezTo>
                  <a:cubicBezTo>
                    <a:pt x="2089" y="3983"/>
                    <a:pt x="1865" y="3961"/>
                    <a:pt x="1640" y="3909"/>
                  </a:cubicBezTo>
                  <a:cubicBezTo>
                    <a:pt x="1558" y="3876"/>
                    <a:pt x="1460" y="3860"/>
                    <a:pt x="1361" y="3827"/>
                  </a:cubicBezTo>
                  <a:lnTo>
                    <a:pt x="1312" y="3794"/>
                  </a:lnTo>
                  <a:cubicBezTo>
                    <a:pt x="591" y="3417"/>
                    <a:pt x="148" y="2663"/>
                    <a:pt x="181" y="1860"/>
                  </a:cubicBezTo>
                  <a:cubicBezTo>
                    <a:pt x="203" y="738"/>
                    <a:pt x="1175" y="105"/>
                    <a:pt x="2043" y="105"/>
                  </a:cubicBezTo>
                  <a:cubicBezTo>
                    <a:pt x="2456" y="105"/>
                    <a:pt x="2845" y="248"/>
                    <a:pt x="3099" y="549"/>
                  </a:cubicBezTo>
                  <a:cubicBezTo>
                    <a:pt x="3558" y="1008"/>
                    <a:pt x="3525" y="1762"/>
                    <a:pt x="3017" y="2172"/>
                  </a:cubicBezTo>
                  <a:cubicBezTo>
                    <a:pt x="2935" y="2221"/>
                    <a:pt x="2853" y="2270"/>
                    <a:pt x="2755" y="2286"/>
                  </a:cubicBezTo>
                  <a:cubicBezTo>
                    <a:pt x="2688" y="2305"/>
                    <a:pt x="2618" y="2315"/>
                    <a:pt x="2548" y="2315"/>
                  </a:cubicBezTo>
                  <a:cubicBezTo>
                    <a:pt x="2378" y="2315"/>
                    <a:pt x="2205" y="2260"/>
                    <a:pt x="2066" y="2155"/>
                  </a:cubicBezTo>
                  <a:cubicBezTo>
                    <a:pt x="1935" y="2073"/>
                    <a:pt x="1886" y="1909"/>
                    <a:pt x="1919" y="1762"/>
                  </a:cubicBezTo>
                  <a:lnTo>
                    <a:pt x="1919" y="1762"/>
                  </a:lnTo>
                  <a:cubicBezTo>
                    <a:pt x="1991" y="1845"/>
                    <a:pt x="2090" y="1888"/>
                    <a:pt x="2190" y="1888"/>
                  </a:cubicBezTo>
                  <a:cubicBezTo>
                    <a:pt x="2248" y="1888"/>
                    <a:pt x="2307" y="1874"/>
                    <a:pt x="2361" y="1844"/>
                  </a:cubicBezTo>
                  <a:cubicBezTo>
                    <a:pt x="2591" y="1713"/>
                    <a:pt x="2525" y="1319"/>
                    <a:pt x="2214" y="1221"/>
                  </a:cubicBezTo>
                  <a:cubicBezTo>
                    <a:pt x="2182" y="1211"/>
                    <a:pt x="2150" y="1207"/>
                    <a:pt x="2120" y="1207"/>
                  </a:cubicBezTo>
                  <a:cubicBezTo>
                    <a:pt x="1782" y="1207"/>
                    <a:pt x="1512" y="1750"/>
                    <a:pt x="1902" y="2155"/>
                  </a:cubicBezTo>
                  <a:cubicBezTo>
                    <a:pt x="2061" y="2314"/>
                    <a:pt x="2264" y="2400"/>
                    <a:pt x="2473" y="2400"/>
                  </a:cubicBezTo>
                  <a:cubicBezTo>
                    <a:pt x="2545" y="2400"/>
                    <a:pt x="2617" y="2389"/>
                    <a:pt x="2689" y="2368"/>
                  </a:cubicBezTo>
                  <a:cubicBezTo>
                    <a:pt x="2722" y="2368"/>
                    <a:pt x="2755" y="2352"/>
                    <a:pt x="2787" y="2352"/>
                  </a:cubicBezTo>
                  <a:lnTo>
                    <a:pt x="2853" y="2319"/>
                  </a:lnTo>
                  <a:lnTo>
                    <a:pt x="2886" y="2303"/>
                  </a:lnTo>
                  <a:cubicBezTo>
                    <a:pt x="3050" y="2237"/>
                    <a:pt x="3164" y="2139"/>
                    <a:pt x="3263" y="2008"/>
                  </a:cubicBezTo>
                  <a:cubicBezTo>
                    <a:pt x="3590" y="1532"/>
                    <a:pt x="3541" y="909"/>
                    <a:pt x="3148" y="500"/>
                  </a:cubicBezTo>
                  <a:cubicBezTo>
                    <a:pt x="2887" y="162"/>
                    <a:pt x="2463" y="0"/>
                    <a:pt x="201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11"/>
            <p:cNvSpPr/>
            <p:nvPr/>
          </p:nvSpPr>
          <p:spPr>
            <a:xfrm>
              <a:off x="538164" y="382503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5505" y="0"/>
                  </a:moveTo>
                  <a:cubicBezTo>
                    <a:pt x="5253" y="0"/>
                    <a:pt x="4952" y="44"/>
                    <a:pt x="4607" y="167"/>
                  </a:cubicBezTo>
                  <a:cubicBezTo>
                    <a:pt x="3771" y="469"/>
                    <a:pt x="2589" y="1042"/>
                    <a:pt x="1418" y="1042"/>
                  </a:cubicBezTo>
                  <a:cubicBezTo>
                    <a:pt x="935" y="1042"/>
                    <a:pt x="455" y="945"/>
                    <a:pt x="1" y="692"/>
                  </a:cubicBezTo>
                  <a:lnTo>
                    <a:pt x="1" y="692"/>
                  </a:lnTo>
                  <a:cubicBezTo>
                    <a:pt x="1" y="692"/>
                    <a:pt x="554" y="1335"/>
                    <a:pt x="1304" y="1335"/>
                  </a:cubicBezTo>
                  <a:cubicBezTo>
                    <a:pt x="1339" y="1335"/>
                    <a:pt x="1375" y="1334"/>
                    <a:pt x="1410" y="1331"/>
                  </a:cubicBezTo>
                  <a:cubicBezTo>
                    <a:pt x="1929" y="1307"/>
                    <a:pt x="2164" y="1167"/>
                    <a:pt x="2297" y="1167"/>
                  </a:cubicBezTo>
                  <a:cubicBezTo>
                    <a:pt x="2345" y="1167"/>
                    <a:pt x="2380" y="1185"/>
                    <a:pt x="2410" y="1233"/>
                  </a:cubicBezTo>
                  <a:cubicBezTo>
                    <a:pt x="2488" y="1324"/>
                    <a:pt x="2380" y="1374"/>
                    <a:pt x="2225" y="1374"/>
                  </a:cubicBezTo>
                  <a:cubicBezTo>
                    <a:pt x="2185" y="1374"/>
                    <a:pt x="2142" y="1370"/>
                    <a:pt x="2099" y="1364"/>
                  </a:cubicBezTo>
                  <a:cubicBezTo>
                    <a:pt x="2046" y="1340"/>
                    <a:pt x="1992" y="1330"/>
                    <a:pt x="1939" y="1330"/>
                  </a:cubicBezTo>
                  <a:cubicBezTo>
                    <a:pt x="1841" y="1330"/>
                    <a:pt x="1747" y="1366"/>
                    <a:pt x="1672" y="1429"/>
                  </a:cubicBezTo>
                  <a:cubicBezTo>
                    <a:pt x="1495" y="1591"/>
                    <a:pt x="1699" y="2102"/>
                    <a:pt x="1330" y="2102"/>
                  </a:cubicBezTo>
                  <a:cubicBezTo>
                    <a:pt x="1324" y="2102"/>
                    <a:pt x="1318" y="2102"/>
                    <a:pt x="1312" y="2101"/>
                  </a:cubicBezTo>
                  <a:lnTo>
                    <a:pt x="1312" y="2101"/>
                  </a:lnTo>
                  <a:cubicBezTo>
                    <a:pt x="1312" y="2101"/>
                    <a:pt x="1605" y="2468"/>
                    <a:pt x="2034" y="2468"/>
                  </a:cubicBezTo>
                  <a:cubicBezTo>
                    <a:pt x="2179" y="2468"/>
                    <a:pt x="2339" y="2426"/>
                    <a:pt x="2508" y="2314"/>
                  </a:cubicBezTo>
                  <a:cubicBezTo>
                    <a:pt x="3180" y="1888"/>
                    <a:pt x="2803" y="1380"/>
                    <a:pt x="3066" y="1249"/>
                  </a:cubicBezTo>
                  <a:cubicBezTo>
                    <a:pt x="3109" y="1226"/>
                    <a:pt x="3151" y="1216"/>
                    <a:pt x="3190" y="1216"/>
                  </a:cubicBezTo>
                  <a:cubicBezTo>
                    <a:pt x="3373" y="1216"/>
                    <a:pt x="3484" y="1445"/>
                    <a:pt x="3295" y="1675"/>
                  </a:cubicBezTo>
                  <a:cubicBezTo>
                    <a:pt x="3066" y="1954"/>
                    <a:pt x="2213" y="2888"/>
                    <a:pt x="3541" y="3708"/>
                  </a:cubicBezTo>
                  <a:cubicBezTo>
                    <a:pt x="3541" y="3708"/>
                    <a:pt x="3361" y="3249"/>
                    <a:pt x="3721" y="3085"/>
                  </a:cubicBezTo>
                  <a:cubicBezTo>
                    <a:pt x="4082" y="2937"/>
                    <a:pt x="4803" y="2708"/>
                    <a:pt x="4705" y="2216"/>
                  </a:cubicBezTo>
                  <a:cubicBezTo>
                    <a:pt x="4607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16" y="147"/>
                  </a:cubicBezTo>
                  <a:cubicBezTo>
                    <a:pt x="6025" y="147"/>
                    <a:pt x="6234" y="193"/>
                    <a:pt x="6459" y="265"/>
                  </a:cubicBezTo>
                  <a:cubicBezTo>
                    <a:pt x="6459" y="265"/>
                    <a:pt x="6127" y="0"/>
                    <a:pt x="55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11"/>
            <p:cNvSpPr/>
            <p:nvPr/>
          </p:nvSpPr>
          <p:spPr>
            <a:xfrm>
              <a:off x="576676" y="262756"/>
              <a:ext cx="118278" cy="82410"/>
            </a:xfrm>
            <a:custGeom>
              <a:rect b="b" l="l" r="r" t="t"/>
              <a:pathLst>
                <a:path extrusionOk="0" h="2525" w="3624">
                  <a:moveTo>
                    <a:pt x="1122" y="0"/>
                  </a:moveTo>
                  <a:cubicBezTo>
                    <a:pt x="517" y="0"/>
                    <a:pt x="1" y="132"/>
                    <a:pt x="1" y="132"/>
                  </a:cubicBezTo>
                  <a:cubicBezTo>
                    <a:pt x="1" y="132"/>
                    <a:pt x="968" y="197"/>
                    <a:pt x="1197" y="541"/>
                  </a:cubicBezTo>
                  <a:cubicBezTo>
                    <a:pt x="1378" y="738"/>
                    <a:pt x="1427" y="1017"/>
                    <a:pt x="1361" y="1263"/>
                  </a:cubicBezTo>
                  <a:cubicBezTo>
                    <a:pt x="1312" y="1492"/>
                    <a:pt x="1197" y="2148"/>
                    <a:pt x="2230" y="2164"/>
                  </a:cubicBezTo>
                  <a:cubicBezTo>
                    <a:pt x="3263" y="2164"/>
                    <a:pt x="3099" y="2525"/>
                    <a:pt x="3099" y="2525"/>
                  </a:cubicBezTo>
                  <a:cubicBezTo>
                    <a:pt x="3099" y="2525"/>
                    <a:pt x="3623" y="1771"/>
                    <a:pt x="2738" y="607"/>
                  </a:cubicBezTo>
                  <a:cubicBezTo>
                    <a:pt x="2375" y="123"/>
                    <a:pt x="1707" y="0"/>
                    <a:pt x="11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11"/>
            <p:cNvSpPr/>
            <p:nvPr/>
          </p:nvSpPr>
          <p:spPr>
            <a:xfrm>
              <a:off x="530690" y="175548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cubicBezTo>
                    <a:pt x="836" y="165"/>
                    <a:pt x="738" y="689"/>
                    <a:pt x="803" y="1427"/>
                  </a:cubicBezTo>
                  <a:cubicBezTo>
                    <a:pt x="869" y="2148"/>
                    <a:pt x="0" y="2607"/>
                    <a:pt x="0" y="2607"/>
                  </a:cubicBezTo>
                  <a:cubicBezTo>
                    <a:pt x="590" y="2410"/>
                    <a:pt x="1770" y="2673"/>
                    <a:pt x="2016" y="2017"/>
                  </a:cubicBezTo>
                  <a:cubicBezTo>
                    <a:pt x="2262" y="1345"/>
                    <a:pt x="1639" y="935"/>
                    <a:pt x="1279" y="722"/>
                  </a:cubicBezTo>
                  <a:cubicBezTo>
                    <a:pt x="918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11"/>
            <p:cNvSpPr/>
            <p:nvPr/>
          </p:nvSpPr>
          <p:spPr>
            <a:xfrm>
              <a:off x="419951" y="213538"/>
              <a:ext cx="104864" cy="140211"/>
            </a:xfrm>
            <a:custGeom>
              <a:rect b="b" l="l" r="r" t="t"/>
              <a:pathLst>
                <a:path extrusionOk="0" h="4296" w="3213">
                  <a:moveTo>
                    <a:pt x="2819" y="1"/>
                  </a:moveTo>
                  <a:cubicBezTo>
                    <a:pt x="2729" y="78"/>
                    <a:pt x="2617" y="125"/>
                    <a:pt x="2502" y="125"/>
                  </a:cubicBezTo>
                  <a:cubicBezTo>
                    <a:pt x="2471" y="125"/>
                    <a:pt x="2440" y="122"/>
                    <a:pt x="2410" y="115"/>
                  </a:cubicBezTo>
                  <a:cubicBezTo>
                    <a:pt x="2359" y="109"/>
                    <a:pt x="2288" y="103"/>
                    <a:pt x="2206" y="103"/>
                  </a:cubicBezTo>
                  <a:cubicBezTo>
                    <a:pt x="1885" y="103"/>
                    <a:pt x="1389" y="194"/>
                    <a:pt x="1246" y="689"/>
                  </a:cubicBezTo>
                  <a:cubicBezTo>
                    <a:pt x="1066" y="1312"/>
                    <a:pt x="1197" y="1705"/>
                    <a:pt x="1426" y="1886"/>
                  </a:cubicBezTo>
                  <a:cubicBezTo>
                    <a:pt x="1639" y="2066"/>
                    <a:pt x="1639" y="2443"/>
                    <a:pt x="1475" y="2492"/>
                  </a:cubicBezTo>
                  <a:cubicBezTo>
                    <a:pt x="1444" y="2506"/>
                    <a:pt x="1408" y="2513"/>
                    <a:pt x="1370" y="2513"/>
                  </a:cubicBezTo>
                  <a:cubicBezTo>
                    <a:pt x="1233" y="2513"/>
                    <a:pt x="1086" y="2413"/>
                    <a:pt x="1164" y="2181"/>
                  </a:cubicBezTo>
                  <a:cubicBezTo>
                    <a:pt x="1237" y="1947"/>
                    <a:pt x="1063" y="1727"/>
                    <a:pt x="840" y="1727"/>
                  </a:cubicBezTo>
                  <a:cubicBezTo>
                    <a:pt x="812" y="1727"/>
                    <a:pt x="783" y="1731"/>
                    <a:pt x="754" y="1738"/>
                  </a:cubicBezTo>
                  <a:cubicBezTo>
                    <a:pt x="702" y="1745"/>
                    <a:pt x="654" y="1748"/>
                    <a:pt x="610" y="1748"/>
                  </a:cubicBezTo>
                  <a:cubicBezTo>
                    <a:pt x="437" y="1748"/>
                    <a:pt x="334" y="1695"/>
                    <a:pt x="295" y="1591"/>
                  </a:cubicBezTo>
                  <a:lnTo>
                    <a:pt x="295" y="1591"/>
                  </a:lnTo>
                  <a:cubicBezTo>
                    <a:pt x="295" y="1591"/>
                    <a:pt x="0" y="2492"/>
                    <a:pt x="705" y="2918"/>
                  </a:cubicBezTo>
                  <a:cubicBezTo>
                    <a:pt x="1393" y="3344"/>
                    <a:pt x="1738" y="4033"/>
                    <a:pt x="2131" y="4295"/>
                  </a:cubicBezTo>
                  <a:cubicBezTo>
                    <a:pt x="2131" y="4295"/>
                    <a:pt x="1524" y="3344"/>
                    <a:pt x="2082" y="2476"/>
                  </a:cubicBezTo>
                  <a:cubicBezTo>
                    <a:pt x="2639" y="1607"/>
                    <a:pt x="3213" y="1345"/>
                    <a:pt x="2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11"/>
            <p:cNvSpPr/>
            <p:nvPr/>
          </p:nvSpPr>
          <p:spPr>
            <a:xfrm>
              <a:off x="282971" y="7106"/>
              <a:ext cx="264788" cy="263711"/>
            </a:xfrm>
            <a:custGeom>
              <a:rect b="b" l="l" r="r" t="t"/>
              <a:pathLst>
                <a:path extrusionOk="0" h="8080" w="8113">
                  <a:moveTo>
                    <a:pt x="2361" y="0"/>
                  </a:moveTo>
                  <a:cubicBezTo>
                    <a:pt x="2268" y="0"/>
                    <a:pt x="2175" y="5"/>
                    <a:pt x="2083" y="15"/>
                  </a:cubicBezTo>
                  <a:cubicBezTo>
                    <a:pt x="771" y="162"/>
                    <a:pt x="1" y="1965"/>
                    <a:pt x="788" y="3228"/>
                  </a:cubicBezTo>
                  <a:cubicBezTo>
                    <a:pt x="1405" y="4191"/>
                    <a:pt x="2506" y="4463"/>
                    <a:pt x="3494" y="4463"/>
                  </a:cubicBezTo>
                  <a:cubicBezTo>
                    <a:pt x="3582" y="4463"/>
                    <a:pt x="3669" y="4461"/>
                    <a:pt x="3754" y="4457"/>
                  </a:cubicBezTo>
                  <a:cubicBezTo>
                    <a:pt x="3968" y="4457"/>
                    <a:pt x="4197" y="4424"/>
                    <a:pt x="4459" y="4391"/>
                  </a:cubicBezTo>
                  <a:cubicBezTo>
                    <a:pt x="4459" y="4391"/>
                    <a:pt x="4665" y="4357"/>
                    <a:pt x="4972" y="4357"/>
                  </a:cubicBezTo>
                  <a:cubicBezTo>
                    <a:pt x="5456" y="4357"/>
                    <a:pt x="6190" y="4442"/>
                    <a:pt x="6771" y="4883"/>
                  </a:cubicBezTo>
                  <a:cubicBezTo>
                    <a:pt x="7164" y="5227"/>
                    <a:pt x="7426" y="5686"/>
                    <a:pt x="7508" y="6211"/>
                  </a:cubicBezTo>
                  <a:cubicBezTo>
                    <a:pt x="7508" y="6211"/>
                    <a:pt x="7688" y="7407"/>
                    <a:pt x="7098" y="8047"/>
                  </a:cubicBezTo>
                  <a:cubicBezTo>
                    <a:pt x="7098" y="8063"/>
                    <a:pt x="7082" y="8079"/>
                    <a:pt x="7082" y="8079"/>
                  </a:cubicBezTo>
                  <a:cubicBezTo>
                    <a:pt x="7082" y="8080"/>
                    <a:pt x="7082" y="8080"/>
                    <a:pt x="7082" y="8080"/>
                  </a:cubicBezTo>
                  <a:cubicBezTo>
                    <a:pt x="7096" y="8080"/>
                    <a:pt x="8113" y="7532"/>
                    <a:pt x="7983" y="5965"/>
                  </a:cubicBezTo>
                  <a:cubicBezTo>
                    <a:pt x="7876" y="4644"/>
                    <a:pt x="6826" y="3988"/>
                    <a:pt x="5508" y="3988"/>
                  </a:cubicBezTo>
                  <a:cubicBezTo>
                    <a:pt x="5223" y="3988"/>
                    <a:pt x="4926" y="4019"/>
                    <a:pt x="4623" y="4080"/>
                  </a:cubicBezTo>
                  <a:cubicBezTo>
                    <a:pt x="4114" y="4180"/>
                    <a:pt x="3658" y="4231"/>
                    <a:pt x="3249" y="4231"/>
                  </a:cubicBezTo>
                  <a:cubicBezTo>
                    <a:pt x="2723" y="4231"/>
                    <a:pt x="2273" y="4148"/>
                    <a:pt x="1886" y="3982"/>
                  </a:cubicBezTo>
                  <a:cubicBezTo>
                    <a:pt x="1492" y="3785"/>
                    <a:pt x="1165" y="3490"/>
                    <a:pt x="919" y="3129"/>
                  </a:cubicBezTo>
                  <a:cubicBezTo>
                    <a:pt x="198" y="1982"/>
                    <a:pt x="902" y="277"/>
                    <a:pt x="2099" y="146"/>
                  </a:cubicBezTo>
                  <a:cubicBezTo>
                    <a:pt x="2212" y="127"/>
                    <a:pt x="2327" y="117"/>
                    <a:pt x="2440" y="117"/>
                  </a:cubicBezTo>
                  <a:cubicBezTo>
                    <a:pt x="2901" y="117"/>
                    <a:pt x="3344" y="279"/>
                    <a:pt x="3607" y="621"/>
                  </a:cubicBezTo>
                  <a:cubicBezTo>
                    <a:pt x="3886" y="1015"/>
                    <a:pt x="3935" y="1539"/>
                    <a:pt x="3738" y="1982"/>
                  </a:cubicBezTo>
                  <a:cubicBezTo>
                    <a:pt x="3577" y="2317"/>
                    <a:pt x="3240" y="2521"/>
                    <a:pt x="2881" y="2521"/>
                  </a:cubicBezTo>
                  <a:cubicBezTo>
                    <a:pt x="2801" y="2521"/>
                    <a:pt x="2720" y="2511"/>
                    <a:pt x="2640" y="2490"/>
                  </a:cubicBezTo>
                  <a:cubicBezTo>
                    <a:pt x="2214" y="2375"/>
                    <a:pt x="2033" y="1949"/>
                    <a:pt x="2361" y="1900"/>
                  </a:cubicBezTo>
                  <a:cubicBezTo>
                    <a:pt x="2771" y="1834"/>
                    <a:pt x="2853" y="1490"/>
                    <a:pt x="2705" y="1195"/>
                  </a:cubicBezTo>
                  <a:cubicBezTo>
                    <a:pt x="2652" y="1074"/>
                    <a:pt x="2517" y="1005"/>
                    <a:pt x="2371" y="1005"/>
                  </a:cubicBezTo>
                  <a:cubicBezTo>
                    <a:pt x="2161" y="1005"/>
                    <a:pt x="1927" y="1146"/>
                    <a:pt x="1869" y="1474"/>
                  </a:cubicBezTo>
                  <a:cubicBezTo>
                    <a:pt x="1820" y="1736"/>
                    <a:pt x="1902" y="2015"/>
                    <a:pt x="2083" y="2228"/>
                  </a:cubicBezTo>
                  <a:cubicBezTo>
                    <a:pt x="2250" y="2412"/>
                    <a:pt x="2583" y="2570"/>
                    <a:pt x="2929" y="2570"/>
                  </a:cubicBezTo>
                  <a:cubicBezTo>
                    <a:pt x="3261" y="2570"/>
                    <a:pt x="3603" y="2424"/>
                    <a:pt x="3820" y="2015"/>
                  </a:cubicBezTo>
                  <a:cubicBezTo>
                    <a:pt x="4033" y="1539"/>
                    <a:pt x="4000" y="982"/>
                    <a:pt x="3705" y="556"/>
                  </a:cubicBezTo>
                  <a:cubicBezTo>
                    <a:pt x="3398" y="165"/>
                    <a:pt x="2889" y="0"/>
                    <a:pt x="2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11"/>
            <p:cNvSpPr/>
            <p:nvPr/>
          </p:nvSpPr>
          <p:spPr>
            <a:xfrm>
              <a:off x="325792" y="158577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3570" y="1"/>
                  </a:moveTo>
                  <a:cubicBezTo>
                    <a:pt x="3274" y="1"/>
                    <a:pt x="2923" y="42"/>
                    <a:pt x="2524" y="160"/>
                  </a:cubicBezTo>
                  <a:cubicBezTo>
                    <a:pt x="1958" y="321"/>
                    <a:pt x="1481" y="380"/>
                    <a:pt x="1093" y="380"/>
                  </a:cubicBezTo>
                  <a:cubicBezTo>
                    <a:pt x="570" y="380"/>
                    <a:pt x="207" y="273"/>
                    <a:pt x="0" y="160"/>
                  </a:cubicBezTo>
                  <a:lnTo>
                    <a:pt x="0" y="160"/>
                  </a:lnTo>
                  <a:cubicBezTo>
                    <a:pt x="131" y="275"/>
                    <a:pt x="262" y="390"/>
                    <a:pt x="377" y="537"/>
                  </a:cubicBezTo>
                  <a:cubicBezTo>
                    <a:pt x="452" y="642"/>
                    <a:pt x="596" y="1393"/>
                    <a:pt x="1186" y="1393"/>
                  </a:cubicBezTo>
                  <a:cubicBezTo>
                    <a:pt x="1240" y="1393"/>
                    <a:pt x="1299" y="1387"/>
                    <a:pt x="1361" y="1373"/>
                  </a:cubicBezTo>
                  <a:cubicBezTo>
                    <a:pt x="2082" y="1226"/>
                    <a:pt x="1934" y="767"/>
                    <a:pt x="2426" y="619"/>
                  </a:cubicBezTo>
                  <a:cubicBezTo>
                    <a:pt x="2518" y="591"/>
                    <a:pt x="2596" y="579"/>
                    <a:pt x="2661" y="579"/>
                  </a:cubicBezTo>
                  <a:cubicBezTo>
                    <a:pt x="2931" y="579"/>
                    <a:pt x="2974" y="786"/>
                    <a:pt x="2869" y="865"/>
                  </a:cubicBezTo>
                  <a:cubicBezTo>
                    <a:pt x="2813" y="900"/>
                    <a:pt x="2760" y="911"/>
                    <a:pt x="2705" y="911"/>
                  </a:cubicBezTo>
                  <a:cubicBezTo>
                    <a:pt x="2631" y="911"/>
                    <a:pt x="2553" y="891"/>
                    <a:pt x="2459" y="881"/>
                  </a:cubicBezTo>
                  <a:cubicBezTo>
                    <a:pt x="2450" y="881"/>
                    <a:pt x="2440" y="880"/>
                    <a:pt x="2430" y="880"/>
                  </a:cubicBezTo>
                  <a:cubicBezTo>
                    <a:pt x="2233" y="880"/>
                    <a:pt x="1811" y="1033"/>
                    <a:pt x="1967" y="1439"/>
                  </a:cubicBezTo>
                  <a:cubicBezTo>
                    <a:pt x="2131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4" y="2127"/>
                  </a:cubicBezTo>
                  <a:cubicBezTo>
                    <a:pt x="3688" y="1865"/>
                    <a:pt x="3852" y="1406"/>
                    <a:pt x="3721" y="996"/>
                  </a:cubicBezTo>
                  <a:cubicBezTo>
                    <a:pt x="3623" y="507"/>
                    <a:pt x="3930" y="197"/>
                    <a:pt x="4398" y="197"/>
                  </a:cubicBezTo>
                  <a:cubicBezTo>
                    <a:pt x="4479" y="197"/>
                    <a:pt x="4566" y="206"/>
                    <a:pt x="4655" y="226"/>
                  </a:cubicBezTo>
                  <a:cubicBezTo>
                    <a:pt x="4655" y="226"/>
                    <a:pt x="4262" y="1"/>
                    <a:pt x="357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11"/>
            <p:cNvSpPr/>
            <p:nvPr/>
          </p:nvSpPr>
          <p:spPr>
            <a:xfrm>
              <a:off x="364304" y="15592"/>
              <a:ext cx="105419" cy="109303"/>
            </a:xfrm>
            <a:custGeom>
              <a:rect b="b" l="l" r="r" t="t"/>
              <a:pathLst>
                <a:path extrusionOk="0" h="3349" w="3230">
                  <a:moveTo>
                    <a:pt x="1279" y="1"/>
                  </a:moveTo>
                  <a:lnTo>
                    <a:pt x="1279" y="1"/>
                  </a:lnTo>
                  <a:cubicBezTo>
                    <a:pt x="1705" y="427"/>
                    <a:pt x="1836" y="1066"/>
                    <a:pt x="1639" y="1656"/>
                  </a:cubicBezTo>
                  <a:cubicBezTo>
                    <a:pt x="1406" y="2417"/>
                    <a:pt x="870" y="2608"/>
                    <a:pt x="416" y="2608"/>
                  </a:cubicBezTo>
                  <a:cubicBezTo>
                    <a:pt x="263" y="2608"/>
                    <a:pt x="120" y="2587"/>
                    <a:pt x="0" y="2558"/>
                  </a:cubicBezTo>
                  <a:lnTo>
                    <a:pt x="0" y="2558"/>
                  </a:lnTo>
                  <a:cubicBezTo>
                    <a:pt x="0" y="2558"/>
                    <a:pt x="228" y="3348"/>
                    <a:pt x="1006" y="3348"/>
                  </a:cubicBezTo>
                  <a:cubicBezTo>
                    <a:pt x="1036" y="3348"/>
                    <a:pt x="1067" y="3347"/>
                    <a:pt x="1099" y="3345"/>
                  </a:cubicBezTo>
                  <a:cubicBezTo>
                    <a:pt x="1951" y="3279"/>
                    <a:pt x="1902" y="2640"/>
                    <a:pt x="1885" y="2345"/>
                  </a:cubicBezTo>
                  <a:cubicBezTo>
                    <a:pt x="1869" y="2066"/>
                    <a:pt x="1853" y="1837"/>
                    <a:pt x="1967" y="1837"/>
                  </a:cubicBezTo>
                  <a:cubicBezTo>
                    <a:pt x="2082" y="1837"/>
                    <a:pt x="2115" y="1951"/>
                    <a:pt x="2049" y="2148"/>
                  </a:cubicBezTo>
                  <a:cubicBezTo>
                    <a:pt x="1984" y="2345"/>
                    <a:pt x="1820" y="2984"/>
                    <a:pt x="2918" y="3082"/>
                  </a:cubicBezTo>
                  <a:cubicBezTo>
                    <a:pt x="2787" y="3000"/>
                    <a:pt x="2754" y="2804"/>
                    <a:pt x="2869" y="2673"/>
                  </a:cubicBezTo>
                  <a:cubicBezTo>
                    <a:pt x="3016" y="2410"/>
                    <a:pt x="3229" y="1968"/>
                    <a:pt x="2508" y="1345"/>
                  </a:cubicBezTo>
                  <a:cubicBezTo>
                    <a:pt x="1771" y="722"/>
                    <a:pt x="1705" y="279"/>
                    <a:pt x="1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11"/>
            <p:cNvSpPr/>
            <p:nvPr/>
          </p:nvSpPr>
          <p:spPr>
            <a:xfrm>
              <a:off x="256241" y="-140318"/>
              <a:ext cx="49250" cy="250101"/>
            </a:xfrm>
            <a:custGeom>
              <a:rect b="b" l="l" r="r" t="t"/>
              <a:pathLst>
                <a:path extrusionOk="0" h="7663" w="1509">
                  <a:moveTo>
                    <a:pt x="625" y="0"/>
                  </a:moveTo>
                  <a:cubicBezTo>
                    <a:pt x="557" y="0"/>
                    <a:pt x="485" y="17"/>
                    <a:pt x="410" y="57"/>
                  </a:cubicBezTo>
                  <a:cubicBezTo>
                    <a:pt x="0" y="287"/>
                    <a:pt x="328" y="844"/>
                    <a:pt x="590" y="1106"/>
                  </a:cubicBezTo>
                  <a:cubicBezTo>
                    <a:pt x="689" y="1205"/>
                    <a:pt x="754" y="1483"/>
                    <a:pt x="787" y="1860"/>
                  </a:cubicBezTo>
                  <a:cubicBezTo>
                    <a:pt x="820" y="2565"/>
                    <a:pt x="803" y="3286"/>
                    <a:pt x="722" y="3991"/>
                  </a:cubicBezTo>
                  <a:cubicBezTo>
                    <a:pt x="590" y="5368"/>
                    <a:pt x="754" y="7122"/>
                    <a:pt x="1459" y="7663"/>
                  </a:cubicBezTo>
                  <a:cubicBezTo>
                    <a:pt x="1459" y="7663"/>
                    <a:pt x="803" y="7056"/>
                    <a:pt x="951" y="5171"/>
                  </a:cubicBezTo>
                  <a:cubicBezTo>
                    <a:pt x="1049" y="3975"/>
                    <a:pt x="1410" y="2827"/>
                    <a:pt x="1476" y="1860"/>
                  </a:cubicBezTo>
                  <a:cubicBezTo>
                    <a:pt x="1508" y="1286"/>
                    <a:pt x="1459" y="795"/>
                    <a:pt x="1180" y="369"/>
                  </a:cubicBezTo>
                  <a:cubicBezTo>
                    <a:pt x="1180" y="369"/>
                    <a:pt x="946" y="0"/>
                    <a:pt x="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11"/>
            <p:cNvSpPr/>
            <p:nvPr/>
          </p:nvSpPr>
          <p:spPr>
            <a:xfrm>
              <a:off x="90410" y="-121877"/>
              <a:ext cx="151405" cy="179245"/>
            </a:xfrm>
            <a:custGeom>
              <a:rect b="b" l="l" r="r" t="t"/>
              <a:pathLst>
                <a:path extrusionOk="0" h="5492" w="4639">
                  <a:moveTo>
                    <a:pt x="295" y="0"/>
                  </a:moveTo>
                  <a:lnTo>
                    <a:pt x="295" y="0"/>
                  </a:lnTo>
                  <a:cubicBezTo>
                    <a:pt x="82" y="394"/>
                    <a:pt x="0" y="853"/>
                    <a:pt x="49" y="1295"/>
                  </a:cubicBezTo>
                  <a:cubicBezTo>
                    <a:pt x="115" y="1918"/>
                    <a:pt x="328" y="2508"/>
                    <a:pt x="688" y="3033"/>
                  </a:cubicBezTo>
                  <a:cubicBezTo>
                    <a:pt x="1169" y="3715"/>
                    <a:pt x="1942" y="3793"/>
                    <a:pt x="2270" y="3793"/>
                  </a:cubicBezTo>
                  <a:cubicBezTo>
                    <a:pt x="2368" y="3793"/>
                    <a:pt x="2426" y="3787"/>
                    <a:pt x="2426" y="3787"/>
                  </a:cubicBezTo>
                  <a:cubicBezTo>
                    <a:pt x="2147" y="3705"/>
                    <a:pt x="2098" y="3377"/>
                    <a:pt x="2295" y="3131"/>
                  </a:cubicBezTo>
                  <a:cubicBezTo>
                    <a:pt x="2459" y="2983"/>
                    <a:pt x="2426" y="2721"/>
                    <a:pt x="2246" y="2606"/>
                  </a:cubicBezTo>
                  <a:cubicBezTo>
                    <a:pt x="2114" y="2557"/>
                    <a:pt x="1852" y="2328"/>
                    <a:pt x="2082" y="2197"/>
                  </a:cubicBezTo>
                  <a:cubicBezTo>
                    <a:pt x="2108" y="2179"/>
                    <a:pt x="2137" y="2170"/>
                    <a:pt x="2169" y="2170"/>
                  </a:cubicBezTo>
                  <a:cubicBezTo>
                    <a:pt x="2395" y="2170"/>
                    <a:pt x="2731" y="2611"/>
                    <a:pt x="2688" y="3115"/>
                  </a:cubicBezTo>
                  <a:cubicBezTo>
                    <a:pt x="2639" y="3688"/>
                    <a:pt x="2901" y="3852"/>
                    <a:pt x="3311" y="4147"/>
                  </a:cubicBezTo>
                  <a:cubicBezTo>
                    <a:pt x="3704" y="4426"/>
                    <a:pt x="3459" y="4950"/>
                    <a:pt x="3459" y="4950"/>
                  </a:cubicBezTo>
                  <a:cubicBezTo>
                    <a:pt x="4180" y="4541"/>
                    <a:pt x="4016" y="3869"/>
                    <a:pt x="3934" y="3721"/>
                  </a:cubicBezTo>
                  <a:cubicBezTo>
                    <a:pt x="3852" y="3557"/>
                    <a:pt x="3655" y="3311"/>
                    <a:pt x="3885" y="3213"/>
                  </a:cubicBezTo>
                  <a:cubicBezTo>
                    <a:pt x="3900" y="3205"/>
                    <a:pt x="3915" y="3202"/>
                    <a:pt x="3929" y="3202"/>
                  </a:cubicBezTo>
                  <a:cubicBezTo>
                    <a:pt x="4127" y="3202"/>
                    <a:pt x="4211" y="3929"/>
                    <a:pt x="4196" y="4557"/>
                  </a:cubicBezTo>
                  <a:cubicBezTo>
                    <a:pt x="4163" y="4934"/>
                    <a:pt x="4327" y="5278"/>
                    <a:pt x="4639" y="5491"/>
                  </a:cubicBezTo>
                  <a:cubicBezTo>
                    <a:pt x="4508" y="5163"/>
                    <a:pt x="4442" y="4803"/>
                    <a:pt x="4458" y="4459"/>
                  </a:cubicBezTo>
                  <a:cubicBezTo>
                    <a:pt x="4458" y="3951"/>
                    <a:pt x="4540" y="3033"/>
                    <a:pt x="3639" y="2410"/>
                  </a:cubicBezTo>
                  <a:cubicBezTo>
                    <a:pt x="2721" y="1787"/>
                    <a:pt x="1623" y="2049"/>
                    <a:pt x="836" y="1492"/>
                  </a:cubicBezTo>
                  <a:cubicBezTo>
                    <a:pt x="754" y="1426"/>
                    <a:pt x="688" y="1361"/>
                    <a:pt x="623" y="1295"/>
                  </a:cubicBezTo>
                  <a:cubicBezTo>
                    <a:pt x="311" y="935"/>
                    <a:pt x="197" y="459"/>
                    <a:pt x="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11"/>
            <p:cNvSpPr/>
            <p:nvPr/>
          </p:nvSpPr>
          <p:spPr>
            <a:xfrm>
              <a:off x="653179" y="63699"/>
              <a:ext cx="130028" cy="285839"/>
            </a:xfrm>
            <a:custGeom>
              <a:rect b="b" l="l" r="r" t="t"/>
              <a:pathLst>
                <a:path extrusionOk="0" h="8758" w="3984">
                  <a:moveTo>
                    <a:pt x="1919" y="0"/>
                  </a:moveTo>
                  <a:cubicBezTo>
                    <a:pt x="1762" y="0"/>
                    <a:pt x="1602" y="22"/>
                    <a:pt x="1443" y="68"/>
                  </a:cubicBezTo>
                  <a:cubicBezTo>
                    <a:pt x="689" y="264"/>
                    <a:pt x="132" y="920"/>
                    <a:pt x="66" y="1707"/>
                  </a:cubicBezTo>
                  <a:cubicBezTo>
                    <a:pt x="1" y="2510"/>
                    <a:pt x="410" y="3297"/>
                    <a:pt x="1001" y="3854"/>
                  </a:cubicBezTo>
                  <a:cubicBezTo>
                    <a:pt x="1591" y="4444"/>
                    <a:pt x="2361" y="4723"/>
                    <a:pt x="2902" y="5214"/>
                  </a:cubicBezTo>
                  <a:cubicBezTo>
                    <a:pt x="3426" y="5690"/>
                    <a:pt x="3771" y="6362"/>
                    <a:pt x="3820" y="7067"/>
                  </a:cubicBezTo>
                  <a:cubicBezTo>
                    <a:pt x="3853" y="7722"/>
                    <a:pt x="3492" y="8411"/>
                    <a:pt x="2918" y="8575"/>
                  </a:cubicBezTo>
                  <a:cubicBezTo>
                    <a:pt x="2787" y="8626"/>
                    <a:pt x="2652" y="8651"/>
                    <a:pt x="2519" y="8651"/>
                  </a:cubicBezTo>
                  <a:cubicBezTo>
                    <a:pt x="2105" y="8651"/>
                    <a:pt x="1715" y="8411"/>
                    <a:pt x="1541" y="8001"/>
                  </a:cubicBezTo>
                  <a:cubicBezTo>
                    <a:pt x="1345" y="7558"/>
                    <a:pt x="1541" y="7034"/>
                    <a:pt x="2000" y="6854"/>
                  </a:cubicBezTo>
                  <a:cubicBezTo>
                    <a:pt x="2082" y="6804"/>
                    <a:pt x="2181" y="6788"/>
                    <a:pt x="2279" y="6788"/>
                  </a:cubicBezTo>
                  <a:cubicBezTo>
                    <a:pt x="2279" y="6788"/>
                    <a:pt x="2308" y="6785"/>
                    <a:pt x="2353" y="6785"/>
                  </a:cubicBezTo>
                  <a:cubicBezTo>
                    <a:pt x="2489" y="6785"/>
                    <a:pt x="2775" y="6813"/>
                    <a:pt x="2886" y="7034"/>
                  </a:cubicBezTo>
                  <a:cubicBezTo>
                    <a:pt x="2873" y="7034"/>
                    <a:pt x="2889" y="7082"/>
                    <a:pt x="2860" y="7082"/>
                  </a:cubicBezTo>
                  <a:cubicBezTo>
                    <a:pt x="2852" y="7082"/>
                    <a:pt x="2839" y="7078"/>
                    <a:pt x="2820" y="7067"/>
                  </a:cubicBezTo>
                  <a:cubicBezTo>
                    <a:pt x="2752" y="7032"/>
                    <a:pt x="2678" y="7015"/>
                    <a:pt x="2605" y="7015"/>
                  </a:cubicBezTo>
                  <a:cubicBezTo>
                    <a:pt x="2504" y="7015"/>
                    <a:pt x="2405" y="7049"/>
                    <a:pt x="2328" y="7116"/>
                  </a:cubicBezTo>
                  <a:cubicBezTo>
                    <a:pt x="2066" y="7362"/>
                    <a:pt x="2132" y="7771"/>
                    <a:pt x="2443" y="7935"/>
                  </a:cubicBezTo>
                  <a:cubicBezTo>
                    <a:pt x="2523" y="7977"/>
                    <a:pt x="2609" y="7998"/>
                    <a:pt x="2692" y="7998"/>
                  </a:cubicBezTo>
                  <a:cubicBezTo>
                    <a:pt x="3000" y="7998"/>
                    <a:pt x="3277" y="7721"/>
                    <a:pt x="3148" y="7231"/>
                  </a:cubicBezTo>
                  <a:cubicBezTo>
                    <a:pt x="3046" y="6911"/>
                    <a:pt x="2752" y="6695"/>
                    <a:pt x="2424" y="6695"/>
                  </a:cubicBezTo>
                  <a:cubicBezTo>
                    <a:pt x="2382" y="6695"/>
                    <a:pt x="2339" y="6699"/>
                    <a:pt x="2295" y="6706"/>
                  </a:cubicBezTo>
                  <a:cubicBezTo>
                    <a:pt x="2181" y="6706"/>
                    <a:pt x="2066" y="6739"/>
                    <a:pt x="1951" y="6788"/>
                  </a:cubicBezTo>
                  <a:cubicBezTo>
                    <a:pt x="1476" y="7001"/>
                    <a:pt x="1263" y="7558"/>
                    <a:pt x="1476" y="8050"/>
                  </a:cubicBezTo>
                  <a:cubicBezTo>
                    <a:pt x="1604" y="8474"/>
                    <a:pt x="2055" y="8757"/>
                    <a:pt x="2544" y="8757"/>
                  </a:cubicBezTo>
                  <a:cubicBezTo>
                    <a:pt x="2679" y="8757"/>
                    <a:pt x="2816" y="8735"/>
                    <a:pt x="2951" y="8689"/>
                  </a:cubicBezTo>
                  <a:cubicBezTo>
                    <a:pt x="3607" y="8509"/>
                    <a:pt x="3984" y="7771"/>
                    <a:pt x="3967" y="7050"/>
                  </a:cubicBezTo>
                  <a:cubicBezTo>
                    <a:pt x="3918" y="6296"/>
                    <a:pt x="3574" y="5591"/>
                    <a:pt x="3017" y="5083"/>
                  </a:cubicBezTo>
                  <a:cubicBezTo>
                    <a:pt x="2427" y="4559"/>
                    <a:pt x="1673" y="4264"/>
                    <a:pt x="1115" y="3706"/>
                  </a:cubicBezTo>
                  <a:cubicBezTo>
                    <a:pt x="574" y="3149"/>
                    <a:pt x="165" y="2444"/>
                    <a:pt x="230" y="1707"/>
                  </a:cubicBezTo>
                  <a:cubicBezTo>
                    <a:pt x="263" y="1248"/>
                    <a:pt x="476" y="838"/>
                    <a:pt x="820" y="543"/>
                  </a:cubicBezTo>
                  <a:cubicBezTo>
                    <a:pt x="984" y="428"/>
                    <a:pt x="1164" y="346"/>
                    <a:pt x="1345" y="281"/>
                  </a:cubicBezTo>
                  <a:cubicBezTo>
                    <a:pt x="1492" y="240"/>
                    <a:pt x="1644" y="219"/>
                    <a:pt x="1793" y="219"/>
                  </a:cubicBezTo>
                  <a:cubicBezTo>
                    <a:pt x="1943" y="219"/>
                    <a:pt x="2091" y="240"/>
                    <a:pt x="2230" y="281"/>
                  </a:cubicBezTo>
                  <a:cubicBezTo>
                    <a:pt x="3263" y="559"/>
                    <a:pt x="3574" y="1920"/>
                    <a:pt x="2902" y="2575"/>
                  </a:cubicBezTo>
                  <a:cubicBezTo>
                    <a:pt x="2771" y="2723"/>
                    <a:pt x="2591" y="2805"/>
                    <a:pt x="2394" y="2838"/>
                  </a:cubicBezTo>
                  <a:cubicBezTo>
                    <a:pt x="2332" y="2847"/>
                    <a:pt x="2273" y="2851"/>
                    <a:pt x="2218" y="2851"/>
                  </a:cubicBezTo>
                  <a:cubicBezTo>
                    <a:pt x="1754" y="2851"/>
                    <a:pt x="1499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2" y="2346"/>
                    <a:pt x="1650" y="2347"/>
                    <a:pt x="1676" y="2347"/>
                  </a:cubicBezTo>
                  <a:cubicBezTo>
                    <a:pt x="1807" y="2347"/>
                    <a:pt x="2126" y="2324"/>
                    <a:pt x="2263" y="2051"/>
                  </a:cubicBezTo>
                  <a:cubicBezTo>
                    <a:pt x="2381" y="1683"/>
                    <a:pt x="2098" y="1346"/>
                    <a:pt x="1762" y="1346"/>
                  </a:cubicBezTo>
                  <a:cubicBezTo>
                    <a:pt x="1679" y="1346"/>
                    <a:pt x="1593" y="1366"/>
                    <a:pt x="1509" y="1412"/>
                  </a:cubicBezTo>
                  <a:cubicBezTo>
                    <a:pt x="919" y="1789"/>
                    <a:pt x="1050" y="2707"/>
                    <a:pt x="1738" y="2903"/>
                  </a:cubicBezTo>
                  <a:cubicBezTo>
                    <a:pt x="1912" y="2983"/>
                    <a:pt x="2096" y="3021"/>
                    <a:pt x="2278" y="3021"/>
                  </a:cubicBezTo>
                  <a:cubicBezTo>
                    <a:pt x="2733" y="3021"/>
                    <a:pt x="3176" y="2784"/>
                    <a:pt x="3410" y="2362"/>
                  </a:cubicBezTo>
                  <a:cubicBezTo>
                    <a:pt x="3672" y="1821"/>
                    <a:pt x="3623" y="1182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11"/>
            <p:cNvSpPr/>
            <p:nvPr/>
          </p:nvSpPr>
          <p:spPr>
            <a:xfrm>
              <a:off x="725405" y="171827"/>
              <a:ext cx="55680" cy="78656"/>
            </a:xfrm>
            <a:custGeom>
              <a:rect b="b" l="l" r="r" t="t"/>
              <a:pathLst>
                <a:path extrusionOk="0" h="2410" w="1706">
                  <a:moveTo>
                    <a:pt x="197" y="0"/>
                  </a:moveTo>
                  <a:cubicBezTo>
                    <a:pt x="197" y="164"/>
                    <a:pt x="164" y="328"/>
                    <a:pt x="99" y="475"/>
                  </a:cubicBezTo>
                  <a:cubicBezTo>
                    <a:pt x="1" y="852"/>
                    <a:pt x="312" y="1115"/>
                    <a:pt x="935" y="1393"/>
                  </a:cubicBezTo>
                  <a:cubicBezTo>
                    <a:pt x="1328" y="1606"/>
                    <a:pt x="1590" y="1983"/>
                    <a:pt x="1640" y="2410"/>
                  </a:cubicBezTo>
                  <a:cubicBezTo>
                    <a:pt x="1705" y="393"/>
                    <a:pt x="869" y="328"/>
                    <a:pt x="673" y="328"/>
                  </a:cubicBezTo>
                  <a:cubicBezTo>
                    <a:pt x="656" y="329"/>
                    <a:pt x="639" y="330"/>
                    <a:pt x="624" y="330"/>
                  </a:cubicBezTo>
                  <a:cubicBezTo>
                    <a:pt x="459" y="330"/>
                    <a:pt x="375" y="254"/>
                    <a:pt x="345" y="164"/>
                  </a:cubicBezTo>
                  <a:cubicBezTo>
                    <a:pt x="328" y="66"/>
                    <a:pt x="197" y="0"/>
                    <a:pt x="1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11"/>
            <p:cNvSpPr/>
            <p:nvPr/>
          </p:nvSpPr>
          <p:spPr>
            <a:xfrm>
              <a:off x="549391" y="-60356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509" y="2213"/>
                  </a:moveTo>
                  <a:cubicBezTo>
                    <a:pt x="509" y="2213"/>
                    <a:pt x="509" y="2213"/>
                    <a:pt x="509" y="2214"/>
                  </a:cubicBezTo>
                  <a:lnTo>
                    <a:pt x="509" y="2214"/>
                  </a:lnTo>
                  <a:cubicBezTo>
                    <a:pt x="509" y="2213"/>
                    <a:pt x="509" y="2213"/>
                    <a:pt x="509" y="2213"/>
                  </a:cubicBezTo>
                  <a:close/>
                  <a:moveTo>
                    <a:pt x="1148" y="0"/>
                  </a:moveTo>
                  <a:cubicBezTo>
                    <a:pt x="1247" y="115"/>
                    <a:pt x="1247" y="295"/>
                    <a:pt x="1115" y="410"/>
                  </a:cubicBezTo>
                  <a:cubicBezTo>
                    <a:pt x="919" y="574"/>
                    <a:pt x="378" y="1197"/>
                    <a:pt x="771" y="1820"/>
                  </a:cubicBezTo>
                  <a:cubicBezTo>
                    <a:pt x="1214" y="2508"/>
                    <a:pt x="1787" y="2295"/>
                    <a:pt x="2001" y="2869"/>
                  </a:cubicBezTo>
                  <a:cubicBezTo>
                    <a:pt x="2001" y="2869"/>
                    <a:pt x="2066" y="3164"/>
                    <a:pt x="1886" y="3262"/>
                  </a:cubicBezTo>
                  <a:cubicBezTo>
                    <a:pt x="1849" y="3284"/>
                    <a:pt x="1814" y="3293"/>
                    <a:pt x="1781" y="3293"/>
                  </a:cubicBezTo>
                  <a:cubicBezTo>
                    <a:pt x="1639" y="3293"/>
                    <a:pt x="1542" y="3114"/>
                    <a:pt x="1542" y="2967"/>
                  </a:cubicBezTo>
                  <a:cubicBezTo>
                    <a:pt x="1492" y="2656"/>
                    <a:pt x="1247" y="2426"/>
                    <a:pt x="935" y="2377"/>
                  </a:cubicBezTo>
                  <a:cubicBezTo>
                    <a:pt x="558" y="2330"/>
                    <a:pt x="512" y="2223"/>
                    <a:pt x="509" y="2214"/>
                  </a:cubicBezTo>
                  <a:lnTo>
                    <a:pt x="509" y="2214"/>
                  </a:lnTo>
                  <a:cubicBezTo>
                    <a:pt x="558" y="2361"/>
                    <a:pt x="558" y="2508"/>
                    <a:pt x="525" y="2656"/>
                  </a:cubicBezTo>
                  <a:cubicBezTo>
                    <a:pt x="460" y="2787"/>
                    <a:pt x="165" y="3295"/>
                    <a:pt x="738" y="3672"/>
                  </a:cubicBezTo>
                  <a:cubicBezTo>
                    <a:pt x="1296" y="4049"/>
                    <a:pt x="1591" y="3852"/>
                    <a:pt x="1689" y="4491"/>
                  </a:cubicBezTo>
                  <a:cubicBezTo>
                    <a:pt x="1787" y="5131"/>
                    <a:pt x="1853" y="5901"/>
                    <a:pt x="2197" y="6245"/>
                  </a:cubicBezTo>
                  <a:cubicBezTo>
                    <a:pt x="2082" y="6163"/>
                    <a:pt x="1984" y="6065"/>
                    <a:pt x="1919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3" y="5424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9" y="5131"/>
                    <a:pt x="1" y="6114"/>
                    <a:pt x="935" y="6606"/>
                  </a:cubicBezTo>
                  <a:cubicBezTo>
                    <a:pt x="1886" y="7098"/>
                    <a:pt x="1804" y="6737"/>
                    <a:pt x="3099" y="7786"/>
                  </a:cubicBezTo>
                  <a:cubicBezTo>
                    <a:pt x="4119" y="8645"/>
                    <a:pt x="4339" y="8687"/>
                    <a:pt x="4344" y="8688"/>
                  </a:cubicBezTo>
                  <a:lnTo>
                    <a:pt x="4344" y="8688"/>
                  </a:lnTo>
                  <a:cubicBezTo>
                    <a:pt x="4319" y="8683"/>
                    <a:pt x="4293" y="8681"/>
                    <a:pt x="4268" y="8681"/>
                  </a:cubicBezTo>
                  <a:cubicBezTo>
                    <a:pt x="4095" y="8681"/>
                    <a:pt x="3922" y="8774"/>
                    <a:pt x="3836" y="8917"/>
                  </a:cubicBezTo>
                  <a:cubicBezTo>
                    <a:pt x="3623" y="9229"/>
                    <a:pt x="3738" y="9638"/>
                    <a:pt x="4066" y="9802"/>
                  </a:cubicBezTo>
                  <a:cubicBezTo>
                    <a:pt x="4066" y="9802"/>
                    <a:pt x="3951" y="9589"/>
                    <a:pt x="4148" y="9573"/>
                  </a:cubicBezTo>
                  <a:cubicBezTo>
                    <a:pt x="4154" y="9572"/>
                    <a:pt x="4161" y="9572"/>
                    <a:pt x="4167" y="9572"/>
                  </a:cubicBezTo>
                  <a:cubicBezTo>
                    <a:pt x="4290" y="9572"/>
                    <a:pt x="4432" y="9662"/>
                    <a:pt x="4592" y="9662"/>
                  </a:cubicBezTo>
                  <a:cubicBezTo>
                    <a:pt x="4684" y="9662"/>
                    <a:pt x="4782" y="9632"/>
                    <a:pt x="4885" y="9540"/>
                  </a:cubicBezTo>
                  <a:cubicBezTo>
                    <a:pt x="5005" y="9421"/>
                    <a:pt x="5199" y="9322"/>
                    <a:pt x="5425" y="9322"/>
                  </a:cubicBezTo>
                  <a:cubicBezTo>
                    <a:pt x="5727" y="9322"/>
                    <a:pt x="6084" y="9498"/>
                    <a:pt x="6393" y="10032"/>
                  </a:cubicBezTo>
                  <a:cubicBezTo>
                    <a:pt x="6393" y="10032"/>
                    <a:pt x="6164" y="9212"/>
                    <a:pt x="4836" y="8688"/>
                  </a:cubicBezTo>
                  <a:cubicBezTo>
                    <a:pt x="3132" y="7966"/>
                    <a:pt x="2050" y="6262"/>
                    <a:pt x="2132" y="4409"/>
                  </a:cubicBezTo>
                  <a:cubicBezTo>
                    <a:pt x="2230" y="2180"/>
                    <a:pt x="3525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11"/>
            <p:cNvSpPr/>
            <p:nvPr/>
          </p:nvSpPr>
          <p:spPr>
            <a:xfrm>
              <a:off x="610391" y="-143581"/>
              <a:ext cx="89916" cy="350723"/>
            </a:xfrm>
            <a:custGeom>
              <a:rect b="b" l="l" r="r" t="t"/>
              <a:pathLst>
                <a:path extrusionOk="0" h="10746" w="2755">
                  <a:moveTo>
                    <a:pt x="1293" y="1"/>
                  </a:moveTo>
                  <a:cubicBezTo>
                    <a:pt x="711" y="1"/>
                    <a:pt x="161" y="375"/>
                    <a:pt x="99" y="895"/>
                  </a:cubicBezTo>
                  <a:cubicBezTo>
                    <a:pt x="0" y="1419"/>
                    <a:pt x="377" y="1911"/>
                    <a:pt x="902" y="1960"/>
                  </a:cubicBezTo>
                  <a:lnTo>
                    <a:pt x="1049" y="1960"/>
                  </a:lnTo>
                  <a:cubicBezTo>
                    <a:pt x="1574" y="1927"/>
                    <a:pt x="1836" y="1321"/>
                    <a:pt x="1640" y="1075"/>
                  </a:cubicBezTo>
                  <a:cubicBezTo>
                    <a:pt x="1561" y="955"/>
                    <a:pt x="1441" y="901"/>
                    <a:pt x="1322" y="901"/>
                  </a:cubicBezTo>
                  <a:cubicBezTo>
                    <a:pt x="1116" y="901"/>
                    <a:pt x="914" y="1062"/>
                    <a:pt x="935" y="1321"/>
                  </a:cubicBezTo>
                  <a:cubicBezTo>
                    <a:pt x="951" y="1632"/>
                    <a:pt x="1295" y="1616"/>
                    <a:pt x="1344" y="1649"/>
                  </a:cubicBezTo>
                  <a:cubicBezTo>
                    <a:pt x="1377" y="1682"/>
                    <a:pt x="1344" y="1747"/>
                    <a:pt x="1344" y="1747"/>
                  </a:cubicBezTo>
                  <a:cubicBezTo>
                    <a:pt x="1295" y="1813"/>
                    <a:pt x="1230" y="1862"/>
                    <a:pt x="1164" y="1895"/>
                  </a:cubicBezTo>
                  <a:cubicBezTo>
                    <a:pt x="1148" y="1895"/>
                    <a:pt x="1131" y="1911"/>
                    <a:pt x="1099" y="1911"/>
                  </a:cubicBezTo>
                  <a:cubicBezTo>
                    <a:pt x="1065" y="1915"/>
                    <a:pt x="1032" y="1917"/>
                    <a:pt x="999" y="1917"/>
                  </a:cubicBezTo>
                  <a:cubicBezTo>
                    <a:pt x="473" y="1917"/>
                    <a:pt x="73" y="1436"/>
                    <a:pt x="181" y="911"/>
                  </a:cubicBezTo>
                  <a:cubicBezTo>
                    <a:pt x="252" y="439"/>
                    <a:pt x="748" y="115"/>
                    <a:pt x="1265" y="115"/>
                  </a:cubicBezTo>
                  <a:cubicBezTo>
                    <a:pt x="1574" y="115"/>
                    <a:pt x="1892" y="231"/>
                    <a:pt x="2131" y="501"/>
                  </a:cubicBezTo>
                  <a:cubicBezTo>
                    <a:pt x="2443" y="911"/>
                    <a:pt x="2590" y="1436"/>
                    <a:pt x="2541" y="1944"/>
                  </a:cubicBezTo>
                  <a:cubicBezTo>
                    <a:pt x="2525" y="2452"/>
                    <a:pt x="2410" y="2960"/>
                    <a:pt x="2230" y="3435"/>
                  </a:cubicBezTo>
                  <a:cubicBezTo>
                    <a:pt x="1410" y="5468"/>
                    <a:pt x="541" y="7500"/>
                    <a:pt x="1148" y="8976"/>
                  </a:cubicBezTo>
                  <a:cubicBezTo>
                    <a:pt x="1426" y="9730"/>
                    <a:pt x="1967" y="10352"/>
                    <a:pt x="2672" y="10746"/>
                  </a:cubicBezTo>
                  <a:cubicBezTo>
                    <a:pt x="2000" y="10336"/>
                    <a:pt x="1492" y="9697"/>
                    <a:pt x="1230" y="8943"/>
                  </a:cubicBezTo>
                  <a:cubicBezTo>
                    <a:pt x="689" y="7500"/>
                    <a:pt x="1558" y="5550"/>
                    <a:pt x="2410" y="3501"/>
                  </a:cubicBezTo>
                  <a:cubicBezTo>
                    <a:pt x="2590" y="3009"/>
                    <a:pt x="2689" y="2485"/>
                    <a:pt x="2721" y="1960"/>
                  </a:cubicBezTo>
                  <a:cubicBezTo>
                    <a:pt x="2754" y="1403"/>
                    <a:pt x="2574" y="846"/>
                    <a:pt x="2246" y="419"/>
                  </a:cubicBezTo>
                  <a:cubicBezTo>
                    <a:pt x="1976" y="125"/>
                    <a:pt x="1629" y="1"/>
                    <a:pt x="12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11"/>
            <p:cNvSpPr/>
            <p:nvPr/>
          </p:nvSpPr>
          <p:spPr>
            <a:xfrm>
              <a:off x="721652" y="-41654"/>
              <a:ext cx="123631" cy="122554"/>
            </a:xfrm>
            <a:custGeom>
              <a:rect b="b" l="l" r="r" t="t"/>
              <a:pathLst>
                <a:path extrusionOk="0" h="3755" w="3788">
                  <a:moveTo>
                    <a:pt x="525" y="1"/>
                  </a:moveTo>
                  <a:lnTo>
                    <a:pt x="525" y="1"/>
                  </a:lnTo>
                  <a:cubicBezTo>
                    <a:pt x="525" y="1"/>
                    <a:pt x="279" y="83"/>
                    <a:pt x="148" y="673"/>
                  </a:cubicBezTo>
                  <a:cubicBezTo>
                    <a:pt x="1" y="1279"/>
                    <a:pt x="279" y="1493"/>
                    <a:pt x="1050" y="1870"/>
                  </a:cubicBezTo>
                  <a:cubicBezTo>
                    <a:pt x="1837" y="2230"/>
                    <a:pt x="1869" y="3509"/>
                    <a:pt x="1869" y="3509"/>
                  </a:cubicBezTo>
                  <a:lnTo>
                    <a:pt x="1902" y="3755"/>
                  </a:lnTo>
                  <a:lnTo>
                    <a:pt x="1919" y="3509"/>
                  </a:lnTo>
                  <a:cubicBezTo>
                    <a:pt x="1919" y="3509"/>
                    <a:pt x="1951" y="2230"/>
                    <a:pt x="2738" y="1870"/>
                  </a:cubicBezTo>
                  <a:cubicBezTo>
                    <a:pt x="3525" y="1509"/>
                    <a:pt x="3787" y="1279"/>
                    <a:pt x="3656" y="673"/>
                  </a:cubicBezTo>
                  <a:cubicBezTo>
                    <a:pt x="3509" y="83"/>
                    <a:pt x="3279" y="1"/>
                    <a:pt x="3279" y="1"/>
                  </a:cubicBezTo>
                  <a:lnTo>
                    <a:pt x="3279" y="1"/>
                  </a:lnTo>
                  <a:cubicBezTo>
                    <a:pt x="3279" y="1"/>
                    <a:pt x="3293" y="268"/>
                    <a:pt x="3112" y="268"/>
                  </a:cubicBezTo>
                  <a:cubicBezTo>
                    <a:pt x="3098" y="268"/>
                    <a:pt x="3083" y="267"/>
                    <a:pt x="3066" y="263"/>
                  </a:cubicBezTo>
                  <a:cubicBezTo>
                    <a:pt x="2958" y="240"/>
                    <a:pt x="2813" y="181"/>
                    <a:pt x="2679" y="181"/>
                  </a:cubicBezTo>
                  <a:cubicBezTo>
                    <a:pt x="2528" y="181"/>
                    <a:pt x="2389" y="256"/>
                    <a:pt x="2328" y="542"/>
                  </a:cubicBezTo>
                  <a:cubicBezTo>
                    <a:pt x="2202" y="1077"/>
                    <a:pt x="2152" y="1643"/>
                    <a:pt x="1945" y="1643"/>
                  </a:cubicBezTo>
                  <a:cubicBezTo>
                    <a:pt x="1936" y="1643"/>
                    <a:pt x="1928" y="1642"/>
                    <a:pt x="1919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6" y="1077"/>
                    <a:pt x="1460" y="542"/>
                  </a:cubicBezTo>
                  <a:cubicBezTo>
                    <a:pt x="1390" y="256"/>
                    <a:pt x="1252" y="181"/>
                    <a:pt x="1103" y="181"/>
                  </a:cubicBezTo>
                  <a:cubicBezTo>
                    <a:pt x="971" y="181"/>
                    <a:pt x="830" y="240"/>
                    <a:pt x="722" y="263"/>
                  </a:cubicBezTo>
                  <a:cubicBezTo>
                    <a:pt x="701" y="269"/>
                    <a:pt x="682" y="272"/>
                    <a:pt x="666" y="272"/>
                  </a:cubicBezTo>
                  <a:cubicBezTo>
                    <a:pt x="498" y="272"/>
                    <a:pt x="525" y="1"/>
                    <a:pt x="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11"/>
            <p:cNvSpPr/>
            <p:nvPr/>
          </p:nvSpPr>
          <p:spPr>
            <a:xfrm>
              <a:off x="692246" y="-157191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2082" y="0"/>
                  </a:moveTo>
                  <a:lnTo>
                    <a:pt x="2082" y="0"/>
                  </a:lnTo>
                  <a:cubicBezTo>
                    <a:pt x="2377" y="984"/>
                    <a:pt x="1312" y="1230"/>
                    <a:pt x="689" y="2377"/>
                  </a:cubicBezTo>
                  <a:cubicBezTo>
                    <a:pt x="590" y="2541"/>
                    <a:pt x="508" y="2738"/>
                    <a:pt x="443" y="2934"/>
                  </a:cubicBezTo>
                  <a:cubicBezTo>
                    <a:pt x="0" y="4295"/>
                    <a:pt x="263" y="5246"/>
                    <a:pt x="1574" y="6147"/>
                  </a:cubicBezTo>
                  <a:cubicBezTo>
                    <a:pt x="2705" y="6950"/>
                    <a:pt x="2770" y="8016"/>
                    <a:pt x="2770" y="8163"/>
                  </a:cubicBezTo>
                  <a:cubicBezTo>
                    <a:pt x="2787" y="7672"/>
                    <a:pt x="2623" y="7180"/>
                    <a:pt x="2328" y="6770"/>
                  </a:cubicBezTo>
                  <a:cubicBezTo>
                    <a:pt x="2033" y="6344"/>
                    <a:pt x="1623" y="6082"/>
                    <a:pt x="1049" y="5590"/>
                  </a:cubicBezTo>
                  <a:cubicBezTo>
                    <a:pt x="869" y="5426"/>
                    <a:pt x="738" y="5229"/>
                    <a:pt x="656" y="5000"/>
                  </a:cubicBezTo>
                  <a:cubicBezTo>
                    <a:pt x="312" y="4164"/>
                    <a:pt x="984" y="3295"/>
                    <a:pt x="1312" y="2918"/>
                  </a:cubicBezTo>
                  <a:cubicBezTo>
                    <a:pt x="1459" y="2754"/>
                    <a:pt x="1656" y="2574"/>
                    <a:pt x="1852" y="2377"/>
                  </a:cubicBezTo>
                  <a:cubicBezTo>
                    <a:pt x="2229" y="2033"/>
                    <a:pt x="2475" y="1590"/>
                    <a:pt x="2574" y="1082"/>
                  </a:cubicBezTo>
                  <a:cubicBezTo>
                    <a:pt x="2721" y="197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11"/>
            <p:cNvSpPr/>
            <p:nvPr/>
          </p:nvSpPr>
          <p:spPr>
            <a:xfrm>
              <a:off x="-4826" y="1340250"/>
              <a:ext cx="47096" cy="36750"/>
            </a:xfrm>
            <a:custGeom>
              <a:rect b="b" l="l" r="r" t="t"/>
              <a:pathLst>
                <a:path extrusionOk="0" h="1126" w="1443">
                  <a:moveTo>
                    <a:pt x="475" y="1"/>
                  </a:moveTo>
                  <a:cubicBezTo>
                    <a:pt x="427" y="1"/>
                    <a:pt x="377" y="10"/>
                    <a:pt x="328" y="31"/>
                  </a:cubicBezTo>
                  <a:cubicBezTo>
                    <a:pt x="99" y="146"/>
                    <a:pt x="0" y="425"/>
                    <a:pt x="99" y="654"/>
                  </a:cubicBezTo>
                  <a:cubicBezTo>
                    <a:pt x="181" y="867"/>
                    <a:pt x="361" y="1015"/>
                    <a:pt x="574" y="1080"/>
                  </a:cubicBezTo>
                  <a:cubicBezTo>
                    <a:pt x="652" y="1110"/>
                    <a:pt x="735" y="1125"/>
                    <a:pt x="818" y="1125"/>
                  </a:cubicBezTo>
                  <a:cubicBezTo>
                    <a:pt x="961" y="1125"/>
                    <a:pt x="1105" y="1081"/>
                    <a:pt x="1230" y="998"/>
                  </a:cubicBezTo>
                  <a:cubicBezTo>
                    <a:pt x="1361" y="884"/>
                    <a:pt x="1443" y="703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4" y="902"/>
                    <a:pt x="763" y="902"/>
                  </a:cubicBezTo>
                  <a:cubicBezTo>
                    <a:pt x="749" y="902"/>
                    <a:pt x="736" y="901"/>
                    <a:pt x="722" y="900"/>
                  </a:cubicBezTo>
                  <a:cubicBezTo>
                    <a:pt x="148" y="834"/>
                    <a:pt x="66" y="261"/>
                    <a:pt x="345" y="113"/>
                  </a:cubicBezTo>
                  <a:cubicBezTo>
                    <a:pt x="388" y="85"/>
                    <a:pt x="435" y="71"/>
                    <a:pt x="481" y="71"/>
                  </a:cubicBezTo>
                  <a:cubicBezTo>
                    <a:pt x="593" y="71"/>
                    <a:pt x="698" y="150"/>
                    <a:pt x="722" y="277"/>
                  </a:cubicBezTo>
                  <a:cubicBezTo>
                    <a:pt x="733" y="389"/>
                    <a:pt x="645" y="455"/>
                    <a:pt x="594" y="455"/>
                  </a:cubicBezTo>
                  <a:cubicBezTo>
                    <a:pt x="569" y="455"/>
                    <a:pt x="552" y="440"/>
                    <a:pt x="558" y="408"/>
                  </a:cubicBezTo>
                  <a:cubicBezTo>
                    <a:pt x="582" y="335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4"/>
                  </a:cubicBezTo>
                  <a:cubicBezTo>
                    <a:pt x="263" y="359"/>
                    <a:pt x="394" y="523"/>
                    <a:pt x="394" y="523"/>
                  </a:cubicBezTo>
                  <a:cubicBezTo>
                    <a:pt x="442" y="567"/>
                    <a:pt x="499" y="586"/>
                    <a:pt x="556" y="586"/>
                  </a:cubicBezTo>
                  <a:cubicBezTo>
                    <a:pt x="690" y="586"/>
                    <a:pt x="820" y="476"/>
                    <a:pt x="820" y="326"/>
                  </a:cubicBezTo>
                  <a:cubicBezTo>
                    <a:pt x="807" y="133"/>
                    <a:pt x="652" y="1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4" name="Google Shape;6724;p11"/>
          <p:cNvSpPr txBox="1"/>
          <p:nvPr/>
        </p:nvSpPr>
        <p:spPr>
          <a:xfrm>
            <a:off x="8251984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6725" name="Google Shape;6725;p11"/>
          <p:cNvSpPr txBox="1"/>
          <p:nvPr>
            <p:ph type="title"/>
          </p:nvPr>
        </p:nvSpPr>
        <p:spPr>
          <a:xfrm>
            <a:off x="1068100" y="3716455"/>
            <a:ext cx="34167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90A8C6"/>
              </a:buClr>
              <a:buSzPts val="2200"/>
              <a:buFont typeface="EB Garamond"/>
              <a:buNone/>
              <a:defRPr sz="2200">
                <a:solidFill>
                  <a:srgbClr val="90A8C6"/>
                </a:solidFill>
                <a:latin typeface="EB Garamond"/>
                <a:ea typeface="EB Garamond"/>
                <a:cs typeface="EB Garamond"/>
                <a:sym typeface="EB Garamon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">
  <p:cSld name="BIG_NUMBER">
    <p:spTree>
      <p:nvGrpSpPr>
        <p:cNvPr id="6726" name="Shape 6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7" name="Google Shape;6727;p12"/>
          <p:cNvSpPr txBox="1"/>
          <p:nvPr>
            <p:ph hasCustomPrompt="1" type="title"/>
          </p:nvPr>
        </p:nvSpPr>
        <p:spPr>
          <a:xfrm>
            <a:off x="742950" y="1182325"/>
            <a:ext cx="7729500" cy="1963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Font typeface="Montserrat SemiBold"/>
              <a:buNone/>
              <a:defRPr sz="12000">
                <a:solidFill>
                  <a:srgbClr val="FFFFFF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728" name="Google Shape;6728;p12"/>
          <p:cNvSpPr txBox="1"/>
          <p:nvPr/>
        </p:nvSpPr>
        <p:spPr>
          <a:xfrm>
            <a:off x="8251984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6729" name="Google Shape;6729;p12"/>
          <p:cNvSpPr txBox="1"/>
          <p:nvPr>
            <p:ph idx="2" type="title"/>
          </p:nvPr>
        </p:nvSpPr>
        <p:spPr>
          <a:xfrm>
            <a:off x="993150" y="2932750"/>
            <a:ext cx="71577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0A8C6"/>
              </a:buClr>
              <a:buSzPts val="2200"/>
              <a:buFont typeface="EB Garamond"/>
              <a:buNone/>
              <a:defRPr sz="2200">
                <a:solidFill>
                  <a:srgbClr val="90A8C6"/>
                </a:solidFill>
                <a:latin typeface="EB Garamond"/>
                <a:ea typeface="EB Garamond"/>
                <a:cs typeface="EB Garamond"/>
                <a:sym typeface="EB Garamon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  <p:grpSp>
        <p:nvGrpSpPr>
          <p:cNvPr id="6730" name="Google Shape;6730;p12"/>
          <p:cNvGrpSpPr/>
          <p:nvPr/>
        </p:nvGrpSpPr>
        <p:grpSpPr>
          <a:xfrm>
            <a:off x="2487598" y="2828288"/>
            <a:ext cx="4168804" cy="14425"/>
            <a:chOff x="2487598" y="2675888"/>
            <a:chExt cx="4168804" cy="14425"/>
          </a:xfrm>
        </p:grpSpPr>
        <p:sp>
          <p:nvSpPr>
            <p:cNvPr id="6731" name="Google Shape;6731;p12"/>
            <p:cNvSpPr/>
            <p:nvPr/>
          </p:nvSpPr>
          <p:spPr>
            <a:xfrm rot="-5400000">
              <a:off x="5612402" y="1646313"/>
              <a:ext cx="14400" cy="2073600"/>
            </a:xfrm>
            <a:prstGeom prst="rect">
              <a:avLst/>
            </a:prstGeom>
            <a:gradFill>
              <a:gsLst>
                <a:gs pos="0">
                  <a:srgbClr val="FFE599"/>
                </a:gs>
                <a:gs pos="100000">
                  <a:srgbClr val="978344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12"/>
            <p:cNvSpPr/>
            <p:nvPr/>
          </p:nvSpPr>
          <p:spPr>
            <a:xfrm rot="5400000">
              <a:off x="3527998" y="1635488"/>
              <a:ext cx="14400" cy="2095200"/>
            </a:xfrm>
            <a:prstGeom prst="rect">
              <a:avLst/>
            </a:prstGeom>
            <a:gradFill>
              <a:gsLst>
                <a:gs pos="0">
                  <a:srgbClr val="FFE599"/>
                </a:gs>
                <a:gs pos="100000">
                  <a:srgbClr val="978344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 1">
  <p:cSld name="BIG_NUMBER_1">
    <p:spTree>
      <p:nvGrpSpPr>
        <p:cNvPr id="6733" name="Shape 6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4" name="Google Shape;6734;p13"/>
          <p:cNvSpPr txBox="1"/>
          <p:nvPr>
            <p:ph hasCustomPrompt="1" type="title"/>
          </p:nvPr>
        </p:nvSpPr>
        <p:spPr>
          <a:xfrm>
            <a:off x="742950" y="919825"/>
            <a:ext cx="7729500" cy="58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Font typeface="Montserrat SemiBold"/>
              <a:buNone/>
              <a:defRPr sz="4800">
                <a:solidFill>
                  <a:srgbClr val="FFFFFF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735" name="Google Shape;6735;p13"/>
          <p:cNvSpPr txBox="1"/>
          <p:nvPr/>
        </p:nvSpPr>
        <p:spPr>
          <a:xfrm>
            <a:off x="8251984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6736" name="Google Shape;6736;p13"/>
          <p:cNvSpPr txBox="1"/>
          <p:nvPr>
            <p:ph idx="2" type="title"/>
          </p:nvPr>
        </p:nvSpPr>
        <p:spPr>
          <a:xfrm>
            <a:off x="993150" y="1362500"/>
            <a:ext cx="71577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0A8C6"/>
              </a:buClr>
              <a:buSzPts val="1800"/>
              <a:buFont typeface="EB Garamond"/>
              <a:buNone/>
              <a:defRPr sz="1800">
                <a:solidFill>
                  <a:srgbClr val="90A8C6"/>
                </a:solidFill>
                <a:latin typeface="EB Garamond"/>
                <a:ea typeface="EB Garamond"/>
                <a:cs typeface="EB Garamond"/>
                <a:sym typeface="EB Garamon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6737" name="Google Shape;6737;p13"/>
          <p:cNvSpPr txBox="1"/>
          <p:nvPr>
            <p:ph hasCustomPrompt="1" idx="3" type="title"/>
          </p:nvPr>
        </p:nvSpPr>
        <p:spPr>
          <a:xfrm>
            <a:off x="742950" y="2184013"/>
            <a:ext cx="7729500" cy="58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2CC"/>
              </a:buClr>
              <a:buSzPts val="4800"/>
              <a:buFont typeface="Montserrat SemiBold"/>
              <a:buNone/>
              <a:defRPr sz="4800">
                <a:solidFill>
                  <a:srgbClr val="FFF2C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738" name="Google Shape;6738;p13"/>
          <p:cNvSpPr txBox="1"/>
          <p:nvPr>
            <p:ph idx="4" type="title"/>
          </p:nvPr>
        </p:nvSpPr>
        <p:spPr>
          <a:xfrm>
            <a:off x="993150" y="2626688"/>
            <a:ext cx="71577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0A8C6"/>
              </a:buClr>
              <a:buSzPts val="1800"/>
              <a:buFont typeface="EB Garamond"/>
              <a:buNone/>
              <a:defRPr sz="1800">
                <a:solidFill>
                  <a:srgbClr val="90A8C6"/>
                </a:solidFill>
                <a:latin typeface="EB Garamond"/>
                <a:ea typeface="EB Garamond"/>
                <a:cs typeface="EB Garamond"/>
                <a:sym typeface="EB Garamon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6739" name="Google Shape;6739;p13"/>
          <p:cNvSpPr txBox="1"/>
          <p:nvPr>
            <p:ph hasCustomPrompt="1" idx="5" type="title"/>
          </p:nvPr>
        </p:nvSpPr>
        <p:spPr>
          <a:xfrm>
            <a:off x="742950" y="3448213"/>
            <a:ext cx="7729500" cy="58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4800"/>
              <a:buFont typeface="Montserrat SemiBold"/>
              <a:buNone/>
              <a:defRPr sz="4800">
                <a:solidFill>
                  <a:srgbClr val="EFD67E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740" name="Google Shape;6740;p13"/>
          <p:cNvSpPr txBox="1"/>
          <p:nvPr>
            <p:ph idx="6" type="title"/>
          </p:nvPr>
        </p:nvSpPr>
        <p:spPr>
          <a:xfrm>
            <a:off x="993150" y="3890888"/>
            <a:ext cx="71577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0A8C6"/>
              </a:buClr>
              <a:buSzPts val="1800"/>
              <a:buFont typeface="EB Garamond"/>
              <a:buNone/>
              <a:defRPr sz="1800">
                <a:solidFill>
                  <a:srgbClr val="90A8C6"/>
                </a:solidFill>
                <a:latin typeface="EB Garamond"/>
                <a:ea typeface="EB Garamond"/>
                <a:cs typeface="EB Garamond"/>
                <a:sym typeface="EB Garamon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with number">
  <p:cSld name="BLANK_1">
    <p:spTree>
      <p:nvGrpSpPr>
        <p:cNvPr id="6741" name="Shape 6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2" name="Google Shape;6742;p14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6743" name="Google Shape;6743;p14"/>
          <p:cNvSpPr txBox="1"/>
          <p:nvPr/>
        </p:nvSpPr>
        <p:spPr>
          <a:xfrm>
            <a:off x="8251984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with number 1">
  <p:cSld name="BLANK_1_2">
    <p:spTree>
      <p:nvGrpSpPr>
        <p:cNvPr id="6744" name="Shape 6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5" name="Google Shape;6745;p1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with bottom pattern">
  <p:cSld name="BLANK_1_1">
    <p:spTree>
      <p:nvGrpSpPr>
        <p:cNvPr id="6746" name="Shape 6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47" name="Google Shape;6747;p16"/>
          <p:cNvGrpSpPr/>
          <p:nvPr/>
        </p:nvGrpSpPr>
        <p:grpSpPr>
          <a:xfrm>
            <a:off x="-85015" y="4246929"/>
            <a:ext cx="9357023" cy="1460469"/>
            <a:chOff x="-85015" y="3712004"/>
            <a:chExt cx="9357023" cy="1460469"/>
          </a:xfrm>
        </p:grpSpPr>
        <p:sp>
          <p:nvSpPr>
            <p:cNvPr id="6748" name="Google Shape;6748;p16"/>
            <p:cNvSpPr/>
            <p:nvPr/>
          </p:nvSpPr>
          <p:spPr>
            <a:xfrm>
              <a:off x="8364310" y="4897400"/>
              <a:ext cx="297377" cy="207098"/>
            </a:xfrm>
            <a:custGeom>
              <a:rect b="b" l="l" r="r" t="t"/>
              <a:pathLst>
                <a:path extrusionOk="0" h="6313" w="9065">
                  <a:moveTo>
                    <a:pt x="7076" y="0"/>
                  </a:moveTo>
                  <a:cubicBezTo>
                    <a:pt x="6621" y="0"/>
                    <a:pt x="6190" y="163"/>
                    <a:pt x="5917" y="501"/>
                  </a:cubicBezTo>
                  <a:cubicBezTo>
                    <a:pt x="5524" y="910"/>
                    <a:pt x="5475" y="1533"/>
                    <a:pt x="5803" y="1992"/>
                  </a:cubicBezTo>
                  <a:cubicBezTo>
                    <a:pt x="5901" y="2140"/>
                    <a:pt x="6032" y="2238"/>
                    <a:pt x="6180" y="2304"/>
                  </a:cubicBezTo>
                  <a:lnTo>
                    <a:pt x="6212" y="2320"/>
                  </a:lnTo>
                  <a:lnTo>
                    <a:pt x="6294" y="2336"/>
                  </a:lnTo>
                  <a:cubicBezTo>
                    <a:pt x="6311" y="2353"/>
                    <a:pt x="6344" y="2353"/>
                    <a:pt x="6376" y="2369"/>
                  </a:cubicBezTo>
                  <a:cubicBezTo>
                    <a:pt x="6445" y="2385"/>
                    <a:pt x="6516" y="2394"/>
                    <a:pt x="6586" y="2394"/>
                  </a:cubicBezTo>
                  <a:cubicBezTo>
                    <a:pt x="6801" y="2394"/>
                    <a:pt x="7015" y="2317"/>
                    <a:pt x="7163" y="2156"/>
                  </a:cubicBezTo>
                  <a:cubicBezTo>
                    <a:pt x="7554" y="1751"/>
                    <a:pt x="7284" y="1208"/>
                    <a:pt x="6958" y="1208"/>
                  </a:cubicBezTo>
                  <a:cubicBezTo>
                    <a:pt x="6929" y="1208"/>
                    <a:pt x="6898" y="1212"/>
                    <a:pt x="6868" y="1222"/>
                  </a:cubicBezTo>
                  <a:cubicBezTo>
                    <a:pt x="6540" y="1304"/>
                    <a:pt x="6475" y="1714"/>
                    <a:pt x="6704" y="1845"/>
                  </a:cubicBezTo>
                  <a:cubicBezTo>
                    <a:pt x="6758" y="1875"/>
                    <a:pt x="6817" y="1889"/>
                    <a:pt x="6875" y="1889"/>
                  </a:cubicBezTo>
                  <a:cubicBezTo>
                    <a:pt x="6975" y="1889"/>
                    <a:pt x="7074" y="1846"/>
                    <a:pt x="7147" y="1763"/>
                  </a:cubicBezTo>
                  <a:lnTo>
                    <a:pt x="7147" y="1763"/>
                  </a:lnTo>
                  <a:cubicBezTo>
                    <a:pt x="7196" y="1910"/>
                    <a:pt x="7130" y="2058"/>
                    <a:pt x="7016" y="2140"/>
                  </a:cubicBezTo>
                  <a:cubicBezTo>
                    <a:pt x="6875" y="2257"/>
                    <a:pt x="6701" y="2315"/>
                    <a:pt x="6524" y="2315"/>
                  </a:cubicBezTo>
                  <a:cubicBezTo>
                    <a:pt x="6453" y="2315"/>
                    <a:pt x="6381" y="2306"/>
                    <a:pt x="6311" y="2287"/>
                  </a:cubicBezTo>
                  <a:cubicBezTo>
                    <a:pt x="6212" y="2271"/>
                    <a:pt x="6131" y="2222"/>
                    <a:pt x="6049" y="2173"/>
                  </a:cubicBezTo>
                  <a:cubicBezTo>
                    <a:pt x="5540" y="1763"/>
                    <a:pt x="5508" y="1009"/>
                    <a:pt x="5967" y="550"/>
                  </a:cubicBezTo>
                  <a:cubicBezTo>
                    <a:pt x="6222" y="246"/>
                    <a:pt x="6617" y="102"/>
                    <a:pt x="7036" y="102"/>
                  </a:cubicBezTo>
                  <a:cubicBezTo>
                    <a:pt x="7907" y="102"/>
                    <a:pt x="8879" y="727"/>
                    <a:pt x="8901" y="1845"/>
                  </a:cubicBezTo>
                  <a:cubicBezTo>
                    <a:pt x="8917" y="2664"/>
                    <a:pt x="8474" y="3402"/>
                    <a:pt x="7770" y="3795"/>
                  </a:cubicBezTo>
                  <a:lnTo>
                    <a:pt x="7704" y="3812"/>
                  </a:lnTo>
                  <a:cubicBezTo>
                    <a:pt x="7622" y="3844"/>
                    <a:pt x="7524" y="3877"/>
                    <a:pt x="7425" y="3894"/>
                  </a:cubicBezTo>
                  <a:cubicBezTo>
                    <a:pt x="7201" y="3946"/>
                    <a:pt x="6977" y="3968"/>
                    <a:pt x="6753" y="3968"/>
                  </a:cubicBezTo>
                  <a:cubicBezTo>
                    <a:pt x="5174" y="3968"/>
                    <a:pt x="3630" y="2834"/>
                    <a:pt x="2298" y="2834"/>
                  </a:cubicBezTo>
                  <a:cubicBezTo>
                    <a:pt x="2152" y="2834"/>
                    <a:pt x="2009" y="2847"/>
                    <a:pt x="1869" y="2877"/>
                  </a:cubicBezTo>
                  <a:cubicBezTo>
                    <a:pt x="607" y="3156"/>
                    <a:pt x="246" y="4041"/>
                    <a:pt x="148" y="4582"/>
                  </a:cubicBezTo>
                  <a:cubicBezTo>
                    <a:pt x="0" y="5123"/>
                    <a:pt x="115" y="5729"/>
                    <a:pt x="557" y="6057"/>
                  </a:cubicBezTo>
                  <a:cubicBezTo>
                    <a:pt x="777" y="6233"/>
                    <a:pt x="1045" y="6313"/>
                    <a:pt x="1307" y="6313"/>
                  </a:cubicBezTo>
                  <a:cubicBezTo>
                    <a:pt x="1730" y="6313"/>
                    <a:pt x="2139" y="6106"/>
                    <a:pt x="2311" y="5762"/>
                  </a:cubicBezTo>
                  <a:cubicBezTo>
                    <a:pt x="2639" y="5221"/>
                    <a:pt x="2361" y="4516"/>
                    <a:pt x="1869" y="4402"/>
                  </a:cubicBezTo>
                  <a:cubicBezTo>
                    <a:pt x="1766" y="4356"/>
                    <a:pt x="1658" y="4335"/>
                    <a:pt x="1553" y="4335"/>
                  </a:cubicBezTo>
                  <a:cubicBezTo>
                    <a:pt x="1241" y="4335"/>
                    <a:pt x="947" y="4525"/>
                    <a:pt x="836" y="4844"/>
                  </a:cubicBezTo>
                  <a:cubicBezTo>
                    <a:pt x="803" y="4959"/>
                    <a:pt x="803" y="5090"/>
                    <a:pt x="820" y="5221"/>
                  </a:cubicBezTo>
                  <a:lnTo>
                    <a:pt x="820" y="5238"/>
                  </a:lnTo>
                  <a:lnTo>
                    <a:pt x="836" y="5270"/>
                  </a:lnTo>
                  <a:cubicBezTo>
                    <a:pt x="836" y="5287"/>
                    <a:pt x="836" y="5287"/>
                    <a:pt x="836" y="5303"/>
                  </a:cubicBezTo>
                  <a:cubicBezTo>
                    <a:pt x="910" y="5525"/>
                    <a:pt x="1113" y="5663"/>
                    <a:pt x="1334" y="5663"/>
                  </a:cubicBezTo>
                  <a:cubicBezTo>
                    <a:pt x="1408" y="5663"/>
                    <a:pt x="1484" y="5647"/>
                    <a:pt x="1557" y="5615"/>
                  </a:cubicBezTo>
                  <a:cubicBezTo>
                    <a:pt x="1904" y="5473"/>
                    <a:pt x="1796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33" y="4959"/>
                    <a:pt x="1098" y="5320"/>
                    <a:pt x="1033" y="5369"/>
                  </a:cubicBezTo>
                  <a:cubicBezTo>
                    <a:pt x="1022" y="5383"/>
                    <a:pt x="1010" y="5389"/>
                    <a:pt x="997" y="5389"/>
                  </a:cubicBezTo>
                  <a:cubicBezTo>
                    <a:pt x="951" y="5389"/>
                    <a:pt x="898" y="5313"/>
                    <a:pt x="885" y="5287"/>
                  </a:cubicBezTo>
                  <a:cubicBezTo>
                    <a:pt x="820" y="5090"/>
                    <a:pt x="836" y="4877"/>
                    <a:pt x="918" y="4713"/>
                  </a:cubicBezTo>
                  <a:cubicBezTo>
                    <a:pt x="1069" y="4504"/>
                    <a:pt x="1302" y="4394"/>
                    <a:pt x="1536" y="4394"/>
                  </a:cubicBezTo>
                  <a:cubicBezTo>
                    <a:pt x="1632" y="4394"/>
                    <a:pt x="1729" y="4413"/>
                    <a:pt x="1820" y="4451"/>
                  </a:cubicBezTo>
                  <a:cubicBezTo>
                    <a:pt x="2295" y="4566"/>
                    <a:pt x="2541" y="5221"/>
                    <a:pt x="2229" y="5713"/>
                  </a:cubicBezTo>
                  <a:cubicBezTo>
                    <a:pt x="2069" y="6024"/>
                    <a:pt x="1686" y="6207"/>
                    <a:pt x="1297" y="6207"/>
                  </a:cubicBezTo>
                  <a:cubicBezTo>
                    <a:pt x="1052" y="6207"/>
                    <a:pt x="803" y="6134"/>
                    <a:pt x="607" y="5975"/>
                  </a:cubicBezTo>
                  <a:cubicBezTo>
                    <a:pt x="66" y="5566"/>
                    <a:pt x="98" y="4631"/>
                    <a:pt x="541" y="4058"/>
                  </a:cubicBezTo>
                  <a:cubicBezTo>
                    <a:pt x="890" y="3584"/>
                    <a:pt x="1475" y="3347"/>
                    <a:pt x="2089" y="3347"/>
                  </a:cubicBezTo>
                  <a:cubicBezTo>
                    <a:pt x="2283" y="3347"/>
                    <a:pt x="2479" y="3371"/>
                    <a:pt x="2672" y="3418"/>
                  </a:cubicBezTo>
                  <a:cubicBezTo>
                    <a:pt x="3492" y="3615"/>
                    <a:pt x="4311" y="3959"/>
                    <a:pt x="5196" y="4189"/>
                  </a:cubicBezTo>
                  <a:cubicBezTo>
                    <a:pt x="5523" y="4248"/>
                    <a:pt x="5855" y="4282"/>
                    <a:pt x="6185" y="4282"/>
                  </a:cubicBezTo>
                  <a:cubicBezTo>
                    <a:pt x="6765" y="4282"/>
                    <a:pt x="7333" y="4177"/>
                    <a:pt x="7835" y="3926"/>
                  </a:cubicBezTo>
                  <a:cubicBezTo>
                    <a:pt x="8589" y="3517"/>
                    <a:pt x="9065" y="2713"/>
                    <a:pt x="9032" y="1845"/>
                  </a:cubicBezTo>
                  <a:cubicBezTo>
                    <a:pt x="8999" y="653"/>
                    <a:pt x="7988" y="0"/>
                    <a:pt x="70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16"/>
            <p:cNvSpPr/>
            <p:nvPr/>
          </p:nvSpPr>
          <p:spPr>
            <a:xfrm>
              <a:off x="8399248" y="5014811"/>
              <a:ext cx="212445" cy="121116"/>
            </a:xfrm>
            <a:custGeom>
              <a:rect b="b" l="l" r="r" t="t"/>
              <a:pathLst>
                <a:path extrusionOk="0" h="3692" w="6476">
                  <a:moveTo>
                    <a:pt x="961" y="0"/>
                  </a:moveTo>
                  <a:cubicBezTo>
                    <a:pt x="340" y="0"/>
                    <a:pt x="1" y="265"/>
                    <a:pt x="1" y="265"/>
                  </a:cubicBezTo>
                  <a:cubicBezTo>
                    <a:pt x="232" y="193"/>
                    <a:pt x="445" y="147"/>
                    <a:pt x="655" y="147"/>
                  </a:cubicBezTo>
                  <a:cubicBezTo>
                    <a:pt x="966" y="147"/>
                    <a:pt x="1271" y="247"/>
                    <a:pt x="1623" y="511"/>
                  </a:cubicBezTo>
                  <a:cubicBezTo>
                    <a:pt x="2230" y="954"/>
                    <a:pt x="1853" y="1708"/>
                    <a:pt x="1754" y="2200"/>
                  </a:cubicBezTo>
                  <a:cubicBezTo>
                    <a:pt x="1656" y="2708"/>
                    <a:pt x="2377" y="2921"/>
                    <a:pt x="2738" y="3085"/>
                  </a:cubicBezTo>
                  <a:cubicBezTo>
                    <a:pt x="3099" y="3249"/>
                    <a:pt x="2918" y="3691"/>
                    <a:pt x="2918" y="3691"/>
                  </a:cubicBezTo>
                  <a:cubicBezTo>
                    <a:pt x="4246" y="2872"/>
                    <a:pt x="3394" y="1937"/>
                    <a:pt x="3164" y="1659"/>
                  </a:cubicBezTo>
                  <a:cubicBezTo>
                    <a:pt x="2973" y="1441"/>
                    <a:pt x="3100" y="1200"/>
                    <a:pt x="3279" y="1200"/>
                  </a:cubicBezTo>
                  <a:cubicBezTo>
                    <a:pt x="3316" y="1200"/>
                    <a:pt x="3355" y="1210"/>
                    <a:pt x="3394" y="1233"/>
                  </a:cubicBezTo>
                  <a:cubicBezTo>
                    <a:pt x="3639" y="1364"/>
                    <a:pt x="3279" y="1872"/>
                    <a:pt x="3951" y="2298"/>
                  </a:cubicBezTo>
                  <a:cubicBezTo>
                    <a:pt x="4120" y="2410"/>
                    <a:pt x="4281" y="2451"/>
                    <a:pt x="4425" y="2451"/>
                  </a:cubicBezTo>
                  <a:cubicBezTo>
                    <a:pt x="4854" y="2451"/>
                    <a:pt x="5147" y="2085"/>
                    <a:pt x="5147" y="2085"/>
                  </a:cubicBezTo>
                  <a:lnTo>
                    <a:pt x="5147" y="2085"/>
                  </a:lnTo>
                  <a:cubicBezTo>
                    <a:pt x="5141" y="2085"/>
                    <a:pt x="5136" y="2085"/>
                    <a:pt x="5130" y="2085"/>
                  </a:cubicBezTo>
                  <a:cubicBezTo>
                    <a:pt x="4761" y="2085"/>
                    <a:pt x="4964" y="1574"/>
                    <a:pt x="4787" y="1413"/>
                  </a:cubicBezTo>
                  <a:cubicBezTo>
                    <a:pt x="4713" y="1350"/>
                    <a:pt x="4620" y="1320"/>
                    <a:pt x="4523" y="1320"/>
                  </a:cubicBezTo>
                  <a:cubicBezTo>
                    <a:pt x="4469" y="1320"/>
                    <a:pt x="4414" y="1330"/>
                    <a:pt x="4361" y="1347"/>
                  </a:cubicBezTo>
                  <a:cubicBezTo>
                    <a:pt x="4312" y="1359"/>
                    <a:pt x="4264" y="1364"/>
                    <a:pt x="4220" y="1364"/>
                  </a:cubicBezTo>
                  <a:cubicBezTo>
                    <a:pt x="4073" y="1364"/>
                    <a:pt x="3973" y="1305"/>
                    <a:pt x="4049" y="1216"/>
                  </a:cubicBezTo>
                  <a:cubicBezTo>
                    <a:pt x="4079" y="1174"/>
                    <a:pt x="4112" y="1158"/>
                    <a:pt x="4158" y="1158"/>
                  </a:cubicBezTo>
                  <a:cubicBezTo>
                    <a:pt x="4291" y="1158"/>
                    <a:pt x="4525" y="1294"/>
                    <a:pt x="5049" y="1331"/>
                  </a:cubicBezTo>
                  <a:cubicBezTo>
                    <a:pt x="5077" y="1333"/>
                    <a:pt x="5104" y="1333"/>
                    <a:pt x="5131" y="1333"/>
                  </a:cubicBezTo>
                  <a:cubicBezTo>
                    <a:pt x="5909" y="1333"/>
                    <a:pt x="6475" y="675"/>
                    <a:pt x="6475" y="675"/>
                  </a:cubicBezTo>
                  <a:lnTo>
                    <a:pt x="6475" y="675"/>
                  </a:lnTo>
                  <a:cubicBezTo>
                    <a:pt x="6016" y="931"/>
                    <a:pt x="5529" y="1029"/>
                    <a:pt x="5040" y="1029"/>
                  </a:cubicBezTo>
                  <a:cubicBezTo>
                    <a:pt x="3868" y="1029"/>
                    <a:pt x="2685" y="468"/>
                    <a:pt x="1853" y="167"/>
                  </a:cubicBezTo>
                  <a:cubicBezTo>
                    <a:pt x="1512" y="44"/>
                    <a:pt x="1213" y="0"/>
                    <a:pt x="9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16"/>
            <p:cNvSpPr/>
            <p:nvPr/>
          </p:nvSpPr>
          <p:spPr>
            <a:xfrm>
              <a:off x="8454099" y="4894185"/>
              <a:ext cx="118853" cy="83095"/>
            </a:xfrm>
            <a:custGeom>
              <a:rect b="b" l="l" r="r" t="t"/>
              <a:pathLst>
                <a:path extrusionOk="0" h="2533" w="3623">
                  <a:moveTo>
                    <a:pt x="2529" y="0"/>
                  </a:moveTo>
                  <a:cubicBezTo>
                    <a:pt x="1935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6" y="2139"/>
                    <a:pt x="2312" y="1500"/>
                    <a:pt x="2263" y="1271"/>
                  </a:cubicBezTo>
                  <a:cubicBezTo>
                    <a:pt x="2181" y="1008"/>
                    <a:pt x="2246" y="746"/>
                    <a:pt x="2426" y="549"/>
                  </a:cubicBezTo>
                  <a:cubicBezTo>
                    <a:pt x="2656" y="205"/>
                    <a:pt x="3623" y="123"/>
                    <a:pt x="3623" y="123"/>
                  </a:cubicBezTo>
                  <a:cubicBezTo>
                    <a:pt x="3623" y="123"/>
                    <a:pt x="3123" y="0"/>
                    <a:pt x="252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16"/>
            <p:cNvSpPr/>
            <p:nvPr/>
          </p:nvSpPr>
          <p:spPr>
            <a:xfrm>
              <a:off x="8544971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32" y="0"/>
                  </a:moveTo>
                  <a:cubicBezTo>
                    <a:pt x="1132" y="1"/>
                    <a:pt x="1345" y="541"/>
                    <a:pt x="984" y="738"/>
                  </a:cubicBezTo>
                  <a:cubicBezTo>
                    <a:pt x="624" y="935"/>
                    <a:pt x="1" y="1344"/>
                    <a:pt x="247" y="2017"/>
                  </a:cubicBezTo>
                  <a:cubicBezTo>
                    <a:pt x="492" y="2689"/>
                    <a:pt x="1689" y="2426"/>
                    <a:pt x="2263" y="2623"/>
                  </a:cubicBezTo>
                  <a:cubicBezTo>
                    <a:pt x="2263" y="2623"/>
                    <a:pt x="1394" y="2164"/>
                    <a:pt x="1459" y="1443"/>
                  </a:cubicBezTo>
                  <a:cubicBezTo>
                    <a:pt x="1525" y="705"/>
                    <a:pt x="1427" y="181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16"/>
            <p:cNvSpPr/>
            <p:nvPr/>
          </p:nvSpPr>
          <p:spPr>
            <a:xfrm>
              <a:off x="8625083" y="4844977"/>
              <a:ext cx="104353" cy="141455"/>
            </a:xfrm>
            <a:custGeom>
              <a:rect b="b" l="l" r="r" t="t"/>
              <a:pathLst>
                <a:path extrusionOk="0" h="4312" w="3181">
                  <a:moveTo>
                    <a:pt x="378" y="1"/>
                  </a:moveTo>
                  <a:lnTo>
                    <a:pt x="378" y="1"/>
                  </a:lnTo>
                  <a:cubicBezTo>
                    <a:pt x="1" y="1345"/>
                    <a:pt x="542" y="1607"/>
                    <a:pt x="1099" y="2476"/>
                  </a:cubicBezTo>
                  <a:cubicBezTo>
                    <a:pt x="1640" y="3361"/>
                    <a:pt x="1050" y="4311"/>
                    <a:pt x="1050" y="4311"/>
                  </a:cubicBezTo>
                  <a:cubicBezTo>
                    <a:pt x="1443" y="4049"/>
                    <a:pt x="1788" y="3361"/>
                    <a:pt x="2492" y="2918"/>
                  </a:cubicBezTo>
                  <a:cubicBezTo>
                    <a:pt x="3181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3" y="1695"/>
                    <a:pt x="2761" y="1748"/>
                    <a:pt x="2587" y="1748"/>
                  </a:cubicBezTo>
                  <a:cubicBezTo>
                    <a:pt x="2544" y="1748"/>
                    <a:pt x="2496" y="1745"/>
                    <a:pt x="2443" y="1738"/>
                  </a:cubicBezTo>
                  <a:cubicBezTo>
                    <a:pt x="2414" y="1731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1"/>
                  </a:cubicBezTo>
                  <a:cubicBezTo>
                    <a:pt x="2098" y="2413"/>
                    <a:pt x="1949" y="2513"/>
                    <a:pt x="1811" y="2513"/>
                  </a:cubicBezTo>
                  <a:cubicBezTo>
                    <a:pt x="1773" y="2513"/>
                    <a:pt x="1737" y="2506"/>
                    <a:pt x="1706" y="2492"/>
                  </a:cubicBezTo>
                  <a:cubicBezTo>
                    <a:pt x="1558" y="2426"/>
                    <a:pt x="1558" y="2066"/>
                    <a:pt x="1771" y="1886"/>
                  </a:cubicBezTo>
                  <a:cubicBezTo>
                    <a:pt x="1984" y="1705"/>
                    <a:pt x="2132" y="1312"/>
                    <a:pt x="1952" y="689"/>
                  </a:cubicBezTo>
                  <a:cubicBezTo>
                    <a:pt x="1803" y="219"/>
                    <a:pt x="1355" y="104"/>
                    <a:pt x="1039" y="104"/>
                  </a:cubicBezTo>
                  <a:cubicBezTo>
                    <a:pt x="937" y="104"/>
                    <a:pt x="848" y="116"/>
                    <a:pt x="788" y="132"/>
                  </a:cubicBezTo>
                  <a:cubicBezTo>
                    <a:pt x="769" y="134"/>
                    <a:pt x="750" y="135"/>
                    <a:pt x="731" y="135"/>
                  </a:cubicBezTo>
                  <a:cubicBezTo>
                    <a:pt x="600" y="135"/>
                    <a:pt x="464" y="86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16"/>
            <p:cNvSpPr/>
            <p:nvPr/>
          </p:nvSpPr>
          <p:spPr>
            <a:xfrm>
              <a:off x="8634760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16"/>
            <p:cNvSpPr/>
            <p:nvPr/>
          </p:nvSpPr>
          <p:spPr>
            <a:xfrm>
              <a:off x="8601430" y="4636957"/>
              <a:ext cx="266213" cy="265589"/>
            </a:xfrm>
            <a:custGeom>
              <a:rect b="b" l="l" r="r" t="t"/>
              <a:pathLst>
                <a:path extrusionOk="0" h="8096" w="8115">
                  <a:moveTo>
                    <a:pt x="5771" y="1"/>
                  </a:moveTo>
                  <a:cubicBezTo>
                    <a:pt x="5237" y="1"/>
                    <a:pt x="4722" y="177"/>
                    <a:pt x="4426" y="572"/>
                  </a:cubicBezTo>
                  <a:cubicBezTo>
                    <a:pt x="4115" y="998"/>
                    <a:pt x="4066" y="1555"/>
                    <a:pt x="4312" y="2031"/>
                  </a:cubicBezTo>
                  <a:cubicBezTo>
                    <a:pt x="4519" y="2445"/>
                    <a:pt x="4855" y="2592"/>
                    <a:pt x="5182" y="2592"/>
                  </a:cubicBezTo>
                  <a:cubicBezTo>
                    <a:pt x="5528" y="2592"/>
                    <a:pt x="5864" y="2429"/>
                    <a:pt x="6033" y="2244"/>
                  </a:cubicBezTo>
                  <a:cubicBezTo>
                    <a:pt x="6213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62" y="1490"/>
                    <a:pt x="5344" y="1850"/>
                    <a:pt x="5754" y="1916"/>
                  </a:cubicBezTo>
                  <a:cubicBezTo>
                    <a:pt x="6098" y="1965"/>
                    <a:pt x="5918" y="2391"/>
                    <a:pt x="5475" y="2506"/>
                  </a:cubicBezTo>
                  <a:cubicBezTo>
                    <a:pt x="5391" y="2531"/>
                    <a:pt x="5306" y="2543"/>
                    <a:pt x="5222" y="2543"/>
                  </a:cubicBezTo>
                  <a:cubicBezTo>
                    <a:pt x="4867" y="2543"/>
                    <a:pt x="4536" y="2329"/>
                    <a:pt x="4377" y="1998"/>
                  </a:cubicBezTo>
                  <a:cubicBezTo>
                    <a:pt x="4181" y="1555"/>
                    <a:pt x="4230" y="1031"/>
                    <a:pt x="4525" y="637"/>
                  </a:cubicBezTo>
                  <a:cubicBezTo>
                    <a:pt x="4781" y="300"/>
                    <a:pt x="5238" y="140"/>
                    <a:pt x="5712" y="140"/>
                  </a:cubicBezTo>
                  <a:cubicBezTo>
                    <a:pt x="5813" y="140"/>
                    <a:pt x="5915" y="148"/>
                    <a:pt x="6016" y="162"/>
                  </a:cubicBezTo>
                  <a:cubicBezTo>
                    <a:pt x="7213" y="293"/>
                    <a:pt x="7918" y="1998"/>
                    <a:pt x="7197" y="3145"/>
                  </a:cubicBezTo>
                  <a:cubicBezTo>
                    <a:pt x="6951" y="3506"/>
                    <a:pt x="6623" y="3801"/>
                    <a:pt x="6229" y="3998"/>
                  </a:cubicBezTo>
                  <a:cubicBezTo>
                    <a:pt x="5842" y="4164"/>
                    <a:pt x="5393" y="4247"/>
                    <a:pt x="4869" y="4247"/>
                  </a:cubicBezTo>
                  <a:cubicBezTo>
                    <a:pt x="4462" y="4247"/>
                    <a:pt x="4010" y="4196"/>
                    <a:pt x="3508" y="4096"/>
                  </a:cubicBezTo>
                  <a:cubicBezTo>
                    <a:pt x="3203" y="4035"/>
                    <a:pt x="2903" y="4004"/>
                    <a:pt x="2616" y="4004"/>
                  </a:cubicBezTo>
                  <a:cubicBezTo>
                    <a:pt x="1290" y="4004"/>
                    <a:pt x="240" y="4660"/>
                    <a:pt x="132" y="5981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3" y="8079"/>
                    <a:pt x="1017" y="8063"/>
                  </a:cubicBezTo>
                  <a:cubicBezTo>
                    <a:pt x="443" y="7423"/>
                    <a:pt x="607" y="6227"/>
                    <a:pt x="607" y="6227"/>
                  </a:cubicBezTo>
                  <a:cubicBezTo>
                    <a:pt x="689" y="5702"/>
                    <a:pt x="951" y="5243"/>
                    <a:pt x="1345" y="4899"/>
                  </a:cubicBezTo>
                  <a:cubicBezTo>
                    <a:pt x="1926" y="4458"/>
                    <a:pt x="2666" y="4373"/>
                    <a:pt x="3154" y="4373"/>
                  </a:cubicBezTo>
                  <a:cubicBezTo>
                    <a:pt x="3464" y="4373"/>
                    <a:pt x="3672" y="4407"/>
                    <a:pt x="3672" y="4407"/>
                  </a:cubicBezTo>
                  <a:cubicBezTo>
                    <a:pt x="3918" y="4440"/>
                    <a:pt x="4148" y="4457"/>
                    <a:pt x="4361" y="4457"/>
                  </a:cubicBezTo>
                  <a:cubicBezTo>
                    <a:pt x="4467" y="4463"/>
                    <a:pt x="4576" y="4467"/>
                    <a:pt x="4686" y="4467"/>
                  </a:cubicBezTo>
                  <a:cubicBezTo>
                    <a:pt x="5657" y="4467"/>
                    <a:pt x="6724" y="4184"/>
                    <a:pt x="7328" y="3227"/>
                  </a:cubicBezTo>
                  <a:cubicBezTo>
                    <a:pt x="8114" y="1981"/>
                    <a:pt x="7344" y="178"/>
                    <a:pt x="6033" y="15"/>
                  </a:cubicBezTo>
                  <a:cubicBezTo>
                    <a:pt x="5945" y="5"/>
                    <a:pt x="5858" y="1"/>
                    <a:pt x="57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16"/>
            <p:cNvSpPr/>
            <p:nvPr/>
          </p:nvSpPr>
          <p:spPr>
            <a:xfrm>
              <a:off x="8671863" y="4789208"/>
              <a:ext cx="153298" cy="78371"/>
            </a:xfrm>
            <a:custGeom>
              <a:rect b="b" l="l" r="r" t="t"/>
              <a:pathLst>
                <a:path extrusionOk="0" h="2389" w="4673">
                  <a:moveTo>
                    <a:pt x="1099" y="0"/>
                  </a:moveTo>
                  <a:cubicBezTo>
                    <a:pt x="403" y="0"/>
                    <a:pt x="1" y="225"/>
                    <a:pt x="1" y="225"/>
                  </a:cubicBezTo>
                  <a:cubicBezTo>
                    <a:pt x="84" y="210"/>
                    <a:pt x="165" y="203"/>
                    <a:pt x="241" y="203"/>
                  </a:cubicBezTo>
                  <a:cubicBezTo>
                    <a:pt x="732" y="203"/>
                    <a:pt x="1049" y="513"/>
                    <a:pt x="935" y="996"/>
                  </a:cubicBezTo>
                  <a:cubicBezTo>
                    <a:pt x="821" y="1406"/>
                    <a:pt x="968" y="1864"/>
                    <a:pt x="1329" y="2127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42" y="1881"/>
                    <a:pt x="2706" y="1455"/>
                  </a:cubicBezTo>
                  <a:cubicBezTo>
                    <a:pt x="2861" y="1034"/>
                    <a:pt x="2439" y="880"/>
                    <a:pt x="2242" y="880"/>
                  </a:cubicBezTo>
                  <a:cubicBezTo>
                    <a:pt x="2232" y="880"/>
                    <a:pt x="2223" y="880"/>
                    <a:pt x="2214" y="881"/>
                  </a:cubicBezTo>
                  <a:cubicBezTo>
                    <a:pt x="2110" y="890"/>
                    <a:pt x="2034" y="911"/>
                    <a:pt x="1963" y="911"/>
                  </a:cubicBezTo>
                  <a:cubicBezTo>
                    <a:pt x="1910" y="911"/>
                    <a:pt x="1860" y="900"/>
                    <a:pt x="1804" y="865"/>
                  </a:cubicBezTo>
                  <a:cubicBezTo>
                    <a:pt x="1697" y="798"/>
                    <a:pt x="1743" y="580"/>
                    <a:pt x="2019" y="580"/>
                  </a:cubicBezTo>
                  <a:cubicBezTo>
                    <a:pt x="2082" y="580"/>
                    <a:pt x="2158" y="591"/>
                    <a:pt x="2247" y="619"/>
                  </a:cubicBezTo>
                  <a:cubicBezTo>
                    <a:pt x="2722" y="783"/>
                    <a:pt x="2591" y="1242"/>
                    <a:pt x="3312" y="1389"/>
                  </a:cubicBezTo>
                  <a:cubicBezTo>
                    <a:pt x="3368" y="1400"/>
                    <a:pt x="3422" y="1406"/>
                    <a:pt x="3472" y="1406"/>
                  </a:cubicBezTo>
                  <a:cubicBezTo>
                    <a:pt x="4074" y="1406"/>
                    <a:pt x="4220" y="643"/>
                    <a:pt x="4296" y="537"/>
                  </a:cubicBezTo>
                  <a:cubicBezTo>
                    <a:pt x="4410" y="389"/>
                    <a:pt x="4541" y="275"/>
                    <a:pt x="4673" y="160"/>
                  </a:cubicBezTo>
                  <a:lnTo>
                    <a:pt x="4673" y="160"/>
                  </a:lnTo>
                  <a:cubicBezTo>
                    <a:pt x="4463" y="274"/>
                    <a:pt x="4088" y="394"/>
                    <a:pt x="3553" y="394"/>
                  </a:cubicBezTo>
                  <a:cubicBezTo>
                    <a:pt x="3167" y="394"/>
                    <a:pt x="2698" y="332"/>
                    <a:pt x="2148" y="160"/>
                  </a:cubicBezTo>
                  <a:cubicBezTo>
                    <a:pt x="1750" y="42"/>
                    <a:pt x="1397" y="0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16"/>
            <p:cNvSpPr/>
            <p:nvPr/>
          </p:nvSpPr>
          <p:spPr>
            <a:xfrm>
              <a:off x="8681016" y="4646011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951" y="1"/>
                  </a:moveTo>
                  <a:lnTo>
                    <a:pt x="1951" y="1"/>
                  </a:lnTo>
                  <a:cubicBezTo>
                    <a:pt x="1509" y="279"/>
                    <a:pt x="1443" y="722"/>
                    <a:pt x="722" y="1345"/>
                  </a:cubicBezTo>
                  <a:cubicBezTo>
                    <a:pt x="1" y="1968"/>
                    <a:pt x="214" y="2427"/>
                    <a:pt x="361" y="2689"/>
                  </a:cubicBezTo>
                  <a:cubicBezTo>
                    <a:pt x="460" y="2804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5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8" y="2618"/>
                    <a:pt x="2777" y="2618"/>
                  </a:cubicBezTo>
                  <a:cubicBezTo>
                    <a:pt x="2327" y="2618"/>
                    <a:pt x="1804" y="2418"/>
                    <a:pt x="1574" y="1656"/>
                  </a:cubicBezTo>
                  <a:cubicBezTo>
                    <a:pt x="1378" y="1083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16"/>
            <p:cNvSpPr/>
            <p:nvPr/>
          </p:nvSpPr>
          <p:spPr>
            <a:xfrm>
              <a:off x="8832119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22"/>
                    <a:pt x="1312" y="5351"/>
                    <a:pt x="1181" y="3991"/>
                  </a:cubicBezTo>
                  <a:cubicBezTo>
                    <a:pt x="1050" y="2631"/>
                    <a:pt x="1066" y="1352"/>
                    <a:pt x="1328" y="1090"/>
                  </a:cubicBezTo>
                  <a:cubicBezTo>
                    <a:pt x="1591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16"/>
            <p:cNvSpPr/>
            <p:nvPr/>
          </p:nvSpPr>
          <p:spPr>
            <a:xfrm>
              <a:off x="8772446" y="4456231"/>
              <a:ext cx="279630" cy="333922"/>
            </a:xfrm>
            <a:custGeom>
              <a:rect b="b" l="l" r="r" t="t"/>
              <a:pathLst>
                <a:path extrusionOk="0" h="10179" w="8524">
                  <a:moveTo>
                    <a:pt x="6265" y="1"/>
                  </a:moveTo>
                  <a:cubicBezTo>
                    <a:pt x="6069" y="1"/>
                    <a:pt x="5869" y="22"/>
                    <a:pt x="5672" y="65"/>
                  </a:cubicBezTo>
                  <a:cubicBezTo>
                    <a:pt x="4491" y="328"/>
                    <a:pt x="3721" y="1573"/>
                    <a:pt x="3492" y="2835"/>
                  </a:cubicBezTo>
                  <a:cubicBezTo>
                    <a:pt x="3246" y="4147"/>
                    <a:pt x="3492" y="5376"/>
                    <a:pt x="3442" y="6474"/>
                  </a:cubicBezTo>
                  <a:cubicBezTo>
                    <a:pt x="3508" y="7474"/>
                    <a:pt x="3147" y="8441"/>
                    <a:pt x="2442" y="9130"/>
                  </a:cubicBezTo>
                  <a:cubicBezTo>
                    <a:pt x="1770" y="9752"/>
                    <a:pt x="902" y="10113"/>
                    <a:pt x="0" y="10179"/>
                  </a:cubicBezTo>
                  <a:cubicBezTo>
                    <a:pt x="918" y="10146"/>
                    <a:pt x="1803" y="9802"/>
                    <a:pt x="2492" y="9195"/>
                  </a:cubicBezTo>
                  <a:cubicBezTo>
                    <a:pt x="3246" y="8490"/>
                    <a:pt x="3639" y="7507"/>
                    <a:pt x="3590" y="6491"/>
                  </a:cubicBezTo>
                  <a:cubicBezTo>
                    <a:pt x="3655" y="5360"/>
                    <a:pt x="3426" y="4130"/>
                    <a:pt x="3655" y="2868"/>
                  </a:cubicBezTo>
                  <a:cubicBezTo>
                    <a:pt x="3901" y="1622"/>
                    <a:pt x="4590" y="475"/>
                    <a:pt x="5688" y="213"/>
                  </a:cubicBezTo>
                  <a:cubicBezTo>
                    <a:pt x="5819" y="180"/>
                    <a:pt x="5950" y="164"/>
                    <a:pt x="6081" y="147"/>
                  </a:cubicBezTo>
                  <a:cubicBezTo>
                    <a:pt x="6126" y="144"/>
                    <a:pt x="6171" y="142"/>
                    <a:pt x="6215" y="142"/>
                  </a:cubicBezTo>
                  <a:cubicBezTo>
                    <a:pt x="6612" y="142"/>
                    <a:pt x="7003" y="272"/>
                    <a:pt x="7327" y="508"/>
                  </a:cubicBezTo>
                  <a:cubicBezTo>
                    <a:pt x="8032" y="1082"/>
                    <a:pt x="7950" y="2327"/>
                    <a:pt x="7524" y="2704"/>
                  </a:cubicBezTo>
                  <a:cubicBezTo>
                    <a:pt x="7325" y="2882"/>
                    <a:pt x="7101" y="2955"/>
                    <a:pt x="6901" y="2955"/>
                  </a:cubicBezTo>
                  <a:cubicBezTo>
                    <a:pt x="6642" y="2955"/>
                    <a:pt x="6425" y="2831"/>
                    <a:pt x="6360" y="2655"/>
                  </a:cubicBezTo>
                  <a:lnTo>
                    <a:pt x="6360" y="2655"/>
                  </a:lnTo>
                  <a:cubicBezTo>
                    <a:pt x="6360" y="2655"/>
                    <a:pt x="6397" y="2660"/>
                    <a:pt x="6453" y="2660"/>
                  </a:cubicBezTo>
                  <a:cubicBezTo>
                    <a:pt x="6593" y="2660"/>
                    <a:pt x="6847" y="2627"/>
                    <a:pt x="6917" y="2393"/>
                  </a:cubicBezTo>
                  <a:cubicBezTo>
                    <a:pt x="7048" y="2081"/>
                    <a:pt x="6852" y="1737"/>
                    <a:pt x="6524" y="1672"/>
                  </a:cubicBezTo>
                  <a:cubicBezTo>
                    <a:pt x="6477" y="1658"/>
                    <a:pt x="6427" y="1651"/>
                    <a:pt x="6374" y="1651"/>
                  </a:cubicBezTo>
                  <a:cubicBezTo>
                    <a:pt x="6060" y="1651"/>
                    <a:pt x="5693" y="1905"/>
                    <a:pt x="5819" y="2426"/>
                  </a:cubicBezTo>
                  <a:cubicBezTo>
                    <a:pt x="5909" y="2809"/>
                    <a:pt x="6440" y="3106"/>
                    <a:pt x="6987" y="3106"/>
                  </a:cubicBezTo>
                  <a:cubicBezTo>
                    <a:pt x="7236" y="3106"/>
                    <a:pt x="7489" y="3045"/>
                    <a:pt x="7704" y="2901"/>
                  </a:cubicBezTo>
                  <a:cubicBezTo>
                    <a:pt x="8114" y="2671"/>
                    <a:pt x="8524" y="1967"/>
                    <a:pt x="8229" y="1180"/>
                  </a:cubicBezTo>
                  <a:cubicBezTo>
                    <a:pt x="8013" y="452"/>
                    <a:pt x="7176" y="1"/>
                    <a:pt x="62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16"/>
            <p:cNvSpPr/>
            <p:nvPr/>
          </p:nvSpPr>
          <p:spPr>
            <a:xfrm>
              <a:off x="8905243" y="4503078"/>
              <a:ext cx="81783" cy="69153"/>
            </a:xfrm>
            <a:custGeom>
              <a:rect b="b" l="l" r="r" t="t"/>
              <a:pathLst>
                <a:path extrusionOk="0" h="2108" w="2493">
                  <a:moveTo>
                    <a:pt x="704" y="1"/>
                  </a:moveTo>
                  <a:cubicBezTo>
                    <a:pt x="632" y="1"/>
                    <a:pt x="556" y="11"/>
                    <a:pt x="476" y="31"/>
                  </a:cubicBezTo>
                  <a:cubicBezTo>
                    <a:pt x="591" y="96"/>
                    <a:pt x="624" y="276"/>
                    <a:pt x="525" y="375"/>
                  </a:cubicBezTo>
                  <a:cubicBezTo>
                    <a:pt x="378" y="604"/>
                    <a:pt x="1" y="1309"/>
                    <a:pt x="542" y="1866"/>
                  </a:cubicBezTo>
                  <a:cubicBezTo>
                    <a:pt x="726" y="2045"/>
                    <a:pt x="981" y="2107"/>
                    <a:pt x="1247" y="2107"/>
                  </a:cubicBezTo>
                  <a:cubicBezTo>
                    <a:pt x="1787" y="2107"/>
                    <a:pt x="2372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9" y="1788"/>
                    <a:pt x="2405" y="1788"/>
                  </a:cubicBezTo>
                  <a:cubicBezTo>
                    <a:pt x="2187" y="1788"/>
                    <a:pt x="1637" y="1725"/>
                    <a:pt x="1558" y="1096"/>
                  </a:cubicBezTo>
                  <a:cubicBezTo>
                    <a:pt x="1473" y="401"/>
                    <a:pt x="1167" y="1"/>
                    <a:pt x="7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16"/>
            <p:cNvSpPr/>
            <p:nvPr/>
          </p:nvSpPr>
          <p:spPr>
            <a:xfrm>
              <a:off x="8909015" y="4507277"/>
              <a:ext cx="158120" cy="179640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66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296" y="5279"/>
                    <a:pt x="476" y="4918"/>
                    <a:pt x="443" y="4558"/>
                  </a:cubicBezTo>
                  <a:cubicBezTo>
                    <a:pt x="428" y="3915"/>
                    <a:pt x="498" y="3186"/>
                    <a:pt x="695" y="3186"/>
                  </a:cubicBezTo>
                  <a:cubicBezTo>
                    <a:pt x="709" y="3186"/>
                    <a:pt x="723" y="3190"/>
                    <a:pt x="738" y="3197"/>
                  </a:cubicBezTo>
                  <a:cubicBezTo>
                    <a:pt x="968" y="3312"/>
                    <a:pt x="787" y="3558"/>
                    <a:pt x="705" y="3705"/>
                  </a:cubicBezTo>
                  <a:cubicBezTo>
                    <a:pt x="607" y="3853"/>
                    <a:pt x="443" y="4525"/>
                    <a:pt x="1164" y="4935"/>
                  </a:cubicBezTo>
                  <a:cubicBezTo>
                    <a:pt x="1165" y="4935"/>
                    <a:pt x="1165" y="4935"/>
                    <a:pt x="1165" y="4935"/>
                  </a:cubicBezTo>
                  <a:cubicBezTo>
                    <a:pt x="1174" y="4935"/>
                    <a:pt x="957" y="4422"/>
                    <a:pt x="1345" y="4148"/>
                  </a:cubicBezTo>
                  <a:cubicBezTo>
                    <a:pt x="1754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494" y="2175"/>
                  </a:cubicBezTo>
                  <a:cubicBezTo>
                    <a:pt x="2523" y="2175"/>
                    <a:pt x="2550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30" y="2722"/>
                    <a:pt x="2197" y="2984"/>
                    <a:pt x="2345" y="3148"/>
                  </a:cubicBezTo>
                  <a:cubicBezTo>
                    <a:pt x="2558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5" y="3810"/>
                  </a:cubicBezTo>
                  <a:cubicBezTo>
                    <a:pt x="2691" y="3810"/>
                    <a:pt x="3468" y="3732"/>
                    <a:pt x="3951" y="3033"/>
                  </a:cubicBezTo>
                  <a:cubicBezTo>
                    <a:pt x="4590" y="2148"/>
                    <a:pt x="4820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16"/>
            <p:cNvSpPr/>
            <p:nvPr/>
          </p:nvSpPr>
          <p:spPr>
            <a:xfrm>
              <a:off x="9022490" y="4457183"/>
              <a:ext cx="97890" cy="64035"/>
            </a:xfrm>
            <a:custGeom>
              <a:rect b="b" l="l" r="r" t="t"/>
              <a:pathLst>
                <a:path extrusionOk="0" h="1952" w="2984">
                  <a:moveTo>
                    <a:pt x="920" y="0"/>
                  </a:moveTo>
                  <a:cubicBezTo>
                    <a:pt x="655" y="0"/>
                    <a:pt x="351" y="26"/>
                    <a:pt x="0" y="85"/>
                  </a:cubicBezTo>
                  <a:cubicBezTo>
                    <a:pt x="426" y="135"/>
                    <a:pt x="771" y="413"/>
                    <a:pt x="934" y="790"/>
                  </a:cubicBezTo>
                  <a:cubicBezTo>
                    <a:pt x="1140" y="1305"/>
                    <a:pt x="1508" y="1951"/>
                    <a:pt x="2267" y="1951"/>
                  </a:cubicBezTo>
                  <a:cubicBezTo>
                    <a:pt x="2475" y="1951"/>
                    <a:pt x="2712" y="1903"/>
                    <a:pt x="2983" y="1790"/>
                  </a:cubicBezTo>
                  <a:cubicBezTo>
                    <a:pt x="2803" y="1725"/>
                    <a:pt x="2688" y="1561"/>
                    <a:pt x="2688" y="1380"/>
                  </a:cubicBezTo>
                  <a:cubicBezTo>
                    <a:pt x="2688" y="1096"/>
                    <a:pt x="2639" y="0"/>
                    <a:pt x="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16"/>
            <p:cNvSpPr/>
            <p:nvPr/>
          </p:nvSpPr>
          <p:spPr>
            <a:xfrm>
              <a:off x="9110114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76" y="0"/>
                  </a:moveTo>
                  <a:cubicBezTo>
                    <a:pt x="796" y="0"/>
                    <a:pt x="637" y="142"/>
                    <a:pt x="624" y="325"/>
                  </a:cubicBezTo>
                  <a:cubicBezTo>
                    <a:pt x="624" y="488"/>
                    <a:pt x="756" y="593"/>
                    <a:pt x="898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1" y="268"/>
                    <a:pt x="988" y="268"/>
                  </a:cubicBezTo>
                  <a:cubicBezTo>
                    <a:pt x="918" y="268"/>
                    <a:pt x="878" y="333"/>
                    <a:pt x="902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7" y="391"/>
                    <a:pt x="739" y="292"/>
                  </a:cubicBezTo>
                  <a:cubicBezTo>
                    <a:pt x="750" y="160"/>
                    <a:pt x="867" y="73"/>
                    <a:pt x="986" y="73"/>
                  </a:cubicBezTo>
                  <a:cubicBezTo>
                    <a:pt x="1031" y="73"/>
                    <a:pt x="1075" y="85"/>
                    <a:pt x="1116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8" y="899"/>
                    <a:pt x="693" y="900"/>
                    <a:pt x="679" y="900"/>
                  </a:cubicBezTo>
                  <a:cubicBezTo>
                    <a:pt x="319" y="900"/>
                    <a:pt x="1" y="521"/>
                    <a:pt x="1" y="521"/>
                  </a:cubicBezTo>
                  <a:lnTo>
                    <a:pt x="1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45" y="1096"/>
                    <a:pt x="485" y="1140"/>
                    <a:pt x="627" y="1140"/>
                  </a:cubicBezTo>
                  <a:cubicBezTo>
                    <a:pt x="709" y="1140"/>
                    <a:pt x="792" y="1125"/>
                    <a:pt x="870" y="1095"/>
                  </a:cubicBezTo>
                  <a:cubicBezTo>
                    <a:pt x="1083" y="1029"/>
                    <a:pt x="1263" y="865"/>
                    <a:pt x="1345" y="669"/>
                  </a:cubicBezTo>
                  <a:cubicBezTo>
                    <a:pt x="1460" y="423"/>
                    <a:pt x="1345" y="144"/>
                    <a:pt x="1116" y="29"/>
                  </a:cubicBezTo>
                  <a:cubicBezTo>
                    <a:pt x="1069" y="10"/>
                    <a:pt x="1022" y="0"/>
                    <a:pt x="9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16"/>
            <p:cNvSpPr/>
            <p:nvPr/>
          </p:nvSpPr>
          <p:spPr>
            <a:xfrm>
              <a:off x="8365360" y="4694367"/>
              <a:ext cx="130695" cy="286749"/>
            </a:xfrm>
            <a:custGeom>
              <a:rect b="b" l="l" r="r" t="t"/>
              <a:pathLst>
                <a:path extrusionOk="0" h="8741" w="3984">
                  <a:moveTo>
                    <a:pt x="2072" y="0"/>
                  </a:moveTo>
                  <a:cubicBezTo>
                    <a:pt x="1547" y="0"/>
                    <a:pt x="1034" y="245"/>
                    <a:pt x="706" y="674"/>
                  </a:cubicBezTo>
                  <a:cubicBezTo>
                    <a:pt x="362" y="1166"/>
                    <a:pt x="312" y="1821"/>
                    <a:pt x="575" y="2362"/>
                  </a:cubicBezTo>
                  <a:cubicBezTo>
                    <a:pt x="809" y="2784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9"/>
                    <a:pt x="2476" y="1412"/>
                  </a:cubicBezTo>
                  <a:cubicBezTo>
                    <a:pt x="2392" y="1366"/>
                    <a:pt x="2305" y="1346"/>
                    <a:pt x="2222" y="1346"/>
                  </a:cubicBezTo>
                  <a:cubicBezTo>
                    <a:pt x="1886" y="1346"/>
                    <a:pt x="1604" y="1680"/>
                    <a:pt x="1722" y="2035"/>
                  </a:cubicBezTo>
                  <a:cubicBezTo>
                    <a:pt x="1860" y="2324"/>
                    <a:pt x="2182" y="2347"/>
                    <a:pt x="2311" y="2347"/>
                  </a:cubicBezTo>
                  <a:cubicBezTo>
                    <a:pt x="2336" y="2347"/>
                    <a:pt x="2353" y="2346"/>
                    <a:pt x="2361" y="2346"/>
                  </a:cubicBezTo>
                  <a:cubicBezTo>
                    <a:pt x="2427" y="2346"/>
                    <a:pt x="2427" y="2379"/>
                    <a:pt x="2427" y="2379"/>
                  </a:cubicBezTo>
                  <a:cubicBezTo>
                    <a:pt x="2485" y="2569"/>
                    <a:pt x="2230" y="2851"/>
                    <a:pt x="1767" y="2851"/>
                  </a:cubicBezTo>
                  <a:cubicBezTo>
                    <a:pt x="1711" y="2851"/>
                    <a:pt x="1652" y="2846"/>
                    <a:pt x="1591" y="2838"/>
                  </a:cubicBezTo>
                  <a:cubicBezTo>
                    <a:pt x="1394" y="2805"/>
                    <a:pt x="1230" y="2707"/>
                    <a:pt x="1083" y="2575"/>
                  </a:cubicBezTo>
                  <a:cubicBezTo>
                    <a:pt x="411" y="1920"/>
                    <a:pt x="739" y="543"/>
                    <a:pt x="1755" y="281"/>
                  </a:cubicBezTo>
                  <a:cubicBezTo>
                    <a:pt x="1902" y="240"/>
                    <a:pt x="2050" y="219"/>
                    <a:pt x="2197" y="219"/>
                  </a:cubicBezTo>
                  <a:cubicBezTo>
                    <a:pt x="2345" y="219"/>
                    <a:pt x="2492" y="240"/>
                    <a:pt x="2640" y="281"/>
                  </a:cubicBezTo>
                  <a:cubicBezTo>
                    <a:pt x="3279" y="461"/>
                    <a:pt x="3738" y="1035"/>
                    <a:pt x="3755" y="1707"/>
                  </a:cubicBezTo>
                  <a:cubicBezTo>
                    <a:pt x="3820" y="2428"/>
                    <a:pt x="3443" y="3182"/>
                    <a:pt x="2869" y="3706"/>
                  </a:cubicBezTo>
                  <a:cubicBezTo>
                    <a:pt x="2296" y="4231"/>
                    <a:pt x="1558" y="4559"/>
                    <a:pt x="984" y="5083"/>
                  </a:cubicBezTo>
                  <a:cubicBezTo>
                    <a:pt x="411" y="5591"/>
                    <a:pt x="66" y="6296"/>
                    <a:pt x="17" y="7050"/>
                  </a:cubicBezTo>
                  <a:cubicBezTo>
                    <a:pt x="1" y="7771"/>
                    <a:pt x="378" y="8493"/>
                    <a:pt x="1034" y="8673"/>
                  </a:cubicBezTo>
                  <a:cubicBezTo>
                    <a:pt x="1164" y="8719"/>
                    <a:pt x="1299" y="8740"/>
                    <a:pt x="1433" y="8740"/>
                  </a:cubicBezTo>
                  <a:cubicBezTo>
                    <a:pt x="1919" y="8740"/>
                    <a:pt x="2380" y="8455"/>
                    <a:pt x="2509" y="8017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19" y="6722"/>
                    <a:pt x="1804" y="6690"/>
                    <a:pt x="1689" y="6690"/>
                  </a:cubicBezTo>
                  <a:cubicBezTo>
                    <a:pt x="1653" y="6685"/>
                    <a:pt x="1617" y="6683"/>
                    <a:pt x="1582" y="6683"/>
                  </a:cubicBezTo>
                  <a:cubicBezTo>
                    <a:pt x="1246" y="6683"/>
                    <a:pt x="941" y="6890"/>
                    <a:pt x="837" y="7231"/>
                  </a:cubicBezTo>
                  <a:cubicBezTo>
                    <a:pt x="706" y="7714"/>
                    <a:pt x="993" y="7990"/>
                    <a:pt x="1305" y="7990"/>
                  </a:cubicBezTo>
                  <a:cubicBezTo>
                    <a:pt x="1385" y="7990"/>
                    <a:pt x="1465" y="7972"/>
                    <a:pt x="1542" y="7935"/>
                  </a:cubicBezTo>
                  <a:cubicBezTo>
                    <a:pt x="1853" y="7771"/>
                    <a:pt x="1919" y="7345"/>
                    <a:pt x="1673" y="7116"/>
                  </a:cubicBezTo>
                  <a:cubicBezTo>
                    <a:pt x="1589" y="7041"/>
                    <a:pt x="1488" y="7003"/>
                    <a:pt x="1387" y="7003"/>
                  </a:cubicBezTo>
                  <a:cubicBezTo>
                    <a:pt x="1311" y="7003"/>
                    <a:pt x="1235" y="7024"/>
                    <a:pt x="1165" y="7067"/>
                  </a:cubicBezTo>
                  <a:cubicBezTo>
                    <a:pt x="1148" y="7073"/>
                    <a:pt x="1137" y="7076"/>
                    <a:pt x="1128" y="7076"/>
                  </a:cubicBezTo>
                  <a:cubicBezTo>
                    <a:pt x="1095" y="7076"/>
                    <a:pt x="1116" y="7034"/>
                    <a:pt x="1116" y="7034"/>
                  </a:cubicBezTo>
                  <a:cubicBezTo>
                    <a:pt x="1214" y="6813"/>
                    <a:pt x="1506" y="6785"/>
                    <a:pt x="1646" y="6785"/>
                  </a:cubicBezTo>
                  <a:cubicBezTo>
                    <a:pt x="1692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2001" y="6837"/>
                  </a:cubicBezTo>
                  <a:cubicBezTo>
                    <a:pt x="2443" y="7034"/>
                    <a:pt x="2640" y="7558"/>
                    <a:pt x="2443" y="8001"/>
                  </a:cubicBezTo>
                  <a:cubicBezTo>
                    <a:pt x="2270" y="8398"/>
                    <a:pt x="1881" y="8635"/>
                    <a:pt x="1467" y="8635"/>
                  </a:cubicBezTo>
                  <a:cubicBezTo>
                    <a:pt x="1334" y="8635"/>
                    <a:pt x="1198" y="8610"/>
                    <a:pt x="1066" y="8558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73"/>
                    <a:pt x="1083" y="5214"/>
                  </a:cubicBezTo>
                  <a:cubicBezTo>
                    <a:pt x="1640" y="4706"/>
                    <a:pt x="2394" y="4428"/>
                    <a:pt x="2984" y="3838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04"/>
                    <a:pt x="3296" y="248"/>
                    <a:pt x="2542" y="68"/>
                  </a:cubicBezTo>
                  <a:cubicBezTo>
                    <a:pt x="2387" y="22"/>
                    <a:pt x="2229" y="0"/>
                    <a:pt x="20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16"/>
            <p:cNvSpPr/>
            <p:nvPr/>
          </p:nvSpPr>
          <p:spPr>
            <a:xfrm>
              <a:off x="8368050" y="4803052"/>
              <a:ext cx="55965" cy="79060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cubicBezTo>
                    <a:pt x="1509" y="0"/>
                    <a:pt x="1361" y="66"/>
                    <a:pt x="1345" y="164"/>
                  </a:cubicBezTo>
                  <a:cubicBezTo>
                    <a:pt x="1330" y="240"/>
                    <a:pt x="1230" y="330"/>
                    <a:pt x="1060" y="330"/>
                  </a:cubicBezTo>
                  <a:cubicBezTo>
                    <a:pt x="1046" y="330"/>
                    <a:pt x="1032" y="329"/>
                    <a:pt x="1017" y="328"/>
                  </a:cubicBezTo>
                  <a:cubicBezTo>
                    <a:pt x="820" y="328"/>
                    <a:pt x="1" y="393"/>
                    <a:pt x="50" y="2410"/>
                  </a:cubicBezTo>
                  <a:cubicBezTo>
                    <a:pt x="99" y="1967"/>
                    <a:pt x="361" y="1590"/>
                    <a:pt x="755" y="1393"/>
                  </a:cubicBezTo>
                  <a:cubicBezTo>
                    <a:pt x="1378" y="1115"/>
                    <a:pt x="1706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16"/>
            <p:cNvSpPr/>
            <p:nvPr/>
          </p:nvSpPr>
          <p:spPr>
            <a:xfrm>
              <a:off x="8390096" y="4569673"/>
              <a:ext cx="210280" cy="329100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56"/>
                    <a:pt x="4181" y="2180"/>
                    <a:pt x="4263" y="4409"/>
                  </a:cubicBezTo>
                  <a:cubicBezTo>
                    <a:pt x="4361" y="6262"/>
                    <a:pt x="3279" y="7966"/>
                    <a:pt x="1558" y="8688"/>
                  </a:cubicBezTo>
                  <a:cubicBezTo>
                    <a:pt x="247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17"/>
                  </a:cubicBezTo>
                  <a:cubicBezTo>
                    <a:pt x="2493" y="8782"/>
                    <a:pt x="2334" y="8691"/>
                    <a:pt x="2170" y="8691"/>
                  </a:cubicBezTo>
                  <a:cubicBezTo>
                    <a:pt x="2136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607" y="6737"/>
                    <a:pt x="4525" y="7098"/>
                    <a:pt x="5459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8" y="5424"/>
                    <a:pt x="5343" y="5422"/>
                    <a:pt x="5317" y="5422"/>
                  </a:cubicBezTo>
                  <a:cubicBezTo>
                    <a:pt x="4967" y="5422"/>
                    <a:pt x="4630" y="5629"/>
                    <a:pt x="4492" y="5950"/>
                  </a:cubicBezTo>
                  <a:cubicBezTo>
                    <a:pt x="4427" y="6065"/>
                    <a:pt x="4328" y="6163"/>
                    <a:pt x="4214" y="6245"/>
                  </a:cubicBezTo>
                  <a:cubicBezTo>
                    <a:pt x="4558" y="5917"/>
                    <a:pt x="4623" y="5131"/>
                    <a:pt x="4722" y="4491"/>
                  </a:cubicBezTo>
                  <a:cubicBezTo>
                    <a:pt x="4820" y="3852"/>
                    <a:pt x="5115" y="4065"/>
                    <a:pt x="5672" y="3672"/>
                  </a:cubicBezTo>
                  <a:cubicBezTo>
                    <a:pt x="6246" y="3295"/>
                    <a:pt x="5951" y="2787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4"/>
                    <a:pt x="4772" y="3293"/>
                    <a:pt x="4629" y="3293"/>
                  </a:cubicBezTo>
                  <a:cubicBezTo>
                    <a:pt x="4597" y="3293"/>
                    <a:pt x="4562" y="3284"/>
                    <a:pt x="4525" y="3262"/>
                  </a:cubicBezTo>
                  <a:cubicBezTo>
                    <a:pt x="4345" y="3164"/>
                    <a:pt x="4410" y="2869"/>
                    <a:pt x="4410" y="2869"/>
                  </a:cubicBezTo>
                  <a:cubicBezTo>
                    <a:pt x="4623" y="2295"/>
                    <a:pt x="5197" y="2508"/>
                    <a:pt x="5640" y="1820"/>
                  </a:cubicBezTo>
                  <a:cubicBezTo>
                    <a:pt x="6049" y="1213"/>
                    <a:pt x="5492" y="574"/>
                    <a:pt x="5279" y="410"/>
                  </a:cubicBezTo>
                  <a:cubicBezTo>
                    <a:pt x="5164" y="295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16"/>
            <p:cNvSpPr/>
            <p:nvPr/>
          </p:nvSpPr>
          <p:spPr>
            <a:xfrm>
              <a:off x="8442814" y="4486019"/>
              <a:ext cx="96283" cy="352523"/>
            </a:xfrm>
            <a:custGeom>
              <a:rect b="b" l="l" r="r" t="t"/>
              <a:pathLst>
                <a:path extrusionOk="0" h="10746" w="2935">
                  <a:moveTo>
                    <a:pt x="1637" y="1"/>
                  </a:moveTo>
                  <a:cubicBezTo>
                    <a:pt x="1303" y="1"/>
                    <a:pt x="959" y="125"/>
                    <a:pt x="689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705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3" y="7500"/>
                    <a:pt x="1525" y="5468"/>
                    <a:pt x="689" y="3435"/>
                  </a:cubicBezTo>
                  <a:cubicBezTo>
                    <a:pt x="312" y="2436"/>
                    <a:pt x="197" y="1239"/>
                    <a:pt x="803" y="501"/>
                  </a:cubicBezTo>
                  <a:cubicBezTo>
                    <a:pt x="1030" y="226"/>
                    <a:pt x="1341" y="108"/>
                    <a:pt x="1649" y="108"/>
                  </a:cubicBezTo>
                  <a:cubicBezTo>
                    <a:pt x="2165" y="108"/>
                    <a:pt x="2672" y="439"/>
                    <a:pt x="2754" y="911"/>
                  </a:cubicBezTo>
                  <a:cubicBezTo>
                    <a:pt x="2862" y="1436"/>
                    <a:pt x="2462" y="1917"/>
                    <a:pt x="1936" y="1917"/>
                  </a:cubicBezTo>
                  <a:cubicBezTo>
                    <a:pt x="1903" y="1917"/>
                    <a:pt x="1870" y="1915"/>
                    <a:pt x="1836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39" y="1813"/>
                    <a:pt x="1590" y="1747"/>
                  </a:cubicBezTo>
                  <a:cubicBezTo>
                    <a:pt x="1590" y="1747"/>
                    <a:pt x="1557" y="1698"/>
                    <a:pt x="1590" y="1649"/>
                  </a:cubicBezTo>
                  <a:cubicBezTo>
                    <a:pt x="1639" y="1616"/>
                    <a:pt x="1984" y="1632"/>
                    <a:pt x="2000" y="1321"/>
                  </a:cubicBezTo>
                  <a:cubicBezTo>
                    <a:pt x="2021" y="1069"/>
                    <a:pt x="1814" y="905"/>
                    <a:pt x="1602" y="905"/>
                  </a:cubicBezTo>
                  <a:cubicBezTo>
                    <a:pt x="1482" y="905"/>
                    <a:pt x="1361" y="957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5"/>
                  </a:cubicBezTo>
                  <a:cubicBezTo>
                    <a:pt x="2763" y="375"/>
                    <a:pt x="2216" y="1"/>
                    <a:pt x="16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16"/>
            <p:cNvSpPr/>
            <p:nvPr/>
          </p:nvSpPr>
          <p:spPr>
            <a:xfrm>
              <a:off x="8365360" y="4472864"/>
              <a:ext cx="91460" cy="267295"/>
            </a:xfrm>
            <a:custGeom>
              <a:rect b="b" l="l" r="r" t="t"/>
              <a:pathLst>
                <a:path extrusionOk="0" h="8148" w="2788">
                  <a:moveTo>
                    <a:pt x="706" y="1"/>
                  </a:moveTo>
                  <a:cubicBezTo>
                    <a:pt x="706" y="1"/>
                    <a:pt x="67" y="181"/>
                    <a:pt x="214" y="1066"/>
                  </a:cubicBezTo>
                  <a:cubicBezTo>
                    <a:pt x="345" y="1968"/>
                    <a:pt x="1066" y="2443"/>
                    <a:pt x="1476" y="2902"/>
                  </a:cubicBezTo>
                  <a:cubicBezTo>
                    <a:pt x="1804" y="3263"/>
                    <a:pt x="2476" y="4131"/>
                    <a:pt x="2132" y="4967"/>
                  </a:cubicBezTo>
                  <a:cubicBezTo>
                    <a:pt x="2050" y="5197"/>
                    <a:pt x="1919" y="5394"/>
                    <a:pt x="1738" y="5557"/>
                  </a:cubicBezTo>
                  <a:cubicBezTo>
                    <a:pt x="1148" y="6066"/>
                    <a:pt x="755" y="6328"/>
                    <a:pt x="460" y="6754"/>
                  </a:cubicBezTo>
                  <a:cubicBezTo>
                    <a:pt x="165" y="7164"/>
                    <a:pt x="1" y="7639"/>
                    <a:pt x="17" y="8147"/>
                  </a:cubicBezTo>
                  <a:cubicBezTo>
                    <a:pt x="17" y="8000"/>
                    <a:pt x="66" y="6934"/>
                    <a:pt x="1214" y="6131"/>
                  </a:cubicBezTo>
                  <a:cubicBezTo>
                    <a:pt x="2509" y="5230"/>
                    <a:pt x="2787" y="4295"/>
                    <a:pt x="2345" y="2902"/>
                  </a:cubicBezTo>
                  <a:cubicBezTo>
                    <a:pt x="1820" y="1279"/>
                    <a:pt x="362" y="1099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16"/>
            <p:cNvSpPr/>
            <p:nvPr/>
          </p:nvSpPr>
          <p:spPr>
            <a:xfrm>
              <a:off x="8475620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1437" y="0"/>
                  </a:moveTo>
                  <a:cubicBezTo>
                    <a:pt x="1403" y="0"/>
                    <a:pt x="1372" y="6"/>
                    <a:pt x="1344" y="16"/>
                  </a:cubicBezTo>
                  <a:cubicBezTo>
                    <a:pt x="1016" y="114"/>
                    <a:pt x="951" y="376"/>
                    <a:pt x="1115" y="737"/>
                  </a:cubicBezTo>
                  <a:cubicBezTo>
                    <a:pt x="1262" y="1098"/>
                    <a:pt x="1770" y="1147"/>
                    <a:pt x="1639" y="2802"/>
                  </a:cubicBezTo>
                  <a:cubicBezTo>
                    <a:pt x="1508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789" y="0"/>
                    <a:pt x="14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16"/>
            <p:cNvSpPr/>
            <p:nvPr/>
          </p:nvSpPr>
          <p:spPr>
            <a:xfrm>
              <a:off x="8417521" y="4114332"/>
              <a:ext cx="173735" cy="232751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2" y="1"/>
                    <a:pt x="857" y="89"/>
                    <a:pt x="476" y="374"/>
                  </a:cubicBezTo>
                  <a:cubicBezTo>
                    <a:pt x="165" y="653"/>
                    <a:pt x="1" y="1062"/>
                    <a:pt x="50" y="1472"/>
                  </a:cubicBezTo>
                  <a:cubicBezTo>
                    <a:pt x="107" y="1984"/>
                    <a:pt x="633" y="2422"/>
                    <a:pt x="1231" y="2422"/>
                  </a:cubicBezTo>
                  <a:cubicBezTo>
                    <a:pt x="1322" y="2422"/>
                    <a:pt x="1416" y="2412"/>
                    <a:pt x="1509" y="2390"/>
                  </a:cubicBezTo>
                  <a:cubicBezTo>
                    <a:pt x="1624" y="2357"/>
                    <a:pt x="1722" y="2324"/>
                    <a:pt x="1820" y="2275"/>
                  </a:cubicBezTo>
                  <a:lnTo>
                    <a:pt x="1837" y="2275"/>
                  </a:lnTo>
                  <a:lnTo>
                    <a:pt x="1853" y="2259"/>
                  </a:lnTo>
                  <a:cubicBezTo>
                    <a:pt x="2148" y="2095"/>
                    <a:pt x="2312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9" y="948"/>
                  </a:cubicBezTo>
                  <a:cubicBezTo>
                    <a:pt x="968" y="1144"/>
                    <a:pt x="1066" y="1702"/>
                    <a:pt x="1476" y="1751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5"/>
                  </a:cubicBezTo>
                  <a:cubicBezTo>
                    <a:pt x="1929" y="1286"/>
                    <a:pt x="1956" y="1252"/>
                    <a:pt x="1993" y="1252"/>
                  </a:cubicBezTo>
                  <a:cubicBezTo>
                    <a:pt x="2049" y="1252"/>
                    <a:pt x="2128" y="1330"/>
                    <a:pt x="2148" y="1587"/>
                  </a:cubicBezTo>
                  <a:cubicBezTo>
                    <a:pt x="2165" y="1702"/>
                    <a:pt x="2132" y="1833"/>
                    <a:pt x="2083" y="1947"/>
                  </a:cubicBezTo>
                  <a:cubicBezTo>
                    <a:pt x="1935" y="2168"/>
                    <a:pt x="1695" y="2297"/>
                    <a:pt x="1434" y="2297"/>
                  </a:cubicBezTo>
                  <a:cubicBezTo>
                    <a:pt x="1405" y="2297"/>
                    <a:pt x="1375" y="2295"/>
                    <a:pt x="1345" y="2292"/>
                  </a:cubicBezTo>
                  <a:cubicBezTo>
                    <a:pt x="1335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5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9" y="1947"/>
                    <a:pt x="4836" y="4242"/>
                    <a:pt x="4328" y="5390"/>
                  </a:cubicBezTo>
                  <a:cubicBezTo>
                    <a:pt x="4066" y="6078"/>
                    <a:pt x="3607" y="6668"/>
                    <a:pt x="3017" y="7094"/>
                  </a:cubicBezTo>
                  <a:cubicBezTo>
                    <a:pt x="3623" y="6684"/>
                    <a:pt x="4115" y="6111"/>
                    <a:pt x="4410" y="5439"/>
                  </a:cubicBezTo>
                  <a:cubicBezTo>
                    <a:pt x="4951" y="4291"/>
                    <a:pt x="5295" y="1898"/>
                    <a:pt x="3459" y="554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16"/>
            <p:cNvSpPr/>
            <p:nvPr/>
          </p:nvSpPr>
          <p:spPr>
            <a:xfrm>
              <a:off x="8456790" y="3933015"/>
              <a:ext cx="171012" cy="268870"/>
            </a:xfrm>
            <a:custGeom>
              <a:rect b="b" l="l" r="r" t="t"/>
              <a:pathLst>
                <a:path extrusionOk="0" h="8196" w="5213">
                  <a:moveTo>
                    <a:pt x="1082" y="0"/>
                  </a:move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590" y="5589"/>
                    <a:pt x="4475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62" y="5803"/>
                    <a:pt x="3262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25" y="2787"/>
                  </a:cubicBezTo>
                  <a:cubicBezTo>
                    <a:pt x="2541" y="2639"/>
                    <a:pt x="2574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13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0" y="836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16"/>
            <p:cNvSpPr/>
            <p:nvPr/>
          </p:nvSpPr>
          <p:spPr>
            <a:xfrm>
              <a:off x="8377728" y="3899652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1" y="2345"/>
                    <a:pt x="2689" y="2066"/>
                    <a:pt x="2443" y="1820"/>
                  </a:cubicBezTo>
                  <a:cubicBezTo>
                    <a:pt x="2312" y="1656"/>
                    <a:pt x="2296" y="1427"/>
                    <a:pt x="2427" y="1263"/>
                  </a:cubicBezTo>
                  <a:cubicBezTo>
                    <a:pt x="2427" y="1263"/>
                    <a:pt x="2382" y="1253"/>
                    <a:pt x="2319" y="1253"/>
                  </a:cubicBezTo>
                  <a:cubicBezTo>
                    <a:pt x="2154" y="1253"/>
                    <a:pt x="1864" y="1322"/>
                    <a:pt x="1935" y="1820"/>
                  </a:cubicBezTo>
                  <a:cubicBezTo>
                    <a:pt x="2033" y="2509"/>
                    <a:pt x="2083" y="2623"/>
                    <a:pt x="1870" y="2640"/>
                  </a:cubicBezTo>
                  <a:cubicBezTo>
                    <a:pt x="1860" y="2641"/>
                    <a:pt x="1850" y="2642"/>
                    <a:pt x="1842" y="2642"/>
                  </a:cubicBezTo>
                  <a:cubicBezTo>
                    <a:pt x="1646" y="2642"/>
                    <a:pt x="1708" y="2303"/>
                    <a:pt x="1755" y="2115"/>
                  </a:cubicBezTo>
                  <a:cubicBezTo>
                    <a:pt x="1820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16"/>
            <p:cNvSpPr/>
            <p:nvPr/>
          </p:nvSpPr>
          <p:spPr>
            <a:xfrm>
              <a:off x="8556814" y="4181419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49" y="1197"/>
                    <a:pt x="951" y="2476"/>
                  </a:cubicBezTo>
                  <a:cubicBezTo>
                    <a:pt x="853" y="3771"/>
                    <a:pt x="0" y="4262"/>
                    <a:pt x="0" y="4262"/>
                  </a:cubicBezTo>
                  <a:cubicBezTo>
                    <a:pt x="3590" y="2443"/>
                    <a:pt x="2295" y="788"/>
                    <a:pt x="1934" y="525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16"/>
            <p:cNvSpPr/>
            <p:nvPr/>
          </p:nvSpPr>
          <p:spPr>
            <a:xfrm>
              <a:off x="8559504" y="4267796"/>
              <a:ext cx="258143" cy="190302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6" y="957"/>
                  </a:cubicBezTo>
                  <a:cubicBezTo>
                    <a:pt x="1459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72" y="3367"/>
                  </a:cubicBezTo>
                  <a:cubicBezTo>
                    <a:pt x="4295" y="4121"/>
                    <a:pt x="4491" y="5334"/>
                    <a:pt x="5999" y="5711"/>
                  </a:cubicBezTo>
                  <a:cubicBezTo>
                    <a:pt x="6253" y="5774"/>
                    <a:pt x="6473" y="5801"/>
                    <a:pt x="6666" y="5801"/>
                  </a:cubicBezTo>
                  <a:cubicBezTo>
                    <a:pt x="7618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1" y="5212"/>
                    <a:pt x="7701" y="5241"/>
                    <a:pt x="7630" y="5241"/>
                  </a:cubicBezTo>
                  <a:cubicBezTo>
                    <a:pt x="7380" y="5241"/>
                    <a:pt x="7236" y="4878"/>
                    <a:pt x="7262" y="4137"/>
                  </a:cubicBezTo>
                  <a:cubicBezTo>
                    <a:pt x="7278" y="3170"/>
                    <a:pt x="6409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6" y="1728"/>
                    <a:pt x="3508" y="1580"/>
                    <a:pt x="4180" y="1384"/>
                  </a:cubicBezTo>
                  <a:cubicBezTo>
                    <a:pt x="4868" y="1187"/>
                    <a:pt x="4557" y="548"/>
                    <a:pt x="4557" y="548"/>
                  </a:cubicBezTo>
                  <a:lnTo>
                    <a:pt x="4557" y="548"/>
                  </a:lnTo>
                  <a:cubicBezTo>
                    <a:pt x="4505" y="588"/>
                    <a:pt x="4454" y="606"/>
                    <a:pt x="4399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16"/>
            <p:cNvSpPr/>
            <p:nvPr/>
          </p:nvSpPr>
          <p:spPr>
            <a:xfrm>
              <a:off x="8434219" y="4345348"/>
              <a:ext cx="252205" cy="206606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5" y="0"/>
                    <a:pt x="1373" y="1109"/>
                    <a:pt x="672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2" y="6232"/>
                    <a:pt x="279" y="6297"/>
                  </a:cubicBezTo>
                  <a:cubicBezTo>
                    <a:pt x="246" y="6133"/>
                    <a:pt x="230" y="5970"/>
                    <a:pt x="230" y="5789"/>
                  </a:cubicBezTo>
                  <a:cubicBezTo>
                    <a:pt x="230" y="4920"/>
                    <a:pt x="410" y="4068"/>
                    <a:pt x="738" y="3249"/>
                  </a:cubicBezTo>
                  <a:cubicBezTo>
                    <a:pt x="1147" y="2249"/>
                    <a:pt x="1869" y="1429"/>
                    <a:pt x="2819" y="888"/>
                  </a:cubicBezTo>
                  <a:cubicBezTo>
                    <a:pt x="3365" y="575"/>
                    <a:pt x="4076" y="326"/>
                    <a:pt x="4780" y="326"/>
                  </a:cubicBezTo>
                  <a:cubicBezTo>
                    <a:pt x="5367" y="326"/>
                    <a:pt x="5949" y="499"/>
                    <a:pt x="6425" y="954"/>
                  </a:cubicBezTo>
                  <a:cubicBezTo>
                    <a:pt x="7474" y="1872"/>
                    <a:pt x="7147" y="3773"/>
                    <a:pt x="5934" y="4085"/>
                  </a:cubicBezTo>
                  <a:cubicBezTo>
                    <a:pt x="5804" y="4119"/>
                    <a:pt x="5669" y="4135"/>
                    <a:pt x="5536" y="4135"/>
                  </a:cubicBezTo>
                  <a:cubicBezTo>
                    <a:pt x="5097" y="4135"/>
                    <a:pt x="4668" y="3956"/>
                    <a:pt x="4442" y="3642"/>
                  </a:cubicBezTo>
                  <a:cubicBezTo>
                    <a:pt x="4147" y="3232"/>
                    <a:pt x="4147" y="2691"/>
                    <a:pt x="4409" y="2265"/>
                  </a:cubicBezTo>
                  <a:cubicBezTo>
                    <a:pt x="4601" y="1994"/>
                    <a:pt x="4918" y="1840"/>
                    <a:pt x="5241" y="1840"/>
                  </a:cubicBezTo>
                  <a:cubicBezTo>
                    <a:pt x="5387" y="1840"/>
                    <a:pt x="5534" y="1871"/>
                    <a:pt x="5671" y="1937"/>
                  </a:cubicBezTo>
                  <a:cubicBezTo>
                    <a:pt x="5835" y="2036"/>
                    <a:pt x="5950" y="2200"/>
                    <a:pt x="5950" y="2396"/>
                  </a:cubicBezTo>
                  <a:cubicBezTo>
                    <a:pt x="5950" y="2396"/>
                    <a:pt x="5950" y="2545"/>
                    <a:pt x="5865" y="2545"/>
                  </a:cubicBezTo>
                  <a:cubicBezTo>
                    <a:pt x="5861" y="2545"/>
                    <a:pt x="5856" y="2545"/>
                    <a:pt x="5852" y="2544"/>
                  </a:cubicBezTo>
                  <a:cubicBezTo>
                    <a:pt x="5753" y="2527"/>
                    <a:pt x="5786" y="2396"/>
                    <a:pt x="5524" y="2331"/>
                  </a:cubicBezTo>
                  <a:cubicBezTo>
                    <a:pt x="5493" y="2324"/>
                    <a:pt x="5462" y="2320"/>
                    <a:pt x="5432" y="2320"/>
                  </a:cubicBezTo>
                  <a:cubicBezTo>
                    <a:pt x="5177" y="2320"/>
                    <a:pt x="4973" y="2558"/>
                    <a:pt x="5032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2" y="3088"/>
                    <a:pt x="5934" y="2986"/>
                  </a:cubicBezTo>
                  <a:cubicBezTo>
                    <a:pt x="5999" y="2904"/>
                    <a:pt x="6048" y="2822"/>
                    <a:pt x="6081" y="2740"/>
                  </a:cubicBezTo>
                  <a:cubicBezTo>
                    <a:pt x="6180" y="2429"/>
                    <a:pt x="6048" y="2085"/>
                    <a:pt x="5770" y="1921"/>
                  </a:cubicBezTo>
                  <a:cubicBezTo>
                    <a:pt x="5592" y="1814"/>
                    <a:pt x="5400" y="1763"/>
                    <a:pt x="5211" y="1763"/>
                  </a:cubicBezTo>
                  <a:cubicBezTo>
                    <a:pt x="4876" y="1763"/>
                    <a:pt x="4553" y="1923"/>
                    <a:pt x="4344" y="2216"/>
                  </a:cubicBezTo>
                  <a:cubicBezTo>
                    <a:pt x="4032" y="2658"/>
                    <a:pt x="4032" y="3249"/>
                    <a:pt x="4344" y="3691"/>
                  </a:cubicBezTo>
                  <a:cubicBezTo>
                    <a:pt x="4613" y="4062"/>
                    <a:pt x="5092" y="4264"/>
                    <a:pt x="5577" y="4264"/>
                  </a:cubicBezTo>
                  <a:cubicBezTo>
                    <a:pt x="5713" y="4264"/>
                    <a:pt x="5850" y="4248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16"/>
            <p:cNvSpPr/>
            <p:nvPr/>
          </p:nvSpPr>
          <p:spPr>
            <a:xfrm>
              <a:off x="8447112" y="4408565"/>
              <a:ext cx="99727" cy="107371"/>
            </a:xfrm>
            <a:custGeom>
              <a:rect b="b" l="l" r="r" t="t"/>
              <a:pathLst>
                <a:path extrusionOk="0" h="3273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16"/>
            <p:cNvSpPr/>
            <p:nvPr/>
          </p:nvSpPr>
          <p:spPr>
            <a:xfrm>
              <a:off x="8575612" y="4400823"/>
              <a:ext cx="171045" cy="147819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17" y="1771"/>
                  </a:cubicBezTo>
                  <a:cubicBezTo>
                    <a:pt x="2689" y="2852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8" y="4506"/>
                  </a:cubicBezTo>
                  <a:cubicBezTo>
                    <a:pt x="2167" y="4506"/>
                    <a:pt x="2490" y="4419"/>
                    <a:pt x="2738" y="4164"/>
                  </a:cubicBezTo>
                  <a:cubicBezTo>
                    <a:pt x="3279" y="3574"/>
                    <a:pt x="3164" y="2967"/>
                    <a:pt x="3148" y="2672"/>
                  </a:cubicBezTo>
                  <a:cubicBezTo>
                    <a:pt x="3116" y="2385"/>
                    <a:pt x="3069" y="1851"/>
                    <a:pt x="3337" y="1851"/>
                  </a:cubicBezTo>
                  <a:cubicBezTo>
                    <a:pt x="3345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58" y="2754"/>
                    <a:pt x="3541" y="3049"/>
                    <a:pt x="4164" y="3229"/>
                  </a:cubicBezTo>
                  <a:cubicBezTo>
                    <a:pt x="4509" y="3311"/>
                    <a:pt x="4820" y="3475"/>
                    <a:pt x="5082" y="3721"/>
                  </a:cubicBezTo>
                  <a:cubicBezTo>
                    <a:pt x="4968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4" y="672"/>
                  </a:cubicBezTo>
                  <a:cubicBezTo>
                    <a:pt x="3328" y="427"/>
                    <a:pt x="3197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16"/>
            <p:cNvSpPr/>
            <p:nvPr/>
          </p:nvSpPr>
          <p:spPr>
            <a:xfrm>
              <a:off x="8677801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lnTo>
                    <a:pt x="328" y="1"/>
                  </a:lnTo>
                  <a:cubicBezTo>
                    <a:pt x="345" y="181"/>
                    <a:pt x="328" y="378"/>
                    <a:pt x="279" y="558"/>
                  </a:cubicBezTo>
                  <a:cubicBezTo>
                    <a:pt x="181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0" y="1296"/>
                  </a:cubicBezTo>
                  <a:cubicBezTo>
                    <a:pt x="1295" y="919"/>
                    <a:pt x="1115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16"/>
            <p:cNvSpPr/>
            <p:nvPr/>
          </p:nvSpPr>
          <p:spPr>
            <a:xfrm>
              <a:off x="8679409" y="4216882"/>
              <a:ext cx="228028" cy="160351"/>
            </a:xfrm>
            <a:custGeom>
              <a:rect b="b" l="l" r="r" t="t"/>
              <a:pathLst>
                <a:path extrusionOk="0" h="4888" w="6951">
                  <a:moveTo>
                    <a:pt x="1933" y="1"/>
                  </a:moveTo>
                  <a:cubicBezTo>
                    <a:pt x="1052" y="1"/>
                    <a:pt x="588" y="827"/>
                    <a:pt x="705" y="1362"/>
                  </a:cubicBezTo>
                  <a:cubicBezTo>
                    <a:pt x="825" y="1974"/>
                    <a:pt x="1434" y="2002"/>
                    <a:pt x="1541" y="2002"/>
                  </a:cubicBezTo>
                  <a:cubicBezTo>
                    <a:pt x="1552" y="2002"/>
                    <a:pt x="1558" y="2001"/>
                    <a:pt x="1558" y="2001"/>
                  </a:cubicBezTo>
                  <a:cubicBezTo>
                    <a:pt x="1295" y="1903"/>
                    <a:pt x="1181" y="1592"/>
                    <a:pt x="1312" y="1329"/>
                  </a:cubicBezTo>
                  <a:cubicBezTo>
                    <a:pt x="1349" y="1265"/>
                    <a:pt x="1392" y="1241"/>
                    <a:pt x="1439" y="1241"/>
                  </a:cubicBezTo>
                  <a:cubicBezTo>
                    <a:pt x="1537" y="1241"/>
                    <a:pt x="1654" y="1345"/>
                    <a:pt x="1787" y="1411"/>
                  </a:cubicBezTo>
                  <a:cubicBezTo>
                    <a:pt x="1825" y="1430"/>
                    <a:pt x="1861" y="1439"/>
                    <a:pt x="1895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37" y="959"/>
                    <a:pt x="2346" y="817"/>
                    <a:pt x="2534" y="817"/>
                  </a:cubicBezTo>
                  <a:cubicBezTo>
                    <a:pt x="2652" y="817"/>
                    <a:pt x="2801" y="873"/>
                    <a:pt x="2984" y="1018"/>
                  </a:cubicBezTo>
                  <a:cubicBezTo>
                    <a:pt x="3475" y="1395"/>
                    <a:pt x="3164" y="2149"/>
                    <a:pt x="3164" y="2149"/>
                  </a:cubicBezTo>
                  <a:cubicBezTo>
                    <a:pt x="3164" y="2149"/>
                    <a:pt x="3164" y="1526"/>
                    <a:pt x="2738" y="1477"/>
                  </a:cubicBezTo>
                  <a:cubicBezTo>
                    <a:pt x="2690" y="1463"/>
                    <a:pt x="2643" y="1457"/>
                    <a:pt x="2597" y="1457"/>
                  </a:cubicBezTo>
                  <a:cubicBezTo>
                    <a:pt x="2419" y="1457"/>
                    <a:pt x="2259" y="1554"/>
                    <a:pt x="2181" y="1723"/>
                  </a:cubicBezTo>
                  <a:cubicBezTo>
                    <a:pt x="2443" y="1723"/>
                    <a:pt x="2459" y="2100"/>
                    <a:pt x="2312" y="2296"/>
                  </a:cubicBezTo>
                  <a:cubicBezTo>
                    <a:pt x="2164" y="2509"/>
                    <a:pt x="2213" y="2641"/>
                    <a:pt x="2361" y="2739"/>
                  </a:cubicBezTo>
                  <a:cubicBezTo>
                    <a:pt x="2492" y="2821"/>
                    <a:pt x="2705" y="2804"/>
                    <a:pt x="2525" y="3181"/>
                  </a:cubicBezTo>
                  <a:cubicBezTo>
                    <a:pt x="2344" y="3558"/>
                    <a:pt x="1640" y="3558"/>
                    <a:pt x="1640" y="3558"/>
                  </a:cubicBezTo>
                  <a:cubicBezTo>
                    <a:pt x="1787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59" y="3231"/>
                    <a:pt x="1295" y="3280"/>
                  </a:cubicBezTo>
                  <a:cubicBezTo>
                    <a:pt x="1000" y="3378"/>
                    <a:pt x="1017" y="3280"/>
                    <a:pt x="754" y="3509"/>
                  </a:cubicBezTo>
                  <a:cubicBezTo>
                    <a:pt x="623" y="3624"/>
                    <a:pt x="435" y="3653"/>
                    <a:pt x="279" y="3653"/>
                  </a:cubicBezTo>
                  <a:cubicBezTo>
                    <a:pt x="123" y="3653"/>
                    <a:pt x="1" y="3624"/>
                    <a:pt x="0" y="3624"/>
                  </a:cubicBezTo>
                  <a:lnTo>
                    <a:pt x="0" y="3624"/>
                  </a:lnTo>
                  <a:cubicBezTo>
                    <a:pt x="181" y="3722"/>
                    <a:pt x="377" y="3788"/>
                    <a:pt x="574" y="3804"/>
                  </a:cubicBezTo>
                  <a:cubicBezTo>
                    <a:pt x="1017" y="3837"/>
                    <a:pt x="1459" y="3903"/>
                    <a:pt x="1885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1" y="4887"/>
                    <a:pt x="4754" y="4888"/>
                    <a:pt x="4786" y="4888"/>
                  </a:cubicBezTo>
                  <a:cubicBezTo>
                    <a:pt x="5210" y="4888"/>
                    <a:pt x="5619" y="4789"/>
                    <a:pt x="6000" y="4591"/>
                  </a:cubicBezTo>
                  <a:cubicBezTo>
                    <a:pt x="6737" y="4099"/>
                    <a:pt x="6950" y="3100"/>
                    <a:pt x="6459" y="2362"/>
                  </a:cubicBezTo>
                  <a:cubicBezTo>
                    <a:pt x="6236" y="2024"/>
                    <a:pt x="5876" y="1868"/>
                    <a:pt x="5536" y="1868"/>
                  </a:cubicBezTo>
                  <a:cubicBezTo>
                    <a:pt x="5200" y="1868"/>
                    <a:pt x="4884" y="2020"/>
                    <a:pt x="4738" y="2296"/>
                  </a:cubicBezTo>
                  <a:cubicBezTo>
                    <a:pt x="4492" y="2624"/>
                    <a:pt x="4541" y="3083"/>
                    <a:pt x="4836" y="3378"/>
                  </a:cubicBezTo>
                  <a:cubicBezTo>
                    <a:pt x="4852" y="3395"/>
                    <a:pt x="4869" y="3411"/>
                    <a:pt x="4901" y="3427"/>
                  </a:cubicBezTo>
                  <a:cubicBezTo>
                    <a:pt x="4901" y="3427"/>
                    <a:pt x="4918" y="3444"/>
                    <a:pt x="4934" y="3460"/>
                  </a:cubicBezTo>
                  <a:cubicBezTo>
                    <a:pt x="5036" y="3519"/>
                    <a:pt x="5163" y="3550"/>
                    <a:pt x="5286" y="3550"/>
                  </a:cubicBezTo>
                  <a:cubicBezTo>
                    <a:pt x="5540" y="3550"/>
                    <a:pt x="5781" y="3419"/>
                    <a:pt x="5770" y="3132"/>
                  </a:cubicBezTo>
                  <a:cubicBezTo>
                    <a:pt x="5784" y="2938"/>
                    <a:pt x="5627" y="2856"/>
                    <a:pt x="5451" y="2856"/>
                  </a:cubicBezTo>
                  <a:cubicBezTo>
                    <a:pt x="5196" y="2856"/>
                    <a:pt x="4900" y="3028"/>
                    <a:pt x="5016" y="3280"/>
                  </a:cubicBezTo>
                  <a:cubicBezTo>
                    <a:pt x="5016" y="3304"/>
                    <a:pt x="5016" y="3333"/>
                    <a:pt x="4990" y="3333"/>
                  </a:cubicBezTo>
                  <a:cubicBezTo>
                    <a:pt x="4963" y="3333"/>
                    <a:pt x="4910" y="3304"/>
                    <a:pt x="4803" y="3214"/>
                  </a:cubicBezTo>
                  <a:cubicBezTo>
                    <a:pt x="4688" y="3100"/>
                    <a:pt x="4623" y="2952"/>
                    <a:pt x="4623" y="2804"/>
                  </a:cubicBezTo>
                  <a:cubicBezTo>
                    <a:pt x="4623" y="2624"/>
                    <a:pt x="4688" y="2460"/>
                    <a:pt x="4803" y="2313"/>
                  </a:cubicBezTo>
                  <a:cubicBezTo>
                    <a:pt x="4928" y="2078"/>
                    <a:pt x="5195" y="1955"/>
                    <a:pt x="5483" y="1955"/>
                  </a:cubicBezTo>
                  <a:cubicBezTo>
                    <a:pt x="5798" y="1955"/>
                    <a:pt x="6138" y="2103"/>
                    <a:pt x="6344" y="2411"/>
                  </a:cubicBezTo>
                  <a:lnTo>
                    <a:pt x="6360" y="2444"/>
                  </a:lnTo>
                  <a:cubicBezTo>
                    <a:pt x="6573" y="2854"/>
                    <a:pt x="6557" y="3345"/>
                    <a:pt x="6328" y="3755"/>
                  </a:cubicBezTo>
                  <a:cubicBezTo>
                    <a:pt x="6048" y="4259"/>
                    <a:pt x="5409" y="4609"/>
                    <a:pt x="4579" y="4609"/>
                  </a:cubicBezTo>
                  <a:cubicBezTo>
                    <a:pt x="4192" y="4609"/>
                    <a:pt x="3764" y="4533"/>
                    <a:pt x="3312" y="4362"/>
                  </a:cubicBezTo>
                  <a:cubicBezTo>
                    <a:pt x="3262" y="4345"/>
                    <a:pt x="3033" y="4263"/>
                    <a:pt x="2885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5" y="3313"/>
                    <a:pt x="4147" y="838"/>
                    <a:pt x="2689" y="182"/>
                  </a:cubicBezTo>
                  <a:cubicBezTo>
                    <a:pt x="2411" y="55"/>
                    <a:pt x="2159" y="1"/>
                    <a:pt x="19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16"/>
            <p:cNvSpPr/>
            <p:nvPr/>
          </p:nvSpPr>
          <p:spPr>
            <a:xfrm>
              <a:off x="8790193" y="4303489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36" y="2640"/>
                    <a:pt x="2213" y="3033"/>
                  </a:cubicBezTo>
                  <a:cubicBezTo>
                    <a:pt x="2379" y="3221"/>
                    <a:pt x="2551" y="3278"/>
                    <a:pt x="2710" y="3278"/>
                  </a:cubicBezTo>
                  <a:cubicBezTo>
                    <a:pt x="2897" y="3278"/>
                    <a:pt x="3065" y="3200"/>
                    <a:pt x="3180" y="3164"/>
                  </a:cubicBezTo>
                  <a:cubicBezTo>
                    <a:pt x="3203" y="3157"/>
                    <a:pt x="3228" y="3154"/>
                    <a:pt x="3252" y="3154"/>
                  </a:cubicBezTo>
                  <a:cubicBezTo>
                    <a:pt x="3346" y="3154"/>
                    <a:pt x="3439" y="3204"/>
                    <a:pt x="3491" y="3295"/>
                  </a:cubicBezTo>
                  <a:cubicBezTo>
                    <a:pt x="3524" y="3099"/>
                    <a:pt x="3475" y="2885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6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16"/>
            <p:cNvSpPr/>
            <p:nvPr/>
          </p:nvSpPr>
          <p:spPr>
            <a:xfrm>
              <a:off x="8595000" y="4060203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04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6" y="2139"/>
                    <a:pt x="1016" y="2352"/>
                  </a:cubicBezTo>
                  <a:cubicBezTo>
                    <a:pt x="1147" y="2417"/>
                    <a:pt x="1287" y="2450"/>
                    <a:pt x="1424" y="2450"/>
                  </a:cubicBezTo>
                  <a:cubicBezTo>
                    <a:pt x="1561" y="2450"/>
                    <a:pt x="1697" y="2417"/>
                    <a:pt x="1819" y="2352"/>
                  </a:cubicBezTo>
                  <a:lnTo>
                    <a:pt x="1852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00" y="2221"/>
                  </a:lnTo>
                  <a:cubicBezTo>
                    <a:pt x="2033" y="2204"/>
                    <a:pt x="2049" y="2171"/>
                    <a:pt x="2065" y="2155"/>
                  </a:cubicBezTo>
                  <a:cubicBezTo>
                    <a:pt x="2229" y="1975"/>
                    <a:pt x="2311" y="1745"/>
                    <a:pt x="2278" y="1499"/>
                  </a:cubicBezTo>
                  <a:cubicBezTo>
                    <a:pt x="2246" y="1167"/>
                    <a:pt x="2039" y="1024"/>
                    <a:pt x="1845" y="1024"/>
                  </a:cubicBezTo>
                  <a:cubicBezTo>
                    <a:pt x="1742" y="1024"/>
                    <a:pt x="1642" y="1065"/>
                    <a:pt x="1574" y="1139"/>
                  </a:cubicBezTo>
                  <a:cubicBezTo>
                    <a:pt x="1410" y="1303"/>
                    <a:pt x="1442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82" y="2024"/>
                    <a:pt x="1967" y="2204"/>
                    <a:pt x="1803" y="2303"/>
                  </a:cubicBezTo>
                  <a:cubicBezTo>
                    <a:pt x="1689" y="2348"/>
                    <a:pt x="1571" y="2373"/>
                    <a:pt x="1455" y="2373"/>
                  </a:cubicBezTo>
                  <a:cubicBezTo>
                    <a:pt x="1321" y="2373"/>
                    <a:pt x="1188" y="2340"/>
                    <a:pt x="1065" y="2270"/>
                  </a:cubicBezTo>
                  <a:cubicBezTo>
                    <a:pt x="525" y="2057"/>
                    <a:pt x="164" y="1106"/>
                    <a:pt x="803" y="565"/>
                  </a:cubicBezTo>
                  <a:cubicBezTo>
                    <a:pt x="1049" y="319"/>
                    <a:pt x="1377" y="172"/>
                    <a:pt x="1738" y="172"/>
                  </a:cubicBezTo>
                  <a:cubicBezTo>
                    <a:pt x="2492" y="204"/>
                    <a:pt x="3311" y="762"/>
                    <a:pt x="3442" y="2221"/>
                  </a:cubicBezTo>
                  <a:cubicBezTo>
                    <a:pt x="3491" y="2761"/>
                    <a:pt x="3426" y="3319"/>
                    <a:pt x="3278" y="3860"/>
                  </a:cubicBezTo>
                  <a:cubicBezTo>
                    <a:pt x="3147" y="4302"/>
                    <a:pt x="2950" y="4745"/>
                    <a:pt x="2688" y="5122"/>
                  </a:cubicBezTo>
                  <a:cubicBezTo>
                    <a:pt x="2278" y="5614"/>
                    <a:pt x="1770" y="6007"/>
                    <a:pt x="1197" y="6286"/>
                  </a:cubicBezTo>
                  <a:cubicBezTo>
                    <a:pt x="1819" y="6040"/>
                    <a:pt x="2360" y="5646"/>
                    <a:pt x="2787" y="5122"/>
                  </a:cubicBezTo>
                  <a:cubicBezTo>
                    <a:pt x="3541" y="4269"/>
                    <a:pt x="4458" y="2253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16"/>
            <p:cNvSpPr/>
            <p:nvPr/>
          </p:nvSpPr>
          <p:spPr>
            <a:xfrm>
              <a:off x="8068010" y="4897236"/>
              <a:ext cx="296852" cy="207032"/>
            </a:xfrm>
            <a:custGeom>
              <a:rect b="b" l="l" r="r" t="t"/>
              <a:pathLst>
                <a:path extrusionOk="0" h="6311" w="9049">
                  <a:moveTo>
                    <a:pt x="2012" y="1"/>
                  </a:moveTo>
                  <a:cubicBezTo>
                    <a:pt x="1092" y="1"/>
                    <a:pt x="66" y="653"/>
                    <a:pt x="33" y="1850"/>
                  </a:cubicBezTo>
                  <a:cubicBezTo>
                    <a:pt x="1" y="2718"/>
                    <a:pt x="476" y="3522"/>
                    <a:pt x="1230" y="3931"/>
                  </a:cubicBezTo>
                  <a:cubicBezTo>
                    <a:pt x="1742" y="4182"/>
                    <a:pt x="2308" y="4287"/>
                    <a:pt x="2885" y="4287"/>
                  </a:cubicBezTo>
                  <a:cubicBezTo>
                    <a:pt x="3212" y="4287"/>
                    <a:pt x="3542" y="4253"/>
                    <a:pt x="3869" y="4194"/>
                  </a:cubicBezTo>
                  <a:cubicBezTo>
                    <a:pt x="4754" y="3948"/>
                    <a:pt x="5574" y="3620"/>
                    <a:pt x="6377" y="3423"/>
                  </a:cubicBezTo>
                  <a:cubicBezTo>
                    <a:pt x="6583" y="3370"/>
                    <a:pt x="6792" y="3343"/>
                    <a:pt x="6996" y="3343"/>
                  </a:cubicBezTo>
                  <a:cubicBezTo>
                    <a:pt x="7607" y="3343"/>
                    <a:pt x="8180" y="3580"/>
                    <a:pt x="8524" y="4046"/>
                  </a:cubicBezTo>
                  <a:cubicBezTo>
                    <a:pt x="8950" y="4636"/>
                    <a:pt x="8999" y="5571"/>
                    <a:pt x="8458" y="5964"/>
                  </a:cubicBezTo>
                  <a:cubicBezTo>
                    <a:pt x="8245" y="6126"/>
                    <a:pt x="7987" y="6201"/>
                    <a:pt x="7738" y="6201"/>
                  </a:cubicBezTo>
                  <a:cubicBezTo>
                    <a:pt x="7357" y="6201"/>
                    <a:pt x="6994" y="6025"/>
                    <a:pt x="6836" y="5718"/>
                  </a:cubicBezTo>
                  <a:cubicBezTo>
                    <a:pt x="6524" y="5226"/>
                    <a:pt x="6770" y="4571"/>
                    <a:pt x="7229" y="4440"/>
                  </a:cubicBezTo>
                  <a:cubicBezTo>
                    <a:pt x="7321" y="4403"/>
                    <a:pt x="7416" y="4385"/>
                    <a:pt x="7511" y="4385"/>
                  </a:cubicBezTo>
                  <a:cubicBezTo>
                    <a:pt x="7754" y="4385"/>
                    <a:pt x="7989" y="4501"/>
                    <a:pt x="8131" y="4702"/>
                  </a:cubicBezTo>
                  <a:cubicBezTo>
                    <a:pt x="8229" y="4882"/>
                    <a:pt x="8245" y="5095"/>
                    <a:pt x="8180" y="5275"/>
                  </a:cubicBezTo>
                  <a:cubicBezTo>
                    <a:pt x="8167" y="5314"/>
                    <a:pt x="8113" y="5394"/>
                    <a:pt x="8059" y="5394"/>
                  </a:cubicBezTo>
                  <a:cubicBezTo>
                    <a:pt x="8045" y="5394"/>
                    <a:pt x="8030" y="5388"/>
                    <a:pt x="8016" y="5374"/>
                  </a:cubicBezTo>
                  <a:cubicBezTo>
                    <a:pt x="7967" y="5325"/>
                    <a:pt x="8016" y="4964"/>
                    <a:pt x="7655" y="4915"/>
                  </a:cubicBezTo>
                  <a:cubicBezTo>
                    <a:pt x="7641" y="4913"/>
                    <a:pt x="7626" y="4912"/>
                    <a:pt x="7613" y="4912"/>
                  </a:cubicBezTo>
                  <a:cubicBezTo>
                    <a:pt x="7269" y="4912"/>
                    <a:pt x="7161" y="5478"/>
                    <a:pt x="7508" y="5620"/>
                  </a:cubicBezTo>
                  <a:cubicBezTo>
                    <a:pt x="7581" y="5652"/>
                    <a:pt x="7656" y="5668"/>
                    <a:pt x="7729" y="5668"/>
                  </a:cubicBezTo>
                  <a:cubicBezTo>
                    <a:pt x="7951" y="5668"/>
                    <a:pt x="8155" y="5526"/>
                    <a:pt x="8229" y="5292"/>
                  </a:cubicBezTo>
                  <a:cubicBezTo>
                    <a:pt x="8229" y="5292"/>
                    <a:pt x="8229" y="5275"/>
                    <a:pt x="8229" y="5275"/>
                  </a:cubicBezTo>
                  <a:lnTo>
                    <a:pt x="8245" y="5226"/>
                  </a:lnTo>
                  <a:lnTo>
                    <a:pt x="8245" y="5210"/>
                  </a:lnTo>
                  <a:cubicBezTo>
                    <a:pt x="8262" y="5095"/>
                    <a:pt x="8262" y="4964"/>
                    <a:pt x="8229" y="4833"/>
                  </a:cubicBezTo>
                  <a:cubicBezTo>
                    <a:pt x="8104" y="4521"/>
                    <a:pt x="7809" y="4333"/>
                    <a:pt x="7494" y="4333"/>
                  </a:cubicBezTo>
                  <a:cubicBezTo>
                    <a:pt x="7395" y="4333"/>
                    <a:pt x="7294" y="4351"/>
                    <a:pt x="7196" y="4390"/>
                  </a:cubicBezTo>
                  <a:cubicBezTo>
                    <a:pt x="6705" y="4521"/>
                    <a:pt x="6410" y="5210"/>
                    <a:pt x="6754" y="5767"/>
                  </a:cubicBezTo>
                  <a:cubicBezTo>
                    <a:pt x="6925" y="6110"/>
                    <a:pt x="7327" y="6310"/>
                    <a:pt x="7747" y="6310"/>
                  </a:cubicBezTo>
                  <a:cubicBezTo>
                    <a:pt x="8010" y="6310"/>
                    <a:pt x="8281" y="6232"/>
                    <a:pt x="8508" y="6062"/>
                  </a:cubicBezTo>
                  <a:cubicBezTo>
                    <a:pt x="8950" y="5734"/>
                    <a:pt x="9049" y="5128"/>
                    <a:pt x="8917" y="4571"/>
                  </a:cubicBezTo>
                  <a:cubicBezTo>
                    <a:pt x="8835" y="4046"/>
                    <a:pt x="8458" y="3161"/>
                    <a:pt x="7213" y="2882"/>
                  </a:cubicBezTo>
                  <a:cubicBezTo>
                    <a:pt x="7067" y="2850"/>
                    <a:pt x="6919" y="2835"/>
                    <a:pt x="6768" y="2835"/>
                  </a:cubicBezTo>
                  <a:cubicBezTo>
                    <a:pt x="5438" y="2835"/>
                    <a:pt x="3897" y="3973"/>
                    <a:pt x="2312" y="3973"/>
                  </a:cubicBezTo>
                  <a:cubicBezTo>
                    <a:pt x="2089" y="3973"/>
                    <a:pt x="1864" y="3950"/>
                    <a:pt x="1640" y="3899"/>
                  </a:cubicBezTo>
                  <a:cubicBezTo>
                    <a:pt x="1558" y="3866"/>
                    <a:pt x="1459" y="3849"/>
                    <a:pt x="1377" y="3817"/>
                  </a:cubicBezTo>
                  <a:lnTo>
                    <a:pt x="1312" y="3784"/>
                  </a:lnTo>
                  <a:cubicBezTo>
                    <a:pt x="607" y="3407"/>
                    <a:pt x="164" y="2669"/>
                    <a:pt x="181" y="1850"/>
                  </a:cubicBezTo>
                  <a:cubicBezTo>
                    <a:pt x="203" y="732"/>
                    <a:pt x="1174" y="107"/>
                    <a:pt x="2045" y="107"/>
                  </a:cubicBezTo>
                  <a:cubicBezTo>
                    <a:pt x="2464" y="107"/>
                    <a:pt x="2859" y="251"/>
                    <a:pt x="3115" y="555"/>
                  </a:cubicBezTo>
                  <a:cubicBezTo>
                    <a:pt x="3574" y="1014"/>
                    <a:pt x="3525" y="1768"/>
                    <a:pt x="3033" y="2178"/>
                  </a:cubicBezTo>
                  <a:cubicBezTo>
                    <a:pt x="2951" y="2227"/>
                    <a:pt x="2853" y="2276"/>
                    <a:pt x="2771" y="2292"/>
                  </a:cubicBezTo>
                  <a:cubicBezTo>
                    <a:pt x="2700" y="2311"/>
                    <a:pt x="2629" y="2320"/>
                    <a:pt x="2558" y="2320"/>
                  </a:cubicBezTo>
                  <a:cubicBezTo>
                    <a:pt x="2380" y="2320"/>
                    <a:pt x="2206" y="2262"/>
                    <a:pt x="2066" y="2145"/>
                  </a:cubicBezTo>
                  <a:cubicBezTo>
                    <a:pt x="1935" y="2063"/>
                    <a:pt x="1886" y="1915"/>
                    <a:pt x="1935" y="1768"/>
                  </a:cubicBezTo>
                  <a:lnTo>
                    <a:pt x="1935" y="1768"/>
                  </a:lnTo>
                  <a:cubicBezTo>
                    <a:pt x="2007" y="1851"/>
                    <a:pt x="2100" y="1894"/>
                    <a:pt x="2195" y="1894"/>
                  </a:cubicBezTo>
                  <a:cubicBezTo>
                    <a:pt x="2250" y="1894"/>
                    <a:pt x="2307" y="1880"/>
                    <a:pt x="2361" y="1850"/>
                  </a:cubicBezTo>
                  <a:cubicBezTo>
                    <a:pt x="2607" y="1719"/>
                    <a:pt x="2541" y="1309"/>
                    <a:pt x="2213" y="1227"/>
                  </a:cubicBezTo>
                  <a:cubicBezTo>
                    <a:pt x="2182" y="1217"/>
                    <a:pt x="2150" y="1213"/>
                    <a:pt x="2119" y="1213"/>
                  </a:cubicBezTo>
                  <a:cubicBezTo>
                    <a:pt x="1781" y="1213"/>
                    <a:pt x="1511" y="1756"/>
                    <a:pt x="1902" y="2161"/>
                  </a:cubicBezTo>
                  <a:cubicBezTo>
                    <a:pt x="2063" y="2322"/>
                    <a:pt x="2270" y="2399"/>
                    <a:pt x="2488" y="2399"/>
                  </a:cubicBezTo>
                  <a:cubicBezTo>
                    <a:pt x="2560" y="2399"/>
                    <a:pt x="2632" y="2390"/>
                    <a:pt x="2705" y="2374"/>
                  </a:cubicBezTo>
                  <a:cubicBezTo>
                    <a:pt x="2738" y="2358"/>
                    <a:pt x="2754" y="2358"/>
                    <a:pt x="2787" y="2341"/>
                  </a:cubicBezTo>
                  <a:lnTo>
                    <a:pt x="2869" y="2325"/>
                  </a:lnTo>
                  <a:lnTo>
                    <a:pt x="2902" y="2309"/>
                  </a:lnTo>
                  <a:cubicBezTo>
                    <a:pt x="3049" y="2243"/>
                    <a:pt x="3180" y="2145"/>
                    <a:pt x="3262" y="1997"/>
                  </a:cubicBezTo>
                  <a:cubicBezTo>
                    <a:pt x="3590" y="1538"/>
                    <a:pt x="3557" y="915"/>
                    <a:pt x="3164" y="489"/>
                  </a:cubicBezTo>
                  <a:cubicBezTo>
                    <a:pt x="2893" y="159"/>
                    <a:pt x="2466" y="1"/>
                    <a:pt x="201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16"/>
            <p:cNvSpPr/>
            <p:nvPr/>
          </p:nvSpPr>
          <p:spPr>
            <a:xfrm>
              <a:off x="8118563" y="5014811"/>
              <a:ext cx="211887" cy="121641"/>
            </a:xfrm>
            <a:custGeom>
              <a:rect b="b" l="l" r="r" t="t"/>
              <a:pathLst>
                <a:path extrusionOk="0" h="3708" w="6459">
                  <a:moveTo>
                    <a:pt x="5511" y="0"/>
                  </a:moveTo>
                  <a:cubicBezTo>
                    <a:pt x="5261" y="0"/>
                    <a:pt x="4964" y="44"/>
                    <a:pt x="4623" y="167"/>
                  </a:cubicBezTo>
                  <a:cubicBezTo>
                    <a:pt x="3779" y="468"/>
                    <a:pt x="2592" y="1029"/>
                    <a:pt x="1426" y="1029"/>
                  </a:cubicBezTo>
                  <a:cubicBezTo>
                    <a:pt x="938" y="1029"/>
                    <a:pt x="454" y="931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55" y="1335"/>
                    <a:pt x="1321" y="1335"/>
                  </a:cubicBezTo>
                  <a:cubicBezTo>
                    <a:pt x="1355" y="1335"/>
                    <a:pt x="1391" y="1334"/>
                    <a:pt x="1426" y="1331"/>
                  </a:cubicBezTo>
                  <a:cubicBezTo>
                    <a:pt x="1938" y="1295"/>
                    <a:pt x="2173" y="1164"/>
                    <a:pt x="2308" y="1164"/>
                  </a:cubicBezTo>
                  <a:cubicBezTo>
                    <a:pt x="2358" y="1164"/>
                    <a:pt x="2395" y="1183"/>
                    <a:pt x="2426" y="1233"/>
                  </a:cubicBezTo>
                  <a:cubicBezTo>
                    <a:pt x="2499" y="1317"/>
                    <a:pt x="2411" y="1366"/>
                    <a:pt x="2267" y="1366"/>
                  </a:cubicBezTo>
                  <a:cubicBezTo>
                    <a:pt x="2216" y="1366"/>
                    <a:pt x="2158" y="1360"/>
                    <a:pt x="2098" y="1347"/>
                  </a:cubicBezTo>
                  <a:cubicBezTo>
                    <a:pt x="2058" y="1332"/>
                    <a:pt x="2014" y="1325"/>
                    <a:pt x="1970" y="1325"/>
                  </a:cubicBezTo>
                  <a:cubicBezTo>
                    <a:pt x="1870" y="1325"/>
                    <a:pt x="1768" y="1361"/>
                    <a:pt x="1689" y="1429"/>
                  </a:cubicBezTo>
                  <a:cubicBezTo>
                    <a:pt x="1511" y="1575"/>
                    <a:pt x="1715" y="2102"/>
                    <a:pt x="1345" y="2102"/>
                  </a:cubicBezTo>
                  <a:cubicBezTo>
                    <a:pt x="1340" y="2102"/>
                    <a:pt x="1334" y="2102"/>
                    <a:pt x="1328" y="2101"/>
                  </a:cubicBezTo>
                  <a:lnTo>
                    <a:pt x="1328" y="2101"/>
                  </a:lnTo>
                  <a:cubicBezTo>
                    <a:pt x="1328" y="2101"/>
                    <a:pt x="1614" y="2461"/>
                    <a:pt x="2047" y="2461"/>
                  </a:cubicBezTo>
                  <a:cubicBezTo>
                    <a:pt x="2192" y="2461"/>
                    <a:pt x="2352" y="2421"/>
                    <a:pt x="2525" y="2314"/>
                  </a:cubicBezTo>
                  <a:cubicBezTo>
                    <a:pt x="3197" y="1872"/>
                    <a:pt x="2820" y="1380"/>
                    <a:pt x="3065" y="1249"/>
                  </a:cubicBezTo>
                  <a:cubicBezTo>
                    <a:pt x="3111" y="1226"/>
                    <a:pt x="3156" y="1216"/>
                    <a:pt x="3197" y="1216"/>
                  </a:cubicBezTo>
                  <a:cubicBezTo>
                    <a:pt x="3389" y="1216"/>
                    <a:pt x="3501" y="1445"/>
                    <a:pt x="3311" y="1675"/>
                  </a:cubicBezTo>
                  <a:cubicBezTo>
                    <a:pt x="3082" y="1937"/>
                    <a:pt x="2230" y="2888"/>
                    <a:pt x="3557" y="3708"/>
                  </a:cubicBez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37"/>
                    <a:pt x="4819" y="2708"/>
                    <a:pt x="4721" y="2216"/>
                  </a:cubicBezTo>
                  <a:cubicBezTo>
                    <a:pt x="4623" y="1708"/>
                    <a:pt x="4246" y="954"/>
                    <a:pt x="4852" y="511"/>
                  </a:cubicBezTo>
                  <a:cubicBezTo>
                    <a:pt x="5204" y="247"/>
                    <a:pt x="5509" y="147"/>
                    <a:pt x="5817" y="147"/>
                  </a:cubicBezTo>
                  <a:cubicBezTo>
                    <a:pt x="6025" y="147"/>
                    <a:pt x="6234" y="193"/>
                    <a:pt x="6458" y="265"/>
                  </a:cubicBezTo>
                  <a:cubicBezTo>
                    <a:pt x="6458" y="265"/>
                    <a:pt x="6127" y="0"/>
                    <a:pt x="55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16"/>
            <p:cNvSpPr/>
            <p:nvPr/>
          </p:nvSpPr>
          <p:spPr>
            <a:xfrm>
              <a:off x="8157799" y="4894185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7" y="0"/>
                    <a:pt x="1" y="123"/>
                    <a:pt x="1" y="123"/>
                  </a:cubicBezTo>
                  <a:cubicBezTo>
                    <a:pt x="1" y="123"/>
                    <a:pt x="952" y="205"/>
                    <a:pt x="1197" y="549"/>
                  </a:cubicBezTo>
                  <a:cubicBezTo>
                    <a:pt x="1361" y="746"/>
                    <a:pt x="1427" y="1025"/>
                    <a:pt x="1345" y="1271"/>
                  </a:cubicBezTo>
                  <a:cubicBezTo>
                    <a:pt x="1296" y="1500"/>
                    <a:pt x="1181" y="2156"/>
                    <a:pt x="2214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16"/>
            <p:cNvSpPr/>
            <p:nvPr/>
          </p:nvSpPr>
          <p:spPr>
            <a:xfrm>
              <a:off x="8111018" y="4806791"/>
              <a:ext cx="74238" cy="87688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20" y="165"/>
                    <a:pt x="738" y="689"/>
                    <a:pt x="804" y="1427"/>
                  </a:cubicBezTo>
                  <a:cubicBezTo>
                    <a:pt x="870" y="2164"/>
                    <a:pt x="1" y="2623"/>
                    <a:pt x="1" y="2623"/>
                  </a:cubicBezTo>
                  <a:cubicBezTo>
                    <a:pt x="591" y="2410"/>
                    <a:pt x="1771" y="2673"/>
                    <a:pt x="2017" y="2017"/>
                  </a:cubicBezTo>
                  <a:cubicBezTo>
                    <a:pt x="2263" y="1345"/>
                    <a:pt x="1624" y="919"/>
                    <a:pt x="1263" y="722"/>
                  </a:cubicBezTo>
                  <a:cubicBezTo>
                    <a:pt x="919" y="542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16"/>
            <p:cNvSpPr/>
            <p:nvPr/>
          </p:nvSpPr>
          <p:spPr>
            <a:xfrm>
              <a:off x="8000266" y="4844977"/>
              <a:ext cx="104353" cy="140930"/>
            </a:xfrm>
            <a:custGeom>
              <a:rect b="b" l="l" r="r" t="t"/>
              <a:pathLst>
                <a:path extrusionOk="0" h="4296" w="3181">
                  <a:moveTo>
                    <a:pt x="2803" y="1"/>
                  </a:moveTo>
                  <a:lnTo>
                    <a:pt x="2803" y="1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43" y="109"/>
                    <a:pt x="2272" y="103"/>
                    <a:pt x="2190" y="103"/>
                  </a:cubicBezTo>
                  <a:cubicBezTo>
                    <a:pt x="1869" y="103"/>
                    <a:pt x="1373" y="194"/>
                    <a:pt x="1230" y="689"/>
                  </a:cubicBezTo>
                  <a:cubicBezTo>
                    <a:pt x="1049" y="1295"/>
                    <a:pt x="1197" y="1689"/>
                    <a:pt x="1410" y="1886"/>
                  </a:cubicBezTo>
                  <a:cubicBezTo>
                    <a:pt x="1623" y="2066"/>
                    <a:pt x="1623" y="2443"/>
                    <a:pt x="1475" y="2492"/>
                  </a:cubicBezTo>
                  <a:cubicBezTo>
                    <a:pt x="1437" y="2510"/>
                    <a:pt x="1398" y="2518"/>
                    <a:pt x="1361" y="2518"/>
                  </a:cubicBezTo>
                  <a:cubicBezTo>
                    <a:pt x="1195" y="2518"/>
                    <a:pt x="1067" y="2355"/>
                    <a:pt x="1148" y="2181"/>
                  </a:cubicBezTo>
                  <a:cubicBezTo>
                    <a:pt x="1220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7" y="1746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0" y="2492"/>
                    <a:pt x="689" y="2918"/>
                  </a:cubicBezTo>
                  <a:cubicBezTo>
                    <a:pt x="1393" y="3361"/>
                    <a:pt x="1738" y="4033"/>
                    <a:pt x="2115" y="4295"/>
                  </a:cubicBezTo>
                  <a:cubicBezTo>
                    <a:pt x="2115" y="4295"/>
                    <a:pt x="1508" y="3344"/>
                    <a:pt x="2066" y="2476"/>
                  </a:cubicBezTo>
                  <a:cubicBezTo>
                    <a:pt x="2623" y="1607"/>
                    <a:pt x="3180" y="1345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16"/>
            <p:cNvSpPr/>
            <p:nvPr/>
          </p:nvSpPr>
          <p:spPr>
            <a:xfrm>
              <a:off x="7862614" y="4636924"/>
              <a:ext cx="266180" cy="265622"/>
            </a:xfrm>
            <a:custGeom>
              <a:rect b="b" l="l" r="r" t="t"/>
              <a:pathLst>
                <a:path extrusionOk="0" h="8097" w="8114">
                  <a:moveTo>
                    <a:pt x="2354" y="1"/>
                  </a:moveTo>
                  <a:cubicBezTo>
                    <a:pt x="2263" y="1"/>
                    <a:pt x="2172" y="6"/>
                    <a:pt x="2082" y="16"/>
                  </a:cubicBezTo>
                  <a:cubicBezTo>
                    <a:pt x="754" y="179"/>
                    <a:pt x="0" y="1982"/>
                    <a:pt x="787" y="3228"/>
                  </a:cubicBezTo>
                  <a:cubicBezTo>
                    <a:pt x="1376" y="4185"/>
                    <a:pt x="2454" y="4468"/>
                    <a:pt x="3416" y="4468"/>
                  </a:cubicBezTo>
                  <a:cubicBezTo>
                    <a:pt x="3525" y="4468"/>
                    <a:pt x="3632" y="4464"/>
                    <a:pt x="3737" y="4458"/>
                  </a:cubicBezTo>
                  <a:cubicBezTo>
                    <a:pt x="3950" y="4458"/>
                    <a:pt x="4196" y="4441"/>
                    <a:pt x="4442" y="4408"/>
                  </a:cubicBezTo>
                  <a:cubicBezTo>
                    <a:pt x="4442" y="4408"/>
                    <a:pt x="4650" y="4374"/>
                    <a:pt x="4961" y="4374"/>
                  </a:cubicBezTo>
                  <a:cubicBezTo>
                    <a:pt x="5449" y="4374"/>
                    <a:pt x="6189" y="4459"/>
                    <a:pt x="6770" y="4900"/>
                  </a:cubicBezTo>
                  <a:cubicBezTo>
                    <a:pt x="7163" y="5228"/>
                    <a:pt x="7425" y="5703"/>
                    <a:pt x="7507" y="6211"/>
                  </a:cubicBezTo>
                  <a:cubicBezTo>
                    <a:pt x="7507" y="6211"/>
                    <a:pt x="7671" y="7408"/>
                    <a:pt x="7097" y="8064"/>
                  </a:cubicBezTo>
                  <a:lnTo>
                    <a:pt x="7065" y="8096"/>
                  </a:lnTo>
                  <a:cubicBezTo>
                    <a:pt x="7065" y="8096"/>
                    <a:pt x="8114" y="7572"/>
                    <a:pt x="7983" y="5966"/>
                  </a:cubicBezTo>
                  <a:cubicBezTo>
                    <a:pt x="7875" y="4659"/>
                    <a:pt x="6826" y="4005"/>
                    <a:pt x="5499" y="4005"/>
                  </a:cubicBezTo>
                  <a:cubicBezTo>
                    <a:pt x="5212" y="4005"/>
                    <a:pt x="4912" y="4036"/>
                    <a:pt x="4606" y="4097"/>
                  </a:cubicBezTo>
                  <a:cubicBezTo>
                    <a:pt x="4097" y="4191"/>
                    <a:pt x="3637" y="4241"/>
                    <a:pt x="3224" y="4241"/>
                  </a:cubicBezTo>
                  <a:cubicBezTo>
                    <a:pt x="2705" y="4241"/>
                    <a:pt x="2259" y="4163"/>
                    <a:pt x="1885" y="3999"/>
                  </a:cubicBezTo>
                  <a:cubicBezTo>
                    <a:pt x="1492" y="3802"/>
                    <a:pt x="1147" y="3507"/>
                    <a:pt x="918" y="3146"/>
                  </a:cubicBezTo>
                  <a:cubicBezTo>
                    <a:pt x="197" y="1982"/>
                    <a:pt x="885" y="294"/>
                    <a:pt x="2098" y="147"/>
                  </a:cubicBezTo>
                  <a:cubicBezTo>
                    <a:pt x="2199" y="132"/>
                    <a:pt x="2300" y="125"/>
                    <a:pt x="2401" y="125"/>
                  </a:cubicBezTo>
                  <a:cubicBezTo>
                    <a:pt x="2875" y="125"/>
                    <a:pt x="3333" y="287"/>
                    <a:pt x="3590" y="638"/>
                  </a:cubicBezTo>
                  <a:cubicBezTo>
                    <a:pt x="3885" y="1032"/>
                    <a:pt x="3934" y="1540"/>
                    <a:pt x="3721" y="1982"/>
                  </a:cubicBezTo>
                  <a:cubicBezTo>
                    <a:pt x="3573" y="2332"/>
                    <a:pt x="3238" y="2538"/>
                    <a:pt x="2879" y="2538"/>
                  </a:cubicBezTo>
                  <a:cubicBezTo>
                    <a:pt x="2800" y="2538"/>
                    <a:pt x="2719" y="2528"/>
                    <a:pt x="2639" y="2507"/>
                  </a:cubicBezTo>
                  <a:cubicBezTo>
                    <a:pt x="2196" y="2392"/>
                    <a:pt x="2016" y="1966"/>
                    <a:pt x="2360" y="1901"/>
                  </a:cubicBezTo>
                  <a:cubicBezTo>
                    <a:pt x="2770" y="1835"/>
                    <a:pt x="2852" y="1491"/>
                    <a:pt x="2705" y="1212"/>
                  </a:cubicBezTo>
                  <a:cubicBezTo>
                    <a:pt x="2644" y="1091"/>
                    <a:pt x="2508" y="1022"/>
                    <a:pt x="2363" y="1022"/>
                  </a:cubicBezTo>
                  <a:cubicBezTo>
                    <a:pt x="2155" y="1022"/>
                    <a:pt x="1927" y="1163"/>
                    <a:pt x="1869" y="1491"/>
                  </a:cubicBezTo>
                  <a:cubicBezTo>
                    <a:pt x="1819" y="1753"/>
                    <a:pt x="1885" y="2032"/>
                    <a:pt x="2082" y="2228"/>
                  </a:cubicBezTo>
                  <a:cubicBezTo>
                    <a:pt x="2250" y="2422"/>
                    <a:pt x="2587" y="2585"/>
                    <a:pt x="2932" y="2585"/>
                  </a:cubicBezTo>
                  <a:cubicBezTo>
                    <a:pt x="3260" y="2585"/>
                    <a:pt x="3595" y="2438"/>
                    <a:pt x="3803" y="2032"/>
                  </a:cubicBezTo>
                  <a:cubicBezTo>
                    <a:pt x="4032" y="1556"/>
                    <a:pt x="4000" y="999"/>
                    <a:pt x="3688" y="556"/>
                  </a:cubicBezTo>
                  <a:cubicBezTo>
                    <a:pt x="3395" y="166"/>
                    <a:pt x="2876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16"/>
            <p:cNvSpPr/>
            <p:nvPr/>
          </p:nvSpPr>
          <p:spPr>
            <a:xfrm>
              <a:off x="7905064" y="4789437"/>
              <a:ext cx="152773" cy="78142"/>
            </a:xfrm>
            <a:custGeom>
              <a:rect b="b" l="l" r="r" t="t"/>
              <a:pathLst>
                <a:path extrusionOk="0" h="2382" w="4657">
                  <a:moveTo>
                    <a:pt x="3567" y="1"/>
                  </a:moveTo>
                  <a:cubicBezTo>
                    <a:pt x="3272" y="1"/>
                    <a:pt x="2922" y="40"/>
                    <a:pt x="2525" y="153"/>
                  </a:cubicBezTo>
                  <a:cubicBezTo>
                    <a:pt x="1971" y="319"/>
                    <a:pt x="1499" y="380"/>
                    <a:pt x="1111" y="380"/>
                  </a:cubicBezTo>
                  <a:cubicBezTo>
                    <a:pt x="581" y="380"/>
                    <a:pt x="209" y="266"/>
                    <a:pt x="1" y="153"/>
                  </a:cubicBezTo>
                  <a:lnTo>
                    <a:pt x="1" y="153"/>
                  </a:lnTo>
                  <a:cubicBezTo>
                    <a:pt x="132" y="268"/>
                    <a:pt x="263" y="382"/>
                    <a:pt x="378" y="530"/>
                  </a:cubicBezTo>
                  <a:cubicBezTo>
                    <a:pt x="454" y="636"/>
                    <a:pt x="599" y="1399"/>
                    <a:pt x="1202" y="1399"/>
                  </a:cubicBezTo>
                  <a:cubicBezTo>
                    <a:pt x="1252" y="1399"/>
                    <a:pt x="1305" y="1393"/>
                    <a:pt x="1361" y="1382"/>
                  </a:cubicBezTo>
                  <a:cubicBezTo>
                    <a:pt x="2083" y="1218"/>
                    <a:pt x="1952" y="759"/>
                    <a:pt x="2427" y="612"/>
                  </a:cubicBezTo>
                  <a:cubicBezTo>
                    <a:pt x="2516" y="584"/>
                    <a:pt x="2591" y="573"/>
                    <a:pt x="2655" y="573"/>
                  </a:cubicBezTo>
                  <a:cubicBezTo>
                    <a:pt x="2931" y="573"/>
                    <a:pt x="2976" y="791"/>
                    <a:pt x="2869" y="858"/>
                  </a:cubicBezTo>
                  <a:cubicBezTo>
                    <a:pt x="2808" y="896"/>
                    <a:pt x="2751" y="909"/>
                    <a:pt x="2690" y="909"/>
                  </a:cubicBezTo>
                  <a:cubicBezTo>
                    <a:pt x="2621" y="909"/>
                    <a:pt x="2547" y="892"/>
                    <a:pt x="2460" y="874"/>
                  </a:cubicBezTo>
                  <a:cubicBezTo>
                    <a:pt x="2451" y="873"/>
                    <a:pt x="2441" y="873"/>
                    <a:pt x="2431" y="873"/>
                  </a:cubicBezTo>
                  <a:cubicBezTo>
                    <a:pt x="2234" y="873"/>
                    <a:pt x="1812" y="1027"/>
                    <a:pt x="1968" y="1448"/>
                  </a:cubicBezTo>
                  <a:cubicBezTo>
                    <a:pt x="2132" y="1874"/>
                    <a:pt x="2361" y="2234"/>
                    <a:pt x="2115" y="2382"/>
                  </a:cubicBezTo>
                  <a:cubicBezTo>
                    <a:pt x="2115" y="2382"/>
                    <a:pt x="3033" y="2382"/>
                    <a:pt x="3345" y="2120"/>
                  </a:cubicBezTo>
                  <a:cubicBezTo>
                    <a:pt x="3705" y="1857"/>
                    <a:pt x="3853" y="1399"/>
                    <a:pt x="3722" y="989"/>
                  </a:cubicBezTo>
                  <a:cubicBezTo>
                    <a:pt x="3623" y="494"/>
                    <a:pt x="3938" y="195"/>
                    <a:pt x="4415" y="195"/>
                  </a:cubicBezTo>
                  <a:cubicBezTo>
                    <a:pt x="4491" y="195"/>
                    <a:pt x="4572" y="202"/>
                    <a:pt x="4656" y="218"/>
                  </a:cubicBezTo>
                  <a:cubicBezTo>
                    <a:pt x="4656" y="218"/>
                    <a:pt x="4261" y="1"/>
                    <a:pt x="35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16"/>
            <p:cNvSpPr/>
            <p:nvPr/>
          </p:nvSpPr>
          <p:spPr>
            <a:xfrm>
              <a:off x="7944332" y="4645487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263" y="0"/>
                  </a:moveTo>
                  <a:lnTo>
                    <a:pt x="1263" y="0"/>
                  </a:lnTo>
                  <a:cubicBezTo>
                    <a:pt x="1689" y="443"/>
                    <a:pt x="1836" y="1082"/>
                    <a:pt x="1640" y="1656"/>
                  </a:cubicBezTo>
                  <a:cubicBezTo>
                    <a:pt x="1410" y="2417"/>
                    <a:pt x="886" y="2617"/>
                    <a:pt x="437" y="2617"/>
                  </a:cubicBezTo>
                  <a:cubicBezTo>
                    <a:pt x="276" y="2617"/>
                    <a:pt x="125" y="2592"/>
                    <a:pt x="1" y="2557"/>
                  </a:cubicBezTo>
                  <a:lnTo>
                    <a:pt x="1" y="2557"/>
                  </a:lnTo>
                  <a:cubicBezTo>
                    <a:pt x="1" y="2558"/>
                    <a:pt x="229" y="3364"/>
                    <a:pt x="1008" y="3364"/>
                  </a:cubicBezTo>
                  <a:cubicBezTo>
                    <a:pt x="1038" y="3364"/>
                    <a:pt x="1068" y="3363"/>
                    <a:pt x="1099" y="3361"/>
                  </a:cubicBezTo>
                  <a:cubicBezTo>
                    <a:pt x="1951" y="3295"/>
                    <a:pt x="1886" y="2639"/>
                    <a:pt x="1886" y="2361"/>
                  </a:cubicBezTo>
                  <a:cubicBezTo>
                    <a:pt x="1869" y="2066"/>
                    <a:pt x="1853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4" y="2344"/>
                    <a:pt x="1820" y="2984"/>
                    <a:pt x="2918" y="3098"/>
                  </a:cubicBezTo>
                  <a:cubicBezTo>
                    <a:pt x="2787" y="3000"/>
                    <a:pt x="2754" y="2820"/>
                    <a:pt x="2853" y="2689"/>
                  </a:cubicBezTo>
                  <a:cubicBezTo>
                    <a:pt x="3000" y="2443"/>
                    <a:pt x="3213" y="1984"/>
                    <a:pt x="2492" y="1361"/>
                  </a:cubicBezTo>
                  <a:cubicBezTo>
                    <a:pt x="1754" y="738"/>
                    <a:pt x="1689" y="295"/>
                    <a:pt x="1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16"/>
            <p:cNvSpPr/>
            <p:nvPr/>
          </p:nvSpPr>
          <p:spPr>
            <a:xfrm>
              <a:off x="7835188" y="4489332"/>
              <a:ext cx="62920" cy="251352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499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16"/>
            <p:cNvSpPr/>
            <p:nvPr/>
          </p:nvSpPr>
          <p:spPr>
            <a:xfrm>
              <a:off x="7678147" y="4456231"/>
              <a:ext cx="280188" cy="333922"/>
            </a:xfrm>
            <a:custGeom>
              <a:rect b="b" l="l" r="r" t="t"/>
              <a:pathLst>
                <a:path extrusionOk="0" h="10179" w="8541">
                  <a:moveTo>
                    <a:pt x="2276" y="1"/>
                  </a:moveTo>
                  <a:cubicBezTo>
                    <a:pt x="1365" y="1"/>
                    <a:pt x="525" y="452"/>
                    <a:pt x="296" y="1180"/>
                  </a:cubicBezTo>
                  <a:cubicBezTo>
                    <a:pt x="1" y="1967"/>
                    <a:pt x="411" y="2671"/>
                    <a:pt x="820" y="2901"/>
                  </a:cubicBezTo>
                  <a:cubicBezTo>
                    <a:pt x="1041" y="3045"/>
                    <a:pt x="1295" y="3106"/>
                    <a:pt x="1545" y="3106"/>
                  </a:cubicBezTo>
                  <a:cubicBezTo>
                    <a:pt x="2093" y="3106"/>
                    <a:pt x="2620" y="2809"/>
                    <a:pt x="2722" y="2426"/>
                  </a:cubicBezTo>
                  <a:cubicBezTo>
                    <a:pt x="2866" y="2037"/>
                    <a:pt x="2554" y="1648"/>
                    <a:pt x="2166" y="1648"/>
                  </a:cubicBezTo>
                  <a:cubicBezTo>
                    <a:pt x="2112" y="1648"/>
                    <a:pt x="2056" y="1656"/>
                    <a:pt x="2001" y="1672"/>
                  </a:cubicBezTo>
                  <a:cubicBezTo>
                    <a:pt x="1673" y="1737"/>
                    <a:pt x="1492" y="2081"/>
                    <a:pt x="1607" y="2393"/>
                  </a:cubicBezTo>
                  <a:cubicBezTo>
                    <a:pt x="1689" y="2627"/>
                    <a:pt x="1938" y="2660"/>
                    <a:pt x="2074" y="2660"/>
                  </a:cubicBezTo>
                  <a:cubicBezTo>
                    <a:pt x="2128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2"/>
                    <a:pt x="1625" y="2962"/>
                  </a:cubicBezTo>
                  <a:cubicBezTo>
                    <a:pt x="1428" y="2962"/>
                    <a:pt x="1205" y="2888"/>
                    <a:pt x="1001" y="2704"/>
                  </a:cubicBezTo>
                  <a:cubicBezTo>
                    <a:pt x="575" y="2327"/>
                    <a:pt x="493" y="1082"/>
                    <a:pt x="1214" y="508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7" y="213"/>
                  </a:cubicBezTo>
                  <a:cubicBezTo>
                    <a:pt x="3935" y="475"/>
                    <a:pt x="4656" y="1639"/>
                    <a:pt x="4885" y="2868"/>
                  </a:cubicBezTo>
                  <a:cubicBezTo>
                    <a:pt x="5115" y="4098"/>
                    <a:pt x="4885" y="5376"/>
                    <a:pt x="4951" y="6491"/>
                  </a:cubicBezTo>
                  <a:cubicBezTo>
                    <a:pt x="4902" y="7507"/>
                    <a:pt x="5295" y="8490"/>
                    <a:pt x="6033" y="9195"/>
                  </a:cubicBezTo>
                  <a:cubicBezTo>
                    <a:pt x="6738" y="9802"/>
                    <a:pt x="7623" y="10146"/>
                    <a:pt x="8541" y="10179"/>
                  </a:cubicBezTo>
                  <a:cubicBezTo>
                    <a:pt x="7623" y="10113"/>
                    <a:pt x="6770" y="9752"/>
                    <a:pt x="6098" y="9130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7"/>
                    <a:pt x="5033" y="2835"/>
                  </a:cubicBezTo>
                  <a:cubicBezTo>
                    <a:pt x="4803" y="1573"/>
                    <a:pt x="4049" y="328"/>
                    <a:pt x="2869" y="65"/>
                  </a:cubicBezTo>
                  <a:cubicBezTo>
                    <a:pt x="2672" y="22"/>
                    <a:pt x="2472" y="1"/>
                    <a:pt x="22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16"/>
            <p:cNvSpPr/>
            <p:nvPr/>
          </p:nvSpPr>
          <p:spPr>
            <a:xfrm>
              <a:off x="7743234" y="4503078"/>
              <a:ext cx="81750" cy="69153"/>
            </a:xfrm>
            <a:custGeom>
              <a:rect b="b" l="l" r="r" t="t"/>
              <a:pathLst>
                <a:path extrusionOk="0" h="2108" w="2492">
                  <a:moveTo>
                    <a:pt x="1783" y="1"/>
                  </a:moveTo>
                  <a:cubicBezTo>
                    <a:pt x="1313" y="1"/>
                    <a:pt x="1020" y="401"/>
                    <a:pt x="934" y="1096"/>
                  </a:cubicBezTo>
                  <a:cubicBezTo>
                    <a:pt x="853" y="1747"/>
                    <a:pt x="266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21" y="1856"/>
                    <a:pt x="702" y="2108"/>
                    <a:pt x="1241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492" y="1309"/>
                    <a:pt x="2115" y="604"/>
                    <a:pt x="1967" y="375"/>
                  </a:cubicBezTo>
                  <a:cubicBezTo>
                    <a:pt x="1869" y="276"/>
                    <a:pt x="1902" y="96"/>
                    <a:pt x="2016" y="31"/>
                  </a:cubicBezTo>
                  <a:cubicBezTo>
                    <a:pt x="1934" y="11"/>
                    <a:pt x="1857" y="1"/>
                    <a:pt x="17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16"/>
            <p:cNvSpPr/>
            <p:nvPr/>
          </p:nvSpPr>
          <p:spPr>
            <a:xfrm>
              <a:off x="7662040" y="4507834"/>
              <a:ext cx="158645" cy="179607"/>
            </a:xfrm>
            <a:custGeom>
              <a:rect b="b" l="l" r="r" t="t"/>
              <a:pathLst>
                <a:path extrusionOk="0" h="5475" w="4836">
                  <a:moveTo>
                    <a:pt x="475" y="0"/>
                  </a:moveTo>
                  <a:lnTo>
                    <a:pt x="475" y="0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6" y="3803"/>
                    <a:pt x="2606" y="3803"/>
                  </a:cubicBezTo>
                  <a:cubicBezTo>
                    <a:pt x="2344" y="3705"/>
                    <a:pt x="2295" y="3393"/>
                    <a:pt x="2475" y="3147"/>
                  </a:cubicBezTo>
                  <a:cubicBezTo>
                    <a:pt x="2639" y="2983"/>
                    <a:pt x="2606" y="2721"/>
                    <a:pt x="2426" y="2606"/>
                  </a:cubicBezTo>
                  <a:cubicBezTo>
                    <a:pt x="2295" y="2557"/>
                    <a:pt x="2033" y="2344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8"/>
                    <a:pt x="2869" y="3131"/>
                  </a:cubicBezTo>
                  <a:cubicBezTo>
                    <a:pt x="2819" y="3705"/>
                    <a:pt x="3082" y="3869"/>
                    <a:pt x="3491" y="4147"/>
                  </a:cubicBezTo>
                  <a:cubicBezTo>
                    <a:pt x="3885" y="4442"/>
                    <a:pt x="3655" y="4950"/>
                    <a:pt x="3655" y="4950"/>
                  </a:cubicBezTo>
                  <a:cubicBezTo>
                    <a:pt x="4360" y="4541"/>
                    <a:pt x="4196" y="3885"/>
                    <a:pt x="4114" y="3721"/>
                  </a:cubicBezTo>
                  <a:cubicBezTo>
                    <a:pt x="4032" y="3574"/>
                    <a:pt x="3836" y="3311"/>
                    <a:pt x="4065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60" y="4934"/>
                    <a:pt x="4524" y="5278"/>
                    <a:pt x="4836" y="5475"/>
                  </a:cubicBezTo>
                  <a:cubicBezTo>
                    <a:pt x="4704" y="5163"/>
                    <a:pt x="4639" y="4803"/>
                    <a:pt x="4655" y="4459"/>
                  </a:cubicBezTo>
                  <a:cubicBezTo>
                    <a:pt x="4639" y="3951"/>
                    <a:pt x="4737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7" y="1148"/>
                    <a:pt x="344" y="558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16"/>
            <p:cNvSpPr/>
            <p:nvPr/>
          </p:nvSpPr>
          <p:spPr>
            <a:xfrm>
              <a:off x="7610404" y="4457183"/>
              <a:ext cx="97365" cy="64035"/>
            </a:xfrm>
            <a:custGeom>
              <a:rect b="b" l="l" r="r" t="t"/>
              <a:pathLst>
                <a:path extrusionOk="0" h="1952" w="2968">
                  <a:moveTo>
                    <a:pt x="2047" y="0"/>
                  </a:moveTo>
                  <a:cubicBezTo>
                    <a:pt x="328" y="0"/>
                    <a:pt x="279" y="1096"/>
                    <a:pt x="279" y="1380"/>
                  </a:cubicBezTo>
                  <a:cubicBezTo>
                    <a:pt x="279" y="1561"/>
                    <a:pt x="164" y="1725"/>
                    <a:pt x="1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60" y="1951"/>
                    <a:pt x="1827" y="1305"/>
                    <a:pt x="2033" y="790"/>
                  </a:cubicBezTo>
                  <a:cubicBezTo>
                    <a:pt x="2197" y="413"/>
                    <a:pt x="2541" y="135"/>
                    <a:pt x="2967" y="85"/>
                  </a:cubicBezTo>
                  <a:cubicBezTo>
                    <a:pt x="2617" y="26"/>
                    <a:pt x="2312" y="0"/>
                    <a:pt x="20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16"/>
            <p:cNvSpPr/>
            <p:nvPr/>
          </p:nvSpPr>
          <p:spPr>
            <a:xfrm>
              <a:off x="7572776" y="4456330"/>
              <a:ext cx="47338" cy="37398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10"/>
                    <a:pt x="328" y="29"/>
                  </a:cubicBezTo>
                  <a:cubicBezTo>
                    <a:pt x="98" y="144"/>
                    <a:pt x="0" y="423"/>
                    <a:pt x="98" y="669"/>
                  </a:cubicBezTo>
                  <a:cubicBezTo>
                    <a:pt x="180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7" y="1140"/>
                  </a:cubicBezTo>
                  <a:cubicBezTo>
                    <a:pt x="961" y="1140"/>
                    <a:pt x="1105" y="1096"/>
                    <a:pt x="1229" y="1013"/>
                  </a:cubicBezTo>
                  <a:cubicBezTo>
                    <a:pt x="1361" y="882"/>
                    <a:pt x="1443" y="702"/>
                    <a:pt x="1443" y="521"/>
                  </a:cubicBezTo>
                  <a:lnTo>
                    <a:pt x="1443" y="521"/>
                  </a:lnTo>
                  <a:cubicBezTo>
                    <a:pt x="1442" y="521"/>
                    <a:pt x="1135" y="902"/>
                    <a:pt x="783" y="902"/>
                  </a:cubicBezTo>
                  <a:cubicBezTo>
                    <a:pt x="762" y="902"/>
                    <a:pt x="742" y="901"/>
                    <a:pt x="721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4" y="85"/>
                    <a:pt x="428" y="73"/>
                    <a:pt x="471" y="73"/>
                  </a:cubicBezTo>
                  <a:cubicBezTo>
                    <a:pt x="587" y="73"/>
                    <a:pt x="697" y="160"/>
                    <a:pt x="721" y="292"/>
                  </a:cubicBezTo>
                  <a:cubicBezTo>
                    <a:pt x="732" y="403"/>
                    <a:pt x="645" y="469"/>
                    <a:pt x="593" y="469"/>
                  </a:cubicBezTo>
                  <a:cubicBezTo>
                    <a:pt x="569" y="469"/>
                    <a:pt x="552" y="454"/>
                    <a:pt x="557" y="423"/>
                  </a:cubicBezTo>
                  <a:cubicBezTo>
                    <a:pt x="582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2" y="357"/>
                    <a:pt x="394" y="538"/>
                    <a:pt x="394" y="538"/>
                  </a:cubicBezTo>
                  <a:cubicBezTo>
                    <a:pt x="441" y="581"/>
                    <a:pt x="498" y="600"/>
                    <a:pt x="553" y="600"/>
                  </a:cubicBezTo>
                  <a:cubicBezTo>
                    <a:pt x="688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16"/>
            <p:cNvSpPr/>
            <p:nvPr/>
          </p:nvSpPr>
          <p:spPr>
            <a:xfrm>
              <a:off x="8234170" y="4694367"/>
              <a:ext cx="131220" cy="286749"/>
            </a:xfrm>
            <a:custGeom>
              <a:rect b="b" l="l" r="r" t="t"/>
              <a:pathLst>
                <a:path extrusionOk="0" h="8741" w="4000">
                  <a:moveTo>
                    <a:pt x="1919" y="0"/>
                  </a:moveTo>
                  <a:cubicBezTo>
                    <a:pt x="1761" y="0"/>
                    <a:pt x="1601" y="22"/>
                    <a:pt x="1443" y="68"/>
                  </a:cubicBezTo>
                  <a:cubicBezTo>
                    <a:pt x="689" y="248"/>
                    <a:pt x="132" y="904"/>
                    <a:pt x="66" y="1690"/>
                  </a:cubicBezTo>
                  <a:cubicBezTo>
                    <a:pt x="0" y="2493"/>
                    <a:pt x="410" y="3280"/>
                    <a:pt x="1000" y="3838"/>
                  </a:cubicBezTo>
                  <a:cubicBezTo>
                    <a:pt x="1590" y="4428"/>
                    <a:pt x="2361" y="4706"/>
                    <a:pt x="2902" y="5214"/>
                  </a:cubicBezTo>
                  <a:cubicBezTo>
                    <a:pt x="3443" y="5673"/>
                    <a:pt x="3770" y="6345"/>
                    <a:pt x="3820" y="7050"/>
                  </a:cubicBezTo>
                  <a:cubicBezTo>
                    <a:pt x="3852" y="7722"/>
                    <a:pt x="3492" y="8394"/>
                    <a:pt x="2918" y="8558"/>
                  </a:cubicBezTo>
                  <a:cubicBezTo>
                    <a:pt x="2785" y="8608"/>
                    <a:pt x="2649" y="8631"/>
                    <a:pt x="2517" y="8631"/>
                  </a:cubicBezTo>
                  <a:cubicBezTo>
                    <a:pt x="2079" y="8631"/>
                    <a:pt x="1680" y="8379"/>
                    <a:pt x="1541" y="8001"/>
                  </a:cubicBezTo>
                  <a:cubicBezTo>
                    <a:pt x="1345" y="7558"/>
                    <a:pt x="1541" y="7034"/>
                    <a:pt x="2000" y="6837"/>
                  </a:cubicBezTo>
                  <a:cubicBezTo>
                    <a:pt x="2082" y="6804"/>
                    <a:pt x="2164" y="6788"/>
                    <a:pt x="2262" y="6788"/>
                  </a:cubicBezTo>
                  <a:cubicBezTo>
                    <a:pt x="2262" y="6788"/>
                    <a:pt x="2292" y="6785"/>
                    <a:pt x="2339" y="6785"/>
                  </a:cubicBezTo>
                  <a:cubicBezTo>
                    <a:pt x="2480" y="6785"/>
                    <a:pt x="2775" y="6813"/>
                    <a:pt x="2885" y="7034"/>
                  </a:cubicBezTo>
                  <a:cubicBezTo>
                    <a:pt x="2885" y="7034"/>
                    <a:pt x="2896" y="7076"/>
                    <a:pt x="2858" y="7076"/>
                  </a:cubicBezTo>
                  <a:cubicBezTo>
                    <a:pt x="2849" y="7076"/>
                    <a:pt x="2836" y="7073"/>
                    <a:pt x="2820" y="7067"/>
                  </a:cubicBezTo>
                  <a:cubicBezTo>
                    <a:pt x="2757" y="7024"/>
                    <a:pt x="2681" y="7003"/>
                    <a:pt x="2606" y="7003"/>
                  </a:cubicBezTo>
                  <a:cubicBezTo>
                    <a:pt x="2505" y="7003"/>
                    <a:pt x="2403" y="7041"/>
                    <a:pt x="2328" y="7116"/>
                  </a:cubicBezTo>
                  <a:cubicBezTo>
                    <a:pt x="2082" y="7345"/>
                    <a:pt x="2131" y="7771"/>
                    <a:pt x="2443" y="7935"/>
                  </a:cubicBezTo>
                  <a:cubicBezTo>
                    <a:pt x="2524" y="7973"/>
                    <a:pt x="2610" y="7991"/>
                    <a:pt x="2692" y="7991"/>
                  </a:cubicBezTo>
                  <a:cubicBezTo>
                    <a:pt x="3007" y="7991"/>
                    <a:pt x="3281" y="7724"/>
                    <a:pt x="3164" y="7231"/>
                  </a:cubicBezTo>
                  <a:cubicBezTo>
                    <a:pt x="3060" y="6890"/>
                    <a:pt x="2742" y="6683"/>
                    <a:pt x="2403" y="6683"/>
                  </a:cubicBezTo>
                  <a:cubicBezTo>
                    <a:pt x="2367" y="6683"/>
                    <a:pt x="2331" y="6685"/>
                    <a:pt x="2295" y="6690"/>
                  </a:cubicBezTo>
                  <a:cubicBezTo>
                    <a:pt x="2180" y="6690"/>
                    <a:pt x="2066" y="6722"/>
                    <a:pt x="1967" y="6788"/>
                  </a:cubicBezTo>
                  <a:cubicBezTo>
                    <a:pt x="1492" y="7001"/>
                    <a:pt x="1279" y="7542"/>
                    <a:pt x="1476" y="8017"/>
                  </a:cubicBezTo>
                  <a:cubicBezTo>
                    <a:pt x="1604" y="8455"/>
                    <a:pt x="2066" y="8740"/>
                    <a:pt x="2559" y="8740"/>
                  </a:cubicBezTo>
                  <a:cubicBezTo>
                    <a:pt x="2695" y="8740"/>
                    <a:pt x="2833" y="8719"/>
                    <a:pt x="2967" y="8673"/>
                  </a:cubicBezTo>
                  <a:cubicBezTo>
                    <a:pt x="3607" y="8493"/>
                    <a:pt x="4000" y="7755"/>
                    <a:pt x="3967" y="7050"/>
                  </a:cubicBezTo>
                  <a:cubicBezTo>
                    <a:pt x="3934" y="6296"/>
                    <a:pt x="3590" y="5575"/>
                    <a:pt x="3016" y="5083"/>
                  </a:cubicBezTo>
                  <a:cubicBezTo>
                    <a:pt x="2443" y="4559"/>
                    <a:pt x="1672" y="4264"/>
                    <a:pt x="1131" y="3706"/>
                  </a:cubicBezTo>
                  <a:cubicBezTo>
                    <a:pt x="558" y="3182"/>
                    <a:pt x="164" y="2428"/>
                    <a:pt x="230" y="1707"/>
                  </a:cubicBezTo>
                  <a:cubicBezTo>
                    <a:pt x="263" y="1248"/>
                    <a:pt x="476" y="838"/>
                    <a:pt x="820" y="543"/>
                  </a:cubicBezTo>
                  <a:cubicBezTo>
                    <a:pt x="984" y="428"/>
                    <a:pt x="1164" y="346"/>
                    <a:pt x="1345" y="281"/>
                  </a:cubicBezTo>
                  <a:cubicBezTo>
                    <a:pt x="1492" y="240"/>
                    <a:pt x="1644" y="219"/>
                    <a:pt x="1795" y="219"/>
                  </a:cubicBezTo>
                  <a:cubicBezTo>
                    <a:pt x="1947" y="219"/>
                    <a:pt x="2099" y="240"/>
                    <a:pt x="2246" y="281"/>
                  </a:cubicBezTo>
                  <a:cubicBezTo>
                    <a:pt x="3262" y="543"/>
                    <a:pt x="3590" y="1920"/>
                    <a:pt x="2902" y="2575"/>
                  </a:cubicBezTo>
                  <a:cubicBezTo>
                    <a:pt x="2771" y="2707"/>
                    <a:pt x="2590" y="2805"/>
                    <a:pt x="2394" y="2838"/>
                  </a:cubicBezTo>
                  <a:cubicBezTo>
                    <a:pt x="2332" y="2846"/>
                    <a:pt x="2273" y="2851"/>
                    <a:pt x="2218" y="2851"/>
                  </a:cubicBezTo>
                  <a:cubicBezTo>
                    <a:pt x="1757" y="2851"/>
                    <a:pt x="1514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4" y="2346"/>
                    <a:pt x="1653" y="2347"/>
                    <a:pt x="1679" y="2347"/>
                  </a:cubicBezTo>
                  <a:cubicBezTo>
                    <a:pt x="1814" y="2347"/>
                    <a:pt x="2125" y="2324"/>
                    <a:pt x="2262" y="2035"/>
                  </a:cubicBezTo>
                  <a:cubicBezTo>
                    <a:pt x="2381" y="1680"/>
                    <a:pt x="2099" y="1346"/>
                    <a:pt x="1771" y="1346"/>
                  </a:cubicBezTo>
                  <a:cubicBezTo>
                    <a:pt x="1690" y="1346"/>
                    <a:pt x="1606" y="1366"/>
                    <a:pt x="1525" y="1412"/>
                  </a:cubicBezTo>
                  <a:cubicBezTo>
                    <a:pt x="902" y="1789"/>
                    <a:pt x="1049" y="2723"/>
                    <a:pt x="1754" y="2903"/>
                  </a:cubicBezTo>
                  <a:cubicBezTo>
                    <a:pt x="1924" y="2981"/>
                    <a:pt x="2103" y="3018"/>
                    <a:pt x="2280" y="3018"/>
                  </a:cubicBezTo>
                  <a:cubicBezTo>
                    <a:pt x="2734" y="3018"/>
                    <a:pt x="3174" y="2775"/>
                    <a:pt x="3410" y="2362"/>
                  </a:cubicBezTo>
                  <a:cubicBezTo>
                    <a:pt x="3672" y="1821"/>
                    <a:pt x="3623" y="1166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16"/>
            <p:cNvSpPr/>
            <p:nvPr/>
          </p:nvSpPr>
          <p:spPr>
            <a:xfrm>
              <a:off x="8306212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214" y="0"/>
                  </a:moveTo>
                  <a:cubicBezTo>
                    <a:pt x="214" y="0"/>
                    <a:pt x="247" y="82"/>
                    <a:pt x="116" y="475"/>
                  </a:cubicBezTo>
                  <a:cubicBezTo>
                    <a:pt x="1" y="852"/>
                    <a:pt x="329" y="1115"/>
                    <a:pt x="968" y="1393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3"/>
                    <a:pt x="886" y="328"/>
                    <a:pt x="689" y="328"/>
                  </a:cubicBezTo>
                  <a:cubicBezTo>
                    <a:pt x="675" y="329"/>
                    <a:pt x="661" y="330"/>
                    <a:pt x="647" y="330"/>
                  </a:cubicBezTo>
                  <a:cubicBezTo>
                    <a:pt x="478" y="330"/>
                    <a:pt x="392" y="240"/>
                    <a:pt x="361" y="164"/>
                  </a:cubicBezTo>
                  <a:cubicBezTo>
                    <a:pt x="345" y="66"/>
                    <a:pt x="214" y="0"/>
                    <a:pt x="2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16"/>
            <p:cNvSpPr/>
            <p:nvPr/>
          </p:nvSpPr>
          <p:spPr>
            <a:xfrm>
              <a:off x="8130406" y="4569673"/>
              <a:ext cx="209722" cy="329100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01" y="574"/>
                    <a:pt x="361" y="1197"/>
                    <a:pt x="754" y="1820"/>
                  </a:cubicBezTo>
                  <a:cubicBezTo>
                    <a:pt x="1196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69" y="3262"/>
                  </a:cubicBezTo>
                  <a:cubicBezTo>
                    <a:pt x="1835" y="3284"/>
                    <a:pt x="1802" y="3293"/>
                    <a:pt x="1772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75" y="2656"/>
                    <a:pt x="1229" y="2426"/>
                    <a:pt x="918" y="2377"/>
                  </a:cubicBezTo>
                  <a:cubicBezTo>
                    <a:pt x="541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41" y="2508"/>
                    <a:pt x="508" y="2656"/>
                  </a:cubicBezTo>
                  <a:cubicBezTo>
                    <a:pt x="459" y="2803"/>
                    <a:pt x="147" y="3295"/>
                    <a:pt x="721" y="3672"/>
                  </a:cubicBezTo>
                  <a:cubicBezTo>
                    <a:pt x="1295" y="4049"/>
                    <a:pt x="1573" y="3852"/>
                    <a:pt x="1672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67" y="6065"/>
                    <a:pt x="1918" y="5950"/>
                  </a:cubicBezTo>
                  <a:cubicBezTo>
                    <a:pt x="1765" y="5629"/>
                    <a:pt x="1441" y="5422"/>
                    <a:pt x="1079" y="5422"/>
                  </a:cubicBezTo>
                  <a:cubicBezTo>
                    <a:pt x="1053" y="5422"/>
                    <a:pt x="1026" y="5424"/>
                    <a:pt x="1000" y="5426"/>
                  </a:cubicBezTo>
                  <a:cubicBezTo>
                    <a:pt x="957" y="5428"/>
                    <a:pt x="917" y="5429"/>
                    <a:pt x="879" y="5429"/>
                  </a:cubicBezTo>
                  <a:cubicBezTo>
                    <a:pt x="416" y="5429"/>
                    <a:pt x="357" y="5252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14"/>
                    <a:pt x="934" y="6606"/>
                  </a:cubicBezTo>
                  <a:cubicBezTo>
                    <a:pt x="1869" y="7098"/>
                    <a:pt x="1787" y="6737"/>
                    <a:pt x="3081" y="7786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3" y="8695"/>
                    <a:pt x="4258" y="8691"/>
                    <a:pt x="4224" y="8691"/>
                  </a:cubicBezTo>
                  <a:cubicBezTo>
                    <a:pt x="4064" y="8691"/>
                    <a:pt x="3914" y="8782"/>
                    <a:pt x="3819" y="8917"/>
                  </a:cubicBezTo>
                  <a:cubicBezTo>
                    <a:pt x="3622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0" y="9572"/>
                  </a:cubicBezTo>
                  <a:cubicBezTo>
                    <a:pt x="4274" y="9572"/>
                    <a:pt x="4422" y="9662"/>
                    <a:pt x="4582" y="9662"/>
                  </a:cubicBezTo>
                  <a:cubicBezTo>
                    <a:pt x="4674" y="9662"/>
                    <a:pt x="4770" y="9632"/>
                    <a:pt x="4868" y="9540"/>
                  </a:cubicBezTo>
                  <a:cubicBezTo>
                    <a:pt x="4987" y="9421"/>
                    <a:pt x="5182" y="9322"/>
                    <a:pt x="5409" y="9322"/>
                  </a:cubicBezTo>
                  <a:cubicBezTo>
                    <a:pt x="5712" y="9322"/>
                    <a:pt x="6074" y="9498"/>
                    <a:pt x="6393" y="10032"/>
                  </a:cubicBezTo>
                  <a:cubicBezTo>
                    <a:pt x="6393" y="10032"/>
                    <a:pt x="6147" y="9212"/>
                    <a:pt x="4835" y="8688"/>
                  </a:cubicBezTo>
                  <a:cubicBezTo>
                    <a:pt x="3114" y="7966"/>
                    <a:pt x="2032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16"/>
            <p:cNvSpPr/>
            <p:nvPr/>
          </p:nvSpPr>
          <p:spPr>
            <a:xfrm>
              <a:off x="8191162" y="4485789"/>
              <a:ext cx="96283" cy="352752"/>
            </a:xfrm>
            <a:custGeom>
              <a:rect b="b" l="l" r="r" t="t"/>
              <a:pathLst>
                <a:path extrusionOk="0" h="10753" w="2935">
                  <a:moveTo>
                    <a:pt x="1294" y="0"/>
                  </a:moveTo>
                  <a:cubicBezTo>
                    <a:pt x="712" y="0"/>
                    <a:pt x="161" y="382"/>
                    <a:pt x="98" y="902"/>
                  </a:cubicBezTo>
                  <a:cubicBezTo>
                    <a:pt x="0" y="1459"/>
                    <a:pt x="426" y="1967"/>
                    <a:pt x="984" y="1967"/>
                  </a:cubicBezTo>
                  <a:cubicBezTo>
                    <a:pt x="991" y="1967"/>
                    <a:pt x="998" y="1967"/>
                    <a:pt x="1005" y="1967"/>
                  </a:cubicBezTo>
                  <a:cubicBezTo>
                    <a:pt x="1565" y="1967"/>
                    <a:pt x="1850" y="1341"/>
                    <a:pt x="1639" y="1082"/>
                  </a:cubicBezTo>
                  <a:cubicBezTo>
                    <a:pt x="1561" y="962"/>
                    <a:pt x="1441" y="908"/>
                    <a:pt x="1322" y="908"/>
                  </a:cubicBezTo>
                  <a:cubicBezTo>
                    <a:pt x="1116" y="908"/>
                    <a:pt x="914" y="1069"/>
                    <a:pt x="934" y="1328"/>
                  </a:cubicBezTo>
                  <a:cubicBezTo>
                    <a:pt x="951" y="1639"/>
                    <a:pt x="1295" y="1607"/>
                    <a:pt x="1344" y="1656"/>
                  </a:cubicBezTo>
                  <a:cubicBezTo>
                    <a:pt x="1377" y="1689"/>
                    <a:pt x="1344" y="1754"/>
                    <a:pt x="1344" y="1754"/>
                  </a:cubicBezTo>
                  <a:cubicBezTo>
                    <a:pt x="1295" y="1820"/>
                    <a:pt x="1229" y="1869"/>
                    <a:pt x="1164" y="1902"/>
                  </a:cubicBezTo>
                  <a:cubicBezTo>
                    <a:pt x="1148" y="1902"/>
                    <a:pt x="1131" y="1918"/>
                    <a:pt x="1115" y="1918"/>
                  </a:cubicBezTo>
                  <a:lnTo>
                    <a:pt x="1098" y="1918"/>
                  </a:lnTo>
                  <a:cubicBezTo>
                    <a:pt x="1065" y="1922"/>
                    <a:pt x="1031" y="1924"/>
                    <a:pt x="999" y="1924"/>
                  </a:cubicBezTo>
                  <a:cubicBezTo>
                    <a:pt x="473" y="1924"/>
                    <a:pt x="72" y="1443"/>
                    <a:pt x="180" y="918"/>
                  </a:cubicBezTo>
                  <a:cubicBezTo>
                    <a:pt x="252" y="446"/>
                    <a:pt x="747" y="122"/>
                    <a:pt x="1265" y="122"/>
                  </a:cubicBezTo>
                  <a:cubicBezTo>
                    <a:pt x="1574" y="122"/>
                    <a:pt x="1892" y="238"/>
                    <a:pt x="2131" y="508"/>
                  </a:cubicBezTo>
                  <a:cubicBezTo>
                    <a:pt x="2754" y="1246"/>
                    <a:pt x="2623" y="2426"/>
                    <a:pt x="2246" y="3442"/>
                  </a:cubicBezTo>
                  <a:cubicBezTo>
                    <a:pt x="1426" y="5458"/>
                    <a:pt x="541" y="7491"/>
                    <a:pt x="1148" y="8966"/>
                  </a:cubicBezTo>
                  <a:cubicBezTo>
                    <a:pt x="1426" y="9720"/>
                    <a:pt x="1967" y="10359"/>
                    <a:pt x="2672" y="10753"/>
                  </a:cubicBezTo>
                  <a:cubicBezTo>
                    <a:pt x="2000" y="10327"/>
                    <a:pt x="1492" y="9687"/>
                    <a:pt x="1229" y="8950"/>
                  </a:cubicBezTo>
                  <a:cubicBezTo>
                    <a:pt x="689" y="7507"/>
                    <a:pt x="1557" y="5557"/>
                    <a:pt x="2410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76" y="127"/>
                    <a:pt x="1630" y="0"/>
                    <a:pt x="12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16"/>
            <p:cNvSpPr/>
            <p:nvPr/>
          </p:nvSpPr>
          <p:spPr>
            <a:xfrm>
              <a:off x="8302472" y="4588470"/>
              <a:ext cx="124757" cy="122658"/>
            </a:xfrm>
            <a:custGeom>
              <a:rect b="b" l="l" r="r" t="t"/>
              <a:pathLst>
                <a:path extrusionOk="0" h="3739" w="3803">
                  <a:moveTo>
                    <a:pt x="508" y="1"/>
                  </a:moveTo>
                  <a:cubicBezTo>
                    <a:pt x="508" y="1"/>
                    <a:pt x="279" y="83"/>
                    <a:pt x="148" y="673"/>
                  </a:cubicBezTo>
                  <a:cubicBezTo>
                    <a:pt x="0" y="1279"/>
                    <a:pt x="279" y="1493"/>
                    <a:pt x="1066" y="1870"/>
                  </a:cubicBezTo>
                  <a:cubicBezTo>
                    <a:pt x="1836" y="2230"/>
                    <a:pt x="1885" y="3509"/>
                    <a:pt x="1885" y="3509"/>
                  </a:cubicBezTo>
                  <a:lnTo>
                    <a:pt x="1902" y="3738"/>
                  </a:lnTo>
                  <a:lnTo>
                    <a:pt x="1918" y="3509"/>
                  </a:lnTo>
                  <a:cubicBezTo>
                    <a:pt x="1918" y="3509"/>
                    <a:pt x="1967" y="2214"/>
                    <a:pt x="2754" y="1870"/>
                  </a:cubicBezTo>
                  <a:cubicBezTo>
                    <a:pt x="3524" y="1509"/>
                    <a:pt x="3803" y="1279"/>
                    <a:pt x="3655" y="673"/>
                  </a:cubicBezTo>
                  <a:cubicBezTo>
                    <a:pt x="3524" y="83"/>
                    <a:pt x="3295" y="1"/>
                    <a:pt x="3295" y="1"/>
                  </a:cubicBezTo>
                  <a:cubicBezTo>
                    <a:pt x="3295" y="1"/>
                    <a:pt x="3295" y="268"/>
                    <a:pt x="3112" y="268"/>
                  </a:cubicBezTo>
                  <a:cubicBezTo>
                    <a:pt x="3098" y="268"/>
                    <a:pt x="3082" y="267"/>
                    <a:pt x="3065" y="263"/>
                  </a:cubicBezTo>
                  <a:cubicBezTo>
                    <a:pt x="2957" y="240"/>
                    <a:pt x="2816" y="181"/>
                    <a:pt x="2684" y="181"/>
                  </a:cubicBezTo>
                  <a:cubicBezTo>
                    <a:pt x="2535" y="181"/>
                    <a:pt x="2397" y="256"/>
                    <a:pt x="2328" y="542"/>
                  </a:cubicBezTo>
                  <a:cubicBezTo>
                    <a:pt x="2217" y="1062"/>
                    <a:pt x="2168" y="1643"/>
                    <a:pt x="1945" y="1643"/>
                  </a:cubicBezTo>
                  <a:cubicBezTo>
                    <a:pt x="1936" y="1643"/>
                    <a:pt x="1927" y="1642"/>
                    <a:pt x="1918" y="1640"/>
                  </a:cubicBezTo>
                  <a:lnTo>
                    <a:pt x="1885" y="1640"/>
                  </a:lnTo>
                  <a:cubicBezTo>
                    <a:pt x="1876" y="1642"/>
                    <a:pt x="1868" y="1643"/>
                    <a:pt x="1859" y="1643"/>
                  </a:cubicBezTo>
                  <a:cubicBezTo>
                    <a:pt x="1651" y="1643"/>
                    <a:pt x="1586" y="1062"/>
                    <a:pt x="1475" y="542"/>
                  </a:cubicBezTo>
                  <a:cubicBezTo>
                    <a:pt x="1406" y="256"/>
                    <a:pt x="1268" y="181"/>
                    <a:pt x="1119" y="181"/>
                  </a:cubicBezTo>
                  <a:cubicBezTo>
                    <a:pt x="987" y="181"/>
                    <a:pt x="846" y="240"/>
                    <a:pt x="738" y="263"/>
                  </a:cubicBezTo>
                  <a:cubicBezTo>
                    <a:pt x="721" y="267"/>
                    <a:pt x="705" y="268"/>
                    <a:pt x="691" y="268"/>
                  </a:cubicBezTo>
                  <a:cubicBezTo>
                    <a:pt x="508" y="268"/>
                    <a:pt x="508" y="1"/>
                    <a:pt x="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16"/>
            <p:cNvSpPr/>
            <p:nvPr/>
          </p:nvSpPr>
          <p:spPr>
            <a:xfrm>
              <a:off x="8342790" y="4503537"/>
              <a:ext cx="44648" cy="111340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0" y="1770"/>
                    <a:pt x="296" y="2164"/>
                  </a:cubicBezTo>
                  <a:cubicBezTo>
                    <a:pt x="492" y="2426"/>
                    <a:pt x="607" y="2737"/>
                    <a:pt x="656" y="3065"/>
                  </a:cubicBezTo>
                  <a:cubicBezTo>
                    <a:pt x="656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4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4" y="607"/>
                    <a:pt x="722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16"/>
            <p:cNvSpPr/>
            <p:nvPr/>
          </p:nvSpPr>
          <p:spPr>
            <a:xfrm>
              <a:off x="8273439" y="4472864"/>
              <a:ext cx="90903" cy="267295"/>
            </a:xfrm>
            <a:custGeom>
              <a:rect b="b" l="l" r="r" t="t"/>
              <a:pathLst>
                <a:path extrusionOk="0" h="8148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099"/>
                    <a:pt x="967" y="1279"/>
                    <a:pt x="443" y="2902"/>
                  </a:cubicBezTo>
                  <a:cubicBezTo>
                    <a:pt x="0" y="4279"/>
                    <a:pt x="262" y="5230"/>
                    <a:pt x="1574" y="6131"/>
                  </a:cubicBezTo>
                  <a:cubicBezTo>
                    <a:pt x="2705" y="6934"/>
                    <a:pt x="2754" y="8000"/>
                    <a:pt x="2770" y="8147"/>
                  </a:cubicBezTo>
                  <a:cubicBezTo>
                    <a:pt x="2770" y="7639"/>
                    <a:pt x="2623" y="7164"/>
                    <a:pt x="2328" y="6754"/>
                  </a:cubicBezTo>
                  <a:cubicBezTo>
                    <a:pt x="2033" y="6328"/>
                    <a:pt x="1639" y="6066"/>
                    <a:pt x="1049" y="5557"/>
                  </a:cubicBezTo>
                  <a:cubicBezTo>
                    <a:pt x="869" y="5394"/>
                    <a:pt x="738" y="5197"/>
                    <a:pt x="639" y="4967"/>
                  </a:cubicBezTo>
                  <a:cubicBezTo>
                    <a:pt x="311" y="4131"/>
                    <a:pt x="967" y="3263"/>
                    <a:pt x="1311" y="2902"/>
                  </a:cubicBezTo>
                  <a:cubicBezTo>
                    <a:pt x="1721" y="2443"/>
                    <a:pt x="2426" y="1968"/>
                    <a:pt x="2573" y="1066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16"/>
            <p:cNvSpPr/>
            <p:nvPr/>
          </p:nvSpPr>
          <p:spPr>
            <a:xfrm>
              <a:off x="8174858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994" y="0"/>
                  </a:moveTo>
                  <a:cubicBezTo>
                    <a:pt x="642" y="0"/>
                    <a:pt x="0" y="573"/>
                    <a:pt x="284" y="2425"/>
                  </a:cubicBezTo>
                  <a:cubicBezTo>
                    <a:pt x="612" y="4458"/>
                    <a:pt x="2169" y="5409"/>
                    <a:pt x="2431" y="5458"/>
                  </a:cubicBezTo>
                  <a:cubicBezTo>
                    <a:pt x="2431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415" y="114"/>
                    <a:pt x="1087" y="16"/>
                  </a:cubicBezTo>
                  <a:cubicBezTo>
                    <a:pt x="1060" y="6"/>
                    <a:pt x="1028" y="0"/>
                    <a:pt x="9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16"/>
            <p:cNvSpPr/>
            <p:nvPr/>
          </p:nvSpPr>
          <p:spPr>
            <a:xfrm>
              <a:off x="8139526" y="4114069"/>
              <a:ext cx="173178" cy="233014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2" y="0"/>
                    <a:pt x="3184" y="25"/>
                    <a:pt x="3017" y="54"/>
                  </a:cubicBezTo>
                  <a:cubicBezTo>
                    <a:pt x="2590" y="120"/>
                    <a:pt x="2181" y="300"/>
                    <a:pt x="1820" y="546"/>
                  </a:cubicBezTo>
                  <a:cubicBezTo>
                    <a:pt x="1" y="1890"/>
                    <a:pt x="328" y="4283"/>
                    <a:pt x="869" y="5430"/>
                  </a:cubicBezTo>
                  <a:cubicBezTo>
                    <a:pt x="1164" y="6102"/>
                    <a:pt x="1656" y="6692"/>
                    <a:pt x="2263" y="7102"/>
                  </a:cubicBezTo>
                  <a:cubicBezTo>
                    <a:pt x="1672" y="6660"/>
                    <a:pt x="1230" y="6070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4" y="376"/>
                    <a:pt x="2901" y="184"/>
                    <a:pt x="3416" y="184"/>
                  </a:cubicBezTo>
                  <a:cubicBezTo>
                    <a:pt x="3832" y="184"/>
                    <a:pt x="4221" y="309"/>
                    <a:pt x="4492" y="595"/>
                  </a:cubicBezTo>
                  <a:cubicBezTo>
                    <a:pt x="5142" y="1246"/>
                    <a:pt x="4663" y="2300"/>
                    <a:pt x="3951" y="2300"/>
                  </a:cubicBezTo>
                  <a:cubicBezTo>
                    <a:pt x="3945" y="2300"/>
                    <a:pt x="3940" y="2300"/>
                    <a:pt x="3934" y="2300"/>
                  </a:cubicBezTo>
                  <a:cubicBezTo>
                    <a:pt x="3907" y="2303"/>
                    <a:pt x="3880" y="2304"/>
                    <a:pt x="3853" y="2304"/>
                  </a:cubicBezTo>
                  <a:cubicBezTo>
                    <a:pt x="3589" y="2304"/>
                    <a:pt x="3346" y="2162"/>
                    <a:pt x="3197" y="1939"/>
                  </a:cubicBezTo>
                  <a:cubicBezTo>
                    <a:pt x="3148" y="1824"/>
                    <a:pt x="3131" y="1710"/>
                    <a:pt x="3131" y="1578"/>
                  </a:cubicBezTo>
                  <a:cubicBezTo>
                    <a:pt x="3160" y="1327"/>
                    <a:pt x="3241" y="1247"/>
                    <a:pt x="3295" y="1247"/>
                  </a:cubicBezTo>
                  <a:cubicBezTo>
                    <a:pt x="3333" y="1247"/>
                    <a:pt x="3358" y="1285"/>
                    <a:pt x="3344" y="1333"/>
                  </a:cubicBezTo>
                  <a:cubicBezTo>
                    <a:pt x="3315" y="1569"/>
                    <a:pt x="3499" y="1766"/>
                    <a:pt x="3728" y="1766"/>
                  </a:cubicBezTo>
                  <a:cubicBezTo>
                    <a:pt x="3752" y="1766"/>
                    <a:pt x="3778" y="1764"/>
                    <a:pt x="3803" y="1759"/>
                  </a:cubicBezTo>
                  <a:cubicBezTo>
                    <a:pt x="4213" y="1693"/>
                    <a:pt x="4328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7" y="1110"/>
                    <a:pt x="3017" y="1447"/>
                  </a:cubicBezTo>
                  <a:cubicBezTo>
                    <a:pt x="2967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7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60" y="2419"/>
                    <a:pt x="5176" y="1986"/>
                    <a:pt x="5246" y="1480"/>
                  </a:cubicBezTo>
                  <a:cubicBezTo>
                    <a:pt x="5279" y="1054"/>
                    <a:pt x="5115" y="644"/>
                    <a:pt x="4803" y="382"/>
                  </a:cubicBezTo>
                  <a:cubicBezTo>
                    <a:pt x="4421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16"/>
            <p:cNvSpPr/>
            <p:nvPr/>
          </p:nvSpPr>
          <p:spPr>
            <a:xfrm>
              <a:off x="8245456" y="4052887"/>
              <a:ext cx="239312" cy="168355"/>
            </a:xfrm>
            <a:custGeom>
              <a:rect b="b" l="l" r="r" t="t"/>
              <a:pathLst>
                <a:path extrusionOk="0" h="5132" w="7295">
                  <a:moveTo>
                    <a:pt x="1729" y="1"/>
                  </a:moveTo>
                  <a:cubicBezTo>
                    <a:pt x="1336" y="1"/>
                    <a:pt x="952" y="172"/>
                    <a:pt x="689" y="493"/>
                  </a:cubicBezTo>
                  <a:cubicBezTo>
                    <a:pt x="604" y="635"/>
                    <a:pt x="453" y="706"/>
                    <a:pt x="303" y="706"/>
                  </a:cubicBezTo>
                  <a:cubicBezTo>
                    <a:pt x="194" y="706"/>
                    <a:pt x="84" y="668"/>
                    <a:pt x="1" y="591"/>
                  </a:cubicBezTo>
                  <a:lnTo>
                    <a:pt x="1" y="591"/>
                  </a:lnTo>
                  <a:cubicBezTo>
                    <a:pt x="33" y="952"/>
                    <a:pt x="50" y="1018"/>
                    <a:pt x="1755" y="1739"/>
                  </a:cubicBezTo>
                  <a:cubicBezTo>
                    <a:pt x="3066" y="2296"/>
                    <a:pt x="3508" y="4247"/>
                    <a:pt x="3656" y="5132"/>
                  </a:cubicBezTo>
                  <a:cubicBezTo>
                    <a:pt x="3787" y="4263"/>
                    <a:pt x="4230" y="2296"/>
                    <a:pt x="5541" y="1739"/>
                  </a:cubicBezTo>
                  <a:cubicBezTo>
                    <a:pt x="7246" y="1018"/>
                    <a:pt x="7262" y="952"/>
                    <a:pt x="7295" y="591"/>
                  </a:cubicBezTo>
                  <a:lnTo>
                    <a:pt x="7295" y="591"/>
                  </a:lnTo>
                  <a:cubicBezTo>
                    <a:pt x="7212" y="668"/>
                    <a:pt x="7102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4" y="172"/>
                    <a:pt x="5959" y="1"/>
                    <a:pt x="5567" y="1"/>
                  </a:cubicBezTo>
                  <a:cubicBezTo>
                    <a:pt x="5299" y="1"/>
                    <a:pt x="5027" y="81"/>
                    <a:pt x="4787" y="247"/>
                  </a:cubicBezTo>
                  <a:cubicBezTo>
                    <a:pt x="4213" y="657"/>
                    <a:pt x="3836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69" y="81"/>
                    <a:pt x="1997" y="1"/>
                    <a:pt x="1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16"/>
            <p:cNvSpPr/>
            <p:nvPr/>
          </p:nvSpPr>
          <p:spPr>
            <a:xfrm>
              <a:off x="8321269" y="3959358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6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1"/>
                    <a:pt x="1345" y="4442"/>
                  </a:cubicBezTo>
                  <a:cubicBezTo>
                    <a:pt x="1460" y="3901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6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16"/>
            <p:cNvSpPr/>
            <p:nvPr/>
          </p:nvSpPr>
          <p:spPr>
            <a:xfrm>
              <a:off x="8264811" y="3821969"/>
              <a:ext cx="200603" cy="220220"/>
            </a:xfrm>
            <a:custGeom>
              <a:rect b="b" l="l" r="r" t="t"/>
              <a:pathLst>
                <a:path extrusionOk="0" h="6713" w="6115">
                  <a:moveTo>
                    <a:pt x="1601" y="0"/>
                  </a:moveTo>
                  <a:cubicBezTo>
                    <a:pt x="1200" y="0"/>
                    <a:pt x="807" y="159"/>
                    <a:pt x="574" y="451"/>
                  </a:cubicBezTo>
                  <a:cubicBezTo>
                    <a:pt x="1" y="1107"/>
                    <a:pt x="476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0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00" y="998"/>
                  </a:cubicBezTo>
                  <a:cubicBezTo>
                    <a:pt x="1471" y="998"/>
                    <a:pt x="1441" y="1001"/>
                    <a:pt x="1410" y="1008"/>
                  </a:cubicBezTo>
                  <a:cubicBezTo>
                    <a:pt x="1263" y="1025"/>
                    <a:pt x="1148" y="1156"/>
                    <a:pt x="1165" y="1320"/>
                  </a:cubicBezTo>
                  <a:cubicBezTo>
                    <a:pt x="1154" y="1475"/>
                    <a:pt x="1282" y="1572"/>
                    <a:pt x="1410" y="1572"/>
                  </a:cubicBezTo>
                  <a:cubicBezTo>
                    <a:pt x="1484" y="1572"/>
                    <a:pt x="1559" y="1539"/>
                    <a:pt x="1607" y="1467"/>
                  </a:cubicBezTo>
                  <a:cubicBezTo>
                    <a:pt x="1649" y="1401"/>
                    <a:pt x="1693" y="1375"/>
                    <a:pt x="1731" y="1375"/>
                  </a:cubicBezTo>
                  <a:cubicBezTo>
                    <a:pt x="1798" y="1375"/>
                    <a:pt x="1847" y="1455"/>
                    <a:pt x="1837" y="1549"/>
                  </a:cubicBezTo>
                  <a:cubicBezTo>
                    <a:pt x="1747" y="1793"/>
                    <a:pt x="1516" y="1946"/>
                    <a:pt x="1271" y="1946"/>
                  </a:cubicBezTo>
                  <a:cubicBezTo>
                    <a:pt x="1203" y="1946"/>
                    <a:pt x="1134" y="1935"/>
                    <a:pt x="1066" y="1910"/>
                  </a:cubicBezTo>
                  <a:cubicBezTo>
                    <a:pt x="656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2" y="927"/>
                    <a:pt x="2951" y="1910"/>
                  </a:cubicBezTo>
                  <a:cubicBezTo>
                    <a:pt x="2951" y="3074"/>
                    <a:pt x="2033" y="4123"/>
                    <a:pt x="1771" y="4893"/>
                  </a:cubicBezTo>
                  <a:cubicBezTo>
                    <a:pt x="1417" y="5955"/>
                    <a:pt x="1853" y="6622"/>
                    <a:pt x="1900" y="6708"/>
                  </a:cubicBezTo>
                  <a:lnTo>
                    <a:pt x="1900" y="6708"/>
                  </a:lnTo>
                  <a:cubicBezTo>
                    <a:pt x="1607" y="6152"/>
                    <a:pt x="1591" y="5498"/>
                    <a:pt x="1853" y="4926"/>
                  </a:cubicBezTo>
                  <a:cubicBezTo>
                    <a:pt x="2050" y="4401"/>
                    <a:pt x="2492" y="3844"/>
                    <a:pt x="2804" y="3139"/>
                  </a:cubicBezTo>
                  <a:cubicBezTo>
                    <a:pt x="2918" y="2926"/>
                    <a:pt x="3000" y="2680"/>
                    <a:pt x="3066" y="2434"/>
                  </a:cubicBezTo>
                  <a:cubicBezTo>
                    <a:pt x="3115" y="2680"/>
                    <a:pt x="3197" y="2926"/>
                    <a:pt x="3312" y="3139"/>
                  </a:cubicBezTo>
                  <a:cubicBezTo>
                    <a:pt x="3623" y="3844"/>
                    <a:pt x="4066" y="4401"/>
                    <a:pt x="4263" y="4926"/>
                  </a:cubicBezTo>
                  <a:cubicBezTo>
                    <a:pt x="4524" y="5498"/>
                    <a:pt x="4508" y="6152"/>
                    <a:pt x="4216" y="6708"/>
                  </a:cubicBezTo>
                  <a:lnTo>
                    <a:pt x="4216" y="6708"/>
                  </a:lnTo>
                  <a:cubicBezTo>
                    <a:pt x="4263" y="6622"/>
                    <a:pt x="4698" y="5955"/>
                    <a:pt x="4344" y="4893"/>
                  </a:cubicBezTo>
                  <a:cubicBezTo>
                    <a:pt x="4082" y="4123"/>
                    <a:pt x="3164" y="3074"/>
                    <a:pt x="3164" y="1910"/>
                  </a:cubicBezTo>
                  <a:cubicBezTo>
                    <a:pt x="3213" y="927"/>
                    <a:pt x="3999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56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5" y="1946"/>
                  </a:cubicBezTo>
                  <a:cubicBezTo>
                    <a:pt x="4599" y="1946"/>
                    <a:pt x="4369" y="1793"/>
                    <a:pt x="4279" y="1549"/>
                  </a:cubicBezTo>
                  <a:cubicBezTo>
                    <a:pt x="4258" y="1455"/>
                    <a:pt x="4310" y="1375"/>
                    <a:pt x="4380" y="1375"/>
                  </a:cubicBezTo>
                  <a:cubicBezTo>
                    <a:pt x="4420" y="1375"/>
                    <a:pt x="4467" y="1401"/>
                    <a:pt x="4508" y="1467"/>
                  </a:cubicBezTo>
                  <a:cubicBezTo>
                    <a:pt x="4556" y="1539"/>
                    <a:pt x="4631" y="1572"/>
                    <a:pt x="4705" y="1572"/>
                  </a:cubicBezTo>
                  <a:cubicBezTo>
                    <a:pt x="4834" y="1572"/>
                    <a:pt x="4961" y="1475"/>
                    <a:pt x="4951" y="1320"/>
                  </a:cubicBezTo>
                  <a:cubicBezTo>
                    <a:pt x="4967" y="1156"/>
                    <a:pt x="4853" y="1025"/>
                    <a:pt x="4705" y="1008"/>
                  </a:cubicBezTo>
                  <a:cubicBezTo>
                    <a:pt x="4675" y="1001"/>
                    <a:pt x="4645" y="998"/>
                    <a:pt x="4615" y="998"/>
                  </a:cubicBezTo>
                  <a:cubicBezTo>
                    <a:pt x="4438" y="998"/>
                    <a:pt x="4286" y="1118"/>
                    <a:pt x="4230" y="1287"/>
                  </a:cubicBezTo>
                  <a:cubicBezTo>
                    <a:pt x="4101" y="1594"/>
                    <a:pt x="4353" y="2107"/>
                    <a:pt x="4955" y="2107"/>
                  </a:cubicBezTo>
                  <a:cubicBezTo>
                    <a:pt x="4965" y="2107"/>
                    <a:pt x="4974" y="2107"/>
                    <a:pt x="4984" y="2106"/>
                  </a:cubicBezTo>
                  <a:cubicBezTo>
                    <a:pt x="5607" y="2074"/>
                    <a:pt x="6115" y="1107"/>
                    <a:pt x="5541" y="451"/>
                  </a:cubicBezTo>
                  <a:cubicBezTo>
                    <a:pt x="5309" y="159"/>
                    <a:pt x="4915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00" y="1074"/>
                    <a:pt x="2918" y="877"/>
                    <a:pt x="2804" y="713"/>
                  </a:cubicBezTo>
                  <a:cubicBezTo>
                    <a:pt x="2563" y="224"/>
                    <a:pt x="2077" y="0"/>
                    <a:pt x="1601" y="0"/>
                  </a:cubicBezTo>
                  <a:close/>
                  <a:moveTo>
                    <a:pt x="1900" y="6708"/>
                  </a:moveTo>
                  <a:lnTo>
                    <a:pt x="1900" y="6708"/>
                  </a:lnTo>
                  <a:cubicBezTo>
                    <a:pt x="1901" y="6710"/>
                    <a:pt x="1901" y="6711"/>
                    <a:pt x="1902" y="6712"/>
                  </a:cubicBezTo>
                  <a:cubicBezTo>
                    <a:pt x="1902" y="6711"/>
                    <a:pt x="1901" y="6710"/>
                    <a:pt x="1900" y="6708"/>
                  </a:cubicBezTo>
                  <a:close/>
                  <a:moveTo>
                    <a:pt x="4216" y="6708"/>
                  </a:moveTo>
                  <a:cubicBezTo>
                    <a:pt x="4215" y="6710"/>
                    <a:pt x="4214" y="6711"/>
                    <a:pt x="4213" y="6712"/>
                  </a:cubicBezTo>
                  <a:cubicBezTo>
                    <a:pt x="4214" y="6711"/>
                    <a:pt x="4215" y="6710"/>
                    <a:pt x="4216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16"/>
            <p:cNvSpPr/>
            <p:nvPr/>
          </p:nvSpPr>
          <p:spPr>
            <a:xfrm>
              <a:off x="8102423" y="3933540"/>
              <a:ext cx="171012" cy="268903"/>
            </a:xfrm>
            <a:custGeom>
              <a:rect b="b" l="l" r="r" t="t"/>
              <a:pathLst>
                <a:path extrusionOk="0" h="8197" w="5213">
                  <a:moveTo>
                    <a:pt x="4115" y="0"/>
                  </a:moveTo>
                  <a:lnTo>
                    <a:pt x="4115" y="0"/>
                  </a:lnTo>
                  <a:cubicBezTo>
                    <a:pt x="4115" y="1"/>
                    <a:pt x="4180" y="607"/>
                    <a:pt x="3803" y="836"/>
                  </a:cubicBezTo>
                  <a:cubicBezTo>
                    <a:pt x="3410" y="1066"/>
                    <a:pt x="2836" y="1525"/>
                    <a:pt x="3443" y="2049"/>
                  </a:cubicBezTo>
                  <a:cubicBezTo>
                    <a:pt x="4033" y="2574"/>
                    <a:pt x="4197" y="3328"/>
                    <a:pt x="3689" y="4065"/>
                  </a:cubicBezTo>
                  <a:cubicBezTo>
                    <a:pt x="3689" y="4065"/>
                    <a:pt x="3984" y="2967"/>
                    <a:pt x="3246" y="2475"/>
                  </a:cubicBezTo>
                  <a:cubicBezTo>
                    <a:pt x="3054" y="2343"/>
                    <a:pt x="2896" y="2306"/>
                    <a:pt x="2779" y="2306"/>
                  </a:cubicBezTo>
                  <a:cubicBezTo>
                    <a:pt x="2637" y="2306"/>
                    <a:pt x="2558" y="2361"/>
                    <a:pt x="2558" y="2361"/>
                  </a:cubicBezTo>
                  <a:cubicBezTo>
                    <a:pt x="2623" y="2492"/>
                    <a:pt x="2656" y="2623"/>
                    <a:pt x="2689" y="2771"/>
                  </a:cubicBezTo>
                  <a:cubicBezTo>
                    <a:pt x="2689" y="2984"/>
                    <a:pt x="2213" y="3344"/>
                    <a:pt x="2558" y="3738"/>
                  </a:cubicBezTo>
                  <a:cubicBezTo>
                    <a:pt x="2918" y="4131"/>
                    <a:pt x="3148" y="4918"/>
                    <a:pt x="1951" y="5787"/>
                  </a:cubicBezTo>
                  <a:cubicBezTo>
                    <a:pt x="1951" y="5787"/>
                    <a:pt x="2558" y="4426"/>
                    <a:pt x="2197" y="3721"/>
                  </a:cubicBezTo>
                  <a:cubicBezTo>
                    <a:pt x="1836" y="2984"/>
                    <a:pt x="1377" y="3131"/>
                    <a:pt x="968" y="2541"/>
                  </a:cubicBezTo>
                  <a:cubicBezTo>
                    <a:pt x="968" y="2541"/>
                    <a:pt x="1" y="3066"/>
                    <a:pt x="738" y="4229"/>
                  </a:cubicBezTo>
                  <a:cubicBezTo>
                    <a:pt x="1607" y="5573"/>
                    <a:pt x="541" y="7262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3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16"/>
            <p:cNvSpPr/>
            <p:nvPr/>
          </p:nvSpPr>
          <p:spPr>
            <a:xfrm>
              <a:off x="8253001" y="3900210"/>
              <a:ext cx="99498" cy="147885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287"/>
                    <a:pt x="1388" y="2641"/>
                    <a:pt x="1191" y="2641"/>
                  </a:cubicBezTo>
                  <a:cubicBezTo>
                    <a:pt x="1182" y="2641"/>
                    <a:pt x="1173" y="2640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5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16"/>
            <p:cNvSpPr/>
            <p:nvPr/>
          </p:nvSpPr>
          <p:spPr>
            <a:xfrm>
              <a:off x="8055642" y="4181419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295" y="771"/>
                    <a:pt x="1" y="2443"/>
                    <a:pt x="3590" y="4262"/>
                  </a:cubicBezTo>
                  <a:cubicBezTo>
                    <a:pt x="3590" y="4262"/>
                    <a:pt x="2738" y="3771"/>
                    <a:pt x="2640" y="2476"/>
                  </a:cubicBezTo>
                  <a:cubicBezTo>
                    <a:pt x="2541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16"/>
            <p:cNvSpPr/>
            <p:nvPr/>
          </p:nvSpPr>
          <p:spPr>
            <a:xfrm>
              <a:off x="7912084" y="4267698"/>
              <a:ext cx="258667" cy="189908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3" y="609"/>
                    <a:pt x="3471" y="609"/>
                  </a:cubicBezTo>
                  <a:cubicBezTo>
                    <a:pt x="3415" y="609"/>
                    <a:pt x="3363" y="591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16" y="1174"/>
                    <a:pt x="3688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5" y="2468"/>
                    <a:pt x="3704" y="2550"/>
                    <a:pt x="2590" y="2714"/>
                  </a:cubicBezTo>
                  <a:cubicBezTo>
                    <a:pt x="1475" y="2878"/>
                    <a:pt x="590" y="3157"/>
                    <a:pt x="623" y="4124"/>
                  </a:cubicBezTo>
                  <a:cubicBezTo>
                    <a:pt x="648" y="4887"/>
                    <a:pt x="506" y="5245"/>
                    <a:pt x="250" y="5245"/>
                  </a:cubicBezTo>
                  <a:cubicBezTo>
                    <a:pt x="176" y="5245"/>
                    <a:pt x="92" y="5215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48" y="5788"/>
                    <a:pt x="1194" y="5788"/>
                  </a:cubicBezTo>
                  <a:cubicBezTo>
                    <a:pt x="1388" y="5788"/>
                    <a:pt x="1612" y="5762"/>
                    <a:pt x="1869" y="5698"/>
                  </a:cubicBezTo>
                  <a:cubicBezTo>
                    <a:pt x="3377" y="5321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84" y="1928"/>
                  </a:cubicBezTo>
                  <a:cubicBezTo>
                    <a:pt x="7884" y="1928"/>
                    <a:pt x="6409" y="1813"/>
                    <a:pt x="5868" y="960"/>
                  </a:cubicBezTo>
                  <a:cubicBezTo>
                    <a:pt x="5463" y="329"/>
                    <a:pt x="5049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16"/>
            <p:cNvSpPr/>
            <p:nvPr/>
          </p:nvSpPr>
          <p:spPr>
            <a:xfrm>
              <a:off x="8043799" y="4345873"/>
              <a:ext cx="252238" cy="206606"/>
            </a:xfrm>
            <a:custGeom>
              <a:rect b="b" l="l" r="r" t="t"/>
              <a:pathLst>
                <a:path extrusionOk="0" h="6298" w="7689">
                  <a:moveTo>
                    <a:pt x="3367" y="1"/>
                  </a:moveTo>
                  <a:cubicBezTo>
                    <a:pt x="3321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6"/>
                    <a:pt x="1132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38" y="4248"/>
                    <a:pt x="1975" y="4264"/>
                    <a:pt x="2111" y="4264"/>
                  </a:cubicBezTo>
                  <a:cubicBezTo>
                    <a:pt x="2597" y="4264"/>
                    <a:pt x="3076" y="4063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2" y="1919"/>
                    <a:pt x="2796" y="1759"/>
                    <a:pt x="2457" y="1759"/>
                  </a:cubicBezTo>
                  <a:cubicBezTo>
                    <a:pt x="2272" y="1759"/>
                    <a:pt x="2086" y="1807"/>
                    <a:pt x="1919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24" y="2823"/>
                    <a:pt x="1673" y="2905"/>
                    <a:pt x="1738" y="2970"/>
                  </a:cubicBezTo>
                  <a:cubicBezTo>
                    <a:pt x="1846" y="3078"/>
                    <a:pt x="1989" y="3123"/>
                    <a:pt x="2130" y="3123"/>
                  </a:cubicBezTo>
                  <a:cubicBezTo>
                    <a:pt x="2373" y="3123"/>
                    <a:pt x="2609" y="2989"/>
                    <a:pt x="2640" y="2823"/>
                  </a:cubicBezTo>
                  <a:cubicBezTo>
                    <a:pt x="2714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19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37" y="2020"/>
                    <a:pt x="2017" y="1938"/>
                  </a:cubicBezTo>
                  <a:cubicBezTo>
                    <a:pt x="2159" y="1864"/>
                    <a:pt x="2310" y="1829"/>
                    <a:pt x="2460" y="1829"/>
                  </a:cubicBezTo>
                  <a:cubicBezTo>
                    <a:pt x="2779" y="1829"/>
                    <a:pt x="3090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5" y="3947"/>
                    <a:pt x="2573" y="4127"/>
                    <a:pt x="2124" y="4127"/>
                  </a:cubicBezTo>
                  <a:cubicBezTo>
                    <a:pt x="2000" y="4127"/>
                    <a:pt x="1876" y="4113"/>
                    <a:pt x="1755" y="4085"/>
                  </a:cubicBezTo>
                  <a:cubicBezTo>
                    <a:pt x="542" y="3773"/>
                    <a:pt x="198" y="1856"/>
                    <a:pt x="1263" y="938"/>
                  </a:cubicBezTo>
                  <a:cubicBezTo>
                    <a:pt x="1737" y="494"/>
                    <a:pt x="2314" y="324"/>
                    <a:pt x="2897" y="324"/>
                  </a:cubicBezTo>
                  <a:cubicBezTo>
                    <a:pt x="3605" y="324"/>
                    <a:pt x="4321" y="574"/>
                    <a:pt x="4869" y="889"/>
                  </a:cubicBezTo>
                  <a:cubicBezTo>
                    <a:pt x="5820" y="1413"/>
                    <a:pt x="6541" y="2249"/>
                    <a:pt x="6951" y="3249"/>
                  </a:cubicBezTo>
                  <a:cubicBezTo>
                    <a:pt x="7279" y="4052"/>
                    <a:pt x="7459" y="4921"/>
                    <a:pt x="7459" y="5790"/>
                  </a:cubicBezTo>
                  <a:cubicBezTo>
                    <a:pt x="7459" y="5954"/>
                    <a:pt x="7443" y="6117"/>
                    <a:pt x="7410" y="6298"/>
                  </a:cubicBezTo>
                  <a:cubicBezTo>
                    <a:pt x="7422" y="6248"/>
                    <a:pt x="7435" y="6197"/>
                    <a:pt x="7447" y="6140"/>
                  </a:cubicBezTo>
                  <a:lnTo>
                    <a:pt x="7447" y="6140"/>
                  </a:lnTo>
                  <a:cubicBezTo>
                    <a:pt x="7449" y="6152"/>
                    <a:pt x="7453" y="6160"/>
                    <a:pt x="7459" y="6167"/>
                  </a:cubicBezTo>
                  <a:cubicBezTo>
                    <a:pt x="7459" y="6134"/>
                    <a:pt x="7459" y="6117"/>
                    <a:pt x="7459" y="6085"/>
                  </a:cubicBezTo>
                  <a:cubicBezTo>
                    <a:pt x="7455" y="6104"/>
                    <a:pt x="7451" y="6122"/>
                    <a:pt x="7447" y="6140"/>
                  </a:cubicBezTo>
                  <a:lnTo>
                    <a:pt x="7447" y="6140"/>
                  </a:lnTo>
                  <a:cubicBezTo>
                    <a:pt x="7445" y="6121"/>
                    <a:pt x="7449" y="6093"/>
                    <a:pt x="7459" y="6052"/>
                  </a:cubicBezTo>
                  <a:cubicBezTo>
                    <a:pt x="7688" y="4872"/>
                    <a:pt x="7541" y="3626"/>
                    <a:pt x="7016" y="2528"/>
                  </a:cubicBezTo>
                  <a:cubicBezTo>
                    <a:pt x="6315" y="1109"/>
                    <a:pt x="4963" y="1"/>
                    <a:pt x="33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16"/>
            <p:cNvSpPr/>
            <p:nvPr/>
          </p:nvSpPr>
          <p:spPr>
            <a:xfrm>
              <a:off x="8183387" y="4408565"/>
              <a:ext cx="99760" cy="107371"/>
            </a:xfrm>
            <a:custGeom>
              <a:rect b="b" l="l" r="r" t="t"/>
              <a:pathLst>
                <a:path extrusionOk="0" h="3273" w="3041">
                  <a:moveTo>
                    <a:pt x="733" y="0"/>
                  </a:moveTo>
                  <a:cubicBezTo>
                    <a:pt x="66" y="0"/>
                    <a:pt x="1" y="784"/>
                    <a:pt x="1089" y="961"/>
                  </a:cubicBezTo>
                  <a:cubicBezTo>
                    <a:pt x="2352" y="1174"/>
                    <a:pt x="3040" y="3272"/>
                    <a:pt x="3040" y="3272"/>
                  </a:cubicBezTo>
                  <a:cubicBezTo>
                    <a:pt x="3040" y="3272"/>
                    <a:pt x="2729" y="1010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16"/>
            <p:cNvSpPr/>
            <p:nvPr/>
          </p:nvSpPr>
          <p:spPr>
            <a:xfrm>
              <a:off x="7983043" y="4400265"/>
              <a:ext cx="171570" cy="148246"/>
            </a:xfrm>
            <a:custGeom>
              <a:rect b="b" l="l" r="r" t="t"/>
              <a:pathLst>
                <a:path extrusionOk="0" h="4519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4" y="1706"/>
                  </a:cubicBezTo>
                  <a:cubicBezTo>
                    <a:pt x="1" y="2083"/>
                    <a:pt x="99" y="2706"/>
                    <a:pt x="214" y="3033"/>
                  </a:cubicBezTo>
                  <a:cubicBezTo>
                    <a:pt x="279" y="3263"/>
                    <a:pt x="247" y="3509"/>
                    <a:pt x="132" y="3722"/>
                  </a:cubicBezTo>
                  <a:cubicBezTo>
                    <a:pt x="410" y="3492"/>
                    <a:pt x="722" y="3312"/>
                    <a:pt x="1066" y="3230"/>
                  </a:cubicBezTo>
                  <a:cubicBezTo>
                    <a:pt x="1673" y="3050"/>
                    <a:pt x="1656" y="2755"/>
                    <a:pt x="1656" y="2279"/>
                  </a:cubicBezTo>
                  <a:cubicBezTo>
                    <a:pt x="1642" y="1878"/>
                    <a:pt x="1816" y="1853"/>
                    <a:pt x="1859" y="1853"/>
                  </a:cubicBezTo>
                  <a:cubicBezTo>
                    <a:pt x="1866" y="1853"/>
                    <a:pt x="1869" y="1853"/>
                    <a:pt x="1869" y="1853"/>
                  </a:cubicBezTo>
                  <a:cubicBezTo>
                    <a:pt x="1878" y="1852"/>
                    <a:pt x="1886" y="1852"/>
                    <a:pt x="1894" y="1852"/>
                  </a:cubicBezTo>
                  <a:cubicBezTo>
                    <a:pt x="2161" y="1852"/>
                    <a:pt x="2098" y="2386"/>
                    <a:pt x="2066" y="2673"/>
                  </a:cubicBezTo>
                  <a:cubicBezTo>
                    <a:pt x="1968" y="3197"/>
                    <a:pt x="2115" y="3755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1"/>
                    <a:pt x="4410" y="4263"/>
                  </a:cubicBezTo>
                  <a:cubicBezTo>
                    <a:pt x="4514" y="4217"/>
                    <a:pt x="4626" y="4195"/>
                    <a:pt x="4739" y="4195"/>
                  </a:cubicBezTo>
                  <a:cubicBezTo>
                    <a:pt x="4910" y="4195"/>
                    <a:pt x="5081" y="4246"/>
                    <a:pt x="5230" y="4345"/>
                  </a:cubicBezTo>
                  <a:cubicBezTo>
                    <a:pt x="5082" y="3460"/>
                    <a:pt x="4639" y="3197"/>
                    <a:pt x="4017" y="3132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16"/>
            <p:cNvSpPr/>
            <p:nvPr/>
          </p:nvSpPr>
          <p:spPr>
            <a:xfrm>
              <a:off x="8010469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71" y="1542"/>
                  </a:cubicBezTo>
                  <a:cubicBezTo>
                    <a:pt x="1296" y="1263"/>
                    <a:pt x="1099" y="837"/>
                    <a:pt x="1001" y="558"/>
                  </a:cubicBezTo>
                  <a:cubicBezTo>
                    <a:pt x="951" y="378"/>
                    <a:pt x="935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16"/>
            <p:cNvSpPr/>
            <p:nvPr/>
          </p:nvSpPr>
          <p:spPr>
            <a:xfrm>
              <a:off x="7822820" y="4217636"/>
              <a:ext cx="227995" cy="159596"/>
            </a:xfrm>
            <a:custGeom>
              <a:rect b="b" l="l" r="r" t="t"/>
              <a:pathLst>
                <a:path extrusionOk="0" h="4865" w="6950">
                  <a:moveTo>
                    <a:pt x="5010" y="1"/>
                  </a:moveTo>
                  <a:cubicBezTo>
                    <a:pt x="4786" y="1"/>
                    <a:pt x="4536" y="53"/>
                    <a:pt x="4262" y="175"/>
                  </a:cubicBezTo>
                  <a:cubicBezTo>
                    <a:pt x="2787" y="831"/>
                    <a:pt x="3065" y="3306"/>
                    <a:pt x="4803" y="3667"/>
                  </a:cubicBezTo>
                  <a:cubicBezTo>
                    <a:pt x="4999" y="3699"/>
                    <a:pt x="5213" y="3732"/>
                    <a:pt x="5376" y="3749"/>
                  </a:cubicBezTo>
                  <a:cubicBezTo>
                    <a:pt x="4917" y="3831"/>
                    <a:pt x="4475" y="3978"/>
                    <a:pt x="4065" y="4191"/>
                  </a:cubicBezTo>
                  <a:cubicBezTo>
                    <a:pt x="3918" y="4273"/>
                    <a:pt x="3672" y="4339"/>
                    <a:pt x="3639" y="4355"/>
                  </a:cubicBezTo>
                  <a:cubicBezTo>
                    <a:pt x="3185" y="4527"/>
                    <a:pt x="2755" y="4603"/>
                    <a:pt x="2368" y="4603"/>
                  </a:cubicBezTo>
                  <a:cubicBezTo>
                    <a:pt x="1539" y="4603"/>
                    <a:pt x="902" y="4256"/>
                    <a:pt x="623" y="3765"/>
                  </a:cubicBezTo>
                  <a:cubicBezTo>
                    <a:pt x="377" y="3355"/>
                    <a:pt x="361" y="2863"/>
                    <a:pt x="574" y="2454"/>
                  </a:cubicBezTo>
                  <a:cubicBezTo>
                    <a:pt x="590" y="2437"/>
                    <a:pt x="590" y="2437"/>
                    <a:pt x="590" y="2421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6"/>
                    <a:pt x="2147" y="2323"/>
                  </a:cubicBezTo>
                  <a:cubicBezTo>
                    <a:pt x="2262" y="2454"/>
                    <a:pt x="2311" y="2618"/>
                    <a:pt x="2311" y="2798"/>
                  </a:cubicBezTo>
                  <a:cubicBezTo>
                    <a:pt x="2311" y="2945"/>
                    <a:pt x="2262" y="3093"/>
                    <a:pt x="2147" y="3208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90"/>
                  </a:cubicBezTo>
                  <a:cubicBezTo>
                    <a:pt x="2035" y="3035"/>
                    <a:pt x="1743" y="2862"/>
                    <a:pt x="1489" y="2862"/>
                  </a:cubicBezTo>
                  <a:cubicBezTo>
                    <a:pt x="1318" y="2862"/>
                    <a:pt x="1164" y="2941"/>
                    <a:pt x="1164" y="3126"/>
                  </a:cubicBezTo>
                  <a:cubicBezTo>
                    <a:pt x="1153" y="3400"/>
                    <a:pt x="1392" y="3528"/>
                    <a:pt x="1645" y="3528"/>
                  </a:cubicBezTo>
                  <a:cubicBezTo>
                    <a:pt x="1769" y="3528"/>
                    <a:pt x="1897" y="3497"/>
                    <a:pt x="2000" y="3437"/>
                  </a:cubicBezTo>
                  <a:lnTo>
                    <a:pt x="2033" y="3421"/>
                  </a:lnTo>
                  <a:cubicBezTo>
                    <a:pt x="2065" y="3404"/>
                    <a:pt x="2082" y="3388"/>
                    <a:pt x="2098" y="3372"/>
                  </a:cubicBezTo>
                  <a:cubicBezTo>
                    <a:pt x="2410" y="3077"/>
                    <a:pt x="2442" y="2618"/>
                    <a:pt x="2197" y="2273"/>
                  </a:cubicBezTo>
                  <a:cubicBezTo>
                    <a:pt x="2058" y="2005"/>
                    <a:pt x="1742" y="1857"/>
                    <a:pt x="1404" y="1857"/>
                  </a:cubicBezTo>
                  <a:cubicBezTo>
                    <a:pt x="1062" y="1857"/>
                    <a:pt x="698" y="2009"/>
                    <a:pt x="475" y="2339"/>
                  </a:cubicBezTo>
                  <a:cubicBezTo>
                    <a:pt x="0" y="3093"/>
                    <a:pt x="213" y="4076"/>
                    <a:pt x="967" y="4568"/>
                  </a:cubicBezTo>
                  <a:cubicBezTo>
                    <a:pt x="1332" y="4766"/>
                    <a:pt x="1740" y="4865"/>
                    <a:pt x="2164" y="4865"/>
                  </a:cubicBezTo>
                  <a:cubicBezTo>
                    <a:pt x="2197" y="4865"/>
                    <a:pt x="2229" y="4864"/>
                    <a:pt x="2262" y="4863"/>
                  </a:cubicBezTo>
                  <a:cubicBezTo>
                    <a:pt x="3164" y="4830"/>
                    <a:pt x="3868" y="4339"/>
                    <a:pt x="5049" y="3978"/>
                  </a:cubicBezTo>
                  <a:cubicBezTo>
                    <a:pt x="5491" y="3880"/>
                    <a:pt x="5917" y="3814"/>
                    <a:pt x="6360" y="3781"/>
                  </a:cubicBezTo>
                  <a:cubicBezTo>
                    <a:pt x="6573" y="3765"/>
                    <a:pt x="6770" y="3699"/>
                    <a:pt x="6950" y="3601"/>
                  </a:cubicBezTo>
                  <a:lnTo>
                    <a:pt x="6950" y="3601"/>
                  </a:lnTo>
                  <a:cubicBezTo>
                    <a:pt x="6950" y="3601"/>
                    <a:pt x="6827" y="3630"/>
                    <a:pt x="6671" y="3630"/>
                  </a:cubicBezTo>
                  <a:cubicBezTo>
                    <a:pt x="6516" y="3630"/>
                    <a:pt x="6327" y="3601"/>
                    <a:pt x="6196" y="3486"/>
                  </a:cubicBezTo>
                  <a:cubicBezTo>
                    <a:pt x="5934" y="3257"/>
                    <a:pt x="5934" y="3339"/>
                    <a:pt x="5655" y="3257"/>
                  </a:cubicBezTo>
                  <a:cubicBezTo>
                    <a:pt x="5491" y="3208"/>
                    <a:pt x="5376" y="3060"/>
                    <a:pt x="5376" y="2896"/>
                  </a:cubicBezTo>
                  <a:cubicBezTo>
                    <a:pt x="5180" y="3060"/>
                    <a:pt x="5147" y="3339"/>
                    <a:pt x="5294" y="3552"/>
                  </a:cubicBezTo>
                  <a:cubicBezTo>
                    <a:pt x="5294" y="3552"/>
                    <a:pt x="4573" y="3552"/>
                    <a:pt x="4409" y="3175"/>
                  </a:cubicBezTo>
                  <a:cubicBezTo>
                    <a:pt x="4229" y="2814"/>
                    <a:pt x="4442" y="2814"/>
                    <a:pt x="4573" y="2732"/>
                  </a:cubicBezTo>
                  <a:cubicBezTo>
                    <a:pt x="4721" y="2650"/>
                    <a:pt x="4770" y="2503"/>
                    <a:pt x="4622" y="2306"/>
                  </a:cubicBezTo>
                  <a:cubicBezTo>
                    <a:pt x="4475" y="2093"/>
                    <a:pt x="4491" y="1732"/>
                    <a:pt x="4754" y="1716"/>
                  </a:cubicBezTo>
                  <a:cubicBezTo>
                    <a:pt x="4676" y="1547"/>
                    <a:pt x="4515" y="1450"/>
                    <a:pt x="4337" y="1450"/>
                  </a:cubicBezTo>
                  <a:cubicBezTo>
                    <a:pt x="4291" y="1450"/>
                    <a:pt x="4244" y="1457"/>
                    <a:pt x="4196" y="1470"/>
                  </a:cubicBezTo>
                  <a:cubicBezTo>
                    <a:pt x="3770" y="1536"/>
                    <a:pt x="3770" y="2142"/>
                    <a:pt x="3770" y="2142"/>
                  </a:cubicBezTo>
                  <a:cubicBezTo>
                    <a:pt x="3770" y="2142"/>
                    <a:pt x="3475" y="1405"/>
                    <a:pt x="3950" y="1028"/>
                  </a:cubicBezTo>
                  <a:cubicBezTo>
                    <a:pt x="4141" y="881"/>
                    <a:pt x="4293" y="826"/>
                    <a:pt x="4410" y="826"/>
                  </a:cubicBezTo>
                  <a:cubicBezTo>
                    <a:pt x="4596" y="826"/>
                    <a:pt x="4697" y="963"/>
                    <a:pt x="4737" y="1093"/>
                  </a:cubicBezTo>
                  <a:cubicBezTo>
                    <a:pt x="4790" y="1279"/>
                    <a:pt x="4886" y="1432"/>
                    <a:pt x="5033" y="1432"/>
                  </a:cubicBezTo>
                  <a:cubicBezTo>
                    <a:pt x="5068" y="1432"/>
                    <a:pt x="5106" y="1423"/>
                    <a:pt x="5147" y="1405"/>
                  </a:cubicBezTo>
                  <a:cubicBezTo>
                    <a:pt x="5276" y="1340"/>
                    <a:pt x="5392" y="1247"/>
                    <a:pt x="5488" y="1247"/>
                  </a:cubicBezTo>
                  <a:cubicBezTo>
                    <a:pt x="5538" y="1247"/>
                    <a:pt x="5583" y="1272"/>
                    <a:pt x="5622" y="1339"/>
                  </a:cubicBezTo>
                  <a:cubicBezTo>
                    <a:pt x="5753" y="1585"/>
                    <a:pt x="5639" y="1896"/>
                    <a:pt x="5376" y="2011"/>
                  </a:cubicBezTo>
                  <a:cubicBezTo>
                    <a:pt x="5376" y="2011"/>
                    <a:pt x="5382" y="2011"/>
                    <a:pt x="5393" y="2011"/>
                  </a:cubicBezTo>
                  <a:cubicBezTo>
                    <a:pt x="5500" y="2011"/>
                    <a:pt x="6111" y="1984"/>
                    <a:pt x="6245" y="1372"/>
                  </a:cubicBezTo>
                  <a:cubicBezTo>
                    <a:pt x="6363" y="822"/>
                    <a:pt x="5896" y="1"/>
                    <a:pt x="50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16"/>
            <p:cNvSpPr/>
            <p:nvPr/>
          </p:nvSpPr>
          <p:spPr>
            <a:xfrm>
              <a:off x="7787325" y="4303489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31" y="3099"/>
                    <a:pt x="1164" y="3312"/>
                  </a:cubicBezTo>
                  <a:cubicBezTo>
                    <a:pt x="1215" y="3223"/>
                    <a:pt x="1304" y="3164"/>
                    <a:pt x="1395" y="3164"/>
                  </a:cubicBezTo>
                  <a:cubicBezTo>
                    <a:pt x="1422" y="3164"/>
                    <a:pt x="1449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115" y="1574"/>
                    <a:pt x="771" y="787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16"/>
            <p:cNvSpPr/>
            <p:nvPr/>
          </p:nvSpPr>
          <p:spPr>
            <a:xfrm>
              <a:off x="7988948" y="4059940"/>
              <a:ext cx="145785" cy="206475"/>
            </a:xfrm>
            <a:custGeom>
              <a:rect b="b" l="l" r="r" t="t"/>
              <a:pathLst>
                <a:path extrusionOk="0" h="6294" w="4444">
                  <a:moveTo>
                    <a:pt x="2633" y="1"/>
                  </a:moveTo>
                  <a:cubicBezTo>
                    <a:pt x="2137" y="1"/>
                    <a:pt x="1621" y="203"/>
                    <a:pt x="1280" y="606"/>
                  </a:cubicBezTo>
                  <a:cubicBezTo>
                    <a:pt x="1" y="2245"/>
                    <a:pt x="903" y="4261"/>
                    <a:pt x="1657" y="5113"/>
                  </a:cubicBezTo>
                  <a:cubicBezTo>
                    <a:pt x="2083" y="5638"/>
                    <a:pt x="2640" y="6048"/>
                    <a:pt x="3279" y="6294"/>
                  </a:cubicBezTo>
                  <a:cubicBezTo>
                    <a:pt x="2689" y="6031"/>
                    <a:pt x="2181" y="5622"/>
                    <a:pt x="1788" y="5146"/>
                  </a:cubicBezTo>
                  <a:cubicBezTo>
                    <a:pt x="1509" y="4753"/>
                    <a:pt x="1296" y="4310"/>
                    <a:pt x="1165" y="3851"/>
                  </a:cubicBezTo>
                  <a:cubicBezTo>
                    <a:pt x="1017" y="3327"/>
                    <a:pt x="968" y="2769"/>
                    <a:pt x="1001" y="2212"/>
                  </a:cubicBezTo>
                  <a:cubicBezTo>
                    <a:pt x="1132" y="753"/>
                    <a:pt x="1968" y="196"/>
                    <a:pt x="2722" y="163"/>
                  </a:cubicBezTo>
                  <a:cubicBezTo>
                    <a:pt x="3066" y="180"/>
                    <a:pt x="3394" y="311"/>
                    <a:pt x="3640" y="557"/>
                  </a:cubicBezTo>
                  <a:cubicBezTo>
                    <a:pt x="4296" y="1114"/>
                    <a:pt x="3935" y="2048"/>
                    <a:pt x="3394" y="2278"/>
                  </a:cubicBezTo>
                  <a:cubicBezTo>
                    <a:pt x="3275" y="2345"/>
                    <a:pt x="3144" y="2378"/>
                    <a:pt x="3012" y="2378"/>
                  </a:cubicBezTo>
                  <a:cubicBezTo>
                    <a:pt x="2890" y="2378"/>
                    <a:pt x="2767" y="2350"/>
                    <a:pt x="2656" y="2294"/>
                  </a:cubicBezTo>
                  <a:cubicBezTo>
                    <a:pt x="2476" y="2212"/>
                    <a:pt x="2361" y="2032"/>
                    <a:pt x="2329" y="1835"/>
                  </a:cubicBezTo>
                  <a:cubicBezTo>
                    <a:pt x="2329" y="1737"/>
                    <a:pt x="2357" y="1715"/>
                    <a:pt x="2410" y="1715"/>
                  </a:cubicBezTo>
                  <a:cubicBezTo>
                    <a:pt x="2455" y="1715"/>
                    <a:pt x="2519" y="1731"/>
                    <a:pt x="2598" y="1731"/>
                  </a:cubicBezTo>
                  <a:cubicBezTo>
                    <a:pt x="2658" y="1731"/>
                    <a:pt x="2727" y="1722"/>
                    <a:pt x="2804" y="1688"/>
                  </a:cubicBezTo>
                  <a:cubicBezTo>
                    <a:pt x="3001" y="1573"/>
                    <a:pt x="3050" y="1294"/>
                    <a:pt x="2886" y="1130"/>
                  </a:cubicBezTo>
                  <a:cubicBezTo>
                    <a:pt x="2812" y="1056"/>
                    <a:pt x="2710" y="1016"/>
                    <a:pt x="2607" y="1016"/>
                  </a:cubicBezTo>
                  <a:cubicBezTo>
                    <a:pt x="2411" y="1016"/>
                    <a:pt x="2207" y="1159"/>
                    <a:pt x="2165" y="1491"/>
                  </a:cubicBezTo>
                  <a:cubicBezTo>
                    <a:pt x="2132" y="1737"/>
                    <a:pt x="2214" y="1983"/>
                    <a:pt x="2378" y="2147"/>
                  </a:cubicBezTo>
                  <a:cubicBezTo>
                    <a:pt x="2394" y="2179"/>
                    <a:pt x="2427" y="2196"/>
                    <a:pt x="2443" y="2212"/>
                  </a:cubicBezTo>
                  <a:lnTo>
                    <a:pt x="2509" y="2261"/>
                  </a:lnTo>
                  <a:lnTo>
                    <a:pt x="2558" y="2294"/>
                  </a:lnTo>
                  <a:lnTo>
                    <a:pt x="2591" y="2327"/>
                  </a:lnTo>
                  <a:lnTo>
                    <a:pt x="2624" y="2343"/>
                  </a:lnTo>
                  <a:cubicBezTo>
                    <a:pt x="2755" y="2409"/>
                    <a:pt x="2894" y="2442"/>
                    <a:pt x="3031" y="2442"/>
                  </a:cubicBezTo>
                  <a:cubicBezTo>
                    <a:pt x="3169" y="2442"/>
                    <a:pt x="3304" y="2409"/>
                    <a:pt x="3427" y="2343"/>
                  </a:cubicBezTo>
                  <a:cubicBezTo>
                    <a:pt x="4017" y="2130"/>
                    <a:pt x="4443" y="1081"/>
                    <a:pt x="3755" y="458"/>
                  </a:cubicBezTo>
                  <a:cubicBezTo>
                    <a:pt x="3480" y="153"/>
                    <a:pt x="3064" y="1"/>
                    <a:pt x="26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16"/>
            <p:cNvSpPr/>
            <p:nvPr/>
          </p:nvSpPr>
          <p:spPr>
            <a:xfrm>
              <a:off x="6674229" y="4897400"/>
              <a:ext cx="297377" cy="207098"/>
            </a:xfrm>
            <a:custGeom>
              <a:rect b="b" l="l" r="r" t="t"/>
              <a:pathLst>
                <a:path extrusionOk="0" h="6313" w="9065">
                  <a:moveTo>
                    <a:pt x="7079" y="0"/>
                  </a:moveTo>
                  <a:cubicBezTo>
                    <a:pt x="6623" y="0"/>
                    <a:pt x="6190" y="163"/>
                    <a:pt x="5917" y="501"/>
                  </a:cubicBezTo>
                  <a:cubicBezTo>
                    <a:pt x="5540" y="910"/>
                    <a:pt x="5491" y="1533"/>
                    <a:pt x="5819" y="1992"/>
                  </a:cubicBezTo>
                  <a:cubicBezTo>
                    <a:pt x="5901" y="2140"/>
                    <a:pt x="6032" y="2238"/>
                    <a:pt x="6196" y="2304"/>
                  </a:cubicBezTo>
                  <a:lnTo>
                    <a:pt x="6229" y="2320"/>
                  </a:lnTo>
                  <a:lnTo>
                    <a:pt x="6294" y="2336"/>
                  </a:lnTo>
                  <a:cubicBezTo>
                    <a:pt x="6327" y="2353"/>
                    <a:pt x="6360" y="2353"/>
                    <a:pt x="6393" y="2369"/>
                  </a:cubicBezTo>
                  <a:cubicBezTo>
                    <a:pt x="6461" y="2385"/>
                    <a:pt x="6531" y="2394"/>
                    <a:pt x="6600" y="2394"/>
                  </a:cubicBezTo>
                  <a:cubicBezTo>
                    <a:pt x="6812" y="2394"/>
                    <a:pt x="7019" y="2317"/>
                    <a:pt x="7180" y="2156"/>
                  </a:cubicBezTo>
                  <a:cubicBezTo>
                    <a:pt x="7570" y="1751"/>
                    <a:pt x="7300" y="1208"/>
                    <a:pt x="6962" y="1208"/>
                  </a:cubicBezTo>
                  <a:cubicBezTo>
                    <a:pt x="6931" y="1208"/>
                    <a:pt x="6900" y="1212"/>
                    <a:pt x="6868" y="1222"/>
                  </a:cubicBezTo>
                  <a:cubicBezTo>
                    <a:pt x="6557" y="1304"/>
                    <a:pt x="6475" y="1714"/>
                    <a:pt x="6721" y="1845"/>
                  </a:cubicBezTo>
                  <a:cubicBezTo>
                    <a:pt x="6775" y="1875"/>
                    <a:pt x="6833" y="1889"/>
                    <a:pt x="6891" y="1889"/>
                  </a:cubicBezTo>
                  <a:cubicBezTo>
                    <a:pt x="6992" y="1889"/>
                    <a:pt x="7091" y="1846"/>
                    <a:pt x="7163" y="1763"/>
                  </a:cubicBezTo>
                  <a:lnTo>
                    <a:pt x="7163" y="1763"/>
                  </a:lnTo>
                  <a:cubicBezTo>
                    <a:pt x="7196" y="1910"/>
                    <a:pt x="7147" y="2058"/>
                    <a:pt x="7016" y="2140"/>
                  </a:cubicBezTo>
                  <a:cubicBezTo>
                    <a:pt x="6875" y="2257"/>
                    <a:pt x="6701" y="2315"/>
                    <a:pt x="6524" y="2315"/>
                  </a:cubicBezTo>
                  <a:cubicBezTo>
                    <a:pt x="6453" y="2315"/>
                    <a:pt x="6381" y="2306"/>
                    <a:pt x="6311" y="2287"/>
                  </a:cubicBezTo>
                  <a:cubicBezTo>
                    <a:pt x="6229" y="2271"/>
                    <a:pt x="6147" y="2222"/>
                    <a:pt x="6065" y="2173"/>
                  </a:cubicBezTo>
                  <a:cubicBezTo>
                    <a:pt x="5557" y="1763"/>
                    <a:pt x="5524" y="1009"/>
                    <a:pt x="5983" y="550"/>
                  </a:cubicBezTo>
                  <a:cubicBezTo>
                    <a:pt x="6238" y="246"/>
                    <a:pt x="6632" y="102"/>
                    <a:pt x="7049" y="102"/>
                  </a:cubicBezTo>
                  <a:cubicBezTo>
                    <a:pt x="7915" y="102"/>
                    <a:pt x="8879" y="727"/>
                    <a:pt x="8901" y="1845"/>
                  </a:cubicBezTo>
                  <a:cubicBezTo>
                    <a:pt x="8917" y="2664"/>
                    <a:pt x="8491" y="3402"/>
                    <a:pt x="7770" y="3795"/>
                  </a:cubicBezTo>
                  <a:lnTo>
                    <a:pt x="7704" y="3812"/>
                  </a:lnTo>
                  <a:cubicBezTo>
                    <a:pt x="7622" y="3844"/>
                    <a:pt x="7524" y="3877"/>
                    <a:pt x="7442" y="3894"/>
                  </a:cubicBezTo>
                  <a:cubicBezTo>
                    <a:pt x="7215" y="3946"/>
                    <a:pt x="6990" y="3968"/>
                    <a:pt x="6765" y="3968"/>
                  </a:cubicBezTo>
                  <a:cubicBezTo>
                    <a:pt x="5178" y="3968"/>
                    <a:pt x="3643" y="2834"/>
                    <a:pt x="2302" y="2834"/>
                  </a:cubicBezTo>
                  <a:cubicBezTo>
                    <a:pt x="2155" y="2834"/>
                    <a:pt x="2011" y="2847"/>
                    <a:pt x="1869" y="2877"/>
                  </a:cubicBezTo>
                  <a:cubicBezTo>
                    <a:pt x="623" y="3156"/>
                    <a:pt x="246" y="4041"/>
                    <a:pt x="148" y="4582"/>
                  </a:cubicBezTo>
                  <a:cubicBezTo>
                    <a:pt x="0" y="5123"/>
                    <a:pt x="115" y="5729"/>
                    <a:pt x="558" y="6057"/>
                  </a:cubicBezTo>
                  <a:cubicBezTo>
                    <a:pt x="784" y="6233"/>
                    <a:pt x="1055" y="6313"/>
                    <a:pt x="1320" y="6313"/>
                  </a:cubicBezTo>
                  <a:cubicBezTo>
                    <a:pt x="1747" y="6313"/>
                    <a:pt x="2156" y="6106"/>
                    <a:pt x="2328" y="5762"/>
                  </a:cubicBezTo>
                  <a:cubicBezTo>
                    <a:pt x="2656" y="5221"/>
                    <a:pt x="2361" y="4516"/>
                    <a:pt x="1869" y="4402"/>
                  </a:cubicBezTo>
                  <a:cubicBezTo>
                    <a:pt x="1770" y="4356"/>
                    <a:pt x="1666" y="4335"/>
                    <a:pt x="1563" y="4335"/>
                  </a:cubicBezTo>
                  <a:cubicBezTo>
                    <a:pt x="1257" y="4335"/>
                    <a:pt x="963" y="4525"/>
                    <a:pt x="853" y="4844"/>
                  </a:cubicBezTo>
                  <a:cubicBezTo>
                    <a:pt x="820" y="4959"/>
                    <a:pt x="803" y="5090"/>
                    <a:pt x="820" y="5221"/>
                  </a:cubicBezTo>
                  <a:lnTo>
                    <a:pt x="820" y="5238"/>
                  </a:lnTo>
                  <a:cubicBezTo>
                    <a:pt x="836" y="5238"/>
                    <a:pt x="836" y="5254"/>
                    <a:pt x="836" y="5270"/>
                  </a:cubicBezTo>
                  <a:cubicBezTo>
                    <a:pt x="836" y="5287"/>
                    <a:pt x="836" y="5287"/>
                    <a:pt x="836" y="5303"/>
                  </a:cubicBezTo>
                  <a:cubicBezTo>
                    <a:pt x="910" y="5525"/>
                    <a:pt x="1122" y="5663"/>
                    <a:pt x="1341" y="5663"/>
                  </a:cubicBezTo>
                  <a:cubicBezTo>
                    <a:pt x="1414" y="5663"/>
                    <a:pt x="1488" y="5647"/>
                    <a:pt x="1557" y="5615"/>
                  </a:cubicBezTo>
                  <a:cubicBezTo>
                    <a:pt x="1904" y="5473"/>
                    <a:pt x="1797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49" y="4959"/>
                    <a:pt x="1098" y="5320"/>
                    <a:pt x="1049" y="5369"/>
                  </a:cubicBezTo>
                  <a:cubicBezTo>
                    <a:pt x="1039" y="5383"/>
                    <a:pt x="1027" y="5389"/>
                    <a:pt x="1014" y="5389"/>
                  </a:cubicBezTo>
                  <a:cubicBezTo>
                    <a:pt x="968" y="5389"/>
                    <a:pt x="915" y="5313"/>
                    <a:pt x="902" y="5287"/>
                  </a:cubicBezTo>
                  <a:cubicBezTo>
                    <a:pt x="820" y="5090"/>
                    <a:pt x="836" y="4877"/>
                    <a:pt x="935" y="4713"/>
                  </a:cubicBezTo>
                  <a:cubicBezTo>
                    <a:pt x="1074" y="4504"/>
                    <a:pt x="1304" y="4394"/>
                    <a:pt x="1542" y="4394"/>
                  </a:cubicBezTo>
                  <a:cubicBezTo>
                    <a:pt x="1641" y="4394"/>
                    <a:pt x="1740" y="4413"/>
                    <a:pt x="1836" y="4451"/>
                  </a:cubicBezTo>
                  <a:cubicBezTo>
                    <a:pt x="2295" y="4566"/>
                    <a:pt x="2541" y="5221"/>
                    <a:pt x="2229" y="5713"/>
                  </a:cubicBezTo>
                  <a:cubicBezTo>
                    <a:pt x="2069" y="6024"/>
                    <a:pt x="1692" y="6207"/>
                    <a:pt x="1304" y="6207"/>
                  </a:cubicBezTo>
                  <a:cubicBezTo>
                    <a:pt x="1059" y="6207"/>
                    <a:pt x="810" y="6134"/>
                    <a:pt x="607" y="5975"/>
                  </a:cubicBezTo>
                  <a:cubicBezTo>
                    <a:pt x="99" y="5566"/>
                    <a:pt x="99" y="4631"/>
                    <a:pt x="541" y="4058"/>
                  </a:cubicBezTo>
                  <a:cubicBezTo>
                    <a:pt x="887" y="3576"/>
                    <a:pt x="1475" y="3345"/>
                    <a:pt x="2088" y="3345"/>
                  </a:cubicBezTo>
                  <a:cubicBezTo>
                    <a:pt x="2288" y="3345"/>
                    <a:pt x="2491" y="3370"/>
                    <a:pt x="2688" y="3418"/>
                  </a:cubicBezTo>
                  <a:cubicBezTo>
                    <a:pt x="3492" y="3615"/>
                    <a:pt x="4311" y="3959"/>
                    <a:pt x="5213" y="4189"/>
                  </a:cubicBezTo>
                  <a:cubicBezTo>
                    <a:pt x="5542" y="4250"/>
                    <a:pt x="5881" y="4286"/>
                    <a:pt x="6217" y="4286"/>
                  </a:cubicBezTo>
                  <a:cubicBezTo>
                    <a:pt x="6783" y="4286"/>
                    <a:pt x="7342" y="4184"/>
                    <a:pt x="7835" y="3926"/>
                  </a:cubicBezTo>
                  <a:cubicBezTo>
                    <a:pt x="8606" y="3517"/>
                    <a:pt x="9065" y="2713"/>
                    <a:pt x="9032" y="1845"/>
                  </a:cubicBezTo>
                  <a:cubicBezTo>
                    <a:pt x="9010" y="653"/>
                    <a:pt x="7995" y="0"/>
                    <a:pt x="70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16"/>
            <p:cNvSpPr/>
            <p:nvPr/>
          </p:nvSpPr>
          <p:spPr>
            <a:xfrm>
              <a:off x="6709725" y="5014811"/>
              <a:ext cx="212412" cy="121116"/>
            </a:xfrm>
            <a:custGeom>
              <a:rect b="b" l="l" r="r" t="t"/>
              <a:pathLst>
                <a:path extrusionOk="0" h="3692" w="6475">
                  <a:moveTo>
                    <a:pt x="948" y="0"/>
                  </a:moveTo>
                  <a:cubicBezTo>
                    <a:pt x="332" y="0"/>
                    <a:pt x="0" y="265"/>
                    <a:pt x="0" y="265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7"/>
                    <a:pt x="1623" y="511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60" y="2921"/>
                    <a:pt x="2721" y="3085"/>
                  </a:cubicBezTo>
                  <a:cubicBezTo>
                    <a:pt x="3098" y="3249"/>
                    <a:pt x="2901" y="3691"/>
                    <a:pt x="2901" y="3691"/>
                  </a:cubicBezTo>
                  <a:cubicBezTo>
                    <a:pt x="4245" y="2872"/>
                    <a:pt x="3377" y="1937"/>
                    <a:pt x="3147" y="1659"/>
                  </a:cubicBezTo>
                  <a:cubicBezTo>
                    <a:pt x="2957" y="1441"/>
                    <a:pt x="3083" y="1200"/>
                    <a:pt x="3272" y="1200"/>
                  </a:cubicBezTo>
                  <a:cubicBezTo>
                    <a:pt x="3310" y="1200"/>
                    <a:pt x="3351" y="1210"/>
                    <a:pt x="3393" y="1233"/>
                  </a:cubicBezTo>
                  <a:cubicBezTo>
                    <a:pt x="3639" y="1364"/>
                    <a:pt x="3278" y="1872"/>
                    <a:pt x="3950" y="2298"/>
                  </a:cubicBezTo>
                  <a:cubicBezTo>
                    <a:pt x="4120" y="2410"/>
                    <a:pt x="4279" y="2451"/>
                    <a:pt x="4422" y="2451"/>
                  </a:cubicBezTo>
                  <a:cubicBezTo>
                    <a:pt x="4846" y="2451"/>
                    <a:pt x="5130" y="2085"/>
                    <a:pt x="5131" y="2085"/>
                  </a:cubicBezTo>
                  <a:lnTo>
                    <a:pt x="5131" y="2085"/>
                  </a:lnTo>
                  <a:cubicBezTo>
                    <a:pt x="5124" y="2085"/>
                    <a:pt x="5119" y="2085"/>
                    <a:pt x="5113" y="2085"/>
                  </a:cubicBezTo>
                  <a:cubicBezTo>
                    <a:pt x="4744" y="2085"/>
                    <a:pt x="4948" y="1574"/>
                    <a:pt x="4786" y="1413"/>
                  </a:cubicBezTo>
                  <a:cubicBezTo>
                    <a:pt x="4703" y="1361"/>
                    <a:pt x="4614" y="1329"/>
                    <a:pt x="4522" y="1329"/>
                  </a:cubicBezTo>
                  <a:cubicBezTo>
                    <a:pt x="4468" y="1329"/>
                    <a:pt x="4414" y="1340"/>
                    <a:pt x="4360" y="1364"/>
                  </a:cubicBezTo>
                  <a:cubicBezTo>
                    <a:pt x="4311" y="1375"/>
                    <a:pt x="4263" y="1380"/>
                    <a:pt x="4219" y="1380"/>
                  </a:cubicBezTo>
                  <a:cubicBezTo>
                    <a:pt x="4071" y="1380"/>
                    <a:pt x="3969" y="1321"/>
                    <a:pt x="4032" y="1233"/>
                  </a:cubicBezTo>
                  <a:cubicBezTo>
                    <a:pt x="4066" y="1191"/>
                    <a:pt x="4102" y="1174"/>
                    <a:pt x="4148" y="1174"/>
                  </a:cubicBezTo>
                  <a:cubicBezTo>
                    <a:pt x="4283" y="1174"/>
                    <a:pt x="4508" y="1311"/>
                    <a:pt x="5032" y="1347"/>
                  </a:cubicBezTo>
                  <a:cubicBezTo>
                    <a:pt x="5060" y="1349"/>
                    <a:pt x="5087" y="1350"/>
                    <a:pt x="5114" y="1350"/>
                  </a:cubicBezTo>
                  <a:cubicBezTo>
                    <a:pt x="5893" y="1350"/>
                    <a:pt x="6474" y="692"/>
                    <a:pt x="6475" y="692"/>
                  </a:cubicBezTo>
                  <a:lnTo>
                    <a:pt x="6475" y="692"/>
                  </a:lnTo>
                  <a:cubicBezTo>
                    <a:pt x="6017" y="940"/>
                    <a:pt x="5534" y="1035"/>
                    <a:pt x="5050" y="1035"/>
                  </a:cubicBezTo>
                  <a:cubicBezTo>
                    <a:pt x="3870" y="1035"/>
                    <a:pt x="2684" y="469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16"/>
            <p:cNvSpPr/>
            <p:nvPr/>
          </p:nvSpPr>
          <p:spPr>
            <a:xfrm>
              <a:off x="6764543" y="4894185"/>
              <a:ext cx="118360" cy="83095"/>
            </a:xfrm>
            <a:custGeom>
              <a:rect b="b" l="l" r="r" t="t"/>
              <a:pathLst>
                <a:path extrusionOk="0" h="2533" w="3608">
                  <a:moveTo>
                    <a:pt x="2521" y="0"/>
                  </a:moveTo>
                  <a:cubicBezTo>
                    <a:pt x="1931" y="0"/>
                    <a:pt x="1247" y="123"/>
                    <a:pt x="870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2" y="2172"/>
                    <a:pt x="1394" y="2156"/>
                  </a:cubicBezTo>
                  <a:cubicBezTo>
                    <a:pt x="2427" y="2139"/>
                    <a:pt x="2296" y="1500"/>
                    <a:pt x="2263" y="1271"/>
                  </a:cubicBezTo>
                  <a:cubicBezTo>
                    <a:pt x="2181" y="1008"/>
                    <a:pt x="2230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16"/>
            <p:cNvSpPr/>
            <p:nvPr/>
          </p:nvSpPr>
          <p:spPr>
            <a:xfrm>
              <a:off x="6854890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1"/>
                    <a:pt x="1345" y="541"/>
                    <a:pt x="1001" y="738"/>
                  </a:cubicBezTo>
                  <a:cubicBezTo>
                    <a:pt x="640" y="935"/>
                    <a:pt x="1" y="1344"/>
                    <a:pt x="263" y="2017"/>
                  </a:cubicBezTo>
                  <a:cubicBezTo>
                    <a:pt x="509" y="2689"/>
                    <a:pt x="1689" y="2426"/>
                    <a:pt x="2263" y="2623"/>
                  </a:cubicBezTo>
                  <a:cubicBezTo>
                    <a:pt x="2263" y="2623"/>
                    <a:pt x="1394" y="2164"/>
                    <a:pt x="1460" y="1443"/>
                  </a:cubicBezTo>
                  <a:cubicBezTo>
                    <a:pt x="1525" y="705"/>
                    <a:pt x="1443" y="181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16"/>
            <p:cNvSpPr/>
            <p:nvPr/>
          </p:nvSpPr>
          <p:spPr>
            <a:xfrm>
              <a:off x="6935001" y="4844977"/>
              <a:ext cx="104910" cy="141455"/>
            </a:xfrm>
            <a:custGeom>
              <a:rect b="b" l="l" r="r" t="t"/>
              <a:pathLst>
                <a:path extrusionOk="0" h="4312" w="3198">
                  <a:moveTo>
                    <a:pt x="378" y="1"/>
                  </a:moveTo>
                  <a:lnTo>
                    <a:pt x="378" y="1"/>
                  </a:lnTo>
                  <a:cubicBezTo>
                    <a:pt x="1" y="1345"/>
                    <a:pt x="542" y="1607"/>
                    <a:pt x="1099" y="2476"/>
                  </a:cubicBezTo>
                  <a:cubicBezTo>
                    <a:pt x="1657" y="3361"/>
                    <a:pt x="1050" y="4311"/>
                    <a:pt x="1050" y="4311"/>
                  </a:cubicBezTo>
                  <a:cubicBezTo>
                    <a:pt x="1460" y="4049"/>
                    <a:pt x="1804" y="3361"/>
                    <a:pt x="2492" y="2918"/>
                  </a:cubicBezTo>
                  <a:cubicBezTo>
                    <a:pt x="3197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3" y="1695"/>
                    <a:pt x="2761" y="1748"/>
                    <a:pt x="2595" y="1748"/>
                  </a:cubicBezTo>
                  <a:cubicBezTo>
                    <a:pt x="2554" y="1748"/>
                    <a:pt x="2509" y="1745"/>
                    <a:pt x="2460" y="1738"/>
                  </a:cubicBezTo>
                  <a:cubicBezTo>
                    <a:pt x="2429" y="1731"/>
                    <a:pt x="2398" y="1727"/>
                    <a:pt x="2369" y="1727"/>
                  </a:cubicBezTo>
                  <a:cubicBezTo>
                    <a:pt x="2134" y="1727"/>
                    <a:pt x="1962" y="1947"/>
                    <a:pt x="2050" y="2181"/>
                  </a:cubicBezTo>
                  <a:cubicBezTo>
                    <a:pt x="2102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58" y="2426"/>
                    <a:pt x="1558" y="2066"/>
                    <a:pt x="1788" y="1886"/>
                  </a:cubicBezTo>
                  <a:cubicBezTo>
                    <a:pt x="2001" y="1705"/>
                    <a:pt x="2148" y="1312"/>
                    <a:pt x="1952" y="689"/>
                  </a:cubicBezTo>
                  <a:cubicBezTo>
                    <a:pt x="1815" y="219"/>
                    <a:pt x="1371" y="104"/>
                    <a:pt x="1048" y="104"/>
                  </a:cubicBezTo>
                  <a:cubicBezTo>
                    <a:pt x="944" y="104"/>
                    <a:pt x="852" y="116"/>
                    <a:pt x="788" y="132"/>
                  </a:cubicBezTo>
                  <a:cubicBezTo>
                    <a:pt x="764" y="134"/>
                    <a:pt x="741" y="136"/>
                    <a:pt x="718" y="136"/>
                  </a:cubicBezTo>
                  <a:cubicBezTo>
                    <a:pt x="594" y="136"/>
                    <a:pt x="475" y="97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16"/>
            <p:cNvSpPr/>
            <p:nvPr/>
          </p:nvSpPr>
          <p:spPr>
            <a:xfrm>
              <a:off x="6911348" y="4636793"/>
              <a:ext cx="266213" cy="265753"/>
            </a:xfrm>
            <a:custGeom>
              <a:rect b="b" l="l" r="r" t="t"/>
              <a:pathLst>
                <a:path extrusionOk="0" h="8101" w="8115">
                  <a:moveTo>
                    <a:pt x="5749" y="0"/>
                  </a:moveTo>
                  <a:cubicBezTo>
                    <a:pt x="5234" y="0"/>
                    <a:pt x="4731" y="189"/>
                    <a:pt x="4426" y="577"/>
                  </a:cubicBezTo>
                  <a:cubicBezTo>
                    <a:pt x="4131" y="1003"/>
                    <a:pt x="4082" y="1560"/>
                    <a:pt x="4312" y="2036"/>
                  </a:cubicBezTo>
                  <a:cubicBezTo>
                    <a:pt x="4519" y="2450"/>
                    <a:pt x="4855" y="2597"/>
                    <a:pt x="5184" y="2597"/>
                  </a:cubicBezTo>
                  <a:cubicBezTo>
                    <a:pt x="5532" y="2597"/>
                    <a:pt x="5872" y="2434"/>
                    <a:pt x="6049" y="2249"/>
                  </a:cubicBezTo>
                  <a:cubicBezTo>
                    <a:pt x="6229" y="2036"/>
                    <a:pt x="6311" y="1757"/>
                    <a:pt x="6246" y="1495"/>
                  </a:cubicBezTo>
                  <a:cubicBezTo>
                    <a:pt x="6198" y="1167"/>
                    <a:pt x="5968" y="1026"/>
                    <a:pt x="5756" y="1026"/>
                  </a:cubicBezTo>
                  <a:cubicBezTo>
                    <a:pt x="5609" y="1026"/>
                    <a:pt x="5471" y="1095"/>
                    <a:pt x="5410" y="1216"/>
                  </a:cubicBezTo>
                  <a:cubicBezTo>
                    <a:pt x="5279" y="1495"/>
                    <a:pt x="5344" y="1855"/>
                    <a:pt x="5754" y="1921"/>
                  </a:cubicBezTo>
                  <a:cubicBezTo>
                    <a:pt x="6098" y="1970"/>
                    <a:pt x="5918" y="2396"/>
                    <a:pt x="5475" y="2511"/>
                  </a:cubicBezTo>
                  <a:cubicBezTo>
                    <a:pt x="5391" y="2536"/>
                    <a:pt x="5306" y="2548"/>
                    <a:pt x="5222" y="2548"/>
                  </a:cubicBezTo>
                  <a:cubicBezTo>
                    <a:pt x="4868" y="2548"/>
                    <a:pt x="4540" y="2334"/>
                    <a:pt x="4394" y="2003"/>
                  </a:cubicBezTo>
                  <a:cubicBezTo>
                    <a:pt x="4197" y="1560"/>
                    <a:pt x="4246" y="1036"/>
                    <a:pt x="4525" y="642"/>
                  </a:cubicBezTo>
                  <a:cubicBezTo>
                    <a:pt x="4795" y="305"/>
                    <a:pt x="5254" y="145"/>
                    <a:pt x="5719" y="145"/>
                  </a:cubicBezTo>
                  <a:cubicBezTo>
                    <a:pt x="5818" y="145"/>
                    <a:pt x="5918" y="153"/>
                    <a:pt x="6016" y="167"/>
                  </a:cubicBezTo>
                  <a:cubicBezTo>
                    <a:pt x="7229" y="298"/>
                    <a:pt x="7918" y="1986"/>
                    <a:pt x="7197" y="3150"/>
                  </a:cubicBezTo>
                  <a:cubicBezTo>
                    <a:pt x="6967" y="3511"/>
                    <a:pt x="6623" y="3806"/>
                    <a:pt x="6246" y="4003"/>
                  </a:cubicBezTo>
                  <a:cubicBezTo>
                    <a:pt x="5849" y="4169"/>
                    <a:pt x="5396" y="4252"/>
                    <a:pt x="4871" y="4252"/>
                  </a:cubicBezTo>
                  <a:cubicBezTo>
                    <a:pt x="4462" y="4252"/>
                    <a:pt x="4011" y="4201"/>
                    <a:pt x="3509" y="4101"/>
                  </a:cubicBezTo>
                  <a:cubicBezTo>
                    <a:pt x="3203" y="4040"/>
                    <a:pt x="2903" y="4009"/>
                    <a:pt x="2616" y="4009"/>
                  </a:cubicBezTo>
                  <a:cubicBezTo>
                    <a:pt x="1290" y="4009"/>
                    <a:pt x="240" y="4665"/>
                    <a:pt x="132" y="5986"/>
                  </a:cubicBezTo>
                  <a:cubicBezTo>
                    <a:pt x="1" y="7576"/>
                    <a:pt x="1050" y="8100"/>
                    <a:pt x="1050" y="8100"/>
                  </a:cubicBezTo>
                  <a:cubicBezTo>
                    <a:pt x="1050" y="8100"/>
                    <a:pt x="1033" y="8084"/>
                    <a:pt x="1017" y="8068"/>
                  </a:cubicBezTo>
                  <a:cubicBezTo>
                    <a:pt x="460" y="7428"/>
                    <a:pt x="607" y="6232"/>
                    <a:pt x="607" y="6232"/>
                  </a:cubicBezTo>
                  <a:cubicBezTo>
                    <a:pt x="706" y="5707"/>
                    <a:pt x="968" y="5248"/>
                    <a:pt x="1361" y="4904"/>
                  </a:cubicBezTo>
                  <a:cubicBezTo>
                    <a:pt x="1942" y="4463"/>
                    <a:pt x="2676" y="4378"/>
                    <a:pt x="3159" y="4378"/>
                  </a:cubicBezTo>
                  <a:cubicBezTo>
                    <a:pt x="3467" y="4378"/>
                    <a:pt x="3672" y="4412"/>
                    <a:pt x="3672" y="4412"/>
                  </a:cubicBezTo>
                  <a:cubicBezTo>
                    <a:pt x="3918" y="4445"/>
                    <a:pt x="4164" y="4462"/>
                    <a:pt x="4377" y="4462"/>
                  </a:cubicBezTo>
                  <a:cubicBezTo>
                    <a:pt x="4496" y="4471"/>
                    <a:pt x="4618" y="4476"/>
                    <a:pt x="4742" y="4476"/>
                  </a:cubicBezTo>
                  <a:cubicBezTo>
                    <a:pt x="5693" y="4476"/>
                    <a:pt x="6749" y="4175"/>
                    <a:pt x="7344" y="3232"/>
                  </a:cubicBezTo>
                  <a:cubicBezTo>
                    <a:pt x="8114" y="1986"/>
                    <a:pt x="7360" y="167"/>
                    <a:pt x="6033" y="20"/>
                  </a:cubicBezTo>
                  <a:cubicBezTo>
                    <a:pt x="5938" y="7"/>
                    <a:pt x="5843" y="0"/>
                    <a:pt x="57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16"/>
            <p:cNvSpPr/>
            <p:nvPr/>
          </p:nvSpPr>
          <p:spPr>
            <a:xfrm>
              <a:off x="6944711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16"/>
            <p:cNvSpPr/>
            <p:nvPr/>
          </p:nvSpPr>
          <p:spPr>
            <a:xfrm>
              <a:off x="6982339" y="4789208"/>
              <a:ext cx="153265" cy="78371"/>
            </a:xfrm>
            <a:custGeom>
              <a:rect b="b" l="l" r="r" t="t"/>
              <a:pathLst>
                <a:path extrusionOk="0" h="2389" w="4672">
                  <a:moveTo>
                    <a:pt x="1086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10"/>
                    <a:pt x="164" y="203"/>
                    <a:pt x="239" y="203"/>
                  </a:cubicBezTo>
                  <a:cubicBezTo>
                    <a:pt x="728" y="203"/>
                    <a:pt x="1034" y="513"/>
                    <a:pt x="935" y="996"/>
                  </a:cubicBezTo>
                  <a:cubicBezTo>
                    <a:pt x="804" y="1406"/>
                    <a:pt x="968" y="1864"/>
                    <a:pt x="1312" y="2127"/>
                  </a:cubicBezTo>
                  <a:cubicBezTo>
                    <a:pt x="1640" y="2389"/>
                    <a:pt x="2541" y="2389"/>
                    <a:pt x="2541" y="2389"/>
                  </a:cubicBezTo>
                  <a:cubicBezTo>
                    <a:pt x="2279" y="2241"/>
                    <a:pt x="2525" y="1881"/>
                    <a:pt x="2689" y="1455"/>
                  </a:cubicBezTo>
                  <a:cubicBezTo>
                    <a:pt x="2844" y="1034"/>
                    <a:pt x="2422" y="880"/>
                    <a:pt x="2225" y="880"/>
                  </a:cubicBezTo>
                  <a:cubicBezTo>
                    <a:pt x="2215" y="880"/>
                    <a:pt x="2206" y="880"/>
                    <a:pt x="2197" y="881"/>
                  </a:cubicBezTo>
                  <a:cubicBezTo>
                    <a:pt x="2093" y="890"/>
                    <a:pt x="2017" y="911"/>
                    <a:pt x="1946" y="911"/>
                  </a:cubicBezTo>
                  <a:cubicBezTo>
                    <a:pt x="1893" y="911"/>
                    <a:pt x="1843" y="900"/>
                    <a:pt x="1787" y="865"/>
                  </a:cubicBezTo>
                  <a:cubicBezTo>
                    <a:pt x="1680" y="798"/>
                    <a:pt x="1736" y="580"/>
                    <a:pt x="2017" y="580"/>
                  </a:cubicBezTo>
                  <a:cubicBezTo>
                    <a:pt x="2081" y="580"/>
                    <a:pt x="2157" y="591"/>
                    <a:pt x="2246" y="619"/>
                  </a:cubicBezTo>
                  <a:cubicBezTo>
                    <a:pt x="2721" y="783"/>
                    <a:pt x="2574" y="1242"/>
                    <a:pt x="3311" y="1389"/>
                  </a:cubicBezTo>
                  <a:cubicBezTo>
                    <a:pt x="3367" y="1400"/>
                    <a:pt x="3419" y="1406"/>
                    <a:pt x="3468" y="1406"/>
                  </a:cubicBezTo>
                  <a:cubicBezTo>
                    <a:pt x="4060" y="1406"/>
                    <a:pt x="4218" y="643"/>
                    <a:pt x="4279" y="537"/>
                  </a:cubicBezTo>
                  <a:cubicBezTo>
                    <a:pt x="4393" y="406"/>
                    <a:pt x="4524" y="275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9" y="394"/>
                  </a:cubicBezTo>
                  <a:cubicBezTo>
                    <a:pt x="3161" y="394"/>
                    <a:pt x="2688" y="332"/>
                    <a:pt x="2131" y="160"/>
                  </a:cubicBezTo>
                  <a:cubicBezTo>
                    <a:pt x="1733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16"/>
            <p:cNvSpPr/>
            <p:nvPr/>
          </p:nvSpPr>
          <p:spPr>
            <a:xfrm>
              <a:off x="6991492" y="4646011"/>
              <a:ext cx="105402" cy="110389"/>
            </a:xfrm>
            <a:custGeom>
              <a:rect b="b" l="l" r="r" t="t"/>
              <a:pathLst>
                <a:path extrusionOk="0" h="3365" w="3213">
                  <a:moveTo>
                    <a:pt x="1934" y="1"/>
                  </a:moveTo>
                  <a:lnTo>
                    <a:pt x="1934" y="1"/>
                  </a:lnTo>
                  <a:cubicBezTo>
                    <a:pt x="1492" y="279"/>
                    <a:pt x="1426" y="722"/>
                    <a:pt x="705" y="1345"/>
                  </a:cubicBezTo>
                  <a:cubicBezTo>
                    <a:pt x="0" y="1968"/>
                    <a:pt x="197" y="2427"/>
                    <a:pt x="344" y="2689"/>
                  </a:cubicBezTo>
                  <a:cubicBezTo>
                    <a:pt x="459" y="2804"/>
                    <a:pt x="426" y="3000"/>
                    <a:pt x="295" y="3099"/>
                  </a:cubicBezTo>
                  <a:cubicBezTo>
                    <a:pt x="1377" y="2984"/>
                    <a:pt x="1229" y="2345"/>
                    <a:pt x="1164" y="2148"/>
                  </a:cubicBezTo>
                  <a:cubicBezTo>
                    <a:pt x="1098" y="1951"/>
                    <a:pt x="1131" y="1837"/>
                    <a:pt x="1246" y="1837"/>
                  </a:cubicBezTo>
                  <a:cubicBezTo>
                    <a:pt x="1361" y="1837"/>
                    <a:pt x="1344" y="2066"/>
                    <a:pt x="1328" y="2361"/>
                  </a:cubicBezTo>
                  <a:cubicBezTo>
                    <a:pt x="1328" y="2640"/>
                    <a:pt x="1262" y="3295"/>
                    <a:pt x="2115" y="3361"/>
                  </a:cubicBezTo>
                  <a:cubicBezTo>
                    <a:pt x="2146" y="3363"/>
                    <a:pt x="2176" y="3365"/>
                    <a:pt x="2205" y="3365"/>
                  </a:cubicBezTo>
                  <a:cubicBezTo>
                    <a:pt x="2984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7" y="2618"/>
                    <a:pt x="2777" y="2618"/>
                  </a:cubicBezTo>
                  <a:cubicBezTo>
                    <a:pt x="2327" y="2618"/>
                    <a:pt x="1803" y="2418"/>
                    <a:pt x="1574" y="1656"/>
                  </a:cubicBezTo>
                  <a:cubicBezTo>
                    <a:pt x="1377" y="1083"/>
                    <a:pt x="1508" y="443"/>
                    <a:pt x="19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16"/>
            <p:cNvSpPr/>
            <p:nvPr/>
          </p:nvSpPr>
          <p:spPr>
            <a:xfrm>
              <a:off x="7142037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37" y="3286"/>
                    <a:pt x="984" y="5171"/>
                  </a:cubicBezTo>
                  <a:cubicBezTo>
                    <a:pt x="1132" y="7056"/>
                    <a:pt x="476" y="7663"/>
                    <a:pt x="476" y="7663"/>
                  </a:cubicBezTo>
                  <a:cubicBezTo>
                    <a:pt x="1164" y="7122"/>
                    <a:pt x="1328" y="5351"/>
                    <a:pt x="1197" y="3991"/>
                  </a:cubicBezTo>
                  <a:cubicBezTo>
                    <a:pt x="1066" y="2631"/>
                    <a:pt x="1082" y="1352"/>
                    <a:pt x="1345" y="1090"/>
                  </a:cubicBezTo>
                  <a:cubicBezTo>
                    <a:pt x="1607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16"/>
            <p:cNvSpPr/>
            <p:nvPr/>
          </p:nvSpPr>
          <p:spPr>
            <a:xfrm>
              <a:off x="7082364" y="4456034"/>
              <a:ext cx="280188" cy="334119"/>
            </a:xfrm>
            <a:custGeom>
              <a:rect b="b" l="l" r="r" t="t"/>
              <a:pathLst>
                <a:path extrusionOk="0" h="10185" w="8541">
                  <a:moveTo>
                    <a:pt x="6282" y="1"/>
                  </a:moveTo>
                  <a:cubicBezTo>
                    <a:pt x="6080" y="1"/>
                    <a:pt x="5874" y="24"/>
                    <a:pt x="5672" y="71"/>
                  </a:cubicBezTo>
                  <a:cubicBezTo>
                    <a:pt x="4491" y="334"/>
                    <a:pt x="3721" y="1579"/>
                    <a:pt x="3508" y="2841"/>
                  </a:cubicBezTo>
                  <a:cubicBezTo>
                    <a:pt x="3262" y="4153"/>
                    <a:pt x="3508" y="5382"/>
                    <a:pt x="3459" y="6480"/>
                  </a:cubicBezTo>
                  <a:cubicBezTo>
                    <a:pt x="3524" y="7480"/>
                    <a:pt x="3147" y="8447"/>
                    <a:pt x="2459" y="9136"/>
                  </a:cubicBezTo>
                  <a:cubicBezTo>
                    <a:pt x="1787" y="9758"/>
                    <a:pt x="918" y="10119"/>
                    <a:pt x="0" y="10185"/>
                  </a:cubicBezTo>
                  <a:cubicBezTo>
                    <a:pt x="935" y="10152"/>
                    <a:pt x="1820" y="9808"/>
                    <a:pt x="2508" y="9201"/>
                  </a:cubicBezTo>
                  <a:cubicBezTo>
                    <a:pt x="3246" y="8496"/>
                    <a:pt x="3655" y="7513"/>
                    <a:pt x="3606" y="6497"/>
                  </a:cubicBezTo>
                  <a:cubicBezTo>
                    <a:pt x="3672" y="5366"/>
                    <a:pt x="3426" y="4136"/>
                    <a:pt x="3672" y="2874"/>
                  </a:cubicBezTo>
                  <a:cubicBezTo>
                    <a:pt x="3918" y="1628"/>
                    <a:pt x="4590" y="465"/>
                    <a:pt x="5704" y="219"/>
                  </a:cubicBezTo>
                  <a:cubicBezTo>
                    <a:pt x="5836" y="186"/>
                    <a:pt x="5967" y="170"/>
                    <a:pt x="6098" y="153"/>
                  </a:cubicBezTo>
                  <a:cubicBezTo>
                    <a:pt x="6143" y="150"/>
                    <a:pt x="6187" y="148"/>
                    <a:pt x="6232" y="148"/>
                  </a:cubicBezTo>
                  <a:cubicBezTo>
                    <a:pt x="6629" y="148"/>
                    <a:pt x="7019" y="278"/>
                    <a:pt x="7344" y="514"/>
                  </a:cubicBezTo>
                  <a:cubicBezTo>
                    <a:pt x="8048" y="1088"/>
                    <a:pt x="7950" y="2333"/>
                    <a:pt x="7540" y="2710"/>
                  </a:cubicBezTo>
                  <a:cubicBezTo>
                    <a:pt x="7341" y="2888"/>
                    <a:pt x="7117" y="2961"/>
                    <a:pt x="6918" y="2961"/>
                  </a:cubicBezTo>
                  <a:cubicBezTo>
                    <a:pt x="6658" y="2961"/>
                    <a:pt x="6441" y="2837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13" y="2666"/>
                    <a:pt x="6467" y="2666"/>
                  </a:cubicBezTo>
                  <a:cubicBezTo>
                    <a:pt x="6603" y="2666"/>
                    <a:pt x="6852" y="2633"/>
                    <a:pt x="6934" y="2399"/>
                  </a:cubicBezTo>
                  <a:cubicBezTo>
                    <a:pt x="7065" y="2087"/>
                    <a:pt x="6868" y="1743"/>
                    <a:pt x="6540" y="1678"/>
                  </a:cubicBezTo>
                  <a:cubicBezTo>
                    <a:pt x="6491" y="1664"/>
                    <a:pt x="6439" y="1657"/>
                    <a:pt x="6386" y="1657"/>
                  </a:cubicBezTo>
                  <a:cubicBezTo>
                    <a:pt x="6065" y="1657"/>
                    <a:pt x="5709" y="1911"/>
                    <a:pt x="5836" y="2432"/>
                  </a:cubicBezTo>
                  <a:cubicBezTo>
                    <a:pt x="5926" y="2815"/>
                    <a:pt x="6449" y="3112"/>
                    <a:pt x="6996" y="3112"/>
                  </a:cubicBezTo>
                  <a:cubicBezTo>
                    <a:pt x="7246" y="3112"/>
                    <a:pt x="7500" y="3051"/>
                    <a:pt x="7721" y="2907"/>
                  </a:cubicBezTo>
                  <a:cubicBezTo>
                    <a:pt x="8130" y="2677"/>
                    <a:pt x="8540" y="1973"/>
                    <a:pt x="8245" y="1186"/>
                  </a:cubicBezTo>
                  <a:cubicBezTo>
                    <a:pt x="8030" y="462"/>
                    <a:pt x="7190" y="1"/>
                    <a:pt x="62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16"/>
            <p:cNvSpPr/>
            <p:nvPr/>
          </p:nvSpPr>
          <p:spPr>
            <a:xfrm>
              <a:off x="7215161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710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607" y="96"/>
                    <a:pt x="640" y="276"/>
                    <a:pt x="542" y="375"/>
                  </a:cubicBezTo>
                  <a:cubicBezTo>
                    <a:pt x="394" y="604"/>
                    <a:pt x="1" y="1309"/>
                    <a:pt x="558" y="1866"/>
                  </a:cubicBezTo>
                  <a:cubicBezTo>
                    <a:pt x="737" y="2045"/>
                    <a:pt x="989" y="2107"/>
                    <a:pt x="1253" y="2107"/>
                  </a:cubicBezTo>
                  <a:cubicBezTo>
                    <a:pt x="1789" y="2107"/>
                    <a:pt x="2377" y="1850"/>
                    <a:pt x="2509" y="1784"/>
                  </a:cubicBezTo>
                  <a:lnTo>
                    <a:pt x="2509" y="1784"/>
                  </a:lnTo>
                  <a:cubicBezTo>
                    <a:pt x="2509" y="1784"/>
                    <a:pt x="2475" y="1788"/>
                    <a:pt x="2421" y="1788"/>
                  </a:cubicBezTo>
                  <a:cubicBezTo>
                    <a:pt x="2204" y="1788"/>
                    <a:pt x="1653" y="1725"/>
                    <a:pt x="1574" y="1096"/>
                  </a:cubicBezTo>
                  <a:cubicBezTo>
                    <a:pt x="1489" y="401"/>
                    <a:pt x="1184" y="1"/>
                    <a:pt x="7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16"/>
            <p:cNvSpPr/>
            <p:nvPr/>
          </p:nvSpPr>
          <p:spPr>
            <a:xfrm>
              <a:off x="7218934" y="4507277"/>
              <a:ext cx="158678" cy="179640"/>
            </a:xfrm>
            <a:custGeom>
              <a:rect b="b" l="l" r="r" t="t"/>
              <a:pathLst>
                <a:path extrusionOk="0" h="5476" w="4837">
                  <a:moveTo>
                    <a:pt x="4361" y="1"/>
                  </a:moveTo>
                  <a:lnTo>
                    <a:pt x="4361" y="1"/>
                  </a:lnTo>
                  <a:cubicBezTo>
                    <a:pt x="4492" y="558"/>
                    <a:pt x="4279" y="1148"/>
                    <a:pt x="3820" y="1492"/>
                  </a:cubicBezTo>
                  <a:cubicBezTo>
                    <a:pt x="3017" y="2066"/>
                    <a:pt x="1918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312" y="5279"/>
                    <a:pt x="476" y="4918"/>
                    <a:pt x="443" y="4558"/>
                  </a:cubicBezTo>
                  <a:cubicBezTo>
                    <a:pt x="443" y="3915"/>
                    <a:pt x="515" y="3186"/>
                    <a:pt x="711" y="3186"/>
                  </a:cubicBezTo>
                  <a:cubicBezTo>
                    <a:pt x="725" y="3186"/>
                    <a:pt x="739" y="3190"/>
                    <a:pt x="755" y="3197"/>
                  </a:cubicBezTo>
                  <a:cubicBezTo>
                    <a:pt x="984" y="3312"/>
                    <a:pt x="787" y="3558"/>
                    <a:pt x="705" y="3705"/>
                  </a:cubicBezTo>
                  <a:cubicBezTo>
                    <a:pt x="623" y="3853"/>
                    <a:pt x="460" y="4525"/>
                    <a:pt x="1181" y="4935"/>
                  </a:cubicBezTo>
                  <a:cubicBezTo>
                    <a:pt x="1181" y="4935"/>
                    <a:pt x="1181" y="4935"/>
                    <a:pt x="1181" y="4935"/>
                  </a:cubicBezTo>
                  <a:cubicBezTo>
                    <a:pt x="1190" y="4935"/>
                    <a:pt x="958" y="4422"/>
                    <a:pt x="1361" y="4148"/>
                  </a:cubicBezTo>
                  <a:cubicBezTo>
                    <a:pt x="1771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505" y="2175"/>
                  </a:cubicBezTo>
                  <a:cubicBezTo>
                    <a:pt x="2536" y="2175"/>
                    <a:pt x="2564" y="2182"/>
                    <a:pt x="2590" y="2197"/>
                  </a:cubicBezTo>
                  <a:cubicBezTo>
                    <a:pt x="2804" y="2345"/>
                    <a:pt x="2541" y="2558"/>
                    <a:pt x="2427" y="2607"/>
                  </a:cubicBezTo>
                  <a:cubicBezTo>
                    <a:pt x="2230" y="2722"/>
                    <a:pt x="2197" y="2984"/>
                    <a:pt x="2361" y="3148"/>
                  </a:cubicBezTo>
                  <a:cubicBezTo>
                    <a:pt x="2558" y="3394"/>
                    <a:pt x="2492" y="3705"/>
                    <a:pt x="2230" y="3804"/>
                  </a:cubicBezTo>
                  <a:cubicBezTo>
                    <a:pt x="2230" y="3804"/>
                    <a:pt x="2286" y="3810"/>
                    <a:pt x="2379" y="3810"/>
                  </a:cubicBezTo>
                  <a:cubicBezTo>
                    <a:pt x="2702" y="3810"/>
                    <a:pt x="3472" y="3732"/>
                    <a:pt x="3967" y="3033"/>
                  </a:cubicBezTo>
                  <a:cubicBezTo>
                    <a:pt x="4590" y="2148"/>
                    <a:pt x="4836" y="820"/>
                    <a:pt x="43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16"/>
            <p:cNvSpPr/>
            <p:nvPr/>
          </p:nvSpPr>
          <p:spPr>
            <a:xfrm>
              <a:off x="7333458" y="4457183"/>
              <a:ext cx="96840" cy="64035"/>
            </a:xfrm>
            <a:custGeom>
              <a:rect b="b" l="l" r="r" t="t"/>
              <a:pathLst>
                <a:path extrusionOk="0" h="1952" w="2952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35"/>
                    <a:pt x="755" y="413"/>
                    <a:pt x="919" y="790"/>
                  </a:cubicBezTo>
                  <a:cubicBezTo>
                    <a:pt x="1112" y="1305"/>
                    <a:pt x="1477" y="1951"/>
                    <a:pt x="2236" y="1951"/>
                  </a:cubicBezTo>
                  <a:cubicBezTo>
                    <a:pt x="2443" y="1951"/>
                    <a:pt x="2680" y="1903"/>
                    <a:pt x="2951" y="1790"/>
                  </a:cubicBezTo>
                  <a:cubicBezTo>
                    <a:pt x="2771" y="1725"/>
                    <a:pt x="2656" y="1561"/>
                    <a:pt x="2656" y="1380"/>
                  </a:cubicBezTo>
                  <a:cubicBezTo>
                    <a:pt x="2656" y="1096"/>
                    <a:pt x="2619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16"/>
            <p:cNvSpPr/>
            <p:nvPr/>
          </p:nvSpPr>
          <p:spPr>
            <a:xfrm>
              <a:off x="7420033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84" y="0"/>
                  </a:moveTo>
                  <a:cubicBezTo>
                    <a:pt x="812" y="0"/>
                    <a:pt x="653" y="142"/>
                    <a:pt x="640" y="325"/>
                  </a:cubicBezTo>
                  <a:cubicBezTo>
                    <a:pt x="640" y="488"/>
                    <a:pt x="773" y="593"/>
                    <a:pt x="908" y="593"/>
                  </a:cubicBezTo>
                  <a:cubicBezTo>
                    <a:pt x="963" y="593"/>
                    <a:pt x="1019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2" y="268"/>
                    <a:pt x="990" y="268"/>
                  </a:cubicBezTo>
                  <a:cubicBezTo>
                    <a:pt x="924" y="268"/>
                    <a:pt x="890" y="333"/>
                    <a:pt x="902" y="406"/>
                  </a:cubicBezTo>
                  <a:cubicBezTo>
                    <a:pt x="913" y="439"/>
                    <a:pt x="898" y="453"/>
                    <a:pt x="873" y="453"/>
                  </a:cubicBezTo>
                  <a:cubicBezTo>
                    <a:pt x="822" y="453"/>
                    <a:pt x="733" y="391"/>
                    <a:pt x="755" y="292"/>
                  </a:cubicBezTo>
                  <a:cubicBezTo>
                    <a:pt x="767" y="160"/>
                    <a:pt x="875" y="73"/>
                    <a:pt x="995" y="73"/>
                  </a:cubicBezTo>
                  <a:cubicBezTo>
                    <a:pt x="1041" y="73"/>
                    <a:pt x="1087" y="85"/>
                    <a:pt x="1132" y="111"/>
                  </a:cubicBezTo>
                  <a:cubicBezTo>
                    <a:pt x="1394" y="275"/>
                    <a:pt x="1312" y="849"/>
                    <a:pt x="739" y="898"/>
                  </a:cubicBezTo>
                  <a:cubicBezTo>
                    <a:pt x="724" y="899"/>
                    <a:pt x="710" y="900"/>
                    <a:pt x="695" y="900"/>
                  </a:cubicBezTo>
                  <a:cubicBezTo>
                    <a:pt x="336" y="900"/>
                    <a:pt x="17" y="521"/>
                    <a:pt x="17" y="521"/>
                  </a:cubicBezTo>
                  <a:lnTo>
                    <a:pt x="17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55" y="1096"/>
                    <a:pt x="499" y="1140"/>
                    <a:pt x="642" y="1140"/>
                  </a:cubicBezTo>
                  <a:cubicBezTo>
                    <a:pt x="725" y="1140"/>
                    <a:pt x="808" y="1125"/>
                    <a:pt x="886" y="1095"/>
                  </a:cubicBezTo>
                  <a:cubicBezTo>
                    <a:pt x="1099" y="1029"/>
                    <a:pt x="1279" y="865"/>
                    <a:pt x="1361" y="669"/>
                  </a:cubicBezTo>
                  <a:cubicBezTo>
                    <a:pt x="1460" y="423"/>
                    <a:pt x="1361" y="144"/>
                    <a:pt x="1116" y="29"/>
                  </a:cubicBezTo>
                  <a:cubicBezTo>
                    <a:pt x="1072" y="10"/>
                    <a:pt x="1028" y="0"/>
                    <a:pt x="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16"/>
            <p:cNvSpPr/>
            <p:nvPr/>
          </p:nvSpPr>
          <p:spPr>
            <a:xfrm>
              <a:off x="6675279" y="4694367"/>
              <a:ext cx="131253" cy="286749"/>
            </a:xfrm>
            <a:custGeom>
              <a:rect b="b" l="l" r="r" t="t"/>
              <a:pathLst>
                <a:path extrusionOk="0" h="8741" w="4001">
                  <a:moveTo>
                    <a:pt x="2074" y="1"/>
                  </a:moveTo>
                  <a:cubicBezTo>
                    <a:pt x="1548" y="1"/>
                    <a:pt x="1034" y="248"/>
                    <a:pt x="706" y="690"/>
                  </a:cubicBezTo>
                  <a:cubicBezTo>
                    <a:pt x="362" y="1182"/>
                    <a:pt x="312" y="1821"/>
                    <a:pt x="575" y="2362"/>
                  </a:cubicBezTo>
                  <a:cubicBezTo>
                    <a:pt x="809" y="2784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9"/>
                    <a:pt x="2476" y="1412"/>
                  </a:cubicBezTo>
                  <a:cubicBezTo>
                    <a:pt x="2394" y="1371"/>
                    <a:pt x="2310" y="1352"/>
                    <a:pt x="2230" y="1352"/>
                  </a:cubicBezTo>
                  <a:cubicBezTo>
                    <a:pt x="1891" y="1352"/>
                    <a:pt x="1606" y="1680"/>
                    <a:pt x="1738" y="2051"/>
                  </a:cubicBezTo>
                  <a:cubicBezTo>
                    <a:pt x="1861" y="2324"/>
                    <a:pt x="2178" y="2347"/>
                    <a:pt x="2318" y="2347"/>
                  </a:cubicBezTo>
                  <a:cubicBezTo>
                    <a:pt x="2346" y="2347"/>
                    <a:pt x="2367" y="2346"/>
                    <a:pt x="2378" y="2346"/>
                  </a:cubicBezTo>
                  <a:cubicBezTo>
                    <a:pt x="2427" y="2346"/>
                    <a:pt x="2443" y="2379"/>
                    <a:pt x="2443" y="2379"/>
                  </a:cubicBezTo>
                  <a:cubicBezTo>
                    <a:pt x="2487" y="2570"/>
                    <a:pt x="2241" y="2866"/>
                    <a:pt x="1764" y="2866"/>
                  </a:cubicBezTo>
                  <a:cubicBezTo>
                    <a:pt x="1710" y="2866"/>
                    <a:pt x="1652" y="2863"/>
                    <a:pt x="1591" y="2854"/>
                  </a:cubicBezTo>
                  <a:cubicBezTo>
                    <a:pt x="1394" y="2805"/>
                    <a:pt x="1230" y="2723"/>
                    <a:pt x="1083" y="2575"/>
                  </a:cubicBezTo>
                  <a:cubicBezTo>
                    <a:pt x="411" y="1936"/>
                    <a:pt x="739" y="559"/>
                    <a:pt x="1755" y="297"/>
                  </a:cubicBezTo>
                  <a:cubicBezTo>
                    <a:pt x="1902" y="256"/>
                    <a:pt x="2050" y="236"/>
                    <a:pt x="2197" y="236"/>
                  </a:cubicBezTo>
                  <a:cubicBezTo>
                    <a:pt x="2345" y="236"/>
                    <a:pt x="2492" y="256"/>
                    <a:pt x="2640" y="297"/>
                  </a:cubicBezTo>
                  <a:cubicBezTo>
                    <a:pt x="2837" y="346"/>
                    <a:pt x="3017" y="428"/>
                    <a:pt x="3165" y="559"/>
                  </a:cubicBezTo>
                  <a:cubicBezTo>
                    <a:pt x="3525" y="838"/>
                    <a:pt x="3738" y="1264"/>
                    <a:pt x="3755" y="1707"/>
                  </a:cubicBezTo>
                  <a:cubicBezTo>
                    <a:pt x="3820" y="2444"/>
                    <a:pt x="3443" y="3182"/>
                    <a:pt x="2869" y="3723"/>
                  </a:cubicBezTo>
                  <a:cubicBezTo>
                    <a:pt x="2296" y="4247"/>
                    <a:pt x="1558" y="4559"/>
                    <a:pt x="984" y="5100"/>
                  </a:cubicBezTo>
                  <a:cubicBezTo>
                    <a:pt x="411" y="5591"/>
                    <a:pt x="67" y="6296"/>
                    <a:pt x="34" y="7067"/>
                  </a:cubicBezTo>
                  <a:cubicBezTo>
                    <a:pt x="1" y="7771"/>
                    <a:pt x="394" y="8493"/>
                    <a:pt x="1034" y="8673"/>
                  </a:cubicBezTo>
                  <a:cubicBezTo>
                    <a:pt x="1168" y="8719"/>
                    <a:pt x="1306" y="8740"/>
                    <a:pt x="1441" y="8740"/>
                  </a:cubicBezTo>
                  <a:cubicBezTo>
                    <a:pt x="1935" y="8740"/>
                    <a:pt x="2397" y="8455"/>
                    <a:pt x="2525" y="8017"/>
                  </a:cubicBezTo>
                  <a:cubicBezTo>
                    <a:pt x="2722" y="7542"/>
                    <a:pt x="2509" y="7001"/>
                    <a:pt x="2034" y="6788"/>
                  </a:cubicBezTo>
                  <a:cubicBezTo>
                    <a:pt x="1935" y="6722"/>
                    <a:pt x="1820" y="6690"/>
                    <a:pt x="1706" y="6690"/>
                  </a:cubicBezTo>
                  <a:cubicBezTo>
                    <a:pt x="1670" y="6685"/>
                    <a:pt x="1634" y="6683"/>
                    <a:pt x="1598" y="6683"/>
                  </a:cubicBezTo>
                  <a:cubicBezTo>
                    <a:pt x="1259" y="6683"/>
                    <a:pt x="941" y="6890"/>
                    <a:pt x="837" y="7231"/>
                  </a:cubicBezTo>
                  <a:cubicBezTo>
                    <a:pt x="719" y="7714"/>
                    <a:pt x="998" y="7990"/>
                    <a:pt x="1315" y="7990"/>
                  </a:cubicBezTo>
                  <a:cubicBezTo>
                    <a:pt x="1396" y="7990"/>
                    <a:pt x="1479" y="7972"/>
                    <a:pt x="1558" y="7935"/>
                  </a:cubicBezTo>
                  <a:cubicBezTo>
                    <a:pt x="1870" y="7771"/>
                    <a:pt x="1919" y="7345"/>
                    <a:pt x="1673" y="7116"/>
                  </a:cubicBezTo>
                  <a:cubicBezTo>
                    <a:pt x="1598" y="7041"/>
                    <a:pt x="1496" y="7003"/>
                    <a:pt x="1395" y="7003"/>
                  </a:cubicBezTo>
                  <a:cubicBezTo>
                    <a:pt x="1320" y="7003"/>
                    <a:pt x="1244" y="7024"/>
                    <a:pt x="1181" y="7067"/>
                  </a:cubicBezTo>
                  <a:cubicBezTo>
                    <a:pt x="1165" y="7073"/>
                    <a:pt x="1152" y="7076"/>
                    <a:pt x="1143" y="7076"/>
                  </a:cubicBezTo>
                  <a:cubicBezTo>
                    <a:pt x="1105" y="7076"/>
                    <a:pt x="1116" y="7034"/>
                    <a:pt x="1116" y="7034"/>
                  </a:cubicBezTo>
                  <a:cubicBezTo>
                    <a:pt x="1226" y="6813"/>
                    <a:pt x="1521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60" y="7017"/>
                    <a:pt x="2656" y="7558"/>
                    <a:pt x="2443" y="8001"/>
                  </a:cubicBezTo>
                  <a:cubicBezTo>
                    <a:pt x="2317" y="8379"/>
                    <a:pt x="1921" y="8631"/>
                    <a:pt x="1484" y="8631"/>
                  </a:cubicBezTo>
                  <a:cubicBezTo>
                    <a:pt x="1352" y="8631"/>
                    <a:pt x="1216" y="8608"/>
                    <a:pt x="1083" y="8558"/>
                  </a:cubicBezTo>
                  <a:cubicBezTo>
                    <a:pt x="493" y="8394"/>
                    <a:pt x="149" y="7722"/>
                    <a:pt x="181" y="7050"/>
                  </a:cubicBezTo>
                  <a:cubicBezTo>
                    <a:pt x="230" y="6345"/>
                    <a:pt x="558" y="5673"/>
                    <a:pt x="1099" y="5214"/>
                  </a:cubicBezTo>
                  <a:cubicBezTo>
                    <a:pt x="1640" y="4706"/>
                    <a:pt x="2411" y="4428"/>
                    <a:pt x="3001" y="3838"/>
                  </a:cubicBezTo>
                  <a:cubicBezTo>
                    <a:pt x="3591" y="3280"/>
                    <a:pt x="4000" y="2493"/>
                    <a:pt x="3935" y="1690"/>
                  </a:cubicBezTo>
                  <a:cubicBezTo>
                    <a:pt x="3869" y="904"/>
                    <a:pt x="3312" y="248"/>
                    <a:pt x="2542" y="68"/>
                  </a:cubicBezTo>
                  <a:cubicBezTo>
                    <a:pt x="2388" y="23"/>
                    <a:pt x="2230" y="1"/>
                    <a:pt x="20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16"/>
            <p:cNvSpPr/>
            <p:nvPr/>
          </p:nvSpPr>
          <p:spPr>
            <a:xfrm>
              <a:off x="6677969" y="4803052"/>
              <a:ext cx="55965" cy="79060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lnTo>
                    <a:pt x="1509" y="0"/>
                  </a:lnTo>
                  <a:cubicBezTo>
                    <a:pt x="1509" y="0"/>
                    <a:pt x="1361" y="66"/>
                    <a:pt x="1345" y="164"/>
                  </a:cubicBezTo>
                  <a:cubicBezTo>
                    <a:pt x="1330" y="240"/>
                    <a:pt x="1230" y="330"/>
                    <a:pt x="1060" y="330"/>
                  </a:cubicBezTo>
                  <a:cubicBezTo>
                    <a:pt x="1046" y="330"/>
                    <a:pt x="1032" y="329"/>
                    <a:pt x="1017" y="328"/>
                  </a:cubicBezTo>
                  <a:cubicBezTo>
                    <a:pt x="821" y="328"/>
                    <a:pt x="1" y="393"/>
                    <a:pt x="50" y="2410"/>
                  </a:cubicBezTo>
                  <a:cubicBezTo>
                    <a:pt x="50" y="2410"/>
                    <a:pt x="132" y="1672"/>
                    <a:pt x="755" y="1393"/>
                  </a:cubicBezTo>
                  <a:cubicBezTo>
                    <a:pt x="1378" y="1115"/>
                    <a:pt x="1706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16"/>
            <p:cNvSpPr/>
            <p:nvPr/>
          </p:nvSpPr>
          <p:spPr>
            <a:xfrm>
              <a:off x="6700572" y="4569673"/>
              <a:ext cx="209197" cy="329100"/>
            </a:xfrm>
            <a:custGeom>
              <a:rect b="b" l="l" r="r" t="t"/>
              <a:pathLst>
                <a:path extrusionOk="0" h="10032" w="6377">
                  <a:moveTo>
                    <a:pt x="5246" y="0"/>
                  </a:moveTo>
                  <a:lnTo>
                    <a:pt x="5246" y="0"/>
                  </a:ln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2"/>
                    <a:pt x="3279" y="7966"/>
                    <a:pt x="1574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07" y="9493"/>
                    <a:pt x="661" y="9317"/>
                    <a:pt x="964" y="9317"/>
                  </a:cubicBezTo>
                  <a:cubicBezTo>
                    <a:pt x="1196" y="9317"/>
                    <a:pt x="1397" y="9419"/>
                    <a:pt x="1525" y="9540"/>
                  </a:cubicBezTo>
                  <a:cubicBezTo>
                    <a:pt x="1629" y="9632"/>
                    <a:pt x="1726" y="9662"/>
                    <a:pt x="1818" y="9662"/>
                  </a:cubicBezTo>
                  <a:cubicBezTo>
                    <a:pt x="1978" y="9662"/>
                    <a:pt x="2120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56" y="9638"/>
                    <a:pt x="2771" y="9229"/>
                    <a:pt x="2574" y="8917"/>
                  </a:cubicBezTo>
                  <a:cubicBezTo>
                    <a:pt x="2479" y="8782"/>
                    <a:pt x="2329" y="8691"/>
                    <a:pt x="2159" y="8691"/>
                  </a:cubicBezTo>
                  <a:cubicBezTo>
                    <a:pt x="2123" y="8691"/>
                    <a:pt x="2087" y="8695"/>
                    <a:pt x="2049" y="8704"/>
                  </a:cubicBezTo>
                  <a:cubicBezTo>
                    <a:pt x="2049" y="8704"/>
                    <a:pt x="2262" y="8655"/>
                    <a:pt x="3311" y="7786"/>
                  </a:cubicBezTo>
                  <a:cubicBezTo>
                    <a:pt x="4590" y="6737"/>
                    <a:pt x="4541" y="7098"/>
                    <a:pt x="5459" y="6606"/>
                  </a:cubicBezTo>
                  <a:cubicBezTo>
                    <a:pt x="6377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29"/>
                    <a:pt x="5510" y="5429"/>
                  </a:cubicBezTo>
                  <a:cubicBezTo>
                    <a:pt x="5474" y="5429"/>
                    <a:pt x="5435" y="5428"/>
                    <a:pt x="5393" y="5426"/>
                  </a:cubicBezTo>
                  <a:cubicBezTo>
                    <a:pt x="5366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7" y="5917"/>
                    <a:pt x="4606" y="5131"/>
                    <a:pt x="4705" y="4491"/>
                  </a:cubicBezTo>
                  <a:cubicBezTo>
                    <a:pt x="4819" y="3852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6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4"/>
                    <a:pt x="4755" y="3293"/>
                    <a:pt x="4621" y="3293"/>
                  </a:cubicBezTo>
                  <a:cubicBezTo>
                    <a:pt x="4591" y="3293"/>
                    <a:pt x="4558" y="3284"/>
                    <a:pt x="4524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6" y="2295"/>
                    <a:pt x="5180" y="2508"/>
                    <a:pt x="5639" y="1820"/>
                  </a:cubicBezTo>
                  <a:cubicBezTo>
                    <a:pt x="6049" y="1213"/>
                    <a:pt x="5475" y="574"/>
                    <a:pt x="5278" y="410"/>
                  </a:cubicBezTo>
                  <a:cubicBezTo>
                    <a:pt x="5164" y="295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16"/>
            <p:cNvSpPr/>
            <p:nvPr/>
          </p:nvSpPr>
          <p:spPr>
            <a:xfrm>
              <a:off x="6753258" y="4485658"/>
              <a:ext cx="96775" cy="352883"/>
            </a:xfrm>
            <a:custGeom>
              <a:rect b="b" l="l" r="r" t="t"/>
              <a:pathLst>
                <a:path extrusionOk="0" h="10757" w="2950">
                  <a:moveTo>
                    <a:pt x="1620" y="0"/>
                  </a:moveTo>
                  <a:cubicBezTo>
                    <a:pt x="1289" y="0"/>
                    <a:pt x="950" y="123"/>
                    <a:pt x="689" y="414"/>
                  </a:cubicBezTo>
                  <a:cubicBezTo>
                    <a:pt x="1" y="1234"/>
                    <a:pt x="148" y="2463"/>
                    <a:pt x="525" y="3512"/>
                  </a:cubicBezTo>
                  <a:cubicBezTo>
                    <a:pt x="1361" y="5561"/>
                    <a:pt x="2263" y="7511"/>
                    <a:pt x="1689" y="8954"/>
                  </a:cubicBezTo>
                  <a:cubicBezTo>
                    <a:pt x="1443" y="9708"/>
                    <a:pt x="935" y="10347"/>
                    <a:pt x="247" y="10757"/>
                  </a:cubicBezTo>
                  <a:cubicBezTo>
                    <a:pt x="951" y="10380"/>
                    <a:pt x="1492" y="9741"/>
                    <a:pt x="1771" y="8987"/>
                  </a:cubicBezTo>
                  <a:cubicBezTo>
                    <a:pt x="2394" y="7511"/>
                    <a:pt x="1509" y="5479"/>
                    <a:pt x="689" y="3446"/>
                  </a:cubicBezTo>
                  <a:cubicBezTo>
                    <a:pt x="312" y="2447"/>
                    <a:pt x="181" y="1250"/>
                    <a:pt x="788" y="512"/>
                  </a:cubicBezTo>
                  <a:cubicBezTo>
                    <a:pt x="1027" y="242"/>
                    <a:pt x="1344" y="126"/>
                    <a:pt x="1654" y="126"/>
                  </a:cubicBezTo>
                  <a:cubicBezTo>
                    <a:pt x="2171" y="126"/>
                    <a:pt x="2666" y="450"/>
                    <a:pt x="2738" y="922"/>
                  </a:cubicBezTo>
                  <a:cubicBezTo>
                    <a:pt x="2846" y="1447"/>
                    <a:pt x="2446" y="1928"/>
                    <a:pt x="1934" y="1928"/>
                  </a:cubicBezTo>
                  <a:cubicBezTo>
                    <a:pt x="1902" y="1928"/>
                    <a:pt x="1869" y="1926"/>
                    <a:pt x="1837" y="1922"/>
                  </a:cubicBezTo>
                  <a:lnTo>
                    <a:pt x="1820" y="1922"/>
                  </a:lnTo>
                  <a:lnTo>
                    <a:pt x="1755" y="1906"/>
                  </a:lnTo>
                  <a:cubicBezTo>
                    <a:pt x="1689" y="1873"/>
                    <a:pt x="1623" y="1824"/>
                    <a:pt x="1591" y="1758"/>
                  </a:cubicBezTo>
                  <a:cubicBezTo>
                    <a:pt x="1591" y="1758"/>
                    <a:pt x="1542" y="1709"/>
                    <a:pt x="1591" y="1660"/>
                  </a:cubicBezTo>
                  <a:cubicBezTo>
                    <a:pt x="1623" y="1627"/>
                    <a:pt x="1984" y="1643"/>
                    <a:pt x="2000" y="1332"/>
                  </a:cubicBezTo>
                  <a:cubicBezTo>
                    <a:pt x="2011" y="1080"/>
                    <a:pt x="1807" y="916"/>
                    <a:pt x="1598" y="916"/>
                  </a:cubicBezTo>
                  <a:cubicBezTo>
                    <a:pt x="1481" y="916"/>
                    <a:pt x="1362" y="968"/>
                    <a:pt x="1279" y="1086"/>
                  </a:cubicBezTo>
                  <a:cubicBezTo>
                    <a:pt x="1069" y="1345"/>
                    <a:pt x="1370" y="1971"/>
                    <a:pt x="1914" y="1971"/>
                  </a:cubicBezTo>
                  <a:cubicBezTo>
                    <a:pt x="1921" y="1971"/>
                    <a:pt x="1928" y="1971"/>
                    <a:pt x="1935" y="1971"/>
                  </a:cubicBezTo>
                  <a:cubicBezTo>
                    <a:pt x="1944" y="1971"/>
                    <a:pt x="1952" y="1972"/>
                    <a:pt x="1961" y="1972"/>
                  </a:cubicBezTo>
                  <a:cubicBezTo>
                    <a:pt x="2522" y="1972"/>
                    <a:pt x="2949" y="1455"/>
                    <a:pt x="2836" y="906"/>
                  </a:cubicBezTo>
                  <a:cubicBezTo>
                    <a:pt x="2763" y="383"/>
                    <a:pt x="2203" y="0"/>
                    <a:pt x="16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16"/>
            <p:cNvSpPr/>
            <p:nvPr/>
          </p:nvSpPr>
          <p:spPr>
            <a:xfrm>
              <a:off x="6675836" y="4472864"/>
              <a:ext cx="90903" cy="267295"/>
            </a:xfrm>
            <a:custGeom>
              <a:rect b="b" l="l" r="r" t="t"/>
              <a:pathLst>
                <a:path extrusionOk="0" h="8148" w="2771">
                  <a:moveTo>
                    <a:pt x="689" y="1"/>
                  </a:moveTo>
                  <a:lnTo>
                    <a:pt x="689" y="1"/>
                  </a:lnTo>
                  <a:cubicBezTo>
                    <a:pt x="689" y="1"/>
                    <a:pt x="66" y="181"/>
                    <a:pt x="197" y="1066"/>
                  </a:cubicBezTo>
                  <a:cubicBezTo>
                    <a:pt x="345" y="1968"/>
                    <a:pt x="1049" y="2443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33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39"/>
                    <a:pt x="0" y="8147"/>
                  </a:cubicBezTo>
                  <a:cubicBezTo>
                    <a:pt x="0" y="8000"/>
                    <a:pt x="66" y="6934"/>
                    <a:pt x="1197" y="6131"/>
                  </a:cubicBezTo>
                  <a:cubicBezTo>
                    <a:pt x="2508" y="5230"/>
                    <a:pt x="2771" y="4295"/>
                    <a:pt x="2328" y="2902"/>
                  </a:cubicBezTo>
                  <a:cubicBezTo>
                    <a:pt x="1803" y="1279"/>
                    <a:pt x="361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16"/>
            <p:cNvSpPr/>
            <p:nvPr/>
          </p:nvSpPr>
          <p:spPr>
            <a:xfrm>
              <a:off x="6785538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1441" y="0"/>
                  </a:moveTo>
                  <a:cubicBezTo>
                    <a:pt x="1406" y="0"/>
                    <a:pt x="1373" y="6"/>
                    <a:pt x="1344" y="16"/>
                  </a:cubicBezTo>
                  <a:cubicBezTo>
                    <a:pt x="1033" y="114"/>
                    <a:pt x="951" y="376"/>
                    <a:pt x="1115" y="737"/>
                  </a:cubicBezTo>
                  <a:cubicBezTo>
                    <a:pt x="1279" y="1098"/>
                    <a:pt x="1787" y="1147"/>
                    <a:pt x="1656" y="2802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803" y="0"/>
                    <a:pt x="14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16"/>
            <p:cNvSpPr/>
            <p:nvPr/>
          </p:nvSpPr>
          <p:spPr>
            <a:xfrm>
              <a:off x="6727997" y="4114332"/>
              <a:ext cx="172620" cy="232751"/>
            </a:xfrm>
            <a:custGeom>
              <a:rect b="b" l="l" r="r" t="t"/>
              <a:pathLst>
                <a:path extrusionOk="0" h="7095" w="5262">
                  <a:moveTo>
                    <a:pt x="1672" y="1"/>
                  </a:moveTo>
                  <a:cubicBezTo>
                    <a:pt x="1284" y="1"/>
                    <a:pt x="856" y="89"/>
                    <a:pt x="476" y="374"/>
                  </a:cubicBezTo>
                  <a:cubicBezTo>
                    <a:pt x="164" y="653"/>
                    <a:pt x="0" y="1062"/>
                    <a:pt x="33" y="1472"/>
                  </a:cubicBezTo>
                  <a:cubicBezTo>
                    <a:pt x="104" y="1984"/>
                    <a:pt x="619" y="2422"/>
                    <a:pt x="1226" y="2422"/>
                  </a:cubicBezTo>
                  <a:cubicBezTo>
                    <a:pt x="1318" y="2422"/>
                    <a:pt x="1413" y="2412"/>
                    <a:pt x="1508" y="2390"/>
                  </a:cubicBezTo>
                  <a:cubicBezTo>
                    <a:pt x="1607" y="2357"/>
                    <a:pt x="1705" y="2324"/>
                    <a:pt x="1803" y="2275"/>
                  </a:cubicBezTo>
                  <a:lnTo>
                    <a:pt x="1820" y="2275"/>
                  </a:lnTo>
                  <a:lnTo>
                    <a:pt x="1836" y="2259"/>
                  </a:lnTo>
                  <a:cubicBezTo>
                    <a:pt x="2148" y="2095"/>
                    <a:pt x="2312" y="1767"/>
                    <a:pt x="2246" y="1439"/>
                  </a:cubicBezTo>
                  <a:cubicBezTo>
                    <a:pt x="2196" y="1102"/>
                    <a:pt x="1918" y="879"/>
                    <a:pt x="1607" y="879"/>
                  </a:cubicBezTo>
                  <a:cubicBezTo>
                    <a:pt x="1509" y="879"/>
                    <a:pt x="1409" y="901"/>
                    <a:pt x="1312" y="948"/>
                  </a:cubicBezTo>
                  <a:cubicBezTo>
                    <a:pt x="951" y="1144"/>
                    <a:pt x="1066" y="1702"/>
                    <a:pt x="1476" y="1751"/>
                  </a:cubicBezTo>
                  <a:cubicBezTo>
                    <a:pt x="1506" y="1758"/>
                    <a:pt x="1537" y="1762"/>
                    <a:pt x="1566" y="1762"/>
                  </a:cubicBezTo>
                  <a:cubicBezTo>
                    <a:pt x="1788" y="1762"/>
                    <a:pt x="1963" y="1556"/>
                    <a:pt x="1935" y="1325"/>
                  </a:cubicBezTo>
                  <a:cubicBezTo>
                    <a:pt x="1928" y="1286"/>
                    <a:pt x="1952" y="1252"/>
                    <a:pt x="1986" y="1252"/>
                  </a:cubicBezTo>
                  <a:cubicBezTo>
                    <a:pt x="2038" y="1252"/>
                    <a:pt x="2111" y="1330"/>
                    <a:pt x="2131" y="1587"/>
                  </a:cubicBezTo>
                  <a:cubicBezTo>
                    <a:pt x="2148" y="1702"/>
                    <a:pt x="2131" y="1833"/>
                    <a:pt x="2066" y="1947"/>
                  </a:cubicBezTo>
                  <a:cubicBezTo>
                    <a:pt x="1933" y="2168"/>
                    <a:pt x="1681" y="2297"/>
                    <a:pt x="1430" y="2297"/>
                  </a:cubicBezTo>
                  <a:cubicBezTo>
                    <a:pt x="1401" y="2297"/>
                    <a:pt x="1373" y="2295"/>
                    <a:pt x="1344" y="2292"/>
                  </a:cubicBezTo>
                  <a:cubicBezTo>
                    <a:pt x="1334" y="2292"/>
                    <a:pt x="1323" y="2292"/>
                    <a:pt x="1312" y="2292"/>
                  </a:cubicBezTo>
                  <a:cubicBezTo>
                    <a:pt x="609" y="2292"/>
                    <a:pt x="141" y="1233"/>
                    <a:pt x="787" y="603"/>
                  </a:cubicBezTo>
                  <a:cubicBezTo>
                    <a:pt x="1051" y="310"/>
                    <a:pt x="1436" y="184"/>
                    <a:pt x="1851" y="184"/>
                  </a:cubicBezTo>
                  <a:cubicBezTo>
                    <a:pt x="2365" y="184"/>
                    <a:pt x="2925" y="377"/>
                    <a:pt x="3361" y="685"/>
                  </a:cubicBezTo>
                  <a:cubicBezTo>
                    <a:pt x="5065" y="1980"/>
                    <a:pt x="4819" y="4242"/>
                    <a:pt x="4328" y="5390"/>
                  </a:cubicBezTo>
                  <a:cubicBezTo>
                    <a:pt x="4049" y="6078"/>
                    <a:pt x="3590" y="6668"/>
                    <a:pt x="3000" y="7094"/>
                  </a:cubicBezTo>
                  <a:cubicBezTo>
                    <a:pt x="3623" y="6684"/>
                    <a:pt x="4098" y="6111"/>
                    <a:pt x="4410" y="5439"/>
                  </a:cubicBezTo>
                  <a:cubicBezTo>
                    <a:pt x="4951" y="4291"/>
                    <a:pt x="5262" y="1915"/>
                    <a:pt x="3459" y="554"/>
                  </a:cubicBezTo>
                  <a:cubicBezTo>
                    <a:pt x="3098" y="292"/>
                    <a:pt x="2689" y="128"/>
                    <a:pt x="2262" y="62"/>
                  </a:cubicBezTo>
                  <a:cubicBezTo>
                    <a:pt x="2088" y="27"/>
                    <a:pt x="1886" y="1"/>
                    <a:pt x="16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16"/>
            <p:cNvSpPr/>
            <p:nvPr/>
          </p:nvSpPr>
          <p:spPr>
            <a:xfrm>
              <a:off x="6767233" y="3933015"/>
              <a:ext cx="170488" cy="268870"/>
            </a:xfrm>
            <a:custGeom>
              <a:rect b="b" l="l" r="r" t="t"/>
              <a:pathLst>
                <a:path extrusionOk="0" h="8196" w="5197">
                  <a:moveTo>
                    <a:pt x="1083" y="0"/>
                  </a:moveTo>
                  <a:lnTo>
                    <a:pt x="1083" y="0"/>
                  </a:lnTo>
                  <a:cubicBezTo>
                    <a:pt x="1" y="2852"/>
                    <a:pt x="1279" y="4376"/>
                    <a:pt x="2525" y="5606"/>
                  </a:cubicBezTo>
                  <a:cubicBezTo>
                    <a:pt x="3787" y="6852"/>
                    <a:pt x="3738" y="8196"/>
                    <a:pt x="3738" y="8196"/>
                  </a:cubicBezTo>
                  <a:cubicBezTo>
                    <a:pt x="4656" y="7294"/>
                    <a:pt x="3591" y="5589"/>
                    <a:pt x="4459" y="4245"/>
                  </a:cubicBezTo>
                  <a:cubicBezTo>
                    <a:pt x="5197" y="3082"/>
                    <a:pt x="4230" y="2573"/>
                    <a:pt x="4230" y="2573"/>
                  </a:cubicBezTo>
                  <a:cubicBezTo>
                    <a:pt x="3820" y="3147"/>
                    <a:pt x="3361" y="3000"/>
                    <a:pt x="3001" y="3737"/>
                  </a:cubicBezTo>
                  <a:cubicBezTo>
                    <a:pt x="2656" y="4442"/>
                    <a:pt x="3263" y="5803"/>
                    <a:pt x="3263" y="5803"/>
                  </a:cubicBezTo>
                  <a:cubicBezTo>
                    <a:pt x="2066" y="4934"/>
                    <a:pt x="2296" y="4147"/>
                    <a:pt x="2640" y="3754"/>
                  </a:cubicBezTo>
                  <a:cubicBezTo>
                    <a:pt x="2984" y="3360"/>
                    <a:pt x="2509" y="3000"/>
                    <a:pt x="2525" y="2787"/>
                  </a:cubicBezTo>
                  <a:cubicBezTo>
                    <a:pt x="2542" y="2639"/>
                    <a:pt x="2574" y="2491"/>
                    <a:pt x="2640" y="2360"/>
                  </a:cubicBezTo>
                  <a:cubicBezTo>
                    <a:pt x="2640" y="2360"/>
                    <a:pt x="2567" y="2315"/>
                    <a:pt x="2436" y="2315"/>
                  </a:cubicBezTo>
                  <a:cubicBezTo>
                    <a:pt x="2318" y="2315"/>
                    <a:pt x="2153" y="2352"/>
                    <a:pt x="1951" y="2491"/>
                  </a:cubicBezTo>
                  <a:cubicBezTo>
                    <a:pt x="1214" y="2967"/>
                    <a:pt x="1525" y="4081"/>
                    <a:pt x="1525" y="4081"/>
                  </a:cubicBezTo>
                  <a:cubicBezTo>
                    <a:pt x="1001" y="3344"/>
                    <a:pt x="1165" y="2590"/>
                    <a:pt x="1771" y="2065"/>
                  </a:cubicBezTo>
                  <a:cubicBezTo>
                    <a:pt x="2361" y="1541"/>
                    <a:pt x="1788" y="1065"/>
                    <a:pt x="1394" y="836"/>
                  </a:cubicBezTo>
                  <a:cubicBezTo>
                    <a:pt x="1001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16"/>
            <p:cNvSpPr/>
            <p:nvPr/>
          </p:nvSpPr>
          <p:spPr>
            <a:xfrm>
              <a:off x="6688204" y="3899652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443" y="1"/>
                  </a:moveTo>
                  <a:cubicBezTo>
                    <a:pt x="443" y="17"/>
                    <a:pt x="0" y="2033"/>
                    <a:pt x="3033" y="4525"/>
                  </a:cubicBezTo>
                  <a:cubicBezTo>
                    <a:pt x="3033" y="4525"/>
                    <a:pt x="2459" y="3853"/>
                    <a:pt x="2721" y="3099"/>
                  </a:cubicBezTo>
                  <a:cubicBezTo>
                    <a:pt x="2984" y="2345"/>
                    <a:pt x="2672" y="2066"/>
                    <a:pt x="2426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0" y="1253"/>
                    <a:pt x="2316" y="1253"/>
                  </a:cubicBezTo>
                  <a:cubicBezTo>
                    <a:pt x="2147" y="1253"/>
                    <a:pt x="1851" y="1322"/>
                    <a:pt x="1935" y="1820"/>
                  </a:cubicBezTo>
                  <a:cubicBezTo>
                    <a:pt x="2033" y="2509"/>
                    <a:pt x="2066" y="2623"/>
                    <a:pt x="1853" y="2640"/>
                  </a:cubicBezTo>
                  <a:cubicBezTo>
                    <a:pt x="1843" y="2641"/>
                    <a:pt x="1835" y="2642"/>
                    <a:pt x="1827" y="2642"/>
                  </a:cubicBezTo>
                  <a:cubicBezTo>
                    <a:pt x="1644" y="2642"/>
                    <a:pt x="1692" y="2303"/>
                    <a:pt x="1754" y="2115"/>
                  </a:cubicBezTo>
                  <a:cubicBezTo>
                    <a:pt x="1803" y="1935"/>
                    <a:pt x="2049" y="1099"/>
                    <a:pt x="1410" y="820"/>
                  </a:cubicBezTo>
                  <a:cubicBezTo>
                    <a:pt x="754" y="542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16"/>
            <p:cNvSpPr/>
            <p:nvPr/>
          </p:nvSpPr>
          <p:spPr>
            <a:xfrm>
              <a:off x="6866732" y="4181419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7"/>
                    <a:pt x="967" y="2476"/>
                  </a:cubicBezTo>
                  <a:cubicBezTo>
                    <a:pt x="869" y="3771"/>
                    <a:pt x="0" y="4262"/>
                    <a:pt x="0" y="4262"/>
                  </a:cubicBezTo>
                  <a:cubicBezTo>
                    <a:pt x="3606" y="2443"/>
                    <a:pt x="2295" y="788"/>
                    <a:pt x="1951" y="525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16"/>
            <p:cNvSpPr/>
            <p:nvPr/>
          </p:nvSpPr>
          <p:spPr>
            <a:xfrm>
              <a:off x="6869947" y="4267796"/>
              <a:ext cx="258667" cy="190302"/>
            </a:xfrm>
            <a:custGeom>
              <a:rect b="b" l="l" r="r" t="t"/>
              <a:pathLst>
                <a:path extrusionOk="0" h="5801" w="7885">
                  <a:moveTo>
                    <a:pt x="3221" y="0"/>
                  </a:moveTo>
                  <a:cubicBezTo>
                    <a:pt x="2841" y="0"/>
                    <a:pt x="2424" y="334"/>
                    <a:pt x="2017" y="957"/>
                  </a:cubicBezTo>
                  <a:cubicBezTo>
                    <a:pt x="1476" y="1810"/>
                    <a:pt x="1" y="1925"/>
                    <a:pt x="1" y="1925"/>
                  </a:cubicBezTo>
                  <a:cubicBezTo>
                    <a:pt x="2394" y="1990"/>
                    <a:pt x="3033" y="2613"/>
                    <a:pt x="3672" y="3367"/>
                  </a:cubicBezTo>
                  <a:cubicBezTo>
                    <a:pt x="4312" y="4121"/>
                    <a:pt x="4492" y="5334"/>
                    <a:pt x="6000" y="5711"/>
                  </a:cubicBezTo>
                  <a:cubicBezTo>
                    <a:pt x="6256" y="5774"/>
                    <a:pt x="6479" y="5801"/>
                    <a:pt x="6673" y="5801"/>
                  </a:cubicBezTo>
                  <a:cubicBezTo>
                    <a:pt x="7635" y="5801"/>
                    <a:pt x="7885" y="5154"/>
                    <a:pt x="7885" y="5154"/>
                  </a:cubicBezTo>
                  <a:lnTo>
                    <a:pt x="7885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6" y="5241"/>
                    <a:pt x="7249" y="4878"/>
                    <a:pt x="7262" y="4137"/>
                  </a:cubicBezTo>
                  <a:cubicBezTo>
                    <a:pt x="7278" y="3170"/>
                    <a:pt x="6410" y="2892"/>
                    <a:pt x="5295" y="2711"/>
                  </a:cubicBezTo>
                  <a:cubicBezTo>
                    <a:pt x="4180" y="2531"/>
                    <a:pt x="3246" y="2465"/>
                    <a:pt x="3131" y="2088"/>
                  </a:cubicBezTo>
                  <a:cubicBezTo>
                    <a:pt x="3017" y="1728"/>
                    <a:pt x="3508" y="1580"/>
                    <a:pt x="4197" y="1384"/>
                  </a:cubicBezTo>
                  <a:cubicBezTo>
                    <a:pt x="4869" y="1187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18" y="588"/>
                    <a:pt x="4464" y="606"/>
                    <a:pt x="4407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60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16"/>
            <p:cNvSpPr/>
            <p:nvPr/>
          </p:nvSpPr>
          <p:spPr>
            <a:xfrm>
              <a:off x="6744663" y="4345348"/>
              <a:ext cx="252205" cy="206606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3" y="6232"/>
                    <a:pt x="279" y="6297"/>
                  </a:cubicBezTo>
                  <a:cubicBezTo>
                    <a:pt x="246" y="6133"/>
                    <a:pt x="230" y="5953"/>
                    <a:pt x="230" y="5789"/>
                  </a:cubicBezTo>
                  <a:cubicBezTo>
                    <a:pt x="230" y="4920"/>
                    <a:pt x="410" y="4052"/>
                    <a:pt x="722" y="3249"/>
                  </a:cubicBezTo>
                  <a:cubicBezTo>
                    <a:pt x="1131" y="2249"/>
                    <a:pt x="1869" y="1413"/>
                    <a:pt x="2820" y="888"/>
                  </a:cubicBezTo>
                  <a:cubicBezTo>
                    <a:pt x="3362" y="568"/>
                    <a:pt x="4069" y="320"/>
                    <a:pt x="4769" y="320"/>
                  </a:cubicBezTo>
                  <a:cubicBezTo>
                    <a:pt x="5360" y="320"/>
                    <a:pt x="5946" y="496"/>
                    <a:pt x="6426" y="954"/>
                  </a:cubicBezTo>
                  <a:cubicBezTo>
                    <a:pt x="7491" y="1872"/>
                    <a:pt x="7147" y="3789"/>
                    <a:pt x="5934" y="4085"/>
                  </a:cubicBezTo>
                  <a:cubicBezTo>
                    <a:pt x="5804" y="4119"/>
                    <a:pt x="5670" y="4135"/>
                    <a:pt x="5536" y="4135"/>
                  </a:cubicBezTo>
                  <a:cubicBezTo>
                    <a:pt x="5097" y="4135"/>
                    <a:pt x="4669" y="3956"/>
                    <a:pt x="4443" y="3642"/>
                  </a:cubicBezTo>
                  <a:cubicBezTo>
                    <a:pt x="4147" y="3232"/>
                    <a:pt x="4147" y="2691"/>
                    <a:pt x="4410" y="2265"/>
                  </a:cubicBezTo>
                  <a:cubicBezTo>
                    <a:pt x="4602" y="1994"/>
                    <a:pt x="4918" y="1840"/>
                    <a:pt x="5242" y="1840"/>
                  </a:cubicBezTo>
                  <a:cubicBezTo>
                    <a:pt x="5387" y="1840"/>
                    <a:pt x="5534" y="1871"/>
                    <a:pt x="5672" y="1937"/>
                  </a:cubicBezTo>
                  <a:cubicBezTo>
                    <a:pt x="5836" y="2036"/>
                    <a:pt x="5951" y="2200"/>
                    <a:pt x="5951" y="2396"/>
                  </a:cubicBezTo>
                  <a:cubicBezTo>
                    <a:pt x="5951" y="2396"/>
                    <a:pt x="5951" y="2545"/>
                    <a:pt x="5866" y="2545"/>
                  </a:cubicBezTo>
                  <a:cubicBezTo>
                    <a:pt x="5861" y="2545"/>
                    <a:pt x="5857" y="2545"/>
                    <a:pt x="5852" y="2544"/>
                  </a:cubicBezTo>
                  <a:cubicBezTo>
                    <a:pt x="5754" y="2527"/>
                    <a:pt x="5787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78" y="2320"/>
                    <a:pt x="4974" y="2558"/>
                    <a:pt x="5033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3" y="3088"/>
                    <a:pt x="5934" y="2986"/>
                  </a:cubicBezTo>
                  <a:cubicBezTo>
                    <a:pt x="6000" y="2904"/>
                    <a:pt x="6049" y="2822"/>
                    <a:pt x="6082" y="2740"/>
                  </a:cubicBezTo>
                  <a:cubicBezTo>
                    <a:pt x="6180" y="2429"/>
                    <a:pt x="6049" y="2085"/>
                    <a:pt x="5770" y="1921"/>
                  </a:cubicBezTo>
                  <a:cubicBezTo>
                    <a:pt x="5593" y="1814"/>
                    <a:pt x="5400" y="1763"/>
                    <a:pt x="5211" y="1763"/>
                  </a:cubicBezTo>
                  <a:cubicBezTo>
                    <a:pt x="4877" y="1763"/>
                    <a:pt x="4554" y="1923"/>
                    <a:pt x="4344" y="2216"/>
                  </a:cubicBezTo>
                  <a:cubicBezTo>
                    <a:pt x="4033" y="2658"/>
                    <a:pt x="4033" y="3249"/>
                    <a:pt x="4344" y="3691"/>
                  </a:cubicBezTo>
                  <a:cubicBezTo>
                    <a:pt x="4646" y="4069"/>
                    <a:pt x="5093" y="4272"/>
                    <a:pt x="5559" y="4272"/>
                  </a:cubicBezTo>
                  <a:cubicBezTo>
                    <a:pt x="5700" y="4272"/>
                    <a:pt x="5842" y="4254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16"/>
            <p:cNvSpPr/>
            <p:nvPr/>
          </p:nvSpPr>
          <p:spPr>
            <a:xfrm>
              <a:off x="6757555" y="4408565"/>
              <a:ext cx="99629" cy="107371"/>
            </a:xfrm>
            <a:custGeom>
              <a:rect b="b" l="l" r="r" t="t"/>
              <a:pathLst>
                <a:path extrusionOk="0" h="3273" w="3037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1010"/>
                    <a:pt x="1" y="3272"/>
                    <a:pt x="1" y="3272"/>
                  </a:cubicBezTo>
                  <a:cubicBezTo>
                    <a:pt x="1" y="3272"/>
                    <a:pt x="673" y="1174"/>
                    <a:pt x="1935" y="961"/>
                  </a:cubicBezTo>
                  <a:cubicBezTo>
                    <a:pt x="3037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16"/>
            <p:cNvSpPr/>
            <p:nvPr/>
          </p:nvSpPr>
          <p:spPr>
            <a:xfrm>
              <a:off x="6885530" y="4400823"/>
              <a:ext cx="171045" cy="147819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33" y="1771"/>
                  </a:cubicBezTo>
                  <a:cubicBezTo>
                    <a:pt x="2689" y="2852"/>
                    <a:pt x="1837" y="3066"/>
                    <a:pt x="1214" y="3131"/>
                  </a:cubicBezTo>
                  <a:cubicBezTo>
                    <a:pt x="575" y="3197"/>
                    <a:pt x="149" y="3459"/>
                    <a:pt x="1" y="4328"/>
                  </a:cubicBezTo>
                  <a:cubicBezTo>
                    <a:pt x="142" y="4234"/>
                    <a:pt x="305" y="4188"/>
                    <a:pt x="467" y="4188"/>
                  </a:cubicBezTo>
                  <a:cubicBezTo>
                    <a:pt x="588" y="4188"/>
                    <a:pt x="709" y="4213"/>
                    <a:pt x="821" y="4262"/>
                  </a:cubicBezTo>
                  <a:cubicBezTo>
                    <a:pt x="1066" y="4371"/>
                    <a:pt x="1463" y="4506"/>
                    <a:pt x="1860" y="4506"/>
                  </a:cubicBezTo>
                  <a:cubicBezTo>
                    <a:pt x="2179" y="4506"/>
                    <a:pt x="2498" y="4419"/>
                    <a:pt x="2738" y="4164"/>
                  </a:cubicBezTo>
                  <a:cubicBezTo>
                    <a:pt x="3099" y="3754"/>
                    <a:pt x="3246" y="3197"/>
                    <a:pt x="3148" y="2672"/>
                  </a:cubicBezTo>
                  <a:cubicBezTo>
                    <a:pt x="3132" y="2370"/>
                    <a:pt x="3070" y="1851"/>
                    <a:pt x="3336" y="1851"/>
                  </a:cubicBezTo>
                  <a:cubicBezTo>
                    <a:pt x="3344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74" y="2754"/>
                    <a:pt x="3542" y="3049"/>
                    <a:pt x="4164" y="3229"/>
                  </a:cubicBezTo>
                  <a:cubicBezTo>
                    <a:pt x="4509" y="3311"/>
                    <a:pt x="4820" y="3475"/>
                    <a:pt x="5099" y="3721"/>
                  </a:cubicBezTo>
                  <a:cubicBezTo>
                    <a:pt x="4984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99" y="1295"/>
                    <a:pt x="3542" y="1066"/>
                    <a:pt x="3410" y="672"/>
                  </a:cubicBezTo>
                  <a:cubicBezTo>
                    <a:pt x="3328" y="427"/>
                    <a:pt x="3214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16"/>
            <p:cNvSpPr/>
            <p:nvPr/>
          </p:nvSpPr>
          <p:spPr>
            <a:xfrm>
              <a:off x="6987720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cubicBezTo>
                    <a:pt x="361" y="181"/>
                    <a:pt x="328" y="378"/>
                    <a:pt x="279" y="558"/>
                  </a:cubicBezTo>
                  <a:cubicBezTo>
                    <a:pt x="197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1" y="1296"/>
                  </a:cubicBezTo>
                  <a:cubicBezTo>
                    <a:pt x="1295" y="919"/>
                    <a:pt x="1131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16"/>
            <p:cNvSpPr/>
            <p:nvPr/>
          </p:nvSpPr>
          <p:spPr>
            <a:xfrm>
              <a:off x="6989327" y="4217440"/>
              <a:ext cx="226945" cy="159793"/>
            </a:xfrm>
            <a:custGeom>
              <a:rect b="b" l="l" r="r" t="t"/>
              <a:pathLst>
                <a:path extrusionOk="0" h="4871" w="6918">
                  <a:moveTo>
                    <a:pt x="1948" y="0"/>
                  </a:moveTo>
                  <a:cubicBezTo>
                    <a:pt x="1063" y="0"/>
                    <a:pt x="588" y="826"/>
                    <a:pt x="705" y="1361"/>
                  </a:cubicBezTo>
                  <a:cubicBezTo>
                    <a:pt x="840" y="1974"/>
                    <a:pt x="1450" y="2001"/>
                    <a:pt x="1558" y="2001"/>
                  </a:cubicBezTo>
                  <a:cubicBezTo>
                    <a:pt x="1568" y="2001"/>
                    <a:pt x="1574" y="2001"/>
                    <a:pt x="1574" y="2001"/>
                  </a:cubicBezTo>
                  <a:cubicBezTo>
                    <a:pt x="1312" y="1902"/>
                    <a:pt x="1197" y="1591"/>
                    <a:pt x="1312" y="1329"/>
                  </a:cubicBezTo>
                  <a:cubicBezTo>
                    <a:pt x="1354" y="1265"/>
                    <a:pt x="1401" y="1241"/>
                    <a:pt x="1450" y="1241"/>
                  </a:cubicBezTo>
                  <a:cubicBezTo>
                    <a:pt x="1553" y="1241"/>
                    <a:pt x="1671" y="1344"/>
                    <a:pt x="1804" y="1411"/>
                  </a:cubicBezTo>
                  <a:cubicBezTo>
                    <a:pt x="1841" y="1429"/>
                    <a:pt x="1877" y="1438"/>
                    <a:pt x="1911" y="1438"/>
                  </a:cubicBezTo>
                  <a:cubicBezTo>
                    <a:pt x="2054" y="1438"/>
                    <a:pt x="2160" y="1285"/>
                    <a:pt x="2213" y="1099"/>
                  </a:cubicBezTo>
                  <a:cubicBezTo>
                    <a:pt x="2244" y="958"/>
                    <a:pt x="2348" y="817"/>
                    <a:pt x="2539" y="817"/>
                  </a:cubicBezTo>
                  <a:cubicBezTo>
                    <a:pt x="2658" y="817"/>
                    <a:pt x="2811" y="872"/>
                    <a:pt x="3000" y="1017"/>
                  </a:cubicBezTo>
                  <a:cubicBezTo>
                    <a:pt x="3475" y="1394"/>
                    <a:pt x="3180" y="2148"/>
                    <a:pt x="3180" y="2148"/>
                  </a:cubicBezTo>
                  <a:cubicBezTo>
                    <a:pt x="3180" y="2148"/>
                    <a:pt x="3180" y="1525"/>
                    <a:pt x="2738" y="1476"/>
                  </a:cubicBezTo>
                  <a:cubicBezTo>
                    <a:pt x="2694" y="1463"/>
                    <a:pt x="2649" y="1456"/>
                    <a:pt x="2603" y="1456"/>
                  </a:cubicBezTo>
                  <a:cubicBezTo>
                    <a:pt x="2430" y="1456"/>
                    <a:pt x="2259" y="1553"/>
                    <a:pt x="2181" y="1722"/>
                  </a:cubicBezTo>
                  <a:cubicBezTo>
                    <a:pt x="2459" y="1722"/>
                    <a:pt x="2476" y="2099"/>
                    <a:pt x="2328" y="2296"/>
                  </a:cubicBezTo>
                  <a:cubicBezTo>
                    <a:pt x="2181" y="2509"/>
                    <a:pt x="2230" y="2640"/>
                    <a:pt x="2361" y="2738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804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61"/>
                    <a:pt x="1017" y="3263"/>
                    <a:pt x="755" y="3492"/>
                  </a:cubicBezTo>
                  <a:cubicBezTo>
                    <a:pt x="623" y="3607"/>
                    <a:pt x="435" y="3636"/>
                    <a:pt x="279" y="3636"/>
                  </a:cubicBezTo>
                  <a:cubicBezTo>
                    <a:pt x="124" y="3636"/>
                    <a:pt x="1" y="3607"/>
                    <a:pt x="1" y="3607"/>
                  </a:cubicBezTo>
                  <a:lnTo>
                    <a:pt x="1" y="3607"/>
                  </a:lnTo>
                  <a:cubicBezTo>
                    <a:pt x="181" y="3705"/>
                    <a:pt x="394" y="3771"/>
                    <a:pt x="591" y="3787"/>
                  </a:cubicBezTo>
                  <a:cubicBezTo>
                    <a:pt x="1033" y="3820"/>
                    <a:pt x="1476" y="3886"/>
                    <a:pt x="1902" y="3984"/>
                  </a:cubicBezTo>
                  <a:cubicBezTo>
                    <a:pt x="3082" y="4345"/>
                    <a:pt x="3803" y="4836"/>
                    <a:pt x="4705" y="4869"/>
                  </a:cubicBezTo>
                  <a:cubicBezTo>
                    <a:pt x="4736" y="4870"/>
                    <a:pt x="4768" y="4871"/>
                    <a:pt x="4800" y="4871"/>
                  </a:cubicBezTo>
                  <a:cubicBezTo>
                    <a:pt x="5213" y="4871"/>
                    <a:pt x="5634" y="4772"/>
                    <a:pt x="6000" y="4574"/>
                  </a:cubicBezTo>
                  <a:cubicBezTo>
                    <a:pt x="6787" y="4115"/>
                    <a:pt x="6918" y="2935"/>
                    <a:pt x="6459" y="2345"/>
                  </a:cubicBezTo>
                  <a:cubicBezTo>
                    <a:pt x="6234" y="2013"/>
                    <a:pt x="5871" y="1857"/>
                    <a:pt x="5531" y="1857"/>
                  </a:cubicBezTo>
                  <a:cubicBezTo>
                    <a:pt x="5200" y="1857"/>
                    <a:pt x="4891" y="2004"/>
                    <a:pt x="4754" y="2279"/>
                  </a:cubicBezTo>
                  <a:cubicBezTo>
                    <a:pt x="4492" y="2607"/>
                    <a:pt x="4541" y="3083"/>
                    <a:pt x="4836" y="3361"/>
                  </a:cubicBezTo>
                  <a:cubicBezTo>
                    <a:pt x="4852" y="3378"/>
                    <a:pt x="4885" y="3394"/>
                    <a:pt x="4902" y="3410"/>
                  </a:cubicBezTo>
                  <a:lnTo>
                    <a:pt x="4934" y="3443"/>
                  </a:lnTo>
                  <a:cubicBezTo>
                    <a:pt x="5037" y="3503"/>
                    <a:pt x="5165" y="3534"/>
                    <a:pt x="5289" y="3534"/>
                  </a:cubicBezTo>
                  <a:cubicBezTo>
                    <a:pt x="5542" y="3534"/>
                    <a:pt x="5781" y="3406"/>
                    <a:pt x="5770" y="3132"/>
                  </a:cubicBezTo>
                  <a:cubicBezTo>
                    <a:pt x="5784" y="2929"/>
                    <a:pt x="5625" y="2844"/>
                    <a:pt x="5447" y="2844"/>
                  </a:cubicBezTo>
                  <a:cubicBezTo>
                    <a:pt x="5193" y="2844"/>
                    <a:pt x="4901" y="3019"/>
                    <a:pt x="5016" y="3279"/>
                  </a:cubicBezTo>
                  <a:cubicBezTo>
                    <a:pt x="5016" y="3302"/>
                    <a:pt x="5016" y="3325"/>
                    <a:pt x="4995" y="3325"/>
                  </a:cubicBezTo>
                  <a:cubicBezTo>
                    <a:pt x="4971" y="3325"/>
                    <a:pt x="4918" y="3294"/>
                    <a:pt x="4803" y="3197"/>
                  </a:cubicBezTo>
                  <a:cubicBezTo>
                    <a:pt x="4688" y="3083"/>
                    <a:pt x="4623" y="2935"/>
                    <a:pt x="4623" y="2787"/>
                  </a:cubicBezTo>
                  <a:cubicBezTo>
                    <a:pt x="4623" y="2607"/>
                    <a:pt x="4688" y="2443"/>
                    <a:pt x="4803" y="2296"/>
                  </a:cubicBezTo>
                  <a:cubicBezTo>
                    <a:pt x="4927" y="2063"/>
                    <a:pt x="5192" y="1940"/>
                    <a:pt x="5477" y="1940"/>
                  </a:cubicBezTo>
                  <a:cubicBezTo>
                    <a:pt x="5794" y="1940"/>
                    <a:pt x="6137" y="2091"/>
                    <a:pt x="6344" y="2410"/>
                  </a:cubicBezTo>
                  <a:lnTo>
                    <a:pt x="6360" y="2427"/>
                  </a:lnTo>
                  <a:cubicBezTo>
                    <a:pt x="6590" y="2837"/>
                    <a:pt x="6573" y="3345"/>
                    <a:pt x="6328" y="3738"/>
                  </a:cubicBezTo>
                  <a:cubicBezTo>
                    <a:pt x="6048" y="4242"/>
                    <a:pt x="5409" y="4592"/>
                    <a:pt x="4579" y="4592"/>
                  </a:cubicBezTo>
                  <a:cubicBezTo>
                    <a:pt x="4192" y="4592"/>
                    <a:pt x="3764" y="4516"/>
                    <a:pt x="3312" y="4345"/>
                  </a:cubicBezTo>
                  <a:cubicBezTo>
                    <a:pt x="3262" y="4328"/>
                    <a:pt x="3033" y="4246"/>
                    <a:pt x="2885" y="4181"/>
                  </a:cubicBezTo>
                  <a:cubicBezTo>
                    <a:pt x="2476" y="3968"/>
                    <a:pt x="2033" y="3820"/>
                    <a:pt x="1574" y="3755"/>
                  </a:cubicBezTo>
                  <a:cubicBezTo>
                    <a:pt x="1754" y="3722"/>
                    <a:pt x="1951" y="3705"/>
                    <a:pt x="2148" y="3656"/>
                  </a:cubicBezTo>
                  <a:cubicBezTo>
                    <a:pt x="3902" y="3312"/>
                    <a:pt x="4164" y="837"/>
                    <a:pt x="2705" y="181"/>
                  </a:cubicBezTo>
                  <a:cubicBezTo>
                    <a:pt x="2428" y="54"/>
                    <a:pt x="2174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16"/>
            <p:cNvSpPr/>
            <p:nvPr/>
          </p:nvSpPr>
          <p:spPr>
            <a:xfrm>
              <a:off x="7100112" y="4303489"/>
              <a:ext cx="153265" cy="108125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lnTo>
                    <a:pt x="3819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2" y="2623"/>
                    <a:pt x="2213" y="3033"/>
                  </a:cubicBezTo>
                  <a:cubicBezTo>
                    <a:pt x="2386" y="3221"/>
                    <a:pt x="2559" y="3278"/>
                    <a:pt x="2717" y="3278"/>
                  </a:cubicBezTo>
                  <a:cubicBezTo>
                    <a:pt x="2902" y="3278"/>
                    <a:pt x="3065" y="3200"/>
                    <a:pt x="3180" y="3164"/>
                  </a:cubicBezTo>
                  <a:cubicBezTo>
                    <a:pt x="3207" y="3157"/>
                    <a:pt x="3234" y="3154"/>
                    <a:pt x="3260" y="3154"/>
                  </a:cubicBezTo>
                  <a:cubicBezTo>
                    <a:pt x="3362" y="3154"/>
                    <a:pt x="3456" y="3204"/>
                    <a:pt x="3508" y="3295"/>
                  </a:cubicBezTo>
                  <a:cubicBezTo>
                    <a:pt x="3541" y="3082"/>
                    <a:pt x="3475" y="2869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7" y="2164"/>
                    <a:pt x="4098" y="1705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16"/>
            <p:cNvSpPr/>
            <p:nvPr/>
          </p:nvSpPr>
          <p:spPr>
            <a:xfrm>
              <a:off x="6905443" y="4060203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06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7" y="2139"/>
                    <a:pt x="1017" y="2335"/>
                  </a:cubicBezTo>
                  <a:cubicBezTo>
                    <a:pt x="1148" y="2401"/>
                    <a:pt x="1287" y="2434"/>
                    <a:pt x="1424" y="2434"/>
                  </a:cubicBezTo>
                  <a:cubicBezTo>
                    <a:pt x="1562" y="2434"/>
                    <a:pt x="1697" y="2401"/>
                    <a:pt x="1820" y="2335"/>
                  </a:cubicBezTo>
                  <a:lnTo>
                    <a:pt x="1853" y="2319"/>
                  </a:lnTo>
                  <a:lnTo>
                    <a:pt x="1902" y="2286"/>
                  </a:lnTo>
                  <a:lnTo>
                    <a:pt x="1951" y="2253"/>
                  </a:lnTo>
                  <a:lnTo>
                    <a:pt x="2000" y="2204"/>
                  </a:lnTo>
                  <a:cubicBezTo>
                    <a:pt x="2033" y="2188"/>
                    <a:pt x="2049" y="2171"/>
                    <a:pt x="2066" y="2155"/>
                  </a:cubicBezTo>
                  <a:cubicBezTo>
                    <a:pt x="2230" y="1975"/>
                    <a:pt x="2312" y="1729"/>
                    <a:pt x="2279" y="1499"/>
                  </a:cubicBezTo>
                  <a:cubicBezTo>
                    <a:pt x="2236" y="1155"/>
                    <a:pt x="2024" y="1009"/>
                    <a:pt x="1827" y="1009"/>
                  </a:cubicBezTo>
                  <a:cubicBezTo>
                    <a:pt x="1724" y="1009"/>
                    <a:pt x="1625" y="1049"/>
                    <a:pt x="1558" y="1122"/>
                  </a:cubicBezTo>
                  <a:cubicBezTo>
                    <a:pt x="1394" y="1286"/>
                    <a:pt x="1427" y="1565"/>
                    <a:pt x="1640" y="1680"/>
                  </a:cubicBezTo>
                  <a:cubicBezTo>
                    <a:pt x="1716" y="1714"/>
                    <a:pt x="1786" y="1723"/>
                    <a:pt x="1845" y="1723"/>
                  </a:cubicBezTo>
                  <a:cubicBezTo>
                    <a:pt x="1924" y="1723"/>
                    <a:pt x="1986" y="1707"/>
                    <a:pt x="2030" y="1707"/>
                  </a:cubicBezTo>
                  <a:cubicBezTo>
                    <a:pt x="2080" y="1707"/>
                    <a:pt x="2105" y="1729"/>
                    <a:pt x="2099" y="1827"/>
                  </a:cubicBezTo>
                  <a:cubicBezTo>
                    <a:pt x="2082" y="2024"/>
                    <a:pt x="1967" y="2188"/>
                    <a:pt x="1787" y="2286"/>
                  </a:cubicBezTo>
                  <a:cubicBezTo>
                    <a:pt x="1681" y="2339"/>
                    <a:pt x="1563" y="2364"/>
                    <a:pt x="1445" y="2364"/>
                  </a:cubicBezTo>
                  <a:cubicBezTo>
                    <a:pt x="1309" y="2364"/>
                    <a:pt x="1172" y="2331"/>
                    <a:pt x="1050" y="2270"/>
                  </a:cubicBezTo>
                  <a:cubicBezTo>
                    <a:pt x="509" y="2040"/>
                    <a:pt x="148" y="1106"/>
                    <a:pt x="787" y="549"/>
                  </a:cubicBezTo>
                  <a:cubicBezTo>
                    <a:pt x="1033" y="303"/>
                    <a:pt x="1377" y="155"/>
                    <a:pt x="1722" y="155"/>
                  </a:cubicBezTo>
                  <a:cubicBezTo>
                    <a:pt x="2476" y="204"/>
                    <a:pt x="3295" y="745"/>
                    <a:pt x="3426" y="2204"/>
                  </a:cubicBezTo>
                  <a:cubicBezTo>
                    <a:pt x="3475" y="2761"/>
                    <a:pt x="3426" y="3319"/>
                    <a:pt x="3262" y="3843"/>
                  </a:cubicBezTo>
                  <a:cubicBezTo>
                    <a:pt x="3148" y="4302"/>
                    <a:pt x="2951" y="4728"/>
                    <a:pt x="2672" y="5122"/>
                  </a:cubicBezTo>
                  <a:cubicBezTo>
                    <a:pt x="2279" y="5614"/>
                    <a:pt x="1771" y="6007"/>
                    <a:pt x="1197" y="6286"/>
                  </a:cubicBezTo>
                  <a:cubicBezTo>
                    <a:pt x="1804" y="6023"/>
                    <a:pt x="2361" y="5630"/>
                    <a:pt x="2787" y="5122"/>
                  </a:cubicBezTo>
                  <a:cubicBezTo>
                    <a:pt x="3541" y="4253"/>
                    <a:pt x="4459" y="2253"/>
                    <a:pt x="3180" y="614"/>
                  </a:cubicBezTo>
                  <a:cubicBezTo>
                    <a:pt x="2826" y="207"/>
                    <a:pt x="2304" y="0"/>
                    <a:pt x="18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16"/>
            <p:cNvSpPr/>
            <p:nvPr/>
          </p:nvSpPr>
          <p:spPr>
            <a:xfrm>
              <a:off x="6612915" y="4588470"/>
              <a:ext cx="124790" cy="122658"/>
            </a:xfrm>
            <a:custGeom>
              <a:rect b="b" l="l" r="r" t="t"/>
              <a:pathLst>
                <a:path extrusionOk="0" h="3739" w="3804">
                  <a:moveTo>
                    <a:pt x="3295" y="1"/>
                  </a:moveTo>
                  <a:cubicBezTo>
                    <a:pt x="3295" y="1"/>
                    <a:pt x="3295" y="268"/>
                    <a:pt x="3113" y="268"/>
                  </a:cubicBezTo>
                  <a:cubicBezTo>
                    <a:pt x="3098" y="268"/>
                    <a:pt x="3083" y="267"/>
                    <a:pt x="3066" y="263"/>
                  </a:cubicBezTo>
                  <a:cubicBezTo>
                    <a:pt x="2965" y="240"/>
                    <a:pt x="2825" y="181"/>
                    <a:pt x="2691" y="181"/>
                  </a:cubicBezTo>
                  <a:cubicBezTo>
                    <a:pt x="2540" y="181"/>
                    <a:pt x="2398" y="256"/>
                    <a:pt x="2328" y="542"/>
                  </a:cubicBezTo>
                  <a:cubicBezTo>
                    <a:pt x="2218" y="1062"/>
                    <a:pt x="2168" y="1643"/>
                    <a:pt x="1946" y="1643"/>
                  </a:cubicBezTo>
                  <a:cubicBezTo>
                    <a:pt x="1937" y="1643"/>
                    <a:pt x="1928" y="1642"/>
                    <a:pt x="1918" y="1640"/>
                  </a:cubicBezTo>
                  <a:lnTo>
                    <a:pt x="1886" y="1640"/>
                  </a:lnTo>
                  <a:cubicBezTo>
                    <a:pt x="1877" y="1642"/>
                    <a:pt x="1868" y="1643"/>
                    <a:pt x="1860" y="1643"/>
                  </a:cubicBezTo>
                  <a:cubicBezTo>
                    <a:pt x="1651" y="1643"/>
                    <a:pt x="1586" y="1062"/>
                    <a:pt x="1476" y="542"/>
                  </a:cubicBezTo>
                  <a:cubicBezTo>
                    <a:pt x="1406" y="256"/>
                    <a:pt x="1264" y="181"/>
                    <a:pt x="1111" y="181"/>
                  </a:cubicBezTo>
                  <a:cubicBezTo>
                    <a:pt x="974" y="181"/>
                    <a:pt x="830" y="240"/>
                    <a:pt x="722" y="263"/>
                  </a:cubicBezTo>
                  <a:cubicBezTo>
                    <a:pt x="705" y="267"/>
                    <a:pt x="690" y="268"/>
                    <a:pt x="675" y="268"/>
                  </a:cubicBezTo>
                  <a:cubicBezTo>
                    <a:pt x="495" y="268"/>
                    <a:pt x="509" y="1"/>
                    <a:pt x="509" y="1"/>
                  </a:cubicBezTo>
                  <a:lnTo>
                    <a:pt x="509" y="1"/>
                  </a:lnTo>
                  <a:cubicBezTo>
                    <a:pt x="509" y="1"/>
                    <a:pt x="279" y="83"/>
                    <a:pt x="148" y="673"/>
                  </a:cubicBezTo>
                  <a:cubicBezTo>
                    <a:pt x="1" y="1279"/>
                    <a:pt x="279" y="1493"/>
                    <a:pt x="1050" y="1870"/>
                  </a:cubicBezTo>
                  <a:cubicBezTo>
                    <a:pt x="1836" y="2230"/>
                    <a:pt x="1869" y="3509"/>
                    <a:pt x="1869" y="3509"/>
                  </a:cubicBezTo>
                  <a:lnTo>
                    <a:pt x="1902" y="3738"/>
                  </a:lnTo>
                  <a:lnTo>
                    <a:pt x="1918" y="3509"/>
                  </a:lnTo>
                  <a:cubicBezTo>
                    <a:pt x="1918" y="3509"/>
                    <a:pt x="1951" y="2214"/>
                    <a:pt x="2738" y="1870"/>
                  </a:cubicBezTo>
                  <a:cubicBezTo>
                    <a:pt x="3525" y="1509"/>
                    <a:pt x="3803" y="1279"/>
                    <a:pt x="3656" y="673"/>
                  </a:cubicBezTo>
                  <a:cubicBezTo>
                    <a:pt x="3508" y="83"/>
                    <a:pt x="3295" y="1"/>
                    <a:pt x="329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16"/>
            <p:cNvSpPr/>
            <p:nvPr/>
          </p:nvSpPr>
          <p:spPr>
            <a:xfrm>
              <a:off x="6652708" y="4503537"/>
              <a:ext cx="45205" cy="111340"/>
            </a:xfrm>
            <a:custGeom>
              <a:rect b="b" l="l" r="r" t="t"/>
              <a:pathLst>
                <a:path extrusionOk="0" h="3394" w="1378">
                  <a:moveTo>
                    <a:pt x="689" y="0"/>
                  </a:moveTo>
                  <a:lnTo>
                    <a:pt x="640" y="344"/>
                  </a:lnTo>
                  <a:cubicBezTo>
                    <a:pt x="623" y="607"/>
                    <a:pt x="525" y="869"/>
                    <a:pt x="378" y="1098"/>
                  </a:cubicBezTo>
                  <a:cubicBezTo>
                    <a:pt x="132" y="1459"/>
                    <a:pt x="1" y="1770"/>
                    <a:pt x="312" y="2164"/>
                  </a:cubicBezTo>
                  <a:cubicBezTo>
                    <a:pt x="492" y="2426"/>
                    <a:pt x="623" y="2737"/>
                    <a:pt x="656" y="3065"/>
                  </a:cubicBezTo>
                  <a:cubicBezTo>
                    <a:pt x="673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5" y="2737"/>
                    <a:pt x="886" y="2426"/>
                    <a:pt x="1066" y="2164"/>
                  </a:cubicBezTo>
                  <a:cubicBezTo>
                    <a:pt x="1377" y="1754"/>
                    <a:pt x="1246" y="1443"/>
                    <a:pt x="1000" y="1098"/>
                  </a:cubicBezTo>
                  <a:cubicBezTo>
                    <a:pt x="853" y="869"/>
                    <a:pt x="755" y="607"/>
                    <a:pt x="738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16"/>
            <p:cNvSpPr/>
            <p:nvPr/>
          </p:nvSpPr>
          <p:spPr>
            <a:xfrm>
              <a:off x="6555374" y="4052887"/>
              <a:ext cx="239870" cy="168355"/>
            </a:xfrm>
            <a:custGeom>
              <a:rect b="b" l="l" r="r" t="t"/>
              <a:pathLst>
                <a:path extrusionOk="0" h="5132" w="7312">
                  <a:moveTo>
                    <a:pt x="1742" y="1"/>
                  </a:moveTo>
                  <a:cubicBezTo>
                    <a:pt x="1353" y="1"/>
                    <a:pt x="968" y="172"/>
                    <a:pt x="706" y="493"/>
                  </a:cubicBezTo>
                  <a:cubicBezTo>
                    <a:pt x="611" y="635"/>
                    <a:pt x="462" y="706"/>
                    <a:pt x="312" y="706"/>
                  </a:cubicBezTo>
                  <a:cubicBezTo>
                    <a:pt x="202" y="706"/>
                    <a:pt x="91" y="668"/>
                    <a:pt x="1" y="591"/>
                  </a:cubicBezTo>
                  <a:lnTo>
                    <a:pt x="1" y="591"/>
                  </a:lnTo>
                  <a:cubicBezTo>
                    <a:pt x="34" y="952"/>
                    <a:pt x="66" y="1018"/>
                    <a:pt x="1771" y="1739"/>
                  </a:cubicBezTo>
                  <a:cubicBezTo>
                    <a:pt x="3082" y="2296"/>
                    <a:pt x="3525" y="4247"/>
                    <a:pt x="3656" y="5132"/>
                  </a:cubicBezTo>
                  <a:cubicBezTo>
                    <a:pt x="3787" y="4263"/>
                    <a:pt x="4246" y="2296"/>
                    <a:pt x="5541" y="1739"/>
                  </a:cubicBezTo>
                  <a:cubicBezTo>
                    <a:pt x="7262" y="1018"/>
                    <a:pt x="7278" y="952"/>
                    <a:pt x="7311" y="591"/>
                  </a:cubicBezTo>
                  <a:lnTo>
                    <a:pt x="7311" y="591"/>
                  </a:lnTo>
                  <a:cubicBezTo>
                    <a:pt x="7221" y="668"/>
                    <a:pt x="7110" y="706"/>
                    <a:pt x="7000" y="706"/>
                  </a:cubicBezTo>
                  <a:cubicBezTo>
                    <a:pt x="6850" y="706"/>
                    <a:pt x="6701" y="635"/>
                    <a:pt x="6606" y="493"/>
                  </a:cubicBezTo>
                  <a:cubicBezTo>
                    <a:pt x="6344" y="172"/>
                    <a:pt x="5959" y="1"/>
                    <a:pt x="5570" y="1"/>
                  </a:cubicBezTo>
                  <a:cubicBezTo>
                    <a:pt x="5304" y="1"/>
                    <a:pt x="5036" y="81"/>
                    <a:pt x="4803" y="247"/>
                  </a:cubicBezTo>
                  <a:cubicBezTo>
                    <a:pt x="4230" y="657"/>
                    <a:pt x="3853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76" y="81"/>
                    <a:pt x="2008" y="1"/>
                    <a:pt x="17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16"/>
            <p:cNvSpPr/>
            <p:nvPr/>
          </p:nvSpPr>
          <p:spPr>
            <a:xfrm>
              <a:off x="6631745" y="3959358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28" y="0"/>
                  </a:moveTo>
                  <a:cubicBezTo>
                    <a:pt x="1246" y="164"/>
                    <a:pt x="1131" y="312"/>
                    <a:pt x="1017" y="426"/>
                  </a:cubicBezTo>
                  <a:cubicBezTo>
                    <a:pt x="558" y="853"/>
                    <a:pt x="0" y="1721"/>
                    <a:pt x="722" y="2918"/>
                  </a:cubicBezTo>
                  <a:cubicBezTo>
                    <a:pt x="1010" y="3367"/>
                    <a:pt x="1205" y="3878"/>
                    <a:pt x="1336" y="4407"/>
                  </a:cubicBezTo>
                  <a:lnTo>
                    <a:pt x="1336" y="4407"/>
                  </a:lnTo>
                  <a:cubicBezTo>
                    <a:pt x="1452" y="3878"/>
                    <a:pt x="1662" y="3367"/>
                    <a:pt x="1951" y="2918"/>
                  </a:cubicBezTo>
                  <a:cubicBezTo>
                    <a:pt x="2672" y="1721"/>
                    <a:pt x="2115" y="869"/>
                    <a:pt x="1656" y="426"/>
                  </a:cubicBezTo>
                  <a:cubicBezTo>
                    <a:pt x="1525" y="312"/>
                    <a:pt x="1426" y="164"/>
                    <a:pt x="1328" y="0"/>
                  </a:cubicBezTo>
                  <a:close/>
                  <a:moveTo>
                    <a:pt x="1336" y="4407"/>
                  </a:moveTo>
                  <a:cubicBezTo>
                    <a:pt x="1333" y="4419"/>
                    <a:pt x="1330" y="4430"/>
                    <a:pt x="1328" y="4442"/>
                  </a:cubicBezTo>
                  <a:lnTo>
                    <a:pt x="1344" y="4442"/>
                  </a:lnTo>
                  <a:cubicBezTo>
                    <a:pt x="1342" y="4430"/>
                    <a:pt x="1339" y="4419"/>
                    <a:pt x="1336" y="440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16"/>
            <p:cNvSpPr/>
            <p:nvPr/>
          </p:nvSpPr>
          <p:spPr>
            <a:xfrm>
              <a:off x="6574729" y="3821969"/>
              <a:ext cx="201160" cy="220220"/>
            </a:xfrm>
            <a:custGeom>
              <a:rect b="b" l="l" r="r" t="t"/>
              <a:pathLst>
                <a:path extrusionOk="0" h="6713" w="6132">
                  <a:moveTo>
                    <a:pt x="1617" y="0"/>
                  </a:moveTo>
                  <a:cubicBezTo>
                    <a:pt x="1216" y="0"/>
                    <a:pt x="823" y="159"/>
                    <a:pt x="591" y="451"/>
                  </a:cubicBezTo>
                  <a:cubicBezTo>
                    <a:pt x="1" y="1107"/>
                    <a:pt x="493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1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11" y="998"/>
                  </a:cubicBezTo>
                  <a:cubicBezTo>
                    <a:pt x="1483" y="998"/>
                    <a:pt x="1455" y="1001"/>
                    <a:pt x="1427" y="1008"/>
                  </a:cubicBezTo>
                  <a:cubicBezTo>
                    <a:pt x="1263" y="1025"/>
                    <a:pt x="1165" y="1156"/>
                    <a:pt x="1181" y="1320"/>
                  </a:cubicBezTo>
                  <a:cubicBezTo>
                    <a:pt x="1171" y="1475"/>
                    <a:pt x="1292" y="1572"/>
                    <a:pt x="1415" y="1572"/>
                  </a:cubicBezTo>
                  <a:cubicBezTo>
                    <a:pt x="1487" y="1572"/>
                    <a:pt x="1559" y="1539"/>
                    <a:pt x="1607" y="1467"/>
                  </a:cubicBezTo>
                  <a:cubicBezTo>
                    <a:pt x="1649" y="1401"/>
                    <a:pt x="1695" y="1375"/>
                    <a:pt x="1735" y="1375"/>
                  </a:cubicBezTo>
                  <a:cubicBezTo>
                    <a:pt x="1806" y="1375"/>
                    <a:pt x="1857" y="1455"/>
                    <a:pt x="1837" y="1549"/>
                  </a:cubicBezTo>
                  <a:cubicBezTo>
                    <a:pt x="1747" y="1793"/>
                    <a:pt x="1526" y="1946"/>
                    <a:pt x="1285" y="1946"/>
                  </a:cubicBezTo>
                  <a:cubicBezTo>
                    <a:pt x="1219" y="1946"/>
                    <a:pt x="1150" y="1935"/>
                    <a:pt x="1083" y="1910"/>
                  </a:cubicBezTo>
                  <a:cubicBezTo>
                    <a:pt x="673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8" y="515"/>
                    <a:pt x="2906" y="927"/>
                    <a:pt x="2968" y="1910"/>
                  </a:cubicBezTo>
                  <a:cubicBezTo>
                    <a:pt x="2968" y="3074"/>
                    <a:pt x="2033" y="4123"/>
                    <a:pt x="1771" y="4893"/>
                  </a:cubicBezTo>
                  <a:cubicBezTo>
                    <a:pt x="1427" y="5975"/>
                    <a:pt x="1869" y="6647"/>
                    <a:pt x="1902" y="6712"/>
                  </a:cubicBezTo>
                  <a:cubicBezTo>
                    <a:pt x="1624" y="6155"/>
                    <a:pt x="1607" y="5499"/>
                    <a:pt x="1853" y="4926"/>
                  </a:cubicBezTo>
                  <a:cubicBezTo>
                    <a:pt x="2066" y="4401"/>
                    <a:pt x="2492" y="3844"/>
                    <a:pt x="2804" y="3139"/>
                  </a:cubicBezTo>
                  <a:cubicBezTo>
                    <a:pt x="2918" y="2926"/>
                    <a:pt x="3017" y="2680"/>
                    <a:pt x="3066" y="2434"/>
                  </a:cubicBezTo>
                  <a:cubicBezTo>
                    <a:pt x="3115" y="2680"/>
                    <a:pt x="3214" y="2926"/>
                    <a:pt x="3312" y="3139"/>
                  </a:cubicBezTo>
                  <a:cubicBezTo>
                    <a:pt x="3640" y="3844"/>
                    <a:pt x="4066" y="4401"/>
                    <a:pt x="4279" y="4926"/>
                  </a:cubicBezTo>
                  <a:cubicBezTo>
                    <a:pt x="4525" y="5499"/>
                    <a:pt x="4508" y="6155"/>
                    <a:pt x="4230" y="6712"/>
                  </a:cubicBezTo>
                  <a:cubicBezTo>
                    <a:pt x="4263" y="6647"/>
                    <a:pt x="4705" y="5975"/>
                    <a:pt x="4361" y="4893"/>
                  </a:cubicBezTo>
                  <a:cubicBezTo>
                    <a:pt x="4099" y="4123"/>
                    <a:pt x="3181" y="3074"/>
                    <a:pt x="3164" y="1910"/>
                  </a:cubicBezTo>
                  <a:cubicBezTo>
                    <a:pt x="3226" y="927"/>
                    <a:pt x="4014" y="515"/>
                    <a:pt x="4613" y="515"/>
                  </a:cubicBezTo>
                  <a:cubicBezTo>
                    <a:pt x="4813" y="515"/>
                    <a:pt x="4992" y="561"/>
                    <a:pt x="5115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7" y="1946"/>
                  </a:cubicBezTo>
                  <a:cubicBezTo>
                    <a:pt x="4606" y="1946"/>
                    <a:pt x="4385" y="1793"/>
                    <a:pt x="4295" y="1549"/>
                  </a:cubicBezTo>
                  <a:cubicBezTo>
                    <a:pt x="4275" y="1455"/>
                    <a:pt x="4326" y="1375"/>
                    <a:pt x="4397" y="1375"/>
                  </a:cubicBezTo>
                  <a:cubicBezTo>
                    <a:pt x="4437" y="1375"/>
                    <a:pt x="4483" y="1401"/>
                    <a:pt x="4525" y="1467"/>
                  </a:cubicBezTo>
                  <a:cubicBezTo>
                    <a:pt x="4573" y="1539"/>
                    <a:pt x="4645" y="1572"/>
                    <a:pt x="4717" y="1572"/>
                  </a:cubicBezTo>
                  <a:cubicBezTo>
                    <a:pt x="4840" y="1572"/>
                    <a:pt x="4961" y="1475"/>
                    <a:pt x="4951" y="1320"/>
                  </a:cubicBezTo>
                  <a:cubicBezTo>
                    <a:pt x="4967" y="1156"/>
                    <a:pt x="4869" y="1025"/>
                    <a:pt x="4705" y="1008"/>
                  </a:cubicBezTo>
                  <a:cubicBezTo>
                    <a:pt x="4677" y="1001"/>
                    <a:pt x="4649" y="998"/>
                    <a:pt x="4621" y="998"/>
                  </a:cubicBezTo>
                  <a:cubicBezTo>
                    <a:pt x="4455" y="998"/>
                    <a:pt x="4302" y="1118"/>
                    <a:pt x="4246" y="1287"/>
                  </a:cubicBezTo>
                  <a:cubicBezTo>
                    <a:pt x="4117" y="1594"/>
                    <a:pt x="4353" y="2107"/>
                    <a:pt x="4971" y="2107"/>
                  </a:cubicBezTo>
                  <a:cubicBezTo>
                    <a:pt x="4981" y="2107"/>
                    <a:pt x="4990" y="2107"/>
                    <a:pt x="5000" y="2106"/>
                  </a:cubicBezTo>
                  <a:cubicBezTo>
                    <a:pt x="5623" y="2074"/>
                    <a:pt x="6131" y="1107"/>
                    <a:pt x="5541" y="451"/>
                  </a:cubicBezTo>
                  <a:cubicBezTo>
                    <a:pt x="5309" y="159"/>
                    <a:pt x="4916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17" y="1074"/>
                    <a:pt x="2935" y="877"/>
                    <a:pt x="2820" y="713"/>
                  </a:cubicBezTo>
                  <a:cubicBezTo>
                    <a:pt x="2580" y="224"/>
                    <a:pt x="2093" y="0"/>
                    <a:pt x="16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16"/>
            <p:cNvSpPr/>
            <p:nvPr/>
          </p:nvSpPr>
          <p:spPr>
            <a:xfrm>
              <a:off x="9212304" y="4042684"/>
              <a:ext cx="56490" cy="79093"/>
            </a:xfrm>
            <a:custGeom>
              <a:rect b="b" l="l" r="r" t="t"/>
              <a:pathLst>
                <a:path extrusionOk="0" h="2411" w="1722">
                  <a:moveTo>
                    <a:pt x="1525" y="1"/>
                  </a:moveTo>
                  <a:cubicBezTo>
                    <a:pt x="1525" y="1"/>
                    <a:pt x="1377" y="66"/>
                    <a:pt x="1361" y="165"/>
                  </a:cubicBezTo>
                  <a:cubicBezTo>
                    <a:pt x="1346" y="241"/>
                    <a:pt x="1246" y="330"/>
                    <a:pt x="1076" y="330"/>
                  </a:cubicBezTo>
                  <a:cubicBezTo>
                    <a:pt x="1062" y="330"/>
                    <a:pt x="1048" y="330"/>
                    <a:pt x="1033" y="329"/>
                  </a:cubicBezTo>
                  <a:cubicBezTo>
                    <a:pt x="836" y="329"/>
                    <a:pt x="0" y="394"/>
                    <a:pt x="66" y="2410"/>
                  </a:cubicBezTo>
                  <a:cubicBezTo>
                    <a:pt x="66" y="2410"/>
                    <a:pt x="131" y="1673"/>
                    <a:pt x="771" y="1394"/>
                  </a:cubicBezTo>
                  <a:cubicBezTo>
                    <a:pt x="1394" y="1115"/>
                    <a:pt x="1721" y="853"/>
                    <a:pt x="1607" y="476"/>
                  </a:cubicBezTo>
                  <a:cubicBezTo>
                    <a:pt x="1492" y="83"/>
                    <a:pt x="1525" y="1"/>
                    <a:pt x="1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16"/>
            <p:cNvSpPr/>
            <p:nvPr/>
          </p:nvSpPr>
          <p:spPr>
            <a:xfrm>
              <a:off x="8912788" y="4136771"/>
              <a:ext cx="297935" cy="207164"/>
            </a:xfrm>
            <a:custGeom>
              <a:rect b="b" l="l" r="r" t="t"/>
              <a:pathLst>
                <a:path extrusionOk="0" h="6315" w="9082">
                  <a:moveTo>
                    <a:pt x="2004" y="1"/>
                  </a:moveTo>
                  <a:cubicBezTo>
                    <a:pt x="1086" y="1"/>
                    <a:pt x="66" y="649"/>
                    <a:pt x="33" y="1853"/>
                  </a:cubicBezTo>
                  <a:cubicBezTo>
                    <a:pt x="0" y="2722"/>
                    <a:pt x="459" y="3525"/>
                    <a:pt x="1230" y="3935"/>
                  </a:cubicBezTo>
                  <a:cubicBezTo>
                    <a:pt x="1723" y="4192"/>
                    <a:pt x="2282" y="4295"/>
                    <a:pt x="2852" y="4295"/>
                  </a:cubicBezTo>
                  <a:cubicBezTo>
                    <a:pt x="3190" y="4295"/>
                    <a:pt x="3533" y="4259"/>
                    <a:pt x="3869" y="4197"/>
                  </a:cubicBezTo>
                  <a:cubicBezTo>
                    <a:pt x="4754" y="3952"/>
                    <a:pt x="5573" y="3624"/>
                    <a:pt x="6377" y="3427"/>
                  </a:cubicBezTo>
                  <a:cubicBezTo>
                    <a:pt x="6582" y="3374"/>
                    <a:pt x="6791" y="3347"/>
                    <a:pt x="6996" y="3347"/>
                  </a:cubicBezTo>
                  <a:cubicBezTo>
                    <a:pt x="7607" y="3347"/>
                    <a:pt x="8180" y="3584"/>
                    <a:pt x="8524" y="4050"/>
                  </a:cubicBezTo>
                  <a:cubicBezTo>
                    <a:pt x="8966" y="4624"/>
                    <a:pt x="8999" y="5574"/>
                    <a:pt x="8458" y="5968"/>
                  </a:cubicBezTo>
                  <a:cubicBezTo>
                    <a:pt x="8244" y="6130"/>
                    <a:pt x="7987" y="6205"/>
                    <a:pt x="7738" y="6205"/>
                  </a:cubicBezTo>
                  <a:cubicBezTo>
                    <a:pt x="7357" y="6205"/>
                    <a:pt x="6994" y="6029"/>
                    <a:pt x="6835" y="5722"/>
                  </a:cubicBezTo>
                  <a:cubicBezTo>
                    <a:pt x="6524" y="5230"/>
                    <a:pt x="6770" y="4574"/>
                    <a:pt x="7229" y="4443"/>
                  </a:cubicBezTo>
                  <a:cubicBezTo>
                    <a:pt x="7321" y="4407"/>
                    <a:pt x="7416" y="4389"/>
                    <a:pt x="7510" y="4389"/>
                  </a:cubicBezTo>
                  <a:cubicBezTo>
                    <a:pt x="7753" y="4389"/>
                    <a:pt x="7989" y="4505"/>
                    <a:pt x="8130" y="4706"/>
                  </a:cubicBezTo>
                  <a:cubicBezTo>
                    <a:pt x="8229" y="4886"/>
                    <a:pt x="8245" y="5099"/>
                    <a:pt x="8180" y="5279"/>
                  </a:cubicBezTo>
                  <a:cubicBezTo>
                    <a:pt x="8166" y="5319"/>
                    <a:pt x="8110" y="5391"/>
                    <a:pt x="8054" y="5391"/>
                  </a:cubicBezTo>
                  <a:cubicBezTo>
                    <a:pt x="8041" y="5391"/>
                    <a:pt x="8028" y="5387"/>
                    <a:pt x="8016" y="5378"/>
                  </a:cubicBezTo>
                  <a:cubicBezTo>
                    <a:pt x="7966" y="5328"/>
                    <a:pt x="8016" y="4968"/>
                    <a:pt x="7655" y="4919"/>
                  </a:cubicBezTo>
                  <a:cubicBezTo>
                    <a:pt x="7640" y="4917"/>
                    <a:pt x="7626" y="4916"/>
                    <a:pt x="7612" y="4916"/>
                  </a:cubicBezTo>
                  <a:cubicBezTo>
                    <a:pt x="7269" y="4916"/>
                    <a:pt x="7161" y="5482"/>
                    <a:pt x="7508" y="5623"/>
                  </a:cubicBezTo>
                  <a:cubicBezTo>
                    <a:pt x="7581" y="5656"/>
                    <a:pt x="7656" y="5671"/>
                    <a:pt x="7729" y="5671"/>
                  </a:cubicBezTo>
                  <a:cubicBezTo>
                    <a:pt x="7951" y="5671"/>
                    <a:pt x="8155" y="5530"/>
                    <a:pt x="8229" y="5296"/>
                  </a:cubicBezTo>
                  <a:lnTo>
                    <a:pt x="8229" y="5279"/>
                  </a:lnTo>
                  <a:cubicBezTo>
                    <a:pt x="8229" y="5263"/>
                    <a:pt x="8229" y="5246"/>
                    <a:pt x="8245" y="5230"/>
                  </a:cubicBezTo>
                  <a:lnTo>
                    <a:pt x="8245" y="5214"/>
                  </a:lnTo>
                  <a:cubicBezTo>
                    <a:pt x="8262" y="5099"/>
                    <a:pt x="8262" y="4968"/>
                    <a:pt x="8229" y="4837"/>
                  </a:cubicBezTo>
                  <a:cubicBezTo>
                    <a:pt x="8104" y="4525"/>
                    <a:pt x="7808" y="4336"/>
                    <a:pt x="7494" y="4336"/>
                  </a:cubicBezTo>
                  <a:cubicBezTo>
                    <a:pt x="7395" y="4336"/>
                    <a:pt x="7294" y="4355"/>
                    <a:pt x="7196" y="4394"/>
                  </a:cubicBezTo>
                  <a:cubicBezTo>
                    <a:pt x="6704" y="4509"/>
                    <a:pt x="6409" y="5214"/>
                    <a:pt x="6754" y="5771"/>
                  </a:cubicBezTo>
                  <a:cubicBezTo>
                    <a:pt x="6925" y="6114"/>
                    <a:pt x="7333" y="6314"/>
                    <a:pt x="7754" y="6314"/>
                  </a:cubicBezTo>
                  <a:cubicBezTo>
                    <a:pt x="8018" y="6314"/>
                    <a:pt x="8287" y="6236"/>
                    <a:pt x="8507" y="6066"/>
                  </a:cubicBezTo>
                  <a:cubicBezTo>
                    <a:pt x="8966" y="5738"/>
                    <a:pt x="9081" y="5132"/>
                    <a:pt x="8934" y="4591"/>
                  </a:cubicBezTo>
                  <a:cubicBezTo>
                    <a:pt x="8835" y="4050"/>
                    <a:pt x="8475" y="3165"/>
                    <a:pt x="7212" y="2886"/>
                  </a:cubicBezTo>
                  <a:cubicBezTo>
                    <a:pt x="7067" y="2854"/>
                    <a:pt x="6919" y="2839"/>
                    <a:pt x="6768" y="2839"/>
                  </a:cubicBezTo>
                  <a:cubicBezTo>
                    <a:pt x="5438" y="2839"/>
                    <a:pt x="3897" y="3977"/>
                    <a:pt x="2312" y="3977"/>
                  </a:cubicBezTo>
                  <a:cubicBezTo>
                    <a:pt x="2088" y="3977"/>
                    <a:pt x="1864" y="3954"/>
                    <a:pt x="1639" y="3902"/>
                  </a:cubicBezTo>
                  <a:cubicBezTo>
                    <a:pt x="1557" y="3870"/>
                    <a:pt x="1476" y="3853"/>
                    <a:pt x="1377" y="3820"/>
                  </a:cubicBezTo>
                  <a:lnTo>
                    <a:pt x="1312" y="3788"/>
                  </a:lnTo>
                  <a:cubicBezTo>
                    <a:pt x="607" y="3411"/>
                    <a:pt x="164" y="2657"/>
                    <a:pt x="181" y="1853"/>
                  </a:cubicBezTo>
                  <a:cubicBezTo>
                    <a:pt x="203" y="735"/>
                    <a:pt x="1174" y="111"/>
                    <a:pt x="2045" y="111"/>
                  </a:cubicBezTo>
                  <a:cubicBezTo>
                    <a:pt x="2464" y="111"/>
                    <a:pt x="2859" y="255"/>
                    <a:pt x="3115" y="559"/>
                  </a:cubicBezTo>
                  <a:cubicBezTo>
                    <a:pt x="3574" y="1018"/>
                    <a:pt x="3524" y="1772"/>
                    <a:pt x="3016" y="2181"/>
                  </a:cubicBezTo>
                  <a:cubicBezTo>
                    <a:pt x="2951" y="2230"/>
                    <a:pt x="2852" y="2280"/>
                    <a:pt x="2770" y="2296"/>
                  </a:cubicBezTo>
                  <a:cubicBezTo>
                    <a:pt x="2706" y="2313"/>
                    <a:pt x="2640" y="2321"/>
                    <a:pt x="2575" y="2321"/>
                  </a:cubicBezTo>
                  <a:cubicBezTo>
                    <a:pt x="2391" y="2321"/>
                    <a:pt x="2211" y="2257"/>
                    <a:pt x="2066" y="2149"/>
                  </a:cubicBezTo>
                  <a:cubicBezTo>
                    <a:pt x="1951" y="2067"/>
                    <a:pt x="1885" y="1919"/>
                    <a:pt x="1934" y="1772"/>
                  </a:cubicBezTo>
                  <a:lnTo>
                    <a:pt x="1934" y="1772"/>
                  </a:lnTo>
                  <a:cubicBezTo>
                    <a:pt x="2010" y="1847"/>
                    <a:pt x="2106" y="1887"/>
                    <a:pt x="2206" y="1887"/>
                  </a:cubicBezTo>
                  <a:cubicBezTo>
                    <a:pt x="2257" y="1887"/>
                    <a:pt x="2310" y="1876"/>
                    <a:pt x="2361" y="1853"/>
                  </a:cubicBezTo>
                  <a:cubicBezTo>
                    <a:pt x="2607" y="1722"/>
                    <a:pt x="2541" y="1313"/>
                    <a:pt x="2213" y="1231"/>
                  </a:cubicBezTo>
                  <a:cubicBezTo>
                    <a:pt x="2182" y="1221"/>
                    <a:pt x="2150" y="1216"/>
                    <a:pt x="2119" y="1216"/>
                  </a:cubicBezTo>
                  <a:cubicBezTo>
                    <a:pt x="1781" y="1216"/>
                    <a:pt x="1511" y="1759"/>
                    <a:pt x="1902" y="2165"/>
                  </a:cubicBezTo>
                  <a:cubicBezTo>
                    <a:pt x="2066" y="2317"/>
                    <a:pt x="2280" y="2400"/>
                    <a:pt x="2504" y="2400"/>
                  </a:cubicBezTo>
                  <a:cubicBezTo>
                    <a:pt x="2570" y="2400"/>
                    <a:pt x="2638" y="2393"/>
                    <a:pt x="2705" y="2378"/>
                  </a:cubicBezTo>
                  <a:cubicBezTo>
                    <a:pt x="2738" y="2362"/>
                    <a:pt x="2754" y="2362"/>
                    <a:pt x="2787" y="2345"/>
                  </a:cubicBezTo>
                  <a:lnTo>
                    <a:pt x="2869" y="2329"/>
                  </a:lnTo>
                  <a:lnTo>
                    <a:pt x="2902" y="2312"/>
                  </a:lnTo>
                  <a:cubicBezTo>
                    <a:pt x="3049" y="2247"/>
                    <a:pt x="3180" y="2132"/>
                    <a:pt x="3262" y="2001"/>
                  </a:cubicBezTo>
                  <a:cubicBezTo>
                    <a:pt x="3590" y="1542"/>
                    <a:pt x="3557" y="903"/>
                    <a:pt x="3164" y="493"/>
                  </a:cubicBezTo>
                  <a:cubicBezTo>
                    <a:pt x="2892" y="161"/>
                    <a:pt x="2460" y="1"/>
                    <a:pt x="20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16"/>
            <p:cNvSpPr/>
            <p:nvPr/>
          </p:nvSpPr>
          <p:spPr>
            <a:xfrm>
              <a:off x="8963342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7" y="1"/>
                    <a:pt x="4968" y="45"/>
                    <a:pt x="4622" y="168"/>
                  </a:cubicBezTo>
                  <a:cubicBezTo>
                    <a:pt x="3778" y="468"/>
                    <a:pt x="2592" y="1030"/>
                    <a:pt x="1425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2"/>
                  </a:cubicBezTo>
                  <a:cubicBezTo>
                    <a:pt x="1955" y="1295"/>
                    <a:pt x="2186" y="1159"/>
                    <a:pt x="2324" y="1159"/>
                  </a:cubicBezTo>
                  <a:cubicBezTo>
                    <a:pt x="2372" y="1159"/>
                    <a:pt x="2409" y="1175"/>
                    <a:pt x="2442" y="1217"/>
                  </a:cubicBezTo>
                  <a:cubicBezTo>
                    <a:pt x="2503" y="1315"/>
                    <a:pt x="2410" y="1367"/>
                    <a:pt x="2270" y="1367"/>
                  </a:cubicBezTo>
                  <a:cubicBezTo>
                    <a:pt x="2222" y="1367"/>
                    <a:pt x="2169" y="1361"/>
                    <a:pt x="2115" y="1348"/>
                  </a:cubicBezTo>
                  <a:cubicBezTo>
                    <a:pt x="2067" y="1332"/>
                    <a:pt x="2018" y="1325"/>
                    <a:pt x="1970" y="1325"/>
                  </a:cubicBezTo>
                  <a:cubicBezTo>
                    <a:pt x="1867" y="1325"/>
                    <a:pt x="1766" y="1358"/>
                    <a:pt x="1688" y="1414"/>
                  </a:cubicBezTo>
                  <a:cubicBezTo>
                    <a:pt x="1511" y="1575"/>
                    <a:pt x="1715" y="2102"/>
                    <a:pt x="1361" y="2102"/>
                  </a:cubicBezTo>
                  <a:cubicBezTo>
                    <a:pt x="1355" y="2102"/>
                    <a:pt x="1350" y="2102"/>
                    <a:pt x="1344" y="2102"/>
                  </a:cubicBezTo>
                  <a:lnTo>
                    <a:pt x="1344" y="2102"/>
                  </a:lnTo>
                  <a:cubicBezTo>
                    <a:pt x="1344" y="2102"/>
                    <a:pt x="1630" y="2462"/>
                    <a:pt x="2056" y="2462"/>
                  </a:cubicBezTo>
                  <a:cubicBezTo>
                    <a:pt x="2199" y="2462"/>
                    <a:pt x="2356" y="2422"/>
                    <a:pt x="2524" y="2315"/>
                  </a:cubicBezTo>
                  <a:cubicBezTo>
                    <a:pt x="3196" y="1873"/>
                    <a:pt x="2819" y="1381"/>
                    <a:pt x="3082" y="1250"/>
                  </a:cubicBezTo>
                  <a:cubicBezTo>
                    <a:pt x="3125" y="1227"/>
                    <a:pt x="3167" y="1216"/>
                    <a:pt x="3206" y="1216"/>
                  </a:cubicBezTo>
                  <a:cubicBezTo>
                    <a:pt x="3389" y="1216"/>
                    <a:pt x="3500" y="1446"/>
                    <a:pt x="3311" y="1676"/>
                  </a:cubicBezTo>
                  <a:cubicBezTo>
                    <a:pt x="3082" y="1938"/>
                    <a:pt x="2229" y="2889"/>
                    <a:pt x="3573" y="3708"/>
                  </a:cubicBezTo>
                  <a:cubicBezTo>
                    <a:pt x="3573" y="3708"/>
                    <a:pt x="3377" y="3249"/>
                    <a:pt x="3737" y="3086"/>
                  </a:cubicBezTo>
                  <a:cubicBezTo>
                    <a:pt x="4098" y="2922"/>
                    <a:pt x="4819" y="2709"/>
                    <a:pt x="4721" y="2200"/>
                  </a:cubicBezTo>
                  <a:cubicBezTo>
                    <a:pt x="4622" y="1709"/>
                    <a:pt x="4245" y="955"/>
                    <a:pt x="4852" y="512"/>
                  </a:cubicBezTo>
                  <a:cubicBezTo>
                    <a:pt x="5204" y="248"/>
                    <a:pt x="5509" y="147"/>
                    <a:pt x="5817" y="147"/>
                  </a:cubicBezTo>
                  <a:cubicBezTo>
                    <a:pt x="6025" y="147"/>
                    <a:pt x="6233" y="193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16"/>
            <p:cNvSpPr/>
            <p:nvPr/>
          </p:nvSpPr>
          <p:spPr>
            <a:xfrm>
              <a:off x="9002577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6" y="0"/>
                    <a:pt x="1" y="123"/>
                    <a:pt x="1" y="123"/>
                  </a:cubicBezTo>
                  <a:cubicBezTo>
                    <a:pt x="1" y="123"/>
                    <a:pt x="951" y="205"/>
                    <a:pt x="1197" y="549"/>
                  </a:cubicBezTo>
                  <a:cubicBezTo>
                    <a:pt x="1361" y="746"/>
                    <a:pt x="1427" y="1025"/>
                    <a:pt x="1345" y="1270"/>
                  </a:cubicBezTo>
                  <a:cubicBezTo>
                    <a:pt x="1296" y="1500"/>
                    <a:pt x="1181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16"/>
            <p:cNvSpPr/>
            <p:nvPr/>
          </p:nvSpPr>
          <p:spPr>
            <a:xfrm>
              <a:off x="8956354" y="4046457"/>
              <a:ext cx="74205" cy="87688"/>
            </a:xfrm>
            <a:custGeom>
              <a:rect b="b" l="l" r="r" t="t"/>
              <a:pathLst>
                <a:path extrusionOk="0" h="2673" w="2262">
                  <a:moveTo>
                    <a:pt x="1115" y="1"/>
                  </a:moveTo>
                  <a:lnTo>
                    <a:pt x="1115" y="1"/>
                  </a:lnTo>
                  <a:cubicBezTo>
                    <a:pt x="820" y="164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74" y="2410"/>
                    <a:pt x="1754" y="2672"/>
                    <a:pt x="2000" y="2017"/>
                  </a:cubicBezTo>
                  <a:cubicBezTo>
                    <a:pt x="2262" y="1345"/>
                    <a:pt x="1623" y="918"/>
                    <a:pt x="1262" y="722"/>
                  </a:cubicBezTo>
                  <a:cubicBezTo>
                    <a:pt x="902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16"/>
            <p:cNvSpPr/>
            <p:nvPr/>
          </p:nvSpPr>
          <p:spPr>
            <a:xfrm>
              <a:off x="8845044" y="4084643"/>
              <a:ext cx="104878" cy="140897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3" y="96"/>
                  </a:cubicBezTo>
                  <a:cubicBezTo>
                    <a:pt x="1856" y="96"/>
                    <a:pt x="1383" y="203"/>
                    <a:pt x="1229" y="689"/>
                  </a:cubicBezTo>
                  <a:cubicBezTo>
                    <a:pt x="1049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1" y="2509"/>
                    <a:pt x="1406" y="2517"/>
                    <a:pt x="1372" y="2517"/>
                  </a:cubicBezTo>
                  <a:cubicBezTo>
                    <a:pt x="1209" y="2517"/>
                    <a:pt x="1066" y="2343"/>
                    <a:pt x="1147" y="2180"/>
                  </a:cubicBezTo>
                  <a:cubicBezTo>
                    <a:pt x="1235" y="1947"/>
                    <a:pt x="1050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196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16"/>
            <p:cNvSpPr/>
            <p:nvPr/>
          </p:nvSpPr>
          <p:spPr>
            <a:xfrm>
              <a:off x="8707359" y="3876426"/>
              <a:ext cx="266213" cy="265786"/>
            </a:xfrm>
            <a:custGeom>
              <a:rect b="b" l="l" r="r" t="t"/>
              <a:pathLst>
                <a:path extrusionOk="0" h="8102" w="8115">
                  <a:moveTo>
                    <a:pt x="2389" y="0"/>
                  </a:moveTo>
                  <a:cubicBezTo>
                    <a:pt x="2287" y="0"/>
                    <a:pt x="2185" y="7"/>
                    <a:pt x="2083" y="20"/>
                  </a:cubicBezTo>
                  <a:cubicBezTo>
                    <a:pt x="755" y="168"/>
                    <a:pt x="1" y="1971"/>
                    <a:pt x="788" y="3233"/>
                  </a:cubicBezTo>
                  <a:cubicBezTo>
                    <a:pt x="1382" y="4176"/>
                    <a:pt x="2426" y="4477"/>
                    <a:pt x="3386" y="4477"/>
                  </a:cubicBezTo>
                  <a:cubicBezTo>
                    <a:pt x="3510" y="4477"/>
                    <a:pt x="3634" y="4472"/>
                    <a:pt x="3754" y="4462"/>
                  </a:cubicBezTo>
                  <a:cubicBezTo>
                    <a:pt x="3951" y="4462"/>
                    <a:pt x="4197" y="4430"/>
                    <a:pt x="4443" y="4397"/>
                  </a:cubicBezTo>
                  <a:cubicBezTo>
                    <a:pt x="4443" y="4397"/>
                    <a:pt x="4633" y="4367"/>
                    <a:pt x="4920" y="4367"/>
                  </a:cubicBezTo>
                  <a:cubicBezTo>
                    <a:pt x="5407" y="4367"/>
                    <a:pt x="6173" y="4452"/>
                    <a:pt x="6770" y="4905"/>
                  </a:cubicBezTo>
                  <a:cubicBezTo>
                    <a:pt x="7164" y="5233"/>
                    <a:pt x="7426" y="5708"/>
                    <a:pt x="7508" y="6216"/>
                  </a:cubicBezTo>
                  <a:cubicBezTo>
                    <a:pt x="7508" y="6216"/>
                    <a:pt x="7672" y="7413"/>
                    <a:pt x="7098" y="8068"/>
                  </a:cubicBezTo>
                  <a:lnTo>
                    <a:pt x="7082" y="8101"/>
                  </a:lnTo>
                  <a:cubicBezTo>
                    <a:pt x="7082" y="8101"/>
                    <a:pt x="8115" y="7577"/>
                    <a:pt x="7983" y="5970"/>
                  </a:cubicBezTo>
                  <a:cubicBezTo>
                    <a:pt x="7876" y="4663"/>
                    <a:pt x="6826" y="4010"/>
                    <a:pt x="5509" y="4010"/>
                  </a:cubicBezTo>
                  <a:cubicBezTo>
                    <a:pt x="5224" y="4010"/>
                    <a:pt x="4927" y="4040"/>
                    <a:pt x="4623" y="4102"/>
                  </a:cubicBezTo>
                  <a:cubicBezTo>
                    <a:pt x="4126" y="4193"/>
                    <a:pt x="3680" y="4239"/>
                    <a:pt x="3278" y="4239"/>
                  </a:cubicBezTo>
                  <a:cubicBezTo>
                    <a:pt x="2739" y="4239"/>
                    <a:pt x="2280" y="4156"/>
                    <a:pt x="1886" y="3987"/>
                  </a:cubicBezTo>
                  <a:cubicBezTo>
                    <a:pt x="1492" y="3807"/>
                    <a:pt x="1165" y="3512"/>
                    <a:pt x="919" y="3135"/>
                  </a:cubicBezTo>
                  <a:cubicBezTo>
                    <a:pt x="198" y="1987"/>
                    <a:pt x="902" y="299"/>
                    <a:pt x="2099" y="151"/>
                  </a:cubicBezTo>
                  <a:cubicBezTo>
                    <a:pt x="2199" y="137"/>
                    <a:pt x="2301" y="130"/>
                    <a:pt x="2402" y="130"/>
                  </a:cubicBezTo>
                  <a:cubicBezTo>
                    <a:pt x="2876" y="130"/>
                    <a:pt x="3334" y="292"/>
                    <a:pt x="3591" y="643"/>
                  </a:cubicBezTo>
                  <a:cubicBezTo>
                    <a:pt x="3886" y="1037"/>
                    <a:pt x="3935" y="1545"/>
                    <a:pt x="3738" y="1987"/>
                  </a:cubicBezTo>
                  <a:cubicBezTo>
                    <a:pt x="3577" y="2336"/>
                    <a:pt x="3240" y="2543"/>
                    <a:pt x="2880" y="2543"/>
                  </a:cubicBezTo>
                  <a:cubicBezTo>
                    <a:pt x="2800" y="2543"/>
                    <a:pt x="2720" y="2533"/>
                    <a:pt x="2640" y="2512"/>
                  </a:cubicBezTo>
                  <a:cubicBezTo>
                    <a:pt x="2214" y="2397"/>
                    <a:pt x="2033" y="1971"/>
                    <a:pt x="2361" y="1905"/>
                  </a:cubicBezTo>
                  <a:cubicBezTo>
                    <a:pt x="2771" y="1840"/>
                    <a:pt x="2853" y="1496"/>
                    <a:pt x="2705" y="1200"/>
                  </a:cubicBezTo>
                  <a:cubicBezTo>
                    <a:pt x="2652" y="1088"/>
                    <a:pt x="2522" y="1023"/>
                    <a:pt x="2378" y="1023"/>
                  </a:cubicBezTo>
                  <a:cubicBezTo>
                    <a:pt x="2167" y="1023"/>
                    <a:pt x="1928" y="1163"/>
                    <a:pt x="1869" y="1496"/>
                  </a:cubicBezTo>
                  <a:cubicBezTo>
                    <a:pt x="1820" y="1758"/>
                    <a:pt x="1902" y="2036"/>
                    <a:pt x="2083" y="2233"/>
                  </a:cubicBezTo>
                  <a:cubicBezTo>
                    <a:pt x="2251" y="2427"/>
                    <a:pt x="2588" y="2590"/>
                    <a:pt x="2935" y="2590"/>
                  </a:cubicBezTo>
                  <a:cubicBezTo>
                    <a:pt x="3265" y="2590"/>
                    <a:pt x="3605" y="2443"/>
                    <a:pt x="3820" y="2036"/>
                  </a:cubicBezTo>
                  <a:cubicBezTo>
                    <a:pt x="4049" y="1561"/>
                    <a:pt x="4000" y="987"/>
                    <a:pt x="3689" y="561"/>
                  </a:cubicBezTo>
                  <a:cubicBezTo>
                    <a:pt x="3401" y="178"/>
                    <a:pt x="2907" y="0"/>
                    <a:pt x="23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16"/>
            <p:cNvSpPr/>
            <p:nvPr/>
          </p:nvSpPr>
          <p:spPr>
            <a:xfrm>
              <a:off x="8749842" y="4028873"/>
              <a:ext cx="153298" cy="77846"/>
            </a:xfrm>
            <a:custGeom>
              <a:rect b="b" l="l" r="r" t="t"/>
              <a:pathLst>
                <a:path extrusionOk="0" h="2373" w="4673">
                  <a:moveTo>
                    <a:pt x="3580" y="0"/>
                  </a:moveTo>
                  <a:cubicBezTo>
                    <a:pt x="3284" y="0"/>
                    <a:pt x="2935" y="42"/>
                    <a:pt x="2541" y="160"/>
                  </a:cubicBezTo>
                  <a:cubicBezTo>
                    <a:pt x="1970" y="329"/>
                    <a:pt x="1487" y="392"/>
                    <a:pt x="1094" y="392"/>
                  </a:cubicBezTo>
                  <a:cubicBezTo>
                    <a:pt x="572" y="392"/>
                    <a:pt x="206" y="281"/>
                    <a:pt x="1" y="160"/>
                  </a:cubicBezTo>
                  <a:lnTo>
                    <a:pt x="1" y="160"/>
                  </a:lnTo>
                  <a:cubicBezTo>
                    <a:pt x="132" y="274"/>
                    <a:pt x="263" y="389"/>
                    <a:pt x="378" y="537"/>
                  </a:cubicBezTo>
                  <a:cubicBezTo>
                    <a:pt x="453" y="643"/>
                    <a:pt x="599" y="1405"/>
                    <a:pt x="1202" y="1405"/>
                  </a:cubicBezTo>
                  <a:cubicBezTo>
                    <a:pt x="1252" y="1405"/>
                    <a:pt x="1305" y="1400"/>
                    <a:pt x="1361" y="1389"/>
                  </a:cubicBezTo>
                  <a:cubicBezTo>
                    <a:pt x="2082" y="1225"/>
                    <a:pt x="1951" y="766"/>
                    <a:pt x="2427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5" y="785"/>
                    <a:pt x="2869" y="864"/>
                  </a:cubicBezTo>
                  <a:cubicBezTo>
                    <a:pt x="2813" y="899"/>
                    <a:pt x="2763" y="910"/>
                    <a:pt x="2711" y="910"/>
                  </a:cubicBezTo>
                  <a:cubicBezTo>
                    <a:pt x="2639" y="910"/>
                    <a:pt x="2563" y="890"/>
                    <a:pt x="2459" y="881"/>
                  </a:cubicBezTo>
                  <a:cubicBezTo>
                    <a:pt x="2451" y="880"/>
                    <a:pt x="2443" y="880"/>
                    <a:pt x="2433" y="880"/>
                  </a:cubicBezTo>
                  <a:cubicBezTo>
                    <a:pt x="2249" y="880"/>
                    <a:pt x="1812" y="1033"/>
                    <a:pt x="1968" y="1438"/>
                  </a:cubicBezTo>
                  <a:cubicBezTo>
                    <a:pt x="2132" y="1881"/>
                    <a:pt x="2377" y="2241"/>
                    <a:pt x="2115" y="2372"/>
                  </a:cubicBezTo>
                  <a:cubicBezTo>
                    <a:pt x="2115" y="2372"/>
                    <a:pt x="3033" y="2372"/>
                    <a:pt x="3345" y="2127"/>
                  </a:cubicBezTo>
                  <a:cubicBezTo>
                    <a:pt x="3689" y="1864"/>
                    <a:pt x="3853" y="1405"/>
                    <a:pt x="3722" y="996"/>
                  </a:cubicBezTo>
                  <a:cubicBezTo>
                    <a:pt x="3623" y="501"/>
                    <a:pt x="3950" y="202"/>
                    <a:pt x="4430" y="202"/>
                  </a:cubicBezTo>
                  <a:cubicBezTo>
                    <a:pt x="4507" y="202"/>
                    <a:pt x="4588" y="209"/>
                    <a:pt x="4672" y="225"/>
                  </a:cubicBezTo>
                  <a:cubicBezTo>
                    <a:pt x="4672" y="225"/>
                    <a:pt x="4271" y="0"/>
                    <a:pt x="35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16"/>
            <p:cNvSpPr/>
            <p:nvPr/>
          </p:nvSpPr>
          <p:spPr>
            <a:xfrm>
              <a:off x="8789111" y="3885677"/>
              <a:ext cx="105960" cy="109831"/>
            </a:xfrm>
            <a:custGeom>
              <a:rect b="b" l="l" r="r" t="t"/>
              <a:pathLst>
                <a:path extrusionOk="0" h="3348" w="3230">
                  <a:moveTo>
                    <a:pt x="1262" y="1"/>
                  </a:moveTo>
                  <a:cubicBezTo>
                    <a:pt x="1689" y="427"/>
                    <a:pt x="1836" y="1066"/>
                    <a:pt x="1639" y="1640"/>
                  </a:cubicBezTo>
                  <a:cubicBezTo>
                    <a:pt x="1410" y="2401"/>
                    <a:pt x="886" y="2601"/>
                    <a:pt x="436" y="2601"/>
                  </a:cubicBezTo>
                  <a:cubicBezTo>
                    <a:pt x="276" y="2601"/>
                    <a:pt x="125" y="2576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44" y="3348"/>
                    <a:pt x="1010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51" y="3279"/>
                    <a:pt x="1902" y="2623"/>
                    <a:pt x="1885" y="2345"/>
                  </a:cubicBezTo>
                  <a:cubicBezTo>
                    <a:pt x="1869" y="2066"/>
                    <a:pt x="1869" y="1836"/>
                    <a:pt x="1967" y="1836"/>
                  </a:cubicBezTo>
                  <a:cubicBezTo>
                    <a:pt x="2082" y="1836"/>
                    <a:pt x="2115" y="1935"/>
                    <a:pt x="2049" y="2131"/>
                  </a:cubicBezTo>
                  <a:cubicBezTo>
                    <a:pt x="1984" y="2328"/>
                    <a:pt x="1836" y="2967"/>
                    <a:pt x="2934" y="3082"/>
                  </a:cubicBezTo>
                  <a:cubicBezTo>
                    <a:pt x="2787" y="2984"/>
                    <a:pt x="2770" y="2803"/>
                    <a:pt x="2869" y="2672"/>
                  </a:cubicBezTo>
                  <a:cubicBezTo>
                    <a:pt x="3000" y="2426"/>
                    <a:pt x="3229" y="1968"/>
                    <a:pt x="2492" y="1345"/>
                  </a:cubicBezTo>
                  <a:cubicBezTo>
                    <a:pt x="1771" y="722"/>
                    <a:pt x="1705" y="279"/>
                    <a:pt x="12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16"/>
            <p:cNvSpPr/>
            <p:nvPr/>
          </p:nvSpPr>
          <p:spPr>
            <a:xfrm>
              <a:off x="9078949" y="3933704"/>
              <a:ext cx="131220" cy="287077"/>
            </a:xfrm>
            <a:custGeom>
              <a:rect b="b" l="l" r="r" t="t"/>
              <a:pathLst>
                <a:path extrusionOk="0" h="8751" w="4000">
                  <a:moveTo>
                    <a:pt x="1916" y="1"/>
                  </a:moveTo>
                  <a:cubicBezTo>
                    <a:pt x="1763" y="1"/>
                    <a:pt x="1610" y="21"/>
                    <a:pt x="1459" y="61"/>
                  </a:cubicBezTo>
                  <a:cubicBezTo>
                    <a:pt x="689" y="258"/>
                    <a:pt x="148" y="913"/>
                    <a:pt x="82" y="1700"/>
                  </a:cubicBezTo>
                  <a:cubicBezTo>
                    <a:pt x="0" y="2503"/>
                    <a:pt x="410" y="3290"/>
                    <a:pt x="1016" y="3847"/>
                  </a:cubicBezTo>
                  <a:cubicBezTo>
                    <a:pt x="1590" y="4437"/>
                    <a:pt x="2361" y="4716"/>
                    <a:pt x="2901" y="5224"/>
                  </a:cubicBezTo>
                  <a:cubicBezTo>
                    <a:pt x="3442" y="5683"/>
                    <a:pt x="3770" y="6355"/>
                    <a:pt x="3819" y="7060"/>
                  </a:cubicBezTo>
                  <a:cubicBezTo>
                    <a:pt x="3852" y="7716"/>
                    <a:pt x="3508" y="8404"/>
                    <a:pt x="2918" y="8568"/>
                  </a:cubicBezTo>
                  <a:cubicBezTo>
                    <a:pt x="2791" y="8608"/>
                    <a:pt x="2661" y="8627"/>
                    <a:pt x="2534" y="8627"/>
                  </a:cubicBezTo>
                  <a:cubicBezTo>
                    <a:pt x="2090" y="8627"/>
                    <a:pt x="1685" y="8393"/>
                    <a:pt x="1557" y="8011"/>
                  </a:cubicBezTo>
                  <a:cubicBezTo>
                    <a:pt x="1344" y="7568"/>
                    <a:pt x="1541" y="7027"/>
                    <a:pt x="2000" y="6847"/>
                  </a:cubicBezTo>
                  <a:cubicBezTo>
                    <a:pt x="2082" y="6814"/>
                    <a:pt x="2180" y="6798"/>
                    <a:pt x="2262" y="6798"/>
                  </a:cubicBezTo>
                  <a:cubicBezTo>
                    <a:pt x="2262" y="6798"/>
                    <a:pt x="2292" y="6795"/>
                    <a:pt x="2339" y="6795"/>
                  </a:cubicBezTo>
                  <a:cubicBezTo>
                    <a:pt x="2479" y="6795"/>
                    <a:pt x="2774" y="6822"/>
                    <a:pt x="2885" y="7044"/>
                  </a:cubicBezTo>
                  <a:cubicBezTo>
                    <a:pt x="2885" y="7044"/>
                    <a:pt x="2902" y="7078"/>
                    <a:pt x="2880" y="7078"/>
                  </a:cubicBezTo>
                  <a:cubicBezTo>
                    <a:pt x="2872" y="7078"/>
                    <a:pt x="2858" y="7073"/>
                    <a:pt x="2836" y="7060"/>
                  </a:cubicBezTo>
                  <a:cubicBezTo>
                    <a:pt x="2770" y="7027"/>
                    <a:pt x="2698" y="7010"/>
                    <a:pt x="2627" y="7010"/>
                  </a:cubicBezTo>
                  <a:cubicBezTo>
                    <a:pt x="2521" y="7010"/>
                    <a:pt x="2416" y="7047"/>
                    <a:pt x="2328" y="7126"/>
                  </a:cubicBezTo>
                  <a:cubicBezTo>
                    <a:pt x="2082" y="7355"/>
                    <a:pt x="2147" y="7781"/>
                    <a:pt x="2443" y="7945"/>
                  </a:cubicBezTo>
                  <a:cubicBezTo>
                    <a:pt x="2524" y="7983"/>
                    <a:pt x="2610" y="8001"/>
                    <a:pt x="2694" y="8001"/>
                  </a:cubicBezTo>
                  <a:cubicBezTo>
                    <a:pt x="3012" y="8001"/>
                    <a:pt x="3294" y="7734"/>
                    <a:pt x="3164" y="7240"/>
                  </a:cubicBezTo>
                  <a:cubicBezTo>
                    <a:pt x="3019" y="6903"/>
                    <a:pt x="2689" y="6698"/>
                    <a:pt x="2341" y="6698"/>
                  </a:cubicBezTo>
                  <a:cubicBezTo>
                    <a:pt x="2216" y="6698"/>
                    <a:pt x="2089" y="6725"/>
                    <a:pt x="1967" y="6781"/>
                  </a:cubicBezTo>
                  <a:cubicBezTo>
                    <a:pt x="1508" y="7011"/>
                    <a:pt x="1295" y="7552"/>
                    <a:pt x="1492" y="8027"/>
                  </a:cubicBezTo>
                  <a:cubicBezTo>
                    <a:pt x="1620" y="8464"/>
                    <a:pt x="2072" y="8750"/>
                    <a:pt x="2561" y="8750"/>
                  </a:cubicBezTo>
                  <a:cubicBezTo>
                    <a:pt x="2696" y="8750"/>
                    <a:pt x="2833" y="8729"/>
                    <a:pt x="2967" y="8683"/>
                  </a:cubicBezTo>
                  <a:cubicBezTo>
                    <a:pt x="3623" y="8502"/>
                    <a:pt x="4000" y="7765"/>
                    <a:pt x="3983" y="7060"/>
                  </a:cubicBezTo>
                  <a:cubicBezTo>
                    <a:pt x="3934" y="6306"/>
                    <a:pt x="3590" y="5601"/>
                    <a:pt x="3016" y="5093"/>
                  </a:cubicBezTo>
                  <a:cubicBezTo>
                    <a:pt x="2443" y="4552"/>
                    <a:pt x="1689" y="4274"/>
                    <a:pt x="1131" y="3716"/>
                  </a:cubicBezTo>
                  <a:cubicBezTo>
                    <a:pt x="574" y="3159"/>
                    <a:pt x="181" y="2438"/>
                    <a:pt x="246" y="1716"/>
                  </a:cubicBezTo>
                  <a:cubicBezTo>
                    <a:pt x="262" y="1258"/>
                    <a:pt x="476" y="848"/>
                    <a:pt x="836" y="553"/>
                  </a:cubicBezTo>
                  <a:cubicBezTo>
                    <a:pt x="984" y="438"/>
                    <a:pt x="1164" y="340"/>
                    <a:pt x="1361" y="290"/>
                  </a:cubicBezTo>
                  <a:cubicBezTo>
                    <a:pt x="1500" y="249"/>
                    <a:pt x="1648" y="229"/>
                    <a:pt x="1797" y="229"/>
                  </a:cubicBezTo>
                  <a:cubicBezTo>
                    <a:pt x="1947" y="229"/>
                    <a:pt x="2098" y="249"/>
                    <a:pt x="2246" y="290"/>
                  </a:cubicBezTo>
                  <a:cubicBezTo>
                    <a:pt x="3262" y="553"/>
                    <a:pt x="3590" y="1930"/>
                    <a:pt x="2901" y="2585"/>
                  </a:cubicBezTo>
                  <a:cubicBezTo>
                    <a:pt x="2770" y="2716"/>
                    <a:pt x="2590" y="2815"/>
                    <a:pt x="2393" y="2847"/>
                  </a:cubicBezTo>
                  <a:cubicBezTo>
                    <a:pt x="2332" y="2856"/>
                    <a:pt x="2273" y="2860"/>
                    <a:pt x="2218" y="2860"/>
                  </a:cubicBezTo>
                  <a:cubicBezTo>
                    <a:pt x="1757" y="2860"/>
                    <a:pt x="1513" y="2577"/>
                    <a:pt x="1557" y="2372"/>
                  </a:cubicBezTo>
                  <a:cubicBezTo>
                    <a:pt x="1557" y="2372"/>
                    <a:pt x="1557" y="2356"/>
                    <a:pt x="1623" y="2356"/>
                  </a:cubicBezTo>
                  <a:cubicBezTo>
                    <a:pt x="1633" y="2356"/>
                    <a:pt x="1653" y="2357"/>
                    <a:pt x="1680" y="2357"/>
                  </a:cubicBezTo>
                  <a:cubicBezTo>
                    <a:pt x="1818" y="2357"/>
                    <a:pt x="2138" y="2333"/>
                    <a:pt x="2262" y="2044"/>
                  </a:cubicBezTo>
                  <a:cubicBezTo>
                    <a:pt x="2382" y="1685"/>
                    <a:pt x="2102" y="1347"/>
                    <a:pt x="1764" y="1347"/>
                  </a:cubicBezTo>
                  <a:cubicBezTo>
                    <a:pt x="1686" y="1347"/>
                    <a:pt x="1605" y="1365"/>
                    <a:pt x="1525" y="1405"/>
                  </a:cubicBezTo>
                  <a:cubicBezTo>
                    <a:pt x="918" y="1798"/>
                    <a:pt x="1066" y="2716"/>
                    <a:pt x="1754" y="2913"/>
                  </a:cubicBezTo>
                  <a:cubicBezTo>
                    <a:pt x="1924" y="2991"/>
                    <a:pt x="2103" y="3028"/>
                    <a:pt x="2280" y="3028"/>
                  </a:cubicBezTo>
                  <a:cubicBezTo>
                    <a:pt x="2735" y="3028"/>
                    <a:pt x="3178" y="2785"/>
                    <a:pt x="3426" y="2372"/>
                  </a:cubicBezTo>
                  <a:cubicBezTo>
                    <a:pt x="3688" y="1831"/>
                    <a:pt x="3623" y="1176"/>
                    <a:pt x="3278" y="684"/>
                  </a:cubicBezTo>
                  <a:cubicBezTo>
                    <a:pt x="2961" y="239"/>
                    <a:pt x="2445" y="1"/>
                    <a:pt x="19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16"/>
            <p:cNvSpPr/>
            <p:nvPr/>
          </p:nvSpPr>
          <p:spPr>
            <a:xfrm>
              <a:off x="9151548" y="4042684"/>
              <a:ext cx="55933" cy="79093"/>
            </a:xfrm>
            <a:custGeom>
              <a:rect b="b" l="l" r="r" t="t"/>
              <a:pathLst>
                <a:path extrusionOk="0" h="2411" w="1705">
                  <a:moveTo>
                    <a:pt x="197" y="1"/>
                  </a:moveTo>
                  <a:cubicBezTo>
                    <a:pt x="197" y="165"/>
                    <a:pt x="164" y="312"/>
                    <a:pt x="115" y="460"/>
                  </a:cubicBezTo>
                  <a:cubicBezTo>
                    <a:pt x="0" y="853"/>
                    <a:pt x="311" y="1115"/>
                    <a:pt x="951" y="1394"/>
                  </a:cubicBezTo>
                  <a:cubicBezTo>
                    <a:pt x="1328" y="1591"/>
                    <a:pt x="1590" y="1968"/>
                    <a:pt x="1656" y="2410"/>
                  </a:cubicBezTo>
                  <a:cubicBezTo>
                    <a:pt x="1705" y="394"/>
                    <a:pt x="885" y="329"/>
                    <a:pt x="688" y="329"/>
                  </a:cubicBezTo>
                  <a:cubicBezTo>
                    <a:pt x="492" y="329"/>
                    <a:pt x="377" y="247"/>
                    <a:pt x="361" y="148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16"/>
            <p:cNvSpPr/>
            <p:nvPr/>
          </p:nvSpPr>
          <p:spPr>
            <a:xfrm>
              <a:off x="8975152" y="3809338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9" y="574"/>
                    <a:pt x="361" y="1197"/>
                    <a:pt x="755" y="1819"/>
                  </a:cubicBezTo>
                  <a:cubicBezTo>
                    <a:pt x="1197" y="2508"/>
                    <a:pt x="1787" y="2295"/>
                    <a:pt x="1984" y="2868"/>
                  </a:cubicBezTo>
                  <a:cubicBezTo>
                    <a:pt x="1984" y="2868"/>
                    <a:pt x="2066" y="3164"/>
                    <a:pt x="1869" y="3262"/>
                  </a:cubicBezTo>
                  <a:cubicBezTo>
                    <a:pt x="1836" y="3283"/>
                    <a:pt x="1803" y="3293"/>
                    <a:pt x="1773" y="3293"/>
                  </a:cubicBezTo>
                  <a:cubicBezTo>
                    <a:pt x="1639" y="3293"/>
                    <a:pt x="1541" y="3113"/>
                    <a:pt x="1541" y="2967"/>
                  </a:cubicBezTo>
                  <a:cubicBezTo>
                    <a:pt x="1492" y="2655"/>
                    <a:pt x="1230" y="2426"/>
                    <a:pt x="935" y="2377"/>
                  </a:cubicBezTo>
                  <a:cubicBezTo>
                    <a:pt x="542" y="2328"/>
                    <a:pt x="493" y="2213"/>
                    <a:pt x="492" y="2213"/>
                  </a:cubicBezTo>
                  <a:lnTo>
                    <a:pt x="492" y="2213"/>
                  </a:lnTo>
                  <a:cubicBezTo>
                    <a:pt x="542" y="2360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22" y="3672"/>
                  </a:cubicBezTo>
                  <a:cubicBezTo>
                    <a:pt x="1296" y="4049"/>
                    <a:pt x="1574" y="3852"/>
                    <a:pt x="1689" y="4491"/>
                  </a:cubicBezTo>
                  <a:cubicBezTo>
                    <a:pt x="1787" y="5130"/>
                    <a:pt x="1837" y="5901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8" y="5131"/>
                    <a:pt x="1" y="6114"/>
                    <a:pt x="935" y="6606"/>
                  </a:cubicBezTo>
                  <a:cubicBezTo>
                    <a:pt x="1869" y="7097"/>
                    <a:pt x="1804" y="6737"/>
                    <a:pt x="3082" y="7786"/>
                  </a:cubicBezTo>
                  <a:cubicBezTo>
                    <a:pt x="4131" y="8655"/>
                    <a:pt x="4344" y="8687"/>
                    <a:pt x="4344" y="8687"/>
                  </a:cubicBezTo>
                  <a:cubicBezTo>
                    <a:pt x="4317" y="8683"/>
                    <a:pt x="4290" y="8681"/>
                    <a:pt x="4263" y="8681"/>
                  </a:cubicBezTo>
                  <a:cubicBezTo>
                    <a:pt x="4082" y="8681"/>
                    <a:pt x="3920" y="8774"/>
                    <a:pt x="3820" y="8917"/>
                  </a:cubicBezTo>
                  <a:cubicBezTo>
                    <a:pt x="3623" y="9228"/>
                    <a:pt x="3722" y="9638"/>
                    <a:pt x="4049" y="9786"/>
                  </a:cubicBezTo>
                  <a:cubicBezTo>
                    <a:pt x="4049" y="9786"/>
                    <a:pt x="3951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2" y="9572"/>
                    <a:pt x="4416" y="9657"/>
                    <a:pt x="4572" y="9657"/>
                  </a:cubicBezTo>
                  <a:cubicBezTo>
                    <a:pt x="4667" y="9657"/>
                    <a:pt x="4767" y="9625"/>
                    <a:pt x="4869" y="9523"/>
                  </a:cubicBezTo>
                  <a:cubicBezTo>
                    <a:pt x="4988" y="9411"/>
                    <a:pt x="5182" y="9314"/>
                    <a:pt x="5409" y="9314"/>
                  </a:cubicBezTo>
                  <a:cubicBezTo>
                    <a:pt x="5713" y="9314"/>
                    <a:pt x="6075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14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16"/>
            <p:cNvSpPr/>
            <p:nvPr/>
          </p:nvSpPr>
          <p:spPr>
            <a:xfrm>
              <a:off x="9035908" y="3725291"/>
              <a:ext cx="90378" cy="352391"/>
            </a:xfrm>
            <a:custGeom>
              <a:rect b="b" l="l" r="r" t="t"/>
              <a:pathLst>
                <a:path extrusionOk="0" h="10742" w="2755">
                  <a:moveTo>
                    <a:pt x="1309" y="1"/>
                  </a:moveTo>
                  <a:cubicBezTo>
                    <a:pt x="726" y="1"/>
                    <a:pt x="172" y="384"/>
                    <a:pt x="99" y="906"/>
                  </a:cubicBezTo>
                  <a:cubicBezTo>
                    <a:pt x="1" y="1431"/>
                    <a:pt x="378" y="1923"/>
                    <a:pt x="902" y="1972"/>
                  </a:cubicBezTo>
                  <a:lnTo>
                    <a:pt x="1066" y="1972"/>
                  </a:lnTo>
                  <a:cubicBezTo>
                    <a:pt x="1591" y="1939"/>
                    <a:pt x="1853" y="1333"/>
                    <a:pt x="1656" y="1070"/>
                  </a:cubicBezTo>
                  <a:cubicBezTo>
                    <a:pt x="1574" y="958"/>
                    <a:pt x="1454" y="907"/>
                    <a:pt x="1336" y="907"/>
                  </a:cubicBezTo>
                  <a:cubicBezTo>
                    <a:pt x="1128" y="907"/>
                    <a:pt x="925" y="1065"/>
                    <a:pt x="935" y="1316"/>
                  </a:cubicBezTo>
                  <a:cubicBezTo>
                    <a:pt x="968" y="1644"/>
                    <a:pt x="1312" y="1611"/>
                    <a:pt x="1345" y="1660"/>
                  </a:cubicBezTo>
                  <a:cubicBezTo>
                    <a:pt x="1394" y="1693"/>
                    <a:pt x="1345" y="1759"/>
                    <a:pt x="1345" y="1759"/>
                  </a:cubicBezTo>
                  <a:cubicBezTo>
                    <a:pt x="1312" y="1824"/>
                    <a:pt x="1247" y="1874"/>
                    <a:pt x="1181" y="1906"/>
                  </a:cubicBezTo>
                  <a:cubicBezTo>
                    <a:pt x="1148" y="1906"/>
                    <a:pt x="1132" y="1906"/>
                    <a:pt x="1116" y="1923"/>
                  </a:cubicBezTo>
                  <a:lnTo>
                    <a:pt x="1099" y="1923"/>
                  </a:lnTo>
                  <a:cubicBezTo>
                    <a:pt x="1067" y="1926"/>
                    <a:pt x="1036" y="1928"/>
                    <a:pt x="1005" y="1928"/>
                  </a:cubicBezTo>
                  <a:cubicBezTo>
                    <a:pt x="490" y="1928"/>
                    <a:pt x="74" y="1432"/>
                    <a:pt x="198" y="906"/>
                  </a:cubicBezTo>
                  <a:cubicBezTo>
                    <a:pt x="269" y="435"/>
                    <a:pt x="763" y="118"/>
                    <a:pt x="1280" y="118"/>
                  </a:cubicBezTo>
                  <a:cubicBezTo>
                    <a:pt x="1590" y="118"/>
                    <a:pt x="1908" y="232"/>
                    <a:pt x="2148" y="497"/>
                  </a:cubicBezTo>
                  <a:cubicBezTo>
                    <a:pt x="2443" y="923"/>
                    <a:pt x="2591" y="1431"/>
                    <a:pt x="2558" y="1956"/>
                  </a:cubicBezTo>
                  <a:cubicBezTo>
                    <a:pt x="2525" y="2464"/>
                    <a:pt x="2427" y="2955"/>
                    <a:pt x="2247" y="3447"/>
                  </a:cubicBezTo>
                  <a:cubicBezTo>
                    <a:pt x="1427" y="5463"/>
                    <a:pt x="525" y="7496"/>
                    <a:pt x="1148" y="8971"/>
                  </a:cubicBezTo>
                  <a:cubicBezTo>
                    <a:pt x="1427" y="9725"/>
                    <a:pt x="1968" y="10348"/>
                    <a:pt x="2673" y="10741"/>
                  </a:cubicBezTo>
                  <a:cubicBezTo>
                    <a:pt x="2001" y="10331"/>
                    <a:pt x="1493" y="9692"/>
                    <a:pt x="1247" y="8938"/>
                  </a:cubicBezTo>
                  <a:cubicBezTo>
                    <a:pt x="673" y="7512"/>
                    <a:pt x="1574" y="5545"/>
                    <a:pt x="2410" y="3496"/>
                  </a:cubicBezTo>
                  <a:cubicBezTo>
                    <a:pt x="2591" y="3005"/>
                    <a:pt x="2705" y="2496"/>
                    <a:pt x="2722" y="1972"/>
                  </a:cubicBezTo>
                  <a:cubicBezTo>
                    <a:pt x="2755" y="1415"/>
                    <a:pt x="2591" y="857"/>
                    <a:pt x="2247" y="415"/>
                  </a:cubicBezTo>
                  <a:cubicBezTo>
                    <a:pt x="1980" y="124"/>
                    <a:pt x="1640" y="1"/>
                    <a:pt x="13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16"/>
            <p:cNvSpPr/>
            <p:nvPr/>
          </p:nvSpPr>
          <p:spPr>
            <a:xfrm>
              <a:off x="9123564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16"/>
            <p:cNvSpPr/>
            <p:nvPr/>
          </p:nvSpPr>
          <p:spPr>
            <a:xfrm>
              <a:off x="9147775" y="3828136"/>
              <a:ext cx="124233" cy="122625"/>
            </a:xfrm>
            <a:custGeom>
              <a:rect b="b" l="l" r="r" t="t"/>
              <a:pathLst>
                <a:path extrusionOk="0" h="3738" w="3787">
                  <a:moveTo>
                    <a:pt x="3279" y="1"/>
                  </a:moveTo>
                  <a:cubicBezTo>
                    <a:pt x="3279" y="1"/>
                    <a:pt x="3279" y="268"/>
                    <a:pt x="3109" y="268"/>
                  </a:cubicBezTo>
                  <a:cubicBezTo>
                    <a:pt x="3096" y="268"/>
                    <a:pt x="3081" y="267"/>
                    <a:pt x="3065" y="263"/>
                  </a:cubicBezTo>
                  <a:cubicBezTo>
                    <a:pt x="2957" y="240"/>
                    <a:pt x="2813" y="180"/>
                    <a:pt x="2678" y="180"/>
                  </a:cubicBezTo>
                  <a:cubicBezTo>
                    <a:pt x="2527" y="180"/>
                    <a:pt x="2389" y="255"/>
                    <a:pt x="2328" y="542"/>
                  </a:cubicBezTo>
                  <a:cubicBezTo>
                    <a:pt x="2202" y="1062"/>
                    <a:pt x="2151" y="1643"/>
                    <a:pt x="1944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5" y="1062"/>
                    <a:pt x="1459" y="542"/>
                  </a:cubicBezTo>
                  <a:cubicBezTo>
                    <a:pt x="1390" y="255"/>
                    <a:pt x="1252" y="180"/>
                    <a:pt x="1103" y="180"/>
                  </a:cubicBezTo>
                  <a:cubicBezTo>
                    <a:pt x="970" y="180"/>
                    <a:pt x="830" y="240"/>
                    <a:pt x="722" y="263"/>
                  </a:cubicBezTo>
                  <a:cubicBezTo>
                    <a:pt x="705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31" y="673"/>
                  </a:cubicBezTo>
                  <a:cubicBezTo>
                    <a:pt x="0" y="1263"/>
                    <a:pt x="263" y="1492"/>
                    <a:pt x="1049" y="1853"/>
                  </a:cubicBezTo>
                  <a:cubicBezTo>
                    <a:pt x="1836" y="2230"/>
                    <a:pt x="1869" y="3508"/>
                    <a:pt x="1869" y="3508"/>
                  </a:cubicBezTo>
                  <a:lnTo>
                    <a:pt x="1885" y="3738"/>
                  </a:lnTo>
                  <a:lnTo>
                    <a:pt x="1902" y="3508"/>
                  </a:lnTo>
                  <a:cubicBezTo>
                    <a:pt x="1902" y="3508"/>
                    <a:pt x="1934" y="2214"/>
                    <a:pt x="2721" y="1853"/>
                  </a:cubicBezTo>
                  <a:cubicBezTo>
                    <a:pt x="3508" y="1492"/>
                    <a:pt x="3787" y="1263"/>
                    <a:pt x="3639" y="673"/>
                  </a:cubicBezTo>
                  <a:cubicBezTo>
                    <a:pt x="3508" y="83"/>
                    <a:pt x="3279" y="1"/>
                    <a:pt x="3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16"/>
            <p:cNvSpPr/>
            <p:nvPr/>
          </p:nvSpPr>
          <p:spPr>
            <a:xfrm>
              <a:off x="9190258" y="3743170"/>
              <a:ext cx="39825" cy="111340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58" y="345"/>
                  </a:lnTo>
                  <a:cubicBezTo>
                    <a:pt x="525" y="607"/>
                    <a:pt x="443" y="870"/>
                    <a:pt x="295" y="1099"/>
                  </a:cubicBezTo>
                  <a:cubicBezTo>
                    <a:pt x="213" y="1197"/>
                    <a:pt x="148" y="1312"/>
                    <a:pt x="99" y="1427"/>
                  </a:cubicBezTo>
                  <a:cubicBezTo>
                    <a:pt x="0" y="1673"/>
                    <a:pt x="33" y="1968"/>
                    <a:pt x="230" y="2165"/>
                  </a:cubicBezTo>
                  <a:cubicBezTo>
                    <a:pt x="410" y="2427"/>
                    <a:pt x="525" y="2738"/>
                    <a:pt x="574" y="3050"/>
                  </a:cubicBezTo>
                  <a:cubicBezTo>
                    <a:pt x="590" y="3132"/>
                    <a:pt x="590" y="3394"/>
                    <a:pt x="607" y="3394"/>
                  </a:cubicBezTo>
                  <a:cubicBezTo>
                    <a:pt x="607" y="3394"/>
                    <a:pt x="623" y="3132"/>
                    <a:pt x="639" y="3050"/>
                  </a:cubicBezTo>
                  <a:cubicBezTo>
                    <a:pt x="672" y="2738"/>
                    <a:pt x="787" y="2427"/>
                    <a:pt x="984" y="2165"/>
                  </a:cubicBezTo>
                  <a:cubicBezTo>
                    <a:pt x="1164" y="1968"/>
                    <a:pt x="1213" y="1673"/>
                    <a:pt x="1098" y="1427"/>
                  </a:cubicBezTo>
                  <a:cubicBezTo>
                    <a:pt x="1049" y="1312"/>
                    <a:pt x="984" y="1197"/>
                    <a:pt x="918" y="1099"/>
                  </a:cubicBezTo>
                  <a:cubicBezTo>
                    <a:pt x="771" y="870"/>
                    <a:pt x="672" y="607"/>
                    <a:pt x="639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16"/>
            <p:cNvSpPr/>
            <p:nvPr/>
          </p:nvSpPr>
          <p:spPr>
            <a:xfrm>
              <a:off x="9118184" y="3712004"/>
              <a:ext cx="91460" cy="267820"/>
            </a:xfrm>
            <a:custGeom>
              <a:rect b="b" l="l" r="r" t="t"/>
              <a:pathLst>
                <a:path extrusionOk="0" h="8164" w="2788">
                  <a:moveTo>
                    <a:pt x="2099" y="0"/>
                  </a:moveTo>
                  <a:cubicBezTo>
                    <a:pt x="2394" y="984"/>
                    <a:pt x="1312" y="1230"/>
                    <a:pt x="689" y="2377"/>
                  </a:cubicBezTo>
                  <a:cubicBezTo>
                    <a:pt x="591" y="2541"/>
                    <a:pt x="509" y="2721"/>
                    <a:pt x="443" y="2918"/>
                  </a:cubicBezTo>
                  <a:cubicBezTo>
                    <a:pt x="1" y="4295"/>
                    <a:pt x="279" y="5229"/>
                    <a:pt x="1574" y="6147"/>
                  </a:cubicBezTo>
                  <a:cubicBezTo>
                    <a:pt x="2722" y="6950"/>
                    <a:pt x="2771" y="8016"/>
                    <a:pt x="2771" y="8163"/>
                  </a:cubicBezTo>
                  <a:cubicBezTo>
                    <a:pt x="2787" y="7655"/>
                    <a:pt x="2640" y="7163"/>
                    <a:pt x="2345" y="6770"/>
                  </a:cubicBezTo>
                  <a:cubicBezTo>
                    <a:pt x="2033" y="6327"/>
                    <a:pt x="1640" y="6081"/>
                    <a:pt x="1066" y="5573"/>
                  </a:cubicBezTo>
                  <a:cubicBezTo>
                    <a:pt x="886" y="5409"/>
                    <a:pt x="738" y="5213"/>
                    <a:pt x="656" y="4983"/>
                  </a:cubicBezTo>
                  <a:cubicBezTo>
                    <a:pt x="312" y="4147"/>
                    <a:pt x="968" y="3278"/>
                    <a:pt x="1312" y="2918"/>
                  </a:cubicBezTo>
                  <a:cubicBezTo>
                    <a:pt x="1476" y="2738"/>
                    <a:pt x="1673" y="2557"/>
                    <a:pt x="1853" y="2377"/>
                  </a:cubicBezTo>
                  <a:cubicBezTo>
                    <a:pt x="2230" y="2033"/>
                    <a:pt x="2492" y="1574"/>
                    <a:pt x="2591" y="1082"/>
                  </a:cubicBezTo>
                  <a:cubicBezTo>
                    <a:pt x="2722" y="197"/>
                    <a:pt x="2099" y="0"/>
                    <a:pt x="2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16"/>
            <p:cNvSpPr/>
            <p:nvPr/>
          </p:nvSpPr>
          <p:spPr>
            <a:xfrm>
              <a:off x="7519532" y="4136902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7059" y="0"/>
                  </a:moveTo>
                  <a:cubicBezTo>
                    <a:pt x="6607" y="0"/>
                    <a:pt x="6183" y="159"/>
                    <a:pt x="5918" y="489"/>
                  </a:cubicBezTo>
                  <a:cubicBezTo>
                    <a:pt x="5524" y="915"/>
                    <a:pt x="5475" y="1538"/>
                    <a:pt x="5803" y="1997"/>
                  </a:cubicBezTo>
                  <a:cubicBezTo>
                    <a:pt x="5901" y="2145"/>
                    <a:pt x="6032" y="2243"/>
                    <a:pt x="6180" y="2308"/>
                  </a:cubicBezTo>
                  <a:lnTo>
                    <a:pt x="6213" y="2325"/>
                  </a:lnTo>
                  <a:lnTo>
                    <a:pt x="6278" y="2341"/>
                  </a:lnTo>
                  <a:cubicBezTo>
                    <a:pt x="6311" y="2358"/>
                    <a:pt x="6344" y="2358"/>
                    <a:pt x="6377" y="2374"/>
                  </a:cubicBezTo>
                  <a:cubicBezTo>
                    <a:pt x="6445" y="2390"/>
                    <a:pt x="6516" y="2398"/>
                    <a:pt x="6586" y="2398"/>
                  </a:cubicBezTo>
                  <a:cubicBezTo>
                    <a:pt x="6802" y="2398"/>
                    <a:pt x="7015" y="2322"/>
                    <a:pt x="7163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5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4" y="1849"/>
                  </a:cubicBezTo>
                  <a:cubicBezTo>
                    <a:pt x="6759" y="1880"/>
                    <a:pt x="6817" y="1894"/>
                    <a:pt x="6875" y="1894"/>
                  </a:cubicBezTo>
                  <a:cubicBezTo>
                    <a:pt x="6975" y="1894"/>
                    <a:pt x="7074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6999" y="2145"/>
                  </a:cubicBezTo>
                  <a:cubicBezTo>
                    <a:pt x="6854" y="2253"/>
                    <a:pt x="6683" y="2317"/>
                    <a:pt x="6504" y="2317"/>
                  </a:cubicBezTo>
                  <a:cubicBezTo>
                    <a:pt x="6440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2" y="251"/>
                    <a:pt x="6616" y="107"/>
                    <a:pt x="7032" y="107"/>
                  </a:cubicBezTo>
                  <a:cubicBezTo>
                    <a:pt x="7898" y="107"/>
                    <a:pt x="8862" y="731"/>
                    <a:pt x="8884" y="1849"/>
                  </a:cubicBezTo>
                  <a:cubicBezTo>
                    <a:pt x="8917" y="2669"/>
                    <a:pt x="8475" y="3407"/>
                    <a:pt x="7753" y="3784"/>
                  </a:cubicBezTo>
                  <a:lnTo>
                    <a:pt x="7704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0" y="3973"/>
                    <a:pt x="6758" y="3973"/>
                  </a:cubicBezTo>
                  <a:cubicBezTo>
                    <a:pt x="5184" y="3973"/>
                    <a:pt x="3644" y="2835"/>
                    <a:pt x="2313" y="2835"/>
                  </a:cubicBezTo>
                  <a:cubicBezTo>
                    <a:pt x="2163" y="2835"/>
                    <a:pt x="2014" y="2850"/>
                    <a:pt x="1869" y="2882"/>
                  </a:cubicBezTo>
                  <a:cubicBezTo>
                    <a:pt x="607" y="3161"/>
                    <a:pt x="246" y="4046"/>
                    <a:pt x="131" y="4587"/>
                  </a:cubicBezTo>
                  <a:cubicBezTo>
                    <a:pt x="0" y="5128"/>
                    <a:pt x="99" y="5734"/>
                    <a:pt x="541" y="6062"/>
                  </a:cubicBezTo>
                  <a:cubicBezTo>
                    <a:pt x="768" y="6232"/>
                    <a:pt x="1041" y="6310"/>
                    <a:pt x="1307" y="6310"/>
                  </a:cubicBezTo>
                  <a:cubicBezTo>
                    <a:pt x="1732" y="6310"/>
                    <a:pt x="2140" y="6110"/>
                    <a:pt x="2312" y="5767"/>
                  </a:cubicBezTo>
                  <a:cubicBezTo>
                    <a:pt x="2639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8" y="4342"/>
                  </a:cubicBezTo>
                  <a:cubicBezTo>
                    <a:pt x="1254" y="4342"/>
                    <a:pt x="964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6" y="5242"/>
                    <a:pt x="836" y="5259"/>
                    <a:pt x="836" y="5275"/>
                  </a:cubicBezTo>
                  <a:cubicBezTo>
                    <a:pt x="836" y="5275"/>
                    <a:pt x="836" y="5292"/>
                    <a:pt x="836" y="5292"/>
                  </a:cubicBezTo>
                  <a:cubicBezTo>
                    <a:pt x="910" y="5526"/>
                    <a:pt x="1123" y="5667"/>
                    <a:pt x="1343" y="5667"/>
                  </a:cubicBezTo>
                  <a:cubicBezTo>
                    <a:pt x="1415" y="5667"/>
                    <a:pt x="1488" y="5652"/>
                    <a:pt x="1558" y="5619"/>
                  </a:cubicBezTo>
                  <a:cubicBezTo>
                    <a:pt x="1908" y="5476"/>
                    <a:pt x="1794" y="4913"/>
                    <a:pt x="1440" y="4913"/>
                  </a:cubicBezTo>
                  <a:cubicBezTo>
                    <a:pt x="1430" y="4913"/>
                    <a:pt x="1420" y="4914"/>
                    <a:pt x="1410" y="4915"/>
                  </a:cubicBezTo>
                  <a:cubicBezTo>
                    <a:pt x="1049" y="4964"/>
                    <a:pt x="1099" y="5324"/>
                    <a:pt x="1049" y="5374"/>
                  </a:cubicBezTo>
                  <a:cubicBezTo>
                    <a:pt x="1040" y="5383"/>
                    <a:pt x="1029" y="5387"/>
                    <a:pt x="1016" y="5387"/>
                  </a:cubicBezTo>
                  <a:cubicBezTo>
                    <a:pt x="965" y="5387"/>
                    <a:pt x="899" y="5318"/>
                    <a:pt x="886" y="5292"/>
                  </a:cubicBezTo>
                  <a:cubicBezTo>
                    <a:pt x="820" y="5095"/>
                    <a:pt x="836" y="4882"/>
                    <a:pt x="935" y="4718"/>
                  </a:cubicBezTo>
                  <a:cubicBezTo>
                    <a:pt x="1073" y="4510"/>
                    <a:pt x="1302" y="4392"/>
                    <a:pt x="1539" y="4392"/>
                  </a:cubicBezTo>
                  <a:cubicBezTo>
                    <a:pt x="1639" y="4392"/>
                    <a:pt x="1740" y="4412"/>
                    <a:pt x="1836" y="4456"/>
                  </a:cubicBezTo>
                  <a:cubicBezTo>
                    <a:pt x="2295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66" y="5570"/>
                    <a:pt x="115" y="4636"/>
                    <a:pt x="541" y="4062"/>
                  </a:cubicBezTo>
                  <a:cubicBezTo>
                    <a:pt x="890" y="3589"/>
                    <a:pt x="1485" y="3352"/>
                    <a:pt x="2103" y="3352"/>
                  </a:cubicBezTo>
                  <a:cubicBezTo>
                    <a:pt x="2298" y="3352"/>
                    <a:pt x="2496" y="3376"/>
                    <a:pt x="2689" y="3423"/>
                  </a:cubicBezTo>
                  <a:cubicBezTo>
                    <a:pt x="3492" y="3620"/>
                    <a:pt x="4328" y="3964"/>
                    <a:pt x="5196" y="4193"/>
                  </a:cubicBezTo>
                  <a:cubicBezTo>
                    <a:pt x="5523" y="4253"/>
                    <a:pt x="5856" y="4286"/>
                    <a:pt x="6185" y="4286"/>
                  </a:cubicBezTo>
                  <a:cubicBezTo>
                    <a:pt x="6765" y="4286"/>
                    <a:pt x="7333" y="4182"/>
                    <a:pt x="7835" y="3931"/>
                  </a:cubicBezTo>
                  <a:cubicBezTo>
                    <a:pt x="8606" y="3521"/>
                    <a:pt x="9065" y="2718"/>
                    <a:pt x="9048" y="1849"/>
                  </a:cubicBezTo>
                  <a:cubicBezTo>
                    <a:pt x="9004" y="653"/>
                    <a:pt x="7975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16"/>
            <p:cNvSpPr/>
            <p:nvPr/>
          </p:nvSpPr>
          <p:spPr>
            <a:xfrm>
              <a:off x="7419508" y="4315331"/>
              <a:ext cx="201685" cy="202735"/>
            </a:xfrm>
            <a:custGeom>
              <a:rect b="b" l="l" r="r" t="t"/>
              <a:pathLst>
                <a:path extrusionOk="0" h="6180" w="6148">
                  <a:moveTo>
                    <a:pt x="3066" y="0"/>
                  </a:moveTo>
                  <a:cubicBezTo>
                    <a:pt x="3033" y="115"/>
                    <a:pt x="3017" y="230"/>
                    <a:pt x="3000" y="361"/>
                  </a:cubicBezTo>
                  <a:cubicBezTo>
                    <a:pt x="3000" y="361"/>
                    <a:pt x="2918" y="1262"/>
                    <a:pt x="2033" y="1377"/>
                  </a:cubicBezTo>
                  <a:cubicBezTo>
                    <a:pt x="1148" y="1508"/>
                    <a:pt x="574" y="1623"/>
                    <a:pt x="541" y="2295"/>
                  </a:cubicBezTo>
                  <a:cubicBezTo>
                    <a:pt x="511" y="2896"/>
                    <a:pt x="330" y="3221"/>
                    <a:pt x="73" y="3221"/>
                  </a:cubicBezTo>
                  <a:cubicBezTo>
                    <a:pt x="50" y="3221"/>
                    <a:pt x="25" y="3218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66" y="3761"/>
                    <a:pt x="964" y="3761"/>
                  </a:cubicBezTo>
                  <a:cubicBezTo>
                    <a:pt x="1082" y="3761"/>
                    <a:pt x="1209" y="3740"/>
                    <a:pt x="1345" y="3688"/>
                  </a:cubicBezTo>
                  <a:cubicBezTo>
                    <a:pt x="2181" y="3360"/>
                    <a:pt x="2115" y="2819"/>
                    <a:pt x="2115" y="2656"/>
                  </a:cubicBezTo>
                  <a:cubicBezTo>
                    <a:pt x="2130" y="2518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1"/>
                  </a:cubicBezTo>
                  <a:cubicBezTo>
                    <a:pt x="2541" y="2344"/>
                    <a:pt x="2607" y="2656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80"/>
                    <a:pt x="3066" y="6180"/>
                  </a:cubicBezTo>
                  <a:cubicBezTo>
                    <a:pt x="3066" y="6180"/>
                    <a:pt x="3508" y="4803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1"/>
                  </a:cubicBezTo>
                  <a:cubicBezTo>
                    <a:pt x="3782" y="2309"/>
                    <a:pt x="3793" y="2308"/>
                    <a:pt x="3803" y="2308"/>
                  </a:cubicBezTo>
                  <a:cubicBezTo>
                    <a:pt x="3943" y="2308"/>
                    <a:pt x="4001" y="2503"/>
                    <a:pt x="4016" y="2656"/>
                  </a:cubicBezTo>
                  <a:cubicBezTo>
                    <a:pt x="4033" y="2819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8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23"/>
                    <a:pt x="4984" y="1492"/>
                    <a:pt x="4098" y="1377"/>
                  </a:cubicBezTo>
                  <a:cubicBezTo>
                    <a:pt x="3230" y="1262"/>
                    <a:pt x="3148" y="361"/>
                    <a:pt x="3148" y="361"/>
                  </a:cubicBezTo>
                  <a:cubicBezTo>
                    <a:pt x="3131" y="230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16"/>
            <p:cNvSpPr/>
            <p:nvPr/>
          </p:nvSpPr>
          <p:spPr>
            <a:xfrm>
              <a:off x="7555028" y="4254444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8"/>
                    <a:pt x="1607" y="512"/>
                  </a:cubicBezTo>
                  <a:cubicBezTo>
                    <a:pt x="2213" y="955"/>
                    <a:pt x="1836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1" y="3692"/>
                    <a:pt x="2901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34" y="2299"/>
                  </a:cubicBezTo>
                  <a:cubicBezTo>
                    <a:pt x="4104" y="2410"/>
                    <a:pt x="4264" y="2452"/>
                    <a:pt x="4409" y="2452"/>
                  </a:cubicBezTo>
                  <a:cubicBezTo>
                    <a:pt x="483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70" y="1414"/>
                  </a:cubicBezTo>
                  <a:cubicBezTo>
                    <a:pt x="4697" y="1351"/>
                    <a:pt x="4603" y="1321"/>
                    <a:pt x="4510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2" y="1217"/>
                  </a:cubicBezTo>
                  <a:cubicBezTo>
                    <a:pt x="4062" y="1175"/>
                    <a:pt x="4096" y="1159"/>
                    <a:pt x="4141" y="1159"/>
                  </a:cubicBezTo>
                  <a:cubicBezTo>
                    <a:pt x="4274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4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1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16"/>
            <p:cNvSpPr/>
            <p:nvPr/>
          </p:nvSpPr>
          <p:spPr>
            <a:xfrm>
              <a:off x="7609321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63" y="1270"/>
                  </a:cubicBezTo>
                  <a:cubicBezTo>
                    <a:pt x="2181" y="1025"/>
                    <a:pt x="2246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16"/>
            <p:cNvSpPr/>
            <p:nvPr/>
          </p:nvSpPr>
          <p:spPr>
            <a:xfrm>
              <a:off x="7779779" y="4084643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94" y="0"/>
                  </a:moveTo>
                  <a:lnTo>
                    <a:pt x="394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60" y="4049"/>
                    <a:pt x="1804" y="3361"/>
                    <a:pt x="2509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6" y="1695"/>
                    <a:pt x="2761" y="1748"/>
                    <a:pt x="2595" y="1748"/>
                  </a:cubicBezTo>
                  <a:cubicBezTo>
                    <a:pt x="2554" y="1748"/>
                    <a:pt x="2509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7" y="1727"/>
                    <a:pt x="1962" y="1947"/>
                    <a:pt x="2050" y="2180"/>
                  </a:cubicBezTo>
                  <a:cubicBezTo>
                    <a:pt x="2101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1" y="1705"/>
                    <a:pt x="2148" y="1312"/>
                    <a:pt x="1951" y="689"/>
                  </a:cubicBezTo>
                  <a:cubicBezTo>
                    <a:pt x="1811" y="203"/>
                    <a:pt x="1340" y="96"/>
                    <a:pt x="1024" y="96"/>
                  </a:cubicBezTo>
                  <a:cubicBezTo>
                    <a:pt x="935" y="96"/>
                    <a:pt x="858" y="104"/>
                    <a:pt x="804" y="115"/>
                  </a:cubicBezTo>
                  <a:cubicBezTo>
                    <a:pt x="770" y="122"/>
                    <a:pt x="736" y="125"/>
                    <a:pt x="704" y="125"/>
                  </a:cubicBezTo>
                  <a:cubicBezTo>
                    <a:pt x="581" y="125"/>
                    <a:pt x="472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16"/>
            <p:cNvSpPr/>
            <p:nvPr/>
          </p:nvSpPr>
          <p:spPr>
            <a:xfrm>
              <a:off x="7606106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16"/>
            <p:cNvSpPr/>
            <p:nvPr/>
          </p:nvSpPr>
          <p:spPr>
            <a:xfrm>
              <a:off x="7222707" y="4136541"/>
              <a:ext cx="297377" cy="207393"/>
            </a:xfrm>
            <a:custGeom>
              <a:rect b="b" l="l" r="r" t="t"/>
              <a:pathLst>
                <a:path extrusionOk="0" h="6322" w="9065">
                  <a:moveTo>
                    <a:pt x="2004" y="0"/>
                  </a:moveTo>
                  <a:cubicBezTo>
                    <a:pt x="1086" y="0"/>
                    <a:pt x="66" y="656"/>
                    <a:pt x="33" y="1860"/>
                  </a:cubicBezTo>
                  <a:cubicBezTo>
                    <a:pt x="0" y="2729"/>
                    <a:pt x="476" y="3532"/>
                    <a:pt x="1246" y="3942"/>
                  </a:cubicBezTo>
                  <a:cubicBezTo>
                    <a:pt x="1758" y="4193"/>
                    <a:pt x="2324" y="4297"/>
                    <a:pt x="2901" y="4297"/>
                  </a:cubicBezTo>
                  <a:cubicBezTo>
                    <a:pt x="3228" y="4297"/>
                    <a:pt x="3559" y="4264"/>
                    <a:pt x="3885" y="4204"/>
                  </a:cubicBezTo>
                  <a:cubicBezTo>
                    <a:pt x="4770" y="3975"/>
                    <a:pt x="5590" y="3631"/>
                    <a:pt x="6393" y="3434"/>
                  </a:cubicBezTo>
                  <a:cubicBezTo>
                    <a:pt x="6593" y="3382"/>
                    <a:pt x="6796" y="3356"/>
                    <a:pt x="6995" y="3356"/>
                  </a:cubicBezTo>
                  <a:cubicBezTo>
                    <a:pt x="7612" y="3356"/>
                    <a:pt x="8193" y="3602"/>
                    <a:pt x="8540" y="4073"/>
                  </a:cubicBezTo>
                  <a:cubicBezTo>
                    <a:pt x="8966" y="4647"/>
                    <a:pt x="9016" y="5581"/>
                    <a:pt x="8475" y="5991"/>
                  </a:cubicBezTo>
                  <a:cubicBezTo>
                    <a:pt x="8264" y="6144"/>
                    <a:pt x="8012" y="6215"/>
                    <a:pt x="7766" y="6215"/>
                  </a:cubicBezTo>
                  <a:cubicBezTo>
                    <a:pt x="7381" y="6215"/>
                    <a:pt x="7012" y="6039"/>
                    <a:pt x="6852" y="5729"/>
                  </a:cubicBezTo>
                  <a:cubicBezTo>
                    <a:pt x="6540" y="5237"/>
                    <a:pt x="6786" y="4581"/>
                    <a:pt x="7245" y="4467"/>
                  </a:cubicBezTo>
                  <a:cubicBezTo>
                    <a:pt x="7343" y="4423"/>
                    <a:pt x="7445" y="4402"/>
                    <a:pt x="7545" y="4402"/>
                  </a:cubicBezTo>
                  <a:cubicBezTo>
                    <a:pt x="7782" y="4402"/>
                    <a:pt x="8009" y="4517"/>
                    <a:pt x="8147" y="4713"/>
                  </a:cubicBezTo>
                  <a:cubicBezTo>
                    <a:pt x="8245" y="4893"/>
                    <a:pt x="8262" y="5106"/>
                    <a:pt x="8196" y="5286"/>
                  </a:cubicBezTo>
                  <a:cubicBezTo>
                    <a:pt x="8183" y="5325"/>
                    <a:pt x="8130" y="5404"/>
                    <a:pt x="8075" y="5404"/>
                  </a:cubicBezTo>
                  <a:cubicBezTo>
                    <a:pt x="8061" y="5404"/>
                    <a:pt x="8046" y="5399"/>
                    <a:pt x="8032" y="5385"/>
                  </a:cubicBezTo>
                  <a:cubicBezTo>
                    <a:pt x="7983" y="5335"/>
                    <a:pt x="8032" y="4975"/>
                    <a:pt x="7671" y="4926"/>
                  </a:cubicBezTo>
                  <a:cubicBezTo>
                    <a:pt x="7657" y="4924"/>
                    <a:pt x="7643" y="4923"/>
                    <a:pt x="7629" y="4923"/>
                  </a:cubicBezTo>
                  <a:cubicBezTo>
                    <a:pt x="7285" y="4923"/>
                    <a:pt x="7177" y="5489"/>
                    <a:pt x="7524" y="5630"/>
                  </a:cubicBezTo>
                  <a:cubicBezTo>
                    <a:pt x="7593" y="5663"/>
                    <a:pt x="7666" y="5678"/>
                    <a:pt x="7739" y="5678"/>
                  </a:cubicBezTo>
                  <a:cubicBezTo>
                    <a:pt x="7958" y="5678"/>
                    <a:pt x="8171" y="5537"/>
                    <a:pt x="8245" y="5303"/>
                  </a:cubicBezTo>
                  <a:cubicBezTo>
                    <a:pt x="8245" y="5303"/>
                    <a:pt x="8245" y="5286"/>
                    <a:pt x="8245" y="5286"/>
                  </a:cubicBezTo>
                  <a:cubicBezTo>
                    <a:pt x="8245" y="5270"/>
                    <a:pt x="8245" y="5253"/>
                    <a:pt x="8262" y="5237"/>
                  </a:cubicBezTo>
                  <a:lnTo>
                    <a:pt x="8262" y="5221"/>
                  </a:lnTo>
                  <a:cubicBezTo>
                    <a:pt x="8278" y="5106"/>
                    <a:pt x="8278" y="4975"/>
                    <a:pt x="8245" y="4844"/>
                  </a:cubicBezTo>
                  <a:cubicBezTo>
                    <a:pt x="8120" y="4532"/>
                    <a:pt x="7825" y="4343"/>
                    <a:pt x="7510" y="4343"/>
                  </a:cubicBezTo>
                  <a:cubicBezTo>
                    <a:pt x="7411" y="4343"/>
                    <a:pt x="7310" y="4362"/>
                    <a:pt x="7213" y="4401"/>
                  </a:cubicBezTo>
                  <a:cubicBezTo>
                    <a:pt x="6721" y="4532"/>
                    <a:pt x="6426" y="5221"/>
                    <a:pt x="6770" y="5778"/>
                  </a:cubicBezTo>
                  <a:cubicBezTo>
                    <a:pt x="6942" y="6121"/>
                    <a:pt x="7343" y="6321"/>
                    <a:pt x="7764" y="6321"/>
                  </a:cubicBezTo>
                  <a:cubicBezTo>
                    <a:pt x="8027" y="6321"/>
                    <a:pt x="8297" y="6243"/>
                    <a:pt x="8524" y="6073"/>
                  </a:cubicBezTo>
                  <a:cubicBezTo>
                    <a:pt x="8966" y="5745"/>
                    <a:pt x="9065" y="5139"/>
                    <a:pt x="8934" y="4581"/>
                  </a:cubicBezTo>
                  <a:cubicBezTo>
                    <a:pt x="8835" y="4057"/>
                    <a:pt x="8475" y="3172"/>
                    <a:pt x="7213" y="2893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38" y="2846"/>
                    <a:pt x="3897" y="3984"/>
                    <a:pt x="2312" y="3984"/>
                  </a:cubicBezTo>
                  <a:cubicBezTo>
                    <a:pt x="2088" y="3984"/>
                    <a:pt x="1864" y="3961"/>
                    <a:pt x="1639" y="3909"/>
                  </a:cubicBezTo>
                  <a:cubicBezTo>
                    <a:pt x="1558" y="3877"/>
                    <a:pt x="1459" y="3860"/>
                    <a:pt x="1377" y="3827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0"/>
                  </a:cubicBezTo>
                  <a:cubicBezTo>
                    <a:pt x="203" y="743"/>
                    <a:pt x="1174" y="111"/>
                    <a:pt x="2040" y="111"/>
                  </a:cubicBezTo>
                  <a:cubicBezTo>
                    <a:pt x="2456" y="111"/>
                    <a:pt x="2848" y="257"/>
                    <a:pt x="3098" y="566"/>
                  </a:cubicBezTo>
                  <a:cubicBezTo>
                    <a:pt x="3574" y="1025"/>
                    <a:pt x="3524" y="1779"/>
                    <a:pt x="3016" y="2188"/>
                  </a:cubicBezTo>
                  <a:cubicBezTo>
                    <a:pt x="2951" y="2237"/>
                    <a:pt x="2852" y="2287"/>
                    <a:pt x="2770" y="2303"/>
                  </a:cubicBezTo>
                  <a:cubicBezTo>
                    <a:pt x="2706" y="2320"/>
                    <a:pt x="2640" y="2328"/>
                    <a:pt x="2575" y="2328"/>
                  </a:cubicBezTo>
                  <a:cubicBezTo>
                    <a:pt x="2391" y="2328"/>
                    <a:pt x="2211" y="2264"/>
                    <a:pt x="2066" y="2156"/>
                  </a:cubicBezTo>
                  <a:cubicBezTo>
                    <a:pt x="1935" y="2074"/>
                    <a:pt x="1885" y="1926"/>
                    <a:pt x="1935" y="1779"/>
                  </a:cubicBezTo>
                  <a:lnTo>
                    <a:pt x="1935" y="1779"/>
                  </a:lnTo>
                  <a:cubicBezTo>
                    <a:pt x="1999" y="1854"/>
                    <a:pt x="2099" y="1894"/>
                    <a:pt x="2202" y="1894"/>
                  </a:cubicBezTo>
                  <a:cubicBezTo>
                    <a:pt x="2256" y="1894"/>
                    <a:pt x="2310" y="1883"/>
                    <a:pt x="2361" y="1860"/>
                  </a:cubicBezTo>
                  <a:cubicBezTo>
                    <a:pt x="2607" y="1729"/>
                    <a:pt x="2525" y="1320"/>
                    <a:pt x="2213" y="1221"/>
                  </a:cubicBezTo>
                  <a:cubicBezTo>
                    <a:pt x="2186" y="1214"/>
                    <a:pt x="2158" y="1211"/>
                    <a:pt x="2131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59" y="2317"/>
                    <a:pt x="2262" y="2400"/>
                    <a:pt x="2469" y="2400"/>
                  </a:cubicBezTo>
                  <a:cubicBezTo>
                    <a:pt x="2542" y="2400"/>
                    <a:pt x="2616" y="2390"/>
                    <a:pt x="2689" y="2369"/>
                  </a:cubicBezTo>
                  <a:cubicBezTo>
                    <a:pt x="2721" y="2369"/>
                    <a:pt x="2754" y="2369"/>
                    <a:pt x="2787" y="2352"/>
                  </a:cubicBezTo>
                  <a:lnTo>
                    <a:pt x="2869" y="2336"/>
                  </a:lnTo>
                  <a:lnTo>
                    <a:pt x="2902" y="2319"/>
                  </a:lnTo>
                  <a:cubicBezTo>
                    <a:pt x="3049" y="2254"/>
                    <a:pt x="3180" y="2139"/>
                    <a:pt x="3262" y="2008"/>
                  </a:cubicBezTo>
                  <a:cubicBezTo>
                    <a:pt x="3590" y="1549"/>
                    <a:pt x="3557" y="910"/>
                    <a:pt x="3164" y="500"/>
                  </a:cubicBezTo>
                  <a:cubicBezTo>
                    <a:pt x="2892" y="163"/>
                    <a:pt x="2460" y="0"/>
                    <a:pt x="20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16"/>
            <p:cNvSpPr/>
            <p:nvPr/>
          </p:nvSpPr>
          <p:spPr>
            <a:xfrm>
              <a:off x="7273785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05" y="1"/>
                  </a:moveTo>
                  <a:cubicBezTo>
                    <a:pt x="5253" y="1"/>
                    <a:pt x="4952" y="45"/>
                    <a:pt x="4606" y="168"/>
                  </a:cubicBezTo>
                  <a:cubicBezTo>
                    <a:pt x="3774" y="468"/>
                    <a:pt x="2591" y="1030"/>
                    <a:pt x="1425" y="1030"/>
                  </a:cubicBezTo>
                  <a:cubicBezTo>
                    <a:pt x="938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67" y="1334"/>
                    <a:pt x="1330" y="1334"/>
                  </a:cubicBezTo>
                  <a:cubicBezTo>
                    <a:pt x="1356" y="1334"/>
                    <a:pt x="1383" y="1333"/>
                    <a:pt x="1410" y="1332"/>
                  </a:cubicBezTo>
                  <a:cubicBezTo>
                    <a:pt x="1934" y="1295"/>
                    <a:pt x="2169" y="1159"/>
                    <a:pt x="2301" y="1159"/>
                  </a:cubicBezTo>
                  <a:cubicBezTo>
                    <a:pt x="2347" y="1159"/>
                    <a:pt x="2381" y="1175"/>
                    <a:pt x="2410" y="1217"/>
                  </a:cubicBezTo>
                  <a:cubicBezTo>
                    <a:pt x="2483" y="1315"/>
                    <a:pt x="2393" y="1367"/>
                    <a:pt x="2254" y="1367"/>
                  </a:cubicBezTo>
                  <a:cubicBezTo>
                    <a:pt x="2206" y="1367"/>
                    <a:pt x="2153" y="1361"/>
                    <a:pt x="2099" y="1348"/>
                  </a:cubicBezTo>
                  <a:cubicBezTo>
                    <a:pt x="2051" y="1332"/>
                    <a:pt x="2002" y="1325"/>
                    <a:pt x="1954" y="1325"/>
                  </a:cubicBezTo>
                  <a:cubicBezTo>
                    <a:pt x="1851" y="1325"/>
                    <a:pt x="1750" y="1358"/>
                    <a:pt x="1672" y="1414"/>
                  </a:cubicBezTo>
                  <a:cubicBezTo>
                    <a:pt x="1495" y="1575"/>
                    <a:pt x="1699" y="2102"/>
                    <a:pt x="1329" y="2102"/>
                  </a:cubicBezTo>
                  <a:cubicBezTo>
                    <a:pt x="1323" y="2102"/>
                    <a:pt x="1318" y="2102"/>
                    <a:pt x="1312" y="2102"/>
                  </a:cubicBezTo>
                  <a:lnTo>
                    <a:pt x="1312" y="2102"/>
                  </a:lnTo>
                  <a:cubicBezTo>
                    <a:pt x="1312" y="2102"/>
                    <a:pt x="1607" y="2462"/>
                    <a:pt x="2038" y="2462"/>
                  </a:cubicBezTo>
                  <a:cubicBezTo>
                    <a:pt x="2182" y="2462"/>
                    <a:pt x="2340" y="2422"/>
                    <a:pt x="2508" y="2315"/>
                  </a:cubicBezTo>
                  <a:cubicBezTo>
                    <a:pt x="3180" y="1873"/>
                    <a:pt x="2803" y="1381"/>
                    <a:pt x="3066" y="1250"/>
                  </a:cubicBezTo>
                  <a:cubicBezTo>
                    <a:pt x="3109" y="1227"/>
                    <a:pt x="3151" y="1216"/>
                    <a:pt x="3190" y="1216"/>
                  </a:cubicBezTo>
                  <a:cubicBezTo>
                    <a:pt x="3373" y="1216"/>
                    <a:pt x="3484" y="1446"/>
                    <a:pt x="3295" y="1676"/>
                  </a:cubicBezTo>
                  <a:cubicBezTo>
                    <a:pt x="3066" y="1938"/>
                    <a:pt x="2213" y="2889"/>
                    <a:pt x="3541" y="3708"/>
                  </a:cubicBezTo>
                  <a:cubicBezTo>
                    <a:pt x="3557" y="3708"/>
                    <a:pt x="3377" y="3249"/>
                    <a:pt x="3721" y="3086"/>
                  </a:cubicBezTo>
                  <a:cubicBezTo>
                    <a:pt x="4082" y="2922"/>
                    <a:pt x="4803" y="2709"/>
                    <a:pt x="4705" y="2200"/>
                  </a:cubicBezTo>
                  <a:cubicBezTo>
                    <a:pt x="4606" y="1709"/>
                    <a:pt x="4246" y="955"/>
                    <a:pt x="4836" y="512"/>
                  </a:cubicBezTo>
                  <a:cubicBezTo>
                    <a:pt x="5198" y="248"/>
                    <a:pt x="5501" y="147"/>
                    <a:pt x="5809" y="147"/>
                  </a:cubicBezTo>
                  <a:cubicBezTo>
                    <a:pt x="6017" y="147"/>
                    <a:pt x="6227" y="193"/>
                    <a:pt x="6459" y="266"/>
                  </a:cubicBezTo>
                  <a:cubicBezTo>
                    <a:pt x="6459" y="266"/>
                    <a:pt x="6127" y="1"/>
                    <a:pt x="55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16"/>
            <p:cNvSpPr/>
            <p:nvPr/>
          </p:nvSpPr>
          <p:spPr>
            <a:xfrm>
              <a:off x="7312496" y="4133851"/>
              <a:ext cx="118885" cy="83095"/>
            </a:xfrm>
            <a:custGeom>
              <a:rect b="b" l="l" r="r" t="t"/>
              <a:pathLst>
                <a:path extrusionOk="0" h="2533" w="3624">
                  <a:moveTo>
                    <a:pt x="1093" y="0"/>
                  </a:moveTo>
                  <a:cubicBezTo>
                    <a:pt x="501" y="0"/>
                    <a:pt x="1" y="123"/>
                    <a:pt x="1" y="123"/>
                  </a:cubicBezTo>
                  <a:cubicBezTo>
                    <a:pt x="1" y="123"/>
                    <a:pt x="968" y="205"/>
                    <a:pt x="1197" y="549"/>
                  </a:cubicBezTo>
                  <a:cubicBezTo>
                    <a:pt x="1378" y="746"/>
                    <a:pt x="1427" y="1025"/>
                    <a:pt x="1361" y="1270"/>
                  </a:cubicBezTo>
                  <a:cubicBezTo>
                    <a:pt x="1312" y="1500"/>
                    <a:pt x="1197" y="2156"/>
                    <a:pt x="2230" y="2156"/>
                  </a:cubicBezTo>
                  <a:cubicBezTo>
                    <a:pt x="3263" y="2172"/>
                    <a:pt x="3099" y="2533"/>
                    <a:pt x="3099" y="2533"/>
                  </a:cubicBezTo>
                  <a:cubicBezTo>
                    <a:pt x="3099" y="2533"/>
                    <a:pt x="3623" y="1762"/>
                    <a:pt x="2738" y="615"/>
                  </a:cubicBezTo>
                  <a:cubicBezTo>
                    <a:pt x="2369" y="123"/>
                    <a:pt x="1685" y="0"/>
                    <a:pt x="10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16"/>
            <p:cNvSpPr/>
            <p:nvPr/>
          </p:nvSpPr>
          <p:spPr>
            <a:xfrm>
              <a:off x="7155488" y="4084643"/>
              <a:ext cx="104353" cy="140897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13" y="78"/>
                    <a:pt x="2601" y="125"/>
                    <a:pt x="2486" y="125"/>
                  </a:cubicBezTo>
                  <a:cubicBezTo>
                    <a:pt x="2455" y="125"/>
                    <a:pt x="2424" y="122"/>
                    <a:pt x="2394" y="115"/>
                  </a:cubicBezTo>
                  <a:cubicBezTo>
                    <a:pt x="2340" y="104"/>
                    <a:pt x="2262" y="96"/>
                    <a:pt x="2172" y="96"/>
                  </a:cubicBezTo>
                  <a:cubicBezTo>
                    <a:pt x="1851" y="96"/>
                    <a:pt x="1371" y="203"/>
                    <a:pt x="1230" y="689"/>
                  </a:cubicBezTo>
                  <a:cubicBezTo>
                    <a:pt x="1049" y="1295"/>
                    <a:pt x="1181" y="1689"/>
                    <a:pt x="1394" y="1885"/>
                  </a:cubicBezTo>
                  <a:cubicBezTo>
                    <a:pt x="1623" y="2066"/>
                    <a:pt x="1623" y="2426"/>
                    <a:pt x="1459" y="2492"/>
                  </a:cubicBezTo>
                  <a:cubicBezTo>
                    <a:pt x="1428" y="2506"/>
                    <a:pt x="1391" y="2513"/>
                    <a:pt x="1354" y="2513"/>
                  </a:cubicBezTo>
                  <a:cubicBezTo>
                    <a:pt x="1217" y="2513"/>
                    <a:pt x="1070" y="2413"/>
                    <a:pt x="1148" y="2180"/>
                  </a:cubicBezTo>
                  <a:cubicBezTo>
                    <a:pt x="1221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1" y="2475"/>
                    <a:pt x="689" y="2918"/>
                  </a:cubicBezTo>
                  <a:cubicBezTo>
                    <a:pt x="1377" y="3344"/>
                    <a:pt x="1722" y="4033"/>
                    <a:pt x="2115" y="4295"/>
                  </a:cubicBezTo>
                  <a:cubicBezTo>
                    <a:pt x="2115" y="4295"/>
                    <a:pt x="1525" y="3344"/>
                    <a:pt x="2082" y="2475"/>
                  </a:cubicBezTo>
                  <a:cubicBezTo>
                    <a:pt x="2623" y="1607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16"/>
            <p:cNvSpPr/>
            <p:nvPr/>
          </p:nvSpPr>
          <p:spPr>
            <a:xfrm>
              <a:off x="9019636" y="4923514"/>
              <a:ext cx="80307" cy="179050"/>
            </a:xfrm>
            <a:custGeom>
              <a:rect b="b" l="l" r="r" t="t"/>
              <a:pathLst>
                <a:path extrusionOk="0" h="5458" w="2448">
                  <a:moveTo>
                    <a:pt x="996" y="1"/>
                  </a:moveTo>
                  <a:cubicBezTo>
                    <a:pt x="645" y="1"/>
                    <a:pt x="1" y="584"/>
                    <a:pt x="300" y="2426"/>
                  </a:cubicBezTo>
                  <a:cubicBezTo>
                    <a:pt x="612" y="4458"/>
                    <a:pt x="2185" y="5409"/>
                    <a:pt x="2447" y="5458"/>
                  </a:cubicBezTo>
                  <a:cubicBezTo>
                    <a:pt x="2447" y="5458"/>
                    <a:pt x="923" y="4474"/>
                    <a:pt x="792" y="2803"/>
                  </a:cubicBezTo>
                  <a:cubicBezTo>
                    <a:pt x="661" y="1147"/>
                    <a:pt x="1169" y="1098"/>
                    <a:pt x="1333" y="737"/>
                  </a:cubicBezTo>
                  <a:cubicBezTo>
                    <a:pt x="1480" y="377"/>
                    <a:pt x="1415" y="114"/>
                    <a:pt x="1087" y="16"/>
                  </a:cubicBezTo>
                  <a:cubicBezTo>
                    <a:pt x="1060" y="6"/>
                    <a:pt x="1029" y="1"/>
                    <a:pt x="9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16"/>
            <p:cNvSpPr/>
            <p:nvPr/>
          </p:nvSpPr>
          <p:spPr>
            <a:xfrm>
              <a:off x="8984829" y="4874174"/>
              <a:ext cx="172653" cy="233244"/>
            </a:xfrm>
            <a:custGeom>
              <a:rect b="b" l="l" r="r" t="t"/>
              <a:pathLst>
                <a:path extrusionOk="0" h="7110" w="5263">
                  <a:moveTo>
                    <a:pt x="3582" y="0"/>
                  </a:moveTo>
                  <a:cubicBezTo>
                    <a:pt x="3371" y="0"/>
                    <a:pt x="3173" y="27"/>
                    <a:pt x="3000" y="61"/>
                  </a:cubicBezTo>
                  <a:cubicBezTo>
                    <a:pt x="2574" y="143"/>
                    <a:pt x="2164" y="307"/>
                    <a:pt x="1804" y="553"/>
                  </a:cubicBezTo>
                  <a:cubicBezTo>
                    <a:pt x="1" y="1930"/>
                    <a:pt x="312" y="4290"/>
                    <a:pt x="853" y="5438"/>
                  </a:cubicBezTo>
                  <a:cubicBezTo>
                    <a:pt x="1421" y="6619"/>
                    <a:pt x="2175" y="7053"/>
                    <a:pt x="2256" y="7104"/>
                  </a:cubicBezTo>
                  <a:lnTo>
                    <a:pt x="2256" y="7104"/>
                  </a:lnTo>
                  <a:cubicBezTo>
                    <a:pt x="1669" y="6662"/>
                    <a:pt x="1213" y="6091"/>
                    <a:pt x="935" y="5405"/>
                  </a:cubicBezTo>
                  <a:cubicBezTo>
                    <a:pt x="443" y="4257"/>
                    <a:pt x="197" y="1979"/>
                    <a:pt x="1902" y="701"/>
                  </a:cubicBezTo>
                  <a:cubicBezTo>
                    <a:pt x="2340" y="390"/>
                    <a:pt x="2906" y="197"/>
                    <a:pt x="3423" y="197"/>
                  </a:cubicBezTo>
                  <a:cubicBezTo>
                    <a:pt x="3834" y="197"/>
                    <a:pt x="4214" y="319"/>
                    <a:pt x="4476" y="602"/>
                  </a:cubicBezTo>
                  <a:cubicBezTo>
                    <a:pt x="5121" y="1248"/>
                    <a:pt x="4654" y="2308"/>
                    <a:pt x="3950" y="2308"/>
                  </a:cubicBezTo>
                  <a:cubicBezTo>
                    <a:pt x="3940" y="2308"/>
                    <a:pt x="3929" y="2307"/>
                    <a:pt x="3918" y="2307"/>
                  </a:cubicBezTo>
                  <a:cubicBezTo>
                    <a:pt x="3890" y="2310"/>
                    <a:pt x="3862" y="2312"/>
                    <a:pt x="3833" y="2312"/>
                  </a:cubicBezTo>
                  <a:cubicBezTo>
                    <a:pt x="3582" y="2312"/>
                    <a:pt x="3330" y="2182"/>
                    <a:pt x="3197" y="1946"/>
                  </a:cubicBezTo>
                  <a:cubicBezTo>
                    <a:pt x="3131" y="1848"/>
                    <a:pt x="3115" y="1717"/>
                    <a:pt x="3131" y="1586"/>
                  </a:cubicBezTo>
                  <a:cubicBezTo>
                    <a:pt x="3151" y="1334"/>
                    <a:pt x="3227" y="1254"/>
                    <a:pt x="3280" y="1254"/>
                  </a:cubicBezTo>
                  <a:cubicBezTo>
                    <a:pt x="3316" y="1254"/>
                    <a:pt x="3342" y="1293"/>
                    <a:pt x="3328" y="1340"/>
                  </a:cubicBezTo>
                  <a:cubicBezTo>
                    <a:pt x="3299" y="1576"/>
                    <a:pt x="3483" y="1773"/>
                    <a:pt x="3711" y="1773"/>
                  </a:cubicBezTo>
                  <a:cubicBezTo>
                    <a:pt x="3736" y="1773"/>
                    <a:pt x="3762" y="1771"/>
                    <a:pt x="3787" y="1766"/>
                  </a:cubicBezTo>
                  <a:cubicBezTo>
                    <a:pt x="4197" y="1700"/>
                    <a:pt x="4312" y="1159"/>
                    <a:pt x="3951" y="963"/>
                  </a:cubicBezTo>
                  <a:cubicBezTo>
                    <a:pt x="3854" y="916"/>
                    <a:pt x="3753" y="894"/>
                    <a:pt x="3656" y="894"/>
                  </a:cubicBezTo>
                  <a:cubicBezTo>
                    <a:pt x="3345" y="894"/>
                    <a:pt x="3067" y="1117"/>
                    <a:pt x="3017" y="1455"/>
                  </a:cubicBezTo>
                  <a:cubicBezTo>
                    <a:pt x="2951" y="1782"/>
                    <a:pt x="3115" y="2110"/>
                    <a:pt x="3410" y="2274"/>
                  </a:cubicBezTo>
                  <a:lnTo>
                    <a:pt x="3443" y="2274"/>
                  </a:lnTo>
                  <a:cubicBezTo>
                    <a:pt x="3541" y="2323"/>
                    <a:pt x="3640" y="2372"/>
                    <a:pt x="3738" y="2389"/>
                  </a:cubicBezTo>
                  <a:cubicBezTo>
                    <a:pt x="3833" y="2411"/>
                    <a:pt x="3928" y="2421"/>
                    <a:pt x="4021" y="2421"/>
                  </a:cubicBezTo>
                  <a:cubicBezTo>
                    <a:pt x="4631" y="2421"/>
                    <a:pt x="5156" y="1983"/>
                    <a:pt x="5213" y="1471"/>
                  </a:cubicBezTo>
                  <a:cubicBezTo>
                    <a:pt x="5262" y="1061"/>
                    <a:pt x="5098" y="668"/>
                    <a:pt x="4787" y="389"/>
                  </a:cubicBezTo>
                  <a:cubicBezTo>
                    <a:pt x="4404" y="91"/>
                    <a:pt x="3972" y="0"/>
                    <a:pt x="3582" y="0"/>
                  </a:cubicBezTo>
                  <a:close/>
                  <a:moveTo>
                    <a:pt x="2256" y="7104"/>
                  </a:moveTo>
                  <a:cubicBezTo>
                    <a:pt x="2258" y="7106"/>
                    <a:pt x="2260" y="7108"/>
                    <a:pt x="2263" y="7109"/>
                  </a:cubicBezTo>
                  <a:cubicBezTo>
                    <a:pt x="2264" y="7109"/>
                    <a:pt x="2261" y="7108"/>
                    <a:pt x="2256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16"/>
            <p:cNvSpPr/>
            <p:nvPr/>
          </p:nvSpPr>
          <p:spPr>
            <a:xfrm>
              <a:off x="9166048" y="4719693"/>
              <a:ext cx="88213" cy="145753"/>
            </a:xfrm>
            <a:custGeom>
              <a:rect b="b" l="l" r="r" t="t"/>
              <a:pathLst>
                <a:path extrusionOk="0" h="4443" w="2689">
                  <a:moveTo>
                    <a:pt x="1345" y="0"/>
                  </a:moveTo>
                  <a:cubicBezTo>
                    <a:pt x="1246" y="164"/>
                    <a:pt x="1148" y="295"/>
                    <a:pt x="1017" y="427"/>
                  </a:cubicBezTo>
                  <a:cubicBezTo>
                    <a:pt x="574" y="853"/>
                    <a:pt x="1" y="1721"/>
                    <a:pt x="738" y="2902"/>
                  </a:cubicBezTo>
                  <a:cubicBezTo>
                    <a:pt x="1017" y="3377"/>
                    <a:pt x="1230" y="3902"/>
                    <a:pt x="1345" y="4442"/>
                  </a:cubicBezTo>
                  <a:cubicBezTo>
                    <a:pt x="1459" y="3902"/>
                    <a:pt x="1673" y="3377"/>
                    <a:pt x="1968" y="2902"/>
                  </a:cubicBezTo>
                  <a:cubicBezTo>
                    <a:pt x="2689" y="1721"/>
                    <a:pt x="2131" y="853"/>
                    <a:pt x="1673" y="427"/>
                  </a:cubicBezTo>
                  <a:cubicBezTo>
                    <a:pt x="1541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16"/>
            <p:cNvSpPr/>
            <p:nvPr/>
          </p:nvSpPr>
          <p:spPr>
            <a:xfrm>
              <a:off x="8947726" y="4693875"/>
              <a:ext cx="170488" cy="268903"/>
            </a:xfrm>
            <a:custGeom>
              <a:rect b="b" l="l" r="r" t="t"/>
              <a:pathLst>
                <a:path extrusionOk="0" h="8197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80" y="607"/>
                    <a:pt x="3787" y="837"/>
                  </a:cubicBezTo>
                  <a:cubicBezTo>
                    <a:pt x="3394" y="1066"/>
                    <a:pt x="2836" y="1525"/>
                    <a:pt x="3427" y="2050"/>
                  </a:cubicBezTo>
                  <a:cubicBezTo>
                    <a:pt x="4033" y="2574"/>
                    <a:pt x="4197" y="3328"/>
                    <a:pt x="3672" y="4066"/>
                  </a:cubicBezTo>
                  <a:cubicBezTo>
                    <a:pt x="3672" y="4066"/>
                    <a:pt x="3984" y="2967"/>
                    <a:pt x="3246" y="2476"/>
                  </a:cubicBezTo>
                  <a:cubicBezTo>
                    <a:pt x="3047" y="2343"/>
                    <a:pt x="2888" y="2306"/>
                    <a:pt x="2773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197" y="3361"/>
                    <a:pt x="2558" y="3754"/>
                  </a:cubicBezTo>
                  <a:cubicBezTo>
                    <a:pt x="2902" y="4148"/>
                    <a:pt x="3131" y="4918"/>
                    <a:pt x="1935" y="5803"/>
                  </a:cubicBezTo>
                  <a:cubicBezTo>
                    <a:pt x="1935" y="5803"/>
                    <a:pt x="2558" y="4443"/>
                    <a:pt x="2197" y="3738"/>
                  </a:cubicBezTo>
                  <a:cubicBezTo>
                    <a:pt x="1837" y="3033"/>
                    <a:pt x="1378" y="3148"/>
                    <a:pt x="968" y="2558"/>
                  </a:cubicBezTo>
                  <a:cubicBezTo>
                    <a:pt x="968" y="2558"/>
                    <a:pt x="1" y="3082"/>
                    <a:pt x="738" y="4230"/>
                  </a:cubicBezTo>
                  <a:cubicBezTo>
                    <a:pt x="1607" y="5574"/>
                    <a:pt x="542" y="7278"/>
                    <a:pt x="1460" y="8196"/>
                  </a:cubicBezTo>
                  <a:cubicBezTo>
                    <a:pt x="1460" y="8196"/>
                    <a:pt x="1410" y="6836"/>
                    <a:pt x="2673" y="5606"/>
                  </a:cubicBezTo>
                  <a:cubicBezTo>
                    <a:pt x="3935" y="4377"/>
                    <a:pt x="5197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16"/>
            <p:cNvSpPr/>
            <p:nvPr/>
          </p:nvSpPr>
          <p:spPr>
            <a:xfrm>
              <a:off x="9097746" y="4660544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2" y="279"/>
                    <a:pt x="2279" y="525"/>
                    <a:pt x="1624" y="820"/>
                  </a:cubicBezTo>
                  <a:cubicBezTo>
                    <a:pt x="968" y="1099"/>
                    <a:pt x="1214" y="1935"/>
                    <a:pt x="1279" y="2115"/>
                  </a:cubicBezTo>
                  <a:cubicBezTo>
                    <a:pt x="1342" y="2303"/>
                    <a:pt x="1390" y="2641"/>
                    <a:pt x="1207" y="2641"/>
                  </a:cubicBezTo>
                  <a:cubicBezTo>
                    <a:pt x="1199" y="2641"/>
                    <a:pt x="1190" y="2641"/>
                    <a:pt x="1181" y="2639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85" y="1319"/>
                    <a:pt x="869" y="1255"/>
                    <a:pt x="703" y="1255"/>
                  </a:cubicBezTo>
                  <a:cubicBezTo>
                    <a:pt x="647" y="1255"/>
                    <a:pt x="607" y="1262"/>
                    <a:pt x="607" y="1262"/>
                  </a:cubicBezTo>
                  <a:cubicBezTo>
                    <a:pt x="739" y="1426"/>
                    <a:pt x="739" y="1656"/>
                    <a:pt x="591" y="1820"/>
                  </a:cubicBezTo>
                  <a:cubicBezTo>
                    <a:pt x="345" y="2066"/>
                    <a:pt x="50" y="2344"/>
                    <a:pt x="312" y="3098"/>
                  </a:cubicBezTo>
                  <a:cubicBezTo>
                    <a:pt x="575" y="3852"/>
                    <a:pt x="1" y="4524"/>
                    <a:pt x="1" y="4524"/>
                  </a:cubicBezTo>
                  <a:cubicBezTo>
                    <a:pt x="3033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16"/>
            <p:cNvSpPr/>
            <p:nvPr/>
          </p:nvSpPr>
          <p:spPr>
            <a:xfrm>
              <a:off x="8900420" y="4941754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lnTo>
                    <a:pt x="1869" y="1"/>
                  </a:lnTo>
                  <a:cubicBezTo>
                    <a:pt x="1869" y="1"/>
                    <a:pt x="2000" y="280"/>
                    <a:pt x="1656" y="526"/>
                  </a:cubicBezTo>
                  <a:cubicBezTo>
                    <a:pt x="1312" y="771"/>
                    <a:pt x="0" y="2443"/>
                    <a:pt x="3590" y="4263"/>
                  </a:cubicBezTo>
                  <a:cubicBezTo>
                    <a:pt x="3590" y="4263"/>
                    <a:pt x="2738" y="3771"/>
                    <a:pt x="2639" y="2476"/>
                  </a:cubicBezTo>
                  <a:cubicBezTo>
                    <a:pt x="2541" y="1198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16"/>
            <p:cNvSpPr/>
            <p:nvPr/>
          </p:nvSpPr>
          <p:spPr>
            <a:xfrm>
              <a:off x="8668648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78" y="1"/>
                  </a:moveTo>
                  <a:cubicBezTo>
                    <a:pt x="4754" y="1"/>
                    <a:pt x="4504" y="53"/>
                    <a:pt x="4230" y="176"/>
                  </a:cubicBezTo>
                  <a:cubicBezTo>
                    <a:pt x="2754" y="831"/>
                    <a:pt x="3017" y="3306"/>
                    <a:pt x="4771" y="3667"/>
                  </a:cubicBezTo>
                  <a:cubicBezTo>
                    <a:pt x="4967" y="3700"/>
                    <a:pt x="5180" y="3732"/>
                    <a:pt x="5344" y="3749"/>
                  </a:cubicBezTo>
                  <a:cubicBezTo>
                    <a:pt x="4885" y="3831"/>
                    <a:pt x="4443" y="3995"/>
                    <a:pt x="4033" y="4191"/>
                  </a:cubicBezTo>
                  <a:cubicBezTo>
                    <a:pt x="3885" y="4273"/>
                    <a:pt x="3656" y="4339"/>
                    <a:pt x="3607" y="4355"/>
                  </a:cubicBezTo>
                  <a:cubicBezTo>
                    <a:pt x="3147" y="4528"/>
                    <a:pt x="2714" y="4603"/>
                    <a:pt x="2325" y="4603"/>
                  </a:cubicBezTo>
                  <a:cubicBezTo>
                    <a:pt x="1492" y="4603"/>
                    <a:pt x="859" y="4257"/>
                    <a:pt x="591" y="3765"/>
                  </a:cubicBezTo>
                  <a:cubicBezTo>
                    <a:pt x="345" y="3355"/>
                    <a:pt x="328" y="2864"/>
                    <a:pt x="542" y="2454"/>
                  </a:cubicBezTo>
                  <a:cubicBezTo>
                    <a:pt x="558" y="2437"/>
                    <a:pt x="558" y="2437"/>
                    <a:pt x="558" y="2421"/>
                  </a:cubicBezTo>
                  <a:cubicBezTo>
                    <a:pt x="771" y="2107"/>
                    <a:pt x="1107" y="1960"/>
                    <a:pt x="1420" y="1960"/>
                  </a:cubicBezTo>
                  <a:cubicBezTo>
                    <a:pt x="1710" y="1960"/>
                    <a:pt x="1981" y="2086"/>
                    <a:pt x="2115" y="2323"/>
                  </a:cubicBezTo>
                  <a:cubicBezTo>
                    <a:pt x="2230" y="2454"/>
                    <a:pt x="2279" y="2634"/>
                    <a:pt x="2279" y="2798"/>
                  </a:cubicBezTo>
                  <a:cubicBezTo>
                    <a:pt x="2279" y="2946"/>
                    <a:pt x="2230" y="3093"/>
                    <a:pt x="2115" y="3208"/>
                  </a:cubicBezTo>
                  <a:cubicBezTo>
                    <a:pt x="2001" y="3305"/>
                    <a:pt x="1943" y="3335"/>
                    <a:pt x="1914" y="3335"/>
                  </a:cubicBezTo>
                  <a:cubicBezTo>
                    <a:pt x="1889" y="3335"/>
                    <a:pt x="1886" y="3313"/>
                    <a:pt x="1886" y="3290"/>
                  </a:cubicBezTo>
                  <a:cubicBezTo>
                    <a:pt x="2011" y="3030"/>
                    <a:pt x="1724" y="2861"/>
                    <a:pt x="1469" y="2861"/>
                  </a:cubicBezTo>
                  <a:cubicBezTo>
                    <a:pt x="1289" y="2861"/>
                    <a:pt x="1125" y="2946"/>
                    <a:pt x="1132" y="3142"/>
                  </a:cubicBezTo>
                  <a:cubicBezTo>
                    <a:pt x="1132" y="3417"/>
                    <a:pt x="1374" y="3544"/>
                    <a:pt x="1628" y="3544"/>
                  </a:cubicBezTo>
                  <a:cubicBezTo>
                    <a:pt x="1753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33" y="3421"/>
                    <a:pt x="2066" y="3405"/>
                    <a:pt x="2082" y="3388"/>
                  </a:cubicBezTo>
                  <a:lnTo>
                    <a:pt x="2082" y="3372"/>
                  </a:lnTo>
                  <a:cubicBezTo>
                    <a:pt x="2394" y="3093"/>
                    <a:pt x="2427" y="2618"/>
                    <a:pt x="2181" y="2290"/>
                  </a:cubicBezTo>
                  <a:cubicBezTo>
                    <a:pt x="2042" y="2013"/>
                    <a:pt x="1726" y="1862"/>
                    <a:pt x="1388" y="1862"/>
                  </a:cubicBezTo>
                  <a:cubicBezTo>
                    <a:pt x="1046" y="1862"/>
                    <a:pt x="682" y="2017"/>
                    <a:pt x="460" y="2356"/>
                  </a:cubicBezTo>
                  <a:cubicBezTo>
                    <a:pt x="1" y="2946"/>
                    <a:pt x="132" y="4126"/>
                    <a:pt x="935" y="4585"/>
                  </a:cubicBezTo>
                  <a:cubicBezTo>
                    <a:pt x="1300" y="4783"/>
                    <a:pt x="1708" y="4882"/>
                    <a:pt x="2132" y="4882"/>
                  </a:cubicBezTo>
                  <a:cubicBezTo>
                    <a:pt x="2164" y="4882"/>
                    <a:pt x="2197" y="4881"/>
                    <a:pt x="2230" y="4880"/>
                  </a:cubicBezTo>
                  <a:cubicBezTo>
                    <a:pt x="3131" y="4847"/>
                    <a:pt x="3853" y="4355"/>
                    <a:pt x="5016" y="3995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2"/>
                    <a:pt x="6737" y="3716"/>
                    <a:pt x="6918" y="3618"/>
                  </a:cubicBezTo>
                  <a:lnTo>
                    <a:pt x="6918" y="3618"/>
                  </a:lnTo>
                  <a:cubicBezTo>
                    <a:pt x="6918" y="3618"/>
                    <a:pt x="6803" y="3644"/>
                    <a:pt x="6655" y="3644"/>
                  </a:cubicBezTo>
                  <a:cubicBezTo>
                    <a:pt x="6496" y="3644"/>
                    <a:pt x="6299" y="3614"/>
                    <a:pt x="6164" y="3487"/>
                  </a:cubicBezTo>
                  <a:cubicBezTo>
                    <a:pt x="5918" y="3257"/>
                    <a:pt x="5918" y="3355"/>
                    <a:pt x="5623" y="3257"/>
                  </a:cubicBezTo>
                  <a:cubicBezTo>
                    <a:pt x="5459" y="3224"/>
                    <a:pt x="5361" y="3060"/>
                    <a:pt x="5361" y="2896"/>
                  </a:cubicBezTo>
                  <a:cubicBezTo>
                    <a:pt x="5164" y="3060"/>
                    <a:pt x="5131" y="3355"/>
                    <a:pt x="5279" y="3552"/>
                  </a:cubicBezTo>
                  <a:cubicBezTo>
                    <a:pt x="5279" y="3552"/>
                    <a:pt x="4557" y="3552"/>
                    <a:pt x="4377" y="3191"/>
                  </a:cubicBezTo>
                  <a:cubicBezTo>
                    <a:pt x="4213" y="2814"/>
                    <a:pt x="4410" y="2814"/>
                    <a:pt x="4557" y="2733"/>
                  </a:cubicBezTo>
                  <a:cubicBezTo>
                    <a:pt x="4689" y="2651"/>
                    <a:pt x="4738" y="2519"/>
                    <a:pt x="4590" y="2306"/>
                  </a:cubicBezTo>
                  <a:cubicBezTo>
                    <a:pt x="4443" y="2093"/>
                    <a:pt x="4459" y="1733"/>
                    <a:pt x="4738" y="1733"/>
                  </a:cubicBezTo>
                  <a:cubicBezTo>
                    <a:pt x="4658" y="1560"/>
                    <a:pt x="4482" y="1452"/>
                    <a:pt x="4304" y="1452"/>
                  </a:cubicBezTo>
                  <a:cubicBezTo>
                    <a:pt x="4263" y="1452"/>
                    <a:pt x="4221" y="1458"/>
                    <a:pt x="4180" y="1470"/>
                  </a:cubicBezTo>
                  <a:cubicBezTo>
                    <a:pt x="3754" y="1552"/>
                    <a:pt x="3738" y="2159"/>
                    <a:pt x="3738" y="2159"/>
                  </a:cubicBezTo>
                  <a:cubicBezTo>
                    <a:pt x="3738" y="2159"/>
                    <a:pt x="3443" y="1405"/>
                    <a:pt x="3935" y="1028"/>
                  </a:cubicBezTo>
                  <a:cubicBezTo>
                    <a:pt x="4118" y="883"/>
                    <a:pt x="4264" y="827"/>
                    <a:pt x="4379" y="827"/>
                  </a:cubicBezTo>
                  <a:cubicBezTo>
                    <a:pt x="4562" y="827"/>
                    <a:pt x="4665" y="969"/>
                    <a:pt x="4705" y="1110"/>
                  </a:cubicBezTo>
                  <a:cubicBezTo>
                    <a:pt x="4758" y="1295"/>
                    <a:pt x="4865" y="1449"/>
                    <a:pt x="5007" y="1449"/>
                  </a:cubicBezTo>
                  <a:cubicBezTo>
                    <a:pt x="5041" y="1449"/>
                    <a:pt x="5077" y="1440"/>
                    <a:pt x="5115" y="1421"/>
                  </a:cubicBezTo>
                  <a:cubicBezTo>
                    <a:pt x="5256" y="1345"/>
                    <a:pt x="5368" y="1248"/>
                    <a:pt x="5466" y="1248"/>
                  </a:cubicBezTo>
                  <a:cubicBezTo>
                    <a:pt x="5516" y="1248"/>
                    <a:pt x="5562" y="1273"/>
                    <a:pt x="5606" y="1339"/>
                  </a:cubicBezTo>
                  <a:cubicBezTo>
                    <a:pt x="5721" y="1602"/>
                    <a:pt x="5606" y="1897"/>
                    <a:pt x="5344" y="2011"/>
                  </a:cubicBezTo>
                  <a:cubicBezTo>
                    <a:pt x="5344" y="2011"/>
                    <a:pt x="5350" y="2012"/>
                    <a:pt x="5360" y="2012"/>
                  </a:cubicBezTo>
                  <a:cubicBezTo>
                    <a:pt x="5468" y="2012"/>
                    <a:pt x="6079" y="1984"/>
                    <a:pt x="6213" y="1372"/>
                  </a:cubicBezTo>
                  <a:cubicBezTo>
                    <a:pt x="6331" y="822"/>
                    <a:pt x="5863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16"/>
            <p:cNvSpPr/>
            <p:nvPr/>
          </p:nvSpPr>
          <p:spPr>
            <a:xfrm>
              <a:off x="8632103" y="5063823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52" y="1"/>
                  </a:moveTo>
                  <a:cubicBezTo>
                    <a:pt x="852" y="1"/>
                    <a:pt x="0" y="919"/>
                    <a:pt x="557" y="1722"/>
                  </a:cubicBezTo>
                  <a:cubicBezTo>
                    <a:pt x="885" y="2181"/>
                    <a:pt x="1393" y="2459"/>
                    <a:pt x="1951" y="2492"/>
                  </a:cubicBezTo>
                  <a:cubicBezTo>
                    <a:pt x="1885" y="2492"/>
                    <a:pt x="1475" y="2492"/>
                    <a:pt x="1311" y="2722"/>
                  </a:cubicBezTo>
                  <a:cubicBezTo>
                    <a:pt x="1180" y="2886"/>
                    <a:pt x="1131" y="3099"/>
                    <a:pt x="1164" y="3312"/>
                  </a:cubicBezTo>
                  <a:cubicBezTo>
                    <a:pt x="1216" y="3221"/>
                    <a:pt x="1310" y="3171"/>
                    <a:pt x="1412" y="3171"/>
                  </a:cubicBezTo>
                  <a:cubicBezTo>
                    <a:pt x="1438" y="3171"/>
                    <a:pt x="1465" y="3174"/>
                    <a:pt x="1492" y="3181"/>
                  </a:cubicBezTo>
                  <a:cubicBezTo>
                    <a:pt x="1597" y="3216"/>
                    <a:pt x="1753" y="3288"/>
                    <a:pt x="1933" y="3288"/>
                  </a:cubicBezTo>
                  <a:cubicBezTo>
                    <a:pt x="2091" y="3288"/>
                    <a:pt x="2267" y="3233"/>
                    <a:pt x="2442" y="3050"/>
                  </a:cubicBezTo>
                  <a:cubicBezTo>
                    <a:pt x="2836" y="2640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7"/>
                    <a:pt x="3121" y="2457"/>
                  </a:cubicBezTo>
                  <a:cubicBezTo>
                    <a:pt x="2658" y="2457"/>
                    <a:pt x="2164" y="2359"/>
                    <a:pt x="1754" y="2050"/>
                  </a:cubicBezTo>
                  <a:cubicBezTo>
                    <a:pt x="1115" y="1574"/>
                    <a:pt x="770" y="804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16"/>
            <p:cNvSpPr/>
            <p:nvPr/>
          </p:nvSpPr>
          <p:spPr>
            <a:xfrm>
              <a:off x="8833202" y="4820307"/>
              <a:ext cx="146277" cy="205917"/>
            </a:xfrm>
            <a:custGeom>
              <a:rect b="b" l="l" r="r" t="t"/>
              <a:pathLst>
                <a:path extrusionOk="0" h="6277" w="4459">
                  <a:moveTo>
                    <a:pt x="2638" y="0"/>
                  </a:moveTo>
                  <a:cubicBezTo>
                    <a:pt x="2144" y="0"/>
                    <a:pt x="1630" y="202"/>
                    <a:pt x="1279" y="605"/>
                  </a:cubicBezTo>
                  <a:cubicBezTo>
                    <a:pt x="0" y="2244"/>
                    <a:pt x="918" y="4260"/>
                    <a:pt x="1656" y="5113"/>
                  </a:cubicBezTo>
                  <a:cubicBezTo>
                    <a:pt x="2098" y="5637"/>
                    <a:pt x="2639" y="6031"/>
                    <a:pt x="3262" y="6276"/>
                  </a:cubicBezTo>
                  <a:cubicBezTo>
                    <a:pt x="2705" y="6014"/>
                    <a:pt x="2197" y="5621"/>
                    <a:pt x="1803" y="5129"/>
                  </a:cubicBezTo>
                  <a:cubicBezTo>
                    <a:pt x="1525" y="4736"/>
                    <a:pt x="1312" y="4309"/>
                    <a:pt x="1197" y="3851"/>
                  </a:cubicBezTo>
                  <a:cubicBezTo>
                    <a:pt x="1033" y="3326"/>
                    <a:pt x="984" y="2769"/>
                    <a:pt x="1033" y="2211"/>
                  </a:cubicBezTo>
                  <a:cubicBezTo>
                    <a:pt x="1164" y="736"/>
                    <a:pt x="1984" y="195"/>
                    <a:pt x="2738" y="162"/>
                  </a:cubicBezTo>
                  <a:cubicBezTo>
                    <a:pt x="3082" y="162"/>
                    <a:pt x="3426" y="310"/>
                    <a:pt x="3672" y="556"/>
                  </a:cubicBezTo>
                  <a:cubicBezTo>
                    <a:pt x="4311" y="1097"/>
                    <a:pt x="3951" y="2047"/>
                    <a:pt x="3410" y="2277"/>
                  </a:cubicBezTo>
                  <a:cubicBezTo>
                    <a:pt x="3287" y="2338"/>
                    <a:pt x="3150" y="2372"/>
                    <a:pt x="3014" y="2372"/>
                  </a:cubicBezTo>
                  <a:cubicBezTo>
                    <a:pt x="2896" y="2372"/>
                    <a:pt x="2779" y="2347"/>
                    <a:pt x="2672" y="2293"/>
                  </a:cubicBezTo>
                  <a:cubicBezTo>
                    <a:pt x="2492" y="2195"/>
                    <a:pt x="2377" y="2031"/>
                    <a:pt x="2361" y="1834"/>
                  </a:cubicBezTo>
                  <a:cubicBezTo>
                    <a:pt x="2354" y="1737"/>
                    <a:pt x="2379" y="1714"/>
                    <a:pt x="2429" y="1714"/>
                  </a:cubicBezTo>
                  <a:cubicBezTo>
                    <a:pt x="2473" y="1714"/>
                    <a:pt x="2535" y="1731"/>
                    <a:pt x="2614" y="1731"/>
                  </a:cubicBezTo>
                  <a:cubicBezTo>
                    <a:pt x="2674" y="1731"/>
                    <a:pt x="2743" y="1721"/>
                    <a:pt x="2820" y="1687"/>
                  </a:cubicBezTo>
                  <a:cubicBezTo>
                    <a:pt x="3033" y="1572"/>
                    <a:pt x="3066" y="1293"/>
                    <a:pt x="2902" y="1130"/>
                  </a:cubicBezTo>
                  <a:cubicBezTo>
                    <a:pt x="2828" y="1056"/>
                    <a:pt x="2726" y="1015"/>
                    <a:pt x="2622" y="1015"/>
                  </a:cubicBezTo>
                  <a:cubicBezTo>
                    <a:pt x="2427" y="1015"/>
                    <a:pt x="2223" y="1158"/>
                    <a:pt x="2180" y="1490"/>
                  </a:cubicBezTo>
                  <a:cubicBezTo>
                    <a:pt x="2148" y="1736"/>
                    <a:pt x="2230" y="1982"/>
                    <a:pt x="2394" y="2146"/>
                  </a:cubicBezTo>
                  <a:cubicBezTo>
                    <a:pt x="2410" y="2179"/>
                    <a:pt x="2426" y="2195"/>
                    <a:pt x="2459" y="2211"/>
                  </a:cubicBezTo>
                  <a:lnTo>
                    <a:pt x="2508" y="2261"/>
                  </a:lnTo>
                  <a:lnTo>
                    <a:pt x="2557" y="2293"/>
                  </a:lnTo>
                  <a:lnTo>
                    <a:pt x="2607" y="2326"/>
                  </a:lnTo>
                  <a:lnTo>
                    <a:pt x="2639" y="2343"/>
                  </a:lnTo>
                  <a:cubicBezTo>
                    <a:pt x="2762" y="2408"/>
                    <a:pt x="2898" y="2441"/>
                    <a:pt x="3033" y="2441"/>
                  </a:cubicBezTo>
                  <a:cubicBezTo>
                    <a:pt x="3168" y="2441"/>
                    <a:pt x="3303" y="2408"/>
                    <a:pt x="3426" y="2343"/>
                  </a:cubicBezTo>
                  <a:cubicBezTo>
                    <a:pt x="4033" y="2129"/>
                    <a:pt x="4459" y="1080"/>
                    <a:pt x="3754" y="458"/>
                  </a:cubicBezTo>
                  <a:cubicBezTo>
                    <a:pt x="3480" y="153"/>
                    <a:pt x="3067" y="0"/>
                    <a:pt x="26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16"/>
            <p:cNvSpPr/>
            <p:nvPr/>
          </p:nvSpPr>
          <p:spPr>
            <a:xfrm>
              <a:off x="7630284" y="4923514"/>
              <a:ext cx="80307" cy="179050"/>
            </a:xfrm>
            <a:custGeom>
              <a:rect b="b" l="l" r="r" t="t"/>
              <a:pathLst>
                <a:path extrusionOk="0" h="5458" w="2448">
                  <a:moveTo>
                    <a:pt x="1455" y="1"/>
                  </a:moveTo>
                  <a:cubicBezTo>
                    <a:pt x="1420" y="1"/>
                    <a:pt x="1389" y="6"/>
                    <a:pt x="1361" y="16"/>
                  </a:cubicBezTo>
                  <a:cubicBezTo>
                    <a:pt x="1034" y="114"/>
                    <a:pt x="968" y="377"/>
                    <a:pt x="1116" y="737"/>
                  </a:cubicBezTo>
                  <a:cubicBezTo>
                    <a:pt x="1280" y="1098"/>
                    <a:pt x="1788" y="1147"/>
                    <a:pt x="1657" y="2803"/>
                  </a:cubicBezTo>
                  <a:cubicBezTo>
                    <a:pt x="1525" y="4474"/>
                    <a:pt x="1" y="5458"/>
                    <a:pt x="1" y="5458"/>
                  </a:cubicBezTo>
                  <a:cubicBezTo>
                    <a:pt x="263" y="5409"/>
                    <a:pt x="1837" y="4458"/>
                    <a:pt x="2148" y="2426"/>
                  </a:cubicBezTo>
                  <a:cubicBezTo>
                    <a:pt x="2447" y="573"/>
                    <a:pt x="1806" y="1"/>
                    <a:pt x="14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16"/>
            <p:cNvSpPr/>
            <p:nvPr/>
          </p:nvSpPr>
          <p:spPr>
            <a:xfrm>
              <a:off x="7572776" y="4874174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8" y="0"/>
                  </a:moveTo>
                  <a:cubicBezTo>
                    <a:pt x="1297" y="0"/>
                    <a:pt x="859" y="91"/>
                    <a:pt x="475" y="389"/>
                  </a:cubicBezTo>
                  <a:cubicBezTo>
                    <a:pt x="164" y="668"/>
                    <a:pt x="0" y="1061"/>
                    <a:pt x="49" y="1487"/>
                  </a:cubicBezTo>
                  <a:cubicBezTo>
                    <a:pt x="106" y="1999"/>
                    <a:pt x="632" y="2437"/>
                    <a:pt x="1230" y="2437"/>
                  </a:cubicBezTo>
                  <a:cubicBezTo>
                    <a:pt x="1322" y="2437"/>
                    <a:pt x="1415" y="2427"/>
                    <a:pt x="1508" y="2405"/>
                  </a:cubicBezTo>
                  <a:cubicBezTo>
                    <a:pt x="1623" y="2372"/>
                    <a:pt x="1721" y="2340"/>
                    <a:pt x="1820" y="2290"/>
                  </a:cubicBezTo>
                  <a:lnTo>
                    <a:pt x="1836" y="2290"/>
                  </a:lnTo>
                  <a:lnTo>
                    <a:pt x="1852" y="2274"/>
                  </a:lnTo>
                  <a:cubicBezTo>
                    <a:pt x="2147" y="2110"/>
                    <a:pt x="2311" y="1782"/>
                    <a:pt x="2246" y="1455"/>
                  </a:cubicBezTo>
                  <a:cubicBezTo>
                    <a:pt x="2196" y="1117"/>
                    <a:pt x="1908" y="894"/>
                    <a:pt x="1600" y="894"/>
                  </a:cubicBezTo>
                  <a:cubicBezTo>
                    <a:pt x="1503" y="894"/>
                    <a:pt x="1405" y="916"/>
                    <a:pt x="1311" y="963"/>
                  </a:cubicBezTo>
                  <a:cubicBezTo>
                    <a:pt x="951" y="1176"/>
                    <a:pt x="1049" y="1717"/>
                    <a:pt x="1475" y="1766"/>
                  </a:cubicBezTo>
                  <a:cubicBezTo>
                    <a:pt x="1506" y="1774"/>
                    <a:pt x="1536" y="1777"/>
                    <a:pt x="1566" y="1777"/>
                  </a:cubicBezTo>
                  <a:cubicBezTo>
                    <a:pt x="1788" y="1777"/>
                    <a:pt x="1963" y="1571"/>
                    <a:pt x="1934" y="1340"/>
                  </a:cubicBezTo>
                  <a:cubicBezTo>
                    <a:pt x="1921" y="1301"/>
                    <a:pt x="1944" y="1267"/>
                    <a:pt x="1979" y="1267"/>
                  </a:cubicBezTo>
                  <a:cubicBezTo>
                    <a:pt x="2032" y="1267"/>
                    <a:pt x="2111" y="1345"/>
                    <a:pt x="2131" y="1602"/>
                  </a:cubicBezTo>
                  <a:cubicBezTo>
                    <a:pt x="2147" y="1717"/>
                    <a:pt x="2131" y="1848"/>
                    <a:pt x="2065" y="1963"/>
                  </a:cubicBezTo>
                  <a:cubicBezTo>
                    <a:pt x="1933" y="2184"/>
                    <a:pt x="1681" y="2312"/>
                    <a:pt x="1418" y="2312"/>
                  </a:cubicBezTo>
                  <a:cubicBezTo>
                    <a:pt x="1388" y="2312"/>
                    <a:pt x="1358" y="2310"/>
                    <a:pt x="1328" y="2307"/>
                  </a:cubicBezTo>
                  <a:cubicBezTo>
                    <a:pt x="1317" y="2307"/>
                    <a:pt x="1307" y="2308"/>
                    <a:pt x="1297" y="2308"/>
                  </a:cubicBezTo>
                  <a:cubicBezTo>
                    <a:pt x="609" y="2308"/>
                    <a:pt x="141" y="1248"/>
                    <a:pt x="771" y="619"/>
                  </a:cubicBezTo>
                  <a:cubicBezTo>
                    <a:pt x="1042" y="325"/>
                    <a:pt x="1431" y="199"/>
                    <a:pt x="1847" y="199"/>
                  </a:cubicBezTo>
                  <a:cubicBezTo>
                    <a:pt x="2362" y="199"/>
                    <a:pt x="2918" y="392"/>
                    <a:pt x="3344" y="701"/>
                  </a:cubicBezTo>
                  <a:cubicBezTo>
                    <a:pt x="5081" y="1979"/>
                    <a:pt x="4819" y="4257"/>
                    <a:pt x="4327" y="5421"/>
                  </a:cubicBezTo>
                  <a:cubicBezTo>
                    <a:pt x="4050" y="6090"/>
                    <a:pt x="3594" y="6677"/>
                    <a:pt x="3008" y="7103"/>
                  </a:cubicBezTo>
                  <a:lnTo>
                    <a:pt x="3008" y="7103"/>
                  </a:lnTo>
                  <a:cubicBezTo>
                    <a:pt x="3098" y="7047"/>
                    <a:pt x="3845" y="6611"/>
                    <a:pt x="4393" y="5454"/>
                  </a:cubicBezTo>
                  <a:cubicBezTo>
                    <a:pt x="4950" y="4290"/>
                    <a:pt x="5278" y="1913"/>
                    <a:pt x="3459" y="553"/>
                  </a:cubicBezTo>
                  <a:cubicBezTo>
                    <a:pt x="3098" y="307"/>
                    <a:pt x="2688" y="127"/>
                    <a:pt x="2262" y="61"/>
                  </a:cubicBezTo>
                  <a:cubicBezTo>
                    <a:pt x="2095" y="27"/>
                    <a:pt x="1899" y="0"/>
                    <a:pt x="1688" y="0"/>
                  </a:cubicBezTo>
                  <a:close/>
                  <a:moveTo>
                    <a:pt x="3008" y="7103"/>
                  </a:moveTo>
                  <a:cubicBezTo>
                    <a:pt x="3002" y="7107"/>
                    <a:pt x="2999" y="7109"/>
                    <a:pt x="3000" y="7109"/>
                  </a:cubicBezTo>
                  <a:cubicBezTo>
                    <a:pt x="3003" y="7107"/>
                    <a:pt x="3006" y="7105"/>
                    <a:pt x="3008" y="71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16"/>
            <p:cNvSpPr/>
            <p:nvPr/>
          </p:nvSpPr>
          <p:spPr>
            <a:xfrm>
              <a:off x="7612011" y="4693350"/>
              <a:ext cx="171045" cy="268870"/>
            </a:xfrm>
            <a:custGeom>
              <a:rect b="b" l="l" r="r" t="t"/>
              <a:pathLst>
                <a:path extrusionOk="0" h="8196" w="5214">
                  <a:moveTo>
                    <a:pt x="1099" y="0"/>
                  </a:moveTo>
                  <a:lnTo>
                    <a:pt x="1099" y="0"/>
                  </a:lnTo>
                  <a:cubicBezTo>
                    <a:pt x="1" y="2852"/>
                    <a:pt x="1279" y="4377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72" y="7278"/>
                    <a:pt x="3607" y="5590"/>
                    <a:pt x="4476" y="4229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17" y="3737"/>
                  </a:cubicBezTo>
                  <a:cubicBezTo>
                    <a:pt x="2656" y="4475"/>
                    <a:pt x="3279" y="5803"/>
                    <a:pt x="3279" y="5803"/>
                  </a:cubicBezTo>
                  <a:cubicBezTo>
                    <a:pt x="2066" y="4934"/>
                    <a:pt x="2312" y="4164"/>
                    <a:pt x="2656" y="3754"/>
                  </a:cubicBezTo>
                  <a:cubicBezTo>
                    <a:pt x="3000" y="3360"/>
                    <a:pt x="2525" y="3016"/>
                    <a:pt x="2541" y="2787"/>
                  </a:cubicBezTo>
                  <a:cubicBezTo>
                    <a:pt x="2558" y="2639"/>
                    <a:pt x="2591" y="2508"/>
                    <a:pt x="2640" y="2361"/>
                  </a:cubicBezTo>
                  <a:cubicBezTo>
                    <a:pt x="2640" y="2361"/>
                    <a:pt x="2572" y="2315"/>
                    <a:pt x="2445" y="2315"/>
                  </a:cubicBezTo>
                  <a:cubicBezTo>
                    <a:pt x="2331" y="2315"/>
                    <a:pt x="2170" y="2352"/>
                    <a:pt x="1968" y="2492"/>
                  </a:cubicBezTo>
                  <a:cubicBezTo>
                    <a:pt x="1230" y="2983"/>
                    <a:pt x="1525" y="4082"/>
                    <a:pt x="1525" y="4082"/>
                  </a:cubicBezTo>
                  <a:cubicBezTo>
                    <a:pt x="1001" y="3344"/>
                    <a:pt x="1181" y="2590"/>
                    <a:pt x="1771" y="2066"/>
                  </a:cubicBezTo>
                  <a:cubicBezTo>
                    <a:pt x="2377" y="1541"/>
                    <a:pt x="1804" y="1066"/>
                    <a:pt x="1410" y="836"/>
                  </a:cubicBezTo>
                  <a:cubicBezTo>
                    <a:pt x="1017" y="623"/>
                    <a:pt x="1099" y="1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16"/>
            <p:cNvSpPr/>
            <p:nvPr/>
          </p:nvSpPr>
          <p:spPr>
            <a:xfrm>
              <a:off x="7532982" y="4659987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33"/>
                    <a:pt x="3033" y="4525"/>
                  </a:cubicBezTo>
                  <a:cubicBezTo>
                    <a:pt x="3033" y="4525"/>
                    <a:pt x="2475" y="3853"/>
                    <a:pt x="2738" y="3099"/>
                  </a:cubicBezTo>
                  <a:cubicBezTo>
                    <a:pt x="3000" y="2345"/>
                    <a:pt x="2688" y="2083"/>
                    <a:pt x="2442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8" y="1256"/>
                    <a:pt x="2332" y="1256"/>
                  </a:cubicBezTo>
                  <a:cubicBezTo>
                    <a:pt x="2170" y="1256"/>
                    <a:pt x="1861" y="1319"/>
                    <a:pt x="1934" y="1820"/>
                  </a:cubicBezTo>
                  <a:cubicBezTo>
                    <a:pt x="2033" y="2509"/>
                    <a:pt x="2082" y="2624"/>
                    <a:pt x="1852" y="2640"/>
                  </a:cubicBezTo>
                  <a:cubicBezTo>
                    <a:pt x="1843" y="2641"/>
                    <a:pt x="1835" y="2642"/>
                    <a:pt x="1826" y="2642"/>
                  </a:cubicBezTo>
                  <a:cubicBezTo>
                    <a:pt x="1645" y="2642"/>
                    <a:pt x="1707" y="2304"/>
                    <a:pt x="1754" y="2115"/>
                  </a:cubicBezTo>
                  <a:cubicBezTo>
                    <a:pt x="1820" y="1935"/>
                    <a:pt x="2065" y="1099"/>
                    <a:pt x="1410" y="821"/>
                  </a:cubicBezTo>
                  <a:cubicBezTo>
                    <a:pt x="754" y="542"/>
                    <a:pt x="492" y="280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16"/>
            <p:cNvSpPr/>
            <p:nvPr/>
          </p:nvSpPr>
          <p:spPr>
            <a:xfrm>
              <a:off x="7712036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71" y="509"/>
                    <a:pt x="1050" y="1181"/>
                    <a:pt x="951" y="2476"/>
                  </a:cubicBezTo>
                  <a:cubicBezTo>
                    <a:pt x="853" y="3771"/>
                    <a:pt x="0" y="4263"/>
                    <a:pt x="0" y="4263"/>
                  </a:cubicBezTo>
                  <a:cubicBezTo>
                    <a:pt x="3590" y="2443"/>
                    <a:pt x="2295" y="771"/>
                    <a:pt x="1935" y="526"/>
                  </a:cubicBezTo>
                  <a:cubicBezTo>
                    <a:pt x="1590" y="280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16"/>
            <p:cNvSpPr/>
            <p:nvPr/>
          </p:nvSpPr>
          <p:spPr>
            <a:xfrm>
              <a:off x="7834105" y="4977774"/>
              <a:ext cx="227470" cy="159432"/>
            </a:xfrm>
            <a:custGeom>
              <a:rect b="b" l="l" r="r" t="t"/>
              <a:pathLst>
                <a:path extrusionOk="0" h="4860" w="6934">
                  <a:moveTo>
                    <a:pt x="1949" y="0"/>
                  </a:moveTo>
                  <a:cubicBezTo>
                    <a:pt x="1069" y="0"/>
                    <a:pt x="604" y="827"/>
                    <a:pt x="722" y="1362"/>
                  </a:cubicBezTo>
                  <a:cubicBezTo>
                    <a:pt x="836" y="1964"/>
                    <a:pt x="1403" y="2002"/>
                    <a:pt x="1543" y="2002"/>
                  </a:cubicBezTo>
                  <a:cubicBezTo>
                    <a:pt x="1563" y="2002"/>
                    <a:pt x="1574" y="2001"/>
                    <a:pt x="1574" y="2001"/>
                  </a:cubicBezTo>
                  <a:cubicBezTo>
                    <a:pt x="1312" y="1903"/>
                    <a:pt x="1197" y="1591"/>
                    <a:pt x="1328" y="1329"/>
                  </a:cubicBezTo>
                  <a:cubicBezTo>
                    <a:pt x="1371" y="1265"/>
                    <a:pt x="1415" y="1241"/>
                    <a:pt x="1462" y="1241"/>
                  </a:cubicBezTo>
                  <a:cubicBezTo>
                    <a:pt x="1560" y="1241"/>
                    <a:pt x="1671" y="1344"/>
                    <a:pt x="1803" y="1411"/>
                  </a:cubicBezTo>
                  <a:cubicBezTo>
                    <a:pt x="1844" y="1430"/>
                    <a:pt x="1883" y="1438"/>
                    <a:pt x="1918" y="1438"/>
                  </a:cubicBezTo>
                  <a:cubicBezTo>
                    <a:pt x="2069" y="1438"/>
                    <a:pt x="2173" y="1285"/>
                    <a:pt x="2213" y="1099"/>
                  </a:cubicBezTo>
                  <a:cubicBezTo>
                    <a:pt x="2253" y="958"/>
                    <a:pt x="2362" y="817"/>
                    <a:pt x="2550" y="817"/>
                  </a:cubicBezTo>
                  <a:cubicBezTo>
                    <a:pt x="2668" y="817"/>
                    <a:pt x="2817" y="872"/>
                    <a:pt x="3000" y="1017"/>
                  </a:cubicBezTo>
                  <a:cubicBezTo>
                    <a:pt x="3492" y="1394"/>
                    <a:pt x="3180" y="2148"/>
                    <a:pt x="3180" y="2148"/>
                  </a:cubicBezTo>
                  <a:cubicBezTo>
                    <a:pt x="3180" y="2148"/>
                    <a:pt x="3180" y="1526"/>
                    <a:pt x="2754" y="1476"/>
                  </a:cubicBezTo>
                  <a:cubicBezTo>
                    <a:pt x="2707" y="1463"/>
                    <a:pt x="2659" y="1456"/>
                    <a:pt x="2613" y="1456"/>
                  </a:cubicBezTo>
                  <a:cubicBezTo>
                    <a:pt x="2435" y="1456"/>
                    <a:pt x="2275" y="1553"/>
                    <a:pt x="2197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30" y="2657"/>
                    <a:pt x="2377" y="2739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77" y="3558"/>
                    <a:pt x="1656" y="3558"/>
                    <a:pt x="1656" y="3558"/>
                  </a:cubicBezTo>
                  <a:cubicBezTo>
                    <a:pt x="1803" y="3345"/>
                    <a:pt x="1771" y="3050"/>
                    <a:pt x="1574" y="2886"/>
                  </a:cubicBez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45"/>
                    <a:pt x="1017" y="3263"/>
                    <a:pt x="754" y="3493"/>
                  </a:cubicBezTo>
                  <a:cubicBezTo>
                    <a:pt x="618" y="3603"/>
                    <a:pt x="419" y="3630"/>
                    <a:pt x="260" y="3630"/>
                  </a:cubicBezTo>
                  <a:cubicBezTo>
                    <a:pt x="114" y="3630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1" y="3706"/>
                    <a:pt x="394" y="3755"/>
                    <a:pt x="590" y="3771"/>
                  </a:cubicBezTo>
                  <a:cubicBezTo>
                    <a:pt x="1033" y="3804"/>
                    <a:pt x="1476" y="3886"/>
                    <a:pt x="1902" y="3984"/>
                  </a:cubicBezTo>
                  <a:cubicBezTo>
                    <a:pt x="3082" y="4345"/>
                    <a:pt x="3803" y="4837"/>
                    <a:pt x="4688" y="4853"/>
                  </a:cubicBezTo>
                  <a:cubicBezTo>
                    <a:pt x="4746" y="4857"/>
                    <a:pt x="4804" y="4859"/>
                    <a:pt x="4862" y="4859"/>
                  </a:cubicBezTo>
                  <a:cubicBezTo>
                    <a:pt x="5262" y="4859"/>
                    <a:pt x="5656" y="4761"/>
                    <a:pt x="6000" y="4574"/>
                  </a:cubicBezTo>
                  <a:cubicBezTo>
                    <a:pt x="6786" y="4115"/>
                    <a:pt x="6934" y="2952"/>
                    <a:pt x="6475" y="2345"/>
                  </a:cubicBezTo>
                  <a:cubicBezTo>
                    <a:pt x="6244" y="2015"/>
                    <a:pt x="5880" y="1864"/>
                    <a:pt x="5540" y="1864"/>
                  </a:cubicBezTo>
                  <a:cubicBezTo>
                    <a:pt x="5204" y="1864"/>
                    <a:pt x="4892" y="2011"/>
                    <a:pt x="4754" y="2280"/>
                  </a:cubicBezTo>
                  <a:cubicBezTo>
                    <a:pt x="4508" y="2607"/>
                    <a:pt x="4541" y="3083"/>
                    <a:pt x="4836" y="3361"/>
                  </a:cubicBezTo>
                  <a:lnTo>
                    <a:pt x="4852" y="3378"/>
                  </a:lnTo>
                  <a:cubicBezTo>
                    <a:pt x="4869" y="3394"/>
                    <a:pt x="4885" y="3411"/>
                    <a:pt x="4918" y="3427"/>
                  </a:cubicBezTo>
                  <a:lnTo>
                    <a:pt x="4950" y="3460"/>
                  </a:lnTo>
                  <a:cubicBezTo>
                    <a:pt x="5052" y="3519"/>
                    <a:pt x="5179" y="3550"/>
                    <a:pt x="5302" y="3550"/>
                  </a:cubicBezTo>
                  <a:cubicBezTo>
                    <a:pt x="5556" y="3550"/>
                    <a:pt x="5797" y="3419"/>
                    <a:pt x="5786" y="3132"/>
                  </a:cubicBezTo>
                  <a:cubicBezTo>
                    <a:pt x="5800" y="2938"/>
                    <a:pt x="5644" y="2856"/>
                    <a:pt x="5467" y="2856"/>
                  </a:cubicBezTo>
                  <a:cubicBezTo>
                    <a:pt x="5213" y="2856"/>
                    <a:pt x="4916" y="3027"/>
                    <a:pt x="5032" y="3279"/>
                  </a:cubicBezTo>
                  <a:cubicBezTo>
                    <a:pt x="5040" y="3302"/>
                    <a:pt x="5041" y="3325"/>
                    <a:pt x="5018" y="3325"/>
                  </a:cubicBezTo>
                  <a:cubicBezTo>
                    <a:pt x="4991" y="3325"/>
                    <a:pt x="4934" y="3294"/>
                    <a:pt x="4819" y="3197"/>
                  </a:cubicBezTo>
                  <a:cubicBezTo>
                    <a:pt x="4705" y="3099"/>
                    <a:pt x="4639" y="2952"/>
                    <a:pt x="4639" y="2788"/>
                  </a:cubicBezTo>
                  <a:cubicBezTo>
                    <a:pt x="4639" y="2624"/>
                    <a:pt x="4705" y="2460"/>
                    <a:pt x="4819" y="2312"/>
                  </a:cubicBezTo>
                  <a:cubicBezTo>
                    <a:pt x="4945" y="2078"/>
                    <a:pt x="5212" y="1955"/>
                    <a:pt x="5499" y="1955"/>
                  </a:cubicBezTo>
                  <a:cubicBezTo>
                    <a:pt x="5814" y="1955"/>
                    <a:pt x="6154" y="2102"/>
                    <a:pt x="6360" y="2411"/>
                  </a:cubicBezTo>
                  <a:cubicBezTo>
                    <a:pt x="6360" y="2411"/>
                    <a:pt x="6360" y="2427"/>
                    <a:pt x="6377" y="2443"/>
                  </a:cubicBezTo>
                  <a:cubicBezTo>
                    <a:pt x="6590" y="2853"/>
                    <a:pt x="6590" y="3361"/>
                    <a:pt x="6344" y="3755"/>
                  </a:cubicBezTo>
                  <a:cubicBezTo>
                    <a:pt x="6064" y="4258"/>
                    <a:pt x="5426" y="4609"/>
                    <a:pt x="4595" y="4609"/>
                  </a:cubicBezTo>
                  <a:cubicBezTo>
                    <a:pt x="4209" y="4609"/>
                    <a:pt x="3781" y="4533"/>
                    <a:pt x="3328" y="4361"/>
                  </a:cubicBezTo>
                  <a:cubicBezTo>
                    <a:pt x="3279" y="4345"/>
                    <a:pt x="3049" y="4263"/>
                    <a:pt x="2902" y="4197"/>
                  </a:cubicBezTo>
                  <a:cubicBezTo>
                    <a:pt x="2475" y="3984"/>
                    <a:pt x="2033" y="3837"/>
                    <a:pt x="1590" y="3755"/>
                  </a:cubicBezTo>
                  <a:cubicBezTo>
                    <a:pt x="1754" y="3722"/>
                    <a:pt x="1951" y="3706"/>
                    <a:pt x="2164" y="3656"/>
                  </a:cubicBezTo>
                  <a:cubicBezTo>
                    <a:pt x="3901" y="3312"/>
                    <a:pt x="4164" y="837"/>
                    <a:pt x="2705" y="182"/>
                  </a:cubicBezTo>
                  <a:cubicBezTo>
                    <a:pt x="2428" y="55"/>
                    <a:pt x="2175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16"/>
            <p:cNvSpPr/>
            <p:nvPr/>
          </p:nvSpPr>
          <p:spPr>
            <a:xfrm>
              <a:off x="7945415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cubicBezTo>
                    <a:pt x="3885" y="788"/>
                    <a:pt x="3541" y="1574"/>
                    <a:pt x="2902" y="2050"/>
                  </a:cubicBezTo>
                  <a:cubicBezTo>
                    <a:pt x="2493" y="2357"/>
                    <a:pt x="2001" y="2456"/>
                    <a:pt x="1540" y="2456"/>
                  </a:cubicBezTo>
                  <a:cubicBezTo>
                    <a:pt x="723" y="2456"/>
                    <a:pt x="1" y="2148"/>
                    <a:pt x="0" y="2148"/>
                  </a:cubicBezTo>
                  <a:lnTo>
                    <a:pt x="0" y="2148"/>
                  </a:lnTo>
                  <a:cubicBezTo>
                    <a:pt x="1328" y="2869"/>
                    <a:pt x="1836" y="2640"/>
                    <a:pt x="2213" y="3033"/>
                  </a:cubicBezTo>
                  <a:cubicBezTo>
                    <a:pt x="2379" y="3221"/>
                    <a:pt x="2551" y="3278"/>
                    <a:pt x="2709" y="3278"/>
                  </a:cubicBezTo>
                  <a:cubicBezTo>
                    <a:pt x="2894" y="3278"/>
                    <a:pt x="3058" y="3200"/>
                    <a:pt x="3164" y="3164"/>
                  </a:cubicBezTo>
                  <a:cubicBezTo>
                    <a:pt x="3191" y="3158"/>
                    <a:pt x="3217" y="3154"/>
                    <a:pt x="3244" y="3154"/>
                  </a:cubicBezTo>
                  <a:cubicBezTo>
                    <a:pt x="3346" y="3154"/>
                    <a:pt x="3439" y="3204"/>
                    <a:pt x="3492" y="3295"/>
                  </a:cubicBezTo>
                  <a:cubicBezTo>
                    <a:pt x="3524" y="3099"/>
                    <a:pt x="3475" y="2886"/>
                    <a:pt x="3344" y="2722"/>
                  </a:cubicBezTo>
                  <a:cubicBezTo>
                    <a:pt x="3180" y="2509"/>
                    <a:pt x="2770" y="2492"/>
                    <a:pt x="2705" y="2492"/>
                  </a:cubicBezTo>
                  <a:cubicBezTo>
                    <a:pt x="3262" y="2459"/>
                    <a:pt x="3770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16"/>
            <p:cNvSpPr/>
            <p:nvPr/>
          </p:nvSpPr>
          <p:spPr>
            <a:xfrm>
              <a:off x="7750221" y="4820537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05" y="0"/>
                  </a:moveTo>
                  <a:cubicBezTo>
                    <a:pt x="1382" y="0"/>
                    <a:pt x="976" y="149"/>
                    <a:pt x="705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1" y="2434"/>
                    <a:pt x="1426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69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16" y="2204"/>
                  </a:lnTo>
                  <a:cubicBezTo>
                    <a:pt x="2033" y="2188"/>
                    <a:pt x="2049" y="2172"/>
                    <a:pt x="2066" y="2155"/>
                  </a:cubicBezTo>
                  <a:cubicBezTo>
                    <a:pt x="2229" y="1975"/>
                    <a:pt x="2311" y="1729"/>
                    <a:pt x="2279" y="1500"/>
                  </a:cubicBezTo>
                  <a:cubicBezTo>
                    <a:pt x="2236" y="1156"/>
                    <a:pt x="2024" y="1016"/>
                    <a:pt x="1827" y="1016"/>
                  </a:cubicBezTo>
                  <a:cubicBezTo>
                    <a:pt x="1724" y="1016"/>
                    <a:pt x="1625" y="1055"/>
                    <a:pt x="1557" y="1123"/>
                  </a:cubicBezTo>
                  <a:cubicBezTo>
                    <a:pt x="1394" y="1286"/>
                    <a:pt x="1443" y="1565"/>
                    <a:pt x="1639" y="1696"/>
                  </a:cubicBezTo>
                  <a:cubicBezTo>
                    <a:pt x="1710" y="1728"/>
                    <a:pt x="1775" y="1738"/>
                    <a:pt x="1832" y="1738"/>
                  </a:cubicBezTo>
                  <a:cubicBezTo>
                    <a:pt x="1923" y="1738"/>
                    <a:pt x="1995" y="1712"/>
                    <a:pt x="2043" y="1712"/>
                  </a:cubicBezTo>
                  <a:cubicBezTo>
                    <a:pt x="2090" y="1712"/>
                    <a:pt x="2115" y="1736"/>
                    <a:pt x="2115" y="1827"/>
                  </a:cubicBezTo>
                  <a:cubicBezTo>
                    <a:pt x="2082" y="2024"/>
                    <a:pt x="1967" y="2204"/>
                    <a:pt x="1787" y="2286"/>
                  </a:cubicBezTo>
                  <a:cubicBezTo>
                    <a:pt x="1680" y="2340"/>
                    <a:pt x="1563" y="2365"/>
                    <a:pt x="1445" y="2365"/>
                  </a:cubicBezTo>
                  <a:cubicBezTo>
                    <a:pt x="1309" y="2365"/>
                    <a:pt x="1172" y="2331"/>
                    <a:pt x="1049" y="2270"/>
                  </a:cubicBezTo>
                  <a:cubicBezTo>
                    <a:pt x="508" y="2040"/>
                    <a:pt x="148" y="1106"/>
                    <a:pt x="787" y="549"/>
                  </a:cubicBezTo>
                  <a:cubicBezTo>
                    <a:pt x="1033" y="303"/>
                    <a:pt x="1377" y="172"/>
                    <a:pt x="1721" y="155"/>
                  </a:cubicBezTo>
                  <a:cubicBezTo>
                    <a:pt x="2475" y="205"/>
                    <a:pt x="3295" y="746"/>
                    <a:pt x="3442" y="2204"/>
                  </a:cubicBezTo>
                  <a:cubicBezTo>
                    <a:pt x="3475" y="2762"/>
                    <a:pt x="3426" y="3319"/>
                    <a:pt x="3279" y="3844"/>
                  </a:cubicBezTo>
                  <a:cubicBezTo>
                    <a:pt x="3147" y="4302"/>
                    <a:pt x="2934" y="4745"/>
                    <a:pt x="2672" y="5138"/>
                  </a:cubicBezTo>
                  <a:cubicBezTo>
                    <a:pt x="2262" y="5614"/>
                    <a:pt x="1754" y="6024"/>
                    <a:pt x="1180" y="6286"/>
                  </a:cubicBezTo>
                  <a:cubicBezTo>
                    <a:pt x="1803" y="6040"/>
                    <a:pt x="2361" y="5630"/>
                    <a:pt x="2803" y="5122"/>
                  </a:cubicBezTo>
                  <a:cubicBezTo>
                    <a:pt x="3541" y="4270"/>
                    <a:pt x="4459" y="2254"/>
                    <a:pt x="3180" y="614"/>
                  </a:cubicBezTo>
                  <a:cubicBezTo>
                    <a:pt x="2826" y="207"/>
                    <a:pt x="2303" y="0"/>
                    <a:pt x="18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16"/>
            <p:cNvSpPr/>
            <p:nvPr/>
          </p:nvSpPr>
          <p:spPr>
            <a:xfrm>
              <a:off x="7330047" y="4923514"/>
              <a:ext cx="79815" cy="179050"/>
            </a:xfrm>
            <a:custGeom>
              <a:rect b="b" l="l" r="r" t="t"/>
              <a:pathLst>
                <a:path extrusionOk="0" h="5458" w="2433">
                  <a:moveTo>
                    <a:pt x="994" y="1"/>
                  </a:moveTo>
                  <a:cubicBezTo>
                    <a:pt x="632" y="1"/>
                    <a:pt x="1" y="584"/>
                    <a:pt x="285" y="2426"/>
                  </a:cubicBezTo>
                  <a:cubicBezTo>
                    <a:pt x="613" y="4458"/>
                    <a:pt x="2170" y="5409"/>
                    <a:pt x="2433" y="5458"/>
                  </a:cubicBezTo>
                  <a:cubicBezTo>
                    <a:pt x="2433" y="5458"/>
                    <a:pt x="908" y="4474"/>
                    <a:pt x="777" y="2803"/>
                  </a:cubicBezTo>
                  <a:cubicBezTo>
                    <a:pt x="646" y="1147"/>
                    <a:pt x="1154" y="1098"/>
                    <a:pt x="1318" y="737"/>
                  </a:cubicBezTo>
                  <a:cubicBezTo>
                    <a:pt x="1482" y="377"/>
                    <a:pt x="1400" y="114"/>
                    <a:pt x="1088" y="16"/>
                  </a:cubicBezTo>
                  <a:cubicBezTo>
                    <a:pt x="1060" y="6"/>
                    <a:pt x="1028" y="1"/>
                    <a:pt x="9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16"/>
            <p:cNvSpPr/>
            <p:nvPr/>
          </p:nvSpPr>
          <p:spPr>
            <a:xfrm>
              <a:off x="7294223" y="4874174"/>
              <a:ext cx="173702" cy="233244"/>
            </a:xfrm>
            <a:custGeom>
              <a:rect b="b" l="l" r="r" t="t"/>
              <a:pathLst>
                <a:path extrusionOk="0" h="7110" w="5295">
                  <a:moveTo>
                    <a:pt x="3607" y="0"/>
                  </a:moveTo>
                  <a:cubicBezTo>
                    <a:pt x="3396" y="0"/>
                    <a:pt x="3199" y="27"/>
                    <a:pt x="3033" y="61"/>
                  </a:cubicBezTo>
                  <a:cubicBezTo>
                    <a:pt x="2590" y="127"/>
                    <a:pt x="2180" y="307"/>
                    <a:pt x="1836" y="553"/>
                  </a:cubicBezTo>
                  <a:cubicBezTo>
                    <a:pt x="0" y="1913"/>
                    <a:pt x="345" y="4290"/>
                    <a:pt x="886" y="5438"/>
                  </a:cubicBezTo>
                  <a:cubicBezTo>
                    <a:pt x="1181" y="6126"/>
                    <a:pt x="1656" y="6700"/>
                    <a:pt x="2279" y="7109"/>
                  </a:cubicBezTo>
                  <a:cubicBezTo>
                    <a:pt x="1689" y="6683"/>
                    <a:pt x="1230" y="6093"/>
                    <a:pt x="967" y="5405"/>
                  </a:cubicBezTo>
                  <a:cubicBezTo>
                    <a:pt x="459" y="4257"/>
                    <a:pt x="197" y="1963"/>
                    <a:pt x="1935" y="701"/>
                  </a:cubicBezTo>
                  <a:cubicBezTo>
                    <a:pt x="2361" y="383"/>
                    <a:pt x="2917" y="191"/>
                    <a:pt x="3432" y="191"/>
                  </a:cubicBezTo>
                  <a:cubicBezTo>
                    <a:pt x="3848" y="191"/>
                    <a:pt x="4237" y="317"/>
                    <a:pt x="4508" y="602"/>
                  </a:cubicBezTo>
                  <a:cubicBezTo>
                    <a:pt x="5154" y="1248"/>
                    <a:pt x="4670" y="2308"/>
                    <a:pt x="3982" y="2308"/>
                  </a:cubicBezTo>
                  <a:cubicBezTo>
                    <a:pt x="3972" y="2308"/>
                    <a:pt x="3961" y="2307"/>
                    <a:pt x="3951" y="2307"/>
                  </a:cubicBezTo>
                  <a:cubicBezTo>
                    <a:pt x="3921" y="2310"/>
                    <a:pt x="3891" y="2312"/>
                    <a:pt x="3862" y="2312"/>
                  </a:cubicBezTo>
                  <a:cubicBezTo>
                    <a:pt x="3601" y="2312"/>
                    <a:pt x="3360" y="2182"/>
                    <a:pt x="3213" y="1946"/>
                  </a:cubicBezTo>
                  <a:cubicBezTo>
                    <a:pt x="3164" y="1848"/>
                    <a:pt x="3131" y="1717"/>
                    <a:pt x="3148" y="1586"/>
                  </a:cubicBezTo>
                  <a:cubicBezTo>
                    <a:pt x="3167" y="1334"/>
                    <a:pt x="3243" y="1254"/>
                    <a:pt x="3299" y="1254"/>
                  </a:cubicBezTo>
                  <a:cubicBezTo>
                    <a:pt x="3338" y="1254"/>
                    <a:pt x="3367" y="1293"/>
                    <a:pt x="3361" y="1340"/>
                  </a:cubicBezTo>
                  <a:cubicBezTo>
                    <a:pt x="3316" y="1576"/>
                    <a:pt x="3512" y="1773"/>
                    <a:pt x="3744" y="1773"/>
                  </a:cubicBezTo>
                  <a:cubicBezTo>
                    <a:pt x="3769" y="1773"/>
                    <a:pt x="3794" y="1771"/>
                    <a:pt x="3820" y="1766"/>
                  </a:cubicBezTo>
                  <a:cubicBezTo>
                    <a:pt x="4229" y="1700"/>
                    <a:pt x="4328" y="1159"/>
                    <a:pt x="3967" y="963"/>
                  </a:cubicBezTo>
                  <a:cubicBezTo>
                    <a:pt x="3873" y="916"/>
                    <a:pt x="3775" y="894"/>
                    <a:pt x="3679" y="894"/>
                  </a:cubicBezTo>
                  <a:cubicBezTo>
                    <a:pt x="3371" y="894"/>
                    <a:pt x="3083" y="1117"/>
                    <a:pt x="3033" y="1455"/>
                  </a:cubicBezTo>
                  <a:cubicBezTo>
                    <a:pt x="2984" y="1782"/>
                    <a:pt x="3148" y="2110"/>
                    <a:pt x="3443" y="2274"/>
                  </a:cubicBezTo>
                  <a:lnTo>
                    <a:pt x="3475" y="2274"/>
                  </a:lnTo>
                  <a:cubicBezTo>
                    <a:pt x="3574" y="2323"/>
                    <a:pt x="3672" y="2372"/>
                    <a:pt x="3787" y="2389"/>
                  </a:cubicBezTo>
                  <a:cubicBezTo>
                    <a:pt x="3880" y="2411"/>
                    <a:pt x="3973" y="2421"/>
                    <a:pt x="4065" y="2421"/>
                  </a:cubicBezTo>
                  <a:cubicBezTo>
                    <a:pt x="4663" y="2421"/>
                    <a:pt x="5189" y="1983"/>
                    <a:pt x="5246" y="1471"/>
                  </a:cubicBezTo>
                  <a:cubicBezTo>
                    <a:pt x="5295" y="1061"/>
                    <a:pt x="5131" y="651"/>
                    <a:pt x="4819" y="389"/>
                  </a:cubicBezTo>
                  <a:cubicBezTo>
                    <a:pt x="4436" y="91"/>
                    <a:pt x="3998" y="0"/>
                    <a:pt x="36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16"/>
            <p:cNvSpPr/>
            <p:nvPr/>
          </p:nvSpPr>
          <p:spPr>
            <a:xfrm>
              <a:off x="7400152" y="4813287"/>
              <a:ext cx="239870" cy="168847"/>
            </a:xfrm>
            <a:custGeom>
              <a:rect b="b" l="l" r="r" t="t"/>
              <a:pathLst>
                <a:path extrusionOk="0" h="5147" w="7312">
                  <a:moveTo>
                    <a:pt x="1750" y="0"/>
                  </a:moveTo>
                  <a:cubicBezTo>
                    <a:pt x="1356" y="0"/>
                    <a:pt x="969" y="175"/>
                    <a:pt x="705" y="508"/>
                  </a:cubicBezTo>
                  <a:cubicBezTo>
                    <a:pt x="612" y="638"/>
                    <a:pt x="465" y="705"/>
                    <a:pt x="317" y="705"/>
                  </a:cubicBezTo>
                  <a:cubicBezTo>
                    <a:pt x="205" y="705"/>
                    <a:pt x="92" y="667"/>
                    <a:pt x="0" y="590"/>
                  </a:cubicBezTo>
                  <a:lnTo>
                    <a:pt x="0" y="590"/>
                  </a:lnTo>
                  <a:cubicBezTo>
                    <a:pt x="33" y="950"/>
                    <a:pt x="66" y="1016"/>
                    <a:pt x="1771" y="1737"/>
                  </a:cubicBezTo>
                  <a:cubicBezTo>
                    <a:pt x="3082" y="2294"/>
                    <a:pt x="3525" y="4261"/>
                    <a:pt x="3656" y="5146"/>
                  </a:cubicBezTo>
                  <a:cubicBezTo>
                    <a:pt x="3803" y="4261"/>
                    <a:pt x="4246" y="2294"/>
                    <a:pt x="5557" y="1737"/>
                  </a:cubicBezTo>
                  <a:cubicBezTo>
                    <a:pt x="7262" y="1016"/>
                    <a:pt x="7295" y="950"/>
                    <a:pt x="7311" y="590"/>
                  </a:cubicBezTo>
                  <a:lnTo>
                    <a:pt x="7311" y="590"/>
                  </a:lnTo>
                  <a:cubicBezTo>
                    <a:pt x="7219" y="667"/>
                    <a:pt x="7106" y="705"/>
                    <a:pt x="6996" y="705"/>
                  </a:cubicBezTo>
                  <a:cubicBezTo>
                    <a:pt x="6849" y="705"/>
                    <a:pt x="6707" y="638"/>
                    <a:pt x="6623" y="508"/>
                  </a:cubicBezTo>
                  <a:cubicBezTo>
                    <a:pt x="6349" y="175"/>
                    <a:pt x="5958" y="0"/>
                    <a:pt x="5566" y="0"/>
                  </a:cubicBezTo>
                  <a:cubicBezTo>
                    <a:pt x="5301" y="0"/>
                    <a:pt x="5035" y="80"/>
                    <a:pt x="4803" y="245"/>
                  </a:cubicBezTo>
                  <a:cubicBezTo>
                    <a:pt x="4229" y="655"/>
                    <a:pt x="3852" y="1475"/>
                    <a:pt x="3656" y="2655"/>
                  </a:cubicBezTo>
                  <a:cubicBezTo>
                    <a:pt x="3475" y="1458"/>
                    <a:pt x="3098" y="639"/>
                    <a:pt x="2525" y="245"/>
                  </a:cubicBezTo>
                  <a:cubicBezTo>
                    <a:pt x="2287" y="80"/>
                    <a:pt x="2017" y="0"/>
                    <a:pt x="17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16"/>
            <p:cNvSpPr/>
            <p:nvPr/>
          </p:nvSpPr>
          <p:spPr>
            <a:xfrm>
              <a:off x="7476524" y="4719693"/>
              <a:ext cx="87655" cy="145753"/>
            </a:xfrm>
            <a:custGeom>
              <a:rect b="b" l="l" r="r" t="t"/>
              <a:pathLst>
                <a:path extrusionOk="0" h="4443" w="2672">
                  <a:moveTo>
                    <a:pt x="1344" y="0"/>
                  </a:moveTo>
                  <a:cubicBezTo>
                    <a:pt x="1262" y="164"/>
                    <a:pt x="1147" y="312"/>
                    <a:pt x="1000" y="427"/>
                  </a:cubicBezTo>
                  <a:cubicBezTo>
                    <a:pt x="557" y="853"/>
                    <a:pt x="0" y="1721"/>
                    <a:pt x="721" y="2902"/>
                  </a:cubicBezTo>
                  <a:cubicBezTo>
                    <a:pt x="1016" y="3377"/>
                    <a:pt x="1213" y="3902"/>
                    <a:pt x="1344" y="4442"/>
                  </a:cubicBezTo>
                  <a:cubicBezTo>
                    <a:pt x="1459" y="3902"/>
                    <a:pt x="1672" y="3377"/>
                    <a:pt x="1951" y="2902"/>
                  </a:cubicBezTo>
                  <a:cubicBezTo>
                    <a:pt x="2672" y="1721"/>
                    <a:pt x="2115" y="853"/>
                    <a:pt x="1672" y="427"/>
                  </a:cubicBezTo>
                  <a:cubicBezTo>
                    <a:pt x="1541" y="295"/>
                    <a:pt x="1426" y="164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16"/>
            <p:cNvSpPr/>
            <p:nvPr/>
          </p:nvSpPr>
          <p:spPr>
            <a:xfrm>
              <a:off x="7420033" y="4582467"/>
              <a:ext cx="200603" cy="220056"/>
            </a:xfrm>
            <a:custGeom>
              <a:rect b="b" l="l" r="r" t="t"/>
              <a:pathLst>
                <a:path extrusionOk="0" h="6708" w="6115">
                  <a:moveTo>
                    <a:pt x="1900" y="6703"/>
                  </a:moveTo>
                  <a:cubicBezTo>
                    <a:pt x="1901" y="6705"/>
                    <a:pt x="1902" y="6706"/>
                    <a:pt x="1902" y="6708"/>
                  </a:cubicBezTo>
                  <a:cubicBezTo>
                    <a:pt x="1902" y="6706"/>
                    <a:pt x="1901" y="6705"/>
                    <a:pt x="1900" y="6703"/>
                  </a:cubicBezTo>
                  <a:close/>
                  <a:moveTo>
                    <a:pt x="1593" y="1"/>
                  </a:moveTo>
                  <a:cubicBezTo>
                    <a:pt x="1195" y="1"/>
                    <a:pt x="805" y="156"/>
                    <a:pt x="575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69" y="2103"/>
                    <a:pt x="1187" y="2103"/>
                  </a:cubicBezTo>
                  <a:cubicBezTo>
                    <a:pt x="1784" y="2103"/>
                    <a:pt x="1997" y="1584"/>
                    <a:pt x="1870" y="1282"/>
                  </a:cubicBezTo>
                  <a:cubicBezTo>
                    <a:pt x="1827" y="1114"/>
                    <a:pt x="1665" y="993"/>
                    <a:pt x="1495" y="993"/>
                  </a:cubicBezTo>
                  <a:cubicBezTo>
                    <a:pt x="1467" y="993"/>
                    <a:pt x="1439" y="996"/>
                    <a:pt x="1411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1"/>
                    <a:pt x="1275" y="1567"/>
                    <a:pt x="1403" y="1567"/>
                  </a:cubicBezTo>
                  <a:cubicBezTo>
                    <a:pt x="1477" y="1567"/>
                    <a:pt x="1553" y="1535"/>
                    <a:pt x="1607" y="1462"/>
                  </a:cubicBezTo>
                  <a:cubicBezTo>
                    <a:pt x="1648" y="1399"/>
                    <a:pt x="1690" y="1374"/>
                    <a:pt x="1727" y="1374"/>
                  </a:cubicBezTo>
                  <a:cubicBezTo>
                    <a:pt x="1796" y="1374"/>
                    <a:pt x="1847" y="1459"/>
                    <a:pt x="1837" y="1544"/>
                  </a:cubicBezTo>
                  <a:cubicBezTo>
                    <a:pt x="1747" y="1788"/>
                    <a:pt x="1516" y="1942"/>
                    <a:pt x="1271" y="1942"/>
                  </a:cubicBezTo>
                  <a:cubicBezTo>
                    <a:pt x="1203" y="1942"/>
                    <a:pt x="1134" y="1930"/>
                    <a:pt x="1066" y="1905"/>
                  </a:cubicBezTo>
                  <a:cubicBezTo>
                    <a:pt x="657" y="1790"/>
                    <a:pt x="460" y="1053"/>
                    <a:pt x="1017" y="659"/>
                  </a:cubicBezTo>
                  <a:cubicBezTo>
                    <a:pt x="1144" y="567"/>
                    <a:pt x="1328" y="517"/>
                    <a:pt x="1534" y="517"/>
                  </a:cubicBezTo>
                  <a:cubicBezTo>
                    <a:pt x="2130" y="517"/>
                    <a:pt x="2903" y="931"/>
                    <a:pt x="2951" y="1905"/>
                  </a:cubicBezTo>
                  <a:cubicBezTo>
                    <a:pt x="2951" y="3069"/>
                    <a:pt x="2017" y="4118"/>
                    <a:pt x="1771" y="4888"/>
                  </a:cubicBezTo>
                  <a:cubicBezTo>
                    <a:pt x="1417" y="5950"/>
                    <a:pt x="1853" y="6617"/>
                    <a:pt x="1900" y="6703"/>
                  </a:cubicBezTo>
                  <a:lnTo>
                    <a:pt x="1900" y="6703"/>
                  </a:lnTo>
                  <a:cubicBezTo>
                    <a:pt x="1607" y="6147"/>
                    <a:pt x="1592" y="5493"/>
                    <a:pt x="1853" y="4921"/>
                  </a:cubicBezTo>
                  <a:cubicBezTo>
                    <a:pt x="2050" y="4396"/>
                    <a:pt x="2476" y="3839"/>
                    <a:pt x="2804" y="3134"/>
                  </a:cubicBezTo>
                  <a:cubicBezTo>
                    <a:pt x="2919" y="2921"/>
                    <a:pt x="3001" y="2675"/>
                    <a:pt x="3050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09" y="5495"/>
                    <a:pt x="4492" y="6150"/>
                    <a:pt x="4214" y="6708"/>
                  </a:cubicBezTo>
                  <a:cubicBezTo>
                    <a:pt x="4246" y="6642"/>
                    <a:pt x="4705" y="5970"/>
                    <a:pt x="4345" y="4888"/>
                  </a:cubicBezTo>
                  <a:cubicBezTo>
                    <a:pt x="4082" y="4118"/>
                    <a:pt x="3164" y="3069"/>
                    <a:pt x="3164" y="1905"/>
                  </a:cubicBezTo>
                  <a:cubicBezTo>
                    <a:pt x="3213" y="931"/>
                    <a:pt x="3986" y="517"/>
                    <a:pt x="4582" y="517"/>
                  </a:cubicBezTo>
                  <a:cubicBezTo>
                    <a:pt x="4788" y="517"/>
                    <a:pt x="4972" y="567"/>
                    <a:pt x="5099" y="659"/>
                  </a:cubicBezTo>
                  <a:cubicBezTo>
                    <a:pt x="5656" y="1053"/>
                    <a:pt x="5459" y="1790"/>
                    <a:pt x="5033" y="1905"/>
                  </a:cubicBezTo>
                  <a:cubicBezTo>
                    <a:pt x="4969" y="1930"/>
                    <a:pt x="4903" y="1942"/>
                    <a:pt x="4837" y="1942"/>
                  </a:cubicBezTo>
                  <a:cubicBezTo>
                    <a:pt x="4600" y="1942"/>
                    <a:pt x="4369" y="1788"/>
                    <a:pt x="4279" y="1544"/>
                  </a:cubicBezTo>
                  <a:cubicBezTo>
                    <a:pt x="4258" y="1459"/>
                    <a:pt x="4312" y="1374"/>
                    <a:pt x="4385" y="1374"/>
                  </a:cubicBezTo>
                  <a:cubicBezTo>
                    <a:pt x="4424" y="1374"/>
                    <a:pt x="4468" y="1399"/>
                    <a:pt x="4509" y="1462"/>
                  </a:cubicBezTo>
                  <a:cubicBezTo>
                    <a:pt x="4557" y="1535"/>
                    <a:pt x="4629" y="1567"/>
                    <a:pt x="4702" y="1567"/>
                  </a:cubicBezTo>
                  <a:cubicBezTo>
                    <a:pt x="4826" y="1567"/>
                    <a:pt x="4951" y="1471"/>
                    <a:pt x="4951" y="1315"/>
                  </a:cubicBezTo>
                  <a:cubicBezTo>
                    <a:pt x="4968" y="1167"/>
                    <a:pt x="4853" y="1020"/>
                    <a:pt x="4705" y="1003"/>
                  </a:cubicBezTo>
                  <a:cubicBezTo>
                    <a:pt x="4675" y="996"/>
                    <a:pt x="4645" y="993"/>
                    <a:pt x="4615" y="993"/>
                  </a:cubicBezTo>
                  <a:cubicBezTo>
                    <a:pt x="4439" y="993"/>
                    <a:pt x="4286" y="1114"/>
                    <a:pt x="4230" y="1282"/>
                  </a:cubicBezTo>
                  <a:cubicBezTo>
                    <a:pt x="4103" y="1584"/>
                    <a:pt x="4346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69"/>
                    <a:pt x="6115" y="1102"/>
                    <a:pt x="5525" y="446"/>
                  </a:cubicBezTo>
                  <a:cubicBezTo>
                    <a:pt x="5302" y="156"/>
                    <a:pt x="4916" y="1"/>
                    <a:pt x="4520" y="1"/>
                  </a:cubicBezTo>
                  <a:cubicBezTo>
                    <a:pt x="4045" y="1"/>
                    <a:pt x="3554" y="225"/>
                    <a:pt x="3312" y="708"/>
                  </a:cubicBezTo>
                  <a:cubicBezTo>
                    <a:pt x="3197" y="872"/>
                    <a:pt x="3099" y="1069"/>
                    <a:pt x="3050" y="1266"/>
                  </a:cubicBezTo>
                  <a:cubicBezTo>
                    <a:pt x="3001" y="1069"/>
                    <a:pt x="2919" y="872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16"/>
            <p:cNvSpPr/>
            <p:nvPr/>
          </p:nvSpPr>
          <p:spPr>
            <a:xfrm>
              <a:off x="7257645" y="4693875"/>
              <a:ext cx="171045" cy="268903"/>
            </a:xfrm>
            <a:custGeom>
              <a:rect b="b" l="l" r="r" t="t"/>
              <a:pathLst>
                <a:path extrusionOk="0" h="8197" w="5214">
                  <a:moveTo>
                    <a:pt x="4115" y="1"/>
                  </a:moveTo>
                  <a:cubicBezTo>
                    <a:pt x="4115" y="1"/>
                    <a:pt x="4197" y="607"/>
                    <a:pt x="3804" y="837"/>
                  </a:cubicBezTo>
                  <a:cubicBezTo>
                    <a:pt x="3410" y="1066"/>
                    <a:pt x="2836" y="1525"/>
                    <a:pt x="3443" y="2050"/>
                  </a:cubicBezTo>
                  <a:cubicBezTo>
                    <a:pt x="4033" y="2574"/>
                    <a:pt x="4213" y="3328"/>
                    <a:pt x="3689" y="4066"/>
                  </a:cubicBezTo>
                  <a:cubicBezTo>
                    <a:pt x="3689" y="4066"/>
                    <a:pt x="3984" y="2967"/>
                    <a:pt x="3246" y="2476"/>
                  </a:cubicBezTo>
                  <a:cubicBezTo>
                    <a:pt x="3054" y="2343"/>
                    <a:pt x="2899" y="2306"/>
                    <a:pt x="2786" y="2306"/>
                  </a:cubicBezTo>
                  <a:cubicBezTo>
                    <a:pt x="2649" y="2306"/>
                    <a:pt x="2574" y="2361"/>
                    <a:pt x="2574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214" y="3361"/>
                    <a:pt x="2558" y="3754"/>
                  </a:cubicBezTo>
                  <a:cubicBezTo>
                    <a:pt x="2902" y="4148"/>
                    <a:pt x="3148" y="4918"/>
                    <a:pt x="1951" y="5803"/>
                  </a:cubicBezTo>
                  <a:cubicBezTo>
                    <a:pt x="1951" y="5803"/>
                    <a:pt x="2558" y="4443"/>
                    <a:pt x="2197" y="3738"/>
                  </a:cubicBezTo>
                  <a:cubicBezTo>
                    <a:pt x="1837" y="3033"/>
                    <a:pt x="1378" y="3148"/>
                    <a:pt x="968" y="2558"/>
                  </a:cubicBezTo>
                  <a:cubicBezTo>
                    <a:pt x="968" y="2558"/>
                    <a:pt x="1" y="3082"/>
                    <a:pt x="755" y="4230"/>
                  </a:cubicBezTo>
                  <a:cubicBezTo>
                    <a:pt x="1624" y="5574"/>
                    <a:pt x="542" y="7278"/>
                    <a:pt x="1476" y="8196"/>
                  </a:cubicBezTo>
                  <a:cubicBezTo>
                    <a:pt x="1476" y="8196"/>
                    <a:pt x="1410" y="6836"/>
                    <a:pt x="2673" y="5606"/>
                  </a:cubicBezTo>
                  <a:cubicBezTo>
                    <a:pt x="3935" y="4377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16"/>
            <p:cNvSpPr/>
            <p:nvPr/>
          </p:nvSpPr>
          <p:spPr>
            <a:xfrm>
              <a:off x="7407665" y="4660544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2591" y="0"/>
                  </a:moveTo>
                  <a:lnTo>
                    <a:pt x="2591" y="0"/>
                  </a:lnTo>
                  <a:cubicBezTo>
                    <a:pt x="2542" y="279"/>
                    <a:pt x="2279" y="525"/>
                    <a:pt x="1640" y="820"/>
                  </a:cubicBezTo>
                  <a:cubicBezTo>
                    <a:pt x="984" y="1099"/>
                    <a:pt x="1230" y="1935"/>
                    <a:pt x="1279" y="2115"/>
                  </a:cubicBezTo>
                  <a:cubicBezTo>
                    <a:pt x="1342" y="2303"/>
                    <a:pt x="1390" y="2641"/>
                    <a:pt x="1207" y="2641"/>
                  </a:cubicBezTo>
                  <a:cubicBezTo>
                    <a:pt x="1199" y="2641"/>
                    <a:pt x="1190" y="2641"/>
                    <a:pt x="1181" y="2639"/>
                  </a:cubicBezTo>
                  <a:cubicBezTo>
                    <a:pt x="968" y="2607"/>
                    <a:pt x="1017" y="2492"/>
                    <a:pt x="1116" y="1820"/>
                  </a:cubicBezTo>
                  <a:cubicBezTo>
                    <a:pt x="1189" y="1319"/>
                    <a:pt x="880" y="1255"/>
                    <a:pt x="717" y="1255"/>
                  </a:cubicBezTo>
                  <a:cubicBezTo>
                    <a:pt x="662" y="1255"/>
                    <a:pt x="624" y="1262"/>
                    <a:pt x="624" y="1262"/>
                  </a:cubicBezTo>
                  <a:cubicBezTo>
                    <a:pt x="755" y="1426"/>
                    <a:pt x="739" y="1656"/>
                    <a:pt x="607" y="1820"/>
                  </a:cubicBezTo>
                  <a:cubicBezTo>
                    <a:pt x="362" y="2066"/>
                    <a:pt x="50" y="2344"/>
                    <a:pt x="312" y="3098"/>
                  </a:cubicBezTo>
                  <a:cubicBezTo>
                    <a:pt x="575" y="3852"/>
                    <a:pt x="1" y="4524"/>
                    <a:pt x="1" y="4524"/>
                  </a:cubicBezTo>
                  <a:cubicBezTo>
                    <a:pt x="3033" y="2017"/>
                    <a:pt x="2591" y="1"/>
                    <a:pt x="25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16"/>
            <p:cNvSpPr/>
            <p:nvPr/>
          </p:nvSpPr>
          <p:spPr>
            <a:xfrm>
              <a:off x="7210864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80"/>
                    <a:pt x="1640" y="526"/>
                  </a:cubicBezTo>
                  <a:cubicBezTo>
                    <a:pt x="1296" y="771"/>
                    <a:pt x="1" y="2443"/>
                    <a:pt x="3590" y="4263"/>
                  </a:cubicBezTo>
                  <a:cubicBezTo>
                    <a:pt x="3590" y="4263"/>
                    <a:pt x="2738" y="3771"/>
                    <a:pt x="2623" y="2476"/>
                  </a:cubicBezTo>
                  <a:cubicBezTo>
                    <a:pt x="2525" y="1198"/>
                    <a:pt x="2804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16"/>
            <p:cNvSpPr/>
            <p:nvPr/>
          </p:nvSpPr>
          <p:spPr>
            <a:xfrm>
              <a:off x="6978567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78" y="1"/>
                  </a:moveTo>
                  <a:cubicBezTo>
                    <a:pt x="4754" y="1"/>
                    <a:pt x="4504" y="53"/>
                    <a:pt x="4230" y="176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700"/>
                    <a:pt x="5180" y="3732"/>
                    <a:pt x="5344" y="3749"/>
                  </a:cubicBezTo>
                  <a:cubicBezTo>
                    <a:pt x="4902" y="3831"/>
                    <a:pt x="4459" y="3995"/>
                    <a:pt x="4033" y="4191"/>
                  </a:cubicBezTo>
                  <a:cubicBezTo>
                    <a:pt x="3885" y="4273"/>
                    <a:pt x="3656" y="4339"/>
                    <a:pt x="3607" y="4355"/>
                  </a:cubicBezTo>
                  <a:cubicBezTo>
                    <a:pt x="3152" y="4528"/>
                    <a:pt x="2723" y="4603"/>
                    <a:pt x="2336" y="4603"/>
                  </a:cubicBezTo>
                  <a:cubicBezTo>
                    <a:pt x="1507" y="4603"/>
                    <a:pt x="870" y="4257"/>
                    <a:pt x="591" y="3765"/>
                  </a:cubicBezTo>
                  <a:cubicBezTo>
                    <a:pt x="361" y="3355"/>
                    <a:pt x="345" y="2864"/>
                    <a:pt x="558" y="2454"/>
                  </a:cubicBezTo>
                  <a:cubicBezTo>
                    <a:pt x="558" y="2437"/>
                    <a:pt x="574" y="2437"/>
                    <a:pt x="574" y="2421"/>
                  </a:cubicBezTo>
                  <a:cubicBezTo>
                    <a:pt x="787" y="2107"/>
                    <a:pt x="1123" y="1960"/>
                    <a:pt x="1434" y="1960"/>
                  </a:cubicBezTo>
                  <a:cubicBezTo>
                    <a:pt x="1722" y="1960"/>
                    <a:pt x="1989" y="2086"/>
                    <a:pt x="2115" y="2323"/>
                  </a:cubicBezTo>
                  <a:cubicBezTo>
                    <a:pt x="2230" y="2454"/>
                    <a:pt x="2295" y="2634"/>
                    <a:pt x="2295" y="2798"/>
                  </a:cubicBezTo>
                  <a:cubicBezTo>
                    <a:pt x="2295" y="2946"/>
                    <a:pt x="2230" y="3093"/>
                    <a:pt x="2115" y="3208"/>
                  </a:cubicBezTo>
                  <a:cubicBezTo>
                    <a:pt x="2010" y="3305"/>
                    <a:pt x="1951" y="3335"/>
                    <a:pt x="1922" y="3335"/>
                  </a:cubicBezTo>
                  <a:cubicBezTo>
                    <a:pt x="1897" y="3335"/>
                    <a:pt x="1895" y="3313"/>
                    <a:pt x="1902" y="3290"/>
                  </a:cubicBezTo>
                  <a:cubicBezTo>
                    <a:pt x="2017" y="3030"/>
                    <a:pt x="1727" y="2861"/>
                    <a:pt x="1474" y="2861"/>
                  </a:cubicBezTo>
                  <a:cubicBezTo>
                    <a:pt x="1295" y="2861"/>
                    <a:pt x="1135" y="2946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3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5"/>
                    <a:pt x="2082" y="3388"/>
                  </a:cubicBezTo>
                  <a:lnTo>
                    <a:pt x="2082" y="3372"/>
                  </a:lnTo>
                  <a:cubicBezTo>
                    <a:pt x="2394" y="3093"/>
                    <a:pt x="2427" y="2618"/>
                    <a:pt x="2181" y="2290"/>
                  </a:cubicBezTo>
                  <a:cubicBezTo>
                    <a:pt x="2042" y="2013"/>
                    <a:pt x="1726" y="1862"/>
                    <a:pt x="1388" y="1862"/>
                  </a:cubicBezTo>
                  <a:cubicBezTo>
                    <a:pt x="1046" y="1862"/>
                    <a:pt x="682" y="2017"/>
                    <a:pt x="460" y="2356"/>
                  </a:cubicBezTo>
                  <a:cubicBezTo>
                    <a:pt x="1" y="2946"/>
                    <a:pt x="132" y="4109"/>
                    <a:pt x="935" y="4585"/>
                  </a:cubicBezTo>
                  <a:cubicBezTo>
                    <a:pt x="1300" y="4783"/>
                    <a:pt x="1708" y="4882"/>
                    <a:pt x="2132" y="4882"/>
                  </a:cubicBezTo>
                  <a:cubicBezTo>
                    <a:pt x="2164" y="4882"/>
                    <a:pt x="2197" y="4881"/>
                    <a:pt x="2230" y="4880"/>
                  </a:cubicBezTo>
                  <a:cubicBezTo>
                    <a:pt x="3131" y="4847"/>
                    <a:pt x="3836" y="4355"/>
                    <a:pt x="5016" y="3995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2"/>
                    <a:pt x="6738" y="3716"/>
                    <a:pt x="6918" y="3618"/>
                  </a:cubicBezTo>
                  <a:lnTo>
                    <a:pt x="6918" y="3618"/>
                  </a:lnTo>
                  <a:cubicBezTo>
                    <a:pt x="6918" y="3618"/>
                    <a:pt x="6807" y="3644"/>
                    <a:pt x="6663" y="3644"/>
                  </a:cubicBezTo>
                  <a:cubicBezTo>
                    <a:pt x="6509" y="3644"/>
                    <a:pt x="6316" y="3614"/>
                    <a:pt x="6180" y="3487"/>
                  </a:cubicBezTo>
                  <a:cubicBezTo>
                    <a:pt x="5918" y="3257"/>
                    <a:pt x="5918" y="3355"/>
                    <a:pt x="5639" y="3257"/>
                  </a:cubicBezTo>
                  <a:cubicBezTo>
                    <a:pt x="5475" y="3224"/>
                    <a:pt x="5361" y="3060"/>
                    <a:pt x="5361" y="2896"/>
                  </a:cubicBezTo>
                  <a:cubicBezTo>
                    <a:pt x="5164" y="3060"/>
                    <a:pt x="5131" y="3355"/>
                    <a:pt x="5279" y="3552"/>
                  </a:cubicBezTo>
                  <a:cubicBezTo>
                    <a:pt x="5279" y="3552"/>
                    <a:pt x="4557" y="3552"/>
                    <a:pt x="4394" y="3191"/>
                  </a:cubicBezTo>
                  <a:cubicBezTo>
                    <a:pt x="4213" y="2814"/>
                    <a:pt x="4426" y="2814"/>
                    <a:pt x="4557" y="2733"/>
                  </a:cubicBezTo>
                  <a:cubicBezTo>
                    <a:pt x="4705" y="2651"/>
                    <a:pt x="4754" y="2519"/>
                    <a:pt x="4607" y="2306"/>
                  </a:cubicBezTo>
                  <a:cubicBezTo>
                    <a:pt x="4459" y="2093"/>
                    <a:pt x="4476" y="1733"/>
                    <a:pt x="4738" y="1733"/>
                  </a:cubicBezTo>
                  <a:cubicBezTo>
                    <a:pt x="4658" y="1560"/>
                    <a:pt x="4492" y="1452"/>
                    <a:pt x="4310" y="1452"/>
                  </a:cubicBezTo>
                  <a:cubicBezTo>
                    <a:pt x="4268" y="1452"/>
                    <a:pt x="4224" y="1458"/>
                    <a:pt x="4180" y="1470"/>
                  </a:cubicBezTo>
                  <a:cubicBezTo>
                    <a:pt x="3754" y="1552"/>
                    <a:pt x="3754" y="2159"/>
                    <a:pt x="3754" y="2159"/>
                  </a:cubicBezTo>
                  <a:cubicBezTo>
                    <a:pt x="3754" y="2159"/>
                    <a:pt x="3443" y="1405"/>
                    <a:pt x="3935" y="1028"/>
                  </a:cubicBezTo>
                  <a:cubicBezTo>
                    <a:pt x="4124" y="883"/>
                    <a:pt x="4274" y="827"/>
                    <a:pt x="4391" y="827"/>
                  </a:cubicBezTo>
                  <a:cubicBezTo>
                    <a:pt x="4579" y="827"/>
                    <a:pt x="4681" y="969"/>
                    <a:pt x="4721" y="1110"/>
                  </a:cubicBezTo>
                  <a:cubicBezTo>
                    <a:pt x="4774" y="1295"/>
                    <a:pt x="4870" y="1449"/>
                    <a:pt x="5018" y="1449"/>
                  </a:cubicBezTo>
                  <a:cubicBezTo>
                    <a:pt x="5053" y="1449"/>
                    <a:pt x="5090" y="1440"/>
                    <a:pt x="5131" y="1421"/>
                  </a:cubicBezTo>
                  <a:cubicBezTo>
                    <a:pt x="5262" y="1345"/>
                    <a:pt x="5377" y="1248"/>
                    <a:pt x="5474" y="1248"/>
                  </a:cubicBezTo>
                  <a:cubicBezTo>
                    <a:pt x="5524" y="1248"/>
                    <a:pt x="5568" y="1273"/>
                    <a:pt x="5607" y="1339"/>
                  </a:cubicBezTo>
                  <a:cubicBezTo>
                    <a:pt x="5738" y="1602"/>
                    <a:pt x="5623" y="1897"/>
                    <a:pt x="5361" y="2011"/>
                  </a:cubicBezTo>
                  <a:cubicBezTo>
                    <a:pt x="5361" y="2011"/>
                    <a:pt x="5366" y="2012"/>
                    <a:pt x="5377" y="2012"/>
                  </a:cubicBezTo>
                  <a:cubicBezTo>
                    <a:pt x="5484" y="2012"/>
                    <a:pt x="6094" y="1984"/>
                    <a:pt x="6213" y="1372"/>
                  </a:cubicBezTo>
                  <a:cubicBezTo>
                    <a:pt x="6331" y="822"/>
                    <a:pt x="5863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16"/>
            <p:cNvSpPr/>
            <p:nvPr/>
          </p:nvSpPr>
          <p:spPr>
            <a:xfrm>
              <a:off x="6942546" y="5063823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lnTo>
                    <a:pt x="836" y="1"/>
                  </a:lnTo>
                  <a:cubicBezTo>
                    <a:pt x="836" y="1"/>
                    <a:pt x="1" y="919"/>
                    <a:pt x="558" y="1722"/>
                  </a:cubicBezTo>
                  <a:cubicBezTo>
                    <a:pt x="869" y="2181"/>
                    <a:pt x="1377" y="2459"/>
                    <a:pt x="1935" y="2492"/>
                  </a:cubicBezTo>
                  <a:cubicBezTo>
                    <a:pt x="1869" y="2492"/>
                    <a:pt x="1476" y="2492"/>
                    <a:pt x="1295" y="2722"/>
                  </a:cubicBezTo>
                  <a:cubicBezTo>
                    <a:pt x="1181" y="2886"/>
                    <a:pt x="1131" y="3099"/>
                    <a:pt x="1148" y="3312"/>
                  </a:cubicBezTo>
                  <a:cubicBezTo>
                    <a:pt x="1200" y="3221"/>
                    <a:pt x="1304" y="3171"/>
                    <a:pt x="1402" y="3171"/>
                  </a:cubicBezTo>
                  <a:cubicBezTo>
                    <a:pt x="1427" y="3171"/>
                    <a:pt x="1452" y="3174"/>
                    <a:pt x="1476" y="3181"/>
                  </a:cubicBezTo>
                  <a:cubicBezTo>
                    <a:pt x="1589" y="3216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50"/>
                  </a:cubicBezTo>
                  <a:cubicBezTo>
                    <a:pt x="2820" y="2640"/>
                    <a:pt x="3312" y="2869"/>
                    <a:pt x="4656" y="2164"/>
                  </a:cubicBezTo>
                  <a:cubicBezTo>
                    <a:pt x="4656" y="2164"/>
                    <a:pt x="4655" y="2164"/>
                    <a:pt x="4655" y="2164"/>
                  </a:cubicBezTo>
                  <a:cubicBezTo>
                    <a:pt x="4631" y="2164"/>
                    <a:pt x="3916" y="2457"/>
                    <a:pt x="3114" y="2457"/>
                  </a:cubicBezTo>
                  <a:cubicBezTo>
                    <a:pt x="2651" y="2457"/>
                    <a:pt x="2158" y="2359"/>
                    <a:pt x="1754" y="2050"/>
                  </a:cubicBezTo>
                  <a:cubicBezTo>
                    <a:pt x="1099" y="1574"/>
                    <a:pt x="754" y="804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16"/>
            <p:cNvSpPr/>
            <p:nvPr/>
          </p:nvSpPr>
          <p:spPr>
            <a:xfrm>
              <a:off x="7143645" y="4820307"/>
              <a:ext cx="145753" cy="205917"/>
            </a:xfrm>
            <a:custGeom>
              <a:rect b="b" l="l" r="r" t="t"/>
              <a:pathLst>
                <a:path extrusionOk="0" h="6277" w="4443">
                  <a:moveTo>
                    <a:pt x="2633" y="0"/>
                  </a:moveTo>
                  <a:cubicBezTo>
                    <a:pt x="2137" y="0"/>
                    <a:pt x="1621" y="202"/>
                    <a:pt x="1279" y="605"/>
                  </a:cubicBezTo>
                  <a:cubicBezTo>
                    <a:pt x="1" y="2244"/>
                    <a:pt x="902" y="4260"/>
                    <a:pt x="1656" y="5113"/>
                  </a:cubicBezTo>
                  <a:cubicBezTo>
                    <a:pt x="2083" y="5637"/>
                    <a:pt x="2640" y="6031"/>
                    <a:pt x="3263" y="6276"/>
                  </a:cubicBezTo>
                  <a:cubicBezTo>
                    <a:pt x="2689" y="6014"/>
                    <a:pt x="2181" y="5621"/>
                    <a:pt x="1787" y="5129"/>
                  </a:cubicBezTo>
                  <a:cubicBezTo>
                    <a:pt x="1509" y="4736"/>
                    <a:pt x="1312" y="4309"/>
                    <a:pt x="1181" y="3851"/>
                  </a:cubicBezTo>
                  <a:cubicBezTo>
                    <a:pt x="1033" y="3326"/>
                    <a:pt x="984" y="2769"/>
                    <a:pt x="1017" y="2211"/>
                  </a:cubicBezTo>
                  <a:cubicBezTo>
                    <a:pt x="1148" y="736"/>
                    <a:pt x="1984" y="195"/>
                    <a:pt x="2722" y="162"/>
                  </a:cubicBezTo>
                  <a:cubicBezTo>
                    <a:pt x="3082" y="162"/>
                    <a:pt x="3410" y="310"/>
                    <a:pt x="3656" y="556"/>
                  </a:cubicBezTo>
                  <a:cubicBezTo>
                    <a:pt x="4295" y="1097"/>
                    <a:pt x="3935" y="2047"/>
                    <a:pt x="3394" y="2277"/>
                  </a:cubicBezTo>
                  <a:cubicBezTo>
                    <a:pt x="3271" y="2338"/>
                    <a:pt x="3139" y="2372"/>
                    <a:pt x="3005" y="2372"/>
                  </a:cubicBezTo>
                  <a:cubicBezTo>
                    <a:pt x="2888" y="2372"/>
                    <a:pt x="2770" y="2347"/>
                    <a:pt x="2656" y="2293"/>
                  </a:cubicBezTo>
                  <a:cubicBezTo>
                    <a:pt x="2492" y="2195"/>
                    <a:pt x="2378" y="2031"/>
                    <a:pt x="2345" y="1834"/>
                  </a:cubicBezTo>
                  <a:cubicBezTo>
                    <a:pt x="2345" y="1737"/>
                    <a:pt x="2371" y="1714"/>
                    <a:pt x="2422" y="1714"/>
                  </a:cubicBezTo>
                  <a:cubicBezTo>
                    <a:pt x="2465" y="1714"/>
                    <a:pt x="2527" y="1731"/>
                    <a:pt x="2607" y="1731"/>
                  </a:cubicBezTo>
                  <a:cubicBezTo>
                    <a:pt x="2668" y="1731"/>
                    <a:pt x="2739" y="1721"/>
                    <a:pt x="2820" y="1687"/>
                  </a:cubicBezTo>
                  <a:cubicBezTo>
                    <a:pt x="3017" y="1572"/>
                    <a:pt x="3050" y="1293"/>
                    <a:pt x="2886" y="1130"/>
                  </a:cubicBezTo>
                  <a:cubicBezTo>
                    <a:pt x="2817" y="1056"/>
                    <a:pt x="2718" y="1015"/>
                    <a:pt x="2614" y="1015"/>
                  </a:cubicBezTo>
                  <a:cubicBezTo>
                    <a:pt x="2420" y="1015"/>
                    <a:pt x="2213" y="1158"/>
                    <a:pt x="2181" y="1490"/>
                  </a:cubicBezTo>
                  <a:cubicBezTo>
                    <a:pt x="2148" y="1736"/>
                    <a:pt x="2214" y="1982"/>
                    <a:pt x="2378" y="2146"/>
                  </a:cubicBezTo>
                  <a:cubicBezTo>
                    <a:pt x="2410" y="2179"/>
                    <a:pt x="2427" y="2195"/>
                    <a:pt x="2443" y="2211"/>
                  </a:cubicBezTo>
                  <a:cubicBezTo>
                    <a:pt x="2460" y="2228"/>
                    <a:pt x="2476" y="2244"/>
                    <a:pt x="2509" y="2261"/>
                  </a:cubicBezTo>
                  <a:lnTo>
                    <a:pt x="2558" y="2293"/>
                  </a:lnTo>
                  <a:lnTo>
                    <a:pt x="2591" y="2326"/>
                  </a:lnTo>
                  <a:lnTo>
                    <a:pt x="2623" y="2343"/>
                  </a:lnTo>
                  <a:cubicBezTo>
                    <a:pt x="2755" y="2408"/>
                    <a:pt x="2894" y="2441"/>
                    <a:pt x="3031" y="2441"/>
                  </a:cubicBezTo>
                  <a:cubicBezTo>
                    <a:pt x="3168" y="2441"/>
                    <a:pt x="3304" y="2408"/>
                    <a:pt x="3427" y="2343"/>
                  </a:cubicBezTo>
                  <a:cubicBezTo>
                    <a:pt x="4017" y="2129"/>
                    <a:pt x="4443" y="1080"/>
                    <a:pt x="3754" y="458"/>
                  </a:cubicBezTo>
                  <a:cubicBezTo>
                    <a:pt x="3480" y="153"/>
                    <a:pt x="3064" y="0"/>
                    <a:pt x="26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16"/>
            <p:cNvSpPr/>
            <p:nvPr/>
          </p:nvSpPr>
          <p:spPr>
            <a:xfrm>
              <a:off x="6377928" y="4897236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2016" y="1"/>
                  </a:moveTo>
                  <a:cubicBezTo>
                    <a:pt x="1099" y="1"/>
                    <a:pt x="77" y="653"/>
                    <a:pt x="33" y="1850"/>
                  </a:cubicBezTo>
                  <a:cubicBezTo>
                    <a:pt x="1" y="2718"/>
                    <a:pt x="476" y="3522"/>
                    <a:pt x="1246" y="3931"/>
                  </a:cubicBezTo>
                  <a:cubicBezTo>
                    <a:pt x="1740" y="4189"/>
                    <a:pt x="2292" y="4291"/>
                    <a:pt x="2857" y="4291"/>
                  </a:cubicBezTo>
                  <a:cubicBezTo>
                    <a:pt x="3193" y="4291"/>
                    <a:pt x="3533" y="4255"/>
                    <a:pt x="3869" y="4194"/>
                  </a:cubicBezTo>
                  <a:cubicBezTo>
                    <a:pt x="4754" y="3948"/>
                    <a:pt x="5574" y="3620"/>
                    <a:pt x="6393" y="3423"/>
                  </a:cubicBezTo>
                  <a:cubicBezTo>
                    <a:pt x="6595" y="3370"/>
                    <a:pt x="6802" y="3343"/>
                    <a:pt x="7006" y="3343"/>
                  </a:cubicBezTo>
                  <a:cubicBezTo>
                    <a:pt x="7613" y="3343"/>
                    <a:pt x="8193" y="3580"/>
                    <a:pt x="8524" y="4046"/>
                  </a:cubicBezTo>
                  <a:cubicBezTo>
                    <a:pt x="8967" y="4620"/>
                    <a:pt x="8999" y="5571"/>
                    <a:pt x="8459" y="5964"/>
                  </a:cubicBezTo>
                  <a:cubicBezTo>
                    <a:pt x="8245" y="6126"/>
                    <a:pt x="7987" y="6201"/>
                    <a:pt x="7739" y="6201"/>
                  </a:cubicBezTo>
                  <a:cubicBezTo>
                    <a:pt x="7359" y="6201"/>
                    <a:pt x="7001" y="6025"/>
                    <a:pt x="6852" y="5718"/>
                  </a:cubicBezTo>
                  <a:cubicBezTo>
                    <a:pt x="6541" y="5226"/>
                    <a:pt x="6770" y="4571"/>
                    <a:pt x="7246" y="4440"/>
                  </a:cubicBezTo>
                  <a:cubicBezTo>
                    <a:pt x="7333" y="4403"/>
                    <a:pt x="7425" y="4385"/>
                    <a:pt x="7517" y="4385"/>
                  </a:cubicBezTo>
                  <a:cubicBezTo>
                    <a:pt x="7755" y="4385"/>
                    <a:pt x="7994" y="4501"/>
                    <a:pt x="8147" y="4702"/>
                  </a:cubicBezTo>
                  <a:cubicBezTo>
                    <a:pt x="8229" y="4882"/>
                    <a:pt x="8245" y="5095"/>
                    <a:pt x="8180" y="5275"/>
                  </a:cubicBezTo>
                  <a:cubicBezTo>
                    <a:pt x="8167" y="5314"/>
                    <a:pt x="8113" y="5394"/>
                    <a:pt x="8067" y="5394"/>
                  </a:cubicBezTo>
                  <a:cubicBezTo>
                    <a:pt x="8055" y="5394"/>
                    <a:pt x="8043" y="5388"/>
                    <a:pt x="8032" y="5374"/>
                  </a:cubicBezTo>
                  <a:cubicBezTo>
                    <a:pt x="7967" y="5325"/>
                    <a:pt x="8032" y="4964"/>
                    <a:pt x="7655" y="4915"/>
                  </a:cubicBezTo>
                  <a:cubicBezTo>
                    <a:pt x="7641" y="4913"/>
                    <a:pt x="7628" y="4912"/>
                    <a:pt x="7614" y="4912"/>
                  </a:cubicBezTo>
                  <a:cubicBezTo>
                    <a:pt x="7285" y="4912"/>
                    <a:pt x="7177" y="5478"/>
                    <a:pt x="7508" y="5620"/>
                  </a:cubicBezTo>
                  <a:cubicBezTo>
                    <a:pt x="7581" y="5652"/>
                    <a:pt x="7656" y="5668"/>
                    <a:pt x="7729" y="5668"/>
                  </a:cubicBezTo>
                  <a:cubicBezTo>
                    <a:pt x="7951" y="5668"/>
                    <a:pt x="8155" y="5526"/>
                    <a:pt x="8229" y="5292"/>
                  </a:cubicBezTo>
                  <a:cubicBezTo>
                    <a:pt x="8229" y="5292"/>
                    <a:pt x="8229" y="5275"/>
                    <a:pt x="8229" y="5275"/>
                  </a:cubicBezTo>
                  <a:cubicBezTo>
                    <a:pt x="8245" y="5259"/>
                    <a:pt x="8245" y="5243"/>
                    <a:pt x="8245" y="5226"/>
                  </a:cubicBezTo>
                  <a:lnTo>
                    <a:pt x="8245" y="5210"/>
                  </a:lnTo>
                  <a:cubicBezTo>
                    <a:pt x="8278" y="5095"/>
                    <a:pt x="8262" y="4964"/>
                    <a:pt x="8229" y="4833"/>
                  </a:cubicBezTo>
                  <a:cubicBezTo>
                    <a:pt x="8117" y="4521"/>
                    <a:pt x="7815" y="4333"/>
                    <a:pt x="7496" y="4333"/>
                  </a:cubicBezTo>
                  <a:cubicBezTo>
                    <a:pt x="7396" y="4333"/>
                    <a:pt x="7294" y="4351"/>
                    <a:pt x="7196" y="4390"/>
                  </a:cubicBezTo>
                  <a:cubicBezTo>
                    <a:pt x="6705" y="4521"/>
                    <a:pt x="6426" y="5210"/>
                    <a:pt x="6754" y="5767"/>
                  </a:cubicBezTo>
                  <a:cubicBezTo>
                    <a:pt x="6925" y="6110"/>
                    <a:pt x="7333" y="6310"/>
                    <a:pt x="7755" y="6310"/>
                  </a:cubicBezTo>
                  <a:cubicBezTo>
                    <a:pt x="8018" y="6310"/>
                    <a:pt x="8287" y="6232"/>
                    <a:pt x="8508" y="6062"/>
                  </a:cubicBezTo>
                  <a:cubicBezTo>
                    <a:pt x="8950" y="5734"/>
                    <a:pt x="9065" y="5128"/>
                    <a:pt x="8917" y="4571"/>
                  </a:cubicBezTo>
                  <a:cubicBezTo>
                    <a:pt x="8836" y="4046"/>
                    <a:pt x="8475" y="3161"/>
                    <a:pt x="7213" y="2882"/>
                  </a:cubicBezTo>
                  <a:cubicBezTo>
                    <a:pt x="7067" y="2850"/>
                    <a:pt x="6919" y="2835"/>
                    <a:pt x="6768" y="2835"/>
                  </a:cubicBezTo>
                  <a:cubicBezTo>
                    <a:pt x="5438" y="2835"/>
                    <a:pt x="3898" y="3973"/>
                    <a:pt x="2324" y="3973"/>
                  </a:cubicBezTo>
                  <a:cubicBezTo>
                    <a:pt x="2102" y="3973"/>
                    <a:pt x="1879" y="3950"/>
                    <a:pt x="1656" y="3899"/>
                  </a:cubicBezTo>
                  <a:cubicBezTo>
                    <a:pt x="1558" y="3866"/>
                    <a:pt x="1476" y="3849"/>
                    <a:pt x="1377" y="3817"/>
                  </a:cubicBezTo>
                  <a:lnTo>
                    <a:pt x="1312" y="3784"/>
                  </a:lnTo>
                  <a:cubicBezTo>
                    <a:pt x="607" y="3407"/>
                    <a:pt x="164" y="2669"/>
                    <a:pt x="197" y="1850"/>
                  </a:cubicBezTo>
                  <a:cubicBezTo>
                    <a:pt x="219" y="732"/>
                    <a:pt x="1183" y="107"/>
                    <a:pt x="2049" y="107"/>
                  </a:cubicBezTo>
                  <a:cubicBezTo>
                    <a:pt x="2466" y="107"/>
                    <a:pt x="2859" y="251"/>
                    <a:pt x="3115" y="555"/>
                  </a:cubicBezTo>
                  <a:cubicBezTo>
                    <a:pt x="3574" y="1014"/>
                    <a:pt x="3541" y="1768"/>
                    <a:pt x="3033" y="2178"/>
                  </a:cubicBezTo>
                  <a:cubicBezTo>
                    <a:pt x="2951" y="2227"/>
                    <a:pt x="2869" y="2276"/>
                    <a:pt x="2771" y="2292"/>
                  </a:cubicBezTo>
                  <a:cubicBezTo>
                    <a:pt x="2700" y="2311"/>
                    <a:pt x="2630" y="2320"/>
                    <a:pt x="2561" y="2320"/>
                  </a:cubicBezTo>
                  <a:cubicBezTo>
                    <a:pt x="2387" y="2320"/>
                    <a:pt x="2218" y="2262"/>
                    <a:pt x="2066" y="2145"/>
                  </a:cubicBezTo>
                  <a:cubicBezTo>
                    <a:pt x="1951" y="2063"/>
                    <a:pt x="1886" y="1915"/>
                    <a:pt x="1935" y="1768"/>
                  </a:cubicBezTo>
                  <a:lnTo>
                    <a:pt x="1935" y="1768"/>
                  </a:lnTo>
                  <a:cubicBezTo>
                    <a:pt x="2007" y="1851"/>
                    <a:pt x="2106" y="1894"/>
                    <a:pt x="2207" y="1894"/>
                  </a:cubicBezTo>
                  <a:cubicBezTo>
                    <a:pt x="2265" y="1894"/>
                    <a:pt x="2323" y="1880"/>
                    <a:pt x="2377" y="1850"/>
                  </a:cubicBezTo>
                  <a:cubicBezTo>
                    <a:pt x="2607" y="1719"/>
                    <a:pt x="2541" y="1309"/>
                    <a:pt x="2230" y="1227"/>
                  </a:cubicBezTo>
                  <a:cubicBezTo>
                    <a:pt x="2198" y="1217"/>
                    <a:pt x="2167" y="1213"/>
                    <a:pt x="2136" y="1213"/>
                  </a:cubicBezTo>
                  <a:cubicBezTo>
                    <a:pt x="1798" y="1213"/>
                    <a:pt x="1528" y="1756"/>
                    <a:pt x="1918" y="2161"/>
                  </a:cubicBezTo>
                  <a:cubicBezTo>
                    <a:pt x="2067" y="2322"/>
                    <a:pt x="2280" y="2399"/>
                    <a:pt x="2496" y="2399"/>
                  </a:cubicBezTo>
                  <a:cubicBezTo>
                    <a:pt x="2566" y="2399"/>
                    <a:pt x="2637" y="2390"/>
                    <a:pt x="2705" y="2374"/>
                  </a:cubicBezTo>
                  <a:cubicBezTo>
                    <a:pt x="2738" y="2358"/>
                    <a:pt x="2771" y="2358"/>
                    <a:pt x="2803" y="2341"/>
                  </a:cubicBezTo>
                  <a:lnTo>
                    <a:pt x="2869" y="2325"/>
                  </a:lnTo>
                  <a:lnTo>
                    <a:pt x="2902" y="2309"/>
                  </a:lnTo>
                  <a:cubicBezTo>
                    <a:pt x="3049" y="2243"/>
                    <a:pt x="3180" y="2145"/>
                    <a:pt x="3279" y="1997"/>
                  </a:cubicBezTo>
                  <a:cubicBezTo>
                    <a:pt x="3607" y="1538"/>
                    <a:pt x="3557" y="915"/>
                    <a:pt x="3164" y="489"/>
                  </a:cubicBezTo>
                  <a:cubicBezTo>
                    <a:pt x="2893" y="159"/>
                    <a:pt x="2467" y="1"/>
                    <a:pt x="20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16"/>
            <p:cNvSpPr/>
            <p:nvPr/>
          </p:nvSpPr>
          <p:spPr>
            <a:xfrm>
              <a:off x="6428482" y="5014811"/>
              <a:ext cx="212412" cy="121641"/>
            </a:xfrm>
            <a:custGeom>
              <a:rect b="b" l="l" r="r" t="t"/>
              <a:pathLst>
                <a:path extrusionOk="0" h="3708" w="6475">
                  <a:moveTo>
                    <a:pt x="5522" y="0"/>
                  </a:moveTo>
                  <a:cubicBezTo>
                    <a:pt x="5269" y="0"/>
                    <a:pt x="4968" y="44"/>
                    <a:pt x="4623" y="167"/>
                  </a:cubicBezTo>
                  <a:cubicBezTo>
                    <a:pt x="3779" y="468"/>
                    <a:pt x="2600" y="1029"/>
                    <a:pt x="1433" y="1029"/>
                  </a:cubicBezTo>
                  <a:cubicBezTo>
                    <a:pt x="945" y="1029"/>
                    <a:pt x="459" y="931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70" y="1335"/>
                    <a:pt x="1323" y="1335"/>
                  </a:cubicBezTo>
                  <a:cubicBezTo>
                    <a:pt x="1357" y="1335"/>
                    <a:pt x="1391" y="1334"/>
                    <a:pt x="1426" y="1331"/>
                  </a:cubicBezTo>
                  <a:cubicBezTo>
                    <a:pt x="1938" y="1295"/>
                    <a:pt x="2165" y="1164"/>
                    <a:pt x="2301" y="1164"/>
                  </a:cubicBezTo>
                  <a:cubicBezTo>
                    <a:pt x="2352" y="1164"/>
                    <a:pt x="2390" y="1183"/>
                    <a:pt x="2426" y="1233"/>
                  </a:cubicBezTo>
                  <a:cubicBezTo>
                    <a:pt x="2487" y="1317"/>
                    <a:pt x="2404" y="1366"/>
                    <a:pt x="2265" y="1366"/>
                  </a:cubicBezTo>
                  <a:cubicBezTo>
                    <a:pt x="2215" y="1366"/>
                    <a:pt x="2158" y="1360"/>
                    <a:pt x="2098" y="1347"/>
                  </a:cubicBezTo>
                  <a:cubicBezTo>
                    <a:pt x="2058" y="1332"/>
                    <a:pt x="2014" y="1325"/>
                    <a:pt x="1969" y="1325"/>
                  </a:cubicBezTo>
                  <a:cubicBezTo>
                    <a:pt x="1869" y="1325"/>
                    <a:pt x="1763" y="1361"/>
                    <a:pt x="1672" y="1429"/>
                  </a:cubicBezTo>
                  <a:cubicBezTo>
                    <a:pt x="1511" y="1575"/>
                    <a:pt x="1715" y="2102"/>
                    <a:pt x="1345" y="2102"/>
                  </a:cubicBezTo>
                  <a:cubicBezTo>
                    <a:pt x="1340" y="2102"/>
                    <a:pt x="1334" y="2102"/>
                    <a:pt x="1328" y="2101"/>
                  </a:cubicBezTo>
                  <a:lnTo>
                    <a:pt x="1328" y="2101"/>
                  </a:lnTo>
                  <a:cubicBezTo>
                    <a:pt x="1328" y="2101"/>
                    <a:pt x="1614" y="2461"/>
                    <a:pt x="2040" y="2461"/>
                  </a:cubicBezTo>
                  <a:cubicBezTo>
                    <a:pt x="2182" y="2461"/>
                    <a:pt x="2340" y="2421"/>
                    <a:pt x="2508" y="2314"/>
                  </a:cubicBezTo>
                  <a:cubicBezTo>
                    <a:pt x="3197" y="1872"/>
                    <a:pt x="2820" y="1380"/>
                    <a:pt x="3066" y="1249"/>
                  </a:cubicBezTo>
                  <a:cubicBezTo>
                    <a:pt x="3112" y="1226"/>
                    <a:pt x="3156" y="1216"/>
                    <a:pt x="3197" y="1216"/>
                  </a:cubicBezTo>
                  <a:cubicBezTo>
                    <a:pt x="3389" y="1216"/>
                    <a:pt x="3501" y="1445"/>
                    <a:pt x="3311" y="1675"/>
                  </a:cubicBezTo>
                  <a:cubicBezTo>
                    <a:pt x="3082" y="1937"/>
                    <a:pt x="2230" y="2888"/>
                    <a:pt x="3557" y="3708"/>
                  </a:cubicBez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37"/>
                    <a:pt x="4803" y="2708"/>
                    <a:pt x="4705" y="2216"/>
                  </a:cubicBezTo>
                  <a:cubicBezTo>
                    <a:pt x="4606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19" y="147"/>
                  </a:cubicBezTo>
                  <a:cubicBezTo>
                    <a:pt x="6031" y="147"/>
                    <a:pt x="6243" y="193"/>
                    <a:pt x="6475" y="265"/>
                  </a:cubicBezTo>
                  <a:cubicBezTo>
                    <a:pt x="6475" y="265"/>
                    <a:pt x="6143" y="0"/>
                    <a:pt x="55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16"/>
            <p:cNvSpPr/>
            <p:nvPr/>
          </p:nvSpPr>
          <p:spPr>
            <a:xfrm>
              <a:off x="6467717" y="4894185"/>
              <a:ext cx="118360" cy="83095"/>
            </a:xfrm>
            <a:custGeom>
              <a:rect b="b" l="l" r="r" t="t"/>
              <a:pathLst>
                <a:path extrusionOk="0" h="2533" w="3608">
                  <a:moveTo>
                    <a:pt x="1087" y="0"/>
                  </a:moveTo>
                  <a:cubicBezTo>
                    <a:pt x="497" y="0"/>
                    <a:pt x="1" y="123"/>
                    <a:pt x="1" y="123"/>
                  </a:cubicBezTo>
                  <a:cubicBezTo>
                    <a:pt x="1" y="123"/>
                    <a:pt x="952" y="205"/>
                    <a:pt x="1198" y="549"/>
                  </a:cubicBezTo>
                  <a:cubicBezTo>
                    <a:pt x="1378" y="746"/>
                    <a:pt x="1427" y="1025"/>
                    <a:pt x="1345" y="1271"/>
                  </a:cubicBezTo>
                  <a:cubicBezTo>
                    <a:pt x="1312" y="1500"/>
                    <a:pt x="1181" y="2156"/>
                    <a:pt x="2214" y="2156"/>
                  </a:cubicBezTo>
                  <a:cubicBezTo>
                    <a:pt x="3263" y="2172"/>
                    <a:pt x="3083" y="2533"/>
                    <a:pt x="3083" y="2533"/>
                  </a:cubicBezTo>
                  <a:cubicBezTo>
                    <a:pt x="3083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16"/>
            <p:cNvSpPr/>
            <p:nvPr/>
          </p:nvSpPr>
          <p:spPr>
            <a:xfrm>
              <a:off x="6421494" y="4806791"/>
              <a:ext cx="74238" cy="87688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cubicBezTo>
                    <a:pt x="820" y="165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90" y="2410"/>
                    <a:pt x="1754" y="2673"/>
                    <a:pt x="2016" y="2017"/>
                  </a:cubicBezTo>
                  <a:cubicBezTo>
                    <a:pt x="2262" y="1345"/>
                    <a:pt x="1623" y="919"/>
                    <a:pt x="1262" y="722"/>
                  </a:cubicBezTo>
                  <a:cubicBezTo>
                    <a:pt x="918" y="542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16"/>
            <p:cNvSpPr/>
            <p:nvPr/>
          </p:nvSpPr>
          <p:spPr>
            <a:xfrm>
              <a:off x="6310184" y="4844977"/>
              <a:ext cx="104878" cy="140930"/>
            </a:xfrm>
            <a:custGeom>
              <a:rect b="b" l="l" r="r" t="t"/>
              <a:pathLst>
                <a:path extrusionOk="0" h="4296" w="3197">
                  <a:moveTo>
                    <a:pt x="2820" y="1"/>
                  </a:moveTo>
                  <a:lnTo>
                    <a:pt x="2820" y="1"/>
                  </a:lnTo>
                  <a:cubicBezTo>
                    <a:pt x="2729" y="78"/>
                    <a:pt x="2617" y="125"/>
                    <a:pt x="2502" y="125"/>
                  </a:cubicBezTo>
                  <a:cubicBezTo>
                    <a:pt x="2471" y="125"/>
                    <a:pt x="2441" y="122"/>
                    <a:pt x="2410" y="115"/>
                  </a:cubicBezTo>
                  <a:cubicBezTo>
                    <a:pt x="2356" y="109"/>
                    <a:pt x="2283" y="103"/>
                    <a:pt x="2200" y="103"/>
                  </a:cubicBezTo>
                  <a:cubicBezTo>
                    <a:pt x="1875" y="103"/>
                    <a:pt x="1389" y="194"/>
                    <a:pt x="1246" y="689"/>
                  </a:cubicBezTo>
                  <a:cubicBezTo>
                    <a:pt x="1049" y="1295"/>
                    <a:pt x="1197" y="1689"/>
                    <a:pt x="1410" y="1886"/>
                  </a:cubicBezTo>
                  <a:cubicBezTo>
                    <a:pt x="1623" y="2066"/>
                    <a:pt x="1623" y="2443"/>
                    <a:pt x="1475" y="2492"/>
                  </a:cubicBezTo>
                  <a:cubicBezTo>
                    <a:pt x="1440" y="2510"/>
                    <a:pt x="1403" y="2518"/>
                    <a:pt x="1368" y="2518"/>
                  </a:cubicBezTo>
                  <a:cubicBezTo>
                    <a:pt x="1211" y="2518"/>
                    <a:pt x="1081" y="2355"/>
                    <a:pt x="1148" y="2181"/>
                  </a:cubicBezTo>
                  <a:cubicBezTo>
                    <a:pt x="1235" y="1947"/>
                    <a:pt x="1051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8" y="1746"/>
                    <a:pt x="623" y="1750"/>
                    <a:pt x="575" y="1750"/>
                  </a:cubicBezTo>
                  <a:cubicBezTo>
                    <a:pt x="414" y="1750"/>
                    <a:pt x="321" y="1704"/>
                    <a:pt x="295" y="1591"/>
                  </a:cubicBezTo>
                  <a:lnTo>
                    <a:pt x="295" y="1591"/>
                  </a:lnTo>
                  <a:cubicBezTo>
                    <a:pt x="295" y="1591"/>
                    <a:pt x="0" y="2492"/>
                    <a:pt x="705" y="2918"/>
                  </a:cubicBezTo>
                  <a:cubicBezTo>
                    <a:pt x="1394" y="3361"/>
                    <a:pt x="1738" y="4033"/>
                    <a:pt x="2131" y="4295"/>
                  </a:cubicBezTo>
                  <a:cubicBezTo>
                    <a:pt x="2131" y="4295"/>
                    <a:pt x="1541" y="3344"/>
                    <a:pt x="2082" y="2476"/>
                  </a:cubicBezTo>
                  <a:cubicBezTo>
                    <a:pt x="2639" y="1607"/>
                    <a:pt x="3197" y="1345"/>
                    <a:pt x="2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16"/>
            <p:cNvSpPr/>
            <p:nvPr/>
          </p:nvSpPr>
          <p:spPr>
            <a:xfrm>
              <a:off x="6172532" y="4636760"/>
              <a:ext cx="266180" cy="265786"/>
            </a:xfrm>
            <a:custGeom>
              <a:rect b="b" l="l" r="r" t="t"/>
              <a:pathLst>
                <a:path extrusionOk="0" h="8102" w="8114">
                  <a:moveTo>
                    <a:pt x="2388" y="0"/>
                  </a:moveTo>
                  <a:cubicBezTo>
                    <a:pt x="2287" y="0"/>
                    <a:pt x="2184" y="7"/>
                    <a:pt x="2082" y="21"/>
                  </a:cubicBezTo>
                  <a:cubicBezTo>
                    <a:pt x="770" y="168"/>
                    <a:pt x="0" y="1987"/>
                    <a:pt x="787" y="3233"/>
                  </a:cubicBezTo>
                  <a:cubicBezTo>
                    <a:pt x="1382" y="4176"/>
                    <a:pt x="2426" y="4477"/>
                    <a:pt x="3385" y="4477"/>
                  </a:cubicBezTo>
                  <a:cubicBezTo>
                    <a:pt x="3510" y="4477"/>
                    <a:pt x="3633" y="4472"/>
                    <a:pt x="3754" y="4463"/>
                  </a:cubicBezTo>
                  <a:cubicBezTo>
                    <a:pt x="3950" y="4463"/>
                    <a:pt x="4196" y="4446"/>
                    <a:pt x="4442" y="4413"/>
                  </a:cubicBezTo>
                  <a:cubicBezTo>
                    <a:pt x="4442" y="4413"/>
                    <a:pt x="4650" y="4379"/>
                    <a:pt x="4961" y="4379"/>
                  </a:cubicBezTo>
                  <a:cubicBezTo>
                    <a:pt x="5449" y="4379"/>
                    <a:pt x="6189" y="4464"/>
                    <a:pt x="6770" y="4905"/>
                  </a:cubicBezTo>
                  <a:cubicBezTo>
                    <a:pt x="7163" y="5233"/>
                    <a:pt x="7425" y="5708"/>
                    <a:pt x="7507" y="6216"/>
                  </a:cubicBezTo>
                  <a:cubicBezTo>
                    <a:pt x="7507" y="6216"/>
                    <a:pt x="7671" y="7413"/>
                    <a:pt x="7098" y="8069"/>
                  </a:cubicBezTo>
                  <a:cubicBezTo>
                    <a:pt x="7098" y="8069"/>
                    <a:pt x="7081" y="8085"/>
                    <a:pt x="7081" y="8101"/>
                  </a:cubicBezTo>
                  <a:cubicBezTo>
                    <a:pt x="7081" y="8101"/>
                    <a:pt x="8114" y="7577"/>
                    <a:pt x="7983" y="5971"/>
                  </a:cubicBezTo>
                  <a:cubicBezTo>
                    <a:pt x="7875" y="4664"/>
                    <a:pt x="6837" y="4010"/>
                    <a:pt x="5515" y="4010"/>
                  </a:cubicBezTo>
                  <a:cubicBezTo>
                    <a:pt x="5228" y="4010"/>
                    <a:pt x="4929" y="4041"/>
                    <a:pt x="4622" y="4102"/>
                  </a:cubicBezTo>
                  <a:cubicBezTo>
                    <a:pt x="4107" y="4196"/>
                    <a:pt x="3646" y="4246"/>
                    <a:pt x="3232" y="4246"/>
                  </a:cubicBezTo>
                  <a:cubicBezTo>
                    <a:pt x="2713" y="4246"/>
                    <a:pt x="2268" y="4168"/>
                    <a:pt x="1885" y="4004"/>
                  </a:cubicBezTo>
                  <a:cubicBezTo>
                    <a:pt x="1492" y="3807"/>
                    <a:pt x="1164" y="3512"/>
                    <a:pt x="934" y="3151"/>
                  </a:cubicBezTo>
                  <a:cubicBezTo>
                    <a:pt x="213" y="1987"/>
                    <a:pt x="902" y="299"/>
                    <a:pt x="2098" y="152"/>
                  </a:cubicBezTo>
                  <a:cubicBezTo>
                    <a:pt x="2199" y="137"/>
                    <a:pt x="2300" y="130"/>
                    <a:pt x="2401" y="130"/>
                  </a:cubicBezTo>
                  <a:cubicBezTo>
                    <a:pt x="2876" y="130"/>
                    <a:pt x="3336" y="292"/>
                    <a:pt x="3606" y="643"/>
                  </a:cubicBezTo>
                  <a:cubicBezTo>
                    <a:pt x="3885" y="1037"/>
                    <a:pt x="3934" y="1545"/>
                    <a:pt x="3737" y="1987"/>
                  </a:cubicBezTo>
                  <a:cubicBezTo>
                    <a:pt x="3590" y="2337"/>
                    <a:pt x="3244" y="2543"/>
                    <a:pt x="2880" y="2543"/>
                  </a:cubicBezTo>
                  <a:cubicBezTo>
                    <a:pt x="2800" y="2543"/>
                    <a:pt x="2719" y="2533"/>
                    <a:pt x="2639" y="2512"/>
                  </a:cubicBezTo>
                  <a:cubicBezTo>
                    <a:pt x="2213" y="2397"/>
                    <a:pt x="2033" y="1971"/>
                    <a:pt x="2360" y="1906"/>
                  </a:cubicBezTo>
                  <a:cubicBezTo>
                    <a:pt x="2770" y="1840"/>
                    <a:pt x="2852" y="1496"/>
                    <a:pt x="2705" y="1217"/>
                  </a:cubicBezTo>
                  <a:cubicBezTo>
                    <a:pt x="2651" y="1096"/>
                    <a:pt x="2516" y="1027"/>
                    <a:pt x="2371" y="1027"/>
                  </a:cubicBezTo>
                  <a:cubicBezTo>
                    <a:pt x="2163" y="1027"/>
                    <a:pt x="1933" y="1168"/>
                    <a:pt x="1885" y="1496"/>
                  </a:cubicBezTo>
                  <a:cubicBezTo>
                    <a:pt x="1820" y="1758"/>
                    <a:pt x="1901" y="2037"/>
                    <a:pt x="2082" y="2233"/>
                  </a:cubicBezTo>
                  <a:cubicBezTo>
                    <a:pt x="2250" y="2427"/>
                    <a:pt x="2587" y="2590"/>
                    <a:pt x="2935" y="2590"/>
                  </a:cubicBezTo>
                  <a:cubicBezTo>
                    <a:pt x="3264" y="2590"/>
                    <a:pt x="3604" y="2443"/>
                    <a:pt x="3819" y="2037"/>
                  </a:cubicBezTo>
                  <a:cubicBezTo>
                    <a:pt x="4049" y="1561"/>
                    <a:pt x="4000" y="1004"/>
                    <a:pt x="3688" y="561"/>
                  </a:cubicBezTo>
                  <a:cubicBezTo>
                    <a:pt x="3400" y="178"/>
                    <a:pt x="2906" y="0"/>
                    <a:pt x="23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16"/>
            <p:cNvSpPr/>
            <p:nvPr/>
          </p:nvSpPr>
          <p:spPr>
            <a:xfrm>
              <a:off x="6405879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16"/>
            <p:cNvSpPr/>
            <p:nvPr/>
          </p:nvSpPr>
          <p:spPr>
            <a:xfrm>
              <a:off x="6215015" y="4789437"/>
              <a:ext cx="152740" cy="78142"/>
            </a:xfrm>
            <a:custGeom>
              <a:rect b="b" l="l" r="r" t="t"/>
              <a:pathLst>
                <a:path extrusionOk="0" h="2382" w="4656">
                  <a:moveTo>
                    <a:pt x="3566" y="1"/>
                  </a:moveTo>
                  <a:cubicBezTo>
                    <a:pt x="3271" y="1"/>
                    <a:pt x="2921" y="40"/>
                    <a:pt x="2524" y="153"/>
                  </a:cubicBezTo>
                  <a:cubicBezTo>
                    <a:pt x="1970" y="319"/>
                    <a:pt x="1498" y="380"/>
                    <a:pt x="1110" y="380"/>
                  </a:cubicBezTo>
                  <a:cubicBezTo>
                    <a:pt x="580" y="380"/>
                    <a:pt x="208" y="266"/>
                    <a:pt x="0" y="153"/>
                  </a:cubicBezTo>
                  <a:lnTo>
                    <a:pt x="0" y="153"/>
                  </a:lnTo>
                  <a:cubicBezTo>
                    <a:pt x="131" y="268"/>
                    <a:pt x="262" y="399"/>
                    <a:pt x="377" y="530"/>
                  </a:cubicBezTo>
                  <a:cubicBezTo>
                    <a:pt x="453" y="636"/>
                    <a:pt x="598" y="1399"/>
                    <a:pt x="1201" y="1399"/>
                  </a:cubicBezTo>
                  <a:cubicBezTo>
                    <a:pt x="1251" y="1399"/>
                    <a:pt x="1304" y="1393"/>
                    <a:pt x="1360" y="1382"/>
                  </a:cubicBezTo>
                  <a:cubicBezTo>
                    <a:pt x="2082" y="1218"/>
                    <a:pt x="1951" y="759"/>
                    <a:pt x="2426" y="612"/>
                  </a:cubicBezTo>
                  <a:cubicBezTo>
                    <a:pt x="2515" y="584"/>
                    <a:pt x="2590" y="573"/>
                    <a:pt x="2654" y="573"/>
                  </a:cubicBezTo>
                  <a:cubicBezTo>
                    <a:pt x="2930" y="573"/>
                    <a:pt x="2975" y="791"/>
                    <a:pt x="2868" y="858"/>
                  </a:cubicBezTo>
                  <a:cubicBezTo>
                    <a:pt x="2807" y="896"/>
                    <a:pt x="2750" y="909"/>
                    <a:pt x="2689" y="909"/>
                  </a:cubicBezTo>
                  <a:cubicBezTo>
                    <a:pt x="2620" y="909"/>
                    <a:pt x="2546" y="892"/>
                    <a:pt x="2459" y="874"/>
                  </a:cubicBezTo>
                  <a:cubicBezTo>
                    <a:pt x="2451" y="873"/>
                    <a:pt x="2442" y="873"/>
                    <a:pt x="2432" y="873"/>
                  </a:cubicBezTo>
                  <a:cubicBezTo>
                    <a:pt x="2248" y="873"/>
                    <a:pt x="1811" y="1027"/>
                    <a:pt x="1967" y="1448"/>
                  </a:cubicBezTo>
                  <a:cubicBezTo>
                    <a:pt x="2131" y="1874"/>
                    <a:pt x="2377" y="2234"/>
                    <a:pt x="2114" y="2382"/>
                  </a:cubicBezTo>
                  <a:cubicBezTo>
                    <a:pt x="2114" y="2382"/>
                    <a:pt x="3032" y="2382"/>
                    <a:pt x="3344" y="2120"/>
                  </a:cubicBezTo>
                  <a:cubicBezTo>
                    <a:pt x="3704" y="1857"/>
                    <a:pt x="3852" y="1399"/>
                    <a:pt x="3721" y="989"/>
                  </a:cubicBezTo>
                  <a:cubicBezTo>
                    <a:pt x="3622" y="494"/>
                    <a:pt x="3937" y="195"/>
                    <a:pt x="4414" y="195"/>
                  </a:cubicBezTo>
                  <a:cubicBezTo>
                    <a:pt x="4491" y="195"/>
                    <a:pt x="4571" y="202"/>
                    <a:pt x="4655" y="218"/>
                  </a:cubicBezTo>
                  <a:cubicBezTo>
                    <a:pt x="4655" y="218"/>
                    <a:pt x="4260" y="1"/>
                    <a:pt x="35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16"/>
            <p:cNvSpPr/>
            <p:nvPr/>
          </p:nvSpPr>
          <p:spPr>
            <a:xfrm>
              <a:off x="6254776" y="4645487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247" y="0"/>
                  </a:moveTo>
                  <a:lnTo>
                    <a:pt x="1247" y="0"/>
                  </a:lnTo>
                  <a:cubicBezTo>
                    <a:pt x="1673" y="443"/>
                    <a:pt x="1820" y="1082"/>
                    <a:pt x="1640" y="1656"/>
                  </a:cubicBezTo>
                  <a:cubicBezTo>
                    <a:pt x="1398" y="2417"/>
                    <a:pt x="880" y="2617"/>
                    <a:pt x="435" y="2617"/>
                  </a:cubicBezTo>
                  <a:cubicBezTo>
                    <a:pt x="276" y="2617"/>
                    <a:pt x="126" y="2592"/>
                    <a:pt x="1" y="2557"/>
                  </a:cubicBezTo>
                  <a:lnTo>
                    <a:pt x="1" y="2557"/>
                  </a:lnTo>
                  <a:cubicBezTo>
                    <a:pt x="1" y="2558"/>
                    <a:pt x="229" y="3364"/>
                    <a:pt x="1009" y="3364"/>
                  </a:cubicBezTo>
                  <a:cubicBezTo>
                    <a:pt x="1038" y="3364"/>
                    <a:pt x="1068" y="3363"/>
                    <a:pt x="1099" y="3361"/>
                  </a:cubicBezTo>
                  <a:cubicBezTo>
                    <a:pt x="1935" y="3295"/>
                    <a:pt x="1886" y="2639"/>
                    <a:pt x="1870" y="2361"/>
                  </a:cubicBezTo>
                  <a:cubicBezTo>
                    <a:pt x="1870" y="2066"/>
                    <a:pt x="1853" y="1836"/>
                    <a:pt x="1968" y="1836"/>
                  </a:cubicBezTo>
                  <a:cubicBezTo>
                    <a:pt x="2066" y="1836"/>
                    <a:pt x="2099" y="1951"/>
                    <a:pt x="2033" y="2148"/>
                  </a:cubicBezTo>
                  <a:cubicBezTo>
                    <a:pt x="1968" y="2344"/>
                    <a:pt x="1820" y="2984"/>
                    <a:pt x="2919" y="3098"/>
                  </a:cubicBezTo>
                  <a:cubicBezTo>
                    <a:pt x="2787" y="3000"/>
                    <a:pt x="2755" y="2820"/>
                    <a:pt x="2853" y="2689"/>
                  </a:cubicBezTo>
                  <a:cubicBezTo>
                    <a:pt x="3001" y="2443"/>
                    <a:pt x="3214" y="1984"/>
                    <a:pt x="2476" y="1361"/>
                  </a:cubicBezTo>
                  <a:cubicBezTo>
                    <a:pt x="1755" y="738"/>
                    <a:pt x="1689" y="295"/>
                    <a:pt x="12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16"/>
            <p:cNvSpPr/>
            <p:nvPr/>
          </p:nvSpPr>
          <p:spPr>
            <a:xfrm>
              <a:off x="6145106" y="4489332"/>
              <a:ext cx="63478" cy="251352"/>
            </a:xfrm>
            <a:custGeom>
              <a:rect b="b" l="l" r="r" t="t"/>
              <a:pathLst>
                <a:path extrusionOk="0" h="7662" w="1935">
                  <a:moveTo>
                    <a:pt x="630" y="1"/>
                  </a:moveTo>
                  <a:cubicBezTo>
                    <a:pt x="565" y="1"/>
                    <a:pt x="496" y="17"/>
                    <a:pt x="426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71" y="7137"/>
                    <a:pt x="1459" y="7662"/>
                  </a:cubicBezTo>
                  <a:cubicBezTo>
                    <a:pt x="1459" y="7662"/>
                    <a:pt x="820" y="7055"/>
                    <a:pt x="951" y="5170"/>
                  </a:cubicBezTo>
                  <a:cubicBezTo>
                    <a:pt x="1098" y="3302"/>
                    <a:pt x="1934" y="1499"/>
                    <a:pt x="1197" y="384"/>
                  </a:cubicBezTo>
                  <a:cubicBezTo>
                    <a:pt x="1197" y="384"/>
                    <a:pt x="949" y="1"/>
                    <a:pt x="6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16"/>
            <p:cNvSpPr/>
            <p:nvPr/>
          </p:nvSpPr>
          <p:spPr>
            <a:xfrm>
              <a:off x="5988623" y="4456034"/>
              <a:ext cx="280188" cy="334119"/>
            </a:xfrm>
            <a:custGeom>
              <a:rect b="b" l="l" r="r" t="t"/>
              <a:pathLst>
                <a:path extrusionOk="0" h="10185" w="8541">
                  <a:moveTo>
                    <a:pt x="2250" y="1"/>
                  </a:moveTo>
                  <a:cubicBezTo>
                    <a:pt x="1350" y="1"/>
                    <a:pt x="510" y="462"/>
                    <a:pt x="295" y="1186"/>
                  </a:cubicBezTo>
                  <a:cubicBezTo>
                    <a:pt x="0" y="1973"/>
                    <a:pt x="410" y="2677"/>
                    <a:pt x="820" y="2907"/>
                  </a:cubicBezTo>
                  <a:cubicBezTo>
                    <a:pt x="1035" y="3051"/>
                    <a:pt x="1288" y="3112"/>
                    <a:pt x="1537" y="3112"/>
                  </a:cubicBezTo>
                  <a:cubicBezTo>
                    <a:pt x="2084" y="3112"/>
                    <a:pt x="2615" y="2815"/>
                    <a:pt x="2705" y="2432"/>
                  </a:cubicBezTo>
                  <a:cubicBezTo>
                    <a:pt x="2849" y="2043"/>
                    <a:pt x="2550" y="1654"/>
                    <a:pt x="2164" y="1654"/>
                  </a:cubicBezTo>
                  <a:cubicBezTo>
                    <a:pt x="2111" y="1654"/>
                    <a:pt x="2056" y="1662"/>
                    <a:pt x="2000" y="1678"/>
                  </a:cubicBezTo>
                  <a:cubicBezTo>
                    <a:pt x="1672" y="1743"/>
                    <a:pt x="1475" y="2087"/>
                    <a:pt x="1607" y="2399"/>
                  </a:cubicBezTo>
                  <a:cubicBezTo>
                    <a:pt x="1677" y="2633"/>
                    <a:pt x="1931" y="2666"/>
                    <a:pt x="2071" y="2666"/>
                  </a:cubicBezTo>
                  <a:cubicBezTo>
                    <a:pt x="2126" y="2666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099" y="2838"/>
                    <a:pt x="1879" y="2968"/>
                    <a:pt x="1618" y="2968"/>
                  </a:cubicBezTo>
                  <a:cubicBezTo>
                    <a:pt x="1420" y="2968"/>
                    <a:pt x="1198" y="2894"/>
                    <a:pt x="1000" y="2710"/>
                  </a:cubicBezTo>
                  <a:cubicBezTo>
                    <a:pt x="574" y="2333"/>
                    <a:pt x="476" y="1088"/>
                    <a:pt x="1197" y="514"/>
                  </a:cubicBezTo>
                  <a:cubicBezTo>
                    <a:pt x="1521" y="278"/>
                    <a:pt x="1911" y="148"/>
                    <a:pt x="2309" y="148"/>
                  </a:cubicBezTo>
                  <a:cubicBezTo>
                    <a:pt x="2353" y="148"/>
                    <a:pt x="2398" y="150"/>
                    <a:pt x="2443" y="153"/>
                  </a:cubicBezTo>
                  <a:cubicBezTo>
                    <a:pt x="2574" y="170"/>
                    <a:pt x="2705" y="186"/>
                    <a:pt x="2836" y="219"/>
                  </a:cubicBezTo>
                  <a:cubicBezTo>
                    <a:pt x="3934" y="465"/>
                    <a:pt x="4655" y="1645"/>
                    <a:pt x="4868" y="2874"/>
                  </a:cubicBezTo>
                  <a:cubicBezTo>
                    <a:pt x="5098" y="4104"/>
                    <a:pt x="4868" y="5382"/>
                    <a:pt x="4950" y="6497"/>
                  </a:cubicBezTo>
                  <a:cubicBezTo>
                    <a:pt x="4901" y="7513"/>
                    <a:pt x="5295" y="8496"/>
                    <a:pt x="6032" y="9201"/>
                  </a:cubicBezTo>
                  <a:cubicBezTo>
                    <a:pt x="6721" y="9808"/>
                    <a:pt x="7606" y="10152"/>
                    <a:pt x="8540" y="10185"/>
                  </a:cubicBezTo>
                  <a:cubicBezTo>
                    <a:pt x="7622" y="10119"/>
                    <a:pt x="6753" y="9758"/>
                    <a:pt x="6081" y="9136"/>
                  </a:cubicBezTo>
                  <a:cubicBezTo>
                    <a:pt x="5377" y="8447"/>
                    <a:pt x="5016" y="7480"/>
                    <a:pt x="5082" y="6480"/>
                  </a:cubicBezTo>
                  <a:cubicBezTo>
                    <a:pt x="5032" y="5382"/>
                    <a:pt x="5278" y="4153"/>
                    <a:pt x="5032" y="2841"/>
                  </a:cubicBezTo>
                  <a:cubicBezTo>
                    <a:pt x="4803" y="1579"/>
                    <a:pt x="4049" y="334"/>
                    <a:pt x="2852" y="71"/>
                  </a:cubicBezTo>
                  <a:cubicBezTo>
                    <a:pt x="2653" y="24"/>
                    <a:pt x="2450" y="1"/>
                    <a:pt x="22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16"/>
            <p:cNvSpPr/>
            <p:nvPr/>
          </p:nvSpPr>
          <p:spPr>
            <a:xfrm>
              <a:off x="6053152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1800" y="1"/>
                  </a:moveTo>
                  <a:cubicBezTo>
                    <a:pt x="1329" y="1"/>
                    <a:pt x="1034" y="401"/>
                    <a:pt x="935" y="1096"/>
                  </a:cubicBezTo>
                  <a:cubicBezTo>
                    <a:pt x="853" y="1747"/>
                    <a:pt x="267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32" y="1856"/>
                    <a:pt x="717" y="2108"/>
                    <a:pt x="1252" y="2108"/>
                  </a:cubicBezTo>
                  <a:cubicBezTo>
                    <a:pt x="1518" y="2108"/>
                    <a:pt x="1771" y="2046"/>
                    <a:pt x="1951" y="1866"/>
                  </a:cubicBezTo>
                  <a:cubicBezTo>
                    <a:pt x="2508" y="1309"/>
                    <a:pt x="2131" y="604"/>
                    <a:pt x="1967" y="375"/>
                  </a:cubicBezTo>
                  <a:cubicBezTo>
                    <a:pt x="1869" y="260"/>
                    <a:pt x="1902" y="96"/>
                    <a:pt x="2033" y="31"/>
                  </a:cubicBezTo>
                  <a:cubicBezTo>
                    <a:pt x="1951" y="11"/>
                    <a:pt x="1873" y="1"/>
                    <a:pt x="18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16"/>
            <p:cNvSpPr/>
            <p:nvPr/>
          </p:nvSpPr>
          <p:spPr>
            <a:xfrm>
              <a:off x="5972483" y="4507834"/>
              <a:ext cx="158645" cy="179607"/>
            </a:xfrm>
            <a:custGeom>
              <a:rect b="b" l="l" r="r" t="t"/>
              <a:pathLst>
                <a:path extrusionOk="0" h="5475" w="4836">
                  <a:moveTo>
                    <a:pt x="476" y="0"/>
                  </a:moveTo>
                  <a:lnTo>
                    <a:pt x="476" y="0"/>
                  </a:lnTo>
                  <a:cubicBezTo>
                    <a:pt x="1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7" y="3803"/>
                    <a:pt x="2607" y="3803"/>
                  </a:cubicBezTo>
                  <a:cubicBezTo>
                    <a:pt x="2344" y="3705"/>
                    <a:pt x="2295" y="3393"/>
                    <a:pt x="2476" y="3147"/>
                  </a:cubicBezTo>
                  <a:cubicBezTo>
                    <a:pt x="2640" y="2983"/>
                    <a:pt x="2607" y="2721"/>
                    <a:pt x="2426" y="2606"/>
                  </a:cubicBezTo>
                  <a:cubicBezTo>
                    <a:pt x="2295" y="2557"/>
                    <a:pt x="2033" y="2344"/>
                    <a:pt x="2263" y="2197"/>
                  </a:cubicBezTo>
                  <a:cubicBezTo>
                    <a:pt x="2289" y="2182"/>
                    <a:pt x="2317" y="2175"/>
                    <a:pt x="2347" y="2175"/>
                  </a:cubicBezTo>
                  <a:cubicBezTo>
                    <a:pt x="2582" y="2175"/>
                    <a:pt x="2913" y="2608"/>
                    <a:pt x="2869" y="3131"/>
                  </a:cubicBezTo>
                  <a:cubicBezTo>
                    <a:pt x="2820" y="3705"/>
                    <a:pt x="3082" y="3869"/>
                    <a:pt x="3492" y="4147"/>
                  </a:cubicBezTo>
                  <a:cubicBezTo>
                    <a:pt x="3885" y="4442"/>
                    <a:pt x="3639" y="4950"/>
                    <a:pt x="3639" y="4950"/>
                  </a:cubicBezTo>
                  <a:cubicBezTo>
                    <a:pt x="4361" y="4541"/>
                    <a:pt x="4197" y="3885"/>
                    <a:pt x="4115" y="3721"/>
                  </a:cubicBezTo>
                  <a:cubicBezTo>
                    <a:pt x="4033" y="3574"/>
                    <a:pt x="3836" y="3311"/>
                    <a:pt x="4066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44" y="4934"/>
                    <a:pt x="4525" y="5278"/>
                    <a:pt x="4836" y="5475"/>
                  </a:cubicBezTo>
                  <a:cubicBezTo>
                    <a:pt x="4705" y="5163"/>
                    <a:pt x="4639" y="4803"/>
                    <a:pt x="4656" y="4459"/>
                  </a:cubicBezTo>
                  <a:cubicBezTo>
                    <a:pt x="4639" y="3951"/>
                    <a:pt x="4738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16"/>
            <p:cNvSpPr/>
            <p:nvPr/>
          </p:nvSpPr>
          <p:spPr>
            <a:xfrm>
              <a:off x="5920847" y="4457183"/>
              <a:ext cx="96840" cy="64035"/>
            </a:xfrm>
            <a:custGeom>
              <a:rect b="b" l="l" r="r" t="t"/>
              <a:pathLst>
                <a:path extrusionOk="0" h="1952" w="2952">
                  <a:moveTo>
                    <a:pt x="2033" y="0"/>
                  </a:moveTo>
                  <a:cubicBezTo>
                    <a:pt x="321" y="0"/>
                    <a:pt x="296" y="1096"/>
                    <a:pt x="296" y="1380"/>
                  </a:cubicBezTo>
                  <a:cubicBezTo>
                    <a:pt x="296" y="1561"/>
                    <a:pt x="165" y="1725"/>
                    <a:pt x="1" y="1790"/>
                  </a:cubicBezTo>
                  <a:cubicBezTo>
                    <a:pt x="269" y="1903"/>
                    <a:pt x="503" y="1951"/>
                    <a:pt x="709" y="1951"/>
                  </a:cubicBezTo>
                  <a:cubicBezTo>
                    <a:pt x="1460" y="1951"/>
                    <a:pt x="1828" y="1305"/>
                    <a:pt x="2033" y="790"/>
                  </a:cubicBezTo>
                  <a:cubicBezTo>
                    <a:pt x="2181" y="413"/>
                    <a:pt x="2542" y="135"/>
                    <a:pt x="2951" y="85"/>
                  </a:cubicBezTo>
                  <a:cubicBezTo>
                    <a:pt x="2601" y="26"/>
                    <a:pt x="2297" y="0"/>
                    <a:pt x="2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16"/>
            <p:cNvSpPr/>
            <p:nvPr/>
          </p:nvSpPr>
          <p:spPr>
            <a:xfrm>
              <a:off x="5882694" y="4456330"/>
              <a:ext cx="47862" cy="37398"/>
            </a:xfrm>
            <a:custGeom>
              <a:rect b="b" l="l" r="r" t="t"/>
              <a:pathLst>
                <a:path extrusionOk="0" h="1140" w="1459">
                  <a:moveTo>
                    <a:pt x="478" y="0"/>
                  </a:moveTo>
                  <a:cubicBezTo>
                    <a:pt x="433" y="0"/>
                    <a:pt x="388" y="10"/>
                    <a:pt x="344" y="29"/>
                  </a:cubicBezTo>
                  <a:cubicBezTo>
                    <a:pt x="115" y="144"/>
                    <a:pt x="0" y="423"/>
                    <a:pt x="99" y="669"/>
                  </a:cubicBezTo>
                  <a:cubicBezTo>
                    <a:pt x="197" y="882"/>
                    <a:pt x="361" y="1029"/>
                    <a:pt x="574" y="1095"/>
                  </a:cubicBezTo>
                  <a:cubicBezTo>
                    <a:pt x="658" y="1125"/>
                    <a:pt x="744" y="1140"/>
                    <a:pt x="829" y="1140"/>
                  </a:cubicBezTo>
                  <a:cubicBezTo>
                    <a:pt x="975" y="1140"/>
                    <a:pt x="1115" y="1096"/>
                    <a:pt x="1230" y="1013"/>
                  </a:cubicBezTo>
                  <a:cubicBezTo>
                    <a:pt x="1377" y="882"/>
                    <a:pt x="1459" y="702"/>
                    <a:pt x="1459" y="521"/>
                  </a:cubicBezTo>
                  <a:lnTo>
                    <a:pt x="1459" y="521"/>
                  </a:lnTo>
                  <a:cubicBezTo>
                    <a:pt x="1459" y="521"/>
                    <a:pt x="1151" y="902"/>
                    <a:pt x="799" y="902"/>
                  </a:cubicBezTo>
                  <a:cubicBezTo>
                    <a:pt x="779" y="902"/>
                    <a:pt x="758" y="901"/>
                    <a:pt x="738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9" y="85"/>
                    <a:pt x="436" y="73"/>
                    <a:pt x="481" y="73"/>
                  </a:cubicBezTo>
                  <a:cubicBezTo>
                    <a:pt x="603" y="73"/>
                    <a:pt x="714" y="160"/>
                    <a:pt x="738" y="292"/>
                  </a:cubicBezTo>
                  <a:cubicBezTo>
                    <a:pt x="749" y="403"/>
                    <a:pt x="654" y="469"/>
                    <a:pt x="602" y="469"/>
                  </a:cubicBezTo>
                  <a:cubicBezTo>
                    <a:pt x="578" y="469"/>
                    <a:pt x="563" y="454"/>
                    <a:pt x="574" y="423"/>
                  </a:cubicBezTo>
                  <a:cubicBezTo>
                    <a:pt x="586" y="336"/>
                    <a:pt x="552" y="268"/>
                    <a:pt x="478" y="268"/>
                  </a:cubicBezTo>
                  <a:cubicBezTo>
                    <a:pt x="454" y="268"/>
                    <a:pt x="426" y="276"/>
                    <a:pt x="394" y="292"/>
                  </a:cubicBezTo>
                  <a:cubicBezTo>
                    <a:pt x="279" y="357"/>
                    <a:pt x="394" y="538"/>
                    <a:pt x="394" y="538"/>
                  </a:cubicBezTo>
                  <a:cubicBezTo>
                    <a:pt x="446" y="581"/>
                    <a:pt x="506" y="600"/>
                    <a:pt x="564" y="600"/>
                  </a:cubicBezTo>
                  <a:cubicBezTo>
                    <a:pt x="703" y="600"/>
                    <a:pt x="831" y="487"/>
                    <a:pt x="820" y="325"/>
                  </a:cubicBezTo>
                  <a:cubicBezTo>
                    <a:pt x="820" y="142"/>
                    <a:pt x="653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16"/>
            <p:cNvSpPr/>
            <p:nvPr/>
          </p:nvSpPr>
          <p:spPr>
            <a:xfrm>
              <a:off x="6544614" y="4694367"/>
              <a:ext cx="130695" cy="286749"/>
            </a:xfrm>
            <a:custGeom>
              <a:rect b="b" l="l" r="r" t="t"/>
              <a:pathLst>
                <a:path extrusionOk="0" h="8741" w="3984">
                  <a:moveTo>
                    <a:pt x="1913" y="0"/>
                  </a:moveTo>
                  <a:cubicBezTo>
                    <a:pt x="1756" y="0"/>
                    <a:pt x="1598" y="22"/>
                    <a:pt x="1443" y="68"/>
                  </a:cubicBezTo>
                  <a:cubicBezTo>
                    <a:pt x="689" y="248"/>
                    <a:pt x="132" y="904"/>
                    <a:pt x="66" y="1690"/>
                  </a:cubicBezTo>
                  <a:cubicBezTo>
                    <a:pt x="1" y="2493"/>
                    <a:pt x="411" y="3280"/>
                    <a:pt x="1001" y="3838"/>
                  </a:cubicBezTo>
                  <a:cubicBezTo>
                    <a:pt x="1591" y="4428"/>
                    <a:pt x="2361" y="4706"/>
                    <a:pt x="2902" y="5214"/>
                  </a:cubicBezTo>
                  <a:cubicBezTo>
                    <a:pt x="3427" y="5673"/>
                    <a:pt x="3755" y="6345"/>
                    <a:pt x="3820" y="7050"/>
                  </a:cubicBezTo>
                  <a:cubicBezTo>
                    <a:pt x="3836" y="7722"/>
                    <a:pt x="3492" y="8394"/>
                    <a:pt x="2919" y="8558"/>
                  </a:cubicBezTo>
                  <a:cubicBezTo>
                    <a:pt x="2786" y="8608"/>
                    <a:pt x="2649" y="8631"/>
                    <a:pt x="2516" y="8631"/>
                  </a:cubicBezTo>
                  <a:cubicBezTo>
                    <a:pt x="2074" y="8631"/>
                    <a:pt x="1668" y="8379"/>
                    <a:pt x="1542" y="8001"/>
                  </a:cubicBezTo>
                  <a:cubicBezTo>
                    <a:pt x="1329" y="7558"/>
                    <a:pt x="1542" y="7017"/>
                    <a:pt x="1984" y="6837"/>
                  </a:cubicBezTo>
                  <a:cubicBezTo>
                    <a:pt x="2083" y="6804"/>
                    <a:pt x="2165" y="6788"/>
                    <a:pt x="2263" y="6788"/>
                  </a:cubicBezTo>
                  <a:cubicBezTo>
                    <a:pt x="2263" y="6788"/>
                    <a:pt x="2292" y="6785"/>
                    <a:pt x="2337" y="6785"/>
                  </a:cubicBezTo>
                  <a:cubicBezTo>
                    <a:pt x="2473" y="6785"/>
                    <a:pt x="2759" y="6813"/>
                    <a:pt x="2869" y="7034"/>
                  </a:cubicBezTo>
                  <a:cubicBezTo>
                    <a:pt x="2869" y="7034"/>
                    <a:pt x="2890" y="7076"/>
                    <a:pt x="2857" y="7076"/>
                  </a:cubicBezTo>
                  <a:cubicBezTo>
                    <a:pt x="2848" y="7076"/>
                    <a:pt x="2837" y="7073"/>
                    <a:pt x="2820" y="7067"/>
                  </a:cubicBezTo>
                  <a:cubicBezTo>
                    <a:pt x="2750" y="7024"/>
                    <a:pt x="2674" y="7003"/>
                    <a:pt x="2598" y="7003"/>
                  </a:cubicBezTo>
                  <a:cubicBezTo>
                    <a:pt x="2497" y="7003"/>
                    <a:pt x="2396" y="7041"/>
                    <a:pt x="2312" y="7116"/>
                  </a:cubicBezTo>
                  <a:cubicBezTo>
                    <a:pt x="2066" y="7345"/>
                    <a:pt x="2132" y="7771"/>
                    <a:pt x="2443" y="7935"/>
                  </a:cubicBezTo>
                  <a:cubicBezTo>
                    <a:pt x="2522" y="7973"/>
                    <a:pt x="2605" y="7991"/>
                    <a:pt x="2686" y="7991"/>
                  </a:cubicBezTo>
                  <a:cubicBezTo>
                    <a:pt x="2996" y="7991"/>
                    <a:pt x="3278" y="7724"/>
                    <a:pt x="3148" y="7231"/>
                  </a:cubicBezTo>
                  <a:cubicBezTo>
                    <a:pt x="3044" y="6890"/>
                    <a:pt x="2739" y="6683"/>
                    <a:pt x="2403" y="6683"/>
                  </a:cubicBezTo>
                  <a:cubicBezTo>
                    <a:pt x="2368" y="6683"/>
                    <a:pt x="2332" y="6685"/>
                    <a:pt x="2296" y="6690"/>
                  </a:cubicBezTo>
                  <a:cubicBezTo>
                    <a:pt x="2181" y="6690"/>
                    <a:pt x="2066" y="6722"/>
                    <a:pt x="1951" y="6788"/>
                  </a:cubicBezTo>
                  <a:cubicBezTo>
                    <a:pt x="1493" y="7001"/>
                    <a:pt x="1279" y="7542"/>
                    <a:pt x="1476" y="8017"/>
                  </a:cubicBezTo>
                  <a:cubicBezTo>
                    <a:pt x="1605" y="8455"/>
                    <a:pt x="2066" y="8740"/>
                    <a:pt x="2552" y="8740"/>
                  </a:cubicBezTo>
                  <a:cubicBezTo>
                    <a:pt x="2685" y="8740"/>
                    <a:pt x="2821" y="8719"/>
                    <a:pt x="2951" y="8673"/>
                  </a:cubicBezTo>
                  <a:cubicBezTo>
                    <a:pt x="3607" y="8493"/>
                    <a:pt x="3984" y="7755"/>
                    <a:pt x="3968" y="7050"/>
                  </a:cubicBezTo>
                  <a:cubicBezTo>
                    <a:pt x="3918" y="6296"/>
                    <a:pt x="3574" y="5575"/>
                    <a:pt x="3017" y="5083"/>
                  </a:cubicBezTo>
                  <a:cubicBezTo>
                    <a:pt x="2427" y="4542"/>
                    <a:pt x="1673" y="4264"/>
                    <a:pt x="1116" y="3706"/>
                  </a:cubicBezTo>
                  <a:cubicBezTo>
                    <a:pt x="542" y="3182"/>
                    <a:pt x="165" y="2428"/>
                    <a:pt x="230" y="1707"/>
                  </a:cubicBezTo>
                  <a:cubicBezTo>
                    <a:pt x="247" y="1248"/>
                    <a:pt x="460" y="838"/>
                    <a:pt x="820" y="543"/>
                  </a:cubicBezTo>
                  <a:cubicBezTo>
                    <a:pt x="968" y="428"/>
                    <a:pt x="1148" y="346"/>
                    <a:pt x="1345" y="281"/>
                  </a:cubicBezTo>
                  <a:cubicBezTo>
                    <a:pt x="1493" y="240"/>
                    <a:pt x="1640" y="219"/>
                    <a:pt x="1788" y="219"/>
                  </a:cubicBezTo>
                  <a:cubicBezTo>
                    <a:pt x="1935" y="219"/>
                    <a:pt x="2083" y="240"/>
                    <a:pt x="2230" y="281"/>
                  </a:cubicBezTo>
                  <a:cubicBezTo>
                    <a:pt x="3263" y="543"/>
                    <a:pt x="3574" y="1920"/>
                    <a:pt x="2902" y="2575"/>
                  </a:cubicBezTo>
                  <a:cubicBezTo>
                    <a:pt x="2755" y="2707"/>
                    <a:pt x="2591" y="2805"/>
                    <a:pt x="2394" y="2838"/>
                  </a:cubicBezTo>
                  <a:cubicBezTo>
                    <a:pt x="2331" y="2846"/>
                    <a:pt x="2271" y="2851"/>
                    <a:pt x="2214" y="2851"/>
                  </a:cubicBezTo>
                  <a:cubicBezTo>
                    <a:pt x="1741" y="2851"/>
                    <a:pt x="1500" y="2569"/>
                    <a:pt x="1558" y="2379"/>
                  </a:cubicBezTo>
                  <a:cubicBezTo>
                    <a:pt x="1558" y="2379"/>
                    <a:pt x="1558" y="2346"/>
                    <a:pt x="1607" y="2346"/>
                  </a:cubicBezTo>
                  <a:cubicBezTo>
                    <a:pt x="1618" y="2346"/>
                    <a:pt x="1637" y="2347"/>
                    <a:pt x="1664" y="2347"/>
                  </a:cubicBezTo>
                  <a:cubicBezTo>
                    <a:pt x="1802" y="2347"/>
                    <a:pt x="2125" y="2324"/>
                    <a:pt x="2263" y="2035"/>
                  </a:cubicBezTo>
                  <a:cubicBezTo>
                    <a:pt x="2381" y="1680"/>
                    <a:pt x="2099" y="1346"/>
                    <a:pt x="1763" y="1346"/>
                  </a:cubicBezTo>
                  <a:cubicBezTo>
                    <a:pt x="1680" y="1346"/>
                    <a:pt x="1593" y="1366"/>
                    <a:pt x="1509" y="1412"/>
                  </a:cubicBezTo>
                  <a:cubicBezTo>
                    <a:pt x="886" y="1789"/>
                    <a:pt x="1034" y="2723"/>
                    <a:pt x="1738" y="2903"/>
                  </a:cubicBezTo>
                  <a:cubicBezTo>
                    <a:pt x="1908" y="2981"/>
                    <a:pt x="2087" y="3018"/>
                    <a:pt x="2265" y="3018"/>
                  </a:cubicBezTo>
                  <a:cubicBezTo>
                    <a:pt x="2720" y="3018"/>
                    <a:pt x="3163" y="2775"/>
                    <a:pt x="3410" y="2362"/>
                  </a:cubicBezTo>
                  <a:cubicBezTo>
                    <a:pt x="3673" y="1821"/>
                    <a:pt x="3623" y="1166"/>
                    <a:pt x="3279" y="674"/>
                  </a:cubicBezTo>
                  <a:cubicBezTo>
                    <a:pt x="2951" y="245"/>
                    <a:pt x="2438" y="0"/>
                    <a:pt x="191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16"/>
            <p:cNvSpPr/>
            <p:nvPr/>
          </p:nvSpPr>
          <p:spPr>
            <a:xfrm>
              <a:off x="6616688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197" y="0"/>
                  </a:moveTo>
                  <a:lnTo>
                    <a:pt x="197" y="0"/>
                  </a:lnTo>
                  <a:cubicBezTo>
                    <a:pt x="213" y="164"/>
                    <a:pt x="181" y="328"/>
                    <a:pt x="115" y="475"/>
                  </a:cubicBezTo>
                  <a:cubicBezTo>
                    <a:pt x="0" y="852"/>
                    <a:pt x="328" y="1115"/>
                    <a:pt x="951" y="1393"/>
                  </a:cubicBezTo>
                  <a:cubicBezTo>
                    <a:pt x="1344" y="1590"/>
                    <a:pt x="1607" y="1967"/>
                    <a:pt x="1656" y="2410"/>
                  </a:cubicBezTo>
                  <a:cubicBezTo>
                    <a:pt x="1721" y="393"/>
                    <a:pt x="885" y="328"/>
                    <a:pt x="689" y="328"/>
                  </a:cubicBezTo>
                  <a:cubicBezTo>
                    <a:pt x="674" y="329"/>
                    <a:pt x="660" y="330"/>
                    <a:pt x="646" y="330"/>
                  </a:cubicBezTo>
                  <a:cubicBezTo>
                    <a:pt x="475" y="330"/>
                    <a:pt x="376" y="240"/>
                    <a:pt x="361" y="164"/>
                  </a:cubicBezTo>
                  <a:cubicBezTo>
                    <a:pt x="345" y="66"/>
                    <a:pt x="197" y="0"/>
                    <a:pt x="1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16"/>
            <p:cNvSpPr/>
            <p:nvPr/>
          </p:nvSpPr>
          <p:spPr>
            <a:xfrm>
              <a:off x="6440325" y="4569673"/>
              <a:ext cx="209722" cy="329100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18" y="574"/>
                    <a:pt x="361" y="1197"/>
                    <a:pt x="754" y="1820"/>
                  </a:cubicBezTo>
                  <a:cubicBezTo>
                    <a:pt x="1213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85" y="3262"/>
                  </a:cubicBezTo>
                  <a:cubicBezTo>
                    <a:pt x="1848" y="3284"/>
                    <a:pt x="1813" y="3293"/>
                    <a:pt x="1781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92" y="2656"/>
                    <a:pt x="1229" y="2426"/>
                    <a:pt x="934" y="2377"/>
                  </a:cubicBezTo>
                  <a:cubicBezTo>
                    <a:pt x="541" y="2328"/>
                    <a:pt x="508" y="2213"/>
                    <a:pt x="508" y="2213"/>
                  </a:cubicBezTo>
                  <a:lnTo>
                    <a:pt x="508" y="2213"/>
                  </a:lnTo>
                  <a:cubicBezTo>
                    <a:pt x="541" y="2361"/>
                    <a:pt x="557" y="2508"/>
                    <a:pt x="524" y="2656"/>
                  </a:cubicBezTo>
                  <a:cubicBezTo>
                    <a:pt x="459" y="2803"/>
                    <a:pt x="164" y="3295"/>
                    <a:pt x="721" y="3672"/>
                  </a:cubicBezTo>
                  <a:cubicBezTo>
                    <a:pt x="1295" y="4049"/>
                    <a:pt x="1574" y="3852"/>
                    <a:pt x="1688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83" y="6065"/>
                    <a:pt x="1918" y="5950"/>
                  </a:cubicBezTo>
                  <a:cubicBezTo>
                    <a:pt x="1765" y="5629"/>
                    <a:pt x="1441" y="5422"/>
                    <a:pt x="1093" y="5422"/>
                  </a:cubicBezTo>
                  <a:cubicBezTo>
                    <a:pt x="1067" y="5422"/>
                    <a:pt x="1042" y="5424"/>
                    <a:pt x="1016" y="5426"/>
                  </a:cubicBezTo>
                  <a:cubicBezTo>
                    <a:pt x="973" y="5428"/>
                    <a:pt x="933" y="5429"/>
                    <a:pt x="895" y="5429"/>
                  </a:cubicBezTo>
                  <a:cubicBezTo>
                    <a:pt x="433" y="5429"/>
                    <a:pt x="373" y="5252"/>
                    <a:pt x="328" y="5131"/>
                  </a:cubicBezTo>
                  <a:lnTo>
                    <a:pt x="328" y="5131"/>
                  </a:lnTo>
                  <a:cubicBezTo>
                    <a:pt x="328" y="5131"/>
                    <a:pt x="0" y="6114"/>
                    <a:pt x="934" y="6606"/>
                  </a:cubicBezTo>
                  <a:cubicBezTo>
                    <a:pt x="1869" y="7098"/>
                    <a:pt x="1803" y="6737"/>
                    <a:pt x="3082" y="7786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06" y="8695"/>
                    <a:pt x="4270" y="8691"/>
                    <a:pt x="4234" y="8691"/>
                  </a:cubicBezTo>
                  <a:cubicBezTo>
                    <a:pt x="4065" y="8691"/>
                    <a:pt x="3917" y="8782"/>
                    <a:pt x="3836" y="8917"/>
                  </a:cubicBezTo>
                  <a:cubicBezTo>
                    <a:pt x="3622" y="9229"/>
                    <a:pt x="3737" y="9638"/>
                    <a:pt x="4065" y="9802"/>
                  </a:cubicBezTo>
                  <a:cubicBezTo>
                    <a:pt x="4065" y="9802"/>
                    <a:pt x="3934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4" y="9572"/>
                    <a:pt x="4429" y="9662"/>
                    <a:pt x="4586" y="9662"/>
                  </a:cubicBezTo>
                  <a:cubicBezTo>
                    <a:pt x="4676" y="9662"/>
                    <a:pt x="4770" y="9632"/>
                    <a:pt x="4868" y="9540"/>
                  </a:cubicBezTo>
                  <a:cubicBezTo>
                    <a:pt x="4995" y="9421"/>
                    <a:pt x="5193" y="9322"/>
                    <a:pt x="5421" y="9322"/>
                  </a:cubicBezTo>
                  <a:cubicBezTo>
                    <a:pt x="5726" y="9322"/>
                    <a:pt x="6083" y="9498"/>
                    <a:pt x="6393" y="10032"/>
                  </a:cubicBezTo>
                  <a:cubicBezTo>
                    <a:pt x="6393" y="10032"/>
                    <a:pt x="6163" y="9212"/>
                    <a:pt x="4835" y="8688"/>
                  </a:cubicBezTo>
                  <a:cubicBezTo>
                    <a:pt x="3131" y="7966"/>
                    <a:pt x="2049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16"/>
            <p:cNvSpPr/>
            <p:nvPr/>
          </p:nvSpPr>
          <p:spPr>
            <a:xfrm>
              <a:off x="6501081" y="4485789"/>
              <a:ext cx="96283" cy="352752"/>
            </a:xfrm>
            <a:custGeom>
              <a:rect b="b" l="l" r="r" t="t"/>
              <a:pathLst>
                <a:path extrusionOk="0" h="10753" w="2935">
                  <a:moveTo>
                    <a:pt x="1307" y="0"/>
                  </a:moveTo>
                  <a:cubicBezTo>
                    <a:pt x="728" y="0"/>
                    <a:pt x="177" y="382"/>
                    <a:pt x="115" y="902"/>
                  </a:cubicBezTo>
                  <a:cubicBezTo>
                    <a:pt x="0" y="1459"/>
                    <a:pt x="426" y="1967"/>
                    <a:pt x="1000" y="1967"/>
                  </a:cubicBezTo>
                  <a:cubicBezTo>
                    <a:pt x="1007" y="1967"/>
                    <a:pt x="1014" y="1967"/>
                    <a:pt x="1021" y="1967"/>
                  </a:cubicBezTo>
                  <a:cubicBezTo>
                    <a:pt x="1565" y="1967"/>
                    <a:pt x="1850" y="1341"/>
                    <a:pt x="1656" y="1082"/>
                  </a:cubicBezTo>
                  <a:cubicBezTo>
                    <a:pt x="1572" y="956"/>
                    <a:pt x="1451" y="900"/>
                    <a:pt x="1331" y="900"/>
                  </a:cubicBezTo>
                  <a:cubicBezTo>
                    <a:pt x="1125" y="900"/>
                    <a:pt x="924" y="1068"/>
                    <a:pt x="935" y="1328"/>
                  </a:cubicBezTo>
                  <a:cubicBezTo>
                    <a:pt x="967" y="1639"/>
                    <a:pt x="1312" y="1607"/>
                    <a:pt x="1344" y="1656"/>
                  </a:cubicBezTo>
                  <a:cubicBezTo>
                    <a:pt x="1393" y="1689"/>
                    <a:pt x="1344" y="1754"/>
                    <a:pt x="1344" y="1754"/>
                  </a:cubicBezTo>
                  <a:cubicBezTo>
                    <a:pt x="1312" y="1820"/>
                    <a:pt x="1246" y="1869"/>
                    <a:pt x="1180" y="1902"/>
                  </a:cubicBezTo>
                  <a:lnTo>
                    <a:pt x="1115" y="1918"/>
                  </a:lnTo>
                  <a:lnTo>
                    <a:pt x="1098" y="1918"/>
                  </a:lnTo>
                  <a:cubicBezTo>
                    <a:pt x="1066" y="1922"/>
                    <a:pt x="1033" y="1924"/>
                    <a:pt x="1001" y="1924"/>
                  </a:cubicBezTo>
                  <a:cubicBezTo>
                    <a:pt x="487" y="1924"/>
                    <a:pt x="73" y="1443"/>
                    <a:pt x="197" y="918"/>
                  </a:cubicBezTo>
                  <a:cubicBezTo>
                    <a:pt x="269" y="446"/>
                    <a:pt x="764" y="122"/>
                    <a:pt x="1281" y="122"/>
                  </a:cubicBezTo>
                  <a:cubicBezTo>
                    <a:pt x="1591" y="122"/>
                    <a:pt x="1908" y="238"/>
                    <a:pt x="2147" y="508"/>
                  </a:cubicBezTo>
                  <a:cubicBezTo>
                    <a:pt x="2770" y="1230"/>
                    <a:pt x="2623" y="2426"/>
                    <a:pt x="2246" y="3442"/>
                  </a:cubicBezTo>
                  <a:cubicBezTo>
                    <a:pt x="1426" y="5458"/>
                    <a:pt x="541" y="7507"/>
                    <a:pt x="1164" y="8966"/>
                  </a:cubicBezTo>
                  <a:cubicBezTo>
                    <a:pt x="1443" y="9737"/>
                    <a:pt x="1984" y="10359"/>
                    <a:pt x="2688" y="10753"/>
                  </a:cubicBezTo>
                  <a:cubicBezTo>
                    <a:pt x="2016" y="10327"/>
                    <a:pt x="1508" y="9687"/>
                    <a:pt x="1246" y="8950"/>
                  </a:cubicBezTo>
                  <a:cubicBezTo>
                    <a:pt x="689" y="7507"/>
                    <a:pt x="1574" y="5557"/>
                    <a:pt x="2426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82" y="127"/>
                    <a:pt x="1640" y="0"/>
                    <a:pt x="1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16"/>
            <p:cNvSpPr/>
            <p:nvPr/>
          </p:nvSpPr>
          <p:spPr>
            <a:xfrm>
              <a:off x="6583357" y="4472864"/>
              <a:ext cx="91428" cy="267295"/>
            </a:xfrm>
            <a:custGeom>
              <a:rect b="b" l="l" r="r" t="t"/>
              <a:pathLst>
                <a:path extrusionOk="0" h="8148" w="2787">
                  <a:moveTo>
                    <a:pt x="2082" y="1"/>
                  </a:moveTo>
                  <a:lnTo>
                    <a:pt x="2082" y="1"/>
                  </a:lnTo>
                  <a:cubicBezTo>
                    <a:pt x="2426" y="1099"/>
                    <a:pt x="967" y="1279"/>
                    <a:pt x="443" y="2902"/>
                  </a:cubicBezTo>
                  <a:cubicBezTo>
                    <a:pt x="0" y="4279"/>
                    <a:pt x="279" y="5230"/>
                    <a:pt x="1574" y="6131"/>
                  </a:cubicBezTo>
                  <a:cubicBezTo>
                    <a:pt x="2721" y="6934"/>
                    <a:pt x="2770" y="8000"/>
                    <a:pt x="2770" y="8147"/>
                  </a:cubicBezTo>
                  <a:cubicBezTo>
                    <a:pt x="2787" y="7639"/>
                    <a:pt x="2623" y="7164"/>
                    <a:pt x="2344" y="6754"/>
                  </a:cubicBezTo>
                  <a:cubicBezTo>
                    <a:pt x="2033" y="6328"/>
                    <a:pt x="1639" y="6066"/>
                    <a:pt x="1066" y="5557"/>
                  </a:cubicBezTo>
                  <a:cubicBezTo>
                    <a:pt x="885" y="5394"/>
                    <a:pt x="738" y="5197"/>
                    <a:pt x="656" y="4967"/>
                  </a:cubicBezTo>
                  <a:cubicBezTo>
                    <a:pt x="312" y="4131"/>
                    <a:pt x="984" y="3263"/>
                    <a:pt x="1311" y="2902"/>
                  </a:cubicBezTo>
                  <a:cubicBezTo>
                    <a:pt x="1721" y="2443"/>
                    <a:pt x="2442" y="1968"/>
                    <a:pt x="2574" y="1066"/>
                  </a:cubicBezTo>
                  <a:cubicBezTo>
                    <a:pt x="2721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16"/>
            <p:cNvSpPr/>
            <p:nvPr/>
          </p:nvSpPr>
          <p:spPr>
            <a:xfrm>
              <a:off x="6485301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991" y="0"/>
                  </a:moveTo>
                  <a:cubicBezTo>
                    <a:pt x="629" y="0"/>
                    <a:pt x="1" y="573"/>
                    <a:pt x="284" y="2425"/>
                  </a:cubicBezTo>
                  <a:cubicBezTo>
                    <a:pt x="612" y="4458"/>
                    <a:pt x="2170" y="5409"/>
                    <a:pt x="2432" y="5458"/>
                  </a:cubicBezTo>
                  <a:cubicBezTo>
                    <a:pt x="2432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399" y="114"/>
                    <a:pt x="1088" y="16"/>
                  </a:cubicBezTo>
                  <a:cubicBezTo>
                    <a:pt x="1059" y="6"/>
                    <a:pt x="1026" y="0"/>
                    <a:pt x="9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16"/>
            <p:cNvSpPr/>
            <p:nvPr/>
          </p:nvSpPr>
          <p:spPr>
            <a:xfrm>
              <a:off x="6450002" y="4114069"/>
              <a:ext cx="172620" cy="233014"/>
            </a:xfrm>
            <a:custGeom>
              <a:rect b="b" l="l" r="r" t="t"/>
              <a:pathLst>
                <a:path extrusionOk="0" h="7103" w="5262">
                  <a:moveTo>
                    <a:pt x="3588" y="0"/>
                  </a:moveTo>
                  <a:cubicBezTo>
                    <a:pt x="3374" y="0"/>
                    <a:pt x="3173" y="25"/>
                    <a:pt x="3000" y="54"/>
                  </a:cubicBezTo>
                  <a:cubicBezTo>
                    <a:pt x="2573" y="120"/>
                    <a:pt x="2164" y="300"/>
                    <a:pt x="1819" y="546"/>
                  </a:cubicBezTo>
                  <a:cubicBezTo>
                    <a:pt x="0" y="1923"/>
                    <a:pt x="328" y="4283"/>
                    <a:pt x="869" y="5430"/>
                  </a:cubicBezTo>
                  <a:cubicBezTo>
                    <a:pt x="1164" y="6102"/>
                    <a:pt x="1639" y="6692"/>
                    <a:pt x="2262" y="7102"/>
                  </a:cubicBezTo>
                  <a:cubicBezTo>
                    <a:pt x="1672" y="6660"/>
                    <a:pt x="1213" y="6070"/>
                    <a:pt x="934" y="5398"/>
                  </a:cubicBezTo>
                  <a:cubicBezTo>
                    <a:pt x="443" y="4250"/>
                    <a:pt x="197" y="1972"/>
                    <a:pt x="1918" y="693"/>
                  </a:cubicBezTo>
                  <a:cubicBezTo>
                    <a:pt x="2347" y="383"/>
                    <a:pt x="2908" y="189"/>
                    <a:pt x="3426" y="189"/>
                  </a:cubicBezTo>
                  <a:cubicBezTo>
                    <a:pt x="3838" y="189"/>
                    <a:pt x="4223" y="312"/>
                    <a:pt x="4491" y="595"/>
                  </a:cubicBezTo>
                  <a:cubicBezTo>
                    <a:pt x="5137" y="1241"/>
                    <a:pt x="4654" y="2300"/>
                    <a:pt x="3965" y="2300"/>
                  </a:cubicBezTo>
                  <a:cubicBezTo>
                    <a:pt x="3955" y="2300"/>
                    <a:pt x="3944" y="2300"/>
                    <a:pt x="3934" y="2300"/>
                  </a:cubicBezTo>
                  <a:cubicBezTo>
                    <a:pt x="3904" y="2303"/>
                    <a:pt x="3874" y="2305"/>
                    <a:pt x="3845" y="2305"/>
                  </a:cubicBezTo>
                  <a:cubicBezTo>
                    <a:pt x="3581" y="2305"/>
                    <a:pt x="3329" y="2175"/>
                    <a:pt x="3196" y="1939"/>
                  </a:cubicBezTo>
                  <a:cubicBezTo>
                    <a:pt x="3131" y="1841"/>
                    <a:pt x="3114" y="1710"/>
                    <a:pt x="3131" y="1578"/>
                  </a:cubicBezTo>
                  <a:cubicBezTo>
                    <a:pt x="3150" y="1327"/>
                    <a:pt x="3226" y="1247"/>
                    <a:pt x="3279" y="1247"/>
                  </a:cubicBezTo>
                  <a:cubicBezTo>
                    <a:pt x="3316" y="1247"/>
                    <a:pt x="3341" y="1285"/>
                    <a:pt x="3327" y="1333"/>
                  </a:cubicBezTo>
                  <a:cubicBezTo>
                    <a:pt x="3299" y="1564"/>
                    <a:pt x="3487" y="1770"/>
                    <a:pt x="3712" y="1770"/>
                  </a:cubicBezTo>
                  <a:cubicBezTo>
                    <a:pt x="3742" y="1770"/>
                    <a:pt x="3772" y="1766"/>
                    <a:pt x="3803" y="1759"/>
                  </a:cubicBezTo>
                  <a:cubicBezTo>
                    <a:pt x="4213" y="1693"/>
                    <a:pt x="4311" y="1152"/>
                    <a:pt x="3950" y="956"/>
                  </a:cubicBezTo>
                  <a:cubicBezTo>
                    <a:pt x="3857" y="909"/>
                    <a:pt x="3758" y="887"/>
                    <a:pt x="3662" y="887"/>
                  </a:cubicBezTo>
                  <a:cubicBezTo>
                    <a:pt x="3354" y="887"/>
                    <a:pt x="3066" y="1110"/>
                    <a:pt x="3016" y="1447"/>
                  </a:cubicBezTo>
                  <a:cubicBezTo>
                    <a:pt x="2950" y="1775"/>
                    <a:pt x="3114" y="2103"/>
                    <a:pt x="3409" y="2267"/>
                  </a:cubicBezTo>
                  <a:lnTo>
                    <a:pt x="3442" y="2267"/>
                  </a:lnTo>
                  <a:cubicBezTo>
                    <a:pt x="3541" y="2316"/>
                    <a:pt x="3639" y="2365"/>
                    <a:pt x="3754" y="2382"/>
                  </a:cubicBezTo>
                  <a:cubicBezTo>
                    <a:pt x="3857" y="2407"/>
                    <a:pt x="3959" y="2419"/>
                    <a:pt x="4059" y="2419"/>
                  </a:cubicBezTo>
                  <a:cubicBezTo>
                    <a:pt x="4659" y="2419"/>
                    <a:pt x="5173" y="1986"/>
                    <a:pt x="5229" y="1480"/>
                  </a:cubicBezTo>
                  <a:cubicBezTo>
                    <a:pt x="5262" y="1054"/>
                    <a:pt x="5114" y="644"/>
                    <a:pt x="4786" y="382"/>
                  </a:cubicBezTo>
                  <a:cubicBezTo>
                    <a:pt x="4415" y="84"/>
                    <a:pt x="3981" y="0"/>
                    <a:pt x="35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16"/>
            <p:cNvSpPr/>
            <p:nvPr/>
          </p:nvSpPr>
          <p:spPr>
            <a:xfrm>
              <a:off x="6412899" y="3933540"/>
              <a:ext cx="171012" cy="268903"/>
            </a:xfrm>
            <a:custGeom>
              <a:rect b="b" l="l" r="r" t="t"/>
              <a:pathLst>
                <a:path extrusionOk="0" h="8197" w="5213">
                  <a:moveTo>
                    <a:pt x="4114" y="0"/>
                  </a:moveTo>
                  <a:cubicBezTo>
                    <a:pt x="4114" y="1"/>
                    <a:pt x="4180" y="607"/>
                    <a:pt x="3803" y="836"/>
                  </a:cubicBezTo>
                  <a:cubicBezTo>
                    <a:pt x="3409" y="1066"/>
                    <a:pt x="2836" y="1525"/>
                    <a:pt x="3426" y="2049"/>
                  </a:cubicBezTo>
                  <a:cubicBezTo>
                    <a:pt x="4032" y="2574"/>
                    <a:pt x="4196" y="3328"/>
                    <a:pt x="3688" y="4065"/>
                  </a:cubicBezTo>
                  <a:cubicBezTo>
                    <a:pt x="3688" y="4065"/>
                    <a:pt x="3983" y="2967"/>
                    <a:pt x="3246" y="2475"/>
                  </a:cubicBezTo>
                  <a:cubicBezTo>
                    <a:pt x="3054" y="2343"/>
                    <a:pt x="2895" y="2306"/>
                    <a:pt x="2779" y="2306"/>
                  </a:cubicBezTo>
                  <a:cubicBezTo>
                    <a:pt x="2636" y="2306"/>
                    <a:pt x="2557" y="2361"/>
                    <a:pt x="2557" y="2361"/>
                  </a:cubicBezTo>
                  <a:cubicBezTo>
                    <a:pt x="2623" y="2492"/>
                    <a:pt x="2655" y="2639"/>
                    <a:pt x="2672" y="2787"/>
                  </a:cubicBezTo>
                  <a:cubicBezTo>
                    <a:pt x="2688" y="3000"/>
                    <a:pt x="2213" y="3361"/>
                    <a:pt x="2557" y="3754"/>
                  </a:cubicBezTo>
                  <a:cubicBezTo>
                    <a:pt x="2901" y="4131"/>
                    <a:pt x="3147" y="4918"/>
                    <a:pt x="1934" y="5803"/>
                  </a:cubicBezTo>
                  <a:cubicBezTo>
                    <a:pt x="1934" y="5803"/>
                    <a:pt x="2557" y="4442"/>
                    <a:pt x="2196" y="3738"/>
                  </a:cubicBezTo>
                  <a:cubicBezTo>
                    <a:pt x="1819" y="3000"/>
                    <a:pt x="1377" y="3148"/>
                    <a:pt x="967" y="2557"/>
                  </a:cubicBezTo>
                  <a:cubicBezTo>
                    <a:pt x="967" y="2557"/>
                    <a:pt x="0" y="3082"/>
                    <a:pt x="754" y="4229"/>
                  </a:cubicBezTo>
                  <a:cubicBezTo>
                    <a:pt x="1623" y="5573"/>
                    <a:pt x="541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2" y="2852"/>
                    <a:pt x="41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16"/>
            <p:cNvSpPr/>
            <p:nvPr/>
          </p:nvSpPr>
          <p:spPr>
            <a:xfrm>
              <a:off x="6562919" y="3900210"/>
              <a:ext cx="99498" cy="147885"/>
            </a:xfrm>
            <a:custGeom>
              <a:rect b="b" l="l" r="r" t="t"/>
              <a:pathLst>
                <a:path extrusionOk="0" h="4508" w="3033">
                  <a:moveTo>
                    <a:pt x="2590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84" y="1098"/>
                    <a:pt x="1213" y="1934"/>
                    <a:pt x="1279" y="2115"/>
                  </a:cubicBezTo>
                  <a:cubicBezTo>
                    <a:pt x="1342" y="2287"/>
                    <a:pt x="1389" y="2641"/>
                    <a:pt x="1205" y="2641"/>
                  </a:cubicBezTo>
                  <a:cubicBezTo>
                    <a:pt x="1198" y="2641"/>
                    <a:pt x="1189" y="2640"/>
                    <a:pt x="1180" y="2639"/>
                  </a:cubicBezTo>
                  <a:cubicBezTo>
                    <a:pt x="967" y="2606"/>
                    <a:pt x="1000" y="2492"/>
                    <a:pt x="1115" y="1820"/>
                  </a:cubicBezTo>
                  <a:cubicBezTo>
                    <a:pt x="1191" y="1300"/>
                    <a:pt x="845" y="1241"/>
                    <a:pt x="685" y="1241"/>
                  </a:cubicBezTo>
                  <a:cubicBezTo>
                    <a:pt x="638" y="1241"/>
                    <a:pt x="607" y="1246"/>
                    <a:pt x="607" y="1246"/>
                  </a:cubicBezTo>
                  <a:cubicBezTo>
                    <a:pt x="738" y="1426"/>
                    <a:pt x="738" y="1656"/>
                    <a:pt x="607" y="1820"/>
                  </a:cubicBezTo>
                  <a:cubicBezTo>
                    <a:pt x="344" y="2065"/>
                    <a:pt x="49" y="2344"/>
                    <a:pt x="312" y="3098"/>
                  </a:cubicBezTo>
                  <a:cubicBezTo>
                    <a:pt x="574" y="3852"/>
                    <a:pt x="0" y="4508"/>
                    <a:pt x="0" y="4508"/>
                  </a:cubicBezTo>
                  <a:cubicBezTo>
                    <a:pt x="3032" y="2016"/>
                    <a:pt x="2590" y="1"/>
                    <a:pt x="25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16"/>
            <p:cNvSpPr/>
            <p:nvPr/>
          </p:nvSpPr>
          <p:spPr>
            <a:xfrm>
              <a:off x="6365560" y="4181419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312" y="771"/>
                    <a:pt x="1" y="2443"/>
                    <a:pt x="3607" y="4262"/>
                  </a:cubicBezTo>
                  <a:cubicBezTo>
                    <a:pt x="3607" y="4262"/>
                    <a:pt x="2754" y="3771"/>
                    <a:pt x="2640" y="2476"/>
                  </a:cubicBezTo>
                  <a:cubicBezTo>
                    <a:pt x="2541" y="1197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16"/>
            <p:cNvSpPr/>
            <p:nvPr/>
          </p:nvSpPr>
          <p:spPr>
            <a:xfrm>
              <a:off x="6222528" y="4267698"/>
              <a:ext cx="258143" cy="189908"/>
            </a:xfrm>
            <a:custGeom>
              <a:rect b="b" l="l" r="r" t="t"/>
              <a:pathLst>
                <a:path extrusionOk="0" h="5789" w="7869">
                  <a:moveTo>
                    <a:pt x="4658" y="1"/>
                  </a:moveTo>
                  <a:cubicBezTo>
                    <a:pt x="4514" y="1"/>
                    <a:pt x="4376" y="47"/>
                    <a:pt x="4246" y="141"/>
                  </a:cubicBezTo>
                  <a:cubicBezTo>
                    <a:pt x="3878" y="395"/>
                    <a:pt x="3657" y="609"/>
                    <a:pt x="3469" y="609"/>
                  </a:cubicBezTo>
                  <a:cubicBezTo>
                    <a:pt x="3415" y="609"/>
                    <a:pt x="3363" y="591"/>
                    <a:pt x="3312" y="551"/>
                  </a:cubicBezTo>
                  <a:lnTo>
                    <a:pt x="3312" y="551"/>
                  </a:lnTo>
                  <a:cubicBezTo>
                    <a:pt x="3311" y="551"/>
                    <a:pt x="3000" y="1174"/>
                    <a:pt x="3689" y="1387"/>
                  </a:cubicBezTo>
                  <a:cubicBezTo>
                    <a:pt x="4361" y="1583"/>
                    <a:pt x="4836" y="1714"/>
                    <a:pt x="4738" y="2091"/>
                  </a:cubicBezTo>
                  <a:cubicBezTo>
                    <a:pt x="4639" y="2468"/>
                    <a:pt x="3705" y="2550"/>
                    <a:pt x="2574" y="2714"/>
                  </a:cubicBezTo>
                  <a:cubicBezTo>
                    <a:pt x="1459" y="2878"/>
                    <a:pt x="591" y="3157"/>
                    <a:pt x="607" y="4124"/>
                  </a:cubicBezTo>
                  <a:cubicBezTo>
                    <a:pt x="632" y="4887"/>
                    <a:pt x="490" y="5245"/>
                    <a:pt x="241" y="5245"/>
                  </a:cubicBezTo>
                  <a:cubicBezTo>
                    <a:pt x="170" y="5245"/>
                    <a:pt x="89" y="5215"/>
                    <a:pt x="0" y="5157"/>
                  </a:cubicBezTo>
                  <a:lnTo>
                    <a:pt x="0" y="5157"/>
                  </a:lnTo>
                  <a:cubicBezTo>
                    <a:pt x="1" y="5157"/>
                    <a:pt x="249" y="5788"/>
                    <a:pt x="1194" y="5788"/>
                  </a:cubicBezTo>
                  <a:cubicBezTo>
                    <a:pt x="1389" y="5788"/>
                    <a:pt x="1612" y="5762"/>
                    <a:pt x="1869" y="5698"/>
                  </a:cubicBezTo>
                  <a:cubicBezTo>
                    <a:pt x="3377" y="5321"/>
                    <a:pt x="3557" y="4108"/>
                    <a:pt x="4197" y="3354"/>
                  </a:cubicBezTo>
                  <a:cubicBezTo>
                    <a:pt x="4836" y="2600"/>
                    <a:pt x="5492" y="1977"/>
                    <a:pt x="7868" y="1928"/>
                  </a:cubicBezTo>
                  <a:cubicBezTo>
                    <a:pt x="7868" y="1928"/>
                    <a:pt x="6409" y="1813"/>
                    <a:pt x="5852" y="960"/>
                  </a:cubicBezTo>
                  <a:cubicBezTo>
                    <a:pt x="5459" y="329"/>
                    <a:pt x="5040" y="1"/>
                    <a:pt x="46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16"/>
            <p:cNvSpPr/>
            <p:nvPr/>
          </p:nvSpPr>
          <p:spPr>
            <a:xfrm>
              <a:off x="6353718" y="4345873"/>
              <a:ext cx="252238" cy="205523"/>
            </a:xfrm>
            <a:custGeom>
              <a:rect b="b" l="l" r="r" t="t"/>
              <a:pathLst>
                <a:path extrusionOk="0" h="6265" w="7689">
                  <a:moveTo>
                    <a:pt x="3368" y="1"/>
                  </a:moveTo>
                  <a:cubicBezTo>
                    <a:pt x="3322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24" y="462"/>
                  </a:cubicBezTo>
                  <a:cubicBezTo>
                    <a:pt x="1443" y="561"/>
                    <a:pt x="1279" y="676"/>
                    <a:pt x="1148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42" y="4253"/>
                    <a:pt x="1980" y="4271"/>
                    <a:pt x="2117" y="4271"/>
                  </a:cubicBezTo>
                  <a:cubicBezTo>
                    <a:pt x="2587" y="4271"/>
                    <a:pt x="3040" y="4060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3" y="1919"/>
                    <a:pt x="2803" y="1759"/>
                    <a:pt x="2469" y="1759"/>
                  </a:cubicBezTo>
                  <a:cubicBezTo>
                    <a:pt x="2286" y="1759"/>
                    <a:pt x="2103" y="1807"/>
                    <a:pt x="1935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7" y="3073"/>
                    <a:pt x="1997" y="3115"/>
                    <a:pt x="2136" y="3115"/>
                  </a:cubicBezTo>
                  <a:cubicBezTo>
                    <a:pt x="2377" y="3115"/>
                    <a:pt x="2615" y="2989"/>
                    <a:pt x="2656" y="2823"/>
                  </a:cubicBezTo>
                  <a:cubicBezTo>
                    <a:pt x="2715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35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17" y="1938"/>
                  </a:cubicBezTo>
                  <a:cubicBezTo>
                    <a:pt x="2158" y="1870"/>
                    <a:pt x="2310" y="1837"/>
                    <a:pt x="2459" y="1837"/>
                  </a:cubicBezTo>
                  <a:cubicBezTo>
                    <a:pt x="2778" y="1837"/>
                    <a:pt x="3090" y="1987"/>
                    <a:pt x="3279" y="2265"/>
                  </a:cubicBezTo>
                  <a:cubicBezTo>
                    <a:pt x="3541" y="2692"/>
                    <a:pt x="3541" y="3216"/>
                    <a:pt x="3246" y="3626"/>
                  </a:cubicBezTo>
                  <a:cubicBezTo>
                    <a:pt x="3017" y="3944"/>
                    <a:pt x="2581" y="4134"/>
                    <a:pt x="2137" y="4134"/>
                  </a:cubicBezTo>
                  <a:cubicBezTo>
                    <a:pt x="2008" y="4134"/>
                    <a:pt x="1880" y="4118"/>
                    <a:pt x="1755" y="4085"/>
                  </a:cubicBezTo>
                  <a:cubicBezTo>
                    <a:pt x="542" y="3790"/>
                    <a:pt x="214" y="1856"/>
                    <a:pt x="1263" y="938"/>
                  </a:cubicBezTo>
                  <a:cubicBezTo>
                    <a:pt x="1740" y="491"/>
                    <a:pt x="2322" y="318"/>
                    <a:pt x="2910" y="318"/>
                  </a:cubicBezTo>
                  <a:cubicBezTo>
                    <a:pt x="3616" y="318"/>
                    <a:pt x="4331" y="567"/>
                    <a:pt x="4886" y="889"/>
                  </a:cubicBezTo>
                  <a:cubicBezTo>
                    <a:pt x="5820" y="1413"/>
                    <a:pt x="6558" y="2249"/>
                    <a:pt x="6951" y="3249"/>
                  </a:cubicBezTo>
                  <a:cubicBezTo>
                    <a:pt x="7279" y="4052"/>
                    <a:pt x="7443" y="4904"/>
                    <a:pt x="7459" y="5773"/>
                  </a:cubicBezTo>
                  <a:cubicBezTo>
                    <a:pt x="7459" y="5937"/>
                    <a:pt x="7443" y="6101"/>
                    <a:pt x="7410" y="6265"/>
                  </a:cubicBezTo>
                  <a:cubicBezTo>
                    <a:pt x="7426" y="6216"/>
                    <a:pt x="7443" y="6134"/>
                    <a:pt x="7459" y="6068"/>
                  </a:cubicBezTo>
                  <a:cubicBezTo>
                    <a:pt x="7459" y="6063"/>
                    <a:pt x="7459" y="6057"/>
                    <a:pt x="7459" y="6052"/>
                  </a:cubicBezTo>
                  <a:cubicBezTo>
                    <a:pt x="7689" y="4872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16"/>
            <p:cNvSpPr/>
            <p:nvPr/>
          </p:nvSpPr>
          <p:spPr>
            <a:xfrm>
              <a:off x="6493437" y="4408565"/>
              <a:ext cx="100154" cy="107371"/>
            </a:xfrm>
            <a:custGeom>
              <a:rect b="b" l="l" r="r" t="t"/>
              <a:pathLst>
                <a:path extrusionOk="0" h="3273" w="3053">
                  <a:moveTo>
                    <a:pt x="730" y="0"/>
                  </a:moveTo>
                  <a:cubicBezTo>
                    <a:pt x="63" y="0"/>
                    <a:pt x="0" y="784"/>
                    <a:pt x="1102" y="961"/>
                  </a:cubicBezTo>
                  <a:cubicBezTo>
                    <a:pt x="2364" y="1174"/>
                    <a:pt x="3053" y="3272"/>
                    <a:pt x="3053" y="3272"/>
                  </a:cubicBezTo>
                  <a:cubicBezTo>
                    <a:pt x="3053" y="3272"/>
                    <a:pt x="2725" y="1010"/>
                    <a:pt x="1463" y="240"/>
                  </a:cubicBezTo>
                  <a:cubicBezTo>
                    <a:pt x="1175" y="68"/>
                    <a:pt x="926" y="0"/>
                    <a:pt x="7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16"/>
            <p:cNvSpPr/>
            <p:nvPr/>
          </p:nvSpPr>
          <p:spPr>
            <a:xfrm>
              <a:off x="6293519" y="4400265"/>
              <a:ext cx="171012" cy="148246"/>
            </a:xfrm>
            <a:custGeom>
              <a:rect b="b" l="l" r="r" t="t"/>
              <a:pathLst>
                <a:path extrusionOk="0" h="4519" w="5213">
                  <a:moveTo>
                    <a:pt x="2180" y="1"/>
                  </a:moveTo>
                  <a:cubicBezTo>
                    <a:pt x="2016" y="198"/>
                    <a:pt x="1885" y="427"/>
                    <a:pt x="1820" y="673"/>
                  </a:cubicBezTo>
                  <a:cubicBezTo>
                    <a:pt x="1688" y="1083"/>
                    <a:pt x="1131" y="1312"/>
                    <a:pt x="557" y="1706"/>
                  </a:cubicBezTo>
                  <a:cubicBezTo>
                    <a:pt x="0" y="2083"/>
                    <a:pt x="82" y="2706"/>
                    <a:pt x="213" y="3033"/>
                  </a:cubicBezTo>
                  <a:cubicBezTo>
                    <a:pt x="262" y="3263"/>
                    <a:pt x="246" y="3509"/>
                    <a:pt x="131" y="3722"/>
                  </a:cubicBezTo>
                  <a:cubicBezTo>
                    <a:pt x="394" y="3492"/>
                    <a:pt x="705" y="3328"/>
                    <a:pt x="1049" y="3230"/>
                  </a:cubicBezTo>
                  <a:cubicBezTo>
                    <a:pt x="1672" y="3050"/>
                    <a:pt x="1656" y="2755"/>
                    <a:pt x="1639" y="2279"/>
                  </a:cubicBezTo>
                  <a:cubicBezTo>
                    <a:pt x="1626" y="1901"/>
                    <a:pt x="1790" y="1868"/>
                    <a:pt x="1849" y="1868"/>
                  </a:cubicBezTo>
                  <a:cubicBezTo>
                    <a:pt x="1861" y="1868"/>
                    <a:pt x="1869" y="1870"/>
                    <a:pt x="1869" y="1870"/>
                  </a:cubicBezTo>
                  <a:cubicBezTo>
                    <a:pt x="1877" y="1869"/>
                    <a:pt x="1886" y="1868"/>
                    <a:pt x="1894" y="1868"/>
                  </a:cubicBezTo>
                  <a:cubicBezTo>
                    <a:pt x="2160" y="1868"/>
                    <a:pt x="2097" y="2387"/>
                    <a:pt x="2065" y="2689"/>
                  </a:cubicBezTo>
                  <a:cubicBezTo>
                    <a:pt x="1967" y="3214"/>
                    <a:pt x="2115" y="3755"/>
                    <a:pt x="2492" y="4164"/>
                  </a:cubicBezTo>
                  <a:cubicBezTo>
                    <a:pt x="2733" y="4428"/>
                    <a:pt x="3054" y="4518"/>
                    <a:pt x="3373" y="4518"/>
                  </a:cubicBezTo>
                  <a:cubicBezTo>
                    <a:pt x="3766" y="4518"/>
                    <a:pt x="4157" y="4381"/>
                    <a:pt x="4393" y="4263"/>
                  </a:cubicBezTo>
                  <a:cubicBezTo>
                    <a:pt x="4504" y="4217"/>
                    <a:pt x="4617" y="4195"/>
                    <a:pt x="4729" y="4195"/>
                  </a:cubicBezTo>
                  <a:cubicBezTo>
                    <a:pt x="4899" y="4195"/>
                    <a:pt x="5064" y="4246"/>
                    <a:pt x="5213" y="4345"/>
                  </a:cubicBezTo>
                  <a:cubicBezTo>
                    <a:pt x="5081" y="3460"/>
                    <a:pt x="4639" y="3197"/>
                    <a:pt x="4016" y="3132"/>
                  </a:cubicBezTo>
                  <a:cubicBezTo>
                    <a:pt x="3377" y="3066"/>
                    <a:pt x="2524" y="2853"/>
                    <a:pt x="2197" y="1771"/>
                  </a:cubicBezTo>
                  <a:cubicBezTo>
                    <a:pt x="1852" y="690"/>
                    <a:pt x="2180" y="1"/>
                    <a:pt x="21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16"/>
            <p:cNvSpPr/>
            <p:nvPr/>
          </p:nvSpPr>
          <p:spPr>
            <a:xfrm>
              <a:off x="6320387" y="4500289"/>
              <a:ext cx="43073" cy="65118"/>
            </a:xfrm>
            <a:custGeom>
              <a:rect b="b" l="l" r="r" t="t"/>
              <a:pathLst>
                <a:path extrusionOk="0" h="1985" w="1313">
                  <a:moveTo>
                    <a:pt x="968" y="1"/>
                  </a:moveTo>
                  <a:cubicBezTo>
                    <a:pt x="968" y="1"/>
                    <a:pt x="951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87" y="1542"/>
                  </a:cubicBezTo>
                  <a:cubicBezTo>
                    <a:pt x="1312" y="1263"/>
                    <a:pt x="1099" y="837"/>
                    <a:pt x="1017" y="558"/>
                  </a:cubicBezTo>
                  <a:cubicBezTo>
                    <a:pt x="968" y="378"/>
                    <a:pt x="935" y="18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16"/>
            <p:cNvSpPr/>
            <p:nvPr/>
          </p:nvSpPr>
          <p:spPr>
            <a:xfrm>
              <a:off x="6133788" y="4217636"/>
              <a:ext cx="226978" cy="160285"/>
            </a:xfrm>
            <a:custGeom>
              <a:rect b="b" l="l" r="r" t="t"/>
              <a:pathLst>
                <a:path extrusionOk="0" h="4886" w="6919">
                  <a:moveTo>
                    <a:pt x="4978" y="1"/>
                  </a:moveTo>
                  <a:cubicBezTo>
                    <a:pt x="4754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699"/>
                    <a:pt x="5181" y="3732"/>
                    <a:pt x="5361" y="3749"/>
                  </a:cubicBezTo>
                  <a:cubicBezTo>
                    <a:pt x="4902" y="3831"/>
                    <a:pt x="4459" y="3978"/>
                    <a:pt x="4050" y="4191"/>
                  </a:cubicBezTo>
                  <a:cubicBezTo>
                    <a:pt x="3886" y="4273"/>
                    <a:pt x="3656" y="4339"/>
                    <a:pt x="3607" y="4355"/>
                  </a:cubicBezTo>
                  <a:cubicBezTo>
                    <a:pt x="3153" y="4527"/>
                    <a:pt x="2723" y="4603"/>
                    <a:pt x="2336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62" y="3355"/>
                    <a:pt x="345" y="2863"/>
                    <a:pt x="558" y="2454"/>
                  </a:cubicBezTo>
                  <a:cubicBezTo>
                    <a:pt x="558" y="2437"/>
                    <a:pt x="575" y="2437"/>
                    <a:pt x="575" y="2421"/>
                  </a:cubicBezTo>
                  <a:cubicBezTo>
                    <a:pt x="779" y="2106"/>
                    <a:pt x="1115" y="1959"/>
                    <a:pt x="1430" y="1959"/>
                  </a:cubicBezTo>
                  <a:cubicBezTo>
                    <a:pt x="1723" y="1959"/>
                    <a:pt x="1998" y="2086"/>
                    <a:pt x="2132" y="2323"/>
                  </a:cubicBezTo>
                  <a:cubicBezTo>
                    <a:pt x="2230" y="2454"/>
                    <a:pt x="2296" y="2618"/>
                    <a:pt x="2296" y="2798"/>
                  </a:cubicBezTo>
                  <a:cubicBezTo>
                    <a:pt x="2296" y="2945"/>
                    <a:pt x="2230" y="3093"/>
                    <a:pt x="2132" y="3208"/>
                  </a:cubicBezTo>
                  <a:cubicBezTo>
                    <a:pt x="2017" y="3304"/>
                    <a:pt x="1955" y="3335"/>
                    <a:pt x="1924" y="3335"/>
                  </a:cubicBezTo>
                  <a:cubicBezTo>
                    <a:pt x="1898" y="3335"/>
                    <a:pt x="1895" y="3312"/>
                    <a:pt x="1902" y="3290"/>
                  </a:cubicBezTo>
                  <a:cubicBezTo>
                    <a:pt x="2018" y="3030"/>
                    <a:pt x="1727" y="2861"/>
                    <a:pt x="1474" y="2861"/>
                  </a:cubicBezTo>
                  <a:cubicBezTo>
                    <a:pt x="1295" y="2861"/>
                    <a:pt x="1135" y="2945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4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4"/>
                    <a:pt x="2083" y="3388"/>
                  </a:cubicBezTo>
                  <a:cubicBezTo>
                    <a:pt x="2394" y="3093"/>
                    <a:pt x="2427" y="2634"/>
                    <a:pt x="2181" y="2290"/>
                  </a:cubicBezTo>
                  <a:cubicBezTo>
                    <a:pt x="2043" y="2021"/>
                    <a:pt x="1726" y="1874"/>
                    <a:pt x="1389" y="1874"/>
                  </a:cubicBezTo>
                  <a:cubicBezTo>
                    <a:pt x="1047" y="1874"/>
                    <a:pt x="683" y="2025"/>
                    <a:pt x="460" y="2355"/>
                  </a:cubicBezTo>
                  <a:cubicBezTo>
                    <a:pt x="1" y="2962"/>
                    <a:pt x="132" y="4126"/>
                    <a:pt x="935" y="4585"/>
                  </a:cubicBezTo>
                  <a:cubicBezTo>
                    <a:pt x="1279" y="4785"/>
                    <a:pt x="1661" y="4886"/>
                    <a:pt x="2059" y="4886"/>
                  </a:cubicBezTo>
                  <a:cubicBezTo>
                    <a:pt x="2116" y="4886"/>
                    <a:pt x="2173" y="4884"/>
                    <a:pt x="2230" y="4880"/>
                  </a:cubicBezTo>
                  <a:cubicBezTo>
                    <a:pt x="3132" y="4863"/>
                    <a:pt x="3853" y="4371"/>
                    <a:pt x="5017" y="4011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5" y="3663"/>
                    <a:pt x="6639" y="3663"/>
                  </a:cubicBezTo>
                  <a:cubicBezTo>
                    <a:pt x="6484" y="3663"/>
                    <a:pt x="6295" y="3634"/>
                    <a:pt x="6164" y="3519"/>
                  </a:cubicBezTo>
                  <a:cubicBezTo>
                    <a:pt x="5902" y="3273"/>
                    <a:pt x="5918" y="3372"/>
                    <a:pt x="5623" y="3290"/>
                  </a:cubicBezTo>
                  <a:cubicBezTo>
                    <a:pt x="5459" y="3240"/>
                    <a:pt x="5344" y="3093"/>
                    <a:pt x="5361" y="2913"/>
                  </a:cubicBezTo>
                  <a:lnTo>
                    <a:pt x="5361" y="2913"/>
                  </a:lnTo>
                  <a:cubicBezTo>
                    <a:pt x="5148" y="3077"/>
                    <a:pt x="5115" y="3372"/>
                    <a:pt x="5263" y="3585"/>
                  </a:cubicBezTo>
                  <a:cubicBezTo>
                    <a:pt x="5263" y="3585"/>
                    <a:pt x="4558" y="3585"/>
                    <a:pt x="4377" y="3208"/>
                  </a:cubicBezTo>
                  <a:cubicBezTo>
                    <a:pt x="4197" y="2831"/>
                    <a:pt x="4410" y="2847"/>
                    <a:pt x="4558" y="2765"/>
                  </a:cubicBezTo>
                  <a:cubicBezTo>
                    <a:pt x="4689" y="2667"/>
                    <a:pt x="4738" y="2536"/>
                    <a:pt x="4590" y="2323"/>
                  </a:cubicBezTo>
                  <a:cubicBezTo>
                    <a:pt x="4443" y="2126"/>
                    <a:pt x="4459" y="1749"/>
                    <a:pt x="4722" y="1749"/>
                  </a:cubicBezTo>
                  <a:cubicBezTo>
                    <a:pt x="4644" y="1580"/>
                    <a:pt x="4483" y="1483"/>
                    <a:pt x="4313" y="1483"/>
                  </a:cubicBezTo>
                  <a:cubicBezTo>
                    <a:pt x="4269" y="1483"/>
                    <a:pt x="4225" y="1489"/>
                    <a:pt x="4181" y="1503"/>
                  </a:cubicBezTo>
                  <a:cubicBezTo>
                    <a:pt x="3738" y="1569"/>
                    <a:pt x="3738" y="2175"/>
                    <a:pt x="3738" y="2175"/>
                  </a:cubicBezTo>
                  <a:cubicBezTo>
                    <a:pt x="3738" y="2175"/>
                    <a:pt x="3443" y="1421"/>
                    <a:pt x="3918" y="1044"/>
                  </a:cubicBezTo>
                  <a:cubicBezTo>
                    <a:pt x="4108" y="899"/>
                    <a:pt x="4258" y="844"/>
                    <a:pt x="4375" y="844"/>
                  </a:cubicBezTo>
                  <a:cubicBezTo>
                    <a:pt x="4563" y="844"/>
                    <a:pt x="4665" y="985"/>
                    <a:pt x="4705" y="1126"/>
                  </a:cubicBezTo>
                  <a:cubicBezTo>
                    <a:pt x="4758" y="1311"/>
                    <a:pt x="4865" y="1465"/>
                    <a:pt x="5008" y="1465"/>
                  </a:cubicBezTo>
                  <a:cubicBezTo>
                    <a:pt x="5041" y="1465"/>
                    <a:pt x="5077" y="1456"/>
                    <a:pt x="5115" y="1437"/>
                  </a:cubicBezTo>
                  <a:cubicBezTo>
                    <a:pt x="5259" y="1371"/>
                    <a:pt x="5373" y="1267"/>
                    <a:pt x="5467" y="1267"/>
                  </a:cubicBezTo>
                  <a:cubicBezTo>
                    <a:pt x="5512" y="1267"/>
                    <a:pt x="5553" y="1291"/>
                    <a:pt x="5590" y="1355"/>
                  </a:cubicBezTo>
                  <a:cubicBezTo>
                    <a:pt x="5705" y="1601"/>
                    <a:pt x="5607" y="1896"/>
                    <a:pt x="5361" y="2011"/>
                  </a:cubicBezTo>
                  <a:cubicBezTo>
                    <a:pt x="5361" y="2011"/>
                    <a:pt x="5367" y="2011"/>
                    <a:pt x="5377" y="2011"/>
                  </a:cubicBezTo>
                  <a:cubicBezTo>
                    <a:pt x="5485" y="2011"/>
                    <a:pt x="6095" y="1984"/>
                    <a:pt x="6230" y="1372"/>
                  </a:cubicBezTo>
                  <a:cubicBezTo>
                    <a:pt x="6334" y="822"/>
                    <a:pt x="5864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16"/>
            <p:cNvSpPr/>
            <p:nvPr/>
          </p:nvSpPr>
          <p:spPr>
            <a:xfrm>
              <a:off x="6097768" y="4303489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37" y="1"/>
                  </a:moveTo>
                  <a:cubicBezTo>
                    <a:pt x="837" y="1"/>
                    <a:pt x="1" y="919"/>
                    <a:pt x="558" y="1722"/>
                  </a:cubicBezTo>
                  <a:cubicBezTo>
                    <a:pt x="869" y="2181"/>
                    <a:pt x="1378" y="2459"/>
                    <a:pt x="1935" y="2492"/>
                  </a:cubicBezTo>
                  <a:cubicBezTo>
                    <a:pt x="1869" y="2492"/>
                    <a:pt x="1476" y="2492"/>
                    <a:pt x="1296" y="2722"/>
                  </a:cubicBezTo>
                  <a:cubicBezTo>
                    <a:pt x="1181" y="2885"/>
                    <a:pt x="1115" y="3099"/>
                    <a:pt x="1148" y="3312"/>
                  </a:cubicBezTo>
                  <a:cubicBezTo>
                    <a:pt x="1199" y="3223"/>
                    <a:pt x="1288" y="3164"/>
                    <a:pt x="1387" y="3164"/>
                  </a:cubicBezTo>
                  <a:cubicBezTo>
                    <a:pt x="1416" y="3164"/>
                    <a:pt x="1446" y="3169"/>
                    <a:pt x="1476" y="3180"/>
                  </a:cubicBezTo>
                  <a:cubicBezTo>
                    <a:pt x="1590" y="3215"/>
                    <a:pt x="1750" y="3288"/>
                    <a:pt x="1932" y="3288"/>
                  </a:cubicBezTo>
                  <a:cubicBezTo>
                    <a:pt x="2092" y="3288"/>
                    <a:pt x="2267" y="3233"/>
                    <a:pt x="2443" y="3049"/>
                  </a:cubicBezTo>
                  <a:cubicBezTo>
                    <a:pt x="2820" y="2640"/>
                    <a:pt x="3312" y="2869"/>
                    <a:pt x="4656" y="2164"/>
                  </a:cubicBezTo>
                  <a:cubicBezTo>
                    <a:pt x="4656" y="2164"/>
                    <a:pt x="4656" y="2164"/>
                    <a:pt x="4655" y="2164"/>
                  </a:cubicBezTo>
                  <a:cubicBezTo>
                    <a:pt x="4631" y="2164"/>
                    <a:pt x="3916" y="2456"/>
                    <a:pt x="3115" y="2456"/>
                  </a:cubicBezTo>
                  <a:cubicBezTo>
                    <a:pt x="2651" y="2456"/>
                    <a:pt x="2159" y="2358"/>
                    <a:pt x="1755" y="2049"/>
                  </a:cubicBezTo>
                  <a:cubicBezTo>
                    <a:pt x="1099" y="1574"/>
                    <a:pt x="755" y="787"/>
                    <a:pt x="8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16"/>
            <p:cNvSpPr/>
            <p:nvPr/>
          </p:nvSpPr>
          <p:spPr>
            <a:xfrm>
              <a:off x="6298899" y="4059940"/>
              <a:ext cx="145753" cy="205950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1" y="203"/>
                    <a:pt x="1279" y="606"/>
                  </a:cubicBezTo>
                  <a:cubicBezTo>
                    <a:pt x="0" y="2245"/>
                    <a:pt x="902" y="4261"/>
                    <a:pt x="1656" y="5113"/>
                  </a:cubicBezTo>
                  <a:cubicBezTo>
                    <a:pt x="2082" y="5638"/>
                    <a:pt x="2639" y="6031"/>
                    <a:pt x="3262" y="6277"/>
                  </a:cubicBezTo>
                  <a:cubicBezTo>
                    <a:pt x="2688" y="6015"/>
                    <a:pt x="2180" y="5622"/>
                    <a:pt x="1770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6" y="3310"/>
                    <a:pt x="951" y="2753"/>
                    <a:pt x="1000" y="2212"/>
                  </a:cubicBezTo>
                  <a:cubicBezTo>
                    <a:pt x="1131" y="737"/>
                    <a:pt x="1967" y="180"/>
                    <a:pt x="2721" y="163"/>
                  </a:cubicBezTo>
                  <a:cubicBezTo>
                    <a:pt x="3065" y="163"/>
                    <a:pt x="3393" y="294"/>
                    <a:pt x="3639" y="557"/>
                  </a:cubicBezTo>
                  <a:cubicBezTo>
                    <a:pt x="4278" y="1098"/>
                    <a:pt x="3934" y="2032"/>
                    <a:pt x="3393" y="2261"/>
                  </a:cubicBezTo>
                  <a:cubicBezTo>
                    <a:pt x="3274" y="2329"/>
                    <a:pt x="3143" y="2362"/>
                    <a:pt x="3009" y="2362"/>
                  </a:cubicBezTo>
                  <a:cubicBezTo>
                    <a:pt x="2884" y="2362"/>
                    <a:pt x="2758" y="2333"/>
                    <a:pt x="2639" y="2278"/>
                  </a:cubicBezTo>
                  <a:cubicBezTo>
                    <a:pt x="2475" y="2196"/>
                    <a:pt x="2360" y="2015"/>
                    <a:pt x="2328" y="1819"/>
                  </a:cubicBezTo>
                  <a:cubicBezTo>
                    <a:pt x="2334" y="1732"/>
                    <a:pt x="2361" y="1711"/>
                    <a:pt x="2408" y="1711"/>
                  </a:cubicBezTo>
                  <a:cubicBezTo>
                    <a:pt x="2454" y="1711"/>
                    <a:pt x="2519" y="1731"/>
                    <a:pt x="2602" y="1731"/>
                  </a:cubicBezTo>
                  <a:cubicBezTo>
                    <a:pt x="2660" y="1731"/>
                    <a:pt x="2727" y="1721"/>
                    <a:pt x="2803" y="1688"/>
                  </a:cubicBezTo>
                  <a:cubicBezTo>
                    <a:pt x="3016" y="1573"/>
                    <a:pt x="3049" y="1294"/>
                    <a:pt x="2885" y="1130"/>
                  </a:cubicBezTo>
                  <a:cubicBezTo>
                    <a:pt x="2817" y="1056"/>
                    <a:pt x="2717" y="1016"/>
                    <a:pt x="2614" y="1016"/>
                  </a:cubicBezTo>
                  <a:cubicBezTo>
                    <a:pt x="2419" y="1016"/>
                    <a:pt x="2212" y="1159"/>
                    <a:pt x="2180" y="1491"/>
                  </a:cubicBezTo>
                  <a:cubicBezTo>
                    <a:pt x="2147" y="1737"/>
                    <a:pt x="2213" y="1983"/>
                    <a:pt x="2377" y="2147"/>
                  </a:cubicBezTo>
                  <a:lnTo>
                    <a:pt x="2442" y="2212"/>
                  </a:lnTo>
                  <a:cubicBezTo>
                    <a:pt x="2459" y="2229"/>
                    <a:pt x="2475" y="2245"/>
                    <a:pt x="2508" y="2261"/>
                  </a:cubicBezTo>
                  <a:lnTo>
                    <a:pt x="2541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46" y="2409"/>
                    <a:pt x="2881" y="2442"/>
                    <a:pt x="3018" y="2442"/>
                  </a:cubicBezTo>
                  <a:cubicBezTo>
                    <a:pt x="3155" y="2442"/>
                    <a:pt x="3295" y="2409"/>
                    <a:pt x="3426" y="2343"/>
                  </a:cubicBezTo>
                  <a:cubicBezTo>
                    <a:pt x="4016" y="2130"/>
                    <a:pt x="4442" y="1081"/>
                    <a:pt x="3754" y="458"/>
                  </a:cubicBezTo>
                  <a:cubicBezTo>
                    <a:pt x="3479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16"/>
            <p:cNvSpPr/>
            <p:nvPr/>
          </p:nvSpPr>
          <p:spPr>
            <a:xfrm>
              <a:off x="4985230" y="4897400"/>
              <a:ext cx="297377" cy="207098"/>
            </a:xfrm>
            <a:custGeom>
              <a:rect b="b" l="l" r="r" t="t"/>
              <a:pathLst>
                <a:path extrusionOk="0" h="6313" w="9065">
                  <a:moveTo>
                    <a:pt x="7065" y="0"/>
                  </a:moveTo>
                  <a:cubicBezTo>
                    <a:pt x="6611" y="0"/>
                    <a:pt x="6185" y="163"/>
                    <a:pt x="5917" y="501"/>
                  </a:cubicBezTo>
                  <a:cubicBezTo>
                    <a:pt x="5524" y="910"/>
                    <a:pt x="5475" y="1533"/>
                    <a:pt x="5803" y="1992"/>
                  </a:cubicBezTo>
                  <a:cubicBezTo>
                    <a:pt x="5901" y="2140"/>
                    <a:pt x="6016" y="2238"/>
                    <a:pt x="6180" y="2304"/>
                  </a:cubicBezTo>
                  <a:lnTo>
                    <a:pt x="6212" y="2320"/>
                  </a:lnTo>
                  <a:lnTo>
                    <a:pt x="6278" y="2336"/>
                  </a:lnTo>
                  <a:cubicBezTo>
                    <a:pt x="6311" y="2353"/>
                    <a:pt x="6343" y="2353"/>
                    <a:pt x="6376" y="2369"/>
                  </a:cubicBezTo>
                  <a:cubicBezTo>
                    <a:pt x="6445" y="2385"/>
                    <a:pt x="6514" y="2394"/>
                    <a:pt x="6584" y="2394"/>
                  </a:cubicBezTo>
                  <a:cubicBezTo>
                    <a:pt x="6795" y="2394"/>
                    <a:pt x="7002" y="2317"/>
                    <a:pt x="7163" y="2156"/>
                  </a:cubicBezTo>
                  <a:cubicBezTo>
                    <a:pt x="7553" y="1751"/>
                    <a:pt x="7284" y="1208"/>
                    <a:pt x="6946" y="1208"/>
                  </a:cubicBezTo>
                  <a:cubicBezTo>
                    <a:pt x="6915" y="1208"/>
                    <a:pt x="6883" y="1212"/>
                    <a:pt x="6852" y="1222"/>
                  </a:cubicBezTo>
                  <a:cubicBezTo>
                    <a:pt x="6540" y="1304"/>
                    <a:pt x="6475" y="1714"/>
                    <a:pt x="6704" y="1845"/>
                  </a:cubicBezTo>
                  <a:cubicBezTo>
                    <a:pt x="6758" y="1875"/>
                    <a:pt x="6817" y="1889"/>
                    <a:pt x="6875" y="1889"/>
                  </a:cubicBezTo>
                  <a:cubicBezTo>
                    <a:pt x="6975" y="1889"/>
                    <a:pt x="7074" y="1846"/>
                    <a:pt x="7147" y="1763"/>
                  </a:cubicBezTo>
                  <a:lnTo>
                    <a:pt x="7147" y="1763"/>
                  </a:lnTo>
                  <a:cubicBezTo>
                    <a:pt x="7179" y="1910"/>
                    <a:pt x="7130" y="2058"/>
                    <a:pt x="6999" y="2140"/>
                  </a:cubicBezTo>
                  <a:cubicBezTo>
                    <a:pt x="6859" y="2257"/>
                    <a:pt x="6685" y="2315"/>
                    <a:pt x="6513" y="2315"/>
                  </a:cubicBezTo>
                  <a:cubicBezTo>
                    <a:pt x="6445" y="2315"/>
                    <a:pt x="6376" y="2306"/>
                    <a:pt x="6311" y="2287"/>
                  </a:cubicBezTo>
                  <a:cubicBezTo>
                    <a:pt x="6212" y="2271"/>
                    <a:pt x="6130" y="2222"/>
                    <a:pt x="6048" y="2173"/>
                  </a:cubicBezTo>
                  <a:cubicBezTo>
                    <a:pt x="5540" y="1763"/>
                    <a:pt x="5508" y="1009"/>
                    <a:pt x="5966" y="550"/>
                  </a:cubicBezTo>
                  <a:cubicBezTo>
                    <a:pt x="6222" y="246"/>
                    <a:pt x="6616" y="102"/>
                    <a:pt x="7032" y="102"/>
                  </a:cubicBezTo>
                  <a:cubicBezTo>
                    <a:pt x="7898" y="102"/>
                    <a:pt x="8862" y="727"/>
                    <a:pt x="8884" y="1845"/>
                  </a:cubicBezTo>
                  <a:cubicBezTo>
                    <a:pt x="8917" y="2664"/>
                    <a:pt x="8474" y="3402"/>
                    <a:pt x="7753" y="3795"/>
                  </a:cubicBezTo>
                  <a:lnTo>
                    <a:pt x="7704" y="3812"/>
                  </a:lnTo>
                  <a:cubicBezTo>
                    <a:pt x="7606" y="3844"/>
                    <a:pt x="7524" y="3877"/>
                    <a:pt x="7425" y="3894"/>
                  </a:cubicBezTo>
                  <a:cubicBezTo>
                    <a:pt x="7201" y="3946"/>
                    <a:pt x="6976" y="3968"/>
                    <a:pt x="6753" y="3968"/>
                  </a:cubicBezTo>
                  <a:cubicBezTo>
                    <a:pt x="5174" y="3968"/>
                    <a:pt x="3630" y="2834"/>
                    <a:pt x="2298" y="2834"/>
                  </a:cubicBezTo>
                  <a:cubicBezTo>
                    <a:pt x="2152" y="2834"/>
                    <a:pt x="2009" y="2847"/>
                    <a:pt x="1869" y="2877"/>
                  </a:cubicBezTo>
                  <a:cubicBezTo>
                    <a:pt x="607" y="3156"/>
                    <a:pt x="246" y="4041"/>
                    <a:pt x="131" y="4582"/>
                  </a:cubicBezTo>
                  <a:cubicBezTo>
                    <a:pt x="0" y="5123"/>
                    <a:pt x="98" y="5729"/>
                    <a:pt x="541" y="6057"/>
                  </a:cubicBezTo>
                  <a:cubicBezTo>
                    <a:pt x="767" y="6233"/>
                    <a:pt x="1039" y="6313"/>
                    <a:pt x="1304" y="6313"/>
                  </a:cubicBezTo>
                  <a:cubicBezTo>
                    <a:pt x="1730" y="6313"/>
                    <a:pt x="2139" y="6106"/>
                    <a:pt x="2311" y="5762"/>
                  </a:cubicBezTo>
                  <a:cubicBezTo>
                    <a:pt x="2639" y="5221"/>
                    <a:pt x="2344" y="4516"/>
                    <a:pt x="1852" y="4402"/>
                  </a:cubicBezTo>
                  <a:cubicBezTo>
                    <a:pt x="1758" y="4363"/>
                    <a:pt x="1661" y="4344"/>
                    <a:pt x="1564" y="4344"/>
                  </a:cubicBezTo>
                  <a:cubicBezTo>
                    <a:pt x="1257" y="4344"/>
                    <a:pt x="965" y="4532"/>
                    <a:pt x="852" y="4844"/>
                  </a:cubicBezTo>
                  <a:cubicBezTo>
                    <a:pt x="803" y="4959"/>
                    <a:pt x="803" y="5090"/>
                    <a:pt x="820" y="5221"/>
                  </a:cubicBezTo>
                  <a:lnTo>
                    <a:pt x="820" y="5238"/>
                  </a:lnTo>
                  <a:cubicBezTo>
                    <a:pt x="820" y="5238"/>
                    <a:pt x="820" y="5254"/>
                    <a:pt x="836" y="5270"/>
                  </a:cubicBezTo>
                  <a:cubicBezTo>
                    <a:pt x="836" y="5287"/>
                    <a:pt x="836" y="5287"/>
                    <a:pt x="836" y="5303"/>
                  </a:cubicBezTo>
                  <a:cubicBezTo>
                    <a:pt x="910" y="5525"/>
                    <a:pt x="1122" y="5663"/>
                    <a:pt x="1341" y="5663"/>
                  </a:cubicBezTo>
                  <a:cubicBezTo>
                    <a:pt x="1414" y="5663"/>
                    <a:pt x="1488" y="5647"/>
                    <a:pt x="1557" y="5615"/>
                  </a:cubicBezTo>
                  <a:cubicBezTo>
                    <a:pt x="1903" y="5473"/>
                    <a:pt x="1796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49" y="4959"/>
                    <a:pt x="1098" y="5320"/>
                    <a:pt x="1049" y="5369"/>
                  </a:cubicBezTo>
                  <a:cubicBezTo>
                    <a:pt x="1038" y="5383"/>
                    <a:pt x="1026" y="5389"/>
                    <a:pt x="1012" y="5389"/>
                  </a:cubicBezTo>
                  <a:cubicBezTo>
                    <a:pt x="962" y="5389"/>
                    <a:pt x="902" y="5313"/>
                    <a:pt x="902" y="5287"/>
                  </a:cubicBezTo>
                  <a:cubicBezTo>
                    <a:pt x="820" y="5090"/>
                    <a:pt x="836" y="4877"/>
                    <a:pt x="934" y="4713"/>
                  </a:cubicBezTo>
                  <a:cubicBezTo>
                    <a:pt x="1074" y="4504"/>
                    <a:pt x="1303" y="4394"/>
                    <a:pt x="1542" y="4394"/>
                  </a:cubicBezTo>
                  <a:cubicBezTo>
                    <a:pt x="1640" y="4394"/>
                    <a:pt x="1740" y="4413"/>
                    <a:pt x="1836" y="4451"/>
                  </a:cubicBezTo>
                  <a:cubicBezTo>
                    <a:pt x="2295" y="4566"/>
                    <a:pt x="2541" y="5221"/>
                    <a:pt x="2229" y="5713"/>
                  </a:cubicBezTo>
                  <a:cubicBezTo>
                    <a:pt x="2069" y="6024"/>
                    <a:pt x="1692" y="6207"/>
                    <a:pt x="1304" y="6207"/>
                  </a:cubicBezTo>
                  <a:cubicBezTo>
                    <a:pt x="1059" y="6207"/>
                    <a:pt x="810" y="6134"/>
                    <a:pt x="607" y="5975"/>
                  </a:cubicBezTo>
                  <a:cubicBezTo>
                    <a:pt x="98" y="5566"/>
                    <a:pt x="115" y="4631"/>
                    <a:pt x="541" y="4058"/>
                  </a:cubicBezTo>
                  <a:cubicBezTo>
                    <a:pt x="890" y="3584"/>
                    <a:pt x="1485" y="3347"/>
                    <a:pt x="2103" y="3347"/>
                  </a:cubicBezTo>
                  <a:cubicBezTo>
                    <a:pt x="2298" y="3347"/>
                    <a:pt x="2495" y="3371"/>
                    <a:pt x="2688" y="3418"/>
                  </a:cubicBezTo>
                  <a:cubicBezTo>
                    <a:pt x="3491" y="3615"/>
                    <a:pt x="4327" y="3959"/>
                    <a:pt x="5196" y="4189"/>
                  </a:cubicBezTo>
                  <a:cubicBezTo>
                    <a:pt x="5522" y="4248"/>
                    <a:pt x="5855" y="4282"/>
                    <a:pt x="6185" y="4282"/>
                  </a:cubicBezTo>
                  <a:cubicBezTo>
                    <a:pt x="6765" y="4282"/>
                    <a:pt x="7333" y="4177"/>
                    <a:pt x="7835" y="3926"/>
                  </a:cubicBezTo>
                  <a:cubicBezTo>
                    <a:pt x="8605" y="3517"/>
                    <a:pt x="9064" y="2713"/>
                    <a:pt x="9032" y="1845"/>
                  </a:cubicBezTo>
                  <a:cubicBezTo>
                    <a:pt x="8988" y="653"/>
                    <a:pt x="7973" y="0"/>
                    <a:pt x="706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16"/>
            <p:cNvSpPr/>
            <p:nvPr/>
          </p:nvSpPr>
          <p:spPr>
            <a:xfrm>
              <a:off x="5019643" y="5014811"/>
              <a:ext cx="212412" cy="121116"/>
            </a:xfrm>
            <a:custGeom>
              <a:rect b="b" l="l" r="r" t="t"/>
              <a:pathLst>
                <a:path extrusionOk="0" h="3692" w="6475">
                  <a:moveTo>
                    <a:pt x="961" y="0"/>
                  </a:moveTo>
                  <a:cubicBezTo>
                    <a:pt x="340" y="0"/>
                    <a:pt x="0" y="265"/>
                    <a:pt x="0" y="265"/>
                  </a:cubicBezTo>
                  <a:cubicBezTo>
                    <a:pt x="232" y="193"/>
                    <a:pt x="444" y="147"/>
                    <a:pt x="655" y="147"/>
                  </a:cubicBezTo>
                  <a:cubicBezTo>
                    <a:pt x="965" y="147"/>
                    <a:pt x="1271" y="247"/>
                    <a:pt x="1623" y="511"/>
                  </a:cubicBezTo>
                  <a:cubicBezTo>
                    <a:pt x="2229" y="954"/>
                    <a:pt x="1852" y="1708"/>
                    <a:pt x="1754" y="2200"/>
                  </a:cubicBezTo>
                  <a:cubicBezTo>
                    <a:pt x="1656" y="2708"/>
                    <a:pt x="2377" y="2921"/>
                    <a:pt x="2737" y="3085"/>
                  </a:cubicBezTo>
                  <a:cubicBezTo>
                    <a:pt x="3098" y="3249"/>
                    <a:pt x="2901" y="3691"/>
                    <a:pt x="2901" y="3691"/>
                  </a:cubicBezTo>
                  <a:cubicBezTo>
                    <a:pt x="4245" y="2872"/>
                    <a:pt x="3393" y="1937"/>
                    <a:pt x="3164" y="1659"/>
                  </a:cubicBezTo>
                  <a:cubicBezTo>
                    <a:pt x="2973" y="1441"/>
                    <a:pt x="3088" y="1200"/>
                    <a:pt x="3273" y="1200"/>
                  </a:cubicBezTo>
                  <a:cubicBezTo>
                    <a:pt x="3311" y="1200"/>
                    <a:pt x="3351" y="1210"/>
                    <a:pt x="3393" y="1233"/>
                  </a:cubicBezTo>
                  <a:cubicBezTo>
                    <a:pt x="3655" y="1364"/>
                    <a:pt x="3278" y="1872"/>
                    <a:pt x="3950" y="2298"/>
                  </a:cubicBezTo>
                  <a:cubicBezTo>
                    <a:pt x="4120" y="2410"/>
                    <a:pt x="4279" y="2451"/>
                    <a:pt x="4422" y="2451"/>
                  </a:cubicBezTo>
                  <a:cubicBezTo>
                    <a:pt x="4847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5" y="2085"/>
                    <a:pt x="5119" y="2085"/>
                    <a:pt x="5114" y="2085"/>
                  </a:cubicBezTo>
                  <a:cubicBezTo>
                    <a:pt x="4760" y="2085"/>
                    <a:pt x="4964" y="1574"/>
                    <a:pt x="4786" y="1413"/>
                  </a:cubicBezTo>
                  <a:cubicBezTo>
                    <a:pt x="4713" y="1350"/>
                    <a:pt x="4619" y="1320"/>
                    <a:pt x="4522" y="1320"/>
                  </a:cubicBezTo>
                  <a:cubicBezTo>
                    <a:pt x="4468" y="1320"/>
                    <a:pt x="4413" y="1330"/>
                    <a:pt x="4360" y="1347"/>
                  </a:cubicBezTo>
                  <a:cubicBezTo>
                    <a:pt x="4311" y="1359"/>
                    <a:pt x="4263" y="1364"/>
                    <a:pt x="4219" y="1364"/>
                  </a:cubicBezTo>
                  <a:cubicBezTo>
                    <a:pt x="4072" y="1364"/>
                    <a:pt x="3969" y="1305"/>
                    <a:pt x="4032" y="1216"/>
                  </a:cubicBezTo>
                  <a:cubicBezTo>
                    <a:pt x="4066" y="1174"/>
                    <a:pt x="4103" y="1158"/>
                    <a:pt x="4151" y="1158"/>
                  </a:cubicBezTo>
                  <a:cubicBezTo>
                    <a:pt x="4289" y="1158"/>
                    <a:pt x="4520" y="1294"/>
                    <a:pt x="5032" y="1331"/>
                  </a:cubicBezTo>
                  <a:cubicBezTo>
                    <a:pt x="5060" y="1333"/>
                    <a:pt x="5087" y="1333"/>
                    <a:pt x="5114" y="1333"/>
                  </a:cubicBezTo>
                  <a:cubicBezTo>
                    <a:pt x="5893" y="1333"/>
                    <a:pt x="6475" y="675"/>
                    <a:pt x="6475" y="675"/>
                  </a:cubicBezTo>
                  <a:lnTo>
                    <a:pt x="6475" y="675"/>
                  </a:lnTo>
                  <a:cubicBezTo>
                    <a:pt x="6016" y="931"/>
                    <a:pt x="5528" y="1029"/>
                    <a:pt x="5039" y="1029"/>
                  </a:cubicBezTo>
                  <a:cubicBezTo>
                    <a:pt x="3868" y="1029"/>
                    <a:pt x="2685" y="468"/>
                    <a:pt x="1852" y="167"/>
                  </a:cubicBezTo>
                  <a:cubicBezTo>
                    <a:pt x="1511" y="44"/>
                    <a:pt x="1213" y="0"/>
                    <a:pt x="9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16"/>
            <p:cNvSpPr/>
            <p:nvPr/>
          </p:nvSpPr>
          <p:spPr>
            <a:xfrm>
              <a:off x="5074494" y="4894185"/>
              <a:ext cx="118853" cy="83095"/>
            </a:xfrm>
            <a:custGeom>
              <a:rect b="b" l="l" r="r" t="t"/>
              <a:pathLst>
                <a:path extrusionOk="0" h="2533" w="3623">
                  <a:moveTo>
                    <a:pt x="2528" y="0"/>
                  </a:moveTo>
                  <a:cubicBezTo>
                    <a:pt x="1934" y="0"/>
                    <a:pt x="1246" y="123"/>
                    <a:pt x="869" y="615"/>
                  </a:cubicBezTo>
                  <a:cubicBezTo>
                    <a:pt x="0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3" y="2156"/>
                  </a:cubicBezTo>
                  <a:cubicBezTo>
                    <a:pt x="2426" y="2139"/>
                    <a:pt x="2311" y="1500"/>
                    <a:pt x="2262" y="1271"/>
                  </a:cubicBezTo>
                  <a:cubicBezTo>
                    <a:pt x="2180" y="1008"/>
                    <a:pt x="2246" y="746"/>
                    <a:pt x="2426" y="549"/>
                  </a:cubicBezTo>
                  <a:cubicBezTo>
                    <a:pt x="2655" y="205"/>
                    <a:pt x="3622" y="123"/>
                    <a:pt x="3622" y="123"/>
                  </a:cubicBezTo>
                  <a:cubicBezTo>
                    <a:pt x="3622" y="123"/>
                    <a:pt x="3123" y="0"/>
                    <a:pt x="25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16"/>
            <p:cNvSpPr/>
            <p:nvPr/>
          </p:nvSpPr>
          <p:spPr>
            <a:xfrm>
              <a:off x="5165366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31" y="0"/>
                  </a:moveTo>
                  <a:cubicBezTo>
                    <a:pt x="1131" y="0"/>
                    <a:pt x="1344" y="541"/>
                    <a:pt x="984" y="738"/>
                  </a:cubicBezTo>
                  <a:cubicBezTo>
                    <a:pt x="623" y="935"/>
                    <a:pt x="0" y="1344"/>
                    <a:pt x="246" y="2017"/>
                  </a:cubicBezTo>
                  <a:cubicBezTo>
                    <a:pt x="492" y="2689"/>
                    <a:pt x="1688" y="2426"/>
                    <a:pt x="2262" y="2623"/>
                  </a:cubicBezTo>
                  <a:cubicBezTo>
                    <a:pt x="2262" y="2623"/>
                    <a:pt x="1393" y="2164"/>
                    <a:pt x="1459" y="1443"/>
                  </a:cubicBezTo>
                  <a:cubicBezTo>
                    <a:pt x="1525" y="705"/>
                    <a:pt x="1426" y="181"/>
                    <a:pt x="11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16"/>
            <p:cNvSpPr/>
            <p:nvPr/>
          </p:nvSpPr>
          <p:spPr>
            <a:xfrm>
              <a:off x="5244952" y="4844977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77" y="1"/>
                  </a:moveTo>
                  <a:cubicBezTo>
                    <a:pt x="0" y="1345"/>
                    <a:pt x="541" y="1607"/>
                    <a:pt x="1098" y="2476"/>
                  </a:cubicBezTo>
                  <a:cubicBezTo>
                    <a:pt x="1656" y="3361"/>
                    <a:pt x="1065" y="4311"/>
                    <a:pt x="1065" y="4311"/>
                  </a:cubicBezTo>
                  <a:cubicBezTo>
                    <a:pt x="1459" y="4049"/>
                    <a:pt x="1803" y="3361"/>
                    <a:pt x="2508" y="2918"/>
                  </a:cubicBezTo>
                  <a:cubicBezTo>
                    <a:pt x="3196" y="2492"/>
                    <a:pt x="2918" y="1591"/>
                    <a:pt x="2918" y="1591"/>
                  </a:cubicBezTo>
                  <a:lnTo>
                    <a:pt x="2918" y="1591"/>
                  </a:lnTo>
                  <a:cubicBezTo>
                    <a:pt x="2865" y="1695"/>
                    <a:pt x="2771" y="1748"/>
                    <a:pt x="2601" y="1748"/>
                  </a:cubicBezTo>
                  <a:cubicBezTo>
                    <a:pt x="2558" y="1748"/>
                    <a:pt x="2511" y="1745"/>
                    <a:pt x="2459" y="1738"/>
                  </a:cubicBezTo>
                  <a:cubicBezTo>
                    <a:pt x="2428" y="1731"/>
                    <a:pt x="2397" y="1727"/>
                    <a:pt x="2368" y="1727"/>
                  </a:cubicBezTo>
                  <a:cubicBezTo>
                    <a:pt x="2133" y="1727"/>
                    <a:pt x="1962" y="1947"/>
                    <a:pt x="2049" y="2181"/>
                  </a:cubicBezTo>
                  <a:cubicBezTo>
                    <a:pt x="2101" y="2413"/>
                    <a:pt x="1959" y="2513"/>
                    <a:pt x="1824" y="2513"/>
                  </a:cubicBezTo>
                  <a:cubicBezTo>
                    <a:pt x="1788" y="2513"/>
                    <a:pt x="1752" y="2506"/>
                    <a:pt x="1721" y="2492"/>
                  </a:cubicBezTo>
                  <a:cubicBezTo>
                    <a:pt x="1574" y="2426"/>
                    <a:pt x="1574" y="2066"/>
                    <a:pt x="1787" y="1886"/>
                  </a:cubicBezTo>
                  <a:cubicBezTo>
                    <a:pt x="2000" y="1705"/>
                    <a:pt x="2147" y="1312"/>
                    <a:pt x="1951" y="689"/>
                  </a:cubicBezTo>
                  <a:cubicBezTo>
                    <a:pt x="1814" y="219"/>
                    <a:pt x="1370" y="104"/>
                    <a:pt x="1048" y="104"/>
                  </a:cubicBezTo>
                  <a:cubicBezTo>
                    <a:pt x="943" y="104"/>
                    <a:pt x="851" y="116"/>
                    <a:pt x="787" y="132"/>
                  </a:cubicBezTo>
                  <a:cubicBezTo>
                    <a:pt x="768" y="134"/>
                    <a:pt x="749" y="135"/>
                    <a:pt x="731" y="135"/>
                  </a:cubicBezTo>
                  <a:cubicBezTo>
                    <a:pt x="602" y="135"/>
                    <a:pt x="477" y="86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16"/>
            <p:cNvSpPr/>
            <p:nvPr/>
          </p:nvSpPr>
          <p:spPr>
            <a:xfrm>
              <a:off x="5222119" y="4636957"/>
              <a:ext cx="265885" cy="265589"/>
            </a:xfrm>
            <a:custGeom>
              <a:rect b="b" l="l" r="r" t="t"/>
              <a:pathLst>
                <a:path extrusionOk="0" h="8096" w="8105">
                  <a:moveTo>
                    <a:pt x="5761" y="1"/>
                  </a:moveTo>
                  <a:cubicBezTo>
                    <a:pt x="5227" y="1"/>
                    <a:pt x="4713" y="177"/>
                    <a:pt x="4417" y="572"/>
                  </a:cubicBezTo>
                  <a:cubicBezTo>
                    <a:pt x="4105" y="998"/>
                    <a:pt x="4056" y="1555"/>
                    <a:pt x="4302" y="2031"/>
                  </a:cubicBezTo>
                  <a:cubicBezTo>
                    <a:pt x="4510" y="2445"/>
                    <a:pt x="4845" y="2592"/>
                    <a:pt x="5173" y="2592"/>
                  </a:cubicBezTo>
                  <a:cubicBezTo>
                    <a:pt x="5518" y="2592"/>
                    <a:pt x="5855" y="2429"/>
                    <a:pt x="6023" y="2244"/>
                  </a:cubicBezTo>
                  <a:cubicBezTo>
                    <a:pt x="6204" y="2031"/>
                    <a:pt x="6285" y="1752"/>
                    <a:pt x="6236" y="1490"/>
                  </a:cubicBezTo>
                  <a:cubicBezTo>
                    <a:pt x="6178" y="1162"/>
                    <a:pt x="5950" y="1021"/>
                    <a:pt x="5742" y="1021"/>
                  </a:cubicBezTo>
                  <a:cubicBezTo>
                    <a:pt x="5597" y="1021"/>
                    <a:pt x="5461" y="1090"/>
                    <a:pt x="5400" y="1211"/>
                  </a:cubicBezTo>
                  <a:cubicBezTo>
                    <a:pt x="5253" y="1490"/>
                    <a:pt x="5335" y="1850"/>
                    <a:pt x="5745" y="1916"/>
                  </a:cubicBezTo>
                  <a:cubicBezTo>
                    <a:pt x="6089" y="1965"/>
                    <a:pt x="5908" y="2391"/>
                    <a:pt x="5466" y="2506"/>
                  </a:cubicBezTo>
                  <a:cubicBezTo>
                    <a:pt x="5381" y="2531"/>
                    <a:pt x="5296" y="2543"/>
                    <a:pt x="5213" y="2543"/>
                  </a:cubicBezTo>
                  <a:cubicBezTo>
                    <a:pt x="4858" y="2543"/>
                    <a:pt x="4527" y="2329"/>
                    <a:pt x="4368" y="1998"/>
                  </a:cubicBezTo>
                  <a:cubicBezTo>
                    <a:pt x="4171" y="1555"/>
                    <a:pt x="4220" y="1031"/>
                    <a:pt x="4515" y="637"/>
                  </a:cubicBezTo>
                  <a:cubicBezTo>
                    <a:pt x="4772" y="300"/>
                    <a:pt x="5228" y="140"/>
                    <a:pt x="5702" y="140"/>
                  </a:cubicBezTo>
                  <a:cubicBezTo>
                    <a:pt x="5803" y="140"/>
                    <a:pt x="5906" y="148"/>
                    <a:pt x="6007" y="162"/>
                  </a:cubicBezTo>
                  <a:cubicBezTo>
                    <a:pt x="7203" y="293"/>
                    <a:pt x="7908" y="1998"/>
                    <a:pt x="7187" y="3145"/>
                  </a:cubicBezTo>
                  <a:cubicBezTo>
                    <a:pt x="6941" y="3506"/>
                    <a:pt x="6613" y="3801"/>
                    <a:pt x="6220" y="3998"/>
                  </a:cubicBezTo>
                  <a:cubicBezTo>
                    <a:pt x="5833" y="4164"/>
                    <a:pt x="5383" y="4247"/>
                    <a:pt x="4857" y="4247"/>
                  </a:cubicBezTo>
                  <a:cubicBezTo>
                    <a:pt x="4448" y="4247"/>
                    <a:pt x="3992" y="4196"/>
                    <a:pt x="3483" y="4096"/>
                  </a:cubicBezTo>
                  <a:cubicBezTo>
                    <a:pt x="3180" y="4035"/>
                    <a:pt x="2882" y="4004"/>
                    <a:pt x="2598" y="4004"/>
                  </a:cubicBezTo>
                  <a:cubicBezTo>
                    <a:pt x="1280" y="4004"/>
                    <a:pt x="230" y="4660"/>
                    <a:pt x="122" y="5981"/>
                  </a:cubicBezTo>
                  <a:cubicBezTo>
                    <a:pt x="0" y="7459"/>
                    <a:pt x="899" y="8016"/>
                    <a:pt x="1025" y="8087"/>
                  </a:cubicBezTo>
                  <a:lnTo>
                    <a:pt x="1025" y="8087"/>
                  </a:lnTo>
                  <a:cubicBezTo>
                    <a:pt x="1021" y="8081"/>
                    <a:pt x="1017" y="8072"/>
                    <a:pt x="1007" y="8063"/>
                  </a:cubicBezTo>
                  <a:cubicBezTo>
                    <a:pt x="434" y="7423"/>
                    <a:pt x="598" y="6227"/>
                    <a:pt x="598" y="6227"/>
                  </a:cubicBezTo>
                  <a:cubicBezTo>
                    <a:pt x="680" y="5702"/>
                    <a:pt x="942" y="5243"/>
                    <a:pt x="1335" y="4899"/>
                  </a:cubicBezTo>
                  <a:cubicBezTo>
                    <a:pt x="1916" y="4458"/>
                    <a:pt x="2656" y="4373"/>
                    <a:pt x="3144" y="4373"/>
                  </a:cubicBezTo>
                  <a:cubicBezTo>
                    <a:pt x="3455" y="4373"/>
                    <a:pt x="3663" y="4407"/>
                    <a:pt x="3663" y="4407"/>
                  </a:cubicBezTo>
                  <a:cubicBezTo>
                    <a:pt x="3909" y="4440"/>
                    <a:pt x="4138" y="4457"/>
                    <a:pt x="4351" y="4457"/>
                  </a:cubicBezTo>
                  <a:cubicBezTo>
                    <a:pt x="4458" y="4463"/>
                    <a:pt x="4567" y="4467"/>
                    <a:pt x="4676" y="4467"/>
                  </a:cubicBezTo>
                  <a:cubicBezTo>
                    <a:pt x="5648" y="4467"/>
                    <a:pt x="6714" y="4184"/>
                    <a:pt x="7318" y="3227"/>
                  </a:cubicBezTo>
                  <a:cubicBezTo>
                    <a:pt x="8105" y="1981"/>
                    <a:pt x="7351" y="178"/>
                    <a:pt x="6023" y="15"/>
                  </a:cubicBezTo>
                  <a:cubicBezTo>
                    <a:pt x="5936" y="5"/>
                    <a:pt x="5848" y="1"/>
                    <a:pt x="5761" y="1"/>
                  </a:cubicBezTo>
                  <a:close/>
                  <a:moveTo>
                    <a:pt x="1025" y="8087"/>
                  </a:moveTo>
                  <a:lnTo>
                    <a:pt x="1025" y="8087"/>
                  </a:lnTo>
                  <a:cubicBezTo>
                    <a:pt x="1029" y="8092"/>
                    <a:pt x="1033" y="8095"/>
                    <a:pt x="1040" y="8095"/>
                  </a:cubicBezTo>
                  <a:cubicBezTo>
                    <a:pt x="1040" y="8095"/>
                    <a:pt x="1035" y="8093"/>
                    <a:pt x="1025" y="808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16"/>
            <p:cNvSpPr/>
            <p:nvPr/>
          </p:nvSpPr>
          <p:spPr>
            <a:xfrm>
              <a:off x="5255155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16"/>
            <p:cNvSpPr/>
            <p:nvPr/>
          </p:nvSpPr>
          <p:spPr>
            <a:xfrm>
              <a:off x="5292783" y="4789208"/>
              <a:ext cx="152773" cy="78371"/>
            </a:xfrm>
            <a:custGeom>
              <a:rect b="b" l="l" r="r" t="t"/>
              <a:pathLst>
                <a:path extrusionOk="0" h="2389" w="4657">
                  <a:moveTo>
                    <a:pt x="1086" y="0"/>
                  </a:moveTo>
                  <a:cubicBezTo>
                    <a:pt x="394" y="0"/>
                    <a:pt x="1" y="225"/>
                    <a:pt x="1" y="225"/>
                  </a:cubicBezTo>
                  <a:cubicBezTo>
                    <a:pt x="82" y="210"/>
                    <a:pt x="160" y="203"/>
                    <a:pt x="235" y="203"/>
                  </a:cubicBezTo>
                  <a:cubicBezTo>
                    <a:pt x="716" y="203"/>
                    <a:pt x="1035" y="513"/>
                    <a:pt x="935" y="996"/>
                  </a:cubicBezTo>
                  <a:cubicBezTo>
                    <a:pt x="804" y="1406"/>
                    <a:pt x="952" y="1864"/>
                    <a:pt x="1312" y="2127"/>
                  </a:cubicBezTo>
                  <a:cubicBezTo>
                    <a:pt x="1624" y="2389"/>
                    <a:pt x="2542" y="2389"/>
                    <a:pt x="2542" y="2389"/>
                  </a:cubicBezTo>
                  <a:cubicBezTo>
                    <a:pt x="2296" y="2241"/>
                    <a:pt x="2525" y="1881"/>
                    <a:pt x="2689" y="1455"/>
                  </a:cubicBezTo>
                  <a:cubicBezTo>
                    <a:pt x="2845" y="1034"/>
                    <a:pt x="2423" y="880"/>
                    <a:pt x="2226" y="880"/>
                  </a:cubicBezTo>
                  <a:cubicBezTo>
                    <a:pt x="2216" y="880"/>
                    <a:pt x="2206" y="880"/>
                    <a:pt x="2197" y="881"/>
                  </a:cubicBezTo>
                  <a:cubicBezTo>
                    <a:pt x="2103" y="890"/>
                    <a:pt x="2025" y="911"/>
                    <a:pt x="1951" y="911"/>
                  </a:cubicBezTo>
                  <a:cubicBezTo>
                    <a:pt x="1896" y="911"/>
                    <a:pt x="1843" y="900"/>
                    <a:pt x="1788" y="865"/>
                  </a:cubicBezTo>
                  <a:cubicBezTo>
                    <a:pt x="1681" y="798"/>
                    <a:pt x="1726" y="580"/>
                    <a:pt x="2002" y="580"/>
                  </a:cubicBezTo>
                  <a:cubicBezTo>
                    <a:pt x="2066" y="580"/>
                    <a:pt x="2141" y="591"/>
                    <a:pt x="2230" y="619"/>
                  </a:cubicBezTo>
                  <a:cubicBezTo>
                    <a:pt x="2705" y="783"/>
                    <a:pt x="2574" y="1242"/>
                    <a:pt x="3296" y="1389"/>
                  </a:cubicBezTo>
                  <a:cubicBezTo>
                    <a:pt x="3352" y="1400"/>
                    <a:pt x="3405" y="1406"/>
                    <a:pt x="3455" y="1406"/>
                  </a:cubicBezTo>
                  <a:cubicBezTo>
                    <a:pt x="4058" y="1406"/>
                    <a:pt x="4203" y="643"/>
                    <a:pt x="4279" y="537"/>
                  </a:cubicBezTo>
                  <a:cubicBezTo>
                    <a:pt x="4394" y="406"/>
                    <a:pt x="4525" y="275"/>
                    <a:pt x="4656" y="160"/>
                  </a:cubicBezTo>
                  <a:lnTo>
                    <a:pt x="4656" y="160"/>
                  </a:lnTo>
                  <a:cubicBezTo>
                    <a:pt x="4447" y="274"/>
                    <a:pt x="4071" y="394"/>
                    <a:pt x="3536" y="394"/>
                  </a:cubicBezTo>
                  <a:cubicBezTo>
                    <a:pt x="3150" y="394"/>
                    <a:pt x="2681" y="332"/>
                    <a:pt x="2132" y="160"/>
                  </a:cubicBezTo>
                  <a:cubicBezTo>
                    <a:pt x="1733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16"/>
            <p:cNvSpPr/>
            <p:nvPr/>
          </p:nvSpPr>
          <p:spPr>
            <a:xfrm>
              <a:off x="5301411" y="4646011"/>
              <a:ext cx="105402" cy="110389"/>
            </a:xfrm>
            <a:custGeom>
              <a:rect b="b" l="l" r="r" t="t"/>
              <a:pathLst>
                <a:path extrusionOk="0" h="3365" w="3213">
                  <a:moveTo>
                    <a:pt x="1951" y="1"/>
                  </a:moveTo>
                  <a:lnTo>
                    <a:pt x="1951" y="1"/>
                  </a:lnTo>
                  <a:cubicBezTo>
                    <a:pt x="1508" y="279"/>
                    <a:pt x="1443" y="722"/>
                    <a:pt x="721" y="1345"/>
                  </a:cubicBezTo>
                  <a:cubicBezTo>
                    <a:pt x="0" y="1968"/>
                    <a:pt x="213" y="2427"/>
                    <a:pt x="361" y="2689"/>
                  </a:cubicBezTo>
                  <a:cubicBezTo>
                    <a:pt x="459" y="2804"/>
                    <a:pt x="426" y="3000"/>
                    <a:pt x="295" y="3099"/>
                  </a:cubicBezTo>
                  <a:cubicBezTo>
                    <a:pt x="1393" y="2984"/>
                    <a:pt x="1246" y="2345"/>
                    <a:pt x="1180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4" y="2066"/>
                    <a:pt x="1344" y="2361"/>
                  </a:cubicBezTo>
                  <a:cubicBezTo>
                    <a:pt x="1328" y="2640"/>
                    <a:pt x="1279" y="3295"/>
                    <a:pt x="2115" y="3361"/>
                  </a:cubicBezTo>
                  <a:cubicBezTo>
                    <a:pt x="2146" y="3363"/>
                    <a:pt x="2176" y="3365"/>
                    <a:pt x="2205" y="3365"/>
                  </a:cubicBezTo>
                  <a:cubicBezTo>
                    <a:pt x="2984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7" y="2618"/>
                    <a:pt x="2777" y="2618"/>
                  </a:cubicBezTo>
                  <a:cubicBezTo>
                    <a:pt x="2327" y="2618"/>
                    <a:pt x="1803" y="2418"/>
                    <a:pt x="1574" y="1656"/>
                  </a:cubicBezTo>
                  <a:cubicBezTo>
                    <a:pt x="1377" y="1083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16"/>
            <p:cNvSpPr/>
            <p:nvPr/>
          </p:nvSpPr>
          <p:spPr>
            <a:xfrm>
              <a:off x="5452514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299" y="0"/>
                  </a:moveTo>
                  <a:cubicBezTo>
                    <a:pt x="983" y="0"/>
                    <a:pt x="738" y="369"/>
                    <a:pt x="738" y="369"/>
                  </a:cubicBezTo>
                  <a:cubicBezTo>
                    <a:pt x="0" y="1500"/>
                    <a:pt x="820" y="3286"/>
                    <a:pt x="967" y="5171"/>
                  </a:cubicBezTo>
                  <a:cubicBezTo>
                    <a:pt x="1115" y="7056"/>
                    <a:pt x="459" y="7663"/>
                    <a:pt x="459" y="7663"/>
                  </a:cubicBezTo>
                  <a:cubicBezTo>
                    <a:pt x="1148" y="7122"/>
                    <a:pt x="1311" y="5351"/>
                    <a:pt x="1180" y="3991"/>
                  </a:cubicBezTo>
                  <a:cubicBezTo>
                    <a:pt x="1049" y="2631"/>
                    <a:pt x="1066" y="1352"/>
                    <a:pt x="1328" y="1090"/>
                  </a:cubicBezTo>
                  <a:cubicBezTo>
                    <a:pt x="1590" y="828"/>
                    <a:pt x="1934" y="287"/>
                    <a:pt x="1508" y="57"/>
                  </a:cubicBezTo>
                  <a:cubicBezTo>
                    <a:pt x="1436" y="17"/>
                    <a:pt x="1366" y="0"/>
                    <a:pt x="12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16"/>
            <p:cNvSpPr/>
            <p:nvPr/>
          </p:nvSpPr>
          <p:spPr>
            <a:xfrm>
              <a:off x="5392807" y="4456231"/>
              <a:ext cx="279663" cy="333922"/>
            </a:xfrm>
            <a:custGeom>
              <a:rect b="b" l="l" r="r" t="t"/>
              <a:pathLst>
                <a:path extrusionOk="0" h="10179" w="8525">
                  <a:moveTo>
                    <a:pt x="6265" y="1"/>
                  </a:moveTo>
                  <a:cubicBezTo>
                    <a:pt x="6069" y="1"/>
                    <a:pt x="5870" y="22"/>
                    <a:pt x="5672" y="65"/>
                  </a:cubicBezTo>
                  <a:cubicBezTo>
                    <a:pt x="4492" y="328"/>
                    <a:pt x="3722" y="1573"/>
                    <a:pt x="3492" y="2835"/>
                  </a:cubicBezTo>
                  <a:cubicBezTo>
                    <a:pt x="3246" y="4147"/>
                    <a:pt x="3492" y="5376"/>
                    <a:pt x="3443" y="6474"/>
                  </a:cubicBezTo>
                  <a:cubicBezTo>
                    <a:pt x="3508" y="7474"/>
                    <a:pt x="3131" y="8441"/>
                    <a:pt x="2443" y="9130"/>
                  </a:cubicBezTo>
                  <a:cubicBezTo>
                    <a:pt x="1771" y="9752"/>
                    <a:pt x="902" y="10113"/>
                    <a:pt x="1" y="10179"/>
                  </a:cubicBezTo>
                  <a:cubicBezTo>
                    <a:pt x="919" y="10146"/>
                    <a:pt x="1804" y="9802"/>
                    <a:pt x="2492" y="9195"/>
                  </a:cubicBezTo>
                  <a:cubicBezTo>
                    <a:pt x="3230" y="8490"/>
                    <a:pt x="3640" y="7507"/>
                    <a:pt x="3590" y="6491"/>
                  </a:cubicBezTo>
                  <a:cubicBezTo>
                    <a:pt x="3656" y="5360"/>
                    <a:pt x="3426" y="4130"/>
                    <a:pt x="3656" y="2868"/>
                  </a:cubicBezTo>
                  <a:cubicBezTo>
                    <a:pt x="3902" y="1622"/>
                    <a:pt x="4590" y="475"/>
                    <a:pt x="5688" y="213"/>
                  </a:cubicBezTo>
                  <a:cubicBezTo>
                    <a:pt x="5820" y="180"/>
                    <a:pt x="5951" y="164"/>
                    <a:pt x="6082" y="147"/>
                  </a:cubicBezTo>
                  <a:cubicBezTo>
                    <a:pt x="6127" y="144"/>
                    <a:pt x="6171" y="142"/>
                    <a:pt x="6216" y="142"/>
                  </a:cubicBezTo>
                  <a:cubicBezTo>
                    <a:pt x="6613" y="142"/>
                    <a:pt x="7003" y="272"/>
                    <a:pt x="7328" y="508"/>
                  </a:cubicBezTo>
                  <a:cubicBezTo>
                    <a:pt x="8032" y="1082"/>
                    <a:pt x="7950" y="2327"/>
                    <a:pt x="7524" y="2704"/>
                  </a:cubicBezTo>
                  <a:cubicBezTo>
                    <a:pt x="7325" y="2882"/>
                    <a:pt x="7101" y="2955"/>
                    <a:pt x="6902" y="2955"/>
                  </a:cubicBezTo>
                  <a:cubicBezTo>
                    <a:pt x="6643" y="2955"/>
                    <a:pt x="6425" y="2831"/>
                    <a:pt x="6361" y="2655"/>
                  </a:cubicBezTo>
                  <a:lnTo>
                    <a:pt x="6361" y="2655"/>
                  </a:lnTo>
                  <a:cubicBezTo>
                    <a:pt x="6361" y="2655"/>
                    <a:pt x="6398" y="2660"/>
                    <a:pt x="6454" y="2660"/>
                  </a:cubicBezTo>
                  <a:cubicBezTo>
                    <a:pt x="6593" y="2660"/>
                    <a:pt x="6848" y="2627"/>
                    <a:pt x="6918" y="2393"/>
                  </a:cubicBezTo>
                  <a:cubicBezTo>
                    <a:pt x="7049" y="2081"/>
                    <a:pt x="6852" y="1737"/>
                    <a:pt x="6524" y="1672"/>
                  </a:cubicBezTo>
                  <a:cubicBezTo>
                    <a:pt x="6478" y="1658"/>
                    <a:pt x="6427" y="1651"/>
                    <a:pt x="6375" y="1651"/>
                  </a:cubicBezTo>
                  <a:cubicBezTo>
                    <a:pt x="6061" y="1651"/>
                    <a:pt x="5693" y="1905"/>
                    <a:pt x="5820" y="2426"/>
                  </a:cubicBezTo>
                  <a:cubicBezTo>
                    <a:pt x="5910" y="2809"/>
                    <a:pt x="6441" y="3106"/>
                    <a:pt x="6988" y="3106"/>
                  </a:cubicBezTo>
                  <a:cubicBezTo>
                    <a:pt x="7237" y="3106"/>
                    <a:pt x="7489" y="3045"/>
                    <a:pt x="7705" y="2901"/>
                  </a:cubicBezTo>
                  <a:cubicBezTo>
                    <a:pt x="8114" y="2671"/>
                    <a:pt x="8524" y="1967"/>
                    <a:pt x="8229" y="1180"/>
                  </a:cubicBezTo>
                  <a:cubicBezTo>
                    <a:pt x="8013" y="452"/>
                    <a:pt x="7176" y="1"/>
                    <a:pt x="62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16"/>
            <p:cNvSpPr/>
            <p:nvPr/>
          </p:nvSpPr>
          <p:spPr>
            <a:xfrm>
              <a:off x="5525637" y="4503078"/>
              <a:ext cx="81750" cy="69153"/>
            </a:xfrm>
            <a:custGeom>
              <a:rect b="b" l="l" r="r" t="t"/>
              <a:pathLst>
                <a:path extrusionOk="0" h="2108" w="2492">
                  <a:moveTo>
                    <a:pt x="709" y="1"/>
                  </a:moveTo>
                  <a:cubicBezTo>
                    <a:pt x="635" y="1"/>
                    <a:pt x="558" y="11"/>
                    <a:pt x="476" y="31"/>
                  </a:cubicBezTo>
                  <a:cubicBezTo>
                    <a:pt x="590" y="96"/>
                    <a:pt x="623" y="276"/>
                    <a:pt x="525" y="375"/>
                  </a:cubicBezTo>
                  <a:cubicBezTo>
                    <a:pt x="377" y="604"/>
                    <a:pt x="0" y="1309"/>
                    <a:pt x="541" y="1866"/>
                  </a:cubicBezTo>
                  <a:cubicBezTo>
                    <a:pt x="725" y="2045"/>
                    <a:pt x="981" y="2107"/>
                    <a:pt x="1247" y="2107"/>
                  </a:cubicBezTo>
                  <a:cubicBezTo>
                    <a:pt x="1787" y="2107"/>
                    <a:pt x="2371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8" y="1788"/>
                    <a:pt x="2404" y="1788"/>
                  </a:cubicBezTo>
                  <a:cubicBezTo>
                    <a:pt x="2187" y="1788"/>
                    <a:pt x="1636" y="1725"/>
                    <a:pt x="1558" y="1096"/>
                  </a:cubicBezTo>
                  <a:cubicBezTo>
                    <a:pt x="1472" y="401"/>
                    <a:pt x="1179" y="1"/>
                    <a:pt x="7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16"/>
            <p:cNvSpPr/>
            <p:nvPr/>
          </p:nvSpPr>
          <p:spPr>
            <a:xfrm>
              <a:off x="5529410" y="4507277"/>
              <a:ext cx="158120" cy="179640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6" y="2066"/>
                    <a:pt x="1901" y="1771"/>
                    <a:pt x="1000" y="2410"/>
                  </a:cubicBezTo>
                  <a:cubicBezTo>
                    <a:pt x="98" y="3033"/>
                    <a:pt x="197" y="3951"/>
                    <a:pt x="180" y="4459"/>
                  </a:cubicBezTo>
                  <a:cubicBezTo>
                    <a:pt x="197" y="4803"/>
                    <a:pt x="131" y="5148"/>
                    <a:pt x="0" y="5476"/>
                  </a:cubicBezTo>
                  <a:cubicBezTo>
                    <a:pt x="295" y="5279"/>
                    <a:pt x="475" y="4918"/>
                    <a:pt x="443" y="4558"/>
                  </a:cubicBezTo>
                  <a:cubicBezTo>
                    <a:pt x="427" y="3915"/>
                    <a:pt x="498" y="3186"/>
                    <a:pt x="694" y="3186"/>
                  </a:cubicBezTo>
                  <a:cubicBezTo>
                    <a:pt x="708" y="3186"/>
                    <a:pt x="723" y="3190"/>
                    <a:pt x="738" y="3197"/>
                  </a:cubicBezTo>
                  <a:cubicBezTo>
                    <a:pt x="967" y="3312"/>
                    <a:pt x="787" y="3558"/>
                    <a:pt x="705" y="3705"/>
                  </a:cubicBezTo>
                  <a:cubicBezTo>
                    <a:pt x="607" y="3853"/>
                    <a:pt x="443" y="4525"/>
                    <a:pt x="1164" y="4935"/>
                  </a:cubicBezTo>
                  <a:cubicBezTo>
                    <a:pt x="1164" y="4935"/>
                    <a:pt x="1164" y="4935"/>
                    <a:pt x="1164" y="4935"/>
                  </a:cubicBezTo>
                  <a:cubicBezTo>
                    <a:pt x="1173" y="4935"/>
                    <a:pt x="957" y="4422"/>
                    <a:pt x="1344" y="4148"/>
                  </a:cubicBezTo>
                  <a:cubicBezTo>
                    <a:pt x="1754" y="3869"/>
                    <a:pt x="2016" y="3705"/>
                    <a:pt x="1967" y="3132"/>
                  </a:cubicBezTo>
                  <a:cubicBezTo>
                    <a:pt x="1923" y="2608"/>
                    <a:pt x="2266" y="2175"/>
                    <a:pt x="2493" y="2175"/>
                  </a:cubicBezTo>
                  <a:cubicBezTo>
                    <a:pt x="2522" y="2175"/>
                    <a:pt x="2549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29" y="2722"/>
                    <a:pt x="2197" y="2984"/>
                    <a:pt x="2344" y="3148"/>
                  </a:cubicBezTo>
                  <a:cubicBezTo>
                    <a:pt x="2557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4" y="3810"/>
                  </a:cubicBezTo>
                  <a:cubicBezTo>
                    <a:pt x="2690" y="3810"/>
                    <a:pt x="3468" y="3732"/>
                    <a:pt x="3950" y="3033"/>
                  </a:cubicBezTo>
                  <a:cubicBezTo>
                    <a:pt x="4590" y="2148"/>
                    <a:pt x="4819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16"/>
            <p:cNvSpPr/>
            <p:nvPr/>
          </p:nvSpPr>
          <p:spPr>
            <a:xfrm>
              <a:off x="5643410" y="4457183"/>
              <a:ext cx="97332" cy="64035"/>
            </a:xfrm>
            <a:custGeom>
              <a:rect b="b" l="l" r="r" t="t"/>
              <a:pathLst>
                <a:path extrusionOk="0" h="1952" w="2967">
                  <a:moveTo>
                    <a:pt x="915" y="0"/>
                  </a:moveTo>
                  <a:cubicBezTo>
                    <a:pt x="651" y="0"/>
                    <a:pt x="348" y="26"/>
                    <a:pt x="0" y="85"/>
                  </a:cubicBezTo>
                  <a:cubicBezTo>
                    <a:pt x="410" y="135"/>
                    <a:pt x="754" y="413"/>
                    <a:pt x="918" y="790"/>
                  </a:cubicBezTo>
                  <a:cubicBezTo>
                    <a:pt x="1124" y="1305"/>
                    <a:pt x="1491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787" y="1725"/>
                    <a:pt x="2672" y="1561"/>
                    <a:pt x="2672" y="1380"/>
                  </a:cubicBezTo>
                  <a:cubicBezTo>
                    <a:pt x="2672" y="1096"/>
                    <a:pt x="2623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16"/>
            <p:cNvSpPr/>
            <p:nvPr/>
          </p:nvSpPr>
          <p:spPr>
            <a:xfrm>
              <a:off x="5730509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75" y="0"/>
                  </a:moveTo>
                  <a:cubicBezTo>
                    <a:pt x="795" y="0"/>
                    <a:pt x="636" y="142"/>
                    <a:pt x="623" y="325"/>
                  </a:cubicBezTo>
                  <a:cubicBezTo>
                    <a:pt x="623" y="488"/>
                    <a:pt x="756" y="593"/>
                    <a:pt x="897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7" y="275"/>
                    <a:pt x="1011" y="268"/>
                    <a:pt x="987" y="268"/>
                  </a:cubicBezTo>
                  <a:cubicBezTo>
                    <a:pt x="917" y="268"/>
                    <a:pt x="877" y="333"/>
                    <a:pt x="902" y="406"/>
                  </a:cubicBezTo>
                  <a:cubicBezTo>
                    <a:pt x="907" y="439"/>
                    <a:pt x="890" y="453"/>
                    <a:pt x="865" y="453"/>
                  </a:cubicBezTo>
                  <a:cubicBezTo>
                    <a:pt x="813" y="453"/>
                    <a:pt x="727" y="391"/>
                    <a:pt x="738" y="292"/>
                  </a:cubicBezTo>
                  <a:cubicBezTo>
                    <a:pt x="750" y="160"/>
                    <a:pt x="866" y="73"/>
                    <a:pt x="986" y="73"/>
                  </a:cubicBezTo>
                  <a:cubicBezTo>
                    <a:pt x="1030" y="73"/>
                    <a:pt x="1075" y="85"/>
                    <a:pt x="1115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7" y="899"/>
                    <a:pt x="693" y="900"/>
                    <a:pt x="678" y="900"/>
                  </a:cubicBezTo>
                  <a:cubicBezTo>
                    <a:pt x="319" y="900"/>
                    <a:pt x="1" y="521"/>
                    <a:pt x="0" y="521"/>
                  </a:cubicBezTo>
                  <a:lnTo>
                    <a:pt x="0" y="521"/>
                  </a:lnTo>
                  <a:cubicBezTo>
                    <a:pt x="0" y="702"/>
                    <a:pt x="82" y="882"/>
                    <a:pt x="230" y="1013"/>
                  </a:cubicBezTo>
                  <a:cubicBezTo>
                    <a:pt x="344" y="1096"/>
                    <a:pt x="485" y="1140"/>
                    <a:pt x="626" y="1140"/>
                  </a:cubicBezTo>
                  <a:cubicBezTo>
                    <a:pt x="708" y="1140"/>
                    <a:pt x="791" y="1125"/>
                    <a:pt x="869" y="1095"/>
                  </a:cubicBezTo>
                  <a:cubicBezTo>
                    <a:pt x="1082" y="1029"/>
                    <a:pt x="1263" y="865"/>
                    <a:pt x="1345" y="669"/>
                  </a:cubicBezTo>
                  <a:cubicBezTo>
                    <a:pt x="1459" y="423"/>
                    <a:pt x="1345" y="144"/>
                    <a:pt x="1115" y="29"/>
                  </a:cubicBezTo>
                  <a:cubicBezTo>
                    <a:pt x="1068" y="10"/>
                    <a:pt x="1021" y="0"/>
                    <a:pt x="9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16"/>
            <p:cNvSpPr/>
            <p:nvPr/>
          </p:nvSpPr>
          <p:spPr>
            <a:xfrm>
              <a:off x="4985755" y="4694367"/>
              <a:ext cx="130695" cy="286749"/>
            </a:xfrm>
            <a:custGeom>
              <a:rect b="b" l="l" r="r" t="t"/>
              <a:pathLst>
                <a:path extrusionOk="0" h="8741" w="3984">
                  <a:moveTo>
                    <a:pt x="2067" y="1"/>
                  </a:moveTo>
                  <a:cubicBezTo>
                    <a:pt x="1538" y="1"/>
                    <a:pt x="1034" y="248"/>
                    <a:pt x="705" y="690"/>
                  </a:cubicBezTo>
                  <a:cubicBezTo>
                    <a:pt x="361" y="1182"/>
                    <a:pt x="312" y="1821"/>
                    <a:pt x="574" y="2362"/>
                  </a:cubicBezTo>
                  <a:cubicBezTo>
                    <a:pt x="808" y="2784"/>
                    <a:pt x="1243" y="3021"/>
                    <a:pt x="1693" y="3021"/>
                  </a:cubicBezTo>
                  <a:cubicBezTo>
                    <a:pt x="1873" y="3021"/>
                    <a:pt x="2056" y="2983"/>
                    <a:pt x="2230" y="2903"/>
                  </a:cubicBezTo>
                  <a:cubicBezTo>
                    <a:pt x="2934" y="2723"/>
                    <a:pt x="3082" y="1789"/>
                    <a:pt x="2459" y="1412"/>
                  </a:cubicBezTo>
                  <a:cubicBezTo>
                    <a:pt x="2380" y="1371"/>
                    <a:pt x="2299" y="1352"/>
                    <a:pt x="2221" y="1352"/>
                  </a:cubicBezTo>
                  <a:cubicBezTo>
                    <a:pt x="1890" y="1352"/>
                    <a:pt x="1602" y="1680"/>
                    <a:pt x="1722" y="2051"/>
                  </a:cubicBezTo>
                  <a:cubicBezTo>
                    <a:pt x="1858" y="2324"/>
                    <a:pt x="2165" y="2347"/>
                    <a:pt x="2302" y="2347"/>
                  </a:cubicBezTo>
                  <a:cubicBezTo>
                    <a:pt x="2329" y="2347"/>
                    <a:pt x="2350" y="2346"/>
                    <a:pt x="2361" y="2346"/>
                  </a:cubicBezTo>
                  <a:cubicBezTo>
                    <a:pt x="2426" y="2346"/>
                    <a:pt x="2426" y="2379"/>
                    <a:pt x="2426" y="2379"/>
                  </a:cubicBezTo>
                  <a:cubicBezTo>
                    <a:pt x="2470" y="2570"/>
                    <a:pt x="2224" y="2866"/>
                    <a:pt x="1759" y="2866"/>
                  </a:cubicBezTo>
                  <a:cubicBezTo>
                    <a:pt x="1706" y="2866"/>
                    <a:pt x="1650" y="2863"/>
                    <a:pt x="1590" y="2854"/>
                  </a:cubicBezTo>
                  <a:cubicBezTo>
                    <a:pt x="1394" y="2805"/>
                    <a:pt x="1213" y="2723"/>
                    <a:pt x="1082" y="2575"/>
                  </a:cubicBezTo>
                  <a:cubicBezTo>
                    <a:pt x="394" y="1936"/>
                    <a:pt x="722" y="559"/>
                    <a:pt x="1738" y="297"/>
                  </a:cubicBezTo>
                  <a:cubicBezTo>
                    <a:pt x="1885" y="256"/>
                    <a:pt x="2037" y="236"/>
                    <a:pt x="2189" y="236"/>
                  </a:cubicBezTo>
                  <a:cubicBezTo>
                    <a:pt x="2340" y="236"/>
                    <a:pt x="2492" y="256"/>
                    <a:pt x="2639" y="297"/>
                  </a:cubicBezTo>
                  <a:cubicBezTo>
                    <a:pt x="3279" y="461"/>
                    <a:pt x="3721" y="1051"/>
                    <a:pt x="3754" y="1707"/>
                  </a:cubicBezTo>
                  <a:cubicBezTo>
                    <a:pt x="3803" y="2444"/>
                    <a:pt x="3426" y="3182"/>
                    <a:pt x="2853" y="3723"/>
                  </a:cubicBezTo>
                  <a:cubicBezTo>
                    <a:pt x="2295" y="4247"/>
                    <a:pt x="1541" y="4559"/>
                    <a:pt x="968" y="5100"/>
                  </a:cubicBezTo>
                  <a:cubicBezTo>
                    <a:pt x="410" y="5591"/>
                    <a:pt x="66" y="6296"/>
                    <a:pt x="17" y="7067"/>
                  </a:cubicBezTo>
                  <a:cubicBezTo>
                    <a:pt x="0" y="7771"/>
                    <a:pt x="377" y="8493"/>
                    <a:pt x="1033" y="8673"/>
                  </a:cubicBezTo>
                  <a:cubicBezTo>
                    <a:pt x="1164" y="8719"/>
                    <a:pt x="1299" y="8740"/>
                    <a:pt x="1432" y="8740"/>
                  </a:cubicBezTo>
                  <a:cubicBezTo>
                    <a:pt x="1918" y="8740"/>
                    <a:pt x="2380" y="8455"/>
                    <a:pt x="2508" y="8017"/>
                  </a:cubicBezTo>
                  <a:cubicBezTo>
                    <a:pt x="2705" y="7542"/>
                    <a:pt x="2492" y="7001"/>
                    <a:pt x="2033" y="6788"/>
                  </a:cubicBezTo>
                  <a:cubicBezTo>
                    <a:pt x="1935" y="6722"/>
                    <a:pt x="1803" y="6690"/>
                    <a:pt x="1689" y="6690"/>
                  </a:cubicBezTo>
                  <a:cubicBezTo>
                    <a:pt x="1653" y="6685"/>
                    <a:pt x="1617" y="6683"/>
                    <a:pt x="1581" y="6683"/>
                  </a:cubicBezTo>
                  <a:cubicBezTo>
                    <a:pt x="1245" y="6683"/>
                    <a:pt x="940" y="6890"/>
                    <a:pt x="836" y="7231"/>
                  </a:cubicBezTo>
                  <a:cubicBezTo>
                    <a:pt x="706" y="7714"/>
                    <a:pt x="992" y="7990"/>
                    <a:pt x="1305" y="7990"/>
                  </a:cubicBezTo>
                  <a:cubicBezTo>
                    <a:pt x="1384" y="7990"/>
                    <a:pt x="1465" y="7972"/>
                    <a:pt x="1541" y="7935"/>
                  </a:cubicBezTo>
                  <a:cubicBezTo>
                    <a:pt x="1853" y="7771"/>
                    <a:pt x="1918" y="7345"/>
                    <a:pt x="1672" y="7116"/>
                  </a:cubicBezTo>
                  <a:cubicBezTo>
                    <a:pt x="1588" y="7041"/>
                    <a:pt x="1488" y="7003"/>
                    <a:pt x="1387" y="7003"/>
                  </a:cubicBezTo>
                  <a:cubicBezTo>
                    <a:pt x="1311" y="7003"/>
                    <a:pt x="1234" y="7024"/>
                    <a:pt x="1164" y="7067"/>
                  </a:cubicBezTo>
                  <a:cubicBezTo>
                    <a:pt x="1148" y="7073"/>
                    <a:pt x="1136" y="7076"/>
                    <a:pt x="1128" y="7076"/>
                  </a:cubicBezTo>
                  <a:cubicBezTo>
                    <a:pt x="1094" y="7076"/>
                    <a:pt x="1115" y="7034"/>
                    <a:pt x="1115" y="7034"/>
                  </a:cubicBezTo>
                  <a:cubicBezTo>
                    <a:pt x="1213" y="6813"/>
                    <a:pt x="1505" y="6785"/>
                    <a:pt x="1645" y="6785"/>
                  </a:cubicBezTo>
                  <a:cubicBezTo>
                    <a:pt x="1692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2000" y="6837"/>
                  </a:cubicBezTo>
                  <a:cubicBezTo>
                    <a:pt x="2443" y="7034"/>
                    <a:pt x="2639" y="7558"/>
                    <a:pt x="2443" y="8001"/>
                  </a:cubicBezTo>
                  <a:cubicBezTo>
                    <a:pt x="2269" y="8398"/>
                    <a:pt x="1880" y="8635"/>
                    <a:pt x="1467" y="8635"/>
                  </a:cubicBezTo>
                  <a:cubicBezTo>
                    <a:pt x="1334" y="8635"/>
                    <a:pt x="1198" y="8610"/>
                    <a:pt x="1066" y="8558"/>
                  </a:cubicBezTo>
                  <a:cubicBezTo>
                    <a:pt x="492" y="8394"/>
                    <a:pt x="132" y="7722"/>
                    <a:pt x="164" y="7050"/>
                  </a:cubicBezTo>
                  <a:cubicBezTo>
                    <a:pt x="230" y="6345"/>
                    <a:pt x="558" y="5673"/>
                    <a:pt x="1082" y="5214"/>
                  </a:cubicBezTo>
                  <a:cubicBezTo>
                    <a:pt x="1640" y="4706"/>
                    <a:pt x="2394" y="4428"/>
                    <a:pt x="2984" y="3838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2" y="904"/>
                    <a:pt x="3295" y="248"/>
                    <a:pt x="2541" y="68"/>
                  </a:cubicBezTo>
                  <a:cubicBezTo>
                    <a:pt x="2383" y="23"/>
                    <a:pt x="2224" y="1"/>
                    <a:pt x="20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16"/>
            <p:cNvSpPr/>
            <p:nvPr/>
          </p:nvSpPr>
          <p:spPr>
            <a:xfrm>
              <a:off x="4987920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1508" y="0"/>
                  </a:moveTo>
                  <a:cubicBezTo>
                    <a:pt x="1508" y="0"/>
                    <a:pt x="1377" y="66"/>
                    <a:pt x="1360" y="164"/>
                  </a:cubicBezTo>
                  <a:cubicBezTo>
                    <a:pt x="1330" y="240"/>
                    <a:pt x="1244" y="330"/>
                    <a:pt x="1075" y="330"/>
                  </a:cubicBezTo>
                  <a:cubicBezTo>
                    <a:pt x="1061" y="330"/>
                    <a:pt x="1047" y="329"/>
                    <a:pt x="1033" y="328"/>
                  </a:cubicBezTo>
                  <a:cubicBezTo>
                    <a:pt x="836" y="328"/>
                    <a:pt x="0" y="393"/>
                    <a:pt x="49" y="2410"/>
                  </a:cubicBezTo>
                  <a:cubicBezTo>
                    <a:pt x="49" y="2410"/>
                    <a:pt x="131" y="1672"/>
                    <a:pt x="770" y="1393"/>
                  </a:cubicBezTo>
                  <a:cubicBezTo>
                    <a:pt x="1393" y="1115"/>
                    <a:pt x="1721" y="852"/>
                    <a:pt x="1606" y="475"/>
                  </a:cubicBezTo>
                  <a:cubicBezTo>
                    <a:pt x="1492" y="82"/>
                    <a:pt x="1508" y="0"/>
                    <a:pt x="1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16"/>
            <p:cNvSpPr/>
            <p:nvPr/>
          </p:nvSpPr>
          <p:spPr>
            <a:xfrm>
              <a:off x="5011015" y="4569673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5246" y="0"/>
                  </a:moveTo>
                  <a:lnTo>
                    <a:pt x="5246" y="0"/>
                  </a:lnTo>
                  <a:cubicBezTo>
                    <a:pt x="2886" y="656"/>
                    <a:pt x="4181" y="2180"/>
                    <a:pt x="4263" y="4409"/>
                  </a:cubicBezTo>
                  <a:cubicBezTo>
                    <a:pt x="4345" y="6262"/>
                    <a:pt x="3263" y="7966"/>
                    <a:pt x="1558" y="8688"/>
                  </a:cubicBezTo>
                  <a:cubicBezTo>
                    <a:pt x="230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8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17"/>
                  </a:cubicBezTo>
                  <a:cubicBezTo>
                    <a:pt x="2480" y="8782"/>
                    <a:pt x="2329" y="8691"/>
                    <a:pt x="2169" y="8691"/>
                  </a:cubicBezTo>
                  <a:cubicBezTo>
                    <a:pt x="2135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590" y="6737"/>
                    <a:pt x="4525" y="7098"/>
                    <a:pt x="5459" y="6606"/>
                  </a:cubicBezTo>
                  <a:cubicBezTo>
                    <a:pt x="6393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7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6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8" y="5917"/>
                    <a:pt x="4607" y="5131"/>
                    <a:pt x="4722" y="4491"/>
                  </a:cubicBezTo>
                  <a:cubicBezTo>
                    <a:pt x="4820" y="3852"/>
                    <a:pt x="5099" y="4065"/>
                    <a:pt x="5672" y="3672"/>
                  </a:cubicBezTo>
                  <a:cubicBezTo>
                    <a:pt x="6230" y="3295"/>
                    <a:pt x="5934" y="2787"/>
                    <a:pt x="5869" y="2656"/>
                  </a:cubicBezTo>
                  <a:cubicBezTo>
                    <a:pt x="5836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53" y="2967"/>
                  </a:cubicBezTo>
                  <a:cubicBezTo>
                    <a:pt x="4853" y="3114"/>
                    <a:pt x="4755" y="3293"/>
                    <a:pt x="4622" y="3293"/>
                  </a:cubicBezTo>
                  <a:cubicBezTo>
                    <a:pt x="4591" y="3293"/>
                    <a:pt x="4558" y="3284"/>
                    <a:pt x="4525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7" y="2295"/>
                    <a:pt x="5180" y="2508"/>
                    <a:pt x="5639" y="1820"/>
                  </a:cubicBezTo>
                  <a:cubicBezTo>
                    <a:pt x="6049" y="1213"/>
                    <a:pt x="5476" y="574"/>
                    <a:pt x="5279" y="410"/>
                  </a:cubicBezTo>
                  <a:cubicBezTo>
                    <a:pt x="5164" y="295"/>
                    <a:pt x="5148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16"/>
            <p:cNvSpPr/>
            <p:nvPr/>
          </p:nvSpPr>
          <p:spPr>
            <a:xfrm>
              <a:off x="5063176" y="4486019"/>
              <a:ext cx="96283" cy="352523"/>
            </a:xfrm>
            <a:custGeom>
              <a:rect b="b" l="l" r="r" t="t"/>
              <a:pathLst>
                <a:path extrusionOk="0" h="10746" w="2935">
                  <a:moveTo>
                    <a:pt x="1638" y="1"/>
                  </a:moveTo>
                  <a:cubicBezTo>
                    <a:pt x="1304" y="1"/>
                    <a:pt x="959" y="125"/>
                    <a:pt x="689" y="419"/>
                  </a:cubicBezTo>
                  <a:cubicBezTo>
                    <a:pt x="1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705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4" y="7500"/>
                    <a:pt x="1525" y="5468"/>
                    <a:pt x="689" y="3435"/>
                  </a:cubicBezTo>
                  <a:cubicBezTo>
                    <a:pt x="312" y="2436"/>
                    <a:pt x="197" y="1239"/>
                    <a:pt x="804" y="501"/>
                  </a:cubicBezTo>
                  <a:cubicBezTo>
                    <a:pt x="1043" y="231"/>
                    <a:pt x="1358" y="115"/>
                    <a:pt x="1666" y="115"/>
                  </a:cubicBezTo>
                  <a:cubicBezTo>
                    <a:pt x="2180" y="115"/>
                    <a:pt x="2672" y="439"/>
                    <a:pt x="2755" y="911"/>
                  </a:cubicBezTo>
                  <a:cubicBezTo>
                    <a:pt x="2863" y="1436"/>
                    <a:pt x="2462" y="1917"/>
                    <a:pt x="1936" y="1917"/>
                  </a:cubicBezTo>
                  <a:cubicBezTo>
                    <a:pt x="1904" y="1917"/>
                    <a:pt x="1870" y="1915"/>
                    <a:pt x="1837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40" y="1813"/>
                    <a:pt x="1591" y="1747"/>
                  </a:cubicBezTo>
                  <a:cubicBezTo>
                    <a:pt x="1591" y="1747"/>
                    <a:pt x="1558" y="1698"/>
                    <a:pt x="1591" y="1649"/>
                  </a:cubicBezTo>
                  <a:cubicBezTo>
                    <a:pt x="1640" y="1616"/>
                    <a:pt x="1984" y="1632"/>
                    <a:pt x="2001" y="1321"/>
                  </a:cubicBezTo>
                  <a:cubicBezTo>
                    <a:pt x="2011" y="1069"/>
                    <a:pt x="1807" y="905"/>
                    <a:pt x="1598" y="905"/>
                  </a:cubicBezTo>
                  <a:cubicBezTo>
                    <a:pt x="1481" y="905"/>
                    <a:pt x="1362" y="957"/>
                    <a:pt x="1279" y="1075"/>
                  </a:cubicBezTo>
                  <a:cubicBezTo>
                    <a:pt x="1085" y="1334"/>
                    <a:pt x="1370" y="1960"/>
                    <a:pt x="1930" y="1960"/>
                  </a:cubicBezTo>
                  <a:cubicBezTo>
                    <a:pt x="1937" y="1960"/>
                    <a:pt x="1944" y="1960"/>
                    <a:pt x="1951" y="1960"/>
                  </a:cubicBezTo>
                  <a:cubicBezTo>
                    <a:pt x="2509" y="1960"/>
                    <a:pt x="2935" y="1452"/>
                    <a:pt x="2836" y="895"/>
                  </a:cubicBezTo>
                  <a:cubicBezTo>
                    <a:pt x="2764" y="375"/>
                    <a:pt x="2217" y="1"/>
                    <a:pt x="16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16"/>
            <p:cNvSpPr/>
            <p:nvPr/>
          </p:nvSpPr>
          <p:spPr>
            <a:xfrm>
              <a:off x="4985755" y="4472864"/>
              <a:ext cx="91428" cy="267295"/>
            </a:xfrm>
            <a:custGeom>
              <a:rect b="b" l="l" r="r" t="t"/>
              <a:pathLst>
                <a:path extrusionOk="0" h="8148" w="2787">
                  <a:moveTo>
                    <a:pt x="705" y="1"/>
                  </a:moveTo>
                  <a:cubicBezTo>
                    <a:pt x="705" y="1"/>
                    <a:pt x="66" y="181"/>
                    <a:pt x="214" y="1066"/>
                  </a:cubicBezTo>
                  <a:cubicBezTo>
                    <a:pt x="361" y="1968"/>
                    <a:pt x="1066" y="2443"/>
                    <a:pt x="1476" y="2902"/>
                  </a:cubicBezTo>
                  <a:cubicBezTo>
                    <a:pt x="1803" y="3263"/>
                    <a:pt x="2476" y="4131"/>
                    <a:pt x="2131" y="4967"/>
                  </a:cubicBezTo>
                  <a:cubicBezTo>
                    <a:pt x="2049" y="5197"/>
                    <a:pt x="1918" y="5394"/>
                    <a:pt x="1738" y="5557"/>
                  </a:cubicBezTo>
                  <a:cubicBezTo>
                    <a:pt x="1148" y="6066"/>
                    <a:pt x="754" y="6328"/>
                    <a:pt x="459" y="6754"/>
                  </a:cubicBezTo>
                  <a:cubicBezTo>
                    <a:pt x="164" y="7164"/>
                    <a:pt x="0" y="7639"/>
                    <a:pt x="17" y="8147"/>
                  </a:cubicBezTo>
                  <a:cubicBezTo>
                    <a:pt x="17" y="8000"/>
                    <a:pt x="66" y="6934"/>
                    <a:pt x="1213" y="6131"/>
                  </a:cubicBezTo>
                  <a:cubicBezTo>
                    <a:pt x="2508" y="5230"/>
                    <a:pt x="2787" y="4295"/>
                    <a:pt x="2344" y="2902"/>
                  </a:cubicBezTo>
                  <a:cubicBezTo>
                    <a:pt x="1820" y="1279"/>
                    <a:pt x="361" y="1099"/>
                    <a:pt x="7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16"/>
            <p:cNvSpPr/>
            <p:nvPr/>
          </p:nvSpPr>
          <p:spPr>
            <a:xfrm>
              <a:off x="5095982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1438" y="0"/>
                  </a:moveTo>
                  <a:cubicBezTo>
                    <a:pt x="1404" y="0"/>
                    <a:pt x="1372" y="6"/>
                    <a:pt x="1345" y="16"/>
                  </a:cubicBezTo>
                  <a:cubicBezTo>
                    <a:pt x="1017" y="114"/>
                    <a:pt x="951" y="376"/>
                    <a:pt x="1115" y="737"/>
                  </a:cubicBezTo>
                  <a:cubicBezTo>
                    <a:pt x="1279" y="1098"/>
                    <a:pt x="1771" y="1147"/>
                    <a:pt x="1640" y="2802"/>
                  </a:cubicBezTo>
                  <a:cubicBezTo>
                    <a:pt x="1509" y="4474"/>
                    <a:pt x="1" y="5458"/>
                    <a:pt x="1" y="5458"/>
                  </a:cubicBezTo>
                  <a:cubicBezTo>
                    <a:pt x="263" y="5409"/>
                    <a:pt x="1820" y="4458"/>
                    <a:pt x="2148" y="2425"/>
                  </a:cubicBezTo>
                  <a:cubicBezTo>
                    <a:pt x="2432" y="573"/>
                    <a:pt x="1790" y="0"/>
                    <a:pt x="14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16"/>
            <p:cNvSpPr/>
            <p:nvPr/>
          </p:nvSpPr>
          <p:spPr>
            <a:xfrm>
              <a:off x="5037916" y="4113840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8" y="0"/>
                  </a:moveTo>
                  <a:cubicBezTo>
                    <a:pt x="1297" y="0"/>
                    <a:pt x="859" y="91"/>
                    <a:pt x="476" y="389"/>
                  </a:cubicBezTo>
                  <a:cubicBezTo>
                    <a:pt x="164" y="651"/>
                    <a:pt x="0" y="1061"/>
                    <a:pt x="50" y="1487"/>
                  </a:cubicBezTo>
                  <a:cubicBezTo>
                    <a:pt x="106" y="1999"/>
                    <a:pt x="632" y="2437"/>
                    <a:pt x="1231" y="2437"/>
                  </a:cubicBezTo>
                  <a:cubicBezTo>
                    <a:pt x="1322" y="2437"/>
                    <a:pt x="1415" y="2427"/>
                    <a:pt x="1508" y="2405"/>
                  </a:cubicBezTo>
                  <a:cubicBezTo>
                    <a:pt x="1623" y="2372"/>
                    <a:pt x="1721" y="2339"/>
                    <a:pt x="1820" y="2290"/>
                  </a:cubicBezTo>
                  <a:lnTo>
                    <a:pt x="1836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62" y="1454"/>
                  </a:cubicBezTo>
                  <a:cubicBezTo>
                    <a:pt x="2212" y="1117"/>
                    <a:pt x="1925" y="894"/>
                    <a:pt x="1616" y="894"/>
                  </a:cubicBezTo>
                  <a:cubicBezTo>
                    <a:pt x="1520" y="894"/>
                    <a:pt x="1422" y="916"/>
                    <a:pt x="1328" y="963"/>
                  </a:cubicBezTo>
                  <a:cubicBezTo>
                    <a:pt x="967" y="1159"/>
                    <a:pt x="1066" y="1717"/>
                    <a:pt x="1476" y="1766"/>
                  </a:cubicBezTo>
                  <a:cubicBezTo>
                    <a:pt x="1506" y="1773"/>
                    <a:pt x="1537" y="1777"/>
                    <a:pt x="1567" y="1777"/>
                  </a:cubicBezTo>
                  <a:cubicBezTo>
                    <a:pt x="1791" y="1777"/>
                    <a:pt x="1978" y="1571"/>
                    <a:pt x="1935" y="1340"/>
                  </a:cubicBezTo>
                  <a:cubicBezTo>
                    <a:pt x="1928" y="1301"/>
                    <a:pt x="1955" y="1267"/>
                    <a:pt x="1992" y="1267"/>
                  </a:cubicBezTo>
                  <a:cubicBezTo>
                    <a:pt x="2049" y="1267"/>
                    <a:pt x="2128" y="1345"/>
                    <a:pt x="2148" y="1602"/>
                  </a:cubicBezTo>
                  <a:cubicBezTo>
                    <a:pt x="2164" y="1717"/>
                    <a:pt x="2131" y="1848"/>
                    <a:pt x="2082" y="1962"/>
                  </a:cubicBezTo>
                  <a:cubicBezTo>
                    <a:pt x="1935" y="2183"/>
                    <a:pt x="1695" y="2312"/>
                    <a:pt x="1434" y="2312"/>
                  </a:cubicBezTo>
                  <a:cubicBezTo>
                    <a:pt x="1404" y="2312"/>
                    <a:pt x="1374" y="2310"/>
                    <a:pt x="1344" y="2307"/>
                  </a:cubicBezTo>
                  <a:cubicBezTo>
                    <a:pt x="1334" y="2307"/>
                    <a:pt x="1324" y="2307"/>
                    <a:pt x="1313" y="2307"/>
                  </a:cubicBezTo>
                  <a:cubicBezTo>
                    <a:pt x="625" y="2307"/>
                    <a:pt x="141" y="1248"/>
                    <a:pt x="787" y="618"/>
                  </a:cubicBezTo>
                  <a:cubicBezTo>
                    <a:pt x="1061" y="323"/>
                    <a:pt x="1454" y="194"/>
                    <a:pt x="1874" y="194"/>
                  </a:cubicBezTo>
                  <a:cubicBezTo>
                    <a:pt x="2386" y="194"/>
                    <a:pt x="2938" y="385"/>
                    <a:pt x="3361" y="700"/>
                  </a:cubicBezTo>
                  <a:cubicBezTo>
                    <a:pt x="5098" y="1962"/>
                    <a:pt x="4836" y="4257"/>
                    <a:pt x="4328" y="5405"/>
                  </a:cubicBezTo>
                  <a:cubicBezTo>
                    <a:pt x="4065" y="6093"/>
                    <a:pt x="3606" y="6683"/>
                    <a:pt x="3016" y="7109"/>
                  </a:cubicBezTo>
                  <a:cubicBezTo>
                    <a:pt x="3623" y="6699"/>
                    <a:pt x="4115" y="6126"/>
                    <a:pt x="4410" y="5437"/>
                  </a:cubicBezTo>
                  <a:cubicBezTo>
                    <a:pt x="4951" y="4290"/>
                    <a:pt x="5278" y="1913"/>
                    <a:pt x="3459" y="553"/>
                  </a:cubicBezTo>
                  <a:cubicBezTo>
                    <a:pt x="3098" y="307"/>
                    <a:pt x="2689" y="127"/>
                    <a:pt x="2262" y="61"/>
                  </a:cubicBezTo>
                  <a:cubicBezTo>
                    <a:pt x="2096" y="27"/>
                    <a:pt x="1899" y="0"/>
                    <a:pt x="16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16"/>
            <p:cNvSpPr/>
            <p:nvPr/>
          </p:nvSpPr>
          <p:spPr>
            <a:xfrm>
              <a:off x="5077151" y="3933015"/>
              <a:ext cx="171045" cy="268870"/>
            </a:xfrm>
            <a:custGeom>
              <a:rect b="b" l="l" r="r" t="t"/>
              <a:pathLst>
                <a:path extrusionOk="0" h="8196" w="5214">
                  <a:moveTo>
                    <a:pt x="1083" y="0"/>
                  </a:moveTo>
                  <a:cubicBezTo>
                    <a:pt x="1" y="2852"/>
                    <a:pt x="1279" y="4376"/>
                    <a:pt x="2542" y="5606"/>
                  </a:cubicBezTo>
                  <a:cubicBezTo>
                    <a:pt x="3804" y="6852"/>
                    <a:pt x="3755" y="8196"/>
                    <a:pt x="3755" y="8196"/>
                  </a:cubicBezTo>
                  <a:cubicBezTo>
                    <a:pt x="4656" y="7294"/>
                    <a:pt x="3591" y="5589"/>
                    <a:pt x="4476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7" y="3147"/>
                    <a:pt x="3378" y="3000"/>
                    <a:pt x="3017" y="3737"/>
                  </a:cubicBezTo>
                  <a:cubicBezTo>
                    <a:pt x="2656" y="4442"/>
                    <a:pt x="3263" y="5803"/>
                    <a:pt x="3263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1" y="3360"/>
                    <a:pt x="2525" y="3000"/>
                    <a:pt x="2525" y="2787"/>
                  </a:cubicBezTo>
                  <a:cubicBezTo>
                    <a:pt x="2542" y="2639"/>
                    <a:pt x="2574" y="2491"/>
                    <a:pt x="2640" y="2360"/>
                  </a:cubicBezTo>
                  <a:cubicBezTo>
                    <a:pt x="2640" y="2360"/>
                    <a:pt x="2572" y="2315"/>
                    <a:pt x="2443" y="2315"/>
                  </a:cubicBezTo>
                  <a:cubicBezTo>
                    <a:pt x="2327" y="2315"/>
                    <a:pt x="2161" y="2352"/>
                    <a:pt x="1952" y="2491"/>
                  </a:cubicBezTo>
                  <a:cubicBezTo>
                    <a:pt x="1214" y="2967"/>
                    <a:pt x="1525" y="4081"/>
                    <a:pt x="1525" y="4081"/>
                  </a:cubicBezTo>
                  <a:cubicBezTo>
                    <a:pt x="1001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1" y="836"/>
                  </a:cubicBezTo>
                  <a:cubicBezTo>
                    <a:pt x="1017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16"/>
            <p:cNvSpPr/>
            <p:nvPr/>
          </p:nvSpPr>
          <p:spPr>
            <a:xfrm>
              <a:off x="4998122" y="3899652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0" y="2345"/>
                    <a:pt x="2689" y="2066"/>
                    <a:pt x="2443" y="1820"/>
                  </a:cubicBezTo>
                  <a:cubicBezTo>
                    <a:pt x="2312" y="1656"/>
                    <a:pt x="2295" y="1427"/>
                    <a:pt x="2426" y="1263"/>
                  </a:cubicBezTo>
                  <a:cubicBezTo>
                    <a:pt x="2426" y="1263"/>
                    <a:pt x="2381" y="1253"/>
                    <a:pt x="2318" y="1253"/>
                  </a:cubicBezTo>
                  <a:cubicBezTo>
                    <a:pt x="2153" y="1253"/>
                    <a:pt x="1863" y="1322"/>
                    <a:pt x="1935" y="1820"/>
                  </a:cubicBezTo>
                  <a:cubicBezTo>
                    <a:pt x="2033" y="2509"/>
                    <a:pt x="2082" y="2623"/>
                    <a:pt x="1869" y="2640"/>
                  </a:cubicBezTo>
                  <a:cubicBezTo>
                    <a:pt x="1859" y="2641"/>
                    <a:pt x="1850" y="2642"/>
                    <a:pt x="1841" y="2642"/>
                  </a:cubicBezTo>
                  <a:cubicBezTo>
                    <a:pt x="1645" y="2642"/>
                    <a:pt x="1707" y="2303"/>
                    <a:pt x="1754" y="2115"/>
                  </a:cubicBezTo>
                  <a:cubicBezTo>
                    <a:pt x="1820" y="1935"/>
                    <a:pt x="2066" y="1099"/>
                    <a:pt x="1410" y="820"/>
                  </a:cubicBezTo>
                  <a:cubicBezTo>
                    <a:pt x="754" y="542"/>
                    <a:pt x="492" y="279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16"/>
            <p:cNvSpPr/>
            <p:nvPr/>
          </p:nvSpPr>
          <p:spPr>
            <a:xfrm>
              <a:off x="5177176" y="4181419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cubicBezTo>
                    <a:pt x="788" y="509"/>
                    <a:pt x="1050" y="1197"/>
                    <a:pt x="951" y="2476"/>
                  </a:cubicBezTo>
                  <a:cubicBezTo>
                    <a:pt x="853" y="3771"/>
                    <a:pt x="1" y="4262"/>
                    <a:pt x="1" y="4262"/>
                  </a:cubicBezTo>
                  <a:cubicBezTo>
                    <a:pt x="3590" y="2443"/>
                    <a:pt x="2296" y="788"/>
                    <a:pt x="1935" y="525"/>
                  </a:cubicBezTo>
                  <a:cubicBezTo>
                    <a:pt x="1591" y="263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16"/>
            <p:cNvSpPr/>
            <p:nvPr/>
          </p:nvSpPr>
          <p:spPr>
            <a:xfrm>
              <a:off x="5179866" y="4267796"/>
              <a:ext cx="258143" cy="190302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7" y="957"/>
                  </a:cubicBezTo>
                  <a:cubicBezTo>
                    <a:pt x="1460" y="1810"/>
                    <a:pt x="1" y="1925"/>
                    <a:pt x="1" y="1925"/>
                  </a:cubicBezTo>
                  <a:cubicBezTo>
                    <a:pt x="2394" y="1990"/>
                    <a:pt x="3033" y="2613"/>
                    <a:pt x="3656" y="3367"/>
                  </a:cubicBezTo>
                  <a:cubicBezTo>
                    <a:pt x="4295" y="4121"/>
                    <a:pt x="4476" y="5334"/>
                    <a:pt x="6000" y="5711"/>
                  </a:cubicBezTo>
                  <a:cubicBezTo>
                    <a:pt x="6253" y="5774"/>
                    <a:pt x="6474" y="5801"/>
                    <a:pt x="6666" y="5801"/>
                  </a:cubicBezTo>
                  <a:cubicBezTo>
                    <a:pt x="7619" y="5801"/>
                    <a:pt x="7868" y="5154"/>
                    <a:pt x="7869" y="5154"/>
                  </a:cubicBezTo>
                  <a:lnTo>
                    <a:pt x="7869" y="5154"/>
                  </a:lnTo>
                  <a:cubicBezTo>
                    <a:pt x="7785" y="5212"/>
                    <a:pt x="7708" y="5241"/>
                    <a:pt x="7637" y="5241"/>
                  </a:cubicBezTo>
                  <a:cubicBezTo>
                    <a:pt x="7390" y="5241"/>
                    <a:pt x="7237" y="4878"/>
                    <a:pt x="7262" y="4137"/>
                  </a:cubicBezTo>
                  <a:cubicBezTo>
                    <a:pt x="7278" y="3170"/>
                    <a:pt x="6410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7" y="1728"/>
                    <a:pt x="3508" y="1580"/>
                    <a:pt x="4180" y="1384"/>
                  </a:cubicBezTo>
                  <a:cubicBezTo>
                    <a:pt x="4869" y="1187"/>
                    <a:pt x="4558" y="548"/>
                    <a:pt x="4557" y="548"/>
                  </a:cubicBezTo>
                  <a:lnTo>
                    <a:pt x="4557" y="548"/>
                  </a:lnTo>
                  <a:cubicBezTo>
                    <a:pt x="4506" y="588"/>
                    <a:pt x="4454" y="606"/>
                    <a:pt x="4400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16"/>
            <p:cNvSpPr/>
            <p:nvPr/>
          </p:nvSpPr>
          <p:spPr>
            <a:xfrm>
              <a:off x="5054581" y="4345348"/>
              <a:ext cx="252763" cy="206606"/>
            </a:xfrm>
            <a:custGeom>
              <a:rect b="b" l="l" r="r" t="t"/>
              <a:pathLst>
                <a:path extrusionOk="0" h="6298" w="7705">
                  <a:moveTo>
                    <a:pt x="4337" y="0"/>
                  </a:moveTo>
                  <a:cubicBezTo>
                    <a:pt x="2726" y="0"/>
                    <a:pt x="1374" y="1109"/>
                    <a:pt x="689" y="2527"/>
                  </a:cubicBezTo>
                  <a:cubicBezTo>
                    <a:pt x="164" y="3626"/>
                    <a:pt x="1" y="4871"/>
                    <a:pt x="246" y="6068"/>
                  </a:cubicBezTo>
                  <a:lnTo>
                    <a:pt x="246" y="6084"/>
                  </a:lnTo>
                  <a:cubicBezTo>
                    <a:pt x="263" y="6150"/>
                    <a:pt x="279" y="6232"/>
                    <a:pt x="296" y="6297"/>
                  </a:cubicBezTo>
                  <a:cubicBezTo>
                    <a:pt x="263" y="6133"/>
                    <a:pt x="246" y="5970"/>
                    <a:pt x="246" y="5789"/>
                  </a:cubicBezTo>
                  <a:cubicBezTo>
                    <a:pt x="246" y="4920"/>
                    <a:pt x="410" y="4068"/>
                    <a:pt x="738" y="3249"/>
                  </a:cubicBezTo>
                  <a:cubicBezTo>
                    <a:pt x="1148" y="2249"/>
                    <a:pt x="1886" y="1429"/>
                    <a:pt x="2820" y="888"/>
                  </a:cubicBezTo>
                  <a:cubicBezTo>
                    <a:pt x="3374" y="575"/>
                    <a:pt x="4089" y="326"/>
                    <a:pt x="4795" y="326"/>
                  </a:cubicBezTo>
                  <a:cubicBezTo>
                    <a:pt x="5383" y="326"/>
                    <a:pt x="5965" y="499"/>
                    <a:pt x="6442" y="954"/>
                  </a:cubicBezTo>
                  <a:cubicBezTo>
                    <a:pt x="7491" y="1872"/>
                    <a:pt x="7147" y="3773"/>
                    <a:pt x="5951" y="4085"/>
                  </a:cubicBezTo>
                  <a:cubicBezTo>
                    <a:pt x="5821" y="4119"/>
                    <a:pt x="5686" y="4135"/>
                    <a:pt x="5553" y="4135"/>
                  </a:cubicBezTo>
                  <a:cubicBezTo>
                    <a:pt x="5113" y="4135"/>
                    <a:pt x="4681" y="3956"/>
                    <a:pt x="4443" y="3642"/>
                  </a:cubicBezTo>
                  <a:cubicBezTo>
                    <a:pt x="4164" y="3232"/>
                    <a:pt x="4148" y="2691"/>
                    <a:pt x="4426" y="2265"/>
                  </a:cubicBezTo>
                  <a:cubicBezTo>
                    <a:pt x="4618" y="1994"/>
                    <a:pt x="4927" y="1840"/>
                    <a:pt x="5245" y="1840"/>
                  </a:cubicBezTo>
                  <a:cubicBezTo>
                    <a:pt x="5389" y="1840"/>
                    <a:pt x="5534" y="1871"/>
                    <a:pt x="5672" y="1937"/>
                  </a:cubicBezTo>
                  <a:cubicBezTo>
                    <a:pt x="5852" y="2036"/>
                    <a:pt x="5967" y="2200"/>
                    <a:pt x="5967" y="2396"/>
                  </a:cubicBezTo>
                  <a:cubicBezTo>
                    <a:pt x="5967" y="2396"/>
                    <a:pt x="5967" y="2545"/>
                    <a:pt x="5882" y="2545"/>
                  </a:cubicBezTo>
                  <a:cubicBezTo>
                    <a:pt x="5878" y="2545"/>
                    <a:pt x="5873" y="2545"/>
                    <a:pt x="5869" y="2544"/>
                  </a:cubicBezTo>
                  <a:cubicBezTo>
                    <a:pt x="5754" y="2527"/>
                    <a:pt x="5787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81" y="2320"/>
                    <a:pt x="4990" y="2558"/>
                    <a:pt x="5049" y="2822"/>
                  </a:cubicBezTo>
                  <a:cubicBezTo>
                    <a:pt x="5080" y="3000"/>
                    <a:pt x="5317" y="3130"/>
                    <a:pt x="5561" y="3130"/>
                  </a:cubicBezTo>
                  <a:cubicBezTo>
                    <a:pt x="5701" y="3130"/>
                    <a:pt x="5843" y="3088"/>
                    <a:pt x="5951" y="2986"/>
                  </a:cubicBezTo>
                  <a:cubicBezTo>
                    <a:pt x="6016" y="2904"/>
                    <a:pt x="6065" y="2822"/>
                    <a:pt x="6098" y="2740"/>
                  </a:cubicBezTo>
                  <a:cubicBezTo>
                    <a:pt x="6196" y="2429"/>
                    <a:pt x="6049" y="2085"/>
                    <a:pt x="5770" y="1921"/>
                  </a:cubicBezTo>
                  <a:cubicBezTo>
                    <a:pt x="5599" y="1814"/>
                    <a:pt x="5408" y="1763"/>
                    <a:pt x="5219" y="1763"/>
                  </a:cubicBezTo>
                  <a:cubicBezTo>
                    <a:pt x="4886" y="1763"/>
                    <a:pt x="4560" y="1923"/>
                    <a:pt x="4361" y="2216"/>
                  </a:cubicBezTo>
                  <a:cubicBezTo>
                    <a:pt x="4049" y="2658"/>
                    <a:pt x="4049" y="3249"/>
                    <a:pt x="4361" y="3691"/>
                  </a:cubicBezTo>
                  <a:cubicBezTo>
                    <a:pt x="4617" y="4062"/>
                    <a:pt x="5083" y="4264"/>
                    <a:pt x="5579" y="4264"/>
                  </a:cubicBezTo>
                  <a:cubicBezTo>
                    <a:pt x="5718" y="4264"/>
                    <a:pt x="5860" y="4248"/>
                    <a:pt x="6000" y="4216"/>
                  </a:cubicBezTo>
                  <a:cubicBezTo>
                    <a:pt x="7344" y="3888"/>
                    <a:pt x="7704" y="1806"/>
                    <a:pt x="6557" y="806"/>
                  </a:cubicBezTo>
                  <a:cubicBezTo>
                    <a:pt x="6410" y="675"/>
                    <a:pt x="6262" y="560"/>
                    <a:pt x="6082" y="462"/>
                  </a:cubicBezTo>
                  <a:cubicBezTo>
                    <a:pt x="5590" y="183"/>
                    <a:pt x="5033" y="19"/>
                    <a:pt x="4475" y="3"/>
                  </a:cubicBezTo>
                  <a:cubicBezTo>
                    <a:pt x="4429" y="1"/>
                    <a:pt x="4383" y="0"/>
                    <a:pt x="43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16"/>
            <p:cNvSpPr/>
            <p:nvPr/>
          </p:nvSpPr>
          <p:spPr>
            <a:xfrm>
              <a:off x="5067474" y="4408565"/>
              <a:ext cx="99760" cy="107371"/>
            </a:xfrm>
            <a:custGeom>
              <a:rect b="b" l="l" r="r" t="t"/>
              <a:pathLst>
                <a:path extrusionOk="0" h="3273" w="3041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1010"/>
                    <a:pt x="1" y="3272"/>
                    <a:pt x="1" y="3272"/>
                  </a:cubicBezTo>
                  <a:cubicBezTo>
                    <a:pt x="1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16"/>
            <p:cNvSpPr/>
            <p:nvPr/>
          </p:nvSpPr>
          <p:spPr>
            <a:xfrm>
              <a:off x="5196006" y="4400823"/>
              <a:ext cx="171012" cy="147819"/>
            </a:xfrm>
            <a:custGeom>
              <a:rect b="b" l="l" r="r" t="t"/>
              <a:pathLst>
                <a:path extrusionOk="0" h="4506" w="5213">
                  <a:moveTo>
                    <a:pt x="3033" y="0"/>
                  </a:moveTo>
                  <a:cubicBezTo>
                    <a:pt x="3033" y="1"/>
                    <a:pt x="3361" y="689"/>
                    <a:pt x="3016" y="1771"/>
                  </a:cubicBezTo>
                  <a:cubicBezTo>
                    <a:pt x="2672" y="2852"/>
                    <a:pt x="1836" y="3066"/>
                    <a:pt x="1197" y="3131"/>
                  </a:cubicBezTo>
                  <a:cubicBezTo>
                    <a:pt x="574" y="3197"/>
                    <a:pt x="132" y="3459"/>
                    <a:pt x="0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1" y="4213"/>
                    <a:pt x="820" y="4262"/>
                  </a:cubicBezTo>
                  <a:cubicBezTo>
                    <a:pt x="1056" y="4371"/>
                    <a:pt x="1449" y="4506"/>
                    <a:pt x="1845" y="4506"/>
                  </a:cubicBezTo>
                  <a:cubicBezTo>
                    <a:pt x="2162" y="4506"/>
                    <a:pt x="2481" y="4419"/>
                    <a:pt x="2721" y="4164"/>
                  </a:cubicBezTo>
                  <a:cubicBezTo>
                    <a:pt x="3098" y="3754"/>
                    <a:pt x="3246" y="3197"/>
                    <a:pt x="3131" y="2672"/>
                  </a:cubicBezTo>
                  <a:cubicBezTo>
                    <a:pt x="3131" y="2370"/>
                    <a:pt x="3069" y="1851"/>
                    <a:pt x="3336" y="1851"/>
                  </a:cubicBezTo>
                  <a:cubicBezTo>
                    <a:pt x="3344" y="1851"/>
                    <a:pt x="3352" y="1852"/>
                    <a:pt x="3361" y="1853"/>
                  </a:cubicBezTo>
                  <a:cubicBezTo>
                    <a:pt x="3361" y="1853"/>
                    <a:pt x="3364" y="1852"/>
                    <a:pt x="3370" y="1852"/>
                  </a:cubicBezTo>
                  <a:cubicBezTo>
                    <a:pt x="3414" y="1852"/>
                    <a:pt x="3588" y="1877"/>
                    <a:pt x="3574" y="2279"/>
                  </a:cubicBezTo>
                  <a:cubicBezTo>
                    <a:pt x="3557" y="2754"/>
                    <a:pt x="3541" y="3049"/>
                    <a:pt x="4164" y="3229"/>
                  </a:cubicBezTo>
                  <a:cubicBezTo>
                    <a:pt x="4508" y="3311"/>
                    <a:pt x="4819" y="3475"/>
                    <a:pt x="5082" y="3721"/>
                  </a:cubicBezTo>
                  <a:cubicBezTo>
                    <a:pt x="4967" y="3508"/>
                    <a:pt x="4951" y="3262"/>
                    <a:pt x="5000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3" y="672"/>
                  </a:cubicBezTo>
                  <a:cubicBezTo>
                    <a:pt x="3328" y="427"/>
                    <a:pt x="3197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16"/>
            <p:cNvSpPr/>
            <p:nvPr/>
          </p:nvSpPr>
          <p:spPr>
            <a:xfrm>
              <a:off x="5298163" y="4500289"/>
              <a:ext cx="41990" cy="65118"/>
            </a:xfrm>
            <a:custGeom>
              <a:rect b="b" l="l" r="r" t="t"/>
              <a:pathLst>
                <a:path extrusionOk="0" h="1985" w="1280">
                  <a:moveTo>
                    <a:pt x="329" y="1"/>
                  </a:moveTo>
                  <a:lnTo>
                    <a:pt x="329" y="1"/>
                  </a:lnTo>
                  <a:cubicBezTo>
                    <a:pt x="345" y="181"/>
                    <a:pt x="329" y="378"/>
                    <a:pt x="279" y="558"/>
                  </a:cubicBezTo>
                  <a:cubicBezTo>
                    <a:pt x="181" y="837"/>
                    <a:pt x="1" y="1263"/>
                    <a:pt x="509" y="1542"/>
                  </a:cubicBezTo>
                  <a:cubicBezTo>
                    <a:pt x="1017" y="1837"/>
                    <a:pt x="1017" y="1984"/>
                    <a:pt x="1017" y="1984"/>
                  </a:cubicBezTo>
                  <a:cubicBezTo>
                    <a:pt x="1050" y="1755"/>
                    <a:pt x="1099" y="1509"/>
                    <a:pt x="1165" y="1296"/>
                  </a:cubicBezTo>
                  <a:cubicBezTo>
                    <a:pt x="1279" y="919"/>
                    <a:pt x="1115" y="525"/>
                    <a:pt x="771" y="345"/>
                  </a:cubicBezTo>
                  <a:cubicBezTo>
                    <a:pt x="345" y="83"/>
                    <a:pt x="329" y="1"/>
                    <a:pt x="3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16"/>
            <p:cNvSpPr/>
            <p:nvPr/>
          </p:nvSpPr>
          <p:spPr>
            <a:xfrm>
              <a:off x="5299770" y="4216882"/>
              <a:ext cx="227503" cy="160351"/>
            </a:xfrm>
            <a:custGeom>
              <a:rect b="b" l="l" r="r" t="t"/>
              <a:pathLst>
                <a:path extrusionOk="0" h="4888" w="6935">
                  <a:moveTo>
                    <a:pt x="1940" y="1"/>
                  </a:moveTo>
                  <a:cubicBezTo>
                    <a:pt x="1063" y="1"/>
                    <a:pt x="588" y="827"/>
                    <a:pt x="706" y="1362"/>
                  </a:cubicBezTo>
                  <a:cubicBezTo>
                    <a:pt x="835" y="1964"/>
                    <a:pt x="1403" y="2002"/>
                    <a:pt x="1543" y="2002"/>
                  </a:cubicBezTo>
                  <a:cubicBezTo>
                    <a:pt x="1563" y="2002"/>
                    <a:pt x="1575" y="2001"/>
                    <a:pt x="1575" y="2001"/>
                  </a:cubicBezTo>
                  <a:cubicBezTo>
                    <a:pt x="1312" y="1903"/>
                    <a:pt x="1198" y="1592"/>
                    <a:pt x="1312" y="1346"/>
                  </a:cubicBezTo>
                  <a:cubicBezTo>
                    <a:pt x="1357" y="1273"/>
                    <a:pt x="1406" y="1246"/>
                    <a:pt x="1458" y="1246"/>
                  </a:cubicBezTo>
                  <a:cubicBezTo>
                    <a:pt x="1559" y="1246"/>
                    <a:pt x="1674" y="1346"/>
                    <a:pt x="1804" y="1411"/>
                  </a:cubicBezTo>
                  <a:cubicBezTo>
                    <a:pt x="1842" y="1430"/>
                    <a:pt x="1878" y="1439"/>
                    <a:pt x="1911" y="1439"/>
                  </a:cubicBezTo>
                  <a:cubicBezTo>
                    <a:pt x="2054" y="1439"/>
                    <a:pt x="2161" y="1285"/>
                    <a:pt x="2214" y="1100"/>
                  </a:cubicBezTo>
                  <a:cubicBezTo>
                    <a:pt x="2244" y="961"/>
                    <a:pt x="2345" y="828"/>
                    <a:pt x="2529" y="828"/>
                  </a:cubicBezTo>
                  <a:cubicBezTo>
                    <a:pt x="2650" y="828"/>
                    <a:pt x="2806" y="885"/>
                    <a:pt x="3001" y="1034"/>
                  </a:cubicBezTo>
                  <a:cubicBezTo>
                    <a:pt x="3476" y="1411"/>
                    <a:pt x="3181" y="2149"/>
                    <a:pt x="3181" y="2149"/>
                  </a:cubicBezTo>
                  <a:cubicBezTo>
                    <a:pt x="3181" y="2149"/>
                    <a:pt x="3181" y="1542"/>
                    <a:pt x="2738" y="1477"/>
                  </a:cubicBezTo>
                  <a:cubicBezTo>
                    <a:pt x="2694" y="1463"/>
                    <a:pt x="2649" y="1457"/>
                    <a:pt x="2604" y="1457"/>
                  </a:cubicBezTo>
                  <a:cubicBezTo>
                    <a:pt x="2430" y="1457"/>
                    <a:pt x="2259" y="1554"/>
                    <a:pt x="2181" y="1723"/>
                  </a:cubicBezTo>
                  <a:cubicBezTo>
                    <a:pt x="2460" y="1723"/>
                    <a:pt x="2476" y="2100"/>
                    <a:pt x="2329" y="2313"/>
                  </a:cubicBezTo>
                  <a:cubicBezTo>
                    <a:pt x="2181" y="2509"/>
                    <a:pt x="2230" y="2657"/>
                    <a:pt x="2361" y="2739"/>
                  </a:cubicBezTo>
                  <a:cubicBezTo>
                    <a:pt x="2509" y="2821"/>
                    <a:pt x="2706" y="2804"/>
                    <a:pt x="2542" y="3181"/>
                  </a:cubicBezTo>
                  <a:cubicBezTo>
                    <a:pt x="2361" y="3558"/>
                    <a:pt x="1656" y="3575"/>
                    <a:pt x="1656" y="3575"/>
                  </a:cubicBezTo>
                  <a:cubicBezTo>
                    <a:pt x="1804" y="3378"/>
                    <a:pt x="1755" y="3083"/>
                    <a:pt x="1558" y="2919"/>
                  </a:cubicBezTo>
                  <a:lnTo>
                    <a:pt x="1558" y="2919"/>
                  </a:lnTo>
                  <a:cubicBezTo>
                    <a:pt x="1575" y="3083"/>
                    <a:pt x="1460" y="3231"/>
                    <a:pt x="1296" y="3280"/>
                  </a:cubicBezTo>
                  <a:cubicBezTo>
                    <a:pt x="1001" y="3378"/>
                    <a:pt x="1017" y="3280"/>
                    <a:pt x="755" y="3509"/>
                  </a:cubicBezTo>
                  <a:cubicBezTo>
                    <a:pt x="624" y="3624"/>
                    <a:pt x="435" y="3653"/>
                    <a:pt x="280" y="3653"/>
                  </a:cubicBezTo>
                  <a:cubicBezTo>
                    <a:pt x="124" y="3653"/>
                    <a:pt x="1" y="3624"/>
                    <a:pt x="1" y="3624"/>
                  </a:cubicBezTo>
                  <a:lnTo>
                    <a:pt x="1" y="3624"/>
                  </a:lnTo>
                  <a:cubicBezTo>
                    <a:pt x="181" y="3722"/>
                    <a:pt x="378" y="3788"/>
                    <a:pt x="591" y="3804"/>
                  </a:cubicBezTo>
                  <a:cubicBezTo>
                    <a:pt x="1017" y="3837"/>
                    <a:pt x="1460" y="3903"/>
                    <a:pt x="1902" y="4001"/>
                  </a:cubicBezTo>
                  <a:cubicBezTo>
                    <a:pt x="3066" y="4362"/>
                    <a:pt x="3787" y="4853"/>
                    <a:pt x="4689" y="4886"/>
                  </a:cubicBezTo>
                  <a:cubicBezTo>
                    <a:pt x="4722" y="4887"/>
                    <a:pt x="4754" y="4888"/>
                    <a:pt x="4787" y="4888"/>
                  </a:cubicBezTo>
                  <a:cubicBezTo>
                    <a:pt x="5211" y="4888"/>
                    <a:pt x="5619" y="4789"/>
                    <a:pt x="5984" y="4591"/>
                  </a:cubicBezTo>
                  <a:cubicBezTo>
                    <a:pt x="6738" y="4099"/>
                    <a:pt x="6935" y="3100"/>
                    <a:pt x="6459" y="2362"/>
                  </a:cubicBezTo>
                  <a:cubicBezTo>
                    <a:pt x="6235" y="2030"/>
                    <a:pt x="5872" y="1874"/>
                    <a:pt x="5530" y="1874"/>
                  </a:cubicBezTo>
                  <a:cubicBezTo>
                    <a:pt x="5197" y="1874"/>
                    <a:pt x="4884" y="2021"/>
                    <a:pt x="4738" y="2296"/>
                  </a:cubicBezTo>
                  <a:cubicBezTo>
                    <a:pt x="4492" y="2624"/>
                    <a:pt x="4525" y="3100"/>
                    <a:pt x="4836" y="3378"/>
                  </a:cubicBezTo>
                  <a:cubicBezTo>
                    <a:pt x="4853" y="3395"/>
                    <a:pt x="4886" y="3411"/>
                    <a:pt x="4902" y="3427"/>
                  </a:cubicBezTo>
                  <a:lnTo>
                    <a:pt x="4935" y="3460"/>
                  </a:lnTo>
                  <a:cubicBezTo>
                    <a:pt x="5038" y="3520"/>
                    <a:pt x="5165" y="3551"/>
                    <a:pt x="5291" y="3551"/>
                  </a:cubicBezTo>
                  <a:cubicBezTo>
                    <a:pt x="5544" y="3551"/>
                    <a:pt x="5787" y="3423"/>
                    <a:pt x="5787" y="3149"/>
                  </a:cubicBezTo>
                  <a:cubicBezTo>
                    <a:pt x="5794" y="2946"/>
                    <a:pt x="5631" y="2861"/>
                    <a:pt x="5452" y="2861"/>
                  </a:cubicBezTo>
                  <a:cubicBezTo>
                    <a:pt x="5197" y="2861"/>
                    <a:pt x="4908" y="3036"/>
                    <a:pt x="5033" y="3296"/>
                  </a:cubicBezTo>
                  <a:cubicBezTo>
                    <a:pt x="5033" y="3319"/>
                    <a:pt x="5033" y="3342"/>
                    <a:pt x="5010" y="3342"/>
                  </a:cubicBezTo>
                  <a:cubicBezTo>
                    <a:pt x="4984" y="3342"/>
                    <a:pt x="4927" y="3311"/>
                    <a:pt x="4804" y="3214"/>
                  </a:cubicBezTo>
                  <a:cubicBezTo>
                    <a:pt x="4689" y="3100"/>
                    <a:pt x="4640" y="2952"/>
                    <a:pt x="4640" y="2804"/>
                  </a:cubicBezTo>
                  <a:cubicBezTo>
                    <a:pt x="4640" y="2624"/>
                    <a:pt x="4689" y="2460"/>
                    <a:pt x="4804" y="2313"/>
                  </a:cubicBezTo>
                  <a:cubicBezTo>
                    <a:pt x="4936" y="2080"/>
                    <a:pt x="5200" y="1957"/>
                    <a:pt x="5486" y="1957"/>
                  </a:cubicBezTo>
                  <a:cubicBezTo>
                    <a:pt x="5802" y="1957"/>
                    <a:pt x="6145" y="2108"/>
                    <a:pt x="6361" y="2427"/>
                  </a:cubicBezTo>
                  <a:lnTo>
                    <a:pt x="6377" y="2444"/>
                  </a:lnTo>
                  <a:cubicBezTo>
                    <a:pt x="6590" y="2854"/>
                    <a:pt x="6574" y="3362"/>
                    <a:pt x="6328" y="3755"/>
                  </a:cubicBezTo>
                  <a:cubicBezTo>
                    <a:pt x="6048" y="4259"/>
                    <a:pt x="5410" y="4609"/>
                    <a:pt x="4579" y="4609"/>
                  </a:cubicBezTo>
                  <a:cubicBezTo>
                    <a:pt x="4193" y="4609"/>
                    <a:pt x="3765" y="4533"/>
                    <a:pt x="3312" y="4362"/>
                  </a:cubicBezTo>
                  <a:cubicBezTo>
                    <a:pt x="3263" y="4345"/>
                    <a:pt x="3033" y="4263"/>
                    <a:pt x="2886" y="4198"/>
                  </a:cubicBezTo>
                  <a:cubicBezTo>
                    <a:pt x="2476" y="3985"/>
                    <a:pt x="2033" y="3837"/>
                    <a:pt x="1575" y="3755"/>
                  </a:cubicBezTo>
                  <a:cubicBezTo>
                    <a:pt x="1755" y="3722"/>
                    <a:pt x="1935" y="3706"/>
                    <a:pt x="2148" y="3657"/>
                  </a:cubicBezTo>
                  <a:cubicBezTo>
                    <a:pt x="3902" y="3313"/>
                    <a:pt x="4164" y="838"/>
                    <a:pt x="2689" y="182"/>
                  </a:cubicBezTo>
                  <a:cubicBezTo>
                    <a:pt x="2415" y="55"/>
                    <a:pt x="2165" y="1"/>
                    <a:pt x="19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16"/>
            <p:cNvSpPr/>
            <p:nvPr/>
          </p:nvSpPr>
          <p:spPr>
            <a:xfrm>
              <a:off x="5410555" y="4303489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cubicBezTo>
                    <a:pt x="3902" y="787"/>
                    <a:pt x="3541" y="1574"/>
                    <a:pt x="2902" y="2049"/>
                  </a:cubicBezTo>
                  <a:cubicBezTo>
                    <a:pt x="2493" y="2357"/>
                    <a:pt x="2002" y="2456"/>
                    <a:pt x="1540" y="2456"/>
                  </a:cubicBezTo>
                  <a:cubicBezTo>
                    <a:pt x="723" y="2456"/>
                    <a:pt x="1" y="2148"/>
                    <a:pt x="1" y="2148"/>
                  </a:cubicBezTo>
                  <a:lnTo>
                    <a:pt x="1" y="2148"/>
                  </a:lnTo>
                  <a:cubicBezTo>
                    <a:pt x="1345" y="2869"/>
                    <a:pt x="1836" y="2623"/>
                    <a:pt x="2213" y="3033"/>
                  </a:cubicBezTo>
                  <a:cubicBezTo>
                    <a:pt x="2379" y="3221"/>
                    <a:pt x="2552" y="3278"/>
                    <a:pt x="2711" y="3278"/>
                  </a:cubicBezTo>
                  <a:cubicBezTo>
                    <a:pt x="2898" y="3278"/>
                    <a:pt x="3065" y="3200"/>
                    <a:pt x="3181" y="3164"/>
                  </a:cubicBezTo>
                  <a:cubicBezTo>
                    <a:pt x="3204" y="3157"/>
                    <a:pt x="3228" y="3154"/>
                    <a:pt x="3252" y="3154"/>
                  </a:cubicBezTo>
                  <a:cubicBezTo>
                    <a:pt x="3346" y="3154"/>
                    <a:pt x="3440" y="3204"/>
                    <a:pt x="3492" y="3295"/>
                  </a:cubicBezTo>
                  <a:cubicBezTo>
                    <a:pt x="3525" y="3082"/>
                    <a:pt x="3476" y="2869"/>
                    <a:pt x="3361" y="2705"/>
                  </a:cubicBezTo>
                  <a:cubicBezTo>
                    <a:pt x="3181" y="2508"/>
                    <a:pt x="2787" y="2492"/>
                    <a:pt x="2722" y="2492"/>
                  </a:cubicBezTo>
                  <a:cubicBezTo>
                    <a:pt x="3262" y="2459"/>
                    <a:pt x="3787" y="2164"/>
                    <a:pt x="4098" y="1705"/>
                  </a:cubicBezTo>
                  <a:cubicBezTo>
                    <a:pt x="4656" y="919"/>
                    <a:pt x="3804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16"/>
            <p:cNvSpPr/>
            <p:nvPr/>
          </p:nvSpPr>
          <p:spPr>
            <a:xfrm>
              <a:off x="5215361" y="4060203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6" y="0"/>
                    <a:pt x="976" y="149"/>
                    <a:pt x="705" y="450"/>
                  </a:cubicBezTo>
                  <a:cubicBezTo>
                    <a:pt x="1" y="1090"/>
                    <a:pt x="443" y="2139"/>
                    <a:pt x="1033" y="2335"/>
                  </a:cubicBezTo>
                  <a:cubicBezTo>
                    <a:pt x="1156" y="2401"/>
                    <a:pt x="1291" y="2434"/>
                    <a:pt x="1429" y="2434"/>
                  </a:cubicBezTo>
                  <a:cubicBezTo>
                    <a:pt x="1566" y="2434"/>
                    <a:pt x="1705" y="2401"/>
                    <a:pt x="1836" y="2335"/>
                  </a:cubicBezTo>
                  <a:lnTo>
                    <a:pt x="1869" y="2319"/>
                  </a:lnTo>
                  <a:lnTo>
                    <a:pt x="1902" y="2286"/>
                  </a:lnTo>
                  <a:lnTo>
                    <a:pt x="1951" y="2253"/>
                  </a:lnTo>
                  <a:lnTo>
                    <a:pt x="2017" y="2204"/>
                  </a:lnTo>
                  <a:cubicBezTo>
                    <a:pt x="2033" y="2188"/>
                    <a:pt x="2049" y="2171"/>
                    <a:pt x="2082" y="2155"/>
                  </a:cubicBezTo>
                  <a:cubicBezTo>
                    <a:pt x="2246" y="1975"/>
                    <a:pt x="2328" y="1729"/>
                    <a:pt x="2295" y="1499"/>
                  </a:cubicBezTo>
                  <a:cubicBezTo>
                    <a:pt x="2252" y="1155"/>
                    <a:pt x="2040" y="1009"/>
                    <a:pt x="1844" y="1009"/>
                  </a:cubicBezTo>
                  <a:cubicBezTo>
                    <a:pt x="1740" y="1009"/>
                    <a:pt x="1642" y="1049"/>
                    <a:pt x="1574" y="1122"/>
                  </a:cubicBezTo>
                  <a:cubicBezTo>
                    <a:pt x="1410" y="1286"/>
                    <a:pt x="1459" y="1565"/>
                    <a:pt x="1656" y="1680"/>
                  </a:cubicBezTo>
                  <a:cubicBezTo>
                    <a:pt x="1733" y="1714"/>
                    <a:pt x="1802" y="1723"/>
                    <a:pt x="1862" y="1723"/>
                  </a:cubicBezTo>
                  <a:cubicBezTo>
                    <a:pt x="1940" y="1723"/>
                    <a:pt x="2003" y="1707"/>
                    <a:pt x="2046" y="1707"/>
                  </a:cubicBezTo>
                  <a:cubicBezTo>
                    <a:pt x="2097" y="1707"/>
                    <a:pt x="2122" y="1729"/>
                    <a:pt x="2115" y="1827"/>
                  </a:cubicBezTo>
                  <a:cubicBezTo>
                    <a:pt x="2099" y="2024"/>
                    <a:pt x="1984" y="2188"/>
                    <a:pt x="1804" y="2286"/>
                  </a:cubicBezTo>
                  <a:cubicBezTo>
                    <a:pt x="1697" y="2339"/>
                    <a:pt x="1580" y="2364"/>
                    <a:pt x="1462" y="2364"/>
                  </a:cubicBezTo>
                  <a:cubicBezTo>
                    <a:pt x="1326" y="2364"/>
                    <a:pt x="1189" y="2331"/>
                    <a:pt x="1066" y="2270"/>
                  </a:cubicBezTo>
                  <a:cubicBezTo>
                    <a:pt x="525" y="2040"/>
                    <a:pt x="164" y="1106"/>
                    <a:pt x="804" y="549"/>
                  </a:cubicBezTo>
                  <a:cubicBezTo>
                    <a:pt x="1050" y="303"/>
                    <a:pt x="1394" y="155"/>
                    <a:pt x="1738" y="155"/>
                  </a:cubicBezTo>
                  <a:cubicBezTo>
                    <a:pt x="2492" y="204"/>
                    <a:pt x="3312" y="745"/>
                    <a:pt x="3443" y="2204"/>
                  </a:cubicBezTo>
                  <a:cubicBezTo>
                    <a:pt x="3492" y="2761"/>
                    <a:pt x="3443" y="3319"/>
                    <a:pt x="3279" y="3843"/>
                  </a:cubicBezTo>
                  <a:cubicBezTo>
                    <a:pt x="3164" y="4302"/>
                    <a:pt x="2951" y="4728"/>
                    <a:pt x="2689" y="5122"/>
                  </a:cubicBezTo>
                  <a:cubicBezTo>
                    <a:pt x="2279" y="5614"/>
                    <a:pt x="1771" y="6007"/>
                    <a:pt x="1197" y="6286"/>
                  </a:cubicBezTo>
                  <a:cubicBezTo>
                    <a:pt x="1820" y="6023"/>
                    <a:pt x="2377" y="5630"/>
                    <a:pt x="2803" y="5122"/>
                  </a:cubicBezTo>
                  <a:cubicBezTo>
                    <a:pt x="3557" y="4269"/>
                    <a:pt x="4459" y="2253"/>
                    <a:pt x="3180" y="614"/>
                  </a:cubicBezTo>
                  <a:cubicBezTo>
                    <a:pt x="2835" y="207"/>
                    <a:pt x="2312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16"/>
            <p:cNvSpPr/>
            <p:nvPr/>
          </p:nvSpPr>
          <p:spPr>
            <a:xfrm>
              <a:off x="4688404" y="4897236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2011" y="1"/>
                  </a:moveTo>
                  <a:cubicBezTo>
                    <a:pt x="1091" y="1"/>
                    <a:pt x="66" y="653"/>
                    <a:pt x="33" y="1850"/>
                  </a:cubicBezTo>
                  <a:cubicBezTo>
                    <a:pt x="0" y="2718"/>
                    <a:pt x="459" y="3522"/>
                    <a:pt x="1229" y="3931"/>
                  </a:cubicBezTo>
                  <a:cubicBezTo>
                    <a:pt x="1731" y="4182"/>
                    <a:pt x="2300" y="4287"/>
                    <a:pt x="2880" y="4287"/>
                  </a:cubicBezTo>
                  <a:cubicBezTo>
                    <a:pt x="3209" y="4287"/>
                    <a:pt x="3542" y="4253"/>
                    <a:pt x="3868" y="4194"/>
                  </a:cubicBezTo>
                  <a:cubicBezTo>
                    <a:pt x="4754" y="3964"/>
                    <a:pt x="5557" y="3620"/>
                    <a:pt x="6376" y="3423"/>
                  </a:cubicBezTo>
                  <a:cubicBezTo>
                    <a:pt x="6573" y="3376"/>
                    <a:pt x="6772" y="3352"/>
                    <a:pt x="6968" y="3352"/>
                  </a:cubicBezTo>
                  <a:cubicBezTo>
                    <a:pt x="7589" y="3352"/>
                    <a:pt x="8175" y="3589"/>
                    <a:pt x="8524" y="4063"/>
                  </a:cubicBezTo>
                  <a:cubicBezTo>
                    <a:pt x="8950" y="4636"/>
                    <a:pt x="8999" y="5571"/>
                    <a:pt x="8458" y="5980"/>
                  </a:cubicBezTo>
                  <a:cubicBezTo>
                    <a:pt x="8241" y="6133"/>
                    <a:pt x="7987" y="6204"/>
                    <a:pt x="7743" y="6204"/>
                  </a:cubicBezTo>
                  <a:cubicBezTo>
                    <a:pt x="7358" y="6204"/>
                    <a:pt x="6996" y="6029"/>
                    <a:pt x="6835" y="5718"/>
                  </a:cubicBezTo>
                  <a:cubicBezTo>
                    <a:pt x="6524" y="5226"/>
                    <a:pt x="6770" y="4571"/>
                    <a:pt x="7229" y="4456"/>
                  </a:cubicBezTo>
                  <a:cubicBezTo>
                    <a:pt x="7326" y="4412"/>
                    <a:pt x="7428" y="4391"/>
                    <a:pt x="7529" y="4391"/>
                  </a:cubicBezTo>
                  <a:cubicBezTo>
                    <a:pt x="7765" y="4391"/>
                    <a:pt x="7992" y="4506"/>
                    <a:pt x="8130" y="4702"/>
                  </a:cubicBezTo>
                  <a:cubicBezTo>
                    <a:pt x="8228" y="4882"/>
                    <a:pt x="8245" y="5095"/>
                    <a:pt x="8163" y="5275"/>
                  </a:cubicBezTo>
                  <a:cubicBezTo>
                    <a:pt x="8150" y="5314"/>
                    <a:pt x="8096" y="5394"/>
                    <a:pt x="8050" y="5394"/>
                  </a:cubicBezTo>
                  <a:cubicBezTo>
                    <a:pt x="8038" y="5394"/>
                    <a:pt x="8026" y="5388"/>
                    <a:pt x="8015" y="5374"/>
                  </a:cubicBezTo>
                  <a:cubicBezTo>
                    <a:pt x="7966" y="5325"/>
                    <a:pt x="8015" y="4964"/>
                    <a:pt x="7655" y="4915"/>
                  </a:cubicBezTo>
                  <a:cubicBezTo>
                    <a:pt x="7640" y="4913"/>
                    <a:pt x="7626" y="4912"/>
                    <a:pt x="7612" y="4912"/>
                  </a:cubicBezTo>
                  <a:cubicBezTo>
                    <a:pt x="7268" y="4912"/>
                    <a:pt x="7161" y="5478"/>
                    <a:pt x="7507" y="5620"/>
                  </a:cubicBezTo>
                  <a:cubicBezTo>
                    <a:pt x="7576" y="5652"/>
                    <a:pt x="7649" y="5668"/>
                    <a:pt x="7722" y="5668"/>
                  </a:cubicBezTo>
                  <a:cubicBezTo>
                    <a:pt x="7941" y="5668"/>
                    <a:pt x="8155" y="5526"/>
                    <a:pt x="8228" y="5292"/>
                  </a:cubicBezTo>
                  <a:cubicBezTo>
                    <a:pt x="8228" y="5292"/>
                    <a:pt x="8228" y="5275"/>
                    <a:pt x="8228" y="5275"/>
                  </a:cubicBezTo>
                  <a:cubicBezTo>
                    <a:pt x="8228" y="5259"/>
                    <a:pt x="8228" y="5243"/>
                    <a:pt x="8245" y="5226"/>
                  </a:cubicBezTo>
                  <a:cubicBezTo>
                    <a:pt x="8261" y="5095"/>
                    <a:pt x="8261" y="4964"/>
                    <a:pt x="8212" y="4833"/>
                  </a:cubicBezTo>
                  <a:cubicBezTo>
                    <a:pt x="8099" y="4531"/>
                    <a:pt x="7801" y="4335"/>
                    <a:pt x="7484" y="4335"/>
                  </a:cubicBezTo>
                  <a:cubicBezTo>
                    <a:pt x="7388" y="4335"/>
                    <a:pt x="7291" y="4352"/>
                    <a:pt x="7196" y="4390"/>
                  </a:cubicBezTo>
                  <a:cubicBezTo>
                    <a:pt x="6704" y="4521"/>
                    <a:pt x="6425" y="5210"/>
                    <a:pt x="6753" y="5767"/>
                  </a:cubicBezTo>
                  <a:cubicBezTo>
                    <a:pt x="6925" y="6110"/>
                    <a:pt x="7332" y="6310"/>
                    <a:pt x="7754" y="6310"/>
                  </a:cubicBezTo>
                  <a:cubicBezTo>
                    <a:pt x="8018" y="6310"/>
                    <a:pt x="8287" y="6232"/>
                    <a:pt x="8507" y="6062"/>
                  </a:cubicBezTo>
                  <a:cubicBezTo>
                    <a:pt x="8950" y="5734"/>
                    <a:pt x="9064" y="5128"/>
                    <a:pt x="8917" y="4587"/>
                  </a:cubicBezTo>
                  <a:cubicBezTo>
                    <a:pt x="8835" y="4046"/>
                    <a:pt x="8474" y="3161"/>
                    <a:pt x="7212" y="2882"/>
                  </a:cubicBezTo>
                  <a:cubicBezTo>
                    <a:pt x="7065" y="2850"/>
                    <a:pt x="6916" y="2835"/>
                    <a:pt x="6764" y="2835"/>
                  </a:cubicBezTo>
                  <a:cubicBezTo>
                    <a:pt x="5425" y="2835"/>
                    <a:pt x="3894" y="3973"/>
                    <a:pt x="2311" y="3973"/>
                  </a:cubicBezTo>
                  <a:cubicBezTo>
                    <a:pt x="2088" y="3973"/>
                    <a:pt x="1864" y="3950"/>
                    <a:pt x="1639" y="3899"/>
                  </a:cubicBezTo>
                  <a:cubicBezTo>
                    <a:pt x="1557" y="3866"/>
                    <a:pt x="1459" y="3849"/>
                    <a:pt x="1377" y="3817"/>
                  </a:cubicBezTo>
                  <a:lnTo>
                    <a:pt x="1311" y="3784"/>
                  </a:lnTo>
                  <a:cubicBezTo>
                    <a:pt x="590" y="3407"/>
                    <a:pt x="164" y="2669"/>
                    <a:pt x="180" y="1850"/>
                  </a:cubicBezTo>
                  <a:cubicBezTo>
                    <a:pt x="202" y="732"/>
                    <a:pt x="1167" y="107"/>
                    <a:pt x="2033" y="107"/>
                  </a:cubicBezTo>
                  <a:cubicBezTo>
                    <a:pt x="2449" y="107"/>
                    <a:pt x="2843" y="251"/>
                    <a:pt x="3098" y="555"/>
                  </a:cubicBezTo>
                  <a:cubicBezTo>
                    <a:pt x="3557" y="1014"/>
                    <a:pt x="3524" y="1768"/>
                    <a:pt x="3016" y="2178"/>
                  </a:cubicBezTo>
                  <a:cubicBezTo>
                    <a:pt x="2950" y="2227"/>
                    <a:pt x="2852" y="2276"/>
                    <a:pt x="2770" y="2292"/>
                  </a:cubicBezTo>
                  <a:cubicBezTo>
                    <a:pt x="2700" y="2311"/>
                    <a:pt x="2628" y="2320"/>
                    <a:pt x="2557" y="2320"/>
                  </a:cubicBezTo>
                  <a:cubicBezTo>
                    <a:pt x="2380" y="2320"/>
                    <a:pt x="2206" y="2262"/>
                    <a:pt x="2065" y="2145"/>
                  </a:cubicBezTo>
                  <a:cubicBezTo>
                    <a:pt x="1934" y="2063"/>
                    <a:pt x="1885" y="1915"/>
                    <a:pt x="1918" y="1768"/>
                  </a:cubicBezTo>
                  <a:lnTo>
                    <a:pt x="1918" y="1768"/>
                  </a:lnTo>
                  <a:cubicBezTo>
                    <a:pt x="1990" y="1851"/>
                    <a:pt x="2089" y="1894"/>
                    <a:pt x="2190" y="1894"/>
                  </a:cubicBezTo>
                  <a:cubicBezTo>
                    <a:pt x="2248" y="1894"/>
                    <a:pt x="2306" y="1880"/>
                    <a:pt x="2360" y="1850"/>
                  </a:cubicBezTo>
                  <a:cubicBezTo>
                    <a:pt x="2606" y="1719"/>
                    <a:pt x="2524" y="1309"/>
                    <a:pt x="2213" y="1227"/>
                  </a:cubicBezTo>
                  <a:cubicBezTo>
                    <a:pt x="2181" y="1217"/>
                    <a:pt x="2150" y="1213"/>
                    <a:pt x="2119" y="1213"/>
                  </a:cubicBezTo>
                  <a:cubicBezTo>
                    <a:pt x="1781" y="1213"/>
                    <a:pt x="1511" y="1756"/>
                    <a:pt x="1901" y="2161"/>
                  </a:cubicBezTo>
                  <a:cubicBezTo>
                    <a:pt x="2062" y="2322"/>
                    <a:pt x="2269" y="2399"/>
                    <a:pt x="2481" y="2399"/>
                  </a:cubicBezTo>
                  <a:cubicBezTo>
                    <a:pt x="2550" y="2399"/>
                    <a:pt x="2620" y="2390"/>
                    <a:pt x="2688" y="2374"/>
                  </a:cubicBezTo>
                  <a:cubicBezTo>
                    <a:pt x="2721" y="2358"/>
                    <a:pt x="2754" y="2358"/>
                    <a:pt x="2787" y="2341"/>
                  </a:cubicBezTo>
                  <a:lnTo>
                    <a:pt x="2869" y="2325"/>
                  </a:lnTo>
                  <a:lnTo>
                    <a:pt x="2901" y="2309"/>
                  </a:lnTo>
                  <a:cubicBezTo>
                    <a:pt x="3049" y="2243"/>
                    <a:pt x="3180" y="2145"/>
                    <a:pt x="3262" y="1997"/>
                  </a:cubicBezTo>
                  <a:cubicBezTo>
                    <a:pt x="3590" y="1538"/>
                    <a:pt x="3541" y="915"/>
                    <a:pt x="3164" y="489"/>
                  </a:cubicBezTo>
                  <a:cubicBezTo>
                    <a:pt x="2893" y="159"/>
                    <a:pt x="2465" y="1"/>
                    <a:pt x="201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16"/>
            <p:cNvSpPr/>
            <p:nvPr/>
          </p:nvSpPr>
          <p:spPr>
            <a:xfrm>
              <a:off x="4738925" y="5014811"/>
              <a:ext cx="211887" cy="121641"/>
            </a:xfrm>
            <a:custGeom>
              <a:rect b="b" l="l" r="r" t="t"/>
              <a:pathLst>
                <a:path extrusionOk="0" h="3708" w="6459">
                  <a:moveTo>
                    <a:pt x="5512" y="0"/>
                  </a:moveTo>
                  <a:cubicBezTo>
                    <a:pt x="5261" y="0"/>
                    <a:pt x="4964" y="44"/>
                    <a:pt x="4623" y="167"/>
                  </a:cubicBezTo>
                  <a:cubicBezTo>
                    <a:pt x="3779" y="468"/>
                    <a:pt x="2593" y="1029"/>
                    <a:pt x="1426" y="1029"/>
                  </a:cubicBezTo>
                  <a:cubicBezTo>
                    <a:pt x="939" y="1029"/>
                    <a:pt x="455" y="931"/>
                    <a:pt x="1" y="675"/>
                  </a:cubicBezTo>
                  <a:lnTo>
                    <a:pt x="1" y="675"/>
                  </a:lnTo>
                  <a:cubicBezTo>
                    <a:pt x="1" y="675"/>
                    <a:pt x="556" y="1335"/>
                    <a:pt x="1321" y="1335"/>
                  </a:cubicBezTo>
                  <a:cubicBezTo>
                    <a:pt x="1356" y="1335"/>
                    <a:pt x="1391" y="1334"/>
                    <a:pt x="1427" y="1331"/>
                  </a:cubicBezTo>
                  <a:cubicBezTo>
                    <a:pt x="1939" y="1295"/>
                    <a:pt x="2174" y="1164"/>
                    <a:pt x="2308" y="1164"/>
                  </a:cubicBezTo>
                  <a:cubicBezTo>
                    <a:pt x="2359" y="1164"/>
                    <a:pt x="2395" y="1183"/>
                    <a:pt x="2427" y="1233"/>
                  </a:cubicBezTo>
                  <a:cubicBezTo>
                    <a:pt x="2499" y="1317"/>
                    <a:pt x="2411" y="1366"/>
                    <a:pt x="2267" y="1366"/>
                  </a:cubicBezTo>
                  <a:cubicBezTo>
                    <a:pt x="2217" y="1366"/>
                    <a:pt x="2159" y="1360"/>
                    <a:pt x="2099" y="1347"/>
                  </a:cubicBezTo>
                  <a:cubicBezTo>
                    <a:pt x="2058" y="1332"/>
                    <a:pt x="2015" y="1325"/>
                    <a:pt x="1970" y="1325"/>
                  </a:cubicBezTo>
                  <a:cubicBezTo>
                    <a:pt x="1869" y="1325"/>
                    <a:pt x="1763" y="1361"/>
                    <a:pt x="1673" y="1429"/>
                  </a:cubicBezTo>
                  <a:cubicBezTo>
                    <a:pt x="1511" y="1575"/>
                    <a:pt x="1716" y="2102"/>
                    <a:pt x="1346" y="2102"/>
                  </a:cubicBezTo>
                  <a:cubicBezTo>
                    <a:pt x="1340" y="2102"/>
                    <a:pt x="1334" y="2102"/>
                    <a:pt x="1329" y="2101"/>
                  </a:cubicBezTo>
                  <a:lnTo>
                    <a:pt x="1329" y="2101"/>
                  </a:lnTo>
                  <a:cubicBezTo>
                    <a:pt x="1329" y="2101"/>
                    <a:pt x="1614" y="2461"/>
                    <a:pt x="2048" y="2461"/>
                  </a:cubicBezTo>
                  <a:cubicBezTo>
                    <a:pt x="2192" y="2461"/>
                    <a:pt x="2353" y="2421"/>
                    <a:pt x="2525" y="2314"/>
                  </a:cubicBezTo>
                  <a:cubicBezTo>
                    <a:pt x="3197" y="1872"/>
                    <a:pt x="2820" y="1380"/>
                    <a:pt x="3066" y="1249"/>
                  </a:cubicBezTo>
                  <a:cubicBezTo>
                    <a:pt x="3112" y="1226"/>
                    <a:pt x="3156" y="1216"/>
                    <a:pt x="3197" y="1216"/>
                  </a:cubicBezTo>
                  <a:cubicBezTo>
                    <a:pt x="3389" y="1216"/>
                    <a:pt x="3501" y="1445"/>
                    <a:pt x="3312" y="1675"/>
                  </a:cubicBezTo>
                  <a:cubicBezTo>
                    <a:pt x="3082" y="1937"/>
                    <a:pt x="2230" y="2888"/>
                    <a:pt x="3558" y="3708"/>
                  </a:cubicBezTo>
                  <a:cubicBezTo>
                    <a:pt x="3558" y="3708"/>
                    <a:pt x="3377" y="3249"/>
                    <a:pt x="3738" y="3085"/>
                  </a:cubicBezTo>
                  <a:cubicBezTo>
                    <a:pt x="4099" y="2937"/>
                    <a:pt x="4803" y="2708"/>
                    <a:pt x="4705" y="2216"/>
                  </a:cubicBezTo>
                  <a:cubicBezTo>
                    <a:pt x="4607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16" y="147"/>
                  </a:cubicBezTo>
                  <a:cubicBezTo>
                    <a:pt x="6025" y="147"/>
                    <a:pt x="6234" y="193"/>
                    <a:pt x="6459" y="265"/>
                  </a:cubicBezTo>
                  <a:cubicBezTo>
                    <a:pt x="6459" y="265"/>
                    <a:pt x="6127" y="0"/>
                    <a:pt x="551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16"/>
            <p:cNvSpPr/>
            <p:nvPr/>
          </p:nvSpPr>
          <p:spPr>
            <a:xfrm>
              <a:off x="4778193" y="4894185"/>
              <a:ext cx="118853" cy="83095"/>
            </a:xfrm>
            <a:custGeom>
              <a:rect b="b" l="l" r="r" t="t"/>
              <a:pathLst>
                <a:path extrusionOk="0" h="2533" w="3623">
                  <a:moveTo>
                    <a:pt x="1086" y="0"/>
                  </a:moveTo>
                  <a:cubicBezTo>
                    <a:pt x="496" y="0"/>
                    <a:pt x="0" y="123"/>
                    <a:pt x="0" y="123"/>
                  </a:cubicBezTo>
                  <a:cubicBezTo>
                    <a:pt x="0" y="123"/>
                    <a:pt x="951" y="205"/>
                    <a:pt x="1197" y="549"/>
                  </a:cubicBezTo>
                  <a:cubicBezTo>
                    <a:pt x="1361" y="746"/>
                    <a:pt x="1426" y="1008"/>
                    <a:pt x="1344" y="1271"/>
                  </a:cubicBezTo>
                  <a:cubicBezTo>
                    <a:pt x="1295" y="1500"/>
                    <a:pt x="1181" y="2139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23" y="1762"/>
                    <a:pt x="2738" y="615"/>
                  </a:cubicBezTo>
                  <a:cubicBezTo>
                    <a:pt x="2361" y="123"/>
                    <a:pt x="1676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16"/>
            <p:cNvSpPr/>
            <p:nvPr/>
          </p:nvSpPr>
          <p:spPr>
            <a:xfrm>
              <a:off x="4731412" y="4806791"/>
              <a:ext cx="74238" cy="87688"/>
            </a:xfrm>
            <a:custGeom>
              <a:rect b="b" l="l" r="r" t="t"/>
              <a:pathLst>
                <a:path extrusionOk="0" h="2673" w="2263">
                  <a:moveTo>
                    <a:pt x="1131" y="1"/>
                  </a:moveTo>
                  <a:lnTo>
                    <a:pt x="1131" y="1"/>
                  </a:lnTo>
                  <a:cubicBezTo>
                    <a:pt x="836" y="165"/>
                    <a:pt x="738" y="689"/>
                    <a:pt x="804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90" y="2410"/>
                    <a:pt x="1771" y="2673"/>
                    <a:pt x="2016" y="2017"/>
                  </a:cubicBezTo>
                  <a:cubicBezTo>
                    <a:pt x="2262" y="1345"/>
                    <a:pt x="1639" y="919"/>
                    <a:pt x="1279" y="722"/>
                  </a:cubicBezTo>
                  <a:cubicBezTo>
                    <a:pt x="918" y="542"/>
                    <a:pt x="1131" y="1"/>
                    <a:pt x="11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16"/>
            <p:cNvSpPr/>
            <p:nvPr/>
          </p:nvSpPr>
          <p:spPr>
            <a:xfrm>
              <a:off x="4620628" y="4844977"/>
              <a:ext cx="104353" cy="140930"/>
            </a:xfrm>
            <a:custGeom>
              <a:rect b="b" l="l" r="r" t="t"/>
              <a:pathLst>
                <a:path extrusionOk="0" h="4296" w="3181">
                  <a:moveTo>
                    <a:pt x="2804" y="1"/>
                  </a:moveTo>
                  <a:lnTo>
                    <a:pt x="2804" y="1"/>
                  </a:lnTo>
                  <a:cubicBezTo>
                    <a:pt x="2726" y="78"/>
                    <a:pt x="2607" y="125"/>
                    <a:pt x="2488" y="125"/>
                  </a:cubicBezTo>
                  <a:cubicBezTo>
                    <a:pt x="2456" y="125"/>
                    <a:pt x="2425" y="122"/>
                    <a:pt x="2394" y="115"/>
                  </a:cubicBezTo>
                  <a:cubicBezTo>
                    <a:pt x="2344" y="109"/>
                    <a:pt x="2273" y="103"/>
                    <a:pt x="2190" y="103"/>
                  </a:cubicBezTo>
                  <a:cubicBezTo>
                    <a:pt x="1869" y="103"/>
                    <a:pt x="1373" y="194"/>
                    <a:pt x="1230" y="689"/>
                  </a:cubicBezTo>
                  <a:cubicBezTo>
                    <a:pt x="1050" y="1295"/>
                    <a:pt x="1197" y="1689"/>
                    <a:pt x="1410" y="1886"/>
                  </a:cubicBezTo>
                  <a:cubicBezTo>
                    <a:pt x="1623" y="2066"/>
                    <a:pt x="1623" y="2443"/>
                    <a:pt x="1476" y="2492"/>
                  </a:cubicBezTo>
                  <a:cubicBezTo>
                    <a:pt x="1437" y="2510"/>
                    <a:pt x="1398" y="2518"/>
                    <a:pt x="1361" y="2518"/>
                  </a:cubicBezTo>
                  <a:cubicBezTo>
                    <a:pt x="1195" y="2518"/>
                    <a:pt x="1068" y="2355"/>
                    <a:pt x="1148" y="2181"/>
                  </a:cubicBezTo>
                  <a:cubicBezTo>
                    <a:pt x="1221" y="1947"/>
                    <a:pt x="1048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8" y="1746"/>
                    <a:pt x="624" y="1750"/>
                    <a:pt x="575" y="1750"/>
                  </a:cubicBezTo>
                  <a:cubicBezTo>
                    <a:pt x="413" y="1750"/>
                    <a:pt x="317" y="1704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1" y="2492"/>
                    <a:pt x="689" y="2918"/>
                  </a:cubicBezTo>
                  <a:cubicBezTo>
                    <a:pt x="1394" y="3361"/>
                    <a:pt x="1738" y="4033"/>
                    <a:pt x="2132" y="4295"/>
                  </a:cubicBezTo>
                  <a:cubicBezTo>
                    <a:pt x="2132" y="4295"/>
                    <a:pt x="1525" y="3344"/>
                    <a:pt x="2082" y="2476"/>
                  </a:cubicBezTo>
                  <a:cubicBezTo>
                    <a:pt x="2640" y="1607"/>
                    <a:pt x="3181" y="1345"/>
                    <a:pt x="28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16"/>
            <p:cNvSpPr/>
            <p:nvPr/>
          </p:nvSpPr>
          <p:spPr>
            <a:xfrm>
              <a:off x="4482975" y="4636924"/>
              <a:ext cx="266213" cy="265622"/>
            </a:xfrm>
            <a:custGeom>
              <a:rect b="b" l="l" r="r" t="t"/>
              <a:pathLst>
                <a:path extrusionOk="0" h="8097" w="8115">
                  <a:moveTo>
                    <a:pt x="2354" y="1"/>
                  </a:moveTo>
                  <a:cubicBezTo>
                    <a:pt x="2263" y="1"/>
                    <a:pt x="2172" y="6"/>
                    <a:pt x="2082" y="16"/>
                  </a:cubicBezTo>
                  <a:cubicBezTo>
                    <a:pt x="755" y="179"/>
                    <a:pt x="1" y="1982"/>
                    <a:pt x="771" y="3228"/>
                  </a:cubicBezTo>
                  <a:cubicBezTo>
                    <a:pt x="1375" y="4185"/>
                    <a:pt x="2455" y="4468"/>
                    <a:pt x="3417" y="4468"/>
                  </a:cubicBezTo>
                  <a:cubicBezTo>
                    <a:pt x="3525" y="4468"/>
                    <a:pt x="3633" y="4464"/>
                    <a:pt x="3738" y="4458"/>
                  </a:cubicBezTo>
                  <a:cubicBezTo>
                    <a:pt x="3951" y="4458"/>
                    <a:pt x="4197" y="4441"/>
                    <a:pt x="4443" y="4408"/>
                  </a:cubicBezTo>
                  <a:cubicBezTo>
                    <a:pt x="4443" y="4408"/>
                    <a:pt x="4651" y="4374"/>
                    <a:pt x="4961" y="4374"/>
                  </a:cubicBezTo>
                  <a:cubicBezTo>
                    <a:pt x="5449" y="4374"/>
                    <a:pt x="6189" y="4459"/>
                    <a:pt x="6770" y="4900"/>
                  </a:cubicBezTo>
                  <a:cubicBezTo>
                    <a:pt x="7164" y="5228"/>
                    <a:pt x="7426" y="5703"/>
                    <a:pt x="7508" y="6211"/>
                  </a:cubicBezTo>
                  <a:cubicBezTo>
                    <a:pt x="7508" y="6211"/>
                    <a:pt x="7672" y="7408"/>
                    <a:pt x="7098" y="8064"/>
                  </a:cubicBezTo>
                  <a:lnTo>
                    <a:pt x="7065" y="8096"/>
                  </a:lnTo>
                  <a:cubicBezTo>
                    <a:pt x="7065" y="8096"/>
                    <a:pt x="8114" y="7572"/>
                    <a:pt x="7983" y="5966"/>
                  </a:cubicBezTo>
                  <a:cubicBezTo>
                    <a:pt x="7875" y="4659"/>
                    <a:pt x="6826" y="4005"/>
                    <a:pt x="5500" y="4005"/>
                  </a:cubicBezTo>
                  <a:cubicBezTo>
                    <a:pt x="5213" y="4005"/>
                    <a:pt x="4913" y="4036"/>
                    <a:pt x="4607" y="4097"/>
                  </a:cubicBezTo>
                  <a:cubicBezTo>
                    <a:pt x="4098" y="4191"/>
                    <a:pt x="3641" y="4241"/>
                    <a:pt x="3230" y="4241"/>
                  </a:cubicBezTo>
                  <a:cubicBezTo>
                    <a:pt x="2713" y="4241"/>
                    <a:pt x="2269" y="4163"/>
                    <a:pt x="1886" y="3999"/>
                  </a:cubicBezTo>
                  <a:cubicBezTo>
                    <a:pt x="1492" y="3802"/>
                    <a:pt x="1148" y="3507"/>
                    <a:pt x="918" y="3146"/>
                  </a:cubicBezTo>
                  <a:cubicBezTo>
                    <a:pt x="197" y="1982"/>
                    <a:pt x="886" y="294"/>
                    <a:pt x="2099" y="147"/>
                  </a:cubicBezTo>
                  <a:cubicBezTo>
                    <a:pt x="2199" y="132"/>
                    <a:pt x="2301" y="125"/>
                    <a:pt x="2402" y="125"/>
                  </a:cubicBezTo>
                  <a:cubicBezTo>
                    <a:pt x="2876" y="125"/>
                    <a:pt x="3333" y="287"/>
                    <a:pt x="3590" y="638"/>
                  </a:cubicBezTo>
                  <a:cubicBezTo>
                    <a:pt x="3885" y="1032"/>
                    <a:pt x="3934" y="1540"/>
                    <a:pt x="3721" y="1982"/>
                  </a:cubicBezTo>
                  <a:cubicBezTo>
                    <a:pt x="3574" y="2332"/>
                    <a:pt x="3239" y="2538"/>
                    <a:pt x="2879" y="2538"/>
                  </a:cubicBezTo>
                  <a:cubicBezTo>
                    <a:pt x="2800" y="2538"/>
                    <a:pt x="2720" y="2528"/>
                    <a:pt x="2640" y="2507"/>
                  </a:cubicBezTo>
                  <a:cubicBezTo>
                    <a:pt x="2197" y="2392"/>
                    <a:pt x="2017" y="1966"/>
                    <a:pt x="2361" y="1901"/>
                  </a:cubicBezTo>
                  <a:cubicBezTo>
                    <a:pt x="2771" y="1835"/>
                    <a:pt x="2836" y="1491"/>
                    <a:pt x="2705" y="1212"/>
                  </a:cubicBezTo>
                  <a:cubicBezTo>
                    <a:pt x="2644" y="1091"/>
                    <a:pt x="2509" y="1022"/>
                    <a:pt x="2363" y="1022"/>
                  </a:cubicBezTo>
                  <a:cubicBezTo>
                    <a:pt x="2155" y="1022"/>
                    <a:pt x="1927" y="1163"/>
                    <a:pt x="1869" y="1491"/>
                  </a:cubicBezTo>
                  <a:cubicBezTo>
                    <a:pt x="1820" y="1753"/>
                    <a:pt x="1886" y="2032"/>
                    <a:pt x="2082" y="2228"/>
                  </a:cubicBezTo>
                  <a:cubicBezTo>
                    <a:pt x="2251" y="2422"/>
                    <a:pt x="2587" y="2585"/>
                    <a:pt x="2933" y="2585"/>
                  </a:cubicBezTo>
                  <a:cubicBezTo>
                    <a:pt x="3260" y="2585"/>
                    <a:pt x="3596" y="2438"/>
                    <a:pt x="3803" y="2032"/>
                  </a:cubicBezTo>
                  <a:cubicBezTo>
                    <a:pt x="4033" y="1556"/>
                    <a:pt x="4000" y="999"/>
                    <a:pt x="3689" y="556"/>
                  </a:cubicBezTo>
                  <a:cubicBezTo>
                    <a:pt x="3382" y="166"/>
                    <a:pt x="2873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16"/>
            <p:cNvSpPr/>
            <p:nvPr/>
          </p:nvSpPr>
          <p:spPr>
            <a:xfrm>
              <a:off x="4525459" y="4789437"/>
              <a:ext cx="153265" cy="78142"/>
            </a:xfrm>
            <a:custGeom>
              <a:rect b="b" l="l" r="r" t="t"/>
              <a:pathLst>
                <a:path extrusionOk="0" h="2382" w="4672">
                  <a:moveTo>
                    <a:pt x="3576" y="1"/>
                  </a:moveTo>
                  <a:cubicBezTo>
                    <a:pt x="3281" y="1"/>
                    <a:pt x="2933" y="40"/>
                    <a:pt x="2541" y="153"/>
                  </a:cubicBezTo>
                  <a:cubicBezTo>
                    <a:pt x="1980" y="319"/>
                    <a:pt x="1504" y="380"/>
                    <a:pt x="1114" y="380"/>
                  </a:cubicBezTo>
                  <a:cubicBezTo>
                    <a:pt x="581" y="380"/>
                    <a:pt x="209" y="266"/>
                    <a:pt x="0" y="153"/>
                  </a:cubicBezTo>
                  <a:lnTo>
                    <a:pt x="0" y="153"/>
                  </a:lnTo>
                  <a:cubicBezTo>
                    <a:pt x="132" y="268"/>
                    <a:pt x="263" y="399"/>
                    <a:pt x="377" y="530"/>
                  </a:cubicBezTo>
                  <a:cubicBezTo>
                    <a:pt x="453" y="636"/>
                    <a:pt x="599" y="1399"/>
                    <a:pt x="1201" y="1399"/>
                  </a:cubicBezTo>
                  <a:cubicBezTo>
                    <a:pt x="1251" y="1399"/>
                    <a:pt x="1304" y="1393"/>
                    <a:pt x="1361" y="1382"/>
                  </a:cubicBezTo>
                  <a:cubicBezTo>
                    <a:pt x="2082" y="1218"/>
                    <a:pt x="1951" y="759"/>
                    <a:pt x="2426" y="612"/>
                  </a:cubicBezTo>
                  <a:cubicBezTo>
                    <a:pt x="2515" y="584"/>
                    <a:pt x="2591" y="573"/>
                    <a:pt x="2654" y="573"/>
                  </a:cubicBezTo>
                  <a:cubicBezTo>
                    <a:pt x="2930" y="573"/>
                    <a:pt x="2976" y="791"/>
                    <a:pt x="2869" y="858"/>
                  </a:cubicBezTo>
                  <a:cubicBezTo>
                    <a:pt x="2808" y="896"/>
                    <a:pt x="2754" y="909"/>
                    <a:pt x="2696" y="909"/>
                  </a:cubicBezTo>
                  <a:cubicBezTo>
                    <a:pt x="2628" y="909"/>
                    <a:pt x="2556" y="892"/>
                    <a:pt x="2459" y="874"/>
                  </a:cubicBezTo>
                  <a:cubicBezTo>
                    <a:pt x="2451" y="873"/>
                    <a:pt x="2442" y="873"/>
                    <a:pt x="2433" y="873"/>
                  </a:cubicBezTo>
                  <a:cubicBezTo>
                    <a:pt x="2249" y="873"/>
                    <a:pt x="1812" y="1027"/>
                    <a:pt x="1967" y="1448"/>
                  </a:cubicBezTo>
                  <a:cubicBezTo>
                    <a:pt x="2131" y="1874"/>
                    <a:pt x="2377" y="2234"/>
                    <a:pt x="2115" y="2382"/>
                  </a:cubicBezTo>
                  <a:cubicBezTo>
                    <a:pt x="2115" y="2382"/>
                    <a:pt x="3033" y="2382"/>
                    <a:pt x="3344" y="2120"/>
                  </a:cubicBezTo>
                  <a:cubicBezTo>
                    <a:pt x="3705" y="1857"/>
                    <a:pt x="3852" y="1399"/>
                    <a:pt x="3721" y="989"/>
                  </a:cubicBezTo>
                  <a:cubicBezTo>
                    <a:pt x="3622" y="494"/>
                    <a:pt x="3937" y="195"/>
                    <a:pt x="4425" y="195"/>
                  </a:cubicBezTo>
                  <a:cubicBezTo>
                    <a:pt x="4503" y="195"/>
                    <a:pt x="4586" y="202"/>
                    <a:pt x="4672" y="218"/>
                  </a:cubicBezTo>
                  <a:cubicBezTo>
                    <a:pt x="4672" y="218"/>
                    <a:pt x="4269" y="1"/>
                    <a:pt x="35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16"/>
            <p:cNvSpPr/>
            <p:nvPr/>
          </p:nvSpPr>
          <p:spPr>
            <a:xfrm>
              <a:off x="4564727" y="4645487"/>
              <a:ext cx="105402" cy="110389"/>
            </a:xfrm>
            <a:custGeom>
              <a:rect b="b" l="l" r="r" t="t"/>
              <a:pathLst>
                <a:path extrusionOk="0" h="3365" w="3213">
                  <a:moveTo>
                    <a:pt x="1262" y="0"/>
                  </a:moveTo>
                  <a:lnTo>
                    <a:pt x="1262" y="0"/>
                  </a:lnTo>
                  <a:cubicBezTo>
                    <a:pt x="1688" y="443"/>
                    <a:pt x="1836" y="1082"/>
                    <a:pt x="1639" y="1656"/>
                  </a:cubicBezTo>
                  <a:cubicBezTo>
                    <a:pt x="1410" y="2417"/>
                    <a:pt x="886" y="2617"/>
                    <a:pt x="436" y="2617"/>
                  </a:cubicBezTo>
                  <a:cubicBezTo>
                    <a:pt x="276" y="2617"/>
                    <a:pt x="125" y="2592"/>
                    <a:pt x="0" y="2557"/>
                  </a:cubicBezTo>
                  <a:lnTo>
                    <a:pt x="0" y="2557"/>
                  </a:lnTo>
                  <a:cubicBezTo>
                    <a:pt x="0" y="2558"/>
                    <a:pt x="228" y="3364"/>
                    <a:pt x="1008" y="3364"/>
                  </a:cubicBezTo>
                  <a:cubicBezTo>
                    <a:pt x="1037" y="3364"/>
                    <a:pt x="1067" y="3363"/>
                    <a:pt x="1098" y="3361"/>
                  </a:cubicBezTo>
                  <a:cubicBezTo>
                    <a:pt x="1951" y="3295"/>
                    <a:pt x="1885" y="2639"/>
                    <a:pt x="1885" y="2361"/>
                  </a:cubicBezTo>
                  <a:cubicBezTo>
                    <a:pt x="1869" y="2066"/>
                    <a:pt x="1852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3" y="2344"/>
                    <a:pt x="1819" y="2984"/>
                    <a:pt x="2918" y="3098"/>
                  </a:cubicBezTo>
                  <a:cubicBezTo>
                    <a:pt x="2787" y="3000"/>
                    <a:pt x="2754" y="2803"/>
                    <a:pt x="2869" y="2689"/>
                  </a:cubicBezTo>
                  <a:cubicBezTo>
                    <a:pt x="3000" y="2443"/>
                    <a:pt x="3213" y="1984"/>
                    <a:pt x="2492" y="1361"/>
                  </a:cubicBezTo>
                  <a:cubicBezTo>
                    <a:pt x="1754" y="738"/>
                    <a:pt x="1688" y="295"/>
                    <a:pt x="12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16"/>
            <p:cNvSpPr/>
            <p:nvPr/>
          </p:nvSpPr>
          <p:spPr>
            <a:xfrm>
              <a:off x="4455550" y="4489332"/>
              <a:ext cx="62953" cy="251352"/>
            </a:xfrm>
            <a:custGeom>
              <a:rect b="b" l="l" r="r" t="t"/>
              <a:pathLst>
                <a:path extrusionOk="0" h="7662" w="1919">
                  <a:moveTo>
                    <a:pt x="620" y="1"/>
                  </a:moveTo>
                  <a:cubicBezTo>
                    <a:pt x="554" y="1"/>
                    <a:pt x="483" y="17"/>
                    <a:pt x="410" y="56"/>
                  </a:cubicBezTo>
                  <a:cubicBezTo>
                    <a:pt x="1" y="286"/>
                    <a:pt x="328" y="843"/>
                    <a:pt x="591" y="1105"/>
                  </a:cubicBezTo>
                  <a:cubicBezTo>
                    <a:pt x="853" y="1367"/>
                    <a:pt x="869" y="2630"/>
                    <a:pt x="738" y="4006"/>
                  </a:cubicBezTo>
                  <a:cubicBezTo>
                    <a:pt x="607" y="5367"/>
                    <a:pt x="755" y="7137"/>
                    <a:pt x="1459" y="7662"/>
                  </a:cubicBezTo>
                  <a:cubicBezTo>
                    <a:pt x="1459" y="7662"/>
                    <a:pt x="804" y="7055"/>
                    <a:pt x="951" y="5170"/>
                  </a:cubicBezTo>
                  <a:cubicBezTo>
                    <a:pt x="1099" y="3302"/>
                    <a:pt x="1918" y="1499"/>
                    <a:pt x="1181" y="384"/>
                  </a:cubicBezTo>
                  <a:cubicBezTo>
                    <a:pt x="1181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16"/>
            <p:cNvSpPr/>
            <p:nvPr/>
          </p:nvSpPr>
          <p:spPr>
            <a:xfrm>
              <a:off x="4298542" y="4456231"/>
              <a:ext cx="280188" cy="333922"/>
            </a:xfrm>
            <a:custGeom>
              <a:rect b="b" l="l" r="r" t="t"/>
              <a:pathLst>
                <a:path extrusionOk="0" h="10179" w="8541">
                  <a:moveTo>
                    <a:pt x="2275" y="1"/>
                  </a:moveTo>
                  <a:cubicBezTo>
                    <a:pt x="1364" y="1"/>
                    <a:pt x="525" y="452"/>
                    <a:pt x="295" y="1180"/>
                  </a:cubicBezTo>
                  <a:cubicBezTo>
                    <a:pt x="0" y="1967"/>
                    <a:pt x="410" y="2671"/>
                    <a:pt x="820" y="2901"/>
                  </a:cubicBezTo>
                  <a:cubicBezTo>
                    <a:pt x="1040" y="3045"/>
                    <a:pt x="1295" y="3106"/>
                    <a:pt x="1544" y="3106"/>
                  </a:cubicBezTo>
                  <a:cubicBezTo>
                    <a:pt x="2093" y="3106"/>
                    <a:pt x="2620" y="2809"/>
                    <a:pt x="2721" y="2426"/>
                  </a:cubicBezTo>
                  <a:cubicBezTo>
                    <a:pt x="2865" y="2037"/>
                    <a:pt x="2554" y="1648"/>
                    <a:pt x="2165" y="1648"/>
                  </a:cubicBezTo>
                  <a:cubicBezTo>
                    <a:pt x="2111" y="1648"/>
                    <a:pt x="2056" y="1656"/>
                    <a:pt x="2000" y="1672"/>
                  </a:cubicBezTo>
                  <a:cubicBezTo>
                    <a:pt x="1672" y="1737"/>
                    <a:pt x="1492" y="2081"/>
                    <a:pt x="1607" y="2393"/>
                  </a:cubicBezTo>
                  <a:cubicBezTo>
                    <a:pt x="1689" y="2627"/>
                    <a:pt x="1938" y="2660"/>
                    <a:pt x="2074" y="2660"/>
                  </a:cubicBezTo>
                  <a:cubicBezTo>
                    <a:pt x="2128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2"/>
                    <a:pt x="1625" y="2962"/>
                  </a:cubicBezTo>
                  <a:cubicBezTo>
                    <a:pt x="1428" y="2962"/>
                    <a:pt x="1205" y="2888"/>
                    <a:pt x="1000" y="2704"/>
                  </a:cubicBezTo>
                  <a:cubicBezTo>
                    <a:pt x="574" y="2327"/>
                    <a:pt x="492" y="1082"/>
                    <a:pt x="1213" y="508"/>
                  </a:cubicBezTo>
                  <a:cubicBezTo>
                    <a:pt x="1537" y="272"/>
                    <a:pt x="1915" y="142"/>
                    <a:pt x="2309" y="142"/>
                  </a:cubicBezTo>
                  <a:cubicBezTo>
                    <a:pt x="2353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6" y="213"/>
                  </a:cubicBezTo>
                  <a:cubicBezTo>
                    <a:pt x="3934" y="475"/>
                    <a:pt x="4655" y="1639"/>
                    <a:pt x="4885" y="2868"/>
                  </a:cubicBezTo>
                  <a:cubicBezTo>
                    <a:pt x="5114" y="4098"/>
                    <a:pt x="4885" y="5376"/>
                    <a:pt x="4951" y="6491"/>
                  </a:cubicBezTo>
                  <a:cubicBezTo>
                    <a:pt x="4901" y="7507"/>
                    <a:pt x="5295" y="8490"/>
                    <a:pt x="6032" y="9195"/>
                  </a:cubicBezTo>
                  <a:cubicBezTo>
                    <a:pt x="6737" y="9802"/>
                    <a:pt x="7622" y="10146"/>
                    <a:pt x="8540" y="10179"/>
                  </a:cubicBezTo>
                  <a:cubicBezTo>
                    <a:pt x="7622" y="10113"/>
                    <a:pt x="6770" y="9752"/>
                    <a:pt x="6098" y="9130"/>
                  </a:cubicBezTo>
                  <a:cubicBezTo>
                    <a:pt x="5393" y="8441"/>
                    <a:pt x="5032" y="7474"/>
                    <a:pt x="5082" y="6474"/>
                  </a:cubicBezTo>
                  <a:cubicBezTo>
                    <a:pt x="5032" y="5376"/>
                    <a:pt x="5278" y="4147"/>
                    <a:pt x="5049" y="2835"/>
                  </a:cubicBezTo>
                  <a:cubicBezTo>
                    <a:pt x="4803" y="1573"/>
                    <a:pt x="4049" y="328"/>
                    <a:pt x="2869" y="65"/>
                  </a:cubicBezTo>
                  <a:cubicBezTo>
                    <a:pt x="2671" y="22"/>
                    <a:pt x="2472" y="1"/>
                    <a:pt x="22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16"/>
            <p:cNvSpPr/>
            <p:nvPr/>
          </p:nvSpPr>
          <p:spPr>
            <a:xfrm>
              <a:off x="4363595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1784" y="1"/>
                  </a:moveTo>
                  <a:cubicBezTo>
                    <a:pt x="1314" y="1"/>
                    <a:pt x="1020" y="401"/>
                    <a:pt x="935" y="1096"/>
                  </a:cubicBezTo>
                  <a:cubicBezTo>
                    <a:pt x="854" y="1747"/>
                    <a:pt x="267" y="1803"/>
                    <a:pt x="67" y="1803"/>
                  </a:cubicBezTo>
                  <a:cubicBezTo>
                    <a:pt x="26" y="1803"/>
                    <a:pt x="1" y="1801"/>
                    <a:pt x="1" y="1801"/>
                  </a:cubicBezTo>
                  <a:lnTo>
                    <a:pt x="1" y="1801"/>
                  </a:lnTo>
                  <a:cubicBezTo>
                    <a:pt x="121" y="1856"/>
                    <a:pt x="703" y="2108"/>
                    <a:pt x="1242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509" y="1309"/>
                    <a:pt x="2115" y="604"/>
                    <a:pt x="1968" y="375"/>
                  </a:cubicBezTo>
                  <a:cubicBezTo>
                    <a:pt x="1869" y="260"/>
                    <a:pt x="1902" y="96"/>
                    <a:pt x="2017" y="31"/>
                  </a:cubicBezTo>
                  <a:cubicBezTo>
                    <a:pt x="1935" y="11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16"/>
            <p:cNvSpPr/>
            <p:nvPr/>
          </p:nvSpPr>
          <p:spPr>
            <a:xfrm>
              <a:off x="4282926" y="4507834"/>
              <a:ext cx="158153" cy="179607"/>
            </a:xfrm>
            <a:custGeom>
              <a:rect b="b" l="l" r="r" t="t"/>
              <a:pathLst>
                <a:path extrusionOk="0" h="5475" w="4821">
                  <a:moveTo>
                    <a:pt x="476" y="0"/>
                  </a:moveTo>
                  <a:cubicBezTo>
                    <a:pt x="1" y="820"/>
                    <a:pt x="230" y="2148"/>
                    <a:pt x="870" y="3033"/>
                  </a:cubicBezTo>
                  <a:cubicBezTo>
                    <a:pt x="1352" y="3731"/>
                    <a:pt x="2130" y="3810"/>
                    <a:pt x="2456" y="3810"/>
                  </a:cubicBezTo>
                  <a:cubicBezTo>
                    <a:pt x="2551" y="3810"/>
                    <a:pt x="2607" y="3803"/>
                    <a:pt x="2607" y="3803"/>
                  </a:cubicBezTo>
                  <a:cubicBezTo>
                    <a:pt x="2329" y="3705"/>
                    <a:pt x="2279" y="3393"/>
                    <a:pt x="2476" y="3147"/>
                  </a:cubicBezTo>
                  <a:cubicBezTo>
                    <a:pt x="2624" y="2983"/>
                    <a:pt x="2607" y="2721"/>
                    <a:pt x="2410" y="2606"/>
                  </a:cubicBezTo>
                  <a:cubicBezTo>
                    <a:pt x="2296" y="2557"/>
                    <a:pt x="2017" y="2344"/>
                    <a:pt x="2247" y="2197"/>
                  </a:cubicBezTo>
                  <a:cubicBezTo>
                    <a:pt x="2273" y="2182"/>
                    <a:pt x="2301" y="2175"/>
                    <a:pt x="2332" y="2175"/>
                  </a:cubicBezTo>
                  <a:cubicBezTo>
                    <a:pt x="2570" y="2175"/>
                    <a:pt x="2913" y="2608"/>
                    <a:pt x="2869" y="3131"/>
                  </a:cubicBezTo>
                  <a:cubicBezTo>
                    <a:pt x="2820" y="3705"/>
                    <a:pt x="3083" y="3869"/>
                    <a:pt x="3476" y="4147"/>
                  </a:cubicBezTo>
                  <a:cubicBezTo>
                    <a:pt x="3869" y="4442"/>
                    <a:pt x="3640" y="4950"/>
                    <a:pt x="3640" y="4950"/>
                  </a:cubicBezTo>
                  <a:cubicBezTo>
                    <a:pt x="4361" y="4541"/>
                    <a:pt x="4197" y="3885"/>
                    <a:pt x="4115" y="3721"/>
                  </a:cubicBezTo>
                  <a:cubicBezTo>
                    <a:pt x="4017" y="3574"/>
                    <a:pt x="3837" y="3311"/>
                    <a:pt x="4066" y="3213"/>
                  </a:cubicBezTo>
                  <a:cubicBezTo>
                    <a:pt x="4079" y="3207"/>
                    <a:pt x="4092" y="3204"/>
                    <a:pt x="4105" y="3204"/>
                  </a:cubicBezTo>
                  <a:cubicBezTo>
                    <a:pt x="4305" y="3204"/>
                    <a:pt x="4376" y="3925"/>
                    <a:pt x="4361" y="4573"/>
                  </a:cubicBezTo>
                  <a:cubicBezTo>
                    <a:pt x="4345" y="4934"/>
                    <a:pt x="4525" y="5278"/>
                    <a:pt x="4820" y="5475"/>
                  </a:cubicBezTo>
                  <a:cubicBezTo>
                    <a:pt x="4689" y="5163"/>
                    <a:pt x="4623" y="4803"/>
                    <a:pt x="4640" y="4459"/>
                  </a:cubicBezTo>
                  <a:cubicBezTo>
                    <a:pt x="4640" y="3951"/>
                    <a:pt x="4738" y="3016"/>
                    <a:pt x="3820" y="2410"/>
                  </a:cubicBezTo>
                  <a:cubicBezTo>
                    <a:pt x="2919" y="1787"/>
                    <a:pt x="1820" y="2066"/>
                    <a:pt x="1017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16"/>
            <p:cNvSpPr/>
            <p:nvPr/>
          </p:nvSpPr>
          <p:spPr>
            <a:xfrm>
              <a:off x="4230798" y="4457183"/>
              <a:ext cx="97332" cy="64035"/>
            </a:xfrm>
            <a:custGeom>
              <a:rect b="b" l="l" r="r" t="t"/>
              <a:pathLst>
                <a:path extrusionOk="0" h="1952" w="2967">
                  <a:moveTo>
                    <a:pt x="2047" y="0"/>
                  </a:moveTo>
                  <a:cubicBezTo>
                    <a:pt x="328" y="0"/>
                    <a:pt x="279" y="1096"/>
                    <a:pt x="279" y="1380"/>
                  </a:cubicBezTo>
                  <a:cubicBezTo>
                    <a:pt x="279" y="1561"/>
                    <a:pt x="164" y="1725"/>
                    <a:pt x="0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59" y="1951"/>
                    <a:pt x="1827" y="1305"/>
                    <a:pt x="2033" y="790"/>
                  </a:cubicBezTo>
                  <a:cubicBezTo>
                    <a:pt x="2196" y="413"/>
                    <a:pt x="2541" y="135"/>
                    <a:pt x="2967" y="85"/>
                  </a:cubicBezTo>
                  <a:cubicBezTo>
                    <a:pt x="2616" y="26"/>
                    <a:pt x="2312" y="0"/>
                    <a:pt x="20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16"/>
            <p:cNvSpPr/>
            <p:nvPr/>
          </p:nvSpPr>
          <p:spPr>
            <a:xfrm>
              <a:off x="4193137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476" y="0"/>
                  </a:moveTo>
                  <a:cubicBezTo>
                    <a:pt x="433" y="0"/>
                    <a:pt x="388" y="10"/>
                    <a:pt x="345" y="29"/>
                  </a:cubicBezTo>
                  <a:cubicBezTo>
                    <a:pt x="99" y="144"/>
                    <a:pt x="1" y="423"/>
                    <a:pt x="99" y="669"/>
                  </a:cubicBezTo>
                  <a:cubicBezTo>
                    <a:pt x="181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8" y="1140"/>
                  </a:cubicBezTo>
                  <a:cubicBezTo>
                    <a:pt x="961" y="1140"/>
                    <a:pt x="1105" y="1096"/>
                    <a:pt x="1230" y="1013"/>
                  </a:cubicBezTo>
                  <a:cubicBezTo>
                    <a:pt x="1377" y="882"/>
                    <a:pt x="1459" y="702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35" y="902"/>
                    <a:pt x="783" y="902"/>
                  </a:cubicBezTo>
                  <a:cubicBezTo>
                    <a:pt x="763" y="902"/>
                    <a:pt x="742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85" y="85"/>
                    <a:pt x="430" y="73"/>
                    <a:pt x="474" y="73"/>
                  </a:cubicBezTo>
                  <a:cubicBezTo>
                    <a:pt x="594" y="73"/>
                    <a:pt x="710" y="160"/>
                    <a:pt x="722" y="292"/>
                  </a:cubicBezTo>
                  <a:cubicBezTo>
                    <a:pt x="733" y="403"/>
                    <a:pt x="646" y="469"/>
                    <a:pt x="594" y="469"/>
                  </a:cubicBezTo>
                  <a:cubicBezTo>
                    <a:pt x="569" y="469"/>
                    <a:pt x="553" y="454"/>
                    <a:pt x="558" y="423"/>
                  </a:cubicBezTo>
                  <a:cubicBezTo>
                    <a:pt x="583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3" y="357"/>
                    <a:pt x="394" y="538"/>
                    <a:pt x="394" y="538"/>
                  </a:cubicBezTo>
                  <a:cubicBezTo>
                    <a:pt x="442" y="581"/>
                    <a:pt x="498" y="600"/>
                    <a:pt x="554" y="600"/>
                  </a:cubicBezTo>
                  <a:cubicBezTo>
                    <a:pt x="689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16"/>
            <p:cNvSpPr/>
            <p:nvPr/>
          </p:nvSpPr>
          <p:spPr>
            <a:xfrm>
              <a:off x="4854532" y="4694367"/>
              <a:ext cx="131253" cy="286749"/>
            </a:xfrm>
            <a:custGeom>
              <a:rect b="b" l="l" r="r" t="t"/>
              <a:pathLst>
                <a:path extrusionOk="0" h="8741" w="4001">
                  <a:moveTo>
                    <a:pt x="1920" y="0"/>
                  </a:moveTo>
                  <a:cubicBezTo>
                    <a:pt x="1762" y="0"/>
                    <a:pt x="1602" y="22"/>
                    <a:pt x="1443" y="68"/>
                  </a:cubicBezTo>
                  <a:cubicBezTo>
                    <a:pt x="689" y="248"/>
                    <a:pt x="132" y="904"/>
                    <a:pt x="67" y="1690"/>
                  </a:cubicBezTo>
                  <a:cubicBezTo>
                    <a:pt x="1" y="2493"/>
                    <a:pt x="411" y="3280"/>
                    <a:pt x="1001" y="3838"/>
                  </a:cubicBezTo>
                  <a:cubicBezTo>
                    <a:pt x="1591" y="4428"/>
                    <a:pt x="2361" y="4706"/>
                    <a:pt x="2902" y="5214"/>
                  </a:cubicBezTo>
                  <a:cubicBezTo>
                    <a:pt x="3443" y="5673"/>
                    <a:pt x="3771" y="6345"/>
                    <a:pt x="3820" y="7050"/>
                  </a:cubicBezTo>
                  <a:cubicBezTo>
                    <a:pt x="3853" y="7722"/>
                    <a:pt x="3492" y="8394"/>
                    <a:pt x="2919" y="8558"/>
                  </a:cubicBezTo>
                  <a:cubicBezTo>
                    <a:pt x="2791" y="8610"/>
                    <a:pt x="2658" y="8635"/>
                    <a:pt x="2527" y="8635"/>
                  </a:cubicBezTo>
                  <a:cubicBezTo>
                    <a:pt x="2121" y="8635"/>
                    <a:pt x="1732" y="8398"/>
                    <a:pt x="1558" y="8001"/>
                  </a:cubicBezTo>
                  <a:cubicBezTo>
                    <a:pt x="1345" y="7558"/>
                    <a:pt x="1542" y="7034"/>
                    <a:pt x="2001" y="6837"/>
                  </a:cubicBezTo>
                  <a:cubicBezTo>
                    <a:pt x="2083" y="6804"/>
                    <a:pt x="2181" y="6788"/>
                    <a:pt x="2263" y="6788"/>
                  </a:cubicBezTo>
                  <a:cubicBezTo>
                    <a:pt x="2263" y="6788"/>
                    <a:pt x="2293" y="6785"/>
                    <a:pt x="2340" y="6785"/>
                  </a:cubicBezTo>
                  <a:cubicBezTo>
                    <a:pt x="2480" y="6785"/>
                    <a:pt x="2775" y="6813"/>
                    <a:pt x="2886" y="7034"/>
                  </a:cubicBezTo>
                  <a:cubicBezTo>
                    <a:pt x="2886" y="7034"/>
                    <a:pt x="2896" y="7076"/>
                    <a:pt x="2859" y="7076"/>
                  </a:cubicBezTo>
                  <a:cubicBezTo>
                    <a:pt x="2849" y="7076"/>
                    <a:pt x="2837" y="7073"/>
                    <a:pt x="2820" y="7067"/>
                  </a:cubicBezTo>
                  <a:cubicBezTo>
                    <a:pt x="2757" y="7024"/>
                    <a:pt x="2682" y="7003"/>
                    <a:pt x="2606" y="7003"/>
                  </a:cubicBezTo>
                  <a:cubicBezTo>
                    <a:pt x="2505" y="7003"/>
                    <a:pt x="2403" y="7041"/>
                    <a:pt x="2329" y="7116"/>
                  </a:cubicBezTo>
                  <a:cubicBezTo>
                    <a:pt x="2083" y="7345"/>
                    <a:pt x="2132" y="7771"/>
                    <a:pt x="2443" y="7935"/>
                  </a:cubicBezTo>
                  <a:cubicBezTo>
                    <a:pt x="2525" y="7973"/>
                    <a:pt x="2610" y="7991"/>
                    <a:pt x="2693" y="7991"/>
                  </a:cubicBezTo>
                  <a:cubicBezTo>
                    <a:pt x="3007" y="7991"/>
                    <a:pt x="3281" y="7724"/>
                    <a:pt x="3164" y="7231"/>
                  </a:cubicBezTo>
                  <a:cubicBezTo>
                    <a:pt x="3061" y="6890"/>
                    <a:pt x="2742" y="6683"/>
                    <a:pt x="2403" y="6683"/>
                  </a:cubicBezTo>
                  <a:cubicBezTo>
                    <a:pt x="2368" y="6683"/>
                    <a:pt x="2332" y="6685"/>
                    <a:pt x="2296" y="6690"/>
                  </a:cubicBezTo>
                  <a:cubicBezTo>
                    <a:pt x="2181" y="6690"/>
                    <a:pt x="2066" y="6722"/>
                    <a:pt x="1968" y="6788"/>
                  </a:cubicBezTo>
                  <a:cubicBezTo>
                    <a:pt x="1493" y="7001"/>
                    <a:pt x="1279" y="7542"/>
                    <a:pt x="1476" y="8017"/>
                  </a:cubicBezTo>
                  <a:cubicBezTo>
                    <a:pt x="1605" y="8455"/>
                    <a:pt x="2066" y="8740"/>
                    <a:pt x="2560" y="8740"/>
                  </a:cubicBezTo>
                  <a:cubicBezTo>
                    <a:pt x="2696" y="8740"/>
                    <a:pt x="2834" y="8719"/>
                    <a:pt x="2968" y="8673"/>
                  </a:cubicBezTo>
                  <a:cubicBezTo>
                    <a:pt x="3607" y="8493"/>
                    <a:pt x="4000" y="7755"/>
                    <a:pt x="3968" y="7050"/>
                  </a:cubicBezTo>
                  <a:cubicBezTo>
                    <a:pt x="3935" y="6296"/>
                    <a:pt x="3591" y="5575"/>
                    <a:pt x="3017" y="5083"/>
                  </a:cubicBezTo>
                  <a:cubicBezTo>
                    <a:pt x="2443" y="4559"/>
                    <a:pt x="1673" y="4264"/>
                    <a:pt x="1132" y="3706"/>
                  </a:cubicBezTo>
                  <a:cubicBezTo>
                    <a:pt x="558" y="3182"/>
                    <a:pt x="181" y="2428"/>
                    <a:pt x="230" y="1707"/>
                  </a:cubicBezTo>
                  <a:cubicBezTo>
                    <a:pt x="263" y="1248"/>
                    <a:pt x="476" y="838"/>
                    <a:pt x="821" y="543"/>
                  </a:cubicBezTo>
                  <a:cubicBezTo>
                    <a:pt x="984" y="428"/>
                    <a:pt x="1165" y="346"/>
                    <a:pt x="1345" y="281"/>
                  </a:cubicBezTo>
                  <a:cubicBezTo>
                    <a:pt x="1493" y="240"/>
                    <a:pt x="1644" y="219"/>
                    <a:pt x="1796" y="219"/>
                  </a:cubicBezTo>
                  <a:cubicBezTo>
                    <a:pt x="1947" y="219"/>
                    <a:pt x="2099" y="240"/>
                    <a:pt x="2247" y="281"/>
                  </a:cubicBezTo>
                  <a:cubicBezTo>
                    <a:pt x="3263" y="543"/>
                    <a:pt x="3591" y="1920"/>
                    <a:pt x="2902" y="2575"/>
                  </a:cubicBezTo>
                  <a:cubicBezTo>
                    <a:pt x="2771" y="2707"/>
                    <a:pt x="2591" y="2805"/>
                    <a:pt x="2394" y="2838"/>
                  </a:cubicBezTo>
                  <a:cubicBezTo>
                    <a:pt x="2332" y="2846"/>
                    <a:pt x="2274" y="2851"/>
                    <a:pt x="2218" y="2851"/>
                  </a:cubicBezTo>
                  <a:cubicBezTo>
                    <a:pt x="1758" y="2851"/>
                    <a:pt x="1514" y="2569"/>
                    <a:pt x="1558" y="2379"/>
                  </a:cubicBezTo>
                  <a:cubicBezTo>
                    <a:pt x="1558" y="2379"/>
                    <a:pt x="1558" y="2346"/>
                    <a:pt x="1624" y="2346"/>
                  </a:cubicBezTo>
                  <a:cubicBezTo>
                    <a:pt x="1634" y="2346"/>
                    <a:pt x="1653" y="2347"/>
                    <a:pt x="1679" y="2347"/>
                  </a:cubicBezTo>
                  <a:cubicBezTo>
                    <a:pt x="1814" y="2347"/>
                    <a:pt x="2125" y="2324"/>
                    <a:pt x="2263" y="2035"/>
                  </a:cubicBezTo>
                  <a:cubicBezTo>
                    <a:pt x="2381" y="1680"/>
                    <a:pt x="2099" y="1346"/>
                    <a:pt x="1771" y="1346"/>
                  </a:cubicBezTo>
                  <a:cubicBezTo>
                    <a:pt x="1690" y="1346"/>
                    <a:pt x="1607" y="1366"/>
                    <a:pt x="1525" y="1412"/>
                  </a:cubicBezTo>
                  <a:cubicBezTo>
                    <a:pt x="902" y="1789"/>
                    <a:pt x="1050" y="2723"/>
                    <a:pt x="1755" y="2903"/>
                  </a:cubicBezTo>
                  <a:cubicBezTo>
                    <a:pt x="1925" y="2981"/>
                    <a:pt x="2104" y="3018"/>
                    <a:pt x="2281" y="3018"/>
                  </a:cubicBezTo>
                  <a:cubicBezTo>
                    <a:pt x="2735" y="3018"/>
                    <a:pt x="3174" y="2775"/>
                    <a:pt x="3410" y="2362"/>
                  </a:cubicBezTo>
                  <a:cubicBezTo>
                    <a:pt x="3673" y="1821"/>
                    <a:pt x="3623" y="1166"/>
                    <a:pt x="3279" y="674"/>
                  </a:cubicBezTo>
                  <a:cubicBezTo>
                    <a:pt x="2951" y="245"/>
                    <a:pt x="2448" y="0"/>
                    <a:pt x="1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16"/>
            <p:cNvSpPr/>
            <p:nvPr/>
          </p:nvSpPr>
          <p:spPr>
            <a:xfrm>
              <a:off x="4926606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213" y="0"/>
                  </a:moveTo>
                  <a:cubicBezTo>
                    <a:pt x="213" y="0"/>
                    <a:pt x="246" y="82"/>
                    <a:pt x="115" y="475"/>
                  </a:cubicBezTo>
                  <a:cubicBezTo>
                    <a:pt x="0" y="852"/>
                    <a:pt x="328" y="1115"/>
                    <a:pt x="967" y="1393"/>
                  </a:cubicBezTo>
                  <a:cubicBezTo>
                    <a:pt x="1590" y="1672"/>
                    <a:pt x="1672" y="2410"/>
                    <a:pt x="1672" y="2410"/>
                  </a:cubicBezTo>
                  <a:cubicBezTo>
                    <a:pt x="1721" y="393"/>
                    <a:pt x="886" y="328"/>
                    <a:pt x="689" y="328"/>
                  </a:cubicBezTo>
                  <a:cubicBezTo>
                    <a:pt x="674" y="329"/>
                    <a:pt x="660" y="330"/>
                    <a:pt x="646" y="330"/>
                  </a:cubicBezTo>
                  <a:cubicBezTo>
                    <a:pt x="478" y="330"/>
                    <a:pt x="391" y="240"/>
                    <a:pt x="361" y="164"/>
                  </a:cubicBezTo>
                  <a:cubicBezTo>
                    <a:pt x="345" y="66"/>
                    <a:pt x="214" y="0"/>
                    <a:pt x="21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16"/>
            <p:cNvSpPr/>
            <p:nvPr/>
          </p:nvSpPr>
          <p:spPr>
            <a:xfrm>
              <a:off x="4750768" y="4569673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1131" y="0"/>
                  </a:moveTo>
                  <a:lnTo>
                    <a:pt x="1131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02" y="574"/>
                    <a:pt x="361" y="1197"/>
                    <a:pt x="754" y="1820"/>
                  </a:cubicBezTo>
                  <a:cubicBezTo>
                    <a:pt x="1197" y="2508"/>
                    <a:pt x="1787" y="2295"/>
                    <a:pt x="1984" y="2869"/>
                  </a:cubicBezTo>
                  <a:cubicBezTo>
                    <a:pt x="1984" y="2869"/>
                    <a:pt x="2066" y="3164"/>
                    <a:pt x="1869" y="3262"/>
                  </a:cubicBezTo>
                  <a:cubicBezTo>
                    <a:pt x="1835" y="3284"/>
                    <a:pt x="1803" y="3293"/>
                    <a:pt x="1772" y="3293"/>
                  </a:cubicBezTo>
                  <a:cubicBezTo>
                    <a:pt x="1639" y="3293"/>
                    <a:pt x="1541" y="3114"/>
                    <a:pt x="1541" y="2967"/>
                  </a:cubicBezTo>
                  <a:cubicBezTo>
                    <a:pt x="1476" y="2656"/>
                    <a:pt x="1230" y="2426"/>
                    <a:pt x="918" y="2377"/>
                  </a:cubicBezTo>
                  <a:cubicBezTo>
                    <a:pt x="542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41" y="2508"/>
                    <a:pt x="525" y="2656"/>
                  </a:cubicBezTo>
                  <a:cubicBezTo>
                    <a:pt x="443" y="2803"/>
                    <a:pt x="148" y="3295"/>
                    <a:pt x="722" y="3672"/>
                  </a:cubicBezTo>
                  <a:cubicBezTo>
                    <a:pt x="1295" y="4049"/>
                    <a:pt x="1574" y="3852"/>
                    <a:pt x="1672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6" y="6163"/>
                    <a:pt x="1967" y="6065"/>
                    <a:pt x="1918" y="5950"/>
                  </a:cubicBezTo>
                  <a:cubicBezTo>
                    <a:pt x="1765" y="5629"/>
                    <a:pt x="1442" y="5422"/>
                    <a:pt x="1080" y="5422"/>
                  </a:cubicBezTo>
                  <a:cubicBezTo>
                    <a:pt x="1053" y="5422"/>
                    <a:pt x="1027" y="5424"/>
                    <a:pt x="1000" y="5426"/>
                  </a:cubicBezTo>
                  <a:cubicBezTo>
                    <a:pt x="957" y="5428"/>
                    <a:pt x="917" y="5429"/>
                    <a:pt x="880" y="5429"/>
                  </a:cubicBezTo>
                  <a:cubicBezTo>
                    <a:pt x="417" y="5429"/>
                    <a:pt x="357" y="5252"/>
                    <a:pt x="312" y="5131"/>
                  </a:cubicBezTo>
                  <a:lnTo>
                    <a:pt x="312" y="5131"/>
                  </a:lnTo>
                  <a:cubicBezTo>
                    <a:pt x="312" y="5131"/>
                    <a:pt x="1" y="6114"/>
                    <a:pt x="935" y="6606"/>
                  </a:cubicBezTo>
                  <a:cubicBezTo>
                    <a:pt x="1869" y="7098"/>
                    <a:pt x="1787" y="6737"/>
                    <a:pt x="3082" y="7786"/>
                  </a:cubicBezTo>
                  <a:cubicBezTo>
                    <a:pt x="4131" y="8655"/>
                    <a:pt x="4328" y="8704"/>
                    <a:pt x="4328" y="8704"/>
                  </a:cubicBezTo>
                  <a:cubicBezTo>
                    <a:pt x="4293" y="8695"/>
                    <a:pt x="4259" y="8691"/>
                    <a:pt x="4225" y="8691"/>
                  </a:cubicBezTo>
                  <a:cubicBezTo>
                    <a:pt x="4065" y="8691"/>
                    <a:pt x="3914" y="8782"/>
                    <a:pt x="3820" y="8917"/>
                  </a:cubicBezTo>
                  <a:cubicBezTo>
                    <a:pt x="3623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1" y="9572"/>
                  </a:cubicBezTo>
                  <a:cubicBezTo>
                    <a:pt x="4274" y="9572"/>
                    <a:pt x="4422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8" y="9421"/>
                    <a:pt x="5182" y="9322"/>
                    <a:pt x="5410" y="9322"/>
                  </a:cubicBezTo>
                  <a:cubicBezTo>
                    <a:pt x="5713" y="9322"/>
                    <a:pt x="6074" y="9498"/>
                    <a:pt x="6393" y="10032"/>
                  </a:cubicBezTo>
                  <a:cubicBezTo>
                    <a:pt x="6393" y="10032"/>
                    <a:pt x="6164" y="9212"/>
                    <a:pt x="4836" y="8688"/>
                  </a:cubicBezTo>
                  <a:cubicBezTo>
                    <a:pt x="3115" y="7966"/>
                    <a:pt x="2033" y="6262"/>
                    <a:pt x="2131" y="4409"/>
                  </a:cubicBezTo>
                  <a:cubicBezTo>
                    <a:pt x="2213" y="2180"/>
                    <a:pt x="3508" y="656"/>
                    <a:pt x="11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16"/>
            <p:cNvSpPr/>
            <p:nvPr/>
          </p:nvSpPr>
          <p:spPr>
            <a:xfrm>
              <a:off x="4811524" y="4485789"/>
              <a:ext cx="96283" cy="352752"/>
            </a:xfrm>
            <a:custGeom>
              <a:rect b="b" l="l" r="r" t="t"/>
              <a:pathLst>
                <a:path extrusionOk="0" h="10753" w="2935">
                  <a:moveTo>
                    <a:pt x="1299" y="0"/>
                  </a:moveTo>
                  <a:cubicBezTo>
                    <a:pt x="720" y="0"/>
                    <a:pt x="172" y="382"/>
                    <a:pt x="99" y="902"/>
                  </a:cubicBezTo>
                  <a:cubicBezTo>
                    <a:pt x="1" y="1459"/>
                    <a:pt x="427" y="1967"/>
                    <a:pt x="984" y="1967"/>
                  </a:cubicBezTo>
                  <a:cubicBezTo>
                    <a:pt x="991" y="1967"/>
                    <a:pt x="999" y="1967"/>
                    <a:pt x="1006" y="1967"/>
                  </a:cubicBezTo>
                  <a:cubicBezTo>
                    <a:pt x="1565" y="1967"/>
                    <a:pt x="1850" y="1341"/>
                    <a:pt x="1656" y="1082"/>
                  </a:cubicBezTo>
                  <a:cubicBezTo>
                    <a:pt x="1572" y="962"/>
                    <a:pt x="1448" y="908"/>
                    <a:pt x="1326" y="908"/>
                  </a:cubicBezTo>
                  <a:cubicBezTo>
                    <a:pt x="1117" y="908"/>
                    <a:pt x="914" y="1069"/>
                    <a:pt x="935" y="1328"/>
                  </a:cubicBezTo>
                  <a:cubicBezTo>
                    <a:pt x="951" y="1639"/>
                    <a:pt x="1296" y="1607"/>
                    <a:pt x="1345" y="1656"/>
                  </a:cubicBezTo>
                  <a:cubicBezTo>
                    <a:pt x="1378" y="1689"/>
                    <a:pt x="1345" y="1754"/>
                    <a:pt x="1345" y="1754"/>
                  </a:cubicBezTo>
                  <a:cubicBezTo>
                    <a:pt x="1296" y="1820"/>
                    <a:pt x="1230" y="1869"/>
                    <a:pt x="1164" y="1902"/>
                  </a:cubicBezTo>
                  <a:cubicBezTo>
                    <a:pt x="1148" y="1902"/>
                    <a:pt x="1132" y="1918"/>
                    <a:pt x="1115" y="1918"/>
                  </a:cubicBezTo>
                  <a:lnTo>
                    <a:pt x="1099" y="1918"/>
                  </a:lnTo>
                  <a:cubicBezTo>
                    <a:pt x="1065" y="1922"/>
                    <a:pt x="1032" y="1924"/>
                    <a:pt x="999" y="1924"/>
                  </a:cubicBezTo>
                  <a:cubicBezTo>
                    <a:pt x="473" y="1924"/>
                    <a:pt x="73" y="1443"/>
                    <a:pt x="181" y="918"/>
                  </a:cubicBezTo>
                  <a:cubicBezTo>
                    <a:pt x="263" y="446"/>
                    <a:pt x="756" y="122"/>
                    <a:pt x="1270" y="122"/>
                  </a:cubicBezTo>
                  <a:cubicBezTo>
                    <a:pt x="1577" y="122"/>
                    <a:pt x="1892" y="238"/>
                    <a:pt x="2132" y="508"/>
                  </a:cubicBezTo>
                  <a:cubicBezTo>
                    <a:pt x="2754" y="1246"/>
                    <a:pt x="2623" y="2426"/>
                    <a:pt x="2246" y="3442"/>
                  </a:cubicBezTo>
                  <a:cubicBezTo>
                    <a:pt x="1427" y="5458"/>
                    <a:pt x="542" y="7491"/>
                    <a:pt x="1148" y="8966"/>
                  </a:cubicBezTo>
                  <a:cubicBezTo>
                    <a:pt x="1427" y="9720"/>
                    <a:pt x="1968" y="10359"/>
                    <a:pt x="2672" y="10753"/>
                  </a:cubicBezTo>
                  <a:cubicBezTo>
                    <a:pt x="2000" y="10327"/>
                    <a:pt x="1492" y="9687"/>
                    <a:pt x="1230" y="8950"/>
                  </a:cubicBezTo>
                  <a:cubicBezTo>
                    <a:pt x="689" y="7507"/>
                    <a:pt x="1558" y="5557"/>
                    <a:pt x="2410" y="3508"/>
                  </a:cubicBezTo>
                  <a:cubicBezTo>
                    <a:pt x="2787" y="2475"/>
                    <a:pt x="2935" y="1230"/>
                    <a:pt x="2246" y="426"/>
                  </a:cubicBezTo>
                  <a:cubicBezTo>
                    <a:pt x="1977" y="127"/>
                    <a:pt x="1633" y="0"/>
                    <a:pt x="12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16"/>
            <p:cNvSpPr/>
            <p:nvPr/>
          </p:nvSpPr>
          <p:spPr>
            <a:xfrm>
              <a:off x="4923391" y="4588470"/>
              <a:ext cx="124233" cy="122658"/>
            </a:xfrm>
            <a:custGeom>
              <a:rect b="b" l="l" r="r" t="t"/>
              <a:pathLst>
                <a:path extrusionOk="0" h="3739" w="3787">
                  <a:moveTo>
                    <a:pt x="3278" y="1"/>
                  </a:moveTo>
                  <a:cubicBezTo>
                    <a:pt x="3278" y="1"/>
                    <a:pt x="3278" y="268"/>
                    <a:pt x="3109" y="268"/>
                  </a:cubicBezTo>
                  <a:cubicBezTo>
                    <a:pt x="3095" y="268"/>
                    <a:pt x="3081" y="267"/>
                    <a:pt x="3065" y="263"/>
                  </a:cubicBezTo>
                  <a:cubicBezTo>
                    <a:pt x="2965" y="240"/>
                    <a:pt x="2825" y="181"/>
                    <a:pt x="2690" y="181"/>
                  </a:cubicBezTo>
                  <a:cubicBezTo>
                    <a:pt x="2540" y="181"/>
                    <a:pt x="2397" y="256"/>
                    <a:pt x="2328" y="542"/>
                  </a:cubicBezTo>
                  <a:cubicBezTo>
                    <a:pt x="2202" y="1062"/>
                    <a:pt x="2151" y="1643"/>
                    <a:pt x="1943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0" y="1642"/>
                    <a:pt x="1851" y="1643"/>
                    <a:pt x="1843" y="1643"/>
                  </a:cubicBezTo>
                  <a:cubicBezTo>
                    <a:pt x="1635" y="1643"/>
                    <a:pt x="1585" y="1062"/>
                    <a:pt x="1459" y="542"/>
                  </a:cubicBezTo>
                  <a:cubicBezTo>
                    <a:pt x="1398" y="256"/>
                    <a:pt x="1259" y="181"/>
                    <a:pt x="1108" y="181"/>
                  </a:cubicBezTo>
                  <a:cubicBezTo>
                    <a:pt x="974" y="181"/>
                    <a:pt x="829" y="240"/>
                    <a:pt x="721" y="263"/>
                  </a:cubicBezTo>
                  <a:cubicBezTo>
                    <a:pt x="704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31" y="673"/>
                  </a:cubicBezTo>
                  <a:cubicBezTo>
                    <a:pt x="0" y="1279"/>
                    <a:pt x="262" y="1493"/>
                    <a:pt x="1049" y="1870"/>
                  </a:cubicBezTo>
                  <a:cubicBezTo>
                    <a:pt x="1836" y="2230"/>
                    <a:pt x="1869" y="3509"/>
                    <a:pt x="1869" y="3509"/>
                  </a:cubicBezTo>
                  <a:lnTo>
                    <a:pt x="1901" y="3738"/>
                  </a:lnTo>
                  <a:lnTo>
                    <a:pt x="1918" y="3509"/>
                  </a:lnTo>
                  <a:cubicBezTo>
                    <a:pt x="1918" y="3509"/>
                    <a:pt x="1951" y="2214"/>
                    <a:pt x="2737" y="1870"/>
                  </a:cubicBezTo>
                  <a:cubicBezTo>
                    <a:pt x="3508" y="1509"/>
                    <a:pt x="3786" y="1279"/>
                    <a:pt x="3639" y="673"/>
                  </a:cubicBezTo>
                  <a:cubicBezTo>
                    <a:pt x="3508" y="83"/>
                    <a:pt x="3278" y="1"/>
                    <a:pt x="32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16"/>
            <p:cNvSpPr/>
            <p:nvPr/>
          </p:nvSpPr>
          <p:spPr>
            <a:xfrm>
              <a:off x="4963184" y="4503537"/>
              <a:ext cx="44648" cy="111340"/>
            </a:xfrm>
            <a:custGeom>
              <a:rect b="b" l="l" r="r" t="t"/>
              <a:pathLst>
                <a:path extrusionOk="0" h="3394" w="1361">
                  <a:moveTo>
                    <a:pt x="688" y="0"/>
                  </a:moveTo>
                  <a:lnTo>
                    <a:pt x="639" y="344"/>
                  </a:lnTo>
                  <a:cubicBezTo>
                    <a:pt x="606" y="607"/>
                    <a:pt x="508" y="869"/>
                    <a:pt x="361" y="1098"/>
                  </a:cubicBezTo>
                  <a:cubicBezTo>
                    <a:pt x="131" y="1443"/>
                    <a:pt x="0" y="1770"/>
                    <a:pt x="295" y="2164"/>
                  </a:cubicBezTo>
                  <a:cubicBezTo>
                    <a:pt x="492" y="2426"/>
                    <a:pt x="606" y="2737"/>
                    <a:pt x="656" y="3065"/>
                  </a:cubicBezTo>
                  <a:cubicBezTo>
                    <a:pt x="656" y="3147"/>
                    <a:pt x="672" y="3393"/>
                    <a:pt x="688" y="3393"/>
                  </a:cubicBezTo>
                  <a:cubicBezTo>
                    <a:pt x="688" y="3393"/>
                    <a:pt x="705" y="3131"/>
                    <a:pt x="721" y="3065"/>
                  </a:cubicBezTo>
                  <a:cubicBezTo>
                    <a:pt x="754" y="2737"/>
                    <a:pt x="869" y="2426"/>
                    <a:pt x="1065" y="2164"/>
                  </a:cubicBezTo>
                  <a:cubicBezTo>
                    <a:pt x="1360" y="1754"/>
                    <a:pt x="1229" y="1443"/>
                    <a:pt x="1000" y="1098"/>
                  </a:cubicBezTo>
                  <a:cubicBezTo>
                    <a:pt x="852" y="869"/>
                    <a:pt x="754" y="607"/>
                    <a:pt x="721" y="344"/>
                  </a:cubicBezTo>
                  <a:lnTo>
                    <a:pt x="688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16"/>
            <p:cNvSpPr/>
            <p:nvPr/>
          </p:nvSpPr>
          <p:spPr>
            <a:xfrm>
              <a:off x="4893800" y="4472864"/>
              <a:ext cx="90903" cy="267295"/>
            </a:xfrm>
            <a:custGeom>
              <a:rect b="b" l="l" r="r" t="t"/>
              <a:pathLst>
                <a:path extrusionOk="0" h="8148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099"/>
                    <a:pt x="968" y="1279"/>
                    <a:pt x="443" y="2902"/>
                  </a:cubicBezTo>
                  <a:cubicBezTo>
                    <a:pt x="1" y="4279"/>
                    <a:pt x="263" y="5230"/>
                    <a:pt x="1574" y="6131"/>
                  </a:cubicBezTo>
                  <a:cubicBezTo>
                    <a:pt x="2705" y="6934"/>
                    <a:pt x="2771" y="8000"/>
                    <a:pt x="2771" y="8147"/>
                  </a:cubicBezTo>
                  <a:cubicBezTo>
                    <a:pt x="2771" y="7639"/>
                    <a:pt x="2623" y="7164"/>
                    <a:pt x="2328" y="6754"/>
                  </a:cubicBezTo>
                  <a:cubicBezTo>
                    <a:pt x="2033" y="6328"/>
                    <a:pt x="1640" y="6066"/>
                    <a:pt x="1050" y="5557"/>
                  </a:cubicBezTo>
                  <a:cubicBezTo>
                    <a:pt x="869" y="5394"/>
                    <a:pt x="738" y="5197"/>
                    <a:pt x="640" y="4967"/>
                  </a:cubicBezTo>
                  <a:cubicBezTo>
                    <a:pt x="312" y="4131"/>
                    <a:pt x="968" y="3263"/>
                    <a:pt x="1312" y="2902"/>
                  </a:cubicBezTo>
                  <a:cubicBezTo>
                    <a:pt x="1722" y="2443"/>
                    <a:pt x="2426" y="1968"/>
                    <a:pt x="2574" y="1066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16"/>
            <p:cNvSpPr/>
            <p:nvPr/>
          </p:nvSpPr>
          <p:spPr>
            <a:xfrm>
              <a:off x="4795285" y="4163179"/>
              <a:ext cx="79716" cy="179050"/>
            </a:xfrm>
            <a:custGeom>
              <a:rect b="b" l="l" r="r" t="t"/>
              <a:pathLst>
                <a:path extrusionOk="0" h="5458" w="2430">
                  <a:moveTo>
                    <a:pt x="993" y="0"/>
                  </a:moveTo>
                  <a:cubicBezTo>
                    <a:pt x="641" y="0"/>
                    <a:pt x="0" y="573"/>
                    <a:pt x="299" y="2425"/>
                  </a:cubicBezTo>
                  <a:cubicBezTo>
                    <a:pt x="610" y="4458"/>
                    <a:pt x="2168" y="5409"/>
                    <a:pt x="2430" y="5458"/>
                  </a:cubicBezTo>
                  <a:cubicBezTo>
                    <a:pt x="2430" y="5458"/>
                    <a:pt x="922" y="4474"/>
                    <a:pt x="791" y="2802"/>
                  </a:cubicBezTo>
                  <a:cubicBezTo>
                    <a:pt x="660" y="1130"/>
                    <a:pt x="1168" y="1098"/>
                    <a:pt x="1315" y="737"/>
                  </a:cubicBezTo>
                  <a:cubicBezTo>
                    <a:pt x="1479" y="376"/>
                    <a:pt x="1414" y="114"/>
                    <a:pt x="1086" y="16"/>
                  </a:cubicBezTo>
                  <a:cubicBezTo>
                    <a:pt x="1058" y="6"/>
                    <a:pt x="1027" y="0"/>
                    <a:pt x="9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16"/>
            <p:cNvSpPr/>
            <p:nvPr/>
          </p:nvSpPr>
          <p:spPr>
            <a:xfrm>
              <a:off x="4759921" y="4114069"/>
              <a:ext cx="173178" cy="233014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1" y="0"/>
                    <a:pt x="3183" y="25"/>
                    <a:pt x="3016" y="54"/>
                  </a:cubicBezTo>
                  <a:cubicBezTo>
                    <a:pt x="2590" y="120"/>
                    <a:pt x="2180" y="300"/>
                    <a:pt x="1820" y="546"/>
                  </a:cubicBezTo>
                  <a:cubicBezTo>
                    <a:pt x="0" y="1890"/>
                    <a:pt x="328" y="4283"/>
                    <a:pt x="869" y="5430"/>
                  </a:cubicBezTo>
                  <a:cubicBezTo>
                    <a:pt x="1164" y="6119"/>
                    <a:pt x="1656" y="6692"/>
                    <a:pt x="2262" y="7102"/>
                  </a:cubicBezTo>
                  <a:cubicBezTo>
                    <a:pt x="1672" y="6676"/>
                    <a:pt x="1213" y="6086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4" y="376"/>
                    <a:pt x="2901" y="184"/>
                    <a:pt x="3415" y="184"/>
                  </a:cubicBezTo>
                  <a:cubicBezTo>
                    <a:pt x="3831" y="184"/>
                    <a:pt x="4220" y="309"/>
                    <a:pt x="4491" y="595"/>
                  </a:cubicBezTo>
                  <a:cubicBezTo>
                    <a:pt x="5137" y="1241"/>
                    <a:pt x="4670" y="2300"/>
                    <a:pt x="3966" y="2300"/>
                  </a:cubicBezTo>
                  <a:cubicBezTo>
                    <a:pt x="3955" y="2300"/>
                    <a:pt x="3945" y="2300"/>
                    <a:pt x="3934" y="2300"/>
                  </a:cubicBezTo>
                  <a:cubicBezTo>
                    <a:pt x="3904" y="2303"/>
                    <a:pt x="3875" y="2305"/>
                    <a:pt x="3845" y="2305"/>
                  </a:cubicBezTo>
                  <a:cubicBezTo>
                    <a:pt x="3584" y="2305"/>
                    <a:pt x="3344" y="2175"/>
                    <a:pt x="3196" y="1939"/>
                  </a:cubicBezTo>
                  <a:cubicBezTo>
                    <a:pt x="3147" y="1841"/>
                    <a:pt x="3131" y="1710"/>
                    <a:pt x="3131" y="1578"/>
                  </a:cubicBezTo>
                  <a:cubicBezTo>
                    <a:pt x="3160" y="1327"/>
                    <a:pt x="3240" y="1247"/>
                    <a:pt x="3294" y="1247"/>
                  </a:cubicBezTo>
                  <a:cubicBezTo>
                    <a:pt x="3332" y="1247"/>
                    <a:pt x="3357" y="1285"/>
                    <a:pt x="3344" y="1333"/>
                  </a:cubicBezTo>
                  <a:cubicBezTo>
                    <a:pt x="3300" y="1569"/>
                    <a:pt x="3495" y="1766"/>
                    <a:pt x="3727" y="1766"/>
                  </a:cubicBezTo>
                  <a:cubicBezTo>
                    <a:pt x="3752" y="1766"/>
                    <a:pt x="3777" y="1764"/>
                    <a:pt x="3803" y="1759"/>
                  </a:cubicBezTo>
                  <a:cubicBezTo>
                    <a:pt x="4213" y="1710"/>
                    <a:pt x="4327" y="1169"/>
                    <a:pt x="3967" y="956"/>
                  </a:cubicBezTo>
                  <a:cubicBezTo>
                    <a:pt x="3873" y="909"/>
                    <a:pt x="3775" y="887"/>
                    <a:pt x="3679" y="887"/>
                  </a:cubicBezTo>
                  <a:cubicBezTo>
                    <a:pt x="3370" y="887"/>
                    <a:pt x="3082" y="1110"/>
                    <a:pt x="3032" y="1447"/>
                  </a:cubicBezTo>
                  <a:cubicBezTo>
                    <a:pt x="2983" y="1775"/>
                    <a:pt x="3131" y="2103"/>
                    <a:pt x="3426" y="2267"/>
                  </a:cubicBezTo>
                  <a:lnTo>
                    <a:pt x="3459" y="2283"/>
                  </a:lnTo>
                  <a:lnTo>
                    <a:pt x="3475" y="2283"/>
                  </a:lnTo>
                  <a:cubicBezTo>
                    <a:pt x="3557" y="2332"/>
                    <a:pt x="3655" y="2365"/>
                    <a:pt x="3770" y="2398"/>
                  </a:cubicBezTo>
                  <a:cubicBezTo>
                    <a:pt x="3863" y="2420"/>
                    <a:pt x="3957" y="2430"/>
                    <a:pt x="4048" y="2430"/>
                  </a:cubicBezTo>
                  <a:cubicBezTo>
                    <a:pt x="4646" y="2430"/>
                    <a:pt x="5172" y="1992"/>
                    <a:pt x="5229" y="1480"/>
                  </a:cubicBezTo>
                  <a:cubicBezTo>
                    <a:pt x="5278" y="1054"/>
                    <a:pt x="5114" y="644"/>
                    <a:pt x="4803" y="382"/>
                  </a:cubicBezTo>
                  <a:cubicBezTo>
                    <a:pt x="4420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16"/>
            <p:cNvSpPr/>
            <p:nvPr/>
          </p:nvSpPr>
          <p:spPr>
            <a:xfrm>
              <a:off x="4865850" y="4052887"/>
              <a:ext cx="239312" cy="168355"/>
            </a:xfrm>
            <a:custGeom>
              <a:rect b="b" l="l" r="r" t="t"/>
              <a:pathLst>
                <a:path extrusionOk="0" h="5132" w="7295">
                  <a:moveTo>
                    <a:pt x="1728" y="1"/>
                  </a:moveTo>
                  <a:cubicBezTo>
                    <a:pt x="1336" y="1"/>
                    <a:pt x="951" y="172"/>
                    <a:pt x="689" y="493"/>
                  </a:cubicBezTo>
                  <a:cubicBezTo>
                    <a:pt x="603" y="635"/>
                    <a:pt x="453" y="706"/>
                    <a:pt x="303" y="706"/>
                  </a:cubicBezTo>
                  <a:cubicBezTo>
                    <a:pt x="193" y="706"/>
                    <a:pt x="83" y="668"/>
                    <a:pt x="0" y="591"/>
                  </a:cubicBezTo>
                  <a:lnTo>
                    <a:pt x="0" y="591"/>
                  </a:lnTo>
                  <a:cubicBezTo>
                    <a:pt x="33" y="952"/>
                    <a:pt x="49" y="1018"/>
                    <a:pt x="1754" y="1739"/>
                  </a:cubicBezTo>
                  <a:cubicBezTo>
                    <a:pt x="3065" y="2296"/>
                    <a:pt x="3508" y="4247"/>
                    <a:pt x="3655" y="5132"/>
                  </a:cubicBezTo>
                  <a:cubicBezTo>
                    <a:pt x="3787" y="4263"/>
                    <a:pt x="4229" y="2296"/>
                    <a:pt x="5540" y="1739"/>
                  </a:cubicBezTo>
                  <a:cubicBezTo>
                    <a:pt x="7245" y="1018"/>
                    <a:pt x="7262" y="952"/>
                    <a:pt x="7294" y="591"/>
                  </a:cubicBezTo>
                  <a:lnTo>
                    <a:pt x="7294" y="591"/>
                  </a:lnTo>
                  <a:cubicBezTo>
                    <a:pt x="7211" y="668"/>
                    <a:pt x="7101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3" y="172"/>
                    <a:pt x="5959" y="1"/>
                    <a:pt x="5566" y="1"/>
                  </a:cubicBezTo>
                  <a:cubicBezTo>
                    <a:pt x="5298" y="1"/>
                    <a:pt x="5026" y="81"/>
                    <a:pt x="4786" y="247"/>
                  </a:cubicBezTo>
                  <a:cubicBezTo>
                    <a:pt x="4213" y="657"/>
                    <a:pt x="3836" y="1476"/>
                    <a:pt x="3655" y="2657"/>
                  </a:cubicBezTo>
                  <a:cubicBezTo>
                    <a:pt x="3459" y="1460"/>
                    <a:pt x="3082" y="641"/>
                    <a:pt x="2508" y="247"/>
                  </a:cubicBezTo>
                  <a:cubicBezTo>
                    <a:pt x="2268" y="81"/>
                    <a:pt x="1996" y="1"/>
                    <a:pt x="17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16"/>
            <p:cNvSpPr/>
            <p:nvPr/>
          </p:nvSpPr>
          <p:spPr>
            <a:xfrm>
              <a:off x="4941664" y="3959358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44" y="0"/>
                  </a:moveTo>
                  <a:cubicBezTo>
                    <a:pt x="1262" y="164"/>
                    <a:pt x="1148" y="312"/>
                    <a:pt x="1017" y="426"/>
                  </a:cubicBezTo>
                  <a:cubicBezTo>
                    <a:pt x="574" y="853"/>
                    <a:pt x="0" y="1721"/>
                    <a:pt x="738" y="2918"/>
                  </a:cubicBezTo>
                  <a:cubicBezTo>
                    <a:pt x="1017" y="3377"/>
                    <a:pt x="1230" y="3901"/>
                    <a:pt x="1344" y="4442"/>
                  </a:cubicBezTo>
                  <a:cubicBezTo>
                    <a:pt x="1459" y="3901"/>
                    <a:pt x="1656" y="3377"/>
                    <a:pt x="1951" y="2918"/>
                  </a:cubicBezTo>
                  <a:cubicBezTo>
                    <a:pt x="2672" y="1721"/>
                    <a:pt x="2115" y="869"/>
                    <a:pt x="1672" y="426"/>
                  </a:cubicBezTo>
                  <a:cubicBezTo>
                    <a:pt x="1541" y="312"/>
                    <a:pt x="1426" y="164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16"/>
            <p:cNvSpPr/>
            <p:nvPr/>
          </p:nvSpPr>
          <p:spPr>
            <a:xfrm>
              <a:off x="4885205" y="3821969"/>
              <a:ext cx="200603" cy="220220"/>
            </a:xfrm>
            <a:custGeom>
              <a:rect b="b" l="l" r="r" t="t"/>
              <a:pathLst>
                <a:path extrusionOk="0" h="6713" w="6115">
                  <a:moveTo>
                    <a:pt x="1600" y="0"/>
                  </a:moveTo>
                  <a:cubicBezTo>
                    <a:pt x="1200" y="0"/>
                    <a:pt x="806" y="159"/>
                    <a:pt x="574" y="451"/>
                  </a:cubicBezTo>
                  <a:cubicBezTo>
                    <a:pt x="0" y="1107"/>
                    <a:pt x="476" y="2074"/>
                    <a:pt x="1131" y="2106"/>
                  </a:cubicBezTo>
                  <a:cubicBezTo>
                    <a:pt x="1150" y="2107"/>
                    <a:pt x="1168" y="2108"/>
                    <a:pt x="1186" y="2108"/>
                  </a:cubicBezTo>
                  <a:cubicBezTo>
                    <a:pt x="1784" y="2108"/>
                    <a:pt x="1996" y="1589"/>
                    <a:pt x="1869" y="1287"/>
                  </a:cubicBezTo>
                  <a:cubicBezTo>
                    <a:pt x="1827" y="1118"/>
                    <a:pt x="1676" y="998"/>
                    <a:pt x="1500" y="998"/>
                  </a:cubicBezTo>
                  <a:cubicBezTo>
                    <a:pt x="1470" y="998"/>
                    <a:pt x="1440" y="1001"/>
                    <a:pt x="1410" y="1008"/>
                  </a:cubicBezTo>
                  <a:cubicBezTo>
                    <a:pt x="1262" y="1025"/>
                    <a:pt x="1148" y="1156"/>
                    <a:pt x="1164" y="1320"/>
                  </a:cubicBezTo>
                  <a:cubicBezTo>
                    <a:pt x="1154" y="1475"/>
                    <a:pt x="1281" y="1572"/>
                    <a:pt x="1409" y="1572"/>
                  </a:cubicBezTo>
                  <a:cubicBezTo>
                    <a:pt x="1484" y="1572"/>
                    <a:pt x="1558" y="1539"/>
                    <a:pt x="1607" y="1467"/>
                  </a:cubicBezTo>
                  <a:cubicBezTo>
                    <a:pt x="1648" y="1401"/>
                    <a:pt x="1692" y="1375"/>
                    <a:pt x="1731" y="1375"/>
                  </a:cubicBezTo>
                  <a:cubicBezTo>
                    <a:pt x="1797" y="1375"/>
                    <a:pt x="1847" y="1455"/>
                    <a:pt x="1836" y="1549"/>
                  </a:cubicBezTo>
                  <a:cubicBezTo>
                    <a:pt x="1746" y="1793"/>
                    <a:pt x="1516" y="1946"/>
                    <a:pt x="1270" y="1946"/>
                  </a:cubicBezTo>
                  <a:cubicBezTo>
                    <a:pt x="1202" y="1946"/>
                    <a:pt x="1133" y="1935"/>
                    <a:pt x="1066" y="1910"/>
                  </a:cubicBezTo>
                  <a:cubicBezTo>
                    <a:pt x="656" y="1779"/>
                    <a:pt x="459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6" y="515"/>
                    <a:pt x="2902" y="927"/>
                    <a:pt x="2951" y="1910"/>
                  </a:cubicBezTo>
                  <a:cubicBezTo>
                    <a:pt x="2951" y="3074"/>
                    <a:pt x="2016" y="4123"/>
                    <a:pt x="1771" y="4893"/>
                  </a:cubicBezTo>
                  <a:cubicBezTo>
                    <a:pt x="1417" y="5955"/>
                    <a:pt x="1852" y="6622"/>
                    <a:pt x="1899" y="6708"/>
                  </a:cubicBezTo>
                  <a:lnTo>
                    <a:pt x="1899" y="6708"/>
                  </a:lnTo>
                  <a:cubicBezTo>
                    <a:pt x="1607" y="6152"/>
                    <a:pt x="1591" y="5498"/>
                    <a:pt x="1852" y="4926"/>
                  </a:cubicBezTo>
                  <a:cubicBezTo>
                    <a:pt x="2049" y="4401"/>
                    <a:pt x="2492" y="3844"/>
                    <a:pt x="2803" y="3139"/>
                  </a:cubicBezTo>
                  <a:cubicBezTo>
                    <a:pt x="2918" y="2926"/>
                    <a:pt x="3000" y="2680"/>
                    <a:pt x="3049" y="2434"/>
                  </a:cubicBezTo>
                  <a:cubicBezTo>
                    <a:pt x="3115" y="2680"/>
                    <a:pt x="3197" y="2926"/>
                    <a:pt x="3311" y="3139"/>
                  </a:cubicBezTo>
                  <a:cubicBezTo>
                    <a:pt x="3623" y="3844"/>
                    <a:pt x="4065" y="4401"/>
                    <a:pt x="4262" y="4926"/>
                  </a:cubicBezTo>
                  <a:cubicBezTo>
                    <a:pt x="4524" y="5498"/>
                    <a:pt x="4508" y="6152"/>
                    <a:pt x="4215" y="6708"/>
                  </a:cubicBezTo>
                  <a:lnTo>
                    <a:pt x="4215" y="6708"/>
                  </a:lnTo>
                  <a:cubicBezTo>
                    <a:pt x="4262" y="6622"/>
                    <a:pt x="4698" y="5955"/>
                    <a:pt x="4344" y="4893"/>
                  </a:cubicBezTo>
                  <a:cubicBezTo>
                    <a:pt x="4098" y="4123"/>
                    <a:pt x="3164" y="3074"/>
                    <a:pt x="3164" y="1910"/>
                  </a:cubicBezTo>
                  <a:cubicBezTo>
                    <a:pt x="3213" y="927"/>
                    <a:pt x="3998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1" y="1935"/>
                    <a:pt x="4912" y="1946"/>
                    <a:pt x="4844" y="1946"/>
                  </a:cubicBezTo>
                  <a:cubicBezTo>
                    <a:pt x="4599" y="1946"/>
                    <a:pt x="4368" y="1793"/>
                    <a:pt x="4278" y="1549"/>
                  </a:cubicBezTo>
                  <a:cubicBezTo>
                    <a:pt x="4268" y="1455"/>
                    <a:pt x="4317" y="1375"/>
                    <a:pt x="4384" y="1375"/>
                  </a:cubicBezTo>
                  <a:cubicBezTo>
                    <a:pt x="4422" y="1375"/>
                    <a:pt x="4466" y="1401"/>
                    <a:pt x="4508" y="1467"/>
                  </a:cubicBezTo>
                  <a:cubicBezTo>
                    <a:pt x="4556" y="1539"/>
                    <a:pt x="4631" y="1572"/>
                    <a:pt x="4705" y="1572"/>
                  </a:cubicBezTo>
                  <a:cubicBezTo>
                    <a:pt x="4833" y="1572"/>
                    <a:pt x="4961" y="1475"/>
                    <a:pt x="4950" y="1320"/>
                  </a:cubicBezTo>
                  <a:cubicBezTo>
                    <a:pt x="4967" y="1156"/>
                    <a:pt x="4852" y="1025"/>
                    <a:pt x="4705" y="1008"/>
                  </a:cubicBezTo>
                  <a:cubicBezTo>
                    <a:pt x="4674" y="1001"/>
                    <a:pt x="4644" y="998"/>
                    <a:pt x="4615" y="998"/>
                  </a:cubicBezTo>
                  <a:cubicBezTo>
                    <a:pt x="4438" y="998"/>
                    <a:pt x="4285" y="1118"/>
                    <a:pt x="4229" y="1287"/>
                  </a:cubicBezTo>
                  <a:cubicBezTo>
                    <a:pt x="4116" y="1594"/>
                    <a:pt x="4353" y="2107"/>
                    <a:pt x="4955" y="2107"/>
                  </a:cubicBezTo>
                  <a:cubicBezTo>
                    <a:pt x="4964" y="2107"/>
                    <a:pt x="4974" y="2107"/>
                    <a:pt x="4983" y="2106"/>
                  </a:cubicBezTo>
                  <a:cubicBezTo>
                    <a:pt x="5606" y="2074"/>
                    <a:pt x="6114" y="1107"/>
                    <a:pt x="5541" y="451"/>
                  </a:cubicBezTo>
                  <a:cubicBezTo>
                    <a:pt x="5308" y="159"/>
                    <a:pt x="4915" y="0"/>
                    <a:pt x="4514" y="0"/>
                  </a:cubicBezTo>
                  <a:cubicBezTo>
                    <a:pt x="4038" y="0"/>
                    <a:pt x="3552" y="224"/>
                    <a:pt x="3311" y="713"/>
                  </a:cubicBezTo>
                  <a:cubicBezTo>
                    <a:pt x="3197" y="877"/>
                    <a:pt x="3115" y="1074"/>
                    <a:pt x="3065" y="1271"/>
                  </a:cubicBezTo>
                  <a:cubicBezTo>
                    <a:pt x="3000" y="1074"/>
                    <a:pt x="2918" y="877"/>
                    <a:pt x="2803" y="713"/>
                  </a:cubicBezTo>
                  <a:cubicBezTo>
                    <a:pt x="2563" y="224"/>
                    <a:pt x="2076" y="0"/>
                    <a:pt x="1600" y="0"/>
                  </a:cubicBezTo>
                  <a:close/>
                  <a:moveTo>
                    <a:pt x="1899" y="6708"/>
                  </a:moveTo>
                  <a:cubicBezTo>
                    <a:pt x="1900" y="6710"/>
                    <a:pt x="1901" y="6711"/>
                    <a:pt x="1902" y="6712"/>
                  </a:cubicBezTo>
                  <a:cubicBezTo>
                    <a:pt x="1901" y="6711"/>
                    <a:pt x="1900" y="6710"/>
                    <a:pt x="1899" y="6708"/>
                  </a:cubicBezTo>
                  <a:close/>
                  <a:moveTo>
                    <a:pt x="4215" y="6708"/>
                  </a:moveTo>
                  <a:lnTo>
                    <a:pt x="4215" y="6708"/>
                  </a:lnTo>
                  <a:cubicBezTo>
                    <a:pt x="4214" y="6710"/>
                    <a:pt x="4213" y="6711"/>
                    <a:pt x="4213" y="6712"/>
                  </a:cubicBezTo>
                  <a:cubicBezTo>
                    <a:pt x="4214" y="6711"/>
                    <a:pt x="4214" y="6710"/>
                    <a:pt x="4215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16"/>
            <p:cNvSpPr/>
            <p:nvPr/>
          </p:nvSpPr>
          <p:spPr>
            <a:xfrm>
              <a:off x="4723342" y="3933540"/>
              <a:ext cx="170488" cy="268903"/>
            </a:xfrm>
            <a:custGeom>
              <a:rect b="b" l="l" r="r" t="t"/>
              <a:pathLst>
                <a:path extrusionOk="0" h="8197" w="5197">
                  <a:moveTo>
                    <a:pt x="4115" y="0"/>
                  </a:moveTo>
                  <a:cubicBezTo>
                    <a:pt x="4115" y="1"/>
                    <a:pt x="4180" y="607"/>
                    <a:pt x="3787" y="836"/>
                  </a:cubicBezTo>
                  <a:cubicBezTo>
                    <a:pt x="3393" y="1066"/>
                    <a:pt x="2836" y="1525"/>
                    <a:pt x="3426" y="2049"/>
                  </a:cubicBezTo>
                  <a:cubicBezTo>
                    <a:pt x="4016" y="2574"/>
                    <a:pt x="4197" y="3328"/>
                    <a:pt x="3672" y="4065"/>
                  </a:cubicBezTo>
                  <a:cubicBezTo>
                    <a:pt x="3672" y="4065"/>
                    <a:pt x="3967" y="2967"/>
                    <a:pt x="3246" y="2475"/>
                  </a:cubicBezTo>
                  <a:cubicBezTo>
                    <a:pt x="3047" y="2343"/>
                    <a:pt x="2887" y="2306"/>
                    <a:pt x="2772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07" y="2492"/>
                    <a:pt x="2656" y="2639"/>
                    <a:pt x="2672" y="2787"/>
                  </a:cubicBezTo>
                  <a:cubicBezTo>
                    <a:pt x="2672" y="3000"/>
                    <a:pt x="2197" y="3361"/>
                    <a:pt x="2541" y="3754"/>
                  </a:cubicBezTo>
                  <a:cubicBezTo>
                    <a:pt x="2902" y="4131"/>
                    <a:pt x="3131" y="4918"/>
                    <a:pt x="1935" y="5803"/>
                  </a:cubicBezTo>
                  <a:cubicBezTo>
                    <a:pt x="1935" y="5803"/>
                    <a:pt x="2541" y="4442"/>
                    <a:pt x="2181" y="3738"/>
                  </a:cubicBezTo>
                  <a:cubicBezTo>
                    <a:pt x="1820" y="3000"/>
                    <a:pt x="1361" y="3148"/>
                    <a:pt x="951" y="2557"/>
                  </a:cubicBezTo>
                  <a:cubicBezTo>
                    <a:pt x="951" y="2557"/>
                    <a:pt x="0" y="3082"/>
                    <a:pt x="738" y="4229"/>
                  </a:cubicBezTo>
                  <a:cubicBezTo>
                    <a:pt x="1607" y="5573"/>
                    <a:pt x="541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197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16"/>
            <p:cNvSpPr/>
            <p:nvPr/>
          </p:nvSpPr>
          <p:spPr>
            <a:xfrm>
              <a:off x="4873363" y="3900210"/>
              <a:ext cx="99498" cy="147885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lnTo>
                    <a:pt x="2574" y="0"/>
                  </a:lnTo>
                  <a:cubicBezTo>
                    <a:pt x="2541" y="262"/>
                    <a:pt x="2279" y="525"/>
                    <a:pt x="1623" y="820"/>
                  </a:cubicBezTo>
                  <a:cubicBezTo>
                    <a:pt x="968" y="1098"/>
                    <a:pt x="1214" y="1934"/>
                    <a:pt x="1279" y="2115"/>
                  </a:cubicBezTo>
                  <a:cubicBezTo>
                    <a:pt x="1326" y="2287"/>
                    <a:pt x="1389" y="2641"/>
                    <a:pt x="1191" y="2641"/>
                  </a:cubicBezTo>
                  <a:cubicBezTo>
                    <a:pt x="1183" y="2641"/>
                    <a:pt x="1174" y="2640"/>
                    <a:pt x="1164" y="2639"/>
                  </a:cubicBezTo>
                  <a:cubicBezTo>
                    <a:pt x="951" y="2606"/>
                    <a:pt x="1001" y="2492"/>
                    <a:pt x="1099" y="1820"/>
                  </a:cubicBezTo>
                  <a:cubicBezTo>
                    <a:pt x="1175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2" y="1656"/>
                    <a:pt x="591" y="1820"/>
                  </a:cubicBezTo>
                  <a:cubicBezTo>
                    <a:pt x="345" y="2065"/>
                    <a:pt x="50" y="2344"/>
                    <a:pt x="296" y="3098"/>
                  </a:cubicBezTo>
                  <a:cubicBezTo>
                    <a:pt x="558" y="3852"/>
                    <a:pt x="1" y="4508"/>
                    <a:pt x="1" y="4508"/>
                  </a:cubicBezTo>
                  <a:cubicBezTo>
                    <a:pt x="3033" y="2016"/>
                    <a:pt x="2574" y="0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16"/>
            <p:cNvSpPr/>
            <p:nvPr/>
          </p:nvSpPr>
          <p:spPr>
            <a:xfrm>
              <a:off x="4676037" y="4181419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cubicBezTo>
                    <a:pt x="1869" y="1"/>
                    <a:pt x="2000" y="279"/>
                    <a:pt x="1639" y="525"/>
                  </a:cubicBezTo>
                  <a:cubicBezTo>
                    <a:pt x="1295" y="771"/>
                    <a:pt x="0" y="2443"/>
                    <a:pt x="3590" y="4262"/>
                  </a:cubicBezTo>
                  <a:cubicBezTo>
                    <a:pt x="3590" y="4262"/>
                    <a:pt x="2737" y="3771"/>
                    <a:pt x="2639" y="2476"/>
                  </a:cubicBezTo>
                  <a:cubicBezTo>
                    <a:pt x="2524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16"/>
            <p:cNvSpPr/>
            <p:nvPr/>
          </p:nvSpPr>
          <p:spPr>
            <a:xfrm>
              <a:off x="4532446" y="4267698"/>
              <a:ext cx="258667" cy="189908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4" y="609"/>
                    <a:pt x="3472" y="609"/>
                  </a:cubicBezTo>
                  <a:cubicBezTo>
                    <a:pt x="3416" y="609"/>
                    <a:pt x="3363" y="591"/>
                    <a:pt x="3312" y="551"/>
                  </a:cubicBezTo>
                  <a:lnTo>
                    <a:pt x="3312" y="551"/>
                  </a:lnTo>
                  <a:cubicBezTo>
                    <a:pt x="3312" y="551"/>
                    <a:pt x="3017" y="1174"/>
                    <a:pt x="3689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6" y="2468"/>
                    <a:pt x="3705" y="2550"/>
                    <a:pt x="2590" y="2714"/>
                  </a:cubicBezTo>
                  <a:cubicBezTo>
                    <a:pt x="1476" y="2878"/>
                    <a:pt x="591" y="3157"/>
                    <a:pt x="623" y="4124"/>
                  </a:cubicBezTo>
                  <a:cubicBezTo>
                    <a:pt x="636" y="4887"/>
                    <a:pt x="501" y="5245"/>
                    <a:pt x="248" y="5245"/>
                  </a:cubicBezTo>
                  <a:cubicBezTo>
                    <a:pt x="175" y="5245"/>
                    <a:pt x="92" y="5215"/>
                    <a:pt x="1" y="5157"/>
                  </a:cubicBezTo>
                  <a:lnTo>
                    <a:pt x="1" y="5157"/>
                  </a:lnTo>
                  <a:cubicBezTo>
                    <a:pt x="1" y="5157"/>
                    <a:pt x="249" y="5788"/>
                    <a:pt x="1194" y="5788"/>
                  </a:cubicBezTo>
                  <a:cubicBezTo>
                    <a:pt x="1389" y="5788"/>
                    <a:pt x="1612" y="5762"/>
                    <a:pt x="1869" y="5698"/>
                  </a:cubicBezTo>
                  <a:cubicBezTo>
                    <a:pt x="3377" y="5321"/>
                    <a:pt x="3574" y="4108"/>
                    <a:pt x="4213" y="3354"/>
                  </a:cubicBezTo>
                  <a:cubicBezTo>
                    <a:pt x="4852" y="2600"/>
                    <a:pt x="5492" y="1977"/>
                    <a:pt x="7885" y="1928"/>
                  </a:cubicBezTo>
                  <a:cubicBezTo>
                    <a:pt x="7885" y="1928"/>
                    <a:pt x="6426" y="1813"/>
                    <a:pt x="5869" y="960"/>
                  </a:cubicBezTo>
                  <a:cubicBezTo>
                    <a:pt x="5464" y="329"/>
                    <a:pt x="5050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16"/>
            <p:cNvSpPr/>
            <p:nvPr/>
          </p:nvSpPr>
          <p:spPr>
            <a:xfrm>
              <a:off x="4664194" y="4345873"/>
              <a:ext cx="252205" cy="205523"/>
            </a:xfrm>
            <a:custGeom>
              <a:rect b="b" l="l" r="r" t="t"/>
              <a:pathLst>
                <a:path extrusionOk="0" h="6265" w="7688">
                  <a:moveTo>
                    <a:pt x="3366" y="1"/>
                  </a:moveTo>
                  <a:cubicBezTo>
                    <a:pt x="3321" y="1"/>
                    <a:pt x="3275" y="2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6"/>
                    <a:pt x="1131" y="807"/>
                  </a:cubicBezTo>
                  <a:cubicBezTo>
                    <a:pt x="0" y="1807"/>
                    <a:pt x="361" y="3888"/>
                    <a:pt x="1705" y="4216"/>
                  </a:cubicBezTo>
                  <a:cubicBezTo>
                    <a:pt x="1838" y="4248"/>
                    <a:pt x="1974" y="4264"/>
                    <a:pt x="2111" y="4264"/>
                  </a:cubicBezTo>
                  <a:cubicBezTo>
                    <a:pt x="2596" y="4264"/>
                    <a:pt x="3075" y="4063"/>
                    <a:pt x="3344" y="3692"/>
                  </a:cubicBezTo>
                  <a:cubicBezTo>
                    <a:pt x="3656" y="3249"/>
                    <a:pt x="3656" y="2659"/>
                    <a:pt x="3344" y="2216"/>
                  </a:cubicBezTo>
                  <a:cubicBezTo>
                    <a:pt x="3132" y="1919"/>
                    <a:pt x="2796" y="1759"/>
                    <a:pt x="2456" y="1759"/>
                  </a:cubicBezTo>
                  <a:cubicBezTo>
                    <a:pt x="2272" y="1759"/>
                    <a:pt x="2086" y="1807"/>
                    <a:pt x="1918" y="1905"/>
                  </a:cubicBezTo>
                  <a:cubicBezTo>
                    <a:pt x="1640" y="2069"/>
                    <a:pt x="1508" y="2413"/>
                    <a:pt x="1607" y="2724"/>
                  </a:cubicBezTo>
                  <a:cubicBezTo>
                    <a:pt x="1623" y="2823"/>
                    <a:pt x="1672" y="2905"/>
                    <a:pt x="1754" y="2970"/>
                  </a:cubicBezTo>
                  <a:cubicBezTo>
                    <a:pt x="1856" y="3078"/>
                    <a:pt x="1995" y="3123"/>
                    <a:pt x="2134" y="3123"/>
                  </a:cubicBezTo>
                  <a:cubicBezTo>
                    <a:pt x="2375" y="3123"/>
                    <a:pt x="2614" y="2989"/>
                    <a:pt x="2656" y="2823"/>
                  </a:cubicBezTo>
                  <a:cubicBezTo>
                    <a:pt x="2715" y="2557"/>
                    <a:pt x="2508" y="2305"/>
                    <a:pt x="2251" y="2305"/>
                  </a:cubicBezTo>
                  <a:cubicBezTo>
                    <a:pt x="2223" y="2305"/>
                    <a:pt x="2194" y="2308"/>
                    <a:pt x="2164" y="2315"/>
                  </a:cubicBezTo>
                  <a:cubicBezTo>
                    <a:pt x="1902" y="2380"/>
                    <a:pt x="1918" y="2528"/>
                    <a:pt x="1836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36" y="2020"/>
                    <a:pt x="2017" y="1938"/>
                  </a:cubicBezTo>
                  <a:cubicBezTo>
                    <a:pt x="2158" y="1864"/>
                    <a:pt x="2310" y="1829"/>
                    <a:pt x="2460" y="1829"/>
                  </a:cubicBezTo>
                  <a:cubicBezTo>
                    <a:pt x="2778" y="1829"/>
                    <a:pt x="3089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5" y="3947"/>
                    <a:pt x="2572" y="4127"/>
                    <a:pt x="2124" y="4127"/>
                  </a:cubicBezTo>
                  <a:cubicBezTo>
                    <a:pt x="2000" y="4127"/>
                    <a:pt x="1875" y="4113"/>
                    <a:pt x="1754" y="4085"/>
                  </a:cubicBezTo>
                  <a:cubicBezTo>
                    <a:pt x="541" y="3773"/>
                    <a:pt x="197" y="1856"/>
                    <a:pt x="1263" y="938"/>
                  </a:cubicBezTo>
                  <a:cubicBezTo>
                    <a:pt x="1736" y="494"/>
                    <a:pt x="2314" y="324"/>
                    <a:pt x="2897" y="324"/>
                  </a:cubicBezTo>
                  <a:cubicBezTo>
                    <a:pt x="3605" y="324"/>
                    <a:pt x="4320" y="574"/>
                    <a:pt x="4869" y="889"/>
                  </a:cubicBezTo>
                  <a:cubicBezTo>
                    <a:pt x="5819" y="1413"/>
                    <a:pt x="6541" y="2249"/>
                    <a:pt x="6950" y="3249"/>
                  </a:cubicBezTo>
                  <a:cubicBezTo>
                    <a:pt x="7278" y="4052"/>
                    <a:pt x="7442" y="4904"/>
                    <a:pt x="7458" y="5773"/>
                  </a:cubicBezTo>
                  <a:cubicBezTo>
                    <a:pt x="7442" y="5937"/>
                    <a:pt x="7426" y="6101"/>
                    <a:pt x="7409" y="6265"/>
                  </a:cubicBezTo>
                  <a:cubicBezTo>
                    <a:pt x="7426" y="6216"/>
                    <a:pt x="7426" y="6134"/>
                    <a:pt x="7442" y="6068"/>
                  </a:cubicBezTo>
                  <a:cubicBezTo>
                    <a:pt x="7442" y="6085"/>
                    <a:pt x="7442" y="6117"/>
                    <a:pt x="7442" y="6150"/>
                  </a:cubicBezTo>
                  <a:cubicBezTo>
                    <a:pt x="7442" y="6150"/>
                    <a:pt x="7442" y="6117"/>
                    <a:pt x="7458" y="6052"/>
                  </a:cubicBezTo>
                  <a:cubicBezTo>
                    <a:pt x="7688" y="4872"/>
                    <a:pt x="7540" y="3626"/>
                    <a:pt x="7016" y="2528"/>
                  </a:cubicBezTo>
                  <a:cubicBezTo>
                    <a:pt x="6315" y="1109"/>
                    <a:pt x="4963" y="1"/>
                    <a:pt x="33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16"/>
            <p:cNvSpPr/>
            <p:nvPr/>
          </p:nvSpPr>
          <p:spPr>
            <a:xfrm>
              <a:off x="4803782" y="4408565"/>
              <a:ext cx="99727" cy="107371"/>
            </a:xfrm>
            <a:custGeom>
              <a:rect b="b" l="l" r="r" t="t"/>
              <a:pathLst>
                <a:path extrusionOk="0" h="3273" w="3040">
                  <a:moveTo>
                    <a:pt x="733" y="0"/>
                  </a:moveTo>
                  <a:cubicBezTo>
                    <a:pt x="65" y="0"/>
                    <a:pt x="0" y="784"/>
                    <a:pt x="1089" y="961"/>
                  </a:cubicBezTo>
                  <a:cubicBezTo>
                    <a:pt x="2351" y="1174"/>
                    <a:pt x="3040" y="3272"/>
                    <a:pt x="3040" y="3272"/>
                  </a:cubicBezTo>
                  <a:cubicBezTo>
                    <a:pt x="3040" y="3272"/>
                    <a:pt x="2728" y="1010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16"/>
            <p:cNvSpPr/>
            <p:nvPr/>
          </p:nvSpPr>
          <p:spPr>
            <a:xfrm>
              <a:off x="4603438" y="4400265"/>
              <a:ext cx="171570" cy="148246"/>
            </a:xfrm>
            <a:custGeom>
              <a:rect b="b" l="l" r="r" t="t"/>
              <a:pathLst>
                <a:path extrusionOk="0" h="4519" w="5230">
                  <a:moveTo>
                    <a:pt x="2180" y="1"/>
                  </a:moveTo>
                  <a:lnTo>
                    <a:pt x="2180" y="1"/>
                  </a:lnTo>
                  <a:cubicBezTo>
                    <a:pt x="2016" y="198"/>
                    <a:pt x="1902" y="427"/>
                    <a:pt x="1820" y="673"/>
                  </a:cubicBezTo>
                  <a:cubicBezTo>
                    <a:pt x="1689" y="1083"/>
                    <a:pt x="1131" y="1312"/>
                    <a:pt x="574" y="1706"/>
                  </a:cubicBezTo>
                  <a:cubicBezTo>
                    <a:pt x="0" y="2083"/>
                    <a:pt x="99" y="2706"/>
                    <a:pt x="213" y="3033"/>
                  </a:cubicBezTo>
                  <a:cubicBezTo>
                    <a:pt x="279" y="3263"/>
                    <a:pt x="246" y="3509"/>
                    <a:pt x="131" y="3722"/>
                  </a:cubicBezTo>
                  <a:cubicBezTo>
                    <a:pt x="410" y="3492"/>
                    <a:pt x="721" y="3312"/>
                    <a:pt x="1066" y="3230"/>
                  </a:cubicBezTo>
                  <a:cubicBezTo>
                    <a:pt x="1672" y="3050"/>
                    <a:pt x="1656" y="2755"/>
                    <a:pt x="1656" y="2279"/>
                  </a:cubicBezTo>
                  <a:cubicBezTo>
                    <a:pt x="1642" y="1901"/>
                    <a:pt x="1795" y="1868"/>
                    <a:pt x="1850" y="1868"/>
                  </a:cubicBezTo>
                  <a:cubicBezTo>
                    <a:pt x="1862" y="1868"/>
                    <a:pt x="1869" y="1870"/>
                    <a:pt x="1869" y="1870"/>
                  </a:cubicBezTo>
                  <a:cubicBezTo>
                    <a:pt x="1877" y="1869"/>
                    <a:pt x="1886" y="1868"/>
                    <a:pt x="1894" y="1868"/>
                  </a:cubicBezTo>
                  <a:cubicBezTo>
                    <a:pt x="2160" y="1868"/>
                    <a:pt x="2098" y="2387"/>
                    <a:pt x="2082" y="2689"/>
                  </a:cubicBezTo>
                  <a:cubicBezTo>
                    <a:pt x="1984" y="3214"/>
                    <a:pt x="2131" y="3755"/>
                    <a:pt x="2492" y="4164"/>
                  </a:cubicBezTo>
                  <a:cubicBezTo>
                    <a:pt x="2734" y="4428"/>
                    <a:pt x="3054" y="4518"/>
                    <a:pt x="3374" y="4518"/>
                  </a:cubicBezTo>
                  <a:cubicBezTo>
                    <a:pt x="3770" y="4518"/>
                    <a:pt x="4165" y="4381"/>
                    <a:pt x="4409" y="4263"/>
                  </a:cubicBezTo>
                  <a:cubicBezTo>
                    <a:pt x="4514" y="4217"/>
                    <a:pt x="4626" y="4195"/>
                    <a:pt x="4738" y="4195"/>
                  </a:cubicBezTo>
                  <a:cubicBezTo>
                    <a:pt x="4909" y="4195"/>
                    <a:pt x="5081" y="4246"/>
                    <a:pt x="5229" y="4345"/>
                  </a:cubicBezTo>
                  <a:cubicBezTo>
                    <a:pt x="5082" y="3460"/>
                    <a:pt x="4655" y="3197"/>
                    <a:pt x="4016" y="3132"/>
                  </a:cubicBezTo>
                  <a:cubicBezTo>
                    <a:pt x="3393" y="3066"/>
                    <a:pt x="2541" y="2853"/>
                    <a:pt x="2197" y="1771"/>
                  </a:cubicBezTo>
                  <a:cubicBezTo>
                    <a:pt x="1869" y="690"/>
                    <a:pt x="2180" y="1"/>
                    <a:pt x="21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16"/>
            <p:cNvSpPr/>
            <p:nvPr/>
          </p:nvSpPr>
          <p:spPr>
            <a:xfrm>
              <a:off x="4630863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4" y="83"/>
                    <a:pt x="508" y="345"/>
                  </a:cubicBezTo>
                  <a:cubicBezTo>
                    <a:pt x="164" y="525"/>
                    <a:pt x="0" y="919"/>
                    <a:pt x="115" y="1296"/>
                  </a:cubicBezTo>
                  <a:cubicBezTo>
                    <a:pt x="180" y="1509"/>
                    <a:pt x="230" y="1755"/>
                    <a:pt x="262" y="1984"/>
                  </a:cubicBezTo>
                  <a:cubicBezTo>
                    <a:pt x="262" y="1984"/>
                    <a:pt x="262" y="1837"/>
                    <a:pt x="771" y="1542"/>
                  </a:cubicBezTo>
                  <a:cubicBezTo>
                    <a:pt x="1295" y="1263"/>
                    <a:pt x="1098" y="837"/>
                    <a:pt x="1000" y="558"/>
                  </a:cubicBezTo>
                  <a:cubicBezTo>
                    <a:pt x="951" y="378"/>
                    <a:pt x="934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16"/>
            <p:cNvSpPr/>
            <p:nvPr/>
          </p:nvSpPr>
          <p:spPr>
            <a:xfrm>
              <a:off x="4443707" y="4217636"/>
              <a:ext cx="226978" cy="160285"/>
            </a:xfrm>
            <a:custGeom>
              <a:rect b="b" l="l" r="r" t="t"/>
              <a:pathLst>
                <a:path extrusionOk="0" h="4886" w="6919">
                  <a:moveTo>
                    <a:pt x="4994" y="1"/>
                  </a:moveTo>
                  <a:cubicBezTo>
                    <a:pt x="4771" y="1"/>
                    <a:pt x="4521" y="53"/>
                    <a:pt x="4246" y="175"/>
                  </a:cubicBezTo>
                  <a:cubicBezTo>
                    <a:pt x="2788" y="831"/>
                    <a:pt x="3050" y="3306"/>
                    <a:pt x="4787" y="3667"/>
                  </a:cubicBezTo>
                  <a:cubicBezTo>
                    <a:pt x="4984" y="3699"/>
                    <a:pt x="5197" y="3732"/>
                    <a:pt x="5361" y="3749"/>
                  </a:cubicBezTo>
                  <a:cubicBezTo>
                    <a:pt x="4902" y="3831"/>
                    <a:pt x="4459" y="3978"/>
                    <a:pt x="4050" y="4191"/>
                  </a:cubicBezTo>
                  <a:cubicBezTo>
                    <a:pt x="3902" y="4273"/>
                    <a:pt x="3673" y="4339"/>
                    <a:pt x="3623" y="4355"/>
                  </a:cubicBezTo>
                  <a:cubicBezTo>
                    <a:pt x="3169" y="4527"/>
                    <a:pt x="2740" y="4603"/>
                    <a:pt x="2352" y="4603"/>
                  </a:cubicBezTo>
                  <a:cubicBezTo>
                    <a:pt x="1524" y="4603"/>
                    <a:pt x="887" y="4256"/>
                    <a:pt x="607" y="3765"/>
                  </a:cubicBezTo>
                  <a:cubicBezTo>
                    <a:pt x="362" y="3355"/>
                    <a:pt x="345" y="2863"/>
                    <a:pt x="558" y="2454"/>
                  </a:cubicBezTo>
                  <a:cubicBezTo>
                    <a:pt x="575" y="2437"/>
                    <a:pt x="575" y="2437"/>
                    <a:pt x="575" y="2421"/>
                  </a:cubicBezTo>
                  <a:cubicBezTo>
                    <a:pt x="787" y="2106"/>
                    <a:pt x="1123" y="1959"/>
                    <a:pt x="1436" y="1959"/>
                  </a:cubicBezTo>
                  <a:cubicBezTo>
                    <a:pt x="1727" y="1959"/>
                    <a:pt x="1998" y="2086"/>
                    <a:pt x="2132" y="2323"/>
                  </a:cubicBezTo>
                  <a:cubicBezTo>
                    <a:pt x="2247" y="2454"/>
                    <a:pt x="2296" y="2618"/>
                    <a:pt x="2296" y="2798"/>
                  </a:cubicBezTo>
                  <a:cubicBezTo>
                    <a:pt x="2296" y="2945"/>
                    <a:pt x="2247" y="3093"/>
                    <a:pt x="2132" y="3208"/>
                  </a:cubicBezTo>
                  <a:cubicBezTo>
                    <a:pt x="2026" y="3304"/>
                    <a:pt x="1968" y="3335"/>
                    <a:pt x="1936" y="3335"/>
                  </a:cubicBezTo>
                  <a:cubicBezTo>
                    <a:pt x="1909" y="3335"/>
                    <a:pt x="1902" y="3312"/>
                    <a:pt x="1902" y="3290"/>
                  </a:cubicBezTo>
                  <a:cubicBezTo>
                    <a:pt x="2027" y="3030"/>
                    <a:pt x="1741" y="2861"/>
                    <a:pt x="1489" y="2861"/>
                  </a:cubicBezTo>
                  <a:cubicBezTo>
                    <a:pt x="1312" y="2861"/>
                    <a:pt x="1151" y="2945"/>
                    <a:pt x="1165" y="3142"/>
                  </a:cubicBezTo>
                  <a:cubicBezTo>
                    <a:pt x="1154" y="3417"/>
                    <a:pt x="1393" y="3544"/>
                    <a:pt x="1646" y="3544"/>
                  </a:cubicBezTo>
                  <a:cubicBezTo>
                    <a:pt x="1770" y="3544"/>
                    <a:pt x="1898" y="3513"/>
                    <a:pt x="2001" y="3454"/>
                  </a:cubicBezTo>
                  <a:lnTo>
                    <a:pt x="2034" y="3437"/>
                  </a:lnTo>
                  <a:cubicBezTo>
                    <a:pt x="2050" y="3421"/>
                    <a:pt x="2083" y="3404"/>
                    <a:pt x="2099" y="3388"/>
                  </a:cubicBezTo>
                  <a:cubicBezTo>
                    <a:pt x="2394" y="3093"/>
                    <a:pt x="2443" y="2634"/>
                    <a:pt x="2181" y="2290"/>
                  </a:cubicBezTo>
                  <a:cubicBezTo>
                    <a:pt x="2043" y="2021"/>
                    <a:pt x="1730" y="1874"/>
                    <a:pt x="1395" y="1874"/>
                  </a:cubicBezTo>
                  <a:cubicBezTo>
                    <a:pt x="1055" y="1874"/>
                    <a:pt x="691" y="2025"/>
                    <a:pt x="460" y="2355"/>
                  </a:cubicBezTo>
                  <a:cubicBezTo>
                    <a:pt x="1" y="2962"/>
                    <a:pt x="149" y="4126"/>
                    <a:pt x="935" y="4585"/>
                  </a:cubicBezTo>
                  <a:cubicBezTo>
                    <a:pt x="1284" y="4773"/>
                    <a:pt x="1685" y="4885"/>
                    <a:pt x="2079" y="4885"/>
                  </a:cubicBezTo>
                  <a:cubicBezTo>
                    <a:pt x="2130" y="4885"/>
                    <a:pt x="2180" y="4883"/>
                    <a:pt x="2230" y="4880"/>
                  </a:cubicBezTo>
                  <a:cubicBezTo>
                    <a:pt x="3132" y="4863"/>
                    <a:pt x="3853" y="4371"/>
                    <a:pt x="5033" y="4011"/>
                  </a:cubicBezTo>
                  <a:cubicBezTo>
                    <a:pt x="5459" y="3896"/>
                    <a:pt x="5902" y="3831"/>
                    <a:pt x="6344" y="3798"/>
                  </a:cubicBezTo>
                  <a:cubicBezTo>
                    <a:pt x="6541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9" y="3663"/>
                    <a:pt x="6648" y="3663"/>
                  </a:cubicBezTo>
                  <a:cubicBezTo>
                    <a:pt x="6496" y="3663"/>
                    <a:pt x="6312" y="3634"/>
                    <a:pt x="6181" y="3519"/>
                  </a:cubicBezTo>
                  <a:cubicBezTo>
                    <a:pt x="5918" y="3273"/>
                    <a:pt x="5918" y="3372"/>
                    <a:pt x="5640" y="3290"/>
                  </a:cubicBezTo>
                  <a:cubicBezTo>
                    <a:pt x="5459" y="3240"/>
                    <a:pt x="5361" y="3093"/>
                    <a:pt x="5361" y="2913"/>
                  </a:cubicBezTo>
                  <a:cubicBezTo>
                    <a:pt x="5164" y="3077"/>
                    <a:pt x="5131" y="3372"/>
                    <a:pt x="5279" y="3585"/>
                  </a:cubicBezTo>
                  <a:cubicBezTo>
                    <a:pt x="5279" y="3585"/>
                    <a:pt x="4558" y="3585"/>
                    <a:pt x="4377" y="3208"/>
                  </a:cubicBezTo>
                  <a:cubicBezTo>
                    <a:pt x="4214" y="2831"/>
                    <a:pt x="4410" y="2847"/>
                    <a:pt x="4558" y="2765"/>
                  </a:cubicBezTo>
                  <a:cubicBezTo>
                    <a:pt x="4705" y="2667"/>
                    <a:pt x="4754" y="2536"/>
                    <a:pt x="4591" y="2323"/>
                  </a:cubicBezTo>
                  <a:cubicBezTo>
                    <a:pt x="4443" y="2126"/>
                    <a:pt x="4476" y="1749"/>
                    <a:pt x="4738" y="1749"/>
                  </a:cubicBezTo>
                  <a:cubicBezTo>
                    <a:pt x="4660" y="1580"/>
                    <a:pt x="4489" y="1483"/>
                    <a:pt x="4315" y="1483"/>
                  </a:cubicBezTo>
                  <a:cubicBezTo>
                    <a:pt x="4270" y="1483"/>
                    <a:pt x="4225" y="1489"/>
                    <a:pt x="4181" y="1503"/>
                  </a:cubicBezTo>
                  <a:cubicBezTo>
                    <a:pt x="3755" y="1569"/>
                    <a:pt x="3755" y="2175"/>
                    <a:pt x="3755" y="2175"/>
                  </a:cubicBezTo>
                  <a:cubicBezTo>
                    <a:pt x="3755" y="2175"/>
                    <a:pt x="3443" y="1421"/>
                    <a:pt x="3935" y="1044"/>
                  </a:cubicBezTo>
                  <a:cubicBezTo>
                    <a:pt x="4118" y="899"/>
                    <a:pt x="4267" y="844"/>
                    <a:pt x="4385" y="844"/>
                  </a:cubicBezTo>
                  <a:cubicBezTo>
                    <a:pt x="4573" y="844"/>
                    <a:pt x="4681" y="985"/>
                    <a:pt x="4722" y="1126"/>
                  </a:cubicBezTo>
                  <a:cubicBezTo>
                    <a:pt x="4775" y="1311"/>
                    <a:pt x="4871" y="1465"/>
                    <a:pt x="5018" y="1465"/>
                  </a:cubicBezTo>
                  <a:cubicBezTo>
                    <a:pt x="5053" y="1465"/>
                    <a:pt x="5091" y="1456"/>
                    <a:pt x="5131" y="1437"/>
                  </a:cubicBezTo>
                  <a:cubicBezTo>
                    <a:pt x="5264" y="1371"/>
                    <a:pt x="5375" y="1267"/>
                    <a:pt x="5473" y="1267"/>
                  </a:cubicBezTo>
                  <a:cubicBezTo>
                    <a:pt x="5520" y="1267"/>
                    <a:pt x="5564" y="1291"/>
                    <a:pt x="5607" y="1355"/>
                  </a:cubicBezTo>
                  <a:cubicBezTo>
                    <a:pt x="5722" y="1601"/>
                    <a:pt x="5607" y="1896"/>
                    <a:pt x="5361" y="2011"/>
                  </a:cubicBezTo>
                  <a:cubicBezTo>
                    <a:pt x="5361" y="2011"/>
                    <a:pt x="5367" y="2011"/>
                    <a:pt x="5377" y="2011"/>
                  </a:cubicBezTo>
                  <a:cubicBezTo>
                    <a:pt x="5485" y="2011"/>
                    <a:pt x="6095" y="1984"/>
                    <a:pt x="6230" y="1372"/>
                  </a:cubicBezTo>
                  <a:cubicBezTo>
                    <a:pt x="6347" y="822"/>
                    <a:pt x="5880" y="1"/>
                    <a:pt x="49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16"/>
            <p:cNvSpPr/>
            <p:nvPr/>
          </p:nvSpPr>
          <p:spPr>
            <a:xfrm>
              <a:off x="4407686" y="4303489"/>
              <a:ext cx="152773" cy="108650"/>
            </a:xfrm>
            <a:custGeom>
              <a:rect b="b" l="l" r="r" t="t"/>
              <a:pathLst>
                <a:path extrusionOk="0" h="3312" w="4657">
                  <a:moveTo>
                    <a:pt x="837" y="1"/>
                  </a:moveTo>
                  <a:cubicBezTo>
                    <a:pt x="837" y="1"/>
                    <a:pt x="1" y="919"/>
                    <a:pt x="558" y="1722"/>
                  </a:cubicBezTo>
                  <a:cubicBezTo>
                    <a:pt x="870" y="2181"/>
                    <a:pt x="1378" y="2459"/>
                    <a:pt x="1935" y="2492"/>
                  </a:cubicBezTo>
                  <a:cubicBezTo>
                    <a:pt x="1869" y="2492"/>
                    <a:pt x="1476" y="2492"/>
                    <a:pt x="1296" y="2722"/>
                  </a:cubicBezTo>
                  <a:cubicBezTo>
                    <a:pt x="1181" y="2885"/>
                    <a:pt x="1132" y="3099"/>
                    <a:pt x="1165" y="3312"/>
                  </a:cubicBezTo>
                  <a:cubicBezTo>
                    <a:pt x="1215" y="3223"/>
                    <a:pt x="1305" y="3164"/>
                    <a:pt x="1395" y="3164"/>
                  </a:cubicBezTo>
                  <a:cubicBezTo>
                    <a:pt x="1422" y="3164"/>
                    <a:pt x="1450" y="3169"/>
                    <a:pt x="1476" y="3180"/>
                  </a:cubicBezTo>
                  <a:cubicBezTo>
                    <a:pt x="1590" y="3215"/>
                    <a:pt x="1750" y="3288"/>
                    <a:pt x="1933" y="3288"/>
                  </a:cubicBezTo>
                  <a:cubicBezTo>
                    <a:pt x="2092" y="3288"/>
                    <a:pt x="2267" y="3233"/>
                    <a:pt x="2443" y="3049"/>
                  </a:cubicBezTo>
                  <a:cubicBezTo>
                    <a:pt x="2820" y="2640"/>
                    <a:pt x="3312" y="2869"/>
                    <a:pt x="4656" y="2164"/>
                  </a:cubicBezTo>
                  <a:cubicBezTo>
                    <a:pt x="4656" y="2164"/>
                    <a:pt x="4656" y="2164"/>
                    <a:pt x="4656" y="2164"/>
                  </a:cubicBezTo>
                  <a:cubicBezTo>
                    <a:pt x="4642" y="2164"/>
                    <a:pt x="3924" y="2456"/>
                    <a:pt x="3119" y="2456"/>
                  </a:cubicBezTo>
                  <a:cubicBezTo>
                    <a:pt x="2653" y="2456"/>
                    <a:pt x="2159" y="2358"/>
                    <a:pt x="1755" y="2049"/>
                  </a:cubicBezTo>
                  <a:cubicBezTo>
                    <a:pt x="1115" y="1574"/>
                    <a:pt x="771" y="787"/>
                    <a:pt x="8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16"/>
            <p:cNvSpPr/>
            <p:nvPr/>
          </p:nvSpPr>
          <p:spPr>
            <a:xfrm>
              <a:off x="4609343" y="4059940"/>
              <a:ext cx="145753" cy="205950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1" y="203"/>
                    <a:pt x="1279" y="606"/>
                  </a:cubicBezTo>
                  <a:cubicBezTo>
                    <a:pt x="1" y="2245"/>
                    <a:pt x="902" y="4261"/>
                    <a:pt x="1656" y="5113"/>
                  </a:cubicBezTo>
                  <a:cubicBezTo>
                    <a:pt x="2082" y="5638"/>
                    <a:pt x="2640" y="6031"/>
                    <a:pt x="3262" y="6277"/>
                  </a:cubicBezTo>
                  <a:cubicBezTo>
                    <a:pt x="2689" y="6015"/>
                    <a:pt x="2181" y="5622"/>
                    <a:pt x="1771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7" y="3310"/>
                    <a:pt x="968" y="2753"/>
                    <a:pt x="1000" y="2212"/>
                  </a:cubicBezTo>
                  <a:cubicBezTo>
                    <a:pt x="1132" y="737"/>
                    <a:pt x="1967" y="180"/>
                    <a:pt x="2721" y="163"/>
                  </a:cubicBezTo>
                  <a:cubicBezTo>
                    <a:pt x="3066" y="163"/>
                    <a:pt x="3394" y="311"/>
                    <a:pt x="3639" y="557"/>
                  </a:cubicBezTo>
                  <a:cubicBezTo>
                    <a:pt x="4279" y="1098"/>
                    <a:pt x="3918" y="2048"/>
                    <a:pt x="3377" y="2278"/>
                  </a:cubicBezTo>
                  <a:cubicBezTo>
                    <a:pt x="3254" y="2339"/>
                    <a:pt x="3122" y="2372"/>
                    <a:pt x="2988" y="2372"/>
                  </a:cubicBezTo>
                  <a:cubicBezTo>
                    <a:pt x="2871" y="2372"/>
                    <a:pt x="2754" y="2347"/>
                    <a:pt x="2640" y="2294"/>
                  </a:cubicBezTo>
                  <a:cubicBezTo>
                    <a:pt x="2476" y="2196"/>
                    <a:pt x="2344" y="2032"/>
                    <a:pt x="2328" y="1835"/>
                  </a:cubicBezTo>
                  <a:cubicBezTo>
                    <a:pt x="2328" y="1737"/>
                    <a:pt x="2357" y="1715"/>
                    <a:pt x="2410" y="1715"/>
                  </a:cubicBezTo>
                  <a:cubicBezTo>
                    <a:pt x="2455" y="1715"/>
                    <a:pt x="2518" y="1731"/>
                    <a:pt x="2597" y="1731"/>
                  </a:cubicBezTo>
                  <a:cubicBezTo>
                    <a:pt x="2658" y="1731"/>
                    <a:pt x="2727" y="1722"/>
                    <a:pt x="2803" y="1688"/>
                  </a:cubicBezTo>
                  <a:cubicBezTo>
                    <a:pt x="3000" y="1573"/>
                    <a:pt x="3049" y="1294"/>
                    <a:pt x="2885" y="1130"/>
                  </a:cubicBezTo>
                  <a:cubicBezTo>
                    <a:pt x="2811" y="1056"/>
                    <a:pt x="2710" y="1016"/>
                    <a:pt x="2606" y="1016"/>
                  </a:cubicBezTo>
                  <a:cubicBezTo>
                    <a:pt x="2411" y="1016"/>
                    <a:pt x="2207" y="1159"/>
                    <a:pt x="2164" y="1491"/>
                  </a:cubicBezTo>
                  <a:cubicBezTo>
                    <a:pt x="2131" y="1737"/>
                    <a:pt x="2213" y="1983"/>
                    <a:pt x="2377" y="2147"/>
                  </a:cubicBezTo>
                  <a:cubicBezTo>
                    <a:pt x="2394" y="2179"/>
                    <a:pt x="2426" y="2196"/>
                    <a:pt x="2443" y="2212"/>
                  </a:cubicBezTo>
                  <a:lnTo>
                    <a:pt x="2492" y="2261"/>
                  </a:lnTo>
                  <a:lnTo>
                    <a:pt x="2541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54" y="2409"/>
                    <a:pt x="2894" y="2442"/>
                    <a:pt x="3031" y="2442"/>
                  </a:cubicBezTo>
                  <a:cubicBezTo>
                    <a:pt x="3168" y="2442"/>
                    <a:pt x="3303" y="2409"/>
                    <a:pt x="3426" y="2343"/>
                  </a:cubicBezTo>
                  <a:cubicBezTo>
                    <a:pt x="4016" y="2130"/>
                    <a:pt x="4443" y="1081"/>
                    <a:pt x="3754" y="458"/>
                  </a:cubicBezTo>
                  <a:cubicBezTo>
                    <a:pt x="3480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16"/>
            <p:cNvSpPr/>
            <p:nvPr/>
          </p:nvSpPr>
          <p:spPr>
            <a:xfrm>
              <a:off x="3294591" y="4897400"/>
              <a:ext cx="297935" cy="207098"/>
            </a:xfrm>
            <a:custGeom>
              <a:rect b="b" l="l" r="r" t="t"/>
              <a:pathLst>
                <a:path extrusionOk="0" h="6313" w="9082">
                  <a:moveTo>
                    <a:pt x="7080" y="0"/>
                  </a:moveTo>
                  <a:cubicBezTo>
                    <a:pt x="6623" y="0"/>
                    <a:pt x="6191" y="163"/>
                    <a:pt x="5918" y="501"/>
                  </a:cubicBezTo>
                  <a:cubicBezTo>
                    <a:pt x="5541" y="910"/>
                    <a:pt x="5492" y="1533"/>
                    <a:pt x="5820" y="1992"/>
                  </a:cubicBezTo>
                  <a:cubicBezTo>
                    <a:pt x="5902" y="2140"/>
                    <a:pt x="6033" y="2238"/>
                    <a:pt x="6197" y="2304"/>
                  </a:cubicBezTo>
                  <a:lnTo>
                    <a:pt x="6229" y="2320"/>
                  </a:lnTo>
                  <a:lnTo>
                    <a:pt x="6295" y="2336"/>
                  </a:lnTo>
                  <a:cubicBezTo>
                    <a:pt x="6328" y="2353"/>
                    <a:pt x="6361" y="2353"/>
                    <a:pt x="6393" y="2369"/>
                  </a:cubicBezTo>
                  <a:cubicBezTo>
                    <a:pt x="6462" y="2385"/>
                    <a:pt x="6532" y="2394"/>
                    <a:pt x="6601" y="2394"/>
                  </a:cubicBezTo>
                  <a:cubicBezTo>
                    <a:pt x="6812" y="2394"/>
                    <a:pt x="7019" y="2317"/>
                    <a:pt x="7180" y="2156"/>
                  </a:cubicBezTo>
                  <a:cubicBezTo>
                    <a:pt x="7571" y="1751"/>
                    <a:pt x="7301" y="1208"/>
                    <a:pt x="6963" y="1208"/>
                  </a:cubicBezTo>
                  <a:cubicBezTo>
                    <a:pt x="6932" y="1208"/>
                    <a:pt x="6900" y="1212"/>
                    <a:pt x="6869" y="1222"/>
                  </a:cubicBezTo>
                  <a:cubicBezTo>
                    <a:pt x="6557" y="1304"/>
                    <a:pt x="6492" y="1714"/>
                    <a:pt x="6721" y="1845"/>
                  </a:cubicBezTo>
                  <a:cubicBezTo>
                    <a:pt x="6775" y="1875"/>
                    <a:pt x="6834" y="1889"/>
                    <a:pt x="6892" y="1889"/>
                  </a:cubicBezTo>
                  <a:cubicBezTo>
                    <a:pt x="6992" y="1889"/>
                    <a:pt x="7091" y="1846"/>
                    <a:pt x="7164" y="1763"/>
                  </a:cubicBezTo>
                  <a:lnTo>
                    <a:pt x="7164" y="1763"/>
                  </a:lnTo>
                  <a:cubicBezTo>
                    <a:pt x="7197" y="1910"/>
                    <a:pt x="7147" y="2058"/>
                    <a:pt x="7016" y="2140"/>
                  </a:cubicBezTo>
                  <a:cubicBezTo>
                    <a:pt x="6876" y="2257"/>
                    <a:pt x="6702" y="2315"/>
                    <a:pt x="6530" y="2315"/>
                  </a:cubicBezTo>
                  <a:cubicBezTo>
                    <a:pt x="6462" y="2315"/>
                    <a:pt x="6393" y="2306"/>
                    <a:pt x="6328" y="2287"/>
                  </a:cubicBezTo>
                  <a:cubicBezTo>
                    <a:pt x="6229" y="2271"/>
                    <a:pt x="6147" y="2222"/>
                    <a:pt x="6066" y="2173"/>
                  </a:cubicBezTo>
                  <a:cubicBezTo>
                    <a:pt x="5557" y="1763"/>
                    <a:pt x="5525" y="1009"/>
                    <a:pt x="5984" y="550"/>
                  </a:cubicBezTo>
                  <a:cubicBezTo>
                    <a:pt x="6239" y="246"/>
                    <a:pt x="6633" y="102"/>
                    <a:pt x="7049" y="102"/>
                  </a:cubicBezTo>
                  <a:cubicBezTo>
                    <a:pt x="7915" y="102"/>
                    <a:pt x="8879" y="727"/>
                    <a:pt x="8901" y="1845"/>
                  </a:cubicBezTo>
                  <a:cubicBezTo>
                    <a:pt x="8918" y="2664"/>
                    <a:pt x="8491" y="3402"/>
                    <a:pt x="7770" y="3795"/>
                  </a:cubicBezTo>
                  <a:lnTo>
                    <a:pt x="7705" y="3812"/>
                  </a:lnTo>
                  <a:cubicBezTo>
                    <a:pt x="7623" y="3844"/>
                    <a:pt x="7541" y="3877"/>
                    <a:pt x="7442" y="3894"/>
                  </a:cubicBezTo>
                  <a:cubicBezTo>
                    <a:pt x="7216" y="3946"/>
                    <a:pt x="6990" y="3968"/>
                    <a:pt x="6765" y="3968"/>
                  </a:cubicBezTo>
                  <a:cubicBezTo>
                    <a:pt x="5179" y="3968"/>
                    <a:pt x="3643" y="2834"/>
                    <a:pt x="2302" y="2834"/>
                  </a:cubicBezTo>
                  <a:cubicBezTo>
                    <a:pt x="2155" y="2834"/>
                    <a:pt x="2011" y="2847"/>
                    <a:pt x="1869" y="2877"/>
                  </a:cubicBezTo>
                  <a:cubicBezTo>
                    <a:pt x="624" y="3156"/>
                    <a:pt x="263" y="4041"/>
                    <a:pt x="148" y="4582"/>
                  </a:cubicBezTo>
                  <a:cubicBezTo>
                    <a:pt x="1" y="5123"/>
                    <a:pt x="115" y="5729"/>
                    <a:pt x="558" y="6057"/>
                  </a:cubicBezTo>
                  <a:cubicBezTo>
                    <a:pt x="784" y="6233"/>
                    <a:pt x="1056" y="6313"/>
                    <a:pt x="1321" y="6313"/>
                  </a:cubicBezTo>
                  <a:cubicBezTo>
                    <a:pt x="1747" y="6313"/>
                    <a:pt x="2156" y="6106"/>
                    <a:pt x="2328" y="5762"/>
                  </a:cubicBezTo>
                  <a:cubicBezTo>
                    <a:pt x="2656" y="5221"/>
                    <a:pt x="2361" y="4516"/>
                    <a:pt x="1869" y="4402"/>
                  </a:cubicBezTo>
                  <a:cubicBezTo>
                    <a:pt x="1775" y="4363"/>
                    <a:pt x="1678" y="4344"/>
                    <a:pt x="1581" y="4344"/>
                  </a:cubicBezTo>
                  <a:cubicBezTo>
                    <a:pt x="1273" y="4344"/>
                    <a:pt x="978" y="4532"/>
                    <a:pt x="853" y="4844"/>
                  </a:cubicBezTo>
                  <a:cubicBezTo>
                    <a:pt x="820" y="4959"/>
                    <a:pt x="820" y="5090"/>
                    <a:pt x="837" y="5221"/>
                  </a:cubicBezTo>
                  <a:lnTo>
                    <a:pt x="837" y="5238"/>
                  </a:lnTo>
                  <a:cubicBezTo>
                    <a:pt x="837" y="5238"/>
                    <a:pt x="853" y="5254"/>
                    <a:pt x="853" y="5270"/>
                  </a:cubicBezTo>
                  <a:cubicBezTo>
                    <a:pt x="853" y="5287"/>
                    <a:pt x="853" y="5287"/>
                    <a:pt x="853" y="5303"/>
                  </a:cubicBezTo>
                  <a:cubicBezTo>
                    <a:pt x="927" y="5525"/>
                    <a:pt x="1130" y="5663"/>
                    <a:pt x="1351" y="5663"/>
                  </a:cubicBezTo>
                  <a:cubicBezTo>
                    <a:pt x="1425" y="5663"/>
                    <a:pt x="1501" y="5647"/>
                    <a:pt x="1574" y="5615"/>
                  </a:cubicBezTo>
                  <a:cubicBezTo>
                    <a:pt x="1921" y="5473"/>
                    <a:pt x="1813" y="4923"/>
                    <a:pt x="1471" y="4923"/>
                  </a:cubicBezTo>
                  <a:cubicBezTo>
                    <a:pt x="1456" y="4923"/>
                    <a:pt x="1442" y="4924"/>
                    <a:pt x="1427" y="4926"/>
                  </a:cubicBezTo>
                  <a:cubicBezTo>
                    <a:pt x="1050" y="4959"/>
                    <a:pt x="1115" y="5320"/>
                    <a:pt x="1066" y="5369"/>
                  </a:cubicBezTo>
                  <a:cubicBezTo>
                    <a:pt x="1052" y="5383"/>
                    <a:pt x="1037" y="5389"/>
                    <a:pt x="1022" y="5389"/>
                  </a:cubicBezTo>
                  <a:cubicBezTo>
                    <a:pt x="968" y="5389"/>
                    <a:pt x="915" y="5313"/>
                    <a:pt x="902" y="5287"/>
                  </a:cubicBezTo>
                  <a:cubicBezTo>
                    <a:pt x="837" y="5090"/>
                    <a:pt x="853" y="4877"/>
                    <a:pt x="951" y="4713"/>
                  </a:cubicBezTo>
                  <a:cubicBezTo>
                    <a:pt x="1091" y="4504"/>
                    <a:pt x="1320" y="4394"/>
                    <a:pt x="1559" y="4394"/>
                  </a:cubicBezTo>
                  <a:cubicBezTo>
                    <a:pt x="1657" y="4394"/>
                    <a:pt x="1757" y="4413"/>
                    <a:pt x="1853" y="4451"/>
                  </a:cubicBezTo>
                  <a:cubicBezTo>
                    <a:pt x="2312" y="4566"/>
                    <a:pt x="2558" y="5221"/>
                    <a:pt x="2246" y="5713"/>
                  </a:cubicBezTo>
                  <a:cubicBezTo>
                    <a:pt x="2086" y="6024"/>
                    <a:pt x="1703" y="6207"/>
                    <a:pt x="1314" y="6207"/>
                  </a:cubicBezTo>
                  <a:cubicBezTo>
                    <a:pt x="1069" y="6207"/>
                    <a:pt x="820" y="6134"/>
                    <a:pt x="624" y="5975"/>
                  </a:cubicBezTo>
                  <a:cubicBezTo>
                    <a:pt x="83" y="5566"/>
                    <a:pt x="115" y="4631"/>
                    <a:pt x="558" y="4058"/>
                  </a:cubicBezTo>
                  <a:cubicBezTo>
                    <a:pt x="904" y="3576"/>
                    <a:pt x="1492" y="3345"/>
                    <a:pt x="2105" y="3345"/>
                  </a:cubicBezTo>
                  <a:cubicBezTo>
                    <a:pt x="2305" y="3345"/>
                    <a:pt x="2508" y="3370"/>
                    <a:pt x="2705" y="3418"/>
                  </a:cubicBezTo>
                  <a:cubicBezTo>
                    <a:pt x="3508" y="3615"/>
                    <a:pt x="4328" y="3959"/>
                    <a:pt x="5213" y="4189"/>
                  </a:cubicBezTo>
                  <a:cubicBezTo>
                    <a:pt x="5549" y="4250"/>
                    <a:pt x="5892" y="4286"/>
                    <a:pt x="6230" y="4286"/>
                  </a:cubicBezTo>
                  <a:cubicBezTo>
                    <a:pt x="6800" y="4286"/>
                    <a:pt x="7358" y="4184"/>
                    <a:pt x="7852" y="3926"/>
                  </a:cubicBezTo>
                  <a:cubicBezTo>
                    <a:pt x="8623" y="3517"/>
                    <a:pt x="9082" y="2713"/>
                    <a:pt x="9049" y="1845"/>
                  </a:cubicBezTo>
                  <a:cubicBezTo>
                    <a:pt x="9016" y="653"/>
                    <a:pt x="7998" y="0"/>
                    <a:pt x="70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16"/>
            <p:cNvSpPr/>
            <p:nvPr/>
          </p:nvSpPr>
          <p:spPr>
            <a:xfrm>
              <a:off x="3330086" y="5014811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0"/>
                  </a:moveTo>
                  <a:cubicBezTo>
                    <a:pt x="332" y="0"/>
                    <a:pt x="1" y="265"/>
                    <a:pt x="1" y="265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2" y="247"/>
                    <a:pt x="1623" y="511"/>
                  </a:cubicBezTo>
                  <a:cubicBezTo>
                    <a:pt x="2213" y="954"/>
                    <a:pt x="1853" y="1708"/>
                    <a:pt x="1754" y="2200"/>
                  </a:cubicBezTo>
                  <a:cubicBezTo>
                    <a:pt x="1656" y="2708"/>
                    <a:pt x="2361" y="2921"/>
                    <a:pt x="2721" y="3085"/>
                  </a:cubicBezTo>
                  <a:cubicBezTo>
                    <a:pt x="3082" y="3249"/>
                    <a:pt x="2902" y="3691"/>
                    <a:pt x="2902" y="3691"/>
                  </a:cubicBezTo>
                  <a:cubicBezTo>
                    <a:pt x="4230" y="2872"/>
                    <a:pt x="3377" y="1937"/>
                    <a:pt x="3148" y="1659"/>
                  </a:cubicBezTo>
                  <a:cubicBezTo>
                    <a:pt x="2957" y="1441"/>
                    <a:pt x="3083" y="1200"/>
                    <a:pt x="3272" y="1200"/>
                  </a:cubicBezTo>
                  <a:cubicBezTo>
                    <a:pt x="3311" y="1200"/>
                    <a:pt x="3352" y="1210"/>
                    <a:pt x="3394" y="1233"/>
                  </a:cubicBezTo>
                  <a:cubicBezTo>
                    <a:pt x="3639" y="1364"/>
                    <a:pt x="3262" y="1872"/>
                    <a:pt x="3951" y="2298"/>
                  </a:cubicBezTo>
                  <a:cubicBezTo>
                    <a:pt x="4120" y="2410"/>
                    <a:pt x="4280" y="2451"/>
                    <a:pt x="4423" y="2451"/>
                  </a:cubicBezTo>
                  <a:cubicBezTo>
                    <a:pt x="4847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5" y="2085"/>
                    <a:pt x="5119" y="2085"/>
                    <a:pt x="5113" y="2085"/>
                  </a:cubicBezTo>
                  <a:cubicBezTo>
                    <a:pt x="4744" y="2085"/>
                    <a:pt x="4948" y="1574"/>
                    <a:pt x="4787" y="1413"/>
                  </a:cubicBezTo>
                  <a:cubicBezTo>
                    <a:pt x="4703" y="1350"/>
                    <a:pt x="4605" y="1320"/>
                    <a:pt x="4511" y="1320"/>
                  </a:cubicBezTo>
                  <a:cubicBezTo>
                    <a:pt x="4459" y="1320"/>
                    <a:pt x="4408" y="1330"/>
                    <a:pt x="4361" y="1347"/>
                  </a:cubicBezTo>
                  <a:cubicBezTo>
                    <a:pt x="4308" y="1359"/>
                    <a:pt x="4258" y="1364"/>
                    <a:pt x="4213" y="1364"/>
                  </a:cubicBezTo>
                  <a:cubicBezTo>
                    <a:pt x="4062" y="1364"/>
                    <a:pt x="3970" y="1305"/>
                    <a:pt x="4033" y="1216"/>
                  </a:cubicBezTo>
                  <a:cubicBezTo>
                    <a:pt x="4062" y="1174"/>
                    <a:pt x="4096" y="1158"/>
                    <a:pt x="4142" y="1158"/>
                  </a:cubicBezTo>
                  <a:cubicBezTo>
                    <a:pt x="4274" y="1158"/>
                    <a:pt x="4508" y="1294"/>
                    <a:pt x="5033" y="1331"/>
                  </a:cubicBezTo>
                  <a:cubicBezTo>
                    <a:pt x="5060" y="1333"/>
                    <a:pt x="5088" y="1333"/>
                    <a:pt x="5115" y="1333"/>
                  </a:cubicBezTo>
                  <a:cubicBezTo>
                    <a:pt x="5892" y="1333"/>
                    <a:pt x="6459" y="675"/>
                    <a:pt x="6459" y="675"/>
                  </a:cubicBezTo>
                  <a:lnTo>
                    <a:pt x="6459" y="675"/>
                  </a:lnTo>
                  <a:cubicBezTo>
                    <a:pt x="6000" y="931"/>
                    <a:pt x="5514" y="1029"/>
                    <a:pt x="5026" y="1029"/>
                  </a:cubicBezTo>
                  <a:cubicBezTo>
                    <a:pt x="3859" y="1029"/>
                    <a:pt x="2680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16"/>
            <p:cNvSpPr/>
            <p:nvPr/>
          </p:nvSpPr>
          <p:spPr>
            <a:xfrm>
              <a:off x="3384937" y="4894185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0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6" y="2139"/>
                    <a:pt x="2295" y="1500"/>
                    <a:pt x="2262" y="1271"/>
                  </a:cubicBezTo>
                  <a:cubicBezTo>
                    <a:pt x="2180" y="1008"/>
                    <a:pt x="2230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16"/>
            <p:cNvSpPr/>
            <p:nvPr/>
          </p:nvSpPr>
          <p:spPr>
            <a:xfrm>
              <a:off x="3475284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44" y="541"/>
                    <a:pt x="1000" y="738"/>
                  </a:cubicBezTo>
                  <a:cubicBezTo>
                    <a:pt x="639" y="935"/>
                    <a:pt x="0" y="1344"/>
                    <a:pt x="262" y="2017"/>
                  </a:cubicBezTo>
                  <a:cubicBezTo>
                    <a:pt x="508" y="2689"/>
                    <a:pt x="1689" y="2426"/>
                    <a:pt x="2262" y="2623"/>
                  </a:cubicBezTo>
                  <a:cubicBezTo>
                    <a:pt x="2262" y="2623"/>
                    <a:pt x="1393" y="2164"/>
                    <a:pt x="1459" y="1443"/>
                  </a:cubicBezTo>
                  <a:cubicBezTo>
                    <a:pt x="1525" y="705"/>
                    <a:pt x="1443" y="181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16"/>
            <p:cNvSpPr/>
            <p:nvPr/>
          </p:nvSpPr>
          <p:spPr>
            <a:xfrm>
              <a:off x="3555395" y="4844977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78" y="1"/>
                  </a:moveTo>
                  <a:cubicBezTo>
                    <a:pt x="1" y="1345"/>
                    <a:pt x="541" y="1607"/>
                    <a:pt x="1099" y="2476"/>
                  </a:cubicBezTo>
                  <a:cubicBezTo>
                    <a:pt x="1656" y="3361"/>
                    <a:pt x="1050" y="4311"/>
                    <a:pt x="1050" y="4311"/>
                  </a:cubicBezTo>
                  <a:cubicBezTo>
                    <a:pt x="1459" y="4049"/>
                    <a:pt x="1804" y="3361"/>
                    <a:pt x="2492" y="2918"/>
                  </a:cubicBezTo>
                  <a:cubicBezTo>
                    <a:pt x="3197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2" y="1695"/>
                    <a:pt x="2760" y="1748"/>
                    <a:pt x="2595" y="1748"/>
                  </a:cubicBezTo>
                  <a:cubicBezTo>
                    <a:pt x="2554" y="1748"/>
                    <a:pt x="2508" y="1745"/>
                    <a:pt x="2459" y="1738"/>
                  </a:cubicBezTo>
                  <a:cubicBezTo>
                    <a:pt x="2428" y="1731"/>
                    <a:pt x="2398" y="1727"/>
                    <a:pt x="2369" y="1727"/>
                  </a:cubicBezTo>
                  <a:cubicBezTo>
                    <a:pt x="2134" y="1727"/>
                    <a:pt x="1962" y="1947"/>
                    <a:pt x="2049" y="2181"/>
                  </a:cubicBezTo>
                  <a:cubicBezTo>
                    <a:pt x="2101" y="2413"/>
                    <a:pt x="1959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58" y="2426"/>
                    <a:pt x="1558" y="2066"/>
                    <a:pt x="1787" y="1886"/>
                  </a:cubicBezTo>
                  <a:cubicBezTo>
                    <a:pt x="2000" y="1705"/>
                    <a:pt x="2148" y="1312"/>
                    <a:pt x="1951" y="689"/>
                  </a:cubicBezTo>
                  <a:cubicBezTo>
                    <a:pt x="1815" y="219"/>
                    <a:pt x="1370" y="104"/>
                    <a:pt x="1048" y="104"/>
                  </a:cubicBezTo>
                  <a:cubicBezTo>
                    <a:pt x="943" y="104"/>
                    <a:pt x="852" y="116"/>
                    <a:pt x="787" y="132"/>
                  </a:cubicBezTo>
                  <a:cubicBezTo>
                    <a:pt x="764" y="134"/>
                    <a:pt x="741" y="136"/>
                    <a:pt x="717" y="136"/>
                  </a:cubicBezTo>
                  <a:cubicBezTo>
                    <a:pt x="594" y="136"/>
                    <a:pt x="474" y="97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16"/>
            <p:cNvSpPr/>
            <p:nvPr/>
          </p:nvSpPr>
          <p:spPr>
            <a:xfrm>
              <a:off x="3532267" y="4636793"/>
              <a:ext cx="265655" cy="265753"/>
            </a:xfrm>
            <a:custGeom>
              <a:rect b="b" l="l" r="r" t="t"/>
              <a:pathLst>
                <a:path extrusionOk="0" h="8101" w="8098">
                  <a:moveTo>
                    <a:pt x="5732" y="0"/>
                  </a:moveTo>
                  <a:cubicBezTo>
                    <a:pt x="5218" y="0"/>
                    <a:pt x="4714" y="189"/>
                    <a:pt x="4410" y="577"/>
                  </a:cubicBezTo>
                  <a:cubicBezTo>
                    <a:pt x="4115" y="1003"/>
                    <a:pt x="4082" y="1560"/>
                    <a:pt x="4312" y="2036"/>
                  </a:cubicBezTo>
                  <a:cubicBezTo>
                    <a:pt x="4519" y="2442"/>
                    <a:pt x="4854" y="2589"/>
                    <a:pt x="5182" y="2589"/>
                  </a:cubicBezTo>
                  <a:cubicBezTo>
                    <a:pt x="5528" y="2589"/>
                    <a:pt x="5864" y="2426"/>
                    <a:pt x="6033" y="2232"/>
                  </a:cubicBezTo>
                  <a:cubicBezTo>
                    <a:pt x="6213" y="2036"/>
                    <a:pt x="6295" y="1757"/>
                    <a:pt x="6246" y="1478"/>
                  </a:cubicBezTo>
                  <a:cubicBezTo>
                    <a:pt x="6188" y="1158"/>
                    <a:pt x="5957" y="1022"/>
                    <a:pt x="5748" y="1022"/>
                  </a:cubicBezTo>
                  <a:cubicBezTo>
                    <a:pt x="5604" y="1022"/>
                    <a:pt x="5470" y="1086"/>
                    <a:pt x="5410" y="1200"/>
                  </a:cubicBezTo>
                  <a:cubicBezTo>
                    <a:pt x="5262" y="1495"/>
                    <a:pt x="5344" y="1839"/>
                    <a:pt x="5754" y="1905"/>
                  </a:cubicBezTo>
                  <a:cubicBezTo>
                    <a:pt x="6098" y="1954"/>
                    <a:pt x="5918" y="2396"/>
                    <a:pt x="5475" y="2495"/>
                  </a:cubicBezTo>
                  <a:cubicBezTo>
                    <a:pt x="5391" y="2520"/>
                    <a:pt x="5306" y="2532"/>
                    <a:pt x="5222" y="2532"/>
                  </a:cubicBezTo>
                  <a:cubicBezTo>
                    <a:pt x="4867" y="2532"/>
                    <a:pt x="4536" y="2318"/>
                    <a:pt x="4377" y="1986"/>
                  </a:cubicBezTo>
                  <a:cubicBezTo>
                    <a:pt x="4180" y="1544"/>
                    <a:pt x="4230" y="1019"/>
                    <a:pt x="4525" y="626"/>
                  </a:cubicBezTo>
                  <a:cubicBezTo>
                    <a:pt x="4795" y="288"/>
                    <a:pt x="5243" y="129"/>
                    <a:pt x="5713" y="129"/>
                  </a:cubicBezTo>
                  <a:cubicBezTo>
                    <a:pt x="5813" y="129"/>
                    <a:pt x="5915" y="136"/>
                    <a:pt x="6016" y="151"/>
                  </a:cubicBezTo>
                  <a:cubicBezTo>
                    <a:pt x="7213" y="282"/>
                    <a:pt x="7901" y="1986"/>
                    <a:pt x="7196" y="3134"/>
                  </a:cubicBezTo>
                  <a:cubicBezTo>
                    <a:pt x="6951" y="3494"/>
                    <a:pt x="6623" y="3790"/>
                    <a:pt x="6229" y="3986"/>
                  </a:cubicBezTo>
                  <a:cubicBezTo>
                    <a:pt x="5842" y="4152"/>
                    <a:pt x="5393" y="4235"/>
                    <a:pt x="4866" y="4235"/>
                  </a:cubicBezTo>
                  <a:cubicBezTo>
                    <a:pt x="4457" y="4235"/>
                    <a:pt x="4001" y="4185"/>
                    <a:pt x="3492" y="4085"/>
                  </a:cubicBezTo>
                  <a:cubicBezTo>
                    <a:pt x="3199" y="4028"/>
                    <a:pt x="2910" y="4000"/>
                    <a:pt x="2634" y="4000"/>
                  </a:cubicBezTo>
                  <a:cubicBezTo>
                    <a:pt x="1304" y="4000"/>
                    <a:pt x="240" y="4653"/>
                    <a:pt x="132" y="5970"/>
                  </a:cubicBezTo>
                  <a:cubicBezTo>
                    <a:pt x="1" y="7560"/>
                    <a:pt x="1033" y="8100"/>
                    <a:pt x="1033" y="8100"/>
                  </a:cubicBezTo>
                  <a:cubicBezTo>
                    <a:pt x="1033" y="8100"/>
                    <a:pt x="1017" y="8084"/>
                    <a:pt x="1001" y="8068"/>
                  </a:cubicBezTo>
                  <a:cubicBezTo>
                    <a:pt x="443" y="7428"/>
                    <a:pt x="591" y="6232"/>
                    <a:pt x="591" y="6232"/>
                  </a:cubicBezTo>
                  <a:cubicBezTo>
                    <a:pt x="689" y="5707"/>
                    <a:pt x="951" y="5248"/>
                    <a:pt x="1345" y="4904"/>
                  </a:cubicBezTo>
                  <a:cubicBezTo>
                    <a:pt x="1926" y="4463"/>
                    <a:pt x="2660" y="4378"/>
                    <a:pt x="3143" y="4378"/>
                  </a:cubicBezTo>
                  <a:cubicBezTo>
                    <a:pt x="3450" y="4378"/>
                    <a:pt x="3656" y="4412"/>
                    <a:pt x="3656" y="4412"/>
                  </a:cubicBezTo>
                  <a:cubicBezTo>
                    <a:pt x="3918" y="4445"/>
                    <a:pt x="4148" y="4462"/>
                    <a:pt x="4361" y="4462"/>
                  </a:cubicBezTo>
                  <a:cubicBezTo>
                    <a:pt x="4481" y="4471"/>
                    <a:pt x="4605" y="4476"/>
                    <a:pt x="4730" y="4476"/>
                  </a:cubicBezTo>
                  <a:cubicBezTo>
                    <a:pt x="5689" y="4476"/>
                    <a:pt x="6733" y="4175"/>
                    <a:pt x="7328" y="3232"/>
                  </a:cubicBezTo>
                  <a:cubicBezTo>
                    <a:pt x="8098" y="1986"/>
                    <a:pt x="7344" y="167"/>
                    <a:pt x="6016" y="20"/>
                  </a:cubicBezTo>
                  <a:cubicBezTo>
                    <a:pt x="5922" y="7"/>
                    <a:pt x="5827" y="0"/>
                    <a:pt x="57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16"/>
            <p:cNvSpPr/>
            <p:nvPr/>
          </p:nvSpPr>
          <p:spPr>
            <a:xfrm>
              <a:off x="3565073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16"/>
            <p:cNvSpPr/>
            <p:nvPr/>
          </p:nvSpPr>
          <p:spPr>
            <a:xfrm>
              <a:off x="3602701" y="4789208"/>
              <a:ext cx="153298" cy="78371"/>
            </a:xfrm>
            <a:custGeom>
              <a:rect b="b" l="l" r="r" t="t"/>
              <a:pathLst>
                <a:path extrusionOk="0" h="2389" w="4673">
                  <a:moveTo>
                    <a:pt x="1086" y="0"/>
                  </a:moveTo>
                  <a:cubicBezTo>
                    <a:pt x="394" y="0"/>
                    <a:pt x="1" y="225"/>
                    <a:pt x="1" y="225"/>
                  </a:cubicBezTo>
                  <a:cubicBezTo>
                    <a:pt x="84" y="210"/>
                    <a:pt x="164" y="203"/>
                    <a:pt x="240" y="203"/>
                  </a:cubicBezTo>
                  <a:cubicBezTo>
                    <a:pt x="728" y="203"/>
                    <a:pt x="1035" y="513"/>
                    <a:pt x="935" y="996"/>
                  </a:cubicBezTo>
                  <a:cubicBezTo>
                    <a:pt x="804" y="1406"/>
                    <a:pt x="968" y="1864"/>
                    <a:pt x="1312" y="2127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25" y="1881"/>
                    <a:pt x="2706" y="1455"/>
                  </a:cubicBezTo>
                  <a:cubicBezTo>
                    <a:pt x="2861" y="1034"/>
                    <a:pt x="2424" y="880"/>
                    <a:pt x="2240" y="880"/>
                  </a:cubicBezTo>
                  <a:cubicBezTo>
                    <a:pt x="2231" y="880"/>
                    <a:pt x="2222" y="880"/>
                    <a:pt x="2214" y="881"/>
                  </a:cubicBezTo>
                  <a:cubicBezTo>
                    <a:pt x="2110" y="890"/>
                    <a:pt x="2028" y="911"/>
                    <a:pt x="1956" y="911"/>
                  </a:cubicBezTo>
                  <a:cubicBezTo>
                    <a:pt x="1902" y="911"/>
                    <a:pt x="1853" y="900"/>
                    <a:pt x="1804" y="865"/>
                  </a:cubicBezTo>
                  <a:cubicBezTo>
                    <a:pt x="1697" y="798"/>
                    <a:pt x="1742" y="580"/>
                    <a:pt x="2019" y="580"/>
                  </a:cubicBezTo>
                  <a:cubicBezTo>
                    <a:pt x="2082" y="580"/>
                    <a:pt x="2158" y="591"/>
                    <a:pt x="2247" y="619"/>
                  </a:cubicBezTo>
                  <a:cubicBezTo>
                    <a:pt x="2722" y="783"/>
                    <a:pt x="2574" y="1242"/>
                    <a:pt x="3312" y="1389"/>
                  </a:cubicBezTo>
                  <a:cubicBezTo>
                    <a:pt x="3367" y="1400"/>
                    <a:pt x="3419" y="1406"/>
                    <a:pt x="3468" y="1406"/>
                  </a:cubicBezTo>
                  <a:cubicBezTo>
                    <a:pt x="4060" y="1406"/>
                    <a:pt x="4219" y="643"/>
                    <a:pt x="4279" y="537"/>
                  </a:cubicBezTo>
                  <a:cubicBezTo>
                    <a:pt x="4394" y="406"/>
                    <a:pt x="4525" y="275"/>
                    <a:pt x="4672" y="160"/>
                  </a:cubicBezTo>
                  <a:lnTo>
                    <a:pt x="4672" y="160"/>
                  </a:lnTo>
                  <a:cubicBezTo>
                    <a:pt x="4463" y="274"/>
                    <a:pt x="4088" y="394"/>
                    <a:pt x="3549" y="394"/>
                  </a:cubicBezTo>
                  <a:cubicBezTo>
                    <a:pt x="3161" y="394"/>
                    <a:pt x="2688" y="332"/>
                    <a:pt x="2132" y="160"/>
                  </a:cubicBezTo>
                  <a:cubicBezTo>
                    <a:pt x="1734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16"/>
            <p:cNvSpPr/>
            <p:nvPr/>
          </p:nvSpPr>
          <p:spPr>
            <a:xfrm>
              <a:off x="3611854" y="4646011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935" y="1"/>
                  </a:moveTo>
                  <a:lnTo>
                    <a:pt x="1935" y="1"/>
                  </a:lnTo>
                  <a:cubicBezTo>
                    <a:pt x="1492" y="279"/>
                    <a:pt x="1427" y="722"/>
                    <a:pt x="705" y="1345"/>
                  </a:cubicBezTo>
                  <a:cubicBezTo>
                    <a:pt x="1" y="1968"/>
                    <a:pt x="197" y="2427"/>
                    <a:pt x="345" y="2689"/>
                  </a:cubicBezTo>
                  <a:cubicBezTo>
                    <a:pt x="460" y="2804"/>
                    <a:pt x="427" y="3000"/>
                    <a:pt x="296" y="3099"/>
                  </a:cubicBezTo>
                  <a:cubicBezTo>
                    <a:pt x="1377" y="2984"/>
                    <a:pt x="1230" y="2345"/>
                    <a:pt x="1164" y="2148"/>
                  </a:cubicBezTo>
                  <a:cubicBezTo>
                    <a:pt x="1099" y="1951"/>
                    <a:pt x="1132" y="1837"/>
                    <a:pt x="1246" y="1837"/>
                  </a:cubicBezTo>
                  <a:cubicBezTo>
                    <a:pt x="1361" y="1837"/>
                    <a:pt x="1345" y="2066"/>
                    <a:pt x="1328" y="2361"/>
                  </a:cubicBezTo>
                  <a:cubicBezTo>
                    <a:pt x="1312" y="2640"/>
                    <a:pt x="1263" y="3295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5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7" y="2618"/>
                    <a:pt x="2777" y="2618"/>
                  </a:cubicBezTo>
                  <a:cubicBezTo>
                    <a:pt x="2327" y="2618"/>
                    <a:pt x="1804" y="2418"/>
                    <a:pt x="1574" y="1656"/>
                  </a:cubicBezTo>
                  <a:cubicBezTo>
                    <a:pt x="1377" y="1083"/>
                    <a:pt x="1509" y="443"/>
                    <a:pt x="193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16"/>
            <p:cNvSpPr/>
            <p:nvPr/>
          </p:nvSpPr>
          <p:spPr>
            <a:xfrm>
              <a:off x="3762432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301" y="0"/>
                  </a:moveTo>
                  <a:cubicBezTo>
                    <a:pt x="988" y="0"/>
                    <a:pt x="754" y="369"/>
                    <a:pt x="754" y="369"/>
                  </a:cubicBezTo>
                  <a:cubicBezTo>
                    <a:pt x="0" y="1500"/>
                    <a:pt x="836" y="3286"/>
                    <a:pt x="984" y="5171"/>
                  </a:cubicBezTo>
                  <a:cubicBezTo>
                    <a:pt x="1131" y="7056"/>
                    <a:pt x="476" y="7663"/>
                    <a:pt x="476" y="7663"/>
                  </a:cubicBezTo>
                  <a:cubicBezTo>
                    <a:pt x="1164" y="7122"/>
                    <a:pt x="1328" y="5351"/>
                    <a:pt x="1197" y="3991"/>
                  </a:cubicBezTo>
                  <a:cubicBezTo>
                    <a:pt x="1066" y="2631"/>
                    <a:pt x="1082" y="1352"/>
                    <a:pt x="1344" y="1090"/>
                  </a:cubicBezTo>
                  <a:cubicBezTo>
                    <a:pt x="1607" y="828"/>
                    <a:pt x="1934" y="287"/>
                    <a:pt x="1508" y="57"/>
                  </a:cubicBezTo>
                  <a:cubicBezTo>
                    <a:pt x="1436" y="17"/>
                    <a:pt x="1367" y="0"/>
                    <a:pt x="13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16"/>
            <p:cNvSpPr/>
            <p:nvPr/>
          </p:nvSpPr>
          <p:spPr>
            <a:xfrm>
              <a:off x="3702726" y="4456034"/>
              <a:ext cx="280188" cy="334119"/>
            </a:xfrm>
            <a:custGeom>
              <a:rect b="b" l="l" r="r" t="t"/>
              <a:pathLst>
                <a:path extrusionOk="0" h="10185" w="8541">
                  <a:moveTo>
                    <a:pt x="6281" y="1"/>
                  </a:moveTo>
                  <a:cubicBezTo>
                    <a:pt x="6080" y="1"/>
                    <a:pt x="5875" y="24"/>
                    <a:pt x="5672" y="71"/>
                  </a:cubicBezTo>
                  <a:cubicBezTo>
                    <a:pt x="4492" y="334"/>
                    <a:pt x="3722" y="1579"/>
                    <a:pt x="3508" y="2841"/>
                  </a:cubicBezTo>
                  <a:cubicBezTo>
                    <a:pt x="3246" y="4153"/>
                    <a:pt x="3508" y="5382"/>
                    <a:pt x="3459" y="6480"/>
                  </a:cubicBezTo>
                  <a:cubicBezTo>
                    <a:pt x="3508" y="7480"/>
                    <a:pt x="3148" y="8447"/>
                    <a:pt x="2443" y="9136"/>
                  </a:cubicBezTo>
                  <a:cubicBezTo>
                    <a:pt x="1771" y="9758"/>
                    <a:pt x="919" y="10119"/>
                    <a:pt x="1" y="10185"/>
                  </a:cubicBezTo>
                  <a:cubicBezTo>
                    <a:pt x="919" y="10152"/>
                    <a:pt x="1804" y="9808"/>
                    <a:pt x="2509" y="9201"/>
                  </a:cubicBezTo>
                  <a:cubicBezTo>
                    <a:pt x="3246" y="8496"/>
                    <a:pt x="3640" y="7513"/>
                    <a:pt x="3590" y="6497"/>
                  </a:cubicBezTo>
                  <a:cubicBezTo>
                    <a:pt x="3672" y="5366"/>
                    <a:pt x="3427" y="4136"/>
                    <a:pt x="3672" y="2874"/>
                  </a:cubicBezTo>
                  <a:cubicBezTo>
                    <a:pt x="3918" y="1628"/>
                    <a:pt x="4590" y="465"/>
                    <a:pt x="5705" y="219"/>
                  </a:cubicBezTo>
                  <a:cubicBezTo>
                    <a:pt x="5820" y="186"/>
                    <a:pt x="5951" y="170"/>
                    <a:pt x="6082" y="153"/>
                  </a:cubicBezTo>
                  <a:cubicBezTo>
                    <a:pt x="6128" y="150"/>
                    <a:pt x="6174" y="148"/>
                    <a:pt x="6220" y="148"/>
                  </a:cubicBezTo>
                  <a:cubicBezTo>
                    <a:pt x="6626" y="148"/>
                    <a:pt x="7003" y="278"/>
                    <a:pt x="7328" y="514"/>
                  </a:cubicBezTo>
                  <a:cubicBezTo>
                    <a:pt x="8049" y="1088"/>
                    <a:pt x="7951" y="2333"/>
                    <a:pt x="7541" y="2710"/>
                  </a:cubicBezTo>
                  <a:cubicBezTo>
                    <a:pt x="7334" y="2888"/>
                    <a:pt x="7109" y="2961"/>
                    <a:pt x="6912" y="2961"/>
                  </a:cubicBezTo>
                  <a:cubicBezTo>
                    <a:pt x="6654" y="2961"/>
                    <a:pt x="6442" y="2837"/>
                    <a:pt x="6377" y="2661"/>
                  </a:cubicBezTo>
                  <a:lnTo>
                    <a:pt x="6377" y="2661"/>
                  </a:lnTo>
                  <a:cubicBezTo>
                    <a:pt x="6377" y="2661"/>
                    <a:pt x="6413" y="2666"/>
                    <a:pt x="6467" y="2666"/>
                  </a:cubicBezTo>
                  <a:cubicBezTo>
                    <a:pt x="6603" y="2666"/>
                    <a:pt x="6852" y="2633"/>
                    <a:pt x="6934" y="2399"/>
                  </a:cubicBezTo>
                  <a:cubicBezTo>
                    <a:pt x="7049" y="2087"/>
                    <a:pt x="6869" y="1743"/>
                    <a:pt x="6541" y="1678"/>
                  </a:cubicBezTo>
                  <a:cubicBezTo>
                    <a:pt x="6492" y="1664"/>
                    <a:pt x="6440" y="1657"/>
                    <a:pt x="6386" y="1657"/>
                  </a:cubicBezTo>
                  <a:cubicBezTo>
                    <a:pt x="6065" y="1657"/>
                    <a:pt x="5707" y="1911"/>
                    <a:pt x="5820" y="2432"/>
                  </a:cubicBezTo>
                  <a:cubicBezTo>
                    <a:pt x="5910" y="2815"/>
                    <a:pt x="6441" y="3112"/>
                    <a:pt x="6993" y="3112"/>
                  </a:cubicBezTo>
                  <a:cubicBezTo>
                    <a:pt x="7245" y="3112"/>
                    <a:pt x="7501" y="3051"/>
                    <a:pt x="7721" y="2907"/>
                  </a:cubicBezTo>
                  <a:cubicBezTo>
                    <a:pt x="8131" y="2677"/>
                    <a:pt x="8541" y="1973"/>
                    <a:pt x="8246" y="1186"/>
                  </a:cubicBezTo>
                  <a:cubicBezTo>
                    <a:pt x="8018" y="462"/>
                    <a:pt x="7186" y="1"/>
                    <a:pt x="62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16"/>
            <p:cNvSpPr/>
            <p:nvPr/>
          </p:nvSpPr>
          <p:spPr>
            <a:xfrm>
              <a:off x="3835556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710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607" y="96"/>
                    <a:pt x="640" y="276"/>
                    <a:pt x="541" y="375"/>
                  </a:cubicBezTo>
                  <a:cubicBezTo>
                    <a:pt x="394" y="604"/>
                    <a:pt x="0" y="1309"/>
                    <a:pt x="558" y="1866"/>
                  </a:cubicBezTo>
                  <a:cubicBezTo>
                    <a:pt x="736" y="2045"/>
                    <a:pt x="988" y="2107"/>
                    <a:pt x="1252" y="2107"/>
                  </a:cubicBezTo>
                  <a:cubicBezTo>
                    <a:pt x="1789" y="2107"/>
                    <a:pt x="2377" y="1850"/>
                    <a:pt x="2508" y="1784"/>
                  </a:cubicBezTo>
                  <a:lnTo>
                    <a:pt x="2508" y="1784"/>
                  </a:lnTo>
                  <a:cubicBezTo>
                    <a:pt x="2508" y="1784"/>
                    <a:pt x="2475" y="1788"/>
                    <a:pt x="2421" y="1788"/>
                  </a:cubicBezTo>
                  <a:cubicBezTo>
                    <a:pt x="2203" y="1788"/>
                    <a:pt x="1653" y="1725"/>
                    <a:pt x="1574" y="1096"/>
                  </a:cubicBezTo>
                  <a:cubicBezTo>
                    <a:pt x="1489" y="401"/>
                    <a:pt x="1183" y="1"/>
                    <a:pt x="7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16"/>
            <p:cNvSpPr/>
            <p:nvPr/>
          </p:nvSpPr>
          <p:spPr>
            <a:xfrm>
              <a:off x="3839328" y="4507277"/>
              <a:ext cx="158645" cy="179640"/>
            </a:xfrm>
            <a:custGeom>
              <a:rect b="b" l="l" r="r" t="t"/>
              <a:pathLst>
                <a:path extrusionOk="0" h="5476" w="4836">
                  <a:moveTo>
                    <a:pt x="4360" y="1"/>
                  </a:moveTo>
                  <a:lnTo>
                    <a:pt x="4360" y="1"/>
                  </a:lnTo>
                  <a:cubicBezTo>
                    <a:pt x="4491" y="558"/>
                    <a:pt x="4278" y="1148"/>
                    <a:pt x="3819" y="1492"/>
                  </a:cubicBezTo>
                  <a:cubicBezTo>
                    <a:pt x="3016" y="2066"/>
                    <a:pt x="1918" y="1771"/>
                    <a:pt x="1000" y="2410"/>
                  </a:cubicBezTo>
                  <a:cubicBezTo>
                    <a:pt x="98" y="3033"/>
                    <a:pt x="197" y="3951"/>
                    <a:pt x="180" y="4459"/>
                  </a:cubicBezTo>
                  <a:cubicBezTo>
                    <a:pt x="197" y="4803"/>
                    <a:pt x="131" y="5148"/>
                    <a:pt x="0" y="5476"/>
                  </a:cubicBezTo>
                  <a:cubicBezTo>
                    <a:pt x="312" y="5279"/>
                    <a:pt x="475" y="4918"/>
                    <a:pt x="443" y="4558"/>
                  </a:cubicBezTo>
                  <a:cubicBezTo>
                    <a:pt x="443" y="3915"/>
                    <a:pt x="514" y="3186"/>
                    <a:pt x="711" y="3186"/>
                  </a:cubicBezTo>
                  <a:cubicBezTo>
                    <a:pt x="724" y="3186"/>
                    <a:pt x="739" y="3190"/>
                    <a:pt x="754" y="3197"/>
                  </a:cubicBezTo>
                  <a:cubicBezTo>
                    <a:pt x="984" y="3312"/>
                    <a:pt x="787" y="3558"/>
                    <a:pt x="705" y="3705"/>
                  </a:cubicBezTo>
                  <a:cubicBezTo>
                    <a:pt x="623" y="3853"/>
                    <a:pt x="459" y="4525"/>
                    <a:pt x="1180" y="4935"/>
                  </a:cubicBezTo>
                  <a:cubicBezTo>
                    <a:pt x="1181" y="4935"/>
                    <a:pt x="1181" y="4935"/>
                    <a:pt x="1181" y="4935"/>
                  </a:cubicBezTo>
                  <a:cubicBezTo>
                    <a:pt x="1189" y="4935"/>
                    <a:pt x="957" y="4422"/>
                    <a:pt x="1361" y="4148"/>
                  </a:cubicBezTo>
                  <a:cubicBezTo>
                    <a:pt x="1770" y="3869"/>
                    <a:pt x="2016" y="3705"/>
                    <a:pt x="1967" y="3132"/>
                  </a:cubicBezTo>
                  <a:cubicBezTo>
                    <a:pt x="1923" y="2608"/>
                    <a:pt x="2266" y="2175"/>
                    <a:pt x="2505" y="2175"/>
                  </a:cubicBezTo>
                  <a:cubicBezTo>
                    <a:pt x="2535" y="2175"/>
                    <a:pt x="2564" y="2182"/>
                    <a:pt x="2590" y="2197"/>
                  </a:cubicBezTo>
                  <a:cubicBezTo>
                    <a:pt x="2803" y="2345"/>
                    <a:pt x="2541" y="2558"/>
                    <a:pt x="2426" y="2607"/>
                  </a:cubicBezTo>
                  <a:cubicBezTo>
                    <a:pt x="2229" y="2722"/>
                    <a:pt x="2197" y="2984"/>
                    <a:pt x="2360" y="3148"/>
                  </a:cubicBezTo>
                  <a:cubicBezTo>
                    <a:pt x="2557" y="3394"/>
                    <a:pt x="2492" y="3705"/>
                    <a:pt x="2229" y="3804"/>
                  </a:cubicBezTo>
                  <a:cubicBezTo>
                    <a:pt x="2229" y="3804"/>
                    <a:pt x="2285" y="3810"/>
                    <a:pt x="2379" y="3810"/>
                  </a:cubicBezTo>
                  <a:cubicBezTo>
                    <a:pt x="2701" y="3810"/>
                    <a:pt x="3472" y="3732"/>
                    <a:pt x="3967" y="3033"/>
                  </a:cubicBezTo>
                  <a:cubicBezTo>
                    <a:pt x="4590" y="2148"/>
                    <a:pt x="4836" y="820"/>
                    <a:pt x="43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16"/>
            <p:cNvSpPr/>
            <p:nvPr/>
          </p:nvSpPr>
          <p:spPr>
            <a:xfrm>
              <a:off x="3953328" y="4457183"/>
              <a:ext cx="97332" cy="64035"/>
            </a:xfrm>
            <a:custGeom>
              <a:rect b="b" l="l" r="r" t="t"/>
              <a:pathLst>
                <a:path extrusionOk="0" h="1952" w="2967">
                  <a:moveTo>
                    <a:pt x="919" y="0"/>
                  </a:moveTo>
                  <a:cubicBezTo>
                    <a:pt x="655" y="0"/>
                    <a:pt x="350" y="26"/>
                    <a:pt x="0" y="85"/>
                  </a:cubicBezTo>
                  <a:cubicBezTo>
                    <a:pt x="410" y="135"/>
                    <a:pt x="770" y="413"/>
                    <a:pt x="918" y="790"/>
                  </a:cubicBezTo>
                  <a:cubicBezTo>
                    <a:pt x="1124" y="1305"/>
                    <a:pt x="1502" y="1951"/>
                    <a:pt x="2257" y="1951"/>
                  </a:cubicBezTo>
                  <a:cubicBezTo>
                    <a:pt x="2464" y="1951"/>
                    <a:pt x="2699" y="1903"/>
                    <a:pt x="2967" y="1790"/>
                  </a:cubicBezTo>
                  <a:cubicBezTo>
                    <a:pt x="2787" y="1725"/>
                    <a:pt x="2672" y="1561"/>
                    <a:pt x="2672" y="1380"/>
                  </a:cubicBezTo>
                  <a:cubicBezTo>
                    <a:pt x="2672" y="1096"/>
                    <a:pt x="2635" y="0"/>
                    <a:pt x="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16"/>
            <p:cNvSpPr/>
            <p:nvPr/>
          </p:nvSpPr>
          <p:spPr>
            <a:xfrm>
              <a:off x="4040427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84" y="0"/>
                  </a:moveTo>
                  <a:cubicBezTo>
                    <a:pt x="812" y="0"/>
                    <a:pt x="653" y="142"/>
                    <a:pt x="640" y="325"/>
                  </a:cubicBezTo>
                  <a:cubicBezTo>
                    <a:pt x="640" y="488"/>
                    <a:pt x="772" y="593"/>
                    <a:pt x="908" y="593"/>
                  </a:cubicBezTo>
                  <a:cubicBezTo>
                    <a:pt x="963" y="593"/>
                    <a:pt x="1019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7" y="275"/>
                    <a:pt x="1012" y="268"/>
                    <a:pt x="990" y="268"/>
                  </a:cubicBezTo>
                  <a:cubicBezTo>
                    <a:pt x="924" y="268"/>
                    <a:pt x="890" y="333"/>
                    <a:pt x="902" y="406"/>
                  </a:cubicBezTo>
                  <a:cubicBezTo>
                    <a:pt x="913" y="439"/>
                    <a:pt x="897" y="453"/>
                    <a:pt x="872" y="453"/>
                  </a:cubicBezTo>
                  <a:cubicBezTo>
                    <a:pt x="820" y="453"/>
                    <a:pt x="727" y="391"/>
                    <a:pt x="738" y="292"/>
                  </a:cubicBezTo>
                  <a:cubicBezTo>
                    <a:pt x="762" y="160"/>
                    <a:pt x="873" y="73"/>
                    <a:pt x="995" y="73"/>
                  </a:cubicBezTo>
                  <a:cubicBezTo>
                    <a:pt x="1040" y="73"/>
                    <a:pt x="1087" y="85"/>
                    <a:pt x="1131" y="111"/>
                  </a:cubicBezTo>
                  <a:cubicBezTo>
                    <a:pt x="1394" y="275"/>
                    <a:pt x="1312" y="849"/>
                    <a:pt x="738" y="898"/>
                  </a:cubicBezTo>
                  <a:cubicBezTo>
                    <a:pt x="724" y="899"/>
                    <a:pt x="709" y="900"/>
                    <a:pt x="695" y="900"/>
                  </a:cubicBezTo>
                  <a:cubicBezTo>
                    <a:pt x="335" y="900"/>
                    <a:pt x="17" y="521"/>
                    <a:pt x="17" y="521"/>
                  </a:cubicBezTo>
                  <a:lnTo>
                    <a:pt x="17" y="521"/>
                  </a:lnTo>
                  <a:cubicBezTo>
                    <a:pt x="0" y="702"/>
                    <a:pt x="82" y="882"/>
                    <a:pt x="230" y="1013"/>
                  </a:cubicBezTo>
                  <a:cubicBezTo>
                    <a:pt x="355" y="1096"/>
                    <a:pt x="499" y="1140"/>
                    <a:pt x="642" y="1140"/>
                  </a:cubicBezTo>
                  <a:cubicBezTo>
                    <a:pt x="725" y="1140"/>
                    <a:pt x="807" y="1125"/>
                    <a:pt x="886" y="1095"/>
                  </a:cubicBezTo>
                  <a:cubicBezTo>
                    <a:pt x="1099" y="1029"/>
                    <a:pt x="1279" y="865"/>
                    <a:pt x="1361" y="669"/>
                  </a:cubicBezTo>
                  <a:cubicBezTo>
                    <a:pt x="1459" y="423"/>
                    <a:pt x="1361" y="144"/>
                    <a:pt x="1115" y="29"/>
                  </a:cubicBezTo>
                  <a:cubicBezTo>
                    <a:pt x="1072" y="10"/>
                    <a:pt x="1027" y="0"/>
                    <a:pt x="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16"/>
            <p:cNvSpPr/>
            <p:nvPr/>
          </p:nvSpPr>
          <p:spPr>
            <a:xfrm>
              <a:off x="3295673" y="4694367"/>
              <a:ext cx="131220" cy="286749"/>
            </a:xfrm>
            <a:custGeom>
              <a:rect b="b" l="l" r="r" t="t"/>
              <a:pathLst>
                <a:path extrusionOk="0" h="8741" w="4000">
                  <a:moveTo>
                    <a:pt x="2074" y="1"/>
                  </a:moveTo>
                  <a:cubicBezTo>
                    <a:pt x="1548" y="1"/>
                    <a:pt x="1034" y="248"/>
                    <a:pt x="705" y="690"/>
                  </a:cubicBezTo>
                  <a:cubicBezTo>
                    <a:pt x="361" y="1182"/>
                    <a:pt x="312" y="1821"/>
                    <a:pt x="574" y="2362"/>
                  </a:cubicBezTo>
                  <a:cubicBezTo>
                    <a:pt x="820" y="2784"/>
                    <a:pt x="1258" y="3021"/>
                    <a:pt x="1709" y="3021"/>
                  </a:cubicBezTo>
                  <a:cubicBezTo>
                    <a:pt x="1890" y="3021"/>
                    <a:pt x="2073" y="2983"/>
                    <a:pt x="2246" y="2903"/>
                  </a:cubicBezTo>
                  <a:cubicBezTo>
                    <a:pt x="2951" y="2723"/>
                    <a:pt x="3098" y="1789"/>
                    <a:pt x="2476" y="1412"/>
                  </a:cubicBezTo>
                  <a:cubicBezTo>
                    <a:pt x="2394" y="1371"/>
                    <a:pt x="2310" y="1352"/>
                    <a:pt x="2229" y="1352"/>
                  </a:cubicBezTo>
                  <a:cubicBezTo>
                    <a:pt x="1890" y="1352"/>
                    <a:pt x="1606" y="1680"/>
                    <a:pt x="1738" y="2051"/>
                  </a:cubicBezTo>
                  <a:cubicBezTo>
                    <a:pt x="1861" y="2324"/>
                    <a:pt x="2177" y="2347"/>
                    <a:pt x="2317" y="2347"/>
                  </a:cubicBezTo>
                  <a:cubicBezTo>
                    <a:pt x="2345" y="2347"/>
                    <a:pt x="2366" y="2346"/>
                    <a:pt x="2377" y="2346"/>
                  </a:cubicBezTo>
                  <a:cubicBezTo>
                    <a:pt x="2426" y="2346"/>
                    <a:pt x="2443" y="2379"/>
                    <a:pt x="2443" y="2379"/>
                  </a:cubicBezTo>
                  <a:cubicBezTo>
                    <a:pt x="2487" y="2570"/>
                    <a:pt x="2241" y="2866"/>
                    <a:pt x="1764" y="2866"/>
                  </a:cubicBezTo>
                  <a:cubicBezTo>
                    <a:pt x="1709" y="2866"/>
                    <a:pt x="1651" y="2863"/>
                    <a:pt x="1590" y="2854"/>
                  </a:cubicBezTo>
                  <a:cubicBezTo>
                    <a:pt x="1394" y="2805"/>
                    <a:pt x="1230" y="2723"/>
                    <a:pt x="1082" y="2575"/>
                  </a:cubicBezTo>
                  <a:cubicBezTo>
                    <a:pt x="410" y="1936"/>
                    <a:pt x="738" y="559"/>
                    <a:pt x="1754" y="297"/>
                  </a:cubicBezTo>
                  <a:cubicBezTo>
                    <a:pt x="1902" y="256"/>
                    <a:pt x="2049" y="236"/>
                    <a:pt x="2197" y="236"/>
                  </a:cubicBezTo>
                  <a:cubicBezTo>
                    <a:pt x="2344" y="236"/>
                    <a:pt x="2492" y="256"/>
                    <a:pt x="2639" y="297"/>
                  </a:cubicBezTo>
                  <a:cubicBezTo>
                    <a:pt x="2836" y="346"/>
                    <a:pt x="3016" y="428"/>
                    <a:pt x="3164" y="559"/>
                  </a:cubicBezTo>
                  <a:cubicBezTo>
                    <a:pt x="3525" y="838"/>
                    <a:pt x="3738" y="1264"/>
                    <a:pt x="3754" y="1707"/>
                  </a:cubicBezTo>
                  <a:cubicBezTo>
                    <a:pt x="3820" y="2444"/>
                    <a:pt x="3443" y="3182"/>
                    <a:pt x="2869" y="3723"/>
                  </a:cubicBezTo>
                  <a:cubicBezTo>
                    <a:pt x="2295" y="4247"/>
                    <a:pt x="1558" y="4559"/>
                    <a:pt x="984" y="5100"/>
                  </a:cubicBezTo>
                  <a:cubicBezTo>
                    <a:pt x="410" y="5591"/>
                    <a:pt x="66" y="6296"/>
                    <a:pt x="33" y="7067"/>
                  </a:cubicBezTo>
                  <a:cubicBezTo>
                    <a:pt x="0" y="7771"/>
                    <a:pt x="394" y="8493"/>
                    <a:pt x="1033" y="8673"/>
                  </a:cubicBezTo>
                  <a:cubicBezTo>
                    <a:pt x="1167" y="8719"/>
                    <a:pt x="1305" y="8740"/>
                    <a:pt x="1441" y="8740"/>
                  </a:cubicBezTo>
                  <a:cubicBezTo>
                    <a:pt x="1935" y="8740"/>
                    <a:pt x="2396" y="8455"/>
                    <a:pt x="2525" y="8017"/>
                  </a:cubicBezTo>
                  <a:cubicBezTo>
                    <a:pt x="2721" y="7542"/>
                    <a:pt x="2508" y="7001"/>
                    <a:pt x="2033" y="6788"/>
                  </a:cubicBezTo>
                  <a:cubicBezTo>
                    <a:pt x="1935" y="6722"/>
                    <a:pt x="1820" y="6690"/>
                    <a:pt x="1705" y="6690"/>
                  </a:cubicBezTo>
                  <a:cubicBezTo>
                    <a:pt x="1669" y="6685"/>
                    <a:pt x="1633" y="6683"/>
                    <a:pt x="1597" y="6683"/>
                  </a:cubicBezTo>
                  <a:cubicBezTo>
                    <a:pt x="1259" y="6683"/>
                    <a:pt x="940" y="6890"/>
                    <a:pt x="836" y="7231"/>
                  </a:cubicBezTo>
                  <a:cubicBezTo>
                    <a:pt x="719" y="7714"/>
                    <a:pt x="997" y="7990"/>
                    <a:pt x="1315" y="7990"/>
                  </a:cubicBezTo>
                  <a:cubicBezTo>
                    <a:pt x="1395" y="7990"/>
                    <a:pt x="1478" y="7972"/>
                    <a:pt x="1558" y="7935"/>
                  </a:cubicBezTo>
                  <a:cubicBezTo>
                    <a:pt x="1869" y="7771"/>
                    <a:pt x="1918" y="7345"/>
                    <a:pt x="1672" y="7116"/>
                  </a:cubicBezTo>
                  <a:cubicBezTo>
                    <a:pt x="1597" y="7041"/>
                    <a:pt x="1496" y="7003"/>
                    <a:pt x="1395" y="7003"/>
                  </a:cubicBezTo>
                  <a:cubicBezTo>
                    <a:pt x="1319" y="7003"/>
                    <a:pt x="1244" y="7024"/>
                    <a:pt x="1181" y="7067"/>
                  </a:cubicBezTo>
                  <a:cubicBezTo>
                    <a:pt x="1164" y="7073"/>
                    <a:pt x="1152" y="7076"/>
                    <a:pt x="1142" y="7076"/>
                  </a:cubicBezTo>
                  <a:cubicBezTo>
                    <a:pt x="1105" y="7076"/>
                    <a:pt x="1115" y="7034"/>
                    <a:pt x="1115" y="7034"/>
                  </a:cubicBezTo>
                  <a:cubicBezTo>
                    <a:pt x="1226" y="6813"/>
                    <a:pt x="1521" y="6785"/>
                    <a:pt x="1661" y="6785"/>
                  </a:cubicBezTo>
                  <a:cubicBezTo>
                    <a:pt x="1708" y="6785"/>
                    <a:pt x="1738" y="6788"/>
                    <a:pt x="1738" y="6788"/>
                  </a:cubicBezTo>
                  <a:cubicBezTo>
                    <a:pt x="1820" y="6788"/>
                    <a:pt x="1918" y="6804"/>
                    <a:pt x="2000" y="6837"/>
                  </a:cubicBezTo>
                  <a:cubicBezTo>
                    <a:pt x="2459" y="7017"/>
                    <a:pt x="2656" y="7558"/>
                    <a:pt x="2443" y="8001"/>
                  </a:cubicBezTo>
                  <a:cubicBezTo>
                    <a:pt x="2317" y="8379"/>
                    <a:pt x="1920" y="8631"/>
                    <a:pt x="1483" y="8631"/>
                  </a:cubicBezTo>
                  <a:cubicBezTo>
                    <a:pt x="1351" y="8631"/>
                    <a:pt x="1215" y="8608"/>
                    <a:pt x="1082" y="8558"/>
                  </a:cubicBezTo>
                  <a:cubicBezTo>
                    <a:pt x="509" y="8394"/>
                    <a:pt x="148" y="7722"/>
                    <a:pt x="181" y="7050"/>
                  </a:cubicBezTo>
                  <a:cubicBezTo>
                    <a:pt x="230" y="6345"/>
                    <a:pt x="558" y="5673"/>
                    <a:pt x="1099" y="5214"/>
                  </a:cubicBezTo>
                  <a:cubicBezTo>
                    <a:pt x="1640" y="4706"/>
                    <a:pt x="2410" y="4428"/>
                    <a:pt x="3000" y="3838"/>
                  </a:cubicBezTo>
                  <a:cubicBezTo>
                    <a:pt x="3590" y="3280"/>
                    <a:pt x="4000" y="2493"/>
                    <a:pt x="3934" y="1690"/>
                  </a:cubicBezTo>
                  <a:cubicBezTo>
                    <a:pt x="3869" y="904"/>
                    <a:pt x="3312" y="248"/>
                    <a:pt x="2541" y="68"/>
                  </a:cubicBezTo>
                  <a:cubicBezTo>
                    <a:pt x="2387" y="23"/>
                    <a:pt x="2230" y="1"/>
                    <a:pt x="20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16"/>
            <p:cNvSpPr/>
            <p:nvPr/>
          </p:nvSpPr>
          <p:spPr>
            <a:xfrm>
              <a:off x="3298363" y="4803052"/>
              <a:ext cx="55965" cy="79060"/>
            </a:xfrm>
            <a:custGeom>
              <a:rect b="b" l="l" r="r" t="t"/>
              <a:pathLst>
                <a:path extrusionOk="0" h="2410" w="1706">
                  <a:moveTo>
                    <a:pt x="1508" y="0"/>
                  </a:moveTo>
                  <a:lnTo>
                    <a:pt x="1508" y="0"/>
                  </a:lnTo>
                  <a:cubicBezTo>
                    <a:pt x="1508" y="0"/>
                    <a:pt x="1361" y="66"/>
                    <a:pt x="1345" y="164"/>
                  </a:cubicBezTo>
                  <a:cubicBezTo>
                    <a:pt x="1329" y="240"/>
                    <a:pt x="1230" y="330"/>
                    <a:pt x="1059" y="330"/>
                  </a:cubicBezTo>
                  <a:cubicBezTo>
                    <a:pt x="1046" y="330"/>
                    <a:pt x="1031" y="329"/>
                    <a:pt x="1017" y="328"/>
                  </a:cubicBezTo>
                  <a:cubicBezTo>
                    <a:pt x="820" y="328"/>
                    <a:pt x="0" y="393"/>
                    <a:pt x="50" y="2410"/>
                  </a:cubicBezTo>
                  <a:cubicBezTo>
                    <a:pt x="50" y="2410"/>
                    <a:pt x="132" y="1672"/>
                    <a:pt x="754" y="1393"/>
                  </a:cubicBezTo>
                  <a:cubicBezTo>
                    <a:pt x="1377" y="1115"/>
                    <a:pt x="1705" y="852"/>
                    <a:pt x="1590" y="475"/>
                  </a:cubicBezTo>
                  <a:cubicBezTo>
                    <a:pt x="1476" y="82"/>
                    <a:pt x="1508" y="0"/>
                    <a:pt x="1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16"/>
            <p:cNvSpPr/>
            <p:nvPr/>
          </p:nvSpPr>
          <p:spPr>
            <a:xfrm>
              <a:off x="3320933" y="4569673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5246" y="0"/>
                  </a:moveTo>
                  <a:cubicBezTo>
                    <a:pt x="2886" y="656"/>
                    <a:pt x="4181" y="2180"/>
                    <a:pt x="4263" y="4409"/>
                  </a:cubicBezTo>
                  <a:cubicBezTo>
                    <a:pt x="4345" y="6262"/>
                    <a:pt x="3263" y="7966"/>
                    <a:pt x="1558" y="8688"/>
                  </a:cubicBezTo>
                  <a:cubicBezTo>
                    <a:pt x="230" y="9212"/>
                    <a:pt x="1" y="10032"/>
                    <a:pt x="1" y="10032"/>
                  </a:cubicBezTo>
                  <a:cubicBezTo>
                    <a:pt x="317" y="9493"/>
                    <a:pt x="675" y="9317"/>
                    <a:pt x="977" y="9317"/>
                  </a:cubicBezTo>
                  <a:cubicBezTo>
                    <a:pt x="1207" y="9317"/>
                    <a:pt x="1405" y="9419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2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56" y="9638"/>
                    <a:pt x="2771" y="9229"/>
                    <a:pt x="2574" y="8917"/>
                  </a:cubicBezTo>
                  <a:cubicBezTo>
                    <a:pt x="2480" y="8782"/>
                    <a:pt x="2329" y="8691"/>
                    <a:pt x="2160" y="8691"/>
                  </a:cubicBezTo>
                  <a:cubicBezTo>
                    <a:pt x="2124" y="8691"/>
                    <a:pt x="2087" y="8695"/>
                    <a:pt x="2050" y="8704"/>
                  </a:cubicBezTo>
                  <a:cubicBezTo>
                    <a:pt x="2050" y="8704"/>
                    <a:pt x="2263" y="8655"/>
                    <a:pt x="3312" y="7786"/>
                  </a:cubicBezTo>
                  <a:cubicBezTo>
                    <a:pt x="4590" y="6737"/>
                    <a:pt x="4525" y="7098"/>
                    <a:pt x="5459" y="6606"/>
                  </a:cubicBezTo>
                  <a:cubicBezTo>
                    <a:pt x="6393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1" y="5429"/>
                    <a:pt x="5511" y="5429"/>
                  </a:cubicBezTo>
                  <a:cubicBezTo>
                    <a:pt x="5475" y="5429"/>
                    <a:pt x="5435" y="5428"/>
                    <a:pt x="5394" y="5426"/>
                  </a:cubicBezTo>
                  <a:cubicBezTo>
                    <a:pt x="5367" y="5424"/>
                    <a:pt x="5340" y="5422"/>
                    <a:pt x="5314" y="5422"/>
                  </a:cubicBezTo>
                  <a:cubicBezTo>
                    <a:pt x="4952" y="5422"/>
                    <a:pt x="4629" y="5629"/>
                    <a:pt x="4476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8" y="5917"/>
                    <a:pt x="4607" y="5131"/>
                    <a:pt x="4705" y="4491"/>
                  </a:cubicBezTo>
                  <a:cubicBezTo>
                    <a:pt x="4820" y="3852"/>
                    <a:pt x="5099" y="4065"/>
                    <a:pt x="5672" y="3672"/>
                  </a:cubicBezTo>
                  <a:cubicBezTo>
                    <a:pt x="6230" y="3295"/>
                    <a:pt x="5935" y="2787"/>
                    <a:pt x="5869" y="2656"/>
                  </a:cubicBezTo>
                  <a:cubicBezTo>
                    <a:pt x="5836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02" y="2656"/>
                    <a:pt x="4853" y="2967"/>
                  </a:cubicBezTo>
                  <a:cubicBezTo>
                    <a:pt x="4853" y="3114"/>
                    <a:pt x="4755" y="3293"/>
                    <a:pt x="4622" y="3293"/>
                  </a:cubicBezTo>
                  <a:cubicBezTo>
                    <a:pt x="4591" y="3293"/>
                    <a:pt x="4559" y="3284"/>
                    <a:pt x="4525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7" y="2295"/>
                    <a:pt x="5181" y="2508"/>
                    <a:pt x="5640" y="1820"/>
                  </a:cubicBezTo>
                  <a:cubicBezTo>
                    <a:pt x="6049" y="1213"/>
                    <a:pt x="5476" y="574"/>
                    <a:pt x="5279" y="410"/>
                  </a:cubicBezTo>
                  <a:cubicBezTo>
                    <a:pt x="5164" y="295"/>
                    <a:pt x="5148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16"/>
            <p:cNvSpPr/>
            <p:nvPr/>
          </p:nvSpPr>
          <p:spPr>
            <a:xfrm>
              <a:off x="3373652" y="4486019"/>
              <a:ext cx="95725" cy="352523"/>
            </a:xfrm>
            <a:custGeom>
              <a:rect b="b" l="l" r="r" t="t"/>
              <a:pathLst>
                <a:path extrusionOk="0" h="10746" w="2918">
                  <a:moveTo>
                    <a:pt x="1625" y="1"/>
                  </a:moveTo>
                  <a:cubicBezTo>
                    <a:pt x="1289" y="1"/>
                    <a:pt x="942" y="125"/>
                    <a:pt x="672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17"/>
                    <a:pt x="1689" y="8959"/>
                  </a:cubicBezTo>
                  <a:cubicBezTo>
                    <a:pt x="1426" y="9697"/>
                    <a:pt x="918" y="10336"/>
                    <a:pt x="246" y="10746"/>
                  </a:cubicBezTo>
                  <a:cubicBezTo>
                    <a:pt x="951" y="10369"/>
                    <a:pt x="1492" y="9730"/>
                    <a:pt x="1770" y="8976"/>
                  </a:cubicBezTo>
                  <a:cubicBezTo>
                    <a:pt x="2393" y="7500"/>
                    <a:pt x="1508" y="5468"/>
                    <a:pt x="689" y="3435"/>
                  </a:cubicBezTo>
                  <a:cubicBezTo>
                    <a:pt x="312" y="2436"/>
                    <a:pt x="181" y="1239"/>
                    <a:pt x="787" y="501"/>
                  </a:cubicBezTo>
                  <a:cubicBezTo>
                    <a:pt x="1014" y="226"/>
                    <a:pt x="1327" y="108"/>
                    <a:pt x="1637" y="108"/>
                  </a:cubicBezTo>
                  <a:cubicBezTo>
                    <a:pt x="2157" y="108"/>
                    <a:pt x="2666" y="439"/>
                    <a:pt x="2738" y="911"/>
                  </a:cubicBezTo>
                  <a:cubicBezTo>
                    <a:pt x="2846" y="1436"/>
                    <a:pt x="2445" y="1917"/>
                    <a:pt x="1933" y="1917"/>
                  </a:cubicBezTo>
                  <a:cubicBezTo>
                    <a:pt x="1901" y="1917"/>
                    <a:pt x="1869" y="1915"/>
                    <a:pt x="1836" y="1911"/>
                  </a:cubicBezTo>
                  <a:lnTo>
                    <a:pt x="1820" y="1911"/>
                  </a:lnTo>
                  <a:lnTo>
                    <a:pt x="1754" y="1895"/>
                  </a:lnTo>
                  <a:cubicBezTo>
                    <a:pt x="1689" y="1862"/>
                    <a:pt x="1623" y="1813"/>
                    <a:pt x="1590" y="1747"/>
                  </a:cubicBezTo>
                  <a:cubicBezTo>
                    <a:pt x="1590" y="1747"/>
                    <a:pt x="1541" y="1698"/>
                    <a:pt x="1590" y="1649"/>
                  </a:cubicBezTo>
                  <a:cubicBezTo>
                    <a:pt x="1623" y="1616"/>
                    <a:pt x="1984" y="1632"/>
                    <a:pt x="2000" y="1321"/>
                  </a:cubicBezTo>
                  <a:cubicBezTo>
                    <a:pt x="2010" y="1069"/>
                    <a:pt x="1806" y="905"/>
                    <a:pt x="1598" y="905"/>
                  </a:cubicBezTo>
                  <a:cubicBezTo>
                    <a:pt x="1480" y="905"/>
                    <a:pt x="1361" y="957"/>
                    <a:pt x="1279" y="1075"/>
                  </a:cubicBezTo>
                  <a:cubicBezTo>
                    <a:pt x="1068" y="1334"/>
                    <a:pt x="1369" y="1960"/>
                    <a:pt x="1913" y="1960"/>
                  </a:cubicBezTo>
                  <a:cubicBezTo>
                    <a:pt x="1920" y="1960"/>
                    <a:pt x="1927" y="1960"/>
                    <a:pt x="1934" y="1960"/>
                  </a:cubicBezTo>
                  <a:cubicBezTo>
                    <a:pt x="2508" y="1960"/>
                    <a:pt x="2918" y="1452"/>
                    <a:pt x="2820" y="895"/>
                  </a:cubicBezTo>
                  <a:cubicBezTo>
                    <a:pt x="2757" y="375"/>
                    <a:pt x="2207" y="1"/>
                    <a:pt x="16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16"/>
            <p:cNvSpPr/>
            <p:nvPr/>
          </p:nvSpPr>
          <p:spPr>
            <a:xfrm>
              <a:off x="3296198" y="4472864"/>
              <a:ext cx="90935" cy="267295"/>
            </a:xfrm>
            <a:custGeom>
              <a:rect b="b" l="l" r="r" t="t"/>
              <a:pathLst>
                <a:path extrusionOk="0" h="8148" w="2772">
                  <a:moveTo>
                    <a:pt x="689" y="1"/>
                  </a:moveTo>
                  <a:cubicBezTo>
                    <a:pt x="689" y="1"/>
                    <a:pt x="66" y="181"/>
                    <a:pt x="198" y="1066"/>
                  </a:cubicBezTo>
                  <a:cubicBezTo>
                    <a:pt x="345" y="1968"/>
                    <a:pt x="1050" y="2443"/>
                    <a:pt x="1460" y="2902"/>
                  </a:cubicBezTo>
                  <a:cubicBezTo>
                    <a:pt x="1804" y="3263"/>
                    <a:pt x="2460" y="4131"/>
                    <a:pt x="2132" y="4967"/>
                  </a:cubicBezTo>
                  <a:cubicBezTo>
                    <a:pt x="2033" y="5197"/>
                    <a:pt x="1902" y="5394"/>
                    <a:pt x="1722" y="5557"/>
                  </a:cubicBezTo>
                  <a:cubicBezTo>
                    <a:pt x="1148" y="6066"/>
                    <a:pt x="755" y="6328"/>
                    <a:pt x="443" y="6754"/>
                  </a:cubicBezTo>
                  <a:cubicBezTo>
                    <a:pt x="148" y="7164"/>
                    <a:pt x="1" y="7639"/>
                    <a:pt x="1" y="8147"/>
                  </a:cubicBezTo>
                  <a:cubicBezTo>
                    <a:pt x="1" y="8000"/>
                    <a:pt x="66" y="6934"/>
                    <a:pt x="1197" y="6131"/>
                  </a:cubicBezTo>
                  <a:cubicBezTo>
                    <a:pt x="2509" y="5230"/>
                    <a:pt x="2771" y="4295"/>
                    <a:pt x="2328" y="2902"/>
                  </a:cubicBezTo>
                  <a:cubicBezTo>
                    <a:pt x="1804" y="1279"/>
                    <a:pt x="361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16"/>
            <p:cNvSpPr/>
            <p:nvPr/>
          </p:nvSpPr>
          <p:spPr>
            <a:xfrm>
              <a:off x="3405900" y="4163179"/>
              <a:ext cx="80274" cy="179050"/>
            </a:xfrm>
            <a:custGeom>
              <a:rect b="b" l="l" r="r" t="t"/>
              <a:pathLst>
                <a:path extrusionOk="0" h="5458" w="2447">
                  <a:moveTo>
                    <a:pt x="1442" y="0"/>
                  </a:moveTo>
                  <a:cubicBezTo>
                    <a:pt x="1407" y="0"/>
                    <a:pt x="1374" y="6"/>
                    <a:pt x="1345" y="16"/>
                  </a:cubicBezTo>
                  <a:cubicBezTo>
                    <a:pt x="1033" y="114"/>
                    <a:pt x="968" y="376"/>
                    <a:pt x="1115" y="737"/>
                  </a:cubicBezTo>
                  <a:cubicBezTo>
                    <a:pt x="1279" y="1098"/>
                    <a:pt x="1787" y="1147"/>
                    <a:pt x="1656" y="2802"/>
                  </a:cubicBezTo>
                  <a:cubicBezTo>
                    <a:pt x="1525" y="4474"/>
                    <a:pt x="1" y="5458"/>
                    <a:pt x="1" y="5458"/>
                  </a:cubicBezTo>
                  <a:cubicBezTo>
                    <a:pt x="263" y="5409"/>
                    <a:pt x="1837" y="4458"/>
                    <a:pt x="2148" y="2425"/>
                  </a:cubicBezTo>
                  <a:cubicBezTo>
                    <a:pt x="2447" y="573"/>
                    <a:pt x="1806" y="0"/>
                    <a:pt x="14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16"/>
            <p:cNvSpPr/>
            <p:nvPr/>
          </p:nvSpPr>
          <p:spPr>
            <a:xfrm>
              <a:off x="3348359" y="4113840"/>
              <a:ext cx="172653" cy="233244"/>
            </a:xfrm>
            <a:custGeom>
              <a:rect b="b" l="l" r="r" t="t"/>
              <a:pathLst>
                <a:path extrusionOk="0" h="7110" w="5263">
                  <a:moveTo>
                    <a:pt x="1677" y="0"/>
                  </a:moveTo>
                  <a:cubicBezTo>
                    <a:pt x="1284" y="0"/>
                    <a:pt x="849" y="91"/>
                    <a:pt x="476" y="389"/>
                  </a:cubicBezTo>
                  <a:cubicBezTo>
                    <a:pt x="148" y="651"/>
                    <a:pt x="1" y="1061"/>
                    <a:pt x="34" y="1487"/>
                  </a:cubicBezTo>
                  <a:cubicBezTo>
                    <a:pt x="91" y="1999"/>
                    <a:pt x="616" y="2437"/>
                    <a:pt x="1225" y="2437"/>
                  </a:cubicBezTo>
                  <a:cubicBezTo>
                    <a:pt x="1318" y="2437"/>
                    <a:pt x="1413" y="2427"/>
                    <a:pt x="1509" y="2405"/>
                  </a:cubicBezTo>
                  <a:cubicBezTo>
                    <a:pt x="1607" y="2372"/>
                    <a:pt x="1722" y="2339"/>
                    <a:pt x="1804" y="2290"/>
                  </a:cubicBezTo>
                  <a:lnTo>
                    <a:pt x="1820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63" y="1454"/>
                  </a:cubicBezTo>
                  <a:cubicBezTo>
                    <a:pt x="2214" y="1109"/>
                    <a:pt x="1924" y="885"/>
                    <a:pt x="1616" y="885"/>
                  </a:cubicBezTo>
                  <a:cubicBezTo>
                    <a:pt x="1514" y="885"/>
                    <a:pt x="1410" y="910"/>
                    <a:pt x="1312" y="963"/>
                  </a:cubicBezTo>
                  <a:cubicBezTo>
                    <a:pt x="935" y="1159"/>
                    <a:pt x="1050" y="1717"/>
                    <a:pt x="1460" y="1766"/>
                  </a:cubicBezTo>
                  <a:cubicBezTo>
                    <a:pt x="1490" y="1773"/>
                    <a:pt x="1521" y="1777"/>
                    <a:pt x="1551" y="1777"/>
                  </a:cubicBezTo>
                  <a:cubicBezTo>
                    <a:pt x="1776" y="1777"/>
                    <a:pt x="1962" y="1571"/>
                    <a:pt x="1919" y="1340"/>
                  </a:cubicBezTo>
                  <a:cubicBezTo>
                    <a:pt x="1912" y="1301"/>
                    <a:pt x="1939" y="1267"/>
                    <a:pt x="1976" y="1267"/>
                  </a:cubicBezTo>
                  <a:cubicBezTo>
                    <a:pt x="2033" y="1267"/>
                    <a:pt x="2112" y="1345"/>
                    <a:pt x="2132" y="1602"/>
                  </a:cubicBezTo>
                  <a:cubicBezTo>
                    <a:pt x="2132" y="1717"/>
                    <a:pt x="2115" y="1848"/>
                    <a:pt x="2050" y="1962"/>
                  </a:cubicBezTo>
                  <a:cubicBezTo>
                    <a:pt x="1917" y="2183"/>
                    <a:pt x="1679" y="2312"/>
                    <a:pt x="1418" y="2312"/>
                  </a:cubicBezTo>
                  <a:cubicBezTo>
                    <a:pt x="1388" y="2312"/>
                    <a:pt x="1359" y="2310"/>
                    <a:pt x="1329" y="2307"/>
                  </a:cubicBezTo>
                  <a:cubicBezTo>
                    <a:pt x="1318" y="2307"/>
                    <a:pt x="1307" y="2307"/>
                    <a:pt x="1297" y="2307"/>
                  </a:cubicBezTo>
                  <a:cubicBezTo>
                    <a:pt x="593" y="2307"/>
                    <a:pt x="125" y="1248"/>
                    <a:pt x="771" y="618"/>
                  </a:cubicBezTo>
                  <a:cubicBezTo>
                    <a:pt x="1042" y="325"/>
                    <a:pt x="1428" y="199"/>
                    <a:pt x="1842" y="199"/>
                  </a:cubicBezTo>
                  <a:cubicBezTo>
                    <a:pt x="2354" y="199"/>
                    <a:pt x="2910" y="392"/>
                    <a:pt x="3345" y="700"/>
                  </a:cubicBezTo>
                  <a:cubicBezTo>
                    <a:pt x="5049" y="1995"/>
                    <a:pt x="4804" y="4257"/>
                    <a:pt x="4312" y="5405"/>
                  </a:cubicBezTo>
                  <a:cubicBezTo>
                    <a:pt x="4033" y="6093"/>
                    <a:pt x="3591" y="6667"/>
                    <a:pt x="3000" y="7109"/>
                  </a:cubicBezTo>
                  <a:cubicBezTo>
                    <a:pt x="3623" y="6699"/>
                    <a:pt x="4099" y="6126"/>
                    <a:pt x="4394" y="5437"/>
                  </a:cubicBezTo>
                  <a:cubicBezTo>
                    <a:pt x="4935" y="4290"/>
                    <a:pt x="5262" y="1930"/>
                    <a:pt x="3443" y="553"/>
                  </a:cubicBezTo>
                  <a:cubicBezTo>
                    <a:pt x="3099" y="307"/>
                    <a:pt x="2689" y="143"/>
                    <a:pt x="2263" y="61"/>
                  </a:cubicBezTo>
                  <a:cubicBezTo>
                    <a:pt x="2090" y="27"/>
                    <a:pt x="1890" y="0"/>
                    <a:pt x="16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16"/>
            <p:cNvSpPr/>
            <p:nvPr/>
          </p:nvSpPr>
          <p:spPr>
            <a:xfrm>
              <a:off x="3387627" y="3933015"/>
              <a:ext cx="170488" cy="268870"/>
            </a:xfrm>
            <a:custGeom>
              <a:rect b="b" l="l" r="r" t="t"/>
              <a:pathLst>
                <a:path extrusionOk="0" h="8196" w="5197">
                  <a:moveTo>
                    <a:pt x="1099" y="0"/>
                  </a:moveTo>
                  <a:lnTo>
                    <a:pt x="1099" y="0"/>
                  </a:ln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590" y="5589"/>
                    <a:pt x="4459" y="4245"/>
                  </a:cubicBezTo>
                  <a:cubicBezTo>
                    <a:pt x="5196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62" y="5803"/>
                    <a:pt x="3262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41" y="2787"/>
                  </a:cubicBezTo>
                  <a:cubicBezTo>
                    <a:pt x="2541" y="2639"/>
                    <a:pt x="2590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13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3" y="1065"/>
                    <a:pt x="1410" y="836"/>
                  </a:cubicBezTo>
                  <a:cubicBezTo>
                    <a:pt x="1017" y="623"/>
                    <a:pt x="1099" y="0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16"/>
            <p:cNvSpPr/>
            <p:nvPr/>
          </p:nvSpPr>
          <p:spPr>
            <a:xfrm>
              <a:off x="3308566" y="3899652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443" y="1"/>
                  </a:moveTo>
                  <a:cubicBezTo>
                    <a:pt x="443" y="17"/>
                    <a:pt x="1" y="2033"/>
                    <a:pt x="3033" y="4525"/>
                  </a:cubicBezTo>
                  <a:cubicBezTo>
                    <a:pt x="3033" y="4525"/>
                    <a:pt x="2460" y="3853"/>
                    <a:pt x="2722" y="3099"/>
                  </a:cubicBezTo>
                  <a:cubicBezTo>
                    <a:pt x="2984" y="2345"/>
                    <a:pt x="2673" y="2066"/>
                    <a:pt x="2427" y="1820"/>
                  </a:cubicBezTo>
                  <a:cubicBezTo>
                    <a:pt x="2296" y="1656"/>
                    <a:pt x="2296" y="1427"/>
                    <a:pt x="2427" y="1263"/>
                  </a:cubicBezTo>
                  <a:cubicBezTo>
                    <a:pt x="2427" y="1263"/>
                    <a:pt x="2381" y="1253"/>
                    <a:pt x="2316" y="1253"/>
                  </a:cubicBezTo>
                  <a:cubicBezTo>
                    <a:pt x="2147" y="1253"/>
                    <a:pt x="1852" y="1322"/>
                    <a:pt x="1935" y="1820"/>
                  </a:cubicBezTo>
                  <a:cubicBezTo>
                    <a:pt x="2033" y="2509"/>
                    <a:pt x="2066" y="2623"/>
                    <a:pt x="1853" y="2640"/>
                  </a:cubicBezTo>
                  <a:cubicBezTo>
                    <a:pt x="1844" y="2641"/>
                    <a:pt x="1835" y="2642"/>
                    <a:pt x="1827" y="2642"/>
                  </a:cubicBezTo>
                  <a:cubicBezTo>
                    <a:pt x="1644" y="2642"/>
                    <a:pt x="1692" y="2303"/>
                    <a:pt x="1755" y="2115"/>
                  </a:cubicBezTo>
                  <a:cubicBezTo>
                    <a:pt x="1804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16"/>
            <p:cNvSpPr/>
            <p:nvPr/>
          </p:nvSpPr>
          <p:spPr>
            <a:xfrm>
              <a:off x="3487094" y="4181419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8" y="509"/>
                    <a:pt x="1066" y="1197"/>
                    <a:pt x="968" y="2476"/>
                  </a:cubicBezTo>
                  <a:cubicBezTo>
                    <a:pt x="870" y="3771"/>
                    <a:pt x="1" y="4262"/>
                    <a:pt x="1" y="4262"/>
                  </a:cubicBezTo>
                  <a:cubicBezTo>
                    <a:pt x="3607" y="2443"/>
                    <a:pt x="2296" y="788"/>
                    <a:pt x="1951" y="525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16"/>
            <p:cNvSpPr/>
            <p:nvPr/>
          </p:nvSpPr>
          <p:spPr>
            <a:xfrm>
              <a:off x="3489784" y="4267796"/>
              <a:ext cx="258667" cy="190302"/>
            </a:xfrm>
            <a:custGeom>
              <a:rect b="b" l="l" r="r" t="t"/>
              <a:pathLst>
                <a:path extrusionOk="0" h="5801" w="7885">
                  <a:moveTo>
                    <a:pt x="3227" y="0"/>
                  </a:moveTo>
                  <a:cubicBezTo>
                    <a:pt x="2841" y="0"/>
                    <a:pt x="2424" y="334"/>
                    <a:pt x="2017" y="957"/>
                  </a:cubicBezTo>
                  <a:cubicBezTo>
                    <a:pt x="1476" y="1810"/>
                    <a:pt x="1" y="1925"/>
                    <a:pt x="1" y="1925"/>
                  </a:cubicBezTo>
                  <a:cubicBezTo>
                    <a:pt x="2394" y="1990"/>
                    <a:pt x="3033" y="2613"/>
                    <a:pt x="3672" y="3367"/>
                  </a:cubicBezTo>
                  <a:cubicBezTo>
                    <a:pt x="4312" y="4121"/>
                    <a:pt x="4492" y="5334"/>
                    <a:pt x="6000" y="5711"/>
                  </a:cubicBezTo>
                  <a:cubicBezTo>
                    <a:pt x="6256" y="5774"/>
                    <a:pt x="6479" y="5801"/>
                    <a:pt x="6673" y="5801"/>
                  </a:cubicBezTo>
                  <a:cubicBezTo>
                    <a:pt x="7635" y="5801"/>
                    <a:pt x="7885" y="5154"/>
                    <a:pt x="7885" y="5154"/>
                  </a:cubicBezTo>
                  <a:lnTo>
                    <a:pt x="7885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6" y="5241"/>
                    <a:pt x="7249" y="4878"/>
                    <a:pt x="7262" y="4137"/>
                  </a:cubicBezTo>
                  <a:cubicBezTo>
                    <a:pt x="7295" y="3170"/>
                    <a:pt x="6410" y="2892"/>
                    <a:pt x="5295" y="2711"/>
                  </a:cubicBezTo>
                  <a:cubicBezTo>
                    <a:pt x="4181" y="2531"/>
                    <a:pt x="3246" y="2465"/>
                    <a:pt x="3132" y="2088"/>
                  </a:cubicBezTo>
                  <a:cubicBezTo>
                    <a:pt x="3033" y="1728"/>
                    <a:pt x="3509" y="1580"/>
                    <a:pt x="4197" y="1384"/>
                  </a:cubicBezTo>
                  <a:cubicBezTo>
                    <a:pt x="4885" y="1187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22" y="588"/>
                    <a:pt x="4471" y="606"/>
                    <a:pt x="4416" y="606"/>
                  </a:cubicBezTo>
                  <a:cubicBezTo>
                    <a:pt x="4229" y="606"/>
                    <a:pt x="4008" y="392"/>
                    <a:pt x="3640" y="138"/>
                  </a:cubicBezTo>
                  <a:cubicBezTo>
                    <a:pt x="3507" y="45"/>
                    <a:pt x="3369" y="0"/>
                    <a:pt x="322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16"/>
            <p:cNvSpPr/>
            <p:nvPr/>
          </p:nvSpPr>
          <p:spPr>
            <a:xfrm>
              <a:off x="3365024" y="4345348"/>
              <a:ext cx="252238" cy="206606"/>
            </a:xfrm>
            <a:custGeom>
              <a:rect b="b" l="l" r="r" t="t"/>
              <a:pathLst>
                <a:path extrusionOk="0" h="6298" w="7689">
                  <a:moveTo>
                    <a:pt x="4323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6"/>
                    <a:pt x="1" y="4871"/>
                    <a:pt x="230" y="6068"/>
                  </a:cubicBezTo>
                  <a:lnTo>
                    <a:pt x="230" y="6084"/>
                  </a:lnTo>
                  <a:cubicBezTo>
                    <a:pt x="247" y="6150"/>
                    <a:pt x="263" y="6232"/>
                    <a:pt x="280" y="6297"/>
                  </a:cubicBezTo>
                  <a:cubicBezTo>
                    <a:pt x="247" y="6133"/>
                    <a:pt x="230" y="5970"/>
                    <a:pt x="230" y="5789"/>
                  </a:cubicBezTo>
                  <a:cubicBezTo>
                    <a:pt x="247" y="4920"/>
                    <a:pt x="411" y="4068"/>
                    <a:pt x="739" y="3249"/>
                  </a:cubicBezTo>
                  <a:cubicBezTo>
                    <a:pt x="1132" y="2249"/>
                    <a:pt x="1870" y="1413"/>
                    <a:pt x="2820" y="888"/>
                  </a:cubicBezTo>
                  <a:cubicBezTo>
                    <a:pt x="3363" y="568"/>
                    <a:pt x="4069" y="320"/>
                    <a:pt x="4770" y="320"/>
                  </a:cubicBezTo>
                  <a:cubicBezTo>
                    <a:pt x="5360" y="320"/>
                    <a:pt x="5947" y="496"/>
                    <a:pt x="6426" y="954"/>
                  </a:cubicBezTo>
                  <a:cubicBezTo>
                    <a:pt x="7492" y="1872"/>
                    <a:pt x="7148" y="3789"/>
                    <a:pt x="5935" y="4085"/>
                  </a:cubicBezTo>
                  <a:cubicBezTo>
                    <a:pt x="5805" y="4119"/>
                    <a:pt x="5670" y="4135"/>
                    <a:pt x="5537" y="4135"/>
                  </a:cubicBezTo>
                  <a:cubicBezTo>
                    <a:pt x="5098" y="4135"/>
                    <a:pt x="4669" y="3956"/>
                    <a:pt x="4443" y="3642"/>
                  </a:cubicBezTo>
                  <a:cubicBezTo>
                    <a:pt x="4148" y="3232"/>
                    <a:pt x="4148" y="2691"/>
                    <a:pt x="4410" y="2265"/>
                  </a:cubicBezTo>
                  <a:cubicBezTo>
                    <a:pt x="4602" y="1994"/>
                    <a:pt x="4919" y="1840"/>
                    <a:pt x="5242" y="1840"/>
                  </a:cubicBezTo>
                  <a:cubicBezTo>
                    <a:pt x="5388" y="1840"/>
                    <a:pt x="5535" y="1871"/>
                    <a:pt x="5672" y="1937"/>
                  </a:cubicBezTo>
                  <a:cubicBezTo>
                    <a:pt x="5836" y="2036"/>
                    <a:pt x="5951" y="2200"/>
                    <a:pt x="5951" y="2396"/>
                  </a:cubicBezTo>
                  <a:cubicBezTo>
                    <a:pt x="5951" y="2396"/>
                    <a:pt x="5951" y="2545"/>
                    <a:pt x="5866" y="2545"/>
                  </a:cubicBezTo>
                  <a:cubicBezTo>
                    <a:pt x="5862" y="2545"/>
                    <a:pt x="5857" y="2545"/>
                    <a:pt x="5853" y="2544"/>
                  </a:cubicBezTo>
                  <a:cubicBezTo>
                    <a:pt x="5754" y="2527"/>
                    <a:pt x="5787" y="2396"/>
                    <a:pt x="5525" y="2331"/>
                  </a:cubicBezTo>
                  <a:cubicBezTo>
                    <a:pt x="5494" y="2324"/>
                    <a:pt x="5463" y="2320"/>
                    <a:pt x="5433" y="2320"/>
                  </a:cubicBezTo>
                  <a:cubicBezTo>
                    <a:pt x="5178" y="2320"/>
                    <a:pt x="4974" y="2558"/>
                    <a:pt x="5033" y="2822"/>
                  </a:cubicBezTo>
                  <a:cubicBezTo>
                    <a:pt x="5075" y="3000"/>
                    <a:pt x="5316" y="3130"/>
                    <a:pt x="5557" y="3130"/>
                  </a:cubicBezTo>
                  <a:cubicBezTo>
                    <a:pt x="5695" y="3130"/>
                    <a:pt x="5833" y="3088"/>
                    <a:pt x="5935" y="2986"/>
                  </a:cubicBezTo>
                  <a:cubicBezTo>
                    <a:pt x="6000" y="2904"/>
                    <a:pt x="6049" y="2822"/>
                    <a:pt x="6082" y="2740"/>
                  </a:cubicBezTo>
                  <a:cubicBezTo>
                    <a:pt x="6181" y="2429"/>
                    <a:pt x="6049" y="2085"/>
                    <a:pt x="5771" y="1921"/>
                  </a:cubicBezTo>
                  <a:cubicBezTo>
                    <a:pt x="5593" y="1814"/>
                    <a:pt x="5401" y="1763"/>
                    <a:pt x="5211" y="1763"/>
                  </a:cubicBezTo>
                  <a:cubicBezTo>
                    <a:pt x="4877" y="1763"/>
                    <a:pt x="4554" y="1923"/>
                    <a:pt x="4345" y="2216"/>
                  </a:cubicBezTo>
                  <a:cubicBezTo>
                    <a:pt x="4033" y="2658"/>
                    <a:pt x="4033" y="3249"/>
                    <a:pt x="4345" y="3691"/>
                  </a:cubicBezTo>
                  <a:cubicBezTo>
                    <a:pt x="4647" y="4069"/>
                    <a:pt x="5094" y="4272"/>
                    <a:pt x="5560" y="4272"/>
                  </a:cubicBezTo>
                  <a:cubicBezTo>
                    <a:pt x="5700" y="4272"/>
                    <a:pt x="5843" y="4254"/>
                    <a:pt x="5984" y="4216"/>
                  </a:cubicBezTo>
                  <a:cubicBezTo>
                    <a:pt x="7328" y="3888"/>
                    <a:pt x="7689" y="1806"/>
                    <a:pt x="6558" y="806"/>
                  </a:cubicBezTo>
                  <a:cubicBezTo>
                    <a:pt x="6410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4" y="1"/>
                    <a:pt x="4368" y="0"/>
                    <a:pt x="43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16"/>
            <p:cNvSpPr/>
            <p:nvPr/>
          </p:nvSpPr>
          <p:spPr>
            <a:xfrm>
              <a:off x="3377950" y="4408565"/>
              <a:ext cx="99629" cy="107371"/>
            </a:xfrm>
            <a:custGeom>
              <a:rect b="b" l="l" r="r" t="t"/>
              <a:pathLst>
                <a:path extrusionOk="0" h="3273" w="3037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72" y="1174"/>
                    <a:pt x="1935" y="961"/>
                  </a:cubicBezTo>
                  <a:cubicBezTo>
                    <a:pt x="3036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16"/>
            <p:cNvSpPr/>
            <p:nvPr/>
          </p:nvSpPr>
          <p:spPr>
            <a:xfrm>
              <a:off x="3505925" y="4400823"/>
              <a:ext cx="171012" cy="147819"/>
            </a:xfrm>
            <a:custGeom>
              <a:rect b="b" l="l" r="r" t="t"/>
              <a:pathLst>
                <a:path extrusionOk="0" h="4506" w="5213">
                  <a:moveTo>
                    <a:pt x="3049" y="0"/>
                  </a:moveTo>
                  <a:cubicBezTo>
                    <a:pt x="3049" y="1"/>
                    <a:pt x="3361" y="689"/>
                    <a:pt x="3033" y="1771"/>
                  </a:cubicBezTo>
                  <a:cubicBezTo>
                    <a:pt x="2689" y="2852"/>
                    <a:pt x="1836" y="3066"/>
                    <a:pt x="1213" y="3131"/>
                  </a:cubicBezTo>
                  <a:cubicBezTo>
                    <a:pt x="574" y="3197"/>
                    <a:pt x="148" y="3459"/>
                    <a:pt x="1" y="4328"/>
                  </a:cubicBezTo>
                  <a:cubicBezTo>
                    <a:pt x="142" y="4234"/>
                    <a:pt x="304" y="4188"/>
                    <a:pt x="467" y="4188"/>
                  </a:cubicBezTo>
                  <a:cubicBezTo>
                    <a:pt x="588" y="4188"/>
                    <a:pt x="708" y="4213"/>
                    <a:pt x="820" y="4262"/>
                  </a:cubicBezTo>
                  <a:cubicBezTo>
                    <a:pt x="1066" y="4371"/>
                    <a:pt x="1463" y="4506"/>
                    <a:pt x="1860" y="4506"/>
                  </a:cubicBezTo>
                  <a:cubicBezTo>
                    <a:pt x="2178" y="4506"/>
                    <a:pt x="2497" y="4419"/>
                    <a:pt x="2738" y="4164"/>
                  </a:cubicBezTo>
                  <a:cubicBezTo>
                    <a:pt x="3098" y="3754"/>
                    <a:pt x="3246" y="3197"/>
                    <a:pt x="3148" y="2672"/>
                  </a:cubicBezTo>
                  <a:cubicBezTo>
                    <a:pt x="3132" y="2370"/>
                    <a:pt x="3069" y="1851"/>
                    <a:pt x="3336" y="1851"/>
                  </a:cubicBezTo>
                  <a:cubicBezTo>
                    <a:pt x="3344" y="1851"/>
                    <a:pt x="3352" y="1852"/>
                    <a:pt x="3361" y="1853"/>
                  </a:cubicBezTo>
                  <a:cubicBezTo>
                    <a:pt x="3361" y="1853"/>
                    <a:pt x="3364" y="1852"/>
                    <a:pt x="3371" y="1852"/>
                  </a:cubicBezTo>
                  <a:cubicBezTo>
                    <a:pt x="3414" y="1852"/>
                    <a:pt x="3588" y="1877"/>
                    <a:pt x="3574" y="2279"/>
                  </a:cubicBezTo>
                  <a:cubicBezTo>
                    <a:pt x="3574" y="2754"/>
                    <a:pt x="3557" y="3049"/>
                    <a:pt x="4164" y="3229"/>
                  </a:cubicBezTo>
                  <a:cubicBezTo>
                    <a:pt x="4508" y="3311"/>
                    <a:pt x="4820" y="3475"/>
                    <a:pt x="5098" y="3721"/>
                  </a:cubicBezTo>
                  <a:cubicBezTo>
                    <a:pt x="4983" y="3508"/>
                    <a:pt x="4951" y="3262"/>
                    <a:pt x="5016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98" y="1295"/>
                    <a:pt x="3541" y="1066"/>
                    <a:pt x="3410" y="672"/>
                  </a:cubicBezTo>
                  <a:cubicBezTo>
                    <a:pt x="3328" y="427"/>
                    <a:pt x="3213" y="197"/>
                    <a:pt x="30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16"/>
            <p:cNvSpPr/>
            <p:nvPr/>
          </p:nvSpPr>
          <p:spPr>
            <a:xfrm>
              <a:off x="3608081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345" y="1"/>
                  </a:moveTo>
                  <a:cubicBezTo>
                    <a:pt x="345" y="1"/>
                    <a:pt x="345" y="1"/>
                    <a:pt x="345" y="1"/>
                  </a:cubicBezTo>
                  <a:lnTo>
                    <a:pt x="345" y="1"/>
                  </a:lnTo>
                  <a:cubicBezTo>
                    <a:pt x="345" y="1"/>
                    <a:pt x="345" y="1"/>
                    <a:pt x="345" y="1"/>
                  </a:cubicBezTo>
                  <a:close/>
                  <a:moveTo>
                    <a:pt x="345" y="1"/>
                  </a:moveTo>
                  <a:cubicBezTo>
                    <a:pt x="361" y="182"/>
                    <a:pt x="329" y="378"/>
                    <a:pt x="280" y="558"/>
                  </a:cubicBezTo>
                  <a:cubicBezTo>
                    <a:pt x="198" y="837"/>
                    <a:pt x="1" y="1263"/>
                    <a:pt x="509" y="1542"/>
                  </a:cubicBezTo>
                  <a:cubicBezTo>
                    <a:pt x="1017" y="1837"/>
                    <a:pt x="1034" y="1984"/>
                    <a:pt x="1034" y="1984"/>
                  </a:cubicBezTo>
                  <a:cubicBezTo>
                    <a:pt x="1066" y="1755"/>
                    <a:pt x="1115" y="1509"/>
                    <a:pt x="1181" y="1296"/>
                  </a:cubicBezTo>
                  <a:cubicBezTo>
                    <a:pt x="1296" y="919"/>
                    <a:pt x="1132" y="525"/>
                    <a:pt x="788" y="345"/>
                  </a:cubicBezTo>
                  <a:cubicBezTo>
                    <a:pt x="368" y="96"/>
                    <a:pt x="346" y="10"/>
                    <a:pt x="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16"/>
            <p:cNvSpPr/>
            <p:nvPr/>
          </p:nvSpPr>
          <p:spPr>
            <a:xfrm>
              <a:off x="3610246" y="4216882"/>
              <a:ext cx="226420" cy="160351"/>
            </a:xfrm>
            <a:custGeom>
              <a:rect b="b" l="l" r="r" t="t"/>
              <a:pathLst>
                <a:path extrusionOk="0" h="4888" w="6902">
                  <a:moveTo>
                    <a:pt x="1917" y="1"/>
                  </a:moveTo>
                  <a:cubicBezTo>
                    <a:pt x="1036" y="1"/>
                    <a:pt x="571" y="827"/>
                    <a:pt x="689" y="1362"/>
                  </a:cubicBezTo>
                  <a:cubicBezTo>
                    <a:pt x="818" y="1964"/>
                    <a:pt x="1386" y="2002"/>
                    <a:pt x="1526" y="2002"/>
                  </a:cubicBezTo>
                  <a:cubicBezTo>
                    <a:pt x="1546" y="2002"/>
                    <a:pt x="1558" y="2001"/>
                    <a:pt x="1558" y="2001"/>
                  </a:cubicBezTo>
                  <a:cubicBezTo>
                    <a:pt x="1295" y="1903"/>
                    <a:pt x="1164" y="1592"/>
                    <a:pt x="1295" y="1346"/>
                  </a:cubicBezTo>
                  <a:cubicBezTo>
                    <a:pt x="1340" y="1273"/>
                    <a:pt x="1387" y="1246"/>
                    <a:pt x="1437" y="1246"/>
                  </a:cubicBezTo>
                  <a:cubicBezTo>
                    <a:pt x="1535" y="1246"/>
                    <a:pt x="1647" y="1346"/>
                    <a:pt x="1787" y="1411"/>
                  </a:cubicBezTo>
                  <a:cubicBezTo>
                    <a:pt x="1825" y="1430"/>
                    <a:pt x="1861" y="1439"/>
                    <a:pt x="1894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27" y="961"/>
                    <a:pt x="2328" y="828"/>
                    <a:pt x="2509" y="828"/>
                  </a:cubicBezTo>
                  <a:cubicBezTo>
                    <a:pt x="2627" y="828"/>
                    <a:pt x="2779" y="885"/>
                    <a:pt x="2967" y="1034"/>
                  </a:cubicBezTo>
                  <a:cubicBezTo>
                    <a:pt x="3459" y="1411"/>
                    <a:pt x="3164" y="2149"/>
                    <a:pt x="3164" y="2149"/>
                  </a:cubicBezTo>
                  <a:cubicBezTo>
                    <a:pt x="3164" y="2149"/>
                    <a:pt x="3164" y="1542"/>
                    <a:pt x="2721" y="1477"/>
                  </a:cubicBezTo>
                  <a:cubicBezTo>
                    <a:pt x="2677" y="1463"/>
                    <a:pt x="2632" y="1457"/>
                    <a:pt x="2587" y="1457"/>
                  </a:cubicBezTo>
                  <a:cubicBezTo>
                    <a:pt x="2413" y="1457"/>
                    <a:pt x="2242" y="1554"/>
                    <a:pt x="2164" y="1723"/>
                  </a:cubicBezTo>
                  <a:cubicBezTo>
                    <a:pt x="2443" y="1723"/>
                    <a:pt x="2459" y="2100"/>
                    <a:pt x="2312" y="2313"/>
                  </a:cubicBezTo>
                  <a:cubicBezTo>
                    <a:pt x="2148" y="2509"/>
                    <a:pt x="2213" y="2657"/>
                    <a:pt x="2344" y="2739"/>
                  </a:cubicBezTo>
                  <a:cubicBezTo>
                    <a:pt x="2492" y="2821"/>
                    <a:pt x="2689" y="2804"/>
                    <a:pt x="2525" y="3181"/>
                  </a:cubicBezTo>
                  <a:cubicBezTo>
                    <a:pt x="2344" y="3558"/>
                    <a:pt x="1623" y="3558"/>
                    <a:pt x="1623" y="3558"/>
                  </a:cubicBezTo>
                  <a:cubicBezTo>
                    <a:pt x="1771" y="3345"/>
                    <a:pt x="1738" y="3050"/>
                    <a:pt x="1541" y="2886"/>
                  </a:cubicBezTo>
                  <a:lnTo>
                    <a:pt x="1541" y="2886"/>
                  </a:lnTo>
                  <a:cubicBezTo>
                    <a:pt x="1558" y="3067"/>
                    <a:pt x="1459" y="3231"/>
                    <a:pt x="1279" y="3280"/>
                  </a:cubicBezTo>
                  <a:cubicBezTo>
                    <a:pt x="1000" y="3378"/>
                    <a:pt x="1000" y="3280"/>
                    <a:pt x="738" y="3509"/>
                  </a:cubicBezTo>
                  <a:cubicBezTo>
                    <a:pt x="615" y="3624"/>
                    <a:pt x="431" y="3653"/>
                    <a:pt x="277" y="3653"/>
                  </a:cubicBezTo>
                  <a:cubicBezTo>
                    <a:pt x="123" y="3653"/>
                    <a:pt x="0" y="3624"/>
                    <a:pt x="0" y="3624"/>
                  </a:cubicBezTo>
                  <a:lnTo>
                    <a:pt x="0" y="3624"/>
                  </a:lnTo>
                  <a:cubicBezTo>
                    <a:pt x="164" y="3722"/>
                    <a:pt x="377" y="3788"/>
                    <a:pt x="574" y="3804"/>
                  </a:cubicBezTo>
                  <a:cubicBezTo>
                    <a:pt x="1017" y="3837"/>
                    <a:pt x="1459" y="3903"/>
                    <a:pt x="1885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0" y="4887"/>
                    <a:pt x="4752" y="4888"/>
                    <a:pt x="4783" y="4888"/>
                  </a:cubicBezTo>
                  <a:cubicBezTo>
                    <a:pt x="5196" y="4888"/>
                    <a:pt x="5618" y="4789"/>
                    <a:pt x="5983" y="4591"/>
                  </a:cubicBezTo>
                  <a:cubicBezTo>
                    <a:pt x="6770" y="4132"/>
                    <a:pt x="6901" y="2952"/>
                    <a:pt x="6459" y="2362"/>
                  </a:cubicBezTo>
                  <a:cubicBezTo>
                    <a:pt x="6226" y="2030"/>
                    <a:pt x="5859" y="1874"/>
                    <a:pt x="5517" y="1874"/>
                  </a:cubicBezTo>
                  <a:cubicBezTo>
                    <a:pt x="5184" y="1874"/>
                    <a:pt x="4875" y="2021"/>
                    <a:pt x="4738" y="2296"/>
                  </a:cubicBezTo>
                  <a:cubicBezTo>
                    <a:pt x="4475" y="2624"/>
                    <a:pt x="4524" y="3100"/>
                    <a:pt x="4819" y="3378"/>
                  </a:cubicBezTo>
                  <a:cubicBezTo>
                    <a:pt x="4836" y="3395"/>
                    <a:pt x="4869" y="3411"/>
                    <a:pt x="4885" y="3427"/>
                  </a:cubicBezTo>
                  <a:lnTo>
                    <a:pt x="4918" y="3460"/>
                  </a:lnTo>
                  <a:cubicBezTo>
                    <a:pt x="5021" y="3520"/>
                    <a:pt x="5148" y="3551"/>
                    <a:pt x="5273" y="3551"/>
                  </a:cubicBezTo>
                  <a:cubicBezTo>
                    <a:pt x="5526" y="3551"/>
                    <a:pt x="5765" y="3423"/>
                    <a:pt x="5754" y="3149"/>
                  </a:cubicBezTo>
                  <a:cubicBezTo>
                    <a:pt x="5767" y="2946"/>
                    <a:pt x="5609" y="2861"/>
                    <a:pt x="5432" y="2861"/>
                  </a:cubicBezTo>
                  <a:cubicBezTo>
                    <a:pt x="5180" y="2861"/>
                    <a:pt x="4891" y="3036"/>
                    <a:pt x="5016" y="3296"/>
                  </a:cubicBezTo>
                  <a:cubicBezTo>
                    <a:pt x="5016" y="3319"/>
                    <a:pt x="5013" y="3342"/>
                    <a:pt x="4988" y="3342"/>
                  </a:cubicBezTo>
                  <a:cubicBezTo>
                    <a:pt x="4959" y="3342"/>
                    <a:pt x="4901" y="3311"/>
                    <a:pt x="4787" y="3214"/>
                  </a:cubicBezTo>
                  <a:cubicBezTo>
                    <a:pt x="4672" y="3100"/>
                    <a:pt x="4623" y="2952"/>
                    <a:pt x="4623" y="2804"/>
                  </a:cubicBezTo>
                  <a:cubicBezTo>
                    <a:pt x="4606" y="2624"/>
                    <a:pt x="4672" y="2460"/>
                    <a:pt x="4787" y="2313"/>
                  </a:cubicBezTo>
                  <a:cubicBezTo>
                    <a:pt x="4919" y="2080"/>
                    <a:pt x="5183" y="1957"/>
                    <a:pt x="5469" y="1957"/>
                  </a:cubicBezTo>
                  <a:cubicBezTo>
                    <a:pt x="5786" y="1957"/>
                    <a:pt x="6128" y="2108"/>
                    <a:pt x="6344" y="2427"/>
                  </a:cubicBezTo>
                  <a:lnTo>
                    <a:pt x="6360" y="2444"/>
                  </a:lnTo>
                  <a:cubicBezTo>
                    <a:pt x="6573" y="2854"/>
                    <a:pt x="6557" y="3362"/>
                    <a:pt x="6311" y="3755"/>
                  </a:cubicBezTo>
                  <a:cubicBezTo>
                    <a:pt x="6031" y="4259"/>
                    <a:pt x="5393" y="4609"/>
                    <a:pt x="4562" y="4609"/>
                  </a:cubicBezTo>
                  <a:cubicBezTo>
                    <a:pt x="4176" y="4609"/>
                    <a:pt x="3748" y="4533"/>
                    <a:pt x="3295" y="4362"/>
                  </a:cubicBezTo>
                  <a:cubicBezTo>
                    <a:pt x="3246" y="4345"/>
                    <a:pt x="3016" y="4263"/>
                    <a:pt x="2869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18" y="3706"/>
                    <a:pt x="2131" y="3657"/>
                  </a:cubicBezTo>
                  <a:cubicBezTo>
                    <a:pt x="3869" y="3313"/>
                    <a:pt x="4131" y="838"/>
                    <a:pt x="2672" y="182"/>
                  </a:cubicBezTo>
                  <a:cubicBezTo>
                    <a:pt x="2395" y="55"/>
                    <a:pt x="2142" y="1"/>
                    <a:pt x="19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16"/>
            <p:cNvSpPr/>
            <p:nvPr/>
          </p:nvSpPr>
          <p:spPr>
            <a:xfrm>
              <a:off x="3720473" y="4303489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20" y="1"/>
                  </a:moveTo>
                  <a:lnTo>
                    <a:pt x="3820" y="1"/>
                  </a:lnTo>
                  <a:cubicBezTo>
                    <a:pt x="3902" y="787"/>
                    <a:pt x="3558" y="1574"/>
                    <a:pt x="2902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1" y="2148"/>
                    <a:pt x="1" y="2148"/>
                  </a:cubicBezTo>
                  <a:lnTo>
                    <a:pt x="1" y="2148"/>
                  </a:lnTo>
                  <a:cubicBezTo>
                    <a:pt x="1345" y="2869"/>
                    <a:pt x="1853" y="2623"/>
                    <a:pt x="2213" y="3033"/>
                  </a:cubicBezTo>
                  <a:cubicBezTo>
                    <a:pt x="2379" y="3221"/>
                    <a:pt x="2552" y="3278"/>
                    <a:pt x="2711" y="3278"/>
                  </a:cubicBezTo>
                  <a:cubicBezTo>
                    <a:pt x="2898" y="3278"/>
                    <a:pt x="3065" y="3200"/>
                    <a:pt x="3181" y="3164"/>
                  </a:cubicBezTo>
                  <a:cubicBezTo>
                    <a:pt x="3204" y="3157"/>
                    <a:pt x="3228" y="3154"/>
                    <a:pt x="3252" y="3154"/>
                  </a:cubicBezTo>
                  <a:cubicBezTo>
                    <a:pt x="3347" y="3154"/>
                    <a:pt x="3443" y="3204"/>
                    <a:pt x="3508" y="3295"/>
                  </a:cubicBezTo>
                  <a:cubicBezTo>
                    <a:pt x="3525" y="3082"/>
                    <a:pt x="3476" y="2885"/>
                    <a:pt x="3361" y="2705"/>
                  </a:cubicBezTo>
                  <a:cubicBezTo>
                    <a:pt x="3181" y="2508"/>
                    <a:pt x="2787" y="2492"/>
                    <a:pt x="2722" y="2492"/>
                  </a:cubicBezTo>
                  <a:cubicBezTo>
                    <a:pt x="3279" y="2459"/>
                    <a:pt x="3787" y="2164"/>
                    <a:pt x="4098" y="1705"/>
                  </a:cubicBezTo>
                  <a:cubicBezTo>
                    <a:pt x="4656" y="919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16"/>
            <p:cNvSpPr/>
            <p:nvPr/>
          </p:nvSpPr>
          <p:spPr>
            <a:xfrm>
              <a:off x="3233310" y="4588470"/>
              <a:ext cx="124757" cy="122658"/>
            </a:xfrm>
            <a:custGeom>
              <a:rect b="b" l="l" r="r" t="t"/>
              <a:pathLst>
                <a:path extrusionOk="0" h="3739" w="3803">
                  <a:moveTo>
                    <a:pt x="3278" y="1"/>
                  </a:moveTo>
                  <a:cubicBezTo>
                    <a:pt x="3278" y="1"/>
                    <a:pt x="3278" y="268"/>
                    <a:pt x="3109" y="268"/>
                  </a:cubicBezTo>
                  <a:cubicBezTo>
                    <a:pt x="3095" y="268"/>
                    <a:pt x="3081" y="267"/>
                    <a:pt x="3065" y="263"/>
                  </a:cubicBezTo>
                  <a:cubicBezTo>
                    <a:pt x="2965" y="240"/>
                    <a:pt x="2825" y="181"/>
                    <a:pt x="2691" y="181"/>
                  </a:cubicBezTo>
                  <a:cubicBezTo>
                    <a:pt x="2540" y="181"/>
                    <a:pt x="2397" y="256"/>
                    <a:pt x="2328" y="542"/>
                  </a:cubicBezTo>
                  <a:cubicBezTo>
                    <a:pt x="2202" y="1062"/>
                    <a:pt x="2151" y="1643"/>
                    <a:pt x="1943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1" y="1642"/>
                    <a:pt x="1853" y="1643"/>
                    <a:pt x="1845" y="1643"/>
                  </a:cubicBezTo>
                  <a:cubicBezTo>
                    <a:pt x="1651" y="1643"/>
                    <a:pt x="1585" y="1062"/>
                    <a:pt x="1459" y="542"/>
                  </a:cubicBezTo>
                  <a:cubicBezTo>
                    <a:pt x="1398" y="256"/>
                    <a:pt x="1260" y="181"/>
                    <a:pt x="1108" y="181"/>
                  </a:cubicBezTo>
                  <a:cubicBezTo>
                    <a:pt x="974" y="181"/>
                    <a:pt x="829" y="240"/>
                    <a:pt x="721" y="263"/>
                  </a:cubicBezTo>
                  <a:cubicBezTo>
                    <a:pt x="705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48" y="673"/>
                  </a:cubicBezTo>
                  <a:cubicBezTo>
                    <a:pt x="0" y="1279"/>
                    <a:pt x="279" y="1493"/>
                    <a:pt x="1049" y="1870"/>
                  </a:cubicBezTo>
                  <a:cubicBezTo>
                    <a:pt x="1836" y="2230"/>
                    <a:pt x="1869" y="3509"/>
                    <a:pt x="1869" y="3509"/>
                  </a:cubicBezTo>
                  <a:lnTo>
                    <a:pt x="1901" y="3738"/>
                  </a:lnTo>
                  <a:lnTo>
                    <a:pt x="1918" y="3509"/>
                  </a:lnTo>
                  <a:cubicBezTo>
                    <a:pt x="1918" y="3509"/>
                    <a:pt x="1951" y="2214"/>
                    <a:pt x="2737" y="1870"/>
                  </a:cubicBezTo>
                  <a:cubicBezTo>
                    <a:pt x="3524" y="1509"/>
                    <a:pt x="3803" y="1279"/>
                    <a:pt x="3655" y="673"/>
                  </a:cubicBezTo>
                  <a:cubicBezTo>
                    <a:pt x="3508" y="83"/>
                    <a:pt x="3278" y="1"/>
                    <a:pt x="32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16"/>
            <p:cNvSpPr/>
            <p:nvPr/>
          </p:nvSpPr>
          <p:spPr>
            <a:xfrm>
              <a:off x="3273628" y="4503537"/>
              <a:ext cx="44648" cy="111340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59"/>
                    <a:pt x="0" y="1770"/>
                    <a:pt x="295" y="2164"/>
                  </a:cubicBezTo>
                  <a:cubicBezTo>
                    <a:pt x="492" y="2426"/>
                    <a:pt x="607" y="2737"/>
                    <a:pt x="656" y="3065"/>
                  </a:cubicBezTo>
                  <a:cubicBezTo>
                    <a:pt x="656" y="3147"/>
                    <a:pt x="672" y="3393"/>
                    <a:pt x="689" y="3393"/>
                  </a:cubicBezTo>
                  <a:cubicBezTo>
                    <a:pt x="689" y="3377"/>
                    <a:pt x="689" y="3131"/>
                    <a:pt x="722" y="3065"/>
                  </a:cubicBezTo>
                  <a:cubicBezTo>
                    <a:pt x="754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4" y="607"/>
                    <a:pt x="722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16"/>
            <p:cNvSpPr/>
            <p:nvPr/>
          </p:nvSpPr>
          <p:spPr>
            <a:xfrm>
              <a:off x="3175768" y="4052887"/>
              <a:ext cx="239837" cy="168355"/>
            </a:xfrm>
            <a:custGeom>
              <a:rect b="b" l="l" r="r" t="t"/>
              <a:pathLst>
                <a:path extrusionOk="0" h="5132" w="7311">
                  <a:moveTo>
                    <a:pt x="1735" y="1"/>
                  </a:moveTo>
                  <a:cubicBezTo>
                    <a:pt x="1342" y="1"/>
                    <a:pt x="952" y="172"/>
                    <a:pt x="689" y="493"/>
                  </a:cubicBezTo>
                  <a:cubicBezTo>
                    <a:pt x="604" y="635"/>
                    <a:pt x="458" y="706"/>
                    <a:pt x="310" y="706"/>
                  </a:cubicBezTo>
                  <a:cubicBezTo>
                    <a:pt x="201" y="706"/>
                    <a:pt x="90" y="668"/>
                    <a:pt x="0" y="591"/>
                  </a:cubicBezTo>
                  <a:lnTo>
                    <a:pt x="0" y="591"/>
                  </a:lnTo>
                  <a:cubicBezTo>
                    <a:pt x="33" y="952"/>
                    <a:pt x="49" y="1018"/>
                    <a:pt x="1754" y="1739"/>
                  </a:cubicBezTo>
                  <a:cubicBezTo>
                    <a:pt x="3065" y="2296"/>
                    <a:pt x="3508" y="4247"/>
                    <a:pt x="3655" y="5132"/>
                  </a:cubicBezTo>
                  <a:cubicBezTo>
                    <a:pt x="3787" y="4263"/>
                    <a:pt x="4246" y="2296"/>
                    <a:pt x="5540" y="1739"/>
                  </a:cubicBezTo>
                  <a:cubicBezTo>
                    <a:pt x="7245" y="1018"/>
                    <a:pt x="7278" y="952"/>
                    <a:pt x="7311" y="591"/>
                  </a:cubicBezTo>
                  <a:lnTo>
                    <a:pt x="7311" y="591"/>
                  </a:lnTo>
                  <a:cubicBezTo>
                    <a:pt x="7221" y="668"/>
                    <a:pt x="7110" y="706"/>
                    <a:pt x="7000" y="706"/>
                  </a:cubicBezTo>
                  <a:cubicBezTo>
                    <a:pt x="6850" y="706"/>
                    <a:pt x="6700" y="635"/>
                    <a:pt x="6606" y="493"/>
                  </a:cubicBezTo>
                  <a:cubicBezTo>
                    <a:pt x="6343" y="172"/>
                    <a:pt x="5959" y="1"/>
                    <a:pt x="5566" y="1"/>
                  </a:cubicBezTo>
                  <a:cubicBezTo>
                    <a:pt x="5298" y="1"/>
                    <a:pt x="5026" y="81"/>
                    <a:pt x="4786" y="247"/>
                  </a:cubicBezTo>
                  <a:cubicBezTo>
                    <a:pt x="4229" y="657"/>
                    <a:pt x="3836" y="1476"/>
                    <a:pt x="3655" y="2657"/>
                  </a:cubicBezTo>
                  <a:cubicBezTo>
                    <a:pt x="3459" y="1460"/>
                    <a:pt x="3082" y="641"/>
                    <a:pt x="2508" y="247"/>
                  </a:cubicBezTo>
                  <a:cubicBezTo>
                    <a:pt x="2275" y="81"/>
                    <a:pt x="2004" y="1"/>
                    <a:pt x="173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16"/>
            <p:cNvSpPr/>
            <p:nvPr/>
          </p:nvSpPr>
          <p:spPr>
            <a:xfrm>
              <a:off x="3252107" y="3959358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28" y="0"/>
                  </a:moveTo>
                  <a:cubicBezTo>
                    <a:pt x="1247" y="164"/>
                    <a:pt x="1132" y="312"/>
                    <a:pt x="1017" y="426"/>
                  </a:cubicBezTo>
                  <a:cubicBezTo>
                    <a:pt x="558" y="853"/>
                    <a:pt x="1" y="1721"/>
                    <a:pt x="722" y="2918"/>
                  </a:cubicBezTo>
                  <a:cubicBezTo>
                    <a:pt x="1011" y="3367"/>
                    <a:pt x="1205" y="3878"/>
                    <a:pt x="1336" y="4407"/>
                  </a:cubicBezTo>
                  <a:lnTo>
                    <a:pt x="1336" y="4407"/>
                  </a:lnTo>
                  <a:cubicBezTo>
                    <a:pt x="1453" y="3878"/>
                    <a:pt x="1663" y="3367"/>
                    <a:pt x="1951" y="2918"/>
                  </a:cubicBezTo>
                  <a:cubicBezTo>
                    <a:pt x="2673" y="1721"/>
                    <a:pt x="2115" y="869"/>
                    <a:pt x="1656" y="426"/>
                  </a:cubicBezTo>
                  <a:cubicBezTo>
                    <a:pt x="1525" y="312"/>
                    <a:pt x="1427" y="164"/>
                    <a:pt x="1328" y="0"/>
                  </a:cubicBezTo>
                  <a:close/>
                  <a:moveTo>
                    <a:pt x="1336" y="4407"/>
                  </a:moveTo>
                  <a:cubicBezTo>
                    <a:pt x="1334" y="4419"/>
                    <a:pt x="1331" y="4430"/>
                    <a:pt x="1328" y="4442"/>
                  </a:cubicBezTo>
                  <a:lnTo>
                    <a:pt x="1345" y="4442"/>
                  </a:lnTo>
                  <a:cubicBezTo>
                    <a:pt x="1342" y="4430"/>
                    <a:pt x="1339" y="4419"/>
                    <a:pt x="1336" y="440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16"/>
            <p:cNvSpPr/>
            <p:nvPr/>
          </p:nvSpPr>
          <p:spPr>
            <a:xfrm>
              <a:off x="3195124" y="3821969"/>
              <a:ext cx="201127" cy="220220"/>
            </a:xfrm>
            <a:custGeom>
              <a:rect b="b" l="l" r="r" t="t"/>
              <a:pathLst>
                <a:path extrusionOk="0" h="6713" w="6131">
                  <a:moveTo>
                    <a:pt x="1617" y="0"/>
                  </a:moveTo>
                  <a:cubicBezTo>
                    <a:pt x="1216" y="0"/>
                    <a:pt x="823" y="159"/>
                    <a:pt x="590" y="451"/>
                  </a:cubicBezTo>
                  <a:cubicBezTo>
                    <a:pt x="0" y="1107"/>
                    <a:pt x="492" y="2074"/>
                    <a:pt x="1131" y="2106"/>
                  </a:cubicBezTo>
                  <a:cubicBezTo>
                    <a:pt x="1150" y="2107"/>
                    <a:pt x="1169" y="2108"/>
                    <a:pt x="1188" y="2108"/>
                  </a:cubicBezTo>
                  <a:cubicBezTo>
                    <a:pt x="1800" y="2108"/>
                    <a:pt x="2013" y="1589"/>
                    <a:pt x="1885" y="1287"/>
                  </a:cubicBezTo>
                  <a:cubicBezTo>
                    <a:pt x="1829" y="1118"/>
                    <a:pt x="1677" y="998"/>
                    <a:pt x="1510" y="998"/>
                  </a:cubicBezTo>
                  <a:cubicBezTo>
                    <a:pt x="1483" y="998"/>
                    <a:pt x="1454" y="1001"/>
                    <a:pt x="1426" y="1008"/>
                  </a:cubicBezTo>
                  <a:cubicBezTo>
                    <a:pt x="1262" y="1025"/>
                    <a:pt x="1164" y="1156"/>
                    <a:pt x="1180" y="1320"/>
                  </a:cubicBezTo>
                  <a:cubicBezTo>
                    <a:pt x="1170" y="1475"/>
                    <a:pt x="1291" y="1572"/>
                    <a:pt x="1415" y="1572"/>
                  </a:cubicBezTo>
                  <a:cubicBezTo>
                    <a:pt x="1486" y="1572"/>
                    <a:pt x="1559" y="1539"/>
                    <a:pt x="1607" y="1467"/>
                  </a:cubicBezTo>
                  <a:cubicBezTo>
                    <a:pt x="1654" y="1401"/>
                    <a:pt x="1702" y="1375"/>
                    <a:pt x="1742" y="1375"/>
                  </a:cubicBezTo>
                  <a:cubicBezTo>
                    <a:pt x="1812" y="1375"/>
                    <a:pt x="1857" y="1455"/>
                    <a:pt x="1836" y="1549"/>
                  </a:cubicBezTo>
                  <a:cubicBezTo>
                    <a:pt x="1746" y="1793"/>
                    <a:pt x="1526" y="1946"/>
                    <a:pt x="1285" y="1946"/>
                  </a:cubicBezTo>
                  <a:cubicBezTo>
                    <a:pt x="1218" y="1946"/>
                    <a:pt x="1150" y="1935"/>
                    <a:pt x="1082" y="1910"/>
                  </a:cubicBezTo>
                  <a:cubicBezTo>
                    <a:pt x="672" y="1779"/>
                    <a:pt x="459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6" y="927"/>
                    <a:pt x="2967" y="1910"/>
                  </a:cubicBezTo>
                  <a:cubicBezTo>
                    <a:pt x="2967" y="3074"/>
                    <a:pt x="2033" y="4123"/>
                    <a:pt x="1771" y="4893"/>
                  </a:cubicBezTo>
                  <a:cubicBezTo>
                    <a:pt x="1426" y="5975"/>
                    <a:pt x="1869" y="6647"/>
                    <a:pt x="1902" y="6712"/>
                  </a:cubicBezTo>
                  <a:cubicBezTo>
                    <a:pt x="1623" y="6155"/>
                    <a:pt x="1607" y="5499"/>
                    <a:pt x="1853" y="4926"/>
                  </a:cubicBezTo>
                  <a:cubicBezTo>
                    <a:pt x="2066" y="4401"/>
                    <a:pt x="2492" y="3844"/>
                    <a:pt x="2820" y="3139"/>
                  </a:cubicBezTo>
                  <a:cubicBezTo>
                    <a:pt x="2918" y="2926"/>
                    <a:pt x="3016" y="2680"/>
                    <a:pt x="3065" y="2434"/>
                  </a:cubicBezTo>
                  <a:cubicBezTo>
                    <a:pt x="3115" y="2680"/>
                    <a:pt x="3213" y="2926"/>
                    <a:pt x="3328" y="3139"/>
                  </a:cubicBezTo>
                  <a:cubicBezTo>
                    <a:pt x="3639" y="3844"/>
                    <a:pt x="4065" y="4401"/>
                    <a:pt x="4278" y="4926"/>
                  </a:cubicBezTo>
                  <a:cubicBezTo>
                    <a:pt x="4524" y="5499"/>
                    <a:pt x="4508" y="6155"/>
                    <a:pt x="4229" y="6712"/>
                  </a:cubicBezTo>
                  <a:cubicBezTo>
                    <a:pt x="4262" y="6647"/>
                    <a:pt x="4705" y="5975"/>
                    <a:pt x="4360" y="4893"/>
                  </a:cubicBezTo>
                  <a:cubicBezTo>
                    <a:pt x="4098" y="4123"/>
                    <a:pt x="3180" y="3074"/>
                    <a:pt x="3164" y="1910"/>
                  </a:cubicBezTo>
                  <a:cubicBezTo>
                    <a:pt x="3225" y="927"/>
                    <a:pt x="4014" y="515"/>
                    <a:pt x="4612" y="515"/>
                  </a:cubicBezTo>
                  <a:cubicBezTo>
                    <a:pt x="4812" y="515"/>
                    <a:pt x="4991" y="561"/>
                    <a:pt x="5114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1" y="1935"/>
                    <a:pt x="4913" y="1946"/>
                    <a:pt x="4846" y="1946"/>
                  </a:cubicBezTo>
                  <a:cubicBezTo>
                    <a:pt x="4605" y="1946"/>
                    <a:pt x="4385" y="1793"/>
                    <a:pt x="4295" y="1549"/>
                  </a:cubicBezTo>
                  <a:cubicBezTo>
                    <a:pt x="4274" y="1455"/>
                    <a:pt x="4326" y="1375"/>
                    <a:pt x="4396" y="1375"/>
                  </a:cubicBezTo>
                  <a:cubicBezTo>
                    <a:pt x="4436" y="1375"/>
                    <a:pt x="4482" y="1401"/>
                    <a:pt x="4524" y="1467"/>
                  </a:cubicBezTo>
                  <a:cubicBezTo>
                    <a:pt x="4572" y="1539"/>
                    <a:pt x="4645" y="1572"/>
                    <a:pt x="4716" y="1572"/>
                  </a:cubicBezTo>
                  <a:cubicBezTo>
                    <a:pt x="4840" y="1572"/>
                    <a:pt x="4961" y="1475"/>
                    <a:pt x="4950" y="1320"/>
                  </a:cubicBezTo>
                  <a:cubicBezTo>
                    <a:pt x="4967" y="1156"/>
                    <a:pt x="4869" y="1025"/>
                    <a:pt x="4705" y="1008"/>
                  </a:cubicBezTo>
                  <a:cubicBezTo>
                    <a:pt x="4677" y="1001"/>
                    <a:pt x="4648" y="998"/>
                    <a:pt x="4621" y="998"/>
                  </a:cubicBezTo>
                  <a:cubicBezTo>
                    <a:pt x="4454" y="998"/>
                    <a:pt x="4302" y="1118"/>
                    <a:pt x="4246" y="1287"/>
                  </a:cubicBezTo>
                  <a:cubicBezTo>
                    <a:pt x="4117" y="1594"/>
                    <a:pt x="4353" y="2107"/>
                    <a:pt x="4971" y="2107"/>
                  </a:cubicBezTo>
                  <a:cubicBezTo>
                    <a:pt x="4980" y="2107"/>
                    <a:pt x="4990" y="2107"/>
                    <a:pt x="5000" y="2106"/>
                  </a:cubicBezTo>
                  <a:cubicBezTo>
                    <a:pt x="5623" y="2074"/>
                    <a:pt x="6131" y="1107"/>
                    <a:pt x="5541" y="451"/>
                  </a:cubicBezTo>
                  <a:cubicBezTo>
                    <a:pt x="5308" y="159"/>
                    <a:pt x="4915" y="0"/>
                    <a:pt x="4516" y="0"/>
                  </a:cubicBezTo>
                  <a:cubicBezTo>
                    <a:pt x="4042" y="0"/>
                    <a:pt x="3559" y="224"/>
                    <a:pt x="3328" y="713"/>
                  </a:cubicBezTo>
                  <a:cubicBezTo>
                    <a:pt x="3197" y="877"/>
                    <a:pt x="3115" y="1074"/>
                    <a:pt x="3065" y="1271"/>
                  </a:cubicBezTo>
                  <a:cubicBezTo>
                    <a:pt x="3016" y="1074"/>
                    <a:pt x="2934" y="877"/>
                    <a:pt x="2820" y="713"/>
                  </a:cubicBezTo>
                  <a:cubicBezTo>
                    <a:pt x="2579" y="224"/>
                    <a:pt x="2093" y="0"/>
                    <a:pt x="16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16"/>
            <p:cNvSpPr/>
            <p:nvPr/>
          </p:nvSpPr>
          <p:spPr>
            <a:xfrm>
              <a:off x="5829975" y="4136902"/>
              <a:ext cx="297410" cy="207262"/>
            </a:xfrm>
            <a:custGeom>
              <a:rect b="b" l="l" r="r" t="t"/>
              <a:pathLst>
                <a:path extrusionOk="0" h="6318" w="9066">
                  <a:moveTo>
                    <a:pt x="7050" y="0"/>
                  </a:moveTo>
                  <a:cubicBezTo>
                    <a:pt x="6598" y="0"/>
                    <a:pt x="6172" y="159"/>
                    <a:pt x="5902" y="489"/>
                  </a:cubicBezTo>
                  <a:cubicBezTo>
                    <a:pt x="5508" y="915"/>
                    <a:pt x="5476" y="1538"/>
                    <a:pt x="5803" y="1997"/>
                  </a:cubicBezTo>
                  <a:cubicBezTo>
                    <a:pt x="5885" y="2145"/>
                    <a:pt x="6033" y="2243"/>
                    <a:pt x="6180" y="2308"/>
                  </a:cubicBezTo>
                  <a:lnTo>
                    <a:pt x="6213" y="2325"/>
                  </a:lnTo>
                  <a:lnTo>
                    <a:pt x="6279" y="2341"/>
                  </a:lnTo>
                  <a:lnTo>
                    <a:pt x="6377" y="2374"/>
                  </a:lnTo>
                  <a:cubicBezTo>
                    <a:pt x="6441" y="2389"/>
                    <a:pt x="6506" y="2396"/>
                    <a:pt x="6571" y="2396"/>
                  </a:cubicBezTo>
                  <a:cubicBezTo>
                    <a:pt x="6792" y="2396"/>
                    <a:pt x="7012" y="2313"/>
                    <a:pt x="7164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6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5" y="1849"/>
                  </a:cubicBezTo>
                  <a:cubicBezTo>
                    <a:pt x="6755" y="1872"/>
                    <a:pt x="6810" y="1883"/>
                    <a:pt x="6864" y="1883"/>
                  </a:cubicBezTo>
                  <a:cubicBezTo>
                    <a:pt x="6968" y="1883"/>
                    <a:pt x="7072" y="1843"/>
                    <a:pt x="7147" y="1768"/>
                  </a:cubicBezTo>
                  <a:lnTo>
                    <a:pt x="7147" y="1768"/>
                  </a:lnTo>
                  <a:cubicBezTo>
                    <a:pt x="7197" y="1915"/>
                    <a:pt x="7131" y="2063"/>
                    <a:pt x="7016" y="2145"/>
                  </a:cubicBezTo>
                  <a:cubicBezTo>
                    <a:pt x="6859" y="2253"/>
                    <a:pt x="6684" y="2317"/>
                    <a:pt x="6505" y="2317"/>
                  </a:cubicBezTo>
                  <a:cubicBezTo>
                    <a:pt x="6441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3" y="251"/>
                    <a:pt x="6618" y="107"/>
                    <a:pt x="7037" y="107"/>
                  </a:cubicBezTo>
                  <a:cubicBezTo>
                    <a:pt x="7908" y="107"/>
                    <a:pt x="8879" y="731"/>
                    <a:pt x="8901" y="1849"/>
                  </a:cubicBezTo>
                  <a:cubicBezTo>
                    <a:pt x="8918" y="2653"/>
                    <a:pt x="8475" y="3407"/>
                    <a:pt x="7770" y="3784"/>
                  </a:cubicBezTo>
                  <a:lnTo>
                    <a:pt x="7705" y="3816"/>
                  </a:lnTo>
                  <a:cubicBezTo>
                    <a:pt x="7606" y="3849"/>
                    <a:pt x="7524" y="3866"/>
                    <a:pt x="7426" y="3898"/>
                  </a:cubicBezTo>
                  <a:cubicBezTo>
                    <a:pt x="7203" y="3950"/>
                    <a:pt x="6981" y="3973"/>
                    <a:pt x="6759" y="3973"/>
                  </a:cubicBezTo>
                  <a:cubicBezTo>
                    <a:pt x="5184" y="3973"/>
                    <a:pt x="3644" y="2835"/>
                    <a:pt x="2314" y="2835"/>
                  </a:cubicBezTo>
                  <a:cubicBezTo>
                    <a:pt x="2163" y="2835"/>
                    <a:pt x="2015" y="2850"/>
                    <a:pt x="1869" y="2882"/>
                  </a:cubicBezTo>
                  <a:cubicBezTo>
                    <a:pt x="607" y="3161"/>
                    <a:pt x="247" y="4046"/>
                    <a:pt x="148" y="4587"/>
                  </a:cubicBezTo>
                  <a:cubicBezTo>
                    <a:pt x="1" y="5128"/>
                    <a:pt x="99" y="5734"/>
                    <a:pt x="558" y="6062"/>
                  </a:cubicBezTo>
                  <a:cubicBezTo>
                    <a:pt x="778" y="6238"/>
                    <a:pt x="1046" y="6317"/>
                    <a:pt x="1308" y="6317"/>
                  </a:cubicBezTo>
                  <a:cubicBezTo>
                    <a:pt x="1731" y="6317"/>
                    <a:pt x="2140" y="6111"/>
                    <a:pt x="2312" y="5767"/>
                  </a:cubicBezTo>
                  <a:cubicBezTo>
                    <a:pt x="2640" y="5226"/>
                    <a:pt x="2361" y="4521"/>
                    <a:pt x="1869" y="4390"/>
                  </a:cubicBezTo>
                  <a:cubicBezTo>
                    <a:pt x="1772" y="4351"/>
                    <a:pt x="1670" y="4332"/>
                    <a:pt x="1570" y="4332"/>
                  </a:cubicBezTo>
                  <a:cubicBezTo>
                    <a:pt x="1251" y="4332"/>
                    <a:pt x="949" y="4521"/>
                    <a:pt x="837" y="4833"/>
                  </a:cubicBezTo>
                  <a:cubicBezTo>
                    <a:pt x="804" y="4964"/>
                    <a:pt x="788" y="5095"/>
                    <a:pt x="820" y="5226"/>
                  </a:cubicBezTo>
                  <a:cubicBezTo>
                    <a:pt x="820" y="5242"/>
                    <a:pt x="820" y="5259"/>
                    <a:pt x="837" y="5275"/>
                  </a:cubicBezTo>
                  <a:cubicBezTo>
                    <a:pt x="837" y="5275"/>
                    <a:pt x="837" y="5292"/>
                    <a:pt x="837" y="5292"/>
                  </a:cubicBezTo>
                  <a:cubicBezTo>
                    <a:pt x="898" y="5526"/>
                    <a:pt x="1108" y="5667"/>
                    <a:pt x="1334" y="5667"/>
                  </a:cubicBezTo>
                  <a:cubicBezTo>
                    <a:pt x="1409" y="5667"/>
                    <a:pt x="1485" y="5652"/>
                    <a:pt x="1558" y="5619"/>
                  </a:cubicBezTo>
                  <a:cubicBezTo>
                    <a:pt x="1909" y="5476"/>
                    <a:pt x="1794" y="4913"/>
                    <a:pt x="1440" y="4913"/>
                  </a:cubicBezTo>
                  <a:cubicBezTo>
                    <a:pt x="1431" y="4913"/>
                    <a:pt x="1421" y="4914"/>
                    <a:pt x="1410" y="4915"/>
                  </a:cubicBezTo>
                  <a:cubicBezTo>
                    <a:pt x="1033" y="4964"/>
                    <a:pt x="1099" y="5324"/>
                    <a:pt x="1033" y="5374"/>
                  </a:cubicBezTo>
                  <a:cubicBezTo>
                    <a:pt x="1024" y="5383"/>
                    <a:pt x="1013" y="5387"/>
                    <a:pt x="1002" y="5387"/>
                  </a:cubicBezTo>
                  <a:cubicBezTo>
                    <a:pt x="955" y="5387"/>
                    <a:pt x="899" y="5315"/>
                    <a:pt x="886" y="5275"/>
                  </a:cubicBezTo>
                  <a:cubicBezTo>
                    <a:pt x="820" y="5095"/>
                    <a:pt x="837" y="4882"/>
                    <a:pt x="919" y="4702"/>
                  </a:cubicBezTo>
                  <a:cubicBezTo>
                    <a:pt x="1068" y="4506"/>
                    <a:pt x="1299" y="4391"/>
                    <a:pt x="1531" y="4391"/>
                  </a:cubicBezTo>
                  <a:cubicBezTo>
                    <a:pt x="1629" y="4391"/>
                    <a:pt x="1727" y="4412"/>
                    <a:pt x="1820" y="4456"/>
                  </a:cubicBezTo>
                  <a:cubicBezTo>
                    <a:pt x="2296" y="4570"/>
                    <a:pt x="2541" y="5226"/>
                    <a:pt x="2214" y="5718"/>
                  </a:cubicBezTo>
                  <a:cubicBezTo>
                    <a:pt x="2063" y="6029"/>
                    <a:pt x="1684" y="6211"/>
                    <a:pt x="1297" y="6211"/>
                  </a:cubicBezTo>
                  <a:cubicBezTo>
                    <a:pt x="1052" y="6211"/>
                    <a:pt x="804" y="6139"/>
                    <a:pt x="607" y="5980"/>
                  </a:cubicBezTo>
                  <a:cubicBezTo>
                    <a:pt x="66" y="5570"/>
                    <a:pt x="99" y="4636"/>
                    <a:pt x="542" y="4062"/>
                  </a:cubicBezTo>
                  <a:cubicBezTo>
                    <a:pt x="888" y="3580"/>
                    <a:pt x="1466" y="3350"/>
                    <a:pt x="2075" y="3350"/>
                  </a:cubicBezTo>
                  <a:cubicBezTo>
                    <a:pt x="2273" y="3350"/>
                    <a:pt x="2475" y="3375"/>
                    <a:pt x="2673" y="3423"/>
                  </a:cubicBezTo>
                  <a:cubicBezTo>
                    <a:pt x="3492" y="3620"/>
                    <a:pt x="4312" y="3964"/>
                    <a:pt x="5197" y="4193"/>
                  </a:cubicBezTo>
                  <a:cubicBezTo>
                    <a:pt x="5523" y="4253"/>
                    <a:pt x="5854" y="4286"/>
                    <a:pt x="6181" y="4286"/>
                  </a:cubicBezTo>
                  <a:cubicBezTo>
                    <a:pt x="6758" y="4286"/>
                    <a:pt x="7323" y="4182"/>
                    <a:pt x="7836" y="3931"/>
                  </a:cubicBezTo>
                  <a:cubicBezTo>
                    <a:pt x="8606" y="3521"/>
                    <a:pt x="9065" y="2718"/>
                    <a:pt x="9032" y="1849"/>
                  </a:cubicBezTo>
                  <a:cubicBezTo>
                    <a:pt x="8989" y="653"/>
                    <a:pt x="7967" y="0"/>
                    <a:pt x="7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16"/>
            <p:cNvSpPr/>
            <p:nvPr/>
          </p:nvSpPr>
          <p:spPr>
            <a:xfrm>
              <a:off x="5729426" y="4315331"/>
              <a:ext cx="202210" cy="202735"/>
            </a:xfrm>
            <a:custGeom>
              <a:rect b="b" l="l" r="r" t="t"/>
              <a:pathLst>
                <a:path extrusionOk="0" h="6180" w="6164">
                  <a:moveTo>
                    <a:pt x="3082" y="0"/>
                  </a:moveTo>
                  <a:cubicBezTo>
                    <a:pt x="3049" y="115"/>
                    <a:pt x="3017" y="230"/>
                    <a:pt x="3000" y="361"/>
                  </a:cubicBezTo>
                  <a:cubicBezTo>
                    <a:pt x="3000" y="361"/>
                    <a:pt x="2935" y="1262"/>
                    <a:pt x="2050" y="1377"/>
                  </a:cubicBezTo>
                  <a:cubicBezTo>
                    <a:pt x="1164" y="1508"/>
                    <a:pt x="591" y="1623"/>
                    <a:pt x="558" y="2295"/>
                  </a:cubicBezTo>
                  <a:cubicBezTo>
                    <a:pt x="528" y="2896"/>
                    <a:pt x="347" y="3221"/>
                    <a:pt x="77" y="3221"/>
                  </a:cubicBezTo>
                  <a:cubicBezTo>
                    <a:pt x="52" y="3221"/>
                    <a:pt x="27" y="3218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78" y="3761"/>
                    <a:pt x="979" y="3761"/>
                  </a:cubicBezTo>
                  <a:cubicBezTo>
                    <a:pt x="1098" y="3761"/>
                    <a:pt x="1226" y="3740"/>
                    <a:pt x="1361" y="3688"/>
                  </a:cubicBezTo>
                  <a:cubicBezTo>
                    <a:pt x="2181" y="3360"/>
                    <a:pt x="2115" y="2819"/>
                    <a:pt x="2132" y="2656"/>
                  </a:cubicBezTo>
                  <a:cubicBezTo>
                    <a:pt x="2147" y="2518"/>
                    <a:pt x="2205" y="2308"/>
                    <a:pt x="2347" y="2308"/>
                  </a:cubicBezTo>
                  <a:cubicBezTo>
                    <a:pt x="2356" y="2308"/>
                    <a:pt x="2367" y="2309"/>
                    <a:pt x="2377" y="2311"/>
                  </a:cubicBezTo>
                  <a:cubicBezTo>
                    <a:pt x="2541" y="2344"/>
                    <a:pt x="2607" y="2656"/>
                    <a:pt x="2377" y="2951"/>
                  </a:cubicBezTo>
                  <a:cubicBezTo>
                    <a:pt x="2033" y="3311"/>
                    <a:pt x="2000" y="3852"/>
                    <a:pt x="2279" y="4246"/>
                  </a:cubicBezTo>
                  <a:cubicBezTo>
                    <a:pt x="2640" y="4803"/>
                    <a:pt x="3082" y="6180"/>
                    <a:pt x="3082" y="6180"/>
                  </a:cubicBezTo>
                  <a:cubicBezTo>
                    <a:pt x="3082" y="6180"/>
                    <a:pt x="3525" y="4803"/>
                    <a:pt x="3885" y="4246"/>
                  </a:cubicBezTo>
                  <a:cubicBezTo>
                    <a:pt x="4180" y="3852"/>
                    <a:pt x="4131" y="3295"/>
                    <a:pt x="3787" y="2951"/>
                  </a:cubicBezTo>
                  <a:cubicBezTo>
                    <a:pt x="3558" y="2656"/>
                    <a:pt x="3623" y="2328"/>
                    <a:pt x="3787" y="2295"/>
                  </a:cubicBezTo>
                  <a:cubicBezTo>
                    <a:pt x="3792" y="2294"/>
                    <a:pt x="3798" y="2294"/>
                    <a:pt x="3803" y="2294"/>
                  </a:cubicBezTo>
                  <a:cubicBezTo>
                    <a:pt x="3940" y="2294"/>
                    <a:pt x="4017" y="2498"/>
                    <a:pt x="4033" y="2656"/>
                  </a:cubicBezTo>
                  <a:cubicBezTo>
                    <a:pt x="4033" y="2819"/>
                    <a:pt x="3984" y="3360"/>
                    <a:pt x="4803" y="3672"/>
                  </a:cubicBezTo>
                  <a:cubicBezTo>
                    <a:pt x="4941" y="3724"/>
                    <a:pt x="5071" y="3746"/>
                    <a:pt x="5192" y="3746"/>
                  </a:cubicBezTo>
                  <a:cubicBezTo>
                    <a:pt x="5789" y="3746"/>
                    <a:pt x="6164" y="3213"/>
                    <a:pt x="6164" y="3213"/>
                  </a:cubicBezTo>
                  <a:lnTo>
                    <a:pt x="6164" y="3213"/>
                  </a:lnTo>
                  <a:cubicBezTo>
                    <a:pt x="6138" y="3218"/>
                    <a:pt x="6112" y="3221"/>
                    <a:pt x="6087" y="3221"/>
                  </a:cubicBezTo>
                  <a:cubicBezTo>
                    <a:pt x="5818" y="3221"/>
                    <a:pt x="5637" y="2896"/>
                    <a:pt x="5606" y="2295"/>
                  </a:cubicBezTo>
                  <a:cubicBezTo>
                    <a:pt x="5574" y="1623"/>
                    <a:pt x="4984" y="1492"/>
                    <a:pt x="4115" y="1377"/>
                  </a:cubicBezTo>
                  <a:cubicBezTo>
                    <a:pt x="3230" y="1262"/>
                    <a:pt x="3148" y="361"/>
                    <a:pt x="3148" y="361"/>
                  </a:cubicBezTo>
                  <a:cubicBezTo>
                    <a:pt x="3131" y="230"/>
                    <a:pt x="3115" y="115"/>
                    <a:pt x="3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16"/>
            <p:cNvSpPr/>
            <p:nvPr/>
          </p:nvSpPr>
          <p:spPr>
            <a:xfrm>
              <a:off x="5864946" y="4254444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5"/>
                    <a:pt x="1852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2" y="3692"/>
                    <a:pt x="2902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51" y="2299"/>
                  </a:cubicBezTo>
                  <a:cubicBezTo>
                    <a:pt x="4120" y="2410"/>
                    <a:pt x="4279" y="2452"/>
                    <a:pt x="4422" y="2452"/>
                  </a:cubicBezTo>
                  <a:cubicBezTo>
                    <a:pt x="484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87" y="1414"/>
                  </a:cubicBezTo>
                  <a:cubicBezTo>
                    <a:pt x="4702" y="1351"/>
                    <a:pt x="4605" y="1321"/>
                    <a:pt x="4511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3" y="1217"/>
                  </a:cubicBezTo>
                  <a:cubicBezTo>
                    <a:pt x="4066" y="1175"/>
                    <a:pt x="4102" y="1159"/>
                    <a:pt x="4148" y="1159"/>
                  </a:cubicBezTo>
                  <a:cubicBezTo>
                    <a:pt x="4283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5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2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16"/>
            <p:cNvSpPr/>
            <p:nvPr/>
          </p:nvSpPr>
          <p:spPr>
            <a:xfrm>
              <a:off x="5919240" y="4133851"/>
              <a:ext cx="118885" cy="83095"/>
            </a:xfrm>
            <a:custGeom>
              <a:rect b="b" l="l" r="r" t="t"/>
              <a:pathLst>
                <a:path extrusionOk="0" h="2533" w="3624">
                  <a:moveTo>
                    <a:pt x="2531" y="0"/>
                  </a:moveTo>
                  <a:cubicBezTo>
                    <a:pt x="1939" y="0"/>
                    <a:pt x="1255" y="123"/>
                    <a:pt x="886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79" y="1270"/>
                  </a:cubicBezTo>
                  <a:cubicBezTo>
                    <a:pt x="2197" y="1025"/>
                    <a:pt x="2246" y="746"/>
                    <a:pt x="2427" y="549"/>
                  </a:cubicBezTo>
                  <a:cubicBezTo>
                    <a:pt x="2656" y="205"/>
                    <a:pt x="3623" y="123"/>
                    <a:pt x="3623" y="123"/>
                  </a:cubicBezTo>
                  <a:cubicBezTo>
                    <a:pt x="3623" y="123"/>
                    <a:pt x="3123" y="0"/>
                    <a:pt x="25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16"/>
            <p:cNvSpPr/>
            <p:nvPr/>
          </p:nvSpPr>
          <p:spPr>
            <a:xfrm>
              <a:off x="6090255" y="4084643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77" y="0"/>
                  </a:moveTo>
                  <a:lnTo>
                    <a:pt x="377" y="0"/>
                  </a:lnTo>
                  <a:cubicBezTo>
                    <a:pt x="0" y="1344"/>
                    <a:pt x="541" y="1607"/>
                    <a:pt x="1098" y="2475"/>
                  </a:cubicBezTo>
                  <a:cubicBezTo>
                    <a:pt x="1656" y="3344"/>
                    <a:pt x="1049" y="4311"/>
                    <a:pt x="1049" y="4311"/>
                  </a:cubicBezTo>
                  <a:cubicBezTo>
                    <a:pt x="1443" y="4049"/>
                    <a:pt x="1803" y="3361"/>
                    <a:pt x="2492" y="2918"/>
                  </a:cubicBezTo>
                  <a:cubicBezTo>
                    <a:pt x="3196" y="2492"/>
                    <a:pt x="2902" y="1590"/>
                    <a:pt x="2901" y="1590"/>
                  </a:cubicBezTo>
                  <a:lnTo>
                    <a:pt x="2901" y="1590"/>
                  </a:lnTo>
                  <a:cubicBezTo>
                    <a:pt x="2862" y="1695"/>
                    <a:pt x="2760" y="1748"/>
                    <a:pt x="2586" y="1748"/>
                  </a:cubicBezTo>
                  <a:cubicBezTo>
                    <a:pt x="2543" y="1748"/>
                    <a:pt x="2495" y="1744"/>
                    <a:pt x="2443" y="1738"/>
                  </a:cubicBezTo>
                  <a:cubicBezTo>
                    <a:pt x="2413" y="1731"/>
                    <a:pt x="2385" y="1727"/>
                    <a:pt x="2357" y="1727"/>
                  </a:cubicBezTo>
                  <a:cubicBezTo>
                    <a:pt x="2133" y="1727"/>
                    <a:pt x="1960" y="1947"/>
                    <a:pt x="2033" y="2180"/>
                  </a:cubicBezTo>
                  <a:cubicBezTo>
                    <a:pt x="2097" y="2413"/>
                    <a:pt x="1958" y="2513"/>
                    <a:pt x="1816" y="2513"/>
                  </a:cubicBezTo>
                  <a:cubicBezTo>
                    <a:pt x="1778" y="2513"/>
                    <a:pt x="1740" y="2506"/>
                    <a:pt x="1705" y="2492"/>
                  </a:cubicBezTo>
                  <a:cubicBezTo>
                    <a:pt x="1557" y="2426"/>
                    <a:pt x="1557" y="2066"/>
                    <a:pt x="1770" y="1885"/>
                  </a:cubicBezTo>
                  <a:cubicBezTo>
                    <a:pt x="2000" y="1705"/>
                    <a:pt x="2131" y="1312"/>
                    <a:pt x="1951" y="689"/>
                  </a:cubicBezTo>
                  <a:cubicBezTo>
                    <a:pt x="1810" y="203"/>
                    <a:pt x="1330" y="96"/>
                    <a:pt x="1009" y="96"/>
                  </a:cubicBezTo>
                  <a:cubicBezTo>
                    <a:pt x="919" y="96"/>
                    <a:pt x="841" y="104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16"/>
            <p:cNvSpPr/>
            <p:nvPr/>
          </p:nvSpPr>
          <p:spPr>
            <a:xfrm>
              <a:off x="5533150" y="4136541"/>
              <a:ext cx="297410" cy="207393"/>
            </a:xfrm>
            <a:custGeom>
              <a:rect b="b" l="l" r="r" t="t"/>
              <a:pathLst>
                <a:path extrusionOk="0" h="6322" w="9066">
                  <a:moveTo>
                    <a:pt x="1992" y="0"/>
                  </a:moveTo>
                  <a:cubicBezTo>
                    <a:pt x="1079" y="0"/>
                    <a:pt x="66" y="656"/>
                    <a:pt x="34" y="1860"/>
                  </a:cubicBezTo>
                  <a:cubicBezTo>
                    <a:pt x="1" y="2729"/>
                    <a:pt x="460" y="3532"/>
                    <a:pt x="1247" y="3942"/>
                  </a:cubicBezTo>
                  <a:cubicBezTo>
                    <a:pt x="1740" y="4199"/>
                    <a:pt x="2292" y="4302"/>
                    <a:pt x="2857" y="4302"/>
                  </a:cubicBezTo>
                  <a:cubicBezTo>
                    <a:pt x="3193" y="4302"/>
                    <a:pt x="3533" y="4266"/>
                    <a:pt x="3869" y="4204"/>
                  </a:cubicBezTo>
                  <a:cubicBezTo>
                    <a:pt x="4754" y="3975"/>
                    <a:pt x="5574" y="3631"/>
                    <a:pt x="6393" y="3434"/>
                  </a:cubicBezTo>
                  <a:cubicBezTo>
                    <a:pt x="6594" y="3381"/>
                    <a:pt x="6800" y="3354"/>
                    <a:pt x="7003" y="3354"/>
                  </a:cubicBezTo>
                  <a:cubicBezTo>
                    <a:pt x="7612" y="3354"/>
                    <a:pt x="8192" y="3594"/>
                    <a:pt x="8524" y="4073"/>
                  </a:cubicBezTo>
                  <a:cubicBezTo>
                    <a:pt x="8967" y="4647"/>
                    <a:pt x="9000" y="5581"/>
                    <a:pt x="8459" y="5991"/>
                  </a:cubicBezTo>
                  <a:cubicBezTo>
                    <a:pt x="8248" y="6144"/>
                    <a:pt x="7996" y="6215"/>
                    <a:pt x="7751" y="6215"/>
                  </a:cubicBezTo>
                  <a:cubicBezTo>
                    <a:pt x="7367" y="6215"/>
                    <a:pt x="7003" y="6039"/>
                    <a:pt x="6852" y="5729"/>
                  </a:cubicBezTo>
                  <a:cubicBezTo>
                    <a:pt x="6541" y="5237"/>
                    <a:pt x="6787" y="4581"/>
                    <a:pt x="7246" y="4467"/>
                  </a:cubicBezTo>
                  <a:cubicBezTo>
                    <a:pt x="7343" y="4423"/>
                    <a:pt x="7444" y="4402"/>
                    <a:pt x="7543" y="4402"/>
                  </a:cubicBezTo>
                  <a:cubicBezTo>
                    <a:pt x="7775" y="4402"/>
                    <a:pt x="7998" y="4517"/>
                    <a:pt x="8147" y="4713"/>
                  </a:cubicBezTo>
                  <a:cubicBezTo>
                    <a:pt x="8246" y="4893"/>
                    <a:pt x="8246" y="5106"/>
                    <a:pt x="8180" y="5286"/>
                  </a:cubicBezTo>
                  <a:cubicBezTo>
                    <a:pt x="8167" y="5325"/>
                    <a:pt x="8114" y="5404"/>
                    <a:pt x="8067" y="5404"/>
                  </a:cubicBezTo>
                  <a:cubicBezTo>
                    <a:pt x="8055" y="5404"/>
                    <a:pt x="8043" y="5399"/>
                    <a:pt x="8033" y="5385"/>
                  </a:cubicBezTo>
                  <a:cubicBezTo>
                    <a:pt x="7967" y="5335"/>
                    <a:pt x="8033" y="4975"/>
                    <a:pt x="7656" y="4926"/>
                  </a:cubicBezTo>
                  <a:cubicBezTo>
                    <a:pt x="7642" y="4924"/>
                    <a:pt x="7628" y="4923"/>
                    <a:pt x="7615" y="4923"/>
                  </a:cubicBezTo>
                  <a:cubicBezTo>
                    <a:pt x="7284" y="4923"/>
                    <a:pt x="7161" y="5489"/>
                    <a:pt x="7508" y="5630"/>
                  </a:cubicBezTo>
                  <a:cubicBezTo>
                    <a:pt x="7581" y="5663"/>
                    <a:pt x="7657" y="5678"/>
                    <a:pt x="7732" y="5678"/>
                  </a:cubicBezTo>
                  <a:cubicBezTo>
                    <a:pt x="7958" y="5678"/>
                    <a:pt x="8168" y="5537"/>
                    <a:pt x="8229" y="5303"/>
                  </a:cubicBezTo>
                  <a:lnTo>
                    <a:pt x="8229" y="5286"/>
                  </a:lnTo>
                  <a:cubicBezTo>
                    <a:pt x="8246" y="5270"/>
                    <a:pt x="8246" y="5253"/>
                    <a:pt x="8246" y="5237"/>
                  </a:cubicBezTo>
                  <a:lnTo>
                    <a:pt x="8246" y="5221"/>
                  </a:lnTo>
                  <a:cubicBezTo>
                    <a:pt x="8278" y="5106"/>
                    <a:pt x="8262" y="4975"/>
                    <a:pt x="8229" y="4844"/>
                  </a:cubicBezTo>
                  <a:cubicBezTo>
                    <a:pt x="8116" y="4541"/>
                    <a:pt x="7818" y="4345"/>
                    <a:pt x="7501" y="4345"/>
                  </a:cubicBezTo>
                  <a:cubicBezTo>
                    <a:pt x="7405" y="4345"/>
                    <a:pt x="7308" y="4363"/>
                    <a:pt x="7213" y="4401"/>
                  </a:cubicBezTo>
                  <a:cubicBezTo>
                    <a:pt x="6721" y="4532"/>
                    <a:pt x="6426" y="5221"/>
                    <a:pt x="6770" y="5778"/>
                  </a:cubicBezTo>
                  <a:cubicBezTo>
                    <a:pt x="6942" y="6121"/>
                    <a:pt x="7350" y="6321"/>
                    <a:pt x="7771" y="6321"/>
                  </a:cubicBezTo>
                  <a:cubicBezTo>
                    <a:pt x="8035" y="6321"/>
                    <a:pt x="8304" y="6243"/>
                    <a:pt x="8524" y="6073"/>
                  </a:cubicBezTo>
                  <a:cubicBezTo>
                    <a:pt x="8967" y="5745"/>
                    <a:pt x="9065" y="5139"/>
                    <a:pt x="8918" y="4581"/>
                  </a:cubicBezTo>
                  <a:cubicBezTo>
                    <a:pt x="8819" y="4057"/>
                    <a:pt x="8459" y="3172"/>
                    <a:pt x="7197" y="2893"/>
                  </a:cubicBezTo>
                  <a:cubicBezTo>
                    <a:pt x="7051" y="2861"/>
                    <a:pt x="6903" y="2846"/>
                    <a:pt x="6752" y="2846"/>
                  </a:cubicBezTo>
                  <a:cubicBezTo>
                    <a:pt x="5422" y="2846"/>
                    <a:pt x="3882" y="3984"/>
                    <a:pt x="2307" y="3984"/>
                  </a:cubicBezTo>
                  <a:cubicBezTo>
                    <a:pt x="2085" y="3984"/>
                    <a:pt x="1863" y="3961"/>
                    <a:pt x="1640" y="3909"/>
                  </a:cubicBezTo>
                  <a:cubicBezTo>
                    <a:pt x="1542" y="3877"/>
                    <a:pt x="1460" y="3860"/>
                    <a:pt x="1361" y="3827"/>
                  </a:cubicBezTo>
                  <a:lnTo>
                    <a:pt x="1312" y="3795"/>
                  </a:lnTo>
                  <a:cubicBezTo>
                    <a:pt x="591" y="3418"/>
                    <a:pt x="148" y="2664"/>
                    <a:pt x="181" y="1860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7"/>
                    <a:pt x="3099" y="566"/>
                  </a:cubicBezTo>
                  <a:cubicBezTo>
                    <a:pt x="3558" y="1025"/>
                    <a:pt x="3525" y="1779"/>
                    <a:pt x="3017" y="2188"/>
                  </a:cubicBezTo>
                  <a:cubicBezTo>
                    <a:pt x="2935" y="2237"/>
                    <a:pt x="2853" y="2287"/>
                    <a:pt x="2755" y="2303"/>
                  </a:cubicBezTo>
                  <a:cubicBezTo>
                    <a:pt x="2694" y="2320"/>
                    <a:pt x="2632" y="2328"/>
                    <a:pt x="2569" y="2328"/>
                  </a:cubicBezTo>
                  <a:cubicBezTo>
                    <a:pt x="2392" y="2328"/>
                    <a:pt x="2211" y="2264"/>
                    <a:pt x="2066" y="2156"/>
                  </a:cubicBezTo>
                  <a:cubicBezTo>
                    <a:pt x="1935" y="2074"/>
                    <a:pt x="1886" y="1926"/>
                    <a:pt x="1919" y="1779"/>
                  </a:cubicBezTo>
                  <a:lnTo>
                    <a:pt x="1919" y="1779"/>
                  </a:lnTo>
                  <a:cubicBezTo>
                    <a:pt x="1994" y="1854"/>
                    <a:pt x="2098" y="1894"/>
                    <a:pt x="2202" y="1894"/>
                  </a:cubicBezTo>
                  <a:cubicBezTo>
                    <a:pt x="2256" y="1894"/>
                    <a:pt x="2311" y="1883"/>
                    <a:pt x="2361" y="1860"/>
                  </a:cubicBezTo>
                  <a:cubicBezTo>
                    <a:pt x="2591" y="1729"/>
                    <a:pt x="2525" y="1320"/>
                    <a:pt x="2214" y="1221"/>
                  </a:cubicBezTo>
                  <a:cubicBezTo>
                    <a:pt x="2186" y="1214"/>
                    <a:pt x="2159" y="1211"/>
                    <a:pt x="2132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60" y="2317"/>
                    <a:pt x="2262" y="2400"/>
                    <a:pt x="2470" y="2400"/>
                  </a:cubicBezTo>
                  <a:cubicBezTo>
                    <a:pt x="2543" y="2400"/>
                    <a:pt x="2616" y="2390"/>
                    <a:pt x="2689" y="2369"/>
                  </a:cubicBezTo>
                  <a:cubicBezTo>
                    <a:pt x="2722" y="2369"/>
                    <a:pt x="2755" y="2369"/>
                    <a:pt x="2787" y="2352"/>
                  </a:cubicBezTo>
                  <a:lnTo>
                    <a:pt x="2853" y="2336"/>
                  </a:lnTo>
                  <a:lnTo>
                    <a:pt x="2886" y="2319"/>
                  </a:lnTo>
                  <a:cubicBezTo>
                    <a:pt x="3050" y="2254"/>
                    <a:pt x="3164" y="2139"/>
                    <a:pt x="3263" y="2008"/>
                  </a:cubicBezTo>
                  <a:cubicBezTo>
                    <a:pt x="3591" y="1549"/>
                    <a:pt x="3541" y="910"/>
                    <a:pt x="3148" y="500"/>
                  </a:cubicBezTo>
                  <a:cubicBezTo>
                    <a:pt x="2876" y="163"/>
                    <a:pt x="2446" y="0"/>
                    <a:pt x="19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16"/>
            <p:cNvSpPr/>
            <p:nvPr/>
          </p:nvSpPr>
          <p:spPr>
            <a:xfrm>
              <a:off x="5583703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8" y="1"/>
                    <a:pt x="4969" y="45"/>
                    <a:pt x="4623" y="168"/>
                  </a:cubicBezTo>
                  <a:cubicBezTo>
                    <a:pt x="3779" y="468"/>
                    <a:pt x="2593" y="1030"/>
                    <a:pt x="1426" y="1030"/>
                  </a:cubicBezTo>
                  <a:cubicBezTo>
                    <a:pt x="939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82" y="1334"/>
                    <a:pt x="1361" y="1334"/>
                  </a:cubicBezTo>
                  <a:cubicBezTo>
                    <a:pt x="1388" y="1334"/>
                    <a:pt x="1415" y="1333"/>
                    <a:pt x="1443" y="1332"/>
                  </a:cubicBezTo>
                  <a:cubicBezTo>
                    <a:pt x="1955" y="1295"/>
                    <a:pt x="2186" y="1159"/>
                    <a:pt x="2325" y="1159"/>
                  </a:cubicBezTo>
                  <a:cubicBezTo>
                    <a:pt x="2372" y="1159"/>
                    <a:pt x="2409" y="1175"/>
                    <a:pt x="2443" y="1217"/>
                  </a:cubicBezTo>
                  <a:cubicBezTo>
                    <a:pt x="2504" y="1315"/>
                    <a:pt x="2410" y="1367"/>
                    <a:pt x="2271" y="1367"/>
                  </a:cubicBezTo>
                  <a:cubicBezTo>
                    <a:pt x="2223" y="1367"/>
                    <a:pt x="2170" y="1361"/>
                    <a:pt x="2115" y="1348"/>
                  </a:cubicBezTo>
                  <a:cubicBezTo>
                    <a:pt x="2068" y="1332"/>
                    <a:pt x="2019" y="1325"/>
                    <a:pt x="1970" y="1325"/>
                  </a:cubicBezTo>
                  <a:cubicBezTo>
                    <a:pt x="1868" y="1325"/>
                    <a:pt x="1767" y="1358"/>
                    <a:pt x="1689" y="1414"/>
                  </a:cubicBezTo>
                  <a:cubicBezTo>
                    <a:pt x="1511" y="1575"/>
                    <a:pt x="1715" y="2102"/>
                    <a:pt x="1345" y="2102"/>
                  </a:cubicBezTo>
                  <a:cubicBezTo>
                    <a:pt x="1340" y="2102"/>
                    <a:pt x="1334" y="2102"/>
                    <a:pt x="1328" y="2102"/>
                  </a:cubicBezTo>
                  <a:lnTo>
                    <a:pt x="1328" y="2102"/>
                  </a:lnTo>
                  <a:cubicBezTo>
                    <a:pt x="1328" y="2102"/>
                    <a:pt x="1623" y="2462"/>
                    <a:pt x="2054" y="2462"/>
                  </a:cubicBezTo>
                  <a:cubicBezTo>
                    <a:pt x="2198" y="2462"/>
                    <a:pt x="2357" y="2422"/>
                    <a:pt x="2525" y="2315"/>
                  </a:cubicBezTo>
                  <a:cubicBezTo>
                    <a:pt x="3197" y="1873"/>
                    <a:pt x="2820" y="1381"/>
                    <a:pt x="3082" y="1250"/>
                  </a:cubicBezTo>
                  <a:cubicBezTo>
                    <a:pt x="3125" y="1227"/>
                    <a:pt x="3167" y="1216"/>
                    <a:pt x="3206" y="1216"/>
                  </a:cubicBezTo>
                  <a:cubicBezTo>
                    <a:pt x="3389" y="1216"/>
                    <a:pt x="3501" y="1446"/>
                    <a:pt x="3312" y="1676"/>
                  </a:cubicBezTo>
                  <a:cubicBezTo>
                    <a:pt x="3082" y="1938"/>
                    <a:pt x="2230" y="2889"/>
                    <a:pt x="3558" y="3708"/>
                  </a:cubicBezTo>
                  <a:cubicBezTo>
                    <a:pt x="3558" y="3708"/>
                    <a:pt x="3377" y="3249"/>
                    <a:pt x="3738" y="3086"/>
                  </a:cubicBezTo>
                  <a:cubicBezTo>
                    <a:pt x="4098" y="2922"/>
                    <a:pt x="4820" y="2709"/>
                    <a:pt x="4721" y="2200"/>
                  </a:cubicBezTo>
                  <a:cubicBezTo>
                    <a:pt x="4623" y="1709"/>
                    <a:pt x="4246" y="955"/>
                    <a:pt x="4852" y="512"/>
                  </a:cubicBezTo>
                  <a:cubicBezTo>
                    <a:pt x="5204" y="248"/>
                    <a:pt x="5510" y="147"/>
                    <a:pt x="5817" y="147"/>
                  </a:cubicBezTo>
                  <a:cubicBezTo>
                    <a:pt x="6025" y="147"/>
                    <a:pt x="6234" y="193"/>
                    <a:pt x="6459" y="266"/>
                  </a:cubicBezTo>
                  <a:cubicBezTo>
                    <a:pt x="6459" y="266"/>
                    <a:pt x="6136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16"/>
            <p:cNvSpPr/>
            <p:nvPr/>
          </p:nvSpPr>
          <p:spPr>
            <a:xfrm>
              <a:off x="5622972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6" y="0"/>
                  </a:moveTo>
                  <a:cubicBezTo>
                    <a:pt x="496" y="0"/>
                    <a:pt x="0" y="123"/>
                    <a:pt x="0" y="123"/>
                  </a:cubicBezTo>
                  <a:cubicBezTo>
                    <a:pt x="0" y="123"/>
                    <a:pt x="951" y="205"/>
                    <a:pt x="1197" y="549"/>
                  </a:cubicBezTo>
                  <a:cubicBezTo>
                    <a:pt x="1361" y="746"/>
                    <a:pt x="1426" y="1025"/>
                    <a:pt x="1344" y="1270"/>
                  </a:cubicBezTo>
                  <a:cubicBezTo>
                    <a:pt x="1295" y="1500"/>
                    <a:pt x="1180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6" y="1762"/>
                    <a:pt x="2738" y="615"/>
                  </a:cubicBezTo>
                  <a:cubicBezTo>
                    <a:pt x="2361" y="123"/>
                    <a:pt x="1676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16"/>
            <p:cNvSpPr/>
            <p:nvPr/>
          </p:nvSpPr>
          <p:spPr>
            <a:xfrm>
              <a:off x="5465406" y="4084643"/>
              <a:ext cx="104878" cy="140897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6" y="78"/>
                    <a:pt x="2607" y="125"/>
                    <a:pt x="2487" y="125"/>
                  </a:cubicBezTo>
                  <a:cubicBezTo>
                    <a:pt x="2456" y="125"/>
                    <a:pt x="2424" y="122"/>
                    <a:pt x="2394" y="115"/>
                  </a:cubicBezTo>
                  <a:cubicBezTo>
                    <a:pt x="2340" y="104"/>
                    <a:pt x="2263" y="96"/>
                    <a:pt x="2174" y="96"/>
                  </a:cubicBezTo>
                  <a:cubicBezTo>
                    <a:pt x="1857" y="96"/>
                    <a:pt x="1383" y="203"/>
                    <a:pt x="1230" y="689"/>
                  </a:cubicBezTo>
                  <a:cubicBezTo>
                    <a:pt x="1050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6" y="2492"/>
                  </a:cubicBezTo>
                  <a:cubicBezTo>
                    <a:pt x="1442" y="2509"/>
                    <a:pt x="1406" y="2517"/>
                    <a:pt x="1372" y="2517"/>
                  </a:cubicBezTo>
                  <a:cubicBezTo>
                    <a:pt x="1209" y="2517"/>
                    <a:pt x="1067" y="2343"/>
                    <a:pt x="1148" y="2180"/>
                  </a:cubicBezTo>
                  <a:cubicBezTo>
                    <a:pt x="1235" y="1947"/>
                    <a:pt x="1051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5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1" y="2475"/>
                    <a:pt x="689" y="2918"/>
                  </a:cubicBezTo>
                  <a:cubicBezTo>
                    <a:pt x="1377" y="3344"/>
                    <a:pt x="1738" y="4033"/>
                    <a:pt x="2115" y="4295"/>
                  </a:cubicBezTo>
                  <a:cubicBezTo>
                    <a:pt x="2115" y="4295"/>
                    <a:pt x="1525" y="3344"/>
                    <a:pt x="2082" y="2475"/>
                  </a:cubicBezTo>
                  <a:cubicBezTo>
                    <a:pt x="2623" y="1607"/>
                    <a:pt x="3197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16"/>
            <p:cNvSpPr/>
            <p:nvPr/>
          </p:nvSpPr>
          <p:spPr>
            <a:xfrm>
              <a:off x="5744484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16"/>
            <p:cNvSpPr/>
            <p:nvPr/>
          </p:nvSpPr>
          <p:spPr>
            <a:xfrm>
              <a:off x="4139894" y="4136902"/>
              <a:ext cx="297410" cy="207032"/>
            </a:xfrm>
            <a:custGeom>
              <a:rect b="b" l="l" r="r" t="t"/>
              <a:pathLst>
                <a:path extrusionOk="0" h="6311" w="9066">
                  <a:moveTo>
                    <a:pt x="7059" y="0"/>
                  </a:moveTo>
                  <a:cubicBezTo>
                    <a:pt x="6608" y="0"/>
                    <a:pt x="6183" y="159"/>
                    <a:pt x="5918" y="489"/>
                  </a:cubicBezTo>
                  <a:cubicBezTo>
                    <a:pt x="5525" y="915"/>
                    <a:pt x="5476" y="1538"/>
                    <a:pt x="5803" y="1997"/>
                  </a:cubicBezTo>
                  <a:cubicBezTo>
                    <a:pt x="5902" y="2145"/>
                    <a:pt x="6033" y="2243"/>
                    <a:pt x="6180" y="2308"/>
                  </a:cubicBezTo>
                  <a:lnTo>
                    <a:pt x="6213" y="2325"/>
                  </a:lnTo>
                  <a:lnTo>
                    <a:pt x="6279" y="2341"/>
                  </a:lnTo>
                  <a:cubicBezTo>
                    <a:pt x="6312" y="2358"/>
                    <a:pt x="6344" y="2358"/>
                    <a:pt x="6377" y="2374"/>
                  </a:cubicBezTo>
                  <a:cubicBezTo>
                    <a:pt x="6446" y="2390"/>
                    <a:pt x="6516" y="2398"/>
                    <a:pt x="6587" y="2398"/>
                  </a:cubicBezTo>
                  <a:cubicBezTo>
                    <a:pt x="6802" y="2398"/>
                    <a:pt x="7016" y="2322"/>
                    <a:pt x="7164" y="2161"/>
                  </a:cubicBezTo>
                  <a:cubicBezTo>
                    <a:pt x="7554" y="1755"/>
                    <a:pt x="7284" y="1212"/>
                    <a:pt x="6947" y="1212"/>
                  </a:cubicBezTo>
                  <a:cubicBezTo>
                    <a:pt x="6916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5" y="1849"/>
                  </a:cubicBezTo>
                  <a:cubicBezTo>
                    <a:pt x="6759" y="1880"/>
                    <a:pt x="6818" y="1894"/>
                    <a:pt x="6876" y="1894"/>
                  </a:cubicBezTo>
                  <a:cubicBezTo>
                    <a:pt x="6976" y="1894"/>
                    <a:pt x="7075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7016" y="2145"/>
                  </a:cubicBezTo>
                  <a:cubicBezTo>
                    <a:pt x="6859" y="2253"/>
                    <a:pt x="6684" y="2317"/>
                    <a:pt x="6505" y="2317"/>
                  </a:cubicBezTo>
                  <a:cubicBezTo>
                    <a:pt x="6441" y="2317"/>
                    <a:pt x="6376" y="2309"/>
                    <a:pt x="6312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3" y="251"/>
                    <a:pt x="6616" y="107"/>
                    <a:pt x="7033" y="107"/>
                  </a:cubicBezTo>
                  <a:cubicBezTo>
                    <a:pt x="7899" y="107"/>
                    <a:pt x="8863" y="731"/>
                    <a:pt x="8885" y="1849"/>
                  </a:cubicBezTo>
                  <a:cubicBezTo>
                    <a:pt x="8918" y="2669"/>
                    <a:pt x="8475" y="3407"/>
                    <a:pt x="7754" y="3784"/>
                  </a:cubicBezTo>
                  <a:lnTo>
                    <a:pt x="7705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1" y="3973"/>
                    <a:pt x="6759" y="3973"/>
                  </a:cubicBezTo>
                  <a:cubicBezTo>
                    <a:pt x="5184" y="3973"/>
                    <a:pt x="3644" y="2835"/>
                    <a:pt x="2314" y="2835"/>
                  </a:cubicBezTo>
                  <a:cubicBezTo>
                    <a:pt x="2163" y="2835"/>
                    <a:pt x="2015" y="2850"/>
                    <a:pt x="1869" y="2882"/>
                  </a:cubicBezTo>
                  <a:cubicBezTo>
                    <a:pt x="607" y="3161"/>
                    <a:pt x="247" y="4046"/>
                    <a:pt x="148" y="4587"/>
                  </a:cubicBezTo>
                  <a:cubicBezTo>
                    <a:pt x="1" y="5128"/>
                    <a:pt x="99" y="5734"/>
                    <a:pt x="558" y="6062"/>
                  </a:cubicBezTo>
                  <a:cubicBezTo>
                    <a:pt x="779" y="6232"/>
                    <a:pt x="1048" y="6310"/>
                    <a:pt x="1311" y="6310"/>
                  </a:cubicBezTo>
                  <a:cubicBezTo>
                    <a:pt x="1733" y="6310"/>
                    <a:pt x="2141" y="6110"/>
                    <a:pt x="2312" y="5767"/>
                  </a:cubicBezTo>
                  <a:cubicBezTo>
                    <a:pt x="2640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9" y="4342"/>
                  </a:cubicBezTo>
                  <a:cubicBezTo>
                    <a:pt x="1254" y="4342"/>
                    <a:pt x="965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7" y="5242"/>
                    <a:pt x="837" y="5259"/>
                    <a:pt x="837" y="5275"/>
                  </a:cubicBezTo>
                  <a:cubicBezTo>
                    <a:pt x="837" y="5275"/>
                    <a:pt x="837" y="5292"/>
                    <a:pt x="837" y="5292"/>
                  </a:cubicBezTo>
                  <a:cubicBezTo>
                    <a:pt x="911" y="5526"/>
                    <a:pt x="1124" y="5667"/>
                    <a:pt x="1343" y="5667"/>
                  </a:cubicBezTo>
                  <a:cubicBezTo>
                    <a:pt x="1416" y="5667"/>
                    <a:pt x="1489" y="5652"/>
                    <a:pt x="1558" y="5619"/>
                  </a:cubicBezTo>
                  <a:cubicBezTo>
                    <a:pt x="1909" y="5476"/>
                    <a:pt x="1794" y="4913"/>
                    <a:pt x="1440" y="4913"/>
                  </a:cubicBezTo>
                  <a:cubicBezTo>
                    <a:pt x="1431" y="4913"/>
                    <a:pt x="1421" y="4914"/>
                    <a:pt x="1411" y="4915"/>
                  </a:cubicBezTo>
                  <a:cubicBezTo>
                    <a:pt x="1050" y="4964"/>
                    <a:pt x="1099" y="5324"/>
                    <a:pt x="1050" y="5374"/>
                  </a:cubicBezTo>
                  <a:cubicBezTo>
                    <a:pt x="1040" y="5383"/>
                    <a:pt x="1030" y="5387"/>
                    <a:pt x="1018" y="5387"/>
                  </a:cubicBezTo>
                  <a:cubicBezTo>
                    <a:pt x="971" y="5387"/>
                    <a:pt x="916" y="5318"/>
                    <a:pt x="902" y="5292"/>
                  </a:cubicBezTo>
                  <a:cubicBezTo>
                    <a:pt x="820" y="5095"/>
                    <a:pt x="837" y="4882"/>
                    <a:pt x="935" y="4718"/>
                  </a:cubicBezTo>
                  <a:cubicBezTo>
                    <a:pt x="1074" y="4510"/>
                    <a:pt x="1302" y="4392"/>
                    <a:pt x="1540" y="4392"/>
                  </a:cubicBezTo>
                  <a:cubicBezTo>
                    <a:pt x="1639" y="4392"/>
                    <a:pt x="1740" y="4412"/>
                    <a:pt x="1837" y="4456"/>
                  </a:cubicBezTo>
                  <a:cubicBezTo>
                    <a:pt x="2296" y="4570"/>
                    <a:pt x="2542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99" y="5554"/>
                    <a:pt x="116" y="4636"/>
                    <a:pt x="542" y="4062"/>
                  </a:cubicBezTo>
                  <a:cubicBezTo>
                    <a:pt x="903" y="3589"/>
                    <a:pt x="1492" y="3352"/>
                    <a:pt x="2106" y="3352"/>
                  </a:cubicBezTo>
                  <a:cubicBezTo>
                    <a:pt x="2300" y="3352"/>
                    <a:pt x="2496" y="3376"/>
                    <a:pt x="2689" y="3423"/>
                  </a:cubicBezTo>
                  <a:cubicBezTo>
                    <a:pt x="3492" y="3620"/>
                    <a:pt x="4328" y="3964"/>
                    <a:pt x="5213" y="4193"/>
                  </a:cubicBezTo>
                  <a:cubicBezTo>
                    <a:pt x="5534" y="4253"/>
                    <a:pt x="5863" y="4286"/>
                    <a:pt x="6190" y="4286"/>
                  </a:cubicBezTo>
                  <a:cubicBezTo>
                    <a:pt x="6765" y="4286"/>
                    <a:pt x="7334" y="4182"/>
                    <a:pt x="7836" y="3931"/>
                  </a:cubicBezTo>
                  <a:cubicBezTo>
                    <a:pt x="8606" y="3521"/>
                    <a:pt x="9065" y="2718"/>
                    <a:pt x="9049" y="1849"/>
                  </a:cubicBezTo>
                  <a:cubicBezTo>
                    <a:pt x="9005" y="653"/>
                    <a:pt x="7976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16"/>
            <p:cNvSpPr/>
            <p:nvPr/>
          </p:nvSpPr>
          <p:spPr>
            <a:xfrm>
              <a:off x="4039902" y="4315331"/>
              <a:ext cx="201652" cy="202735"/>
            </a:xfrm>
            <a:custGeom>
              <a:rect b="b" l="l" r="r" t="t"/>
              <a:pathLst>
                <a:path extrusionOk="0" h="6180" w="6147">
                  <a:moveTo>
                    <a:pt x="3065" y="0"/>
                  </a:moveTo>
                  <a:cubicBezTo>
                    <a:pt x="3032" y="115"/>
                    <a:pt x="3016" y="230"/>
                    <a:pt x="3000" y="361"/>
                  </a:cubicBezTo>
                  <a:cubicBezTo>
                    <a:pt x="3000" y="361"/>
                    <a:pt x="2918" y="1262"/>
                    <a:pt x="2033" y="1377"/>
                  </a:cubicBezTo>
                  <a:cubicBezTo>
                    <a:pt x="1164" y="1508"/>
                    <a:pt x="574" y="1623"/>
                    <a:pt x="541" y="2295"/>
                  </a:cubicBezTo>
                  <a:cubicBezTo>
                    <a:pt x="511" y="2896"/>
                    <a:pt x="330" y="3221"/>
                    <a:pt x="73" y="3221"/>
                  </a:cubicBezTo>
                  <a:cubicBezTo>
                    <a:pt x="49" y="3221"/>
                    <a:pt x="25" y="3218"/>
                    <a:pt x="0" y="3213"/>
                  </a:cubicBezTo>
                  <a:lnTo>
                    <a:pt x="0" y="3213"/>
                  </a:lnTo>
                  <a:cubicBezTo>
                    <a:pt x="0" y="3213"/>
                    <a:pt x="366" y="3761"/>
                    <a:pt x="973" y="3761"/>
                  </a:cubicBezTo>
                  <a:cubicBezTo>
                    <a:pt x="1093" y="3761"/>
                    <a:pt x="1222" y="3740"/>
                    <a:pt x="1361" y="3688"/>
                  </a:cubicBezTo>
                  <a:cubicBezTo>
                    <a:pt x="2180" y="3360"/>
                    <a:pt x="2115" y="2819"/>
                    <a:pt x="2131" y="2656"/>
                  </a:cubicBezTo>
                  <a:cubicBezTo>
                    <a:pt x="2131" y="2518"/>
                    <a:pt x="2203" y="2308"/>
                    <a:pt x="2346" y="2308"/>
                  </a:cubicBezTo>
                  <a:cubicBezTo>
                    <a:pt x="2356" y="2308"/>
                    <a:pt x="2366" y="2309"/>
                    <a:pt x="2377" y="2311"/>
                  </a:cubicBezTo>
                  <a:cubicBezTo>
                    <a:pt x="2541" y="2344"/>
                    <a:pt x="2606" y="2656"/>
                    <a:pt x="2360" y="2951"/>
                  </a:cubicBezTo>
                  <a:cubicBezTo>
                    <a:pt x="2016" y="3311"/>
                    <a:pt x="1983" y="3852"/>
                    <a:pt x="2262" y="4262"/>
                  </a:cubicBezTo>
                  <a:cubicBezTo>
                    <a:pt x="2623" y="4819"/>
                    <a:pt x="3065" y="6180"/>
                    <a:pt x="3065" y="6180"/>
                  </a:cubicBezTo>
                  <a:cubicBezTo>
                    <a:pt x="3065" y="6180"/>
                    <a:pt x="3508" y="4803"/>
                    <a:pt x="3868" y="4262"/>
                  </a:cubicBezTo>
                  <a:cubicBezTo>
                    <a:pt x="4163" y="3852"/>
                    <a:pt x="4114" y="3311"/>
                    <a:pt x="3770" y="2951"/>
                  </a:cubicBezTo>
                  <a:cubicBezTo>
                    <a:pt x="3541" y="2656"/>
                    <a:pt x="3606" y="2344"/>
                    <a:pt x="3770" y="2311"/>
                  </a:cubicBezTo>
                  <a:cubicBezTo>
                    <a:pt x="3782" y="2309"/>
                    <a:pt x="3792" y="2308"/>
                    <a:pt x="3803" y="2308"/>
                  </a:cubicBezTo>
                  <a:cubicBezTo>
                    <a:pt x="3943" y="2308"/>
                    <a:pt x="4001" y="2503"/>
                    <a:pt x="4016" y="2656"/>
                  </a:cubicBezTo>
                  <a:cubicBezTo>
                    <a:pt x="4032" y="2819"/>
                    <a:pt x="3967" y="3377"/>
                    <a:pt x="4786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8"/>
                    <a:pt x="6095" y="3221"/>
                    <a:pt x="6071" y="3221"/>
                  </a:cubicBezTo>
                  <a:cubicBezTo>
                    <a:pt x="5803" y="3221"/>
                    <a:pt x="5635" y="2896"/>
                    <a:pt x="5590" y="2295"/>
                  </a:cubicBezTo>
                  <a:cubicBezTo>
                    <a:pt x="5557" y="1623"/>
                    <a:pt x="4983" y="1492"/>
                    <a:pt x="4098" y="1377"/>
                  </a:cubicBezTo>
                  <a:cubicBezTo>
                    <a:pt x="3229" y="1262"/>
                    <a:pt x="3147" y="361"/>
                    <a:pt x="3147" y="361"/>
                  </a:cubicBezTo>
                  <a:cubicBezTo>
                    <a:pt x="3131" y="230"/>
                    <a:pt x="3098" y="115"/>
                    <a:pt x="306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16"/>
            <p:cNvSpPr/>
            <p:nvPr/>
          </p:nvSpPr>
          <p:spPr>
            <a:xfrm>
              <a:off x="4174865" y="4254444"/>
              <a:ext cx="212412" cy="121116"/>
            </a:xfrm>
            <a:custGeom>
              <a:rect b="b" l="l" r="r" t="t"/>
              <a:pathLst>
                <a:path extrusionOk="0" h="3692" w="6475">
                  <a:moveTo>
                    <a:pt x="954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32" y="193"/>
                    <a:pt x="445" y="147"/>
                    <a:pt x="655" y="147"/>
                  </a:cubicBezTo>
                  <a:cubicBezTo>
                    <a:pt x="966" y="147"/>
                    <a:pt x="1271" y="248"/>
                    <a:pt x="1623" y="512"/>
                  </a:cubicBezTo>
                  <a:cubicBezTo>
                    <a:pt x="2213" y="955"/>
                    <a:pt x="1853" y="1709"/>
                    <a:pt x="1754" y="2200"/>
                  </a:cubicBezTo>
                  <a:cubicBezTo>
                    <a:pt x="1656" y="2709"/>
                    <a:pt x="2361" y="2922"/>
                    <a:pt x="2738" y="3086"/>
                  </a:cubicBezTo>
                  <a:cubicBezTo>
                    <a:pt x="3098" y="3249"/>
                    <a:pt x="2902" y="3692"/>
                    <a:pt x="2902" y="3692"/>
                  </a:cubicBezTo>
                  <a:cubicBezTo>
                    <a:pt x="4246" y="2872"/>
                    <a:pt x="3377" y="1938"/>
                    <a:pt x="3147" y="1659"/>
                  </a:cubicBezTo>
                  <a:cubicBezTo>
                    <a:pt x="2970" y="1442"/>
                    <a:pt x="3088" y="1201"/>
                    <a:pt x="3273" y="1201"/>
                  </a:cubicBezTo>
                  <a:cubicBezTo>
                    <a:pt x="3311" y="1201"/>
                    <a:pt x="3352" y="1211"/>
                    <a:pt x="3393" y="1233"/>
                  </a:cubicBezTo>
                  <a:cubicBezTo>
                    <a:pt x="3639" y="1364"/>
                    <a:pt x="3279" y="1873"/>
                    <a:pt x="3951" y="2299"/>
                  </a:cubicBezTo>
                  <a:cubicBezTo>
                    <a:pt x="4120" y="2410"/>
                    <a:pt x="4279" y="2452"/>
                    <a:pt x="4423" y="2452"/>
                  </a:cubicBezTo>
                  <a:cubicBezTo>
                    <a:pt x="484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64" y="1575"/>
                    <a:pt x="4787" y="1414"/>
                  </a:cubicBezTo>
                  <a:cubicBezTo>
                    <a:pt x="4713" y="1351"/>
                    <a:pt x="4619" y="1321"/>
                    <a:pt x="4523" y="1321"/>
                  </a:cubicBezTo>
                  <a:cubicBezTo>
                    <a:pt x="4468" y="1321"/>
                    <a:pt x="4413" y="1330"/>
                    <a:pt x="4360" y="1348"/>
                  </a:cubicBezTo>
                  <a:cubicBezTo>
                    <a:pt x="4312" y="1359"/>
                    <a:pt x="4264" y="1365"/>
                    <a:pt x="4220" y="1365"/>
                  </a:cubicBezTo>
                  <a:cubicBezTo>
                    <a:pt x="4072" y="1365"/>
                    <a:pt x="3969" y="1305"/>
                    <a:pt x="4033" y="1217"/>
                  </a:cubicBezTo>
                  <a:cubicBezTo>
                    <a:pt x="4066" y="1175"/>
                    <a:pt x="4103" y="1159"/>
                    <a:pt x="4151" y="1159"/>
                  </a:cubicBezTo>
                  <a:cubicBezTo>
                    <a:pt x="4291" y="1159"/>
                    <a:pt x="4525" y="1295"/>
                    <a:pt x="5049" y="1332"/>
                  </a:cubicBezTo>
                  <a:cubicBezTo>
                    <a:pt x="5076" y="1333"/>
                    <a:pt x="5104" y="1334"/>
                    <a:pt x="5131" y="1334"/>
                  </a:cubicBezTo>
                  <a:cubicBezTo>
                    <a:pt x="5909" y="1334"/>
                    <a:pt x="6475" y="676"/>
                    <a:pt x="6475" y="676"/>
                  </a:cubicBezTo>
                  <a:lnTo>
                    <a:pt x="6475" y="676"/>
                  </a:lnTo>
                  <a:cubicBezTo>
                    <a:pt x="6016" y="932"/>
                    <a:pt x="5529" y="1030"/>
                    <a:pt x="5039" y="1030"/>
                  </a:cubicBezTo>
                  <a:cubicBezTo>
                    <a:pt x="3868" y="1030"/>
                    <a:pt x="2685" y="468"/>
                    <a:pt x="1853" y="168"/>
                  </a:cubicBezTo>
                  <a:cubicBezTo>
                    <a:pt x="1507" y="45"/>
                    <a:pt x="1206" y="1"/>
                    <a:pt x="9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16"/>
            <p:cNvSpPr/>
            <p:nvPr/>
          </p:nvSpPr>
          <p:spPr>
            <a:xfrm>
              <a:off x="4229716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0" y="0"/>
                  </a:moveTo>
                  <a:cubicBezTo>
                    <a:pt x="1930" y="0"/>
                    <a:pt x="1246" y="123"/>
                    <a:pt x="869" y="615"/>
                  </a:cubicBezTo>
                  <a:cubicBezTo>
                    <a:pt x="0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3" y="2156"/>
                  </a:cubicBezTo>
                  <a:cubicBezTo>
                    <a:pt x="2426" y="2156"/>
                    <a:pt x="2311" y="1500"/>
                    <a:pt x="2262" y="1270"/>
                  </a:cubicBezTo>
                  <a:cubicBezTo>
                    <a:pt x="2180" y="1025"/>
                    <a:pt x="2246" y="746"/>
                    <a:pt x="2410" y="549"/>
                  </a:cubicBezTo>
                  <a:cubicBezTo>
                    <a:pt x="2656" y="205"/>
                    <a:pt x="3606" y="123"/>
                    <a:pt x="3606" y="123"/>
                  </a:cubicBezTo>
                  <a:cubicBezTo>
                    <a:pt x="3606" y="123"/>
                    <a:pt x="3110" y="0"/>
                    <a:pt x="25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16"/>
            <p:cNvSpPr/>
            <p:nvPr/>
          </p:nvSpPr>
          <p:spPr>
            <a:xfrm>
              <a:off x="4400174" y="4084643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94" y="0"/>
                  </a:moveTo>
                  <a:lnTo>
                    <a:pt x="394" y="0"/>
                  </a:lnTo>
                  <a:cubicBezTo>
                    <a:pt x="0" y="1344"/>
                    <a:pt x="541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59" y="4049"/>
                    <a:pt x="1803" y="3361"/>
                    <a:pt x="2508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5" y="1695"/>
                    <a:pt x="2761" y="1748"/>
                    <a:pt x="2595" y="1748"/>
                  </a:cubicBezTo>
                  <a:cubicBezTo>
                    <a:pt x="2553" y="1748"/>
                    <a:pt x="2508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6" y="1727"/>
                    <a:pt x="1962" y="1947"/>
                    <a:pt x="2049" y="2180"/>
                  </a:cubicBezTo>
                  <a:cubicBezTo>
                    <a:pt x="2101" y="2413"/>
                    <a:pt x="1959" y="2513"/>
                    <a:pt x="1825" y="2513"/>
                  </a:cubicBezTo>
                  <a:cubicBezTo>
                    <a:pt x="1788" y="2513"/>
                    <a:pt x="1753" y="2506"/>
                    <a:pt x="1721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0" y="1705"/>
                    <a:pt x="2148" y="1312"/>
                    <a:pt x="1951" y="689"/>
                  </a:cubicBezTo>
                  <a:cubicBezTo>
                    <a:pt x="1810" y="203"/>
                    <a:pt x="1340" y="96"/>
                    <a:pt x="1023" y="96"/>
                  </a:cubicBezTo>
                  <a:cubicBezTo>
                    <a:pt x="934" y="96"/>
                    <a:pt x="857" y="104"/>
                    <a:pt x="803" y="115"/>
                  </a:cubicBezTo>
                  <a:cubicBezTo>
                    <a:pt x="769" y="122"/>
                    <a:pt x="736" y="125"/>
                    <a:pt x="703" y="125"/>
                  </a:cubicBezTo>
                  <a:cubicBezTo>
                    <a:pt x="580" y="125"/>
                    <a:pt x="471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16"/>
            <p:cNvSpPr/>
            <p:nvPr/>
          </p:nvSpPr>
          <p:spPr>
            <a:xfrm>
              <a:off x="4226468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16"/>
            <p:cNvSpPr/>
            <p:nvPr/>
          </p:nvSpPr>
          <p:spPr>
            <a:xfrm>
              <a:off x="3843626" y="4136541"/>
              <a:ext cx="297377" cy="207393"/>
            </a:xfrm>
            <a:custGeom>
              <a:rect b="b" l="l" r="r" t="t"/>
              <a:pathLst>
                <a:path extrusionOk="0" h="6322" w="9065">
                  <a:moveTo>
                    <a:pt x="1992" y="0"/>
                  </a:moveTo>
                  <a:cubicBezTo>
                    <a:pt x="1079" y="0"/>
                    <a:pt x="66" y="656"/>
                    <a:pt x="33" y="1860"/>
                  </a:cubicBezTo>
                  <a:cubicBezTo>
                    <a:pt x="0" y="2729"/>
                    <a:pt x="459" y="3532"/>
                    <a:pt x="1230" y="3942"/>
                  </a:cubicBezTo>
                  <a:cubicBezTo>
                    <a:pt x="1742" y="4193"/>
                    <a:pt x="2308" y="4297"/>
                    <a:pt x="2884" y="4297"/>
                  </a:cubicBezTo>
                  <a:cubicBezTo>
                    <a:pt x="3212" y="4297"/>
                    <a:pt x="3542" y="4264"/>
                    <a:pt x="3869" y="4204"/>
                  </a:cubicBezTo>
                  <a:cubicBezTo>
                    <a:pt x="4754" y="3975"/>
                    <a:pt x="5573" y="3631"/>
                    <a:pt x="6376" y="3434"/>
                  </a:cubicBezTo>
                  <a:cubicBezTo>
                    <a:pt x="6576" y="3382"/>
                    <a:pt x="6779" y="3356"/>
                    <a:pt x="6979" y="3356"/>
                  </a:cubicBezTo>
                  <a:cubicBezTo>
                    <a:pt x="7596" y="3356"/>
                    <a:pt x="8177" y="3602"/>
                    <a:pt x="8524" y="4073"/>
                  </a:cubicBezTo>
                  <a:cubicBezTo>
                    <a:pt x="8950" y="4647"/>
                    <a:pt x="8999" y="5581"/>
                    <a:pt x="8458" y="5991"/>
                  </a:cubicBezTo>
                  <a:cubicBezTo>
                    <a:pt x="8248" y="6144"/>
                    <a:pt x="7995" y="6215"/>
                    <a:pt x="7750" y="6215"/>
                  </a:cubicBezTo>
                  <a:cubicBezTo>
                    <a:pt x="7364" y="6215"/>
                    <a:pt x="6996" y="6039"/>
                    <a:pt x="6835" y="5729"/>
                  </a:cubicBezTo>
                  <a:cubicBezTo>
                    <a:pt x="6524" y="5237"/>
                    <a:pt x="6770" y="4581"/>
                    <a:pt x="7229" y="4467"/>
                  </a:cubicBezTo>
                  <a:cubicBezTo>
                    <a:pt x="7326" y="4423"/>
                    <a:pt x="7429" y="4402"/>
                    <a:pt x="7529" y="4402"/>
                  </a:cubicBezTo>
                  <a:cubicBezTo>
                    <a:pt x="7765" y="4402"/>
                    <a:pt x="7992" y="4517"/>
                    <a:pt x="8130" y="4713"/>
                  </a:cubicBezTo>
                  <a:cubicBezTo>
                    <a:pt x="8229" y="4893"/>
                    <a:pt x="8245" y="5106"/>
                    <a:pt x="8163" y="5286"/>
                  </a:cubicBezTo>
                  <a:cubicBezTo>
                    <a:pt x="8163" y="5325"/>
                    <a:pt x="8112" y="5404"/>
                    <a:pt x="8059" y="5404"/>
                  </a:cubicBezTo>
                  <a:cubicBezTo>
                    <a:pt x="8044" y="5404"/>
                    <a:pt x="8030" y="5399"/>
                    <a:pt x="8016" y="5385"/>
                  </a:cubicBezTo>
                  <a:cubicBezTo>
                    <a:pt x="7966" y="5335"/>
                    <a:pt x="8016" y="4975"/>
                    <a:pt x="7655" y="4926"/>
                  </a:cubicBezTo>
                  <a:cubicBezTo>
                    <a:pt x="7640" y="4924"/>
                    <a:pt x="7626" y="4923"/>
                    <a:pt x="7612" y="4923"/>
                  </a:cubicBezTo>
                  <a:cubicBezTo>
                    <a:pt x="7269" y="4923"/>
                    <a:pt x="7161" y="5489"/>
                    <a:pt x="7507" y="5630"/>
                  </a:cubicBezTo>
                  <a:cubicBezTo>
                    <a:pt x="7577" y="5663"/>
                    <a:pt x="7650" y="5678"/>
                    <a:pt x="7722" y="5678"/>
                  </a:cubicBezTo>
                  <a:cubicBezTo>
                    <a:pt x="7942" y="5678"/>
                    <a:pt x="8155" y="5537"/>
                    <a:pt x="8229" y="5303"/>
                  </a:cubicBezTo>
                  <a:cubicBezTo>
                    <a:pt x="8229" y="5303"/>
                    <a:pt x="8229" y="5286"/>
                    <a:pt x="8229" y="5286"/>
                  </a:cubicBezTo>
                  <a:cubicBezTo>
                    <a:pt x="8229" y="5270"/>
                    <a:pt x="8229" y="5253"/>
                    <a:pt x="8245" y="5237"/>
                  </a:cubicBezTo>
                  <a:lnTo>
                    <a:pt x="8245" y="5221"/>
                  </a:lnTo>
                  <a:cubicBezTo>
                    <a:pt x="8261" y="5106"/>
                    <a:pt x="8261" y="4975"/>
                    <a:pt x="8212" y="4844"/>
                  </a:cubicBezTo>
                  <a:cubicBezTo>
                    <a:pt x="8099" y="4541"/>
                    <a:pt x="7802" y="4345"/>
                    <a:pt x="7491" y="4345"/>
                  </a:cubicBezTo>
                  <a:cubicBezTo>
                    <a:pt x="7398" y="4345"/>
                    <a:pt x="7303" y="4363"/>
                    <a:pt x="7212" y="4401"/>
                  </a:cubicBezTo>
                  <a:cubicBezTo>
                    <a:pt x="6704" y="4532"/>
                    <a:pt x="6426" y="5221"/>
                    <a:pt x="6753" y="5778"/>
                  </a:cubicBezTo>
                  <a:cubicBezTo>
                    <a:pt x="6925" y="6121"/>
                    <a:pt x="7333" y="6321"/>
                    <a:pt x="7758" y="6321"/>
                  </a:cubicBezTo>
                  <a:cubicBezTo>
                    <a:pt x="8024" y="6321"/>
                    <a:pt x="8297" y="6243"/>
                    <a:pt x="8524" y="6073"/>
                  </a:cubicBezTo>
                  <a:cubicBezTo>
                    <a:pt x="8950" y="5745"/>
                    <a:pt x="9065" y="5139"/>
                    <a:pt x="8934" y="4581"/>
                  </a:cubicBezTo>
                  <a:cubicBezTo>
                    <a:pt x="8819" y="4057"/>
                    <a:pt x="8458" y="3172"/>
                    <a:pt x="7196" y="2893"/>
                  </a:cubicBezTo>
                  <a:cubicBezTo>
                    <a:pt x="7051" y="2861"/>
                    <a:pt x="6902" y="2846"/>
                    <a:pt x="6752" y="2846"/>
                  </a:cubicBezTo>
                  <a:cubicBezTo>
                    <a:pt x="5421" y="2846"/>
                    <a:pt x="3881" y="3984"/>
                    <a:pt x="2307" y="3984"/>
                  </a:cubicBezTo>
                  <a:cubicBezTo>
                    <a:pt x="2085" y="3984"/>
                    <a:pt x="1862" y="3961"/>
                    <a:pt x="1639" y="3909"/>
                  </a:cubicBezTo>
                  <a:cubicBezTo>
                    <a:pt x="1541" y="3877"/>
                    <a:pt x="1459" y="3860"/>
                    <a:pt x="1361" y="3827"/>
                  </a:cubicBezTo>
                  <a:lnTo>
                    <a:pt x="1312" y="3795"/>
                  </a:lnTo>
                  <a:cubicBezTo>
                    <a:pt x="590" y="3418"/>
                    <a:pt x="148" y="2664"/>
                    <a:pt x="181" y="1860"/>
                  </a:cubicBezTo>
                  <a:cubicBezTo>
                    <a:pt x="203" y="743"/>
                    <a:pt x="1166" y="111"/>
                    <a:pt x="2032" y="111"/>
                  </a:cubicBezTo>
                  <a:cubicBezTo>
                    <a:pt x="2449" y="111"/>
                    <a:pt x="2843" y="257"/>
                    <a:pt x="3098" y="566"/>
                  </a:cubicBezTo>
                  <a:cubicBezTo>
                    <a:pt x="3557" y="1025"/>
                    <a:pt x="3524" y="1779"/>
                    <a:pt x="3016" y="2188"/>
                  </a:cubicBezTo>
                  <a:cubicBezTo>
                    <a:pt x="2934" y="2237"/>
                    <a:pt x="2852" y="2287"/>
                    <a:pt x="2754" y="2303"/>
                  </a:cubicBezTo>
                  <a:cubicBezTo>
                    <a:pt x="2694" y="2320"/>
                    <a:pt x="2631" y="2328"/>
                    <a:pt x="2568" y="2328"/>
                  </a:cubicBezTo>
                  <a:cubicBezTo>
                    <a:pt x="2391" y="2328"/>
                    <a:pt x="2211" y="2264"/>
                    <a:pt x="2066" y="2156"/>
                  </a:cubicBezTo>
                  <a:cubicBezTo>
                    <a:pt x="1934" y="2074"/>
                    <a:pt x="1885" y="1926"/>
                    <a:pt x="1918" y="1779"/>
                  </a:cubicBezTo>
                  <a:lnTo>
                    <a:pt x="1918" y="1779"/>
                  </a:lnTo>
                  <a:cubicBezTo>
                    <a:pt x="1993" y="1854"/>
                    <a:pt x="2097" y="1894"/>
                    <a:pt x="2201" y="1894"/>
                  </a:cubicBezTo>
                  <a:cubicBezTo>
                    <a:pt x="2256" y="1894"/>
                    <a:pt x="2310" y="1883"/>
                    <a:pt x="2361" y="1860"/>
                  </a:cubicBezTo>
                  <a:cubicBezTo>
                    <a:pt x="2590" y="1729"/>
                    <a:pt x="2525" y="1320"/>
                    <a:pt x="2213" y="1221"/>
                  </a:cubicBezTo>
                  <a:cubicBezTo>
                    <a:pt x="2186" y="1214"/>
                    <a:pt x="2158" y="1211"/>
                    <a:pt x="2131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59" y="2317"/>
                    <a:pt x="2262" y="2400"/>
                    <a:pt x="2469" y="2400"/>
                  </a:cubicBezTo>
                  <a:cubicBezTo>
                    <a:pt x="2542" y="2400"/>
                    <a:pt x="2616" y="2390"/>
                    <a:pt x="2688" y="2369"/>
                  </a:cubicBezTo>
                  <a:cubicBezTo>
                    <a:pt x="2721" y="2369"/>
                    <a:pt x="2754" y="2369"/>
                    <a:pt x="2787" y="2352"/>
                  </a:cubicBezTo>
                  <a:lnTo>
                    <a:pt x="2852" y="2336"/>
                  </a:lnTo>
                  <a:lnTo>
                    <a:pt x="2885" y="2319"/>
                  </a:lnTo>
                  <a:cubicBezTo>
                    <a:pt x="3049" y="2254"/>
                    <a:pt x="3164" y="2139"/>
                    <a:pt x="3262" y="2008"/>
                  </a:cubicBezTo>
                  <a:cubicBezTo>
                    <a:pt x="3590" y="1549"/>
                    <a:pt x="3541" y="910"/>
                    <a:pt x="3147" y="500"/>
                  </a:cubicBezTo>
                  <a:cubicBezTo>
                    <a:pt x="2875" y="163"/>
                    <a:pt x="2446" y="0"/>
                    <a:pt x="19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16"/>
            <p:cNvSpPr/>
            <p:nvPr/>
          </p:nvSpPr>
          <p:spPr>
            <a:xfrm>
              <a:off x="3893622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19" y="1"/>
                  </a:moveTo>
                  <a:cubicBezTo>
                    <a:pt x="5268" y="1"/>
                    <a:pt x="4969" y="45"/>
                    <a:pt x="4623" y="168"/>
                  </a:cubicBezTo>
                  <a:cubicBezTo>
                    <a:pt x="3779" y="468"/>
                    <a:pt x="2593" y="1030"/>
                    <a:pt x="1426" y="1030"/>
                  </a:cubicBezTo>
                  <a:cubicBezTo>
                    <a:pt x="939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82" y="1334"/>
                    <a:pt x="1346" y="1334"/>
                  </a:cubicBezTo>
                  <a:cubicBezTo>
                    <a:pt x="1373" y="1334"/>
                    <a:pt x="1400" y="1333"/>
                    <a:pt x="1427" y="1332"/>
                  </a:cubicBezTo>
                  <a:cubicBezTo>
                    <a:pt x="1951" y="1295"/>
                    <a:pt x="2176" y="1159"/>
                    <a:pt x="2311" y="1159"/>
                  </a:cubicBezTo>
                  <a:cubicBezTo>
                    <a:pt x="2357" y="1159"/>
                    <a:pt x="2393" y="1175"/>
                    <a:pt x="2427" y="1217"/>
                  </a:cubicBezTo>
                  <a:cubicBezTo>
                    <a:pt x="2488" y="1315"/>
                    <a:pt x="2394" y="1367"/>
                    <a:pt x="2254" y="1367"/>
                  </a:cubicBezTo>
                  <a:cubicBezTo>
                    <a:pt x="2207" y="1367"/>
                    <a:pt x="2153" y="1361"/>
                    <a:pt x="2099" y="1348"/>
                  </a:cubicBezTo>
                  <a:cubicBezTo>
                    <a:pt x="2051" y="1332"/>
                    <a:pt x="2002" y="1325"/>
                    <a:pt x="1954" y="1325"/>
                  </a:cubicBezTo>
                  <a:cubicBezTo>
                    <a:pt x="1851" y="1325"/>
                    <a:pt x="1751" y="1358"/>
                    <a:pt x="1673" y="1414"/>
                  </a:cubicBezTo>
                  <a:cubicBezTo>
                    <a:pt x="1495" y="1575"/>
                    <a:pt x="1715" y="2102"/>
                    <a:pt x="1346" y="2102"/>
                  </a:cubicBezTo>
                  <a:cubicBezTo>
                    <a:pt x="1340" y="2102"/>
                    <a:pt x="1334" y="2102"/>
                    <a:pt x="1328" y="2102"/>
                  </a:cubicBezTo>
                  <a:lnTo>
                    <a:pt x="1328" y="2102"/>
                  </a:lnTo>
                  <a:cubicBezTo>
                    <a:pt x="1328" y="2102"/>
                    <a:pt x="1614" y="2462"/>
                    <a:pt x="2041" y="2462"/>
                  </a:cubicBezTo>
                  <a:cubicBezTo>
                    <a:pt x="2183" y="2462"/>
                    <a:pt x="2341" y="2422"/>
                    <a:pt x="2509" y="2315"/>
                  </a:cubicBezTo>
                  <a:cubicBezTo>
                    <a:pt x="3181" y="1873"/>
                    <a:pt x="2820" y="1381"/>
                    <a:pt x="3066" y="1250"/>
                  </a:cubicBezTo>
                  <a:cubicBezTo>
                    <a:pt x="3109" y="1227"/>
                    <a:pt x="3151" y="1216"/>
                    <a:pt x="3190" y="1216"/>
                  </a:cubicBezTo>
                  <a:cubicBezTo>
                    <a:pt x="3373" y="1216"/>
                    <a:pt x="3487" y="1446"/>
                    <a:pt x="3312" y="1676"/>
                  </a:cubicBezTo>
                  <a:cubicBezTo>
                    <a:pt x="3082" y="1938"/>
                    <a:pt x="2213" y="2889"/>
                    <a:pt x="3558" y="3708"/>
                  </a:cubicBezTo>
                  <a:cubicBezTo>
                    <a:pt x="3574" y="3708"/>
                    <a:pt x="3394" y="3249"/>
                    <a:pt x="3738" y="3086"/>
                  </a:cubicBezTo>
                  <a:cubicBezTo>
                    <a:pt x="4098" y="2922"/>
                    <a:pt x="4820" y="2709"/>
                    <a:pt x="4721" y="2200"/>
                  </a:cubicBezTo>
                  <a:cubicBezTo>
                    <a:pt x="4623" y="1709"/>
                    <a:pt x="4246" y="955"/>
                    <a:pt x="4852" y="512"/>
                  </a:cubicBezTo>
                  <a:cubicBezTo>
                    <a:pt x="5204" y="248"/>
                    <a:pt x="5510" y="147"/>
                    <a:pt x="5817" y="147"/>
                  </a:cubicBezTo>
                  <a:cubicBezTo>
                    <a:pt x="6025" y="147"/>
                    <a:pt x="6234" y="193"/>
                    <a:pt x="6459" y="266"/>
                  </a:cubicBezTo>
                  <a:cubicBezTo>
                    <a:pt x="6459" y="266"/>
                    <a:pt x="6136" y="1"/>
                    <a:pt x="55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16"/>
            <p:cNvSpPr/>
            <p:nvPr/>
          </p:nvSpPr>
          <p:spPr>
            <a:xfrm>
              <a:off x="3932890" y="4133851"/>
              <a:ext cx="118853" cy="83095"/>
            </a:xfrm>
            <a:custGeom>
              <a:rect b="b" l="l" r="r" t="t"/>
              <a:pathLst>
                <a:path extrusionOk="0" h="2533" w="3623">
                  <a:moveTo>
                    <a:pt x="1094" y="0"/>
                  </a:moveTo>
                  <a:cubicBezTo>
                    <a:pt x="500" y="0"/>
                    <a:pt x="0" y="123"/>
                    <a:pt x="0" y="123"/>
                  </a:cubicBezTo>
                  <a:cubicBezTo>
                    <a:pt x="0" y="123"/>
                    <a:pt x="967" y="205"/>
                    <a:pt x="1197" y="549"/>
                  </a:cubicBezTo>
                  <a:cubicBezTo>
                    <a:pt x="1377" y="746"/>
                    <a:pt x="1443" y="1025"/>
                    <a:pt x="1361" y="1270"/>
                  </a:cubicBezTo>
                  <a:cubicBezTo>
                    <a:pt x="1312" y="1500"/>
                    <a:pt x="1197" y="2156"/>
                    <a:pt x="2229" y="2156"/>
                  </a:cubicBezTo>
                  <a:cubicBezTo>
                    <a:pt x="3262" y="2172"/>
                    <a:pt x="3098" y="2533"/>
                    <a:pt x="3098" y="2533"/>
                  </a:cubicBezTo>
                  <a:cubicBezTo>
                    <a:pt x="3098" y="2533"/>
                    <a:pt x="3623" y="1762"/>
                    <a:pt x="2754" y="615"/>
                  </a:cubicBezTo>
                  <a:cubicBezTo>
                    <a:pt x="2377" y="123"/>
                    <a:pt x="1689" y="0"/>
                    <a:pt x="10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16"/>
            <p:cNvSpPr/>
            <p:nvPr/>
          </p:nvSpPr>
          <p:spPr>
            <a:xfrm>
              <a:off x="3775882" y="4084643"/>
              <a:ext cx="104320" cy="140897"/>
            </a:xfrm>
            <a:custGeom>
              <a:rect b="b" l="l" r="r" t="t"/>
              <a:pathLst>
                <a:path extrusionOk="0" h="4295" w="3180">
                  <a:moveTo>
                    <a:pt x="2803" y="0"/>
                  </a:moveTo>
                  <a:lnTo>
                    <a:pt x="2803" y="0"/>
                  </a:lnTo>
                  <a:cubicBezTo>
                    <a:pt x="2712" y="78"/>
                    <a:pt x="2601" y="125"/>
                    <a:pt x="2485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1" y="96"/>
                  </a:cubicBezTo>
                  <a:cubicBezTo>
                    <a:pt x="1850" y="96"/>
                    <a:pt x="1370" y="203"/>
                    <a:pt x="1229" y="689"/>
                  </a:cubicBezTo>
                  <a:cubicBezTo>
                    <a:pt x="1049" y="1295"/>
                    <a:pt x="1180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0" y="2506"/>
                    <a:pt x="1402" y="2513"/>
                    <a:pt x="1364" y="2513"/>
                  </a:cubicBezTo>
                  <a:cubicBezTo>
                    <a:pt x="1222" y="2513"/>
                    <a:pt x="1083" y="2413"/>
                    <a:pt x="1147" y="2180"/>
                  </a:cubicBezTo>
                  <a:cubicBezTo>
                    <a:pt x="1220" y="1947"/>
                    <a:pt x="1047" y="1727"/>
                    <a:pt x="823" y="1727"/>
                  </a:cubicBezTo>
                  <a:cubicBezTo>
                    <a:pt x="795" y="1727"/>
                    <a:pt x="767" y="1731"/>
                    <a:pt x="738" y="1738"/>
                  </a:cubicBezTo>
                  <a:cubicBezTo>
                    <a:pt x="679" y="1745"/>
                    <a:pt x="625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14" y="4295"/>
                  </a:cubicBezTo>
                  <a:cubicBezTo>
                    <a:pt x="2114" y="4295"/>
                    <a:pt x="1524" y="3344"/>
                    <a:pt x="2082" y="2475"/>
                  </a:cubicBezTo>
                  <a:cubicBezTo>
                    <a:pt x="2623" y="1607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16"/>
            <p:cNvSpPr/>
            <p:nvPr/>
          </p:nvSpPr>
          <p:spPr>
            <a:xfrm>
              <a:off x="5940760" y="4923514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1441" y="1"/>
                  </a:moveTo>
                  <a:cubicBezTo>
                    <a:pt x="1406" y="1"/>
                    <a:pt x="1374" y="6"/>
                    <a:pt x="1345" y="16"/>
                  </a:cubicBezTo>
                  <a:cubicBezTo>
                    <a:pt x="1033" y="114"/>
                    <a:pt x="951" y="377"/>
                    <a:pt x="1115" y="737"/>
                  </a:cubicBezTo>
                  <a:cubicBezTo>
                    <a:pt x="1279" y="1098"/>
                    <a:pt x="1787" y="1147"/>
                    <a:pt x="1656" y="2803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3" y="5409"/>
                    <a:pt x="1820" y="4458"/>
                    <a:pt x="2148" y="2426"/>
                  </a:cubicBezTo>
                  <a:cubicBezTo>
                    <a:pt x="2432" y="573"/>
                    <a:pt x="1803" y="1"/>
                    <a:pt x="144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16"/>
            <p:cNvSpPr/>
            <p:nvPr/>
          </p:nvSpPr>
          <p:spPr>
            <a:xfrm>
              <a:off x="5882694" y="4874174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8" y="0"/>
                  </a:moveTo>
                  <a:cubicBezTo>
                    <a:pt x="1297" y="0"/>
                    <a:pt x="859" y="91"/>
                    <a:pt x="476" y="389"/>
                  </a:cubicBezTo>
                  <a:cubicBezTo>
                    <a:pt x="164" y="668"/>
                    <a:pt x="0" y="1061"/>
                    <a:pt x="49" y="1487"/>
                  </a:cubicBezTo>
                  <a:cubicBezTo>
                    <a:pt x="106" y="1999"/>
                    <a:pt x="632" y="2437"/>
                    <a:pt x="1241" y="2437"/>
                  </a:cubicBezTo>
                  <a:cubicBezTo>
                    <a:pt x="1334" y="2437"/>
                    <a:pt x="1429" y="2427"/>
                    <a:pt x="1525" y="2405"/>
                  </a:cubicBezTo>
                  <a:cubicBezTo>
                    <a:pt x="1623" y="2372"/>
                    <a:pt x="1721" y="2340"/>
                    <a:pt x="1820" y="2290"/>
                  </a:cubicBezTo>
                  <a:lnTo>
                    <a:pt x="1836" y="2290"/>
                  </a:lnTo>
                  <a:lnTo>
                    <a:pt x="1852" y="2274"/>
                  </a:lnTo>
                  <a:cubicBezTo>
                    <a:pt x="2147" y="2110"/>
                    <a:pt x="2311" y="1782"/>
                    <a:pt x="2262" y="1455"/>
                  </a:cubicBezTo>
                  <a:cubicBezTo>
                    <a:pt x="2212" y="1117"/>
                    <a:pt x="1924" y="894"/>
                    <a:pt x="1616" y="894"/>
                  </a:cubicBezTo>
                  <a:cubicBezTo>
                    <a:pt x="1520" y="894"/>
                    <a:pt x="1421" y="916"/>
                    <a:pt x="1328" y="963"/>
                  </a:cubicBezTo>
                  <a:cubicBezTo>
                    <a:pt x="951" y="1176"/>
                    <a:pt x="1066" y="1717"/>
                    <a:pt x="1475" y="1766"/>
                  </a:cubicBezTo>
                  <a:cubicBezTo>
                    <a:pt x="1506" y="1774"/>
                    <a:pt x="1536" y="1777"/>
                    <a:pt x="1566" y="1777"/>
                  </a:cubicBezTo>
                  <a:cubicBezTo>
                    <a:pt x="1788" y="1777"/>
                    <a:pt x="1963" y="1571"/>
                    <a:pt x="1934" y="1340"/>
                  </a:cubicBezTo>
                  <a:cubicBezTo>
                    <a:pt x="1928" y="1301"/>
                    <a:pt x="1955" y="1267"/>
                    <a:pt x="1991" y="1267"/>
                  </a:cubicBezTo>
                  <a:cubicBezTo>
                    <a:pt x="2046" y="1267"/>
                    <a:pt x="2121" y="1345"/>
                    <a:pt x="2131" y="1602"/>
                  </a:cubicBezTo>
                  <a:cubicBezTo>
                    <a:pt x="2147" y="1717"/>
                    <a:pt x="2131" y="1848"/>
                    <a:pt x="2065" y="1963"/>
                  </a:cubicBezTo>
                  <a:cubicBezTo>
                    <a:pt x="1933" y="2184"/>
                    <a:pt x="1681" y="2312"/>
                    <a:pt x="1429" y="2312"/>
                  </a:cubicBezTo>
                  <a:cubicBezTo>
                    <a:pt x="1401" y="2312"/>
                    <a:pt x="1373" y="2310"/>
                    <a:pt x="1344" y="2307"/>
                  </a:cubicBezTo>
                  <a:cubicBezTo>
                    <a:pt x="1334" y="2307"/>
                    <a:pt x="1323" y="2308"/>
                    <a:pt x="1312" y="2308"/>
                  </a:cubicBezTo>
                  <a:cubicBezTo>
                    <a:pt x="609" y="2308"/>
                    <a:pt x="141" y="1248"/>
                    <a:pt x="787" y="619"/>
                  </a:cubicBezTo>
                  <a:cubicBezTo>
                    <a:pt x="1051" y="325"/>
                    <a:pt x="1436" y="199"/>
                    <a:pt x="1851" y="199"/>
                  </a:cubicBezTo>
                  <a:cubicBezTo>
                    <a:pt x="2365" y="199"/>
                    <a:pt x="2925" y="392"/>
                    <a:pt x="3360" y="701"/>
                  </a:cubicBezTo>
                  <a:cubicBezTo>
                    <a:pt x="5065" y="1995"/>
                    <a:pt x="4819" y="4257"/>
                    <a:pt x="4327" y="5421"/>
                  </a:cubicBezTo>
                  <a:cubicBezTo>
                    <a:pt x="4050" y="6090"/>
                    <a:pt x="3594" y="6678"/>
                    <a:pt x="3008" y="7103"/>
                  </a:cubicBezTo>
                  <a:lnTo>
                    <a:pt x="3008" y="7103"/>
                  </a:lnTo>
                  <a:cubicBezTo>
                    <a:pt x="3098" y="7047"/>
                    <a:pt x="3846" y="6612"/>
                    <a:pt x="4409" y="5454"/>
                  </a:cubicBezTo>
                  <a:cubicBezTo>
                    <a:pt x="4950" y="4290"/>
                    <a:pt x="5278" y="1930"/>
                    <a:pt x="3459" y="553"/>
                  </a:cubicBezTo>
                  <a:cubicBezTo>
                    <a:pt x="3115" y="307"/>
                    <a:pt x="2705" y="143"/>
                    <a:pt x="2262" y="61"/>
                  </a:cubicBezTo>
                  <a:cubicBezTo>
                    <a:pt x="2096" y="27"/>
                    <a:pt x="1899" y="0"/>
                    <a:pt x="1688" y="0"/>
                  </a:cubicBezTo>
                  <a:close/>
                  <a:moveTo>
                    <a:pt x="3008" y="7103"/>
                  </a:moveTo>
                  <a:lnTo>
                    <a:pt x="3008" y="7103"/>
                  </a:lnTo>
                  <a:cubicBezTo>
                    <a:pt x="3002" y="7107"/>
                    <a:pt x="2999" y="7109"/>
                    <a:pt x="3000" y="7109"/>
                  </a:cubicBezTo>
                  <a:cubicBezTo>
                    <a:pt x="3003" y="7107"/>
                    <a:pt x="3006" y="7105"/>
                    <a:pt x="3008" y="71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16"/>
            <p:cNvSpPr/>
            <p:nvPr/>
          </p:nvSpPr>
          <p:spPr>
            <a:xfrm>
              <a:off x="5922487" y="4693350"/>
              <a:ext cx="171012" cy="268870"/>
            </a:xfrm>
            <a:custGeom>
              <a:rect b="b" l="l" r="r" t="t"/>
              <a:pathLst>
                <a:path extrusionOk="0" h="8196" w="5213">
                  <a:moveTo>
                    <a:pt x="1082" y="0"/>
                  </a:moveTo>
                  <a:lnTo>
                    <a:pt x="1082" y="0"/>
                  </a:lnTo>
                  <a:cubicBezTo>
                    <a:pt x="0" y="2852"/>
                    <a:pt x="1279" y="4377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5" y="7278"/>
                    <a:pt x="3590" y="5590"/>
                    <a:pt x="4459" y="4229"/>
                  </a:cubicBezTo>
                  <a:cubicBezTo>
                    <a:pt x="5213" y="3098"/>
                    <a:pt x="4245" y="2574"/>
                    <a:pt x="4245" y="2574"/>
                  </a:cubicBezTo>
                  <a:cubicBezTo>
                    <a:pt x="3836" y="3164"/>
                    <a:pt x="3360" y="3000"/>
                    <a:pt x="3016" y="3737"/>
                  </a:cubicBezTo>
                  <a:cubicBezTo>
                    <a:pt x="2656" y="4475"/>
                    <a:pt x="3262" y="5803"/>
                    <a:pt x="3262" y="5803"/>
                  </a:cubicBezTo>
                  <a:cubicBezTo>
                    <a:pt x="2065" y="4934"/>
                    <a:pt x="2295" y="4164"/>
                    <a:pt x="2656" y="3754"/>
                  </a:cubicBezTo>
                  <a:cubicBezTo>
                    <a:pt x="3000" y="3360"/>
                    <a:pt x="2508" y="3016"/>
                    <a:pt x="2524" y="2787"/>
                  </a:cubicBezTo>
                  <a:cubicBezTo>
                    <a:pt x="2541" y="2639"/>
                    <a:pt x="2574" y="2508"/>
                    <a:pt x="2639" y="2361"/>
                  </a:cubicBezTo>
                  <a:cubicBezTo>
                    <a:pt x="2639" y="2361"/>
                    <a:pt x="2566" y="2315"/>
                    <a:pt x="2436" y="2315"/>
                  </a:cubicBezTo>
                  <a:cubicBezTo>
                    <a:pt x="2318" y="2315"/>
                    <a:pt x="2153" y="2352"/>
                    <a:pt x="1951" y="2492"/>
                  </a:cubicBezTo>
                  <a:cubicBezTo>
                    <a:pt x="1213" y="2983"/>
                    <a:pt x="1525" y="4082"/>
                    <a:pt x="1525" y="4082"/>
                  </a:cubicBezTo>
                  <a:cubicBezTo>
                    <a:pt x="1000" y="3344"/>
                    <a:pt x="1164" y="2590"/>
                    <a:pt x="1770" y="2066"/>
                  </a:cubicBezTo>
                  <a:cubicBezTo>
                    <a:pt x="2360" y="1541"/>
                    <a:pt x="1803" y="1066"/>
                    <a:pt x="1410" y="836"/>
                  </a:cubicBezTo>
                  <a:cubicBezTo>
                    <a:pt x="1016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16"/>
            <p:cNvSpPr/>
            <p:nvPr/>
          </p:nvSpPr>
          <p:spPr>
            <a:xfrm>
              <a:off x="5843426" y="4659987"/>
              <a:ext cx="98973" cy="148443"/>
            </a:xfrm>
            <a:custGeom>
              <a:rect b="b" l="l" r="r" t="t"/>
              <a:pathLst>
                <a:path extrusionOk="0" h="4525" w="3017">
                  <a:moveTo>
                    <a:pt x="443" y="1"/>
                  </a:moveTo>
                  <a:cubicBezTo>
                    <a:pt x="443" y="17"/>
                    <a:pt x="1" y="2033"/>
                    <a:pt x="3017" y="4525"/>
                  </a:cubicBezTo>
                  <a:cubicBezTo>
                    <a:pt x="3017" y="4525"/>
                    <a:pt x="2459" y="3853"/>
                    <a:pt x="2722" y="3099"/>
                  </a:cubicBezTo>
                  <a:cubicBezTo>
                    <a:pt x="2984" y="2345"/>
                    <a:pt x="2672" y="2083"/>
                    <a:pt x="2427" y="1820"/>
                  </a:cubicBezTo>
                  <a:cubicBezTo>
                    <a:pt x="2295" y="1656"/>
                    <a:pt x="2279" y="1427"/>
                    <a:pt x="2410" y="1263"/>
                  </a:cubicBezTo>
                  <a:cubicBezTo>
                    <a:pt x="2410" y="1263"/>
                    <a:pt x="2372" y="1256"/>
                    <a:pt x="2317" y="1256"/>
                  </a:cubicBezTo>
                  <a:cubicBezTo>
                    <a:pt x="2154" y="1256"/>
                    <a:pt x="1845" y="1319"/>
                    <a:pt x="1918" y="1820"/>
                  </a:cubicBezTo>
                  <a:cubicBezTo>
                    <a:pt x="2033" y="2509"/>
                    <a:pt x="2066" y="2624"/>
                    <a:pt x="1853" y="2640"/>
                  </a:cubicBezTo>
                  <a:cubicBezTo>
                    <a:pt x="1844" y="2641"/>
                    <a:pt x="1835" y="2642"/>
                    <a:pt x="1827" y="2642"/>
                  </a:cubicBezTo>
                  <a:cubicBezTo>
                    <a:pt x="1644" y="2642"/>
                    <a:pt x="1692" y="2304"/>
                    <a:pt x="1754" y="2115"/>
                  </a:cubicBezTo>
                  <a:cubicBezTo>
                    <a:pt x="1804" y="1935"/>
                    <a:pt x="2050" y="1099"/>
                    <a:pt x="1394" y="821"/>
                  </a:cubicBezTo>
                  <a:cubicBezTo>
                    <a:pt x="755" y="542"/>
                    <a:pt x="492" y="280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16"/>
            <p:cNvSpPr/>
            <p:nvPr/>
          </p:nvSpPr>
          <p:spPr>
            <a:xfrm>
              <a:off x="6021954" y="4941754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722" y="1"/>
                  </a:moveTo>
                  <a:lnTo>
                    <a:pt x="1722" y="1"/>
                  </a:lnTo>
                  <a:cubicBezTo>
                    <a:pt x="787" y="509"/>
                    <a:pt x="1066" y="1181"/>
                    <a:pt x="951" y="2476"/>
                  </a:cubicBezTo>
                  <a:cubicBezTo>
                    <a:pt x="853" y="3771"/>
                    <a:pt x="1" y="4263"/>
                    <a:pt x="1" y="4263"/>
                  </a:cubicBezTo>
                  <a:cubicBezTo>
                    <a:pt x="3607" y="2443"/>
                    <a:pt x="2295" y="771"/>
                    <a:pt x="1951" y="526"/>
                  </a:cubicBezTo>
                  <a:cubicBezTo>
                    <a:pt x="1591" y="280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16"/>
            <p:cNvSpPr/>
            <p:nvPr/>
          </p:nvSpPr>
          <p:spPr>
            <a:xfrm>
              <a:off x="6144549" y="4977774"/>
              <a:ext cx="226945" cy="159432"/>
            </a:xfrm>
            <a:custGeom>
              <a:rect b="b" l="l" r="r" t="t"/>
              <a:pathLst>
                <a:path extrusionOk="0" h="4860" w="6918">
                  <a:moveTo>
                    <a:pt x="1934" y="0"/>
                  </a:moveTo>
                  <a:cubicBezTo>
                    <a:pt x="1053" y="0"/>
                    <a:pt x="588" y="827"/>
                    <a:pt x="706" y="1362"/>
                  </a:cubicBezTo>
                  <a:cubicBezTo>
                    <a:pt x="820" y="1964"/>
                    <a:pt x="1387" y="2002"/>
                    <a:pt x="1527" y="2002"/>
                  </a:cubicBezTo>
                  <a:cubicBezTo>
                    <a:pt x="1547" y="2002"/>
                    <a:pt x="1558" y="2001"/>
                    <a:pt x="1558" y="2001"/>
                  </a:cubicBezTo>
                  <a:cubicBezTo>
                    <a:pt x="1296" y="1903"/>
                    <a:pt x="1181" y="1591"/>
                    <a:pt x="1312" y="1329"/>
                  </a:cubicBezTo>
                  <a:cubicBezTo>
                    <a:pt x="1355" y="1265"/>
                    <a:pt x="1399" y="1241"/>
                    <a:pt x="1446" y="1241"/>
                  </a:cubicBezTo>
                  <a:cubicBezTo>
                    <a:pt x="1544" y="1241"/>
                    <a:pt x="1655" y="1344"/>
                    <a:pt x="1787" y="1411"/>
                  </a:cubicBezTo>
                  <a:cubicBezTo>
                    <a:pt x="1825" y="1430"/>
                    <a:pt x="1862" y="1438"/>
                    <a:pt x="1896" y="1438"/>
                  </a:cubicBezTo>
                  <a:cubicBezTo>
                    <a:pt x="2043" y="1438"/>
                    <a:pt x="2157" y="1285"/>
                    <a:pt x="2197" y="1099"/>
                  </a:cubicBezTo>
                  <a:cubicBezTo>
                    <a:pt x="2238" y="958"/>
                    <a:pt x="2346" y="817"/>
                    <a:pt x="2534" y="817"/>
                  </a:cubicBezTo>
                  <a:cubicBezTo>
                    <a:pt x="2652" y="817"/>
                    <a:pt x="2801" y="872"/>
                    <a:pt x="2984" y="1017"/>
                  </a:cubicBezTo>
                  <a:cubicBezTo>
                    <a:pt x="3476" y="1394"/>
                    <a:pt x="3181" y="2148"/>
                    <a:pt x="3181" y="2148"/>
                  </a:cubicBezTo>
                  <a:cubicBezTo>
                    <a:pt x="3181" y="2148"/>
                    <a:pt x="3181" y="1526"/>
                    <a:pt x="2738" y="1476"/>
                  </a:cubicBezTo>
                  <a:cubicBezTo>
                    <a:pt x="2691" y="1463"/>
                    <a:pt x="2643" y="1456"/>
                    <a:pt x="2597" y="1456"/>
                  </a:cubicBezTo>
                  <a:cubicBezTo>
                    <a:pt x="2419" y="1456"/>
                    <a:pt x="2259" y="1553"/>
                    <a:pt x="2181" y="1722"/>
                  </a:cubicBezTo>
                  <a:cubicBezTo>
                    <a:pt x="2443" y="1722"/>
                    <a:pt x="2476" y="2099"/>
                    <a:pt x="2312" y="2296"/>
                  </a:cubicBezTo>
                  <a:cubicBezTo>
                    <a:pt x="2164" y="2509"/>
                    <a:pt x="2214" y="2657"/>
                    <a:pt x="2361" y="2739"/>
                  </a:cubicBezTo>
                  <a:cubicBezTo>
                    <a:pt x="2492" y="2820"/>
                    <a:pt x="2705" y="2804"/>
                    <a:pt x="2525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787" y="3345"/>
                    <a:pt x="1755" y="3050"/>
                    <a:pt x="1558" y="2886"/>
                  </a:cubicBezTo>
                  <a:cubicBezTo>
                    <a:pt x="1558" y="3066"/>
                    <a:pt x="1443" y="3214"/>
                    <a:pt x="1279" y="3263"/>
                  </a:cubicBezTo>
                  <a:cubicBezTo>
                    <a:pt x="1001" y="3345"/>
                    <a:pt x="1001" y="3263"/>
                    <a:pt x="738" y="3493"/>
                  </a:cubicBezTo>
                  <a:cubicBezTo>
                    <a:pt x="602" y="3603"/>
                    <a:pt x="408" y="3630"/>
                    <a:pt x="253" y="3630"/>
                  </a:cubicBezTo>
                  <a:cubicBezTo>
                    <a:pt x="110" y="3630"/>
                    <a:pt x="1" y="3607"/>
                    <a:pt x="1" y="3607"/>
                  </a:cubicBezTo>
                  <a:lnTo>
                    <a:pt x="1" y="3607"/>
                  </a:lnTo>
                  <a:cubicBezTo>
                    <a:pt x="165" y="3706"/>
                    <a:pt x="378" y="3755"/>
                    <a:pt x="574" y="3771"/>
                  </a:cubicBezTo>
                  <a:cubicBezTo>
                    <a:pt x="1017" y="3804"/>
                    <a:pt x="1460" y="3886"/>
                    <a:pt x="1886" y="3984"/>
                  </a:cubicBezTo>
                  <a:cubicBezTo>
                    <a:pt x="3066" y="4345"/>
                    <a:pt x="3787" y="4837"/>
                    <a:pt x="4689" y="4853"/>
                  </a:cubicBezTo>
                  <a:cubicBezTo>
                    <a:pt x="4744" y="4857"/>
                    <a:pt x="4800" y="4859"/>
                    <a:pt x="4857" y="4859"/>
                  </a:cubicBezTo>
                  <a:cubicBezTo>
                    <a:pt x="5246" y="4859"/>
                    <a:pt x="5642" y="4761"/>
                    <a:pt x="6000" y="4574"/>
                  </a:cubicBezTo>
                  <a:cubicBezTo>
                    <a:pt x="6787" y="4115"/>
                    <a:pt x="6918" y="2952"/>
                    <a:pt x="6459" y="2345"/>
                  </a:cubicBezTo>
                  <a:cubicBezTo>
                    <a:pt x="6236" y="2015"/>
                    <a:pt x="5876" y="1864"/>
                    <a:pt x="5536" y="1864"/>
                  </a:cubicBezTo>
                  <a:cubicBezTo>
                    <a:pt x="5201" y="1864"/>
                    <a:pt x="4884" y="2011"/>
                    <a:pt x="4738" y="2280"/>
                  </a:cubicBezTo>
                  <a:cubicBezTo>
                    <a:pt x="4492" y="2607"/>
                    <a:pt x="4525" y="3083"/>
                    <a:pt x="4836" y="3361"/>
                  </a:cubicBezTo>
                  <a:lnTo>
                    <a:pt x="4836" y="3378"/>
                  </a:lnTo>
                  <a:cubicBezTo>
                    <a:pt x="4853" y="3394"/>
                    <a:pt x="4869" y="3411"/>
                    <a:pt x="4902" y="3427"/>
                  </a:cubicBezTo>
                  <a:lnTo>
                    <a:pt x="4935" y="3460"/>
                  </a:lnTo>
                  <a:cubicBezTo>
                    <a:pt x="5036" y="3519"/>
                    <a:pt x="5163" y="3550"/>
                    <a:pt x="5286" y="3550"/>
                  </a:cubicBezTo>
                  <a:cubicBezTo>
                    <a:pt x="5540" y="3550"/>
                    <a:pt x="5782" y="3419"/>
                    <a:pt x="5770" y="3132"/>
                  </a:cubicBezTo>
                  <a:cubicBezTo>
                    <a:pt x="5784" y="2938"/>
                    <a:pt x="5628" y="2856"/>
                    <a:pt x="5451" y="2856"/>
                  </a:cubicBezTo>
                  <a:cubicBezTo>
                    <a:pt x="5197" y="2856"/>
                    <a:pt x="4900" y="3027"/>
                    <a:pt x="5016" y="3279"/>
                  </a:cubicBezTo>
                  <a:cubicBezTo>
                    <a:pt x="5016" y="3302"/>
                    <a:pt x="5016" y="3325"/>
                    <a:pt x="4995" y="3325"/>
                  </a:cubicBezTo>
                  <a:cubicBezTo>
                    <a:pt x="4971" y="3325"/>
                    <a:pt x="4918" y="3294"/>
                    <a:pt x="4803" y="3197"/>
                  </a:cubicBezTo>
                  <a:cubicBezTo>
                    <a:pt x="4689" y="3099"/>
                    <a:pt x="4623" y="2952"/>
                    <a:pt x="4623" y="2788"/>
                  </a:cubicBezTo>
                  <a:cubicBezTo>
                    <a:pt x="4623" y="2624"/>
                    <a:pt x="4689" y="2460"/>
                    <a:pt x="4803" y="2312"/>
                  </a:cubicBezTo>
                  <a:cubicBezTo>
                    <a:pt x="4929" y="2078"/>
                    <a:pt x="5196" y="1955"/>
                    <a:pt x="5483" y="1955"/>
                  </a:cubicBezTo>
                  <a:cubicBezTo>
                    <a:pt x="5798" y="1955"/>
                    <a:pt x="6139" y="2102"/>
                    <a:pt x="6344" y="2411"/>
                  </a:cubicBezTo>
                  <a:cubicBezTo>
                    <a:pt x="6344" y="2411"/>
                    <a:pt x="6361" y="2427"/>
                    <a:pt x="6361" y="2443"/>
                  </a:cubicBezTo>
                  <a:cubicBezTo>
                    <a:pt x="6574" y="2853"/>
                    <a:pt x="6557" y="3361"/>
                    <a:pt x="6328" y="3755"/>
                  </a:cubicBezTo>
                  <a:cubicBezTo>
                    <a:pt x="6048" y="4258"/>
                    <a:pt x="5410" y="4609"/>
                    <a:pt x="4579" y="4609"/>
                  </a:cubicBezTo>
                  <a:cubicBezTo>
                    <a:pt x="4193" y="4609"/>
                    <a:pt x="3765" y="4533"/>
                    <a:pt x="3312" y="4361"/>
                  </a:cubicBezTo>
                  <a:cubicBezTo>
                    <a:pt x="3263" y="4345"/>
                    <a:pt x="3033" y="4263"/>
                    <a:pt x="2886" y="4197"/>
                  </a:cubicBezTo>
                  <a:cubicBezTo>
                    <a:pt x="2459" y="3984"/>
                    <a:pt x="2017" y="3837"/>
                    <a:pt x="1574" y="3755"/>
                  </a:cubicBezTo>
                  <a:cubicBezTo>
                    <a:pt x="1738" y="3722"/>
                    <a:pt x="1935" y="3706"/>
                    <a:pt x="2148" y="3656"/>
                  </a:cubicBezTo>
                  <a:cubicBezTo>
                    <a:pt x="3885" y="3312"/>
                    <a:pt x="4148" y="837"/>
                    <a:pt x="2689" y="182"/>
                  </a:cubicBezTo>
                  <a:cubicBezTo>
                    <a:pt x="2412" y="55"/>
                    <a:pt x="2159" y="0"/>
                    <a:pt x="19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16"/>
            <p:cNvSpPr/>
            <p:nvPr/>
          </p:nvSpPr>
          <p:spPr>
            <a:xfrm>
              <a:off x="6255333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20" y="1"/>
                  </a:moveTo>
                  <a:lnTo>
                    <a:pt x="3820" y="1"/>
                  </a:lnTo>
                  <a:cubicBezTo>
                    <a:pt x="3901" y="788"/>
                    <a:pt x="3557" y="1574"/>
                    <a:pt x="2902" y="2050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1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3" y="2640"/>
                    <a:pt x="2213" y="3033"/>
                  </a:cubicBezTo>
                  <a:cubicBezTo>
                    <a:pt x="2379" y="3221"/>
                    <a:pt x="2552" y="3278"/>
                    <a:pt x="2710" y="3278"/>
                  </a:cubicBezTo>
                  <a:cubicBezTo>
                    <a:pt x="2897" y="3278"/>
                    <a:pt x="3065" y="3200"/>
                    <a:pt x="3180" y="3164"/>
                  </a:cubicBezTo>
                  <a:cubicBezTo>
                    <a:pt x="3204" y="3158"/>
                    <a:pt x="3228" y="3154"/>
                    <a:pt x="3254" y="3154"/>
                  </a:cubicBezTo>
                  <a:cubicBezTo>
                    <a:pt x="3352" y="3154"/>
                    <a:pt x="3456" y="3204"/>
                    <a:pt x="3508" y="3295"/>
                  </a:cubicBezTo>
                  <a:cubicBezTo>
                    <a:pt x="3524" y="3099"/>
                    <a:pt x="3475" y="2886"/>
                    <a:pt x="3361" y="2722"/>
                  </a:cubicBezTo>
                  <a:cubicBezTo>
                    <a:pt x="3180" y="2509"/>
                    <a:pt x="2787" y="2492"/>
                    <a:pt x="2721" y="2492"/>
                  </a:cubicBezTo>
                  <a:cubicBezTo>
                    <a:pt x="3279" y="2459"/>
                    <a:pt x="3787" y="2164"/>
                    <a:pt x="4098" y="1705"/>
                  </a:cubicBezTo>
                  <a:cubicBezTo>
                    <a:pt x="4655" y="919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16"/>
            <p:cNvSpPr/>
            <p:nvPr/>
          </p:nvSpPr>
          <p:spPr>
            <a:xfrm>
              <a:off x="6060140" y="4820537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20" y="0"/>
                  </a:moveTo>
                  <a:cubicBezTo>
                    <a:pt x="1399" y="0"/>
                    <a:pt x="993" y="149"/>
                    <a:pt x="722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5" y="2434"/>
                    <a:pt x="1435" y="2434"/>
                  </a:cubicBezTo>
                  <a:cubicBezTo>
                    <a:pt x="1574" y="2434"/>
                    <a:pt x="1713" y="2401"/>
                    <a:pt x="1836" y="2336"/>
                  </a:cubicBezTo>
                  <a:lnTo>
                    <a:pt x="1869" y="2319"/>
                  </a:lnTo>
                  <a:lnTo>
                    <a:pt x="1918" y="2303"/>
                  </a:lnTo>
                  <a:lnTo>
                    <a:pt x="1967" y="2254"/>
                  </a:lnTo>
                  <a:lnTo>
                    <a:pt x="2016" y="2204"/>
                  </a:lnTo>
                  <a:lnTo>
                    <a:pt x="2082" y="2155"/>
                  </a:lnTo>
                  <a:cubicBezTo>
                    <a:pt x="2246" y="1975"/>
                    <a:pt x="2311" y="1729"/>
                    <a:pt x="2279" y="1500"/>
                  </a:cubicBezTo>
                  <a:cubicBezTo>
                    <a:pt x="2246" y="1156"/>
                    <a:pt x="2038" y="1016"/>
                    <a:pt x="1843" y="1016"/>
                  </a:cubicBezTo>
                  <a:cubicBezTo>
                    <a:pt x="1741" y="1016"/>
                    <a:pt x="1642" y="1055"/>
                    <a:pt x="1574" y="1123"/>
                  </a:cubicBezTo>
                  <a:cubicBezTo>
                    <a:pt x="1410" y="1286"/>
                    <a:pt x="1443" y="1565"/>
                    <a:pt x="1656" y="1696"/>
                  </a:cubicBezTo>
                  <a:cubicBezTo>
                    <a:pt x="1727" y="1728"/>
                    <a:pt x="1791" y="1738"/>
                    <a:pt x="1848" y="1738"/>
                  </a:cubicBezTo>
                  <a:cubicBezTo>
                    <a:pt x="1939" y="1738"/>
                    <a:pt x="2009" y="1712"/>
                    <a:pt x="2055" y="1712"/>
                  </a:cubicBezTo>
                  <a:cubicBezTo>
                    <a:pt x="2100" y="1712"/>
                    <a:pt x="2121" y="1736"/>
                    <a:pt x="2115" y="1827"/>
                  </a:cubicBezTo>
                  <a:cubicBezTo>
                    <a:pt x="2098" y="2024"/>
                    <a:pt x="1967" y="2204"/>
                    <a:pt x="1803" y="2286"/>
                  </a:cubicBezTo>
                  <a:cubicBezTo>
                    <a:pt x="1689" y="2340"/>
                    <a:pt x="1571" y="2365"/>
                    <a:pt x="1455" y="2365"/>
                  </a:cubicBezTo>
                  <a:cubicBezTo>
                    <a:pt x="1321" y="2365"/>
                    <a:pt x="1189" y="2331"/>
                    <a:pt x="1066" y="2270"/>
                  </a:cubicBezTo>
                  <a:cubicBezTo>
                    <a:pt x="525" y="2040"/>
                    <a:pt x="164" y="1106"/>
                    <a:pt x="803" y="549"/>
                  </a:cubicBezTo>
                  <a:cubicBezTo>
                    <a:pt x="1049" y="303"/>
                    <a:pt x="1377" y="172"/>
                    <a:pt x="1738" y="155"/>
                  </a:cubicBezTo>
                  <a:cubicBezTo>
                    <a:pt x="2492" y="205"/>
                    <a:pt x="3311" y="746"/>
                    <a:pt x="3442" y="2204"/>
                  </a:cubicBezTo>
                  <a:cubicBezTo>
                    <a:pt x="3492" y="2762"/>
                    <a:pt x="3426" y="3319"/>
                    <a:pt x="3279" y="3844"/>
                  </a:cubicBezTo>
                  <a:cubicBezTo>
                    <a:pt x="3147" y="4302"/>
                    <a:pt x="2951" y="4745"/>
                    <a:pt x="2672" y="5138"/>
                  </a:cubicBezTo>
                  <a:cubicBezTo>
                    <a:pt x="2279" y="5614"/>
                    <a:pt x="1771" y="6024"/>
                    <a:pt x="1197" y="6286"/>
                  </a:cubicBezTo>
                  <a:cubicBezTo>
                    <a:pt x="1820" y="6040"/>
                    <a:pt x="2377" y="5630"/>
                    <a:pt x="2803" y="5122"/>
                  </a:cubicBezTo>
                  <a:cubicBezTo>
                    <a:pt x="3557" y="4270"/>
                    <a:pt x="4459" y="2254"/>
                    <a:pt x="3180" y="614"/>
                  </a:cubicBezTo>
                  <a:cubicBezTo>
                    <a:pt x="2835" y="207"/>
                    <a:pt x="2316" y="0"/>
                    <a:pt x="18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16"/>
            <p:cNvSpPr/>
            <p:nvPr/>
          </p:nvSpPr>
          <p:spPr>
            <a:xfrm>
              <a:off x="5640031" y="4923514"/>
              <a:ext cx="80274" cy="179050"/>
            </a:xfrm>
            <a:custGeom>
              <a:rect b="b" l="l" r="r" t="t"/>
              <a:pathLst>
                <a:path extrusionOk="0" h="5458" w="2447">
                  <a:moveTo>
                    <a:pt x="995" y="1"/>
                  </a:moveTo>
                  <a:cubicBezTo>
                    <a:pt x="644" y="1"/>
                    <a:pt x="0" y="584"/>
                    <a:pt x="300" y="2426"/>
                  </a:cubicBezTo>
                  <a:cubicBezTo>
                    <a:pt x="611" y="4458"/>
                    <a:pt x="2185" y="5409"/>
                    <a:pt x="2447" y="5458"/>
                  </a:cubicBezTo>
                  <a:cubicBezTo>
                    <a:pt x="2447" y="5458"/>
                    <a:pt x="923" y="4474"/>
                    <a:pt x="791" y="2803"/>
                  </a:cubicBezTo>
                  <a:cubicBezTo>
                    <a:pt x="660" y="1147"/>
                    <a:pt x="1168" y="1098"/>
                    <a:pt x="1332" y="737"/>
                  </a:cubicBezTo>
                  <a:cubicBezTo>
                    <a:pt x="1480" y="377"/>
                    <a:pt x="1414" y="114"/>
                    <a:pt x="1087" y="16"/>
                  </a:cubicBezTo>
                  <a:cubicBezTo>
                    <a:pt x="1059" y="6"/>
                    <a:pt x="1029" y="1"/>
                    <a:pt x="99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16"/>
            <p:cNvSpPr/>
            <p:nvPr/>
          </p:nvSpPr>
          <p:spPr>
            <a:xfrm>
              <a:off x="5605224" y="4874174"/>
              <a:ext cx="172620" cy="233244"/>
            </a:xfrm>
            <a:custGeom>
              <a:rect b="b" l="l" r="r" t="t"/>
              <a:pathLst>
                <a:path extrusionOk="0" h="7110" w="5262">
                  <a:moveTo>
                    <a:pt x="3581" y="0"/>
                  </a:moveTo>
                  <a:cubicBezTo>
                    <a:pt x="3371" y="0"/>
                    <a:pt x="3172" y="27"/>
                    <a:pt x="3000" y="61"/>
                  </a:cubicBezTo>
                  <a:cubicBezTo>
                    <a:pt x="2574" y="143"/>
                    <a:pt x="2164" y="307"/>
                    <a:pt x="1803" y="553"/>
                  </a:cubicBezTo>
                  <a:cubicBezTo>
                    <a:pt x="0" y="1930"/>
                    <a:pt x="312" y="4290"/>
                    <a:pt x="853" y="5438"/>
                  </a:cubicBezTo>
                  <a:cubicBezTo>
                    <a:pt x="1420" y="6619"/>
                    <a:pt x="2174" y="7053"/>
                    <a:pt x="2255" y="7104"/>
                  </a:cubicBezTo>
                  <a:lnTo>
                    <a:pt x="2255" y="7104"/>
                  </a:lnTo>
                  <a:cubicBezTo>
                    <a:pt x="1669" y="6662"/>
                    <a:pt x="1212" y="6091"/>
                    <a:pt x="935" y="5405"/>
                  </a:cubicBezTo>
                  <a:cubicBezTo>
                    <a:pt x="443" y="4257"/>
                    <a:pt x="197" y="1979"/>
                    <a:pt x="1902" y="701"/>
                  </a:cubicBezTo>
                  <a:cubicBezTo>
                    <a:pt x="2340" y="390"/>
                    <a:pt x="2905" y="197"/>
                    <a:pt x="3422" y="197"/>
                  </a:cubicBezTo>
                  <a:cubicBezTo>
                    <a:pt x="3833" y="197"/>
                    <a:pt x="4214" y="319"/>
                    <a:pt x="4475" y="602"/>
                  </a:cubicBezTo>
                  <a:cubicBezTo>
                    <a:pt x="5121" y="1248"/>
                    <a:pt x="4653" y="2308"/>
                    <a:pt x="3950" y="2308"/>
                  </a:cubicBezTo>
                  <a:cubicBezTo>
                    <a:pt x="3939" y="2308"/>
                    <a:pt x="3928" y="2307"/>
                    <a:pt x="3918" y="2307"/>
                  </a:cubicBezTo>
                  <a:cubicBezTo>
                    <a:pt x="3889" y="2310"/>
                    <a:pt x="3861" y="2312"/>
                    <a:pt x="3833" y="2312"/>
                  </a:cubicBezTo>
                  <a:cubicBezTo>
                    <a:pt x="3584" y="2312"/>
                    <a:pt x="3344" y="2184"/>
                    <a:pt x="3197" y="1963"/>
                  </a:cubicBezTo>
                  <a:cubicBezTo>
                    <a:pt x="3147" y="1848"/>
                    <a:pt x="3115" y="1717"/>
                    <a:pt x="3131" y="1602"/>
                  </a:cubicBezTo>
                  <a:cubicBezTo>
                    <a:pt x="3151" y="1345"/>
                    <a:pt x="3230" y="1267"/>
                    <a:pt x="3286" y="1267"/>
                  </a:cubicBezTo>
                  <a:cubicBezTo>
                    <a:pt x="3324" y="1267"/>
                    <a:pt x="3351" y="1301"/>
                    <a:pt x="3344" y="1340"/>
                  </a:cubicBezTo>
                  <a:cubicBezTo>
                    <a:pt x="3299" y="1578"/>
                    <a:pt x="3498" y="1789"/>
                    <a:pt x="3731" y="1789"/>
                  </a:cubicBezTo>
                  <a:cubicBezTo>
                    <a:pt x="3755" y="1789"/>
                    <a:pt x="3779" y="1787"/>
                    <a:pt x="3803" y="1782"/>
                  </a:cubicBezTo>
                  <a:cubicBezTo>
                    <a:pt x="4213" y="1717"/>
                    <a:pt x="4311" y="1176"/>
                    <a:pt x="3951" y="963"/>
                  </a:cubicBezTo>
                  <a:cubicBezTo>
                    <a:pt x="3859" y="917"/>
                    <a:pt x="3764" y="896"/>
                    <a:pt x="3670" y="896"/>
                  </a:cubicBezTo>
                  <a:cubicBezTo>
                    <a:pt x="3359" y="896"/>
                    <a:pt x="3067" y="1127"/>
                    <a:pt x="3016" y="1455"/>
                  </a:cubicBezTo>
                  <a:cubicBezTo>
                    <a:pt x="2967" y="1782"/>
                    <a:pt x="3115" y="2127"/>
                    <a:pt x="3410" y="2274"/>
                  </a:cubicBezTo>
                  <a:lnTo>
                    <a:pt x="3442" y="2290"/>
                  </a:lnTo>
                  <a:lnTo>
                    <a:pt x="3459" y="2290"/>
                  </a:lnTo>
                  <a:cubicBezTo>
                    <a:pt x="3541" y="2340"/>
                    <a:pt x="3656" y="2372"/>
                    <a:pt x="3754" y="2405"/>
                  </a:cubicBezTo>
                  <a:cubicBezTo>
                    <a:pt x="3849" y="2427"/>
                    <a:pt x="3944" y="2437"/>
                    <a:pt x="4037" y="2437"/>
                  </a:cubicBezTo>
                  <a:cubicBezTo>
                    <a:pt x="4643" y="2437"/>
                    <a:pt x="5158" y="1999"/>
                    <a:pt x="5229" y="1487"/>
                  </a:cubicBezTo>
                  <a:cubicBezTo>
                    <a:pt x="5262" y="1078"/>
                    <a:pt x="5098" y="668"/>
                    <a:pt x="4787" y="389"/>
                  </a:cubicBezTo>
                  <a:cubicBezTo>
                    <a:pt x="4403" y="91"/>
                    <a:pt x="3972" y="0"/>
                    <a:pt x="3581" y="0"/>
                  </a:cubicBezTo>
                  <a:close/>
                  <a:moveTo>
                    <a:pt x="2255" y="7104"/>
                  </a:moveTo>
                  <a:cubicBezTo>
                    <a:pt x="2258" y="7106"/>
                    <a:pt x="2260" y="7108"/>
                    <a:pt x="2262" y="7109"/>
                  </a:cubicBezTo>
                  <a:cubicBezTo>
                    <a:pt x="2263" y="7109"/>
                    <a:pt x="2261" y="7108"/>
                    <a:pt x="2255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16"/>
            <p:cNvSpPr/>
            <p:nvPr/>
          </p:nvSpPr>
          <p:spPr>
            <a:xfrm>
              <a:off x="5710596" y="4813287"/>
              <a:ext cx="239870" cy="168847"/>
            </a:xfrm>
            <a:custGeom>
              <a:rect b="b" l="l" r="r" t="t"/>
              <a:pathLst>
                <a:path extrusionOk="0" h="5147" w="7312">
                  <a:moveTo>
                    <a:pt x="1746" y="0"/>
                  </a:moveTo>
                  <a:cubicBezTo>
                    <a:pt x="1354" y="0"/>
                    <a:pt x="963" y="175"/>
                    <a:pt x="689" y="508"/>
                  </a:cubicBezTo>
                  <a:cubicBezTo>
                    <a:pt x="605" y="638"/>
                    <a:pt x="463" y="705"/>
                    <a:pt x="316" y="705"/>
                  </a:cubicBezTo>
                  <a:cubicBezTo>
                    <a:pt x="206" y="705"/>
                    <a:pt x="93" y="667"/>
                    <a:pt x="1" y="590"/>
                  </a:cubicBezTo>
                  <a:lnTo>
                    <a:pt x="1" y="590"/>
                  </a:lnTo>
                  <a:cubicBezTo>
                    <a:pt x="34" y="950"/>
                    <a:pt x="50" y="1016"/>
                    <a:pt x="1755" y="1737"/>
                  </a:cubicBezTo>
                  <a:cubicBezTo>
                    <a:pt x="3066" y="2294"/>
                    <a:pt x="3509" y="4261"/>
                    <a:pt x="3656" y="5146"/>
                  </a:cubicBezTo>
                  <a:cubicBezTo>
                    <a:pt x="3787" y="4261"/>
                    <a:pt x="4230" y="2294"/>
                    <a:pt x="5541" y="1737"/>
                  </a:cubicBezTo>
                  <a:cubicBezTo>
                    <a:pt x="7246" y="1016"/>
                    <a:pt x="7279" y="950"/>
                    <a:pt x="7311" y="590"/>
                  </a:cubicBezTo>
                  <a:lnTo>
                    <a:pt x="7311" y="590"/>
                  </a:lnTo>
                  <a:cubicBezTo>
                    <a:pt x="7220" y="667"/>
                    <a:pt x="7107" y="705"/>
                    <a:pt x="6995" y="705"/>
                  </a:cubicBezTo>
                  <a:cubicBezTo>
                    <a:pt x="6847" y="705"/>
                    <a:pt x="6700" y="638"/>
                    <a:pt x="6607" y="508"/>
                  </a:cubicBezTo>
                  <a:cubicBezTo>
                    <a:pt x="6343" y="175"/>
                    <a:pt x="5956" y="0"/>
                    <a:pt x="5562" y="0"/>
                  </a:cubicBezTo>
                  <a:cubicBezTo>
                    <a:pt x="5295" y="0"/>
                    <a:pt x="5025" y="80"/>
                    <a:pt x="4787" y="245"/>
                  </a:cubicBezTo>
                  <a:cubicBezTo>
                    <a:pt x="4230" y="655"/>
                    <a:pt x="3837" y="1475"/>
                    <a:pt x="3656" y="2655"/>
                  </a:cubicBezTo>
                  <a:cubicBezTo>
                    <a:pt x="3460" y="1458"/>
                    <a:pt x="3083" y="639"/>
                    <a:pt x="2509" y="245"/>
                  </a:cubicBezTo>
                  <a:cubicBezTo>
                    <a:pt x="2277" y="80"/>
                    <a:pt x="2011" y="0"/>
                    <a:pt x="17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16"/>
            <p:cNvSpPr/>
            <p:nvPr/>
          </p:nvSpPr>
          <p:spPr>
            <a:xfrm>
              <a:off x="5786442" y="4719693"/>
              <a:ext cx="88213" cy="145753"/>
            </a:xfrm>
            <a:custGeom>
              <a:rect b="b" l="l" r="r" t="t"/>
              <a:pathLst>
                <a:path extrusionOk="0" h="4443" w="2689">
                  <a:moveTo>
                    <a:pt x="1344" y="0"/>
                  </a:moveTo>
                  <a:cubicBezTo>
                    <a:pt x="1262" y="164"/>
                    <a:pt x="1148" y="295"/>
                    <a:pt x="1016" y="427"/>
                  </a:cubicBezTo>
                  <a:cubicBezTo>
                    <a:pt x="574" y="853"/>
                    <a:pt x="0" y="1721"/>
                    <a:pt x="738" y="2902"/>
                  </a:cubicBezTo>
                  <a:cubicBezTo>
                    <a:pt x="1016" y="3377"/>
                    <a:pt x="1229" y="3902"/>
                    <a:pt x="1344" y="4442"/>
                  </a:cubicBezTo>
                  <a:cubicBezTo>
                    <a:pt x="1459" y="3902"/>
                    <a:pt x="1672" y="3377"/>
                    <a:pt x="1967" y="2902"/>
                  </a:cubicBezTo>
                  <a:cubicBezTo>
                    <a:pt x="2688" y="1721"/>
                    <a:pt x="2115" y="853"/>
                    <a:pt x="1672" y="427"/>
                  </a:cubicBezTo>
                  <a:cubicBezTo>
                    <a:pt x="1541" y="295"/>
                    <a:pt x="1443" y="164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16"/>
            <p:cNvSpPr/>
            <p:nvPr/>
          </p:nvSpPr>
          <p:spPr>
            <a:xfrm>
              <a:off x="5729984" y="4582467"/>
              <a:ext cx="200570" cy="220056"/>
            </a:xfrm>
            <a:custGeom>
              <a:rect b="b" l="l" r="r" t="t"/>
              <a:pathLst>
                <a:path extrusionOk="0" h="6708" w="6114">
                  <a:moveTo>
                    <a:pt x="1595" y="1"/>
                  </a:moveTo>
                  <a:cubicBezTo>
                    <a:pt x="1199" y="1"/>
                    <a:pt x="813" y="156"/>
                    <a:pt x="590" y="446"/>
                  </a:cubicBezTo>
                  <a:cubicBezTo>
                    <a:pt x="0" y="1102"/>
                    <a:pt x="492" y="2069"/>
                    <a:pt x="1131" y="2102"/>
                  </a:cubicBezTo>
                  <a:cubicBezTo>
                    <a:pt x="1150" y="2103"/>
                    <a:pt x="1169" y="2103"/>
                    <a:pt x="1187" y="2103"/>
                  </a:cubicBezTo>
                  <a:cubicBezTo>
                    <a:pt x="1800" y="2103"/>
                    <a:pt x="2012" y="1584"/>
                    <a:pt x="1885" y="1282"/>
                  </a:cubicBezTo>
                  <a:cubicBezTo>
                    <a:pt x="1829" y="1114"/>
                    <a:pt x="1676" y="993"/>
                    <a:pt x="1500" y="993"/>
                  </a:cubicBezTo>
                  <a:cubicBezTo>
                    <a:pt x="1470" y="993"/>
                    <a:pt x="1440" y="996"/>
                    <a:pt x="1410" y="1003"/>
                  </a:cubicBezTo>
                  <a:cubicBezTo>
                    <a:pt x="1262" y="1020"/>
                    <a:pt x="1147" y="1167"/>
                    <a:pt x="1164" y="1315"/>
                  </a:cubicBezTo>
                  <a:cubicBezTo>
                    <a:pt x="1164" y="1471"/>
                    <a:pt x="1289" y="1567"/>
                    <a:pt x="1413" y="1567"/>
                  </a:cubicBezTo>
                  <a:cubicBezTo>
                    <a:pt x="1486" y="1567"/>
                    <a:pt x="1558" y="1535"/>
                    <a:pt x="1606" y="1462"/>
                  </a:cubicBezTo>
                  <a:cubicBezTo>
                    <a:pt x="1647" y="1399"/>
                    <a:pt x="1691" y="1374"/>
                    <a:pt x="1730" y="1374"/>
                  </a:cubicBezTo>
                  <a:cubicBezTo>
                    <a:pt x="1802" y="1374"/>
                    <a:pt x="1857" y="1459"/>
                    <a:pt x="1836" y="1544"/>
                  </a:cubicBezTo>
                  <a:cubicBezTo>
                    <a:pt x="1746" y="1788"/>
                    <a:pt x="1515" y="1942"/>
                    <a:pt x="1278" y="1942"/>
                  </a:cubicBezTo>
                  <a:cubicBezTo>
                    <a:pt x="1212" y="1942"/>
                    <a:pt x="1146" y="1930"/>
                    <a:pt x="1082" y="1905"/>
                  </a:cubicBezTo>
                  <a:cubicBezTo>
                    <a:pt x="672" y="1790"/>
                    <a:pt x="459" y="1053"/>
                    <a:pt x="1016" y="659"/>
                  </a:cubicBezTo>
                  <a:cubicBezTo>
                    <a:pt x="1143" y="567"/>
                    <a:pt x="1327" y="517"/>
                    <a:pt x="1533" y="517"/>
                  </a:cubicBezTo>
                  <a:cubicBezTo>
                    <a:pt x="2129" y="517"/>
                    <a:pt x="2902" y="931"/>
                    <a:pt x="2950" y="1905"/>
                  </a:cubicBezTo>
                  <a:cubicBezTo>
                    <a:pt x="2950" y="3069"/>
                    <a:pt x="2033" y="4118"/>
                    <a:pt x="1770" y="4888"/>
                  </a:cubicBezTo>
                  <a:cubicBezTo>
                    <a:pt x="1410" y="5970"/>
                    <a:pt x="1869" y="6642"/>
                    <a:pt x="1901" y="6708"/>
                  </a:cubicBezTo>
                  <a:cubicBezTo>
                    <a:pt x="1623" y="6150"/>
                    <a:pt x="1606" y="5495"/>
                    <a:pt x="1852" y="4921"/>
                  </a:cubicBezTo>
                  <a:cubicBezTo>
                    <a:pt x="2065" y="4396"/>
                    <a:pt x="2492" y="3839"/>
                    <a:pt x="2803" y="3134"/>
                  </a:cubicBezTo>
                  <a:cubicBezTo>
                    <a:pt x="2918" y="2905"/>
                    <a:pt x="3000" y="2675"/>
                    <a:pt x="3065" y="2430"/>
                  </a:cubicBezTo>
                  <a:cubicBezTo>
                    <a:pt x="3114" y="2675"/>
                    <a:pt x="3196" y="2905"/>
                    <a:pt x="3311" y="3134"/>
                  </a:cubicBezTo>
                  <a:cubicBezTo>
                    <a:pt x="3639" y="3839"/>
                    <a:pt x="4065" y="4396"/>
                    <a:pt x="4278" y="4921"/>
                  </a:cubicBezTo>
                  <a:cubicBezTo>
                    <a:pt x="4519" y="5483"/>
                    <a:pt x="4493" y="6107"/>
                    <a:pt x="4245" y="6671"/>
                  </a:cubicBezTo>
                  <a:lnTo>
                    <a:pt x="4245" y="6671"/>
                  </a:lnTo>
                  <a:cubicBezTo>
                    <a:pt x="4327" y="6507"/>
                    <a:pt x="4669" y="5865"/>
                    <a:pt x="4344" y="4888"/>
                  </a:cubicBezTo>
                  <a:cubicBezTo>
                    <a:pt x="4098" y="4118"/>
                    <a:pt x="3180" y="3069"/>
                    <a:pt x="3164" y="1905"/>
                  </a:cubicBezTo>
                  <a:cubicBezTo>
                    <a:pt x="3224" y="931"/>
                    <a:pt x="4001" y="517"/>
                    <a:pt x="4590" y="517"/>
                  </a:cubicBezTo>
                  <a:cubicBezTo>
                    <a:pt x="4794" y="517"/>
                    <a:pt x="4976" y="567"/>
                    <a:pt x="5098" y="659"/>
                  </a:cubicBezTo>
                  <a:cubicBezTo>
                    <a:pt x="5671" y="1053"/>
                    <a:pt x="5458" y="1790"/>
                    <a:pt x="5049" y="1905"/>
                  </a:cubicBezTo>
                  <a:cubicBezTo>
                    <a:pt x="4981" y="1930"/>
                    <a:pt x="4912" y="1942"/>
                    <a:pt x="4844" y="1942"/>
                  </a:cubicBezTo>
                  <a:cubicBezTo>
                    <a:pt x="4599" y="1942"/>
                    <a:pt x="4372" y="1788"/>
                    <a:pt x="4295" y="1544"/>
                  </a:cubicBezTo>
                  <a:cubicBezTo>
                    <a:pt x="4273" y="1459"/>
                    <a:pt x="4321" y="1374"/>
                    <a:pt x="4389" y="1374"/>
                  </a:cubicBezTo>
                  <a:cubicBezTo>
                    <a:pt x="4425" y="1374"/>
                    <a:pt x="4467" y="1399"/>
                    <a:pt x="4508" y="1462"/>
                  </a:cubicBezTo>
                  <a:cubicBezTo>
                    <a:pt x="4562" y="1535"/>
                    <a:pt x="4638" y="1567"/>
                    <a:pt x="4712" y="1567"/>
                  </a:cubicBezTo>
                  <a:cubicBezTo>
                    <a:pt x="4840" y="1567"/>
                    <a:pt x="4961" y="1471"/>
                    <a:pt x="4950" y="1315"/>
                  </a:cubicBezTo>
                  <a:cubicBezTo>
                    <a:pt x="4967" y="1167"/>
                    <a:pt x="4852" y="1020"/>
                    <a:pt x="4704" y="1003"/>
                  </a:cubicBezTo>
                  <a:cubicBezTo>
                    <a:pt x="4676" y="996"/>
                    <a:pt x="4648" y="993"/>
                    <a:pt x="4620" y="993"/>
                  </a:cubicBezTo>
                  <a:cubicBezTo>
                    <a:pt x="4450" y="993"/>
                    <a:pt x="4288" y="1114"/>
                    <a:pt x="4245" y="1282"/>
                  </a:cubicBezTo>
                  <a:cubicBezTo>
                    <a:pt x="4118" y="1584"/>
                    <a:pt x="4346" y="2103"/>
                    <a:pt x="4929" y="2103"/>
                  </a:cubicBezTo>
                  <a:cubicBezTo>
                    <a:pt x="4947" y="2103"/>
                    <a:pt x="4965" y="2103"/>
                    <a:pt x="4983" y="2102"/>
                  </a:cubicBezTo>
                  <a:cubicBezTo>
                    <a:pt x="5622" y="2069"/>
                    <a:pt x="6114" y="1102"/>
                    <a:pt x="5540" y="446"/>
                  </a:cubicBezTo>
                  <a:cubicBezTo>
                    <a:pt x="5310" y="156"/>
                    <a:pt x="4920" y="1"/>
                    <a:pt x="4522" y="1"/>
                  </a:cubicBezTo>
                  <a:cubicBezTo>
                    <a:pt x="4044" y="1"/>
                    <a:pt x="3553" y="225"/>
                    <a:pt x="3311" y="708"/>
                  </a:cubicBezTo>
                  <a:cubicBezTo>
                    <a:pt x="3196" y="872"/>
                    <a:pt x="3114" y="1069"/>
                    <a:pt x="3065" y="1266"/>
                  </a:cubicBezTo>
                  <a:cubicBezTo>
                    <a:pt x="3016" y="1069"/>
                    <a:pt x="2918" y="872"/>
                    <a:pt x="2803" y="708"/>
                  </a:cubicBezTo>
                  <a:cubicBezTo>
                    <a:pt x="2561" y="225"/>
                    <a:pt x="2070" y="1"/>
                    <a:pt x="1595" y="1"/>
                  </a:cubicBezTo>
                  <a:close/>
                  <a:moveTo>
                    <a:pt x="4245" y="6671"/>
                  </a:moveTo>
                  <a:cubicBezTo>
                    <a:pt x="4236" y="6689"/>
                    <a:pt x="4231" y="6701"/>
                    <a:pt x="4229" y="6708"/>
                  </a:cubicBezTo>
                  <a:cubicBezTo>
                    <a:pt x="4235" y="6696"/>
                    <a:pt x="4240" y="6683"/>
                    <a:pt x="4245" y="667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16"/>
            <p:cNvSpPr/>
            <p:nvPr/>
          </p:nvSpPr>
          <p:spPr>
            <a:xfrm>
              <a:off x="5567563" y="4693875"/>
              <a:ext cx="171045" cy="268903"/>
            </a:xfrm>
            <a:custGeom>
              <a:rect b="b" l="l" r="r" t="t"/>
              <a:pathLst>
                <a:path extrusionOk="0" h="8197" w="5214">
                  <a:moveTo>
                    <a:pt x="4131" y="1"/>
                  </a:moveTo>
                  <a:cubicBezTo>
                    <a:pt x="4131" y="1"/>
                    <a:pt x="4197" y="607"/>
                    <a:pt x="3804" y="837"/>
                  </a:cubicBezTo>
                  <a:cubicBezTo>
                    <a:pt x="3410" y="1066"/>
                    <a:pt x="2853" y="1525"/>
                    <a:pt x="3443" y="2050"/>
                  </a:cubicBezTo>
                  <a:cubicBezTo>
                    <a:pt x="4050" y="2574"/>
                    <a:pt x="4213" y="3328"/>
                    <a:pt x="3689" y="4066"/>
                  </a:cubicBezTo>
                  <a:cubicBezTo>
                    <a:pt x="3689" y="4066"/>
                    <a:pt x="4000" y="2967"/>
                    <a:pt x="3263" y="2476"/>
                  </a:cubicBezTo>
                  <a:cubicBezTo>
                    <a:pt x="3064" y="2343"/>
                    <a:pt x="2904" y="2306"/>
                    <a:pt x="2789" y="2306"/>
                  </a:cubicBezTo>
                  <a:cubicBezTo>
                    <a:pt x="2649" y="2306"/>
                    <a:pt x="2574" y="2361"/>
                    <a:pt x="2574" y="2361"/>
                  </a:cubicBezTo>
                  <a:cubicBezTo>
                    <a:pt x="2640" y="2492"/>
                    <a:pt x="2673" y="2640"/>
                    <a:pt x="2689" y="2787"/>
                  </a:cubicBezTo>
                  <a:cubicBezTo>
                    <a:pt x="2705" y="3000"/>
                    <a:pt x="2214" y="3361"/>
                    <a:pt x="2574" y="3754"/>
                  </a:cubicBezTo>
                  <a:cubicBezTo>
                    <a:pt x="2919" y="4148"/>
                    <a:pt x="3148" y="4918"/>
                    <a:pt x="1951" y="5803"/>
                  </a:cubicBezTo>
                  <a:cubicBezTo>
                    <a:pt x="1951" y="5803"/>
                    <a:pt x="2574" y="4443"/>
                    <a:pt x="2214" y="3738"/>
                  </a:cubicBezTo>
                  <a:cubicBezTo>
                    <a:pt x="1853" y="3033"/>
                    <a:pt x="1394" y="3148"/>
                    <a:pt x="968" y="2558"/>
                  </a:cubicBezTo>
                  <a:cubicBezTo>
                    <a:pt x="968" y="2558"/>
                    <a:pt x="1" y="3082"/>
                    <a:pt x="755" y="4230"/>
                  </a:cubicBezTo>
                  <a:cubicBezTo>
                    <a:pt x="1624" y="5574"/>
                    <a:pt x="542" y="7278"/>
                    <a:pt x="1460" y="8196"/>
                  </a:cubicBezTo>
                  <a:cubicBezTo>
                    <a:pt x="1460" y="8196"/>
                    <a:pt x="1411" y="6836"/>
                    <a:pt x="2673" y="5606"/>
                  </a:cubicBezTo>
                  <a:cubicBezTo>
                    <a:pt x="3935" y="4377"/>
                    <a:pt x="5213" y="2853"/>
                    <a:pt x="41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16"/>
            <p:cNvSpPr/>
            <p:nvPr/>
          </p:nvSpPr>
          <p:spPr>
            <a:xfrm>
              <a:off x="5718141" y="4660544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lnTo>
                    <a:pt x="2574" y="0"/>
                  </a:lnTo>
                  <a:cubicBezTo>
                    <a:pt x="2541" y="279"/>
                    <a:pt x="2279" y="525"/>
                    <a:pt x="1623" y="820"/>
                  </a:cubicBezTo>
                  <a:cubicBezTo>
                    <a:pt x="968" y="1099"/>
                    <a:pt x="1213" y="1935"/>
                    <a:pt x="1279" y="2115"/>
                  </a:cubicBezTo>
                  <a:cubicBezTo>
                    <a:pt x="1342" y="2303"/>
                    <a:pt x="1389" y="2641"/>
                    <a:pt x="1207" y="2641"/>
                  </a:cubicBezTo>
                  <a:cubicBezTo>
                    <a:pt x="1198" y="2641"/>
                    <a:pt x="1190" y="2641"/>
                    <a:pt x="1181" y="2639"/>
                  </a:cubicBezTo>
                  <a:cubicBezTo>
                    <a:pt x="951" y="2607"/>
                    <a:pt x="1000" y="2492"/>
                    <a:pt x="1099" y="1820"/>
                  </a:cubicBezTo>
                  <a:cubicBezTo>
                    <a:pt x="1184" y="1319"/>
                    <a:pt x="869" y="1255"/>
                    <a:pt x="703" y="1255"/>
                  </a:cubicBezTo>
                  <a:cubicBezTo>
                    <a:pt x="646" y="1255"/>
                    <a:pt x="607" y="1262"/>
                    <a:pt x="607" y="1262"/>
                  </a:cubicBezTo>
                  <a:cubicBezTo>
                    <a:pt x="738" y="1426"/>
                    <a:pt x="738" y="1656"/>
                    <a:pt x="591" y="1820"/>
                  </a:cubicBezTo>
                  <a:cubicBezTo>
                    <a:pt x="345" y="2066"/>
                    <a:pt x="50" y="2344"/>
                    <a:pt x="312" y="3098"/>
                  </a:cubicBezTo>
                  <a:cubicBezTo>
                    <a:pt x="574" y="3852"/>
                    <a:pt x="0" y="4524"/>
                    <a:pt x="0" y="4524"/>
                  </a:cubicBezTo>
                  <a:cubicBezTo>
                    <a:pt x="3033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16"/>
            <p:cNvSpPr/>
            <p:nvPr/>
          </p:nvSpPr>
          <p:spPr>
            <a:xfrm>
              <a:off x="5520782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1" y="280"/>
                    <a:pt x="1656" y="526"/>
                  </a:cubicBezTo>
                  <a:cubicBezTo>
                    <a:pt x="1312" y="771"/>
                    <a:pt x="1" y="2443"/>
                    <a:pt x="3591" y="4263"/>
                  </a:cubicBezTo>
                  <a:cubicBezTo>
                    <a:pt x="3591" y="4263"/>
                    <a:pt x="2738" y="3771"/>
                    <a:pt x="2640" y="2476"/>
                  </a:cubicBezTo>
                  <a:cubicBezTo>
                    <a:pt x="2541" y="1198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16"/>
            <p:cNvSpPr/>
            <p:nvPr/>
          </p:nvSpPr>
          <p:spPr>
            <a:xfrm>
              <a:off x="5289043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77" y="1"/>
                  </a:moveTo>
                  <a:cubicBezTo>
                    <a:pt x="4753" y="1"/>
                    <a:pt x="4503" y="53"/>
                    <a:pt x="4229" y="176"/>
                  </a:cubicBezTo>
                  <a:cubicBezTo>
                    <a:pt x="2770" y="831"/>
                    <a:pt x="3033" y="3306"/>
                    <a:pt x="4770" y="3667"/>
                  </a:cubicBezTo>
                  <a:cubicBezTo>
                    <a:pt x="4967" y="3700"/>
                    <a:pt x="5180" y="3732"/>
                    <a:pt x="5344" y="3749"/>
                  </a:cubicBezTo>
                  <a:cubicBezTo>
                    <a:pt x="4885" y="3831"/>
                    <a:pt x="4442" y="3995"/>
                    <a:pt x="4032" y="4191"/>
                  </a:cubicBezTo>
                  <a:cubicBezTo>
                    <a:pt x="3885" y="4273"/>
                    <a:pt x="3655" y="4339"/>
                    <a:pt x="3606" y="4355"/>
                  </a:cubicBezTo>
                  <a:cubicBezTo>
                    <a:pt x="3147" y="4528"/>
                    <a:pt x="2715" y="4603"/>
                    <a:pt x="2328" y="4603"/>
                  </a:cubicBezTo>
                  <a:cubicBezTo>
                    <a:pt x="1499" y="4603"/>
                    <a:pt x="869" y="4257"/>
                    <a:pt x="590" y="3765"/>
                  </a:cubicBezTo>
                  <a:cubicBezTo>
                    <a:pt x="344" y="3355"/>
                    <a:pt x="328" y="2864"/>
                    <a:pt x="541" y="2454"/>
                  </a:cubicBezTo>
                  <a:cubicBezTo>
                    <a:pt x="557" y="2437"/>
                    <a:pt x="557" y="2437"/>
                    <a:pt x="557" y="2421"/>
                  </a:cubicBezTo>
                  <a:cubicBezTo>
                    <a:pt x="770" y="2107"/>
                    <a:pt x="1106" y="1960"/>
                    <a:pt x="1419" y="1960"/>
                  </a:cubicBezTo>
                  <a:cubicBezTo>
                    <a:pt x="1710" y="1960"/>
                    <a:pt x="1981" y="2086"/>
                    <a:pt x="2115" y="2323"/>
                  </a:cubicBezTo>
                  <a:cubicBezTo>
                    <a:pt x="2229" y="2454"/>
                    <a:pt x="2279" y="2634"/>
                    <a:pt x="2279" y="2798"/>
                  </a:cubicBezTo>
                  <a:cubicBezTo>
                    <a:pt x="2279" y="2946"/>
                    <a:pt x="2229" y="3093"/>
                    <a:pt x="2115" y="3208"/>
                  </a:cubicBezTo>
                  <a:cubicBezTo>
                    <a:pt x="2000" y="3305"/>
                    <a:pt x="1942" y="3335"/>
                    <a:pt x="1914" y="3335"/>
                  </a:cubicBezTo>
                  <a:cubicBezTo>
                    <a:pt x="1889" y="3335"/>
                    <a:pt x="1885" y="3313"/>
                    <a:pt x="1885" y="3290"/>
                  </a:cubicBezTo>
                  <a:cubicBezTo>
                    <a:pt x="2010" y="3030"/>
                    <a:pt x="1724" y="2861"/>
                    <a:pt x="1472" y="2861"/>
                  </a:cubicBezTo>
                  <a:cubicBezTo>
                    <a:pt x="1294" y="2861"/>
                    <a:pt x="1134" y="2946"/>
                    <a:pt x="1148" y="3142"/>
                  </a:cubicBezTo>
                  <a:cubicBezTo>
                    <a:pt x="1137" y="3417"/>
                    <a:pt x="1376" y="3544"/>
                    <a:pt x="1628" y="3544"/>
                  </a:cubicBezTo>
                  <a:cubicBezTo>
                    <a:pt x="1753" y="3544"/>
                    <a:pt x="1881" y="3513"/>
                    <a:pt x="1983" y="3454"/>
                  </a:cubicBezTo>
                  <a:lnTo>
                    <a:pt x="2016" y="3437"/>
                  </a:lnTo>
                  <a:cubicBezTo>
                    <a:pt x="2033" y="3421"/>
                    <a:pt x="2065" y="3405"/>
                    <a:pt x="2082" y="3388"/>
                  </a:cubicBezTo>
                  <a:lnTo>
                    <a:pt x="2098" y="3372"/>
                  </a:lnTo>
                  <a:cubicBezTo>
                    <a:pt x="2393" y="3093"/>
                    <a:pt x="2426" y="2618"/>
                    <a:pt x="2180" y="2290"/>
                  </a:cubicBezTo>
                  <a:cubicBezTo>
                    <a:pt x="2042" y="2013"/>
                    <a:pt x="1730" y="1862"/>
                    <a:pt x="1394" y="1862"/>
                  </a:cubicBezTo>
                  <a:cubicBezTo>
                    <a:pt x="1054" y="1862"/>
                    <a:pt x="690" y="2017"/>
                    <a:pt x="459" y="2356"/>
                  </a:cubicBezTo>
                  <a:cubicBezTo>
                    <a:pt x="0" y="2946"/>
                    <a:pt x="131" y="4126"/>
                    <a:pt x="934" y="4568"/>
                  </a:cubicBezTo>
                  <a:cubicBezTo>
                    <a:pt x="1300" y="4782"/>
                    <a:pt x="1708" y="4882"/>
                    <a:pt x="2132" y="4882"/>
                  </a:cubicBezTo>
                  <a:cubicBezTo>
                    <a:pt x="2164" y="4882"/>
                    <a:pt x="2197" y="4881"/>
                    <a:pt x="2229" y="4880"/>
                  </a:cubicBezTo>
                  <a:cubicBezTo>
                    <a:pt x="3131" y="4847"/>
                    <a:pt x="3852" y="4355"/>
                    <a:pt x="5032" y="3995"/>
                  </a:cubicBezTo>
                  <a:cubicBezTo>
                    <a:pt x="5458" y="3896"/>
                    <a:pt x="5901" y="3831"/>
                    <a:pt x="6344" y="3782"/>
                  </a:cubicBezTo>
                  <a:cubicBezTo>
                    <a:pt x="6540" y="3765"/>
                    <a:pt x="6737" y="3716"/>
                    <a:pt x="6917" y="3618"/>
                  </a:cubicBezTo>
                  <a:lnTo>
                    <a:pt x="6917" y="3618"/>
                  </a:lnTo>
                  <a:cubicBezTo>
                    <a:pt x="6917" y="3618"/>
                    <a:pt x="6803" y="3644"/>
                    <a:pt x="6655" y="3644"/>
                  </a:cubicBezTo>
                  <a:cubicBezTo>
                    <a:pt x="6496" y="3644"/>
                    <a:pt x="6299" y="3614"/>
                    <a:pt x="6163" y="3487"/>
                  </a:cubicBezTo>
                  <a:cubicBezTo>
                    <a:pt x="5917" y="3257"/>
                    <a:pt x="5917" y="3355"/>
                    <a:pt x="5622" y="3257"/>
                  </a:cubicBezTo>
                  <a:cubicBezTo>
                    <a:pt x="5458" y="3224"/>
                    <a:pt x="5360" y="3060"/>
                    <a:pt x="5360" y="2896"/>
                  </a:cubicBezTo>
                  <a:cubicBezTo>
                    <a:pt x="5163" y="3060"/>
                    <a:pt x="5131" y="3355"/>
                    <a:pt x="5278" y="3552"/>
                  </a:cubicBezTo>
                  <a:cubicBezTo>
                    <a:pt x="5278" y="3552"/>
                    <a:pt x="4557" y="3552"/>
                    <a:pt x="4377" y="3191"/>
                  </a:cubicBezTo>
                  <a:cubicBezTo>
                    <a:pt x="4213" y="2814"/>
                    <a:pt x="4409" y="2814"/>
                    <a:pt x="4557" y="2733"/>
                  </a:cubicBezTo>
                  <a:cubicBezTo>
                    <a:pt x="4704" y="2651"/>
                    <a:pt x="4737" y="2519"/>
                    <a:pt x="4590" y="2306"/>
                  </a:cubicBezTo>
                  <a:cubicBezTo>
                    <a:pt x="4442" y="2093"/>
                    <a:pt x="4475" y="1733"/>
                    <a:pt x="4737" y="1733"/>
                  </a:cubicBezTo>
                  <a:cubicBezTo>
                    <a:pt x="4658" y="1560"/>
                    <a:pt x="4481" y="1452"/>
                    <a:pt x="4304" y="1452"/>
                  </a:cubicBezTo>
                  <a:cubicBezTo>
                    <a:pt x="4262" y="1452"/>
                    <a:pt x="4220" y="1458"/>
                    <a:pt x="4180" y="1470"/>
                  </a:cubicBezTo>
                  <a:cubicBezTo>
                    <a:pt x="3754" y="1552"/>
                    <a:pt x="3737" y="2159"/>
                    <a:pt x="3737" y="2159"/>
                  </a:cubicBezTo>
                  <a:cubicBezTo>
                    <a:pt x="3737" y="2159"/>
                    <a:pt x="3442" y="1405"/>
                    <a:pt x="3934" y="1028"/>
                  </a:cubicBezTo>
                  <a:cubicBezTo>
                    <a:pt x="4117" y="883"/>
                    <a:pt x="4264" y="827"/>
                    <a:pt x="4378" y="827"/>
                  </a:cubicBezTo>
                  <a:cubicBezTo>
                    <a:pt x="4562" y="827"/>
                    <a:pt x="4664" y="969"/>
                    <a:pt x="4704" y="1110"/>
                  </a:cubicBezTo>
                  <a:cubicBezTo>
                    <a:pt x="4757" y="1295"/>
                    <a:pt x="4864" y="1449"/>
                    <a:pt x="5007" y="1449"/>
                  </a:cubicBezTo>
                  <a:cubicBezTo>
                    <a:pt x="5041" y="1449"/>
                    <a:pt x="5077" y="1440"/>
                    <a:pt x="5114" y="1421"/>
                  </a:cubicBezTo>
                  <a:cubicBezTo>
                    <a:pt x="5255" y="1345"/>
                    <a:pt x="5368" y="1248"/>
                    <a:pt x="5466" y="1248"/>
                  </a:cubicBezTo>
                  <a:cubicBezTo>
                    <a:pt x="5516" y="1248"/>
                    <a:pt x="5562" y="1273"/>
                    <a:pt x="5606" y="1339"/>
                  </a:cubicBezTo>
                  <a:cubicBezTo>
                    <a:pt x="5721" y="1602"/>
                    <a:pt x="5606" y="1897"/>
                    <a:pt x="5344" y="2011"/>
                  </a:cubicBezTo>
                  <a:cubicBezTo>
                    <a:pt x="5344" y="2011"/>
                    <a:pt x="5349" y="2012"/>
                    <a:pt x="5360" y="2012"/>
                  </a:cubicBezTo>
                  <a:cubicBezTo>
                    <a:pt x="5467" y="2012"/>
                    <a:pt x="6078" y="1984"/>
                    <a:pt x="6212" y="1372"/>
                  </a:cubicBezTo>
                  <a:cubicBezTo>
                    <a:pt x="6330" y="822"/>
                    <a:pt x="5863" y="1"/>
                    <a:pt x="49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16"/>
            <p:cNvSpPr/>
            <p:nvPr/>
          </p:nvSpPr>
          <p:spPr>
            <a:xfrm>
              <a:off x="5252465" y="5063823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53" y="1"/>
                  </a:moveTo>
                  <a:cubicBezTo>
                    <a:pt x="853" y="1"/>
                    <a:pt x="1" y="919"/>
                    <a:pt x="558" y="1722"/>
                  </a:cubicBezTo>
                  <a:cubicBezTo>
                    <a:pt x="886" y="2181"/>
                    <a:pt x="1394" y="2459"/>
                    <a:pt x="1951" y="2492"/>
                  </a:cubicBezTo>
                  <a:cubicBezTo>
                    <a:pt x="1886" y="2492"/>
                    <a:pt x="1492" y="2492"/>
                    <a:pt x="1312" y="2722"/>
                  </a:cubicBezTo>
                  <a:cubicBezTo>
                    <a:pt x="1181" y="2886"/>
                    <a:pt x="1132" y="3099"/>
                    <a:pt x="1164" y="3312"/>
                  </a:cubicBezTo>
                  <a:cubicBezTo>
                    <a:pt x="1216" y="3221"/>
                    <a:pt x="1310" y="3171"/>
                    <a:pt x="1412" y="3171"/>
                  </a:cubicBezTo>
                  <a:cubicBezTo>
                    <a:pt x="1439" y="3171"/>
                    <a:pt x="1465" y="3174"/>
                    <a:pt x="1492" y="3181"/>
                  </a:cubicBezTo>
                  <a:cubicBezTo>
                    <a:pt x="1597" y="3216"/>
                    <a:pt x="1758" y="3288"/>
                    <a:pt x="1943" y="3288"/>
                  </a:cubicBezTo>
                  <a:cubicBezTo>
                    <a:pt x="2104" y="3288"/>
                    <a:pt x="2284" y="3233"/>
                    <a:pt x="2459" y="3050"/>
                  </a:cubicBezTo>
                  <a:cubicBezTo>
                    <a:pt x="2836" y="2640"/>
                    <a:pt x="3328" y="2869"/>
                    <a:pt x="4656" y="2164"/>
                  </a:cubicBezTo>
                  <a:cubicBezTo>
                    <a:pt x="4656" y="2164"/>
                    <a:pt x="4655" y="2164"/>
                    <a:pt x="4655" y="2164"/>
                  </a:cubicBezTo>
                  <a:cubicBezTo>
                    <a:pt x="4631" y="2164"/>
                    <a:pt x="3922" y="2457"/>
                    <a:pt x="3122" y="2457"/>
                  </a:cubicBezTo>
                  <a:cubicBezTo>
                    <a:pt x="2659" y="2457"/>
                    <a:pt x="2164" y="2359"/>
                    <a:pt x="1754" y="2050"/>
                  </a:cubicBezTo>
                  <a:cubicBezTo>
                    <a:pt x="1115" y="1574"/>
                    <a:pt x="771" y="804"/>
                    <a:pt x="85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16"/>
            <p:cNvSpPr/>
            <p:nvPr/>
          </p:nvSpPr>
          <p:spPr>
            <a:xfrm>
              <a:off x="5453563" y="4820307"/>
              <a:ext cx="146310" cy="205917"/>
            </a:xfrm>
            <a:custGeom>
              <a:rect b="b" l="l" r="r" t="t"/>
              <a:pathLst>
                <a:path extrusionOk="0" h="6277" w="4460">
                  <a:moveTo>
                    <a:pt x="2638" y="0"/>
                  </a:moveTo>
                  <a:cubicBezTo>
                    <a:pt x="2145" y="0"/>
                    <a:pt x="1630" y="202"/>
                    <a:pt x="1279" y="605"/>
                  </a:cubicBezTo>
                  <a:cubicBezTo>
                    <a:pt x="1" y="2244"/>
                    <a:pt x="919" y="4260"/>
                    <a:pt x="1656" y="5113"/>
                  </a:cubicBezTo>
                  <a:cubicBezTo>
                    <a:pt x="2099" y="5637"/>
                    <a:pt x="2640" y="6031"/>
                    <a:pt x="3263" y="6276"/>
                  </a:cubicBezTo>
                  <a:cubicBezTo>
                    <a:pt x="2705" y="6014"/>
                    <a:pt x="2197" y="5621"/>
                    <a:pt x="1804" y="5129"/>
                  </a:cubicBezTo>
                  <a:cubicBezTo>
                    <a:pt x="1525" y="4736"/>
                    <a:pt x="1312" y="4309"/>
                    <a:pt x="1197" y="3851"/>
                  </a:cubicBezTo>
                  <a:cubicBezTo>
                    <a:pt x="1034" y="3326"/>
                    <a:pt x="984" y="2769"/>
                    <a:pt x="1034" y="2211"/>
                  </a:cubicBezTo>
                  <a:cubicBezTo>
                    <a:pt x="1165" y="736"/>
                    <a:pt x="1984" y="195"/>
                    <a:pt x="2738" y="162"/>
                  </a:cubicBezTo>
                  <a:cubicBezTo>
                    <a:pt x="3082" y="162"/>
                    <a:pt x="3427" y="310"/>
                    <a:pt x="3673" y="556"/>
                  </a:cubicBezTo>
                  <a:cubicBezTo>
                    <a:pt x="4312" y="1097"/>
                    <a:pt x="3951" y="2047"/>
                    <a:pt x="3410" y="2277"/>
                  </a:cubicBezTo>
                  <a:cubicBezTo>
                    <a:pt x="3287" y="2338"/>
                    <a:pt x="3150" y="2372"/>
                    <a:pt x="3014" y="2372"/>
                  </a:cubicBezTo>
                  <a:cubicBezTo>
                    <a:pt x="2896" y="2372"/>
                    <a:pt x="2779" y="2347"/>
                    <a:pt x="2673" y="2293"/>
                  </a:cubicBezTo>
                  <a:cubicBezTo>
                    <a:pt x="2492" y="2195"/>
                    <a:pt x="2378" y="2031"/>
                    <a:pt x="2361" y="1834"/>
                  </a:cubicBezTo>
                  <a:cubicBezTo>
                    <a:pt x="2355" y="1737"/>
                    <a:pt x="2379" y="1714"/>
                    <a:pt x="2430" y="1714"/>
                  </a:cubicBezTo>
                  <a:cubicBezTo>
                    <a:pt x="2473" y="1714"/>
                    <a:pt x="2536" y="1731"/>
                    <a:pt x="2614" y="1731"/>
                  </a:cubicBezTo>
                  <a:cubicBezTo>
                    <a:pt x="2674" y="1731"/>
                    <a:pt x="2743" y="1721"/>
                    <a:pt x="2820" y="1687"/>
                  </a:cubicBezTo>
                  <a:cubicBezTo>
                    <a:pt x="3033" y="1572"/>
                    <a:pt x="3066" y="1293"/>
                    <a:pt x="2902" y="1130"/>
                  </a:cubicBezTo>
                  <a:cubicBezTo>
                    <a:pt x="2828" y="1056"/>
                    <a:pt x="2727" y="1015"/>
                    <a:pt x="2623" y="1015"/>
                  </a:cubicBezTo>
                  <a:cubicBezTo>
                    <a:pt x="2427" y="1015"/>
                    <a:pt x="2224" y="1158"/>
                    <a:pt x="2181" y="1490"/>
                  </a:cubicBezTo>
                  <a:cubicBezTo>
                    <a:pt x="2148" y="1736"/>
                    <a:pt x="2230" y="1982"/>
                    <a:pt x="2394" y="2146"/>
                  </a:cubicBezTo>
                  <a:lnTo>
                    <a:pt x="2460" y="2211"/>
                  </a:lnTo>
                  <a:lnTo>
                    <a:pt x="2509" y="2261"/>
                  </a:lnTo>
                  <a:lnTo>
                    <a:pt x="2558" y="2293"/>
                  </a:lnTo>
                  <a:lnTo>
                    <a:pt x="2607" y="2326"/>
                  </a:lnTo>
                  <a:lnTo>
                    <a:pt x="2640" y="2343"/>
                  </a:lnTo>
                  <a:cubicBezTo>
                    <a:pt x="2763" y="2408"/>
                    <a:pt x="2898" y="2441"/>
                    <a:pt x="3033" y="2441"/>
                  </a:cubicBezTo>
                  <a:cubicBezTo>
                    <a:pt x="3169" y="2441"/>
                    <a:pt x="3304" y="2408"/>
                    <a:pt x="3427" y="2343"/>
                  </a:cubicBezTo>
                  <a:cubicBezTo>
                    <a:pt x="4017" y="2129"/>
                    <a:pt x="4459" y="1080"/>
                    <a:pt x="3755" y="458"/>
                  </a:cubicBezTo>
                  <a:cubicBezTo>
                    <a:pt x="3480" y="153"/>
                    <a:pt x="3067" y="0"/>
                    <a:pt x="26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16"/>
            <p:cNvSpPr/>
            <p:nvPr/>
          </p:nvSpPr>
          <p:spPr>
            <a:xfrm>
              <a:off x="4250678" y="4923514"/>
              <a:ext cx="80274" cy="179050"/>
            </a:xfrm>
            <a:custGeom>
              <a:rect b="b" l="l" r="r" t="t"/>
              <a:pathLst>
                <a:path extrusionOk="0" h="5458" w="2447">
                  <a:moveTo>
                    <a:pt x="1454" y="1"/>
                  </a:moveTo>
                  <a:cubicBezTo>
                    <a:pt x="1420" y="1"/>
                    <a:pt x="1389" y="6"/>
                    <a:pt x="1361" y="16"/>
                  </a:cubicBezTo>
                  <a:cubicBezTo>
                    <a:pt x="1033" y="114"/>
                    <a:pt x="968" y="377"/>
                    <a:pt x="1131" y="737"/>
                  </a:cubicBezTo>
                  <a:cubicBezTo>
                    <a:pt x="1279" y="1098"/>
                    <a:pt x="1787" y="1147"/>
                    <a:pt x="1656" y="2803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3" y="5409"/>
                    <a:pt x="1836" y="4458"/>
                    <a:pt x="2148" y="2426"/>
                  </a:cubicBezTo>
                  <a:cubicBezTo>
                    <a:pt x="2447" y="573"/>
                    <a:pt x="1806" y="1"/>
                    <a:pt x="14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16"/>
            <p:cNvSpPr/>
            <p:nvPr/>
          </p:nvSpPr>
          <p:spPr>
            <a:xfrm>
              <a:off x="4193137" y="4874174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1" y="0"/>
                  </a:moveTo>
                  <a:cubicBezTo>
                    <a:pt x="1291" y="0"/>
                    <a:pt x="859" y="91"/>
                    <a:pt x="476" y="389"/>
                  </a:cubicBezTo>
                  <a:cubicBezTo>
                    <a:pt x="165" y="668"/>
                    <a:pt x="1" y="1061"/>
                    <a:pt x="33" y="1487"/>
                  </a:cubicBezTo>
                  <a:cubicBezTo>
                    <a:pt x="90" y="1999"/>
                    <a:pt x="616" y="2437"/>
                    <a:pt x="1225" y="2437"/>
                  </a:cubicBezTo>
                  <a:cubicBezTo>
                    <a:pt x="1318" y="2437"/>
                    <a:pt x="1413" y="2427"/>
                    <a:pt x="1509" y="2405"/>
                  </a:cubicBezTo>
                  <a:cubicBezTo>
                    <a:pt x="1607" y="2372"/>
                    <a:pt x="1722" y="2340"/>
                    <a:pt x="1804" y="2290"/>
                  </a:cubicBezTo>
                  <a:lnTo>
                    <a:pt x="1820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46" y="1455"/>
                  </a:cubicBezTo>
                  <a:cubicBezTo>
                    <a:pt x="2196" y="1117"/>
                    <a:pt x="1908" y="894"/>
                    <a:pt x="1600" y="894"/>
                  </a:cubicBezTo>
                  <a:cubicBezTo>
                    <a:pt x="1504" y="894"/>
                    <a:pt x="1406" y="916"/>
                    <a:pt x="1312" y="963"/>
                  </a:cubicBezTo>
                  <a:cubicBezTo>
                    <a:pt x="951" y="1176"/>
                    <a:pt x="1050" y="1717"/>
                    <a:pt x="1459" y="1766"/>
                  </a:cubicBezTo>
                  <a:cubicBezTo>
                    <a:pt x="1490" y="1774"/>
                    <a:pt x="1521" y="1777"/>
                    <a:pt x="1551" y="1777"/>
                  </a:cubicBezTo>
                  <a:cubicBezTo>
                    <a:pt x="1775" y="1777"/>
                    <a:pt x="1962" y="1571"/>
                    <a:pt x="1918" y="1340"/>
                  </a:cubicBezTo>
                  <a:cubicBezTo>
                    <a:pt x="1912" y="1301"/>
                    <a:pt x="1939" y="1267"/>
                    <a:pt x="1976" y="1267"/>
                  </a:cubicBezTo>
                  <a:cubicBezTo>
                    <a:pt x="2032" y="1267"/>
                    <a:pt x="2112" y="1345"/>
                    <a:pt x="2131" y="1602"/>
                  </a:cubicBezTo>
                  <a:cubicBezTo>
                    <a:pt x="2148" y="1717"/>
                    <a:pt x="2115" y="1848"/>
                    <a:pt x="2066" y="1963"/>
                  </a:cubicBezTo>
                  <a:cubicBezTo>
                    <a:pt x="1919" y="2184"/>
                    <a:pt x="1679" y="2312"/>
                    <a:pt x="1418" y="2312"/>
                  </a:cubicBezTo>
                  <a:cubicBezTo>
                    <a:pt x="1388" y="2312"/>
                    <a:pt x="1358" y="2310"/>
                    <a:pt x="1328" y="2307"/>
                  </a:cubicBezTo>
                  <a:cubicBezTo>
                    <a:pt x="1318" y="2307"/>
                    <a:pt x="1307" y="2308"/>
                    <a:pt x="1297" y="2308"/>
                  </a:cubicBezTo>
                  <a:cubicBezTo>
                    <a:pt x="609" y="2308"/>
                    <a:pt x="125" y="1248"/>
                    <a:pt x="771" y="619"/>
                  </a:cubicBezTo>
                  <a:cubicBezTo>
                    <a:pt x="1049" y="325"/>
                    <a:pt x="1439" y="199"/>
                    <a:pt x="1854" y="199"/>
                  </a:cubicBezTo>
                  <a:cubicBezTo>
                    <a:pt x="2367" y="199"/>
                    <a:pt x="2918" y="392"/>
                    <a:pt x="3344" y="701"/>
                  </a:cubicBezTo>
                  <a:cubicBezTo>
                    <a:pt x="5082" y="1979"/>
                    <a:pt x="4820" y="4257"/>
                    <a:pt x="4312" y="5421"/>
                  </a:cubicBezTo>
                  <a:cubicBezTo>
                    <a:pt x="4055" y="6079"/>
                    <a:pt x="3609" y="6659"/>
                    <a:pt x="3037" y="7082"/>
                  </a:cubicBezTo>
                  <a:lnTo>
                    <a:pt x="3037" y="7082"/>
                  </a:lnTo>
                  <a:cubicBezTo>
                    <a:pt x="3204" y="6973"/>
                    <a:pt x="3889" y="6520"/>
                    <a:pt x="4393" y="5454"/>
                  </a:cubicBezTo>
                  <a:cubicBezTo>
                    <a:pt x="4951" y="4290"/>
                    <a:pt x="5279" y="1913"/>
                    <a:pt x="3459" y="553"/>
                  </a:cubicBezTo>
                  <a:cubicBezTo>
                    <a:pt x="3099" y="307"/>
                    <a:pt x="2689" y="127"/>
                    <a:pt x="2263" y="61"/>
                  </a:cubicBezTo>
                  <a:cubicBezTo>
                    <a:pt x="2090" y="27"/>
                    <a:pt x="1892" y="0"/>
                    <a:pt x="1681" y="0"/>
                  </a:cubicBezTo>
                  <a:close/>
                  <a:moveTo>
                    <a:pt x="3037" y="7082"/>
                  </a:moveTo>
                  <a:cubicBezTo>
                    <a:pt x="3009" y="7101"/>
                    <a:pt x="2995" y="7109"/>
                    <a:pt x="3000" y="7109"/>
                  </a:cubicBezTo>
                  <a:cubicBezTo>
                    <a:pt x="3013" y="7101"/>
                    <a:pt x="3025" y="7092"/>
                    <a:pt x="3037" y="708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16"/>
            <p:cNvSpPr/>
            <p:nvPr/>
          </p:nvSpPr>
          <p:spPr>
            <a:xfrm>
              <a:off x="4232406" y="4693350"/>
              <a:ext cx="171012" cy="268870"/>
            </a:xfrm>
            <a:custGeom>
              <a:rect b="b" l="l" r="r" t="t"/>
              <a:pathLst>
                <a:path extrusionOk="0" h="8196" w="5213">
                  <a:moveTo>
                    <a:pt x="1098" y="0"/>
                  </a:moveTo>
                  <a:cubicBezTo>
                    <a:pt x="0" y="2852"/>
                    <a:pt x="1279" y="4377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72" y="7278"/>
                    <a:pt x="3606" y="5590"/>
                    <a:pt x="4475" y="4229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16" y="3737"/>
                  </a:cubicBezTo>
                  <a:cubicBezTo>
                    <a:pt x="2656" y="4475"/>
                    <a:pt x="3278" y="5803"/>
                    <a:pt x="3278" y="5803"/>
                  </a:cubicBezTo>
                  <a:cubicBezTo>
                    <a:pt x="2065" y="4934"/>
                    <a:pt x="2311" y="4164"/>
                    <a:pt x="2656" y="3754"/>
                  </a:cubicBezTo>
                  <a:cubicBezTo>
                    <a:pt x="3000" y="3360"/>
                    <a:pt x="2524" y="3016"/>
                    <a:pt x="2541" y="2787"/>
                  </a:cubicBezTo>
                  <a:cubicBezTo>
                    <a:pt x="2557" y="2639"/>
                    <a:pt x="2590" y="2508"/>
                    <a:pt x="2639" y="2361"/>
                  </a:cubicBezTo>
                  <a:cubicBezTo>
                    <a:pt x="2639" y="2361"/>
                    <a:pt x="2571" y="2315"/>
                    <a:pt x="2442" y="2315"/>
                  </a:cubicBezTo>
                  <a:cubicBezTo>
                    <a:pt x="2326" y="2315"/>
                    <a:pt x="2160" y="2352"/>
                    <a:pt x="1951" y="2492"/>
                  </a:cubicBezTo>
                  <a:cubicBezTo>
                    <a:pt x="1230" y="2983"/>
                    <a:pt x="1525" y="4082"/>
                    <a:pt x="1525" y="4082"/>
                  </a:cubicBezTo>
                  <a:cubicBezTo>
                    <a:pt x="1000" y="3344"/>
                    <a:pt x="1180" y="2590"/>
                    <a:pt x="1770" y="2066"/>
                  </a:cubicBezTo>
                  <a:cubicBezTo>
                    <a:pt x="2377" y="1541"/>
                    <a:pt x="1803" y="1066"/>
                    <a:pt x="1410" y="836"/>
                  </a:cubicBezTo>
                  <a:cubicBezTo>
                    <a:pt x="1017" y="623"/>
                    <a:pt x="1098" y="0"/>
                    <a:pt x="10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16"/>
            <p:cNvSpPr/>
            <p:nvPr/>
          </p:nvSpPr>
          <p:spPr>
            <a:xfrm>
              <a:off x="4153344" y="4659987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22" y="3099"/>
                  </a:cubicBezTo>
                  <a:cubicBezTo>
                    <a:pt x="2984" y="2345"/>
                    <a:pt x="2689" y="2083"/>
                    <a:pt x="2443" y="1820"/>
                  </a:cubicBezTo>
                  <a:cubicBezTo>
                    <a:pt x="2295" y="1656"/>
                    <a:pt x="2295" y="1427"/>
                    <a:pt x="2427" y="1263"/>
                  </a:cubicBezTo>
                  <a:cubicBezTo>
                    <a:pt x="2427" y="1263"/>
                    <a:pt x="2388" y="1256"/>
                    <a:pt x="2333" y="1256"/>
                  </a:cubicBezTo>
                  <a:cubicBezTo>
                    <a:pt x="2171" y="1256"/>
                    <a:pt x="1862" y="1319"/>
                    <a:pt x="1935" y="1820"/>
                  </a:cubicBezTo>
                  <a:cubicBezTo>
                    <a:pt x="2033" y="2509"/>
                    <a:pt x="2082" y="2624"/>
                    <a:pt x="1853" y="2640"/>
                  </a:cubicBezTo>
                  <a:cubicBezTo>
                    <a:pt x="1844" y="2641"/>
                    <a:pt x="1835" y="2642"/>
                    <a:pt x="1827" y="2642"/>
                  </a:cubicBezTo>
                  <a:cubicBezTo>
                    <a:pt x="1645" y="2642"/>
                    <a:pt x="1707" y="2304"/>
                    <a:pt x="1755" y="2115"/>
                  </a:cubicBezTo>
                  <a:cubicBezTo>
                    <a:pt x="1820" y="1935"/>
                    <a:pt x="2066" y="1099"/>
                    <a:pt x="1410" y="821"/>
                  </a:cubicBezTo>
                  <a:cubicBezTo>
                    <a:pt x="755" y="542"/>
                    <a:pt x="492" y="280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16"/>
            <p:cNvSpPr/>
            <p:nvPr/>
          </p:nvSpPr>
          <p:spPr>
            <a:xfrm>
              <a:off x="4332397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71" y="509"/>
                    <a:pt x="1050" y="1181"/>
                    <a:pt x="952" y="2476"/>
                  </a:cubicBezTo>
                  <a:cubicBezTo>
                    <a:pt x="853" y="3771"/>
                    <a:pt x="1" y="4263"/>
                    <a:pt x="1" y="4263"/>
                  </a:cubicBezTo>
                  <a:cubicBezTo>
                    <a:pt x="3591" y="2443"/>
                    <a:pt x="2279" y="771"/>
                    <a:pt x="1935" y="526"/>
                  </a:cubicBezTo>
                  <a:cubicBezTo>
                    <a:pt x="1591" y="280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16"/>
            <p:cNvSpPr/>
            <p:nvPr/>
          </p:nvSpPr>
          <p:spPr>
            <a:xfrm>
              <a:off x="4454467" y="4977774"/>
              <a:ext cx="227503" cy="159432"/>
            </a:xfrm>
            <a:custGeom>
              <a:rect b="b" l="l" r="r" t="t"/>
              <a:pathLst>
                <a:path extrusionOk="0" h="4860" w="6935">
                  <a:moveTo>
                    <a:pt x="1948" y="0"/>
                  </a:moveTo>
                  <a:cubicBezTo>
                    <a:pt x="1063" y="0"/>
                    <a:pt x="588" y="827"/>
                    <a:pt x="706" y="1362"/>
                  </a:cubicBezTo>
                  <a:cubicBezTo>
                    <a:pt x="835" y="1964"/>
                    <a:pt x="1403" y="2002"/>
                    <a:pt x="1543" y="2002"/>
                  </a:cubicBezTo>
                  <a:cubicBezTo>
                    <a:pt x="1563" y="2002"/>
                    <a:pt x="1574" y="2001"/>
                    <a:pt x="1574" y="2001"/>
                  </a:cubicBezTo>
                  <a:cubicBezTo>
                    <a:pt x="1312" y="1903"/>
                    <a:pt x="1197" y="1591"/>
                    <a:pt x="1312" y="1329"/>
                  </a:cubicBezTo>
                  <a:cubicBezTo>
                    <a:pt x="1355" y="1265"/>
                    <a:pt x="1401" y="1241"/>
                    <a:pt x="1450" y="1241"/>
                  </a:cubicBezTo>
                  <a:cubicBezTo>
                    <a:pt x="1553" y="1241"/>
                    <a:pt x="1671" y="1344"/>
                    <a:pt x="1804" y="1411"/>
                  </a:cubicBezTo>
                  <a:cubicBezTo>
                    <a:pt x="1842" y="1430"/>
                    <a:pt x="1877" y="1438"/>
                    <a:pt x="1911" y="1438"/>
                  </a:cubicBezTo>
                  <a:cubicBezTo>
                    <a:pt x="2054" y="1438"/>
                    <a:pt x="2161" y="1285"/>
                    <a:pt x="2214" y="1099"/>
                  </a:cubicBezTo>
                  <a:cubicBezTo>
                    <a:pt x="2254" y="958"/>
                    <a:pt x="2356" y="817"/>
                    <a:pt x="2544" y="817"/>
                  </a:cubicBezTo>
                  <a:cubicBezTo>
                    <a:pt x="2661" y="817"/>
                    <a:pt x="2811" y="872"/>
                    <a:pt x="3000" y="1017"/>
                  </a:cubicBezTo>
                  <a:cubicBezTo>
                    <a:pt x="3476" y="1394"/>
                    <a:pt x="3181" y="2148"/>
                    <a:pt x="3181" y="2148"/>
                  </a:cubicBezTo>
                  <a:cubicBezTo>
                    <a:pt x="3181" y="2148"/>
                    <a:pt x="3181" y="1526"/>
                    <a:pt x="2738" y="1476"/>
                  </a:cubicBezTo>
                  <a:cubicBezTo>
                    <a:pt x="2694" y="1463"/>
                    <a:pt x="2649" y="1456"/>
                    <a:pt x="2604" y="1456"/>
                  </a:cubicBezTo>
                  <a:cubicBezTo>
                    <a:pt x="2430" y="1456"/>
                    <a:pt x="2259" y="1553"/>
                    <a:pt x="2181" y="1722"/>
                  </a:cubicBezTo>
                  <a:cubicBezTo>
                    <a:pt x="2460" y="1722"/>
                    <a:pt x="2476" y="2099"/>
                    <a:pt x="2328" y="2296"/>
                  </a:cubicBezTo>
                  <a:cubicBezTo>
                    <a:pt x="2181" y="2509"/>
                    <a:pt x="2230" y="2657"/>
                    <a:pt x="2361" y="2739"/>
                  </a:cubicBezTo>
                  <a:cubicBezTo>
                    <a:pt x="2509" y="2820"/>
                    <a:pt x="2722" y="2804"/>
                    <a:pt x="2541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804" y="3345"/>
                    <a:pt x="1755" y="3050"/>
                    <a:pt x="1558" y="2886"/>
                  </a:cubicBezTo>
                  <a:lnTo>
                    <a:pt x="1558" y="2886"/>
                  </a:lnTo>
                  <a:cubicBezTo>
                    <a:pt x="1574" y="3066"/>
                    <a:pt x="1460" y="3214"/>
                    <a:pt x="1296" y="3263"/>
                  </a:cubicBezTo>
                  <a:cubicBezTo>
                    <a:pt x="1001" y="3345"/>
                    <a:pt x="1017" y="3263"/>
                    <a:pt x="755" y="3493"/>
                  </a:cubicBezTo>
                  <a:cubicBezTo>
                    <a:pt x="618" y="3603"/>
                    <a:pt x="420" y="3630"/>
                    <a:pt x="261" y="3630"/>
                  </a:cubicBezTo>
                  <a:cubicBezTo>
                    <a:pt x="114" y="3630"/>
                    <a:pt x="1" y="3607"/>
                    <a:pt x="1" y="3607"/>
                  </a:cubicBezTo>
                  <a:lnTo>
                    <a:pt x="1" y="3607"/>
                  </a:lnTo>
                  <a:cubicBezTo>
                    <a:pt x="181" y="3706"/>
                    <a:pt x="378" y="3755"/>
                    <a:pt x="591" y="3771"/>
                  </a:cubicBezTo>
                  <a:cubicBezTo>
                    <a:pt x="1017" y="3804"/>
                    <a:pt x="1460" y="3886"/>
                    <a:pt x="1886" y="3984"/>
                  </a:cubicBezTo>
                  <a:cubicBezTo>
                    <a:pt x="3066" y="4345"/>
                    <a:pt x="3787" y="4837"/>
                    <a:pt x="4689" y="4853"/>
                  </a:cubicBezTo>
                  <a:cubicBezTo>
                    <a:pt x="4747" y="4857"/>
                    <a:pt x="4804" y="4859"/>
                    <a:pt x="4861" y="4859"/>
                  </a:cubicBezTo>
                  <a:cubicBezTo>
                    <a:pt x="5259" y="4859"/>
                    <a:pt x="5642" y="4761"/>
                    <a:pt x="6000" y="4574"/>
                  </a:cubicBezTo>
                  <a:cubicBezTo>
                    <a:pt x="6787" y="4115"/>
                    <a:pt x="6934" y="2952"/>
                    <a:pt x="6475" y="2345"/>
                  </a:cubicBezTo>
                  <a:cubicBezTo>
                    <a:pt x="6244" y="2015"/>
                    <a:pt x="5880" y="1864"/>
                    <a:pt x="5540" y="1864"/>
                  </a:cubicBezTo>
                  <a:cubicBezTo>
                    <a:pt x="5205" y="1864"/>
                    <a:pt x="4893" y="2011"/>
                    <a:pt x="4754" y="2280"/>
                  </a:cubicBezTo>
                  <a:cubicBezTo>
                    <a:pt x="4508" y="2607"/>
                    <a:pt x="4541" y="3083"/>
                    <a:pt x="4836" y="3361"/>
                  </a:cubicBezTo>
                  <a:lnTo>
                    <a:pt x="4836" y="3378"/>
                  </a:lnTo>
                  <a:cubicBezTo>
                    <a:pt x="4869" y="3394"/>
                    <a:pt x="4885" y="3411"/>
                    <a:pt x="4902" y="3427"/>
                  </a:cubicBezTo>
                  <a:lnTo>
                    <a:pt x="4935" y="3460"/>
                  </a:lnTo>
                  <a:cubicBezTo>
                    <a:pt x="5036" y="3519"/>
                    <a:pt x="5163" y="3550"/>
                    <a:pt x="5287" y="3550"/>
                  </a:cubicBezTo>
                  <a:cubicBezTo>
                    <a:pt x="5542" y="3550"/>
                    <a:pt x="5787" y="3419"/>
                    <a:pt x="5787" y="3132"/>
                  </a:cubicBezTo>
                  <a:cubicBezTo>
                    <a:pt x="5794" y="2938"/>
                    <a:pt x="5633" y="2856"/>
                    <a:pt x="5456" y="2856"/>
                  </a:cubicBezTo>
                  <a:cubicBezTo>
                    <a:pt x="5199" y="2856"/>
                    <a:pt x="4907" y="3027"/>
                    <a:pt x="5033" y="3279"/>
                  </a:cubicBezTo>
                  <a:cubicBezTo>
                    <a:pt x="5033" y="3302"/>
                    <a:pt x="5033" y="3325"/>
                    <a:pt x="5010" y="3325"/>
                  </a:cubicBezTo>
                  <a:cubicBezTo>
                    <a:pt x="4984" y="3325"/>
                    <a:pt x="4927" y="3294"/>
                    <a:pt x="4803" y="3197"/>
                  </a:cubicBezTo>
                  <a:cubicBezTo>
                    <a:pt x="4689" y="3099"/>
                    <a:pt x="4640" y="2952"/>
                    <a:pt x="4640" y="2788"/>
                  </a:cubicBezTo>
                  <a:cubicBezTo>
                    <a:pt x="4640" y="2624"/>
                    <a:pt x="4689" y="2460"/>
                    <a:pt x="4803" y="2312"/>
                  </a:cubicBezTo>
                  <a:cubicBezTo>
                    <a:pt x="4936" y="2078"/>
                    <a:pt x="5208" y="1955"/>
                    <a:pt x="5497" y="1955"/>
                  </a:cubicBezTo>
                  <a:cubicBezTo>
                    <a:pt x="5815" y="1955"/>
                    <a:pt x="6155" y="2102"/>
                    <a:pt x="6361" y="2411"/>
                  </a:cubicBezTo>
                  <a:cubicBezTo>
                    <a:pt x="6361" y="2411"/>
                    <a:pt x="6361" y="2427"/>
                    <a:pt x="6377" y="2443"/>
                  </a:cubicBezTo>
                  <a:cubicBezTo>
                    <a:pt x="6590" y="2853"/>
                    <a:pt x="6574" y="3361"/>
                    <a:pt x="6344" y="3755"/>
                  </a:cubicBezTo>
                  <a:cubicBezTo>
                    <a:pt x="6065" y="4258"/>
                    <a:pt x="5426" y="4609"/>
                    <a:pt x="4590" y="4609"/>
                  </a:cubicBezTo>
                  <a:cubicBezTo>
                    <a:pt x="4201" y="4609"/>
                    <a:pt x="3770" y="4533"/>
                    <a:pt x="3312" y="4361"/>
                  </a:cubicBezTo>
                  <a:cubicBezTo>
                    <a:pt x="3279" y="4345"/>
                    <a:pt x="3033" y="4263"/>
                    <a:pt x="2886" y="4197"/>
                  </a:cubicBezTo>
                  <a:cubicBezTo>
                    <a:pt x="2476" y="3984"/>
                    <a:pt x="2033" y="3837"/>
                    <a:pt x="1574" y="3755"/>
                  </a:cubicBezTo>
                  <a:cubicBezTo>
                    <a:pt x="1755" y="3722"/>
                    <a:pt x="1951" y="3706"/>
                    <a:pt x="2148" y="3656"/>
                  </a:cubicBezTo>
                  <a:cubicBezTo>
                    <a:pt x="3902" y="3312"/>
                    <a:pt x="4164" y="837"/>
                    <a:pt x="2705" y="182"/>
                  </a:cubicBezTo>
                  <a:cubicBezTo>
                    <a:pt x="2428" y="55"/>
                    <a:pt x="2175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16"/>
            <p:cNvSpPr/>
            <p:nvPr/>
          </p:nvSpPr>
          <p:spPr>
            <a:xfrm>
              <a:off x="4565777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4" y="1"/>
                  </a:moveTo>
                  <a:lnTo>
                    <a:pt x="3804" y="1"/>
                  </a:lnTo>
                  <a:cubicBezTo>
                    <a:pt x="3886" y="788"/>
                    <a:pt x="3541" y="1574"/>
                    <a:pt x="2902" y="2050"/>
                  </a:cubicBezTo>
                  <a:cubicBezTo>
                    <a:pt x="2494" y="2357"/>
                    <a:pt x="2002" y="2456"/>
                    <a:pt x="1540" y="2456"/>
                  </a:cubicBezTo>
                  <a:cubicBezTo>
                    <a:pt x="724" y="2456"/>
                    <a:pt x="1" y="2148"/>
                    <a:pt x="1" y="2148"/>
                  </a:cubicBezTo>
                  <a:lnTo>
                    <a:pt x="1" y="2148"/>
                  </a:lnTo>
                  <a:cubicBezTo>
                    <a:pt x="1329" y="2869"/>
                    <a:pt x="1837" y="2640"/>
                    <a:pt x="2214" y="3033"/>
                  </a:cubicBezTo>
                  <a:cubicBezTo>
                    <a:pt x="2379" y="3221"/>
                    <a:pt x="2552" y="3278"/>
                    <a:pt x="2709" y="3278"/>
                  </a:cubicBezTo>
                  <a:cubicBezTo>
                    <a:pt x="2894" y="3278"/>
                    <a:pt x="3058" y="3200"/>
                    <a:pt x="3164" y="3164"/>
                  </a:cubicBezTo>
                  <a:cubicBezTo>
                    <a:pt x="3191" y="3158"/>
                    <a:pt x="3218" y="3154"/>
                    <a:pt x="3244" y="3154"/>
                  </a:cubicBezTo>
                  <a:cubicBezTo>
                    <a:pt x="3346" y="3154"/>
                    <a:pt x="3440" y="3204"/>
                    <a:pt x="3492" y="3295"/>
                  </a:cubicBezTo>
                  <a:cubicBezTo>
                    <a:pt x="3525" y="3099"/>
                    <a:pt x="3476" y="2886"/>
                    <a:pt x="3345" y="2722"/>
                  </a:cubicBezTo>
                  <a:cubicBezTo>
                    <a:pt x="3181" y="2509"/>
                    <a:pt x="2771" y="2492"/>
                    <a:pt x="2705" y="2492"/>
                  </a:cubicBezTo>
                  <a:cubicBezTo>
                    <a:pt x="3263" y="2459"/>
                    <a:pt x="3771" y="2164"/>
                    <a:pt x="4099" y="1705"/>
                  </a:cubicBezTo>
                  <a:cubicBezTo>
                    <a:pt x="4656" y="919"/>
                    <a:pt x="3804" y="1"/>
                    <a:pt x="38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16"/>
            <p:cNvSpPr/>
            <p:nvPr/>
          </p:nvSpPr>
          <p:spPr>
            <a:xfrm>
              <a:off x="4370583" y="4820537"/>
              <a:ext cx="146310" cy="206212"/>
            </a:xfrm>
            <a:custGeom>
              <a:rect b="b" l="l" r="r" t="t"/>
              <a:pathLst>
                <a:path extrusionOk="0" h="6286" w="4460">
                  <a:moveTo>
                    <a:pt x="1811" y="0"/>
                  </a:moveTo>
                  <a:cubicBezTo>
                    <a:pt x="1386" y="0"/>
                    <a:pt x="977" y="149"/>
                    <a:pt x="706" y="451"/>
                  </a:cubicBezTo>
                  <a:cubicBezTo>
                    <a:pt x="1" y="1090"/>
                    <a:pt x="443" y="2139"/>
                    <a:pt x="1033" y="2336"/>
                  </a:cubicBezTo>
                  <a:cubicBezTo>
                    <a:pt x="1156" y="2401"/>
                    <a:pt x="1292" y="2434"/>
                    <a:pt x="1427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69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17" y="2204"/>
                  </a:lnTo>
                  <a:lnTo>
                    <a:pt x="2066" y="2155"/>
                  </a:lnTo>
                  <a:cubicBezTo>
                    <a:pt x="2230" y="1975"/>
                    <a:pt x="2312" y="1729"/>
                    <a:pt x="2279" y="1500"/>
                  </a:cubicBezTo>
                  <a:cubicBezTo>
                    <a:pt x="2236" y="1156"/>
                    <a:pt x="2024" y="1016"/>
                    <a:pt x="1828" y="1016"/>
                  </a:cubicBezTo>
                  <a:cubicBezTo>
                    <a:pt x="1725" y="1016"/>
                    <a:pt x="1626" y="1055"/>
                    <a:pt x="1558" y="1123"/>
                  </a:cubicBezTo>
                  <a:cubicBezTo>
                    <a:pt x="1394" y="1286"/>
                    <a:pt x="1443" y="1565"/>
                    <a:pt x="1640" y="1696"/>
                  </a:cubicBezTo>
                  <a:cubicBezTo>
                    <a:pt x="1711" y="1728"/>
                    <a:pt x="1775" y="1738"/>
                    <a:pt x="1832" y="1738"/>
                  </a:cubicBezTo>
                  <a:cubicBezTo>
                    <a:pt x="1923" y="1738"/>
                    <a:pt x="1995" y="1712"/>
                    <a:pt x="2043" y="1712"/>
                  </a:cubicBezTo>
                  <a:cubicBezTo>
                    <a:pt x="2090" y="1712"/>
                    <a:pt x="2115" y="1736"/>
                    <a:pt x="2115" y="1827"/>
                  </a:cubicBezTo>
                  <a:cubicBezTo>
                    <a:pt x="2082" y="2024"/>
                    <a:pt x="1968" y="2204"/>
                    <a:pt x="1787" y="2286"/>
                  </a:cubicBezTo>
                  <a:cubicBezTo>
                    <a:pt x="1681" y="2340"/>
                    <a:pt x="1564" y="2365"/>
                    <a:pt x="1446" y="2365"/>
                  </a:cubicBezTo>
                  <a:cubicBezTo>
                    <a:pt x="1310" y="2365"/>
                    <a:pt x="1173" y="2331"/>
                    <a:pt x="1050" y="2270"/>
                  </a:cubicBezTo>
                  <a:cubicBezTo>
                    <a:pt x="509" y="2040"/>
                    <a:pt x="148" y="1106"/>
                    <a:pt x="788" y="549"/>
                  </a:cubicBezTo>
                  <a:cubicBezTo>
                    <a:pt x="1033" y="303"/>
                    <a:pt x="1378" y="172"/>
                    <a:pt x="1722" y="155"/>
                  </a:cubicBezTo>
                  <a:cubicBezTo>
                    <a:pt x="2476" y="205"/>
                    <a:pt x="3295" y="746"/>
                    <a:pt x="3443" y="2204"/>
                  </a:cubicBezTo>
                  <a:cubicBezTo>
                    <a:pt x="3476" y="2762"/>
                    <a:pt x="3427" y="3319"/>
                    <a:pt x="3279" y="3844"/>
                  </a:cubicBezTo>
                  <a:cubicBezTo>
                    <a:pt x="3148" y="4302"/>
                    <a:pt x="2935" y="4745"/>
                    <a:pt x="2673" y="5138"/>
                  </a:cubicBezTo>
                  <a:cubicBezTo>
                    <a:pt x="2263" y="5614"/>
                    <a:pt x="1755" y="6024"/>
                    <a:pt x="1181" y="6286"/>
                  </a:cubicBezTo>
                  <a:cubicBezTo>
                    <a:pt x="1804" y="6040"/>
                    <a:pt x="2361" y="5630"/>
                    <a:pt x="2804" y="5122"/>
                  </a:cubicBezTo>
                  <a:cubicBezTo>
                    <a:pt x="3541" y="4270"/>
                    <a:pt x="4459" y="2254"/>
                    <a:pt x="3181" y="614"/>
                  </a:cubicBezTo>
                  <a:cubicBezTo>
                    <a:pt x="2835" y="207"/>
                    <a:pt x="2312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16"/>
            <p:cNvSpPr/>
            <p:nvPr/>
          </p:nvSpPr>
          <p:spPr>
            <a:xfrm>
              <a:off x="3950441" y="4923514"/>
              <a:ext cx="79815" cy="179050"/>
            </a:xfrm>
            <a:custGeom>
              <a:rect b="b" l="l" r="r" t="t"/>
              <a:pathLst>
                <a:path extrusionOk="0" h="5458" w="2433">
                  <a:moveTo>
                    <a:pt x="993" y="1"/>
                  </a:moveTo>
                  <a:cubicBezTo>
                    <a:pt x="632" y="1"/>
                    <a:pt x="0" y="584"/>
                    <a:pt x="285" y="2426"/>
                  </a:cubicBezTo>
                  <a:cubicBezTo>
                    <a:pt x="613" y="4458"/>
                    <a:pt x="2170" y="5409"/>
                    <a:pt x="2432" y="5458"/>
                  </a:cubicBezTo>
                  <a:cubicBezTo>
                    <a:pt x="2432" y="5458"/>
                    <a:pt x="908" y="4474"/>
                    <a:pt x="777" y="2803"/>
                  </a:cubicBezTo>
                  <a:cubicBezTo>
                    <a:pt x="645" y="1147"/>
                    <a:pt x="1154" y="1098"/>
                    <a:pt x="1317" y="737"/>
                  </a:cubicBezTo>
                  <a:cubicBezTo>
                    <a:pt x="1481" y="377"/>
                    <a:pt x="1399" y="114"/>
                    <a:pt x="1088" y="16"/>
                  </a:cubicBezTo>
                  <a:cubicBezTo>
                    <a:pt x="1060" y="6"/>
                    <a:pt x="1028" y="1"/>
                    <a:pt x="9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16"/>
            <p:cNvSpPr/>
            <p:nvPr/>
          </p:nvSpPr>
          <p:spPr>
            <a:xfrm>
              <a:off x="3914585" y="4874174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3608" y="0"/>
                  </a:moveTo>
                  <a:cubicBezTo>
                    <a:pt x="3397" y="0"/>
                    <a:pt x="3200" y="27"/>
                    <a:pt x="3033" y="61"/>
                  </a:cubicBezTo>
                  <a:cubicBezTo>
                    <a:pt x="2591" y="127"/>
                    <a:pt x="2181" y="307"/>
                    <a:pt x="1837" y="553"/>
                  </a:cubicBezTo>
                  <a:cubicBezTo>
                    <a:pt x="1" y="1913"/>
                    <a:pt x="345" y="4290"/>
                    <a:pt x="886" y="5438"/>
                  </a:cubicBezTo>
                  <a:cubicBezTo>
                    <a:pt x="1181" y="6126"/>
                    <a:pt x="1656" y="6700"/>
                    <a:pt x="2279" y="7109"/>
                  </a:cubicBezTo>
                  <a:cubicBezTo>
                    <a:pt x="1689" y="6683"/>
                    <a:pt x="1230" y="6093"/>
                    <a:pt x="968" y="5405"/>
                  </a:cubicBezTo>
                  <a:cubicBezTo>
                    <a:pt x="460" y="4257"/>
                    <a:pt x="198" y="1963"/>
                    <a:pt x="1935" y="701"/>
                  </a:cubicBezTo>
                  <a:cubicBezTo>
                    <a:pt x="2361" y="383"/>
                    <a:pt x="2918" y="191"/>
                    <a:pt x="3433" y="191"/>
                  </a:cubicBezTo>
                  <a:cubicBezTo>
                    <a:pt x="3849" y="191"/>
                    <a:pt x="4238" y="317"/>
                    <a:pt x="4509" y="602"/>
                  </a:cubicBezTo>
                  <a:cubicBezTo>
                    <a:pt x="5154" y="1248"/>
                    <a:pt x="4671" y="2308"/>
                    <a:pt x="3983" y="2308"/>
                  </a:cubicBezTo>
                  <a:cubicBezTo>
                    <a:pt x="3972" y="2308"/>
                    <a:pt x="3962" y="2307"/>
                    <a:pt x="3951" y="2307"/>
                  </a:cubicBezTo>
                  <a:cubicBezTo>
                    <a:pt x="3921" y="2310"/>
                    <a:pt x="3892" y="2312"/>
                    <a:pt x="3862" y="2312"/>
                  </a:cubicBezTo>
                  <a:cubicBezTo>
                    <a:pt x="3601" y="2312"/>
                    <a:pt x="3361" y="2182"/>
                    <a:pt x="3214" y="1946"/>
                  </a:cubicBezTo>
                  <a:cubicBezTo>
                    <a:pt x="3164" y="1848"/>
                    <a:pt x="3132" y="1717"/>
                    <a:pt x="3148" y="1586"/>
                  </a:cubicBezTo>
                  <a:cubicBezTo>
                    <a:pt x="3167" y="1334"/>
                    <a:pt x="3244" y="1254"/>
                    <a:pt x="3300" y="1254"/>
                  </a:cubicBezTo>
                  <a:cubicBezTo>
                    <a:pt x="3339" y="1254"/>
                    <a:pt x="3368" y="1293"/>
                    <a:pt x="3361" y="1340"/>
                  </a:cubicBezTo>
                  <a:cubicBezTo>
                    <a:pt x="3318" y="1571"/>
                    <a:pt x="3504" y="1777"/>
                    <a:pt x="3729" y="1777"/>
                  </a:cubicBezTo>
                  <a:cubicBezTo>
                    <a:pt x="3759" y="1777"/>
                    <a:pt x="3789" y="1774"/>
                    <a:pt x="3820" y="1766"/>
                  </a:cubicBezTo>
                  <a:cubicBezTo>
                    <a:pt x="4230" y="1700"/>
                    <a:pt x="4328" y="1159"/>
                    <a:pt x="3968" y="963"/>
                  </a:cubicBezTo>
                  <a:cubicBezTo>
                    <a:pt x="3874" y="916"/>
                    <a:pt x="3776" y="894"/>
                    <a:pt x="3679" y="894"/>
                  </a:cubicBezTo>
                  <a:cubicBezTo>
                    <a:pt x="3371" y="894"/>
                    <a:pt x="3083" y="1117"/>
                    <a:pt x="3033" y="1455"/>
                  </a:cubicBezTo>
                  <a:cubicBezTo>
                    <a:pt x="2968" y="1782"/>
                    <a:pt x="3132" y="2110"/>
                    <a:pt x="3427" y="2274"/>
                  </a:cubicBezTo>
                  <a:lnTo>
                    <a:pt x="3476" y="2274"/>
                  </a:lnTo>
                  <a:cubicBezTo>
                    <a:pt x="3558" y="2323"/>
                    <a:pt x="3673" y="2372"/>
                    <a:pt x="3771" y="2389"/>
                  </a:cubicBezTo>
                  <a:cubicBezTo>
                    <a:pt x="3866" y="2411"/>
                    <a:pt x="3961" y="2421"/>
                    <a:pt x="4054" y="2421"/>
                  </a:cubicBezTo>
                  <a:cubicBezTo>
                    <a:pt x="4664" y="2421"/>
                    <a:pt x="5189" y="1983"/>
                    <a:pt x="5246" y="1471"/>
                  </a:cubicBezTo>
                  <a:cubicBezTo>
                    <a:pt x="5279" y="1061"/>
                    <a:pt x="5115" y="668"/>
                    <a:pt x="4820" y="389"/>
                  </a:cubicBezTo>
                  <a:cubicBezTo>
                    <a:pt x="4437" y="91"/>
                    <a:pt x="3998" y="0"/>
                    <a:pt x="36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16"/>
            <p:cNvSpPr/>
            <p:nvPr/>
          </p:nvSpPr>
          <p:spPr>
            <a:xfrm>
              <a:off x="4020547" y="4813287"/>
              <a:ext cx="239837" cy="168847"/>
            </a:xfrm>
            <a:custGeom>
              <a:rect b="b" l="l" r="r" t="t"/>
              <a:pathLst>
                <a:path extrusionOk="0" h="5147" w="7311">
                  <a:moveTo>
                    <a:pt x="1750" y="0"/>
                  </a:moveTo>
                  <a:cubicBezTo>
                    <a:pt x="1356" y="0"/>
                    <a:pt x="969" y="175"/>
                    <a:pt x="705" y="508"/>
                  </a:cubicBezTo>
                  <a:cubicBezTo>
                    <a:pt x="611" y="638"/>
                    <a:pt x="465" y="705"/>
                    <a:pt x="317" y="705"/>
                  </a:cubicBezTo>
                  <a:cubicBezTo>
                    <a:pt x="205" y="705"/>
                    <a:pt x="92" y="667"/>
                    <a:pt x="0" y="590"/>
                  </a:cubicBezTo>
                  <a:lnTo>
                    <a:pt x="0" y="590"/>
                  </a:lnTo>
                  <a:cubicBezTo>
                    <a:pt x="33" y="950"/>
                    <a:pt x="66" y="1016"/>
                    <a:pt x="1770" y="1737"/>
                  </a:cubicBezTo>
                  <a:cubicBezTo>
                    <a:pt x="3082" y="2294"/>
                    <a:pt x="3524" y="4261"/>
                    <a:pt x="3655" y="5146"/>
                  </a:cubicBezTo>
                  <a:cubicBezTo>
                    <a:pt x="3803" y="4261"/>
                    <a:pt x="4245" y="2294"/>
                    <a:pt x="5557" y="1737"/>
                  </a:cubicBezTo>
                  <a:cubicBezTo>
                    <a:pt x="7261" y="1016"/>
                    <a:pt x="7278" y="950"/>
                    <a:pt x="7311" y="590"/>
                  </a:cubicBezTo>
                  <a:lnTo>
                    <a:pt x="7311" y="590"/>
                  </a:lnTo>
                  <a:cubicBezTo>
                    <a:pt x="7219" y="667"/>
                    <a:pt x="7106" y="705"/>
                    <a:pt x="6995" y="705"/>
                  </a:cubicBezTo>
                  <a:cubicBezTo>
                    <a:pt x="6849" y="705"/>
                    <a:pt x="6706" y="638"/>
                    <a:pt x="6622" y="508"/>
                  </a:cubicBezTo>
                  <a:cubicBezTo>
                    <a:pt x="6348" y="175"/>
                    <a:pt x="5958" y="0"/>
                    <a:pt x="5565" y="0"/>
                  </a:cubicBezTo>
                  <a:cubicBezTo>
                    <a:pt x="5300" y="0"/>
                    <a:pt x="5034" y="80"/>
                    <a:pt x="4803" y="245"/>
                  </a:cubicBezTo>
                  <a:cubicBezTo>
                    <a:pt x="4229" y="655"/>
                    <a:pt x="3852" y="1475"/>
                    <a:pt x="3655" y="2655"/>
                  </a:cubicBezTo>
                  <a:cubicBezTo>
                    <a:pt x="3475" y="1458"/>
                    <a:pt x="3098" y="639"/>
                    <a:pt x="2524" y="245"/>
                  </a:cubicBezTo>
                  <a:cubicBezTo>
                    <a:pt x="2286" y="80"/>
                    <a:pt x="2016" y="0"/>
                    <a:pt x="17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16"/>
            <p:cNvSpPr/>
            <p:nvPr/>
          </p:nvSpPr>
          <p:spPr>
            <a:xfrm>
              <a:off x="4096886" y="4719693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00" y="427"/>
                  </a:cubicBezTo>
                  <a:cubicBezTo>
                    <a:pt x="558" y="853"/>
                    <a:pt x="1" y="1721"/>
                    <a:pt x="722" y="2902"/>
                  </a:cubicBezTo>
                  <a:cubicBezTo>
                    <a:pt x="1017" y="3377"/>
                    <a:pt x="1214" y="3902"/>
                    <a:pt x="1345" y="4442"/>
                  </a:cubicBezTo>
                  <a:cubicBezTo>
                    <a:pt x="1459" y="3902"/>
                    <a:pt x="1672" y="3377"/>
                    <a:pt x="1951" y="2902"/>
                  </a:cubicBezTo>
                  <a:cubicBezTo>
                    <a:pt x="2672" y="1721"/>
                    <a:pt x="2115" y="853"/>
                    <a:pt x="1672" y="427"/>
                  </a:cubicBezTo>
                  <a:cubicBezTo>
                    <a:pt x="1541" y="295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16"/>
            <p:cNvSpPr/>
            <p:nvPr/>
          </p:nvSpPr>
          <p:spPr>
            <a:xfrm>
              <a:off x="4040427" y="4582467"/>
              <a:ext cx="200603" cy="220056"/>
            </a:xfrm>
            <a:custGeom>
              <a:rect b="b" l="l" r="r" t="t"/>
              <a:pathLst>
                <a:path extrusionOk="0" h="6708" w="6115">
                  <a:moveTo>
                    <a:pt x="1592" y="1"/>
                  </a:moveTo>
                  <a:cubicBezTo>
                    <a:pt x="1194" y="1"/>
                    <a:pt x="805" y="156"/>
                    <a:pt x="574" y="446"/>
                  </a:cubicBezTo>
                  <a:cubicBezTo>
                    <a:pt x="0" y="1102"/>
                    <a:pt x="476" y="2069"/>
                    <a:pt x="1131" y="2102"/>
                  </a:cubicBezTo>
                  <a:cubicBezTo>
                    <a:pt x="1150" y="2103"/>
                    <a:pt x="1168" y="2103"/>
                    <a:pt x="1186" y="2103"/>
                  </a:cubicBezTo>
                  <a:cubicBezTo>
                    <a:pt x="1784" y="2103"/>
                    <a:pt x="1996" y="1584"/>
                    <a:pt x="1869" y="1282"/>
                  </a:cubicBezTo>
                  <a:cubicBezTo>
                    <a:pt x="1827" y="1114"/>
                    <a:pt x="1664" y="993"/>
                    <a:pt x="1495" y="993"/>
                  </a:cubicBezTo>
                  <a:cubicBezTo>
                    <a:pt x="1467" y="993"/>
                    <a:pt x="1438" y="996"/>
                    <a:pt x="1410" y="1003"/>
                  </a:cubicBezTo>
                  <a:cubicBezTo>
                    <a:pt x="1263" y="1020"/>
                    <a:pt x="1148" y="1167"/>
                    <a:pt x="1164" y="1315"/>
                  </a:cubicBezTo>
                  <a:cubicBezTo>
                    <a:pt x="1154" y="1471"/>
                    <a:pt x="1275" y="1567"/>
                    <a:pt x="1402" y="1567"/>
                  </a:cubicBezTo>
                  <a:cubicBezTo>
                    <a:pt x="1476" y="1567"/>
                    <a:pt x="1553" y="1535"/>
                    <a:pt x="1607" y="1462"/>
                  </a:cubicBezTo>
                  <a:cubicBezTo>
                    <a:pt x="1647" y="1399"/>
                    <a:pt x="1689" y="1374"/>
                    <a:pt x="1726" y="1374"/>
                  </a:cubicBezTo>
                  <a:cubicBezTo>
                    <a:pt x="1793" y="1374"/>
                    <a:pt x="1841" y="1459"/>
                    <a:pt x="1820" y="1544"/>
                  </a:cubicBezTo>
                  <a:cubicBezTo>
                    <a:pt x="1743" y="1788"/>
                    <a:pt x="1515" y="1942"/>
                    <a:pt x="1270" y="1942"/>
                  </a:cubicBezTo>
                  <a:cubicBezTo>
                    <a:pt x="1203" y="1942"/>
                    <a:pt x="1133" y="1930"/>
                    <a:pt x="1066" y="1905"/>
                  </a:cubicBezTo>
                  <a:cubicBezTo>
                    <a:pt x="656" y="1790"/>
                    <a:pt x="459" y="1053"/>
                    <a:pt x="1017" y="659"/>
                  </a:cubicBezTo>
                  <a:cubicBezTo>
                    <a:pt x="1139" y="567"/>
                    <a:pt x="1320" y="517"/>
                    <a:pt x="1524" y="517"/>
                  </a:cubicBezTo>
                  <a:cubicBezTo>
                    <a:pt x="2114" y="517"/>
                    <a:pt x="2890" y="931"/>
                    <a:pt x="2951" y="1905"/>
                  </a:cubicBezTo>
                  <a:cubicBezTo>
                    <a:pt x="2951" y="3069"/>
                    <a:pt x="2017" y="4118"/>
                    <a:pt x="1771" y="4888"/>
                  </a:cubicBezTo>
                  <a:cubicBezTo>
                    <a:pt x="1410" y="5970"/>
                    <a:pt x="1853" y="6642"/>
                    <a:pt x="1885" y="6708"/>
                  </a:cubicBezTo>
                  <a:cubicBezTo>
                    <a:pt x="1607" y="6150"/>
                    <a:pt x="1590" y="5495"/>
                    <a:pt x="1836" y="4921"/>
                  </a:cubicBezTo>
                  <a:cubicBezTo>
                    <a:pt x="2049" y="4396"/>
                    <a:pt x="2476" y="3839"/>
                    <a:pt x="2803" y="3134"/>
                  </a:cubicBezTo>
                  <a:cubicBezTo>
                    <a:pt x="2918" y="2921"/>
                    <a:pt x="3000" y="2675"/>
                    <a:pt x="3049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49" y="4396"/>
                    <a:pt x="4262" y="4921"/>
                  </a:cubicBezTo>
                  <a:cubicBezTo>
                    <a:pt x="4508" y="5495"/>
                    <a:pt x="4492" y="6150"/>
                    <a:pt x="4213" y="6708"/>
                  </a:cubicBezTo>
                  <a:cubicBezTo>
                    <a:pt x="4246" y="6642"/>
                    <a:pt x="4705" y="5970"/>
                    <a:pt x="4344" y="4888"/>
                  </a:cubicBezTo>
                  <a:cubicBezTo>
                    <a:pt x="4082" y="4118"/>
                    <a:pt x="3164" y="3069"/>
                    <a:pt x="3164" y="1905"/>
                  </a:cubicBezTo>
                  <a:cubicBezTo>
                    <a:pt x="3213" y="931"/>
                    <a:pt x="3986" y="517"/>
                    <a:pt x="4581" y="517"/>
                  </a:cubicBezTo>
                  <a:cubicBezTo>
                    <a:pt x="4787" y="517"/>
                    <a:pt x="4972" y="567"/>
                    <a:pt x="5098" y="659"/>
                  </a:cubicBezTo>
                  <a:cubicBezTo>
                    <a:pt x="5655" y="1053"/>
                    <a:pt x="5459" y="1790"/>
                    <a:pt x="5033" y="1905"/>
                  </a:cubicBezTo>
                  <a:cubicBezTo>
                    <a:pt x="4969" y="1930"/>
                    <a:pt x="4902" y="1942"/>
                    <a:pt x="4836" y="1942"/>
                  </a:cubicBezTo>
                  <a:cubicBezTo>
                    <a:pt x="4599" y="1942"/>
                    <a:pt x="4368" y="1788"/>
                    <a:pt x="4279" y="1544"/>
                  </a:cubicBezTo>
                  <a:cubicBezTo>
                    <a:pt x="4257" y="1459"/>
                    <a:pt x="4312" y="1374"/>
                    <a:pt x="4384" y="1374"/>
                  </a:cubicBezTo>
                  <a:cubicBezTo>
                    <a:pt x="4423" y="1374"/>
                    <a:pt x="4468" y="1399"/>
                    <a:pt x="4508" y="1462"/>
                  </a:cubicBezTo>
                  <a:cubicBezTo>
                    <a:pt x="4556" y="1535"/>
                    <a:pt x="4629" y="1567"/>
                    <a:pt x="4701" y="1567"/>
                  </a:cubicBezTo>
                  <a:cubicBezTo>
                    <a:pt x="4826" y="1567"/>
                    <a:pt x="4951" y="1471"/>
                    <a:pt x="4951" y="1315"/>
                  </a:cubicBezTo>
                  <a:cubicBezTo>
                    <a:pt x="4967" y="1167"/>
                    <a:pt x="4852" y="1020"/>
                    <a:pt x="4705" y="1003"/>
                  </a:cubicBezTo>
                  <a:cubicBezTo>
                    <a:pt x="4674" y="996"/>
                    <a:pt x="4644" y="993"/>
                    <a:pt x="4615" y="993"/>
                  </a:cubicBezTo>
                  <a:cubicBezTo>
                    <a:pt x="4438" y="993"/>
                    <a:pt x="4286" y="1114"/>
                    <a:pt x="4229" y="1282"/>
                  </a:cubicBezTo>
                  <a:cubicBezTo>
                    <a:pt x="4102" y="1584"/>
                    <a:pt x="4346" y="2103"/>
                    <a:pt x="4930" y="2103"/>
                  </a:cubicBezTo>
                  <a:cubicBezTo>
                    <a:pt x="4947" y="2103"/>
                    <a:pt x="4965" y="2103"/>
                    <a:pt x="4983" y="2102"/>
                  </a:cubicBezTo>
                  <a:cubicBezTo>
                    <a:pt x="5606" y="2069"/>
                    <a:pt x="6114" y="1102"/>
                    <a:pt x="5524" y="446"/>
                  </a:cubicBezTo>
                  <a:cubicBezTo>
                    <a:pt x="5294" y="156"/>
                    <a:pt x="4908" y="1"/>
                    <a:pt x="4513" y="1"/>
                  </a:cubicBezTo>
                  <a:cubicBezTo>
                    <a:pt x="4039" y="1"/>
                    <a:pt x="3553" y="225"/>
                    <a:pt x="3312" y="708"/>
                  </a:cubicBezTo>
                  <a:cubicBezTo>
                    <a:pt x="3197" y="872"/>
                    <a:pt x="3098" y="1069"/>
                    <a:pt x="3049" y="1266"/>
                  </a:cubicBezTo>
                  <a:cubicBezTo>
                    <a:pt x="3000" y="1069"/>
                    <a:pt x="2918" y="872"/>
                    <a:pt x="2803" y="708"/>
                  </a:cubicBezTo>
                  <a:cubicBezTo>
                    <a:pt x="2562" y="225"/>
                    <a:pt x="2071" y="1"/>
                    <a:pt x="159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16"/>
            <p:cNvSpPr/>
            <p:nvPr/>
          </p:nvSpPr>
          <p:spPr>
            <a:xfrm>
              <a:off x="3878039" y="4693875"/>
              <a:ext cx="171012" cy="268903"/>
            </a:xfrm>
            <a:custGeom>
              <a:rect b="b" l="l" r="r" t="t"/>
              <a:pathLst>
                <a:path extrusionOk="0" h="8197" w="5213">
                  <a:moveTo>
                    <a:pt x="4115" y="1"/>
                  </a:moveTo>
                  <a:cubicBezTo>
                    <a:pt x="4115" y="1"/>
                    <a:pt x="4196" y="607"/>
                    <a:pt x="3803" y="837"/>
                  </a:cubicBezTo>
                  <a:cubicBezTo>
                    <a:pt x="3410" y="1066"/>
                    <a:pt x="2852" y="1525"/>
                    <a:pt x="3442" y="2050"/>
                  </a:cubicBezTo>
                  <a:cubicBezTo>
                    <a:pt x="4033" y="2574"/>
                    <a:pt x="4213" y="3328"/>
                    <a:pt x="3688" y="4066"/>
                  </a:cubicBezTo>
                  <a:cubicBezTo>
                    <a:pt x="3688" y="4066"/>
                    <a:pt x="3983" y="2967"/>
                    <a:pt x="3262" y="2476"/>
                  </a:cubicBezTo>
                  <a:cubicBezTo>
                    <a:pt x="3063" y="2343"/>
                    <a:pt x="2904" y="2306"/>
                    <a:pt x="2789" y="2306"/>
                  </a:cubicBezTo>
                  <a:cubicBezTo>
                    <a:pt x="2648" y="2306"/>
                    <a:pt x="2574" y="2361"/>
                    <a:pt x="2574" y="2361"/>
                  </a:cubicBezTo>
                  <a:cubicBezTo>
                    <a:pt x="2623" y="2492"/>
                    <a:pt x="2656" y="2640"/>
                    <a:pt x="2672" y="2787"/>
                  </a:cubicBezTo>
                  <a:cubicBezTo>
                    <a:pt x="2688" y="3000"/>
                    <a:pt x="2213" y="3361"/>
                    <a:pt x="2557" y="3754"/>
                  </a:cubicBezTo>
                  <a:cubicBezTo>
                    <a:pt x="2902" y="4148"/>
                    <a:pt x="3147" y="4918"/>
                    <a:pt x="1934" y="5803"/>
                  </a:cubicBezTo>
                  <a:cubicBezTo>
                    <a:pt x="1934" y="5803"/>
                    <a:pt x="2557" y="4443"/>
                    <a:pt x="2197" y="3738"/>
                  </a:cubicBezTo>
                  <a:cubicBezTo>
                    <a:pt x="1836" y="3033"/>
                    <a:pt x="1377" y="3148"/>
                    <a:pt x="967" y="2558"/>
                  </a:cubicBezTo>
                  <a:cubicBezTo>
                    <a:pt x="967" y="2558"/>
                    <a:pt x="0" y="3082"/>
                    <a:pt x="754" y="4230"/>
                  </a:cubicBezTo>
                  <a:cubicBezTo>
                    <a:pt x="1623" y="5574"/>
                    <a:pt x="541" y="7278"/>
                    <a:pt x="1476" y="8196"/>
                  </a:cubicBezTo>
                  <a:cubicBezTo>
                    <a:pt x="1476" y="8196"/>
                    <a:pt x="1410" y="6836"/>
                    <a:pt x="2672" y="5606"/>
                  </a:cubicBezTo>
                  <a:cubicBezTo>
                    <a:pt x="3934" y="4377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16"/>
            <p:cNvSpPr/>
            <p:nvPr/>
          </p:nvSpPr>
          <p:spPr>
            <a:xfrm>
              <a:off x="4028059" y="4660544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2590" y="0"/>
                  </a:moveTo>
                  <a:lnTo>
                    <a:pt x="2590" y="0"/>
                  </a:lnTo>
                  <a:cubicBezTo>
                    <a:pt x="2541" y="279"/>
                    <a:pt x="2279" y="525"/>
                    <a:pt x="1640" y="820"/>
                  </a:cubicBezTo>
                  <a:cubicBezTo>
                    <a:pt x="984" y="1099"/>
                    <a:pt x="1230" y="1935"/>
                    <a:pt x="1279" y="2115"/>
                  </a:cubicBezTo>
                  <a:cubicBezTo>
                    <a:pt x="1342" y="2303"/>
                    <a:pt x="1405" y="2641"/>
                    <a:pt x="1209" y="2641"/>
                  </a:cubicBezTo>
                  <a:cubicBezTo>
                    <a:pt x="1200" y="2641"/>
                    <a:pt x="1191" y="2641"/>
                    <a:pt x="1181" y="2639"/>
                  </a:cubicBezTo>
                  <a:cubicBezTo>
                    <a:pt x="968" y="2607"/>
                    <a:pt x="1017" y="2492"/>
                    <a:pt x="1115" y="1820"/>
                  </a:cubicBezTo>
                  <a:cubicBezTo>
                    <a:pt x="1188" y="1319"/>
                    <a:pt x="879" y="1255"/>
                    <a:pt x="717" y="1255"/>
                  </a:cubicBezTo>
                  <a:cubicBezTo>
                    <a:pt x="662" y="1255"/>
                    <a:pt x="623" y="1262"/>
                    <a:pt x="623" y="1262"/>
                  </a:cubicBezTo>
                  <a:cubicBezTo>
                    <a:pt x="754" y="1426"/>
                    <a:pt x="738" y="1656"/>
                    <a:pt x="607" y="1820"/>
                  </a:cubicBezTo>
                  <a:cubicBezTo>
                    <a:pt x="361" y="2066"/>
                    <a:pt x="50" y="2344"/>
                    <a:pt x="312" y="3098"/>
                  </a:cubicBezTo>
                  <a:cubicBezTo>
                    <a:pt x="574" y="3852"/>
                    <a:pt x="0" y="4524"/>
                    <a:pt x="0" y="4524"/>
                  </a:cubicBezTo>
                  <a:cubicBezTo>
                    <a:pt x="3033" y="2017"/>
                    <a:pt x="2590" y="1"/>
                    <a:pt x="25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16"/>
            <p:cNvSpPr/>
            <p:nvPr/>
          </p:nvSpPr>
          <p:spPr>
            <a:xfrm>
              <a:off x="3831258" y="4941754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cubicBezTo>
                    <a:pt x="1869" y="1"/>
                    <a:pt x="2000" y="280"/>
                    <a:pt x="1639" y="526"/>
                  </a:cubicBezTo>
                  <a:cubicBezTo>
                    <a:pt x="1295" y="771"/>
                    <a:pt x="0" y="2443"/>
                    <a:pt x="3590" y="4263"/>
                  </a:cubicBezTo>
                  <a:cubicBezTo>
                    <a:pt x="3590" y="4263"/>
                    <a:pt x="2738" y="3771"/>
                    <a:pt x="2639" y="2476"/>
                  </a:cubicBezTo>
                  <a:cubicBezTo>
                    <a:pt x="2525" y="1198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16"/>
            <p:cNvSpPr/>
            <p:nvPr/>
          </p:nvSpPr>
          <p:spPr>
            <a:xfrm>
              <a:off x="3598961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77" y="1"/>
                  </a:moveTo>
                  <a:cubicBezTo>
                    <a:pt x="4754" y="1"/>
                    <a:pt x="4503" y="53"/>
                    <a:pt x="4229" y="176"/>
                  </a:cubicBezTo>
                  <a:cubicBezTo>
                    <a:pt x="2770" y="831"/>
                    <a:pt x="3033" y="3306"/>
                    <a:pt x="4770" y="3667"/>
                  </a:cubicBezTo>
                  <a:cubicBezTo>
                    <a:pt x="4983" y="3700"/>
                    <a:pt x="5180" y="3732"/>
                    <a:pt x="5360" y="3749"/>
                  </a:cubicBezTo>
                  <a:cubicBezTo>
                    <a:pt x="4901" y="3831"/>
                    <a:pt x="4459" y="3995"/>
                    <a:pt x="4049" y="4191"/>
                  </a:cubicBezTo>
                  <a:cubicBezTo>
                    <a:pt x="3885" y="4273"/>
                    <a:pt x="3655" y="4339"/>
                    <a:pt x="3606" y="4355"/>
                  </a:cubicBezTo>
                  <a:cubicBezTo>
                    <a:pt x="3152" y="4528"/>
                    <a:pt x="2723" y="4603"/>
                    <a:pt x="2335" y="4603"/>
                  </a:cubicBezTo>
                  <a:cubicBezTo>
                    <a:pt x="1506" y="4603"/>
                    <a:pt x="870" y="4257"/>
                    <a:pt x="590" y="3765"/>
                  </a:cubicBezTo>
                  <a:cubicBezTo>
                    <a:pt x="361" y="3355"/>
                    <a:pt x="344" y="2864"/>
                    <a:pt x="558" y="2454"/>
                  </a:cubicBezTo>
                  <a:cubicBezTo>
                    <a:pt x="558" y="2437"/>
                    <a:pt x="574" y="2437"/>
                    <a:pt x="574" y="2421"/>
                  </a:cubicBezTo>
                  <a:cubicBezTo>
                    <a:pt x="778" y="2107"/>
                    <a:pt x="1114" y="1960"/>
                    <a:pt x="1430" y="1960"/>
                  </a:cubicBezTo>
                  <a:cubicBezTo>
                    <a:pt x="1722" y="1960"/>
                    <a:pt x="1997" y="2086"/>
                    <a:pt x="2131" y="2323"/>
                  </a:cubicBezTo>
                  <a:cubicBezTo>
                    <a:pt x="2229" y="2454"/>
                    <a:pt x="2295" y="2634"/>
                    <a:pt x="2295" y="2798"/>
                  </a:cubicBezTo>
                  <a:cubicBezTo>
                    <a:pt x="2295" y="2946"/>
                    <a:pt x="2229" y="3093"/>
                    <a:pt x="2131" y="3208"/>
                  </a:cubicBezTo>
                  <a:cubicBezTo>
                    <a:pt x="2017" y="3305"/>
                    <a:pt x="1954" y="3335"/>
                    <a:pt x="1923" y="3335"/>
                  </a:cubicBezTo>
                  <a:cubicBezTo>
                    <a:pt x="1897" y="3335"/>
                    <a:pt x="1894" y="3313"/>
                    <a:pt x="1902" y="3290"/>
                  </a:cubicBezTo>
                  <a:cubicBezTo>
                    <a:pt x="2017" y="3030"/>
                    <a:pt x="1727" y="2861"/>
                    <a:pt x="1473" y="2861"/>
                  </a:cubicBezTo>
                  <a:cubicBezTo>
                    <a:pt x="1295" y="2861"/>
                    <a:pt x="1134" y="2946"/>
                    <a:pt x="1148" y="3142"/>
                  </a:cubicBezTo>
                  <a:cubicBezTo>
                    <a:pt x="1137" y="3417"/>
                    <a:pt x="1383" y="3544"/>
                    <a:pt x="1636" y="3544"/>
                  </a:cubicBezTo>
                  <a:cubicBezTo>
                    <a:pt x="1760" y="3544"/>
                    <a:pt x="1886" y="3513"/>
                    <a:pt x="1984" y="3454"/>
                  </a:cubicBezTo>
                  <a:lnTo>
                    <a:pt x="2016" y="3437"/>
                  </a:lnTo>
                  <a:cubicBezTo>
                    <a:pt x="2049" y="3421"/>
                    <a:pt x="2066" y="3405"/>
                    <a:pt x="2082" y="3388"/>
                  </a:cubicBezTo>
                  <a:lnTo>
                    <a:pt x="2082" y="3372"/>
                  </a:lnTo>
                  <a:cubicBezTo>
                    <a:pt x="2393" y="3093"/>
                    <a:pt x="2426" y="2618"/>
                    <a:pt x="2180" y="2290"/>
                  </a:cubicBezTo>
                  <a:cubicBezTo>
                    <a:pt x="2042" y="2013"/>
                    <a:pt x="1726" y="1862"/>
                    <a:pt x="1388" y="1862"/>
                  </a:cubicBezTo>
                  <a:cubicBezTo>
                    <a:pt x="1046" y="1862"/>
                    <a:pt x="682" y="2017"/>
                    <a:pt x="459" y="2356"/>
                  </a:cubicBezTo>
                  <a:cubicBezTo>
                    <a:pt x="0" y="2946"/>
                    <a:pt x="131" y="4109"/>
                    <a:pt x="935" y="4585"/>
                  </a:cubicBezTo>
                  <a:cubicBezTo>
                    <a:pt x="1300" y="4783"/>
                    <a:pt x="1707" y="4882"/>
                    <a:pt x="2131" y="4882"/>
                  </a:cubicBezTo>
                  <a:cubicBezTo>
                    <a:pt x="2164" y="4882"/>
                    <a:pt x="2197" y="4881"/>
                    <a:pt x="2229" y="4880"/>
                  </a:cubicBezTo>
                  <a:cubicBezTo>
                    <a:pt x="3131" y="4847"/>
                    <a:pt x="3852" y="4355"/>
                    <a:pt x="5016" y="3995"/>
                  </a:cubicBezTo>
                  <a:cubicBezTo>
                    <a:pt x="5459" y="3896"/>
                    <a:pt x="5885" y="3831"/>
                    <a:pt x="6327" y="3798"/>
                  </a:cubicBezTo>
                  <a:cubicBezTo>
                    <a:pt x="6540" y="3782"/>
                    <a:pt x="6737" y="3716"/>
                    <a:pt x="6917" y="3618"/>
                  </a:cubicBezTo>
                  <a:lnTo>
                    <a:pt x="6917" y="3618"/>
                  </a:lnTo>
                  <a:cubicBezTo>
                    <a:pt x="6917" y="3618"/>
                    <a:pt x="6807" y="3644"/>
                    <a:pt x="6662" y="3644"/>
                  </a:cubicBezTo>
                  <a:cubicBezTo>
                    <a:pt x="6508" y="3644"/>
                    <a:pt x="6315" y="3614"/>
                    <a:pt x="6180" y="3487"/>
                  </a:cubicBezTo>
                  <a:cubicBezTo>
                    <a:pt x="5917" y="3257"/>
                    <a:pt x="5917" y="3355"/>
                    <a:pt x="5639" y="3257"/>
                  </a:cubicBezTo>
                  <a:cubicBezTo>
                    <a:pt x="5475" y="3224"/>
                    <a:pt x="5360" y="3060"/>
                    <a:pt x="5360" y="2896"/>
                  </a:cubicBezTo>
                  <a:cubicBezTo>
                    <a:pt x="5163" y="3060"/>
                    <a:pt x="5131" y="3355"/>
                    <a:pt x="5278" y="3552"/>
                  </a:cubicBezTo>
                  <a:cubicBezTo>
                    <a:pt x="5278" y="3552"/>
                    <a:pt x="4557" y="3552"/>
                    <a:pt x="4393" y="3191"/>
                  </a:cubicBezTo>
                  <a:cubicBezTo>
                    <a:pt x="4213" y="2814"/>
                    <a:pt x="4426" y="2814"/>
                    <a:pt x="4557" y="2733"/>
                  </a:cubicBezTo>
                  <a:cubicBezTo>
                    <a:pt x="4705" y="2651"/>
                    <a:pt x="4754" y="2519"/>
                    <a:pt x="4606" y="2306"/>
                  </a:cubicBezTo>
                  <a:cubicBezTo>
                    <a:pt x="4459" y="2093"/>
                    <a:pt x="4475" y="1733"/>
                    <a:pt x="4737" y="1733"/>
                  </a:cubicBezTo>
                  <a:cubicBezTo>
                    <a:pt x="4658" y="1560"/>
                    <a:pt x="4492" y="1452"/>
                    <a:pt x="4310" y="1452"/>
                  </a:cubicBezTo>
                  <a:cubicBezTo>
                    <a:pt x="4267" y="1452"/>
                    <a:pt x="4224" y="1458"/>
                    <a:pt x="4180" y="1470"/>
                  </a:cubicBezTo>
                  <a:cubicBezTo>
                    <a:pt x="3754" y="1552"/>
                    <a:pt x="3754" y="2159"/>
                    <a:pt x="3754" y="2159"/>
                  </a:cubicBezTo>
                  <a:cubicBezTo>
                    <a:pt x="3754" y="2159"/>
                    <a:pt x="3459" y="1405"/>
                    <a:pt x="3934" y="1028"/>
                  </a:cubicBezTo>
                  <a:cubicBezTo>
                    <a:pt x="4123" y="883"/>
                    <a:pt x="4274" y="827"/>
                    <a:pt x="4391" y="827"/>
                  </a:cubicBezTo>
                  <a:cubicBezTo>
                    <a:pt x="4578" y="827"/>
                    <a:pt x="4681" y="969"/>
                    <a:pt x="4721" y="1110"/>
                  </a:cubicBezTo>
                  <a:cubicBezTo>
                    <a:pt x="4774" y="1295"/>
                    <a:pt x="4870" y="1449"/>
                    <a:pt x="5017" y="1449"/>
                  </a:cubicBezTo>
                  <a:cubicBezTo>
                    <a:pt x="5052" y="1449"/>
                    <a:pt x="5090" y="1440"/>
                    <a:pt x="5131" y="1421"/>
                  </a:cubicBezTo>
                  <a:cubicBezTo>
                    <a:pt x="5261" y="1345"/>
                    <a:pt x="5377" y="1248"/>
                    <a:pt x="5474" y="1248"/>
                  </a:cubicBezTo>
                  <a:cubicBezTo>
                    <a:pt x="5523" y="1248"/>
                    <a:pt x="5567" y="1273"/>
                    <a:pt x="5606" y="1339"/>
                  </a:cubicBezTo>
                  <a:cubicBezTo>
                    <a:pt x="5737" y="1602"/>
                    <a:pt x="5622" y="1897"/>
                    <a:pt x="5360" y="2011"/>
                  </a:cubicBezTo>
                  <a:cubicBezTo>
                    <a:pt x="5360" y="2011"/>
                    <a:pt x="5366" y="2012"/>
                    <a:pt x="5376" y="2012"/>
                  </a:cubicBezTo>
                  <a:cubicBezTo>
                    <a:pt x="5484" y="2012"/>
                    <a:pt x="6094" y="1984"/>
                    <a:pt x="6229" y="1372"/>
                  </a:cubicBezTo>
                  <a:cubicBezTo>
                    <a:pt x="6334" y="822"/>
                    <a:pt x="5864" y="1"/>
                    <a:pt x="49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16"/>
            <p:cNvSpPr/>
            <p:nvPr/>
          </p:nvSpPr>
          <p:spPr>
            <a:xfrm>
              <a:off x="3562941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836" y="1"/>
                  </a:moveTo>
                  <a:cubicBezTo>
                    <a:pt x="836" y="1"/>
                    <a:pt x="0" y="919"/>
                    <a:pt x="557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6"/>
                    <a:pt x="1131" y="3099"/>
                    <a:pt x="1147" y="3295"/>
                  </a:cubicBezTo>
                  <a:cubicBezTo>
                    <a:pt x="1200" y="3204"/>
                    <a:pt x="1293" y="3154"/>
                    <a:pt x="1395" y="3154"/>
                  </a:cubicBezTo>
                  <a:cubicBezTo>
                    <a:pt x="1422" y="3154"/>
                    <a:pt x="1448" y="3158"/>
                    <a:pt x="1475" y="3164"/>
                  </a:cubicBezTo>
                  <a:cubicBezTo>
                    <a:pt x="1590" y="3200"/>
                    <a:pt x="1753" y="3278"/>
                    <a:pt x="1938" y="3278"/>
                  </a:cubicBezTo>
                  <a:cubicBezTo>
                    <a:pt x="2096" y="3278"/>
                    <a:pt x="2269" y="3221"/>
                    <a:pt x="2442" y="3033"/>
                  </a:cubicBezTo>
                  <a:cubicBezTo>
                    <a:pt x="2819" y="2640"/>
                    <a:pt x="3311" y="2869"/>
                    <a:pt x="4655" y="2148"/>
                  </a:cubicBezTo>
                  <a:lnTo>
                    <a:pt x="4655" y="2148"/>
                  </a:lnTo>
                  <a:cubicBezTo>
                    <a:pt x="4655" y="2148"/>
                    <a:pt x="3926" y="2456"/>
                    <a:pt x="3108" y="2456"/>
                  </a:cubicBezTo>
                  <a:cubicBezTo>
                    <a:pt x="2646" y="2456"/>
                    <a:pt x="2156" y="2357"/>
                    <a:pt x="1754" y="2050"/>
                  </a:cubicBezTo>
                  <a:cubicBezTo>
                    <a:pt x="1098" y="1574"/>
                    <a:pt x="754" y="804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16"/>
            <p:cNvSpPr/>
            <p:nvPr/>
          </p:nvSpPr>
          <p:spPr>
            <a:xfrm>
              <a:off x="3764039" y="4820307"/>
              <a:ext cx="145753" cy="205917"/>
            </a:xfrm>
            <a:custGeom>
              <a:rect b="b" l="l" r="r" t="t"/>
              <a:pathLst>
                <a:path extrusionOk="0" h="6277" w="4443">
                  <a:moveTo>
                    <a:pt x="2632" y="0"/>
                  </a:moveTo>
                  <a:cubicBezTo>
                    <a:pt x="2136" y="0"/>
                    <a:pt x="1621" y="202"/>
                    <a:pt x="1279" y="605"/>
                  </a:cubicBezTo>
                  <a:cubicBezTo>
                    <a:pt x="0" y="2244"/>
                    <a:pt x="902" y="4260"/>
                    <a:pt x="1656" y="5113"/>
                  </a:cubicBezTo>
                  <a:cubicBezTo>
                    <a:pt x="2082" y="5637"/>
                    <a:pt x="2639" y="6031"/>
                    <a:pt x="3262" y="6276"/>
                  </a:cubicBezTo>
                  <a:cubicBezTo>
                    <a:pt x="2689" y="6014"/>
                    <a:pt x="2180" y="5621"/>
                    <a:pt x="1787" y="5129"/>
                  </a:cubicBezTo>
                  <a:cubicBezTo>
                    <a:pt x="1508" y="4736"/>
                    <a:pt x="1312" y="4309"/>
                    <a:pt x="1181" y="3851"/>
                  </a:cubicBezTo>
                  <a:cubicBezTo>
                    <a:pt x="1033" y="3326"/>
                    <a:pt x="984" y="2769"/>
                    <a:pt x="1017" y="2211"/>
                  </a:cubicBezTo>
                  <a:cubicBezTo>
                    <a:pt x="1148" y="736"/>
                    <a:pt x="1984" y="195"/>
                    <a:pt x="2738" y="162"/>
                  </a:cubicBezTo>
                  <a:cubicBezTo>
                    <a:pt x="3082" y="162"/>
                    <a:pt x="3410" y="310"/>
                    <a:pt x="3656" y="556"/>
                  </a:cubicBezTo>
                  <a:cubicBezTo>
                    <a:pt x="4295" y="1097"/>
                    <a:pt x="3951" y="2047"/>
                    <a:pt x="3410" y="2277"/>
                  </a:cubicBezTo>
                  <a:cubicBezTo>
                    <a:pt x="3287" y="2338"/>
                    <a:pt x="3150" y="2372"/>
                    <a:pt x="3011" y="2372"/>
                  </a:cubicBezTo>
                  <a:cubicBezTo>
                    <a:pt x="2891" y="2372"/>
                    <a:pt x="2770" y="2347"/>
                    <a:pt x="2656" y="2293"/>
                  </a:cubicBezTo>
                  <a:cubicBezTo>
                    <a:pt x="2492" y="2195"/>
                    <a:pt x="2377" y="2031"/>
                    <a:pt x="2344" y="1834"/>
                  </a:cubicBezTo>
                  <a:cubicBezTo>
                    <a:pt x="2344" y="1737"/>
                    <a:pt x="2370" y="1714"/>
                    <a:pt x="2421" y="1714"/>
                  </a:cubicBezTo>
                  <a:cubicBezTo>
                    <a:pt x="2465" y="1714"/>
                    <a:pt x="2527" y="1731"/>
                    <a:pt x="2607" y="1731"/>
                  </a:cubicBezTo>
                  <a:cubicBezTo>
                    <a:pt x="2667" y="1731"/>
                    <a:pt x="2739" y="1721"/>
                    <a:pt x="2820" y="1687"/>
                  </a:cubicBezTo>
                  <a:cubicBezTo>
                    <a:pt x="3016" y="1572"/>
                    <a:pt x="3049" y="1293"/>
                    <a:pt x="2885" y="1130"/>
                  </a:cubicBezTo>
                  <a:cubicBezTo>
                    <a:pt x="2817" y="1056"/>
                    <a:pt x="2717" y="1015"/>
                    <a:pt x="2614" y="1015"/>
                  </a:cubicBezTo>
                  <a:cubicBezTo>
                    <a:pt x="2419" y="1015"/>
                    <a:pt x="2212" y="1158"/>
                    <a:pt x="2180" y="1490"/>
                  </a:cubicBezTo>
                  <a:cubicBezTo>
                    <a:pt x="2148" y="1736"/>
                    <a:pt x="2213" y="1982"/>
                    <a:pt x="2377" y="2146"/>
                  </a:cubicBezTo>
                  <a:lnTo>
                    <a:pt x="2443" y="2211"/>
                  </a:lnTo>
                  <a:cubicBezTo>
                    <a:pt x="2459" y="2228"/>
                    <a:pt x="2475" y="2244"/>
                    <a:pt x="2508" y="2261"/>
                  </a:cubicBezTo>
                  <a:lnTo>
                    <a:pt x="2557" y="2293"/>
                  </a:lnTo>
                  <a:lnTo>
                    <a:pt x="2590" y="2326"/>
                  </a:lnTo>
                  <a:lnTo>
                    <a:pt x="2623" y="2343"/>
                  </a:lnTo>
                  <a:cubicBezTo>
                    <a:pt x="2754" y="2408"/>
                    <a:pt x="2893" y="2441"/>
                    <a:pt x="3031" y="2441"/>
                  </a:cubicBezTo>
                  <a:cubicBezTo>
                    <a:pt x="3168" y="2441"/>
                    <a:pt x="3303" y="2408"/>
                    <a:pt x="3426" y="2343"/>
                  </a:cubicBezTo>
                  <a:cubicBezTo>
                    <a:pt x="4016" y="2129"/>
                    <a:pt x="4442" y="1080"/>
                    <a:pt x="3754" y="458"/>
                  </a:cubicBezTo>
                  <a:cubicBezTo>
                    <a:pt x="3479" y="153"/>
                    <a:pt x="3063" y="0"/>
                    <a:pt x="26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16"/>
            <p:cNvSpPr/>
            <p:nvPr/>
          </p:nvSpPr>
          <p:spPr>
            <a:xfrm>
              <a:off x="2998323" y="4897236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2015" y="1"/>
                  </a:moveTo>
                  <a:cubicBezTo>
                    <a:pt x="1099" y="1"/>
                    <a:pt x="77" y="653"/>
                    <a:pt x="33" y="1850"/>
                  </a:cubicBezTo>
                  <a:cubicBezTo>
                    <a:pt x="0" y="2718"/>
                    <a:pt x="475" y="3522"/>
                    <a:pt x="1246" y="3931"/>
                  </a:cubicBezTo>
                  <a:cubicBezTo>
                    <a:pt x="1740" y="4189"/>
                    <a:pt x="2291" y="4291"/>
                    <a:pt x="2857" y="4291"/>
                  </a:cubicBezTo>
                  <a:cubicBezTo>
                    <a:pt x="3192" y="4291"/>
                    <a:pt x="3533" y="4255"/>
                    <a:pt x="3868" y="4194"/>
                  </a:cubicBezTo>
                  <a:cubicBezTo>
                    <a:pt x="4754" y="3948"/>
                    <a:pt x="5573" y="3620"/>
                    <a:pt x="6393" y="3423"/>
                  </a:cubicBezTo>
                  <a:cubicBezTo>
                    <a:pt x="6594" y="3370"/>
                    <a:pt x="6801" y="3343"/>
                    <a:pt x="7005" y="3343"/>
                  </a:cubicBezTo>
                  <a:cubicBezTo>
                    <a:pt x="7613" y="3343"/>
                    <a:pt x="8192" y="3580"/>
                    <a:pt x="8524" y="4046"/>
                  </a:cubicBezTo>
                  <a:cubicBezTo>
                    <a:pt x="8966" y="4620"/>
                    <a:pt x="8999" y="5571"/>
                    <a:pt x="8458" y="5964"/>
                  </a:cubicBezTo>
                  <a:cubicBezTo>
                    <a:pt x="8244" y="6126"/>
                    <a:pt x="7987" y="6201"/>
                    <a:pt x="7739" y="6201"/>
                  </a:cubicBezTo>
                  <a:cubicBezTo>
                    <a:pt x="7359" y="6201"/>
                    <a:pt x="7000" y="6025"/>
                    <a:pt x="6852" y="5718"/>
                  </a:cubicBezTo>
                  <a:cubicBezTo>
                    <a:pt x="6540" y="5226"/>
                    <a:pt x="6786" y="4571"/>
                    <a:pt x="7245" y="4440"/>
                  </a:cubicBezTo>
                  <a:cubicBezTo>
                    <a:pt x="7332" y="4403"/>
                    <a:pt x="7424" y="4385"/>
                    <a:pt x="7517" y="4385"/>
                  </a:cubicBezTo>
                  <a:cubicBezTo>
                    <a:pt x="7755" y="4385"/>
                    <a:pt x="7993" y="4501"/>
                    <a:pt x="8147" y="4702"/>
                  </a:cubicBezTo>
                  <a:cubicBezTo>
                    <a:pt x="8229" y="4882"/>
                    <a:pt x="8245" y="5095"/>
                    <a:pt x="8179" y="5275"/>
                  </a:cubicBezTo>
                  <a:cubicBezTo>
                    <a:pt x="8166" y="5314"/>
                    <a:pt x="8113" y="5394"/>
                    <a:pt x="8067" y="5394"/>
                  </a:cubicBezTo>
                  <a:cubicBezTo>
                    <a:pt x="8054" y="5394"/>
                    <a:pt x="8042" y="5388"/>
                    <a:pt x="8032" y="5374"/>
                  </a:cubicBezTo>
                  <a:cubicBezTo>
                    <a:pt x="7966" y="5325"/>
                    <a:pt x="8032" y="4964"/>
                    <a:pt x="7655" y="4915"/>
                  </a:cubicBezTo>
                  <a:cubicBezTo>
                    <a:pt x="7641" y="4913"/>
                    <a:pt x="7627" y="4912"/>
                    <a:pt x="7614" y="4912"/>
                  </a:cubicBezTo>
                  <a:cubicBezTo>
                    <a:pt x="7285" y="4912"/>
                    <a:pt x="7176" y="5478"/>
                    <a:pt x="7507" y="5620"/>
                  </a:cubicBezTo>
                  <a:cubicBezTo>
                    <a:pt x="7580" y="5652"/>
                    <a:pt x="7656" y="5668"/>
                    <a:pt x="7729" y="5668"/>
                  </a:cubicBezTo>
                  <a:cubicBezTo>
                    <a:pt x="7951" y="5668"/>
                    <a:pt x="8155" y="5526"/>
                    <a:pt x="8229" y="5292"/>
                  </a:cubicBezTo>
                  <a:cubicBezTo>
                    <a:pt x="8229" y="5292"/>
                    <a:pt x="8229" y="5275"/>
                    <a:pt x="8229" y="5275"/>
                  </a:cubicBezTo>
                  <a:cubicBezTo>
                    <a:pt x="8245" y="5259"/>
                    <a:pt x="8245" y="5243"/>
                    <a:pt x="8245" y="5226"/>
                  </a:cubicBezTo>
                  <a:lnTo>
                    <a:pt x="8245" y="5210"/>
                  </a:lnTo>
                  <a:cubicBezTo>
                    <a:pt x="8278" y="5095"/>
                    <a:pt x="8261" y="4964"/>
                    <a:pt x="8229" y="4833"/>
                  </a:cubicBezTo>
                  <a:cubicBezTo>
                    <a:pt x="8115" y="4531"/>
                    <a:pt x="7818" y="4335"/>
                    <a:pt x="7500" y="4335"/>
                  </a:cubicBezTo>
                  <a:cubicBezTo>
                    <a:pt x="7405" y="4335"/>
                    <a:pt x="7307" y="4352"/>
                    <a:pt x="7212" y="4390"/>
                  </a:cubicBezTo>
                  <a:cubicBezTo>
                    <a:pt x="6721" y="4521"/>
                    <a:pt x="6425" y="5210"/>
                    <a:pt x="6770" y="5767"/>
                  </a:cubicBezTo>
                  <a:cubicBezTo>
                    <a:pt x="6941" y="6110"/>
                    <a:pt x="7349" y="6310"/>
                    <a:pt x="7771" y="6310"/>
                  </a:cubicBezTo>
                  <a:cubicBezTo>
                    <a:pt x="8034" y="6310"/>
                    <a:pt x="8303" y="6232"/>
                    <a:pt x="8524" y="6062"/>
                  </a:cubicBezTo>
                  <a:cubicBezTo>
                    <a:pt x="8966" y="5734"/>
                    <a:pt x="9064" y="5128"/>
                    <a:pt x="8917" y="4571"/>
                  </a:cubicBezTo>
                  <a:cubicBezTo>
                    <a:pt x="8835" y="4046"/>
                    <a:pt x="8474" y="3161"/>
                    <a:pt x="7212" y="2882"/>
                  </a:cubicBezTo>
                  <a:cubicBezTo>
                    <a:pt x="7067" y="2850"/>
                    <a:pt x="6919" y="2835"/>
                    <a:pt x="6768" y="2835"/>
                  </a:cubicBezTo>
                  <a:cubicBezTo>
                    <a:pt x="5437" y="2835"/>
                    <a:pt x="3898" y="3973"/>
                    <a:pt x="2323" y="3973"/>
                  </a:cubicBezTo>
                  <a:cubicBezTo>
                    <a:pt x="2101" y="3973"/>
                    <a:pt x="1878" y="3950"/>
                    <a:pt x="1656" y="3899"/>
                  </a:cubicBezTo>
                  <a:cubicBezTo>
                    <a:pt x="1557" y="3866"/>
                    <a:pt x="1475" y="3849"/>
                    <a:pt x="1377" y="3817"/>
                  </a:cubicBezTo>
                  <a:lnTo>
                    <a:pt x="1311" y="3784"/>
                  </a:lnTo>
                  <a:cubicBezTo>
                    <a:pt x="607" y="3407"/>
                    <a:pt x="164" y="2669"/>
                    <a:pt x="180" y="1850"/>
                  </a:cubicBezTo>
                  <a:cubicBezTo>
                    <a:pt x="214" y="732"/>
                    <a:pt x="1181" y="107"/>
                    <a:pt x="2048" y="107"/>
                  </a:cubicBezTo>
                  <a:cubicBezTo>
                    <a:pt x="2465" y="107"/>
                    <a:pt x="2859" y="251"/>
                    <a:pt x="3114" y="555"/>
                  </a:cubicBezTo>
                  <a:cubicBezTo>
                    <a:pt x="3573" y="1014"/>
                    <a:pt x="3541" y="1768"/>
                    <a:pt x="3032" y="2178"/>
                  </a:cubicBezTo>
                  <a:cubicBezTo>
                    <a:pt x="2951" y="2227"/>
                    <a:pt x="2869" y="2276"/>
                    <a:pt x="2770" y="2292"/>
                  </a:cubicBezTo>
                  <a:cubicBezTo>
                    <a:pt x="2700" y="2311"/>
                    <a:pt x="2630" y="2320"/>
                    <a:pt x="2560" y="2320"/>
                  </a:cubicBezTo>
                  <a:cubicBezTo>
                    <a:pt x="2387" y="2320"/>
                    <a:pt x="2218" y="2262"/>
                    <a:pt x="2065" y="2145"/>
                  </a:cubicBezTo>
                  <a:cubicBezTo>
                    <a:pt x="1951" y="2063"/>
                    <a:pt x="1885" y="1915"/>
                    <a:pt x="1934" y="1768"/>
                  </a:cubicBezTo>
                  <a:lnTo>
                    <a:pt x="1934" y="1768"/>
                  </a:lnTo>
                  <a:cubicBezTo>
                    <a:pt x="2007" y="1851"/>
                    <a:pt x="2106" y="1894"/>
                    <a:pt x="2206" y="1894"/>
                  </a:cubicBezTo>
                  <a:cubicBezTo>
                    <a:pt x="2264" y="1894"/>
                    <a:pt x="2323" y="1880"/>
                    <a:pt x="2377" y="1850"/>
                  </a:cubicBezTo>
                  <a:cubicBezTo>
                    <a:pt x="2606" y="1719"/>
                    <a:pt x="2541" y="1309"/>
                    <a:pt x="2213" y="1227"/>
                  </a:cubicBezTo>
                  <a:cubicBezTo>
                    <a:pt x="2183" y="1217"/>
                    <a:pt x="2152" y="1213"/>
                    <a:pt x="2123" y="1213"/>
                  </a:cubicBezTo>
                  <a:cubicBezTo>
                    <a:pt x="1797" y="1213"/>
                    <a:pt x="1527" y="1756"/>
                    <a:pt x="1918" y="2161"/>
                  </a:cubicBezTo>
                  <a:cubicBezTo>
                    <a:pt x="2066" y="2322"/>
                    <a:pt x="2280" y="2399"/>
                    <a:pt x="2495" y="2399"/>
                  </a:cubicBezTo>
                  <a:cubicBezTo>
                    <a:pt x="2565" y="2399"/>
                    <a:pt x="2636" y="2390"/>
                    <a:pt x="2705" y="2374"/>
                  </a:cubicBezTo>
                  <a:cubicBezTo>
                    <a:pt x="2737" y="2358"/>
                    <a:pt x="2770" y="2358"/>
                    <a:pt x="2787" y="2341"/>
                  </a:cubicBezTo>
                  <a:lnTo>
                    <a:pt x="2869" y="2325"/>
                  </a:lnTo>
                  <a:lnTo>
                    <a:pt x="2901" y="2309"/>
                  </a:lnTo>
                  <a:cubicBezTo>
                    <a:pt x="3049" y="2243"/>
                    <a:pt x="3180" y="2145"/>
                    <a:pt x="3278" y="1997"/>
                  </a:cubicBezTo>
                  <a:cubicBezTo>
                    <a:pt x="3606" y="1538"/>
                    <a:pt x="3557" y="915"/>
                    <a:pt x="3164" y="489"/>
                  </a:cubicBezTo>
                  <a:cubicBezTo>
                    <a:pt x="2893" y="159"/>
                    <a:pt x="2467" y="1"/>
                    <a:pt x="20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16"/>
            <p:cNvSpPr/>
            <p:nvPr/>
          </p:nvSpPr>
          <p:spPr>
            <a:xfrm>
              <a:off x="3048843" y="5014811"/>
              <a:ext cx="212445" cy="121641"/>
            </a:xfrm>
            <a:custGeom>
              <a:rect b="b" l="l" r="r" t="t"/>
              <a:pathLst>
                <a:path extrusionOk="0" h="3708" w="6476">
                  <a:moveTo>
                    <a:pt x="5522" y="0"/>
                  </a:moveTo>
                  <a:cubicBezTo>
                    <a:pt x="5269" y="0"/>
                    <a:pt x="4969" y="44"/>
                    <a:pt x="4623" y="167"/>
                  </a:cubicBezTo>
                  <a:cubicBezTo>
                    <a:pt x="3779" y="468"/>
                    <a:pt x="2601" y="1029"/>
                    <a:pt x="1433" y="1029"/>
                  </a:cubicBezTo>
                  <a:cubicBezTo>
                    <a:pt x="946" y="1029"/>
                    <a:pt x="460" y="931"/>
                    <a:pt x="1" y="675"/>
                  </a:cubicBezTo>
                  <a:lnTo>
                    <a:pt x="1" y="675"/>
                  </a:lnTo>
                  <a:cubicBezTo>
                    <a:pt x="1" y="675"/>
                    <a:pt x="571" y="1335"/>
                    <a:pt x="1323" y="1335"/>
                  </a:cubicBezTo>
                  <a:cubicBezTo>
                    <a:pt x="1357" y="1335"/>
                    <a:pt x="1392" y="1334"/>
                    <a:pt x="1427" y="1331"/>
                  </a:cubicBezTo>
                  <a:cubicBezTo>
                    <a:pt x="1939" y="1295"/>
                    <a:pt x="2165" y="1164"/>
                    <a:pt x="2301" y="1164"/>
                  </a:cubicBezTo>
                  <a:cubicBezTo>
                    <a:pt x="2352" y="1164"/>
                    <a:pt x="2391" y="1183"/>
                    <a:pt x="2427" y="1233"/>
                  </a:cubicBezTo>
                  <a:cubicBezTo>
                    <a:pt x="2487" y="1317"/>
                    <a:pt x="2405" y="1366"/>
                    <a:pt x="2265" y="1366"/>
                  </a:cubicBezTo>
                  <a:cubicBezTo>
                    <a:pt x="2216" y="1366"/>
                    <a:pt x="2159" y="1360"/>
                    <a:pt x="2099" y="1347"/>
                  </a:cubicBezTo>
                  <a:cubicBezTo>
                    <a:pt x="2058" y="1332"/>
                    <a:pt x="2015" y="1325"/>
                    <a:pt x="1970" y="1325"/>
                  </a:cubicBezTo>
                  <a:cubicBezTo>
                    <a:pt x="1869" y="1325"/>
                    <a:pt x="1763" y="1361"/>
                    <a:pt x="1673" y="1429"/>
                  </a:cubicBezTo>
                  <a:cubicBezTo>
                    <a:pt x="1511" y="1575"/>
                    <a:pt x="1716" y="2102"/>
                    <a:pt x="1346" y="2102"/>
                  </a:cubicBezTo>
                  <a:cubicBezTo>
                    <a:pt x="1340" y="2102"/>
                    <a:pt x="1334" y="2102"/>
                    <a:pt x="1329" y="2101"/>
                  </a:cubicBezTo>
                  <a:lnTo>
                    <a:pt x="1329" y="2101"/>
                  </a:lnTo>
                  <a:cubicBezTo>
                    <a:pt x="1329" y="2101"/>
                    <a:pt x="1614" y="2461"/>
                    <a:pt x="2041" y="2461"/>
                  </a:cubicBezTo>
                  <a:cubicBezTo>
                    <a:pt x="2183" y="2461"/>
                    <a:pt x="2341" y="2421"/>
                    <a:pt x="2509" y="2314"/>
                  </a:cubicBezTo>
                  <a:cubicBezTo>
                    <a:pt x="3181" y="1872"/>
                    <a:pt x="2820" y="1380"/>
                    <a:pt x="3066" y="1249"/>
                  </a:cubicBezTo>
                  <a:cubicBezTo>
                    <a:pt x="3109" y="1226"/>
                    <a:pt x="3152" y="1216"/>
                    <a:pt x="3192" y="1216"/>
                  </a:cubicBezTo>
                  <a:cubicBezTo>
                    <a:pt x="3378" y="1216"/>
                    <a:pt x="3501" y="1445"/>
                    <a:pt x="3312" y="1675"/>
                  </a:cubicBezTo>
                  <a:cubicBezTo>
                    <a:pt x="3082" y="1937"/>
                    <a:pt x="2214" y="2888"/>
                    <a:pt x="3558" y="3708"/>
                  </a:cubicBezTo>
                  <a:cubicBezTo>
                    <a:pt x="3558" y="3708"/>
                    <a:pt x="3377" y="3249"/>
                    <a:pt x="3738" y="3085"/>
                  </a:cubicBezTo>
                  <a:cubicBezTo>
                    <a:pt x="4099" y="2937"/>
                    <a:pt x="4804" y="2708"/>
                    <a:pt x="4705" y="2216"/>
                  </a:cubicBezTo>
                  <a:cubicBezTo>
                    <a:pt x="4607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20" y="147"/>
                  </a:cubicBezTo>
                  <a:cubicBezTo>
                    <a:pt x="6031" y="147"/>
                    <a:pt x="6244" y="193"/>
                    <a:pt x="6475" y="265"/>
                  </a:cubicBezTo>
                  <a:cubicBezTo>
                    <a:pt x="6475" y="265"/>
                    <a:pt x="6144" y="0"/>
                    <a:pt x="55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16"/>
            <p:cNvSpPr/>
            <p:nvPr/>
          </p:nvSpPr>
          <p:spPr>
            <a:xfrm>
              <a:off x="3088112" y="4894185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6" y="0"/>
                  </a:moveTo>
                  <a:cubicBezTo>
                    <a:pt x="496" y="0"/>
                    <a:pt x="0" y="123"/>
                    <a:pt x="0" y="123"/>
                  </a:cubicBezTo>
                  <a:cubicBezTo>
                    <a:pt x="0" y="123"/>
                    <a:pt x="951" y="205"/>
                    <a:pt x="1197" y="549"/>
                  </a:cubicBezTo>
                  <a:cubicBezTo>
                    <a:pt x="1377" y="746"/>
                    <a:pt x="1426" y="1025"/>
                    <a:pt x="1345" y="1271"/>
                  </a:cubicBezTo>
                  <a:cubicBezTo>
                    <a:pt x="1312" y="1500"/>
                    <a:pt x="1181" y="2156"/>
                    <a:pt x="2213" y="2156"/>
                  </a:cubicBezTo>
                  <a:cubicBezTo>
                    <a:pt x="3262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6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16"/>
            <p:cNvSpPr/>
            <p:nvPr/>
          </p:nvSpPr>
          <p:spPr>
            <a:xfrm>
              <a:off x="3041856" y="4806791"/>
              <a:ext cx="74238" cy="87688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20" y="165"/>
                    <a:pt x="738" y="689"/>
                    <a:pt x="804" y="1427"/>
                  </a:cubicBezTo>
                  <a:cubicBezTo>
                    <a:pt x="870" y="2164"/>
                    <a:pt x="1" y="2623"/>
                    <a:pt x="1" y="2623"/>
                  </a:cubicBezTo>
                  <a:cubicBezTo>
                    <a:pt x="591" y="2410"/>
                    <a:pt x="1755" y="2673"/>
                    <a:pt x="2017" y="2017"/>
                  </a:cubicBezTo>
                  <a:cubicBezTo>
                    <a:pt x="2263" y="1345"/>
                    <a:pt x="1624" y="919"/>
                    <a:pt x="1263" y="722"/>
                  </a:cubicBezTo>
                  <a:cubicBezTo>
                    <a:pt x="902" y="542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16"/>
            <p:cNvSpPr/>
            <p:nvPr/>
          </p:nvSpPr>
          <p:spPr>
            <a:xfrm>
              <a:off x="2930546" y="4844977"/>
              <a:ext cx="104910" cy="140930"/>
            </a:xfrm>
            <a:custGeom>
              <a:rect b="b" l="l" r="r" t="t"/>
              <a:pathLst>
                <a:path extrusionOk="0" h="4296" w="3198">
                  <a:moveTo>
                    <a:pt x="2820" y="1"/>
                  </a:moveTo>
                  <a:cubicBezTo>
                    <a:pt x="2729" y="78"/>
                    <a:pt x="2618" y="125"/>
                    <a:pt x="2502" y="125"/>
                  </a:cubicBezTo>
                  <a:cubicBezTo>
                    <a:pt x="2472" y="125"/>
                    <a:pt x="2441" y="122"/>
                    <a:pt x="2410" y="115"/>
                  </a:cubicBezTo>
                  <a:cubicBezTo>
                    <a:pt x="2357" y="109"/>
                    <a:pt x="2284" y="103"/>
                    <a:pt x="2200" y="103"/>
                  </a:cubicBezTo>
                  <a:cubicBezTo>
                    <a:pt x="1876" y="103"/>
                    <a:pt x="1390" y="194"/>
                    <a:pt x="1247" y="689"/>
                  </a:cubicBezTo>
                  <a:cubicBezTo>
                    <a:pt x="1050" y="1295"/>
                    <a:pt x="1197" y="1689"/>
                    <a:pt x="1410" y="1886"/>
                  </a:cubicBezTo>
                  <a:cubicBezTo>
                    <a:pt x="1640" y="2066"/>
                    <a:pt x="1640" y="2443"/>
                    <a:pt x="1476" y="2492"/>
                  </a:cubicBezTo>
                  <a:cubicBezTo>
                    <a:pt x="1440" y="2510"/>
                    <a:pt x="1404" y="2518"/>
                    <a:pt x="1369" y="2518"/>
                  </a:cubicBezTo>
                  <a:cubicBezTo>
                    <a:pt x="1211" y="2518"/>
                    <a:pt x="1081" y="2355"/>
                    <a:pt x="1148" y="2181"/>
                  </a:cubicBezTo>
                  <a:cubicBezTo>
                    <a:pt x="1236" y="1947"/>
                    <a:pt x="1064" y="1727"/>
                    <a:pt x="829" y="1727"/>
                  </a:cubicBezTo>
                  <a:cubicBezTo>
                    <a:pt x="800" y="1727"/>
                    <a:pt x="769" y="1731"/>
                    <a:pt x="738" y="1738"/>
                  </a:cubicBezTo>
                  <a:cubicBezTo>
                    <a:pt x="678" y="1746"/>
                    <a:pt x="624" y="1750"/>
                    <a:pt x="576" y="1750"/>
                  </a:cubicBezTo>
                  <a:cubicBezTo>
                    <a:pt x="414" y="1750"/>
                    <a:pt x="321" y="1704"/>
                    <a:pt x="296" y="1591"/>
                  </a:cubicBezTo>
                  <a:lnTo>
                    <a:pt x="296" y="1591"/>
                  </a:lnTo>
                  <a:cubicBezTo>
                    <a:pt x="296" y="1591"/>
                    <a:pt x="1" y="2492"/>
                    <a:pt x="706" y="2918"/>
                  </a:cubicBezTo>
                  <a:cubicBezTo>
                    <a:pt x="1394" y="3361"/>
                    <a:pt x="1738" y="4033"/>
                    <a:pt x="2115" y="4295"/>
                  </a:cubicBezTo>
                  <a:cubicBezTo>
                    <a:pt x="2115" y="4295"/>
                    <a:pt x="1525" y="3344"/>
                    <a:pt x="2082" y="2476"/>
                  </a:cubicBezTo>
                  <a:cubicBezTo>
                    <a:pt x="2640" y="1607"/>
                    <a:pt x="3197" y="1345"/>
                    <a:pt x="2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16"/>
            <p:cNvSpPr/>
            <p:nvPr/>
          </p:nvSpPr>
          <p:spPr>
            <a:xfrm>
              <a:off x="2793419" y="4636760"/>
              <a:ext cx="265622" cy="265786"/>
            </a:xfrm>
            <a:custGeom>
              <a:rect b="b" l="l" r="r" t="t"/>
              <a:pathLst>
                <a:path extrusionOk="0" h="8102" w="8097">
                  <a:moveTo>
                    <a:pt x="2382" y="0"/>
                  </a:moveTo>
                  <a:cubicBezTo>
                    <a:pt x="2282" y="0"/>
                    <a:pt x="2182" y="7"/>
                    <a:pt x="2083" y="21"/>
                  </a:cubicBezTo>
                  <a:cubicBezTo>
                    <a:pt x="755" y="168"/>
                    <a:pt x="1" y="1987"/>
                    <a:pt x="771" y="3233"/>
                  </a:cubicBezTo>
                  <a:cubicBezTo>
                    <a:pt x="1366" y="4176"/>
                    <a:pt x="2410" y="4477"/>
                    <a:pt x="3369" y="4477"/>
                  </a:cubicBezTo>
                  <a:cubicBezTo>
                    <a:pt x="3494" y="4477"/>
                    <a:pt x="3618" y="4472"/>
                    <a:pt x="3738" y="4463"/>
                  </a:cubicBezTo>
                  <a:cubicBezTo>
                    <a:pt x="3951" y="4463"/>
                    <a:pt x="4181" y="4446"/>
                    <a:pt x="4443" y="4413"/>
                  </a:cubicBezTo>
                  <a:cubicBezTo>
                    <a:pt x="4443" y="4413"/>
                    <a:pt x="4649" y="4379"/>
                    <a:pt x="4956" y="4379"/>
                  </a:cubicBezTo>
                  <a:cubicBezTo>
                    <a:pt x="5439" y="4379"/>
                    <a:pt x="6173" y="4464"/>
                    <a:pt x="6754" y="4905"/>
                  </a:cubicBezTo>
                  <a:cubicBezTo>
                    <a:pt x="7148" y="5233"/>
                    <a:pt x="7410" y="5708"/>
                    <a:pt x="7492" y="6216"/>
                  </a:cubicBezTo>
                  <a:cubicBezTo>
                    <a:pt x="7492" y="6216"/>
                    <a:pt x="7672" y="7413"/>
                    <a:pt x="7082" y="8069"/>
                  </a:cubicBezTo>
                  <a:cubicBezTo>
                    <a:pt x="7082" y="8069"/>
                    <a:pt x="7066" y="8085"/>
                    <a:pt x="7066" y="8101"/>
                  </a:cubicBezTo>
                  <a:lnTo>
                    <a:pt x="7066" y="8101"/>
                  </a:lnTo>
                  <a:cubicBezTo>
                    <a:pt x="7082" y="8085"/>
                    <a:pt x="8097" y="7552"/>
                    <a:pt x="7984" y="5971"/>
                  </a:cubicBezTo>
                  <a:cubicBezTo>
                    <a:pt x="7876" y="4664"/>
                    <a:pt x="6826" y="4010"/>
                    <a:pt x="5500" y="4010"/>
                  </a:cubicBezTo>
                  <a:cubicBezTo>
                    <a:pt x="5213" y="4010"/>
                    <a:pt x="4913" y="4041"/>
                    <a:pt x="4607" y="4102"/>
                  </a:cubicBezTo>
                  <a:cubicBezTo>
                    <a:pt x="4091" y="4196"/>
                    <a:pt x="3630" y="4246"/>
                    <a:pt x="3217" y="4246"/>
                  </a:cubicBezTo>
                  <a:cubicBezTo>
                    <a:pt x="2697" y="4246"/>
                    <a:pt x="2253" y="4168"/>
                    <a:pt x="1870" y="4004"/>
                  </a:cubicBezTo>
                  <a:cubicBezTo>
                    <a:pt x="1476" y="3807"/>
                    <a:pt x="1148" y="3512"/>
                    <a:pt x="919" y="3151"/>
                  </a:cubicBezTo>
                  <a:cubicBezTo>
                    <a:pt x="198" y="1987"/>
                    <a:pt x="886" y="299"/>
                    <a:pt x="2099" y="152"/>
                  </a:cubicBezTo>
                  <a:cubicBezTo>
                    <a:pt x="2197" y="137"/>
                    <a:pt x="2296" y="130"/>
                    <a:pt x="2395" y="130"/>
                  </a:cubicBezTo>
                  <a:cubicBezTo>
                    <a:pt x="2860" y="130"/>
                    <a:pt x="3320" y="292"/>
                    <a:pt x="3591" y="643"/>
                  </a:cubicBezTo>
                  <a:cubicBezTo>
                    <a:pt x="3869" y="1037"/>
                    <a:pt x="3919" y="1545"/>
                    <a:pt x="3722" y="1987"/>
                  </a:cubicBezTo>
                  <a:cubicBezTo>
                    <a:pt x="3574" y="2337"/>
                    <a:pt x="3228" y="2543"/>
                    <a:pt x="2874" y="2543"/>
                  </a:cubicBezTo>
                  <a:cubicBezTo>
                    <a:pt x="2796" y="2543"/>
                    <a:pt x="2717" y="2533"/>
                    <a:pt x="2640" y="2512"/>
                  </a:cubicBezTo>
                  <a:cubicBezTo>
                    <a:pt x="2197" y="2397"/>
                    <a:pt x="2017" y="1971"/>
                    <a:pt x="2361" y="1906"/>
                  </a:cubicBezTo>
                  <a:cubicBezTo>
                    <a:pt x="2771" y="1840"/>
                    <a:pt x="2837" y="1496"/>
                    <a:pt x="2706" y="1217"/>
                  </a:cubicBezTo>
                  <a:cubicBezTo>
                    <a:pt x="2645" y="1096"/>
                    <a:pt x="2507" y="1027"/>
                    <a:pt x="2359" y="1027"/>
                  </a:cubicBezTo>
                  <a:cubicBezTo>
                    <a:pt x="2148" y="1027"/>
                    <a:pt x="1918" y="1168"/>
                    <a:pt x="1870" y="1496"/>
                  </a:cubicBezTo>
                  <a:cubicBezTo>
                    <a:pt x="1804" y="1758"/>
                    <a:pt x="1886" y="2037"/>
                    <a:pt x="2066" y="2233"/>
                  </a:cubicBezTo>
                  <a:cubicBezTo>
                    <a:pt x="2243" y="2427"/>
                    <a:pt x="2584" y="2590"/>
                    <a:pt x="2931" y="2590"/>
                  </a:cubicBezTo>
                  <a:cubicBezTo>
                    <a:pt x="3261" y="2590"/>
                    <a:pt x="3596" y="2443"/>
                    <a:pt x="3804" y="2037"/>
                  </a:cubicBezTo>
                  <a:cubicBezTo>
                    <a:pt x="4033" y="1561"/>
                    <a:pt x="3984" y="1004"/>
                    <a:pt x="3689" y="561"/>
                  </a:cubicBezTo>
                  <a:cubicBezTo>
                    <a:pt x="3388" y="178"/>
                    <a:pt x="2891" y="0"/>
                    <a:pt x="2382" y="0"/>
                  </a:cubicBezTo>
                  <a:close/>
                  <a:moveTo>
                    <a:pt x="7066" y="8101"/>
                  </a:moveTo>
                  <a:lnTo>
                    <a:pt x="7066" y="8101"/>
                  </a:lnTo>
                  <a:cubicBezTo>
                    <a:pt x="7065" y="8101"/>
                    <a:pt x="7065" y="8101"/>
                    <a:pt x="7066" y="8101"/>
                  </a:cubicBezTo>
                  <a:cubicBezTo>
                    <a:pt x="7066" y="8101"/>
                    <a:pt x="7066" y="8101"/>
                    <a:pt x="7066" y="810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16"/>
            <p:cNvSpPr/>
            <p:nvPr/>
          </p:nvSpPr>
          <p:spPr>
            <a:xfrm>
              <a:off x="3026273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16"/>
            <p:cNvSpPr/>
            <p:nvPr/>
          </p:nvSpPr>
          <p:spPr>
            <a:xfrm>
              <a:off x="2835902" y="4789437"/>
              <a:ext cx="152773" cy="78142"/>
            </a:xfrm>
            <a:custGeom>
              <a:rect b="b" l="l" r="r" t="t"/>
              <a:pathLst>
                <a:path extrusionOk="0" h="2382" w="4657">
                  <a:moveTo>
                    <a:pt x="3567" y="1"/>
                  </a:moveTo>
                  <a:cubicBezTo>
                    <a:pt x="3272" y="1"/>
                    <a:pt x="2922" y="40"/>
                    <a:pt x="2525" y="153"/>
                  </a:cubicBezTo>
                  <a:cubicBezTo>
                    <a:pt x="1964" y="319"/>
                    <a:pt x="1488" y="380"/>
                    <a:pt x="1099" y="380"/>
                  </a:cubicBezTo>
                  <a:cubicBezTo>
                    <a:pt x="568" y="380"/>
                    <a:pt x="200" y="266"/>
                    <a:pt x="1" y="153"/>
                  </a:cubicBezTo>
                  <a:lnTo>
                    <a:pt x="1" y="153"/>
                  </a:lnTo>
                  <a:cubicBezTo>
                    <a:pt x="132" y="268"/>
                    <a:pt x="263" y="399"/>
                    <a:pt x="378" y="530"/>
                  </a:cubicBezTo>
                  <a:cubicBezTo>
                    <a:pt x="438" y="636"/>
                    <a:pt x="597" y="1399"/>
                    <a:pt x="1189" y="1399"/>
                  </a:cubicBezTo>
                  <a:cubicBezTo>
                    <a:pt x="1238" y="1399"/>
                    <a:pt x="1290" y="1393"/>
                    <a:pt x="1345" y="1382"/>
                  </a:cubicBezTo>
                  <a:cubicBezTo>
                    <a:pt x="2083" y="1218"/>
                    <a:pt x="1935" y="759"/>
                    <a:pt x="2410" y="612"/>
                  </a:cubicBezTo>
                  <a:cubicBezTo>
                    <a:pt x="2502" y="584"/>
                    <a:pt x="2581" y="573"/>
                    <a:pt x="2646" y="573"/>
                  </a:cubicBezTo>
                  <a:cubicBezTo>
                    <a:pt x="2931" y="573"/>
                    <a:pt x="2976" y="791"/>
                    <a:pt x="2869" y="858"/>
                  </a:cubicBezTo>
                  <a:cubicBezTo>
                    <a:pt x="2808" y="896"/>
                    <a:pt x="2751" y="909"/>
                    <a:pt x="2690" y="909"/>
                  </a:cubicBezTo>
                  <a:cubicBezTo>
                    <a:pt x="2621" y="909"/>
                    <a:pt x="2547" y="892"/>
                    <a:pt x="2460" y="874"/>
                  </a:cubicBezTo>
                  <a:cubicBezTo>
                    <a:pt x="2451" y="873"/>
                    <a:pt x="2441" y="873"/>
                    <a:pt x="2431" y="873"/>
                  </a:cubicBezTo>
                  <a:cubicBezTo>
                    <a:pt x="2234" y="873"/>
                    <a:pt x="1812" y="1027"/>
                    <a:pt x="1968" y="1448"/>
                  </a:cubicBezTo>
                  <a:cubicBezTo>
                    <a:pt x="2132" y="1874"/>
                    <a:pt x="2361" y="2234"/>
                    <a:pt x="2099" y="2382"/>
                  </a:cubicBezTo>
                  <a:cubicBezTo>
                    <a:pt x="2099" y="2382"/>
                    <a:pt x="3017" y="2382"/>
                    <a:pt x="3345" y="2120"/>
                  </a:cubicBezTo>
                  <a:cubicBezTo>
                    <a:pt x="3689" y="1857"/>
                    <a:pt x="3853" y="1399"/>
                    <a:pt x="3722" y="989"/>
                  </a:cubicBezTo>
                  <a:cubicBezTo>
                    <a:pt x="3623" y="494"/>
                    <a:pt x="3938" y="195"/>
                    <a:pt x="4415" y="195"/>
                  </a:cubicBezTo>
                  <a:cubicBezTo>
                    <a:pt x="4491" y="195"/>
                    <a:pt x="4572" y="202"/>
                    <a:pt x="4656" y="218"/>
                  </a:cubicBezTo>
                  <a:cubicBezTo>
                    <a:pt x="4656" y="218"/>
                    <a:pt x="4261" y="1"/>
                    <a:pt x="35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16"/>
            <p:cNvSpPr/>
            <p:nvPr/>
          </p:nvSpPr>
          <p:spPr>
            <a:xfrm>
              <a:off x="2875170" y="4645487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246" y="0"/>
                  </a:moveTo>
                  <a:lnTo>
                    <a:pt x="1246" y="0"/>
                  </a:lnTo>
                  <a:cubicBezTo>
                    <a:pt x="1672" y="443"/>
                    <a:pt x="1820" y="1082"/>
                    <a:pt x="1640" y="1656"/>
                  </a:cubicBezTo>
                  <a:cubicBezTo>
                    <a:pt x="1398" y="2417"/>
                    <a:pt x="880" y="2617"/>
                    <a:pt x="434" y="2617"/>
                  </a:cubicBezTo>
                  <a:cubicBezTo>
                    <a:pt x="275" y="2617"/>
                    <a:pt x="125" y="2592"/>
                    <a:pt x="0" y="2557"/>
                  </a:cubicBezTo>
                  <a:lnTo>
                    <a:pt x="0" y="2557"/>
                  </a:lnTo>
                  <a:cubicBezTo>
                    <a:pt x="0" y="2558"/>
                    <a:pt x="229" y="3364"/>
                    <a:pt x="1008" y="3364"/>
                  </a:cubicBezTo>
                  <a:cubicBezTo>
                    <a:pt x="1038" y="3364"/>
                    <a:pt x="1068" y="3363"/>
                    <a:pt x="1099" y="3361"/>
                  </a:cubicBezTo>
                  <a:cubicBezTo>
                    <a:pt x="1935" y="3295"/>
                    <a:pt x="1885" y="2639"/>
                    <a:pt x="1869" y="2361"/>
                  </a:cubicBezTo>
                  <a:cubicBezTo>
                    <a:pt x="1869" y="2066"/>
                    <a:pt x="1853" y="1836"/>
                    <a:pt x="1967" y="1836"/>
                  </a:cubicBezTo>
                  <a:cubicBezTo>
                    <a:pt x="2066" y="1836"/>
                    <a:pt x="2099" y="1951"/>
                    <a:pt x="2033" y="2148"/>
                  </a:cubicBezTo>
                  <a:cubicBezTo>
                    <a:pt x="1967" y="2344"/>
                    <a:pt x="1820" y="2984"/>
                    <a:pt x="2918" y="3098"/>
                  </a:cubicBezTo>
                  <a:cubicBezTo>
                    <a:pt x="2787" y="3000"/>
                    <a:pt x="2754" y="2820"/>
                    <a:pt x="2853" y="2689"/>
                  </a:cubicBezTo>
                  <a:cubicBezTo>
                    <a:pt x="3000" y="2443"/>
                    <a:pt x="3213" y="1984"/>
                    <a:pt x="2476" y="1361"/>
                  </a:cubicBezTo>
                  <a:cubicBezTo>
                    <a:pt x="1754" y="738"/>
                    <a:pt x="1689" y="295"/>
                    <a:pt x="1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16"/>
            <p:cNvSpPr/>
            <p:nvPr/>
          </p:nvSpPr>
          <p:spPr>
            <a:xfrm>
              <a:off x="2765468" y="4489332"/>
              <a:ext cx="63478" cy="251352"/>
            </a:xfrm>
            <a:custGeom>
              <a:rect b="b" l="l" r="r" t="t"/>
              <a:pathLst>
                <a:path extrusionOk="0" h="7662" w="1935">
                  <a:moveTo>
                    <a:pt x="631" y="1"/>
                  </a:moveTo>
                  <a:cubicBezTo>
                    <a:pt x="565" y="1"/>
                    <a:pt x="497" y="17"/>
                    <a:pt x="427" y="56"/>
                  </a:cubicBezTo>
                  <a:cubicBezTo>
                    <a:pt x="1" y="286"/>
                    <a:pt x="328" y="843"/>
                    <a:pt x="591" y="1105"/>
                  </a:cubicBezTo>
                  <a:cubicBezTo>
                    <a:pt x="853" y="1367"/>
                    <a:pt x="869" y="2630"/>
                    <a:pt x="738" y="4006"/>
                  </a:cubicBezTo>
                  <a:cubicBezTo>
                    <a:pt x="607" y="5367"/>
                    <a:pt x="771" y="7137"/>
                    <a:pt x="1459" y="7662"/>
                  </a:cubicBezTo>
                  <a:cubicBezTo>
                    <a:pt x="1459" y="7662"/>
                    <a:pt x="820" y="7055"/>
                    <a:pt x="951" y="5170"/>
                  </a:cubicBezTo>
                  <a:cubicBezTo>
                    <a:pt x="1099" y="3302"/>
                    <a:pt x="1935" y="1499"/>
                    <a:pt x="1197" y="384"/>
                  </a:cubicBezTo>
                  <a:cubicBezTo>
                    <a:pt x="1197" y="384"/>
                    <a:pt x="949" y="1"/>
                    <a:pt x="6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16"/>
            <p:cNvSpPr/>
            <p:nvPr/>
          </p:nvSpPr>
          <p:spPr>
            <a:xfrm>
              <a:off x="2608985" y="4456034"/>
              <a:ext cx="280188" cy="334119"/>
            </a:xfrm>
            <a:custGeom>
              <a:rect b="b" l="l" r="r" t="t"/>
              <a:pathLst>
                <a:path extrusionOk="0" h="10185" w="8541">
                  <a:moveTo>
                    <a:pt x="2250" y="1"/>
                  </a:moveTo>
                  <a:cubicBezTo>
                    <a:pt x="1350" y="1"/>
                    <a:pt x="510" y="462"/>
                    <a:pt x="296" y="1186"/>
                  </a:cubicBezTo>
                  <a:cubicBezTo>
                    <a:pt x="1" y="1973"/>
                    <a:pt x="411" y="2677"/>
                    <a:pt x="820" y="2907"/>
                  </a:cubicBezTo>
                  <a:cubicBezTo>
                    <a:pt x="1036" y="3051"/>
                    <a:pt x="1288" y="3112"/>
                    <a:pt x="1537" y="3112"/>
                  </a:cubicBezTo>
                  <a:cubicBezTo>
                    <a:pt x="2084" y="3112"/>
                    <a:pt x="2615" y="2815"/>
                    <a:pt x="2705" y="2432"/>
                  </a:cubicBezTo>
                  <a:cubicBezTo>
                    <a:pt x="2849" y="2043"/>
                    <a:pt x="2551" y="1654"/>
                    <a:pt x="2165" y="1654"/>
                  </a:cubicBezTo>
                  <a:cubicBezTo>
                    <a:pt x="2111" y="1654"/>
                    <a:pt x="2056" y="1662"/>
                    <a:pt x="2001" y="1678"/>
                  </a:cubicBezTo>
                  <a:cubicBezTo>
                    <a:pt x="1673" y="1743"/>
                    <a:pt x="1476" y="2087"/>
                    <a:pt x="1607" y="2399"/>
                  </a:cubicBezTo>
                  <a:cubicBezTo>
                    <a:pt x="1677" y="2633"/>
                    <a:pt x="1932" y="2666"/>
                    <a:pt x="2071" y="2666"/>
                  </a:cubicBezTo>
                  <a:cubicBezTo>
                    <a:pt x="2127" y="2666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099" y="2838"/>
                    <a:pt x="1880" y="2968"/>
                    <a:pt x="1618" y="2968"/>
                  </a:cubicBezTo>
                  <a:cubicBezTo>
                    <a:pt x="1420" y="2968"/>
                    <a:pt x="1198" y="2894"/>
                    <a:pt x="1001" y="2710"/>
                  </a:cubicBezTo>
                  <a:cubicBezTo>
                    <a:pt x="574" y="2333"/>
                    <a:pt x="476" y="1088"/>
                    <a:pt x="1197" y="514"/>
                  </a:cubicBezTo>
                  <a:cubicBezTo>
                    <a:pt x="1522" y="278"/>
                    <a:pt x="1912" y="148"/>
                    <a:pt x="2309" y="148"/>
                  </a:cubicBezTo>
                  <a:cubicBezTo>
                    <a:pt x="2354" y="148"/>
                    <a:pt x="2398" y="150"/>
                    <a:pt x="2443" y="153"/>
                  </a:cubicBezTo>
                  <a:cubicBezTo>
                    <a:pt x="2574" y="170"/>
                    <a:pt x="2705" y="186"/>
                    <a:pt x="2836" y="219"/>
                  </a:cubicBezTo>
                  <a:cubicBezTo>
                    <a:pt x="3935" y="465"/>
                    <a:pt x="4656" y="1645"/>
                    <a:pt x="4885" y="2874"/>
                  </a:cubicBezTo>
                  <a:cubicBezTo>
                    <a:pt x="5115" y="4104"/>
                    <a:pt x="4885" y="5382"/>
                    <a:pt x="4951" y="6497"/>
                  </a:cubicBezTo>
                  <a:cubicBezTo>
                    <a:pt x="4902" y="7513"/>
                    <a:pt x="5295" y="8496"/>
                    <a:pt x="6033" y="9201"/>
                  </a:cubicBezTo>
                  <a:cubicBezTo>
                    <a:pt x="6721" y="9808"/>
                    <a:pt x="7606" y="10152"/>
                    <a:pt x="8541" y="10185"/>
                  </a:cubicBezTo>
                  <a:cubicBezTo>
                    <a:pt x="7623" y="10119"/>
                    <a:pt x="6754" y="9758"/>
                    <a:pt x="6082" y="9136"/>
                  </a:cubicBezTo>
                  <a:cubicBezTo>
                    <a:pt x="5377" y="8447"/>
                    <a:pt x="5017" y="7480"/>
                    <a:pt x="5082" y="6480"/>
                  </a:cubicBezTo>
                  <a:cubicBezTo>
                    <a:pt x="5033" y="5382"/>
                    <a:pt x="5279" y="4153"/>
                    <a:pt x="5033" y="2841"/>
                  </a:cubicBezTo>
                  <a:cubicBezTo>
                    <a:pt x="4803" y="1579"/>
                    <a:pt x="4049" y="334"/>
                    <a:pt x="2853" y="71"/>
                  </a:cubicBezTo>
                  <a:cubicBezTo>
                    <a:pt x="2653" y="24"/>
                    <a:pt x="2450" y="1"/>
                    <a:pt x="22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16"/>
            <p:cNvSpPr/>
            <p:nvPr/>
          </p:nvSpPr>
          <p:spPr>
            <a:xfrm>
              <a:off x="2673514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1800" y="1"/>
                  </a:moveTo>
                  <a:cubicBezTo>
                    <a:pt x="1330" y="1"/>
                    <a:pt x="1034" y="401"/>
                    <a:pt x="935" y="1096"/>
                  </a:cubicBezTo>
                  <a:cubicBezTo>
                    <a:pt x="854" y="1747"/>
                    <a:pt x="267" y="1803"/>
                    <a:pt x="67" y="1803"/>
                  </a:cubicBezTo>
                  <a:cubicBezTo>
                    <a:pt x="26" y="1803"/>
                    <a:pt x="1" y="1801"/>
                    <a:pt x="1" y="1801"/>
                  </a:cubicBezTo>
                  <a:lnTo>
                    <a:pt x="1" y="1801"/>
                  </a:lnTo>
                  <a:cubicBezTo>
                    <a:pt x="132" y="1856"/>
                    <a:pt x="717" y="2108"/>
                    <a:pt x="1253" y="2108"/>
                  </a:cubicBezTo>
                  <a:cubicBezTo>
                    <a:pt x="1518" y="2108"/>
                    <a:pt x="1772" y="2046"/>
                    <a:pt x="1951" y="1866"/>
                  </a:cubicBezTo>
                  <a:cubicBezTo>
                    <a:pt x="2509" y="1309"/>
                    <a:pt x="2132" y="604"/>
                    <a:pt x="1968" y="375"/>
                  </a:cubicBezTo>
                  <a:cubicBezTo>
                    <a:pt x="1869" y="260"/>
                    <a:pt x="1902" y="96"/>
                    <a:pt x="2033" y="31"/>
                  </a:cubicBezTo>
                  <a:cubicBezTo>
                    <a:pt x="1951" y="11"/>
                    <a:pt x="1874" y="1"/>
                    <a:pt x="18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16"/>
            <p:cNvSpPr/>
            <p:nvPr/>
          </p:nvSpPr>
          <p:spPr>
            <a:xfrm>
              <a:off x="2592878" y="4507834"/>
              <a:ext cx="158645" cy="179607"/>
            </a:xfrm>
            <a:custGeom>
              <a:rect b="b" l="l" r="r" t="t"/>
              <a:pathLst>
                <a:path extrusionOk="0" h="5475" w="4836">
                  <a:moveTo>
                    <a:pt x="475" y="0"/>
                  </a:moveTo>
                  <a:lnTo>
                    <a:pt x="475" y="0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50" y="3712"/>
                    <a:pt x="2102" y="3796"/>
                    <a:pt x="2443" y="3796"/>
                  </a:cubicBezTo>
                  <a:cubicBezTo>
                    <a:pt x="2555" y="3796"/>
                    <a:pt x="2623" y="3787"/>
                    <a:pt x="2623" y="3787"/>
                  </a:cubicBezTo>
                  <a:cubicBezTo>
                    <a:pt x="2344" y="3705"/>
                    <a:pt x="2295" y="3377"/>
                    <a:pt x="2492" y="3131"/>
                  </a:cubicBezTo>
                  <a:cubicBezTo>
                    <a:pt x="2639" y="2983"/>
                    <a:pt x="2606" y="2721"/>
                    <a:pt x="2426" y="2606"/>
                  </a:cubicBezTo>
                  <a:cubicBezTo>
                    <a:pt x="2295" y="2541"/>
                    <a:pt x="2033" y="2328"/>
                    <a:pt x="2262" y="2197"/>
                  </a:cubicBezTo>
                  <a:cubicBezTo>
                    <a:pt x="2290" y="2179"/>
                    <a:pt x="2321" y="2170"/>
                    <a:pt x="2353" y="2170"/>
                  </a:cubicBezTo>
                  <a:cubicBezTo>
                    <a:pt x="2588" y="2170"/>
                    <a:pt x="2912" y="2611"/>
                    <a:pt x="2869" y="3115"/>
                  </a:cubicBezTo>
                  <a:cubicBezTo>
                    <a:pt x="2819" y="3688"/>
                    <a:pt x="3082" y="3852"/>
                    <a:pt x="3491" y="4131"/>
                  </a:cubicBezTo>
                  <a:cubicBezTo>
                    <a:pt x="3885" y="4426"/>
                    <a:pt x="3655" y="4950"/>
                    <a:pt x="3655" y="4950"/>
                  </a:cubicBezTo>
                  <a:cubicBezTo>
                    <a:pt x="4360" y="4541"/>
                    <a:pt x="4196" y="3869"/>
                    <a:pt x="4114" y="3721"/>
                  </a:cubicBezTo>
                  <a:cubicBezTo>
                    <a:pt x="4032" y="3557"/>
                    <a:pt x="3852" y="3311"/>
                    <a:pt x="4065" y="3197"/>
                  </a:cubicBezTo>
                  <a:cubicBezTo>
                    <a:pt x="4078" y="3191"/>
                    <a:pt x="4091" y="3188"/>
                    <a:pt x="4103" y="3188"/>
                  </a:cubicBezTo>
                  <a:cubicBezTo>
                    <a:pt x="4305" y="3188"/>
                    <a:pt x="4392" y="3924"/>
                    <a:pt x="4377" y="4557"/>
                  </a:cubicBezTo>
                  <a:cubicBezTo>
                    <a:pt x="4344" y="4934"/>
                    <a:pt x="4524" y="5278"/>
                    <a:pt x="4835" y="5475"/>
                  </a:cubicBezTo>
                  <a:cubicBezTo>
                    <a:pt x="4704" y="5163"/>
                    <a:pt x="4639" y="4803"/>
                    <a:pt x="4655" y="4459"/>
                  </a:cubicBezTo>
                  <a:cubicBezTo>
                    <a:pt x="4639" y="3951"/>
                    <a:pt x="4737" y="3016"/>
                    <a:pt x="3836" y="2410"/>
                  </a:cubicBezTo>
                  <a:cubicBezTo>
                    <a:pt x="2918" y="1787"/>
                    <a:pt x="1819" y="2066"/>
                    <a:pt x="1033" y="1492"/>
                  </a:cubicBezTo>
                  <a:cubicBezTo>
                    <a:pt x="557" y="1148"/>
                    <a:pt x="344" y="558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16"/>
            <p:cNvSpPr/>
            <p:nvPr/>
          </p:nvSpPr>
          <p:spPr>
            <a:xfrm>
              <a:off x="2541242" y="4457183"/>
              <a:ext cx="96808" cy="64035"/>
            </a:xfrm>
            <a:custGeom>
              <a:rect b="b" l="l" r="r" t="t"/>
              <a:pathLst>
                <a:path extrusionOk="0" h="1952" w="2951">
                  <a:moveTo>
                    <a:pt x="2032" y="0"/>
                  </a:moveTo>
                  <a:cubicBezTo>
                    <a:pt x="320" y="0"/>
                    <a:pt x="296" y="1096"/>
                    <a:pt x="296" y="1380"/>
                  </a:cubicBezTo>
                  <a:cubicBezTo>
                    <a:pt x="296" y="1561"/>
                    <a:pt x="164" y="1725"/>
                    <a:pt x="0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59" y="1951"/>
                    <a:pt x="1827" y="1305"/>
                    <a:pt x="2033" y="790"/>
                  </a:cubicBezTo>
                  <a:cubicBezTo>
                    <a:pt x="2181" y="413"/>
                    <a:pt x="2541" y="135"/>
                    <a:pt x="2951" y="85"/>
                  </a:cubicBezTo>
                  <a:cubicBezTo>
                    <a:pt x="2600" y="26"/>
                    <a:pt x="2296" y="0"/>
                    <a:pt x="20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16"/>
            <p:cNvSpPr/>
            <p:nvPr/>
          </p:nvSpPr>
          <p:spPr>
            <a:xfrm>
              <a:off x="2503056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485" y="0"/>
                  </a:moveTo>
                  <a:cubicBezTo>
                    <a:pt x="439" y="0"/>
                    <a:pt x="391" y="10"/>
                    <a:pt x="345" y="29"/>
                  </a:cubicBezTo>
                  <a:cubicBezTo>
                    <a:pt x="115" y="144"/>
                    <a:pt x="1" y="423"/>
                    <a:pt x="115" y="669"/>
                  </a:cubicBezTo>
                  <a:cubicBezTo>
                    <a:pt x="197" y="882"/>
                    <a:pt x="361" y="1029"/>
                    <a:pt x="591" y="1095"/>
                  </a:cubicBezTo>
                  <a:cubicBezTo>
                    <a:pt x="669" y="1125"/>
                    <a:pt x="751" y="1140"/>
                    <a:pt x="834" y="1140"/>
                  </a:cubicBezTo>
                  <a:cubicBezTo>
                    <a:pt x="975" y="1140"/>
                    <a:pt x="1116" y="1096"/>
                    <a:pt x="1230" y="1013"/>
                  </a:cubicBezTo>
                  <a:cubicBezTo>
                    <a:pt x="1378" y="882"/>
                    <a:pt x="1460" y="702"/>
                    <a:pt x="1460" y="521"/>
                  </a:cubicBezTo>
                  <a:lnTo>
                    <a:pt x="1460" y="521"/>
                  </a:lnTo>
                  <a:cubicBezTo>
                    <a:pt x="1459" y="521"/>
                    <a:pt x="1152" y="902"/>
                    <a:pt x="800" y="902"/>
                  </a:cubicBezTo>
                  <a:cubicBezTo>
                    <a:pt x="779" y="902"/>
                    <a:pt x="759" y="901"/>
                    <a:pt x="738" y="898"/>
                  </a:cubicBezTo>
                  <a:cubicBezTo>
                    <a:pt x="165" y="849"/>
                    <a:pt x="83" y="275"/>
                    <a:pt x="345" y="111"/>
                  </a:cubicBezTo>
                  <a:cubicBezTo>
                    <a:pt x="389" y="85"/>
                    <a:pt x="436" y="73"/>
                    <a:pt x="482" y="73"/>
                  </a:cubicBezTo>
                  <a:cubicBezTo>
                    <a:pt x="604" y="73"/>
                    <a:pt x="714" y="160"/>
                    <a:pt x="738" y="292"/>
                  </a:cubicBezTo>
                  <a:cubicBezTo>
                    <a:pt x="749" y="403"/>
                    <a:pt x="662" y="469"/>
                    <a:pt x="610" y="469"/>
                  </a:cubicBezTo>
                  <a:cubicBezTo>
                    <a:pt x="586" y="469"/>
                    <a:pt x="569" y="454"/>
                    <a:pt x="574" y="423"/>
                  </a:cubicBezTo>
                  <a:cubicBezTo>
                    <a:pt x="587" y="336"/>
                    <a:pt x="552" y="268"/>
                    <a:pt x="479" y="268"/>
                  </a:cubicBezTo>
                  <a:cubicBezTo>
                    <a:pt x="455" y="268"/>
                    <a:pt x="426" y="276"/>
                    <a:pt x="394" y="292"/>
                  </a:cubicBezTo>
                  <a:cubicBezTo>
                    <a:pt x="279" y="357"/>
                    <a:pt x="394" y="538"/>
                    <a:pt x="394" y="538"/>
                  </a:cubicBezTo>
                  <a:cubicBezTo>
                    <a:pt x="447" y="581"/>
                    <a:pt x="507" y="600"/>
                    <a:pt x="565" y="600"/>
                  </a:cubicBezTo>
                  <a:cubicBezTo>
                    <a:pt x="705" y="600"/>
                    <a:pt x="837" y="487"/>
                    <a:pt x="837" y="325"/>
                  </a:cubicBezTo>
                  <a:cubicBezTo>
                    <a:pt x="824" y="142"/>
                    <a:pt x="665" y="0"/>
                    <a:pt x="4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16"/>
            <p:cNvSpPr/>
            <p:nvPr/>
          </p:nvSpPr>
          <p:spPr>
            <a:xfrm>
              <a:off x="3165008" y="4694367"/>
              <a:ext cx="130695" cy="286749"/>
            </a:xfrm>
            <a:custGeom>
              <a:rect b="b" l="l" r="r" t="t"/>
              <a:pathLst>
                <a:path extrusionOk="0" h="8741" w="3984">
                  <a:moveTo>
                    <a:pt x="1912" y="0"/>
                  </a:moveTo>
                  <a:cubicBezTo>
                    <a:pt x="1756" y="0"/>
                    <a:pt x="1597" y="22"/>
                    <a:pt x="1443" y="68"/>
                  </a:cubicBezTo>
                  <a:cubicBezTo>
                    <a:pt x="689" y="248"/>
                    <a:pt x="132" y="904"/>
                    <a:pt x="66" y="1690"/>
                  </a:cubicBezTo>
                  <a:cubicBezTo>
                    <a:pt x="0" y="2493"/>
                    <a:pt x="410" y="3280"/>
                    <a:pt x="1000" y="3838"/>
                  </a:cubicBezTo>
                  <a:cubicBezTo>
                    <a:pt x="1590" y="4428"/>
                    <a:pt x="2361" y="4706"/>
                    <a:pt x="2902" y="5214"/>
                  </a:cubicBezTo>
                  <a:cubicBezTo>
                    <a:pt x="3426" y="5673"/>
                    <a:pt x="3754" y="6345"/>
                    <a:pt x="3820" y="7050"/>
                  </a:cubicBezTo>
                  <a:cubicBezTo>
                    <a:pt x="3836" y="7722"/>
                    <a:pt x="3492" y="8394"/>
                    <a:pt x="2918" y="8558"/>
                  </a:cubicBezTo>
                  <a:cubicBezTo>
                    <a:pt x="2785" y="8608"/>
                    <a:pt x="2648" y="8631"/>
                    <a:pt x="2515" y="8631"/>
                  </a:cubicBezTo>
                  <a:cubicBezTo>
                    <a:pt x="2073" y="8631"/>
                    <a:pt x="1667" y="8379"/>
                    <a:pt x="1541" y="8001"/>
                  </a:cubicBezTo>
                  <a:cubicBezTo>
                    <a:pt x="1328" y="7558"/>
                    <a:pt x="1541" y="7017"/>
                    <a:pt x="1984" y="6837"/>
                  </a:cubicBezTo>
                  <a:cubicBezTo>
                    <a:pt x="2082" y="6804"/>
                    <a:pt x="2164" y="6788"/>
                    <a:pt x="2262" y="6788"/>
                  </a:cubicBezTo>
                  <a:cubicBezTo>
                    <a:pt x="2262" y="6788"/>
                    <a:pt x="2291" y="6785"/>
                    <a:pt x="2336" y="6785"/>
                  </a:cubicBezTo>
                  <a:cubicBezTo>
                    <a:pt x="2472" y="6785"/>
                    <a:pt x="2758" y="6813"/>
                    <a:pt x="2869" y="7034"/>
                  </a:cubicBezTo>
                  <a:cubicBezTo>
                    <a:pt x="2869" y="7034"/>
                    <a:pt x="2890" y="7076"/>
                    <a:pt x="2856" y="7076"/>
                  </a:cubicBezTo>
                  <a:cubicBezTo>
                    <a:pt x="2848" y="7076"/>
                    <a:pt x="2836" y="7073"/>
                    <a:pt x="2820" y="7067"/>
                  </a:cubicBezTo>
                  <a:cubicBezTo>
                    <a:pt x="2749" y="7024"/>
                    <a:pt x="2673" y="7003"/>
                    <a:pt x="2597" y="7003"/>
                  </a:cubicBezTo>
                  <a:cubicBezTo>
                    <a:pt x="2496" y="7003"/>
                    <a:pt x="2396" y="7041"/>
                    <a:pt x="2312" y="7116"/>
                  </a:cubicBezTo>
                  <a:cubicBezTo>
                    <a:pt x="2066" y="7345"/>
                    <a:pt x="2131" y="7771"/>
                    <a:pt x="2443" y="7935"/>
                  </a:cubicBezTo>
                  <a:cubicBezTo>
                    <a:pt x="2521" y="7973"/>
                    <a:pt x="2604" y="7991"/>
                    <a:pt x="2686" y="7991"/>
                  </a:cubicBezTo>
                  <a:cubicBezTo>
                    <a:pt x="2996" y="7991"/>
                    <a:pt x="3277" y="7724"/>
                    <a:pt x="3148" y="7231"/>
                  </a:cubicBezTo>
                  <a:cubicBezTo>
                    <a:pt x="3044" y="6890"/>
                    <a:pt x="2739" y="6683"/>
                    <a:pt x="2403" y="6683"/>
                  </a:cubicBezTo>
                  <a:cubicBezTo>
                    <a:pt x="2367" y="6683"/>
                    <a:pt x="2331" y="6685"/>
                    <a:pt x="2295" y="6690"/>
                  </a:cubicBezTo>
                  <a:cubicBezTo>
                    <a:pt x="2180" y="6690"/>
                    <a:pt x="2049" y="6722"/>
                    <a:pt x="1951" y="6788"/>
                  </a:cubicBezTo>
                  <a:cubicBezTo>
                    <a:pt x="1492" y="7001"/>
                    <a:pt x="1279" y="7542"/>
                    <a:pt x="1476" y="8017"/>
                  </a:cubicBezTo>
                  <a:cubicBezTo>
                    <a:pt x="1604" y="8455"/>
                    <a:pt x="2066" y="8740"/>
                    <a:pt x="2552" y="8740"/>
                  </a:cubicBezTo>
                  <a:cubicBezTo>
                    <a:pt x="2685" y="8740"/>
                    <a:pt x="2820" y="8719"/>
                    <a:pt x="2951" y="8673"/>
                  </a:cubicBezTo>
                  <a:cubicBezTo>
                    <a:pt x="3606" y="8493"/>
                    <a:pt x="3983" y="7755"/>
                    <a:pt x="3967" y="7050"/>
                  </a:cubicBezTo>
                  <a:cubicBezTo>
                    <a:pt x="3918" y="6296"/>
                    <a:pt x="3574" y="5575"/>
                    <a:pt x="3016" y="5083"/>
                  </a:cubicBezTo>
                  <a:cubicBezTo>
                    <a:pt x="2426" y="4542"/>
                    <a:pt x="1672" y="4264"/>
                    <a:pt x="1115" y="3706"/>
                  </a:cubicBezTo>
                  <a:cubicBezTo>
                    <a:pt x="541" y="3182"/>
                    <a:pt x="164" y="2428"/>
                    <a:pt x="230" y="1707"/>
                  </a:cubicBezTo>
                  <a:cubicBezTo>
                    <a:pt x="246" y="1248"/>
                    <a:pt x="459" y="838"/>
                    <a:pt x="820" y="543"/>
                  </a:cubicBezTo>
                  <a:cubicBezTo>
                    <a:pt x="967" y="428"/>
                    <a:pt x="1148" y="346"/>
                    <a:pt x="1344" y="281"/>
                  </a:cubicBezTo>
                  <a:cubicBezTo>
                    <a:pt x="1492" y="240"/>
                    <a:pt x="1640" y="219"/>
                    <a:pt x="1787" y="219"/>
                  </a:cubicBezTo>
                  <a:cubicBezTo>
                    <a:pt x="1935" y="219"/>
                    <a:pt x="2082" y="240"/>
                    <a:pt x="2230" y="281"/>
                  </a:cubicBezTo>
                  <a:cubicBezTo>
                    <a:pt x="3246" y="543"/>
                    <a:pt x="3574" y="1920"/>
                    <a:pt x="2902" y="2575"/>
                  </a:cubicBezTo>
                  <a:cubicBezTo>
                    <a:pt x="2754" y="2707"/>
                    <a:pt x="2590" y="2805"/>
                    <a:pt x="2394" y="2838"/>
                  </a:cubicBezTo>
                  <a:cubicBezTo>
                    <a:pt x="2332" y="2846"/>
                    <a:pt x="2273" y="2851"/>
                    <a:pt x="2217" y="2851"/>
                  </a:cubicBezTo>
                  <a:cubicBezTo>
                    <a:pt x="1754" y="2851"/>
                    <a:pt x="1499" y="2569"/>
                    <a:pt x="1558" y="2379"/>
                  </a:cubicBezTo>
                  <a:cubicBezTo>
                    <a:pt x="1558" y="2379"/>
                    <a:pt x="1558" y="2346"/>
                    <a:pt x="1607" y="2346"/>
                  </a:cubicBezTo>
                  <a:cubicBezTo>
                    <a:pt x="1617" y="2346"/>
                    <a:pt x="1637" y="2347"/>
                    <a:pt x="1663" y="2347"/>
                  </a:cubicBezTo>
                  <a:cubicBezTo>
                    <a:pt x="1802" y="2347"/>
                    <a:pt x="2125" y="2324"/>
                    <a:pt x="2262" y="2035"/>
                  </a:cubicBezTo>
                  <a:cubicBezTo>
                    <a:pt x="2381" y="1680"/>
                    <a:pt x="2098" y="1346"/>
                    <a:pt x="1762" y="1346"/>
                  </a:cubicBezTo>
                  <a:cubicBezTo>
                    <a:pt x="1679" y="1346"/>
                    <a:pt x="1593" y="1366"/>
                    <a:pt x="1508" y="1412"/>
                  </a:cubicBezTo>
                  <a:cubicBezTo>
                    <a:pt x="886" y="1789"/>
                    <a:pt x="1033" y="2723"/>
                    <a:pt x="1738" y="2903"/>
                  </a:cubicBezTo>
                  <a:cubicBezTo>
                    <a:pt x="1908" y="2981"/>
                    <a:pt x="2087" y="3018"/>
                    <a:pt x="2264" y="3018"/>
                  </a:cubicBezTo>
                  <a:cubicBezTo>
                    <a:pt x="2719" y="3018"/>
                    <a:pt x="3162" y="2775"/>
                    <a:pt x="3410" y="2362"/>
                  </a:cubicBezTo>
                  <a:cubicBezTo>
                    <a:pt x="3672" y="1821"/>
                    <a:pt x="3623" y="1166"/>
                    <a:pt x="3279" y="674"/>
                  </a:cubicBezTo>
                  <a:cubicBezTo>
                    <a:pt x="2951" y="245"/>
                    <a:pt x="2438" y="0"/>
                    <a:pt x="191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16"/>
            <p:cNvSpPr/>
            <p:nvPr/>
          </p:nvSpPr>
          <p:spPr>
            <a:xfrm>
              <a:off x="3237049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198" y="0"/>
                  </a:moveTo>
                  <a:lnTo>
                    <a:pt x="198" y="0"/>
                  </a:lnTo>
                  <a:cubicBezTo>
                    <a:pt x="214" y="164"/>
                    <a:pt x="181" y="328"/>
                    <a:pt x="116" y="475"/>
                  </a:cubicBezTo>
                  <a:cubicBezTo>
                    <a:pt x="1" y="852"/>
                    <a:pt x="329" y="1115"/>
                    <a:pt x="952" y="1393"/>
                  </a:cubicBezTo>
                  <a:cubicBezTo>
                    <a:pt x="1345" y="1590"/>
                    <a:pt x="1607" y="1967"/>
                    <a:pt x="1656" y="2410"/>
                  </a:cubicBezTo>
                  <a:cubicBezTo>
                    <a:pt x="1722" y="393"/>
                    <a:pt x="886" y="328"/>
                    <a:pt x="689" y="328"/>
                  </a:cubicBezTo>
                  <a:cubicBezTo>
                    <a:pt x="675" y="329"/>
                    <a:pt x="660" y="330"/>
                    <a:pt x="647" y="330"/>
                  </a:cubicBezTo>
                  <a:cubicBezTo>
                    <a:pt x="476" y="330"/>
                    <a:pt x="377" y="240"/>
                    <a:pt x="361" y="164"/>
                  </a:cubicBezTo>
                  <a:cubicBezTo>
                    <a:pt x="345" y="66"/>
                    <a:pt x="198" y="0"/>
                    <a:pt x="1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16"/>
            <p:cNvSpPr/>
            <p:nvPr/>
          </p:nvSpPr>
          <p:spPr>
            <a:xfrm>
              <a:off x="3060686" y="4569673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8" y="574"/>
                    <a:pt x="361" y="1197"/>
                    <a:pt x="754" y="1820"/>
                  </a:cubicBezTo>
                  <a:cubicBezTo>
                    <a:pt x="1197" y="2508"/>
                    <a:pt x="1787" y="2295"/>
                    <a:pt x="1984" y="2869"/>
                  </a:cubicBezTo>
                  <a:cubicBezTo>
                    <a:pt x="1984" y="2869"/>
                    <a:pt x="2066" y="3164"/>
                    <a:pt x="1869" y="3262"/>
                  </a:cubicBezTo>
                  <a:cubicBezTo>
                    <a:pt x="1835" y="3284"/>
                    <a:pt x="1803" y="3293"/>
                    <a:pt x="1772" y="3293"/>
                  </a:cubicBezTo>
                  <a:cubicBezTo>
                    <a:pt x="1639" y="3293"/>
                    <a:pt x="1541" y="3114"/>
                    <a:pt x="1541" y="2967"/>
                  </a:cubicBezTo>
                  <a:cubicBezTo>
                    <a:pt x="1476" y="2656"/>
                    <a:pt x="1230" y="2426"/>
                    <a:pt x="918" y="2377"/>
                  </a:cubicBezTo>
                  <a:cubicBezTo>
                    <a:pt x="542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58" y="2508"/>
                    <a:pt x="525" y="2656"/>
                  </a:cubicBezTo>
                  <a:cubicBezTo>
                    <a:pt x="459" y="2803"/>
                    <a:pt x="164" y="3295"/>
                    <a:pt x="722" y="3672"/>
                  </a:cubicBezTo>
                  <a:cubicBezTo>
                    <a:pt x="1295" y="4049"/>
                    <a:pt x="1574" y="3852"/>
                    <a:pt x="1689" y="4491"/>
                  </a:cubicBezTo>
                  <a:cubicBezTo>
                    <a:pt x="1787" y="5131"/>
                    <a:pt x="1836" y="5917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5" y="5629"/>
                    <a:pt x="1442" y="5422"/>
                    <a:pt x="1080" y="5422"/>
                  </a:cubicBezTo>
                  <a:cubicBezTo>
                    <a:pt x="1053" y="5422"/>
                    <a:pt x="1027" y="5424"/>
                    <a:pt x="1000" y="5426"/>
                  </a:cubicBezTo>
                  <a:cubicBezTo>
                    <a:pt x="957" y="5428"/>
                    <a:pt x="917" y="5429"/>
                    <a:pt x="880" y="5429"/>
                  </a:cubicBezTo>
                  <a:cubicBezTo>
                    <a:pt x="419" y="5429"/>
                    <a:pt x="373" y="5252"/>
                    <a:pt x="312" y="5131"/>
                  </a:cubicBezTo>
                  <a:lnTo>
                    <a:pt x="312" y="5131"/>
                  </a:lnTo>
                  <a:cubicBezTo>
                    <a:pt x="312" y="5131"/>
                    <a:pt x="1" y="6114"/>
                    <a:pt x="935" y="6606"/>
                  </a:cubicBezTo>
                  <a:cubicBezTo>
                    <a:pt x="1869" y="7098"/>
                    <a:pt x="1804" y="6737"/>
                    <a:pt x="3082" y="7786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07" y="8695"/>
                    <a:pt x="4270" y="8691"/>
                    <a:pt x="4234" y="8691"/>
                  </a:cubicBezTo>
                  <a:cubicBezTo>
                    <a:pt x="4065" y="8691"/>
                    <a:pt x="3914" y="8782"/>
                    <a:pt x="3820" y="8917"/>
                  </a:cubicBezTo>
                  <a:cubicBezTo>
                    <a:pt x="3623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5" y="9572"/>
                    <a:pt x="4429" y="9662"/>
                    <a:pt x="4587" y="9662"/>
                  </a:cubicBezTo>
                  <a:cubicBezTo>
                    <a:pt x="4677" y="9662"/>
                    <a:pt x="4771" y="9632"/>
                    <a:pt x="4869" y="9540"/>
                  </a:cubicBezTo>
                  <a:cubicBezTo>
                    <a:pt x="4988" y="9421"/>
                    <a:pt x="5183" y="9322"/>
                    <a:pt x="5410" y="9322"/>
                  </a:cubicBezTo>
                  <a:cubicBezTo>
                    <a:pt x="5713" y="9322"/>
                    <a:pt x="6074" y="9498"/>
                    <a:pt x="6393" y="10032"/>
                  </a:cubicBezTo>
                  <a:cubicBezTo>
                    <a:pt x="6393" y="10032"/>
                    <a:pt x="6164" y="9212"/>
                    <a:pt x="4836" y="8688"/>
                  </a:cubicBezTo>
                  <a:cubicBezTo>
                    <a:pt x="3131" y="7966"/>
                    <a:pt x="2049" y="6262"/>
                    <a:pt x="2131" y="4409"/>
                  </a:cubicBezTo>
                  <a:cubicBezTo>
                    <a:pt x="2213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16"/>
            <p:cNvSpPr/>
            <p:nvPr/>
          </p:nvSpPr>
          <p:spPr>
            <a:xfrm>
              <a:off x="3121442" y="4485789"/>
              <a:ext cx="96283" cy="352752"/>
            </a:xfrm>
            <a:custGeom>
              <a:rect b="b" l="l" r="r" t="t"/>
              <a:pathLst>
                <a:path extrusionOk="0" h="10753" w="2935">
                  <a:moveTo>
                    <a:pt x="1307" y="0"/>
                  </a:moveTo>
                  <a:cubicBezTo>
                    <a:pt x="729" y="0"/>
                    <a:pt x="178" y="382"/>
                    <a:pt x="115" y="902"/>
                  </a:cubicBezTo>
                  <a:cubicBezTo>
                    <a:pt x="1" y="1459"/>
                    <a:pt x="427" y="1967"/>
                    <a:pt x="1001" y="1967"/>
                  </a:cubicBezTo>
                  <a:cubicBezTo>
                    <a:pt x="1008" y="1967"/>
                    <a:pt x="1015" y="1967"/>
                    <a:pt x="1022" y="1967"/>
                  </a:cubicBezTo>
                  <a:cubicBezTo>
                    <a:pt x="1565" y="1967"/>
                    <a:pt x="1850" y="1341"/>
                    <a:pt x="1656" y="1082"/>
                  </a:cubicBezTo>
                  <a:cubicBezTo>
                    <a:pt x="1572" y="956"/>
                    <a:pt x="1451" y="900"/>
                    <a:pt x="1332" y="900"/>
                  </a:cubicBezTo>
                  <a:cubicBezTo>
                    <a:pt x="1125" y="900"/>
                    <a:pt x="925" y="1068"/>
                    <a:pt x="935" y="1328"/>
                  </a:cubicBezTo>
                  <a:cubicBezTo>
                    <a:pt x="968" y="1639"/>
                    <a:pt x="1312" y="1607"/>
                    <a:pt x="1345" y="1656"/>
                  </a:cubicBezTo>
                  <a:cubicBezTo>
                    <a:pt x="1394" y="1689"/>
                    <a:pt x="1345" y="1754"/>
                    <a:pt x="1345" y="1754"/>
                  </a:cubicBezTo>
                  <a:cubicBezTo>
                    <a:pt x="1312" y="1820"/>
                    <a:pt x="1246" y="1869"/>
                    <a:pt x="1181" y="1902"/>
                  </a:cubicBezTo>
                  <a:lnTo>
                    <a:pt x="1115" y="1918"/>
                  </a:lnTo>
                  <a:lnTo>
                    <a:pt x="1099" y="1918"/>
                  </a:lnTo>
                  <a:cubicBezTo>
                    <a:pt x="1066" y="1922"/>
                    <a:pt x="1034" y="1924"/>
                    <a:pt x="1002" y="1924"/>
                  </a:cubicBezTo>
                  <a:cubicBezTo>
                    <a:pt x="488" y="1924"/>
                    <a:pt x="74" y="1443"/>
                    <a:pt x="197" y="918"/>
                  </a:cubicBezTo>
                  <a:cubicBezTo>
                    <a:pt x="269" y="446"/>
                    <a:pt x="764" y="122"/>
                    <a:pt x="1282" y="122"/>
                  </a:cubicBezTo>
                  <a:cubicBezTo>
                    <a:pt x="1591" y="122"/>
                    <a:pt x="1909" y="238"/>
                    <a:pt x="2148" y="508"/>
                  </a:cubicBezTo>
                  <a:cubicBezTo>
                    <a:pt x="2771" y="1230"/>
                    <a:pt x="2623" y="2426"/>
                    <a:pt x="2246" y="3442"/>
                  </a:cubicBezTo>
                  <a:cubicBezTo>
                    <a:pt x="1427" y="5458"/>
                    <a:pt x="542" y="7507"/>
                    <a:pt x="1164" y="8966"/>
                  </a:cubicBezTo>
                  <a:cubicBezTo>
                    <a:pt x="1427" y="9737"/>
                    <a:pt x="1984" y="10359"/>
                    <a:pt x="2689" y="10753"/>
                  </a:cubicBezTo>
                  <a:cubicBezTo>
                    <a:pt x="2000" y="10343"/>
                    <a:pt x="1492" y="9704"/>
                    <a:pt x="1230" y="8950"/>
                  </a:cubicBezTo>
                  <a:cubicBezTo>
                    <a:pt x="673" y="7507"/>
                    <a:pt x="1574" y="5557"/>
                    <a:pt x="2410" y="3508"/>
                  </a:cubicBezTo>
                  <a:cubicBezTo>
                    <a:pt x="2787" y="2475"/>
                    <a:pt x="2935" y="1230"/>
                    <a:pt x="2246" y="426"/>
                  </a:cubicBezTo>
                  <a:cubicBezTo>
                    <a:pt x="1983" y="127"/>
                    <a:pt x="1640" y="0"/>
                    <a:pt x="1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16"/>
            <p:cNvSpPr/>
            <p:nvPr/>
          </p:nvSpPr>
          <p:spPr>
            <a:xfrm>
              <a:off x="3204244" y="4472864"/>
              <a:ext cx="90935" cy="267295"/>
            </a:xfrm>
            <a:custGeom>
              <a:rect b="b" l="l" r="r" t="t"/>
              <a:pathLst>
                <a:path extrusionOk="0" h="8148" w="2772">
                  <a:moveTo>
                    <a:pt x="2083" y="1"/>
                  </a:moveTo>
                  <a:cubicBezTo>
                    <a:pt x="2427" y="1099"/>
                    <a:pt x="968" y="1279"/>
                    <a:pt x="444" y="2902"/>
                  </a:cubicBezTo>
                  <a:cubicBezTo>
                    <a:pt x="1" y="4279"/>
                    <a:pt x="263" y="5230"/>
                    <a:pt x="1575" y="6131"/>
                  </a:cubicBezTo>
                  <a:cubicBezTo>
                    <a:pt x="2706" y="6934"/>
                    <a:pt x="2771" y="8000"/>
                    <a:pt x="2771" y="8147"/>
                  </a:cubicBezTo>
                  <a:cubicBezTo>
                    <a:pt x="2771" y="7639"/>
                    <a:pt x="2624" y="7164"/>
                    <a:pt x="2329" y="6754"/>
                  </a:cubicBezTo>
                  <a:cubicBezTo>
                    <a:pt x="2017" y="6328"/>
                    <a:pt x="1624" y="6066"/>
                    <a:pt x="1050" y="5557"/>
                  </a:cubicBezTo>
                  <a:cubicBezTo>
                    <a:pt x="870" y="5394"/>
                    <a:pt x="739" y="5197"/>
                    <a:pt x="657" y="4967"/>
                  </a:cubicBezTo>
                  <a:cubicBezTo>
                    <a:pt x="312" y="4131"/>
                    <a:pt x="968" y="3263"/>
                    <a:pt x="1312" y="2902"/>
                  </a:cubicBezTo>
                  <a:cubicBezTo>
                    <a:pt x="1722" y="2443"/>
                    <a:pt x="2427" y="1968"/>
                    <a:pt x="2574" y="1066"/>
                  </a:cubicBezTo>
                  <a:cubicBezTo>
                    <a:pt x="2706" y="181"/>
                    <a:pt x="2083" y="1"/>
                    <a:pt x="20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16"/>
            <p:cNvSpPr/>
            <p:nvPr/>
          </p:nvSpPr>
          <p:spPr>
            <a:xfrm>
              <a:off x="3105696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990" y="0"/>
                  </a:moveTo>
                  <a:cubicBezTo>
                    <a:pt x="629" y="0"/>
                    <a:pt x="0" y="573"/>
                    <a:pt x="284" y="2425"/>
                  </a:cubicBezTo>
                  <a:cubicBezTo>
                    <a:pt x="612" y="4458"/>
                    <a:pt x="2169" y="5409"/>
                    <a:pt x="2431" y="5458"/>
                  </a:cubicBezTo>
                  <a:cubicBezTo>
                    <a:pt x="2431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399" y="114"/>
                    <a:pt x="1087" y="16"/>
                  </a:cubicBezTo>
                  <a:cubicBezTo>
                    <a:pt x="1058" y="6"/>
                    <a:pt x="1026" y="0"/>
                    <a:pt x="9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16"/>
            <p:cNvSpPr/>
            <p:nvPr/>
          </p:nvSpPr>
          <p:spPr>
            <a:xfrm>
              <a:off x="3070364" y="4114069"/>
              <a:ext cx="172653" cy="233014"/>
            </a:xfrm>
            <a:custGeom>
              <a:rect b="b" l="l" r="r" t="t"/>
              <a:pathLst>
                <a:path extrusionOk="0" h="7103" w="5263">
                  <a:moveTo>
                    <a:pt x="3588" y="0"/>
                  </a:moveTo>
                  <a:cubicBezTo>
                    <a:pt x="3375" y="0"/>
                    <a:pt x="3173" y="25"/>
                    <a:pt x="3000" y="54"/>
                  </a:cubicBezTo>
                  <a:cubicBezTo>
                    <a:pt x="2574" y="120"/>
                    <a:pt x="2164" y="300"/>
                    <a:pt x="1820" y="546"/>
                  </a:cubicBezTo>
                  <a:cubicBezTo>
                    <a:pt x="1" y="1923"/>
                    <a:pt x="328" y="4283"/>
                    <a:pt x="869" y="5430"/>
                  </a:cubicBezTo>
                  <a:cubicBezTo>
                    <a:pt x="1164" y="6102"/>
                    <a:pt x="1640" y="6692"/>
                    <a:pt x="2263" y="7102"/>
                  </a:cubicBezTo>
                  <a:cubicBezTo>
                    <a:pt x="1672" y="6660"/>
                    <a:pt x="1213" y="6070"/>
                    <a:pt x="935" y="5398"/>
                  </a:cubicBezTo>
                  <a:cubicBezTo>
                    <a:pt x="443" y="4250"/>
                    <a:pt x="197" y="1972"/>
                    <a:pt x="1918" y="693"/>
                  </a:cubicBezTo>
                  <a:cubicBezTo>
                    <a:pt x="2347" y="383"/>
                    <a:pt x="2909" y="189"/>
                    <a:pt x="3427" y="189"/>
                  </a:cubicBezTo>
                  <a:cubicBezTo>
                    <a:pt x="3839" y="189"/>
                    <a:pt x="4223" y="312"/>
                    <a:pt x="4492" y="595"/>
                  </a:cubicBezTo>
                  <a:cubicBezTo>
                    <a:pt x="5138" y="1241"/>
                    <a:pt x="4654" y="2300"/>
                    <a:pt x="3966" y="2300"/>
                  </a:cubicBezTo>
                  <a:cubicBezTo>
                    <a:pt x="3955" y="2300"/>
                    <a:pt x="3945" y="2300"/>
                    <a:pt x="3934" y="2300"/>
                  </a:cubicBezTo>
                  <a:cubicBezTo>
                    <a:pt x="3905" y="2303"/>
                    <a:pt x="3875" y="2305"/>
                    <a:pt x="3845" y="2305"/>
                  </a:cubicBezTo>
                  <a:cubicBezTo>
                    <a:pt x="3581" y="2305"/>
                    <a:pt x="3329" y="2175"/>
                    <a:pt x="3197" y="1939"/>
                  </a:cubicBezTo>
                  <a:cubicBezTo>
                    <a:pt x="3131" y="1841"/>
                    <a:pt x="3115" y="1710"/>
                    <a:pt x="3131" y="1578"/>
                  </a:cubicBezTo>
                  <a:cubicBezTo>
                    <a:pt x="3151" y="1327"/>
                    <a:pt x="3227" y="1247"/>
                    <a:pt x="3280" y="1247"/>
                  </a:cubicBezTo>
                  <a:cubicBezTo>
                    <a:pt x="3316" y="1247"/>
                    <a:pt x="3341" y="1285"/>
                    <a:pt x="3328" y="1333"/>
                  </a:cubicBezTo>
                  <a:cubicBezTo>
                    <a:pt x="3299" y="1564"/>
                    <a:pt x="3487" y="1770"/>
                    <a:pt x="3712" y="1770"/>
                  </a:cubicBezTo>
                  <a:cubicBezTo>
                    <a:pt x="3742" y="1770"/>
                    <a:pt x="3773" y="1766"/>
                    <a:pt x="3803" y="1759"/>
                  </a:cubicBezTo>
                  <a:cubicBezTo>
                    <a:pt x="4213" y="1693"/>
                    <a:pt x="4311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6" y="1110"/>
                    <a:pt x="3017" y="1447"/>
                  </a:cubicBezTo>
                  <a:cubicBezTo>
                    <a:pt x="2951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7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59" y="2419"/>
                    <a:pt x="5173" y="1986"/>
                    <a:pt x="5229" y="1480"/>
                  </a:cubicBezTo>
                  <a:cubicBezTo>
                    <a:pt x="5262" y="1054"/>
                    <a:pt x="5115" y="644"/>
                    <a:pt x="4787" y="382"/>
                  </a:cubicBezTo>
                  <a:cubicBezTo>
                    <a:pt x="4415" y="84"/>
                    <a:pt x="3981" y="0"/>
                    <a:pt x="35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16"/>
            <p:cNvSpPr/>
            <p:nvPr/>
          </p:nvSpPr>
          <p:spPr>
            <a:xfrm>
              <a:off x="3033261" y="3933540"/>
              <a:ext cx="170488" cy="268903"/>
            </a:xfrm>
            <a:custGeom>
              <a:rect b="b" l="l" r="r" t="t"/>
              <a:pathLst>
                <a:path extrusionOk="0" h="8197" w="5197">
                  <a:moveTo>
                    <a:pt x="4115" y="0"/>
                  </a:moveTo>
                  <a:cubicBezTo>
                    <a:pt x="4115" y="1"/>
                    <a:pt x="4180" y="607"/>
                    <a:pt x="3803" y="836"/>
                  </a:cubicBezTo>
                  <a:cubicBezTo>
                    <a:pt x="3410" y="1066"/>
                    <a:pt x="2836" y="1525"/>
                    <a:pt x="3426" y="2049"/>
                  </a:cubicBezTo>
                  <a:cubicBezTo>
                    <a:pt x="4033" y="2574"/>
                    <a:pt x="4197" y="3328"/>
                    <a:pt x="3689" y="4065"/>
                  </a:cubicBezTo>
                  <a:cubicBezTo>
                    <a:pt x="3689" y="4065"/>
                    <a:pt x="3984" y="2967"/>
                    <a:pt x="3246" y="2475"/>
                  </a:cubicBezTo>
                  <a:cubicBezTo>
                    <a:pt x="3054" y="2343"/>
                    <a:pt x="2896" y="2306"/>
                    <a:pt x="2779" y="2306"/>
                  </a:cubicBezTo>
                  <a:cubicBezTo>
                    <a:pt x="2637" y="2306"/>
                    <a:pt x="2558" y="2361"/>
                    <a:pt x="2558" y="2361"/>
                  </a:cubicBezTo>
                  <a:cubicBezTo>
                    <a:pt x="2623" y="2492"/>
                    <a:pt x="2656" y="2639"/>
                    <a:pt x="2672" y="2787"/>
                  </a:cubicBezTo>
                  <a:cubicBezTo>
                    <a:pt x="2689" y="3000"/>
                    <a:pt x="2213" y="3361"/>
                    <a:pt x="2558" y="3754"/>
                  </a:cubicBezTo>
                  <a:cubicBezTo>
                    <a:pt x="2902" y="4131"/>
                    <a:pt x="3148" y="4918"/>
                    <a:pt x="1935" y="5803"/>
                  </a:cubicBezTo>
                  <a:cubicBezTo>
                    <a:pt x="1935" y="5803"/>
                    <a:pt x="2558" y="4442"/>
                    <a:pt x="2197" y="3738"/>
                  </a:cubicBezTo>
                  <a:cubicBezTo>
                    <a:pt x="1820" y="3000"/>
                    <a:pt x="1377" y="3148"/>
                    <a:pt x="951" y="2557"/>
                  </a:cubicBezTo>
                  <a:cubicBezTo>
                    <a:pt x="951" y="2557"/>
                    <a:pt x="1" y="3082"/>
                    <a:pt x="738" y="4229"/>
                  </a:cubicBezTo>
                  <a:cubicBezTo>
                    <a:pt x="1607" y="5573"/>
                    <a:pt x="525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197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16"/>
            <p:cNvSpPr/>
            <p:nvPr/>
          </p:nvSpPr>
          <p:spPr>
            <a:xfrm>
              <a:off x="3183281" y="3900210"/>
              <a:ext cx="99498" cy="147885"/>
            </a:xfrm>
            <a:custGeom>
              <a:rect b="b" l="l" r="r" t="t"/>
              <a:pathLst>
                <a:path extrusionOk="0" h="4508" w="3033">
                  <a:moveTo>
                    <a:pt x="2591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84" y="1098"/>
                    <a:pt x="1214" y="1934"/>
                    <a:pt x="1279" y="2115"/>
                  </a:cubicBezTo>
                  <a:cubicBezTo>
                    <a:pt x="1342" y="2287"/>
                    <a:pt x="1390" y="2641"/>
                    <a:pt x="1206" y="2641"/>
                  </a:cubicBezTo>
                  <a:cubicBezTo>
                    <a:pt x="1198" y="2641"/>
                    <a:pt x="1190" y="2640"/>
                    <a:pt x="1181" y="2639"/>
                  </a:cubicBezTo>
                  <a:cubicBezTo>
                    <a:pt x="968" y="2606"/>
                    <a:pt x="1001" y="2492"/>
                    <a:pt x="1099" y="1820"/>
                  </a:cubicBezTo>
                  <a:cubicBezTo>
                    <a:pt x="1188" y="1300"/>
                    <a:pt x="845" y="1241"/>
                    <a:pt x="685" y="1241"/>
                  </a:cubicBezTo>
                  <a:cubicBezTo>
                    <a:pt x="638" y="1241"/>
                    <a:pt x="607" y="1246"/>
                    <a:pt x="607" y="1246"/>
                  </a:cubicBezTo>
                  <a:cubicBezTo>
                    <a:pt x="738" y="1426"/>
                    <a:pt x="738" y="1656"/>
                    <a:pt x="607" y="1820"/>
                  </a:cubicBezTo>
                  <a:cubicBezTo>
                    <a:pt x="345" y="2065"/>
                    <a:pt x="50" y="2344"/>
                    <a:pt x="312" y="3098"/>
                  </a:cubicBezTo>
                  <a:cubicBezTo>
                    <a:pt x="574" y="3852"/>
                    <a:pt x="1" y="4508"/>
                    <a:pt x="1" y="4508"/>
                  </a:cubicBezTo>
                  <a:cubicBezTo>
                    <a:pt x="3033" y="2016"/>
                    <a:pt x="2591" y="0"/>
                    <a:pt x="25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16"/>
            <p:cNvSpPr/>
            <p:nvPr/>
          </p:nvSpPr>
          <p:spPr>
            <a:xfrm>
              <a:off x="2985955" y="4181419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885" y="1"/>
                  </a:moveTo>
                  <a:cubicBezTo>
                    <a:pt x="1885" y="1"/>
                    <a:pt x="2000" y="279"/>
                    <a:pt x="1656" y="525"/>
                  </a:cubicBezTo>
                  <a:cubicBezTo>
                    <a:pt x="1311" y="771"/>
                    <a:pt x="0" y="2443"/>
                    <a:pt x="3606" y="4262"/>
                  </a:cubicBezTo>
                  <a:cubicBezTo>
                    <a:pt x="3606" y="4262"/>
                    <a:pt x="2754" y="3771"/>
                    <a:pt x="2639" y="2476"/>
                  </a:cubicBezTo>
                  <a:cubicBezTo>
                    <a:pt x="2541" y="1197"/>
                    <a:pt x="2819" y="509"/>
                    <a:pt x="18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16"/>
            <p:cNvSpPr/>
            <p:nvPr/>
          </p:nvSpPr>
          <p:spPr>
            <a:xfrm>
              <a:off x="2842889" y="4267698"/>
              <a:ext cx="258143" cy="189908"/>
            </a:xfrm>
            <a:custGeom>
              <a:rect b="b" l="l" r="r" t="t"/>
              <a:pathLst>
                <a:path extrusionOk="0" h="5789" w="7869">
                  <a:moveTo>
                    <a:pt x="4658" y="1"/>
                  </a:moveTo>
                  <a:cubicBezTo>
                    <a:pt x="4514" y="1"/>
                    <a:pt x="4376" y="47"/>
                    <a:pt x="4246" y="141"/>
                  </a:cubicBezTo>
                  <a:cubicBezTo>
                    <a:pt x="3878" y="395"/>
                    <a:pt x="3657" y="609"/>
                    <a:pt x="3470" y="609"/>
                  </a:cubicBezTo>
                  <a:cubicBezTo>
                    <a:pt x="3415" y="609"/>
                    <a:pt x="3364" y="591"/>
                    <a:pt x="3312" y="551"/>
                  </a:cubicBezTo>
                  <a:lnTo>
                    <a:pt x="3312" y="551"/>
                  </a:lnTo>
                  <a:cubicBezTo>
                    <a:pt x="3312" y="551"/>
                    <a:pt x="3001" y="1174"/>
                    <a:pt x="3689" y="1387"/>
                  </a:cubicBezTo>
                  <a:cubicBezTo>
                    <a:pt x="4361" y="1583"/>
                    <a:pt x="4853" y="1714"/>
                    <a:pt x="4738" y="2091"/>
                  </a:cubicBezTo>
                  <a:cubicBezTo>
                    <a:pt x="4640" y="2468"/>
                    <a:pt x="3705" y="2550"/>
                    <a:pt x="2591" y="2714"/>
                  </a:cubicBezTo>
                  <a:cubicBezTo>
                    <a:pt x="1476" y="2878"/>
                    <a:pt x="591" y="3157"/>
                    <a:pt x="607" y="4124"/>
                  </a:cubicBezTo>
                  <a:cubicBezTo>
                    <a:pt x="633" y="4887"/>
                    <a:pt x="491" y="5245"/>
                    <a:pt x="242" y="5245"/>
                  </a:cubicBezTo>
                  <a:cubicBezTo>
                    <a:pt x="170" y="5245"/>
                    <a:pt x="89" y="5215"/>
                    <a:pt x="1" y="5157"/>
                  </a:cubicBezTo>
                  <a:lnTo>
                    <a:pt x="1" y="5157"/>
                  </a:lnTo>
                  <a:cubicBezTo>
                    <a:pt x="1" y="5157"/>
                    <a:pt x="249" y="5788"/>
                    <a:pt x="1195" y="5788"/>
                  </a:cubicBezTo>
                  <a:cubicBezTo>
                    <a:pt x="1389" y="5788"/>
                    <a:pt x="1613" y="5762"/>
                    <a:pt x="1870" y="5698"/>
                  </a:cubicBezTo>
                  <a:cubicBezTo>
                    <a:pt x="3378" y="5321"/>
                    <a:pt x="3558" y="4108"/>
                    <a:pt x="4197" y="3354"/>
                  </a:cubicBezTo>
                  <a:cubicBezTo>
                    <a:pt x="4836" y="2600"/>
                    <a:pt x="5476" y="1977"/>
                    <a:pt x="7869" y="1928"/>
                  </a:cubicBezTo>
                  <a:cubicBezTo>
                    <a:pt x="7869" y="1928"/>
                    <a:pt x="6410" y="1813"/>
                    <a:pt x="5853" y="960"/>
                  </a:cubicBezTo>
                  <a:cubicBezTo>
                    <a:pt x="5459" y="329"/>
                    <a:pt x="5040" y="1"/>
                    <a:pt x="46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16"/>
            <p:cNvSpPr/>
            <p:nvPr/>
          </p:nvSpPr>
          <p:spPr>
            <a:xfrm>
              <a:off x="2974112" y="4345873"/>
              <a:ext cx="252238" cy="205523"/>
            </a:xfrm>
            <a:custGeom>
              <a:rect b="b" l="l" r="r" t="t"/>
              <a:pathLst>
                <a:path extrusionOk="0" h="6265" w="7689">
                  <a:moveTo>
                    <a:pt x="3368" y="1"/>
                  </a:moveTo>
                  <a:cubicBezTo>
                    <a:pt x="3322" y="1"/>
                    <a:pt x="3276" y="2"/>
                    <a:pt x="3230" y="3"/>
                  </a:cubicBezTo>
                  <a:cubicBezTo>
                    <a:pt x="2672" y="20"/>
                    <a:pt x="2115" y="167"/>
                    <a:pt x="1623" y="462"/>
                  </a:cubicBezTo>
                  <a:cubicBezTo>
                    <a:pt x="1443" y="561"/>
                    <a:pt x="1295" y="676"/>
                    <a:pt x="1148" y="807"/>
                  </a:cubicBezTo>
                  <a:cubicBezTo>
                    <a:pt x="0" y="1807"/>
                    <a:pt x="361" y="3888"/>
                    <a:pt x="1705" y="4216"/>
                  </a:cubicBezTo>
                  <a:cubicBezTo>
                    <a:pt x="1842" y="4253"/>
                    <a:pt x="1980" y="4271"/>
                    <a:pt x="2117" y="4271"/>
                  </a:cubicBezTo>
                  <a:cubicBezTo>
                    <a:pt x="2587" y="4271"/>
                    <a:pt x="3039" y="4060"/>
                    <a:pt x="3344" y="3692"/>
                  </a:cubicBezTo>
                  <a:cubicBezTo>
                    <a:pt x="3656" y="3249"/>
                    <a:pt x="3656" y="2659"/>
                    <a:pt x="3344" y="2216"/>
                  </a:cubicBezTo>
                  <a:cubicBezTo>
                    <a:pt x="3143" y="1919"/>
                    <a:pt x="2810" y="1759"/>
                    <a:pt x="2472" y="1759"/>
                  </a:cubicBezTo>
                  <a:cubicBezTo>
                    <a:pt x="2288" y="1759"/>
                    <a:pt x="2102" y="1807"/>
                    <a:pt x="1935" y="1905"/>
                  </a:cubicBezTo>
                  <a:cubicBezTo>
                    <a:pt x="1640" y="2069"/>
                    <a:pt x="1508" y="2413"/>
                    <a:pt x="1607" y="2724"/>
                  </a:cubicBezTo>
                  <a:cubicBezTo>
                    <a:pt x="1640" y="2823"/>
                    <a:pt x="1689" y="2905"/>
                    <a:pt x="1754" y="2970"/>
                  </a:cubicBezTo>
                  <a:cubicBezTo>
                    <a:pt x="1857" y="3073"/>
                    <a:pt x="1999" y="3115"/>
                    <a:pt x="2140" y="3115"/>
                  </a:cubicBezTo>
                  <a:cubicBezTo>
                    <a:pt x="2384" y="3115"/>
                    <a:pt x="2625" y="2989"/>
                    <a:pt x="2656" y="2823"/>
                  </a:cubicBezTo>
                  <a:cubicBezTo>
                    <a:pt x="2715" y="2557"/>
                    <a:pt x="2508" y="2305"/>
                    <a:pt x="2251" y="2305"/>
                  </a:cubicBezTo>
                  <a:cubicBezTo>
                    <a:pt x="2223" y="2305"/>
                    <a:pt x="2194" y="2308"/>
                    <a:pt x="2164" y="2315"/>
                  </a:cubicBezTo>
                  <a:cubicBezTo>
                    <a:pt x="1918" y="2380"/>
                    <a:pt x="1935" y="2528"/>
                    <a:pt x="1836" y="2544"/>
                  </a:cubicBezTo>
                  <a:cubicBezTo>
                    <a:pt x="1754" y="2544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33" y="1938"/>
                  </a:cubicBezTo>
                  <a:cubicBezTo>
                    <a:pt x="2174" y="1870"/>
                    <a:pt x="2324" y="1837"/>
                    <a:pt x="2471" y="1837"/>
                  </a:cubicBezTo>
                  <a:cubicBezTo>
                    <a:pt x="2785" y="1837"/>
                    <a:pt x="3089" y="1987"/>
                    <a:pt x="3279" y="2265"/>
                  </a:cubicBezTo>
                  <a:cubicBezTo>
                    <a:pt x="3557" y="2692"/>
                    <a:pt x="3541" y="3216"/>
                    <a:pt x="3262" y="3626"/>
                  </a:cubicBezTo>
                  <a:cubicBezTo>
                    <a:pt x="3021" y="3944"/>
                    <a:pt x="2581" y="4134"/>
                    <a:pt x="2136" y="4134"/>
                  </a:cubicBezTo>
                  <a:cubicBezTo>
                    <a:pt x="2008" y="4134"/>
                    <a:pt x="1879" y="4118"/>
                    <a:pt x="1754" y="4085"/>
                  </a:cubicBezTo>
                  <a:cubicBezTo>
                    <a:pt x="541" y="3790"/>
                    <a:pt x="214" y="1856"/>
                    <a:pt x="1263" y="938"/>
                  </a:cubicBezTo>
                  <a:cubicBezTo>
                    <a:pt x="1739" y="491"/>
                    <a:pt x="2325" y="318"/>
                    <a:pt x="2915" y="318"/>
                  </a:cubicBezTo>
                  <a:cubicBezTo>
                    <a:pt x="3624" y="318"/>
                    <a:pt x="4340" y="567"/>
                    <a:pt x="4885" y="889"/>
                  </a:cubicBezTo>
                  <a:cubicBezTo>
                    <a:pt x="5819" y="1413"/>
                    <a:pt x="6557" y="2249"/>
                    <a:pt x="6950" y="3249"/>
                  </a:cubicBezTo>
                  <a:cubicBezTo>
                    <a:pt x="7278" y="4052"/>
                    <a:pt x="7442" y="4904"/>
                    <a:pt x="7459" y="5773"/>
                  </a:cubicBezTo>
                  <a:cubicBezTo>
                    <a:pt x="7459" y="5937"/>
                    <a:pt x="7442" y="6101"/>
                    <a:pt x="7409" y="6265"/>
                  </a:cubicBezTo>
                  <a:cubicBezTo>
                    <a:pt x="7426" y="6216"/>
                    <a:pt x="7442" y="6134"/>
                    <a:pt x="7459" y="6068"/>
                  </a:cubicBezTo>
                  <a:cubicBezTo>
                    <a:pt x="7459" y="6063"/>
                    <a:pt x="7459" y="6058"/>
                    <a:pt x="7459" y="6052"/>
                  </a:cubicBezTo>
                  <a:cubicBezTo>
                    <a:pt x="7688" y="4872"/>
                    <a:pt x="7540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16"/>
            <p:cNvSpPr/>
            <p:nvPr/>
          </p:nvSpPr>
          <p:spPr>
            <a:xfrm>
              <a:off x="3113799" y="4408565"/>
              <a:ext cx="100186" cy="107371"/>
            </a:xfrm>
            <a:custGeom>
              <a:rect b="b" l="l" r="r" t="t"/>
              <a:pathLst>
                <a:path extrusionOk="0" h="3273" w="3054">
                  <a:moveTo>
                    <a:pt x="730" y="0"/>
                  </a:moveTo>
                  <a:cubicBezTo>
                    <a:pt x="63" y="0"/>
                    <a:pt x="1" y="784"/>
                    <a:pt x="1102" y="961"/>
                  </a:cubicBezTo>
                  <a:cubicBezTo>
                    <a:pt x="2365" y="1174"/>
                    <a:pt x="3053" y="3272"/>
                    <a:pt x="3053" y="3272"/>
                  </a:cubicBezTo>
                  <a:cubicBezTo>
                    <a:pt x="3053" y="3272"/>
                    <a:pt x="2725" y="1010"/>
                    <a:pt x="1463" y="240"/>
                  </a:cubicBezTo>
                  <a:cubicBezTo>
                    <a:pt x="1176" y="68"/>
                    <a:pt x="927" y="0"/>
                    <a:pt x="7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16"/>
            <p:cNvSpPr/>
            <p:nvPr/>
          </p:nvSpPr>
          <p:spPr>
            <a:xfrm>
              <a:off x="2913881" y="4400265"/>
              <a:ext cx="171045" cy="148246"/>
            </a:xfrm>
            <a:custGeom>
              <a:rect b="b" l="l" r="r" t="t"/>
              <a:pathLst>
                <a:path extrusionOk="0" h="4519" w="5214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886" y="427"/>
                    <a:pt x="1820" y="673"/>
                  </a:cubicBezTo>
                  <a:cubicBezTo>
                    <a:pt x="1689" y="1083"/>
                    <a:pt x="1132" y="1312"/>
                    <a:pt x="558" y="1706"/>
                  </a:cubicBezTo>
                  <a:cubicBezTo>
                    <a:pt x="1" y="2083"/>
                    <a:pt x="83" y="2706"/>
                    <a:pt x="197" y="3033"/>
                  </a:cubicBezTo>
                  <a:cubicBezTo>
                    <a:pt x="263" y="3263"/>
                    <a:pt x="247" y="3509"/>
                    <a:pt x="132" y="3722"/>
                  </a:cubicBezTo>
                  <a:cubicBezTo>
                    <a:pt x="394" y="3492"/>
                    <a:pt x="705" y="3328"/>
                    <a:pt x="1050" y="3230"/>
                  </a:cubicBezTo>
                  <a:cubicBezTo>
                    <a:pt x="1673" y="3050"/>
                    <a:pt x="1656" y="2755"/>
                    <a:pt x="1640" y="2279"/>
                  </a:cubicBezTo>
                  <a:cubicBezTo>
                    <a:pt x="1626" y="1901"/>
                    <a:pt x="1791" y="1868"/>
                    <a:pt x="1849" y="1868"/>
                  </a:cubicBezTo>
                  <a:cubicBezTo>
                    <a:pt x="1862" y="1868"/>
                    <a:pt x="1869" y="1870"/>
                    <a:pt x="1869" y="1870"/>
                  </a:cubicBezTo>
                  <a:cubicBezTo>
                    <a:pt x="1878" y="1869"/>
                    <a:pt x="1886" y="1868"/>
                    <a:pt x="1894" y="1868"/>
                  </a:cubicBezTo>
                  <a:cubicBezTo>
                    <a:pt x="2161" y="1868"/>
                    <a:pt x="2098" y="2387"/>
                    <a:pt x="2066" y="2689"/>
                  </a:cubicBezTo>
                  <a:cubicBezTo>
                    <a:pt x="1968" y="3214"/>
                    <a:pt x="2115" y="3755"/>
                    <a:pt x="2492" y="4164"/>
                  </a:cubicBezTo>
                  <a:cubicBezTo>
                    <a:pt x="2734" y="4428"/>
                    <a:pt x="3054" y="4518"/>
                    <a:pt x="3373" y="4518"/>
                  </a:cubicBezTo>
                  <a:cubicBezTo>
                    <a:pt x="3767" y="4518"/>
                    <a:pt x="4158" y="4381"/>
                    <a:pt x="4394" y="4263"/>
                  </a:cubicBezTo>
                  <a:cubicBezTo>
                    <a:pt x="4504" y="4217"/>
                    <a:pt x="4618" y="4195"/>
                    <a:pt x="4730" y="4195"/>
                  </a:cubicBezTo>
                  <a:cubicBezTo>
                    <a:pt x="4899" y="4195"/>
                    <a:pt x="5065" y="4246"/>
                    <a:pt x="5213" y="4345"/>
                  </a:cubicBezTo>
                  <a:cubicBezTo>
                    <a:pt x="5082" y="3460"/>
                    <a:pt x="4639" y="3197"/>
                    <a:pt x="4017" y="3132"/>
                  </a:cubicBezTo>
                  <a:cubicBezTo>
                    <a:pt x="3377" y="3066"/>
                    <a:pt x="2525" y="2853"/>
                    <a:pt x="2197" y="1771"/>
                  </a:cubicBezTo>
                  <a:cubicBezTo>
                    <a:pt x="1853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16"/>
            <p:cNvSpPr/>
            <p:nvPr/>
          </p:nvSpPr>
          <p:spPr>
            <a:xfrm>
              <a:off x="2940782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967" y="1"/>
                  </a:moveTo>
                  <a:lnTo>
                    <a:pt x="967" y="1"/>
                  </a:lnTo>
                  <a:cubicBezTo>
                    <a:pt x="967" y="1"/>
                    <a:pt x="950" y="83"/>
                    <a:pt x="508" y="345"/>
                  </a:cubicBezTo>
                  <a:cubicBezTo>
                    <a:pt x="164" y="525"/>
                    <a:pt x="0" y="919"/>
                    <a:pt x="115" y="1296"/>
                  </a:cubicBezTo>
                  <a:cubicBezTo>
                    <a:pt x="181" y="1509"/>
                    <a:pt x="230" y="1755"/>
                    <a:pt x="262" y="1984"/>
                  </a:cubicBezTo>
                  <a:cubicBezTo>
                    <a:pt x="262" y="1984"/>
                    <a:pt x="279" y="1837"/>
                    <a:pt x="787" y="1542"/>
                  </a:cubicBezTo>
                  <a:cubicBezTo>
                    <a:pt x="1295" y="1263"/>
                    <a:pt x="1098" y="837"/>
                    <a:pt x="1016" y="558"/>
                  </a:cubicBezTo>
                  <a:cubicBezTo>
                    <a:pt x="967" y="378"/>
                    <a:pt x="935" y="181"/>
                    <a:pt x="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16"/>
            <p:cNvSpPr/>
            <p:nvPr/>
          </p:nvSpPr>
          <p:spPr>
            <a:xfrm>
              <a:off x="2754708" y="4217636"/>
              <a:ext cx="226945" cy="160285"/>
            </a:xfrm>
            <a:custGeom>
              <a:rect b="b" l="l" r="r" t="t"/>
              <a:pathLst>
                <a:path extrusionOk="0" h="4886" w="6918">
                  <a:moveTo>
                    <a:pt x="4961" y="1"/>
                  </a:moveTo>
                  <a:cubicBezTo>
                    <a:pt x="4738" y="1"/>
                    <a:pt x="4488" y="53"/>
                    <a:pt x="4213" y="175"/>
                  </a:cubicBezTo>
                  <a:cubicBezTo>
                    <a:pt x="2755" y="831"/>
                    <a:pt x="3017" y="3306"/>
                    <a:pt x="4754" y="3667"/>
                  </a:cubicBezTo>
                  <a:cubicBezTo>
                    <a:pt x="4967" y="3699"/>
                    <a:pt x="5164" y="3732"/>
                    <a:pt x="5344" y="3749"/>
                  </a:cubicBezTo>
                  <a:cubicBezTo>
                    <a:pt x="4885" y="3831"/>
                    <a:pt x="4443" y="3978"/>
                    <a:pt x="4033" y="4191"/>
                  </a:cubicBezTo>
                  <a:cubicBezTo>
                    <a:pt x="3869" y="4273"/>
                    <a:pt x="3640" y="4339"/>
                    <a:pt x="3591" y="4355"/>
                  </a:cubicBezTo>
                  <a:cubicBezTo>
                    <a:pt x="3136" y="4527"/>
                    <a:pt x="2707" y="4603"/>
                    <a:pt x="2319" y="4603"/>
                  </a:cubicBezTo>
                  <a:cubicBezTo>
                    <a:pt x="1491" y="4603"/>
                    <a:pt x="854" y="4256"/>
                    <a:pt x="575" y="3765"/>
                  </a:cubicBezTo>
                  <a:cubicBezTo>
                    <a:pt x="345" y="3355"/>
                    <a:pt x="329" y="2863"/>
                    <a:pt x="542" y="2454"/>
                  </a:cubicBezTo>
                  <a:cubicBezTo>
                    <a:pt x="542" y="2437"/>
                    <a:pt x="558" y="2437"/>
                    <a:pt x="558" y="2421"/>
                  </a:cubicBezTo>
                  <a:cubicBezTo>
                    <a:pt x="771" y="2106"/>
                    <a:pt x="1107" y="1959"/>
                    <a:pt x="1420" y="1959"/>
                  </a:cubicBezTo>
                  <a:cubicBezTo>
                    <a:pt x="1710" y="1959"/>
                    <a:pt x="1981" y="2086"/>
                    <a:pt x="2115" y="2323"/>
                  </a:cubicBezTo>
                  <a:cubicBezTo>
                    <a:pt x="2214" y="2454"/>
                    <a:pt x="2279" y="2618"/>
                    <a:pt x="2279" y="2798"/>
                  </a:cubicBezTo>
                  <a:cubicBezTo>
                    <a:pt x="2279" y="2945"/>
                    <a:pt x="2214" y="3093"/>
                    <a:pt x="2115" y="3208"/>
                  </a:cubicBezTo>
                  <a:cubicBezTo>
                    <a:pt x="2001" y="3304"/>
                    <a:pt x="1938" y="3335"/>
                    <a:pt x="1908" y="3335"/>
                  </a:cubicBezTo>
                  <a:cubicBezTo>
                    <a:pt x="1881" y="3335"/>
                    <a:pt x="1878" y="3312"/>
                    <a:pt x="1886" y="3290"/>
                  </a:cubicBezTo>
                  <a:cubicBezTo>
                    <a:pt x="2001" y="3030"/>
                    <a:pt x="1711" y="2861"/>
                    <a:pt x="1458" y="2861"/>
                  </a:cubicBezTo>
                  <a:cubicBezTo>
                    <a:pt x="1279" y="2861"/>
                    <a:pt x="1118" y="2945"/>
                    <a:pt x="1132" y="3142"/>
                  </a:cubicBezTo>
                  <a:cubicBezTo>
                    <a:pt x="1121" y="3417"/>
                    <a:pt x="1367" y="3544"/>
                    <a:pt x="1620" y="3544"/>
                  </a:cubicBezTo>
                  <a:cubicBezTo>
                    <a:pt x="1744" y="3544"/>
                    <a:pt x="1870" y="3513"/>
                    <a:pt x="1968" y="3454"/>
                  </a:cubicBezTo>
                  <a:lnTo>
                    <a:pt x="2001" y="3437"/>
                  </a:lnTo>
                  <a:cubicBezTo>
                    <a:pt x="2033" y="3421"/>
                    <a:pt x="2050" y="3404"/>
                    <a:pt x="2066" y="3388"/>
                  </a:cubicBezTo>
                  <a:lnTo>
                    <a:pt x="2083" y="3388"/>
                  </a:lnTo>
                  <a:cubicBezTo>
                    <a:pt x="2378" y="3093"/>
                    <a:pt x="2427" y="2634"/>
                    <a:pt x="2164" y="2290"/>
                  </a:cubicBezTo>
                  <a:cubicBezTo>
                    <a:pt x="2034" y="2021"/>
                    <a:pt x="1722" y="1874"/>
                    <a:pt x="1387" y="1874"/>
                  </a:cubicBezTo>
                  <a:cubicBezTo>
                    <a:pt x="1047" y="1874"/>
                    <a:pt x="683" y="2025"/>
                    <a:pt x="460" y="2355"/>
                  </a:cubicBezTo>
                  <a:cubicBezTo>
                    <a:pt x="1" y="2962"/>
                    <a:pt x="132" y="4126"/>
                    <a:pt x="919" y="4585"/>
                  </a:cubicBezTo>
                  <a:cubicBezTo>
                    <a:pt x="1263" y="4785"/>
                    <a:pt x="1657" y="4886"/>
                    <a:pt x="2047" y="4886"/>
                  </a:cubicBezTo>
                  <a:cubicBezTo>
                    <a:pt x="2103" y="4886"/>
                    <a:pt x="2158" y="4884"/>
                    <a:pt x="2214" y="4880"/>
                  </a:cubicBezTo>
                  <a:cubicBezTo>
                    <a:pt x="3115" y="4863"/>
                    <a:pt x="3836" y="4371"/>
                    <a:pt x="5017" y="4011"/>
                  </a:cubicBezTo>
                  <a:cubicBezTo>
                    <a:pt x="5443" y="3896"/>
                    <a:pt x="5885" y="3831"/>
                    <a:pt x="6328" y="3798"/>
                  </a:cubicBezTo>
                  <a:cubicBezTo>
                    <a:pt x="6525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5" y="3663"/>
                    <a:pt x="6639" y="3663"/>
                  </a:cubicBezTo>
                  <a:cubicBezTo>
                    <a:pt x="6484" y="3663"/>
                    <a:pt x="6295" y="3634"/>
                    <a:pt x="6164" y="3519"/>
                  </a:cubicBezTo>
                  <a:cubicBezTo>
                    <a:pt x="5902" y="3273"/>
                    <a:pt x="5902" y="3372"/>
                    <a:pt x="5623" y="3290"/>
                  </a:cubicBezTo>
                  <a:cubicBezTo>
                    <a:pt x="5459" y="3240"/>
                    <a:pt x="5344" y="3093"/>
                    <a:pt x="5344" y="2913"/>
                  </a:cubicBezTo>
                  <a:cubicBezTo>
                    <a:pt x="5148" y="3077"/>
                    <a:pt x="5115" y="3372"/>
                    <a:pt x="5262" y="3585"/>
                  </a:cubicBezTo>
                  <a:cubicBezTo>
                    <a:pt x="5262" y="3585"/>
                    <a:pt x="4541" y="3585"/>
                    <a:pt x="4377" y="3208"/>
                  </a:cubicBezTo>
                  <a:cubicBezTo>
                    <a:pt x="4197" y="2831"/>
                    <a:pt x="4410" y="2847"/>
                    <a:pt x="4541" y="2765"/>
                  </a:cubicBezTo>
                  <a:cubicBezTo>
                    <a:pt x="4689" y="2667"/>
                    <a:pt x="4738" y="2536"/>
                    <a:pt x="4590" y="2323"/>
                  </a:cubicBezTo>
                  <a:cubicBezTo>
                    <a:pt x="4426" y="2126"/>
                    <a:pt x="4459" y="1749"/>
                    <a:pt x="4722" y="1749"/>
                  </a:cubicBezTo>
                  <a:cubicBezTo>
                    <a:pt x="4643" y="1580"/>
                    <a:pt x="4483" y="1483"/>
                    <a:pt x="4305" y="1483"/>
                  </a:cubicBezTo>
                  <a:cubicBezTo>
                    <a:pt x="4259" y="1483"/>
                    <a:pt x="4212" y="1489"/>
                    <a:pt x="4164" y="1503"/>
                  </a:cubicBezTo>
                  <a:cubicBezTo>
                    <a:pt x="3738" y="1569"/>
                    <a:pt x="3738" y="2175"/>
                    <a:pt x="3738" y="2175"/>
                  </a:cubicBezTo>
                  <a:cubicBezTo>
                    <a:pt x="3738" y="2175"/>
                    <a:pt x="3427" y="1421"/>
                    <a:pt x="3918" y="1044"/>
                  </a:cubicBezTo>
                  <a:cubicBezTo>
                    <a:pt x="4101" y="899"/>
                    <a:pt x="4250" y="844"/>
                    <a:pt x="4368" y="844"/>
                  </a:cubicBezTo>
                  <a:cubicBezTo>
                    <a:pt x="4556" y="844"/>
                    <a:pt x="4665" y="985"/>
                    <a:pt x="4705" y="1126"/>
                  </a:cubicBezTo>
                  <a:cubicBezTo>
                    <a:pt x="4758" y="1311"/>
                    <a:pt x="4854" y="1465"/>
                    <a:pt x="5001" y="1465"/>
                  </a:cubicBezTo>
                  <a:cubicBezTo>
                    <a:pt x="5036" y="1465"/>
                    <a:pt x="5074" y="1456"/>
                    <a:pt x="5115" y="1437"/>
                  </a:cubicBezTo>
                  <a:cubicBezTo>
                    <a:pt x="5248" y="1371"/>
                    <a:pt x="5358" y="1267"/>
                    <a:pt x="5456" y="1267"/>
                  </a:cubicBezTo>
                  <a:cubicBezTo>
                    <a:pt x="5503" y="1267"/>
                    <a:pt x="5548" y="1291"/>
                    <a:pt x="5590" y="1355"/>
                  </a:cubicBezTo>
                  <a:cubicBezTo>
                    <a:pt x="5705" y="1601"/>
                    <a:pt x="5590" y="1896"/>
                    <a:pt x="5344" y="2011"/>
                  </a:cubicBezTo>
                  <a:cubicBezTo>
                    <a:pt x="5344" y="2011"/>
                    <a:pt x="5350" y="2011"/>
                    <a:pt x="5361" y="2011"/>
                  </a:cubicBezTo>
                  <a:cubicBezTo>
                    <a:pt x="5468" y="2011"/>
                    <a:pt x="6079" y="1984"/>
                    <a:pt x="6213" y="1372"/>
                  </a:cubicBezTo>
                  <a:cubicBezTo>
                    <a:pt x="6318" y="822"/>
                    <a:pt x="5848" y="1"/>
                    <a:pt x="49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16"/>
            <p:cNvSpPr/>
            <p:nvPr/>
          </p:nvSpPr>
          <p:spPr>
            <a:xfrm>
              <a:off x="2718162" y="4303489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15" y="3099"/>
                    <a:pt x="1148" y="3312"/>
                  </a:cubicBezTo>
                  <a:cubicBezTo>
                    <a:pt x="1198" y="3223"/>
                    <a:pt x="1288" y="3164"/>
                    <a:pt x="1386" y="3164"/>
                  </a:cubicBezTo>
                  <a:cubicBezTo>
                    <a:pt x="1415" y="3164"/>
                    <a:pt x="1445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098" y="1574"/>
                    <a:pt x="754" y="787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16"/>
            <p:cNvSpPr/>
            <p:nvPr/>
          </p:nvSpPr>
          <p:spPr>
            <a:xfrm>
              <a:off x="2919261" y="4059940"/>
              <a:ext cx="145753" cy="205950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1" y="203"/>
                    <a:pt x="1279" y="606"/>
                  </a:cubicBezTo>
                  <a:cubicBezTo>
                    <a:pt x="1" y="2245"/>
                    <a:pt x="902" y="4261"/>
                    <a:pt x="1656" y="5113"/>
                  </a:cubicBezTo>
                  <a:cubicBezTo>
                    <a:pt x="2082" y="5638"/>
                    <a:pt x="2640" y="6031"/>
                    <a:pt x="3262" y="6277"/>
                  </a:cubicBezTo>
                  <a:cubicBezTo>
                    <a:pt x="2689" y="6015"/>
                    <a:pt x="2181" y="5622"/>
                    <a:pt x="1771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7" y="3310"/>
                    <a:pt x="951" y="2753"/>
                    <a:pt x="1000" y="2212"/>
                  </a:cubicBezTo>
                  <a:cubicBezTo>
                    <a:pt x="1132" y="737"/>
                    <a:pt x="1968" y="180"/>
                    <a:pt x="2722" y="163"/>
                  </a:cubicBezTo>
                  <a:cubicBezTo>
                    <a:pt x="3066" y="163"/>
                    <a:pt x="3394" y="294"/>
                    <a:pt x="3639" y="557"/>
                  </a:cubicBezTo>
                  <a:cubicBezTo>
                    <a:pt x="4279" y="1098"/>
                    <a:pt x="3934" y="2032"/>
                    <a:pt x="3394" y="2261"/>
                  </a:cubicBezTo>
                  <a:cubicBezTo>
                    <a:pt x="3275" y="2329"/>
                    <a:pt x="3143" y="2362"/>
                    <a:pt x="3010" y="2362"/>
                  </a:cubicBezTo>
                  <a:cubicBezTo>
                    <a:pt x="2885" y="2362"/>
                    <a:pt x="2758" y="2333"/>
                    <a:pt x="2640" y="2278"/>
                  </a:cubicBezTo>
                  <a:cubicBezTo>
                    <a:pt x="2476" y="2196"/>
                    <a:pt x="2361" y="2015"/>
                    <a:pt x="2328" y="1819"/>
                  </a:cubicBezTo>
                  <a:cubicBezTo>
                    <a:pt x="2328" y="1732"/>
                    <a:pt x="2354" y="1711"/>
                    <a:pt x="2401" y="1711"/>
                  </a:cubicBezTo>
                  <a:cubicBezTo>
                    <a:pt x="2448" y="1711"/>
                    <a:pt x="2515" y="1731"/>
                    <a:pt x="2600" y="1731"/>
                  </a:cubicBezTo>
                  <a:cubicBezTo>
                    <a:pt x="2660" y="1731"/>
                    <a:pt x="2728" y="1721"/>
                    <a:pt x="2803" y="1688"/>
                  </a:cubicBezTo>
                  <a:cubicBezTo>
                    <a:pt x="3017" y="1573"/>
                    <a:pt x="3049" y="1294"/>
                    <a:pt x="2885" y="1130"/>
                  </a:cubicBezTo>
                  <a:cubicBezTo>
                    <a:pt x="2817" y="1056"/>
                    <a:pt x="2717" y="1016"/>
                    <a:pt x="2614" y="1016"/>
                  </a:cubicBezTo>
                  <a:cubicBezTo>
                    <a:pt x="2420" y="1016"/>
                    <a:pt x="2213" y="1159"/>
                    <a:pt x="2181" y="1491"/>
                  </a:cubicBezTo>
                  <a:cubicBezTo>
                    <a:pt x="2148" y="1737"/>
                    <a:pt x="2213" y="1983"/>
                    <a:pt x="2377" y="2147"/>
                  </a:cubicBezTo>
                  <a:lnTo>
                    <a:pt x="2443" y="2212"/>
                  </a:lnTo>
                  <a:cubicBezTo>
                    <a:pt x="2459" y="2229"/>
                    <a:pt x="2476" y="2245"/>
                    <a:pt x="2508" y="2261"/>
                  </a:cubicBezTo>
                  <a:lnTo>
                    <a:pt x="2558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46" y="2409"/>
                    <a:pt x="2881" y="2442"/>
                    <a:pt x="3019" y="2442"/>
                  </a:cubicBezTo>
                  <a:cubicBezTo>
                    <a:pt x="3156" y="2442"/>
                    <a:pt x="3295" y="2409"/>
                    <a:pt x="3426" y="2343"/>
                  </a:cubicBezTo>
                  <a:cubicBezTo>
                    <a:pt x="4016" y="2130"/>
                    <a:pt x="4443" y="1081"/>
                    <a:pt x="3754" y="458"/>
                  </a:cubicBezTo>
                  <a:cubicBezTo>
                    <a:pt x="3480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16"/>
            <p:cNvSpPr/>
            <p:nvPr/>
          </p:nvSpPr>
          <p:spPr>
            <a:xfrm>
              <a:off x="1605067" y="4897400"/>
              <a:ext cx="297377" cy="207098"/>
            </a:xfrm>
            <a:custGeom>
              <a:rect b="b" l="l" r="r" t="t"/>
              <a:pathLst>
                <a:path extrusionOk="0" h="6313" w="9065">
                  <a:moveTo>
                    <a:pt x="7076" y="0"/>
                  </a:moveTo>
                  <a:cubicBezTo>
                    <a:pt x="6621" y="0"/>
                    <a:pt x="6190" y="163"/>
                    <a:pt x="5917" y="501"/>
                  </a:cubicBezTo>
                  <a:cubicBezTo>
                    <a:pt x="5524" y="910"/>
                    <a:pt x="5475" y="1533"/>
                    <a:pt x="5803" y="1992"/>
                  </a:cubicBezTo>
                  <a:cubicBezTo>
                    <a:pt x="5901" y="2140"/>
                    <a:pt x="6032" y="2238"/>
                    <a:pt x="6180" y="2304"/>
                  </a:cubicBezTo>
                  <a:lnTo>
                    <a:pt x="6212" y="2320"/>
                  </a:lnTo>
                  <a:lnTo>
                    <a:pt x="6294" y="2336"/>
                  </a:lnTo>
                  <a:cubicBezTo>
                    <a:pt x="6311" y="2353"/>
                    <a:pt x="6344" y="2353"/>
                    <a:pt x="6376" y="2369"/>
                  </a:cubicBezTo>
                  <a:cubicBezTo>
                    <a:pt x="6445" y="2385"/>
                    <a:pt x="6516" y="2394"/>
                    <a:pt x="6586" y="2394"/>
                  </a:cubicBezTo>
                  <a:cubicBezTo>
                    <a:pt x="6801" y="2394"/>
                    <a:pt x="7015" y="2317"/>
                    <a:pt x="7163" y="2156"/>
                  </a:cubicBezTo>
                  <a:cubicBezTo>
                    <a:pt x="7554" y="1751"/>
                    <a:pt x="7284" y="1208"/>
                    <a:pt x="6958" y="1208"/>
                  </a:cubicBezTo>
                  <a:cubicBezTo>
                    <a:pt x="6929" y="1208"/>
                    <a:pt x="6898" y="1212"/>
                    <a:pt x="6868" y="1222"/>
                  </a:cubicBezTo>
                  <a:cubicBezTo>
                    <a:pt x="6540" y="1304"/>
                    <a:pt x="6475" y="1714"/>
                    <a:pt x="6704" y="1845"/>
                  </a:cubicBezTo>
                  <a:cubicBezTo>
                    <a:pt x="6758" y="1875"/>
                    <a:pt x="6817" y="1889"/>
                    <a:pt x="6875" y="1889"/>
                  </a:cubicBezTo>
                  <a:cubicBezTo>
                    <a:pt x="6975" y="1889"/>
                    <a:pt x="7074" y="1846"/>
                    <a:pt x="7147" y="1763"/>
                  </a:cubicBezTo>
                  <a:lnTo>
                    <a:pt x="7147" y="1763"/>
                  </a:lnTo>
                  <a:cubicBezTo>
                    <a:pt x="7196" y="1910"/>
                    <a:pt x="7130" y="2058"/>
                    <a:pt x="7016" y="2140"/>
                  </a:cubicBezTo>
                  <a:cubicBezTo>
                    <a:pt x="6875" y="2257"/>
                    <a:pt x="6701" y="2315"/>
                    <a:pt x="6524" y="2315"/>
                  </a:cubicBezTo>
                  <a:cubicBezTo>
                    <a:pt x="6453" y="2315"/>
                    <a:pt x="6381" y="2306"/>
                    <a:pt x="6311" y="2287"/>
                  </a:cubicBezTo>
                  <a:cubicBezTo>
                    <a:pt x="6212" y="2271"/>
                    <a:pt x="6131" y="2222"/>
                    <a:pt x="6049" y="2173"/>
                  </a:cubicBezTo>
                  <a:cubicBezTo>
                    <a:pt x="5557" y="1763"/>
                    <a:pt x="5508" y="1009"/>
                    <a:pt x="5967" y="550"/>
                  </a:cubicBezTo>
                  <a:cubicBezTo>
                    <a:pt x="6222" y="246"/>
                    <a:pt x="6617" y="102"/>
                    <a:pt x="7036" y="102"/>
                  </a:cubicBezTo>
                  <a:cubicBezTo>
                    <a:pt x="7907" y="102"/>
                    <a:pt x="8879" y="727"/>
                    <a:pt x="8901" y="1845"/>
                  </a:cubicBezTo>
                  <a:cubicBezTo>
                    <a:pt x="8917" y="2664"/>
                    <a:pt x="8474" y="3402"/>
                    <a:pt x="7770" y="3795"/>
                  </a:cubicBezTo>
                  <a:lnTo>
                    <a:pt x="7704" y="3812"/>
                  </a:lnTo>
                  <a:cubicBezTo>
                    <a:pt x="7622" y="3844"/>
                    <a:pt x="7524" y="3877"/>
                    <a:pt x="7425" y="3894"/>
                  </a:cubicBezTo>
                  <a:cubicBezTo>
                    <a:pt x="7201" y="3946"/>
                    <a:pt x="6977" y="3968"/>
                    <a:pt x="6753" y="3968"/>
                  </a:cubicBezTo>
                  <a:cubicBezTo>
                    <a:pt x="5174" y="3968"/>
                    <a:pt x="3630" y="2834"/>
                    <a:pt x="2298" y="2834"/>
                  </a:cubicBezTo>
                  <a:cubicBezTo>
                    <a:pt x="2152" y="2834"/>
                    <a:pt x="2009" y="2847"/>
                    <a:pt x="1869" y="2877"/>
                  </a:cubicBezTo>
                  <a:cubicBezTo>
                    <a:pt x="607" y="3156"/>
                    <a:pt x="246" y="4041"/>
                    <a:pt x="148" y="4582"/>
                  </a:cubicBezTo>
                  <a:cubicBezTo>
                    <a:pt x="0" y="5123"/>
                    <a:pt x="115" y="5729"/>
                    <a:pt x="557" y="6057"/>
                  </a:cubicBezTo>
                  <a:cubicBezTo>
                    <a:pt x="777" y="6233"/>
                    <a:pt x="1045" y="6313"/>
                    <a:pt x="1308" y="6313"/>
                  </a:cubicBezTo>
                  <a:cubicBezTo>
                    <a:pt x="1730" y="6313"/>
                    <a:pt x="2139" y="6106"/>
                    <a:pt x="2311" y="5762"/>
                  </a:cubicBezTo>
                  <a:cubicBezTo>
                    <a:pt x="2639" y="5221"/>
                    <a:pt x="2361" y="4516"/>
                    <a:pt x="1869" y="4402"/>
                  </a:cubicBezTo>
                  <a:cubicBezTo>
                    <a:pt x="1771" y="4363"/>
                    <a:pt x="1670" y="4344"/>
                    <a:pt x="1572" y="4344"/>
                  </a:cubicBezTo>
                  <a:cubicBezTo>
                    <a:pt x="1257" y="4344"/>
                    <a:pt x="965" y="4532"/>
                    <a:pt x="853" y="4844"/>
                  </a:cubicBezTo>
                  <a:cubicBezTo>
                    <a:pt x="820" y="4959"/>
                    <a:pt x="803" y="5090"/>
                    <a:pt x="836" y="5221"/>
                  </a:cubicBezTo>
                  <a:lnTo>
                    <a:pt x="836" y="5238"/>
                  </a:lnTo>
                  <a:cubicBezTo>
                    <a:pt x="836" y="5238"/>
                    <a:pt x="836" y="5254"/>
                    <a:pt x="836" y="5270"/>
                  </a:cubicBezTo>
                  <a:cubicBezTo>
                    <a:pt x="853" y="5287"/>
                    <a:pt x="853" y="5287"/>
                    <a:pt x="836" y="5303"/>
                  </a:cubicBezTo>
                  <a:cubicBezTo>
                    <a:pt x="910" y="5525"/>
                    <a:pt x="1122" y="5663"/>
                    <a:pt x="1341" y="5663"/>
                  </a:cubicBezTo>
                  <a:cubicBezTo>
                    <a:pt x="1414" y="5663"/>
                    <a:pt x="1488" y="5647"/>
                    <a:pt x="1557" y="5615"/>
                  </a:cubicBezTo>
                  <a:cubicBezTo>
                    <a:pt x="1904" y="5473"/>
                    <a:pt x="1796" y="4923"/>
                    <a:pt x="1468" y="4923"/>
                  </a:cubicBezTo>
                  <a:cubicBezTo>
                    <a:pt x="1455" y="4923"/>
                    <a:pt x="1441" y="4924"/>
                    <a:pt x="1426" y="4926"/>
                  </a:cubicBezTo>
                  <a:cubicBezTo>
                    <a:pt x="1049" y="4959"/>
                    <a:pt x="1098" y="5320"/>
                    <a:pt x="1049" y="5369"/>
                  </a:cubicBezTo>
                  <a:cubicBezTo>
                    <a:pt x="1039" y="5383"/>
                    <a:pt x="1026" y="5389"/>
                    <a:pt x="1014" y="5389"/>
                  </a:cubicBezTo>
                  <a:cubicBezTo>
                    <a:pt x="968" y="5389"/>
                    <a:pt x="915" y="5313"/>
                    <a:pt x="902" y="5287"/>
                  </a:cubicBezTo>
                  <a:cubicBezTo>
                    <a:pt x="820" y="5090"/>
                    <a:pt x="836" y="4877"/>
                    <a:pt x="934" y="4713"/>
                  </a:cubicBezTo>
                  <a:cubicBezTo>
                    <a:pt x="1074" y="4504"/>
                    <a:pt x="1303" y="4394"/>
                    <a:pt x="1542" y="4394"/>
                  </a:cubicBezTo>
                  <a:cubicBezTo>
                    <a:pt x="1640" y="4394"/>
                    <a:pt x="1740" y="4413"/>
                    <a:pt x="1836" y="4451"/>
                  </a:cubicBezTo>
                  <a:cubicBezTo>
                    <a:pt x="2295" y="4566"/>
                    <a:pt x="2541" y="5221"/>
                    <a:pt x="2229" y="5713"/>
                  </a:cubicBezTo>
                  <a:cubicBezTo>
                    <a:pt x="2069" y="6024"/>
                    <a:pt x="1692" y="6207"/>
                    <a:pt x="1308" y="6207"/>
                  </a:cubicBezTo>
                  <a:cubicBezTo>
                    <a:pt x="1066" y="6207"/>
                    <a:pt x="820" y="6134"/>
                    <a:pt x="623" y="5975"/>
                  </a:cubicBezTo>
                  <a:cubicBezTo>
                    <a:pt x="66" y="5566"/>
                    <a:pt x="115" y="4631"/>
                    <a:pt x="541" y="4058"/>
                  </a:cubicBezTo>
                  <a:cubicBezTo>
                    <a:pt x="902" y="3584"/>
                    <a:pt x="1491" y="3347"/>
                    <a:pt x="2105" y="3347"/>
                  </a:cubicBezTo>
                  <a:cubicBezTo>
                    <a:pt x="2299" y="3347"/>
                    <a:pt x="2496" y="3371"/>
                    <a:pt x="2688" y="3418"/>
                  </a:cubicBezTo>
                  <a:cubicBezTo>
                    <a:pt x="3492" y="3615"/>
                    <a:pt x="4327" y="3959"/>
                    <a:pt x="5213" y="4189"/>
                  </a:cubicBezTo>
                  <a:cubicBezTo>
                    <a:pt x="5533" y="4248"/>
                    <a:pt x="5862" y="4282"/>
                    <a:pt x="6189" y="4282"/>
                  </a:cubicBezTo>
                  <a:cubicBezTo>
                    <a:pt x="6765" y="4282"/>
                    <a:pt x="7333" y="4177"/>
                    <a:pt x="7835" y="3926"/>
                  </a:cubicBezTo>
                  <a:cubicBezTo>
                    <a:pt x="8606" y="3517"/>
                    <a:pt x="9065" y="2713"/>
                    <a:pt x="9032" y="1845"/>
                  </a:cubicBezTo>
                  <a:cubicBezTo>
                    <a:pt x="8999" y="653"/>
                    <a:pt x="7988" y="0"/>
                    <a:pt x="70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16"/>
            <p:cNvSpPr/>
            <p:nvPr/>
          </p:nvSpPr>
          <p:spPr>
            <a:xfrm>
              <a:off x="1640005" y="5014811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61" y="0"/>
                  </a:moveTo>
                  <a:cubicBezTo>
                    <a:pt x="340" y="0"/>
                    <a:pt x="1" y="265"/>
                    <a:pt x="1" y="265"/>
                  </a:cubicBezTo>
                  <a:cubicBezTo>
                    <a:pt x="232" y="193"/>
                    <a:pt x="445" y="147"/>
                    <a:pt x="655" y="147"/>
                  </a:cubicBezTo>
                  <a:cubicBezTo>
                    <a:pt x="966" y="147"/>
                    <a:pt x="1271" y="247"/>
                    <a:pt x="1623" y="511"/>
                  </a:cubicBezTo>
                  <a:cubicBezTo>
                    <a:pt x="2213" y="954"/>
                    <a:pt x="1853" y="1708"/>
                    <a:pt x="1754" y="2200"/>
                  </a:cubicBezTo>
                  <a:cubicBezTo>
                    <a:pt x="1656" y="2708"/>
                    <a:pt x="2377" y="2921"/>
                    <a:pt x="2738" y="3085"/>
                  </a:cubicBezTo>
                  <a:cubicBezTo>
                    <a:pt x="3099" y="3249"/>
                    <a:pt x="2902" y="3691"/>
                    <a:pt x="2902" y="3691"/>
                  </a:cubicBezTo>
                  <a:cubicBezTo>
                    <a:pt x="4246" y="2872"/>
                    <a:pt x="3394" y="1937"/>
                    <a:pt x="3164" y="1659"/>
                  </a:cubicBezTo>
                  <a:cubicBezTo>
                    <a:pt x="2973" y="1441"/>
                    <a:pt x="3088" y="1200"/>
                    <a:pt x="3274" y="1200"/>
                  </a:cubicBezTo>
                  <a:cubicBezTo>
                    <a:pt x="3311" y="1200"/>
                    <a:pt x="3352" y="1210"/>
                    <a:pt x="3394" y="1233"/>
                  </a:cubicBezTo>
                  <a:cubicBezTo>
                    <a:pt x="3656" y="1364"/>
                    <a:pt x="3279" y="1872"/>
                    <a:pt x="3951" y="2298"/>
                  </a:cubicBezTo>
                  <a:cubicBezTo>
                    <a:pt x="4120" y="2410"/>
                    <a:pt x="4280" y="2451"/>
                    <a:pt x="4423" y="2451"/>
                  </a:cubicBezTo>
                  <a:cubicBezTo>
                    <a:pt x="4847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5" y="2085"/>
                    <a:pt x="5120" y="2085"/>
                    <a:pt x="5114" y="2085"/>
                  </a:cubicBezTo>
                  <a:cubicBezTo>
                    <a:pt x="4761" y="2085"/>
                    <a:pt x="4964" y="1574"/>
                    <a:pt x="4787" y="1413"/>
                  </a:cubicBezTo>
                  <a:cubicBezTo>
                    <a:pt x="4713" y="1350"/>
                    <a:pt x="4620" y="1320"/>
                    <a:pt x="4523" y="1320"/>
                  </a:cubicBezTo>
                  <a:cubicBezTo>
                    <a:pt x="4469" y="1320"/>
                    <a:pt x="4414" y="1330"/>
                    <a:pt x="4361" y="1347"/>
                  </a:cubicBezTo>
                  <a:cubicBezTo>
                    <a:pt x="4312" y="1359"/>
                    <a:pt x="4264" y="1364"/>
                    <a:pt x="4220" y="1364"/>
                  </a:cubicBezTo>
                  <a:cubicBezTo>
                    <a:pt x="4072" y="1364"/>
                    <a:pt x="3970" y="1305"/>
                    <a:pt x="4033" y="1216"/>
                  </a:cubicBezTo>
                  <a:cubicBezTo>
                    <a:pt x="4066" y="1174"/>
                    <a:pt x="4103" y="1158"/>
                    <a:pt x="4151" y="1158"/>
                  </a:cubicBezTo>
                  <a:cubicBezTo>
                    <a:pt x="4290" y="1158"/>
                    <a:pt x="4521" y="1294"/>
                    <a:pt x="5033" y="1331"/>
                  </a:cubicBezTo>
                  <a:cubicBezTo>
                    <a:pt x="5060" y="1333"/>
                    <a:pt x="5088" y="1333"/>
                    <a:pt x="5115" y="1333"/>
                  </a:cubicBezTo>
                  <a:cubicBezTo>
                    <a:pt x="5892" y="1333"/>
                    <a:pt x="6459" y="675"/>
                    <a:pt x="6459" y="675"/>
                  </a:cubicBezTo>
                  <a:lnTo>
                    <a:pt x="6459" y="675"/>
                  </a:lnTo>
                  <a:cubicBezTo>
                    <a:pt x="6005" y="931"/>
                    <a:pt x="5521" y="1029"/>
                    <a:pt x="5034" y="1029"/>
                  </a:cubicBezTo>
                  <a:cubicBezTo>
                    <a:pt x="3868" y="1029"/>
                    <a:pt x="2685" y="468"/>
                    <a:pt x="1853" y="167"/>
                  </a:cubicBezTo>
                  <a:cubicBezTo>
                    <a:pt x="1512" y="44"/>
                    <a:pt x="1213" y="0"/>
                    <a:pt x="9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16"/>
            <p:cNvSpPr/>
            <p:nvPr/>
          </p:nvSpPr>
          <p:spPr>
            <a:xfrm>
              <a:off x="1694856" y="4894185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6" y="2139"/>
                    <a:pt x="2312" y="1500"/>
                    <a:pt x="2263" y="1271"/>
                  </a:cubicBezTo>
                  <a:cubicBezTo>
                    <a:pt x="2181" y="1008"/>
                    <a:pt x="2246" y="746"/>
                    <a:pt x="2426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16"/>
            <p:cNvSpPr/>
            <p:nvPr/>
          </p:nvSpPr>
          <p:spPr>
            <a:xfrm>
              <a:off x="1785727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5"/>
                    <a:pt x="1" y="1344"/>
                    <a:pt x="247" y="2017"/>
                  </a:cubicBezTo>
                  <a:cubicBezTo>
                    <a:pt x="492" y="2689"/>
                    <a:pt x="1673" y="2426"/>
                    <a:pt x="2263" y="2623"/>
                  </a:cubicBezTo>
                  <a:cubicBezTo>
                    <a:pt x="2263" y="2623"/>
                    <a:pt x="1394" y="2164"/>
                    <a:pt x="1459" y="1443"/>
                  </a:cubicBezTo>
                  <a:cubicBezTo>
                    <a:pt x="1525" y="705"/>
                    <a:pt x="1427" y="181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16"/>
            <p:cNvSpPr/>
            <p:nvPr/>
          </p:nvSpPr>
          <p:spPr>
            <a:xfrm>
              <a:off x="1865839" y="4844977"/>
              <a:ext cx="104353" cy="141455"/>
            </a:xfrm>
            <a:custGeom>
              <a:rect b="b" l="l" r="r" t="t"/>
              <a:pathLst>
                <a:path extrusionOk="0" h="4312" w="3181">
                  <a:moveTo>
                    <a:pt x="378" y="1"/>
                  </a:moveTo>
                  <a:lnTo>
                    <a:pt x="378" y="1"/>
                  </a:lnTo>
                  <a:cubicBezTo>
                    <a:pt x="1" y="1345"/>
                    <a:pt x="542" y="1607"/>
                    <a:pt x="1099" y="2476"/>
                  </a:cubicBezTo>
                  <a:cubicBezTo>
                    <a:pt x="1656" y="3361"/>
                    <a:pt x="1050" y="4311"/>
                    <a:pt x="1050" y="4311"/>
                  </a:cubicBezTo>
                  <a:cubicBezTo>
                    <a:pt x="1443" y="4049"/>
                    <a:pt x="1788" y="3361"/>
                    <a:pt x="2492" y="2918"/>
                  </a:cubicBezTo>
                  <a:cubicBezTo>
                    <a:pt x="3181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3" y="1695"/>
                    <a:pt x="2761" y="1748"/>
                    <a:pt x="2587" y="1748"/>
                  </a:cubicBezTo>
                  <a:cubicBezTo>
                    <a:pt x="2544" y="1748"/>
                    <a:pt x="2496" y="1745"/>
                    <a:pt x="2443" y="1738"/>
                  </a:cubicBezTo>
                  <a:cubicBezTo>
                    <a:pt x="2414" y="1731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1"/>
                  </a:cubicBezTo>
                  <a:cubicBezTo>
                    <a:pt x="2098" y="2413"/>
                    <a:pt x="1949" y="2513"/>
                    <a:pt x="1811" y="2513"/>
                  </a:cubicBezTo>
                  <a:cubicBezTo>
                    <a:pt x="1773" y="2513"/>
                    <a:pt x="1737" y="2506"/>
                    <a:pt x="1706" y="2492"/>
                  </a:cubicBezTo>
                  <a:cubicBezTo>
                    <a:pt x="1558" y="2426"/>
                    <a:pt x="1558" y="2066"/>
                    <a:pt x="1771" y="1886"/>
                  </a:cubicBezTo>
                  <a:cubicBezTo>
                    <a:pt x="1984" y="1705"/>
                    <a:pt x="2132" y="1312"/>
                    <a:pt x="1952" y="689"/>
                  </a:cubicBezTo>
                  <a:cubicBezTo>
                    <a:pt x="1815" y="219"/>
                    <a:pt x="1362" y="104"/>
                    <a:pt x="1042" y="104"/>
                  </a:cubicBezTo>
                  <a:cubicBezTo>
                    <a:pt x="938" y="104"/>
                    <a:pt x="848" y="116"/>
                    <a:pt x="788" y="132"/>
                  </a:cubicBezTo>
                  <a:cubicBezTo>
                    <a:pt x="769" y="134"/>
                    <a:pt x="750" y="135"/>
                    <a:pt x="731" y="135"/>
                  </a:cubicBezTo>
                  <a:cubicBezTo>
                    <a:pt x="600" y="135"/>
                    <a:pt x="464" y="86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16"/>
            <p:cNvSpPr/>
            <p:nvPr/>
          </p:nvSpPr>
          <p:spPr>
            <a:xfrm>
              <a:off x="1875516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16"/>
            <p:cNvSpPr/>
            <p:nvPr/>
          </p:nvSpPr>
          <p:spPr>
            <a:xfrm>
              <a:off x="1842186" y="4636957"/>
              <a:ext cx="266213" cy="265589"/>
            </a:xfrm>
            <a:custGeom>
              <a:rect b="b" l="l" r="r" t="t"/>
              <a:pathLst>
                <a:path extrusionOk="0" h="8096" w="8115">
                  <a:moveTo>
                    <a:pt x="5771" y="1"/>
                  </a:moveTo>
                  <a:cubicBezTo>
                    <a:pt x="5237" y="1"/>
                    <a:pt x="4722" y="177"/>
                    <a:pt x="4426" y="572"/>
                  </a:cubicBezTo>
                  <a:cubicBezTo>
                    <a:pt x="4115" y="998"/>
                    <a:pt x="4066" y="1555"/>
                    <a:pt x="4312" y="2031"/>
                  </a:cubicBezTo>
                  <a:cubicBezTo>
                    <a:pt x="4519" y="2445"/>
                    <a:pt x="4855" y="2592"/>
                    <a:pt x="5182" y="2592"/>
                  </a:cubicBezTo>
                  <a:cubicBezTo>
                    <a:pt x="5528" y="2592"/>
                    <a:pt x="5864" y="2429"/>
                    <a:pt x="6033" y="2244"/>
                  </a:cubicBezTo>
                  <a:cubicBezTo>
                    <a:pt x="6213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62" y="1490"/>
                    <a:pt x="5344" y="1850"/>
                    <a:pt x="5754" y="1916"/>
                  </a:cubicBezTo>
                  <a:cubicBezTo>
                    <a:pt x="6098" y="1965"/>
                    <a:pt x="5902" y="2391"/>
                    <a:pt x="5475" y="2506"/>
                  </a:cubicBezTo>
                  <a:cubicBezTo>
                    <a:pt x="5391" y="2531"/>
                    <a:pt x="5306" y="2543"/>
                    <a:pt x="5222" y="2543"/>
                  </a:cubicBezTo>
                  <a:cubicBezTo>
                    <a:pt x="4867" y="2543"/>
                    <a:pt x="4536" y="2329"/>
                    <a:pt x="4377" y="1998"/>
                  </a:cubicBezTo>
                  <a:cubicBezTo>
                    <a:pt x="4181" y="1555"/>
                    <a:pt x="4230" y="1031"/>
                    <a:pt x="4508" y="637"/>
                  </a:cubicBezTo>
                  <a:cubicBezTo>
                    <a:pt x="4778" y="300"/>
                    <a:pt x="5237" y="140"/>
                    <a:pt x="5711" y="140"/>
                  </a:cubicBezTo>
                  <a:cubicBezTo>
                    <a:pt x="5813" y="140"/>
                    <a:pt x="5915" y="148"/>
                    <a:pt x="6016" y="162"/>
                  </a:cubicBezTo>
                  <a:cubicBezTo>
                    <a:pt x="7229" y="293"/>
                    <a:pt x="7918" y="1998"/>
                    <a:pt x="7197" y="3145"/>
                  </a:cubicBezTo>
                  <a:cubicBezTo>
                    <a:pt x="6951" y="3506"/>
                    <a:pt x="6623" y="3801"/>
                    <a:pt x="6246" y="3998"/>
                  </a:cubicBezTo>
                  <a:cubicBezTo>
                    <a:pt x="5853" y="4162"/>
                    <a:pt x="5410" y="4240"/>
                    <a:pt x="4894" y="4240"/>
                  </a:cubicBezTo>
                  <a:cubicBezTo>
                    <a:pt x="4482" y="4240"/>
                    <a:pt x="4024" y="4190"/>
                    <a:pt x="3508" y="4096"/>
                  </a:cubicBezTo>
                  <a:cubicBezTo>
                    <a:pt x="3202" y="4035"/>
                    <a:pt x="2902" y="4004"/>
                    <a:pt x="2615" y="4004"/>
                  </a:cubicBezTo>
                  <a:cubicBezTo>
                    <a:pt x="1289" y="4004"/>
                    <a:pt x="240" y="4658"/>
                    <a:pt x="132" y="5965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3" y="8079"/>
                    <a:pt x="1017" y="8063"/>
                  </a:cubicBezTo>
                  <a:cubicBezTo>
                    <a:pt x="443" y="7423"/>
                    <a:pt x="607" y="6227"/>
                    <a:pt x="607" y="6227"/>
                  </a:cubicBezTo>
                  <a:cubicBezTo>
                    <a:pt x="689" y="5702"/>
                    <a:pt x="951" y="5243"/>
                    <a:pt x="1345" y="4899"/>
                  </a:cubicBezTo>
                  <a:cubicBezTo>
                    <a:pt x="1926" y="4458"/>
                    <a:pt x="2666" y="4373"/>
                    <a:pt x="3154" y="4373"/>
                  </a:cubicBezTo>
                  <a:cubicBezTo>
                    <a:pt x="3464" y="4373"/>
                    <a:pt x="3672" y="4407"/>
                    <a:pt x="3672" y="4407"/>
                  </a:cubicBezTo>
                  <a:cubicBezTo>
                    <a:pt x="3918" y="4440"/>
                    <a:pt x="4148" y="4457"/>
                    <a:pt x="4361" y="4457"/>
                  </a:cubicBezTo>
                  <a:cubicBezTo>
                    <a:pt x="4467" y="4463"/>
                    <a:pt x="4576" y="4467"/>
                    <a:pt x="4686" y="4467"/>
                  </a:cubicBezTo>
                  <a:cubicBezTo>
                    <a:pt x="5657" y="4467"/>
                    <a:pt x="6724" y="4184"/>
                    <a:pt x="7328" y="3227"/>
                  </a:cubicBezTo>
                  <a:cubicBezTo>
                    <a:pt x="8114" y="1981"/>
                    <a:pt x="7360" y="178"/>
                    <a:pt x="6033" y="15"/>
                  </a:cubicBezTo>
                  <a:cubicBezTo>
                    <a:pt x="5946" y="5"/>
                    <a:pt x="5858" y="1"/>
                    <a:pt x="57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16"/>
            <p:cNvSpPr/>
            <p:nvPr/>
          </p:nvSpPr>
          <p:spPr>
            <a:xfrm>
              <a:off x="1912652" y="4789208"/>
              <a:ext cx="153265" cy="78371"/>
            </a:xfrm>
            <a:custGeom>
              <a:rect b="b" l="l" r="r" t="t"/>
              <a:pathLst>
                <a:path extrusionOk="0" h="2389" w="4672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3" y="210"/>
                    <a:pt x="164" y="203"/>
                    <a:pt x="240" y="203"/>
                  </a:cubicBezTo>
                  <a:cubicBezTo>
                    <a:pt x="731" y="203"/>
                    <a:pt x="1050" y="513"/>
                    <a:pt x="951" y="996"/>
                  </a:cubicBezTo>
                  <a:cubicBezTo>
                    <a:pt x="820" y="1406"/>
                    <a:pt x="967" y="1864"/>
                    <a:pt x="1328" y="2127"/>
                  </a:cubicBezTo>
                  <a:cubicBezTo>
                    <a:pt x="1639" y="2389"/>
                    <a:pt x="2557" y="2389"/>
                    <a:pt x="2557" y="2389"/>
                  </a:cubicBezTo>
                  <a:cubicBezTo>
                    <a:pt x="2295" y="2241"/>
                    <a:pt x="2541" y="1881"/>
                    <a:pt x="2705" y="1455"/>
                  </a:cubicBezTo>
                  <a:cubicBezTo>
                    <a:pt x="2860" y="1034"/>
                    <a:pt x="2438" y="880"/>
                    <a:pt x="2241" y="880"/>
                  </a:cubicBezTo>
                  <a:cubicBezTo>
                    <a:pt x="2231" y="880"/>
                    <a:pt x="2222" y="880"/>
                    <a:pt x="2213" y="881"/>
                  </a:cubicBezTo>
                  <a:cubicBezTo>
                    <a:pt x="2109" y="890"/>
                    <a:pt x="2033" y="911"/>
                    <a:pt x="1962" y="911"/>
                  </a:cubicBezTo>
                  <a:cubicBezTo>
                    <a:pt x="1909" y="911"/>
                    <a:pt x="1859" y="900"/>
                    <a:pt x="1803" y="865"/>
                  </a:cubicBezTo>
                  <a:cubicBezTo>
                    <a:pt x="1696" y="798"/>
                    <a:pt x="1742" y="580"/>
                    <a:pt x="2018" y="580"/>
                  </a:cubicBezTo>
                  <a:cubicBezTo>
                    <a:pt x="2081" y="580"/>
                    <a:pt x="2157" y="591"/>
                    <a:pt x="2246" y="619"/>
                  </a:cubicBezTo>
                  <a:cubicBezTo>
                    <a:pt x="2721" y="783"/>
                    <a:pt x="2590" y="1242"/>
                    <a:pt x="3311" y="1389"/>
                  </a:cubicBezTo>
                  <a:cubicBezTo>
                    <a:pt x="3368" y="1400"/>
                    <a:pt x="3421" y="1406"/>
                    <a:pt x="3471" y="1406"/>
                  </a:cubicBezTo>
                  <a:cubicBezTo>
                    <a:pt x="4073" y="1406"/>
                    <a:pt x="4219" y="643"/>
                    <a:pt x="4295" y="537"/>
                  </a:cubicBezTo>
                  <a:cubicBezTo>
                    <a:pt x="4409" y="406"/>
                    <a:pt x="4540" y="275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8" y="394"/>
                  </a:cubicBezTo>
                  <a:cubicBezTo>
                    <a:pt x="3160" y="394"/>
                    <a:pt x="2687" y="332"/>
                    <a:pt x="2131" y="160"/>
                  </a:cubicBezTo>
                  <a:cubicBezTo>
                    <a:pt x="1733" y="42"/>
                    <a:pt x="1381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16"/>
            <p:cNvSpPr/>
            <p:nvPr/>
          </p:nvSpPr>
          <p:spPr>
            <a:xfrm>
              <a:off x="1921772" y="4646011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951" y="1"/>
                  </a:moveTo>
                  <a:lnTo>
                    <a:pt x="1951" y="1"/>
                  </a:lnTo>
                  <a:cubicBezTo>
                    <a:pt x="1509" y="279"/>
                    <a:pt x="1443" y="722"/>
                    <a:pt x="722" y="1345"/>
                  </a:cubicBezTo>
                  <a:cubicBezTo>
                    <a:pt x="1" y="1968"/>
                    <a:pt x="197" y="2427"/>
                    <a:pt x="361" y="2689"/>
                  </a:cubicBezTo>
                  <a:cubicBezTo>
                    <a:pt x="460" y="2804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32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5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8" y="2618"/>
                    <a:pt x="2777" y="2618"/>
                  </a:cubicBezTo>
                  <a:cubicBezTo>
                    <a:pt x="2327" y="2618"/>
                    <a:pt x="1804" y="2418"/>
                    <a:pt x="1574" y="1656"/>
                  </a:cubicBezTo>
                  <a:cubicBezTo>
                    <a:pt x="1378" y="1083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16"/>
            <p:cNvSpPr/>
            <p:nvPr/>
          </p:nvSpPr>
          <p:spPr>
            <a:xfrm>
              <a:off x="2072875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294" y="0"/>
                  </a:moveTo>
                  <a:cubicBezTo>
                    <a:pt x="973" y="0"/>
                    <a:pt x="738" y="369"/>
                    <a:pt x="738" y="369"/>
                  </a:cubicBezTo>
                  <a:cubicBezTo>
                    <a:pt x="1" y="1500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22"/>
                    <a:pt x="1312" y="5351"/>
                    <a:pt x="1181" y="3991"/>
                  </a:cubicBezTo>
                  <a:cubicBezTo>
                    <a:pt x="1050" y="2631"/>
                    <a:pt x="1066" y="1352"/>
                    <a:pt x="1328" y="1090"/>
                  </a:cubicBezTo>
                  <a:cubicBezTo>
                    <a:pt x="1591" y="828"/>
                    <a:pt x="1935" y="287"/>
                    <a:pt x="1509" y="57"/>
                  </a:cubicBezTo>
                  <a:cubicBezTo>
                    <a:pt x="1434" y="17"/>
                    <a:pt x="1362" y="0"/>
                    <a:pt x="12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16"/>
            <p:cNvSpPr/>
            <p:nvPr/>
          </p:nvSpPr>
          <p:spPr>
            <a:xfrm>
              <a:off x="2012644" y="4456231"/>
              <a:ext cx="280188" cy="333922"/>
            </a:xfrm>
            <a:custGeom>
              <a:rect b="b" l="l" r="r" t="t"/>
              <a:pathLst>
                <a:path extrusionOk="0" h="10179" w="8541">
                  <a:moveTo>
                    <a:pt x="6282" y="1"/>
                  </a:moveTo>
                  <a:cubicBezTo>
                    <a:pt x="6086" y="1"/>
                    <a:pt x="5886" y="22"/>
                    <a:pt x="5689" y="65"/>
                  </a:cubicBezTo>
                  <a:cubicBezTo>
                    <a:pt x="4508" y="328"/>
                    <a:pt x="3738" y="1573"/>
                    <a:pt x="3509" y="2835"/>
                  </a:cubicBezTo>
                  <a:cubicBezTo>
                    <a:pt x="3263" y="4147"/>
                    <a:pt x="3509" y="5376"/>
                    <a:pt x="3459" y="6474"/>
                  </a:cubicBezTo>
                  <a:cubicBezTo>
                    <a:pt x="3525" y="7474"/>
                    <a:pt x="3148" y="8441"/>
                    <a:pt x="2459" y="9130"/>
                  </a:cubicBezTo>
                  <a:cubicBezTo>
                    <a:pt x="1787" y="9752"/>
                    <a:pt x="919" y="10113"/>
                    <a:pt x="1" y="10179"/>
                  </a:cubicBezTo>
                  <a:cubicBezTo>
                    <a:pt x="935" y="10146"/>
                    <a:pt x="1820" y="9802"/>
                    <a:pt x="2509" y="9195"/>
                  </a:cubicBezTo>
                  <a:cubicBezTo>
                    <a:pt x="3246" y="8490"/>
                    <a:pt x="3656" y="7507"/>
                    <a:pt x="3607" y="6491"/>
                  </a:cubicBezTo>
                  <a:cubicBezTo>
                    <a:pt x="3672" y="5360"/>
                    <a:pt x="3443" y="4130"/>
                    <a:pt x="3672" y="2868"/>
                  </a:cubicBezTo>
                  <a:cubicBezTo>
                    <a:pt x="3902" y="1622"/>
                    <a:pt x="4607" y="475"/>
                    <a:pt x="5705" y="213"/>
                  </a:cubicBezTo>
                  <a:cubicBezTo>
                    <a:pt x="5836" y="180"/>
                    <a:pt x="5967" y="164"/>
                    <a:pt x="6098" y="147"/>
                  </a:cubicBezTo>
                  <a:cubicBezTo>
                    <a:pt x="6143" y="144"/>
                    <a:pt x="6188" y="142"/>
                    <a:pt x="6232" y="142"/>
                  </a:cubicBezTo>
                  <a:cubicBezTo>
                    <a:pt x="6630" y="142"/>
                    <a:pt x="7020" y="272"/>
                    <a:pt x="7344" y="508"/>
                  </a:cubicBezTo>
                  <a:cubicBezTo>
                    <a:pt x="8049" y="1082"/>
                    <a:pt x="7967" y="2327"/>
                    <a:pt x="7541" y="2704"/>
                  </a:cubicBezTo>
                  <a:cubicBezTo>
                    <a:pt x="7342" y="2882"/>
                    <a:pt x="7118" y="2955"/>
                    <a:pt x="6918" y="2955"/>
                  </a:cubicBezTo>
                  <a:cubicBezTo>
                    <a:pt x="6659" y="2955"/>
                    <a:pt x="6442" y="2831"/>
                    <a:pt x="6377" y="2655"/>
                  </a:cubicBezTo>
                  <a:lnTo>
                    <a:pt x="6377" y="2655"/>
                  </a:lnTo>
                  <a:cubicBezTo>
                    <a:pt x="6377" y="2655"/>
                    <a:pt x="6414" y="2660"/>
                    <a:pt x="6470" y="2660"/>
                  </a:cubicBezTo>
                  <a:cubicBezTo>
                    <a:pt x="6610" y="2660"/>
                    <a:pt x="6864" y="2627"/>
                    <a:pt x="6934" y="2393"/>
                  </a:cubicBezTo>
                  <a:cubicBezTo>
                    <a:pt x="7065" y="2081"/>
                    <a:pt x="6869" y="1737"/>
                    <a:pt x="6541" y="1672"/>
                  </a:cubicBezTo>
                  <a:cubicBezTo>
                    <a:pt x="6494" y="1658"/>
                    <a:pt x="6444" y="1651"/>
                    <a:pt x="6391" y="1651"/>
                  </a:cubicBezTo>
                  <a:cubicBezTo>
                    <a:pt x="6077" y="1651"/>
                    <a:pt x="5710" y="1905"/>
                    <a:pt x="5836" y="2426"/>
                  </a:cubicBezTo>
                  <a:cubicBezTo>
                    <a:pt x="5926" y="2809"/>
                    <a:pt x="6457" y="3106"/>
                    <a:pt x="7004" y="3106"/>
                  </a:cubicBezTo>
                  <a:cubicBezTo>
                    <a:pt x="7253" y="3106"/>
                    <a:pt x="7506" y="3045"/>
                    <a:pt x="7721" y="2901"/>
                  </a:cubicBezTo>
                  <a:cubicBezTo>
                    <a:pt x="8131" y="2671"/>
                    <a:pt x="8541" y="1967"/>
                    <a:pt x="8246" y="1180"/>
                  </a:cubicBezTo>
                  <a:cubicBezTo>
                    <a:pt x="8030" y="452"/>
                    <a:pt x="7193" y="1"/>
                    <a:pt x="62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16"/>
            <p:cNvSpPr/>
            <p:nvPr/>
          </p:nvSpPr>
          <p:spPr>
            <a:xfrm>
              <a:off x="2145999" y="4503078"/>
              <a:ext cx="81783" cy="69153"/>
            </a:xfrm>
            <a:custGeom>
              <a:rect b="b" l="l" r="r" t="t"/>
              <a:pathLst>
                <a:path extrusionOk="0" h="2108" w="2493">
                  <a:moveTo>
                    <a:pt x="709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591" y="96"/>
                    <a:pt x="624" y="276"/>
                    <a:pt x="525" y="375"/>
                  </a:cubicBezTo>
                  <a:cubicBezTo>
                    <a:pt x="378" y="604"/>
                    <a:pt x="1" y="1309"/>
                    <a:pt x="542" y="1866"/>
                  </a:cubicBezTo>
                  <a:cubicBezTo>
                    <a:pt x="726" y="2045"/>
                    <a:pt x="981" y="2107"/>
                    <a:pt x="1247" y="2107"/>
                  </a:cubicBezTo>
                  <a:cubicBezTo>
                    <a:pt x="1787" y="2107"/>
                    <a:pt x="2372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9" y="1788"/>
                    <a:pt x="2405" y="1788"/>
                  </a:cubicBezTo>
                  <a:cubicBezTo>
                    <a:pt x="2187" y="1788"/>
                    <a:pt x="1637" y="1725"/>
                    <a:pt x="1558" y="1096"/>
                  </a:cubicBezTo>
                  <a:cubicBezTo>
                    <a:pt x="1473" y="401"/>
                    <a:pt x="1179" y="1"/>
                    <a:pt x="7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16"/>
            <p:cNvSpPr/>
            <p:nvPr/>
          </p:nvSpPr>
          <p:spPr>
            <a:xfrm>
              <a:off x="2149772" y="4507277"/>
              <a:ext cx="158120" cy="179640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lnTo>
                    <a:pt x="4344" y="1"/>
                  </a:ln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66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296" y="5279"/>
                    <a:pt x="476" y="4918"/>
                    <a:pt x="443" y="4558"/>
                  </a:cubicBezTo>
                  <a:cubicBezTo>
                    <a:pt x="428" y="3915"/>
                    <a:pt x="513" y="3186"/>
                    <a:pt x="697" y="3186"/>
                  </a:cubicBezTo>
                  <a:cubicBezTo>
                    <a:pt x="711" y="3186"/>
                    <a:pt x="724" y="3190"/>
                    <a:pt x="738" y="3197"/>
                  </a:cubicBezTo>
                  <a:cubicBezTo>
                    <a:pt x="968" y="3312"/>
                    <a:pt x="787" y="3558"/>
                    <a:pt x="705" y="3705"/>
                  </a:cubicBezTo>
                  <a:cubicBezTo>
                    <a:pt x="607" y="3853"/>
                    <a:pt x="460" y="4525"/>
                    <a:pt x="1164" y="4935"/>
                  </a:cubicBezTo>
                  <a:cubicBezTo>
                    <a:pt x="1165" y="4935"/>
                    <a:pt x="1165" y="4935"/>
                    <a:pt x="1165" y="4935"/>
                  </a:cubicBezTo>
                  <a:cubicBezTo>
                    <a:pt x="1174" y="4935"/>
                    <a:pt x="957" y="4422"/>
                    <a:pt x="1345" y="4148"/>
                  </a:cubicBezTo>
                  <a:cubicBezTo>
                    <a:pt x="1754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494" y="2175"/>
                  </a:cubicBezTo>
                  <a:cubicBezTo>
                    <a:pt x="2523" y="2175"/>
                    <a:pt x="2550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30" y="2722"/>
                    <a:pt x="2197" y="2984"/>
                    <a:pt x="2345" y="3148"/>
                  </a:cubicBezTo>
                  <a:cubicBezTo>
                    <a:pt x="2558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5" y="3810"/>
                  </a:cubicBezTo>
                  <a:cubicBezTo>
                    <a:pt x="2691" y="3810"/>
                    <a:pt x="3468" y="3732"/>
                    <a:pt x="3951" y="3033"/>
                  </a:cubicBezTo>
                  <a:cubicBezTo>
                    <a:pt x="4590" y="2148"/>
                    <a:pt x="4820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16"/>
            <p:cNvSpPr/>
            <p:nvPr/>
          </p:nvSpPr>
          <p:spPr>
            <a:xfrm>
              <a:off x="2263771" y="4457183"/>
              <a:ext cx="97365" cy="64035"/>
            </a:xfrm>
            <a:custGeom>
              <a:rect b="b" l="l" r="r" t="t"/>
              <a:pathLst>
                <a:path extrusionOk="0" h="1952" w="2968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0" y="135"/>
                    <a:pt x="755" y="413"/>
                    <a:pt x="918" y="790"/>
                  </a:cubicBezTo>
                  <a:cubicBezTo>
                    <a:pt x="1124" y="1305"/>
                    <a:pt x="1492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787" y="1725"/>
                    <a:pt x="2672" y="1561"/>
                    <a:pt x="2672" y="1380"/>
                  </a:cubicBezTo>
                  <a:cubicBezTo>
                    <a:pt x="2672" y="1096"/>
                    <a:pt x="2623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16"/>
            <p:cNvSpPr/>
            <p:nvPr/>
          </p:nvSpPr>
          <p:spPr>
            <a:xfrm>
              <a:off x="2350870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76" y="0"/>
                  </a:moveTo>
                  <a:cubicBezTo>
                    <a:pt x="796" y="0"/>
                    <a:pt x="637" y="142"/>
                    <a:pt x="624" y="325"/>
                  </a:cubicBezTo>
                  <a:cubicBezTo>
                    <a:pt x="624" y="488"/>
                    <a:pt x="756" y="593"/>
                    <a:pt x="898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1" y="268"/>
                    <a:pt x="988" y="268"/>
                  </a:cubicBezTo>
                  <a:cubicBezTo>
                    <a:pt x="918" y="268"/>
                    <a:pt x="878" y="333"/>
                    <a:pt x="902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8" y="391"/>
                    <a:pt x="739" y="292"/>
                  </a:cubicBezTo>
                  <a:cubicBezTo>
                    <a:pt x="750" y="160"/>
                    <a:pt x="867" y="73"/>
                    <a:pt x="986" y="73"/>
                  </a:cubicBezTo>
                  <a:cubicBezTo>
                    <a:pt x="1031" y="73"/>
                    <a:pt x="1075" y="85"/>
                    <a:pt x="1116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8" y="899"/>
                    <a:pt x="693" y="900"/>
                    <a:pt x="679" y="900"/>
                  </a:cubicBezTo>
                  <a:cubicBezTo>
                    <a:pt x="319" y="900"/>
                    <a:pt x="1" y="521"/>
                    <a:pt x="1" y="521"/>
                  </a:cubicBezTo>
                  <a:lnTo>
                    <a:pt x="1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45" y="1096"/>
                    <a:pt x="485" y="1140"/>
                    <a:pt x="627" y="1140"/>
                  </a:cubicBezTo>
                  <a:cubicBezTo>
                    <a:pt x="709" y="1140"/>
                    <a:pt x="792" y="1125"/>
                    <a:pt x="870" y="1095"/>
                  </a:cubicBezTo>
                  <a:cubicBezTo>
                    <a:pt x="1083" y="1029"/>
                    <a:pt x="1263" y="865"/>
                    <a:pt x="1345" y="669"/>
                  </a:cubicBezTo>
                  <a:cubicBezTo>
                    <a:pt x="1460" y="423"/>
                    <a:pt x="1345" y="144"/>
                    <a:pt x="1116" y="29"/>
                  </a:cubicBezTo>
                  <a:cubicBezTo>
                    <a:pt x="1069" y="10"/>
                    <a:pt x="1022" y="0"/>
                    <a:pt x="9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16"/>
            <p:cNvSpPr/>
            <p:nvPr/>
          </p:nvSpPr>
          <p:spPr>
            <a:xfrm>
              <a:off x="1606116" y="4694367"/>
              <a:ext cx="130728" cy="286749"/>
            </a:xfrm>
            <a:custGeom>
              <a:rect b="b" l="l" r="r" t="t"/>
              <a:pathLst>
                <a:path extrusionOk="0" h="8741" w="3985">
                  <a:moveTo>
                    <a:pt x="2067" y="1"/>
                  </a:moveTo>
                  <a:cubicBezTo>
                    <a:pt x="1538" y="1"/>
                    <a:pt x="1034" y="248"/>
                    <a:pt x="706" y="690"/>
                  </a:cubicBezTo>
                  <a:cubicBezTo>
                    <a:pt x="362" y="1182"/>
                    <a:pt x="312" y="1821"/>
                    <a:pt x="575" y="2362"/>
                  </a:cubicBezTo>
                  <a:cubicBezTo>
                    <a:pt x="809" y="2784"/>
                    <a:pt x="1243" y="3021"/>
                    <a:pt x="1693" y="3021"/>
                  </a:cubicBezTo>
                  <a:cubicBezTo>
                    <a:pt x="1874" y="3021"/>
                    <a:pt x="2057" y="2983"/>
                    <a:pt x="2230" y="2903"/>
                  </a:cubicBezTo>
                  <a:cubicBezTo>
                    <a:pt x="2935" y="2723"/>
                    <a:pt x="3083" y="1789"/>
                    <a:pt x="2460" y="1412"/>
                  </a:cubicBezTo>
                  <a:cubicBezTo>
                    <a:pt x="2381" y="1371"/>
                    <a:pt x="2300" y="1352"/>
                    <a:pt x="2221" y="1352"/>
                  </a:cubicBezTo>
                  <a:cubicBezTo>
                    <a:pt x="1890" y="1352"/>
                    <a:pt x="1603" y="1680"/>
                    <a:pt x="1722" y="2051"/>
                  </a:cubicBezTo>
                  <a:cubicBezTo>
                    <a:pt x="1859" y="2324"/>
                    <a:pt x="2166" y="2347"/>
                    <a:pt x="2303" y="2347"/>
                  </a:cubicBezTo>
                  <a:cubicBezTo>
                    <a:pt x="2330" y="2347"/>
                    <a:pt x="2350" y="2346"/>
                    <a:pt x="2361" y="2346"/>
                  </a:cubicBezTo>
                  <a:cubicBezTo>
                    <a:pt x="2427" y="2346"/>
                    <a:pt x="2427" y="2379"/>
                    <a:pt x="2427" y="2379"/>
                  </a:cubicBezTo>
                  <a:cubicBezTo>
                    <a:pt x="2471" y="2570"/>
                    <a:pt x="2225" y="2866"/>
                    <a:pt x="1760" y="2866"/>
                  </a:cubicBezTo>
                  <a:cubicBezTo>
                    <a:pt x="1706" y="2866"/>
                    <a:pt x="1650" y="2863"/>
                    <a:pt x="1591" y="2854"/>
                  </a:cubicBezTo>
                  <a:cubicBezTo>
                    <a:pt x="1394" y="2805"/>
                    <a:pt x="1214" y="2723"/>
                    <a:pt x="1083" y="2575"/>
                  </a:cubicBezTo>
                  <a:cubicBezTo>
                    <a:pt x="394" y="1920"/>
                    <a:pt x="739" y="543"/>
                    <a:pt x="1738" y="281"/>
                  </a:cubicBezTo>
                  <a:cubicBezTo>
                    <a:pt x="1886" y="240"/>
                    <a:pt x="2038" y="219"/>
                    <a:pt x="2189" y="219"/>
                  </a:cubicBezTo>
                  <a:cubicBezTo>
                    <a:pt x="2341" y="219"/>
                    <a:pt x="2492" y="240"/>
                    <a:pt x="2640" y="281"/>
                  </a:cubicBezTo>
                  <a:cubicBezTo>
                    <a:pt x="3279" y="445"/>
                    <a:pt x="3722" y="1018"/>
                    <a:pt x="3755" y="1690"/>
                  </a:cubicBezTo>
                  <a:cubicBezTo>
                    <a:pt x="3804" y="2428"/>
                    <a:pt x="3427" y="3166"/>
                    <a:pt x="2853" y="3690"/>
                  </a:cubicBezTo>
                  <a:cubicBezTo>
                    <a:pt x="2296" y="4231"/>
                    <a:pt x="1542" y="4542"/>
                    <a:pt x="968" y="5067"/>
                  </a:cubicBezTo>
                  <a:cubicBezTo>
                    <a:pt x="411" y="5575"/>
                    <a:pt x="67" y="6280"/>
                    <a:pt x="17" y="7050"/>
                  </a:cubicBezTo>
                  <a:cubicBezTo>
                    <a:pt x="1" y="7771"/>
                    <a:pt x="378" y="8493"/>
                    <a:pt x="1034" y="8673"/>
                  </a:cubicBezTo>
                  <a:cubicBezTo>
                    <a:pt x="1164" y="8719"/>
                    <a:pt x="1299" y="8740"/>
                    <a:pt x="1433" y="8740"/>
                  </a:cubicBezTo>
                  <a:cubicBezTo>
                    <a:pt x="1919" y="8740"/>
                    <a:pt x="2380" y="8455"/>
                    <a:pt x="2509" y="8017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35" y="6722"/>
                    <a:pt x="1804" y="6690"/>
                    <a:pt x="1689" y="6690"/>
                  </a:cubicBezTo>
                  <a:cubicBezTo>
                    <a:pt x="1653" y="6685"/>
                    <a:pt x="1617" y="6683"/>
                    <a:pt x="1582" y="6683"/>
                  </a:cubicBezTo>
                  <a:cubicBezTo>
                    <a:pt x="1246" y="6683"/>
                    <a:pt x="941" y="6890"/>
                    <a:pt x="837" y="7231"/>
                  </a:cubicBezTo>
                  <a:cubicBezTo>
                    <a:pt x="706" y="7714"/>
                    <a:pt x="993" y="7990"/>
                    <a:pt x="1305" y="7990"/>
                  </a:cubicBezTo>
                  <a:cubicBezTo>
                    <a:pt x="1385" y="7990"/>
                    <a:pt x="1465" y="7972"/>
                    <a:pt x="1542" y="7935"/>
                  </a:cubicBezTo>
                  <a:cubicBezTo>
                    <a:pt x="1853" y="7771"/>
                    <a:pt x="1919" y="7345"/>
                    <a:pt x="1673" y="7116"/>
                  </a:cubicBezTo>
                  <a:cubicBezTo>
                    <a:pt x="1589" y="7041"/>
                    <a:pt x="1488" y="7003"/>
                    <a:pt x="1387" y="7003"/>
                  </a:cubicBezTo>
                  <a:cubicBezTo>
                    <a:pt x="1311" y="7003"/>
                    <a:pt x="1235" y="7024"/>
                    <a:pt x="1165" y="7067"/>
                  </a:cubicBezTo>
                  <a:cubicBezTo>
                    <a:pt x="1148" y="7073"/>
                    <a:pt x="1137" y="7076"/>
                    <a:pt x="1128" y="7076"/>
                  </a:cubicBezTo>
                  <a:cubicBezTo>
                    <a:pt x="1095" y="7076"/>
                    <a:pt x="1116" y="7034"/>
                    <a:pt x="1116" y="7034"/>
                  </a:cubicBezTo>
                  <a:cubicBezTo>
                    <a:pt x="1214" y="6813"/>
                    <a:pt x="1506" y="6785"/>
                    <a:pt x="1646" y="6785"/>
                  </a:cubicBezTo>
                  <a:cubicBezTo>
                    <a:pt x="1692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2001" y="6837"/>
                  </a:cubicBezTo>
                  <a:cubicBezTo>
                    <a:pt x="2443" y="7034"/>
                    <a:pt x="2640" y="7558"/>
                    <a:pt x="2443" y="8001"/>
                  </a:cubicBezTo>
                  <a:cubicBezTo>
                    <a:pt x="2270" y="8398"/>
                    <a:pt x="1881" y="8635"/>
                    <a:pt x="1467" y="8635"/>
                  </a:cubicBezTo>
                  <a:cubicBezTo>
                    <a:pt x="1334" y="8635"/>
                    <a:pt x="1198" y="8610"/>
                    <a:pt x="1066" y="8558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73"/>
                    <a:pt x="1083" y="5214"/>
                  </a:cubicBezTo>
                  <a:cubicBezTo>
                    <a:pt x="1640" y="4706"/>
                    <a:pt x="2394" y="4428"/>
                    <a:pt x="2984" y="3838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04"/>
                    <a:pt x="3296" y="248"/>
                    <a:pt x="2542" y="68"/>
                  </a:cubicBezTo>
                  <a:cubicBezTo>
                    <a:pt x="2384" y="23"/>
                    <a:pt x="2225" y="1"/>
                    <a:pt x="20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16"/>
            <p:cNvSpPr/>
            <p:nvPr/>
          </p:nvSpPr>
          <p:spPr>
            <a:xfrm>
              <a:off x="1608282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1509" y="0"/>
                  </a:moveTo>
                  <a:cubicBezTo>
                    <a:pt x="1508" y="0"/>
                    <a:pt x="1377" y="66"/>
                    <a:pt x="1361" y="164"/>
                  </a:cubicBezTo>
                  <a:cubicBezTo>
                    <a:pt x="1331" y="240"/>
                    <a:pt x="1244" y="330"/>
                    <a:pt x="1076" y="330"/>
                  </a:cubicBezTo>
                  <a:cubicBezTo>
                    <a:pt x="1062" y="330"/>
                    <a:pt x="1048" y="329"/>
                    <a:pt x="1033" y="328"/>
                  </a:cubicBezTo>
                  <a:cubicBezTo>
                    <a:pt x="836" y="328"/>
                    <a:pt x="1" y="393"/>
                    <a:pt x="50" y="2410"/>
                  </a:cubicBezTo>
                  <a:cubicBezTo>
                    <a:pt x="50" y="2410"/>
                    <a:pt x="132" y="1672"/>
                    <a:pt x="771" y="1393"/>
                  </a:cubicBezTo>
                  <a:cubicBezTo>
                    <a:pt x="1394" y="1115"/>
                    <a:pt x="1722" y="852"/>
                    <a:pt x="1607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16"/>
            <p:cNvSpPr/>
            <p:nvPr/>
          </p:nvSpPr>
          <p:spPr>
            <a:xfrm>
              <a:off x="1630852" y="4569673"/>
              <a:ext cx="210280" cy="329100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lnTo>
                    <a:pt x="5263" y="0"/>
                  </a:lnTo>
                  <a:cubicBezTo>
                    <a:pt x="2902" y="656"/>
                    <a:pt x="4181" y="2180"/>
                    <a:pt x="4279" y="4409"/>
                  </a:cubicBezTo>
                  <a:cubicBezTo>
                    <a:pt x="4361" y="6262"/>
                    <a:pt x="3279" y="7966"/>
                    <a:pt x="1575" y="8688"/>
                  </a:cubicBezTo>
                  <a:cubicBezTo>
                    <a:pt x="230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87" y="9229"/>
                    <a:pt x="2574" y="8917"/>
                  </a:cubicBezTo>
                  <a:cubicBezTo>
                    <a:pt x="2493" y="8782"/>
                    <a:pt x="2334" y="8691"/>
                    <a:pt x="2170" y="8691"/>
                  </a:cubicBezTo>
                  <a:cubicBezTo>
                    <a:pt x="2136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607" y="6737"/>
                    <a:pt x="4541" y="7098"/>
                    <a:pt x="5476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8" y="5424"/>
                    <a:pt x="5343" y="5422"/>
                    <a:pt x="5317" y="5422"/>
                  </a:cubicBezTo>
                  <a:cubicBezTo>
                    <a:pt x="4967" y="5422"/>
                    <a:pt x="4630" y="5629"/>
                    <a:pt x="4492" y="5950"/>
                  </a:cubicBezTo>
                  <a:cubicBezTo>
                    <a:pt x="4427" y="6065"/>
                    <a:pt x="4328" y="6163"/>
                    <a:pt x="4214" y="6245"/>
                  </a:cubicBezTo>
                  <a:cubicBezTo>
                    <a:pt x="4558" y="5917"/>
                    <a:pt x="4623" y="5131"/>
                    <a:pt x="4722" y="4491"/>
                  </a:cubicBezTo>
                  <a:cubicBezTo>
                    <a:pt x="4820" y="3852"/>
                    <a:pt x="5115" y="4065"/>
                    <a:pt x="5672" y="3672"/>
                  </a:cubicBezTo>
                  <a:cubicBezTo>
                    <a:pt x="6246" y="3295"/>
                    <a:pt x="5951" y="2787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4"/>
                    <a:pt x="4772" y="3293"/>
                    <a:pt x="4629" y="3293"/>
                  </a:cubicBezTo>
                  <a:cubicBezTo>
                    <a:pt x="4597" y="3293"/>
                    <a:pt x="4562" y="3284"/>
                    <a:pt x="4525" y="3262"/>
                  </a:cubicBezTo>
                  <a:cubicBezTo>
                    <a:pt x="4345" y="3164"/>
                    <a:pt x="4410" y="2869"/>
                    <a:pt x="4410" y="2869"/>
                  </a:cubicBezTo>
                  <a:cubicBezTo>
                    <a:pt x="4623" y="2295"/>
                    <a:pt x="5197" y="2508"/>
                    <a:pt x="5640" y="1820"/>
                  </a:cubicBezTo>
                  <a:cubicBezTo>
                    <a:pt x="6033" y="1213"/>
                    <a:pt x="5492" y="574"/>
                    <a:pt x="5279" y="410"/>
                  </a:cubicBezTo>
                  <a:cubicBezTo>
                    <a:pt x="5164" y="295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16"/>
            <p:cNvSpPr/>
            <p:nvPr/>
          </p:nvSpPr>
          <p:spPr>
            <a:xfrm>
              <a:off x="1683571" y="4486019"/>
              <a:ext cx="96283" cy="352523"/>
            </a:xfrm>
            <a:custGeom>
              <a:rect b="b" l="l" r="r" t="t"/>
              <a:pathLst>
                <a:path extrusionOk="0" h="10746" w="2935">
                  <a:moveTo>
                    <a:pt x="1630" y="1"/>
                  </a:moveTo>
                  <a:cubicBezTo>
                    <a:pt x="1296" y="1"/>
                    <a:pt x="953" y="125"/>
                    <a:pt x="689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689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3" y="7500"/>
                    <a:pt x="1508" y="5468"/>
                    <a:pt x="689" y="3435"/>
                  </a:cubicBezTo>
                  <a:cubicBezTo>
                    <a:pt x="312" y="2436"/>
                    <a:pt x="197" y="1239"/>
                    <a:pt x="803" y="501"/>
                  </a:cubicBezTo>
                  <a:cubicBezTo>
                    <a:pt x="1037" y="231"/>
                    <a:pt x="1350" y="115"/>
                    <a:pt x="1658" y="115"/>
                  </a:cubicBezTo>
                  <a:cubicBezTo>
                    <a:pt x="2173" y="115"/>
                    <a:pt x="2672" y="439"/>
                    <a:pt x="2754" y="911"/>
                  </a:cubicBezTo>
                  <a:cubicBezTo>
                    <a:pt x="2862" y="1436"/>
                    <a:pt x="2462" y="1917"/>
                    <a:pt x="1936" y="1917"/>
                  </a:cubicBezTo>
                  <a:cubicBezTo>
                    <a:pt x="1903" y="1917"/>
                    <a:pt x="1870" y="1915"/>
                    <a:pt x="1836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39" y="1813"/>
                    <a:pt x="1590" y="1747"/>
                  </a:cubicBezTo>
                  <a:cubicBezTo>
                    <a:pt x="1590" y="1747"/>
                    <a:pt x="1557" y="1698"/>
                    <a:pt x="1590" y="1649"/>
                  </a:cubicBezTo>
                  <a:cubicBezTo>
                    <a:pt x="1623" y="1616"/>
                    <a:pt x="1984" y="1632"/>
                    <a:pt x="2000" y="1321"/>
                  </a:cubicBezTo>
                  <a:cubicBezTo>
                    <a:pt x="2011" y="1069"/>
                    <a:pt x="1806" y="905"/>
                    <a:pt x="1598" y="905"/>
                  </a:cubicBezTo>
                  <a:cubicBezTo>
                    <a:pt x="1480" y="905"/>
                    <a:pt x="1361" y="957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5"/>
                  </a:cubicBezTo>
                  <a:cubicBezTo>
                    <a:pt x="2763" y="375"/>
                    <a:pt x="2210" y="1"/>
                    <a:pt x="16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16"/>
            <p:cNvSpPr/>
            <p:nvPr/>
          </p:nvSpPr>
          <p:spPr>
            <a:xfrm>
              <a:off x="1606116" y="4472864"/>
              <a:ext cx="91460" cy="267295"/>
            </a:xfrm>
            <a:custGeom>
              <a:rect b="b" l="l" r="r" t="t"/>
              <a:pathLst>
                <a:path extrusionOk="0" h="8148" w="2788">
                  <a:moveTo>
                    <a:pt x="706" y="1"/>
                  </a:moveTo>
                  <a:cubicBezTo>
                    <a:pt x="706" y="1"/>
                    <a:pt x="67" y="181"/>
                    <a:pt x="214" y="1066"/>
                  </a:cubicBezTo>
                  <a:cubicBezTo>
                    <a:pt x="362" y="1968"/>
                    <a:pt x="1066" y="2443"/>
                    <a:pt x="1476" y="2902"/>
                  </a:cubicBezTo>
                  <a:cubicBezTo>
                    <a:pt x="1804" y="3263"/>
                    <a:pt x="2476" y="4131"/>
                    <a:pt x="2132" y="4967"/>
                  </a:cubicBezTo>
                  <a:cubicBezTo>
                    <a:pt x="2050" y="5197"/>
                    <a:pt x="1919" y="5394"/>
                    <a:pt x="1738" y="5557"/>
                  </a:cubicBezTo>
                  <a:cubicBezTo>
                    <a:pt x="1148" y="6066"/>
                    <a:pt x="755" y="6328"/>
                    <a:pt x="460" y="6754"/>
                  </a:cubicBezTo>
                  <a:cubicBezTo>
                    <a:pt x="165" y="7164"/>
                    <a:pt x="1" y="7639"/>
                    <a:pt x="17" y="8147"/>
                  </a:cubicBezTo>
                  <a:cubicBezTo>
                    <a:pt x="17" y="8000"/>
                    <a:pt x="67" y="6934"/>
                    <a:pt x="1214" y="6131"/>
                  </a:cubicBezTo>
                  <a:cubicBezTo>
                    <a:pt x="2509" y="5230"/>
                    <a:pt x="2787" y="4295"/>
                    <a:pt x="2345" y="2902"/>
                  </a:cubicBezTo>
                  <a:cubicBezTo>
                    <a:pt x="1820" y="1279"/>
                    <a:pt x="362" y="1099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16"/>
            <p:cNvSpPr/>
            <p:nvPr/>
          </p:nvSpPr>
          <p:spPr>
            <a:xfrm>
              <a:off x="1716376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1437" y="0"/>
                  </a:moveTo>
                  <a:cubicBezTo>
                    <a:pt x="1403" y="0"/>
                    <a:pt x="1372" y="6"/>
                    <a:pt x="1344" y="16"/>
                  </a:cubicBezTo>
                  <a:cubicBezTo>
                    <a:pt x="1016" y="114"/>
                    <a:pt x="951" y="376"/>
                    <a:pt x="1115" y="737"/>
                  </a:cubicBezTo>
                  <a:cubicBezTo>
                    <a:pt x="1279" y="1098"/>
                    <a:pt x="1770" y="1147"/>
                    <a:pt x="1639" y="2802"/>
                  </a:cubicBezTo>
                  <a:cubicBezTo>
                    <a:pt x="1508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789" y="0"/>
                    <a:pt x="14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16"/>
            <p:cNvSpPr/>
            <p:nvPr/>
          </p:nvSpPr>
          <p:spPr>
            <a:xfrm>
              <a:off x="1658277" y="4113840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9" y="0"/>
                  </a:moveTo>
                  <a:cubicBezTo>
                    <a:pt x="1298" y="0"/>
                    <a:pt x="859" y="91"/>
                    <a:pt x="476" y="389"/>
                  </a:cubicBezTo>
                  <a:cubicBezTo>
                    <a:pt x="165" y="651"/>
                    <a:pt x="1" y="1061"/>
                    <a:pt x="50" y="1487"/>
                  </a:cubicBezTo>
                  <a:cubicBezTo>
                    <a:pt x="107" y="1999"/>
                    <a:pt x="633" y="2437"/>
                    <a:pt x="1231" y="2437"/>
                  </a:cubicBezTo>
                  <a:cubicBezTo>
                    <a:pt x="1322" y="2437"/>
                    <a:pt x="1416" y="2427"/>
                    <a:pt x="1509" y="2405"/>
                  </a:cubicBezTo>
                  <a:cubicBezTo>
                    <a:pt x="1624" y="2372"/>
                    <a:pt x="1722" y="2339"/>
                    <a:pt x="1820" y="2290"/>
                  </a:cubicBezTo>
                  <a:lnTo>
                    <a:pt x="1837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47" y="1454"/>
                  </a:cubicBezTo>
                  <a:cubicBezTo>
                    <a:pt x="2197" y="1117"/>
                    <a:pt x="1909" y="894"/>
                    <a:pt x="1600" y="894"/>
                  </a:cubicBezTo>
                  <a:cubicBezTo>
                    <a:pt x="1504" y="894"/>
                    <a:pt x="1406" y="916"/>
                    <a:pt x="1312" y="963"/>
                  </a:cubicBezTo>
                  <a:cubicBezTo>
                    <a:pt x="952" y="1159"/>
                    <a:pt x="1050" y="1717"/>
                    <a:pt x="1460" y="1766"/>
                  </a:cubicBezTo>
                  <a:cubicBezTo>
                    <a:pt x="1492" y="1773"/>
                    <a:pt x="1524" y="1777"/>
                    <a:pt x="1555" y="1777"/>
                  </a:cubicBezTo>
                  <a:cubicBezTo>
                    <a:pt x="1789" y="1777"/>
                    <a:pt x="1964" y="1571"/>
                    <a:pt x="1935" y="1340"/>
                  </a:cubicBezTo>
                  <a:cubicBezTo>
                    <a:pt x="1922" y="1301"/>
                    <a:pt x="1945" y="1267"/>
                    <a:pt x="1980" y="1267"/>
                  </a:cubicBezTo>
                  <a:cubicBezTo>
                    <a:pt x="2033" y="1267"/>
                    <a:pt x="2112" y="1345"/>
                    <a:pt x="2132" y="1602"/>
                  </a:cubicBezTo>
                  <a:cubicBezTo>
                    <a:pt x="2148" y="1717"/>
                    <a:pt x="2132" y="1848"/>
                    <a:pt x="2066" y="1962"/>
                  </a:cubicBezTo>
                  <a:cubicBezTo>
                    <a:pt x="1934" y="2183"/>
                    <a:pt x="1682" y="2312"/>
                    <a:pt x="1418" y="2312"/>
                  </a:cubicBezTo>
                  <a:cubicBezTo>
                    <a:pt x="1389" y="2312"/>
                    <a:pt x="1359" y="2310"/>
                    <a:pt x="1329" y="2307"/>
                  </a:cubicBezTo>
                  <a:cubicBezTo>
                    <a:pt x="1318" y="2307"/>
                    <a:pt x="1308" y="2307"/>
                    <a:pt x="1297" y="2307"/>
                  </a:cubicBezTo>
                  <a:cubicBezTo>
                    <a:pt x="609" y="2307"/>
                    <a:pt x="125" y="1248"/>
                    <a:pt x="771" y="618"/>
                  </a:cubicBezTo>
                  <a:cubicBezTo>
                    <a:pt x="1052" y="323"/>
                    <a:pt x="1446" y="194"/>
                    <a:pt x="1865" y="194"/>
                  </a:cubicBezTo>
                  <a:cubicBezTo>
                    <a:pt x="2375" y="194"/>
                    <a:pt x="2922" y="385"/>
                    <a:pt x="3345" y="700"/>
                  </a:cubicBezTo>
                  <a:cubicBezTo>
                    <a:pt x="5082" y="1962"/>
                    <a:pt x="4820" y="4257"/>
                    <a:pt x="4328" y="5405"/>
                  </a:cubicBezTo>
                  <a:cubicBezTo>
                    <a:pt x="4050" y="6093"/>
                    <a:pt x="3607" y="6683"/>
                    <a:pt x="3017" y="7109"/>
                  </a:cubicBezTo>
                  <a:cubicBezTo>
                    <a:pt x="3623" y="6699"/>
                    <a:pt x="4115" y="6126"/>
                    <a:pt x="4410" y="5437"/>
                  </a:cubicBezTo>
                  <a:cubicBezTo>
                    <a:pt x="4951" y="4290"/>
                    <a:pt x="5279" y="1913"/>
                    <a:pt x="3459" y="553"/>
                  </a:cubicBezTo>
                  <a:cubicBezTo>
                    <a:pt x="3099" y="307"/>
                    <a:pt x="2689" y="127"/>
                    <a:pt x="2263" y="61"/>
                  </a:cubicBezTo>
                  <a:cubicBezTo>
                    <a:pt x="2096" y="27"/>
                    <a:pt x="1899" y="0"/>
                    <a:pt x="1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16"/>
            <p:cNvSpPr/>
            <p:nvPr/>
          </p:nvSpPr>
          <p:spPr>
            <a:xfrm>
              <a:off x="1697546" y="3933015"/>
              <a:ext cx="171012" cy="268870"/>
            </a:xfrm>
            <a:custGeom>
              <a:rect b="b" l="l" r="r" t="t"/>
              <a:pathLst>
                <a:path extrusionOk="0" h="8196" w="5213">
                  <a:moveTo>
                    <a:pt x="1099" y="0"/>
                  </a:move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607" y="5589"/>
                    <a:pt x="4459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79" y="5803"/>
                    <a:pt x="3279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41" y="2787"/>
                  </a:cubicBezTo>
                  <a:cubicBezTo>
                    <a:pt x="2558" y="2639"/>
                    <a:pt x="2590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30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0" y="836"/>
                  </a:cubicBezTo>
                  <a:cubicBezTo>
                    <a:pt x="1017" y="623"/>
                    <a:pt x="1099" y="0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16"/>
            <p:cNvSpPr/>
            <p:nvPr/>
          </p:nvSpPr>
          <p:spPr>
            <a:xfrm>
              <a:off x="1618484" y="3899652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1" y="2345"/>
                    <a:pt x="2689" y="2066"/>
                    <a:pt x="2443" y="1820"/>
                  </a:cubicBezTo>
                  <a:cubicBezTo>
                    <a:pt x="2312" y="1656"/>
                    <a:pt x="2296" y="1427"/>
                    <a:pt x="2427" y="1263"/>
                  </a:cubicBezTo>
                  <a:cubicBezTo>
                    <a:pt x="2427" y="1263"/>
                    <a:pt x="2382" y="1253"/>
                    <a:pt x="2319" y="1253"/>
                  </a:cubicBezTo>
                  <a:cubicBezTo>
                    <a:pt x="2154" y="1253"/>
                    <a:pt x="1864" y="1322"/>
                    <a:pt x="1935" y="1820"/>
                  </a:cubicBezTo>
                  <a:cubicBezTo>
                    <a:pt x="2033" y="2509"/>
                    <a:pt x="2083" y="2623"/>
                    <a:pt x="1870" y="2640"/>
                  </a:cubicBezTo>
                  <a:cubicBezTo>
                    <a:pt x="1860" y="2641"/>
                    <a:pt x="1850" y="2642"/>
                    <a:pt x="1842" y="2642"/>
                  </a:cubicBezTo>
                  <a:cubicBezTo>
                    <a:pt x="1646" y="2642"/>
                    <a:pt x="1708" y="2303"/>
                    <a:pt x="1755" y="2115"/>
                  </a:cubicBezTo>
                  <a:cubicBezTo>
                    <a:pt x="1820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16"/>
            <p:cNvSpPr/>
            <p:nvPr/>
          </p:nvSpPr>
          <p:spPr>
            <a:xfrm>
              <a:off x="1797570" y="4181419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cubicBezTo>
                    <a:pt x="787" y="509"/>
                    <a:pt x="1049" y="1197"/>
                    <a:pt x="951" y="2476"/>
                  </a:cubicBezTo>
                  <a:cubicBezTo>
                    <a:pt x="853" y="3771"/>
                    <a:pt x="0" y="4262"/>
                    <a:pt x="0" y="4262"/>
                  </a:cubicBezTo>
                  <a:cubicBezTo>
                    <a:pt x="3590" y="2443"/>
                    <a:pt x="2295" y="788"/>
                    <a:pt x="1934" y="525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16"/>
            <p:cNvSpPr/>
            <p:nvPr/>
          </p:nvSpPr>
          <p:spPr>
            <a:xfrm>
              <a:off x="1800260" y="4267796"/>
              <a:ext cx="258143" cy="190302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6" y="957"/>
                  </a:cubicBezTo>
                  <a:cubicBezTo>
                    <a:pt x="1459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55" y="3367"/>
                  </a:cubicBezTo>
                  <a:cubicBezTo>
                    <a:pt x="4295" y="4121"/>
                    <a:pt x="4475" y="5334"/>
                    <a:pt x="5999" y="5711"/>
                  </a:cubicBezTo>
                  <a:cubicBezTo>
                    <a:pt x="6253" y="5774"/>
                    <a:pt x="6473" y="5801"/>
                    <a:pt x="6666" y="5801"/>
                  </a:cubicBezTo>
                  <a:cubicBezTo>
                    <a:pt x="7618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5" y="5212"/>
                    <a:pt x="7707" y="5241"/>
                    <a:pt x="7637" y="5241"/>
                  </a:cubicBezTo>
                  <a:cubicBezTo>
                    <a:pt x="7390" y="5241"/>
                    <a:pt x="7236" y="4878"/>
                    <a:pt x="7262" y="4137"/>
                  </a:cubicBezTo>
                  <a:cubicBezTo>
                    <a:pt x="7278" y="3170"/>
                    <a:pt x="6409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6" y="1728"/>
                    <a:pt x="3508" y="1580"/>
                    <a:pt x="4180" y="1384"/>
                  </a:cubicBezTo>
                  <a:cubicBezTo>
                    <a:pt x="4868" y="1187"/>
                    <a:pt x="4557" y="548"/>
                    <a:pt x="4557" y="548"/>
                  </a:cubicBezTo>
                  <a:lnTo>
                    <a:pt x="4557" y="548"/>
                  </a:lnTo>
                  <a:cubicBezTo>
                    <a:pt x="4505" y="588"/>
                    <a:pt x="4454" y="606"/>
                    <a:pt x="4399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16"/>
            <p:cNvSpPr/>
            <p:nvPr/>
          </p:nvSpPr>
          <p:spPr>
            <a:xfrm>
              <a:off x="1674975" y="4345348"/>
              <a:ext cx="252205" cy="206606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5" y="0"/>
                    <a:pt x="1374" y="1109"/>
                    <a:pt x="688" y="2527"/>
                  </a:cubicBezTo>
                  <a:cubicBezTo>
                    <a:pt x="164" y="3626"/>
                    <a:pt x="0" y="4871"/>
                    <a:pt x="246" y="6068"/>
                  </a:cubicBezTo>
                  <a:lnTo>
                    <a:pt x="246" y="6084"/>
                  </a:lnTo>
                  <a:cubicBezTo>
                    <a:pt x="262" y="6150"/>
                    <a:pt x="279" y="6232"/>
                    <a:pt x="295" y="6297"/>
                  </a:cubicBezTo>
                  <a:cubicBezTo>
                    <a:pt x="262" y="6133"/>
                    <a:pt x="246" y="5970"/>
                    <a:pt x="230" y="5789"/>
                  </a:cubicBezTo>
                  <a:cubicBezTo>
                    <a:pt x="246" y="4920"/>
                    <a:pt x="410" y="4068"/>
                    <a:pt x="738" y="3249"/>
                  </a:cubicBezTo>
                  <a:cubicBezTo>
                    <a:pt x="1147" y="2249"/>
                    <a:pt x="1885" y="1429"/>
                    <a:pt x="2819" y="888"/>
                  </a:cubicBezTo>
                  <a:cubicBezTo>
                    <a:pt x="3374" y="575"/>
                    <a:pt x="4089" y="326"/>
                    <a:pt x="4795" y="326"/>
                  </a:cubicBezTo>
                  <a:cubicBezTo>
                    <a:pt x="5383" y="326"/>
                    <a:pt x="5965" y="499"/>
                    <a:pt x="6442" y="954"/>
                  </a:cubicBezTo>
                  <a:cubicBezTo>
                    <a:pt x="7491" y="1872"/>
                    <a:pt x="7147" y="3773"/>
                    <a:pt x="5950" y="4085"/>
                  </a:cubicBezTo>
                  <a:cubicBezTo>
                    <a:pt x="5820" y="4119"/>
                    <a:pt x="5686" y="4135"/>
                    <a:pt x="5552" y="4135"/>
                  </a:cubicBezTo>
                  <a:cubicBezTo>
                    <a:pt x="5113" y="4135"/>
                    <a:pt x="4681" y="3956"/>
                    <a:pt x="4442" y="3642"/>
                  </a:cubicBezTo>
                  <a:cubicBezTo>
                    <a:pt x="4163" y="3232"/>
                    <a:pt x="4147" y="2691"/>
                    <a:pt x="4426" y="2265"/>
                  </a:cubicBezTo>
                  <a:cubicBezTo>
                    <a:pt x="4618" y="1994"/>
                    <a:pt x="4927" y="1840"/>
                    <a:pt x="5245" y="1840"/>
                  </a:cubicBezTo>
                  <a:cubicBezTo>
                    <a:pt x="5388" y="1840"/>
                    <a:pt x="5534" y="1871"/>
                    <a:pt x="5671" y="1937"/>
                  </a:cubicBezTo>
                  <a:cubicBezTo>
                    <a:pt x="5852" y="2036"/>
                    <a:pt x="5966" y="2200"/>
                    <a:pt x="5966" y="2396"/>
                  </a:cubicBezTo>
                  <a:cubicBezTo>
                    <a:pt x="5966" y="2396"/>
                    <a:pt x="5966" y="2545"/>
                    <a:pt x="5882" y="2545"/>
                  </a:cubicBezTo>
                  <a:cubicBezTo>
                    <a:pt x="5877" y="2545"/>
                    <a:pt x="5873" y="2545"/>
                    <a:pt x="5868" y="2544"/>
                  </a:cubicBezTo>
                  <a:cubicBezTo>
                    <a:pt x="5770" y="2527"/>
                    <a:pt x="5786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81" y="2320"/>
                    <a:pt x="4990" y="2558"/>
                    <a:pt x="5049" y="2822"/>
                  </a:cubicBezTo>
                  <a:cubicBezTo>
                    <a:pt x="5080" y="3000"/>
                    <a:pt x="5317" y="3130"/>
                    <a:pt x="5561" y="3130"/>
                  </a:cubicBezTo>
                  <a:cubicBezTo>
                    <a:pt x="5701" y="3130"/>
                    <a:pt x="5843" y="3088"/>
                    <a:pt x="5950" y="2986"/>
                  </a:cubicBezTo>
                  <a:cubicBezTo>
                    <a:pt x="6016" y="2904"/>
                    <a:pt x="6065" y="2822"/>
                    <a:pt x="6081" y="2740"/>
                  </a:cubicBezTo>
                  <a:cubicBezTo>
                    <a:pt x="6196" y="2429"/>
                    <a:pt x="6065" y="2085"/>
                    <a:pt x="5770" y="1921"/>
                  </a:cubicBezTo>
                  <a:cubicBezTo>
                    <a:pt x="5598" y="1814"/>
                    <a:pt x="5407" y="1763"/>
                    <a:pt x="5218" y="1763"/>
                  </a:cubicBezTo>
                  <a:cubicBezTo>
                    <a:pt x="4883" y="1763"/>
                    <a:pt x="4553" y="1923"/>
                    <a:pt x="4344" y="2216"/>
                  </a:cubicBezTo>
                  <a:cubicBezTo>
                    <a:pt x="4049" y="2658"/>
                    <a:pt x="4049" y="3249"/>
                    <a:pt x="4344" y="3691"/>
                  </a:cubicBezTo>
                  <a:cubicBezTo>
                    <a:pt x="4613" y="4062"/>
                    <a:pt x="5082" y="4264"/>
                    <a:pt x="5571" y="4264"/>
                  </a:cubicBezTo>
                  <a:cubicBezTo>
                    <a:pt x="5708" y="4264"/>
                    <a:pt x="5847" y="4248"/>
                    <a:pt x="5983" y="4216"/>
                  </a:cubicBezTo>
                  <a:cubicBezTo>
                    <a:pt x="7343" y="3888"/>
                    <a:pt x="7688" y="1806"/>
                    <a:pt x="6557" y="806"/>
                  </a:cubicBezTo>
                  <a:cubicBezTo>
                    <a:pt x="6409" y="675"/>
                    <a:pt x="6262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16"/>
            <p:cNvSpPr/>
            <p:nvPr/>
          </p:nvSpPr>
          <p:spPr>
            <a:xfrm>
              <a:off x="1687868" y="4408565"/>
              <a:ext cx="99727" cy="107371"/>
            </a:xfrm>
            <a:custGeom>
              <a:rect b="b" l="l" r="r" t="t"/>
              <a:pathLst>
                <a:path extrusionOk="0" h="3273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16"/>
            <p:cNvSpPr/>
            <p:nvPr/>
          </p:nvSpPr>
          <p:spPr>
            <a:xfrm>
              <a:off x="1816368" y="4400823"/>
              <a:ext cx="171045" cy="147819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17" y="1771"/>
                  </a:cubicBezTo>
                  <a:cubicBezTo>
                    <a:pt x="2673" y="2852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5" y="4506"/>
                  </a:cubicBezTo>
                  <a:cubicBezTo>
                    <a:pt x="2162" y="4506"/>
                    <a:pt x="2481" y="4419"/>
                    <a:pt x="2722" y="4164"/>
                  </a:cubicBezTo>
                  <a:cubicBezTo>
                    <a:pt x="3099" y="3754"/>
                    <a:pt x="3246" y="3197"/>
                    <a:pt x="3132" y="2672"/>
                  </a:cubicBezTo>
                  <a:cubicBezTo>
                    <a:pt x="3132" y="2370"/>
                    <a:pt x="3070" y="1851"/>
                    <a:pt x="3336" y="1851"/>
                  </a:cubicBezTo>
                  <a:cubicBezTo>
                    <a:pt x="3344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58" y="2754"/>
                    <a:pt x="3541" y="3049"/>
                    <a:pt x="4164" y="3229"/>
                  </a:cubicBezTo>
                  <a:cubicBezTo>
                    <a:pt x="4509" y="3311"/>
                    <a:pt x="4820" y="3475"/>
                    <a:pt x="5082" y="3721"/>
                  </a:cubicBezTo>
                  <a:cubicBezTo>
                    <a:pt x="4968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4" y="672"/>
                  </a:cubicBezTo>
                  <a:cubicBezTo>
                    <a:pt x="3328" y="427"/>
                    <a:pt x="3197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16"/>
            <p:cNvSpPr/>
            <p:nvPr/>
          </p:nvSpPr>
          <p:spPr>
            <a:xfrm>
              <a:off x="1918557" y="4500289"/>
              <a:ext cx="41958" cy="65118"/>
            </a:xfrm>
            <a:custGeom>
              <a:rect b="b" l="l" r="r" t="t"/>
              <a:pathLst>
                <a:path extrusionOk="0" h="1985" w="1279">
                  <a:moveTo>
                    <a:pt x="328" y="1"/>
                  </a:moveTo>
                  <a:cubicBezTo>
                    <a:pt x="345" y="181"/>
                    <a:pt x="328" y="378"/>
                    <a:pt x="279" y="558"/>
                  </a:cubicBezTo>
                  <a:cubicBezTo>
                    <a:pt x="181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49" y="1755"/>
                    <a:pt x="1099" y="1509"/>
                    <a:pt x="1164" y="1296"/>
                  </a:cubicBezTo>
                  <a:cubicBezTo>
                    <a:pt x="1279" y="919"/>
                    <a:pt x="1115" y="525"/>
                    <a:pt x="771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16"/>
            <p:cNvSpPr/>
            <p:nvPr/>
          </p:nvSpPr>
          <p:spPr>
            <a:xfrm>
              <a:off x="1920165" y="4216882"/>
              <a:ext cx="227503" cy="160351"/>
            </a:xfrm>
            <a:custGeom>
              <a:rect b="b" l="l" r="r" t="t"/>
              <a:pathLst>
                <a:path extrusionOk="0" h="4888" w="6935">
                  <a:moveTo>
                    <a:pt x="1933" y="1"/>
                  </a:moveTo>
                  <a:cubicBezTo>
                    <a:pt x="1052" y="1"/>
                    <a:pt x="585" y="827"/>
                    <a:pt x="689" y="1362"/>
                  </a:cubicBezTo>
                  <a:cubicBezTo>
                    <a:pt x="818" y="1964"/>
                    <a:pt x="1386" y="2002"/>
                    <a:pt x="1526" y="2002"/>
                  </a:cubicBezTo>
                  <a:cubicBezTo>
                    <a:pt x="1546" y="2002"/>
                    <a:pt x="1558" y="2001"/>
                    <a:pt x="1558" y="2001"/>
                  </a:cubicBezTo>
                  <a:cubicBezTo>
                    <a:pt x="1295" y="1903"/>
                    <a:pt x="1181" y="1592"/>
                    <a:pt x="1312" y="1346"/>
                  </a:cubicBezTo>
                  <a:cubicBezTo>
                    <a:pt x="1351" y="1273"/>
                    <a:pt x="1396" y="1246"/>
                    <a:pt x="1446" y="1246"/>
                  </a:cubicBezTo>
                  <a:cubicBezTo>
                    <a:pt x="1542" y="1246"/>
                    <a:pt x="1658" y="1346"/>
                    <a:pt x="1787" y="1411"/>
                  </a:cubicBezTo>
                  <a:cubicBezTo>
                    <a:pt x="1825" y="1430"/>
                    <a:pt x="1861" y="1439"/>
                    <a:pt x="1895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37" y="961"/>
                    <a:pt x="2336" y="828"/>
                    <a:pt x="2517" y="828"/>
                  </a:cubicBezTo>
                  <a:cubicBezTo>
                    <a:pt x="2636" y="828"/>
                    <a:pt x="2789" y="885"/>
                    <a:pt x="2984" y="1034"/>
                  </a:cubicBezTo>
                  <a:cubicBezTo>
                    <a:pt x="3459" y="1411"/>
                    <a:pt x="3164" y="2149"/>
                    <a:pt x="3164" y="2149"/>
                  </a:cubicBezTo>
                  <a:cubicBezTo>
                    <a:pt x="3164" y="2149"/>
                    <a:pt x="3164" y="1542"/>
                    <a:pt x="2738" y="1477"/>
                  </a:cubicBezTo>
                  <a:cubicBezTo>
                    <a:pt x="2690" y="1463"/>
                    <a:pt x="2643" y="1457"/>
                    <a:pt x="2597" y="1457"/>
                  </a:cubicBezTo>
                  <a:cubicBezTo>
                    <a:pt x="2419" y="1457"/>
                    <a:pt x="2259" y="1554"/>
                    <a:pt x="2181" y="1723"/>
                  </a:cubicBezTo>
                  <a:cubicBezTo>
                    <a:pt x="2443" y="1723"/>
                    <a:pt x="2459" y="2100"/>
                    <a:pt x="2312" y="2313"/>
                  </a:cubicBezTo>
                  <a:cubicBezTo>
                    <a:pt x="2164" y="2509"/>
                    <a:pt x="2213" y="2657"/>
                    <a:pt x="2361" y="2739"/>
                  </a:cubicBezTo>
                  <a:cubicBezTo>
                    <a:pt x="2492" y="2821"/>
                    <a:pt x="2705" y="2804"/>
                    <a:pt x="2525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787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59" y="3231"/>
                    <a:pt x="1295" y="3280"/>
                  </a:cubicBezTo>
                  <a:cubicBezTo>
                    <a:pt x="1000" y="3378"/>
                    <a:pt x="1017" y="3280"/>
                    <a:pt x="754" y="3509"/>
                  </a:cubicBezTo>
                  <a:cubicBezTo>
                    <a:pt x="623" y="3624"/>
                    <a:pt x="435" y="3653"/>
                    <a:pt x="279" y="3653"/>
                  </a:cubicBezTo>
                  <a:cubicBezTo>
                    <a:pt x="123" y="3653"/>
                    <a:pt x="1" y="3624"/>
                    <a:pt x="0" y="3624"/>
                  </a:cubicBezTo>
                  <a:lnTo>
                    <a:pt x="0" y="3624"/>
                  </a:lnTo>
                  <a:cubicBezTo>
                    <a:pt x="181" y="3722"/>
                    <a:pt x="377" y="3788"/>
                    <a:pt x="591" y="3804"/>
                  </a:cubicBezTo>
                  <a:cubicBezTo>
                    <a:pt x="1033" y="3837"/>
                    <a:pt x="1459" y="3903"/>
                    <a:pt x="1902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1" y="4887"/>
                    <a:pt x="4754" y="4888"/>
                    <a:pt x="4786" y="4888"/>
                  </a:cubicBezTo>
                  <a:cubicBezTo>
                    <a:pt x="5210" y="4888"/>
                    <a:pt x="5618" y="4789"/>
                    <a:pt x="5983" y="4591"/>
                  </a:cubicBezTo>
                  <a:cubicBezTo>
                    <a:pt x="6737" y="4099"/>
                    <a:pt x="6934" y="3100"/>
                    <a:pt x="6459" y="2362"/>
                  </a:cubicBezTo>
                  <a:cubicBezTo>
                    <a:pt x="6234" y="2030"/>
                    <a:pt x="5871" y="1874"/>
                    <a:pt x="5529" y="1874"/>
                  </a:cubicBezTo>
                  <a:cubicBezTo>
                    <a:pt x="5196" y="1874"/>
                    <a:pt x="4883" y="2021"/>
                    <a:pt x="4738" y="2296"/>
                  </a:cubicBezTo>
                  <a:cubicBezTo>
                    <a:pt x="4492" y="2624"/>
                    <a:pt x="4524" y="3100"/>
                    <a:pt x="4836" y="3378"/>
                  </a:cubicBezTo>
                  <a:cubicBezTo>
                    <a:pt x="4852" y="3395"/>
                    <a:pt x="4869" y="3411"/>
                    <a:pt x="4901" y="3427"/>
                  </a:cubicBezTo>
                  <a:lnTo>
                    <a:pt x="4934" y="3460"/>
                  </a:lnTo>
                  <a:cubicBezTo>
                    <a:pt x="5032" y="3520"/>
                    <a:pt x="5158" y="3551"/>
                    <a:pt x="5282" y="3551"/>
                  </a:cubicBezTo>
                  <a:cubicBezTo>
                    <a:pt x="5535" y="3551"/>
                    <a:pt x="5781" y="3423"/>
                    <a:pt x="5770" y="3149"/>
                  </a:cubicBezTo>
                  <a:cubicBezTo>
                    <a:pt x="5784" y="2946"/>
                    <a:pt x="5622" y="2861"/>
                    <a:pt x="5442" y="2861"/>
                  </a:cubicBezTo>
                  <a:cubicBezTo>
                    <a:pt x="5185" y="2861"/>
                    <a:pt x="4891" y="3036"/>
                    <a:pt x="5016" y="3296"/>
                  </a:cubicBezTo>
                  <a:cubicBezTo>
                    <a:pt x="5024" y="3319"/>
                    <a:pt x="5021" y="3342"/>
                    <a:pt x="4994" y="3342"/>
                  </a:cubicBezTo>
                  <a:cubicBezTo>
                    <a:pt x="4964" y="3342"/>
                    <a:pt x="4901" y="3311"/>
                    <a:pt x="4787" y="3214"/>
                  </a:cubicBezTo>
                  <a:cubicBezTo>
                    <a:pt x="4688" y="3100"/>
                    <a:pt x="4623" y="2952"/>
                    <a:pt x="4623" y="2804"/>
                  </a:cubicBezTo>
                  <a:cubicBezTo>
                    <a:pt x="4623" y="2624"/>
                    <a:pt x="4688" y="2460"/>
                    <a:pt x="4787" y="2313"/>
                  </a:cubicBezTo>
                  <a:cubicBezTo>
                    <a:pt x="4919" y="2080"/>
                    <a:pt x="5187" y="1957"/>
                    <a:pt x="5474" y="1957"/>
                  </a:cubicBezTo>
                  <a:cubicBezTo>
                    <a:pt x="5794" y="1957"/>
                    <a:pt x="6137" y="2108"/>
                    <a:pt x="6344" y="2427"/>
                  </a:cubicBezTo>
                  <a:lnTo>
                    <a:pt x="6360" y="2444"/>
                  </a:lnTo>
                  <a:cubicBezTo>
                    <a:pt x="6573" y="2854"/>
                    <a:pt x="6557" y="3362"/>
                    <a:pt x="6328" y="3755"/>
                  </a:cubicBezTo>
                  <a:cubicBezTo>
                    <a:pt x="6048" y="4259"/>
                    <a:pt x="5409" y="4609"/>
                    <a:pt x="4574" y="4609"/>
                  </a:cubicBezTo>
                  <a:cubicBezTo>
                    <a:pt x="4185" y="4609"/>
                    <a:pt x="3753" y="4533"/>
                    <a:pt x="3295" y="4362"/>
                  </a:cubicBezTo>
                  <a:cubicBezTo>
                    <a:pt x="3262" y="4345"/>
                    <a:pt x="3033" y="4263"/>
                    <a:pt x="2869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5" y="3313"/>
                    <a:pt x="4147" y="838"/>
                    <a:pt x="2689" y="182"/>
                  </a:cubicBezTo>
                  <a:cubicBezTo>
                    <a:pt x="2411" y="55"/>
                    <a:pt x="2159" y="1"/>
                    <a:pt x="19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16"/>
            <p:cNvSpPr/>
            <p:nvPr/>
          </p:nvSpPr>
          <p:spPr>
            <a:xfrm>
              <a:off x="2030950" y="4303489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cubicBezTo>
                    <a:pt x="3901" y="787"/>
                    <a:pt x="3541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29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36" y="2623"/>
                    <a:pt x="2213" y="3033"/>
                  </a:cubicBezTo>
                  <a:cubicBezTo>
                    <a:pt x="2386" y="3221"/>
                    <a:pt x="2559" y="3278"/>
                    <a:pt x="2717" y="3278"/>
                  </a:cubicBezTo>
                  <a:cubicBezTo>
                    <a:pt x="2902" y="3278"/>
                    <a:pt x="3065" y="3200"/>
                    <a:pt x="3180" y="3164"/>
                  </a:cubicBezTo>
                  <a:cubicBezTo>
                    <a:pt x="3203" y="3157"/>
                    <a:pt x="3228" y="3154"/>
                    <a:pt x="3252" y="3154"/>
                  </a:cubicBezTo>
                  <a:cubicBezTo>
                    <a:pt x="3346" y="3154"/>
                    <a:pt x="3439" y="3204"/>
                    <a:pt x="3491" y="3295"/>
                  </a:cubicBezTo>
                  <a:cubicBezTo>
                    <a:pt x="3524" y="3082"/>
                    <a:pt x="3475" y="2869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62" y="2459"/>
                    <a:pt x="3786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16"/>
            <p:cNvSpPr/>
            <p:nvPr/>
          </p:nvSpPr>
          <p:spPr>
            <a:xfrm>
              <a:off x="1835756" y="4060203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5" y="0"/>
                    <a:pt x="976" y="149"/>
                    <a:pt x="705" y="450"/>
                  </a:cubicBezTo>
                  <a:cubicBezTo>
                    <a:pt x="0" y="1090"/>
                    <a:pt x="443" y="2139"/>
                    <a:pt x="1033" y="2335"/>
                  </a:cubicBezTo>
                  <a:cubicBezTo>
                    <a:pt x="1156" y="2401"/>
                    <a:pt x="1291" y="2434"/>
                    <a:pt x="1428" y="2434"/>
                  </a:cubicBezTo>
                  <a:cubicBezTo>
                    <a:pt x="1565" y="2434"/>
                    <a:pt x="1705" y="2401"/>
                    <a:pt x="1836" y="2335"/>
                  </a:cubicBezTo>
                  <a:lnTo>
                    <a:pt x="1869" y="2319"/>
                  </a:lnTo>
                  <a:lnTo>
                    <a:pt x="1901" y="2286"/>
                  </a:lnTo>
                  <a:lnTo>
                    <a:pt x="1951" y="2253"/>
                  </a:lnTo>
                  <a:lnTo>
                    <a:pt x="2016" y="2204"/>
                  </a:lnTo>
                  <a:cubicBezTo>
                    <a:pt x="2033" y="2188"/>
                    <a:pt x="2049" y="2171"/>
                    <a:pt x="2082" y="2155"/>
                  </a:cubicBezTo>
                  <a:cubicBezTo>
                    <a:pt x="2246" y="1975"/>
                    <a:pt x="2328" y="1729"/>
                    <a:pt x="2295" y="1499"/>
                  </a:cubicBezTo>
                  <a:cubicBezTo>
                    <a:pt x="2252" y="1155"/>
                    <a:pt x="2040" y="1009"/>
                    <a:pt x="1843" y="1009"/>
                  </a:cubicBezTo>
                  <a:cubicBezTo>
                    <a:pt x="1740" y="1009"/>
                    <a:pt x="1641" y="1049"/>
                    <a:pt x="1574" y="1122"/>
                  </a:cubicBezTo>
                  <a:cubicBezTo>
                    <a:pt x="1410" y="1286"/>
                    <a:pt x="1459" y="1565"/>
                    <a:pt x="1656" y="1680"/>
                  </a:cubicBezTo>
                  <a:cubicBezTo>
                    <a:pt x="1732" y="1714"/>
                    <a:pt x="1801" y="1723"/>
                    <a:pt x="1861" y="1723"/>
                  </a:cubicBezTo>
                  <a:cubicBezTo>
                    <a:pt x="1940" y="1723"/>
                    <a:pt x="2002" y="1707"/>
                    <a:pt x="2046" y="1707"/>
                  </a:cubicBezTo>
                  <a:cubicBezTo>
                    <a:pt x="2096" y="1707"/>
                    <a:pt x="2121" y="1729"/>
                    <a:pt x="2115" y="1827"/>
                  </a:cubicBezTo>
                  <a:cubicBezTo>
                    <a:pt x="2098" y="2024"/>
                    <a:pt x="1983" y="2188"/>
                    <a:pt x="1803" y="2286"/>
                  </a:cubicBezTo>
                  <a:cubicBezTo>
                    <a:pt x="1697" y="2339"/>
                    <a:pt x="1579" y="2364"/>
                    <a:pt x="1461" y="2364"/>
                  </a:cubicBezTo>
                  <a:cubicBezTo>
                    <a:pt x="1325" y="2364"/>
                    <a:pt x="1188" y="2331"/>
                    <a:pt x="1065" y="2270"/>
                  </a:cubicBezTo>
                  <a:cubicBezTo>
                    <a:pt x="525" y="2040"/>
                    <a:pt x="164" y="1106"/>
                    <a:pt x="803" y="549"/>
                  </a:cubicBezTo>
                  <a:cubicBezTo>
                    <a:pt x="1049" y="303"/>
                    <a:pt x="1393" y="155"/>
                    <a:pt x="1738" y="155"/>
                  </a:cubicBezTo>
                  <a:cubicBezTo>
                    <a:pt x="2492" y="204"/>
                    <a:pt x="3311" y="745"/>
                    <a:pt x="3442" y="2204"/>
                  </a:cubicBezTo>
                  <a:cubicBezTo>
                    <a:pt x="3491" y="2761"/>
                    <a:pt x="3442" y="3319"/>
                    <a:pt x="3295" y="3843"/>
                  </a:cubicBezTo>
                  <a:cubicBezTo>
                    <a:pt x="3164" y="4302"/>
                    <a:pt x="2950" y="4728"/>
                    <a:pt x="2688" y="5122"/>
                  </a:cubicBezTo>
                  <a:cubicBezTo>
                    <a:pt x="2278" y="5614"/>
                    <a:pt x="1770" y="6007"/>
                    <a:pt x="1197" y="6286"/>
                  </a:cubicBezTo>
                  <a:cubicBezTo>
                    <a:pt x="1819" y="6023"/>
                    <a:pt x="2377" y="5630"/>
                    <a:pt x="2803" y="5122"/>
                  </a:cubicBezTo>
                  <a:cubicBezTo>
                    <a:pt x="3557" y="4269"/>
                    <a:pt x="4458" y="2253"/>
                    <a:pt x="3180" y="614"/>
                  </a:cubicBezTo>
                  <a:cubicBezTo>
                    <a:pt x="2834" y="207"/>
                    <a:pt x="2311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16"/>
            <p:cNvSpPr/>
            <p:nvPr/>
          </p:nvSpPr>
          <p:spPr>
            <a:xfrm>
              <a:off x="1308766" y="4897236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2012" y="1"/>
                  </a:moveTo>
                  <a:cubicBezTo>
                    <a:pt x="1092" y="1"/>
                    <a:pt x="66" y="653"/>
                    <a:pt x="33" y="1850"/>
                  </a:cubicBezTo>
                  <a:cubicBezTo>
                    <a:pt x="1" y="2718"/>
                    <a:pt x="459" y="3522"/>
                    <a:pt x="1230" y="3931"/>
                  </a:cubicBezTo>
                  <a:cubicBezTo>
                    <a:pt x="1732" y="4182"/>
                    <a:pt x="2300" y="4287"/>
                    <a:pt x="2880" y="4287"/>
                  </a:cubicBezTo>
                  <a:cubicBezTo>
                    <a:pt x="3210" y="4287"/>
                    <a:pt x="3542" y="4253"/>
                    <a:pt x="3869" y="4194"/>
                  </a:cubicBezTo>
                  <a:cubicBezTo>
                    <a:pt x="4754" y="3948"/>
                    <a:pt x="5557" y="3620"/>
                    <a:pt x="6377" y="3423"/>
                  </a:cubicBezTo>
                  <a:cubicBezTo>
                    <a:pt x="6583" y="3370"/>
                    <a:pt x="6792" y="3343"/>
                    <a:pt x="6996" y="3343"/>
                  </a:cubicBezTo>
                  <a:cubicBezTo>
                    <a:pt x="7607" y="3343"/>
                    <a:pt x="8180" y="3580"/>
                    <a:pt x="8524" y="4046"/>
                  </a:cubicBezTo>
                  <a:cubicBezTo>
                    <a:pt x="8950" y="4636"/>
                    <a:pt x="8999" y="5571"/>
                    <a:pt x="8458" y="5964"/>
                  </a:cubicBezTo>
                  <a:cubicBezTo>
                    <a:pt x="8251" y="6126"/>
                    <a:pt x="7995" y="6201"/>
                    <a:pt x="7745" y="6201"/>
                  </a:cubicBezTo>
                  <a:cubicBezTo>
                    <a:pt x="7363" y="6201"/>
                    <a:pt x="6994" y="6025"/>
                    <a:pt x="6836" y="5718"/>
                  </a:cubicBezTo>
                  <a:cubicBezTo>
                    <a:pt x="6524" y="5226"/>
                    <a:pt x="6770" y="4571"/>
                    <a:pt x="7229" y="4440"/>
                  </a:cubicBezTo>
                  <a:cubicBezTo>
                    <a:pt x="7321" y="4403"/>
                    <a:pt x="7416" y="4385"/>
                    <a:pt x="7511" y="4385"/>
                  </a:cubicBezTo>
                  <a:cubicBezTo>
                    <a:pt x="7754" y="4385"/>
                    <a:pt x="7989" y="4501"/>
                    <a:pt x="8131" y="4702"/>
                  </a:cubicBezTo>
                  <a:cubicBezTo>
                    <a:pt x="8229" y="4882"/>
                    <a:pt x="8245" y="5095"/>
                    <a:pt x="8163" y="5275"/>
                  </a:cubicBezTo>
                  <a:cubicBezTo>
                    <a:pt x="8151" y="5314"/>
                    <a:pt x="8097" y="5394"/>
                    <a:pt x="8051" y="5394"/>
                  </a:cubicBezTo>
                  <a:cubicBezTo>
                    <a:pt x="8038" y="5394"/>
                    <a:pt x="8026" y="5388"/>
                    <a:pt x="8016" y="5374"/>
                  </a:cubicBezTo>
                  <a:cubicBezTo>
                    <a:pt x="7967" y="5325"/>
                    <a:pt x="8016" y="4964"/>
                    <a:pt x="7639" y="4915"/>
                  </a:cubicBezTo>
                  <a:cubicBezTo>
                    <a:pt x="7625" y="4913"/>
                    <a:pt x="7611" y="4912"/>
                    <a:pt x="7598" y="4912"/>
                  </a:cubicBezTo>
                  <a:cubicBezTo>
                    <a:pt x="7269" y="4912"/>
                    <a:pt x="7161" y="5478"/>
                    <a:pt x="7508" y="5620"/>
                  </a:cubicBezTo>
                  <a:cubicBezTo>
                    <a:pt x="7577" y="5652"/>
                    <a:pt x="7650" y="5668"/>
                    <a:pt x="7722" y="5668"/>
                  </a:cubicBezTo>
                  <a:cubicBezTo>
                    <a:pt x="7942" y="5668"/>
                    <a:pt x="8155" y="5526"/>
                    <a:pt x="8229" y="5292"/>
                  </a:cubicBezTo>
                  <a:cubicBezTo>
                    <a:pt x="8229" y="5292"/>
                    <a:pt x="8229" y="5275"/>
                    <a:pt x="8229" y="5275"/>
                  </a:cubicBezTo>
                  <a:cubicBezTo>
                    <a:pt x="8229" y="5259"/>
                    <a:pt x="8229" y="5243"/>
                    <a:pt x="8229" y="5226"/>
                  </a:cubicBezTo>
                  <a:lnTo>
                    <a:pt x="8229" y="5210"/>
                  </a:lnTo>
                  <a:cubicBezTo>
                    <a:pt x="8262" y="5095"/>
                    <a:pt x="8262" y="4964"/>
                    <a:pt x="8213" y="4833"/>
                  </a:cubicBezTo>
                  <a:cubicBezTo>
                    <a:pt x="8099" y="4531"/>
                    <a:pt x="7802" y="4335"/>
                    <a:pt x="7484" y="4335"/>
                  </a:cubicBezTo>
                  <a:cubicBezTo>
                    <a:pt x="7389" y="4335"/>
                    <a:pt x="7291" y="4352"/>
                    <a:pt x="7196" y="4390"/>
                  </a:cubicBezTo>
                  <a:cubicBezTo>
                    <a:pt x="6705" y="4521"/>
                    <a:pt x="6426" y="5210"/>
                    <a:pt x="6754" y="5767"/>
                  </a:cubicBezTo>
                  <a:cubicBezTo>
                    <a:pt x="6925" y="6110"/>
                    <a:pt x="7333" y="6310"/>
                    <a:pt x="7755" y="6310"/>
                  </a:cubicBezTo>
                  <a:cubicBezTo>
                    <a:pt x="8018" y="6310"/>
                    <a:pt x="8287" y="6232"/>
                    <a:pt x="8508" y="6062"/>
                  </a:cubicBezTo>
                  <a:cubicBezTo>
                    <a:pt x="8950" y="5734"/>
                    <a:pt x="9065" y="5128"/>
                    <a:pt x="8917" y="4571"/>
                  </a:cubicBezTo>
                  <a:cubicBezTo>
                    <a:pt x="8835" y="4046"/>
                    <a:pt x="8475" y="3161"/>
                    <a:pt x="7213" y="2882"/>
                  </a:cubicBezTo>
                  <a:cubicBezTo>
                    <a:pt x="7066" y="2850"/>
                    <a:pt x="6916" y="2835"/>
                    <a:pt x="6765" y="2835"/>
                  </a:cubicBezTo>
                  <a:cubicBezTo>
                    <a:pt x="5425" y="2835"/>
                    <a:pt x="3894" y="3973"/>
                    <a:pt x="2311" y="3973"/>
                  </a:cubicBezTo>
                  <a:cubicBezTo>
                    <a:pt x="2088" y="3973"/>
                    <a:pt x="1864" y="3950"/>
                    <a:pt x="1640" y="3899"/>
                  </a:cubicBezTo>
                  <a:cubicBezTo>
                    <a:pt x="1558" y="3866"/>
                    <a:pt x="1459" y="3849"/>
                    <a:pt x="1377" y="3817"/>
                  </a:cubicBezTo>
                  <a:lnTo>
                    <a:pt x="1312" y="3784"/>
                  </a:lnTo>
                  <a:cubicBezTo>
                    <a:pt x="591" y="3407"/>
                    <a:pt x="164" y="2669"/>
                    <a:pt x="181" y="1850"/>
                  </a:cubicBezTo>
                  <a:cubicBezTo>
                    <a:pt x="203" y="732"/>
                    <a:pt x="1167" y="107"/>
                    <a:pt x="2033" y="107"/>
                  </a:cubicBezTo>
                  <a:cubicBezTo>
                    <a:pt x="2449" y="107"/>
                    <a:pt x="2843" y="251"/>
                    <a:pt x="3098" y="555"/>
                  </a:cubicBezTo>
                  <a:cubicBezTo>
                    <a:pt x="3557" y="1014"/>
                    <a:pt x="3525" y="1768"/>
                    <a:pt x="3017" y="2178"/>
                  </a:cubicBezTo>
                  <a:cubicBezTo>
                    <a:pt x="2951" y="2227"/>
                    <a:pt x="2853" y="2276"/>
                    <a:pt x="2771" y="2292"/>
                  </a:cubicBezTo>
                  <a:cubicBezTo>
                    <a:pt x="2700" y="2311"/>
                    <a:pt x="2629" y="2320"/>
                    <a:pt x="2558" y="2320"/>
                  </a:cubicBezTo>
                  <a:cubicBezTo>
                    <a:pt x="2380" y="2320"/>
                    <a:pt x="2206" y="2262"/>
                    <a:pt x="2066" y="2145"/>
                  </a:cubicBezTo>
                  <a:cubicBezTo>
                    <a:pt x="1935" y="2063"/>
                    <a:pt x="1886" y="1915"/>
                    <a:pt x="1918" y="1768"/>
                  </a:cubicBezTo>
                  <a:lnTo>
                    <a:pt x="1918" y="1768"/>
                  </a:lnTo>
                  <a:cubicBezTo>
                    <a:pt x="1991" y="1851"/>
                    <a:pt x="2090" y="1894"/>
                    <a:pt x="2190" y="1894"/>
                  </a:cubicBezTo>
                  <a:cubicBezTo>
                    <a:pt x="2248" y="1894"/>
                    <a:pt x="2307" y="1880"/>
                    <a:pt x="2361" y="1850"/>
                  </a:cubicBezTo>
                  <a:cubicBezTo>
                    <a:pt x="2607" y="1719"/>
                    <a:pt x="2525" y="1309"/>
                    <a:pt x="2213" y="1227"/>
                  </a:cubicBezTo>
                  <a:cubicBezTo>
                    <a:pt x="2182" y="1217"/>
                    <a:pt x="2150" y="1213"/>
                    <a:pt x="2119" y="1213"/>
                  </a:cubicBezTo>
                  <a:cubicBezTo>
                    <a:pt x="1781" y="1213"/>
                    <a:pt x="1511" y="1756"/>
                    <a:pt x="1902" y="2161"/>
                  </a:cubicBezTo>
                  <a:cubicBezTo>
                    <a:pt x="2063" y="2322"/>
                    <a:pt x="2270" y="2399"/>
                    <a:pt x="2481" y="2399"/>
                  </a:cubicBezTo>
                  <a:cubicBezTo>
                    <a:pt x="2551" y="2399"/>
                    <a:pt x="2620" y="2390"/>
                    <a:pt x="2689" y="2374"/>
                  </a:cubicBezTo>
                  <a:cubicBezTo>
                    <a:pt x="2721" y="2358"/>
                    <a:pt x="2754" y="2358"/>
                    <a:pt x="2787" y="2341"/>
                  </a:cubicBezTo>
                  <a:lnTo>
                    <a:pt x="2869" y="2325"/>
                  </a:lnTo>
                  <a:lnTo>
                    <a:pt x="2902" y="2309"/>
                  </a:lnTo>
                  <a:cubicBezTo>
                    <a:pt x="3049" y="2243"/>
                    <a:pt x="3180" y="2145"/>
                    <a:pt x="3262" y="1997"/>
                  </a:cubicBezTo>
                  <a:cubicBezTo>
                    <a:pt x="3590" y="1538"/>
                    <a:pt x="3541" y="915"/>
                    <a:pt x="3164" y="489"/>
                  </a:cubicBezTo>
                  <a:cubicBezTo>
                    <a:pt x="2893" y="159"/>
                    <a:pt x="2466" y="1"/>
                    <a:pt x="201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16"/>
            <p:cNvSpPr/>
            <p:nvPr/>
          </p:nvSpPr>
          <p:spPr>
            <a:xfrm>
              <a:off x="1359319" y="5014811"/>
              <a:ext cx="211887" cy="121641"/>
            </a:xfrm>
            <a:custGeom>
              <a:rect b="b" l="l" r="r" t="t"/>
              <a:pathLst>
                <a:path extrusionOk="0" h="3708" w="6459">
                  <a:moveTo>
                    <a:pt x="5511" y="0"/>
                  </a:moveTo>
                  <a:cubicBezTo>
                    <a:pt x="5261" y="0"/>
                    <a:pt x="4964" y="44"/>
                    <a:pt x="4623" y="167"/>
                  </a:cubicBezTo>
                  <a:cubicBezTo>
                    <a:pt x="3779" y="468"/>
                    <a:pt x="2592" y="1029"/>
                    <a:pt x="1426" y="1029"/>
                  </a:cubicBezTo>
                  <a:cubicBezTo>
                    <a:pt x="938" y="1029"/>
                    <a:pt x="454" y="931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55" y="1335"/>
                    <a:pt x="1321" y="1335"/>
                  </a:cubicBezTo>
                  <a:cubicBezTo>
                    <a:pt x="1356" y="1335"/>
                    <a:pt x="1391" y="1334"/>
                    <a:pt x="1426" y="1331"/>
                  </a:cubicBezTo>
                  <a:cubicBezTo>
                    <a:pt x="1938" y="1295"/>
                    <a:pt x="2165" y="1164"/>
                    <a:pt x="2301" y="1164"/>
                  </a:cubicBezTo>
                  <a:cubicBezTo>
                    <a:pt x="2352" y="1164"/>
                    <a:pt x="2390" y="1183"/>
                    <a:pt x="2426" y="1233"/>
                  </a:cubicBezTo>
                  <a:cubicBezTo>
                    <a:pt x="2487" y="1317"/>
                    <a:pt x="2395" y="1366"/>
                    <a:pt x="2257" y="1366"/>
                  </a:cubicBezTo>
                  <a:cubicBezTo>
                    <a:pt x="2209" y="1366"/>
                    <a:pt x="2154" y="1360"/>
                    <a:pt x="2098" y="1347"/>
                  </a:cubicBezTo>
                  <a:cubicBezTo>
                    <a:pt x="2053" y="1332"/>
                    <a:pt x="2006" y="1325"/>
                    <a:pt x="1959" y="1325"/>
                  </a:cubicBezTo>
                  <a:cubicBezTo>
                    <a:pt x="1854" y="1325"/>
                    <a:pt x="1751" y="1361"/>
                    <a:pt x="1672" y="1429"/>
                  </a:cubicBezTo>
                  <a:cubicBezTo>
                    <a:pt x="1495" y="1575"/>
                    <a:pt x="1715" y="2102"/>
                    <a:pt x="1345" y="2102"/>
                  </a:cubicBezTo>
                  <a:cubicBezTo>
                    <a:pt x="1340" y="2102"/>
                    <a:pt x="1334" y="2102"/>
                    <a:pt x="1328" y="2101"/>
                  </a:cubicBezTo>
                  <a:lnTo>
                    <a:pt x="1328" y="2101"/>
                  </a:lnTo>
                  <a:cubicBezTo>
                    <a:pt x="1328" y="2101"/>
                    <a:pt x="1614" y="2461"/>
                    <a:pt x="2040" y="2461"/>
                  </a:cubicBezTo>
                  <a:cubicBezTo>
                    <a:pt x="2182" y="2461"/>
                    <a:pt x="2340" y="2421"/>
                    <a:pt x="2508" y="2314"/>
                  </a:cubicBezTo>
                  <a:cubicBezTo>
                    <a:pt x="3180" y="1872"/>
                    <a:pt x="2803" y="1380"/>
                    <a:pt x="3066" y="1249"/>
                  </a:cubicBezTo>
                  <a:cubicBezTo>
                    <a:pt x="3109" y="1226"/>
                    <a:pt x="3151" y="1216"/>
                    <a:pt x="3190" y="1216"/>
                  </a:cubicBezTo>
                  <a:cubicBezTo>
                    <a:pt x="3373" y="1216"/>
                    <a:pt x="3484" y="1445"/>
                    <a:pt x="3295" y="1675"/>
                  </a:cubicBezTo>
                  <a:cubicBezTo>
                    <a:pt x="3066" y="1937"/>
                    <a:pt x="2213" y="2888"/>
                    <a:pt x="3557" y="3708"/>
                  </a:cubicBezTo>
                  <a:cubicBezTo>
                    <a:pt x="3557" y="3708"/>
                    <a:pt x="3361" y="3249"/>
                    <a:pt x="3721" y="3085"/>
                  </a:cubicBezTo>
                  <a:cubicBezTo>
                    <a:pt x="4082" y="2937"/>
                    <a:pt x="4803" y="2708"/>
                    <a:pt x="4705" y="2216"/>
                  </a:cubicBezTo>
                  <a:cubicBezTo>
                    <a:pt x="4606" y="1708"/>
                    <a:pt x="4229" y="954"/>
                    <a:pt x="4836" y="511"/>
                  </a:cubicBezTo>
                  <a:cubicBezTo>
                    <a:pt x="5188" y="247"/>
                    <a:pt x="5499" y="147"/>
                    <a:pt x="5811" y="147"/>
                  </a:cubicBezTo>
                  <a:cubicBezTo>
                    <a:pt x="6022" y="147"/>
                    <a:pt x="6234" y="193"/>
                    <a:pt x="6459" y="265"/>
                  </a:cubicBezTo>
                  <a:cubicBezTo>
                    <a:pt x="6459" y="265"/>
                    <a:pt x="6127" y="0"/>
                    <a:pt x="55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16"/>
            <p:cNvSpPr/>
            <p:nvPr/>
          </p:nvSpPr>
          <p:spPr>
            <a:xfrm>
              <a:off x="1398555" y="4894185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7" y="0"/>
                    <a:pt x="1" y="123"/>
                    <a:pt x="1" y="123"/>
                  </a:cubicBezTo>
                  <a:cubicBezTo>
                    <a:pt x="1" y="123"/>
                    <a:pt x="952" y="205"/>
                    <a:pt x="1197" y="549"/>
                  </a:cubicBezTo>
                  <a:cubicBezTo>
                    <a:pt x="1361" y="746"/>
                    <a:pt x="1427" y="1025"/>
                    <a:pt x="1345" y="1271"/>
                  </a:cubicBezTo>
                  <a:cubicBezTo>
                    <a:pt x="1296" y="1500"/>
                    <a:pt x="1181" y="2156"/>
                    <a:pt x="2214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16"/>
            <p:cNvSpPr/>
            <p:nvPr/>
          </p:nvSpPr>
          <p:spPr>
            <a:xfrm>
              <a:off x="1351774" y="4806791"/>
              <a:ext cx="74238" cy="87688"/>
            </a:xfrm>
            <a:custGeom>
              <a:rect b="b" l="l" r="r" t="t"/>
              <a:pathLst>
                <a:path extrusionOk="0" h="2673" w="2263">
                  <a:moveTo>
                    <a:pt x="1132" y="1"/>
                  </a:moveTo>
                  <a:lnTo>
                    <a:pt x="1132" y="1"/>
                  </a:lnTo>
                  <a:cubicBezTo>
                    <a:pt x="837" y="165"/>
                    <a:pt x="738" y="689"/>
                    <a:pt x="804" y="1427"/>
                  </a:cubicBezTo>
                  <a:cubicBezTo>
                    <a:pt x="870" y="2164"/>
                    <a:pt x="1" y="2623"/>
                    <a:pt x="1" y="2623"/>
                  </a:cubicBezTo>
                  <a:cubicBezTo>
                    <a:pt x="591" y="2410"/>
                    <a:pt x="1771" y="2673"/>
                    <a:pt x="2017" y="2017"/>
                  </a:cubicBezTo>
                  <a:cubicBezTo>
                    <a:pt x="2263" y="1345"/>
                    <a:pt x="1640" y="919"/>
                    <a:pt x="1279" y="722"/>
                  </a:cubicBezTo>
                  <a:cubicBezTo>
                    <a:pt x="919" y="542"/>
                    <a:pt x="1132" y="1"/>
                    <a:pt x="11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16"/>
            <p:cNvSpPr/>
            <p:nvPr/>
          </p:nvSpPr>
          <p:spPr>
            <a:xfrm>
              <a:off x="1241022" y="4844977"/>
              <a:ext cx="104353" cy="140930"/>
            </a:xfrm>
            <a:custGeom>
              <a:rect b="b" l="l" r="r" t="t"/>
              <a:pathLst>
                <a:path extrusionOk="0" h="4296" w="3181">
                  <a:moveTo>
                    <a:pt x="2803" y="1"/>
                  </a:moveTo>
                  <a:lnTo>
                    <a:pt x="2803" y="1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43" y="109"/>
                    <a:pt x="2272" y="103"/>
                    <a:pt x="2190" y="103"/>
                  </a:cubicBezTo>
                  <a:cubicBezTo>
                    <a:pt x="1869" y="103"/>
                    <a:pt x="1373" y="194"/>
                    <a:pt x="1230" y="689"/>
                  </a:cubicBezTo>
                  <a:cubicBezTo>
                    <a:pt x="1049" y="1295"/>
                    <a:pt x="1197" y="1689"/>
                    <a:pt x="1410" y="1886"/>
                  </a:cubicBezTo>
                  <a:cubicBezTo>
                    <a:pt x="1623" y="2066"/>
                    <a:pt x="1623" y="2443"/>
                    <a:pt x="1475" y="2492"/>
                  </a:cubicBezTo>
                  <a:cubicBezTo>
                    <a:pt x="1437" y="2510"/>
                    <a:pt x="1398" y="2518"/>
                    <a:pt x="1361" y="2518"/>
                  </a:cubicBezTo>
                  <a:cubicBezTo>
                    <a:pt x="1195" y="2518"/>
                    <a:pt x="1067" y="2355"/>
                    <a:pt x="1148" y="2181"/>
                  </a:cubicBezTo>
                  <a:cubicBezTo>
                    <a:pt x="1220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7" y="1746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0" y="2492"/>
                    <a:pt x="689" y="2918"/>
                  </a:cubicBezTo>
                  <a:cubicBezTo>
                    <a:pt x="1377" y="3361"/>
                    <a:pt x="1738" y="4033"/>
                    <a:pt x="2131" y="4295"/>
                  </a:cubicBezTo>
                  <a:cubicBezTo>
                    <a:pt x="2131" y="4295"/>
                    <a:pt x="1525" y="3344"/>
                    <a:pt x="2082" y="2476"/>
                  </a:cubicBezTo>
                  <a:cubicBezTo>
                    <a:pt x="2639" y="1607"/>
                    <a:pt x="3180" y="1345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16"/>
            <p:cNvSpPr/>
            <p:nvPr/>
          </p:nvSpPr>
          <p:spPr>
            <a:xfrm>
              <a:off x="1103370" y="4636924"/>
              <a:ext cx="266180" cy="265622"/>
            </a:xfrm>
            <a:custGeom>
              <a:rect b="b" l="l" r="r" t="t"/>
              <a:pathLst>
                <a:path extrusionOk="0" h="8097" w="8114">
                  <a:moveTo>
                    <a:pt x="2354" y="1"/>
                  </a:moveTo>
                  <a:cubicBezTo>
                    <a:pt x="2263" y="1"/>
                    <a:pt x="2172" y="6"/>
                    <a:pt x="2082" y="16"/>
                  </a:cubicBezTo>
                  <a:cubicBezTo>
                    <a:pt x="754" y="179"/>
                    <a:pt x="0" y="1982"/>
                    <a:pt x="787" y="3228"/>
                  </a:cubicBezTo>
                  <a:cubicBezTo>
                    <a:pt x="1376" y="4185"/>
                    <a:pt x="2454" y="4468"/>
                    <a:pt x="3428" y="4468"/>
                  </a:cubicBezTo>
                  <a:cubicBezTo>
                    <a:pt x="3538" y="4468"/>
                    <a:pt x="3647" y="4464"/>
                    <a:pt x="3754" y="4458"/>
                  </a:cubicBezTo>
                  <a:cubicBezTo>
                    <a:pt x="3950" y="4458"/>
                    <a:pt x="4196" y="4441"/>
                    <a:pt x="4442" y="4408"/>
                  </a:cubicBezTo>
                  <a:cubicBezTo>
                    <a:pt x="4442" y="4408"/>
                    <a:pt x="4650" y="4374"/>
                    <a:pt x="4961" y="4374"/>
                  </a:cubicBezTo>
                  <a:cubicBezTo>
                    <a:pt x="5449" y="4374"/>
                    <a:pt x="6189" y="4459"/>
                    <a:pt x="6770" y="4900"/>
                  </a:cubicBezTo>
                  <a:cubicBezTo>
                    <a:pt x="7163" y="5228"/>
                    <a:pt x="7425" y="5703"/>
                    <a:pt x="7507" y="6211"/>
                  </a:cubicBezTo>
                  <a:cubicBezTo>
                    <a:pt x="7507" y="6211"/>
                    <a:pt x="7671" y="7408"/>
                    <a:pt x="7097" y="8064"/>
                  </a:cubicBezTo>
                  <a:lnTo>
                    <a:pt x="7065" y="8096"/>
                  </a:lnTo>
                  <a:cubicBezTo>
                    <a:pt x="7065" y="8096"/>
                    <a:pt x="8114" y="7572"/>
                    <a:pt x="7983" y="5966"/>
                  </a:cubicBezTo>
                  <a:cubicBezTo>
                    <a:pt x="7875" y="4659"/>
                    <a:pt x="6826" y="4005"/>
                    <a:pt x="5499" y="4005"/>
                  </a:cubicBezTo>
                  <a:cubicBezTo>
                    <a:pt x="5212" y="4005"/>
                    <a:pt x="4912" y="4036"/>
                    <a:pt x="4606" y="4097"/>
                  </a:cubicBezTo>
                  <a:cubicBezTo>
                    <a:pt x="4097" y="4191"/>
                    <a:pt x="3640" y="4241"/>
                    <a:pt x="3229" y="4241"/>
                  </a:cubicBezTo>
                  <a:cubicBezTo>
                    <a:pt x="2713" y="4241"/>
                    <a:pt x="2268" y="4163"/>
                    <a:pt x="1885" y="3999"/>
                  </a:cubicBezTo>
                  <a:cubicBezTo>
                    <a:pt x="1492" y="3802"/>
                    <a:pt x="1147" y="3507"/>
                    <a:pt x="918" y="3146"/>
                  </a:cubicBezTo>
                  <a:cubicBezTo>
                    <a:pt x="197" y="1982"/>
                    <a:pt x="885" y="294"/>
                    <a:pt x="2098" y="147"/>
                  </a:cubicBezTo>
                  <a:cubicBezTo>
                    <a:pt x="2199" y="132"/>
                    <a:pt x="2300" y="125"/>
                    <a:pt x="2401" y="125"/>
                  </a:cubicBezTo>
                  <a:cubicBezTo>
                    <a:pt x="2875" y="125"/>
                    <a:pt x="3333" y="287"/>
                    <a:pt x="3590" y="638"/>
                  </a:cubicBezTo>
                  <a:cubicBezTo>
                    <a:pt x="3885" y="1032"/>
                    <a:pt x="3934" y="1540"/>
                    <a:pt x="3721" y="1982"/>
                  </a:cubicBezTo>
                  <a:cubicBezTo>
                    <a:pt x="3573" y="2332"/>
                    <a:pt x="3238" y="2538"/>
                    <a:pt x="2879" y="2538"/>
                  </a:cubicBezTo>
                  <a:cubicBezTo>
                    <a:pt x="2800" y="2538"/>
                    <a:pt x="2719" y="2528"/>
                    <a:pt x="2639" y="2507"/>
                  </a:cubicBezTo>
                  <a:cubicBezTo>
                    <a:pt x="2196" y="2392"/>
                    <a:pt x="2016" y="1966"/>
                    <a:pt x="2360" y="1901"/>
                  </a:cubicBezTo>
                  <a:cubicBezTo>
                    <a:pt x="2770" y="1835"/>
                    <a:pt x="2852" y="1491"/>
                    <a:pt x="2705" y="1212"/>
                  </a:cubicBezTo>
                  <a:cubicBezTo>
                    <a:pt x="2644" y="1091"/>
                    <a:pt x="2508" y="1022"/>
                    <a:pt x="2363" y="1022"/>
                  </a:cubicBezTo>
                  <a:cubicBezTo>
                    <a:pt x="2155" y="1022"/>
                    <a:pt x="1927" y="1163"/>
                    <a:pt x="1869" y="1491"/>
                  </a:cubicBezTo>
                  <a:cubicBezTo>
                    <a:pt x="1819" y="1753"/>
                    <a:pt x="1885" y="2032"/>
                    <a:pt x="2082" y="2228"/>
                  </a:cubicBezTo>
                  <a:cubicBezTo>
                    <a:pt x="2250" y="2422"/>
                    <a:pt x="2587" y="2585"/>
                    <a:pt x="2932" y="2585"/>
                  </a:cubicBezTo>
                  <a:cubicBezTo>
                    <a:pt x="3260" y="2585"/>
                    <a:pt x="3595" y="2438"/>
                    <a:pt x="3803" y="2032"/>
                  </a:cubicBezTo>
                  <a:cubicBezTo>
                    <a:pt x="4032" y="1556"/>
                    <a:pt x="4000" y="999"/>
                    <a:pt x="3688" y="556"/>
                  </a:cubicBezTo>
                  <a:cubicBezTo>
                    <a:pt x="3395" y="166"/>
                    <a:pt x="2876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16"/>
            <p:cNvSpPr/>
            <p:nvPr/>
          </p:nvSpPr>
          <p:spPr>
            <a:xfrm>
              <a:off x="1145820" y="4789437"/>
              <a:ext cx="153298" cy="78142"/>
            </a:xfrm>
            <a:custGeom>
              <a:rect b="b" l="l" r="r" t="t"/>
              <a:pathLst>
                <a:path extrusionOk="0" h="2382" w="4673">
                  <a:moveTo>
                    <a:pt x="3576" y="1"/>
                  </a:moveTo>
                  <a:cubicBezTo>
                    <a:pt x="3281" y="1"/>
                    <a:pt x="2933" y="40"/>
                    <a:pt x="2542" y="153"/>
                  </a:cubicBezTo>
                  <a:cubicBezTo>
                    <a:pt x="1980" y="319"/>
                    <a:pt x="1504" y="380"/>
                    <a:pt x="1114" y="380"/>
                  </a:cubicBezTo>
                  <a:cubicBezTo>
                    <a:pt x="581" y="380"/>
                    <a:pt x="209" y="266"/>
                    <a:pt x="1" y="153"/>
                  </a:cubicBezTo>
                  <a:lnTo>
                    <a:pt x="1" y="153"/>
                  </a:lnTo>
                  <a:cubicBezTo>
                    <a:pt x="132" y="268"/>
                    <a:pt x="263" y="399"/>
                    <a:pt x="378" y="530"/>
                  </a:cubicBezTo>
                  <a:cubicBezTo>
                    <a:pt x="454" y="636"/>
                    <a:pt x="599" y="1399"/>
                    <a:pt x="1202" y="1399"/>
                  </a:cubicBezTo>
                  <a:cubicBezTo>
                    <a:pt x="1252" y="1399"/>
                    <a:pt x="1305" y="1393"/>
                    <a:pt x="1361" y="1382"/>
                  </a:cubicBezTo>
                  <a:cubicBezTo>
                    <a:pt x="2083" y="1218"/>
                    <a:pt x="1952" y="759"/>
                    <a:pt x="2427" y="612"/>
                  </a:cubicBezTo>
                  <a:cubicBezTo>
                    <a:pt x="2516" y="584"/>
                    <a:pt x="2591" y="573"/>
                    <a:pt x="2655" y="573"/>
                  </a:cubicBezTo>
                  <a:cubicBezTo>
                    <a:pt x="2931" y="573"/>
                    <a:pt x="2976" y="791"/>
                    <a:pt x="2869" y="858"/>
                  </a:cubicBezTo>
                  <a:cubicBezTo>
                    <a:pt x="2808" y="896"/>
                    <a:pt x="2751" y="909"/>
                    <a:pt x="2690" y="909"/>
                  </a:cubicBezTo>
                  <a:cubicBezTo>
                    <a:pt x="2621" y="909"/>
                    <a:pt x="2547" y="892"/>
                    <a:pt x="2460" y="874"/>
                  </a:cubicBezTo>
                  <a:cubicBezTo>
                    <a:pt x="2451" y="873"/>
                    <a:pt x="2441" y="873"/>
                    <a:pt x="2431" y="873"/>
                  </a:cubicBezTo>
                  <a:cubicBezTo>
                    <a:pt x="2234" y="873"/>
                    <a:pt x="1812" y="1027"/>
                    <a:pt x="1968" y="1448"/>
                  </a:cubicBezTo>
                  <a:cubicBezTo>
                    <a:pt x="2132" y="1874"/>
                    <a:pt x="2378" y="2234"/>
                    <a:pt x="2115" y="2382"/>
                  </a:cubicBezTo>
                  <a:cubicBezTo>
                    <a:pt x="2115" y="2382"/>
                    <a:pt x="3033" y="2382"/>
                    <a:pt x="3345" y="2120"/>
                  </a:cubicBezTo>
                  <a:cubicBezTo>
                    <a:pt x="3705" y="1857"/>
                    <a:pt x="3853" y="1399"/>
                    <a:pt x="3722" y="989"/>
                  </a:cubicBezTo>
                  <a:cubicBezTo>
                    <a:pt x="3623" y="494"/>
                    <a:pt x="3938" y="195"/>
                    <a:pt x="4425" y="195"/>
                  </a:cubicBezTo>
                  <a:cubicBezTo>
                    <a:pt x="4504" y="195"/>
                    <a:pt x="4586" y="202"/>
                    <a:pt x="4672" y="218"/>
                  </a:cubicBezTo>
                  <a:cubicBezTo>
                    <a:pt x="4672" y="218"/>
                    <a:pt x="4269" y="1"/>
                    <a:pt x="35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16"/>
            <p:cNvSpPr/>
            <p:nvPr/>
          </p:nvSpPr>
          <p:spPr>
            <a:xfrm>
              <a:off x="1184564" y="4645487"/>
              <a:ext cx="105960" cy="110389"/>
            </a:xfrm>
            <a:custGeom>
              <a:rect b="b" l="l" r="r" t="t"/>
              <a:pathLst>
                <a:path extrusionOk="0" h="3365" w="3230">
                  <a:moveTo>
                    <a:pt x="1262" y="0"/>
                  </a:moveTo>
                  <a:lnTo>
                    <a:pt x="1262" y="0"/>
                  </a:lnTo>
                  <a:cubicBezTo>
                    <a:pt x="1688" y="443"/>
                    <a:pt x="1836" y="1082"/>
                    <a:pt x="1639" y="1656"/>
                  </a:cubicBezTo>
                  <a:cubicBezTo>
                    <a:pt x="1410" y="2417"/>
                    <a:pt x="886" y="2617"/>
                    <a:pt x="436" y="2617"/>
                  </a:cubicBezTo>
                  <a:cubicBezTo>
                    <a:pt x="276" y="2617"/>
                    <a:pt x="125" y="2592"/>
                    <a:pt x="0" y="2557"/>
                  </a:cubicBezTo>
                  <a:lnTo>
                    <a:pt x="0" y="2557"/>
                  </a:lnTo>
                  <a:cubicBezTo>
                    <a:pt x="0" y="2557"/>
                    <a:pt x="244" y="3364"/>
                    <a:pt x="1009" y="3364"/>
                  </a:cubicBezTo>
                  <a:cubicBezTo>
                    <a:pt x="1038" y="3364"/>
                    <a:pt x="1068" y="3363"/>
                    <a:pt x="1098" y="3361"/>
                  </a:cubicBezTo>
                  <a:cubicBezTo>
                    <a:pt x="1951" y="3295"/>
                    <a:pt x="1902" y="2639"/>
                    <a:pt x="1885" y="2361"/>
                  </a:cubicBezTo>
                  <a:cubicBezTo>
                    <a:pt x="1885" y="2066"/>
                    <a:pt x="1869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3" y="2344"/>
                    <a:pt x="1836" y="2984"/>
                    <a:pt x="2934" y="3098"/>
                  </a:cubicBezTo>
                  <a:cubicBezTo>
                    <a:pt x="2787" y="3000"/>
                    <a:pt x="2770" y="2803"/>
                    <a:pt x="2869" y="2689"/>
                  </a:cubicBezTo>
                  <a:cubicBezTo>
                    <a:pt x="3016" y="2443"/>
                    <a:pt x="3229" y="1984"/>
                    <a:pt x="2508" y="1361"/>
                  </a:cubicBezTo>
                  <a:cubicBezTo>
                    <a:pt x="1770" y="738"/>
                    <a:pt x="1705" y="295"/>
                    <a:pt x="12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16"/>
            <p:cNvSpPr/>
            <p:nvPr/>
          </p:nvSpPr>
          <p:spPr>
            <a:xfrm>
              <a:off x="1075944" y="4489332"/>
              <a:ext cx="62920" cy="251352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499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16"/>
            <p:cNvSpPr/>
            <p:nvPr/>
          </p:nvSpPr>
          <p:spPr>
            <a:xfrm>
              <a:off x="918904" y="4456231"/>
              <a:ext cx="280188" cy="333922"/>
            </a:xfrm>
            <a:custGeom>
              <a:rect b="b" l="l" r="r" t="t"/>
              <a:pathLst>
                <a:path extrusionOk="0" h="10179" w="8541">
                  <a:moveTo>
                    <a:pt x="2275" y="1"/>
                  </a:moveTo>
                  <a:cubicBezTo>
                    <a:pt x="1360" y="1"/>
                    <a:pt x="512" y="452"/>
                    <a:pt x="296" y="1180"/>
                  </a:cubicBezTo>
                  <a:cubicBezTo>
                    <a:pt x="1" y="1967"/>
                    <a:pt x="411" y="2671"/>
                    <a:pt x="820" y="2901"/>
                  </a:cubicBezTo>
                  <a:cubicBezTo>
                    <a:pt x="1044" y="3047"/>
                    <a:pt x="1302" y="3110"/>
                    <a:pt x="1555" y="3110"/>
                  </a:cubicBezTo>
                  <a:cubicBezTo>
                    <a:pt x="2098" y="3110"/>
                    <a:pt x="2616" y="2817"/>
                    <a:pt x="2705" y="2426"/>
                  </a:cubicBezTo>
                  <a:cubicBezTo>
                    <a:pt x="2849" y="2037"/>
                    <a:pt x="2551" y="1648"/>
                    <a:pt x="2165" y="1648"/>
                  </a:cubicBezTo>
                  <a:cubicBezTo>
                    <a:pt x="2112" y="1648"/>
                    <a:pt x="2056" y="1656"/>
                    <a:pt x="2001" y="1672"/>
                  </a:cubicBezTo>
                  <a:cubicBezTo>
                    <a:pt x="1673" y="1737"/>
                    <a:pt x="1476" y="2081"/>
                    <a:pt x="1607" y="2393"/>
                  </a:cubicBezTo>
                  <a:cubicBezTo>
                    <a:pt x="1695" y="2645"/>
                    <a:pt x="1978" y="2674"/>
                    <a:pt x="2103" y="2674"/>
                  </a:cubicBezTo>
                  <a:cubicBezTo>
                    <a:pt x="2141" y="2674"/>
                    <a:pt x="2164" y="2671"/>
                    <a:pt x="2164" y="2671"/>
                  </a:cubicBezTo>
                  <a:lnTo>
                    <a:pt x="2164" y="2671"/>
                  </a:lnTo>
                  <a:cubicBezTo>
                    <a:pt x="2100" y="2838"/>
                    <a:pt x="1888" y="2963"/>
                    <a:pt x="1630" y="2963"/>
                  </a:cubicBezTo>
                  <a:cubicBezTo>
                    <a:pt x="1432" y="2963"/>
                    <a:pt x="1207" y="2889"/>
                    <a:pt x="1001" y="2704"/>
                  </a:cubicBezTo>
                  <a:cubicBezTo>
                    <a:pt x="575" y="2327"/>
                    <a:pt x="476" y="1082"/>
                    <a:pt x="1197" y="508"/>
                  </a:cubicBezTo>
                  <a:cubicBezTo>
                    <a:pt x="1522" y="272"/>
                    <a:pt x="1912" y="142"/>
                    <a:pt x="2309" y="142"/>
                  </a:cubicBezTo>
                  <a:cubicBezTo>
                    <a:pt x="2354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7" y="213"/>
                  </a:cubicBezTo>
                  <a:cubicBezTo>
                    <a:pt x="3935" y="475"/>
                    <a:pt x="4640" y="1639"/>
                    <a:pt x="4885" y="2868"/>
                  </a:cubicBezTo>
                  <a:cubicBezTo>
                    <a:pt x="5131" y="4098"/>
                    <a:pt x="4885" y="5376"/>
                    <a:pt x="4951" y="6491"/>
                  </a:cubicBezTo>
                  <a:cubicBezTo>
                    <a:pt x="4902" y="7507"/>
                    <a:pt x="5295" y="8490"/>
                    <a:pt x="6033" y="9195"/>
                  </a:cubicBezTo>
                  <a:cubicBezTo>
                    <a:pt x="6738" y="9802"/>
                    <a:pt x="7623" y="10146"/>
                    <a:pt x="8541" y="10179"/>
                  </a:cubicBezTo>
                  <a:cubicBezTo>
                    <a:pt x="7623" y="10113"/>
                    <a:pt x="6770" y="9752"/>
                    <a:pt x="6098" y="9130"/>
                  </a:cubicBezTo>
                  <a:cubicBezTo>
                    <a:pt x="5394" y="8441"/>
                    <a:pt x="5017" y="7474"/>
                    <a:pt x="5082" y="6491"/>
                  </a:cubicBezTo>
                  <a:cubicBezTo>
                    <a:pt x="5033" y="5376"/>
                    <a:pt x="5279" y="4147"/>
                    <a:pt x="5033" y="2835"/>
                  </a:cubicBezTo>
                  <a:cubicBezTo>
                    <a:pt x="4803" y="1590"/>
                    <a:pt x="4049" y="344"/>
                    <a:pt x="2869" y="65"/>
                  </a:cubicBezTo>
                  <a:cubicBezTo>
                    <a:pt x="2672" y="22"/>
                    <a:pt x="2472" y="1"/>
                    <a:pt x="22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16"/>
            <p:cNvSpPr/>
            <p:nvPr/>
          </p:nvSpPr>
          <p:spPr>
            <a:xfrm>
              <a:off x="983990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1788" y="1"/>
                  </a:moveTo>
                  <a:cubicBezTo>
                    <a:pt x="1325" y="1"/>
                    <a:pt x="1020" y="401"/>
                    <a:pt x="934" y="1096"/>
                  </a:cubicBezTo>
                  <a:cubicBezTo>
                    <a:pt x="853" y="1747"/>
                    <a:pt x="267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21" y="1856"/>
                    <a:pt x="702" y="2108"/>
                    <a:pt x="1241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508" y="1309"/>
                    <a:pt x="2115" y="604"/>
                    <a:pt x="1967" y="375"/>
                  </a:cubicBezTo>
                  <a:cubicBezTo>
                    <a:pt x="1869" y="276"/>
                    <a:pt x="1902" y="96"/>
                    <a:pt x="2016" y="31"/>
                  </a:cubicBezTo>
                  <a:cubicBezTo>
                    <a:pt x="1937" y="11"/>
                    <a:pt x="1861" y="1"/>
                    <a:pt x="178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16"/>
            <p:cNvSpPr/>
            <p:nvPr/>
          </p:nvSpPr>
          <p:spPr>
            <a:xfrm>
              <a:off x="903321" y="4507834"/>
              <a:ext cx="158645" cy="179607"/>
            </a:xfrm>
            <a:custGeom>
              <a:rect b="b" l="l" r="r" t="t"/>
              <a:pathLst>
                <a:path extrusionOk="0" h="5475" w="4836">
                  <a:moveTo>
                    <a:pt x="476" y="0"/>
                  </a:moveTo>
                  <a:lnTo>
                    <a:pt x="476" y="0"/>
                  </a:lnTo>
                  <a:cubicBezTo>
                    <a:pt x="0" y="820"/>
                    <a:pt x="230" y="2148"/>
                    <a:pt x="869" y="3033"/>
                  </a:cubicBezTo>
                  <a:cubicBezTo>
                    <a:pt x="1352" y="3731"/>
                    <a:pt x="2129" y="3810"/>
                    <a:pt x="2455" y="3810"/>
                  </a:cubicBezTo>
                  <a:cubicBezTo>
                    <a:pt x="2550" y="3810"/>
                    <a:pt x="2607" y="3803"/>
                    <a:pt x="2607" y="3803"/>
                  </a:cubicBezTo>
                  <a:cubicBezTo>
                    <a:pt x="2328" y="3705"/>
                    <a:pt x="2279" y="3393"/>
                    <a:pt x="2476" y="3147"/>
                  </a:cubicBezTo>
                  <a:cubicBezTo>
                    <a:pt x="2623" y="2983"/>
                    <a:pt x="2607" y="2721"/>
                    <a:pt x="2410" y="2606"/>
                  </a:cubicBezTo>
                  <a:cubicBezTo>
                    <a:pt x="2295" y="2557"/>
                    <a:pt x="2017" y="2344"/>
                    <a:pt x="2246" y="2197"/>
                  </a:cubicBezTo>
                  <a:cubicBezTo>
                    <a:pt x="2272" y="2182"/>
                    <a:pt x="2301" y="2175"/>
                    <a:pt x="2331" y="2175"/>
                  </a:cubicBezTo>
                  <a:cubicBezTo>
                    <a:pt x="2570" y="2175"/>
                    <a:pt x="2913" y="2608"/>
                    <a:pt x="2869" y="3131"/>
                  </a:cubicBezTo>
                  <a:cubicBezTo>
                    <a:pt x="2820" y="3705"/>
                    <a:pt x="3082" y="3869"/>
                    <a:pt x="3475" y="4147"/>
                  </a:cubicBezTo>
                  <a:cubicBezTo>
                    <a:pt x="3869" y="4442"/>
                    <a:pt x="3639" y="4950"/>
                    <a:pt x="3639" y="4950"/>
                  </a:cubicBezTo>
                  <a:cubicBezTo>
                    <a:pt x="4361" y="4541"/>
                    <a:pt x="4197" y="3885"/>
                    <a:pt x="4115" y="3721"/>
                  </a:cubicBezTo>
                  <a:cubicBezTo>
                    <a:pt x="4016" y="3574"/>
                    <a:pt x="3836" y="3311"/>
                    <a:pt x="4066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4" y="3204"/>
                    <a:pt x="4376" y="3925"/>
                    <a:pt x="4361" y="4573"/>
                  </a:cubicBezTo>
                  <a:cubicBezTo>
                    <a:pt x="4344" y="4934"/>
                    <a:pt x="4524" y="5278"/>
                    <a:pt x="4836" y="5475"/>
                  </a:cubicBezTo>
                  <a:cubicBezTo>
                    <a:pt x="4688" y="5163"/>
                    <a:pt x="4623" y="4803"/>
                    <a:pt x="4639" y="4459"/>
                  </a:cubicBezTo>
                  <a:cubicBezTo>
                    <a:pt x="4639" y="3951"/>
                    <a:pt x="4738" y="3016"/>
                    <a:pt x="3820" y="2410"/>
                  </a:cubicBezTo>
                  <a:cubicBezTo>
                    <a:pt x="2918" y="1787"/>
                    <a:pt x="1820" y="2066"/>
                    <a:pt x="1017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16"/>
            <p:cNvSpPr/>
            <p:nvPr/>
          </p:nvSpPr>
          <p:spPr>
            <a:xfrm>
              <a:off x="850635" y="4457183"/>
              <a:ext cx="97890" cy="64035"/>
            </a:xfrm>
            <a:custGeom>
              <a:rect b="b" l="l" r="r" t="t"/>
              <a:pathLst>
                <a:path extrusionOk="0" h="1952" w="2984">
                  <a:moveTo>
                    <a:pt x="2063" y="0"/>
                  </a:moveTo>
                  <a:cubicBezTo>
                    <a:pt x="344" y="0"/>
                    <a:pt x="295" y="1096"/>
                    <a:pt x="295" y="1380"/>
                  </a:cubicBezTo>
                  <a:cubicBezTo>
                    <a:pt x="295" y="1561"/>
                    <a:pt x="180" y="1725"/>
                    <a:pt x="0" y="1790"/>
                  </a:cubicBezTo>
                  <a:cubicBezTo>
                    <a:pt x="271" y="1903"/>
                    <a:pt x="508" y="1951"/>
                    <a:pt x="716" y="1951"/>
                  </a:cubicBezTo>
                  <a:cubicBezTo>
                    <a:pt x="1476" y="1951"/>
                    <a:pt x="1843" y="1305"/>
                    <a:pt x="2049" y="790"/>
                  </a:cubicBezTo>
                  <a:cubicBezTo>
                    <a:pt x="2213" y="413"/>
                    <a:pt x="2557" y="135"/>
                    <a:pt x="2983" y="85"/>
                  </a:cubicBezTo>
                  <a:cubicBezTo>
                    <a:pt x="2633" y="26"/>
                    <a:pt x="2328" y="0"/>
                    <a:pt x="20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16"/>
            <p:cNvSpPr/>
            <p:nvPr/>
          </p:nvSpPr>
          <p:spPr>
            <a:xfrm>
              <a:off x="813532" y="4456330"/>
              <a:ext cx="47862" cy="37398"/>
            </a:xfrm>
            <a:custGeom>
              <a:rect b="b" l="l" r="r" t="t"/>
              <a:pathLst>
                <a:path extrusionOk="0" h="1140" w="1459">
                  <a:moveTo>
                    <a:pt x="476" y="0"/>
                  </a:moveTo>
                  <a:cubicBezTo>
                    <a:pt x="432" y="0"/>
                    <a:pt x="388" y="10"/>
                    <a:pt x="344" y="29"/>
                  </a:cubicBezTo>
                  <a:cubicBezTo>
                    <a:pt x="98" y="144"/>
                    <a:pt x="0" y="423"/>
                    <a:pt x="98" y="669"/>
                  </a:cubicBezTo>
                  <a:cubicBezTo>
                    <a:pt x="180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7" y="1140"/>
                  </a:cubicBezTo>
                  <a:cubicBezTo>
                    <a:pt x="961" y="1140"/>
                    <a:pt x="1105" y="1096"/>
                    <a:pt x="1229" y="1013"/>
                  </a:cubicBezTo>
                  <a:cubicBezTo>
                    <a:pt x="1377" y="882"/>
                    <a:pt x="1459" y="702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35" y="902"/>
                    <a:pt x="783" y="902"/>
                  </a:cubicBezTo>
                  <a:cubicBezTo>
                    <a:pt x="762" y="902"/>
                    <a:pt x="742" y="901"/>
                    <a:pt x="721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4" y="85"/>
                    <a:pt x="429" y="73"/>
                    <a:pt x="474" y="73"/>
                  </a:cubicBezTo>
                  <a:cubicBezTo>
                    <a:pt x="593" y="73"/>
                    <a:pt x="709" y="160"/>
                    <a:pt x="721" y="292"/>
                  </a:cubicBezTo>
                  <a:cubicBezTo>
                    <a:pt x="732" y="403"/>
                    <a:pt x="645" y="469"/>
                    <a:pt x="593" y="469"/>
                  </a:cubicBezTo>
                  <a:cubicBezTo>
                    <a:pt x="569" y="469"/>
                    <a:pt x="552" y="454"/>
                    <a:pt x="557" y="423"/>
                  </a:cubicBezTo>
                  <a:cubicBezTo>
                    <a:pt x="582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2" y="357"/>
                    <a:pt x="394" y="538"/>
                    <a:pt x="394" y="538"/>
                  </a:cubicBezTo>
                  <a:cubicBezTo>
                    <a:pt x="441" y="581"/>
                    <a:pt x="498" y="600"/>
                    <a:pt x="553" y="600"/>
                  </a:cubicBezTo>
                  <a:cubicBezTo>
                    <a:pt x="688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16"/>
            <p:cNvSpPr/>
            <p:nvPr/>
          </p:nvSpPr>
          <p:spPr>
            <a:xfrm>
              <a:off x="1474927" y="4694367"/>
              <a:ext cx="131220" cy="286749"/>
            </a:xfrm>
            <a:custGeom>
              <a:rect b="b" l="l" r="r" t="t"/>
              <a:pathLst>
                <a:path extrusionOk="0" h="8741" w="4000">
                  <a:moveTo>
                    <a:pt x="1919" y="0"/>
                  </a:moveTo>
                  <a:cubicBezTo>
                    <a:pt x="1761" y="0"/>
                    <a:pt x="1601" y="22"/>
                    <a:pt x="1443" y="68"/>
                  </a:cubicBezTo>
                  <a:cubicBezTo>
                    <a:pt x="689" y="248"/>
                    <a:pt x="132" y="904"/>
                    <a:pt x="82" y="1690"/>
                  </a:cubicBezTo>
                  <a:cubicBezTo>
                    <a:pt x="0" y="2493"/>
                    <a:pt x="410" y="3280"/>
                    <a:pt x="1000" y="3838"/>
                  </a:cubicBezTo>
                  <a:cubicBezTo>
                    <a:pt x="1590" y="4428"/>
                    <a:pt x="2361" y="4706"/>
                    <a:pt x="2902" y="5214"/>
                  </a:cubicBezTo>
                  <a:cubicBezTo>
                    <a:pt x="3443" y="5673"/>
                    <a:pt x="3770" y="6345"/>
                    <a:pt x="3820" y="7050"/>
                  </a:cubicBezTo>
                  <a:cubicBezTo>
                    <a:pt x="3852" y="7722"/>
                    <a:pt x="3508" y="8394"/>
                    <a:pt x="2918" y="8558"/>
                  </a:cubicBezTo>
                  <a:cubicBezTo>
                    <a:pt x="2790" y="8610"/>
                    <a:pt x="2657" y="8635"/>
                    <a:pt x="2526" y="8635"/>
                  </a:cubicBezTo>
                  <a:cubicBezTo>
                    <a:pt x="2120" y="8635"/>
                    <a:pt x="1731" y="8398"/>
                    <a:pt x="1558" y="8001"/>
                  </a:cubicBezTo>
                  <a:cubicBezTo>
                    <a:pt x="1345" y="7558"/>
                    <a:pt x="1541" y="7034"/>
                    <a:pt x="2000" y="6837"/>
                  </a:cubicBezTo>
                  <a:cubicBezTo>
                    <a:pt x="2082" y="6804"/>
                    <a:pt x="2181" y="6788"/>
                    <a:pt x="2262" y="6788"/>
                  </a:cubicBezTo>
                  <a:cubicBezTo>
                    <a:pt x="2262" y="6788"/>
                    <a:pt x="2292" y="6785"/>
                    <a:pt x="2339" y="6785"/>
                  </a:cubicBezTo>
                  <a:cubicBezTo>
                    <a:pt x="2480" y="6785"/>
                    <a:pt x="2775" y="6813"/>
                    <a:pt x="2885" y="7034"/>
                  </a:cubicBezTo>
                  <a:cubicBezTo>
                    <a:pt x="2885" y="7034"/>
                    <a:pt x="2896" y="7076"/>
                    <a:pt x="2858" y="7076"/>
                  </a:cubicBezTo>
                  <a:cubicBezTo>
                    <a:pt x="2849" y="7076"/>
                    <a:pt x="2836" y="7073"/>
                    <a:pt x="2820" y="7067"/>
                  </a:cubicBezTo>
                  <a:cubicBezTo>
                    <a:pt x="2757" y="7024"/>
                    <a:pt x="2681" y="7003"/>
                    <a:pt x="2606" y="7003"/>
                  </a:cubicBezTo>
                  <a:cubicBezTo>
                    <a:pt x="2505" y="7003"/>
                    <a:pt x="2403" y="7041"/>
                    <a:pt x="2328" y="7116"/>
                  </a:cubicBezTo>
                  <a:cubicBezTo>
                    <a:pt x="2082" y="7345"/>
                    <a:pt x="2131" y="7771"/>
                    <a:pt x="2443" y="7935"/>
                  </a:cubicBezTo>
                  <a:cubicBezTo>
                    <a:pt x="2524" y="7973"/>
                    <a:pt x="2610" y="7991"/>
                    <a:pt x="2692" y="7991"/>
                  </a:cubicBezTo>
                  <a:cubicBezTo>
                    <a:pt x="3007" y="7991"/>
                    <a:pt x="3281" y="7724"/>
                    <a:pt x="3164" y="7231"/>
                  </a:cubicBezTo>
                  <a:cubicBezTo>
                    <a:pt x="3060" y="6890"/>
                    <a:pt x="2742" y="6683"/>
                    <a:pt x="2403" y="6683"/>
                  </a:cubicBezTo>
                  <a:cubicBezTo>
                    <a:pt x="2367" y="6683"/>
                    <a:pt x="2331" y="6685"/>
                    <a:pt x="2295" y="6690"/>
                  </a:cubicBezTo>
                  <a:cubicBezTo>
                    <a:pt x="2181" y="6690"/>
                    <a:pt x="2066" y="6722"/>
                    <a:pt x="1967" y="6788"/>
                  </a:cubicBezTo>
                  <a:cubicBezTo>
                    <a:pt x="1492" y="7001"/>
                    <a:pt x="1279" y="7542"/>
                    <a:pt x="1476" y="8017"/>
                  </a:cubicBezTo>
                  <a:cubicBezTo>
                    <a:pt x="1617" y="8455"/>
                    <a:pt x="2071" y="8740"/>
                    <a:pt x="2561" y="8740"/>
                  </a:cubicBezTo>
                  <a:cubicBezTo>
                    <a:pt x="2696" y="8740"/>
                    <a:pt x="2833" y="8719"/>
                    <a:pt x="2967" y="8673"/>
                  </a:cubicBezTo>
                  <a:cubicBezTo>
                    <a:pt x="3623" y="8493"/>
                    <a:pt x="4000" y="7755"/>
                    <a:pt x="3984" y="7050"/>
                  </a:cubicBezTo>
                  <a:cubicBezTo>
                    <a:pt x="3934" y="6296"/>
                    <a:pt x="3590" y="5575"/>
                    <a:pt x="3016" y="5083"/>
                  </a:cubicBezTo>
                  <a:cubicBezTo>
                    <a:pt x="2443" y="4559"/>
                    <a:pt x="1672" y="4264"/>
                    <a:pt x="1131" y="3706"/>
                  </a:cubicBezTo>
                  <a:cubicBezTo>
                    <a:pt x="558" y="3182"/>
                    <a:pt x="181" y="2428"/>
                    <a:pt x="230" y="1707"/>
                  </a:cubicBezTo>
                  <a:cubicBezTo>
                    <a:pt x="263" y="1248"/>
                    <a:pt x="476" y="838"/>
                    <a:pt x="820" y="543"/>
                  </a:cubicBezTo>
                  <a:cubicBezTo>
                    <a:pt x="984" y="428"/>
                    <a:pt x="1164" y="346"/>
                    <a:pt x="1345" y="281"/>
                  </a:cubicBezTo>
                  <a:cubicBezTo>
                    <a:pt x="1492" y="240"/>
                    <a:pt x="1644" y="219"/>
                    <a:pt x="1795" y="219"/>
                  </a:cubicBezTo>
                  <a:cubicBezTo>
                    <a:pt x="1947" y="219"/>
                    <a:pt x="2099" y="240"/>
                    <a:pt x="2246" y="281"/>
                  </a:cubicBezTo>
                  <a:cubicBezTo>
                    <a:pt x="3262" y="543"/>
                    <a:pt x="3590" y="1920"/>
                    <a:pt x="2902" y="2575"/>
                  </a:cubicBezTo>
                  <a:cubicBezTo>
                    <a:pt x="2771" y="2707"/>
                    <a:pt x="2590" y="2805"/>
                    <a:pt x="2394" y="2838"/>
                  </a:cubicBezTo>
                  <a:cubicBezTo>
                    <a:pt x="2332" y="2846"/>
                    <a:pt x="2273" y="2851"/>
                    <a:pt x="2218" y="2851"/>
                  </a:cubicBezTo>
                  <a:cubicBezTo>
                    <a:pt x="1757" y="2851"/>
                    <a:pt x="1514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4" y="2346"/>
                    <a:pt x="1653" y="2347"/>
                    <a:pt x="1680" y="2347"/>
                  </a:cubicBezTo>
                  <a:cubicBezTo>
                    <a:pt x="1818" y="2347"/>
                    <a:pt x="2139" y="2324"/>
                    <a:pt x="2262" y="2035"/>
                  </a:cubicBezTo>
                  <a:cubicBezTo>
                    <a:pt x="2381" y="1680"/>
                    <a:pt x="2099" y="1346"/>
                    <a:pt x="1771" y="1346"/>
                  </a:cubicBezTo>
                  <a:cubicBezTo>
                    <a:pt x="1690" y="1346"/>
                    <a:pt x="1606" y="1366"/>
                    <a:pt x="1525" y="1412"/>
                  </a:cubicBezTo>
                  <a:cubicBezTo>
                    <a:pt x="902" y="1789"/>
                    <a:pt x="1050" y="2723"/>
                    <a:pt x="1754" y="2903"/>
                  </a:cubicBezTo>
                  <a:cubicBezTo>
                    <a:pt x="1924" y="2981"/>
                    <a:pt x="2103" y="3018"/>
                    <a:pt x="2280" y="3018"/>
                  </a:cubicBezTo>
                  <a:cubicBezTo>
                    <a:pt x="2734" y="3018"/>
                    <a:pt x="3174" y="2775"/>
                    <a:pt x="3410" y="2362"/>
                  </a:cubicBezTo>
                  <a:cubicBezTo>
                    <a:pt x="3672" y="1821"/>
                    <a:pt x="3623" y="1166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16"/>
            <p:cNvSpPr/>
            <p:nvPr/>
          </p:nvSpPr>
          <p:spPr>
            <a:xfrm>
              <a:off x="1546968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214" y="0"/>
                  </a:moveTo>
                  <a:cubicBezTo>
                    <a:pt x="214" y="0"/>
                    <a:pt x="247" y="82"/>
                    <a:pt x="116" y="475"/>
                  </a:cubicBezTo>
                  <a:cubicBezTo>
                    <a:pt x="1" y="852"/>
                    <a:pt x="329" y="1115"/>
                    <a:pt x="968" y="1393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3"/>
                    <a:pt x="886" y="328"/>
                    <a:pt x="689" y="328"/>
                  </a:cubicBezTo>
                  <a:cubicBezTo>
                    <a:pt x="675" y="329"/>
                    <a:pt x="661" y="330"/>
                    <a:pt x="647" y="330"/>
                  </a:cubicBezTo>
                  <a:cubicBezTo>
                    <a:pt x="478" y="330"/>
                    <a:pt x="392" y="240"/>
                    <a:pt x="362" y="164"/>
                  </a:cubicBezTo>
                  <a:cubicBezTo>
                    <a:pt x="345" y="66"/>
                    <a:pt x="214" y="0"/>
                    <a:pt x="2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16"/>
            <p:cNvSpPr/>
            <p:nvPr/>
          </p:nvSpPr>
          <p:spPr>
            <a:xfrm>
              <a:off x="1371129" y="4569673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7" y="115"/>
                    <a:pt x="1230" y="295"/>
                    <a:pt x="1116" y="410"/>
                  </a:cubicBezTo>
                  <a:cubicBezTo>
                    <a:pt x="902" y="574"/>
                    <a:pt x="362" y="1197"/>
                    <a:pt x="755" y="1820"/>
                  </a:cubicBezTo>
                  <a:cubicBezTo>
                    <a:pt x="1197" y="2508"/>
                    <a:pt x="1788" y="2295"/>
                    <a:pt x="1984" y="2869"/>
                  </a:cubicBezTo>
                  <a:cubicBezTo>
                    <a:pt x="1984" y="2869"/>
                    <a:pt x="2066" y="3164"/>
                    <a:pt x="1870" y="3262"/>
                  </a:cubicBezTo>
                  <a:cubicBezTo>
                    <a:pt x="1836" y="3284"/>
                    <a:pt x="1803" y="3293"/>
                    <a:pt x="1773" y="3293"/>
                  </a:cubicBezTo>
                  <a:cubicBezTo>
                    <a:pt x="1639" y="3293"/>
                    <a:pt x="1542" y="3114"/>
                    <a:pt x="1542" y="2967"/>
                  </a:cubicBezTo>
                  <a:cubicBezTo>
                    <a:pt x="1476" y="2656"/>
                    <a:pt x="1230" y="2426"/>
                    <a:pt x="919" y="2377"/>
                  </a:cubicBezTo>
                  <a:cubicBezTo>
                    <a:pt x="542" y="2328"/>
                    <a:pt x="493" y="2213"/>
                    <a:pt x="493" y="2213"/>
                  </a:cubicBezTo>
                  <a:lnTo>
                    <a:pt x="493" y="2213"/>
                  </a:lnTo>
                  <a:cubicBezTo>
                    <a:pt x="542" y="2361"/>
                    <a:pt x="542" y="2492"/>
                    <a:pt x="525" y="2639"/>
                  </a:cubicBezTo>
                  <a:cubicBezTo>
                    <a:pt x="460" y="2787"/>
                    <a:pt x="148" y="3278"/>
                    <a:pt x="722" y="3672"/>
                  </a:cubicBezTo>
                  <a:cubicBezTo>
                    <a:pt x="1296" y="4049"/>
                    <a:pt x="1574" y="3852"/>
                    <a:pt x="1673" y="4491"/>
                  </a:cubicBezTo>
                  <a:cubicBezTo>
                    <a:pt x="1771" y="5114"/>
                    <a:pt x="1837" y="5901"/>
                    <a:pt x="2181" y="6229"/>
                  </a:cubicBezTo>
                  <a:cubicBezTo>
                    <a:pt x="2066" y="6163"/>
                    <a:pt x="1968" y="6049"/>
                    <a:pt x="1919" y="5934"/>
                  </a:cubicBezTo>
                  <a:cubicBezTo>
                    <a:pt x="1766" y="5613"/>
                    <a:pt x="1442" y="5406"/>
                    <a:pt x="1080" y="5406"/>
                  </a:cubicBezTo>
                  <a:cubicBezTo>
                    <a:pt x="1054" y="5406"/>
                    <a:pt x="1027" y="5407"/>
                    <a:pt x="1001" y="5409"/>
                  </a:cubicBezTo>
                  <a:cubicBezTo>
                    <a:pt x="958" y="5412"/>
                    <a:pt x="918" y="5413"/>
                    <a:pt x="880" y="5413"/>
                  </a:cubicBezTo>
                  <a:cubicBezTo>
                    <a:pt x="417" y="5413"/>
                    <a:pt x="358" y="5236"/>
                    <a:pt x="312" y="5114"/>
                  </a:cubicBezTo>
                  <a:lnTo>
                    <a:pt x="312" y="5114"/>
                  </a:lnTo>
                  <a:cubicBezTo>
                    <a:pt x="312" y="5114"/>
                    <a:pt x="1" y="6114"/>
                    <a:pt x="935" y="6590"/>
                  </a:cubicBezTo>
                  <a:cubicBezTo>
                    <a:pt x="1870" y="7081"/>
                    <a:pt x="1788" y="6721"/>
                    <a:pt x="3083" y="7786"/>
                  </a:cubicBezTo>
                  <a:cubicBezTo>
                    <a:pt x="4132" y="8638"/>
                    <a:pt x="4328" y="8688"/>
                    <a:pt x="4328" y="8688"/>
                  </a:cubicBezTo>
                  <a:cubicBezTo>
                    <a:pt x="4294" y="8679"/>
                    <a:pt x="4260" y="8675"/>
                    <a:pt x="4226" y="8675"/>
                  </a:cubicBezTo>
                  <a:cubicBezTo>
                    <a:pt x="4066" y="8675"/>
                    <a:pt x="3915" y="8768"/>
                    <a:pt x="3820" y="8917"/>
                  </a:cubicBezTo>
                  <a:cubicBezTo>
                    <a:pt x="3623" y="9212"/>
                    <a:pt x="3722" y="9622"/>
                    <a:pt x="4050" y="9786"/>
                  </a:cubicBezTo>
                  <a:cubicBezTo>
                    <a:pt x="4050" y="9786"/>
                    <a:pt x="3935" y="9589"/>
                    <a:pt x="4132" y="9573"/>
                  </a:cubicBezTo>
                  <a:cubicBezTo>
                    <a:pt x="4138" y="9572"/>
                    <a:pt x="4145" y="9572"/>
                    <a:pt x="4151" y="9572"/>
                  </a:cubicBezTo>
                  <a:cubicBezTo>
                    <a:pt x="4275" y="9572"/>
                    <a:pt x="4423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8" y="9421"/>
                    <a:pt x="5183" y="9322"/>
                    <a:pt x="5410" y="9322"/>
                  </a:cubicBezTo>
                  <a:cubicBezTo>
                    <a:pt x="5713" y="9322"/>
                    <a:pt x="6075" y="9498"/>
                    <a:pt x="6394" y="10032"/>
                  </a:cubicBezTo>
                  <a:cubicBezTo>
                    <a:pt x="6394" y="10032"/>
                    <a:pt x="6164" y="9212"/>
                    <a:pt x="4836" y="8688"/>
                  </a:cubicBezTo>
                  <a:cubicBezTo>
                    <a:pt x="3115" y="7966"/>
                    <a:pt x="2033" y="6262"/>
                    <a:pt x="2132" y="4409"/>
                  </a:cubicBezTo>
                  <a:cubicBezTo>
                    <a:pt x="2214" y="2180"/>
                    <a:pt x="3509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16"/>
            <p:cNvSpPr/>
            <p:nvPr/>
          </p:nvSpPr>
          <p:spPr>
            <a:xfrm>
              <a:off x="1431918" y="4485789"/>
              <a:ext cx="96283" cy="352227"/>
            </a:xfrm>
            <a:custGeom>
              <a:rect b="b" l="l" r="r" t="t"/>
              <a:pathLst>
                <a:path extrusionOk="0" h="10737" w="2935">
                  <a:moveTo>
                    <a:pt x="1298" y="0"/>
                  </a:moveTo>
                  <a:cubicBezTo>
                    <a:pt x="719" y="0"/>
                    <a:pt x="171" y="382"/>
                    <a:pt x="99" y="902"/>
                  </a:cubicBezTo>
                  <a:cubicBezTo>
                    <a:pt x="0" y="1443"/>
                    <a:pt x="426" y="1967"/>
                    <a:pt x="984" y="1967"/>
                  </a:cubicBezTo>
                  <a:cubicBezTo>
                    <a:pt x="991" y="1967"/>
                    <a:pt x="998" y="1967"/>
                    <a:pt x="1005" y="1967"/>
                  </a:cubicBezTo>
                  <a:cubicBezTo>
                    <a:pt x="1565" y="1967"/>
                    <a:pt x="1850" y="1341"/>
                    <a:pt x="1639" y="1066"/>
                  </a:cubicBezTo>
                  <a:cubicBezTo>
                    <a:pt x="1563" y="948"/>
                    <a:pt x="1445" y="895"/>
                    <a:pt x="1328" y="895"/>
                  </a:cubicBezTo>
                  <a:cubicBezTo>
                    <a:pt x="1121" y="895"/>
                    <a:pt x="913" y="1060"/>
                    <a:pt x="934" y="1312"/>
                  </a:cubicBezTo>
                  <a:cubicBezTo>
                    <a:pt x="951" y="1639"/>
                    <a:pt x="1295" y="1607"/>
                    <a:pt x="1344" y="1656"/>
                  </a:cubicBezTo>
                  <a:cubicBezTo>
                    <a:pt x="1377" y="1689"/>
                    <a:pt x="1344" y="1754"/>
                    <a:pt x="1344" y="1754"/>
                  </a:cubicBezTo>
                  <a:cubicBezTo>
                    <a:pt x="1295" y="1820"/>
                    <a:pt x="1230" y="1869"/>
                    <a:pt x="1164" y="1885"/>
                  </a:cubicBezTo>
                  <a:lnTo>
                    <a:pt x="1098" y="1918"/>
                  </a:lnTo>
                  <a:cubicBezTo>
                    <a:pt x="1066" y="1922"/>
                    <a:pt x="1033" y="1924"/>
                    <a:pt x="1001" y="1924"/>
                  </a:cubicBezTo>
                  <a:cubicBezTo>
                    <a:pt x="474" y="1924"/>
                    <a:pt x="72" y="1427"/>
                    <a:pt x="180" y="902"/>
                  </a:cubicBezTo>
                  <a:cubicBezTo>
                    <a:pt x="252" y="431"/>
                    <a:pt x="746" y="113"/>
                    <a:pt x="1263" y="113"/>
                  </a:cubicBezTo>
                  <a:cubicBezTo>
                    <a:pt x="1573" y="113"/>
                    <a:pt x="1891" y="228"/>
                    <a:pt x="2131" y="492"/>
                  </a:cubicBezTo>
                  <a:cubicBezTo>
                    <a:pt x="2754" y="1246"/>
                    <a:pt x="2606" y="2426"/>
                    <a:pt x="2246" y="3442"/>
                  </a:cubicBezTo>
                  <a:cubicBezTo>
                    <a:pt x="1426" y="5458"/>
                    <a:pt x="541" y="7491"/>
                    <a:pt x="1148" y="8966"/>
                  </a:cubicBezTo>
                  <a:cubicBezTo>
                    <a:pt x="1426" y="9720"/>
                    <a:pt x="1967" y="10343"/>
                    <a:pt x="2672" y="10736"/>
                  </a:cubicBezTo>
                  <a:cubicBezTo>
                    <a:pt x="2000" y="10327"/>
                    <a:pt x="1492" y="9687"/>
                    <a:pt x="1230" y="8933"/>
                  </a:cubicBezTo>
                  <a:cubicBezTo>
                    <a:pt x="672" y="7491"/>
                    <a:pt x="1557" y="5540"/>
                    <a:pt x="2393" y="3492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76" y="127"/>
                    <a:pt x="1632" y="0"/>
                    <a:pt x="12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16"/>
            <p:cNvSpPr/>
            <p:nvPr/>
          </p:nvSpPr>
          <p:spPr>
            <a:xfrm>
              <a:off x="1543228" y="4588470"/>
              <a:ext cx="124757" cy="122658"/>
            </a:xfrm>
            <a:custGeom>
              <a:rect b="b" l="l" r="r" t="t"/>
              <a:pathLst>
                <a:path extrusionOk="0" h="3739" w="3803">
                  <a:moveTo>
                    <a:pt x="508" y="1"/>
                  </a:moveTo>
                  <a:cubicBezTo>
                    <a:pt x="508" y="1"/>
                    <a:pt x="295" y="83"/>
                    <a:pt x="148" y="673"/>
                  </a:cubicBezTo>
                  <a:cubicBezTo>
                    <a:pt x="0" y="1279"/>
                    <a:pt x="279" y="1493"/>
                    <a:pt x="1066" y="1870"/>
                  </a:cubicBezTo>
                  <a:cubicBezTo>
                    <a:pt x="1852" y="2230"/>
                    <a:pt x="1885" y="3509"/>
                    <a:pt x="1885" y="3509"/>
                  </a:cubicBezTo>
                  <a:lnTo>
                    <a:pt x="1902" y="3738"/>
                  </a:lnTo>
                  <a:lnTo>
                    <a:pt x="1918" y="3509"/>
                  </a:lnTo>
                  <a:cubicBezTo>
                    <a:pt x="1918" y="3509"/>
                    <a:pt x="1967" y="2214"/>
                    <a:pt x="2754" y="1870"/>
                  </a:cubicBezTo>
                  <a:cubicBezTo>
                    <a:pt x="3524" y="1509"/>
                    <a:pt x="3803" y="1279"/>
                    <a:pt x="3655" y="673"/>
                  </a:cubicBezTo>
                  <a:cubicBezTo>
                    <a:pt x="3524" y="83"/>
                    <a:pt x="3295" y="1"/>
                    <a:pt x="3295" y="1"/>
                  </a:cubicBezTo>
                  <a:cubicBezTo>
                    <a:pt x="3295" y="1"/>
                    <a:pt x="3295" y="268"/>
                    <a:pt x="3125" y="268"/>
                  </a:cubicBezTo>
                  <a:cubicBezTo>
                    <a:pt x="3112" y="268"/>
                    <a:pt x="3097" y="267"/>
                    <a:pt x="3082" y="263"/>
                  </a:cubicBezTo>
                  <a:cubicBezTo>
                    <a:pt x="2974" y="240"/>
                    <a:pt x="2829" y="181"/>
                    <a:pt x="2693" y="181"/>
                  </a:cubicBezTo>
                  <a:cubicBezTo>
                    <a:pt x="2540" y="181"/>
                    <a:pt x="2397" y="256"/>
                    <a:pt x="2328" y="542"/>
                  </a:cubicBezTo>
                  <a:cubicBezTo>
                    <a:pt x="2217" y="1062"/>
                    <a:pt x="2168" y="1643"/>
                    <a:pt x="1945" y="1643"/>
                  </a:cubicBezTo>
                  <a:cubicBezTo>
                    <a:pt x="1936" y="1643"/>
                    <a:pt x="1927" y="1642"/>
                    <a:pt x="1918" y="1640"/>
                  </a:cubicBezTo>
                  <a:lnTo>
                    <a:pt x="1885" y="1640"/>
                  </a:lnTo>
                  <a:cubicBezTo>
                    <a:pt x="1876" y="1642"/>
                    <a:pt x="1868" y="1643"/>
                    <a:pt x="1860" y="1643"/>
                  </a:cubicBezTo>
                  <a:cubicBezTo>
                    <a:pt x="1652" y="1643"/>
                    <a:pt x="1601" y="1062"/>
                    <a:pt x="1475" y="542"/>
                  </a:cubicBezTo>
                  <a:cubicBezTo>
                    <a:pt x="1406" y="256"/>
                    <a:pt x="1268" y="181"/>
                    <a:pt x="1119" y="181"/>
                  </a:cubicBezTo>
                  <a:cubicBezTo>
                    <a:pt x="987" y="181"/>
                    <a:pt x="846" y="240"/>
                    <a:pt x="738" y="263"/>
                  </a:cubicBezTo>
                  <a:cubicBezTo>
                    <a:pt x="721" y="267"/>
                    <a:pt x="705" y="268"/>
                    <a:pt x="691" y="268"/>
                  </a:cubicBezTo>
                  <a:cubicBezTo>
                    <a:pt x="508" y="268"/>
                    <a:pt x="508" y="1"/>
                    <a:pt x="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16"/>
            <p:cNvSpPr/>
            <p:nvPr/>
          </p:nvSpPr>
          <p:spPr>
            <a:xfrm>
              <a:off x="1583546" y="4503537"/>
              <a:ext cx="44648" cy="111340"/>
            </a:xfrm>
            <a:custGeom>
              <a:rect b="b" l="l" r="r" t="t"/>
              <a:pathLst>
                <a:path extrusionOk="0" h="3394" w="1361">
                  <a:moveTo>
                    <a:pt x="673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1" y="1770"/>
                    <a:pt x="296" y="2164"/>
                  </a:cubicBezTo>
                  <a:cubicBezTo>
                    <a:pt x="492" y="2426"/>
                    <a:pt x="607" y="2737"/>
                    <a:pt x="640" y="3065"/>
                  </a:cubicBezTo>
                  <a:cubicBezTo>
                    <a:pt x="656" y="3147"/>
                    <a:pt x="673" y="3393"/>
                    <a:pt x="673" y="3393"/>
                  </a:cubicBezTo>
                  <a:cubicBezTo>
                    <a:pt x="689" y="3393"/>
                    <a:pt x="705" y="3131"/>
                    <a:pt x="705" y="3065"/>
                  </a:cubicBezTo>
                  <a:cubicBezTo>
                    <a:pt x="755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5" y="607"/>
                    <a:pt x="722" y="344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16"/>
            <p:cNvSpPr/>
            <p:nvPr/>
          </p:nvSpPr>
          <p:spPr>
            <a:xfrm>
              <a:off x="1514720" y="4472864"/>
              <a:ext cx="90903" cy="267820"/>
            </a:xfrm>
            <a:custGeom>
              <a:rect b="b" l="l" r="r" t="t"/>
              <a:pathLst>
                <a:path extrusionOk="0" h="8164" w="2771">
                  <a:moveTo>
                    <a:pt x="2082" y="1"/>
                  </a:moveTo>
                  <a:lnTo>
                    <a:pt x="2082" y="1"/>
                  </a:lnTo>
                  <a:cubicBezTo>
                    <a:pt x="2426" y="1115"/>
                    <a:pt x="968" y="1296"/>
                    <a:pt x="443" y="2918"/>
                  </a:cubicBezTo>
                  <a:cubicBezTo>
                    <a:pt x="0" y="4295"/>
                    <a:pt x="263" y="5230"/>
                    <a:pt x="1574" y="6148"/>
                  </a:cubicBezTo>
                  <a:cubicBezTo>
                    <a:pt x="2705" y="6934"/>
                    <a:pt x="2771" y="8000"/>
                    <a:pt x="2771" y="8164"/>
                  </a:cubicBezTo>
                  <a:cubicBezTo>
                    <a:pt x="2771" y="7656"/>
                    <a:pt x="2623" y="7164"/>
                    <a:pt x="2328" y="6754"/>
                  </a:cubicBezTo>
                  <a:cubicBezTo>
                    <a:pt x="2017" y="6328"/>
                    <a:pt x="1623" y="6066"/>
                    <a:pt x="1033" y="5557"/>
                  </a:cubicBezTo>
                  <a:cubicBezTo>
                    <a:pt x="869" y="5394"/>
                    <a:pt x="738" y="5197"/>
                    <a:pt x="656" y="4984"/>
                  </a:cubicBezTo>
                  <a:cubicBezTo>
                    <a:pt x="312" y="4148"/>
                    <a:pt x="968" y="3279"/>
                    <a:pt x="1312" y="2902"/>
                  </a:cubicBezTo>
                  <a:cubicBezTo>
                    <a:pt x="1722" y="2443"/>
                    <a:pt x="2426" y="1968"/>
                    <a:pt x="2574" y="1083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16"/>
            <p:cNvSpPr/>
            <p:nvPr/>
          </p:nvSpPr>
          <p:spPr>
            <a:xfrm>
              <a:off x="1415647" y="4163179"/>
              <a:ext cx="79749" cy="179050"/>
            </a:xfrm>
            <a:custGeom>
              <a:rect b="b" l="l" r="r" t="t"/>
              <a:pathLst>
                <a:path extrusionOk="0" h="5458" w="2431">
                  <a:moveTo>
                    <a:pt x="993" y="0"/>
                  </a:moveTo>
                  <a:cubicBezTo>
                    <a:pt x="641" y="0"/>
                    <a:pt x="1" y="573"/>
                    <a:pt x="299" y="2425"/>
                  </a:cubicBezTo>
                  <a:cubicBezTo>
                    <a:pt x="611" y="4458"/>
                    <a:pt x="2168" y="5409"/>
                    <a:pt x="2430" y="5458"/>
                  </a:cubicBezTo>
                  <a:cubicBezTo>
                    <a:pt x="2430" y="5458"/>
                    <a:pt x="922" y="4474"/>
                    <a:pt x="791" y="2802"/>
                  </a:cubicBezTo>
                  <a:cubicBezTo>
                    <a:pt x="660" y="1130"/>
                    <a:pt x="1168" y="1098"/>
                    <a:pt x="1316" y="737"/>
                  </a:cubicBezTo>
                  <a:cubicBezTo>
                    <a:pt x="1480" y="376"/>
                    <a:pt x="1414" y="114"/>
                    <a:pt x="1086" y="16"/>
                  </a:cubicBezTo>
                  <a:cubicBezTo>
                    <a:pt x="1059" y="6"/>
                    <a:pt x="1027" y="0"/>
                    <a:pt x="9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16"/>
            <p:cNvSpPr/>
            <p:nvPr/>
          </p:nvSpPr>
          <p:spPr>
            <a:xfrm>
              <a:off x="1380282" y="4114069"/>
              <a:ext cx="173178" cy="233014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2" y="0"/>
                    <a:pt x="3184" y="25"/>
                    <a:pt x="3017" y="54"/>
                  </a:cubicBezTo>
                  <a:cubicBezTo>
                    <a:pt x="2590" y="120"/>
                    <a:pt x="2181" y="300"/>
                    <a:pt x="1820" y="546"/>
                  </a:cubicBezTo>
                  <a:cubicBezTo>
                    <a:pt x="1" y="1890"/>
                    <a:pt x="328" y="4283"/>
                    <a:pt x="869" y="5430"/>
                  </a:cubicBezTo>
                  <a:cubicBezTo>
                    <a:pt x="1164" y="6119"/>
                    <a:pt x="1656" y="6692"/>
                    <a:pt x="2263" y="7102"/>
                  </a:cubicBezTo>
                  <a:cubicBezTo>
                    <a:pt x="1673" y="6676"/>
                    <a:pt x="1214" y="6086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5" y="376"/>
                    <a:pt x="2901" y="184"/>
                    <a:pt x="3416" y="184"/>
                  </a:cubicBezTo>
                  <a:cubicBezTo>
                    <a:pt x="3832" y="184"/>
                    <a:pt x="4221" y="309"/>
                    <a:pt x="4492" y="595"/>
                  </a:cubicBezTo>
                  <a:cubicBezTo>
                    <a:pt x="5138" y="1241"/>
                    <a:pt x="4670" y="2300"/>
                    <a:pt x="3966" y="2300"/>
                  </a:cubicBezTo>
                  <a:cubicBezTo>
                    <a:pt x="3956" y="2300"/>
                    <a:pt x="3945" y="2300"/>
                    <a:pt x="3935" y="2300"/>
                  </a:cubicBezTo>
                  <a:cubicBezTo>
                    <a:pt x="3905" y="2303"/>
                    <a:pt x="3875" y="2305"/>
                    <a:pt x="3846" y="2305"/>
                  </a:cubicBezTo>
                  <a:cubicBezTo>
                    <a:pt x="3584" y="2305"/>
                    <a:pt x="3344" y="2175"/>
                    <a:pt x="3197" y="1939"/>
                  </a:cubicBezTo>
                  <a:cubicBezTo>
                    <a:pt x="3148" y="1841"/>
                    <a:pt x="3131" y="1710"/>
                    <a:pt x="3131" y="1578"/>
                  </a:cubicBezTo>
                  <a:cubicBezTo>
                    <a:pt x="3160" y="1327"/>
                    <a:pt x="3241" y="1247"/>
                    <a:pt x="3295" y="1247"/>
                  </a:cubicBezTo>
                  <a:cubicBezTo>
                    <a:pt x="3333" y="1247"/>
                    <a:pt x="3358" y="1285"/>
                    <a:pt x="3344" y="1333"/>
                  </a:cubicBezTo>
                  <a:cubicBezTo>
                    <a:pt x="3300" y="1569"/>
                    <a:pt x="3496" y="1766"/>
                    <a:pt x="3727" y="1766"/>
                  </a:cubicBezTo>
                  <a:cubicBezTo>
                    <a:pt x="3752" y="1766"/>
                    <a:pt x="3778" y="1764"/>
                    <a:pt x="3803" y="1759"/>
                  </a:cubicBezTo>
                  <a:cubicBezTo>
                    <a:pt x="4213" y="1693"/>
                    <a:pt x="4312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7" y="1110"/>
                    <a:pt x="3017" y="1447"/>
                  </a:cubicBezTo>
                  <a:cubicBezTo>
                    <a:pt x="2967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8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59" y="2419"/>
                    <a:pt x="5173" y="1986"/>
                    <a:pt x="5229" y="1480"/>
                  </a:cubicBezTo>
                  <a:cubicBezTo>
                    <a:pt x="5279" y="1054"/>
                    <a:pt x="5115" y="644"/>
                    <a:pt x="4803" y="382"/>
                  </a:cubicBezTo>
                  <a:cubicBezTo>
                    <a:pt x="4421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16"/>
            <p:cNvSpPr/>
            <p:nvPr/>
          </p:nvSpPr>
          <p:spPr>
            <a:xfrm>
              <a:off x="1486212" y="4052887"/>
              <a:ext cx="239312" cy="168355"/>
            </a:xfrm>
            <a:custGeom>
              <a:rect b="b" l="l" r="r" t="t"/>
              <a:pathLst>
                <a:path extrusionOk="0" h="5132" w="7295">
                  <a:moveTo>
                    <a:pt x="1742" y="1"/>
                  </a:moveTo>
                  <a:cubicBezTo>
                    <a:pt x="1353" y="1"/>
                    <a:pt x="968" y="172"/>
                    <a:pt x="706" y="493"/>
                  </a:cubicBezTo>
                  <a:cubicBezTo>
                    <a:pt x="611" y="635"/>
                    <a:pt x="462" y="706"/>
                    <a:pt x="312" y="706"/>
                  </a:cubicBezTo>
                  <a:cubicBezTo>
                    <a:pt x="202" y="706"/>
                    <a:pt x="91" y="668"/>
                    <a:pt x="1" y="591"/>
                  </a:cubicBezTo>
                  <a:lnTo>
                    <a:pt x="1" y="591"/>
                  </a:lnTo>
                  <a:cubicBezTo>
                    <a:pt x="33" y="952"/>
                    <a:pt x="50" y="1018"/>
                    <a:pt x="1771" y="1739"/>
                  </a:cubicBezTo>
                  <a:cubicBezTo>
                    <a:pt x="3066" y="2296"/>
                    <a:pt x="3525" y="4247"/>
                    <a:pt x="3656" y="5132"/>
                  </a:cubicBezTo>
                  <a:cubicBezTo>
                    <a:pt x="3787" y="4263"/>
                    <a:pt x="4230" y="2296"/>
                    <a:pt x="5541" y="1739"/>
                  </a:cubicBezTo>
                  <a:cubicBezTo>
                    <a:pt x="7246" y="1018"/>
                    <a:pt x="7262" y="952"/>
                    <a:pt x="7295" y="591"/>
                  </a:cubicBezTo>
                  <a:lnTo>
                    <a:pt x="7295" y="591"/>
                  </a:lnTo>
                  <a:cubicBezTo>
                    <a:pt x="7212" y="668"/>
                    <a:pt x="7102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4" y="172"/>
                    <a:pt x="5959" y="1"/>
                    <a:pt x="5570" y="1"/>
                  </a:cubicBezTo>
                  <a:cubicBezTo>
                    <a:pt x="5304" y="1"/>
                    <a:pt x="5036" y="81"/>
                    <a:pt x="4803" y="247"/>
                  </a:cubicBezTo>
                  <a:cubicBezTo>
                    <a:pt x="4230" y="657"/>
                    <a:pt x="3853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76" y="81"/>
                    <a:pt x="2007" y="1"/>
                    <a:pt x="17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16"/>
            <p:cNvSpPr/>
            <p:nvPr/>
          </p:nvSpPr>
          <p:spPr>
            <a:xfrm>
              <a:off x="1562026" y="3959358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6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1"/>
                    <a:pt x="1345" y="4442"/>
                  </a:cubicBezTo>
                  <a:cubicBezTo>
                    <a:pt x="1460" y="3901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6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16"/>
            <p:cNvSpPr/>
            <p:nvPr/>
          </p:nvSpPr>
          <p:spPr>
            <a:xfrm>
              <a:off x="1505567" y="3821969"/>
              <a:ext cx="200603" cy="220220"/>
            </a:xfrm>
            <a:custGeom>
              <a:rect b="b" l="l" r="r" t="t"/>
              <a:pathLst>
                <a:path extrusionOk="0" h="6713" w="6115">
                  <a:moveTo>
                    <a:pt x="1601" y="0"/>
                  </a:moveTo>
                  <a:cubicBezTo>
                    <a:pt x="1200" y="0"/>
                    <a:pt x="807" y="159"/>
                    <a:pt x="574" y="451"/>
                  </a:cubicBezTo>
                  <a:cubicBezTo>
                    <a:pt x="1" y="1107"/>
                    <a:pt x="476" y="2074"/>
                    <a:pt x="1132" y="2106"/>
                  </a:cubicBezTo>
                  <a:cubicBezTo>
                    <a:pt x="1150" y="2107"/>
                    <a:pt x="1169" y="2108"/>
                    <a:pt x="1187" y="2108"/>
                  </a:cubicBezTo>
                  <a:cubicBezTo>
                    <a:pt x="1785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00" y="998"/>
                  </a:cubicBezTo>
                  <a:cubicBezTo>
                    <a:pt x="1471" y="998"/>
                    <a:pt x="1441" y="1001"/>
                    <a:pt x="1410" y="1008"/>
                  </a:cubicBezTo>
                  <a:cubicBezTo>
                    <a:pt x="1263" y="1025"/>
                    <a:pt x="1148" y="1156"/>
                    <a:pt x="1165" y="1320"/>
                  </a:cubicBezTo>
                  <a:cubicBezTo>
                    <a:pt x="1154" y="1475"/>
                    <a:pt x="1282" y="1572"/>
                    <a:pt x="1410" y="1572"/>
                  </a:cubicBezTo>
                  <a:cubicBezTo>
                    <a:pt x="1484" y="1572"/>
                    <a:pt x="1559" y="1539"/>
                    <a:pt x="1607" y="1467"/>
                  </a:cubicBezTo>
                  <a:cubicBezTo>
                    <a:pt x="1649" y="1401"/>
                    <a:pt x="1695" y="1375"/>
                    <a:pt x="1735" y="1375"/>
                  </a:cubicBezTo>
                  <a:cubicBezTo>
                    <a:pt x="1805" y="1375"/>
                    <a:pt x="1857" y="1455"/>
                    <a:pt x="1837" y="1549"/>
                  </a:cubicBezTo>
                  <a:cubicBezTo>
                    <a:pt x="1747" y="1793"/>
                    <a:pt x="1516" y="1946"/>
                    <a:pt x="1271" y="1946"/>
                  </a:cubicBezTo>
                  <a:cubicBezTo>
                    <a:pt x="1203" y="1946"/>
                    <a:pt x="1134" y="1935"/>
                    <a:pt x="1066" y="1910"/>
                  </a:cubicBezTo>
                  <a:cubicBezTo>
                    <a:pt x="656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2" y="927"/>
                    <a:pt x="2951" y="1910"/>
                  </a:cubicBezTo>
                  <a:cubicBezTo>
                    <a:pt x="2951" y="3074"/>
                    <a:pt x="2033" y="4123"/>
                    <a:pt x="1771" y="4893"/>
                  </a:cubicBezTo>
                  <a:cubicBezTo>
                    <a:pt x="1417" y="5955"/>
                    <a:pt x="1853" y="6622"/>
                    <a:pt x="1900" y="6708"/>
                  </a:cubicBezTo>
                  <a:lnTo>
                    <a:pt x="1900" y="6708"/>
                  </a:lnTo>
                  <a:cubicBezTo>
                    <a:pt x="1607" y="6152"/>
                    <a:pt x="1591" y="5498"/>
                    <a:pt x="1853" y="4926"/>
                  </a:cubicBezTo>
                  <a:cubicBezTo>
                    <a:pt x="2050" y="4401"/>
                    <a:pt x="2492" y="3844"/>
                    <a:pt x="2804" y="3139"/>
                  </a:cubicBezTo>
                  <a:cubicBezTo>
                    <a:pt x="2918" y="2926"/>
                    <a:pt x="3000" y="2680"/>
                    <a:pt x="3066" y="2434"/>
                  </a:cubicBezTo>
                  <a:cubicBezTo>
                    <a:pt x="3115" y="2680"/>
                    <a:pt x="3197" y="2926"/>
                    <a:pt x="3312" y="3139"/>
                  </a:cubicBezTo>
                  <a:cubicBezTo>
                    <a:pt x="3623" y="3844"/>
                    <a:pt x="4066" y="4401"/>
                    <a:pt x="4263" y="4926"/>
                  </a:cubicBezTo>
                  <a:cubicBezTo>
                    <a:pt x="4524" y="5498"/>
                    <a:pt x="4508" y="6152"/>
                    <a:pt x="4216" y="6708"/>
                  </a:cubicBezTo>
                  <a:lnTo>
                    <a:pt x="4216" y="6708"/>
                  </a:lnTo>
                  <a:cubicBezTo>
                    <a:pt x="4263" y="6622"/>
                    <a:pt x="4698" y="5955"/>
                    <a:pt x="4344" y="4893"/>
                  </a:cubicBezTo>
                  <a:cubicBezTo>
                    <a:pt x="4099" y="4123"/>
                    <a:pt x="3164" y="3074"/>
                    <a:pt x="3164" y="1910"/>
                  </a:cubicBezTo>
                  <a:cubicBezTo>
                    <a:pt x="3213" y="927"/>
                    <a:pt x="3999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5" y="1946"/>
                  </a:cubicBezTo>
                  <a:cubicBezTo>
                    <a:pt x="4599" y="1946"/>
                    <a:pt x="4369" y="1793"/>
                    <a:pt x="4279" y="1549"/>
                  </a:cubicBezTo>
                  <a:cubicBezTo>
                    <a:pt x="4268" y="1455"/>
                    <a:pt x="4318" y="1375"/>
                    <a:pt x="4384" y="1375"/>
                  </a:cubicBezTo>
                  <a:cubicBezTo>
                    <a:pt x="4423" y="1375"/>
                    <a:pt x="4467" y="1401"/>
                    <a:pt x="4508" y="1467"/>
                  </a:cubicBezTo>
                  <a:cubicBezTo>
                    <a:pt x="4557" y="1539"/>
                    <a:pt x="4631" y="1572"/>
                    <a:pt x="4705" y="1572"/>
                  </a:cubicBezTo>
                  <a:cubicBezTo>
                    <a:pt x="4834" y="1572"/>
                    <a:pt x="4961" y="1475"/>
                    <a:pt x="4951" y="1320"/>
                  </a:cubicBezTo>
                  <a:cubicBezTo>
                    <a:pt x="4967" y="1156"/>
                    <a:pt x="4853" y="1025"/>
                    <a:pt x="4705" y="1008"/>
                  </a:cubicBezTo>
                  <a:cubicBezTo>
                    <a:pt x="4672" y="1001"/>
                    <a:pt x="4639" y="997"/>
                    <a:pt x="4608" y="997"/>
                  </a:cubicBezTo>
                  <a:cubicBezTo>
                    <a:pt x="4435" y="997"/>
                    <a:pt x="4288" y="1107"/>
                    <a:pt x="4246" y="1287"/>
                  </a:cubicBezTo>
                  <a:cubicBezTo>
                    <a:pt x="4117" y="1594"/>
                    <a:pt x="4353" y="2107"/>
                    <a:pt x="4955" y="2107"/>
                  </a:cubicBezTo>
                  <a:cubicBezTo>
                    <a:pt x="4965" y="2107"/>
                    <a:pt x="4974" y="2107"/>
                    <a:pt x="4984" y="2106"/>
                  </a:cubicBezTo>
                  <a:cubicBezTo>
                    <a:pt x="5607" y="2074"/>
                    <a:pt x="6115" y="1107"/>
                    <a:pt x="5541" y="451"/>
                  </a:cubicBezTo>
                  <a:cubicBezTo>
                    <a:pt x="5309" y="159"/>
                    <a:pt x="4915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00" y="1074"/>
                    <a:pt x="2918" y="877"/>
                    <a:pt x="2804" y="713"/>
                  </a:cubicBezTo>
                  <a:cubicBezTo>
                    <a:pt x="2563" y="224"/>
                    <a:pt x="2077" y="0"/>
                    <a:pt x="1601" y="0"/>
                  </a:cubicBezTo>
                  <a:close/>
                  <a:moveTo>
                    <a:pt x="1900" y="6708"/>
                  </a:moveTo>
                  <a:cubicBezTo>
                    <a:pt x="1901" y="6710"/>
                    <a:pt x="1901" y="6711"/>
                    <a:pt x="1902" y="6712"/>
                  </a:cubicBezTo>
                  <a:cubicBezTo>
                    <a:pt x="1902" y="6711"/>
                    <a:pt x="1901" y="6710"/>
                    <a:pt x="1900" y="6708"/>
                  </a:cubicBezTo>
                  <a:close/>
                  <a:moveTo>
                    <a:pt x="4216" y="6708"/>
                  </a:moveTo>
                  <a:lnTo>
                    <a:pt x="4216" y="6708"/>
                  </a:lnTo>
                  <a:cubicBezTo>
                    <a:pt x="4215" y="6710"/>
                    <a:pt x="4214" y="6711"/>
                    <a:pt x="4213" y="6712"/>
                  </a:cubicBezTo>
                  <a:cubicBezTo>
                    <a:pt x="4214" y="6711"/>
                    <a:pt x="4215" y="6710"/>
                    <a:pt x="4216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16"/>
            <p:cNvSpPr/>
            <p:nvPr/>
          </p:nvSpPr>
          <p:spPr>
            <a:xfrm>
              <a:off x="1343704" y="3933540"/>
              <a:ext cx="170520" cy="268903"/>
            </a:xfrm>
            <a:custGeom>
              <a:rect b="b" l="l" r="r" t="t"/>
              <a:pathLst>
                <a:path extrusionOk="0" h="8197" w="5198">
                  <a:moveTo>
                    <a:pt x="4115" y="0"/>
                  </a:moveTo>
                  <a:lnTo>
                    <a:pt x="4115" y="0"/>
                  </a:lnTo>
                  <a:cubicBezTo>
                    <a:pt x="4115" y="1"/>
                    <a:pt x="4181" y="607"/>
                    <a:pt x="3787" y="836"/>
                  </a:cubicBezTo>
                  <a:cubicBezTo>
                    <a:pt x="3394" y="1066"/>
                    <a:pt x="2837" y="1525"/>
                    <a:pt x="3427" y="2049"/>
                  </a:cubicBezTo>
                  <a:cubicBezTo>
                    <a:pt x="4017" y="2574"/>
                    <a:pt x="4197" y="3328"/>
                    <a:pt x="3673" y="4065"/>
                  </a:cubicBezTo>
                  <a:cubicBezTo>
                    <a:pt x="3673" y="4065"/>
                    <a:pt x="3968" y="2967"/>
                    <a:pt x="3246" y="2475"/>
                  </a:cubicBezTo>
                  <a:cubicBezTo>
                    <a:pt x="3047" y="2343"/>
                    <a:pt x="2888" y="2306"/>
                    <a:pt x="2773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07" y="2492"/>
                    <a:pt x="2656" y="2639"/>
                    <a:pt x="2656" y="2787"/>
                  </a:cubicBezTo>
                  <a:cubicBezTo>
                    <a:pt x="2673" y="3000"/>
                    <a:pt x="2197" y="3361"/>
                    <a:pt x="2542" y="3754"/>
                  </a:cubicBezTo>
                  <a:cubicBezTo>
                    <a:pt x="2886" y="4131"/>
                    <a:pt x="3132" y="4918"/>
                    <a:pt x="1935" y="5803"/>
                  </a:cubicBezTo>
                  <a:cubicBezTo>
                    <a:pt x="1935" y="5803"/>
                    <a:pt x="2542" y="4442"/>
                    <a:pt x="2181" y="3738"/>
                  </a:cubicBezTo>
                  <a:cubicBezTo>
                    <a:pt x="1820" y="3000"/>
                    <a:pt x="1361" y="3148"/>
                    <a:pt x="952" y="2557"/>
                  </a:cubicBezTo>
                  <a:cubicBezTo>
                    <a:pt x="952" y="2557"/>
                    <a:pt x="1" y="3082"/>
                    <a:pt x="739" y="4229"/>
                  </a:cubicBezTo>
                  <a:cubicBezTo>
                    <a:pt x="1607" y="5573"/>
                    <a:pt x="525" y="7278"/>
                    <a:pt x="1460" y="8196"/>
                  </a:cubicBezTo>
                  <a:cubicBezTo>
                    <a:pt x="1460" y="8196"/>
                    <a:pt x="1411" y="6836"/>
                    <a:pt x="2673" y="5606"/>
                  </a:cubicBezTo>
                  <a:cubicBezTo>
                    <a:pt x="3935" y="4377"/>
                    <a:pt x="5197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16"/>
            <p:cNvSpPr/>
            <p:nvPr/>
          </p:nvSpPr>
          <p:spPr>
            <a:xfrm>
              <a:off x="1493757" y="3900210"/>
              <a:ext cx="99498" cy="147885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lnTo>
                    <a:pt x="2574" y="0"/>
                  </a:ln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287"/>
                    <a:pt x="1388" y="2641"/>
                    <a:pt x="1191" y="2641"/>
                  </a:cubicBezTo>
                  <a:cubicBezTo>
                    <a:pt x="1182" y="2641"/>
                    <a:pt x="1173" y="2640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5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16"/>
                    <a:pt x="2574" y="0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16"/>
            <p:cNvSpPr/>
            <p:nvPr/>
          </p:nvSpPr>
          <p:spPr>
            <a:xfrm>
              <a:off x="1296398" y="4181419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295" y="771"/>
                    <a:pt x="1" y="2443"/>
                    <a:pt x="3590" y="4262"/>
                  </a:cubicBezTo>
                  <a:cubicBezTo>
                    <a:pt x="3590" y="4262"/>
                    <a:pt x="2738" y="3771"/>
                    <a:pt x="2640" y="2476"/>
                  </a:cubicBezTo>
                  <a:cubicBezTo>
                    <a:pt x="2541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16"/>
            <p:cNvSpPr/>
            <p:nvPr/>
          </p:nvSpPr>
          <p:spPr>
            <a:xfrm>
              <a:off x="1152841" y="4267698"/>
              <a:ext cx="258667" cy="189908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3" y="609"/>
                    <a:pt x="3471" y="609"/>
                  </a:cubicBezTo>
                  <a:cubicBezTo>
                    <a:pt x="3415" y="609"/>
                    <a:pt x="3363" y="591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16" y="1174"/>
                    <a:pt x="3688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5" y="2468"/>
                    <a:pt x="3704" y="2550"/>
                    <a:pt x="2590" y="2714"/>
                  </a:cubicBezTo>
                  <a:cubicBezTo>
                    <a:pt x="1475" y="2878"/>
                    <a:pt x="590" y="3157"/>
                    <a:pt x="623" y="4124"/>
                  </a:cubicBezTo>
                  <a:cubicBezTo>
                    <a:pt x="648" y="4887"/>
                    <a:pt x="506" y="5245"/>
                    <a:pt x="250" y="5245"/>
                  </a:cubicBezTo>
                  <a:cubicBezTo>
                    <a:pt x="176" y="5245"/>
                    <a:pt x="92" y="5215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48" y="5788"/>
                    <a:pt x="1194" y="5788"/>
                  </a:cubicBezTo>
                  <a:cubicBezTo>
                    <a:pt x="1388" y="5788"/>
                    <a:pt x="1612" y="5762"/>
                    <a:pt x="1869" y="5698"/>
                  </a:cubicBezTo>
                  <a:cubicBezTo>
                    <a:pt x="3377" y="5321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84" y="1928"/>
                  </a:cubicBezTo>
                  <a:cubicBezTo>
                    <a:pt x="7884" y="1928"/>
                    <a:pt x="6425" y="1813"/>
                    <a:pt x="5868" y="960"/>
                  </a:cubicBezTo>
                  <a:cubicBezTo>
                    <a:pt x="5463" y="329"/>
                    <a:pt x="5049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16"/>
            <p:cNvSpPr/>
            <p:nvPr/>
          </p:nvSpPr>
          <p:spPr>
            <a:xfrm>
              <a:off x="1284555" y="4345873"/>
              <a:ext cx="252238" cy="205523"/>
            </a:xfrm>
            <a:custGeom>
              <a:rect b="b" l="l" r="r" t="t"/>
              <a:pathLst>
                <a:path extrusionOk="0" h="6265" w="7689">
                  <a:moveTo>
                    <a:pt x="3368" y="1"/>
                  </a:moveTo>
                  <a:cubicBezTo>
                    <a:pt x="3322" y="1"/>
                    <a:pt x="3276" y="2"/>
                    <a:pt x="3230" y="3"/>
                  </a:cubicBezTo>
                  <a:cubicBezTo>
                    <a:pt x="2673" y="20"/>
                    <a:pt x="2115" y="167"/>
                    <a:pt x="1624" y="462"/>
                  </a:cubicBezTo>
                  <a:cubicBezTo>
                    <a:pt x="1443" y="561"/>
                    <a:pt x="1296" y="676"/>
                    <a:pt x="1148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42" y="4248"/>
                    <a:pt x="1981" y="4264"/>
                    <a:pt x="2120" y="4264"/>
                  </a:cubicBezTo>
                  <a:cubicBezTo>
                    <a:pt x="2613" y="4264"/>
                    <a:pt x="3089" y="4063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43" y="1919"/>
                    <a:pt x="2811" y="1759"/>
                    <a:pt x="2473" y="1759"/>
                  </a:cubicBezTo>
                  <a:cubicBezTo>
                    <a:pt x="2288" y="1759"/>
                    <a:pt x="2103" y="1807"/>
                    <a:pt x="1935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7" y="3078"/>
                    <a:pt x="1998" y="3123"/>
                    <a:pt x="2139" y="3123"/>
                  </a:cubicBezTo>
                  <a:cubicBezTo>
                    <a:pt x="2383" y="3123"/>
                    <a:pt x="2625" y="2989"/>
                    <a:pt x="2656" y="2823"/>
                  </a:cubicBezTo>
                  <a:cubicBezTo>
                    <a:pt x="2715" y="2557"/>
                    <a:pt x="2509" y="2305"/>
                    <a:pt x="2264" y="2305"/>
                  </a:cubicBezTo>
                  <a:cubicBezTo>
                    <a:pt x="2237" y="2305"/>
                    <a:pt x="2209" y="2308"/>
                    <a:pt x="2181" y="2315"/>
                  </a:cubicBezTo>
                  <a:cubicBezTo>
                    <a:pt x="1919" y="2380"/>
                    <a:pt x="1935" y="2528"/>
                    <a:pt x="1837" y="2544"/>
                  </a:cubicBezTo>
                  <a:cubicBezTo>
                    <a:pt x="1755" y="2544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33" y="1938"/>
                  </a:cubicBezTo>
                  <a:cubicBezTo>
                    <a:pt x="2175" y="1864"/>
                    <a:pt x="2325" y="1829"/>
                    <a:pt x="2473" y="1829"/>
                  </a:cubicBezTo>
                  <a:cubicBezTo>
                    <a:pt x="2786" y="1829"/>
                    <a:pt x="3090" y="1987"/>
                    <a:pt x="3279" y="2265"/>
                  </a:cubicBezTo>
                  <a:cubicBezTo>
                    <a:pt x="3558" y="2675"/>
                    <a:pt x="3541" y="3216"/>
                    <a:pt x="3263" y="3626"/>
                  </a:cubicBezTo>
                  <a:cubicBezTo>
                    <a:pt x="3019" y="3947"/>
                    <a:pt x="2574" y="4127"/>
                    <a:pt x="2124" y="4127"/>
                  </a:cubicBezTo>
                  <a:cubicBezTo>
                    <a:pt x="2000" y="4127"/>
                    <a:pt x="1876" y="4113"/>
                    <a:pt x="1755" y="4085"/>
                  </a:cubicBezTo>
                  <a:cubicBezTo>
                    <a:pt x="542" y="3773"/>
                    <a:pt x="214" y="1856"/>
                    <a:pt x="1263" y="938"/>
                  </a:cubicBezTo>
                  <a:cubicBezTo>
                    <a:pt x="1737" y="494"/>
                    <a:pt x="2314" y="324"/>
                    <a:pt x="2899" y="324"/>
                  </a:cubicBezTo>
                  <a:cubicBezTo>
                    <a:pt x="3608" y="324"/>
                    <a:pt x="4328" y="574"/>
                    <a:pt x="4886" y="889"/>
                  </a:cubicBezTo>
                  <a:cubicBezTo>
                    <a:pt x="5820" y="1413"/>
                    <a:pt x="6557" y="2249"/>
                    <a:pt x="6967" y="3249"/>
                  </a:cubicBezTo>
                  <a:cubicBezTo>
                    <a:pt x="7279" y="4052"/>
                    <a:pt x="7459" y="4904"/>
                    <a:pt x="7459" y="5773"/>
                  </a:cubicBezTo>
                  <a:cubicBezTo>
                    <a:pt x="7459" y="5937"/>
                    <a:pt x="7443" y="6101"/>
                    <a:pt x="7410" y="6265"/>
                  </a:cubicBezTo>
                  <a:cubicBezTo>
                    <a:pt x="7424" y="6223"/>
                    <a:pt x="7438" y="6157"/>
                    <a:pt x="7452" y="6097"/>
                  </a:cubicBezTo>
                  <a:lnTo>
                    <a:pt x="7452" y="6097"/>
                  </a:lnTo>
                  <a:cubicBezTo>
                    <a:pt x="7450" y="6133"/>
                    <a:pt x="7459" y="6150"/>
                    <a:pt x="7459" y="6150"/>
                  </a:cubicBezTo>
                  <a:lnTo>
                    <a:pt x="7459" y="6068"/>
                  </a:lnTo>
                  <a:cubicBezTo>
                    <a:pt x="7457" y="6078"/>
                    <a:pt x="7454" y="6087"/>
                    <a:pt x="7452" y="6097"/>
                  </a:cubicBezTo>
                  <a:lnTo>
                    <a:pt x="7452" y="6097"/>
                  </a:lnTo>
                  <a:cubicBezTo>
                    <a:pt x="7453" y="6084"/>
                    <a:pt x="7455" y="6069"/>
                    <a:pt x="7459" y="6052"/>
                  </a:cubicBezTo>
                  <a:cubicBezTo>
                    <a:pt x="7688" y="4872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16"/>
            <p:cNvSpPr/>
            <p:nvPr/>
          </p:nvSpPr>
          <p:spPr>
            <a:xfrm>
              <a:off x="1424143" y="4408565"/>
              <a:ext cx="99760" cy="107371"/>
            </a:xfrm>
            <a:custGeom>
              <a:rect b="b" l="l" r="r" t="t"/>
              <a:pathLst>
                <a:path extrusionOk="0" h="3273" w="3041">
                  <a:moveTo>
                    <a:pt x="734" y="0"/>
                  </a:moveTo>
                  <a:cubicBezTo>
                    <a:pt x="66" y="0"/>
                    <a:pt x="1" y="784"/>
                    <a:pt x="1090" y="961"/>
                  </a:cubicBezTo>
                  <a:cubicBezTo>
                    <a:pt x="2352" y="1174"/>
                    <a:pt x="3040" y="3272"/>
                    <a:pt x="3040" y="3272"/>
                  </a:cubicBezTo>
                  <a:cubicBezTo>
                    <a:pt x="3040" y="3272"/>
                    <a:pt x="2729" y="1010"/>
                    <a:pt x="1467" y="240"/>
                  </a:cubicBezTo>
                  <a:cubicBezTo>
                    <a:pt x="1179" y="68"/>
                    <a:pt x="930" y="0"/>
                    <a:pt x="7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16"/>
            <p:cNvSpPr/>
            <p:nvPr/>
          </p:nvSpPr>
          <p:spPr>
            <a:xfrm>
              <a:off x="1223799" y="4400265"/>
              <a:ext cx="171570" cy="148246"/>
            </a:xfrm>
            <a:custGeom>
              <a:rect b="b" l="l" r="r" t="t"/>
              <a:pathLst>
                <a:path extrusionOk="0" h="4519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4" y="1706"/>
                  </a:cubicBezTo>
                  <a:cubicBezTo>
                    <a:pt x="1" y="2083"/>
                    <a:pt x="99" y="2706"/>
                    <a:pt x="214" y="3033"/>
                  </a:cubicBezTo>
                  <a:cubicBezTo>
                    <a:pt x="279" y="3263"/>
                    <a:pt x="247" y="3509"/>
                    <a:pt x="132" y="3722"/>
                  </a:cubicBezTo>
                  <a:cubicBezTo>
                    <a:pt x="410" y="3492"/>
                    <a:pt x="722" y="3312"/>
                    <a:pt x="1066" y="3230"/>
                  </a:cubicBezTo>
                  <a:cubicBezTo>
                    <a:pt x="1673" y="3050"/>
                    <a:pt x="1656" y="2755"/>
                    <a:pt x="1656" y="2279"/>
                  </a:cubicBezTo>
                  <a:cubicBezTo>
                    <a:pt x="1643" y="1901"/>
                    <a:pt x="1796" y="1868"/>
                    <a:pt x="1850" y="1868"/>
                  </a:cubicBezTo>
                  <a:cubicBezTo>
                    <a:pt x="1862" y="1868"/>
                    <a:pt x="1869" y="1870"/>
                    <a:pt x="1869" y="1870"/>
                  </a:cubicBezTo>
                  <a:cubicBezTo>
                    <a:pt x="1878" y="1869"/>
                    <a:pt x="1886" y="1868"/>
                    <a:pt x="1894" y="1868"/>
                  </a:cubicBezTo>
                  <a:cubicBezTo>
                    <a:pt x="2161" y="1868"/>
                    <a:pt x="2098" y="2387"/>
                    <a:pt x="2082" y="2689"/>
                  </a:cubicBezTo>
                  <a:cubicBezTo>
                    <a:pt x="1984" y="3214"/>
                    <a:pt x="2132" y="3755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1"/>
                    <a:pt x="4410" y="4263"/>
                  </a:cubicBezTo>
                  <a:cubicBezTo>
                    <a:pt x="4514" y="4217"/>
                    <a:pt x="4626" y="4195"/>
                    <a:pt x="4739" y="4195"/>
                  </a:cubicBezTo>
                  <a:cubicBezTo>
                    <a:pt x="4910" y="4195"/>
                    <a:pt x="5081" y="4246"/>
                    <a:pt x="5230" y="4345"/>
                  </a:cubicBezTo>
                  <a:cubicBezTo>
                    <a:pt x="5082" y="3460"/>
                    <a:pt x="4656" y="3197"/>
                    <a:pt x="4017" y="3132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16"/>
            <p:cNvSpPr/>
            <p:nvPr/>
          </p:nvSpPr>
          <p:spPr>
            <a:xfrm>
              <a:off x="1251225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71" y="1542"/>
                  </a:cubicBezTo>
                  <a:cubicBezTo>
                    <a:pt x="1296" y="1263"/>
                    <a:pt x="1099" y="837"/>
                    <a:pt x="1001" y="558"/>
                  </a:cubicBezTo>
                  <a:cubicBezTo>
                    <a:pt x="951" y="378"/>
                    <a:pt x="935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16"/>
            <p:cNvSpPr/>
            <p:nvPr/>
          </p:nvSpPr>
          <p:spPr>
            <a:xfrm>
              <a:off x="1064626" y="4217636"/>
              <a:ext cx="226978" cy="160285"/>
            </a:xfrm>
            <a:custGeom>
              <a:rect b="b" l="l" r="r" t="t"/>
              <a:pathLst>
                <a:path extrusionOk="0" h="4886" w="6919">
                  <a:moveTo>
                    <a:pt x="4978" y="1"/>
                  </a:moveTo>
                  <a:cubicBezTo>
                    <a:pt x="4754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699"/>
                    <a:pt x="5181" y="3732"/>
                    <a:pt x="5344" y="3749"/>
                  </a:cubicBezTo>
                  <a:cubicBezTo>
                    <a:pt x="4885" y="3831"/>
                    <a:pt x="4459" y="3978"/>
                    <a:pt x="4033" y="4191"/>
                  </a:cubicBezTo>
                  <a:cubicBezTo>
                    <a:pt x="3886" y="4273"/>
                    <a:pt x="3656" y="4339"/>
                    <a:pt x="3607" y="4355"/>
                  </a:cubicBezTo>
                  <a:cubicBezTo>
                    <a:pt x="3153" y="4527"/>
                    <a:pt x="2723" y="4603"/>
                    <a:pt x="2336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45" y="3355"/>
                    <a:pt x="329" y="2863"/>
                    <a:pt x="558" y="2454"/>
                  </a:cubicBezTo>
                  <a:lnTo>
                    <a:pt x="575" y="2421"/>
                  </a:lnTo>
                  <a:cubicBezTo>
                    <a:pt x="779" y="2106"/>
                    <a:pt x="1115" y="1959"/>
                    <a:pt x="1428" y="1959"/>
                  </a:cubicBezTo>
                  <a:cubicBezTo>
                    <a:pt x="1719" y="1959"/>
                    <a:pt x="1989" y="2086"/>
                    <a:pt x="2115" y="2323"/>
                  </a:cubicBezTo>
                  <a:cubicBezTo>
                    <a:pt x="2230" y="2454"/>
                    <a:pt x="2296" y="2618"/>
                    <a:pt x="2296" y="2798"/>
                  </a:cubicBezTo>
                  <a:cubicBezTo>
                    <a:pt x="2296" y="2945"/>
                    <a:pt x="2230" y="3093"/>
                    <a:pt x="2115" y="3208"/>
                  </a:cubicBezTo>
                  <a:cubicBezTo>
                    <a:pt x="2010" y="3304"/>
                    <a:pt x="1951" y="3335"/>
                    <a:pt x="1923" y="3335"/>
                  </a:cubicBezTo>
                  <a:cubicBezTo>
                    <a:pt x="1898" y="3335"/>
                    <a:pt x="1895" y="3312"/>
                    <a:pt x="1902" y="3290"/>
                  </a:cubicBezTo>
                  <a:cubicBezTo>
                    <a:pt x="2018" y="3030"/>
                    <a:pt x="1727" y="2861"/>
                    <a:pt x="1474" y="2861"/>
                  </a:cubicBezTo>
                  <a:cubicBezTo>
                    <a:pt x="1295" y="2861"/>
                    <a:pt x="1135" y="2945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4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4"/>
                    <a:pt x="2083" y="3388"/>
                  </a:cubicBezTo>
                  <a:lnTo>
                    <a:pt x="2099" y="3388"/>
                  </a:lnTo>
                  <a:cubicBezTo>
                    <a:pt x="2394" y="3093"/>
                    <a:pt x="2443" y="2634"/>
                    <a:pt x="2181" y="2290"/>
                  </a:cubicBezTo>
                  <a:cubicBezTo>
                    <a:pt x="2043" y="2021"/>
                    <a:pt x="1730" y="1874"/>
                    <a:pt x="1395" y="1874"/>
                  </a:cubicBezTo>
                  <a:cubicBezTo>
                    <a:pt x="1055" y="1874"/>
                    <a:pt x="691" y="2025"/>
                    <a:pt x="460" y="2355"/>
                  </a:cubicBezTo>
                  <a:cubicBezTo>
                    <a:pt x="1" y="2962"/>
                    <a:pt x="148" y="4126"/>
                    <a:pt x="935" y="4585"/>
                  </a:cubicBezTo>
                  <a:cubicBezTo>
                    <a:pt x="1284" y="4773"/>
                    <a:pt x="1684" y="4885"/>
                    <a:pt x="2079" y="4885"/>
                  </a:cubicBezTo>
                  <a:cubicBezTo>
                    <a:pt x="2130" y="4885"/>
                    <a:pt x="2180" y="4883"/>
                    <a:pt x="2230" y="4880"/>
                  </a:cubicBezTo>
                  <a:cubicBezTo>
                    <a:pt x="3132" y="4863"/>
                    <a:pt x="3853" y="4371"/>
                    <a:pt x="5033" y="4011"/>
                  </a:cubicBezTo>
                  <a:cubicBezTo>
                    <a:pt x="5459" y="3896"/>
                    <a:pt x="5902" y="3831"/>
                    <a:pt x="6344" y="3798"/>
                  </a:cubicBezTo>
                  <a:cubicBezTo>
                    <a:pt x="6541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5" y="3663"/>
                    <a:pt x="6639" y="3663"/>
                  </a:cubicBezTo>
                  <a:cubicBezTo>
                    <a:pt x="6484" y="3663"/>
                    <a:pt x="6295" y="3634"/>
                    <a:pt x="6164" y="3519"/>
                  </a:cubicBezTo>
                  <a:cubicBezTo>
                    <a:pt x="5902" y="3273"/>
                    <a:pt x="5918" y="3372"/>
                    <a:pt x="5623" y="3290"/>
                  </a:cubicBezTo>
                  <a:cubicBezTo>
                    <a:pt x="5459" y="3240"/>
                    <a:pt x="5361" y="3077"/>
                    <a:pt x="5361" y="2913"/>
                  </a:cubicBezTo>
                  <a:cubicBezTo>
                    <a:pt x="5164" y="3077"/>
                    <a:pt x="5131" y="3372"/>
                    <a:pt x="5279" y="3585"/>
                  </a:cubicBezTo>
                  <a:cubicBezTo>
                    <a:pt x="5279" y="3585"/>
                    <a:pt x="4558" y="3585"/>
                    <a:pt x="4377" y="3208"/>
                  </a:cubicBezTo>
                  <a:cubicBezTo>
                    <a:pt x="4213" y="2831"/>
                    <a:pt x="4410" y="2847"/>
                    <a:pt x="4558" y="2765"/>
                  </a:cubicBezTo>
                  <a:cubicBezTo>
                    <a:pt x="4705" y="2667"/>
                    <a:pt x="4754" y="2536"/>
                    <a:pt x="4590" y="2323"/>
                  </a:cubicBezTo>
                  <a:cubicBezTo>
                    <a:pt x="4443" y="2126"/>
                    <a:pt x="4459" y="1749"/>
                    <a:pt x="4738" y="1749"/>
                  </a:cubicBezTo>
                  <a:cubicBezTo>
                    <a:pt x="4660" y="1580"/>
                    <a:pt x="4489" y="1483"/>
                    <a:pt x="4315" y="1483"/>
                  </a:cubicBezTo>
                  <a:cubicBezTo>
                    <a:pt x="4270" y="1483"/>
                    <a:pt x="4225" y="1489"/>
                    <a:pt x="4181" y="1503"/>
                  </a:cubicBezTo>
                  <a:cubicBezTo>
                    <a:pt x="3754" y="1569"/>
                    <a:pt x="3738" y="2175"/>
                    <a:pt x="3738" y="2175"/>
                  </a:cubicBezTo>
                  <a:cubicBezTo>
                    <a:pt x="3738" y="2175"/>
                    <a:pt x="3443" y="1421"/>
                    <a:pt x="3935" y="1044"/>
                  </a:cubicBezTo>
                  <a:cubicBezTo>
                    <a:pt x="4118" y="899"/>
                    <a:pt x="4264" y="844"/>
                    <a:pt x="4379" y="844"/>
                  </a:cubicBezTo>
                  <a:cubicBezTo>
                    <a:pt x="4563" y="844"/>
                    <a:pt x="4665" y="985"/>
                    <a:pt x="4705" y="1126"/>
                  </a:cubicBezTo>
                  <a:cubicBezTo>
                    <a:pt x="4758" y="1311"/>
                    <a:pt x="4865" y="1465"/>
                    <a:pt x="5008" y="1465"/>
                  </a:cubicBezTo>
                  <a:cubicBezTo>
                    <a:pt x="5041" y="1465"/>
                    <a:pt x="5077" y="1456"/>
                    <a:pt x="5115" y="1437"/>
                  </a:cubicBezTo>
                  <a:cubicBezTo>
                    <a:pt x="5259" y="1371"/>
                    <a:pt x="5373" y="1267"/>
                    <a:pt x="5472" y="1267"/>
                  </a:cubicBezTo>
                  <a:cubicBezTo>
                    <a:pt x="5520" y="1267"/>
                    <a:pt x="5564" y="1291"/>
                    <a:pt x="5607" y="1355"/>
                  </a:cubicBezTo>
                  <a:cubicBezTo>
                    <a:pt x="5705" y="1601"/>
                    <a:pt x="5607" y="1896"/>
                    <a:pt x="5361" y="2011"/>
                  </a:cubicBezTo>
                  <a:cubicBezTo>
                    <a:pt x="5361" y="2011"/>
                    <a:pt x="5367" y="2011"/>
                    <a:pt x="5377" y="2011"/>
                  </a:cubicBezTo>
                  <a:cubicBezTo>
                    <a:pt x="5484" y="2011"/>
                    <a:pt x="6094" y="1984"/>
                    <a:pt x="6213" y="1372"/>
                  </a:cubicBezTo>
                  <a:cubicBezTo>
                    <a:pt x="6331" y="822"/>
                    <a:pt x="5864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16"/>
            <p:cNvSpPr/>
            <p:nvPr/>
          </p:nvSpPr>
          <p:spPr>
            <a:xfrm>
              <a:off x="1028081" y="4303489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53" y="1"/>
                  </a:moveTo>
                  <a:cubicBezTo>
                    <a:pt x="853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31" y="3099"/>
                    <a:pt x="1164" y="3312"/>
                  </a:cubicBezTo>
                  <a:cubicBezTo>
                    <a:pt x="1215" y="3223"/>
                    <a:pt x="1304" y="3164"/>
                    <a:pt x="1395" y="3164"/>
                  </a:cubicBezTo>
                  <a:cubicBezTo>
                    <a:pt x="1422" y="3164"/>
                    <a:pt x="1449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098" y="1574"/>
                    <a:pt x="754" y="787"/>
                    <a:pt x="85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16"/>
            <p:cNvSpPr/>
            <p:nvPr/>
          </p:nvSpPr>
          <p:spPr>
            <a:xfrm>
              <a:off x="-85015" y="4897400"/>
              <a:ext cx="297935" cy="207098"/>
            </a:xfrm>
            <a:custGeom>
              <a:rect b="b" l="l" r="r" t="t"/>
              <a:pathLst>
                <a:path extrusionOk="0" h="6313" w="9082">
                  <a:moveTo>
                    <a:pt x="7085" y="0"/>
                  </a:moveTo>
                  <a:cubicBezTo>
                    <a:pt x="6630" y="0"/>
                    <a:pt x="6201" y="163"/>
                    <a:pt x="5934" y="501"/>
                  </a:cubicBezTo>
                  <a:cubicBezTo>
                    <a:pt x="5540" y="910"/>
                    <a:pt x="5491" y="1533"/>
                    <a:pt x="5819" y="1992"/>
                  </a:cubicBezTo>
                  <a:cubicBezTo>
                    <a:pt x="5901" y="2140"/>
                    <a:pt x="6032" y="2238"/>
                    <a:pt x="6196" y="2304"/>
                  </a:cubicBezTo>
                  <a:lnTo>
                    <a:pt x="6229" y="2320"/>
                  </a:lnTo>
                  <a:lnTo>
                    <a:pt x="6294" y="2336"/>
                  </a:lnTo>
                  <a:cubicBezTo>
                    <a:pt x="6327" y="2353"/>
                    <a:pt x="6360" y="2353"/>
                    <a:pt x="6393" y="2369"/>
                  </a:cubicBezTo>
                  <a:cubicBezTo>
                    <a:pt x="6461" y="2385"/>
                    <a:pt x="6531" y="2394"/>
                    <a:pt x="6600" y="2394"/>
                  </a:cubicBezTo>
                  <a:cubicBezTo>
                    <a:pt x="6812" y="2394"/>
                    <a:pt x="7019" y="2317"/>
                    <a:pt x="7180" y="2156"/>
                  </a:cubicBezTo>
                  <a:cubicBezTo>
                    <a:pt x="7570" y="1751"/>
                    <a:pt x="7300" y="1208"/>
                    <a:pt x="6962" y="1208"/>
                  </a:cubicBezTo>
                  <a:cubicBezTo>
                    <a:pt x="6931" y="1208"/>
                    <a:pt x="6900" y="1212"/>
                    <a:pt x="6868" y="1222"/>
                  </a:cubicBezTo>
                  <a:cubicBezTo>
                    <a:pt x="6557" y="1304"/>
                    <a:pt x="6491" y="1714"/>
                    <a:pt x="6721" y="1845"/>
                  </a:cubicBezTo>
                  <a:cubicBezTo>
                    <a:pt x="6775" y="1875"/>
                    <a:pt x="6833" y="1889"/>
                    <a:pt x="6891" y="1889"/>
                  </a:cubicBezTo>
                  <a:cubicBezTo>
                    <a:pt x="6992" y="1889"/>
                    <a:pt x="7091" y="1846"/>
                    <a:pt x="7163" y="1763"/>
                  </a:cubicBezTo>
                  <a:lnTo>
                    <a:pt x="7163" y="1763"/>
                  </a:lnTo>
                  <a:cubicBezTo>
                    <a:pt x="7196" y="1910"/>
                    <a:pt x="7147" y="2058"/>
                    <a:pt x="7016" y="2140"/>
                  </a:cubicBezTo>
                  <a:cubicBezTo>
                    <a:pt x="6875" y="2257"/>
                    <a:pt x="6701" y="2315"/>
                    <a:pt x="6530" y="2315"/>
                  </a:cubicBezTo>
                  <a:cubicBezTo>
                    <a:pt x="6461" y="2315"/>
                    <a:pt x="6393" y="2306"/>
                    <a:pt x="6327" y="2287"/>
                  </a:cubicBezTo>
                  <a:cubicBezTo>
                    <a:pt x="6229" y="2271"/>
                    <a:pt x="6147" y="2222"/>
                    <a:pt x="6065" y="2173"/>
                  </a:cubicBezTo>
                  <a:cubicBezTo>
                    <a:pt x="5557" y="1763"/>
                    <a:pt x="5524" y="1009"/>
                    <a:pt x="5983" y="550"/>
                  </a:cubicBezTo>
                  <a:cubicBezTo>
                    <a:pt x="6239" y="246"/>
                    <a:pt x="6632" y="102"/>
                    <a:pt x="7049" y="102"/>
                  </a:cubicBezTo>
                  <a:cubicBezTo>
                    <a:pt x="7915" y="102"/>
                    <a:pt x="8879" y="727"/>
                    <a:pt x="8901" y="1845"/>
                  </a:cubicBezTo>
                  <a:cubicBezTo>
                    <a:pt x="8917" y="2664"/>
                    <a:pt x="8491" y="3402"/>
                    <a:pt x="7770" y="3795"/>
                  </a:cubicBezTo>
                  <a:lnTo>
                    <a:pt x="7704" y="3812"/>
                  </a:lnTo>
                  <a:cubicBezTo>
                    <a:pt x="7622" y="3844"/>
                    <a:pt x="7540" y="3877"/>
                    <a:pt x="7442" y="3894"/>
                  </a:cubicBezTo>
                  <a:cubicBezTo>
                    <a:pt x="7215" y="3946"/>
                    <a:pt x="6990" y="3968"/>
                    <a:pt x="6765" y="3968"/>
                  </a:cubicBezTo>
                  <a:cubicBezTo>
                    <a:pt x="5178" y="3968"/>
                    <a:pt x="3643" y="2834"/>
                    <a:pt x="2302" y="2834"/>
                  </a:cubicBezTo>
                  <a:cubicBezTo>
                    <a:pt x="2155" y="2834"/>
                    <a:pt x="2011" y="2847"/>
                    <a:pt x="1869" y="2877"/>
                  </a:cubicBezTo>
                  <a:cubicBezTo>
                    <a:pt x="623" y="3156"/>
                    <a:pt x="262" y="4041"/>
                    <a:pt x="148" y="4582"/>
                  </a:cubicBezTo>
                  <a:cubicBezTo>
                    <a:pt x="0" y="5123"/>
                    <a:pt x="115" y="5729"/>
                    <a:pt x="558" y="6057"/>
                  </a:cubicBezTo>
                  <a:cubicBezTo>
                    <a:pt x="784" y="6233"/>
                    <a:pt x="1055" y="6313"/>
                    <a:pt x="1320" y="6313"/>
                  </a:cubicBezTo>
                  <a:cubicBezTo>
                    <a:pt x="1747" y="6313"/>
                    <a:pt x="2156" y="6106"/>
                    <a:pt x="2328" y="5762"/>
                  </a:cubicBezTo>
                  <a:cubicBezTo>
                    <a:pt x="2656" y="5221"/>
                    <a:pt x="2361" y="4516"/>
                    <a:pt x="1869" y="4402"/>
                  </a:cubicBezTo>
                  <a:cubicBezTo>
                    <a:pt x="1770" y="4356"/>
                    <a:pt x="1666" y="4335"/>
                    <a:pt x="1563" y="4335"/>
                  </a:cubicBezTo>
                  <a:cubicBezTo>
                    <a:pt x="1257" y="4335"/>
                    <a:pt x="963" y="4525"/>
                    <a:pt x="853" y="4844"/>
                  </a:cubicBezTo>
                  <a:cubicBezTo>
                    <a:pt x="820" y="4959"/>
                    <a:pt x="803" y="5090"/>
                    <a:pt x="836" y="5221"/>
                  </a:cubicBezTo>
                  <a:lnTo>
                    <a:pt x="836" y="5238"/>
                  </a:lnTo>
                  <a:cubicBezTo>
                    <a:pt x="836" y="5238"/>
                    <a:pt x="836" y="5254"/>
                    <a:pt x="836" y="5270"/>
                  </a:cubicBezTo>
                  <a:cubicBezTo>
                    <a:pt x="836" y="5287"/>
                    <a:pt x="836" y="5287"/>
                    <a:pt x="836" y="5303"/>
                  </a:cubicBezTo>
                  <a:cubicBezTo>
                    <a:pt x="910" y="5525"/>
                    <a:pt x="1122" y="5663"/>
                    <a:pt x="1341" y="5663"/>
                  </a:cubicBezTo>
                  <a:cubicBezTo>
                    <a:pt x="1414" y="5663"/>
                    <a:pt x="1488" y="5647"/>
                    <a:pt x="1557" y="5615"/>
                  </a:cubicBezTo>
                  <a:cubicBezTo>
                    <a:pt x="1904" y="5473"/>
                    <a:pt x="1797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49" y="4959"/>
                    <a:pt x="1115" y="5320"/>
                    <a:pt x="1066" y="5369"/>
                  </a:cubicBezTo>
                  <a:cubicBezTo>
                    <a:pt x="1052" y="5383"/>
                    <a:pt x="1037" y="5389"/>
                    <a:pt x="1022" y="5389"/>
                  </a:cubicBezTo>
                  <a:cubicBezTo>
                    <a:pt x="968" y="5389"/>
                    <a:pt x="915" y="5313"/>
                    <a:pt x="902" y="5287"/>
                  </a:cubicBezTo>
                  <a:cubicBezTo>
                    <a:pt x="836" y="5090"/>
                    <a:pt x="853" y="4877"/>
                    <a:pt x="935" y="4713"/>
                  </a:cubicBezTo>
                  <a:cubicBezTo>
                    <a:pt x="1085" y="4505"/>
                    <a:pt x="1317" y="4387"/>
                    <a:pt x="1555" y="4387"/>
                  </a:cubicBezTo>
                  <a:cubicBezTo>
                    <a:pt x="1655" y="4387"/>
                    <a:pt x="1756" y="4407"/>
                    <a:pt x="1852" y="4451"/>
                  </a:cubicBezTo>
                  <a:cubicBezTo>
                    <a:pt x="2311" y="4566"/>
                    <a:pt x="2557" y="5221"/>
                    <a:pt x="2246" y="5713"/>
                  </a:cubicBezTo>
                  <a:cubicBezTo>
                    <a:pt x="2085" y="6024"/>
                    <a:pt x="1709" y="6207"/>
                    <a:pt x="1325" y="6207"/>
                  </a:cubicBezTo>
                  <a:cubicBezTo>
                    <a:pt x="1082" y="6207"/>
                    <a:pt x="836" y="6134"/>
                    <a:pt x="639" y="5975"/>
                  </a:cubicBezTo>
                  <a:cubicBezTo>
                    <a:pt x="115" y="5566"/>
                    <a:pt x="115" y="4631"/>
                    <a:pt x="558" y="4058"/>
                  </a:cubicBezTo>
                  <a:cubicBezTo>
                    <a:pt x="903" y="3576"/>
                    <a:pt x="1492" y="3345"/>
                    <a:pt x="2104" y="3345"/>
                  </a:cubicBezTo>
                  <a:cubicBezTo>
                    <a:pt x="2304" y="3345"/>
                    <a:pt x="2507" y="3370"/>
                    <a:pt x="2705" y="3418"/>
                  </a:cubicBezTo>
                  <a:cubicBezTo>
                    <a:pt x="3508" y="3615"/>
                    <a:pt x="4344" y="3959"/>
                    <a:pt x="5229" y="4189"/>
                  </a:cubicBezTo>
                  <a:cubicBezTo>
                    <a:pt x="5550" y="4248"/>
                    <a:pt x="5879" y="4282"/>
                    <a:pt x="6205" y="4282"/>
                  </a:cubicBezTo>
                  <a:cubicBezTo>
                    <a:pt x="6781" y="4282"/>
                    <a:pt x="7350" y="4177"/>
                    <a:pt x="7852" y="3926"/>
                  </a:cubicBezTo>
                  <a:cubicBezTo>
                    <a:pt x="8622" y="3517"/>
                    <a:pt x="9081" y="2713"/>
                    <a:pt x="9048" y="1845"/>
                  </a:cubicBezTo>
                  <a:cubicBezTo>
                    <a:pt x="9015" y="653"/>
                    <a:pt x="7997" y="0"/>
                    <a:pt x="7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16"/>
            <p:cNvSpPr/>
            <p:nvPr/>
          </p:nvSpPr>
          <p:spPr>
            <a:xfrm>
              <a:off x="-49519" y="5014811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0"/>
                  </a:moveTo>
                  <a:cubicBezTo>
                    <a:pt x="332" y="0"/>
                    <a:pt x="0" y="265"/>
                    <a:pt x="0" y="265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7"/>
                    <a:pt x="1623" y="511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60" y="2921"/>
                    <a:pt x="2721" y="3085"/>
                  </a:cubicBezTo>
                  <a:cubicBezTo>
                    <a:pt x="3082" y="3249"/>
                    <a:pt x="2901" y="3691"/>
                    <a:pt x="2901" y="3691"/>
                  </a:cubicBezTo>
                  <a:cubicBezTo>
                    <a:pt x="4245" y="2872"/>
                    <a:pt x="3377" y="1937"/>
                    <a:pt x="3147" y="1659"/>
                  </a:cubicBezTo>
                  <a:cubicBezTo>
                    <a:pt x="2957" y="1441"/>
                    <a:pt x="3083" y="1200"/>
                    <a:pt x="3272" y="1200"/>
                  </a:cubicBezTo>
                  <a:cubicBezTo>
                    <a:pt x="3310" y="1200"/>
                    <a:pt x="3351" y="1210"/>
                    <a:pt x="3393" y="1233"/>
                  </a:cubicBezTo>
                  <a:cubicBezTo>
                    <a:pt x="3639" y="1364"/>
                    <a:pt x="3278" y="1872"/>
                    <a:pt x="3950" y="2298"/>
                  </a:cubicBezTo>
                  <a:cubicBezTo>
                    <a:pt x="4120" y="2410"/>
                    <a:pt x="4279" y="2451"/>
                    <a:pt x="4422" y="2451"/>
                  </a:cubicBezTo>
                  <a:cubicBezTo>
                    <a:pt x="4846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4" y="2085"/>
                    <a:pt x="5119" y="2085"/>
                    <a:pt x="5113" y="2085"/>
                  </a:cubicBezTo>
                  <a:cubicBezTo>
                    <a:pt x="4744" y="2085"/>
                    <a:pt x="4948" y="1574"/>
                    <a:pt x="4786" y="1413"/>
                  </a:cubicBezTo>
                  <a:cubicBezTo>
                    <a:pt x="4702" y="1350"/>
                    <a:pt x="4605" y="1320"/>
                    <a:pt x="4511" y="1320"/>
                  </a:cubicBezTo>
                  <a:cubicBezTo>
                    <a:pt x="4458" y="1320"/>
                    <a:pt x="4407" y="1330"/>
                    <a:pt x="4360" y="1347"/>
                  </a:cubicBezTo>
                  <a:cubicBezTo>
                    <a:pt x="4311" y="1359"/>
                    <a:pt x="4263" y="1364"/>
                    <a:pt x="4219" y="1364"/>
                  </a:cubicBezTo>
                  <a:cubicBezTo>
                    <a:pt x="4071" y="1364"/>
                    <a:pt x="3969" y="1305"/>
                    <a:pt x="4032" y="1216"/>
                  </a:cubicBezTo>
                  <a:cubicBezTo>
                    <a:pt x="4066" y="1174"/>
                    <a:pt x="4102" y="1158"/>
                    <a:pt x="4148" y="1158"/>
                  </a:cubicBezTo>
                  <a:cubicBezTo>
                    <a:pt x="4283" y="1158"/>
                    <a:pt x="4508" y="1294"/>
                    <a:pt x="5032" y="1331"/>
                  </a:cubicBezTo>
                  <a:cubicBezTo>
                    <a:pt x="5060" y="1333"/>
                    <a:pt x="5087" y="1333"/>
                    <a:pt x="5114" y="1333"/>
                  </a:cubicBezTo>
                  <a:cubicBezTo>
                    <a:pt x="5892" y="1333"/>
                    <a:pt x="6458" y="675"/>
                    <a:pt x="6458" y="675"/>
                  </a:cubicBezTo>
                  <a:lnTo>
                    <a:pt x="6458" y="675"/>
                  </a:lnTo>
                  <a:cubicBezTo>
                    <a:pt x="5999" y="931"/>
                    <a:pt x="5513" y="1029"/>
                    <a:pt x="5026" y="1029"/>
                  </a:cubicBezTo>
                  <a:cubicBezTo>
                    <a:pt x="3858" y="1029"/>
                    <a:pt x="2680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16"/>
            <p:cNvSpPr/>
            <p:nvPr/>
          </p:nvSpPr>
          <p:spPr>
            <a:xfrm>
              <a:off x="5299" y="4894185"/>
              <a:ext cx="118360" cy="83095"/>
            </a:xfrm>
            <a:custGeom>
              <a:rect b="b" l="l" r="r" t="t"/>
              <a:pathLst>
                <a:path extrusionOk="0" h="2533" w="3608">
                  <a:moveTo>
                    <a:pt x="2521" y="0"/>
                  </a:moveTo>
                  <a:cubicBezTo>
                    <a:pt x="1931" y="0"/>
                    <a:pt x="1247" y="123"/>
                    <a:pt x="870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2" y="2172"/>
                    <a:pt x="1394" y="2172"/>
                  </a:cubicBezTo>
                  <a:cubicBezTo>
                    <a:pt x="2427" y="2172"/>
                    <a:pt x="2296" y="1517"/>
                    <a:pt x="2263" y="1287"/>
                  </a:cubicBezTo>
                  <a:cubicBezTo>
                    <a:pt x="2181" y="1025"/>
                    <a:pt x="2230" y="763"/>
                    <a:pt x="2410" y="566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16"/>
            <p:cNvSpPr/>
            <p:nvPr/>
          </p:nvSpPr>
          <p:spPr>
            <a:xfrm>
              <a:off x="95646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45" y="541"/>
                    <a:pt x="1001" y="738"/>
                  </a:cubicBezTo>
                  <a:cubicBezTo>
                    <a:pt x="640" y="935"/>
                    <a:pt x="1" y="1344"/>
                    <a:pt x="263" y="2017"/>
                  </a:cubicBezTo>
                  <a:cubicBezTo>
                    <a:pt x="509" y="2689"/>
                    <a:pt x="1673" y="2426"/>
                    <a:pt x="2263" y="2623"/>
                  </a:cubicBezTo>
                  <a:cubicBezTo>
                    <a:pt x="2263" y="2623"/>
                    <a:pt x="1394" y="2164"/>
                    <a:pt x="1460" y="1443"/>
                  </a:cubicBezTo>
                  <a:cubicBezTo>
                    <a:pt x="1525" y="705"/>
                    <a:pt x="1443" y="181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16"/>
            <p:cNvSpPr/>
            <p:nvPr/>
          </p:nvSpPr>
          <p:spPr>
            <a:xfrm>
              <a:off x="175790" y="4844977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77" y="1"/>
                  </a:moveTo>
                  <a:lnTo>
                    <a:pt x="377" y="1"/>
                  </a:lnTo>
                  <a:cubicBezTo>
                    <a:pt x="0" y="1345"/>
                    <a:pt x="541" y="1607"/>
                    <a:pt x="1098" y="2476"/>
                  </a:cubicBezTo>
                  <a:cubicBezTo>
                    <a:pt x="1656" y="3361"/>
                    <a:pt x="1049" y="4311"/>
                    <a:pt x="1049" y="4311"/>
                  </a:cubicBezTo>
                  <a:cubicBezTo>
                    <a:pt x="1459" y="4049"/>
                    <a:pt x="1803" y="3361"/>
                    <a:pt x="2491" y="2918"/>
                  </a:cubicBezTo>
                  <a:cubicBezTo>
                    <a:pt x="3196" y="2492"/>
                    <a:pt x="2901" y="1591"/>
                    <a:pt x="2901" y="1591"/>
                  </a:cubicBezTo>
                  <a:lnTo>
                    <a:pt x="2901" y="1591"/>
                  </a:lnTo>
                  <a:cubicBezTo>
                    <a:pt x="2862" y="1695"/>
                    <a:pt x="2760" y="1748"/>
                    <a:pt x="2594" y="1748"/>
                  </a:cubicBezTo>
                  <a:cubicBezTo>
                    <a:pt x="2553" y="1748"/>
                    <a:pt x="2508" y="1745"/>
                    <a:pt x="2459" y="1738"/>
                  </a:cubicBezTo>
                  <a:cubicBezTo>
                    <a:pt x="2428" y="1731"/>
                    <a:pt x="2397" y="1727"/>
                    <a:pt x="2368" y="1727"/>
                  </a:cubicBezTo>
                  <a:cubicBezTo>
                    <a:pt x="2133" y="1727"/>
                    <a:pt x="1962" y="1947"/>
                    <a:pt x="2049" y="2181"/>
                  </a:cubicBezTo>
                  <a:cubicBezTo>
                    <a:pt x="2101" y="2413"/>
                    <a:pt x="1959" y="2513"/>
                    <a:pt x="1824" y="2513"/>
                  </a:cubicBezTo>
                  <a:cubicBezTo>
                    <a:pt x="1788" y="2513"/>
                    <a:pt x="1752" y="2506"/>
                    <a:pt x="1721" y="2492"/>
                  </a:cubicBezTo>
                  <a:cubicBezTo>
                    <a:pt x="1557" y="2426"/>
                    <a:pt x="1557" y="2066"/>
                    <a:pt x="1787" y="1886"/>
                  </a:cubicBezTo>
                  <a:cubicBezTo>
                    <a:pt x="2000" y="1705"/>
                    <a:pt x="2147" y="1312"/>
                    <a:pt x="1951" y="689"/>
                  </a:cubicBezTo>
                  <a:cubicBezTo>
                    <a:pt x="1814" y="219"/>
                    <a:pt x="1370" y="104"/>
                    <a:pt x="1047" y="104"/>
                  </a:cubicBezTo>
                  <a:cubicBezTo>
                    <a:pt x="943" y="104"/>
                    <a:pt x="851" y="116"/>
                    <a:pt x="787" y="132"/>
                  </a:cubicBezTo>
                  <a:cubicBezTo>
                    <a:pt x="763" y="134"/>
                    <a:pt x="740" y="136"/>
                    <a:pt x="717" y="136"/>
                  </a:cubicBezTo>
                  <a:cubicBezTo>
                    <a:pt x="593" y="136"/>
                    <a:pt x="474" y="97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16"/>
            <p:cNvSpPr/>
            <p:nvPr/>
          </p:nvSpPr>
          <p:spPr>
            <a:xfrm>
              <a:off x="152662" y="4636793"/>
              <a:ext cx="265655" cy="265753"/>
            </a:xfrm>
            <a:custGeom>
              <a:rect b="b" l="l" r="r" t="t"/>
              <a:pathLst>
                <a:path extrusionOk="0" h="8101" w="8098">
                  <a:moveTo>
                    <a:pt x="5732" y="0"/>
                  </a:moveTo>
                  <a:cubicBezTo>
                    <a:pt x="5217" y="0"/>
                    <a:pt x="4714" y="189"/>
                    <a:pt x="4409" y="577"/>
                  </a:cubicBezTo>
                  <a:cubicBezTo>
                    <a:pt x="4114" y="1003"/>
                    <a:pt x="4082" y="1560"/>
                    <a:pt x="4311" y="2036"/>
                  </a:cubicBezTo>
                  <a:cubicBezTo>
                    <a:pt x="4518" y="2442"/>
                    <a:pt x="4854" y="2589"/>
                    <a:pt x="5182" y="2589"/>
                  </a:cubicBezTo>
                  <a:cubicBezTo>
                    <a:pt x="5527" y="2589"/>
                    <a:pt x="5864" y="2426"/>
                    <a:pt x="6032" y="2232"/>
                  </a:cubicBezTo>
                  <a:cubicBezTo>
                    <a:pt x="6212" y="2036"/>
                    <a:pt x="6294" y="1757"/>
                    <a:pt x="6245" y="1478"/>
                  </a:cubicBezTo>
                  <a:cubicBezTo>
                    <a:pt x="6187" y="1158"/>
                    <a:pt x="5956" y="1022"/>
                    <a:pt x="5747" y="1022"/>
                  </a:cubicBezTo>
                  <a:cubicBezTo>
                    <a:pt x="5603" y="1022"/>
                    <a:pt x="5469" y="1086"/>
                    <a:pt x="5409" y="1200"/>
                  </a:cubicBezTo>
                  <a:cubicBezTo>
                    <a:pt x="5262" y="1495"/>
                    <a:pt x="5344" y="1839"/>
                    <a:pt x="5754" y="1905"/>
                  </a:cubicBezTo>
                  <a:cubicBezTo>
                    <a:pt x="6098" y="1954"/>
                    <a:pt x="5917" y="2396"/>
                    <a:pt x="5475" y="2495"/>
                  </a:cubicBezTo>
                  <a:cubicBezTo>
                    <a:pt x="5390" y="2520"/>
                    <a:pt x="5305" y="2532"/>
                    <a:pt x="5222" y="2532"/>
                  </a:cubicBezTo>
                  <a:cubicBezTo>
                    <a:pt x="4867" y="2532"/>
                    <a:pt x="4536" y="2318"/>
                    <a:pt x="4377" y="1986"/>
                  </a:cubicBezTo>
                  <a:cubicBezTo>
                    <a:pt x="4180" y="1544"/>
                    <a:pt x="4229" y="1019"/>
                    <a:pt x="4524" y="626"/>
                  </a:cubicBezTo>
                  <a:cubicBezTo>
                    <a:pt x="4794" y="288"/>
                    <a:pt x="5242" y="129"/>
                    <a:pt x="5712" y="129"/>
                  </a:cubicBezTo>
                  <a:cubicBezTo>
                    <a:pt x="5813" y="129"/>
                    <a:pt x="5915" y="136"/>
                    <a:pt x="6016" y="151"/>
                  </a:cubicBezTo>
                  <a:cubicBezTo>
                    <a:pt x="7229" y="282"/>
                    <a:pt x="7917" y="1986"/>
                    <a:pt x="7196" y="3134"/>
                  </a:cubicBezTo>
                  <a:cubicBezTo>
                    <a:pt x="6950" y="3494"/>
                    <a:pt x="6622" y="3790"/>
                    <a:pt x="6229" y="3986"/>
                  </a:cubicBezTo>
                  <a:cubicBezTo>
                    <a:pt x="5842" y="4152"/>
                    <a:pt x="5392" y="4235"/>
                    <a:pt x="4869" y="4235"/>
                  </a:cubicBezTo>
                  <a:cubicBezTo>
                    <a:pt x="4462" y="4235"/>
                    <a:pt x="4010" y="4185"/>
                    <a:pt x="3508" y="4085"/>
                  </a:cubicBezTo>
                  <a:cubicBezTo>
                    <a:pt x="3212" y="4028"/>
                    <a:pt x="2921" y="4000"/>
                    <a:pt x="2643" y="4000"/>
                  </a:cubicBezTo>
                  <a:cubicBezTo>
                    <a:pt x="1303" y="4000"/>
                    <a:pt x="240" y="4653"/>
                    <a:pt x="131" y="5970"/>
                  </a:cubicBezTo>
                  <a:cubicBezTo>
                    <a:pt x="0" y="7560"/>
                    <a:pt x="1033" y="8100"/>
                    <a:pt x="1033" y="8100"/>
                  </a:cubicBezTo>
                  <a:lnTo>
                    <a:pt x="1000" y="8068"/>
                  </a:lnTo>
                  <a:cubicBezTo>
                    <a:pt x="443" y="7428"/>
                    <a:pt x="590" y="6232"/>
                    <a:pt x="590" y="6232"/>
                  </a:cubicBezTo>
                  <a:cubicBezTo>
                    <a:pt x="689" y="5707"/>
                    <a:pt x="951" y="5248"/>
                    <a:pt x="1344" y="4904"/>
                  </a:cubicBezTo>
                  <a:cubicBezTo>
                    <a:pt x="1925" y="4463"/>
                    <a:pt x="2659" y="4378"/>
                    <a:pt x="3142" y="4378"/>
                  </a:cubicBezTo>
                  <a:cubicBezTo>
                    <a:pt x="3450" y="4378"/>
                    <a:pt x="3655" y="4412"/>
                    <a:pt x="3655" y="4412"/>
                  </a:cubicBezTo>
                  <a:cubicBezTo>
                    <a:pt x="3901" y="4445"/>
                    <a:pt x="4147" y="4462"/>
                    <a:pt x="4360" y="4462"/>
                  </a:cubicBezTo>
                  <a:cubicBezTo>
                    <a:pt x="4479" y="4471"/>
                    <a:pt x="4601" y="4476"/>
                    <a:pt x="4725" y="4476"/>
                  </a:cubicBezTo>
                  <a:cubicBezTo>
                    <a:pt x="5676" y="4476"/>
                    <a:pt x="6732" y="4175"/>
                    <a:pt x="7327" y="3232"/>
                  </a:cubicBezTo>
                  <a:cubicBezTo>
                    <a:pt x="8098" y="1986"/>
                    <a:pt x="7343" y="167"/>
                    <a:pt x="6016" y="20"/>
                  </a:cubicBezTo>
                  <a:cubicBezTo>
                    <a:pt x="5921" y="7"/>
                    <a:pt x="5826" y="0"/>
                    <a:pt x="57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16"/>
            <p:cNvSpPr/>
            <p:nvPr/>
          </p:nvSpPr>
          <p:spPr>
            <a:xfrm>
              <a:off x="185468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16"/>
            <p:cNvSpPr/>
            <p:nvPr/>
          </p:nvSpPr>
          <p:spPr>
            <a:xfrm>
              <a:off x="223096" y="4789208"/>
              <a:ext cx="153265" cy="78371"/>
            </a:xfrm>
            <a:custGeom>
              <a:rect b="b" l="l" r="r" t="t"/>
              <a:pathLst>
                <a:path extrusionOk="0" h="2389" w="4672">
                  <a:moveTo>
                    <a:pt x="1086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10"/>
                    <a:pt x="164" y="203"/>
                    <a:pt x="239" y="203"/>
                  </a:cubicBezTo>
                  <a:cubicBezTo>
                    <a:pt x="728" y="203"/>
                    <a:pt x="1034" y="513"/>
                    <a:pt x="935" y="996"/>
                  </a:cubicBezTo>
                  <a:cubicBezTo>
                    <a:pt x="804" y="1406"/>
                    <a:pt x="968" y="1864"/>
                    <a:pt x="1312" y="2127"/>
                  </a:cubicBezTo>
                  <a:cubicBezTo>
                    <a:pt x="1640" y="2389"/>
                    <a:pt x="2541" y="2389"/>
                    <a:pt x="2541" y="2389"/>
                  </a:cubicBezTo>
                  <a:cubicBezTo>
                    <a:pt x="2279" y="2241"/>
                    <a:pt x="2525" y="1881"/>
                    <a:pt x="2689" y="1455"/>
                  </a:cubicBezTo>
                  <a:cubicBezTo>
                    <a:pt x="2845" y="1034"/>
                    <a:pt x="2422" y="880"/>
                    <a:pt x="2225" y="880"/>
                  </a:cubicBezTo>
                  <a:cubicBezTo>
                    <a:pt x="2215" y="880"/>
                    <a:pt x="2206" y="880"/>
                    <a:pt x="2197" y="881"/>
                  </a:cubicBezTo>
                  <a:cubicBezTo>
                    <a:pt x="2093" y="890"/>
                    <a:pt x="2017" y="911"/>
                    <a:pt x="1946" y="911"/>
                  </a:cubicBezTo>
                  <a:cubicBezTo>
                    <a:pt x="1893" y="911"/>
                    <a:pt x="1843" y="900"/>
                    <a:pt x="1787" y="865"/>
                  </a:cubicBezTo>
                  <a:cubicBezTo>
                    <a:pt x="1680" y="798"/>
                    <a:pt x="1736" y="580"/>
                    <a:pt x="2017" y="580"/>
                  </a:cubicBezTo>
                  <a:cubicBezTo>
                    <a:pt x="2081" y="580"/>
                    <a:pt x="2157" y="591"/>
                    <a:pt x="2246" y="619"/>
                  </a:cubicBezTo>
                  <a:cubicBezTo>
                    <a:pt x="2721" y="783"/>
                    <a:pt x="2574" y="1242"/>
                    <a:pt x="3311" y="1389"/>
                  </a:cubicBezTo>
                  <a:cubicBezTo>
                    <a:pt x="3367" y="1400"/>
                    <a:pt x="3419" y="1406"/>
                    <a:pt x="3468" y="1406"/>
                  </a:cubicBezTo>
                  <a:cubicBezTo>
                    <a:pt x="4060" y="1406"/>
                    <a:pt x="4218" y="643"/>
                    <a:pt x="4279" y="537"/>
                  </a:cubicBezTo>
                  <a:cubicBezTo>
                    <a:pt x="4393" y="406"/>
                    <a:pt x="4524" y="275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9" y="394"/>
                  </a:cubicBezTo>
                  <a:cubicBezTo>
                    <a:pt x="3161" y="394"/>
                    <a:pt x="2688" y="332"/>
                    <a:pt x="2131" y="160"/>
                  </a:cubicBezTo>
                  <a:cubicBezTo>
                    <a:pt x="1733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16"/>
            <p:cNvSpPr/>
            <p:nvPr/>
          </p:nvSpPr>
          <p:spPr>
            <a:xfrm>
              <a:off x="232248" y="4646011"/>
              <a:ext cx="105402" cy="110389"/>
            </a:xfrm>
            <a:custGeom>
              <a:rect b="b" l="l" r="r" t="t"/>
              <a:pathLst>
                <a:path extrusionOk="0" h="3365" w="3213">
                  <a:moveTo>
                    <a:pt x="1934" y="1"/>
                  </a:moveTo>
                  <a:lnTo>
                    <a:pt x="1934" y="1"/>
                  </a:lnTo>
                  <a:cubicBezTo>
                    <a:pt x="1492" y="279"/>
                    <a:pt x="1426" y="722"/>
                    <a:pt x="705" y="1345"/>
                  </a:cubicBezTo>
                  <a:cubicBezTo>
                    <a:pt x="0" y="1968"/>
                    <a:pt x="197" y="2427"/>
                    <a:pt x="344" y="2689"/>
                  </a:cubicBezTo>
                  <a:cubicBezTo>
                    <a:pt x="459" y="2804"/>
                    <a:pt x="426" y="3000"/>
                    <a:pt x="295" y="3099"/>
                  </a:cubicBezTo>
                  <a:cubicBezTo>
                    <a:pt x="1393" y="2984"/>
                    <a:pt x="1229" y="2345"/>
                    <a:pt x="1164" y="2148"/>
                  </a:cubicBezTo>
                  <a:cubicBezTo>
                    <a:pt x="1098" y="1951"/>
                    <a:pt x="1131" y="1837"/>
                    <a:pt x="1246" y="1837"/>
                  </a:cubicBezTo>
                  <a:cubicBezTo>
                    <a:pt x="1344" y="1837"/>
                    <a:pt x="1344" y="2066"/>
                    <a:pt x="1328" y="2361"/>
                  </a:cubicBezTo>
                  <a:cubicBezTo>
                    <a:pt x="1328" y="2640"/>
                    <a:pt x="1262" y="3295"/>
                    <a:pt x="2115" y="3361"/>
                  </a:cubicBezTo>
                  <a:cubicBezTo>
                    <a:pt x="2146" y="3363"/>
                    <a:pt x="2176" y="3365"/>
                    <a:pt x="2205" y="3365"/>
                  </a:cubicBezTo>
                  <a:cubicBezTo>
                    <a:pt x="2984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7" y="2618"/>
                    <a:pt x="2777" y="2618"/>
                  </a:cubicBezTo>
                  <a:cubicBezTo>
                    <a:pt x="2327" y="2618"/>
                    <a:pt x="1803" y="2418"/>
                    <a:pt x="1574" y="1656"/>
                  </a:cubicBezTo>
                  <a:cubicBezTo>
                    <a:pt x="1377" y="1083"/>
                    <a:pt x="1508" y="443"/>
                    <a:pt x="19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16"/>
            <p:cNvSpPr/>
            <p:nvPr/>
          </p:nvSpPr>
          <p:spPr>
            <a:xfrm>
              <a:off x="382794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301" y="0"/>
                  </a:moveTo>
                  <a:cubicBezTo>
                    <a:pt x="989" y="0"/>
                    <a:pt x="755" y="369"/>
                    <a:pt x="755" y="369"/>
                  </a:cubicBezTo>
                  <a:cubicBezTo>
                    <a:pt x="1" y="1500"/>
                    <a:pt x="837" y="3286"/>
                    <a:pt x="984" y="5171"/>
                  </a:cubicBezTo>
                  <a:cubicBezTo>
                    <a:pt x="1115" y="7056"/>
                    <a:pt x="476" y="7663"/>
                    <a:pt x="476" y="7663"/>
                  </a:cubicBezTo>
                  <a:cubicBezTo>
                    <a:pt x="1164" y="7122"/>
                    <a:pt x="1328" y="5351"/>
                    <a:pt x="1197" y="3991"/>
                  </a:cubicBezTo>
                  <a:cubicBezTo>
                    <a:pt x="1066" y="2631"/>
                    <a:pt x="1083" y="1352"/>
                    <a:pt x="1345" y="1090"/>
                  </a:cubicBezTo>
                  <a:cubicBezTo>
                    <a:pt x="1607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16"/>
            <p:cNvSpPr/>
            <p:nvPr/>
          </p:nvSpPr>
          <p:spPr>
            <a:xfrm>
              <a:off x="323120" y="4456034"/>
              <a:ext cx="280188" cy="334119"/>
            </a:xfrm>
            <a:custGeom>
              <a:rect b="b" l="l" r="r" t="t"/>
              <a:pathLst>
                <a:path extrusionOk="0" h="10185" w="8541">
                  <a:moveTo>
                    <a:pt x="6280" y="1"/>
                  </a:moveTo>
                  <a:cubicBezTo>
                    <a:pt x="6079" y="1"/>
                    <a:pt x="5874" y="24"/>
                    <a:pt x="5672" y="71"/>
                  </a:cubicBezTo>
                  <a:cubicBezTo>
                    <a:pt x="4475" y="334"/>
                    <a:pt x="3721" y="1596"/>
                    <a:pt x="3492" y="2841"/>
                  </a:cubicBezTo>
                  <a:cubicBezTo>
                    <a:pt x="3246" y="4153"/>
                    <a:pt x="3492" y="5382"/>
                    <a:pt x="3442" y="6497"/>
                  </a:cubicBezTo>
                  <a:cubicBezTo>
                    <a:pt x="3508" y="7480"/>
                    <a:pt x="3147" y="8447"/>
                    <a:pt x="2443" y="9136"/>
                  </a:cubicBezTo>
                  <a:cubicBezTo>
                    <a:pt x="1770" y="9758"/>
                    <a:pt x="902" y="10119"/>
                    <a:pt x="0" y="10185"/>
                  </a:cubicBezTo>
                  <a:cubicBezTo>
                    <a:pt x="918" y="10152"/>
                    <a:pt x="1803" y="9808"/>
                    <a:pt x="2492" y="9201"/>
                  </a:cubicBezTo>
                  <a:cubicBezTo>
                    <a:pt x="3229" y="8496"/>
                    <a:pt x="3639" y="7513"/>
                    <a:pt x="3590" y="6497"/>
                  </a:cubicBezTo>
                  <a:cubicBezTo>
                    <a:pt x="3656" y="5366"/>
                    <a:pt x="3410" y="4136"/>
                    <a:pt x="3656" y="2874"/>
                  </a:cubicBezTo>
                  <a:cubicBezTo>
                    <a:pt x="3901" y="1628"/>
                    <a:pt x="4606" y="465"/>
                    <a:pt x="5704" y="219"/>
                  </a:cubicBezTo>
                  <a:cubicBezTo>
                    <a:pt x="5819" y="186"/>
                    <a:pt x="5950" y="170"/>
                    <a:pt x="6098" y="153"/>
                  </a:cubicBezTo>
                  <a:cubicBezTo>
                    <a:pt x="6143" y="150"/>
                    <a:pt x="6187" y="148"/>
                    <a:pt x="6231" y="148"/>
                  </a:cubicBezTo>
                  <a:cubicBezTo>
                    <a:pt x="6626" y="148"/>
                    <a:pt x="7003" y="278"/>
                    <a:pt x="7327" y="514"/>
                  </a:cubicBezTo>
                  <a:cubicBezTo>
                    <a:pt x="8048" y="1088"/>
                    <a:pt x="7966" y="2333"/>
                    <a:pt x="7540" y="2710"/>
                  </a:cubicBezTo>
                  <a:cubicBezTo>
                    <a:pt x="7334" y="2888"/>
                    <a:pt x="7109" y="2961"/>
                    <a:pt x="6911" y="2961"/>
                  </a:cubicBezTo>
                  <a:cubicBezTo>
                    <a:pt x="6653" y="2961"/>
                    <a:pt x="6441" y="2837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13" y="2666"/>
                    <a:pt x="6467" y="2666"/>
                  </a:cubicBezTo>
                  <a:cubicBezTo>
                    <a:pt x="6603" y="2666"/>
                    <a:pt x="6852" y="2633"/>
                    <a:pt x="6934" y="2399"/>
                  </a:cubicBezTo>
                  <a:cubicBezTo>
                    <a:pt x="7049" y="2087"/>
                    <a:pt x="6868" y="1743"/>
                    <a:pt x="6540" y="1678"/>
                  </a:cubicBezTo>
                  <a:cubicBezTo>
                    <a:pt x="6485" y="1662"/>
                    <a:pt x="6429" y="1654"/>
                    <a:pt x="6375" y="1654"/>
                  </a:cubicBezTo>
                  <a:cubicBezTo>
                    <a:pt x="5987" y="1654"/>
                    <a:pt x="5677" y="2043"/>
                    <a:pt x="5836" y="2432"/>
                  </a:cubicBezTo>
                  <a:cubicBezTo>
                    <a:pt x="5925" y="2823"/>
                    <a:pt x="6443" y="3116"/>
                    <a:pt x="6986" y="3116"/>
                  </a:cubicBezTo>
                  <a:cubicBezTo>
                    <a:pt x="7239" y="3116"/>
                    <a:pt x="7497" y="3053"/>
                    <a:pt x="7721" y="2907"/>
                  </a:cubicBezTo>
                  <a:cubicBezTo>
                    <a:pt x="8130" y="2677"/>
                    <a:pt x="8540" y="1973"/>
                    <a:pt x="8245" y="1186"/>
                  </a:cubicBezTo>
                  <a:cubicBezTo>
                    <a:pt x="8017" y="462"/>
                    <a:pt x="7186" y="1"/>
                    <a:pt x="62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16"/>
            <p:cNvSpPr/>
            <p:nvPr/>
          </p:nvSpPr>
          <p:spPr>
            <a:xfrm>
              <a:off x="455917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709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607" y="96"/>
                    <a:pt x="624" y="276"/>
                    <a:pt x="542" y="375"/>
                  </a:cubicBezTo>
                  <a:cubicBezTo>
                    <a:pt x="394" y="604"/>
                    <a:pt x="1" y="1309"/>
                    <a:pt x="558" y="1866"/>
                  </a:cubicBezTo>
                  <a:cubicBezTo>
                    <a:pt x="737" y="2045"/>
                    <a:pt x="989" y="2107"/>
                    <a:pt x="1253" y="2107"/>
                  </a:cubicBezTo>
                  <a:cubicBezTo>
                    <a:pt x="1789" y="2107"/>
                    <a:pt x="2377" y="1850"/>
                    <a:pt x="2509" y="1784"/>
                  </a:cubicBezTo>
                  <a:lnTo>
                    <a:pt x="2509" y="1784"/>
                  </a:lnTo>
                  <a:cubicBezTo>
                    <a:pt x="2509" y="1784"/>
                    <a:pt x="2475" y="1788"/>
                    <a:pt x="2421" y="1788"/>
                  </a:cubicBezTo>
                  <a:cubicBezTo>
                    <a:pt x="2204" y="1788"/>
                    <a:pt x="1653" y="1725"/>
                    <a:pt x="1574" y="1096"/>
                  </a:cubicBezTo>
                  <a:cubicBezTo>
                    <a:pt x="1475" y="401"/>
                    <a:pt x="1180" y="1"/>
                    <a:pt x="7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16"/>
            <p:cNvSpPr/>
            <p:nvPr/>
          </p:nvSpPr>
          <p:spPr>
            <a:xfrm>
              <a:off x="459690" y="4507277"/>
              <a:ext cx="158678" cy="179640"/>
            </a:xfrm>
            <a:custGeom>
              <a:rect b="b" l="l" r="r" t="t"/>
              <a:pathLst>
                <a:path extrusionOk="0" h="5476" w="4837">
                  <a:moveTo>
                    <a:pt x="4361" y="1"/>
                  </a:moveTo>
                  <a:lnTo>
                    <a:pt x="4361" y="1"/>
                  </a:lnTo>
                  <a:cubicBezTo>
                    <a:pt x="4492" y="558"/>
                    <a:pt x="4279" y="1148"/>
                    <a:pt x="3803" y="1492"/>
                  </a:cubicBezTo>
                  <a:cubicBezTo>
                    <a:pt x="3017" y="2066"/>
                    <a:pt x="1902" y="1771"/>
                    <a:pt x="1001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312" y="5279"/>
                    <a:pt x="476" y="4918"/>
                    <a:pt x="443" y="4558"/>
                  </a:cubicBezTo>
                  <a:cubicBezTo>
                    <a:pt x="443" y="3915"/>
                    <a:pt x="515" y="3186"/>
                    <a:pt x="711" y="3186"/>
                  </a:cubicBezTo>
                  <a:cubicBezTo>
                    <a:pt x="725" y="3186"/>
                    <a:pt x="739" y="3190"/>
                    <a:pt x="755" y="3197"/>
                  </a:cubicBezTo>
                  <a:cubicBezTo>
                    <a:pt x="984" y="3312"/>
                    <a:pt x="787" y="3558"/>
                    <a:pt x="705" y="3705"/>
                  </a:cubicBezTo>
                  <a:cubicBezTo>
                    <a:pt x="624" y="3853"/>
                    <a:pt x="460" y="4525"/>
                    <a:pt x="1181" y="4935"/>
                  </a:cubicBezTo>
                  <a:cubicBezTo>
                    <a:pt x="1181" y="4935"/>
                    <a:pt x="1181" y="4935"/>
                    <a:pt x="1181" y="4935"/>
                  </a:cubicBezTo>
                  <a:cubicBezTo>
                    <a:pt x="1190" y="4935"/>
                    <a:pt x="958" y="4422"/>
                    <a:pt x="1361" y="4148"/>
                  </a:cubicBezTo>
                  <a:cubicBezTo>
                    <a:pt x="1771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505" y="2175"/>
                  </a:cubicBezTo>
                  <a:cubicBezTo>
                    <a:pt x="2536" y="2175"/>
                    <a:pt x="2564" y="2182"/>
                    <a:pt x="2590" y="2197"/>
                  </a:cubicBezTo>
                  <a:cubicBezTo>
                    <a:pt x="2804" y="2345"/>
                    <a:pt x="2541" y="2558"/>
                    <a:pt x="2427" y="2607"/>
                  </a:cubicBezTo>
                  <a:cubicBezTo>
                    <a:pt x="2230" y="2722"/>
                    <a:pt x="2197" y="2984"/>
                    <a:pt x="2361" y="3148"/>
                  </a:cubicBezTo>
                  <a:cubicBezTo>
                    <a:pt x="2558" y="3394"/>
                    <a:pt x="2492" y="3705"/>
                    <a:pt x="2230" y="3804"/>
                  </a:cubicBezTo>
                  <a:cubicBezTo>
                    <a:pt x="2230" y="3804"/>
                    <a:pt x="2286" y="3810"/>
                    <a:pt x="2379" y="3810"/>
                  </a:cubicBezTo>
                  <a:cubicBezTo>
                    <a:pt x="2702" y="3810"/>
                    <a:pt x="3472" y="3732"/>
                    <a:pt x="3967" y="3033"/>
                  </a:cubicBezTo>
                  <a:cubicBezTo>
                    <a:pt x="4590" y="2148"/>
                    <a:pt x="4836" y="820"/>
                    <a:pt x="43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16"/>
            <p:cNvSpPr/>
            <p:nvPr/>
          </p:nvSpPr>
          <p:spPr>
            <a:xfrm>
              <a:off x="574215" y="4457183"/>
              <a:ext cx="96840" cy="64035"/>
            </a:xfrm>
            <a:custGeom>
              <a:rect b="b" l="l" r="r" t="t"/>
              <a:pathLst>
                <a:path extrusionOk="0" h="1952" w="2952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35"/>
                    <a:pt x="755" y="413"/>
                    <a:pt x="919" y="790"/>
                  </a:cubicBezTo>
                  <a:cubicBezTo>
                    <a:pt x="1112" y="1305"/>
                    <a:pt x="1477" y="1951"/>
                    <a:pt x="2236" y="1951"/>
                  </a:cubicBezTo>
                  <a:cubicBezTo>
                    <a:pt x="2443" y="1951"/>
                    <a:pt x="2680" y="1903"/>
                    <a:pt x="2951" y="1790"/>
                  </a:cubicBezTo>
                  <a:cubicBezTo>
                    <a:pt x="2771" y="1725"/>
                    <a:pt x="2656" y="1561"/>
                    <a:pt x="2656" y="1380"/>
                  </a:cubicBezTo>
                  <a:cubicBezTo>
                    <a:pt x="2656" y="1096"/>
                    <a:pt x="2619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16"/>
            <p:cNvSpPr/>
            <p:nvPr/>
          </p:nvSpPr>
          <p:spPr>
            <a:xfrm>
              <a:off x="660789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84" y="0"/>
                  </a:moveTo>
                  <a:cubicBezTo>
                    <a:pt x="812" y="0"/>
                    <a:pt x="653" y="142"/>
                    <a:pt x="640" y="325"/>
                  </a:cubicBezTo>
                  <a:cubicBezTo>
                    <a:pt x="640" y="488"/>
                    <a:pt x="773" y="593"/>
                    <a:pt x="908" y="593"/>
                  </a:cubicBezTo>
                  <a:cubicBezTo>
                    <a:pt x="963" y="593"/>
                    <a:pt x="1019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2" y="268"/>
                    <a:pt x="990" y="268"/>
                  </a:cubicBezTo>
                  <a:cubicBezTo>
                    <a:pt x="924" y="268"/>
                    <a:pt x="890" y="333"/>
                    <a:pt x="903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8" y="391"/>
                    <a:pt x="739" y="292"/>
                  </a:cubicBezTo>
                  <a:cubicBezTo>
                    <a:pt x="762" y="160"/>
                    <a:pt x="873" y="73"/>
                    <a:pt x="995" y="73"/>
                  </a:cubicBezTo>
                  <a:cubicBezTo>
                    <a:pt x="1041" y="73"/>
                    <a:pt x="1087" y="85"/>
                    <a:pt x="1132" y="111"/>
                  </a:cubicBezTo>
                  <a:cubicBezTo>
                    <a:pt x="1394" y="275"/>
                    <a:pt x="1312" y="849"/>
                    <a:pt x="739" y="898"/>
                  </a:cubicBezTo>
                  <a:cubicBezTo>
                    <a:pt x="724" y="899"/>
                    <a:pt x="710" y="900"/>
                    <a:pt x="695" y="900"/>
                  </a:cubicBezTo>
                  <a:cubicBezTo>
                    <a:pt x="336" y="900"/>
                    <a:pt x="17" y="521"/>
                    <a:pt x="17" y="521"/>
                  </a:cubicBezTo>
                  <a:lnTo>
                    <a:pt x="17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55" y="1096"/>
                    <a:pt x="499" y="1140"/>
                    <a:pt x="642" y="1140"/>
                  </a:cubicBezTo>
                  <a:cubicBezTo>
                    <a:pt x="725" y="1140"/>
                    <a:pt x="808" y="1125"/>
                    <a:pt x="886" y="1095"/>
                  </a:cubicBezTo>
                  <a:cubicBezTo>
                    <a:pt x="1099" y="1029"/>
                    <a:pt x="1280" y="865"/>
                    <a:pt x="1361" y="669"/>
                  </a:cubicBezTo>
                  <a:cubicBezTo>
                    <a:pt x="1460" y="423"/>
                    <a:pt x="1361" y="144"/>
                    <a:pt x="1116" y="29"/>
                  </a:cubicBezTo>
                  <a:cubicBezTo>
                    <a:pt x="1072" y="10"/>
                    <a:pt x="1028" y="0"/>
                    <a:pt x="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16"/>
            <p:cNvSpPr/>
            <p:nvPr/>
          </p:nvSpPr>
          <p:spPr>
            <a:xfrm>
              <a:off x="-83932" y="4694367"/>
              <a:ext cx="131220" cy="286749"/>
            </a:xfrm>
            <a:custGeom>
              <a:rect b="b" l="l" r="r" t="t"/>
              <a:pathLst>
                <a:path extrusionOk="0" h="8741" w="4000">
                  <a:moveTo>
                    <a:pt x="2073" y="1"/>
                  </a:moveTo>
                  <a:cubicBezTo>
                    <a:pt x="1547" y="1"/>
                    <a:pt x="1033" y="248"/>
                    <a:pt x="705" y="690"/>
                  </a:cubicBezTo>
                  <a:cubicBezTo>
                    <a:pt x="361" y="1182"/>
                    <a:pt x="311" y="1821"/>
                    <a:pt x="574" y="2362"/>
                  </a:cubicBezTo>
                  <a:cubicBezTo>
                    <a:pt x="816" y="2778"/>
                    <a:pt x="1247" y="3015"/>
                    <a:pt x="1698" y="3015"/>
                  </a:cubicBezTo>
                  <a:cubicBezTo>
                    <a:pt x="1886" y="3015"/>
                    <a:pt x="2078" y="2974"/>
                    <a:pt x="2262" y="2887"/>
                  </a:cubicBezTo>
                  <a:cubicBezTo>
                    <a:pt x="2950" y="2707"/>
                    <a:pt x="3098" y="1772"/>
                    <a:pt x="2491" y="1395"/>
                  </a:cubicBezTo>
                  <a:cubicBezTo>
                    <a:pt x="2410" y="1354"/>
                    <a:pt x="2326" y="1336"/>
                    <a:pt x="2245" y="1336"/>
                  </a:cubicBezTo>
                  <a:cubicBezTo>
                    <a:pt x="1906" y="1336"/>
                    <a:pt x="1618" y="1664"/>
                    <a:pt x="1737" y="2035"/>
                  </a:cubicBezTo>
                  <a:cubicBezTo>
                    <a:pt x="1874" y="2308"/>
                    <a:pt x="2193" y="2330"/>
                    <a:pt x="2324" y="2330"/>
                  </a:cubicBezTo>
                  <a:cubicBezTo>
                    <a:pt x="2350" y="2330"/>
                    <a:pt x="2369" y="2330"/>
                    <a:pt x="2377" y="2330"/>
                  </a:cubicBezTo>
                  <a:cubicBezTo>
                    <a:pt x="2442" y="2330"/>
                    <a:pt x="2442" y="2362"/>
                    <a:pt x="2442" y="2362"/>
                  </a:cubicBezTo>
                  <a:cubicBezTo>
                    <a:pt x="2501" y="2553"/>
                    <a:pt x="2243" y="2850"/>
                    <a:pt x="1776" y="2850"/>
                  </a:cubicBezTo>
                  <a:cubicBezTo>
                    <a:pt x="1722" y="2850"/>
                    <a:pt x="1666" y="2846"/>
                    <a:pt x="1606" y="2838"/>
                  </a:cubicBezTo>
                  <a:cubicBezTo>
                    <a:pt x="1410" y="2789"/>
                    <a:pt x="1229" y="2707"/>
                    <a:pt x="1098" y="2559"/>
                  </a:cubicBezTo>
                  <a:cubicBezTo>
                    <a:pt x="410" y="1920"/>
                    <a:pt x="738" y="543"/>
                    <a:pt x="1754" y="281"/>
                  </a:cubicBezTo>
                  <a:cubicBezTo>
                    <a:pt x="1901" y="240"/>
                    <a:pt x="2049" y="219"/>
                    <a:pt x="2196" y="219"/>
                  </a:cubicBezTo>
                  <a:cubicBezTo>
                    <a:pt x="2344" y="219"/>
                    <a:pt x="2491" y="240"/>
                    <a:pt x="2639" y="281"/>
                  </a:cubicBezTo>
                  <a:cubicBezTo>
                    <a:pt x="2836" y="330"/>
                    <a:pt x="3016" y="412"/>
                    <a:pt x="3164" y="543"/>
                  </a:cubicBezTo>
                  <a:cubicBezTo>
                    <a:pt x="3524" y="822"/>
                    <a:pt x="3737" y="1248"/>
                    <a:pt x="3754" y="1707"/>
                  </a:cubicBezTo>
                  <a:cubicBezTo>
                    <a:pt x="3819" y="2444"/>
                    <a:pt x="3442" y="3182"/>
                    <a:pt x="2868" y="3706"/>
                  </a:cubicBezTo>
                  <a:cubicBezTo>
                    <a:pt x="2295" y="4247"/>
                    <a:pt x="1541" y="4559"/>
                    <a:pt x="983" y="5083"/>
                  </a:cubicBezTo>
                  <a:cubicBezTo>
                    <a:pt x="410" y="5591"/>
                    <a:pt x="66" y="6296"/>
                    <a:pt x="33" y="7050"/>
                  </a:cubicBezTo>
                  <a:cubicBezTo>
                    <a:pt x="0" y="7771"/>
                    <a:pt x="393" y="8493"/>
                    <a:pt x="1033" y="8673"/>
                  </a:cubicBezTo>
                  <a:cubicBezTo>
                    <a:pt x="1167" y="8719"/>
                    <a:pt x="1305" y="8740"/>
                    <a:pt x="1440" y="8740"/>
                  </a:cubicBezTo>
                  <a:cubicBezTo>
                    <a:pt x="1934" y="8740"/>
                    <a:pt x="2396" y="8455"/>
                    <a:pt x="2524" y="8017"/>
                  </a:cubicBezTo>
                  <a:cubicBezTo>
                    <a:pt x="2705" y="7558"/>
                    <a:pt x="2508" y="7017"/>
                    <a:pt x="2049" y="6788"/>
                  </a:cubicBezTo>
                  <a:cubicBezTo>
                    <a:pt x="1951" y="6739"/>
                    <a:pt x="1836" y="6706"/>
                    <a:pt x="1705" y="6706"/>
                  </a:cubicBezTo>
                  <a:cubicBezTo>
                    <a:pt x="1662" y="6699"/>
                    <a:pt x="1618" y="6695"/>
                    <a:pt x="1576" y="6695"/>
                  </a:cubicBezTo>
                  <a:cubicBezTo>
                    <a:pt x="1245" y="6695"/>
                    <a:pt x="938" y="6913"/>
                    <a:pt x="836" y="7247"/>
                  </a:cubicBezTo>
                  <a:cubicBezTo>
                    <a:pt x="720" y="7724"/>
                    <a:pt x="989" y="7998"/>
                    <a:pt x="1300" y="7998"/>
                  </a:cubicBezTo>
                  <a:cubicBezTo>
                    <a:pt x="1385" y="7998"/>
                    <a:pt x="1473" y="7977"/>
                    <a:pt x="1557" y="7935"/>
                  </a:cubicBezTo>
                  <a:cubicBezTo>
                    <a:pt x="1869" y="7771"/>
                    <a:pt x="1918" y="7362"/>
                    <a:pt x="1672" y="7116"/>
                  </a:cubicBezTo>
                  <a:cubicBezTo>
                    <a:pt x="1595" y="7049"/>
                    <a:pt x="1491" y="7015"/>
                    <a:pt x="1388" y="7015"/>
                  </a:cubicBezTo>
                  <a:cubicBezTo>
                    <a:pt x="1314" y="7015"/>
                    <a:pt x="1242" y="7032"/>
                    <a:pt x="1180" y="7067"/>
                  </a:cubicBezTo>
                  <a:cubicBezTo>
                    <a:pt x="1161" y="7078"/>
                    <a:pt x="1148" y="7082"/>
                    <a:pt x="1138" y="7082"/>
                  </a:cubicBezTo>
                  <a:cubicBezTo>
                    <a:pt x="1105" y="7082"/>
                    <a:pt x="1115" y="7034"/>
                    <a:pt x="1115" y="7034"/>
                  </a:cubicBezTo>
                  <a:cubicBezTo>
                    <a:pt x="1234" y="6808"/>
                    <a:pt x="1568" y="6787"/>
                    <a:pt x="1691" y="6787"/>
                  </a:cubicBezTo>
                  <a:cubicBezTo>
                    <a:pt x="1720" y="6787"/>
                    <a:pt x="1737" y="6788"/>
                    <a:pt x="1737" y="6788"/>
                  </a:cubicBezTo>
                  <a:cubicBezTo>
                    <a:pt x="1819" y="6788"/>
                    <a:pt x="1918" y="6821"/>
                    <a:pt x="2000" y="6854"/>
                  </a:cubicBezTo>
                  <a:cubicBezTo>
                    <a:pt x="2459" y="7034"/>
                    <a:pt x="2655" y="7558"/>
                    <a:pt x="2442" y="8001"/>
                  </a:cubicBezTo>
                  <a:cubicBezTo>
                    <a:pt x="2315" y="8394"/>
                    <a:pt x="1914" y="8640"/>
                    <a:pt x="1473" y="8640"/>
                  </a:cubicBezTo>
                  <a:cubicBezTo>
                    <a:pt x="1344" y="8640"/>
                    <a:pt x="1212" y="8619"/>
                    <a:pt x="1082" y="8575"/>
                  </a:cubicBezTo>
                  <a:cubicBezTo>
                    <a:pt x="508" y="8411"/>
                    <a:pt x="148" y="7722"/>
                    <a:pt x="180" y="7067"/>
                  </a:cubicBezTo>
                  <a:cubicBezTo>
                    <a:pt x="229" y="6345"/>
                    <a:pt x="557" y="5690"/>
                    <a:pt x="1098" y="5214"/>
                  </a:cubicBezTo>
                  <a:cubicBezTo>
                    <a:pt x="1639" y="4706"/>
                    <a:pt x="2410" y="4428"/>
                    <a:pt x="3000" y="3838"/>
                  </a:cubicBezTo>
                  <a:cubicBezTo>
                    <a:pt x="3590" y="3297"/>
                    <a:pt x="3999" y="2493"/>
                    <a:pt x="3934" y="1707"/>
                  </a:cubicBezTo>
                  <a:cubicBezTo>
                    <a:pt x="3868" y="920"/>
                    <a:pt x="3311" y="264"/>
                    <a:pt x="2541" y="68"/>
                  </a:cubicBezTo>
                  <a:cubicBezTo>
                    <a:pt x="2387" y="23"/>
                    <a:pt x="2229" y="1"/>
                    <a:pt x="207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16"/>
            <p:cNvSpPr/>
            <p:nvPr/>
          </p:nvSpPr>
          <p:spPr>
            <a:xfrm>
              <a:off x="-81275" y="4803052"/>
              <a:ext cx="56523" cy="79060"/>
            </a:xfrm>
            <a:custGeom>
              <a:rect b="b" l="l" r="r" t="t"/>
              <a:pathLst>
                <a:path extrusionOk="0" h="2410" w="1723">
                  <a:moveTo>
                    <a:pt x="1509" y="0"/>
                  </a:moveTo>
                  <a:lnTo>
                    <a:pt x="1509" y="0"/>
                  </a:lnTo>
                  <a:cubicBezTo>
                    <a:pt x="1509" y="0"/>
                    <a:pt x="1378" y="66"/>
                    <a:pt x="1361" y="164"/>
                  </a:cubicBezTo>
                  <a:cubicBezTo>
                    <a:pt x="1331" y="240"/>
                    <a:pt x="1245" y="330"/>
                    <a:pt x="1076" y="330"/>
                  </a:cubicBezTo>
                  <a:cubicBezTo>
                    <a:pt x="1062" y="330"/>
                    <a:pt x="1048" y="329"/>
                    <a:pt x="1034" y="328"/>
                  </a:cubicBezTo>
                  <a:cubicBezTo>
                    <a:pt x="837" y="328"/>
                    <a:pt x="1" y="393"/>
                    <a:pt x="50" y="2410"/>
                  </a:cubicBezTo>
                  <a:cubicBezTo>
                    <a:pt x="50" y="2410"/>
                    <a:pt x="132" y="1672"/>
                    <a:pt x="755" y="1393"/>
                  </a:cubicBezTo>
                  <a:cubicBezTo>
                    <a:pt x="1394" y="1115"/>
                    <a:pt x="1722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16"/>
            <p:cNvSpPr/>
            <p:nvPr/>
          </p:nvSpPr>
          <p:spPr>
            <a:xfrm>
              <a:off x="-58672" y="4569673"/>
              <a:ext cx="209722" cy="329100"/>
            </a:xfrm>
            <a:custGeom>
              <a:rect b="b" l="l" r="r" t="t"/>
              <a:pathLst>
                <a:path extrusionOk="0" h="10032" w="6393">
                  <a:moveTo>
                    <a:pt x="5246" y="0"/>
                  </a:move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2"/>
                    <a:pt x="3262" y="7966"/>
                    <a:pt x="1558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16" y="9493"/>
                    <a:pt x="675" y="9317"/>
                    <a:pt x="976" y="9317"/>
                  </a:cubicBezTo>
                  <a:cubicBezTo>
                    <a:pt x="1207" y="9317"/>
                    <a:pt x="1404" y="9419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8"/>
                    <a:pt x="2771" y="9229"/>
                    <a:pt x="2574" y="8917"/>
                  </a:cubicBezTo>
                  <a:cubicBezTo>
                    <a:pt x="2479" y="8782"/>
                    <a:pt x="2329" y="8691"/>
                    <a:pt x="2159" y="8691"/>
                  </a:cubicBezTo>
                  <a:cubicBezTo>
                    <a:pt x="2123" y="8691"/>
                    <a:pt x="2087" y="8695"/>
                    <a:pt x="2049" y="8704"/>
                  </a:cubicBezTo>
                  <a:cubicBezTo>
                    <a:pt x="2049" y="8704"/>
                    <a:pt x="2262" y="8655"/>
                    <a:pt x="3311" y="7786"/>
                  </a:cubicBezTo>
                  <a:cubicBezTo>
                    <a:pt x="4590" y="6737"/>
                    <a:pt x="4524" y="7098"/>
                    <a:pt x="5459" y="6606"/>
                  </a:cubicBezTo>
                  <a:cubicBezTo>
                    <a:pt x="6393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29"/>
                    <a:pt x="5511" y="5429"/>
                  </a:cubicBezTo>
                  <a:cubicBezTo>
                    <a:pt x="5474" y="5429"/>
                    <a:pt x="5435" y="5428"/>
                    <a:pt x="5393" y="5426"/>
                  </a:cubicBezTo>
                  <a:cubicBezTo>
                    <a:pt x="5366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7" y="5917"/>
                    <a:pt x="4606" y="5131"/>
                    <a:pt x="4705" y="4491"/>
                  </a:cubicBezTo>
                  <a:cubicBezTo>
                    <a:pt x="4819" y="3852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6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4"/>
                    <a:pt x="4755" y="3293"/>
                    <a:pt x="4621" y="3293"/>
                  </a:cubicBezTo>
                  <a:cubicBezTo>
                    <a:pt x="4591" y="3293"/>
                    <a:pt x="4558" y="3284"/>
                    <a:pt x="4524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6" y="2295"/>
                    <a:pt x="5180" y="2508"/>
                    <a:pt x="5639" y="1820"/>
                  </a:cubicBezTo>
                  <a:cubicBezTo>
                    <a:pt x="6032" y="1213"/>
                    <a:pt x="5475" y="574"/>
                    <a:pt x="5278" y="410"/>
                  </a:cubicBezTo>
                  <a:cubicBezTo>
                    <a:pt x="5164" y="295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16"/>
            <p:cNvSpPr/>
            <p:nvPr/>
          </p:nvSpPr>
          <p:spPr>
            <a:xfrm>
              <a:off x="-5986" y="4485789"/>
              <a:ext cx="95758" cy="352752"/>
            </a:xfrm>
            <a:custGeom>
              <a:rect b="b" l="l" r="r" t="t"/>
              <a:pathLst>
                <a:path extrusionOk="0" h="10753" w="2919">
                  <a:moveTo>
                    <a:pt x="1624" y="0"/>
                  </a:moveTo>
                  <a:cubicBezTo>
                    <a:pt x="1289" y="0"/>
                    <a:pt x="942" y="127"/>
                    <a:pt x="673" y="426"/>
                  </a:cubicBezTo>
                  <a:cubicBezTo>
                    <a:pt x="1" y="1246"/>
                    <a:pt x="148" y="2475"/>
                    <a:pt x="525" y="3508"/>
                  </a:cubicBezTo>
                  <a:cubicBezTo>
                    <a:pt x="1361" y="5557"/>
                    <a:pt x="2246" y="7507"/>
                    <a:pt x="1689" y="8950"/>
                  </a:cubicBezTo>
                  <a:cubicBezTo>
                    <a:pt x="1443" y="9704"/>
                    <a:pt x="919" y="10343"/>
                    <a:pt x="247" y="10753"/>
                  </a:cubicBezTo>
                  <a:cubicBezTo>
                    <a:pt x="951" y="10376"/>
                    <a:pt x="1492" y="9737"/>
                    <a:pt x="1771" y="8983"/>
                  </a:cubicBezTo>
                  <a:cubicBezTo>
                    <a:pt x="2394" y="7507"/>
                    <a:pt x="1509" y="5475"/>
                    <a:pt x="689" y="3442"/>
                  </a:cubicBezTo>
                  <a:cubicBezTo>
                    <a:pt x="312" y="2443"/>
                    <a:pt x="181" y="1246"/>
                    <a:pt x="788" y="508"/>
                  </a:cubicBezTo>
                  <a:cubicBezTo>
                    <a:pt x="1014" y="233"/>
                    <a:pt x="1328" y="115"/>
                    <a:pt x="1638" y="115"/>
                  </a:cubicBezTo>
                  <a:cubicBezTo>
                    <a:pt x="2157" y="115"/>
                    <a:pt x="2666" y="446"/>
                    <a:pt x="2738" y="918"/>
                  </a:cubicBezTo>
                  <a:cubicBezTo>
                    <a:pt x="2846" y="1443"/>
                    <a:pt x="2446" y="1924"/>
                    <a:pt x="1934" y="1924"/>
                  </a:cubicBezTo>
                  <a:cubicBezTo>
                    <a:pt x="1902" y="1924"/>
                    <a:pt x="1869" y="1922"/>
                    <a:pt x="1837" y="1918"/>
                  </a:cubicBezTo>
                  <a:lnTo>
                    <a:pt x="1820" y="1918"/>
                  </a:lnTo>
                  <a:lnTo>
                    <a:pt x="1755" y="1902"/>
                  </a:lnTo>
                  <a:cubicBezTo>
                    <a:pt x="1689" y="1869"/>
                    <a:pt x="1623" y="1820"/>
                    <a:pt x="1591" y="1754"/>
                  </a:cubicBezTo>
                  <a:cubicBezTo>
                    <a:pt x="1591" y="1754"/>
                    <a:pt x="1542" y="1689"/>
                    <a:pt x="1591" y="1656"/>
                  </a:cubicBezTo>
                  <a:cubicBezTo>
                    <a:pt x="1623" y="1623"/>
                    <a:pt x="1984" y="1639"/>
                    <a:pt x="2000" y="1328"/>
                  </a:cubicBezTo>
                  <a:cubicBezTo>
                    <a:pt x="2011" y="1069"/>
                    <a:pt x="1811" y="908"/>
                    <a:pt x="1605" y="908"/>
                  </a:cubicBezTo>
                  <a:cubicBezTo>
                    <a:pt x="1485" y="908"/>
                    <a:pt x="1363" y="962"/>
                    <a:pt x="1279" y="1082"/>
                  </a:cubicBezTo>
                  <a:cubicBezTo>
                    <a:pt x="1069" y="1341"/>
                    <a:pt x="1370" y="1967"/>
                    <a:pt x="1914" y="1967"/>
                  </a:cubicBezTo>
                  <a:cubicBezTo>
                    <a:pt x="1921" y="1967"/>
                    <a:pt x="1928" y="1967"/>
                    <a:pt x="1935" y="1967"/>
                  </a:cubicBezTo>
                  <a:cubicBezTo>
                    <a:pt x="2509" y="1967"/>
                    <a:pt x="2918" y="1459"/>
                    <a:pt x="2820" y="902"/>
                  </a:cubicBezTo>
                  <a:cubicBezTo>
                    <a:pt x="2758" y="382"/>
                    <a:pt x="2207" y="0"/>
                    <a:pt x="162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16"/>
            <p:cNvSpPr/>
            <p:nvPr/>
          </p:nvSpPr>
          <p:spPr>
            <a:xfrm>
              <a:off x="-83408" y="4472864"/>
              <a:ext cx="90903" cy="267295"/>
            </a:xfrm>
            <a:custGeom>
              <a:rect b="b" l="l" r="r" t="t"/>
              <a:pathLst>
                <a:path extrusionOk="0" h="8148" w="2771">
                  <a:moveTo>
                    <a:pt x="689" y="1"/>
                  </a:moveTo>
                  <a:lnTo>
                    <a:pt x="689" y="1"/>
                  </a:lnTo>
                  <a:cubicBezTo>
                    <a:pt x="689" y="1"/>
                    <a:pt x="66" y="181"/>
                    <a:pt x="197" y="1066"/>
                  </a:cubicBezTo>
                  <a:cubicBezTo>
                    <a:pt x="345" y="1968"/>
                    <a:pt x="1049" y="2443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33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39"/>
                    <a:pt x="0" y="8147"/>
                  </a:cubicBezTo>
                  <a:cubicBezTo>
                    <a:pt x="17" y="8000"/>
                    <a:pt x="66" y="6934"/>
                    <a:pt x="1197" y="6131"/>
                  </a:cubicBezTo>
                  <a:cubicBezTo>
                    <a:pt x="2508" y="5230"/>
                    <a:pt x="2771" y="4295"/>
                    <a:pt x="2328" y="2902"/>
                  </a:cubicBezTo>
                  <a:cubicBezTo>
                    <a:pt x="1803" y="1279"/>
                    <a:pt x="361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16"/>
            <p:cNvSpPr/>
            <p:nvPr/>
          </p:nvSpPr>
          <p:spPr>
            <a:xfrm>
              <a:off x="26295" y="4163179"/>
              <a:ext cx="80274" cy="179050"/>
            </a:xfrm>
            <a:custGeom>
              <a:rect b="b" l="l" r="r" t="t"/>
              <a:pathLst>
                <a:path extrusionOk="0" h="5458" w="2447">
                  <a:moveTo>
                    <a:pt x="1454" y="0"/>
                  </a:moveTo>
                  <a:cubicBezTo>
                    <a:pt x="1420" y="0"/>
                    <a:pt x="1388" y="6"/>
                    <a:pt x="1361" y="16"/>
                  </a:cubicBezTo>
                  <a:cubicBezTo>
                    <a:pt x="1033" y="114"/>
                    <a:pt x="967" y="376"/>
                    <a:pt x="1115" y="737"/>
                  </a:cubicBezTo>
                  <a:cubicBezTo>
                    <a:pt x="1279" y="1098"/>
                    <a:pt x="1787" y="1147"/>
                    <a:pt x="1656" y="2802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2" y="5409"/>
                    <a:pt x="1836" y="4458"/>
                    <a:pt x="2147" y="2425"/>
                  </a:cubicBezTo>
                  <a:cubicBezTo>
                    <a:pt x="2446" y="573"/>
                    <a:pt x="1806" y="0"/>
                    <a:pt x="145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16"/>
            <p:cNvSpPr/>
            <p:nvPr/>
          </p:nvSpPr>
          <p:spPr>
            <a:xfrm>
              <a:off x="-31804" y="4113938"/>
              <a:ext cx="173178" cy="233145"/>
            </a:xfrm>
            <a:custGeom>
              <a:rect b="b" l="l" r="r" t="t"/>
              <a:pathLst>
                <a:path extrusionOk="0" h="7107" w="5279">
                  <a:moveTo>
                    <a:pt x="1721" y="1"/>
                  </a:moveTo>
                  <a:cubicBezTo>
                    <a:pt x="1325" y="1"/>
                    <a:pt x="884" y="93"/>
                    <a:pt x="493" y="386"/>
                  </a:cubicBezTo>
                  <a:cubicBezTo>
                    <a:pt x="165" y="648"/>
                    <a:pt x="1" y="1058"/>
                    <a:pt x="50" y="1484"/>
                  </a:cubicBezTo>
                  <a:cubicBezTo>
                    <a:pt x="107" y="1996"/>
                    <a:pt x="633" y="2434"/>
                    <a:pt x="1242" y="2434"/>
                  </a:cubicBezTo>
                  <a:cubicBezTo>
                    <a:pt x="1335" y="2434"/>
                    <a:pt x="1430" y="2424"/>
                    <a:pt x="1525" y="2402"/>
                  </a:cubicBezTo>
                  <a:cubicBezTo>
                    <a:pt x="1624" y="2369"/>
                    <a:pt x="1722" y="2336"/>
                    <a:pt x="1820" y="2287"/>
                  </a:cubicBezTo>
                  <a:lnTo>
                    <a:pt x="1837" y="2287"/>
                  </a:lnTo>
                  <a:lnTo>
                    <a:pt x="1853" y="2271"/>
                  </a:lnTo>
                  <a:cubicBezTo>
                    <a:pt x="2165" y="2123"/>
                    <a:pt x="2329" y="1779"/>
                    <a:pt x="2263" y="1451"/>
                  </a:cubicBezTo>
                  <a:cubicBezTo>
                    <a:pt x="2225" y="1114"/>
                    <a:pt x="1931" y="891"/>
                    <a:pt x="1619" y="891"/>
                  </a:cubicBezTo>
                  <a:cubicBezTo>
                    <a:pt x="1521" y="891"/>
                    <a:pt x="1422" y="913"/>
                    <a:pt x="1329" y="960"/>
                  </a:cubicBezTo>
                  <a:cubicBezTo>
                    <a:pt x="968" y="1173"/>
                    <a:pt x="1083" y="1697"/>
                    <a:pt x="1493" y="1763"/>
                  </a:cubicBezTo>
                  <a:cubicBezTo>
                    <a:pt x="1518" y="1768"/>
                    <a:pt x="1543" y="1770"/>
                    <a:pt x="1568" y="1770"/>
                  </a:cubicBezTo>
                  <a:cubicBezTo>
                    <a:pt x="1797" y="1770"/>
                    <a:pt x="1981" y="1573"/>
                    <a:pt x="1952" y="1337"/>
                  </a:cubicBezTo>
                  <a:cubicBezTo>
                    <a:pt x="1938" y="1289"/>
                    <a:pt x="1963" y="1251"/>
                    <a:pt x="2000" y="1251"/>
                  </a:cubicBezTo>
                  <a:cubicBezTo>
                    <a:pt x="2052" y="1251"/>
                    <a:pt x="2129" y="1331"/>
                    <a:pt x="2148" y="1582"/>
                  </a:cubicBezTo>
                  <a:cubicBezTo>
                    <a:pt x="2165" y="1714"/>
                    <a:pt x="2148" y="1828"/>
                    <a:pt x="2083" y="1943"/>
                  </a:cubicBezTo>
                  <a:cubicBezTo>
                    <a:pt x="1949" y="2166"/>
                    <a:pt x="1694" y="2308"/>
                    <a:pt x="1427" y="2308"/>
                  </a:cubicBezTo>
                  <a:cubicBezTo>
                    <a:pt x="1400" y="2308"/>
                    <a:pt x="1372" y="2307"/>
                    <a:pt x="1345" y="2304"/>
                  </a:cubicBezTo>
                  <a:cubicBezTo>
                    <a:pt x="1340" y="2304"/>
                    <a:pt x="1334" y="2304"/>
                    <a:pt x="1329" y="2304"/>
                  </a:cubicBezTo>
                  <a:cubicBezTo>
                    <a:pt x="633" y="2304"/>
                    <a:pt x="153" y="1250"/>
                    <a:pt x="788" y="599"/>
                  </a:cubicBezTo>
                  <a:cubicBezTo>
                    <a:pt x="1056" y="316"/>
                    <a:pt x="1441" y="193"/>
                    <a:pt x="1853" y="193"/>
                  </a:cubicBezTo>
                  <a:cubicBezTo>
                    <a:pt x="2371" y="193"/>
                    <a:pt x="2932" y="387"/>
                    <a:pt x="3361" y="697"/>
                  </a:cubicBezTo>
                  <a:cubicBezTo>
                    <a:pt x="5082" y="1976"/>
                    <a:pt x="4836" y="4238"/>
                    <a:pt x="4345" y="5402"/>
                  </a:cubicBezTo>
                  <a:cubicBezTo>
                    <a:pt x="4066" y="6074"/>
                    <a:pt x="3607" y="6664"/>
                    <a:pt x="3017" y="7106"/>
                  </a:cubicBezTo>
                  <a:cubicBezTo>
                    <a:pt x="3640" y="6696"/>
                    <a:pt x="4115" y="6123"/>
                    <a:pt x="4410" y="5434"/>
                  </a:cubicBezTo>
                  <a:cubicBezTo>
                    <a:pt x="4968" y="4287"/>
                    <a:pt x="5279" y="1927"/>
                    <a:pt x="3476" y="550"/>
                  </a:cubicBezTo>
                  <a:cubicBezTo>
                    <a:pt x="3115" y="304"/>
                    <a:pt x="2706" y="124"/>
                    <a:pt x="2279" y="58"/>
                  </a:cubicBezTo>
                  <a:cubicBezTo>
                    <a:pt x="2113" y="25"/>
                    <a:pt x="1923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16"/>
            <p:cNvSpPr/>
            <p:nvPr/>
          </p:nvSpPr>
          <p:spPr>
            <a:xfrm>
              <a:off x="7989" y="3933015"/>
              <a:ext cx="170488" cy="269427"/>
            </a:xfrm>
            <a:custGeom>
              <a:rect b="b" l="l" r="r" t="t"/>
              <a:pathLst>
                <a:path extrusionOk="0" h="8213" w="5197">
                  <a:moveTo>
                    <a:pt x="1083" y="0"/>
                  </a:moveTo>
                  <a:cubicBezTo>
                    <a:pt x="1" y="2868"/>
                    <a:pt x="1279" y="4393"/>
                    <a:pt x="2525" y="5622"/>
                  </a:cubicBezTo>
                  <a:cubicBezTo>
                    <a:pt x="3787" y="6852"/>
                    <a:pt x="3738" y="8212"/>
                    <a:pt x="3738" y="8212"/>
                  </a:cubicBezTo>
                  <a:cubicBezTo>
                    <a:pt x="4656" y="7278"/>
                    <a:pt x="3591" y="5589"/>
                    <a:pt x="4459" y="4245"/>
                  </a:cubicBezTo>
                  <a:cubicBezTo>
                    <a:pt x="5197" y="3082"/>
                    <a:pt x="4230" y="2573"/>
                    <a:pt x="4230" y="2573"/>
                  </a:cubicBezTo>
                  <a:cubicBezTo>
                    <a:pt x="3820" y="3147"/>
                    <a:pt x="3361" y="3000"/>
                    <a:pt x="3001" y="3737"/>
                  </a:cubicBezTo>
                  <a:cubicBezTo>
                    <a:pt x="2640" y="4442"/>
                    <a:pt x="3246" y="5803"/>
                    <a:pt x="3246" y="5803"/>
                  </a:cubicBezTo>
                  <a:cubicBezTo>
                    <a:pt x="2050" y="4934"/>
                    <a:pt x="2296" y="4147"/>
                    <a:pt x="2640" y="3754"/>
                  </a:cubicBezTo>
                  <a:cubicBezTo>
                    <a:pt x="2984" y="3360"/>
                    <a:pt x="2509" y="3016"/>
                    <a:pt x="2525" y="2787"/>
                  </a:cubicBezTo>
                  <a:cubicBezTo>
                    <a:pt x="2542" y="2639"/>
                    <a:pt x="2574" y="2491"/>
                    <a:pt x="2640" y="2360"/>
                  </a:cubicBezTo>
                  <a:cubicBezTo>
                    <a:pt x="2640" y="2360"/>
                    <a:pt x="2563" y="2312"/>
                    <a:pt x="2426" y="2312"/>
                  </a:cubicBezTo>
                  <a:cubicBezTo>
                    <a:pt x="2309" y="2312"/>
                    <a:pt x="2147" y="2347"/>
                    <a:pt x="1951" y="2475"/>
                  </a:cubicBezTo>
                  <a:cubicBezTo>
                    <a:pt x="1214" y="2967"/>
                    <a:pt x="1525" y="4081"/>
                    <a:pt x="1525" y="4081"/>
                  </a:cubicBezTo>
                  <a:cubicBezTo>
                    <a:pt x="1001" y="3327"/>
                    <a:pt x="1165" y="2573"/>
                    <a:pt x="1771" y="2065"/>
                  </a:cubicBezTo>
                  <a:cubicBezTo>
                    <a:pt x="2361" y="1541"/>
                    <a:pt x="1788" y="1065"/>
                    <a:pt x="1394" y="836"/>
                  </a:cubicBezTo>
                  <a:cubicBezTo>
                    <a:pt x="1001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16"/>
            <p:cNvSpPr/>
            <p:nvPr/>
          </p:nvSpPr>
          <p:spPr>
            <a:xfrm>
              <a:off x="-71040" y="3899652"/>
              <a:ext cx="99498" cy="147918"/>
            </a:xfrm>
            <a:custGeom>
              <a:rect b="b" l="l" r="r" t="t"/>
              <a:pathLst>
                <a:path extrusionOk="0" h="4509" w="3033">
                  <a:moveTo>
                    <a:pt x="443" y="1"/>
                  </a:moveTo>
                  <a:cubicBezTo>
                    <a:pt x="443" y="1"/>
                    <a:pt x="0" y="2017"/>
                    <a:pt x="3033" y="4508"/>
                  </a:cubicBezTo>
                  <a:cubicBezTo>
                    <a:pt x="3033" y="4508"/>
                    <a:pt x="2459" y="3836"/>
                    <a:pt x="2721" y="3082"/>
                  </a:cubicBezTo>
                  <a:cubicBezTo>
                    <a:pt x="2984" y="2328"/>
                    <a:pt x="2672" y="2066"/>
                    <a:pt x="2426" y="1820"/>
                  </a:cubicBezTo>
                  <a:cubicBezTo>
                    <a:pt x="2295" y="1656"/>
                    <a:pt x="2295" y="1410"/>
                    <a:pt x="2410" y="1246"/>
                  </a:cubicBezTo>
                  <a:cubicBezTo>
                    <a:pt x="2410" y="1246"/>
                    <a:pt x="2373" y="1239"/>
                    <a:pt x="2319" y="1239"/>
                  </a:cubicBezTo>
                  <a:cubicBezTo>
                    <a:pt x="2158" y="1239"/>
                    <a:pt x="1844" y="1304"/>
                    <a:pt x="1918" y="1820"/>
                  </a:cubicBezTo>
                  <a:cubicBezTo>
                    <a:pt x="2033" y="2492"/>
                    <a:pt x="2066" y="2607"/>
                    <a:pt x="1853" y="2640"/>
                  </a:cubicBezTo>
                  <a:cubicBezTo>
                    <a:pt x="1848" y="2640"/>
                    <a:pt x="1843" y="2640"/>
                    <a:pt x="1839" y="2640"/>
                  </a:cubicBezTo>
                  <a:cubicBezTo>
                    <a:pt x="1642" y="2640"/>
                    <a:pt x="1690" y="2292"/>
                    <a:pt x="1754" y="2115"/>
                  </a:cubicBezTo>
                  <a:cubicBezTo>
                    <a:pt x="1803" y="1919"/>
                    <a:pt x="2066" y="1099"/>
                    <a:pt x="1410" y="820"/>
                  </a:cubicBezTo>
                  <a:cubicBezTo>
                    <a:pt x="754" y="542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16"/>
            <p:cNvSpPr/>
            <p:nvPr/>
          </p:nvSpPr>
          <p:spPr>
            <a:xfrm>
              <a:off x="107489" y="4181419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7"/>
                    <a:pt x="967" y="2476"/>
                  </a:cubicBezTo>
                  <a:cubicBezTo>
                    <a:pt x="869" y="3771"/>
                    <a:pt x="0" y="4262"/>
                    <a:pt x="0" y="4262"/>
                  </a:cubicBezTo>
                  <a:cubicBezTo>
                    <a:pt x="3606" y="2443"/>
                    <a:pt x="2295" y="788"/>
                    <a:pt x="1951" y="525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16"/>
            <p:cNvSpPr/>
            <p:nvPr/>
          </p:nvSpPr>
          <p:spPr>
            <a:xfrm>
              <a:off x="110179" y="4267796"/>
              <a:ext cx="258667" cy="190302"/>
            </a:xfrm>
            <a:custGeom>
              <a:rect b="b" l="l" r="r" t="t"/>
              <a:pathLst>
                <a:path extrusionOk="0" h="5801" w="7885">
                  <a:moveTo>
                    <a:pt x="3227" y="0"/>
                  </a:moveTo>
                  <a:cubicBezTo>
                    <a:pt x="2840" y="0"/>
                    <a:pt x="2424" y="334"/>
                    <a:pt x="2016" y="957"/>
                  </a:cubicBezTo>
                  <a:cubicBezTo>
                    <a:pt x="1475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72" y="3367"/>
                  </a:cubicBezTo>
                  <a:cubicBezTo>
                    <a:pt x="4311" y="4121"/>
                    <a:pt x="4491" y="5334"/>
                    <a:pt x="6016" y="5711"/>
                  </a:cubicBezTo>
                  <a:cubicBezTo>
                    <a:pt x="6269" y="5774"/>
                    <a:pt x="6490" y="5801"/>
                    <a:pt x="6682" y="5801"/>
                  </a:cubicBezTo>
                  <a:cubicBezTo>
                    <a:pt x="7635" y="5801"/>
                    <a:pt x="7884" y="5154"/>
                    <a:pt x="7884" y="5154"/>
                  </a:cubicBezTo>
                  <a:lnTo>
                    <a:pt x="7884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5" y="5241"/>
                    <a:pt x="7249" y="4878"/>
                    <a:pt x="7262" y="4137"/>
                  </a:cubicBezTo>
                  <a:cubicBezTo>
                    <a:pt x="7294" y="3170"/>
                    <a:pt x="6409" y="2892"/>
                    <a:pt x="5295" y="2711"/>
                  </a:cubicBezTo>
                  <a:cubicBezTo>
                    <a:pt x="4180" y="2531"/>
                    <a:pt x="3246" y="2465"/>
                    <a:pt x="3131" y="2088"/>
                  </a:cubicBezTo>
                  <a:cubicBezTo>
                    <a:pt x="3033" y="1728"/>
                    <a:pt x="3508" y="1580"/>
                    <a:pt x="4196" y="1384"/>
                  </a:cubicBezTo>
                  <a:cubicBezTo>
                    <a:pt x="4885" y="1187"/>
                    <a:pt x="4573" y="548"/>
                    <a:pt x="4573" y="548"/>
                  </a:cubicBezTo>
                  <a:lnTo>
                    <a:pt x="4573" y="548"/>
                  </a:lnTo>
                  <a:cubicBezTo>
                    <a:pt x="4522" y="588"/>
                    <a:pt x="4470" y="606"/>
                    <a:pt x="4416" y="606"/>
                  </a:cubicBezTo>
                  <a:cubicBezTo>
                    <a:pt x="4228" y="606"/>
                    <a:pt x="4007" y="392"/>
                    <a:pt x="3639" y="138"/>
                  </a:cubicBezTo>
                  <a:cubicBezTo>
                    <a:pt x="3507" y="45"/>
                    <a:pt x="3369" y="0"/>
                    <a:pt x="322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16"/>
            <p:cNvSpPr/>
            <p:nvPr/>
          </p:nvSpPr>
          <p:spPr>
            <a:xfrm>
              <a:off x="-14581" y="4345348"/>
              <a:ext cx="252238" cy="206606"/>
            </a:xfrm>
            <a:custGeom>
              <a:rect b="b" l="l" r="r" t="t"/>
              <a:pathLst>
                <a:path extrusionOk="0" h="6298" w="7689">
                  <a:moveTo>
                    <a:pt x="4322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3" y="6232"/>
                    <a:pt x="279" y="6297"/>
                  </a:cubicBezTo>
                  <a:cubicBezTo>
                    <a:pt x="246" y="6133"/>
                    <a:pt x="230" y="5970"/>
                    <a:pt x="230" y="5789"/>
                  </a:cubicBezTo>
                  <a:cubicBezTo>
                    <a:pt x="246" y="4920"/>
                    <a:pt x="410" y="4068"/>
                    <a:pt x="738" y="3265"/>
                  </a:cubicBezTo>
                  <a:cubicBezTo>
                    <a:pt x="1131" y="2249"/>
                    <a:pt x="1869" y="1429"/>
                    <a:pt x="2803" y="888"/>
                  </a:cubicBezTo>
                  <a:cubicBezTo>
                    <a:pt x="3346" y="568"/>
                    <a:pt x="4057" y="320"/>
                    <a:pt x="4762" y="320"/>
                  </a:cubicBezTo>
                  <a:cubicBezTo>
                    <a:pt x="5356" y="320"/>
                    <a:pt x="5946" y="496"/>
                    <a:pt x="6426" y="954"/>
                  </a:cubicBezTo>
                  <a:cubicBezTo>
                    <a:pt x="7475" y="1872"/>
                    <a:pt x="7147" y="3789"/>
                    <a:pt x="5934" y="4085"/>
                  </a:cubicBezTo>
                  <a:cubicBezTo>
                    <a:pt x="5804" y="4119"/>
                    <a:pt x="5670" y="4135"/>
                    <a:pt x="5536" y="4135"/>
                  </a:cubicBezTo>
                  <a:cubicBezTo>
                    <a:pt x="5097" y="4135"/>
                    <a:pt x="4665" y="3956"/>
                    <a:pt x="4426" y="3642"/>
                  </a:cubicBezTo>
                  <a:cubicBezTo>
                    <a:pt x="4147" y="3232"/>
                    <a:pt x="4131" y="2691"/>
                    <a:pt x="4410" y="2265"/>
                  </a:cubicBezTo>
                  <a:cubicBezTo>
                    <a:pt x="4599" y="1986"/>
                    <a:pt x="4910" y="1829"/>
                    <a:pt x="5229" y="1829"/>
                  </a:cubicBezTo>
                  <a:cubicBezTo>
                    <a:pt x="5379" y="1829"/>
                    <a:pt x="5530" y="1864"/>
                    <a:pt x="5672" y="1937"/>
                  </a:cubicBezTo>
                  <a:cubicBezTo>
                    <a:pt x="5852" y="2036"/>
                    <a:pt x="5967" y="2200"/>
                    <a:pt x="5967" y="2413"/>
                  </a:cubicBezTo>
                  <a:cubicBezTo>
                    <a:pt x="5967" y="2413"/>
                    <a:pt x="5967" y="2545"/>
                    <a:pt x="5869" y="2545"/>
                  </a:cubicBezTo>
                  <a:cubicBezTo>
                    <a:pt x="5864" y="2545"/>
                    <a:pt x="5858" y="2545"/>
                    <a:pt x="5852" y="2544"/>
                  </a:cubicBezTo>
                  <a:cubicBezTo>
                    <a:pt x="5754" y="2527"/>
                    <a:pt x="5787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78" y="2320"/>
                    <a:pt x="4976" y="2558"/>
                    <a:pt x="5049" y="2822"/>
                  </a:cubicBezTo>
                  <a:cubicBezTo>
                    <a:pt x="5080" y="3000"/>
                    <a:pt x="5317" y="3130"/>
                    <a:pt x="5561" y="3130"/>
                  </a:cubicBezTo>
                  <a:cubicBezTo>
                    <a:pt x="5701" y="3130"/>
                    <a:pt x="5843" y="3088"/>
                    <a:pt x="5951" y="2986"/>
                  </a:cubicBezTo>
                  <a:cubicBezTo>
                    <a:pt x="6016" y="2904"/>
                    <a:pt x="6065" y="2822"/>
                    <a:pt x="6082" y="2740"/>
                  </a:cubicBezTo>
                  <a:cubicBezTo>
                    <a:pt x="6180" y="2429"/>
                    <a:pt x="6049" y="2085"/>
                    <a:pt x="5770" y="1921"/>
                  </a:cubicBezTo>
                  <a:cubicBezTo>
                    <a:pt x="5593" y="1814"/>
                    <a:pt x="5400" y="1763"/>
                    <a:pt x="5211" y="1763"/>
                  </a:cubicBezTo>
                  <a:cubicBezTo>
                    <a:pt x="4877" y="1763"/>
                    <a:pt x="4554" y="1923"/>
                    <a:pt x="4344" y="2216"/>
                  </a:cubicBezTo>
                  <a:cubicBezTo>
                    <a:pt x="4033" y="2658"/>
                    <a:pt x="4033" y="3249"/>
                    <a:pt x="4344" y="3691"/>
                  </a:cubicBezTo>
                  <a:cubicBezTo>
                    <a:pt x="4646" y="4069"/>
                    <a:pt x="5093" y="4272"/>
                    <a:pt x="5559" y="4272"/>
                  </a:cubicBezTo>
                  <a:cubicBezTo>
                    <a:pt x="5700" y="4272"/>
                    <a:pt x="5843" y="4254"/>
                    <a:pt x="5983" y="4216"/>
                  </a:cubicBezTo>
                  <a:cubicBezTo>
                    <a:pt x="7327" y="3888"/>
                    <a:pt x="7688" y="1806"/>
                    <a:pt x="6557" y="823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16"/>
            <p:cNvSpPr/>
            <p:nvPr/>
          </p:nvSpPr>
          <p:spPr>
            <a:xfrm>
              <a:off x="-1689" y="4408565"/>
              <a:ext cx="99629" cy="107371"/>
            </a:xfrm>
            <a:custGeom>
              <a:rect b="b" l="l" r="r" t="t"/>
              <a:pathLst>
                <a:path extrusionOk="0" h="3273" w="3037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1010"/>
                    <a:pt x="1" y="3272"/>
                    <a:pt x="1" y="3272"/>
                  </a:cubicBezTo>
                  <a:cubicBezTo>
                    <a:pt x="1" y="3272"/>
                    <a:pt x="673" y="1174"/>
                    <a:pt x="1935" y="961"/>
                  </a:cubicBezTo>
                  <a:cubicBezTo>
                    <a:pt x="3037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16"/>
            <p:cNvSpPr/>
            <p:nvPr/>
          </p:nvSpPr>
          <p:spPr>
            <a:xfrm>
              <a:off x="126319" y="4400823"/>
              <a:ext cx="171537" cy="147819"/>
            </a:xfrm>
            <a:custGeom>
              <a:rect b="b" l="l" r="r" t="t"/>
              <a:pathLst>
                <a:path extrusionOk="0" h="4506" w="5229">
                  <a:moveTo>
                    <a:pt x="3049" y="0"/>
                  </a:moveTo>
                  <a:lnTo>
                    <a:pt x="3049" y="0"/>
                  </a:lnTo>
                  <a:cubicBezTo>
                    <a:pt x="3049" y="0"/>
                    <a:pt x="3360" y="689"/>
                    <a:pt x="3032" y="1771"/>
                  </a:cubicBezTo>
                  <a:cubicBezTo>
                    <a:pt x="2688" y="2852"/>
                    <a:pt x="1836" y="3066"/>
                    <a:pt x="1213" y="3131"/>
                  </a:cubicBezTo>
                  <a:cubicBezTo>
                    <a:pt x="574" y="3197"/>
                    <a:pt x="148" y="3459"/>
                    <a:pt x="0" y="4328"/>
                  </a:cubicBezTo>
                  <a:cubicBezTo>
                    <a:pt x="141" y="4234"/>
                    <a:pt x="304" y="4188"/>
                    <a:pt x="466" y="4188"/>
                  </a:cubicBezTo>
                  <a:cubicBezTo>
                    <a:pt x="587" y="4188"/>
                    <a:pt x="708" y="4213"/>
                    <a:pt x="820" y="4262"/>
                  </a:cubicBezTo>
                  <a:cubicBezTo>
                    <a:pt x="1065" y="4371"/>
                    <a:pt x="1462" y="4506"/>
                    <a:pt x="1859" y="4506"/>
                  </a:cubicBezTo>
                  <a:cubicBezTo>
                    <a:pt x="2178" y="4506"/>
                    <a:pt x="2497" y="4419"/>
                    <a:pt x="2737" y="4164"/>
                  </a:cubicBezTo>
                  <a:cubicBezTo>
                    <a:pt x="3098" y="3754"/>
                    <a:pt x="3245" y="3197"/>
                    <a:pt x="3147" y="2672"/>
                  </a:cubicBezTo>
                  <a:cubicBezTo>
                    <a:pt x="3131" y="2370"/>
                    <a:pt x="3069" y="1851"/>
                    <a:pt x="3335" y="1851"/>
                  </a:cubicBezTo>
                  <a:cubicBezTo>
                    <a:pt x="3343" y="1851"/>
                    <a:pt x="3352" y="1852"/>
                    <a:pt x="3360" y="1853"/>
                  </a:cubicBezTo>
                  <a:cubicBezTo>
                    <a:pt x="3360" y="1853"/>
                    <a:pt x="3364" y="1852"/>
                    <a:pt x="3370" y="1852"/>
                  </a:cubicBezTo>
                  <a:cubicBezTo>
                    <a:pt x="3414" y="1852"/>
                    <a:pt x="3590" y="1877"/>
                    <a:pt x="3590" y="2279"/>
                  </a:cubicBezTo>
                  <a:cubicBezTo>
                    <a:pt x="3573" y="2754"/>
                    <a:pt x="3557" y="3049"/>
                    <a:pt x="4163" y="3229"/>
                  </a:cubicBezTo>
                  <a:cubicBezTo>
                    <a:pt x="4508" y="3311"/>
                    <a:pt x="4819" y="3492"/>
                    <a:pt x="5098" y="3721"/>
                  </a:cubicBezTo>
                  <a:cubicBezTo>
                    <a:pt x="4983" y="3508"/>
                    <a:pt x="4950" y="3262"/>
                    <a:pt x="5016" y="3033"/>
                  </a:cubicBezTo>
                  <a:cubicBezTo>
                    <a:pt x="5130" y="2689"/>
                    <a:pt x="5229" y="2082"/>
                    <a:pt x="4655" y="1689"/>
                  </a:cubicBezTo>
                  <a:cubicBezTo>
                    <a:pt x="4098" y="1295"/>
                    <a:pt x="3541" y="1066"/>
                    <a:pt x="3409" y="672"/>
                  </a:cubicBezTo>
                  <a:cubicBezTo>
                    <a:pt x="3327" y="427"/>
                    <a:pt x="3213" y="197"/>
                    <a:pt x="30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16"/>
            <p:cNvSpPr/>
            <p:nvPr/>
          </p:nvSpPr>
          <p:spPr>
            <a:xfrm>
              <a:off x="228476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345" y="1"/>
                  </a:moveTo>
                  <a:lnTo>
                    <a:pt x="345" y="1"/>
                  </a:lnTo>
                  <a:cubicBezTo>
                    <a:pt x="361" y="181"/>
                    <a:pt x="345" y="378"/>
                    <a:pt x="295" y="558"/>
                  </a:cubicBezTo>
                  <a:cubicBezTo>
                    <a:pt x="197" y="837"/>
                    <a:pt x="0" y="1263"/>
                    <a:pt x="525" y="1542"/>
                  </a:cubicBezTo>
                  <a:cubicBezTo>
                    <a:pt x="1033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1" y="1296"/>
                  </a:cubicBezTo>
                  <a:cubicBezTo>
                    <a:pt x="1295" y="919"/>
                    <a:pt x="1131" y="525"/>
                    <a:pt x="787" y="345"/>
                  </a:cubicBezTo>
                  <a:cubicBezTo>
                    <a:pt x="361" y="83"/>
                    <a:pt x="345" y="1"/>
                    <a:pt x="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16"/>
            <p:cNvSpPr/>
            <p:nvPr/>
          </p:nvSpPr>
          <p:spPr>
            <a:xfrm>
              <a:off x="230608" y="4216882"/>
              <a:ext cx="226978" cy="160351"/>
            </a:xfrm>
            <a:custGeom>
              <a:rect b="b" l="l" r="r" t="t"/>
              <a:pathLst>
                <a:path extrusionOk="0" h="4888" w="6919">
                  <a:moveTo>
                    <a:pt x="1934" y="1"/>
                  </a:moveTo>
                  <a:cubicBezTo>
                    <a:pt x="1053" y="1"/>
                    <a:pt x="588" y="827"/>
                    <a:pt x="706" y="1362"/>
                  </a:cubicBezTo>
                  <a:cubicBezTo>
                    <a:pt x="825" y="1974"/>
                    <a:pt x="1435" y="2002"/>
                    <a:pt x="1542" y="2002"/>
                  </a:cubicBezTo>
                  <a:cubicBezTo>
                    <a:pt x="1552" y="2002"/>
                    <a:pt x="1558" y="2001"/>
                    <a:pt x="1558" y="2001"/>
                  </a:cubicBezTo>
                  <a:cubicBezTo>
                    <a:pt x="1296" y="1903"/>
                    <a:pt x="1181" y="1592"/>
                    <a:pt x="1312" y="1329"/>
                  </a:cubicBezTo>
                  <a:cubicBezTo>
                    <a:pt x="1355" y="1265"/>
                    <a:pt x="1399" y="1241"/>
                    <a:pt x="1447" y="1241"/>
                  </a:cubicBezTo>
                  <a:cubicBezTo>
                    <a:pt x="1545" y="1241"/>
                    <a:pt x="1655" y="1345"/>
                    <a:pt x="1788" y="1411"/>
                  </a:cubicBezTo>
                  <a:cubicBezTo>
                    <a:pt x="1825" y="1430"/>
                    <a:pt x="1862" y="1439"/>
                    <a:pt x="1896" y="1439"/>
                  </a:cubicBezTo>
                  <a:cubicBezTo>
                    <a:pt x="2043" y="1439"/>
                    <a:pt x="2158" y="1285"/>
                    <a:pt x="2197" y="1100"/>
                  </a:cubicBezTo>
                  <a:cubicBezTo>
                    <a:pt x="2238" y="959"/>
                    <a:pt x="2346" y="817"/>
                    <a:pt x="2534" y="817"/>
                  </a:cubicBezTo>
                  <a:cubicBezTo>
                    <a:pt x="2652" y="817"/>
                    <a:pt x="2801" y="873"/>
                    <a:pt x="2984" y="1018"/>
                  </a:cubicBezTo>
                  <a:cubicBezTo>
                    <a:pt x="3476" y="1395"/>
                    <a:pt x="3164" y="2149"/>
                    <a:pt x="3164" y="2149"/>
                  </a:cubicBezTo>
                  <a:cubicBezTo>
                    <a:pt x="3164" y="2149"/>
                    <a:pt x="3164" y="1526"/>
                    <a:pt x="2738" y="1477"/>
                  </a:cubicBezTo>
                  <a:cubicBezTo>
                    <a:pt x="2691" y="1463"/>
                    <a:pt x="2644" y="1457"/>
                    <a:pt x="2597" y="1457"/>
                  </a:cubicBezTo>
                  <a:cubicBezTo>
                    <a:pt x="2420" y="1457"/>
                    <a:pt x="2259" y="1554"/>
                    <a:pt x="2181" y="1723"/>
                  </a:cubicBezTo>
                  <a:cubicBezTo>
                    <a:pt x="2443" y="1723"/>
                    <a:pt x="2476" y="2100"/>
                    <a:pt x="2312" y="2296"/>
                  </a:cubicBezTo>
                  <a:cubicBezTo>
                    <a:pt x="2165" y="2509"/>
                    <a:pt x="2214" y="2641"/>
                    <a:pt x="2361" y="2739"/>
                  </a:cubicBezTo>
                  <a:cubicBezTo>
                    <a:pt x="2509" y="2821"/>
                    <a:pt x="2705" y="2804"/>
                    <a:pt x="2525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788" y="3345"/>
                    <a:pt x="1755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60" y="3231"/>
                    <a:pt x="1279" y="3280"/>
                  </a:cubicBezTo>
                  <a:cubicBezTo>
                    <a:pt x="1001" y="3378"/>
                    <a:pt x="1001" y="3280"/>
                    <a:pt x="739" y="3509"/>
                  </a:cubicBezTo>
                  <a:cubicBezTo>
                    <a:pt x="616" y="3624"/>
                    <a:pt x="431" y="3653"/>
                    <a:pt x="278" y="3653"/>
                  </a:cubicBezTo>
                  <a:cubicBezTo>
                    <a:pt x="124" y="3653"/>
                    <a:pt x="1" y="3624"/>
                    <a:pt x="1" y="3624"/>
                  </a:cubicBezTo>
                  <a:lnTo>
                    <a:pt x="1" y="3624"/>
                  </a:lnTo>
                  <a:cubicBezTo>
                    <a:pt x="165" y="3722"/>
                    <a:pt x="378" y="3788"/>
                    <a:pt x="575" y="3804"/>
                  </a:cubicBezTo>
                  <a:cubicBezTo>
                    <a:pt x="1017" y="3837"/>
                    <a:pt x="1460" y="3903"/>
                    <a:pt x="1886" y="4001"/>
                  </a:cubicBezTo>
                  <a:cubicBezTo>
                    <a:pt x="3066" y="4362"/>
                    <a:pt x="3787" y="4853"/>
                    <a:pt x="4689" y="4886"/>
                  </a:cubicBezTo>
                  <a:cubicBezTo>
                    <a:pt x="4720" y="4887"/>
                    <a:pt x="4752" y="4888"/>
                    <a:pt x="4784" y="4888"/>
                  </a:cubicBezTo>
                  <a:cubicBezTo>
                    <a:pt x="5197" y="4888"/>
                    <a:pt x="5618" y="4789"/>
                    <a:pt x="5984" y="4591"/>
                  </a:cubicBezTo>
                  <a:cubicBezTo>
                    <a:pt x="6787" y="4132"/>
                    <a:pt x="6918" y="2952"/>
                    <a:pt x="6459" y="2362"/>
                  </a:cubicBezTo>
                  <a:cubicBezTo>
                    <a:pt x="6228" y="2024"/>
                    <a:pt x="5864" y="1868"/>
                    <a:pt x="5524" y="1868"/>
                  </a:cubicBezTo>
                  <a:cubicBezTo>
                    <a:pt x="5189" y="1868"/>
                    <a:pt x="4876" y="2020"/>
                    <a:pt x="4738" y="2296"/>
                  </a:cubicBezTo>
                  <a:cubicBezTo>
                    <a:pt x="4476" y="2624"/>
                    <a:pt x="4525" y="3100"/>
                    <a:pt x="4820" y="3378"/>
                  </a:cubicBezTo>
                  <a:lnTo>
                    <a:pt x="4836" y="3378"/>
                  </a:lnTo>
                  <a:cubicBezTo>
                    <a:pt x="4853" y="3395"/>
                    <a:pt x="4869" y="3411"/>
                    <a:pt x="4902" y="3427"/>
                  </a:cubicBezTo>
                  <a:lnTo>
                    <a:pt x="4935" y="3460"/>
                  </a:lnTo>
                  <a:cubicBezTo>
                    <a:pt x="5037" y="3519"/>
                    <a:pt x="5163" y="3550"/>
                    <a:pt x="5286" y="3550"/>
                  </a:cubicBezTo>
                  <a:cubicBezTo>
                    <a:pt x="5540" y="3550"/>
                    <a:pt x="5782" y="3419"/>
                    <a:pt x="5771" y="3132"/>
                  </a:cubicBezTo>
                  <a:cubicBezTo>
                    <a:pt x="5784" y="2938"/>
                    <a:pt x="5628" y="2856"/>
                    <a:pt x="5452" y="2856"/>
                  </a:cubicBezTo>
                  <a:cubicBezTo>
                    <a:pt x="5197" y="2856"/>
                    <a:pt x="4900" y="3028"/>
                    <a:pt x="5017" y="3280"/>
                  </a:cubicBezTo>
                  <a:cubicBezTo>
                    <a:pt x="5017" y="3304"/>
                    <a:pt x="5017" y="3333"/>
                    <a:pt x="4990" y="3333"/>
                  </a:cubicBezTo>
                  <a:cubicBezTo>
                    <a:pt x="4963" y="3333"/>
                    <a:pt x="4910" y="3304"/>
                    <a:pt x="4804" y="3214"/>
                  </a:cubicBezTo>
                  <a:cubicBezTo>
                    <a:pt x="4689" y="3100"/>
                    <a:pt x="4623" y="2952"/>
                    <a:pt x="4623" y="2804"/>
                  </a:cubicBezTo>
                  <a:cubicBezTo>
                    <a:pt x="4623" y="2624"/>
                    <a:pt x="4689" y="2460"/>
                    <a:pt x="4804" y="2313"/>
                  </a:cubicBezTo>
                  <a:cubicBezTo>
                    <a:pt x="4929" y="2078"/>
                    <a:pt x="5196" y="1955"/>
                    <a:pt x="5483" y="1955"/>
                  </a:cubicBezTo>
                  <a:cubicBezTo>
                    <a:pt x="5799" y="1955"/>
                    <a:pt x="6139" y="2103"/>
                    <a:pt x="6344" y="2411"/>
                  </a:cubicBezTo>
                  <a:lnTo>
                    <a:pt x="6361" y="2444"/>
                  </a:lnTo>
                  <a:cubicBezTo>
                    <a:pt x="6590" y="2854"/>
                    <a:pt x="6574" y="3345"/>
                    <a:pt x="6328" y="3755"/>
                  </a:cubicBezTo>
                  <a:cubicBezTo>
                    <a:pt x="6048" y="4259"/>
                    <a:pt x="5410" y="4609"/>
                    <a:pt x="4579" y="4609"/>
                  </a:cubicBezTo>
                  <a:cubicBezTo>
                    <a:pt x="4193" y="4609"/>
                    <a:pt x="3765" y="4533"/>
                    <a:pt x="3312" y="4362"/>
                  </a:cubicBezTo>
                  <a:cubicBezTo>
                    <a:pt x="3263" y="4345"/>
                    <a:pt x="3033" y="4263"/>
                    <a:pt x="2886" y="4198"/>
                  </a:cubicBezTo>
                  <a:cubicBezTo>
                    <a:pt x="2460" y="3985"/>
                    <a:pt x="2033" y="3837"/>
                    <a:pt x="1574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6" y="3313"/>
                    <a:pt x="4148" y="838"/>
                    <a:pt x="2689" y="182"/>
                  </a:cubicBezTo>
                  <a:cubicBezTo>
                    <a:pt x="2412" y="55"/>
                    <a:pt x="2159" y="1"/>
                    <a:pt x="19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16"/>
            <p:cNvSpPr/>
            <p:nvPr/>
          </p:nvSpPr>
          <p:spPr>
            <a:xfrm>
              <a:off x="340868" y="4303489"/>
              <a:ext cx="153265" cy="108125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29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2" y="2623"/>
                    <a:pt x="2213" y="3033"/>
                  </a:cubicBezTo>
                  <a:cubicBezTo>
                    <a:pt x="2386" y="3221"/>
                    <a:pt x="2559" y="3278"/>
                    <a:pt x="2717" y="3278"/>
                  </a:cubicBezTo>
                  <a:cubicBezTo>
                    <a:pt x="2902" y="3278"/>
                    <a:pt x="3065" y="3200"/>
                    <a:pt x="3180" y="3164"/>
                  </a:cubicBezTo>
                  <a:cubicBezTo>
                    <a:pt x="3207" y="3157"/>
                    <a:pt x="3234" y="3154"/>
                    <a:pt x="3260" y="3154"/>
                  </a:cubicBezTo>
                  <a:cubicBezTo>
                    <a:pt x="3362" y="3154"/>
                    <a:pt x="3456" y="3204"/>
                    <a:pt x="3508" y="3295"/>
                  </a:cubicBezTo>
                  <a:cubicBezTo>
                    <a:pt x="3541" y="3082"/>
                    <a:pt x="3475" y="2869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7" y="2164"/>
                    <a:pt x="4098" y="1705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16"/>
            <p:cNvSpPr/>
            <p:nvPr/>
          </p:nvSpPr>
          <p:spPr>
            <a:xfrm>
              <a:off x="-83932" y="4588470"/>
              <a:ext cx="61870" cy="122658"/>
            </a:xfrm>
            <a:custGeom>
              <a:rect b="b" l="l" r="r" t="t"/>
              <a:pathLst>
                <a:path extrusionOk="0" h="3739" w="1886">
                  <a:moveTo>
                    <a:pt x="1377" y="1"/>
                  </a:moveTo>
                  <a:cubicBezTo>
                    <a:pt x="1377" y="1"/>
                    <a:pt x="1377" y="268"/>
                    <a:pt x="1207" y="268"/>
                  </a:cubicBezTo>
                  <a:cubicBezTo>
                    <a:pt x="1194" y="268"/>
                    <a:pt x="1179" y="267"/>
                    <a:pt x="1164" y="263"/>
                  </a:cubicBezTo>
                  <a:cubicBezTo>
                    <a:pt x="1063" y="240"/>
                    <a:pt x="923" y="181"/>
                    <a:pt x="789" y="181"/>
                  </a:cubicBezTo>
                  <a:cubicBezTo>
                    <a:pt x="638" y="181"/>
                    <a:pt x="496" y="256"/>
                    <a:pt x="426" y="542"/>
                  </a:cubicBezTo>
                  <a:cubicBezTo>
                    <a:pt x="300" y="1062"/>
                    <a:pt x="250" y="1643"/>
                    <a:pt x="42" y="1643"/>
                  </a:cubicBezTo>
                  <a:cubicBezTo>
                    <a:pt x="34" y="1643"/>
                    <a:pt x="25" y="1642"/>
                    <a:pt x="16" y="1640"/>
                  </a:cubicBezTo>
                  <a:lnTo>
                    <a:pt x="0" y="1640"/>
                  </a:lnTo>
                  <a:lnTo>
                    <a:pt x="0" y="3738"/>
                  </a:lnTo>
                  <a:lnTo>
                    <a:pt x="16" y="3509"/>
                  </a:lnTo>
                  <a:cubicBezTo>
                    <a:pt x="16" y="3509"/>
                    <a:pt x="49" y="2214"/>
                    <a:pt x="836" y="1870"/>
                  </a:cubicBezTo>
                  <a:cubicBezTo>
                    <a:pt x="1623" y="1509"/>
                    <a:pt x="1885" y="1279"/>
                    <a:pt x="1754" y="673"/>
                  </a:cubicBezTo>
                  <a:cubicBezTo>
                    <a:pt x="1606" y="83"/>
                    <a:pt x="1377" y="1"/>
                    <a:pt x="1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16"/>
            <p:cNvSpPr/>
            <p:nvPr/>
          </p:nvSpPr>
          <p:spPr>
            <a:xfrm>
              <a:off x="-83932" y="4503537"/>
              <a:ext cx="22603" cy="111340"/>
            </a:xfrm>
            <a:custGeom>
              <a:rect b="b" l="l" r="r" t="t"/>
              <a:pathLst>
                <a:path extrusionOk="0" h="3394" w="689">
                  <a:moveTo>
                    <a:pt x="0" y="0"/>
                  </a:moveTo>
                  <a:lnTo>
                    <a:pt x="0" y="3393"/>
                  </a:lnTo>
                  <a:cubicBezTo>
                    <a:pt x="16" y="3393"/>
                    <a:pt x="16" y="3131"/>
                    <a:pt x="33" y="3065"/>
                  </a:cubicBezTo>
                  <a:cubicBezTo>
                    <a:pt x="66" y="2737"/>
                    <a:pt x="197" y="2426"/>
                    <a:pt x="377" y="2164"/>
                  </a:cubicBezTo>
                  <a:cubicBezTo>
                    <a:pt x="688" y="1754"/>
                    <a:pt x="557" y="1443"/>
                    <a:pt x="311" y="1098"/>
                  </a:cubicBezTo>
                  <a:cubicBezTo>
                    <a:pt x="164" y="869"/>
                    <a:pt x="66" y="607"/>
                    <a:pt x="49" y="34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16"/>
            <p:cNvSpPr/>
            <p:nvPr/>
          </p:nvSpPr>
          <p:spPr>
            <a:xfrm>
              <a:off x="-83932" y="4052887"/>
              <a:ext cx="119935" cy="168355"/>
            </a:xfrm>
            <a:custGeom>
              <a:rect b="b" l="l" r="r" t="t"/>
              <a:pathLst>
                <a:path extrusionOk="0" h="5132" w="3656">
                  <a:moveTo>
                    <a:pt x="1914" y="1"/>
                  </a:moveTo>
                  <a:cubicBezTo>
                    <a:pt x="1648" y="1"/>
                    <a:pt x="1380" y="81"/>
                    <a:pt x="1147" y="247"/>
                  </a:cubicBezTo>
                  <a:cubicBezTo>
                    <a:pt x="574" y="657"/>
                    <a:pt x="197" y="1476"/>
                    <a:pt x="0" y="2657"/>
                  </a:cubicBezTo>
                  <a:lnTo>
                    <a:pt x="0" y="5132"/>
                  </a:lnTo>
                  <a:cubicBezTo>
                    <a:pt x="131" y="4263"/>
                    <a:pt x="590" y="2296"/>
                    <a:pt x="1885" y="1739"/>
                  </a:cubicBezTo>
                  <a:cubicBezTo>
                    <a:pt x="3606" y="1018"/>
                    <a:pt x="3622" y="952"/>
                    <a:pt x="3655" y="591"/>
                  </a:cubicBezTo>
                  <a:lnTo>
                    <a:pt x="3655" y="591"/>
                  </a:lnTo>
                  <a:cubicBezTo>
                    <a:pt x="3565" y="668"/>
                    <a:pt x="3454" y="706"/>
                    <a:pt x="3344" y="706"/>
                  </a:cubicBezTo>
                  <a:cubicBezTo>
                    <a:pt x="3194" y="706"/>
                    <a:pt x="3045" y="635"/>
                    <a:pt x="2950" y="493"/>
                  </a:cubicBezTo>
                  <a:cubicBezTo>
                    <a:pt x="2688" y="172"/>
                    <a:pt x="2303" y="1"/>
                    <a:pt x="19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16"/>
            <p:cNvSpPr/>
            <p:nvPr/>
          </p:nvSpPr>
          <p:spPr>
            <a:xfrm>
              <a:off x="-83932" y="3959358"/>
              <a:ext cx="44123" cy="145753"/>
            </a:xfrm>
            <a:custGeom>
              <a:rect b="b" l="l" r="r" t="t"/>
              <a:pathLst>
                <a:path extrusionOk="0" h="4443" w="1345">
                  <a:moveTo>
                    <a:pt x="0" y="0"/>
                  </a:moveTo>
                  <a:lnTo>
                    <a:pt x="0" y="4442"/>
                  </a:lnTo>
                  <a:cubicBezTo>
                    <a:pt x="115" y="3901"/>
                    <a:pt x="328" y="3377"/>
                    <a:pt x="623" y="2918"/>
                  </a:cubicBezTo>
                  <a:cubicBezTo>
                    <a:pt x="1344" y="1721"/>
                    <a:pt x="770" y="853"/>
                    <a:pt x="328" y="426"/>
                  </a:cubicBezTo>
                  <a:cubicBezTo>
                    <a:pt x="197" y="295"/>
                    <a:pt x="82" y="164"/>
                    <a:pt x="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16"/>
            <p:cNvSpPr/>
            <p:nvPr/>
          </p:nvSpPr>
          <p:spPr>
            <a:xfrm>
              <a:off x="-83932" y="3821969"/>
              <a:ext cx="100022" cy="220220"/>
            </a:xfrm>
            <a:custGeom>
              <a:rect b="b" l="l" r="r" t="t"/>
              <a:pathLst>
                <a:path extrusionOk="0" h="6713" w="3049">
                  <a:moveTo>
                    <a:pt x="1449" y="0"/>
                  </a:moveTo>
                  <a:cubicBezTo>
                    <a:pt x="973" y="0"/>
                    <a:pt x="486" y="224"/>
                    <a:pt x="246" y="713"/>
                  </a:cubicBezTo>
                  <a:cubicBezTo>
                    <a:pt x="131" y="877"/>
                    <a:pt x="49" y="1074"/>
                    <a:pt x="0" y="1271"/>
                  </a:cubicBezTo>
                  <a:lnTo>
                    <a:pt x="0" y="2434"/>
                  </a:lnTo>
                  <a:cubicBezTo>
                    <a:pt x="49" y="2680"/>
                    <a:pt x="148" y="2926"/>
                    <a:pt x="262" y="3139"/>
                  </a:cubicBezTo>
                  <a:cubicBezTo>
                    <a:pt x="574" y="3844"/>
                    <a:pt x="1000" y="4401"/>
                    <a:pt x="1213" y="4926"/>
                  </a:cubicBezTo>
                  <a:cubicBezTo>
                    <a:pt x="1459" y="5499"/>
                    <a:pt x="1442" y="6155"/>
                    <a:pt x="1164" y="6712"/>
                  </a:cubicBezTo>
                  <a:cubicBezTo>
                    <a:pt x="1197" y="6647"/>
                    <a:pt x="1639" y="5975"/>
                    <a:pt x="1295" y="4893"/>
                  </a:cubicBezTo>
                  <a:cubicBezTo>
                    <a:pt x="1033" y="4123"/>
                    <a:pt x="115" y="3074"/>
                    <a:pt x="98" y="1910"/>
                  </a:cubicBezTo>
                  <a:cubicBezTo>
                    <a:pt x="160" y="927"/>
                    <a:pt x="948" y="515"/>
                    <a:pt x="1547" y="515"/>
                  </a:cubicBezTo>
                  <a:cubicBezTo>
                    <a:pt x="1747" y="515"/>
                    <a:pt x="1926" y="561"/>
                    <a:pt x="2049" y="648"/>
                  </a:cubicBezTo>
                  <a:cubicBezTo>
                    <a:pt x="2606" y="1057"/>
                    <a:pt x="2393" y="1779"/>
                    <a:pt x="1983" y="1910"/>
                  </a:cubicBezTo>
                  <a:cubicBezTo>
                    <a:pt x="1916" y="1935"/>
                    <a:pt x="1847" y="1946"/>
                    <a:pt x="1781" y="1946"/>
                  </a:cubicBezTo>
                  <a:cubicBezTo>
                    <a:pt x="1540" y="1946"/>
                    <a:pt x="1319" y="1793"/>
                    <a:pt x="1229" y="1549"/>
                  </a:cubicBezTo>
                  <a:cubicBezTo>
                    <a:pt x="1208" y="1464"/>
                    <a:pt x="1263" y="1379"/>
                    <a:pt x="1335" y="1379"/>
                  </a:cubicBezTo>
                  <a:cubicBezTo>
                    <a:pt x="1374" y="1379"/>
                    <a:pt x="1419" y="1404"/>
                    <a:pt x="1459" y="1467"/>
                  </a:cubicBezTo>
                  <a:cubicBezTo>
                    <a:pt x="1507" y="1539"/>
                    <a:pt x="1579" y="1572"/>
                    <a:pt x="1652" y="1572"/>
                  </a:cubicBezTo>
                  <a:cubicBezTo>
                    <a:pt x="1777" y="1572"/>
                    <a:pt x="1901" y="1475"/>
                    <a:pt x="1901" y="1320"/>
                  </a:cubicBezTo>
                  <a:cubicBezTo>
                    <a:pt x="1918" y="1156"/>
                    <a:pt x="1803" y="1025"/>
                    <a:pt x="1639" y="1008"/>
                  </a:cubicBezTo>
                  <a:cubicBezTo>
                    <a:pt x="1611" y="1001"/>
                    <a:pt x="1583" y="998"/>
                    <a:pt x="1554" y="998"/>
                  </a:cubicBezTo>
                  <a:cubicBezTo>
                    <a:pt x="1385" y="998"/>
                    <a:pt x="1222" y="1118"/>
                    <a:pt x="1180" y="1287"/>
                  </a:cubicBezTo>
                  <a:cubicBezTo>
                    <a:pt x="1053" y="1589"/>
                    <a:pt x="1281" y="2108"/>
                    <a:pt x="1864" y="2108"/>
                  </a:cubicBezTo>
                  <a:cubicBezTo>
                    <a:pt x="1882" y="2108"/>
                    <a:pt x="1900" y="2107"/>
                    <a:pt x="1918" y="2106"/>
                  </a:cubicBezTo>
                  <a:cubicBezTo>
                    <a:pt x="2557" y="2074"/>
                    <a:pt x="3049" y="1107"/>
                    <a:pt x="2475" y="451"/>
                  </a:cubicBezTo>
                  <a:cubicBezTo>
                    <a:pt x="2243" y="159"/>
                    <a:pt x="1850" y="0"/>
                    <a:pt x="14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16"/>
            <p:cNvSpPr/>
            <p:nvPr/>
          </p:nvSpPr>
          <p:spPr>
            <a:xfrm>
              <a:off x="2449812" y="4136902"/>
              <a:ext cx="297935" cy="207262"/>
            </a:xfrm>
            <a:custGeom>
              <a:rect b="b" l="l" r="r" t="t"/>
              <a:pathLst>
                <a:path extrusionOk="0" h="6318" w="9082">
                  <a:moveTo>
                    <a:pt x="7067" y="0"/>
                  </a:moveTo>
                  <a:cubicBezTo>
                    <a:pt x="6615" y="0"/>
                    <a:pt x="6189" y="159"/>
                    <a:pt x="5918" y="489"/>
                  </a:cubicBezTo>
                  <a:cubicBezTo>
                    <a:pt x="5525" y="915"/>
                    <a:pt x="5492" y="1538"/>
                    <a:pt x="5820" y="1997"/>
                  </a:cubicBezTo>
                  <a:cubicBezTo>
                    <a:pt x="5902" y="2145"/>
                    <a:pt x="6033" y="2243"/>
                    <a:pt x="6180" y="2308"/>
                  </a:cubicBezTo>
                  <a:lnTo>
                    <a:pt x="6213" y="2325"/>
                  </a:lnTo>
                  <a:lnTo>
                    <a:pt x="6295" y="2341"/>
                  </a:lnTo>
                  <a:cubicBezTo>
                    <a:pt x="6328" y="2358"/>
                    <a:pt x="6361" y="2358"/>
                    <a:pt x="6394" y="2374"/>
                  </a:cubicBezTo>
                  <a:cubicBezTo>
                    <a:pt x="6457" y="2389"/>
                    <a:pt x="6521" y="2396"/>
                    <a:pt x="6586" y="2396"/>
                  </a:cubicBezTo>
                  <a:cubicBezTo>
                    <a:pt x="6802" y="2396"/>
                    <a:pt x="7016" y="2313"/>
                    <a:pt x="7180" y="2161"/>
                  </a:cubicBezTo>
                  <a:cubicBezTo>
                    <a:pt x="7571" y="1755"/>
                    <a:pt x="7301" y="1212"/>
                    <a:pt x="6963" y="1212"/>
                  </a:cubicBezTo>
                  <a:cubicBezTo>
                    <a:pt x="6932" y="1212"/>
                    <a:pt x="6901" y="1217"/>
                    <a:pt x="6869" y="1227"/>
                  </a:cubicBezTo>
                  <a:cubicBezTo>
                    <a:pt x="6557" y="1309"/>
                    <a:pt x="6476" y="1718"/>
                    <a:pt x="6721" y="1849"/>
                  </a:cubicBezTo>
                  <a:cubicBezTo>
                    <a:pt x="6775" y="1880"/>
                    <a:pt x="6834" y="1894"/>
                    <a:pt x="6891" y="1894"/>
                  </a:cubicBezTo>
                  <a:cubicBezTo>
                    <a:pt x="6990" y="1894"/>
                    <a:pt x="7085" y="1851"/>
                    <a:pt x="7148" y="1768"/>
                  </a:cubicBezTo>
                  <a:lnTo>
                    <a:pt x="7148" y="1768"/>
                  </a:lnTo>
                  <a:cubicBezTo>
                    <a:pt x="7197" y="1915"/>
                    <a:pt x="7148" y="2063"/>
                    <a:pt x="7016" y="2145"/>
                  </a:cubicBezTo>
                  <a:cubicBezTo>
                    <a:pt x="6871" y="2253"/>
                    <a:pt x="6691" y="2317"/>
                    <a:pt x="6507" y="2317"/>
                  </a:cubicBezTo>
                  <a:cubicBezTo>
                    <a:pt x="6442" y="2317"/>
                    <a:pt x="6376" y="2309"/>
                    <a:pt x="6312" y="2292"/>
                  </a:cubicBezTo>
                  <a:cubicBezTo>
                    <a:pt x="6230" y="2276"/>
                    <a:pt x="6131" y="2226"/>
                    <a:pt x="6066" y="2177"/>
                  </a:cubicBezTo>
                  <a:cubicBezTo>
                    <a:pt x="5558" y="1768"/>
                    <a:pt x="5508" y="1014"/>
                    <a:pt x="5984" y="555"/>
                  </a:cubicBezTo>
                  <a:cubicBezTo>
                    <a:pt x="6239" y="251"/>
                    <a:pt x="6633" y="107"/>
                    <a:pt x="7049" y="107"/>
                  </a:cubicBezTo>
                  <a:cubicBezTo>
                    <a:pt x="7915" y="107"/>
                    <a:pt x="8879" y="731"/>
                    <a:pt x="8901" y="1849"/>
                  </a:cubicBezTo>
                  <a:cubicBezTo>
                    <a:pt x="8918" y="2669"/>
                    <a:pt x="8475" y="3407"/>
                    <a:pt x="7770" y="3784"/>
                  </a:cubicBezTo>
                  <a:lnTo>
                    <a:pt x="7705" y="3816"/>
                  </a:lnTo>
                  <a:cubicBezTo>
                    <a:pt x="7623" y="3849"/>
                    <a:pt x="7525" y="3882"/>
                    <a:pt x="7443" y="3898"/>
                  </a:cubicBezTo>
                  <a:cubicBezTo>
                    <a:pt x="7218" y="3950"/>
                    <a:pt x="6994" y="3973"/>
                    <a:pt x="6770" y="3973"/>
                  </a:cubicBezTo>
                  <a:cubicBezTo>
                    <a:pt x="5185" y="3973"/>
                    <a:pt x="3645" y="2835"/>
                    <a:pt x="2314" y="2835"/>
                  </a:cubicBezTo>
                  <a:cubicBezTo>
                    <a:pt x="2163" y="2835"/>
                    <a:pt x="2015" y="2850"/>
                    <a:pt x="1870" y="2882"/>
                  </a:cubicBezTo>
                  <a:cubicBezTo>
                    <a:pt x="607" y="3161"/>
                    <a:pt x="247" y="4046"/>
                    <a:pt x="148" y="4587"/>
                  </a:cubicBezTo>
                  <a:cubicBezTo>
                    <a:pt x="1" y="5128"/>
                    <a:pt x="116" y="5734"/>
                    <a:pt x="558" y="6062"/>
                  </a:cubicBezTo>
                  <a:cubicBezTo>
                    <a:pt x="778" y="6238"/>
                    <a:pt x="1046" y="6317"/>
                    <a:pt x="1309" y="6317"/>
                  </a:cubicBezTo>
                  <a:cubicBezTo>
                    <a:pt x="1734" y="6317"/>
                    <a:pt x="2146" y="6111"/>
                    <a:pt x="2329" y="5767"/>
                  </a:cubicBezTo>
                  <a:cubicBezTo>
                    <a:pt x="2656" y="5226"/>
                    <a:pt x="2361" y="4521"/>
                    <a:pt x="1870" y="4407"/>
                  </a:cubicBezTo>
                  <a:cubicBezTo>
                    <a:pt x="1770" y="4363"/>
                    <a:pt x="1667" y="4342"/>
                    <a:pt x="1566" y="4342"/>
                  </a:cubicBezTo>
                  <a:cubicBezTo>
                    <a:pt x="1254" y="4342"/>
                    <a:pt x="965" y="4539"/>
                    <a:pt x="853" y="4849"/>
                  </a:cubicBezTo>
                  <a:cubicBezTo>
                    <a:pt x="821" y="4964"/>
                    <a:pt x="821" y="5095"/>
                    <a:pt x="837" y="5226"/>
                  </a:cubicBezTo>
                  <a:cubicBezTo>
                    <a:pt x="837" y="5242"/>
                    <a:pt x="837" y="5259"/>
                    <a:pt x="853" y="5275"/>
                  </a:cubicBezTo>
                  <a:cubicBezTo>
                    <a:pt x="853" y="5275"/>
                    <a:pt x="853" y="5292"/>
                    <a:pt x="853" y="5292"/>
                  </a:cubicBezTo>
                  <a:cubicBezTo>
                    <a:pt x="915" y="5526"/>
                    <a:pt x="1125" y="5667"/>
                    <a:pt x="1351" y="5667"/>
                  </a:cubicBezTo>
                  <a:cubicBezTo>
                    <a:pt x="1425" y="5667"/>
                    <a:pt x="1501" y="5652"/>
                    <a:pt x="1575" y="5619"/>
                  </a:cubicBezTo>
                  <a:cubicBezTo>
                    <a:pt x="1925" y="5476"/>
                    <a:pt x="1811" y="4913"/>
                    <a:pt x="1457" y="4913"/>
                  </a:cubicBezTo>
                  <a:cubicBezTo>
                    <a:pt x="1447" y="4913"/>
                    <a:pt x="1437" y="4914"/>
                    <a:pt x="1427" y="4915"/>
                  </a:cubicBezTo>
                  <a:cubicBezTo>
                    <a:pt x="1050" y="4964"/>
                    <a:pt x="1116" y="5324"/>
                    <a:pt x="1050" y="5374"/>
                  </a:cubicBezTo>
                  <a:cubicBezTo>
                    <a:pt x="1040" y="5383"/>
                    <a:pt x="1030" y="5387"/>
                    <a:pt x="1018" y="5387"/>
                  </a:cubicBezTo>
                  <a:cubicBezTo>
                    <a:pt x="972" y="5387"/>
                    <a:pt x="916" y="5318"/>
                    <a:pt x="902" y="5292"/>
                  </a:cubicBezTo>
                  <a:cubicBezTo>
                    <a:pt x="837" y="5095"/>
                    <a:pt x="853" y="4882"/>
                    <a:pt x="935" y="4718"/>
                  </a:cubicBezTo>
                  <a:cubicBezTo>
                    <a:pt x="1086" y="4510"/>
                    <a:pt x="1317" y="4392"/>
                    <a:pt x="1550" y="4392"/>
                  </a:cubicBezTo>
                  <a:cubicBezTo>
                    <a:pt x="1647" y="4392"/>
                    <a:pt x="1745" y="4412"/>
                    <a:pt x="1837" y="4456"/>
                  </a:cubicBezTo>
                  <a:cubicBezTo>
                    <a:pt x="2312" y="4570"/>
                    <a:pt x="2558" y="5226"/>
                    <a:pt x="2230" y="5718"/>
                  </a:cubicBezTo>
                  <a:cubicBezTo>
                    <a:pt x="2079" y="6029"/>
                    <a:pt x="1701" y="6211"/>
                    <a:pt x="1314" y="6211"/>
                  </a:cubicBezTo>
                  <a:cubicBezTo>
                    <a:pt x="1069" y="6211"/>
                    <a:pt x="821" y="6139"/>
                    <a:pt x="624" y="5980"/>
                  </a:cubicBezTo>
                  <a:cubicBezTo>
                    <a:pt x="116" y="5554"/>
                    <a:pt x="116" y="4636"/>
                    <a:pt x="558" y="4062"/>
                  </a:cubicBezTo>
                  <a:cubicBezTo>
                    <a:pt x="904" y="3580"/>
                    <a:pt x="1483" y="3350"/>
                    <a:pt x="2091" y="3350"/>
                  </a:cubicBezTo>
                  <a:cubicBezTo>
                    <a:pt x="2290" y="3350"/>
                    <a:pt x="2491" y="3375"/>
                    <a:pt x="2689" y="3423"/>
                  </a:cubicBezTo>
                  <a:cubicBezTo>
                    <a:pt x="3509" y="3620"/>
                    <a:pt x="4328" y="3964"/>
                    <a:pt x="5213" y="4193"/>
                  </a:cubicBezTo>
                  <a:cubicBezTo>
                    <a:pt x="5549" y="4255"/>
                    <a:pt x="5890" y="4291"/>
                    <a:pt x="6226" y="4291"/>
                  </a:cubicBezTo>
                  <a:cubicBezTo>
                    <a:pt x="6793" y="4291"/>
                    <a:pt x="7348" y="4188"/>
                    <a:pt x="7852" y="3931"/>
                  </a:cubicBezTo>
                  <a:cubicBezTo>
                    <a:pt x="8623" y="3521"/>
                    <a:pt x="9082" y="2718"/>
                    <a:pt x="9049" y="1849"/>
                  </a:cubicBezTo>
                  <a:cubicBezTo>
                    <a:pt x="9005" y="653"/>
                    <a:pt x="7983" y="0"/>
                    <a:pt x="70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16"/>
            <p:cNvSpPr/>
            <p:nvPr/>
          </p:nvSpPr>
          <p:spPr>
            <a:xfrm>
              <a:off x="2349821" y="4315331"/>
              <a:ext cx="201652" cy="202735"/>
            </a:xfrm>
            <a:custGeom>
              <a:rect b="b" l="l" r="r" t="t"/>
              <a:pathLst>
                <a:path extrusionOk="0" h="6180" w="6147">
                  <a:moveTo>
                    <a:pt x="3082" y="0"/>
                  </a:moveTo>
                  <a:cubicBezTo>
                    <a:pt x="3049" y="115"/>
                    <a:pt x="3016" y="230"/>
                    <a:pt x="3000" y="361"/>
                  </a:cubicBezTo>
                  <a:cubicBezTo>
                    <a:pt x="3000" y="361"/>
                    <a:pt x="2934" y="1262"/>
                    <a:pt x="2049" y="1377"/>
                  </a:cubicBezTo>
                  <a:cubicBezTo>
                    <a:pt x="1164" y="1508"/>
                    <a:pt x="590" y="1623"/>
                    <a:pt x="557" y="2295"/>
                  </a:cubicBezTo>
                  <a:cubicBezTo>
                    <a:pt x="527" y="2896"/>
                    <a:pt x="346" y="3221"/>
                    <a:pt x="76" y="3221"/>
                  </a:cubicBezTo>
                  <a:cubicBezTo>
                    <a:pt x="52" y="3221"/>
                    <a:pt x="26" y="3218"/>
                    <a:pt x="0" y="3213"/>
                  </a:cubicBezTo>
                  <a:lnTo>
                    <a:pt x="0" y="3213"/>
                  </a:lnTo>
                  <a:cubicBezTo>
                    <a:pt x="0" y="3213"/>
                    <a:pt x="377" y="3761"/>
                    <a:pt x="978" y="3761"/>
                  </a:cubicBezTo>
                  <a:cubicBezTo>
                    <a:pt x="1097" y="3761"/>
                    <a:pt x="1225" y="3740"/>
                    <a:pt x="1361" y="3688"/>
                  </a:cubicBezTo>
                  <a:cubicBezTo>
                    <a:pt x="2180" y="3360"/>
                    <a:pt x="2115" y="2819"/>
                    <a:pt x="2131" y="2656"/>
                  </a:cubicBezTo>
                  <a:cubicBezTo>
                    <a:pt x="2146" y="2518"/>
                    <a:pt x="2205" y="2308"/>
                    <a:pt x="2346" y="2308"/>
                  </a:cubicBezTo>
                  <a:cubicBezTo>
                    <a:pt x="2356" y="2308"/>
                    <a:pt x="2366" y="2309"/>
                    <a:pt x="2377" y="2311"/>
                  </a:cubicBezTo>
                  <a:cubicBezTo>
                    <a:pt x="2541" y="2344"/>
                    <a:pt x="2606" y="2656"/>
                    <a:pt x="2377" y="2951"/>
                  </a:cubicBezTo>
                  <a:cubicBezTo>
                    <a:pt x="2033" y="3311"/>
                    <a:pt x="1983" y="3852"/>
                    <a:pt x="2279" y="4262"/>
                  </a:cubicBezTo>
                  <a:cubicBezTo>
                    <a:pt x="2639" y="4819"/>
                    <a:pt x="3082" y="6180"/>
                    <a:pt x="3082" y="6180"/>
                  </a:cubicBezTo>
                  <a:cubicBezTo>
                    <a:pt x="3082" y="6180"/>
                    <a:pt x="3524" y="4803"/>
                    <a:pt x="3885" y="4262"/>
                  </a:cubicBezTo>
                  <a:cubicBezTo>
                    <a:pt x="4164" y="3852"/>
                    <a:pt x="4131" y="3311"/>
                    <a:pt x="3787" y="2951"/>
                  </a:cubicBezTo>
                  <a:cubicBezTo>
                    <a:pt x="3541" y="2656"/>
                    <a:pt x="3606" y="2344"/>
                    <a:pt x="3770" y="2311"/>
                  </a:cubicBezTo>
                  <a:cubicBezTo>
                    <a:pt x="3782" y="2309"/>
                    <a:pt x="3793" y="2308"/>
                    <a:pt x="3803" y="2308"/>
                  </a:cubicBezTo>
                  <a:cubicBezTo>
                    <a:pt x="3945" y="2308"/>
                    <a:pt x="4017" y="2503"/>
                    <a:pt x="4032" y="2656"/>
                  </a:cubicBezTo>
                  <a:cubicBezTo>
                    <a:pt x="4032" y="2819"/>
                    <a:pt x="3967" y="3377"/>
                    <a:pt x="4803" y="3688"/>
                  </a:cubicBezTo>
                  <a:cubicBezTo>
                    <a:pt x="4938" y="3740"/>
                    <a:pt x="5066" y="3761"/>
                    <a:pt x="5184" y="3761"/>
                  </a:cubicBezTo>
                  <a:cubicBezTo>
                    <a:pt x="5781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2" y="3218"/>
                    <a:pt x="6098" y="3221"/>
                    <a:pt x="6074" y="3221"/>
                  </a:cubicBezTo>
                  <a:cubicBezTo>
                    <a:pt x="5817" y="3221"/>
                    <a:pt x="5636" y="2896"/>
                    <a:pt x="5606" y="2295"/>
                  </a:cubicBezTo>
                  <a:cubicBezTo>
                    <a:pt x="5573" y="1623"/>
                    <a:pt x="4983" y="1492"/>
                    <a:pt x="4114" y="1377"/>
                  </a:cubicBezTo>
                  <a:cubicBezTo>
                    <a:pt x="3229" y="1262"/>
                    <a:pt x="3147" y="361"/>
                    <a:pt x="3147" y="361"/>
                  </a:cubicBezTo>
                  <a:cubicBezTo>
                    <a:pt x="3131" y="230"/>
                    <a:pt x="3115" y="115"/>
                    <a:pt x="3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16"/>
            <p:cNvSpPr/>
            <p:nvPr/>
          </p:nvSpPr>
          <p:spPr>
            <a:xfrm>
              <a:off x="2485308" y="4254444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1" y="266"/>
                    <a:pt x="1" y="266"/>
                  </a:cubicBezTo>
                  <a:cubicBezTo>
                    <a:pt x="226" y="193"/>
                    <a:pt x="434" y="147"/>
                    <a:pt x="642" y="147"/>
                  </a:cubicBezTo>
                  <a:cubicBezTo>
                    <a:pt x="950" y="147"/>
                    <a:pt x="1255" y="248"/>
                    <a:pt x="1607" y="512"/>
                  </a:cubicBezTo>
                  <a:cubicBezTo>
                    <a:pt x="2214" y="955"/>
                    <a:pt x="1837" y="1709"/>
                    <a:pt x="1738" y="2200"/>
                  </a:cubicBezTo>
                  <a:cubicBezTo>
                    <a:pt x="1640" y="2709"/>
                    <a:pt x="2361" y="2922"/>
                    <a:pt x="2722" y="3086"/>
                  </a:cubicBezTo>
                  <a:cubicBezTo>
                    <a:pt x="3082" y="3249"/>
                    <a:pt x="2902" y="3692"/>
                    <a:pt x="2902" y="3692"/>
                  </a:cubicBezTo>
                  <a:cubicBezTo>
                    <a:pt x="4230" y="2872"/>
                    <a:pt x="3377" y="1938"/>
                    <a:pt x="3148" y="1659"/>
                  </a:cubicBezTo>
                  <a:cubicBezTo>
                    <a:pt x="2957" y="1442"/>
                    <a:pt x="3072" y="1201"/>
                    <a:pt x="3267" y="1201"/>
                  </a:cubicBezTo>
                  <a:cubicBezTo>
                    <a:pt x="3306" y="1201"/>
                    <a:pt x="3349" y="1211"/>
                    <a:pt x="3394" y="1233"/>
                  </a:cubicBezTo>
                  <a:cubicBezTo>
                    <a:pt x="3640" y="1364"/>
                    <a:pt x="3263" y="1873"/>
                    <a:pt x="3935" y="2299"/>
                  </a:cubicBezTo>
                  <a:cubicBezTo>
                    <a:pt x="4108" y="2410"/>
                    <a:pt x="4271" y="2452"/>
                    <a:pt x="4416" y="2452"/>
                  </a:cubicBezTo>
                  <a:cubicBezTo>
                    <a:pt x="484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4" y="2086"/>
                  </a:cubicBezTo>
                  <a:cubicBezTo>
                    <a:pt x="4744" y="2086"/>
                    <a:pt x="4948" y="1575"/>
                    <a:pt x="4771" y="1414"/>
                  </a:cubicBezTo>
                  <a:cubicBezTo>
                    <a:pt x="4697" y="1351"/>
                    <a:pt x="4603" y="1321"/>
                    <a:pt x="4507" y="1321"/>
                  </a:cubicBezTo>
                  <a:cubicBezTo>
                    <a:pt x="4452" y="1321"/>
                    <a:pt x="4397" y="1330"/>
                    <a:pt x="4344" y="1348"/>
                  </a:cubicBezTo>
                  <a:cubicBezTo>
                    <a:pt x="4296" y="1359"/>
                    <a:pt x="4248" y="1365"/>
                    <a:pt x="4204" y="1365"/>
                  </a:cubicBezTo>
                  <a:cubicBezTo>
                    <a:pt x="4057" y="1365"/>
                    <a:pt x="3957" y="1305"/>
                    <a:pt x="4033" y="1217"/>
                  </a:cubicBezTo>
                  <a:cubicBezTo>
                    <a:pt x="4067" y="1175"/>
                    <a:pt x="4102" y="1159"/>
                    <a:pt x="4149" y="1159"/>
                  </a:cubicBezTo>
                  <a:cubicBezTo>
                    <a:pt x="4284" y="1159"/>
                    <a:pt x="4509" y="1295"/>
                    <a:pt x="5033" y="1332"/>
                  </a:cubicBezTo>
                  <a:cubicBezTo>
                    <a:pt x="5061" y="1333"/>
                    <a:pt x="5088" y="1334"/>
                    <a:pt x="5115" y="1334"/>
                  </a:cubicBezTo>
                  <a:cubicBezTo>
                    <a:pt x="5893" y="1334"/>
                    <a:pt x="6459" y="676"/>
                    <a:pt x="6459" y="676"/>
                  </a:cubicBezTo>
                  <a:lnTo>
                    <a:pt x="6459" y="676"/>
                  </a:lnTo>
                  <a:cubicBezTo>
                    <a:pt x="6000" y="932"/>
                    <a:pt x="5513" y="1030"/>
                    <a:pt x="5023" y="1030"/>
                  </a:cubicBezTo>
                  <a:cubicBezTo>
                    <a:pt x="3852" y="1030"/>
                    <a:pt x="2669" y="468"/>
                    <a:pt x="1837" y="168"/>
                  </a:cubicBezTo>
                  <a:cubicBezTo>
                    <a:pt x="1496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16"/>
            <p:cNvSpPr/>
            <p:nvPr/>
          </p:nvSpPr>
          <p:spPr>
            <a:xfrm>
              <a:off x="2540159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295" y="1500"/>
                    <a:pt x="2263" y="1270"/>
                  </a:cubicBezTo>
                  <a:cubicBezTo>
                    <a:pt x="2181" y="1025"/>
                    <a:pt x="2230" y="746"/>
                    <a:pt x="2410" y="549"/>
                  </a:cubicBezTo>
                  <a:cubicBezTo>
                    <a:pt x="2640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16"/>
            <p:cNvSpPr/>
            <p:nvPr/>
          </p:nvSpPr>
          <p:spPr>
            <a:xfrm>
              <a:off x="2710617" y="4084643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78" y="0"/>
                  </a:moveTo>
                  <a:lnTo>
                    <a:pt x="378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83" y="4311"/>
                    <a:pt x="1083" y="4311"/>
                  </a:cubicBezTo>
                  <a:cubicBezTo>
                    <a:pt x="1443" y="4049"/>
                    <a:pt x="1804" y="3361"/>
                    <a:pt x="2492" y="2918"/>
                  </a:cubicBezTo>
                  <a:cubicBezTo>
                    <a:pt x="3197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63" y="1695"/>
                    <a:pt x="2760" y="1748"/>
                    <a:pt x="2587" y="1748"/>
                  </a:cubicBezTo>
                  <a:cubicBezTo>
                    <a:pt x="2543" y="1748"/>
                    <a:pt x="2495" y="1744"/>
                    <a:pt x="2443" y="1738"/>
                  </a:cubicBezTo>
                  <a:cubicBezTo>
                    <a:pt x="2414" y="1731"/>
                    <a:pt x="2385" y="1727"/>
                    <a:pt x="2357" y="1727"/>
                  </a:cubicBezTo>
                  <a:cubicBezTo>
                    <a:pt x="2134" y="1727"/>
                    <a:pt x="1960" y="1947"/>
                    <a:pt x="2033" y="2180"/>
                  </a:cubicBezTo>
                  <a:cubicBezTo>
                    <a:pt x="2098" y="2413"/>
                    <a:pt x="1959" y="2513"/>
                    <a:pt x="1817" y="2513"/>
                  </a:cubicBezTo>
                  <a:cubicBezTo>
                    <a:pt x="1779" y="2513"/>
                    <a:pt x="1740" y="2506"/>
                    <a:pt x="1705" y="2492"/>
                  </a:cubicBezTo>
                  <a:cubicBezTo>
                    <a:pt x="1558" y="2426"/>
                    <a:pt x="1558" y="2066"/>
                    <a:pt x="1771" y="1885"/>
                  </a:cubicBezTo>
                  <a:cubicBezTo>
                    <a:pt x="2000" y="1705"/>
                    <a:pt x="2132" y="1312"/>
                    <a:pt x="1951" y="689"/>
                  </a:cubicBezTo>
                  <a:cubicBezTo>
                    <a:pt x="1811" y="203"/>
                    <a:pt x="1330" y="96"/>
                    <a:pt x="1009" y="96"/>
                  </a:cubicBezTo>
                  <a:cubicBezTo>
                    <a:pt x="919" y="96"/>
                    <a:pt x="841" y="104"/>
                    <a:pt x="788" y="115"/>
                  </a:cubicBezTo>
                  <a:cubicBezTo>
                    <a:pt x="757" y="122"/>
                    <a:pt x="726" y="125"/>
                    <a:pt x="695" y="125"/>
                  </a:cubicBezTo>
                  <a:cubicBezTo>
                    <a:pt x="580" y="125"/>
                    <a:pt x="469" y="78"/>
                    <a:pt x="3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16"/>
            <p:cNvSpPr/>
            <p:nvPr/>
          </p:nvSpPr>
          <p:spPr>
            <a:xfrm>
              <a:off x="2153544" y="4136771"/>
              <a:ext cx="297935" cy="207164"/>
            </a:xfrm>
            <a:custGeom>
              <a:rect b="b" l="l" r="r" t="t"/>
              <a:pathLst>
                <a:path extrusionOk="0" h="6315" w="9082">
                  <a:moveTo>
                    <a:pt x="2004" y="1"/>
                  </a:moveTo>
                  <a:cubicBezTo>
                    <a:pt x="1086" y="1"/>
                    <a:pt x="66" y="649"/>
                    <a:pt x="33" y="1853"/>
                  </a:cubicBezTo>
                  <a:cubicBezTo>
                    <a:pt x="0" y="2722"/>
                    <a:pt x="459" y="3525"/>
                    <a:pt x="1246" y="3935"/>
                  </a:cubicBezTo>
                  <a:cubicBezTo>
                    <a:pt x="1740" y="4192"/>
                    <a:pt x="2291" y="4295"/>
                    <a:pt x="2857" y="4295"/>
                  </a:cubicBezTo>
                  <a:cubicBezTo>
                    <a:pt x="3192" y="4295"/>
                    <a:pt x="3533" y="4259"/>
                    <a:pt x="3869" y="4197"/>
                  </a:cubicBezTo>
                  <a:cubicBezTo>
                    <a:pt x="4754" y="3968"/>
                    <a:pt x="5573" y="3624"/>
                    <a:pt x="6393" y="3427"/>
                  </a:cubicBezTo>
                  <a:cubicBezTo>
                    <a:pt x="6594" y="3374"/>
                    <a:pt x="6800" y="3347"/>
                    <a:pt x="7002" y="3347"/>
                  </a:cubicBezTo>
                  <a:cubicBezTo>
                    <a:pt x="7611" y="3347"/>
                    <a:pt x="8192" y="3587"/>
                    <a:pt x="8524" y="4066"/>
                  </a:cubicBezTo>
                  <a:cubicBezTo>
                    <a:pt x="8966" y="4640"/>
                    <a:pt x="8999" y="5574"/>
                    <a:pt x="8458" y="5984"/>
                  </a:cubicBezTo>
                  <a:cubicBezTo>
                    <a:pt x="8248" y="6137"/>
                    <a:pt x="7995" y="6208"/>
                    <a:pt x="7751" y="6208"/>
                  </a:cubicBezTo>
                  <a:cubicBezTo>
                    <a:pt x="7367" y="6208"/>
                    <a:pt x="7002" y="6032"/>
                    <a:pt x="6852" y="5722"/>
                  </a:cubicBezTo>
                  <a:cubicBezTo>
                    <a:pt x="6540" y="5230"/>
                    <a:pt x="6786" y="4574"/>
                    <a:pt x="7245" y="4460"/>
                  </a:cubicBezTo>
                  <a:cubicBezTo>
                    <a:pt x="7343" y="4416"/>
                    <a:pt x="7444" y="4395"/>
                    <a:pt x="7542" y="4395"/>
                  </a:cubicBezTo>
                  <a:cubicBezTo>
                    <a:pt x="7775" y="4395"/>
                    <a:pt x="7997" y="4510"/>
                    <a:pt x="8147" y="4706"/>
                  </a:cubicBezTo>
                  <a:cubicBezTo>
                    <a:pt x="8245" y="4886"/>
                    <a:pt x="8245" y="5099"/>
                    <a:pt x="8180" y="5279"/>
                  </a:cubicBezTo>
                  <a:cubicBezTo>
                    <a:pt x="8167" y="5318"/>
                    <a:pt x="8113" y="5397"/>
                    <a:pt x="8067" y="5397"/>
                  </a:cubicBezTo>
                  <a:cubicBezTo>
                    <a:pt x="8054" y="5397"/>
                    <a:pt x="8043" y="5392"/>
                    <a:pt x="8032" y="5378"/>
                  </a:cubicBezTo>
                  <a:cubicBezTo>
                    <a:pt x="7966" y="5328"/>
                    <a:pt x="8032" y="4968"/>
                    <a:pt x="7655" y="4919"/>
                  </a:cubicBezTo>
                  <a:cubicBezTo>
                    <a:pt x="7641" y="4917"/>
                    <a:pt x="7627" y="4916"/>
                    <a:pt x="7614" y="4916"/>
                  </a:cubicBezTo>
                  <a:cubicBezTo>
                    <a:pt x="7285" y="4916"/>
                    <a:pt x="7177" y="5482"/>
                    <a:pt x="7508" y="5623"/>
                  </a:cubicBezTo>
                  <a:cubicBezTo>
                    <a:pt x="7581" y="5656"/>
                    <a:pt x="7657" y="5671"/>
                    <a:pt x="7731" y="5671"/>
                  </a:cubicBezTo>
                  <a:cubicBezTo>
                    <a:pt x="7957" y="5671"/>
                    <a:pt x="8167" y="5530"/>
                    <a:pt x="8229" y="5296"/>
                  </a:cubicBezTo>
                  <a:lnTo>
                    <a:pt x="8229" y="5279"/>
                  </a:lnTo>
                  <a:cubicBezTo>
                    <a:pt x="8245" y="5263"/>
                    <a:pt x="8245" y="5246"/>
                    <a:pt x="8245" y="5230"/>
                  </a:cubicBezTo>
                  <a:lnTo>
                    <a:pt x="8245" y="5214"/>
                  </a:lnTo>
                  <a:cubicBezTo>
                    <a:pt x="8278" y="5099"/>
                    <a:pt x="8262" y="4968"/>
                    <a:pt x="8229" y="4837"/>
                  </a:cubicBezTo>
                  <a:cubicBezTo>
                    <a:pt x="8115" y="4534"/>
                    <a:pt x="7818" y="4338"/>
                    <a:pt x="7500" y="4338"/>
                  </a:cubicBezTo>
                  <a:cubicBezTo>
                    <a:pt x="7405" y="4338"/>
                    <a:pt x="7307" y="4356"/>
                    <a:pt x="7212" y="4394"/>
                  </a:cubicBezTo>
                  <a:cubicBezTo>
                    <a:pt x="6721" y="4525"/>
                    <a:pt x="6426" y="5214"/>
                    <a:pt x="6770" y="5771"/>
                  </a:cubicBezTo>
                  <a:cubicBezTo>
                    <a:pt x="6941" y="6114"/>
                    <a:pt x="7349" y="6314"/>
                    <a:pt x="7771" y="6314"/>
                  </a:cubicBezTo>
                  <a:cubicBezTo>
                    <a:pt x="8034" y="6314"/>
                    <a:pt x="8303" y="6236"/>
                    <a:pt x="8524" y="6066"/>
                  </a:cubicBezTo>
                  <a:cubicBezTo>
                    <a:pt x="8966" y="5738"/>
                    <a:pt x="9081" y="5132"/>
                    <a:pt x="8934" y="4574"/>
                  </a:cubicBezTo>
                  <a:cubicBezTo>
                    <a:pt x="8835" y="4050"/>
                    <a:pt x="8475" y="3165"/>
                    <a:pt x="7212" y="2886"/>
                  </a:cubicBezTo>
                  <a:cubicBezTo>
                    <a:pt x="7067" y="2854"/>
                    <a:pt x="6919" y="2839"/>
                    <a:pt x="6768" y="2839"/>
                  </a:cubicBezTo>
                  <a:cubicBezTo>
                    <a:pt x="5438" y="2839"/>
                    <a:pt x="3898" y="3977"/>
                    <a:pt x="2323" y="3977"/>
                  </a:cubicBezTo>
                  <a:cubicBezTo>
                    <a:pt x="2101" y="3977"/>
                    <a:pt x="1879" y="3954"/>
                    <a:pt x="1656" y="3902"/>
                  </a:cubicBezTo>
                  <a:cubicBezTo>
                    <a:pt x="1557" y="3870"/>
                    <a:pt x="1459" y="3853"/>
                    <a:pt x="1377" y="3820"/>
                  </a:cubicBezTo>
                  <a:cubicBezTo>
                    <a:pt x="1361" y="3804"/>
                    <a:pt x="1344" y="3804"/>
                    <a:pt x="1312" y="3788"/>
                  </a:cubicBezTo>
                  <a:cubicBezTo>
                    <a:pt x="607" y="3411"/>
                    <a:pt x="164" y="2657"/>
                    <a:pt x="181" y="1853"/>
                  </a:cubicBezTo>
                  <a:cubicBezTo>
                    <a:pt x="203" y="736"/>
                    <a:pt x="1174" y="104"/>
                    <a:pt x="2045" y="104"/>
                  </a:cubicBezTo>
                  <a:cubicBezTo>
                    <a:pt x="2464" y="104"/>
                    <a:pt x="2859" y="250"/>
                    <a:pt x="3115" y="559"/>
                  </a:cubicBezTo>
                  <a:cubicBezTo>
                    <a:pt x="3574" y="1018"/>
                    <a:pt x="3541" y="1772"/>
                    <a:pt x="3033" y="2181"/>
                  </a:cubicBezTo>
                  <a:cubicBezTo>
                    <a:pt x="2951" y="2230"/>
                    <a:pt x="2869" y="2280"/>
                    <a:pt x="2770" y="2296"/>
                  </a:cubicBezTo>
                  <a:cubicBezTo>
                    <a:pt x="2706" y="2313"/>
                    <a:pt x="2640" y="2321"/>
                    <a:pt x="2575" y="2321"/>
                  </a:cubicBezTo>
                  <a:cubicBezTo>
                    <a:pt x="2391" y="2321"/>
                    <a:pt x="2211" y="2257"/>
                    <a:pt x="2066" y="2149"/>
                  </a:cubicBezTo>
                  <a:cubicBezTo>
                    <a:pt x="1951" y="2067"/>
                    <a:pt x="1885" y="1919"/>
                    <a:pt x="1934" y="1772"/>
                  </a:cubicBezTo>
                  <a:lnTo>
                    <a:pt x="1934" y="1772"/>
                  </a:lnTo>
                  <a:cubicBezTo>
                    <a:pt x="2010" y="1847"/>
                    <a:pt x="2114" y="1887"/>
                    <a:pt x="2218" y="1887"/>
                  </a:cubicBezTo>
                  <a:cubicBezTo>
                    <a:pt x="2272" y="1887"/>
                    <a:pt x="2326" y="1876"/>
                    <a:pt x="2377" y="1853"/>
                  </a:cubicBezTo>
                  <a:cubicBezTo>
                    <a:pt x="2607" y="1722"/>
                    <a:pt x="2541" y="1313"/>
                    <a:pt x="2213" y="1214"/>
                  </a:cubicBezTo>
                  <a:cubicBezTo>
                    <a:pt x="2187" y="1207"/>
                    <a:pt x="2160" y="1204"/>
                    <a:pt x="2134" y="1204"/>
                  </a:cubicBezTo>
                  <a:cubicBezTo>
                    <a:pt x="1804" y="1204"/>
                    <a:pt x="1523" y="1755"/>
                    <a:pt x="1918" y="2165"/>
                  </a:cubicBezTo>
                  <a:cubicBezTo>
                    <a:pt x="2064" y="2310"/>
                    <a:pt x="2272" y="2393"/>
                    <a:pt x="2483" y="2393"/>
                  </a:cubicBezTo>
                  <a:cubicBezTo>
                    <a:pt x="2558" y="2393"/>
                    <a:pt x="2632" y="2383"/>
                    <a:pt x="2705" y="2362"/>
                  </a:cubicBezTo>
                  <a:cubicBezTo>
                    <a:pt x="2738" y="2362"/>
                    <a:pt x="2770" y="2362"/>
                    <a:pt x="2787" y="2345"/>
                  </a:cubicBezTo>
                  <a:lnTo>
                    <a:pt x="2869" y="2329"/>
                  </a:lnTo>
                  <a:lnTo>
                    <a:pt x="2902" y="2312"/>
                  </a:lnTo>
                  <a:cubicBezTo>
                    <a:pt x="3049" y="2247"/>
                    <a:pt x="3180" y="2132"/>
                    <a:pt x="3262" y="2001"/>
                  </a:cubicBezTo>
                  <a:cubicBezTo>
                    <a:pt x="3590" y="1542"/>
                    <a:pt x="3541" y="903"/>
                    <a:pt x="3164" y="493"/>
                  </a:cubicBezTo>
                  <a:cubicBezTo>
                    <a:pt x="2892" y="161"/>
                    <a:pt x="2460" y="1"/>
                    <a:pt x="20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16"/>
            <p:cNvSpPr/>
            <p:nvPr/>
          </p:nvSpPr>
          <p:spPr>
            <a:xfrm>
              <a:off x="2204098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7" y="1"/>
                    <a:pt x="4968" y="45"/>
                    <a:pt x="4622" y="168"/>
                  </a:cubicBezTo>
                  <a:cubicBezTo>
                    <a:pt x="3778" y="468"/>
                    <a:pt x="2592" y="1030"/>
                    <a:pt x="1425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66" y="1334"/>
                    <a:pt x="1344" y="1334"/>
                  </a:cubicBezTo>
                  <a:cubicBezTo>
                    <a:pt x="1371" y="1334"/>
                    <a:pt x="1399" y="1333"/>
                    <a:pt x="1426" y="1332"/>
                  </a:cubicBezTo>
                  <a:cubicBezTo>
                    <a:pt x="1950" y="1295"/>
                    <a:pt x="2175" y="1159"/>
                    <a:pt x="2310" y="1159"/>
                  </a:cubicBezTo>
                  <a:cubicBezTo>
                    <a:pt x="2357" y="1159"/>
                    <a:pt x="2392" y="1175"/>
                    <a:pt x="2426" y="1217"/>
                  </a:cubicBezTo>
                  <a:cubicBezTo>
                    <a:pt x="2487" y="1315"/>
                    <a:pt x="2394" y="1367"/>
                    <a:pt x="2254" y="1367"/>
                  </a:cubicBezTo>
                  <a:cubicBezTo>
                    <a:pt x="2206" y="1367"/>
                    <a:pt x="2153" y="1361"/>
                    <a:pt x="2098" y="1348"/>
                  </a:cubicBezTo>
                  <a:cubicBezTo>
                    <a:pt x="2051" y="1332"/>
                    <a:pt x="2002" y="1325"/>
                    <a:pt x="1953" y="1325"/>
                  </a:cubicBezTo>
                  <a:cubicBezTo>
                    <a:pt x="1851" y="1325"/>
                    <a:pt x="1750" y="1358"/>
                    <a:pt x="1672" y="1414"/>
                  </a:cubicBezTo>
                  <a:cubicBezTo>
                    <a:pt x="1494" y="1575"/>
                    <a:pt x="1714" y="2102"/>
                    <a:pt x="1345" y="2102"/>
                  </a:cubicBezTo>
                  <a:cubicBezTo>
                    <a:pt x="1339" y="2102"/>
                    <a:pt x="1334" y="2102"/>
                    <a:pt x="1328" y="2102"/>
                  </a:cubicBezTo>
                  <a:lnTo>
                    <a:pt x="1328" y="2102"/>
                  </a:lnTo>
                  <a:cubicBezTo>
                    <a:pt x="1328" y="2102"/>
                    <a:pt x="1614" y="2462"/>
                    <a:pt x="2040" y="2462"/>
                  </a:cubicBezTo>
                  <a:cubicBezTo>
                    <a:pt x="2182" y="2462"/>
                    <a:pt x="2340" y="2422"/>
                    <a:pt x="2508" y="2315"/>
                  </a:cubicBezTo>
                  <a:cubicBezTo>
                    <a:pt x="3180" y="1873"/>
                    <a:pt x="2819" y="1381"/>
                    <a:pt x="3065" y="1250"/>
                  </a:cubicBezTo>
                  <a:cubicBezTo>
                    <a:pt x="3108" y="1227"/>
                    <a:pt x="3151" y="1216"/>
                    <a:pt x="3189" y="1216"/>
                  </a:cubicBezTo>
                  <a:cubicBezTo>
                    <a:pt x="3373" y="1216"/>
                    <a:pt x="3487" y="1446"/>
                    <a:pt x="3311" y="1676"/>
                  </a:cubicBezTo>
                  <a:cubicBezTo>
                    <a:pt x="3082" y="1938"/>
                    <a:pt x="2213" y="2889"/>
                    <a:pt x="3557" y="3708"/>
                  </a:cubicBezTo>
                  <a:cubicBezTo>
                    <a:pt x="3557" y="3708"/>
                    <a:pt x="3377" y="3249"/>
                    <a:pt x="3737" y="3086"/>
                  </a:cubicBezTo>
                  <a:cubicBezTo>
                    <a:pt x="4098" y="2922"/>
                    <a:pt x="4819" y="2709"/>
                    <a:pt x="4721" y="2200"/>
                  </a:cubicBezTo>
                  <a:cubicBezTo>
                    <a:pt x="4622" y="1709"/>
                    <a:pt x="4245" y="955"/>
                    <a:pt x="4852" y="512"/>
                  </a:cubicBezTo>
                  <a:cubicBezTo>
                    <a:pt x="5204" y="248"/>
                    <a:pt x="5509" y="147"/>
                    <a:pt x="5817" y="147"/>
                  </a:cubicBezTo>
                  <a:cubicBezTo>
                    <a:pt x="6025" y="147"/>
                    <a:pt x="6233" y="193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16"/>
            <p:cNvSpPr/>
            <p:nvPr/>
          </p:nvSpPr>
          <p:spPr>
            <a:xfrm>
              <a:off x="2243333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7" y="0"/>
                    <a:pt x="1" y="123"/>
                    <a:pt x="1" y="123"/>
                  </a:cubicBezTo>
                  <a:cubicBezTo>
                    <a:pt x="1" y="123"/>
                    <a:pt x="951" y="205"/>
                    <a:pt x="1197" y="549"/>
                  </a:cubicBezTo>
                  <a:cubicBezTo>
                    <a:pt x="1361" y="746"/>
                    <a:pt x="1427" y="1025"/>
                    <a:pt x="1345" y="1270"/>
                  </a:cubicBezTo>
                  <a:cubicBezTo>
                    <a:pt x="1296" y="1500"/>
                    <a:pt x="1181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16"/>
            <p:cNvSpPr/>
            <p:nvPr/>
          </p:nvSpPr>
          <p:spPr>
            <a:xfrm>
              <a:off x="2085801" y="4084643"/>
              <a:ext cx="104878" cy="140897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3" y="96"/>
                  </a:cubicBezTo>
                  <a:cubicBezTo>
                    <a:pt x="1856" y="96"/>
                    <a:pt x="1383" y="203"/>
                    <a:pt x="1229" y="689"/>
                  </a:cubicBezTo>
                  <a:cubicBezTo>
                    <a:pt x="1049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1" y="2509"/>
                    <a:pt x="1406" y="2517"/>
                    <a:pt x="1372" y="2517"/>
                  </a:cubicBezTo>
                  <a:cubicBezTo>
                    <a:pt x="1209" y="2517"/>
                    <a:pt x="1066" y="2343"/>
                    <a:pt x="1147" y="2180"/>
                  </a:cubicBezTo>
                  <a:cubicBezTo>
                    <a:pt x="1235" y="1947"/>
                    <a:pt x="1050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196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16"/>
            <p:cNvSpPr/>
            <p:nvPr/>
          </p:nvSpPr>
          <p:spPr>
            <a:xfrm>
              <a:off x="2364878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16"/>
            <p:cNvSpPr/>
            <p:nvPr/>
          </p:nvSpPr>
          <p:spPr>
            <a:xfrm>
              <a:off x="760288" y="4136902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7059" y="0"/>
                  </a:moveTo>
                  <a:cubicBezTo>
                    <a:pt x="6607" y="0"/>
                    <a:pt x="6183" y="159"/>
                    <a:pt x="5918" y="489"/>
                  </a:cubicBezTo>
                  <a:cubicBezTo>
                    <a:pt x="5524" y="915"/>
                    <a:pt x="5475" y="1538"/>
                    <a:pt x="5803" y="1997"/>
                  </a:cubicBezTo>
                  <a:cubicBezTo>
                    <a:pt x="5901" y="2145"/>
                    <a:pt x="6032" y="2243"/>
                    <a:pt x="6180" y="2308"/>
                  </a:cubicBezTo>
                  <a:lnTo>
                    <a:pt x="6213" y="2325"/>
                  </a:lnTo>
                  <a:lnTo>
                    <a:pt x="6278" y="2341"/>
                  </a:lnTo>
                  <a:cubicBezTo>
                    <a:pt x="6311" y="2358"/>
                    <a:pt x="6344" y="2358"/>
                    <a:pt x="6377" y="2374"/>
                  </a:cubicBezTo>
                  <a:cubicBezTo>
                    <a:pt x="6445" y="2390"/>
                    <a:pt x="6516" y="2398"/>
                    <a:pt x="6586" y="2398"/>
                  </a:cubicBezTo>
                  <a:cubicBezTo>
                    <a:pt x="6802" y="2398"/>
                    <a:pt x="7015" y="2322"/>
                    <a:pt x="7163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5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4" y="1849"/>
                  </a:cubicBezTo>
                  <a:cubicBezTo>
                    <a:pt x="6759" y="1880"/>
                    <a:pt x="6817" y="1894"/>
                    <a:pt x="6875" y="1894"/>
                  </a:cubicBezTo>
                  <a:cubicBezTo>
                    <a:pt x="6975" y="1894"/>
                    <a:pt x="7074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6999" y="2145"/>
                  </a:cubicBezTo>
                  <a:cubicBezTo>
                    <a:pt x="6855" y="2253"/>
                    <a:pt x="6683" y="2317"/>
                    <a:pt x="6504" y="2317"/>
                  </a:cubicBezTo>
                  <a:cubicBezTo>
                    <a:pt x="6440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2" y="251"/>
                    <a:pt x="6616" y="107"/>
                    <a:pt x="7032" y="107"/>
                  </a:cubicBezTo>
                  <a:cubicBezTo>
                    <a:pt x="7898" y="107"/>
                    <a:pt x="8862" y="731"/>
                    <a:pt x="8884" y="1849"/>
                  </a:cubicBezTo>
                  <a:cubicBezTo>
                    <a:pt x="8917" y="2669"/>
                    <a:pt x="8475" y="3407"/>
                    <a:pt x="7753" y="3784"/>
                  </a:cubicBezTo>
                  <a:lnTo>
                    <a:pt x="7704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0" y="3973"/>
                    <a:pt x="6758" y="3973"/>
                  </a:cubicBezTo>
                  <a:cubicBezTo>
                    <a:pt x="5184" y="3973"/>
                    <a:pt x="3644" y="2835"/>
                    <a:pt x="2313" y="2835"/>
                  </a:cubicBezTo>
                  <a:cubicBezTo>
                    <a:pt x="2163" y="2835"/>
                    <a:pt x="2014" y="2850"/>
                    <a:pt x="1869" y="2882"/>
                  </a:cubicBezTo>
                  <a:cubicBezTo>
                    <a:pt x="607" y="3161"/>
                    <a:pt x="246" y="4046"/>
                    <a:pt x="148" y="4587"/>
                  </a:cubicBezTo>
                  <a:cubicBezTo>
                    <a:pt x="0" y="5128"/>
                    <a:pt x="99" y="5734"/>
                    <a:pt x="558" y="6062"/>
                  </a:cubicBezTo>
                  <a:cubicBezTo>
                    <a:pt x="778" y="6232"/>
                    <a:pt x="1047" y="6310"/>
                    <a:pt x="1311" y="6310"/>
                  </a:cubicBezTo>
                  <a:cubicBezTo>
                    <a:pt x="1732" y="6310"/>
                    <a:pt x="2140" y="6110"/>
                    <a:pt x="2312" y="5767"/>
                  </a:cubicBezTo>
                  <a:cubicBezTo>
                    <a:pt x="2639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8" y="4342"/>
                  </a:cubicBezTo>
                  <a:cubicBezTo>
                    <a:pt x="1254" y="4342"/>
                    <a:pt x="964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6" y="5242"/>
                    <a:pt x="836" y="5259"/>
                    <a:pt x="836" y="5275"/>
                  </a:cubicBezTo>
                  <a:cubicBezTo>
                    <a:pt x="836" y="5275"/>
                    <a:pt x="836" y="5292"/>
                    <a:pt x="836" y="5292"/>
                  </a:cubicBezTo>
                  <a:cubicBezTo>
                    <a:pt x="910" y="5526"/>
                    <a:pt x="1123" y="5667"/>
                    <a:pt x="1343" y="5667"/>
                  </a:cubicBezTo>
                  <a:cubicBezTo>
                    <a:pt x="1415" y="5667"/>
                    <a:pt x="1488" y="5652"/>
                    <a:pt x="1558" y="5619"/>
                  </a:cubicBezTo>
                  <a:cubicBezTo>
                    <a:pt x="1908" y="5476"/>
                    <a:pt x="1794" y="4913"/>
                    <a:pt x="1440" y="4913"/>
                  </a:cubicBezTo>
                  <a:cubicBezTo>
                    <a:pt x="1430" y="4913"/>
                    <a:pt x="1420" y="4914"/>
                    <a:pt x="1410" y="4915"/>
                  </a:cubicBezTo>
                  <a:cubicBezTo>
                    <a:pt x="1049" y="4964"/>
                    <a:pt x="1099" y="5324"/>
                    <a:pt x="1049" y="5374"/>
                  </a:cubicBezTo>
                  <a:cubicBezTo>
                    <a:pt x="1037" y="5383"/>
                    <a:pt x="1023" y="5387"/>
                    <a:pt x="1010" y="5387"/>
                  </a:cubicBezTo>
                  <a:cubicBezTo>
                    <a:pt x="955" y="5387"/>
                    <a:pt x="899" y="5318"/>
                    <a:pt x="886" y="5292"/>
                  </a:cubicBezTo>
                  <a:cubicBezTo>
                    <a:pt x="820" y="5095"/>
                    <a:pt x="836" y="4882"/>
                    <a:pt x="935" y="4718"/>
                  </a:cubicBezTo>
                  <a:cubicBezTo>
                    <a:pt x="1073" y="4510"/>
                    <a:pt x="1302" y="4392"/>
                    <a:pt x="1539" y="4392"/>
                  </a:cubicBezTo>
                  <a:cubicBezTo>
                    <a:pt x="1639" y="4392"/>
                    <a:pt x="1740" y="4412"/>
                    <a:pt x="1836" y="4456"/>
                  </a:cubicBezTo>
                  <a:cubicBezTo>
                    <a:pt x="2295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66" y="5570"/>
                    <a:pt x="115" y="4636"/>
                    <a:pt x="541" y="4062"/>
                  </a:cubicBezTo>
                  <a:cubicBezTo>
                    <a:pt x="890" y="3589"/>
                    <a:pt x="1485" y="3352"/>
                    <a:pt x="2103" y="3352"/>
                  </a:cubicBezTo>
                  <a:cubicBezTo>
                    <a:pt x="2298" y="3352"/>
                    <a:pt x="2496" y="3376"/>
                    <a:pt x="2689" y="3423"/>
                  </a:cubicBezTo>
                  <a:cubicBezTo>
                    <a:pt x="3492" y="3620"/>
                    <a:pt x="4311" y="3964"/>
                    <a:pt x="5196" y="4193"/>
                  </a:cubicBezTo>
                  <a:cubicBezTo>
                    <a:pt x="5523" y="4253"/>
                    <a:pt x="5856" y="4286"/>
                    <a:pt x="6185" y="4286"/>
                  </a:cubicBezTo>
                  <a:cubicBezTo>
                    <a:pt x="6765" y="4286"/>
                    <a:pt x="7334" y="4182"/>
                    <a:pt x="7835" y="3931"/>
                  </a:cubicBezTo>
                  <a:cubicBezTo>
                    <a:pt x="8606" y="3521"/>
                    <a:pt x="9065" y="2718"/>
                    <a:pt x="9048" y="1849"/>
                  </a:cubicBezTo>
                  <a:cubicBezTo>
                    <a:pt x="9004" y="653"/>
                    <a:pt x="7975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16"/>
            <p:cNvSpPr/>
            <p:nvPr/>
          </p:nvSpPr>
          <p:spPr>
            <a:xfrm>
              <a:off x="660264" y="4315331"/>
              <a:ext cx="201685" cy="202735"/>
            </a:xfrm>
            <a:custGeom>
              <a:rect b="b" l="l" r="r" t="t"/>
              <a:pathLst>
                <a:path extrusionOk="0" h="6180" w="6148">
                  <a:moveTo>
                    <a:pt x="3066" y="0"/>
                  </a:moveTo>
                  <a:cubicBezTo>
                    <a:pt x="3033" y="115"/>
                    <a:pt x="3000" y="230"/>
                    <a:pt x="3000" y="361"/>
                  </a:cubicBezTo>
                  <a:cubicBezTo>
                    <a:pt x="3000" y="361"/>
                    <a:pt x="2918" y="1262"/>
                    <a:pt x="2033" y="1377"/>
                  </a:cubicBezTo>
                  <a:cubicBezTo>
                    <a:pt x="1148" y="1508"/>
                    <a:pt x="574" y="1623"/>
                    <a:pt x="542" y="2295"/>
                  </a:cubicBezTo>
                  <a:cubicBezTo>
                    <a:pt x="511" y="2896"/>
                    <a:pt x="330" y="3221"/>
                    <a:pt x="73" y="3221"/>
                  </a:cubicBezTo>
                  <a:cubicBezTo>
                    <a:pt x="50" y="3221"/>
                    <a:pt x="25" y="3218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66" y="3761"/>
                    <a:pt x="964" y="3761"/>
                  </a:cubicBezTo>
                  <a:cubicBezTo>
                    <a:pt x="1082" y="3761"/>
                    <a:pt x="1209" y="3740"/>
                    <a:pt x="1345" y="3688"/>
                  </a:cubicBezTo>
                  <a:cubicBezTo>
                    <a:pt x="2181" y="3360"/>
                    <a:pt x="2115" y="2819"/>
                    <a:pt x="2115" y="2656"/>
                  </a:cubicBezTo>
                  <a:cubicBezTo>
                    <a:pt x="2130" y="2518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1"/>
                  </a:cubicBezTo>
                  <a:cubicBezTo>
                    <a:pt x="2541" y="2344"/>
                    <a:pt x="2607" y="2656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80"/>
                    <a:pt x="3066" y="6180"/>
                  </a:cubicBezTo>
                  <a:cubicBezTo>
                    <a:pt x="3066" y="6180"/>
                    <a:pt x="3508" y="4803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1"/>
                  </a:cubicBezTo>
                  <a:cubicBezTo>
                    <a:pt x="3781" y="2309"/>
                    <a:pt x="3791" y="2308"/>
                    <a:pt x="3800" y="2308"/>
                  </a:cubicBezTo>
                  <a:cubicBezTo>
                    <a:pt x="3929" y="2308"/>
                    <a:pt x="4001" y="2503"/>
                    <a:pt x="4016" y="2656"/>
                  </a:cubicBezTo>
                  <a:cubicBezTo>
                    <a:pt x="4033" y="2819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8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23"/>
                    <a:pt x="4984" y="1492"/>
                    <a:pt x="4098" y="1377"/>
                  </a:cubicBezTo>
                  <a:cubicBezTo>
                    <a:pt x="3230" y="1262"/>
                    <a:pt x="3148" y="361"/>
                    <a:pt x="3148" y="361"/>
                  </a:cubicBezTo>
                  <a:cubicBezTo>
                    <a:pt x="3131" y="230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16"/>
            <p:cNvSpPr/>
            <p:nvPr/>
          </p:nvSpPr>
          <p:spPr>
            <a:xfrm>
              <a:off x="795784" y="4254444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5"/>
                    <a:pt x="1852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1" y="3692"/>
                    <a:pt x="2901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34" y="2299"/>
                  </a:cubicBezTo>
                  <a:cubicBezTo>
                    <a:pt x="4104" y="2410"/>
                    <a:pt x="4264" y="2452"/>
                    <a:pt x="4409" y="2452"/>
                  </a:cubicBezTo>
                  <a:cubicBezTo>
                    <a:pt x="483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70" y="1414"/>
                  </a:cubicBezTo>
                  <a:cubicBezTo>
                    <a:pt x="4697" y="1351"/>
                    <a:pt x="4603" y="1321"/>
                    <a:pt x="4510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2" y="1217"/>
                  </a:cubicBezTo>
                  <a:cubicBezTo>
                    <a:pt x="4062" y="1175"/>
                    <a:pt x="4096" y="1159"/>
                    <a:pt x="4141" y="1159"/>
                  </a:cubicBezTo>
                  <a:cubicBezTo>
                    <a:pt x="4274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4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2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16"/>
            <p:cNvSpPr/>
            <p:nvPr/>
          </p:nvSpPr>
          <p:spPr>
            <a:xfrm>
              <a:off x="850077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63" y="1270"/>
                  </a:cubicBezTo>
                  <a:cubicBezTo>
                    <a:pt x="2181" y="1025"/>
                    <a:pt x="2246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16"/>
            <p:cNvSpPr/>
            <p:nvPr/>
          </p:nvSpPr>
          <p:spPr>
            <a:xfrm>
              <a:off x="1020535" y="4084643"/>
              <a:ext cx="104910" cy="141455"/>
            </a:xfrm>
            <a:custGeom>
              <a:rect b="b" l="l" r="r" t="t"/>
              <a:pathLst>
                <a:path extrusionOk="0" h="4312" w="3198">
                  <a:moveTo>
                    <a:pt x="394" y="0"/>
                  </a:moveTo>
                  <a:lnTo>
                    <a:pt x="394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60" y="4049"/>
                    <a:pt x="1804" y="3361"/>
                    <a:pt x="2509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6" y="1695"/>
                    <a:pt x="2772" y="1748"/>
                    <a:pt x="2602" y="1748"/>
                  </a:cubicBezTo>
                  <a:cubicBezTo>
                    <a:pt x="2559" y="1748"/>
                    <a:pt x="2512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7" y="1727"/>
                    <a:pt x="1962" y="1947"/>
                    <a:pt x="2050" y="2180"/>
                  </a:cubicBezTo>
                  <a:cubicBezTo>
                    <a:pt x="2101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1" y="1705"/>
                    <a:pt x="2148" y="1312"/>
                    <a:pt x="1951" y="689"/>
                  </a:cubicBezTo>
                  <a:cubicBezTo>
                    <a:pt x="1811" y="203"/>
                    <a:pt x="1340" y="96"/>
                    <a:pt x="1024" y="96"/>
                  </a:cubicBezTo>
                  <a:cubicBezTo>
                    <a:pt x="935" y="96"/>
                    <a:pt x="858" y="104"/>
                    <a:pt x="804" y="115"/>
                  </a:cubicBezTo>
                  <a:cubicBezTo>
                    <a:pt x="770" y="122"/>
                    <a:pt x="736" y="125"/>
                    <a:pt x="704" y="125"/>
                  </a:cubicBezTo>
                  <a:cubicBezTo>
                    <a:pt x="581" y="125"/>
                    <a:pt x="472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16"/>
            <p:cNvSpPr/>
            <p:nvPr/>
          </p:nvSpPr>
          <p:spPr>
            <a:xfrm>
              <a:off x="846862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16"/>
            <p:cNvSpPr/>
            <p:nvPr/>
          </p:nvSpPr>
          <p:spPr>
            <a:xfrm>
              <a:off x="463988" y="4136541"/>
              <a:ext cx="297410" cy="207393"/>
            </a:xfrm>
            <a:custGeom>
              <a:rect b="b" l="l" r="r" t="t"/>
              <a:pathLst>
                <a:path extrusionOk="0" h="6322" w="9066">
                  <a:moveTo>
                    <a:pt x="1992" y="0"/>
                  </a:moveTo>
                  <a:cubicBezTo>
                    <a:pt x="1079" y="0"/>
                    <a:pt x="66" y="656"/>
                    <a:pt x="34" y="1860"/>
                  </a:cubicBezTo>
                  <a:cubicBezTo>
                    <a:pt x="1" y="2729"/>
                    <a:pt x="460" y="3532"/>
                    <a:pt x="1230" y="3942"/>
                  </a:cubicBezTo>
                  <a:cubicBezTo>
                    <a:pt x="1742" y="4193"/>
                    <a:pt x="2308" y="4297"/>
                    <a:pt x="2885" y="4297"/>
                  </a:cubicBezTo>
                  <a:cubicBezTo>
                    <a:pt x="3212" y="4297"/>
                    <a:pt x="3543" y="4264"/>
                    <a:pt x="3869" y="4204"/>
                  </a:cubicBezTo>
                  <a:cubicBezTo>
                    <a:pt x="4754" y="3975"/>
                    <a:pt x="5574" y="3631"/>
                    <a:pt x="6377" y="3434"/>
                  </a:cubicBezTo>
                  <a:cubicBezTo>
                    <a:pt x="6577" y="3382"/>
                    <a:pt x="6780" y="3356"/>
                    <a:pt x="6979" y="3356"/>
                  </a:cubicBezTo>
                  <a:cubicBezTo>
                    <a:pt x="7596" y="3356"/>
                    <a:pt x="8177" y="3602"/>
                    <a:pt x="8524" y="4073"/>
                  </a:cubicBezTo>
                  <a:cubicBezTo>
                    <a:pt x="8950" y="4647"/>
                    <a:pt x="9000" y="5581"/>
                    <a:pt x="8459" y="5991"/>
                  </a:cubicBezTo>
                  <a:cubicBezTo>
                    <a:pt x="8262" y="6150"/>
                    <a:pt x="8014" y="6222"/>
                    <a:pt x="7768" y="6222"/>
                  </a:cubicBezTo>
                  <a:cubicBezTo>
                    <a:pt x="7379" y="6222"/>
                    <a:pt x="6997" y="6040"/>
                    <a:pt x="6836" y="5729"/>
                  </a:cubicBezTo>
                  <a:cubicBezTo>
                    <a:pt x="6525" y="5237"/>
                    <a:pt x="6770" y="4581"/>
                    <a:pt x="7229" y="4467"/>
                  </a:cubicBezTo>
                  <a:cubicBezTo>
                    <a:pt x="7327" y="4423"/>
                    <a:pt x="7429" y="4402"/>
                    <a:pt x="7529" y="4402"/>
                  </a:cubicBezTo>
                  <a:cubicBezTo>
                    <a:pt x="7766" y="4402"/>
                    <a:pt x="7993" y="4517"/>
                    <a:pt x="8131" y="4713"/>
                  </a:cubicBezTo>
                  <a:cubicBezTo>
                    <a:pt x="8229" y="4893"/>
                    <a:pt x="8246" y="5106"/>
                    <a:pt x="8180" y="5286"/>
                  </a:cubicBezTo>
                  <a:cubicBezTo>
                    <a:pt x="8167" y="5325"/>
                    <a:pt x="8114" y="5404"/>
                    <a:pt x="8059" y="5404"/>
                  </a:cubicBezTo>
                  <a:cubicBezTo>
                    <a:pt x="8045" y="5404"/>
                    <a:pt x="8030" y="5399"/>
                    <a:pt x="8016" y="5385"/>
                  </a:cubicBezTo>
                  <a:cubicBezTo>
                    <a:pt x="7967" y="5335"/>
                    <a:pt x="8016" y="4975"/>
                    <a:pt x="7656" y="4926"/>
                  </a:cubicBezTo>
                  <a:cubicBezTo>
                    <a:pt x="7641" y="4924"/>
                    <a:pt x="7627" y="4923"/>
                    <a:pt x="7613" y="4923"/>
                  </a:cubicBezTo>
                  <a:cubicBezTo>
                    <a:pt x="7269" y="4923"/>
                    <a:pt x="7161" y="5489"/>
                    <a:pt x="7508" y="5630"/>
                  </a:cubicBezTo>
                  <a:cubicBezTo>
                    <a:pt x="7577" y="5663"/>
                    <a:pt x="7650" y="5678"/>
                    <a:pt x="7723" y="5678"/>
                  </a:cubicBezTo>
                  <a:cubicBezTo>
                    <a:pt x="7942" y="5678"/>
                    <a:pt x="8155" y="5537"/>
                    <a:pt x="8229" y="5303"/>
                  </a:cubicBezTo>
                  <a:cubicBezTo>
                    <a:pt x="8229" y="5303"/>
                    <a:pt x="8229" y="5286"/>
                    <a:pt x="8229" y="5286"/>
                  </a:cubicBezTo>
                  <a:cubicBezTo>
                    <a:pt x="8229" y="5270"/>
                    <a:pt x="8229" y="5253"/>
                    <a:pt x="8246" y="5237"/>
                  </a:cubicBezTo>
                  <a:lnTo>
                    <a:pt x="8246" y="5221"/>
                  </a:lnTo>
                  <a:cubicBezTo>
                    <a:pt x="8262" y="5106"/>
                    <a:pt x="8262" y="4975"/>
                    <a:pt x="8229" y="4844"/>
                  </a:cubicBezTo>
                  <a:cubicBezTo>
                    <a:pt x="8103" y="4541"/>
                    <a:pt x="7803" y="4345"/>
                    <a:pt x="7492" y="4345"/>
                  </a:cubicBezTo>
                  <a:cubicBezTo>
                    <a:pt x="7398" y="4345"/>
                    <a:pt x="7304" y="4363"/>
                    <a:pt x="7213" y="4401"/>
                  </a:cubicBezTo>
                  <a:cubicBezTo>
                    <a:pt x="6721" y="4532"/>
                    <a:pt x="6426" y="5221"/>
                    <a:pt x="6754" y="5778"/>
                  </a:cubicBezTo>
                  <a:cubicBezTo>
                    <a:pt x="6926" y="6121"/>
                    <a:pt x="7333" y="6321"/>
                    <a:pt x="7759" y="6321"/>
                  </a:cubicBezTo>
                  <a:cubicBezTo>
                    <a:pt x="8025" y="6321"/>
                    <a:pt x="8297" y="6243"/>
                    <a:pt x="8524" y="6073"/>
                  </a:cubicBezTo>
                  <a:cubicBezTo>
                    <a:pt x="8950" y="5745"/>
                    <a:pt x="9065" y="5139"/>
                    <a:pt x="8934" y="4581"/>
                  </a:cubicBezTo>
                  <a:cubicBezTo>
                    <a:pt x="8819" y="4057"/>
                    <a:pt x="8459" y="3172"/>
                    <a:pt x="7213" y="2893"/>
                  </a:cubicBezTo>
                  <a:cubicBezTo>
                    <a:pt x="7066" y="2861"/>
                    <a:pt x="6917" y="2846"/>
                    <a:pt x="6765" y="2846"/>
                  </a:cubicBezTo>
                  <a:cubicBezTo>
                    <a:pt x="5426" y="2846"/>
                    <a:pt x="3894" y="3984"/>
                    <a:pt x="2312" y="3984"/>
                  </a:cubicBezTo>
                  <a:cubicBezTo>
                    <a:pt x="2089" y="3984"/>
                    <a:pt x="1865" y="3961"/>
                    <a:pt x="1640" y="3909"/>
                  </a:cubicBezTo>
                  <a:cubicBezTo>
                    <a:pt x="1558" y="3877"/>
                    <a:pt x="1460" y="3860"/>
                    <a:pt x="1361" y="3827"/>
                  </a:cubicBezTo>
                  <a:lnTo>
                    <a:pt x="1312" y="3795"/>
                  </a:lnTo>
                  <a:cubicBezTo>
                    <a:pt x="591" y="3418"/>
                    <a:pt x="148" y="2664"/>
                    <a:pt x="181" y="1860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7"/>
                    <a:pt x="3099" y="566"/>
                  </a:cubicBezTo>
                  <a:cubicBezTo>
                    <a:pt x="3558" y="1025"/>
                    <a:pt x="3525" y="1779"/>
                    <a:pt x="3017" y="2188"/>
                  </a:cubicBezTo>
                  <a:cubicBezTo>
                    <a:pt x="2935" y="2237"/>
                    <a:pt x="2853" y="2287"/>
                    <a:pt x="2755" y="2303"/>
                  </a:cubicBezTo>
                  <a:cubicBezTo>
                    <a:pt x="2694" y="2320"/>
                    <a:pt x="2632" y="2328"/>
                    <a:pt x="2568" y="2328"/>
                  </a:cubicBezTo>
                  <a:cubicBezTo>
                    <a:pt x="2392" y="2328"/>
                    <a:pt x="2211" y="2264"/>
                    <a:pt x="2066" y="2156"/>
                  </a:cubicBezTo>
                  <a:cubicBezTo>
                    <a:pt x="1935" y="2074"/>
                    <a:pt x="1886" y="1926"/>
                    <a:pt x="1919" y="1779"/>
                  </a:cubicBezTo>
                  <a:lnTo>
                    <a:pt x="1919" y="1779"/>
                  </a:lnTo>
                  <a:cubicBezTo>
                    <a:pt x="1994" y="1854"/>
                    <a:pt x="2098" y="1894"/>
                    <a:pt x="2202" y="1894"/>
                  </a:cubicBezTo>
                  <a:cubicBezTo>
                    <a:pt x="2256" y="1894"/>
                    <a:pt x="2310" y="1883"/>
                    <a:pt x="2361" y="1860"/>
                  </a:cubicBezTo>
                  <a:cubicBezTo>
                    <a:pt x="2591" y="1729"/>
                    <a:pt x="2525" y="1320"/>
                    <a:pt x="2214" y="1221"/>
                  </a:cubicBezTo>
                  <a:cubicBezTo>
                    <a:pt x="2186" y="1214"/>
                    <a:pt x="2159" y="1211"/>
                    <a:pt x="2132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60" y="2317"/>
                    <a:pt x="2262" y="2400"/>
                    <a:pt x="2470" y="2400"/>
                  </a:cubicBezTo>
                  <a:cubicBezTo>
                    <a:pt x="2543" y="2400"/>
                    <a:pt x="2616" y="2390"/>
                    <a:pt x="2689" y="2369"/>
                  </a:cubicBezTo>
                  <a:cubicBezTo>
                    <a:pt x="2722" y="2369"/>
                    <a:pt x="2755" y="2369"/>
                    <a:pt x="2787" y="2352"/>
                  </a:cubicBezTo>
                  <a:lnTo>
                    <a:pt x="2853" y="2336"/>
                  </a:lnTo>
                  <a:lnTo>
                    <a:pt x="2886" y="2319"/>
                  </a:lnTo>
                  <a:cubicBezTo>
                    <a:pt x="3050" y="2254"/>
                    <a:pt x="3164" y="2139"/>
                    <a:pt x="3263" y="2008"/>
                  </a:cubicBezTo>
                  <a:cubicBezTo>
                    <a:pt x="3590" y="1549"/>
                    <a:pt x="3541" y="910"/>
                    <a:pt x="3148" y="500"/>
                  </a:cubicBezTo>
                  <a:cubicBezTo>
                    <a:pt x="2876" y="163"/>
                    <a:pt x="2446" y="0"/>
                    <a:pt x="19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16"/>
            <p:cNvSpPr/>
            <p:nvPr/>
          </p:nvSpPr>
          <p:spPr>
            <a:xfrm>
              <a:off x="514541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05" y="1"/>
                  </a:moveTo>
                  <a:cubicBezTo>
                    <a:pt x="5253" y="1"/>
                    <a:pt x="4952" y="45"/>
                    <a:pt x="4607" y="168"/>
                  </a:cubicBezTo>
                  <a:cubicBezTo>
                    <a:pt x="3774" y="468"/>
                    <a:pt x="2591" y="1030"/>
                    <a:pt x="1425" y="1030"/>
                  </a:cubicBezTo>
                  <a:cubicBezTo>
                    <a:pt x="938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67" y="1334"/>
                    <a:pt x="1330" y="1334"/>
                  </a:cubicBezTo>
                  <a:cubicBezTo>
                    <a:pt x="1356" y="1334"/>
                    <a:pt x="1383" y="1333"/>
                    <a:pt x="1410" y="1332"/>
                  </a:cubicBezTo>
                  <a:cubicBezTo>
                    <a:pt x="1934" y="1295"/>
                    <a:pt x="2169" y="1159"/>
                    <a:pt x="2301" y="1159"/>
                  </a:cubicBezTo>
                  <a:cubicBezTo>
                    <a:pt x="2347" y="1159"/>
                    <a:pt x="2381" y="1175"/>
                    <a:pt x="2410" y="1217"/>
                  </a:cubicBezTo>
                  <a:cubicBezTo>
                    <a:pt x="2483" y="1315"/>
                    <a:pt x="2393" y="1367"/>
                    <a:pt x="2254" y="1367"/>
                  </a:cubicBezTo>
                  <a:cubicBezTo>
                    <a:pt x="2206" y="1367"/>
                    <a:pt x="2153" y="1361"/>
                    <a:pt x="2099" y="1348"/>
                  </a:cubicBezTo>
                  <a:cubicBezTo>
                    <a:pt x="2051" y="1332"/>
                    <a:pt x="2002" y="1325"/>
                    <a:pt x="1954" y="1325"/>
                  </a:cubicBezTo>
                  <a:cubicBezTo>
                    <a:pt x="1851" y="1325"/>
                    <a:pt x="1750" y="1358"/>
                    <a:pt x="1672" y="1414"/>
                  </a:cubicBezTo>
                  <a:cubicBezTo>
                    <a:pt x="1495" y="1575"/>
                    <a:pt x="1699" y="2102"/>
                    <a:pt x="1329" y="2102"/>
                  </a:cubicBezTo>
                  <a:cubicBezTo>
                    <a:pt x="1323" y="2102"/>
                    <a:pt x="1318" y="2102"/>
                    <a:pt x="1312" y="2102"/>
                  </a:cubicBezTo>
                  <a:lnTo>
                    <a:pt x="1312" y="2102"/>
                  </a:lnTo>
                  <a:cubicBezTo>
                    <a:pt x="1312" y="2102"/>
                    <a:pt x="1607" y="2462"/>
                    <a:pt x="2038" y="2462"/>
                  </a:cubicBezTo>
                  <a:cubicBezTo>
                    <a:pt x="2182" y="2462"/>
                    <a:pt x="2340" y="2422"/>
                    <a:pt x="2508" y="2315"/>
                  </a:cubicBezTo>
                  <a:cubicBezTo>
                    <a:pt x="3180" y="1873"/>
                    <a:pt x="2803" y="1381"/>
                    <a:pt x="3066" y="1250"/>
                  </a:cubicBezTo>
                  <a:cubicBezTo>
                    <a:pt x="3109" y="1227"/>
                    <a:pt x="3151" y="1216"/>
                    <a:pt x="3190" y="1216"/>
                  </a:cubicBezTo>
                  <a:cubicBezTo>
                    <a:pt x="3373" y="1216"/>
                    <a:pt x="3484" y="1446"/>
                    <a:pt x="3295" y="1676"/>
                  </a:cubicBezTo>
                  <a:cubicBezTo>
                    <a:pt x="3066" y="1938"/>
                    <a:pt x="2213" y="2889"/>
                    <a:pt x="3541" y="3708"/>
                  </a:cubicBezTo>
                  <a:cubicBezTo>
                    <a:pt x="3557" y="3708"/>
                    <a:pt x="3377" y="3249"/>
                    <a:pt x="3738" y="3086"/>
                  </a:cubicBezTo>
                  <a:cubicBezTo>
                    <a:pt x="4082" y="2922"/>
                    <a:pt x="4803" y="2709"/>
                    <a:pt x="4705" y="2200"/>
                  </a:cubicBezTo>
                  <a:cubicBezTo>
                    <a:pt x="4607" y="1709"/>
                    <a:pt x="4246" y="955"/>
                    <a:pt x="4836" y="512"/>
                  </a:cubicBezTo>
                  <a:cubicBezTo>
                    <a:pt x="5198" y="248"/>
                    <a:pt x="5507" y="147"/>
                    <a:pt x="5816" y="147"/>
                  </a:cubicBezTo>
                  <a:cubicBezTo>
                    <a:pt x="6025" y="147"/>
                    <a:pt x="6234" y="193"/>
                    <a:pt x="6459" y="266"/>
                  </a:cubicBezTo>
                  <a:cubicBezTo>
                    <a:pt x="6459" y="266"/>
                    <a:pt x="6127" y="1"/>
                    <a:pt x="55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16"/>
            <p:cNvSpPr/>
            <p:nvPr/>
          </p:nvSpPr>
          <p:spPr>
            <a:xfrm>
              <a:off x="553252" y="4133851"/>
              <a:ext cx="118885" cy="83095"/>
            </a:xfrm>
            <a:custGeom>
              <a:rect b="b" l="l" r="r" t="t"/>
              <a:pathLst>
                <a:path extrusionOk="0" h="2533" w="3624">
                  <a:moveTo>
                    <a:pt x="1093" y="0"/>
                  </a:moveTo>
                  <a:cubicBezTo>
                    <a:pt x="501" y="0"/>
                    <a:pt x="1" y="123"/>
                    <a:pt x="1" y="123"/>
                  </a:cubicBezTo>
                  <a:cubicBezTo>
                    <a:pt x="1" y="123"/>
                    <a:pt x="968" y="205"/>
                    <a:pt x="1197" y="549"/>
                  </a:cubicBezTo>
                  <a:cubicBezTo>
                    <a:pt x="1378" y="746"/>
                    <a:pt x="1427" y="1025"/>
                    <a:pt x="1361" y="1270"/>
                  </a:cubicBezTo>
                  <a:cubicBezTo>
                    <a:pt x="1312" y="1500"/>
                    <a:pt x="1197" y="2156"/>
                    <a:pt x="2230" y="2156"/>
                  </a:cubicBezTo>
                  <a:cubicBezTo>
                    <a:pt x="3263" y="2172"/>
                    <a:pt x="3099" y="2533"/>
                    <a:pt x="3099" y="2533"/>
                  </a:cubicBezTo>
                  <a:cubicBezTo>
                    <a:pt x="3099" y="2533"/>
                    <a:pt x="3623" y="1762"/>
                    <a:pt x="2738" y="615"/>
                  </a:cubicBezTo>
                  <a:cubicBezTo>
                    <a:pt x="2369" y="123"/>
                    <a:pt x="1685" y="0"/>
                    <a:pt x="10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16"/>
            <p:cNvSpPr/>
            <p:nvPr/>
          </p:nvSpPr>
          <p:spPr>
            <a:xfrm>
              <a:off x="395719" y="4084643"/>
              <a:ext cx="105402" cy="140897"/>
            </a:xfrm>
            <a:custGeom>
              <a:rect b="b" l="l" r="r" t="t"/>
              <a:pathLst>
                <a:path extrusionOk="0" h="4295" w="3213">
                  <a:moveTo>
                    <a:pt x="2819" y="0"/>
                  </a:moveTo>
                  <a:lnTo>
                    <a:pt x="2819" y="0"/>
                  </a:lnTo>
                  <a:cubicBezTo>
                    <a:pt x="2729" y="78"/>
                    <a:pt x="2617" y="125"/>
                    <a:pt x="2502" y="125"/>
                  </a:cubicBezTo>
                  <a:cubicBezTo>
                    <a:pt x="2471" y="125"/>
                    <a:pt x="2440" y="122"/>
                    <a:pt x="2410" y="115"/>
                  </a:cubicBezTo>
                  <a:cubicBezTo>
                    <a:pt x="2356" y="104"/>
                    <a:pt x="2278" y="96"/>
                    <a:pt x="2188" y="96"/>
                  </a:cubicBezTo>
                  <a:cubicBezTo>
                    <a:pt x="1867" y="96"/>
                    <a:pt x="1387" y="203"/>
                    <a:pt x="1246" y="689"/>
                  </a:cubicBezTo>
                  <a:cubicBezTo>
                    <a:pt x="1066" y="1295"/>
                    <a:pt x="1197" y="1689"/>
                    <a:pt x="1426" y="1885"/>
                  </a:cubicBezTo>
                  <a:cubicBezTo>
                    <a:pt x="1639" y="2066"/>
                    <a:pt x="1639" y="2426"/>
                    <a:pt x="1475" y="2492"/>
                  </a:cubicBezTo>
                  <a:cubicBezTo>
                    <a:pt x="1444" y="2506"/>
                    <a:pt x="1408" y="2513"/>
                    <a:pt x="1370" y="2513"/>
                  </a:cubicBezTo>
                  <a:cubicBezTo>
                    <a:pt x="1233" y="2513"/>
                    <a:pt x="1086" y="2413"/>
                    <a:pt x="1164" y="2180"/>
                  </a:cubicBezTo>
                  <a:cubicBezTo>
                    <a:pt x="1237" y="1947"/>
                    <a:pt x="1063" y="1727"/>
                    <a:pt x="840" y="1727"/>
                  </a:cubicBezTo>
                  <a:cubicBezTo>
                    <a:pt x="812" y="1727"/>
                    <a:pt x="783" y="1731"/>
                    <a:pt x="754" y="1738"/>
                  </a:cubicBezTo>
                  <a:cubicBezTo>
                    <a:pt x="695" y="1745"/>
                    <a:pt x="642" y="1749"/>
                    <a:pt x="594" y="1749"/>
                  </a:cubicBezTo>
                  <a:cubicBezTo>
                    <a:pt x="430" y="1749"/>
                    <a:pt x="333" y="1701"/>
                    <a:pt x="295" y="1574"/>
                  </a:cubicBezTo>
                  <a:lnTo>
                    <a:pt x="295" y="1574"/>
                  </a:lnTo>
                  <a:cubicBezTo>
                    <a:pt x="295" y="1574"/>
                    <a:pt x="0" y="2475"/>
                    <a:pt x="705" y="2918"/>
                  </a:cubicBezTo>
                  <a:cubicBezTo>
                    <a:pt x="1393" y="3344"/>
                    <a:pt x="1738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213" y="1328"/>
                    <a:pt x="28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16"/>
            <p:cNvSpPr/>
            <p:nvPr/>
          </p:nvSpPr>
          <p:spPr>
            <a:xfrm>
              <a:off x="2561122" y="4923514"/>
              <a:ext cx="79815" cy="179050"/>
            </a:xfrm>
            <a:custGeom>
              <a:rect b="b" l="l" r="r" t="t"/>
              <a:pathLst>
                <a:path extrusionOk="0" h="5458" w="2433">
                  <a:moveTo>
                    <a:pt x="1442" y="1"/>
                  </a:moveTo>
                  <a:cubicBezTo>
                    <a:pt x="1407" y="1"/>
                    <a:pt x="1374" y="6"/>
                    <a:pt x="1345" y="16"/>
                  </a:cubicBezTo>
                  <a:cubicBezTo>
                    <a:pt x="1034" y="114"/>
                    <a:pt x="952" y="377"/>
                    <a:pt x="1116" y="737"/>
                  </a:cubicBezTo>
                  <a:cubicBezTo>
                    <a:pt x="1279" y="1098"/>
                    <a:pt x="1788" y="1147"/>
                    <a:pt x="1656" y="2803"/>
                  </a:cubicBezTo>
                  <a:cubicBezTo>
                    <a:pt x="1525" y="4474"/>
                    <a:pt x="1" y="5458"/>
                    <a:pt x="1" y="5458"/>
                  </a:cubicBezTo>
                  <a:cubicBezTo>
                    <a:pt x="263" y="5409"/>
                    <a:pt x="1820" y="4458"/>
                    <a:pt x="2148" y="2426"/>
                  </a:cubicBezTo>
                  <a:cubicBezTo>
                    <a:pt x="2432" y="573"/>
                    <a:pt x="1804" y="1"/>
                    <a:pt x="14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16"/>
            <p:cNvSpPr/>
            <p:nvPr/>
          </p:nvSpPr>
          <p:spPr>
            <a:xfrm>
              <a:off x="2503056" y="4874174"/>
              <a:ext cx="173178" cy="233768"/>
            </a:xfrm>
            <a:custGeom>
              <a:rect b="b" l="l" r="r" t="t"/>
              <a:pathLst>
                <a:path extrusionOk="0" h="7126" w="5279">
                  <a:moveTo>
                    <a:pt x="1688" y="0"/>
                  </a:moveTo>
                  <a:cubicBezTo>
                    <a:pt x="1298" y="0"/>
                    <a:pt x="859" y="91"/>
                    <a:pt x="476" y="389"/>
                  </a:cubicBezTo>
                  <a:cubicBezTo>
                    <a:pt x="165" y="668"/>
                    <a:pt x="1" y="1061"/>
                    <a:pt x="50" y="1487"/>
                  </a:cubicBezTo>
                  <a:cubicBezTo>
                    <a:pt x="107" y="1999"/>
                    <a:pt x="632" y="2437"/>
                    <a:pt x="1242" y="2437"/>
                  </a:cubicBezTo>
                  <a:cubicBezTo>
                    <a:pt x="1335" y="2437"/>
                    <a:pt x="1430" y="2427"/>
                    <a:pt x="1525" y="2405"/>
                  </a:cubicBezTo>
                  <a:cubicBezTo>
                    <a:pt x="1623" y="2372"/>
                    <a:pt x="1722" y="2340"/>
                    <a:pt x="1820" y="2290"/>
                  </a:cubicBezTo>
                  <a:lnTo>
                    <a:pt x="1837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46" y="1455"/>
                  </a:cubicBezTo>
                  <a:cubicBezTo>
                    <a:pt x="2209" y="1117"/>
                    <a:pt x="1924" y="894"/>
                    <a:pt x="1609" y="894"/>
                  </a:cubicBezTo>
                  <a:cubicBezTo>
                    <a:pt x="1511" y="894"/>
                    <a:pt x="1409" y="916"/>
                    <a:pt x="1312" y="963"/>
                  </a:cubicBezTo>
                  <a:cubicBezTo>
                    <a:pt x="951" y="1176"/>
                    <a:pt x="1066" y="1717"/>
                    <a:pt x="1476" y="1766"/>
                  </a:cubicBezTo>
                  <a:cubicBezTo>
                    <a:pt x="1507" y="1774"/>
                    <a:pt x="1537" y="1777"/>
                    <a:pt x="1566" y="1777"/>
                  </a:cubicBezTo>
                  <a:cubicBezTo>
                    <a:pt x="1788" y="1777"/>
                    <a:pt x="1964" y="1571"/>
                    <a:pt x="1935" y="1340"/>
                  </a:cubicBezTo>
                  <a:cubicBezTo>
                    <a:pt x="1928" y="1301"/>
                    <a:pt x="1955" y="1267"/>
                    <a:pt x="1991" y="1267"/>
                  </a:cubicBezTo>
                  <a:cubicBezTo>
                    <a:pt x="2046" y="1267"/>
                    <a:pt x="2122" y="1345"/>
                    <a:pt x="2132" y="1602"/>
                  </a:cubicBezTo>
                  <a:cubicBezTo>
                    <a:pt x="2148" y="1717"/>
                    <a:pt x="2132" y="1848"/>
                    <a:pt x="2082" y="1963"/>
                  </a:cubicBezTo>
                  <a:cubicBezTo>
                    <a:pt x="1935" y="2184"/>
                    <a:pt x="1695" y="2312"/>
                    <a:pt x="1434" y="2312"/>
                  </a:cubicBezTo>
                  <a:cubicBezTo>
                    <a:pt x="1405" y="2312"/>
                    <a:pt x="1375" y="2310"/>
                    <a:pt x="1345" y="2307"/>
                  </a:cubicBezTo>
                  <a:cubicBezTo>
                    <a:pt x="1334" y="2307"/>
                    <a:pt x="1323" y="2308"/>
                    <a:pt x="1312" y="2308"/>
                  </a:cubicBezTo>
                  <a:cubicBezTo>
                    <a:pt x="609" y="2308"/>
                    <a:pt x="142" y="1264"/>
                    <a:pt x="787" y="619"/>
                  </a:cubicBezTo>
                  <a:cubicBezTo>
                    <a:pt x="1059" y="325"/>
                    <a:pt x="1444" y="199"/>
                    <a:pt x="1858" y="199"/>
                  </a:cubicBezTo>
                  <a:cubicBezTo>
                    <a:pt x="2370" y="199"/>
                    <a:pt x="2926" y="392"/>
                    <a:pt x="3361" y="701"/>
                  </a:cubicBezTo>
                  <a:cubicBezTo>
                    <a:pt x="5066" y="1995"/>
                    <a:pt x="4820" y="4257"/>
                    <a:pt x="4328" y="5421"/>
                  </a:cubicBezTo>
                  <a:cubicBezTo>
                    <a:pt x="4054" y="6083"/>
                    <a:pt x="3605" y="6665"/>
                    <a:pt x="3044" y="7105"/>
                  </a:cubicBezTo>
                  <a:lnTo>
                    <a:pt x="3044" y="7105"/>
                  </a:lnTo>
                  <a:cubicBezTo>
                    <a:pt x="3190" y="7007"/>
                    <a:pt x="3881" y="6554"/>
                    <a:pt x="4410" y="5454"/>
                  </a:cubicBezTo>
                  <a:cubicBezTo>
                    <a:pt x="4951" y="4290"/>
                    <a:pt x="5279" y="1930"/>
                    <a:pt x="3459" y="553"/>
                  </a:cubicBezTo>
                  <a:cubicBezTo>
                    <a:pt x="3115" y="307"/>
                    <a:pt x="2705" y="143"/>
                    <a:pt x="2263" y="61"/>
                  </a:cubicBezTo>
                  <a:cubicBezTo>
                    <a:pt x="2096" y="27"/>
                    <a:pt x="1899" y="0"/>
                    <a:pt x="1688" y="0"/>
                  </a:cubicBezTo>
                  <a:close/>
                  <a:moveTo>
                    <a:pt x="3044" y="7105"/>
                  </a:moveTo>
                  <a:cubicBezTo>
                    <a:pt x="3022" y="7119"/>
                    <a:pt x="3012" y="7126"/>
                    <a:pt x="3017" y="7126"/>
                  </a:cubicBezTo>
                  <a:cubicBezTo>
                    <a:pt x="3026" y="7119"/>
                    <a:pt x="3035" y="7112"/>
                    <a:pt x="3044" y="710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16"/>
            <p:cNvSpPr/>
            <p:nvPr/>
          </p:nvSpPr>
          <p:spPr>
            <a:xfrm>
              <a:off x="2542324" y="4693350"/>
              <a:ext cx="171012" cy="269427"/>
            </a:xfrm>
            <a:custGeom>
              <a:rect b="b" l="l" r="r" t="t"/>
              <a:pathLst>
                <a:path extrusionOk="0" h="8213" w="5213">
                  <a:moveTo>
                    <a:pt x="1098" y="0"/>
                  </a:moveTo>
                  <a:lnTo>
                    <a:pt x="1098" y="0"/>
                  </a:lnTo>
                  <a:cubicBezTo>
                    <a:pt x="0" y="2852"/>
                    <a:pt x="1279" y="4377"/>
                    <a:pt x="2541" y="5606"/>
                  </a:cubicBezTo>
                  <a:cubicBezTo>
                    <a:pt x="3803" y="6852"/>
                    <a:pt x="3754" y="8212"/>
                    <a:pt x="3754" y="8212"/>
                  </a:cubicBezTo>
                  <a:cubicBezTo>
                    <a:pt x="4655" y="7294"/>
                    <a:pt x="3590" y="5590"/>
                    <a:pt x="4459" y="4246"/>
                  </a:cubicBezTo>
                  <a:cubicBezTo>
                    <a:pt x="5213" y="3098"/>
                    <a:pt x="4262" y="2574"/>
                    <a:pt x="4262" y="2574"/>
                  </a:cubicBezTo>
                  <a:cubicBezTo>
                    <a:pt x="3852" y="3164"/>
                    <a:pt x="3377" y="3000"/>
                    <a:pt x="3016" y="3737"/>
                  </a:cubicBezTo>
                  <a:cubicBezTo>
                    <a:pt x="2639" y="4475"/>
                    <a:pt x="3262" y="5803"/>
                    <a:pt x="3262" y="5803"/>
                  </a:cubicBezTo>
                  <a:cubicBezTo>
                    <a:pt x="2066" y="4934"/>
                    <a:pt x="2311" y="4164"/>
                    <a:pt x="2656" y="3754"/>
                  </a:cubicBezTo>
                  <a:cubicBezTo>
                    <a:pt x="3000" y="3360"/>
                    <a:pt x="2525" y="3016"/>
                    <a:pt x="2541" y="2787"/>
                  </a:cubicBezTo>
                  <a:cubicBezTo>
                    <a:pt x="2541" y="2639"/>
                    <a:pt x="2590" y="2508"/>
                    <a:pt x="2639" y="2361"/>
                  </a:cubicBezTo>
                  <a:cubicBezTo>
                    <a:pt x="2639" y="2361"/>
                    <a:pt x="2571" y="2315"/>
                    <a:pt x="2442" y="2315"/>
                  </a:cubicBezTo>
                  <a:cubicBezTo>
                    <a:pt x="2326" y="2315"/>
                    <a:pt x="2160" y="2352"/>
                    <a:pt x="1951" y="2492"/>
                  </a:cubicBezTo>
                  <a:cubicBezTo>
                    <a:pt x="1230" y="2983"/>
                    <a:pt x="1525" y="4082"/>
                    <a:pt x="1525" y="4082"/>
                  </a:cubicBezTo>
                  <a:cubicBezTo>
                    <a:pt x="1000" y="3344"/>
                    <a:pt x="1180" y="2590"/>
                    <a:pt x="1771" y="2066"/>
                  </a:cubicBezTo>
                  <a:cubicBezTo>
                    <a:pt x="2361" y="1541"/>
                    <a:pt x="1803" y="1066"/>
                    <a:pt x="1410" y="836"/>
                  </a:cubicBezTo>
                  <a:cubicBezTo>
                    <a:pt x="1017" y="623"/>
                    <a:pt x="1098" y="0"/>
                    <a:pt x="10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16"/>
            <p:cNvSpPr/>
            <p:nvPr/>
          </p:nvSpPr>
          <p:spPr>
            <a:xfrm>
              <a:off x="2463820" y="4659987"/>
              <a:ext cx="98973" cy="148443"/>
            </a:xfrm>
            <a:custGeom>
              <a:rect b="b" l="l" r="r" t="t"/>
              <a:pathLst>
                <a:path extrusionOk="0" h="4525" w="3017">
                  <a:moveTo>
                    <a:pt x="443" y="1"/>
                  </a:moveTo>
                  <a:cubicBezTo>
                    <a:pt x="443" y="17"/>
                    <a:pt x="0" y="2033"/>
                    <a:pt x="3016" y="4525"/>
                  </a:cubicBezTo>
                  <a:cubicBezTo>
                    <a:pt x="3016" y="4525"/>
                    <a:pt x="2459" y="3853"/>
                    <a:pt x="2721" y="3099"/>
                  </a:cubicBezTo>
                  <a:cubicBezTo>
                    <a:pt x="2983" y="2345"/>
                    <a:pt x="2672" y="2083"/>
                    <a:pt x="2426" y="1820"/>
                  </a:cubicBezTo>
                  <a:cubicBezTo>
                    <a:pt x="2295" y="1656"/>
                    <a:pt x="2279" y="1427"/>
                    <a:pt x="2410" y="1263"/>
                  </a:cubicBezTo>
                  <a:cubicBezTo>
                    <a:pt x="2410" y="1263"/>
                    <a:pt x="2371" y="1256"/>
                    <a:pt x="2316" y="1256"/>
                  </a:cubicBezTo>
                  <a:cubicBezTo>
                    <a:pt x="2154" y="1256"/>
                    <a:pt x="1845" y="1319"/>
                    <a:pt x="1918" y="1820"/>
                  </a:cubicBezTo>
                  <a:cubicBezTo>
                    <a:pt x="2033" y="2509"/>
                    <a:pt x="2065" y="2624"/>
                    <a:pt x="1852" y="2640"/>
                  </a:cubicBezTo>
                  <a:cubicBezTo>
                    <a:pt x="1842" y="2641"/>
                    <a:pt x="1833" y="2642"/>
                    <a:pt x="1824" y="2642"/>
                  </a:cubicBezTo>
                  <a:cubicBezTo>
                    <a:pt x="1628" y="2642"/>
                    <a:pt x="1691" y="2304"/>
                    <a:pt x="1754" y="2115"/>
                  </a:cubicBezTo>
                  <a:cubicBezTo>
                    <a:pt x="1803" y="1935"/>
                    <a:pt x="2049" y="1099"/>
                    <a:pt x="1393" y="821"/>
                  </a:cubicBezTo>
                  <a:cubicBezTo>
                    <a:pt x="754" y="542"/>
                    <a:pt x="492" y="280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16"/>
            <p:cNvSpPr/>
            <p:nvPr/>
          </p:nvSpPr>
          <p:spPr>
            <a:xfrm>
              <a:off x="2642349" y="4941754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65" y="1181"/>
                    <a:pt x="967" y="2476"/>
                  </a:cubicBezTo>
                  <a:cubicBezTo>
                    <a:pt x="852" y="3771"/>
                    <a:pt x="0" y="4263"/>
                    <a:pt x="0" y="4263"/>
                  </a:cubicBezTo>
                  <a:cubicBezTo>
                    <a:pt x="3590" y="2443"/>
                    <a:pt x="2295" y="771"/>
                    <a:pt x="1951" y="526"/>
                  </a:cubicBezTo>
                  <a:cubicBezTo>
                    <a:pt x="1590" y="280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16"/>
            <p:cNvSpPr/>
            <p:nvPr/>
          </p:nvSpPr>
          <p:spPr>
            <a:xfrm>
              <a:off x="2764943" y="4977774"/>
              <a:ext cx="226945" cy="159432"/>
            </a:xfrm>
            <a:custGeom>
              <a:rect b="b" l="l" r="r" t="t"/>
              <a:pathLst>
                <a:path extrusionOk="0" h="4860" w="6918">
                  <a:moveTo>
                    <a:pt x="1949" y="0"/>
                  </a:moveTo>
                  <a:cubicBezTo>
                    <a:pt x="1068" y="0"/>
                    <a:pt x="601" y="827"/>
                    <a:pt x="705" y="1362"/>
                  </a:cubicBezTo>
                  <a:cubicBezTo>
                    <a:pt x="834" y="1964"/>
                    <a:pt x="1402" y="2002"/>
                    <a:pt x="1543" y="2002"/>
                  </a:cubicBezTo>
                  <a:cubicBezTo>
                    <a:pt x="1563" y="2002"/>
                    <a:pt x="1574" y="2001"/>
                    <a:pt x="1574" y="2001"/>
                  </a:cubicBezTo>
                  <a:cubicBezTo>
                    <a:pt x="1312" y="1903"/>
                    <a:pt x="1197" y="1591"/>
                    <a:pt x="1328" y="1329"/>
                  </a:cubicBezTo>
                  <a:cubicBezTo>
                    <a:pt x="1365" y="1265"/>
                    <a:pt x="1408" y="1241"/>
                    <a:pt x="1455" y="1241"/>
                  </a:cubicBezTo>
                  <a:cubicBezTo>
                    <a:pt x="1553" y="1241"/>
                    <a:pt x="1671" y="1344"/>
                    <a:pt x="1803" y="1411"/>
                  </a:cubicBezTo>
                  <a:cubicBezTo>
                    <a:pt x="1841" y="1430"/>
                    <a:pt x="1877" y="1438"/>
                    <a:pt x="1911" y="1438"/>
                  </a:cubicBezTo>
                  <a:cubicBezTo>
                    <a:pt x="2054" y="1438"/>
                    <a:pt x="2160" y="1285"/>
                    <a:pt x="2213" y="1099"/>
                  </a:cubicBezTo>
                  <a:cubicBezTo>
                    <a:pt x="2253" y="958"/>
                    <a:pt x="2356" y="817"/>
                    <a:pt x="2543" y="817"/>
                  </a:cubicBezTo>
                  <a:cubicBezTo>
                    <a:pt x="2660" y="817"/>
                    <a:pt x="2811" y="872"/>
                    <a:pt x="3000" y="1017"/>
                  </a:cubicBezTo>
                  <a:cubicBezTo>
                    <a:pt x="3475" y="1394"/>
                    <a:pt x="3180" y="2148"/>
                    <a:pt x="3180" y="2148"/>
                  </a:cubicBezTo>
                  <a:cubicBezTo>
                    <a:pt x="3180" y="2148"/>
                    <a:pt x="3180" y="1526"/>
                    <a:pt x="2754" y="1476"/>
                  </a:cubicBezTo>
                  <a:cubicBezTo>
                    <a:pt x="2707" y="1463"/>
                    <a:pt x="2659" y="1456"/>
                    <a:pt x="2613" y="1456"/>
                  </a:cubicBezTo>
                  <a:cubicBezTo>
                    <a:pt x="2435" y="1456"/>
                    <a:pt x="2275" y="1553"/>
                    <a:pt x="2197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29" y="2657"/>
                    <a:pt x="2377" y="2739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77" y="3558"/>
                    <a:pt x="1656" y="3558"/>
                    <a:pt x="1656" y="3558"/>
                  </a:cubicBezTo>
                  <a:cubicBezTo>
                    <a:pt x="1803" y="3345"/>
                    <a:pt x="1771" y="3050"/>
                    <a:pt x="1574" y="2886"/>
                  </a:cubicBez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45"/>
                    <a:pt x="1017" y="3263"/>
                    <a:pt x="754" y="3493"/>
                  </a:cubicBezTo>
                  <a:cubicBezTo>
                    <a:pt x="618" y="3603"/>
                    <a:pt x="419" y="3630"/>
                    <a:pt x="260" y="3630"/>
                  </a:cubicBezTo>
                  <a:cubicBezTo>
                    <a:pt x="114" y="3630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1" y="3706"/>
                    <a:pt x="377" y="3755"/>
                    <a:pt x="590" y="3771"/>
                  </a:cubicBezTo>
                  <a:cubicBezTo>
                    <a:pt x="1033" y="3804"/>
                    <a:pt x="1459" y="3886"/>
                    <a:pt x="1902" y="3984"/>
                  </a:cubicBezTo>
                  <a:cubicBezTo>
                    <a:pt x="3082" y="4345"/>
                    <a:pt x="3787" y="4837"/>
                    <a:pt x="4688" y="4853"/>
                  </a:cubicBezTo>
                  <a:cubicBezTo>
                    <a:pt x="4746" y="4857"/>
                    <a:pt x="4804" y="4859"/>
                    <a:pt x="4861" y="4859"/>
                  </a:cubicBezTo>
                  <a:cubicBezTo>
                    <a:pt x="5258" y="4859"/>
                    <a:pt x="5641" y="4761"/>
                    <a:pt x="5999" y="4574"/>
                  </a:cubicBezTo>
                  <a:cubicBezTo>
                    <a:pt x="6786" y="4115"/>
                    <a:pt x="6917" y="2952"/>
                    <a:pt x="6458" y="2345"/>
                  </a:cubicBezTo>
                  <a:cubicBezTo>
                    <a:pt x="6236" y="2015"/>
                    <a:pt x="5876" y="1864"/>
                    <a:pt x="5536" y="1864"/>
                  </a:cubicBezTo>
                  <a:cubicBezTo>
                    <a:pt x="5200" y="1864"/>
                    <a:pt x="4884" y="2011"/>
                    <a:pt x="4737" y="2280"/>
                  </a:cubicBezTo>
                  <a:cubicBezTo>
                    <a:pt x="4491" y="2607"/>
                    <a:pt x="4524" y="3083"/>
                    <a:pt x="4836" y="3361"/>
                  </a:cubicBezTo>
                  <a:lnTo>
                    <a:pt x="4836" y="3378"/>
                  </a:lnTo>
                  <a:cubicBezTo>
                    <a:pt x="4868" y="3394"/>
                    <a:pt x="4885" y="3411"/>
                    <a:pt x="4901" y="3427"/>
                  </a:cubicBezTo>
                  <a:lnTo>
                    <a:pt x="4950" y="3460"/>
                  </a:lnTo>
                  <a:cubicBezTo>
                    <a:pt x="5047" y="3519"/>
                    <a:pt x="5171" y="3550"/>
                    <a:pt x="5295" y="3550"/>
                  </a:cubicBezTo>
                  <a:cubicBezTo>
                    <a:pt x="5549" y="3550"/>
                    <a:pt x="5797" y="3419"/>
                    <a:pt x="5786" y="3132"/>
                  </a:cubicBezTo>
                  <a:cubicBezTo>
                    <a:pt x="5800" y="2938"/>
                    <a:pt x="5641" y="2856"/>
                    <a:pt x="5462" y="2856"/>
                  </a:cubicBezTo>
                  <a:cubicBezTo>
                    <a:pt x="5205" y="2856"/>
                    <a:pt x="4906" y="3027"/>
                    <a:pt x="5032" y="3279"/>
                  </a:cubicBezTo>
                  <a:cubicBezTo>
                    <a:pt x="5040" y="3302"/>
                    <a:pt x="5037" y="3325"/>
                    <a:pt x="5011" y="3325"/>
                  </a:cubicBezTo>
                  <a:cubicBezTo>
                    <a:pt x="4980" y="3325"/>
                    <a:pt x="4917" y="3294"/>
                    <a:pt x="4803" y="3197"/>
                  </a:cubicBezTo>
                  <a:cubicBezTo>
                    <a:pt x="4705" y="3099"/>
                    <a:pt x="4639" y="2952"/>
                    <a:pt x="4639" y="2788"/>
                  </a:cubicBezTo>
                  <a:cubicBezTo>
                    <a:pt x="4639" y="2624"/>
                    <a:pt x="4705" y="2460"/>
                    <a:pt x="4803" y="2312"/>
                  </a:cubicBezTo>
                  <a:cubicBezTo>
                    <a:pt x="4936" y="2078"/>
                    <a:pt x="5207" y="1955"/>
                    <a:pt x="5497" y="1955"/>
                  </a:cubicBezTo>
                  <a:cubicBezTo>
                    <a:pt x="5814" y="1955"/>
                    <a:pt x="6154" y="2102"/>
                    <a:pt x="6360" y="2411"/>
                  </a:cubicBezTo>
                  <a:cubicBezTo>
                    <a:pt x="6360" y="2411"/>
                    <a:pt x="6376" y="2427"/>
                    <a:pt x="6376" y="2443"/>
                  </a:cubicBezTo>
                  <a:cubicBezTo>
                    <a:pt x="6590" y="2853"/>
                    <a:pt x="6573" y="3361"/>
                    <a:pt x="6344" y="3755"/>
                  </a:cubicBezTo>
                  <a:cubicBezTo>
                    <a:pt x="6064" y="4258"/>
                    <a:pt x="5426" y="4609"/>
                    <a:pt x="4590" y="4609"/>
                  </a:cubicBezTo>
                  <a:cubicBezTo>
                    <a:pt x="4201" y="4609"/>
                    <a:pt x="3769" y="4533"/>
                    <a:pt x="3311" y="4361"/>
                  </a:cubicBezTo>
                  <a:cubicBezTo>
                    <a:pt x="3279" y="4345"/>
                    <a:pt x="3049" y="4263"/>
                    <a:pt x="2885" y="4197"/>
                  </a:cubicBezTo>
                  <a:cubicBezTo>
                    <a:pt x="2475" y="3984"/>
                    <a:pt x="2033" y="3837"/>
                    <a:pt x="1574" y="3755"/>
                  </a:cubicBezTo>
                  <a:cubicBezTo>
                    <a:pt x="1754" y="3722"/>
                    <a:pt x="1951" y="3706"/>
                    <a:pt x="2164" y="3656"/>
                  </a:cubicBezTo>
                  <a:cubicBezTo>
                    <a:pt x="3901" y="3312"/>
                    <a:pt x="4164" y="837"/>
                    <a:pt x="2705" y="182"/>
                  </a:cubicBezTo>
                  <a:cubicBezTo>
                    <a:pt x="2428" y="55"/>
                    <a:pt x="2175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16"/>
            <p:cNvSpPr/>
            <p:nvPr/>
          </p:nvSpPr>
          <p:spPr>
            <a:xfrm>
              <a:off x="2875695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20" y="1"/>
                  </a:moveTo>
                  <a:cubicBezTo>
                    <a:pt x="3902" y="788"/>
                    <a:pt x="3558" y="1574"/>
                    <a:pt x="2902" y="2050"/>
                  </a:cubicBezTo>
                  <a:cubicBezTo>
                    <a:pt x="2500" y="2357"/>
                    <a:pt x="2009" y="2456"/>
                    <a:pt x="1548" y="2456"/>
                  </a:cubicBezTo>
                  <a:cubicBezTo>
                    <a:pt x="730" y="2456"/>
                    <a:pt x="1" y="2148"/>
                    <a:pt x="1" y="2148"/>
                  </a:cubicBezTo>
                  <a:lnTo>
                    <a:pt x="1" y="2148"/>
                  </a:lnTo>
                  <a:cubicBezTo>
                    <a:pt x="1345" y="2869"/>
                    <a:pt x="1837" y="2640"/>
                    <a:pt x="2214" y="3033"/>
                  </a:cubicBezTo>
                  <a:cubicBezTo>
                    <a:pt x="2387" y="3221"/>
                    <a:pt x="2560" y="3278"/>
                    <a:pt x="2718" y="3278"/>
                  </a:cubicBezTo>
                  <a:cubicBezTo>
                    <a:pt x="2903" y="3278"/>
                    <a:pt x="3066" y="3200"/>
                    <a:pt x="3181" y="3164"/>
                  </a:cubicBezTo>
                  <a:cubicBezTo>
                    <a:pt x="3204" y="3158"/>
                    <a:pt x="3229" y="3154"/>
                    <a:pt x="3254" y="3154"/>
                  </a:cubicBezTo>
                  <a:cubicBezTo>
                    <a:pt x="3352" y="3154"/>
                    <a:pt x="3456" y="3204"/>
                    <a:pt x="3509" y="3295"/>
                  </a:cubicBezTo>
                  <a:cubicBezTo>
                    <a:pt x="3525" y="3099"/>
                    <a:pt x="3476" y="2886"/>
                    <a:pt x="3361" y="2722"/>
                  </a:cubicBezTo>
                  <a:cubicBezTo>
                    <a:pt x="3181" y="2509"/>
                    <a:pt x="2787" y="2492"/>
                    <a:pt x="2722" y="2492"/>
                  </a:cubicBezTo>
                  <a:cubicBezTo>
                    <a:pt x="3279" y="2459"/>
                    <a:pt x="3787" y="2164"/>
                    <a:pt x="4099" y="1705"/>
                  </a:cubicBezTo>
                  <a:cubicBezTo>
                    <a:pt x="4656" y="919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16"/>
            <p:cNvSpPr/>
            <p:nvPr/>
          </p:nvSpPr>
          <p:spPr>
            <a:xfrm>
              <a:off x="2681059" y="4820537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05" y="0"/>
                  </a:moveTo>
                  <a:cubicBezTo>
                    <a:pt x="1382" y="0"/>
                    <a:pt x="976" y="149"/>
                    <a:pt x="705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1" y="2434"/>
                    <a:pt x="1426" y="2434"/>
                  </a:cubicBezTo>
                  <a:cubicBezTo>
                    <a:pt x="1561" y="2434"/>
                    <a:pt x="1697" y="2401"/>
                    <a:pt x="1820" y="2336"/>
                  </a:cubicBezTo>
                  <a:lnTo>
                    <a:pt x="1852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00" y="2204"/>
                  </a:lnTo>
                  <a:lnTo>
                    <a:pt x="2066" y="2155"/>
                  </a:lnTo>
                  <a:cubicBezTo>
                    <a:pt x="2229" y="1975"/>
                    <a:pt x="2311" y="1729"/>
                    <a:pt x="2279" y="1500"/>
                  </a:cubicBezTo>
                  <a:cubicBezTo>
                    <a:pt x="2246" y="1156"/>
                    <a:pt x="2038" y="1016"/>
                    <a:pt x="1843" y="1016"/>
                  </a:cubicBezTo>
                  <a:cubicBezTo>
                    <a:pt x="1740" y="1016"/>
                    <a:pt x="1642" y="1055"/>
                    <a:pt x="1574" y="1123"/>
                  </a:cubicBezTo>
                  <a:cubicBezTo>
                    <a:pt x="1410" y="1286"/>
                    <a:pt x="1443" y="1565"/>
                    <a:pt x="1639" y="1696"/>
                  </a:cubicBezTo>
                  <a:cubicBezTo>
                    <a:pt x="1714" y="1728"/>
                    <a:pt x="1782" y="1738"/>
                    <a:pt x="1840" y="1738"/>
                  </a:cubicBezTo>
                  <a:cubicBezTo>
                    <a:pt x="1935" y="1738"/>
                    <a:pt x="2008" y="1712"/>
                    <a:pt x="2054" y="1712"/>
                  </a:cubicBezTo>
                  <a:cubicBezTo>
                    <a:pt x="2100" y="1712"/>
                    <a:pt x="2121" y="1736"/>
                    <a:pt x="2115" y="1827"/>
                  </a:cubicBezTo>
                  <a:cubicBezTo>
                    <a:pt x="2098" y="2024"/>
                    <a:pt x="1967" y="2204"/>
                    <a:pt x="1803" y="2286"/>
                  </a:cubicBezTo>
                  <a:cubicBezTo>
                    <a:pt x="1689" y="2340"/>
                    <a:pt x="1571" y="2365"/>
                    <a:pt x="1455" y="2365"/>
                  </a:cubicBezTo>
                  <a:cubicBezTo>
                    <a:pt x="1321" y="2365"/>
                    <a:pt x="1189" y="2331"/>
                    <a:pt x="1066" y="2270"/>
                  </a:cubicBezTo>
                  <a:cubicBezTo>
                    <a:pt x="525" y="2040"/>
                    <a:pt x="164" y="1106"/>
                    <a:pt x="803" y="549"/>
                  </a:cubicBezTo>
                  <a:cubicBezTo>
                    <a:pt x="1049" y="303"/>
                    <a:pt x="1377" y="172"/>
                    <a:pt x="1738" y="155"/>
                  </a:cubicBezTo>
                  <a:cubicBezTo>
                    <a:pt x="2492" y="205"/>
                    <a:pt x="3311" y="746"/>
                    <a:pt x="3442" y="2204"/>
                  </a:cubicBezTo>
                  <a:cubicBezTo>
                    <a:pt x="3492" y="2762"/>
                    <a:pt x="3426" y="3319"/>
                    <a:pt x="3278" y="3844"/>
                  </a:cubicBezTo>
                  <a:cubicBezTo>
                    <a:pt x="3147" y="4302"/>
                    <a:pt x="2951" y="4745"/>
                    <a:pt x="2672" y="5138"/>
                  </a:cubicBezTo>
                  <a:cubicBezTo>
                    <a:pt x="2279" y="5614"/>
                    <a:pt x="1754" y="6024"/>
                    <a:pt x="1180" y="6286"/>
                  </a:cubicBezTo>
                  <a:cubicBezTo>
                    <a:pt x="1803" y="6040"/>
                    <a:pt x="2361" y="5630"/>
                    <a:pt x="2803" y="5122"/>
                  </a:cubicBezTo>
                  <a:cubicBezTo>
                    <a:pt x="3541" y="4270"/>
                    <a:pt x="4459" y="2254"/>
                    <a:pt x="3180" y="614"/>
                  </a:cubicBezTo>
                  <a:cubicBezTo>
                    <a:pt x="2826" y="207"/>
                    <a:pt x="2303" y="0"/>
                    <a:pt x="18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16"/>
            <p:cNvSpPr/>
            <p:nvPr/>
          </p:nvSpPr>
          <p:spPr>
            <a:xfrm>
              <a:off x="2260392" y="4923514"/>
              <a:ext cx="80307" cy="179050"/>
            </a:xfrm>
            <a:custGeom>
              <a:rect b="b" l="l" r="r" t="t"/>
              <a:pathLst>
                <a:path extrusionOk="0" h="5458" w="2448">
                  <a:moveTo>
                    <a:pt x="996" y="1"/>
                  </a:moveTo>
                  <a:cubicBezTo>
                    <a:pt x="645" y="1"/>
                    <a:pt x="1" y="584"/>
                    <a:pt x="300" y="2426"/>
                  </a:cubicBezTo>
                  <a:cubicBezTo>
                    <a:pt x="612" y="4458"/>
                    <a:pt x="2185" y="5409"/>
                    <a:pt x="2447" y="5458"/>
                  </a:cubicBezTo>
                  <a:cubicBezTo>
                    <a:pt x="2447" y="5458"/>
                    <a:pt x="923" y="4474"/>
                    <a:pt x="792" y="2803"/>
                  </a:cubicBezTo>
                  <a:cubicBezTo>
                    <a:pt x="661" y="1147"/>
                    <a:pt x="1169" y="1098"/>
                    <a:pt x="1333" y="737"/>
                  </a:cubicBezTo>
                  <a:cubicBezTo>
                    <a:pt x="1480" y="377"/>
                    <a:pt x="1415" y="114"/>
                    <a:pt x="1087" y="16"/>
                  </a:cubicBezTo>
                  <a:cubicBezTo>
                    <a:pt x="1060" y="6"/>
                    <a:pt x="1029" y="1"/>
                    <a:pt x="9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16"/>
            <p:cNvSpPr/>
            <p:nvPr/>
          </p:nvSpPr>
          <p:spPr>
            <a:xfrm>
              <a:off x="2225586" y="4874174"/>
              <a:ext cx="172653" cy="233244"/>
            </a:xfrm>
            <a:custGeom>
              <a:rect b="b" l="l" r="r" t="t"/>
              <a:pathLst>
                <a:path extrusionOk="0" h="7110" w="5263">
                  <a:moveTo>
                    <a:pt x="3591" y="0"/>
                  </a:moveTo>
                  <a:cubicBezTo>
                    <a:pt x="3380" y="0"/>
                    <a:pt x="3183" y="27"/>
                    <a:pt x="3017" y="61"/>
                  </a:cubicBezTo>
                  <a:cubicBezTo>
                    <a:pt x="2574" y="143"/>
                    <a:pt x="2164" y="307"/>
                    <a:pt x="1820" y="553"/>
                  </a:cubicBezTo>
                  <a:cubicBezTo>
                    <a:pt x="1" y="1930"/>
                    <a:pt x="329" y="4290"/>
                    <a:pt x="869" y="5438"/>
                  </a:cubicBezTo>
                  <a:cubicBezTo>
                    <a:pt x="1422" y="6619"/>
                    <a:pt x="2175" y="7053"/>
                    <a:pt x="2256" y="7104"/>
                  </a:cubicBezTo>
                  <a:lnTo>
                    <a:pt x="2256" y="7104"/>
                  </a:lnTo>
                  <a:cubicBezTo>
                    <a:pt x="1669" y="6662"/>
                    <a:pt x="1213" y="6091"/>
                    <a:pt x="951" y="5405"/>
                  </a:cubicBezTo>
                  <a:cubicBezTo>
                    <a:pt x="443" y="4257"/>
                    <a:pt x="197" y="1979"/>
                    <a:pt x="1919" y="701"/>
                  </a:cubicBezTo>
                  <a:cubicBezTo>
                    <a:pt x="2348" y="390"/>
                    <a:pt x="2909" y="197"/>
                    <a:pt x="3427" y="197"/>
                  </a:cubicBezTo>
                  <a:cubicBezTo>
                    <a:pt x="3839" y="197"/>
                    <a:pt x="4223" y="319"/>
                    <a:pt x="4492" y="602"/>
                  </a:cubicBezTo>
                  <a:cubicBezTo>
                    <a:pt x="5138" y="1248"/>
                    <a:pt x="4654" y="2308"/>
                    <a:pt x="3966" y="2308"/>
                  </a:cubicBezTo>
                  <a:cubicBezTo>
                    <a:pt x="3956" y="2308"/>
                    <a:pt x="3945" y="2307"/>
                    <a:pt x="3935" y="2307"/>
                  </a:cubicBezTo>
                  <a:cubicBezTo>
                    <a:pt x="3905" y="2310"/>
                    <a:pt x="3875" y="2312"/>
                    <a:pt x="3846" y="2312"/>
                  </a:cubicBezTo>
                  <a:cubicBezTo>
                    <a:pt x="3584" y="2312"/>
                    <a:pt x="3344" y="2182"/>
                    <a:pt x="3197" y="1946"/>
                  </a:cubicBezTo>
                  <a:cubicBezTo>
                    <a:pt x="3148" y="1848"/>
                    <a:pt x="3115" y="1717"/>
                    <a:pt x="3131" y="1586"/>
                  </a:cubicBezTo>
                  <a:cubicBezTo>
                    <a:pt x="3151" y="1334"/>
                    <a:pt x="3227" y="1254"/>
                    <a:pt x="3283" y="1254"/>
                  </a:cubicBezTo>
                  <a:cubicBezTo>
                    <a:pt x="3322" y="1254"/>
                    <a:pt x="3351" y="1293"/>
                    <a:pt x="3345" y="1340"/>
                  </a:cubicBezTo>
                  <a:cubicBezTo>
                    <a:pt x="3300" y="1576"/>
                    <a:pt x="3496" y="1773"/>
                    <a:pt x="3727" y="1773"/>
                  </a:cubicBezTo>
                  <a:cubicBezTo>
                    <a:pt x="3752" y="1773"/>
                    <a:pt x="3778" y="1771"/>
                    <a:pt x="3804" y="1766"/>
                  </a:cubicBezTo>
                  <a:cubicBezTo>
                    <a:pt x="4213" y="1700"/>
                    <a:pt x="4312" y="1159"/>
                    <a:pt x="3951" y="963"/>
                  </a:cubicBezTo>
                  <a:cubicBezTo>
                    <a:pt x="3857" y="916"/>
                    <a:pt x="3759" y="894"/>
                    <a:pt x="3663" y="894"/>
                  </a:cubicBezTo>
                  <a:cubicBezTo>
                    <a:pt x="3355" y="894"/>
                    <a:pt x="3067" y="1117"/>
                    <a:pt x="3017" y="1455"/>
                  </a:cubicBezTo>
                  <a:cubicBezTo>
                    <a:pt x="2951" y="1782"/>
                    <a:pt x="3115" y="2110"/>
                    <a:pt x="3410" y="2274"/>
                  </a:cubicBezTo>
                  <a:lnTo>
                    <a:pt x="3459" y="2274"/>
                  </a:lnTo>
                  <a:cubicBezTo>
                    <a:pt x="3541" y="2323"/>
                    <a:pt x="3656" y="2372"/>
                    <a:pt x="3754" y="2389"/>
                  </a:cubicBezTo>
                  <a:cubicBezTo>
                    <a:pt x="3850" y="2411"/>
                    <a:pt x="3945" y="2421"/>
                    <a:pt x="4037" y="2421"/>
                  </a:cubicBezTo>
                  <a:cubicBezTo>
                    <a:pt x="4643" y="2421"/>
                    <a:pt x="5158" y="1983"/>
                    <a:pt x="5230" y="1471"/>
                  </a:cubicBezTo>
                  <a:cubicBezTo>
                    <a:pt x="5262" y="1061"/>
                    <a:pt x="5098" y="668"/>
                    <a:pt x="4803" y="389"/>
                  </a:cubicBezTo>
                  <a:cubicBezTo>
                    <a:pt x="4420" y="91"/>
                    <a:pt x="3982" y="0"/>
                    <a:pt x="3591" y="0"/>
                  </a:cubicBezTo>
                  <a:close/>
                  <a:moveTo>
                    <a:pt x="2256" y="7104"/>
                  </a:moveTo>
                  <a:lnTo>
                    <a:pt x="2256" y="7104"/>
                  </a:lnTo>
                  <a:cubicBezTo>
                    <a:pt x="2258" y="7106"/>
                    <a:pt x="2260" y="7108"/>
                    <a:pt x="2263" y="7109"/>
                  </a:cubicBezTo>
                  <a:cubicBezTo>
                    <a:pt x="2264" y="7109"/>
                    <a:pt x="2261" y="7108"/>
                    <a:pt x="2256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16"/>
            <p:cNvSpPr/>
            <p:nvPr/>
          </p:nvSpPr>
          <p:spPr>
            <a:xfrm>
              <a:off x="2330990" y="4813287"/>
              <a:ext cx="239837" cy="168847"/>
            </a:xfrm>
            <a:custGeom>
              <a:rect b="b" l="l" r="r" t="t"/>
              <a:pathLst>
                <a:path extrusionOk="0" h="5147" w="7311">
                  <a:moveTo>
                    <a:pt x="1746" y="0"/>
                  </a:moveTo>
                  <a:cubicBezTo>
                    <a:pt x="1353" y="0"/>
                    <a:pt x="963" y="175"/>
                    <a:pt x="689" y="508"/>
                  </a:cubicBezTo>
                  <a:cubicBezTo>
                    <a:pt x="605" y="638"/>
                    <a:pt x="462" y="705"/>
                    <a:pt x="316" y="705"/>
                  </a:cubicBezTo>
                  <a:cubicBezTo>
                    <a:pt x="205" y="705"/>
                    <a:pt x="92" y="667"/>
                    <a:pt x="0" y="590"/>
                  </a:cubicBezTo>
                  <a:lnTo>
                    <a:pt x="0" y="590"/>
                  </a:lnTo>
                  <a:cubicBezTo>
                    <a:pt x="33" y="950"/>
                    <a:pt x="50" y="1016"/>
                    <a:pt x="1754" y="1737"/>
                  </a:cubicBezTo>
                  <a:cubicBezTo>
                    <a:pt x="3066" y="2294"/>
                    <a:pt x="3508" y="4261"/>
                    <a:pt x="3656" y="5146"/>
                  </a:cubicBezTo>
                  <a:cubicBezTo>
                    <a:pt x="3787" y="4261"/>
                    <a:pt x="4229" y="2294"/>
                    <a:pt x="5541" y="1737"/>
                  </a:cubicBezTo>
                  <a:cubicBezTo>
                    <a:pt x="7245" y="1016"/>
                    <a:pt x="7278" y="950"/>
                    <a:pt x="7311" y="590"/>
                  </a:cubicBezTo>
                  <a:lnTo>
                    <a:pt x="7311" y="590"/>
                  </a:lnTo>
                  <a:cubicBezTo>
                    <a:pt x="7219" y="667"/>
                    <a:pt x="7106" y="705"/>
                    <a:pt x="6994" y="705"/>
                  </a:cubicBezTo>
                  <a:cubicBezTo>
                    <a:pt x="6846" y="705"/>
                    <a:pt x="6700" y="638"/>
                    <a:pt x="6606" y="508"/>
                  </a:cubicBezTo>
                  <a:cubicBezTo>
                    <a:pt x="6342" y="175"/>
                    <a:pt x="5955" y="0"/>
                    <a:pt x="5561" y="0"/>
                  </a:cubicBezTo>
                  <a:cubicBezTo>
                    <a:pt x="5295" y="0"/>
                    <a:pt x="5025" y="80"/>
                    <a:pt x="4787" y="245"/>
                  </a:cubicBezTo>
                  <a:cubicBezTo>
                    <a:pt x="4229" y="655"/>
                    <a:pt x="3836" y="1475"/>
                    <a:pt x="3656" y="2655"/>
                  </a:cubicBezTo>
                  <a:cubicBezTo>
                    <a:pt x="3459" y="1458"/>
                    <a:pt x="3082" y="639"/>
                    <a:pt x="2508" y="245"/>
                  </a:cubicBezTo>
                  <a:cubicBezTo>
                    <a:pt x="2277" y="80"/>
                    <a:pt x="2011" y="0"/>
                    <a:pt x="17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16"/>
            <p:cNvSpPr/>
            <p:nvPr/>
          </p:nvSpPr>
          <p:spPr>
            <a:xfrm>
              <a:off x="2406804" y="4719693"/>
              <a:ext cx="88213" cy="145753"/>
            </a:xfrm>
            <a:custGeom>
              <a:rect b="b" l="l" r="r" t="t"/>
              <a:pathLst>
                <a:path extrusionOk="0" h="4443" w="2689">
                  <a:moveTo>
                    <a:pt x="1361" y="0"/>
                  </a:moveTo>
                  <a:cubicBezTo>
                    <a:pt x="1263" y="164"/>
                    <a:pt x="1148" y="295"/>
                    <a:pt x="1017" y="427"/>
                  </a:cubicBezTo>
                  <a:cubicBezTo>
                    <a:pt x="574" y="853"/>
                    <a:pt x="1" y="1721"/>
                    <a:pt x="738" y="2902"/>
                  </a:cubicBezTo>
                  <a:cubicBezTo>
                    <a:pt x="1017" y="3377"/>
                    <a:pt x="1230" y="3902"/>
                    <a:pt x="1345" y="4442"/>
                  </a:cubicBezTo>
                  <a:cubicBezTo>
                    <a:pt x="1459" y="3902"/>
                    <a:pt x="1673" y="3377"/>
                    <a:pt x="1968" y="2902"/>
                  </a:cubicBezTo>
                  <a:cubicBezTo>
                    <a:pt x="2689" y="1721"/>
                    <a:pt x="2132" y="853"/>
                    <a:pt x="1673" y="427"/>
                  </a:cubicBezTo>
                  <a:cubicBezTo>
                    <a:pt x="1541" y="295"/>
                    <a:pt x="1443" y="164"/>
                    <a:pt x="1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16"/>
            <p:cNvSpPr/>
            <p:nvPr/>
          </p:nvSpPr>
          <p:spPr>
            <a:xfrm>
              <a:off x="2350345" y="4582467"/>
              <a:ext cx="200603" cy="220056"/>
            </a:xfrm>
            <a:custGeom>
              <a:rect b="b" l="l" r="r" t="t"/>
              <a:pathLst>
                <a:path extrusionOk="0" h="6708" w="6115">
                  <a:moveTo>
                    <a:pt x="1595" y="1"/>
                  </a:moveTo>
                  <a:cubicBezTo>
                    <a:pt x="1199" y="1"/>
                    <a:pt x="814" y="156"/>
                    <a:pt x="591" y="446"/>
                  </a:cubicBezTo>
                  <a:cubicBezTo>
                    <a:pt x="1" y="1102"/>
                    <a:pt x="492" y="2069"/>
                    <a:pt x="1132" y="2102"/>
                  </a:cubicBezTo>
                  <a:cubicBezTo>
                    <a:pt x="1151" y="2103"/>
                    <a:pt x="1169" y="2103"/>
                    <a:pt x="1188" y="2103"/>
                  </a:cubicBezTo>
                  <a:cubicBezTo>
                    <a:pt x="1800" y="2103"/>
                    <a:pt x="2013" y="1584"/>
                    <a:pt x="1886" y="1282"/>
                  </a:cubicBezTo>
                  <a:cubicBezTo>
                    <a:pt x="1829" y="1114"/>
                    <a:pt x="1677" y="993"/>
                    <a:pt x="1500" y="993"/>
                  </a:cubicBezTo>
                  <a:cubicBezTo>
                    <a:pt x="1471" y="993"/>
                    <a:pt x="1441" y="996"/>
                    <a:pt x="1410" y="1003"/>
                  </a:cubicBezTo>
                  <a:cubicBezTo>
                    <a:pt x="1263" y="1020"/>
                    <a:pt x="1148" y="1167"/>
                    <a:pt x="1164" y="1315"/>
                  </a:cubicBezTo>
                  <a:cubicBezTo>
                    <a:pt x="1164" y="1471"/>
                    <a:pt x="1289" y="1567"/>
                    <a:pt x="1414" y="1567"/>
                  </a:cubicBezTo>
                  <a:cubicBezTo>
                    <a:pt x="1486" y="1567"/>
                    <a:pt x="1559" y="1535"/>
                    <a:pt x="1607" y="1462"/>
                  </a:cubicBezTo>
                  <a:cubicBezTo>
                    <a:pt x="1647" y="1399"/>
                    <a:pt x="1692" y="1374"/>
                    <a:pt x="1731" y="1374"/>
                  </a:cubicBezTo>
                  <a:cubicBezTo>
                    <a:pt x="1803" y="1374"/>
                    <a:pt x="1858" y="1459"/>
                    <a:pt x="1836" y="1544"/>
                  </a:cubicBezTo>
                  <a:cubicBezTo>
                    <a:pt x="1747" y="1788"/>
                    <a:pt x="1516" y="1942"/>
                    <a:pt x="1279" y="1942"/>
                  </a:cubicBezTo>
                  <a:cubicBezTo>
                    <a:pt x="1213" y="1942"/>
                    <a:pt x="1146" y="1930"/>
                    <a:pt x="1082" y="1905"/>
                  </a:cubicBezTo>
                  <a:cubicBezTo>
                    <a:pt x="673" y="1790"/>
                    <a:pt x="459" y="1053"/>
                    <a:pt x="1017" y="659"/>
                  </a:cubicBezTo>
                  <a:cubicBezTo>
                    <a:pt x="1143" y="567"/>
                    <a:pt x="1328" y="517"/>
                    <a:pt x="1534" y="517"/>
                  </a:cubicBezTo>
                  <a:cubicBezTo>
                    <a:pt x="2130" y="517"/>
                    <a:pt x="2906" y="931"/>
                    <a:pt x="2967" y="1905"/>
                  </a:cubicBezTo>
                  <a:cubicBezTo>
                    <a:pt x="2951" y="3069"/>
                    <a:pt x="2033" y="4118"/>
                    <a:pt x="1771" y="4888"/>
                  </a:cubicBezTo>
                  <a:cubicBezTo>
                    <a:pt x="1410" y="5970"/>
                    <a:pt x="1869" y="6642"/>
                    <a:pt x="1902" y="6708"/>
                  </a:cubicBezTo>
                  <a:cubicBezTo>
                    <a:pt x="1623" y="6150"/>
                    <a:pt x="1607" y="5495"/>
                    <a:pt x="1853" y="4921"/>
                  </a:cubicBezTo>
                  <a:cubicBezTo>
                    <a:pt x="2066" y="4396"/>
                    <a:pt x="2492" y="3839"/>
                    <a:pt x="2803" y="3134"/>
                  </a:cubicBezTo>
                  <a:cubicBezTo>
                    <a:pt x="2918" y="2921"/>
                    <a:pt x="3000" y="2675"/>
                    <a:pt x="3066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39" y="3839"/>
                    <a:pt x="4066" y="4396"/>
                    <a:pt x="4279" y="4921"/>
                  </a:cubicBezTo>
                  <a:cubicBezTo>
                    <a:pt x="4518" y="5479"/>
                    <a:pt x="4493" y="6116"/>
                    <a:pt x="4250" y="6663"/>
                  </a:cubicBezTo>
                  <a:lnTo>
                    <a:pt x="4250" y="6663"/>
                  </a:lnTo>
                  <a:cubicBezTo>
                    <a:pt x="4339" y="6486"/>
                    <a:pt x="4664" y="5849"/>
                    <a:pt x="4344" y="4888"/>
                  </a:cubicBezTo>
                  <a:cubicBezTo>
                    <a:pt x="4098" y="4118"/>
                    <a:pt x="3180" y="3069"/>
                    <a:pt x="3164" y="1905"/>
                  </a:cubicBezTo>
                  <a:cubicBezTo>
                    <a:pt x="3225" y="931"/>
                    <a:pt x="3992" y="517"/>
                    <a:pt x="4584" y="517"/>
                  </a:cubicBezTo>
                  <a:cubicBezTo>
                    <a:pt x="4788" y="517"/>
                    <a:pt x="4972" y="567"/>
                    <a:pt x="5098" y="659"/>
                  </a:cubicBezTo>
                  <a:cubicBezTo>
                    <a:pt x="5672" y="1053"/>
                    <a:pt x="5459" y="1790"/>
                    <a:pt x="5049" y="1905"/>
                  </a:cubicBezTo>
                  <a:cubicBezTo>
                    <a:pt x="4982" y="1930"/>
                    <a:pt x="4912" y="1942"/>
                    <a:pt x="4845" y="1942"/>
                  </a:cubicBezTo>
                  <a:cubicBezTo>
                    <a:pt x="4600" y="1942"/>
                    <a:pt x="4372" y="1788"/>
                    <a:pt x="4295" y="1544"/>
                  </a:cubicBezTo>
                  <a:cubicBezTo>
                    <a:pt x="4274" y="1459"/>
                    <a:pt x="4322" y="1374"/>
                    <a:pt x="4389" y="1374"/>
                  </a:cubicBezTo>
                  <a:cubicBezTo>
                    <a:pt x="4426" y="1374"/>
                    <a:pt x="4468" y="1399"/>
                    <a:pt x="4508" y="1462"/>
                  </a:cubicBezTo>
                  <a:cubicBezTo>
                    <a:pt x="4562" y="1535"/>
                    <a:pt x="4639" y="1567"/>
                    <a:pt x="4713" y="1567"/>
                  </a:cubicBezTo>
                  <a:cubicBezTo>
                    <a:pt x="4840" y="1567"/>
                    <a:pt x="4961" y="1471"/>
                    <a:pt x="4951" y="1315"/>
                  </a:cubicBezTo>
                  <a:cubicBezTo>
                    <a:pt x="4967" y="1167"/>
                    <a:pt x="4852" y="1020"/>
                    <a:pt x="4705" y="1003"/>
                  </a:cubicBezTo>
                  <a:cubicBezTo>
                    <a:pt x="4677" y="996"/>
                    <a:pt x="4648" y="993"/>
                    <a:pt x="4620" y="993"/>
                  </a:cubicBezTo>
                  <a:cubicBezTo>
                    <a:pt x="4451" y="993"/>
                    <a:pt x="4288" y="1114"/>
                    <a:pt x="4246" y="1282"/>
                  </a:cubicBezTo>
                  <a:cubicBezTo>
                    <a:pt x="4119" y="1584"/>
                    <a:pt x="4347" y="2103"/>
                    <a:pt x="4930" y="2103"/>
                  </a:cubicBezTo>
                  <a:cubicBezTo>
                    <a:pt x="4947" y="2103"/>
                    <a:pt x="4965" y="2103"/>
                    <a:pt x="4984" y="2102"/>
                  </a:cubicBezTo>
                  <a:cubicBezTo>
                    <a:pt x="5623" y="2069"/>
                    <a:pt x="6115" y="1102"/>
                    <a:pt x="5541" y="446"/>
                  </a:cubicBezTo>
                  <a:cubicBezTo>
                    <a:pt x="5310" y="156"/>
                    <a:pt x="4921" y="1"/>
                    <a:pt x="4523" y="1"/>
                  </a:cubicBezTo>
                  <a:cubicBezTo>
                    <a:pt x="4044" y="1"/>
                    <a:pt x="3553" y="225"/>
                    <a:pt x="3312" y="708"/>
                  </a:cubicBezTo>
                  <a:cubicBezTo>
                    <a:pt x="3197" y="872"/>
                    <a:pt x="3115" y="1069"/>
                    <a:pt x="3066" y="1266"/>
                  </a:cubicBezTo>
                  <a:cubicBezTo>
                    <a:pt x="3017" y="1069"/>
                    <a:pt x="2918" y="872"/>
                    <a:pt x="2803" y="708"/>
                  </a:cubicBezTo>
                  <a:cubicBezTo>
                    <a:pt x="2562" y="225"/>
                    <a:pt x="2071" y="1"/>
                    <a:pt x="1595" y="1"/>
                  </a:cubicBezTo>
                  <a:close/>
                  <a:moveTo>
                    <a:pt x="4250" y="6663"/>
                  </a:moveTo>
                  <a:lnTo>
                    <a:pt x="4250" y="6663"/>
                  </a:lnTo>
                  <a:cubicBezTo>
                    <a:pt x="4239" y="6685"/>
                    <a:pt x="4231" y="6700"/>
                    <a:pt x="4230" y="6708"/>
                  </a:cubicBezTo>
                  <a:cubicBezTo>
                    <a:pt x="4236" y="6693"/>
                    <a:pt x="4243" y="6678"/>
                    <a:pt x="4250" y="666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16"/>
            <p:cNvSpPr/>
            <p:nvPr/>
          </p:nvSpPr>
          <p:spPr>
            <a:xfrm>
              <a:off x="2188482" y="4693875"/>
              <a:ext cx="170488" cy="268903"/>
            </a:xfrm>
            <a:custGeom>
              <a:rect b="b" l="l" r="r" t="t"/>
              <a:pathLst>
                <a:path extrusionOk="0" h="8197" w="5197">
                  <a:moveTo>
                    <a:pt x="4115" y="1"/>
                  </a:moveTo>
                  <a:cubicBezTo>
                    <a:pt x="4115" y="1"/>
                    <a:pt x="4180" y="607"/>
                    <a:pt x="3787" y="837"/>
                  </a:cubicBezTo>
                  <a:cubicBezTo>
                    <a:pt x="3394" y="1066"/>
                    <a:pt x="2836" y="1525"/>
                    <a:pt x="3427" y="2050"/>
                  </a:cubicBezTo>
                  <a:cubicBezTo>
                    <a:pt x="4033" y="2574"/>
                    <a:pt x="4197" y="3328"/>
                    <a:pt x="3672" y="4066"/>
                  </a:cubicBezTo>
                  <a:cubicBezTo>
                    <a:pt x="3672" y="4066"/>
                    <a:pt x="3984" y="2967"/>
                    <a:pt x="3246" y="2476"/>
                  </a:cubicBezTo>
                  <a:cubicBezTo>
                    <a:pt x="3047" y="2343"/>
                    <a:pt x="2888" y="2306"/>
                    <a:pt x="2773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197" y="3361"/>
                    <a:pt x="2541" y="3754"/>
                  </a:cubicBezTo>
                  <a:cubicBezTo>
                    <a:pt x="2902" y="4148"/>
                    <a:pt x="3131" y="4918"/>
                    <a:pt x="1935" y="5803"/>
                  </a:cubicBezTo>
                  <a:cubicBezTo>
                    <a:pt x="1935" y="5803"/>
                    <a:pt x="2541" y="4443"/>
                    <a:pt x="2181" y="3738"/>
                  </a:cubicBezTo>
                  <a:cubicBezTo>
                    <a:pt x="1820" y="3033"/>
                    <a:pt x="1361" y="3148"/>
                    <a:pt x="951" y="2558"/>
                  </a:cubicBezTo>
                  <a:cubicBezTo>
                    <a:pt x="951" y="2558"/>
                    <a:pt x="1" y="3082"/>
                    <a:pt x="738" y="4230"/>
                  </a:cubicBezTo>
                  <a:cubicBezTo>
                    <a:pt x="1607" y="5574"/>
                    <a:pt x="542" y="7278"/>
                    <a:pt x="1460" y="8196"/>
                  </a:cubicBezTo>
                  <a:cubicBezTo>
                    <a:pt x="1460" y="8196"/>
                    <a:pt x="1410" y="6836"/>
                    <a:pt x="2673" y="5606"/>
                  </a:cubicBezTo>
                  <a:cubicBezTo>
                    <a:pt x="3935" y="4377"/>
                    <a:pt x="5197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16"/>
            <p:cNvSpPr/>
            <p:nvPr/>
          </p:nvSpPr>
          <p:spPr>
            <a:xfrm>
              <a:off x="2338503" y="4660544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2591" y="0"/>
                  </a:moveTo>
                  <a:lnTo>
                    <a:pt x="2591" y="0"/>
                  </a:lnTo>
                  <a:cubicBezTo>
                    <a:pt x="2542" y="279"/>
                    <a:pt x="2279" y="525"/>
                    <a:pt x="1624" y="820"/>
                  </a:cubicBezTo>
                  <a:cubicBezTo>
                    <a:pt x="984" y="1099"/>
                    <a:pt x="1214" y="1935"/>
                    <a:pt x="1279" y="2115"/>
                  </a:cubicBezTo>
                  <a:cubicBezTo>
                    <a:pt x="1342" y="2303"/>
                    <a:pt x="1390" y="2641"/>
                    <a:pt x="1207" y="2641"/>
                  </a:cubicBezTo>
                  <a:cubicBezTo>
                    <a:pt x="1199" y="2641"/>
                    <a:pt x="1190" y="2641"/>
                    <a:pt x="1181" y="2639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72" y="1319"/>
                    <a:pt x="863" y="1255"/>
                    <a:pt x="701" y="1255"/>
                  </a:cubicBezTo>
                  <a:cubicBezTo>
                    <a:pt x="646" y="1255"/>
                    <a:pt x="607" y="1262"/>
                    <a:pt x="607" y="1262"/>
                  </a:cubicBezTo>
                  <a:cubicBezTo>
                    <a:pt x="739" y="1426"/>
                    <a:pt x="739" y="1656"/>
                    <a:pt x="607" y="1820"/>
                  </a:cubicBezTo>
                  <a:cubicBezTo>
                    <a:pt x="345" y="2066"/>
                    <a:pt x="50" y="2344"/>
                    <a:pt x="312" y="3098"/>
                  </a:cubicBezTo>
                  <a:cubicBezTo>
                    <a:pt x="575" y="3852"/>
                    <a:pt x="1" y="4524"/>
                    <a:pt x="1" y="4524"/>
                  </a:cubicBezTo>
                  <a:cubicBezTo>
                    <a:pt x="3033" y="2017"/>
                    <a:pt x="2591" y="1"/>
                    <a:pt x="25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16"/>
            <p:cNvSpPr/>
            <p:nvPr/>
          </p:nvSpPr>
          <p:spPr>
            <a:xfrm>
              <a:off x="2141177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80"/>
                    <a:pt x="1656" y="526"/>
                  </a:cubicBezTo>
                  <a:cubicBezTo>
                    <a:pt x="1312" y="771"/>
                    <a:pt x="0" y="2443"/>
                    <a:pt x="3590" y="4263"/>
                  </a:cubicBezTo>
                  <a:cubicBezTo>
                    <a:pt x="3590" y="4263"/>
                    <a:pt x="2738" y="3771"/>
                    <a:pt x="2639" y="2476"/>
                  </a:cubicBezTo>
                  <a:cubicBezTo>
                    <a:pt x="2541" y="1198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16"/>
            <p:cNvSpPr/>
            <p:nvPr/>
          </p:nvSpPr>
          <p:spPr>
            <a:xfrm>
              <a:off x="1908880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94" y="1"/>
                  </a:moveTo>
                  <a:cubicBezTo>
                    <a:pt x="4770" y="1"/>
                    <a:pt x="4520" y="53"/>
                    <a:pt x="4246" y="176"/>
                  </a:cubicBezTo>
                  <a:cubicBezTo>
                    <a:pt x="2787" y="831"/>
                    <a:pt x="3049" y="3306"/>
                    <a:pt x="4787" y="3667"/>
                  </a:cubicBezTo>
                  <a:cubicBezTo>
                    <a:pt x="4983" y="3700"/>
                    <a:pt x="5196" y="3732"/>
                    <a:pt x="5360" y="3749"/>
                  </a:cubicBezTo>
                  <a:cubicBezTo>
                    <a:pt x="4901" y="3831"/>
                    <a:pt x="4459" y="3995"/>
                    <a:pt x="4049" y="4191"/>
                  </a:cubicBezTo>
                  <a:cubicBezTo>
                    <a:pt x="3901" y="4273"/>
                    <a:pt x="3672" y="4339"/>
                    <a:pt x="3623" y="4355"/>
                  </a:cubicBezTo>
                  <a:cubicBezTo>
                    <a:pt x="3163" y="4528"/>
                    <a:pt x="2732" y="4603"/>
                    <a:pt x="2344" y="4603"/>
                  </a:cubicBezTo>
                  <a:cubicBezTo>
                    <a:pt x="1515" y="4603"/>
                    <a:pt x="886" y="4257"/>
                    <a:pt x="607" y="3765"/>
                  </a:cubicBezTo>
                  <a:cubicBezTo>
                    <a:pt x="361" y="3355"/>
                    <a:pt x="344" y="2864"/>
                    <a:pt x="558" y="2454"/>
                  </a:cubicBezTo>
                  <a:cubicBezTo>
                    <a:pt x="574" y="2437"/>
                    <a:pt x="574" y="2437"/>
                    <a:pt x="574" y="2421"/>
                  </a:cubicBezTo>
                  <a:cubicBezTo>
                    <a:pt x="787" y="2107"/>
                    <a:pt x="1123" y="1960"/>
                    <a:pt x="1436" y="1960"/>
                  </a:cubicBezTo>
                  <a:cubicBezTo>
                    <a:pt x="1726" y="1960"/>
                    <a:pt x="1997" y="2086"/>
                    <a:pt x="2131" y="2323"/>
                  </a:cubicBezTo>
                  <a:cubicBezTo>
                    <a:pt x="2246" y="2454"/>
                    <a:pt x="2295" y="2634"/>
                    <a:pt x="2295" y="2798"/>
                  </a:cubicBezTo>
                  <a:cubicBezTo>
                    <a:pt x="2295" y="2946"/>
                    <a:pt x="2246" y="3093"/>
                    <a:pt x="2131" y="3208"/>
                  </a:cubicBezTo>
                  <a:cubicBezTo>
                    <a:pt x="2017" y="3305"/>
                    <a:pt x="1959" y="3335"/>
                    <a:pt x="1930" y="3335"/>
                  </a:cubicBezTo>
                  <a:cubicBezTo>
                    <a:pt x="1905" y="3335"/>
                    <a:pt x="1902" y="3313"/>
                    <a:pt x="1902" y="3290"/>
                  </a:cubicBezTo>
                  <a:cubicBezTo>
                    <a:pt x="2027" y="3030"/>
                    <a:pt x="1740" y="2861"/>
                    <a:pt x="1489" y="2861"/>
                  </a:cubicBezTo>
                  <a:cubicBezTo>
                    <a:pt x="1311" y="2861"/>
                    <a:pt x="1150" y="2946"/>
                    <a:pt x="1164" y="3142"/>
                  </a:cubicBezTo>
                  <a:cubicBezTo>
                    <a:pt x="1153" y="3417"/>
                    <a:pt x="1392" y="3544"/>
                    <a:pt x="1645" y="3544"/>
                  </a:cubicBezTo>
                  <a:cubicBezTo>
                    <a:pt x="1769" y="3544"/>
                    <a:pt x="1897" y="3513"/>
                    <a:pt x="2000" y="3454"/>
                  </a:cubicBezTo>
                  <a:lnTo>
                    <a:pt x="2033" y="3437"/>
                  </a:lnTo>
                  <a:cubicBezTo>
                    <a:pt x="2049" y="3421"/>
                    <a:pt x="2082" y="3405"/>
                    <a:pt x="2098" y="3388"/>
                  </a:cubicBezTo>
                  <a:lnTo>
                    <a:pt x="2098" y="3372"/>
                  </a:lnTo>
                  <a:cubicBezTo>
                    <a:pt x="2393" y="3093"/>
                    <a:pt x="2443" y="2618"/>
                    <a:pt x="2180" y="2290"/>
                  </a:cubicBezTo>
                  <a:cubicBezTo>
                    <a:pt x="2042" y="2013"/>
                    <a:pt x="1730" y="1862"/>
                    <a:pt x="1394" y="1862"/>
                  </a:cubicBezTo>
                  <a:cubicBezTo>
                    <a:pt x="1054" y="1862"/>
                    <a:pt x="690" y="2017"/>
                    <a:pt x="459" y="2356"/>
                  </a:cubicBezTo>
                  <a:cubicBezTo>
                    <a:pt x="0" y="2946"/>
                    <a:pt x="131" y="4126"/>
                    <a:pt x="935" y="4585"/>
                  </a:cubicBezTo>
                  <a:cubicBezTo>
                    <a:pt x="1300" y="4783"/>
                    <a:pt x="1722" y="4882"/>
                    <a:pt x="2134" y="4882"/>
                  </a:cubicBezTo>
                  <a:cubicBezTo>
                    <a:pt x="2166" y="4882"/>
                    <a:pt x="2198" y="4881"/>
                    <a:pt x="2229" y="4880"/>
                  </a:cubicBezTo>
                  <a:cubicBezTo>
                    <a:pt x="3131" y="4847"/>
                    <a:pt x="3852" y="4355"/>
                    <a:pt x="5032" y="3995"/>
                  </a:cubicBezTo>
                  <a:cubicBezTo>
                    <a:pt x="5459" y="3896"/>
                    <a:pt x="5901" y="3831"/>
                    <a:pt x="6344" y="3798"/>
                  </a:cubicBezTo>
                  <a:cubicBezTo>
                    <a:pt x="6540" y="3782"/>
                    <a:pt x="6737" y="3716"/>
                    <a:pt x="6917" y="3618"/>
                  </a:cubicBezTo>
                  <a:lnTo>
                    <a:pt x="6917" y="3618"/>
                  </a:lnTo>
                  <a:cubicBezTo>
                    <a:pt x="6917" y="3618"/>
                    <a:pt x="6810" y="3644"/>
                    <a:pt x="6668" y="3644"/>
                  </a:cubicBezTo>
                  <a:cubicBezTo>
                    <a:pt x="6516" y="3644"/>
                    <a:pt x="6324" y="3614"/>
                    <a:pt x="6180" y="3487"/>
                  </a:cubicBezTo>
                  <a:cubicBezTo>
                    <a:pt x="5934" y="3257"/>
                    <a:pt x="5934" y="3355"/>
                    <a:pt x="5639" y="3257"/>
                  </a:cubicBezTo>
                  <a:cubicBezTo>
                    <a:pt x="5475" y="3224"/>
                    <a:pt x="5377" y="3060"/>
                    <a:pt x="5377" y="2896"/>
                  </a:cubicBezTo>
                  <a:cubicBezTo>
                    <a:pt x="5180" y="3060"/>
                    <a:pt x="5147" y="3355"/>
                    <a:pt x="5295" y="3552"/>
                  </a:cubicBezTo>
                  <a:cubicBezTo>
                    <a:pt x="5295" y="3552"/>
                    <a:pt x="4573" y="3552"/>
                    <a:pt x="4393" y="3191"/>
                  </a:cubicBezTo>
                  <a:cubicBezTo>
                    <a:pt x="4229" y="2814"/>
                    <a:pt x="4426" y="2814"/>
                    <a:pt x="4573" y="2733"/>
                  </a:cubicBezTo>
                  <a:cubicBezTo>
                    <a:pt x="4721" y="2651"/>
                    <a:pt x="4770" y="2519"/>
                    <a:pt x="4606" y="2306"/>
                  </a:cubicBezTo>
                  <a:cubicBezTo>
                    <a:pt x="4459" y="2093"/>
                    <a:pt x="4491" y="1733"/>
                    <a:pt x="4754" y="1733"/>
                  </a:cubicBezTo>
                  <a:cubicBezTo>
                    <a:pt x="4674" y="1560"/>
                    <a:pt x="4498" y="1452"/>
                    <a:pt x="4320" y="1452"/>
                  </a:cubicBezTo>
                  <a:cubicBezTo>
                    <a:pt x="4279" y="1452"/>
                    <a:pt x="4237" y="1458"/>
                    <a:pt x="4196" y="1470"/>
                  </a:cubicBezTo>
                  <a:cubicBezTo>
                    <a:pt x="3770" y="1552"/>
                    <a:pt x="3754" y="2159"/>
                    <a:pt x="3754" y="2159"/>
                  </a:cubicBezTo>
                  <a:cubicBezTo>
                    <a:pt x="3754" y="2159"/>
                    <a:pt x="3459" y="1405"/>
                    <a:pt x="3951" y="1028"/>
                  </a:cubicBezTo>
                  <a:cubicBezTo>
                    <a:pt x="4134" y="883"/>
                    <a:pt x="4280" y="827"/>
                    <a:pt x="4395" y="827"/>
                  </a:cubicBezTo>
                  <a:cubicBezTo>
                    <a:pt x="4578" y="827"/>
                    <a:pt x="4681" y="969"/>
                    <a:pt x="4721" y="1110"/>
                  </a:cubicBezTo>
                  <a:cubicBezTo>
                    <a:pt x="4774" y="1295"/>
                    <a:pt x="4891" y="1449"/>
                    <a:pt x="5029" y="1449"/>
                  </a:cubicBezTo>
                  <a:cubicBezTo>
                    <a:pt x="5062" y="1449"/>
                    <a:pt x="5096" y="1440"/>
                    <a:pt x="5131" y="1421"/>
                  </a:cubicBezTo>
                  <a:cubicBezTo>
                    <a:pt x="5261" y="1345"/>
                    <a:pt x="5377" y="1248"/>
                    <a:pt x="5479" y="1248"/>
                  </a:cubicBezTo>
                  <a:cubicBezTo>
                    <a:pt x="5530" y="1248"/>
                    <a:pt x="5578" y="1273"/>
                    <a:pt x="5622" y="1339"/>
                  </a:cubicBezTo>
                  <a:cubicBezTo>
                    <a:pt x="5737" y="1602"/>
                    <a:pt x="5622" y="1897"/>
                    <a:pt x="5360" y="2011"/>
                  </a:cubicBezTo>
                  <a:cubicBezTo>
                    <a:pt x="5360" y="2011"/>
                    <a:pt x="5366" y="2012"/>
                    <a:pt x="5376" y="2012"/>
                  </a:cubicBezTo>
                  <a:cubicBezTo>
                    <a:pt x="5484" y="2012"/>
                    <a:pt x="6095" y="1984"/>
                    <a:pt x="6229" y="1372"/>
                  </a:cubicBezTo>
                  <a:cubicBezTo>
                    <a:pt x="6347" y="822"/>
                    <a:pt x="5879" y="1"/>
                    <a:pt x="49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16"/>
            <p:cNvSpPr/>
            <p:nvPr/>
          </p:nvSpPr>
          <p:spPr>
            <a:xfrm>
              <a:off x="1872859" y="5063823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52" y="1"/>
                  </a:moveTo>
                  <a:lnTo>
                    <a:pt x="852" y="1"/>
                  </a:lnTo>
                  <a:cubicBezTo>
                    <a:pt x="852" y="1"/>
                    <a:pt x="0" y="919"/>
                    <a:pt x="557" y="1722"/>
                  </a:cubicBezTo>
                  <a:cubicBezTo>
                    <a:pt x="885" y="2181"/>
                    <a:pt x="1393" y="2459"/>
                    <a:pt x="1951" y="2492"/>
                  </a:cubicBezTo>
                  <a:cubicBezTo>
                    <a:pt x="1885" y="2492"/>
                    <a:pt x="1492" y="2492"/>
                    <a:pt x="1311" y="2722"/>
                  </a:cubicBezTo>
                  <a:cubicBezTo>
                    <a:pt x="1180" y="2886"/>
                    <a:pt x="1131" y="3099"/>
                    <a:pt x="1164" y="3312"/>
                  </a:cubicBezTo>
                  <a:cubicBezTo>
                    <a:pt x="1216" y="3221"/>
                    <a:pt x="1310" y="3171"/>
                    <a:pt x="1412" y="3171"/>
                  </a:cubicBezTo>
                  <a:cubicBezTo>
                    <a:pt x="1438" y="3171"/>
                    <a:pt x="1465" y="3174"/>
                    <a:pt x="1492" y="3181"/>
                  </a:cubicBezTo>
                  <a:cubicBezTo>
                    <a:pt x="1597" y="3216"/>
                    <a:pt x="1758" y="3288"/>
                    <a:pt x="1942" y="3288"/>
                  </a:cubicBezTo>
                  <a:cubicBezTo>
                    <a:pt x="2104" y="3288"/>
                    <a:pt x="2283" y="3233"/>
                    <a:pt x="2459" y="3050"/>
                  </a:cubicBezTo>
                  <a:cubicBezTo>
                    <a:pt x="2819" y="2640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7"/>
                    <a:pt x="3121" y="2457"/>
                  </a:cubicBezTo>
                  <a:cubicBezTo>
                    <a:pt x="2658" y="2457"/>
                    <a:pt x="2164" y="2359"/>
                    <a:pt x="1754" y="2050"/>
                  </a:cubicBezTo>
                  <a:cubicBezTo>
                    <a:pt x="1115" y="1574"/>
                    <a:pt x="770" y="804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16"/>
            <p:cNvSpPr/>
            <p:nvPr/>
          </p:nvSpPr>
          <p:spPr>
            <a:xfrm>
              <a:off x="2074483" y="4820307"/>
              <a:ext cx="145753" cy="205917"/>
            </a:xfrm>
            <a:custGeom>
              <a:rect b="b" l="l" r="r" t="t"/>
              <a:pathLst>
                <a:path extrusionOk="0" h="6277" w="4443">
                  <a:moveTo>
                    <a:pt x="2633" y="0"/>
                  </a:moveTo>
                  <a:cubicBezTo>
                    <a:pt x="2137" y="0"/>
                    <a:pt x="1621" y="202"/>
                    <a:pt x="1279" y="605"/>
                  </a:cubicBezTo>
                  <a:cubicBezTo>
                    <a:pt x="1" y="2244"/>
                    <a:pt x="919" y="4260"/>
                    <a:pt x="1656" y="5113"/>
                  </a:cubicBezTo>
                  <a:cubicBezTo>
                    <a:pt x="2082" y="5637"/>
                    <a:pt x="2640" y="6031"/>
                    <a:pt x="3263" y="6276"/>
                  </a:cubicBezTo>
                  <a:cubicBezTo>
                    <a:pt x="2689" y="6014"/>
                    <a:pt x="2181" y="5621"/>
                    <a:pt x="1787" y="5129"/>
                  </a:cubicBezTo>
                  <a:cubicBezTo>
                    <a:pt x="1509" y="4736"/>
                    <a:pt x="1296" y="4309"/>
                    <a:pt x="1181" y="3851"/>
                  </a:cubicBezTo>
                  <a:cubicBezTo>
                    <a:pt x="1017" y="3326"/>
                    <a:pt x="968" y="2769"/>
                    <a:pt x="1017" y="2211"/>
                  </a:cubicBezTo>
                  <a:cubicBezTo>
                    <a:pt x="1148" y="736"/>
                    <a:pt x="1968" y="195"/>
                    <a:pt x="2722" y="162"/>
                  </a:cubicBezTo>
                  <a:cubicBezTo>
                    <a:pt x="3066" y="162"/>
                    <a:pt x="3410" y="310"/>
                    <a:pt x="3656" y="556"/>
                  </a:cubicBezTo>
                  <a:cubicBezTo>
                    <a:pt x="4295" y="1097"/>
                    <a:pt x="3935" y="2047"/>
                    <a:pt x="3394" y="2277"/>
                  </a:cubicBezTo>
                  <a:cubicBezTo>
                    <a:pt x="3271" y="2338"/>
                    <a:pt x="3134" y="2372"/>
                    <a:pt x="2998" y="2372"/>
                  </a:cubicBezTo>
                  <a:cubicBezTo>
                    <a:pt x="2880" y="2372"/>
                    <a:pt x="2763" y="2347"/>
                    <a:pt x="2656" y="2293"/>
                  </a:cubicBezTo>
                  <a:cubicBezTo>
                    <a:pt x="2476" y="2195"/>
                    <a:pt x="2361" y="2031"/>
                    <a:pt x="2345" y="1834"/>
                  </a:cubicBezTo>
                  <a:cubicBezTo>
                    <a:pt x="2345" y="1737"/>
                    <a:pt x="2371" y="1714"/>
                    <a:pt x="2420" y="1714"/>
                  </a:cubicBezTo>
                  <a:cubicBezTo>
                    <a:pt x="2463" y="1714"/>
                    <a:pt x="2524" y="1731"/>
                    <a:pt x="2600" y="1731"/>
                  </a:cubicBezTo>
                  <a:cubicBezTo>
                    <a:pt x="2659" y="1731"/>
                    <a:pt x="2727" y="1721"/>
                    <a:pt x="2804" y="1687"/>
                  </a:cubicBezTo>
                  <a:cubicBezTo>
                    <a:pt x="3017" y="1572"/>
                    <a:pt x="3050" y="1293"/>
                    <a:pt x="2886" y="1130"/>
                  </a:cubicBezTo>
                  <a:cubicBezTo>
                    <a:pt x="2817" y="1056"/>
                    <a:pt x="2718" y="1015"/>
                    <a:pt x="2614" y="1015"/>
                  </a:cubicBezTo>
                  <a:cubicBezTo>
                    <a:pt x="2418" y="1015"/>
                    <a:pt x="2207" y="1158"/>
                    <a:pt x="2164" y="1490"/>
                  </a:cubicBezTo>
                  <a:cubicBezTo>
                    <a:pt x="2132" y="1736"/>
                    <a:pt x="2214" y="1982"/>
                    <a:pt x="2394" y="2146"/>
                  </a:cubicBezTo>
                  <a:lnTo>
                    <a:pt x="2443" y="2211"/>
                  </a:lnTo>
                  <a:lnTo>
                    <a:pt x="2509" y="2261"/>
                  </a:lnTo>
                  <a:lnTo>
                    <a:pt x="2558" y="2293"/>
                  </a:lnTo>
                  <a:lnTo>
                    <a:pt x="2591" y="2326"/>
                  </a:lnTo>
                  <a:lnTo>
                    <a:pt x="2640" y="2343"/>
                  </a:lnTo>
                  <a:cubicBezTo>
                    <a:pt x="2763" y="2408"/>
                    <a:pt x="2898" y="2441"/>
                    <a:pt x="3033" y="2441"/>
                  </a:cubicBezTo>
                  <a:cubicBezTo>
                    <a:pt x="3168" y="2441"/>
                    <a:pt x="3304" y="2408"/>
                    <a:pt x="3427" y="2343"/>
                  </a:cubicBezTo>
                  <a:cubicBezTo>
                    <a:pt x="4017" y="2129"/>
                    <a:pt x="4443" y="1080"/>
                    <a:pt x="3754" y="458"/>
                  </a:cubicBezTo>
                  <a:cubicBezTo>
                    <a:pt x="3480" y="153"/>
                    <a:pt x="3064" y="0"/>
                    <a:pt x="26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16"/>
            <p:cNvSpPr/>
            <p:nvPr/>
          </p:nvSpPr>
          <p:spPr>
            <a:xfrm>
              <a:off x="871040" y="4923514"/>
              <a:ext cx="80307" cy="179050"/>
            </a:xfrm>
            <a:custGeom>
              <a:rect b="b" l="l" r="r" t="t"/>
              <a:pathLst>
                <a:path extrusionOk="0" h="5458" w="2448">
                  <a:moveTo>
                    <a:pt x="1455" y="1"/>
                  </a:moveTo>
                  <a:cubicBezTo>
                    <a:pt x="1420" y="1"/>
                    <a:pt x="1389" y="6"/>
                    <a:pt x="1361" y="16"/>
                  </a:cubicBezTo>
                  <a:cubicBezTo>
                    <a:pt x="1034" y="114"/>
                    <a:pt x="968" y="377"/>
                    <a:pt x="1132" y="737"/>
                  </a:cubicBezTo>
                  <a:cubicBezTo>
                    <a:pt x="1280" y="1098"/>
                    <a:pt x="1788" y="1147"/>
                    <a:pt x="1657" y="2803"/>
                  </a:cubicBezTo>
                  <a:cubicBezTo>
                    <a:pt x="1525" y="4474"/>
                    <a:pt x="1" y="5458"/>
                    <a:pt x="1" y="5458"/>
                  </a:cubicBezTo>
                  <a:cubicBezTo>
                    <a:pt x="263" y="5409"/>
                    <a:pt x="1837" y="4458"/>
                    <a:pt x="2148" y="2426"/>
                  </a:cubicBezTo>
                  <a:cubicBezTo>
                    <a:pt x="2447" y="573"/>
                    <a:pt x="1806" y="1"/>
                    <a:pt x="14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16"/>
            <p:cNvSpPr/>
            <p:nvPr/>
          </p:nvSpPr>
          <p:spPr>
            <a:xfrm>
              <a:off x="813532" y="4874174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1" y="0"/>
                  </a:moveTo>
                  <a:cubicBezTo>
                    <a:pt x="1290" y="0"/>
                    <a:pt x="859" y="91"/>
                    <a:pt x="475" y="389"/>
                  </a:cubicBezTo>
                  <a:cubicBezTo>
                    <a:pt x="164" y="668"/>
                    <a:pt x="0" y="1061"/>
                    <a:pt x="33" y="1487"/>
                  </a:cubicBezTo>
                  <a:cubicBezTo>
                    <a:pt x="104" y="1999"/>
                    <a:pt x="619" y="2437"/>
                    <a:pt x="1225" y="2437"/>
                  </a:cubicBezTo>
                  <a:cubicBezTo>
                    <a:pt x="1318" y="2437"/>
                    <a:pt x="1413" y="2427"/>
                    <a:pt x="1508" y="2405"/>
                  </a:cubicBezTo>
                  <a:cubicBezTo>
                    <a:pt x="1606" y="2372"/>
                    <a:pt x="1721" y="2340"/>
                    <a:pt x="1803" y="2290"/>
                  </a:cubicBezTo>
                  <a:lnTo>
                    <a:pt x="1820" y="2290"/>
                  </a:lnTo>
                  <a:lnTo>
                    <a:pt x="1852" y="2274"/>
                  </a:lnTo>
                  <a:cubicBezTo>
                    <a:pt x="2147" y="2110"/>
                    <a:pt x="2311" y="1782"/>
                    <a:pt x="2246" y="1455"/>
                  </a:cubicBezTo>
                  <a:cubicBezTo>
                    <a:pt x="2196" y="1117"/>
                    <a:pt x="1908" y="894"/>
                    <a:pt x="1600" y="894"/>
                  </a:cubicBezTo>
                  <a:cubicBezTo>
                    <a:pt x="1503" y="894"/>
                    <a:pt x="1405" y="916"/>
                    <a:pt x="1311" y="963"/>
                  </a:cubicBezTo>
                  <a:cubicBezTo>
                    <a:pt x="951" y="1176"/>
                    <a:pt x="1049" y="1717"/>
                    <a:pt x="1459" y="1766"/>
                  </a:cubicBezTo>
                  <a:cubicBezTo>
                    <a:pt x="1490" y="1774"/>
                    <a:pt x="1520" y="1777"/>
                    <a:pt x="1550" y="1777"/>
                  </a:cubicBezTo>
                  <a:cubicBezTo>
                    <a:pt x="1775" y="1777"/>
                    <a:pt x="1961" y="1571"/>
                    <a:pt x="1918" y="1340"/>
                  </a:cubicBezTo>
                  <a:cubicBezTo>
                    <a:pt x="1911" y="1301"/>
                    <a:pt x="1938" y="1267"/>
                    <a:pt x="1976" y="1267"/>
                  </a:cubicBezTo>
                  <a:cubicBezTo>
                    <a:pt x="2032" y="1267"/>
                    <a:pt x="2111" y="1345"/>
                    <a:pt x="2131" y="1602"/>
                  </a:cubicBezTo>
                  <a:cubicBezTo>
                    <a:pt x="2147" y="1717"/>
                    <a:pt x="2115" y="1848"/>
                    <a:pt x="2065" y="1963"/>
                  </a:cubicBezTo>
                  <a:cubicBezTo>
                    <a:pt x="1918" y="2184"/>
                    <a:pt x="1678" y="2312"/>
                    <a:pt x="1417" y="2312"/>
                  </a:cubicBezTo>
                  <a:cubicBezTo>
                    <a:pt x="1388" y="2312"/>
                    <a:pt x="1358" y="2310"/>
                    <a:pt x="1328" y="2307"/>
                  </a:cubicBezTo>
                  <a:cubicBezTo>
                    <a:pt x="1317" y="2307"/>
                    <a:pt x="1307" y="2308"/>
                    <a:pt x="1297" y="2308"/>
                  </a:cubicBezTo>
                  <a:cubicBezTo>
                    <a:pt x="608" y="2308"/>
                    <a:pt x="125" y="1248"/>
                    <a:pt x="771" y="619"/>
                  </a:cubicBezTo>
                  <a:cubicBezTo>
                    <a:pt x="1042" y="325"/>
                    <a:pt x="1431" y="199"/>
                    <a:pt x="1847" y="199"/>
                  </a:cubicBezTo>
                  <a:cubicBezTo>
                    <a:pt x="2362" y="199"/>
                    <a:pt x="2918" y="392"/>
                    <a:pt x="3344" y="701"/>
                  </a:cubicBezTo>
                  <a:cubicBezTo>
                    <a:pt x="5081" y="1979"/>
                    <a:pt x="4819" y="4257"/>
                    <a:pt x="4311" y="5421"/>
                  </a:cubicBezTo>
                  <a:cubicBezTo>
                    <a:pt x="4050" y="6090"/>
                    <a:pt x="3594" y="6677"/>
                    <a:pt x="3008" y="7103"/>
                  </a:cubicBezTo>
                  <a:lnTo>
                    <a:pt x="3008" y="7103"/>
                  </a:lnTo>
                  <a:cubicBezTo>
                    <a:pt x="3098" y="7047"/>
                    <a:pt x="3845" y="6611"/>
                    <a:pt x="4393" y="5454"/>
                  </a:cubicBezTo>
                  <a:cubicBezTo>
                    <a:pt x="4950" y="4290"/>
                    <a:pt x="5278" y="1913"/>
                    <a:pt x="3459" y="553"/>
                  </a:cubicBezTo>
                  <a:cubicBezTo>
                    <a:pt x="3098" y="307"/>
                    <a:pt x="2688" y="127"/>
                    <a:pt x="2262" y="61"/>
                  </a:cubicBezTo>
                  <a:cubicBezTo>
                    <a:pt x="2090" y="27"/>
                    <a:pt x="1891" y="0"/>
                    <a:pt x="1681" y="0"/>
                  </a:cubicBezTo>
                  <a:close/>
                  <a:moveTo>
                    <a:pt x="3008" y="7103"/>
                  </a:moveTo>
                  <a:cubicBezTo>
                    <a:pt x="3002" y="7107"/>
                    <a:pt x="2999" y="7109"/>
                    <a:pt x="3000" y="7109"/>
                  </a:cubicBezTo>
                  <a:cubicBezTo>
                    <a:pt x="3003" y="7107"/>
                    <a:pt x="3006" y="7105"/>
                    <a:pt x="3008" y="71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16"/>
            <p:cNvSpPr/>
            <p:nvPr/>
          </p:nvSpPr>
          <p:spPr>
            <a:xfrm>
              <a:off x="852767" y="4693350"/>
              <a:ext cx="171045" cy="268870"/>
            </a:xfrm>
            <a:custGeom>
              <a:rect b="b" l="l" r="r" t="t"/>
              <a:pathLst>
                <a:path extrusionOk="0" h="8196" w="5214">
                  <a:moveTo>
                    <a:pt x="1083" y="0"/>
                  </a:moveTo>
                  <a:lnTo>
                    <a:pt x="1083" y="0"/>
                  </a:lnTo>
                  <a:cubicBezTo>
                    <a:pt x="1" y="2852"/>
                    <a:pt x="1279" y="4377"/>
                    <a:pt x="2525" y="5606"/>
                  </a:cubicBezTo>
                  <a:cubicBezTo>
                    <a:pt x="3787" y="6852"/>
                    <a:pt x="3738" y="8196"/>
                    <a:pt x="3738" y="8196"/>
                  </a:cubicBezTo>
                  <a:cubicBezTo>
                    <a:pt x="4656" y="7278"/>
                    <a:pt x="3590" y="5590"/>
                    <a:pt x="4459" y="4229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00" y="3737"/>
                  </a:cubicBezTo>
                  <a:cubicBezTo>
                    <a:pt x="2640" y="4475"/>
                    <a:pt x="3263" y="5803"/>
                    <a:pt x="3263" y="5803"/>
                  </a:cubicBezTo>
                  <a:cubicBezTo>
                    <a:pt x="2066" y="4934"/>
                    <a:pt x="2295" y="4164"/>
                    <a:pt x="2640" y="3754"/>
                  </a:cubicBezTo>
                  <a:cubicBezTo>
                    <a:pt x="3000" y="3360"/>
                    <a:pt x="2509" y="3016"/>
                    <a:pt x="2525" y="2787"/>
                  </a:cubicBezTo>
                  <a:cubicBezTo>
                    <a:pt x="2541" y="2639"/>
                    <a:pt x="2574" y="2508"/>
                    <a:pt x="2640" y="2361"/>
                  </a:cubicBezTo>
                  <a:cubicBezTo>
                    <a:pt x="2640" y="2361"/>
                    <a:pt x="2572" y="2315"/>
                    <a:pt x="2443" y="2315"/>
                  </a:cubicBezTo>
                  <a:cubicBezTo>
                    <a:pt x="2326" y="2315"/>
                    <a:pt x="2161" y="2352"/>
                    <a:pt x="1951" y="2492"/>
                  </a:cubicBezTo>
                  <a:cubicBezTo>
                    <a:pt x="1214" y="2983"/>
                    <a:pt x="1525" y="4082"/>
                    <a:pt x="1525" y="4082"/>
                  </a:cubicBezTo>
                  <a:cubicBezTo>
                    <a:pt x="1001" y="3344"/>
                    <a:pt x="1164" y="2590"/>
                    <a:pt x="1771" y="2066"/>
                  </a:cubicBezTo>
                  <a:cubicBezTo>
                    <a:pt x="2361" y="1541"/>
                    <a:pt x="1787" y="1066"/>
                    <a:pt x="1394" y="836"/>
                  </a:cubicBezTo>
                  <a:cubicBezTo>
                    <a:pt x="1017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16"/>
            <p:cNvSpPr/>
            <p:nvPr/>
          </p:nvSpPr>
          <p:spPr>
            <a:xfrm>
              <a:off x="773739" y="4659987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33"/>
                    <a:pt x="3033" y="4525"/>
                  </a:cubicBezTo>
                  <a:cubicBezTo>
                    <a:pt x="3033" y="4525"/>
                    <a:pt x="2459" y="3853"/>
                    <a:pt x="2721" y="3099"/>
                  </a:cubicBezTo>
                  <a:cubicBezTo>
                    <a:pt x="2983" y="2345"/>
                    <a:pt x="2688" y="2083"/>
                    <a:pt x="2442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8" y="1256"/>
                    <a:pt x="2332" y="1256"/>
                  </a:cubicBezTo>
                  <a:cubicBezTo>
                    <a:pt x="2170" y="1256"/>
                    <a:pt x="1861" y="1319"/>
                    <a:pt x="1934" y="1820"/>
                  </a:cubicBezTo>
                  <a:cubicBezTo>
                    <a:pt x="2033" y="2509"/>
                    <a:pt x="2082" y="2624"/>
                    <a:pt x="1852" y="2640"/>
                  </a:cubicBezTo>
                  <a:cubicBezTo>
                    <a:pt x="1843" y="2641"/>
                    <a:pt x="1835" y="2642"/>
                    <a:pt x="1826" y="2642"/>
                  </a:cubicBezTo>
                  <a:cubicBezTo>
                    <a:pt x="1645" y="2642"/>
                    <a:pt x="1707" y="2304"/>
                    <a:pt x="1754" y="2115"/>
                  </a:cubicBezTo>
                  <a:cubicBezTo>
                    <a:pt x="1820" y="1935"/>
                    <a:pt x="2065" y="1099"/>
                    <a:pt x="1410" y="821"/>
                  </a:cubicBezTo>
                  <a:cubicBezTo>
                    <a:pt x="754" y="542"/>
                    <a:pt x="492" y="280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16"/>
            <p:cNvSpPr/>
            <p:nvPr/>
          </p:nvSpPr>
          <p:spPr>
            <a:xfrm>
              <a:off x="952792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cubicBezTo>
                    <a:pt x="771" y="509"/>
                    <a:pt x="1050" y="1181"/>
                    <a:pt x="951" y="2476"/>
                  </a:cubicBezTo>
                  <a:cubicBezTo>
                    <a:pt x="853" y="3771"/>
                    <a:pt x="0" y="4263"/>
                    <a:pt x="0" y="4263"/>
                  </a:cubicBezTo>
                  <a:cubicBezTo>
                    <a:pt x="3590" y="2443"/>
                    <a:pt x="2279" y="771"/>
                    <a:pt x="1935" y="526"/>
                  </a:cubicBezTo>
                  <a:cubicBezTo>
                    <a:pt x="1590" y="280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16"/>
            <p:cNvSpPr/>
            <p:nvPr/>
          </p:nvSpPr>
          <p:spPr>
            <a:xfrm>
              <a:off x="1074862" y="4977774"/>
              <a:ext cx="227470" cy="159432"/>
            </a:xfrm>
            <a:custGeom>
              <a:rect b="b" l="l" r="r" t="t"/>
              <a:pathLst>
                <a:path extrusionOk="0" h="4860" w="6934">
                  <a:moveTo>
                    <a:pt x="1948" y="0"/>
                  </a:moveTo>
                  <a:cubicBezTo>
                    <a:pt x="1063" y="0"/>
                    <a:pt x="588" y="827"/>
                    <a:pt x="705" y="1362"/>
                  </a:cubicBezTo>
                  <a:cubicBezTo>
                    <a:pt x="834" y="1964"/>
                    <a:pt x="1403" y="2002"/>
                    <a:pt x="1543" y="2002"/>
                  </a:cubicBezTo>
                  <a:cubicBezTo>
                    <a:pt x="1563" y="2002"/>
                    <a:pt x="1574" y="2001"/>
                    <a:pt x="1574" y="2001"/>
                  </a:cubicBezTo>
                  <a:cubicBezTo>
                    <a:pt x="1312" y="1903"/>
                    <a:pt x="1197" y="1591"/>
                    <a:pt x="1312" y="1329"/>
                  </a:cubicBezTo>
                  <a:cubicBezTo>
                    <a:pt x="1354" y="1265"/>
                    <a:pt x="1400" y="1241"/>
                    <a:pt x="1450" y="1241"/>
                  </a:cubicBezTo>
                  <a:cubicBezTo>
                    <a:pt x="1553" y="1241"/>
                    <a:pt x="1671" y="1344"/>
                    <a:pt x="1803" y="1411"/>
                  </a:cubicBezTo>
                  <a:cubicBezTo>
                    <a:pt x="1841" y="1430"/>
                    <a:pt x="1877" y="1438"/>
                    <a:pt x="1911" y="1438"/>
                  </a:cubicBezTo>
                  <a:cubicBezTo>
                    <a:pt x="2054" y="1438"/>
                    <a:pt x="2160" y="1285"/>
                    <a:pt x="2213" y="1099"/>
                  </a:cubicBezTo>
                  <a:cubicBezTo>
                    <a:pt x="2253" y="958"/>
                    <a:pt x="2356" y="817"/>
                    <a:pt x="2543" y="817"/>
                  </a:cubicBezTo>
                  <a:cubicBezTo>
                    <a:pt x="2660" y="817"/>
                    <a:pt x="2811" y="872"/>
                    <a:pt x="3000" y="1017"/>
                  </a:cubicBezTo>
                  <a:cubicBezTo>
                    <a:pt x="3475" y="1394"/>
                    <a:pt x="3180" y="2148"/>
                    <a:pt x="3180" y="2148"/>
                  </a:cubicBezTo>
                  <a:cubicBezTo>
                    <a:pt x="3180" y="2148"/>
                    <a:pt x="3180" y="1526"/>
                    <a:pt x="2738" y="1476"/>
                  </a:cubicBezTo>
                  <a:cubicBezTo>
                    <a:pt x="2694" y="1463"/>
                    <a:pt x="2648" y="1456"/>
                    <a:pt x="2603" y="1456"/>
                  </a:cubicBezTo>
                  <a:cubicBezTo>
                    <a:pt x="2429" y="1456"/>
                    <a:pt x="2258" y="1553"/>
                    <a:pt x="2180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30" y="2657"/>
                    <a:pt x="2361" y="2739"/>
                  </a:cubicBezTo>
                  <a:cubicBezTo>
                    <a:pt x="2508" y="2820"/>
                    <a:pt x="2705" y="2804"/>
                    <a:pt x="2541" y="3181"/>
                  </a:cubicBezTo>
                  <a:cubicBezTo>
                    <a:pt x="2361" y="3558"/>
                    <a:pt x="1639" y="3558"/>
                    <a:pt x="1639" y="3558"/>
                  </a:cubicBezTo>
                  <a:cubicBezTo>
                    <a:pt x="1803" y="3345"/>
                    <a:pt x="1754" y="3050"/>
                    <a:pt x="1557" y="2886"/>
                  </a:cubicBezTo>
                  <a:lnTo>
                    <a:pt x="1557" y="2886"/>
                  </a:lnTo>
                  <a:cubicBezTo>
                    <a:pt x="1574" y="3066"/>
                    <a:pt x="1459" y="3214"/>
                    <a:pt x="1295" y="3263"/>
                  </a:cubicBezTo>
                  <a:cubicBezTo>
                    <a:pt x="1000" y="3345"/>
                    <a:pt x="1017" y="3263"/>
                    <a:pt x="754" y="3493"/>
                  </a:cubicBezTo>
                  <a:cubicBezTo>
                    <a:pt x="618" y="3603"/>
                    <a:pt x="420" y="3630"/>
                    <a:pt x="260" y="3630"/>
                  </a:cubicBezTo>
                  <a:cubicBezTo>
                    <a:pt x="114" y="3630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1" y="3706"/>
                    <a:pt x="377" y="3755"/>
                    <a:pt x="574" y="3771"/>
                  </a:cubicBezTo>
                  <a:cubicBezTo>
                    <a:pt x="1017" y="3804"/>
                    <a:pt x="1459" y="3886"/>
                    <a:pt x="1885" y="3984"/>
                  </a:cubicBezTo>
                  <a:cubicBezTo>
                    <a:pt x="3065" y="4345"/>
                    <a:pt x="3787" y="4837"/>
                    <a:pt x="4688" y="4853"/>
                  </a:cubicBezTo>
                  <a:cubicBezTo>
                    <a:pt x="4746" y="4857"/>
                    <a:pt x="4804" y="4859"/>
                    <a:pt x="4861" y="4859"/>
                  </a:cubicBezTo>
                  <a:cubicBezTo>
                    <a:pt x="5258" y="4859"/>
                    <a:pt x="5641" y="4761"/>
                    <a:pt x="6000" y="4574"/>
                  </a:cubicBezTo>
                  <a:cubicBezTo>
                    <a:pt x="6786" y="4115"/>
                    <a:pt x="6934" y="2952"/>
                    <a:pt x="6475" y="2345"/>
                  </a:cubicBezTo>
                  <a:cubicBezTo>
                    <a:pt x="6244" y="2015"/>
                    <a:pt x="5880" y="1864"/>
                    <a:pt x="5540" y="1864"/>
                  </a:cubicBezTo>
                  <a:cubicBezTo>
                    <a:pt x="5204" y="1864"/>
                    <a:pt x="4892" y="2011"/>
                    <a:pt x="4754" y="2280"/>
                  </a:cubicBezTo>
                  <a:cubicBezTo>
                    <a:pt x="4508" y="2607"/>
                    <a:pt x="4541" y="3083"/>
                    <a:pt x="4836" y="3361"/>
                  </a:cubicBezTo>
                  <a:lnTo>
                    <a:pt x="4836" y="3378"/>
                  </a:lnTo>
                  <a:cubicBezTo>
                    <a:pt x="4869" y="3394"/>
                    <a:pt x="4885" y="3411"/>
                    <a:pt x="4901" y="3427"/>
                  </a:cubicBezTo>
                  <a:lnTo>
                    <a:pt x="4934" y="3460"/>
                  </a:lnTo>
                  <a:cubicBezTo>
                    <a:pt x="5036" y="3519"/>
                    <a:pt x="5164" y="3550"/>
                    <a:pt x="5290" y="3550"/>
                  </a:cubicBezTo>
                  <a:cubicBezTo>
                    <a:pt x="5549" y="3550"/>
                    <a:pt x="5797" y="3419"/>
                    <a:pt x="5786" y="3132"/>
                  </a:cubicBezTo>
                  <a:cubicBezTo>
                    <a:pt x="5793" y="2938"/>
                    <a:pt x="5633" y="2856"/>
                    <a:pt x="5456" y="2856"/>
                  </a:cubicBezTo>
                  <a:cubicBezTo>
                    <a:pt x="5199" y="2856"/>
                    <a:pt x="4906" y="3027"/>
                    <a:pt x="5032" y="3279"/>
                  </a:cubicBezTo>
                  <a:cubicBezTo>
                    <a:pt x="5032" y="3302"/>
                    <a:pt x="5029" y="3325"/>
                    <a:pt x="5004" y="3325"/>
                  </a:cubicBezTo>
                  <a:cubicBezTo>
                    <a:pt x="4975" y="3325"/>
                    <a:pt x="4917" y="3294"/>
                    <a:pt x="4803" y="3197"/>
                  </a:cubicBezTo>
                  <a:cubicBezTo>
                    <a:pt x="4688" y="3099"/>
                    <a:pt x="4639" y="2952"/>
                    <a:pt x="4639" y="2788"/>
                  </a:cubicBezTo>
                  <a:cubicBezTo>
                    <a:pt x="4639" y="2624"/>
                    <a:pt x="4688" y="2460"/>
                    <a:pt x="4803" y="2312"/>
                  </a:cubicBezTo>
                  <a:cubicBezTo>
                    <a:pt x="4936" y="2078"/>
                    <a:pt x="5207" y="1955"/>
                    <a:pt x="5497" y="1955"/>
                  </a:cubicBezTo>
                  <a:cubicBezTo>
                    <a:pt x="5814" y="1955"/>
                    <a:pt x="6154" y="2102"/>
                    <a:pt x="6360" y="2411"/>
                  </a:cubicBezTo>
                  <a:cubicBezTo>
                    <a:pt x="6360" y="2411"/>
                    <a:pt x="6360" y="2427"/>
                    <a:pt x="6377" y="2443"/>
                  </a:cubicBezTo>
                  <a:cubicBezTo>
                    <a:pt x="6590" y="2853"/>
                    <a:pt x="6573" y="3361"/>
                    <a:pt x="6344" y="3755"/>
                  </a:cubicBezTo>
                  <a:cubicBezTo>
                    <a:pt x="6064" y="4258"/>
                    <a:pt x="5426" y="4609"/>
                    <a:pt x="4590" y="4609"/>
                  </a:cubicBezTo>
                  <a:cubicBezTo>
                    <a:pt x="4201" y="4609"/>
                    <a:pt x="3769" y="4533"/>
                    <a:pt x="3311" y="4361"/>
                  </a:cubicBezTo>
                  <a:cubicBezTo>
                    <a:pt x="3279" y="4345"/>
                    <a:pt x="3033" y="4263"/>
                    <a:pt x="2885" y="4197"/>
                  </a:cubicBezTo>
                  <a:cubicBezTo>
                    <a:pt x="2475" y="3984"/>
                    <a:pt x="2033" y="3837"/>
                    <a:pt x="1574" y="3755"/>
                  </a:cubicBezTo>
                  <a:cubicBezTo>
                    <a:pt x="1754" y="3722"/>
                    <a:pt x="1951" y="3706"/>
                    <a:pt x="2148" y="3656"/>
                  </a:cubicBezTo>
                  <a:cubicBezTo>
                    <a:pt x="3901" y="3312"/>
                    <a:pt x="4164" y="837"/>
                    <a:pt x="2705" y="182"/>
                  </a:cubicBezTo>
                  <a:cubicBezTo>
                    <a:pt x="2428" y="55"/>
                    <a:pt x="2174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16"/>
            <p:cNvSpPr/>
            <p:nvPr/>
          </p:nvSpPr>
          <p:spPr>
            <a:xfrm>
              <a:off x="1186171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885" y="788"/>
                    <a:pt x="3541" y="1574"/>
                    <a:pt x="2902" y="2050"/>
                  </a:cubicBezTo>
                  <a:cubicBezTo>
                    <a:pt x="2493" y="2357"/>
                    <a:pt x="2001" y="2456"/>
                    <a:pt x="1540" y="2456"/>
                  </a:cubicBezTo>
                  <a:cubicBezTo>
                    <a:pt x="723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28" y="2869"/>
                    <a:pt x="1836" y="2640"/>
                    <a:pt x="2213" y="3033"/>
                  </a:cubicBezTo>
                  <a:cubicBezTo>
                    <a:pt x="2386" y="3221"/>
                    <a:pt x="2560" y="3278"/>
                    <a:pt x="2715" y="3278"/>
                  </a:cubicBezTo>
                  <a:cubicBezTo>
                    <a:pt x="2899" y="3278"/>
                    <a:pt x="3058" y="3200"/>
                    <a:pt x="3164" y="3164"/>
                  </a:cubicBezTo>
                  <a:cubicBezTo>
                    <a:pt x="3191" y="3158"/>
                    <a:pt x="3217" y="3154"/>
                    <a:pt x="3244" y="3154"/>
                  </a:cubicBezTo>
                  <a:cubicBezTo>
                    <a:pt x="3346" y="3154"/>
                    <a:pt x="3439" y="3204"/>
                    <a:pt x="3492" y="3295"/>
                  </a:cubicBezTo>
                  <a:cubicBezTo>
                    <a:pt x="3524" y="3099"/>
                    <a:pt x="3475" y="2886"/>
                    <a:pt x="3344" y="2722"/>
                  </a:cubicBezTo>
                  <a:cubicBezTo>
                    <a:pt x="3180" y="2509"/>
                    <a:pt x="2770" y="2492"/>
                    <a:pt x="2705" y="2492"/>
                  </a:cubicBezTo>
                  <a:cubicBezTo>
                    <a:pt x="3262" y="2459"/>
                    <a:pt x="3770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16"/>
            <p:cNvSpPr/>
            <p:nvPr/>
          </p:nvSpPr>
          <p:spPr>
            <a:xfrm>
              <a:off x="990978" y="4820537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6" y="0"/>
                    <a:pt x="976" y="149"/>
                    <a:pt x="705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1" y="2434"/>
                    <a:pt x="1426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69" y="2319"/>
                  </a:lnTo>
                  <a:lnTo>
                    <a:pt x="1902" y="2303"/>
                  </a:lnTo>
                  <a:lnTo>
                    <a:pt x="1951" y="2254"/>
                  </a:lnTo>
                  <a:cubicBezTo>
                    <a:pt x="1967" y="2237"/>
                    <a:pt x="1984" y="2221"/>
                    <a:pt x="2016" y="2204"/>
                  </a:cubicBezTo>
                  <a:lnTo>
                    <a:pt x="2066" y="2155"/>
                  </a:lnTo>
                  <a:cubicBezTo>
                    <a:pt x="2229" y="1975"/>
                    <a:pt x="2311" y="1729"/>
                    <a:pt x="2279" y="1500"/>
                  </a:cubicBezTo>
                  <a:cubicBezTo>
                    <a:pt x="2236" y="1156"/>
                    <a:pt x="2024" y="1016"/>
                    <a:pt x="1827" y="1016"/>
                  </a:cubicBezTo>
                  <a:cubicBezTo>
                    <a:pt x="1724" y="1016"/>
                    <a:pt x="1625" y="1055"/>
                    <a:pt x="1557" y="1123"/>
                  </a:cubicBezTo>
                  <a:cubicBezTo>
                    <a:pt x="1394" y="1286"/>
                    <a:pt x="1443" y="1565"/>
                    <a:pt x="1639" y="1696"/>
                  </a:cubicBezTo>
                  <a:cubicBezTo>
                    <a:pt x="1710" y="1728"/>
                    <a:pt x="1775" y="1738"/>
                    <a:pt x="1832" y="1738"/>
                  </a:cubicBezTo>
                  <a:cubicBezTo>
                    <a:pt x="1923" y="1738"/>
                    <a:pt x="1995" y="1712"/>
                    <a:pt x="2043" y="1712"/>
                  </a:cubicBezTo>
                  <a:cubicBezTo>
                    <a:pt x="2090" y="1712"/>
                    <a:pt x="2115" y="1736"/>
                    <a:pt x="2115" y="1827"/>
                  </a:cubicBezTo>
                  <a:cubicBezTo>
                    <a:pt x="2082" y="2024"/>
                    <a:pt x="1967" y="2204"/>
                    <a:pt x="1787" y="2286"/>
                  </a:cubicBezTo>
                  <a:cubicBezTo>
                    <a:pt x="1680" y="2340"/>
                    <a:pt x="1563" y="2365"/>
                    <a:pt x="1445" y="2365"/>
                  </a:cubicBezTo>
                  <a:cubicBezTo>
                    <a:pt x="1309" y="2365"/>
                    <a:pt x="1172" y="2331"/>
                    <a:pt x="1049" y="2270"/>
                  </a:cubicBezTo>
                  <a:cubicBezTo>
                    <a:pt x="508" y="2040"/>
                    <a:pt x="148" y="1106"/>
                    <a:pt x="787" y="549"/>
                  </a:cubicBezTo>
                  <a:cubicBezTo>
                    <a:pt x="1033" y="303"/>
                    <a:pt x="1377" y="172"/>
                    <a:pt x="1721" y="155"/>
                  </a:cubicBezTo>
                  <a:cubicBezTo>
                    <a:pt x="2475" y="205"/>
                    <a:pt x="3295" y="746"/>
                    <a:pt x="3442" y="2204"/>
                  </a:cubicBezTo>
                  <a:cubicBezTo>
                    <a:pt x="3475" y="2762"/>
                    <a:pt x="3426" y="3319"/>
                    <a:pt x="3279" y="3844"/>
                  </a:cubicBezTo>
                  <a:cubicBezTo>
                    <a:pt x="3147" y="4302"/>
                    <a:pt x="2934" y="4745"/>
                    <a:pt x="2672" y="5138"/>
                  </a:cubicBezTo>
                  <a:cubicBezTo>
                    <a:pt x="2262" y="5614"/>
                    <a:pt x="1754" y="6024"/>
                    <a:pt x="1180" y="6286"/>
                  </a:cubicBezTo>
                  <a:cubicBezTo>
                    <a:pt x="1803" y="6040"/>
                    <a:pt x="2361" y="5630"/>
                    <a:pt x="2803" y="5122"/>
                  </a:cubicBezTo>
                  <a:cubicBezTo>
                    <a:pt x="3541" y="4270"/>
                    <a:pt x="4459" y="2254"/>
                    <a:pt x="3180" y="614"/>
                  </a:cubicBezTo>
                  <a:cubicBezTo>
                    <a:pt x="2835" y="207"/>
                    <a:pt x="2312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16"/>
            <p:cNvSpPr/>
            <p:nvPr/>
          </p:nvSpPr>
          <p:spPr>
            <a:xfrm>
              <a:off x="570803" y="4923514"/>
              <a:ext cx="79815" cy="179050"/>
            </a:xfrm>
            <a:custGeom>
              <a:rect b="b" l="l" r="r" t="t"/>
              <a:pathLst>
                <a:path extrusionOk="0" h="5458" w="2433">
                  <a:moveTo>
                    <a:pt x="997" y="1"/>
                  </a:moveTo>
                  <a:cubicBezTo>
                    <a:pt x="646" y="1"/>
                    <a:pt x="1" y="584"/>
                    <a:pt x="285" y="2426"/>
                  </a:cubicBezTo>
                  <a:cubicBezTo>
                    <a:pt x="613" y="4458"/>
                    <a:pt x="2170" y="5409"/>
                    <a:pt x="2433" y="5458"/>
                  </a:cubicBezTo>
                  <a:cubicBezTo>
                    <a:pt x="2433" y="5458"/>
                    <a:pt x="908" y="4474"/>
                    <a:pt x="777" y="2803"/>
                  </a:cubicBezTo>
                  <a:cubicBezTo>
                    <a:pt x="646" y="1147"/>
                    <a:pt x="1154" y="1098"/>
                    <a:pt x="1318" y="737"/>
                  </a:cubicBezTo>
                  <a:cubicBezTo>
                    <a:pt x="1482" y="377"/>
                    <a:pt x="1400" y="114"/>
                    <a:pt x="1088" y="16"/>
                  </a:cubicBezTo>
                  <a:cubicBezTo>
                    <a:pt x="1061" y="6"/>
                    <a:pt x="1031" y="1"/>
                    <a:pt x="9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16"/>
            <p:cNvSpPr/>
            <p:nvPr/>
          </p:nvSpPr>
          <p:spPr>
            <a:xfrm>
              <a:off x="534979" y="4874174"/>
              <a:ext cx="173702" cy="233244"/>
            </a:xfrm>
            <a:custGeom>
              <a:rect b="b" l="l" r="r" t="t"/>
              <a:pathLst>
                <a:path extrusionOk="0" h="7110" w="5295">
                  <a:moveTo>
                    <a:pt x="3607" y="0"/>
                  </a:moveTo>
                  <a:cubicBezTo>
                    <a:pt x="3396" y="0"/>
                    <a:pt x="3199" y="27"/>
                    <a:pt x="3033" y="61"/>
                  </a:cubicBezTo>
                  <a:cubicBezTo>
                    <a:pt x="2590" y="127"/>
                    <a:pt x="2180" y="307"/>
                    <a:pt x="1836" y="553"/>
                  </a:cubicBezTo>
                  <a:cubicBezTo>
                    <a:pt x="0" y="1913"/>
                    <a:pt x="345" y="4290"/>
                    <a:pt x="886" y="5438"/>
                  </a:cubicBezTo>
                  <a:cubicBezTo>
                    <a:pt x="1181" y="6126"/>
                    <a:pt x="1656" y="6700"/>
                    <a:pt x="2279" y="7109"/>
                  </a:cubicBezTo>
                  <a:cubicBezTo>
                    <a:pt x="1689" y="6683"/>
                    <a:pt x="1230" y="6093"/>
                    <a:pt x="968" y="5405"/>
                  </a:cubicBezTo>
                  <a:cubicBezTo>
                    <a:pt x="459" y="4257"/>
                    <a:pt x="197" y="1963"/>
                    <a:pt x="1935" y="701"/>
                  </a:cubicBezTo>
                  <a:cubicBezTo>
                    <a:pt x="2361" y="383"/>
                    <a:pt x="2917" y="191"/>
                    <a:pt x="3432" y="191"/>
                  </a:cubicBezTo>
                  <a:cubicBezTo>
                    <a:pt x="3848" y="191"/>
                    <a:pt x="4237" y="317"/>
                    <a:pt x="4508" y="602"/>
                  </a:cubicBezTo>
                  <a:cubicBezTo>
                    <a:pt x="5154" y="1248"/>
                    <a:pt x="4670" y="2308"/>
                    <a:pt x="3982" y="2308"/>
                  </a:cubicBezTo>
                  <a:cubicBezTo>
                    <a:pt x="3972" y="2308"/>
                    <a:pt x="3961" y="2307"/>
                    <a:pt x="3951" y="2307"/>
                  </a:cubicBezTo>
                  <a:cubicBezTo>
                    <a:pt x="3921" y="2310"/>
                    <a:pt x="3891" y="2312"/>
                    <a:pt x="3862" y="2312"/>
                  </a:cubicBezTo>
                  <a:cubicBezTo>
                    <a:pt x="3601" y="2312"/>
                    <a:pt x="3360" y="2182"/>
                    <a:pt x="3213" y="1946"/>
                  </a:cubicBezTo>
                  <a:cubicBezTo>
                    <a:pt x="3164" y="1848"/>
                    <a:pt x="3131" y="1717"/>
                    <a:pt x="3148" y="1586"/>
                  </a:cubicBezTo>
                  <a:cubicBezTo>
                    <a:pt x="3177" y="1334"/>
                    <a:pt x="3251" y="1254"/>
                    <a:pt x="3304" y="1254"/>
                  </a:cubicBezTo>
                  <a:cubicBezTo>
                    <a:pt x="3341" y="1254"/>
                    <a:pt x="3367" y="1293"/>
                    <a:pt x="3361" y="1340"/>
                  </a:cubicBezTo>
                  <a:cubicBezTo>
                    <a:pt x="3317" y="1571"/>
                    <a:pt x="3504" y="1777"/>
                    <a:pt x="3728" y="1777"/>
                  </a:cubicBezTo>
                  <a:cubicBezTo>
                    <a:pt x="3758" y="1777"/>
                    <a:pt x="3789" y="1774"/>
                    <a:pt x="3820" y="1766"/>
                  </a:cubicBezTo>
                  <a:cubicBezTo>
                    <a:pt x="4229" y="1700"/>
                    <a:pt x="4328" y="1159"/>
                    <a:pt x="3967" y="963"/>
                  </a:cubicBezTo>
                  <a:cubicBezTo>
                    <a:pt x="3874" y="916"/>
                    <a:pt x="3775" y="894"/>
                    <a:pt x="3679" y="894"/>
                  </a:cubicBezTo>
                  <a:cubicBezTo>
                    <a:pt x="3371" y="894"/>
                    <a:pt x="3083" y="1117"/>
                    <a:pt x="3033" y="1455"/>
                  </a:cubicBezTo>
                  <a:cubicBezTo>
                    <a:pt x="2984" y="1782"/>
                    <a:pt x="3148" y="2110"/>
                    <a:pt x="3443" y="2274"/>
                  </a:cubicBezTo>
                  <a:lnTo>
                    <a:pt x="3475" y="2274"/>
                  </a:lnTo>
                  <a:cubicBezTo>
                    <a:pt x="3574" y="2323"/>
                    <a:pt x="3672" y="2372"/>
                    <a:pt x="3787" y="2389"/>
                  </a:cubicBezTo>
                  <a:cubicBezTo>
                    <a:pt x="3880" y="2411"/>
                    <a:pt x="3973" y="2421"/>
                    <a:pt x="4065" y="2421"/>
                  </a:cubicBezTo>
                  <a:cubicBezTo>
                    <a:pt x="4663" y="2421"/>
                    <a:pt x="5189" y="1983"/>
                    <a:pt x="5246" y="1471"/>
                  </a:cubicBezTo>
                  <a:cubicBezTo>
                    <a:pt x="5295" y="1061"/>
                    <a:pt x="5131" y="651"/>
                    <a:pt x="4819" y="389"/>
                  </a:cubicBezTo>
                  <a:cubicBezTo>
                    <a:pt x="4436" y="91"/>
                    <a:pt x="3998" y="0"/>
                    <a:pt x="36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16"/>
            <p:cNvSpPr/>
            <p:nvPr/>
          </p:nvSpPr>
          <p:spPr>
            <a:xfrm>
              <a:off x="641433" y="4813287"/>
              <a:ext cx="239345" cy="168847"/>
            </a:xfrm>
            <a:custGeom>
              <a:rect b="b" l="l" r="r" t="t"/>
              <a:pathLst>
                <a:path extrusionOk="0" h="5147" w="7296">
                  <a:moveTo>
                    <a:pt x="1734" y="0"/>
                  </a:moveTo>
                  <a:cubicBezTo>
                    <a:pt x="1340" y="0"/>
                    <a:pt x="953" y="175"/>
                    <a:pt x="689" y="508"/>
                  </a:cubicBezTo>
                  <a:cubicBezTo>
                    <a:pt x="596" y="638"/>
                    <a:pt x="449" y="705"/>
                    <a:pt x="304" y="705"/>
                  </a:cubicBezTo>
                  <a:cubicBezTo>
                    <a:pt x="194" y="705"/>
                    <a:pt x="86" y="667"/>
                    <a:pt x="1" y="590"/>
                  </a:cubicBezTo>
                  <a:lnTo>
                    <a:pt x="1" y="590"/>
                  </a:lnTo>
                  <a:cubicBezTo>
                    <a:pt x="17" y="950"/>
                    <a:pt x="50" y="1016"/>
                    <a:pt x="1755" y="1737"/>
                  </a:cubicBezTo>
                  <a:cubicBezTo>
                    <a:pt x="3066" y="2294"/>
                    <a:pt x="3509" y="4261"/>
                    <a:pt x="3640" y="5146"/>
                  </a:cubicBezTo>
                  <a:cubicBezTo>
                    <a:pt x="3787" y="4261"/>
                    <a:pt x="4230" y="2294"/>
                    <a:pt x="5541" y="1737"/>
                  </a:cubicBezTo>
                  <a:cubicBezTo>
                    <a:pt x="7246" y="1016"/>
                    <a:pt x="7262" y="950"/>
                    <a:pt x="7295" y="590"/>
                  </a:cubicBezTo>
                  <a:lnTo>
                    <a:pt x="7295" y="590"/>
                  </a:lnTo>
                  <a:cubicBezTo>
                    <a:pt x="7203" y="667"/>
                    <a:pt x="7090" y="705"/>
                    <a:pt x="6980" y="705"/>
                  </a:cubicBezTo>
                  <a:cubicBezTo>
                    <a:pt x="6833" y="705"/>
                    <a:pt x="6691" y="638"/>
                    <a:pt x="6607" y="508"/>
                  </a:cubicBezTo>
                  <a:cubicBezTo>
                    <a:pt x="6333" y="175"/>
                    <a:pt x="5942" y="0"/>
                    <a:pt x="5550" y="0"/>
                  </a:cubicBezTo>
                  <a:cubicBezTo>
                    <a:pt x="5285" y="0"/>
                    <a:pt x="5019" y="80"/>
                    <a:pt x="4787" y="245"/>
                  </a:cubicBezTo>
                  <a:cubicBezTo>
                    <a:pt x="4213" y="655"/>
                    <a:pt x="3836" y="1475"/>
                    <a:pt x="3640" y="2655"/>
                  </a:cubicBezTo>
                  <a:cubicBezTo>
                    <a:pt x="3459" y="1458"/>
                    <a:pt x="3082" y="639"/>
                    <a:pt x="2509" y="245"/>
                  </a:cubicBezTo>
                  <a:cubicBezTo>
                    <a:pt x="2271" y="80"/>
                    <a:pt x="2001" y="0"/>
                    <a:pt x="17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16"/>
            <p:cNvSpPr/>
            <p:nvPr/>
          </p:nvSpPr>
          <p:spPr>
            <a:xfrm>
              <a:off x="717280" y="4719693"/>
              <a:ext cx="88213" cy="145753"/>
            </a:xfrm>
            <a:custGeom>
              <a:rect b="b" l="l" r="r" t="t"/>
              <a:pathLst>
                <a:path extrusionOk="0" h="4443" w="2689">
                  <a:moveTo>
                    <a:pt x="1344" y="0"/>
                  </a:moveTo>
                  <a:cubicBezTo>
                    <a:pt x="1262" y="164"/>
                    <a:pt x="1147" y="312"/>
                    <a:pt x="1000" y="427"/>
                  </a:cubicBezTo>
                  <a:cubicBezTo>
                    <a:pt x="557" y="853"/>
                    <a:pt x="0" y="1721"/>
                    <a:pt x="721" y="2902"/>
                  </a:cubicBezTo>
                  <a:cubicBezTo>
                    <a:pt x="1016" y="3377"/>
                    <a:pt x="1213" y="3902"/>
                    <a:pt x="1344" y="4442"/>
                  </a:cubicBezTo>
                  <a:cubicBezTo>
                    <a:pt x="1459" y="3902"/>
                    <a:pt x="1672" y="3377"/>
                    <a:pt x="1951" y="2902"/>
                  </a:cubicBezTo>
                  <a:cubicBezTo>
                    <a:pt x="2688" y="1721"/>
                    <a:pt x="2115" y="853"/>
                    <a:pt x="1672" y="427"/>
                  </a:cubicBezTo>
                  <a:cubicBezTo>
                    <a:pt x="1541" y="295"/>
                    <a:pt x="1426" y="164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16"/>
            <p:cNvSpPr/>
            <p:nvPr/>
          </p:nvSpPr>
          <p:spPr>
            <a:xfrm>
              <a:off x="660789" y="4582467"/>
              <a:ext cx="200603" cy="220056"/>
            </a:xfrm>
            <a:custGeom>
              <a:rect b="b" l="l" r="r" t="t"/>
              <a:pathLst>
                <a:path extrusionOk="0" h="6708" w="6115">
                  <a:moveTo>
                    <a:pt x="1593" y="1"/>
                  </a:moveTo>
                  <a:cubicBezTo>
                    <a:pt x="1195" y="1"/>
                    <a:pt x="805" y="156"/>
                    <a:pt x="575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69" y="2103"/>
                    <a:pt x="1187" y="2103"/>
                  </a:cubicBezTo>
                  <a:cubicBezTo>
                    <a:pt x="1784" y="2103"/>
                    <a:pt x="1997" y="1584"/>
                    <a:pt x="1870" y="1282"/>
                  </a:cubicBezTo>
                  <a:cubicBezTo>
                    <a:pt x="1827" y="1114"/>
                    <a:pt x="1665" y="993"/>
                    <a:pt x="1495" y="993"/>
                  </a:cubicBezTo>
                  <a:cubicBezTo>
                    <a:pt x="1467" y="993"/>
                    <a:pt x="1439" y="996"/>
                    <a:pt x="1411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1"/>
                    <a:pt x="1275" y="1567"/>
                    <a:pt x="1403" y="1567"/>
                  </a:cubicBezTo>
                  <a:cubicBezTo>
                    <a:pt x="1477" y="1567"/>
                    <a:pt x="1553" y="1535"/>
                    <a:pt x="1607" y="1462"/>
                  </a:cubicBezTo>
                  <a:cubicBezTo>
                    <a:pt x="1648" y="1399"/>
                    <a:pt x="1690" y="1374"/>
                    <a:pt x="1727" y="1374"/>
                  </a:cubicBezTo>
                  <a:cubicBezTo>
                    <a:pt x="1796" y="1374"/>
                    <a:pt x="1847" y="1459"/>
                    <a:pt x="1837" y="1544"/>
                  </a:cubicBezTo>
                  <a:cubicBezTo>
                    <a:pt x="1747" y="1788"/>
                    <a:pt x="1516" y="1942"/>
                    <a:pt x="1271" y="1942"/>
                  </a:cubicBezTo>
                  <a:cubicBezTo>
                    <a:pt x="1203" y="1942"/>
                    <a:pt x="1134" y="1930"/>
                    <a:pt x="1066" y="1905"/>
                  </a:cubicBezTo>
                  <a:cubicBezTo>
                    <a:pt x="657" y="1790"/>
                    <a:pt x="460" y="1053"/>
                    <a:pt x="1017" y="659"/>
                  </a:cubicBezTo>
                  <a:cubicBezTo>
                    <a:pt x="1144" y="567"/>
                    <a:pt x="1328" y="517"/>
                    <a:pt x="1534" y="517"/>
                  </a:cubicBezTo>
                  <a:cubicBezTo>
                    <a:pt x="2130" y="517"/>
                    <a:pt x="2903" y="931"/>
                    <a:pt x="2951" y="1905"/>
                  </a:cubicBezTo>
                  <a:cubicBezTo>
                    <a:pt x="2951" y="3069"/>
                    <a:pt x="2017" y="4118"/>
                    <a:pt x="1771" y="4888"/>
                  </a:cubicBezTo>
                  <a:cubicBezTo>
                    <a:pt x="1417" y="5950"/>
                    <a:pt x="1853" y="6617"/>
                    <a:pt x="1900" y="6703"/>
                  </a:cubicBezTo>
                  <a:lnTo>
                    <a:pt x="1900" y="6703"/>
                  </a:lnTo>
                  <a:cubicBezTo>
                    <a:pt x="1607" y="6147"/>
                    <a:pt x="1592" y="5493"/>
                    <a:pt x="1853" y="4921"/>
                  </a:cubicBezTo>
                  <a:cubicBezTo>
                    <a:pt x="2050" y="4396"/>
                    <a:pt x="2492" y="3839"/>
                    <a:pt x="2804" y="3134"/>
                  </a:cubicBezTo>
                  <a:cubicBezTo>
                    <a:pt x="2919" y="2921"/>
                    <a:pt x="3001" y="2675"/>
                    <a:pt x="3050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24" y="5493"/>
                    <a:pt x="4509" y="6147"/>
                    <a:pt x="4216" y="6703"/>
                  </a:cubicBezTo>
                  <a:lnTo>
                    <a:pt x="4216" y="6703"/>
                  </a:lnTo>
                  <a:cubicBezTo>
                    <a:pt x="4263" y="6617"/>
                    <a:pt x="4699" y="5950"/>
                    <a:pt x="4345" y="4888"/>
                  </a:cubicBezTo>
                  <a:cubicBezTo>
                    <a:pt x="4082" y="4118"/>
                    <a:pt x="3165" y="3069"/>
                    <a:pt x="3165" y="1905"/>
                  </a:cubicBezTo>
                  <a:cubicBezTo>
                    <a:pt x="3213" y="931"/>
                    <a:pt x="3986" y="517"/>
                    <a:pt x="4582" y="517"/>
                  </a:cubicBezTo>
                  <a:cubicBezTo>
                    <a:pt x="4788" y="517"/>
                    <a:pt x="4972" y="567"/>
                    <a:pt x="5099" y="659"/>
                  </a:cubicBezTo>
                  <a:cubicBezTo>
                    <a:pt x="5656" y="1053"/>
                    <a:pt x="5459" y="1790"/>
                    <a:pt x="5050" y="1905"/>
                  </a:cubicBezTo>
                  <a:cubicBezTo>
                    <a:pt x="4982" y="1930"/>
                    <a:pt x="4913" y="1942"/>
                    <a:pt x="4845" y="1942"/>
                  </a:cubicBezTo>
                  <a:cubicBezTo>
                    <a:pt x="4600" y="1942"/>
                    <a:pt x="4369" y="1788"/>
                    <a:pt x="4279" y="1544"/>
                  </a:cubicBezTo>
                  <a:cubicBezTo>
                    <a:pt x="4258" y="1459"/>
                    <a:pt x="4312" y="1374"/>
                    <a:pt x="4385" y="1374"/>
                  </a:cubicBezTo>
                  <a:cubicBezTo>
                    <a:pt x="4424" y="1374"/>
                    <a:pt x="4468" y="1399"/>
                    <a:pt x="4509" y="1462"/>
                  </a:cubicBezTo>
                  <a:cubicBezTo>
                    <a:pt x="4557" y="1535"/>
                    <a:pt x="4629" y="1567"/>
                    <a:pt x="4702" y="1567"/>
                  </a:cubicBezTo>
                  <a:cubicBezTo>
                    <a:pt x="4826" y="1567"/>
                    <a:pt x="4951" y="1471"/>
                    <a:pt x="4951" y="1315"/>
                  </a:cubicBezTo>
                  <a:cubicBezTo>
                    <a:pt x="4968" y="1167"/>
                    <a:pt x="4853" y="1020"/>
                    <a:pt x="4705" y="1003"/>
                  </a:cubicBezTo>
                  <a:cubicBezTo>
                    <a:pt x="4675" y="996"/>
                    <a:pt x="4645" y="993"/>
                    <a:pt x="4615" y="993"/>
                  </a:cubicBezTo>
                  <a:cubicBezTo>
                    <a:pt x="4439" y="993"/>
                    <a:pt x="4286" y="1114"/>
                    <a:pt x="4230" y="1282"/>
                  </a:cubicBezTo>
                  <a:cubicBezTo>
                    <a:pt x="4103" y="1584"/>
                    <a:pt x="4346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69"/>
                    <a:pt x="6115" y="1102"/>
                    <a:pt x="5541" y="446"/>
                  </a:cubicBezTo>
                  <a:cubicBezTo>
                    <a:pt x="5311" y="156"/>
                    <a:pt x="4921" y="1"/>
                    <a:pt x="4523" y="1"/>
                  </a:cubicBezTo>
                  <a:cubicBezTo>
                    <a:pt x="4045" y="1"/>
                    <a:pt x="3554" y="225"/>
                    <a:pt x="3312" y="708"/>
                  </a:cubicBezTo>
                  <a:cubicBezTo>
                    <a:pt x="3197" y="872"/>
                    <a:pt x="3115" y="1069"/>
                    <a:pt x="3050" y="1266"/>
                  </a:cubicBezTo>
                  <a:cubicBezTo>
                    <a:pt x="3001" y="1069"/>
                    <a:pt x="2919" y="872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  <a:moveTo>
                    <a:pt x="1900" y="6703"/>
                  </a:moveTo>
                  <a:cubicBezTo>
                    <a:pt x="1901" y="6705"/>
                    <a:pt x="1902" y="6706"/>
                    <a:pt x="1902" y="6708"/>
                  </a:cubicBezTo>
                  <a:cubicBezTo>
                    <a:pt x="1902" y="6706"/>
                    <a:pt x="1901" y="6705"/>
                    <a:pt x="1900" y="6703"/>
                  </a:cubicBezTo>
                  <a:close/>
                  <a:moveTo>
                    <a:pt x="4216" y="6703"/>
                  </a:moveTo>
                  <a:cubicBezTo>
                    <a:pt x="4215" y="6705"/>
                    <a:pt x="4214" y="6706"/>
                    <a:pt x="4214" y="6708"/>
                  </a:cubicBezTo>
                  <a:cubicBezTo>
                    <a:pt x="4214" y="6706"/>
                    <a:pt x="4215" y="6705"/>
                    <a:pt x="4216" y="67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16"/>
            <p:cNvSpPr/>
            <p:nvPr/>
          </p:nvSpPr>
          <p:spPr>
            <a:xfrm>
              <a:off x="498401" y="4693875"/>
              <a:ext cx="171045" cy="268903"/>
            </a:xfrm>
            <a:custGeom>
              <a:rect b="b" l="l" r="r" t="t"/>
              <a:pathLst>
                <a:path extrusionOk="0" h="8197" w="5214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97" y="607"/>
                    <a:pt x="3804" y="837"/>
                  </a:cubicBezTo>
                  <a:cubicBezTo>
                    <a:pt x="3410" y="1066"/>
                    <a:pt x="2853" y="1525"/>
                    <a:pt x="3443" y="2050"/>
                  </a:cubicBezTo>
                  <a:cubicBezTo>
                    <a:pt x="4033" y="2574"/>
                    <a:pt x="4213" y="3328"/>
                    <a:pt x="3689" y="4066"/>
                  </a:cubicBezTo>
                  <a:cubicBezTo>
                    <a:pt x="3689" y="4066"/>
                    <a:pt x="3984" y="2967"/>
                    <a:pt x="3263" y="2476"/>
                  </a:cubicBezTo>
                  <a:cubicBezTo>
                    <a:pt x="3064" y="2343"/>
                    <a:pt x="2904" y="2306"/>
                    <a:pt x="2789" y="2306"/>
                  </a:cubicBezTo>
                  <a:cubicBezTo>
                    <a:pt x="2649" y="2306"/>
                    <a:pt x="2574" y="2361"/>
                    <a:pt x="2574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214" y="3361"/>
                    <a:pt x="2558" y="3754"/>
                  </a:cubicBezTo>
                  <a:cubicBezTo>
                    <a:pt x="2902" y="4148"/>
                    <a:pt x="3148" y="4918"/>
                    <a:pt x="1951" y="5803"/>
                  </a:cubicBezTo>
                  <a:cubicBezTo>
                    <a:pt x="1951" y="5803"/>
                    <a:pt x="2558" y="4443"/>
                    <a:pt x="2197" y="3738"/>
                  </a:cubicBezTo>
                  <a:cubicBezTo>
                    <a:pt x="1837" y="3033"/>
                    <a:pt x="1378" y="3148"/>
                    <a:pt x="952" y="2558"/>
                  </a:cubicBezTo>
                  <a:cubicBezTo>
                    <a:pt x="952" y="2558"/>
                    <a:pt x="1" y="3082"/>
                    <a:pt x="738" y="4230"/>
                  </a:cubicBezTo>
                  <a:cubicBezTo>
                    <a:pt x="1607" y="5574"/>
                    <a:pt x="542" y="7278"/>
                    <a:pt x="1460" y="8196"/>
                  </a:cubicBezTo>
                  <a:cubicBezTo>
                    <a:pt x="1460" y="8196"/>
                    <a:pt x="1410" y="6836"/>
                    <a:pt x="2673" y="5606"/>
                  </a:cubicBezTo>
                  <a:cubicBezTo>
                    <a:pt x="3935" y="4377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16"/>
            <p:cNvSpPr/>
            <p:nvPr/>
          </p:nvSpPr>
          <p:spPr>
            <a:xfrm>
              <a:off x="648979" y="4660544"/>
              <a:ext cx="98973" cy="148443"/>
            </a:xfrm>
            <a:custGeom>
              <a:rect b="b" l="l" r="r" t="t"/>
              <a:pathLst>
                <a:path extrusionOk="0" h="4525" w="3017">
                  <a:moveTo>
                    <a:pt x="2574" y="0"/>
                  </a:moveTo>
                  <a:lnTo>
                    <a:pt x="2574" y="0"/>
                  </a:lnTo>
                  <a:cubicBezTo>
                    <a:pt x="2525" y="279"/>
                    <a:pt x="2262" y="525"/>
                    <a:pt x="1623" y="820"/>
                  </a:cubicBezTo>
                  <a:cubicBezTo>
                    <a:pt x="967" y="1099"/>
                    <a:pt x="1213" y="1935"/>
                    <a:pt x="1263" y="2115"/>
                  </a:cubicBezTo>
                  <a:cubicBezTo>
                    <a:pt x="1325" y="2303"/>
                    <a:pt x="1373" y="2641"/>
                    <a:pt x="1190" y="2641"/>
                  </a:cubicBezTo>
                  <a:cubicBezTo>
                    <a:pt x="1182" y="2641"/>
                    <a:pt x="1173" y="2641"/>
                    <a:pt x="1164" y="2639"/>
                  </a:cubicBezTo>
                  <a:cubicBezTo>
                    <a:pt x="951" y="2607"/>
                    <a:pt x="1000" y="2492"/>
                    <a:pt x="1099" y="1820"/>
                  </a:cubicBezTo>
                  <a:cubicBezTo>
                    <a:pt x="1172" y="1319"/>
                    <a:pt x="863" y="1255"/>
                    <a:pt x="700" y="1255"/>
                  </a:cubicBezTo>
                  <a:cubicBezTo>
                    <a:pt x="645" y="1255"/>
                    <a:pt x="607" y="1262"/>
                    <a:pt x="607" y="1262"/>
                  </a:cubicBezTo>
                  <a:cubicBezTo>
                    <a:pt x="738" y="1426"/>
                    <a:pt x="722" y="1656"/>
                    <a:pt x="590" y="1820"/>
                  </a:cubicBezTo>
                  <a:cubicBezTo>
                    <a:pt x="345" y="2066"/>
                    <a:pt x="33" y="2344"/>
                    <a:pt x="295" y="3098"/>
                  </a:cubicBezTo>
                  <a:cubicBezTo>
                    <a:pt x="558" y="3852"/>
                    <a:pt x="0" y="4524"/>
                    <a:pt x="0" y="4524"/>
                  </a:cubicBezTo>
                  <a:cubicBezTo>
                    <a:pt x="3016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16"/>
            <p:cNvSpPr/>
            <p:nvPr/>
          </p:nvSpPr>
          <p:spPr>
            <a:xfrm>
              <a:off x="451620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80"/>
                    <a:pt x="1640" y="526"/>
                  </a:cubicBezTo>
                  <a:cubicBezTo>
                    <a:pt x="1296" y="771"/>
                    <a:pt x="1" y="2443"/>
                    <a:pt x="3590" y="4263"/>
                  </a:cubicBezTo>
                  <a:cubicBezTo>
                    <a:pt x="3590" y="4263"/>
                    <a:pt x="2738" y="3771"/>
                    <a:pt x="2640" y="2476"/>
                  </a:cubicBezTo>
                  <a:cubicBezTo>
                    <a:pt x="2525" y="1198"/>
                    <a:pt x="2804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16"/>
            <p:cNvSpPr/>
            <p:nvPr/>
          </p:nvSpPr>
          <p:spPr>
            <a:xfrm>
              <a:off x="219323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78" y="1"/>
                  </a:moveTo>
                  <a:cubicBezTo>
                    <a:pt x="4754" y="1"/>
                    <a:pt x="4504" y="53"/>
                    <a:pt x="4230" y="176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700"/>
                    <a:pt x="5180" y="3732"/>
                    <a:pt x="5361" y="3749"/>
                  </a:cubicBezTo>
                  <a:cubicBezTo>
                    <a:pt x="4902" y="3831"/>
                    <a:pt x="4459" y="3995"/>
                    <a:pt x="4049" y="4191"/>
                  </a:cubicBezTo>
                  <a:cubicBezTo>
                    <a:pt x="3885" y="4273"/>
                    <a:pt x="3656" y="4339"/>
                    <a:pt x="3607" y="4355"/>
                  </a:cubicBezTo>
                  <a:cubicBezTo>
                    <a:pt x="3152" y="4528"/>
                    <a:pt x="2723" y="4603"/>
                    <a:pt x="2336" y="4603"/>
                  </a:cubicBezTo>
                  <a:cubicBezTo>
                    <a:pt x="1507" y="4603"/>
                    <a:pt x="870" y="4257"/>
                    <a:pt x="591" y="3765"/>
                  </a:cubicBezTo>
                  <a:cubicBezTo>
                    <a:pt x="361" y="3355"/>
                    <a:pt x="345" y="2864"/>
                    <a:pt x="558" y="2454"/>
                  </a:cubicBezTo>
                  <a:cubicBezTo>
                    <a:pt x="558" y="2454"/>
                    <a:pt x="558" y="2421"/>
                    <a:pt x="574" y="2421"/>
                  </a:cubicBezTo>
                  <a:cubicBezTo>
                    <a:pt x="778" y="2107"/>
                    <a:pt x="1115" y="1960"/>
                    <a:pt x="1430" y="1960"/>
                  </a:cubicBezTo>
                  <a:cubicBezTo>
                    <a:pt x="1723" y="1960"/>
                    <a:pt x="1997" y="2086"/>
                    <a:pt x="2132" y="2323"/>
                  </a:cubicBezTo>
                  <a:cubicBezTo>
                    <a:pt x="2230" y="2454"/>
                    <a:pt x="2295" y="2634"/>
                    <a:pt x="2295" y="2798"/>
                  </a:cubicBezTo>
                  <a:cubicBezTo>
                    <a:pt x="2295" y="2946"/>
                    <a:pt x="2230" y="3093"/>
                    <a:pt x="2132" y="3208"/>
                  </a:cubicBezTo>
                  <a:cubicBezTo>
                    <a:pt x="2017" y="3305"/>
                    <a:pt x="1955" y="3335"/>
                    <a:pt x="1924" y="3335"/>
                  </a:cubicBezTo>
                  <a:cubicBezTo>
                    <a:pt x="1897" y="3335"/>
                    <a:pt x="1895" y="3313"/>
                    <a:pt x="1902" y="3290"/>
                  </a:cubicBezTo>
                  <a:cubicBezTo>
                    <a:pt x="2017" y="3030"/>
                    <a:pt x="1727" y="2861"/>
                    <a:pt x="1474" y="2861"/>
                  </a:cubicBezTo>
                  <a:cubicBezTo>
                    <a:pt x="1295" y="2861"/>
                    <a:pt x="1135" y="2946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3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5"/>
                    <a:pt x="2082" y="3388"/>
                  </a:cubicBezTo>
                  <a:lnTo>
                    <a:pt x="2099" y="3372"/>
                  </a:lnTo>
                  <a:cubicBezTo>
                    <a:pt x="2394" y="3093"/>
                    <a:pt x="2443" y="2618"/>
                    <a:pt x="2181" y="2290"/>
                  </a:cubicBezTo>
                  <a:cubicBezTo>
                    <a:pt x="2042" y="2013"/>
                    <a:pt x="1730" y="1862"/>
                    <a:pt x="1395" y="1862"/>
                  </a:cubicBezTo>
                  <a:cubicBezTo>
                    <a:pt x="1055" y="1862"/>
                    <a:pt x="691" y="2017"/>
                    <a:pt x="460" y="2356"/>
                  </a:cubicBezTo>
                  <a:cubicBezTo>
                    <a:pt x="1" y="2946"/>
                    <a:pt x="148" y="4109"/>
                    <a:pt x="935" y="4585"/>
                  </a:cubicBezTo>
                  <a:cubicBezTo>
                    <a:pt x="1300" y="4783"/>
                    <a:pt x="1722" y="4882"/>
                    <a:pt x="2135" y="4882"/>
                  </a:cubicBezTo>
                  <a:cubicBezTo>
                    <a:pt x="2167" y="4882"/>
                    <a:pt x="2198" y="4881"/>
                    <a:pt x="2230" y="4880"/>
                  </a:cubicBezTo>
                  <a:cubicBezTo>
                    <a:pt x="3131" y="4847"/>
                    <a:pt x="3853" y="4355"/>
                    <a:pt x="5033" y="3995"/>
                  </a:cubicBezTo>
                  <a:cubicBezTo>
                    <a:pt x="5459" y="3896"/>
                    <a:pt x="5902" y="3831"/>
                    <a:pt x="6344" y="3798"/>
                  </a:cubicBezTo>
                  <a:cubicBezTo>
                    <a:pt x="6541" y="3782"/>
                    <a:pt x="6754" y="3716"/>
                    <a:pt x="6918" y="3618"/>
                  </a:cubicBezTo>
                  <a:lnTo>
                    <a:pt x="6918" y="3618"/>
                  </a:lnTo>
                  <a:cubicBezTo>
                    <a:pt x="6918" y="3618"/>
                    <a:pt x="6807" y="3644"/>
                    <a:pt x="6663" y="3644"/>
                  </a:cubicBezTo>
                  <a:cubicBezTo>
                    <a:pt x="6509" y="3644"/>
                    <a:pt x="6316" y="3614"/>
                    <a:pt x="6180" y="3487"/>
                  </a:cubicBezTo>
                  <a:cubicBezTo>
                    <a:pt x="5918" y="3257"/>
                    <a:pt x="5918" y="3355"/>
                    <a:pt x="5639" y="3257"/>
                  </a:cubicBezTo>
                  <a:cubicBezTo>
                    <a:pt x="5475" y="3224"/>
                    <a:pt x="5361" y="3060"/>
                    <a:pt x="5361" y="2896"/>
                  </a:cubicBezTo>
                  <a:cubicBezTo>
                    <a:pt x="5164" y="3060"/>
                    <a:pt x="5131" y="3355"/>
                    <a:pt x="5279" y="3552"/>
                  </a:cubicBezTo>
                  <a:cubicBezTo>
                    <a:pt x="5279" y="3552"/>
                    <a:pt x="4574" y="3552"/>
                    <a:pt x="4394" y="3191"/>
                  </a:cubicBezTo>
                  <a:cubicBezTo>
                    <a:pt x="4213" y="2814"/>
                    <a:pt x="4426" y="2814"/>
                    <a:pt x="4557" y="2733"/>
                  </a:cubicBezTo>
                  <a:cubicBezTo>
                    <a:pt x="4705" y="2651"/>
                    <a:pt x="4754" y="2519"/>
                    <a:pt x="4607" y="2306"/>
                  </a:cubicBezTo>
                  <a:cubicBezTo>
                    <a:pt x="4443" y="2093"/>
                    <a:pt x="4476" y="1733"/>
                    <a:pt x="4738" y="1733"/>
                  </a:cubicBezTo>
                  <a:cubicBezTo>
                    <a:pt x="4658" y="1560"/>
                    <a:pt x="4492" y="1452"/>
                    <a:pt x="4310" y="1452"/>
                  </a:cubicBezTo>
                  <a:cubicBezTo>
                    <a:pt x="4268" y="1452"/>
                    <a:pt x="4224" y="1458"/>
                    <a:pt x="4180" y="1470"/>
                  </a:cubicBezTo>
                  <a:cubicBezTo>
                    <a:pt x="3754" y="1552"/>
                    <a:pt x="3754" y="2159"/>
                    <a:pt x="3754" y="2159"/>
                  </a:cubicBezTo>
                  <a:cubicBezTo>
                    <a:pt x="3754" y="2159"/>
                    <a:pt x="3459" y="1405"/>
                    <a:pt x="3935" y="1028"/>
                  </a:cubicBezTo>
                  <a:cubicBezTo>
                    <a:pt x="4124" y="883"/>
                    <a:pt x="4274" y="827"/>
                    <a:pt x="4391" y="827"/>
                  </a:cubicBezTo>
                  <a:cubicBezTo>
                    <a:pt x="4579" y="827"/>
                    <a:pt x="4681" y="969"/>
                    <a:pt x="4721" y="1110"/>
                  </a:cubicBezTo>
                  <a:cubicBezTo>
                    <a:pt x="4774" y="1295"/>
                    <a:pt x="4870" y="1449"/>
                    <a:pt x="5018" y="1449"/>
                  </a:cubicBezTo>
                  <a:cubicBezTo>
                    <a:pt x="5053" y="1449"/>
                    <a:pt x="5090" y="1440"/>
                    <a:pt x="5131" y="1421"/>
                  </a:cubicBezTo>
                  <a:cubicBezTo>
                    <a:pt x="5262" y="1345"/>
                    <a:pt x="5377" y="1248"/>
                    <a:pt x="5474" y="1248"/>
                  </a:cubicBezTo>
                  <a:cubicBezTo>
                    <a:pt x="5524" y="1248"/>
                    <a:pt x="5568" y="1273"/>
                    <a:pt x="5607" y="1339"/>
                  </a:cubicBezTo>
                  <a:cubicBezTo>
                    <a:pt x="5738" y="1602"/>
                    <a:pt x="5623" y="1897"/>
                    <a:pt x="5361" y="2011"/>
                  </a:cubicBezTo>
                  <a:cubicBezTo>
                    <a:pt x="5361" y="2011"/>
                    <a:pt x="5366" y="2012"/>
                    <a:pt x="5377" y="2012"/>
                  </a:cubicBezTo>
                  <a:cubicBezTo>
                    <a:pt x="5484" y="2012"/>
                    <a:pt x="6095" y="1984"/>
                    <a:pt x="6229" y="1372"/>
                  </a:cubicBezTo>
                  <a:cubicBezTo>
                    <a:pt x="6334" y="822"/>
                    <a:pt x="5864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16"/>
            <p:cNvSpPr/>
            <p:nvPr/>
          </p:nvSpPr>
          <p:spPr>
            <a:xfrm>
              <a:off x="183302" y="5063823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1" y="919"/>
                    <a:pt x="558" y="1722"/>
                  </a:cubicBezTo>
                  <a:cubicBezTo>
                    <a:pt x="869" y="2181"/>
                    <a:pt x="1377" y="2459"/>
                    <a:pt x="1935" y="2492"/>
                  </a:cubicBezTo>
                  <a:cubicBezTo>
                    <a:pt x="1869" y="2492"/>
                    <a:pt x="1476" y="2492"/>
                    <a:pt x="1295" y="2722"/>
                  </a:cubicBezTo>
                  <a:cubicBezTo>
                    <a:pt x="1181" y="2886"/>
                    <a:pt x="1131" y="3099"/>
                    <a:pt x="1148" y="3312"/>
                  </a:cubicBezTo>
                  <a:cubicBezTo>
                    <a:pt x="1202" y="3217"/>
                    <a:pt x="1312" y="3156"/>
                    <a:pt x="1423" y="3156"/>
                  </a:cubicBezTo>
                  <a:cubicBezTo>
                    <a:pt x="1446" y="3156"/>
                    <a:pt x="1469" y="3159"/>
                    <a:pt x="1492" y="3164"/>
                  </a:cubicBezTo>
                  <a:cubicBezTo>
                    <a:pt x="1598" y="3200"/>
                    <a:pt x="1757" y="3278"/>
                    <a:pt x="1941" y="3278"/>
                  </a:cubicBezTo>
                  <a:cubicBezTo>
                    <a:pt x="2096" y="3278"/>
                    <a:pt x="2270" y="3221"/>
                    <a:pt x="2443" y="3033"/>
                  </a:cubicBezTo>
                  <a:cubicBezTo>
                    <a:pt x="2820" y="2640"/>
                    <a:pt x="3312" y="2869"/>
                    <a:pt x="4656" y="2148"/>
                  </a:cubicBezTo>
                  <a:lnTo>
                    <a:pt x="4656" y="2148"/>
                  </a:lnTo>
                  <a:cubicBezTo>
                    <a:pt x="4656" y="2148"/>
                    <a:pt x="3926" y="2456"/>
                    <a:pt x="3109" y="2456"/>
                  </a:cubicBezTo>
                  <a:cubicBezTo>
                    <a:pt x="2647" y="2456"/>
                    <a:pt x="2157" y="2357"/>
                    <a:pt x="1754" y="2050"/>
                  </a:cubicBezTo>
                  <a:cubicBezTo>
                    <a:pt x="1099" y="1574"/>
                    <a:pt x="754" y="804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16"/>
            <p:cNvSpPr/>
            <p:nvPr/>
          </p:nvSpPr>
          <p:spPr>
            <a:xfrm>
              <a:off x="384401" y="4820307"/>
              <a:ext cx="145753" cy="205917"/>
            </a:xfrm>
            <a:custGeom>
              <a:rect b="b" l="l" r="r" t="t"/>
              <a:pathLst>
                <a:path extrusionOk="0" h="6277" w="4443">
                  <a:moveTo>
                    <a:pt x="2633" y="0"/>
                  </a:moveTo>
                  <a:cubicBezTo>
                    <a:pt x="2137" y="0"/>
                    <a:pt x="1621" y="202"/>
                    <a:pt x="1279" y="605"/>
                  </a:cubicBezTo>
                  <a:cubicBezTo>
                    <a:pt x="1" y="2244"/>
                    <a:pt x="902" y="4260"/>
                    <a:pt x="1656" y="5113"/>
                  </a:cubicBezTo>
                  <a:cubicBezTo>
                    <a:pt x="2083" y="5637"/>
                    <a:pt x="2640" y="6031"/>
                    <a:pt x="3263" y="6276"/>
                  </a:cubicBezTo>
                  <a:cubicBezTo>
                    <a:pt x="2689" y="6014"/>
                    <a:pt x="2181" y="5621"/>
                    <a:pt x="1788" y="5129"/>
                  </a:cubicBezTo>
                  <a:cubicBezTo>
                    <a:pt x="1509" y="4736"/>
                    <a:pt x="1312" y="4309"/>
                    <a:pt x="1181" y="3851"/>
                  </a:cubicBezTo>
                  <a:cubicBezTo>
                    <a:pt x="1034" y="3326"/>
                    <a:pt x="984" y="2769"/>
                    <a:pt x="1017" y="2211"/>
                  </a:cubicBezTo>
                  <a:cubicBezTo>
                    <a:pt x="1148" y="736"/>
                    <a:pt x="1984" y="195"/>
                    <a:pt x="2738" y="162"/>
                  </a:cubicBezTo>
                  <a:cubicBezTo>
                    <a:pt x="3082" y="162"/>
                    <a:pt x="3410" y="310"/>
                    <a:pt x="3656" y="556"/>
                  </a:cubicBezTo>
                  <a:cubicBezTo>
                    <a:pt x="4312" y="1097"/>
                    <a:pt x="3951" y="2047"/>
                    <a:pt x="3410" y="2277"/>
                  </a:cubicBezTo>
                  <a:cubicBezTo>
                    <a:pt x="3287" y="2338"/>
                    <a:pt x="3150" y="2372"/>
                    <a:pt x="3012" y="2372"/>
                  </a:cubicBezTo>
                  <a:cubicBezTo>
                    <a:pt x="2892" y="2372"/>
                    <a:pt x="2770" y="2347"/>
                    <a:pt x="2656" y="2293"/>
                  </a:cubicBezTo>
                  <a:cubicBezTo>
                    <a:pt x="2492" y="2195"/>
                    <a:pt x="2378" y="2031"/>
                    <a:pt x="2345" y="1834"/>
                  </a:cubicBezTo>
                  <a:cubicBezTo>
                    <a:pt x="2345" y="1737"/>
                    <a:pt x="2371" y="1714"/>
                    <a:pt x="2422" y="1714"/>
                  </a:cubicBezTo>
                  <a:cubicBezTo>
                    <a:pt x="2465" y="1714"/>
                    <a:pt x="2527" y="1731"/>
                    <a:pt x="2607" y="1731"/>
                  </a:cubicBezTo>
                  <a:cubicBezTo>
                    <a:pt x="2668" y="1731"/>
                    <a:pt x="2739" y="1721"/>
                    <a:pt x="2820" y="1687"/>
                  </a:cubicBezTo>
                  <a:cubicBezTo>
                    <a:pt x="3017" y="1572"/>
                    <a:pt x="3050" y="1293"/>
                    <a:pt x="2886" y="1130"/>
                  </a:cubicBezTo>
                  <a:cubicBezTo>
                    <a:pt x="2817" y="1056"/>
                    <a:pt x="2718" y="1015"/>
                    <a:pt x="2614" y="1015"/>
                  </a:cubicBezTo>
                  <a:cubicBezTo>
                    <a:pt x="2420" y="1015"/>
                    <a:pt x="2213" y="1158"/>
                    <a:pt x="2181" y="1490"/>
                  </a:cubicBezTo>
                  <a:cubicBezTo>
                    <a:pt x="2148" y="1736"/>
                    <a:pt x="2214" y="1982"/>
                    <a:pt x="2378" y="2146"/>
                  </a:cubicBezTo>
                  <a:lnTo>
                    <a:pt x="2443" y="2211"/>
                  </a:lnTo>
                  <a:cubicBezTo>
                    <a:pt x="2460" y="2228"/>
                    <a:pt x="2476" y="2244"/>
                    <a:pt x="2509" y="2261"/>
                  </a:cubicBezTo>
                  <a:lnTo>
                    <a:pt x="2558" y="2293"/>
                  </a:lnTo>
                  <a:lnTo>
                    <a:pt x="2591" y="2326"/>
                  </a:lnTo>
                  <a:lnTo>
                    <a:pt x="2623" y="2343"/>
                  </a:lnTo>
                  <a:cubicBezTo>
                    <a:pt x="2755" y="2408"/>
                    <a:pt x="2894" y="2441"/>
                    <a:pt x="3031" y="2441"/>
                  </a:cubicBezTo>
                  <a:cubicBezTo>
                    <a:pt x="3168" y="2441"/>
                    <a:pt x="3304" y="2408"/>
                    <a:pt x="3427" y="2343"/>
                  </a:cubicBezTo>
                  <a:cubicBezTo>
                    <a:pt x="4017" y="2129"/>
                    <a:pt x="4443" y="1080"/>
                    <a:pt x="3754" y="458"/>
                  </a:cubicBezTo>
                  <a:cubicBezTo>
                    <a:pt x="3480" y="153"/>
                    <a:pt x="3064" y="0"/>
                    <a:pt x="26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6" name="Google Shape;7306;p16"/>
          <p:cNvSpPr txBox="1"/>
          <p:nvPr/>
        </p:nvSpPr>
        <p:spPr>
          <a:xfrm>
            <a:off x="8251984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7307" name="Google Shape;7307;p16"/>
          <p:cNvSpPr txBox="1"/>
          <p:nvPr>
            <p:ph type="title"/>
          </p:nvPr>
        </p:nvSpPr>
        <p:spPr>
          <a:xfrm>
            <a:off x="747125" y="2285400"/>
            <a:ext cx="76497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7308" name="Google Shape;7308;p16"/>
          <p:cNvSpPr txBox="1"/>
          <p:nvPr>
            <p:ph idx="1" type="subTitle"/>
          </p:nvPr>
        </p:nvSpPr>
        <p:spPr>
          <a:xfrm>
            <a:off x="951275" y="2839225"/>
            <a:ext cx="72414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7309" name="Google Shape;7309;p16"/>
          <p:cNvSpPr/>
          <p:nvPr/>
        </p:nvSpPr>
        <p:spPr>
          <a:xfrm rot="-5400000">
            <a:off x="5612402" y="1775199"/>
            <a:ext cx="14400" cy="2073600"/>
          </a:xfrm>
          <a:prstGeom prst="rect">
            <a:avLst/>
          </a:prstGeom>
          <a:gradFill>
            <a:gsLst>
              <a:gs pos="0">
                <a:srgbClr val="FFE599"/>
              </a:gs>
              <a:gs pos="100000">
                <a:srgbClr val="978344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0" name="Google Shape;7310;p16"/>
          <p:cNvSpPr/>
          <p:nvPr/>
        </p:nvSpPr>
        <p:spPr>
          <a:xfrm rot="5400000">
            <a:off x="3527998" y="1764374"/>
            <a:ext cx="14400" cy="2095200"/>
          </a:xfrm>
          <a:prstGeom prst="rect">
            <a:avLst/>
          </a:prstGeom>
          <a:gradFill>
            <a:gsLst>
              <a:gs pos="0">
                <a:srgbClr val="FFE599"/>
              </a:gs>
              <a:gs pos="100000">
                <a:srgbClr val="978344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with bottom pattern 1">
  <p:cSld name="BLANK_1_1_2">
    <p:spTree>
      <p:nvGrpSpPr>
        <p:cNvPr id="7311" name="Shape 7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12" name="Google Shape;7312;p17"/>
          <p:cNvGrpSpPr/>
          <p:nvPr/>
        </p:nvGrpSpPr>
        <p:grpSpPr>
          <a:xfrm>
            <a:off x="-85015" y="4246929"/>
            <a:ext cx="9357023" cy="1460469"/>
            <a:chOff x="-85015" y="3712004"/>
            <a:chExt cx="9357023" cy="1460469"/>
          </a:xfrm>
        </p:grpSpPr>
        <p:sp>
          <p:nvSpPr>
            <p:cNvPr id="7313" name="Google Shape;7313;p17"/>
            <p:cNvSpPr/>
            <p:nvPr/>
          </p:nvSpPr>
          <p:spPr>
            <a:xfrm>
              <a:off x="8364310" y="4897400"/>
              <a:ext cx="297377" cy="207098"/>
            </a:xfrm>
            <a:custGeom>
              <a:rect b="b" l="l" r="r" t="t"/>
              <a:pathLst>
                <a:path extrusionOk="0" h="6313" w="9065">
                  <a:moveTo>
                    <a:pt x="7076" y="0"/>
                  </a:moveTo>
                  <a:cubicBezTo>
                    <a:pt x="6621" y="0"/>
                    <a:pt x="6190" y="163"/>
                    <a:pt x="5917" y="501"/>
                  </a:cubicBezTo>
                  <a:cubicBezTo>
                    <a:pt x="5524" y="910"/>
                    <a:pt x="5475" y="1533"/>
                    <a:pt x="5803" y="1992"/>
                  </a:cubicBezTo>
                  <a:cubicBezTo>
                    <a:pt x="5901" y="2140"/>
                    <a:pt x="6032" y="2238"/>
                    <a:pt x="6180" y="2304"/>
                  </a:cubicBezTo>
                  <a:lnTo>
                    <a:pt x="6212" y="2320"/>
                  </a:lnTo>
                  <a:lnTo>
                    <a:pt x="6294" y="2336"/>
                  </a:lnTo>
                  <a:cubicBezTo>
                    <a:pt x="6311" y="2353"/>
                    <a:pt x="6344" y="2353"/>
                    <a:pt x="6376" y="2369"/>
                  </a:cubicBezTo>
                  <a:cubicBezTo>
                    <a:pt x="6445" y="2385"/>
                    <a:pt x="6516" y="2394"/>
                    <a:pt x="6586" y="2394"/>
                  </a:cubicBezTo>
                  <a:cubicBezTo>
                    <a:pt x="6801" y="2394"/>
                    <a:pt x="7015" y="2317"/>
                    <a:pt x="7163" y="2156"/>
                  </a:cubicBezTo>
                  <a:cubicBezTo>
                    <a:pt x="7554" y="1751"/>
                    <a:pt x="7284" y="1208"/>
                    <a:pt x="6958" y="1208"/>
                  </a:cubicBezTo>
                  <a:cubicBezTo>
                    <a:pt x="6929" y="1208"/>
                    <a:pt x="6898" y="1212"/>
                    <a:pt x="6868" y="1222"/>
                  </a:cubicBezTo>
                  <a:cubicBezTo>
                    <a:pt x="6540" y="1304"/>
                    <a:pt x="6475" y="1714"/>
                    <a:pt x="6704" y="1845"/>
                  </a:cubicBezTo>
                  <a:cubicBezTo>
                    <a:pt x="6758" y="1875"/>
                    <a:pt x="6817" y="1889"/>
                    <a:pt x="6875" y="1889"/>
                  </a:cubicBezTo>
                  <a:cubicBezTo>
                    <a:pt x="6975" y="1889"/>
                    <a:pt x="7074" y="1846"/>
                    <a:pt x="7147" y="1763"/>
                  </a:cubicBezTo>
                  <a:lnTo>
                    <a:pt x="7147" y="1763"/>
                  </a:lnTo>
                  <a:cubicBezTo>
                    <a:pt x="7196" y="1910"/>
                    <a:pt x="7130" y="2058"/>
                    <a:pt x="7016" y="2140"/>
                  </a:cubicBezTo>
                  <a:cubicBezTo>
                    <a:pt x="6875" y="2257"/>
                    <a:pt x="6701" y="2315"/>
                    <a:pt x="6524" y="2315"/>
                  </a:cubicBezTo>
                  <a:cubicBezTo>
                    <a:pt x="6453" y="2315"/>
                    <a:pt x="6381" y="2306"/>
                    <a:pt x="6311" y="2287"/>
                  </a:cubicBezTo>
                  <a:cubicBezTo>
                    <a:pt x="6212" y="2271"/>
                    <a:pt x="6131" y="2222"/>
                    <a:pt x="6049" y="2173"/>
                  </a:cubicBezTo>
                  <a:cubicBezTo>
                    <a:pt x="5540" y="1763"/>
                    <a:pt x="5508" y="1009"/>
                    <a:pt x="5967" y="550"/>
                  </a:cubicBezTo>
                  <a:cubicBezTo>
                    <a:pt x="6222" y="246"/>
                    <a:pt x="6617" y="102"/>
                    <a:pt x="7036" y="102"/>
                  </a:cubicBezTo>
                  <a:cubicBezTo>
                    <a:pt x="7907" y="102"/>
                    <a:pt x="8879" y="727"/>
                    <a:pt x="8901" y="1845"/>
                  </a:cubicBezTo>
                  <a:cubicBezTo>
                    <a:pt x="8917" y="2664"/>
                    <a:pt x="8474" y="3402"/>
                    <a:pt x="7770" y="3795"/>
                  </a:cubicBezTo>
                  <a:lnTo>
                    <a:pt x="7704" y="3812"/>
                  </a:lnTo>
                  <a:cubicBezTo>
                    <a:pt x="7622" y="3844"/>
                    <a:pt x="7524" y="3877"/>
                    <a:pt x="7425" y="3894"/>
                  </a:cubicBezTo>
                  <a:cubicBezTo>
                    <a:pt x="7201" y="3946"/>
                    <a:pt x="6977" y="3968"/>
                    <a:pt x="6753" y="3968"/>
                  </a:cubicBezTo>
                  <a:cubicBezTo>
                    <a:pt x="5174" y="3968"/>
                    <a:pt x="3630" y="2834"/>
                    <a:pt x="2298" y="2834"/>
                  </a:cubicBezTo>
                  <a:cubicBezTo>
                    <a:pt x="2152" y="2834"/>
                    <a:pt x="2009" y="2847"/>
                    <a:pt x="1869" y="2877"/>
                  </a:cubicBezTo>
                  <a:cubicBezTo>
                    <a:pt x="607" y="3156"/>
                    <a:pt x="246" y="4041"/>
                    <a:pt x="148" y="4582"/>
                  </a:cubicBezTo>
                  <a:cubicBezTo>
                    <a:pt x="0" y="5123"/>
                    <a:pt x="115" y="5729"/>
                    <a:pt x="557" y="6057"/>
                  </a:cubicBezTo>
                  <a:cubicBezTo>
                    <a:pt x="777" y="6233"/>
                    <a:pt x="1045" y="6313"/>
                    <a:pt x="1307" y="6313"/>
                  </a:cubicBezTo>
                  <a:cubicBezTo>
                    <a:pt x="1730" y="6313"/>
                    <a:pt x="2139" y="6106"/>
                    <a:pt x="2311" y="5762"/>
                  </a:cubicBezTo>
                  <a:cubicBezTo>
                    <a:pt x="2639" y="5221"/>
                    <a:pt x="2361" y="4516"/>
                    <a:pt x="1869" y="4402"/>
                  </a:cubicBezTo>
                  <a:cubicBezTo>
                    <a:pt x="1766" y="4356"/>
                    <a:pt x="1658" y="4335"/>
                    <a:pt x="1553" y="4335"/>
                  </a:cubicBezTo>
                  <a:cubicBezTo>
                    <a:pt x="1241" y="4335"/>
                    <a:pt x="947" y="4525"/>
                    <a:pt x="836" y="4844"/>
                  </a:cubicBezTo>
                  <a:cubicBezTo>
                    <a:pt x="803" y="4959"/>
                    <a:pt x="803" y="5090"/>
                    <a:pt x="820" y="5221"/>
                  </a:cubicBezTo>
                  <a:lnTo>
                    <a:pt x="820" y="5238"/>
                  </a:lnTo>
                  <a:lnTo>
                    <a:pt x="836" y="5270"/>
                  </a:lnTo>
                  <a:cubicBezTo>
                    <a:pt x="836" y="5287"/>
                    <a:pt x="836" y="5287"/>
                    <a:pt x="836" y="5303"/>
                  </a:cubicBezTo>
                  <a:cubicBezTo>
                    <a:pt x="910" y="5525"/>
                    <a:pt x="1113" y="5663"/>
                    <a:pt x="1334" y="5663"/>
                  </a:cubicBezTo>
                  <a:cubicBezTo>
                    <a:pt x="1408" y="5663"/>
                    <a:pt x="1484" y="5647"/>
                    <a:pt x="1557" y="5615"/>
                  </a:cubicBezTo>
                  <a:cubicBezTo>
                    <a:pt x="1904" y="5473"/>
                    <a:pt x="1796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33" y="4959"/>
                    <a:pt x="1098" y="5320"/>
                    <a:pt x="1033" y="5369"/>
                  </a:cubicBezTo>
                  <a:cubicBezTo>
                    <a:pt x="1022" y="5383"/>
                    <a:pt x="1010" y="5389"/>
                    <a:pt x="997" y="5389"/>
                  </a:cubicBezTo>
                  <a:cubicBezTo>
                    <a:pt x="951" y="5389"/>
                    <a:pt x="898" y="5313"/>
                    <a:pt x="885" y="5287"/>
                  </a:cubicBezTo>
                  <a:cubicBezTo>
                    <a:pt x="820" y="5090"/>
                    <a:pt x="836" y="4877"/>
                    <a:pt x="918" y="4713"/>
                  </a:cubicBezTo>
                  <a:cubicBezTo>
                    <a:pt x="1069" y="4504"/>
                    <a:pt x="1302" y="4394"/>
                    <a:pt x="1536" y="4394"/>
                  </a:cubicBezTo>
                  <a:cubicBezTo>
                    <a:pt x="1632" y="4394"/>
                    <a:pt x="1729" y="4413"/>
                    <a:pt x="1820" y="4451"/>
                  </a:cubicBezTo>
                  <a:cubicBezTo>
                    <a:pt x="2295" y="4566"/>
                    <a:pt x="2541" y="5221"/>
                    <a:pt x="2229" y="5713"/>
                  </a:cubicBezTo>
                  <a:cubicBezTo>
                    <a:pt x="2069" y="6024"/>
                    <a:pt x="1686" y="6207"/>
                    <a:pt x="1297" y="6207"/>
                  </a:cubicBezTo>
                  <a:cubicBezTo>
                    <a:pt x="1052" y="6207"/>
                    <a:pt x="803" y="6134"/>
                    <a:pt x="607" y="5975"/>
                  </a:cubicBezTo>
                  <a:cubicBezTo>
                    <a:pt x="66" y="5566"/>
                    <a:pt x="98" y="4631"/>
                    <a:pt x="541" y="4058"/>
                  </a:cubicBezTo>
                  <a:cubicBezTo>
                    <a:pt x="890" y="3584"/>
                    <a:pt x="1475" y="3347"/>
                    <a:pt x="2089" y="3347"/>
                  </a:cubicBezTo>
                  <a:cubicBezTo>
                    <a:pt x="2283" y="3347"/>
                    <a:pt x="2479" y="3371"/>
                    <a:pt x="2672" y="3418"/>
                  </a:cubicBezTo>
                  <a:cubicBezTo>
                    <a:pt x="3492" y="3615"/>
                    <a:pt x="4311" y="3959"/>
                    <a:pt x="5196" y="4189"/>
                  </a:cubicBezTo>
                  <a:cubicBezTo>
                    <a:pt x="5523" y="4248"/>
                    <a:pt x="5855" y="4282"/>
                    <a:pt x="6185" y="4282"/>
                  </a:cubicBezTo>
                  <a:cubicBezTo>
                    <a:pt x="6765" y="4282"/>
                    <a:pt x="7333" y="4177"/>
                    <a:pt x="7835" y="3926"/>
                  </a:cubicBezTo>
                  <a:cubicBezTo>
                    <a:pt x="8589" y="3517"/>
                    <a:pt x="9065" y="2713"/>
                    <a:pt x="9032" y="1845"/>
                  </a:cubicBezTo>
                  <a:cubicBezTo>
                    <a:pt x="8999" y="653"/>
                    <a:pt x="7988" y="0"/>
                    <a:pt x="70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17"/>
            <p:cNvSpPr/>
            <p:nvPr/>
          </p:nvSpPr>
          <p:spPr>
            <a:xfrm>
              <a:off x="8399248" y="5014811"/>
              <a:ext cx="212445" cy="121116"/>
            </a:xfrm>
            <a:custGeom>
              <a:rect b="b" l="l" r="r" t="t"/>
              <a:pathLst>
                <a:path extrusionOk="0" h="3692" w="6476">
                  <a:moveTo>
                    <a:pt x="961" y="0"/>
                  </a:moveTo>
                  <a:cubicBezTo>
                    <a:pt x="340" y="0"/>
                    <a:pt x="1" y="265"/>
                    <a:pt x="1" y="265"/>
                  </a:cubicBezTo>
                  <a:cubicBezTo>
                    <a:pt x="232" y="193"/>
                    <a:pt x="445" y="147"/>
                    <a:pt x="655" y="147"/>
                  </a:cubicBezTo>
                  <a:cubicBezTo>
                    <a:pt x="966" y="147"/>
                    <a:pt x="1271" y="247"/>
                    <a:pt x="1623" y="511"/>
                  </a:cubicBezTo>
                  <a:cubicBezTo>
                    <a:pt x="2230" y="954"/>
                    <a:pt x="1853" y="1708"/>
                    <a:pt x="1754" y="2200"/>
                  </a:cubicBezTo>
                  <a:cubicBezTo>
                    <a:pt x="1656" y="2708"/>
                    <a:pt x="2377" y="2921"/>
                    <a:pt x="2738" y="3085"/>
                  </a:cubicBezTo>
                  <a:cubicBezTo>
                    <a:pt x="3099" y="3249"/>
                    <a:pt x="2918" y="3691"/>
                    <a:pt x="2918" y="3691"/>
                  </a:cubicBezTo>
                  <a:cubicBezTo>
                    <a:pt x="4246" y="2872"/>
                    <a:pt x="3394" y="1937"/>
                    <a:pt x="3164" y="1659"/>
                  </a:cubicBezTo>
                  <a:cubicBezTo>
                    <a:pt x="2973" y="1441"/>
                    <a:pt x="3100" y="1200"/>
                    <a:pt x="3279" y="1200"/>
                  </a:cubicBezTo>
                  <a:cubicBezTo>
                    <a:pt x="3316" y="1200"/>
                    <a:pt x="3355" y="1210"/>
                    <a:pt x="3394" y="1233"/>
                  </a:cubicBezTo>
                  <a:cubicBezTo>
                    <a:pt x="3639" y="1364"/>
                    <a:pt x="3279" y="1872"/>
                    <a:pt x="3951" y="2298"/>
                  </a:cubicBezTo>
                  <a:cubicBezTo>
                    <a:pt x="4120" y="2410"/>
                    <a:pt x="4281" y="2451"/>
                    <a:pt x="4425" y="2451"/>
                  </a:cubicBezTo>
                  <a:cubicBezTo>
                    <a:pt x="4854" y="2451"/>
                    <a:pt x="5147" y="2085"/>
                    <a:pt x="5147" y="2085"/>
                  </a:cubicBezTo>
                  <a:lnTo>
                    <a:pt x="5147" y="2085"/>
                  </a:lnTo>
                  <a:cubicBezTo>
                    <a:pt x="5141" y="2085"/>
                    <a:pt x="5136" y="2085"/>
                    <a:pt x="5130" y="2085"/>
                  </a:cubicBezTo>
                  <a:cubicBezTo>
                    <a:pt x="4761" y="2085"/>
                    <a:pt x="4964" y="1574"/>
                    <a:pt x="4787" y="1413"/>
                  </a:cubicBezTo>
                  <a:cubicBezTo>
                    <a:pt x="4713" y="1350"/>
                    <a:pt x="4620" y="1320"/>
                    <a:pt x="4523" y="1320"/>
                  </a:cubicBezTo>
                  <a:cubicBezTo>
                    <a:pt x="4469" y="1320"/>
                    <a:pt x="4414" y="1330"/>
                    <a:pt x="4361" y="1347"/>
                  </a:cubicBezTo>
                  <a:cubicBezTo>
                    <a:pt x="4312" y="1359"/>
                    <a:pt x="4264" y="1364"/>
                    <a:pt x="4220" y="1364"/>
                  </a:cubicBezTo>
                  <a:cubicBezTo>
                    <a:pt x="4073" y="1364"/>
                    <a:pt x="3973" y="1305"/>
                    <a:pt x="4049" y="1216"/>
                  </a:cubicBezTo>
                  <a:cubicBezTo>
                    <a:pt x="4079" y="1174"/>
                    <a:pt x="4112" y="1158"/>
                    <a:pt x="4158" y="1158"/>
                  </a:cubicBezTo>
                  <a:cubicBezTo>
                    <a:pt x="4291" y="1158"/>
                    <a:pt x="4525" y="1294"/>
                    <a:pt x="5049" y="1331"/>
                  </a:cubicBezTo>
                  <a:cubicBezTo>
                    <a:pt x="5077" y="1333"/>
                    <a:pt x="5104" y="1333"/>
                    <a:pt x="5131" y="1333"/>
                  </a:cubicBezTo>
                  <a:cubicBezTo>
                    <a:pt x="5909" y="1333"/>
                    <a:pt x="6475" y="675"/>
                    <a:pt x="6475" y="675"/>
                  </a:cubicBezTo>
                  <a:lnTo>
                    <a:pt x="6475" y="675"/>
                  </a:lnTo>
                  <a:cubicBezTo>
                    <a:pt x="6016" y="931"/>
                    <a:pt x="5529" y="1029"/>
                    <a:pt x="5040" y="1029"/>
                  </a:cubicBezTo>
                  <a:cubicBezTo>
                    <a:pt x="3868" y="1029"/>
                    <a:pt x="2685" y="468"/>
                    <a:pt x="1853" y="167"/>
                  </a:cubicBezTo>
                  <a:cubicBezTo>
                    <a:pt x="1512" y="44"/>
                    <a:pt x="1213" y="0"/>
                    <a:pt x="9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17"/>
            <p:cNvSpPr/>
            <p:nvPr/>
          </p:nvSpPr>
          <p:spPr>
            <a:xfrm>
              <a:off x="8454099" y="4894185"/>
              <a:ext cx="118853" cy="83095"/>
            </a:xfrm>
            <a:custGeom>
              <a:rect b="b" l="l" r="r" t="t"/>
              <a:pathLst>
                <a:path extrusionOk="0" h="2533" w="3623">
                  <a:moveTo>
                    <a:pt x="2529" y="0"/>
                  </a:moveTo>
                  <a:cubicBezTo>
                    <a:pt x="1935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6" y="2139"/>
                    <a:pt x="2312" y="1500"/>
                    <a:pt x="2263" y="1271"/>
                  </a:cubicBezTo>
                  <a:cubicBezTo>
                    <a:pt x="2181" y="1008"/>
                    <a:pt x="2246" y="746"/>
                    <a:pt x="2426" y="549"/>
                  </a:cubicBezTo>
                  <a:cubicBezTo>
                    <a:pt x="2656" y="205"/>
                    <a:pt x="3623" y="123"/>
                    <a:pt x="3623" y="123"/>
                  </a:cubicBezTo>
                  <a:cubicBezTo>
                    <a:pt x="3623" y="123"/>
                    <a:pt x="3123" y="0"/>
                    <a:pt x="252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17"/>
            <p:cNvSpPr/>
            <p:nvPr/>
          </p:nvSpPr>
          <p:spPr>
            <a:xfrm>
              <a:off x="8544971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32" y="0"/>
                  </a:moveTo>
                  <a:cubicBezTo>
                    <a:pt x="1132" y="1"/>
                    <a:pt x="1345" y="541"/>
                    <a:pt x="984" y="738"/>
                  </a:cubicBezTo>
                  <a:cubicBezTo>
                    <a:pt x="624" y="935"/>
                    <a:pt x="1" y="1344"/>
                    <a:pt x="247" y="2017"/>
                  </a:cubicBezTo>
                  <a:cubicBezTo>
                    <a:pt x="492" y="2689"/>
                    <a:pt x="1689" y="2426"/>
                    <a:pt x="2263" y="2623"/>
                  </a:cubicBezTo>
                  <a:cubicBezTo>
                    <a:pt x="2263" y="2623"/>
                    <a:pt x="1394" y="2164"/>
                    <a:pt x="1459" y="1443"/>
                  </a:cubicBezTo>
                  <a:cubicBezTo>
                    <a:pt x="1525" y="705"/>
                    <a:pt x="1427" y="181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17"/>
            <p:cNvSpPr/>
            <p:nvPr/>
          </p:nvSpPr>
          <p:spPr>
            <a:xfrm>
              <a:off x="8625083" y="4844977"/>
              <a:ext cx="104353" cy="141455"/>
            </a:xfrm>
            <a:custGeom>
              <a:rect b="b" l="l" r="r" t="t"/>
              <a:pathLst>
                <a:path extrusionOk="0" h="4312" w="3181">
                  <a:moveTo>
                    <a:pt x="378" y="1"/>
                  </a:moveTo>
                  <a:lnTo>
                    <a:pt x="378" y="1"/>
                  </a:lnTo>
                  <a:cubicBezTo>
                    <a:pt x="1" y="1345"/>
                    <a:pt x="542" y="1607"/>
                    <a:pt x="1099" y="2476"/>
                  </a:cubicBezTo>
                  <a:cubicBezTo>
                    <a:pt x="1640" y="3361"/>
                    <a:pt x="1050" y="4311"/>
                    <a:pt x="1050" y="4311"/>
                  </a:cubicBezTo>
                  <a:cubicBezTo>
                    <a:pt x="1443" y="4049"/>
                    <a:pt x="1788" y="3361"/>
                    <a:pt x="2492" y="2918"/>
                  </a:cubicBezTo>
                  <a:cubicBezTo>
                    <a:pt x="3181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3" y="1695"/>
                    <a:pt x="2761" y="1748"/>
                    <a:pt x="2587" y="1748"/>
                  </a:cubicBezTo>
                  <a:cubicBezTo>
                    <a:pt x="2544" y="1748"/>
                    <a:pt x="2496" y="1745"/>
                    <a:pt x="2443" y="1738"/>
                  </a:cubicBezTo>
                  <a:cubicBezTo>
                    <a:pt x="2414" y="1731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1"/>
                  </a:cubicBezTo>
                  <a:cubicBezTo>
                    <a:pt x="2098" y="2413"/>
                    <a:pt x="1949" y="2513"/>
                    <a:pt x="1811" y="2513"/>
                  </a:cubicBezTo>
                  <a:cubicBezTo>
                    <a:pt x="1773" y="2513"/>
                    <a:pt x="1737" y="2506"/>
                    <a:pt x="1706" y="2492"/>
                  </a:cubicBezTo>
                  <a:cubicBezTo>
                    <a:pt x="1558" y="2426"/>
                    <a:pt x="1558" y="2066"/>
                    <a:pt x="1771" y="1886"/>
                  </a:cubicBezTo>
                  <a:cubicBezTo>
                    <a:pt x="1984" y="1705"/>
                    <a:pt x="2132" y="1312"/>
                    <a:pt x="1952" y="689"/>
                  </a:cubicBezTo>
                  <a:cubicBezTo>
                    <a:pt x="1803" y="219"/>
                    <a:pt x="1355" y="104"/>
                    <a:pt x="1039" y="104"/>
                  </a:cubicBezTo>
                  <a:cubicBezTo>
                    <a:pt x="937" y="104"/>
                    <a:pt x="848" y="116"/>
                    <a:pt x="788" y="132"/>
                  </a:cubicBezTo>
                  <a:cubicBezTo>
                    <a:pt x="769" y="134"/>
                    <a:pt x="750" y="135"/>
                    <a:pt x="731" y="135"/>
                  </a:cubicBezTo>
                  <a:cubicBezTo>
                    <a:pt x="600" y="135"/>
                    <a:pt x="464" y="86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17"/>
            <p:cNvSpPr/>
            <p:nvPr/>
          </p:nvSpPr>
          <p:spPr>
            <a:xfrm>
              <a:off x="8634760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17"/>
            <p:cNvSpPr/>
            <p:nvPr/>
          </p:nvSpPr>
          <p:spPr>
            <a:xfrm>
              <a:off x="8601430" y="4636957"/>
              <a:ext cx="266213" cy="265589"/>
            </a:xfrm>
            <a:custGeom>
              <a:rect b="b" l="l" r="r" t="t"/>
              <a:pathLst>
                <a:path extrusionOk="0" h="8096" w="8115">
                  <a:moveTo>
                    <a:pt x="5771" y="1"/>
                  </a:moveTo>
                  <a:cubicBezTo>
                    <a:pt x="5237" y="1"/>
                    <a:pt x="4722" y="177"/>
                    <a:pt x="4426" y="572"/>
                  </a:cubicBezTo>
                  <a:cubicBezTo>
                    <a:pt x="4115" y="998"/>
                    <a:pt x="4066" y="1555"/>
                    <a:pt x="4312" y="2031"/>
                  </a:cubicBezTo>
                  <a:cubicBezTo>
                    <a:pt x="4519" y="2445"/>
                    <a:pt x="4855" y="2592"/>
                    <a:pt x="5182" y="2592"/>
                  </a:cubicBezTo>
                  <a:cubicBezTo>
                    <a:pt x="5528" y="2592"/>
                    <a:pt x="5864" y="2429"/>
                    <a:pt x="6033" y="2244"/>
                  </a:cubicBezTo>
                  <a:cubicBezTo>
                    <a:pt x="6213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62" y="1490"/>
                    <a:pt x="5344" y="1850"/>
                    <a:pt x="5754" y="1916"/>
                  </a:cubicBezTo>
                  <a:cubicBezTo>
                    <a:pt x="6098" y="1965"/>
                    <a:pt x="5918" y="2391"/>
                    <a:pt x="5475" y="2506"/>
                  </a:cubicBezTo>
                  <a:cubicBezTo>
                    <a:pt x="5391" y="2531"/>
                    <a:pt x="5306" y="2543"/>
                    <a:pt x="5222" y="2543"/>
                  </a:cubicBezTo>
                  <a:cubicBezTo>
                    <a:pt x="4867" y="2543"/>
                    <a:pt x="4536" y="2329"/>
                    <a:pt x="4377" y="1998"/>
                  </a:cubicBezTo>
                  <a:cubicBezTo>
                    <a:pt x="4181" y="1555"/>
                    <a:pt x="4230" y="1031"/>
                    <a:pt x="4525" y="637"/>
                  </a:cubicBezTo>
                  <a:cubicBezTo>
                    <a:pt x="4781" y="300"/>
                    <a:pt x="5238" y="140"/>
                    <a:pt x="5712" y="140"/>
                  </a:cubicBezTo>
                  <a:cubicBezTo>
                    <a:pt x="5813" y="140"/>
                    <a:pt x="5915" y="148"/>
                    <a:pt x="6016" y="162"/>
                  </a:cubicBezTo>
                  <a:cubicBezTo>
                    <a:pt x="7213" y="293"/>
                    <a:pt x="7918" y="1998"/>
                    <a:pt x="7197" y="3145"/>
                  </a:cubicBezTo>
                  <a:cubicBezTo>
                    <a:pt x="6951" y="3506"/>
                    <a:pt x="6623" y="3801"/>
                    <a:pt x="6229" y="3998"/>
                  </a:cubicBezTo>
                  <a:cubicBezTo>
                    <a:pt x="5842" y="4164"/>
                    <a:pt x="5393" y="4247"/>
                    <a:pt x="4869" y="4247"/>
                  </a:cubicBezTo>
                  <a:cubicBezTo>
                    <a:pt x="4462" y="4247"/>
                    <a:pt x="4010" y="4196"/>
                    <a:pt x="3508" y="4096"/>
                  </a:cubicBezTo>
                  <a:cubicBezTo>
                    <a:pt x="3203" y="4035"/>
                    <a:pt x="2903" y="4004"/>
                    <a:pt x="2616" y="4004"/>
                  </a:cubicBezTo>
                  <a:cubicBezTo>
                    <a:pt x="1290" y="4004"/>
                    <a:pt x="240" y="4660"/>
                    <a:pt x="132" y="5981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3" y="8079"/>
                    <a:pt x="1017" y="8063"/>
                  </a:cubicBezTo>
                  <a:cubicBezTo>
                    <a:pt x="443" y="7423"/>
                    <a:pt x="607" y="6227"/>
                    <a:pt x="607" y="6227"/>
                  </a:cubicBezTo>
                  <a:cubicBezTo>
                    <a:pt x="689" y="5702"/>
                    <a:pt x="951" y="5243"/>
                    <a:pt x="1345" y="4899"/>
                  </a:cubicBezTo>
                  <a:cubicBezTo>
                    <a:pt x="1926" y="4458"/>
                    <a:pt x="2666" y="4373"/>
                    <a:pt x="3154" y="4373"/>
                  </a:cubicBezTo>
                  <a:cubicBezTo>
                    <a:pt x="3464" y="4373"/>
                    <a:pt x="3672" y="4407"/>
                    <a:pt x="3672" y="4407"/>
                  </a:cubicBezTo>
                  <a:cubicBezTo>
                    <a:pt x="3918" y="4440"/>
                    <a:pt x="4148" y="4457"/>
                    <a:pt x="4361" y="4457"/>
                  </a:cubicBezTo>
                  <a:cubicBezTo>
                    <a:pt x="4467" y="4463"/>
                    <a:pt x="4576" y="4467"/>
                    <a:pt x="4686" y="4467"/>
                  </a:cubicBezTo>
                  <a:cubicBezTo>
                    <a:pt x="5657" y="4467"/>
                    <a:pt x="6724" y="4184"/>
                    <a:pt x="7328" y="3227"/>
                  </a:cubicBezTo>
                  <a:cubicBezTo>
                    <a:pt x="8114" y="1981"/>
                    <a:pt x="7344" y="178"/>
                    <a:pt x="6033" y="15"/>
                  </a:cubicBezTo>
                  <a:cubicBezTo>
                    <a:pt x="5945" y="5"/>
                    <a:pt x="5858" y="1"/>
                    <a:pt x="57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17"/>
            <p:cNvSpPr/>
            <p:nvPr/>
          </p:nvSpPr>
          <p:spPr>
            <a:xfrm>
              <a:off x="8671863" y="4789208"/>
              <a:ext cx="153298" cy="78371"/>
            </a:xfrm>
            <a:custGeom>
              <a:rect b="b" l="l" r="r" t="t"/>
              <a:pathLst>
                <a:path extrusionOk="0" h="2389" w="4673">
                  <a:moveTo>
                    <a:pt x="1099" y="0"/>
                  </a:moveTo>
                  <a:cubicBezTo>
                    <a:pt x="403" y="0"/>
                    <a:pt x="1" y="225"/>
                    <a:pt x="1" y="225"/>
                  </a:cubicBezTo>
                  <a:cubicBezTo>
                    <a:pt x="84" y="210"/>
                    <a:pt x="165" y="203"/>
                    <a:pt x="241" y="203"/>
                  </a:cubicBezTo>
                  <a:cubicBezTo>
                    <a:pt x="732" y="203"/>
                    <a:pt x="1049" y="513"/>
                    <a:pt x="935" y="996"/>
                  </a:cubicBezTo>
                  <a:cubicBezTo>
                    <a:pt x="821" y="1406"/>
                    <a:pt x="968" y="1864"/>
                    <a:pt x="1329" y="2127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42" y="1881"/>
                    <a:pt x="2706" y="1455"/>
                  </a:cubicBezTo>
                  <a:cubicBezTo>
                    <a:pt x="2861" y="1034"/>
                    <a:pt x="2439" y="880"/>
                    <a:pt x="2242" y="880"/>
                  </a:cubicBezTo>
                  <a:cubicBezTo>
                    <a:pt x="2232" y="880"/>
                    <a:pt x="2223" y="880"/>
                    <a:pt x="2214" y="881"/>
                  </a:cubicBezTo>
                  <a:cubicBezTo>
                    <a:pt x="2110" y="890"/>
                    <a:pt x="2034" y="911"/>
                    <a:pt x="1963" y="911"/>
                  </a:cubicBezTo>
                  <a:cubicBezTo>
                    <a:pt x="1910" y="911"/>
                    <a:pt x="1860" y="900"/>
                    <a:pt x="1804" y="865"/>
                  </a:cubicBezTo>
                  <a:cubicBezTo>
                    <a:pt x="1697" y="798"/>
                    <a:pt x="1743" y="580"/>
                    <a:pt x="2019" y="580"/>
                  </a:cubicBezTo>
                  <a:cubicBezTo>
                    <a:pt x="2082" y="580"/>
                    <a:pt x="2158" y="591"/>
                    <a:pt x="2247" y="619"/>
                  </a:cubicBezTo>
                  <a:cubicBezTo>
                    <a:pt x="2722" y="783"/>
                    <a:pt x="2591" y="1242"/>
                    <a:pt x="3312" y="1389"/>
                  </a:cubicBezTo>
                  <a:cubicBezTo>
                    <a:pt x="3368" y="1400"/>
                    <a:pt x="3422" y="1406"/>
                    <a:pt x="3472" y="1406"/>
                  </a:cubicBezTo>
                  <a:cubicBezTo>
                    <a:pt x="4074" y="1406"/>
                    <a:pt x="4220" y="643"/>
                    <a:pt x="4296" y="537"/>
                  </a:cubicBezTo>
                  <a:cubicBezTo>
                    <a:pt x="4410" y="389"/>
                    <a:pt x="4541" y="275"/>
                    <a:pt x="4673" y="160"/>
                  </a:cubicBezTo>
                  <a:lnTo>
                    <a:pt x="4673" y="160"/>
                  </a:lnTo>
                  <a:cubicBezTo>
                    <a:pt x="4463" y="274"/>
                    <a:pt x="4088" y="394"/>
                    <a:pt x="3553" y="394"/>
                  </a:cubicBezTo>
                  <a:cubicBezTo>
                    <a:pt x="3167" y="394"/>
                    <a:pt x="2698" y="332"/>
                    <a:pt x="2148" y="160"/>
                  </a:cubicBezTo>
                  <a:cubicBezTo>
                    <a:pt x="1750" y="42"/>
                    <a:pt x="1397" y="0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17"/>
            <p:cNvSpPr/>
            <p:nvPr/>
          </p:nvSpPr>
          <p:spPr>
            <a:xfrm>
              <a:off x="8681016" y="4646011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951" y="1"/>
                  </a:moveTo>
                  <a:lnTo>
                    <a:pt x="1951" y="1"/>
                  </a:lnTo>
                  <a:cubicBezTo>
                    <a:pt x="1509" y="279"/>
                    <a:pt x="1443" y="722"/>
                    <a:pt x="722" y="1345"/>
                  </a:cubicBezTo>
                  <a:cubicBezTo>
                    <a:pt x="1" y="1968"/>
                    <a:pt x="214" y="2427"/>
                    <a:pt x="361" y="2689"/>
                  </a:cubicBezTo>
                  <a:cubicBezTo>
                    <a:pt x="460" y="2804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5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8" y="2618"/>
                    <a:pt x="2777" y="2618"/>
                  </a:cubicBezTo>
                  <a:cubicBezTo>
                    <a:pt x="2327" y="2618"/>
                    <a:pt x="1804" y="2418"/>
                    <a:pt x="1574" y="1656"/>
                  </a:cubicBezTo>
                  <a:cubicBezTo>
                    <a:pt x="1378" y="1083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17"/>
            <p:cNvSpPr/>
            <p:nvPr/>
          </p:nvSpPr>
          <p:spPr>
            <a:xfrm>
              <a:off x="8832119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22"/>
                    <a:pt x="1312" y="5351"/>
                    <a:pt x="1181" y="3991"/>
                  </a:cubicBezTo>
                  <a:cubicBezTo>
                    <a:pt x="1050" y="2631"/>
                    <a:pt x="1066" y="1352"/>
                    <a:pt x="1328" y="1090"/>
                  </a:cubicBezTo>
                  <a:cubicBezTo>
                    <a:pt x="1591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17"/>
            <p:cNvSpPr/>
            <p:nvPr/>
          </p:nvSpPr>
          <p:spPr>
            <a:xfrm>
              <a:off x="8772446" y="4456231"/>
              <a:ext cx="279630" cy="333922"/>
            </a:xfrm>
            <a:custGeom>
              <a:rect b="b" l="l" r="r" t="t"/>
              <a:pathLst>
                <a:path extrusionOk="0" h="10179" w="8524">
                  <a:moveTo>
                    <a:pt x="6265" y="1"/>
                  </a:moveTo>
                  <a:cubicBezTo>
                    <a:pt x="6069" y="1"/>
                    <a:pt x="5869" y="22"/>
                    <a:pt x="5672" y="65"/>
                  </a:cubicBezTo>
                  <a:cubicBezTo>
                    <a:pt x="4491" y="328"/>
                    <a:pt x="3721" y="1573"/>
                    <a:pt x="3492" y="2835"/>
                  </a:cubicBezTo>
                  <a:cubicBezTo>
                    <a:pt x="3246" y="4147"/>
                    <a:pt x="3492" y="5376"/>
                    <a:pt x="3442" y="6474"/>
                  </a:cubicBezTo>
                  <a:cubicBezTo>
                    <a:pt x="3508" y="7474"/>
                    <a:pt x="3147" y="8441"/>
                    <a:pt x="2442" y="9130"/>
                  </a:cubicBezTo>
                  <a:cubicBezTo>
                    <a:pt x="1770" y="9752"/>
                    <a:pt x="902" y="10113"/>
                    <a:pt x="0" y="10179"/>
                  </a:cubicBezTo>
                  <a:cubicBezTo>
                    <a:pt x="918" y="10146"/>
                    <a:pt x="1803" y="9802"/>
                    <a:pt x="2492" y="9195"/>
                  </a:cubicBezTo>
                  <a:cubicBezTo>
                    <a:pt x="3246" y="8490"/>
                    <a:pt x="3639" y="7507"/>
                    <a:pt x="3590" y="6491"/>
                  </a:cubicBezTo>
                  <a:cubicBezTo>
                    <a:pt x="3655" y="5360"/>
                    <a:pt x="3426" y="4130"/>
                    <a:pt x="3655" y="2868"/>
                  </a:cubicBezTo>
                  <a:cubicBezTo>
                    <a:pt x="3901" y="1622"/>
                    <a:pt x="4590" y="475"/>
                    <a:pt x="5688" y="213"/>
                  </a:cubicBezTo>
                  <a:cubicBezTo>
                    <a:pt x="5819" y="180"/>
                    <a:pt x="5950" y="164"/>
                    <a:pt x="6081" y="147"/>
                  </a:cubicBezTo>
                  <a:cubicBezTo>
                    <a:pt x="6126" y="144"/>
                    <a:pt x="6171" y="142"/>
                    <a:pt x="6215" y="142"/>
                  </a:cubicBezTo>
                  <a:cubicBezTo>
                    <a:pt x="6612" y="142"/>
                    <a:pt x="7003" y="272"/>
                    <a:pt x="7327" y="508"/>
                  </a:cubicBezTo>
                  <a:cubicBezTo>
                    <a:pt x="8032" y="1082"/>
                    <a:pt x="7950" y="2327"/>
                    <a:pt x="7524" y="2704"/>
                  </a:cubicBezTo>
                  <a:cubicBezTo>
                    <a:pt x="7325" y="2882"/>
                    <a:pt x="7101" y="2955"/>
                    <a:pt x="6901" y="2955"/>
                  </a:cubicBezTo>
                  <a:cubicBezTo>
                    <a:pt x="6642" y="2955"/>
                    <a:pt x="6425" y="2831"/>
                    <a:pt x="6360" y="2655"/>
                  </a:cubicBezTo>
                  <a:lnTo>
                    <a:pt x="6360" y="2655"/>
                  </a:lnTo>
                  <a:cubicBezTo>
                    <a:pt x="6360" y="2655"/>
                    <a:pt x="6397" y="2660"/>
                    <a:pt x="6453" y="2660"/>
                  </a:cubicBezTo>
                  <a:cubicBezTo>
                    <a:pt x="6593" y="2660"/>
                    <a:pt x="6847" y="2627"/>
                    <a:pt x="6917" y="2393"/>
                  </a:cubicBezTo>
                  <a:cubicBezTo>
                    <a:pt x="7048" y="2081"/>
                    <a:pt x="6852" y="1737"/>
                    <a:pt x="6524" y="1672"/>
                  </a:cubicBezTo>
                  <a:cubicBezTo>
                    <a:pt x="6477" y="1658"/>
                    <a:pt x="6427" y="1651"/>
                    <a:pt x="6374" y="1651"/>
                  </a:cubicBezTo>
                  <a:cubicBezTo>
                    <a:pt x="6060" y="1651"/>
                    <a:pt x="5693" y="1905"/>
                    <a:pt x="5819" y="2426"/>
                  </a:cubicBezTo>
                  <a:cubicBezTo>
                    <a:pt x="5909" y="2809"/>
                    <a:pt x="6440" y="3106"/>
                    <a:pt x="6987" y="3106"/>
                  </a:cubicBezTo>
                  <a:cubicBezTo>
                    <a:pt x="7236" y="3106"/>
                    <a:pt x="7489" y="3045"/>
                    <a:pt x="7704" y="2901"/>
                  </a:cubicBezTo>
                  <a:cubicBezTo>
                    <a:pt x="8114" y="2671"/>
                    <a:pt x="8524" y="1967"/>
                    <a:pt x="8229" y="1180"/>
                  </a:cubicBezTo>
                  <a:cubicBezTo>
                    <a:pt x="8013" y="452"/>
                    <a:pt x="7176" y="1"/>
                    <a:pt x="62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17"/>
            <p:cNvSpPr/>
            <p:nvPr/>
          </p:nvSpPr>
          <p:spPr>
            <a:xfrm>
              <a:off x="8905243" y="4503078"/>
              <a:ext cx="81783" cy="69153"/>
            </a:xfrm>
            <a:custGeom>
              <a:rect b="b" l="l" r="r" t="t"/>
              <a:pathLst>
                <a:path extrusionOk="0" h="2108" w="2493">
                  <a:moveTo>
                    <a:pt x="704" y="1"/>
                  </a:moveTo>
                  <a:cubicBezTo>
                    <a:pt x="632" y="1"/>
                    <a:pt x="556" y="11"/>
                    <a:pt x="476" y="31"/>
                  </a:cubicBezTo>
                  <a:cubicBezTo>
                    <a:pt x="591" y="96"/>
                    <a:pt x="624" y="276"/>
                    <a:pt x="525" y="375"/>
                  </a:cubicBezTo>
                  <a:cubicBezTo>
                    <a:pt x="378" y="604"/>
                    <a:pt x="1" y="1309"/>
                    <a:pt x="542" y="1866"/>
                  </a:cubicBezTo>
                  <a:cubicBezTo>
                    <a:pt x="726" y="2045"/>
                    <a:pt x="981" y="2107"/>
                    <a:pt x="1247" y="2107"/>
                  </a:cubicBezTo>
                  <a:cubicBezTo>
                    <a:pt x="1787" y="2107"/>
                    <a:pt x="2372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9" y="1788"/>
                    <a:pt x="2405" y="1788"/>
                  </a:cubicBezTo>
                  <a:cubicBezTo>
                    <a:pt x="2187" y="1788"/>
                    <a:pt x="1637" y="1725"/>
                    <a:pt x="1558" y="1096"/>
                  </a:cubicBezTo>
                  <a:cubicBezTo>
                    <a:pt x="1473" y="401"/>
                    <a:pt x="1167" y="1"/>
                    <a:pt x="7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17"/>
            <p:cNvSpPr/>
            <p:nvPr/>
          </p:nvSpPr>
          <p:spPr>
            <a:xfrm>
              <a:off x="8909015" y="4507277"/>
              <a:ext cx="158120" cy="179640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66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296" y="5279"/>
                    <a:pt x="476" y="4918"/>
                    <a:pt x="443" y="4558"/>
                  </a:cubicBezTo>
                  <a:cubicBezTo>
                    <a:pt x="428" y="3915"/>
                    <a:pt x="498" y="3186"/>
                    <a:pt x="695" y="3186"/>
                  </a:cubicBezTo>
                  <a:cubicBezTo>
                    <a:pt x="709" y="3186"/>
                    <a:pt x="723" y="3190"/>
                    <a:pt x="738" y="3197"/>
                  </a:cubicBezTo>
                  <a:cubicBezTo>
                    <a:pt x="968" y="3312"/>
                    <a:pt x="787" y="3558"/>
                    <a:pt x="705" y="3705"/>
                  </a:cubicBezTo>
                  <a:cubicBezTo>
                    <a:pt x="607" y="3853"/>
                    <a:pt x="443" y="4525"/>
                    <a:pt x="1164" y="4935"/>
                  </a:cubicBezTo>
                  <a:cubicBezTo>
                    <a:pt x="1165" y="4935"/>
                    <a:pt x="1165" y="4935"/>
                    <a:pt x="1165" y="4935"/>
                  </a:cubicBezTo>
                  <a:cubicBezTo>
                    <a:pt x="1174" y="4935"/>
                    <a:pt x="957" y="4422"/>
                    <a:pt x="1345" y="4148"/>
                  </a:cubicBezTo>
                  <a:cubicBezTo>
                    <a:pt x="1754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494" y="2175"/>
                  </a:cubicBezTo>
                  <a:cubicBezTo>
                    <a:pt x="2523" y="2175"/>
                    <a:pt x="2550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30" y="2722"/>
                    <a:pt x="2197" y="2984"/>
                    <a:pt x="2345" y="3148"/>
                  </a:cubicBezTo>
                  <a:cubicBezTo>
                    <a:pt x="2558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5" y="3810"/>
                  </a:cubicBezTo>
                  <a:cubicBezTo>
                    <a:pt x="2691" y="3810"/>
                    <a:pt x="3468" y="3732"/>
                    <a:pt x="3951" y="3033"/>
                  </a:cubicBezTo>
                  <a:cubicBezTo>
                    <a:pt x="4590" y="2148"/>
                    <a:pt x="4820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17"/>
            <p:cNvSpPr/>
            <p:nvPr/>
          </p:nvSpPr>
          <p:spPr>
            <a:xfrm>
              <a:off x="9022490" y="4457183"/>
              <a:ext cx="97890" cy="64035"/>
            </a:xfrm>
            <a:custGeom>
              <a:rect b="b" l="l" r="r" t="t"/>
              <a:pathLst>
                <a:path extrusionOk="0" h="1952" w="2984">
                  <a:moveTo>
                    <a:pt x="920" y="0"/>
                  </a:moveTo>
                  <a:cubicBezTo>
                    <a:pt x="655" y="0"/>
                    <a:pt x="351" y="26"/>
                    <a:pt x="0" y="85"/>
                  </a:cubicBezTo>
                  <a:cubicBezTo>
                    <a:pt x="426" y="135"/>
                    <a:pt x="771" y="413"/>
                    <a:pt x="934" y="790"/>
                  </a:cubicBezTo>
                  <a:cubicBezTo>
                    <a:pt x="1140" y="1305"/>
                    <a:pt x="1508" y="1951"/>
                    <a:pt x="2267" y="1951"/>
                  </a:cubicBezTo>
                  <a:cubicBezTo>
                    <a:pt x="2475" y="1951"/>
                    <a:pt x="2712" y="1903"/>
                    <a:pt x="2983" y="1790"/>
                  </a:cubicBezTo>
                  <a:cubicBezTo>
                    <a:pt x="2803" y="1725"/>
                    <a:pt x="2688" y="1561"/>
                    <a:pt x="2688" y="1380"/>
                  </a:cubicBezTo>
                  <a:cubicBezTo>
                    <a:pt x="2688" y="1096"/>
                    <a:pt x="2639" y="0"/>
                    <a:pt x="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17"/>
            <p:cNvSpPr/>
            <p:nvPr/>
          </p:nvSpPr>
          <p:spPr>
            <a:xfrm>
              <a:off x="9110114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76" y="0"/>
                  </a:moveTo>
                  <a:cubicBezTo>
                    <a:pt x="796" y="0"/>
                    <a:pt x="637" y="142"/>
                    <a:pt x="624" y="325"/>
                  </a:cubicBezTo>
                  <a:cubicBezTo>
                    <a:pt x="624" y="488"/>
                    <a:pt x="756" y="593"/>
                    <a:pt x="898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1" y="268"/>
                    <a:pt x="988" y="268"/>
                  </a:cubicBezTo>
                  <a:cubicBezTo>
                    <a:pt x="918" y="268"/>
                    <a:pt x="878" y="333"/>
                    <a:pt x="902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7" y="391"/>
                    <a:pt x="739" y="292"/>
                  </a:cubicBezTo>
                  <a:cubicBezTo>
                    <a:pt x="750" y="160"/>
                    <a:pt x="867" y="73"/>
                    <a:pt x="986" y="73"/>
                  </a:cubicBezTo>
                  <a:cubicBezTo>
                    <a:pt x="1031" y="73"/>
                    <a:pt x="1075" y="85"/>
                    <a:pt x="1116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8" y="899"/>
                    <a:pt x="693" y="900"/>
                    <a:pt x="679" y="900"/>
                  </a:cubicBezTo>
                  <a:cubicBezTo>
                    <a:pt x="319" y="900"/>
                    <a:pt x="1" y="521"/>
                    <a:pt x="1" y="521"/>
                  </a:cubicBezTo>
                  <a:lnTo>
                    <a:pt x="1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45" y="1096"/>
                    <a:pt x="485" y="1140"/>
                    <a:pt x="627" y="1140"/>
                  </a:cubicBezTo>
                  <a:cubicBezTo>
                    <a:pt x="709" y="1140"/>
                    <a:pt x="792" y="1125"/>
                    <a:pt x="870" y="1095"/>
                  </a:cubicBezTo>
                  <a:cubicBezTo>
                    <a:pt x="1083" y="1029"/>
                    <a:pt x="1263" y="865"/>
                    <a:pt x="1345" y="669"/>
                  </a:cubicBezTo>
                  <a:cubicBezTo>
                    <a:pt x="1460" y="423"/>
                    <a:pt x="1345" y="144"/>
                    <a:pt x="1116" y="29"/>
                  </a:cubicBezTo>
                  <a:cubicBezTo>
                    <a:pt x="1069" y="10"/>
                    <a:pt x="1022" y="0"/>
                    <a:pt x="9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17"/>
            <p:cNvSpPr/>
            <p:nvPr/>
          </p:nvSpPr>
          <p:spPr>
            <a:xfrm>
              <a:off x="8365360" y="4694367"/>
              <a:ext cx="130695" cy="286749"/>
            </a:xfrm>
            <a:custGeom>
              <a:rect b="b" l="l" r="r" t="t"/>
              <a:pathLst>
                <a:path extrusionOk="0" h="8741" w="3984">
                  <a:moveTo>
                    <a:pt x="2072" y="0"/>
                  </a:moveTo>
                  <a:cubicBezTo>
                    <a:pt x="1547" y="0"/>
                    <a:pt x="1034" y="245"/>
                    <a:pt x="706" y="674"/>
                  </a:cubicBezTo>
                  <a:cubicBezTo>
                    <a:pt x="362" y="1166"/>
                    <a:pt x="312" y="1821"/>
                    <a:pt x="575" y="2362"/>
                  </a:cubicBezTo>
                  <a:cubicBezTo>
                    <a:pt x="809" y="2784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9"/>
                    <a:pt x="2476" y="1412"/>
                  </a:cubicBezTo>
                  <a:cubicBezTo>
                    <a:pt x="2392" y="1366"/>
                    <a:pt x="2305" y="1346"/>
                    <a:pt x="2222" y="1346"/>
                  </a:cubicBezTo>
                  <a:cubicBezTo>
                    <a:pt x="1886" y="1346"/>
                    <a:pt x="1604" y="1680"/>
                    <a:pt x="1722" y="2035"/>
                  </a:cubicBezTo>
                  <a:cubicBezTo>
                    <a:pt x="1860" y="2324"/>
                    <a:pt x="2182" y="2347"/>
                    <a:pt x="2311" y="2347"/>
                  </a:cubicBezTo>
                  <a:cubicBezTo>
                    <a:pt x="2336" y="2347"/>
                    <a:pt x="2353" y="2346"/>
                    <a:pt x="2361" y="2346"/>
                  </a:cubicBezTo>
                  <a:cubicBezTo>
                    <a:pt x="2427" y="2346"/>
                    <a:pt x="2427" y="2379"/>
                    <a:pt x="2427" y="2379"/>
                  </a:cubicBezTo>
                  <a:cubicBezTo>
                    <a:pt x="2485" y="2569"/>
                    <a:pt x="2230" y="2851"/>
                    <a:pt x="1767" y="2851"/>
                  </a:cubicBezTo>
                  <a:cubicBezTo>
                    <a:pt x="1711" y="2851"/>
                    <a:pt x="1652" y="2846"/>
                    <a:pt x="1591" y="2838"/>
                  </a:cubicBezTo>
                  <a:cubicBezTo>
                    <a:pt x="1394" y="2805"/>
                    <a:pt x="1230" y="2707"/>
                    <a:pt x="1083" y="2575"/>
                  </a:cubicBezTo>
                  <a:cubicBezTo>
                    <a:pt x="411" y="1920"/>
                    <a:pt x="739" y="543"/>
                    <a:pt x="1755" y="281"/>
                  </a:cubicBezTo>
                  <a:cubicBezTo>
                    <a:pt x="1902" y="240"/>
                    <a:pt x="2050" y="219"/>
                    <a:pt x="2197" y="219"/>
                  </a:cubicBezTo>
                  <a:cubicBezTo>
                    <a:pt x="2345" y="219"/>
                    <a:pt x="2492" y="240"/>
                    <a:pt x="2640" y="281"/>
                  </a:cubicBezTo>
                  <a:cubicBezTo>
                    <a:pt x="3279" y="461"/>
                    <a:pt x="3738" y="1035"/>
                    <a:pt x="3755" y="1707"/>
                  </a:cubicBezTo>
                  <a:cubicBezTo>
                    <a:pt x="3820" y="2428"/>
                    <a:pt x="3443" y="3182"/>
                    <a:pt x="2869" y="3706"/>
                  </a:cubicBezTo>
                  <a:cubicBezTo>
                    <a:pt x="2296" y="4231"/>
                    <a:pt x="1558" y="4559"/>
                    <a:pt x="984" y="5083"/>
                  </a:cubicBezTo>
                  <a:cubicBezTo>
                    <a:pt x="411" y="5591"/>
                    <a:pt x="66" y="6296"/>
                    <a:pt x="17" y="7050"/>
                  </a:cubicBezTo>
                  <a:cubicBezTo>
                    <a:pt x="1" y="7771"/>
                    <a:pt x="378" y="8493"/>
                    <a:pt x="1034" y="8673"/>
                  </a:cubicBezTo>
                  <a:cubicBezTo>
                    <a:pt x="1164" y="8719"/>
                    <a:pt x="1299" y="8740"/>
                    <a:pt x="1433" y="8740"/>
                  </a:cubicBezTo>
                  <a:cubicBezTo>
                    <a:pt x="1919" y="8740"/>
                    <a:pt x="2380" y="8455"/>
                    <a:pt x="2509" y="8017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19" y="6722"/>
                    <a:pt x="1804" y="6690"/>
                    <a:pt x="1689" y="6690"/>
                  </a:cubicBezTo>
                  <a:cubicBezTo>
                    <a:pt x="1653" y="6685"/>
                    <a:pt x="1617" y="6683"/>
                    <a:pt x="1582" y="6683"/>
                  </a:cubicBezTo>
                  <a:cubicBezTo>
                    <a:pt x="1246" y="6683"/>
                    <a:pt x="941" y="6890"/>
                    <a:pt x="837" y="7231"/>
                  </a:cubicBezTo>
                  <a:cubicBezTo>
                    <a:pt x="706" y="7714"/>
                    <a:pt x="993" y="7990"/>
                    <a:pt x="1305" y="7990"/>
                  </a:cubicBezTo>
                  <a:cubicBezTo>
                    <a:pt x="1385" y="7990"/>
                    <a:pt x="1465" y="7972"/>
                    <a:pt x="1542" y="7935"/>
                  </a:cubicBezTo>
                  <a:cubicBezTo>
                    <a:pt x="1853" y="7771"/>
                    <a:pt x="1919" y="7345"/>
                    <a:pt x="1673" y="7116"/>
                  </a:cubicBezTo>
                  <a:cubicBezTo>
                    <a:pt x="1589" y="7041"/>
                    <a:pt x="1488" y="7003"/>
                    <a:pt x="1387" y="7003"/>
                  </a:cubicBezTo>
                  <a:cubicBezTo>
                    <a:pt x="1311" y="7003"/>
                    <a:pt x="1235" y="7024"/>
                    <a:pt x="1165" y="7067"/>
                  </a:cubicBezTo>
                  <a:cubicBezTo>
                    <a:pt x="1148" y="7073"/>
                    <a:pt x="1137" y="7076"/>
                    <a:pt x="1128" y="7076"/>
                  </a:cubicBezTo>
                  <a:cubicBezTo>
                    <a:pt x="1095" y="7076"/>
                    <a:pt x="1116" y="7034"/>
                    <a:pt x="1116" y="7034"/>
                  </a:cubicBezTo>
                  <a:cubicBezTo>
                    <a:pt x="1214" y="6813"/>
                    <a:pt x="1506" y="6785"/>
                    <a:pt x="1646" y="6785"/>
                  </a:cubicBezTo>
                  <a:cubicBezTo>
                    <a:pt x="1692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2001" y="6837"/>
                  </a:cubicBezTo>
                  <a:cubicBezTo>
                    <a:pt x="2443" y="7034"/>
                    <a:pt x="2640" y="7558"/>
                    <a:pt x="2443" y="8001"/>
                  </a:cubicBezTo>
                  <a:cubicBezTo>
                    <a:pt x="2270" y="8398"/>
                    <a:pt x="1881" y="8635"/>
                    <a:pt x="1467" y="8635"/>
                  </a:cubicBezTo>
                  <a:cubicBezTo>
                    <a:pt x="1334" y="8635"/>
                    <a:pt x="1198" y="8610"/>
                    <a:pt x="1066" y="8558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73"/>
                    <a:pt x="1083" y="5214"/>
                  </a:cubicBezTo>
                  <a:cubicBezTo>
                    <a:pt x="1640" y="4706"/>
                    <a:pt x="2394" y="4428"/>
                    <a:pt x="2984" y="3838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04"/>
                    <a:pt x="3296" y="248"/>
                    <a:pt x="2542" y="68"/>
                  </a:cubicBezTo>
                  <a:cubicBezTo>
                    <a:pt x="2387" y="22"/>
                    <a:pt x="2229" y="0"/>
                    <a:pt x="20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17"/>
            <p:cNvSpPr/>
            <p:nvPr/>
          </p:nvSpPr>
          <p:spPr>
            <a:xfrm>
              <a:off x="8368050" y="4803052"/>
              <a:ext cx="55965" cy="79060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cubicBezTo>
                    <a:pt x="1509" y="0"/>
                    <a:pt x="1361" y="66"/>
                    <a:pt x="1345" y="164"/>
                  </a:cubicBezTo>
                  <a:cubicBezTo>
                    <a:pt x="1330" y="240"/>
                    <a:pt x="1230" y="330"/>
                    <a:pt x="1060" y="330"/>
                  </a:cubicBezTo>
                  <a:cubicBezTo>
                    <a:pt x="1046" y="330"/>
                    <a:pt x="1032" y="329"/>
                    <a:pt x="1017" y="328"/>
                  </a:cubicBezTo>
                  <a:cubicBezTo>
                    <a:pt x="820" y="328"/>
                    <a:pt x="1" y="393"/>
                    <a:pt x="50" y="2410"/>
                  </a:cubicBezTo>
                  <a:cubicBezTo>
                    <a:pt x="99" y="1967"/>
                    <a:pt x="361" y="1590"/>
                    <a:pt x="755" y="1393"/>
                  </a:cubicBezTo>
                  <a:cubicBezTo>
                    <a:pt x="1378" y="1115"/>
                    <a:pt x="1706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17"/>
            <p:cNvSpPr/>
            <p:nvPr/>
          </p:nvSpPr>
          <p:spPr>
            <a:xfrm>
              <a:off x="8390096" y="4569673"/>
              <a:ext cx="210280" cy="329100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56"/>
                    <a:pt x="4181" y="2180"/>
                    <a:pt x="4263" y="4409"/>
                  </a:cubicBezTo>
                  <a:cubicBezTo>
                    <a:pt x="4361" y="6262"/>
                    <a:pt x="3279" y="7966"/>
                    <a:pt x="1558" y="8688"/>
                  </a:cubicBezTo>
                  <a:cubicBezTo>
                    <a:pt x="247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17"/>
                  </a:cubicBezTo>
                  <a:cubicBezTo>
                    <a:pt x="2493" y="8782"/>
                    <a:pt x="2334" y="8691"/>
                    <a:pt x="2170" y="8691"/>
                  </a:cubicBezTo>
                  <a:cubicBezTo>
                    <a:pt x="2136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607" y="6737"/>
                    <a:pt x="4525" y="7098"/>
                    <a:pt x="5459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8" y="5424"/>
                    <a:pt x="5343" y="5422"/>
                    <a:pt x="5317" y="5422"/>
                  </a:cubicBezTo>
                  <a:cubicBezTo>
                    <a:pt x="4967" y="5422"/>
                    <a:pt x="4630" y="5629"/>
                    <a:pt x="4492" y="5950"/>
                  </a:cubicBezTo>
                  <a:cubicBezTo>
                    <a:pt x="4427" y="6065"/>
                    <a:pt x="4328" y="6163"/>
                    <a:pt x="4214" y="6245"/>
                  </a:cubicBezTo>
                  <a:cubicBezTo>
                    <a:pt x="4558" y="5917"/>
                    <a:pt x="4623" y="5131"/>
                    <a:pt x="4722" y="4491"/>
                  </a:cubicBezTo>
                  <a:cubicBezTo>
                    <a:pt x="4820" y="3852"/>
                    <a:pt x="5115" y="4065"/>
                    <a:pt x="5672" y="3672"/>
                  </a:cubicBezTo>
                  <a:cubicBezTo>
                    <a:pt x="6246" y="3295"/>
                    <a:pt x="5951" y="2787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4"/>
                    <a:pt x="4772" y="3293"/>
                    <a:pt x="4629" y="3293"/>
                  </a:cubicBezTo>
                  <a:cubicBezTo>
                    <a:pt x="4597" y="3293"/>
                    <a:pt x="4562" y="3284"/>
                    <a:pt x="4525" y="3262"/>
                  </a:cubicBezTo>
                  <a:cubicBezTo>
                    <a:pt x="4345" y="3164"/>
                    <a:pt x="4410" y="2869"/>
                    <a:pt x="4410" y="2869"/>
                  </a:cubicBezTo>
                  <a:cubicBezTo>
                    <a:pt x="4623" y="2295"/>
                    <a:pt x="5197" y="2508"/>
                    <a:pt x="5640" y="1820"/>
                  </a:cubicBezTo>
                  <a:cubicBezTo>
                    <a:pt x="6049" y="1213"/>
                    <a:pt x="5492" y="574"/>
                    <a:pt x="5279" y="410"/>
                  </a:cubicBezTo>
                  <a:cubicBezTo>
                    <a:pt x="5164" y="295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17"/>
            <p:cNvSpPr/>
            <p:nvPr/>
          </p:nvSpPr>
          <p:spPr>
            <a:xfrm>
              <a:off x="8442814" y="4486019"/>
              <a:ext cx="96283" cy="352523"/>
            </a:xfrm>
            <a:custGeom>
              <a:rect b="b" l="l" r="r" t="t"/>
              <a:pathLst>
                <a:path extrusionOk="0" h="10746" w="2935">
                  <a:moveTo>
                    <a:pt x="1637" y="1"/>
                  </a:moveTo>
                  <a:cubicBezTo>
                    <a:pt x="1303" y="1"/>
                    <a:pt x="959" y="125"/>
                    <a:pt x="689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705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3" y="7500"/>
                    <a:pt x="1525" y="5468"/>
                    <a:pt x="689" y="3435"/>
                  </a:cubicBezTo>
                  <a:cubicBezTo>
                    <a:pt x="312" y="2436"/>
                    <a:pt x="197" y="1239"/>
                    <a:pt x="803" y="501"/>
                  </a:cubicBezTo>
                  <a:cubicBezTo>
                    <a:pt x="1030" y="226"/>
                    <a:pt x="1341" y="108"/>
                    <a:pt x="1649" y="108"/>
                  </a:cubicBezTo>
                  <a:cubicBezTo>
                    <a:pt x="2165" y="108"/>
                    <a:pt x="2672" y="439"/>
                    <a:pt x="2754" y="911"/>
                  </a:cubicBezTo>
                  <a:cubicBezTo>
                    <a:pt x="2862" y="1436"/>
                    <a:pt x="2462" y="1917"/>
                    <a:pt x="1936" y="1917"/>
                  </a:cubicBezTo>
                  <a:cubicBezTo>
                    <a:pt x="1903" y="1917"/>
                    <a:pt x="1870" y="1915"/>
                    <a:pt x="1836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39" y="1813"/>
                    <a:pt x="1590" y="1747"/>
                  </a:cubicBezTo>
                  <a:cubicBezTo>
                    <a:pt x="1590" y="1747"/>
                    <a:pt x="1557" y="1698"/>
                    <a:pt x="1590" y="1649"/>
                  </a:cubicBezTo>
                  <a:cubicBezTo>
                    <a:pt x="1639" y="1616"/>
                    <a:pt x="1984" y="1632"/>
                    <a:pt x="2000" y="1321"/>
                  </a:cubicBezTo>
                  <a:cubicBezTo>
                    <a:pt x="2021" y="1069"/>
                    <a:pt x="1814" y="905"/>
                    <a:pt x="1602" y="905"/>
                  </a:cubicBezTo>
                  <a:cubicBezTo>
                    <a:pt x="1482" y="905"/>
                    <a:pt x="1361" y="957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5"/>
                  </a:cubicBezTo>
                  <a:cubicBezTo>
                    <a:pt x="2763" y="375"/>
                    <a:pt x="2216" y="1"/>
                    <a:pt x="16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17"/>
            <p:cNvSpPr/>
            <p:nvPr/>
          </p:nvSpPr>
          <p:spPr>
            <a:xfrm>
              <a:off x="8365360" y="4472864"/>
              <a:ext cx="91460" cy="267295"/>
            </a:xfrm>
            <a:custGeom>
              <a:rect b="b" l="l" r="r" t="t"/>
              <a:pathLst>
                <a:path extrusionOk="0" h="8148" w="2788">
                  <a:moveTo>
                    <a:pt x="706" y="1"/>
                  </a:moveTo>
                  <a:cubicBezTo>
                    <a:pt x="706" y="1"/>
                    <a:pt x="67" y="181"/>
                    <a:pt x="214" y="1066"/>
                  </a:cubicBezTo>
                  <a:cubicBezTo>
                    <a:pt x="345" y="1968"/>
                    <a:pt x="1066" y="2443"/>
                    <a:pt x="1476" y="2902"/>
                  </a:cubicBezTo>
                  <a:cubicBezTo>
                    <a:pt x="1804" y="3263"/>
                    <a:pt x="2476" y="4131"/>
                    <a:pt x="2132" y="4967"/>
                  </a:cubicBezTo>
                  <a:cubicBezTo>
                    <a:pt x="2050" y="5197"/>
                    <a:pt x="1919" y="5394"/>
                    <a:pt x="1738" y="5557"/>
                  </a:cubicBezTo>
                  <a:cubicBezTo>
                    <a:pt x="1148" y="6066"/>
                    <a:pt x="755" y="6328"/>
                    <a:pt x="460" y="6754"/>
                  </a:cubicBezTo>
                  <a:cubicBezTo>
                    <a:pt x="165" y="7164"/>
                    <a:pt x="1" y="7639"/>
                    <a:pt x="17" y="8147"/>
                  </a:cubicBezTo>
                  <a:cubicBezTo>
                    <a:pt x="17" y="8000"/>
                    <a:pt x="66" y="6934"/>
                    <a:pt x="1214" y="6131"/>
                  </a:cubicBezTo>
                  <a:cubicBezTo>
                    <a:pt x="2509" y="5230"/>
                    <a:pt x="2787" y="4295"/>
                    <a:pt x="2345" y="2902"/>
                  </a:cubicBezTo>
                  <a:cubicBezTo>
                    <a:pt x="1820" y="1279"/>
                    <a:pt x="362" y="1099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17"/>
            <p:cNvSpPr/>
            <p:nvPr/>
          </p:nvSpPr>
          <p:spPr>
            <a:xfrm>
              <a:off x="8475620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1437" y="0"/>
                  </a:moveTo>
                  <a:cubicBezTo>
                    <a:pt x="1403" y="0"/>
                    <a:pt x="1372" y="6"/>
                    <a:pt x="1344" y="16"/>
                  </a:cubicBezTo>
                  <a:cubicBezTo>
                    <a:pt x="1016" y="114"/>
                    <a:pt x="951" y="376"/>
                    <a:pt x="1115" y="737"/>
                  </a:cubicBezTo>
                  <a:cubicBezTo>
                    <a:pt x="1262" y="1098"/>
                    <a:pt x="1770" y="1147"/>
                    <a:pt x="1639" y="2802"/>
                  </a:cubicBezTo>
                  <a:cubicBezTo>
                    <a:pt x="1508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789" y="0"/>
                    <a:pt x="14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17"/>
            <p:cNvSpPr/>
            <p:nvPr/>
          </p:nvSpPr>
          <p:spPr>
            <a:xfrm>
              <a:off x="8417521" y="4114332"/>
              <a:ext cx="173735" cy="232751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2" y="1"/>
                    <a:pt x="857" y="89"/>
                    <a:pt x="476" y="374"/>
                  </a:cubicBezTo>
                  <a:cubicBezTo>
                    <a:pt x="165" y="653"/>
                    <a:pt x="1" y="1062"/>
                    <a:pt x="50" y="1472"/>
                  </a:cubicBezTo>
                  <a:cubicBezTo>
                    <a:pt x="107" y="1984"/>
                    <a:pt x="633" y="2422"/>
                    <a:pt x="1231" y="2422"/>
                  </a:cubicBezTo>
                  <a:cubicBezTo>
                    <a:pt x="1322" y="2422"/>
                    <a:pt x="1416" y="2412"/>
                    <a:pt x="1509" y="2390"/>
                  </a:cubicBezTo>
                  <a:cubicBezTo>
                    <a:pt x="1624" y="2357"/>
                    <a:pt x="1722" y="2324"/>
                    <a:pt x="1820" y="2275"/>
                  </a:cubicBezTo>
                  <a:lnTo>
                    <a:pt x="1837" y="2275"/>
                  </a:lnTo>
                  <a:lnTo>
                    <a:pt x="1853" y="2259"/>
                  </a:lnTo>
                  <a:cubicBezTo>
                    <a:pt x="2148" y="2095"/>
                    <a:pt x="2312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9" y="948"/>
                  </a:cubicBezTo>
                  <a:cubicBezTo>
                    <a:pt x="968" y="1144"/>
                    <a:pt x="1066" y="1702"/>
                    <a:pt x="1476" y="1751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5"/>
                  </a:cubicBezTo>
                  <a:cubicBezTo>
                    <a:pt x="1929" y="1286"/>
                    <a:pt x="1956" y="1252"/>
                    <a:pt x="1993" y="1252"/>
                  </a:cubicBezTo>
                  <a:cubicBezTo>
                    <a:pt x="2049" y="1252"/>
                    <a:pt x="2128" y="1330"/>
                    <a:pt x="2148" y="1587"/>
                  </a:cubicBezTo>
                  <a:cubicBezTo>
                    <a:pt x="2165" y="1702"/>
                    <a:pt x="2132" y="1833"/>
                    <a:pt x="2083" y="1947"/>
                  </a:cubicBezTo>
                  <a:cubicBezTo>
                    <a:pt x="1935" y="2168"/>
                    <a:pt x="1695" y="2297"/>
                    <a:pt x="1434" y="2297"/>
                  </a:cubicBezTo>
                  <a:cubicBezTo>
                    <a:pt x="1405" y="2297"/>
                    <a:pt x="1375" y="2295"/>
                    <a:pt x="1345" y="2292"/>
                  </a:cubicBezTo>
                  <a:cubicBezTo>
                    <a:pt x="1335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5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9" y="1947"/>
                    <a:pt x="4836" y="4242"/>
                    <a:pt x="4328" y="5390"/>
                  </a:cubicBezTo>
                  <a:cubicBezTo>
                    <a:pt x="4066" y="6078"/>
                    <a:pt x="3607" y="6668"/>
                    <a:pt x="3017" y="7094"/>
                  </a:cubicBezTo>
                  <a:cubicBezTo>
                    <a:pt x="3623" y="6684"/>
                    <a:pt x="4115" y="6111"/>
                    <a:pt x="4410" y="5439"/>
                  </a:cubicBezTo>
                  <a:cubicBezTo>
                    <a:pt x="4951" y="4291"/>
                    <a:pt x="5295" y="1898"/>
                    <a:pt x="3459" y="554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17"/>
            <p:cNvSpPr/>
            <p:nvPr/>
          </p:nvSpPr>
          <p:spPr>
            <a:xfrm>
              <a:off x="8456790" y="3933015"/>
              <a:ext cx="171012" cy="268870"/>
            </a:xfrm>
            <a:custGeom>
              <a:rect b="b" l="l" r="r" t="t"/>
              <a:pathLst>
                <a:path extrusionOk="0" h="8196" w="5213">
                  <a:moveTo>
                    <a:pt x="1082" y="0"/>
                  </a:move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590" y="5589"/>
                    <a:pt x="4475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62" y="5803"/>
                    <a:pt x="3262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25" y="2787"/>
                  </a:cubicBezTo>
                  <a:cubicBezTo>
                    <a:pt x="2541" y="2639"/>
                    <a:pt x="2574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13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0" y="836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17"/>
            <p:cNvSpPr/>
            <p:nvPr/>
          </p:nvSpPr>
          <p:spPr>
            <a:xfrm>
              <a:off x="8377728" y="3899652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1" y="2345"/>
                    <a:pt x="2689" y="2066"/>
                    <a:pt x="2443" y="1820"/>
                  </a:cubicBezTo>
                  <a:cubicBezTo>
                    <a:pt x="2312" y="1656"/>
                    <a:pt x="2296" y="1427"/>
                    <a:pt x="2427" y="1263"/>
                  </a:cubicBezTo>
                  <a:cubicBezTo>
                    <a:pt x="2427" y="1263"/>
                    <a:pt x="2382" y="1253"/>
                    <a:pt x="2319" y="1253"/>
                  </a:cubicBezTo>
                  <a:cubicBezTo>
                    <a:pt x="2154" y="1253"/>
                    <a:pt x="1864" y="1322"/>
                    <a:pt x="1935" y="1820"/>
                  </a:cubicBezTo>
                  <a:cubicBezTo>
                    <a:pt x="2033" y="2509"/>
                    <a:pt x="2083" y="2623"/>
                    <a:pt x="1870" y="2640"/>
                  </a:cubicBezTo>
                  <a:cubicBezTo>
                    <a:pt x="1860" y="2641"/>
                    <a:pt x="1850" y="2642"/>
                    <a:pt x="1842" y="2642"/>
                  </a:cubicBezTo>
                  <a:cubicBezTo>
                    <a:pt x="1646" y="2642"/>
                    <a:pt x="1708" y="2303"/>
                    <a:pt x="1755" y="2115"/>
                  </a:cubicBezTo>
                  <a:cubicBezTo>
                    <a:pt x="1820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17"/>
            <p:cNvSpPr/>
            <p:nvPr/>
          </p:nvSpPr>
          <p:spPr>
            <a:xfrm>
              <a:off x="8556814" y="4181419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49" y="1197"/>
                    <a:pt x="951" y="2476"/>
                  </a:cubicBezTo>
                  <a:cubicBezTo>
                    <a:pt x="853" y="3771"/>
                    <a:pt x="0" y="4262"/>
                    <a:pt x="0" y="4262"/>
                  </a:cubicBezTo>
                  <a:cubicBezTo>
                    <a:pt x="3590" y="2443"/>
                    <a:pt x="2295" y="788"/>
                    <a:pt x="1934" y="525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17"/>
            <p:cNvSpPr/>
            <p:nvPr/>
          </p:nvSpPr>
          <p:spPr>
            <a:xfrm>
              <a:off x="8559504" y="4267796"/>
              <a:ext cx="258143" cy="190302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6" y="957"/>
                  </a:cubicBezTo>
                  <a:cubicBezTo>
                    <a:pt x="1459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72" y="3367"/>
                  </a:cubicBezTo>
                  <a:cubicBezTo>
                    <a:pt x="4295" y="4121"/>
                    <a:pt x="4491" y="5334"/>
                    <a:pt x="5999" y="5711"/>
                  </a:cubicBezTo>
                  <a:cubicBezTo>
                    <a:pt x="6253" y="5774"/>
                    <a:pt x="6473" y="5801"/>
                    <a:pt x="6666" y="5801"/>
                  </a:cubicBezTo>
                  <a:cubicBezTo>
                    <a:pt x="7618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1" y="5212"/>
                    <a:pt x="7701" y="5241"/>
                    <a:pt x="7630" y="5241"/>
                  </a:cubicBezTo>
                  <a:cubicBezTo>
                    <a:pt x="7380" y="5241"/>
                    <a:pt x="7236" y="4878"/>
                    <a:pt x="7262" y="4137"/>
                  </a:cubicBezTo>
                  <a:cubicBezTo>
                    <a:pt x="7278" y="3170"/>
                    <a:pt x="6409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6" y="1728"/>
                    <a:pt x="3508" y="1580"/>
                    <a:pt x="4180" y="1384"/>
                  </a:cubicBezTo>
                  <a:cubicBezTo>
                    <a:pt x="4868" y="1187"/>
                    <a:pt x="4557" y="548"/>
                    <a:pt x="4557" y="548"/>
                  </a:cubicBezTo>
                  <a:lnTo>
                    <a:pt x="4557" y="548"/>
                  </a:lnTo>
                  <a:cubicBezTo>
                    <a:pt x="4505" y="588"/>
                    <a:pt x="4454" y="606"/>
                    <a:pt x="4399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17"/>
            <p:cNvSpPr/>
            <p:nvPr/>
          </p:nvSpPr>
          <p:spPr>
            <a:xfrm>
              <a:off x="8434219" y="4345348"/>
              <a:ext cx="252205" cy="206606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5" y="0"/>
                    <a:pt x="1373" y="1109"/>
                    <a:pt x="672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2" y="6232"/>
                    <a:pt x="279" y="6297"/>
                  </a:cubicBezTo>
                  <a:cubicBezTo>
                    <a:pt x="246" y="6133"/>
                    <a:pt x="230" y="5970"/>
                    <a:pt x="230" y="5789"/>
                  </a:cubicBezTo>
                  <a:cubicBezTo>
                    <a:pt x="230" y="4920"/>
                    <a:pt x="410" y="4068"/>
                    <a:pt x="738" y="3249"/>
                  </a:cubicBezTo>
                  <a:cubicBezTo>
                    <a:pt x="1147" y="2249"/>
                    <a:pt x="1869" y="1429"/>
                    <a:pt x="2819" y="888"/>
                  </a:cubicBezTo>
                  <a:cubicBezTo>
                    <a:pt x="3365" y="575"/>
                    <a:pt x="4076" y="326"/>
                    <a:pt x="4780" y="326"/>
                  </a:cubicBezTo>
                  <a:cubicBezTo>
                    <a:pt x="5367" y="326"/>
                    <a:pt x="5949" y="499"/>
                    <a:pt x="6425" y="954"/>
                  </a:cubicBezTo>
                  <a:cubicBezTo>
                    <a:pt x="7474" y="1872"/>
                    <a:pt x="7147" y="3773"/>
                    <a:pt x="5934" y="4085"/>
                  </a:cubicBezTo>
                  <a:cubicBezTo>
                    <a:pt x="5804" y="4119"/>
                    <a:pt x="5669" y="4135"/>
                    <a:pt x="5536" y="4135"/>
                  </a:cubicBezTo>
                  <a:cubicBezTo>
                    <a:pt x="5097" y="4135"/>
                    <a:pt x="4668" y="3956"/>
                    <a:pt x="4442" y="3642"/>
                  </a:cubicBezTo>
                  <a:cubicBezTo>
                    <a:pt x="4147" y="3232"/>
                    <a:pt x="4147" y="2691"/>
                    <a:pt x="4409" y="2265"/>
                  </a:cubicBezTo>
                  <a:cubicBezTo>
                    <a:pt x="4601" y="1994"/>
                    <a:pt x="4918" y="1840"/>
                    <a:pt x="5241" y="1840"/>
                  </a:cubicBezTo>
                  <a:cubicBezTo>
                    <a:pt x="5387" y="1840"/>
                    <a:pt x="5534" y="1871"/>
                    <a:pt x="5671" y="1937"/>
                  </a:cubicBezTo>
                  <a:cubicBezTo>
                    <a:pt x="5835" y="2036"/>
                    <a:pt x="5950" y="2200"/>
                    <a:pt x="5950" y="2396"/>
                  </a:cubicBezTo>
                  <a:cubicBezTo>
                    <a:pt x="5950" y="2396"/>
                    <a:pt x="5950" y="2545"/>
                    <a:pt x="5865" y="2545"/>
                  </a:cubicBezTo>
                  <a:cubicBezTo>
                    <a:pt x="5861" y="2545"/>
                    <a:pt x="5856" y="2545"/>
                    <a:pt x="5852" y="2544"/>
                  </a:cubicBezTo>
                  <a:cubicBezTo>
                    <a:pt x="5753" y="2527"/>
                    <a:pt x="5786" y="2396"/>
                    <a:pt x="5524" y="2331"/>
                  </a:cubicBezTo>
                  <a:cubicBezTo>
                    <a:pt x="5493" y="2324"/>
                    <a:pt x="5462" y="2320"/>
                    <a:pt x="5432" y="2320"/>
                  </a:cubicBezTo>
                  <a:cubicBezTo>
                    <a:pt x="5177" y="2320"/>
                    <a:pt x="4973" y="2558"/>
                    <a:pt x="5032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2" y="3088"/>
                    <a:pt x="5934" y="2986"/>
                  </a:cubicBezTo>
                  <a:cubicBezTo>
                    <a:pt x="5999" y="2904"/>
                    <a:pt x="6048" y="2822"/>
                    <a:pt x="6081" y="2740"/>
                  </a:cubicBezTo>
                  <a:cubicBezTo>
                    <a:pt x="6180" y="2429"/>
                    <a:pt x="6048" y="2085"/>
                    <a:pt x="5770" y="1921"/>
                  </a:cubicBezTo>
                  <a:cubicBezTo>
                    <a:pt x="5592" y="1814"/>
                    <a:pt x="5400" y="1763"/>
                    <a:pt x="5211" y="1763"/>
                  </a:cubicBezTo>
                  <a:cubicBezTo>
                    <a:pt x="4876" y="1763"/>
                    <a:pt x="4553" y="1923"/>
                    <a:pt x="4344" y="2216"/>
                  </a:cubicBezTo>
                  <a:cubicBezTo>
                    <a:pt x="4032" y="2658"/>
                    <a:pt x="4032" y="3249"/>
                    <a:pt x="4344" y="3691"/>
                  </a:cubicBezTo>
                  <a:cubicBezTo>
                    <a:pt x="4613" y="4062"/>
                    <a:pt x="5092" y="4264"/>
                    <a:pt x="5577" y="4264"/>
                  </a:cubicBezTo>
                  <a:cubicBezTo>
                    <a:pt x="5713" y="4264"/>
                    <a:pt x="5850" y="4248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17"/>
            <p:cNvSpPr/>
            <p:nvPr/>
          </p:nvSpPr>
          <p:spPr>
            <a:xfrm>
              <a:off x="8447112" y="4408565"/>
              <a:ext cx="99727" cy="107371"/>
            </a:xfrm>
            <a:custGeom>
              <a:rect b="b" l="l" r="r" t="t"/>
              <a:pathLst>
                <a:path extrusionOk="0" h="3273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17"/>
            <p:cNvSpPr/>
            <p:nvPr/>
          </p:nvSpPr>
          <p:spPr>
            <a:xfrm>
              <a:off x="8575612" y="4400823"/>
              <a:ext cx="171045" cy="147819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17" y="1771"/>
                  </a:cubicBezTo>
                  <a:cubicBezTo>
                    <a:pt x="2689" y="2852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8" y="4506"/>
                  </a:cubicBezTo>
                  <a:cubicBezTo>
                    <a:pt x="2167" y="4506"/>
                    <a:pt x="2490" y="4419"/>
                    <a:pt x="2738" y="4164"/>
                  </a:cubicBezTo>
                  <a:cubicBezTo>
                    <a:pt x="3279" y="3574"/>
                    <a:pt x="3164" y="2967"/>
                    <a:pt x="3148" y="2672"/>
                  </a:cubicBezTo>
                  <a:cubicBezTo>
                    <a:pt x="3116" y="2385"/>
                    <a:pt x="3069" y="1851"/>
                    <a:pt x="3337" y="1851"/>
                  </a:cubicBezTo>
                  <a:cubicBezTo>
                    <a:pt x="3345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58" y="2754"/>
                    <a:pt x="3541" y="3049"/>
                    <a:pt x="4164" y="3229"/>
                  </a:cubicBezTo>
                  <a:cubicBezTo>
                    <a:pt x="4509" y="3311"/>
                    <a:pt x="4820" y="3475"/>
                    <a:pt x="5082" y="3721"/>
                  </a:cubicBezTo>
                  <a:cubicBezTo>
                    <a:pt x="4968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4" y="672"/>
                  </a:cubicBezTo>
                  <a:cubicBezTo>
                    <a:pt x="3328" y="427"/>
                    <a:pt x="3197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17"/>
            <p:cNvSpPr/>
            <p:nvPr/>
          </p:nvSpPr>
          <p:spPr>
            <a:xfrm>
              <a:off x="8677801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lnTo>
                    <a:pt x="328" y="1"/>
                  </a:lnTo>
                  <a:cubicBezTo>
                    <a:pt x="345" y="181"/>
                    <a:pt x="328" y="378"/>
                    <a:pt x="279" y="558"/>
                  </a:cubicBezTo>
                  <a:cubicBezTo>
                    <a:pt x="181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0" y="1296"/>
                  </a:cubicBezTo>
                  <a:cubicBezTo>
                    <a:pt x="1295" y="919"/>
                    <a:pt x="1115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17"/>
            <p:cNvSpPr/>
            <p:nvPr/>
          </p:nvSpPr>
          <p:spPr>
            <a:xfrm>
              <a:off x="8679409" y="4216882"/>
              <a:ext cx="228028" cy="160351"/>
            </a:xfrm>
            <a:custGeom>
              <a:rect b="b" l="l" r="r" t="t"/>
              <a:pathLst>
                <a:path extrusionOk="0" h="4888" w="6951">
                  <a:moveTo>
                    <a:pt x="1933" y="1"/>
                  </a:moveTo>
                  <a:cubicBezTo>
                    <a:pt x="1052" y="1"/>
                    <a:pt x="588" y="827"/>
                    <a:pt x="705" y="1362"/>
                  </a:cubicBezTo>
                  <a:cubicBezTo>
                    <a:pt x="825" y="1974"/>
                    <a:pt x="1434" y="2002"/>
                    <a:pt x="1541" y="2002"/>
                  </a:cubicBezTo>
                  <a:cubicBezTo>
                    <a:pt x="1552" y="2002"/>
                    <a:pt x="1558" y="2001"/>
                    <a:pt x="1558" y="2001"/>
                  </a:cubicBezTo>
                  <a:cubicBezTo>
                    <a:pt x="1295" y="1903"/>
                    <a:pt x="1181" y="1592"/>
                    <a:pt x="1312" y="1329"/>
                  </a:cubicBezTo>
                  <a:cubicBezTo>
                    <a:pt x="1349" y="1265"/>
                    <a:pt x="1392" y="1241"/>
                    <a:pt x="1439" y="1241"/>
                  </a:cubicBezTo>
                  <a:cubicBezTo>
                    <a:pt x="1537" y="1241"/>
                    <a:pt x="1654" y="1345"/>
                    <a:pt x="1787" y="1411"/>
                  </a:cubicBezTo>
                  <a:cubicBezTo>
                    <a:pt x="1825" y="1430"/>
                    <a:pt x="1861" y="1439"/>
                    <a:pt x="1895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37" y="959"/>
                    <a:pt x="2346" y="817"/>
                    <a:pt x="2534" y="817"/>
                  </a:cubicBezTo>
                  <a:cubicBezTo>
                    <a:pt x="2652" y="817"/>
                    <a:pt x="2801" y="873"/>
                    <a:pt x="2984" y="1018"/>
                  </a:cubicBezTo>
                  <a:cubicBezTo>
                    <a:pt x="3475" y="1395"/>
                    <a:pt x="3164" y="2149"/>
                    <a:pt x="3164" y="2149"/>
                  </a:cubicBezTo>
                  <a:cubicBezTo>
                    <a:pt x="3164" y="2149"/>
                    <a:pt x="3164" y="1526"/>
                    <a:pt x="2738" y="1477"/>
                  </a:cubicBezTo>
                  <a:cubicBezTo>
                    <a:pt x="2690" y="1463"/>
                    <a:pt x="2643" y="1457"/>
                    <a:pt x="2597" y="1457"/>
                  </a:cubicBezTo>
                  <a:cubicBezTo>
                    <a:pt x="2419" y="1457"/>
                    <a:pt x="2259" y="1554"/>
                    <a:pt x="2181" y="1723"/>
                  </a:cubicBezTo>
                  <a:cubicBezTo>
                    <a:pt x="2443" y="1723"/>
                    <a:pt x="2459" y="2100"/>
                    <a:pt x="2312" y="2296"/>
                  </a:cubicBezTo>
                  <a:cubicBezTo>
                    <a:pt x="2164" y="2509"/>
                    <a:pt x="2213" y="2641"/>
                    <a:pt x="2361" y="2739"/>
                  </a:cubicBezTo>
                  <a:cubicBezTo>
                    <a:pt x="2492" y="2821"/>
                    <a:pt x="2705" y="2804"/>
                    <a:pt x="2525" y="3181"/>
                  </a:cubicBezTo>
                  <a:cubicBezTo>
                    <a:pt x="2344" y="3558"/>
                    <a:pt x="1640" y="3558"/>
                    <a:pt x="1640" y="3558"/>
                  </a:cubicBezTo>
                  <a:cubicBezTo>
                    <a:pt x="1787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59" y="3231"/>
                    <a:pt x="1295" y="3280"/>
                  </a:cubicBezTo>
                  <a:cubicBezTo>
                    <a:pt x="1000" y="3378"/>
                    <a:pt x="1017" y="3280"/>
                    <a:pt x="754" y="3509"/>
                  </a:cubicBezTo>
                  <a:cubicBezTo>
                    <a:pt x="623" y="3624"/>
                    <a:pt x="435" y="3653"/>
                    <a:pt x="279" y="3653"/>
                  </a:cubicBezTo>
                  <a:cubicBezTo>
                    <a:pt x="123" y="3653"/>
                    <a:pt x="1" y="3624"/>
                    <a:pt x="0" y="3624"/>
                  </a:cubicBezTo>
                  <a:lnTo>
                    <a:pt x="0" y="3624"/>
                  </a:lnTo>
                  <a:cubicBezTo>
                    <a:pt x="181" y="3722"/>
                    <a:pt x="377" y="3788"/>
                    <a:pt x="574" y="3804"/>
                  </a:cubicBezTo>
                  <a:cubicBezTo>
                    <a:pt x="1017" y="3837"/>
                    <a:pt x="1459" y="3903"/>
                    <a:pt x="1885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1" y="4887"/>
                    <a:pt x="4754" y="4888"/>
                    <a:pt x="4786" y="4888"/>
                  </a:cubicBezTo>
                  <a:cubicBezTo>
                    <a:pt x="5210" y="4888"/>
                    <a:pt x="5619" y="4789"/>
                    <a:pt x="6000" y="4591"/>
                  </a:cubicBezTo>
                  <a:cubicBezTo>
                    <a:pt x="6737" y="4099"/>
                    <a:pt x="6950" y="3100"/>
                    <a:pt x="6459" y="2362"/>
                  </a:cubicBezTo>
                  <a:cubicBezTo>
                    <a:pt x="6236" y="2024"/>
                    <a:pt x="5876" y="1868"/>
                    <a:pt x="5536" y="1868"/>
                  </a:cubicBezTo>
                  <a:cubicBezTo>
                    <a:pt x="5200" y="1868"/>
                    <a:pt x="4884" y="2020"/>
                    <a:pt x="4738" y="2296"/>
                  </a:cubicBezTo>
                  <a:cubicBezTo>
                    <a:pt x="4492" y="2624"/>
                    <a:pt x="4541" y="3083"/>
                    <a:pt x="4836" y="3378"/>
                  </a:cubicBezTo>
                  <a:cubicBezTo>
                    <a:pt x="4852" y="3395"/>
                    <a:pt x="4869" y="3411"/>
                    <a:pt x="4901" y="3427"/>
                  </a:cubicBezTo>
                  <a:cubicBezTo>
                    <a:pt x="4901" y="3427"/>
                    <a:pt x="4918" y="3444"/>
                    <a:pt x="4934" y="3460"/>
                  </a:cubicBezTo>
                  <a:cubicBezTo>
                    <a:pt x="5036" y="3519"/>
                    <a:pt x="5163" y="3550"/>
                    <a:pt x="5286" y="3550"/>
                  </a:cubicBezTo>
                  <a:cubicBezTo>
                    <a:pt x="5540" y="3550"/>
                    <a:pt x="5781" y="3419"/>
                    <a:pt x="5770" y="3132"/>
                  </a:cubicBezTo>
                  <a:cubicBezTo>
                    <a:pt x="5784" y="2938"/>
                    <a:pt x="5627" y="2856"/>
                    <a:pt x="5451" y="2856"/>
                  </a:cubicBezTo>
                  <a:cubicBezTo>
                    <a:pt x="5196" y="2856"/>
                    <a:pt x="4900" y="3028"/>
                    <a:pt x="5016" y="3280"/>
                  </a:cubicBezTo>
                  <a:cubicBezTo>
                    <a:pt x="5016" y="3304"/>
                    <a:pt x="5016" y="3333"/>
                    <a:pt x="4990" y="3333"/>
                  </a:cubicBezTo>
                  <a:cubicBezTo>
                    <a:pt x="4963" y="3333"/>
                    <a:pt x="4910" y="3304"/>
                    <a:pt x="4803" y="3214"/>
                  </a:cubicBezTo>
                  <a:cubicBezTo>
                    <a:pt x="4688" y="3100"/>
                    <a:pt x="4623" y="2952"/>
                    <a:pt x="4623" y="2804"/>
                  </a:cubicBezTo>
                  <a:cubicBezTo>
                    <a:pt x="4623" y="2624"/>
                    <a:pt x="4688" y="2460"/>
                    <a:pt x="4803" y="2313"/>
                  </a:cubicBezTo>
                  <a:cubicBezTo>
                    <a:pt x="4928" y="2078"/>
                    <a:pt x="5195" y="1955"/>
                    <a:pt x="5483" y="1955"/>
                  </a:cubicBezTo>
                  <a:cubicBezTo>
                    <a:pt x="5798" y="1955"/>
                    <a:pt x="6138" y="2103"/>
                    <a:pt x="6344" y="2411"/>
                  </a:cubicBezTo>
                  <a:lnTo>
                    <a:pt x="6360" y="2444"/>
                  </a:lnTo>
                  <a:cubicBezTo>
                    <a:pt x="6573" y="2854"/>
                    <a:pt x="6557" y="3345"/>
                    <a:pt x="6328" y="3755"/>
                  </a:cubicBezTo>
                  <a:cubicBezTo>
                    <a:pt x="6048" y="4259"/>
                    <a:pt x="5409" y="4609"/>
                    <a:pt x="4579" y="4609"/>
                  </a:cubicBezTo>
                  <a:cubicBezTo>
                    <a:pt x="4192" y="4609"/>
                    <a:pt x="3764" y="4533"/>
                    <a:pt x="3312" y="4362"/>
                  </a:cubicBezTo>
                  <a:cubicBezTo>
                    <a:pt x="3262" y="4345"/>
                    <a:pt x="3033" y="4263"/>
                    <a:pt x="2885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5" y="3313"/>
                    <a:pt x="4147" y="838"/>
                    <a:pt x="2689" y="182"/>
                  </a:cubicBezTo>
                  <a:cubicBezTo>
                    <a:pt x="2411" y="55"/>
                    <a:pt x="2159" y="1"/>
                    <a:pt x="19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17"/>
            <p:cNvSpPr/>
            <p:nvPr/>
          </p:nvSpPr>
          <p:spPr>
            <a:xfrm>
              <a:off x="8790193" y="4303489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36" y="2640"/>
                    <a:pt x="2213" y="3033"/>
                  </a:cubicBezTo>
                  <a:cubicBezTo>
                    <a:pt x="2379" y="3221"/>
                    <a:pt x="2551" y="3278"/>
                    <a:pt x="2710" y="3278"/>
                  </a:cubicBezTo>
                  <a:cubicBezTo>
                    <a:pt x="2897" y="3278"/>
                    <a:pt x="3065" y="3200"/>
                    <a:pt x="3180" y="3164"/>
                  </a:cubicBezTo>
                  <a:cubicBezTo>
                    <a:pt x="3203" y="3157"/>
                    <a:pt x="3228" y="3154"/>
                    <a:pt x="3252" y="3154"/>
                  </a:cubicBezTo>
                  <a:cubicBezTo>
                    <a:pt x="3346" y="3154"/>
                    <a:pt x="3439" y="3204"/>
                    <a:pt x="3491" y="3295"/>
                  </a:cubicBezTo>
                  <a:cubicBezTo>
                    <a:pt x="3524" y="3099"/>
                    <a:pt x="3475" y="2885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6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17"/>
            <p:cNvSpPr/>
            <p:nvPr/>
          </p:nvSpPr>
          <p:spPr>
            <a:xfrm>
              <a:off x="8595000" y="4060203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04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6" y="2139"/>
                    <a:pt x="1016" y="2352"/>
                  </a:cubicBezTo>
                  <a:cubicBezTo>
                    <a:pt x="1147" y="2417"/>
                    <a:pt x="1287" y="2450"/>
                    <a:pt x="1424" y="2450"/>
                  </a:cubicBezTo>
                  <a:cubicBezTo>
                    <a:pt x="1561" y="2450"/>
                    <a:pt x="1697" y="2417"/>
                    <a:pt x="1819" y="2352"/>
                  </a:cubicBezTo>
                  <a:lnTo>
                    <a:pt x="1852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00" y="2221"/>
                  </a:lnTo>
                  <a:cubicBezTo>
                    <a:pt x="2033" y="2204"/>
                    <a:pt x="2049" y="2171"/>
                    <a:pt x="2065" y="2155"/>
                  </a:cubicBezTo>
                  <a:cubicBezTo>
                    <a:pt x="2229" y="1975"/>
                    <a:pt x="2311" y="1745"/>
                    <a:pt x="2278" y="1499"/>
                  </a:cubicBezTo>
                  <a:cubicBezTo>
                    <a:pt x="2246" y="1167"/>
                    <a:pt x="2039" y="1024"/>
                    <a:pt x="1845" y="1024"/>
                  </a:cubicBezTo>
                  <a:cubicBezTo>
                    <a:pt x="1742" y="1024"/>
                    <a:pt x="1642" y="1065"/>
                    <a:pt x="1574" y="1139"/>
                  </a:cubicBezTo>
                  <a:cubicBezTo>
                    <a:pt x="1410" y="1303"/>
                    <a:pt x="1442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82" y="2024"/>
                    <a:pt x="1967" y="2204"/>
                    <a:pt x="1803" y="2303"/>
                  </a:cubicBezTo>
                  <a:cubicBezTo>
                    <a:pt x="1689" y="2348"/>
                    <a:pt x="1571" y="2373"/>
                    <a:pt x="1455" y="2373"/>
                  </a:cubicBezTo>
                  <a:cubicBezTo>
                    <a:pt x="1321" y="2373"/>
                    <a:pt x="1188" y="2340"/>
                    <a:pt x="1065" y="2270"/>
                  </a:cubicBezTo>
                  <a:cubicBezTo>
                    <a:pt x="525" y="2057"/>
                    <a:pt x="164" y="1106"/>
                    <a:pt x="803" y="565"/>
                  </a:cubicBezTo>
                  <a:cubicBezTo>
                    <a:pt x="1049" y="319"/>
                    <a:pt x="1377" y="172"/>
                    <a:pt x="1738" y="172"/>
                  </a:cubicBezTo>
                  <a:cubicBezTo>
                    <a:pt x="2492" y="204"/>
                    <a:pt x="3311" y="762"/>
                    <a:pt x="3442" y="2221"/>
                  </a:cubicBezTo>
                  <a:cubicBezTo>
                    <a:pt x="3491" y="2761"/>
                    <a:pt x="3426" y="3319"/>
                    <a:pt x="3278" y="3860"/>
                  </a:cubicBezTo>
                  <a:cubicBezTo>
                    <a:pt x="3147" y="4302"/>
                    <a:pt x="2950" y="4745"/>
                    <a:pt x="2688" y="5122"/>
                  </a:cubicBezTo>
                  <a:cubicBezTo>
                    <a:pt x="2278" y="5614"/>
                    <a:pt x="1770" y="6007"/>
                    <a:pt x="1197" y="6286"/>
                  </a:cubicBezTo>
                  <a:cubicBezTo>
                    <a:pt x="1819" y="6040"/>
                    <a:pt x="2360" y="5646"/>
                    <a:pt x="2787" y="5122"/>
                  </a:cubicBezTo>
                  <a:cubicBezTo>
                    <a:pt x="3541" y="4269"/>
                    <a:pt x="4458" y="2253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17"/>
            <p:cNvSpPr/>
            <p:nvPr/>
          </p:nvSpPr>
          <p:spPr>
            <a:xfrm>
              <a:off x="8068010" y="4897236"/>
              <a:ext cx="296852" cy="207032"/>
            </a:xfrm>
            <a:custGeom>
              <a:rect b="b" l="l" r="r" t="t"/>
              <a:pathLst>
                <a:path extrusionOk="0" h="6311" w="9049">
                  <a:moveTo>
                    <a:pt x="2012" y="1"/>
                  </a:moveTo>
                  <a:cubicBezTo>
                    <a:pt x="1092" y="1"/>
                    <a:pt x="66" y="653"/>
                    <a:pt x="33" y="1850"/>
                  </a:cubicBezTo>
                  <a:cubicBezTo>
                    <a:pt x="1" y="2718"/>
                    <a:pt x="476" y="3522"/>
                    <a:pt x="1230" y="3931"/>
                  </a:cubicBezTo>
                  <a:cubicBezTo>
                    <a:pt x="1742" y="4182"/>
                    <a:pt x="2308" y="4287"/>
                    <a:pt x="2885" y="4287"/>
                  </a:cubicBezTo>
                  <a:cubicBezTo>
                    <a:pt x="3212" y="4287"/>
                    <a:pt x="3542" y="4253"/>
                    <a:pt x="3869" y="4194"/>
                  </a:cubicBezTo>
                  <a:cubicBezTo>
                    <a:pt x="4754" y="3948"/>
                    <a:pt x="5574" y="3620"/>
                    <a:pt x="6377" y="3423"/>
                  </a:cubicBezTo>
                  <a:cubicBezTo>
                    <a:pt x="6583" y="3370"/>
                    <a:pt x="6792" y="3343"/>
                    <a:pt x="6996" y="3343"/>
                  </a:cubicBezTo>
                  <a:cubicBezTo>
                    <a:pt x="7607" y="3343"/>
                    <a:pt x="8180" y="3580"/>
                    <a:pt x="8524" y="4046"/>
                  </a:cubicBezTo>
                  <a:cubicBezTo>
                    <a:pt x="8950" y="4636"/>
                    <a:pt x="8999" y="5571"/>
                    <a:pt x="8458" y="5964"/>
                  </a:cubicBezTo>
                  <a:cubicBezTo>
                    <a:pt x="8245" y="6126"/>
                    <a:pt x="7987" y="6201"/>
                    <a:pt x="7738" y="6201"/>
                  </a:cubicBezTo>
                  <a:cubicBezTo>
                    <a:pt x="7357" y="6201"/>
                    <a:pt x="6994" y="6025"/>
                    <a:pt x="6836" y="5718"/>
                  </a:cubicBezTo>
                  <a:cubicBezTo>
                    <a:pt x="6524" y="5226"/>
                    <a:pt x="6770" y="4571"/>
                    <a:pt x="7229" y="4440"/>
                  </a:cubicBezTo>
                  <a:cubicBezTo>
                    <a:pt x="7321" y="4403"/>
                    <a:pt x="7416" y="4385"/>
                    <a:pt x="7511" y="4385"/>
                  </a:cubicBezTo>
                  <a:cubicBezTo>
                    <a:pt x="7754" y="4385"/>
                    <a:pt x="7989" y="4501"/>
                    <a:pt x="8131" y="4702"/>
                  </a:cubicBezTo>
                  <a:cubicBezTo>
                    <a:pt x="8229" y="4882"/>
                    <a:pt x="8245" y="5095"/>
                    <a:pt x="8180" y="5275"/>
                  </a:cubicBezTo>
                  <a:cubicBezTo>
                    <a:pt x="8167" y="5314"/>
                    <a:pt x="8113" y="5394"/>
                    <a:pt x="8059" y="5394"/>
                  </a:cubicBezTo>
                  <a:cubicBezTo>
                    <a:pt x="8045" y="5394"/>
                    <a:pt x="8030" y="5388"/>
                    <a:pt x="8016" y="5374"/>
                  </a:cubicBezTo>
                  <a:cubicBezTo>
                    <a:pt x="7967" y="5325"/>
                    <a:pt x="8016" y="4964"/>
                    <a:pt x="7655" y="4915"/>
                  </a:cubicBezTo>
                  <a:cubicBezTo>
                    <a:pt x="7641" y="4913"/>
                    <a:pt x="7626" y="4912"/>
                    <a:pt x="7613" y="4912"/>
                  </a:cubicBezTo>
                  <a:cubicBezTo>
                    <a:pt x="7269" y="4912"/>
                    <a:pt x="7161" y="5478"/>
                    <a:pt x="7508" y="5620"/>
                  </a:cubicBezTo>
                  <a:cubicBezTo>
                    <a:pt x="7581" y="5652"/>
                    <a:pt x="7656" y="5668"/>
                    <a:pt x="7729" y="5668"/>
                  </a:cubicBezTo>
                  <a:cubicBezTo>
                    <a:pt x="7951" y="5668"/>
                    <a:pt x="8155" y="5526"/>
                    <a:pt x="8229" y="5292"/>
                  </a:cubicBezTo>
                  <a:cubicBezTo>
                    <a:pt x="8229" y="5292"/>
                    <a:pt x="8229" y="5275"/>
                    <a:pt x="8229" y="5275"/>
                  </a:cubicBezTo>
                  <a:lnTo>
                    <a:pt x="8245" y="5226"/>
                  </a:lnTo>
                  <a:lnTo>
                    <a:pt x="8245" y="5210"/>
                  </a:lnTo>
                  <a:cubicBezTo>
                    <a:pt x="8262" y="5095"/>
                    <a:pt x="8262" y="4964"/>
                    <a:pt x="8229" y="4833"/>
                  </a:cubicBezTo>
                  <a:cubicBezTo>
                    <a:pt x="8104" y="4521"/>
                    <a:pt x="7809" y="4333"/>
                    <a:pt x="7494" y="4333"/>
                  </a:cubicBezTo>
                  <a:cubicBezTo>
                    <a:pt x="7395" y="4333"/>
                    <a:pt x="7294" y="4351"/>
                    <a:pt x="7196" y="4390"/>
                  </a:cubicBezTo>
                  <a:cubicBezTo>
                    <a:pt x="6705" y="4521"/>
                    <a:pt x="6410" y="5210"/>
                    <a:pt x="6754" y="5767"/>
                  </a:cubicBezTo>
                  <a:cubicBezTo>
                    <a:pt x="6925" y="6110"/>
                    <a:pt x="7327" y="6310"/>
                    <a:pt x="7747" y="6310"/>
                  </a:cubicBezTo>
                  <a:cubicBezTo>
                    <a:pt x="8010" y="6310"/>
                    <a:pt x="8281" y="6232"/>
                    <a:pt x="8508" y="6062"/>
                  </a:cubicBezTo>
                  <a:cubicBezTo>
                    <a:pt x="8950" y="5734"/>
                    <a:pt x="9049" y="5128"/>
                    <a:pt x="8917" y="4571"/>
                  </a:cubicBezTo>
                  <a:cubicBezTo>
                    <a:pt x="8835" y="4046"/>
                    <a:pt x="8458" y="3161"/>
                    <a:pt x="7213" y="2882"/>
                  </a:cubicBezTo>
                  <a:cubicBezTo>
                    <a:pt x="7067" y="2850"/>
                    <a:pt x="6919" y="2835"/>
                    <a:pt x="6768" y="2835"/>
                  </a:cubicBezTo>
                  <a:cubicBezTo>
                    <a:pt x="5438" y="2835"/>
                    <a:pt x="3897" y="3973"/>
                    <a:pt x="2312" y="3973"/>
                  </a:cubicBezTo>
                  <a:cubicBezTo>
                    <a:pt x="2089" y="3973"/>
                    <a:pt x="1864" y="3950"/>
                    <a:pt x="1640" y="3899"/>
                  </a:cubicBezTo>
                  <a:cubicBezTo>
                    <a:pt x="1558" y="3866"/>
                    <a:pt x="1459" y="3849"/>
                    <a:pt x="1377" y="3817"/>
                  </a:cubicBezTo>
                  <a:lnTo>
                    <a:pt x="1312" y="3784"/>
                  </a:lnTo>
                  <a:cubicBezTo>
                    <a:pt x="607" y="3407"/>
                    <a:pt x="164" y="2669"/>
                    <a:pt x="181" y="1850"/>
                  </a:cubicBezTo>
                  <a:cubicBezTo>
                    <a:pt x="203" y="732"/>
                    <a:pt x="1174" y="107"/>
                    <a:pt x="2045" y="107"/>
                  </a:cubicBezTo>
                  <a:cubicBezTo>
                    <a:pt x="2464" y="107"/>
                    <a:pt x="2859" y="251"/>
                    <a:pt x="3115" y="555"/>
                  </a:cubicBezTo>
                  <a:cubicBezTo>
                    <a:pt x="3574" y="1014"/>
                    <a:pt x="3525" y="1768"/>
                    <a:pt x="3033" y="2178"/>
                  </a:cubicBezTo>
                  <a:cubicBezTo>
                    <a:pt x="2951" y="2227"/>
                    <a:pt x="2853" y="2276"/>
                    <a:pt x="2771" y="2292"/>
                  </a:cubicBezTo>
                  <a:cubicBezTo>
                    <a:pt x="2700" y="2311"/>
                    <a:pt x="2629" y="2320"/>
                    <a:pt x="2558" y="2320"/>
                  </a:cubicBezTo>
                  <a:cubicBezTo>
                    <a:pt x="2380" y="2320"/>
                    <a:pt x="2206" y="2262"/>
                    <a:pt x="2066" y="2145"/>
                  </a:cubicBezTo>
                  <a:cubicBezTo>
                    <a:pt x="1935" y="2063"/>
                    <a:pt x="1886" y="1915"/>
                    <a:pt x="1935" y="1768"/>
                  </a:cubicBezTo>
                  <a:lnTo>
                    <a:pt x="1935" y="1768"/>
                  </a:lnTo>
                  <a:cubicBezTo>
                    <a:pt x="2007" y="1851"/>
                    <a:pt x="2100" y="1894"/>
                    <a:pt x="2195" y="1894"/>
                  </a:cubicBezTo>
                  <a:cubicBezTo>
                    <a:pt x="2250" y="1894"/>
                    <a:pt x="2307" y="1880"/>
                    <a:pt x="2361" y="1850"/>
                  </a:cubicBezTo>
                  <a:cubicBezTo>
                    <a:pt x="2607" y="1719"/>
                    <a:pt x="2541" y="1309"/>
                    <a:pt x="2213" y="1227"/>
                  </a:cubicBezTo>
                  <a:cubicBezTo>
                    <a:pt x="2182" y="1217"/>
                    <a:pt x="2150" y="1213"/>
                    <a:pt x="2119" y="1213"/>
                  </a:cubicBezTo>
                  <a:cubicBezTo>
                    <a:pt x="1781" y="1213"/>
                    <a:pt x="1511" y="1756"/>
                    <a:pt x="1902" y="2161"/>
                  </a:cubicBezTo>
                  <a:cubicBezTo>
                    <a:pt x="2063" y="2322"/>
                    <a:pt x="2270" y="2399"/>
                    <a:pt x="2488" y="2399"/>
                  </a:cubicBezTo>
                  <a:cubicBezTo>
                    <a:pt x="2560" y="2399"/>
                    <a:pt x="2632" y="2390"/>
                    <a:pt x="2705" y="2374"/>
                  </a:cubicBezTo>
                  <a:cubicBezTo>
                    <a:pt x="2738" y="2358"/>
                    <a:pt x="2754" y="2358"/>
                    <a:pt x="2787" y="2341"/>
                  </a:cubicBezTo>
                  <a:lnTo>
                    <a:pt x="2869" y="2325"/>
                  </a:lnTo>
                  <a:lnTo>
                    <a:pt x="2902" y="2309"/>
                  </a:lnTo>
                  <a:cubicBezTo>
                    <a:pt x="3049" y="2243"/>
                    <a:pt x="3180" y="2145"/>
                    <a:pt x="3262" y="1997"/>
                  </a:cubicBezTo>
                  <a:cubicBezTo>
                    <a:pt x="3590" y="1538"/>
                    <a:pt x="3557" y="915"/>
                    <a:pt x="3164" y="489"/>
                  </a:cubicBezTo>
                  <a:cubicBezTo>
                    <a:pt x="2893" y="159"/>
                    <a:pt x="2466" y="1"/>
                    <a:pt x="201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17"/>
            <p:cNvSpPr/>
            <p:nvPr/>
          </p:nvSpPr>
          <p:spPr>
            <a:xfrm>
              <a:off x="8118563" y="5014811"/>
              <a:ext cx="211887" cy="121641"/>
            </a:xfrm>
            <a:custGeom>
              <a:rect b="b" l="l" r="r" t="t"/>
              <a:pathLst>
                <a:path extrusionOk="0" h="3708" w="6459">
                  <a:moveTo>
                    <a:pt x="5511" y="0"/>
                  </a:moveTo>
                  <a:cubicBezTo>
                    <a:pt x="5261" y="0"/>
                    <a:pt x="4964" y="44"/>
                    <a:pt x="4623" y="167"/>
                  </a:cubicBezTo>
                  <a:cubicBezTo>
                    <a:pt x="3779" y="468"/>
                    <a:pt x="2592" y="1029"/>
                    <a:pt x="1426" y="1029"/>
                  </a:cubicBezTo>
                  <a:cubicBezTo>
                    <a:pt x="938" y="1029"/>
                    <a:pt x="454" y="931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55" y="1335"/>
                    <a:pt x="1321" y="1335"/>
                  </a:cubicBezTo>
                  <a:cubicBezTo>
                    <a:pt x="1355" y="1335"/>
                    <a:pt x="1391" y="1334"/>
                    <a:pt x="1426" y="1331"/>
                  </a:cubicBezTo>
                  <a:cubicBezTo>
                    <a:pt x="1938" y="1295"/>
                    <a:pt x="2173" y="1164"/>
                    <a:pt x="2308" y="1164"/>
                  </a:cubicBezTo>
                  <a:cubicBezTo>
                    <a:pt x="2358" y="1164"/>
                    <a:pt x="2395" y="1183"/>
                    <a:pt x="2426" y="1233"/>
                  </a:cubicBezTo>
                  <a:cubicBezTo>
                    <a:pt x="2499" y="1317"/>
                    <a:pt x="2411" y="1366"/>
                    <a:pt x="2267" y="1366"/>
                  </a:cubicBezTo>
                  <a:cubicBezTo>
                    <a:pt x="2216" y="1366"/>
                    <a:pt x="2158" y="1360"/>
                    <a:pt x="2098" y="1347"/>
                  </a:cubicBezTo>
                  <a:cubicBezTo>
                    <a:pt x="2058" y="1332"/>
                    <a:pt x="2014" y="1325"/>
                    <a:pt x="1970" y="1325"/>
                  </a:cubicBezTo>
                  <a:cubicBezTo>
                    <a:pt x="1870" y="1325"/>
                    <a:pt x="1768" y="1361"/>
                    <a:pt x="1689" y="1429"/>
                  </a:cubicBezTo>
                  <a:cubicBezTo>
                    <a:pt x="1511" y="1575"/>
                    <a:pt x="1715" y="2102"/>
                    <a:pt x="1345" y="2102"/>
                  </a:cubicBezTo>
                  <a:cubicBezTo>
                    <a:pt x="1340" y="2102"/>
                    <a:pt x="1334" y="2102"/>
                    <a:pt x="1328" y="2101"/>
                  </a:cubicBezTo>
                  <a:lnTo>
                    <a:pt x="1328" y="2101"/>
                  </a:lnTo>
                  <a:cubicBezTo>
                    <a:pt x="1328" y="2101"/>
                    <a:pt x="1614" y="2461"/>
                    <a:pt x="2047" y="2461"/>
                  </a:cubicBezTo>
                  <a:cubicBezTo>
                    <a:pt x="2192" y="2461"/>
                    <a:pt x="2352" y="2421"/>
                    <a:pt x="2525" y="2314"/>
                  </a:cubicBezTo>
                  <a:cubicBezTo>
                    <a:pt x="3197" y="1872"/>
                    <a:pt x="2820" y="1380"/>
                    <a:pt x="3065" y="1249"/>
                  </a:cubicBezTo>
                  <a:cubicBezTo>
                    <a:pt x="3111" y="1226"/>
                    <a:pt x="3156" y="1216"/>
                    <a:pt x="3197" y="1216"/>
                  </a:cubicBezTo>
                  <a:cubicBezTo>
                    <a:pt x="3389" y="1216"/>
                    <a:pt x="3501" y="1445"/>
                    <a:pt x="3311" y="1675"/>
                  </a:cubicBezTo>
                  <a:cubicBezTo>
                    <a:pt x="3082" y="1937"/>
                    <a:pt x="2230" y="2888"/>
                    <a:pt x="3557" y="3708"/>
                  </a:cubicBez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37"/>
                    <a:pt x="4819" y="2708"/>
                    <a:pt x="4721" y="2216"/>
                  </a:cubicBezTo>
                  <a:cubicBezTo>
                    <a:pt x="4623" y="1708"/>
                    <a:pt x="4246" y="954"/>
                    <a:pt x="4852" y="511"/>
                  </a:cubicBezTo>
                  <a:cubicBezTo>
                    <a:pt x="5204" y="247"/>
                    <a:pt x="5509" y="147"/>
                    <a:pt x="5817" y="147"/>
                  </a:cubicBezTo>
                  <a:cubicBezTo>
                    <a:pt x="6025" y="147"/>
                    <a:pt x="6234" y="193"/>
                    <a:pt x="6458" y="265"/>
                  </a:cubicBezTo>
                  <a:cubicBezTo>
                    <a:pt x="6458" y="265"/>
                    <a:pt x="6127" y="0"/>
                    <a:pt x="55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17"/>
            <p:cNvSpPr/>
            <p:nvPr/>
          </p:nvSpPr>
          <p:spPr>
            <a:xfrm>
              <a:off x="8157799" y="4894185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7" y="0"/>
                    <a:pt x="1" y="123"/>
                    <a:pt x="1" y="123"/>
                  </a:cubicBezTo>
                  <a:cubicBezTo>
                    <a:pt x="1" y="123"/>
                    <a:pt x="952" y="205"/>
                    <a:pt x="1197" y="549"/>
                  </a:cubicBezTo>
                  <a:cubicBezTo>
                    <a:pt x="1361" y="746"/>
                    <a:pt x="1427" y="1025"/>
                    <a:pt x="1345" y="1271"/>
                  </a:cubicBezTo>
                  <a:cubicBezTo>
                    <a:pt x="1296" y="1500"/>
                    <a:pt x="1181" y="2156"/>
                    <a:pt x="2214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17"/>
            <p:cNvSpPr/>
            <p:nvPr/>
          </p:nvSpPr>
          <p:spPr>
            <a:xfrm>
              <a:off x="8111018" y="4806791"/>
              <a:ext cx="74238" cy="87688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20" y="165"/>
                    <a:pt x="738" y="689"/>
                    <a:pt x="804" y="1427"/>
                  </a:cubicBezTo>
                  <a:cubicBezTo>
                    <a:pt x="870" y="2164"/>
                    <a:pt x="1" y="2623"/>
                    <a:pt x="1" y="2623"/>
                  </a:cubicBezTo>
                  <a:cubicBezTo>
                    <a:pt x="591" y="2410"/>
                    <a:pt x="1771" y="2673"/>
                    <a:pt x="2017" y="2017"/>
                  </a:cubicBezTo>
                  <a:cubicBezTo>
                    <a:pt x="2263" y="1345"/>
                    <a:pt x="1624" y="919"/>
                    <a:pt x="1263" y="722"/>
                  </a:cubicBezTo>
                  <a:cubicBezTo>
                    <a:pt x="919" y="542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17"/>
            <p:cNvSpPr/>
            <p:nvPr/>
          </p:nvSpPr>
          <p:spPr>
            <a:xfrm>
              <a:off x="8000266" y="4844977"/>
              <a:ext cx="104353" cy="140930"/>
            </a:xfrm>
            <a:custGeom>
              <a:rect b="b" l="l" r="r" t="t"/>
              <a:pathLst>
                <a:path extrusionOk="0" h="4296" w="3181">
                  <a:moveTo>
                    <a:pt x="2803" y="1"/>
                  </a:moveTo>
                  <a:lnTo>
                    <a:pt x="2803" y="1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43" y="109"/>
                    <a:pt x="2272" y="103"/>
                    <a:pt x="2190" y="103"/>
                  </a:cubicBezTo>
                  <a:cubicBezTo>
                    <a:pt x="1869" y="103"/>
                    <a:pt x="1373" y="194"/>
                    <a:pt x="1230" y="689"/>
                  </a:cubicBezTo>
                  <a:cubicBezTo>
                    <a:pt x="1049" y="1295"/>
                    <a:pt x="1197" y="1689"/>
                    <a:pt x="1410" y="1886"/>
                  </a:cubicBezTo>
                  <a:cubicBezTo>
                    <a:pt x="1623" y="2066"/>
                    <a:pt x="1623" y="2443"/>
                    <a:pt x="1475" y="2492"/>
                  </a:cubicBezTo>
                  <a:cubicBezTo>
                    <a:pt x="1437" y="2510"/>
                    <a:pt x="1398" y="2518"/>
                    <a:pt x="1361" y="2518"/>
                  </a:cubicBezTo>
                  <a:cubicBezTo>
                    <a:pt x="1195" y="2518"/>
                    <a:pt x="1067" y="2355"/>
                    <a:pt x="1148" y="2181"/>
                  </a:cubicBezTo>
                  <a:cubicBezTo>
                    <a:pt x="1220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7" y="1746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0" y="2492"/>
                    <a:pt x="689" y="2918"/>
                  </a:cubicBezTo>
                  <a:cubicBezTo>
                    <a:pt x="1393" y="3361"/>
                    <a:pt x="1738" y="4033"/>
                    <a:pt x="2115" y="4295"/>
                  </a:cubicBezTo>
                  <a:cubicBezTo>
                    <a:pt x="2115" y="4295"/>
                    <a:pt x="1508" y="3344"/>
                    <a:pt x="2066" y="2476"/>
                  </a:cubicBezTo>
                  <a:cubicBezTo>
                    <a:pt x="2623" y="1607"/>
                    <a:pt x="3180" y="1345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17"/>
            <p:cNvSpPr/>
            <p:nvPr/>
          </p:nvSpPr>
          <p:spPr>
            <a:xfrm>
              <a:off x="7862614" y="4636924"/>
              <a:ext cx="266180" cy="265622"/>
            </a:xfrm>
            <a:custGeom>
              <a:rect b="b" l="l" r="r" t="t"/>
              <a:pathLst>
                <a:path extrusionOk="0" h="8097" w="8114">
                  <a:moveTo>
                    <a:pt x="2354" y="1"/>
                  </a:moveTo>
                  <a:cubicBezTo>
                    <a:pt x="2263" y="1"/>
                    <a:pt x="2172" y="6"/>
                    <a:pt x="2082" y="16"/>
                  </a:cubicBezTo>
                  <a:cubicBezTo>
                    <a:pt x="754" y="179"/>
                    <a:pt x="0" y="1982"/>
                    <a:pt x="787" y="3228"/>
                  </a:cubicBezTo>
                  <a:cubicBezTo>
                    <a:pt x="1376" y="4185"/>
                    <a:pt x="2454" y="4468"/>
                    <a:pt x="3416" y="4468"/>
                  </a:cubicBezTo>
                  <a:cubicBezTo>
                    <a:pt x="3525" y="4468"/>
                    <a:pt x="3632" y="4464"/>
                    <a:pt x="3737" y="4458"/>
                  </a:cubicBezTo>
                  <a:cubicBezTo>
                    <a:pt x="3950" y="4458"/>
                    <a:pt x="4196" y="4441"/>
                    <a:pt x="4442" y="4408"/>
                  </a:cubicBezTo>
                  <a:cubicBezTo>
                    <a:pt x="4442" y="4408"/>
                    <a:pt x="4650" y="4374"/>
                    <a:pt x="4961" y="4374"/>
                  </a:cubicBezTo>
                  <a:cubicBezTo>
                    <a:pt x="5449" y="4374"/>
                    <a:pt x="6189" y="4459"/>
                    <a:pt x="6770" y="4900"/>
                  </a:cubicBezTo>
                  <a:cubicBezTo>
                    <a:pt x="7163" y="5228"/>
                    <a:pt x="7425" y="5703"/>
                    <a:pt x="7507" y="6211"/>
                  </a:cubicBezTo>
                  <a:cubicBezTo>
                    <a:pt x="7507" y="6211"/>
                    <a:pt x="7671" y="7408"/>
                    <a:pt x="7097" y="8064"/>
                  </a:cubicBezTo>
                  <a:lnTo>
                    <a:pt x="7065" y="8096"/>
                  </a:lnTo>
                  <a:cubicBezTo>
                    <a:pt x="7065" y="8096"/>
                    <a:pt x="8114" y="7572"/>
                    <a:pt x="7983" y="5966"/>
                  </a:cubicBezTo>
                  <a:cubicBezTo>
                    <a:pt x="7875" y="4659"/>
                    <a:pt x="6826" y="4005"/>
                    <a:pt x="5499" y="4005"/>
                  </a:cubicBezTo>
                  <a:cubicBezTo>
                    <a:pt x="5212" y="4005"/>
                    <a:pt x="4912" y="4036"/>
                    <a:pt x="4606" y="4097"/>
                  </a:cubicBezTo>
                  <a:cubicBezTo>
                    <a:pt x="4097" y="4191"/>
                    <a:pt x="3637" y="4241"/>
                    <a:pt x="3224" y="4241"/>
                  </a:cubicBezTo>
                  <a:cubicBezTo>
                    <a:pt x="2705" y="4241"/>
                    <a:pt x="2259" y="4163"/>
                    <a:pt x="1885" y="3999"/>
                  </a:cubicBezTo>
                  <a:cubicBezTo>
                    <a:pt x="1492" y="3802"/>
                    <a:pt x="1147" y="3507"/>
                    <a:pt x="918" y="3146"/>
                  </a:cubicBezTo>
                  <a:cubicBezTo>
                    <a:pt x="197" y="1982"/>
                    <a:pt x="885" y="294"/>
                    <a:pt x="2098" y="147"/>
                  </a:cubicBezTo>
                  <a:cubicBezTo>
                    <a:pt x="2199" y="132"/>
                    <a:pt x="2300" y="125"/>
                    <a:pt x="2401" y="125"/>
                  </a:cubicBezTo>
                  <a:cubicBezTo>
                    <a:pt x="2875" y="125"/>
                    <a:pt x="3333" y="287"/>
                    <a:pt x="3590" y="638"/>
                  </a:cubicBezTo>
                  <a:cubicBezTo>
                    <a:pt x="3885" y="1032"/>
                    <a:pt x="3934" y="1540"/>
                    <a:pt x="3721" y="1982"/>
                  </a:cubicBezTo>
                  <a:cubicBezTo>
                    <a:pt x="3573" y="2332"/>
                    <a:pt x="3238" y="2538"/>
                    <a:pt x="2879" y="2538"/>
                  </a:cubicBezTo>
                  <a:cubicBezTo>
                    <a:pt x="2800" y="2538"/>
                    <a:pt x="2719" y="2528"/>
                    <a:pt x="2639" y="2507"/>
                  </a:cubicBezTo>
                  <a:cubicBezTo>
                    <a:pt x="2196" y="2392"/>
                    <a:pt x="2016" y="1966"/>
                    <a:pt x="2360" y="1901"/>
                  </a:cubicBezTo>
                  <a:cubicBezTo>
                    <a:pt x="2770" y="1835"/>
                    <a:pt x="2852" y="1491"/>
                    <a:pt x="2705" y="1212"/>
                  </a:cubicBezTo>
                  <a:cubicBezTo>
                    <a:pt x="2644" y="1091"/>
                    <a:pt x="2508" y="1022"/>
                    <a:pt x="2363" y="1022"/>
                  </a:cubicBezTo>
                  <a:cubicBezTo>
                    <a:pt x="2155" y="1022"/>
                    <a:pt x="1927" y="1163"/>
                    <a:pt x="1869" y="1491"/>
                  </a:cubicBezTo>
                  <a:cubicBezTo>
                    <a:pt x="1819" y="1753"/>
                    <a:pt x="1885" y="2032"/>
                    <a:pt x="2082" y="2228"/>
                  </a:cubicBezTo>
                  <a:cubicBezTo>
                    <a:pt x="2250" y="2422"/>
                    <a:pt x="2587" y="2585"/>
                    <a:pt x="2932" y="2585"/>
                  </a:cubicBezTo>
                  <a:cubicBezTo>
                    <a:pt x="3260" y="2585"/>
                    <a:pt x="3595" y="2438"/>
                    <a:pt x="3803" y="2032"/>
                  </a:cubicBezTo>
                  <a:cubicBezTo>
                    <a:pt x="4032" y="1556"/>
                    <a:pt x="4000" y="999"/>
                    <a:pt x="3688" y="556"/>
                  </a:cubicBezTo>
                  <a:cubicBezTo>
                    <a:pt x="3395" y="166"/>
                    <a:pt x="2876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17"/>
            <p:cNvSpPr/>
            <p:nvPr/>
          </p:nvSpPr>
          <p:spPr>
            <a:xfrm>
              <a:off x="7905064" y="4789437"/>
              <a:ext cx="152773" cy="78142"/>
            </a:xfrm>
            <a:custGeom>
              <a:rect b="b" l="l" r="r" t="t"/>
              <a:pathLst>
                <a:path extrusionOk="0" h="2382" w="4657">
                  <a:moveTo>
                    <a:pt x="3567" y="1"/>
                  </a:moveTo>
                  <a:cubicBezTo>
                    <a:pt x="3272" y="1"/>
                    <a:pt x="2922" y="40"/>
                    <a:pt x="2525" y="153"/>
                  </a:cubicBezTo>
                  <a:cubicBezTo>
                    <a:pt x="1971" y="319"/>
                    <a:pt x="1499" y="380"/>
                    <a:pt x="1111" y="380"/>
                  </a:cubicBezTo>
                  <a:cubicBezTo>
                    <a:pt x="581" y="380"/>
                    <a:pt x="209" y="266"/>
                    <a:pt x="1" y="153"/>
                  </a:cubicBezTo>
                  <a:lnTo>
                    <a:pt x="1" y="153"/>
                  </a:lnTo>
                  <a:cubicBezTo>
                    <a:pt x="132" y="268"/>
                    <a:pt x="263" y="382"/>
                    <a:pt x="378" y="530"/>
                  </a:cubicBezTo>
                  <a:cubicBezTo>
                    <a:pt x="454" y="636"/>
                    <a:pt x="599" y="1399"/>
                    <a:pt x="1202" y="1399"/>
                  </a:cubicBezTo>
                  <a:cubicBezTo>
                    <a:pt x="1252" y="1399"/>
                    <a:pt x="1305" y="1393"/>
                    <a:pt x="1361" y="1382"/>
                  </a:cubicBezTo>
                  <a:cubicBezTo>
                    <a:pt x="2083" y="1218"/>
                    <a:pt x="1952" y="759"/>
                    <a:pt x="2427" y="612"/>
                  </a:cubicBezTo>
                  <a:cubicBezTo>
                    <a:pt x="2516" y="584"/>
                    <a:pt x="2591" y="573"/>
                    <a:pt x="2655" y="573"/>
                  </a:cubicBezTo>
                  <a:cubicBezTo>
                    <a:pt x="2931" y="573"/>
                    <a:pt x="2976" y="791"/>
                    <a:pt x="2869" y="858"/>
                  </a:cubicBezTo>
                  <a:cubicBezTo>
                    <a:pt x="2808" y="896"/>
                    <a:pt x="2751" y="909"/>
                    <a:pt x="2690" y="909"/>
                  </a:cubicBezTo>
                  <a:cubicBezTo>
                    <a:pt x="2621" y="909"/>
                    <a:pt x="2547" y="892"/>
                    <a:pt x="2460" y="874"/>
                  </a:cubicBezTo>
                  <a:cubicBezTo>
                    <a:pt x="2451" y="873"/>
                    <a:pt x="2441" y="873"/>
                    <a:pt x="2431" y="873"/>
                  </a:cubicBezTo>
                  <a:cubicBezTo>
                    <a:pt x="2234" y="873"/>
                    <a:pt x="1812" y="1027"/>
                    <a:pt x="1968" y="1448"/>
                  </a:cubicBezTo>
                  <a:cubicBezTo>
                    <a:pt x="2132" y="1874"/>
                    <a:pt x="2361" y="2234"/>
                    <a:pt x="2115" y="2382"/>
                  </a:cubicBezTo>
                  <a:cubicBezTo>
                    <a:pt x="2115" y="2382"/>
                    <a:pt x="3033" y="2382"/>
                    <a:pt x="3345" y="2120"/>
                  </a:cubicBezTo>
                  <a:cubicBezTo>
                    <a:pt x="3705" y="1857"/>
                    <a:pt x="3853" y="1399"/>
                    <a:pt x="3722" y="989"/>
                  </a:cubicBezTo>
                  <a:cubicBezTo>
                    <a:pt x="3623" y="494"/>
                    <a:pt x="3938" y="195"/>
                    <a:pt x="4415" y="195"/>
                  </a:cubicBezTo>
                  <a:cubicBezTo>
                    <a:pt x="4491" y="195"/>
                    <a:pt x="4572" y="202"/>
                    <a:pt x="4656" y="218"/>
                  </a:cubicBezTo>
                  <a:cubicBezTo>
                    <a:pt x="4656" y="218"/>
                    <a:pt x="4261" y="1"/>
                    <a:pt x="35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17"/>
            <p:cNvSpPr/>
            <p:nvPr/>
          </p:nvSpPr>
          <p:spPr>
            <a:xfrm>
              <a:off x="7944332" y="4645487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263" y="0"/>
                  </a:moveTo>
                  <a:lnTo>
                    <a:pt x="1263" y="0"/>
                  </a:lnTo>
                  <a:cubicBezTo>
                    <a:pt x="1689" y="443"/>
                    <a:pt x="1836" y="1082"/>
                    <a:pt x="1640" y="1656"/>
                  </a:cubicBezTo>
                  <a:cubicBezTo>
                    <a:pt x="1410" y="2417"/>
                    <a:pt x="886" y="2617"/>
                    <a:pt x="437" y="2617"/>
                  </a:cubicBezTo>
                  <a:cubicBezTo>
                    <a:pt x="276" y="2617"/>
                    <a:pt x="125" y="2592"/>
                    <a:pt x="1" y="2557"/>
                  </a:cubicBezTo>
                  <a:lnTo>
                    <a:pt x="1" y="2557"/>
                  </a:lnTo>
                  <a:cubicBezTo>
                    <a:pt x="1" y="2558"/>
                    <a:pt x="229" y="3364"/>
                    <a:pt x="1008" y="3364"/>
                  </a:cubicBezTo>
                  <a:cubicBezTo>
                    <a:pt x="1038" y="3364"/>
                    <a:pt x="1068" y="3363"/>
                    <a:pt x="1099" y="3361"/>
                  </a:cubicBezTo>
                  <a:cubicBezTo>
                    <a:pt x="1951" y="3295"/>
                    <a:pt x="1886" y="2639"/>
                    <a:pt x="1886" y="2361"/>
                  </a:cubicBezTo>
                  <a:cubicBezTo>
                    <a:pt x="1869" y="2066"/>
                    <a:pt x="1853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4" y="2344"/>
                    <a:pt x="1820" y="2984"/>
                    <a:pt x="2918" y="3098"/>
                  </a:cubicBezTo>
                  <a:cubicBezTo>
                    <a:pt x="2787" y="3000"/>
                    <a:pt x="2754" y="2820"/>
                    <a:pt x="2853" y="2689"/>
                  </a:cubicBezTo>
                  <a:cubicBezTo>
                    <a:pt x="3000" y="2443"/>
                    <a:pt x="3213" y="1984"/>
                    <a:pt x="2492" y="1361"/>
                  </a:cubicBezTo>
                  <a:cubicBezTo>
                    <a:pt x="1754" y="738"/>
                    <a:pt x="1689" y="295"/>
                    <a:pt x="1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17"/>
            <p:cNvSpPr/>
            <p:nvPr/>
          </p:nvSpPr>
          <p:spPr>
            <a:xfrm>
              <a:off x="7835188" y="4489332"/>
              <a:ext cx="62920" cy="251352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499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17"/>
            <p:cNvSpPr/>
            <p:nvPr/>
          </p:nvSpPr>
          <p:spPr>
            <a:xfrm>
              <a:off x="7678147" y="4456231"/>
              <a:ext cx="280188" cy="333922"/>
            </a:xfrm>
            <a:custGeom>
              <a:rect b="b" l="l" r="r" t="t"/>
              <a:pathLst>
                <a:path extrusionOk="0" h="10179" w="8541">
                  <a:moveTo>
                    <a:pt x="2276" y="1"/>
                  </a:moveTo>
                  <a:cubicBezTo>
                    <a:pt x="1365" y="1"/>
                    <a:pt x="525" y="452"/>
                    <a:pt x="296" y="1180"/>
                  </a:cubicBezTo>
                  <a:cubicBezTo>
                    <a:pt x="1" y="1967"/>
                    <a:pt x="411" y="2671"/>
                    <a:pt x="820" y="2901"/>
                  </a:cubicBezTo>
                  <a:cubicBezTo>
                    <a:pt x="1041" y="3045"/>
                    <a:pt x="1295" y="3106"/>
                    <a:pt x="1545" y="3106"/>
                  </a:cubicBezTo>
                  <a:cubicBezTo>
                    <a:pt x="2093" y="3106"/>
                    <a:pt x="2620" y="2809"/>
                    <a:pt x="2722" y="2426"/>
                  </a:cubicBezTo>
                  <a:cubicBezTo>
                    <a:pt x="2866" y="2037"/>
                    <a:pt x="2554" y="1648"/>
                    <a:pt x="2166" y="1648"/>
                  </a:cubicBezTo>
                  <a:cubicBezTo>
                    <a:pt x="2112" y="1648"/>
                    <a:pt x="2056" y="1656"/>
                    <a:pt x="2001" y="1672"/>
                  </a:cubicBezTo>
                  <a:cubicBezTo>
                    <a:pt x="1673" y="1737"/>
                    <a:pt x="1492" y="2081"/>
                    <a:pt x="1607" y="2393"/>
                  </a:cubicBezTo>
                  <a:cubicBezTo>
                    <a:pt x="1689" y="2627"/>
                    <a:pt x="1938" y="2660"/>
                    <a:pt x="2074" y="2660"/>
                  </a:cubicBezTo>
                  <a:cubicBezTo>
                    <a:pt x="2128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2"/>
                    <a:pt x="1625" y="2962"/>
                  </a:cubicBezTo>
                  <a:cubicBezTo>
                    <a:pt x="1428" y="2962"/>
                    <a:pt x="1205" y="2888"/>
                    <a:pt x="1001" y="2704"/>
                  </a:cubicBezTo>
                  <a:cubicBezTo>
                    <a:pt x="575" y="2327"/>
                    <a:pt x="493" y="1082"/>
                    <a:pt x="1214" y="508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7" y="213"/>
                  </a:cubicBezTo>
                  <a:cubicBezTo>
                    <a:pt x="3935" y="475"/>
                    <a:pt x="4656" y="1639"/>
                    <a:pt x="4885" y="2868"/>
                  </a:cubicBezTo>
                  <a:cubicBezTo>
                    <a:pt x="5115" y="4098"/>
                    <a:pt x="4885" y="5376"/>
                    <a:pt x="4951" y="6491"/>
                  </a:cubicBezTo>
                  <a:cubicBezTo>
                    <a:pt x="4902" y="7507"/>
                    <a:pt x="5295" y="8490"/>
                    <a:pt x="6033" y="9195"/>
                  </a:cubicBezTo>
                  <a:cubicBezTo>
                    <a:pt x="6738" y="9802"/>
                    <a:pt x="7623" y="10146"/>
                    <a:pt x="8541" y="10179"/>
                  </a:cubicBezTo>
                  <a:cubicBezTo>
                    <a:pt x="7623" y="10113"/>
                    <a:pt x="6770" y="9752"/>
                    <a:pt x="6098" y="9130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7"/>
                    <a:pt x="5033" y="2835"/>
                  </a:cubicBezTo>
                  <a:cubicBezTo>
                    <a:pt x="4803" y="1573"/>
                    <a:pt x="4049" y="328"/>
                    <a:pt x="2869" y="65"/>
                  </a:cubicBezTo>
                  <a:cubicBezTo>
                    <a:pt x="2672" y="22"/>
                    <a:pt x="2472" y="1"/>
                    <a:pt x="22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17"/>
            <p:cNvSpPr/>
            <p:nvPr/>
          </p:nvSpPr>
          <p:spPr>
            <a:xfrm>
              <a:off x="7743234" y="4503078"/>
              <a:ext cx="81750" cy="69153"/>
            </a:xfrm>
            <a:custGeom>
              <a:rect b="b" l="l" r="r" t="t"/>
              <a:pathLst>
                <a:path extrusionOk="0" h="2108" w="2492">
                  <a:moveTo>
                    <a:pt x="1783" y="1"/>
                  </a:moveTo>
                  <a:cubicBezTo>
                    <a:pt x="1313" y="1"/>
                    <a:pt x="1020" y="401"/>
                    <a:pt x="934" y="1096"/>
                  </a:cubicBezTo>
                  <a:cubicBezTo>
                    <a:pt x="853" y="1747"/>
                    <a:pt x="266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21" y="1856"/>
                    <a:pt x="702" y="2108"/>
                    <a:pt x="1241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492" y="1309"/>
                    <a:pt x="2115" y="604"/>
                    <a:pt x="1967" y="375"/>
                  </a:cubicBezTo>
                  <a:cubicBezTo>
                    <a:pt x="1869" y="276"/>
                    <a:pt x="1902" y="96"/>
                    <a:pt x="2016" y="31"/>
                  </a:cubicBezTo>
                  <a:cubicBezTo>
                    <a:pt x="1934" y="11"/>
                    <a:pt x="1857" y="1"/>
                    <a:pt x="17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17"/>
            <p:cNvSpPr/>
            <p:nvPr/>
          </p:nvSpPr>
          <p:spPr>
            <a:xfrm>
              <a:off x="7662040" y="4507834"/>
              <a:ext cx="158645" cy="179607"/>
            </a:xfrm>
            <a:custGeom>
              <a:rect b="b" l="l" r="r" t="t"/>
              <a:pathLst>
                <a:path extrusionOk="0" h="5475" w="4836">
                  <a:moveTo>
                    <a:pt x="475" y="0"/>
                  </a:moveTo>
                  <a:lnTo>
                    <a:pt x="475" y="0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6" y="3803"/>
                    <a:pt x="2606" y="3803"/>
                  </a:cubicBezTo>
                  <a:cubicBezTo>
                    <a:pt x="2344" y="3705"/>
                    <a:pt x="2295" y="3393"/>
                    <a:pt x="2475" y="3147"/>
                  </a:cubicBezTo>
                  <a:cubicBezTo>
                    <a:pt x="2639" y="2983"/>
                    <a:pt x="2606" y="2721"/>
                    <a:pt x="2426" y="2606"/>
                  </a:cubicBezTo>
                  <a:cubicBezTo>
                    <a:pt x="2295" y="2557"/>
                    <a:pt x="2033" y="2344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8"/>
                    <a:pt x="2869" y="3131"/>
                  </a:cubicBezTo>
                  <a:cubicBezTo>
                    <a:pt x="2819" y="3705"/>
                    <a:pt x="3082" y="3869"/>
                    <a:pt x="3491" y="4147"/>
                  </a:cubicBezTo>
                  <a:cubicBezTo>
                    <a:pt x="3885" y="4442"/>
                    <a:pt x="3655" y="4950"/>
                    <a:pt x="3655" y="4950"/>
                  </a:cubicBezTo>
                  <a:cubicBezTo>
                    <a:pt x="4360" y="4541"/>
                    <a:pt x="4196" y="3885"/>
                    <a:pt x="4114" y="3721"/>
                  </a:cubicBezTo>
                  <a:cubicBezTo>
                    <a:pt x="4032" y="3574"/>
                    <a:pt x="3836" y="3311"/>
                    <a:pt x="4065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60" y="4934"/>
                    <a:pt x="4524" y="5278"/>
                    <a:pt x="4836" y="5475"/>
                  </a:cubicBezTo>
                  <a:cubicBezTo>
                    <a:pt x="4704" y="5163"/>
                    <a:pt x="4639" y="4803"/>
                    <a:pt x="4655" y="4459"/>
                  </a:cubicBezTo>
                  <a:cubicBezTo>
                    <a:pt x="4639" y="3951"/>
                    <a:pt x="4737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7" y="1148"/>
                    <a:pt x="344" y="558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17"/>
            <p:cNvSpPr/>
            <p:nvPr/>
          </p:nvSpPr>
          <p:spPr>
            <a:xfrm>
              <a:off x="7610404" y="4457183"/>
              <a:ext cx="97365" cy="64035"/>
            </a:xfrm>
            <a:custGeom>
              <a:rect b="b" l="l" r="r" t="t"/>
              <a:pathLst>
                <a:path extrusionOk="0" h="1952" w="2968">
                  <a:moveTo>
                    <a:pt x="2047" y="0"/>
                  </a:moveTo>
                  <a:cubicBezTo>
                    <a:pt x="328" y="0"/>
                    <a:pt x="279" y="1096"/>
                    <a:pt x="279" y="1380"/>
                  </a:cubicBezTo>
                  <a:cubicBezTo>
                    <a:pt x="279" y="1561"/>
                    <a:pt x="164" y="1725"/>
                    <a:pt x="1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60" y="1951"/>
                    <a:pt x="1827" y="1305"/>
                    <a:pt x="2033" y="790"/>
                  </a:cubicBezTo>
                  <a:cubicBezTo>
                    <a:pt x="2197" y="413"/>
                    <a:pt x="2541" y="135"/>
                    <a:pt x="2967" y="85"/>
                  </a:cubicBezTo>
                  <a:cubicBezTo>
                    <a:pt x="2617" y="26"/>
                    <a:pt x="2312" y="0"/>
                    <a:pt x="20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17"/>
            <p:cNvSpPr/>
            <p:nvPr/>
          </p:nvSpPr>
          <p:spPr>
            <a:xfrm>
              <a:off x="7572776" y="4456330"/>
              <a:ext cx="47338" cy="37398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10"/>
                    <a:pt x="328" y="29"/>
                  </a:cubicBezTo>
                  <a:cubicBezTo>
                    <a:pt x="98" y="144"/>
                    <a:pt x="0" y="423"/>
                    <a:pt x="98" y="669"/>
                  </a:cubicBezTo>
                  <a:cubicBezTo>
                    <a:pt x="180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7" y="1140"/>
                  </a:cubicBezTo>
                  <a:cubicBezTo>
                    <a:pt x="961" y="1140"/>
                    <a:pt x="1105" y="1096"/>
                    <a:pt x="1229" y="1013"/>
                  </a:cubicBezTo>
                  <a:cubicBezTo>
                    <a:pt x="1361" y="882"/>
                    <a:pt x="1443" y="702"/>
                    <a:pt x="1443" y="521"/>
                  </a:cubicBezTo>
                  <a:lnTo>
                    <a:pt x="1443" y="521"/>
                  </a:lnTo>
                  <a:cubicBezTo>
                    <a:pt x="1442" y="521"/>
                    <a:pt x="1135" y="902"/>
                    <a:pt x="783" y="902"/>
                  </a:cubicBezTo>
                  <a:cubicBezTo>
                    <a:pt x="762" y="902"/>
                    <a:pt x="742" y="901"/>
                    <a:pt x="721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4" y="85"/>
                    <a:pt x="428" y="73"/>
                    <a:pt x="471" y="73"/>
                  </a:cubicBezTo>
                  <a:cubicBezTo>
                    <a:pt x="587" y="73"/>
                    <a:pt x="697" y="160"/>
                    <a:pt x="721" y="292"/>
                  </a:cubicBezTo>
                  <a:cubicBezTo>
                    <a:pt x="732" y="403"/>
                    <a:pt x="645" y="469"/>
                    <a:pt x="593" y="469"/>
                  </a:cubicBezTo>
                  <a:cubicBezTo>
                    <a:pt x="569" y="469"/>
                    <a:pt x="552" y="454"/>
                    <a:pt x="557" y="423"/>
                  </a:cubicBezTo>
                  <a:cubicBezTo>
                    <a:pt x="582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2" y="357"/>
                    <a:pt x="394" y="538"/>
                    <a:pt x="394" y="538"/>
                  </a:cubicBezTo>
                  <a:cubicBezTo>
                    <a:pt x="441" y="581"/>
                    <a:pt x="498" y="600"/>
                    <a:pt x="553" y="600"/>
                  </a:cubicBezTo>
                  <a:cubicBezTo>
                    <a:pt x="688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17"/>
            <p:cNvSpPr/>
            <p:nvPr/>
          </p:nvSpPr>
          <p:spPr>
            <a:xfrm>
              <a:off x="8234170" y="4694367"/>
              <a:ext cx="131220" cy="286749"/>
            </a:xfrm>
            <a:custGeom>
              <a:rect b="b" l="l" r="r" t="t"/>
              <a:pathLst>
                <a:path extrusionOk="0" h="8741" w="4000">
                  <a:moveTo>
                    <a:pt x="1919" y="0"/>
                  </a:moveTo>
                  <a:cubicBezTo>
                    <a:pt x="1761" y="0"/>
                    <a:pt x="1601" y="22"/>
                    <a:pt x="1443" y="68"/>
                  </a:cubicBezTo>
                  <a:cubicBezTo>
                    <a:pt x="689" y="248"/>
                    <a:pt x="132" y="904"/>
                    <a:pt x="66" y="1690"/>
                  </a:cubicBezTo>
                  <a:cubicBezTo>
                    <a:pt x="0" y="2493"/>
                    <a:pt x="410" y="3280"/>
                    <a:pt x="1000" y="3838"/>
                  </a:cubicBezTo>
                  <a:cubicBezTo>
                    <a:pt x="1590" y="4428"/>
                    <a:pt x="2361" y="4706"/>
                    <a:pt x="2902" y="5214"/>
                  </a:cubicBezTo>
                  <a:cubicBezTo>
                    <a:pt x="3443" y="5673"/>
                    <a:pt x="3770" y="6345"/>
                    <a:pt x="3820" y="7050"/>
                  </a:cubicBezTo>
                  <a:cubicBezTo>
                    <a:pt x="3852" y="7722"/>
                    <a:pt x="3492" y="8394"/>
                    <a:pt x="2918" y="8558"/>
                  </a:cubicBezTo>
                  <a:cubicBezTo>
                    <a:pt x="2785" y="8608"/>
                    <a:pt x="2649" y="8631"/>
                    <a:pt x="2517" y="8631"/>
                  </a:cubicBezTo>
                  <a:cubicBezTo>
                    <a:pt x="2079" y="8631"/>
                    <a:pt x="1680" y="8379"/>
                    <a:pt x="1541" y="8001"/>
                  </a:cubicBezTo>
                  <a:cubicBezTo>
                    <a:pt x="1345" y="7558"/>
                    <a:pt x="1541" y="7034"/>
                    <a:pt x="2000" y="6837"/>
                  </a:cubicBezTo>
                  <a:cubicBezTo>
                    <a:pt x="2082" y="6804"/>
                    <a:pt x="2164" y="6788"/>
                    <a:pt x="2262" y="6788"/>
                  </a:cubicBezTo>
                  <a:cubicBezTo>
                    <a:pt x="2262" y="6788"/>
                    <a:pt x="2292" y="6785"/>
                    <a:pt x="2339" y="6785"/>
                  </a:cubicBezTo>
                  <a:cubicBezTo>
                    <a:pt x="2480" y="6785"/>
                    <a:pt x="2775" y="6813"/>
                    <a:pt x="2885" y="7034"/>
                  </a:cubicBezTo>
                  <a:cubicBezTo>
                    <a:pt x="2885" y="7034"/>
                    <a:pt x="2896" y="7076"/>
                    <a:pt x="2858" y="7076"/>
                  </a:cubicBezTo>
                  <a:cubicBezTo>
                    <a:pt x="2849" y="7076"/>
                    <a:pt x="2836" y="7073"/>
                    <a:pt x="2820" y="7067"/>
                  </a:cubicBezTo>
                  <a:cubicBezTo>
                    <a:pt x="2757" y="7024"/>
                    <a:pt x="2681" y="7003"/>
                    <a:pt x="2606" y="7003"/>
                  </a:cubicBezTo>
                  <a:cubicBezTo>
                    <a:pt x="2505" y="7003"/>
                    <a:pt x="2403" y="7041"/>
                    <a:pt x="2328" y="7116"/>
                  </a:cubicBezTo>
                  <a:cubicBezTo>
                    <a:pt x="2082" y="7345"/>
                    <a:pt x="2131" y="7771"/>
                    <a:pt x="2443" y="7935"/>
                  </a:cubicBezTo>
                  <a:cubicBezTo>
                    <a:pt x="2524" y="7973"/>
                    <a:pt x="2610" y="7991"/>
                    <a:pt x="2692" y="7991"/>
                  </a:cubicBezTo>
                  <a:cubicBezTo>
                    <a:pt x="3007" y="7991"/>
                    <a:pt x="3281" y="7724"/>
                    <a:pt x="3164" y="7231"/>
                  </a:cubicBezTo>
                  <a:cubicBezTo>
                    <a:pt x="3060" y="6890"/>
                    <a:pt x="2742" y="6683"/>
                    <a:pt x="2403" y="6683"/>
                  </a:cubicBezTo>
                  <a:cubicBezTo>
                    <a:pt x="2367" y="6683"/>
                    <a:pt x="2331" y="6685"/>
                    <a:pt x="2295" y="6690"/>
                  </a:cubicBezTo>
                  <a:cubicBezTo>
                    <a:pt x="2180" y="6690"/>
                    <a:pt x="2066" y="6722"/>
                    <a:pt x="1967" y="6788"/>
                  </a:cubicBezTo>
                  <a:cubicBezTo>
                    <a:pt x="1492" y="7001"/>
                    <a:pt x="1279" y="7542"/>
                    <a:pt x="1476" y="8017"/>
                  </a:cubicBezTo>
                  <a:cubicBezTo>
                    <a:pt x="1604" y="8455"/>
                    <a:pt x="2066" y="8740"/>
                    <a:pt x="2559" y="8740"/>
                  </a:cubicBezTo>
                  <a:cubicBezTo>
                    <a:pt x="2695" y="8740"/>
                    <a:pt x="2833" y="8719"/>
                    <a:pt x="2967" y="8673"/>
                  </a:cubicBezTo>
                  <a:cubicBezTo>
                    <a:pt x="3607" y="8493"/>
                    <a:pt x="4000" y="7755"/>
                    <a:pt x="3967" y="7050"/>
                  </a:cubicBezTo>
                  <a:cubicBezTo>
                    <a:pt x="3934" y="6296"/>
                    <a:pt x="3590" y="5575"/>
                    <a:pt x="3016" y="5083"/>
                  </a:cubicBezTo>
                  <a:cubicBezTo>
                    <a:pt x="2443" y="4559"/>
                    <a:pt x="1672" y="4264"/>
                    <a:pt x="1131" y="3706"/>
                  </a:cubicBezTo>
                  <a:cubicBezTo>
                    <a:pt x="558" y="3182"/>
                    <a:pt x="164" y="2428"/>
                    <a:pt x="230" y="1707"/>
                  </a:cubicBezTo>
                  <a:cubicBezTo>
                    <a:pt x="263" y="1248"/>
                    <a:pt x="476" y="838"/>
                    <a:pt x="820" y="543"/>
                  </a:cubicBezTo>
                  <a:cubicBezTo>
                    <a:pt x="984" y="428"/>
                    <a:pt x="1164" y="346"/>
                    <a:pt x="1345" y="281"/>
                  </a:cubicBezTo>
                  <a:cubicBezTo>
                    <a:pt x="1492" y="240"/>
                    <a:pt x="1644" y="219"/>
                    <a:pt x="1795" y="219"/>
                  </a:cubicBezTo>
                  <a:cubicBezTo>
                    <a:pt x="1947" y="219"/>
                    <a:pt x="2099" y="240"/>
                    <a:pt x="2246" y="281"/>
                  </a:cubicBezTo>
                  <a:cubicBezTo>
                    <a:pt x="3262" y="543"/>
                    <a:pt x="3590" y="1920"/>
                    <a:pt x="2902" y="2575"/>
                  </a:cubicBezTo>
                  <a:cubicBezTo>
                    <a:pt x="2771" y="2707"/>
                    <a:pt x="2590" y="2805"/>
                    <a:pt x="2394" y="2838"/>
                  </a:cubicBezTo>
                  <a:cubicBezTo>
                    <a:pt x="2332" y="2846"/>
                    <a:pt x="2273" y="2851"/>
                    <a:pt x="2218" y="2851"/>
                  </a:cubicBezTo>
                  <a:cubicBezTo>
                    <a:pt x="1757" y="2851"/>
                    <a:pt x="1514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4" y="2346"/>
                    <a:pt x="1653" y="2347"/>
                    <a:pt x="1679" y="2347"/>
                  </a:cubicBezTo>
                  <a:cubicBezTo>
                    <a:pt x="1814" y="2347"/>
                    <a:pt x="2125" y="2324"/>
                    <a:pt x="2262" y="2035"/>
                  </a:cubicBezTo>
                  <a:cubicBezTo>
                    <a:pt x="2381" y="1680"/>
                    <a:pt x="2099" y="1346"/>
                    <a:pt x="1771" y="1346"/>
                  </a:cubicBezTo>
                  <a:cubicBezTo>
                    <a:pt x="1690" y="1346"/>
                    <a:pt x="1606" y="1366"/>
                    <a:pt x="1525" y="1412"/>
                  </a:cubicBezTo>
                  <a:cubicBezTo>
                    <a:pt x="902" y="1789"/>
                    <a:pt x="1049" y="2723"/>
                    <a:pt x="1754" y="2903"/>
                  </a:cubicBezTo>
                  <a:cubicBezTo>
                    <a:pt x="1924" y="2981"/>
                    <a:pt x="2103" y="3018"/>
                    <a:pt x="2280" y="3018"/>
                  </a:cubicBezTo>
                  <a:cubicBezTo>
                    <a:pt x="2734" y="3018"/>
                    <a:pt x="3174" y="2775"/>
                    <a:pt x="3410" y="2362"/>
                  </a:cubicBezTo>
                  <a:cubicBezTo>
                    <a:pt x="3672" y="1821"/>
                    <a:pt x="3623" y="1166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17"/>
            <p:cNvSpPr/>
            <p:nvPr/>
          </p:nvSpPr>
          <p:spPr>
            <a:xfrm>
              <a:off x="8306212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214" y="0"/>
                  </a:moveTo>
                  <a:cubicBezTo>
                    <a:pt x="214" y="0"/>
                    <a:pt x="247" y="82"/>
                    <a:pt x="116" y="475"/>
                  </a:cubicBezTo>
                  <a:cubicBezTo>
                    <a:pt x="1" y="852"/>
                    <a:pt x="329" y="1115"/>
                    <a:pt x="968" y="1393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3"/>
                    <a:pt x="886" y="328"/>
                    <a:pt x="689" y="328"/>
                  </a:cubicBezTo>
                  <a:cubicBezTo>
                    <a:pt x="675" y="329"/>
                    <a:pt x="661" y="330"/>
                    <a:pt x="647" y="330"/>
                  </a:cubicBezTo>
                  <a:cubicBezTo>
                    <a:pt x="478" y="330"/>
                    <a:pt x="392" y="240"/>
                    <a:pt x="361" y="164"/>
                  </a:cubicBezTo>
                  <a:cubicBezTo>
                    <a:pt x="345" y="66"/>
                    <a:pt x="214" y="0"/>
                    <a:pt x="2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17"/>
            <p:cNvSpPr/>
            <p:nvPr/>
          </p:nvSpPr>
          <p:spPr>
            <a:xfrm>
              <a:off x="8130406" y="4569673"/>
              <a:ext cx="209722" cy="329100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01" y="574"/>
                    <a:pt x="361" y="1197"/>
                    <a:pt x="754" y="1820"/>
                  </a:cubicBezTo>
                  <a:cubicBezTo>
                    <a:pt x="1196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69" y="3262"/>
                  </a:cubicBezTo>
                  <a:cubicBezTo>
                    <a:pt x="1835" y="3284"/>
                    <a:pt x="1802" y="3293"/>
                    <a:pt x="1772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75" y="2656"/>
                    <a:pt x="1229" y="2426"/>
                    <a:pt x="918" y="2377"/>
                  </a:cubicBezTo>
                  <a:cubicBezTo>
                    <a:pt x="541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41" y="2508"/>
                    <a:pt x="508" y="2656"/>
                  </a:cubicBezTo>
                  <a:cubicBezTo>
                    <a:pt x="459" y="2803"/>
                    <a:pt x="147" y="3295"/>
                    <a:pt x="721" y="3672"/>
                  </a:cubicBezTo>
                  <a:cubicBezTo>
                    <a:pt x="1295" y="4049"/>
                    <a:pt x="1573" y="3852"/>
                    <a:pt x="1672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67" y="6065"/>
                    <a:pt x="1918" y="5950"/>
                  </a:cubicBezTo>
                  <a:cubicBezTo>
                    <a:pt x="1765" y="5629"/>
                    <a:pt x="1441" y="5422"/>
                    <a:pt x="1079" y="5422"/>
                  </a:cubicBezTo>
                  <a:cubicBezTo>
                    <a:pt x="1053" y="5422"/>
                    <a:pt x="1026" y="5424"/>
                    <a:pt x="1000" y="5426"/>
                  </a:cubicBezTo>
                  <a:cubicBezTo>
                    <a:pt x="957" y="5428"/>
                    <a:pt x="917" y="5429"/>
                    <a:pt x="879" y="5429"/>
                  </a:cubicBezTo>
                  <a:cubicBezTo>
                    <a:pt x="416" y="5429"/>
                    <a:pt x="357" y="5252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14"/>
                    <a:pt x="934" y="6606"/>
                  </a:cubicBezTo>
                  <a:cubicBezTo>
                    <a:pt x="1869" y="7098"/>
                    <a:pt x="1787" y="6737"/>
                    <a:pt x="3081" y="7786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3" y="8695"/>
                    <a:pt x="4258" y="8691"/>
                    <a:pt x="4224" y="8691"/>
                  </a:cubicBezTo>
                  <a:cubicBezTo>
                    <a:pt x="4064" y="8691"/>
                    <a:pt x="3914" y="8782"/>
                    <a:pt x="3819" y="8917"/>
                  </a:cubicBezTo>
                  <a:cubicBezTo>
                    <a:pt x="3622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0" y="9572"/>
                  </a:cubicBezTo>
                  <a:cubicBezTo>
                    <a:pt x="4274" y="9572"/>
                    <a:pt x="4422" y="9662"/>
                    <a:pt x="4582" y="9662"/>
                  </a:cubicBezTo>
                  <a:cubicBezTo>
                    <a:pt x="4674" y="9662"/>
                    <a:pt x="4770" y="9632"/>
                    <a:pt x="4868" y="9540"/>
                  </a:cubicBezTo>
                  <a:cubicBezTo>
                    <a:pt x="4987" y="9421"/>
                    <a:pt x="5182" y="9322"/>
                    <a:pt x="5409" y="9322"/>
                  </a:cubicBezTo>
                  <a:cubicBezTo>
                    <a:pt x="5712" y="9322"/>
                    <a:pt x="6074" y="9498"/>
                    <a:pt x="6393" y="10032"/>
                  </a:cubicBezTo>
                  <a:cubicBezTo>
                    <a:pt x="6393" y="10032"/>
                    <a:pt x="6147" y="9212"/>
                    <a:pt x="4835" y="8688"/>
                  </a:cubicBezTo>
                  <a:cubicBezTo>
                    <a:pt x="3114" y="7966"/>
                    <a:pt x="2032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17"/>
            <p:cNvSpPr/>
            <p:nvPr/>
          </p:nvSpPr>
          <p:spPr>
            <a:xfrm>
              <a:off x="8191162" y="4485789"/>
              <a:ext cx="96283" cy="352752"/>
            </a:xfrm>
            <a:custGeom>
              <a:rect b="b" l="l" r="r" t="t"/>
              <a:pathLst>
                <a:path extrusionOk="0" h="10753" w="2935">
                  <a:moveTo>
                    <a:pt x="1294" y="0"/>
                  </a:moveTo>
                  <a:cubicBezTo>
                    <a:pt x="712" y="0"/>
                    <a:pt x="161" y="382"/>
                    <a:pt x="98" y="902"/>
                  </a:cubicBezTo>
                  <a:cubicBezTo>
                    <a:pt x="0" y="1459"/>
                    <a:pt x="426" y="1967"/>
                    <a:pt x="984" y="1967"/>
                  </a:cubicBezTo>
                  <a:cubicBezTo>
                    <a:pt x="991" y="1967"/>
                    <a:pt x="998" y="1967"/>
                    <a:pt x="1005" y="1967"/>
                  </a:cubicBezTo>
                  <a:cubicBezTo>
                    <a:pt x="1565" y="1967"/>
                    <a:pt x="1850" y="1341"/>
                    <a:pt x="1639" y="1082"/>
                  </a:cubicBezTo>
                  <a:cubicBezTo>
                    <a:pt x="1561" y="962"/>
                    <a:pt x="1441" y="908"/>
                    <a:pt x="1322" y="908"/>
                  </a:cubicBezTo>
                  <a:cubicBezTo>
                    <a:pt x="1116" y="908"/>
                    <a:pt x="914" y="1069"/>
                    <a:pt x="934" y="1328"/>
                  </a:cubicBezTo>
                  <a:cubicBezTo>
                    <a:pt x="951" y="1639"/>
                    <a:pt x="1295" y="1607"/>
                    <a:pt x="1344" y="1656"/>
                  </a:cubicBezTo>
                  <a:cubicBezTo>
                    <a:pt x="1377" y="1689"/>
                    <a:pt x="1344" y="1754"/>
                    <a:pt x="1344" y="1754"/>
                  </a:cubicBezTo>
                  <a:cubicBezTo>
                    <a:pt x="1295" y="1820"/>
                    <a:pt x="1229" y="1869"/>
                    <a:pt x="1164" y="1902"/>
                  </a:cubicBezTo>
                  <a:cubicBezTo>
                    <a:pt x="1148" y="1902"/>
                    <a:pt x="1131" y="1918"/>
                    <a:pt x="1115" y="1918"/>
                  </a:cubicBezTo>
                  <a:lnTo>
                    <a:pt x="1098" y="1918"/>
                  </a:lnTo>
                  <a:cubicBezTo>
                    <a:pt x="1065" y="1922"/>
                    <a:pt x="1031" y="1924"/>
                    <a:pt x="999" y="1924"/>
                  </a:cubicBezTo>
                  <a:cubicBezTo>
                    <a:pt x="473" y="1924"/>
                    <a:pt x="72" y="1443"/>
                    <a:pt x="180" y="918"/>
                  </a:cubicBezTo>
                  <a:cubicBezTo>
                    <a:pt x="252" y="446"/>
                    <a:pt x="747" y="122"/>
                    <a:pt x="1265" y="122"/>
                  </a:cubicBezTo>
                  <a:cubicBezTo>
                    <a:pt x="1574" y="122"/>
                    <a:pt x="1892" y="238"/>
                    <a:pt x="2131" y="508"/>
                  </a:cubicBezTo>
                  <a:cubicBezTo>
                    <a:pt x="2754" y="1246"/>
                    <a:pt x="2623" y="2426"/>
                    <a:pt x="2246" y="3442"/>
                  </a:cubicBezTo>
                  <a:cubicBezTo>
                    <a:pt x="1426" y="5458"/>
                    <a:pt x="541" y="7491"/>
                    <a:pt x="1148" y="8966"/>
                  </a:cubicBezTo>
                  <a:cubicBezTo>
                    <a:pt x="1426" y="9720"/>
                    <a:pt x="1967" y="10359"/>
                    <a:pt x="2672" y="10753"/>
                  </a:cubicBezTo>
                  <a:cubicBezTo>
                    <a:pt x="2000" y="10327"/>
                    <a:pt x="1492" y="9687"/>
                    <a:pt x="1229" y="8950"/>
                  </a:cubicBezTo>
                  <a:cubicBezTo>
                    <a:pt x="689" y="7507"/>
                    <a:pt x="1557" y="5557"/>
                    <a:pt x="2410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76" y="127"/>
                    <a:pt x="1630" y="0"/>
                    <a:pt x="12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17"/>
            <p:cNvSpPr/>
            <p:nvPr/>
          </p:nvSpPr>
          <p:spPr>
            <a:xfrm>
              <a:off x="8302472" y="4588470"/>
              <a:ext cx="124757" cy="122658"/>
            </a:xfrm>
            <a:custGeom>
              <a:rect b="b" l="l" r="r" t="t"/>
              <a:pathLst>
                <a:path extrusionOk="0" h="3739" w="3803">
                  <a:moveTo>
                    <a:pt x="508" y="1"/>
                  </a:moveTo>
                  <a:cubicBezTo>
                    <a:pt x="508" y="1"/>
                    <a:pt x="279" y="83"/>
                    <a:pt x="148" y="673"/>
                  </a:cubicBezTo>
                  <a:cubicBezTo>
                    <a:pt x="0" y="1279"/>
                    <a:pt x="279" y="1493"/>
                    <a:pt x="1066" y="1870"/>
                  </a:cubicBezTo>
                  <a:cubicBezTo>
                    <a:pt x="1836" y="2230"/>
                    <a:pt x="1885" y="3509"/>
                    <a:pt x="1885" y="3509"/>
                  </a:cubicBezTo>
                  <a:lnTo>
                    <a:pt x="1902" y="3738"/>
                  </a:lnTo>
                  <a:lnTo>
                    <a:pt x="1918" y="3509"/>
                  </a:lnTo>
                  <a:cubicBezTo>
                    <a:pt x="1918" y="3509"/>
                    <a:pt x="1967" y="2214"/>
                    <a:pt x="2754" y="1870"/>
                  </a:cubicBezTo>
                  <a:cubicBezTo>
                    <a:pt x="3524" y="1509"/>
                    <a:pt x="3803" y="1279"/>
                    <a:pt x="3655" y="673"/>
                  </a:cubicBezTo>
                  <a:cubicBezTo>
                    <a:pt x="3524" y="83"/>
                    <a:pt x="3295" y="1"/>
                    <a:pt x="3295" y="1"/>
                  </a:cubicBezTo>
                  <a:cubicBezTo>
                    <a:pt x="3295" y="1"/>
                    <a:pt x="3295" y="268"/>
                    <a:pt x="3112" y="268"/>
                  </a:cubicBezTo>
                  <a:cubicBezTo>
                    <a:pt x="3098" y="268"/>
                    <a:pt x="3082" y="267"/>
                    <a:pt x="3065" y="263"/>
                  </a:cubicBezTo>
                  <a:cubicBezTo>
                    <a:pt x="2957" y="240"/>
                    <a:pt x="2816" y="181"/>
                    <a:pt x="2684" y="181"/>
                  </a:cubicBezTo>
                  <a:cubicBezTo>
                    <a:pt x="2535" y="181"/>
                    <a:pt x="2397" y="256"/>
                    <a:pt x="2328" y="542"/>
                  </a:cubicBezTo>
                  <a:cubicBezTo>
                    <a:pt x="2217" y="1062"/>
                    <a:pt x="2168" y="1643"/>
                    <a:pt x="1945" y="1643"/>
                  </a:cubicBezTo>
                  <a:cubicBezTo>
                    <a:pt x="1936" y="1643"/>
                    <a:pt x="1927" y="1642"/>
                    <a:pt x="1918" y="1640"/>
                  </a:cubicBezTo>
                  <a:lnTo>
                    <a:pt x="1885" y="1640"/>
                  </a:lnTo>
                  <a:cubicBezTo>
                    <a:pt x="1876" y="1642"/>
                    <a:pt x="1868" y="1643"/>
                    <a:pt x="1859" y="1643"/>
                  </a:cubicBezTo>
                  <a:cubicBezTo>
                    <a:pt x="1651" y="1643"/>
                    <a:pt x="1586" y="1062"/>
                    <a:pt x="1475" y="542"/>
                  </a:cubicBezTo>
                  <a:cubicBezTo>
                    <a:pt x="1406" y="256"/>
                    <a:pt x="1268" y="181"/>
                    <a:pt x="1119" y="181"/>
                  </a:cubicBezTo>
                  <a:cubicBezTo>
                    <a:pt x="987" y="181"/>
                    <a:pt x="846" y="240"/>
                    <a:pt x="738" y="263"/>
                  </a:cubicBezTo>
                  <a:cubicBezTo>
                    <a:pt x="721" y="267"/>
                    <a:pt x="705" y="268"/>
                    <a:pt x="691" y="268"/>
                  </a:cubicBezTo>
                  <a:cubicBezTo>
                    <a:pt x="508" y="268"/>
                    <a:pt x="508" y="1"/>
                    <a:pt x="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17"/>
            <p:cNvSpPr/>
            <p:nvPr/>
          </p:nvSpPr>
          <p:spPr>
            <a:xfrm>
              <a:off x="8342790" y="4503537"/>
              <a:ext cx="44648" cy="111340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0" y="1770"/>
                    <a:pt x="296" y="2164"/>
                  </a:cubicBezTo>
                  <a:cubicBezTo>
                    <a:pt x="492" y="2426"/>
                    <a:pt x="607" y="2737"/>
                    <a:pt x="656" y="3065"/>
                  </a:cubicBezTo>
                  <a:cubicBezTo>
                    <a:pt x="656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4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4" y="607"/>
                    <a:pt x="722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17"/>
            <p:cNvSpPr/>
            <p:nvPr/>
          </p:nvSpPr>
          <p:spPr>
            <a:xfrm>
              <a:off x="8273439" y="4472864"/>
              <a:ext cx="90903" cy="267295"/>
            </a:xfrm>
            <a:custGeom>
              <a:rect b="b" l="l" r="r" t="t"/>
              <a:pathLst>
                <a:path extrusionOk="0" h="8148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099"/>
                    <a:pt x="967" y="1279"/>
                    <a:pt x="443" y="2902"/>
                  </a:cubicBezTo>
                  <a:cubicBezTo>
                    <a:pt x="0" y="4279"/>
                    <a:pt x="262" y="5230"/>
                    <a:pt x="1574" y="6131"/>
                  </a:cubicBezTo>
                  <a:cubicBezTo>
                    <a:pt x="2705" y="6934"/>
                    <a:pt x="2754" y="8000"/>
                    <a:pt x="2770" y="8147"/>
                  </a:cubicBezTo>
                  <a:cubicBezTo>
                    <a:pt x="2770" y="7639"/>
                    <a:pt x="2623" y="7164"/>
                    <a:pt x="2328" y="6754"/>
                  </a:cubicBezTo>
                  <a:cubicBezTo>
                    <a:pt x="2033" y="6328"/>
                    <a:pt x="1639" y="6066"/>
                    <a:pt x="1049" y="5557"/>
                  </a:cubicBezTo>
                  <a:cubicBezTo>
                    <a:pt x="869" y="5394"/>
                    <a:pt x="738" y="5197"/>
                    <a:pt x="639" y="4967"/>
                  </a:cubicBezTo>
                  <a:cubicBezTo>
                    <a:pt x="311" y="4131"/>
                    <a:pt x="967" y="3263"/>
                    <a:pt x="1311" y="2902"/>
                  </a:cubicBezTo>
                  <a:cubicBezTo>
                    <a:pt x="1721" y="2443"/>
                    <a:pt x="2426" y="1968"/>
                    <a:pt x="2573" y="1066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17"/>
            <p:cNvSpPr/>
            <p:nvPr/>
          </p:nvSpPr>
          <p:spPr>
            <a:xfrm>
              <a:off x="8174858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994" y="0"/>
                  </a:moveTo>
                  <a:cubicBezTo>
                    <a:pt x="642" y="0"/>
                    <a:pt x="0" y="573"/>
                    <a:pt x="284" y="2425"/>
                  </a:cubicBezTo>
                  <a:cubicBezTo>
                    <a:pt x="612" y="4458"/>
                    <a:pt x="2169" y="5409"/>
                    <a:pt x="2431" y="5458"/>
                  </a:cubicBezTo>
                  <a:cubicBezTo>
                    <a:pt x="2431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415" y="114"/>
                    <a:pt x="1087" y="16"/>
                  </a:cubicBezTo>
                  <a:cubicBezTo>
                    <a:pt x="1060" y="6"/>
                    <a:pt x="1028" y="0"/>
                    <a:pt x="9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17"/>
            <p:cNvSpPr/>
            <p:nvPr/>
          </p:nvSpPr>
          <p:spPr>
            <a:xfrm>
              <a:off x="8139526" y="4114069"/>
              <a:ext cx="173178" cy="233014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2" y="0"/>
                    <a:pt x="3184" y="25"/>
                    <a:pt x="3017" y="54"/>
                  </a:cubicBezTo>
                  <a:cubicBezTo>
                    <a:pt x="2590" y="120"/>
                    <a:pt x="2181" y="300"/>
                    <a:pt x="1820" y="546"/>
                  </a:cubicBezTo>
                  <a:cubicBezTo>
                    <a:pt x="1" y="1890"/>
                    <a:pt x="328" y="4283"/>
                    <a:pt x="869" y="5430"/>
                  </a:cubicBezTo>
                  <a:cubicBezTo>
                    <a:pt x="1164" y="6102"/>
                    <a:pt x="1656" y="6692"/>
                    <a:pt x="2263" y="7102"/>
                  </a:cubicBezTo>
                  <a:cubicBezTo>
                    <a:pt x="1672" y="6660"/>
                    <a:pt x="1230" y="6070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4" y="376"/>
                    <a:pt x="2901" y="184"/>
                    <a:pt x="3416" y="184"/>
                  </a:cubicBezTo>
                  <a:cubicBezTo>
                    <a:pt x="3832" y="184"/>
                    <a:pt x="4221" y="309"/>
                    <a:pt x="4492" y="595"/>
                  </a:cubicBezTo>
                  <a:cubicBezTo>
                    <a:pt x="5142" y="1246"/>
                    <a:pt x="4663" y="2300"/>
                    <a:pt x="3951" y="2300"/>
                  </a:cubicBezTo>
                  <a:cubicBezTo>
                    <a:pt x="3945" y="2300"/>
                    <a:pt x="3940" y="2300"/>
                    <a:pt x="3934" y="2300"/>
                  </a:cubicBezTo>
                  <a:cubicBezTo>
                    <a:pt x="3907" y="2303"/>
                    <a:pt x="3880" y="2304"/>
                    <a:pt x="3853" y="2304"/>
                  </a:cubicBezTo>
                  <a:cubicBezTo>
                    <a:pt x="3589" y="2304"/>
                    <a:pt x="3346" y="2162"/>
                    <a:pt x="3197" y="1939"/>
                  </a:cubicBezTo>
                  <a:cubicBezTo>
                    <a:pt x="3148" y="1824"/>
                    <a:pt x="3131" y="1710"/>
                    <a:pt x="3131" y="1578"/>
                  </a:cubicBezTo>
                  <a:cubicBezTo>
                    <a:pt x="3160" y="1327"/>
                    <a:pt x="3241" y="1247"/>
                    <a:pt x="3295" y="1247"/>
                  </a:cubicBezTo>
                  <a:cubicBezTo>
                    <a:pt x="3333" y="1247"/>
                    <a:pt x="3358" y="1285"/>
                    <a:pt x="3344" y="1333"/>
                  </a:cubicBezTo>
                  <a:cubicBezTo>
                    <a:pt x="3315" y="1569"/>
                    <a:pt x="3499" y="1766"/>
                    <a:pt x="3728" y="1766"/>
                  </a:cubicBezTo>
                  <a:cubicBezTo>
                    <a:pt x="3752" y="1766"/>
                    <a:pt x="3778" y="1764"/>
                    <a:pt x="3803" y="1759"/>
                  </a:cubicBezTo>
                  <a:cubicBezTo>
                    <a:pt x="4213" y="1693"/>
                    <a:pt x="4328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7" y="1110"/>
                    <a:pt x="3017" y="1447"/>
                  </a:cubicBezTo>
                  <a:cubicBezTo>
                    <a:pt x="2967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7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60" y="2419"/>
                    <a:pt x="5176" y="1986"/>
                    <a:pt x="5246" y="1480"/>
                  </a:cubicBezTo>
                  <a:cubicBezTo>
                    <a:pt x="5279" y="1054"/>
                    <a:pt x="5115" y="644"/>
                    <a:pt x="4803" y="382"/>
                  </a:cubicBezTo>
                  <a:cubicBezTo>
                    <a:pt x="4421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17"/>
            <p:cNvSpPr/>
            <p:nvPr/>
          </p:nvSpPr>
          <p:spPr>
            <a:xfrm>
              <a:off x="8245456" y="4052887"/>
              <a:ext cx="239312" cy="168355"/>
            </a:xfrm>
            <a:custGeom>
              <a:rect b="b" l="l" r="r" t="t"/>
              <a:pathLst>
                <a:path extrusionOk="0" h="5132" w="7295">
                  <a:moveTo>
                    <a:pt x="1729" y="1"/>
                  </a:moveTo>
                  <a:cubicBezTo>
                    <a:pt x="1336" y="1"/>
                    <a:pt x="952" y="172"/>
                    <a:pt x="689" y="493"/>
                  </a:cubicBezTo>
                  <a:cubicBezTo>
                    <a:pt x="604" y="635"/>
                    <a:pt x="453" y="706"/>
                    <a:pt x="303" y="706"/>
                  </a:cubicBezTo>
                  <a:cubicBezTo>
                    <a:pt x="194" y="706"/>
                    <a:pt x="84" y="668"/>
                    <a:pt x="1" y="591"/>
                  </a:cubicBezTo>
                  <a:lnTo>
                    <a:pt x="1" y="591"/>
                  </a:lnTo>
                  <a:cubicBezTo>
                    <a:pt x="33" y="952"/>
                    <a:pt x="50" y="1018"/>
                    <a:pt x="1755" y="1739"/>
                  </a:cubicBezTo>
                  <a:cubicBezTo>
                    <a:pt x="3066" y="2296"/>
                    <a:pt x="3508" y="4247"/>
                    <a:pt x="3656" y="5132"/>
                  </a:cubicBezTo>
                  <a:cubicBezTo>
                    <a:pt x="3787" y="4263"/>
                    <a:pt x="4230" y="2296"/>
                    <a:pt x="5541" y="1739"/>
                  </a:cubicBezTo>
                  <a:cubicBezTo>
                    <a:pt x="7246" y="1018"/>
                    <a:pt x="7262" y="952"/>
                    <a:pt x="7295" y="591"/>
                  </a:cubicBezTo>
                  <a:lnTo>
                    <a:pt x="7295" y="591"/>
                  </a:lnTo>
                  <a:cubicBezTo>
                    <a:pt x="7212" y="668"/>
                    <a:pt x="7102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4" y="172"/>
                    <a:pt x="5959" y="1"/>
                    <a:pt x="5567" y="1"/>
                  </a:cubicBezTo>
                  <a:cubicBezTo>
                    <a:pt x="5299" y="1"/>
                    <a:pt x="5027" y="81"/>
                    <a:pt x="4787" y="247"/>
                  </a:cubicBezTo>
                  <a:cubicBezTo>
                    <a:pt x="4213" y="657"/>
                    <a:pt x="3836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69" y="81"/>
                    <a:pt x="1997" y="1"/>
                    <a:pt x="1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17"/>
            <p:cNvSpPr/>
            <p:nvPr/>
          </p:nvSpPr>
          <p:spPr>
            <a:xfrm>
              <a:off x="8321269" y="3959358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6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1"/>
                    <a:pt x="1345" y="4442"/>
                  </a:cubicBezTo>
                  <a:cubicBezTo>
                    <a:pt x="1460" y="3901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6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17"/>
            <p:cNvSpPr/>
            <p:nvPr/>
          </p:nvSpPr>
          <p:spPr>
            <a:xfrm>
              <a:off x="8264811" y="3821969"/>
              <a:ext cx="200603" cy="220220"/>
            </a:xfrm>
            <a:custGeom>
              <a:rect b="b" l="l" r="r" t="t"/>
              <a:pathLst>
                <a:path extrusionOk="0" h="6713" w="6115">
                  <a:moveTo>
                    <a:pt x="1601" y="0"/>
                  </a:moveTo>
                  <a:cubicBezTo>
                    <a:pt x="1200" y="0"/>
                    <a:pt x="807" y="159"/>
                    <a:pt x="574" y="451"/>
                  </a:cubicBezTo>
                  <a:cubicBezTo>
                    <a:pt x="1" y="1107"/>
                    <a:pt x="476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0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00" y="998"/>
                  </a:cubicBezTo>
                  <a:cubicBezTo>
                    <a:pt x="1471" y="998"/>
                    <a:pt x="1441" y="1001"/>
                    <a:pt x="1410" y="1008"/>
                  </a:cubicBezTo>
                  <a:cubicBezTo>
                    <a:pt x="1263" y="1025"/>
                    <a:pt x="1148" y="1156"/>
                    <a:pt x="1165" y="1320"/>
                  </a:cubicBezTo>
                  <a:cubicBezTo>
                    <a:pt x="1154" y="1475"/>
                    <a:pt x="1282" y="1572"/>
                    <a:pt x="1410" y="1572"/>
                  </a:cubicBezTo>
                  <a:cubicBezTo>
                    <a:pt x="1484" y="1572"/>
                    <a:pt x="1559" y="1539"/>
                    <a:pt x="1607" y="1467"/>
                  </a:cubicBezTo>
                  <a:cubicBezTo>
                    <a:pt x="1649" y="1401"/>
                    <a:pt x="1693" y="1375"/>
                    <a:pt x="1731" y="1375"/>
                  </a:cubicBezTo>
                  <a:cubicBezTo>
                    <a:pt x="1798" y="1375"/>
                    <a:pt x="1847" y="1455"/>
                    <a:pt x="1837" y="1549"/>
                  </a:cubicBezTo>
                  <a:cubicBezTo>
                    <a:pt x="1747" y="1793"/>
                    <a:pt x="1516" y="1946"/>
                    <a:pt x="1271" y="1946"/>
                  </a:cubicBezTo>
                  <a:cubicBezTo>
                    <a:pt x="1203" y="1946"/>
                    <a:pt x="1134" y="1935"/>
                    <a:pt x="1066" y="1910"/>
                  </a:cubicBezTo>
                  <a:cubicBezTo>
                    <a:pt x="656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2" y="927"/>
                    <a:pt x="2951" y="1910"/>
                  </a:cubicBezTo>
                  <a:cubicBezTo>
                    <a:pt x="2951" y="3074"/>
                    <a:pt x="2033" y="4123"/>
                    <a:pt x="1771" y="4893"/>
                  </a:cubicBezTo>
                  <a:cubicBezTo>
                    <a:pt x="1417" y="5955"/>
                    <a:pt x="1853" y="6622"/>
                    <a:pt x="1900" y="6708"/>
                  </a:cubicBezTo>
                  <a:lnTo>
                    <a:pt x="1900" y="6708"/>
                  </a:lnTo>
                  <a:cubicBezTo>
                    <a:pt x="1607" y="6152"/>
                    <a:pt x="1591" y="5498"/>
                    <a:pt x="1853" y="4926"/>
                  </a:cubicBezTo>
                  <a:cubicBezTo>
                    <a:pt x="2050" y="4401"/>
                    <a:pt x="2492" y="3844"/>
                    <a:pt x="2804" y="3139"/>
                  </a:cubicBezTo>
                  <a:cubicBezTo>
                    <a:pt x="2918" y="2926"/>
                    <a:pt x="3000" y="2680"/>
                    <a:pt x="3066" y="2434"/>
                  </a:cubicBezTo>
                  <a:cubicBezTo>
                    <a:pt x="3115" y="2680"/>
                    <a:pt x="3197" y="2926"/>
                    <a:pt x="3312" y="3139"/>
                  </a:cubicBezTo>
                  <a:cubicBezTo>
                    <a:pt x="3623" y="3844"/>
                    <a:pt x="4066" y="4401"/>
                    <a:pt x="4263" y="4926"/>
                  </a:cubicBezTo>
                  <a:cubicBezTo>
                    <a:pt x="4524" y="5498"/>
                    <a:pt x="4508" y="6152"/>
                    <a:pt x="4216" y="6708"/>
                  </a:cubicBezTo>
                  <a:lnTo>
                    <a:pt x="4216" y="6708"/>
                  </a:lnTo>
                  <a:cubicBezTo>
                    <a:pt x="4263" y="6622"/>
                    <a:pt x="4698" y="5955"/>
                    <a:pt x="4344" y="4893"/>
                  </a:cubicBezTo>
                  <a:cubicBezTo>
                    <a:pt x="4082" y="4123"/>
                    <a:pt x="3164" y="3074"/>
                    <a:pt x="3164" y="1910"/>
                  </a:cubicBezTo>
                  <a:cubicBezTo>
                    <a:pt x="3213" y="927"/>
                    <a:pt x="3999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56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5" y="1946"/>
                  </a:cubicBezTo>
                  <a:cubicBezTo>
                    <a:pt x="4599" y="1946"/>
                    <a:pt x="4369" y="1793"/>
                    <a:pt x="4279" y="1549"/>
                  </a:cubicBezTo>
                  <a:cubicBezTo>
                    <a:pt x="4258" y="1455"/>
                    <a:pt x="4310" y="1375"/>
                    <a:pt x="4380" y="1375"/>
                  </a:cubicBezTo>
                  <a:cubicBezTo>
                    <a:pt x="4420" y="1375"/>
                    <a:pt x="4467" y="1401"/>
                    <a:pt x="4508" y="1467"/>
                  </a:cubicBezTo>
                  <a:cubicBezTo>
                    <a:pt x="4556" y="1539"/>
                    <a:pt x="4631" y="1572"/>
                    <a:pt x="4705" y="1572"/>
                  </a:cubicBezTo>
                  <a:cubicBezTo>
                    <a:pt x="4834" y="1572"/>
                    <a:pt x="4961" y="1475"/>
                    <a:pt x="4951" y="1320"/>
                  </a:cubicBezTo>
                  <a:cubicBezTo>
                    <a:pt x="4967" y="1156"/>
                    <a:pt x="4853" y="1025"/>
                    <a:pt x="4705" y="1008"/>
                  </a:cubicBezTo>
                  <a:cubicBezTo>
                    <a:pt x="4675" y="1001"/>
                    <a:pt x="4645" y="998"/>
                    <a:pt x="4615" y="998"/>
                  </a:cubicBezTo>
                  <a:cubicBezTo>
                    <a:pt x="4438" y="998"/>
                    <a:pt x="4286" y="1118"/>
                    <a:pt x="4230" y="1287"/>
                  </a:cubicBezTo>
                  <a:cubicBezTo>
                    <a:pt x="4101" y="1594"/>
                    <a:pt x="4353" y="2107"/>
                    <a:pt x="4955" y="2107"/>
                  </a:cubicBezTo>
                  <a:cubicBezTo>
                    <a:pt x="4965" y="2107"/>
                    <a:pt x="4974" y="2107"/>
                    <a:pt x="4984" y="2106"/>
                  </a:cubicBezTo>
                  <a:cubicBezTo>
                    <a:pt x="5607" y="2074"/>
                    <a:pt x="6115" y="1107"/>
                    <a:pt x="5541" y="451"/>
                  </a:cubicBezTo>
                  <a:cubicBezTo>
                    <a:pt x="5309" y="159"/>
                    <a:pt x="4915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00" y="1074"/>
                    <a:pt x="2918" y="877"/>
                    <a:pt x="2804" y="713"/>
                  </a:cubicBezTo>
                  <a:cubicBezTo>
                    <a:pt x="2563" y="224"/>
                    <a:pt x="2077" y="0"/>
                    <a:pt x="1601" y="0"/>
                  </a:cubicBezTo>
                  <a:close/>
                  <a:moveTo>
                    <a:pt x="1900" y="6708"/>
                  </a:moveTo>
                  <a:lnTo>
                    <a:pt x="1900" y="6708"/>
                  </a:lnTo>
                  <a:cubicBezTo>
                    <a:pt x="1901" y="6710"/>
                    <a:pt x="1901" y="6711"/>
                    <a:pt x="1902" y="6712"/>
                  </a:cubicBezTo>
                  <a:cubicBezTo>
                    <a:pt x="1902" y="6711"/>
                    <a:pt x="1901" y="6710"/>
                    <a:pt x="1900" y="6708"/>
                  </a:cubicBezTo>
                  <a:close/>
                  <a:moveTo>
                    <a:pt x="4216" y="6708"/>
                  </a:moveTo>
                  <a:cubicBezTo>
                    <a:pt x="4215" y="6710"/>
                    <a:pt x="4214" y="6711"/>
                    <a:pt x="4213" y="6712"/>
                  </a:cubicBezTo>
                  <a:cubicBezTo>
                    <a:pt x="4214" y="6711"/>
                    <a:pt x="4215" y="6710"/>
                    <a:pt x="4216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17"/>
            <p:cNvSpPr/>
            <p:nvPr/>
          </p:nvSpPr>
          <p:spPr>
            <a:xfrm>
              <a:off x="8102423" y="3933540"/>
              <a:ext cx="171012" cy="268903"/>
            </a:xfrm>
            <a:custGeom>
              <a:rect b="b" l="l" r="r" t="t"/>
              <a:pathLst>
                <a:path extrusionOk="0" h="8197" w="5213">
                  <a:moveTo>
                    <a:pt x="4115" y="0"/>
                  </a:moveTo>
                  <a:lnTo>
                    <a:pt x="4115" y="0"/>
                  </a:lnTo>
                  <a:cubicBezTo>
                    <a:pt x="4115" y="1"/>
                    <a:pt x="4180" y="607"/>
                    <a:pt x="3803" y="836"/>
                  </a:cubicBezTo>
                  <a:cubicBezTo>
                    <a:pt x="3410" y="1066"/>
                    <a:pt x="2836" y="1525"/>
                    <a:pt x="3443" y="2049"/>
                  </a:cubicBezTo>
                  <a:cubicBezTo>
                    <a:pt x="4033" y="2574"/>
                    <a:pt x="4197" y="3328"/>
                    <a:pt x="3689" y="4065"/>
                  </a:cubicBezTo>
                  <a:cubicBezTo>
                    <a:pt x="3689" y="4065"/>
                    <a:pt x="3984" y="2967"/>
                    <a:pt x="3246" y="2475"/>
                  </a:cubicBezTo>
                  <a:cubicBezTo>
                    <a:pt x="3054" y="2343"/>
                    <a:pt x="2896" y="2306"/>
                    <a:pt x="2779" y="2306"/>
                  </a:cubicBezTo>
                  <a:cubicBezTo>
                    <a:pt x="2637" y="2306"/>
                    <a:pt x="2558" y="2361"/>
                    <a:pt x="2558" y="2361"/>
                  </a:cubicBezTo>
                  <a:cubicBezTo>
                    <a:pt x="2623" y="2492"/>
                    <a:pt x="2656" y="2623"/>
                    <a:pt x="2689" y="2771"/>
                  </a:cubicBezTo>
                  <a:cubicBezTo>
                    <a:pt x="2689" y="2984"/>
                    <a:pt x="2213" y="3344"/>
                    <a:pt x="2558" y="3738"/>
                  </a:cubicBezTo>
                  <a:cubicBezTo>
                    <a:pt x="2918" y="4131"/>
                    <a:pt x="3148" y="4918"/>
                    <a:pt x="1951" y="5787"/>
                  </a:cubicBezTo>
                  <a:cubicBezTo>
                    <a:pt x="1951" y="5787"/>
                    <a:pt x="2558" y="4426"/>
                    <a:pt x="2197" y="3721"/>
                  </a:cubicBezTo>
                  <a:cubicBezTo>
                    <a:pt x="1836" y="2984"/>
                    <a:pt x="1377" y="3131"/>
                    <a:pt x="968" y="2541"/>
                  </a:cubicBezTo>
                  <a:cubicBezTo>
                    <a:pt x="968" y="2541"/>
                    <a:pt x="1" y="3066"/>
                    <a:pt x="738" y="4229"/>
                  </a:cubicBezTo>
                  <a:cubicBezTo>
                    <a:pt x="1607" y="5573"/>
                    <a:pt x="541" y="7262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3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17"/>
            <p:cNvSpPr/>
            <p:nvPr/>
          </p:nvSpPr>
          <p:spPr>
            <a:xfrm>
              <a:off x="8253001" y="3900210"/>
              <a:ext cx="99498" cy="147885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287"/>
                    <a:pt x="1388" y="2641"/>
                    <a:pt x="1191" y="2641"/>
                  </a:cubicBezTo>
                  <a:cubicBezTo>
                    <a:pt x="1182" y="2641"/>
                    <a:pt x="1173" y="2640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5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17"/>
            <p:cNvSpPr/>
            <p:nvPr/>
          </p:nvSpPr>
          <p:spPr>
            <a:xfrm>
              <a:off x="8055642" y="4181419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295" y="771"/>
                    <a:pt x="1" y="2443"/>
                    <a:pt x="3590" y="4262"/>
                  </a:cubicBezTo>
                  <a:cubicBezTo>
                    <a:pt x="3590" y="4262"/>
                    <a:pt x="2738" y="3771"/>
                    <a:pt x="2640" y="2476"/>
                  </a:cubicBezTo>
                  <a:cubicBezTo>
                    <a:pt x="2541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17"/>
            <p:cNvSpPr/>
            <p:nvPr/>
          </p:nvSpPr>
          <p:spPr>
            <a:xfrm>
              <a:off x="7912084" y="4267698"/>
              <a:ext cx="258667" cy="189908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3" y="609"/>
                    <a:pt x="3471" y="609"/>
                  </a:cubicBezTo>
                  <a:cubicBezTo>
                    <a:pt x="3415" y="609"/>
                    <a:pt x="3363" y="591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16" y="1174"/>
                    <a:pt x="3688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5" y="2468"/>
                    <a:pt x="3704" y="2550"/>
                    <a:pt x="2590" y="2714"/>
                  </a:cubicBezTo>
                  <a:cubicBezTo>
                    <a:pt x="1475" y="2878"/>
                    <a:pt x="590" y="3157"/>
                    <a:pt x="623" y="4124"/>
                  </a:cubicBezTo>
                  <a:cubicBezTo>
                    <a:pt x="648" y="4887"/>
                    <a:pt x="506" y="5245"/>
                    <a:pt x="250" y="5245"/>
                  </a:cubicBezTo>
                  <a:cubicBezTo>
                    <a:pt x="176" y="5245"/>
                    <a:pt x="92" y="5215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48" y="5788"/>
                    <a:pt x="1194" y="5788"/>
                  </a:cubicBezTo>
                  <a:cubicBezTo>
                    <a:pt x="1388" y="5788"/>
                    <a:pt x="1612" y="5762"/>
                    <a:pt x="1869" y="5698"/>
                  </a:cubicBezTo>
                  <a:cubicBezTo>
                    <a:pt x="3377" y="5321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84" y="1928"/>
                  </a:cubicBezTo>
                  <a:cubicBezTo>
                    <a:pt x="7884" y="1928"/>
                    <a:pt x="6409" y="1813"/>
                    <a:pt x="5868" y="960"/>
                  </a:cubicBezTo>
                  <a:cubicBezTo>
                    <a:pt x="5463" y="329"/>
                    <a:pt x="5049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17"/>
            <p:cNvSpPr/>
            <p:nvPr/>
          </p:nvSpPr>
          <p:spPr>
            <a:xfrm>
              <a:off x="8043799" y="4345873"/>
              <a:ext cx="252238" cy="206606"/>
            </a:xfrm>
            <a:custGeom>
              <a:rect b="b" l="l" r="r" t="t"/>
              <a:pathLst>
                <a:path extrusionOk="0" h="6298" w="7689">
                  <a:moveTo>
                    <a:pt x="3367" y="1"/>
                  </a:moveTo>
                  <a:cubicBezTo>
                    <a:pt x="3321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6"/>
                    <a:pt x="1132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38" y="4248"/>
                    <a:pt x="1975" y="4264"/>
                    <a:pt x="2111" y="4264"/>
                  </a:cubicBezTo>
                  <a:cubicBezTo>
                    <a:pt x="2597" y="4264"/>
                    <a:pt x="3076" y="4063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2" y="1919"/>
                    <a:pt x="2796" y="1759"/>
                    <a:pt x="2457" y="1759"/>
                  </a:cubicBezTo>
                  <a:cubicBezTo>
                    <a:pt x="2272" y="1759"/>
                    <a:pt x="2086" y="1807"/>
                    <a:pt x="1919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24" y="2823"/>
                    <a:pt x="1673" y="2905"/>
                    <a:pt x="1738" y="2970"/>
                  </a:cubicBezTo>
                  <a:cubicBezTo>
                    <a:pt x="1846" y="3078"/>
                    <a:pt x="1989" y="3123"/>
                    <a:pt x="2130" y="3123"/>
                  </a:cubicBezTo>
                  <a:cubicBezTo>
                    <a:pt x="2373" y="3123"/>
                    <a:pt x="2609" y="2989"/>
                    <a:pt x="2640" y="2823"/>
                  </a:cubicBezTo>
                  <a:cubicBezTo>
                    <a:pt x="2714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19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37" y="2020"/>
                    <a:pt x="2017" y="1938"/>
                  </a:cubicBezTo>
                  <a:cubicBezTo>
                    <a:pt x="2159" y="1864"/>
                    <a:pt x="2310" y="1829"/>
                    <a:pt x="2460" y="1829"/>
                  </a:cubicBezTo>
                  <a:cubicBezTo>
                    <a:pt x="2779" y="1829"/>
                    <a:pt x="3090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5" y="3947"/>
                    <a:pt x="2573" y="4127"/>
                    <a:pt x="2124" y="4127"/>
                  </a:cubicBezTo>
                  <a:cubicBezTo>
                    <a:pt x="2000" y="4127"/>
                    <a:pt x="1876" y="4113"/>
                    <a:pt x="1755" y="4085"/>
                  </a:cubicBezTo>
                  <a:cubicBezTo>
                    <a:pt x="542" y="3773"/>
                    <a:pt x="198" y="1856"/>
                    <a:pt x="1263" y="938"/>
                  </a:cubicBezTo>
                  <a:cubicBezTo>
                    <a:pt x="1737" y="494"/>
                    <a:pt x="2314" y="324"/>
                    <a:pt x="2897" y="324"/>
                  </a:cubicBezTo>
                  <a:cubicBezTo>
                    <a:pt x="3605" y="324"/>
                    <a:pt x="4321" y="574"/>
                    <a:pt x="4869" y="889"/>
                  </a:cubicBezTo>
                  <a:cubicBezTo>
                    <a:pt x="5820" y="1413"/>
                    <a:pt x="6541" y="2249"/>
                    <a:pt x="6951" y="3249"/>
                  </a:cubicBezTo>
                  <a:cubicBezTo>
                    <a:pt x="7279" y="4052"/>
                    <a:pt x="7459" y="4921"/>
                    <a:pt x="7459" y="5790"/>
                  </a:cubicBezTo>
                  <a:cubicBezTo>
                    <a:pt x="7459" y="5954"/>
                    <a:pt x="7443" y="6117"/>
                    <a:pt x="7410" y="6298"/>
                  </a:cubicBezTo>
                  <a:cubicBezTo>
                    <a:pt x="7422" y="6248"/>
                    <a:pt x="7435" y="6197"/>
                    <a:pt x="7447" y="6140"/>
                  </a:cubicBezTo>
                  <a:lnTo>
                    <a:pt x="7447" y="6140"/>
                  </a:lnTo>
                  <a:cubicBezTo>
                    <a:pt x="7449" y="6152"/>
                    <a:pt x="7453" y="6160"/>
                    <a:pt x="7459" y="6167"/>
                  </a:cubicBezTo>
                  <a:cubicBezTo>
                    <a:pt x="7459" y="6134"/>
                    <a:pt x="7459" y="6117"/>
                    <a:pt x="7459" y="6085"/>
                  </a:cubicBezTo>
                  <a:cubicBezTo>
                    <a:pt x="7455" y="6104"/>
                    <a:pt x="7451" y="6122"/>
                    <a:pt x="7447" y="6140"/>
                  </a:cubicBezTo>
                  <a:lnTo>
                    <a:pt x="7447" y="6140"/>
                  </a:lnTo>
                  <a:cubicBezTo>
                    <a:pt x="7445" y="6121"/>
                    <a:pt x="7449" y="6093"/>
                    <a:pt x="7459" y="6052"/>
                  </a:cubicBezTo>
                  <a:cubicBezTo>
                    <a:pt x="7688" y="4872"/>
                    <a:pt x="7541" y="3626"/>
                    <a:pt x="7016" y="2528"/>
                  </a:cubicBezTo>
                  <a:cubicBezTo>
                    <a:pt x="6315" y="1109"/>
                    <a:pt x="4963" y="1"/>
                    <a:pt x="33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17"/>
            <p:cNvSpPr/>
            <p:nvPr/>
          </p:nvSpPr>
          <p:spPr>
            <a:xfrm>
              <a:off x="8183387" y="4408565"/>
              <a:ext cx="99760" cy="107371"/>
            </a:xfrm>
            <a:custGeom>
              <a:rect b="b" l="l" r="r" t="t"/>
              <a:pathLst>
                <a:path extrusionOk="0" h="3273" w="3041">
                  <a:moveTo>
                    <a:pt x="733" y="0"/>
                  </a:moveTo>
                  <a:cubicBezTo>
                    <a:pt x="66" y="0"/>
                    <a:pt x="1" y="784"/>
                    <a:pt x="1089" y="961"/>
                  </a:cubicBezTo>
                  <a:cubicBezTo>
                    <a:pt x="2352" y="1174"/>
                    <a:pt x="3040" y="3272"/>
                    <a:pt x="3040" y="3272"/>
                  </a:cubicBezTo>
                  <a:cubicBezTo>
                    <a:pt x="3040" y="3272"/>
                    <a:pt x="2729" y="1010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17"/>
            <p:cNvSpPr/>
            <p:nvPr/>
          </p:nvSpPr>
          <p:spPr>
            <a:xfrm>
              <a:off x="7983043" y="4400265"/>
              <a:ext cx="171570" cy="148246"/>
            </a:xfrm>
            <a:custGeom>
              <a:rect b="b" l="l" r="r" t="t"/>
              <a:pathLst>
                <a:path extrusionOk="0" h="4519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4" y="1706"/>
                  </a:cubicBezTo>
                  <a:cubicBezTo>
                    <a:pt x="1" y="2083"/>
                    <a:pt x="99" y="2706"/>
                    <a:pt x="214" y="3033"/>
                  </a:cubicBezTo>
                  <a:cubicBezTo>
                    <a:pt x="279" y="3263"/>
                    <a:pt x="247" y="3509"/>
                    <a:pt x="132" y="3722"/>
                  </a:cubicBezTo>
                  <a:cubicBezTo>
                    <a:pt x="410" y="3492"/>
                    <a:pt x="722" y="3312"/>
                    <a:pt x="1066" y="3230"/>
                  </a:cubicBezTo>
                  <a:cubicBezTo>
                    <a:pt x="1673" y="3050"/>
                    <a:pt x="1656" y="2755"/>
                    <a:pt x="1656" y="2279"/>
                  </a:cubicBezTo>
                  <a:cubicBezTo>
                    <a:pt x="1642" y="1878"/>
                    <a:pt x="1816" y="1853"/>
                    <a:pt x="1859" y="1853"/>
                  </a:cubicBezTo>
                  <a:cubicBezTo>
                    <a:pt x="1866" y="1853"/>
                    <a:pt x="1869" y="1853"/>
                    <a:pt x="1869" y="1853"/>
                  </a:cubicBezTo>
                  <a:cubicBezTo>
                    <a:pt x="1878" y="1852"/>
                    <a:pt x="1886" y="1852"/>
                    <a:pt x="1894" y="1852"/>
                  </a:cubicBezTo>
                  <a:cubicBezTo>
                    <a:pt x="2161" y="1852"/>
                    <a:pt x="2098" y="2386"/>
                    <a:pt x="2066" y="2673"/>
                  </a:cubicBezTo>
                  <a:cubicBezTo>
                    <a:pt x="1968" y="3197"/>
                    <a:pt x="2115" y="3755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1"/>
                    <a:pt x="4410" y="4263"/>
                  </a:cubicBezTo>
                  <a:cubicBezTo>
                    <a:pt x="4514" y="4217"/>
                    <a:pt x="4626" y="4195"/>
                    <a:pt x="4739" y="4195"/>
                  </a:cubicBezTo>
                  <a:cubicBezTo>
                    <a:pt x="4910" y="4195"/>
                    <a:pt x="5081" y="4246"/>
                    <a:pt x="5230" y="4345"/>
                  </a:cubicBezTo>
                  <a:cubicBezTo>
                    <a:pt x="5082" y="3460"/>
                    <a:pt x="4639" y="3197"/>
                    <a:pt x="4017" y="3132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17"/>
            <p:cNvSpPr/>
            <p:nvPr/>
          </p:nvSpPr>
          <p:spPr>
            <a:xfrm>
              <a:off x="8010469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71" y="1542"/>
                  </a:cubicBezTo>
                  <a:cubicBezTo>
                    <a:pt x="1296" y="1263"/>
                    <a:pt x="1099" y="837"/>
                    <a:pt x="1001" y="558"/>
                  </a:cubicBezTo>
                  <a:cubicBezTo>
                    <a:pt x="951" y="378"/>
                    <a:pt x="935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17"/>
            <p:cNvSpPr/>
            <p:nvPr/>
          </p:nvSpPr>
          <p:spPr>
            <a:xfrm>
              <a:off x="7822820" y="4217636"/>
              <a:ext cx="227995" cy="159596"/>
            </a:xfrm>
            <a:custGeom>
              <a:rect b="b" l="l" r="r" t="t"/>
              <a:pathLst>
                <a:path extrusionOk="0" h="4865" w="6950">
                  <a:moveTo>
                    <a:pt x="5010" y="1"/>
                  </a:moveTo>
                  <a:cubicBezTo>
                    <a:pt x="4786" y="1"/>
                    <a:pt x="4536" y="53"/>
                    <a:pt x="4262" y="175"/>
                  </a:cubicBezTo>
                  <a:cubicBezTo>
                    <a:pt x="2787" y="831"/>
                    <a:pt x="3065" y="3306"/>
                    <a:pt x="4803" y="3667"/>
                  </a:cubicBezTo>
                  <a:cubicBezTo>
                    <a:pt x="4999" y="3699"/>
                    <a:pt x="5213" y="3732"/>
                    <a:pt x="5376" y="3749"/>
                  </a:cubicBezTo>
                  <a:cubicBezTo>
                    <a:pt x="4917" y="3831"/>
                    <a:pt x="4475" y="3978"/>
                    <a:pt x="4065" y="4191"/>
                  </a:cubicBezTo>
                  <a:cubicBezTo>
                    <a:pt x="3918" y="4273"/>
                    <a:pt x="3672" y="4339"/>
                    <a:pt x="3639" y="4355"/>
                  </a:cubicBezTo>
                  <a:cubicBezTo>
                    <a:pt x="3185" y="4527"/>
                    <a:pt x="2755" y="4603"/>
                    <a:pt x="2368" y="4603"/>
                  </a:cubicBezTo>
                  <a:cubicBezTo>
                    <a:pt x="1539" y="4603"/>
                    <a:pt x="902" y="4256"/>
                    <a:pt x="623" y="3765"/>
                  </a:cubicBezTo>
                  <a:cubicBezTo>
                    <a:pt x="377" y="3355"/>
                    <a:pt x="361" y="2863"/>
                    <a:pt x="574" y="2454"/>
                  </a:cubicBezTo>
                  <a:cubicBezTo>
                    <a:pt x="590" y="2437"/>
                    <a:pt x="590" y="2437"/>
                    <a:pt x="590" y="2421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6"/>
                    <a:pt x="2147" y="2323"/>
                  </a:cubicBezTo>
                  <a:cubicBezTo>
                    <a:pt x="2262" y="2454"/>
                    <a:pt x="2311" y="2618"/>
                    <a:pt x="2311" y="2798"/>
                  </a:cubicBezTo>
                  <a:cubicBezTo>
                    <a:pt x="2311" y="2945"/>
                    <a:pt x="2262" y="3093"/>
                    <a:pt x="2147" y="3208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90"/>
                  </a:cubicBezTo>
                  <a:cubicBezTo>
                    <a:pt x="2035" y="3035"/>
                    <a:pt x="1743" y="2862"/>
                    <a:pt x="1489" y="2862"/>
                  </a:cubicBezTo>
                  <a:cubicBezTo>
                    <a:pt x="1318" y="2862"/>
                    <a:pt x="1164" y="2941"/>
                    <a:pt x="1164" y="3126"/>
                  </a:cubicBezTo>
                  <a:cubicBezTo>
                    <a:pt x="1153" y="3400"/>
                    <a:pt x="1392" y="3528"/>
                    <a:pt x="1645" y="3528"/>
                  </a:cubicBezTo>
                  <a:cubicBezTo>
                    <a:pt x="1769" y="3528"/>
                    <a:pt x="1897" y="3497"/>
                    <a:pt x="2000" y="3437"/>
                  </a:cubicBezTo>
                  <a:lnTo>
                    <a:pt x="2033" y="3421"/>
                  </a:lnTo>
                  <a:cubicBezTo>
                    <a:pt x="2065" y="3404"/>
                    <a:pt x="2082" y="3388"/>
                    <a:pt x="2098" y="3372"/>
                  </a:cubicBezTo>
                  <a:cubicBezTo>
                    <a:pt x="2410" y="3077"/>
                    <a:pt x="2442" y="2618"/>
                    <a:pt x="2197" y="2273"/>
                  </a:cubicBezTo>
                  <a:cubicBezTo>
                    <a:pt x="2058" y="2005"/>
                    <a:pt x="1742" y="1857"/>
                    <a:pt x="1404" y="1857"/>
                  </a:cubicBezTo>
                  <a:cubicBezTo>
                    <a:pt x="1062" y="1857"/>
                    <a:pt x="698" y="2009"/>
                    <a:pt x="475" y="2339"/>
                  </a:cubicBezTo>
                  <a:cubicBezTo>
                    <a:pt x="0" y="3093"/>
                    <a:pt x="213" y="4076"/>
                    <a:pt x="967" y="4568"/>
                  </a:cubicBezTo>
                  <a:cubicBezTo>
                    <a:pt x="1332" y="4766"/>
                    <a:pt x="1740" y="4865"/>
                    <a:pt x="2164" y="4865"/>
                  </a:cubicBezTo>
                  <a:cubicBezTo>
                    <a:pt x="2197" y="4865"/>
                    <a:pt x="2229" y="4864"/>
                    <a:pt x="2262" y="4863"/>
                  </a:cubicBezTo>
                  <a:cubicBezTo>
                    <a:pt x="3164" y="4830"/>
                    <a:pt x="3868" y="4339"/>
                    <a:pt x="5049" y="3978"/>
                  </a:cubicBezTo>
                  <a:cubicBezTo>
                    <a:pt x="5491" y="3880"/>
                    <a:pt x="5917" y="3814"/>
                    <a:pt x="6360" y="3781"/>
                  </a:cubicBezTo>
                  <a:cubicBezTo>
                    <a:pt x="6573" y="3765"/>
                    <a:pt x="6770" y="3699"/>
                    <a:pt x="6950" y="3601"/>
                  </a:cubicBezTo>
                  <a:lnTo>
                    <a:pt x="6950" y="3601"/>
                  </a:lnTo>
                  <a:cubicBezTo>
                    <a:pt x="6950" y="3601"/>
                    <a:pt x="6827" y="3630"/>
                    <a:pt x="6671" y="3630"/>
                  </a:cubicBezTo>
                  <a:cubicBezTo>
                    <a:pt x="6516" y="3630"/>
                    <a:pt x="6327" y="3601"/>
                    <a:pt x="6196" y="3486"/>
                  </a:cubicBezTo>
                  <a:cubicBezTo>
                    <a:pt x="5934" y="3257"/>
                    <a:pt x="5934" y="3339"/>
                    <a:pt x="5655" y="3257"/>
                  </a:cubicBezTo>
                  <a:cubicBezTo>
                    <a:pt x="5491" y="3208"/>
                    <a:pt x="5376" y="3060"/>
                    <a:pt x="5376" y="2896"/>
                  </a:cubicBezTo>
                  <a:cubicBezTo>
                    <a:pt x="5180" y="3060"/>
                    <a:pt x="5147" y="3339"/>
                    <a:pt x="5294" y="3552"/>
                  </a:cubicBezTo>
                  <a:cubicBezTo>
                    <a:pt x="5294" y="3552"/>
                    <a:pt x="4573" y="3552"/>
                    <a:pt x="4409" y="3175"/>
                  </a:cubicBezTo>
                  <a:cubicBezTo>
                    <a:pt x="4229" y="2814"/>
                    <a:pt x="4442" y="2814"/>
                    <a:pt x="4573" y="2732"/>
                  </a:cubicBezTo>
                  <a:cubicBezTo>
                    <a:pt x="4721" y="2650"/>
                    <a:pt x="4770" y="2503"/>
                    <a:pt x="4622" y="2306"/>
                  </a:cubicBezTo>
                  <a:cubicBezTo>
                    <a:pt x="4475" y="2093"/>
                    <a:pt x="4491" y="1732"/>
                    <a:pt x="4754" y="1716"/>
                  </a:cubicBezTo>
                  <a:cubicBezTo>
                    <a:pt x="4676" y="1547"/>
                    <a:pt x="4515" y="1450"/>
                    <a:pt x="4337" y="1450"/>
                  </a:cubicBezTo>
                  <a:cubicBezTo>
                    <a:pt x="4291" y="1450"/>
                    <a:pt x="4244" y="1457"/>
                    <a:pt x="4196" y="1470"/>
                  </a:cubicBezTo>
                  <a:cubicBezTo>
                    <a:pt x="3770" y="1536"/>
                    <a:pt x="3770" y="2142"/>
                    <a:pt x="3770" y="2142"/>
                  </a:cubicBezTo>
                  <a:cubicBezTo>
                    <a:pt x="3770" y="2142"/>
                    <a:pt x="3475" y="1405"/>
                    <a:pt x="3950" y="1028"/>
                  </a:cubicBezTo>
                  <a:cubicBezTo>
                    <a:pt x="4141" y="881"/>
                    <a:pt x="4293" y="826"/>
                    <a:pt x="4410" y="826"/>
                  </a:cubicBezTo>
                  <a:cubicBezTo>
                    <a:pt x="4596" y="826"/>
                    <a:pt x="4697" y="963"/>
                    <a:pt x="4737" y="1093"/>
                  </a:cubicBezTo>
                  <a:cubicBezTo>
                    <a:pt x="4790" y="1279"/>
                    <a:pt x="4886" y="1432"/>
                    <a:pt x="5033" y="1432"/>
                  </a:cubicBezTo>
                  <a:cubicBezTo>
                    <a:pt x="5068" y="1432"/>
                    <a:pt x="5106" y="1423"/>
                    <a:pt x="5147" y="1405"/>
                  </a:cubicBezTo>
                  <a:cubicBezTo>
                    <a:pt x="5276" y="1340"/>
                    <a:pt x="5392" y="1247"/>
                    <a:pt x="5488" y="1247"/>
                  </a:cubicBezTo>
                  <a:cubicBezTo>
                    <a:pt x="5538" y="1247"/>
                    <a:pt x="5583" y="1272"/>
                    <a:pt x="5622" y="1339"/>
                  </a:cubicBezTo>
                  <a:cubicBezTo>
                    <a:pt x="5753" y="1585"/>
                    <a:pt x="5639" y="1896"/>
                    <a:pt x="5376" y="2011"/>
                  </a:cubicBezTo>
                  <a:cubicBezTo>
                    <a:pt x="5376" y="2011"/>
                    <a:pt x="5382" y="2011"/>
                    <a:pt x="5393" y="2011"/>
                  </a:cubicBezTo>
                  <a:cubicBezTo>
                    <a:pt x="5500" y="2011"/>
                    <a:pt x="6111" y="1984"/>
                    <a:pt x="6245" y="1372"/>
                  </a:cubicBezTo>
                  <a:cubicBezTo>
                    <a:pt x="6363" y="822"/>
                    <a:pt x="5896" y="1"/>
                    <a:pt x="50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17"/>
            <p:cNvSpPr/>
            <p:nvPr/>
          </p:nvSpPr>
          <p:spPr>
            <a:xfrm>
              <a:off x="7787325" y="4303489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31" y="3099"/>
                    <a:pt x="1164" y="3312"/>
                  </a:cubicBezTo>
                  <a:cubicBezTo>
                    <a:pt x="1215" y="3223"/>
                    <a:pt x="1304" y="3164"/>
                    <a:pt x="1395" y="3164"/>
                  </a:cubicBezTo>
                  <a:cubicBezTo>
                    <a:pt x="1422" y="3164"/>
                    <a:pt x="1449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115" y="1574"/>
                    <a:pt x="771" y="787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17"/>
            <p:cNvSpPr/>
            <p:nvPr/>
          </p:nvSpPr>
          <p:spPr>
            <a:xfrm>
              <a:off x="7988948" y="4059940"/>
              <a:ext cx="145785" cy="206475"/>
            </a:xfrm>
            <a:custGeom>
              <a:rect b="b" l="l" r="r" t="t"/>
              <a:pathLst>
                <a:path extrusionOk="0" h="6294" w="4444">
                  <a:moveTo>
                    <a:pt x="2633" y="1"/>
                  </a:moveTo>
                  <a:cubicBezTo>
                    <a:pt x="2137" y="1"/>
                    <a:pt x="1621" y="203"/>
                    <a:pt x="1280" y="606"/>
                  </a:cubicBezTo>
                  <a:cubicBezTo>
                    <a:pt x="1" y="2245"/>
                    <a:pt x="903" y="4261"/>
                    <a:pt x="1657" y="5113"/>
                  </a:cubicBezTo>
                  <a:cubicBezTo>
                    <a:pt x="2083" y="5638"/>
                    <a:pt x="2640" y="6048"/>
                    <a:pt x="3279" y="6294"/>
                  </a:cubicBezTo>
                  <a:cubicBezTo>
                    <a:pt x="2689" y="6031"/>
                    <a:pt x="2181" y="5622"/>
                    <a:pt x="1788" y="5146"/>
                  </a:cubicBezTo>
                  <a:cubicBezTo>
                    <a:pt x="1509" y="4753"/>
                    <a:pt x="1296" y="4310"/>
                    <a:pt x="1165" y="3851"/>
                  </a:cubicBezTo>
                  <a:cubicBezTo>
                    <a:pt x="1017" y="3327"/>
                    <a:pt x="968" y="2769"/>
                    <a:pt x="1001" y="2212"/>
                  </a:cubicBezTo>
                  <a:cubicBezTo>
                    <a:pt x="1132" y="753"/>
                    <a:pt x="1968" y="196"/>
                    <a:pt x="2722" y="163"/>
                  </a:cubicBezTo>
                  <a:cubicBezTo>
                    <a:pt x="3066" y="180"/>
                    <a:pt x="3394" y="311"/>
                    <a:pt x="3640" y="557"/>
                  </a:cubicBezTo>
                  <a:cubicBezTo>
                    <a:pt x="4296" y="1114"/>
                    <a:pt x="3935" y="2048"/>
                    <a:pt x="3394" y="2278"/>
                  </a:cubicBezTo>
                  <a:cubicBezTo>
                    <a:pt x="3275" y="2345"/>
                    <a:pt x="3144" y="2378"/>
                    <a:pt x="3012" y="2378"/>
                  </a:cubicBezTo>
                  <a:cubicBezTo>
                    <a:pt x="2890" y="2378"/>
                    <a:pt x="2767" y="2350"/>
                    <a:pt x="2656" y="2294"/>
                  </a:cubicBezTo>
                  <a:cubicBezTo>
                    <a:pt x="2476" y="2212"/>
                    <a:pt x="2361" y="2032"/>
                    <a:pt x="2329" y="1835"/>
                  </a:cubicBezTo>
                  <a:cubicBezTo>
                    <a:pt x="2329" y="1737"/>
                    <a:pt x="2357" y="1715"/>
                    <a:pt x="2410" y="1715"/>
                  </a:cubicBezTo>
                  <a:cubicBezTo>
                    <a:pt x="2455" y="1715"/>
                    <a:pt x="2519" y="1731"/>
                    <a:pt x="2598" y="1731"/>
                  </a:cubicBezTo>
                  <a:cubicBezTo>
                    <a:pt x="2658" y="1731"/>
                    <a:pt x="2727" y="1722"/>
                    <a:pt x="2804" y="1688"/>
                  </a:cubicBezTo>
                  <a:cubicBezTo>
                    <a:pt x="3001" y="1573"/>
                    <a:pt x="3050" y="1294"/>
                    <a:pt x="2886" y="1130"/>
                  </a:cubicBezTo>
                  <a:cubicBezTo>
                    <a:pt x="2812" y="1056"/>
                    <a:pt x="2710" y="1016"/>
                    <a:pt x="2607" y="1016"/>
                  </a:cubicBezTo>
                  <a:cubicBezTo>
                    <a:pt x="2411" y="1016"/>
                    <a:pt x="2207" y="1159"/>
                    <a:pt x="2165" y="1491"/>
                  </a:cubicBezTo>
                  <a:cubicBezTo>
                    <a:pt x="2132" y="1737"/>
                    <a:pt x="2214" y="1983"/>
                    <a:pt x="2378" y="2147"/>
                  </a:cubicBezTo>
                  <a:cubicBezTo>
                    <a:pt x="2394" y="2179"/>
                    <a:pt x="2427" y="2196"/>
                    <a:pt x="2443" y="2212"/>
                  </a:cubicBezTo>
                  <a:lnTo>
                    <a:pt x="2509" y="2261"/>
                  </a:lnTo>
                  <a:lnTo>
                    <a:pt x="2558" y="2294"/>
                  </a:lnTo>
                  <a:lnTo>
                    <a:pt x="2591" y="2327"/>
                  </a:lnTo>
                  <a:lnTo>
                    <a:pt x="2624" y="2343"/>
                  </a:lnTo>
                  <a:cubicBezTo>
                    <a:pt x="2755" y="2409"/>
                    <a:pt x="2894" y="2442"/>
                    <a:pt x="3031" y="2442"/>
                  </a:cubicBezTo>
                  <a:cubicBezTo>
                    <a:pt x="3169" y="2442"/>
                    <a:pt x="3304" y="2409"/>
                    <a:pt x="3427" y="2343"/>
                  </a:cubicBezTo>
                  <a:cubicBezTo>
                    <a:pt x="4017" y="2130"/>
                    <a:pt x="4443" y="1081"/>
                    <a:pt x="3755" y="458"/>
                  </a:cubicBezTo>
                  <a:cubicBezTo>
                    <a:pt x="3480" y="153"/>
                    <a:pt x="3064" y="1"/>
                    <a:pt x="26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17"/>
            <p:cNvSpPr/>
            <p:nvPr/>
          </p:nvSpPr>
          <p:spPr>
            <a:xfrm>
              <a:off x="6674229" y="4897400"/>
              <a:ext cx="297377" cy="207098"/>
            </a:xfrm>
            <a:custGeom>
              <a:rect b="b" l="l" r="r" t="t"/>
              <a:pathLst>
                <a:path extrusionOk="0" h="6313" w="9065">
                  <a:moveTo>
                    <a:pt x="7079" y="0"/>
                  </a:moveTo>
                  <a:cubicBezTo>
                    <a:pt x="6623" y="0"/>
                    <a:pt x="6190" y="163"/>
                    <a:pt x="5917" y="501"/>
                  </a:cubicBezTo>
                  <a:cubicBezTo>
                    <a:pt x="5540" y="910"/>
                    <a:pt x="5491" y="1533"/>
                    <a:pt x="5819" y="1992"/>
                  </a:cubicBezTo>
                  <a:cubicBezTo>
                    <a:pt x="5901" y="2140"/>
                    <a:pt x="6032" y="2238"/>
                    <a:pt x="6196" y="2304"/>
                  </a:cubicBezTo>
                  <a:lnTo>
                    <a:pt x="6229" y="2320"/>
                  </a:lnTo>
                  <a:lnTo>
                    <a:pt x="6294" y="2336"/>
                  </a:lnTo>
                  <a:cubicBezTo>
                    <a:pt x="6327" y="2353"/>
                    <a:pt x="6360" y="2353"/>
                    <a:pt x="6393" y="2369"/>
                  </a:cubicBezTo>
                  <a:cubicBezTo>
                    <a:pt x="6461" y="2385"/>
                    <a:pt x="6531" y="2394"/>
                    <a:pt x="6600" y="2394"/>
                  </a:cubicBezTo>
                  <a:cubicBezTo>
                    <a:pt x="6812" y="2394"/>
                    <a:pt x="7019" y="2317"/>
                    <a:pt x="7180" y="2156"/>
                  </a:cubicBezTo>
                  <a:cubicBezTo>
                    <a:pt x="7570" y="1751"/>
                    <a:pt x="7300" y="1208"/>
                    <a:pt x="6962" y="1208"/>
                  </a:cubicBezTo>
                  <a:cubicBezTo>
                    <a:pt x="6931" y="1208"/>
                    <a:pt x="6900" y="1212"/>
                    <a:pt x="6868" y="1222"/>
                  </a:cubicBezTo>
                  <a:cubicBezTo>
                    <a:pt x="6557" y="1304"/>
                    <a:pt x="6475" y="1714"/>
                    <a:pt x="6721" y="1845"/>
                  </a:cubicBezTo>
                  <a:cubicBezTo>
                    <a:pt x="6775" y="1875"/>
                    <a:pt x="6833" y="1889"/>
                    <a:pt x="6891" y="1889"/>
                  </a:cubicBezTo>
                  <a:cubicBezTo>
                    <a:pt x="6992" y="1889"/>
                    <a:pt x="7091" y="1846"/>
                    <a:pt x="7163" y="1763"/>
                  </a:cubicBezTo>
                  <a:lnTo>
                    <a:pt x="7163" y="1763"/>
                  </a:lnTo>
                  <a:cubicBezTo>
                    <a:pt x="7196" y="1910"/>
                    <a:pt x="7147" y="2058"/>
                    <a:pt x="7016" y="2140"/>
                  </a:cubicBezTo>
                  <a:cubicBezTo>
                    <a:pt x="6875" y="2257"/>
                    <a:pt x="6701" y="2315"/>
                    <a:pt x="6524" y="2315"/>
                  </a:cubicBezTo>
                  <a:cubicBezTo>
                    <a:pt x="6453" y="2315"/>
                    <a:pt x="6381" y="2306"/>
                    <a:pt x="6311" y="2287"/>
                  </a:cubicBezTo>
                  <a:cubicBezTo>
                    <a:pt x="6229" y="2271"/>
                    <a:pt x="6147" y="2222"/>
                    <a:pt x="6065" y="2173"/>
                  </a:cubicBezTo>
                  <a:cubicBezTo>
                    <a:pt x="5557" y="1763"/>
                    <a:pt x="5524" y="1009"/>
                    <a:pt x="5983" y="550"/>
                  </a:cubicBezTo>
                  <a:cubicBezTo>
                    <a:pt x="6238" y="246"/>
                    <a:pt x="6632" y="102"/>
                    <a:pt x="7049" y="102"/>
                  </a:cubicBezTo>
                  <a:cubicBezTo>
                    <a:pt x="7915" y="102"/>
                    <a:pt x="8879" y="727"/>
                    <a:pt x="8901" y="1845"/>
                  </a:cubicBezTo>
                  <a:cubicBezTo>
                    <a:pt x="8917" y="2664"/>
                    <a:pt x="8491" y="3402"/>
                    <a:pt x="7770" y="3795"/>
                  </a:cubicBezTo>
                  <a:lnTo>
                    <a:pt x="7704" y="3812"/>
                  </a:lnTo>
                  <a:cubicBezTo>
                    <a:pt x="7622" y="3844"/>
                    <a:pt x="7524" y="3877"/>
                    <a:pt x="7442" y="3894"/>
                  </a:cubicBezTo>
                  <a:cubicBezTo>
                    <a:pt x="7215" y="3946"/>
                    <a:pt x="6990" y="3968"/>
                    <a:pt x="6765" y="3968"/>
                  </a:cubicBezTo>
                  <a:cubicBezTo>
                    <a:pt x="5178" y="3968"/>
                    <a:pt x="3643" y="2834"/>
                    <a:pt x="2302" y="2834"/>
                  </a:cubicBezTo>
                  <a:cubicBezTo>
                    <a:pt x="2155" y="2834"/>
                    <a:pt x="2011" y="2847"/>
                    <a:pt x="1869" y="2877"/>
                  </a:cubicBezTo>
                  <a:cubicBezTo>
                    <a:pt x="623" y="3156"/>
                    <a:pt x="246" y="4041"/>
                    <a:pt x="148" y="4582"/>
                  </a:cubicBezTo>
                  <a:cubicBezTo>
                    <a:pt x="0" y="5123"/>
                    <a:pt x="115" y="5729"/>
                    <a:pt x="558" y="6057"/>
                  </a:cubicBezTo>
                  <a:cubicBezTo>
                    <a:pt x="784" y="6233"/>
                    <a:pt x="1055" y="6313"/>
                    <a:pt x="1320" y="6313"/>
                  </a:cubicBezTo>
                  <a:cubicBezTo>
                    <a:pt x="1747" y="6313"/>
                    <a:pt x="2156" y="6106"/>
                    <a:pt x="2328" y="5762"/>
                  </a:cubicBezTo>
                  <a:cubicBezTo>
                    <a:pt x="2656" y="5221"/>
                    <a:pt x="2361" y="4516"/>
                    <a:pt x="1869" y="4402"/>
                  </a:cubicBezTo>
                  <a:cubicBezTo>
                    <a:pt x="1770" y="4356"/>
                    <a:pt x="1666" y="4335"/>
                    <a:pt x="1563" y="4335"/>
                  </a:cubicBezTo>
                  <a:cubicBezTo>
                    <a:pt x="1257" y="4335"/>
                    <a:pt x="963" y="4525"/>
                    <a:pt x="853" y="4844"/>
                  </a:cubicBezTo>
                  <a:cubicBezTo>
                    <a:pt x="820" y="4959"/>
                    <a:pt x="803" y="5090"/>
                    <a:pt x="820" y="5221"/>
                  </a:cubicBezTo>
                  <a:lnTo>
                    <a:pt x="820" y="5238"/>
                  </a:lnTo>
                  <a:cubicBezTo>
                    <a:pt x="836" y="5238"/>
                    <a:pt x="836" y="5254"/>
                    <a:pt x="836" y="5270"/>
                  </a:cubicBezTo>
                  <a:cubicBezTo>
                    <a:pt x="836" y="5287"/>
                    <a:pt x="836" y="5287"/>
                    <a:pt x="836" y="5303"/>
                  </a:cubicBezTo>
                  <a:cubicBezTo>
                    <a:pt x="910" y="5525"/>
                    <a:pt x="1122" y="5663"/>
                    <a:pt x="1341" y="5663"/>
                  </a:cubicBezTo>
                  <a:cubicBezTo>
                    <a:pt x="1414" y="5663"/>
                    <a:pt x="1488" y="5647"/>
                    <a:pt x="1557" y="5615"/>
                  </a:cubicBezTo>
                  <a:cubicBezTo>
                    <a:pt x="1904" y="5473"/>
                    <a:pt x="1797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49" y="4959"/>
                    <a:pt x="1098" y="5320"/>
                    <a:pt x="1049" y="5369"/>
                  </a:cubicBezTo>
                  <a:cubicBezTo>
                    <a:pt x="1039" y="5383"/>
                    <a:pt x="1027" y="5389"/>
                    <a:pt x="1014" y="5389"/>
                  </a:cubicBezTo>
                  <a:cubicBezTo>
                    <a:pt x="968" y="5389"/>
                    <a:pt x="915" y="5313"/>
                    <a:pt x="902" y="5287"/>
                  </a:cubicBezTo>
                  <a:cubicBezTo>
                    <a:pt x="820" y="5090"/>
                    <a:pt x="836" y="4877"/>
                    <a:pt x="935" y="4713"/>
                  </a:cubicBezTo>
                  <a:cubicBezTo>
                    <a:pt x="1074" y="4504"/>
                    <a:pt x="1304" y="4394"/>
                    <a:pt x="1542" y="4394"/>
                  </a:cubicBezTo>
                  <a:cubicBezTo>
                    <a:pt x="1641" y="4394"/>
                    <a:pt x="1740" y="4413"/>
                    <a:pt x="1836" y="4451"/>
                  </a:cubicBezTo>
                  <a:cubicBezTo>
                    <a:pt x="2295" y="4566"/>
                    <a:pt x="2541" y="5221"/>
                    <a:pt x="2229" y="5713"/>
                  </a:cubicBezTo>
                  <a:cubicBezTo>
                    <a:pt x="2069" y="6024"/>
                    <a:pt x="1692" y="6207"/>
                    <a:pt x="1304" y="6207"/>
                  </a:cubicBezTo>
                  <a:cubicBezTo>
                    <a:pt x="1059" y="6207"/>
                    <a:pt x="810" y="6134"/>
                    <a:pt x="607" y="5975"/>
                  </a:cubicBezTo>
                  <a:cubicBezTo>
                    <a:pt x="99" y="5566"/>
                    <a:pt x="99" y="4631"/>
                    <a:pt x="541" y="4058"/>
                  </a:cubicBezTo>
                  <a:cubicBezTo>
                    <a:pt x="887" y="3576"/>
                    <a:pt x="1475" y="3345"/>
                    <a:pt x="2088" y="3345"/>
                  </a:cubicBezTo>
                  <a:cubicBezTo>
                    <a:pt x="2288" y="3345"/>
                    <a:pt x="2491" y="3370"/>
                    <a:pt x="2688" y="3418"/>
                  </a:cubicBezTo>
                  <a:cubicBezTo>
                    <a:pt x="3492" y="3615"/>
                    <a:pt x="4311" y="3959"/>
                    <a:pt x="5213" y="4189"/>
                  </a:cubicBezTo>
                  <a:cubicBezTo>
                    <a:pt x="5542" y="4250"/>
                    <a:pt x="5881" y="4286"/>
                    <a:pt x="6217" y="4286"/>
                  </a:cubicBezTo>
                  <a:cubicBezTo>
                    <a:pt x="6783" y="4286"/>
                    <a:pt x="7342" y="4184"/>
                    <a:pt x="7835" y="3926"/>
                  </a:cubicBezTo>
                  <a:cubicBezTo>
                    <a:pt x="8606" y="3517"/>
                    <a:pt x="9065" y="2713"/>
                    <a:pt x="9032" y="1845"/>
                  </a:cubicBezTo>
                  <a:cubicBezTo>
                    <a:pt x="9010" y="653"/>
                    <a:pt x="7995" y="0"/>
                    <a:pt x="70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17"/>
            <p:cNvSpPr/>
            <p:nvPr/>
          </p:nvSpPr>
          <p:spPr>
            <a:xfrm>
              <a:off x="6709725" y="5014811"/>
              <a:ext cx="212412" cy="121116"/>
            </a:xfrm>
            <a:custGeom>
              <a:rect b="b" l="l" r="r" t="t"/>
              <a:pathLst>
                <a:path extrusionOk="0" h="3692" w="6475">
                  <a:moveTo>
                    <a:pt x="948" y="0"/>
                  </a:moveTo>
                  <a:cubicBezTo>
                    <a:pt x="332" y="0"/>
                    <a:pt x="0" y="265"/>
                    <a:pt x="0" y="265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7"/>
                    <a:pt x="1623" y="511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60" y="2921"/>
                    <a:pt x="2721" y="3085"/>
                  </a:cubicBezTo>
                  <a:cubicBezTo>
                    <a:pt x="3098" y="3249"/>
                    <a:pt x="2901" y="3691"/>
                    <a:pt x="2901" y="3691"/>
                  </a:cubicBezTo>
                  <a:cubicBezTo>
                    <a:pt x="4245" y="2872"/>
                    <a:pt x="3377" y="1937"/>
                    <a:pt x="3147" y="1659"/>
                  </a:cubicBezTo>
                  <a:cubicBezTo>
                    <a:pt x="2957" y="1441"/>
                    <a:pt x="3083" y="1200"/>
                    <a:pt x="3272" y="1200"/>
                  </a:cubicBezTo>
                  <a:cubicBezTo>
                    <a:pt x="3310" y="1200"/>
                    <a:pt x="3351" y="1210"/>
                    <a:pt x="3393" y="1233"/>
                  </a:cubicBezTo>
                  <a:cubicBezTo>
                    <a:pt x="3639" y="1364"/>
                    <a:pt x="3278" y="1872"/>
                    <a:pt x="3950" y="2298"/>
                  </a:cubicBezTo>
                  <a:cubicBezTo>
                    <a:pt x="4120" y="2410"/>
                    <a:pt x="4279" y="2451"/>
                    <a:pt x="4422" y="2451"/>
                  </a:cubicBezTo>
                  <a:cubicBezTo>
                    <a:pt x="4846" y="2451"/>
                    <a:pt x="5130" y="2085"/>
                    <a:pt x="5131" y="2085"/>
                  </a:cubicBezTo>
                  <a:lnTo>
                    <a:pt x="5131" y="2085"/>
                  </a:lnTo>
                  <a:cubicBezTo>
                    <a:pt x="5124" y="2085"/>
                    <a:pt x="5119" y="2085"/>
                    <a:pt x="5113" y="2085"/>
                  </a:cubicBezTo>
                  <a:cubicBezTo>
                    <a:pt x="4744" y="2085"/>
                    <a:pt x="4948" y="1574"/>
                    <a:pt x="4786" y="1413"/>
                  </a:cubicBezTo>
                  <a:cubicBezTo>
                    <a:pt x="4703" y="1361"/>
                    <a:pt x="4614" y="1329"/>
                    <a:pt x="4522" y="1329"/>
                  </a:cubicBezTo>
                  <a:cubicBezTo>
                    <a:pt x="4468" y="1329"/>
                    <a:pt x="4414" y="1340"/>
                    <a:pt x="4360" y="1364"/>
                  </a:cubicBezTo>
                  <a:cubicBezTo>
                    <a:pt x="4311" y="1375"/>
                    <a:pt x="4263" y="1380"/>
                    <a:pt x="4219" y="1380"/>
                  </a:cubicBezTo>
                  <a:cubicBezTo>
                    <a:pt x="4071" y="1380"/>
                    <a:pt x="3969" y="1321"/>
                    <a:pt x="4032" y="1233"/>
                  </a:cubicBezTo>
                  <a:cubicBezTo>
                    <a:pt x="4066" y="1191"/>
                    <a:pt x="4102" y="1174"/>
                    <a:pt x="4148" y="1174"/>
                  </a:cubicBezTo>
                  <a:cubicBezTo>
                    <a:pt x="4283" y="1174"/>
                    <a:pt x="4508" y="1311"/>
                    <a:pt x="5032" y="1347"/>
                  </a:cubicBezTo>
                  <a:cubicBezTo>
                    <a:pt x="5060" y="1349"/>
                    <a:pt x="5087" y="1350"/>
                    <a:pt x="5114" y="1350"/>
                  </a:cubicBezTo>
                  <a:cubicBezTo>
                    <a:pt x="5893" y="1350"/>
                    <a:pt x="6474" y="692"/>
                    <a:pt x="6475" y="692"/>
                  </a:cubicBezTo>
                  <a:lnTo>
                    <a:pt x="6475" y="692"/>
                  </a:lnTo>
                  <a:cubicBezTo>
                    <a:pt x="6017" y="940"/>
                    <a:pt x="5534" y="1035"/>
                    <a:pt x="5050" y="1035"/>
                  </a:cubicBezTo>
                  <a:cubicBezTo>
                    <a:pt x="3870" y="1035"/>
                    <a:pt x="2684" y="469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17"/>
            <p:cNvSpPr/>
            <p:nvPr/>
          </p:nvSpPr>
          <p:spPr>
            <a:xfrm>
              <a:off x="6764543" y="4894185"/>
              <a:ext cx="118360" cy="83095"/>
            </a:xfrm>
            <a:custGeom>
              <a:rect b="b" l="l" r="r" t="t"/>
              <a:pathLst>
                <a:path extrusionOk="0" h="2533" w="3608">
                  <a:moveTo>
                    <a:pt x="2521" y="0"/>
                  </a:moveTo>
                  <a:cubicBezTo>
                    <a:pt x="1931" y="0"/>
                    <a:pt x="1247" y="123"/>
                    <a:pt x="870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2" y="2172"/>
                    <a:pt x="1394" y="2156"/>
                  </a:cubicBezTo>
                  <a:cubicBezTo>
                    <a:pt x="2427" y="2139"/>
                    <a:pt x="2296" y="1500"/>
                    <a:pt x="2263" y="1271"/>
                  </a:cubicBezTo>
                  <a:cubicBezTo>
                    <a:pt x="2181" y="1008"/>
                    <a:pt x="2230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17"/>
            <p:cNvSpPr/>
            <p:nvPr/>
          </p:nvSpPr>
          <p:spPr>
            <a:xfrm>
              <a:off x="6854890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1"/>
                    <a:pt x="1345" y="541"/>
                    <a:pt x="1001" y="738"/>
                  </a:cubicBezTo>
                  <a:cubicBezTo>
                    <a:pt x="640" y="935"/>
                    <a:pt x="1" y="1344"/>
                    <a:pt x="263" y="2017"/>
                  </a:cubicBezTo>
                  <a:cubicBezTo>
                    <a:pt x="509" y="2689"/>
                    <a:pt x="1689" y="2426"/>
                    <a:pt x="2263" y="2623"/>
                  </a:cubicBezTo>
                  <a:cubicBezTo>
                    <a:pt x="2263" y="2623"/>
                    <a:pt x="1394" y="2164"/>
                    <a:pt x="1460" y="1443"/>
                  </a:cubicBezTo>
                  <a:cubicBezTo>
                    <a:pt x="1525" y="705"/>
                    <a:pt x="1443" y="181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17"/>
            <p:cNvSpPr/>
            <p:nvPr/>
          </p:nvSpPr>
          <p:spPr>
            <a:xfrm>
              <a:off x="6935001" y="4844977"/>
              <a:ext cx="104910" cy="141455"/>
            </a:xfrm>
            <a:custGeom>
              <a:rect b="b" l="l" r="r" t="t"/>
              <a:pathLst>
                <a:path extrusionOk="0" h="4312" w="3198">
                  <a:moveTo>
                    <a:pt x="378" y="1"/>
                  </a:moveTo>
                  <a:lnTo>
                    <a:pt x="378" y="1"/>
                  </a:lnTo>
                  <a:cubicBezTo>
                    <a:pt x="1" y="1345"/>
                    <a:pt x="542" y="1607"/>
                    <a:pt x="1099" y="2476"/>
                  </a:cubicBezTo>
                  <a:cubicBezTo>
                    <a:pt x="1657" y="3361"/>
                    <a:pt x="1050" y="4311"/>
                    <a:pt x="1050" y="4311"/>
                  </a:cubicBezTo>
                  <a:cubicBezTo>
                    <a:pt x="1460" y="4049"/>
                    <a:pt x="1804" y="3361"/>
                    <a:pt x="2492" y="2918"/>
                  </a:cubicBezTo>
                  <a:cubicBezTo>
                    <a:pt x="3197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3" y="1695"/>
                    <a:pt x="2761" y="1748"/>
                    <a:pt x="2595" y="1748"/>
                  </a:cubicBezTo>
                  <a:cubicBezTo>
                    <a:pt x="2554" y="1748"/>
                    <a:pt x="2509" y="1745"/>
                    <a:pt x="2460" y="1738"/>
                  </a:cubicBezTo>
                  <a:cubicBezTo>
                    <a:pt x="2429" y="1731"/>
                    <a:pt x="2398" y="1727"/>
                    <a:pt x="2369" y="1727"/>
                  </a:cubicBezTo>
                  <a:cubicBezTo>
                    <a:pt x="2134" y="1727"/>
                    <a:pt x="1962" y="1947"/>
                    <a:pt x="2050" y="2181"/>
                  </a:cubicBezTo>
                  <a:cubicBezTo>
                    <a:pt x="2102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58" y="2426"/>
                    <a:pt x="1558" y="2066"/>
                    <a:pt x="1788" y="1886"/>
                  </a:cubicBezTo>
                  <a:cubicBezTo>
                    <a:pt x="2001" y="1705"/>
                    <a:pt x="2148" y="1312"/>
                    <a:pt x="1952" y="689"/>
                  </a:cubicBezTo>
                  <a:cubicBezTo>
                    <a:pt x="1815" y="219"/>
                    <a:pt x="1371" y="104"/>
                    <a:pt x="1048" y="104"/>
                  </a:cubicBezTo>
                  <a:cubicBezTo>
                    <a:pt x="944" y="104"/>
                    <a:pt x="852" y="116"/>
                    <a:pt x="788" y="132"/>
                  </a:cubicBezTo>
                  <a:cubicBezTo>
                    <a:pt x="764" y="134"/>
                    <a:pt x="741" y="136"/>
                    <a:pt x="718" y="136"/>
                  </a:cubicBezTo>
                  <a:cubicBezTo>
                    <a:pt x="594" y="136"/>
                    <a:pt x="475" y="97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17"/>
            <p:cNvSpPr/>
            <p:nvPr/>
          </p:nvSpPr>
          <p:spPr>
            <a:xfrm>
              <a:off x="6911348" y="4636793"/>
              <a:ext cx="266213" cy="265753"/>
            </a:xfrm>
            <a:custGeom>
              <a:rect b="b" l="l" r="r" t="t"/>
              <a:pathLst>
                <a:path extrusionOk="0" h="8101" w="8115">
                  <a:moveTo>
                    <a:pt x="5749" y="0"/>
                  </a:moveTo>
                  <a:cubicBezTo>
                    <a:pt x="5234" y="0"/>
                    <a:pt x="4731" y="189"/>
                    <a:pt x="4426" y="577"/>
                  </a:cubicBezTo>
                  <a:cubicBezTo>
                    <a:pt x="4131" y="1003"/>
                    <a:pt x="4082" y="1560"/>
                    <a:pt x="4312" y="2036"/>
                  </a:cubicBezTo>
                  <a:cubicBezTo>
                    <a:pt x="4519" y="2450"/>
                    <a:pt x="4855" y="2597"/>
                    <a:pt x="5184" y="2597"/>
                  </a:cubicBezTo>
                  <a:cubicBezTo>
                    <a:pt x="5532" y="2597"/>
                    <a:pt x="5872" y="2434"/>
                    <a:pt x="6049" y="2249"/>
                  </a:cubicBezTo>
                  <a:cubicBezTo>
                    <a:pt x="6229" y="2036"/>
                    <a:pt x="6311" y="1757"/>
                    <a:pt x="6246" y="1495"/>
                  </a:cubicBezTo>
                  <a:cubicBezTo>
                    <a:pt x="6198" y="1167"/>
                    <a:pt x="5968" y="1026"/>
                    <a:pt x="5756" y="1026"/>
                  </a:cubicBezTo>
                  <a:cubicBezTo>
                    <a:pt x="5609" y="1026"/>
                    <a:pt x="5471" y="1095"/>
                    <a:pt x="5410" y="1216"/>
                  </a:cubicBezTo>
                  <a:cubicBezTo>
                    <a:pt x="5279" y="1495"/>
                    <a:pt x="5344" y="1855"/>
                    <a:pt x="5754" y="1921"/>
                  </a:cubicBezTo>
                  <a:cubicBezTo>
                    <a:pt x="6098" y="1970"/>
                    <a:pt x="5918" y="2396"/>
                    <a:pt x="5475" y="2511"/>
                  </a:cubicBezTo>
                  <a:cubicBezTo>
                    <a:pt x="5391" y="2536"/>
                    <a:pt x="5306" y="2548"/>
                    <a:pt x="5222" y="2548"/>
                  </a:cubicBezTo>
                  <a:cubicBezTo>
                    <a:pt x="4868" y="2548"/>
                    <a:pt x="4540" y="2334"/>
                    <a:pt x="4394" y="2003"/>
                  </a:cubicBezTo>
                  <a:cubicBezTo>
                    <a:pt x="4197" y="1560"/>
                    <a:pt x="4246" y="1036"/>
                    <a:pt x="4525" y="642"/>
                  </a:cubicBezTo>
                  <a:cubicBezTo>
                    <a:pt x="4795" y="305"/>
                    <a:pt x="5254" y="145"/>
                    <a:pt x="5719" y="145"/>
                  </a:cubicBezTo>
                  <a:cubicBezTo>
                    <a:pt x="5818" y="145"/>
                    <a:pt x="5918" y="153"/>
                    <a:pt x="6016" y="167"/>
                  </a:cubicBezTo>
                  <a:cubicBezTo>
                    <a:pt x="7229" y="298"/>
                    <a:pt x="7918" y="1986"/>
                    <a:pt x="7197" y="3150"/>
                  </a:cubicBezTo>
                  <a:cubicBezTo>
                    <a:pt x="6967" y="3511"/>
                    <a:pt x="6623" y="3806"/>
                    <a:pt x="6246" y="4003"/>
                  </a:cubicBezTo>
                  <a:cubicBezTo>
                    <a:pt x="5849" y="4169"/>
                    <a:pt x="5396" y="4252"/>
                    <a:pt x="4871" y="4252"/>
                  </a:cubicBezTo>
                  <a:cubicBezTo>
                    <a:pt x="4462" y="4252"/>
                    <a:pt x="4011" y="4201"/>
                    <a:pt x="3509" y="4101"/>
                  </a:cubicBezTo>
                  <a:cubicBezTo>
                    <a:pt x="3203" y="4040"/>
                    <a:pt x="2903" y="4009"/>
                    <a:pt x="2616" y="4009"/>
                  </a:cubicBezTo>
                  <a:cubicBezTo>
                    <a:pt x="1290" y="4009"/>
                    <a:pt x="240" y="4665"/>
                    <a:pt x="132" y="5986"/>
                  </a:cubicBezTo>
                  <a:cubicBezTo>
                    <a:pt x="1" y="7576"/>
                    <a:pt x="1050" y="8100"/>
                    <a:pt x="1050" y="8100"/>
                  </a:cubicBezTo>
                  <a:cubicBezTo>
                    <a:pt x="1050" y="8100"/>
                    <a:pt x="1033" y="8084"/>
                    <a:pt x="1017" y="8068"/>
                  </a:cubicBezTo>
                  <a:cubicBezTo>
                    <a:pt x="460" y="7428"/>
                    <a:pt x="607" y="6232"/>
                    <a:pt x="607" y="6232"/>
                  </a:cubicBezTo>
                  <a:cubicBezTo>
                    <a:pt x="706" y="5707"/>
                    <a:pt x="968" y="5248"/>
                    <a:pt x="1361" y="4904"/>
                  </a:cubicBezTo>
                  <a:cubicBezTo>
                    <a:pt x="1942" y="4463"/>
                    <a:pt x="2676" y="4378"/>
                    <a:pt x="3159" y="4378"/>
                  </a:cubicBezTo>
                  <a:cubicBezTo>
                    <a:pt x="3467" y="4378"/>
                    <a:pt x="3672" y="4412"/>
                    <a:pt x="3672" y="4412"/>
                  </a:cubicBezTo>
                  <a:cubicBezTo>
                    <a:pt x="3918" y="4445"/>
                    <a:pt x="4164" y="4462"/>
                    <a:pt x="4377" y="4462"/>
                  </a:cubicBezTo>
                  <a:cubicBezTo>
                    <a:pt x="4496" y="4471"/>
                    <a:pt x="4618" y="4476"/>
                    <a:pt x="4742" y="4476"/>
                  </a:cubicBezTo>
                  <a:cubicBezTo>
                    <a:pt x="5693" y="4476"/>
                    <a:pt x="6749" y="4175"/>
                    <a:pt x="7344" y="3232"/>
                  </a:cubicBezTo>
                  <a:cubicBezTo>
                    <a:pt x="8114" y="1986"/>
                    <a:pt x="7360" y="167"/>
                    <a:pt x="6033" y="20"/>
                  </a:cubicBezTo>
                  <a:cubicBezTo>
                    <a:pt x="5938" y="7"/>
                    <a:pt x="5843" y="0"/>
                    <a:pt x="57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17"/>
            <p:cNvSpPr/>
            <p:nvPr/>
          </p:nvSpPr>
          <p:spPr>
            <a:xfrm>
              <a:off x="6944711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17"/>
            <p:cNvSpPr/>
            <p:nvPr/>
          </p:nvSpPr>
          <p:spPr>
            <a:xfrm>
              <a:off x="6982339" y="4789208"/>
              <a:ext cx="153265" cy="78371"/>
            </a:xfrm>
            <a:custGeom>
              <a:rect b="b" l="l" r="r" t="t"/>
              <a:pathLst>
                <a:path extrusionOk="0" h="2389" w="4672">
                  <a:moveTo>
                    <a:pt x="1086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10"/>
                    <a:pt x="164" y="203"/>
                    <a:pt x="239" y="203"/>
                  </a:cubicBezTo>
                  <a:cubicBezTo>
                    <a:pt x="728" y="203"/>
                    <a:pt x="1034" y="513"/>
                    <a:pt x="935" y="996"/>
                  </a:cubicBezTo>
                  <a:cubicBezTo>
                    <a:pt x="804" y="1406"/>
                    <a:pt x="968" y="1864"/>
                    <a:pt x="1312" y="2127"/>
                  </a:cubicBezTo>
                  <a:cubicBezTo>
                    <a:pt x="1640" y="2389"/>
                    <a:pt x="2541" y="2389"/>
                    <a:pt x="2541" y="2389"/>
                  </a:cubicBezTo>
                  <a:cubicBezTo>
                    <a:pt x="2279" y="2241"/>
                    <a:pt x="2525" y="1881"/>
                    <a:pt x="2689" y="1455"/>
                  </a:cubicBezTo>
                  <a:cubicBezTo>
                    <a:pt x="2844" y="1034"/>
                    <a:pt x="2422" y="880"/>
                    <a:pt x="2225" y="880"/>
                  </a:cubicBezTo>
                  <a:cubicBezTo>
                    <a:pt x="2215" y="880"/>
                    <a:pt x="2206" y="880"/>
                    <a:pt x="2197" y="881"/>
                  </a:cubicBezTo>
                  <a:cubicBezTo>
                    <a:pt x="2093" y="890"/>
                    <a:pt x="2017" y="911"/>
                    <a:pt x="1946" y="911"/>
                  </a:cubicBezTo>
                  <a:cubicBezTo>
                    <a:pt x="1893" y="911"/>
                    <a:pt x="1843" y="900"/>
                    <a:pt x="1787" y="865"/>
                  </a:cubicBezTo>
                  <a:cubicBezTo>
                    <a:pt x="1680" y="798"/>
                    <a:pt x="1736" y="580"/>
                    <a:pt x="2017" y="580"/>
                  </a:cubicBezTo>
                  <a:cubicBezTo>
                    <a:pt x="2081" y="580"/>
                    <a:pt x="2157" y="591"/>
                    <a:pt x="2246" y="619"/>
                  </a:cubicBezTo>
                  <a:cubicBezTo>
                    <a:pt x="2721" y="783"/>
                    <a:pt x="2574" y="1242"/>
                    <a:pt x="3311" y="1389"/>
                  </a:cubicBezTo>
                  <a:cubicBezTo>
                    <a:pt x="3367" y="1400"/>
                    <a:pt x="3419" y="1406"/>
                    <a:pt x="3468" y="1406"/>
                  </a:cubicBezTo>
                  <a:cubicBezTo>
                    <a:pt x="4060" y="1406"/>
                    <a:pt x="4218" y="643"/>
                    <a:pt x="4279" y="537"/>
                  </a:cubicBezTo>
                  <a:cubicBezTo>
                    <a:pt x="4393" y="406"/>
                    <a:pt x="4524" y="275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9" y="394"/>
                  </a:cubicBezTo>
                  <a:cubicBezTo>
                    <a:pt x="3161" y="394"/>
                    <a:pt x="2688" y="332"/>
                    <a:pt x="2131" y="160"/>
                  </a:cubicBezTo>
                  <a:cubicBezTo>
                    <a:pt x="1733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17"/>
            <p:cNvSpPr/>
            <p:nvPr/>
          </p:nvSpPr>
          <p:spPr>
            <a:xfrm>
              <a:off x="6991492" y="4646011"/>
              <a:ext cx="105402" cy="110389"/>
            </a:xfrm>
            <a:custGeom>
              <a:rect b="b" l="l" r="r" t="t"/>
              <a:pathLst>
                <a:path extrusionOk="0" h="3365" w="3213">
                  <a:moveTo>
                    <a:pt x="1934" y="1"/>
                  </a:moveTo>
                  <a:lnTo>
                    <a:pt x="1934" y="1"/>
                  </a:lnTo>
                  <a:cubicBezTo>
                    <a:pt x="1492" y="279"/>
                    <a:pt x="1426" y="722"/>
                    <a:pt x="705" y="1345"/>
                  </a:cubicBezTo>
                  <a:cubicBezTo>
                    <a:pt x="0" y="1968"/>
                    <a:pt x="197" y="2427"/>
                    <a:pt x="344" y="2689"/>
                  </a:cubicBezTo>
                  <a:cubicBezTo>
                    <a:pt x="459" y="2804"/>
                    <a:pt x="426" y="3000"/>
                    <a:pt x="295" y="3099"/>
                  </a:cubicBezTo>
                  <a:cubicBezTo>
                    <a:pt x="1377" y="2984"/>
                    <a:pt x="1229" y="2345"/>
                    <a:pt x="1164" y="2148"/>
                  </a:cubicBezTo>
                  <a:cubicBezTo>
                    <a:pt x="1098" y="1951"/>
                    <a:pt x="1131" y="1837"/>
                    <a:pt x="1246" y="1837"/>
                  </a:cubicBezTo>
                  <a:cubicBezTo>
                    <a:pt x="1361" y="1837"/>
                    <a:pt x="1344" y="2066"/>
                    <a:pt x="1328" y="2361"/>
                  </a:cubicBezTo>
                  <a:cubicBezTo>
                    <a:pt x="1328" y="2640"/>
                    <a:pt x="1262" y="3295"/>
                    <a:pt x="2115" y="3361"/>
                  </a:cubicBezTo>
                  <a:cubicBezTo>
                    <a:pt x="2146" y="3363"/>
                    <a:pt x="2176" y="3365"/>
                    <a:pt x="2205" y="3365"/>
                  </a:cubicBezTo>
                  <a:cubicBezTo>
                    <a:pt x="2984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7" y="2618"/>
                    <a:pt x="2777" y="2618"/>
                  </a:cubicBezTo>
                  <a:cubicBezTo>
                    <a:pt x="2327" y="2618"/>
                    <a:pt x="1803" y="2418"/>
                    <a:pt x="1574" y="1656"/>
                  </a:cubicBezTo>
                  <a:cubicBezTo>
                    <a:pt x="1377" y="1083"/>
                    <a:pt x="1508" y="443"/>
                    <a:pt x="19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17"/>
            <p:cNvSpPr/>
            <p:nvPr/>
          </p:nvSpPr>
          <p:spPr>
            <a:xfrm>
              <a:off x="7142037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37" y="3286"/>
                    <a:pt x="984" y="5171"/>
                  </a:cubicBezTo>
                  <a:cubicBezTo>
                    <a:pt x="1132" y="7056"/>
                    <a:pt x="476" y="7663"/>
                    <a:pt x="476" y="7663"/>
                  </a:cubicBezTo>
                  <a:cubicBezTo>
                    <a:pt x="1164" y="7122"/>
                    <a:pt x="1328" y="5351"/>
                    <a:pt x="1197" y="3991"/>
                  </a:cubicBezTo>
                  <a:cubicBezTo>
                    <a:pt x="1066" y="2631"/>
                    <a:pt x="1082" y="1352"/>
                    <a:pt x="1345" y="1090"/>
                  </a:cubicBezTo>
                  <a:cubicBezTo>
                    <a:pt x="1607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17"/>
            <p:cNvSpPr/>
            <p:nvPr/>
          </p:nvSpPr>
          <p:spPr>
            <a:xfrm>
              <a:off x="7082364" y="4456034"/>
              <a:ext cx="280188" cy="334119"/>
            </a:xfrm>
            <a:custGeom>
              <a:rect b="b" l="l" r="r" t="t"/>
              <a:pathLst>
                <a:path extrusionOk="0" h="10185" w="8541">
                  <a:moveTo>
                    <a:pt x="6282" y="1"/>
                  </a:moveTo>
                  <a:cubicBezTo>
                    <a:pt x="6080" y="1"/>
                    <a:pt x="5874" y="24"/>
                    <a:pt x="5672" y="71"/>
                  </a:cubicBezTo>
                  <a:cubicBezTo>
                    <a:pt x="4491" y="334"/>
                    <a:pt x="3721" y="1579"/>
                    <a:pt x="3508" y="2841"/>
                  </a:cubicBezTo>
                  <a:cubicBezTo>
                    <a:pt x="3262" y="4153"/>
                    <a:pt x="3508" y="5382"/>
                    <a:pt x="3459" y="6480"/>
                  </a:cubicBezTo>
                  <a:cubicBezTo>
                    <a:pt x="3524" y="7480"/>
                    <a:pt x="3147" y="8447"/>
                    <a:pt x="2459" y="9136"/>
                  </a:cubicBezTo>
                  <a:cubicBezTo>
                    <a:pt x="1787" y="9758"/>
                    <a:pt x="918" y="10119"/>
                    <a:pt x="0" y="10185"/>
                  </a:cubicBezTo>
                  <a:cubicBezTo>
                    <a:pt x="935" y="10152"/>
                    <a:pt x="1820" y="9808"/>
                    <a:pt x="2508" y="9201"/>
                  </a:cubicBezTo>
                  <a:cubicBezTo>
                    <a:pt x="3246" y="8496"/>
                    <a:pt x="3655" y="7513"/>
                    <a:pt x="3606" y="6497"/>
                  </a:cubicBezTo>
                  <a:cubicBezTo>
                    <a:pt x="3672" y="5366"/>
                    <a:pt x="3426" y="4136"/>
                    <a:pt x="3672" y="2874"/>
                  </a:cubicBezTo>
                  <a:cubicBezTo>
                    <a:pt x="3918" y="1628"/>
                    <a:pt x="4590" y="465"/>
                    <a:pt x="5704" y="219"/>
                  </a:cubicBezTo>
                  <a:cubicBezTo>
                    <a:pt x="5836" y="186"/>
                    <a:pt x="5967" y="170"/>
                    <a:pt x="6098" y="153"/>
                  </a:cubicBezTo>
                  <a:cubicBezTo>
                    <a:pt x="6143" y="150"/>
                    <a:pt x="6187" y="148"/>
                    <a:pt x="6232" y="148"/>
                  </a:cubicBezTo>
                  <a:cubicBezTo>
                    <a:pt x="6629" y="148"/>
                    <a:pt x="7019" y="278"/>
                    <a:pt x="7344" y="514"/>
                  </a:cubicBezTo>
                  <a:cubicBezTo>
                    <a:pt x="8048" y="1088"/>
                    <a:pt x="7950" y="2333"/>
                    <a:pt x="7540" y="2710"/>
                  </a:cubicBezTo>
                  <a:cubicBezTo>
                    <a:pt x="7341" y="2888"/>
                    <a:pt x="7117" y="2961"/>
                    <a:pt x="6918" y="2961"/>
                  </a:cubicBezTo>
                  <a:cubicBezTo>
                    <a:pt x="6658" y="2961"/>
                    <a:pt x="6441" y="2837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13" y="2666"/>
                    <a:pt x="6467" y="2666"/>
                  </a:cubicBezTo>
                  <a:cubicBezTo>
                    <a:pt x="6603" y="2666"/>
                    <a:pt x="6852" y="2633"/>
                    <a:pt x="6934" y="2399"/>
                  </a:cubicBezTo>
                  <a:cubicBezTo>
                    <a:pt x="7065" y="2087"/>
                    <a:pt x="6868" y="1743"/>
                    <a:pt x="6540" y="1678"/>
                  </a:cubicBezTo>
                  <a:cubicBezTo>
                    <a:pt x="6491" y="1664"/>
                    <a:pt x="6439" y="1657"/>
                    <a:pt x="6386" y="1657"/>
                  </a:cubicBezTo>
                  <a:cubicBezTo>
                    <a:pt x="6065" y="1657"/>
                    <a:pt x="5709" y="1911"/>
                    <a:pt x="5836" y="2432"/>
                  </a:cubicBezTo>
                  <a:cubicBezTo>
                    <a:pt x="5926" y="2815"/>
                    <a:pt x="6449" y="3112"/>
                    <a:pt x="6996" y="3112"/>
                  </a:cubicBezTo>
                  <a:cubicBezTo>
                    <a:pt x="7246" y="3112"/>
                    <a:pt x="7500" y="3051"/>
                    <a:pt x="7721" y="2907"/>
                  </a:cubicBezTo>
                  <a:cubicBezTo>
                    <a:pt x="8130" y="2677"/>
                    <a:pt x="8540" y="1973"/>
                    <a:pt x="8245" y="1186"/>
                  </a:cubicBezTo>
                  <a:cubicBezTo>
                    <a:pt x="8030" y="462"/>
                    <a:pt x="7190" y="1"/>
                    <a:pt x="62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17"/>
            <p:cNvSpPr/>
            <p:nvPr/>
          </p:nvSpPr>
          <p:spPr>
            <a:xfrm>
              <a:off x="7215161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710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607" y="96"/>
                    <a:pt x="640" y="276"/>
                    <a:pt x="542" y="375"/>
                  </a:cubicBezTo>
                  <a:cubicBezTo>
                    <a:pt x="394" y="604"/>
                    <a:pt x="1" y="1309"/>
                    <a:pt x="558" y="1866"/>
                  </a:cubicBezTo>
                  <a:cubicBezTo>
                    <a:pt x="737" y="2045"/>
                    <a:pt x="989" y="2107"/>
                    <a:pt x="1253" y="2107"/>
                  </a:cubicBezTo>
                  <a:cubicBezTo>
                    <a:pt x="1789" y="2107"/>
                    <a:pt x="2377" y="1850"/>
                    <a:pt x="2509" y="1784"/>
                  </a:cubicBezTo>
                  <a:lnTo>
                    <a:pt x="2509" y="1784"/>
                  </a:lnTo>
                  <a:cubicBezTo>
                    <a:pt x="2509" y="1784"/>
                    <a:pt x="2475" y="1788"/>
                    <a:pt x="2421" y="1788"/>
                  </a:cubicBezTo>
                  <a:cubicBezTo>
                    <a:pt x="2204" y="1788"/>
                    <a:pt x="1653" y="1725"/>
                    <a:pt x="1574" y="1096"/>
                  </a:cubicBezTo>
                  <a:cubicBezTo>
                    <a:pt x="1489" y="401"/>
                    <a:pt x="1184" y="1"/>
                    <a:pt x="7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17"/>
            <p:cNvSpPr/>
            <p:nvPr/>
          </p:nvSpPr>
          <p:spPr>
            <a:xfrm>
              <a:off x="7218934" y="4507277"/>
              <a:ext cx="158678" cy="179640"/>
            </a:xfrm>
            <a:custGeom>
              <a:rect b="b" l="l" r="r" t="t"/>
              <a:pathLst>
                <a:path extrusionOk="0" h="5476" w="4837">
                  <a:moveTo>
                    <a:pt x="4361" y="1"/>
                  </a:moveTo>
                  <a:lnTo>
                    <a:pt x="4361" y="1"/>
                  </a:lnTo>
                  <a:cubicBezTo>
                    <a:pt x="4492" y="558"/>
                    <a:pt x="4279" y="1148"/>
                    <a:pt x="3820" y="1492"/>
                  </a:cubicBezTo>
                  <a:cubicBezTo>
                    <a:pt x="3017" y="2066"/>
                    <a:pt x="1918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312" y="5279"/>
                    <a:pt x="476" y="4918"/>
                    <a:pt x="443" y="4558"/>
                  </a:cubicBezTo>
                  <a:cubicBezTo>
                    <a:pt x="443" y="3915"/>
                    <a:pt x="515" y="3186"/>
                    <a:pt x="711" y="3186"/>
                  </a:cubicBezTo>
                  <a:cubicBezTo>
                    <a:pt x="725" y="3186"/>
                    <a:pt x="739" y="3190"/>
                    <a:pt x="755" y="3197"/>
                  </a:cubicBezTo>
                  <a:cubicBezTo>
                    <a:pt x="984" y="3312"/>
                    <a:pt x="787" y="3558"/>
                    <a:pt x="705" y="3705"/>
                  </a:cubicBezTo>
                  <a:cubicBezTo>
                    <a:pt x="623" y="3853"/>
                    <a:pt x="460" y="4525"/>
                    <a:pt x="1181" y="4935"/>
                  </a:cubicBezTo>
                  <a:cubicBezTo>
                    <a:pt x="1181" y="4935"/>
                    <a:pt x="1181" y="4935"/>
                    <a:pt x="1181" y="4935"/>
                  </a:cubicBezTo>
                  <a:cubicBezTo>
                    <a:pt x="1190" y="4935"/>
                    <a:pt x="958" y="4422"/>
                    <a:pt x="1361" y="4148"/>
                  </a:cubicBezTo>
                  <a:cubicBezTo>
                    <a:pt x="1771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505" y="2175"/>
                  </a:cubicBezTo>
                  <a:cubicBezTo>
                    <a:pt x="2536" y="2175"/>
                    <a:pt x="2564" y="2182"/>
                    <a:pt x="2590" y="2197"/>
                  </a:cubicBezTo>
                  <a:cubicBezTo>
                    <a:pt x="2804" y="2345"/>
                    <a:pt x="2541" y="2558"/>
                    <a:pt x="2427" y="2607"/>
                  </a:cubicBezTo>
                  <a:cubicBezTo>
                    <a:pt x="2230" y="2722"/>
                    <a:pt x="2197" y="2984"/>
                    <a:pt x="2361" y="3148"/>
                  </a:cubicBezTo>
                  <a:cubicBezTo>
                    <a:pt x="2558" y="3394"/>
                    <a:pt x="2492" y="3705"/>
                    <a:pt x="2230" y="3804"/>
                  </a:cubicBezTo>
                  <a:cubicBezTo>
                    <a:pt x="2230" y="3804"/>
                    <a:pt x="2286" y="3810"/>
                    <a:pt x="2379" y="3810"/>
                  </a:cubicBezTo>
                  <a:cubicBezTo>
                    <a:pt x="2702" y="3810"/>
                    <a:pt x="3472" y="3732"/>
                    <a:pt x="3967" y="3033"/>
                  </a:cubicBezTo>
                  <a:cubicBezTo>
                    <a:pt x="4590" y="2148"/>
                    <a:pt x="4836" y="820"/>
                    <a:pt x="43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17"/>
            <p:cNvSpPr/>
            <p:nvPr/>
          </p:nvSpPr>
          <p:spPr>
            <a:xfrm>
              <a:off x="7333458" y="4457183"/>
              <a:ext cx="96840" cy="64035"/>
            </a:xfrm>
            <a:custGeom>
              <a:rect b="b" l="l" r="r" t="t"/>
              <a:pathLst>
                <a:path extrusionOk="0" h="1952" w="2952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35"/>
                    <a:pt x="755" y="413"/>
                    <a:pt x="919" y="790"/>
                  </a:cubicBezTo>
                  <a:cubicBezTo>
                    <a:pt x="1112" y="1305"/>
                    <a:pt x="1477" y="1951"/>
                    <a:pt x="2236" y="1951"/>
                  </a:cubicBezTo>
                  <a:cubicBezTo>
                    <a:pt x="2443" y="1951"/>
                    <a:pt x="2680" y="1903"/>
                    <a:pt x="2951" y="1790"/>
                  </a:cubicBezTo>
                  <a:cubicBezTo>
                    <a:pt x="2771" y="1725"/>
                    <a:pt x="2656" y="1561"/>
                    <a:pt x="2656" y="1380"/>
                  </a:cubicBezTo>
                  <a:cubicBezTo>
                    <a:pt x="2656" y="1096"/>
                    <a:pt x="2619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17"/>
            <p:cNvSpPr/>
            <p:nvPr/>
          </p:nvSpPr>
          <p:spPr>
            <a:xfrm>
              <a:off x="7420033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84" y="0"/>
                  </a:moveTo>
                  <a:cubicBezTo>
                    <a:pt x="812" y="0"/>
                    <a:pt x="653" y="142"/>
                    <a:pt x="640" y="325"/>
                  </a:cubicBezTo>
                  <a:cubicBezTo>
                    <a:pt x="640" y="488"/>
                    <a:pt x="773" y="593"/>
                    <a:pt x="908" y="593"/>
                  </a:cubicBezTo>
                  <a:cubicBezTo>
                    <a:pt x="963" y="593"/>
                    <a:pt x="1019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2" y="268"/>
                    <a:pt x="990" y="268"/>
                  </a:cubicBezTo>
                  <a:cubicBezTo>
                    <a:pt x="924" y="268"/>
                    <a:pt x="890" y="333"/>
                    <a:pt x="902" y="406"/>
                  </a:cubicBezTo>
                  <a:cubicBezTo>
                    <a:pt x="913" y="439"/>
                    <a:pt x="898" y="453"/>
                    <a:pt x="873" y="453"/>
                  </a:cubicBezTo>
                  <a:cubicBezTo>
                    <a:pt x="822" y="453"/>
                    <a:pt x="733" y="391"/>
                    <a:pt x="755" y="292"/>
                  </a:cubicBezTo>
                  <a:cubicBezTo>
                    <a:pt x="767" y="160"/>
                    <a:pt x="875" y="73"/>
                    <a:pt x="995" y="73"/>
                  </a:cubicBezTo>
                  <a:cubicBezTo>
                    <a:pt x="1041" y="73"/>
                    <a:pt x="1087" y="85"/>
                    <a:pt x="1132" y="111"/>
                  </a:cubicBezTo>
                  <a:cubicBezTo>
                    <a:pt x="1394" y="275"/>
                    <a:pt x="1312" y="849"/>
                    <a:pt x="739" y="898"/>
                  </a:cubicBezTo>
                  <a:cubicBezTo>
                    <a:pt x="724" y="899"/>
                    <a:pt x="710" y="900"/>
                    <a:pt x="695" y="900"/>
                  </a:cubicBezTo>
                  <a:cubicBezTo>
                    <a:pt x="336" y="900"/>
                    <a:pt x="17" y="521"/>
                    <a:pt x="17" y="521"/>
                  </a:cubicBezTo>
                  <a:lnTo>
                    <a:pt x="17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55" y="1096"/>
                    <a:pt x="499" y="1140"/>
                    <a:pt x="642" y="1140"/>
                  </a:cubicBezTo>
                  <a:cubicBezTo>
                    <a:pt x="725" y="1140"/>
                    <a:pt x="808" y="1125"/>
                    <a:pt x="886" y="1095"/>
                  </a:cubicBezTo>
                  <a:cubicBezTo>
                    <a:pt x="1099" y="1029"/>
                    <a:pt x="1279" y="865"/>
                    <a:pt x="1361" y="669"/>
                  </a:cubicBezTo>
                  <a:cubicBezTo>
                    <a:pt x="1460" y="423"/>
                    <a:pt x="1361" y="144"/>
                    <a:pt x="1116" y="29"/>
                  </a:cubicBezTo>
                  <a:cubicBezTo>
                    <a:pt x="1072" y="10"/>
                    <a:pt x="1028" y="0"/>
                    <a:pt x="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17"/>
            <p:cNvSpPr/>
            <p:nvPr/>
          </p:nvSpPr>
          <p:spPr>
            <a:xfrm>
              <a:off x="6675279" y="4694367"/>
              <a:ext cx="131253" cy="286749"/>
            </a:xfrm>
            <a:custGeom>
              <a:rect b="b" l="l" r="r" t="t"/>
              <a:pathLst>
                <a:path extrusionOk="0" h="8741" w="4001">
                  <a:moveTo>
                    <a:pt x="2074" y="1"/>
                  </a:moveTo>
                  <a:cubicBezTo>
                    <a:pt x="1548" y="1"/>
                    <a:pt x="1034" y="248"/>
                    <a:pt x="706" y="690"/>
                  </a:cubicBezTo>
                  <a:cubicBezTo>
                    <a:pt x="362" y="1182"/>
                    <a:pt x="312" y="1821"/>
                    <a:pt x="575" y="2362"/>
                  </a:cubicBezTo>
                  <a:cubicBezTo>
                    <a:pt x="809" y="2784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9"/>
                    <a:pt x="2476" y="1412"/>
                  </a:cubicBezTo>
                  <a:cubicBezTo>
                    <a:pt x="2394" y="1371"/>
                    <a:pt x="2310" y="1352"/>
                    <a:pt x="2230" y="1352"/>
                  </a:cubicBezTo>
                  <a:cubicBezTo>
                    <a:pt x="1891" y="1352"/>
                    <a:pt x="1606" y="1680"/>
                    <a:pt x="1738" y="2051"/>
                  </a:cubicBezTo>
                  <a:cubicBezTo>
                    <a:pt x="1861" y="2324"/>
                    <a:pt x="2178" y="2347"/>
                    <a:pt x="2318" y="2347"/>
                  </a:cubicBezTo>
                  <a:cubicBezTo>
                    <a:pt x="2346" y="2347"/>
                    <a:pt x="2367" y="2346"/>
                    <a:pt x="2378" y="2346"/>
                  </a:cubicBezTo>
                  <a:cubicBezTo>
                    <a:pt x="2427" y="2346"/>
                    <a:pt x="2443" y="2379"/>
                    <a:pt x="2443" y="2379"/>
                  </a:cubicBezTo>
                  <a:cubicBezTo>
                    <a:pt x="2487" y="2570"/>
                    <a:pt x="2241" y="2866"/>
                    <a:pt x="1764" y="2866"/>
                  </a:cubicBezTo>
                  <a:cubicBezTo>
                    <a:pt x="1710" y="2866"/>
                    <a:pt x="1652" y="2863"/>
                    <a:pt x="1591" y="2854"/>
                  </a:cubicBezTo>
                  <a:cubicBezTo>
                    <a:pt x="1394" y="2805"/>
                    <a:pt x="1230" y="2723"/>
                    <a:pt x="1083" y="2575"/>
                  </a:cubicBezTo>
                  <a:cubicBezTo>
                    <a:pt x="411" y="1936"/>
                    <a:pt x="739" y="559"/>
                    <a:pt x="1755" y="297"/>
                  </a:cubicBezTo>
                  <a:cubicBezTo>
                    <a:pt x="1902" y="256"/>
                    <a:pt x="2050" y="236"/>
                    <a:pt x="2197" y="236"/>
                  </a:cubicBezTo>
                  <a:cubicBezTo>
                    <a:pt x="2345" y="236"/>
                    <a:pt x="2492" y="256"/>
                    <a:pt x="2640" y="297"/>
                  </a:cubicBezTo>
                  <a:cubicBezTo>
                    <a:pt x="2837" y="346"/>
                    <a:pt x="3017" y="428"/>
                    <a:pt x="3165" y="559"/>
                  </a:cubicBezTo>
                  <a:cubicBezTo>
                    <a:pt x="3525" y="838"/>
                    <a:pt x="3738" y="1264"/>
                    <a:pt x="3755" y="1707"/>
                  </a:cubicBezTo>
                  <a:cubicBezTo>
                    <a:pt x="3820" y="2444"/>
                    <a:pt x="3443" y="3182"/>
                    <a:pt x="2869" y="3723"/>
                  </a:cubicBezTo>
                  <a:cubicBezTo>
                    <a:pt x="2296" y="4247"/>
                    <a:pt x="1558" y="4559"/>
                    <a:pt x="984" y="5100"/>
                  </a:cubicBezTo>
                  <a:cubicBezTo>
                    <a:pt x="411" y="5591"/>
                    <a:pt x="67" y="6296"/>
                    <a:pt x="34" y="7067"/>
                  </a:cubicBezTo>
                  <a:cubicBezTo>
                    <a:pt x="1" y="7771"/>
                    <a:pt x="394" y="8493"/>
                    <a:pt x="1034" y="8673"/>
                  </a:cubicBezTo>
                  <a:cubicBezTo>
                    <a:pt x="1168" y="8719"/>
                    <a:pt x="1306" y="8740"/>
                    <a:pt x="1441" y="8740"/>
                  </a:cubicBezTo>
                  <a:cubicBezTo>
                    <a:pt x="1935" y="8740"/>
                    <a:pt x="2397" y="8455"/>
                    <a:pt x="2525" y="8017"/>
                  </a:cubicBezTo>
                  <a:cubicBezTo>
                    <a:pt x="2722" y="7542"/>
                    <a:pt x="2509" y="7001"/>
                    <a:pt x="2034" y="6788"/>
                  </a:cubicBezTo>
                  <a:cubicBezTo>
                    <a:pt x="1935" y="6722"/>
                    <a:pt x="1820" y="6690"/>
                    <a:pt x="1706" y="6690"/>
                  </a:cubicBezTo>
                  <a:cubicBezTo>
                    <a:pt x="1670" y="6685"/>
                    <a:pt x="1634" y="6683"/>
                    <a:pt x="1598" y="6683"/>
                  </a:cubicBezTo>
                  <a:cubicBezTo>
                    <a:pt x="1259" y="6683"/>
                    <a:pt x="941" y="6890"/>
                    <a:pt x="837" y="7231"/>
                  </a:cubicBezTo>
                  <a:cubicBezTo>
                    <a:pt x="719" y="7714"/>
                    <a:pt x="998" y="7990"/>
                    <a:pt x="1315" y="7990"/>
                  </a:cubicBezTo>
                  <a:cubicBezTo>
                    <a:pt x="1396" y="7990"/>
                    <a:pt x="1479" y="7972"/>
                    <a:pt x="1558" y="7935"/>
                  </a:cubicBezTo>
                  <a:cubicBezTo>
                    <a:pt x="1870" y="7771"/>
                    <a:pt x="1919" y="7345"/>
                    <a:pt x="1673" y="7116"/>
                  </a:cubicBezTo>
                  <a:cubicBezTo>
                    <a:pt x="1598" y="7041"/>
                    <a:pt x="1496" y="7003"/>
                    <a:pt x="1395" y="7003"/>
                  </a:cubicBezTo>
                  <a:cubicBezTo>
                    <a:pt x="1320" y="7003"/>
                    <a:pt x="1244" y="7024"/>
                    <a:pt x="1181" y="7067"/>
                  </a:cubicBezTo>
                  <a:cubicBezTo>
                    <a:pt x="1165" y="7073"/>
                    <a:pt x="1152" y="7076"/>
                    <a:pt x="1143" y="7076"/>
                  </a:cubicBezTo>
                  <a:cubicBezTo>
                    <a:pt x="1105" y="7076"/>
                    <a:pt x="1116" y="7034"/>
                    <a:pt x="1116" y="7034"/>
                  </a:cubicBezTo>
                  <a:cubicBezTo>
                    <a:pt x="1226" y="6813"/>
                    <a:pt x="1521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60" y="7017"/>
                    <a:pt x="2656" y="7558"/>
                    <a:pt x="2443" y="8001"/>
                  </a:cubicBezTo>
                  <a:cubicBezTo>
                    <a:pt x="2317" y="8379"/>
                    <a:pt x="1921" y="8631"/>
                    <a:pt x="1484" y="8631"/>
                  </a:cubicBezTo>
                  <a:cubicBezTo>
                    <a:pt x="1352" y="8631"/>
                    <a:pt x="1216" y="8608"/>
                    <a:pt x="1083" y="8558"/>
                  </a:cubicBezTo>
                  <a:cubicBezTo>
                    <a:pt x="493" y="8394"/>
                    <a:pt x="149" y="7722"/>
                    <a:pt x="181" y="7050"/>
                  </a:cubicBezTo>
                  <a:cubicBezTo>
                    <a:pt x="230" y="6345"/>
                    <a:pt x="558" y="5673"/>
                    <a:pt x="1099" y="5214"/>
                  </a:cubicBezTo>
                  <a:cubicBezTo>
                    <a:pt x="1640" y="4706"/>
                    <a:pt x="2411" y="4428"/>
                    <a:pt x="3001" y="3838"/>
                  </a:cubicBezTo>
                  <a:cubicBezTo>
                    <a:pt x="3591" y="3280"/>
                    <a:pt x="4000" y="2493"/>
                    <a:pt x="3935" y="1690"/>
                  </a:cubicBezTo>
                  <a:cubicBezTo>
                    <a:pt x="3869" y="904"/>
                    <a:pt x="3312" y="248"/>
                    <a:pt x="2542" y="68"/>
                  </a:cubicBezTo>
                  <a:cubicBezTo>
                    <a:pt x="2388" y="23"/>
                    <a:pt x="2230" y="1"/>
                    <a:pt x="20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17"/>
            <p:cNvSpPr/>
            <p:nvPr/>
          </p:nvSpPr>
          <p:spPr>
            <a:xfrm>
              <a:off x="6677969" y="4803052"/>
              <a:ext cx="55965" cy="79060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lnTo>
                    <a:pt x="1509" y="0"/>
                  </a:lnTo>
                  <a:cubicBezTo>
                    <a:pt x="1509" y="0"/>
                    <a:pt x="1361" y="66"/>
                    <a:pt x="1345" y="164"/>
                  </a:cubicBezTo>
                  <a:cubicBezTo>
                    <a:pt x="1330" y="240"/>
                    <a:pt x="1230" y="330"/>
                    <a:pt x="1060" y="330"/>
                  </a:cubicBezTo>
                  <a:cubicBezTo>
                    <a:pt x="1046" y="330"/>
                    <a:pt x="1032" y="329"/>
                    <a:pt x="1017" y="328"/>
                  </a:cubicBezTo>
                  <a:cubicBezTo>
                    <a:pt x="821" y="328"/>
                    <a:pt x="1" y="393"/>
                    <a:pt x="50" y="2410"/>
                  </a:cubicBezTo>
                  <a:cubicBezTo>
                    <a:pt x="50" y="2410"/>
                    <a:pt x="132" y="1672"/>
                    <a:pt x="755" y="1393"/>
                  </a:cubicBezTo>
                  <a:cubicBezTo>
                    <a:pt x="1378" y="1115"/>
                    <a:pt x="1706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17"/>
            <p:cNvSpPr/>
            <p:nvPr/>
          </p:nvSpPr>
          <p:spPr>
            <a:xfrm>
              <a:off x="6700572" y="4569673"/>
              <a:ext cx="209197" cy="329100"/>
            </a:xfrm>
            <a:custGeom>
              <a:rect b="b" l="l" r="r" t="t"/>
              <a:pathLst>
                <a:path extrusionOk="0" h="10032" w="6377">
                  <a:moveTo>
                    <a:pt x="5246" y="0"/>
                  </a:moveTo>
                  <a:lnTo>
                    <a:pt x="5246" y="0"/>
                  </a:ln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2"/>
                    <a:pt x="3279" y="7966"/>
                    <a:pt x="1574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07" y="9493"/>
                    <a:pt x="661" y="9317"/>
                    <a:pt x="964" y="9317"/>
                  </a:cubicBezTo>
                  <a:cubicBezTo>
                    <a:pt x="1196" y="9317"/>
                    <a:pt x="1397" y="9419"/>
                    <a:pt x="1525" y="9540"/>
                  </a:cubicBezTo>
                  <a:cubicBezTo>
                    <a:pt x="1629" y="9632"/>
                    <a:pt x="1726" y="9662"/>
                    <a:pt x="1818" y="9662"/>
                  </a:cubicBezTo>
                  <a:cubicBezTo>
                    <a:pt x="1978" y="9662"/>
                    <a:pt x="2120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56" y="9638"/>
                    <a:pt x="2771" y="9229"/>
                    <a:pt x="2574" y="8917"/>
                  </a:cubicBezTo>
                  <a:cubicBezTo>
                    <a:pt x="2479" y="8782"/>
                    <a:pt x="2329" y="8691"/>
                    <a:pt x="2159" y="8691"/>
                  </a:cubicBezTo>
                  <a:cubicBezTo>
                    <a:pt x="2123" y="8691"/>
                    <a:pt x="2087" y="8695"/>
                    <a:pt x="2049" y="8704"/>
                  </a:cubicBezTo>
                  <a:cubicBezTo>
                    <a:pt x="2049" y="8704"/>
                    <a:pt x="2262" y="8655"/>
                    <a:pt x="3311" y="7786"/>
                  </a:cubicBezTo>
                  <a:cubicBezTo>
                    <a:pt x="4590" y="6737"/>
                    <a:pt x="4541" y="7098"/>
                    <a:pt x="5459" y="6606"/>
                  </a:cubicBezTo>
                  <a:cubicBezTo>
                    <a:pt x="6377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29"/>
                    <a:pt x="5510" y="5429"/>
                  </a:cubicBezTo>
                  <a:cubicBezTo>
                    <a:pt x="5474" y="5429"/>
                    <a:pt x="5435" y="5428"/>
                    <a:pt x="5393" y="5426"/>
                  </a:cubicBezTo>
                  <a:cubicBezTo>
                    <a:pt x="5366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7" y="5917"/>
                    <a:pt x="4606" y="5131"/>
                    <a:pt x="4705" y="4491"/>
                  </a:cubicBezTo>
                  <a:cubicBezTo>
                    <a:pt x="4819" y="3852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6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4"/>
                    <a:pt x="4755" y="3293"/>
                    <a:pt x="4621" y="3293"/>
                  </a:cubicBezTo>
                  <a:cubicBezTo>
                    <a:pt x="4591" y="3293"/>
                    <a:pt x="4558" y="3284"/>
                    <a:pt x="4524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6" y="2295"/>
                    <a:pt x="5180" y="2508"/>
                    <a:pt x="5639" y="1820"/>
                  </a:cubicBezTo>
                  <a:cubicBezTo>
                    <a:pt x="6049" y="1213"/>
                    <a:pt x="5475" y="574"/>
                    <a:pt x="5278" y="410"/>
                  </a:cubicBezTo>
                  <a:cubicBezTo>
                    <a:pt x="5164" y="295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17"/>
            <p:cNvSpPr/>
            <p:nvPr/>
          </p:nvSpPr>
          <p:spPr>
            <a:xfrm>
              <a:off x="6753258" y="4485658"/>
              <a:ext cx="96775" cy="352883"/>
            </a:xfrm>
            <a:custGeom>
              <a:rect b="b" l="l" r="r" t="t"/>
              <a:pathLst>
                <a:path extrusionOk="0" h="10757" w="2950">
                  <a:moveTo>
                    <a:pt x="1620" y="0"/>
                  </a:moveTo>
                  <a:cubicBezTo>
                    <a:pt x="1289" y="0"/>
                    <a:pt x="950" y="123"/>
                    <a:pt x="689" y="414"/>
                  </a:cubicBezTo>
                  <a:cubicBezTo>
                    <a:pt x="1" y="1234"/>
                    <a:pt x="148" y="2463"/>
                    <a:pt x="525" y="3512"/>
                  </a:cubicBezTo>
                  <a:cubicBezTo>
                    <a:pt x="1361" y="5561"/>
                    <a:pt x="2263" y="7511"/>
                    <a:pt x="1689" y="8954"/>
                  </a:cubicBezTo>
                  <a:cubicBezTo>
                    <a:pt x="1443" y="9708"/>
                    <a:pt x="935" y="10347"/>
                    <a:pt x="247" y="10757"/>
                  </a:cubicBezTo>
                  <a:cubicBezTo>
                    <a:pt x="951" y="10380"/>
                    <a:pt x="1492" y="9741"/>
                    <a:pt x="1771" y="8987"/>
                  </a:cubicBezTo>
                  <a:cubicBezTo>
                    <a:pt x="2394" y="7511"/>
                    <a:pt x="1509" y="5479"/>
                    <a:pt x="689" y="3446"/>
                  </a:cubicBezTo>
                  <a:cubicBezTo>
                    <a:pt x="312" y="2447"/>
                    <a:pt x="181" y="1250"/>
                    <a:pt x="788" y="512"/>
                  </a:cubicBezTo>
                  <a:cubicBezTo>
                    <a:pt x="1027" y="242"/>
                    <a:pt x="1344" y="126"/>
                    <a:pt x="1654" y="126"/>
                  </a:cubicBezTo>
                  <a:cubicBezTo>
                    <a:pt x="2171" y="126"/>
                    <a:pt x="2666" y="450"/>
                    <a:pt x="2738" y="922"/>
                  </a:cubicBezTo>
                  <a:cubicBezTo>
                    <a:pt x="2846" y="1447"/>
                    <a:pt x="2446" y="1928"/>
                    <a:pt x="1934" y="1928"/>
                  </a:cubicBezTo>
                  <a:cubicBezTo>
                    <a:pt x="1902" y="1928"/>
                    <a:pt x="1869" y="1926"/>
                    <a:pt x="1837" y="1922"/>
                  </a:cubicBezTo>
                  <a:lnTo>
                    <a:pt x="1820" y="1922"/>
                  </a:lnTo>
                  <a:lnTo>
                    <a:pt x="1755" y="1906"/>
                  </a:lnTo>
                  <a:cubicBezTo>
                    <a:pt x="1689" y="1873"/>
                    <a:pt x="1623" y="1824"/>
                    <a:pt x="1591" y="1758"/>
                  </a:cubicBezTo>
                  <a:cubicBezTo>
                    <a:pt x="1591" y="1758"/>
                    <a:pt x="1542" y="1709"/>
                    <a:pt x="1591" y="1660"/>
                  </a:cubicBezTo>
                  <a:cubicBezTo>
                    <a:pt x="1623" y="1627"/>
                    <a:pt x="1984" y="1643"/>
                    <a:pt x="2000" y="1332"/>
                  </a:cubicBezTo>
                  <a:cubicBezTo>
                    <a:pt x="2011" y="1080"/>
                    <a:pt x="1807" y="916"/>
                    <a:pt x="1598" y="916"/>
                  </a:cubicBezTo>
                  <a:cubicBezTo>
                    <a:pt x="1481" y="916"/>
                    <a:pt x="1362" y="968"/>
                    <a:pt x="1279" y="1086"/>
                  </a:cubicBezTo>
                  <a:cubicBezTo>
                    <a:pt x="1069" y="1345"/>
                    <a:pt x="1370" y="1971"/>
                    <a:pt x="1914" y="1971"/>
                  </a:cubicBezTo>
                  <a:cubicBezTo>
                    <a:pt x="1921" y="1971"/>
                    <a:pt x="1928" y="1971"/>
                    <a:pt x="1935" y="1971"/>
                  </a:cubicBezTo>
                  <a:cubicBezTo>
                    <a:pt x="1944" y="1971"/>
                    <a:pt x="1952" y="1972"/>
                    <a:pt x="1961" y="1972"/>
                  </a:cubicBezTo>
                  <a:cubicBezTo>
                    <a:pt x="2522" y="1972"/>
                    <a:pt x="2949" y="1455"/>
                    <a:pt x="2836" y="906"/>
                  </a:cubicBezTo>
                  <a:cubicBezTo>
                    <a:pt x="2763" y="383"/>
                    <a:pt x="2203" y="0"/>
                    <a:pt x="16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17"/>
            <p:cNvSpPr/>
            <p:nvPr/>
          </p:nvSpPr>
          <p:spPr>
            <a:xfrm>
              <a:off x="6675836" y="4472864"/>
              <a:ext cx="90903" cy="267295"/>
            </a:xfrm>
            <a:custGeom>
              <a:rect b="b" l="l" r="r" t="t"/>
              <a:pathLst>
                <a:path extrusionOk="0" h="8148" w="2771">
                  <a:moveTo>
                    <a:pt x="689" y="1"/>
                  </a:moveTo>
                  <a:lnTo>
                    <a:pt x="689" y="1"/>
                  </a:lnTo>
                  <a:cubicBezTo>
                    <a:pt x="689" y="1"/>
                    <a:pt x="66" y="181"/>
                    <a:pt x="197" y="1066"/>
                  </a:cubicBezTo>
                  <a:cubicBezTo>
                    <a:pt x="345" y="1968"/>
                    <a:pt x="1049" y="2443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33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39"/>
                    <a:pt x="0" y="8147"/>
                  </a:cubicBezTo>
                  <a:cubicBezTo>
                    <a:pt x="0" y="8000"/>
                    <a:pt x="66" y="6934"/>
                    <a:pt x="1197" y="6131"/>
                  </a:cubicBezTo>
                  <a:cubicBezTo>
                    <a:pt x="2508" y="5230"/>
                    <a:pt x="2771" y="4295"/>
                    <a:pt x="2328" y="2902"/>
                  </a:cubicBezTo>
                  <a:cubicBezTo>
                    <a:pt x="1803" y="1279"/>
                    <a:pt x="361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17"/>
            <p:cNvSpPr/>
            <p:nvPr/>
          </p:nvSpPr>
          <p:spPr>
            <a:xfrm>
              <a:off x="6785538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1441" y="0"/>
                  </a:moveTo>
                  <a:cubicBezTo>
                    <a:pt x="1406" y="0"/>
                    <a:pt x="1373" y="6"/>
                    <a:pt x="1344" y="16"/>
                  </a:cubicBezTo>
                  <a:cubicBezTo>
                    <a:pt x="1033" y="114"/>
                    <a:pt x="951" y="376"/>
                    <a:pt x="1115" y="737"/>
                  </a:cubicBezTo>
                  <a:cubicBezTo>
                    <a:pt x="1279" y="1098"/>
                    <a:pt x="1787" y="1147"/>
                    <a:pt x="1656" y="2802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803" y="0"/>
                    <a:pt x="14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17"/>
            <p:cNvSpPr/>
            <p:nvPr/>
          </p:nvSpPr>
          <p:spPr>
            <a:xfrm>
              <a:off x="6727997" y="4114332"/>
              <a:ext cx="172620" cy="232751"/>
            </a:xfrm>
            <a:custGeom>
              <a:rect b="b" l="l" r="r" t="t"/>
              <a:pathLst>
                <a:path extrusionOk="0" h="7095" w="5262">
                  <a:moveTo>
                    <a:pt x="1672" y="1"/>
                  </a:moveTo>
                  <a:cubicBezTo>
                    <a:pt x="1284" y="1"/>
                    <a:pt x="856" y="89"/>
                    <a:pt x="476" y="374"/>
                  </a:cubicBezTo>
                  <a:cubicBezTo>
                    <a:pt x="164" y="653"/>
                    <a:pt x="0" y="1062"/>
                    <a:pt x="33" y="1472"/>
                  </a:cubicBezTo>
                  <a:cubicBezTo>
                    <a:pt x="104" y="1984"/>
                    <a:pt x="619" y="2422"/>
                    <a:pt x="1226" y="2422"/>
                  </a:cubicBezTo>
                  <a:cubicBezTo>
                    <a:pt x="1318" y="2422"/>
                    <a:pt x="1413" y="2412"/>
                    <a:pt x="1508" y="2390"/>
                  </a:cubicBezTo>
                  <a:cubicBezTo>
                    <a:pt x="1607" y="2357"/>
                    <a:pt x="1705" y="2324"/>
                    <a:pt x="1803" y="2275"/>
                  </a:cubicBezTo>
                  <a:lnTo>
                    <a:pt x="1820" y="2275"/>
                  </a:lnTo>
                  <a:lnTo>
                    <a:pt x="1836" y="2259"/>
                  </a:lnTo>
                  <a:cubicBezTo>
                    <a:pt x="2148" y="2095"/>
                    <a:pt x="2312" y="1767"/>
                    <a:pt x="2246" y="1439"/>
                  </a:cubicBezTo>
                  <a:cubicBezTo>
                    <a:pt x="2196" y="1102"/>
                    <a:pt x="1918" y="879"/>
                    <a:pt x="1607" y="879"/>
                  </a:cubicBezTo>
                  <a:cubicBezTo>
                    <a:pt x="1509" y="879"/>
                    <a:pt x="1409" y="901"/>
                    <a:pt x="1312" y="948"/>
                  </a:cubicBezTo>
                  <a:cubicBezTo>
                    <a:pt x="951" y="1144"/>
                    <a:pt x="1066" y="1702"/>
                    <a:pt x="1476" y="1751"/>
                  </a:cubicBezTo>
                  <a:cubicBezTo>
                    <a:pt x="1506" y="1758"/>
                    <a:pt x="1537" y="1762"/>
                    <a:pt x="1566" y="1762"/>
                  </a:cubicBezTo>
                  <a:cubicBezTo>
                    <a:pt x="1788" y="1762"/>
                    <a:pt x="1963" y="1556"/>
                    <a:pt x="1935" y="1325"/>
                  </a:cubicBezTo>
                  <a:cubicBezTo>
                    <a:pt x="1928" y="1286"/>
                    <a:pt x="1952" y="1252"/>
                    <a:pt x="1986" y="1252"/>
                  </a:cubicBezTo>
                  <a:cubicBezTo>
                    <a:pt x="2038" y="1252"/>
                    <a:pt x="2111" y="1330"/>
                    <a:pt x="2131" y="1587"/>
                  </a:cubicBezTo>
                  <a:cubicBezTo>
                    <a:pt x="2148" y="1702"/>
                    <a:pt x="2131" y="1833"/>
                    <a:pt x="2066" y="1947"/>
                  </a:cubicBezTo>
                  <a:cubicBezTo>
                    <a:pt x="1933" y="2168"/>
                    <a:pt x="1681" y="2297"/>
                    <a:pt x="1430" y="2297"/>
                  </a:cubicBezTo>
                  <a:cubicBezTo>
                    <a:pt x="1401" y="2297"/>
                    <a:pt x="1373" y="2295"/>
                    <a:pt x="1344" y="2292"/>
                  </a:cubicBezTo>
                  <a:cubicBezTo>
                    <a:pt x="1334" y="2292"/>
                    <a:pt x="1323" y="2292"/>
                    <a:pt x="1312" y="2292"/>
                  </a:cubicBezTo>
                  <a:cubicBezTo>
                    <a:pt x="609" y="2292"/>
                    <a:pt x="141" y="1233"/>
                    <a:pt x="787" y="603"/>
                  </a:cubicBezTo>
                  <a:cubicBezTo>
                    <a:pt x="1051" y="310"/>
                    <a:pt x="1436" y="184"/>
                    <a:pt x="1851" y="184"/>
                  </a:cubicBezTo>
                  <a:cubicBezTo>
                    <a:pt x="2365" y="184"/>
                    <a:pt x="2925" y="377"/>
                    <a:pt x="3361" y="685"/>
                  </a:cubicBezTo>
                  <a:cubicBezTo>
                    <a:pt x="5065" y="1980"/>
                    <a:pt x="4819" y="4242"/>
                    <a:pt x="4328" y="5390"/>
                  </a:cubicBezTo>
                  <a:cubicBezTo>
                    <a:pt x="4049" y="6078"/>
                    <a:pt x="3590" y="6668"/>
                    <a:pt x="3000" y="7094"/>
                  </a:cubicBezTo>
                  <a:cubicBezTo>
                    <a:pt x="3623" y="6684"/>
                    <a:pt x="4098" y="6111"/>
                    <a:pt x="4410" y="5439"/>
                  </a:cubicBezTo>
                  <a:cubicBezTo>
                    <a:pt x="4951" y="4291"/>
                    <a:pt x="5262" y="1915"/>
                    <a:pt x="3459" y="554"/>
                  </a:cubicBezTo>
                  <a:cubicBezTo>
                    <a:pt x="3098" y="292"/>
                    <a:pt x="2689" y="128"/>
                    <a:pt x="2262" y="62"/>
                  </a:cubicBezTo>
                  <a:cubicBezTo>
                    <a:pt x="2088" y="27"/>
                    <a:pt x="1886" y="1"/>
                    <a:pt x="16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17"/>
            <p:cNvSpPr/>
            <p:nvPr/>
          </p:nvSpPr>
          <p:spPr>
            <a:xfrm>
              <a:off x="6767233" y="3933015"/>
              <a:ext cx="170488" cy="268870"/>
            </a:xfrm>
            <a:custGeom>
              <a:rect b="b" l="l" r="r" t="t"/>
              <a:pathLst>
                <a:path extrusionOk="0" h="8196" w="5197">
                  <a:moveTo>
                    <a:pt x="1083" y="0"/>
                  </a:moveTo>
                  <a:lnTo>
                    <a:pt x="1083" y="0"/>
                  </a:lnTo>
                  <a:cubicBezTo>
                    <a:pt x="1" y="2852"/>
                    <a:pt x="1279" y="4376"/>
                    <a:pt x="2525" y="5606"/>
                  </a:cubicBezTo>
                  <a:cubicBezTo>
                    <a:pt x="3787" y="6852"/>
                    <a:pt x="3738" y="8196"/>
                    <a:pt x="3738" y="8196"/>
                  </a:cubicBezTo>
                  <a:cubicBezTo>
                    <a:pt x="4656" y="7294"/>
                    <a:pt x="3591" y="5589"/>
                    <a:pt x="4459" y="4245"/>
                  </a:cubicBezTo>
                  <a:cubicBezTo>
                    <a:pt x="5197" y="3082"/>
                    <a:pt x="4230" y="2573"/>
                    <a:pt x="4230" y="2573"/>
                  </a:cubicBezTo>
                  <a:cubicBezTo>
                    <a:pt x="3820" y="3147"/>
                    <a:pt x="3361" y="3000"/>
                    <a:pt x="3001" y="3737"/>
                  </a:cubicBezTo>
                  <a:cubicBezTo>
                    <a:pt x="2656" y="4442"/>
                    <a:pt x="3263" y="5803"/>
                    <a:pt x="3263" y="5803"/>
                  </a:cubicBezTo>
                  <a:cubicBezTo>
                    <a:pt x="2066" y="4934"/>
                    <a:pt x="2296" y="4147"/>
                    <a:pt x="2640" y="3754"/>
                  </a:cubicBezTo>
                  <a:cubicBezTo>
                    <a:pt x="2984" y="3360"/>
                    <a:pt x="2509" y="3000"/>
                    <a:pt x="2525" y="2787"/>
                  </a:cubicBezTo>
                  <a:cubicBezTo>
                    <a:pt x="2542" y="2639"/>
                    <a:pt x="2574" y="2491"/>
                    <a:pt x="2640" y="2360"/>
                  </a:cubicBezTo>
                  <a:cubicBezTo>
                    <a:pt x="2640" y="2360"/>
                    <a:pt x="2567" y="2315"/>
                    <a:pt x="2436" y="2315"/>
                  </a:cubicBezTo>
                  <a:cubicBezTo>
                    <a:pt x="2318" y="2315"/>
                    <a:pt x="2153" y="2352"/>
                    <a:pt x="1951" y="2491"/>
                  </a:cubicBezTo>
                  <a:cubicBezTo>
                    <a:pt x="1214" y="2967"/>
                    <a:pt x="1525" y="4081"/>
                    <a:pt x="1525" y="4081"/>
                  </a:cubicBezTo>
                  <a:cubicBezTo>
                    <a:pt x="1001" y="3344"/>
                    <a:pt x="1165" y="2590"/>
                    <a:pt x="1771" y="2065"/>
                  </a:cubicBezTo>
                  <a:cubicBezTo>
                    <a:pt x="2361" y="1541"/>
                    <a:pt x="1788" y="1065"/>
                    <a:pt x="1394" y="836"/>
                  </a:cubicBezTo>
                  <a:cubicBezTo>
                    <a:pt x="1001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17"/>
            <p:cNvSpPr/>
            <p:nvPr/>
          </p:nvSpPr>
          <p:spPr>
            <a:xfrm>
              <a:off x="6688204" y="3899652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443" y="1"/>
                  </a:moveTo>
                  <a:cubicBezTo>
                    <a:pt x="443" y="17"/>
                    <a:pt x="0" y="2033"/>
                    <a:pt x="3033" y="4525"/>
                  </a:cubicBezTo>
                  <a:cubicBezTo>
                    <a:pt x="3033" y="4525"/>
                    <a:pt x="2459" y="3853"/>
                    <a:pt x="2721" y="3099"/>
                  </a:cubicBezTo>
                  <a:cubicBezTo>
                    <a:pt x="2984" y="2345"/>
                    <a:pt x="2672" y="2066"/>
                    <a:pt x="2426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0" y="1253"/>
                    <a:pt x="2316" y="1253"/>
                  </a:cubicBezTo>
                  <a:cubicBezTo>
                    <a:pt x="2147" y="1253"/>
                    <a:pt x="1851" y="1322"/>
                    <a:pt x="1935" y="1820"/>
                  </a:cubicBezTo>
                  <a:cubicBezTo>
                    <a:pt x="2033" y="2509"/>
                    <a:pt x="2066" y="2623"/>
                    <a:pt x="1853" y="2640"/>
                  </a:cubicBezTo>
                  <a:cubicBezTo>
                    <a:pt x="1843" y="2641"/>
                    <a:pt x="1835" y="2642"/>
                    <a:pt x="1827" y="2642"/>
                  </a:cubicBezTo>
                  <a:cubicBezTo>
                    <a:pt x="1644" y="2642"/>
                    <a:pt x="1692" y="2303"/>
                    <a:pt x="1754" y="2115"/>
                  </a:cubicBezTo>
                  <a:cubicBezTo>
                    <a:pt x="1803" y="1935"/>
                    <a:pt x="2049" y="1099"/>
                    <a:pt x="1410" y="820"/>
                  </a:cubicBezTo>
                  <a:cubicBezTo>
                    <a:pt x="754" y="542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17"/>
            <p:cNvSpPr/>
            <p:nvPr/>
          </p:nvSpPr>
          <p:spPr>
            <a:xfrm>
              <a:off x="6866732" y="4181419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7"/>
                    <a:pt x="967" y="2476"/>
                  </a:cubicBezTo>
                  <a:cubicBezTo>
                    <a:pt x="869" y="3771"/>
                    <a:pt x="0" y="4262"/>
                    <a:pt x="0" y="4262"/>
                  </a:cubicBezTo>
                  <a:cubicBezTo>
                    <a:pt x="3606" y="2443"/>
                    <a:pt x="2295" y="788"/>
                    <a:pt x="1951" y="525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17"/>
            <p:cNvSpPr/>
            <p:nvPr/>
          </p:nvSpPr>
          <p:spPr>
            <a:xfrm>
              <a:off x="6869947" y="4267796"/>
              <a:ext cx="258667" cy="190302"/>
            </a:xfrm>
            <a:custGeom>
              <a:rect b="b" l="l" r="r" t="t"/>
              <a:pathLst>
                <a:path extrusionOk="0" h="5801" w="7885">
                  <a:moveTo>
                    <a:pt x="3221" y="0"/>
                  </a:moveTo>
                  <a:cubicBezTo>
                    <a:pt x="2841" y="0"/>
                    <a:pt x="2424" y="334"/>
                    <a:pt x="2017" y="957"/>
                  </a:cubicBezTo>
                  <a:cubicBezTo>
                    <a:pt x="1476" y="1810"/>
                    <a:pt x="1" y="1925"/>
                    <a:pt x="1" y="1925"/>
                  </a:cubicBezTo>
                  <a:cubicBezTo>
                    <a:pt x="2394" y="1990"/>
                    <a:pt x="3033" y="2613"/>
                    <a:pt x="3672" y="3367"/>
                  </a:cubicBezTo>
                  <a:cubicBezTo>
                    <a:pt x="4312" y="4121"/>
                    <a:pt x="4492" y="5334"/>
                    <a:pt x="6000" y="5711"/>
                  </a:cubicBezTo>
                  <a:cubicBezTo>
                    <a:pt x="6256" y="5774"/>
                    <a:pt x="6479" y="5801"/>
                    <a:pt x="6673" y="5801"/>
                  </a:cubicBezTo>
                  <a:cubicBezTo>
                    <a:pt x="7635" y="5801"/>
                    <a:pt x="7885" y="5154"/>
                    <a:pt x="7885" y="5154"/>
                  </a:cubicBezTo>
                  <a:lnTo>
                    <a:pt x="7885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6" y="5241"/>
                    <a:pt x="7249" y="4878"/>
                    <a:pt x="7262" y="4137"/>
                  </a:cubicBezTo>
                  <a:cubicBezTo>
                    <a:pt x="7278" y="3170"/>
                    <a:pt x="6410" y="2892"/>
                    <a:pt x="5295" y="2711"/>
                  </a:cubicBezTo>
                  <a:cubicBezTo>
                    <a:pt x="4180" y="2531"/>
                    <a:pt x="3246" y="2465"/>
                    <a:pt x="3131" y="2088"/>
                  </a:cubicBezTo>
                  <a:cubicBezTo>
                    <a:pt x="3017" y="1728"/>
                    <a:pt x="3508" y="1580"/>
                    <a:pt x="4197" y="1384"/>
                  </a:cubicBezTo>
                  <a:cubicBezTo>
                    <a:pt x="4869" y="1187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18" y="588"/>
                    <a:pt x="4464" y="606"/>
                    <a:pt x="4407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60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17"/>
            <p:cNvSpPr/>
            <p:nvPr/>
          </p:nvSpPr>
          <p:spPr>
            <a:xfrm>
              <a:off x="6744663" y="4345348"/>
              <a:ext cx="252205" cy="206606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3" y="6232"/>
                    <a:pt x="279" y="6297"/>
                  </a:cubicBezTo>
                  <a:cubicBezTo>
                    <a:pt x="246" y="6133"/>
                    <a:pt x="230" y="5953"/>
                    <a:pt x="230" y="5789"/>
                  </a:cubicBezTo>
                  <a:cubicBezTo>
                    <a:pt x="230" y="4920"/>
                    <a:pt x="410" y="4052"/>
                    <a:pt x="722" y="3249"/>
                  </a:cubicBezTo>
                  <a:cubicBezTo>
                    <a:pt x="1131" y="2249"/>
                    <a:pt x="1869" y="1413"/>
                    <a:pt x="2820" y="888"/>
                  </a:cubicBezTo>
                  <a:cubicBezTo>
                    <a:pt x="3362" y="568"/>
                    <a:pt x="4069" y="320"/>
                    <a:pt x="4769" y="320"/>
                  </a:cubicBezTo>
                  <a:cubicBezTo>
                    <a:pt x="5360" y="320"/>
                    <a:pt x="5946" y="496"/>
                    <a:pt x="6426" y="954"/>
                  </a:cubicBezTo>
                  <a:cubicBezTo>
                    <a:pt x="7491" y="1872"/>
                    <a:pt x="7147" y="3789"/>
                    <a:pt x="5934" y="4085"/>
                  </a:cubicBezTo>
                  <a:cubicBezTo>
                    <a:pt x="5804" y="4119"/>
                    <a:pt x="5670" y="4135"/>
                    <a:pt x="5536" y="4135"/>
                  </a:cubicBezTo>
                  <a:cubicBezTo>
                    <a:pt x="5097" y="4135"/>
                    <a:pt x="4669" y="3956"/>
                    <a:pt x="4443" y="3642"/>
                  </a:cubicBezTo>
                  <a:cubicBezTo>
                    <a:pt x="4147" y="3232"/>
                    <a:pt x="4147" y="2691"/>
                    <a:pt x="4410" y="2265"/>
                  </a:cubicBezTo>
                  <a:cubicBezTo>
                    <a:pt x="4602" y="1994"/>
                    <a:pt x="4918" y="1840"/>
                    <a:pt x="5242" y="1840"/>
                  </a:cubicBezTo>
                  <a:cubicBezTo>
                    <a:pt x="5387" y="1840"/>
                    <a:pt x="5534" y="1871"/>
                    <a:pt x="5672" y="1937"/>
                  </a:cubicBezTo>
                  <a:cubicBezTo>
                    <a:pt x="5836" y="2036"/>
                    <a:pt x="5951" y="2200"/>
                    <a:pt x="5951" y="2396"/>
                  </a:cubicBezTo>
                  <a:cubicBezTo>
                    <a:pt x="5951" y="2396"/>
                    <a:pt x="5951" y="2545"/>
                    <a:pt x="5866" y="2545"/>
                  </a:cubicBezTo>
                  <a:cubicBezTo>
                    <a:pt x="5861" y="2545"/>
                    <a:pt x="5857" y="2545"/>
                    <a:pt x="5852" y="2544"/>
                  </a:cubicBezTo>
                  <a:cubicBezTo>
                    <a:pt x="5754" y="2527"/>
                    <a:pt x="5787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78" y="2320"/>
                    <a:pt x="4974" y="2558"/>
                    <a:pt x="5033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3" y="3088"/>
                    <a:pt x="5934" y="2986"/>
                  </a:cubicBezTo>
                  <a:cubicBezTo>
                    <a:pt x="6000" y="2904"/>
                    <a:pt x="6049" y="2822"/>
                    <a:pt x="6082" y="2740"/>
                  </a:cubicBezTo>
                  <a:cubicBezTo>
                    <a:pt x="6180" y="2429"/>
                    <a:pt x="6049" y="2085"/>
                    <a:pt x="5770" y="1921"/>
                  </a:cubicBezTo>
                  <a:cubicBezTo>
                    <a:pt x="5593" y="1814"/>
                    <a:pt x="5400" y="1763"/>
                    <a:pt x="5211" y="1763"/>
                  </a:cubicBezTo>
                  <a:cubicBezTo>
                    <a:pt x="4877" y="1763"/>
                    <a:pt x="4554" y="1923"/>
                    <a:pt x="4344" y="2216"/>
                  </a:cubicBezTo>
                  <a:cubicBezTo>
                    <a:pt x="4033" y="2658"/>
                    <a:pt x="4033" y="3249"/>
                    <a:pt x="4344" y="3691"/>
                  </a:cubicBezTo>
                  <a:cubicBezTo>
                    <a:pt x="4646" y="4069"/>
                    <a:pt x="5093" y="4272"/>
                    <a:pt x="5559" y="4272"/>
                  </a:cubicBezTo>
                  <a:cubicBezTo>
                    <a:pt x="5700" y="4272"/>
                    <a:pt x="5842" y="4254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17"/>
            <p:cNvSpPr/>
            <p:nvPr/>
          </p:nvSpPr>
          <p:spPr>
            <a:xfrm>
              <a:off x="6757555" y="4408565"/>
              <a:ext cx="99629" cy="107371"/>
            </a:xfrm>
            <a:custGeom>
              <a:rect b="b" l="l" r="r" t="t"/>
              <a:pathLst>
                <a:path extrusionOk="0" h="3273" w="3037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1010"/>
                    <a:pt x="1" y="3272"/>
                    <a:pt x="1" y="3272"/>
                  </a:cubicBezTo>
                  <a:cubicBezTo>
                    <a:pt x="1" y="3272"/>
                    <a:pt x="673" y="1174"/>
                    <a:pt x="1935" y="961"/>
                  </a:cubicBezTo>
                  <a:cubicBezTo>
                    <a:pt x="3037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17"/>
            <p:cNvSpPr/>
            <p:nvPr/>
          </p:nvSpPr>
          <p:spPr>
            <a:xfrm>
              <a:off x="6885530" y="4400823"/>
              <a:ext cx="171045" cy="147819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33" y="1771"/>
                  </a:cubicBezTo>
                  <a:cubicBezTo>
                    <a:pt x="2689" y="2852"/>
                    <a:pt x="1837" y="3066"/>
                    <a:pt x="1214" y="3131"/>
                  </a:cubicBezTo>
                  <a:cubicBezTo>
                    <a:pt x="575" y="3197"/>
                    <a:pt x="149" y="3459"/>
                    <a:pt x="1" y="4328"/>
                  </a:cubicBezTo>
                  <a:cubicBezTo>
                    <a:pt x="142" y="4234"/>
                    <a:pt x="305" y="4188"/>
                    <a:pt x="467" y="4188"/>
                  </a:cubicBezTo>
                  <a:cubicBezTo>
                    <a:pt x="588" y="4188"/>
                    <a:pt x="709" y="4213"/>
                    <a:pt x="821" y="4262"/>
                  </a:cubicBezTo>
                  <a:cubicBezTo>
                    <a:pt x="1066" y="4371"/>
                    <a:pt x="1463" y="4506"/>
                    <a:pt x="1860" y="4506"/>
                  </a:cubicBezTo>
                  <a:cubicBezTo>
                    <a:pt x="2179" y="4506"/>
                    <a:pt x="2498" y="4419"/>
                    <a:pt x="2738" y="4164"/>
                  </a:cubicBezTo>
                  <a:cubicBezTo>
                    <a:pt x="3099" y="3754"/>
                    <a:pt x="3246" y="3197"/>
                    <a:pt x="3148" y="2672"/>
                  </a:cubicBezTo>
                  <a:cubicBezTo>
                    <a:pt x="3132" y="2370"/>
                    <a:pt x="3070" y="1851"/>
                    <a:pt x="3336" y="1851"/>
                  </a:cubicBezTo>
                  <a:cubicBezTo>
                    <a:pt x="3344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74" y="2754"/>
                    <a:pt x="3542" y="3049"/>
                    <a:pt x="4164" y="3229"/>
                  </a:cubicBezTo>
                  <a:cubicBezTo>
                    <a:pt x="4509" y="3311"/>
                    <a:pt x="4820" y="3475"/>
                    <a:pt x="5099" y="3721"/>
                  </a:cubicBezTo>
                  <a:cubicBezTo>
                    <a:pt x="4984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99" y="1295"/>
                    <a:pt x="3542" y="1066"/>
                    <a:pt x="3410" y="672"/>
                  </a:cubicBezTo>
                  <a:cubicBezTo>
                    <a:pt x="3328" y="427"/>
                    <a:pt x="3214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17"/>
            <p:cNvSpPr/>
            <p:nvPr/>
          </p:nvSpPr>
          <p:spPr>
            <a:xfrm>
              <a:off x="6987720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cubicBezTo>
                    <a:pt x="361" y="181"/>
                    <a:pt x="328" y="378"/>
                    <a:pt x="279" y="558"/>
                  </a:cubicBezTo>
                  <a:cubicBezTo>
                    <a:pt x="197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1" y="1296"/>
                  </a:cubicBezTo>
                  <a:cubicBezTo>
                    <a:pt x="1295" y="919"/>
                    <a:pt x="1131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17"/>
            <p:cNvSpPr/>
            <p:nvPr/>
          </p:nvSpPr>
          <p:spPr>
            <a:xfrm>
              <a:off x="6989327" y="4217440"/>
              <a:ext cx="226945" cy="159793"/>
            </a:xfrm>
            <a:custGeom>
              <a:rect b="b" l="l" r="r" t="t"/>
              <a:pathLst>
                <a:path extrusionOk="0" h="4871" w="6918">
                  <a:moveTo>
                    <a:pt x="1948" y="0"/>
                  </a:moveTo>
                  <a:cubicBezTo>
                    <a:pt x="1063" y="0"/>
                    <a:pt x="588" y="826"/>
                    <a:pt x="705" y="1361"/>
                  </a:cubicBezTo>
                  <a:cubicBezTo>
                    <a:pt x="840" y="1974"/>
                    <a:pt x="1450" y="2001"/>
                    <a:pt x="1558" y="2001"/>
                  </a:cubicBezTo>
                  <a:cubicBezTo>
                    <a:pt x="1568" y="2001"/>
                    <a:pt x="1574" y="2001"/>
                    <a:pt x="1574" y="2001"/>
                  </a:cubicBezTo>
                  <a:cubicBezTo>
                    <a:pt x="1312" y="1902"/>
                    <a:pt x="1197" y="1591"/>
                    <a:pt x="1312" y="1329"/>
                  </a:cubicBezTo>
                  <a:cubicBezTo>
                    <a:pt x="1354" y="1265"/>
                    <a:pt x="1401" y="1241"/>
                    <a:pt x="1450" y="1241"/>
                  </a:cubicBezTo>
                  <a:cubicBezTo>
                    <a:pt x="1553" y="1241"/>
                    <a:pt x="1671" y="1344"/>
                    <a:pt x="1804" y="1411"/>
                  </a:cubicBezTo>
                  <a:cubicBezTo>
                    <a:pt x="1841" y="1429"/>
                    <a:pt x="1877" y="1438"/>
                    <a:pt x="1911" y="1438"/>
                  </a:cubicBezTo>
                  <a:cubicBezTo>
                    <a:pt x="2054" y="1438"/>
                    <a:pt x="2160" y="1285"/>
                    <a:pt x="2213" y="1099"/>
                  </a:cubicBezTo>
                  <a:cubicBezTo>
                    <a:pt x="2244" y="958"/>
                    <a:pt x="2348" y="817"/>
                    <a:pt x="2539" y="817"/>
                  </a:cubicBezTo>
                  <a:cubicBezTo>
                    <a:pt x="2658" y="817"/>
                    <a:pt x="2811" y="872"/>
                    <a:pt x="3000" y="1017"/>
                  </a:cubicBezTo>
                  <a:cubicBezTo>
                    <a:pt x="3475" y="1394"/>
                    <a:pt x="3180" y="2148"/>
                    <a:pt x="3180" y="2148"/>
                  </a:cubicBezTo>
                  <a:cubicBezTo>
                    <a:pt x="3180" y="2148"/>
                    <a:pt x="3180" y="1525"/>
                    <a:pt x="2738" y="1476"/>
                  </a:cubicBezTo>
                  <a:cubicBezTo>
                    <a:pt x="2694" y="1463"/>
                    <a:pt x="2649" y="1456"/>
                    <a:pt x="2603" y="1456"/>
                  </a:cubicBezTo>
                  <a:cubicBezTo>
                    <a:pt x="2430" y="1456"/>
                    <a:pt x="2259" y="1553"/>
                    <a:pt x="2181" y="1722"/>
                  </a:cubicBezTo>
                  <a:cubicBezTo>
                    <a:pt x="2459" y="1722"/>
                    <a:pt x="2476" y="2099"/>
                    <a:pt x="2328" y="2296"/>
                  </a:cubicBezTo>
                  <a:cubicBezTo>
                    <a:pt x="2181" y="2509"/>
                    <a:pt x="2230" y="2640"/>
                    <a:pt x="2361" y="2738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804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61"/>
                    <a:pt x="1017" y="3263"/>
                    <a:pt x="755" y="3492"/>
                  </a:cubicBezTo>
                  <a:cubicBezTo>
                    <a:pt x="623" y="3607"/>
                    <a:pt x="435" y="3636"/>
                    <a:pt x="279" y="3636"/>
                  </a:cubicBezTo>
                  <a:cubicBezTo>
                    <a:pt x="124" y="3636"/>
                    <a:pt x="1" y="3607"/>
                    <a:pt x="1" y="3607"/>
                  </a:cubicBezTo>
                  <a:lnTo>
                    <a:pt x="1" y="3607"/>
                  </a:lnTo>
                  <a:cubicBezTo>
                    <a:pt x="181" y="3705"/>
                    <a:pt x="394" y="3771"/>
                    <a:pt x="591" y="3787"/>
                  </a:cubicBezTo>
                  <a:cubicBezTo>
                    <a:pt x="1033" y="3820"/>
                    <a:pt x="1476" y="3886"/>
                    <a:pt x="1902" y="3984"/>
                  </a:cubicBezTo>
                  <a:cubicBezTo>
                    <a:pt x="3082" y="4345"/>
                    <a:pt x="3803" y="4836"/>
                    <a:pt x="4705" y="4869"/>
                  </a:cubicBezTo>
                  <a:cubicBezTo>
                    <a:pt x="4736" y="4870"/>
                    <a:pt x="4768" y="4871"/>
                    <a:pt x="4800" y="4871"/>
                  </a:cubicBezTo>
                  <a:cubicBezTo>
                    <a:pt x="5213" y="4871"/>
                    <a:pt x="5634" y="4772"/>
                    <a:pt x="6000" y="4574"/>
                  </a:cubicBezTo>
                  <a:cubicBezTo>
                    <a:pt x="6787" y="4115"/>
                    <a:pt x="6918" y="2935"/>
                    <a:pt x="6459" y="2345"/>
                  </a:cubicBezTo>
                  <a:cubicBezTo>
                    <a:pt x="6234" y="2013"/>
                    <a:pt x="5871" y="1857"/>
                    <a:pt x="5531" y="1857"/>
                  </a:cubicBezTo>
                  <a:cubicBezTo>
                    <a:pt x="5200" y="1857"/>
                    <a:pt x="4891" y="2004"/>
                    <a:pt x="4754" y="2279"/>
                  </a:cubicBezTo>
                  <a:cubicBezTo>
                    <a:pt x="4492" y="2607"/>
                    <a:pt x="4541" y="3083"/>
                    <a:pt x="4836" y="3361"/>
                  </a:cubicBezTo>
                  <a:cubicBezTo>
                    <a:pt x="4852" y="3378"/>
                    <a:pt x="4885" y="3394"/>
                    <a:pt x="4902" y="3410"/>
                  </a:cubicBezTo>
                  <a:lnTo>
                    <a:pt x="4934" y="3443"/>
                  </a:lnTo>
                  <a:cubicBezTo>
                    <a:pt x="5037" y="3503"/>
                    <a:pt x="5165" y="3534"/>
                    <a:pt x="5289" y="3534"/>
                  </a:cubicBezTo>
                  <a:cubicBezTo>
                    <a:pt x="5542" y="3534"/>
                    <a:pt x="5781" y="3406"/>
                    <a:pt x="5770" y="3132"/>
                  </a:cubicBezTo>
                  <a:cubicBezTo>
                    <a:pt x="5784" y="2929"/>
                    <a:pt x="5625" y="2844"/>
                    <a:pt x="5447" y="2844"/>
                  </a:cubicBezTo>
                  <a:cubicBezTo>
                    <a:pt x="5193" y="2844"/>
                    <a:pt x="4901" y="3019"/>
                    <a:pt x="5016" y="3279"/>
                  </a:cubicBezTo>
                  <a:cubicBezTo>
                    <a:pt x="5016" y="3302"/>
                    <a:pt x="5016" y="3325"/>
                    <a:pt x="4995" y="3325"/>
                  </a:cubicBezTo>
                  <a:cubicBezTo>
                    <a:pt x="4971" y="3325"/>
                    <a:pt x="4918" y="3294"/>
                    <a:pt x="4803" y="3197"/>
                  </a:cubicBezTo>
                  <a:cubicBezTo>
                    <a:pt x="4688" y="3083"/>
                    <a:pt x="4623" y="2935"/>
                    <a:pt x="4623" y="2787"/>
                  </a:cubicBezTo>
                  <a:cubicBezTo>
                    <a:pt x="4623" y="2607"/>
                    <a:pt x="4688" y="2443"/>
                    <a:pt x="4803" y="2296"/>
                  </a:cubicBezTo>
                  <a:cubicBezTo>
                    <a:pt x="4927" y="2063"/>
                    <a:pt x="5192" y="1940"/>
                    <a:pt x="5477" y="1940"/>
                  </a:cubicBezTo>
                  <a:cubicBezTo>
                    <a:pt x="5794" y="1940"/>
                    <a:pt x="6137" y="2091"/>
                    <a:pt x="6344" y="2410"/>
                  </a:cubicBezTo>
                  <a:lnTo>
                    <a:pt x="6360" y="2427"/>
                  </a:lnTo>
                  <a:cubicBezTo>
                    <a:pt x="6590" y="2837"/>
                    <a:pt x="6573" y="3345"/>
                    <a:pt x="6328" y="3738"/>
                  </a:cubicBezTo>
                  <a:cubicBezTo>
                    <a:pt x="6048" y="4242"/>
                    <a:pt x="5409" y="4592"/>
                    <a:pt x="4579" y="4592"/>
                  </a:cubicBezTo>
                  <a:cubicBezTo>
                    <a:pt x="4192" y="4592"/>
                    <a:pt x="3764" y="4516"/>
                    <a:pt x="3312" y="4345"/>
                  </a:cubicBezTo>
                  <a:cubicBezTo>
                    <a:pt x="3262" y="4328"/>
                    <a:pt x="3033" y="4246"/>
                    <a:pt x="2885" y="4181"/>
                  </a:cubicBezTo>
                  <a:cubicBezTo>
                    <a:pt x="2476" y="3968"/>
                    <a:pt x="2033" y="3820"/>
                    <a:pt x="1574" y="3755"/>
                  </a:cubicBezTo>
                  <a:cubicBezTo>
                    <a:pt x="1754" y="3722"/>
                    <a:pt x="1951" y="3705"/>
                    <a:pt x="2148" y="3656"/>
                  </a:cubicBezTo>
                  <a:cubicBezTo>
                    <a:pt x="3902" y="3312"/>
                    <a:pt x="4164" y="837"/>
                    <a:pt x="2705" y="181"/>
                  </a:cubicBezTo>
                  <a:cubicBezTo>
                    <a:pt x="2428" y="54"/>
                    <a:pt x="2174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17"/>
            <p:cNvSpPr/>
            <p:nvPr/>
          </p:nvSpPr>
          <p:spPr>
            <a:xfrm>
              <a:off x="7100112" y="4303489"/>
              <a:ext cx="153265" cy="108125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lnTo>
                    <a:pt x="3819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2" y="2623"/>
                    <a:pt x="2213" y="3033"/>
                  </a:cubicBezTo>
                  <a:cubicBezTo>
                    <a:pt x="2386" y="3221"/>
                    <a:pt x="2559" y="3278"/>
                    <a:pt x="2717" y="3278"/>
                  </a:cubicBezTo>
                  <a:cubicBezTo>
                    <a:pt x="2902" y="3278"/>
                    <a:pt x="3065" y="3200"/>
                    <a:pt x="3180" y="3164"/>
                  </a:cubicBezTo>
                  <a:cubicBezTo>
                    <a:pt x="3207" y="3157"/>
                    <a:pt x="3234" y="3154"/>
                    <a:pt x="3260" y="3154"/>
                  </a:cubicBezTo>
                  <a:cubicBezTo>
                    <a:pt x="3362" y="3154"/>
                    <a:pt x="3456" y="3204"/>
                    <a:pt x="3508" y="3295"/>
                  </a:cubicBezTo>
                  <a:cubicBezTo>
                    <a:pt x="3541" y="3082"/>
                    <a:pt x="3475" y="2869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7" y="2164"/>
                    <a:pt x="4098" y="1705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17"/>
            <p:cNvSpPr/>
            <p:nvPr/>
          </p:nvSpPr>
          <p:spPr>
            <a:xfrm>
              <a:off x="6905443" y="4060203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06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7" y="2139"/>
                    <a:pt x="1017" y="2335"/>
                  </a:cubicBezTo>
                  <a:cubicBezTo>
                    <a:pt x="1148" y="2401"/>
                    <a:pt x="1287" y="2434"/>
                    <a:pt x="1424" y="2434"/>
                  </a:cubicBezTo>
                  <a:cubicBezTo>
                    <a:pt x="1562" y="2434"/>
                    <a:pt x="1697" y="2401"/>
                    <a:pt x="1820" y="2335"/>
                  </a:cubicBezTo>
                  <a:lnTo>
                    <a:pt x="1853" y="2319"/>
                  </a:lnTo>
                  <a:lnTo>
                    <a:pt x="1902" y="2286"/>
                  </a:lnTo>
                  <a:lnTo>
                    <a:pt x="1951" y="2253"/>
                  </a:lnTo>
                  <a:lnTo>
                    <a:pt x="2000" y="2204"/>
                  </a:lnTo>
                  <a:cubicBezTo>
                    <a:pt x="2033" y="2188"/>
                    <a:pt x="2049" y="2171"/>
                    <a:pt x="2066" y="2155"/>
                  </a:cubicBezTo>
                  <a:cubicBezTo>
                    <a:pt x="2230" y="1975"/>
                    <a:pt x="2312" y="1729"/>
                    <a:pt x="2279" y="1499"/>
                  </a:cubicBezTo>
                  <a:cubicBezTo>
                    <a:pt x="2236" y="1155"/>
                    <a:pt x="2024" y="1009"/>
                    <a:pt x="1827" y="1009"/>
                  </a:cubicBezTo>
                  <a:cubicBezTo>
                    <a:pt x="1724" y="1009"/>
                    <a:pt x="1625" y="1049"/>
                    <a:pt x="1558" y="1122"/>
                  </a:cubicBezTo>
                  <a:cubicBezTo>
                    <a:pt x="1394" y="1286"/>
                    <a:pt x="1427" y="1565"/>
                    <a:pt x="1640" y="1680"/>
                  </a:cubicBezTo>
                  <a:cubicBezTo>
                    <a:pt x="1716" y="1714"/>
                    <a:pt x="1786" y="1723"/>
                    <a:pt x="1845" y="1723"/>
                  </a:cubicBezTo>
                  <a:cubicBezTo>
                    <a:pt x="1924" y="1723"/>
                    <a:pt x="1986" y="1707"/>
                    <a:pt x="2030" y="1707"/>
                  </a:cubicBezTo>
                  <a:cubicBezTo>
                    <a:pt x="2080" y="1707"/>
                    <a:pt x="2105" y="1729"/>
                    <a:pt x="2099" y="1827"/>
                  </a:cubicBezTo>
                  <a:cubicBezTo>
                    <a:pt x="2082" y="2024"/>
                    <a:pt x="1967" y="2188"/>
                    <a:pt x="1787" y="2286"/>
                  </a:cubicBezTo>
                  <a:cubicBezTo>
                    <a:pt x="1681" y="2339"/>
                    <a:pt x="1563" y="2364"/>
                    <a:pt x="1445" y="2364"/>
                  </a:cubicBezTo>
                  <a:cubicBezTo>
                    <a:pt x="1309" y="2364"/>
                    <a:pt x="1172" y="2331"/>
                    <a:pt x="1050" y="2270"/>
                  </a:cubicBezTo>
                  <a:cubicBezTo>
                    <a:pt x="509" y="2040"/>
                    <a:pt x="148" y="1106"/>
                    <a:pt x="787" y="549"/>
                  </a:cubicBezTo>
                  <a:cubicBezTo>
                    <a:pt x="1033" y="303"/>
                    <a:pt x="1377" y="155"/>
                    <a:pt x="1722" y="155"/>
                  </a:cubicBezTo>
                  <a:cubicBezTo>
                    <a:pt x="2476" y="204"/>
                    <a:pt x="3295" y="745"/>
                    <a:pt x="3426" y="2204"/>
                  </a:cubicBezTo>
                  <a:cubicBezTo>
                    <a:pt x="3475" y="2761"/>
                    <a:pt x="3426" y="3319"/>
                    <a:pt x="3262" y="3843"/>
                  </a:cubicBezTo>
                  <a:cubicBezTo>
                    <a:pt x="3148" y="4302"/>
                    <a:pt x="2951" y="4728"/>
                    <a:pt x="2672" y="5122"/>
                  </a:cubicBezTo>
                  <a:cubicBezTo>
                    <a:pt x="2279" y="5614"/>
                    <a:pt x="1771" y="6007"/>
                    <a:pt x="1197" y="6286"/>
                  </a:cubicBezTo>
                  <a:cubicBezTo>
                    <a:pt x="1804" y="6023"/>
                    <a:pt x="2361" y="5630"/>
                    <a:pt x="2787" y="5122"/>
                  </a:cubicBezTo>
                  <a:cubicBezTo>
                    <a:pt x="3541" y="4253"/>
                    <a:pt x="4459" y="2253"/>
                    <a:pt x="3180" y="614"/>
                  </a:cubicBezTo>
                  <a:cubicBezTo>
                    <a:pt x="2826" y="207"/>
                    <a:pt x="2304" y="0"/>
                    <a:pt x="18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17"/>
            <p:cNvSpPr/>
            <p:nvPr/>
          </p:nvSpPr>
          <p:spPr>
            <a:xfrm>
              <a:off x="6612915" y="4588470"/>
              <a:ext cx="124790" cy="122658"/>
            </a:xfrm>
            <a:custGeom>
              <a:rect b="b" l="l" r="r" t="t"/>
              <a:pathLst>
                <a:path extrusionOk="0" h="3739" w="3804">
                  <a:moveTo>
                    <a:pt x="3295" y="1"/>
                  </a:moveTo>
                  <a:cubicBezTo>
                    <a:pt x="3295" y="1"/>
                    <a:pt x="3295" y="268"/>
                    <a:pt x="3113" y="268"/>
                  </a:cubicBezTo>
                  <a:cubicBezTo>
                    <a:pt x="3098" y="268"/>
                    <a:pt x="3083" y="267"/>
                    <a:pt x="3066" y="263"/>
                  </a:cubicBezTo>
                  <a:cubicBezTo>
                    <a:pt x="2965" y="240"/>
                    <a:pt x="2825" y="181"/>
                    <a:pt x="2691" y="181"/>
                  </a:cubicBezTo>
                  <a:cubicBezTo>
                    <a:pt x="2540" y="181"/>
                    <a:pt x="2398" y="256"/>
                    <a:pt x="2328" y="542"/>
                  </a:cubicBezTo>
                  <a:cubicBezTo>
                    <a:pt x="2218" y="1062"/>
                    <a:pt x="2168" y="1643"/>
                    <a:pt x="1946" y="1643"/>
                  </a:cubicBezTo>
                  <a:cubicBezTo>
                    <a:pt x="1937" y="1643"/>
                    <a:pt x="1928" y="1642"/>
                    <a:pt x="1918" y="1640"/>
                  </a:cubicBezTo>
                  <a:lnTo>
                    <a:pt x="1886" y="1640"/>
                  </a:lnTo>
                  <a:cubicBezTo>
                    <a:pt x="1877" y="1642"/>
                    <a:pt x="1868" y="1643"/>
                    <a:pt x="1860" y="1643"/>
                  </a:cubicBezTo>
                  <a:cubicBezTo>
                    <a:pt x="1651" y="1643"/>
                    <a:pt x="1586" y="1062"/>
                    <a:pt x="1476" y="542"/>
                  </a:cubicBezTo>
                  <a:cubicBezTo>
                    <a:pt x="1406" y="256"/>
                    <a:pt x="1264" y="181"/>
                    <a:pt x="1111" y="181"/>
                  </a:cubicBezTo>
                  <a:cubicBezTo>
                    <a:pt x="974" y="181"/>
                    <a:pt x="830" y="240"/>
                    <a:pt x="722" y="263"/>
                  </a:cubicBezTo>
                  <a:cubicBezTo>
                    <a:pt x="705" y="267"/>
                    <a:pt x="690" y="268"/>
                    <a:pt x="675" y="268"/>
                  </a:cubicBezTo>
                  <a:cubicBezTo>
                    <a:pt x="495" y="268"/>
                    <a:pt x="509" y="1"/>
                    <a:pt x="509" y="1"/>
                  </a:cubicBezTo>
                  <a:lnTo>
                    <a:pt x="509" y="1"/>
                  </a:lnTo>
                  <a:cubicBezTo>
                    <a:pt x="509" y="1"/>
                    <a:pt x="279" y="83"/>
                    <a:pt x="148" y="673"/>
                  </a:cubicBezTo>
                  <a:cubicBezTo>
                    <a:pt x="1" y="1279"/>
                    <a:pt x="279" y="1493"/>
                    <a:pt x="1050" y="1870"/>
                  </a:cubicBezTo>
                  <a:cubicBezTo>
                    <a:pt x="1836" y="2230"/>
                    <a:pt x="1869" y="3509"/>
                    <a:pt x="1869" y="3509"/>
                  </a:cubicBezTo>
                  <a:lnTo>
                    <a:pt x="1902" y="3738"/>
                  </a:lnTo>
                  <a:lnTo>
                    <a:pt x="1918" y="3509"/>
                  </a:lnTo>
                  <a:cubicBezTo>
                    <a:pt x="1918" y="3509"/>
                    <a:pt x="1951" y="2214"/>
                    <a:pt x="2738" y="1870"/>
                  </a:cubicBezTo>
                  <a:cubicBezTo>
                    <a:pt x="3525" y="1509"/>
                    <a:pt x="3803" y="1279"/>
                    <a:pt x="3656" y="673"/>
                  </a:cubicBezTo>
                  <a:cubicBezTo>
                    <a:pt x="3508" y="83"/>
                    <a:pt x="3295" y="1"/>
                    <a:pt x="329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17"/>
            <p:cNvSpPr/>
            <p:nvPr/>
          </p:nvSpPr>
          <p:spPr>
            <a:xfrm>
              <a:off x="6652708" y="4503537"/>
              <a:ext cx="45205" cy="111340"/>
            </a:xfrm>
            <a:custGeom>
              <a:rect b="b" l="l" r="r" t="t"/>
              <a:pathLst>
                <a:path extrusionOk="0" h="3394" w="1378">
                  <a:moveTo>
                    <a:pt x="689" y="0"/>
                  </a:moveTo>
                  <a:lnTo>
                    <a:pt x="640" y="344"/>
                  </a:lnTo>
                  <a:cubicBezTo>
                    <a:pt x="623" y="607"/>
                    <a:pt x="525" y="869"/>
                    <a:pt x="378" y="1098"/>
                  </a:cubicBezTo>
                  <a:cubicBezTo>
                    <a:pt x="132" y="1459"/>
                    <a:pt x="1" y="1770"/>
                    <a:pt x="312" y="2164"/>
                  </a:cubicBezTo>
                  <a:cubicBezTo>
                    <a:pt x="492" y="2426"/>
                    <a:pt x="623" y="2737"/>
                    <a:pt x="656" y="3065"/>
                  </a:cubicBezTo>
                  <a:cubicBezTo>
                    <a:pt x="673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5" y="2737"/>
                    <a:pt x="886" y="2426"/>
                    <a:pt x="1066" y="2164"/>
                  </a:cubicBezTo>
                  <a:cubicBezTo>
                    <a:pt x="1377" y="1754"/>
                    <a:pt x="1246" y="1443"/>
                    <a:pt x="1000" y="1098"/>
                  </a:cubicBezTo>
                  <a:cubicBezTo>
                    <a:pt x="853" y="869"/>
                    <a:pt x="755" y="607"/>
                    <a:pt x="738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17"/>
            <p:cNvSpPr/>
            <p:nvPr/>
          </p:nvSpPr>
          <p:spPr>
            <a:xfrm>
              <a:off x="6555374" y="4052887"/>
              <a:ext cx="239870" cy="168355"/>
            </a:xfrm>
            <a:custGeom>
              <a:rect b="b" l="l" r="r" t="t"/>
              <a:pathLst>
                <a:path extrusionOk="0" h="5132" w="7312">
                  <a:moveTo>
                    <a:pt x="1742" y="1"/>
                  </a:moveTo>
                  <a:cubicBezTo>
                    <a:pt x="1353" y="1"/>
                    <a:pt x="968" y="172"/>
                    <a:pt x="706" y="493"/>
                  </a:cubicBezTo>
                  <a:cubicBezTo>
                    <a:pt x="611" y="635"/>
                    <a:pt x="462" y="706"/>
                    <a:pt x="312" y="706"/>
                  </a:cubicBezTo>
                  <a:cubicBezTo>
                    <a:pt x="202" y="706"/>
                    <a:pt x="91" y="668"/>
                    <a:pt x="1" y="591"/>
                  </a:cubicBezTo>
                  <a:lnTo>
                    <a:pt x="1" y="591"/>
                  </a:lnTo>
                  <a:cubicBezTo>
                    <a:pt x="34" y="952"/>
                    <a:pt x="66" y="1018"/>
                    <a:pt x="1771" y="1739"/>
                  </a:cubicBezTo>
                  <a:cubicBezTo>
                    <a:pt x="3082" y="2296"/>
                    <a:pt x="3525" y="4247"/>
                    <a:pt x="3656" y="5132"/>
                  </a:cubicBezTo>
                  <a:cubicBezTo>
                    <a:pt x="3787" y="4263"/>
                    <a:pt x="4246" y="2296"/>
                    <a:pt x="5541" y="1739"/>
                  </a:cubicBezTo>
                  <a:cubicBezTo>
                    <a:pt x="7262" y="1018"/>
                    <a:pt x="7278" y="952"/>
                    <a:pt x="7311" y="591"/>
                  </a:cubicBezTo>
                  <a:lnTo>
                    <a:pt x="7311" y="591"/>
                  </a:lnTo>
                  <a:cubicBezTo>
                    <a:pt x="7221" y="668"/>
                    <a:pt x="7110" y="706"/>
                    <a:pt x="7000" y="706"/>
                  </a:cubicBezTo>
                  <a:cubicBezTo>
                    <a:pt x="6850" y="706"/>
                    <a:pt x="6701" y="635"/>
                    <a:pt x="6606" y="493"/>
                  </a:cubicBezTo>
                  <a:cubicBezTo>
                    <a:pt x="6344" y="172"/>
                    <a:pt x="5959" y="1"/>
                    <a:pt x="5570" y="1"/>
                  </a:cubicBezTo>
                  <a:cubicBezTo>
                    <a:pt x="5304" y="1"/>
                    <a:pt x="5036" y="81"/>
                    <a:pt x="4803" y="247"/>
                  </a:cubicBezTo>
                  <a:cubicBezTo>
                    <a:pt x="4230" y="657"/>
                    <a:pt x="3853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76" y="81"/>
                    <a:pt x="2008" y="1"/>
                    <a:pt x="17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17"/>
            <p:cNvSpPr/>
            <p:nvPr/>
          </p:nvSpPr>
          <p:spPr>
            <a:xfrm>
              <a:off x="6631745" y="3959358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28" y="0"/>
                  </a:moveTo>
                  <a:cubicBezTo>
                    <a:pt x="1246" y="164"/>
                    <a:pt x="1131" y="312"/>
                    <a:pt x="1017" y="426"/>
                  </a:cubicBezTo>
                  <a:cubicBezTo>
                    <a:pt x="558" y="853"/>
                    <a:pt x="0" y="1721"/>
                    <a:pt x="722" y="2918"/>
                  </a:cubicBezTo>
                  <a:cubicBezTo>
                    <a:pt x="1010" y="3367"/>
                    <a:pt x="1205" y="3878"/>
                    <a:pt x="1336" y="4407"/>
                  </a:cubicBezTo>
                  <a:lnTo>
                    <a:pt x="1336" y="4407"/>
                  </a:lnTo>
                  <a:cubicBezTo>
                    <a:pt x="1452" y="3878"/>
                    <a:pt x="1662" y="3367"/>
                    <a:pt x="1951" y="2918"/>
                  </a:cubicBezTo>
                  <a:cubicBezTo>
                    <a:pt x="2672" y="1721"/>
                    <a:pt x="2115" y="869"/>
                    <a:pt x="1656" y="426"/>
                  </a:cubicBezTo>
                  <a:cubicBezTo>
                    <a:pt x="1525" y="312"/>
                    <a:pt x="1426" y="164"/>
                    <a:pt x="1328" y="0"/>
                  </a:cubicBezTo>
                  <a:close/>
                  <a:moveTo>
                    <a:pt x="1336" y="4407"/>
                  </a:moveTo>
                  <a:cubicBezTo>
                    <a:pt x="1333" y="4419"/>
                    <a:pt x="1330" y="4430"/>
                    <a:pt x="1328" y="4442"/>
                  </a:cubicBezTo>
                  <a:lnTo>
                    <a:pt x="1344" y="4442"/>
                  </a:lnTo>
                  <a:cubicBezTo>
                    <a:pt x="1342" y="4430"/>
                    <a:pt x="1339" y="4419"/>
                    <a:pt x="1336" y="440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17"/>
            <p:cNvSpPr/>
            <p:nvPr/>
          </p:nvSpPr>
          <p:spPr>
            <a:xfrm>
              <a:off x="6574729" y="3821969"/>
              <a:ext cx="201160" cy="220220"/>
            </a:xfrm>
            <a:custGeom>
              <a:rect b="b" l="l" r="r" t="t"/>
              <a:pathLst>
                <a:path extrusionOk="0" h="6713" w="6132">
                  <a:moveTo>
                    <a:pt x="1617" y="0"/>
                  </a:moveTo>
                  <a:cubicBezTo>
                    <a:pt x="1216" y="0"/>
                    <a:pt x="823" y="159"/>
                    <a:pt x="591" y="451"/>
                  </a:cubicBezTo>
                  <a:cubicBezTo>
                    <a:pt x="1" y="1107"/>
                    <a:pt x="493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1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11" y="998"/>
                  </a:cubicBezTo>
                  <a:cubicBezTo>
                    <a:pt x="1483" y="998"/>
                    <a:pt x="1455" y="1001"/>
                    <a:pt x="1427" y="1008"/>
                  </a:cubicBezTo>
                  <a:cubicBezTo>
                    <a:pt x="1263" y="1025"/>
                    <a:pt x="1165" y="1156"/>
                    <a:pt x="1181" y="1320"/>
                  </a:cubicBezTo>
                  <a:cubicBezTo>
                    <a:pt x="1171" y="1475"/>
                    <a:pt x="1292" y="1572"/>
                    <a:pt x="1415" y="1572"/>
                  </a:cubicBezTo>
                  <a:cubicBezTo>
                    <a:pt x="1487" y="1572"/>
                    <a:pt x="1559" y="1539"/>
                    <a:pt x="1607" y="1467"/>
                  </a:cubicBezTo>
                  <a:cubicBezTo>
                    <a:pt x="1649" y="1401"/>
                    <a:pt x="1695" y="1375"/>
                    <a:pt x="1735" y="1375"/>
                  </a:cubicBezTo>
                  <a:cubicBezTo>
                    <a:pt x="1806" y="1375"/>
                    <a:pt x="1857" y="1455"/>
                    <a:pt x="1837" y="1549"/>
                  </a:cubicBezTo>
                  <a:cubicBezTo>
                    <a:pt x="1747" y="1793"/>
                    <a:pt x="1526" y="1946"/>
                    <a:pt x="1285" y="1946"/>
                  </a:cubicBezTo>
                  <a:cubicBezTo>
                    <a:pt x="1219" y="1946"/>
                    <a:pt x="1150" y="1935"/>
                    <a:pt x="1083" y="1910"/>
                  </a:cubicBezTo>
                  <a:cubicBezTo>
                    <a:pt x="673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8" y="515"/>
                    <a:pt x="2906" y="927"/>
                    <a:pt x="2968" y="1910"/>
                  </a:cubicBezTo>
                  <a:cubicBezTo>
                    <a:pt x="2968" y="3074"/>
                    <a:pt x="2033" y="4123"/>
                    <a:pt x="1771" y="4893"/>
                  </a:cubicBezTo>
                  <a:cubicBezTo>
                    <a:pt x="1427" y="5975"/>
                    <a:pt x="1869" y="6647"/>
                    <a:pt x="1902" y="6712"/>
                  </a:cubicBezTo>
                  <a:cubicBezTo>
                    <a:pt x="1624" y="6155"/>
                    <a:pt x="1607" y="5499"/>
                    <a:pt x="1853" y="4926"/>
                  </a:cubicBezTo>
                  <a:cubicBezTo>
                    <a:pt x="2066" y="4401"/>
                    <a:pt x="2492" y="3844"/>
                    <a:pt x="2804" y="3139"/>
                  </a:cubicBezTo>
                  <a:cubicBezTo>
                    <a:pt x="2918" y="2926"/>
                    <a:pt x="3017" y="2680"/>
                    <a:pt x="3066" y="2434"/>
                  </a:cubicBezTo>
                  <a:cubicBezTo>
                    <a:pt x="3115" y="2680"/>
                    <a:pt x="3214" y="2926"/>
                    <a:pt x="3312" y="3139"/>
                  </a:cubicBezTo>
                  <a:cubicBezTo>
                    <a:pt x="3640" y="3844"/>
                    <a:pt x="4066" y="4401"/>
                    <a:pt x="4279" y="4926"/>
                  </a:cubicBezTo>
                  <a:cubicBezTo>
                    <a:pt x="4525" y="5499"/>
                    <a:pt x="4508" y="6155"/>
                    <a:pt x="4230" y="6712"/>
                  </a:cubicBezTo>
                  <a:cubicBezTo>
                    <a:pt x="4263" y="6647"/>
                    <a:pt x="4705" y="5975"/>
                    <a:pt x="4361" y="4893"/>
                  </a:cubicBezTo>
                  <a:cubicBezTo>
                    <a:pt x="4099" y="4123"/>
                    <a:pt x="3181" y="3074"/>
                    <a:pt x="3164" y="1910"/>
                  </a:cubicBezTo>
                  <a:cubicBezTo>
                    <a:pt x="3226" y="927"/>
                    <a:pt x="4014" y="515"/>
                    <a:pt x="4613" y="515"/>
                  </a:cubicBezTo>
                  <a:cubicBezTo>
                    <a:pt x="4813" y="515"/>
                    <a:pt x="4992" y="561"/>
                    <a:pt x="5115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7" y="1946"/>
                  </a:cubicBezTo>
                  <a:cubicBezTo>
                    <a:pt x="4606" y="1946"/>
                    <a:pt x="4385" y="1793"/>
                    <a:pt x="4295" y="1549"/>
                  </a:cubicBezTo>
                  <a:cubicBezTo>
                    <a:pt x="4275" y="1455"/>
                    <a:pt x="4326" y="1375"/>
                    <a:pt x="4397" y="1375"/>
                  </a:cubicBezTo>
                  <a:cubicBezTo>
                    <a:pt x="4437" y="1375"/>
                    <a:pt x="4483" y="1401"/>
                    <a:pt x="4525" y="1467"/>
                  </a:cubicBezTo>
                  <a:cubicBezTo>
                    <a:pt x="4573" y="1539"/>
                    <a:pt x="4645" y="1572"/>
                    <a:pt x="4717" y="1572"/>
                  </a:cubicBezTo>
                  <a:cubicBezTo>
                    <a:pt x="4840" y="1572"/>
                    <a:pt x="4961" y="1475"/>
                    <a:pt x="4951" y="1320"/>
                  </a:cubicBezTo>
                  <a:cubicBezTo>
                    <a:pt x="4967" y="1156"/>
                    <a:pt x="4869" y="1025"/>
                    <a:pt x="4705" y="1008"/>
                  </a:cubicBezTo>
                  <a:cubicBezTo>
                    <a:pt x="4677" y="1001"/>
                    <a:pt x="4649" y="998"/>
                    <a:pt x="4621" y="998"/>
                  </a:cubicBezTo>
                  <a:cubicBezTo>
                    <a:pt x="4455" y="998"/>
                    <a:pt x="4302" y="1118"/>
                    <a:pt x="4246" y="1287"/>
                  </a:cubicBezTo>
                  <a:cubicBezTo>
                    <a:pt x="4117" y="1594"/>
                    <a:pt x="4353" y="2107"/>
                    <a:pt x="4971" y="2107"/>
                  </a:cubicBezTo>
                  <a:cubicBezTo>
                    <a:pt x="4981" y="2107"/>
                    <a:pt x="4990" y="2107"/>
                    <a:pt x="5000" y="2106"/>
                  </a:cubicBezTo>
                  <a:cubicBezTo>
                    <a:pt x="5623" y="2074"/>
                    <a:pt x="6131" y="1107"/>
                    <a:pt x="5541" y="451"/>
                  </a:cubicBezTo>
                  <a:cubicBezTo>
                    <a:pt x="5309" y="159"/>
                    <a:pt x="4916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17" y="1074"/>
                    <a:pt x="2935" y="877"/>
                    <a:pt x="2820" y="713"/>
                  </a:cubicBezTo>
                  <a:cubicBezTo>
                    <a:pt x="2580" y="224"/>
                    <a:pt x="2093" y="0"/>
                    <a:pt x="16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17"/>
            <p:cNvSpPr/>
            <p:nvPr/>
          </p:nvSpPr>
          <p:spPr>
            <a:xfrm>
              <a:off x="9212304" y="4042684"/>
              <a:ext cx="56490" cy="79093"/>
            </a:xfrm>
            <a:custGeom>
              <a:rect b="b" l="l" r="r" t="t"/>
              <a:pathLst>
                <a:path extrusionOk="0" h="2411" w="1722">
                  <a:moveTo>
                    <a:pt x="1525" y="1"/>
                  </a:moveTo>
                  <a:cubicBezTo>
                    <a:pt x="1525" y="1"/>
                    <a:pt x="1377" y="66"/>
                    <a:pt x="1361" y="165"/>
                  </a:cubicBezTo>
                  <a:cubicBezTo>
                    <a:pt x="1346" y="241"/>
                    <a:pt x="1246" y="330"/>
                    <a:pt x="1076" y="330"/>
                  </a:cubicBezTo>
                  <a:cubicBezTo>
                    <a:pt x="1062" y="330"/>
                    <a:pt x="1048" y="330"/>
                    <a:pt x="1033" y="329"/>
                  </a:cubicBezTo>
                  <a:cubicBezTo>
                    <a:pt x="836" y="329"/>
                    <a:pt x="0" y="394"/>
                    <a:pt x="66" y="2410"/>
                  </a:cubicBezTo>
                  <a:cubicBezTo>
                    <a:pt x="66" y="2410"/>
                    <a:pt x="131" y="1673"/>
                    <a:pt x="771" y="1394"/>
                  </a:cubicBezTo>
                  <a:cubicBezTo>
                    <a:pt x="1394" y="1115"/>
                    <a:pt x="1721" y="853"/>
                    <a:pt x="1607" y="476"/>
                  </a:cubicBezTo>
                  <a:cubicBezTo>
                    <a:pt x="1492" y="83"/>
                    <a:pt x="1525" y="1"/>
                    <a:pt x="1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17"/>
            <p:cNvSpPr/>
            <p:nvPr/>
          </p:nvSpPr>
          <p:spPr>
            <a:xfrm>
              <a:off x="8912788" y="4136771"/>
              <a:ext cx="297935" cy="207164"/>
            </a:xfrm>
            <a:custGeom>
              <a:rect b="b" l="l" r="r" t="t"/>
              <a:pathLst>
                <a:path extrusionOk="0" h="6315" w="9082">
                  <a:moveTo>
                    <a:pt x="2004" y="1"/>
                  </a:moveTo>
                  <a:cubicBezTo>
                    <a:pt x="1086" y="1"/>
                    <a:pt x="66" y="649"/>
                    <a:pt x="33" y="1853"/>
                  </a:cubicBezTo>
                  <a:cubicBezTo>
                    <a:pt x="0" y="2722"/>
                    <a:pt x="459" y="3525"/>
                    <a:pt x="1230" y="3935"/>
                  </a:cubicBezTo>
                  <a:cubicBezTo>
                    <a:pt x="1723" y="4192"/>
                    <a:pt x="2282" y="4295"/>
                    <a:pt x="2852" y="4295"/>
                  </a:cubicBezTo>
                  <a:cubicBezTo>
                    <a:pt x="3190" y="4295"/>
                    <a:pt x="3533" y="4259"/>
                    <a:pt x="3869" y="4197"/>
                  </a:cubicBezTo>
                  <a:cubicBezTo>
                    <a:pt x="4754" y="3952"/>
                    <a:pt x="5573" y="3624"/>
                    <a:pt x="6377" y="3427"/>
                  </a:cubicBezTo>
                  <a:cubicBezTo>
                    <a:pt x="6582" y="3374"/>
                    <a:pt x="6791" y="3347"/>
                    <a:pt x="6996" y="3347"/>
                  </a:cubicBezTo>
                  <a:cubicBezTo>
                    <a:pt x="7607" y="3347"/>
                    <a:pt x="8180" y="3584"/>
                    <a:pt x="8524" y="4050"/>
                  </a:cubicBezTo>
                  <a:cubicBezTo>
                    <a:pt x="8966" y="4624"/>
                    <a:pt x="8999" y="5574"/>
                    <a:pt x="8458" y="5968"/>
                  </a:cubicBezTo>
                  <a:cubicBezTo>
                    <a:pt x="8244" y="6130"/>
                    <a:pt x="7987" y="6205"/>
                    <a:pt x="7738" y="6205"/>
                  </a:cubicBezTo>
                  <a:cubicBezTo>
                    <a:pt x="7357" y="6205"/>
                    <a:pt x="6994" y="6029"/>
                    <a:pt x="6835" y="5722"/>
                  </a:cubicBezTo>
                  <a:cubicBezTo>
                    <a:pt x="6524" y="5230"/>
                    <a:pt x="6770" y="4574"/>
                    <a:pt x="7229" y="4443"/>
                  </a:cubicBezTo>
                  <a:cubicBezTo>
                    <a:pt x="7321" y="4407"/>
                    <a:pt x="7416" y="4389"/>
                    <a:pt x="7510" y="4389"/>
                  </a:cubicBezTo>
                  <a:cubicBezTo>
                    <a:pt x="7753" y="4389"/>
                    <a:pt x="7989" y="4505"/>
                    <a:pt x="8130" y="4706"/>
                  </a:cubicBezTo>
                  <a:cubicBezTo>
                    <a:pt x="8229" y="4886"/>
                    <a:pt x="8245" y="5099"/>
                    <a:pt x="8180" y="5279"/>
                  </a:cubicBezTo>
                  <a:cubicBezTo>
                    <a:pt x="8166" y="5319"/>
                    <a:pt x="8110" y="5391"/>
                    <a:pt x="8054" y="5391"/>
                  </a:cubicBezTo>
                  <a:cubicBezTo>
                    <a:pt x="8041" y="5391"/>
                    <a:pt x="8028" y="5387"/>
                    <a:pt x="8016" y="5378"/>
                  </a:cubicBezTo>
                  <a:cubicBezTo>
                    <a:pt x="7966" y="5328"/>
                    <a:pt x="8016" y="4968"/>
                    <a:pt x="7655" y="4919"/>
                  </a:cubicBezTo>
                  <a:cubicBezTo>
                    <a:pt x="7640" y="4917"/>
                    <a:pt x="7626" y="4916"/>
                    <a:pt x="7612" y="4916"/>
                  </a:cubicBezTo>
                  <a:cubicBezTo>
                    <a:pt x="7269" y="4916"/>
                    <a:pt x="7161" y="5482"/>
                    <a:pt x="7508" y="5623"/>
                  </a:cubicBezTo>
                  <a:cubicBezTo>
                    <a:pt x="7581" y="5656"/>
                    <a:pt x="7656" y="5671"/>
                    <a:pt x="7729" y="5671"/>
                  </a:cubicBezTo>
                  <a:cubicBezTo>
                    <a:pt x="7951" y="5671"/>
                    <a:pt x="8155" y="5530"/>
                    <a:pt x="8229" y="5296"/>
                  </a:cubicBezTo>
                  <a:lnTo>
                    <a:pt x="8229" y="5279"/>
                  </a:lnTo>
                  <a:cubicBezTo>
                    <a:pt x="8229" y="5263"/>
                    <a:pt x="8229" y="5246"/>
                    <a:pt x="8245" y="5230"/>
                  </a:cubicBezTo>
                  <a:lnTo>
                    <a:pt x="8245" y="5214"/>
                  </a:lnTo>
                  <a:cubicBezTo>
                    <a:pt x="8262" y="5099"/>
                    <a:pt x="8262" y="4968"/>
                    <a:pt x="8229" y="4837"/>
                  </a:cubicBezTo>
                  <a:cubicBezTo>
                    <a:pt x="8104" y="4525"/>
                    <a:pt x="7808" y="4336"/>
                    <a:pt x="7494" y="4336"/>
                  </a:cubicBezTo>
                  <a:cubicBezTo>
                    <a:pt x="7395" y="4336"/>
                    <a:pt x="7294" y="4355"/>
                    <a:pt x="7196" y="4394"/>
                  </a:cubicBezTo>
                  <a:cubicBezTo>
                    <a:pt x="6704" y="4509"/>
                    <a:pt x="6409" y="5214"/>
                    <a:pt x="6754" y="5771"/>
                  </a:cubicBezTo>
                  <a:cubicBezTo>
                    <a:pt x="6925" y="6114"/>
                    <a:pt x="7333" y="6314"/>
                    <a:pt x="7754" y="6314"/>
                  </a:cubicBezTo>
                  <a:cubicBezTo>
                    <a:pt x="8018" y="6314"/>
                    <a:pt x="8287" y="6236"/>
                    <a:pt x="8507" y="6066"/>
                  </a:cubicBezTo>
                  <a:cubicBezTo>
                    <a:pt x="8966" y="5738"/>
                    <a:pt x="9081" y="5132"/>
                    <a:pt x="8934" y="4591"/>
                  </a:cubicBezTo>
                  <a:cubicBezTo>
                    <a:pt x="8835" y="4050"/>
                    <a:pt x="8475" y="3165"/>
                    <a:pt x="7212" y="2886"/>
                  </a:cubicBezTo>
                  <a:cubicBezTo>
                    <a:pt x="7067" y="2854"/>
                    <a:pt x="6919" y="2839"/>
                    <a:pt x="6768" y="2839"/>
                  </a:cubicBezTo>
                  <a:cubicBezTo>
                    <a:pt x="5438" y="2839"/>
                    <a:pt x="3897" y="3977"/>
                    <a:pt x="2312" y="3977"/>
                  </a:cubicBezTo>
                  <a:cubicBezTo>
                    <a:pt x="2088" y="3977"/>
                    <a:pt x="1864" y="3954"/>
                    <a:pt x="1639" y="3902"/>
                  </a:cubicBezTo>
                  <a:cubicBezTo>
                    <a:pt x="1557" y="3870"/>
                    <a:pt x="1476" y="3853"/>
                    <a:pt x="1377" y="3820"/>
                  </a:cubicBezTo>
                  <a:lnTo>
                    <a:pt x="1312" y="3788"/>
                  </a:lnTo>
                  <a:cubicBezTo>
                    <a:pt x="607" y="3411"/>
                    <a:pt x="164" y="2657"/>
                    <a:pt x="181" y="1853"/>
                  </a:cubicBezTo>
                  <a:cubicBezTo>
                    <a:pt x="203" y="735"/>
                    <a:pt x="1174" y="111"/>
                    <a:pt x="2045" y="111"/>
                  </a:cubicBezTo>
                  <a:cubicBezTo>
                    <a:pt x="2464" y="111"/>
                    <a:pt x="2859" y="255"/>
                    <a:pt x="3115" y="559"/>
                  </a:cubicBezTo>
                  <a:cubicBezTo>
                    <a:pt x="3574" y="1018"/>
                    <a:pt x="3524" y="1772"/>
                    <a:pt x="3016" y="2181"/>
                  </a:cubicBezTo>
                  <a:cubicBezTo>
                    <a:pt x="2951" y="2230"/>
                    <a:pt x="2852" y="2280"/>
                    <a:pt x="2770" y="2296"/>
                  </a:cubicBezTo>
                  <a:cubicBezTo>
                    <a:pt x="2706" y="2313"/>
                    <a:pt x="2640" y="2321"/>
                    <a:pt x="2575" y="2321"/>
                  </a:cubicBezTo>
                  <a:cubicBezTo>
                    <a:pt x="2391" y="2321"/>
                    <a:pt x="2211" y="2257"/>
                    <a:pt x="2066" y="2149"/>
                  </a:cubicBezTo>
                  <a:cubicBezTo>
                    <a:pt x="1951" y="2067"/>
                    <a:pt x="1885" y="1919"/>
                    <a:pt x="1934" y="1772"/>
                  </a:cubicBezTo>
                  <a:lnTo>
                    <a:pt x="1934" y="1772"/>
                  </a:lnTo>
                  <a:cubicBezTo>
                    <a:pt x="2010" y="1847"/>
                    <a:pt x="2106" y="1887"/>
                    <a:pt x="2206" y="1887"/>
                  </a:cubicBezTo>
                  <a:cubicBezTo>
                    <a:pt x="2257" y="1887"/>
                    <a:pt x="2310" y="1876"/>
                    <a:pt x="2361" y="1853"/>
                  </a:cubicBezTo>
                  <a:cubicBezTo>
                    <a:pt x="2607" y="1722"/>
                    <a:pt x="2541" y="1313"/>
                    <a:pt x="2213" y="1231"/>
                  </a:cubicBezTo>
                  <a:cubicBezTo>
                    <a:pt x="2182" y="1221"/>
                    <a:pt x="2150" y="1216"/>
                    <a:pt x="2119" y="1216"/>
                  </a:cubicBezTo>
                  <a:cubicBezTo>
                    <a:pt x="1781" y="1216"/>
                    <a:pt x="1511" y="1759"/>
                    <a:pt x="1902" y="2165"/>
                  </a:cubicBezTo>
                  <a:cubicBezTo>
                    <a:pt x="2066" y="2317"/>
                    <a:pt x="2280" y="2400"/>
                    <a:pt x="2504" y="2400"/>
                  </a:cubicBezTo>
                  <a:cubicBezTo>
                    <a:pt x="2570" y="2400"/>
                    <a:pt x="2638" y="2393"/>
                    <a:pt x="2705" y="2378"/>
                  </a:cubicBezTo>
                  <a:cubicBezTo>
                    <a:pt x="2738" y="2362"/>
                    <a:pt x="2754" y="2362"/>
                    <a:pt x="2787" y="2345"/>
                  </a:cubicBezTo>
                  <a:lnTo>
                    <a:pt x="2869" y="2329"/>
                  </a:lnTo>
                  <a:lnTo>
                    <a:pt x="2902" y="2312"/>
                  </a:lnTo>
                  <a:cubicBezTo>
                    <a:pt x="3049" y="2247"/>
                    <a:pt x="3180" y="2132"/>
                    <a:pt x="3262" y="2001"/>
                  </a:cubicBezTo>
                  <a:cubicBezTo>
                    <a:pt x="3590" y="1542"/>
                    <a:pt x="3557" y="903"/>
                    <a:pt x="3164" y="493"/>
                  </a:cubicBezTo>
                  <a:cubicBezTo>
                    <a:pt x="2892" y="161"/>
                    <a:pt x="2460" y="1"/>
                    <a:pt x="20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17"/>
            <p:cNvSpPr/>
            <p:nvPr/>
          </p:nvSpPr>
          <p:spPr>
            <a:xfrm>
              <a:off x="8963342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7" y="1"/>
                    <a:pt x="4968" y="45"/>
                    <a:pt x="4622" y="168"/>
                  </a:cubicBezTo>
                  <a:cubicBezTo>
                    <a:pt x="3778" y="468"/>
                    <a:pt x="2592" y="1030"/>
                    <a:pt x="1425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2"/>
                  </a:cubicBezTo>
                  <a:cubicBezTo>
                    <a:pt x="1955" y="1295"/>
                    <a:pt x="2186" y="1159"/>
                    <a:pt x="2324" y="1159"/>
                  </a:cubicBezTo>
                  <a:cubicBezTo>
                    <a:pt x="2372" y="1159"/>
                    <a:pt x="2409" y="1175"/>
                    <a:pt x="2442" y="1217"/>
                  </a:cubicBezTo>
                  <a:cubicBezTo>
                    <a:pt x="2503" y="1315"/>
                    <a:pt x="2410" y="1367"/>
                    <a:pt x="2270" y="1367"/>
                  </a:cubicBezTo>
                  <a:cubicBezTo>
                    <a:pt x="2222" y="1367"/>
                    <a:pt x="2169" y="1361"/>
                    <a:pt x="2115" y="1348"/>
                  </a:cubicBezTo>
                  <a:cubicBezTo>
                    <a:pt x="2067" y="1332"/>
                    <a:pt x="2018" y="1325"/>
                    <a:pt x="1970" y="1325"/>
                  </a:cubicBezTo>
                  <a:cubicBezTo>
                    <a:pt x="1867" y="1325"/>
                    <a:pt x="1766" y="1358"/>
                    <a:pt x="1688" y="1414"/>
                  </a:cubicBezTo>
                  <a:cubicBezTo>
                    <a:pt x="1511" y="1575"/>
                    <a:pt x="1715" y="2102"/>
                    <a:pt x="1361" y="2102"/>
                  </a:cubicBezTo>
                  <a:cubicBezTo>
                    <a:pt x="1355" y="2102"/>
                    <a:pt x="1350" y="2102"/>
                    <a:pt x="1344" y="2102"/>
                  </a:cubicBezTo>
                  <a:lnTo>
                    <a:pt x="1344" y="2102"/>
                  </a:lnTo>
                  <a:cubicBezTo>
                    <a:pt x="1344" y="2102"/>
                    <a:pt x="1630" y="2462"/>
                    <a:pt x="2056" y="2462"/>
                  </a:cubicBezTo>
                  <a:cubicBezTo>
                    <a:pt x="2199" y="2462"/>
                    <a:pt x="2356" y="2422"/>
                    <a:pt x="2524" y="2315"/>
                  </a:cubicBezTo>
                  <a:cubicBezTo>
                    <a:pt x="3196" y="1873"/>
                    <a:pt x="2819" y="1381"/>
                    <a:pt x="3082" y="1250"/>
                  </a:cubicBezTo>
                  <a:cubicBezTo>
                    <a:pt x="3125" y="1227"/>
                    <a:pt x="3167" y="1216"/>
                    <a:pt x="3206" y="1216"/>
                  </a:cubicBezTo>
                  <a:cubicBezTo>
                    <a:pt x="3389" y="1216"/>
                    <a:pt x="3500" y="1446"/>
                    <a:pt x="3311" y="1676"/>
                  </a:cubicBezTo>
                  <a:cubicBezTo>
                    <a:pt x="3082" y="1938"/>
                    <a:pt x="2229" y="2889"/>
                    <a:pt x="3573" y="3708"/>
                  </a:cubicBezTo>
                  <a:cubicBezTo>
                    <a:pt x="3573" y="3708"/>
                    <a:pt x="3377" y="3249"/>
                    <a:pt x="3737" y="3086"/>
                  </a:cubicBezTo>
                  <a:cubicBezTo>
                    <a:pt x="4098" y="2922"/>
                    <a:pt x="4819" y="2709"/>
                    <a:pt x="4721" y="2200"/>
                  </a:cubicBezTo>
                  <a:cubicBezTo>
                    <a:pt x="4622" y="1709"/>
                    <a:pt x="4245" y="955"/>
                    <a:pt x="4852" y="512"/>
                  </a:cubicBezTo>
                  <a:cubicBezTo>
                    <a:pt x="5204" y="248"/>
                    <a:pt x="5509" y="147"/>
                    <a:pt x="5817" y="147"/>
                  </a:cubicBezTo>
                  <a:cubicBezTo>
                    <a:pt x="6025" y="147"/>
                    <a:pt x="6233" y="193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17"/>
            <p:cNvSpPr/>
            <p:nvPr/>
          </p:nvSpPr>
          <p:spPr>
            <a:xfrm>
              <a:off x="9002577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6" y="0"/>
                    <a:pt x="1" y="123"/>
                    <a:pt x="1" y="123"/>
                  </a:cubicBezTo>
                  <a:cubicBezTo>
                    <a:pt x="1" y="123"/>
                    <a:pt x="951" y="205"/>
                    <a:pt x="1197" y="549"/>
                  </a:cubicBezTo>
                  <a:cubicBezTo>
                    <a:pt x="1361" y="746"/>
                    <a:pt x="1427" y="1025"/>
                    <a:pt x="1345" y="1270"/>
                  </a:cubicBezTo>
                  <a:cubicBezTo>
                    <a:pt x="1296" y="1500"/>
                    <a:pt x="1181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17"/>
            <p:cNvSpPr/>
            <p:nvPr/>
          </p:nvSpPr>
          <p:spPr>
            <a:xfrm>
              <a:off x="8956354" y="4046457"/>
              <a:ext cx="74205" cy="87688"/>
            </a:xfrm>
            <a:custGeom>
              <a:rect b="b" l="l" r="r" t="t"/>
              <a:pathLst>
                <a:path extrusionOk="0" h="2673" w="2262">
                  <a:moveTo>
                    <a:pt x="1115" y="1"/>
                  </a:moveTo>
                  <a:lnTo>
                    <a:pt x="1115" y="1"/>
                  </a:lnTo>
                  <a:cubicBezTo>
                    <a:pt x="820" y="164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74" y="2410"/>
                    <a:pt x="1754" y="2672"/>
                    <a:pt x="2000" y="2017"/>
                  </a:cubicBezTo>
                  <a:cubicBezTo>
                    <a:pt x="2262" y="1345"/>
                    <a:pt x="1623" y="918"/>
                    <a:pt x="1262" y="722"/>
                  </a:cubicBezTo>
                  <a:cubicBezTo>
                    <a:pt x="902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17"/>
            <p:cNvSpPr/>
            <p:nvPr/>
          </p:nvSpPr>
          <p:spPr>
            <a:xfrm>
              <a:off x="8845044" y="4084643"/>
              <a:ext cx="104878" cy="140897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3" y="96"/>
                  </a:cubicBezTo>
                  <a:cubicBezTo>
                    <a:pt x="1856" y="96"/>
                    <a:pt x="1383" y="203"/>
                    <a:pt x="1229" y="689"/>
                  </a:cubicBezTo>
                  <a:cubicBezTo>
                    <a:pt x="1049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1" y="2509"/>
                    <a:pt x="1406" y="2517"/>
                    <a:pt x="1372" y="2517"/>
                  </a:cubicBezTo>
                  <a:cubicBezTo>
                    <a:pt x="1209" y="2517"/>
                    <a:pt x="1066" y="2343"/>
                    <a:pt x="1147" y="2180"/>
                  </a:cubicBezTo>
                  <a:cubicBezTo>
                    <a:pt x="1235" y="1947"/>
                    <a:pt x="1050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196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17"/>
            <p:cNvSpPr/>
            <p:nvPr/>
          </p:nvSpPr>
          <p:spPr>
            <a:xfrm>
              <a:off x="8707359" y="3876426"/>
              <a:ext cx="266213" cy="265786"/>
            </a:xfrm>
            <a:custGeom>
              <a:rect b="b" l="l" r="r" t="t"/>
              <a:pathLst>
                <a:path extrusionOk="0" h="8102" w="8115">
                  <a:moveTo>
                    <a:pt x="2389" y="0"/>
                  </a:moveTo>
                  <a:cubicBezTo>
                    <a:pt x="2287" y="0"/>
                    <a:pt x="2185" y="7"/>
                    <a:pt x="2083" y="20"/>
                  </a:cubicBezTo>
                  <a:cubicBezTo>
                    <a:pt x="755" y="168"/>
                    <a:pt x="1" y="1971"/>
                    <a:pt x="788" y="3233"/>
                  </a:cubicBezTo>
                  <a:cubicBezTo>
                    <a:pt x="1382" y="4176"/>
                    <a:pt x="2426" y="4477"/>
                    <a:pt x="3386" y="4477"/>
                  </a:cubicBezTo>
                  <a:cubicBezTo>
                    <a:pt x="3510" y="4477"/>
                    <a:pt x="3634" y="4472"/>
                    <a:pt x="3754" y="4462"/>
                  </a:cubicBezTo>
                  <a:cubicBezTo>
                    <a:pt x="3951" y="4462"/>
                    <a:pt x="4197" y="4430"/>
                    <a:pt x="4443" y="4397"/>
                  </a:cubicBezTo>
                  <a:cubicBezTo>
                    <a:pt x="4443" y="4397"/>
                    <a:pt x="4633" y="4367"/>
                    <a:pt x="4920" y="4367"/>
                  </a:cubicBezTo>
                  <a:cubicBezTo>
                    <a:pt x="5407" y="4367"/>
                    <a:pt x="6173" y="4452"/>
                    <a:pt x="6770" y="4905"/>
                  </a:cubicBezTo>
                  <a:cubicBezTo>
                    <a:pt x="7164" y="5233"/>
                    <a:pt x="7426" y="5708"/>
                    <a:pt x="7508" y="6216"/>
                  </a:cubicBezTo>
                  <a:cubicBezTo>
                    <a:pt x="7508" y="6216"/>
                    <a:pt x="7672" y="7413"/>
                    <a:pt x="7098" y="8068"/>
                  </a:cubicBezTo>
                  <a:lnTo>
                    <a:pt x="7082" y="8101"/>
                  </a:lnTo>
                  <a:cubicBezTo>
                    <a:pt x="7082" y="8101"/>
                    <a:pt x="8115" y="7577"/>
                    <a:pt x="7983" y="5970"/>
                  </a:cubicBezTo>
                  <a:cubicBezTo>
                    <a:pt x="7876" y="4663"/>
                    <a:pt x="6826" y="4010"/>
                    <a:pt x="5509" y="4010"/>
                  </a:cubicBezTo>
                  <a:cubicBezTo>
                    <a:pt x="5224" y="4010"/>
                    <a:pt x="4927" y="4040"/>
                    <a:pt x="4623" y="4102"/>
                  </a:cubicBezTo>
                  <a:cubicBezTo>
                    <a:pt x="4126" y="4193"/>
                    <a:pt x="3680" y="4239"/>
                    <a:pt x="3278" y="4239"/>
                  </a:cubicBezTo>
                  <a:cubicBezTo>
                    <a:pt x="2739" y="4239"/>
                    <a:pt x="2280" y="4156"/>
                    <a:pt x="1886" y="3987"/>
                  </a:cubicBezTo>
                  <a:cubicBezTo>
                    <a:pt x="1492" y="3807"/>
                    <a:pt x="1165" y="3512"/>
                    <a:pt x="919" y="3135"/>
                  </a:cubicBezTo>
                  <a:cubicBezTo>
                    <a:pt x="198" y="1987"/>
                    <a:pt x="902" y="299"/>
                    <a:pt x="2099" y="151"/>
                  </a:cubicBezTo>
                  <a:cubicBezTo>
                    <a:pt x="2199" y="137"/>
                    <a:pt x="2301" y="130"/>
                    <a:pt x="2402" y="130"/>
                  </a:cubicBezTo>
                  <a:cubicBezTo>
                    <a:pt x="2876" y="130"/>
                    <a:pt x="3334" y="292"/>
                    <a:pt x="3591" y="643"/>
                  </a:cubicBezTo>
                  <a:cubicBezTo>
                    <a:pt x="3886" y="1037"/>
                    <a:pt x="3935" y="1545"/>
                    <a:pt x="3738" y="1987"/>
                  </a:cubicBezTo>
                  <a:cubicBezTo>
                    <a:pt x="3577" y="2336"/>
                    <a:pt x="3240" y="2543"/>
                    <a:pt x="2880" y="2543"/>
                  </a:cubicBezTo>
                  <a:cubicBezTo>
                    <a:pt x="2800" y="2543"/>
                    <a:pt x="2720" y="2533"/>
                    <a:pt x="2640" y="2512"/>
                  </a:cubicBezTo>
                  <a:cubicBezTo>
                    <a:pt x="2214" y="2397"/>
                    <a:pt x="2033" y="1971"/>
                    <a:pt x="2361" y="1905"/>
                  </a:cubicBezTo>
                  <a:cubicBezTo>
                    <a:pt x="2771" y="1840"/>
                    <a:pt x="2853" y="1496"/>
                    <a:pt x="2705" y="1200"/>
                  </a:cubicBezTo>
                  <a:cubicBezTo>
                    <a:pt x="2652" y="1088"/>
                    <a:pt x="2522" y="1023"/>
                    <a:pt x="2378" y="1023"/>
                  </a:cubicBezTo>
                  <a:cubicBezTo>
                    <a:pt x="2167" y="1023"/>
                    <a:pt x="1928" y="1163"/>
                    <a:pt x="1869" y="1496"/>
                  </a:cubicBezTo>
                  <a:cubicBezTo>
                    <a:pt x="1820" y="1758"/>
                    <a:pt x="1902" y="2036"/>
                    <a:pt x="2083" y="2233"/>
                  </a:cubicBezTo>
                  <a:cubicBezTo>
                    <a:pt x="2251" y="2427"/>
                    <a:pt x="2588" y="2590"/>
                    <a:pt x="2935" y="2590"/>
                  </a:cubicBezTo>
                  <a:cubicBezTo>
                    <a:pt x="3265" y="2590"/>
                    <a:pt x="3605" y="2443"/>
                    <a:pt x="3820" y="2036"/>
                  </a:cubicBezTo>
                  <a:cubicBezTo>
                    <a:pt x="4049" y="1561"/>
                    <a:pt x="4000" y="987"/>
                    <a:pt x="3689" y="561"/>
                  </a:cubicBezTo>
                  <a:cubicBezTo>
                    <a:pt x="3401" y="178"/>
                    <a:pt x="2907" y="0"/>
                    <a:pt x="23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17"/>
            <p:cNvSpPr/>
            <p:nvPr/>
          </p:nvSpPr>
          <p:spPr>
            <a:xfrm>
              <a:off x="8749842" y="4028873"/>
              <a:ext cx="153298" cy="77846"/>
            </a:xfrm>
            <a:custGeom>
              <a:rect b="b" l="l" r="r" t="t"/>
              <a:pathLst>
                <a:path extrusionOk="0" h="2373" w="4673">
                  <a:moveTo>
                    <a:pt x="3580" y="0"/>
                  </a:moveTo>
                  <a:cubicBezTo>
                    <a:pt x="3284" y="0"/>
                    <a:pt x="2935" y="42"/>
                    <a:pt x="2541" y="160"/>
                  </a:cubicBezTo>
                  <a:cubicBezTo>
                    <a:pt x="1970" y="329"/>
                    <a:pt x="1487" y="392"/>
                    <a:pt x="1094" y="392"/>
                  </a:cubicBezTo>
                  <a:cubicBezTo>
                    <a:pt x="572" y="392"/>
                    <a:pt x="206" y="281"/>
                    <a:pt x="1" y="160"/>
                  </a:cubicBezTo>
                  <a:lnTo>
                    <a:pt x="1" y="160"/>
                  </a:lnTo>
                  <a:cubicBezTo>
                    <a:pt x="132" y="274"/>
                    <a:pt x="263" y="389"/>
                    <a:pt x="378" y="537"/>
                  </a:cubicBezTo>
                  <a:cubicBezTo>
                    <a:pt x="453" y="643"/>
                    <a:pt x="599" y="1405"/>
                    <a:pt x="1202" y="1405"/>
                  </a:cubicBezTo>
                  <a:cubicBezTo>
                    <a:pt x="1252" y="1405"/>
                    <a:pt x="1305" y="1400"/>
                    <a:pt x="1361" y="1389"/>
                  </a:cubicBezTo>
                  <a:cubicBezTo>
                    <a:pt x="2082" y="1225"/>
                    <a:pt x="1951" y="766"/>
                    <a:pt x="2427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5" y="785"/>
                    <a:pt x="2869" y="864"/>
                  </a:cubicBezTo>
                  <a:cubicBezTo>
                    <a:pt x="2813" y="899"/>
                    <a:pt x="2763" y="910"/>
                    <a:pt x="2711" y="910"/>
                  </a:cubicBezTo>
                  <a:cubicBezTo>
                    <a:pt x="2639" y="910"/>
                    <a:pt x="2563" y="890"/>
                    <a:pt x="2459" y="881"/>
                  </a:cubicBezTo>
                  <a:cubicBezTo>
                    <a:pt x="2451" y="880"/>
                    <a:pt x="2443" y="880"/>
                    <a:pt x="2433" y="880"/>
                  </a:cubicBezTo>
                  <a:cubicBezTo>
                    <a:pt x="2249" y="880"/>
                    <a:pt x="1812" y="1033"/>
                    <a:pt x="1968" y="1438"/>
                  </a:cubicBezTo>
                  <a:cubicBezTo>
                    <a:pt x="2132" y="1881"/>
                    <a:pt x="2377" y="2241"/>
                    <a:pt x="2115" y="2372"/>
                  </a:cubicBezTo>
                  <a:cubicBezTo>
                    <a:pt x="2115" y="2372"/>
                    <a:pt x="3033" y="2372"/>
                    <a:pt x="3345" y="2127"/>
                  </a:cubicBezTo>
                  <a:cubicBezTo>
                    <a:pt x="3689" y="1864"/>
                    <a:pt x="3853" y="1405"/>
                    <a:pt x="3722" y="996"/>
                  </a:cubicBezTo>
                  <a:cubicBezTo>
                    <a:pt x="3623" y="501"/>
                    <a:pt x="3950" y="202"/>
                    <a:pt x="4430" y="202"/>
                  </a:cubicBezTo>
                  <a:cubicBezTo>
                    <a:pt x="4507" y="202"/>
                    <a:pt x="4588" y="209"/>
                    <a:pt x="4672" y="225"/>
                  </a:cubicBezTo>
                  <a:cubicBezTo>
                    <a:pt x="4672" y="225"/>
                    <a:pt x="4271" y="0"/>
                    <a:pt x="35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17"/>
            <p:cNvSpPr/>
            <p:nvPr/>
          </p:nvSpPr>
          <p:spPr>
            <a:xfrm>
              <a:off x="8789111" y="3885677"/>
              <a:ext cx="105960" cy="109831"/>
            </a:xfrm>
            <a:custGeom>
              <a:rect b="b" l="l" r="r" t="t"/>
              <a:pathLst>
                <a:path extrusionOk="0" h="3348" w="3230">
                  <a:moveTo>
                    <a:pt x="1262" y="1"/>
                  </a:moveTo>
                  <a:cubicBezTo>
                    <a:pt x="1689" y="427"/>
                    <a:pt x="1836" y="1066"/>
                    <a:pt x="1639" y="1640"/>
                  </a:cubicBezTo>
                  <a:cubicBezTo>
                    <a:pt x="1410" y="2401"/>
                    <a:pt x="886" y="2601"/>
                    <a:pt x="436" y="2601"/>
                  </a:cubicBezTo>
                  <a:cubicBezTo>
                    <a:pt x="276" y="2601"/>
                    <a:pt x="125" y="2576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44" y="3348"/>
                    <a:pt x="1010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51" y="3279"/>
                    <a:pt x="1902" y="2623"/>
                    <a:pt x="1885" y="2345"/>
                  </a:cubicBezTo>
                  <a:cubicBezTo>
                    <a:pt x="1869" y="2066"/>
                    <a:pt x="1869" y="1836"/>
                    <a:pt x="1967" y="1836"/>
                  </a:cubicBezTo>
                  <a:cubicBezTo>
                    <a:pt x="2082" y="1836"/>
                    <a:pt x="2115" y="1935"/>
                    <a:pt x="2049" y="2131"/>
                  </a:cubicBezTo>
                  <a:cubicBezTo>
                    <a:pt x="1984" y="2328"/>
                    <a:pt x="1836" y="2967"/>
                    <a:pt x="2934" y="3082"/>
                  </a:cubicBezTo>
                  <a:cubicBezTo>
                    <a:pt x="2787" y="2984"/>
                    <a:pt x="2770" y="2803"/>
                    <a:pt x="2869" y="2672"/>
                  </a:cubicBezTo>
                  <a:cubicBezTo>
                    <a:pt x="3000" y="2426"/>
                    <a:pt x="3229" y="1968"/>
                    <a:pt x="2492" y="1345"/>
                  </a:cubicBezTo>
                  <a:cubicBezTo>
                    <a:pt x="1771" y="722"/>
                    <a:pt x="1705" y="279"/>
                    <a:pt x="12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17"/>
            <p:cNvSpPr/>
            <p:nvPr/>
          </p:nvSpPr>
          <p:spPr>
            <a:xfrm>
              <a:off x="9078949" y="3933704"/>
              <a:ext cx="131220" cy="287077"/>
            </a:xfrm>
            <a:custGeom>
              <a:rect b="b" l="l" r="r" t="t"/>
              <a:pathLst>
                <a:path extrusionOk="0" h="8751" w="4000">
                  <a:moveTo>
                    <a:pt x="1916" y="1"/>
                  </a:moveTo>
                  <a:cubicBezTo>
                    <a:pt x="1763" y="1"/>
                    <a:pt x="1610" y="21"/>
                    <a:pt x="1459" y="61"/>
                  </a:cubicBezTo>
                  <a:cubicBezTo>
                    <a:pt x="689" y="258"/>
                    <a:pt x="148" y="913"/>
                    <a:pt x="82" y="1700"/>
                  </a:cubicBezTo>
                  <a:cubicBezTo>
                    <a:pt x="0" y="2503"/>
                    <a:pt x="410" y="3290"/>
                    <a:pt x="1016" y="3847"/>
                  </a:cubicBezTo>
                  <a:cubicBezTo>
                    <a:pt x="1590" y="4437"/>
                    <a:pt x="2361" y="4716"/>
                    <a:pt x="2901" y="5224"/>
                  </a:cubicBezTo>
                  <a:cubicBezTo>
                    <a:pt x="3442" y="5683"/>
                    <a:pt x="3770" y="6355"/>
                    <a:pt x="3819" y="7060"/>
                  </a:cubicBezTo>
                  <a:cubicBezTo>
                    <a:pt x="3852" y="7716"/>
                    <a:pt x="3508" y="8404"/>
                    <a:pt x="2918" y="8568"/>
                  </a:cubicBezTo>
                  <a:cubicBezTo>
                    <a:pt x="2791" y="8608"/>
                    <a:pt x="2661" y="8627"/>
                    <a:pt x="2534" y="8627"/>
                  </a:cubicBezTo>
                  <a:cubicBezTo>
                    <a:pt x="2090" y="8627"/>
                    <a:pt x="1685" y="8393"/>
                    <a:pt x="1557" y="8011"/>
                  </a:cubicBezTo>
                  <a:cubicBezTo>
                    <a:pt x="1344" y="7568"/>
                    <a:pt x="1541" y="7027"/>
                    <a:pt x="2000" y="6847"/>
                  </a:cubicBezTo>
                  <a:cubicBezTo>
                    <a:pt x="2082" y="6814"/>
                    <a:pt x="2180" y="6798"/>
                    <a:pt x="2262" y="6798"/>
                  </a:cubicBezTo>
                  <a:cubicBezTo>
                    <a:pt x="2262" y="6798"/>
                    <a:pt x="2292" y="6795"/>
                    <a:pt x="2339" y="6795"/>
                  </a:cubicBezTo>
                  <a:cubicBezTo>
                    <a:pt x="2479" y="6795"/>
                    <a:pt x="2774" y="6822"/>
                    <a:pt x="2885" y="7044"/>
                  </a:cubicBezTo>
                  <a:cubicBezTo>
                    <a:pt x="2885" y="7044"/>
                    <a:pt x="2902" y="7078"/>
                    <a:pt x="2880" y="7078"/>
                  </a:cubicBezTo>
                  <a:cubicBezTo>
                    <a:pt x="2872" y="7078"/>
                    <a:pt x="2858" y="7073"/>
                    <a:pt x="2836" y="7060"/>
                  </a:cubicBezTo>
                  <a:cubicBezTo>
                    <a:pt x="2770" y="7027"/>
                    <a:pt x="2698" y="7010"/>
                    <a:pt x="2627" y="7010"/>
                  </a:cubicBezTo>
                  <a:cubicBezTo>
                    <a:pt x="2521" y="7010"/>
                    <a:pt x="2416" y="7047"/>
                    <a:pt x="2328" y="7126"/>
                  </a:cubicBezTo>
                  <a:cubicBezTo>
                    <a:pt x="2082" y="7355"/>
                    <a:pt x="2147" y="7781"/>
                    <a:pt x="2443" y="7945"/>
                  </a:cubicBezTo>
                  <a:cubicBezTo>
                    <a:pt x="2524" y="7983"/>
                    <a:pt x="2610" y="8001"/>
                    <a:pt x="2694" y="8001"/>
                  </a:cubicBezTo>
                  <a:cubicBezTo>
                    <a:pt x="3012" y="8001"/>
                    <a:pt x="3294" y="7734"/>
                    <a:pt x="3164" y="7240"/>
                  </a:cubicBezTo>
                  <a:cubicBezTo>
                    <a:pt x="3019" y="6903"/>
                    <a:pt x="2689" y="6698"/>
                    <a:pt x="2341" y="6698"/>
                  </a:cubicBezTo>
                  <a:cubicBezTo>
                    <a:pt x="2216" y="6698"/>
                    <a:pt x="2089" y="6725"/>
                    <a:pt x="1967" y="6781"/>
                  </a:cubicBezTo>
                  <a:cubicBezTo>
                    <a:pt x="1508" y="7011"/>
                    <a:pt x="1295" y="7552"/>
                    <a:pt x="1492" y="8027"/>
                  </a:cubicBezTo>
                  <a:cubicBezTo>
                    <a:pt x="1620" y="8464"/>
                    <a:pt x="2072" y="8750"/>
                    <a:pt x="2561" y="8750"/>
                  </a:cubicBezTo>
                  <a:cubicBezTo>
                    <a:pt x="2696" y="8750"/>
                    <a:pt x="2833" y="8729"/>
                    <a:pt x="2967" y="8683"/>
                  </a:cubicBezTo>
                  <a:cubicBezTo>
                    <a:pt x="3623" y="8502"/>
                    <a:pt x="4000" y="7765"/>
                    <a:pt x="3983" y="7060"/>
                  </a:cubicBezTo>
                  <a:cubicBezTo>
                    <a:pt x="3934" y="6306"/>
                    <a:pt x="3590" y="5601"/>
                    <a:pt x="3016" y="5093"/>
                  </a:cubicBezTo>
                  <a:cubicBezTo>
                    <a:pt x="2443" y="4552"/>
                    <a:pt x="1689" y="4274"/>
                    <a:pt x="1131" y="3716"/>
                  </a:cubicBezTo>
                  <a:cubicBezTo>
                    <a:pt x="574" y="3159"/>
                    <a:pt x="181" y="2438"/>
                    <a:pt x="246" y="1716"/>
                  </a:cubicBezTo>
                  <a:cubicBezTo>
                    <a:pt x="262" y="1258"/>
                    <a:pt x="476" y="848"/>
                    <a:pt x="836" y="553"/>
                  </a:cubicBezTo>
                  <a:cubicBezTo>
                    <a:pt x="984" y="438"/>
                    <a:pt x="1164" y="340"/>
                    <a:pt x="1361" y="290"/>
                  </a:cubicBezTo>
                  <a:cubicBezTo>
                    <a:pt x="1500" y="249"/>
                    <a:pt x="1648" y="229"/>
                    <a:pt x="1797" y="229"/>
                  </a:cubicBezTo>
                  <a:cubicBezTo>
                    <a:pt x="1947" y="229"/>
                    <a:pt x="2098" y="249"/>
                    <a:pt x="2246" y="290"/>
                  </a:cubicBezTo>
                  <a:cubicBezTo>
                    <a:pt x="3262" y="553"/>
                    <a:pt x="3590" y="1930"/>
                    <a:pt x="2901" y="2585"/>
                  </a:cubicBezTo>
                  <a:cubicBezTo>
                    <a:pt x="2770" y="2716"/>
                    <a:pt x="2590" y="2815"/>
                    <a:pt x="2393" y="2847"/>
                  </a:cubicBezTo>
                  <a:cubicBezTo>
                    <a:pt x="2332" y="2856"/>
                    <a:pt x="2273" y="2860"/>
                    <a:pt x="2218" y="2860"/>
                  </a:cubicBezTo>
                  <a:cubicBezTo>
                    <a:pt x="1757" y="2860"/>
                    <a:pt x="1513" y="2577"/>
                    <a:pt x="1557" y="2372"/>
                  </a:cubicBezTo>
                  <a:cubicBezTo>
                    <a:pt x="1557" y="2372"/>
                    <a:pt x="1557" y="2356"/>
                    <a:pt x="1623" y="2356"/>
                  </a:cubicBezTo>
                  <a:cubicBezTo>
                    <a:pt x="1633" y="2356"/>
                    <a:pt x="1653" y="2357"/>
                    <a:pt x="1680" y="2357"/>
                  </a:cubicBezTo>
                  <a:cubicBezTo>
                    <a:pt x="1818" y="2357"/>
                    <a:pt x="2138" y="2333"/>
                    <a:pt x="2262" y="2044"/>
                  </a:cubicBezTo>
                  <a:cubicBezTo>
                    <a:pt x="2382" y="1685"/>
                    <a:pt x="2102" y="1347"/>
                    <a:pt x="1764" y="1347"/>
                  </a:cubicBezTo>
                  <a:cubicBezTo>
                    <a:pt x="1686" y="1347"/>
                    <a:pt x="1605" y="1365"/>
                    <a:pt x="1525" y="1405"/>
                  </a:cubicBezTo>
                  <a:cubicBezTo>
                    <a:pt x="918" y="1798"/>
                    <a:pt x="1066" y="2716"/>
                    <a:pt x="1754" y="2913"/>
                  </a:cubicBezTo>
                  <a:cubicBezTo>
                    <a:pt x="1924" y="2991"/>
                    <a:pt x="2103" y="3028"/>
                    <a:pt x="2280" y="3028"/>
                  </a:cubicBezTo>
                  <a:cubicBezTo>
                    <a:pt x="2735" y="3028"/>
                    <a:pt x="3178" y="2785"/>
                    <a:pt x="3426" y="2372"/>
                  </a:cubicBezTo>
                  <a:cubicBezTo>
                    <a:pt x="3688" y="1831"/>
                    <a:pt x="3623" y="1176"/>
                    <a:pt x="3278" y="684"/>
                  </a:cubicBezTo>
                  <a:cubicBezTo>
                    <a:pt x="2961" y="239"/>
                    <a:pt x="2445" y="1"/>
                    <a:pt x="19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17"/>
            <p:cNvSpPr/>
            <p:nvPr/>
          </p:nvSpPr>
          <p:spPr>
            <a:xfrm>
              <a:off x="9151548" y="4042684"/>
              <a:ext cx="55933" cy="79093"/>
            </a:xfrm>
            <a:custGeom>
              <a:rect b="b" l="l" r="r" t="t"/>
              <a:pathLst>
                <a:path extrusionOk="0" h="2411" w="1705">
                  <a:moveTo>
                    <a:pt x="197" y="1"/>
                  </a:moveTo>
                  <a:cubicBezTo>
                    <a:pt x="197" y="165"/>
                    <a:pt x="164" y="312"/>
                    <a:pt x="115" y="460"/>
                  </a:cubicBezTo>
                  <a:cubicBezTo>
                    <a:pt x="0" y="853"/>
                    <a:pt x="311" y="1115"/>
                    <a:pt x="951" y="1394"/>
                  </a:cubicBezTo>
                  <a:cubicBezTo>
                    <a:pt x="1328" y="1591"/>
                    <a:pt x="1590" y="1968"/>
                    <a:pt x="1656" y="2410"/>
                  </a:cubicBezTo>
                  <a:cubicBezTo>
                    <a:pt x="1705" y="394"/>
                    <a:pt x="885" y="329"/>
                    <a:pt x="688" y="329"/>
                  </a:cubicBezTo>
                  <a:cubicBezTo>
                    <a:pt x="492" y="329"/>
                    <a:pt x="377" y="247"/>
                    <a:pt x="361" y="148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17"/>
            <p:cNvSpPr/>
            <p:nvPr/>
          </p:nvSpPr>
          <p:spPr>
            <a:xfrm>
              <a:off x="8975152" y="3809338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9" y="574"/>
                    <a:pt x="361" y="1197"/>
                    <a:pt x="755" y="1819"/>
                  </a:cubicBezTo>
                  <a:cubicBezTo>
                    <a:pt x="1197" y="2508"/>
                    <a:pt x="1787" y="2295"/>
                    <a:pt x="1984" y="2868"/>
                  </a:cubicBezTo>
                  <a:cubicBezTo>
                    <a:pt x="1984" y="2868"/>
                    <a:pt x="2066" y="3164"/>
                    <a:pt x="1869" y="3262"/>
                  </a:cubicBezTo>
                  <a:cubicBezTo>
                    <a:pt x="1836" y="3283"/>
                    <a:pt x="1803" y="3293"/>
                    <a:pt x="1773" y="3293"/>
                  </a:cubicBezTo>
                  <a:cubicBezTo>
                    <a:pt x="1639" y="3293"/>
                    <a:pt x="1541" y="3113"/>
                    <a:pt x="1541" y="2967"/>
                  </a:cubicBezTo>
                  <a:cubicBezTo>
                    <a:pt x="1492" y="2655"/>
                    <a:pt x="1230" y="2426"/>
                    <a:pt x="935" y="2377"/>
                  </a:cubicBezTo>
                  <a:cubicBezTo>
                    <a:pt x="542" y="2328"/>
                    <a:pt x="493" y="2213"/>
                    <a:pt x="492" y="2213"/>
                  </a:cubicBezTo>
                  <a:lnTo>
                    <a:pt x="492" y="2213"/>
                  </a:lnTo>
                  <a:cubicBezTo>
                    <a:pt x="542" y="2360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22" y="3672"/>
                  </a:cubicBezTo>
                  <a:cubicBezTo>
                    <a:pt x="1296" y="4049"/>
                    <a:pt x="1574" y="3852"/>
                    <a:pt x="1689" y="4491"/>
                  </a:cubicBezTo>
                  <a:cubicBezTo>
                    <a:pt x="1787" y="5130"/>
                    <a:pt x="1837" y="5901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8" y="5131"/>
                    <a:pt x="1" y="6114"/>
                    <a:pt x="935" y="6606"/>
                  </a:cubicBezTo>
                  <a:cubicBezTo>
                    <a:pt x="1869" y="7097"/>
                    <a:pt x="1804" y="6737"/>
                    <a:pt x="3082" y="7786"/>
                  </a:cubicBezTo>
                  <a:cubicBezTo>
                    <a:pt x="4131" y="8655"/>
                    <a:pt x="4344" y="8687"/>
                    <a:pt x="4344" y="8687"/>
                  </a:cubicBezTo>
                  <a:cubicBezTo>
                    <a:pt x="4317" y="8683"/>
                    <a:pt x="4290" y="8681"/>
                    <a:pt x="4263" y="8681"/>
                  </a:cubicBezTo>
                  <a:cubicBezTo>
                    <a:pt x="4082" y="8681"/>
                    <a:pt x="3920" y="8774"/>
                    <a:pt x="3820" y="8917"/>
                  </a:cubicBezTo>
                  <a:cubicBezTo>
                    <a:pt x="3623" y="9228"/>
                    <a:pt x="3722" y="9638"/>
                    <a:pt x="4049" y="9786"/>
                  </a:cubicBezTo>
                  <a:cubicBezTo>
                    <a:pt x="4049" y="9786"/>
                    <a:pt x="3951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2" y="9572"/>
                    <a:pt x="4416" y="9657"/>
                    <a:pt x="4572" y="9657"/>
                  </a:cubicBezTo>
                  <a:cubicBezTo>
                    <a:pt x="4667" y="9657"/>
                    <a:pt x="4767" y="9625"/>
                    <a:pt x="4869" y="9523"/>
                  </a:cubicBezTo>
                  <a:cubicBezTo>
                    <a:pt x="4988" y="9411"/>
                    <a:pt x="5182" y="9314"/>
                    <a:pt x="5409" y="9314"/>
                  </a:cubicBezTo>
                  <a:cubicBezTo>
                    <a:pt x="5713" y="9314"/>
                    <a:pt x="6075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14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17"/>
            <p:cNvSpPr/>
            <p:nvPr/>
          </p:nvSpPr>
          <p:spPr>
            <a:xfrm>
              <a:off x="9035908" y="3725291"/>
              <a:ext cx="90378" cy="352391"/>
            </a:xfrm>
            <a:custGeom>
              <a:rect b="b" l="l" r="r" t="t"/>
              <a:pathLst>
                <a:path extrusionOk="0" h="10742" w="2755">
                  <a:moveTo>
                    <a:pt x="1309" y="1"/>
                  </a:moveTo>
                  <a:cubicBezTo>
                    <a:pt x="726" y="1"/>
                    <a:pt x="172" y="384"/>
                    <a:pt x="99" y="906"/>
                  </a:cubicBezTo>
                  <a:cubicBezTo>
                    <a:pt x="1" y="1431"/>
                    <a:pt x="378" y="1923"/>
                    <a:pt x="902" y="1972"/>
                  </a:cubicBezTo>
                  <a:lnTo>
                    <a:pt x="1066" y="1972"/>
                  </a:lnTo>
                  <a:cubicBezTo>
                    <a:pt x="1591" y="1939"/>
                    <a:pt x="1853" y="1333"/>
                    <a:pt x="1656" y="1070"/>
                  </a:cubicBezTo>
                  <a:cubicBezTo>
                    <a:pt x="1574" y="958"/>
                    <a:pt x="1454" y="907"/>
                    <a:pt x="1336" y="907"/>
                  </a:cubicBezTo>
                  <a:cubicBezTo>
                    <a:pt x="1128" y="907"/>
                    <a:pt x="925" y="1065"/>
                    <a:pt x="935" y="1316"/>
                  </a:cubicBezTo>
                  <a:cubicBezTo>
                    <a:pt x="968" y="1644"/>
                    <a:pt x="1312" y="1611"/>
                    <a:pt x="1345" y="1660"/>
                  </a:cubicBezTo>
                  <a:cubicBezTo>
                    <a:pt x="1394" y="1693"/>
                    <a:pt x="1345" y="1759"/>
                    <a:pt x="1345" y="1759"/>
                  </a:cubicBezTo>
                  <a:cubicBezTo>
                    <a:pt x="1312" y="1824"/>
                    <a:pt x="1247" y="1874"/>
                    <a:pt x="1181" y="1906"/>
                  </a:cubicBezTo>
                  <a:cubicBezTo>
                    <a:pt x="1148" y="1906"/>
                    <a:pt x="1132" y="1906"/>
                    <a:pt x="1116" y="1923"/>
                  </a:cubicBezTo>
                  <a:lnTo>
                    <a:pt x="1099" y="1923"/>
                  </a:lnTo>
                  <a:cubicBezTo>
                    <a:pt x="1067" y="1926"/>
                    <a:pt x="1036" y="1928"/>
                    <a:pt x="1005" y="1928"/>
                  </a:cubicBezTo>
                  <a:cubicBezTo>
                    <a:pt x="490" y="1928"/>
                    <a:pt x="74" y="1432"/>
                    <a:pt x="198" y="906"/>
                  </a:cubicBezTo>
                  <a:cubicBezTo>
                    <a:pt x="269" y="435"/>
                    <a:pt x="763" y="118"/>
                    <a:pt x="1280" y="118"/>
                  </a:cubicBezTo>
                  <a:cubicBezTo>
                    <a:pt x="1590" y="118"/>
                    <a:pt x="1908" y="232"/>
                    <a:pt x="2148" y="497"/>
                  </a:cubicBezTo>
                  <a:cubicBezTo>
                    <a:pt x="2443" y="923"/>
                    <a:pt x="2591" y="1431"/>
                    <a:pt x="2558" y="1956"/>
                  </a:cubicBezTo>
                  <a:cubicBezTo>
                    <a:pt x="2525" y="2464"/>
                    <a:pt x="2427" y="2955"/>
                    <a:pt x="2247" y="3447"/>
                  </a:cubicBezTo>
                  <a:cubicBezTo>
                    <a:pt x="1427" y="5463"/>
                    <a:pt x="525" y="7496"/>
                    <a:pt x="1148" y="8971"/>
                  </a:cubicBezTo>
                  <a:cubicBezTo>
                    <a:pt x="1427" y="9725"/>
                    <a:pt x="1968" y="10348"/>
                    <a:pt x="2673" y="10741"/>
                  </a:cubicBezTo>
                  <a:cubicBezTo>
                    <a:pt x="2001" y="10331"/>
                    <a:pt x="1493" y="9692"/>
                    <a:pt x="1247" y="8938"/>
                  </a:cubicBezTo>
                  <a:cubicBezTo>
                    <a:pt x="673" y="7512"/>
                    <a:pt x="1574" y="5545"/>
                    <a:pt x="2410" y="3496"/>
                  </a:cubicBezTo>
                  <a:cubicBezTo>
                    <a:pt x="2591" y="3005"/>
                    <a:pt x="2705" y="2496"/>
                    <a:pt x="2722" y="1972"/>
                  </a:cubicBezTo>
                  <a:cubicBezTo>
                    <a:pt x="2755" y="1415"/>
                    <a:pt x="2591" y="857"/>
                    <a:pt x="2247" y="415"/>
                  </a:cubicBezTo>
                  <a:cubicBezTo>
                    <a:pt x="1980" y="124"/>
                    <a:pt x="1640" y="1"/>
                    <a:pt x="13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17"/>
            <p:cNvSpPr/>
            <p:nvPr/>
          </p:nvSpPr>
          <p:spPr>
            <a:xfrm>
              <a:off x="9123564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17"/>
            <p:cNvSpPr/>
            <p:nvPr/>
          </p:nvSpPr>
          <p:spPr>
            <a:xfrm>
              <a:off x="9147775" y="3828136"/>
              <a:ext cx="124233" cy="122625"/>
            </a:xfrm>
            <a:custGeom>
              <a:rect b="b" l="l" r="r" t="t"/>
              <a:pathLst>
                <a:path extrusionOk="0" h="3738" w="3787">
                  <a:moveTo>
                    <a:pt x="3279" y="1"/>
                  </a:moveTo>
                  <a:cubicBezTo>
                    <a:pt x="3279" y="1"/>
                    <a:pt x="3279" y="268"/>
                    <a:pt x="3109" y="268"/>
                  </a:cubicBezTo>
                  <a:cubicBezTo>
                    <a:pt x="3096" y="268"/>
                    <a:pt x="3081" y="267"/>
                    <a:pt x="3065" y="263"/>
                  </a:cubicBezTo>
                  <a:cubicBezTo>
                    <a:pt x="2957" y="240"/>
                    <a:pt x="2813" y="180"/>
                    <a:pt x="2678" y="180"/>
                  </a:cubicBezTo>
                  <a:cubicBezTo>
                    <a:pt x="2527" y="180"/>
                    <a:pt x="2389" y="255"/>
                    <a:pt x="2328" y="542"/>
                  </a:cubicBezTo>
                  <a:cubicBezTo>
                    <a:pt x="2202" y="1062"/>
                    <a:pt x="2151" y="1643"/>
                    <a:pt x="1944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5" y="1062"/>
                    <a:pt x="1459" y="542"/>
                  </a:cubicBezTo>
                  <a:cubicBezTo>
                    <a:pt x="1390" y="255"/>
                    <a:pt x="1252" y="180"/>
                    <a:pt x="1103" y="180"/>
                  </a:cubicBezTo>
                  <a:cubicBezTo>
                    <a:pt x="970" y="180"/>
                    <a:pt x="830" y="240"/>
                    <a:pt x="722" y="263"/>
                  </a:cubicBezTo>
                  <a:cubicBezTo>
                    <a:pt x="705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31" y="673"/>
                  </a:cubicBezTo>
                  <a:cubicBezTo>
                    <a:pt x="0" y="1263"/>
                    <a:pt x="263" y="1492"/>
                    <a:pt x="1049" y="1853"/>
                  </a:cubicBezTo>
                  <a:cubicBezTo>
                    <a:pt x="1836" y="2230"/>
                    <a:pt x="1869" y="3508"/>
                    <a:pt x="1869" y="3508"/>
                  </a:cubicBezTo>
                  <a:lnTo>
                    <a:pt x="1885" y="3738"/>
                  </a:lnTo>
                  <a:lnTo>
                    <a:pt x="1902" y="3508"/>
                  </a:lnTo>
                  <a:cubicBezTo>
                    <a:pt x="1902" y="3508"/>
                    <a:pt x="1934" y="2214"/>
                    <a:pt x="2721" y="1853"/>
                  </a:cubicBezTo>
                  <a:cubicBezTo>
                    <a:pt x="3508" y="1492"/>
                    <a:pt x="3787" y="1263"/>
                    <a:pt x="3639" y="673"/>
                  </a:cubicBezTo>
                  <a:cubicBezTo>
                    <a:pt x="3508" y="83"/>
                    <a:pt x="3279" y="1"/>
                    <a:pt x="3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17"/>
            <p:cNvSpPr/>
            <p:nvPr/>
          </p:nvSpPr>
          <p:spPr>
            <a:xfrm>
              <a:off x="9190258" y="3743170"/>
              <a:ext cx="39825" cy="111340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58" y="345"/>
                  </a:lnTo>
                  <a:cubicBezTo>
                    <a:pt x="525" y="607"/>
                    <a:pt x="443" y="870"/>
                    <a:pt x="295" y="1099"/>
                  </a:cubicBezTo>
                  <a:cubicBezTo>
                    <a:pt x="213" y="1197"/>
                    <a:pt x="148" y="1312"/>
                    <a:pt x="99" y="1427"/>
                  </a:cubicBezTo>
                  <a:cubicBezTo>
                    <a:pt x="0" y="1673"/>
                    <a:pt x="33" y="1968"/>
                    <a:pt x="230" y="2165"/>
                  </a:cubicBezTo>
                  <a:cubicBezTo>
                    <a:pt x="410" y="2427"/>
                    <a:pt x="525" y="2738"/>
                    <a:pt x="574" y="3050"/>
                  </a:cubicBezTo>
                  <a:cubicBezTo>
                    <a:pt x="590" y="3132"/>
                    <a:pt x="590" y="3394"/>
                    <a:pt x="607" y="3394"/>
                  </a:cubicBezTo>
                  <a:cubicBezTo>
                    <a:pt x="607" y="3394"/>
                    <a:pt x="623" y="3132"/>
                    <a:pt x="639" y="3050"/>
                  </a:cubicBezTo>
                  <a:cubicBezTo>
                    <a:pt x="672" y="2738"/>
                    <a:pt x="787" y="2427"/>
                    <a:pt x="984" y="2165"/>
                  </a:cubicBezTo>
                  <a:cubicBezTo>
                    <a:pt x="1164" y="1968"/>
                    <a:pt x="1213" y="1673"/>
                    <a:pt x="1098" y="1427"/>
                  </a:cubicBezTo>
                  <a:cubicBezTo>
                    <a:pt x="1049" y="1312"/>
                    <a:pt x="984" y="1197"/>
                    <a:pt x="918" y="1099"/>
                  </a:cubicBezTo>
                  <a:cubicBezTo>
                    <a:pt x="771" y="870"/>
                    <a:pt x="672" y="607"/>
                    <a:pt x="639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17"/>
            <p:cNvSpPr/>
            <p:nvPr/>
          </p:nvSpPr>
          <p:spPr>
            <a:xfrm>
              <a:off x="9118184" y="3712004"/>
              <a:ext cx="91460" cy="267820"/>
            </a:xfrm>
            <a:custGeom>
              <a:rect b="b" l="l" r="r" t="t"/>
              <a:pathLst>
                <a:path extrusionOk="0" h="8164" w="2788">
                  <a:moveTo>
                    <a:pt x="2099" y="0"/>
                  </a:moveTo>
                  <a:cubicBezTo>
                    <a:pt x="2394" y="984"/>
                    <a:pt x="1312" y="1230"/>
                    <a:pt x="689" y="2377"/>
                  </a:cubicBezTo>
                  <a:cubicBezTo>
                    <a:pt x="591" y="2541"/>
                    <a:pt x="509" y="2721"/>
                    <a:pt x="443" y="2918"/>
                  </a:cubicBezTo>
                  <a:cubicBezTo>
                    <a:pt x="1" y="4295"/>
                    <a:pt x="279" y="5229"/>
                    <a:pt x="1574" y="6147"/>
                  </a:cubicBezTo>
                  <a:cubicBezTo>
                    <a:pt x="2722" y="6950"/>
                    <a:pt x="2771" y="8016"/>
                    <a:pt x="2771" y="8163"/>
                  </a:cubicBezTo>
                  <a:cubicBezTo>
                    <a:pt x="2787" y="7655"/>
                    <a:pt x="2640" y="7163"/>
                    <a:pt x="2345" y="6770"/>
                  </a:cubicBezTo>
                  <a:cubicBezTo>
                    <a:pt x="2033" y="6327"/>
                    <a:pt x="1640" y="6081"/>
                    <a:pt x="1066" y="5573"/>
                  </a:cubicBezTo>
                  <a:cubicBezTo>
                    <a:pt x="886" y="5409"/>
                    <a:pt x="738" y="5213"/>
                    <a:pt x="656" y="4983"/>
                  </a:cubicBezTo>
                  <a:cubicBezTo>
                    <a:pt x="312" y="4147"/>
                    <a:pt x="968" y="3278"/>
                    <a:pt x="1312" y="2918"/>
                  </a:cubicBezTo>
                  <a:cubicBezTo>
                    <a:pt x="1476" y="2738"/>
                    <a:pt x="1673" y="2557"/>
                    <a:pt x="1853" y="2377"/>
                  </a:cubicBezTo>
                  <a:cubicBezTo>
                    <a:pt x="2230" y="2033"/>
                    <a:pt x="2492" y="1574"/>
                    <a:pt x="2591" y="1082"/>
                  </a:cubicBezTo>
                  <a:cubicBezTo>
                    <a:pt x="2722" y="197"/>
                    <a:pt x="2099" y="0"/>
                    <a:pt x="2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17"/>
            <p:cNvSpPr/>
            <p:nvPr/>
          </p:nvSpPr>
          <p:spPr>
            <a:xfrm>
              <a:off x="7519532" y="4136902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7059" y="0"/>
                  </a:moveTo>
                  <a:cubicBezTo>
                    <a:pt x="6607" y="0"/>
                    <a:pt x="6183" y="159"/>
                    <a:pt x="5918" y="489"/>
                  </a:cubicBezTo>
                  <a:cubicBezTo>
                    <a:pt x="5524" y="915"/>
                    <a:pt x="5475" y="1538"/>
                    <a:pt x="5803" y="1997"/>
                  </a:cubicBezTo>
                  <a:cubicBezTo>
                    <a:pt x="5901" y="2145"/>
                    <a:pt x="6032" y="2243"/>
                    <a:pt x="6180" y="2308"/>
                  </a:cubicBezTo>
                  <a:lnTo>
                    <a:pt x="6213" y="2325"/>
                  </a:lnTo>
                  <a:lnTo>
                    <a:pt x="6278" y="2341"/>
                  </a:lnTo>
                  <a:cubicBezTo>
                    <a:pt x="6311" y="2358"/>
                    <a:pt x="6344" y="2358"/>
                    <a:pt x="6377" y="2374"/>
                  </a:cubicBezTo>
                  <a:cubicBezTo>
                    <a:pt x="6445" y="2390"/>
                    <a:pt x="6516" y="2398"/>
                    <a:pt x="6586" y="2398"/>
                  </a:cubicBezTo>
                  <a:cubicBezTo>
                    <a:pt x="6802" y="2398"/>
                    <a:pt x="7015" y="2322"/>
                    <a:pt x="7163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5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4" y="1849"/>
                  </a:cubicBezTo>
                  <a:cubicBezTo>
                    <a:pt x="6759" y="1880"/>
                    <a:pt x="6817" y="1894"/>
                    <a:pt x="6875" y="1894"/>
                  </a:cubicBezTo>
                  <a:cubicBezTo>
                    <a:pt x="6975" y="1894"/>
                    <a:pt x="7074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6999" y="2145"/>
                  </a:cubicBezTo>
                  <a:cubicBezTo>
                    <a:pt x="6854" y="2253"/>
                    <a:pt x="6683" y="2317"/>
                    <a:pt x="6504" y="2317"/>
                  </a:cubicBezTo>
                  <a:cubicBezTo>
                    <a:pt x="6440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2" y="251"/>
                    <a:pt x="6616" y="107"/>
                    <a:pt x="7032" y="107"/>
                  </a:cubicBezTo>
                  <a:cubicBezTo>
                    <a:pt x="7898" y="107"/>
                    <a:pt x="8862" y="731"/>
                    <a:pt x="8884" y="1849"/>
                  </a:cubicBezTo>
                  <a:cubicBezTo>
                    <a:pt x="8917" y="2669"/>
                    <a:pt x="8475" y="3407"/>
                    <a:pt x="7753" y="3784"/>
                  </a:cubicBezTo>
                  <a:lnTo>
                    <a:pt x="7704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0" y="3973"/>
                    <a:pt x="6758" y="3973"/>
                  </a:cubicBezTo>
                  <a:cubicBezTo>
                    <a:pt x="5184" y="3973"/>
                    <a:pt x="3644" y="2835"/>
                    <a:pt x="2313" y="2835"/>
                  </a:cubicBezTo>
                  <a:cubicBezTo>
                    <a:pt x="2163" y="2835"/>
                    <a:pt x="2014" y="2850"/>
                    <a:pt x="1869" y="2882"/>
                  </a:cubicBezTo>
                  <a:cubicBezTo>
                    <a:pt x="607" y="3161"/>
                    <a:pt x="246" y="4046"/>
                    <a:pt x="131" y="4587"/>
                  </a:cubicBezTo>
                  <a:cubicBezTo>
                    <a:pt x="0" y="5128"/>
                    <a:pt x="99" y="5734"/>
                    <a:pt x="541" y="6062"/>
                  </a:cubicBezTo>
                  <a:cubicBezTo>
                    <a:pt x="768" y="6232"/>
                    <a:pt x="1041" y="6310"/>
                    <a:pt x="1307" y="6310"/>
                  </a:cubicBezTo>
                  <a:cubicBezTo>
                    <a:pt x="1732" y="6310"/>
                    <a:pt x="2140" y="6110"/>
                    <a:pt x="2312" y="5767"/>
                  </a:cubicBezTo>
                  <a:cubicBezTo>
                    <a:pt x="2639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8" y="4342"/>
                  </a:cubicBezTo>
                  <a:cubicBezTo>
                    <a:pt x="1254" y="4342"/>
                    <a:pt x="964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6" y="5242"/>
                    <a:pt x="836" y="5259"/>
                    <a:pt x="836" y="5275"/>
                  </a:cubicBezTo>
                  <a:cubicBezTo>
                    <a:pt x="836" y="5275"/>
                    <a:pt x="836" y="5292"/>
                    <a:pt x="836" y="5292"/>
                  </a:cubicBezTo>
                  <a:cubicBezTo>
                    <a:pt x="910" y="5526"/>
                    <a:pt x="1123" y="5667"/>
                    <a:pt x="1343" y="5667"/>
                  </a:cubicBezTo>
                  <a:cubicBezTo>
                    <a:pt x="1415" y="5667"/>
                    <a:pt x="1488" y="5652"/>
                    <a:pt x="1558" y="5619"/>
                  </a:cubicBezTo>
                  <a:cubicBezTo>
                    <a:pt x="1908" y="5476"/>
                    <a:pt x="1794" y="4913"/>
                    <a:pt x="1440" y="4913"/>
                  </a:cubicBezTo>
                  <a:cubicBezTo>
                    <a:pt x="1430" y="4913"/>
                    <a:pt x="1420" y="4914"/>
                    <a:pt x="1410" y="4915"/>
                  </a:cubicBezTo>
                  <a:cubicBezTo>
                    <a:pt x="1049" y="4964"/>
                    <a:pt x="1099" y="5324"/>
                    <a:pt x="1049" y="5374"/>
                  </a:cubicBezTo>
                  <a:cubicBezTo>
                    <a:pt x="1040" y="5383"/>
                    <a:pt x="1029" y="5387"/>
                    <a:pt x="1016" y="5387"/>
                  </a:cubicBezTo>
                  <a:cubicBezTo>
                    <a:pt x="965" y="5387"/>
                    <a:pt x="899" y="5318"/>
                    <a:pt x="886" y="5292"/>
                  </a:cubicBezTo>
                  <a:cubicBezTo>
                    <a:pt x="820" y="5095"/>
                    <a:pt x="836" y="4882"/>
                    <a:pt x="935" y="4718"/>
                  </a:cubicBezTo>
                  <a:cubicBezTo>
                    <a:pt x="1073" y="4510"/>
                    <a:pt x="1302" y="4392"/>
                    <a:pt x="1539" y="4392"/>
                  </a:cubicBezTo>
                  <a:cubicBezTo>
                    <a:pt x="1639" y="4392"/>
                    <a:pt x="1740" y="4412"/>
                    <a:pt x="1836" y="4456"/>
                  </a:cubicBezTo>
                  <a:cubicBezTo>
                    <a:pt x="2295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66" y="5570"/>
                    <a:pt x="115" y="4636"/>
                    <a:pt x="541" y="4062"/>
                  </a:cubicBezTo>
                  <a:cubicBezTo>
                    <a:pt x="890" y="3589"/>
                    <a:pt x="1485" y="3352"/>
                    <a:pt x="2103" y="3352"/>
                  </a:cubicBezTo>
                  <a:cubicBezTo>
                    <a:pt x="2298" y="3352"/>
                    <a:pt x="2496" y="3376"/>
                    <a:pt x="2689" y="3423"/>
                  </a:cubicBezTo>
                  <a:cubicBezTo>
                    <a:pt x="3492" y="3620"/>
                    <a:pt x="4328" y="3964"/>
                    <a:pt x="5196" y="4193"/>
                  </a:cubicBezTo>
                  <a:cubicBezTo>
                    <a:pt x="5523" y="4253"/>
                    <a:pt x="5856" y="4286"/>
                    <a:pt x="6185" y="4286"/>
                  </a:cubicBezTo>
                  <a:cubicBezTo>
                    <a:pt x="6765" y="4286"/>
                    <a:pt x="7333" y="4182"/>
                    <a:pt x="7835" y="3931"/>
                  </a:cubicBezTo>
                  <a:cubicBezTo>
                    <a:pt x="8606" y="3521"/>
                    <a:pt x="9065" y="2718"/>
                    <a:pt x="9048" y="1849"/>
                  </a:cubicBezTo>
                  <a:cubicBezTo>
                    <a:pt x="9004" y="653"/>
                    <a:pt x="7975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17"/>
            <p:cNvSpPr/>
            <p:nvPr/>
          </p:nvSpPr>
          <p:spPr>
            <a:xfrm>
              <a:off x="7419508" y="4315331"/>
              <a:ext cx="201685" cy="202735"/>
            </a:xfrm>
            <a:custGeom>
              <a:rect b="b" l="l" r="r" t="t"/>
              <a:pathLst>
                <a:path extrusionOk="0" h="6180" w="6148">
                  <a:moveTo>
                    <a:pt x="3066" y="0"/>
                  </a:moveTo>
                  <a:cubicBezTo>
                    <a:pt x="3033" y="115"/>
                    <a:pt x="3017" y="230"/>
                    <a:pt x="3000" y="361"/>
                  </a:cubicBezTo>
                  <a:cubicBezTo>
                    <a:pt x="3000" y="361"/>
                    <a:pt x="2918" y="1262"/>
                    <a:pt x="2033" y="1377"/>
                  </a:cubicBezTo>
                  <a:cubicBezTo>
                    <a:pt x="1148" y="1508"/>
                    <a:pt x="574" y="1623"/>
                    <a:pt x="541" y="2295"/>
                  </a:cubicBezTo>
                  <a:cubicBezTo>
                    <a:pt x="511" y="2896"/>
                    <a:pt x="330" y="3221"/>
                    <a:pt x="73" y="3221"/>
                  </a:cubicBezTo>
                  <a:cubicBezTo>
                    <a:pt x="50" y="3221"/>
                    <a:pt x="25" y="3218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66" y="3761"/>
                    <a:pt x="964" y="3761"/>
                  </a:cubicBezTo>
                  <a:cubicBezTo>
                    <a:pt x="1082" y="3761"/>
                    <a:pt x="1209" y="3740"/>
                    <a:pt x="1345" y="3688"/>
                  </a:cubicBezTo>
                  <a:cubicBezTo>
                    <a:pt x="2181" y="3360"/>
                    <a:pt x="2115" y="2819"/>
                    <a:pt x="2115" y="2656"/>
                  </a:cubicBezTo>
                  <a:cubicBezTo>
                    <a:pt x="2130" y="2518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1"/>
                  </a:cubicBezTo>
                  <a:cubicBezTo>
                    <a:pt x="2541" y="2344"/>
                    <a:pt x="2607" y="2656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80"/>
                    <a:pt x="3066" y="6180"/>
                  </a:cubicBezTo>
                  <a:cubicBezTo>
                    <a:pt x="3066" y="6180"/>
                    <a:pt x="3508" y="4803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1"/>
                  </a:cubicBezTo>
                  <a:cubicBezTo>
                    <a:pt x="3782" y="2309"/>
                    <a:pt x="3793" y="2308"/>
                    <a:pt x="3803" y="2308"/>
                  </a:cubicBezTo>
                  <a:cubicBezTo>
                    <a:pt x="3943" y="2308"/>
                    <a:pt x="4001" y="2503"/>
                    <a:pt x="4016" y="2656"/>
                  </a:cubicBezTo>
                  <a:cubicBezTo>
                    <a:pt x="4033" y="2819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8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23"/>
                    <a:pt x="4984" y="1492"/>
                    <a:pt x="4098" y="1377"/>
                  </a:cubicBezTo>
                  <a:cubicBezTo>
                    <a:pt x="3230" y="1262"/>
                    <a:pt x="3148" y="361"/>
                    <a:pt x="3148" y="361"/>
                  </a:cubicBezTo>
                  <a:cubicBezTo>
                    <a:pt x="3131" y="230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17"/>
            <p:cNvSpPr/>
            <p:nvPr/>
          </p:nvSpPr>
          <p:spPr>
            <a:xfrm>
              <a:off x="7555028" y="4254444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8"/>
                    <a:pt x="1607" y="512"/>
                  </a:cubicBezTo>
                  <a:cubicBezTo>
                    <a:pt x="2213" y="955"/>
                    <a:pt x="1836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1" y="3692"/>
                    <a:pt x="2901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34" y="2299"/>
                  </a:cubicBezTo>
                  <a:cubicBezTo>
                    <a:pt x="4104" y="2410"/>
                    <a:pt x="4264" y="2452"/>
                    <a:pt x="4409" y="2452"/>
                  </a:cubicBezTo>
                  <a:cubicBezTo>
                    <a:pt x="483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70" y="1414"/>
                  </a:cubicBezTo>
                  <a:cubicBezTo>
                    <a:pt x="4697" y="1351"/>
                    <a:pt x="4603" y="1321"/>
                    <a:pt x="4510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2" y="1217"/>
                  </a:cubicBezTo>
                  <a:cubicBezTo>
                    <a:pt x="4062" y="1175"/>
                    <a:pt x="4096" y="1159"/>
                    <a:pt x="4141" y="1159"/>
                  </a:cubicBezTo>
                  <a:cubicBezTo>
                    <a:pt x="4274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4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1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17"/>
            <p:cNvSpPr/>
            <p:nvPr/>
          </p:nvSpPr>
          <p:spPr>
            <a:xfrm>
              <a:off x="7609321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63" y="1270"/>
                  </a:cubicBezTo>
                  <a:cubicBezTo>
                    <a:pt x="2181" y="1025"/>
                    <a:pt x="2246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17"/>
            <p:cNvSpPr/>
            <p:nvPr/>
          </p:nvSpPr>
          <p:spPr>
            <a:xfrm>
              <a:off x="7779779" y="4084643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94" y="0"/>
                  </a:moveTo>
                  <a:lnTo>
                    <a:pt x="394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60" y="4049"/>
                    <a:pt x="1804" y="3361"/>
                    <a:pt x="2509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6" y="1695"/>
                    <a:pt x="2761" y="1748"/>
                    <a:pt x="2595" y="1748"/>
                  </a:cubicBezTo>
                  <a:cubicBezTo>
                    <a:pt x="2554" y="1748"/>
                    <a:pt x="2509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7" y="1727"/>
                    <a:pt x="1962" y="1947"/>
                    <a:pt x="2050" y="2180"/>
                  </a:cubicBezTo>
                  <a:cubicBezTo>
                    <a:pt x="2101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1" y="1705"/>
                    <a:pt x="2148" y="1312"/>
                    <a:pt x="1951" y="689"/>
                  </a:cubicBezTo>
                  <a:cubicBezTo>
                    <a:pt x="1811" y="203"/>
                    <a:pt x="1340" y="96"/>
                    <a:pt x="1024" y="96"/>
                  </a:cubicBezTo>
                  <a:cubicBezTo>
                    <a:pt x="935" y="96"/>
                    <a:pt x="858" y="104"/>
                    <a:pt x="804" y="115"/>
                  </a:cubicBezTo>
                  <a:cubicBezTo>
                    <a:pt x="770" y="122"/>
                    <a:pt x="736" y="125"/>
                    <a:pt x="704" y="125"/>
                  </a:cubicBezTo>
                  <a:cubicBezTo>
                    <a:pt x="581" y="125"/>
                    <a:pt x="472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17"/>
            <p:cNvSpPr/>
            <p:nvPr/>
          </p:nvSpPr>
          <p:spPr>
            <a:xfrm>
              <a:off x="7606106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17"/>
            <p:cNvSpPr/>
            <p:nvPr/>
          </p:nvSpPr>
          <p:spPr>
            <a:xfrm>
              <a:off x="7222707" y="4136541"/>
              <a:ext cx="297377" cy="207393"/>
            </a:xfrm>
            <a:custGeom>
              <a:rect b="b" l="l" r="r" t="t"/>
              <a:pathLst>
                <a:path extrusionOk="0" h="6322" w="9065">
                  <a:moveTo>
                    <a:pt x="2004" y="0"/>
                  </a:moveTo>
                  <a:cubicBezTo>
                    <a:pt x="1086" y="0"/>
                    <a:pt x="66" y="656"/>
                    <a:pt x="33" y="1860"/>
                  </a:cubicBezTo>
                  <a:cubicBezTo>
                    <a:pt x="0" y="2729"/>
                    <a:pt x="476" y="3532"/>
                    <a:pt x="1246" y="3942"/>
                  </a:cubicBezTo>
                  <a:cubicBezTo>
                    <a:pt x="1758" y="4193"/>
                    <a:pt x="2324" y="4297"/>
                    <a:pt x="2901" y="4297"/>
                  </a:cubicBezTo>
                  <a:cubicBezTo>
                    <a:pt x="3228" y="4297"/>
                    <a:pt x="3559" y="4264"/>
                    <a:pt x="3885" y="4204"/>
                  </a:cubicBezTo>
                  <a:cubicBezTo>
                    <a:pt x="4770" y="3975"/>
                    <a:pt x="5590" y="3631"/>
                    <a:pt x="6393" y="3434"/>
                  </a:cubicBezTo>
                  <a:cubicBezTo>
                    <a:pt x="6593" y="3382"/>
                    <a:pt x="6796" y="3356"/>
                    <a:pt x="6995" y="3356"/>
                  </a:cubicBezTo>
                  <a:cubicBezTo>
                    <a:pt x="7612" y="3356"/>
                    <a:pt x="8193" y="3602"/>
                    <a:pt x="8540" y="4073"/>
                  </a:cubicBezTo>
                  <a:cubicBezTo>
                    <a:pt x="8966" y="4647"/>
                    <a:pt x="9016" y="5581"/>
                    <a:pt x="8475" y="5991"/>
                  </a:cubicBezTo>
                  <a:cubicBezTo>
                    <a:pt x="8264" y="6144"/>
                    <a:pt x="8012" y="6215"/>
                    <a:pt x="7766" y="6215"/>
                  </a:cubicBezTo>
                  <a:cubicBezTo>
                    <a:pt x="7381" y="6215"/>
                    <a:pt x="7012" y="6039"/>
                    <a:pt x="6852" y="5729"/>
                  </a:cubicBezTo>
                  <a:cubicBezTo>
                    <a:pt x="6540" y="5237"/>
                    <a:pt x="6786" y="4581"/>
                    <a:pt x="7245" y="4467"/>
                  </a:cubicBezTo>
                  <a:cubicBezTo>
                    <a:pt x="7343" y="4423"/>
                    <a:pt x="7445" y="4402"/>
                    <a:pt x="7545" y="4402"/>
                  </a:cubicBezTo>
                  <a:cubicBezTo>
                    <a:pt x="7782" y="4402"/>
                    <a:pt x="8009" y="4517"/>
                    <a:pt x="8147" y="4713"/>
                  </a:cubicBezTo>
                  <a:cubicBezTo>
                    <a:pt x="8245" y="4893"/>
                    <a:pt x="8262" y="5106"/>
                    <a:pt x="8196" y="5286"/>
                  </a:cubicBezTo>
                  <a:cubicBezTo>
                    <a:pt x="8183" y="5325"/>
                    <a:pt x="8130" y="5404"/>
                    <a:pt x="8075" y="5404"/>
                  </a:cubicBezTo>
                  <a:cubicBezTo>
                    <a:pt x="8061" y="5404"/>
                    <a:pt x="8046" y="5399"/>
                    <a:pt x="8032" y="5385"/>
                  </a:cubicBezTo>
                  <a:cubicBezTo>
                    <a:pt x="7983" y="5335"/>
                    <a:pt x="8032" y="4975"/>
                    <a:pt x="7671" y="4926"/>
                  </a:cubicBezTo>
                  <a:cubicBezTo>
                    <a:pt x="7657" y="4924"/>
                    <a:pt x="7643" y="4923"/>
                    <a:pt x="7629" y="4923"/>
                  </a:cubicBezTo>
                  <a:cubicBezTo>
                    <a:pt x="7285" y="4923"/>
                    <a:pt x="7177" y="5489"/>
                    <a:pt x="7524" y="5630"/>
                  </a:cubicBezTo>
                  <a:cubicBezTo>
                    <a:pt x="7593" y="5663"/>
                    <a:pt x="7666" y="5678"/>
                    <a:pt x="7739" y="5678"/>
                  </a:cubicBezTo>
                  <a:cubicBezTo>
                    <a:pt x="7958" y="5678"/>
                    <a:pt x="8171" y="5537"/>
                    <a:pt x="8245" y="5303"/>
                  </a:cubicBezTo>
                  <a:cubicBezTo>
                    <a:pt x="8245" y="5303"/>
                    <a:pt x="8245" y="5286"/>
                    <a:pt x="8245" y="5286"/>
                  </a:cubicBezTo>
                  <a:cubicBezTo>
                    <a:pt x="8245" y="5270"/>
                    <a:pt x="8245" y="5253"/>
                    <a:pt x="8262" y="5237"/>
                  </a:cubicBezTo>
                  <a:lnTo>
                    <a:pt x="8262" y="5221"/>
                  </a:lnTo>
                  <a:cubicBezTo>
                    <a:pt x="8278" y="5106"/>
                    <a:pt x="8278" y="4975"/>
                    <a:pt x="8245" y="4844"/>
                  </a:cubicBezTo>
                  <a:cubicBezTo>
                    <a:pt x="8120" y="4532"/>
                    <a:pt x="7825" y="4343"/>
                    <a:pt x="7510" y="4343"/>
                  </a:cubicBezTo>
                  <a:cubicBezTo>
                    <a:pt x="7411" y="4343"/>
                    <a:pt x="7310" y="4362"/>
                    <a:pt x="7213" y="4401"/>
                  </a:cubicBezTo>
                  <a:cubicBezTo>
                    <a:pt x="6721" y="4532"/>
                    <a:pt x="6426" y="5221"/>
                    <a:pt x="6770" y="5778"/>
                  </a:cubicBezTo>
                  <a:cubicBezTo>
                    <a:pt x="6942" y="6121"/>
                    <a:pt x="7343" y="6321"/>
                    <a:pt x="7764" y="6321"/>
                  </a:cubicBezTo>
                  <a:cubicBezTo>
                    <a:pt x="8027" y="6321"/>
                    <a:pt x="8297" y="6243"/>
                    <a:pt x="8524" y="6073"/>
                  </a:cubicBezTo>
                  <a:cubicBezTo>
                    <a:pt x="8966" y="5745"/>
                    <a:pt x="9065" y="5139"/>
                    <a:pt x="8934" y="4581"/>
                  </a:cubicBezTo>
                  <a:cubicBezTo>
                    <a:pt x="8835" y="4057"/>
                    <a:pt x="8475" y="3172"/>
                    <a:pt x="7213" y="2893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38" y="2846"/>
                    <a:pt x="3897" y="3984"/>
                    <a:pt x="2312" y="3984"/>
                  </a:cubicBezTo>
                  <a:cubicBezTo>
                    <a:pt x="2088" y="3984"/>
                    <a:pt x="1864" y="3961"/>
                    <a:pt x="1639" y="3909"/>
                  </a:cubicBezTo>
                  <a:cubicBezTo>
                    <a:pt x="1558" y="3877"/>
                    <a:pt x="1459" y="3860"/>
                    <a:pt x="1377" y="3827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0"/>
                  </a:cubicBezTo>
                  <a:cubicBezTo>
                    <a:pt x="203" y="743"/>
                    <a:pt x="1174" y="111"/>
                    <a:pt x="2040" y="111"/>
                  </a:cubicBezTo>
                  <a:cubicBezTo>
                    <a:pt x="2456" y="111"/>
                    <a:pt x="2848" y="257"/>
                    <a:pt x="3098" y="566"/>
                  </a:cubicBezTo>
                  <a:cubicBezTo>
                    <a:pt x="3574" y="1025"/>
                    <a:pt x="3524" y="1779"/>
                    <a:pt x="3016" y="2188"/>
                  </a:cubicBezTo>
                  <a:cubicBezTo>
                    <a:pt x="2951" y="2237"/>
                    <a:pt x="2852" y="2287"/>
                    <a:pt x="2770" y="2303"/>
                  </a:cubicBezTo>
                  <a:cubicBezTo>
                    <a:pt x="2706" y="2320"/>
                    <a:pt x="2640" y="2328"/>
                    <a:pt x="2575" y="2328"/>
                  </a:cubicBezTo>
                  <a:cubicBezTo>
                    <a:pt x="2391" y="2328"/>
                    <a:pt x="2211" y="2264"/>
                    <a:pt x="2066" y="2156"/>
                  </a:cubicBezTo>
                  <a:cubicBezTo>
                    <a:pt x="1935" y="2074"/>
                    <a:pt x="1885" y="1926"/>
                    <a:pt x="1935" y="1779"/>
                  </a:cubicBezTo>
                  <a:lnTo>
                    <a:pt x="1935" y="1779"/>
                  </a:lnTo>
                  <a:cubicBezTo>
                    <a:pt x="1999" y="1854"/>
                    <a:pt x="2099" y="1894"/>
                    <a:pt x="2202" y="1894"/>
                  </a:cubicBezTo>
                  <a:cubicBezTo>
                    <a:pt x="2256" y="1894"/>
                    <a:pt x="2310" y="1883"/>
                    <a:pt x="2361" y="1860"/>
                  </a:cubicBezTo>
                  <a:cubicBezTo>
                    <a:pt x="2607" y="1729"/>
                    <a:pt x="2525" y="1320"/>
                    <a:pt x="2213" y="1221"/>
                  </a:cubicBezTo>
                  <a:cubicBezTo>
                    <a:pt x="2186" y="1214"/>
                    <a:pt x="2158" y="1211"/>
                    <a:pt x="2131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59" y="2317"/>
                    <a:pt x="2262" y="2400"/>
                    <a:pt x="2469" y="2400"/>
                  </a:cubicBezTo>
                  <a:cubicBezTo>
                    <a:pt x="2542" y="2400"/>
                    <a:pt x="2616" y="2390"/>
                    <a:pt x="2689" y="2369"/>
                  </a:cubicBezTo>
                  <a:cubicBezTo>
                    <a:pt x="2721" y="2369"/>
                    <a:pt x="2754" y="2369"/>
                    <a:pt x="2787" y="2352"/>
                  </a:cubicBezTo>
                  <a:lnTo>
                    <a:pt x="2869" y="2336"/>
                  </a:lnTo>
                  <a:lnTo>
                    <a:pt x="2902" y="2319"/>
                  </a:lnTo>
                  <a:cubicBezTo>
                    <a:pt x="3049" y="2254"/>
                    <a:pt x="3180" y="2139"/>
                    <a:pt x="3262" y="2008"/>
                  </a:cubicBezTo>
                  <a:cubicBezTo>
                    <a:pt x="3590" y="1549"/>
                    <a:pt x="3557" y="910"/>
                    <a:pt x="3164" y="500"/>
                  </a:cubicBezTo>
                  <a:cubicBezTo>
                    <a:pt x="2892" y="163"/>
                    <a:pt x="2460" y="0"/>
                    <a:pt x="20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17"/>
            <p:cNvSpPr/>
            <p:nvPr/>
          </p:nvSpPr>
          <p:spPr>
            <a:xfrm>
              <a:off x="7273785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05" y="1"/>
                  </a:moveTo>
                  <a:cubicBezTo>
                    <a:pt x="5253" y="1"/>
                    <a:pt x="4952" y="45"/>
                    <a:pt x="4606" y="168"/>
                  </a:cubicBezTo>
                  <a:cubicBezTo>
                    <a:pt x="3774" y="468"/>
                    <a:pt x="2591" y="1030"/>
                    <a:pt x="1425" y="1030"/>
                  </a:cubicBezTo>
                  <a:cubicBezTo>
                    <a:pt x="938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67" y="1334"/>
                    <a:pt x="1330" y="1334"/>
                  </a:cubicBezTo>
                  <a:cubicBezTo>
                    <a:pt x="1356" y="1334"/>
                    <a:pt x="1383" y="1333"/>
                    <a:pt x="1410" y="1332"/>
                  </a:cubicBezTo>
                  <a:cubicBezTo>
                    <a:pt x="1934" y="1295"/>
                    <a:pt x="2169" y="1159"/>
                    <a:pt x="2301" y="1159"/>
                  </a:cubicBezTo>
                  <a:cubicBezTo>
                    <a:pt x="2347" y="1159"/>
                    <a:pt x="2381" y="1175"/>
                    <a:pt x="2410" y="1217"/>
                  </a:cubicBezTo>
                  <a:cubicBezTo>
                    <a:pt x="2483" y="1315"/>
                    <a:pt x="2393" y="1367"/>
                    <a:pt x="2254" y="1367"/>
                  </a:cubicBezTo>
                  <a:cubicBezTo>
                    <a:pt x="2206" y="1367"/>
                    <a:pt x="2153" y="1361"/>
                    <a:pt x="2099" y="1348"/>
                  </a:cubicBezTo>
                  <a:cubicBezTo>
                    <a:pt x="2051" y="1332"/>
                    <a:pt x="2002" y="1325"/>
                    <a:pt x="1954" y="1325"/>
                  </a:cubicBezTo>
                  <a:cubicBezTo>
                    <a:pt x="1851" y="1325"/>
                    <a:pt x="1750" y="1358"/>
                    <a:pt x="1672" y="1414"/>
                  </a:cubicBezTo>
                  <a:cubicBezTo>
                    <a:pt x="1495" y="1575"/>
                    <a:pt x="1699" y="2102"/>
                    <a:pt x="1329" y="2102"/>
                  </a:cubicBezTo>
                  <a:cubicBezTo>
                    <a:pt x="1323" y="2102"/>
                    <a:pt x="1318" y="2102"/>
                    <a:pt x="1312" y="2102"/>
                  </a:cubicBezTo>
                  <a:lnTo>
                    <a:pt x="1312" y="2102"/>
                  </a:lnTo>
                  <a:cubicBezTo>
                    <a:pt x="1312" y="2102"/>
                    <a:pt x="1607" y="2462"/>
                    <a:pt x="2038" y="2462"/>
                  </a:cubicBezTo>
                  <a:cubicBezTo>
                    <a:pt x="2182" y="2462"/>
                    <a:pt x="2340" y="2422"/>
                    <a:pt x="2508" y="2315"/>
                  </a:cubicBezTo>
                  <a:cubicBezTo>
                    <a:pt x="3180" y="1873"/>
                    <a:pt x="2803" y="1381"/>
                    <a:pt x="3066" y="1250"/>
                  </a:cubicBezTo>
                  <a:cubicBezTo>
                    <a:pt x="3109" y="1227"/>
                    <a:pt x="3151" y="1216"/>
                    <a:pt x="3190" y="1216"/>
                  </a:cubicBezTo>
                  <a:cubicBezTo>
                    <a:pt x="3373" y="1216"/>
                    <a:pt x="3484" y="1446"/>
                    <a:pt x="3295" y="1676"/>
                  </a:cubicBezTo>
                  <a:cubicBezTo>
                    <a:pt x="3066" y="1938"/>
                    <a:pt x="2213" y="2889"/>
                    <a:pt x="3541" y="3708"/>
                  </a:cubicBezTo>
                  <a:cubicBezTo>
                    <a:pt x="3557" y="3708"/>
                    <a:pt x="3377" y="3249"/>
                    <a:pt x="3721" y="3086"/>
                  </a:cubicBezTo>
                  <a:cubicBezTo>
                    <a:pt x="4082" y="2922"/>
                    <a:pt x="4803" y="2709"/>
                    <a:pt x="4705" y="2200"/>
                  </a:cubicBezTo>
                  <a:cubicBezTo>
                    <a:pt x="4606" y="1709"/>
                    <a:pt x="4246" y="955"/>
                    <a:pt x="4836" y="512"/>
                  </a:cubicBezTo>
                  <a:cubicBezTo>
                    <a:pt x="5198" y="248"/>
                    <a:pt x="5501" y="147"/>
                    <a:pt x="5809" y="147"/>
                  </a:cubicBezTo>
                  <a:cubicBezTo>
                    <a:pt x="6017" y="147"/>
                    <a:pt x="6227" y="193"/>
                    <a:pt x="6459" y="266"/>
                  </a:cubicBezTo>
                  <a:cubicBezTo>
                    <a:pt x="6459" y="266"/>
                    <a:pt x="6127" y="1"/>
                    <a:pt x="55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17"/>
            <p:cNvSpPr/>
            <p:nvPr/>
          </p:nvSpPr>
          <p:spPr>
            <a:xfrm>
              <a:off x="7312496" y="4133851"/>
              <a:ext cx="118885" cy="83095"/>
            </a:xfrm>
            <a:custGeom>
              <a:rect b="b" l="l" r="r" t="t"/>
              <a:pathLst>
                <a:path extrusionOk="0" h="2533" w="3624">
                  <a:moveTo>
                    <a:pt x="1093" y="0"/>
                  </a:moveTo>
                  <a:cubicBezTo>
                    <a:pt x="501" y="0"/>
                    <a:pt x="1" y="123"/>
                    <a:pt x="1" y="123"/>
                  </a:cubicBezTo>
                  <a:cubicBezTo>
                    <a:pt x="1" y="123"/>
                    <a:pt x="968" y="205"/>
                    <a:pt x="1197" y="549"/>
                  </a:cubicBezTo>
                  <a:cubicBezTo>
                    <a:pt x="1378" y="746"/>
                    <a:pt x="1427" y="1025"/>
                    <a:pt x="1361" y="1270"/>
                  </a:cubicBezTo>
                  <a:cubicBezTo>
                    <a:pt x="1312" y="1500"/>
                    <a:pt x="1197" y="2156"/>
                    <a:pt x="2230" y="2156"/>
                  </a:cubicBezTo>
                  <a:cubicBezTo>
                    <a:pt x="3263" y="2172"/>
                    <a:pt x="3099" y="2533"/>
                    <a:pt x="3099" y="2533"/>
                  </a:cubicBezTo>
                  <a:cubicBezTo>
                    <a:pt x="3099" y="2533"/>
                    <a:pt x="3623" y="1762"/>
                    <a:pt x="2738" y="615"/>
                  </a:cubicBezTo>
                  <a:cubicBezTo>
                    <a:pt x="2369" y="123"/>
                    <a:pt x="1685" y="0"/>
                    <a:pt x="10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17"/>
            <p:cNvSpPr/>
            <p:nvPr/>
          </p:nvSpPr>
          <p:spPr>
            <a:xfrm>
              <a:off x="7155488" y="4084643"/>
              <a:ext cx="104353" cy="140897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13" y="78"/>
                    <a:pt x="2601" y="125"/>
                    <a:pt x="2486" y="125"/>
                  </a:cubicBezTo>
                  <a:cubicBezTo>
                    <a:pt x="2455" y="125"/>
                    <a:pt x="2424" y="122"/>
                    <a:pt x="2394" y="115"/>
                  </a:cubicBezTo>
                  <a:cubicBezTo>
                    <a:pt x="2340" y="104"/>
                    <a:pt x="2262" y="96"/>
                    <a:pt x="2172" y="96"/>
                  </a:cubicBezTo>
                  <a:cubicBezTo>
                    <a:pt x="1851" y="96"/>
                    <a:pt x="1371" y="203"/>
                    <a:pt x="1230" y="689"/>
                  </a:cubicBezTo>
                  <a:cubicBezTo>
                    <a:pt x="1049" y="1295"/>
                    <a:pt x="1181" y="1689"/>
                    <a:pt x="1394" y="1885"/>
                  </a:cubicBezTo>
                  <a:cubicBezTo>
                    <a:pt x="1623" y="2066"/>
                    <a:pt x="1623" y="2426"/>
                    <a:pt x="1459" y="2492"/>
                  </a:cubicBezTo>
                  <a:cubicBezTo>
                    <a:pt x="1428" y="2506"/>
                    <a:pt x="1391" y="2513"/>
                    <a:pt x="1354" y="2513"/>
                  </a:cubicBezTo>
                  <a:cubicBezTo>
                    <a:pt x="1217" y="2513"/>
                    <a:pt x="1070" y="2413"/>
                    <a:pt x="1148" y="2180"/>
                  </a:cubicBezTo>
                  <a:cubicBezTo>
                    <a:pt x="1221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1" y="2475"/>
                    <a:pt x="689" y="2918"/>
                  </a:cubicBezTo>
                  <a:cubicBezTo>
                    <a:pt x="1377" y="3344"/>
                    <a:pt x="1722" y="4033"/>
                    <a:pt x="2115" y="4295"/>
                  </a:cubicBezTo>
                  <a:cubicBezTo>
                    <a:pt x="2115" y="4295"/>
                    <a:pt x="1525" y="3344"/>
                    <a:pt x="2082" y="2475"/>
                  </a:cubicBezTo>
                  <a:cubicBezTo>
                    <a:pt x="2623" y="1607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17"/>
            <p:cNvSpPr/>
            <p:nvPr/>
          </p:nvSpPr>
          <p:spPr>
            <a:xfrm>
              <a:off x="9019636" y="4923514"/>
              <a:ext cx="80307" cy="179050"/>
            </a:xfrm>
            <a:custGeom>
              <a:rect b="b" l="l" r="r" t="t"/>
              <a:pathLst>
                <a:path extrusionOk="0" h="5458" w="2448">
                  <a:moveTo>
                    <a:pt x="996" y="1"/>
                  </a:moveTo>
                  <a:cubicBezTo>
                    <a:pt x="645" y="1"/>
                    <a:pt x="1" y="584"/>
                    <a:pt x="300" y="2426"/>
                  </a:cubicBezTo>
                  <a:cubicBezTo>
                    <a:pt x="612" y="4458"/>
                    <a:pt x="2185" y="5409"/>
                    <a:pt x="2447" y="5458"/>
                  </a:cubicBezTo>
                  <a:cubicBezTo>
                    <a:pt x="2447" y="5458"/>
                    <a:pt x="923" y="4474"/>
                    <a:pt x="792" y="2803"/>
                  </a:cubicBezTo>
                  <a:cubicBezTo>
                    <a:pt x="661" y="1147"/>
                    <a:pt x="1169" y="1098"/>
                    <a:pt x="1333" y="737"/>
                  </a:cubicBezTo>
                  <a:cubicBezTo>
                    <a:pt x="1480" y="377"/>
                    <a:pt x="1415" y="114"/>
                    <a:pt x="1087" y="16"/>
                  </a:cubicBezTo>
                  <a:cubicBezTo>
                    <a:pt x="1060" y="6"/>
                    <a:pt x="1029" y="1"/>
                    <a:pt x="9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17"/>
            <p:cNvSpPr/>
            <p:nvPr/>
          </p:nvSpPr>
          <p:spPr>
            <a:xfrm>
              <a:off x="8984829" y="4874174"/>
              <a:ext cx="172653" cy="233244"/>
            </a:xfrm>
            <a:custGeom>
              <a:rect b="b" l="l" r="r" t="t"/>
              <a:pathLst>
                <a:path extrusionOk="0" h="7110" w="5263">
                  <a:moveTo>
                    <a:pt x="3582" y="0"/>
                  </a:moveTo>
                  <a:cubicBezTo>
                    <a:pt x="3371" y="0"/>
                    <a:pt x="3173" y="27"/>
                    <a:pt x="3000" y="61"/>
                  </a:cubicBezTo>
                  <a:cubicBezTo>
                    <a:pt x="2574" y="143"/>
                    <a:pt x="2164" y="307"/>
                    <a:pt x="1804" y="553"/>
                  </a:cubicBezTo>
                  <a:cubicBezTo>
                    <a:pt x="1" y="1930"/>
                    <a:pt x="312" y="4290"/>
                    <a:pt x="853" y="5438"/>
                  </a:cubicBezTo>
                  <a:cubicBezTo>
                    <a:pt x="1421" y="6619"/>
                    <a:pt x="2175" y="7053"/>
                    <a:pt x="2256" y="7104"/>
                  </a:cubicBezTo>
                  <a:lnTo>
                    <a:pt x="2256" y="7104"/>
                  </a:lnTo>
                  <a:cubicBezTo>
                    <a:pt x="1669" y="6662"/>
                    <a:pt x="1213" y="6091"/>
                    <a:pt x="935" y="5405"/>
                  </a:cubicBezTo>
                  <a:cubicBezTo>
                    <a:pt x="443" y="4257"/>
                    <a:pt x="197" y="1979"/>
                    <a:pt x="1902" y="701"/>
                  </a:cubicBezTo>
                  <a:cubicBezTo>
                    <a:pt x="2340" y="390"/>
                    <a:pt x="2906" y="197"/>
                    <a:pt x="3423" y="197"/>
                  </a:cubicBezTo>
                  <a:cubicBezTo>
                    <a:pt x="3834" y="197"/>
                    <a:pt x="4214" y="319"/>
                    <a:pt x="4476" y="602"/>
                  </a:cubicBezTo>
                  <a:cubicBezTo>
                    <a:pt x="5121" y="1248"/>
                    <a:pt x="4654" y="2308"/>
                    <a:pt x="3950" y="2308"/>
                  </a:cubicBezTo>
                  <a:cubicBezTo>
                    <a:pt x="3940" y="2308"/>
                    <a:pt x="3929" y="2307"/>
                    <a:pt x="3918" y="2307"/>
                  </a:cubicBezTo>
                  <a:cubicBezTo>
                    <a:pt x="3890" y="2310"/>
                    <a:pt x="3862" y="2312"/>
                    <a:pt x="3833" y="2312"/>
                  </a:cubicBezTo>
                  <a:cubicBezTo>
                    <a:pt x="3582" y="2312"/>
                    <a:pt x="3330" y="2182"/>
                    <a:pt x="3197" y="1946"/>
                  </a:cubicBezTo>
                  <a:cubicBezTo>
                    <a:pt x="3131" y="1848"/>
                    <a:pt x="3115" y="1717"/>
                    <a:pt x="3131" y="1586"/>
                  </a:cubicBezTo>
                  <a:cubicBezTo>
                    <a:pt x="3151" y="1334"/>
                    <a:pt x="3227" y="1254"/>
                    <a:pt x="3280" y="1254"/>
                  </a:cubicBezTo>
                  <a:cubicBezTo>
                    <a:pt x="3316" y="1254"/>
                    <a:pt x="3342" y="1293"/>
                    <a:pt x="3328" y="1340"/>
                  </a:cubicBezTo>
                  <a:cubicBezTo>
                    <a:pt x="3299" y="1576"/>
                    <a:pt x="3483" y="1773"/>
                    <a:pt x="3711" y="1773"/>
                  </a:cubicBezTo>
                  <a:cubicBezTo>
                    <a:pt x="3736" y="1773"/>
                    <a:pt x="3762" y="1771"/>
                    <a:pt x="3787" y="1766"/>
                  </a:cubicBezTo>
                  <a:cubicBezTo>
                    <a:pt x="4197" y="1700"/>
                    <a:pt x="4312" y="1159"/>
                    <a:pt x="3951" y="963"/>
                  </a:cubicBezTo>
                  <a:cubicBezTo>
                    <a:pt x="3854" y="916"/>
                    <a:pt x="3753" y="894"/>
                    <a:pt x="3656" y="894"/>
                  </a:cubicBezTo>
                  <a:cubicBezTo>
                    <a:pt x="3345" y="894"/>
                    <a:pt x="3067" y="1117"/>
                    <a:pt x="3017" y="1455"/>
                  </a:cubicBezTo>
                  <a:cubicBezTo>
                    <a:pt x="2951" y="1782"/>
                    <a:pt x="3115" y="2110"/>
                    <a:pt x="3410" y="2274"/>
                  </a:cubicBezTo>
                  <a:lnTo>
                    <a:pt x="3443" y="2274"/>
                  </a:lnTo>
                  <a:cubicBezTo>
                    <a:pt x="3541" y="2323"/>
                    <a:pt x="3640" y="2372"/>
                    <a:pt x="3738" y="2389"/>
                  </a:cubicBezTo>
                  <a:cubicBezTo>
                    <a:pt x="3833" y="2411"/>
                    <a:pt x="3928" y="2421"/>
                    <a:pt x="4021" y="2421"/>
                  </a:cubicBezTo>
                  <a:cubicBezTo>
                    <a:pt x="4631" y="2421"/>
                    <a:pt x="5156" y="1983"/>
                    <a:pt x="5213" y="1471"/>
                  </a:cubicBezTo>
                  <a:cubicBezTo>
                    <a:pt x="5262" y="1061"/>
                    <a:pt x="5098" y="668"/>
                    <a:pt x="4787" y="389"/>
                  </a:cubicBezTo>
                  <a:cubicBezTo>
                    <a:pt x="4404" y="91"/>
                    <a:pt x="3972" y="0"/>
                    <a:pt x="3582" y="0"/>
                  </a:cubicBezTo>
                  <a:close/>
                  <a:moveTo>
                    <a:pt x="2256" y="7104"/>
                  </a:moveTo>
                  <a:cubicBezTo>
                    <a:pt x="2258" y="7106"/>
                    <a:pt x="2260" y="7108"/>
                    <a:pt x="2263" y="7109"/>
                  </a:cubicBezTo>
                  <a:cubicBezTo>
                    <a:pt x="2264" y="7109"/>
                    <a:pt x="2261" y="7108"/>
                    <a:pt x="2256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17"/>
            <p:cNvSpPr/>
            <p:nvPr/>
          </p:nvSpPr>
          <p:spPr>
            <a:xfrm>
              <a:off x="9166048" y="4719693"/>
              <a:ext cx="88213" cy="145753"/>
            </a:xfrm>
            <a:custGeom>
              <a:rect b="b" l="l" r="r" t="t"/>
              <a:pathLst>
                <a:path extrusionOk="0" h="4443" w="2689">
                  <a:moveTo>
                    <a:pt x="1345" y="0"/>
                  </a:moveTo>
                  <a:cubicBezTo>
                    <a:pt x="1246" y="164"/>
                    <a:pt x="1148" y="295"/>
                    <a:pt x="1017" y="427"/>
                  </a:cubicBezTo>
                  <a:cubicBezTo>
                    <a:pt x="574" y="853"/>
                    <a:pt x="1" y="1721"/>
                    <a:pt x="738" y="2902"/>
                  </a:cubicBezTo>
                  <a:cubicBezTo>
                    <a:pt x="1017" y="3377"/>
                    <a:pt x="1230" y="3902"/>
                    <a:pt x="1345" y="4442"/>
                  </a:cubicBezTo>
                  <a:cubicBezTo>
                    <a:pt x="1459" y="3902"/>
                    <a:pt x="1673" y="3377"/>
                    <a:pt x="1968" y="2902"/>
                  </a:cubicBezTo>
                  <a:cubicBezTo>
                    <a:pt x="2689" y="1721"/>
                    <a:pt x="2131" y="853"/>
                    <a:pt x="1673" y="427"/>
                  </a:cubicBezTo>
                  <a:cubicBezTo>
                    <a:pt x="1541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17"/>
            <p:cNvSpPr/>
            <p:nvPr/>
          </p:nvSpPr>
          <p:spPr>
            <a:xfrm>
              <a:off x="8947726" y="4693875"/>
              <a:ext cx="170488" cy="268903"/>
            </a:xfrm>
            <a:custGeom>
              <a:rect b="b" l="l" r="r" t="t"/>
              <a:pathLst>
                <a:path extrusionOk="0" h="8197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80" y="607"/>
                    <a:pt x="3787" y="837"/>
                  </a:cubicBezTo>
                  <a:cubicBezTo>
                    <a:pt x="3394" y="1066"/>
                    <a:pt x="2836" y="1525"/>
                    <a:pt x="3427" y="2050"/>
                  </a:cubicBezTo>
                  <a:cubicBezTo>
                    <a:pt x="4033" y="2574"/>
                    <a:pt x="4197" y="3328"/>
                    <a:pt x="3672" y="4066"/>
                  </a:cubicBezTo>
                  <a:cubicBezTo>
                    <a:pt x="3672" y="4066"/>
                    <a:pt x="3984" y="2967"/>
                    <a:pt x="3246" y="2476"/>
                  </a:cubicBezTo>
                  <a:cubicBezTo>
                    <a:pt x="3047" y="2343"/>
                    <a:pt x="2888" y="2306"/>
                    <a:pt x="2773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197" y="3361"/>
                    <a:pt x="2558" y="3754"/>
                  </a:cubicBezTo>
                  <a:cubicBezTo>
                    <a:pt x="2902" y="4148"/>
                    <a:pt x="3131" y="4918"/>
                    <a:pt x="1935" y="5803"/>
                  </a:cubicBezTo>
                  <a:cubicBezTo>
                    <a:pt x="1935" y="5803"/>
                    <a:pt x="2558" y="4443"/>
                    <a:pt x="2197" y="3738"/>
                  </a:cubicBezTo>
                  <a:cubicBezTo>
                    <a:pt x="1837" y="3033"/>
                    <a:pt x="1378" y="3148"/>
                    <a:pt x="968" y="2558"/>
                  </a:cubicBezTo>
                  <a:cubicBezTo>
                    <a:pt x="968" y="2558"/>
                    <a:pt x="1" y="3082"/>
                    <a:pt x="738" y="4230"/>
                  </a:cubicBezTo>
                  <a:cubicBezTo>
                    <a:pt x="1607" y="5574"/>
                    <a:pt x="542" y="7278"/>
                    <a:pt x="1460" y="8196"/>
                  </a:cubicBezTo>
                  <a:cubicBezTo>
                    <a:pt x="1460" y="8196"/>
                    <a:pt x="1410" y="6836"/>
                    <a:pt x="2673" y="5606"/>
                  </a:cubicBezTo>
                  <a:cubicBezTo>
                    <a:pt x="3935" y="4377"/>
                    <a:pt x="5197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17"/>
            <p:cNvSpPr/>
            <p:nvPr/>
          </p:nvSpPr>
          <p:spPr>
            <a:xfrm>
              <a:off x="9097746" y="4660544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2" y="279"/>
                    <a:pt x="2279" y="525"/>
                    <a:pt x="1624" y="820"/>
                  </a:cubicBezTo>
                  <a:cubicBezTo>
                    <a:pt x="968" y="1099"/>
                    <a:pt x="1214" y="1935"/>
                    <a:pt x="1279" y="2115"/>
                  </a:cubicBezTo>
                  <a:cubicBezTo>
                    <a:pt x="1342" y="2303"/>
                    <a:pt x="1390" y="2641"/>
                    <a:pt x="1207" y="2641"/>
                  </a:cubicBezTo>
                  <a:cubicBezTo>
                    <a:pt x="1199" y="2641"/>
                    <a:pt x="1190" y="2641"/>
                    <a:pt x="1181" y="2639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85" y="1319"/>
                    <a:pt x="869" y="1255"/>
                    <a:pt x="703" y="1255"/>
                  </a:cubicBezTo>
                  <a:cubicBezTo>
                    <a:pt x="647" y="1255"/>
                    <a:pt x="607" y="1262"/>
                    <a:pt x="607" y="1262"/>
                  </a:cubicBezTo>
                  <a:cubicBezTo>
                    <a:pt x="739" y="1426"/>
                    <a:pt x="739" y="1656"/>
                    <a:pt x="591" y="1820"/>
                  </a:cubicBezTo>
                  <a:cubicBezTo>
                    <a:pt x="345" y="2066"/>
                    <a:pt x="50" y="2344"/>
                    <a:pt x="312" y="3098"/>
                  </a:cubicBezTo>
                  <a:cubicBezTo>
                    <a:pt x="575" y="3852"/>
                    <a:pt x="1" y="4524"/>
                    <a:pt x="1" y="4524"/>
                  </a:cubicBezTo>
                  <a:cubicBezTo>
                    <a:pt x="3033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17"/>
            <p:cNvSpPr/>
            <p:nvPr/>
          </p:nvSpPr>
          <p:spPr>
            <a:xfrm>
              <a:off x="8900420" y="4941754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lnTo>
                    <a:pt x="1869" y="1"/>
                  </a:lnTo>
                  <a:cubicBezTo>
                    <a:pt x="1869" y="1"/>
                    <a:pt x="2000" y="280"/>
                    <a:pt x="1656" y="526"/>
                  </a:cubicBezTo>
                  <a:cubicBezTo>
                    <a:pt x="1312" y="771"/>
                    <a:pt x="0" y="2443"/>
                    <a:pt x="3590" y="4263"/>
                  </a:cubicBezTo>
                  <a:cubicBezTo>
                    <a:pt x="3590" y="4263"/>
                    <a:pt x="2738" y="3771"/>
                    <a:pt x="2639" y="2476"/>
                  </a:cubicBezTo>
                  <a:cubicBezTo>
                    <a:pt x="2541" y="1198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17"/>
            <p:cNvSpPr/>
            <p:nvPr/>
          </p:nvSpPr>
          <p:spPr>
            <a:xfrm>
              <a:off x="8668648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78" y="1"/>
                  </a:moveTo>
                  <a:cubicBezTo>
                    <a:pt x="4754" y="1"/>
                    <a:pt x="4504" y="53"/>
                    <a:pt x="4230" y="176"/>
                  </a:cubicBezTo>
                  <a:cubicBezTo>
                    <a:pt x="2754" y="831"/>
                    <a:pt x="3017" y="3306"/>
                    <a:pt x="4771" y="3667"/>
                  </a:cubicBezTo>
                  <a:cubicBezTo>
                    <a:pt x="4967" y="3700"/>
                    <a:pt x="5180" y="3732"/>
                    <a:pt x="5344" y="3749"/>
                  </a:cubicBezTo>
                  <a:cubicBezTo>
                    <a:pt x="4885" y="3831"/>
                    <a:pt x="4443" y="3995"/>
                    <a:pt x="4033" y="4191"/>
                  </a:cubicBezTo>
                  <a:cubicBezTo>
                    <a:pt x="3885" y="4273"/>
                    <a:pt x="3656" y="4339"/>
                    <a:pt x="3607" y="4355"/>
                  </a:cubicBezTo>
                  <a:cubicBezTo>
                    <a:pt x="3147" y="4528"/>
                    <a:pt x="2714" y="4603"/>
                    <a:pt x="2325" y="4603"/>
                  </a:cubicBezTo>
                  <a:cubicBezTo>
                    <a:pt x="1492" y="4603"/>
                    <a:pt x="859" y="4257"/>
                    <a:pt x="591" y="3765"/>
                  </a:cubicBezTo>
                  <a:cubicBezTo>
                    <a:pt x="345" y="3355"/>
                    <a:pt x="328" y="2864"/>
                    <a:pt x="542" y="2454"/>
                  </a:cubicBezTo>
                  <a:cubicBezTo>
                    <a:pt x="558" y="2437"/>
                    <a:pt x="558" y="2437"/>
                    <a:pt x="558" y="2421"/>
                  </a:cubicBezTo>
                  <a:cubicBezTo>
                    <a:pt x="771" y="2107"/>
                    <a:pt x="1107" y="1960"/>
                    <a:pt x="1420" y="1960"/>
                  </a:cubicBezTo>
                  <a:cubicBezTo>
                    <a:pt x="1710" y="1960"/>
                    <a:pt x="1981" y="2086"/>
                    <a:pt x="2115" y="2323"/>
                  </a:cubicBezTo>
                  <a:cubicBezTo>
                    <a:pt x="2230" y="2454"/>
                    <a:pt x="2279" y="2634"/>
                    <a:pt x="2279" y="2798"/>
                  </a:cubicBezTo>
                  <a:cubicBezTo>
                    <a:pt x="2279" y="2946"/>
                    <a:pt x="2230" y="3093"/>
                    <a:pt x="2115" y="3208"/>
                  </a:cubicBezTo>
                  <a:cubicBezTo>
                    <a:pt x="2001" y="3305"/>
                    <a:pt x="1943" y="3335"/>
                    <a:pt x="1914" y="3335"/>
                  </a:cubicBezTo>
                  <a:cubicBezTo>
                    <a:pt x="1889" y="3335"/>
                    <a:pt x="1886" y="3313"/>
                    <a:pt x="1886" y="3290"/>
                  </a:cubicBezTo>
                  <a:cubicBezTo>
                    <a:pt x="2011" y="3030"/>
                    <a:pt x="1724" y="2861"/>
                    <a:pt x="1469" y="2861"/>
                  </a:cubicBezTo>
                  <a:cubicBezTo>
                    <a:pt x="1289" y="2861"/>
                    <a:pt x="1125" y="2946"/>
                    <a:pt x="1132" y="3142"/>
                  </a:cubicBezTo>
                  <a:cubicBezTo>
                    <a:pt x="1132" y="3417"/>
                    <a:pt x="1374" y="3544"/>
                    <a:pt x="1628" y="3544"/>
                  </a:cubicBezTo>
                  <a:cubicBezTo>
                    <a:pt x="1753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33" y="3421"/>
                    <a:pt x="2066" y="3405"/>
                    <a:pt x="2082" y="3388"/>
                  </a:cubicBezTo>
                  <a:lnTo>
                    <a:pt x="2082" y="3372"/>
                  </a:lnTo>
                  <a:cubicBezTo>
                    <a:pt x="2394" y="3093"/>
                    <a:pt x="2427" y="2618"/>
                    <a:pt x="2181" y="2290"/>
                  </a:cubicBezTo>
                  <a:cubicBezTo>
                    <a:pt x="2042" y="2013"/>
                    <a:pt x="1726" y="1862"/>
                    <a:pt x="1388" y="1862"/>
                  </a:cubicBezTo>
                  <a:cubicBezTo>
                    <a:pt x="1046" y="1862"/>
                    <a:pt x="682" y="2017"/>
                    <a:pt x="460" y="2356"/>
                  </a:cubicBezTo>
                  <a:cubicBezTo>
                    <a:pt x="1" y="2946"/>
                    <a:pt x="132" y="4126"/>
                    <a:pt x="935" y="4585"/>
                  </a:cubicBezTo>
                  <a:cubicBezTo>
                    <a:pt x="1300" y="4783"/>
                    <a:pt x="1708" y="4882"/>
                    <a:pt x="2132" y="4882"/>
                  </a:cubicBezTo>
                  <a:cubicBezTo>
                    <a:pt x="2164" y="4882"/>
                    <a:pt x="2197" y="4881"/>
                    <a:pt x="2230" y="4880"/>
                  </a:cubicBezTo>
                  <a:cubicBezTo>
                    <a:pt x="3131" y="4847"/>
                    <a:pt x="3853" y="4355"/>
                    <a:pt x="5016" y="3995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2"/>
                    <a:pt x="6737" y="3716"/>
                    <a:pt x="6918" y="3618"/>
                  </a:cubicBezTo>
                  <a:lnTo>
                    <a:pt x="6918" y="3618"/>
                  </a:lnTo>
                  <a:cubicBezTo>
                    <a:pt x="6918" y="3618"/>
                    <a:pt x="6803" y="3644"/>
                    <a:pt x="6655" y="3644"/>
                  </a:cubicBezTo>
                  <a:cubicBezTo>
                    <a:pt x="6496" y="3644"/>
                    <a:pt x="6299" y="3614"/>
                    <a:pt x="6164" y="3487"/>
                  </a:cubicBezTo>
                  <a:cubicBezTo>
                    <a:pt x="5918" y="3257"/>
                    <a:pt x="5918" y="3355"/>
                    <a:pt x="5623" y="3257"/>
                  </a:cubicBezTo>
                  <a:cubicBezTo>
                    <a:pt x="5459" y="3224"/>
                    <a:pt x="5361" y="3060"/>
                    <a:pt x="5361" y="2896"/>
                  </a:cubicBezTo>
                  <a:cubicBezTo>
                    <a:pt x="5164" y="3060"/>
                    <a:pt x="5131" y="3355"/>
                    <a:pt x="5279" y="3552"/>
                  </a:cubicBezTo>
                  <a:cubicBezTo>
                    <a:pt x="5279" y="3552"/>
                    <a:pt x="4557" y="3552"/>
                    <a:pt x="4377" y="3191"/>
                  </a:cubicBezTo>
                  <a:cubicBezTo>
                    <a:pt x="4213" y="2814"/>
                    <a:pt x="4410" y="2814"/>
                    <a:pt x="4557" y="2733"/>
                  </a:cubicBezTo>
                  <a:cubicBezTo>
                    <a:pt x="4689" y="2651"/>
                    <a:pt x="4738" y="2519"/>
                    <a:pt x="4590" y="2306"/>
                  </a:cubicBezTo>
                  <a:cubicBezTo>
                    <a:pt x="4443" y="2093"/>
                    <a:pt x="4459" y="1733"/>
                    <a:pt x="4738" y="1733"/>
                  </a:cubicBezTo>
                  <a:cubicBezTo>
                    <a:pt x="4658" y="1560"/>
                    <a:pt x="4482" y="1452"/>
                    <a:pt x="4304" y="1452"/>
                  </a:cubicBezTo>
                  <a:cubicBezTo>
                    <a:pt x="4263" y="1452"/>
                    <a:pt x="4221" y="1458"/>
                    <a:pt x="4180" y="1470"/>
                  </a:cubicBezTo>
                  <a:cubicBezTo>
                    <a:pt x="3754" y="1552"/>
                    <a:pt x="3738" y="2159"/>
                    <a:pt x="3738" y="2159"/>
                  </a:cubicBezTo>
                  <a:cubicBezTo>
                    <a:pt x="3738" y="2159"/>
                    <a:pt x="3443" y="1405"/>
                    <a:pt x="3935" y="1028"/>
                  </a:cubicBezTo>
                  <a:cubicBezTo>
                    <a:pt x="4118" y="883"/>
                    <a:pt x="4264" y="827"/>
                    <a:pt x="4379" y="827"/>
                  </a:cubicBezTo>
                  <a:cubicBezTo>
                    <a:pt x="4562" y="827"/>
                    <a:pt x="4665" y="969"/>
                    <a:pt x="4705" y="1110"/>
                  </a:cubicBezTo>
                  <a:cubicBezTo>
                    <a:pt x="4758" y="1295"/>
                    <a:pt x="4865" y="1449"/>
                    <a:pt x="5007" y="1449"/>
                  </a:cubicBezTo>
                  <a:cubicBezTo>
                    <a:pt x="5041" y="1449"/>
                    <a:pt x="5077" y="1440"/>
                    <a:pt x="5115" y="1421"/>
                  </a:cubicBezTo>
                  <a:cubicBezTo>
                    <a:pt x="5256" y="1345"/>
                    <a:pt x="5368" y="1248"/>
                    <a:pt x="5466" y="1248"/>
                  </a:cubicBezTo>
                  <a:cubicBezTo>
                    <a:pt x="5516" y="1248"/>
                    <a:pt x="5562" y="1273"/>
                    <a:pt x="5606" y="1339"/>
                  </a:cubicBezTo>
                  <a:cubicBezTo>
                    <a:pt x="5721" y="1602"/>
                    <a:pt x="5606" y="1897"/>
                    <a:pt x="5344" y="2011"/>
                  </a:cubicBezTo>
                  <a:cubicBezTo>
                    <a:pt x="5344" y="2011"/>
                    <a:pt x="5350" y="2012"/>
                    <a:pt x="5360" y="2012"/>
                  </a:cubicBezTo>
                  <a:cubicBezTo>
                    <a:pt x="5468" y="2012"/>
                    <a:pt x="6079" y="1984"/>
                    <a:pt x="6213" y="1372"/>
                  </a:cubicBezTo>
                  <a:cubicBezTo>
                    <a:pt x="6331" y="822"/>
                    <a:pt x="5863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17"/>
            <p:cNvSpPr/>
            <p:nvPr/>
          </p:nvSpPr>
          <p:spPr>
            <a:xfrm>
              <a:off x="8632103" y="5063823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52" y="1"/>
                  </a:moveTo>
                  <a:cubicBezTo>
                    <a:pt x="852" y="1"/>
                    <a:pt x="0" y="919"/>
                    <a:pt x="557" y="1722"/>
                  </a:cubicBezTo>
                  <a:cubicBezTo>
                    <a:pt x="885" y="2181"/>
                    <a:pt x="1393" y="2459"/>
                    <a:pt x="1951" y="2492"/>
                  </a:cubicBezTo>
                  <a:cubicBezTo>
                    <a:pt x="1885" y="2492"/>
                    <a:pt x="1475" y="2492"/>
                    <a:pt x="1311" y="2722"/>
                  </a:cubicBezTo>
                  <a:cubicBezTo>
                    <a:pt x="1180" y="2886"/>
                    <a:pt x="1131" y="3099"/>
                    <a:pt x="1164" y="3312"/>
                  </a:cubicBezTo>
                  <a:cubicBezTo>
                    <a:pt x="1216" y="3221"/>
                    <a:pt x="1310" y="3171"/>
                    <a:pt x="1412" y="3171"/>
                  </a:cubicBezTo>
                  <a:cubicBezTo>
                    <a:pt x="1438" y="3171"/>
                    <a:pt x="1465" y="3174"/>
                    <a:pt x="1492" y="3181"/>
                  </a:cubicBezTo>
                  <a:cubicBezTo>
                    <a:pt x="1597" y="3216"/>
                    <a:pt x="1753" y="3288"/>
                    <a:pt x="1933" y="3288"/>
                  </a:cubicBezTo>
                  <a:cubicBezTo>
                    <a:pt x="2091" y="3288"/>
                    <a:pt x="2267" y="3233"/>
                    <a:pt x="2442" y="3050"/>
                  </a:cubicBezTo>
                  <a:cubicBezTo>
                    <a:pt x="2836" y="2640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7"/>
                    <a:pt x="3121" y="2457"/>
                  </a:cubicBezTo>
                  <a:cubicBezTo>
                    <a:pt x="2658" y="2457"/>
                    <a:pt x="2164" y="2359"/>
                    <a:pt x="1754" y="2050"/>
                  </a:cubicBezTo>
                  <a:cubicBezTo>
                    <a:pt x="1115" y="1574"/>
                    <a:pt x="770" y="804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17"/>
            <p:cNvSpPr/>
            <p:nvPr/>
          </p:nvSpPr>
          <p:spPr>
            <a:xfrm>
              <a:off x="8833202" y="4820307"/>
              <a:ext cx="146277" cy="205917"/>
            </a:xfrm>
            <a:custGeom>
              <a:rect b="b" l="l" r="r" t="t"/>
              <a:pathLst>
                <a:path extrusionOk="0" h="6277" w="4459">
                  <a:moveTo>
                    <a:pt x="2638" y="0"/>
                  </a:moveTo>
                  <a:cubicBezTo>
                    <a:pt x="2144" y="0"/>
                    <a:pt x="1630" y="202"/>
                    <a:pt x="1279" y="605"/>
                  </a:cubicBezTo>
                  <a:cubicBezTo>
                    <a:pt x="0" y="2244"/>
                    <a:pt x="918" y="4260"/>
                    <a:pt x="1656" y="5113"/>
                  </a:cubicBezTo>
                  <a:cubicBezTo>
                    <a:pt x="2098" y="5637"/>
                    <a:pt x="2639" y="6031"/>
                    <a:pt x="3262" y="6276"/>
                  </a:cubicBezTo>
                  <a:cubicBezTo>
                    <a:pt x="2705" y="6014"/>
                    <a:pt x="2197" y="5621"/>
                    <a:pt x="1803" y="5129"/>
                  </a:cubicBezTo>
                  <a:cubicBezTo>
                    <a:pt x="1525" y="4736"/>
                    <a:pt x="1312" y="4309"/>
                    <a:pt x="1197" y="3851"/>
                  </a:cubicBezTo>
                  <a:cubicBezTo>
                    <a:pt x="1033" y="3326"/>
                    <a:pt x="984" y="2769"/>
                    <a:pt x="1033" y="2211"/>
                  </a:cubicBezTo>
                  <a:cubicBezTo>
                    <a:pt x="1164" y="736"/>
                    <a:pt x="1984" y="195"/>
                    <a:pt x="2738" y="162"/>
                  </a:cubicBezTo>
                  <a:cubicBezTo>
                    <a:pt x="3082" y="162"/>
                    <a:pt x="3426" y="310"/>
                    <a:pt x="3672" y="556"/>
                  </a:cubicBezTo>
                  <a:cubicBezTo>
                    <a:pt x="4311" y="1097"/>
                    <a:pt x="3951" y="2047"/>
                    <a:pt x="3410" y="2277"/>
                  </a:cubicBezTo>
                  <a:cubicBezTo>
                    <a:pt x="3287" y="2338"/>
                    <a:pt x="3150" y="2372"/>
                    <a:pt x="3014" y="2372"/>
                  </a:cubicBezTo>
                  <a:cubicBezTo>
                    <a:pt x="2896" y="2372"/>
                    <a:pt x="2779" y="2347"/>
                    <a:pt x="2672" y="2293"/>
                  </a:cubicBezTo>
                  <a:cubicBezTo>
                    <a:pt x="2492" y="2195"/>
                    <a:pt x="2377" y="2031"/>
                    <a:pt x="2361" y="1834"/>
                  </a:cubicBezTo>
                  <a:cubicBezTo>
                    <a:pt x="2354" y="1737"/>
                    <a:pt x="2379" y="1714"/>
                    <a:pt x="2429" y="1714"/>
                  </a:cubicBezTo>
                  <a:cubicBezTo>
                    <a:pt x="2473" y="1714"/>
                    <a:pt x="2535" y="1731"/>
                    <a:pt x="2614" y="1731"/>
                  </a:cubicBezTo>
                  <a:cubicBezTo>
                    <a:pt x="2674" y="1731"/>
                    <a:pt x="2743" y="1721"/>
                    <a:pt x="2820" y="1687"/>
                  </a:cubicBezTo>
                  <a:cubicBezTo>
                    <a:pt x="3033" y="1572"/>
                    <a:pt x="3066" y="1293"/>
                    <a:pt x="2902" y="1130"/>
                  </a:cubicBezTo>
                  <a:cubicBezTo>
                    <a:pt x="2828" y="1056"/>
                    <a:pt x="2726" y="1015"/>
                    <a:pt x="2622" y="1015"/>
                  </a:cubicBezTo>
                  <a:cubicBezTo>
                    <a:pt x="2427" y="1015"/>
                    <a:pt x="2223" y="1158"/>
                    <a:pt x="2180" y="1490"/>
                  </a:cubicBezTo>
                  <a:cubicBezTo>
                    <a:pt x="2148" y="1736"/>
                    <a:pt x="2230" y="1982"/>
                    <a:pt x="2394" y="2146"/>
                  </a:cubicBezTo>
                  <a:cubicBezTo>
                    <a:pt x="2410" y="2179"/>
                    <a:pt x="2426" y="2195"/>
                    <a:pt x="2459" y="2211"/>
                  </a:cubicBezTo>
                  <a:lnTo>
                    <a:pt x="2508" y="2261"/>
                  </a:lnTo>
                  <a:lnTo>
                    <a:pt x="2557" y="2293"/>
                  </a:lnTo>
                  <a:lnTo>
                    <a:pt x="2607" y="2326"/>
                  </a:lnTo>
                  <a:lnTo>
                    <a:pt x="2639" y="2343"/>
                  </a:lnTo>
                  <a:cubicBezTo>
                    <a:pt x="2762" y="2408"/>
                    <a:pt x="2898" y="2441"/>
                    <a:pt x="3033" y="2441"/>
                  </a:cubicBezTo>
                  <a:cubicBezTo>
                    <a:pt x="3168" y="2441"/>
                    <a:pt x="3303" y="2408"/>
                    <a:pt x="3426" y="2343"/>
                  </a:cubicBezTo>
                  <a:cubicBezTo>
                    <a:pt x="4033" y="2129"/>
                    <a:pt x="4459" y="1080"/>
                    <a:pt x="3754" y="458"/>
                  </a:cubicBezTo>
                  <a:cubicBezTo>
                    <a:pt x="3480" y="153"/>
                    <a:pt x="3067" y="0"/>
                    <a:pt x="26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17"/>
            <p:cNvSpPr/>
            <p:nvPr/>
          </p:nvSpPr>
          <p:spPr>
            <a:xfrm>
              <a:off x="7630284" y="4923514"/>
              <a:ext cx="80307" cy="179050"/>
            </a:xfrm>
            <a:custGeom>
              <a:rect b="b" l="l" r="r" t="t"/>
              <a:pathLst>
                <a:path extrusionOk="0" h="5458" w="2448">
                  <a:moveTo>
                    <a:pt x="1455" y="1"/>
                  </a:moveTo>
                  <a:cubicBezTo>
                    <a:pt x="1420" y="1"/>
                    <a:pt x="1389" y="6"/>
                    <a:pt x="1361" y="16"/>
                  </a:cubicBezTo>
                  <a:cubicBezTo>
                    <a:pt x="1034" y="114"/>
                    <a:pt x="968" y="377"/>
                    <a:pt x="1116" y="737"/>
                  </a:cubicBezTo>
                  <a:cubicBezTo>
                    <a:pt x="1280" y="1098"/>
                    <a:pt x="1788" y="1147"/>
                    <a:pt x="1657" y="2803"/>
                  </a:cubicBezTo>
                  <a:cubicBezTo>
                    <a:pt x="1525" y="4474"/>
                    <a:pt x="1" y="5458"/>
                    <a:pt x="1" y="5458"/>
                  </a:cubicBezTo>
                  <a:cubicBezTo>
                    <a:pt x="263" y="5409"/>
                    <a:pt x="1837" y="4458"/>
                    <a:pt x="2148" y="2426"/>
                  </a:cubicBezTo>
                  <a:cubicBezTo>
                    <a:pt x="2447" y="573"/>
                    <a:pt x="1806" y="1"/>
                    <a:pt x="14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17"/>
            <p:cNvSpPr/>
            <p:nvPr/>
          </p:nvSpPr>
          <p:spPr>
            <a:xfrm>
              <a:off x="7572776" y="4874174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8" y="0"/>
                  </a:moveTo>
                  <a:cubicBezTo>
                    <a:pt x="1297" y="0"/>
                    <a:pt x="859" y="91"/>
                    <a:pt x="475" y="389"/>
                  </a:cubicBezTo>
                  <a:cubicBezTo>
                    <a:pt x="164" y="668"/>
                    <a:pt x="0" y="1061"/>
                    <a:pt x="49" y="1487"/>
                  </a:cubicBezTo>
                  <a:cubicBezTo>
                    <a:pt x="106" y="1999"/>
                    <a:pt x="632" y="2437"/>
                    <a:pt x="1230" y="2437"/>
                  </a:cubicBezTo>
                  <a:cubicBezTo>
                    <a:pt x="1322" y="2437"/>
                    <a:pt x="1415" y="2427"/>
                    <a:pt x="1508" y="2405"/>
                  </a:cubicBezTo>
                  <a:cubicBezTo>
                    <a:pt x="1623" y="2372"/>
                    <a:pt x="1721" y="2340"/>
                    <a:pt x="1820" y="2290"/>
                  </a:cubicBezTo>
                  <a:lnTo>
                    <a:pt x="1836" y="2290"/>
                  </a:lnTo>
                  <a:lnTo>
                    <a:pt x="1852" y="2274"/>
                  </a:lnTo>
                  <a:cubicBezTo>
                    <a:pt x="2147" y="2110"/>
                    <a:pt x="2311" y="1782"/>
                    <a:pt x="2246" y="1455"/>
                  </a:cubicBezTo>
                  <a:cubicBezTo>
                    <a:pt x="2196" y="1117"/>
                    <a:pt x="1908" y="894"/>
                    <a:pt x="1600" y="894"/>
                  </a:cubicBezTo>
                  <a:cubicBezTo>
                    <a:pt x="1503" y="894"/>
                    <a:pt x="1405" y="916"/>
                    <a:pt x="1311" y="963"/>
                  </a:cubicBezTo>
                  <a:cubicBezTo>
                    <a:pt x="951" y="1176"/>
                    <a:pt x="1049" y="1717"/>
                    <a:pt x="1475" y="1766"/>
                  </a:cubicBezTo>
                  <a:cubicBezTo>
                    <a:pt x="1506" y="1774"/>
                    <a:pt x="1536" y="1777"/>
                    <a:pt x="1566" y="1777"/>
                  </a:cubicBezTo>
                  <a:cubicBezTo>
                    <a:pt x="1788" y="1777"/>
                    <a:pt x="1963" y="1571"/>
                    <a:pt x="1934" y="1340"/>
                  </a:cubicBezTo>
                  <a:cubicBezTo>
                    <a:pt x="1921" y="1301"/>
                    <a:pt x="1944" y="1267"/>
                    <a:pt x="1979" y="1267"/>
                  </a:cubicBezTo>
                  <a:cubicBezTo>
                    <a:pt x="2032" y="1267"/>
                    <a:pt x="2111" y="1345"/>
                    <a:pt x="2131" y="1602"/>
                  </a:cubicBezTo>
                  <a:cubicBezTo>
                    <a:pt x="2147" y="1717"/>
                    <a:pt x="2131" y="1848"/>
                    <a:pt x="2065" y="1963"/>
                  </a:cubicBezTo>
                  <a:cubicBezTo>
                    <a:pt x="1933" y="2184"/>
                    <a:pt x="1681" y="2312"/>
                    <a:pt x="1418" y="2312"/>
                  </a:cubicBezTo>
                  <a:cubicBezTo>
                    <a:pt x="1388" y="2312"/>
                    <a:pt x="1358" y="2310"/>
                    <a:pt x="1328" y="2307"/>
                  </a:cubicBezTo>
                  <a:cubicBezTo>
                    <a:pt x="1317" y="2307"/>
                    <a:pt x="1307" y="2308"/>
                    <a:pt x="1297" y="2308"/>
                  </a:cubicBezTo>
                  <a:cubicBezTo>
                    <a:pt x="609" y="2308"/>
                    <a:pt x="141" y="1248"/>
                    <a:pt x="771" y="619"/>
                  </a:cubicBezTo>
                  <a:cubicBezTo>
                    <a:pt x="1042" y="325"/>
                    <a:pt x="1431" y="199"/>
                    <a:pt x="1847" y="199"/>
                  </a:cubicBezTo>
                  <a:cubicBezTo>
                    <a:pt x="2362" y="199"/>
                    <a:pt x="2918" y="392"/>
                    <a:pt x="3344" y="701"/>
                  </a:cubicBezTo>
                  <a:cubicBezTo>
                    <a:pt x="5081" y="1979"/>
                    <a:pt x="4819" y="4257"/>
                    <a:pt x="4327" y="5421"/>
                  </a:cubicBezTo>
                  <a:cubicBezTo>
                    <a:pt x="4050" y="6090"/>
                    <a:pt x="3594" y="6677"/>
                    <a:pt x="3008" y="7103"/>
                  </a:cubicBezTo>
                  <a:lnTo>
                    <a:pt x="3008" y="7103"/>
                  </a:lnTo>
                  <a:cubicBezTo>
                    <a:pt x="3098" y="7047"/>
                    <a:pt x="3845" y="6611"/>
                    <a:pt x="4393" y="5454"/>
                  </a:cubicBezTo>
                  <a:cubicBezTo>
                    <a:pt x="4950" y="4290"/>
                    <a:pt x="5278" y="1913"/>
                    <a:pt x="3459" y="553"/>
                  </a:cubicBezTo>
                  <a:cubicBezTo>
                    <a:pt x="3098" y="307"/>
                    <a:pt x="2688" y="127"/>
                    <a:pt x="2262" y="61"/>
                  </a:cubicBezTo>
                  <a:cubicBezTo>
                    <a:pt x="2095" y="27"/>
                    <a:pt x="1899" y="0"/>
                    <a:pt x="1688" y="0"/>
                  </a:cubicBezTo>
                  <a:close/>
                  <a:moveTo>
                    <a:pt x="3008" y="7103"/>
                  </a:moveTo>
                  <a:cubicBezTo>
                    <a:pt x="3002" y="7107"/>
                    <a:pt x="2999" y="7109"/>
                    <a:pt x="3000" y="7109"/>
                  </a:cubicBezTo>
                  <a:cubicBezTo>
                    <a:pt x="3003" y="7107"/>
                    <a:pt x="3006" y="7105"/>
                    <a:pt x="3008" y="71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17"/>
            <p:cNvSpPr/>
            <p:nvPr/>
          </p:nvSpPr>
          <p:spPr>
            <a:xfrm>
              <a:off x="7612011" y="4693350"/>
              <a:ext cx="171045" cy="268870"/>
            </a:xfrm>
            <a:custGeom>
              <a:rect b="b" l="l" r="r" t="t"/>
              <a:pathLst>
                <a:path extrusionOk="0" h="8196" w="5214">
                  <a:moveTo>
                    <a:pt x="1099" y="0"/>
                  </a:moveTo>
                  <a:lnTo>
                    <a:pt x="1099" y="0"/>
                  </a:lnTo>
                  <a:cubicBezTo>
                    <a:pt x="1" y="2852"/>
                    <a:pt x="1279" y="4377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72" y="7278"/>
                    <a:pt x="3607" y="5590"/>
                    <a:pt x="4476" y="4229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17" y="3737"/>
                  </a:cubicBezTo>
                  <a:cubicBezTo>
                    <a:pt x="2656" y="4475"/>
                    <a:pt x="3279" y="5803"/>
                    <a:pt x="3279" y="5803"/>
                  </a:cubicBezTo>
                  <a:cubicBezTo>
                    <a:pt x="2066" y="4934"/>
                    <a:pt x="2312" y="4164"/>
                    <a:pt x="2656" y="3754"/>
                  </a:cubicBezTo>
                  <a:cubicBezTo>
                    <a:pt x="3000" y="3360"/>
                    <a:pt x="2525" y="3016"/>
                    <a:pt x="2541" y="2787"/>
                  </a:cubicBezTo>
                  <a:cubicBezTo>
                    <a:pt x="2558" y="2639"/>
                    <a:pt x="2591" y="2508"/>
                    <a:pt x="2640" y="2361"/>
                  </a:cubicBezTo>
                  <a:cubicBezTo>
                    <a:pt x="2640" y="2361"/>
                    <a:pt x="2572" y="2315"/>
                    <a:pt x="2445" y="2315"/>
                  </a:cubicBezTo>
                  <a:cubicBezTo>
                    <a:pt x="2331" y="2315"/>
                    <a:pt x="2170" y="2352"/>
                    <a:pt x="1968" y="2492"/>
                  </a:cubicBezTo>
                  <a:cubicBezTo>
                    <a:pt x="1230" y="2983"/>
                    <a:pt x="1525" y="4082"/>
                    <a:pt x="1525" y="4082"/>
                  </a:cubicBezTo>
                  <a:cubicBezTo>
                    <a:pt x="1001" y="3344"/>
                    <a:pt x="1181" y="2590"/>
                    <a:pt x="1771" y="2066"/>
                  </a:cubicBezTo>
                  <a:cubicBezTo>
                    <a:pt x="2377" y="1541"/>
                    <a:pt x="1804" y="1066"/>
                    <a:pt x="1410" y="836"/>
                  </a:cubicBezTo>
                  <a:cubicBezTo>
                    <a:pt x="1017" y="623"/>
                    <a:pt x="1099" y="1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17"/>
            <p:cNvSpPr/>
            <p:nvPr/>
          </p:nvSpPr>
          <p:spPr>
            <a:xfrm>
              <a:off x="7532982" y="4659987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33"/>
                    <a:pt x="3033" y="4525"/>
                  </a:cubicBezTo>
                  <a:cubicBezTo>
                    <a:pt x="3033" y="4525"/>
                    <a:pt x="2475" y="3853"/>
                    <a:pt x="2738" y="3099"/>
                  </a:cubicBezTo>
                  <a:cubicBezTo>
                    <a:pt x="3000" y="2345"/>
                    <a:pt x="2688" y="2083"/>
                    <a:pt x="2442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8" y="1256"/>
                    <a:pt x="2332" y="1256"/>
                  </a:cubicBezTo>
                  <a:cubicBezTo>
                    <a:pt x="2170" y="1256"/>
                    <a:pt x="1861" y="1319"/>
                    <a:pt x="1934" y="1820"/>
                  </a:cubicBezTo>
                  <a:cubicBezTo>
                    <a:pt x="2033" y="2509"/>
                    <a:pt x="2082" y="2624"/>
                    <a:pt x="1852" y="2640"/>
                  </a:cubicBezTo>
                  <a:cubicBezTo>
                    <a:pt x="1843" y="2641"/>
                    <a:pt x="1835" y="2642"/>
                    <a:pt x="1826" y="2642"/>
                  </a:cubicBezTo>
                  <a:cubicBezTo>
                    <a:pt x="1645" y="2642"/>
                    <a:pt x="1707" y="2304"/>
                    <a:pt x="1754" y="2115"/>
                  </a:cubicBezTo>
                  <a:cubicBezTo>
                    <a:pt x="1820" y="1935"/>
                    <a:pt x="2065" y="1099"/>
                    <a:pt x="1410" y="821"/>
                  </a:cubicBezTo>
                  <a:cubicBezTo>
                    <a:pt x="754" y="542"/>
                    <a:pt x="492" y="280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17"/>
            <p:cNvSpPr/>
            <p:nvPr/>
          </p:nvSpPr>
          <p:spPr>
            <a:xfrm>
              <a:off x="7712036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71" y="509"/>
                    <a:pt x="1050" y="1181"/>
                    <a:pt x="951" y="2476"/>
                  </a:cubicBezTo>
                  <a:cubicBezTo>
                    <a:pt x="853" y="3771"/>
                    <a:pt x="0" y="4263"/>
                    <a:pt x="0" y="4263"/>
                  </a:cubicBezTo>
                  <a:cubicBezTo>
                    <a:pt x="3590" y="2443"/>
                    <a:pt x="2295" y="771"/>
                    <a:pt x="1935" y="526"/>
                  </a:cubicBezTo>
                  <a:cubicBezTo>
                    <a:pt x="1590" y="280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17"/>
            <p:cNvSpPr/>
            <p:nvPr/>
          </p:nvSpPr>
          <p:spPr>
            <a:xfrm>
              <a:off x="7834105" y="4977774"/>
              <a:ext cx="227470" cy="159432"/>
            </a:xfrm>
            <a:custGeom>
              <a:rect b="b" l="l" r="r" t="t"/>
              <a:pathLst>
                <a:path extrusionOk="0" h="4860" w="6934">
                  <a:moveTo>
                    <a:pt x="1949" y="0"/>
                  </a:moveTo>
                  <a:cubicBezTo>
                    <a:pt x="1069" y="0"/>
                    <a:pt x="604" y="827"/>
                    <a:pt x="722" y="1362"/>
                  </a:cubicBezTo>
                  <a:cubicBezTo>
                    <a:pt x="836" y="1964"/>
                    <a:pt x="1403" y="2002"/>
                    <a:pt x="1543" y="2002"/>
                  </a:cubicBezTo>
                  <a:cubicBezTo>
                    <a:pt x="1563" y="2002"/>
                    <a:pt x="1574" y="2001"/>
                    <a:pt x="1574" y="2001"/>
                  </a:cubicBezTo>
                  <a:cubicBezTo>
                    <a:pt x="1312" y="1903"/>
                    <a:pt x="1197" y="1591"/>
                    <a:pt x="1328" y="1329"/>
                  </a:cubicBezTo>
                  <a:cubicBezTo>
                    <a:pt x="1371" y="1265"/>
                    <a:pt x="1415" y="1241"/>
                    <a:pt x="1462" y="1241"/>
                  </a:cubicBezTo>
                  <a:cubicBezTo>
                    <a:pt x="1560" y="1241"/>
                    <a:pt x="1671" y="1344"/>
                    <a:pt x="1803" y="1411"/>
                  </a:cubicBezTo>
                  <a:cubicBezTo>
                    <a:pt x="1844" y="1430"/>
                    <a:pt x="1883" y="1438"/>
                    <a:pt x="1918" y="1438"/>
                  </a:cubicBezTo>
                  <a:cubicBezTo>
                    <a:pt x="2069" y="1438"/>
                    <a:pt x="2173" y="1285"/>
                    <a:pt x="2213" y="1099"/>
                  </a:cubicBezTo>
                  <a:cubicBezTo>
                    <a:pt x="2253" y="958"/>
                    <a:pt x="2362" y="817"/>
                    <a:pt x="2550" y="817"/>
                  </a:cubicBezTo>
                  <a:cubicBezTo>
                    <a:pt x="2668" y="817"/>
                    <a:pt x="2817" y="872"/>
                    <a:pt x="3000" y="1017"/>
                  </a:cubicBezTo>
                  <a:cubicBezTo>
                    <a:pt x="3492" y="1394"/>
                    <a:pt x="3180" y="2148"/>
                    <a:pt x="3180" y="2148"/>
                  </a:cubicBezTo>
                  <a:cubicBezTo>
                    <a:pt x="3180" y="2148"/>
                    <a:pt x="3180" y="1526"/>
                    <a:pt x="2754" y="1476"/>
                  </a:cubicBezTo>
                  <a:cubicBezTo>
                    <a:pt x="2707" y="1463"/>
                    <a:pt x="2659" y="1456"/>
                    <a:pt x="2613" y="1456"/>
                  </a:cubicBezTo>
                  <a:cubicBezTo>
                    <a:pt x="2435" y="1456"/>
                    <a:pt x="2275" y="1553"/>
                    <a:pt x="2197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30" y="2657"/>
                    <a:pt x="2377" y="2739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77" y="3558"/>
                    <a:pt x="1656" y="3558"/>
                    <a:pt x="1656" y="3558"/>
                  </a:cubicBezTo>
                  <a:cubicBezTo>
                    <a:pt x="1803" y="3345"/>
                    <a:pt x="1771" y="3050"/>
                    <a:pt x="1574" y="2886"/>
                  </a:cubicBez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45"/>
                    <a:pt x="1017" y="3263"/>
                    <a:pt x="754" y="3493"/>
                  </a:cubicBezTo>
                  <a:cubicBezTo>
                    <a:pt x="618" y="3603"/>
                    <a:pt x="419" y="3630"/>
                    <a:pt x="260" y="3630"/>
                  </a:cubicBezTo>
                  <a:cubicBezTo>
                    <a:pt x="114" y="3630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1" y="3706"/>
                    <a:pt x="394" y="3755"/>
                    <a:pt x="590" y="3771"/>
                  </a:cubicBezTo>
                  <a:cubicBezTo>
                    <a:pt x="1033" y="3804"/>
                    <a:pt x="1476" y="3886"/>
                    <a:pt x="1902" y="3984"/>
                  </a:cubicBezTo>
                  <a:cubicBezTo>
                    <a:pt x="3082" y="4345"/>
                    <a:pt x="3803" y="4837"/>
                    <a:pt x="4688" y="4853"/>
                  </a:cubicBezTo>
                  <a:cubicBezTo>
                    <a:pt x="4746" y="4857"/>
                    <a:pt x="4804" y="4859"/>
                    <a:pt x="4862" y="4859"/>
                  </a:cubicBezTo>
                  <a:cubicBezTo>
                    <a:pt x="5262" y="4859"/>
                    <a:pt x="5656" y="4761"/>
                    <a:pt x="6000" y="4574"/>
                  </a:cubicBezTo>
                  <a:cubicBezTo>
                    <a:pt x="6786" y="4115"/>
                    <a:pt x="6934" y="2952"/>
                    <a:pt x="6475" y="2345"/>
                  </a:cubicBezTo>
                  <a:cubicBezTo>
                    <a:pt x="6244" y="2015"/>
                    <a:pt x="5880" y="1864"/>
                    <a:pt x="5540" y="1864"/>
                  </a:cubicBezTo>
                  <a:cubicBezTo>
                    <a:pt x="5204" y="1864"/>
                    <a:pt x="4892" y="2011"/>
                    <a:pt x="4754" y="2280"/>
                  </a:cubicBezTo>
                  <a:cubicBezTo>
                    <a:pt x="4508" y="2607"/>
                    <a:pt x="4541" y="3083"/>
                    <a:pt x="4836" y="3361"/>
                  </a:cubicBezTo>
                  <a:lnTo>
                    <a:pt x="4852" y="3378"/>
                  </a:lnTo>
                  <a:cubicBezTo>
                    <a:pt x="4869" y="3394"/>
                    <a:pt x="4885" y="3411"/>
                    <a:pt x="4918" y="3427"/>
                  </a:cubicBezTo>
                  <a:lnTo>
                    <a:pt x="4950" y="3460"/>
                  </a:lnTo>
                  <a:cubicBezTo>
                    <a:pt x="5052" y="3519"/>
                    <a:pt x="5179" y="3550"/>
                    <a:pt x="5302" y="3550"/>
                  </a:cubicBezTo>
                  <a:cubicBezTo>
                    <a:pt x="5556" y="3550"/>
                    <a:pt x="5797" y="3419"/>
                    <a:pt x="5786" y="3132"/>
                  </a:cubicBezTo>
                  <a:cubicBezTo>
                    <a:pt x="5800" y="2938"/>
                    <a:pt x="5644" y="2856"/>
                    <a:pt x="5467" y="2856"/>
                  </a:cubicBezTo>
                  <a:cubicBezTo>
                    <a:pt x="5213" y="2856"/>
                    <a:pt x="4916" y="3027"/>
                    <a:pt x="5032" y="3279"/>
                  </a:cubicBezTo>
                  <a:cubicBezTo>
                    <a:pt x="5040" y="3302"/>
                    <a:pt x="5041" y="3325"/>
                    <a:pt x="5018" y="3325"/>
                  </a:cubicBezTo>
                  <a:cubicBezTo>
                    <a:pt x="4991" y="3325"/>
                    <a:pt x="4934" y="3294"/>
                    <a:pt x="4819" y="3197"/>
                  </a:cubicBezTo>
                  <a:cubicBezTo>
                    <a:pt x="4705" y="3099"/>
                    <a:pt x="4639" y="2952"/>
                    <a:pt x="4639" y="2788"/>
                  </a:cubicBezTo>
                  <a:cubicBezTo>
                    <a:pt x="4639" y="2624"/>
                    <a:pt x="4705" y="2460"/>
                    <a:pt x="4819" y="2312"/>
                  </a:cubicBezTo>
                  <a:cubicBezTo>
                    <a:pt x="4945" y="2078"/>
                    <a:pt x="5212" y="1955"/>
                    <a:pt x="5499" y="1955"/>
                  </a:cubicBezTo>
                  <a:cubicBezTo>
                    <a:pt x="5814" y="1955"/>
                    <a:pt x="6154" y="2102"/>
                    <a:pt x="6360" y="2411"/>
                  </a:cubicBezTo>
                  <a:cubicBezTo>
                    <a:pt x="6360" y="2411"/>
                    <a:pt x="6360" y="2427"/>
                    <a:pt x="6377" y="2443"/>
                  </a:cubicBezTo>
                  <a:cubicBezTo>
                    <a:pt x="6590" y="2853"/>
                    <a:pt x="6590" y="3361"/>
                    <a:pt x="6344" y="3755"/>
                  </a:cubicBezTo>
                  <a:cubicBezTo>
                    <a:pt x="6064" y="4258"/>
                    <a:pt x="5426" y="4609"/>
                    <a:pt x="4595" y="4609"/>
                  </a:cubicBezTo>
                  <a:cubicBezTo>
                    <a:pt x="4209" y="4609"/>
                    <a:pt x="3781" y="4533"/>
                    <a:pt x="3328" y="4361"/>
                  </a:cubicBezTo>
                  <a:cubicBezTo>
                    <a:pt x="3279" y="4345"/>
                    <a:pt x="3049" y="4263"/>
                    <a:pt x="2902" y="4197"/>
                  </a:cubicBezTo>
                  <a:cubicBezTo>
                    <a:pt x="2475" y="3984"/>
                    <a:pt x="2033" y="3837"/>
                    <a:pt x="1590" y="3755"/>
                  </a:cubicBezTo>
                  <a:cubicBezTo>
                    <a:pt x="1754" y="3722"/>
                    <a:pt x="1951" y="3706"/>
                    <a:pt x="2164" y="3656"/>
                  </a:cubicBezTo>
                  <a:cubicBezTo>
                    <a:pt x="3901" y="3312"/>
                    <a:pt x="4164" y="837"/>
                    <a:pt x="2705" y="182"/>
                  </a:cubicBezTo>
                  <a:cubicBezTo>
                    <a:pt x="2428" y="55"/>
                    <a:pt x="2175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17"/>
            <p:cNvSpPr/>
            <p:nvPr/>
          </p:nvSpPr>
          <p:spPr>
            <a:xfrm>
              <a:off x="7945415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cubicBezTo>
                    <a:pt x="3885" y="788"/>
                    <a:pt x="3541" y="1574"/>
                    <a:pt x="2902" y="2050"/>
                  </a:cubicBezTo>
                  <a:cubicBezTo>
                    <a:pt x="2493" y="2357"/>
                    <a:pt x="2001" y="2456"/>
                    <a:pt x="1540" y="2456"/>
                  </a:cubicBezTo>
                  <a:cubicBezTo>
                    <a:pt x="723" y="2456"/>
                    <a:pt x="1" y="2148"/>
                    <a:pt x="0" y="2148"/>
                  </a:cubicBezTo>
                  <a:lnTo>
                    <a:pt x="0" y="2148"/>
                  </a:lnTo>
                  <a:cubicBezTo>
                    <a:pt x="1328" y="2869"/>
                    <a:pt x="1836" y="2640"/>
                    <a:pt x="2213" y="3033"/>
                  </a:cubicBezTo>
                  <a:cubicBezTo>
                    <a:pt x="2379" y="3221"/>
                    <a:pt x="2551" y="3278"/>
                    <a:pt x="2709" y="3278"/>
                  </a:cubicBezTo>
                  <a:cubicBezTo>
                    <a:pt x="2894" y="3278"/>
                    <a:pt x="3058" y="3200"/>
                    <a:pt x="3164" y="3164"/>
                  </a:cubicBezTo>
                  <a:cubicBezTo>
                    <a:pt x="3191" y="3158"/>
                    <a:pt x="3217" y="3154"/>
                    <a:pt x="3244" y="3154"/>
                  </a:cubicBezTo>
                  <a:cubicBezTo>
                    <a:pt x="3346" y="3154"/>
                    <a:pt x="3439" y="3204"/>
                    <a:pt x="3492" y="3295"/>
                  </a:cubicBezTo>
                  <a:cubicBezTo>
                    <a:pt x="3524" y="3099"/>
                    <a:pt x="3475" y="2886"/>
                    <a:pt x="3344" y="2722"/>
                  </a:cubicBezTo>
                  <a:cubicBezTo>
                    <a:pt x="3180" y="2509"/>
                    <a:pt x="2770" y="2492"/>
                    <a:pt x="2705" y="2492"/>
                  </a:cubicBezTo>
                  <a:cubicBezTo>
                    <a:pt x="3262" y="2459"/>
                    <a:pt x="3770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17"/>
            <p:cNvSpPr/>
            <p:nvPr/>
          </p:nvSpPr>
          <p:spPr>
            <a:xfrm>
              <a:off x="7750221" y="4820537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05" y="0"/>
                  </a:moveTo>
                  <a:cubicBezTo>
                    <a:pt x="1382" y="0"/>
                    <a:pt x="976" y="149"/>
                    <a:pt x="705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1" y="2434"/>
                    <a:pt x="1426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69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16" y="2204"/>
                  </a:lnTo>
                  <a:cubicBezTo>
                    <a:pt x="2033" y="2188"/>
                    <a:pt x="2049" y="2172"/>
                    <a:pt x="2066" y="2155"/>
                  </a:cubicBezTo>
                  <a:cubicBezTo>
                    <a:pt x="2229" y="1975"/>
                    <a:pt x="2311" y="1729"/>
                    <a:pt x="2279" y="1500"/>
                  </a:cubicBezTo>
                  <a:cubicBezTo>
                    <a:pt x="2236" y="1156"/>
                    <a:pt x="2024" y="1016"/>
                    <a:pt x="1827" y="1016"/>
                  </a:cubicBezTo>
                  <a:cubicBezTo>
                    <a:pt x="1724" y="1016"/>
                    <a:pt x="1625" y="1055"/>
                    <a:pt x="1557" y="1123"/>
                  </a:cubicBezTo>
                  <a:cubicBezTo>
                    <a:pt x="1394" y="1286"/>
                    <a:pt x="1443" y="1565"/>
                    <a:pt x="1639" y="1696"/>
                  </a:cubicBezTo>
                  <a:cubicBezTo>
                    <a:pt x="1710" y="1728"/>
                    <a:pt x="1775" y="1738"/>
                    <a:pt x="1832" y="1738"/>
                  </a:cubicBezTo>
                  <a:cubicBezTo>
                    <a:pt x="1923" y="1738"/>
                    <a:pt x="1995" y="1712"/>
                    <a:pt x="2043" y="1712"/>
                  </a:cubicBezTo>
                  <a:cubicBezTo>
                    <a:pt x="2090" y="1712"/>
                    <a:pt x="2115" y="1736"/>
                    <a:pt x="2115" y="1827"/>
                  </a:cubicBezTo>
                  <a:cubicBezTo>
                    <a:pt x="2082" y="2024"/>
                    <a:pt x="1967" y="2204"/>
                    <a:pt x="1787" y="2286"/>
                  </a:cubicBezTo>
                  <a:cubicBezTo>
                    <a:pt x="1680" y="2340"/>
                    <a:pt x="1563" y="2365"/>
                    <a:pt x="1445" y="2365"/>
                  </a:cubicBezTo>
                  <a:cubicBezTo>
                    <a:pt x="1309" y="2365"/>
                    <a:pt x="1172" y="2331"/>
                    <a:pt x="1049" y="2270"/>
                  </a:cubicBezTo>
                  <a:cubicBezTo>
                    <a:pt x="508" y="2040"/>
                    <a:pt x="148" y="1106"/>
                    <a:pt x="787" y="549"/>
                  </a:cubicBezTo>
                  <a:cubicBezTo>
                    <a:pt x="1033" y="303"/>
                    <a:pt x="1377" y="172"/>
                    <a:pt x="1721" y="155"/>
                  </a:cubicBezTo>
                  <a:cubicBezTo>
                    <a:pt x="2475" y="205"/>
                    <a:pt x="3295" y="746"/>
                    <a:pt x="3442" y="2204"/>
                  </a:cubicBezTo>
                  <a:cubicBezTo>
                    <a:pt x="3475" y="2762"/>
                    <a:pt x="3426" y="3319"/>
                    <a:pt x="3279" y="3844"/>
                  </a:cubicBezTo>
                  <a:cubicBezTo>
                    <a:pt x="3147" y="4302"/>
                    <a:pt x="2934" y="4745"/>
                    <a:pt x="2672" y="5138"/>
                  </a:cubicBezTo>
                  <a:cubicBezTo>
                    <a:pt x="2262" y="5614"/>
                    <a:pt x="1754" y="6024"/>
                    <a:pt x="1180" y="6286"/>
                  </a:cubicBezTo>
                  <a:cubicBezTo>
                    <a:pt x="1803" y="6040"/>
                    <a:pt x="2361" y="5630"/>
                    <a:pt x="2803" y="5122"/>
                  </a:cubicBezTo>
                  <a:cubicBezTo>
                    <a:pt x="3541" y="4270"/>
                    <a:pt x="4459" y="2254"/>
                    <a:pt x="3180" y="614"/>
                  </a:cubicBezTo>
                  <a:cubicBezTo>
                    <a:pt x="2826" y="207"/>
                    <a:pt x="2303" y="0"/>
                    <a:pt x="18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17"/>
            <p:cNvSpPr/>
            <p:nvPr/>
          </p:nvSpPr>
          <p:spPr>
            <a:xfrm>
              <a:off x="7330047" y="4923514"/>
              <a:ext cx="79815" cy="179050"/>
            </a:xfrm>
            <a:custGeom>
              <a:rect b="b" l="l" r="r" t="t"/>
              <a:pathLst>
                <a:path extrusionOk="0" h="5458" w="2433">
                  <a:moveTo>
                    <a:pt x="994" y="1"/>
                  </a:moveTo>
                  <a:cubicBezTo>
                    <a:pt x="632" y="1"/>
                    <a:pt x="1" y="584"/>
                    <a:pt x="285" y="2426"/>
                  </a:cubicBezTo>
                  <a:cubicBezTo>
                    <a:pt x="613" y="4458"/>
                    <a:pt x="2170" y="5409"/>
                    <a:pt x="2433" y="5458"/>
                  </a:cubicBezTo>
                  <a:cubicBezTo>
                    <a:pt x="2433" y="5458"/>
                    <a:pt x="908" y="4474"/>
                    <a:pt x="777" y="2803"/>
                  </a:cubicBezTo>
                  <a:cubicBezTo>
                    <a:pt x="646" y="1147"/>
                    <a:pt x="1154" y="1098"/>
                    <a:pt x="1318" y="737"/>
                  </a:cubicBezTo>
                  <a:cubicBezTo>
                    <a:pt x="1482" y="377"/>
                    <a:pt x="1400" y="114"/>
                    <a:pt x="1088" y="16"/>
                  </a:cubicBezTo>
                  <a:cubicBezTo>
                    <a:pt x="1060" y="6"/>
                    <a:pt x="1028" y="1"/>
                    <a:pt x="9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17"/>
            <p:cNvSpPr/>
            <p:nvPr/>
          </p:nvSpPr>
          <p:spPr>
            <a:xfrm>
              <a:off x="7294223" y="4874174"/>
              <a:ext cx="173702" cy="233244"/>
            </a:xfrm>
            <a:custGeom>
              <a:rect b="b" l="l" r="r" t="t"/>
              <a:pathLst>
                <a:path extrusionOk="0" h="7110" w="5295">
                  <a:moveTo>
                    <a:pt x="3607" y="0"/>
                  </a:moveTo>
                  <a:cubicBezTo>
                    <a:pt x="3396" y="0"/>
                    <a:pt x="3199" y="27"/>
                    <a:pt x="3033" y="61"/>
                  </a:cubicBezTo>
                  <a:cubicBezTo>
                    <a:pt x="2590" y="127"/>
                    <a:pt x="2180" y="307"/>
                    <a:pt x="1836" y="553"/>
                  </a:cubicBezTo>
                  <a:cubicBezTo>
                    <a:pt x="0" y="1913"/>
                    <a:pt x="345" y="4290"/>
                    <a:pt x="886" y="5438"/>
                  </a:cubicBezTo>
                  <a:cubicBezTo>
                    <a:pt x="1181" y="6126"/>
                    <a:pt x="1656" y="6700"/>
                    <a:pt x="2279" y="7109"/>
                  </a:cubicBezTo>
                  <a:cubicBezTo>
                    <a:pt x="1689" y="6683"/>
                    <a:pt x="1230" y="6093"/>
                    <a:pt x="967" y="5405"/>
                  </a:cubicBezTo>
                  <a:cubicBezTo>
                    <a:pt x="459" y="4257"/>
                    <a:pt x="197" y="1963"/>
                    <a:pt x="1935" y="701"/>
                  </a:cubicBezTo>
                  <a:cubicBezTo>
                    <a:pt x="2361" y="383"/>
                    <a:pt x="2917" y="191"/>
                    <a:pt x="3432" y="191"/>
                  </a:cubicBezTo>
                  <a:cubicBezTo>
                    <a:pt x="3848" y="191"/>
                    <a:pt x="4237" y="317"/>
                    <a:pt x="4508" y="602"/>
                  </a:cubicBezTo>
                  <a:cubicBezTo>
                    <a:pt x="5154" y="1248"/>
                    <a:pt x="4670" y="2308"/>
                    <a:pt x="3982" y="2308"/>
                  </a:cubicBezTo>
                  <a:cubicBezTo>
                    <a:pt x="3972" y="2308"/>
                    <a:pt x="3961" y="2307"/>
                    <a:pt x="3951" y="2307"/>
                  </a:cubicBezTo>
                  <a:cubicBezTo>
                    <a:pt x="3921" y="2310"/>
                    <a:pt x="3891" y="2312"/>
                    <a:pt x="3862" y="2312"/>
                  </a:cubicBezTo>
                  <a:cubicBezTo>
                    <a:pt x="3601" y="2312"/>
                    <a:pt x="3360" y="2182"/>
                    <a:pt x="3213" y="1946"/>
                  </a:cubicBezTo>
                  <a:cubicBezTo>
                    <a:pt x="3164" y="1848"/>
                    <a:pt x="3131" y="1717"/>
                    <a:pt x="3148" y="1586"/>
                  </a:cubicBezTo>
                  <a:cubicBezTo>
                    <a:pt x="3167" y="1334"/>
                    <a:pt x="3243" y="1254"/>
                    <a:pt x="3299" y="1254"/>
                  </a:cubicBezTo>
                  <a:cubicBezTo>
                    <a:pt x="3338" y="1254"/>
                    <a:pt x="3367" y="1293"/>
                    <a:pt x="3361" y="1340"/>
                  </a:cubicBezTo>
                  <a:cubicBezTo>
                    <a:pt x="3316" y="1576"/>
                    <a:pt x="3512" y="1773"/>
                    <a:pt x="3744" y="1773"/>
                  </a:cubicBezTo>
                  <a:cubicBezTo>
                    <a:pt x="3769" y="1773"/>
                    <a:pt x="3794" y="1771"/>
                    <a:pt x="3820" y="1766"/>
                  </a:cubicBezTo>
                  <a:cubicBezTo>
                    <a:pt x="4229" y="1700"/>
                    <a:pt x="4328" y="1159"/>
                    <a:pt x="3967" y="963"/>
                  </a:cubicBezTo>
                  <a:cubicBezTo>
                    <a:pt x="3873" y="916"/>
                    <a:pt x="3775" y="894"/>
                    <a:pt x="3679" y="894"/>
                  </a:cubicBezTo>
                  <a:cubicBezTo>
                    <a:pt x="3371" y="894"/>
                    <a:pt x="3083" y="1117"/>
                    <a:pt x="3033" y="1455"/>
                  </a:cubicBezTo>
                  <a:cubicBezTo>
                    <a:pt x="2984" y="1782"/>
                    <a:pt x="3148" y="2110"/>
                    <a:pt x="3443" y="2274"/>
                  </a:cubicBezTo>
                  <a:lnTo>
                    <a:pt x="3475" y="2274"/>
                  </a:lnTo>
                  <a:cubicBezTo>
                    <a:pt x="3574" y="2323"/>
                    <a:pt x="3672" y="2372"/>
                    <a:pt x="3787" y="2389"/>
                  </a:cubicBezTo>
                  <a:cubicBezTo>
                    <a:pt x="3880" y="2411"/>
                    <a:pt x="3973" y="2421"/>
                    <a:pt x="4065" y="2421"/>
                  </a:cubicBezTo>
                  <a:cubicBezTo>
                    <a:pt x="4663" y="2421"/>
                    <a:pt x="5189" y="1983"/>
                    <a:pt x="5246" y="1471"/>
                  </a:cubicBezTo>
                  <a:cubicBezTo>
                    <a:pt x="5295" y="1061"/>
                    <a:pt x="5131" y="651"/>
                    <a:pt x="4819" y="389"/>
                  </a:cubicBezTo>
                  <a:cubicBezTo>
                    <a:pt x="4436" y="91"/>
                    <a:pt x="3998" y="0"/>
                    <a:pt x="36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17"/>
            <p:cNvSpPr/>
            <p:nvPr/>
          </p:nvSpPr>
          <p:spPr>
            <a:xfrm>
              <a:off x="7400152" y="4813287"/>
              <a:ext cx="239870" cy="168847"/>
            </a:xfrm>
            <a:custGeom>
              <a:rect b="b" l="l" r="r" t="t"/>
              <a:pathLst>
                <a:path extrusionOk="0" h="5147" w="7312">
                  <a:moveTo>
                    <a:pt x="1750" y="0"/>
                  </a:moveTo>
                  <a:cubicBezTo>
                    <a:pt x="1356" y="0"/>
                    <a:pt x="969" y="175"/>
                    <a:pt x="705" y="508"/>
                  </a:cubicBezTo>
                  <a:cubicBezTo>
                    <a:pt x="612" y="638"/>
                    <a:pt x="465" y="705"/>
                    <a:pt x="317" y="705"/>
                  </a:cubicBezTo>
                  <a:cubicBezTo>
                    <a:pt x="205" y="705"/>
                    <a:pt x="92" y="667"/>
                    <a:pt x="0" y="590"/>
                  </a:cubicBezTo>
                  <a:lnTo>
                    <a:pt x="0" y="590"/>
                  </a:lnTo>
                  <a:cubicBezTo>
                    <a:pt x="33" y="950"/>
                    <a:pt x="66" y="1016"/>
                    <a:pt x="1771" y="1737"/>
                  </a:cubicBezTo>
                  <a:cubicBezTo>
                    <a:pt x="3082" y="2294"/>
                    <a:pt x="3525" y="4261"/>
                    <a:pt x="3656" y="5146"/>
                  </a:cubicBezTo>
                  <a:cubicBezTo>
                    <a:pt x="3803" y="4261"/>
                    <a:pt x="4246" y="2294"/>
                    <a:pt x="5557" y="1737"/>
                  </a:cubicBezTo>
                  <a:cubicBezTo>
                    <a:pt x="7262" y="1016"/>
                    <a:pt x="7295" y="950"/>
                    <a:pt x="7311" y="590"/>
                  </a:cubicBezTo>
                  <a:lnTo>
                    <a:pt x="7311" y="590"/>
                  </a:lnTo>
                  <a:cubicBezTo>
                    <a:pt x="7219" y="667"/>
                    <a:pt x="7106" y="705"/>
                    <a:pt x="6996" y="705"/>
                  </a:cubicBezTo>
                  <a:cubicBezTo>
                    <a:pt x="6849" y="705"/>
                    <a:pt x="6707" y="638"/>
                    <a:pt x="6623" y="508"/>
                  </a:cubicBezTo>
                  <a:cubicBezTo>
                    <a:pt x="6349" y="175"/>
                    <a:pt x="5958" y="0"/>
                    <a:pt x="5566" y="0"/>
                  </a:cubicBezTo>
                  <a:cubicBezTo>
                    <a:pt x="5301" y="0"/>
                    <a:pt x="5035" y="80"/>
                    <a:pt x="4803" y="245"/>
                  </a:cubicBezTo>
                  <a:cubicBezTo>
                    <a:pt x="4229" y="655"/>
                    <a:pt x="3852" y="1475"/>
                    <a:pt x="3656" y="2655"/>
                  </a:cubicBezTo>
                  <a:cubicBezTo>
                    <a:pt x="3475" y="1458"/>
                    <a:pt x="3098" y="639"/>
                    <a:pt x="2525" y="245"/>
                  </a:cubicBezTo>
                  <a:cubicBezTo>
                    <a:pt x="2287" y="80"/>
                    <a:pt x="2017" y="0"/>
                    <a:pt x="17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17"/>
            <p:cNvSpPr/>
            <p:nvPr/>
          </p:nvSpPr>
          <p:spPr>
            <a:xfrm>
              <a:off x="7476524" y="4719693"/>
              <a:ext cx="87655" cy="145753"/>
            </a:xfrm>
            <a:custGeom>
              <a:rect b="b" l="l" r="r" t="t"/>
              <a:pathLst>
                <a:path extrusionOk="0" h="4443" w="2672">
                  <a:moveTo>
                    <a:pt x="1344" y="0"/>
                  </a:moveTo>
                  <a:cubicBezTo>
                    <a:pt x="1262" y="164"/>
                    <a:pt x="1147" y="312"/>
                    <a:pt x="1000" y="427"/>
                  </a:cubicBezTo>
                  <a:cubicBezTo>
                    <a:pt x="557" y="853"/>
                    <a:pt x="0" y="1721"/>
                    <a:pt x="721" y="2902"/>
                  </a:cubicBezTo>
                  <a:cubicBezTo>
                    <a:pt x="1016" y="3377"/>
                    <a:pt x="1213" y="3902"/>
                    <a:pt x="1344" y="4442"/>
                  </a:cubicBezTo>
                  <a:cubicBezTo>
                    <a:pt x="1459" y="3902"/>
                    <a:pt x="1672" y="3377"/>
                    <a:pt x="1951" y="2902"/>
                  </a:cubicBezTo>
                  <a:cubicBezTo>
                    <a:pt x="2672" y="1721"/>
                    <a:pt x="2115" y="853"/>
                    <a:pt x="1672" y="427"/>
                  </a:cubicBezTo>
                  <a:cubicBezTo>
                    <a:pt x="1541" y="295"/>
                    <a:pt x="1426" y="164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17"/>
            <p:cNvSpPr/>
            <p:nvPr/>
          </p:nvSpPr>
          <p:spPr>
            <a:xfrm>
              <a:off x="7420033" y="4582467"/>
              <a:ext cx="200603" cy="220056"/>
            </a:xfrm>
            <a:custGeom>
              <a:rect b="b" l="l" r="r" t="t"/>
              <a:pathLst>
                <a:path extrusionOk="0" h="6708" w="6115">
                  <a:moveTo>
                    <a:pt x="1900" y="6703"/>
                  </a:moveTo>
                  <a:cubicBezTo>
                    <a:pt x="1901" y="6705"/>
                    <a:pt x="1902" y="6706"/>
                    <a:pt x="1902" y="6708"/>
                  </a:cubicBezTo>
                  <a:cubicBezTo>
                    <a:pt x="1902" y="6706"/>
                    <a:pt x="1901" y="6705"/>
                    <a:pt x="1900" y="6703"/>
                  </a:cubicBezTo>
                  <a:close/>
                  <a:moveTo>
                    <a:pt x="1593" y="1"/>
                  </a:moveTo>
                  <a:cubicBezTo>
                    <a:pt x="1195" y="1"/>
                    <a:pt x="805" y="156"/>
                    <a:pt x="575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69" y="2103"/>
                    <a:pt x="1187" y="2103"/>
                  </a:cubicBezTo>
                  <a:cubicBezTo>
                    <a:pt x="1784" y="2103"/>
                    <a:pt x="1997" y="1584"/>
                    <a:pt x="1870" y="1282"/>
                  </a:cubicBezTo>
                  <a:cubicBezTo>
                    <a:pt x="1827" y="1114"/>
                    <a:pt x="1665" y="993"/>
                    <a:pt x="1495" y="993"/>
                  </a:cubicBezTo>
                  <a:cubicBezTo>
                    <a:pt x="1467" y="993"/>
                    <a:pt x="1439" y="996"/>
                    <a:pt x="1411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1"/>
                    <a:pt x="1275" y="1567"/>
                    <a:pt x="1403" y="1567"/>
                  </a:cubicBezTo>
                  <a:cubicBezTo>
                    <a:pt x="1477" y="1567"/>
                    <a:pt x="1553" y="1535"/>
                    <a:pt x="1607" y="1462"/>
                  </a:cubicBezTo>
                  <a:cubicBezTo>
                    <a:pt x="1648" y="1399"/>
                    <a:pt x="1690" y="1374"/>
                    <a:pt x="1727" y="1374"/>
                  </a:cubicBezTo>
                  <a:cubicBezTo>
                    <a:pt x="1796" y="1374"/>
                    <a:pt x="1847" y="1459"/>
                    <a:pt x="1837" y="1544"/>
                  </a:cubicBezTo>
                  <a:cubicBezTo>
                    <a:pt x="1747" y="1788"/>
                    <a:pt x="1516" y="1942"/>
                    <a:pt x="1271" y="1942"/>
                  </a:cubicBezTo>
                  <a:cubicBezTo>
                    <a:pt x="1203" y="1942"/>
                    <a:pt x="1134" y="1930"/>
                    <a:pt x="1066" y="1905"/>
                  </a:cubicBezTo>
                  <a:cubicBezTo>
                    <a:pt x="657" y="1790"/>
                    <a:pt x="460" y="1053"/>
                    <a:pt x="1017" y="659"/>
                  </a:cubicBezTo>
                  <a:cubicBezTo>
                    <a:pt x="1144" y="567"/>
                    <a:pt x="1328" y="517"/>
                    <a:pt x="1534" y="517"/>
                  </a:cubicBezTo>
                  <a:cubicBezTo>
                    <a:pt x="2130" y="517"/>
                    <a:pt x="2903" y="931"/>
                    <a:pt x="2951" y="1905"/>
                  </a:cubicBezTo>
                  <a:cubicBezTo>
                    <a:pt x="2951" y="3069"/>
                    <a:pt x="2017" y="4118"/>
                    <a:pt x="1771" y="4888"/>
                  </a:cubicBezTo>
                  <a:cubicBezTo>
                    <a:pt x="1417" y="5950"/>
                    <a:pt x="1853" y="6617"/>
                    <a:pt x="1900" y="6703"/>
                  </a:cubicBezTo>
                  <a:lnTo>
                    <a:pt x="1900" y="6703"/>
                  </a:lnTo>
                  <a:cubicBezTo>
                    <a:pt x="1607" y="6147"/>
                    <a:pt x="1592" y="5493"/>
                    <a:pt x="1853" y="4921"/>
                  </a:cubicBezTo>
                  <a:cubicBezTo>
                    <a:pt x="2050" y="4396"/>
                    <a:pt x="2476" y="3839"/>
                    <a:pt x="2804" y="3134"/>
                  </a:cubicBezTo>
                  <a:cubicBezTo>
                    <a:pt x="2919" y="2921"/>
                    <a:pt x="3001" y="2675"/>
                    <a:pt x="3050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09" y="5495"/>
                    <a:pt x="4492" y="6150"/>
                    <a:pt x="4214" y="6708"/>
                  </a:cubicBezTo>
                  <a:cubicBezTo>
                    <a:pt x="4246" y="6642"/>
                    <a:pt x="4705" y="5970"/>
                    <a:pt x="4345" y="4888"/>
                  </a:cubicBezTo>
                  <a:cubicBezTo>
                    <a:pt x="4082" y="4118"/>
                    <a:pt x="3164" y="3069"/>
                    <a:pt x="3164" y="1905"/>
                  </a:cubicBezTo>
                  <a:cubicBezTo>
                    <a:pt x="3213" y="931"/>
                    <a:pt x="3986" y="517"/>
                    <a:pt x="4582" y="517"/>
                  </a:cubicBezTo>
                  <a:cubicBezTo>
                    <a:pt x="4788" y="517"/>
                    <a:pt x="4972" y="567"/>
                    <a:pt x="5099" y="659"/>
                  </a:cubicBezTo>
                  <a:cubicBezTo>
                    <a:pt x="5656" y="1053"/>
                    <a:pt x="5459" y="1790"/>
                    <a:pt x="5033" y="1905"/>
                  </a:cubicBezTo>
                  <a:cubicBezTo>
                    <a:pt x="4969" y="1930"/>
                    <a:pt x="4903" y="1942"/>
                    <a:pt x="4837" y="1942"/>
                  </a:cubicBezTo>
                  <a:cubicBezTo>
                    <a:pt x="4600" y="1942"/>
                    <a:pt x="4369" y="1788"/>
                    <a:pt x="4279" y="1544"/>
                  </a:cubicBezTo>
                  <a:cubicBezTo>
                    <a:pt x="4258" y="1459"/>
                    <a:pt x="4312" y="1374"/>
                    <a:pt x="4385" y="1374"/>
                  </a:cubicBezTo>
                  <a:cubicBezTo>
                    <a:pt x="4424" y="1374"/>
                    <a:pt x="4468" y="1399"/>
                    <a:pt x="4509" y="1462"/>
                  </a:cubicBezTo>
                  <a:cubicBezTo>
                    <a:pt x="4557" y="1535"/>
                    <a:pt x="4629" y="1567"/>
                    <a:pt x="4702" y="1567"/>
                  </a:cubicBezTo>
                  <a:cubicBezTo>
                    <a:pt x="4826" y="1567"/>
                    <a:pt x="4951" y="1471"/>
                    <a:pt x="4951" y="1315"/>
                  </a:cubicBezTo>
                  <a:cubicBezTo>
                    <a:pt x="4968" y="1167"/>
                    <a:pt x="4853" y="1020"/>
                    <a:pt x="4705" y="1003"/>
                  </a:cubicBezTo>
                  <a:cubicBezTo>
                    <a:pt x="4675" y="996"/>
                    <a:pt x="4645" y="993"/>
                    <a:pt x="4615" y="993"/>
                  </a:cubicBezTo>
                  <a:cubicBezTo>
                    <a:pt x="4439" y="993"/>
                    <a:pt x="4286" y="1114"/>
                    <a:pt x="4230" y="1282"/>
                  </a:cubicBezTo>
                  <a:cubicBezTo>
                    <a:pt x="4103" y="1584"/>
                    <a:pt x="4346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69"/>
                    <a:pt x="6115" y="1102"/>
                    <a:pt x="5525" y="446"/>
                  </a:cubicBezTo>
                  <a:cubicBezTo>
                    <a:pt x="5302" y="156"/>
                    <a:pt x="4916" y="1"/>
                    <a:pt x="4520" y="1"/>
                  </a:cubicBezTo>
                  <a:cubicBezTo>
                    <a:pt x="4045" y="1"/>
                    <a:pt x="3554" y="225"/>
                    <a:pt x="3312" y="708"/>
                  </a:cubicBezTo>
                  <a:cubicBezTo>
                    <a:pt x="3197" y="872"/>
                    <a:pt x="3099" y="1069"/>
                    <a:pt x="3050" y="1266"/>
                  </a:cubicBezTo>
                  <a:cubicBezTo>
                    <a:pt x="3001" y="1069"/>
                    <a:pt x="2919" y="872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17"/>
            <p:cNvSpPr/>
            <p:nvPr/>
          </p:nvSpPr>
          <p:spPr>
            <a:xfrm>
              <a:off x="7257645" y="4693875"/>
              <a:ext cx="171045" cy="268903"/>
            </a:xfrm>
            <a:custGeom>
              <a:rect b="b" l="l" r="r" t="t"/>
              <a:pathLst>
                <a:path extrusionOk="0" h="8197" w="5214">
                  <a:moveTo>
                    <a:pt x="4115" y="1"/>
                  </a:moveTo>
                  <a:cubicBezTo>
                    <a:pt x="4115" y="1"/>
                    <a:pt x="4197" y="607"/>
                    <a:pt x="3804" y="837"/>
                  </a:cubicBezTo>
                  <a:cubicBezTo>
                    <a:pt x="3410" y="1066"/>
                    <a:pt x="2836" y="1525"/>
                    <a:pt x="3443" y="2050"/>
                  </a:cubicBezTo>
                  <a:cubicBezTo>
                    <a:pt x="4033" y="2574"/>
                    <a:pt x="4213" y="3328"/>
                    <a:pt x="3689" y="4066"/>
                  </a:cubicBezTo>
                  <a:cubicBezTo>
                    <a:pt x="3689" y="4066"/>
                    <a:pt x="3984" y="2967"/>
                    <a:pt x="3246" y="2476"/>
                  </a:cubicBezTo>
                  <a:cubicBezTo>
                    <a:pt x="3054" y="2343"/>
                    <a:pt x="2899" y="2306"/>
                    <a:pt x="2786" y="2306"/>
                  </a:cubicBezTo>
                  <a:cubicBezTo>
                    <a:pt x="2649" y="2306"/>
                    <a:pt x="2574" y="2361"/>
                    <a:pt x="2574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214" y="3361"/>
                    <a:pt x="2558" y="3754"/>
                  </a:cubicBezTo>
                  <a:cubicBezTo>
                    <a:pt x="2902" y="4148"/>
                    <a:pt x="3148" y="4918"/>
                    <a:pt x="1951" y="5803"/>
                  </a:cubicBezTo>
                  <a:cubicBezTo>
                    <a:pt x="1951" y="5803"/>
                    <a:pt x="2558" y="4443"/>
                    <a:pt x="2197" y="3738"/>
                  </a:cubicBezTo>
                  <a:cubicBezTo>
                    <a:pt x="1837" y="3033"/>
                    <a:pt x="1378" y="3148"/>
                    <a:pt x="968" y="2558"/>
                  </a:cubicBezTo>
                  <a:cubicBezTo>
                    <a:pt x="968" y="2558"/>
                    <a:pt x="1" y="3082"/>
                    <a:pt x="755" y="4230"/>
                  </a:cubicBezTo>
                  <a:cubicBezTo>
                    <a:pt x="1624" y="5574"/>
                    <a:pt x="542" y="7278"/>
                    <a:pt x="1476" y="8196"/>
                  </a:cubicBezTo>
                  <a:cubicBezTo>
                    <a:pt x="1476" y="8196"/>
                    <a:pt x="1410" y="6836"/>
                    <a:pt x="2673" y="5606"/>
                  </a:cubicBezTo>
                  <a:cubicBezTo>
                    <a:pt x="3935" y="4377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17"/>
            <p:cNvSpPr/>
            <p:nvPr/>
          </p:nvSpPr>
          <p:spPr>
            <a:xfrm>
              <a:off x="7407665" y="4660544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2591" y="0"/>
                  </a:moveTo>
                  <a:lnTo>
                    <a:pt x="2591" y="0"/>
                  </a:lnTo>
                  <a:cubicBezTo>
                    <a:pt x="2542" y="279"/>
                    <a:pt x="2279" y="525"/>
                    <a:pt x="1640" y="820"/>
                  </a:cubicBezTo>
                  <a:cubicBezTo>
                    <a:pt x="984" y="1099"/>
                    <a:pt x="1230" y="1935"/>
                    <a:pt x="1279" y="2115"/>
                  </a:cubicBezTo>
                  <a:cubicBezTo>
                    <a:pt x="1342" y="2303"/>
                    <a:pt x="1390" y="2641"/>
                    <a:pt x="1207" y="2641"/>
                  </a:cubicBezTo>
                  <a:cubicBezTo>
                    <a:pt x="1199" y="2641"/>
                    <a:pt x="1190" y="2641"/>
                    <a:pt x="1181" y="2639"/>
                  </a:cubicBezTo>
                  <a:cubicBezTo>
                    <a:pt x="968" y="2607"/>
                    <a:pt x="1017" y="2492"/>
                    <a:pt x="1116" y="1820"/>
                  </a:cubicBezTo>
                  <a:cubicBezTo>
                    <a:pt x="1189" y="1319"/>
                    <a:pt x="880" y="1255"/>
                    <a:pt x="717" y="1255"/>
                  </a:cubicBezTo>
                  <a:cubicBezTo>
                    <a:pt x="662" y="1255"/>
                    <a:pt x="624" y="1262"/>
                    <a:pt x="624" y="1262"/>
                  </a:cubicBezTo>
                  <a:cubicBezTo>
                    <a:pt x="755" y="1426"/>
                    <a:pt x="739" y="1656"/>
                    <a:pt x="607" y="1820"/>
                  </a:cubicBezTo>
                  <a:cubicBezTo>
                    <a:pt x="362" y="2066"/>
                    <a:pt x="50" y="2344"/>
                    <a:pt x="312" y="3098"/>
                  </a:cubicBezTo>
                  <a:cubicBezTo>
                    <a:pt x="575" y="3852"/>
                    <a:pt x="1" y="4524"/>
                    <a:pt x="1" y="4524"/>
                  </a:cubicBezTo>
                  <a:cubicBezTo>
                    <a:pt x="3033" y="2017"/>
                    <a:pt x="2591" y="1"/>
                    <a:pt x="25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17"/>
            <p:cNvSpPr/>
            <p:nvPr/>
          </p:nvSpPr>
          <p:spPr>
            <a:xfrm>
              <a:off x="7210864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80"/>
                    <a:pt x="1640" y="526"/>
                  </a:cubicBezTo>
                  <a:cubicBezTo>
                    <a:pt x="1296" y="771"/>
                    <a:pt x="1" y="2443"/>
                    <a:pt x="3590" y="4263"/>
                  </a:cubicBezTo>
                  <a:cubicBezTo>
                    <a:pt x="3590" y="4263"/>
                    <a:pt x="2738" y="3771"/>
                    <a:pt x="2623" y="2476"/>
                  </a:cubicBezTo>
                  <a:cubicBezTo>
                    <a:pt x="2525" y="1198"/>
                    <a:pt x="2804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17"/>
            <p:cNvSpPr/>
            <p:nvPr/>
          </p:nvSpPr>
          <p:spPr>
            <a:xfrm>
              <a:off x="6978567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78" y="1"/>
                  </a:moveTo>
                  <a:cubicBezTo>
                    <a:pt x="4754" y="1"/>
                    <a:pt x="4504" y="53"/>
                    <a:pt x="4230" y="176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700"/>
                    <a:pt x="5180" y="3732"/>
                    <a:pt x="5344" y="3749"/>
                  </a:cubicBezTo>
                  <a:cubicBezTo>
                    <a:pt x="4902" y="3831"/>
                    <a:pt x="4459" y="3995"/>
                    <a:pt x="4033" y="4191"/>
                  </a:cubicBezTo>
                  <a:cubicBezTo>
                    <a:pt x="3885" y="4273"/>
                    <a:pt x="3656" y="4339"/>
                    <a:pt x="3607" y="4355"/>
                  </a:cubicBezTo>
                  <a:cubicBezTo>
                    <a:pt x="3152" y="4528"/>
                    <a:pt x="2723" y="4603"/>
                    <a:pt x="2336" y="4603"/>
                  </a:cubicBezTo>
                  <a:cubicBezTo>
                    <a:pt x="1507" y="4603"/>
                    <a:pt x="870" y="4257"/>
                    <a:pt x="591" y="3765"/>
                  </a:cubicBezTo>
                  <a:cubicBezTo>
                    <a:pt x="361" y="3355"/>
                    <a:pt x="345" y="2864"/>
                    <a:pt x="558" y="2454"/>
                  </a:cubicBezTo>
                  <a:cubicBezTo>
                    <a:pt x="558" y="2437"/>
                    <a:pt x="574" y="2437"/>
                    <a:pt x="574" y="2421"/>
                  </a:cubicBezTo>
                  <a:cubicBezTo>
                    <a:pt x="787" y="2107"/>
                    <a:pt x="1123" y="1960"/>
                    <a:pt x="1434" y="1960"/>
                  </a:cubicBezTo>
                  <a:cubicBezTo>
                    <a:pt x="1722" y="1960"/>
                    <a:pt x="1989" y="2086"/>
                    <a:pt x="2115" y="2323"/>
                  </a:cubicBezTo>
                  <a:cubicBezTo>
                    <a:pt x="2230" y="2454"/>
                    <a:pt x="2295" y="2634"/>
                    <a:pt x="2295" y="2798"/>
                  </a:cubicBezTo>
                  <a:cubicBezTo>
                    <a:pt x="2295" y="2946"/>
                    <a:pt x="2230" y="3093"/>
                    <a:pt x="2115" y="3208"/>
                  </a:cubicBezTo>
                  <a:cubicBezTo>
                    <a:pt x="2010" y="3305"/>
                    <a:pt x="1951" y="3335"/>
                    <a:pt x="1922" y="3335"/>
                  </a:cubicBezTo>
                  <a:cubicBezTo>
                    <a:pt x="1897" y="3335"/>
                    <a:pt x="1895" y="3313"/>
                    <a:pt x="1902" y="3290"/>
                  </a:cubicBezTo>
                  <a:cubicBezTo>
                    <a:pt x="2017" y="3030"/>
                    <a:pt x="1727" y="2861"/>
                    <a:pt x="1474" y="2861"/>
                  </a:cubicBezTo>
                  <a:cubicBezTo>
                    <a:pt x="1295" y="2861"/>
                    <a:pt x="1135" y="2946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3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5"/>
                    <a:pt x="2082" y="3388"/>
                  </a:cubicBezTo>
                  <a:lnTo>
                    <a:pt x="2082" y="3372"/>
                  </a:lnTo>
                  <a:cubicBezTo>
                    <a:pt x="2394" y="3093"/>
                    <a:pt x="2427" y="2618"/>
                    <a:pt x="2181" y="2290"/>
                  </a:cubicBezTo>
                  <a:cubicBezTo>
                    <a:pt x="2042" y="2013"/>
                    <a:pt x="1726" y="1862"/>
                    <a:pt x="1388" y="1862"/>
                  </a:cubicBezTo>
                  <a:cubicBezTo>
                    <a:pt x="1046" y="1862"/>
                    <a:pt x="682" y="2017"/>
                    <a:pt x="460" y="2356"/>
                  </a:cubicBezTo>
                  <a:cubicBezTo>
                    <a:pt x="1" y="2946"/>
                    <a:pt x="132" y="4109"/>
                    <a:pt x="935" y="4585"/>
                  </a:cubicBezTo>
                  <a:cubicBezTo>
                    <a:pt x="1300" y="4783"/>
                    <a:pt x="1708" y="4882"/>
                    <a:pt x="2132" y="4882"/>
                  </a:cubicBezTo>
                  <a:cubicBezTo>
                    <a:pt x="2164" y="4882"/>
                    <a:pt x="2197" y="4881"/>
                    <a:pt x="2230" y="4880"/>
                  </a:cubicBezTo>
                  <a:cubicBezTo>
                    <a:pt x="3131" y="4847"/>
                    <a:pt x="3836" y="4355"/>
                    <a:pt x="5016" y="3995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2"/>
                    <a:pt x="6738" y="3716"/>
                    <a:pt x="6918" y="3618"/>
                  </a:cubicBezTo>
                  <a:lnTo>
                    <a:pt x="6918" y="3618"/>
                  </a:lnTo>
                  <a:cubicBezTo>
                    <a:pt x="6918" y="3618"/>
                    <a:pt x="6807" y="3644"/>
                    <a:pt x="6663" y="3644"/>
                  </a:cubicBezTo>
                  <a:cubicBezTo>
                    <a:pt x="6509" y="3644"/>
                    <a:pt x="6316" y="3614"/>
                    <a:pt x="6180" y="3487"/>
                  </a:cubicBezTo>
                  <a:cubicBezTo>
                    <a:pt x="5918" y="3257"/>
                    <a:pt x="5918" y="3355"/>
                    <a:pt x="5639" y="3257"/>
                  </a:cubicBezTo>
                  <a:cubicBezTo>
                    <a:pt x="5475" y="3224"/>
                    <a:pt x="5361" y="3060"/>
                    <a:pt x="5361" y="2896"/>
                  </a:cubicBezTo>
                  <a:cubicBezTo>
                    <a:pt x="5164" y="3060"/>
                    <a:pt x="5131" y="3355"/>
                    <a:pt x="5279" y="3552"/>
                  </a:cubicBezTo>
                  <a:cubicBezTo>
                    <a:pt x="5279" y="3552"/>
                    <a:pt x="4557" y="3552"/>
                    <a:pt x="4394" y="3191"/>
                  </a:cubicBezTo>
                  <a:cubicBezTo>
                    <a:pt x="4213" y="2814"/>
                    <a:pt x="4426" y="2814"/>
                    <a:pt x="4557" y="2733"/>
                  </a:cubicBezTo>
                  <a:cubicBezTo>
                    <a:pt x="4705" y="2651"/>
                    <a:pt x="4754" y="2519"/>
                    <a:pt x="4607" y="2306"/>
                  </a:cubicBezTo>
                  <a:cubicBezTo>
                    <a:pt x="4459" y="2093"/>
                    <a:pt x="4476" y="1733"/>
                    <a:pt x="4738" y="1733"/>
                  </a:cubicBezTo>
                  <a:cubicBezTo>
                    <a:pt x="4658" y="1560"/>
                    <a:pt x="4492" y="1452"/>
                    <a:pt x="4310" y="1452"/>
                  </a:cubicBezTo>
                  <a:cubicBezTo>
                    <a:pt x="4268" y="1452"/>
                    <a:pt x="4224" y="1458"/>
                    <a:pt x="4180" y="1470"/>
                  </a:cubicBezTo>
                  <a:cubicBezTo>
                    <a:pt x="3754" y="1552"/>
                    <a:pt x="3754" y="2159"/>
                    <a:pt x="3754" y="2159"/>
                  </a:cubicBezTo>
                  <a:cubicBezTo>
                    <a:pt x="3754" y="2159"/>
                    <a:pt x="3443" y="1405"/>
                    <a:pt x="3935" y="1028"/>
                  </a:cubicBezTo>
                  <a:cubicBezTo>
                    <a:pt x="4124" y="883"/>
                    <a:pt x="4274" y="827"/>
                    <a:pt x="4391" y="827"/>
                  </a:cubicBezTo>
                  <a:cubicBezTo>
                    <a:pt x="4579" y="827"/>
                    <a:pt x="4681" y="969"/>
                    <a:pt x="4721" y="1110"/>
                  </a:cubicBezTo>
                  <a:cubicBezTo>
                    <a:pt x="4774" y="1295"/>
                    <a:pt x="4870" y="1449"/>
                    <a:pt x="5018" y="1449"/>
                  </a:cubicBezTo>
                  <a:cubicBezTo>
                    <a:pt x="5053" y="1449"/>
                    <a:pt x="5090" y="1440"/>
                    <a:pt x="5131" y="1421"/>
                  </a:cubicBezTo>
                  <a:cubicBezTo>
                    <a:pt x="5262" y="1345"/>
                    <a:pt x="5377" y="1248"/>
                    <a:pt x="5474" y="1248"/>
                  </a:cubicBezTo>
                  <a:cubicBezTo>
                    <a:pt x="5524" y="1248"/>
                    <a:pt x="5568" y="1273"/>
                    <a:pt x="5607" y="1339"/>
                  </a:cubicBezTo>
                  <a:cubicBezTo>
                    <a:pt x="5738" y="1602"/>
                    <a:pt x="5623" y="1897"/>
                    <a:pt x="5361" y="2011"/>
                  </a:cubicBezTo>
                  <a:cubicBezTo>
                    <a:pt x="5361" y="2011"/>
                    <a:pt x="5366" y="2012"/>
                    <a:pt x="5377" y="2012"/>
                  </a:cubicBezTo>
                  <a:cubicBezTo>
                    <a:pt x="5484" y="2012"/>
                    <a:pt x="6094" y="1984"/>
                    <a:pt x="6213" y="1372"/>
                  </a:cubicBezTo>
                  <a:cubicBezTo>
                    <a:pt x="6331" y="822"/>
                    <a:pt x="5863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17"/>
            <p:cNvSpPr/>
            <p:nvPr/>
          </p:nvSpPr>
          <p:spPr>
            <a:xfrm>
              <a:off x="6942546" y="5063823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lnTo>
                    <a:pt x="836" y="1"/>
                  </a:lnTo>
                  <a:cubicBezTo>
                    <a:pt x="836" y="1"/>
                    <a:pt x="1" y="919"/>
                    <a:pt x="558" y="1722"/>
                  </a:cubicBezTo>
                  <a:cubicBezTo>
                    <a:pt x="869" y="2181"/>
                    <a:pt x="1377" y="2459"/>
                    <a:pt x="1935" y="2492"/>
                  </a:cubicBezTo>
                  <a:cubicBezTo>
                    <a:pt x="1869" y="2492"/>
                    <a:pt x="1476" y="2492"/>
                    <a:pt x="1295" y="2722"/>
                  </a:cubicBezTo>
                  <a:cubicBezTo>
                    <a:pt x="1181" y="2886"/>
                    <a:pt x="1131" y="3099"/>
                    <a:pt x="1148" y="3312"/>
                  </a:cubicBezTo>
                  <a:cubicBezTo>
                    <a:pt x="1200" y="3221"/>
                    <a:pt x="1304" y="3171"/>
                    <a:pt x="1402" y="3171"/>
                  </a:cubicBezTo>
                  <a:cubicBezTo>
                    <a:pt x="1427" y="3171"/>
                    <a:pt x="1452" y="3174"/>
                    <a:pt x="1476" y="3181"/>
                  </a:cubicBezTo>
                  <a:cubicBezTo>
                    <a:pt x="1589" y="3216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50"/>
                  </a:cubicBezTo>
                  <a:cubicBezTo>
                    <a:pt x="2820" y="2640"/>
                    <a:pt x="3312" y="2869"/>
                    <a:pt x="4656" y="2164"/>
                  </a:cubicBezTo>
                  <a:cubicBezTo>
                    <a:pt x="4656" y="2164"/>
                    <a:pt x="4655" y="2164"/>
                    <a:pt x="4655" y="2164"/>
                  </a:cubicBezTo>
                  <a:cubicBezTo>
                    <a:pt x="4631" y="2164"/>
                    <a:pt x="3916" y="2457"/>
                    <a:pt x="3114" y="2457"/>
                  </a:cubicBezTo>
                  <a:cubicBezTo>
                    <a:pt x="2651" y="2457"/>
                    <a:pt x="2158" y="2359"/>
                    <a:pt x="1754" y="2050"/>
                  </a:cubicBezTo>
                  <a:cubicBezTo>
                    <a:pt x="1099" y="1574"/>
                    <a:pt x="754" y="804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17"/>
            <p:cNvSpPr/>
            <p:nvPr/>
          </p:nvSpPr>
          <p:spPr>
            <a:xfrm>
              <a:off x="7143645" y="4820307"/>
              <a:ext cx="145753" cy="205917"/>
            </a:xfrm>
            <a:custGeom>
              <a:rect b="b" l="l" r="r" t="t"/>
              <a:pathLst>
                <a:path extrusionOk="0" h="6277" w="4443">
                  <a:moveTo>
                    <a:pt x="2633" y="0"/>
                  </a:moveTo>
                  <a:cubicBezTo>
                    <a:pt x="2137" y="0"/>
                    <a:pt x="1621" y="202"/>
                    <a:pt x="1279" y="605"/>
                  </a:cubicBezTo>
                  <a:cubicBezTo>
                    <a:pt x="1" y="2244"/>
                    <a:pt x="902" y="4260"/>
                    <a:pt x="1656" y="5113"/>
                  </a:cubicBezTo>
                  <a:cubicBezTo>
                    <a:pt x="2083" y="5637"/>
                    <a:pt x="2640" y="6031"/>
                    <a:pt x="3263" y="6276"/>
                  </a:cubicBezTo>
                  <a:cubicBezTo>
                    <a:pt x="2689" y="6014"/>
                    <a:pt x="2181" y="5621"/>
                    <a:pt x="1787" y="5129"/>
                  </a:cubicBezTo>
                  <a:cubicBezTo>
                    <a:pt x="1509" y="4736"/>
                    <a:pt x="1312" y="4309"/>
                    <a:pt x="1181" y="3851"/>
                  </a:cubicBezTo>
                  <a:cubicBezTo>
                    <a:pt x="1033" y="3326"/>
                    <a:pt x="984" y="2769"/>
                    <a:pt x="1017" y="2211"/>
                  </a:cubicBezTo>
                  <a:cubicBezTo>
                    <a:pt x="1148" y="736"/>
                    <a:pt x="1984" y="195"/>
                    <a:pt x="2722" y="162"/>
                  </a:cubicBezTo>
                  <a:cubicBezTo>
                    <a:pt x="3082" y="162"/>
                    <a:pt x="3410" y="310"/>
                    <a:pt x="3656" y="556"/>
                  </a:cubicBezTo>
                  <a:cubicBezTo>
                    <a:pt x="4295" y="1097"/>
                    <a:pt x="3935" y="2047"/>
                    <a:pt x="3394" y="2277"/>
                  </a:cubicBezTo>
                  <a:cubicBezTo>
                    <a:pt x="3271" y="2338"/>
                    <a:pt x="3139" y="2372"/>
                    <a:pt x="3005" y="2372"/>
                  </a:cubicBezTo>
                  <a:cubicBezTo>
                    <a:pt x="2888" y="2372"/>
                    <a:pt x="2770" y="2347"/>
                    <a:pt x="2656" y="2293"/>
                  </a:cubicBezTo>
                  <a:cubicBezTo>
                    <a:pt x="2492" y="2195"/>
                    <a:pt x="2378" y="2031"/>
                    <a:pt x="2345" y="1834"/>
                  </a:cubicBezTo>
                  <a:cubicBezTo>
                    <a:pt x="2345" y="1737"/>
                    <a:pt x="2371" y="1714"/>
                    <a:pt x="2422" y="1714"/>
                  </a:cubicBezTo>
                  <a:cubicBezTo>
                    <a:pt x="2465" y="1714"/>
                    <a:pt x="2527" y="1731"/>
                    <a:pt x="2607" y="1731"/>
                  </a:cubicBezTo>
                  <a:cubicBezTo>
                    <a:pt x="2668" y="1731"/>
                    <a:pt x="2739" y="1721"/>
                    <a:pt x="2820" y="1687"/>
                  </a:cubicBezTo>
                  <a:cubicBezTo>
                    <a:pt x="3017" y="1572"/>
                    <a:pt x="3050" y="1293"/>
                    <a:pt x="2886" y="1130"/>
                  </a:cubicBezTo>
                  <a:cubicBezTo>
                    <a:pt x="2817" y="1056"/>
                    <a:pt x="2718" y="1015"/>
                    <a:pt x="2614" y="1015"/>
                  </a:cubicBezTo>
                  <a:cubicBezTo>
                    <a:pt x="2420" y="1015"/>
                    <a:pt x="2213" y="1158"/>
                    <a:pt x="2181" y="1490"/>
                  </a:cubicBezTo>
                  <a:cubicBezTo>
                    <a:pt x="2148" y="1736"/>
                    <a:pt x="2214" y="1982"/>
                    <a:pt x="2378" y="2146"/>
                  </a:cubicBezTo>
                  <a:cubicBezTo>
                    <a:pt x="2410" y="2179"/>
                    <a:pt x="2427" y="2195"/>
                    <a:pt x="2443" y="2211"/>
                  </a:cubicBezTo>
                  <a:cubicBezTo>
                    <a:pt x="2460" y="2228"/>
                    <a:pt x="2476" y="2244"/>
                    <a:pt x="2509" y="2261"/>
                  </a:cubicBezTo>
                  <a:lnTo>
                    <a:pt x="2558" y="2293"/>
                  </a:lnTo>
                  <a:lnTo>
                    <a:pt x="2591" y="2326"/>
                  </a:lnTo>
                  <a:lnTo>
                    <a:pt x="2623" y="2343"/>
                  </a:lnTo>
                  <a:cubicBezTo>
                    <a:pt x="2755" y="2408"/>
                    <a:pt x="2894" y="2441"/>
                    <a:pt x="3031" y="2441"/>
                  </a:cubicBezTo>
                  <a:cubicBezTo>
                    <a:pt x="3168" y="2441"/>
                    <a:pt x="3304" y="2408"/>
                    <a:pt x="3427" y="2343"/>
                  </a:cubicBezTo>
                  <a:cubicBezTo>
                    <a:pt x="4017" y="2129"/>
                    <a:pt x="4443" y="1080"/>
                    <a:pt x="3754" y="458"/>
                  </a:cubicBezTo>
                  <a:cubicBezTo>
                    <a:pt x="3480" y="153"/>
                    <a:pt x="3064" y="0"/>
                    <a:pt x="26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17"/>
            <p:cNvSpPr/>
            <p:nvPr/>
          </p:nvSpPr>
          <p:spPr>
            <a:xfrm>
              <a:off x="6377928" y="4897236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2016" y="1"/>
                  </a:moveTo>
                  <a:cubicBezTo>
                    <a:pt x="1099" y="1"/>
                    <a:pt x="77" y="653"/>
                    <a:pt x="33" y="1850"/>
                  </a:cubicBezTo>
                  <a:cubicBezTo>
                    <a:pt x="1" y="2718"/>
                    <a:pt x="476" y="3522"/>
                    <a:pt x="1246" y="3931"/>
                  </a:cubicBezTo>
                  <a:cubicBezTo>
                    <a:pt x="1740" y="4189"/>
                    <a:pt x="2292" y="4291"/>
                    <a:pt x="2857" y="4291"/>
                  </a:cubicBezTo>
                  <a:cubicBezTo>
                    <a:pt x="3193" y="4291"/>
                    <a:pt x="3533" y="4255"/>
                    <a:pt x="3869" y="4194"/>
                  </a:cubicBezTo>
                  <a:cubicBezTo>
                    <a:pt x="4754" y="3948"/>
                    <a:pt x="5574" y="3620"/>
                    <a:pt x="6393" y="3423"/>
                  </a:cubicBezTo>
                  <a:cubicBezTo>
                    <a:pt x="6595" y="3370"/>
                    <a:pt x="6802" y="3343"/>
                    <a:pt x="7006" y="3343"/>
                  </a:cubicBezTo>
                  <a:cubicBezTo>
                    <a:pt x="7613" y="3343"/>
                    <a:pt x="8193" y="3580"/>
                    <a:pt x="8524" y="4046"/>
                  </a:cubicBezTo>
                  <a:cubicBezTo>
                    <a:pt x="8967" y="4620"/>
                    <a:pt x="8999" y="5571"/>
                    <a:pt x="8459" y="5964"/>
                  </a:cubicBezTo>
                  <a:cubicBezTo>
                    <a:pt x="8245" y="6126"/>
                    <a:pt x="7987" y="6201"/>
                    <a:pt x="7739" y="6201"/>
                  </a:cubicBezTo>
                  <a:cubicBezTo>
                    <a:pt x="7359" y="6201"/>
                    <a:pt x="7001" y="6025"/>
                    <a:pt x="6852" y="5718"/>
                  </a:cubicBezTo>
                  <a:cubicBezTo>
                    <a:pt x="6541" y="5226"/>
                    <a:pt x="6770" y="4571"/>
                    <a:pt x="7246" y="4440"/>
                  </a:cubicBezTo>
                  <a:cubicBezTo>
                    <a:pt x="7333" y="4403"/>
                    <a:pt x="7425" y="4385"/>
                    <a:pt x="7517" y="4385"/>
                  </a:cubicBezTo>
                  <a:cubicBezTo>
                    <a:pt x="7755" y="4385"/>
                    <a:pt x="7994" y="4501"/>
                    <a:pt x="8147" y="4702"/>
                  </a:cubicBezTo>
                  <a:cubicBezTo>
                    <a:pt x="8229" y="4882"/>
                    <a:pt x="8245" y="5095"/>
                    <a:pt x="8180" y="5275"/>
                  </a:cubicBezTo>
                  <a:cubicBezTo>
                    <a:pt x="8167" y="5314"/>
                    <a:pt x="8113" y="5394"/>
                    <a:pt x="8067" y="5394"/>
                  </a:cubicBezTo>
                  <a:cubicBezTo>
                    <a:pt x="8055" y="5394"/>
                    <a:pt x="8043" y="5388"/>
                    <a:pt x="8032" y="5374"/>
                  </a:cubicBezTo>
                  <a:cubicBezTo>
                    <a:pt x="7967" y="5325"/>
                    <a:pt x="8032" y="4964"/>
                    <a:pt x="7655" y="4915"/>
                  </a:cubicBezTo>
                  <a:cubicBezTo>
                    <a:pt x="7641" y="4913"/>
                    <a:pt x="7628" y="4912"/>
                    <a:pt x="7614" y="4912"/>
                  </a:cubicBezTo>
                  <a:cubicBezTo>
                    <a:pt x="7285" y="4912"/>
                    <a:pt x="7177" y="5478"/>
                    <a:pt x="7508" y="5620"/>
                  </a:cubicBezTo>
                  <a:cubicBezTo>
                    <a:pt x="7581" y="5652"/>
                    <a:pt x="7656" y="5668"/>
                    <a:pt x="7729" y="5668"/>
                  </a:cubicBezTo>
                  <a:cubicBezTo>
                    <a:pt x="7951" y="5668"/>
                    <a:pt x="8155" y="5526"/>
                    <a:pt x="8229" y="5292"/>
                  </a:cubicBezTo>
                  <a:cubicBezTo>
                    <a:pt x="8229" y="5292"/>
                    <a:pt x="8229" y="5275"/>
                    <a:pt x="8229" y="5275"/>
                  </a:cubicBezTo>
                  <a:cubicBezTo>
                    <a:pt x="8245" y="5259"/>
                    <a:pt x="8245" y="5243"/>
                    <a:pt x="8245" y="5226"/>
                  </a:cubicBezTo>
                  <a:lnTo>
                    <a:pt x="8245" y="5210"/>
                  </a:lnTo>
                  <a:cubicBezTo>
                    <a:pt x="8278" y="5095"/>
                    <a:pt x="8262" y="4964"/>
                    <a:pt x="8229" y="4833"/>
                  </a:cubicBezTo>
                  <a:cubicBezTo>
                    <a:pt x="8117" y="4521"/>
                    <a:pt x="7815" y="4333"/>
                    <a:pt x="7496" y="4333"/>
                  </a:cubicBezTo>
                  <a:cubicBezTo>
                    <a:pt x="7396" y="4333"/>
                    <a:pt x="7294" y="4351"/>
                    <a:pt x="7196" y="4390"/>
                  </a:cubicBezTo>
                  <a:cubicBezTo>
                    <a:pt x="6705" y="4521"/>
                    <a:pt x="6426" y="5210"/>
                    <a:pt x="6754" y="5767"/>
                  </a:cubicBezTo>
                  <a:cubicBezTo>
                    <a:pt x="6925" y="6110"/>
                    <a:pt x="7333" y="6310"/>
                    <a:pt x="7755" y="6310"/>
                  </a:cubicBezTo>
                  <a:cubicBezTo>
                    <a:pt x="8018" y="6310"/>
                    <a:pt x="8287" y="6232"/>
                    <a:pt x="8508" y="6062"/>
                  </a:cubicBezTo>
                  <a:cubicBezTo>
                    <a:pt x="8950" y="5734"/>
                    <a:pt x="9065" y="5128"/>
                    <a:pt x="8917" y="4571"/>
                  </a:cubicBezTo>
                  <a:cubicBezTo>
                    <a:pt x="8836" y="4046"/>
                    <a:pt x="8475" y="3161"/>
                    <a:pt x="7213" y="2882"/>
                  </a:cubicBezTo>
                  <a:cubicBezTo>
                    <a:pt x="7067" y="2850"/>
                    <a:pt x="6919" y="2835"/>
                    <a:pt x="6768" y="2835"/>
                  </a:cubicBezTo>
                  <a:cubicBezTo>
                    <a:pt x="5438" y="2835"/>
                    <a:pt x="3898" y="3973"/>
                    <a:pt x="2324" y="3973"/>
                  </a:cubicBezTo>
                  <a:cubicBezTo>
                    <a:pt x="2102" y="3973"/>
                    <a:pt x="1879" y="3950"/>
                    <a:pt x="1656" y="3899"/>
                  </a:cubicBezTo>
                  <a:cubicBezTo>
                    <a:pt x="1558" y="3866"/>
                    <a:pt x="1476" y="3849"/>
                    <a:pt x="1377" y="3817"/>
                  </a:cubicBezTo>
                  <a:lnTo>
                    <a:pt x="1312" y="3784"/>
                  </a:lnTo>
                  <a:cubicBezTo>
                    <a:pt x="607" y="3407"/>
                    <a:pt x="164" y="2669"/>
                    <a:pt x="197" y="1850"/>
                  </a:cubicBezTo>
                  <a:cubicBezTo>
                    <a:pt x="219" y="732"/>
                    <a:pt x="1183" y="107"/>
                    <a:pt x="2049" y="107"/>
                  </a:cubicBezTo>
                  <a:cubicBezTo>
                    <a:pt x="2466" y="107"/>
                    <a:pt x="2859" y="251"/>
                    <a:pt x="3115" y="555"/>
                  </a:cubicBezTo>
                  <a:cubicBezTo>
                    <a:pt x="3574" y="1014"/>
                    <a:pt x="3541" y="1768"/>
                    <a:pt x="3033" y="2178"/>
                  </a:cubicBezTo>
                  <a:cubicBezTo>
                    <a:pt x="2951" y="2227"/>
                    <a:pt x="2869" y="2276"/>
                    <a:pt x="2771" y="2292"/>
                  </a:cubicBezTo>
                  <a:cubicBezTo>
                    <a:pt x="2700" y="2311"/>
                    <a:pt x="2630" y="2320"/>
                    <a:pt x="2561" y="2320"/>
                  </a:cubicBezTo>
                  <a:cubicBezTo>
                    <a:pt x="2387" y="2320"/>
                    <a:pt x="2218" y="2262"/>
                    <a:pt x="2066" y="2145"/>
                  </a:cubicBezTo>
                  <a:cubicBezTo>
                    <a:pt x="1951" y="2063"/>
                    <a:pt x="1886" y="1915"/>
                    <a:pt x="1935" y="1768"/>
                  </a:cubicBezTo>
                  <a:lnTo>
                    <a:pt x="1935" y="1768"/>
                  </a:lnTo>
                  <a:cubicBezTo>
                    <a:pt x="2007" y="1851"/>
                    <a:pt x="2106" y="1894"/>
                    <a:pt x="2207" y="1894"/>
                  </a:cubicBezTo>
                  <a:cubicBezTo>
                    <a:pt x="2265" y="1894"/>
                    <a:pt x="2323" y="1880"/>
                    <a:pt x="2377" y="1850"/>
                  </a:cubicBezTo>
                  <a:cubicBezTo>
                    <a:pt x="2607" y="1719"/>
                    <a:pt x="2541" y="1309"/>
                    <a:pt x="2230" y="1227"/>
                  </a:cubicBezTo>
                  <a:cubicBezTo>
                    <a:pt x="2198" y="1217"/>
                    <a:pt x="2167" y="1213"/>
                    <a:pt x="2136" y="1213"/>
                  </a:cubicBezTo>
                  <a:cubicBezTo>
                    <a:pt x="1798" y="1213"/>
                    <a:pt x="1528" y="1756"/>
                    <a:pt x="1918" y="2161"/>
                  </a:cubicBezTo>
                  <a:cubicBezTo>
                    <a:pt x="2067" y="2322"/>
                    <a:pt x="2280" y="2399"/>
                    <a:pt x="2496" y="2399"/>
                  </a:cubicBezTo>
                  <a:cubicBezTo>
                    <a:pt x="2566" y="2399"/>
                    <a:pt x="2637" y="2390"/>
                    <a:pt x="2705" y="2374"/>
                  </a:cubicBezTo>
                  <a:cubicBezTo>
                    <a:pt x="2738" y="2358"/>
                    <a:pt x="2771" y="2358"/>
                    <a:pt x="2803" y="2341"/>
                  </a:cubicBezTo>
                  <a:lnTo>
                    <a:pt x="2869" y="2325"/>
                  </a:lnTo>
                  <a:lnTo>
                    <a:pt x="2902" y="2309"/>
                  </a:lnTo>
                  <a:cubicBezTo>
                    <a:pt x="3049" y="2243"/>
                    <a:pt x="3180" y="2145"/>
                    <a:pt x="3279" y="1997"/>
                  </a:cubicBezTo>
                  <a:cubicBezTo>
                    <a:pt x="3607" y="1538"/>
                    <a:pt x="3557" y="915"/>
                    <a:pt x="3164" y="489"/>
                  </a:cubicBezTo>
                  <a:cubicBezTo>
                    <a:pt x="2893" y="159"/>
                    <a:pt x="2467" y="1"/>
                    <a:pt x="20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17"/>
            <p:cNvSpPr/>
            <p:nvPr/>
          </p:nvSpPr>
          <p:spPr>
            <a:xfrm>
              <a:off x="6428482" y="5014811"/>
              <a:ext cx="212412" cy="121641"/>
            </a:xfrm>
            <a:custGeom>
              <a:rect b="b" l="l" r="r" t="t"/>
              <a:pathLst>
                <a:path extrusionOk="0" h="3708" w="6475">
                  <a:moveTo>
                    <a:pt x="5522" y="0"/>
                  </a:moveTo>
                  <a:cubicBezTo>
                    <a:pt x="5269" y="0"/>
                    <a:pt x="4968" y="44"/>
                    <a:pt x="4623" y="167"/>
                  </a:cubicBezTo>
                  <a:cubicBezTo>
                    <a:pt x="3779" y="468"/>
                    <a:pt x="2600" y="1029"/>
                    <a:pt x="1433" y="1029"/>
                  </a:cubicBezTo>
                  <a:cubicBezTo>
                    <a:pt x="945" y="1029"/>
                    <a:pt x="459" y="931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70" y="1335"/>
                    <a:pt x="1323" y="1335"/>
                  </a:cubicBezTo>
                  <a:cubicBezTo>
                    <a:pt x="1357" y="1335"/>
                    <a:pt x="1391" y="1334"/>
                    <a:pt x="1426" y="1331"/>
                  </a:cubicBezTo>
                  <a:cubicBezTo>
                    <a:pt x="1938" y="1295"/>
                    <a:pt x="2165" y="1164"/>
                    <a:pt x="2301" y="1164"/>
                  </a:cubicBezTo>
                  <a:cubicBezTo>
                    <a:pt x="2352" y="1164"/>
                    <a:pt x="2390" y="1183"/>
                    <a:pt x="2426" y="1233"/>
                  </a:cubicBezTo>
                  <a:cubicBezTo>
                    <a:pt x="2487" y="1317"/>
                    <a:pt x="2404" y="1366"/>
                    <a:pt x="2265" y="1366"/>
                  </a:cubicBezTo>
                  <a:cubicBezTo>
                    <a:pt x="2215" y="1366"/>
                    <a:pt x="2158" y="1360"/>
                    <a:pt x="2098" y="1347"/>
                  </a:cubicBezTo>
                  <a:cubicBezTo>
                    <a:pt x="2058" y="1332"/>
                    <a:pt x="2014" y="1325"/>
                    <a:pt x="1969" y="1325"/>
                  </a:cubicBezTo>
                  <a:cubicBezTo>
                    <a:pt x="1869" y="1325"/>
                    <a:pt x="1763" y="1361"/>
                    <a:pt x="1672" y="1429"/>
                  </a:cubicBezTo>
                  <a:cubicBezTo>
                    <a:pt x="1511" y="1575"/>
                    <a:pt x="1715" y="2102"/>
                    <a:pt x="1345" y="2102"/>
                  </a:cubicBezTo>
                  <a:cubicBezTo>
                    <a:pt x="1340" y="2102"/>
                    <a:pt x="1334" y="2102"/>
                    <a:pt x="1328" y="2101"/>
                  </a:cubicBezTo>
                  <a:lnTo>
                    <a:pt x="1328" y="2101"/>
                  </a:lnTo>
                  <a:cubicBezTo>
                    <a:pt x="1328" y="2101"/>
                    <a:pt x="1614" y="2461"/>
                    <a:pt x="2040" y="2461"/>
                  </a:cubicBezTo>
                  <a:cubicBezTo>
                    <a:pt x="2182" y="2461"/>
                    <a:pt x="2340" y="2421"/>
                    <a:pt x="2508" y="2314"/>
                  </a:cubicBezTo>
                  <a:cubicBezTo>
                    <a:pt x="3197" y="1872"/>
                    <a:pt x="2820" y="1380"/>
                    <a:pt x="3066" y="1249"/>
                  </a:cubicBezTo>
                  <a:cubicBezTo>
                    <a:pt x="3112" y="1226"/>
                    <a:pt x="3156" y="1216"/>
                    <a:pt x="3197" y="1216"/>
                  </a:cubicBezTo>
                  <a:cubicBezTo>
                    <a:pt x="3389" y="1216"/>
                    <a:pt x="3501" y="1445"/>
                    <a:pt x="3311" y="1675"/>
                  </a:cubicBezTo>
                  <a:cubicBezTo>
                    <a:pt x="3082" y="1937"/>
                    <a:pt x="2230" y="2888"/>
                    <a:pt x="3557" y="3708"/>
                  </a:cubicBez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37"/>
                    <a:pt x="4803" y="2708"/>
                    <a:pt x="4705" y="2216"/>
                  </a:cubicBezTo>
                  <a:cubicBezTo>
                    <a:pt x="4606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19" y="147"/>
                  </a:cubicBezTo>
                  <a:cubicBezTo>
                    <a:pt x="6031" y="147"/>
                    <a:pt x="6243" y="193"/>
                    <a:pt x="6475" y="265"/>
                  </a:cubicBezTo>
                  <a:cubicBezTo>
                    <a:pt x="6475" y="265"/>
                    <a:pt x="6143" y="0"/>
                    <a:pt x="55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17"/>
            <p:cNvSpPr/>
            <p:nvPr/>
          </p:nvSpPr>
          <p:spPr>
            <a:xfrm>
              <a:off x="6467717" y="4894185"/>
              <a:ext cx="118360" cy="83095"/>
            </a:xfrm>
            <a:custGeom>
              <a:rect b="b" l="l" r="r" t="t"/>
              <a:pathLst>
                <a:path extrusionOk="0" h="2533" w="3608">
                  <a:moveTo>
                    <a:pt x="1087" y="0"/>
                  </a:moveTo>
                  <a:cubicBezTo>
                    <a:pt x="497" y="0"/>
                    <a:pt x="1" y="123"/>
                    <a:pt x="1" y="123"/>
                  </a:cubicBezTo>
                  <a:cubicBezTo>
                    <a:pt x="1" y="123"/>
                    <a:pt x="952" y="205"/>
                    <a:pt x="1198" y="549"/>
                  </a:cubicBezTo>
                  <a:cubicBezTo>
                    <a:pt x="1378" y="746"/>
                    <a:pt x="1427" y="1025"/>
                    <a:pt x="1345" y="1271"/>
                  </a:cubicBezTo>
                  <a:cubicBezTo>
                    <a:pt x="1312" y="1500"/>
                    <a:pt x="1181" y="2156"/>
                    <a:pt x="2214" y="2156"/>
                  </a:cubicBezTo>
                  <a:cubicBezTo>
                    <a:pt x="3263" y="2172"/>
                    <a:pt x="3083" y="2533"/>
                    <a:pt x="3083" y="2533"/>
                  </a:cubicBezTo>
                  <a:cubicBezTo>
                    <a:pt x="3083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17"/>
            <p:cNvSpPr/>
            <p:nvPr/>
          </p:nvSpPr>
          <p:spPr>
            <a:xfrm>
              <a:off x="6421494" y="4806791"/>
              <a:ext cx="74238" cy="87688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cubicBezTo>
                    <a:pt x="820" y="165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90" y="2410"/>
                    <a:pt x="1754" y="2673"/>
                    <a:pt x="2016" y="2017"/>
                  </a:cubicBezTo>
                  <a:cubicBezTo>
                    <a:pt x="2262" y="1345"/>
                    <a:pt x="1623" y="919"/>
                    <a:pt x="1262" y="722"/>
                  </a:cubicBezTo>
                  <a:cubicBezTo>
                    <a:pt x="918" y="542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17"/>
            <p:cNvSpPr/>
            <p:nvPr/>
          </p:nvSpPr>
          <p:spPr>
            <a:xfrm>
              <a:off x="6310184" y="4844977"/>
              <a:ext cx="104878" cy="140930"/>
            </a:xfrm>
            <a:custGeom>
              <a:rect b="b" l="l" r="r" t="t"/>
              <a:pathLst>
                <a:path extrusionOk="0" h="4296" w="3197">
                  <a:moveTo>
                    <a:pt x="2820" y="1"/>
                  </a:moveTo>
                  <a:lnTo>
                    <a:pt x="2820" y="1"/>
                  </a:lnTo>
                  <a:cubicBezTo>
                    <a:pt x="2729" y="78"/>
                    <a:pt x="2617" y="125"/>
                    <a:pt x="2502" y="125"/>
                  </a:cubicBezTo>
                  <a:cubicBezTo>
                    <a:pt x="2471" y="125"/>
                    <a:pt x="2441" y="122"/>
                    <a:pt x="2410" y="115"/>
                  </a:cubicBezTo>
                  <a:cubicBezTo>
                    <a:pt x="2356" y="109"/>
                    <a:pt x="2283" y="103"/>
                    <a:pt x="2200" y="103"/>
                  </a:cubicBezTo>
                  <a:cubicBezTo>
                    <a:pt x="1875" y="103"/>
                    <a:pt x="1389" y="194"/>
                    <a:pt x="1246" y="689"/>
                  </a:cubicBezTo>
                  <a:cubicBezTo>
                    <a:pt x="1049" y="1295"/>
                    <a:pt x="1197" y="1689"/>
                    <a:pt x="1410" y="1886"/>
                  </a:cubicBezTo>
                  <a:cubicBezTo>
                    <a:pt x="1623" y="2066"/>
                    <a:pt x="1623" y="2443"/>
                    <a:pt x="1475" y="2492"/>
                  </a:cubicBezTo>
                  <a:cubicBezTo>
                    <a:pt x="1440" y="2510"/>
                    <a:pt x="1403" y="2518"/>
                    <a:pt x="1368" y="2518"/>
                  </a:cubicBezTo>
                  <a:cubicBezTo>
                    <a:pt x="1211" y="2518"/>
                    <a:pt x="1081" y="2355"/>
                    <a:pt x="1148" y="2181"/>
                  </a:cubicBezTo>
                  <a:cubicBezTo>
                    <a:pt x="1235" y="1947"/>
                    <a:pt x="1051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8" y="1746"/>
                    <a:pt x="623" y="1750"/>
                    <a:pt x="575" y="1750"/>
                  </a:cubicBezTo>
                  <a:cubicBezTo>
                    <a:pt x="414" y="1750"/>
                    <a:pt x="321" y="1704"/>
                    <a:pt x="295" y="1591"/>
                  </a:cubicBezTo>
                  <a:lnTo>
                    <a:pt x="295" y="1591"/>
                  </a:lnTo>
                  <a:cubicBezTo>
                    <a:pt x="295" y="1591"/>
                    <a:pt x="0" y="2492"/>
                    <a:pt x="705" y="2918"/>
                  </a:cubicBezTo>
                  <a:cubicBezTo>
                    <a:pt x="1394" y="3361"/>
                    <a:pt x="1738" y="4033"/>
                    <a:pt x="2131" y="4295"/>
                  </a:cubicBezTo>
                  <a:cubicBezTo>
                    <a:pt x="2131" y="4295"/>
                    <a:pt x="1541" y="3344"/>
                    <a:pt x="2082" y="2476"/>
                  </a:cubicBezTo>
                  <a:cubicBezTo>
                    <a:pt x="2639" y="1607"/>
                    <a:pt x="3197" y="1345"/>
                    <a:pt x="2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17"/>
            <p:cNvSpPr/>
            <p:nvPr/>
          </p:nvSpPr>
          <p:spPr>
            <a:xfrm>
              <a:off x="6172532" y="4636760"/>
              <a:ext cx="266180" cy="265786"/>
            </a:xfrm>
            <a:custGeom>
              <a:rect b="b" l="l" r="r" t="t"/>
              <a:pathLst>
                <a:path extrusionOk="0" h="8102" w="8114">
                  <a:moveTo>
                    <a:pt x="2388" y="0"/>
                  </a:moveTo>
                  <a:cubicBezTo>
                    <a:pt x="2287" y="0"/>
                    <a:pt x="2184" y="7"/>
                    <a:pt x="2082" y="21"/>
                  </a:cubicBezTo>
                  <a:cubicBezTo>
                    <a:pt x="770" y="168"/>
                    <a:pt x="0" y="1987"/>
                    <a:pt x="787" y="3233"/>
                  </a:cubicBezTo>
                  <a:cubicBezTo>
                    <a:pt x="1382" y="4176"/>
                    <a:pt x="2426" y="4477"/>
                    <a:pt x="3385" y="4477"/>
                  </a:cubicBezTo>
                  <a:cubicBezTo>
                    <a:pt x="3510" y="4477"/>
                    <a:pt x="3633" y="4472"/>
                    <a:pt x="3754" y="4463"/>
                  </a:cubicBezTo>
                  <a:cubicBezTo>
                    <a:pt x="3950" y="4463"/>
                    <a:pt x="4196" y="4446"/>
                    <a:pt x="4442" y="4413"/>
                  </a:cubicBezTo>
                  <a:cubicBezTo>
                    <a:pt x="4442" y="4413"/>
                    <a:pt x="4650" y="4379"/>
                    <a:pt x="4961" y="4379"/>
                  </a:cubicBezTo>
                  <a:cubicBezTo>
                    <a:pt x="5449" y="4379"/>
                    <a:pt x="6189" y="4464"/>
                    <a:pt x="6770" y="4905"/>
                  </a:cubicBezTo>
                  <a:cubicBezTo>
                    <a:pt x="7163" y="5233"/>
                    <a:pt x="7425" y="5708"/>
                    <a:pt x="7507" y="6216"/>
                  </a:cubicBezTo>
                  <a:cubicBezTo>
                    <a:pt x="7507" y="6216"/>
                    <a:pt x="7671" y="7413"/>
                    <a:pt x="7098" y="8069"/>
                  </a:cubicBezTo>
                  <a:cubicBezTo>
                    <a:pt x="7098" y="8069"/>
                    <a:pt x="7081" y="8085"/>
                    <a:pt x="7081" y="8101"/>
                  </a:cubicBezTo>
                  <a:cubicBezTo>
                    <a:pt x="7081" y="8101"/>
                    <a:pt x="8114" y="7577"/>
                    <a:pt x="7983" y="5971"/>
                  </a:cubicBezTo>
                  <a:cubicBezTo>
                    <a:pt x="7875" y="4664"/>
                    <a:pt x="6837" y="4010"/>
                    <a:pt x="5515" y="4010"/>
                  </a:cubicBezTo>
                  <a:cubicBezTo>
                    <a:pt x="5228" y="4010"/>
                    <a:pt x="4929" y="4041"/>
                    <a:pt x="4622" y="4102"/>
                  </a:cubicBezTo>
                  <a:cubicBezTo>
                    <a:pt x="4107" y="4196"/>
                    <a:pt x="3646" y="4246"/>
                    <a:pt x="3232" y="4246"/>
                  </a:cubicBezTo>
                  <a:cubicBezTo>
                    <a:pt x="2713" y="4246"/>
                    <a:pt x="2268" y="4168"/>
                    <a:pt x="1885" y="4004"/>
                  </a:cubicBezTo>
                  <a:cubicBezTo>
                    <a:pt x="1492" y="3807"/>
                    <a:pt x="1164" y="3512"/>
                    <a:pt x="934" y="3151"/>
                  </a:cubicBezTo>
                  <a:cubicBezTo>
                    <a:pt x="213" y="1987"/>
                    <a:pt x="902" y="299"/>
                    <a:pt x="2098" y="152"/>
                  </a:cubicBezTo>
                  <a:cubicBezTo>
                    <a:pt x="2199" y="137"/>
                    <a:pt x="2300" y="130"/>
                    <a:pt x="2401" y="130"/>
                  </a:cubicBezTo>
                  <a:cubicBezTo>
                    <a:pt x="2876" y="130"/>
                    <a:pt x="3336" y="292"/>
                    <a:pt x="3606" y="643"/>
                  </a:cubicBezTo>
                  <a:cubicBezTo>
                    <a:pt x="3885" y="1037"/>
                    <a:pt x="3934" y="1545"/>
                    <a:pt x="3737" y="1987"/>
                  </a:cubicBezTo>
                  <a:cubicBezTo>
                    <a:pt x="3590" y="2337"/>
                    <a:pt x="3244" y="2543"/>
                    <a:pt x="2880" y="2543"/>
                  </a:cubicBezTo>
                  <a:cubicBezTo>
                    <a:pt x="2800" y="2543"/>
                    <a:pt x="2719" y="2533"/>
                    <a:pt x="2639" y="2512"/>
                  </a:cubicBezTo>
                  <a:cubicBezTo>
                    <a:pt x="2213" y="2397"/>
                    <a:pt x="2033" y="1971"/>
                    <a:pt x="2360" y="1906"/>
                  </a:cubicBezTo>
                  <a:cubicBezTo>
                    <a:pt x="2770" y="1840"/>
                    <a:pt x="2852" y="1496"/>
                    <a:pt x="2705" y="1217"/>
                  </a:cubicBezTo>
                  <a:cubicBezTo>
                    <a:pt x="2651" y="1096"/>
                    <a:pt x="2516" y="1027"/>
                    <a:pt x="2371" y="1027"/>
                  </a:cubicBezTo>
                  <a:cubicBezTo>
                    <a:pt x="2163" y="1027"/>
                    <a:pt x="1933" y="1168"/>
                    <a:pt x="1885" y="1496"/>
                  </a:cubicBezTo>
                  <a:cubicBezTo>
                    <a:pt x="1820" y="1758"/>
                    <a:pt x="1901" y="2037"/>
                    <a:pt x="2082" y="2233"/>
                  </a:cubicBezTo>
                  <a:cubicBezTo>
                    <a:pt x="2250" y="2427"/>
                    <a:pt x="2587" y="2590"/>
                    <a:pt x="2935" y="2590"/>
                  </a:cubicBezTo>
                  <a:cubicBezTo>
                    <a:pt x="3264" y="2590"/>
                    <a:pt x="3604" y="2443"/>
                    <a:pt x="3819" y="2037"/>
                  </a:cubicBezTo>
                  <a:cubicBezTo>
                    <a:pt x="4049" y="1561"/>
                    <a:pt x="4000" y="1004"/>
                    <a:pt x="3688" y="561"/>
                  </a:cubicBezTo>
                  <a:cubicBezTo>
                    <a:pt x="3400" y="178"/>
                    <a:pt x="2906" y="0"/>
                    <a:pt x="23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17"/>
            <p:cNvSpPr/>
            <p:nvPr/>
          </p:nvSpPr>
          <p:spPr>
            <a:xfrm>
              <a:off x="6405879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17"/>
            <p:cNvSpPr/>
            <p:nvPr/>
          </p:nvSpPr>
          <p:spPr>
            <a:xfrm>
              <a:off x="6215015" y="4789437"/>
              <a:ext cx="152740" cy="78142"/>
            </a:xfrm>
            <a:custGeom>
              <a:rect b="b" l="l" r="r" t="t"/>
              <a:pathLst>
                <a:path extrusionOk="0" h="2382" w="4656">
                  <a:moveTo>
                    <a:pt x="3566" y="1"/>
                  </a:moveTo>
                  <a:cubicBezTo>
                    <a:pt x="3271" y="1"/>
                    <a:pt x="2921" y="40"/>
                    <a:pt x="2524" y="153"/>
                  </a:cubicBezTo>
                  <a:cubicBezTo>
                    <a:pt x="1970" y="319"/>
                    <a:pt x="1498" y="380"/>
                    <a:pt x="1110" y="380"/>
                  </a:cubicBezTo>
                  <a:cubicBezTo>
                    <a:pt x="580" y="380"/>
                    <a:pt x="208" y="266"/>
                    <a:pt x="0" y="153"/>
                  </a:cubicBezTo>
                  <a:lnTo>
                    <a:pt x="0" y="153"/>
                  </a:lnTo>
                  <a:cubicBezTo>
                    <a:pt x="131" y="268"/>
                    <a:pt x="262" y="399"/>
                    <a:pt x="377" y="530"/>
                  </a:cubicBezTo>
                  <a:cubicBezTo>
                    <a:pt x="453" y="636"/>
                    <a:pt x="598" y="1399"/>
                    <a:pt x="1201" y="1399"/>
                  </a:cubicBezTo>
                  <a:cubicBezTo>
                    <a:pt x="1251" y="1399"/>
                    <a:pt x="1304" y="1393"/>
                    <a:pt x="1360" y="1382"/>
                  </a:cubicBezTo>
                  <a:cubicBezTo>
                    <a:pt x="2082" y="1218"/>
                    <a:pt x="1951" y="759"/>
                    <a:pt x="2426" y="612"/>
                  </a:cubicBezTo>
                  <a:cubicBezTo>
                    <a:pt x="2515" y="584"/>
                    <a:pt x="2590" y="573"/>
                    <a:pt x="2654" y="573"/>
                  </a:cubicBezTo>
                  <a:cubicBezTo>
                    <a:pt x="2930" y="573"/>
                    <a:pt x="2975" y="791"/>
                    <a:pt x="2868" y="858"/>
                  </a:cubicBezTo>
                  <a:cubicBezTo>
                    <a:pt x="2807" y="896"/>
                    <a:pt x="2750" y="909"/>
                    <a:pt x="2689" y="909"/>
                  </a:cubicBezTo>
                  <a:cubicBezTo>
                    <a:pt x="2620" y="909"/>
                    <a:pt x="2546" y="892"/>
                    <a:pt x="2459" y="874"/>
                  </a:cubicBezTo>
                  <a:cubicBezTo>
                    <a:pt x="2451" y="873"/>
                    <a:pt x="2442" y="873"/>
                    <a:pt x="2432" y="873"/>
                  </a:cubicBezTo>
                  <a:cubicBezTo>
                    <a:pt x="2248" y="873"/>
                    <a:pt x="1811" y="1027"/>
                    <a:pt x="1967" y="1448"/>
                  </a:cubicBezTo>
                  <a:cubicBezTo>
                    <a:pt x="2131" y="1874"/>
                    <a:pt x="2377" y="2234"/>
                    <a:pt x="2114" y="2382"/>
                  </a:cubicBezTo>
                  <a:cubicBezTo>
                    <a:pt x="2114" y="2382"/>
                    <a:pt x="3032" y="2382"/>
                    <a:pt x="3344" y="2120"/>
                  </a:cubicBezTo>
                  <a:cubicBezTo>
                    <a:pt x="3704" y="1857"/>
                    <a:pt x="3852" y="1399"/>
                    <a:pt x="3721" y="989"/>
                  </a:cubicBezTo>
                  <a:cubicBezTo>
                    <a:pt x="3622" y="494"/>
                    <a:pt x="3937" y="195"/>
                    <a:pt x="4414" y="195"/>
                  </a:cubicBezTo>
                  <a:cubicBezTo>
                    <a:pt x="4491" y="195"/>
                    <a:pt x="4571" y="202"/>
                    <a:pt x="4655" y="218"/>
                  </a:cubicBezTo>
                  <a:cubicBezTo>
                    <a:pt x="4655" y="218"/>
                    <a:pt x="4260" y="1"/>
                    <a:pt x="35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17"/>
            <p:cNvSpPr/>
            <p:nvPr/>
          </p:nvSpPr>
          <p:spPr>
            <a:xfrm>
              <a:off x="6254776" y="4645487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247" y="0"/>
                  </a:moveTo>
                  <a:lnTo>
                    <a:pt x="1247" y="0"/>
                  </a:lnTo>
                  <a:cubicBezTo>
                    <a:pt x="1673" y="443"/>
                    <a:pt x="1820" y="1082"/>
                    <a:pt x="1640" y="1656"/>
                  </a:cubicBezTo>
                  <a:cubicBezTo>
                    <a:pt x="1398" y="2417"/>
                    <a:pt x="880" y="2617"/>
                    <a:pt x="435" y="2617"/>
                  </a:cubicBezTo>
                  <a:cubicBezTo>
                    <a:pt x="276" y="2617"/>
                    <a:pt x="126" y="2592"/>
                    <a:pt x="1" y="2557"/>
                  </a:cubicBezTo>
                  <a:lnTo>
                    <a:pt x="1" y="2557"/>
                  </a:lnTo>
                  <a:cubicBezTo>
                    <a:pt x="1" y="2558"/>
                    <a:pt x="229" y="3364"/>
                    <a:pt x="1009" y="3364"/>
                  </a:cubicBezTo>
                  <a:cubicBezTo>
                    <a:pt x="1038" y="3364"/>
                    <a:pt x="1068" y="3363"/>
                    <a:pt x="1099" y="3361"/>
                  </a:cubicBezTo>
                  <a:cubicBezTo>
                    <a:pt x="1935" y="3295"/>
                    <a:pt x="1886" y="2639"/>
                    <a:pt x="1870" y="2361"/>
                  </a:cubicBezTo>
                  <a:cubicBezTo>
                    <a:pt x="1870" y="2066"/>
                    <a:pt x="1853" y="1836"/>
                    <a:pt x="1968" y="1836"/>
                  </a:cubicBezTo>
                  <a:cubicBezTo>
                    <a:pt x="2066" y="1836"/>
                    <a:pt x="2099" y="1951"/>
                    <a:pt x="2033" y="2148"/>
                  </a:cubicBezTo>
                  <a:cubicBezTo>
                    <a:pt x="1968" y="2344"/>
                    <a:pt x="1820" y="2984"/>
                    <a:pt x="2919" y="3098"/>
                  </a:cubicBezTo>
                  <a:cubicBezTo>
                    <a:pt x="2787" y="3000"/>
                    <a:pt x="2755" y="2820"/>
                    <a:pt x="2853" y="2689"/>
                  </a:cubicBezTo>
                  <a:cubicBezTo>
                    <a:pt x="3001" y="2443"/>
                    <a:pt x="3214" y="1984"/>
                    <a:pt x="2476" y="1361"/>
                  </a:cubicBezTo>
                  <a:cubicBezTo>
                    <a:pt x="1755" y="738"/>
                    <a:pt x="1689" y="295"/>
                    <a:pt x="12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17"/>
            <p:cNvSpPr/>
            <p:nvPr/>
          </p:nvSpPr>
          <p:spPr>
            <a:xfrm>
              <a:off x="6145106" y="4489332"/>
              <a:ext cx="63478" cy="251352"/>
            </a:xfrm>
            <a:custGeom>
              <a:rect b="b" l="l" r="r" t="t"/>
              <a:pathLst>
                <a:path extrusionOk="0" h="7662" w="1935">
                  <a:moveTo>
                    <a:pt x="630" y="1"/>
                  </a:moveTo>
                  <a:cubicBezTo>
                    <a:pt x="565" y="1"/>
                    <a:pt x="496" y="17"/>
                    <a:pt x="426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71" y="7137"/>
                    <a:pt x="1459" y="7662"/>
                  </a:cubicBezTo>
                  <a:cubicBezTo>
                    <a:pt x="1459" y="7662"/>
                    <a:pt x="820" y="7055"/>
                    <a:pt x="951" y="5170"/>
                  </a:cubicBezTo>
                  <a:cubicBezTo>
                    <a:pt x="1098" y="3302"/>
                    <a:pt x="1934" y="1499"/>
                    <a:pt x="1197" y="384"/>
                  </a:cubicBezTo>
                  <a:cubicBezTo>
                    <a:pt x="1197" y="384"/>
                    <a:pt x="949" y="1"/>
                    <a:pt x="6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17"/>
            <p:cNvSpPr/>
            <p:nvPr/>
          </p:nvSpPr>
          <p:spPr>
            <a:xfrm>
              <a:off x="5988623" y="4456034"/>
              <a:ext cx="280188" cy="334119"/>
            </a:xfrm>
            <a:custGeom>
              <a:rect b="b" l="l" r="r" t="t"/>
              <a:pathLst>
                <a:path extrusionOk="0" h="10185" w="8541">
                  <a:moveTo>
                    <a:pt x="2250" y="1"/>
                  </a:moveTo>
                  <a:cubicBezTo>
                    <a:pt x="1350" y="1"/>
                    <a:pt x="510" y="462"/>
                    <a:pt x="295" y="1186"/>
                  </a:cubicBezTo>
                  <a:cubicBezTo>
                    <a:pt x="0" y="1973"/>
                    <a:pt x="410" y="2677"/>
                    <a:pt x="820" y="2907"/>
                  </a:cubicBezTo>
                  <a:cubicBezTo>
                    <a:pt x="1035" y="3051"/>
                    <a:pt x="1288" y="3112"/>
                    <a:pt x="1537" y="3112"/>
                  </a:cubicBezTo>
                  <a:cubicBezTo>
                    <a:pt x="2084" y="3112"/>
                    <a:pt x="2615" y="2815"/>
                    <a:pt x="2705" y="2432"/>
                  </a:cubicBezTo>
                  <a:cubicBezTo>
                    <a:pt x="2849" y="2043"/>
                    <a:pt x="2550" y="1654"/>
                    <a:pt x="2164" y="1654"/>
                  </a:cubicBezTo>
                  <a:cubicBezTo>
                    <a:pt x="2111" y="1654"/>
                    <a:pt x="2056" y="1662"/>
                    <a:pt x="2000" y="1678"/>
                  </a:cubicBezTo>
                  <a:cubicBezTo>
                    <a:pt x="1672" y="1743"/>
                    <a:pt x="1475" y="2087"/>
                    <a:pt x="1607" y="2399"/>
                  </a:cubicBezTo>
                  <a:cubicBezTo>
                    <a:pt x="1677" y="2633"/>
                    <a:pt x="1931" y="2666"/>
                    <a:pt x="2071" y="2666"/>
                  </a:cubicBezTo>
                  <a:cubicBezTo>
                    <a:pt x="2126" y="2666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099" y="2838"/>
                    <a:pt x="1879" y="2968"/>
                    <a:pt x="1618" y="2968"/>
                  </a:cubicBezTo>
                  <a:cubicBezTo>
                    <a:pt x="1420" y="2968"/>
                    <a:pt x="1198" y="2894"/>
                    <a:pt x="1000" y="2710"/>
                  </a:cubicBezTo>
                  <a:cubicBezTo>
                    <a:pt x="574" y="2333"/>
                    <a:pt x="476" y="1088"/>
                    <a:pt x="1197" y="514"/>
                  </a:cubicBezTo>
                  <a:cubicBezTo>
                    <a:pt x="1521" y="278"/>
                    <a:pt x="1911" y="148"/>
                    <a:pt x="2309" y="148"/>
                  </a:cubicBezTo>
                  <a:cubicBezTo>
                    <a:pt x="2353" y="148"/>
                    <a:pt x="2398" y="150"/>
                    <a:pt x="2443" y="153"/>
                  </a:cubicBezTo>
                  <a:cubicBezTo>
                    <a:pt x="2574" y="170"/>
                    <a:pt x="2705" y="186"/>
                    <a:pt x="2836" y="219"/>
                  </a:cubicBezTo>
                  <a:cubicBezTo>
                    <a:pt x="3934" y="465"/>
                    <a:pt x="4655" y="1645"/>
                    <a:pt x="4868" y="2874"/>
                  </a:cubicBezTo>
                  <a:cubicBezTo>
                    <a:pt x="5098" y="4104"/>
                    <a:pt x="4868" y="5382"/>
                    <a:pt x="4950" y="6497"/>
                  </a:cubicBezTo>
                  <a:cubicBezTo>
                    <a:pt x="4901" y="7513"/>
                    <a:pt x="5295" y="8496"/>
                    <a:pt x="6032" y="9201"/>
                  </a:cubicBezTo>
                  <a:cubicBezTo>
                    <a:pt x="6721" y="9808"/>
                    <a:pt x="7606" y="10152"/>
                    <a:pt x="8540" y="10185"/>
                  </a:cubicBezTo>
                  <a:cubicBezTo>
                    <a:pt x="7622" y="10119"/>
                    <a:pt x="6753" y="9758"/>
                    <a:pt x="6081" y="9136"/>
                  </a:cubicBezTo>
                  <a:cubicBezTo>
                    <a:pt x="5377" y="8447"/>
                    <a:pt x="5016" y="7480"/>
                    <a:pt x="5082" y="6480"/>
                  </a:cubicBezTo>
                  <a:cubicBezTo>
                    <a:pt x="5032" y="5382"/>
                    <a:pt x="5278" y="4153"/>
                    <a:pt x="5032" y="2841"/>
                  </a:cubicBezTo>
                  <a:cubicBezTo>
                    <a:pt x="4803" y="1579"/>
                    <a:pt x="4049" y="334"/>
                    <a:pt x="2852" y="71"/>
                  </a:cubicBezTo>
                  <a:cubicBezTo>
                    <a:pt x="2653" y="24"/>
                    <a:pt x="2450" y="1"/>
                    <a:pt x="22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17"/>
            <p:cNvSpPr/>
            <p:nvPr/>
          </p:nvSpPr>
          <p:spPr>
            <a:xfrm>
              <a:off x="6053152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1800" y="1"/>
                  </a:moveTo>
                  <a:cubicBezTo>
                    <a:pt x="1329" y="1"/>
                    <a:pt x="1034" y="401"/>
                    <a:pt x="935" y="1096"/>
                  </a:cubicBezTo>
                  <a:cubicBezTo>
                    <a:pt x="853" y="1747"/>
                    <a:pt x="267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32" y="1856"/>
                    <a:pt x="717" y="2108"/>
                    <a:pt x="1252" y="2108"/>
                  </a:cubicBezTo>
                  <a:cubicBezTo>
                    <a:pt x="1518" y="2108"/>
                    <a:pt x="1771" y="2046"/>
                    <a:pt x="1951" y="1866"/>
                  </a:cubicBezTo>
                  <a:cubicBezTo>
                    <a:pt x="2508" y="1309"/>
                    <a:pt x="2131" y="604"/>
                    <a:pt x="1967" y="375"/>
                  </a:cubicBezTo>
                  <a:cubicBezTo>
                    <a:pt x="1869" y="260"/>
                    <a:pt x="1902" y="96"/>
                    <a:pt x="2033" y="31"/>
                  </a:cubicBezTo>
                  <a:cubicBezTo>
                    <a:pt x="1951" y="11"/>
                    <a:pt x="1873" y="1"/>
                    <a:pt x="18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17"/>
            <p:cNvSpPr/>
            <p:nvPr/>
          </p:nvSpPr>
          <p:spPr>
            <a:xfrm>
              <a:off x="5972483" y="4507834"/>
              <a:ext cx="158645" cy="179607"/>
            </a:xfrm>
            <a:custGeom>
              <a:rect b="b" l="l" r="r" t="t"/>
              <a:pathLst>
                <a:path extrusionOk="0" h="5475" w="4836">
                  <a:moveTo>
                    <a:pt x="476" y="0"/>
                  </a:moveTo>
                  <a:lnTo>
                    <a:pt x="476" y="0"/>
                  </a:lnTo>
                  <a:cubicBezTo>
                    <a:pt x="1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7" y="3803"/>
                    <a:pt x="2607" y="3803"/>
                  </a:cubicBezTo>
                  <a:cubicBezTo>
                    <a:pt x="2344" y="3705"/>
                    <a:pt x="2295" y="3393"/>
                    <a:pt x="2476" y="3147"/>
                  </a:cubicBezTo>
                  <a:cubicBezTo>
                    <a:pt x="2640" y="2983"/>
                    <a:pt x="2607" y="2721"/>
                    <a:pt x="2426" y="2606"/>
                  </a:cubicBezTo>
                  <a:cubicBezTo>
                    <a:pt x="2295" y="2557"/>
                    <a:pt x="2033" y="2344"/>
                    <a:pt x="2263" y="2197"/>
                  </a:cubicBezTo>
                  <a:cubicBezTo>
                    <a:pt x="2289" y="2182"/>
                    <a:pt x="2317" y="2175"/>
                    <a:pt x="2347" y="2175"/>
                  </a:cubicBezTo>
                  <a:cubicBezTo>
                    <a:pt x="2582" y="2175"/>
                    <a:pt x="2913" y="2608"/>
                    <a:pt x="2869" y="3131"/>
                  </a:cubicBezTo>
                  <a:cubicBezTo>
                    <a:pt x="2820" y="3705"/>
                    <a:pt x="3082" y="3869"/>
                    <a:pt x="3492" y="4147"/>
                  </a:cubicBezTo>
                  <a:cubicBezTo>
                    <a:pt x="3885" y="4442"/>
                    <a:pt x="3639" y="4950"/>
                    <a:pt x="3639" y="4950"/>
                  </a:cubicBezTo>
                  <a:cubicBezTo>
                    <a:pt x="4361" y="4541"/>
                    <a:pt x="4197" y="3885"/>
                    <a:pt x="4115" y="3721"/>
                  </a:cubicBezTo>
                  <a:cubicBezTo>
                    <a:pt x="4033" y="3574"/>
                    <a:pt x="3836" y="3311"/>
                    <a:pt x="4066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44" y="4934"/>
                    <a:pt x="4525" y="5278"/>
                    <a:pt x="4836" y="5475"/>
                  </a:cubicBezTo>
                  <a:cubicBezTo>
                    <a:pt x="4705" y="5163"/>
                    <a:pt x="4639" y="4803"/>
                    <a:pt x="4656" y="4459"/>
                  </a:cubicBezTo>
                  <a:cubicBezTo>
                    <a:pt x="4639" y="3951"/>
                    <a:pt x="4738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17"/>
            <p:cNvSpPr/>
            <p:nvPr/>
          </p:nvSpPr>
          <p:spPr>
            <a:xfrm>
              <a:off x="5920847" y="4457183"/>
              <a:ext cx="96840" cy="64035"/>
            </a:xfrm>
            <a:custGeom>
              <a:rect b="b" l="l" r="r" t="t"/>
              <a:pathLst>
                <a:path extrusionOk="0" h="1952" w="2952">
                  <a:moveTo>
                    <a:pt x="2033" y="0"/>
                  </a:moveTo>
                  <a:cubicBezTo>
                    <a:pt x="321" y="0"/>
                    <a:pt x="296" y="1096"/>
                    <a:pt x="296" y="1380"/>
                  </a:cubicBezTo>
                  <a:cubicBezTo>
                    <a:pt x="296" y="1561"/>
                    <a:pt x="165" y="1725"/>
                    <a:pt x="1" y="1790"/>
                  </a:cubicBezTo>
                  <a:cubicBezTo>
                    <a:pt x="269" y="1903"/>
                    <a:pt x="503" y="1951"/>
                    <a:pt x="709" y="1951"/>
                  </a:cubicBezTo>
                  <a:cubicBezTo>
                    <a:pt x="1460" y="1951"/>
                    <a:pt x="1828" y="1305"/>
                    <a:pt x="2033" y="790"/>
                  </a:cubicBezTo>
                  <a:cubicBezTo>
                    <a:pt x="2181" y="413"/>
                    <a:pt x="2542" y="135"/>
                    <a:pt x="2951" y="85"/>
                  </a:cubicBezTo>
                  <a:cubicBezTo>
                    <a:pt x="2601" y="26"/>
                    <a:pt x="2297" y="0"/>
                    <a:pt x="2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17"/>
            <p:cNvSpPr/>
            <p:nvPr/>
          </p:nvSpPr>
          <p:spPr>
            <a:xfrm>
              <a:off x="5882694" y="4456330"/>
              <a:ext cx="47862" cy="37398"/>
            </a:xfrm>
            <a:custGeom>
              <a:rect b="b" l="l" r="r" t="t"/>
              <a:pathLst>
                <a:path extrusionOk="0" h="1140" w="1459">
                  <a:moveTo>
                    <a:pt x="478" y="0"/>
                  </a:moveTo>
                  <a:cubicBezTo>
                    <a:pt x="433" y="0"/>
                    <a:pt x="388" y="10"/>
                    <a:pt x="344" y="29"/>
                  </a:cubicBezTo>
                  <a:cubicBezTo>
                    <a:pt x="115" y="144"/>
                    <a:pt x="0" y="423"/>
                    <a:pt x="99" y="669"/>
                  </a:cubicBezTo>
                  <a:cubicBezTo>
                    <a:pt x="197" y="882"/>
                    <a:pt x="361" y="1029"/>
                    <a:pt x="574" y="1095"/>
                  </a:cubicBezTo>
                  <a:cubicBezTo>
                    <a:pt x="658" y="1125"/>
                    <a:pt x="744" y="1140"/>
                    <a:pt x="829" y="1140"/>
                  </a:cubicBezTo>
                  <a:cubicBezTo>
                    <a:pt x="975" y="1140"/>
                    <a:pt x="1115" y="1096"/>
                    <a:pt x="1230" y="1013"/>
                  </a:cubicBezTo>
                  <a:cubicBezTo>
                    <a:pt x="1377" y="882"/>
                    <a:pt x="1459" y="702"/>
                    <a:pt x="1459" y="521"/>
                  </a:cubicBezTo>
                  <a:lnTo>
                    <a:pt x="1459" y="521"/>
                  </a:lnTo>
                  <a:cubicBezTo>
                    <a:pt x="1459" y="521"/>
                    <a:pt x="1151" y="902"/>
                    <a:pt x="799" y="902"/>
                  </a:cubicBezTo>
                  <a:cubicBezTo>
                    <a:pt x="779" y="902"/>
                    <a:pt x="758" y="901"/>
                    <a:pt x="738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9" y="85"/>
                    <a:pt x="436" y="73"/>
                    <a:pt x="481" y="73"/>
                  </a:cubicBezTo>
                  <a:cubicBezTo>
                    <a:pt x="603" y="73"/>
                    <a:pt x="714" y="160"/>
                    <a:pt x="738" y="292"/>
                  </a:cubicBezTo>
                  <a:cubicBezTo>
                    <a:pt x="749" y="403"/>
                    <a:pt x="654" y="469"/>
                    <a:pt x="602" y="469"/>
                  </a:cubicBezTo>
                  <a:cubicBezTo>
                    <a:pt x="578" y="469"/>
                    <a:pt x="563" y="454"/>
                    <a:pt x="574" y="423"/>
                  </a:cubicBezTo>
                  <a:cubicBezTo>
                    <a:pt x="586" y="336"/>
                    <a:pt x="552" y="268"/>
                    <a:pt x="478" y="268"/>
                  </a:cubicBezTo>
                  <a:cubicBezTo>
                    <a:pt x="454" y="268"/>
                    <a:pt x="426" y="276"/>
                    <a:pt x="394" y="292"/>
                  </a:cubicBezTo>
                  <a:cubicBezTo>
                    <a:pt x="279" y="357"/>
                    <a:pt x="394" y="538"/>
                    <a:pt x="394" y="538"/>
                  </a:cubicBezTo>
                  <a:cubicBezTo>
                    <a:pt x="446" y="581"/>
                    <a:pt x="506" y="600"/>
                    <a:pt x="564" y="600"/>
                  </a:cubicBezTo>
                  <a:cubicBezTo>
                    <a:pt x="703" y="600"/>
                    <a:pt x="831" y="487"/>
                    <a:pt x="820" y="325"/>
                  </a:cubicBezTo>
                  <a:cubicBezTo>
                    <a:pt x="820" y="142"/>
                    <a:pt x="653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17"/>
            <p:cNvSpPr/>
            <p:nvPr/>
          </p:nvSpPr>
          <p:spPr>
            <a:xfrm>
              <a:off x="6544614" y="4694367"/>
              <a:ext cx="130695" cy="286749"/>
            </a:xfrm>
            <a:custGeom>
              <a:rect b="b" l="l" r="r" t="t"/>
              <a:pathLst>
                <a:path extrusionOk="0" h="8741" w="3984">
                  <a:moveTo>
                    <a:pt x="1913" y="0"/>
                  </a:moveTo>
                  <a:cubicBezTo>
                    <a:pt x="1756" y="0"/>
                    <a:pt x="1598" y="22"/>
                    <a:pt x="1443" y="68"/>
                  </a:cubicBezTo>
                  <a:cubicBezTo>
                    <a:pt x="689" y="248"/>
                    <a:pt x="132" y="904"/>
                    <a:pt x="66" y="1690"/>
                  </a:cubicBezTo>
                  <a:cubicBezTo>
                    <a:pt x="1" y="2493"/>
                    <a:pt x="411" y="3280"/>
                    <a:pt x="1001" y="3838"/>
                  </a:cubicBezTo>
                  <a:cubicBezTo>
                    <a:pt x="1591" y="4428"/>
                    <a:pt x="2361" y="4706"/>
                    <a:pt x="2902" y="5214"/>
                  </a:cubicBezTo>
                  <a:cubicBezTo>
                    <a:pt x="3427" y="5673"/>
                    <a:pt x="3755" y="6345"/>
                    <a:pt x="3820" y="7050"/>
                  </a:cubicBezTo>
                  <a:cubicBezTo>
                    <a:pt x="3836" y="7722"/>
                    <a:pt x="3492" y="8394"/>
                    <a:pt x="2919" y="8558"/>
                  </a:cubicBezTo>
                  <a:cubicBezTo>
                    <a:pt x="2786" y="8608"/>
                    <a:pt x="2649" y="8631"/>
                    <a:pt x="2516" y="8631"/>
                  </a:cubicBezTo>
                  <a:cubicBezTo>
                    <a:pt x="2074" y="8631"/>
                    <a:pt x="1668" y="8379"/>
                    <a:pt x="1542" y="8001"/>
                  </a:cubicBezTo>
                  <a:cubicBezTo>
                    <a:pt x="1329" y="7558"/>
                    <a:pt x="1542" y="7017"/>
                    <a:pt x="1984" y="6837"/>
                  </a:cubicBezTo>
                  <a:cubicBezTo>
                    <a:pt x="2083" y="6804"/>
                    <a:pt x="2165" y="6788"/>
                    <a:pt x="2263" y="6788"/>
                  </a:cubicBezTo>
                  <a:cubicBezTo>
                    <a:pt x="2263" y="6788"/>
                    <a:pt x="2292" y="6785"/>
                    <a:pt x="2337" y="6785"/>
                  </a:cubicBezTo>
                  <a:cubicBezTo>
                    <a:pt x="2473" y="6785"/>
                    <a:pt x="2759" y="6813"/>
                    <a:pt x="2869" y="7034"/>
                  </a:cubicBezTo>
                  <a:cubicBezTo>
                    <a:pt x="2869" y="7034"/>
                    <a:pt x="2890" y="7076"/>
                    <a:pt x="2857" y="7076"/>
                  </a:cubicBezTo>
                  <a:cubicBezTo>
                    <a:pt x="2848" y="7076"/>
                    <a:pt x="2837" y="7073"/>
                    <a:pt x="2820" y="7067"/>
                  </a:cubicBezTo>
                  <a:cubicBezTo>
                    <a:pt x="2750" y="7024"/>
                    <a:pt x="2674" y="7003"/>
                    <a:pt x="2598" y="7003"/>
                  </a:cubicBezTo>
                  <a:cubicBezTo>
                    <a:pt x="2497" y="7003"/>
                    <a:pt x="2396" y="7041"/>
                    <a:pt x="2312" y="7116"/>
                  </a:cubicBezTo>
                  <a:cubicBezTo>
                    <a:pt x="2066" y="7345"/>
                    <a:pt x="2132" y="7771"/>
                    <a:pt x="2443" y="7935"/>
                  </a:cubicBezTo>
                  <a:cubicBezTo>
                    <a:pt x="2522" y="7973"/>
                    <a:pt x="2605" y="7991"/>
                    <a:pt x="2686" y="7991"/>
                  </a:cubicBezTo>
                  <a:cubicBezTo>
                    <a:pt x="2996" y="7991"/>
                    <a:pt x="3278" y="7724"/>
                    <a:pt x="3148" y="7231"/>
                  </a:cubicBezTo>
                  <a:cubicBezTo>
                    <a:pt x="3044" y="6890"/>
                    <a:pt x="2739" y="6683"/>
                    <a:pt x="2403" y="6683"/>
                  </a:cubicBezTo>
                  <a:cubicBezTo>
                    <a:pt x="2368" y="6683"/>
                    <a:pt x="2332" y="6685"/>
                    <a:pt x="2296" y="6690"/>
                  </a:cubicBezTo>
                  <a:cubicBezTo>
                    <a:pt x="2181" y="6690"/>
                    <a:pt x="2066" y="6722"/>
                    <a:pt x="1951" y="6788"/>
                  </a:cubicBezTo>
                  <a:cubicBezTo>
                    <a:pt x="1493" y="7001"/>
                    <a:pt x="1279" y="7542"/>
                    <a:pt x="1476" y="8017"/>
                  </a:cubicBezTo>
                  <a:cubicBezTo>
                    <a:pt x="1605" y="8455"/>
                    <a:pt x="2066" y="8740"/>
                    <a:pt x="2552" y="8740"/>
                  </a:cubicBezTo>
                  <a:cubicBezTo>
                    <a:pt x="2685" y="8740"/>
                    <a:pt x="2821" y="8719"/>
                    <a:pt x="2951" y="8673"/>
                  </a:cubicBezTo>
                  <a:cubicBezTo>
                    <a:pt x="3607" y="8493"/>
                    <a:pt x="3984" y="7755"/>
                    <a:pt x="3968" y="7050"/>
                  </a:cubicBezTo>
                  <a:cubicBezTo>
                    <a:pt x="3918" y="6296"/>
                    <a:pt x="3574" y="5575"/>
                    <a:pt x="3017" y="5083"/>
                  </a:cubicBezTo>
                  <a:cubicBezTo>
                    <a:pt x="2427" y="4542"/>
                    <a:pt x="1673" y="4264"/>
                    <a:pt x="1116" y="3706"/>
                  </a:cubicBezTo>
                  <a:cubicBezTo>
                    <a:pt x="542" y="3182"/>
                    <a:pt x="165" y="2428"/>
                    <a:pt x="230" y="1707"/>
                  </a:cubicBezTo>
                  <a:cubicBezTo>
                    <a:pt x="247" y="1248"/>
                    <a:pt x="460" y="838"/>
                    <a:pt x="820" y="543"/>
                  </a:cubicBezTo>
                  <a:cubicBezTo>
                    <a:pt x="968" y="428"/>
                    <a:pt x="1148" y="346"/>
                    <a:pt x="1345" y="281"/>
                  </a:cubicBezTo>
                  <a:cubicBezTo>
                    <a:pt x="1493" y="240"/>
                    <a:pt x="1640" y="219"/>
                    <a:pt x="1788" y="219"/>
                  </a:cubicBezTo>
                  <a:cubicBezTo>
                    <a:pt x="1935" y="219"/>
                    <a:pt x="2083" y="240"/>
                    <a:pt x="2230" y="281"/>
                  </a:cubicBezTo>
                  <a:cubicBezTo>
                    <a:pt x="3263" y="543"/>
                    <a:pt x="3574" y="1920"/>
                    <a:pt x="2902" y="2575"/>
                  </a:cubicBezTo>
                  <a:cubicBezTo>
                    <a:pt x="2755" y="2707"/>
                    <a:pt x="2591" y="2805"/>
                    <a:pt x="2394" y="2838"/>
                  </a:cubicBezTo>
                  <a:cubicBezTo>
                    <a:pt x="2331" y="2846"/>
                    <a:pt x="2271" y="2851"/>
                    <a:pt x="2214" y="2851"/>
                  </a:cubicBezTo>
                  <a:cubicBezTo>
                    <a:pt x="1741" y="2851"/>
                    <a:pt x="1500" y="2569"/>
                    <a:pt x="1558" y="2379"/>
                  </a:cubicBezTo>
                  <a:cubicBezTo>
                    <a:pt x="1558" y="2379"/>
                    <a:pt x="1558" y="2346"/>
                    <a:pt x="1607" y="2346"/>
                  </a:cubicBezTo>
                  <a:cubicBezTo>
                    <a:pt x="1618" y="2346"/>
                    <a:pt x="1637" y="2347"/>
                    <a:pt x="1664" y="2347"/>
                  </a:cubicBezTo>
                  <a:cubicBezTo>
                    <a:pt x="1802" y="2347"/>
                    <a:pt x="2125" y="2324"/>
                    <a:pt x="2263" y="2035"/>
                  </a:cubicBezTo>
                  <a:cubicBezTo>
                    <a:pt x="2381" y="1680"/>
                    <a:pt x="2099" y="1346"/>
                    <a:pt x="1763" y="1346"/>
                  </a:cubicBezTo>
                  <a:cubicBezTo>
                    <a:pt x="1680" y="1346"/>
                    <a:pt x="1593" y="1366"/>
                    <a:pt x="1509" y="1412"/>
                  </a:cubicBezTo>
                  <a:cubicBezTo>
                    <a:pt x="886" y="1789"/>
                    <a:pt x="1034" y="2723"/>
                    <a:pt x="1738" y="2903"/>
                  </a:cubicBezTo>
                  <a:cubicBezTo>
                    <a:pt x="1908" y="2981"/>
                    <a:pt x="2087" y="3018"/>
                    <a:pt x="2265" y="3018"/>
                  </a:cubicBezTo>
                  <a:cubicBezTo>
                    <a:pt x="2720" y="3018"/>
                    <a:pt x="3163" y="2775"/>
                    <a:pt x="3410" y="2362"/>
                  </a:cubicBezTo>
                  <a:cubicBezTo>
                    <a:pt x="3673" y="1821"/>
                    <a:pt x="3623" y="1166"/>
                    <a:pt x="3279" y="674"/>
                  </a:cubicBezTo>
                  <a:cubicBezTo>
                    <a:pt x="2951" y="245"/>
                    <a:pt x="2438" y="0"/>
                    <a:pt x="191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17"/>
            <p:cNvSpPr/>
            <p:nvPr/>
          </p:nvSpPr>
          <p:spPr>
            <a:xfrm>
              <a:off x="6616688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197" y="0"/>
                  </a:moveTo>
                  <a:lnTo>
                    <a:pt x="197" y="0"/>
                  </a:lnTo>
                  <a:cubicBezTo>
                    <a:pt x="213" y="164"/>
                    <a:pt x="181" y="328"/>
                    <a:pt x="115" y="475"/>
                  </a:cubicBezTo>
                  <a:cubicBezTo>
                    <a:pt x="0" y="852"/>
                    <a:pt x="328" y="1115"/>
                    <a:pt x="951" y="1393"/>
                  </a:cubicBezTo>
                  <a:cubicBezTo>
                    <a:pt x="1344" y="1590"/>
                    <a:pt x="1607" y="1967"/>
                    <a:pt x="1656" y="2410"/>
                  </a:cubicBezTo>
                  <a:cubicBezTo>
                    <a:pt x="1721" y="393"/>
                    <a:pt x="885" y="328"/>
                    <a:pt x="689" y="328"/>
                  </a:cubicBezTo>
                  <a:cubicBezTo>
                    <a:pt x="674" y="329"/>
                    <a:pt x="660" y="330"/>
                    <a:pt x="646" y="330"/>
                  </a:cubicBezTo>
                  <a:cubicBezTo>
                    <a:pt x="475" y="330"/>
                    <a:pt x="376" y="240"/>
                    <a:pt x="361" y="164"/>
                  </a:cubicBezTo>
                  <a:cubicBezTo>
                    <a:pt x="345" y="66"/>
                    <a:pt x="197" y="0"/>
                    <a:pt x="1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17"/>
            <p:cNvSpPr/>
            <p:nvPr/>
          </p:nvSpPr>
          <p:spPr>
            <a:xfrm>
              <a:off x="6440325" y="4569673"/>
              <a:ext cx="209722" cy="329100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18" y="574"/>
                    <a:pt x="361" y="1197"/>
                    <a:pt x="754" y="1820"/>
                  </a:cubicBezTo>
                  <a:cubicBezTo>
                    <a:pt x="1213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85" y="3262"/>
                  </a:cubicBezTo>
                  <a:cubicBezTo>
                    <a:pt x="1848" y="3284"/>
                    <a:pt x="1813" y="3293"/>
                    <a:pt x="1781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92" y="2656"/>
                    <a:pt x="1229" y="2426"/>
                    <a:pt x="934" y="2377"/>
                  </a:cubicBezTo>
                  <a:cubicBezTo>
                    <a:pt x="541" y="2328"/>
                    <a:pt x="508" y="2213"/>
                    <a:pt x="508" y="2213"/>
                  </a:cubicBezTo>
                  <a:lnTo>
                    <a:pt x="508" y="2213"/>
                  </a:lnTo>
                  <a:cubicBezTo>
                    <a:pt x="541" y="2361"/>
                    <a:pt x="557" y="2508"/>
                    <a:pt x="524" y="2656"/>
                  </a:cubicBezTo>
                  <a:cubicBezTo>
                    <a:pt x="459" y="2803"/>
                    <a:pt x="164" y="3295"/>
                    <a:pt x="721" y="3672"/>
                  </a:cubicBezTo>
                  <a:cubicBezTo>
                    <a:pt x="1295" y="4049"/>
                    <a:pt x="1574" y="3852"/>
                    <a:pt x="1688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83" y="6065"/>
                    <a:pt x="1918" y="5950"/>
                  </a:cubicBezTo>
                  <a:cubicBezTo>
                    <a:pt x="1765" y="5629"/>
                    <a:pt x="1441" y="5422"/>
                    <a:pt x="1093" y="5422"/>
                  </a:cubicBezTo>
                  <a:cubicBezTo>
                    <a:pt x="1067" y="5422"/>
                    <a:pt x="1042" y="5424"/>
                    <a:pt x="1016" y="5426"/>
                  </a:cubicBezTo>
                  <a:cubicBezTo>
                    <a:pt x="973" y="5428"/>
                    <a:pt x="933" y="5429"/>
                    <a:pt x="895" y="5429"/>
                  </a:cubicBezTo>
                  <a:cubicBezTo>
                    <a:pt x="433" y="5429"/>
                    <a:pt x="373" y="5252"/>
                    <a:pt x="328" y="5131"/>
                  </a:cubicBezTo>
                  <a:lnTo>
                    <a:pt x="328" y="5131"/>
                  </a:lnTo>
                  <a:cubicBezTo>
                    <a:pt x="328" y="5131"/>
                    <a:pt x="0" y="6114"/>
                    <a:pt x="934" y="6606"/>
                  </a:cubicBezTo>
                  <a:cubicBezTo>
                    <a:pt x="1869" y="7098"/>
                    <a:pt x="1803" y="6737"/>
                    <a:pt x="3082" y="7786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06" y="8695"/>
                    <a:pt x="4270" y="8691"/>
                    <a:pt x="4234" y="8691"/>
                  </a:cubicBezTo>
                  <a:cubicBezTo>
                    <a:pt x="4065" y="8691"/>
                    <a:pt x="3917" y="8782"/>
                    <a:pt x="3836" y="8917"/>
                  </a:cubicBezTo>
                  <a:cubicBezTo>
                    <a:pt x="3622" y="9229"/>
                    <a:pt x="3737" y="9638"/>
                    <a:pt x="4065" y="9802"/>
                  </a:cubicBezTo>
                  <a:cubicBezTo>
                    <a:pt x="4065" y="9802"/>
                    <a:pt x="3934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4" y="9572"/>
                    <a:pt x="4429" y="9662"/>
                    <a:pt x="4586" y="9662"/>
                  </a:cubicBezTo>
                  <a:cubicBezTo>
                    <a:pt x="4676" y="9662"/>
                    <a:pt x="4770" y="9632"/>
                    <a:pt x="4868" y="9540"/>
                  </a:cubicBezTo>
                  <a:cubicBezTo>
                    <a:pt x="4995" y="9421"/>
                    <a:pt x="5193" y="9322"/>
                    <a:pt x="5421" y="9322"/>
                  </a:cubicBezTo>
                  <a:cubicBezTo>
                    <a:pt x="5726" y="9322"/>
                    <a:pt x="6083" y="9498"/>
                    <a:pt x="6393" y="10032"/>
                  </a:cubicBezTo>
                  <a:cubicBezTo>
                    <a:pt x="6393" y="10032"/>
                    <a:pt x="6163" y="9212"/>
                    <a:pt x="4835" y="8688"/>
                  </a:cubicBezTo>
                  <a:cubicBezTo>
                    <a:pt x="3131" y="7966"/>
                    <a:pt x="2049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17"/>
            <p:cNvSpPr/>
            <p:nvPr/>
          </p:nvSpPr>
          <p:spPr>
            <a:xfrm>
              <a:off x="6501081" y="4485789"/>
              <a:ext cx="96283" cy="352752"/>
            </a:xfrm>
            <a:custGeom>
              <a:rect b="b" l="l" r="r" t="t"/>
              <a:pathLst>
                <a:path extrusionOk="0" h="10753" w="2935">
                  <a:moveTo>
                    <a:pt x="1307" y="0"/>
                  </a:moveTo>
                  <a:cubicBezTo>
                    <a:pt x="728" y="0"/>
                    <a:pt x="177" y="382"/>
                    <a:pt x="115" y="902"/>
                  </a:cubicBezTo>
                  <a:cubicBezTo>
                    <a:pt x="0" y="1459"/>
                    <a:pt x="426" y="1967"/>
                    <a:pt x="1000" y="1967"/>
                  </a:cubicBezTo>
                  <a:cubicBezTo>
                    <a:pt x="1007" y="1967"/>
                    <a:pt x="1014" y="1967"/>
                    <a:pt x="1021" y="1967"/>
                  </a:cubicBezTo>
                  <a:cubicBezTo>
                    <a:pt x="1565" y="1967"/>
                    <a:pt x="1850" y="1341"/>
                    <a:pt x="1656" y="1082"/>
                  </a:cubicBezTo>
                  <a:cubicBezTo>
                    <a:pt x="1572" y="956"/>
                    <a:pt x="1451" y="900"/>
                    <a:pt x="1331" y="900"/>
                  </a:cubicBezTo>
                  <a:cubicBezTo>
                    <a:pt x="1125" y="900"/>
                    <a:pt x="924" y="1068"/>
                    <a:pt x="935" y="1328"/>
                  </a:cubicBezTo>
                  <a:cubicBezTo>
                    <a:pt x="967" y="1639"/>
                    <a:pt x="1312" y="1607"/>
                    <a:pt x="1344" y="1656"/>
                  </a:cubicBezTo>
                  <a:cubicBezTo>
                    <a:pt x="1393" y="1689"/>
                    <a:pt x="1344" y="1754"/>
                    <a:pt x="1344" y="1754"/>
                  </a:cubicBezTo>
                  <a:cubicBezTo>
                    <a:pt x="1312" y="1820"/>
                    <a:pt x="1246" y="1869"/>
                    <a:pt x="1180" y="1902"/>
                  </a:cubicBezTo>
                  <a:lnTo>
                    <a:pt x="1115" y="1918"/>
                  </a:lnTo>
                  <a:lnTo>
                    <a:pt x="1098" y="1918"/>
                  </a:lnTo>
                  <a:cubicBezTo>
                    <a:pt x="1066" y="1922"/>
                    <a:pt x="1033" y="1924"/>
                    <a:pt x="1001" y="1924"/>
                  </a:cubicBezTo>
                  <a:cubicBezTo>
                    <a:pt x="487" y="1924"/>
                    <a:pt x="73" y="1443"/>
                    <a:pt x="197" y="918"/>
                  </a:cubicBezTo>
                  <a:cubicBezTo>
                    <a:pt x="269" y="446"/>
                    <a:pt x="764" y="122"/>
                    <a:pt x="1281" y="122"/>
                  </a:cubicBezTo>
                  <a:cubicBezTo>
                    <a:pt x="1591" y="122"/>
                    <a:pt x="1908" y="238"/>
                    <a:pt x="2147" y="508"/>
                  </a:cubicBezTo>
                  <a:cubicBezTo>
                    <a:pt x="2770" y="1230"/>
                    <a:pt x="2623" y="2426"/>
                    <a:pt x="2246" y="3442"/>
                  </a:cubicBezTo>
                  <a:cubicBezTo>
                    <a:pt x="1426" y="5458"/>
                    <a:pt x="541" y="7507"/>
                    <a:pt x="1164" y="8966"/>
                  </a:cubicBezTo>
                  <a:cubicBezTo>
                    <a:pt x="1443" y="9737"/>
                    <a:pt x="1984" y="10359"/>
                    <a:pt x="2688" y="10753"/>
                  </a:cubicBezTo>
                  <a:cubicBezTo>
                    <a:pt x="2016" y="10327"/>
                    <a:pt x="1508" y="9687"/>
                    <a:pt x="1246" y="8950"/>
                  </a:cubicBezTo>
                  <a:cubicBezTo>
                    <a:pt x="689" y="7507"/>
                    <a:pt x="1574" y="5557"/>
                    <a:pt x="2426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82" y="127"/>
                    <a:pt x="1640" y="0"/>
                    <a:pt x="1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17"/>
            <p:cNvSpPr/>
            <p:nvPr/>
          </p:nvSpPr>
          <p:spPr>
            <a:xfrm>
              <a:off x="6583357" y="4472864"/>
              <a:ext cx="91428" cy="267295"/>
            </a:xfrm>
            <a:custGeom>
              <a:rect b="b" l="l" r="r" t="t"/>
              <a:pathLst>
                <a:path extrusionOk="0" h="8148" w="2787">
                  <a:moveTo>
                    <a:pt x="2082" y="1"/>
                  </a:moveTo>
                  <a:lnTo>
                    <a:pt x="2082" y="1"/>
                  </a:lnTo>
                  <a:cubicBezTo>
                    <a:pt x="2426" y="1099"/>
                    <a:pt x="967" y="1279"/>
                    <a:pt x="443" y="2902"/>
                  </a:cubicBezTo>
                  <a:cubicBezTo>
                    <a:pt x="0" y="4279"/>
                    <a:pt x="279" y="5230"/>
                    <a:pt x="1574" y="6131"/>
                  </a:cubicBezTo>
                  <a:cubicBezTo>
                    <a:pt x="2721" y="6934"/>
                    <a:pt x="2770" y="8000"/>
                    <a:pt x="2770" y="8147"/>
                  </a:cubicBezTo>
                  <a:cubicBezTo>
                    <a:pt x="2787" y="7639"/>
                    <a:pt x="2623" y="7164"/>
                    <a:pt x="2344" y="6754"/>
                  </a:cubicBezTo>
                  <a:cubicBezTo>
                    <a:pt x="2033" y="6328"/>
                    <a:pt x="1639" y="6066"/>
                    <a:pt x="1066" y="5557"/>
                  </a:cubicBezTo>
                  <a:cubicBezTo>
                    <a:pt x="885" y="5394"/>
                    <a:pt x="738" y="5197"/>
                    <a:pt x="656" y="4967"/>
                  </a:cubicBezTo>
                  <a:cubicBezTo>
                    <a:pt x="312" y="4131"/>
                    <a:pt x="984" y="3263"/>
                    <a:pt x="1311" y="2902"/>
                  </a:cubicBezTo>
                  <a:cubicBezTo>
                    <a:pt x="1721" y="2443"/>
                    <a:pt x="2442" y="1968"/>
                    <a:pt x="2574" y="1066"/>
                  </a:cubicBezTo>
                  <a:cubicBezTo>
                    <a:pt x="2721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17"/>
            <p:cNvSpPr/>
            <p:nvPr/>
          </p:nvSpPr>
          <p:spPr>
            <a:xfrm>
              <a:off x="6485301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991" y="0"/>
                  </a:moveTo>
                  <a:cubicBezTo>
                    <a:pt x="629" y="0"/>
                    <a:pt x="1" y="573"/>
                    <a:pt x="284" y="2425"/>
                  </a:cubicBezTo>
                  <a:cubicBezTo>
                    <a:pt x="612" y="4458"/>
                    <a:pt x="2170" y="5409"/>
                    <a:pt x="2432" y="5458"/>
                  </a:cubicBezTo>
                  <a:cubicBezTo>
                    <a:pt x="2432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399" y="114"/>
                    <a:pt x="1088" y="16"/>
                  </a:cubicBezTo>
                  <a:cubicBezTo>
                    <a:pt x="1059" y="6"/>
                    <a:pt x="1026" y="0"/>
                    <a:pt x="9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17"/>
            <p:cNvSpPr/>
            <p:nvPr/>
          </p:nvSpPr>
          <p:spPr>
            <a:xfrm>
              <a:off x="6450002" y="4114069"/>
              <a:ext cx="172620" cy="233014"/>
            </a:xfrm>
            <a:custGeom>
              <a:rect b="b" l="l" r="r" t="t"/>
              <a:pathLst>
                <a:path extrusionOk="0" h="7103" w="5262">
                  <a:moveTo>
                    <a:pt x="3588" y="0"/>
                  </a:moveTo>
                  <a:cubicBezTo>
                    <a:pt x="3374" y="0"/>
                    <a:pt x="3173" y="25"/>
                    <a:pt x="3000" y="54"/>
                  </a:cubicBezTo>
                  <a:cubicBezTo>
                    <a:pt x="2573" y="120"/>
                    <a:pt x="2164" y="300"/>
                    <a:pt x="1819" y="546"/>
                  </a:cubicBezTo>
                  <a:cubicBezTo>
                    <a:pt x="0" y="1923"/>
                    <a:pt x="328" y="4283"/>
                    <a:pt x="869" y="5430"/>
                  </a:cubicBezTo>
                  <a:cubicBezTo>
                    <a:pt x="1164" y="6102"/>
                    <a:pt x="1639" y="6692"/>
                    <a:pt x="2262" y="7102"/>
                  </a:cubicBezTo>
                  <a:cubicBezTo>
                    <a:pt x="1672" y="6660"/>
                    <a:pt x="1213" y="6070"/>
                    <a:pt x="934" y="5398"/>
                  </a:cubicBezTo>
                  <a:cubicBezTo>
                    <a:pt x="443" y="4250"/>
                    <a:pt x="197" y="1972"/>
                    <a:pt x="1918" y="693"/>
                  </a:cubicBezTo>
                  <a:cubicBezTo>
                    <a:pt x="2347" y="383"/>
                    <a:pt x="2908" y="189"/>
                    <a:pt x="3426" y="189"/>
                  </a:cubicBezTo>
                  <a:cubicBezTo>
                    <a:pt x="3838" y="189"/>
                    <a:pt x="4223" y="312"/>
                    <a:pt x="4491" y="595"/>
                  </a:cubicBezTo>
                  <a:cubicBezTo>
                    <a:pt x="5137" y="1241"/>
                    <a:pt x="4654" y="2300"/>
                    <a:pt x="3965" y="2300"/>
                  </a:cubicBezTo>
                  <a:cubicBezTo>
                    <a:pt x="3955" y="2300"/>
                    <a:pt x="3944" y="2300"/>
                    <a:pt x="3934" y="2300"/>
                  </a:cubicBezTo>
                  <a:cubicBezTo>
                    <a:pt x="3904" y="2303"/>
                    <a:pt x="3874" y="2305"/>
                    <a:pt x="3845" y="2305"/>
                  </a:cubicBezTo>
                  <a:cubicBezTo>
                    <a:pt x="3581" y="2305"/>
                    <a:pt x="3329" y="2175"/>
                    <a:pt x="3196" y="1939"/>
                  </a:cubicBezTo>
                  <a:cubicBezTo>
                    <a:pt x="3131" y="1841"/>
                    <a:pt x="3114" y="1710"/>
                    <a:pt x="3131" y="1578"/>
                  </a:cubicBezTo>
                  <a:cubicBezTo>
                    <a:pt x="3150" y="1327"/>
                    <a:pt x="3226" y="1247"/>
                    <a:pt x="3279" y="1247"/>
                  </a:cubicBezTo>
                  <a:cubicBezTo>
                    <a:pt x="3316" y="1247"/>
                    <a:pt x="3341" y="1285"/>
                    <a:pt x="3327" y="1333"/>
                  </a:cubicBezTo>
                  <a:cubicBezTo>
                    <a:pt x="3299" y="1564"/>
                    <a:pt x="3487" y="1770"/>
                    <a:pt x="3712" y="1770"/>
                  </a:cubicBezTo>
                  <a:cubicBezTo>
                    <a:pt x="3742" y="1770"/>
                    <a:pt x="3772" y="1766"/>
                    <a:pt x="3803" y="1759"/>
                  </a:cubicBezTo>
                  <a:cubicBezTo>
                    <a:pt x="4213" y="1693"/>
                    <a:pt x="4311" y="1152"/>
                    <a:pt x="3950" y="956"/>
                  </a:cubicBezTo>
                  <a:cubicBezTo>
                    <a:pt x="3857" y="909"/>
                    <a:pt x="3758" y="887"/>
                    <a:pt x="3662" y="887"/>
                  </a:cubicBezTo>
                  <a:cubicBezTo>
                    <a:pt x="3354" y="887"/>
                    <a:pt x="3066" y="1110"/>
                    <a:pt x="3016" y="1447"/>
                  </a:cubicBezTo>
                  <a:cubicBezTo>
                    <a:pt x="2950" y="1775"/>
                    <a:pt x="3114" y="2103"/>
                    <a:pt x="3409" y="2267"/>
                  </a:cubicBezTo>
                  <a:lnTo>
                    <a:pt x="3442" y="2267"/>
                  </a:lnTo>
                  <a:cubicBezTo>
                    <a:pt x="3541" y="2316"/>
                    <a:pt x="3639" y="2365"/>
                    <a:pt x="3754" y="2382"/>
                  </a:cubicBezTo>
                  <a:cubicBezTo>
                    <a:pt x="3857" y="2407"/>
                    <a:pt x="3959" y="2419"/>
                    <a:pt x="4059" y="2419"/>
                  </a:cubicBezTo>
                  <a:cubicBezTo>
                    <a:pt x="4659" y="2419"/>
                    <a:pt x="5173" y="1986"/>
                    <a:pt x="5229" y="1480"/>
                  </a:cubicBezTo>
                  <a:cubicBezTo>
                    <a:pt x="5262" y="1054"/>
                    <a:pt x="5114" y="644"/>
                    <a:pt x="4786" y="382"/>
                  </a:cubicBezTo>
                  <a:cubicBezTo>
                    <a:pt x="4415" y="84"/>
                    <a:pt x="3981" y="0"/>
                    <a:pt x="35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17"/>
            <p:cNvSpPr/>
            <p:nvPr/>
          </p:nvSpPr>
          <p:spPr>
            <a:xfrm>
              <a:off x="6412899" y="3933540"/>
              <a:ext cx="171012" cy="268903"/>
            </a:xfrm>
            <a:custGeom>
              <a:rect b="b" l="l" r="r" t="t"/>
              <a:pathLst>
                <a:path extrusionOk="0" h="8197" w="5213">
                  <a:moveTo>
                    <a:pt x="4114" y="0"/>
                  </a:moveTo>
                  <a:cubicBezTo>
                    <a:pt x="4114" y="1"/>
                    <a:pt x="4180" y="607"/>
                    <a:pt x="3803" y="836"/>
                  </a:cubicBezTo>
                  <a:cubicBezTo>
                    <a:pt x="3409" y="1066"/>
                    <a:pt x="2836" y="1525"/>
                    <a:pt x="3426" y="2049"/>
                  </a:cubicBezTo>
                  <a:cubicBezTo>
                    <a:pt x="4032" y="2574"/>
                    <a:pt x="4196" y="3328"/>
                    <a:pt x="3688" y="4065"/>
                  </a:cubicBezTo>
                  <a:cubicBezTo>
                    <a:pt x="3688" y="4065"/>
                    <a:pt x="3983" y="2967"/>
                    <a:pt x="3246" y="2475"/>
                  </a:cubicBezTo>
                  <a:cubicBezTo>
                    <a:pt x="3054" y="2343"/>
                    <a:pt x="2895" y="2306"/>
                    <a:pt x="2779" y="2306"/>
                  </a:cubicBezTo>
                  <a:cubicBezTo>
                    <a:pt x="2636" y="2306"/>
                    <a:pt x="2557" y="2361"/>
                    <a:pt x="2557" y="2361"/>
                  </a:cubicBezTo>
                  <a:cubicBezTo>
                    <a:pt x="2623" y="2492"/>
                    <a:pt x="2655" y="2639"/>
                    <a:pt x="2672" y="2787"/>
                  </a:cubicBezTo>
                  <a:cubicBezTo>
                    <a:pt x="2688" y="3000"/>
                    <a:pt x="2213" y="3361"/>
                    <a:pt x="2557" y="3754"/>
                  </a:cubicBezTo>
                  <a:cubicBezTo>
                    <a:pt x="2901" y="4131"/>
                    <a:pt x="3147" y="4918"/>
                    <a:pt x="1934" y="5803"/>
                  </a:cubicBezTo>
                  <a:cubicBezTo>
                    <a:pt x="1934" y="5803"/>
                    <a:pt x="2557" y="4442"/>
                    <a:pt x="2196" y="3738"/>
                  </a:cubicBezTo>
                  <a:cubicBezTo>
                    <a:pt x="1819" y="3000"/>
                    <a:pt x="1377" y="3148"/>
                    <a:pt x="967" y="2557"/>
                  </a:cubicBezTo>
                  <a:cubicBezTo>
                    <a:pt x="967" y="2557"/>
                    <a:pt x="0" y="3082"/>
                    <a:pt x="754" y="4229"/>
                  </a:cubicBezTo>
                  <a:cubicBezTo>
                    <a:pt x="1623" y="5573"/>
                    <a:pt x="541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2" y="2852"/>
                    <a:pt x="41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17"/>
            <p:cNvSpPr/>
            <p:nvPr/>
          </p:nvSpPr>
          <p:spPr>
            <a:xfrm>
              <a:off x="6562919" y="3900210"/>
              <a:ext cx="99498" cy="147885"/>
            </a:xfrm>
            <a:custGeom>
              <a:rect b="b" l="l" r="r" t="t"/>
              <a:pathLst>
                <a:path extrusionOk="0" h="4508" w="3033">
                  <a:moveTo>
                    <a:pt x="2590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84" y="1098"/>
                    <a:pt x="1213" y="1934"/>
                    <a:pt x="1279" y="2115"/>
                  </a:cubicBezTo>
                  <a:cubicBezTo>
                    <a:pt x="1342" y="2287"/>
                    <a:pt x="1389" y="2641"/>
                    <a:pt x="1205" y="2641"/>
                  </a:cubicBezTo>
                  <a:cubicBezTo>
                    <a:pt x="1198" y="2641"/>
                    <a:pt x="1189" y="2640"/>
                    <a:pt x="1180" y="2639"/>
                  </a:cubicBezTo>
                  <a:cubicBezTo>
                    <a:pt x="967" y="2606"/>
                    <a:pt x="1000" y="2492"/>
                    <a:pt x="1115" y="1820"/>
                  </a:cubicBezTo>
                  <a:cubicBezTo>
                    <a:pt x="1191" y="1300"/>
                    <a:pt x="845" y="1241"/>
                    <a:pt x="685" y="1241"/>
                  </a:cubicBezTo>
                  <a:cubicBezTo>
                    <a:pt x="638" y="1241"/>
                    <a:pt x="607" y="1246"/>
                    <a:pt x="607" y="1246"/>
                  </a:cubicBezTo>
                  <a:cubicBezTo>
                    <a:pt x="738" y="1426"/>
                    <a:pt x="738" y="1656"/>
                    <a:pt x="607" y="1820"/>
                  </a:cubicBezTo>
                  <a:cubicBezTo>
                    <a:pt x="344" y="2065"/>
                    <a:pt x="49" y="2344"/>
                    <a:pt x="312" y="3098"/>
                  </a:cubicBezTo>
                  <a:cubicBezTo>
                    <a:pt x="574" y="3852"/>
                    <a:pt x="0" y="4508"/>
                    <a:pt x="0" y="4508"/>
                  </a:cubicBezTo>
                  <a:cubicBezTo>
                    <a:pt x="3032" y="2016"/>
                    <a:pt x="2590" y="1"/>
                    <a:pt x="25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17"/>
            <p:cNvSpPr/>
            <p:nvPr/>
          </p:nvSpPr>
          <p:spPr>
            <a:xfrm>
              <a:off x="6365560" y="4181419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312" y="771"/>
                    <a:pt x="1" y="2443"/>
                    <a:pt x="3607" y="4262"/>
                  </a:cubicBezTo>
                  <a:cubicBezTo>
                    <a:pt x="3607" y="4262"/>
                    <a:pt x="2754" y="3771"/>
                    <a:pt x="2640" y="2476"/>
                  </a:cubicBezTo>
                  <a:cubicBezTo>
                    <a:pt x="2541" y="1197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17"/>
            <p:cNvSpPr/>
            <p:nvPr/>
          </p:nvSpPr>
          <p:spPr>
            <a:xfrm>
              <a:off x="6222528" y="4267698"/>
              <a:ext cx="258143" cy="189908"/>
            </a:xfrm>
            <a:custGeom>
              <a:rect b="b" l="l" r="r" t="t"/>
              <a:pathLst>
                <a:path extrusionOk="0" h="5789" w="7869">
                  <a:moveTo>
                    <a:pt x="4658" y="1"/>
                  </a:moveTo>
                  <a:cubicBezTo>
                    <a:pt x="4514" y="1"/>
                    <a:pt x="4376" y="47"/>
                    <a:pt x="4246" y="141"/>
                  </a:cubicBezTo>
                  <a:cubicBezTo>
                    <a:pt x="3878" y="395"/>
                    <a:pt x="3657" y="609"/>
                    <a:pt x="3469" y="609"/>
                  </a:cubicBezTo>
                  <a:cubicBezTo>
                    <a:pt x="3415" y="609"/>
                    <a:pt x="3363" y="591"/>
                    <a:pt x="3312" y="551"/>
                  </a:cubicBezTo>
                  <a:lnTo>
                    <a:pt x="3312" y="551"/>
                  </a:lnTo>
                  <a:cubicBezTo>
                    <a:pt x="3311" y="551"/>
                    <a:pt x="3000" y="1174"/>
                    <a:pt x="3689" y="1387"/>
                  </a:cubicBezTo>
                  <a:cubicBezTo>
                    <a:pt x="4361" y="1583"/>
                    <a:pt x="4836" y="1714"/>
                    <a:pt x="4738" y="2091"/>
                  </a:cubicBezTo>
                  <a:cubicBezTo>
                    <a:pt x="4639" y="2468"/>
                    <a:pt x="3705" y="2550"/>
                    <a:pt x="2574" y="2714"/>
                  </a:cubicBezTo>
                  <a:cubicBezTo>
                    <a:pt x="1459" y="2878"/>
                    <a:pt x="591" y="3157"/>
                    <a:pt x="607" y="4124"/>
                  </a:cubicBezTo>
                  <a:cubicBezTo>
                    <a:pt x="632" y="4887"/>
                    <a:pt x="490" y="5245"/>
                    <a:pt x="241" y="5245"/>
                  </a:cubicBezTo>
                  <a:cubicBezTo>
                    <a:pt x="170" y="5245"/>
                    <a:pt x="89" y="5215"/>
                    <a:pt x="0" y="5157"/>
                  </a:cubicBezTo>
                  <a:lnTo>
                    <a:pt x="0" y="5157"/>
                  </a:lnTo>
                  <a:cubicBezTo>
                    <a:pt x="1" y="5157"/>
                    <a:pt x="249" y="5788"/>
                    <a:pt x="1194" y="5788"/>
                  </a:cubicBezTo>
                  <a:cubicBezTo>
                    <a:pt x="1389" y="5788"/>
                    <a:pt x="1612" y="5762"/>
                    <a:pt x="1869" y="5698"/>
                  </a:cubicBezTo>
                  <a:cubicBezTo>
                    <a:pt x="3377" y="5321"/>
                    <a:pt x="3557" y="4108"/>
                    <a:pt x="4197" y="3354"/>
                  </a:cubicBezTo>
                  <a:cubicBezTo>
                    <a:pt x="4836" y="2600"/>
                    <a:pt x="5492" y="1977"/>
                    <a:pt x="7868" y="1928"/>
                  </a:cubicBezTo>
                  <a:cubicBezTo>
                    <a:pt x="7868" y="1928"/>
                    <a:pt x="6409" y="1813"/>
                    <a:pt x="5852" y="960"/>
                  </a:cubicBezTo>
                  <a:cubicBezTo>
                    <a:pt x="5459" y="329"/>
                    <a:pt x="5040" y="1"/>
                    <a:pt x="46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17"/>
            <p:cNvSpPr/>
            <p:nvPr/>
          </p:nvSpPr>
          <p:spPr>
            <a:xfrm>
              <a:off x="6353718" y="4345873"/>
              <a:ext cx="252238" cy="205523"/>
            </a:xfrm>
            <a:custGeom>
              <a:rect b="b" l="l" r="r" t="t"/>
              <a:pathLst>
                <a:path extrusionOk="0" h="6265" w="7689">
                  <a:moveTo>
                    <a:pt x="3368" y="1"/>
                  </a:moveTo>
                  <a:cubicBezTo>
                    <a:pt x="3322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24" y="462"/>
                  </a:cubicBezTo>
                  <a:cubicBezTo>
                    <a:pt x="1443" y="561"/>
                    <a:pt x="1279" y="676"/>
                    <a:pt x="1148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42" y="4253"/>
                    <a:pt x="1980" y="4271"/>
                    <a:pt x="2117" y="4271"/>
                  </a:cubicBezTo>
                  <a:cubicBezTo>
                    <a:pt x="2587" y="4271"/>
                    <a:pt x="3040" y="4060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3" y="1919"/>
                    <a:pt x="2803" y="1759"/>
                    <a:pt x="2469" y="1759"/>
                  </a:cubicBezTo>
                  <a:cubicBezTo>
                    <a:pt x="2286" y="1759"/>
                    <a:pt x="2103" y="1807"/>
                    <a:pt x="1935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7" y="3073"/>
                    <a:pt x="1997" y="3115"/>
                    <a:pt x="2136" y="3115"/>
                  </a:cubicBezTo>
                  <a:cubicBezTo>
                    <a:pt x="2377" y="3115"/>
                    <a:pt x="2615" y="2989"/>
                    <a:pt x="2656" y="2823"/>
                  </a:cubicBezTo>
                  <a:cubicBezTo>
                    <a:pt x="2715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35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17" y="1938"/>
                  </a:cubicBezTo>
                  <a:cubicBezTo>
                    <a:pt x="2158" y="1870"/>
                    <a:pt x="2310" y="1837"/>
                    <a:pt x="2459" y="1837"/>
                  </a:cubicBezTo>
                  <a:cubicBezTo>
                    <a:pt x="2778" y="1837"/>
                    <a:pt x="3090" y="1987"/>
                    <a:pt x="3279" y="2265"/>
                  </a:cubicBezTo>
                  <a:cubicBezTo>
                    <a:pt x="3541" y="2692"/>
                    <a:pt x="3541" y="3216"/>
                    <a:pt x="3246" y="3626"/>
                  </a:cubicBezTo>
                  <a:cubicBezTo>
                    <a:pt x="3017" y="3944"/>
                    <a:pt x="2581" y="4134"/>
                    <a:pt x="2137" y="4134"/>
                  </a:cubicBezTo>
                  <a:cubicBezTo>
                    <a:pt x="2008" y="4134"/>
                    <a:pt x="1880" y="4118"/>
                    <a:pt x="1755" y="4085"/>
                  </a:cubicBezTo>
                  <a:cubicBezTo>
                    <a:pt x="542" y="3790"/>
                    <a:pt x="214" y="1856"/>
                    <a:pt x="1263" y="938"/>
                  </a:cubicBezTo>
                  <a:cubicBezTo>
                    <a:pt x="1740" y="491"/>
                    <a:pt x="2322" y="318"/>
                    <a:pt x="2910" y="318"/>
                  </a:cubicBezTo>
                  <a:cubicBezTo>
                    <a:pt x="3616" y="318"/>
                    <a:pt x="4331" y="567"/>
                    <a:pt x="4886" y="889"/>
                  </a:cubicBezTo>
                  <a:cubicBezTo>
                    <a:pt x="5820" y="1413"/>
                    <a:pt x="6558" y="2249"/>
                    <a:pt x="6951" y="3249"/>
                  </a:cubicBezTo>
                  <a:cubicBezTo>
                    <a:pt x="7279" y="4052"/>
                    <a:pt x="7443" y="4904"/>
                    <a:pt x="7459" y="5773"/>
                  </a:cubicBezTo>
                  <a:cubicBezTo>
                    <a:pt x="7459" y="5937"/>
                    <a:pt x="7443" y="6101"/>
                    <a:pt x="7410" y="6265"/>
                  </a:cubicBezTo>
                  <a:cubicBezTo>
                    <a:pt x="7426" y="6216"/>
                    <a:pt x="7443" y="6134"/>
                    <a:pt x="7459" y="6068"/>
                  </a:cubicBezTo>
                  <a:cubicBezTo>
                    <a:pt x="7459" y="6063"/>
                    <a:pt x="7459" y="6057"/>
                    <a:pt x="7459" y="6052"/>
                  </a:cubicBezTo>
                  <a:cubicBezTo>
                    <a:pt x="7689" y="4872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17"/>
            <p:cNvSpPr/>
            <p:nvPr/>
          </p:nvSpPr>
          <p:spPr>
            <a:xfrm>
              <a:off x="6493437" y="4408565"/>
              <a:ext cx="100154" cy="107371"/>
            </a:xfrm>
            <a:custGeom>
              <a:rect b="b" l="l" r="r" t="t"/>
              <a:pathLst>
                <a:path extrusionOk="0" h="3273" w="3053">
                  <a:moveTo>
                    <a:pt x="730" y="0"/>
                  </a:moveTo>
                  <a:cubicBezTo>
                    <a:pt x="63" y="0"/>
                    <a:pt x="0" y="784"/>
                    <a:pt x="1102" y="961"/>
                  </a:cubicBezTo>
                  <a:cubicBezTo>
                    <a:pt x="2364" y="1174"/>
                    <a:pt x="3053" y="3272"/>
                    <a:pt x="3053" y="3272"/>
                  </a:cubicBezTo>
                  <a:cubicBezTo>
                    <a:pt x="3053" y="3272"/>
                    <a:pt x="2725" y="1010"/>
                    <a:pt x="1463" y="240"/>
                  </a:cubicBezTo>
                  <a:cubicBezTo>
                    <a:pt x="1175" y="68"/>
                    <a:pt x="926" y="0"/>
                    <a:pt x="7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17"/>
            <p:cNvSpPr/>
            <p:nvPr/>
          </p:nvSpPr>
          <p:spPr>
            <a:xfrm>
              <a:off x="6293519" y="4400265"/>
              <a:ext cx="171012" cy="148246"/>
            </a:xfrm>
            <a:custGeom>
              <a:rect b="b" l="l" r="r" t="t"/>
              <a:pathLst>
                <a:path extrusionOk="0" h="4519" w="5213">
                  <a:moveTo>
                    <a:pt x="2180" y="1"/>
                  </a:moveTo>
                  <a:cubicBezTo>
                    <a:pt x="2016" y="198"/>
                    <a:pt x="1885" y="427"/>
                    <a:pt x="1820" y="673"/>
                  </a:cubicBezTo>
                  <a:cubicBezTo>
                    <a:pt x="1688" y="1083"/>
                    <a:pt x="1131" y="1312"/>
                    <a:pt x="557" y="1706"/>
                  </a:cubicBezTo>
                  <a:cubicBezTo>
                    <a:pt x="0" y="2083"/>
                    <a:pt x="82" y="2706"/>
                    <a:pt x="213" y="3033"/>
                  </a:cubicBezTo>
                  <a:cubicBezTo>
                    <a:pt x="262" y="3263"/>
                    <a:pt x="246" y="3509"/>
                    <a:pt x="131" y="3722"/>
                  </a:cubicBezTo>
                  <a:cubicBezTo>
                    <a:pt x="394" y="3492"/>
                    <a:pt x="705" y="3328"/>
                    <a:pt x="1049" y="3230"/>
                  </a:cubicBezTo>
                  <a:cubicBezTo>
                    <a:pt x="1672" y="3050"/>
                    <a:pt x="1656" y="2755"/>
                    <a:pt x="1639" y="2279"/>
                  </a:cubicBezTo>
                  <a:cubicBezTo>
                    <a:pt x="1626" y="1901"/>
                    <a:pt x="1790" y="1868"/>
                    <a:pt x="1849" y="1868"/>
                  </a:cubicBezTo>
                  <a:cubicBezTo>
                    <a:pt x="1861" y="1868"/>
                    <a:pt x="1869" y="1870"/>
                    <a:pt x="1869" y="1870"/>
                  </a:cubicBezTo>
                  <a:cubicBezTo>
                    <a:pt x="1877" y="1869"/>
                    <a:pt x="1886" y="1868"/>
                    <a:pt x="1894" y="1868"/>
                  </a:cubicBezTo>
                  <a:cubicBezTo>
                    <a:pt x="2160" y="1868"/>
                    <a:pt x="2097" y="2387"/>
                    <a:pt x="2065" y="2689"/>
                  </a:cubicBezTo>
                  <a:cubicBezTo>
                    <a:pt x="1967" y="3214"/>
                    <a:pt x="2115" y="3755"/>
                    <a:pt x="2492" y="4164"/>
                  </a:cubicBezTo>
                  <a:cubicBezTo>
                    <a:pt x="2733" y="4428"/>
                    <a:pt x="3054" y="4518"/>
                    <a:pt x="3373" y="4518"/>
                  </a:cubicBezTo>
                  <a:cubicBezTo>
                    <a:pt x="3766" y="4518"/>
                    <a:pt x="4157" y="4381"/>
                    <a:pt x="4393" y="4263"/>
                  </a:cubicBezTo>
                  <a:cubicBezTo>
                    <a:pt x="4504" y="4217"/>
                    <a:pt x="4617" y="4195"/>
                    <a:pt x="4729" y="4195"/>
                  </a:cubicBezTo>
                  <a:cubicBezTo>
                    <a:pt x="4899" y="4195"/>
                    <a:pt x="5064" y="4246"/>
                    <a:pt x="5213" y="4345"/>
                  </a:cubicBezTo>
                  <a:cubicBezTo>
                    <a:pt x="5081" y="3460"/>
                    <a:pt x="4639" y="3197"/>
                    <a:pt x="4016" y="3132"/>
                  </a:cubicBezTo>
                  <a:cubicBezTo>
                    <a:pt x="3377" y="3066"/>
                    <a:pt x="2524" y="2853"/>
                    <a:pt x="2197" y="1771"/>
                  </a:cubicBezTo>
                  <a:cubicBezTo>
                    <a:pt x="1852" y="690"/>
                    <a:pt x="2180" y="1"/>
                    <a:pt x="21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17"/>
            <p:cNvSpPr/>
            <p:nvPr/>
          </p:nvSpPr>
          <p:spPr>
            <a:xfrm>
              <a:off x="6320387" y="4500289"/>
              <a:ext cx="43073" cy="65118"/>
            </a:xfrm>
            <a:custGeom>
              <a:rect b="b" l="l" r="r" t="t"/>
              <a:pathLst>
                <a:path extrusionOk="0" h="1985" w="1313">
                  <a:moveTo>
                    <a:pt x="968" y="1"/>
                  </a:moveTo>
                  <a:cubicBezTo>
                    <a:pt x="968" y="1"/>
                    <a:pt x="951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87" y="1542"/>
                  </a:cubicBezTo>
                  <a:cubicBezTo>
                    <a:pt x="1312" y="1263"/>
                    <a:pt x="1099" y="837"/>
                    <a:pt x="1017" y="558"/>
                  </a:cubicBezTo>
                  <a:cubicBezTo>
                    <a:pt x="968" y="378"/>
                    <a:pt x="935" y="18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17"/>
            <p:cNvSpPr/>
            <p:nvPr/>
          </p:nvSpPr>
          <p:spPr>
            <a:xfrm>
              <a:off x="6133788" y="4217636"/>
              <a:ext cx="226978" cy="160285"/>
            </a:xfrm>
            <a:custGeom>
              <a:rect b="b" l="l" r="r" t="t"/>
              <a:pathLst>
                <a:path extrusionOk="0" h="4886" w="6919">
                  <a:moveTo>
                    <a:pt x="4978" y="1"/>
                  </a:moveTo>
                  <a:cubicBezTo>
                    <a:pt x="4754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699"/>
                    <a:pt x="5181" y="3732"/>
                    <a:pt x="5361" y="3749"/>
                  </a:cubicBezTo>
                  <a:cubicBezTo>
                    <a:pt x="4902" y="3831"/>
                    <a:pt x="4459" y="3978"/>
                    <a:pt x="4050" y="4191"/>
                  </a:cubicBezTo>
                  <a:cubicBezTo>
                    <a:pt x="3886" y="4273"/>
                    <a:pt x="3656" y="4339"/>
                    <a:pt x="3607" y="4355"/>
                  </a:cubicBezTo>
                  <a:cubicBezTo>
                    <a:pt x="3153" y="4527"/>
                    <a:pt x="2723" y="4603"/>
                    <a:pt x="2336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62" y="3355"/>
                    <a:pt x="345" y="2863"/>
                    <a:pt x="558" y="2454"/>
                  </a:cubicBezTo>
                  <a:cubicBezTo>
                    <a:pt x="558" y="2437"/>
                    <a:pt x="575" y="2437"/>
                    <a:pt x="575" y="2421"/>
                  </a:cubicBezTo>
                  <a:cubicBezTo>
                    <a:pt x="779" y="2106"/>
                    <a:pt x="1115" y="1959"/>
                    <a:pt x="1430" y="1959"/>
                  </a:cubicBezTo>
                  <a:cubicBezTo>
                    <a:pt x="1723" y="1959"/>
                    <a:pt x="1998" y="2086"/>
                    <a:pt x="2132" y="2323"/>
                  </a:cubicBezTo>
                  <a:cubicBezTo>
                    <a:pt x="2230" y="2454"/>
                    <a:pt x="2296" y="2618"/>
                    <a:pt x="2296" y="2798"/>
                  </a:cubicBezTo>
                  <a:cubicBezTo>
                    <a:pt x="2296" y="2945"/>
                    <a:pt x="2230" y="3093"/>
                    <a:pt x="2132" y="3208"/>
                  </a:cubicBezTo>
                  <a:cubicBezTo>
                    <a:pt x="2017" y="3304"/>
                    <a:pt x="1955" y="3335"/>
                    <a:pt x="1924" y="3335"/>
                  </a:cubicBezTo>
                  <a:cubicBezTo>
                    <a:pt x="1898" y="3335"/>
                    <a:pt x="1895" y="3312"/>
                    <a:pt x="1902" y="3290"/>
                  </a:cubicBezTo>
                  <a:cubicBezTo>
                    <a:pt x="2018" y="3030"/>
                    <a:pt x="1727" y="2861"/>
                    <a:pt x="1474" y="2861"/>
                  </a:cubicBezTo>
                  <a:cubicBezTo>
                    <a:pt x="1295" y="2861"/>
                    <a:pt x="1135" y="2945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4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4"/>
                    <a:pt x="2083" y="3388"/>
                  </a:cubicBezTo>
                  <a:cubicBezTo>
                    <a:pt x="2394" y="3093"/>
                    <a:pt x="2427" y="2634"/>
                    <a:pt x="2181" y="2290"/>
                  </a:cubicBezTo>
                  <a:cubicBezTo>
                    <a:pt x="2043" y="2021"/>
                    <a:pt x="1726" y="1874"/>
                    <a:pt x="1389" y="1874"/>
                  </a:cubicBezTo>
                  <a:cubicBezTo>
                    <a:pt x="1047" y="1874"/>
                    <a:pt x="683" y="2025"/>
                    <a:pt x="460" y="2355"/>
                  </a:cubicBezTo>
                  <a:cubicBezTo>
                    <a:pt x="1" y="2962"/>
                    <a:pt x="132" y="4126"/>
                    <a:pt x="935" y="4585"/>
                  </a:cubicBezTo>
                  <a:cubicBezTo>
                    <a:pt x="1279" y="4785"/>
                    <a:pt x="1661" y="4886"/>
                    <a:pt x="2059" y="4886"/>
                  </a:cubicBezTo>
                  <a:cubicBezTo>
                    <a:pt x="2116" y="4886"/>
                    <a:pt x="2173" y="4884"/>
                    <a:pt x="2230" y="4880"/>
                  </a:cubicBezTo>
                  <a:cubicBezTo>
                    <a:pt x="3132" y="4863"/>
                    <a:pt x="3853" y="4371"/>
                    <a:pt x="5017" y="4011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5" y="3663"/>
                    <a:pt x="6639" y="3663"/>
                  </a:cubicBezTo>
                  <a:cubicBezTo>
                    <a:pt x="6484" y="3663"/>
                    <a:pt x="6295" y="3634"/>
                    <a:pt x="6164" y="3519"/>
                  </a:cubicBezTo>
                  <a:cubicBezTo>
                    <a:pt x="5902" y="3273"/>
                    <a:pt x="5918" y="3372"/>
                    <a:pt x="5623" y="3290"/>
                  </a:cubicBezTo>
                  <a:cubicBezTo>
                    <a:pt x="5459" y="3240"/>
                    <a:pt x="5344" y="3093"/>
                    <a:pt x="5361" y="2913"/>
                  </a:cubicBezTo>
                  <a:lnTo>
                    <a:pt x="5361" y="2913"/>
                  </a:lnTo>
                  <a:cubicBezTo>
                    <a:pt x="5148" y="3077"/>
                    <a:pt x="5115" y="3372"/>
                    <a:pt x="5263" y="3585"/>
                  </a:cubicBezTo>
                  <a:cubicBezTo>
                    <a:pt x="5263" y="3585"/>
                    <a:pt x="4558" y="3585"/>
                    <a:pt x="4377" y="3208"/>
                  </a:cubicBezTo>
                  <a:cubicBezTo>
                    <a:pt x="4197" y="2831"/>
                    <a:pt x="4410" y="2847"/>
                    <a:pt x="4558" y="2765"/>
                  </a:cubicBezTo>
                  <a:cubicBezTo>
                    <a:pt x="4689" y="2667"/>
                    <a:pt x="4738" y="2536"/>
                    <a:pt x="4590" y="2323"/>
                  </a:cubicBezTo>
                  <a:cubicBezTo>
                    <a:pt x="4443" y="2126"/>
                    <a:pt x="4459" y="1749"/>
                    <a:pt x="4722" y="1749"/>
                  </a:cubicBezTo>
                  <a:cubicBezTo>
                    <a:pt x="4644" y="1580"/>
                    <a:pt x="4483" y="1483"/>
                    <a:pt x="4313" y="1483"/>
                  </a:cubicBezTo>
                  <a:cubicBezTo>
                    <a:pt x="4269" y="1483"/>
                    <a:pt x="4225" y="1489"/>
                    <a:pt x="4181" y="1503"/>
                  </a:cubicBezTo>
                  <a:cubicBezTo>
                    <a:pt x="3738" y="1569"/>
                    <a:pt x="3738" y="2175"/>
                    <a:pt x="3738" y="2175"/>
                  </a:cubicBezTo>
                  <a:cubicBezTo>
                    <a:pt x="3738" y="2175"/>
                    <a:pt x="3443" y="1421"/>
                    <a:pt x="3918" y="1044"/>
                  </a:cubicBezTo>
                  <a:cubicBezTo>
                    <a:pt x="4108" y="899"/>
                    <a:pt x="4258" y="844"/>
                    <a:pt x="4375" y="844"/>
                  </a:cubicBezTo>
                  <a:cubicBezTo>
                    <a:pt x="4563" y="844"/>
                    <a:pt x="4665" y="985"/>
                    <a:pt x="4705" y="1126"/>
                  </a:cubicBezTo>
                  <a:cubicBezTo>
                    <a:pt x="4758" y="1311"/>
                    <a:pt x="4865" y="1465"/>
                    <a:pt x="5008" y="1465"/>
                  </a:cubicBezTo>
                  <a:cubicBezTo>
                    <a:pt x="5041" y="1465"/>
                    <a:pt x="5077" y="1456"/>
                    <a:pt x="5115" y="1437"/>
                  </a:cubicBezTo>
                  <a:cubicBezTo>
                    <a:pt x="5259" y="1371"/>
                    <a:pt x="5373" y="1267"/>
                    <a:pt x="5467" y="1267"/>
                  </a:cubicBezTo>
                  <a:cubicBezTo>
                    <a:pt x="5512" y="1267"/>
                    <a:pt x="5553" y="1291"/>
                    <a:pt x="5590" y="1355"/>
                  </a:cubicBezTo>
                  <a:cubicBezTo>
                    <a:pt x="5705" y="1601"/>
                    <a:pt x="5607" y="1896"/>
                    <a:pt x="5361" y="2011"/>
                  </a:cubicBezTo>
                  <a:cubicBezTo>
                    <a:pt x="5361" y="2011"/>
                    <a:pt x="5367" y="2011"/>
                    <a:pt x="5377" y="2011"/>
                  </a:cubicBezTo>
                  <a:cubicBezTo>
                    <a:pt x="5485" y="2011"/>
                    <a:pt x="6095" y="1984"/>
                    <a:pt x="6230" y="1372"/>
                  </a:cubicBezTo>
                  <a:cubicBezTo>
                    <a:pt x="6334" y="822"/>
                    <a:pt x="5864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17"/>
            <p:cNvSpPr/>
            <p:nvPr/>
          </p:nvSpPr>
          <p:spPr>
            <a:xfrm>
              <a:off x="6097768" y="4303489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37" y="1"/>
                  </a:moveTo>
                  <a:cubicBezTo>
                    <a:pt x="837" y="1"/>
                    <a:pt x="1" y="919"/>
                    <a:pt x="558" y="1722"/>
                  </a:cubicBezTo>
                  <a:cubicBezTo>
                    <a:pt x="869" y="2181"/>
                    <a:pt x="1378" y="2459"/>
                    <a:pt x="1935" y="2492"/>
                  </a:cubicBezTo>
                  <a:cubicBezTo>
                    <a:pt x="1869" y="2492"/>
                    <a:pt x="1476" y="2492"/>
                    <a:pt x="1296" y="2722"/>
                  </a:cubicBezTo>
                  <a:cubicBezTo>
                    <a:pt x="1181" y="2885"/>
                    <a:pt x="1115" y="3099"/>
                    <a:pt x="1148" y="3312"/>
                  </a:cubicBezTo>
                  <a:cubicBezTo>
                    <a:pt x="1199" y="3223"/>
                    <a:pt x="1288" y="3164"/>
                    <a:pt x="1387" y="3164"/>
                  </a:cubicBezTo>
                  <a:cubicBezTo>
                    <a:pt x="1416" y="3164"/>
                    <a:pt x="1446" y="3169"/>
                    <a:pt x="1476" y="3180"/>
                  </a:cubicBezTo>
                  <a:cubicBezTo>
                    <a:pt x="1590" y="3215"/>
                    <a:pt x="1750" y="3288"/>
                    <a:pt x="1932" y="3288"/>
                  </a:cubicBezTo>
                  <a:cubicBezTo>
                    <a:pt x="2092" y="3288"/>
                    <a:pt x="2267" y="3233"/>
                    <a:pt x="2443" y="3049"/>
                  </a:cubicBezTo>
                  <a:cubicBezTo>
                    <a:pt x="2820" y="2640"/>
                    <a:pt x="3312" y="2869"/>
                    <a:pt x="4656" y="2164"/>
                  </a:cubicBezTo>
                  <a:cubicBezTo>
                    <a:pt x="4656" y="2164"/>
                    <a:pt x="4656" y="2164"/>
                    <a:pt x="4655" y="2164"/>
                  </a:cubicBezTo>
                  <a:cubicBezTo>
                    <a:pt x="4631" y="2164"/>
                    <a:pt x="3916" y="2456"/>
                    <a:pt x="3115" y="2456"/>
                  </a:cubicBezTo>
                  <a:cubicBezTo>
                    <a:pt x="2651" y="2456"/>
                    <a:pt x="2159" y="2358"/>
                    <a:pt x="1755" y="2049"/>
                  </a:cubicBezTo>
                  <a:cubicBezTo>
                    <a:pt x="1099" y="1574"/>
                    <a:pt x="755" y="787"/>
                    <a:pt x="8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17"/>
            <p:cNvSpPr/>
            <p:nvPr/>
          </p:nvSpPr>
          <p:spPr>
            <a:xfrm>
              <a:off x="6298899" y="4059940"/>
              <a:ext cx="145753" cy="205950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1" y="203"/>
                    <a:pt x="1279" y="606"/>
                  </a:cubicBezTo>
                  <a:cubicBezTo>
                    <a:pt x="0" y="2245"/>
                    <a:pt x="902" y="4261"/>
                    <a:pt x="1656" y="5113"/>
                  </a:cubicBezTo>
                  <a:cubicBezTo>
                    <a:pt x="2082" y="5638"/>
                    <a:pt x="2639" y="6031"/>
                    <a:pt x="3262" y="6277"/>
                  </a:cubicBezTo>
                  <a:cubicBezTo>
                    <a:pt x="2688" y="6015"/>
                    <a:pt x="2180" y="5622"/>
                    <a:pt x="1770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6" y="3310"/>
                    <a:pt x="951" y="2753"/>
                    <a:pt x="1000" y="2212"/>
                  </a:cubicBezTo>
                  <a:cubicBezTo>
                    <a:pt x="1131" y="737"/>
                    <a:pt x="1967" y="180"/>
                    <a:pt x="2721" y="163"/>
                  </a:cubicBezTo>
                  <a:cubicBezTo>
                    <a:pt x="3065" y="163"/>
                    <a:pt x="3393" y="294"/>
                    <a:pt x="3639" y="557"/>
                  </a:cubicBezTo>
                  <a:cubicBezTo>
                    <a:pt x="4278" y="1098"/>
                    <a:pt x="3934" y="2032"/>
                    <a:pt x="3393" y="2261"/>
                  </a:cubicBezTo>
                  <a:cubicBezTo>
                    <a:pt x="3274" y="2329"/>
                    <a:pt x="3143" y="2362"/>
                    <a:pt x="3009" y="2362"/>
                  </a:cubicBezTo>
                  <a:cubicBezTo>
                    <a:pt x="2884" y="2362"/>
                    <a:pt x="2758" y="2333"/>
                    <a:pt x="2639" y="2278"/>
                  </a:cubicBezTo>
                  <a:cubicBezTo>
                    <a:pt x="2475" y="2196"/>
                    <a:pt x="2360" y="2015"/>
                    <a:pt x="2328" y="1819"/>
                  </a:cubicBezTo>
                  <a:cubicBezTo>
                    <a:pt x="2334" y="1732"/>
                    <a:pt x="2361" y="1711"/>
                    <a:pt x="2408" y="1711"/>
                  </a:cubicBezTo>
                  <a:cubicBezTo>
                    <a:pt x="2454" y="1711"/>
                    <a:pt x="2519" y="1731"/>
                    <a:pt x="2602" y="1731"/>
                  </a:cubicBezTo>
                  <a:cubicBezTo>
                    <a:pt x="2660" y="1731"/>
                    <a:pt x="2727" y="1721"/>
                    <a:pt x="2803" y="1688"/>
                  </a:cubicBezTo>
                  <a:cubicBezTo>
                    <a:pt x="3016" y="1573"/>
                    <a:pt x="3049" y="1294"/>
                    <a:pt x="2885" y="1130"/>
                  </a:cubicBezTo>
                  <a:cubicBezTo>
                    <a:pt x="2817" y="1056"/>
                    <a:pt x="2717" y="1016"/>
                    <a:pt x="2614" y="1016"/>
                  </a:cubicBezTo>
                  <a:cubicBezTo>
                    <a:pt x="2419" y="1016"/>
                    <a:pt x="2212" y="1159"/>
                    <a:pt x="2180" y="1491"/>
                  </a:cubicBezTo>
                  <a:cubicBezTo>
                    <a:pt x="2147" y="1737"/>
                    <a:pt x="2213" y="1983"/>
                    <a:pt x="2377" y="2147"/>
                  </a:cubicBezTo>
                  <a:lnTo>
                    <a:pt x="2442" y="2212"/>
                  </a:lnTo>
                  <a:cubicBezTo>
                    <a:pt x="2459" y="2229"/>
                    <a:pt x="2475" y="2245"/>
                    <a:pt x="2508" y="2261"/>
                  </a:cubicBezTo>
                  <a:lnTo>
                    <a:pt x="2541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46" y="2409"/>
                    <a:pt x="2881" y="2442"/>
                    <a:pt x="3018" y="2442"/>
                  </a:cubicBezTo>
                  <a:cubicBezTo>
                    <a:pt x="3155" y="2442"/>
                    <a:pt x="3295" y="2409"/>
                    <a:pt x="3426" y="2343"/>
                  </a:cubicBezTo>
                  <a:cubicBezTo>
                    <a:pt x="4016" y="2130"/>
                    <a:pt x="4442" y="1081"/>
                    <a:pt x="3754" y="458"/>
                  </a:cubicBezTo>
                  <a:cubicBezTo>
                    <a:pt x="3479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17"/>
            <p:cNvSpPr/>
            <p:nvPr/>
          </p:nvSpPr>
          <p:spPr>
            <a:xfrm>
              <a:off x="4985230" y="4897400"/>
              <a:ext cx="297377" cy="207098"/>
            </a:xfrm>
            <a:custGeom>
              <a:rect b="b" l="l" r="r" t="t"/>
              <a:pathLst>
                <a:path extrusionOk="0" h="6313" w="9065">
                  <a:moveTo>
                    <a:pt x="7065" y="0"/>
                  </a:moveTo>
                  <a:cubicBezTo>
                    <a:pt x="6611" y="0"/>
                    <a:pt x="6185" y="163"/>
                    <a:pt x="5917" y="501"/>
                  </a:cubicBezTo>
                  <a:cubicBezTo>
                    <a:pt x="5524" y="910"/>
                    <a:pt x="5475" y="1533"/>
                    <a:pt x="5803" y="1992"/>
                  </a:cubicBezTo>
                  <a:cubicBezTo>
                    <a:pt x="5901" y="2140"/>
                    <a:pt x="6016" y="2238"/>
                    <a:pt x="6180" y="2304"/>
                  </a:cubicBezTo>
                  <a:lnTo>
                    <a:pt x="6212" y="2320"/>
                  </a:lnTo>
                  <a:lnTo>
                    <a:pt x="6278" y="2336"/>
                  </a:lnTo>
                  <a:cubicBezTo>
                    <a:pt x="6311" y="2353"/>
                    <a:pt x="6343" y="2353"/>
                    <a:pt x="6376" y="2369"/>
                  </a:cubicBezTo>
                  <a:cubicBezTo>
                    <a:pt x="6445" y="2385"/>
                    <a:pt x="6514" y="2394"/>
                    <a:pt x="6584" y="2394"/>
                  </a:cubicBezTo>
                  <a:cubicBezTo>
                    <a:pt x="6795" y="2394"/>
                    <a:pt x="7002" y="2317"/>
                    <a:pt x="7163" y="2156"/>
                  </a:cubicBezTo>
                  <a:cubicBezTo>
                    <a:pt x="7553" y="1751"/>
                    <a:pt x="7284" y="1208"/>
                    <a:pt x="6946" y="1208"/>
                  </a:cubicBezTo>
                  <a:cubicBezTo>
                    <a:pt x="6915" y="1208"/>
                    <a:pt x="6883" y="1212"/>
                    <a:pt x="6852" y="1222"/>
                  </a:cubicBezTo>
                  <a:cubicBezTo>
                    <a:pt x="6540" y="1304"/>
                    <a:pt x="6475" y="1714"/>
                    <a:pt x="6704" y="1845"/>
                  </a:cubicBezTo>
                  <a:cubicBezTo>
                    <a:pt x="6758" y="1875"/>
                    <a:pt x="6817" y="1889"/>
                    <a:pt x="6875" y="1889"/>
                  </a:cubicBezTo>
                  <a:cubicBezTo>
                    <a:pt x="6975" y="1889"/>
                    <a:pt x="7074" y="1846"/>
                    <a:pt x="7147" y="1763"/>
                  </a:cubicBezTo>
                  <a:lnTo>
                    <a:pt x="7147" y="1763"/>
                  </a:lnTo>
                  <a:cubicBezTo>
                    <a:pt x="7179" y="1910"/>
                    <a:pt x="7130" y="2058"/>
                    <a:pt x="6999" y="2140"/>
                  </a:cubicBezTo>
                  <a:cubicBezTo>
                    <a:pt x="6859" y="2257"/>
                    <a:pt x="6685" y="2315"/>
                    <a:pt x="6513" y="2315"/>
                  </a:cubicBezTo>
                  <a:cubicBezTo>
                    <a:pt x="6445" y="2315"/>
                    <a:pt x="6376" y="2306"/>
                    <a:pt x="6311" y="2287"/>
                  </a:cubicBezTo>
                  <a:cubicBezTo>
                    <a:pt x="6212" y="2271"/>
                    <a:pt x="6130" y="2222"/>
                    <a:pt x="6048" y="2173"/>
                  </a:cubicBezTo>
                  <a:cubicBezTo>
                    <a:pt x="5540" y="1763"/>
                    <a:pt x="5508" y="1009"/>
                    <a:pt x="5966" y="550"/>
                  </a:cubicBezTo>
                  <a:cubicBezTo>
                    <a:pt x="6222" y="246"/>
                    <a:pt x="6616" y="102"/>
                    <a:pt x="7032" y="102"/>
                  </a:cubicBezTo>
                  <a:cubicBezTo>
                    <a:pt x="7898" y="102"/>
                    <a:pt x="8862" y="727"/>
                    <a:pt x="8884" y="1845"/>
                  </a:cubicBezTo>
                  <a:cubicBezTo>
                    <a:pt x="8917" y="2664"/>
                    <a:pt x="8474" y="3402"/>
                    <a:pt x="7753" y="3795"/>
                  </a:cubicBezTo>
                  <a:lnTo>
                    <a:pt x="7704" y="3812"/>
                  </a:lnTo>
                  <a:cubicBezTo>
                    <a:pt x="7606" y="3844"/>
                    <a:pt x="7524" y="3877"/>
                    <a:pt x="7425" y="3894"/>
                  </a:cubicBezTo>
                  <a:cubicBezTo>
                    <a:pt x="7201" y="3946"/>
                    <a:pt x="6976" y="3968"/>
                    <a:pt x="6753" y="3968"/>
                  </a:cubicBezTo>
                  <a:cubicBezTo>
                    <a:pt x="5174" y="3968"/>
                    <a:pt x="3630" y="2834"/>
                    <a:pt x="2298" y="2834"/>
                  </a:cubicBezTo>
                  <a:cubicBezTo>
                    <a:pt x="2152" y="2834"/>
                    <a:pt x="2009" y="2847"/>
                    <a:pt x="1869" y="2877"/>
                  </a:cubicBezTo>
                  <a:cubicBezTo>
                    <a:pt x="607" y="3156"/>
                    <a:pt x="246" y="4041"/>
                    <a:pt x="131" y="4582"/>
                  </a:cubicBezTo>
                  <a:cubicBezTo>
                    <a:pt x="0" y="5123"/>
                    <a:pt x="98" y="5729"/>
                    <a:pt x="541" y="6057"/>
                  </a:cubicBezTo>
                  <a:cubicBezTo>
                    <a:pt x="767" y="6233"/>
                    <a:pt x="1039" y="6313"/>
                    <a:pt x="1304" y="6313"/>
                  </a:cubicBezTo>
                  <a:cubicBezTo>
                    <a:pt x="1730" y="6313"/>
                    <a:pt x="2139" y="6106"/>
                    <a:pt x="2311" y="5762"/>
                  </a:cubicBezTo>
                  <a:cubicBezTo>
                    <a:pt x="2639" y="5221"/>
                    <a:pt x="2344" y="4516"/>
                    <a:pt x="1852" y="4402"/>
                  </a:cubicBezTo>
                  <a:cubicBezTo>
                    <a:pt x="1758" y="4363"/>
                    <a:pt x="1661" y="4344"/>
                    <a:pt x="1564" y="4344"/>
                  </a:cubicBezTo>
                  <a:cubicBezTo>
                    <a:pt x="1257" y="4344"/>
                    <a:pt x="965" y="4532"/>
                    <a:pt x="852" y="4844"/>
                  </a:cubicBezTo>
                  <a:cubicBezTo>
                    <a:pt x="803" y="4959"/>
                    <a:pt x="803" y="5090"/>
                    <a:pt x="820" y="5221"/>
                  </a:cubicBezTo>
                  <a:lnTo>
                    <a:pt x="820" y="5238"/>
                  </a:lnTo>
                  <a:cubicBezTo>
                    <a:pt x="820" y="5238"/>
                    <a:pt x="820" y="5254"/>
                    <a:pt x="836" y="5270"/>
                  </a:cubicBezTo>
                  <a:cubicBezTo>
                    <a:pt x="836" y="5287"/>
                    <a:pt x="836" y="5287"/>
                    <a:pt x="836" y="5303"/>
                  </a:cubicBezTo>
                  <a:cubicBezTo>
                    <a:pt x="910" y="5525"/>
                    <a:pt x="1122" y="5663"/>
                    <a:pt x="1341" y="5663"/>
                  </a:cubicBezTo>
                  <a:cubicBezTo>
                    <a:pt x="1414" y="5663"/>
                    <a:pt x="1488" y="5647"/>
                    <a:pt x="1557" y="5615"/>
                  </a:cubicBezTo>
                  <a:cubicBezTo>
                    <a:pt x="1903" y="5473"/>
                    <a:pt x="1796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49" y="4959"/>
                    <a:pt x="1098" y="5320"/>
                    <a:pt x="1049" y="5369"/>
                  </a:cubicBezTo>
                  <a:cubicBezTo>
                    <a:pt x="1038" y="5383"/>
                    <a:pt x="1026" y="5389"/>
                    <a:pt x="1012" y="5389"/>
                  </a:cubicBezTo>
                  <a:cubicBezTo>
                    <a:pt x="962" y="5389"/>
                    <a:pt x="902" y="5313"/>
                    <a:pt x="902" y="5287"/>
                  </a:cubicBezTo>
                  <a:cubicBezTo>
                    <a:pt x="820" y="5090"/>
                    <a:pt x="836" y="4877"/>
                    <a:pt x="934" y="4713"/>
                  </a:cubicBezTo>
                  <a:cubicBezTo>
                    <a:pt x="1074" y="4504"/>
                    <a:pt x="1303" y="4394"/>
                    <a:pt x="1542" y="4394"/>
                  </a:cubicBezTo>
                  <a:cubicBezTo>
                    <a:pt x="1640" y="4394"/>
                    <a:pt x="1740" y="4413"/>
                    <a:pt x="1836" y="4451"/>
                  </a:cubicBezTo>
                  <a:cubicBezTo>
                    <a:pt x="2295" y="4566"/>
                    <a:pt x="2541" y="5221"/>
                    <a:pt x="2229" y="5713"/>
                  </a:cubicBezTo>
                  <a:cubicBezTo>
                    <a:pt x="2069" y="6024"/>
                    <a:pt x="1692" y="6207"/>
                    <a:pt x="1304" y="6207"/>
                  </a:cubicBezTo>
                  <a:cubicBezTo>
                    <a:pt x="1059" y="6207"/>
                    <a:pt x="810" y="6134"/>
                    <a:pt x="607" y="5975"/>
                  </a:cubicBezTo>
                  <a:cubicBezTo>
                    <a:pt x="98" y="5566"/>
                    <a:pt x="115" y="4631"/>
                    <a:pt x="541" y="4058"/>
                  </a:cubicBezTo>
                  <a:cubicBezTo>
                    <a:pt x="890" y="3584"/>
                    <a:pt x="1485" y="3347"/>
                    <a:pt x="2103" y="3347"/>
                  </a:cubicBezTo>
                  <a:cubicBezTo>
                    <a:pt x="2298" y="3347"/>
                    <a:pt x="2495" y="3371"/>
                    <a:pt x="2688" y="3418"/>
                  </a:cubicBezTo>
                  <a:cubicBezTo>
                    <a:pt x="3491" y="3615"/>
                    <a:pt x="4327" y="3959"/>
                    <a:pt x="5196" y="4189"/>
                  </a:cubicBezTo>
                  <a:cubicBezTo>
                    <a:pt x="5522" y="4248"/>
                    <a:pt x="5855" y="4282"/>
                    <a:pt x="6185" y="4282"/>
                  </a:cubicBezTo>
                  <a:cubicBezTo>
                    <a:pt x="6765" y="4282"/>
                    <a:pt x="7333" y="4177"/>
                    <a:pt x="7835" y="3926"/>
                  </a:cubicBezTo>
                  <a:cubicBezTo>
                    <a:pt x="8605" y="3517"/>
                    <a:pt x="9064" y="2713"/>
                    <a:pt x="9032" y="1845"/>
                  </a:cubicBezTo>
                  <a:cubicBezTo>
                    <a:pt x="8988" y="653"/>
                    <a:pt x="7973" y="0"/>
                    <a:pt x="706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17"/>
            <p:cNvSpPr/>
            <p:nvPr/>
          </p:nvSpPr>
          <p:spPr>
            <a:xfrm>
              <a:off x="5019643" y="5014811"/>
              <a:ext cx="212412" cy="121116"/>
            </a:xfrm>
            <a:custGeom>
              <a:rect b="b" l="l" r="r" t="t"/>
              <a:pathLst>
                <a:path extrusionOk="0" h="3692" w="6475">
                  <a:moveTo>
                    <a:pt x="961" y="0"/>
                  </a:moveTo>
                  <a:cubicBezTo>
                    <a:pt x="340" y="0"/>
                    <a:pt x="0" y="265"/>
                    <a:pt x="0" y="265"/>
                  </a:cubicBezTo>
                  <a:cubicBezTo>
                    <a:pt x="232" y="193"/>
                    <a:pt x="444" y="147"/>
                    <a:pt x="655" y="147"/>
                  </a:cubicBezTo>
                  <a:cubicBezTo>
                    <a:pt x="965" y="147"/>
                    <a:pt x="1271" y="247"/>
                    <a:pt x="1623" y="511"/>
                  </a:cubicBezTo>
                  <a:cubicBezTo>
                    <a:pt x="2229" y="954"/>
                    <a:pt x="1852" y="1708"/>
                    <a:pt x="1754" y="2200"/>
                  </a:cubicBezTo>
                  <a:cubicBezTo>
                    <a:pt x="1656" y="2708"/>
                    <a:pt x="2377" y="2921"/>
                    <a:pt x="2737" y="3085"/>
                  </a:cubicBezTo>
                  <a:cubicBezTo>
                    <a:pt x="3098" y="3249"/>
                    <a:pt x="2901" y="3691"/>
                    <a:pt x="2901" y="3691"/>
                  </a:cubicBezTo>
                  <a:cubicBezTo>
                    <a:pt x="4245" y="2872"/>
                    <a:pt x="3393" y="1937"/>
                    <a:pt x="3164" y="1659"/>
                  </a:cubicBezTo>
                  <a:cubicBezTo>
                    <a:pt x="2973" y="1441"/>
                    <a:pt x="3088" y="1200"/>
                    <a:pt x="3273" y="1200"/>
                  </a:cubicBezTo>
                  <a:cubicBezTo>
                    <a:pt x="3311" y="1200"/>
                    <a:pt x="3351" y="1210"/>
                    <a:pt x="3393" y="1233"/>
                  </a:cubicBezTo>
                  <a:cubicBezTo>
                    <a:pt x="3655" y="1364"/>
                    <a:pt x="3278" y="1872"/>
                    <a:pt x="3950" y="2298"/>
                  </a:cubicBezTo>
                  <a:cubicBezTo>
                    <a:pt x="4120" y="2410"/>
                    <a:pt x="4279" y="2451"/>
                    <a:pt x="4422" y="2451"/>
                  </a:cubicBezTo>
                  <a:cubicBezTo>
                    <a:pt x="4847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5" y="2085"/>
                    <a:pt x="5119" y="2085"/>
                    <a:pt x="5114" y="2085"/>
                  </a:cubicBezTo>
                  <a:cubicBezTo>
                    <a:pt x="4760" y="2085"/>
                    <a:pt x="4964" y="1574"/>
                    <a:pt x="4786" y="1413"/>
                  </a:cubicBezTo>
                  <a:cubicBezTo>
                    <a:pt x="4713" y="1350"/>
                    <a:pt x="4619" y="1320"/>
                    <a:pt x="4522" y="1320"/>
                  </a:cubicBezTo>
                  <a:cubicBezTo>
                    <a:pt x="4468" y="1320"/>
                    <a:pt x="4413" y="1330"/>
                    <a:pt x="4360" y="1347"/>
                  </a:cubicBezTo>
                  <a:cubicBezTo>
                    <a:pt x="4311" y="1359"/>
                    <a:pt x="4263" y="1364"/>
                    <a:pt x="4219" y="1364"/>
                  </a:cubicBezTo>
                  <a:cubicBezTo>
                    <a:pt x="4072" y="1364"/>
                    <a:pt x="3969" y="1305"/>
                    <a:pt x="4032" y="1216"/>
                  </a:cubicBezTo>
                  <a:cubicBezTo>
                    <a:pt x="4066" y="1174"/>
                    <a:pt x="4103" y="1158"/>
                    <a:pt x="4151" y="1158"/>
                  </a:cubicBezTo>
                  <a:cubicBezTo>
                    <a:pt x="4289" y="1158"/>
                    <a:pt x="4520" y="1294"/>
                    <a:pt x="5032" y="1331"/>
                  </a:cubicBezTo>
                  <a:cubicBezTo>
                    <a:pt x="5060" y="1333"/>
                    <a:pt x="5087" y="1333"/>
                    <a:pt x="5114" y="1333"/>
                  </a:cubicBezTo>
                  <a:cubicBezTo>
                    <a:pt x="5893" y="1333"/>
                    <a:pt x="6475" y="675"/>
                    <a:pt x="6475" y="675"/>
                  </a:cubicBezTo>
                  <a:lnTo>
                    <a:pt x="6475" y="675"/>
                  </a:lnTo>
                  <a:cubicBezTo>
                    <a:pt x="6016" y="931"/>
                    <a:pt x="5528" y="1029"/>
                    <a:pt x="5039" y="1029"/>
                  </a:cubicBezTo>
                  <a:cubicBezTo>
                    <a:pt x="3868" y="1029"/>
                    <a:pt x="2685" y="468"/>
                    <a:pt x="1852" y="167"/>
                  </a:cubicBezTo>
                  <a:cubicBezTo>
                    <a:pt x="1511" y="44"/>
                    <a:pt x="1213" y="0"/>
                    <a:pt x="9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17"/>
            <p:cNvSpPr/>
            <p:nvPr/>
          </p:nvSpPr>
          <p:spPr>
            <a:xfrm>
              <a:off x="5074494" y="4894185"/>
              <a:ext cx="118853" cy="83095"/>
            </a:xfrm>
            <a:custGeom>
              <a:rect b="b" l="l" r="r" t="t"/>
              <a:pathLst>
                <a:path extrusionOk="0" h="2533" w="3623">
                  <a:moveTo>
                    <a:pt x="2528" y="0"/>
                  </a:moveTo>
                  <a:cubicBezTo>
                    <a:pt x="1934" y="0"/>
                    <a:pt x="1246" y="123"/>
                    <a:pt x="869" y="615"/>
                  </a:cubicBezTo>
                  <a:cubicBezTo>
                    <a:pt x="0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3" y="2156"/>
                  </a:cubicBezTo>
                  <a:cubicBezTo>
                    <a:pt x="2426" y="2139"/>
                    <a:pt x="2311" y="1500"/>
                    <a:pt x="2262" y="1271"/>
                  </a:cubicBezTo>
                  <a:cubicBezTo>
                    <a:pt x="2180" y="1008"/>
                    <a:pt x="2246" y="746"/>
                    <a:pt x="2426" y="549"/>
                  </a:cubicBezTo>
                  <a:cubicBezTo>
                    <a:pt x="2655" y="205"/>
                    <a:pt x="3622" y="123"/>
                    <a:pt x="3622" y="123"/>
                  </a:cubicBezTo>
                  <a:cubicBezTo>
                    <a:pt x="3622" y="123"/>
                    <a:pt x="3123" y="0"/>
                    <a:pt x="25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17"/>
            <p:cNvSpPr/>
            <p:nvPr/>
          </p:nvSpPr>
          <p:spPr>
            <a:xfrm>
              <a:off x="5165366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31" y="0"/>
                  </a:moveTo>
                  <a:cubicBezTo>
                    <a:pt x="1131" y="0"/>
                    <a:pt x="1344" y="541"/>
                    <a:pt x="984" y="738"/>
                  </a:cubicBezTo>
                  <a:cubicBezTo>
                    <a:pt x="623" y="935"/>
                    <a:pt x="0" y="1344"/>
                    <a:pt x="246" y="2017"/>
                  </a:cubicBezTo>
                  <a:cubicBezTo>
                    <a:pt x="492" y="2689"/>
                    <a:pt x="1688" y="2426"/>
                    <a:pt x="2262" y="2623"/>
                  </a:cubicBezTo>
                  <a:cubicBezTo>
                    <a:pt x="2262" y="2623"/>
                    <a:pt x="1393" y="2164"/>
                    <a:pt x="1459" y="1443"/>
                  </a:cubicBezTo>
                  <a:cubicBezTo>
                    <a:pt x="1525" y="705"/>
                    <a:pt x="1426" y="181"/>
                    <a:pt x="11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17"/>
            <p:cNvSpPr/>
            <p:nvPr/>
          </p:nvSpPr>
          <p:spPr>
            <a:xfrm>
              <a:off x="5244952" y="4844977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77" y="1"/>
                  </a:moveTo>
                  <a:cubicBezTo>
                    <a:pt x="0" y="1345"/>
                    <a:pt x="541" y="1607"/>
                    <a:pt x="1098" y="2476"/>
                  </a:cubicBezTo>
                  <a:cubicBezTo>
                    <a:pt x="1656" y="3361"/>
                    <a:pt x="1065" y="4311"/>
                    <a:pt x="1065" y="4311"/>
                  </a:cubicBezTo>
                  <a:cubicBezTo>
                    <a:pt x="1459" y="4049"/>
                    <a:pt x="1803" y="3361"/>
                    <a:pt x="2508" y="2918"/>
                  </a:cubicBezTo>
                  <a:cubicBezTo>
                    <a:pt x="3196" y="2492"/>
                    <a:pt x="2918" y="1591"/>
                    <a:pt x="2918" y="1591"/>
                  </a:cubicBezTo>
                  <a:lnTo>
                    <a:pt x="2918" y="1591"/>
                  </a:lnTo>
                  <a:cubicBezTo>
                    <a:pt x="2865" y="1695"/>
                    <a:pt x="2771" y="1748"/>
                    <a:pt x="2601" y="1748"/>
                  </a:cubicBezTo>
                  <a:cubicBezTo>
                    <a:pt x="2558" y="1748"/>
                    <a:pt x="2511" y="1745"/>
                    <a:pt x="2459" y="1738"/>
                  </a:cubicBezTo>
                  <a:cubicBezTo>
                    <a:pt x="2428" y="1731"/>
                    <a:pt x="2397" y="1727"/>
                    <a:pt x="2368" y="1727"/>
                  </a:cubicBezTo>
                  <a:cubicBezTo>
                    <a:pt x="2133" y="1727"/>
                    <a:pt x="1962" y="1947"/>
                    <a:pt x="2049" y="2181"/>
                  </a:cubicBezTo>
                  <a:cubicBezTo>
                    <a:pt x="2101" y="2413"/>
                    <a:pt x="1959" y="2513"/>
                    <a:pt x="1824" y="2513"/>
                  </a:cubicBezTo>
                  <a:cubicBezTo>
                    <a:pt x="1788" y="2513"/>
                    <a:pt x="1752" y="2506"/>
                    <a:pt x="1721" y="2492"/>
                  </a:cubicBezTo>
                  <a:cubicBezTo>
                    <a:pt x="1574" y="2426"/>
                    <a:pt x="1574" y="2066"/>
                    <a:pt x="1787" y="1886"/>
                  </a:cubicBezTo>
                  <a:cubicBezTo>
                    <a:pt x="2000" y="1705"/>
                    <a:pt x="2147" y="1312"/>
                    <a:pt x="1951" y="689"/>
                  </a:cubicBezTo>
                  <a:cubicBezTo>
                    <a:pt x="1814" y="219"/>
                    <a:pt x="1370" y="104"/>
                    <a:pt x="1048" y="104"/>
                  </a:cubicBezTo>
                  <a:cubicBezTo>
                    <a:pt x="943" y="104"/>
                    <a:pt x="851" y="116"/>
                    <a:pt x="787" y="132"/>
                  </a:cubicBezTo>
                  <a:cubicBezTo>
                    <a:pt x="768" y="134"/>
                    <a:pt x="749" y="135"/>
                    <a:pt x="731" y="135"/>
                  </a:cubicBezTo>
                  <a:cubicBezTo>
                    <a:pt x="602" y="135"/>
                    <a:pt x="477" y="86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17"/>
            <p:cNvSpPr/>
            <p:nvPr/>
          </p:nvSpPr>
          <p:spPr>
            <a:xfrm>
              <a:off x="5222119" y="4636957"/>
              <a:ext cx="265885" cy="265589"/>
            </a:xfrm>
            <a:custGeom>
              <a:rect b="b" l="l" r="r" t="t"/>
              <a:pathLst>
                <a:path extrusionOk="0" h="8096" w="8105">
                  <a:moveTo>
                    <a:pt x="5761" y="1"/>
                  </a:moveTo>
                  <a:cubicBezTo>
                    <a:pt x="5227" y="1"/>
                    <a:pt x="4713" y="177"/>
                    <a:pt x="4417" y="572"/>
                  </a:cubicBezTo>
                  <a:cubicBezTo>
                    <a:pt x="4105" y="998"/>
                    <a:pt x="4056" y="1555"/>
                    <a:pt x="4302" y="2031"/>
                  </a:cubicBezTo>
                  <a:cubicBezTo>
                    <a:pt x="4510" y="2445"/>
                    <a:pt x="4845" y="2592"/>
                    <a:pt x="5173" y="2592"/>
                  </a:cubicBezTo>
                  <a:cubicBezTo>
                    <a:pt x="5518" y="2592"/>
                    <a:pt x="5855" y="2429"/>
                    <a:pt x="6023" y="2244"/>
                  </a:cubicBezTo>
                  <a:cubicBezTo>
                    <a:pt x="6204" y="2031"/>
                    <a:pt x="6285" y="1752"/>
                    <a:pt x="6236" y="1490"/>
                  </a:cubicBezTo>
                  <a:cubicBezTo>
                    <a:pt x="6178" y="1162"/>
                    <a:pt x="5950" y="1021"/>
                    <a:pt x="5742" y="1021"/>
                  </a:cubicBezTo>
                  <a:cubicBezTo>
                    <a:pt x="5597" y="1021"/>
                    <a:pt x="5461" y="1090"/>
                    <a:pt x="5400" y="1211"/>
                  </a:cubicBezTo>
                  <a:cubicBezTo>
                    <a:pt x="5253" y="1490"/>
                    <a:pt x="5335" y="1850"/>
                    <a:pt x="5745" y="1916"/>
                  </a:cubicBezTo>
                  <a:cubicBezTo>
                    <a:pt x="6089" y="1965"/>
                    <a:pt x="5908" y="2391"/>
                    <a:pt x="5466" y="2506"/>
                  </a:cubicBezTo>
                  <a:cubicBezTo>
                    <a:pt x="5381" y="2531"/>
                    <a:pt x="5296" y="2543"/>
                    <a:pt x="5213" y="2543"/>
                  </a:cubicBezTo>
                  <a:cubicBezTo>
                    <a:pt x="4858" y="2543"/>
                    <a:pt x="4527" y="2329"/>
                    <a:pt x="4368" y="1998"/>
                  </a:cubicBezTo>
                  <a:cubicBezTo>
                    <a:pt x="4171" y="1555"/>
                    <a:pt x="4220" y="1031"/>
                    <a:pt x="4515" y="637"/>
                  </a:cubicBezTo>
                  <a:cubicBezTo>
                    <a:pt x="4772" y="300"/>
                    <a:pt x="5228" y="140"/>
                    <a:pt x="5702" y="140"/>
                  </a:cubicBezTo>
                  <a:cubicBezTo>
                    <a:pt x="5803" y="140"/>
                    <a:pt x="5906" y="148"/>
                    <a:pt x="6007" y="162"/>
                  </a:cubicBezTo>
                  <a:cubicBezTo>
                    <a:pt x="7203" y="293"/>
                    <a:pt x="7908" y="1998"/>
                    <a:pt x="7187" y="3145"/>
                  </a:cubicBezTo>
                  <a:cubicBezTo>
                    <a:pt x="6941" y="3506"/>
                    <a:pt x="6613" y="3801"/>
                    <a:pt x="6220" y="3998"/>
                  </a:cubicBezTo>
                  <a:cubicBezTo>
                    <a:pt x="5833" y="4164"/>
                    <a:pt x="5383" y="4247"/>
                    <a:pt x="4857" y="4247"/>
                  </a:cubicBezTo>
                  <a:cubicBezTo>
                    <a:pt x="4448" y="4247"/>
                    <a:pt x="3992" y="4196"/>
                    <a:pt x="3483" y="4096"/>
                  </a:cubicBezTo>
                  <a:cubicBezTo>
                    <a:pt x="3180" y="4035"/>
                    <a:pt x="2882" y="4004"/>
                    <a:pt x="2598" y="4004"/>
                  </a:cubicBezTo>
                  <a:cubicBezTo>
                    <a:pt x="1280" y="4004"/>
                    <a:pt x="230" y="4660"/>
                    <a:pt x="122" y="5981"/>
                  </a:cubicBezTo>
                  <a:cubicBezTo>
                    <a:pt x="0" y="7459"/>
                    <a:pt x="899" y="8016"/>
                    <a:pt x="1025" y="8087"/>
                  </a:cubicBezTo>
                  <a:lnTo>
                    <a:pt x="1025" y="8087"/>
                  </a:lnTo>
                  <a:cubicBezTo>
                    <a:pt x="1021" y="8081"/>
                    <a:pt x="1017" y="8072"/>
                    <a:pt x="1007" y="8063"/>
                  </a:cubicBezTo>
                  <a:cubicBezTo>
                    <a:pt x="434" y="7423"/>
                    <a:pt x="598" y="6227"/>
                    <a:pt x="598" y="6227"/>
                  </a:cubicBezTo>
                  <a:cubicBezTo>
                    <a:pt x="680" y="5702"/>
                    <a:pt x="942" y="5243"/>
                    <a:pt x="1335" y="4899"/>
                  </a:cubicBezTo>
                  <a:cubicBezTo>
                    <a:pt x="1916" y="4458"/>
                    <a:pt x="2656" y="4373"/>
                    <a:pt x="3144" y="4373"/>
                  </a:cubicBezTo>
                  <a:cubicBezTo>
                    <a:pt x="3455" y="4373"/>
                    <a:pt x="3663" y="4407"/>
                    <a:pt x="3663" y="4407"/>
                  </a:cubicBezTo>
                  <a:cubicBezTo>
                    <a:pt x="3909" y="4440"/>
                    <a:pt x="4138" y="4457"/>
                    <a:pt x="4351" y="4457"/>
                  </a:cubicBezTo>
                  <a:cubicBezTo>
                    <a:pt x="4458" y="4463"/>
                    <a:pt x="4567" y="4467"/>
                    <a:pt x="4676" y="4467"/>
                  </a:cubicBezTo>
                  <a:cubicBezTo>
                    <a:pt x="5648" y="4467"/>
                    <a:pt x="6714" y="4184"/>
                    <a:pt x="7318" y="3227"/>
                  </a:cubicBezTo>
                  <a:cubicBezTo>
                    <a:pt x="8105" y="1981"/>
                    <a:pt x="7351" y="178"/>
                    <a:pt x="6023" y="15"/>
                  </a:cubicBezTo>
                  <a:cubicBezTo>
                    <a:pt x="5936" y="5"/>
                    <a:pt x="5848" y="1"/>
                    <a:pt x="5761" y="1"/>
                  </a:cubicBezTo>
                  <a:close/>
                  <a:moveTo>
                    <a:pt x="1025" y="8087"/>
                  </a:moveTo>
                  <a:lnTo>
                    <a:pt x="1025" y="8087"/>
                  </a:lnTo>
                  <a:cubicBezTo>
                    <a:pt x="1029" y="8092"/>
                    <a:pt x="1033" y="8095"/>
                    <a:pt x="1040" y="8095"/>
                  </a:cubicBezTo>
                  <a:cubicBezTo>
                    <a:pt x="1040" y="8095"/>
                    <a:pt x="1035" y="8093"/>
                    <a:pt x="1025" y="808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17"/>
            <p:cNvSpPr/>
            <p:nvPr/>
          </p:nvSpPr>
          <p:spPr>
            <a:xfrm>
              <a:off x="5255155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17"/>
            <p:cNvSpPr/>
            <p:nvPr/>
          </p:nvSpPr>
          <p:spPr>
            <a:xfrm>
              <a:off x="5292783" y="4789208"/>
              <a:ext cx="152773" cy="78371"/>
            </a:xfrm>
            <a:custGeom>
              <a:rect b="b" l="l" r="r" t="t"/>
              <a:pathLst>
                <a:path extrusionOk="0" h="2389" w="4657">
                  <a:moveTo>
                    <a:pt x="1086" y="0"/>
                  </a:moveTo>
                  <a:cubicBezTo>
                    <a:pt x="394" y="0"/>
                    <a:pt x="1" y="225"/>
                    <a:pt x="1" y="225"/>
                  </a:cubicBezTo>
                  <a:cubicBezTo>
                    <a:pt x="82" y="210"/>
                    <a:pt x="160" y="203"/>
                    <a:pt x="235" y="203"/>
                  </a:cubicBezTo>
                  <a:cubicBezTo>
                    <a:pt x="716" y="203"/>
                    <a:pt x="1035" y="513"/>
                    <a:pt x="935" y="996"/>
                  </a:cubicBezTo>
                  <a:cubicBezTo>
                    <a:pt x="804" y="1406"/>
                    <a:pt x="952" y="1864"/>
                    <a:pt x="1312" y="2127"/>
                  </a:cubicBezTo>
                  <a:cubicBezTo>
                    <a:pt x="1624" y="2389"/>
                    <a:pt x="2542" y="2389"/>
                    <a:pt x="2542" y="2389"/>
                  </a:cubicBezTo>
                  <a:cubicBezTo>
                    <a:pt x="2296" y="2241"/>
                    <a:pt x="2525" y="1881"/>
                    <a:pt x="2689" y="1455"/>
                  </a:cubicBezTo>
                  <a:cubicBezTo>
                    <a:pt x="2845" y="1034"/>
                    <a:pt x="2423" y="880"/>
                    <a:pt x="2226" y="880"/>
                  </a:cubicBezTo>
                  <a:cubicBezTo>
                    <a:pt x="2216" y="880"/>
                    <a:pt x="2206" y="880"/>
                    <a:pt x="2197" y="881"/>
                  </a:cubicBezTo>
                  <a:cubicBezTo>
                    <a:pt x="2103" y="890"/>
                    <a:pt x="2025" y="911"/>
                    <a:pt x="1951" y="911"/>
                  </a:cubicBezTo>
                  <a:cubicBezTo>
                    <a:pt x="1896" y="911"/>
                    <a:pt x="1843" y="900"/>
                    <a:pt x="1788" y="865"/>
                  </a:cubicBezTo>
                  <a:cubicBezTo>
                    <a:pt x="1681" y="798"/>
                    <a:pt x="1726" y="580"/>
                    <a:pt x="2002" y="580"/>
                  </a:cubicBezTo>
                  <a:cubicBezTo>
                    <a:pt x="2066" y="580"/>
                    <a:pt x="2141" y="591"/>
                    <a:pt x="2230" y="619"/>
                  </a:cubicBezTo>
                  <a:cubicBezTo>
                    <a:pt x="2705" y="783"/>
                    <a:pt x="2574" y="1242"/>
                    <a:pt x="3296" y="1389"/>
                  </a:cubicBezTo>
                  <a:cubicBezTo>
                    <a:pt x="3352" y="1400"/>
                    <a:pt x="3405" y="1406"/>
                    <a:pt x="3455" y="1406"/>
                  </a:cubicBezTo>
                  <a:cubicBezTo>
                    <a:pt x="4058" y="1406"/>
                    <a:pt x="4203" y="643"/>
                    <a:pt x="4279" y="537"/>
                  </a:cubicBezTo>
                  <a:cubicBezTo>
                    <a:pt x="4394" y="406"/>
                    <a:pt x="4525" y="275"/>
                    <a:pt x="4656" y="160"/>
                  </a:cubicBezTo>
                  <a:lnTo>
                    <a:pt x="4656" y="160"/>
                  </a:lnTo>
                  <a:cubicBezTo>
                    <a:pt x="4447" y="274"/>
                    <a:pt x="4071" y="394"/>
                    <a:pt x="3536" y="394"/>
                  </a:cubicBezTo>
                  <a:cubicBezTo>
                    <a:pt x="3150" y="394"/>
                    <a:pt x="2681" y="332"/>
                    <a:pt x="2132" y="160"/>
                  </a:cubicBezTo>
                  <a:cubicBezTo>
                    <a:pt x="1733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17"/>
            <p:cNvSpPr/>
            <p:nvPr/>
          </p:nvSpPr>
          <p:spPr>
            <a:xfrm>
              <a:off x="5301411" y="4646011"/>
              <a:ext cx="105402" cy="110389"/>
            </a:xfrm>
            <a:custGeom>
              <a:rect b="b" l="l" r="r" t="t"/>
              <a:pathLst>
                <a:path extrusionOk="0" h="3365" w="3213">
                  <a:moveTo>
                    <a:pt x="1951" y="1"/>
                  </a:moveTo>
                  <a:lnTo>
                    <a:pt x="1951" y="1"/>
                  </a:lnTo>
                  <a:cubicBezTo>
                    <a:pt x="1508" y="279"/>
                    <a:pt x="1443" y="722"/>
                    <a:pt x="721" y="1345"/>
                  </a:cubicBezTo>
                  <a:cubicBezTo>
                    <a:pt x="0" y="1968"/>
                    <a:pt x="213" y="2427"/>
                    <a:pt x="361" y="2689"/>
                  </a:cubicBezTo>
                  <a:cubicBezTo>
                    <a:pt x="459" y="2804"/>
                    <a:pt x="426" y="3000"/>
                    <a:pt x="295" y="3099"/>
                  </a:cubicBezTo>
                  <a:cubicBezTo>
                    <a:pt x="1393" y="2984"/>
                    <a:pt x="1246" y="2345"/>
                    <a:pt x="1180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4" y="2066"/>
                    <a:pt x="1344" y="2361"/>
                  </a:cubicBezTo>
                  <a:cubicBezTo>
                    <a:pt x="1328" y="2640"/>
                    <a:pt x="1279" y="3295"/>
                    <a:pt x="2115" y="3361"/>
                  </a:cubicBezTo>
                  <a:cubicBezTo>
                    <a:pt x="2146" y="3363"/>
                    <a:pt x="2176" y="3365"/>
                    <a:pt x="2205" y="3365"/>
                  </a:cubicBezTo>
                  <a:cubicBezTo>
                    <a:pt x="2984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7" y="2618"/>
                    <a:pt x="2777" y="2618"/>
                  </a:cubicBezTo>
                  <a:cubicBezTo>
                    <a:pt x="2327" y="2618"/>
                    <a:pt x="1803" y="2418"/>
                    <a:pt x="1574" y="1656"/>
                  </a:cubicBezTo>
                  <a:cubicBezTo>
                    <a:pt x="1377" y="1083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17"/>
            <p:cNvSpPr/>
            <p:nvPr/>
          </p:nvSpPr>
          <p:spPr>
            <a:xfrm>
              <a:off x="5452514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299" y="0"/>
                  </a:moveTo>
                  <a:cubicBezTo>
                    <a:pt x="983" y="0"/>
                    <a:pt x="738" y="369"/>
                    <a:pt x="738" y="369"/>
                  </a:cubicBezTo>
                  <a:cubicBezTo>
                    <a:pt x="0" y="1500"/>
                    <a:pt x="820" y="3286"/>
                    <a:pt x="967" y="5171"/>
                  </a:cubicBezTo>
                  <a:cubicBezTo>
                    <a:pt x="1115" y="7056"/>
                    <a:pt x="459" y="7663"/>
                    <a:pt x="459" y="7663"/>
                  </a:cubicBezTo>
                  <a:cubicBezTo>
                    <a:pt x="1148" y="7122"/>
                    <a:pt x="1311" y="5351"/>
                    <a:pt x="1180" y="3991"/>
                  </a:cubicBezTo>
                  <a:cubicBezTo>
                    <a:pt x="1049" y="2631"/>
                    <a:pt x="1066" y="1352"/>
                    <a:pt x="1328" y="1090"/>
                  </a:cubicBezTo>
                  <a:cubicBezTo>
                    <a:pt x="1590" y="828"/>
                    <a:pt x="1934" y="287"/>
                    <a:pt x="1508" y="57"/>
                  </a:cubicBezTo>
                  <a:cubicBezTo>
                    <a:pt x="1436" y="17"/>
                    <a:pt x="1366" y="0"/>
                    <a:pt x="12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17"/>
            <p:cNvSpPr/>
            <p:nvPr/>
          </p:nvSpPr>
          <p:spPr>
            <a:xfrm>
              <a:off x="5392807" y="4456231"/>
              <a:ext cx="279663" cy="333922"/>
            </a:xfrm>
            <a:custGeom>
              <a:rect b="b" l="l" r="r" t="t"/>
              <a:pathLst>
                <a:path extrusionOk="0" h="10179" w="8525">
                  <a:moveTo>
                    <a:pt x="6265" y="1"/>
                  </a:moveTo>
                  <a:cubicBezTo>
                    <a:pt x="6069" y="1"/>
                    <a:pt x="5870" y="22"/>
                    <a:pt x="5672" y="65"/>
                  </a:cubicBezTo>
                  <a:cubicBezTo>
                    <a:pt x="4492" y="328"/>
                    <a:pt x="3722" y="1573"/>
                    <a:pt x="3492" y="2835"/>
                  </a:cubicBezTo>
                  <a:cubicBezTo>
                    <a:pt x="3246" y="4147"/>
                    <a:pt x="3492" y="5376"/>
                    <a:pt x="3443" y="6474"/>
                  </a:cubicBezTo>
                  <a:cubicBezTo>
                    <a:pt x="3508" y="7474"/>
                    <a:pt x="3131" y="8441"/>
                    <a:pt x="2443" y="9130"/>
                  </a:cubicBezTo>
                  <a:cubicBezTo>
                    <a:pt x="1771" y="9752"/>
                    <a:pt x="902" y="10113"/>
                    <a:pt x="1" y="10179"/>
                  </a:cubicBezTo>
                  <a:cubicBezTo>
                    <a:pt x="919" y="10146"/>
                    <a:pt x="1804" y="9802"/>
                    <a:pt x="2492" y="9195"/>
                  </a:cubicBezTo>
                  <a:cubicBezTo>
                    <a:pt x="3230" y="8490"/>
                    <a:pt x="3640" y="7507"/>
                    <a:pt x="3590" y="6491"/>
                  </a:cubicBezTo>
                  <a:cubicBezTo>
                    <a:pt x="3656" y="5360"/>
                    <a:pt x="3426" y="4130"/>
                    <a:pt x="3656" y="2868"/>
                  </a:cubicBezTo>
                  <a:cubicBezTo>
                    <a:pt x="3902" y="1622"/>
                    <a:pt x="4590" y="475"/>
                    <a:pt x="5688" y="213"/>
                  </a:cubicBezTo>
                  <a:cubicBezTo>
                    <a:pt x="5820" y="180"/>
                    <a:pt x="5951" y="164"/>
                    <a:pt x="6082" y="147"/>
                  </a:cubicBezTo>
                  <a:cubicBezTo>
                    <a:pt x="6127" y="144"/>
                    <a:pt x="6171" y="142"/>
                    <a:pt x="6216" y="142"/>
                  </a:cubicBezTo>
                  <a:cubicBezTo>
                    <a:pt x="6613" y="142"/>
                    <a:pt x="7003" y="272"/>
                    <a:pt x="7328" y="508"/>
                  </a:cubicBezTo>
                  <a:cubicBezTo>
                    <a:pt x="8032" y="1082"/>
                    <a:pt x="7950" y="2327"/>
                    <a:pt x="7524" y="2704"/>
                  </a:cubicBezTo>
                  <a:cubicBezTo>
                    <a:pt x="7325" y="2882"/>
                    <a:pt x="7101" y="2955"/>
                    <a:pt x="6902" y="2955"/>
                  </a:cubicBezTo>
                  <a:cubicBezTo>
                    <a:pt x="6643" y="2955"/>
                    <a:pt x="6425" y="2831"/>
                    <a:pt x="6361" y="2655"/>
                  </a:cubicBezTo>
                  <a:lnTo>
                    <a:pt x="6361" y="2655"/>
                  </a:lnTo>
                  <a:cubicBezTo>
                    <a:pt x="6361" y="2655"/>
                    <a:pt x="6398" y="2660"/>
                    <a:pt x="6454" y="2660"/>
                  </a:cubicBezTo>
                  <a:cubicBezTo>
                    <a:pt x="6593" y="2660"/>
                    <a:pt x="6848" y="2627"/>
                    <a:pt x="6918" y="2393"/>
                  </a:cubicBezTo>
                  <a:cubicBezTo>
                    <a:pt x="7049" y="2081"/>
                    <a:pt x="6852" y="1737"/>
                    <a:pt x="6524" y="1672"/>
                  </a:cubicBezTo>
                  <a:cubicBezTo>
                    <a:pt x="6478" y="1658"/>
                    <a:pt x="6427" y="1651"/>
                    <a:pt x="6375" y="1651"/>
                  </a:cubicBezTo>
                  <a:cubicBezTo>
                    <a:pt x="6061" y="1651"/>
                    <a:pt x="5693" y="1905"/>
                    <a:pt x="5820" y="2426"/>
                  </a:cubicBezTo>
                  <a:cubicBezTo>
                    <a:pt x="5910" y="2809"/>
                    <a:pt x="6441" y="3106"/>
                    <a:pt x="6988" y="3106"/>
                  </a:cubicBezTo>
                  <a:cubicBezTo>
                    <a:pt x="7237" y="3106"/>
                    <a:pt x="7489" y="3045"/>
                    <a:pt x="7705" y="2901"/>
                  </a:cubicBezTo>
                  <a:cubicBezTo>
                    <a:pt x="8114" y="2671"/>
                    <a:pt x="8524" y="1967"/>
                    <a:pt x="8229" y="1180"/>
                  </a:cubicBezTo>
                  <a:cubicBezTo>
                    <a:pt x="8013" y="452"/>
                    <a:pt x="7176" y="1"/>
                    <a:pt x="62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17"/>
            <p:cNvSpPr/>
            <p:nvPr/>
          </p:nvSpPr>
          <p:spPr>
            <a:xfrm>
              <a:off x="5525637" y="4503078"/>
              <a:ext cx="81750" cy="69153"/>
            </a:xfrm>
            <a:custGeom>
              <a:rect b="b" l="l" r="r" t="t"/>
              <a:pathLst>
                <a:path extrusionOk="0" h="2108" w="2492">
                  <a:moveTo>
                    <a:pt x="709" y="1"/>
                  </a:moveTo>
                  <a:cubicBezTo>
                    <a:pt x="635" y="1"/>
                    <a:pt x="558" y="11"/>
                    <a:pt x="476" y="31"/>
                  </a:cubicBezTo>
                  <a:cubicBezTo>
                    <a:pt x="590" y="96"/>
                    <a:pt x="623" y="276"/>
                    <a:pt x="525" y="375"/>
                  </a:cubicBezTo>
                  <a:cubicBezTo>
                    <a:pt x="377" y="604"/>
                    <a:pt x="0" y="1309"/>
                    <a:pt x="541" y="1866"/>
                  </a:cubicBezTo>
                  <a:cubicBezTo>
                    <a:pt x="725" y="2045"/>
                    <a:pt x="981" y="2107"/>
                    <a:pt x="1247" y="2107"/>
                  </a:cubicBezTo>
                  <a:cubicBezTo>
                    <a:pt x="1787" y="2107"/>
                    <a:pt x="2371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8" y="1788"/>
                    <a:pt x="2404" y="1788"/>
                  </a:cubicBezTo>
                  <a:cubicBezTo>
                    <a:pt x="2187" y="1788"/>
                    <a:pt x="1636" y="1725"/>
                    <a:pt x="1558" y="1096"/>
                  </a:cubicBezTo>
                  <a:cubicBezTo>
                    <a:pt x="1472" y="401"/>
                    <a:pt x="1179" y="1"/>
                    <a:pt x="7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17"/>
            <p:cNvSpPr/>
            <p:nvPr/>
          </p:nvSpPr>
          <p:spPr>
            <a:xfrm>
              <a:off x="5529410" y="4507277"/>
              <a:ext cx="158120" cy="179640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6" y="2066"/>
                    <a:pt x="1901" y="1771"/>
                    <a:pt x="1000" y="2410"/>
                  </a:cubicBezTo>
                  <a:cubicBezTo>
                    <a:pt x="98" y="3033"/>
                    <a:pt x="197" y="3951"/>
                    <a:pt x="180" y="4459"/>
                  </a:cubicBezTo>
                  <a:cubicBezTo>
                    <a:pt x="197" y="4803"/>
                    <a:pt x="131" y="5148"/>
                    <a:pt x="0" y="5476"/>
                  </a:cubicBezTo>
                  <a:cubicBezTo>
                    <a:pt x="295" y="5279"/>
                    <a:pt x="475" y="4918"/>
                    <a:pt x="443" y="4558"/>
                  </a:cubicBezTo>
                  <a:cubicBezTo>
                    <a:pt x="427" y="3915"/>
                    <a:pt x="498" y="3186"/>
                    <a:pt x="694" y="3186"/>
                  </a:cubicBezTo>
                  <a:cubicBezTo>
                    <a:pt x="708" y="3186"/>
                    <a:pt x="723" y="3190"/>
                    <a:pt x="738" y="3197"/>
                  </a:cubicBezTo>
                  <a:cubicBezTo>
                    <a:pt x="967" y="3312"/>
                    <a:pt x="787" y="3558"/>
                    <a:pt x="705" y="3705"/>
                  </a:cubicBezTo>
                  <a:cubicBezTo>
                    <a:pt x="607" y="3853"/>
                    <a:pt x="443" y="4525"/>
                    <a:pt x="1164" y="4935"/>
                  </a:cubicBezTo>
                  <a:cubicBezTo>
                    <a:pt x="1164" y="4935"/>
                    <a:pt x="1164" y="4935"/>
                    <a:pt x="1164" y="4935"/>
                  </a:cubicBezTo>
                  <a:cubicBezTo>
                    <a:pt x="1173" y="4935"/>
                    <a:pt x="957" y="4422"/>
                    <a:pt x="1344" y="4148"/>
                  </a:cubicBezTo>
                  <a:cubicBezTo>
                    <a:pt x="1754" y="3869"/>
                    <a:pt x="2016" y="3705"/>
                    <a:pt x="1967" y="3132"/>
                  </a:cubicBezTo>
                  <a:cubicBezTo>
                    <a:pt x="1923" y="2608"/>
                    <a:pt x="2266" y="2175"/>
                    <a:pt x="2493" y="2175"/>
                  </a:cubicBezTo>
                  <a:cubicBezTo>
                    <a:pt x="2522" y="2175"/>
                    <a:pt x="2549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29" y="2722"/>
                    <a:pt x="2197" y="2984"/>
                    <a:pt x="2344" y="3148"/>
                  </a:cubicBezTo>
                  <a:cubicBezTo>
                    <a:pt x="2557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4" y="3810"/>
                  </a:cubicBezTo>
                  <a:cubicBezTo>
                    <a:pt x="2690" y="3810"/>
                    <a:pt x="3468" y="3732"/>
                    <a:pt x="3950" y="3033"/>
                  </a:cubicBezTo>
                  <a:cubicBezTo>
                    <a:pt x="4590" y="2148"/>
                    <a:pt x="4819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17"/>
            <p:cNvSpPr/>
            <p:nvPr/>
          </p:nvSpPr>
          <p:spPr>
            <a:xfrm>
              <a:off x="5643410" y="4457183"/>
              <a:ext cx="97332" cy="64035"/>
            </a:xfrm>
            <a:custGeom>
              <a:rect b="b" l="l" r="r" t="t"/>
              <a:pathLst>
                <a:path extrusionOk="0" h="1952" w="2967">
                  <a:moveTo>
                    <a:pt x="915" y="0"/>
                  </a:moveTo>
                  <a:cubicBezTo>
                    <a:pt x="651" y="0"/>
                    <a:pt x="348" y="26"/>
                    <a:pt x="0" y="85"/>
                  </a:cubicBezTo>
                  <a:cubicBezTo>
                    <a:pt x="410" y="135"/>
                    <a:pt x="754" y="413"/>
                    <a:pt x="918" y="790"/>
                  </a:cubicBezTo>
                  <a:cubicBezTo>
                    <a:pt x="1124" y="1305"/>
                    <a:pt x="1491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787" y="1725"/>
                    <a:pt x="2672" y="1561"/>
                    <a:pt x="2672" y="1380"/>
                  </a:cubicBezTo>
                  <a:cubicBezTo>
                    <a:pt x="2672" y="1096"/>
                    <a:pt x="2623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17"/>
            <p:cNvSpPr/>
            <p:nvPr/>
          </p:nvSpPr>
          <p:spPr>
            <a:xfrm>
              <a:off x="5730509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75" y="0"/>
                  </a:moveTo>
                  <a:cubicBezTo>
                    <a:pt x="795" y="0"/>
                    <a:pt x="636" y="142"/>
                    <a:pt x="623" y="325"/>
                  </a:cubicBezTo>
                  <a:cubicBezTo>
                    <a:pt x="623" y="488"/>
                    <a:pt x="756" y="593"/>
                    <a:pt x="897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7" y="275"/>
                    <a:pt x="1011" y="268"/>
                    <a:pt x="987" y="268"/>
                  </a:cubicBezTo>
                  <a:cubicBezTo>
                    <a:pt x="917" y="268"/>
                    <a:pt x="877" y="333"/>
                    <a:pt x="902" y="406"/>
                  </a:cubicBezTo>
                  <a:cubicBezTo>
                    <a:pt x="907" y="439"/>
                    <a:pt x="890" y="453"/>
                    <a:pt x="865" y="453"/>
                  </a:cubicBezTo>
                  <a:cubicBezTo>
                    <a:pt x="813" y="453"/>
                    <a:pt x="727" y="391"/>
                    <a:pt x="738" y="292"/>
                  </a:cubicBezTo>
                  <a:cubicBezTo>
                    <a:pt x="750" y="160"/>
                    <a:pt x="866" y="73"/>
                    <a:pt x="986" y="73"/>
                  </a:cubicBezTo>
                  <a:cubicBezTo>
                    <a:pt x="1030" y="73"/>
                    <a:pt x="1075" y="85"/>
                    <a:pt x="1115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7" y="899"/>
                    <a:pt x="693" y="900"/>
                    <a:pt x="678" y="900"/>
                  </a:cubicBezTo>
                  <a:cubicBezTo>
                    <a:pt x="319" y="900"/>
                    <a:pt x="1" y="521"/>
                    <a:pt x="0" y="521"/>
                  </a:cubicBezTo>
                  <a:lnTo>
                    <a:pt x="0" y="521"/>
                  </a:lnTo>
                  <a:cubicBezTo>
                    <a:pt x="0" y="702"/>
                    <a:pt x="82" y="882"/>
                    <a:pt x="230" y="1013"/>
                  </a:cubicBezTo>
                  <a:cubicBezTo>
                    <a:pt x="344" y="1096"/>
                    <a:pt x="485" y="1140"/>
                    <a:pt x="626" y="1140"/>
                  </a:cubicBezTo>
                  <a:cubicBezTo>
                    <a:pt x="708" y="1140"/>
                    <a:pt x="791" y="1125"/>
                    <a:pt x="869" y="1095"/>
                  </a:cubicBezTo>
                  <a:cubicBezTo>
                    <a:pt x="1082" y="1029"/>
                    <a:pt x="1263" y="865"/>
                    <a:pt x="1345" y="669"/>
                  </a:cubicBezTo>
                  <a:cubicBezTo>
                    <a:pt x="1459" y="423"/>
                    <a:pt x="1345" y="144"/>
                    <a:pt x="1115" y="29"/>
                  </a:cubicBezTo>
                  <a:cubicBezTo>
                    <a:pt x="1068" y="10"/>
                    <a:pt x="1021" y="0"/>
                    <a:pt x="9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17"/>
            <p:cNvSpPr/>
            <p:nvPr/>
          </p:nvSpPr>
          <p:spPr>
            <a:xfrm>
              <a:off x="4985755" y="4694367"/>
              <a:ext cx="130695" cy="286749"/>
            </a:xfrm>
            <a:custGeom>
              <a:rect b="b" l="l" r="r" t="t"/>
              <a:pathLst>
                <a:path extrusionOk="0" h="8741" w="3984">
                  <a:moveTo>
                    <a:pt x="2067" y="1"/>
                  </a:moveTo>
                  <a:cubicBezTo>
                    <a:pt x="1538" y="1"/>
                    <a:pt x="1034" y="248"/>
                    <a:pt x="705" y="690"/>
                  </a:cubicBezTo>
                  <a:cubicBezTo>
                    <a:pt x="361" y="1182"/>
                    <a:pt x="312" y="1821"/>
                    <a:pt x="574" y="2362"/>
                  </a:cubicBezTo>
                  <a:cubicBezTo>
                    <a:pt x="808" y="2784"/>
                    <a:pt x="1243" y="3021"/>
                    <a:pt x="1693" y="3021"/>
                  </a:cubicBezTo>
                  <a:cubicBezTo>
                    <a:pt x="1873" y="3021"/>
                    <a:pt x="2056" y="2983"/>
                    <a:pt x="2230" y="2903"/>
                  </a:cubicBezTo>
                  <a:cubicBezTo>
                    <a:pt x="2934" y="2723"/>
                    <a:pt x="3082" y="1789"/>
                    <a:pt x="2459" y="1412"/>
                  </a:cubicBezTo>
                  <a:cubicBezTo>
                    <a:pt x="2380" y="1371"/>
                    <a:pt x="2299" y="1352"/>
                    <a:pt x="2221" y="1352"/>
                  </a:cubicBezTo>
                  <a:cubicBezTo>
                    <a:pt x="1890" y="1352"/>
                    <a:pt x="1602" y="1680"/>
                    <a:pt x="1722" y="2051"/>
                  </a:cubicBezTo>
                  <a:cubicBezTo>
                    <a:pt x="1858" y="2324"/>
                    <a:pt x="2165" y="2347"/>
                    <a:pt x="2302" y="2347"/>
                  </a:cubicBezTo>
                  <a:cubicBezTo>
                    <a:pt x="2329" y="2347"/>
                    <a:pt x="2350" y="2346"/>
                    <a:pt x="2361" y="2346"/>
                  </a:cubicBezTo>
                  <a:cubicBezTo>
                    <a:pt x="2426" y="2346"/>
                    <a:pt x="2426" y="2379"/>
                    <a:pt x="2426" y="2379"/>
                  </a:cubicBezTo>
                  <a:cubicBezTo>
                    <a:pt x="2470" y="2570"/>
                    <a:pt x="2224" y="2866"/>
                    <a:pt x="1759" y="2866"/>
                  </a:cubicBezTo>
                  <a:cubicBezTo>
                    <a:pt x="1706" y="2866"/>
                    <a:pt x="1650" y="2863"/>
                    <a:pt x="1590" y="2854"/>
                  </a:cubicBezTo>
                  <a:cubicBezTo>
                    <a:pt x="1394" y="2805"/>
                    <a:pt x="1213" y="2723"/>
                    <a:pt x="1082" y="2575"/>
                  </a:cubicBezTo>
                  <a:cubicBezTo>
                    <a:pt x="394" y="1936"/>
                    <a:pt x="722" y="559"/>
                    <a:pt x="1738" y="297"/>
                  </a:cubicBezTo>
                  <a:cubicBezTo>
                    <a:pt x="1885" y="256"/>
                    <a:pt x="2037" y="236"/>
                    <a:pt x="2189" y="236"/>
                  </a:cubicBezTo>
                  <a:cubicBezTo>
                    <a:pt x="2340" y="236"/>
                    <a:pt x="2492" y="256"/>
                    <a:pt x="2639" y="297"/>
                  </a:cubicBezTo>
                  <a:cubicBezTo>
                    <a:pt x="3279" y="461"/>
                    <a:pt x="3721" y="1051"/>
                    <a:pt x="3754" y="1707"/>
                  </a:cubicBezTo>
                  <a:cubicBezTo>
                    <a:pt x="3803" y="2444"/>
                    <a:pt x="3426" y="3182"/>
                    <a:pt x="2853" y="3723"/>
                  </a:cubicBezTo>
                  <a:cubicBezTo>
                    <a:pt x="2295" y="4247"/>
                    <a:pt x="1541" y="4559"/>
                    <a:pt x="968" y="5100"/>
                  </a:cubicBezTo>
                  <a:cubicBezTo>
                    <a:pt x="410" y="5591"/>
                    <a:pt x="66" y="6296"/>
                    <a:pt x="17" y="7067"/>
                  </a:cubicBezTo>
                  <a:cubicBezTo>
                    <a:pt x="0" y="7771"/>
                    <a:pt x="377" y="8493"/>
                    <a:pt x="1033" y="8673"/>
                  </a:cubicBezTo>
                  <a:cubicBezTo>
                    <a:pt x="1164" y="8719"/>
                    <a:pt x="1299" y="8740"/>
                    <a:pt x="1432" y="8740"/>
                  </a:cubicBezTo>
                  <a:cubicBezTo>
                    <a:pt x="1918" y="8740"/>
                    <a:pt x="2380" y="8455"/>
                    <a:pt x="2508" y="8017"/>
                  </a:cubicBezTo>
                  <a:cubicBezTo>
                    <a:pt x="2705" y="7542"/>
                    <a:pt x="2492" y="7001"/>
                    <a:pt x="2033" y="6788"/>
                  </a:cubicBezTo>
                  <a:cubicBezTo>
                    <a:pt x="1935" y="6722"/>
                    <a:pt x="1803" y="6690"/>
                    <a:pt x="1689" y="6690"/>
                  </a:cubicBezTo>
                  <a:cubicBezTo>
                    <a:pt x="1653" y="6685"/>
                    <a:pt x="1617" y="6683"/>
                    <a:pt x="1581" y="6683"/>
                  </a:cubicBezTo>
                  <a:cubicBezTo>
                    <a:pt x="1245" y="6683"/>
                    <a:pt x="940" y="6890"/>
                    <a:pt x="836" y="7231"/>
                  </a:cubicBezTo>
                  <a:cubicBezTo>
                    <a:pt x="706" y="7714"/>
                    <a:pt x="992" y="7990"/>
                    <a:pt x="1305" y="7990"/>
                  </a:cubicBezTo>
                  <a:cubicBezTo>
                    <a:pt x="1384" y="7990"/>
                    <a:pt x="1465" y="7972"/>
                    <a:pt x="1541" y="7935"/>
                  </a:cubicBezTo>
                  <a:cubicBezTo>
                    <a:pt x="1853" y="7771"/>
                    <a:pt x="1918" y="7345"/>
                    <a:pt x="1672" y="7116"/>
                  </a:cubicBezTo>
                  <a:cubicBezTo>
                    <a:pt x="1588" y="7041"/>
                    <a:pt x="1488" y="7003"/>
                    <a:pt x="1387" y="7003"/>
                  </a:cubicBezTo>
                  <a:cubicBezTo>
                    <a:pt x="1311" y="7003"/>
                    <a:pt x="1234" y="7024"/>
                    <a:pt x="1164" y="7067"/>
                  </a:cubicBezTo>
                  <a:cubicBezTo>
                    <a:pt x="1148" y="7073"/>
                    <a:pt x="1136" y="7076"/>
                    <a:pt x="1128" y="7076"/>
                  </a:cubicBezTo>
                  <a:cubicBezTo>
                    <a:pt x="1094" y="7076"/>
                    <a:pt x="1115" y="7034"/>
                    <a:pt x="1115" y="7034"/>
                  </a:cubicBezTo>
                  <a:cubicBezTo>
                    <a:pt x="1213" y="6813"/>
                    <a:pt x="1505" y="6785"/>
                    <a:pt x="1645" y="6785"/>
                  </a:cubicBezTo>
                  <a:cubicBezTo>
                    <a:pt x="1692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2000" y="6837"/>
                  </a:cubicBezTo>
                  <a:cubicBezTo>
                    <a:pt x="2443" y="7034"/>
                    <a:pt x="2639" y="7558"/>
                    <a:pt x="2443" y="8001"/>
                  </a:cubicBezTo>
                  <a:cubicBezTo>
                    <a:pt x="2269" y="8398"/>
                    <a:pt x="1880" y="8635"/>
                    <a:pt x="1467" y="8635"/>
                  </a:cubicBezTo>
                  <a:cubicBezTo>
                    <a:pt x="1334" y="8635"/>
                    <a:pt x="1198" y="8610"/>
                    <a:pt x="1066" y="8558"/>
                  </a:cubicBezTo>
                  <a:cubicBezTo>
                    <a:pt x="492" y="8394"/>
                    <a:pt x="132" y="7722"/>
                    <a:pt x="164" y="7050"/>
                  </a:cubicBezTo>
                  <a:cubicBezTo>
                    <a:pt x="230" y="6345"/>
                    <a:pt x="558" y="5673"/>
                    <a:pt x="1082" y="5214"/>
                  </a:cubicBezTo>
                  <a:cubicBezTo>
                    <a:pt x="1640" y="4706"/>
                    <a:pt x="2394" y="4428"/>
                    <a:pt x="2984" y="3838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2" y="904"/>
                    <a:pt x="3295" y="248"/>
                    <a:pt x="2541" y="68"/>
                  </a:cubicBezTo>
                  <a:cubicBezTo>
                    <a:pt x="2383" y="23"/>
                    <a:pt x="2224" y="1"/>
                    <a:pt x="20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17"/>
            <p:cNvSpPr/>
            <p:nvPr/>
          </p:nvSpPr>
          <p:spPr>
            <a:xfrm>
              <a:off x="4987920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1508" y="0"/>
                  </a:moveTo>
                  <a:cubicBezTo>
                    <a:pt x="1508" y="0"/>
                    <a:pt x="1377" y="66"/>
                    <a:pt x="1360" y="164"/>
                  </a:cubicBezTo>
                  <a:cubicBezTo>
                    <a:pt x="1330" y="240"/>
                    <a:pt x="1244" y="330"/>
                    <a:pt x="1075" y="330"/>
                  </a:cubicBezTo>
                  <a:cubicBezTo>
                    <a:pt x="1061" y="330"/>
                    <a:pt x="1047" y="329"/>
                    <a:pt x="1033" y="328"/>
                  </a:cubicBezTo>
                  <a:cubicBezTo>
                    <a:pt x="836" y="328"/>
                    <a:pt x="0" y="393"/>
                    <a:pt x="49" y="2410"/>
                  </a:cubicBezTo>
                  <a:cubicBezTo>
                    <a:pt x="49" y="2410"/>
                    <a:pt x="131" y="1672"/>
                    <a:pt x="770" y="1393"/>
                  </a:cubicBezTo>
                  <a:cubicBezTo>
                    <a:pt x="1393" y="1115"/>
                    <a:pt x="1721" y="852"/>
                    <a:pt x="1606" y="475"/>
                  </a:cubicBezTo>
                  <a:cubicBezTo>
                    <a:pt x="1492" y="82"/>
                    <a:pt x="1508" y="0"/>
                    <a:pt x="1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17"/>
            <p:cNvSpPr/>
            <p:nvPr/>
          </p:nvSpPr>
          <p:spPr>
            <a:xfrm>
              <a:off x="5011015" y="4569673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5246" y="0"/>
                  </a:moveTo>
                  <a:lnTo>
                    <a:pt x="5246" y="0"/>
                  </a:lnTo>
                  <a:cubicBezTo>
                    <a:pt x="2886" y="656"/>
                    <a:pt x="4181" y="2180"/>
                    <a:pt x="4263" y="4409"/>
                  </a:cubicBezTo>
                  <a:cubicBezTo>
                    <a:pt x="4345" y="6262"/>
                    <a:pt x="3263" y="7966"/>
                    <a:pt x="1558" y="8688"/>
                  </a:cubicBezTo>
                  <a:cubicBezTo>
                    <a:pt x="230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8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17"/>
                  </a:cubicBezTo>
                  <a:cubicBezTo>
                    <a:pt x="2480" y="8782"/>
                    <a:pt x="2329" y="8691"/>
                    <a:pt x="2169" y="8691"/>
                  </a:cubicBezTo>
                  <a:cubicBezTo>
                    <a:pt x="2135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590" y="6737"/>
                    <a:pt x="4525" y="7098"/>
                    <a:pt x="5459" y="6606"/>
                  </a:cubicBezTo>
                  <a:cubicBezTo>
                    <a:pt x="6393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7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6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8" y="5917"/>
                    <a:pt x="4607" y="5131"/>
                    <a:pt x="4722" y="4491"/>
                  </a:cubicBezTo>
                  <a:cubicBezTo>
                    <a:pt x="4820" y="3852"/>
                    <a:pt x="5099" y="4065"/>
                    <a:pt x="5672" y="3672"/>
                  </a:cubicBezTo>
                  <a:cubicBezTo>
                    <a:pt x="6230" y="3295"/>
                    <a:pt x="5934" y="2787"/>
                    <a:pt x="5869" y="2656"/>
                  </a:cubicBezTo>
                  <a:cubicBezTo>
                    <a:pt x="5836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53" y="2967"/>
                  </a:cubicBezTo>
                  <a:cubicBezTo>
                    <a:pt x="4853" y="3114"/>
                    <a:pt x="4755" y="3293"/>
                    <a:pt x="4622" y="3293"/>
                  </a:cubicBezTo>
                  <a:cubicBezTo>
                    <a:pt x="4591" y="3293"/>
                    <a:pt x="4558" y="3284"/>
                    <a:pt x="4525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7" y="2295"/>
                    <a:pt x="5180" y="2508"/>
                    <a:pt x="5639" y="1820"/>
                  </a:cubicBezTo>
                  <a:cubicBezTo>
                    <a:pt x="6049" y="1213"/>
                    <a:pt x="5476" y="574"/>
                    <a:pt x="5279" y="410"/>
                  </a:cubicBezTo>
                  <a:cubicBezTo>
                    <a:pt x="5164" y="295"/>
                    <a:pt x="5148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17"/>
            <p:cNvSpPr/>
            <p:nvPr/>
          </p:nvSpPr>
          <p:spPr>
            <a:xfrm>
              <a:off x="5063176" y="4486019"/>
              <a:ext cx="96283" cy="352523"/>
            </a:xfrm>
            <a:custGeom>
              <a:rect b="b" l="l" r="r" t="t"/>
              <a:pathLst>
                <a:path extrusionOk="0" h="10746" w="2935">
                  <a:moveTo>
                    <a:pt x="1638" y="1"/>
                  </a:moveTo>
                  <a:cubicBezTo>
                    <a:pt x="1304" y="1"/>
                    <a:pt x="959" y="125"/>
                    <a:pt x="689" y="419"/>
                  </a:cubicBezTo>
                  <a:cubicBezTo>
                    <a:pt x="1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705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4" y="7500"/>
                    <a:pt x="1525" y="5468"/>
                    <a:pt x="689" y="3435"/>
                  </a:cubicBezTo>
                  <a:cubicBezTo>
                    <a:pt x="312" y="2436"/>
                    <a:pt x="197" y="1239"/>
                    <a:pt x="804" y="501"/>
                  </a:cubicBezTo>
                  <a:cubicBezTo>
                    <a:pt x="1043" y="231"/>
                    <a:pt x="1358" y="115"/>
                    <a:pt x="1666" y="115"/>
                  </a:cubicBezTo>
                  <a:cubicBezTo>
                    <a:pt x="2180" y="115"/>
                    <a:pt x="2672" y="439"/>
                    <a:pt x="2755" y="911"/>
                  </a:cubicBezTo>
                  <a:cubicBezTo>
                    <a:pt x="2863" y="1436"/>
                    <a:pt x="2462" y="1917"/>
                    <a:pt x="1936" y="1917"/>
                  </a:cubicBezTo>
                  <a:cubicBezTo>
                    <a:pt x="1904" y="1917"/>
                    <a:pt x="1870" y="1915"/>
                    <a:pt x="1837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40" y="1813"/>
                    <a:pt x="1591" y="1747"/>
                  </a:cubicBezTo>
                  <a:cubicBezTo>
                    <a:pt x="1591" y="1747"/>
                    <a:pt x="1558" y="1698"/>
                    <a:pt x="1591" y="1649"/>
                  </a:cubicBezTo>
                  <a:cubicBezTo>
                    <a:pt x="1640" y="1616"/>
                    <a:pt x="1984" y="1632"/>
                    <a:pt x="2001" y="1321"/>
                  </a:cubicBezTo>
                  <a:cubicBezTo>
                    <a:pt x="2011" y="1069"/>
                    <a:pt x="1807" y="905"/>
                    <a:pt x="1598" y="905"/>
                  </a:cubicBezTo>
                  <a:cubicBezTo>
                    <a:pt x="1481" y="905"/>
                    <a:pt x="1362" y="957"/>
                    <a:pt x="1279" y="1075"/>
                  </a:cubicBezTo>
                  <a:cubicBezTo>
                    <a:pt x="1085" y="1334"/>
                    <a:pt x="1370" y="1960"/>
                    <a:pt x="1930" y="1960"/>
                  </a:cubicBezTo>
                  <a:cubicBezTo>
                    <a:pt x="1937" y="1960"/>
                    <a:pt x="1944" y="1960"/>
                    <a:pt x="1951" y="1960"/>
                  </a:cubicBezTo>
                  <a:cubicBezTo>
                    <a:pt x="2509" y="1960"/>
                    <a:pt x="2935" y="1452"/>
                    <a:pt x="2836" y="895"/>
                  </a:cubicBezTo>
                  <a:cubicBezTo>
                    <a:pt x="2764" y="375"/>
                    <a:pt x="2217" y="1"/>
                    <a:pt x="16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17"/>
            <p:cNvSpPr/>
            <p:nvPr/>
          </p:nvSpPr>
          <p:spPr>
            <a:xfrm>
              <a:off x="4985755" y="4472864"/>
              <a:ext cx="91428" cy="267295"/>
            </a:xfrm>
            <a:custGeom>
              <a:rect b="b" l="l" r="r" t="t"/>
              <a:pathLst>
                <a:path extrusionOk="0" h="8148" w="2787">
                  <a:moveTo>
                    <a:pt x="705" y="1"/>
                  </a:moveTo>
                  <a:cubicBezTo>
                    <a:pt x="705" y="1"/>
                    <a:pt x="66" y="181"/>
                    <a:pt x="214" y="1066"/>
                  </a:cubicBezTo>
                  <a:cubicBezTo>
                    <a:pt x="361" y="1968"/>
                    <a:pt x="1066" y="2443"/>
                    <a:pt x="1476" y="2902"/>
                  </a:cubicBezTo>
                  <a:cubicBezTo>
                    <a:pt x="1803" y="3263"/>
                    <a:pt x="2476" y="4131"/>
                    <a:pt x="2131" y="4967"/>
                  </a:cubicBezTo>
                  <a:cubicBezTo>
                    <a:pt x="2049" y="5197"/>
                    <a:pt x="1918" y="5394"/>
                    <a:pt x="1738" y="5557"/>
                  </a:cubicBezTo>
                  <a:cubicBezTo>
                    <a:pt x="1148" y="6066"/>
                    <a:pt x="754" y="6328"/>
                    <a:pt x="459" y="6754"/>
                  </a:cubicBezTo>
                  <a:cubicBezTo>
                    <a:pt x="164" y="7164"/>
                    <a:pt x="0" y="7639"/>
                    <a:pt x="17" y="8147"/>
                  </a:cubicBezTo>
                  <a:cubicBezTo>
                    <a:pt x="17" y="8000"/>
                    <a:pt x="66" y="6934"/>
                    <a:pt x="1213" y="6131"/>
                  </a:cubicBezTo>
                  <a:cubicBezTo>
                    <a:pt x="2508" y="5230"/>
                    <a:pt x="2787" y="4295"/>
                    <a:pt x="2344" y="2902"/>
                  </a:cubicBezTo>
                  <a:cubicBezTo>
                    <a:pt x="1820" y="1279"/>
                    <a:pt x="361" y="1099"/>
                    <a:pt x="7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17"/>
            <p:cNvSpPr/>
            <p:nvPr/>
          </p:nvSpPr>
          <p:spPr>
            <a:xfrm>
              <a:off x="5095982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1438" y="0"/>
                  </a:moveTo>
                  <a:cubicBezTo>
                    <a:pt x="1404" y="0"/>
                    <a:pt x="1372" y="6"/>
                    <a:pt x="1345" y="16"/>
                  </a:cubicBezTo>
                  <a:cubicBezTo>
                    <a:pt x="1017" y="114"/>
                    <a:pt x="951" y="376"/>
                    <a:pt x="1115" y="737"/>
                  </a:cubicBezTo>
                  <a:cubicBezTo>
                    <a:pt x="1279" y="1098"/>
                    <a:pt x="1771" y="1147"/>
                    <a:pt x="1640" y="2802"/>
                  </a:cubicBezTo>
                  <a:cubicBezTo>
                    <a:pt x="1509" y="4474"/>
                    <a:pt x="1" y="5458"/>
                    <a:pt x="1" y="5458"/>
                  </a:cubicBezTo>
                  <a:cubicBezTo>
                    <a:pt x="263" y="5409"/>
                    <a:pt x="1820" y="4458"/>
                    <a:pt x="2148" y="2425"/>
                  </a:cubicBezTo>
                  <a:cubicBezTo>
                    <a:pt x="2432" y="573"/>
                    <a:pt x="1790" y="0"/>
                    <a:pt x="14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17"/>
            <p:cNvSpPr/>
            <p:nvPr/>
          </p:nvSpPr>
          <p:spPr>
            <a:xfrm>
              <a:off x="5037916" y="4113840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8" y="0"/>
                  </a:moveTo>
                  <a:cubicBezTo>
                    <a:pt x="1297" y="0"/>
                    <a:pt x="859" y="91"/>
                    <a:pt x="476" y="389"/>
                  </a:cubicBezTo>
                  <a:cubicBezTo>
                    <a:pt x="164" y="651"/>
                    <a:pt x="0" y="1061"/>
                    <a:pt x="50" y="1487"/>
                  </a:cubicBezTo>
                  <a:cubicBezTo>
                    <a:pt x="106" y="1999"/>
                    <a:pt x="632" y="2437"/>
                    <a:pt x="1231" y="2437"/>
                  </a:cubicBezTo>
                  <a:cubicBezTo>
                    <a:pt x="1322" y="2437"/>
                    <a:pt x="1415" y="2427"/>
                    <a:pt x="1508" y="2405"/>
                  </a:cubicBezTo>
                  <a:cubicBezTo>
                    <a:pt x="1623" y="2372"/>
                    <a:pt x="1721" y="2339"/>
                    <a:pt x="1820" y="2290"/>
                  </a:cubicBezTo>
                  <a:lnTo>
                    <a:pt x="1836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62" y="1454"/>
                  </a:cubicBezTo>
                  <a:cubicBezTo>
                    <a:pt x="2212" y="1117"/>
                    <a:pt x="1925" y="894"/>
                    <a:pt x="1616" y="894"/>
                  </a:cubicBezTo>
                  <a:cubicBezTo>
                    <a:pt x="1520" y="894"/>
                    <a:pt x="1422" y="916"/>
                    <a:pt x="1328" y="963"/>
                  </a:cubicBezTo>
                  <a:cubicBezTo>
                    <a:pt x="967" y="1159"/>
                    <a:pt x="1066" y="1717"/>
                    <a:pt x="1476" y="1766"/>
                  </a:cubicBezTo>
                  <a:cubicBezTo>
                    <a:pt x="1506" y="1773"/>
                    <a:pt x="1537" y="1777"/>
                    <a:pt x="1567" y="1777"/>
                  </a:cubicBezTo>
                  <a:cubicBezTo>
                    <a:pt x="1791" y="1777"/>
                    <a:pt x="1978" y="1571"/>
                    <a:pt x="1935" y="1340"/>
                  </a:cubicBezTo>
                  <a:cubicBezTo>
                    <a:pt x="1928" y="1301"/>
                    <a:pt x="1955" y="1267"/>
                    <a:pt x="1992" y="1267"/>
                  </a:cubicBezTo>
                  <a:cubicBezTo>
                    <a:pt x="2049" y="1267"/>
                    <a:pt x="2128" y="1345"/>
                    <a:pt x="2148" y="1602"/>
                  </a:cubicBezTo>
                  <a:cubicBezTo>
                    <a:pt x="2164" y="1717"/>
                    <a:pt x="2131" y="1848"/>
                    <a:pt x="2082" y="1962"/>
                  </a:cubicBezTo>
                  <a:cubicBezTo>
                    <a:pt x="1935" y="2183"/>
                    <a:pt x="1695" y="2312"/>
                    <a:pt x="1434" y="2312"/>
                  </a:cubicBezTo>
                  <a:cubicBezTo>
                    <a:pt x="1404" y="2312"/>
                    <a:pt x="1374" y="2310"/>
                    <a:pt x="1344" y="2307"/>
                  </a:cubicBezTo>
                  <a:cubicBezTo>
                    <a:pt x="1334" y="2307"/>
                    <a:pt x="1324" y="2307"/>
                    <a:pt x="1313" y="2307"/>
                  </a:cubicBezTo>
                  <a:cubicBezTo>
                    <a:pt x="625" y="2307"/>
                    <a:pt x="141" y="1248"/>
                    <a:pt x="787" y="618"/>
                  </a:cubicBezTo>
                  <a:cubicBezTo>
                    <a:pt x="1061" y="323"/>
                    <a:pt x="1454" y="194"/>
                    <a:pt x="1874" y="194"/>
                  </a:cubicBezTo>
                  <a:cubicBezTo>
                    <a:pt x="2386" y="194"/>
                    <a:pt x="2938" y="385"/>
                    <a:pt x="3361" y="700"/>
                  </a:cubicBezTo>
                  <a:cubicBezTo>
                    <a:pt x="5098" y="1962"/>
                    <a:pt x="4836" y="4257"/>
                    <a:pt x="4328" y="5405"/>
                  </a:cubicBezTo>
                  <a:cubicBezTo>
                    <a:pt x="4065" y="6093"/>
                    <a:pt x="3606" y="6683"/>
                    <a:pt x="3016" y="7109"/>
                  </a:cubicBezTo>
                  <a:cubicBezTo>
                    <a:pt x="3623" y="6699"/>
                    <a:pt x="4115" y="6126"/>
                    <a:pt x="4410" y="5437"/>
                  </a:cubicBezTo>
                  <a:cubicBezTo>
                    <a:pt x="4951" y="4290"/>
                    <a:pt x="5278" y="1913"/>
                    <a:pt x="3459" y="553"/>
                  </a:cubicBezTo>
                  <a:cubicBezTo>
                    <a:pt x="3098" y="307"/>
                    <a:pt x="2689" y="127"/>
                    <a:pt x="2262" y="61"/>
                  </a:cubicBezTo>
                  <a:cubicBezTo>
                    <a:pt x="2096" y="27"/>
                    <a:pt x="1899" y="0"/>
                    <a:pt x="16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17"/>
            <p:cNvSpPr/>
            <p:nvPr/>
          </p:nvSpPr>
          <p:spPr>
            <a:xfrm>
              <a:off x="5077151" y="3933015"/>
              <a:ext cx="171045" cy="268870"/>
            </a:xfrm>
            <a:custGeom>
              <a:rect b="b" l="l" r="r" t="t"/>
              <a:pathLst>
                <a:path extrusionOk="0" h="8196" w="5214">
                  <a:moveTo>
                    <a:pt x="1083" y="0"/>
                  </a:moveTo>
                  <a:cubicBezTo>
                    <a:pt x="1" y="2852"/>
                    <a:pt x="1279" y="4376"/>
                    <a:pt x="2542" y="5606"/>
                  </a:cubicBezTo>
                  <a:cubicBezTo>
                    <a:pt x="3804" y="6852"/>
                    <a:pt x="3755" y="8196"/>
                    <a:pt x="3755" y="8196"/>
                  </a:cubicBezTo>
                  <a:cubicBezTo>
                    <a:pt x="4656" y="7294"/>
                    <a:pt x="3591" y="5589"/>
                    <a:pt x="4476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7" y="3147"/>
                    <a:pt x="3378" y="3000"/>
                    <a:pt x="3017" y="3737"/>
                  </a:cubicBezTo>
                  <a:cubicBezTo>
                    <a:pt x="2656" y="4442"/>
                    <a:pt x="3263" y="5803"/>
                    <a:pt x="3263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1" y="3360"/>
                    <a:pt x="2525" y="3000"/>
                    <a:pt x="2525" y="2787"/>
                  </a:cubicBezTo>
                  <a:cubicBezTo>
                    <a:pt x="2542" y="2639"/>
                    <a:pt x="2574" y="2491"/>
                    <a:pt x="2640" y="2360"/>
                  </a:cubicBezTo>
                  <a:cubicBezTo>
                    <a:pt x="2640" y="2360"/>
                    <a:pt x="2572" y="2315"/>
                    <a:pt x="2443" y="2315"/>
                  </a:cubicBezTo>
                  <a:cubicBezTo>
                    <a:pt x="2327" y="2315"/>
                    <a:pt x="2161" y="2352"/>
                    <a:pt x="1952" y="2491"/>
                  </a:cubicBezTo>
                  <a:cubicBezTo>
                    <a:pt x="1214" y="2967"/>
                    <a:pt x="1525" y="4081"/>
                    <a:pt x="1525" y="4081"/>
                  </a:cubicBezTo>
                  <a:cubicBezTo>
                    <a:pt x="1001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1" y="836"/>
                  </a:cubicBezTo>
                  <a:cubicBezTo>
                    <a:pt x="1017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17"/>
            <p:cNvSpPr/>
            <p:nvPr/>
          </p:nvSpPr>
          <p:spPr>
            <a:xfrm>
              <a:off x="4998122" y="3899652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0" y="2345"/>
                    <a:pt x="2689" y="2066"/>
                    <a:pt x="2443" y="1820"/>
                  </a:cubicBezTo>
                  <a:cubicBezTo>
                    <a:pt x="2312" y="1656"/>
                    <a:pt x="2295" y="1427"/>
                    <a:pt x="2426" y="1263"/>
                  </a:cubicBezTo>
                  <a:cubicBezTo>
                    <a:pt x="2426" y="1263"/>
                    <a:pt x="2381" y="1253"/>
                    <a:pt x="2318" y="1253"/>
                  </a:cubicBezTo>
                  <a:cubicBezTo>
                    <a:pt x="2153" y="1253"/>
                    <a:pt x="1863" y="1322"/>
                    <a:pt x="1935" y="1820"/>
                  </a:cubicBezTo>
                  <a:cubicBezTo>
                    <a:pt x="2033" y="2509"/>
                    <a:pt x="2082" y="2623"/>
                    <a:pt x="1869" y="2640"/>
                  </a:cubicBezTo>
                  <a:cubicBezTo>
                    <a:pt x="1859" y="2641"/>
                    <a:pt x="1850" y="2642"/>
                    <a:pt x="1841" y="2642"/>
                  </a:cubicBezTo>
                  <a:cubicBezTo>
                    <a:pt x="1645" y="2642"/>
                    <a:pt x="1707" y="2303"/>
                    <a:pt x="1754" y="2115"/>
                  </a:cubicBezTo>
                  <a:cubicBezTo>
                    <a:pt x="1820" y="1935"/>
                    <a:pt x="2066" y="1099"/>
                    <a:pt x="1410" y="820"/>
                  </a:cubicBezTo>
                  <a:cubicBezTo>
                    <a:pt x="754" y="542"/>
                    <a:pt x="492" y="279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17"/>
            <p:cNvSpPr/>
            <p:nvPr/>
          </p:nvSpPr>
          <p:spPr>
            <a:xfrm>
              <a:off x="5177176" y="4181419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cubicBezTo>
                    <a:pt x="788" y="509"/>
                    <a:pt x="1050" y="1197"/>
                    <a:pt x="951" y="2476"/>
                  </a:cubicBezTo>
                  <a:cubicBezTo>
                    <a:pt x="853" y="3771"/>
                    <a:pt x="1" y="4262"/>
                    <a:pt x="1" y="4262"/>
                  </a:cubicBezTo>
                  <a:cubicBezTo>
                    <a:pt x="3590" y="2443"/>
                    <a:pt x="2296" y="788"/>
                    <a:pt x="1935" y="525"/>
                  </a:cubicBezTo>
                  <a:cubicBezTo>
                    <a:pt x="1591" y="263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17"/>
            <p:cNvSpPr/>
            <p:nvPr/>
          </p:nvSpPr>
          <p:spPr>
            <a:xfrm>
              <a:off x="5179866" y="4267796"/>
              <a:ext cx="258143" cy="190302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7" y="957"/>
                  </a:cubicBezTo>
                  <a:cubicBezTo>
                    <a:pt x="1460" y="1810"/>
                    <a:pt x="1" y="1925"/>
                    <a:pt x="1" y="1925"/>
                  </a:cubicBezTo>
                  <a:cubicBezTo>
                    <a:pt x="2394" y="1990"/>
                    <a:pt x="3033" y="2613"/>
                    <a:pt x="3656" y="3367"/>
                  </a:cubicBezTo>
                  <a:cubicBezTo>
                    <a:pt x="4295" y="4121"/>
                    <a:pt x="4476" y="5334"/>
                    <a:pt x="6000" y="5711"/>
                  </a:cubicBezTo>
                  <a:cubicBezTo>
                    <a:pt x="6253" y="5774"/>
                    <a:pt x="6474" y="5801"/>
                    <a:pt x="6666" y="5801"/>
                  </a:cubicBezTo>
                  <a:cubicBezTo>
                    <a:pt x="7619" y="5801"/>
                    <a:pt x="7868" y="5154"/>
                    <a:pt x="7869" y="5154"/>
                  </a:cubicBezTo>
                  <a:lnTo>
                    <a:pt x="7869" y="5154"/>
                  </a:lnTo>
                  <a:cubicBezTo>
                    <a:pt x="7785" y="5212"/>
                    <a:pt x="7708" y="5241"/>
                    <a:pt x="7637" y="5241"/>
                  </a:cubicBezTo>
                  <a:cubicBezTo>
                    <a:pt x="7390" y="5241"/>
                    <a:pt x="7237" y="4878"/>
                    <a:pt x="7262" y="4137"/>
                  </a:cubicBezTo>
                  <a:cubicBezTo>
                    <a:pt x="7278" y="3170"/>
                    <a:pt x="6410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7" y="1728"/>
                    <a:pt x="3508" y="1580"/>
                    <a:pt x="4180" y="1384"/>
                  </a:cubicBezTo>
                  <a:cubicBezTo>
                    <a:pt x="4869" y="1187"/>
                    <a:pt x="4558" y="548"/>
                    <a:pt x="4557" y="548"/>
                  </a:cubicBezTo>
                  <a:lnTo>
                    <a:pt x="4557" y="548"/>
                  </a:lnTo>
                  <a:cubicBezTo>
                    <a:pt x="4506" y="588"/>
                    <a:pt x="4454" y="606"/>
                    <a:pt x="4400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17"/>
            <p:cNvSpPr/>
            <p:nvPr/>
          </p:nvSpPr>
          <p:spPr>
            <a:xfrm>
              <a:off x="5054581" y="4345348"/>
              <a:ext cx="252763" cy="206606"/>
            </a:xfrm>
            <a:custGeom>
              <a:rect b="b" l="l" r="r" t="t"/>
              <a:pathLst>
                <a:path extrusionOk="0" h="6298" w="7705">
                  <a:moveTo>
                    <a:pt x="4337" y="0"/>
                  </a:moveTo>
                  <a:cubicBezTo>
                    <a:pt x="2726" y="0"/>
                    <a:pt x="1374" y="1109"/>
                    <a:pt x="689" y="2527"/>
                  </a:cubicBezTo>
                  <a:cubicBezTo>
                    <a:pt x="164" y="3626"/>
                    <a:pt x="1" y="4871"/>
                    <a:pt x="246" y="6068"/>
                  </a:cubicBezTo>
                  <a:lnTo>
                    <a:pt x="246" y="6084"/>
                  </a:lnTo>
                  <a:cubicBezTo>
                    <a:pt x="263" y="6150"/>
                    <a:pt x="279" y="6232"/>
                    <a:pt x="296" y="6297"/>
                  </a:cubicBezTo>
                  <a:cubicBezTo>
                    <a:pt x="263" y="6133"/>
                    <a:pt x="246" y="5970"/>
                    <a:pt x="246" y="5789"/>
                  </a:cubicBezTo>
                  <a:cubicBezTo>
                    <a:pt x="246" y="4920"/>
                    <a:pt x="410" y="4068"/>
                    <a:pt x="738" y="3249"/>
                  </a:cubicBezTo>
                  <a:cubicBezTo>
                    <a:pt x="1148" y="2249"/>
                    <a:pt x="1886" y="1429"/>
                    <a:pt x="2820" y="888"/>
                  </a:cubicBezTo>
                  <a:cubicBezTo>
                    <a:pt x="3374" y="575"/>
                    <a:pt x="4089" y="326"/>
                    <a:pt x="4795" y="326"/>
                  </a:cubicBezTo>
                  <a:cubicBezTo>
                    <a:pt x="5383" y="326"/>
                    <a:pt x="5965" y="499"/>
                    <a:pt x="6442" y="954"/>
                  </a:cubicBezTo>
                  <a:cubicBezTo>
                    <a:pt x="7491" y="1872"/>
                    <a:pt x="7147" y="3773"/>
                    <a:pt x="5951" y="4085"/>
                  </a:cubicBezTo>
                  <a:cubicBezTo>
                    <a:pt x="5821" y="4119"/>
                    <a:pt x="5686" y="4135"/>
                    <a:pt x="5553" y="4135"/>
                  </a:cubicBezTo>
                  <a:cubicBezTo>
                    <a:pt x="5113" y="4135"/>
                    <a:pt x="4681" y="3956"/>
                    <a:pt x="4443" y="3642"/>
                  </a:cubicBezTo>
                  <a:cubicBezTo>
                    <a:pt x="4164" y="3232"/>
                    <a:pt x="4148" y="2691"/>
                    <a:pt x="4426" y="2265"/>
                  </a:cubicBezTo>
                  <a:cubicBezTo>
                    <a:pt x="4618" y="1994"/>
                    <a:pt x="4927" y="1840"/>
                    <a:pt x="5245" y="1840"/>
                  </a:cubicBezTo>
                  <a:cubicBezTo>
                    <a:pt x="5389" y="1840"/>
                    <a:pt x="5534" y="1871"/>
                    <a:pt x="5672" y="1937"/>
                  </a:cubicBezTo>
                  <a:cubicBezTo>
                    <a:pt x="5852" y="2036"/>
                    <a:pt x="5967" y="2200"/>
                    <a:pt x="5967" y="2396"/>
                  </a:cubicBezTo>
                  <a:cubicBezTo>
                    <a:pt x="5967" y="2396"/>
                    <a:pt x="5967" y="2545"/>
                    <a:pt x="5882" y="2545"/>
                  </a:cubicBezTo>
                  <a:cubicBezTo>
                    <a:pt x="5878" y="2545"/>
                    <a:pt x="5873" y="2545"/>
                    <a:pt x="5869" y="2544"/>
                  </a:cubicBezTo>
                  <a:cubicBezTo>
                    <a:pt x="5754" y="2527"/>
                    <a:pt x="5787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81" y="2320"/>
                    <a:pt x="4990" y="2558"/>
                    <a:pt x="5049" y="2822"/>
                  </a:cubicBezTo>
                  <a:cubicBezTo>
                    <a:pt x="5080" y="3000"/>
                    <a:pt x="5317" y="3130"/>
                    <a:pt x="5561" y="3130"/>
                  </a:cubicBezTo>
                  <a:cubicBezTo>
                    <a:pt x="5701" y="3130"/>
                    <a:pt x="5843" y="3088"/>
                    <a:pt x="5951" y="2986"/>
                  </a:cubicBezTo>
                  <a:cubicBezTo>
                    <a:pt x="6016" y="2904"/>
                    <a:pt x="6065" y="2822"/>
                    <a:pt x="6098" y="2740"/>
                  </a:cubicBezTo>
                  <a:cubicBezTo>
                    <a:pt x="6196" y="2429"/>
                    <a:pt x="6049" y="2085"/>
                    <a:pt x="5770" y="1921"/>
                  </a:cubicBezTo>
                  <a:cubicBezTo>
                    <a:pt x="5599" y="1814"/>
                    <a:pt x="5408" y="1763"/>
                    <a:pt x="5219" y="1763"/>
                  </a:cubicBezTo>
                  <a:cubicBezTo>
                    <a:pt x="4886" y="1763"/>
                    <a:pt x="4560" y="1923"/>
                    <a:pt x="4361" y="2216"/>
                  </a:cubicBezTo>
                  <a:cubicBezTo>
                    <a:pt x="4049" y="2658"/>
                    <a:pt x="4049" y="3249"/>
                    <a:pt x="4361" y="3691"/>
                  </a:cubicBezTo>
                  <a:cubicBezTo>
                    <a:pt x="4617" y="4062"/>
                    <a:pt x="5083" y="4264"/>
                    <a:pt x="5579" y="4264"/>
                  </a:cubicBezTo>
                  <a:cubicBezTo>
                    <a:pt x="5718" y="4264"/>
                    <a:pt x="5860" y="4248"/>
                    <a:pt x="6000" y="4216"/>
                  </a:cubicBezTo>
                  <a:cubicBezTo>
                    <a:pt x="7344" y="3888"/>
                    <a:pt x="7704" y="1806"/>
                    <a:pt x="6557" y="806"/>
                  </a:cubicBezTo>
                  <a:cubicBezTo>
                    <a:pt x="6410" y="675"/>
                    <a:pt x="6262" y="560"/>
                    <a:pt x="6082" y="462"/>
                  </a:cubicBezTo>
                  <a:cubicBezTo>
                    <a:pt x="5590" y="183"/>
                    <a:pt x="5033" y="19"/>
                    <a:pt x="4475" y="3"/>
                  </a:cubicBezTo>
                  <a:cubicBezTo>
                    <a:pt x="4429" y="1"/>
                    <a:pt x="4383" y="0"/>
                    <a:pt x="43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17"/>
            <p:cNvSpPr/>
            <p:nvPr/>
          </p:nvSpPr>
          <p:spPr>
            <a:xfrm>
              <a:off x="5067474" y="4408565"/>
              <a:ext cx="99760" cy="107371"/>
            </a:xfrm>
            <a:custGeom>
              <a:rect b="b" l="l" r="r" t="t"/>
              <a:pathLst>
                <a:path extrusionOk="0" h="3273" w="3041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1010"/>
                    <a:pt x="1" y="3272"/>
                    <a:pt x="1" y="3272"/>
                  </a:cubicBezTo>
                  <a:cubicBezTo>
                    <a:pt x="1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17"/>
            <p:cNvSpPr/>
            <p:nvPr/>
          </p:nvSpPr>
          <p:spPr>
            <a:xfrm>
              <a:off x="5196006" y="4400823"/>
              <a:ext cx="171012" cy="147819"/>
            </a:xfrm>
            <a:custGeom>
              <a:rect b="b" l="l" r="r" t="t"/>
              <a:pathLst>
                <a:path extrusionOk="0" h="4506" w="5213">
                  <a:moveTo>
                    <a:pt x="3033" y="0"/>
                  </a:moveTo>
                  <a:cubicBezTo>
                    <a:pt x="3033" y="1"/>
                    <a:pt x="3361" y="689"/>
                    <a:pt x="3016" y="1771"/>
                  </a:cubicBezTo>
                  <a:cubicBezTo>
                    <a:pt x="2672" y="2852"/>
                    <a:pt x="1836" y="3066"/>
                    <a:pt x="1197" y="3131"/>
                  </a:cubicBezTo>
                  <a:cubicBezTo>
                    <a:pt x="574" y="3197"/>
                    <a:pt x="132" y="3459"/>
                    <a:pt x="0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1" y="4213"/>
                    <a:pt x="820" y="4262"/>
                  </a:cubicBezTo>
                  <a:cubicBezTo>
                    <a:pt x="1056" y="4371"/>
                    <a:pt x="1449" y="4506"/>
                    <a:pt x="1845" y="4506"/>
                  </a:cubicBezTo>
                  <a:cubicBezTo>
                    <a:pt x="2162" y="4506"/>
                    <a:pt x="2481" y="4419"/>
                    <a:pt x="2721" y="4164"/>
                  </a:cubicBezTo>
                  <a:cubicBezTo>
                    <a:pt x="3098" y="3754"/>
                    <a:pt x="3246" y="3197"/>
                    <a:pt x="3131" y="2672"/>
                  </a:cubicBezTo>
                  <a:cubicBezTo>
                    <a:pt x="3131" y="2370"/>
                    <a:pt x="3069" y="1851"/>
                    <a:pt x="3336" y="1851"/>
                  </a:cubicBezTo>
                  <a:cubicBezTo>
                    <a:pt x="3344" y="1851"/>
                    <a:pt x="3352" y="1852"/>
                    <a:pt x="3361" y="1853"/>
                  </a:cubicBezTo>
                  <a:cubicBezTo>
                    <a:pt x="3361" y="1853"/>
                    <a:pt x="3364" y="1852"/>
                    <a:pt x="3370" y="1852"/>
                  </a:cubicBezTo>
                  <a:cubicBezTo>
                    <a:pt x="3414" y="1852"/>
                    <a:pt x="3588" y="1877"/>
                    <a:pt x="3574" y="2279"/>
                  </a:cubicBezTo>
                  <a:cubicBezTo>
                    <a:pt x="3557" y="2754"/>
                    <a:pt x="3541" y="3049"/>
                    <a:pt x="4164" y="3229"/>
                  </a:cubicBezTo>
                  <a:cubicBezTo>
                    <a:pt x="4508" y="3311"/>
                    <a:pt x="4819" y="3475"/>
                    <a:pt x="5082" y="3721"/>
                  </a:cubicBezTo>
                  <a:cubicBezTo>
                    <a:pt x="4967" y="3508"/>
                    <a:pt x="4951" y="3262"/>
                    <a:pt x="5000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3" y="672"/>
                  </a:cubicBezTo>
                  <a:cubicBezTo>
                    <a:pt x="3328" y="427"/>
                    <a:pt x="3197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17"/>
            <p:cNvSpPr/>
            <p:nvPr/>
          </p:nvSpPr>
          <p:spPr>
            <a:xfrm>
              <a:off x="5298163" y="4500289"/>
              <a:ext cx="41990" cy="65118"/>
            </a:xfrm>
            <a:custGeom>
              <a:rect b="b" l="l" r="r" t="t"/>
              <a:pathLst>
                <a:path extrusionOk="0" h="1985" w="1280">
                  <a:moveTo>
                    <a:pt x="329" y="1"/>
                  </a:moveTo>
                  <a:lnTo>
                    <a:pt x="329" y="1"/>
                  </a:lnTo>
                  <a:cubicBezTo>
                    <a:pt x="345" y="181"/>
                    <a:pt x="329" y="378"/>
                    <a:pt x="279" y="558"/>
                  </a:cubicBezTo>
                  <a:cubicBezTo>
                    <a:pt x="181" y="837"/>
                    <a:pt x="1" y="1263"/>
                    <a:pt x="509" y="1542"/>
                  </a:cubicBezTo>
                  <a:cubicBezTo>
                    <a:pt x="1017" y="1837"/>
                    <a:pt x="1017" y="1984"/>
                    <a:pt x="1017" y="1984"/>
                  </a:cubicBezTo>
                  <a:cubicBezTo>
                    <a:pt x="1050" y="1755"/>
                    <a:pt x="1099" y="1509"/>
                    <a:pt x="1165" y="1296"/>
                  </a:cubicBezTo>
                  <a:cubicBezTo>
                    <a:pt x="1279" y="919"/>
                    <a:pt x="1115" y="525"/>
                    <a:pt x="771" y="345"/>
                  </a:cubicBezTo>
                  <a:cubicBezTo>
                    <a:pt x="345" y="83"/>
                    <a:pt x="329" y="1"/>
                    <a:pt x="3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17"/>
            <p:cNvSpPr/>
            <p:nvPr/>
          </p:nvSpPr>
          <p:spPr>
            <a:xfrm>
              <a:off x="5299770" y="4216882"/>
              <a:ext cx="227503" cy="160351"/>
            </a:xfrm>
            <a:custGeom>
              <a:rect b="b" l="l" r="r" t="t"/>
              <a:pathLst>
                <a:path extrusionOk="0" h="4888" w="6935">
                  <a:moveTo>
                    <a:pt x="1940" y="1"/>
                  </a:moveTo>
                  <a:cubicBezTo>
                    <a:pt x="1063" y="1"/>
                    <a:pt x="588" y="827"/>
                    <a:pt x="706" y="1362"/>
                  </a:cubicBezTo>
                  <a:cubicBezTo>
                    <a:pt x="835" y="1964"/>
                    <a:pt x="1403" y="2002"/>
                    <a:pt x="1543" y="2002"/>
                  </a:cubicBezTo>
                  <a:cubicBezTo>
                    <a:pt x="1563" y="2002"/>
                    <a:pt x="1575" y="2001"/>
                    <a:pt x="1575" y="2001"/>
                  </a:cubicBezTo>
                  <a:cubicBezTo>
                    <a:pt x="1312" y="1903"/>
                    <a:pt x="1198" y="1592"/>
                    <a:pt x="1312" y="1346"/>
                  </a:cubicBezTo>
                  <a:cubicBezTo>
                    <a:pt x="1357" y="1273"/>
                    <a:pt x="1406" y="1246"/>
                    <a:pt x="1458" y="1246"/>
                  </a:cubicBezTo>
                  <a:cubicBezTo>
                    <a:pt x="1559" y="1246"/>
                    <a:pt x="1674" y="1346"/>
                    <a:pt x="1804" y="1411"/>
                  </a:cubicBezTo>
                  <a:cubicBezTo>
                    <a:pt x="1842" y="1430"/>
                    <a:pt x="1878" y="1439"/>
                    <a:pt x="1911" y="1439"/>
                  </a:cubicBezTo>
                  <a:cubicBezTo>
                    <a:pt x="2054" y="1439"/>
                    <a:pt x="2161" y="1285"/>
                    <a:pt x="2214" y="1100"/>
                  </a:cubicBezTo>
                  <a:cubicBezTo>
                    <a:pt x="2244" y="961"/>
                    <a:pt x="2345" y="828"/>
                    <a:pt x="2529" y="828"/>
                  </a:cubicBezTo>
                  <a:cubicBezTo>
                    <a:pt x="2650" y="828"/>
                    <a:pt x="2806" y="885"/>
                    <a:pt x="3001" y="1034"/>
                  </a:cubicBezTo>
                  <a:cubicBezTo>
                    <a:pt x="3476" y="1411"/>
                    <a:pt x="3181" y="2149"/>
                    <a:pt x="3181" y="2149"/>
                  </a:cubicBezTo>
                  <a:cubicBezTo>
                    <a:pt x="3181" y="2149"/>
                    <a:pt x="3181" y="1542"/>
                    <a:pt x="2738" y="1477"/>
                  </a:cubicBezTo>
                  <a:cubicBezTo>
                    <a:pt x="2694" y="1463"/>
                    <a:pt x="2649" y="1457"/>
                    <a:pt x="2604" y="1457"/>
                  </a:cubicBezTo>
                  <a:cubicBezTo>
                    <a:pt x="2430" y="1457"/>
                    <a:pt x="2259" y="1554"/>
                    <a:pt x="2181" y="1723"/>
                  </a:cubicBezTo>
                  <a:cubicBezTo>
                    <a:pt x="2460" y="1723"/>
                    <a:pt x="2476" y="2100"/>
                    <a:pt x="2329" y="2313"/>
                  </a:cubicBezTo>
                  <a:cubicBezTo>
                    <a:pt x="2181" y="2509"/>
                    <a:pt x="2230" y="2657"/>
                    <a:pt x="2361" y="2739"/>
                  </a:cubicBezTo>
                  <a:cubicBezTo>
                    <a:pt x="2509" y="2821"/>
                    <a:pt x="2706" y="2804"/>
                    <a:pt x="2542" y="3181"/>
                  </a:cubicBezTo>
                  <a:cubicBezTo>
                    <a:pt x="2361" y="3558"/>
                    <a:pt x="1656" y="3575"/>
                    <a:pt x="1656" y="3575"/>
                  </a:cubicBezTo>
                  <a:cubicBezTo>
                    <a:pt x="1804" y="3378"/>
                    <a:pt x="1755" y="3083"/>
                    <a:pt x="1558" y="2919"/>
                  </a:cubicBezTo>
                  <a:lnTo>
                    <a:pt x="1558" y="2919"/>
                  </a:lnTo>
                  <a:cubicBezTo>
                    <a:pt x="1575" y="3083"/>
                    <a:pt x="1460" y="3231"/>
                    <a:pt x="1296" y="3280"/>
                  </a:cubicBezTo>
                  <a:cubicBezTo>
                    <a:pt x="1001" y="3378"/>
                    <a:pt x="1017" y="3280"/>
                    <a:pt x="755" y="3509"/>
                  </a:cubicBezTo>
                  <a:cubicBezTo>
                    <a:pt x="624" y="3624"/>
                    <a:pt x="435" y="3653"/>
                    <a:pt x="280" y="3653"/>
                  </a:cubicBezTo>
                  <a:cubicBezTo>
                    <a:pt x="124" y="3653"/>
                    <a:pt x="1" y="3624"/>
                    <a:pt x="1" y="3624"/>
                  </a:cubicBezTo>
                  <a:lnTo>
                    <a:pt x="1" y="3624"/>
                  </a:lnTo>
                  <a:cubicBezTo>
                    <a:pt x="181" y="3722"/>
                    <a:pt x="378" y="3788"/>
                    <a:pt x="591" y="3804"/>
                  </a:cubicBezTo>
                  <a:cubicBezTo>
                    <a:pt x="1017" y="3837"/>
                    <a:pt x="1460" y="3903"/>
                    <a:pt x="1902" y="4001"/>
                  </a:cubicBezTo>
                  <a:cubicBezTo>
                    <a:pt x="3066" y="4362"/>
                    <a:pt x="3787" y="4853"/>
                    <a:pt x="4689" y="4886"/>
                  </a:cubicBezTo>
                  <a:cubicBezTo>
                    <a:pt x="4722" y="4887"/>
                    <a:pt x="4754" y="4888"/>
                    <a:pt x="4787" y="4888"/>
                  </a:cubicBezTo>
                  <a:cubicBezTo>
                    <a:pt x="5211" y="4888"/>
                    <a:pt x="5619" y="4789"/>
                    <a:pt x="5984" y="4591"/>
                  </a:cubicBezTo>
                  <a:cubicBezTo>
                    <a:pt x="6738" y="4099"/>
                    <a:pt x="6935" y="3100"/>
                    <a:pt x="6459" y="2362"/>
                  </a:cubicBezTo>
                  <a:cubicBezTo>
                    <a:pt x="6235" y="2030"/>
                    <a:pt x="5872" y="1874"/>
                    <a:pt x="5530" y="1874"/>
                  </a:cubicBezTo>
                  <a:cubicBezTo>
                    <a:pt x="5197" y="1874"/>
                    <a:pt x="4884" y="2021"/>
                    <a:pt x="4738" y="2296"/>
                  </a:cubicBezTo>
                  <a:cubicBezTo>
                    <a:pt x="4492" y="2624"/>
                    <a:pt x="4525" y="3100"/>
                    <a:pt x="4836" y="3378"/>
                  </a:cubicBezTo>
                  <a:cubicBezTo>
                    <a:pt x="4853" y="3395"/>
                    <a:pt x="4886" y="3411"/>
                    <a:pt x="4902" y="3427"/>
                  </a:cubicBezTo>
                  <a:lnTo>
                    <a:pt x="4935" y="3460"/>
                  </a:lnTo>
                  <a:cubicBezTo>
                    <a:pt x="5038" y="3520"/>
                    <a:pt x="5165" y="3551"/>
                    <a:pt x="5291" y="3551"/>
                  </a:cubicBezTo>
                  <a:cubicBezTo>
                    <a:pt x="5544" y="3551"/>
                    <a:pt x="5787" y="3423"/>
                    <a:pt x="5787" y="3149"/>
                  </a:cubicBezTo>
                  <a:cubicBezTo>
                    <a:pt x="5794" y="2946"/>
                    <a:pt x="5631" y="2861"/>
                    <a:pt x="5452" y="2861"/>
                  </a:cubicBezTo>
                  <a:cubicBezTo>
                    <a:pt x="5197" y="2861"/>
                    <a:pt x="4908" y="3036"/>
                    <a:pt x="5033" y="3296"/>
                  </a:cubicBezTo>
                  <a:cubicBezTo>
                    <a:pt x="5033" y="3319"/>
                    <a:pt x="5033" y="3342"/>
                    <a:pt x="5010" y="3342"/>
                  </a:cubicBezTo>
                  <a:cubicBezTo>
                    <a:pt x="4984" y="3342"/>
                    <a:pt x="4927" y="3311"/>
                    <a:pt x="4804" y="3214"/>
                  </a:cubicBezTo>
                  <a:cubicBezTo>
                    <a:pt x="4689" y="3100"/>
                    <a:pt x="4640" y="2952"/>
                    <a:pt x="4640" y="2804"/>
                  </a:cubicBezTo>
                  <a:cubicBezTo>
                    <a:pt x="4640" y="2624"/>
                    <a:pt x="4689" y="2460"/>
                    <a:pt x="4804" y="2313"/>
                  </a:cubicBezTo>
                  <a:cubicBezTo>
                    <a:pt x="4936" y="2080"/>
                    <a:pt x="5200" y="1957"/>
                    <a:pt x="5486" y="1957"/>
                  </a:cubicBezTo>
                  <a:cubicBezTo>
                    <a:pt x="5802" y="1957"/>
                    <a:pt x="6145" y="2108"/>
                    <a:pt x="6361" y="2427"/>
                  </a:cubicBezTo>
                  <a:lnTo>
                    <a:pt x="6377" y="2444"/>
                  </a:lnTo>
                  <a:cubicBezTo>
                    <a:pt x="6590" y="2854"/>
                    <a:pt x="6574" y="3362"/>
                    <a:pt x="6328" y="3755"/>
                  </a:cubicBezTo>
                  <a:cubicBezTo>
                    <a:pt x="6048" y="4259"/>
                    <a:pt x="5410" y="4609"/>
                    <a:pt x="4579" y="4609"/>
                  </a:cubicBezTo>
                  <a:cubicBezTo>
                    <a:pt x="4193" y="4609"/>
                    <a:pt x="3765" y="4533"/>
                    <a:pt x="3312" y="4362"/>
                  </a:cubicBezTo>
                  <a:cubicBezTo>
                    <a:pt x="3263" y="4345"/>
                    <a:pt x="3033" y="4263"/>
                    <a:pt x="2886" y="4198"/>
                  </a:cubicBezTo>
                  <a:cubicBezTo>
                    <a:pt x="2476" y="3985"/>
                    <a:pt x="2033" y="3837"/>
                    <a:pt x="1575" y="3755"/>
                  </a:cubicBezTo>
                  <a:cubicBezTo>
                    <a:pt x="1755" y="3722"/>
                    <a:pt x="1935" y="3706"/>
                    <a:pt x="2148" y="3657"/>
                  </a:cubicBezTo>
                  <a:cubicBezTo>
                    <a:pt x="3902" y="3313"/>
                    <a:pt x="4164" y="838"/>
                    <a:pt x="2689" y="182"/>
                  </a:cubicBezTo>
                  <a:cubicBezTo>
                    <a:pt x="2415" y="55"/>
                    <a:pt x="2165" y="1"/>
                    <a:pt x="19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17"/>
            <p:cNvSpPr/>
            <p:nvPr/>
          </p:nvSpPr>
          <p:spPr>
            <a:xfrm>
              <a:off x="5410555" y="4303489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cubicBezTo>
                    <a:pt x="3902" y="787"/>
                    <a:pt x="3541" y="1574"/>
                    <a:pt x="2902" y="2049"/>
                  </a:cubicBezTo>
                  <a:cubicBezTo>
                    <a:pt x="2493" y="2357"/>
                    <a:pt x="2002" y="2456"/>
                    <a:pt x="1540" y="2456"/>
                  </a:cubicBezTo>
                  <a:cubicBezTo>
                    <a:pt x="723" y="2456"/>
                    <a:pt x="1" y="2148"/>
                    <a:pt x="1" y="2148"/>
                  </a:cubicBezTo>
                  <a:lnTo>
                    <a:pt x="1" y="2148"/>
                  </a:lnTo>
                  <a:cubicBezTo>
                    <a:pt x="1345" y="2869"/>
                    <a:pt x="1836" y="2623"/>
                    <a:pt x="2213" y="3033"/>
                  </a:cubicBezTo>
                  <a:cubicBezTo>
                    <a:pt x="2379" y="3221"/>
                    <a:pt x="2552" y="3278"/>
                    <a:pt x="2711" y="3278"/>
                  </a:cubicBezTo>
                  <a:cubicBezTo>
                    <a:pt x="2898" y="3278"/>
                    <a:pt x="3065" y="3200"/>
                    <a:pt x="3181" y="3164"/>
                  </a:cubicBezTo>
                  <a:cubicBezTo>
                    <a:pt x="3204" y="3157"/>
                    <a:pt x="3228" y="3154"/>
                    <a:pt x="3252" y="3154"/>
                  </a:cubicBezTo>
                  <a:cubicBezTo>
                    <a:pt x="3346" y="3154"/>
                    <a:pt x="3440" y="3204"/>
                    <a:pt x="3492" y="3295"/>
                  </a:cubicBezTo>
                  <a:cubicBezTo>
                    <a:pt x="3525" y="3082"/>
                    <a:pt x="3476" y="2869"/>
                    <a:pt x="3361" y="2705"/>
                  </a:cubicBezTo>
                  <a:cubicBezTo>
                    <a:pt x="3181" y="2508"/>
                    <a:pt x="2787" y="2492"/>
                    <a:pt x="2722" y="2492"/>
                  </a:cubicBezTo>
                  <a:cubicBezTo>
                    <a:pt x="3262" y="2459"/>
                    <a:pt x="3787" y="2164"/>
                    <a:pt x="4098" y="1705"/>
                  </a:cubicBezTo>
                  <a:cubicBezTo>
                    <a:pt x="4656" y="919"/>
                    <a:pt x="3804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17"/>
            <p:cNvSpPr/>
            <p:nvPr/>
          </p:nvSpPr>
          <p:spPr>
            <a:xfrm>
              <a:off x="5215361" y="4060203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6" y="0"/>
                    <a:pt x="976" y="149"/>
                    <a:pt x="705" y="450"/>
                  </a:cubicBezTo>
                  <a:cubicBezTo>
                    <a:pt x="1" y="1090"/>
                    <a:pt x="443" y="2139"/>
                    <a:pt x="1033" y="2335"/>
                  </a:cubicBezTo>
                  <a:cubicBezTo>
                    <a:pt x="1156" y="2401"/>
                    <a:pt x="1291" y="2434"/>
                    <a:pt x="1429" y="2434"/>
                  </a:cubicBezTo>
                  <a:cubicBezTo>
                    <a:pt x="1566" y="2434"/>
                    <a:pt x="1705" y="2401"/>
                    <a:pt x="1836" y="2335"/>
                  </a:cubicBezTo>
                  <a:lnTo>
                    <a:pt x="1869" y="2319"/>
                  </a:lnTo>
                  <a:lnTo>
                    <a:pt x="1902" y="2286"/>
                  </a:lnTo>
                  <a:lnTo>
                    <a:pt x="1951" y="2253"/>
                  </a:lnTo>
                  <a:lnTo>
                    <a:pt x="2017" y="2204"/>
                  </a:lnTo>
                  <a:cubicBezTo>
                    <a:pt x="2033" y="2188"/>
                    <a:pt x="2049" y="2171"/>
                    <a:pt x="2082" y="2155"/>
                  </a:cubicBezTo>
                  <a:cubicBezTo>
                    <a:pt x="2246" y="1975"/>
                    <a:pt x="2328" y="1729"/>
                    <a:pt x="2295" y="1499"/>
                  </a:cubicBezTo>
                  <a:cubicBezTo>
                    <a:pt x="2252" y="1155"/>
                    <a:pt x="2040" y="1009"/>
                    <a:pt x="1844" y="1009"/>
                  </a:cubicBezTo>
                  <a:cubicBezTo>
                    <a:pt x="1740" y="1009"/>
                    <a:pt x="1642" y="1049"/>
                    <a:pt x="1574" y="1122"/>
                  </a:cubicBezTo>
                  <a:cubicBezTo>
                    <a:pt x="1410" y="1286"/>
                    <a:pt x="1459" y="1565"/>
                    <a:pt x="1656" y="1680"/>
                  </a:cubicBezTo>
                  <a:cubicBezTo>
                    <a:pt x="1733" y="1714"/>
                    <a:pt x="1802" y="1723"/>
                    <a:pt x="1862" y="1723"/>
                  </a:cubicBezTo>
                  <a:cubicBezTo>
                    <a:pt x="1940" y="1723"/>
                    <a:pt x="2003" y="1707"/>
                    <a:pt x="2046" y="1707"/>
                  </a:cubicBezTo>
                  <a:cubicBezTo>
                    <a:pt x="2097" y="1707"/>
                    <a:pt x="2122" y="1729"/>
                    <a:pt x="2115" y="1827"/>
                  </a:cubicBezTo>
                  <a:cubicBezTo>
                    <a:pt x="2099" y="2024"/>
                    <a:pt x="1984" y="2188"/>
                    <a:pt x="1804" y="2286"/>
                  </a:cubicBezTo>
                  <a:cubicBezTo>
                    <a:pt x="1697" y="2339"/>
                    <a:pt x="1580" y="2364"/>
                    <a:pt x="1462" y="2364"/>
                  </a:cubicBezTo>
                  <a:cubicBezTo>
                    <a:pt x="1326" y="2364"/>
                    <a:pt x="1189" y="2331"/>
                    <a:pt x="1066" y="2270"/>
                  </a:cubicBezTo>
                  <a:cubicBezTo>
                    <a:pt x="525" y="2040"/>
                    <a:pt x="164" y="1106"/>
                    <a:pt x="804" y="549"/>
                  </a:cubicBezTo>
                  <a:cubicBezTo>
                    <a:pt x="1050" y="303"/>
                    <a:pt x="1394" y="155"/>
                    <a:pt x="1738" y="155"/>
                  </a:cubicBezTo>
                  <a:cubicBezTo>
                    <a:pt x="2492" y="204"/>
                    <a:pt x="3312" y="745"/>
                    <a:pt x="3443" y="2204"/>
                  </a:cubicBezTo>
                  <a:cubicBezTo>
                    <a:pt x="3492" y="2761"/>
                    <a:pt x="3443" y="3319"/>
                    <a:pt x="3279" y="3843"/>
                  </a:cubicBezTo>
                  <a:cubicBezTo>
                    <a:pt x="3164" y="4302"/>
                    <a:pt x="2951" y="4728"/>
                    <a:pt x="2689" y="5122"/>
                  </a:cubicBezTo>
                  <a:cubicBezTo>
                    <a:pt x="2279" y="5614"/>
                    <a:pt x="1771" y="6007"/>
                    <a:pt x="1197" y="6286"/>
                  </a:cubicBezTo>
                  <a:cubicBezTo>
                    <a:pt x="1820" y="6023"/>
                    <a:pt x="2377" y="5630"/>
                    <a:pt x="2803" y="5122"/>
                  </a:cubicBezTo>
                  <a:cubicBezTo>
                    <a:pt x="3557" y="4269"/>
                    <a:pt x="4459" y="2253"/>
                    <a:pt x="3180" y="614"/>
                  </a:cubicBezTo>
                  <a:cubicBezTo>
                    <a:pt x="2835" y="207"/>
                    <a:pt x="2312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17"/>
            <p:cNvSpPr/>
            <p:nvPr/>
          </p:nvSpPr>
          <p:spPr>
            <a:xfrm>
              <a:off x="4688404" y="4897236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2011" y="1"/>
                  </a:moveTo>
                  <a:cubicBezTo>
                    <a:pt x="1091" y="1"/>
                    <a:pt x="66" y="653"/>
                    <a:pt x="33" y="1850"/>
                  </a:cubicBezTo>
                  <a:cubicBezTo>
                    <a:pt x="0" y="2718"/>
                    <a:pt x="459" y="3522"/>
                    <a:pt x="1229" y="3931"/>
                  </a:cubicBezTo>
                  <a:cubicBezTo>
                    <a:pt x="1731" y="4182"/>
                    <a:pt x="2300" y="4287"/>
                    <a:pt x="2880" y="4287"/>
                  </a:cubicBezTo>
                  <a:cubicBezTo>
                    <a:pt x="3209" y="4287"/>
                    <a:pt x="3542" y="4253"/>
                    <a:pt x="3868" y="4194"/>
                  </a:cubicBezTo>
                  <a:cubicBezTo>
                    <a:pt x="4754" y="3964"/>
                    <a:pt x="5557" y="3620"/>
                    <a:pt x="6376" y="3423"/>
                  </a:cubicBezTo>
                  <a:cubicBezTo>
                    <a:pt x="6573" y="3376"/>
                    <a:pt x="6772" y="3352"/>
                    <a:pt x="6968" y="3352"/>
                  </a:cubicBezTo>
                  <a:cubicBezTo>
                    <a:pt x="7589" y="3352"/>
                    <a:pt x="8175" y="3589"/>
                    <a:pt x="8524" y="4063"/>
                  </a:cubicBezTo>
                  <a:cubicBezTo>
                    <a:pt x="8950" y="4636"/>
                    <a:pt x="8999" y="5571"/>
                    <a:pt x="8458" y="5980"/>
                  </a:cubicBezTo>
                  <a:cubicBezTo>
                    <a:pt x="8241" y="6133"/>
                    <a:pt x="7987" y="6204"/>
                    <a:pt x="7743" y="6204"/>
                  </a:cubicBezTo>
                  <a:cubicBezTo>
                    <a:pt x="7358" y="6204"/>
                    <a:pt x="6996" y="6029"/>
                    <a:pt x="6835" y="5718"/>
                  </a:cubicBezTo>
                  <a:cubicBezTo>
                    <a:pt x="6524" y="5226"/>
                    <a:pt x="6770" y="4571"/>
                    <a:pt x="7229" y="4456"/>
                  </a:cubicBezTo>
                  <a:cubicBezTo>
                    <a:pt x="7326" y="4412"/>
                    <a:pt x="7428" y="4391"/>
                    <a:pt x="7529" y="4391"/>
                  </a:cubicBezTo>
                  <a:cubicBezTo>
                    <a:pt x="7765" y="4391"/>
                    <a:pt x="7992" y="4506"/>
                    <a:pt x="8130" y="4702"/>
                  </a:cubicBezTo>
                  <a:cubicBezTo>
                    <a:pt x="8228" y="4882"/>
                    <a:pt x="8245" y="5095"/>
                    <a:pt x="8163" y="5275"/>
                  </a:cubicBezTo>
                  <a:cubicBezTo>
                    <a:pt x="8150" y="5314"/>
                    <a:pt x="8096" y="5394"/>
                    <a:pt x="8050" y="5394"/>
                  </a:cubicBezTo>
                  <a:cubicBezTo>
                    <a:pt x="8038" y="5394"/>
                    <a:pt x="8026" y="5388"/>
                    <a:pt x="8015" y="5374"/>
                  </a:cubicBezTo>
                  <a:cubicBezTo>
                    <a:pt x="7966" y="5325"/>
                    <a:pt x="8015" y="4964"/>
                    <a:pt x="7655" y="4915"/>
                  </a:cubicBezTo>
                  <a:cubicBezTo>
                    <a:pt x="7640" y="4913"/>
                    <a:pt x="7626" y="4912"/>
                    <a:pt x="7612" y="4912"/>
                  </a:cubicBezTo>
                  <a:cubicBezTo>
                    <a:pt x="7268" y="4912"/>
                    <a:pt x="7161" y="5478"/>
                    <a:pt x="7507" y="5620"/>
                  </a:cubicBezTo>
                  <a:cubicBezTo>
                    <a:pt x="7576" y="5652"/>
                    <a:pt x="7649" y="5668"/>
                    <a:pt x="7722" y="5668"/>
                  </a:cubicBezTo>
                  <a:cubicBezTo>
                    <a:pt x="7941" y="5668"/>
                    <a:pt x="8155" y="5526"/>
                    <a:pt x="8228" y="5292"/>
                  </a:cubicBezTo>
                  <a:cubicBezTo>
                    <a:pt x="8228" y="5292"/>
                    <a:pt x="8228" y="5275"/>
                    <a:pt x="8228" y="5275"/>
                  </a:cubicBezTo>
                  <a:cubicBezTo>
                    <a:pt x="8228" y="5259"/>
                    <a:pt x="8228" y="5243"/>
                    <a:pt x="8245" y="5226"/>
                  </a:cubicBezTo>
                  <a:cubicBezTo>
                    <a:pt x="8261" y="5095"/>
                    <a:pt x="8261" y="4964"/>
                    <a:pt x="8212" y="4833"/>
                  </a:cubicBezTo>
                  <a:cubicBezTo>
                    <a:pt x="8099" y="4531"/>
                    <a:pt x="7801" y="4335"/>
                    <a:pt x="7484" y="4335"/>
                  </a:cubicBezTo>
                  <a:cubicBezTo>
                    <a:pt x="7388" y="4335"/>
                    <a:pt x="7291" y="4352"/>
                    <a:pt x="7196" y="4390"/>
                  </a:cubicBezTo>
                  <a:cubicBezTo>
                    <a:pt x="6704" y="4521"/>
                    <a:pt x="6425" y="5210"/>
                    <a:pt x="6753" y="5767"/>
                  </a:cubicBezTo>
                  <a:cubicBezTo>
                    <a:pt x="6925" y="6110"/>
                    <a:pt x="7332" y="6310"/>
                    <a:pt x="7754" y="6310"/>
                  </a:cubicBezTo>
                  <a:cubicBezTo>
                    <a:pt x="8018" y="6310"/>
                    <a:pt x="8287" y="6232"/>
                    <a:pt x="8507" y="6062"/>
                  </a:cubicBezTo>
                  <a:cubicBezTo>
                    <a:pt x="8950" y="5734"/>
                    <a:pt x="9064" y="5128"/>
                    <a:pt x="8917" y="4587"/>
                  </a:cubicBezTo>
                  <a:cubicBezTo>
                    <a:pt x="8835" y="4046"/>
                    <a:pt x="8474" y="3161"/>
                    <a:pt x="7212" y="2882"/>
                  </a:cubicBezTo>
                  <a:cubicBezTo>
                    <a:pt x="7065" y="2850"/>
                    <a:pt x="6916" y="2835"/>
                    <a:pt x="6764" y="2835"/>
                  </a:cubicBezTo>
                  <a:cubicBezTo>
                    <a:pt x="5425" y="2835"/>
                    <a:pt x="3894" y="3973"/>
                    <a:pt x="2311" y="3973"/>
                  </a:cubicBezTo>
                  <a:cubicBezTo>
                    <a:pt x="2088" y="3973"/>
                    <a:pt x="1864" y="3950"/>
                    <a:pt x="1639" y="3899"/>
                  </a:cubicBezTo>
                  <a:cubicBezTo>
                    <a:pt x="1557" y="3866"/>
                    <a:pt x="1459" y="3849"/>
                    <a:pt x="1377" y="3817"/>
                  </a:cubicBezTo>
                  <a:lnTo>
                    <a:pt x="1311" y="3784"/>
                  </a:lnTo>
                  <a:cubicBezTo>
                    <a:pt x="590" y="3407"/>
                    <a:pt x="164" y="2669"/>
                    <a:pt x="180" y="1850"/>
                  </a:cubicBezTo>
                  <a:cubicBezTo>
                    <a:pt x="202" y="732"/>
                    <a:pt x="1167" y="107"/>
                    <a:pt x="2033" y="107"/>
                  </a:cubicBezTo>
                  <a:cubicBezTo>
                    <a:pt x="2449" y="107"/>
                    <a:pt x="2843" y="251"/>
                    <a:pt x="3098" y="555"/>
                  </a:cubicBezTo>
                  <a:cubicBezTo>
                    <a:pt x="3557" y="1014"/>
                    <a:pt x="3524" y="1768"/>
                    <a:pt x="3016" y="2178"/>
                  </a:cubicBezTo>
                  <a:cubicBezTo>
                    <a:pt x="2950" y="2227"/>
                    <a:pt x="2852" y="2276"/>
                    <a:pt x="2770" y="2292"/>
                  </a:cubicBezTo>
                  <a:cubicBezTo>
                    <a:pt x="2700" y="2311"/>
                    <a:pt x="2628" y="2320"/>
                    <a:pt x="2557" y="2320"/>
                  </a:cubicBezTo>
                  <a:cubicBezTo>
                    <a:pt x="2380" y="2320"/>
                    <a:pt x="2206" y="2262"/>
                    <a:pt x="2065" y="2145"/>
                  </a:cubicBezTo>
                  <a:cubicBezTo>
                    <a:pt x="1934" y="2063"/>
                    <a:pt x="1885" y="1915"/>
                    <a:pt x="1918" y="1768"/>
                  </a:cubicBezTo>
                  <a:lnTo>
                    <a:pt x="1918" y="1768"/>
                  </a:lnTo>
                  <a:cubicBezTo>
                    <a:pt x="1990" y="1851"/>
                    <a:pt x="2089" y="1894"/>
                    <a:pt x="2190" y="1894"/>
                  </a:cubicBezTo>
                  <a:cubicBezTo>
                    <a:pt x="2248" y="1894"/>
                    <a:pt x="2306" y="1880"/>
                    <a:pt x="2360" y="1850"/>
                  </a:cubicBezTo>
                  <a:cubicBezTo>
                    <a:pt x="2606" y="1719"/>
                    <a:pt x="2524" y="1309"/>
                    <a:pt x="2213" y="1227"/>
                  </a:cubicBezTo>
                  <a:cubicBezTo>
                    <a:pt x="2181" y="1217"/>
                    <a:pt x="2150" y="1213"/>
                    <a:pt x="2119" y="1213"/>
                  </a:cubicBezTo>
                  <a:cubicBezTo>
                    <a:pt x="1781" y="1213"/>
                    <a:pt x="1511" y="1756"/>
                    <a:pt x="1901" y="2161"/>
                  </a:cubicBezTo>
                  <a:cubicBezTo>
                    <a:pt x="2062" y="2322"/>
                    <a:pt x="2269" y="2399"/>
                    <a:pt x="2481" y="2399"/>
                  </a:cubicBezTo>
                  <a:cubicBezTo>
                    <a:pt x="2550" y="2399"/>
                    <a:pt x="2620" y="2390"/>
                    <a:pt x="2688" y="2374"/>
                  </a:cubicBezTo>
                  <a:cubicBezTo>
                    <a:pt x="2721" y="2358"/>
                    <a:pt x="2754" y="2358"/>
                    <a:pt x="2787" y="2341"/>
                  </a:cubicBezTo>
                  <a:lnTo>
                    <a:pt x="2869" y="2325"/>
                  </a:lnTo>
                  <a:lnTo>
                    <a:pt x="2901" y="2309"/>
                  </a:lnTo>
                  <a:cubicBezTo>
                    <a:pt x="3049" y="2243"/>
                    <a:pt x="3180" y="2145"/>
                    <a:pt x="3262" y="1997"/>
                  </a:cubicBezTo>
                  <a:cubicBezTo>
                    <a:pt x="3590" y="1538"/>
                    <a:pt x="3541" y="915"/>
                    <a:pt x="3164" y="489"/>
                  </a:cubicBezTo>
                  <a:cubicBezTo>
                    <a:pt x="2893" y="159"/>
                    <a:pt x="2465" y="1"/>
                    <a:pt x="201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17"/>
            <p:cNvSpPr/>
            <p:nvPr/>
          </p:nvSpPr>
          <p:spPr>
            <a:xfrm>
              <a:off x="4738925" y="5014811"/>
              <a:ext cx="211887" cy="121641"/>
            </a:xfrm>
            <a:custGeom>
              <a:rect b="b" l="l" r="r" t="t"/>
              <a:pathLst>
                <a:path extrusionOk="0" h="3708" w="6459">
                  <a:moveTo>
                    <a:pt x="5512" y="0"/>
                  </a:moveTo>
                  <a:cubicBezTo>
                    <a:pt x="5261" y="0"/>
                    <a:pt x="4964" y="44"/>
                    <a:pt x="4623" y="167"/>
                  </a:cubicBezTo>
                  <a:cubicBezTo>
                    <a:pt x="3779" y="468"/>
                    <a:pt x="2593" y="1029"/>
                    <a:pt x="1426" y="1029"/>
                  </a:cubicBezTo>
                  <a:cubicBezTo>
                    <a:pt x="939" y="1029"/>
                    <a:pt x="455" y="931"/>
                    <a:pt x="1" y="675"/>
                  </a:cubicBezTo>
                  <a:lnTo>
                    <a:pt x="1" y="675"/>
                  </a:lnTo>
                  <a:cubicBezTo>
                    <a:pt x="1" y="675"/>
                    <a:pt x="556" y="1335"/>
                    <a:pt x="1321" y="1335"/>
                  </a:cubicBezTo>
                  <a:cubicBezTo>
                    <a:pt x="1356" y="1335"/>
                    <a:pt x="1391" y="1334"/>
                    <a:pt x="1427" y="1331"/>
                  </a:cubicBezTo>
                  <a:cubicBezTo>
                    <a:pt x="1939" y="1295"/>
                    <a:pt x="2174" y="1164"/>
                    <a:pt x="2308" y="1164"/>
                  </a:cubicBezTo>
                  <a:cubicBezTo>
                    <a:pt x="2359" y="1164"/>
                    <a:pt x="2395" y="1183"/>
                    <a:pt x="2427" y="1233"/>
                  </a:cubicBezTo>
                  <a:cubicBezTo>
                    <a:pt x="2499" y="1317"/>
                    <a:pt x="2411" y="1366"/>
                    <a:pt x="2267" y="1366"/>
                  </a:cubicBezTo>
                  <a:cubicBezTo>
                    <a:pt x="2217" y="1366"/>
                    <a:pt x="2159" y="1360"/>
                    <a:pt x="2099" y="1347"/>
                  </a:cubicBezTo>
                  <a:cubicBezTo>
                    <a:pt x="2058" y="1332"/>
                    <a:pt x="2015" y="1325"/>
                    <a:pt x="1970" y="1325"/>
                  </a:cubicBezTo>
                  <a:cubicBezTo>
                    <a:pt x="1869" y="1325"/>
                    <a:pt x="1763" y="1361"/>
                    <a:pt x="1673" y="1429"/>
                  </a:cubicBezTo>
                  <a:cubicBezTo>
                    <a:pt x="1511" y="1575"/>
                    <a:pt x="1716" y="2102"/>
                    <a:pt x="1346" y="2102"/>
                  </a:cubicBezTo>
                  <a:cubicBezTo>
                    <a:pt x="1340" y="2102"/>
                    <a:pt x="1334" y="2102"/>
                    <a:pt x="1329" y="2101"/>
                  </a:cubicBezTo>
                  <a:lnTo>
                    <a:pt x="1329" y="2101"/>
                  </a:lnTo>
                  <a:cubicBezTo>
                    <a:pt x="1329" y="2101"/>
                    <a:pt x="1614" y="2461"/>
                    <a:pt x="2048" y="2461"/>
                  </a:cubicBezTo>
                  <a:cubicBezTo>
                    <a:pt x="2192" y="2461"/>
                    <a:pt x="2353" y="2421"/>
                    <a:pt x="2525" y="2314"/>
                  </a:cubicBezTo>
                  <a:cubicBezTo>
                    <a:pt x="3197" y="1872"/>
                    <a:pt x="2820" y="1380"/>
                    <a:pt x="3066" y="1249"/>
                  </a:cubicBezTo>
                  <a:cubicBezTo>
                    <a:pt x="3112" y="1226"/>
                    <a:pt x="3156" y="1216"/>
                    <a:pt x="3197" y="1216"/>
                  </a:cubicBezTo>
                  <a:cubicBezTo>
                    <a:pt x="3389" y="1216"/>
                    <a:pt x="3501" y="1445"/>
                    <a:pt x="3312" y="1675"/>
                  </a:cubicBezTo>
                  <a:cubicBezTo>
                    <a:pt x="3082" y="1937"/>
                    <a:pt x="2230" y="2888"/>
                    <a:pt x="3558" y="3708"/>
                  </a:cubicBezTo>
                  <a:cubicBezTo>
                    <a:pt x="3558" y="3708"/>
                    <a:pt x="3377" y="3249"/>
                    <a:pt x="3738" y="3085"/>
                  </a:cubicBezTo>
                  <a:cubicBezTo>
                    <a:pt x="4099" y="2937"/>
                    <a:pt x="4803" y="2708"/>
                    <a:pt x="4705" y="2216"/>
                  </a:cubicBezTo>
                  <a:cubicBezTo>
                    <a:pt x="4607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16" y="147"/>
                  </a:cubicBezTo>
                  <a:cubicBezTo>
                    <a:pt x="6025" y="147"/>
                    <a:pt x="6234" y="193"/>
                    <a:pt x="6459" y="265"/>
                  </a:cubicBezTo>
                  <a:cubicBezTo>
                    <a:pt x="6459" y="265"/>
                    <a:pt x="6127" y="0"/>
                    <a:pt x="551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17"/>
            <p:cNvSpPr/>
            <p:nvPr/>
          </p:nvSpPr>
          <p:spPr>
            <a:xfrm>
              <a:off x="4778193" y="4894185"/>
              <a:ext cx="118853" cy="83095"/>
            </a:xfrm>
            <a:custGeom>
              <a:rect b="b" l="l" r="r" t="t"/>
              <a:pathLst>
                <a:path extrusionOk="0" h="2533" w="3623">
                  <a:moveTo>
                    <a:pt x="1086" y="0"/>
                  </a:moveTo>
                  <a:cubicBezTo>
                    <a:pt x="496" y="0"/>
                    <a:pt x="0" y="123"/>
                    <a:pt x="0" y="123"/>
                  </a:cubicBezTo>
                  <a:cubicBezTo>
                    <a:pt x="0" y="123"/>
                    <a:pt x="951" y="205"/>
                    <a:pt x="1197" y="549"/>
                  </a:cubicBezTo>
                  <a:cubicBezTo>
                    <a:pt x="1361" y="746"/>
                    <a:pt x="1426" y="1008"/>
                    <a:pt x="1344" y="1271"/>
                  </a:cubicBezTo>
                  <a:cubicBezTo>
                    <a:pt x="1295" y="1500"/>
                    <a:pt x="1181" y="2139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23" y="1762"/>
                    <a:pt x="2738" y="615"/>
                  </a:cubicBezTo>
                  <a:cubicBezTo>
                    <a:pt x="2361" y="123"/>
                    <a:pt x="1676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17"/>
            <p:cNvSpPr/>
            <p:nvPr/>
          </p:nvSpPr>
          <p:spPr>
            <a:xfrm>
              <a:off x="4731412" y="4806791"/>
              <a:ext cx="74238" cy="87688"/>
            </a:xfrm>
            <a:custGeom>
              <a:rect b="b" l="l" r="r" t="t"/>
              <a:pathLst>
                <a:path extrusionOk="0" h="2673" w="2263">
                  <a:moveTo>
                    <a:pt x="1131" y="1"/>
                  </a:moveTo>
                  <a:lnTo>
                    <a:pt x="1131" y="1"/>
                  </a:lnTo>
                  <a:cubicBezTo>
                    <a:pt x="836" y="165"/>
                    <a:pt x="738" y="689"/>
                    <a:pt x="804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90" y="2410"/>
                    <a:pt x="1771" y="2673"/>
                    <a:pt x="2016" y="2017"/>
                  </a:cubicBezTo>
                  <a:cubicBezTo>
                    <a:pt x="2262" y="1345"/>
                    <a:pt x="1639" y="919"/>
                    <a:pt x="1279" y="722"/>
                  </a:cubicBezTo>
                  <a:cubicBezTo>
                    <a:pt x="918" y="542"/>
                    <a:pt x="1131" y="1"/>
                    <a:pt x="11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17"/>
            <p:cNvSpPr/>
            <p:nvPr/>
          </p:nvSpPr>
          <p:spPr>
            <a:xfrm>
              <a:off x="4620628" y="4844977"/>
              <a:ext cx="104353" cy="140930"/>
            </a:xfrm>
            <a:custGeom>
              <a:rect b="b" l="l" r="r" t="t"/>
              <a:pathLst>
                <a:path extrusionOk="0" h="4296" w="3181">
                  <a:moveTo>
                    <a:pt x="2804" y="1"/>
                  </a:moveTo>
                  <a:lnTo>
                    <a:pt x="2804" y="1"/>
                  </a:lnTo>
                  <a:cubicBezTo>
                    <a:pt x="2726" y="78"/>
                    <a:pt x="2607" y="125"/>
                    <a:pt x="2488" y="125"/>
                  </a:cubicBezTo>
                  <a:cubicBezTo>
                    <a:pt x="2456" y="125"/>
                    <a:pt x="2425" y="122"/>
                    <a:pt x="2394" y="115"/>
                  </a:cubicBezTo>
                  <a:cubicBezTo>
                    <a:pt x="2344" y="109"/>
                    <a:pt x="2273" y="103"/>
                    <a:pt x="2190" y="103"/>
                  </a:cubicBezTo>
                  <a:cubicBezTo>
                    <a:pt x="1869" y="103"/>
                    <a:pt x="1373" y="194"/>
                    <a:pt x="1230" y="689"/>
                  </a:cubicBezTo>
                  <a:cubicBezTo>
                    <a:pt x="1050" y="1295"/>
                    <a:pt x="1197" y="1689"/>
                    <a:pt x="1410" y="1886"/>
                  </a:cubicBezTo>
                  <a:cubicBezTo>
                    <a:pt x="1623" y="2066"/>
                    <a:pt x="1623" y="2443"/>
                    <a:pt x="1476" y="2492"/>
                  </a:cubicBezTo>
                  <a:cubicBezTo>
                    <a:pt x="1437" y="2510"/>
                    <a:pt x="1398" y="2518"/>
                    <a:pt x="1361" y="2518"/>
                  </a:cubicBezTo>
                  <a:cubicBezTo>
                    <a:pt x="1195" y="2518"/>
                    <a:pt x="1068" y="2355"/>
                    <a:pt x="1148" y="2181"/>
                  </a:cubicBezTo>
                  <a:cubicBezTo>
                    <a:pt x="1221" y="1947"/>
                    <a:pt x="1048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8" y="1746"/>
                    <a:pt x="624" y="1750"/>
                    <a:pt x="575" y="1750"/>
                  </a:cubicBezTo>
                  <a:cubicBezTo>
                    <a:pt x="413" y="1750"/>
                    <a:pt x="317" y="1704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1" y="2492"/>
                    <a:pt x="689" y="2918"/>
                  </a:cubicBezTo>
                  <a:cubicBezTo>
                    <a:pt x="1394" y="3361"/>
                    <a:pt x="1738" y="4033"/>
                    <a:pt x="2132" y="4295"/>
                  </a:cubicBezTo>
                  <a:cubicBezTo>
                    <a:pt x="2132" y="4295"/>
                    <a:pt x="1525" y="3344"/>
                    <a:pt x="2082" y="2476"/>
                  </a:cubicBezTo>
                  <a:cubicBezTo>
                    <a:pt x="2640" y="1607"/>
                    <a:pt x="3181" y="1345"/>
                    <a:pt x="28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17"/>
            <p:cNvSpPr/>
            <p:nvPr/>
          </p:nvSpPr>
          <p:spPr>
            <a:xfrm>
              <a:off x="4482975" y="4636924"/>
              <a:ext cx="266213" cy="265622"/>
            </a:xfrm>
            <a:custGeom>
              <a:rect b="b" l="l" r="r" t="t"/>
              <a:pathLst>
                <a:path extrusionOk="0" h="8097" w="8115">
                  <a:moveTo>
                    <a:pt x="2354" y="1"/>
                  </a:moveTo>
                  <a:cubicBezTo>
                    <a:pt x="2263" y="1"/>
                    <a:pt x="2172" y="6"/>
                    <a:pt x="2082" y="16"/>
                  </a:cubicBezTo>
                  <a:cubicBezTo>
                    <a:pt x="755" y="179"/>
                    <a:pt x="1" y="1982"/>
                    <a:pt x="771" y="3228"/>
                  </a:cubicBezTo>
                  <a:cubicBezTo>
                    <a:pt x="1375" y="4185"/>
                    <a:pt x="2455" y="4468"/>
                    <a:pt x="3417" y="4468"/>
                  </a:cubicBezTo>
                  <a:cubicBezTo>
                    <a:pt x="3525" y="4468"/>
                    <a:pt x="3633" y="4464"/>
                    <a:pt x="3738" y="4458"/>
                  </a:cubicBezTo>
                  <a:cubicBezTo>
                    <a:pt x="3951" y="4458"/>
                    <a:pt x="4197" y="4441"/>
                    <a:pt x="4443" y="4408"/>
                  </a:cubicBezTo>
                  <a:cubicBezTo>
                    <a:pt x="4443" y="4408"/>
                    <a:pt x="4651" y="4374"/>
                    <a:pt x="4961" y="4374"/>
                  </a:cubicBezTo>
                  <a:cubicBezTo>
                    <a:pt x="5449" y="4374"/>
                    <a:pt x="6189" y="4459"/>
                    <a:pt x="6770" y="4900"/>
                  </a:cubicBezTo>
                  <a:cubicBezTo>
                    <a:pt x="7164" y="5228"/>
                    <a:pt x="7426" y="5703"/>
                    <a:pt x="7508" y="6211"/>
                  </a:cubicBezTo>
                  <a:cubicBezTo>
                    <a:pt x="7508" y="6211"/>
                    <a:pt x="7672" y="7408"/>
                    <a:pt x="7098" y="8064"/>
                  </a:cubicBezTo>
                  <a:lnTo>
                    <a:pt x="7065" y="8096"/>
                  </a:lnTo>
                  <a:cubicBezTo>
                    <a:pt x="7065" y="8096"/>
                    <a:pt x="8114" y="7572"/>
                    <a:pt x="7983" y="5966"/>
                  </a:cubicBezTo>
                  <a:cubicBezTo>
                    <a:pt x="7875" y="4659"/>
                    <a:pt x="6826" y="4005"/>
                    <a:pt x="5500" y="4005"/>
                  </a:cubicBezTo>
                  <a:cubicBezTo>
                    <a:pt x="5213" y="4005"/>
                    <a:pt x="4913" y="4036"/>
                    <a:pt x="4607" y="4097"/>
                  </a:cubicBezTo>
                  <a:cubicBezTo>
                    <a:pt x="4098" y="4191"/>
                    <a:pt x="3641" y="4241"/>
                    <a:pt x="3230" y="4241"/>
                  </a:cubicBezTo>
                  <a:cubicBezTo>
                    <a:pt x="2713" y="4241"/>
                    <a:pt x="2269" y="4163"/>
                    <a:pt x="1886" y="3999"/>
                  </a:cubicBezTo>
                  <a:cubicBezTo>
                    <a:pt x="1492" y="3802"/>
                    <a:pt x="1148" y="3507"/>
                    <a:pt x="918" y="3146"/>
                  </a:cubicBezTo>
                  <a:cubicBezTo>
                    <a:pt x="197" y="1982"/>
                    <a:pt x="886" y="294"/>
                    <a:pt x="2099" y="147"/>
                  </a:cubicBezTo>
                  <a:cubicBezTo>
                    <a:pt x="2199" y="132"/>
                    <a:pt x="2301" y="125"/>
                    <a:pt x="2402" y="125"/>
                  </a:cubicBezTo>
                  <a:cubicBezTo>
                    <a:pt x="2876" y="125"/>
                    <a:pt x="3333" y="287"/>
                    <a:pt x="3590" y="638"/>
                  </a:cubicBezTo>
                  <a:cubicBezTo>
                    <a:pt x="3885" y="1032"/>
                    <a:pt x="3934" y="1540"/>
                    <a:pt x="3721" y="1982"/>
                  </a:cubicBezTo>
                  <a:cubicBezTo>
                    <a:pt x="3574" y="2332"/>
                    <a:pt x="3239" y="2538"/>
                    <a:pt x="2879" y="2538"/>
                  </a:cubicBezTo>
                  <a:cubicBezTo>
                    <a:pt x="2800" y="2538"/>
                    <a:pt x="2720" y="2528"/>
                    <a:pt x="2640" y="2507"/>
                  </a:cubicBezTo>
                  <a:cubicBezTo>
                    <a:pt x="2197" y="2392"/>
                    <a:pt x="2017" y="1966"/>
                    <a:pt x="2361" y="1901"/>
                  </a:cubicBezTo>
                  <a:cubicBezTo>
                    <a:pt x="2771" y="1835"/>
                    <a:pt x="2836" y="1491"/>
                    <a:pt x="2705" y="1212"/>
                  </a:cubicBezTo>
                  <a:cubicBezTo>
                    <a:pt x="2644" y="1091"/>
                    <a:pt x="2509" y="1022"/>
                    <a:pt x="2363" y="1022"/>
                  </a:cubicBezTo>
                  <a:cubicBezTo>
                    <a:pt x="2155" y="1022"/>
                    <a:pt x="1927" y="1163"/>
                    <a:pt x="1869" y="1491"/>
                  </a:cubicBezTo>
                  <a:cubicBezTo>
                    <a:pt x="1820" y="1753"/>
                    <a:pt x="1886" y="2032"/>
                    <a:pt x="2082" y="2228"/>
                  </a:cubicBezTo>
                  <a:cubicBezTo>
                    <a:pt x="2251" y="2422"/>
                    <a:pt x="2587" y="2585"/>
                    <a:pt x="2933" y="2585"/>
                  </a:cubicBezTo>
                  <a:cubicBezTo>
                    <a:pt x="3260" y="2585"/>
                    <a:pt x="3596" y="2438"/>
                    <a:pt x="3803" y="2032"/>
                  </a:cubicBezTo>
                  <a:cubicBezTo>
                    <a:pt x="4033" y="1556"/>
                    <a:pt x="4000" y="999"/>
                    <a:pt x="3689" y="556"/>
                  </a:cubicBezTo>
                  <a:cubicBezTo>
                    <a:pt x="3382" y="166"/>
                    <a:pt x="2873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17"/>
            <p:cNvSpPr/>
            <p:nvPr/>
          </p:nvSpPr>
          <p:spPr>
            <a:xfrm>
              <a:off x="4525459" y="4789437"/>
              <a:ext cx="153265" cy="78142"/>
            </a:xfrm>
            <a:custGeom>
              <a:rect b="b" l="l" r="r" t="t"/>
              <a:pathLst>
                <a:path extrusionOk="0" h="2382" w="4672">
                  <a:moveTo>
                    <a:pt x="3576" y="1"/>
                  </a:moveTo>
                  <a:cubicBezTo>
                    <a:pt x="3281" y="1"/>
                    <a:pt x="2933" y="40"/>
                    <a:pt x="2541" y="153"/>
                  </a:cubicBezTo>
                  <a:cubicBezTo>
                    <a:pt x="1980" y="319"/>
                    <a:pt x="1504" y="380"/>
                    <a:pt x="1114" y="380"/>
                  </a:cubicBezTo>
                  <a:cubicBezTo>
                    <a:pt x="581" y="380"/>
                    <a:pt x="209" y="266"/>
                    <a:pt x="0" y="153"/>
                  </a:cubicBezTo>
                  <a:lnTo>
                    <a:pt x="0" y="153"/>
                  </a:lnTo>
                  <a:cubicBezTo>
                    <a:pt x="132" y="268"/>
                    <a:pt x="263" y="399"/>
                    <a:pt x="377" y="530"/>
                  </a:cubicBezTo>
                  <a:cubicBezTo>
                    <a:pt x="453" y="636"/>
                    <a:pt x="599" y="1399"/>
                    <a:pt x="1201" y="1399"/>
                  </a:cubicBezTo>
                  <a:cubicBezTo>
                    <a:pt x="1251" y="1399"/>
                    <a:pt x="1304" y="1393"/>
                    <a:pt x="1361" y="1382"/>
                  </a:cubicBezTo>
                  <a:cubicBezTo>
                    <a:pt x="2082" y="1218"/>
                    <a:pt x="1951" y="759"/>
                    <a:pt x="2426" y="612"/>
                  </a:cubicBezTo>
                  <a:cubicBezTo>
                    <a:pt x="2515" y="584"/>
                    <a:pt x="2591" y="573"/>
                    <a:pt x="2654" y="573"/>
                  </a:cubicBezTo>
                  <a:cubicBezTo>
                    <a:pt x="2930" y="573"/>
                    <a:pt x="2976" y="791"/>
                    <a:pt x="2869" y="858"/>
                  </a:cubicBezTo>
                  <a:cubicBezTo>
                    <a:pt x="2808" y="896"/>
                    <a:pt x="2754" y="909"/>
                    <a:pt x="2696" y="909"/>
                  </a:cubicBezTo>
                  <a:cubicBezTo>
                    <a:pt x="2628" y="909"/>
                    <a:pt x="2556" y="892"/>
                    <a:pt x="2459" y="874"/>
                  </a:cubicBezTo>
                  <a:cubicBezTo>
                    <a:pt x="2451" y="873"/>
                    <a:pt x="2442" y="873"/>
                    <a:pt x="2433" y="873"/>
                  </a:cubicBezTo>
                  <a:cubicBezTo>
                    <a:pt x="2249" y="873"/>
                    <a:pt x="1812" y="1027"/>
                    <a:pt x="1967" y="1448"/>
                  </a:cubicBezTo>
                  <a:cubicBezTo>
                    <a:pt x="2131" y="1874"/>
                    <a:pt x="2377" y="2234"/>
                    <a:pt x="2115" y="2382"/>
                  </a:cubicBezTo>
                  <a:cubicBezTo>
                    <a:pt x="2115" y="2382"/>
                    <a:pt x="3033" y="2382"/>
                    <a:pt x="3344" y="2120"/>
                  </a:cubicBezTo>
                  <a:cubicBezTo>
                    <a:pt x="3705" y="1857"/>
                    <a:pt x="3852" y="1399"/>
                    <a:pt x="3721" y="989"/>
                  </a:cubicBezTo>
                  <a:cubicBezTo>
                    <a:pt x="3622" y="494"/>
                    <a:pt x="3937" y="195"/>
                    <a:pt x="4425" y="195"/>
                  </a:cubicBezTo>
                  <a:cubicBezTo>
                    <a:pt x="4503" y="195"/>
                    <a:pt x="4586" y="202"/>
                    <a:pt x="4672" y="218"/>
                  </a:cubicBezTo>
                  <a:cubicBezTo>
                    <a:pt x="4672" y="218"/>
                    <a:pt x="4269" y="1"/>
                    <a:pt x="35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17"/>
            <p:cNvSpPr/>
            <p:nvPr/>
          </p:nvSpPr>
          <p:spPr>
            <a:xfrm>
              <a:off x="4564727" y="4645487"/>
              <a:ext cx="105402" cy="110389"/>
            </a:xfrm>
            <a:custGeom>
              <a:rect b="b" l="l" r="r" t="t"/>
              <a:pathLst>
                <a:path extrusionOk="0" h="3365" w="3213">
                  <a:moveTo>
                    <a:pt x="1262" y="0"/>
                  </a:moveTo>
                  <a:lnTo>
                    <a:pt x="1262" y="0"/>
                  </a:lnTo>
                  <a:cubicBezTo>
                    <a:pt x="1688" y="443"/>
                    <a:pt x="1836" y="1082"/>
                    <a:pt x="1639" y="1656"/>
                  </a:cubicBezTo>
                  <a:cubicBezTo>
                    <a:pt x="1410" y="2417"/>
                    <a:pt x="886" y="2617"/>
                    <a:pt x="436" y="2617"/>
                  </a:cubicBezTo>
                  <a:cubicBezTo>
                    <a:pt x="276" y="2617"/>
                    <a:pt x="125" y="2592"/>
                    <a:pt x="0" y="2557"/>
                  </a:cubicBezTo>
                  <a:lnTo>
                    <a:pt x="0" y="2557"/>
                  </a:lnTo>
                  <a:cubicBezTo>
                    <a:pt x="0" y="2558"/>
                    <a:pt x="228" y="3364"/>
                    <a:pt x="1008" y="3364"/>
                  </a:cubicBezTo>
                  <a:cubicBezTo>
                    <a:pt x="1037" y="3364"/>
                    <a:pt x="1067" y="3363"/>
                    <a:pt x="1098" y="3361"/>
                  </a:cubicBezTo>
                  <a:cubicBezTo>
                    <a:pt x="1951" y="3295"/>
                    <a:pt x="1885" y="2639"/>
                    <a:pt x="1885" y="2361"/>
                  </a:cubicBezTo>
                  <a:cubicBezTo>
                    <a:pt x="1869" y="2066"/>
                    <a:pt x="1852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3" y="2344"/>
                    <a:pt x="1819" y="2984"/>
                    <a:pt x="2918" y="3098"/>
                  </a:cubicBezTo>
                  <a:cubicBezTo>
                    <a:pt x="2787" y="3000"/>
                    <a:pt x="2754" y="2803"/>
                    <a:pt x="2869" y="2689"/>
                  </a:cubicBezTo>
                  <a:cubicBezTo>
                    <a:pt x="3000" y="2443"/>
                    <a:pt x="3213" y="1984"/>
                    <a:pt x="2492" y="1361"/>
                  </a:cubicBezTo>
                  <a:cubicBezTo>
                    <a:pt x="1754" y="738"/>
                    <a:pt x="1688" y="295"/>
                    <a:pt x="12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17"/>
            <p:cNvSpPr/>
            <p:nvPr/>
          </p:nvSpPr>
          <p:spPr>
            <a:xfrm>
              <a:off x="4455550" y="4489332"/>
              <a:ext cx="62953" cy="251352"/>
            </a:xfrm>
            <a:custGeom>
              <a:rect b="b" l="l" r="r" t="t"/>
              <a:pathLst>
                <a:path extrusionOk="0" h="7662" w="1919">
                  <a:moveTo>
                    <a:pt x="620" y="1"/>
                  </a:moveTo>
                  <a:cubicBezTo>
                    <a:pt x="554" y="1"/>
                    <a:pt x="483" y="17"/>
                    <a:pt x="410" y="56"/>
                  </a:cubicBezTo>
                  <a:cubicBezTo>
                    <a:pt x="1" y="286"/>
                    <a:pt x="328" y="843"/>
                    <a:pt x="591" y="1105"/>
                  </a:cubicBezTo>
                  <a:cubicBezTo>
                    <a:pt x="853" y="1367"/>
                    <a:pt x="869" y="2630"/>
                    <a:pt x="738" y="4006"/>
                  </a:cubicBezTo>
                  <a:cubicBezTo>
                    <a:pt x="607" y="5367"/>
                    <a:pt x="755" y="7137"/>
                    <a:pt x="1459" y="7662"/>
                  </a:cubicBezTo>
                  <a:cubicBezTo>
                    <a:pt x="1459" y="7662"/>
                    <a:pt x="804" y="7055"/>
                    <a:pt x="951" y="5170"/>
                  </a:cubicBezTo>
                  <a:cubicBezTo>
                    <a:pt x="1099" y="3302"/>
                    <a:pt x="1918" y="1499"/>
                    <a:pt x="1181" y="384"/>
                  </a:cubicBezTo>
                  <a:cubicBezTo>
                    <a:pt x="1181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17"/>
            <p:cNvSpPr/>
            <p:nvPr/>
          </p:nvSpPr>
          <p:spPr>
            <a:xfrm>
              <a:off x="4298542" y="4456231"/>
              <a:ext cx="280188" cy="333922"/>
            </a:xfrm>
            <a:custGeom>
              <a:rect b="b" l="l" r="r" t="t"/>
              <a:pathLst>
                <a:path extrusionOk="0" h="10179" w="8541">
                  <a:moveTo>
                    <a:pt x="2275" y="1"/>
                  </a:moveTo>
                  <a:cubicBezTo>
                    <a:pt x="1364" y="1"/>
                    <a:pt x="525" y="452"/>
                    <a:pt x="295" y="1180"/>
                  </a:cubicBezTo>
                  <a:cubicBezTo>
                    <a:pt x="0" y="1967"/>
                    <a:pt x="410" y="2671"/>
                    <a:pt x="820" y="2901"/>
                  </a:cubicBezTo>
                  <a:cubicBezTo>
                    <a:pt x="1040" y="3045"/>
                    <a:pt x="1295" y="3106"/>
                    <a:pt x="1544" y="3106"/>
                  </a:cubicBezTo>
                  <a:cubicBezTo>
                    <a:pt x="2093" y="3106"/>
                    <a:pt x="2620" y="2809"/>
                    <a:pt x="2721" y="2426"/>
                  </a:cubicBezTo>
                  <a:cubicBezTo>
                    <a:pt x="2865" y="2037"/>
                    <a:pt x="2554" y="1648"/>
                    <a:pt x="2165" y="1648"/>
                  </a:cubicBezTo>
                  <a:cubicBezTo>
                    <a:pt x="2111" y="1648"/>
                    <a:pt x="2056" y="1656"/>
                    <a:pt x="2000" y="1672"/>
                  </a:cubicBezTo>
                  <a:cubicBezTo>
                    <a:pt x="1672" y="1737"/>
                    <a:pt x="1492" y="2081"/>
                    <a:pt x="1607" y="2393"/>
                  </a:cubicBezTo>
                  <a:cubicBezTo>
                    <a:pt x="1689" y="2627"/>
                    <a:pt x="1938" y="2660"/>
                    <a:pt x="2074" y="2660"/>
                  </a:cubicBezTo>
                  <a:cubicBezTo>
                    <a:pt x="2128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2"/>
                    <a:pt x="1625" y="2962"/>
                  </a:cubicBezTo>
                  <a:cubicBezTo>
                    <a:pt x="1428" y="2962"/>
                    <a:pt x="1205" y="2888"/>
                    <a:pt x="1000" y="2704"/>
                  </a:cubicBezTo>
                  <a:cubicBezTo>
                    <a:pt x="574" y="2327"/>
                    <a:pt x="492" y="1082"/>
                    <a:pt x="1213" y="508"/>
                  </a:cubicBezTo>
                  <a:cubicBezTo>
                    <a:pt x="1537" y="272"/>
                    <a:pt x="1915" y="142"/>
                    <a:pt x="2309" y="142"/>
                  </a:cubicBezTo>
                  <a:cubicBezTo>
                    <a:pt x="2353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6" y="213"/>
                  </a:cubicBezTo>
                  <a:cubicBezTo>
                    <a:pt x="3934" y="475"/>
                    <a:pt x="4655" y="1639"/>
                    <a:pt x="4885" y="2868"/>
                  </a:cubicBezTo>
                  <a:cubicBezTo>
                    <a:pt x="5114" y="4098"/>
                    <a:pt x="4885" y="5376"/>
                    <a:pt x="4951" y="6491"/>
                  </a:cubicBezTo>
                  <a:cubicBezTo>
                    <a:pt x="4901" y="7507"/>
                    <a:pt x="5295" y="8490"/>
                    <a:pt x="6032" y="9195"/>
                  </a:cubicBezTo>
                  <a:cubicBezTo>
                    <a:pt x="6737" y="9802"/>
                    <a:pt x="7622" y="10146"/>
                    <a:pt x="8540" y="10179"/>
                  </a:cubicBezTo>
                  <a:cubicBezTo>
                    <a:pt x="7622" y="10113"/>
                    <a:pt x="6770" y="9752"/>
                    <a:pt x="6098" y="9130"/>
                  </a:cubicBezTo>
                  <a:cubicBezTo>
                    <a:pt x="5393" y="8441"/>
                    <a:pt x="5032" y="7474"/>
                    <a:pt x="5082" y="6474"/>
                  </a:cubicBezTo>
                  <a:cubicBezTo>
                    <a:pt x="5032" y="5376"/>
                    <a:pt x="5278" y="4147"/>
                    <a:pt x="5049" y="2835"/>
                  </a:cubicBezTo>
                  <a:cubicBezTo>
                    <a:pt x="4803" y="1573"/>
                    <a:pt x="4049" y="328"/>
                    <a:pt x="2869" y="65"/>
                  </a:cubicBezTo>
                  <a:cubicBezTo>
                    <a:pt x="2671" y="22"/>
                    <a:pt x="2472" y="1"/>
                    <a:pt x="22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17"/>
            <p:cNvSpPr/>
            <p:nvPr/>
          </p:nvSpPr>
          <p:spPr>
            <a:xfrm>
              <a:off x="4363595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1784" y="1"/>
                  </a:moveTo>
                  <a:cubicBezTo>
                    <a:pt x="1314" y="1"/>
                    <a:pt x="1020" y="401"/>
                    <a:pt x="935" y="1096"/>
                  </a:cubicBezTo>
                  <a:cubicBezTo>
                    <a:pt x="854" y="1747"/>
                    <a:pt x="267" y="1803"/>
                    <a:pt x="67" y="1803"/>
                  </a:cubicBezTo>
                  <a:cubicBezTo>
                    <a:pt x="26" y="1803"/>
                    <a:pt x="1" y="1801"/>
                    <a:pt x="1" y="1801"/>
                  </a:cubicBezTo>
                  <a:lnTo>
                    <a:pt x="1" y="1801"/>
                  </a:lnTo>
                  <a:cubicBezTo>
                    <a:pt x="121" y="1856"/>
                    <a:pt x="703" y="2108"/>
                    <a:pt x="1242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509" y="1309"/>
                    <a:pt x="2115" y="604"/>
                    <a:pt x="1968" y="375"/>
                  </a:cubicBezTo>
                  <a:cubicBezTo>
                    <a:pt x="1869" y="260"/>
                    <a:pt x="1902" y="96"/>
                    <a:pt x="2017" y="31"/>
                  </a:cubicBezTo>
                  <a:cubicBezTo>
                    <a:pt x="1935" y="11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17"/>
            <p:cNvSpPr/>
            <p:nvPr/>
          </p:nvSpPr>
          <p:spPr>
            <a:xfrm>
              <a:off x="4282926" y="4507834"/>
              <a:ext cx="158153" cy="179607"/>
            </a:xfrm>
            <a:custGeom>
              <a:rect b="b" l="l" r="r" t="t"/>
              <a:pathLst>
                <a:path extrusionOk="0" h="5475" w="4821">
                  <a:moveTo>
                    <a:pt x="476" y="0"/>
                  </a:moveTo>
                  <a:cubicBezTo>
                    <a:pt x="1" y="820"/>
                    <a:pt x="230" y="2148"/>
                    <a:pt x="870" y="3033"/>
                  </a:cubicBezTo>
                  <a:cubicBezTo>
                    <a:pt x="1352" y="3731"/>
                    <a:pt x="2130" y="3810"/>
                    <a:pt x="2456" y="3810"/>
                  </a:cubicBezTo>
                  <a:cubicBezTo>
                    <a:pt x="2551" y="3810"/>
                    <a:pt x="2607" y="3803"/>
                    <a:pt x="2607" y="3803"/>
                  </a:cubicBezTo>
                  <a:cubicBezTo>
                    <a:pt x="2329" y="3705"/>
                    <a:pt x="2279" y="3393"/>
                    <a:pt x="2476" y="3147"/>
                  </a:cubicBezTo>
                  <a:cubicBezTo>
                    <a:pt x="2624" y="2983"/>
                    <a:pt x="2607" y="2721"/>
                    <a:pt x="2410" y="2606"/>
                  </a:cubicBezTo>
                  <a:cubicBezTo>
                    <a:pt x="2296" y="2557"/>
                    <a:pt x="2017" y="2344"/>
                    <a:pt x="2247" y="2197"/>
                  </a:cubicBezTo>
                  <a:cubicBezTo>
                    <a:pt x="2273" y="2182"/>
                    <a:pt x="2301" y="2175"/>
                    <a:pt x="2332" y="2175"/>
                  </a:cubicBezTo>
                  <a:cubicBezTo>
                    <a:pt x="2570" y="2175"/>
                    <a:pt x="2913" y="2608"/>
                    <a:pt x="2869" y="3131"/>
                  </a:cubicBezTo>
                  <a:cubicBezTo>
                    <a:pt x="2820" y="3705"/>
                    <a:pt x="3083" y="3869"/>
                    <a:pt x="3476" y="4147"/>
                  </a:cubicBezTo>
                  <a:cubicBezTo>
                    <a:pt x="3869" y="4442"/>
                    <a:pt x="3640" y="4950"/>
                    <a:pt x="3640" y="4950"/>
                  </a:cubicBezTo>
                  <a:cubicBezTo>
                    <a:pt x="4361" y="4541"/>
                    <a:pt x="4197" y="3885"/>
                    <a:pt x="4115" y="3721"/>
                  </a:cubicBezTo>
                  <a:cubicBezTo>
                    <a:pt x="4017" y="3574"/>
                    <a:pt x="3837" y="3311"/>
                    <a:pt x="4066" y="3213"/>
                  </a:cubicBezTo>
                  <a:cubicBezTo>
                    <a:pt x="4079" y="3207"/>
                    <a:pt x="4092" y="3204"/>
                    <a:pt x="4105" y="3204"/>
                  </a:cubicBezTo>
                  <a:cubicBezTo>
                    <a:pt x="4305" y="3204"/>
                    <a:pt x="4376" y="3925"/>
                    <a:pt x="4361" y="4573"/>
                  </a:cubicBezTo>
                  <a:cubicBezTo>
                    <a:pt x="4345" y="4934"/>
                    <a:pt x="4525" y="5278"/>
                    <a:pt x="4820" y="5475"/>
                  </a:cubicBezTo>
                  <a:cubicBezTo>
                    <a:pt x="4689" y="5163"/>
                    <a:pt x="4623" y="4803"/>
                    <a:pt x="4640" y="4459"/>
                  </a:cubicBezTo>
                  <a:cubicBezTo>
                    <a:pt x="4640" y="3951"/>
                    <a:pt x="4738" y="3016"/>
                    <a:pt x="3820" y="2410"/>
                  </a:cubicBezTo>
                  <a:cubicBezTo>
                    <a:pt x="2919" y="1787"/>
                    <a:pt x="1820" y="2066"/>
                    <a:pt x="1017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17"/>
            <p:cNvSpPr/>
            <p:nvPr/>
          </p:nvSpPr>
          <p:spPr>
            <a:xfrm>
              <a:off x="4230798" y="4457183"/>
              <a:ext cx="97332" cy="64035"/>
            </a:xfrm>
            <a:custGeom>
              <a:rect b="b" l="l" r="r" t="t"/>
              <a:pathLst>
                <a:path extrusionOk="0" h="1952" w="2967">
                  <a:moveTo>
                    <a:pt x="2047" y="0"/>
                  </a:moveTo>
                  <a:cubicBezTo>
                    <a:pt x="328" y="0"/>
                    <a:pt x="279" y="1096"/>
                    <a:pt x="279" y="1380"/>
                  </a:cubicBezTo>
                  <a:cubicBezTo>
                    <a:pt x="279" y="1561"/>
                    <a:pt x="164" y="1725"/>
                    <a:pt x="0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59" y="1951"/>
                    <a:pt x="1827" y="1305"/>
                    <a:pt x="2033" y="790"/>
                  </a:cubicBezTo>
                  <a:cubicBezTo>
                    <a:pt x="2196" y="413"/>
                    <a:pt x="2541" y="135"/>
                    <a:pt x="2967" y="85"/>
                  </a:cubicBezTo>
                  <a:cubicBezTo>
                    <a:pt x="2616" y="26"/>
                    <a:pt x="2312" y="0"/>
                    <a:pt x="20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17"/>
            <p:cNvSpPr/>
            <p:nvPr/>
          </p:nvSpPr>
          <p:spPr>
            <a:xfrm>
              <a:off x="4193137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476" y="0"/>
                  </a:moveTo>
                  <a:cubicBezTo>
                    <a:pt x="433" y="0"/>
                    <a:pt x="388" y="10"/>
                    <a:pt x="345" y="29"/>
                  </a:cubicBezTo>
                  <a:cubicBezTo>
                    <a:pt x="99" y="144"/>
                    <a:pt x="1" y="423"/>
                    <a:pt x="99" y="669"/>
                  </a:cubicBezTo>
                  <a:cubicBezTo>
                    <a:pt x="181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8" y="1140"/>
                  </a:cubicBezTo>
                  <a:cubicBezTo>
                    <a:pt x="961" y="1140"/>
                    <a:pt x="1105" y="1096"/>
                    <a:pt x="1230" y="1013"/>
                  </a:cubicBezTo>
                  <a:cubicBezTo>
                    <a:pt x="1377" y="882"/>
                    <a:pt x="1459" y="702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35" y="902"/>
                    <a:pt x="783" y="902"/>
                  </a:cubicBezTo>
                  <a:cubicBezTo>
                    <a:pt x="763" y="902"/>
                    <a:pt x="742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85" y="85"/>
                    <a:pt x="430" y="73"/>
                    <a:pt x="474" y="73"/>
                  </a:cubicBezTo>
                  <a:cubicBezTo>
                    <a:pt x="594" y="73"/>
                    <a:pt x="710" y="160"/>
                    <a:pt x="722" y="292"/>
                  </a:cubicBezTo>
                  <a:cubicBezTo>
                    <a:pt x="733" y="403"/>
                    <a:pt x="646" y="469"/>
                    <a:pt x="594" y="469"/>
                  </a:cubicBezTo>
                  <a:cubicBezTo>
                    <a:pt x="569" y="469"/>
                    <a:pt x="553" y="454"/>
                    <a:pt x="558" y="423"/>
                  </a:cubicBezTo>
                  <a:cubicBezTo>
                    <a:pt x="583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3" y="357"/>
                    <a:pt x="394" y="538"/>
                    <a:pt x="394" y="538"/>
                  </a:cubicBezTo>
                  <a:cubicBezTo>
                    <a:pt x="442" y="581"/>
                    <a:pt x="498" y="600"/>
                    <a:pt x="554" y="600"/>
                  </a:cubicBezTo>
                  <a:cubicBezTo>
                    <a:pt x="689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17"/>
            <p:cNvSpPr/>
            <p:nvPr/>
          </p:nvSpPr>
          <p:spPr>
            <a:xfrm>
              <a:off x="4854532" y="4694367"/>
              <a:ext cx="131253" cy="286749"/>
            </a:xfrm>
            <a:custGeom>
              <a:rect b="b" l="l" r="r" t="t"/>
              <a:pathLst>
                <a:path extrusionOk="0" h="8741" w="4001">
                  <a:moveTo>
                    <a:pt x="1920" y="0"/>
                  </a:moveTo>
                  <a:cubicBezTo>
                    <a:pt x="1762" y="0"/>
                    <a:pt x="1602" y="22"/>
                    <a:pt x="1443" y="68"/>
                  </a:cubicBezTo>
                  <a:cubicBezTo>
                    <a:pt x="689" y="248"/>
                    <a:pt x="132" y="904"/>
                    <a:pt x="67" y="1690"/>
                  </a:cubicBezTo>
                  <a:cubicBezTo>
                    <a:pt x="1" y="2493"/>
                    <a:pt x="411" y="3280"/>
                    <a:pt x="1001" y="3838"/>
                  </a:cubicBezTo>
                  <a:cubicBezTo>
                    <a:pt x="1591" y="4428"/>
                    <a:pt x="2361" y="4706"/>
                    <a:pt x="2902" y="5214"/>
                  </a:cubicBezTo>
                  <a:cubicBezTo>
                    <a:pt x="3443" y="5673"/>
                    <a:pt x="3771" y="6345"/>
                    <a:pt x="3820" y="7050"/>
                  </a:cubicBezTo>
                  <a:cubicBezTo>
                    <a:pt x="3853" y="7722"/>
                    <a:pt x="3492" y="8394"/>
                    <a:pt x="2919" y="8558"/>
                  </a:cubicBezTo>
                  <a:cubicBezTo>
                    <a:pt x="2791" y="8610"/>
                    <a:pt x="2658" y="8635"/>
                    <a:pt x="2527" y="8635"/>
                  </a:cubicBezTo>
                  <a:cubicBezTo>
                    <a:pt x="2121" y="8635"/>
                    <a:pt x="1732" y="8398"/>
                    <a:pt x="1558" y="8001"/>
                  </a:cubicBezTo>
                  <a:cubicBezTo>
                    <a:pt x="1345" y="7558"/>
                    <a:pt x="1542" y="7034"/>
                    <a:pt x="2001" y="6837"/>
                  </a:cubicBezTo>
                  <a:cubicBezTo>
                    <a:pt x="2083" y="6804"/>
                    <a:pt x="2181" y="6788"/>
                    <a:pt x="2263" y="6788"/>
                  </a:cubicBezTo>
                  <a:cubicBezTo>
                    <a:pt x="2263" y="6788"/>
                    <a:pt x="2293" y="6785"/>
                    <a:pt x="2340" y="6785"/>
                  </a:cubicBezTo>
                  <a:cubicBezTo>
                    <a:pt x="2480" y="6785"/>
                    <a:pt x="2775" y="6813"/>
                    <a:pt x="2886" y="7034"/>
                  </a:cubicBezTo>
                  <a:cubicBezTo>
                    <a:pt x="2886" y="7034"/>
                    <a:pt x="2896" y="7076"/>
                    <a:pt x="2859" y="7076"/>
                  </a:cubicBezTo>
                  <a:cubicBezTo>
                    <a:pt x="2849" y="7076"/>
                    <a:pt x="2837" y="7073"/>
                    <a:pt x="2820" y="7067"/>
                  </a:cubicBezTo>
                  <a:cubicBezTo>
                    <a:pt x="2757" y="7024"/>
                    <a:pt x="2682" y="7003"/>
                    <a:pt x="2606" y="7003"/>
                  </a:cubicBezTo>
                  <a:cubicBezTo>
                    <a:pt x="2505" y="7003"/>
                    <a:pt x="2403" y="7041"/>
                    <a:pt x="2329" y="7116"/>
                  </a:cubicBezTo>
                  <a:cubicBezTo>
                    <a:pt x="2083" y="7345"/>
                    <a:pt x="2132" y="7771"/>
                    <a:pt x="2443" y="7935"/>
                  </a:cubicBezTo>
                  <a:cubicBezTo>
                    <a:pt x="2525" y="7973"/>
                    <a:pt x="2610" y="7991"/>
                    <a:pt x="2693" y="7991"/>
                  </a:cubicBezTo>
                  <a:cubicBezTo>
                    <a:pt x="3007" y="7991"/>
                    <a:pt x="3281" y="7724"/>
                    <a:pt x="3164" y="7231"/>
                  </a:cubicBezTo>
                  <a:cubicBezTo>
                    <a:pt x="3061" y="6890"/>
                    <a:pt x="2742" y="6683"/>
                    <a:pt x="2403" y="6683"/>
                  </a:cubicBezTo>
                  <a:cubicBezTo>
                    <a:pt x="2368" y="6683"/>
                    <a:pt x="2332" y="6685"/>
                    <a:pt x="2296" y="6690"/>
                  </a:cubicBezTo>
                  <a:cubicBezTo>
                    <a:pt x="2181" y="6690"/>
                    <a:pt x="2066" y="6722"/>
                    <a:pt x="1968" y="6788"/>
                  </a:cubicBezTo>
                  <a:cubicBezTo>
                    <a:pt x="1493" y="7001"/>
                    <a:pt x="1279" y="7542"/>
                    <a:pt x="1476" y="8017"/>
                  </a:cubicBezTo>
                  <a:cubicBezTo>
                    <a:pt x="1605" y="8455"/>
                    <a:pt x="2066" y="8740"/>
                    <a:pt x="2560" y="8740"/>
                  </a:cubicBezTo>
                  <a:cubicBezTo>
                    <a:pt x="2696" y="8740"/>
                    <a:pt x="2834" y="8719"/>
                    <a:pt x="2968" y="8673"/>
                  </a:cubicBezTo>
                  <a:cubicBezTo>
                    <a:pt x="3607" y="8493"/>
                    <a:pt x="4000" y="7755"/>
                    <a:pt x="3968" y="7050"/>
                  </a:cubicBezTo>
                  <a:cubicBezTo>
                    <a:pt x="3935" y="6296"/>
                    <a:pt x="3591" y="5575"/>
                    <a:pt x="3017" y="5083"/>
                  </a:cubicBezTo>
                  <a:cubicBezTo>
                    <a:pt x="2443" y="4559"/>
                    <a:pt x="1673" y="4264"/>
                    <a:pt x="1132" y="3706"/>
                  </a:cubicBezTo>
                  <a:cubicBezTo>
                    <a:pt x="558" y="3182"/>
                    <a:pt x="181" y="2428"/>
                    <a:pt x="230" y="1707"/>
                  </a:cubicBezTo>
                  <a:cubicBezTo>
                    <a:pt x="263" y="1248"/>
                    <a:pt x="476" y="838"/>
                    <a:pt x="821" y="543"/>
                  </a:cubicBezTo>
                  <a:cubicBezTo>
                    <a:pt x="984" y="428"/>
                    <a:pt x="1165" y="346"/>
                    <a:pt x="1345" y="281"/>
                  </a:cubicBezTo>
                  <a:cubicBezTo>
                    <a:pt x="1493" y="240"/>
                    <a:pt x="1644" y="219"/>
                    <a:pt x="1796" y="219"/>
                  </a:cubicBezTo>
                  <a:cubicBezTo>
                    <a:pt x="1947" y="219"/>
                    <a:pt x="2099" y="240"/>
                    <a:pt x="2247" y="281"/>
                  </a:cubicBezTo>
                  <a:cubicBezTo>
                    <a:pt x="3263" y="543"/>
                    <a:pt x="3591" y="1920"/>
                    <a:pt x="2902" y="2575"/>
                  </a:cubicBezTo>
                  <a:cubicBezTo>
                    <a:pt x="2771" y="2707"/>
                    <a:pt x="2591" y="2805"/>
                    <a:pt x="2394" y="2838"/>
                  </a:cubicBezTo>
                  <a:cubicBezTo>
                    <a:pt x="2332" y="2846"/>
                    <a:pt x="2274" y="2851"/>
                    <a:pt x="2218" y="2851"/>
                  </a:cubicBezTo>
                  <a:cubicBezTo>
                    <a:pt x="1758" y="2851"/>
                    <a:pt x="1514" y="2569"/>
                    <a:pt x="1558" y="2379"/>
                  </a:cubicBezTo>
                  <a:cubicBezTo>
                    <a:pt x="1558" y="2379"/>
                    <a:pt x="1558" y="2346"/>
                    <a:pt x="1624" y="2346"/>
                  </a:cubicBezTo>
                  <a:cubicBezTo>
                    <a:pt x="1634" y="2346"/>
                    <a:pt x="1653" y="2347"/>
                    <a:pt x="1679" y="2347"/>
                  </a:cubicBezTo>
                  <a:cubicBezTo>
                    <a:pt x="1814" y="2347"/>
                    <a:pt x="2125" y="2324"/>
                    <a:pt x="2263" y="2035"/>
                  </a:cubicBezTo>
                  <a:cubicBezTo>
                    <a:pt x="2381" y="1680"/>
                    <a:pt x="2099" y="1346"/>
                    <a:pt x="1771" y="1346"/>
                  </a:cubicBezTo>
                  <a:cubicBezTo>
                    <a:pt x="1690" y="1346"/>
                    <a:pt x="1607" y="1366"/>
                    <a:pt x="1525" y="1412"/>
                  </a:cubicBezTo>
                  <a:cubicBezTo>
                    <a:pt x="902" y="1789"/>
                    <a:pt x="1050" y="2723"/>
                    <a:pt x="1755" y="2903"/>
                  </a:cubicBezTo>
                  <a:cubicBezTo>
                    <a:pt x="1925" y="2981"/>
                    <a:pt x="2104" y="3018"/>
                    <a:pt x="2281" y="3018"/>
                  </a:cubicBezTo>
                  <a:cubicBezTo>
                    <a:pt x="2735" y="3018"/>
                    <a:pt x="3174" y="2775"/>
                    <a:pt x="3410" y="2362"/>
                  </a:cubicBezTo>
                  <a:cubicBezTo>
                    <a:pt x="3673" y="1821"/>
                    <a:pt x="3623" y="1166"/>
                    <a:pt x="3279" y="674"/>
                  </a:cubicBezTo>
                  <a:cubicBezTo>
                    <a:pt x="2951" y="245"/>
                    <a:pt x="2448" y="0"/>
                    <a:pt x="1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17"/>
            <p:cNvSpPr/>
            <p:nvPr/>
          </p:nvSpPr>
          <p:spPr>
            <a:xfrm>
              <a:off x="4926606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213" y="0"/>
                  </a:moveTo>
                  <a:cubicBezTo>
                    <a:pt x="213" y="0"/>
                    <a:pt x="246" y="82"/>
                    <a:pt x="115" y="475"/>
                  </a:cubicBezTo>
                  <a:cubicBezTo>
                    <a:pt x="0" y="852"/>
                    <a:pt x="328" y="1115"/>
                    <a:pt x="967" y="1393"/>
                  </a:cubicBezTo>
                  <a:cubicBezTo>
                    <a:pt x="1590" y="1672"/>
                    <a:pt x="1672" y="2410"/>
                    <a:pt x="1672" y="2410"/>
                  </a:cubicBezTo>
                  <a:cubicBezTo>
                    <a:pt x="1721" y="393"/>
                    <a:pt x="886" y="328"/>
                    <a:pt x="689" y="328"/>
                  </a:cubicBezTo>
                  <a:cubicBezTo>
                    <a:pt x="674" y="329"/>
                    <a:pt x="660" y="330"/>
                    <a:pt x="646" y="330"/>
                  </a:cubicBezTo>
                  <a:cubicBezTo>
                    <a:pt x="478" y="330"/>
                    <a:pt x="391" y="240"/>
                    <a:pt x="361" y="164"/>
                  </a:cubicBezTo>
                  <a:cubicBezTo>
                    <a:pt x="345" y="66"/>
                    <a:pt x="214" y="0"/>
                    <a:pt x="21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17"/>
            <p:cNvSpPr/>
            <p:nvPr/>
          </p:nvSpPr>
          <p:spPr>
            <a:xfrm>
              <a:off x="4750768" y="4569673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1131" y="0"/>
                  </a:moveTo>
                  <a:lnTo>
                    <a:pt x="1131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02" y="574"/>
                    <a:pt x="361" y="1197"/>
                    <a:pt x="754" y="1820"/>
                  </a:cubicBezTo>
                  <a:cubicBezTo>
                    <a:pt x="1197" y="2508"/>
                    <a:pt x="1787" y="2295"/>
                    <a:pt x="1984" y="2869"/>
                  </a:cubicBezTo>
                  <a:cubicBezTo>
                    <a:pt x="1984" y="2869"/>
                    <a:pt x="2066" y="3164"/>
                    <a:pt x="1869" y="3262"/>
                  </a:cubicBezTo>
                  <a:cubicBezTo>
                    <a:pt x="1835" y="3284"/>
                    <a:pt x="1803" y="3293"/>
                    <a:pt x="1772" y="3293"/>
                  </a:cubicBezTo>
                  <a:cubicBezTo>
                    <a:pt x="1639" y="3293"/>
                    <a:pt x="1541" y="3114"/>
                    <a:pt x="1541" y="2967"/>
                  </a:cubicBezTo>
                  <a:cubicBezTo>
                    <a:pt x="1476" y="2656"/>
                    <a:pt x="1230" y="2426"/>
                    <a:pt x="918" y="2377"/>
                  </a:cubicBezTo>
                  <a:cubicBezTo>
                    <a:pt x="542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41" y="2508"/>
                    <a:pt x="525" y="2656"/>
                  </a:cubicBezTo>
                  <a:cubicBezTo>
                    <a:pt x="443" y="2803"/>
                    <a:pt x="148" y="3295"/>
                    <a:pt x="722" y="3672"/>
                  </a:cubicBezTo>
                  <a:cubicBezTo>
                    <a:pt x="1295" y="4049"/>
                    <a:pt x="1574" y="3852"/>
                    <a:pt x="1672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6" y="6163"/>
                    <a:pt x="1967" y="6065"/>
                    <a:pt x="1918" y="5950"/>
                  </a:cubicBezTo>
                  <a:cubicBezTo>
                    <a:pt x="1765" y="5629"/>
                    <a:pt x="1442" y="5422"/>
                    <a:pt x="1080" y="5422"/>
                  </a:cubicBezTo>
                  <a:cubicBezTo>
                    <a:pt x="1053" y="5422"/>
                    <a:pt x="1027" y="5424"/>
                    <a:pt x="1000" y="5426"/>
                  </a:cubicBezTo>
                  <a:cubicBezTo>
                    <a:pt x="957" y="5428"/>
                    <a:pt x="917" y="5429"/>
                    <a:pt x="880" y="5429"/>
                  </a:cubicBezTo>
                  <a:cubicBezTo>
                    <a:pt x="417" y="5429"/>
                    <a:pt x="357" y="5252"/>
                    <a:pt x="312" y="5131"/>
                  </a:cubicBezTo>
                  <a:lnTo>
                    <a:pt x="312" y="5131"/>
                  </a:lnTo>
                  <a:cubicBezTo>
                    <a:pt x="312" y="5131"/>
                    <a:pt x="1" y="6114"/>
                    <a:pt x="935" y="6606"/>
                  </a:cubicBezTo>
                  <a:cubicBezTo>
                    <a:pt x="1869" y="7098"/>
                    <a:pt x="1787" y="6737"/>
                    <a:pt x="3082" y="7786"/>
                  </a:cubicBezTo>
                  <a:cubicBezTo>
                    <a:pt x="4131" y="8655"/>
                    <a:pt x="4328" y="8704"/>
                    <a:pt x="4328" y="8704"/>
                  </a:cubicBezTo>
                  <a:cubicBezTo>
                    <a:pt x="4293" y="8695"/>
                    <a:pt x="4259" y="8691"/>
                    <a:pt x="4225" y="8691"/>
                  </a:cubicBezTo>
                  <a:cubicBezTo>
                    <a:pt x="4065" y="8691"/>
                    <a:pt x="3914" y="8782"/>
                    <a:pt x="3820" y="8917"/>
                  </a:cubicBezTo>
                  <a:cubicBezTo>
                    <a:pt x="3623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1" y="9572"/>
                  </a:cubicBezTo>
                  <a:cubicBezTo>
                    <a:pt x="4274" y="9572"/>
                    <a:pt x="4422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8" y="9421"/>
                    <a:pt x="5182" y="9322"/>
                    <a:pt x="5410" y="9322"/>
                  </a:cubicBezTo>
                  <a:cubicBezTo>
                    <a:pt x="5713" y="9322"/>
                    <a:pt x="6074" y="9498"/>
                    <a:pt x="6393" y="10032"/>
                  </a:cubicBezTo>
                  <a:cubicBezTo>
                    <a:pt x="6393" y="10032"/>
                    <a:pt x="6164" y="9212"/>
                    <a:pt x="4836" y="8688"/>
                  </a:cubicBezTo>
                  <a:cubicBezTo>
                    <a:pt x="3115" y="7966"/>
                    <a:pt x="2033" y="6262"/>
                    <a:pt x="2131" y="4409"/>
                  </a:cubicBezTo>
                  <a:cubicBezTo>
                    <a:pt x="2213" y="2180"/>
                    <a:pt x="3508" y="656"/>
                    <a:pt x="11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17"/>
            <p:cNvSpPr/>
            <p:nvPr/>
          </p:nvSpPr>
          <p:spPr>
            <a:xfrm>
              <a:off x="4811524" y="4485789"/>
              <a:ext cx="96283" cy="352752"/>
            </a:xfrm>
            <a:custGeom>
              <a:rect b="b" l="l" r="r" t="t"/>
              <a:pathLst>
                <a:path extrusionOk="0" h="10753" w="2935">
                  <a:moveTo>
                    <a:pt x="1299" y="0"/>
                  </a:moveTo>
                  <a:cubicBezTo>
                    <a:pt x="720" y="0"/>
                    <a:pt x="172" y="382"/>
                    <a:pt x="99" y="902"/>
                  </a:cubicBezTo>
                  <a:cubicBezTo>
                    <a:pt x="1" y="1459"/>
                    <a:pt x="427" y="1967"/>
                    <a:pt x="984" y="1967"/>
                  </a:cubicBezTo>
                  <a:cubicBezTo>
                    <a:pt x="991" y="1967"/>
                    <a:pt x="999" y="1967"/>
                    <a:pt x="1006" y="1967"/>
                  </a:cubicBezTo>
                  <a:cubicBezTo>
                    <a:pt x="1565" y="1967"/>
                    <a:pt x="1850" y="1341"/>
                    <a:pt x="1656" y="1082"/>
                  </a:cubicBezTo>
                  <a:cubicBezTo>
                    <a:pt x="1572" y="962"/>
                    <a:pt x="1448" y="908"/>
                    <a:pt x="1326" y="908"/>
                  </a:cubicBezTo>
                  <a:cubicBezTo>
                    <a:pt x="1117" y="908"/>
                    <a:pt x="914" y="1069"/>
                    <a:pt x="935" y="1328"/>
                  </a:cubicBezTo>
                  <a:cubicBezTo>
                    <a:pt x="951" y="1639"/>
                    <a:pt x="1296" y="1607"/>
                    <a:pt x="1345" y="1656"/>
                  </a:cubicBezTo>
                  <a:cubicBezTo>
                    <a:pt x="1378" y="1689"/>
                    <a:pt x="1345" y="1754"/>
                    <a:pt x="1345" y="1754"/>
                  </a:cubicBezTo>
                  <a:cubicBezTo>
                    <a:pt x="1296" y="1820"/>
                    <a:pt x="1230" y="1869"/>
                    <a:pt x="1164" y="1902"/>
                  </a:cubicBezTo>
                  <a:cubicBezTo>
                    <a:pt x="1148" y="1902"/>
                    <a:pt x="1132" y="1918"/>
                    <a:pt x="1115" y="1918"/>
                  </a:cubicBezTo>
                  <a:lnTo>
                    <a:pt x="1099" y="1918"/>
                  </a:lnTo>
                  <a:cubicBezTo>
                    <a:pt x="1065" y="1922"/>
                    <a:pt x="1032" y="1924"/>
                    <a:pt x="999" y="1924"/>
                  </a:cubicBezTo>
                  <a:cubicBezTo>
                    <a:pt x="473" y="1924"/>
                    <a:pt x="73" y="1443"/>
                    <a:pt x="181" y="918"/>
                  </a:cubicBezTo>
                  <a:cubicBezTo>
                    <a:pt x="263" y="446"/>
                    <a:pt x="756" y="122"/>
                    <a:pt x="1270" y="122"/>
                  </a:cubicBezTo>
                  <a:cubicBezTo>
                    <a:pt x="1577" y="122"/>
                    <a:pt x="1892" y="238"/>
                    <a:pt x="2132" y="508"/>
                  </a:cubicBezTo>
                  <a:cubicBezTo>
                    <a:pt x="2754" y="1246"/>
                    <a:pt x="2623" y="2426"/>
                    <a:pt x="2246" y="3442"/>
                  </a:cubicBezTo>
                  <a:cubicBezTo>
                    <a:pt x="1427" y="5458"/>
                    <a:pt x="542" y="7491"/>
                    <a:pt x="1148" y="8966"/>
                  </a:cubicBezTo>
                  <a:cubicBezTo>
                    <a:pt x="1427" y="9720"/>
                    <a:pt x="1968" y="10359"/>
                    <a:pt x="2672" y="10753"/>
                  </a:cubicBezTo>
                  <a:cubicBezTo>
                    <a:pt x="2000" y="10327"/>
                    <a:pt x="1492" y="9687"/>
                    <a:pt x="1230" y="8950"/>
                  </a:cubicBezTo>
                  <a:cubicBezTo>
                    <a:pt x="689" y="7507"/>
                    <a:pt x="1558" y="5557"/>
                    <a:pt x="2410" y="3508"/>
                  </a:cubicBezTo>
                  <a:cubicBezTo>
                    <a:pt x="2787" y="2475"/>
                    <a:pt x="2935" y="1230"/>
                    <a:pt x="2246" y="426"/>
                  </a:cubicBezTo>
                  <a:cubicBezTo>
                    <a:pt x="1977" y="127"/>
                    <a:pt x="1633" y="0"/>
                    <a:pt x="12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17"/>
            <p:cNvSpPr/>
            <p:nvPr/>
          </p:nvSpPr>
          <p:spPr>
            <a:xfrm>
              <a:off x="4923391" y="4588470"/>
              <a:ext cx="124233" cy="122658"/>
            </a:xfrm>
            <a:custGeom>
              <a:rect b="b" l="l" r="r" t="t"/>
              <a:pathLst>
                <a:path extrusionOk="0" h="3739" w="3787">
                  <a:moveTo>
                    <a:pt x="3278" y="1"/>
                  </a:moveTo>
                  <a:cubicBezTo>
                    <a:pt x="3278" y="1"/>
                    <a:pt x="3278" y="268"/>
                    <a:pt x="3109" y="268"/>
                  </a:cubicBezTo>
                  <a:cubicBezTo>
                    <a:pt x="3095" y="268"/>
                    <a:pt x="3081" y="267"/>
                    <a:pt x="3065" y="263"/>
                  </a:cubicBezTo>
                  <a:cubicBezTo>
                    <a:pt x="2965" y="240"/>
                    <a:pt x="2825" y="181"/>
                    <a:pt x="2690" y="181"/>
                  </a:cubicBezTo>
                  <a:cubicBezTo>
                    <a:pt x="2540" y="181"/>
                    <a:pt x="2397" y="256"/>
                    <a:pt x="2328" y="542"/>
                  </a:cubicBezTo>
                  <a:cubicBezTo>
                    <a:pt x="2202" y="1062"/>
                    <a:pt x="2151" y="1643"/>
                    <a:pt x="1943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0" y="1642"/>
                    <a:pt x="1851" y="1643"/>
                    <a:pt x="1843" y="1643"/>
                  </a:cubicBezTo>
                  <a:cubicBezTo>
                    <a:pt x="1635" y="1643"/>
                    <a:pt x="1585" y="1062"/>
                    <a:pt x="1459" y="542"/>
                  </a:cubicBezTo>
                  <a:cubicBezTo>
                    <a:pt x="1398" y="256"/>
                    <a:pt x="1259" y="181"/>
                    <a:pt x="1108" y="181"/>
                  </a:cubicBezTo>
                  <a:cubicBezTo>
                    <a:pt x="974" y="181"/>
                    <a:pt x="829" y="240"/>
                    <a:pt x="721" y="263"/>
                  </a:cubicBezTo>
                  <a:cubicBezTo>
                    <a:pt x="704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31" y="673"/>
                  </a:cubicBezTo>
                  <a:cubicBezTo>
                    <a:pt x="0" y="1279"/>
                    <a:pt x="262" y="1493"/>
                    <a:pt x="1049" y="1870"/>
                  </a:cubicBezTo>
                  <a:cubicBezTo>
                    <a:pt x="1836" y="2230"/>
                    <a:pt x="1869" y="3509"/>
                    <a:pt x="1869" y="3509"/>
                  </a:cubicBezTo>
                  <a:lnTo>
                    <a:pt x="1901" y="3738"/>
                  </a:lnTo>
                  <a:lnTo>
                    <a:pt x="1918" y="3509"/>
                  </a:lnTo>
                  <a:cubicBezTo>
                    <a:pt x="1918" y="3509"/>
                    <a:pt x="1951" y="2214"/>
                    <a:pt x="2737" y="1870"/>
                  </a:cubicBezTo>
                  <a:cubicBezTo>
                    <a:pt x="3508" y="1509"/>
                    <a:pt x="3786" y="1279"/>
                    <a:pt x="3639" y="673"/>
                  </a:cubicBezTo>
                  <a:cubicBezTo>
                    <a:pt x="3508" y="83"/>
                    <a:pt x="3278" y="1"/>
                    <a:pt x="32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17"/>
            <p:cNvSpPr/>
            <p:nvPr/>
          </p:nvSpPr>
          <p:spPr>
            <a:xfrm>
              <a:off x="4963184" y="4503537"/>
              <a:ext cx="44648" cy="111340"/>
            </a:xfrm>
            <a:custGeom>
              <a:rect b="b" l="l" r="r" t="t"/>
              <a:pathLst>
                <a:path extrusionOk="0" h="3394" w="1361">
                  <a:moveTo>
                    <a:pt x="688" y="0"/>
                  </a:moveTo>
                  <a:lnTo>
                    <a:pt x="639" y="344"/>
                  </a:lnTo>
                  <a:cubicBezTo>
                    <a:pt x="606" y="607"/>
                    <a:pt x="508" y="869"/>
                    <a:pt x="361" y="1098"/>
                  </a:cubicBezTo>
                  <a:cubicBezTo>
                    <a:pt x="131" y="1443"/>
                    <a:pt x="0" y="1770"/>
                    <a:pt x="295" y="2164"/>
                  </a:cubicBezTo>
                  <a:cubicBezTo>
                    <a:pt x="492" y="2426"/>
                    <a:pt x="606" y="2737"/>
                    <a:pt x="656" y="3065"/>
                  </a:cubicBezTo>
                  <a:cubicBezTo>
                    <a:pt x="656" y="3147"/>
                    <a:pt x="672" y="3393"/>
                    <a:pt x="688" y="3393"/>
                  </a:cubicBezTo>
                  <a:cubicBezTo>
                    <a:pt x="688" y="3393"/>
                    <a:pt x="705" y="3131"/>
                    <a:pt x="721" y="3065"/>
                  </a:cubicBezTo>
                  <a:cubicBezTo>
                    <a:pt x="754" y="2737"/>
                    <a:pt x="869" y="2426"/>
                    <a:pt x="1065" y="2164"/>
                  </a:cubicBezTo>
                  <a:cubicBezTo>
                    <a:pt x="1360" y="1754"/>
                    <a:pt x="1229" y="1443"/>
                    <a:pt x="1000" y="1098"/>
                  </a:cubicBezTo>
                  <a:cubicBezTo>
                    <a:pt x="852" y="869"/>
                    <a:pt x="754" y="607"/>
                    <a:pt x="721" y="344"/>
                  </a:cubicBezTo>
                  <a:lnTo>
                    <a:pt x="688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17"/>
            <p:cNvSpPr/>
            <p:nvPr/>
          </p:nvSpPr>
          <p:spPr>
            <a:xfrm>
              <a:off x="4893800" y="4472864"/>
              <a:ext cx="90903" cy="267295"/>
            </a:xfrm>
            <a:custGeom>
              <a:rect b="b" l="l" r="r" t="t"/>
              <a:pathLst>
                <a:path extrusionOk="0" h="8148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099"/>
                    <a:pt x="968" y="1279"/>
                    <a:pt x="443" y="2902"/>
                  </a:cubicBezTo>
                  <a:cubicBezTo>
                    <a:pt x="1" y="4279"/>
                    <a:pt x="263" y="5230"/>
                    <a:pt x="1574" y="6131"/>
                  </a:cubicBezTo>
                  <a:cubicBezTo>
                    <a:pt x="2705" y="6934"/>
                    <a:pt x="2771" y="8000"/>
                    <a:pt x="2771" y="8147"/>
                  </a:cubicBezTo>
                  <a:cubicBezTo>
                    <a:pt x="2771" y="7639"/>
                    <a:pt x="2623" y="7164"/>
                    <a:pt x="2328" y="6754"/>
                  </a:cubicBezTo>
                  <a:cubicBezTo>
                    <a:pt x="2033" y="6328"/>
                    <a:pt x="1640" y="6066"/>
                    <a:pt x="1050" y="5557"/>
                  </a:cubicBezTo>
                  <a:cubicBezTo>
                    <a:pt x="869" y="5394"/>
                    <a:pt x="738" y="5197"/>
                    <a:pt x="640" y="4967"/>
                  </a:cubicBezTo>
                  <a:cubicBezTo>
                    <a:pt x="312" y="4131"/>
                    <a:pt x="968" y="3263"/>
                    <a:pt x="1312" y="2902"/>
                  </a:cubicBezTo>
                  <a:cubicBezTo>
                    <a:pt x="1722" y="2443"/>
                    <a:pt x="2426" y="1968"/>
                    <a:pt x="2574" y="1066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17"/>
            <p:cNvSpPr/>
            <p:nvPr/>
          </p:nvSpPr>
          <p:spPr>
            <a:xfrm>
              <a:off x="4795285" y="4163179"/>
              <a:ext cx="79716" cy="179050"/>
            </a:xfrm>
            <a:custGeom>
              <a:rect b="b" l="l" r="r" t="t"/>
              <a:pathLst>
                <a:path extrusionOk="0" h="5458" w="2430">
                  <a:moveTo>
                    <a:pt x="993" y="0"/>
                  </a:moveTo>
                  <a:cubicBezTo>
                    <a:pt x="641" y="0"/>
                    <a:pt x="0" y="573"/>
                    <a:pt x="299" y="2425"/>
                  </a:cubicBezTo>
                  <a:cubicBezTo>
                    <a:pt x="610" y="4458"/>
                    <a:pt x="2168" y="5409"/>
                    <a:pt x="2430" y="5458"/>
                  </a:cubicBezTo>
                  <a:cubicBezTo>
                    <a:pt x="2430" y="5458"/>
                    <a:pt x="922" y="4474"/>
                    <a:pt x="791" y="2802"/>
                  </a:cubicBezTo>
                  <a:cubicBezTo>
                    <a:pt x="660" y="1130"/>
                    <a:pt x="1168" y="1098"/>
                    <a:pt x="1315" y="737"/>
                  </a:cubicBezTo>
                  <a:cubicBezTo>
                    <a:pt x="1479" y="376"/>
                    <a:pt x="1414" y="114"/>
                    <a:pt x="1086" y="16"/>
                  </a:cubicBezTo>
                  <a:cubicBezTo>
                    <a:pt x="1058" y="6"/>
                    <a:pt x="1027" y="0"/>
                    <a:pt x="9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17"/>
            <p:cNvSpPr/>
            <p:nvPr/>
          </p:nvSpPr>
          <p:spPr>
            <a:xfrm>
              <a:off x="4759921" y="4114069"/>
              <a:ext cx="173178" cy="233014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1" y="0"/>
                    <a:pt x="3183" y="25"/>
                    <a:pt x="3016" y="54"/>
                  </a:cubicBezTo>
                  <a:cubicBezTo>
                    <a:pt x="2590" y="120"/>
                    <a:pt x="2180" y="300"/>
                    <a:pt x="1820" y="546"/>
                  </a:cubicBezTo>
                  <a:cubicBezTo>
                    <a:pt x="0" y="1890"/>
                    <a:pt x="328" y="4283"/>
                    <a:pt x="869" y="5430"/>
                  </a:cubicBezTo>
                  <a:cubicBezTo>
                    <a:pt x="1164" y="6119"/>
                    <a:pt x="1656" y="6692"/>
                    <a:pt x="2262" y="7102"/>
                  </a:cubicBezTo>
                  <a:cubicBezTo>
                    <a:pt x="1672" y="6676"/>
                    <a:pt x="1213" y="6086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4" y="376"/>
                    <a:pt x="2901" y="184"/>
                    <a:pt x="3415" y="184"/>
                  </a:cubicBezTo>
                  <a:cubicBezTo>
                    <a:pt x="3831" y="184"/>
                    <a:pt x="4220" y="309"/>
                    <a:pt x="4491" y="595"/>
                  </a:cubicBezTo>
                  <a:cubicBezTo>
                    <a:pt x="5137" y="1241"/>
                    <a:pt x="4670" y="2300"/>
                    <a:pt x="3966" y="2300"/>
                  </a:cubicBezTo>
                  <a:cubicBezTo>
                    <a:pt x="3955" y="2300"/>
                    <a:pt x="3945" y="2300"/>
                    <a:pt x="3934" y="2300"/>
                  </a:cubicBezTo>
                  <a:cubicBezTo>
                    <a:pt x="3904" y="2303"/>
                    <a:pt x="3875" y="2305"/>
                    <a:pt x="3845" y="2305"/>
                  </a:cubicBezTo>
                  <a:cubicBezTo>
                    <a:pt x="3584" y="2305"/>
                    <a:pt x="3344" y="2175"/>
                    <a:pt x="3196" y="1939"/>
                  </a:cubicBezTo>
                  <a:cubicBezTo>
                    <a:pt x="3147" y="1841"/>
                    <a:pt x="3131" y="1710"/>
                    <a:pt x="3131" y="1578"/>
                  </a:cubicBezTo>
                  <a:cubicBezTo>
                    <a:pt x="3160" y="1327"/>
                    <a:pt x="3240" y="1247"/>
                    <a:pt x="3294" y="1247"/>
                  </a:cubicBezTo>
                  <a:cubicBezTo>
                    <a:pt x="3332" y="1247"/>
                    <a:pt x="3357" y="1285"/>
                    <a:pt x="3344" y="1333"/>
                  </a:cubicBezTo>
                  <a:cubicBezTo>
                    <a:pt x="3300" y="1569"/>
                    <a:pt x="3495" y="1766"/>
                    <a:pt x="3727" y="1766"/>
                  </a:cubicBezTo>
                  <a:cubicBezTo>
                    <a:pt x="3752" y="1766"/>
                    <a:pt x="3777" y="1764"/>
                    <a:pt x="3803" y="1759"/>
                  </a:cubicBezTo>
                  <a:cubicBezTo>
                    <a:pt x="4213" y="1710"/>
                    <a:pt x="4327" y="1169"/>
                    <a:pt x="3967" y="956"/>
                  </a:cubicBezTo>
                  <a:cubicBezTo>
                    <a:pt x="3873" y="909"/>
                    <a:pt x="3775" y="887"/>
                    <a:pt x="3679" y="887"/>
                  </a:cubicBezTo>
                  <a:cubicBezTo>
                    <a:pt x="3370" y="887"/>
                    <a:pt x="3082" y="1110"/>
                    <a:pt x="3032" y="1447"/>
                  </a:cubicBezTo>
                  <a:cubicBezTo>
                    <a:pt x="2983" y="1775"/>
                    <a:pt x="3131" y="2103"/>
                    <a:pt x="3426" y="2267"/>
                  </a:cubicBezTo>
                  <a:lnTo>
                    <a:pt x="3459" y="2283"/>
                  </a:lnTo>
                  <a:lnTo>
                    <a:pt x="3475" y="2283"/>
                  </a:lnTo>
                  <a:cubicBezTo>
                    <a:pt x="3557" y="2332"/>
                    <a:pt x="3655" y="2365"/>
                    <a:pt x="3770" y="2398"/>
                  </a:cubicBezTo>
                  <a:cubicBezTo>
                    <a:pt x="3863" y="2420"/>
                    <a:pt x="3957" y="2430"/>
                    <a:pt x="4048" y="2430"/>
                  </a:cubicBezTo>
                  <a:cubicBezTo>
                    <a:pt x="4646" y="2430"/>
                    <a:pt x="5172" y="1992"/>
                    <a:pt x="5229" y="1480"/>
                  </a:cubicBezTo>
                  <a:cubicBezTo>
                    <a:pt x="5278" y="1054"/>
                    <a:pt x="5114" y="644"/>
                    <a:pt x="4803" y="382"/>
                  </a:cubicBezTo>
                  <a:cubicBezTo>
                    <a:pt x="4420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17"/>
            <p:cNvSpPr/>
            <p:nvPr/>
          </p:nvSpPr>
          <p:spPr>
            <a:xfrm>
              <a:off x="4865850" y="4052887"/>
              <a:ext cx="239312" cy="168355"/>
            </a:xfrm>
            <a:custGeom>
              <a:rect b="b" l="l" r="r" t="t"/>
              <a:pathLst>
                <a:path extrusionOk="0" h="5132" w="7295">
                  <a:moveTo>
                    <a:pt x="1728" y="1"/>
                  </a:moveTo>
                  <a:cubicBezTo>
                    <a:pt x="1336" y="1"/>
                    <a:pt x="951" y="172"/>
                    <a:pt x="689" y="493"/>
                  </a:cubicBezTo>
                  <a:cubicBezTo>
                    <a:pt x="603" y="635"/>
                    <a:pt x="453" y="706"/>
                    <a:pt x="303" y="706"/>
                  </a:cubicBezTo>
                  <a:cubicBezTo>
                    <a:pt x="193" y="706"/>
                    <a:pt x="83" y="668"/>
                    <a:pt x="0" y="591"/>
                  </a:cubicBezTo>
                  <a:lnTo>
                    <a:pt x="0" y="591"/>
                  </a:lnTo>
                  <a:cubicBezTo>
                    <a:pt x="33" y="952"/>
                    <a:pt x="49" y="1018"/>
                    <a:pt x="1754" y="1739"/>
                  </a:cubicBezTo>
                  <a:cubicBezTo>
                    <a:pt x="3065" y="2296"/>
                    <a:pt x="3508" y="4247"/>
                    <a:pt x="3655" y="5132"/>
                  </a:cubicBezTo>
                  <a:cubicBezTo>
                    <a:pt x="3787" y="4263"/>
                    <a:pt x="4229" y="2296"/>
                    <a:pt x="5540" y="1739"/>
                  </a:cubicBezTo>
                  <a:cubicBezTo>
                    <a:pt x="7245" y="1018"/>
                    <a:pt x="7262" y="952"/>
                    <a:pt x="7294" y="591"/>
                  </a:cubicBezTo>
                  <a:lnTo>
                    <a:pt x="7294" y="591"/>
                  </a:lnTo>
                  <a:cubicBezTo>
                    <a:pt x="7211" y="668"/>
                    <a:pt x="7101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3" y="172"/>
                    <a:pt x="5959" y="1"/>
                    <a:pt x="5566" y="1"/>
                  </a:cubicBezTo>
                  <a:cubicBezTo>
                    <a:pt x="5298" y="1"/>
                    <a:pt x="5026" y="81"/>
                    <a:pt x="4786" y="247"/>
                  </a:cubicBezTo>
                  <a:cubicBezTo>
                    <a:pt x="4213" y="657"/>
                    <a:pt x="3836" y="1476"/>
                    <a:pt x="3655" y="2657"/>
                  </a:cubicBezTo>
                  <a:cubicBezTo>
                    <a:pt x="3459" y="1460"/>
                    <a:pt x="3082" y="641"/>
                    <a:pt x="2508" y="247"/>
                  </a:cubicBezTo>
                  <a:cubicBezTo>
                    <a:pt x="2268" y="81"/>
                    <a:pt x="1996" y="1"/>
                    <a:pt x="17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17"/>
            <p:cNvSpPr/>
            <p:nvPr/>
          </p:nvSpPr>
          <p:spPr>
            <a:xfrm>
              <a:off x="4941664" y="3959358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44" y="0"/>
                  </a:moveTo>
                  <a:cubicBezTo>
                    <a:pt x="1262" y="164"/>
                    <a:pt x="1148" y="312"/>
                    <a:pt x="1017" y="426"/>
                  </a:cubicBezTo>
                  <a:cubicBezTo>
                    <a:pt x="574" y="853"/>
                    <a:pt x="0" y="1721"/>
                    <a:pt x="738" y="2918"/>
                  </a:cubicBezTo>
                  <a:cubicBezTo>
                    <a:pt x="1017" y="3377"/>
                    <a:pt x="1230" y="3901"/>
                    <a:pt x="1344" y="4442"/>
                  </a:cubicBezTo>
                  <a:cubicBezTo>
                    <a:pt x="1459" y="3901"/>
                    <a:pt x="1656" y="3377"/>
                    <a:pt x="1951" y="2918"/>
                  </a:cubicBezTo>
                  <a:cubicBezTo>
                    <a:pt x="2672" y="1721"/>
                    <a:pt x="2115" y="869"/>
                    <a:pt x="1672" y="426"/>
                  </a:cubicBezTo>
                  <a:cubicBezTo>
                    <a:pt x="1541" y="312"/>
                    <a:pt x="1426" y="164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17"/>
            <p:cNvSpPr/>
            <p:nvPr/>
          </p:nvSpPr>
          <p:spPr>
            <a:xfrm>
              <a:off x="4885205" y="3821969"/>
              <a:ext cx="200603" cy="220220"/>
            </a:xfrm>
            <a:custGeom>
              <a:rect b="b" l="l" r="r" t="t"/>
              <a:pathLst>
                <a:path extrusionOk="0" h="6713" w="6115">
                  <a:moveTo>
                    <a:pt x="1600" y="0"/>
                  </a:moveTo>
                  <a:cubicBezTo>
                    <a:pt x="1200" y="0"/>
                    <a:pt x="806" y="159"/>
                    <a:pt x="574" y="451"/>
                  </a:cubicBezTo>
                  <a:cubicBezTo>
                    <a:pt x="0" y="1107"/>
                    <a:pt x="476" y="2074"/>
                    <a:pt x="1131" y="2106"/>
                  </a:cubicBezTo>
                  <a:cubicBezTo>
                    <a:pt x="1150" y="2107"/>
                    <a:pt x="1168" y="2108"/>
                    <a:pt x="1186" y="2108"/>
                  </a:cubicBezTo>
                  <a:cubicBezTo>
                    <a:pt x="1784" y="2108"/>
                    <a:pt x="1996" y="1589"/>
                    <a:pt x="1869" y="1287"/>
                  </a:cubicBezTo>
                  <a:cubicBezTo>
                    <a:pt x="1827" y="1118"/>
                    <a:pt x="1676" y="998"/>
                    <a:pt x="1500" y="998"/>
                  </a:cubicBezTo>
                  <a:cubicBezTo>
                    <a:pt x="1470" y="998"/>
                    <a:pt x="1440" y="1001"/>
                    <a:pt x="1410" y="1008"/>
                  </a:cubicBezTo>
                  <a:cubicBezTo>
                    <a:pt x="1262" y="1025"/>
                    <a:pt x="1148" y="1156"/>
                    <a:pt x="1164" y="1320"/>
                  </a:cubicBezTo>
                  <a:cubicBezTo>
                    <a:pt x="1154" y="1475"/>
                    <a:pt x="1281" y="1572"/>
                    <a:pt x="1409" y="1572"/>
                  </a:cubicBezTo>
                  <a:cubicBezTo>
                    <a:pt x="1484" y="1572"/>
                    <a:pt x="1558" y="1539"/>
                    <a:pt x="1607" y="1467"/>
                  </a:cubicBezTo>
                  <a:cubicBezTo>
                    <a:pt x="1648" y="1401"/>
                    <a:pt x="1692" y="1375"/>
                    <a:pt x="1731" y="1375"/>
                  </a:cubicBezTo>
                  <a:cubicBezTo>
                    <a:pt x="1797" y="1375"/>
                    <a:pt x="1847" y="1455"/>
                    <a:pt x="1836" y="1549"/>
                  </a:cubicBezTo>
                  <a:cubicBezTo>
                    <a:pt x="1746" y="1793"/>
                    <a:pt x="1516" y="1946"/>
                    <a:pt x="1270" y="1946"/>
                  </a:cubicBezTo>
                  <a:cubicBezTo>
                    <a:pt x="1202" y="1946"/>
                    <a:pt x="1133" y="1935"/>
                    <a:pt x="1066" y="1910"/>
                  </a:cubicBezTo>
                  <a:cubicBezTo>
                    <a:pt x="656" y="1779"/>
                    <a:pt x="459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6" y="515"/>
                    <a:pt x="2902" y="927"/>
                    <a:pt x="2951" y="1910"/>
                  </a:cubicBezTo>
                  <a:cubicBezTo>
                    <a:pt x="2951" y="3074"/>
                    <a:pt x="2016" y="4123"/>
                    <a:pt x="1771" y="4893"/>
                  </a:cubicBezTo>
                  <a:cubicBezTo>
                    <a:pt x="1417" y="5955"/>
                    <a:pt x="1852" y="6622"/>
                    <a:pt x="1899" y="6708"/>
                  </a:cubicBezTo>
                  <a:lnTo>
                    <a:pt x="1899" y="6708"/>
                  </a:lnTo>
                  <a:cubicBezTo>
                    <a:pt x="1607" y="6152"/>
                    <a:pt x="1591" y="5498"/>
                    <a:pt x="1852" y="4926"/>
                  </a:cubicBezTo>
                  <a:cubicBezTo>
                    <a:pt x="2049" y="4401"/>
                    <a:pt x="2492" y="3844"/>
                    <a:pt x="2803" y="3139"/>
                  </a:cubicBezTo>
                  <a:cubicBezTo>
                    <a:pt x="2918" y="2926"/>
                    <a:pt x="3000" y="2680"/>
                    <a:pt x="3049" y="2434"/>
                  </a:cubicBezTo>
                  <a:cubicBezTo>
                    <a:pt x="3115" y="2680"/>
                    <a:pt x="3197" y="2926"/>
                    <a:pt x="3311" y="3139"/>
                  </a:cubicBezTo>
                  <a:cubicBezTo>
                    <a:pt x="3623" y="3844"/>
                    <a:pt x="4065" y="4401"/>
                    <a:pt x="4262" y="4926"/>
                  </a:cubicBezTo>
                  <a:cubicBezTo>
                    <a:pt x="4524" y="5498"/>
                    <a:pt x="4508" y="6152"/>
                    <a:pt x="4215" y="6708"/>
                  </a:cubicBezTo>
                  <a:lnTo>
                    <a:pt x="4215" y="6708"/>
                  </a:lnTo>
                  <a:cubicBezTo>
                    <a:pt x="4262" y="6622"/>
                    <a:pt x="4698" y="5955"/>
                    <a:pt x="4344" y="4893"/>
                  </a:cubicBezTo>
                  <a:cubicBezTo>
                    <a:pt x="4098" y="4123"/>
                    <a:pt x="3164" y="3074"/>
                    <a:pt x="3164" y="1910"/>
                  </a:cubicBezTo>
                  <a:cubicBezTo>
                    <a:pt x="3213" y="927"/>
                    <a:pt x="3998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1" y="1935"/>
                    <a:pt x="4912" y="1946"/>
                    <a:pt x="4844" y="1946"/>
                  </a:cubicBezTo>
                  <a:cubicBezTo>
                    <a:pt x="4599" y="1946"/>
                    <a:pt x="4368" y="1793"/>
                    <a:pt x="4278" y="1549"/>
                  </a:cubicBezTo>
                  <a:cubicBezTo>
                    <a:pt x="4268" y="1455"/>
                    <a:pt x="4317" y="1375"/>
                    <a:pt x="4384" y="1375"/>
                  </a:cubicBezTo>
                  <a:cubicBezTo>
                    <a:pt x="4422" y="1375"/>
                    <a:pt x="4466" y="1401"/>
                    <a:pt x="4508" y="1467"/>
                  </a:cubicBezTo>
                  <a:cubicBezTo>
                    <a:pt x="4556" y="1539"/>
                    <a:pt x="4631" y="1572"/>
                    <a:pt x="4705" y="1572"/>
                  </a:cubicBezTo>
                  <a:cubicBezTo>
                    <a:pt x="4833" y="1572"/>
                    <a:pt x="4961" y="1475"/>
                    <a:pt x="4950" y="1320"/>
                  </a:cubicBezTo>
                  <a:cubicBezTo>
                    <a:pt x="4967" y="1156"/>
                    <a:pt x="4852" y="1025"/>
                    <a:pt x="4705" y="1008"/>
                  </a:cubicBezTo>
                  <a:cubicBezTo>
                    <a:pt x="4674" y="1001"/>
                    <a:pt x="4644" y="998"/>
                    <a:pt x="4615" y="998"/>
                  </a:cubicBezTo>
                  <a:cubicBezTo>
                    <a:pt x="4438" y="998"/>
                    <a:pt x="4285" y="1118"/>
                    <a:pt x="4229" y="1287"/>
                  </a:cubicBezTo>
                  <a:cubicBezTo>
                    <a:pt x="4116" y="1594"/>
                    <a:pt x="4353" y="2107"/>
                    <a:pt x="4955" y="2107"/>
                  </a:cubicBezTo>
                  <a:cubicBezTo>
                    <a:pt x="4964" y="2107"/>
                    <a:pt x="4974" y="2107"/>
                    <a:pt x="4983" y="2106"/>
                  </a:cubicBezTo>
                  <a:cubicBezTo>
                    <a:pt x="5606" y="2074"/>
                    <a:pt x="6114" y="1107"/>
                    <a:pt x="5541" y="451"/>
                  </a:cubicBezTo>
                  <a:cubicBezTo>
                    <a:pt x="5308" y="159"/>
                    <a:pt x="4915" y="0"/>
                    <a:pt x="4514" y="0"/>
                  </a:cubicBezTo>
                  <a:cubicBezTo>
                    <a:pt x="4038" y="0"/>
                    <a:pt x="3552" y="224"/>
                    <a:pt x="3311" y="713"/>
                  </a:cubicBezTo>
                  <a:cubicBezTo>
                    <a:pt x="3197" y="877"/>
                    <a:pt x="3115" y="1074"/>
                    <a:pt x="3065" y="1271"/>
                  </a:cubicBezTo>
                  <a:cubicBezTo>
                    <a:pt x="3000" y="1074"/>
                    <a:pt x="2918" y="877"/>
                    <a:pt x="2803" y="713"/>
                  </a:cubicBezTo>
                  <a:cubicBezTo>
                    <a:pt x="2563" y="224"/>
                    <a:pt x="2076" y="0"/>
                    <a:pt x="1600" y="0"/>
                  </a:cubicBezTo>
                  <a:close/>
                  <a:moveTo>
                    <a:pt x="1899" y="6708"/>
                  </a:moveTo>
                  <a:cubicBezTo>
                    <a:pt x="1900" y="6710"/>
                    <a:pt x="1901" y="6711"/>
                    <a:pt x="1902" y="6712"/>
                  </a:cubicBezTo>
                  <a:cubicBezTo>
                    <a:pt x="1901" y="6711"/>
                    <a:pt x="1900" y="6710"/>
                    <a:pt x="1899" y="6708"/>
                  </a:cubicBezTo>
                  <a:close/>
                  <a:moveTo>
                    <a:pt x="4215" y="6708"/>
                  </a:moveTo>
                  <a:lnTo>
                    <a:pt x="4215" y="6708"/>
                  </a:lnTo>
                  <a:cubicBezTo>
                    <a:pt x="4214" y="6710"/>
                    <a:pt x="4213" y="6711"/>
                    <a:pt x="4213" y="6712"/>
                  </a:cubicBezTo>
                  <a:cubicBezTo>
                    <a:pt x="4214" y="6711"/>
                    <a:pt x="4214" y="6710"/>
                    <a:pt x="4215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17"/>
            <p:cNvSpPr/>
            <p:nvPr/>
          </p:nvSpPr>
          <p:spPr>
            <a:xfrm>
              <a:off x="4723342" y="3933540"/>
              <a:ext cx="170488" cy="268903"/>
            </a:xfrm>
            <a:custGeom>
              <a:rect b="b" l="l" r="r" t="t"/>
              <a:pathLst>
                <a:path extrusionOk="0" h="8197" w="5197">
                  <a:moveTo>
                    <a:pt x="4115" y="0"/>
                  </a:moveTo>
                  <a:cubicBezTo>
                    <a:pt x="4115" y="1"/>
                    <a:pt x="4180" y="607"/>
                    <a:pt x="3787" y="836"/>
                  </a:cubicBezTo>
                  <a:cubicBezTo>
                    <a:pt x="3393" y="1066"/>
                    <a:pt x="2836" y="1525"/>
                    <a:pt x="3426" y="2049"/>
                  </a:cubicBezTo>
                  <a:cubicBezTo>
                    <a:pt x="4016" y="2574"/>
                    <a:pt x="4197" y="3328"/>
                    <a:pt x="3672" y="4065"/>
                  </a:cubicBezTo>
                  <a:cubicBezTo>
                    <a:pt x="3672" y="4065"/>
                    <a:pt x="3967" y="2967"/>
                    <a:pt x="3246" y="2475"/>
                  </a:cubicBezTo>
                  <a:cubicBezTo>
                    <a:pt x="3047" y="2343"/>
                    <a:pt x="2887" y="2306"/>
                    <a:pt x="2772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07" y="2492"/>
                    <a:pt x="2656" y="2639"/>
                    <a:pt x="2672" y="2787"/>
                  </a:cubicBezTo>
                  <a:cubicBezTo>
                    <a:pt x="2672" y="3000"/>
                    <a:pt x="2197" y="3361"/>
                    <a:pt x="2541" y="3754"/>
                  </a:cubicBezTo>
                  <a:cubicBezTo>
                    <a:pt x="2902" y="4131"/>
                    <a:pt x="3131" y="4918"/>
                    <a:pt x="1935" y="5803"/>
                  </a:cubicBezTo>
                  <a:cubicBezTo>
                    <a:pt x="1935" y="5803"/>
                    <a:pt x="2541" y="4442"/>
                    <a:pt x="2181" y="3738"/>
                  </a:cubicBezTo>
                  <a:cubicBezTo>
                    <a:pt x="1820" y="3000"/>
                    <a:pt x="1361" y="3148"/>
                    <a:pt x="951" y="2557"/>
                  </a:cubicBezTo>
                  <a:cubicBezTo>
                    <a:pt x="951" y="2557"/>
                    <a:pt x="0" y="3082"/>
                    <a:pt x="738" y="4229"/>
                  </a:cubicBezTo>
                  <a:cubicBezTo>
                    <a:pt x="1607" y="5573"/>
                    <a:pt x="541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197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17"/>
            <p:cNvSpPr/>
            <p:nvPr/>
          </p:nvSpPr>
          <p:spPr>
            <a:xfrm>
              <a:off x="4873363" y="3900210"/>
              <a:ext cx="99498" cy="147885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lnTo>
                    <a:pt x="2574" y="0"/>
                  </a:lnTo>
                  <a:cubicBezTo>
                    <a:pt x="2541" y="262"/>
                    <a:pt x="2279" y="525"/>
                    <a:pt x="1623" y="820"/>
                  </a:cubicBezTo>
                  <a:cubicBezTo>
                    <a:pt x="968" y="1098"/>
                    <a:pt x="1214" y="1934"/>
                    <a:pt x="1279" y="2115"/>
                  </a:cubicBezTo>
                  <a:cubicBezTo>
                    <a:pt x="1326" y="2287"/>
                    <a:pt x="1389" y="2641"/>
                    <a:pt x="1191" y="2641"/>
                  </a:cubicBezTo>
                  <a:cubicBezTo>
                    <a:pt x="1183" y="2641"/>
                    <a:pt x="1174" y="2640"/>
                    <a:pt x="1164" y="2639"/>
                  </a:cubicBezTo>
                  <a:cubicBezTo>
                    <a:pt x="951" y="2606"/>
                    <a:pt x="1001" y="2492"/>
                    <a:pt x="1099" y="1820"/>
                  </a:cubicBezTo>
                  <a:cubicBezTo>
                    <a:pt x="1175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2" y="1656"/>
                    <a:pt x="591" y="1820"/>
                  </a:cubicBezTo>
                  <a:cubicBezTo>
                    <a:pt x="345" y="2065"/>
                    <a:pt x="50" y="2344"/>
                    <a:pt x="296" y="3098"/>
                  </a:cubicBezTo>
                  <a:cubicBezTo>
                    <a:pt x="558" y="3852"/>
                    <a:pt x="1" y="4508"/>
                    <a:pt x="1" y="4508"/>
                  </a:cubicBezTo>
                  <a:cubicBezTo>
                    <a:pt x="3033" y="2016"/>
                    <a:pt x="2574" y="0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17"/>
            <p:cNvSpPr/>
            <p:nvPr/>
          </p:nvSpPr>
          <p:spPr>
            <a:xfrm>
              <a:off x="4676037" y="4181419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cubicBezTo>
                    <a:pt x="1869" y="1"/>
                    <a:pt x="2000" y="279"/>
                    <a:pt x="1639" y="525"/>
                  </a:cubicBezTo>
                  <a:cubicBezTo>
                    <a:pt x="1295" y="771"/>
                    <a:pt x="0" y="2443"/>
                    <a:pt x="3590" y="4262"/>
                  </a:cubicBezTo>
                  <a:cubicBezTo>
                    <a:pt x="3590" y="4262"/>
                    <a:pt x="2737" y="3771"/>
                    <a:pt x="2639" y="2476"/>
                  </a:cubicBezTo>
                  <a:cubicBezTo>
                    <a:pt x="2524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17"/>
            <p:cNvSpPr/>
            <p:nvPr/>
          </p:nvSpPr>
          <p:spPr>
            <a:xfrm>
              <a:off x="4532446" y="4267698"/>
              <a:ext cx="258667" cy="189908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4" y="609"/>
                    <a:pt x="3472" y="609"/>
                  </a:cubicBezTo>
                  <a:cubicBezTo>
                    <a:pt x="3416" y="609"/>
                    <a:pt x="3363" y="591"/>
                    <a:pt x="3312" y="551"/>
                  </a:cubicBezTo>
                  <a:lnTo>
                    <a:pt x="3312" y="551"/>
                  </a:lnTo>
                  <a:cubicBezTo>
                    <a:pt x="3312" y="551"/>
                    <a:pt x="3017" y="1174"/>
                    <a:pt x="3689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6" y="2468"/>
                    <a:pt x="3705" y="2550"/>
                    <a:pt x="2590" y="2714"/>
                  </a:cubicBezTo>
                  <a:cubicBezTo>
                    <a:pt x="1476" y="2878"/>
                    <a:pt x="591" y="3157"/>
                    <a:pt x="623" y="4124"/>
                  </a:cubicBezTo>
                  <a:cubicBezTo>
                    <a:pt x="636" y="4887"/>
                    <a:pt x="501" y="5245"/>
                    <a:pt x="248" y="5245"/>
                  </a:cubicBezTo>
                  <a:cubicBezTo>
                    <a:pt x="175" y="5245"/>
                    <a:pt x="92" y="5215"/>
                    <a:pt x="1" y="5157"/>
                  </a:cubicBezTo>
                  <a:lnTo>
                    <a:pt x="1" y="5157"/>
                  </a:lnTo>
                  <a:cubicBezTo>
                    <a:pt x="1" y="5157"/>
                    <a:pt x="249" y="5788"/>
                    <a:pt x="1194" y="5788"/>
                  </a:cubicBezTo>
                  <a:cubicBezTo>
                    <a:pt x="1389" y="5788"/>
                    <a:pt x="1612" y="5762"/>
                    <a:pt x="1869" y="5698"/>
                  </a:cubicBezTo>
                  <a:cubicBezTo>
                    <a:pt x="3377" y="5321"/>
                    <a:pt x="3574" y="4108"/>
                    <a:pt x="4213" y="3354"/>
                  </a:cubicBezTo>
                  <a:cubicBezTo>
                    <a:pt x="4852" y="2600"/>
                    <a:pt x="5492" y="1977"/>
                    <a:pt x="7885" y="1928"/>
                  </a:cubicBezTo>
                  <a:cubicBezTo>
                    <a:pt x="7885" y="1928"/>
                    <a:pt x="6426" y="1813"/>
                    <a:pt x="5869" y="960"/>
                  </a:cubicBezTo>
                  <a:cubicBezTo>
                    <a:pt x="5464" y="329"/>
                    <a:pt x="5050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17"/>
            <p:cNvSpPr/>
            <p:nvPr/>
          </p:nvSpPr>
          <p:spPr>
            <a:xfrm>
              <a:off x="4664194" y="4345873"/>
              <a:ext cx="252205" cy="205523"/>
            </a:xfrm>
            <a:custGeom>
              <a:rect b="b" l="l" r="r" t="t"/>
              <a:pathLst>
                <a:path extrusionOk="0" h="6265" w="7688">
                  <a:moveTo>
                    <a:pt x="3366" y="1"/>
                  </a:moveTo>
                  <a:cubicBezTo>
                    <a:pt x="3321" y="1"/>
                    <a:pt x="3275" y="2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6"/>
                    <a:pt x="1131" y="807"/>
                  </a:cubicBezTo>
                  <a:cubicBezTo>
                    <a:pt x="0" y="1807"/>
                    <a:pt x="361" y="3888"/>
                    <a:pt x="1705" y="4216"/>
                  </a:cubicBezTo>
                  <a:cubicBezTo>
                    <a:pt x="1838" y="4248"/>
                    <a:pt x="1974" y="4264"/>
                    <a:pt x="2111" y="4264"/>
                  </a:cubicBezTo>
                  <a:cubicBezTo>
                    <a:pt x="2596" y="4264"/>
                    <a:pt x="3075" y="4063"/>
                    <a:pt x="3344" y="3692"/>
                  </a:cubicBezTo>
                  <a:cubicBezTo>
                    <a:pt x="3656" y="3249"/>
                    <a:pt x="3656" y="2659"/>
                    <a:pt x="3344" y="2216"/>
                  </a:cubicBezTo>
                  <a:cubicBezTo>
                    <a:pt x="3132" y="1919"/>
                    <a:pt x="2796" y="1759"/>
                    <a:pt x="2456" y="1759"/>
                  </a:cubicBezTo>
                  <a:cubicBezTo>
                    <a:pt x="2272" y="1759"/>
                    <a:pt x="2086" y="1807"/>
                    <a:pt x="1918" y="1905"/>
                  </a:cubicBezTo>
                  <a:cubicBezTo>
                    <a:pt x="1640" y="2069"/>
                    <a:pt x="1508" y="2413"/>
                    <a:pt x="1607" y="2724"/>
                  </a:cubicBezTo>
                  <a:cubicBezTo>
                    <a:pt x="1623" y="2823"/>
                    <a:pt x="1672" y="2905"/>
                    <a:pt x="1754" y="2970"/>
                  </a:cubicBezTo>
                  <a:cubicBezTo>
                    <a:pt x="1856" y="3078"/>
                    <a:pt x="1995" y="3123"/>
                    <a:pt x="2134" y="3123"/>
                  </a:cubicBezTo>
                  <a:cubicBezTo>
                    <a:pt x="2375" y="3123"/>
                    <a:pt x="2614" y="2989"/>
                    <a:pt x="2656" y="2823"/>
                  </a:cubicBezTo>
                  <a:cubicBezTo>
                    <a:pt x="2715" y="2557"/>
                    <a:pt x="2508" y="2305"/>
                    <a:pt x="2251" y="2305"/>
                  </a:cubicBezTo>
                  <a:cubicBezTo>
                    <a:pt x="2223" y="2305"/>
                    <a:pt x="2194" y="2308"/>
                    <a:pt x="2164" y="2315"/>
                  </a:cubicBezTo>
                  <a:cubicBezTo>
                    <a:pt x="1902" y="2380"/>
                    <a:pt x="1918" y="2528"/>
                    <a:pt x="1836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36" y="2020"/>
                    <a:pt x="2017" y="1938"/>
                  </a:cubicBezTo>
                  <a:cubicBezTo>
                    <a:pt x="2158" y="1864"/>
                    <a:pt x="2310" y="1829"/>
                    <a:pt x="2460" y="1829"/>
                  </a:cubicBezTo>
                  <a:cubicBezTo>
                    <a:pt x="2778" y="1829"/>
                    <a:pt x="3089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5" y="3947"/>
                    <a:pt x="2572" y="4127"/>
                    <a:pt x="2124" y="4127"/>
                  </a:cubicBezTo>
                  <a:cubicBezTo>
                    <a:pt x="2000" y="4127"/>
                    <a:pt x="1875" y="4113"/>
                    <a:pt x="1754" y="4085"/>
                  </a:cubicBezTo>
                  <a:cubicBezTo>
                    <a:pt x="541" y="3773"/>
                    <a:pt x="197" y="1856"/>
                    <a:pt x="1263" y="938"/>
                  </a:cubicBezTo>
                  <a:cubicBezTo>
                    <a:pt x="1736" y="494"/>
                    <a:pt x="2314" y="324"/>
                    <a:pt x="2897" y="324"/>
                  </a:cubicBezTo>
                  <a:cubicBezTo>
                    <a:pt x="3605" y="324"/>
                    <a:pt x="4320" y="574"/>
                    <a:pt x="4869" y="889"/>
                  </a:cubicBezTo>
                  <a:cubicBezTo>
                    <a:pt x="5819" y="1413"/>
                    <a:pt x="6541" y="2249"/>
                    <a:pt x="6950" y="3249"/>
                  </a:cubicBezTo>
                  <a:cubicBezTo>
                    <a:pt x="7278" y="4052"/>
                    <a:pt x="7442" y="4904"/>
                    <a:pt x="7458" y="5773"/>
                  </a:cubicBezTo>
                  <a:cubicBezTo>
                    <a:pt x="7442" y="5937"/>
                    <a:pt x="7426" y="6101"/>
                    <a:pt x="7409" y="6265"/>
                  </a:cubicBezTo>
                  <a:cubicBezTo>
                    <a:pt x="7426" y="6216"/>
                    <a:pt x="7426" y="6134"/>
                    <a:pt x="7442" y="6068"/>
                  </a:cubicBezTo>
                  <a:cubicBezTo>
                    <a:pt x="7442" y="6085"/>
                    <a:pt x="7442" y="6117"/>
                    <a:pt x="7442" y="6150"/>
                  </a:cubicBezTo>
                  <a:cubicBezTo>
                    <a:pt x="7442" y="6150"/>
                    <a:pt x="7442" y="6117"/>
                    <a:pt x="7458" y="6052"/>
                  </a:cubicBezTo>
                  <a:cubicBezTo>
                    <a:pt x="7688" y="4872"/>
                    <a:pt x="7540" y="3626"/>
                    <a:pt x="7016" y="2528"/>
                  </a:cubicBezTo>
                  <a:cubicBezTo>
                    <a:pt x="6315" y="1109"/>
                    <a:pt x="4963" y="1"/>
                    <a:pt x="33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17"/>
            <p:cNvSpPr/>
            <p:nvPr/>
          </p:nvSpPr>
          <p:spPr>
            <a:xfrm>
              <a:off x="4803782" y="4408565"/>
              <a:ext cx="99727" cy="107371"/>
            </a:xfrm>
            <a:custGeom>
              <a:rect b="b" l="l" r="r" t="t"/>
              <a:pathLst>
                <a:path extrusionOk="0" h="3273" w="3040">
                  <a:moveTo>
                    <a:pt x="733" y="0"/>
                  </a:moveTo>
                  <a:cubicBezTo>
                    <a:pt x="65" y="0"/>
                    <a:pt x="0" y="784"/>
                    <a:pt x="1089" y="961"/>
                  </a:cubicBezTo>
                  <a:cubicBezTo>
                    <a:pt x="2351" y="1174"/>
                    <a:pt x="3040" y="3272"/>
                    <a:pt x="3040" y="3272"/>
                  </a:cubicBezTo>
                  <a:cubicBezTo>
                    <a:pt x="3040" y="3272"/>
                    <a:pt x="2728" y="1010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17"/>
            <p:cNvSpPr/>
            <p:nvPr/>
          </p:nvSpPr>
          <p:spPr>
            <a:xfrm>
              <a:off x="4603438" y="4400265"/>
              <a:ext cx="171570" cy="148246"/>
            </a:xfrm>
            <a:custGeom>
              <a:rect b="b" l="l" r="r" t="t"/>
              <a:pathLst>
                <a:path extrusionOk="0" h="4519" w="5230">
                  <a:moveTo>
                    <a:pt x="2180" y="1"/>
                  </a:moveTo>
                  <a:lnTo>
                    <a:pt x="2180" y="1"/>
                  </a:lnTo>
                  <a:cubicBezTo>
                    <a:pt x="2016" y="198"/>
                    <a:pt x="1902" y="427"/>
                    <a:pt x="1820" y="673"/>
                  </a:cubicBezTo>
                  <a:cubicBezTo>
                    <a:pt x="1689" y="1083"/>
                    <a:pt x="1131" y="1312"/>
                    <a:pt x="574" y="1706"/>
                  </a:cubicBezTo>
                  <a:cubicBezTo>
                    <a:pt x="0" y="2083"/>
                    <a:pt x="99" y="2706"/>
                    <a:pt x="213" y="3033"/>
                  </a:cubicBezTo>
                  <a:cubicBezTo>
                    <a:pt x="279" y="3263"/>
                    <a:pt x="246" y="3509"/>
                    <a:pt x="131" y="3722"/>
                  </a:cubicBezTo>
                  <a:cubicBezTo>
                    <a:pt x="410" y="3492"/>
                    <a:pt x="721" y="3312"/>
                    <a:pt x="1066" y="3230"/>
                  </a:cubicBezTo>
                  <a:cubicBezTo>
                    <a:pt x="1672" y="3050"/>
                    <a:pt x="1656" y="2755"/>
                    <a:pt x="1656" y="2279"/>
                  </a:cubicBezTo>
                  <a:cubicBezTo>
                    <a:pt x="1642" y="1901"/>
                    <a:pt x="1795" y="1868"/>
                    <a:pt x="1850" y="1868"/>
                  </a:cubicBezTo>
                  <a:cubicBezTo>
                    <a:pt x="1862" y="1868"/>
                    <a:pt x="1869" y="1870"/>
                    <a:pt x="1869" y="1870"/>
                  </a:cubicBezTo>
                  <a:cubicBezTo>
                    <a:pt x="1877" y="1869"/>
                    <a:pt x="1886" y="1868"/>
                    <a:pt x="1894" y="1868"/>
                  </a:cubicBezTo>
                  <a:cubicBezTo>
                    <a:pt x="2160" y="1868"/>
                    <a:pt x="2098" y="2387"/>
                    <a:pt x="2082" y="2689"/>
                  </a:cubicBezTo>
                  <a:cubicBezTo>
                    <a:pt x="1984" y="3214"/>
                    <a:pt x="2131" y="3755"/>
                    <a:pt x="2492" y="4164"/>
                  </a:cubicBezTo>
                  <a:cubicBezTo>
                    <a:pt x="2734" y="4428"/>
                    <a:pt x="3054" y="4518"/>
                    <a:pt x="3374" y="4518"/>
                  </a:cubicBezTo>
                  <a:cubicBezTo>
                    <a:pt x="3770" y="4518"/>
                    <a:pt x="4165" y="4381"/>
                    <a:pt x="4409" y="4263"/>
                  </a:cubicBezTo>
                  <a:cubicBezTo>
                    <a:pt x="4514" y="4217"/>
                    <a:pt x="4626" y="4195"/>
                    <a:pt x="4738" y="4195"/>
                  </a:cubicBezTo>
                  <a:cubicBezTo>
                    <a:pt x="4909" y="4195"/>
                    <a:pt x="5081" y="4246"/>
                    <a:pt x="5229" y="4345"/>
                  </a:cubicBezTo>
                  <a:cubicBezTo>
                    <a:pt x="5082" y="3460"/>
                    <a:pt x="4655" y="3197"/>
                    <a:pt x="4016" y="3132"/>
                  </a:cubicBezTo>
                  <a:cubicBezTo>
                    <a:pt x="3393" y="3066"/>
                    <a:pt x="2541" y="2853"/>
                    <a:pt x="2197" y="1771"/>
                  </a:cubicBezTo>
                  <a:cubicBezTo>
                    <a:pt x="1869" y="690"/>
                    <a:pt x="2180" y="1"/>
                    <a:pt x="21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17"/>
            <p:cNvSpPr/>
            <p:nvPr/>
          </p:nvSpPr>
          <p:spPr>
            <a:xfrm>
              <a:off x="4630863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4" y="83"/>
                    <a:pt x="508" y="345"/>
                  </a:cubicBezTo>
                  <a:cubicBezTo>
                    <a:pt x="164" y="525"/>
                    <a:pt x="0" y="919"/>
                    <a:pt x="115" y="1296"/>
                  </a:cubicBezTo>
                  <a:cubicBezTo>
                    <a:pt x="180" y="1509"/>
                    <a:pt x="230" y="1755"/>
                    <a:pt x="262" y="1984"/>
                  </a:cubicBezTo>
                  <a:cubicBezTo>
                    <a:pt x="262" y="1984"/>
                    <a:pt x="262" y="1837"/>
                    <a:pt x="771" y="1542"/>
                  </a:cubicBezTo>
                  <a:cubicBezTo>
                    <a:pt x="1295" y="1263"/>
                    <a:pt x="1098" y="837"/>
                    <a:pt x="1000" y="558"/>
                  </a:cubicBezTo>
                  <a:cubicBezTo>
                    <a:pt x="951" y="378"/>
                    <a:pt x="934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17"/>
            <p:cNvSpPr/>
            <p:nvPr/>
          </p:nvSpPr>
          <p:spPr>
            <a:xfrm>
              <a:off x="4443707" y="4217636"/>
              <a:ext cx="226978" cy="160285"/>
            </a:xfrm>
            <a:custGeom>
              <a:rect b="b" l="l" r="r" t="t"/>
              <a:pathLst>
                <a:path extrusionOk="0" h="4886" w="6919">
                  <a:moveTo>
                    <a:pt x="4994" y="1"/>
                  </a:moveTo>
                  <a:cubicBezTo>
                    <a:pt x="4771" y="1"/>
                    <a:pt x="4521" y="53"/>
                    <a:pt x="4246" y="175"/>
                  </a:cubicBezTo>
                  <a:cubicBezTo>
                    <a:pt x="2788" y="831"/>
                    <a:pt x="3050" y="3306"/>
                    <a:pt x="4787" y="3667"/>
                  </a:cubicBezTo>
                  <a:cubicBezTo>
                    <a:pt x="4984" y="3699"/>
                    <a:pt x="5197" y="3732"/>
                    <a:pt x="5361" y="3749"/>
                  </a:cubicBezTo>
                  <a:cubicBezTo>
                    <a:pt x="4902" y="3831"/>
                    <a:pt x="4459" y="3978"/>
                    <a:pt x="4050" y="4191"/>
                  </a:cubicBezTo>
                  <a:cubicBezTo>
                    <a:pt x="3902" y="4273"/>
                    <a:pt x="3673" y="4339"/>
                    <a:pt x="3623" y="4355"/>
                  </a:cubicBezTo>
                  <a:cubicBezTo>
                    <a:pt x="3169" y="4527"/>
                    <a:pt x="2740" y="4603"/>
                    <a:pt x="2352" y="4603"/>
                  </a:cubicBezTo>
                  <a:cubicBezTo>
                    <a:pt x="1524" y="4603"/>
                    <a:pt x="887" y="4256"/>
                    <a:pt x="607" y="3765"/>
                  </a:cubicBezTo>
                  <a:cubicBezTo>
                    <a:pt x="362" y="3355"/>
                    <a:pt x="345" y="2863"/>
                    <a:pt x="558" y="2454"/>
                  </a:cubicBezTo>
                  <a:cubicBezTo>
                    <a:pt x="575" y="2437"/>
                    <a:pt x="575" y="2437"/>
                    <a:pt x="575" y="2421"/>
                  </a:cubicBezTo>
                  <a:cubicBezTo>
                    <a:pt x="787" y="2106"/>
                    <a:pt x="1123" y="1959"/>
                    <a:pt x="1436" y="1959"/>
                  </a:cubicBezTo>
                  <a:cubicBezTo>
                    <a:pt x="1727" y="1959"/>
                    <a:pt x="1998" y="2086"/>
                    <a:pt x="2132" y="2323"/>
                  </a:cubicBezTo>
                  <a:cubicBezTo>
                    <a:pt x="2247" y="2454"/>
                    <a:pt x="2296" y="2618"/>
                    <a:pt x="2296" y="2798"/>
                  </a:cubicBezTo>
                  <a:cubicBezTo>
                    <a:pt x="2296" y="2945"/>
                    <a:pt x="2247" y="3093"/>
                    <a:pt x="2132" y="3208"/>
                  </a:cubicBezTo>
                  <a:cubicBezTo>
                    <a:pt x="2026" y="3304"/>
                    <a:pt x="1968" y="3335"/>
                    <a:pt x="1936" y="3335"/>
                  </a:cubicBezTo>
                  <a:cubicBezTo>
                    <a:pt x="1909" y="3335"/>
                    <a:pt x="1902" y="3312"/>
                    <a:pt x="1902" y="3290"/>
                  </a:cubicBezTo>
                  <a:cubicBezTo>
                    <a:pt x="2027" y="3030"/>
                    <a:pt x="1741" y="2861"/>
                    <a:pt x="1489" y="2861"/>
                  </a:cubicBezTo>
                  <a:cubicBezTo>
                    <a:pt x="1312" y="2861"/>
                    <a:pt x="1151" y="2945"/>
                    <a:pt x="1165" y="3142"/>
                  </a:cubicBezTo>
                  <a:cubicBezTo>
                    <a:pt x="1154" y="3417"/>
                    <a:pt x="1393" y="3544"/>
                    <a:pt x="1646" y="3544"/>
                  </a:cubicBezTo>
                  <a:cubicBezTo>
                    <a:pt x="1770" y="3544"/>
                    <a:pt x="1898" y="3513"/>
                    <a:pt x="2001" y="3454"/>
                  </a:cubicBezTo>
                  <a:lnTo>
                    <a:pt x="2034" y="3437"/>
                  </a:lnTo>
                  <a:cubicBezTo>
                    <a:pt x="2050" y="3421"/>
                    <a:pt x="2083" y="3404"/>
                    <a:pt x="2099" y="3388"/>
                  </a:cubicBezTo>
                  <a:cubicBezTo>
                    <a:pt x="2394" y="3093"/>
                    <a:pt x="2443" y="2634"/>
                    <a:pt x="2181" y="2290"/>
                  </a:cubicBezTo>
                  <a:cubicBezTo>
                    <a:pt x="2043" y="2021"/>
                    <a:pt x="1730" y="1874"/>
                    <a:pt x="1395" y="1874"/>
                  </a:cubicBezTo>
                  <a:cubicBezTo>
                    <a:pt x="1055" y="1874"/>
                    <a:pt x="691" y="2025"/>
                    <a:pt x="460" y="2355"/>
                  </a:cubicBezTo>
                  <a:cubicBezTo>
                    <a:pt x="1" y="2962"/>
                    <a:pt x="149" y="4126"/>
                    <a:pt x="935" y="4585"/>
                  </a:cubicBezTo>
                  <a:cubicBezTo>
                    <a:pt x="1284" y="4773"/>
                    <a:pt x="1685" y="4885"/>
                    <a:pt x="2079" y="4885"/>
                  </a:cubicBezTo>
                  <a:cubicBezTo>
                    <a:pt x="2130" y="4885"/>
                    <a:pt x="2180" y="4883"/>
                    <a:pt x="2230" y="4880"/>
                  </a:cubicBezTo>
                  <a:cubicBezTo>
                    <a:pt x="3132" y="4863"/>
                    <a:pt x="3853" y="4371"/>
                    <a:pt x="5033" y="4011"/>
                  </a:cubicBezTo>
                  <a:cubicBezTo>
                    <a:pt x="5459" y="3896"/>
                    <a:pt x="5902" y="3831"/>
                    <a:pt x="6344" y="3798"/>
                  </a:cubicBezTo>
                  <a:cubicBezTo>
                    <a:pt x="6541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9" y="3663"/>
                    <a:pt x="6648" y="3663"/>
                  </a:cubicBezTo>
                  <a:cubicBezTo>
                    <a:pt x="6496" y="3663"/>
                    <a:pt x="6312" y="3634"/>
                    <a:pt x="6181" y="3519"/>
                  </a:cubicBezTo>
                  <a:cubicBezTo>
                    <a:pt x="5918" y="3273"/>
                    <a:pt x="5918" y="3372"/>
                    <a:pt x="5640" y="3290"/>
                  </a:cubicBezTo>
                  <a:cubicBezTo>
                    <a:pt x="5459" y="3240"/>
                    <a:pt x="5361" y="3093"/>
                    <a:pt x="5361" y="2913"/>
                  </a:cubicBezTo>
                  <a:cubicBezTo>
                    <a:pt x="5164" y="3077"/>
                    <a:pt x="5131" y="3372"/>
                    <a:pt x="5279" y="3585"/>
                  </a:cubicBezTo>
                  <a:cubicBezTo>
                    <a:pt x="5279" y="3585"/>
                    <a:pt x="4558" y="3585"/>
                    <a:pt x="4377" y="3208"/>
                  </a:cubicBezTo>
                  <a:cubicBezTo>
                    <a:pt x="4214" y="2831"/>
                    <a:pt x="4410" y="2847"/>
                    <a:pt x="4558" y="2765"/>
                  </a:cubicBezTo>
                  <a:cubicBezTo>
                    <a:pt x="4705" y="2667"/>
                    <a:pt x="4754" y="2536"/>
                    <a:pt x="4591" y="2323"/>
                  </a:cubicBezTo>
                  <a:cubicBezTo>
                    <a:pt x="4443" y="2126"/>
                    <a:pt x="4476" y="1749"/>
                    <a:pt x="4738" y="1749"/>
                  </a:cubicBezTo>
                  <a:cubicBezTo>
                    <a:pt x="4660" y="1580"/>
                    <a:pt x="4489" y="1483"/>
                    <a:pt x="4315" y="1483"/>
                  </a:cubicBezTo>
                  <a:cubicBezTo>
                    <a:pt x="4270" y="1483"/>
                    <a:pt x="4225" y="1489"/>
                    <a:pt x="4181" y="1503"/>
                  </a:cubicBezTo>
                  <a:cubicBezTo>
                    <a:pt x="3755" y="1569"/>
                    <a:pt x="3755" y="2175"/>
                    <a:pt x="3755" y="2175"/>
                  </a:cubicBezTo>
                  <a:cubicBezTo>
                    <a:pt x="3755" y="2175"/>
                    <a:pt x="3443" y="1421"/>
                    <a:pt x="3935" y="1044"/>
                  </a:cubicBezTo>
                  <a:cubicBezTo>
                    <a:pt x="4118" y="899"/>
                    <a:pt x="4267" y="844"/>
                    <a:pt x="4385" y="844"/>
                  </a:cubicBezTo>
                  <a:cubicBezTo>
                    <a:pt x="4573" y="844"/>
                    <a:pt x="4681" y="985"/>
                    <a:pt x="4722" y="1126"/>
                  </a:cubicBezTo>
                  <a:cubicBezTo>
                    <a:pt x="4775" y="1311"/>
                    <a:pt x="4871" y="1465"/>
                    <a:pt x="5018" y="1465"/>
                  </a:cubicBezTo>
                  <a:cubicBezTo>
                    <a:pt x="5053" y="1465"/>
                    <a:pt x="5091" y="1456"/>
                    <a:pt x="5131" y="1437"/>
                  </a:cubicBezTo>
                  <a:cubicBezTo>
                    <a:pt x="5264" y="1371"/>
                    <a:pt x="5375" y="1267"/>
                    <a:pt x="5473" y="1267"/>
                  </a:cubicBezTo>
                  <a:cubicBezTo>
                    <a:pt x="5520" y="1267"/>
                    <a:pt x="5564" y="1291"/>
                    <a:pt x="5607" y="1355"/>
                  </a:cubicBezTo>
                  <a:cubicBezTo>
                    <a:pt x="5722" y="1601"/>
                    <a:pt x="5607" y="1896"/>
                    <a:pt x="5361" y="2011"/>
                  </a:cubicBezTo>
                  <a:cubicBezTo>
                    <a:pt x="5361" y="2011"/>
                    <a:pt x="5367" y="2011"/>
                    <a:pt x="5377" y="2011"/>
                  </a:cubicBezTo>
                  <a:cubicBezTo>
                    <a:pt x="5485" y="2011"/>
                    <a:pt x="6095" y="1984"/>
                    <a:pt x="6230" y="1372"/>
                  </a:cubicBezTo>
                  <a:cubicBezTo>
                    <a:pt x="6347" y="822"/>
                    <a:pt x="5880" y="1"/>
                    <a:pt x="49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17"/>
            <p:cNvSpPr/>
            <p:nvPr/>
          </p:nvSpPr>
          <p:spPr>
            <a:xfrm>
              <a:off x="4407686" y="4303489"/>
              <a:ext cx="152773" cy="108650"/>
            </a:xfrm>
            <a:custGeom>
              <a:rect b="b" l="l" r="r" t="t"/>
              <a:pathLst>
                <a:path extrusionOk="0" h="3312" w="4657">
                  <a:moveTo>
                    <a:pt x="837" y="1"/>
                  </a:moveTo>
                  <a:cubicBezTo>
                    <a:pt x="837" y="1"/>
                    <a:pt x="1" y="919"/>
                    <a:pt x="558" y="1722"/>
                  </a:cubicBezTo>
                  <a:cubicBezTo>
                    <a:pt x="870" y="2181"/>
                    <a:pt x="1378" y="2459"/>
                    <a:pt x="1935" y="2492"/>
                  </a:cubicBezTo>
                  <a:cubicBezTo>
                    <a:pt x="1869" y="2492"/>
                    <a:pt x="1476" y="2492"/>
                    <a:pt x="1296" y="2722"/>
                  </a:cubicBezTo>
                  <a:cubicBezTo>
                    <a:pt x="1181" y="2885"/>
                    <a:pt x="1132" y="3099"/>
                    <a:pt x="1165" y="3312"/>
                  </a:cubicBezTo>
                  <a:cubicBezTo>
                    <a:pt x="1215" y="3223"/>
                    <a:pt x="1305" y="3164"/>
                    <a:pt x="1395" y="3164"/>
                  </a:cubicBezTo>
                  <a:cubicBezTo>
                    <a:pt x="1422" y="3164"/>
                    <a:pt x="1450" y="3169"/>
                    <a:pt x="1476" y="3180"/>
                  </a:cubicBezTo>
                  <a:cubicBezTo>
                    <a:pt x="1590" y="3215"/>
                    <a:pt x="1750" y="3288"/>
                    <a:pt x="1933" y="3288"/>
                  </a:cubicBezTo>
                  <a:cubicBezTo>
                    <a:pt x="2092" y="3288"/>
                    <a:pt x="2267" y="3233"/>
                    <a:pt x="2443" y="3049"/>
                  </a:cubicBezTo>
                  <a:cubicBezTo>
                    <a:pt x="2820" y="2640"/>
                    <a:pt x="3312" y="2869"/>
                    <a:pt x="4656" y="2164"/>
                  </a:cubicBezTo>
                  <a:cubicBezTo>
                    <a:pt x="4656" y="2164"/>
                    <a:pt x="4656" y="2164"/>
                    <a:pt x="4656" y="2164"/>
                  </a:cubicBezTo>
                  <a:cubicBezTo>
                    <a:pt x="4642" y="2164"/>
                    <a:pt x="3924" y="2456"/>
                    <a:pt x="3119" y="2456"/>
                  </a:cubicBezTo>
                  <a:cubicBezTo>
                    <a:pt x="2653" y="2456"/>
                    <a:pt x="2159" y="2358"/>
                    <a:pt x="1755" y="2049"/>
                  </a:cubicBezTo>
                  <a:cubicBezTo>
                    <a:pt x="1115" y="1574"/>
                    <a:pt x="771" y="787"/>
                    <a:pt x="8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17"/>
            <p:cNvSpPr/>
            <p:nvPr/>
          </p:nvSpPr>
          <p:spPr>
            <a:xfrm>
              <a:off x="4609343" y="4059940"/>
              <a:ext cx="145753" cy="205950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1" y="203"/>
                    <a:pt x="1279" y="606"/>
                  </a:cubicBezTo>
                  <a:cubicBezTo>
                    <a:pt x="1" y="2245"/>
                    <a:pt x="902" y="4261"/>
                    <a:pt x="1656" y="5113"/>
                  </a:cubicBezTo>
                  <a:cubicBezTo>
                    <a:pt x="2082" y="5638"/>
                    <a:pt x="2640" y="6031"/>
                    <a:pt x="3262" y="6277"/>
                  </a:cubicBezTo>
                  <a:cubicBezTo>
                    <a:pt x="2689" y="6015"/>
                    <a:pt x="2181" y="5622"/>
                    <a:pt x="1771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7" y="3310"/>
                    <a:pt x="968" y="2753"/>
                    <a:pt x="1000" y="2212"/>
                  </a:cubicBezTo>
                  <a:cubicBezTo>
                    <a:pt x="1132" y="737"/>
                    <a:pt x="1967" y="180"/>
                    <a:pt x="2721" y="163"/>
                  </a:cubicBezTo>
                  <a:cubicBezTo>
                    <a:pt x="3066" y="163"/>
                    <a:pt x="3394" y="311"/>
                    <a:pt x="3639" y="557"/>
                  </a:cubicBezTo>
                  <a:cubicBezTo>
                    <a:pt x="4279" y="1098"/>
                    <a:pt x="3918" y="2048"/>
                    <a:pt x="3377" y="2278"/>
                  </a:cubicBezTo>
                  <a:cubicBezTo>
                    <a:pt x="3254" y="2339"/>
                    <a:pt x="3122" y="2372"/>
                    <a:pt x="2988" y="2372"/>
                  </a:cubicBezTo>
                  <a:cubicBezTo>
                    <a:pt x="2871" y="2372"/>
                    <a:pt x="2754" y="2347"/>
                    <a:pt x="2640" y="2294"/>
                  </a:cubicBezTo>
                  <a:cubicBezTo>
                    <a:pt x="2476" y="2196"/>
                    <a:pt x="2344" y="2032"/>
                    <a:pt x="2328" y="1835"/>
                  </a:cubicBezTo>
                  <a:cubicBezTo>
                    <a:pt x="2328" y="1737"/>
                    <a:pt x="2357" y="1715"/>
                    <a:pt x="2410" y="1715"/>
                  </a:cubicBezTo>
                  <a:cubicBezTo>
                    <a:pt x="2455" y="1715"/>
                    <a:pt x="2518" y="1731"/>
                    <a:pt x="2597" y="1731"/>
                  </a:cubicBezTo>
                  <a:cubicBezTo>
                    <a:pt x="2658" y="1731"/>
                    <a:pt x="2727" y="1722"/>
                    <a:pt x="2803" y="1688"/>
                  </a:cubicBezTo>
                  <a:cubicBezTo>
                    <a:pt x="3000" y="1573"/>
                    <a:pt x="3049" y="1294"/>
                    <a:pt x="2885" y="1130"/>
                  </a:cubicBezTo>
                  <a:cubicBezTo>
                    <a:pt x="2811" y="1056"/>
                    <a:pt x="2710" y="1016"/>
                    <a:pt x="2606" y="1016"/>
                  </a:cubicBezTo>
                  <a:cubicBezTo>
                    <a:pt x="2411" y="1016"/>
                    <a:pt x="2207" y="1159"/>
                    <a:pt x="2164" y="1491"/>
                  </a:cubicBezTo>
                  <a:cubicBezTo>
                    <a:pt x="2131" y="1737"/>
                    <a:pt x="2213" y="1983"/>
                    <a:pt x="2377" y="2147"/>
                  </a:cubicBezTo>
                  <a:cubicBezTo>
                    <a:pt x="2394" y="2179"/>
                    <a:pt x="2426" y="2196"/>
                    <a:pt x="2443" y="2212"/>
                  </a:cubicBezTo>
                  <a:lnTo>
                    <a:pt x="2492" y="2261"/>
                  </a:lnTo>
                  <a:lnTo>
                    <a:pt x="2541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54" y="2409"/>
                    <a:pt x="2894" y="2442"/>
                    <a:pt x="3031" y="2442"/>
                  </a:cubicBezTo>
                  <a:cubicBezTo>
                    <a:pt x="3168" y="2442"/>
                    <a:pt x="3303" y="2409"/>
                    <a:pt x="3426" y="2343"/>
                  </a:cubicBezTo>
                  <a:cubicBezTo>
                    <a:pt x="4016" y="2130"/>
                    <a:pt x="4443" y="1081"/>
                    <a:pt x="3754" y="458"/>
                  </a:cubicBezTo>
                  <a:cubicBezTo>
                    <a:pt x="3480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17"/>
            <p:cNvSpPr/>
            <p:nvPr/>
          </p:nvSpPr>
          <p:spPr>
            <a:xfrm>
              <a:off x="3294591" y="4897400"/>
              <a:ext cx="297935" cy="207098"/>
            </a:xfrm>
            <a:custGeom>
              <a:rect b="b" l="l" r="r" t="t"/>
              <a:pathLst>
                <a:path extrusionOk="0" h="6313" w="9082">
                  <a:moveTo>
                    <a:pt x="7080" y="0"/>
                  </a:moveTo>
                  <a:cubicBezTo>
                    <a:pt x="6623" y="0"/>
                    <a:pt x="6191" y="163"/>
                    <a:pt x="5918" y="501"/>
                  </a:cubicBezTo>
                  <a:cubicBezTo>
                    <a:pt x="5541" y="910"/>
                    <a:pt x="5492" y="1533"/>
                    <a:pt x="5820" y="1992"/>
                  </a:cubicBezTo>
                  <a:cubicBezTo>
                    <a:pt x="5902" y="2140"/>
                    <a:pt x="6033" y="2238"/>
                    <a:pt x="6197" y="2304"/>
                  </a:cubicBezTo>
                  <a:lnTo>
                    <a:pt x="6229" y="2320"/>
                  </a:lnTo>
                  <a:lnTo>
                    <a:pt x="6295" y="2336"/>
                  </a:lnTo>
                  <a:cubicBezTo>
                    <a:pt x="6328" y="2353"/>
                    <a:pt x="6361" y="2353"/>
                    <a:pt x="6393" y="2369"/>
                  </a:cubicBezTo>
                  <a:cubicBezTo>
                    <a:pt x="6462" y="2385"/>
                    <a:pt x="6532" y="2394"/>
                    <a:pt x="6601" y="2394"/>
                  </a:cubicBezTo>
                  <a:cubicBezTo>
                    <a:pt x="6812" y="2394"/>
                    <a:pt x="7019" y="2317"/>
                    <a:pt x="7180" y="2156"/>
                  </a:cubicBezTo>
                  <a:cubicBezTo>
                    <a:pt x="7571" y="1751"/>
                    <a:pt x="7301" y="1208"/>
                    <a:pt x="6963" y="1208"/>
                  </a:cubicBezTo>
                  <a:cubicBezTo>
                    <a:pt x="6932" y="1208"/>
                    <a:pt x="6900" y="1212"/>
                    <a:pt x="6869" y="1222"/>
                  </a:cubicBezTo>
                  <a:cubicBezTo>
                    <a:pt x="6557" y="1304"/>
                    <a:pt x="6492" y="1714"/>
                    <a:pt x="6721" y="1845"/>
                  </a:cubicBezTo>
                  <a:cubicBezTo>
                    <a:pt x="6775" y="1875"/>
                    <a:pt x="6834" y="1889"/>
                    <a:pt x="6892" y="1889"/>
                  </a:cubicBezTo>
                  <a:cubicBezTo>
                    <a:pt x="6992" y="1889"/>
                    <a:pt x="7091" y="1846"/>
                    <a:pt x="7164" y="1763"/>
                  </a:cubicBezTo>
                  <a:lnTo>
                    <a:pt x="7164" y="1763"/>
                  </a:lnTo>
                  <a:cubicBezTo>
                    <a:pt x="7197" y="1910"/>
                    <a:pt x="7147" y="2058"/>
                    <a:pt x="7016" y="2140"/>
                  </a:cubicBezTo>
                  <a:cubicBezTo>
                    <a:pt x="6876" y="2257"/>
                    <a:pt x="6702" y="2315"/>
                    <a:pt x="6530" y="2315"/>
                  </a:cubicBezTo>
                  <a:cubicBezTo>
                    <a:pt x="6462" y="2315"/>
                    <a:pt x="6393" y="2306"/>
                    <a:pt x="6328" y="2287"/>
                  </a:cubicBezTo>
                  <a:cubicBezTo>
                    <a:pt x="6229" y="2271"/>
                    <a:pt x="6147" y="2222"/>
                    <a:pt x="6066" y="2173"/>
                  </a:cubicBezTo>
                  <a:cubicBezTo>
                    <a:pt x="5557" y="1763"/>
                    <a:pt x="5525" y="1009"/>
                    <a:pt x="5984" y="550"/>
                  </a:cubicBezTo>
                  <a:cubicBezTo>
                    <a:pt x="6239" y="246"/>
                    <a:pt x="6633" y="102"/>
                    <a:pt x="7049" y="102"/>
                  </a:cubicBezTo>
                  <a:cubicBezTo>
                    <a:pt x="7915" y="102"/>
                    <a:pt x="8879" y="727"/>
                    <a:pt x="8901" y="1845"/>
                  </a:cubicBezTo>
                  <a:cubicBezTo>
                    <a:pt x="8918" y="2664"/>
                    <a:pt x="8491" y="3402"/>
                    <a:pt x="7770" y="3795"/>
                  </a:cubicBezTo>
                  <a:lnTo>
                    <a:pt x="7705" y="3812"/>
                  </a:lnTo>
                  <a:cubicBezTo>
                    <a:pt x="7623" y="3844"/>
                    <a:pt x="7541" y="3877"/>
                    <a:pt x="7442" y="3894"/>
                  </a:cubicBezTo>
                  <a:cubicBezTo>
                    <a:pt x="7216" y="3946"/>
                    <a:pt x="6990" y="3968"/>
                    <a:pt x="6765" y="3968"/>
                  </a:cubicBezTo>
                  <a:cubicBezTo>
                    <a:pt x="5179" y="3968"/>
                    <a:pt x="3643" y="2834"/>
                    <a:pt x="2302" y="2834"/>
                  </a:cubicBezTo>
                  <a:cubicBezTo>
                    <a:pt x="2155" y="2834"/>
                    <a:pt x="2011" y="2847"/>
                    <a:pt x="1869" y="2877"/>
                  </a:cubicBezTo>
                  <a:cubicBezTo>
                    <a:pt x="624" y="3156"/>
                    <a:pt x="263" y="4041"/>
                    <a:pt x="148" y="4582"/>
                  </a:cubicBezTo>
                  <a:cubicBezTo>
                    <a:pt x="1" y="5123"/>
                    <a:pt x="115" y="5729"/>
                    <a:pt x="558" y="6057"/>
                  </a:cubicBezTo>
                  <a:cubicBezTo>
                    <a:pt x="784" y="6233"/>
                    <a:pt x="1056" y="6313"/>
                    <a:pt x="1321" y="6313"/>
                  </a:cubicBezTo>
                  <a:cubicBezTo>
                    <a:pt x="1747" y="6313"/>
                    <a:pt x="2156" y="6106"/>
                    <a:pt x="2328" y="5762"/>
                  </a:cubicBezTo>
                  <a:cubicBezTo>
                    <a:pt x="2656" y="5221"/>
                    <a:pt x="2361" y="4516"/>
                    <a:pt x="1869" y="4402"/>
                  </a:cubicBezTo>
                  <a:cubicBezTo>
                    <a:pt x="1775" y="4363"/>
                    <a:pt x="1678" y="4344"/>
                    <a:pt x="1581" y="4344"/>
                  </a:cubicBezTo>
                  <a:cubicBezTo>
                    <a:pt x="1273" y="4344"/>
                    <a:pt x="978" y="4532"/>
                    <a:pt x="853" y="4844"/>
                  </a:cubicBezTo>
                  <a:cubicBezTo>
                    <a:pt x="820" y="4959"/>
                    <a:pt x="820" y="5090"/>
                    <a:pt x="837" y="5221"/>
                  </a:cubicBezTo>
                  <a:lnTo>
                    <a:pt x="837" y="5238"/>
                  </a:lnTo>
                  <a:cubicBezTo>
                    <a:pt x="837" y="5238"/>
                    <a:pt x="853" y="5254"/>
                    <a:pt x="853" y="5270"/>
                  </a:cubicBezTo>
                  <a:cubicBezTo>
                    <a:pt x="853" y="5287"/>
                    <a:pt x="853" y="5287"/>
                    <a:pt x="853" y="5303"/>
                  </a:cubicBezTo>
                  <a:cubicBezTo>
                    <a:pt x="927" y="5525"/>
                    <a:pt x="1130" y="5663"/>
                    <a:pt x="1351" y="5663"/>
                  </a:cubicBezTo>
                  <a:cubicBezTo>
                    <a:pt x="1425" y="5663"/>
                    <a:pt x="1501" y="5647"/>
                    <a:pt x="1574" y="5615"/>
                  </a:cubicBezTo>
                  <a:cubicBezTo>
                    <a:pt x="1921" y="5473"/>
                    <a:pt x="1813" y="4923"/>
                    <a:pt x="1471" y="4923"/>
                  </a:cubicBezTo>
                  <a:cubicBezTo>
                    <a:pt x="1456" y="4923"/>
                    <a:pt x="1442" y="4924"/>
                    <a:pt x="1427" y="4926"/>
                  </a:cubicBezTo>
                  <a:cubicBezTo>
                    <a:pt x="1050" y="4959"/>
                    <a:pt x="1115" y="5320"/>
                    <a:pt x="1066" y="5369"/>
                  </a:cubicBezTo>
                  <a:cubicBezTo>
                    <a:pt x="1052" y="5383"/>
                    <a:pt x="1037" y="5389"/>
                    <a:pt x="1022" y="5389"/>
                  </a:cubicBezTo>
                  <a:cubicBezTo>
                    <a:pt x="968" y="5389"/>
                    <a:pt x="915" y="5313"/>
                    <a:pt x="902" y="5287"/>
                  </a:cubicBezTo>
                  <a:cubicBezTo>
                    <a:pt x="837" y="5090"/>
                    <a:pt x="853" y="4877"/>
                    <a:pt x="951" y="4713"/>
                  </a:cubicBezTo>
                  <a:cubicBezTo>
                    <a:pt x="1091" y="4504"/>
                    <a:pt x="1320" y="4394"/>
                    <a:pt x="1559" y="4394"/>
                  </a:cubicBezTo>
                  <a:cubicBezTo>
                    <a:pt x="1657" y="4394"/>
                    <a:pt x="1757" y="4413"/>
                    <a:pt x="1853" y="4451"/>
                  </a:cubicBezTo>
                  <a:cubicBezTo>
                    <a:pt x="2312" y="4566"/>
                    <a:pt x="2558" y="5221"/>
                    <a:pt x="2246" y="5713"/>
                  </a:cubicBezTo>
                  <a:cubicBezTo>
                    <a:pt x="2086" y="6024"/>
                    <a:pt x="1703" y="6207"/>
                    <a:pt x="1314" y="6207"/>
                  </a:cubicBezTo>
                  <a:cubicBezTo>
                    <a:pt x="1069" y="6207"/>
                    <a:pt x="820" y="6134"/>
                    <a:pt x="624" y="5975"/>
                  </a:cubicBezTo>
                  <a:cubicBezTo>
                    <a:pt x="83" y="5566"/>
                    <a:pt x="115" y="4631"/>
                    <a:pt x="558" y="4058"/>
                  </a:cubicBezTo>
                  <a:cubicBezTo>
                    <a:pt x="904" y="3576"/>
                    <a:pt x="1492" y="3345"/>
                    <a:pt x="2105" y="3345"/>
                  </a:cubicBezTo>
                  <a:cubicBezTo>
                    <a:pt x="2305" y="3345"/>
                    <a:pt x="2508" y="3370"/>
                    <a:pt x="2705" y="3418"/>
                  </a:cubicBezTo>
                  <a:cubicBezTo>
                    <a:pt x="3508" y="3615"/>
                    <a:pt x="4328" y="3959"/>
                    <a:pt x="5213" y="4189"/>
                  </a:cubicBezTo>
                  <a:cubicBezTo>
                    <a:pt x="5549" y="4250"/>
                    <a:pt x="5892" y="4286"/>
                    <a:pt x="6230" y="4286"/>
                  </a:cubicBezTo>
                  <a:cubicBezTo>
                    <a:pt x="6800" y="4286"/>
                    <a:pt x="7358" y="4184"/>
                    <a:pt x="7852" y="3926"/>
                  </a:cubicBezTo>
                  <a:cubicBezTo>
                    <a:pt x="8623" y="3517"/>
                    <a:pt x="9082" y="2713"/>
                    <a:pt x="9049" y="1845"/>
                  </a:cubicBezTo>
                  <a:cubicBezTo>
                    <a:pt x="9016" y="653"/>
                    <a:pt x="7998" y="0"/>
                    <a:pt x="70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17"/>
            <p:cNvSpPr/>
            <p:nvPr/>
          </p:nvSpPr>
          <p:spPr>
            <a:xfrm>
              <a:off x="3330086" y="5014811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0"/>
                  </a:moveTo>
                  <a:cubicBezTo>
                    <a:pt x="332" y="0"/>
                    <a:pt x="1" y="265"/>
                    <a:pt x="1" y="265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2" y="247"/>
                    <a:pt x="1623" y="511"/>
                  </a:cubicBezTo>
                  <a:cubicBezTo>
                    <a:pt x="2213" y="954"/>
                    <a:pt x="1853" y="1708"/>
                    <a:pt x="1754" y="2200"/>
                  </a:cubicBezTo>
                  <a:cubicBezTo>
                    <a:pt x="1656" y="2708"/>
                    <a:pt x="2361" y="2921"/>
                    <a:pt x="2721" y="3085"/>
                  </a:cubicBezTo>
                  <a:cubicBezTo>
                    <a:pt x="3082" y="3249"/>
                    <a:pt x="2902" y="3691"/>
                    <a:pt x="2902" y="3691"/>
                  </a:cubicBezTo>
                  <a:cubicBezTo>
                    <a:pt x="4230" y="2872"/>
                    <a:pt x="3377" y="1937"/>
                    <a:pt x="3148" y="1659"/>
                  </a:cubicBezTo>
                  <a:cubicBezTo>
                    <a:pt x="2957" y="1441"/>
                    <a:pt x="3083" y="1200"/>
                    <a:pt x="3272" y="1200"/>
                  </a:cubicBezTo>
                  <a:cubicBezTo>
                    <a:pt x="3311" y="1200"/>
                    <a:pt x="3352" y="1210"/>
                    <a:pt x="3394" y="1233"/>
                  </a:cubicBezTo>
                  <a:cubicBezTo>
                    <a:pt x="3639" y="1364"/>
                    <a:pt x="3262" y="1872"/>
                    <a:pt x="3951" y="2298"/>
                  </a:cubicBezTo>
                  <a:cubicBezTo>
                    <a:pt x="4120" y="2410"/>
                    <a:pt x="4280" y="2451"/>
                    <a:pt x="4423" y="2451"/>
                  </a:cubicBezTo>
                  <a:cubicBezTo>
                    <a:pt x="4847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5" y="2085"/>
                    <a:pt x="5119" y="2085"/>
                    <a:pt x="5113" y="2085"/>
                  </a:cubicBezTo>
                  <a:cubicBezTo>
                    <a:pt x="4744" y="2085"/>
                    <a:pt x="4948" y="1574"/>
                    <a:pt x="4787" y="1413"/>
                  </a:cubicBezTo>
                  <a:cubicBezTo>
                    <a:pt x="4703" y="1350"/>
                    <a:pt x="4605" y="1320"/>
                    <a:pt x="4511" y="1320"/>
                  </a:cubicBezTo>
                  <a:cubicBezTo>
                    <a:pt x="4459" y="1320"/>
                    <a:pt x="4408" y="1330"/>
                    <a:pt x="4361" y="1347"/>
                  </a:cubicBezTo>
                  <a:cubicBezTo>
                    <a:pt x="4308" y="1359"/>
                    <a:pt x="4258" y="1364"/>
                    <a:pt x="4213" y="1364"/>
                  </a:cubicBezTo>
                  <a:cubicBezTo>
                    <a:pt x="4062" y="1364"/>
                    <a:pt x="3970" y="1305"/>
                    <a:pt x="4033" y="1216"/>
                  </a:cubicBezTo>
                  <a:cubicBezTo>
                    <a:pt x="4062" y="1174"/>
                    <a:pt x="4096" y="1158"/>
                    <a:pt x="4142" y="1158"/>
                  </a:cubicBezTo>
                  <a:cubicBezTo>
                    <a:pt x="4274" y="1158"/>
                    <a:pt x="4508" y="1294"/>
                    <a:pt x="5033" y="1331"/>
                  </a:cubicBezTo>
                  <a:cubicBezTo>
                    <a:pt x="5060" y="1333"/>
                    <a:pt x="5088" y="1333"/>
                    <a:pt x="5115" y="1333"/>
                  </a:cubicBezTo>
                  <a:cubicBezTo>
                    <a:pt x="5892" y="1333"/>
                    <a:pt x="6459" y="675"/>
                    <a:pt x="6459" y="675"/>
                  </a:cubicBezTo>
                  <a:lnTo>
                    <a:pt x="6459" y="675"/>
                  </a:lnTo>
                  <a:cubicBezTo>
                    <a:pt x="6000" y="931"/>
                    <a:pt x="5514" y="1029"/>
                    <a:pt x="5026" y="1029"/>
                  </a:cubicBezTo>
                  <a:cubicBezTo>
                    <a:pt x="3859" y="1029"/>
                    <a:pt x="2680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17"/>
            <p:cNvSpPr/>
            <p:nvPr/>
          </p:nvSpPr>
          <p:spPr>
            <a:xfrm>
              <a:off x="3384937" y="4894185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0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6" y="2139"/>
                    <a:pt x="2295" y="1500"/>
                    <a:pt x="2262" y="1271"/>
                  </a:cubicBezTo>
                  <a:cubicBezTo>
                    <a:pt x="2180" y="1008"/>
                    <a:pt x="2230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17"/>
            <p:cNvSpPr/>
            <p:nvPr/>
          </p:nvSpPr>
          <p:spPr>
            <a:xfrm>
              <a:off x="3475284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44" y="541"/>
                    <a:pt x="1000" y="738"/>
                  </a:cubicBezTo>
                  <a:cubicBezTo>
                    <a:pt x="639" y="935"/>
                    <a:pt x="0" y="1344"/>
                    <a:pt x="262" y="2017"/>
                  </a:cubicBezTo>
                  <a:cubicBezTo>
                    <a:pt x="508" y="2689"/>
                    <a:pt x="1689" y="2426"/>
                    <a:pt x="2262" y="2623"/>
                  </a:cubicBezTo>
                  <a:cubicBezTo>
                    <a:pt x="2262" y="2623"/>
                    <a:pt x="1393" y="2164"/>
                    <a:pt x="1459" y="1443"/>
                  </a:cubicBezTo>
                  <a:cubicBezTo>
                    <a:pt x="1525" y="705"/>
                    <a:pt x="1443" y="181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17"/>
            <p:cNvSpPr/>
            <p:nvPr/>
          </p:nvSpPr>
          <p:spPr>
            <a:xfrm>
              <a:off x="3555395" y="4844977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78" y="1"/>
                  </a:moveTo>
                  <a:cubicBezTo>
                    <a:pt x="1" y="1345"/>
                    <a:pt x="541" y="1607"/>
                    <a:pt x="1099" y="2476"/>
                  </a:cubicBezTo>
                  <a:cubicBezTo>
                    <a:pt x="1656" y="3361"/>
                    <a:pt x="1050" y="4311"/>
                    <a:pt x="1050" y="4311"/>
                  </a:cubicBezTo>
                  <a:cubicBezTo>
                    <a:pt x="1459" y="4049"/>
                    <a:pt x="1804" y="3361"/>
                    <a:pt x="2492" y="2918"/>
                  </a:cubicBezTo>
                  <a:cubicBezTo>
                    <a:pt x="3197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2" y="1695"/>
                    <a:pt x="2760" y="1748"/>
                    <a:pt x="2595" y="1748"/>
                  </a:cubicBezTo>
                  <a:cubicBezTo>
                    <a:pt x="2554" y="1748"/>
                    <a:pt x="2508" y="1745"/>
                    <a:pt x="2459" y="1738"/>
                  </a:cubicBezTo>
                  <a:cubicBezTo>
                    <a:pt x="2428" y="1731"/>
                    <a:pt x="2398" y="1727"/>
                    <a:pt x="2369" y="1727"/>
                  </a:cubicBezTo>
                  <a:cubicBezTo>
                    <a:pt x="2134" y="1727"/>
                    <a:pt x="1962" y="1947"/>
                    <a:pt x="2049" y="2181"/>
                  </a:cubicBezTo>
                  <a:cubicBezTo>
                    <a:pt x="2101" y="2413"/>
                    <a:pt x="1959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58" y="2426"/>
                    <a:pt x="1558" y="2066"/>
                    <a:pt x="1787" y="1886"/>
                  </a:cubicBezTo>
                  <a:cubicBezTo>
                    <a:pt x="2000" y="1705"/>
                    <a:pt x="2148" y="1312"/>
                    <a:pt x="1951" y="689"/>
                  </a:cubicBezTo>
                  <a:cubicBezTo>
                    <a:pt x="1815" y="219"/>
                    <a:pt x="1370" y="104"/>
                    <a:pt x="1048" y="104"/>
                  </a:cubicBezTo>
                  <a:cubicBezTo>
                    <a:pt x="943" y="104"/>
                    <a:pt x="852" y="116"/>
                    <a:pt x="787" y="132"/>
                  </a:cubicBezTo>
                  <a:cubicBezTo>
                    <a:pt x="764" y="134"/>
                    <a:pt x="741" y="136"/>
                    <a:pt x="717" y="136"/>
                  </a:cubicBezTo>
                  <a:cubicBezTo>
                    <a:pt x="594" y="136"/>
                    <a:pt x="474" y="97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17"/>
            <p:cNvSpPr/>
            <p:nvPr/>
          </p:nvSpPr>
          <p:spPr>
            <a:xfrm>
              <a:off x="3532267" y="4636793"/>
              <a:ext cx="265655" cy="265753"/>
            </a:xfrm>
            <a:custGeom>
              <a:rect b="b" l="l" r="r" t="t"/>
              <a:pathLst>
                <a:path extrusionOk="0" h="8101" w="8098">
                  <a:moveTo>
                    <a:pt x="5732" y="0"/>
                  </a:moveTo>
                  <a:cubicBezTo>
                    <a:pt x="5218" y="0"/>
                    <a:pt x="4714" y="189"/>
                    <a:pt x="4410" y="577"/>
                  </a:cubicBezTo>
                  <a:cubicBezTo>
                    <a:pt x="4115" y="1003"/>
                    <a:pt x="4082" y="1560"/>
                    <a:pt x="4312" y="2036"/>
                  </a:cubicBezTo>
                  <a:cubicBezTo>
                    <a:pt x="4519" y="2442"/>
                    <a:pt x="4854" y="2589"/>
                    <a:pt x="5182" y="2589"/>
                  </a:cubicBezTo>
                  <a:cubicBezTo>
                    <a:pt x="5528" y="2589"/>
                    <a:pt x="5864" y="2426"/>
                    <a:pt x="6033" y="2232"/>
                  </a:cubicBezTo>
                  <a:cubicBezTo>
                    <a:pt x="6213" y="2036"/>
                    <a:pt x="6295" y="1757"/>
                    <a:pt x="6246" y="1478"/>
                  </a:cubicBezTo>
                  <a:cubicBezTo>
                    <a:pt x="6188" y="1158"/>
                    <a:pt x="5957" y="1022"/>
                    <a:pt x="5748" y="1022"/>
                  </a:cubicBezTo>
                  <a:cubicBezTo>
                    <a:pt x="5604" y="1022"/>
                    <a:pt x="5470" y="1086"/>
                    <a:pt x="5410" y="1200"/>
                  </a:cubicBezTo>
                  <a:cubicBezTo>
                    <a:pt x="5262" y="1495"/>
                    <a:pt x="5344" y="1839"/>
                    <a:pt x="5754" y="1905"/>
                  </a:cubicBezTo>
                  <a:cubicBezTo>
                    <a:pt x="6098" y="1954"/>
                    <a:pt x="5918" y="2396"/>
                    <a:pt x="5475" y="2495"/>
                  </a:cubicBezTo>
                  <a:cubicBezTo>
                    <a:pt x="5391" y="2520"/>
                    <a:pt x="5306" y="2532"/>
                    <a:pt x="5222" y="2532"/>
                  </a:cubicBezTo>
                  <a:cubicBezTo>
                    <a:pt x="4867" y="2532"/>
                    <a:pt x="4536" y="2318"/>
                    <a:pt x="4377" y="1986"/>
                  </a:cubicBezTo>
                  <a:cubicBezTo>
                    <a:pt x="4180" y="1544"/>
                    <a:pt x="4230" y="1019"/>
                    <a:pt x="4525" y="626"/>
                  </a:cubicBezTo>
                  <a:cubicBezTo>
                    <a:pt x="4795" y="288"/>
                    <a:pt x="5243" y="129"/>
                    <a:pt x="5713" y="129"/>
                  </a:cubicBezTo>
                  <a:cubicBezTo>
                    <a:pt x="5813" y="129"/>
                    <a:pt x="5915" y="136"/>
                    <a:pt x="6016" y="151"/>
                  </a:cubicBezTo>
                  <a:cubicBezTo>
                    <a:pt x="7213" y="282"/>
                    <a:pt x="7901" y="1986"/>
                    <a:pt x="7196" y="3134"/>
                  </a:cubicBezTo>
                  <a:cubicBezTo>
                    <a:pt x="6951" y="3494"/>
                    <a:pt x="6623" y="3790"/>
                    <a:pt x="6229" y="3986"/>
                  </a:cubicBezTo>
                  <a:cubicBezTo>
                    <a:pt x="5842" y="4152"/>
                    <a:pt x="5393" y="4235"/>
                    <a:pt x="4866" y="4235"/>
                  </a:cubicBezTo>
                  <a:cubicBezTo>
                    <a:pt x="4457" y="4235"/>
                    <a:pt x="4001" y="4185"/>
                    <a:pt x="3492" y="4085"/>
                  </a:cubicBezTo>
                  <a:cubicBezTo>
                    <a:pt x="3199" y="4028"/>
                    <a:pt x="2910" y="4000"/>
                    <a:pt x="2634" y="4000"/>
                  </a:cubicBezTo>
                  <a:cubicBezTo>
                    <a:pt x="1304" y="4000"/>
                    <a:pt x="240" y="4653"/>
                    <a:pt x="132" y="5970"/>
                  </a:cubicBezTo>
                  <a:cubicBezTo>
                    <a:pt x="1" y="7560"/>
                    <a:pt x="1033" y="8100"/>
                    <a:pt x="1033" y="8100"/>
                  </a:cubicBezTo>
                  <a:cubicBezTo>
                    <a:pt x="1033" y="8100"/>
                    <a:pt x="1017" y="8084"/>
                    <a:pt x="1001" y="8068"/>
                  </a:cubicBezTo>
                  <a:cubicBezTo>
                    <a:pt x="443" y="7428"/>
                    <a:pt x="591" y="6232"/>
                    <a:pt x="591" y="6232"/>
                  </a:cubicBezTo>
                  <a:cubicBezTo>
                    <a:pt x="689" y="5707"/>
                    <a:pt x="951" y="5248"/>
                    <a:pt x="1345" y="4904"/>
                  </a:cubicBezTo>
                  <a:cubicBezTo>
                    <a:pt x="1926" y="4463"/>
                    <a:pt x="2660" y="4378"/>
                    <a:pt x="3143" y="4378"/>
                  </a:cubicBezTo>
                  <a:cubicBezTo>
                    <a:pt x="3450" y="4378"/>
                    <a:pt x="3656" y="4412"/>
                    <a:pt x="3656" y="4412"/>
                  </a:cubicBezTo>
                  <a:cubicBezTo>
                    <a:pt x="3918" y="4445"/>
                    <a:pt x="4148" y="4462"/>
                    <a:pt x="4361" y="4462"/>
                  </a:cubicBezTo>
                  <a:cubicBezTo>
                    <a:pt x="4481" y="4471"/>
                    <a:pt x="4605" y="4476"/>
                    <a:pt x="4730" y="4476"/>
                  </a:cubicBezTo>
                  <a:cubicBezTo>
                    <a:pt x="5689" y="4476"/>
                    <a:pt x="6733" y="4175"/>
                    <a:pt x="7328" y="3232"/>
                  </a:cubicBezTo>
                  <a:cubicBezTo>
                    <a:pt x="8098" y="1986"/>
                    <a:pt x="7344" y="167"/>
                    <a:pt x="6016" y="20"/>
                  </a:cubicBezTo>
                  <a:cubicBezTo>
                    <a:pt x="5922" y="7"/>
                    <a:pt x="5827" y="0"/>
                    <a:pt x="57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17"/>
            <p:cNvSpPr/>
            <p:nvPr/>
          </p:nvSpPr>
          <p:spPr>
            <a:xfrm>
              <a:off x="3565073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17"/>
            <p:cNvSpPr/>
            <p:nvPr/>
          </p:nvSpPr>
          <p:spPr>
            <a:xfrm>
              <a:off x="3602701" y="4789208"/>
              <a:ext cx="153298" cy="78371"/>
            </a:xfrm>
            <a:custGeom>
              <a:rect b="b" l="l" r="r" t="t"/>
              <a:pathLst>
                <a:path extrusionOk="0" h="2389" w="4673">
                  <a:moveTo>
                    <a:pt x="1086" y="0"/>
                  </a:moveTo>
                  <a:cubicBezTo>
                    <a:pt x="394" y="0"/>
                    <a:pt x="1" y="225"/>
                    <a:pt x="1" y="225"/>
                  </a:cubicBezTo>
                  <a:cubicBezTo>
                    <a:pt x="84" y="210"/>
                    <a:pt x="164" y="203"/>
                    <a:pt x="240" y="203"/>
                  </a:cubicBezTo>
                  <a:cubicBezTo>
                    <a:pt x="728" y="203"/>
                    <a:pt x="1035" y="513"/>
                    <a:pt x="935" y="996"/>
                  </a:cubicBezTo>
                  <a:cubicBezTo>
                    <a:pt x="804" y="1406"/>
                    <a:pt x="968" y="1864"/>
                    <a:pt x="1312" y="2127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25" y="1881"/>
                    <a:pt x="2706" y="1455"/>
                  </a:cubicBezTo>
                  <a:cubicBezTo>
                    <a:pt x="2861" y="1034"/>
                    <a:pt x="2424" y="880"/>
                    <a:pt x="2240" y="880"/>
                  </a:cubicBezTo>
                  <a:cubicBezTo>
                    <a:pt x="2231" y="880"/>
                    <a:pt x="2222" y="880"/>
                    <a:pt x="2214" y="881"/>
                  </a:cubicBezTo>
                  <a:cubicBezTo>
                    <a:pt x="2110" y="890"/>
                    <a:pt x="2028" y="911"/>
                    <a:pt x="1956" y="911"/>
                  </a:cubicBezTo>
                  <a:cubicBezTo>
                    <a:pt x="1902" y="911"/>
                    <a:pt x="1853" y="900"/>
                    <a:pt x="1804" y="865"/>
                  </a:cubicBezTo>
                  <a:cubicBezTo>
                    <a:pt x="1697" y="798"/>
                    <a:pt x="1742" y="580"/>
                    <a:pt x="2019" y="580"/>
                  </a:cubicBezTo>
                  <a:cubicBezTo>
                    <a:pt x="2082" y="580"/>
                    <a:pt x="2158" y="591"/>
                    <a:pt x="2247" y="619"/>
                  </a:cubicBezTo>
                  <a:cubicBezTo>
                    <a:pt x="2722" y="783"/>
                    <a:pt x="2574" y="1242"/>
                    <a:pt x="3312" y="1389"/>
                  </a:cubicBezTo>
                  <a:cubicBezTo>
                    <a:pt x="3367" y="1400"/>
                    <a:pt x="3419" y="1406"/>
                    <a:pt x="3468" y="1406"/>
                  </a:cubicBezTo>
                  <a:cubicBezTo>
                    <a:pt x="4060" y="1406"/>
                    <a:pt x="4219" y="643"/>
                    <a:pt x="4279" y="537"/>
                  </a:cubicBezTo>
                  <a:cubicBezTo>
                    <a:pt x="4394" y="406"/>
                    <a:pt x="4525" y="275"/>
                    <a:pt x="4672" y="160"/>
                  </a:cubicBezTo>
                  <a:lnTo>
                    <a:pt x="4672" y="160"/>
                  </a:lnTo>
                  <a:cubicBezTo>
                    <a:pt x="4463" y="274"/>
                    <a:pt x="4088" y="394"/>
                    <a:pt x="3549" y="394"/>
                  </a:cubicBezTo>
                  <a:cubicBezTo>
                    <a:pt x="3161" y="394"/>
                    <a:pt x="2688" y="332"/>
                    <a:pt x="2132" y="160"/>
                  </a:cubicBezTo>
                  <a:cubicBezTo>
                    <a:pt x="1734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17"/>
            <p:cNvSpPr/>
            <p:nvPr/>
          </p:nvSpPr>
          <p:spPr>
            <a:xfrm>
              <a:off x="3611854" y="4646011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935" y="1"/>
                  </a:moveTo>
                  <a:lnTo>
                    <a:pt x="1935" y="1"/>
                  </a:lnTo>
                  <a:cubicBezTo>
                    <a:pt x="1492" y="279"/>
                    <a:pt x="1427" y="722"/>
                    <a:pt x="705" y="1345"/>
                  </a:cubicBezTo>
                  <a:cubicBezTo>
                    <a:pt x="1" y="1968"/>
                    <a:pt x="197" y="2427"/>
                    <a:pt x="345" y="2689"/>
                  </a:cubicBezTo>
                  <a:cubicBezTo>
                    <a:pt x="460" y="2804"/>
                    <a:pt x="427" y="3000"/>
                    <a:pt x="296" y="3099"/>
                  </a:cubicBezTo>
                  <a:cubicBezTo>
                    <a:pt x="1377" y="2984"/>
                    <a:pt x="1230" y="2345"/>
                    <a:pt x="1164" y="2148"/>
                  </a:cubicBezTo>
                  <a:cubicBezTo>
                    <a:pt x="1099" y="1951"/>
                    <a:pt x="1132" y="1837"/>
                    <a:pt x="1246" y="1837"/>
                  </a:cubicBezTo>
                  <a:cubicBezTo>
                    <a:pt x="1361" y="1837"/>
                    <a:pt x="1345" y="2066"/>
                    <a:pt x="1328" y="2361"/>
                  </a:cubicBezTo>
                  <a:cubicBezTo>
                    <a:pt x="1312" y="2640"/>
                    <a:pt x="1263" y="3295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5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7" y="2618"/>
                    <a:pt x="2777" y="2618"/>
                  </a:cubicBezTo>
                  <a:cubicBezTo>
                    <a:pt x="2327" y="2618"/>
                    <a:pt x="1804" y="2418"/>
                    <a:pt x="1574" y="1656"/>
                  </a:cubicBezTo>
                  <a:cubicBezTo>
                    <a:pt x="1377" y="1083"/>
                    <a:pt x="1509" y="443"/>
                    <a:pt x="193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17"/>
            <p:cNvSpPr/>
            <p:nvPr/>
          </p:nvSpPr>
          <p:spPr>
            <a:xfrm>
              <a:off x="3762432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301" y="0"/>
                  </a:moveTo>
                  <a:cubicBezTo>
                    <a:pt x="988" y="0"/>
                    <a:pt x="754" y="369"/>
                    <a:pt x="754" y="369"/>
                  </a:cubicBezTo>
                  <a:cubicBezTo>
                    <a:pt x="0" y="1500"/>
                    <a:pt x="836" y="3286"/>
                    <a:pt x="984" y="5171"/>
                  </a:cubicBezTo>
                  <a:cubicBezTo>
                    <a:pt x="1131" y="7056"/>
                    <a:pt x="476" y="7663"/>
                    <a:pt x="476" y="7663"/>
                  </a:cubicBezTo>
                  <a:cubicBezTo>
                    <a:pt x="1164" y="7122"/>
                    <a:pt x="1328" y="5351"/>
                    <a:pt x="1197" y="3991"/>
                  </a:cubicBezTo>
                  <a:cubicBezTo>
                    <a:pt x="1066" y="2631"/>
                    <a:pt x="1082" y="1352"/>
                    <a:pt x="1344" y="1090"/>
                  </a:cubicBezTo>
                  <a:cubicBezTo>
                    <a:pt x="1607" y="828"/>
                    <a:pt x="1934" y="287"/>
                    <a:pt x="1508" y="57"/>
                  </a:cubicBezTo>
                  <a:cubicBezTo>
                    <a:pt x="1436" y="17"/>
                    <a:pt x="1367" y="0"/>
                    <a:pt x="13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17"/>
            <p:cNvSpPr/>
            <p:nvPr/>
          </p:nvSpPr>
          <p:spPr>
            <a:xfrm>
              <a:off x="3702726" y="4456034"/>
              <a:ext cx="280188" cy="334119"/>
            </a:xfrm>
            <a:custGeom>
              <a:rect b="b" l="l" r="r" t="t"/>
              <a:pathLst>
                <a:path extrusionOk="0" h="10185" w="8541">
                  <a:moveTo>
                    <a:pt x="6281" y="1"/>
                  </a:moveTo>
                  <a:cubicBezTo>
                    <a:pt x="6080" y="1"/>
                    <a:pt x="5875" y="24"/>
                    <a:pt x="5672" y="71"/>
                  </a:cubicBezTo>
                  <a:cubicBezTo>
                    <a:pt x="4492" y="334"/>
                    <a:pt x="3722" y="1579"/>
                    <a:pt x="3508" y="2841"/>
                  </a:cubicBezTo>
                  <a:cubicBezTo>
                    <a:pt x="3246" y="4153"/>
                    <a:pt x="3508" y="5382"/>
                    <a:pt x="3459" y="6480"/>
                  </a:cubicBezTo>
                  <a:cubicBezTo>
                    <a:pt x="3508" y="7480"/>
                    <a:pt x="3148" y="8447"/>
                    <a:pt x="2443" y="9136"/>
                  </a:cubicBezTo>
                  <a:cubicBezTo>
                    <a:pt x="1771" y="9758"/>
                    <a:pt x="919" y="10119"/>
                    <a:pt x="1" y="10185"/>
                  </a:cubicBezTo>
                  <a:cubicBezTo>
                    <a:pt x="919" y="10152"/>
                    <a:pt x="1804" y="9808"/>
                    <a:pt x="2509" y="9201"/>
                  </a:cubicBezTo>
                  <a:cubicBezTo>
                    <a:pt x="3246" y="8496"/>
                    <a:pt x="3640" y="7513"/>
                    <a:pt x="3590" y="6497"/>
                  </a:cubicBezTo>
                  <a:cubicBezTo>
                    <a:pt x="3672" y="5366"/>
                    <a:pt x="3427" y="4136"/>
                    <a:pt x="3672" y="2874"/>
                  </a:cubicBezTo>
                  <a:cubicBezTo>
                    <a:pt x="3918" y="1628"/>
                    <a:pt x="4590" y="465"/>
                    <a:pt x="5705" y="219"/>
                  </a:cubicBezTo>
                  <a:cubicBezTo>
                    <a:pt x="5820" y="186"/>
                    <a:pt x="5951" y="170"/>
                    <a:pt x="6082" y="153"/>
                  </a:cubicBezTo>
                  <a:cubicBezTo>
                    <a:pt x="6128" y="150"/>
                    <a:pt x="6174" y="148"/>
                    <a:pt x="6220" y="148"/>
                  </a:cubicBezTo>
                  <a:cubicBezTo>
                    <a:pt x="6626" y="148"/>
                    <a:pt x="7003" y="278"/>
                    <a:pt x="7328" y="514"/>
                  </a:cubicBezTo>
                  <a:cubicBezTo>
                    <a:pt x="8049" y="1088"/>
                    <a:pt x="7951" y="2333"/>
                    <a:pt x="7541" y="2710"/>
                  </a:cubicBezTo>
                  <a:cubicBezTo>
                    <a:pt x="7334" y="2888"/>
                    <a:pt x="7109" y="2961"/>
                    <a:pt x="6912" y="2961"/>
                  </a:cubicBezTo>
                  <a:cubicBezTo>
                    <a:pt x="6654" y="2961"/>
                    <a:pt x="6442" y="2837"/>
                    <a:pt x="6377" y="2661"/>
                  </a:cubicBezTo>
                  <a:lnTo>
                    <a:pt x="6377" y="2661"/>
                  </a:lnTo>
                  <a:cubicBezTo>
                    <a:pt x="6377" y="2661"/>
                    <a:pt x="6413" y="2666"/>
                    <a:pt x="6467" y="2666"/>
                  </a:cubicBezTo>
                  <a:cubicBezTo>
                    <a:pt x="6603" y="2666"/>
                    <a:pt x="6852" y="2633"/>
                    <a:pt x="6934" y="2399"/>
                  </a:cubicBezTo>
                  <a:cubicBezTo>
                    <a:pt x="7049" y="2087"/>
                    <a:pt x="6869" y="1743"/>
                    <a:pt x="6541" y="1678"/>
                  </a:cubicBezTo>
                  <a:cubicBezTo>
                    <a:pt x="6492" y="1664"/>
                    <a:pt x="6440" y="1657"/>
                    <a:pt x="6386" y="1657"/>
                  </a:cubicBezTo>
                  <a:cubicBezTo>
                    <a:pt x="6065" y="1657"/>
                    <a:pt x="5707" y="1911"/>
                    <a:pt x="5820" y="2432"/>
                  </a:cubicBezTo>
                  <a:cubicBezTo>
                    <a:pt x="5910" y="2815"/>
                    <a:pt x="6441" y="3112"/>
                    <a:pt x="6993" y="3112"/>
                  </a:cubicBezTo>
                  <a:cubicBezTo>
                    <a:pt x="7245" y="3112"/>
                    <a:pt x="7501" y="3051"/>
                    <a:pt x="7721" y="2907"/>
                  </a:cubicBezTo>
                  <a:cubicBezTo>
                    <a:pt x="8131" y="2677"/>
                    <a:pt x="8541" y="1973"/>
                    <a:pt x="8246" y="1186"/>
                  </a:cubicBezTo>
                  <a:cubicBezTo>
                    <a:pt x="8018" y="462"/>
                    <a:pt x="7186" y="1"/>
                    <a:pt x="62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17"/>
            <p:cNvSpPr/>
            <p:nvPr/>
          </p:nvSpPr>
          <p:spPr>
            <a:xfrm>
              <a:off x="3835556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710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607" y="96"/>
                    <a:pt x="640" y="276"/>
                    <a:pt x="541" y="375"/>
                  </a:cubicBezTo>
                  <a:cubicBezTo>
                    <a:pt x="394" y="604"/>
                    <a:pt x="0" y="1309"/>
                    <a:pt x="558" y="1866"/>
                  </a:cubicBezTo>
                  <a:cubicBezTo>
                    <a:pt x="736" y="2045"/>
                    <a:pt x="988" y="2107"/>
                    <a:pt x="1252" y="2107"/>
                  </a:cubicBezTo>
                  <a:cubicBezTo>
                    <a:pt x="1789" y="2107"/>
                    <a:pt x="2377" y="1850"/>
                    <a:pt x="2508" y="1784"/>
                  </a:cubicBezTo>
                  <a:lnTo>
                    <a:pt x="2508" y="1784"/>
                  </a:lnTo>
                  <a:cubicBezTo>
                    <a:pt x="2508" y="1784"/>
                    <a:pt x="2475" y="1788"/>
                    <a:pt x="2421" y="1788"/>
                  </a:cubicBezTo>
                  <a:cubicBezTo>
                    <a:pt x="2203" y="1788"/>
                    <a:pt x="1653" y="1725"/>
                    <a:pt x="1574" y="1096"/>
                  </a:cubicBezTo>
                  <a:cubicBezTo>
                    <a:pt x="1489" y="401"/>
                    <a:pt x="1183" y="1"/>
                    <a:pt x="7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17"/>
            <p:cNvSpPr/>
            <p:nvPr/>
          </p:nvSpPr>
          <p:spPr>
            <a:xfrm>
              <a:off x="3839328" y="4507277"/>
              <a:ext cx="158645" cy="179640"/>
            </a:xfrm>
            <a:custGeom>
              <a:rect b="b" l="l" r="r" t="t"/>
              <a:pathLst>
                <a:path extrusionOk="0" h="5476" w="4836">
                  <a:moveTo>
                    <a:pt x="4360" y="1"/>
                  </a:moveTo>
                  <a:lnTo>
                    <a:pt x="4360" y="1"/>
                  </a:lnTo>
                  <a:cubicBezTo>
                    <a:pt x="4491" y="558"/>
                    <a:pt x="4278" y="1148"/>
                    <a:pt x="3819" y="1492"/>
                  </a:cubicBezTo>
                  <a:cubicBezTo>
                    <a:pt x="3016" y="2066"/>
                    <a:pt x="1918" y="1771"/>
                    <a:pt x="1000" y="2410"/>
                  </a:cubicBezTo>
                  <a:cubicBezTo>
                    <a:pt x="98" y="3033"/>
                    <a:pt x="197" y="3951"/>
                    <a:pt x="180" y="4459"/>
                  </a:cubicBezTo>
                  <a:cubicBezTo>
                    <a:pt x="197" y="4803"/>
                    <a:pt x="131" y="5148"/>
                    <a:pt x="0" y="5476"/>
                  </a:cubicBezTo>
                  <a:cubicBezTo>
                    <a:pt x="312" y="5279"/>
                    <a:pt x="475" y="4918"/>
                    <a:pt x="443" y="4558"/>
                  </a:cubicBezTo>
                  <a:cubicBezTo>
                    <a:pt x="443" y="3915"/>
                    <a:pt x="514" y="3186"/>
                    <a:pt x="711" y="3186"/>
                  </a:cubicBezTo>
                  <a:cubicBezTo>
                    <a:pt x="724" y="3186"/>
                    <a:pt x="739" y="3190"/>
                    <a:pt x="754" y="3197"/>
                  </a:cubicBezTo>
                  <a:cubicBezTo>
                    <a:pt x="984" y="3312"/>
                    <a:pt x="787" y="3558"/>
                    <a:pt x="705" y="3705"/>
                  </a:cubicBezTo>
                  <a:cubicBezTo>
                    <a:pt x="623" y="3853"/>
                    <a:pt x="459" y="4525"/>
                    <a:pt x="1180" y="4935"/>
                  </a:cubicBezTo>
                  <a:cubicBezTo>
                    <a:pt x="1181" y="4935"/>
                    <a:pt x="1181" y="4935"/>
                    <a:pt x="1181" y="4935"/>
                  </a:cubicBezTo>
                  <a:cubicBezTo>
                    <a:pt x="1189" y="4935"/>
                    <a:pt x="957" y="4422"/>
                    <a:pt x="1361" y="4148"/>
                  </a:cubicBezTo>
                  <a:cubicBezTo>
                    <a:pt x="1770" y="3869"/>
                    <a:pt x="2016" y="3705"/>
                    <a:pt x="1967" y="3132"/>
                  </a:cubicBezTo>
                  <a:cubicBezTo>
                    <a:pt x="1923" y="2608"/>
                    <a:pt x="2266" y="2175"/>
                    <a:pt x="2505" y="2175"/>
                  </a:cubicBezTo>
                  <a:cubicBezTo>
                    <a:pt x="2535" y="2175"/>
                    <a:pt x="2564" y="2182"/>
                    <a:pt x="2590" y="2197"/>
                  </a:cubicBezTo>
                  <a:cubicBezTo>
                    <a:pt x="2803" y="2345"/>
                    <a:pt x="2541" y="2558"/>
                    <a:pt x="2426" y="2607"/>
                  </a:cubicBezTo>
                  <a:cubicBezTo>
                    <a:pt x="2229" y="2722"/>
                    <a:pt x="2197" y="2984"/>
                    <a:pt x="2360" y="3148"/>
                  </a:cubicBezTo>
                  <a:cubicBezTo>
                    <a:pt x="2557" y="3394"/>
                    <a:pt x="2492" y="3705"/>
                    <a:pt x="2229" y="3804"/>
                  </a:cubicBezTo>
                  <a:cubicBezTo>
                    <a:pt x="2229" y="3804"/>
                    <a:pt x="2285" y="3810"/>
                    <a:pt x="2379" y="3810"/>
                  </a:cubicBezTo>
                  <a:cubicBezTo>
                    <a:pt x="2701" y="3810"/>
                    <a:pt x="3472" y="3732"/>
                    <a:pt x="3967" y="3033"/>
                  </a:cubicBezTo>
                  <a:cubicBezTo>
                    <a:pt x="4590" y="2148"/>
                    <a:pt x="4836" y="820"/>
                    <a:pt x="43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17"/>
            <p:cNvSpPr/>
            <p:nvPr/>
          </p:nvSpPr>
          <p:spPr>
            <a:xfrm>
              <a:off x="3953328" y="4457183"/>
              <a:ext cx="97332" cy="64035"/>
            </a:xfrm>
            <a:custGeom>
              <a:rect b="b" l="l" r="r" t="t"/>
              <a:pathLst>
                <a:path extrusionOk="0" h="1952" w="2967">
                  <a:moveTo>
                    <a:pt x="919" y="0"/>
                  </a:moveTo>
                  <a:cubicBezTo>
                    <a:pt x="655" y="0"/>
                    <a:pt x="350" y="26"/>
                    <a:pt x="0" y="85"/>
                  </a:cubicBezTo>
                  <a:cubicBezTo>
                    <a:pt x="410" y="135"/>
                    <a:pt x="770" y="413"/>
                    <a:pt x="918" y="790"/>
                  </a:cubicBezTo>
                  <a:cubicBezTo>
                    <a:pt x="1124" y="1305"/>
                    <a:pt x="1502" y="1951"/>
                    <a:pt x="2257" y="1951"/>
                  </a:cubicBezTo>
                  <a:cubicBezTo>
                    <a:pt x="2464" y="1951"/>
                    <a:pt x="2699" y="1903"/>
                    <a:pt x="2967" y="1790"/>
                  </a:cubicBezTo>
                  <a:cubicBezTo>
                    <a:pt x="2787" y="1725"/>
                    <a:pt x="2672" y="1561"/>
                    <a:pt x="2672" y="1380"/>
                  </a:cubicBezTo>
                  <a:cubicBezTo>
                    <a:pt x="2672" y="1096"/>
                    <a:pt x="2635" y="0"/>
                    <a:pt x="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17"/>
            <p:cNvSpPr/>
            <p:nvPr/>
          </p:nvSpPr>
          <p:spPr>
            <a:xfrm>
              <a:off x="4040427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84" y="0"/>
                  </a:moveTo>
                  <a:cubicBezTo>
                    <a:pt x="812" y="0"/>
                    <a:pt x="653" y="142"/>
                    <a:pt x="640" y="325"/>
                  </a:cubicBezTo>
                  <a:cubicBezTo>
                    <a:pt x="640" y="488"/>
                    <a:pt x="772" y="593"/>
                    <a:pt x="908" y="593"/>
                  </a:cubicBezTo>
                  <a:cubicBezTo>
                    <a:pt x="963" y="593"/>
                    <a:pt x="1019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7" y="275"/>
                    <a:pt x="1012" y="268"/>
                    <a:pt x="990" y="268"/>
                  </a:cubicBezTo>
                  <a:cubicBezTo>
                    <a:pt x="924" y="268"/>
                    <a:pt x="890" y="333"/>
                    <a:pt x="902" y="406"/>
                  </a:cubicBezTo>
                  <a:cubicBezTo>
                    <a:pt x="913" y="439"/>
                    <a:pt x="897" y="453"/>
                    <a:pt x="872" y="453"/>
                  </a:cubicBezTo>
                  <a:cubicBezTo>
                    <a:pt x="820" y="453"/>
                    <a:pt x="727" y="391"/>
                    <a:pt x="738" y="292"/>
                  </a:cubicBezTo>
                  <a:cubicBezTo>
                    <a:pt x="762" y="160"/>
                    <a:pt x="873" y="73"/>
                    <a:pt x="995" y="73"/>
                  </a:cubicBezTo>
                  <a:cubicBezTo>
                    <a:pt x="1040" y="73"/>
                    <a:pt x="1087" y="85"/>
                    <a:pt x="1131" y="111"/>
                  </a:cubicBezTo>
                  <a:cubicBezTo>
                    <a:pt x="1394" y="275"/>
                    <a:pt x="1312" y="849"/>
                    <a:pt x="738" y="898"/>
                  </a:cubicBezTo>
                  <a:cubicBezTo>
                    <a:pt x="724" y="899"/>
                    <a:pt x="709" y="900"/>
                    <a:pt x="695" y="900"/>
                  </a:cubicBezTo>
                  <a:cubicBezTo>
                    <a:pt x="335" y="900"/>
                    <a:pt x="17" y="521"/>
                    <a:pt x="17" y="521"/>
                  </a:cubicBezTo>
                  <a:lnTo>
                    <a:pt x="17" y="521"/>
                  </a:lnTo>
                  <a:cubicBezTo>
                    <a:pt x="0" y="702"/>
                    <a:pt x="82" y="882"/>
                    <a:pt x="230" y="1013"/>
                  </a:cubicBezTo>
                  <a:cubicBezTo>
                    <a:pt x="355" y="1096"/>
                    <a:pt x="499" y="1140"/>
                    <a:pt x="642" y="1140"/>
                  </a:cubicBezTo>
                  <a:cubicBezTo>
                    <a:pt x="725" y="1140"/>
                    <a:pt x="807" y="1125"/>
                    <a:pt x="886" y="1095"/>
                  </a:cubicBezTo>
                  <a:cubicBezTo>
                    <a:pt x="1099" y="1029"/>
                    <a:pt x="1279" y="865"/>
                    <a:pt x="1361" y="669"/>
                  </a:cubicBezTo>
                  <a:cubicBezTo>
                    <a:pt x="1459" y="423"/>
                    <a:pt x="1361" y="144"/>
                    <a:pt x="1115" y="29"/>
                  </a:cubicBezTo>
                  <a:cubicBezTo>
                    <a:pt x="1072" y="10"/>
                    <a:pt x="1027" y="0"/>
                    <a:pt x="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17"/>
            <p:cNvSpPr/>
            <p:nvPr/>
          </p:nvSpPr>
          <p:spPr>
            <a:xfrm>
              <a:off x="3295673" y="4694367"/>
              <a:ext cx="131220" cy="286749"/>
            </a:xfrm>
            <a:custGeom>
              <a:rect b="b" l="l" r="r" t="t"/>
              <a:pathLst>
                <a:path extrusionOk="0" h="8741" w="4000">
                  <a:moveTo>
                    <a:pt x="2074" y="1"/>
                  </a:moveTo>
                  <a:cubicBezTo>
                    <a:pt x="1548" y="1"/>
                    <a:pt x="1034" y="248"/>
                    <a:pt x="705" y="690"/>
                  </a:cubicBezTo>
                  <a:cubicBezTo>
                    <a:pt x="361" y="1182"/>
                    <a:pt x="312" y="1821"/>
                    <a:pt x="574" y="2362"/>
                  </a:cubicBezTo>
                  <a:cubicBezTo>
                    <a:pt x="820" y="2784"/>
                    <a:pt x="1258" y="3021"/>
                    <a:pt x="1709" y="3021"/>
                  </a:cubicBezTo>
                  <a:cubicBezTo>
                    <a:pt x="1890" y="3021"/>
                    <a:pt x="2073" y="2983"/>
                    <a:pt x="2246" y="2903"/>
                  </a:cubicBezTo>
                  <a:cubicBezTo>
                    <a:pt x="2951" y="2723"/>
                    <a:pt x="3098" y="1789"/>
                    <a:pt x="2476" y="1412"/>
                  </a:cubicBezTo>
                  <a:cubicBezTo>
                    <a:pt x="2394" y="1371"/>
                    <a:pt x="2310" y="1352"/>
                    <a:pt x="2229" y="1352"/>
                  </a:cubicBezTo>
                  <a:cubicBezTo>
                    <a:pt x="1890" y="1352"/>
                    <a:pt x="1606" y="1680"/>
                    <a:pt x="1738" y="2051"/>
                  </a:cubicBezTo>
                  <a:cubicBezTo>
                    <a:pt x="1861" y="2324"/>
                    <a:pt x="2177" y="2347"/>
                    <a:pt x="2317" y="2347"/>
                  </a:cubicBezTo>
                  <a:cubicBezTo>
                    <a:pt x="2345" y="2347"/>
                    <a:pt x="2366" y="2346"/>
                    <a:pt x="2377" y="2346"/>
                  </a:cubicBezTo>
                  <a:cubicBezTo>
                    <a:pt x="2426" y="2346"/>
                    <a:pt x="2443" y="2379"/>
                    <a:pt x="2443" y="2379"/>
                  </a:cubicBezTo>
                  <a:cubicBezTo>
                    <a:pt x="2487" y="2570"/>
                    <a:pt x="2241" y="2866"/>
                    <a:pt x="1764" y="2866"/>
                  </a:cubicBezTo>
                  <a:cubicBezTo>
                    <a:pt x="1709" y="2866"/>
                    <a:pt x="1651" y="2863"/>
                    <a:pt x="1590" y="2854"/>
                  </a:cubicBezTo>
                  <a:cubicBezTo>
                    <a:pt x="1394" y="2805"/>
                    <a:pt x="1230" y="2723"/>
                    <a:pt x="1082" y="2575"/>
                  </a:cubicBezTo>
                  <a:cubicBezTo>
                    <a:pt x="410" y="1936"/>
                    <a:pt x="738" y="559"/>
                    <a:pt x="1754" y="297"/>
                  </a:cubicBezTo>
                  <a:cubicBezTo>
                    <a:pt x="1902" y="256"/>
                    <a:pt x="2049" y="236"/>
                    <a:pt x="2197" y="236"/>
                  </a:cubicBezTo>
                  <a:cubicBezTo>
                    <a:pt x="2344" y="236"/>
                    <a:pt x="2492" y="256"/>
                    <a:pt x="2639" y="297"/>
                  </a:cubicBezTo>
                  <a:cubicBezTo>
                    <a:pt x="2836" y="346"/>
                    <a:pt x="3016" y="428"/>
                    <a:pt x="3164" y="559"/>
                  </a:cubicBezTo>
                  <a:cubicBezTo>
                    <a:pt x="3525" y="838"/>
                    <a:pt x="3738" y="1264"/>
                    <a:pt x="3754" y="1707"/>
                  </a:cubicBezTo>
                  <a:cubicBezTo>
                    <a:pt x="3820" y="2444"/>
                    <a:pt x="3443" y="3182"/>
                    <a:pt x="2869" y="3723"/>
                  </a:cubicBezTo>
                  <a:cubicBezTo>
                    <a:pt x="2295" y="4247"/>
                    <a:pt x="1558" y="4559"/>
                    <a:pt x="984" y="5100"/>
                  </a:cubicBezTo>
                  <a:cubicBezTo>
                    <a:pt x="410" y="5591"/>
                    <a:pt x="66" y="6296"/>
                    <a:pt x="33" y="7067"/>
                  </a:cubicBezTo>
                  <a:cubicBezTo>
                    <a:pt x="0" y="7771"/>
                    <a:pt x="394" y="8493"/>
                    <a:pt x="1033" y="8673"/>
                  </a:cubicBezTo>
                  <a:cubicBezTo>
                    <a:pt x="1167" y="8719"/>
                    <a:pt x="1305" y="8740"/>
                    <a:pt x="1441" y="8740"/>
                  </a:cubicBezTo>
                  <a:cubicBezTo>
                    <a:pt x="1935" y="8740"/>
                    <a:pt x="2396" y="8455"/>
                    <a:pt x="2525" y="8017"/>
                  </a:cubicBezTo>
                  <a:cubicBezTo>
                    <a:pt x="2721" y="7542"/>
                    <a:pt x="2508" y="7001"/>
                    <a:pt x="2033" y="6788"/>
                  </a:cubicBezTo>
                  <a:cubicBezTo>
                    <a:pt x="1935" y="6722"/>
                    <a:pt x="1820" y="6690"/>
                    <a:pt x="1705" y="6690"/>
                  </a:cubicBezTo>
                  <a:cubicBezTo>
                    <a:pt x="1669" y="6685"/>
                    <a:pt x="1633" y="6683"/>
                    <a:pt x="1597" y="6683"/>
                  </a:cubicBezTo>
                  <a:cubicBezTo>
                    <a:pt x="1259" y="6683"/>
                    <a:pt x="940" y="6890"/>
                    <a:pt x="836" y="7231"/>
                  </a:cubicBezTo>
                  <a:cubicBezTo>
                    <a:pt x="719" y="7714"/>
                    <a:pt x="997" y="7990"/>
                    <a:pt x="1315" y="7990"/>
                  </a:cubicBezTo>
                  <a:cubicBezTo>
                    <a:pt x="1395" y="7990"/>
                    <a:pt x="1478" y="7972"/>
                    <a:pt x="1558" y="7935"/>
                  </a:cubicBezTo>
                  <a:cubicBezTo>
                    <a:pt x="1869" y="7771"/>
                    <a:pt x="1918" y="7345"/>
                    <a:pt x="1672" y="7116"/>
                  </a:cubicBezTo>
                  <a:cubicBezTo>
                    <a:pt x="1597" y="7041"/>
                    <a:pt x="1496" y="7003"/>
                    <a:pt x="1395" y="7003"/>
                  </a:cubicBezTo>
                  <a:cubicBezTo>
                    <a:pt x="1319" y="7003"/>
                    <a:pt x="1244" y="7024"/>
                    <a:pt x="1181" y="7067"/>
                  </a:cubicBezTo>
                  <a:cubicBezTo>
                    <a:pt x="1164" y="7073"/>
                    <a:pt x="1152" y="7076"/>
                    <a:pt x="1142" y="7076"/>
                  </a:cubicBezTo>
                  <a:cubicBezTo>
                    <a:pt x="1105" y="7076"/>
                    <a:pt x="1115" y="7034"/>
                    <a:pt x="1115" y="7034"/>
                  </a:cubicBezTo>
                  <a:cubicBezTo>
                    <a:pt x="1226" y="6813"/>
                    <a:pt x="1521" y="6785"/>
                    <a:pt x="1661" y="6785"/>
                  </a:cubicBezTo>
                  <a:cubicBezTo>
                    <a:pt x="1708" y="6785"/>
                    <a:pt x="1738" y="6788"/>
                    <a:pt x="1738" y="6788"/>
                  </a:cubicBezTo>
                  <a:cubicBezTo>
                    <a:pt x="1820" y="6788"/>
                    <a:pt x="1918" y="6804"/>
                    <a:pt x="2000" y="6837"/>
                  </a:cubicBezTo>
                  <a:cubicBezTo>
                    <a:pt x="2459" y="7017"/>
                    <a:pt x="2656" y="7558"/>
                    <a:pt x="2443" y="8001"/>
                  </a:cubicBezTo>
                  <a:cubicBezTo>
                    <a:pt x="2317" y="8379"/>
                    <a:pt x="1920" y="8631"/>
                    <a:pt x="1483" y="8631"/>
                  </a:cubicBezTo>
                  <a:cubicBezTo>
                    <a:pt x="1351" y="8631"/>
                    <a:pt x="1215" y="8608"/>
                    <a:pt x="1082" y="8558"/>
                  </a:cubicBezTo>
                  <a:cubicBezTo>
                    <a:pt x="509" y="8394"/>
                    <a:pt x="148" y="7722"/>
                    <a:pt x="181" y="7050"/>
                  </a:cubicBezTo>
                  <a:cubicBezTo>
                    <a:pt x="230" y="6345"/>
                    <a:pt x="558" y="5673"/>
                    <a:pt x="1099" y="5214"/>
                  </a:cubicBezTo>
                  <a:cubicBezTo>
                    <a:pt x="1640" y="4706"/>
                    <a:pt x="2410" y="4428"/>
                    <a:pt x="3000" y="3838"/>
                  </a:cubicBezTo>
                  <a:cubicBezTo>
                    <a:pt x="3590" y="3280"/>
                    <a:pt x="4000" y="2493"/>
                    <a:pt x="3934" y="1690"/>
                  </a:cubicBezTo>
                  <a:cubicBezTo>
                    <a:pt x="3869" y="904"/>
                    <a:pt x="3312" y="248"/>
                    <a:pt x="2541" y="68"/>
                  </a:cubicBezTo>
                  <a:cubicBezTo>
                    <a:pt x="2387" y="23"/>
                    <a:pt x="2230" y="1"/>
                    <a:pt x="20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17"/>
            <p:cNvSpPr/>
            <p:nvPr/>
          </p:nvSpPr>
          <p:spPr>
            <a:xfrm>
              <a:off x="3298363" y="4803052"/>
              <a:ext cx="55965" cy="79060"/>
            </a:xfrm>
            <a:custGeom>
              <a:rect b="b" l="l" r="r" t="t"/>
              <a:pathLst>
                <a:path extrusionOk="0" h="2410" w="1706">
                  <a:moveTo>
                    <a:pt x="1508" y="0"/>
                  </a:moveTo>
                  <a:lnTo>
                    <a:pt x="1508" y="0"/>
                  </a:lnTo>
                  <a:cubicBezTo>
                    <a:pt x="1508" y="0"/>
                    <a:pt x="1361" y="66"/>
                    <a:pt x="1345" y="164"/>
                  </a:cubicBezTo>
                  <a:cubicBezTo>
                    <a:pt x="1329" y="240"/>
                    <a:pt x="1230" y="330"/>
                    <a:pt x="1059" y="330"/>
                  </a:cubicBezTo>
                  <a:cubicBezTo>
                    <a:pt x="1046" y="330"/>
                    <a:pt x="1031" y="329"/>
                    <a:pt x="1017" y="328"/>
                  </a:cubicBezTo>
                  <a:cubicBezTo>
                    <a:pt x="820" y="328"/>
                    <a:pt x="0" y="393"/>
                    <a:pt x="50" y="2410"/>
                  </a:cubicBezTo>
                  <a:cubicBezTo>
                    <a:pt x="50" y="2410"/>
                    <a:pt x="132" y="1672"/>
                    <a:pt x="754" y="1393"/>
                  </a:cubicBezTo>
                  <a:cubicBezTo>
                    <a:pt x="1377" y="1115"/>
                    <a:pt x="1705" y="852"/>
                    <a:pt x="1590" y="475"/>
                  </a:cubicBezTo>
                  <a:cubicBezTo>
                    <a:pt x="1476" y="82"/>
                    <a:pt x="1508" y="0"/>
                    <a:pt x="1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17"/>
            <p:cNvSpPr/>
            <p:nvPr/>
          </p:nvSpPr>
          <p:spPr>
            <a:xfrm>
              <a:off x="3320933" y="4569673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5246" y="0"/>
                  </a:moveTo>
                  <a:cubicBezTo>
                    <a:pt x="2886" y="656"/>
                    <a:pt x="4181" y="2180"/>
                    <a:pt x="4263" y="4409"/>
                  </a:cubicBezTo>
                  <a:cubicBezTo>
                    <a:pt x="4345" y="6262"/>
                    <a:pt x="3263" y="7966"/>
                    <a:pt x="1558" y="8688"/>
                  </a:cubicBezTo>
                  <a:cubicBezTo>
                    <a:pt x="230" y="9212"/>
                    <a:pt x="1" y="10032"/>
                    <a:pt x="1" y="10032"/>
                  </a:cubicBezTo>
                  <a:cubicBezTo>
                    <a:pt x="317" y="9493"/>
                    <a:pt x="675" y="9317"/>
                    <a:pt x="977" y="9317"/>
                  </a:cubicBezTo>
                  <a:cubicBezTo>
                    <a:pt x="1207" y="9317"/>
                    <a:pt x="1405" y="9419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2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56" y="9638"/>
                    <a:pt x="2771" y="9229"/>
                    <a:pt x="2574" y="8917"/>
                  </a:cubicBezTo>
                  <a:cubicBezTo>
                    <a:pt x="2480" y="8782"/>
                    <a:pt x="2329" y="8691"/>
                    <a:pt x="2160" y="8691"/>
                  </a:cubicBezTo>
                  <a:cubicBezTo>
                    <a:pt x="2124" y="8691"/>
                    <a:pt x="2087" y="8695"/>
                    <a:pt x="2050" y="8704"/>
                  </a:cubicBezTo>
                  <a:cubicBezTo>
                    <a:pt x="2050" y="8704"/>
                    <a:pt x="2263" y="8655"/>
                    <a:pt x="3312" y="7786"/>
                  </a:cubicBezTo>
                  <a:cubicBezTo>
                    <a:pt x="4590" y="6737"/>
                    <a:pt x="4525" y="7098"/>
                    <a:pt x="5459" y="6606"/>
                  </a:cubicBezTo>
                  <a:cubicBezTo>
                    <a:pt x="6393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1" y="5429"/>
                    <a:pt x="5511" y="5429"/>
                  </a:cubicBezTo>
                  <a:cubicBezTo>
                    <a:pt x="5475" y="5429"/>
                    <a:pt x="5435" y="5428"/>
                    <a:pt x="5394" y="5426"/>
                  </a:cubicBezTo>
                  <a:cubicBezTo>
                    <a:pt x="5367" y="5424"/>
                    <a:pt x="5340" y="5422"/>
                    <a:pt x="5314" y="5422"/>
                  </a:cubicBezTo>
                  <a:cubicBezTo>
                    <a:pt x="4952" y="5422"/>
                    <a:pt x="4629" y="5629"/>
                    <a:pt x="4476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8" y="5917"/>
                    <a:pt x="4607" y="5131"/>
                    <a:pt x="4705" y="4491"/>
                  </a:cubicBezTo>
                  <a:cubicBezTo>
                    <a:pt x="4820" y="3852"/>
                    <a:pt x="5099" y="4065"/>
                    <a:pt x="5672" y="3672"/>
                  </a:cubicBezTo>
                  <a:cubicBezTo>
                    <a:pt x="6230" y="3295"/>
                    <a:pt x="5935" y="2787"/>
                    <a:pt x="5869" y="2656"/>
                  </a:cubicBezTo>
                  <a:cubicBezTo>
                    <a:pt x="5836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02" y="2656"/>
                    <a:pt x="4853" y="2967"/>
                  </a:cubicBezTo>
                  <a:cubicBezTo>
                    <a:pt x="4853" y="3114"/>
                    <a:pt x="4755" y="3293"/>
                    <a:pt x="4622" y="3293"/>
                  </a:cubicBezTo>
                  <a:cubicBezTo>
                    <a:pt x="4591" y="3293"/>
                    <a:pt x="4559" y="3284"/>
                    <a:pt x="4525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7" y="2295"/>
                    <a:pt x="5181" y="2508"/>
                    <a:pt x="5640" y="1820"/>
                  </a:cubicBezTo>
                  <a:cubicBezTo>
                    <a:pt x="6049" y="1213"/>
                    <a:pt x="5476" y="574"/>
                    <a:pt x="5279" y="410"/>
                  </a:cubicBezTo>
                  <a:cubicBezTo>
                    <a:pt x="5164" y="295"/>
                    <a:pt x="5148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17"/>
            <p:cNvSpPr/>
            <p:nvPr/>
          </p:nvSpPr>
          <p:spPr>
            <a:xfrm>
              <a:off x="3373652" y="4486019"/>
              <a:ext cx="95725" cy="352523"/>
            </a:xfrm>
            <a:custGeom>
              <a:rect b="b" l="l" r="r" t="t"/>
              <a:pathLst>
                <a:path extrusionOk="0" h="10746" w="2918">
                  <a:moveTo>
                    <a:pt x="1625" y="1"/>
                  </a:moveTo>
                  <a:cubicBezTo>
                    <a:pt x="1289" y="1"/>
                    <a:pt x="942" y="125"/>
                    <a:pt x="672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17"/>
                    <a:pt x="1689" y="8959"/>
                  </a:cubicBezTo>
                  <a:cubicBezTo>
                    <a:pt x="1426" y="9697"/>
                    <a:pt x="918" y="10336"/>
                    <a:pt x="246" y="10746"/>
                  </a:cubicBezTo>
                  <a:cubicBezTo>
                    <a:pt x="951" y="10369"/>
                    <a:pt x="1492" y="9730"/>
                    <a:pt x="1770" y="8976"/>
                  </a:cubicBezTo>
                  <a:cubicBezTo>
                    <a:pt x="2393" y="7500"/>
                    <a:pt x="1508" y="5468"/>
                    <a:pt x="689" y="3435"/>
                  </a:cubicBezTo>
                  <a:cubicBezTo>
                    <a:pt x="312" y="2436"/>
                    <a:pt x="181" y="1239"/>
                    <a:pt x="787" y="501"/>
                  </a:cubicBezTo>
                  <a:cubicBezTo>
                    <a:pt x="1014" y="226"/>
                    <a:pt x="1327" y="108"/>
                    <a:pt x="1637" y="108"/>
                  </a:cubicBezTo>
                  <a:cubicBezTo>
                    <a:pt x="2157" y="108"/>
                    <a:pt x="2666" y="439"/>
                    <a:pt x="2738" y="911"/>
                  </a:cubicBezTo>
                  <a:cubicBezTo>
                    <a:pt x="2846" y="1436"/>
                    <a:pt x="2445" y="1917"/>
                    <a:pt x="1933" y="1917"/>
                  </a:cubicBezTo>
                  <a:cubicBezTo>
                    <a:pt x="1901" y="1917"/>
                    <a:pt x="1869" y="1915"/>
                    <a:pt x="1836" y="1911"/>
                  </a:cubicBezTo>
                  <a:lnTo>
                    <a:pt x="1820" y="1911"/>
                  </a:lnTo>
                  <a:lnTo>
                    <a:pt x="1754" y="1895"/>
                  </a:lnTo>
                  <a:cubicBezTo>
                    <a:pt x="1689" y="1862"/>
                    <a:pt x="1623" y="1813"/>
                    <a:pt x="1590" y="1747"/>
                  </a:cubicBezTo>
                  <a:cubicBezTo>
                    <a:pt x="1590" y="1747"/>
                    <a:pt x="1541" y="1698"/>
                    <a:pt x="1590" y="1649"/>
                  </a:cubicBezTo>
                  <a:cubicBezTo>
                    <a:pt x="1623" y="1616"/>
                    <a:pt x="1984" y="1632"/>
                    <a:pt x="2000" y="1321"/>
                  </a:cubicBezTo>
                  <a:cubicBezTo>
                    <a:pt x="2010" y="1069"/>
                    <a:pt x="1806" y="905"/>
                    <a:pt x="1598" y="905"/>
                  </a:cubicBezTo>
                  <a:cubicBezTo>
                    <a:pt x="1480" y="905"/>
                    <a:pt x="1361" y="957"/>
                    <a:pt x="1279" y="1075"/>
                  </a:cubicBezTo>
                  <a:cubicBezTo>
                    <a:pt x="1068" y="1334"/>
                    <a:pt x="1369" y="1960"/>
                    <a:pt x="1913" y="1960"/>
                  </a:cubicBezTo>
                  <a:cubicBezTo>
                    <a:pt x="1920" y="1960"/>
                    <a:pt x="1927" y="1960"/>
                    <a:pt x="1934" y="1960"/>
                  </a:cubicBezTo>
                  <a:cubicBezTo>
                    <a:pt x="2508" y="1960"/>
                    <a:pt x="2918" y="1452"/>
                    <a:pt x="2820" y="895"/>
                  </a:cubicBezTo>
                  <a:cubicBezTo>
                    <a:pt x="2757" y="375"/>
                    <a:pt x="2207" y="1"/>
                    <a:pt x="16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17"/>
            <p:cNvSpPr/>
            <p:nvPr/>
          </p:nvSpPr>
          <p:spPr>
            <a:xfrm>
              <a:off x="3296198" y="4472864"/>
              <a:ext cx="90935" cy="267295"/>
            </a:xfrm>
            <a:custGeom>
              <a:rect b="b" l="l" r="r" t="t"/>
              <a:pathLst>
                <a:path extrusionOk="0" h="8148" w="2772">
                  <a:moveTo>
                    <a:pt x="689" y="1"/>
                  </a:moveTo>
                  <a:cubicBezTo>
                    <a:pt x="689" y="1"/>
                    <a:pt x="66" y="181"/>
                    <a:pt x="198" y="1066"/>
                  </a:cubicBezTo>
                  <a:cubicBezTo>
                    <a:pt x="345" y="1968"/>
                    <a:pt x="1050" y="2443"/>
                    <a:pt x="1460" y="2902"/>
                  </a:cubicBezTo>
                  <a:cubicBezTo>
                    <a:pt x="1804" y="3263"/>
                    <a:pt x="2460" y="4131"/>
                    <a:pt x="2132" y="4967"/>
                  </a:cubicBezTo>
                  <a:cubicBezTo>
                    <a:pt x="2033" y="5197"/>
                    <a:pt x="1902" y="5394"/>
                    <a:pt x="1722" y="5557"/>
                  </a:cubicBezTo>
                  <a:cubicBezTo>
                    <a:pt x="1148" y="6066"/>
                    <a:pt x="755" y="6328"/>
                    <a:pt x="443" y="6754"/>
                  </a:cubicBezTo>
                  <a:cubicBezTo>
                    <a:pt x="148" y="7164"/>
                    <a:pt x="1" y="7639"/>
                    <a:pt x="1" y="8147"/>
                  </a:cubicBezTo>
                  <a:cubicBezTo>
                    <a:pt x="1" y="8000"/>
                    <a:pt x="66" y="6934"/>
                    <a:pt x="1197" y="6131"/>
                  </a:cubicBezTo>
                  <a:cubicBezTo>
                    <a:pt x="2509" y="5230"/>
                    <a:pt x="2771" y="4295"/>
                    <a:pt x="2328" y="2902"/>
                  </a:cubicBezTo>
                  <a:cubicBezTo>
                    <a:pt x="1804" y="1279"/>
                    <a:pt x="361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17"/>
            <p:cNvSpPr/>
            <p:nvPr/>
          </p:nvSpPr>
          <p:spPr>
            <a:xfrm>
              <a:off x="3405900" y="4163179"/>
              <a:ext cx="80274" cy="179050"/>
            </a:xfrm>
            <a:custGeom>
              <a:rect b="b" l="l" r="r" t="t"/>
              <a:pathLst>
                <a:path extrusionOk="0" h="5458" w="2447">
                  <a:moveTo>
                    <a:pt x="1442" y="0"/>
                  </a:moveTo>
                  <a:cubicBezTo>
                    <a:pt x="1407" y="0"/>
                    <a:pt x="1374" y="6"/>
                    <a:pt x="1345" y="16"/>
                  </a:cubicBezTo>
                  <a:cubicBezTo>
                    <a:pt x="1033" y="114"/>
                    <a:pt x="968" y="376"/>
                    <a:pt x="1115" y="737"/>
                  </a:cubicBezTo>
                  <a:cubicBezTo>
                    <a:pt x="1279" y="1098"/>
                    <a:pt x="1787" y="1147"/>
                    <a:pt x="1656" y="2802"/>
                  </a:cubicBezTo>
                  <a:cubicBezTo>
                    <a:pt x="1525" y="4474"/>
                    <a:pt x="1" y="5458"/>
                    <a:pt x="1" y="5458"/>
                  </a:cubicBezTo>
                  <a:cubicBezTo>
                    <a:pt x="263" y="5409"/>
                    <a:pt x="1837" y="4458"/>
                    <a:pt x="2148" y="2425"/>
                  </a:cubicBezTo>
                  <a:cubicBezTo>
                    <a:pt x="2447" y="573"/>
                    <a:pt x="1806" y="0"/>
                    <a:pt x="14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17"/>
            <p:cNvSpPr/>
            <p:nvPr/>
          </p:nvSpPr>
          <p:spPr>
            <a:xfrm>
              <a:off x="3348359" y="4113840"/>
              <a:ext cx="172653" cy="233244"/>
            </a:xfrm>
            <a:custGeom>
              <a:rect b="b" l="l" r="r" t="t"/>
              <a:pathLst>
                <a:path extrusionOk="0" h="7110" w="5263">
                  <a:moveTo>
                    <a:pt x="1677" y="0"/>
                  </a:moveTo>
                  <a:cubicBezTo>
                    <a:pt x="1284" y="0"/>
                    <a:pt x="849" y="91"/>
                    <a:pt x="476" y="389"/>
                  </a:cubicBezTo>
                  <a:cubicBezTo>
                    <a:pt x="148" y="651"/>
                    <a:pt x="1" y="1061"/>
                    <a:pt x="34" y="1487"/>
                  </a:cubicBezTo>
                  <a:cubicBezTo>
                    <a:pt x="91" y="1999"/>
                    <a:pt x="616" y="2437"/>
                    <a:pt x="1225" y="2437"/>
                  </a:cubicBezTo>
                  <a:cubicBezTo>
                    <a:pt x="1318" y="2437"/>
                    <a:pt x="1413" y="2427"/>
                    <a:pt x="1509" y="2405"/>
                  </a:cubicBezTo>
                  <a:cubicBezTo>
                    <a:pt x="1607" y="2372"/>
                    <a:pt x="1722" y="2339"/>
                    <a:pt x="1804" y="2290"/>
                  </a:cubicBezTo>
                  <a:lnTo>
                    <a:pt x="1820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63" y="1454"/>
                  </a:cubicBezTo>
                  <a:cubicBezTo>
                    <a:pt x="2214" y="1109"/>
                    <a:pt x="1924" y="885"/>
                    <a:pt x="1616" y="885"/>
                  </a:cubicBezTo>
                  <a:cubicBezTo>
                    <a:pt x="1514" y="885"/>
                    <a:pt x="1410" y="910"/>
                    <a:pt x="1312" y="963"/>
                  </a:cubicBezTo>
                  <a:cubicBezTo>
                    <a:pt x="935" y="1159"/>
                    <a:pt x="1050" y="1717"/>
                    <a:pt x="1460" y="1766"/>
                  </a:cubicBezTo>
                  <a:cubicBezTo>
                    <a:pt x="1490" y="1773"/>
                    <a:pt x="1521" y="1777"/>
                    <a:pt x="1551" y="1777"/>
                  </a:cubicBezTo>
                  <a:cubicBezTo>
                    <a:pt x="1776" y="1777"/>
                    <a:pt x="1962" y="1571"/>
                    <a:pt x="1919" y="1340"/>
                  </a:cubicBezTo>
                  <a:cubicBezTo>
                    <a:pt x="1912" y="1301"/>
                    <a:pt x="1939" y="1267"/>
                    <a:pt x="1976" y="1267"/>
                  </a:cubicBezTo>
                  <a:cubicBezTo>
                    <a:pt x="2033" y="1267"/>
                    <a:pt x="2112" y="1345"/>
                    <a:pt x="2132" y="1602"/>
                  </a:cubicBezTo>
                  <a:cubicBezTo>
                    <a:pt x="2132" y="1717"/>
                    <a:pt x="2115" y="1848"/>
                    <a:pt x="2050" y="1962"/>
                  </a:cubicBezTo>
                  <a:cubicBezTo>
                    <a:pt x="1917" y="2183"/>
                    <a:pt x="1679" y="2312"/>
                    <a:pt x="1418" y="2312"/>
                  </a:cubicBezTo>
                  <a:cubicBezTo>
                    <a:pt x="1388" y="2312"/>
                    <a:pt x="1359" y="2310"/>
                    <a:pt x="1329" y="2307"/>
                  </a:cubicBezTo>
                  <a:cubicBezTo>
                    <a:pt x="1318" y="2307"/>
                    <a:pt x="1307" y="2307"/>
                    <a:pt x="1297" y="2307"/>
                  </a:cubicBezTo>
                  <a:cubicBezTo>
                    <a:pt x="593" y="2307"/>
                    <a:pt x="125" y="1248"/>
                    <a:pt x="771" y="618"/>
                  </a:cubicBezTo>
                  <a:cubicBezTo>
                    <a:pt x="1042" y="325"/>
                    <a:pt x="1428" y="199"/>
                    <a:pt x="1842" y="199"/>
                  </a:cubicBezTo>
                  <a:cubicBezTo>
                    <a:pt x="2354" y="199"/>
                    <a:pt x="2910" y="392"/>
                    <a:pt x="3345" y="700"/>
                  </a:cubicBezTo>
                  <a:cubicBezTo>
                    <a:pt x="5049" y="1995"/>
                    <a:pt x="4804" y="4257"/>
                    <a:pt x="4312" y="5405"/>
                  </a:cubicBezTo>
                  <a:cubicBezTo>
                    <a:pt x="4033" y="6093"/>
                    <a:pt x="3591" y="6667"/>
                    <a:pt x="3000" y="7109"/>
                  </a:cubicBezTo>
                  <a:cubicBezTo>
                    <a:pt x="3623" y="6699"/>
                    <a:pt x="4099" y="6126"/>
                    <a:pt x="4394" y="5437"/>
                  </a:cubicBezTo>
                  <a:cubicBezTo>
                    <a:pt x="4935" y="4290"/>
                    <a:pt x="5262" y="1930"/>
                    <a:pt x="3443" y="553"/>
                  </a:cubicBezTo>
                  <a:cubicBezTo>
                    <a:pt x="3099" y="307"/>
                    <a:pt x="2689" y="143"/>
                    <a:pt x="2263" y="61"/>
                  </a:cubicBezTo>
                  <a:cubicBezTo>
                    <a:pt x="2090" y="27"/>
                    <a:pt x="1890" y="0"/>
                    <a:pt x="16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17"/>
            <p:cNvSpPr/>
            <p:nvPr/>
          </p:nvSpPr>
          <p:spPr>
            <a:xfrm>
              <a:off x="3387627" y="3933015"/>
              <a:ext cx="170488" cy="268870"/>
            </a:xfrm>
            <a:custGeom>
              <a:rect b="b" l="l" r="r" t="t"/>
              <a:pathLst>
                <a:path extrusionOk="0" h="8196" w="5197">
                  <a:moveTo>
                    <a:pt x="1099" y="0"/>
                  </a:moveTo>
                  <a:lnTo>
                    <a:pt x="1099" y="0"/>
                  </a:ln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590" y="5589"/>
                    <a:pt x="4459" y="4245"/>
                  </a:cubicBezTo>
                  <a:cubicBezTo>
                    <a:pt x="5196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62" y="5803"/>
                    <a:pt x="3262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41" y="2787"/>
                  </a:cubicBezTo>
                  <a:cubicBezTo>
                    <a:pt x="2541" y="2639"/>
                    <a:pt x="2590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13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3" y="1065"/>
                    <a:pt x="1410" y="836"/>
                  </a:cubicBezTo>
                  <a:cubicBezTo>
                    <a:pt x="1017" y="623"/>
                    <a:pt x="1099" y="0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17"/>
            <p:cNvSpPr/>
            <p:nvPr/>
          </p:nvSpPr>
          <p:spPr>
            <a:xfrm>
              <a:off x="3308566" y="3899652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443" y="1"/>
                  </a:moveTo>
                  <a:cubicBezTo>
                    <a:pt x="443" y="17"/>
                    <a:pt x="1" y="2033"/>
                    <a:pt x="3033" y="4525"/>
                  </a:cubicBezTo>
                  <a:cubicBezTo>
                    <a:pt x="3033" y="4525"/>
                    <a:pt x="2460" y="3853"/>
                    <a:pt x="2722" y="3099"/>
                  </a:cubicBezTo>
                  <a:cubicBezTo>
                    <a:pt x="2984" y="2345"/>
                    <a:pt x="2673" y="2066"/>
                    <a:pt x="2427" y="1820"/>
                  </a:cubicBezTo>
                  <a:cubicBezTo>
                    <a:pt x="2296" y="1656"/>
                    <a:pt x="2296" y="1427"/>
                    <a:pt x="2427" y="1263"/>
                  </a:cubicBezTo>
                  <a:cubicBezTo>
                    <a:pt x="2427" y="1263"/>
                    <a:pt x="2381" y="1253"/>
                    <a:pt x="2316" y="1253"/>
                  </a:cubicBezTo>
                  <a:cubicBezTo>
                    <a:pt x="2147" y="1253"/>
                    <a:pt x="1852" y="1322"/>
                    <a:pt x="1935" y="1820"/>
                  </a:cubicBezTo>
                  <a:cubicBezTo>
                    <a:pt x="2033" y="2509"/>
                    <a:pt x="2066" y="2623"/>
                    <a:pt x="1853" y="2640"/>
                  </a:cubicBezTo>
                  <a:cubicBezTo>
                    <a:pt x="1844" y="2641"/>
                    <a:pt x="1835" y="2642"/>
                    <a:pt x="1827" y="2642"/>
                  </a:cubicBezTo>
                  <a:cubicBezTo>
                    <a:pt x="1644" y="2642"/>
                    <a:pt x="1692" y="2303"/>
                    <a:pt x="1755" y="2115"/>
                  </a:cubicBezTo>
                  <a:cubicBezTo>
                    <a:pt x="1804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17"/>
            <p:cNvSpPr/>
            <p:nvPr/>
          </p:nvSpPr>
          <p:spPr>
            <a:xfrm>
              <a:off x="3487094" y="4181419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8" y="509"/>
                    <a:pt x="1066" y="1197"/>
                    <a:pt x="968" y="2476"/>
                  </a:cubicBezTo>
                  <a:cubicBezTo>
                    <a:pt x="870" y="3771"/>
                    <a:pt x="1" y="4262"/>
                    <a:pt x="1" y="4262"/>
                  </a:cubicBezTo>
                  <a:cubicBezTo>
                    <a:pt x="3607" y="2443"/>
                    <a:pt x="2296" y="788"/>
                    <a:pt x="1951" y="525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17"/>
            <p:cNvSpPr/>
            <p:nvPr/>
          </p:nvSpPr>
          <p:spPr>
            <a:xfrm>
              <a:off x="3489784" y="4267796"/>
              <a:ext cx="258667" cy="190302"/>
            </a:xfrm>
            <a:custGeom>
              <a:rect b="b" l="l" r="r" t="t"/>
              <a:pathLst>
                <a:path extrusionOk="0" h="5801" w="7885">
                  <a:moveTo>
                    <a:pt x="3227" y="0"/>
                  </a:moveTo>
                  <a:cubicBezTo>
                    <a:pt x="2841" y="0"/>
                    <a:pt x="2424" y="334"/>
                    <a:pt x="2017" y="957"/>
                  </a:cubicBezTo>
                  <a:cubicBezTo>
                    <a:pt x="1476" y="1810"/>
                    <a:pt x="1" y="1925"/>
                    <a:pt x="1" y="1925"/>
                  </a:cubicBezTo>
                  <a:cubicBezTo>
                    <a:pt x="2394" y="1990"/>
                    <a:pt x="3033" y="2613"/>
                    <a:pt x="3672" y="3367"/>
                  </a:cubicBezTo>
                  <a:cubicBezTo>
                    <a:pt x="4312" y="4121"/>
                    <a:pt x="4492" y="5334"/>
                    <a:pt x="6000" y="5711"/>
                  </a:cubicBezTo>
                  <a:cubicBezTo>
                    <a:pt x="6256" y="5774"/>
                    <a:pt x="6479" y="5801"/>
                    <a:pt x="6673" y="5801"/>
                  </a:cubicBezTo>
                  <a:cubicBezTo>
                    <a:pt x="7635" y="5801"/>
                    <a:pt x="7885" y="5154"/>
                    <a:pt x="7885" y="5154"/>
                  </a:cubicBezTo>
                  <a:lnTo>
                    <a:pt x="7885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6" y="5241"/>
                    <a:pt x="7249" y="4878"/>
                    <a:pt x="7262" y="4137"/>
                  </a:cubicBezTo>
                  <a:cubicBezTo>
                    <a:pt x="7295" y="3170"/>
                    <a:pt x="6410" y="2892"/>
                    <a:pt x="5295" y="2711"/>
                  </a:cubicBezTo>
                  <a:cubicBezTo>
                    <a:pt x="4181" y="2531"/>
                    <a:pt x="3246" y="2465"/>
                    <a:pt x="3132" y="2088"/>
                  </a:cubicBezTo>
                  <a:cubicBezTo>
                    <a:pt x="3033" y="1728"/>
                    <a:pt x="3509" y="1580"/>
                    <a:pt x="4197" y="1384"/>
                  </a:cubicBezTo>
                  <a:cubicBezTo>
                    <a:pt x="4885" y="1187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22" y="588"/>
                    <a:pt x="4471" y="606"/>
                    <a:pt x="4416" y="606"/>
                  </a:cubicBezTo>
                  <a:cubicBezTo>
                    <a:pt x="4229" y="606"/>
                    <a:pt x="4008" y="392"/>
                    <a:pt x="3640" y="138"/>
                  </a:cubicBezTo>
                  <a:cubicBezTo>
                    <a:pt x="3507" y="45"/>
                    <a:pt x="3369" y="0"/>
                    <a:pt x="322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17"/>
            <p:cNvSpPr/>
            <p:nvPr/>
          </p:nvSpPr>
          <p:spPr>
            <a:xfrm>
              <a:off x="3365024" y="4345348"/>
              <a:ext cx="252238" cy="206606"/>
            </a:xfrm>
            <a:custGeom>
              <a:rect b="b" l="l" r="r" t="t"/>
              <a:pathLst>
                <a:path extrusionOk="0" h="6298" w="7689">
                  <a:moveTo>
                    <a:pt x="4323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6"/>
                    <a:pt x="1" y="4871"/>
                    <a:pt x="230" y="6068"/>
                  </a:cubicBezTo>
                  <a:lnTo>
                    <a:pt x="230" y="6084"/>
                  </a:lnTo>
                  <a:cubicBezTo>
                    <a:pt x="247" y="6150"/>
                    <a:pt x="263" y="6232"/>
                    <a:pt x="280" y="6297"/>
                  </a:cubicBezTo>
                  <a:cubicBezTo>
                    <a:pt x="247" y="6133"/>
                    <a:pt x="230" y="5970"/>
                    <a:pt x="230" y="5789"/>
                  </a:cubicBezTo>
                  <a:cubicBezTo>
                    <a:pt x="247" y="4920"/>
                    <a:pt x="411" y="4068"/>
                    <a:pt x="739" y="3249"/>
                  </a:cubicBezTo>
                  <a:cubicBezTo>
                    <a:pt x="1132" y="2249"/>
                    <a:pt x="1870" y="1413"/>
                    <a:pt x="2820" y="888"/>
                  </a:cubicBezTo>
                  <a:cubicBezTo>
                    <a:pt x="3363" y="568"/>
                    <a:pt x="4069" y="320"/>
                    <a:pt x="4770" y="320"/>
                  </a:cubicBezTo>
                  <a:cubicBezTo>
                    <a:pt x="5360" y="320"/>
                    <a:pt x="5947" y="496"/>
                    <a:pt x="6426" y="954"/>
                  </a:cubicBezTo>
                  <a:cubicBezTo>
                    <a:pt x="7492" y="1872"/>
                    <a:pt x="7148" y="3789"/>
                    <a:pt x="5935" y="4085"/>
                  </a:cubicBezTo>
                  <a:cubicBezTo>
                    <a:pt x="5805" y="4119"/>
                    <a:pt x="5670" y="4135"/>
                    <a:pt x="5537" y="4135"/>
                  </a:cubicBezTo>
                  <a:cubicBezTo>
                    <a:pt x="5098" y="4135"/>
                    <a:pt x="4669" y="3956"/>
                    <a:pt x="4443" y="3642"/>
                  </a:cubicBezTo>
                  <a:cubicBezTo>
                    <a:pt x="4148" y="3232"/>
                    <a:pt x="4148" y="2691"/>
                    <a:pt x="4410" y="2265"/>
                  </a:cubicBezTo>
                  <a:cubicBezTo>
                    <a:pt x="4602" y="1994"/>
                    <a:pt x="4919" y="1840"/>
                    <a:pt x="5242" y="1840"/>
                  </a:cubicBezTo>
                  <a:cubicBezTo>
                    <a:pt x="5388" y="1840"/>
                    <a:pt x="5535" y="1871"/>
                    <a:pt x="5672" y="1937"/>
                  </a:cubicBezTo>
                  <a:cubicBezTo>
                    <a:pt x="5836" y="2036"/>
                    <a:pt x="5951" y="2200"/>
                    <a:pt x="5951" y="2396"/>
                  </a:cubicBezTo>
                  <a:cubicBezTo>
                    <a:pt x="5951" y="2396"/>
                    <a:pt x="5951" y="2545"/>
                    <a:pt x="5866" y="2545"/>
                  </a:cubicBezTo>
                  <a:cubicBezTo>
                    <a:pt x="5862" y="2545"/>
                    <a:pt x="5857" y="2545"/>
                    <a:pt x="5853" y="2544"/>
                  </a:cubicBezTo>
                  <a:cubicBezTo>
                    <a:pt x="5754" y="2527"/>
                    <a:pt x="5787" y="2396"/>
                    <a:pt x="5525" y="2331"/>
                  </a:cubicBezTo>
                  <a:cubicBezTo>
                    <a:pt x="5494" y="2324"/>
                    <a:pt x="5463" y="2320"/>
                    <a:pt x="5433" y="2320"/>
                  </a:cubicBezTo>
                  <a:cubicBezTo>
                    <a:pt x="5178" y="2320"/>
                    <a:pt x="4974" y="2558"/>
                    <a:pt x="5033" y="2822"/>
                  </a:cubicBezTo>
                  <a:cubicBezTo>
                    <a:pt x="5075" y="3000"/>
                    <a:pt x="5316" y="3130"/>
                    <a:pt x="5557" y="3130"/>
                  </a:cubicBezTo>
                  <a:cubicBezTo>
                    <a:pt x="5695" y="3130"/>
                    <a:pt x="5833" y="3088"/>
                    <a:pt x="5935" y="2986"/>
                  </a:cubicBezTo>
                  <a:cubicBezTo>
                    <a:pt x="6000" y="2904"/>
                    <a:pt x="6049" y="2822"/>
                    <a:pt x="6082" y="2740"/>
                  </a:cubicBezTo>
                  <a:cubicBezTo>
                    <a:pt x="6181" y="2429"/>
                    <a:pt x="6049" y="2085"/>
                    <a:pt x="5771" y="1921"/>
                  </a:cubicBezTo>
                  <a:cubicBezTo>
                    <a:pt x="5593" y="1814"/>
                    <a:pt x="5401" y="1763"/>
                    <a:pt x="5211" y="1763"/>
                  </a:cubicBezTo>
                  <a:cubicBezTo>
                    <a:pt x="4877" y="1763"/>
                    <a:pt x="4554" y="1923"/>
                    <a:pt x="4345" y="2216"/>
                  </a:cubicBezTo>
                  <a:cubicBezTo>
                    <a:pt x="4033" y="2658"/>
                    <a:pt x="4033" y="3249"/>
                    <a:pt x="4345" y="3691"/>
                  </a:cubicBezTo>
                  <a:cubicBezTo>
                    <a:pt x="4647" y="4069"/>
                    <a:pt x="5094" y="4272"/>
                    <a:pt x="5560" y="4272"/>
                  </a:cubicBezTo>
                  <a:cubicBezTo>
                    <a:pt x="5700" y="4272"/>
                    <a:pt x="5843" y="4254"/>
                    <a:pt x="5984" y="4216"/>
                  </a:cubicBezTo>
                  <a:cubicBezTo>
                    <a:pt x="7328" y="3888"/>
                    <a:pt x="7689" y="1806"/>
                    <a:pt x="6558" y="806"/>
                  </a:cubicBezTo>
                  <a:cubicBezTo>
                    <a:pt x="6410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4" y="1"/>
                    <a:pt x="4368" y="0"/>
                    <a:pt x="43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17"/>
            <p:cNvSpPr/>
            <p:nvPr/>
          </p:nvSpPr>
          <p:spPr>
            <a:xfrm>
              <a:off x="3377950" y="4408565"/>
              <a:ext cx="99629" cy="107371"/>
            </a:xfrm>
            <a:custGeom>
              <a:rect b="b" l="l" r="r" t="t"/>
              <a:pathLst>
                <a:path extrusionOk="0" h="3273" w="3037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72" y="1174"/>
                    <a:pt x="1935" y="961"/>
                  </a:cubicBezTo>
                  <a:cubicBezTo>
                    <a:pt x="3036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17"/>
            <p:cNvSpPr/>
            <p:nvPr/>
          </p:nvSpPr>
          <p:spPr>
            <a:xfrm>
              <a:off x="3505925" y="4400823"/>
              <a:ext cx="171012" cy="147819"/>
            </a:xfrm>
            <a:custGeom>
              <a:rect b="b" l="l" r="r" t="t"/>
              <a:pathLst>
                <a:path extrusionOk="0" h="4506" w="5213">
                  <a:moveTo>
                    <a:pt x="3049" y="0"/>
                  </a:moveTo>
                  <a:cubicBezTo>
                    <a:pt x="3049" y="1"/>
                    <a:pt x="3361" y="689"/>
                    <a:pt x="3033" y="1771"/>
                  </a:cubicBezTo>
                  <a:cubicBezTo>
                    <a:pt x="2689" y="2852"/>
                    <a:pt x="1836" y="3066"/>
                    <a:pt x="1213" y="3131"/>
                  </a:cubicBezTo>
                  <a:cubicBezTo>
                    <a:pt x="574" y="3197"/>
                    <a:pt x="148" y="3459"/>
                    <a:pt x="1" y="4328"/>
                  </a:cubicBezTo>
                  <a:cubicBezTo>
                    <a:pt x="142" y="4234"/>
                    <a:pt x="304" y="4188"/>
                    <a:pt x="467" y="4188"/>
                  </a:cubicBezTo>
                  <a:cubicBezTo>
                    <a:pt x="588" y="4188"/>
                    <a:pt x="708" y="4213"/>
                    <a:pt x="820" y="4262"/>
                  </a:cubicBezTo>
                  <a:cubicBezTo>
                    <a:pt x="1066" y="4371"/>
                    <a:pt x="1463" y="4506"/>
                    <a:pt x="1860" y="4506"/>
                  </a:cubicBezTo>
                  <a:cubicBezTo>
                    <a:pt x="2178" y="4506"/>
                    <a:pt x="2497" y="4419"/>
                    <a:pt x="2738" y="4164"/>
                  </a:cubicBezTo>
                  <a:cubicBezTo>
                    <a:pt x="3098" y="3754"/>
                    <a:pt x="3246" y="3197"/>
                    <a:pt x="3148" y="2672"/>
                  </a:cubicBezTo>
                  <a:cubicBezTo>
                    <a:pt x="3132" y="2370"/>
                    <a:pt x="3069" y="1851"/>
                    <a:pt x="3336" y="1851"/>
                  </a:cubicBezTo>
                  <a:cubicBezTo>
                    <a:pt x="3344" y="1851"/>
                    <a:pt x="3352" y="1852"/>
                    <a:pt x="3361" y="1853"/>
                  </a:cubicBezTo>
                  <a:cubicBezTo>
                    <a:pt x="3361" y="1853"/>
                    <a:pt x="3364" y="1852"/>
                    <a:pt x="3371" y="1852"/>
                  </a:cubicBezTo>
                  <a:cubicBezTo>
                    <a:pt x="3414" y="1852"/>
                    <a:pt x="3588" y="1877"/>
                    <a:pt x="3574" y="2279"/>
                  </a:cubicBezTo>
                  <a:cubicBezTo>
                    <a:pt x="3574" y="2754"/>
                    <a:pt x="3557" y="3049"/>
                    <a:pt x="4164" y="3229"/>
                  </a:cubicBezTo>
                  <a:cubicBezTo>
                    <a:pt x="4508" y="3311"/>
                    <a:pt x="4820" y="3475"/>
                    <a:pt x="5098" y="3721"/>
                  </a:cubicBezTo>
                  <a:cubicBezTo>
                    <a:pt x="4983" y="3508"/>
                    <a:pt x="4951" y="3262"/>
                    <a:pt x="5016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98" y="1295"/>
                    <a:pt x="3541" y="1066"/>
                    <a:pt x="3410" y="672"/>
                  </a:cubicBezTo>
                  <a:cubicBezTo>
                    <a:pt x="3328" y="427"/>
                    <a:pt x="3213" y="197"/>
                    <a:pt x="30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17"/>
            <p:cNvSpPr/>
            <p:nvPr/>
          </p:nvSpPr>
          <p:spPr>
            <a:xfrm>
              <a:off x="3608081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345" y="1"/>
                  </a:moveTo>
                  <a:cubicBezTo>
                    <a:pt x="345" y="1"/>
                    <a:pt x="345" y="1"/>
                    <a:pt x="345" y="1"/>
                  </a:cubicBezTo>
                  <a:lnTo>
                    <a:pt x="345" y="1"/>
                  </a:lnTo>
                  <a:cubicBezTo>
                    <a:pt x="345" y="1"/>
                    <a:pt x="345" y="1"/>
                    <a:pt x="345" y="1"/>
                  </a:cubicBezTo>
                  <a:close/>
                  <a:moveTo>
                    <a:pt x="345" y="1"/>
                  </a:moveTo>
                  <a:cubicBezTo>
                    <a:pt x="361" y="182"/>
                    <a:pt x="329" y="378"/>
                    <a:pt x="280" y="558"/>
                  </a:cubicBezTo>
                  <a:cubicBezTo>
                    <a:pt x="198" y="837"/>
                    <a:pt x="1" y="1263"/>
                    <a:pt x="509" y="1542"/>
                  </a:cubicBezTo>
                  <a:cubicBezTo>
                    <a:pt x="1017" y="1837"/>
                    <a:pt x="1034" y="1984"/>
                    <a:pt x="1034" y="1984"/>
                  </a:cubicBezTo>
                  <a:cubicBezTo>
                    <a:pt x="1066" y="1755"/>
                    <a:pt x="1115" y="1509"/>
                    <a:pt x="1181" y="1296"/>
                  </a:cubicBezTo>
                  <a:cubicBezTo>
                    <a:pt x="1296" y="919"/>
                    <a:pt x="1132" y="525"/>
                    <a:pt x="788" y="345"/>
                  </a:cubicBezTo>
                  <a:cubicBezTo>
                    <a:pt x="368" y="96"/>
                    <a:pt x="346" y="10"/>
                    <a:pt x="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17"/>
            <p:cNvSpPr/>
            <p:nvPr/>
          </p:nvSpPr>
          <p:spPr>
            <a:xfrm>
              <a:off x="3610246" y="4216882"/>
              <a:ext cx="226420" cy="160351"/>
            </a:xfrm>
            <a:custGeom>
              <a:rect b="b" l="l" r="r" t="t"/>
              <a:pathLst>
                <a:path extrusionOk="0" h="4888" w="6902">
                  <a:moveTo>
                    <a:pt x="1917" y="1"/>
                  </a:moveTo>
                  <a:cubicBezTo>
                    <a:pt x="1036" y="1"/>
                    <a:pt x="571" y="827"/>
                    <a:pt x="689" y="1362"/>
                  </a:cubicBezTo>
                  <a:cubicBezTo>
                    <a:pt x="818" y="1964"/>
                    <a:pt x="1386" y="2002"/>
                    <a:pt x="1526" y="2002"/>
                  </a:cubicBezTo>
                  <a:cubicBezTo>
                    <a:pt x="1546" y="2002"/>
                    <a:pt x="1558" y="2001"/>
                    <a:pt x="1558" y="2001"/>
                  </a:cubicBezTo>
                  <a:cubicBezTo>
                    <a:pt x="1295" y="1903"/>
                    <a:pt x="1164" y="1592"/>
                    <a:pt x="1295" y="1346"/>
                  </a:cubicBezTo>
                  <a:cubicBezTo>
                    <a:pt x="1340" y="1273"/>
                    <a:pt x="1387" y="1246"/>
                    <a:pt x="1437" y="1246"/>
                  </a:cubicBezTo>
                  <a:cubicBezTo>
                    <a:pt x="1535" y="1246"/>
                    <a:pt x="1647" y="1346"/>
                    <a:pt x="1787" y="1411"/>
                  </a:cubicBezTo>
                  <a:cubicBezTo>
                    <a:pt x="1825" y="1430"/>
                    <a:pt x="1861" y="1439"/>
                    <a:pt x="1894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27" y="961"/>
                    <a:pt x="2328" y="828"/>
                    <a:pt x="2509" y="828"/>
                  </a:cubicBezTo>
                  <a:cubicBezTo>
                    <a:pt x="2627" y="828"/>
                    <a:pt x="2779" y="885"/>
                    <a:pt x="2967" y="1034"/>
                  </a:cubicBezTo>
                  <a:cubicBezTo>
                    <a:pt x="3459" y="1411"/>
                    <a:pt x="3164" y="2149"/>
                    <a:pt x="3164" y="2149"/>
                  </a:cubicBezTo>
                  <a:cubicBezTo>
                    <a:pt x="3164" y="2149"/>
                    <a:pt x="3164" y="1542"/>
                    <a:pt x="2721" y="1477"/>
                  </a:cubicBezTo>
                  <a:cubicBezTo>
                    <a:pt x="2677" y="1463"/>
                    <a:pt x="2632" y="1457"/>
                    <a:pt x="2587" y="1457"/>
                  </a:cubicBezTo>
                  <a:cubicBezTo>
                    <a:pt x="2413" y="1457"/>
                    <a:pt x="2242" y="1554"/>
                    <a:pt x="2164" y="1723"/>
                  </a:cubicBezTo>
                  <a:cubicBezTo>
                    <a:pt x="2443" y="1723"/>
                    <a:pt x="2459" y="2100"/>
                    <a:pt x="2312" y="2313"/>
                  </a:cubicBezTo>
                  <a:cubicBezTo>
                    <a:pt x="2148" y="2509"/>
                    <a:pt x="2213" y="2657"/>
                    <a:pt x="2344" y="2739"/>
                  </a:cubicBezTo>
                  <a:cubicBezTo>
                    <a:pt x="2492" y="2821"/>
                    <a:pt x="2689" y="2804"/>
                    <a:pt x="2525" y="3181"/>
                  </a:cubicBezTo>
                  <a:cubicBezTo>
                    <a:pt x="2344" y="3558"/>
                    <a:pt x="1623" y="3558"/>
                    <a:pt x="1623" y="3558"/>
                  </a:cubicBezTo>
                  <a:cubicBezTo>
                    <a:pt x="1771" y="3345"/>
                    <a:pt x="1738" y="3050"/>
                    <a:pt x="1541" y="2886"/>
                  </a:cubicBezTo>
                  <a:lnTo>
                    <a:pt x="1541" y="2886"/>
                  </a:lnTo>
                  <a:cubicBezTo>
                    <a:pt x="1558" y="3067"/>
                    <a:pt x="1459" y="3231"/>
                    <a:pt x="1279" y="3280"/>
                  </a:cubicBezTo>
                  <a:cubicBezTo>
                    <a:pt x="1000" y="3378"/>
                    <a:pt x="1000" y="3280"/>
                    <a:pt x="738" y="3509"/>
                  </a:cubicBezTo>
                  <a:cubicBezTo>
                    <a:pt x="615" y="3624"/>
                    <a:pt x="431" y="3653"/>
                    <a:pt x="277" y="3653"/>
                  </a:cubicBezTo>
                  <a:cubicBezTo>
                    <a:pt x="123" y="3653"/>
                    <a:pt x="0" y="3624"/>
                    <a:pt x="0" y="3624"/>
                  </a:cubicBezTo>
                  <a:lnTo>
                    <a:pt x="0" y="3624"/>
                  </a:lnTo>
                  <a:cubicBezTo>
                    <a:pt x="164" y="3722"/>
                    <a:pt x="377" y="3788"/>
                    <a:pt x="574" y="3804"/>
                  </a:cubicBezTo>
                  <a:cubicBezTo>
                    <a:pt x="1017" y="3837"/>
                    <a:pt x="1459" y="3903"/>
                    <a:pt x="1885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0" y="4887"/>
                    <a:pt x="4752" y="4888"/>
                    <a:pt x="4783" y="4888"/>
                  </a:cubicBezTo>
                  <a:cubicBezTo>
                    <a:pt x="5196" y="4888"/>
                    <a:pt x="5618" y="4789"/>
                    <a:pt x="5983" y="4591"/>
                  </a:cubicBezTo>
                  <a:cubicBezTo>
                    <a:pt x="6770" y="4132"/>
                    <a:pt x="6901" y="2952"/>
                    <a:pt x="6459" y="2362"/>
                  </a:cubicBezTo>
                  <a:cubicBezTo>
                    <a:pt x="6226" y="2030"/>
                    <a:pt x="5859" y="1874"/>
                    <a:pt x="5517" y="1874"/>
                  </a:cubicBezTo>
                  <a:cubicBezTo>
                    <a:pt x="5184" y="1874"/>
                    <a:pt x="4875" y="2021"/>
                    <a:pt x="4738" y="2296"/>
                  </a:cubicBezTo>
                  <a:cubicBezTo>
                    <a:pt x="4475" y="2624"/>
                    <a:pt x="4524" y="3100"/>
                    <a:pt x="4819" y="3378"/>
                  </a:cubicBezTo>
                  <a:cubicBezTo>
                    <a:pt x="4836" y="3395"/>
                    <a:pt x="4869" y="3411"/>
                    <a:pt x="4885" y="3427"/>
                  </a:cubicBezTo>
                  <a:lnTo>
                    <a:pt x="4918" y="3460"/>
                  </a:lnTo>
                  <a:cubicBezTo>
                    <a:pt x="5021" y="3520"/>
                    <a:pt x="5148" y="3551"/>
                    <a:pt x="5273" y="3551"/>
                  </a:cubicBezTo>
                  <a:cubicBezTo>
                    <a:pt x="5526" y="3551"/>
                    <a:pt x="5765" y="3423"/>
                    <a:pt x="5754" y="3149"/>
                  </a:cubicBezTo>
                  <a:cubicBezTo>
                    <a:pt x="5767" y="2946"/>
                    <a:pt x="5609" y="2861"/>
                    <a:pt x="5432" y="2861"/>
                  </a:cubicBezTo>
                  <a:cubicBezTo>
                    <a:pt x="5180" y="2861"/>
                    <a:pt x="4891" y="3036"/>
                    <a:pt x="5016" y="3296"/>
                  </a:cubicBezTo>
                  <a:cubicBezTo>
                    <a:pt x="5016" y="3319"/>
                    <a:pt x="5013" y="3342"/>
                    <a:pt x="4988" y="3342"/>
                  </a:cubicBezTo>
                  <a:cubicBezTo>
                    <a:pt x="4959" y="3342"/>
                    <a:pt x="4901" y="3311"/>
                    <a:pt x="4787" y="3214"/>
                  </a:cubicBezTo>
                  <a:cubicBezTo>
                    <a:pt x="4672" y="3100"/>
                    <a:pt x="4623" y="2952"/>
                    <a:pt x="4623" y="2804"/>
                  </a:cubicBezTo>
                  <a:cubicBezTo>
                    <a:pt x="4606" y="2624"/>
                    <a:pt x="4672" y="2460"/>
                    <a:pt x="4787" y="2313"/>
                  </a:cubicBezTo>
                  <a:cubicBezTo>
                    <a:pt x="4919" y="2080"/>
                    <a:pt x="5183" y="1957"/>
                    <a:pt x="5469" y="1957"/>
                  </a:cubicBezTo>
                  <a:cubicBezTo>
                    <a:pt x="5786" y="1957"/>
                    <a:pt x="6128" y="2108"/>
                    <a:pt x="6344" y="2427"/>
                  </a:cubicBezTo>
                  <a:lnTo>
                    <a:pt x="6360" y="2444"/>
                  </a:lnTo>
                  <a:cubicBezTo>
                    <a:pt x="6573" y="2854"/>
                    <a:pt x="6557" y="3362"/>
                    <a:pt x="6311" y="3755"/>
                  </a:cubicBezTo>
                  <a:cubicBezTo>
                    <a:pt x="6031" y="4259"/>
                    <a:pt x="5393" y="4609"/>
                    <a:pt x="4562" y="4609"/>
                  </a:cubicBezTo>
                  <a:cubicBezTo>
                    <a:pt x="4176" y="4609"/>
                    <a:pt x="3748" y="4533"/>
                    <a:pt x="3295" y="4362"/>
                  </a:cubicBezTo>
                  <a:cubicBezTo>
                    <a:pt x="3246" y="4345"/>
                    <a:pt x="3016" y="4263"/>
                    <a:pt x="2869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18" y="3706"/>
                    <a:pt x="2131" y="3657"/>
                  </a:cubicBezTo>
                  <a:cubicBezTo>
                    <a:pt x="3869" y="3313"/>
                    <a:pt x="4131" y="838"/>
                    <a:pt x="2672" y="182"/>
                  </a:cubicBezTo>
                  <a:cubicBezTo>
                    <a:pt x="2395" y="55"/>
                    <a:pt x="2142" y="1"/>
                    <a:pt x="19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17"/>
            <p:cNvSpPr/>
            <p:nvPr/>
          </p:nvSpPr>
          <p:spPr>
            <a:xfrm>
              <a:off x="3720473" y="4303489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20" y="1"/>
                  </a:moveTo>
                  <a:lnTo>
                    <a:pt x="3820" y="1"/>
                  </a:lnTo>
                  <a:cubicBezTo>
                    <a:pt x="3902" y="787"/>
                    <a:pt x="3558" y="1574"/>
                    <a:pt x="2902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1" y="2148"/>
                    <a:pt x="1" y="2148"/>
                  </a:cubicBezTo>
                  <a:lnTo>
                    <a:pt x="1" y="2148"/>
                  </a:lnTo>
                  <a:cubicBezTo>
                    <a:pt x="1345" y="2869"/>
                    <a:pt x="1853" y="2623"/>
                    <a:pt x="2213" y="3033"/>
                  </a:cubicBezTo>
                  <a:cubicBezTo>
                    <a:pt x="2379" y="3221"/>
                    <a:pt x="2552" y="3278"/>
                    <a:pt x="2711" y="3278"/>
                  </a:cubicBezTo>
                  <a:cubicBezTo>
                    <a:pt x="2898" y="3278"/>
                    <a:pt x="3065" y="3200"/>
                    <a:pt x="3181" y="3164"/>
                  </a:cubicBezTo>
                  <a:cubicBezTo>
                    <a:pt x="3204" y="3157"/>
                    <a:pt x="3228" y="3154"/>
                    <a:pt x="3252" y="3154"/>
                  </a:cubicBezTo>
                  <a:cubicBezTo>
                    <a:pt x="3347" y="3154"/>
                    <a:pt x="3443" y="3204"/>
                    <a:pt x="3508" y="3295"/>
                  </a:cubicBezTo>
                  <a:cubicBezTo>
                    <a:pt x="3525" y="3082"/>
                    <a:pt x="3476" y="2885"/>
                    <a:pt x="3361" y="2705"/>
                  </a:cubicBezTo>
                  <a:cubicBezTo>
                    <a:pt x="3181" y="2508"/>
                    <a:pt x="2787" y="2492"/>
                    <a:pt x="2722" y="2492"/>
                  </a:cubicBezTo>
                  <a:cubicBezTo>
                    <a:pt x="3279" y="2459"/>
                    <a:pt x="3787" y="2164"/>
                    <a:pt x="4098" y="1705"/>
                  </a:cubicBezTo>
                  <a:cubicBezTo>
                    <a:pt x="4656" y="919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17"/>
            <p:cNvSpPr/>
            <p:nvPr/>
          </p:nvSpPr>
          <p:spPr>
            <a:xfrm>
              <a:off x="3233310" y="4588470"/>
              <a:ext cx="124757" cy="122658"/>
            </a:xfrm>
            <a:custGeom>
              <a:rect b="b" l="l" r="r" t="t"/>
              <a:pathLst>
                <a:path extrusionOk="0" h="3739" w="3803">
                  <a:moveTo>
                    <a:pt x="3278" y="1"/>
                  </a:moveTo>
                  <a:cubicBezTo>
                    <a:pt x="3278" y="1"/>
                    <a:pt x="3278" y="268"/>
                    <a:pt x="3109" y="268"/>
                  </a:cubicBezTo>
                  <a:cubicBezTo>
                    <a:pt x="3095" y="268"/>
                    <a:pt x="3081" y="267"/>
                    <a:pt x="3065" y="263"/>
                  </a:cubicBezTo>
                  <a:cubicBezTo>
                    <a:pt x="2965" y="240"/>
                    <a:pt x="2825" y="181"/>
                    <a:pt x="2691" y="181"/>
                  </a:cubicBezTo>
                  <a:cubicBezTo>
                    <a:pt x="2540" y="181"/>
                    <a:pt x="2397" y="256"/>
                    <a:pt x="2328" y="542"/>
                  </a:cubicBezTo>
                  <a:cubicBezTo>
                    <a:pt x="2202" y="1062"/>
                    <a:pt x="2151" y="1643"/>
                    <a:pt x="1943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1" y="1642"/>
                    <a:pt x="1853" y="1643"/>
                    <a:pt x="1845" y="1643"/>
                  </a:cubicBezTo>
                  <a:cubicBezTo>
                    <a:pt x="1651" y="1643"/>
                    <a:pt x="1585" y="1062"/>
                    <a:pt x="1459" y="542"/>
                  </a:cubicBezTo>
                  <a:cubicBezTo>
                    <a:pt x="1398" y="256"/>
                    <a:pt x="1260" y="181"/>
                    <a:pt x="1108" y="181"/>
                  </a:cubicBezTo>
                  <a:cubicBezTo>
                    <a:pt x="974" y="181"/>
                    <a:pt x="829" y="240"/>
                    <a:pt x="721" y="263"/>
                  </a:cubicBezTo>
                  <a:cubicBezTo>
                    <a:pt x="705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48" y="673"/>
                  </a:cubicBezTo>
                  <a:cubicBezTo>
                    <a:pt x="0" y="1279"/>
                    <a:pt x="279" y="1493"/>
                    <a:pt x="1049" y="1870"/>
                  </a:cubicBezTo>
                  <a:cubicBezTo>
                    <a:pt x="1836" y="2230"/>
                    <a:pt x="1869" y="3509"/>
                    <a:pt x="1869" y="3509"/>
                  </a:cubicBezTo>
                  <a:lnTo>
                    <a:pt x="1901" y="3738"/>
                  </a:lnTo>
                  <a:lnTo>
                    <a:pt x="1918" y="3509"/>
                  </a:lnTo>
                  <a:cubicBezTo>
                    <a:pt x="1918" y="3509"/>
                    <a:pt x="1951" y="2214"/>
                    <a:pt x="2737" y="1870"/>
                  </a:cubicBezTo>
                  <a:cubicBezTo>
                    <a:pt x="3524" y="1509"/>
                    <a:pt x="3803" y="1279"/>
                    <a:pt x="3655" y="673"/>
                  </a:cubicBezTo>
                  <a:cubicBezTo>
                    <a:pt x="3508" y="83"/>
                    <a:pt x="3278" y="1"/>
                    <a:pt x="32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17"/>
            <p:cNvSpPr/>
            <p:nvPr/>
          </p:nvSpPr>
          <p:spPr>
            <a:xfrm>
              <a:off x="3273628" y="4503537"/>
              <a:ext cx="44648" cy="111340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59"/>
                    <a:pt x="0" y="1770"/>
                    <a:pt x="295" y="2164"/>
                  </a:cubicBezTo>
                  <a:cubicBezTo>
                    <a:pt x="492" y="2426"/>
                    <a:pt x="607" y="2737"/>
                    <a:pt x="656" y="3065"/>
                  </a:cubicBezTo>
                  <a:cubicBezTo>
                    <a:pt x="656" y="3147"/>
                    <a:pt x="672" y="3393"/>
                    <a:pt x="689" y="3393"/>
                  </a:cubicBezTo>
                  <a:cubicBezTo>
                    <a:pt x="689" y="3377"/>
                    <a:pt x="689" y="3131"/>
                    <a:pt x="722" y="3065"/>
                  </a:cubicBezTo>
                  <a:cubicBezTo>
                    <a:pt x="754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4" y="607"/>
                    <a:pt x="722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17"/>
            <p:cNvSpPr/>
            <p:nvPr/>
          </p:nvSpPr>
          <p:spPr>
            <a:xfrm>
              <a:off x="3175768" y="4052887"/>
              <a:ext cx="239837" cy="168355"/>
            </a:xfrm>
            <a:custGeom>
              <a:rect b="b" l="l" r="r" t="t"/>
              <a:pathLst>
                <a:path extrusionOk="0" h="5132" w="7311">
                  <a:moveTo>
                    <a:pt x="1735" y="1"/>
                  </a:moveTo>
                  <a:cubicBezTo>
                    <a:pt x="1342" y="1"/>
                    <a:pt x="952" y="172"/>
                    <a:pt x="689" y="493"/>
                  </a:cubicBezTo>
                  <a:cubicBezTo>
                    <a:pt x="604" y="635"/>
                    <a:pt x="458" y="706"/>
                    <a:pt x="310" y="706"/>
                  </a:cubicBezTo>
                  <a:cubicBezTo>
                    <a:pt x="201" y="706"/>
                    <a:pt x="90" y="668"/>
                    <a:pt x="0" y="591"/>
                  </a:cubicBezTo>
                  <a:lnTo>
                    <a:pt x="0" y="591"/>
                  </a:lnTo>
                  <a:cubicBezTo>
                    <a:pt x="33" y="952"/>
                    <a:pt x="49" y="1018"/>
                    <a:pt x="1754" y="1739"/>
                  </a:cubicBezTo>
                  <a:cubicBezTo>
                    <a:pt x="3065" y="2296"/>
                    <a:pt x="3508" y="4247"/>
                    <a:pt x="3655" y="5132"/>
                  </a:cubicBezTo>
                  <a:cubicBezTo>
                    <a:pt x="3787" y="4263"/>
                    <a:pt x="4246" y="2296"/>
                    <a:pt x="5540" y="1739"/>
                  </a:cubicBezTo>
                  <a:cubicBezTo>
                    <a:pt x="7245" y="1018"/>
                    <a:pt x="7278" y="952"/>
                    <a:pt x="7311" y="591"/>
                  </a:cubicBezTo>
                  <a:lnTo>
                    <a:pt x="7311" y="591"/>
                  </a:lnTo>
                  <a:cubicBezTo>
                    <a:pt x="7221" y="668"/>
                    <a:pt x="7110" y="706"/>
                    <a:pt x="7000" y="706"/>
                  </a:cubicBezTo>
                  <a:cubicBezTo>
                    <a:pt x="6850" y="706"/>
                    <a:pt x="6700" y="635"/>
                    <a:pt x="6606" y="493"/>
                  </a:cubicBezTo>
                  <a:cubicBezTo>
                    <a:pt x="6343" y="172"/>
                    <a:pt x="5959" y="1"/>
                    <a:pt x="5566" y="1"/>
                  </a:cubicBezTo>
                  <a:cubicBezTo>
                    <a:pt x="5298" y="1"/>
                    <a:pt x="5026" y="81"/>
                    <a:pt x="4786" y="247"/>
                  </a:cubicBezTo>
                  <a:cubicBezTo>
                    <a:pt x="4229" y="657"/>
                    <a:pt x="3836" y="1476"/>
                    <a:pt x="3655" y="2657"/>
                  </a:cubicBezTo>
                  <a:cubicBezTo>
                    <a:pt x="3459" y="1460"/>
                    <a:pt x="3082" y="641"/>
                    <a:pt x="2508" y="247"/>
                  </a:cubicBezTo>
                  <a:cubicBezTo>
                    <a:pt x="2275" y="81"/>
                    <a:pt x="2004" y="1"/>
                    <a:pt x="173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17"/>
            <p:cNvSpPr/>
            <p:nvPr/>
          </p:nvSpPr>
          <p:spPr>
            <a:xfrm>
              <a:off x="3252107" y="3959358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28" y="0"/>
                  </a:moveTo>
                  <a:cubicBezTo>
                    <a:pt x="1247" y="164"/>
                    <a:pt x="1132" y="312"/>
                    <a:pt x="1017" y="426"/>
                  </a:cubicBezTo>
                  <a:cubicBezTo>
                    <a:pt x="558" y="853"/>
                    <a:pt x="1" y="1721"/>
                    <a:pt x="722" y="2918"/>
                  </a:cubicBezTo>
                  <a:cubicBezTo>
                    <a:pt x="1011" y="3367"/>
                    <a:pt x="1205" y="3878"/>
                    <a:pt x="1336" y="4407"/>
                  </a:cubicBezTo>
                  <a:lnTo>
                    <a:pt x="1336" y="4407"/>
                  </a:lnTo>
                  <a:cubicBezTo>
                    <a:pt x="1453" y="3878"/>
                    <a:pt x="1663" y="3367"/>
                    <a:pt x="1951" y="2918"/>
                  </a:cubicBezTo>
                  <a:cubicBezTo>
                    <a:pt x="2673" y="1721"/>
                    <a:pt x="2115" y="869"/>
                    <a:pt x="1656" y="426"/>
                  </a:cubicBezTo>
                  <a:cubicBezTo>
                    <a:pt x="1525" y="312"/>
                    <a:pt x="1427" y="164"/>
                    <a:pt x="1328" y="0"/>
                  </a:cubicBezTo>
                  <a:close/>
                  <a:moveTo>
                    <a:pt x="1336" y="4407"/>
                  </a:moveTo>
                  <a:cubicBezTo>
                    <a:pt x="1334" y="4419"/>
                    <a:pt x="1331" y="4430"/>
                    <a:pt x="1328" y="4442"/>
                  </a:cubicBezTo>
                  <a:lnTo>
                    <a:pt x="1345" y="4442"/>
                  </a:lnTo>
                  <a:cubicBezTo>
                    <a:pt x="1342" y="4430"/>
                    <a:pt x="1339" y="4419"/>
                    <a:pt x="1336" y="440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17"/>
            <p:cNvSpPr/>
            <p:nvPr/>
          </p:nvSpPr>
          <p:spPr>
            <a:xfrm>
              <a:off x="3195124" y="3821969"/>
              <a:ext cx="201127" cy="220220"/>
            </a:xfrm>
            <a:custGeom>
              <a:rect b="b" l="l" r="r" t="t"/>
              <a:pathLst>
                <a:path extrusionOk="0" h="6713" w="6131">
                  <a:moveTo>
                    <a:pt x="1617" y="0"/>
                  </a:moveTo>
                  <a:cubicBezTo>
                    <a:pt x="1216" y="0"/>
                    <a:pt x="823" y="159"/>
                    <a:pt x="590" y="451"/>
                  </a:cubicBezTo>
                  <a:cubicBezTo>
                    <a:pt x="0" y="1107"/>
                    <a:pt x="492" y="2074"/>
                    <a:pt x="1131" y="2106"/>
                  </a:cubicBezTo>
                  <a:cubicBezTo>
                    <a:pt x="1150" y="2107"/>
                    <a:pt x="1169" y="2108"/>
                    <a:pt x="1188" y="2108"/>
                  </a:cubicBezTo>
                  <a:cubicBezTo>
                    <a:pt x="1800" y="2108"/>
                    <a:pt x="2013" y="1589"/>
                    <a:pt x="1885" y="1287"/>
                  </a:cubicBezTo>
                  <a:cubicBezTo>
                    <a:pt x="1829" y="1118"/>
                    <a:pt x="1677" y="998"/>
                    <a:pt x="1510" y="998"/>
                  </a:cubicBezTo>
                  <a:cubicBezTo>
                    <a:pt x="1483" y="998"/>
                    <a:pt x="1454" y="1001"/>
                    <a:pt x="1426" y="1008"/>
                  </a:cubicBezTo>
                  <a:cubicBezTo>
                    <a:pt x="1262" y="1025"/>
                    <a:pt x="1164" y="1156"/>
                    <a:pt x="1180" y="1320"/>
                  </a:cubicBezTo>
                  <a:cubicBezTo>
                    <a:pt x="1170" y="1475"/>
                    <a:pt x="1291" y="1572"/>
                    <a:pt x="1415" y="1572"/>
                  </a:cubicBezTo>
                  <a:cubicBezTo>
                    <a:pt x="1486" y="1572"/>
                    <a:pt x="1559" y="1539"/>
                    <a:pt x="1607" y="1467"/>
                  </a:cubicBezTo>
                  <a:cubicBezTo>
                    <a:pt x="1654" y="1401"/>
                    <a:pt x="1702" y="1375"/>
                    <a:pt x="1742" y="1375"/>
                  </a:cubicBezTo>
                  <a:cubicBezTo>
                    <a:pt x="1812" y="1375"/>
                    <a:pt x="1857" y="1455"/>
                    <a:pt x="1836" y="1549"/>
                  </a:cubicBezTo>
                  <a:cubicBezTo>
                    <a:pt x="1746" y="1793"/>
                    <a:pt x="1526" y="1946"/>
                    <a:pt x="1285" y="1946"/>
                  </a:cubicBezTo>
                  <a:cubicBezTo>
                    <a:pt x="1218" y="1946"/>
                    <a:pt x="1150" y="1935"/>
                    <a:pt x="1082" y="1910"/>
                  </a:cubicBezTo>
                  <a:cubicBezTo>
                    <a:pt x="672" y="1779"/>
                    <a:pt x="459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6" y="927"/>
                    <a:pt x="2967" y="1910"/>
                  </a:cubicBezTo>
                  <a:cubicBezTo>
                    <a:pt x="2967" y="3074"/>
                    <a:pt x="2033" y="4123"/>
                    <a:pt x="1771" y="4893"/>
                  </a:cubicBezTo>
                  <a:cubicBezTo>
                    <a:pt x="1426" y="5975"/>
                    <a:pt x="1869" y="6647"/>
                    <a:pt x="1902" y="6712"/>
                  </a:cubicBezTo>
                  <a:cubicBezTo>
                    <a:pt x="1623" y="6155"/>
                    <a:pt x="1607" y="5499"/>
                    <a:pt x="1853" y="4926"/>
                  </a:cubicBezTo>
                  <a:cubicBezTo>
                    <a:pt x="2066" y="4401"/>
                    <a:pt x="2492" y="3844"/>
                    <a:pt x="2820" y="3139"/>
                  </a:cubicBezTo>
                  <a:cubicBezTo>
                    <a:pt x="2918" y="2926"/>
                    <a:pt x="3016" y="2680"/>
                    <a:pt x="3065" y="2434"/>
                  </a:cubicBezTo>
                  <a:cubicBezTo>
                    <a:pt x="3115" y="2680"/>
                    <a:pt x="3213" y="2926"/>
                    <a:pt x="3328" y="3139"/>
                  </a:cubicBezTo>
                  <a:cubicBezTo>
                    <a:pt x="3639" y="3844"/>
                    <a:pt x="4065" y="4401"/>
                    <a:pt x="4278" y="4926"/>
                  </a:cubicBezTo>
                  <a:cubicBezTo>
                    <a:pt x="4524" y="5499"/>
                    <a:pt x="4508" y="6155"/>
                    <a:pt x="4229" y="6712"/>
                  </a:cubicBezTo>
                  <a:cubicBezTo>
                    <a:pt x="4262" y="6647"/>
                    <a:pt x="4705" y="5975"/>
                    <a:pt x="4360" y="4893"/>
                  </a:cubicBezTo>
                  <a:cubicBezTo>
                    <a:pt x="4098" y="4123"/>
                    <a:pt x="3180" y="3074"/>
                    <a:pt x="3164" y="1910"/>
                  </a:cubicBezTo>
                  <a:cubicBezTo>
                    <a:pt x="3225" y="927"/>
                    <a:pt x="4014" y="515"/>
                    <a:pt x="4612" y="515"/>
                  </a:cubicBezTo>
                  <a:cubicBezTo>
                    <a:pt x="4812" y="515"/>
                    <a:pt x="4991" y="561"/>
                    <a:pt x="5114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1" y="1935"/>
                    <a:pt x="4913" y="1946"/>
                    <a:pt x="4846" y="1946"/>
                  </a:cubicBezTo>
                  <a:cubicBezTo>
                    <a:pt x="4605" y="1946"/>
                    <a:pt x="4385" y="1793"/>
                    <a:pt x="4295" y="1549"/>
                  </a:cubicBezTo>
                  <a:cubicBezTo>
                    <a:pt x="4274" y="1455"/>
                    <a:pt x="4326" y="1375"/>
                    <a:pt x="4396" y="1375"/>
                  </a:cubicBezTo>
                  <a:cubicBezTo>
                    <a:pt x="4436" y="1375"/>
                    <a:pt x="4482" y="1401"/>
                    <a:pt x="4524" y="1467"/>
                  </a:cubicBezTo>
                  <a:cubicBezTo>
                    <a:pt x="4572" y="1539"/>
                    <a:pt x="4645" y="1572"/>
                    <a:pt x="4716" y="1572"/>
                  </a:cubicBezTo>
                  <a:cubicBezTo>
                    <a:pt x="4840" y="1572"/>
                    <a:pt x="4961" y="1475"/>
                    <a:pt x="4950" y="1320"/>
                  </a:cubicBezTo>
                  <a:cubicBezTo>
                    <a:pt x="4967" y="1156"/>
                    <a:pt x="4869" y="1025"/>
                    <a:pt x="4705" y="1008"/>
                  </a:cubicBezTo>
                  <a:cubicBezTo>
                    <a:pt x="4677" y="1001"/>
                    <a:pt x="4648" y="998"/>
                    <a:pt x="4621" y="998"/>
                  </a:cubicBezTo>
                  <a:cubicBezTo>
                    <a:pt x="4454" y="998"/>
                    <a:pt x="4302" y="1118"/>
                    <a:pt x="4246" y="1287"/>
                  </a:cubicBezTo>
                  <a:cubicBezTo>
                    <a:pt x="4117" y="1594"/>
                    <a:pt x="4353" y="2107"/>
                    <a:pt x="4971" y="2107"/>
                  </a:cubicBezTo>
                  <a:cubicBezTo>
                    <a:pt x="4980" y="2107"/>
                    <a:pt x="4990" y="2107"/>
                    <a:pt x="5000" y="2106"/>
                  </a:cubicBezTo>
                  <a:cubicBezTo>
                    <a:pt x="5623" y="2074"/>
                    <a:pt x="6131" y="1107"/>
                    <a:pt x="5541" y="451"/>
                  </a:cubicBezTo>
                  <a:cubicBezTo>
                    <a:pt x="5308" y="159"/>
                    <a:pt x="4915" y="0"/>
                    <a:pt x="4516" y="0"/>
                  </a:cubicBezTo>
                  <a:cubicBezTo>
                    <a:pt x="4042" y="0"/>
                    <a:pt x="3559" y="224"/>
                    <a:pt x="3328" y="713"/>
                  </a:cubicBezTo>
                  <a:cubicBezTo>
                    <a:pt x="3197" y="877"/>
                    <a:pt x="3115" y="1074"/>
                    <a:pt x="3065" y="1271"/>
                  </a:cubicBezTo>
                  <a:cubicBezTo>
                    <a:pt x="3016" y="1074"/>
                    <a:pt x="2934" y="877"/>
                    <a:pt x="2820" y="713"/>
                  </a:cubicBezTo>
                  <a:cubicBezTo>
                    <a:pt x="2579" y="224"/>
                    <a:pt x="2093" y="0"/>
                    <a:pt x="16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17"/>
            <p:cNvSpPr/>
            <p:nvPr/>
          </p:nvSpPr>
          <p:spPr>
            <a:xfrm>
              <a:off x="5829975" y="4136902"/>
              <a:ext cx="297410" cy="207262"/>
            </a:xfrm>
            <a:custGeom>
              <a:rect b="b" l="l" r="r" t="t"/>
              <a:pathLst>
                <a:path extrusionOk="0" h="6318" w="9066">
                  <a:moveTo>
                    <a:pt x="7050" y="0"/>
                  </a:moveTo>
                  <a:cubicBezTo>
                    <a:pt x="6598" y="0"/>
                    <a:pt x="6172" y="159"/>
                    <a:pt x="5902" y="489"/>
                  </a:cubicBezTo>
                  <a:cubicBezTo>
                    <a:pt x="5508" y="915"/>
                    <a:pt x="5476" y="1538"/>
                    <a:pt x="5803" y="1997"/>
                  </a:cubicBezTo>
                  <a:cubicBezTo>
                    <a:pt x="5885" y="2145"/>
                    <a:pt x="6033" y="2243"/>
                    <a:pt x="6180" y="2308"/>
                  </a:cubicBezTo>
                  <a:lnTo>
                    <a:pt x="6213" y="2325"/>
                  </a:lnTo>
                  <a:lnTo>
                    <a:pt x="6279" y="2341"/>
                  </a:lnTo>
                  <a:lnTo>
                    <a:pt x="6377" y="2374"/>
                  </a:lnTo>
                  <a:cubicBezTo>
                    <a:pt x="6441" y="2389"/>
                    <a:pt x="6506" y="2396"/>
                    <a:pt x="6571" y="2396"/>
                  </a:cubicBezTo>
                  <a:cubicBezTo>
                    <a:pt x="6792" y="2396"/>
                    <a:pt x="7012" y="2313"/>
                    <a:pt x="7164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6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5" y="1849"/>
                  </a:cubicBezTo>
                  <a:cubicBezTo>
                    <a:pt x="6755" y="1872"/>
                    <a:pt x="6810" y="1883"/>
                    <a:pt x="6864" y="1883"/>
                  </a:cubicBezTo>
                  <a:cubicBezTo>
                    <a:pt x="6968" y="1883"/>
                    <a:pt x="7072" y="1843"/>
                    <a:pt x="7147" y="1768"/>
                  </a:cubicBezTo>
                  <a:lnTo>
                    <a:pt x="7147" y="1768"/>
                  </a:lnTo>
                  <a:cubicBezTo>
                    <a:pt x="7197" y="1915"/>
                    <a:pt x="7131" y="2063"/>
                    <a:pt x="7016" y="2145"/>
                  </a:cubicBezTo>
                  <a:cubicBezTo>
                    <a:pt x="6859" y="2253"/>
                    <a:pt x="6684" y="2317"/>
                    <a:pt x="6505" y="2317"/>
                  </a:cubicBezTo>
                  <a:cubicBezTo>
                    <a:pt x="6441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3" y="251"/>
                    <a:pt x="6618" y="107"/>
                    <a:pt x="7037" y="107"/>
                  </a:cubicBezTo>
                  <a:cubicBezTo>
                    <a:pt x="7908" y="107"/>
                    <a:pt x="8879" y="731"/>
                    <a:pt x="8901" y="1849"/>
                  </a:cubicBezTo>
                  <a:cubicBezTo>
                    <a:pt x="8918" y="2653"/>
                    <a:pt x="8475" y="3407"/>
                    <a:pt x="7770" y="3784"/>
                  </a:cubicBezTo>
                  <a:lnTo>
                    <a:pt x="7705" y="3816"/>
                  </a:lnTo>
                  <a:cubicBezTo>
                    <a:pt x="7606" y="3849"/>
                    <a:pt x="7524" y="3866"/>
                    <a:pt x="7426" y="3898"/>
                  </a:cubicBezTo>
                  <a:cubicBezTo>
                    <a:pt x="7203" y="3950"/>
                    <a:pt x="6981" y="3973"/>
                    <a:pt x="6759" y="3973"/>
                  </a:cubicBezTo>
                  <a:cubicBezTo>
                    <a:pt x="5184" y="3973"/>
                    <a:pt x="3644" y="2835"/>
                    <a:pt x="2314" y="2835"/>
                  </a:cubicBezTo>
                  <a:cubicBezTo>
                    <a:pt x="2163" y="2835"/>
                    <a:pt x="2015" y="2850"/>
                    <a:pt x="1869" y="2882"/>
                  </a:cubicBezTo>
                  <a:cubicBezTo>
                    <a:pt x="607" y="3161"/>
                    <a:pt x="247" y="4046"/>
                    <a:pt x="148" y="4587"/>
                  </a:cubicBezTo>
                  <a:cubicBezTo>
                    <a:pt x="1" y="5128"/>
                    <a:pt x="99" y="5734"/>
                    <a:pt x="558" y="6062"/>
                  </a:cubicBezTo>
                  <a:cubicBezTo>
                    <a:pt x="778" y="6238"/>
                    <a:pt x="1046" y="6317"/>
                    <a:pt x="1308" y="6317"/>
                  </a:cubicBezTo>
                  <a:cubicBezTo>
                    <a:pt x="1731" y="6317"/>
                    <a:pt x="2140" y="6111"/>
                    <a:pt x="2312" y="5767"/>
                  </a:cubicBezTo>
                  <a:cubicBezTo>
                    <a:pt x="2640" y="5226"/>
                    <a:pt x="2361" y="4521"/>
                    <a:pt x="1869" y="4390"/>
                  </a:cubicBezTo>
                  <a:cubicBezTo>
                    <a:pt x="1772" y="4351"/>
                    <a:pt x="1670" y="4332"/>
                    <a:pt x="1570" y="4332"/>
                  </a:cubicBezTo>
                  <a:cubicBezTo>
                    <a:pt x="1251" y="4332"/>
                    <a:pt x="949" y="4521"/>
                    <a:pt x="837" y="4833"/>
                  </a:cubicBezTo>
                  <a:cubicBezTo>
                    <a:pt x="804" y="4964"/>
                    <a:pt x="788" y="5095"/>
                    <a:pt x="820" y="5226"/>
                  </a:cubicBezTo>
                  <a:cubicBezTo>
                    <a:pt x="820" y="5242"/>
                    <a:pt x="820" y="5259"/>
                    <a:pt x="837" y="5275"/>
                  </a:cubicBezTo>
                  <a:cubicBezTo>
                    <a:pt x="837" y="5275"/>
                    <a:pt x="837" y="5292"/>
                    <a:pt x="837" y="5292"/>
                  </a:cubicBezTo>
                  <a:cubicBezTo>
                    <a:pt x="898" y="5526"/>
                    <a:pt x="1108" y="5667"/>
                    <a:pt x="1334" y="5667"/>
                  </a:cubicBezTo>
                  <a:cubicBezTo>
                    <a:pt x="1409" y="5667"/>
                    <a:pt x="1485" y="5652"/>
                    <a:pt x="1558" y="5619"/>
                  </a:cubicBezTo>
                  <a:cubicBezTo>
                    <a:pt x="1909" y="5476"/>
                    <a:pt x="1794" y="4913"/>
                    <a:pt x="1440" y="4913"/>
                  </a:cubicBezTo>
                  <a:cubicBezTo>
                    <a:pt x="1431" y="4913"/>
                    <a:pt x="1421" y="4914"/>
                    <a:pt x="1410" y="4915"/>
                  </a:cubicBezTo>
                  <a:cubicBezTo>
                    <a:pt x="1033" y="4964"/>
                    <a:pt x="1099" y="5324"/>
                    <a:pt x="1033" y="5374"/>
                  </a:cubicBezTo>
                  <a:cubicBezTo>
                    <a:pt x="1024" y="5383"/>
                    <a:pt x="1013" y="5387"/>
                    <a:pt x="1002" y="5387"/>
                  </a:cubicBezTo>
                  <a:cubicBezTo>
                    <a:pt x="955" y="5387"/>
                    <a:pt x="899" y="5315"/>
                    <a:pt x="886" y="5275"/>
                  </a:cubicBezTo>
                  <a:cubicBezTo>
                    <a:pt x="820" y="5095"/>
                    <a:pt x="837" y="4882"/>
                    <a:pt x="919" y="4702"/>
                  </a:cubicBezTo>
                  <a:cubicBezTo>
                    <a:pt x="1068" y="4506"/>
                    <a:pt x="1299" y="4391"/>
                    <a:pt x="1531" y="4391"/>
                  </a:cubicBezTo>
                  <a:cubicBezTo>
                    <a:pt x="1629" y="4391"/>
                    <a:pt x="1727" y="4412"/>
                    <a:pt x="1820" y="4456"/>
                  </a:cubicBezTo>
                  <a:cubicBezTo>
                    <a:pt x="2296" y="4570"/>
                    <a:pt x="2541" y="5226"/>
                    <a:pt x="2214" y="5718"/>
                  </a:cubicBezTo>
                  <a:cubicBezTo>
                    <a:pt x="2063" y="6029"/>
                    <a:pt x="1684" y="6211"/>
                    <a:pt x="1297" y="6211"/>
                  </a:cubicBezTo>
                  <a:cubicBezTo>
                    <a:pt x="1052" y="6211"/>
                    <a:pt x="804" y="6139"/>
                    <a:pt x="607" y="5980"/>
                  </a:cubicBezTo>
                  <a:cubicBezTo>
                    <a:pt x="66" y="5570"/>
                    <a:pt x="99" y="4636"/>
                    <a:pt x="542" y="4062"/>
                  </a:cubicBezTo>
                  <a:cubicBezTo>
                    <a:pt x="888" y="3580"/>
                    <a:pt x="1466" y="3350"/>
                    <a:pt x="2075" y="3350"/>
                  </a:cubicBezTo>
                  <a:cubicBezTo>
                    <a:pt x="2273" y="3350"/>
                    <a:pt x="2475" y="3375"/>
                    <a:pt x="2673" y="3423"/>
                  </a:cubicBezTo>
                  <a:cubicBezTo>
                    <a:pt x="3492" y="3620"/>
                    <a:pt x="4312" y="3964"/>
                    <a:pt x="5197" y="4193"/>
                  </a:cubicBezTo>
                  <a:cubicBezTo>
                    <a:pt x="5523" y="4253"/>
                    <a:pt x="5854" y="4286"/>
                    <a:pt x="6181" y="4286"/>
                  </a:cubicBezTo>
                  <a:cubicBezTo>
                    <a:pt x="6758" y="4286"/>
                    <a:pt x="7323" y="4182"/>
                    <a:pt x="7836" y="3931"/>
                  </a:cubicBezTo>
                  <a:cubicBezTo>
                    <a:pt x="8606" y="3521"/>
                    <a:pt x="9065" y="2718"/>
                    <a:pt x="9032" y="1849"/>
                  </a:cubicBezTo>
                  <a:cubicBezTo>
                    <a:pt x="8989" y="653"/>
                    <a:pt x="7967" y="0"/>
                    <a:pt x="7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17"/>
            <p:cNvSpPr/>
            <p:nvPr/>
          </p:nvSpPr>
          <p:spPr>
            <a:xfrm>
              <a:off x="5729426" y="4315331"/>
              <a:ext cx="202210" cy="202735"/>
            </a:xfrm>
            <a:custGeom>
              <a:rect b="b" l="l" r="r" t="t"/>
              <a:pathLst>
                <a:path extrusionOk="0" h="6180" w="6164">
                  <a:moveTo>
                    <a:pt x="3082" y="0"/>
                  </a:moveTo>
                  <a:cubicBezTo>
                    <a:pt x="3049" y="115"/>
                    <a:pt x="3017" y="230"/>
                    <a:pt x="3000" y="361"/>
                  </a:cubicBezTo>
                  <a:cubicBezTo>
                    <a:pt x="3000" y="361"/>
                    <a:pt x="2935" y="1262"/>
                    <a:pt x="2050" y="1377"/>
                  </a:cubicBezTo>
                  <a:cubicBezTo>
                    <a:pt x="1164" y="1508"/>
                    <a:pt x="591" y="1623"/>
                    <a:pt x="558" y="2295"/>
                  </a:cubicBezTo>
                  <a:cubicBezTo>
                    <a:pt x="528" y="2896"/>
                    <a:pt x="347" y="3221"/>
                    <a:pt x="77" y="3221"/>
                  </a:cubicBezTo>
                  <a:cubicBezTo>
                    <a:pt x="52" y="3221"/>
                    <a:pt x="27" y="3218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78" y="3761"/>
                    <a:pt x="979" y="3761"/>
                  </a:cubicBezTo>
                  <a:cubicBezTo>
                    <a:pt x="1098" y="3761"/>
                    <a:pt x="1226" y="3740"/>
                    <a:pt x="1361" y="3688"/>
                  </a:cubicBezTo>
                  <a:cubicBezTo>
                    <a:pt x="2181" y="3360"/>
                    <a:pt x="2115" y="2819"/>
                    <a:pt x="2132" y="2656"/>
                  </a:cubicBezTo>
                  <a:cubicBezTo>
                    <a:pt x="2147" y="2518"/>
                    <a:pt x="2205" y="2308"/>
                    <a:pt x="2347" y="2308"/>
                  </a:cubicBezTo>
                  <a:cubicBezTo>
                    <a:pt x="2356" y="2308"/>
                    <a:pt x="2367" y="2309"/>
                    <a:pt x="2377" y="2311"/>
                  </a:cubicBezTo>
                  <a:cubicBezTo>
                    <a:pt x="2541" y="2344"/>
                    <a:pt x="2607" y="2656"/>
                    <a:pt x="2377" y="2951"/>
                  </a:cubicBezTo>
                  <a:cubicBezTo>
                    <a:pt x="2033" y="3311"/>
                    <a:pt x="2000" y="3852"/>
                    <a:pt x="2279" y="4246"/>
                  </a:cubicBezTo>
                  <a:cubicBezTo>
                    <a:pt x="2640" y="4803"/>
                    <a:pt x="3082" y="6180"/>
                    <a:pt x="3082" y="6180"/>
                  </a:cubicBezTo>
                  <a:cubicBezTo>
                    <a:pt x="3082" y="6180"/>
                    <a:pt x="3525" y="4803"/>
                    <a:pt x="3885" y="4246"/>
                  </a:cubicBezTo>
                  <a:cubicBezTo>
                    <a:pt x="4180" y="3852"/>
                    <a:pt x="4131" y="3295"/>
                    <a:pt x="3787" y="2951"/>
                  </a:cubicBezTo>
                  <a:cubicBezTo>
                    <a:pt x="3558" y="2656"/>
                    <a:pt x="3623" y="2328"/>
                    <a:pt x="3787" y="2295"/>
                  </a:cubicBezTo>
                  <a:cubicBezTo>
                    <a:pt x="3792" y="2294"/>
                    <a:pt x="3798" y="2294"/>
                    <a:pt x="3803" y="2294"/>
                  </a:cubicBezTo>
                  <a:cubicBezTo>
                    <a:pt x="3940" y="2294"/>
                    <a:pt x="4017" y="2498"/>
                    <a:pt x="4033" y="2656"/>
                  </a:cubicBezTo>
                  <a:cubicBezTo>
                    <a:pt x="4033" y="2819"/>
                    <a:pt x="3984" y="3360"/>
                    <a:pt x="4803" y="3672"/>
                  </a:cubicBezTo>
                  <a:cubicBezTo>
                    <a:pt x="4941" y="3724"/>
                    <a:pt x="5071" y="3746"/>
                    <a:pt x="5192" y="3746"/>
                  </a:cubicBezTo>
                  <a:cubicBezTo>
                    <a:pt x="5789" y="3746"/>
                    <a:pt x="6164" y="3213"/>
                    <a:pt x="6164" y="3213"/>
                  </a:cubicBezTo>
                  <a:lnTo>
                    <a:pt x="6164" y="3213"/>
                  </a:lnTo>
                  <a:cubicBezTo>
                    <a:pt x="6138" y="3218"/>
                    <a:pt x="6112" y="3221"/>
                    <a:pt x="6087" y="3221"/>
                  </a:cubicBezTo>
                  <a:cubicBezTo>
                    <a:pt x="5818" y="3221"/>
                    <a:pt x="5637" y="2896"/>
                    <a:pt x="5606" y="2295"/>
                  </a:cubicBezTo>
                  <a:cubicBezTo>
                    <a:pt x="5574" y="1623"/>
                    <a:pt x="4984" y="1492"/>
                    <a:pt x="4115" y="1377"/>
                  </a:cubicBezTo>
                  <a:cubicBezTo>
                    <a:pt x="3230" y="1262"/>
                    <a:pt x="3148" y="361"/>
                    <a:pt x="3148" y="361"/>
                  </a:cubicBezTo>
                  <a:cubicBezTo>
                    <a:pt x="3131" y="230"/>
                    <a:pt x="3115" y="115"/>
                    <a:pt x="3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17"/>
            <p:cNvSpPr/>
            <p:nvPr/>
          </p:nvSpPr>
          <p:spPr>
            <a:xfrm>
              <a:off x="5864946" y="4254444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5"/>
                    <a:pt x="1852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2" y="3692"/>
                    <a:pt x="2902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51" y="2299"/>
                  </a:cubicBezTo>
                  <a:cubicBezTo>
                    <a:pt x="4120" y="2410"/>
                    <a:pt x="4279" y="2452"/>
                    <a:pt x="4422" y="2452"/>
                  </a:cubicBezTo>
                  <a:cubicBezTo>
                    <a:pt x="484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87" y="1414"/>
                  </a:cubicBezTo>
                  <a:cubicBezTo>
                    <a:pt x="4702" y="1351"/>
                    <a:pt x="4605" y="1321"/>
                    <a:pt x="4511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3" y="1217"/>
                  </a:cubicBezTo>
                  <a:cubicBezTo>
                    <a:pt x="4066" y="1175"/>
                    <a:pt x="4102" y="1159"/>
                    <a:pt x="4148" y="1159"/>
                  </a:cubicBezTo>
                  <a:cubicBezTo>
                    <a:pt x="4283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5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2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17"/>
            <p:cNvSpPr/>
            <p:nvPr/>
          </p:nvSpPr>
          <p:spPr>
            <a:xfrm>
              <a:off x="5919240" y="4133851"/>
              <a:ext cx="118885" cy="83095"/>
            </a:xfrm>
            <a:custGeom>
              <a:rect b="b" l="l" r="r" t="t"/>
              <a:pathLst>
                <a:path extrusionOk="0" h="2533" w="3624">
                  <a:moveTo>
                    <a:pt x="2531" y="0"/>
                  </a:moveTo>
                  <a:cubicBezTo>
                    <a:pt x="1939" y="0"/>
                    <a:pt x="1255" y="123"/>
                    <a:pt x="886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79" y="1270"/>
                  </a:cubicBezTo>
                  <a:cubicBezTo>
                    <a:pt x="2197" y="1025"/>
                    <a:pt x="2246" y="746"/>
                    <a:pt x="2427" y="549"/>
                  </a:cubicBezTo>
                  <a:cubicBezTo>
                    <a:pt x="2656" y="205"/>
                    <a:pt x="3623" y="123"/>
                    <a:pt x="3623" y="123"/>
                  </a:cubicBezTo>
                  <a:cubicBezTo>
                    <a:pt x="3623" y="123"/>
                    <a:pt x="3123" y="0"/>
                    <a:pt x="25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17"/>
            <p:cNvSpPr/>
            <p:nvPr/>
          </p:nvSpPr>
          <p:spPr>
            <a:xfrm>
              <a:off x="6090255" y="4084643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77" y="0"/>
                  </a:moveTo>
                  <a:lnTo>
                    <a:pt x="377" y="0"/>
                  </a:lnTo>
                  <a:cubicBezTo>
                    <a:pt x="0" y="1344"/>
                    <a:pt x="541" y="1607"/>
                    <a:pt x="1098" y="2475"/>
                  </a:cubicBezTo>
                  <a:cubicBezTo>
                    <a:pt x="1656" y="3344"/>
                    <a:pt x="1049" y="4311"/>
                    <a:pt x="1049" y="4311"/>
                  </a:cubicBezTo>
                  <a:cubicBezTo>
                    <a:pt x="1443" y="4049"/>
                    <a:pt x="1803" y="3361"/>
                    <a:pt x="2492" y="2918"/>
                  </a:cubicBezTo>
                  <a:cubicBezTo>
                    <a:pt x="3196" y="2492"/>
                    <a:pt x="2902" y="1590"/>
                    <a:pt x="2901" y="1590"/>
                  </a:cubicBezTo>
                  <a:lnTo>
                    <a:pt x="2901" y="1590"/>
                  </a:lnTo>
                  <a:cubicBezTo>
                    <a:pt x="2862" y="1695"/>
                    <a:pt x="2760" y="1748"/>
                    <a:pt x="2586" y="1748"/>
                  </a:cubicBezTo>
                  <a:cubicBezTo>
                    <a:pt x="2543" y="1748"/>
                    <a:pt x="2495" y="1744"/>
                    <a:pt x="2443" y="1738"/>
                  </a:cubicBezTo>
                  <a:cubicBezTo>
                    <a:pt x="2413" y="1731"/>
                    <a:pt x="2385" y="1727"/>
                    <a:pt x="2357" y="1727"/>
                  </a:cubicBezTo>
                  <a:cubicBezTo>
                    <a:pt x="2133" y="1727"/>
                    <a:pt x="1960" y="1947"/>
                    <a:pt x="2033" y="2180"/>
                  </a:cubicBezTo>
                  <a:cubicBezTo>
                    <a:pt x="2097" y="2413"/>
                    <a:pt x="1958" y="2513"/>
                    <a:pt x="1816" y="2513"/>
                  </a:cubicBezTo>
                  <a:cubicBezTo>
                    <a:pt x="1778" y="2513"/>
                    <a:pt x="1740" y="2506"/>
                    <a:pt x="1705" y="2492"/>
                  </a:cubicBezTo>
                  <a:cubicBezTo>
                    <a:pt x="1557" y="2426"/>
                    <a:pt x="1557" y="2066"/>
                    <a:pt x="1770" y="1885"/>
                  </a:cubicBezTo>
                  <a:cubicBezTo>
                    <a:pt x="2000" y="1705"/>
                    <a:pt x="2131" y="1312"/>
                    <a:pt x="1951" y="689"/>
                  </a:cubicBezTo>
                  <a:cubicBezTo>
                    <a:pt x="1810" y="203"/>
                    <a:pt x="1330" y="96"/>
                    <a:pt x="1009" y="96"/>
                  </a:cubicBezTo>
                  <a:cubicBezTo>
                    <a:pt x="919" y="96"/>
                    <a:pt x="841" y="104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17"/>
            <p:cNvSpPr/>
            <p:nvPr/>
          </p:nvSpPr>
          <p:spPr>
            <a:xfrm>
              <a:off x="5533150" y="4136541"/>
              <a:ext cx="297410" cy="207393"/>
            </a:xfrm>
            <a:custGeom>
              <a:rect b="b" l="l" r="r" t="t"/>
              <a:pathLst>
                <a:path extrusionOk="0" h="6322" w="9066">
                  <a:moveTo>
                    <a:pt x="1992" y="0"/>
                  </a:moveTo>
                  <a:cubicBezTo>
                    <a:pt x="1079" y="0"/>
                    <a:pt x="66" y="656"/>
                    <a:pt x="34" y="1860"/>
                  </a:cubicBezTo>
                  <a:cubicBezTo>
                    <a:pt x="1" y="2729"/>
                    <a:pt x="460" y="3532"/>
                    <a:pt x="1247" y="3942"/>
                  </a:cubicBezTo>
                  <a:cubicBezTo>
                    <a:pt x="1740" y="4199"/>
                    <a:pt x="2292" y="4302"/>
                    <a:pt x="2857" y="4302"/>
                  </a:cubicBezTo>
                  <a:cubicBezTo>
                    <a:pt x="3193" y="4302"/>
                    <a:pt x="3533" y="4266"/>
                    <a:pt x="3869" y="4204"/>
                  </a:cubicBezTo>
                  <a:cubicBezTo>
                    <a:pt x="4754" y="3975"/>
                    <a:pt x="5574" y="3631"/>
                    <a:pt x="6393" y="3434"/>
                  </a:cubicBezTo>
                  <a:cubicBezTo>
                    <a:pt x="6594" y="3381"/>
                    <a:pt x="6800" y="3354"/>
                    <a:pt x="7003" y="3354"/>
                  </a:cubicBezTo>
                  <a:cubicBezTo>
                    <a:pt x="7612" y="3354"/>
                    <a:pt x="8192" y="3594"/>
                    <a:pt x="8524" y="4073"/>
                  </a:cubicBezTo>
                  <a:cubicBezTo>
                    <a:pt x="8967" y="4647"/>
                    <a:pt x="9000" y="5581"/>
                    <a:pt x="8459" y="5991"/>
                  </a:cubicBezTo>
                  <a:cubicBezTo>
                    <a:pt x="8248" y="6144"/>
                    <a:pt x="7996" y="6215"/>
                    <a:pt x="7751" y="6215"/>
                  </a:cubicBezTo>
                  <a:cubicBezTo>
                    <a:pt x="7367" y="6215"/>
                    <a:pt x="7003" y="6039"/>
                    <a:pt x="6852" y="5729"/>
                  </a:cubicBezTo>
                  <a:cubicBezTo>
                    <a:pt x="6541" y="5237"/>
                    <a:pt x="6787" y="4581"/>
                    <a:pt x="7246" y="4467"/>
                  </a:cubicBezTo>
                  <a:cubicBezTo>
                    <a:pt x="7343" y="4423"/>
                    <a:pt x="7444" y="4402"/>
                    <a:pt x="7543" y="4402"/>
                  </a:cubicBezTo>
                  <a:cubicBezTo>
                    <a:pt x="7775" y="4402"/>
                    <a:pt x="7998" y="4517"/>
                    <a:pt x="8147" y="4713"/>
                  </a:cubicBezTo>
                  <a:cubicBezTo>
                    <a:pt x="8246" y="4893"/>
                    <a:pt x="8246" y="5106"/>
                    <a:pt x="8180" y="5286"/>
                  </a:cubicBezTo>
                  <a:cubicBezTo>
                    <a:pt x="8167" y="5325"/>
                    <a:pt x="8114" y="5404"/>
                    <a:pt x="8067" y="5404"/>
                  </a:cubicBezTo>
                  <a:cubicBezTo>
                    <a:pt x="8055" y="5404"/>
                    <a:pt x="8043" y="5399"/>
                    <a:pt x="8033" y="5385"/>
                  </a:cubicBezTo>
                  <a:cubicBezTo>
                    <a:pt x="7967" y="5335"/>
                    <a:pt x="8033" y="4975"/>
                    <a:pt x="7656" y="4926"/>
                  </a:cubicBezTo>
                  <a:cubicBezTo>
                    <a:pt x="7642" y="4924"/>
                    <a:pt x="7628" y="4923"/>
                    <a:pt x="7615" y="4923"/>
                  </a:cubicBezTo>
                  <a:cubicBezTo>
                    <a:pt x="7284" y="4923"/>
                    <a:pt x="7161" y="5489"/>
                    <a:pt x="7508" y="5630"/>
                  </a:cubicBezTo>
                  <a:cubicBezTo>
                    <a:pt x="7581" y="5663"/>
                    <a:pt x="7657" y="5678"/>
                    <a:pt x="7732" y="5678"/>
                  </a:cubicBezTo>
                  <a:cubicBezTo>
                    <a:pt x="7958" y="5678"/>
                    <a:pt x="8168" y="5537"/>
                    <a:pt x="8229" y="5303"/>
                  </a:cubicBezTo>
                  <a:lnTo>
                    <a:pt x="8229" y="5286"/>
                  </a:lnTo>
                  <a:cubicBezTo>
                    <a:pt x="8246" y="5270"/>
                    <a:pt x="8246" y="5253"/>
                    <a:pt x="8246" y="5237"/>
                  </a:cubicBezTo>
                  <a:lnTo>
                    <a:pt x="8246" y="5221"/>
                  </a:lnTo>
                  <a:cubicBezTo>
                    <a:pt x="8278" y="5106"/>
                    <a:pt x="8262" y="4975"/>
                    <a:pt x="8229" y="4844"/>
                  </a:cubicBezTo>
                  <a:cubicBezTo>
                    <a:pt x="8116" y="4541"/>
                    <a:pt x="7818" y="4345"/>
                    <a:pt x="7501" y="4345"/>
                  </a:cubicBezTo>
                  <a:cubicBezTo>
                    <a:pt x="7405" y="4345"/>
                    <a:pt x="7308" y="4363"/>
                    <a:pt x="7213" y="4401"/>
                  </a:cubicBezTo>
                  <a:cubicBezTo>
                    <a:pt x="6721" y="4532"/>
                    <a:pt x="6426" y="5221"/>
                    <a:pt x="6770" y="5778"/>
                  </a:cubicBezTo>
                  <a:cubicBezTo>
                    <a:pt x="6942" y="6121"/>
                    <a:pt x="7350" y="6321"/>
                    <a:pt x="7771" y="6321"/>
                  </a:cubicBezTo>
                  <a:cubicBezTo>
                    <a:pt x="8035" y="6321"/>
                    <a:pt x="8304" y="6243"/>
                    <a:pt x="8524" y="6073"/>
                  </a:cubicBezTo>
                  <a:cubicBezTo>
                    <a:pt x="8967" y="5745"/>
                    <a:pt x="9065" y="5139"/>
                    <a:pt x="8918" y="4581"/>
                  </a:cubicBezTo>
                  <a:cubicBezTo>
                    <a:pt x="8819" y="4057"/>
                    <a:pt x="8459" y="3172"/>
                    <a:pt x="7197" y="2893"/>
                  </a:cubicBezTo>
                  <a:cubicBezTo>
                    <a:pt x="7051" y="2861"/>
                    <a:pt x="6903" y="2846"/>
                    <a:pt x="6752" y="2846"/>
                  </a:cubicBezTo>
                  <a:cubicBezTo>
                    <a:pt x="5422" y="2846"/>
                    <a:pt x="3882" y="3984"/>
                    <a:pt x="2307" y="3984"/>
                  </a:cubicBezTo>
                  <a:cubicBezTo>
                    <a:pt x="2085" y="3984"/>
                    <a:pt x="1863" y="3961"/>
                    <a:pt x="1640" y="3909"/>
                  </a:cubicBezTo>
                  <a:cubicBezTo>
                    <a:pt x="1542" y="3877"/>
                    <a:pt x="1460" y="3860"/>
                    <a:pt x="1361" y="3827"/>
                  </a:cubicBezTo>
                  <a:lnTo>
                    <a:pt x="1312" y="3795"/>
                  </a:lnTo>
                  <a:cubicBezTo>
                    <a:pt x="591" y="3418"/>
                    <a:pt x="148" y="2664"/>
                    <a:pt x="181" y="1860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7"/>
                    <a:pt x="3099" y="566"/>
                  </a:cubicBezTo>
                  <a:cubicBezTo>
                    <a:pt x="3558" y="1025"/>
                    <a:pt x="3525" y="1779"/>
                    <a:pt x="3017" y="2188"/>
                  </a:cubicBezTo>
                  <a:cubicBezTo>
                    <a:pt x="2935" y="2237"/>
                    <a:pt x="2853" y="2287"/>
                    <a:pt x="2755" y="2303"/>
                  </a:cubicBezTo>
                  <a:cubicBezTo>
                    <a:pt x="2694" y="2320"/>
                    <a:pt x="2632" y="2328"/>
                    <a:pt x="2569" y="2328"/>
                  </a:cubicBezTo>
                  <a:cubicBezTo>
                    <a:pt x="2392" y="2328"/>
                    <a:pt x="2211" y="2264"/>
                    <a:pt x="2066" y="2156"/>
                  </a:cubicBezTo>
                  <a:cubicBezTo>
                    <a:pt x="1935" y="2074"/>
                    <a:pt x="1886" y="1926"/>
                    <a:pt x="1919" y="1779"/>
                  </a:cubicBezTo>
                  <a:lnTo>
                    <a:pt x="1919" y="1779"/>
                  </a:lnTo>
                  <a:cubicBezTo>
                    <a:pt x="1994" y="1854"/>
                    <a:pt x="2098" y="1894"/>
                    <a:pt x="2202" y="1894"/>
                  </a:cubicBezTo>
                  <a:cubicBezTo>
                    <a:pt x="2256" y="1894"/>
                    <a:pt x="2311" y="1883"/>
                    <a:pt x="2361" y="1860"/>
                  </a:cubicBezTo>
                  <a:cubicBezTo>
                    <a:pt x="2591" y="1729"/>
                    <a:pt x="2525" y="1320"/>
                    <a:pt x="2214" y="1221"/>
                  </a:cubicBezTo>
                  <a:cubicBezTo>
                    <a:pt x="2186" y="1214"/>
                    <a:pt x="2159" y="1211"/>
                    <a:pt x="2132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60" y="2317"/>
                    <a:pt x="2262" y="2400"/>
                    <a:pt x="2470" y="2400"/>
                  </a:cubicBezTo>
                  <a:cubicBezTo>
                    <a:pt x="2543" y="2400"/>
                    <a:pt x="2616" y="2390"/>
                    <a:pt x="2689" y="2369"/>
                  </a:cubicBezTo>
                  <a:cubicBezTo>
                    <a:pt x="2722" y="2369"/>
                    <a:pt x="2755" y="2369"/>
                    <a:pt x="2787" y="2352"/>
                  </a:cubicBezTo>
                  <a:lnTo>
                    <a:pt x="2853" y="2336"/>
                  </a:lnTo>
                  <a:lnTo>
                    <a:pt x="2886" y="2319"/>
                  </a:lnTo>
                  <a:cubicBezTo>
                    <a:pt x="3050" y="2254"/>
                    <a:pt x="3164" y="2139"/>
                    <a:pt x="3263" y="2008"/>
                  </a:cubicBezTo>
                  <a:cubicBezTo>
                    <a:pt x="3591" y="1549"/>
                    <a:pt x="3541" y="910"/>
                    <a:pt x="3148" y="500"/>
                  </a:cubicBezTo>
                  <a:cubicBezTo>
                    <a:pt x="2876" y="163"/>
                    <a:pt x="2446" y="0"/>
                    <a:pt x="19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17"/>
            <p:cNvSpPr/>
            <p:nvPr/>
          </p:nvSpPr>
          <p:spPr>
            <a:xfrm>
              <a:off x="5583703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8" y="1"/>
                    <a:pt x="4969" y="45"/>
                    <a:pt x="4623" y="168"/>
                  </a:cubicBezTo>
                  <a:cubicBezTo>
                    <a:pt x="3779" y="468"/>
                    <a:pt x="2593" y="1030"/>
                    <a:pt x="1426" y="1030"/>
                  </a:cubicBezTo>
                  <a:cubicBezTo>
                    <a:pt x="939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82" y="1334"/>
                    <a:pt x="1361" y="1334"/>
                  </a:cubicBezTo>
                  <a:cubicBezTo>
                    <a:pt x="1388" y="1334"/>
                    <a:pt x="1415" y="1333"/>
                    <a:pt x="1443" y="1332"/>
                  </a:cubicBezTo>
                  <a:cubicBezTo>
                    <a:pt x="1955" y="1295"/>
                    <a:pt x="2186" y="1159"/>
                    <a:pt x="2325" y="1159"/>
                  </a:cubicBezTo>
                  <a:cubicBezTo>
                    <a:pt x="2372" y="1159"/>
                    <a:pt x="2409" y="1175"/>
                    <a:pt x="2443" y="1217"/>
                  </a:cubicBezTo>
                  <a:cubicBezTo>
                    <a:pt x="2504" y="1315"/>
                    <a:pt x="2410" y="1367"/>
                    <a:pt x="2271" y="1367"/>
                  </a:cubicBezTo>
                  <a:cubicBezTo>
                    <a:pt x="2223" y="1367"/>
                    <a:pt x="2170" y="1361"/>
                    <a:pt x="2115" y="1348"/>
                  </a:cubicBezTo>
                  <a:cubicBezTo>
                    <a:pt x="2068" y="1332"/>
                    <a:pt x="2019" y="1325"/>
                    <a:pt x="1970" y="1325"/>
                  </a:cubicBezTo>
                  <a:cubicBezTo>
                    <a:pt x="1868" y="1325"/>
                    <a:pt x="1767" y="1358"/>
                    <a:pt x="1689" y="1414"/>
                  </a:cubicBezTo>
                  <a:cubicBezTo>
                    <a:pt x="1511" y="1575"/>
                    <a:pt x="1715" y="2102"/>
                    <a:pt x="1345" y="2102"/>
                  </a:cubicBezTo>
                  <a:cubicBezTo>
                    <a:pt x="1340" y="2102"/>
                    <a:pt x="1334" y="2102"/>
                    <a:pt x="1328" y="2102"/>
                  </a:cubicBezTo>
                  <a:lnTo>
                    <a:pt x="1328" y="2102"/>
                  </a:lnTo>
                  <a:cubicBezTo>
                    <a:pt x="1328" y="2102"/>
                    <a:pt x="1623" y="2462"/>
                    <a:pt x="2054" y="2462"/>
                  </a:cubicBezTo>
                  <a:cubicBezTo>
                    <a:pt x="2198" y="2462"/>
                    <a:pt x="2357" y="2422"/>
                    <a:pt x="2525" y="2315"/>
                  </a:cubicBezTo>
                  <a:cubicBezTo>
                    <a:pt x="3197" y="1873"/>
                    <a:pt x="2820" y="1381"/>
                    <a:pt x="3082" y="1250"/>
                  </a:cubicBezTo>
                  <a:cubicBezTo>
                    <a:pt x="3125" y="1227"/>
                    <a:pt x="3167" y="1216"/>
                    <a:pt x="3206" y="1216"/>
                  </a:cubicBezTo>
                  <a:cubicBezTo>
                    <a:pt x="3389" y="1216"/>
                    <a:pt x="3501" y="1446"/>
                    <a:pt x="3312" y="1676"/>
                  </a:cubicBezTo>
                  <a:cubicBezTo>
                    <a:pt x="3082" y="1938"/>
                    <a:pt x="2230" y="2889"/>
                    <a:pt x="3558" y="3708"/>
                  </a:cubicBezTo>
                  <a:cubicBezTo>
                    <a:pt x="3558" y="3708"/>
                    <a:pt x="3377" y="3249"/>
                    <a:pt x="3738" y="3086"/>
                  </a:cubicBezTo>
                  <a:cubicBezTo>
                    <a:pt x="4098" y="2922"/>
                    <a:pt x="4820" y="2709"/>
                    <a:pt x="4721" y="2200"/>
                  </a:cubicBezTo>
                  <a:cubicBezTo>
                    <a:pt x="4623" y="1709"/>
                    <a:pt x="4246" y="955"/>
                    <a:pt x="4852" y="512"/>
                  </a:cubicBezTo>
                  <a:cubicBezTo>
                    <a:pt x="5204" y="248"/>
                    <a:pt x="5510" y="147"/>
                    <a:pt x="5817" y="147"/>
                  </a:cubicBezTo>
                  <a:cubicBezTo>
                    <a:pt x="6025" y="147"/>
                    <a:pt x="6234" y="193"/>
                    <a:pt x="6459" y="266"/>
                  </a:cubicBezTo>
                  <a:cubicBezTo>
                    <a:pt x="6459" y="266"/>
                    <a:pt x="6136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17"/>
            <p:cNvSpPr/>
            <p:nvPr/>
          </p:nvSpPr>
          <p:spPr>
            <a:xfrm>
              <a:off x="5622972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6" y="0"/>
                  </a:moveTo>
                  <a:cubicBezTo>
                    <a:pt x="496" y="0"/>
                    <a:pt x="0" y="123"/>
                    <a:pt x="0" y="123"/>
                  </a:cubicBezTo>
                  <a:cubicBezTo>
                    <a:pt x="0" y="123"/>
                    <a:pt x="951" y="205"/>
                    <a:pt x="1197" y="549"/>
                  </a:cubicBezTo>
                  <a:cubicBezTo>
                    <a:pt x="1361" y="746"/>
                    <a:pt x="1426" y="1025"/>
                    <a:pt x="1344" y="1270"/>
                  </a:cubicBezTo>
                  <a:cubicBezTo>
                    <a:pt x="1295" y="1500"/>
                    <a:pt x="1180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6" y="1762"/>
                    <a:pt x="2738" y="615"/>
                  </a:cubicBezTo>
                  <a:cubicBezTo>
                    <a:pt x="2361" y="123"/>
                    <a:pt x="1676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17"/>
            <p:cNvSpPr/>
            <p:nvPr/>
          </p:nvSpPr>
          <p:spPr>
            <a:xfrm>
              <a:off x="5465406" y="4084643"/>
              <a:ext cx="104878" cy="140897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6" y="78"/>
                    <a:pt x="2607" y="125"/>
                    <a:pt x="2487" y="125"/>
                  </a:cubicBezTo>
                  <a:cubicBezTo>
                    <a:pt x="2456" y="125"/>
                    <a:pt x="2424" y="122"/>
                    <a:pt x="2394" y="115"/>
                  </a:cubicBezTo>
                  <a:cubicBezTo>
                    <a:pt x="2340" y="104"/>
                    <a:pt x="2263" y="96"/>
                    <a:pt x="2174" y="96"/>
                  </a:cubicBezTo>
                  <a:cubicBezTo>
                    <a:pt x="1857" y="96"/>
                    <a:pt x="1383" y="203"/>
                    <a:pt x="1230" y="689"/>
                  </a:cubicBezTo>
                  <a:cubicBezTo>
                    <a:pt x="1050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6" y="2492"/>
                  </a:cubicBezTo>
                  <a:cubicBezTo>
                    <a:pt x="1442" y="2509"/>
                    <a:pt x="1406" y="2517"/>
                    <a:pt x="1372" y="2517"/>
                  </a:cubicBezTo>
                  <a:cubicBezTo>
                    <a:pt x="1209" y="2517"/>
                    <a:pt x="1067" y="2343"/>
                    <a:pt x="1148" y="2180"/>
                  </a:cubicBezTo>
                  <a:cubicBezTo>
                    <a:pt x="1235" y="1947"/>
                    <a:pt x="1051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5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1" y="2475"/>
                    <a:pt x="689" y="2918"/>
                  </a:cubicBezTo>
                  <a:cubicBezTo>
                    <a:pt x="1377" y="3344"/>
                    <a:pt x="1738" y="4033"/>
                    <a:pt x="2115" y="4295"/>
                  </a:cubicBezTo>
                  <a:cubicBezTo>
                    <a:pt x="2115" y="4295"/>
                    <a:pt x="1525" y="3344"/>
                    <a:pt x="2082" y="2475"/>
                  </a:cubicBezTo>
                  <a:cubicBezTo>
                    <a:pt x="2623" y="1607"/>
                    <a:pt x="3197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17"/>
            <p:cNvSpPr/>
            <p:nvPr/>
          </p:nvSpPr>
          <p:spPr>
            <a:xfrm>
              <a:off x="5744484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17"/>
            <p:cNvSpPr/>
            <p:nvPr/>
          </p:nvSpPr>
          <p:spPr>
            <a:xfrm>
              <a:off x="4139894" y="4136902"/>
              <a:ext cx="297410" cy="207032"/>
            </a:xfrm>
            <a:custGeom>
              <a:rect b="b" l="l" r="r" t="t"/>
              <a:pathLst>
                <a:path extrusionOk="0" h="6311" w="9066">
                  <a:moveTo>
                    <a:pt x="7059" y="0"/>
                  </a:moveTo>
                  <a:cubicBezTo>
                    <a:pt x="6608" y="0"/>
                    <a:pt x="6183" y="159"/>
                    <a:pt x="5918" y="489"/>
                  </a:cubicBezTo>
                  <a:cubicBezTo>
                    <a:pt x="5525" y="915"/>
                    <a:pt x="5476" y="1538"/>
                    <a:pt x="5803" y="1997"/>
                  </a:cubicBezTo>
                  <a:cubicBezTo>
                    <a:pt x="5902" y="2145"/>
                    <a:pt x="6033" y="2243"/>
                    <a:pt x="6180" y="2308"/>
                  </a:cubicBezTo>
                  <a:lnTo>
                    <a:pt x="6213" y="2325"/>
                  </a:lnTo>
                  <a:lnTo>
                    <a:pt x="6279" y="2341"/>
                  </a:lnTo>
                  <a:cubicBezTo>
                    <a:pt x="6312" y="2358"/>
                    <a:pt x="6344" y="2358"/>
                    <a:pt x="6377" y="2374"/>
                  </a:cubicBezTo>
                  <a:cubicBezTo>
                    <a:pt x="6446" y="2390"/>
                    <a:pt x="6516" y="2398"/>
                    <a:pt x="6587" y="2398"/>
                  </a:cubicBezTo>
                  <a:cubicBezTo>
                    <a:pt x="6802" y="2398"/>
                    <a:pt x="7016" y="2322"/>
                    <a:pt x="7164" y="2161"/>
                  </a:cubicBezTo>
                  <a:cubicBezTo>
                    <a:pt x="7554" y="1755"/>
                    <a:pt x="7284" y="1212"/>
                    <a:pt x="6947" y="1212"/>
                  </a:cubicBezTo>
                  <a:cubicBezTo>
                    <a:pt x="6916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5" y="1849"/>
                  </a:cubicBezTo>
                  <a:cubicBezTo>
                    <a:pt x="6759" y="1880"/>
                    <a:pt x="6818" y="1894"/>
                    <a:pt x="6876" y="1894"/>
                  </a:cubicBezTo>
                  <a:cubicBezTo>
                    <a:pt x="6976" y="1894"/>
                    <a:pt x="7075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7016" y="2145"/>
                  </a:cubicBezTo>
                  <a:cubicBezTo>
                    <a:pt x="6859" y="2253"/>
                    <a:pt x="6684" y="2317"/>
                    <a:pt x="6505" y="2317"/>
                  </a:cubicBezTo>
                  <a:cubicBezTo>
                    <a:pt x="6441" y="2317"/>
                    <a:pt x="6376" y="2309"/>
                    <a:pt x="6312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3" y="251"/>
                    <a:pt x="6616" y="107"/>
                    <a:pt x="7033" y="107"/>
                  </a:cubicBezTo>
                  <a:cubicBezTo>
                    <a:pt x="7899" y="107"/>
                    <a:pt x="8863" y="731"/>
                    <a:pt x="8885" y="1849"/>
                  </a:cubicBezTo>
                  <a:cubicBezTo>
                    <a:pt x="8918" y="2669"/>
                    <a:pt x="8475" y="3407"/>
                    <a:pt x="7754" y="3784"/>
                  </a:cubicBezTo>
                  <a:lnTo>
                    <a:pt x="7705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1" y="3973"/>
                    <a:pt x="6759" y="3973"/>
                  </a:cubicBezTo>
                  <a:cubicBezTo>
                    <a:pt x="5184" y="3973"/>
                    <a:pt x="3644" y="2835"/>
                    <a:pt x="2314" y="2835"/>
                  </a:cubicBezTo>
                  <a:cubicBezTo>
                    <a:pt x="2163" y="2835"/>
                    <a:pt x="2015" y="2850"/>
                    <a:pt x="1869" y="2882"/>
                  </a:cubicBezTo>
                  <a:cubicBezTo>
                    <a:pt x="607" y="3161"/>
                    <a:pt x="247" y="4046"/>
                    <a:pt x="148" y="4587"/>
                  </a:cubicBezTo>
                  <a:cubicBezTo>
                    <a:pt x="1" y="5128"/>
                    <a:pt x="99" y="5734"/>
                    <a:pt x="558" y="6062"/>
                  </a:cubicBezTo>
                  <a:cubicBezTo>
                    <a:pt x="779" y="6232"/>
                    <a:pt x="1048" y="6310"/>
                    <a:pt x="1311" y="6310"/>
                  </a:cubicBezTo>
                  <a:cubicBezTo>
                    <a:pt x="1733" y="6310"/>
                    <a:pt x="2141" y="6110"/>
                    <a:pt x="2312" y="5767"/>
                  </a:cubicBezTo>
                  <a:cubicBezTo>
                    <a:pt x="2640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9" y="4342"/>
                  </a:cubicBezTo>
                  <a:cubicBezTo>
                    <a:pt x="1254" y="4342"/>
                    <a:pt x="965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7" y="5242"/>
                    <a:pt x="837" y="5259"/>
                    <a:pt x="837" y="5275"/>
                  </a:cubicBezTo>
                  <a:cubicBezTo>
                    <a:pt x="837" y="5275"/>
                    <a:pt x="837" y="5292"/>
                    <a:pt x="837" y="5292"/>
                  </a:cubicBezTo>
                  <a:cubicBezTo>
                    <a:pt x="911" y="5526"/>
                    <a:pt x="1124" y="5667"/>
                    <a:pt x="1343" y="5667"/>
                  </a:cubicBezTo>
                  <a:cubicBezTo>
                    <a:pt x="1416" y="5667"/>
                    <a:pt x="1489" y="5652"/>
                    <a:pt x="1558" y="5619"/>
                  </a:cubicBezTo>
                  <a:cubicBezTo>
                    <a:pt x="1909" y="5476"/>
                    <a:pt x="1794" y="4913"/>
                    <a:pt x="1440" y="4913"/>
                  </a:cubicBezTo>
                  <a:cubicBezTo>
                    <a:pt x="1431" y="4913"/>
                    <a:pt x="1421" y="4914"/>
                    <a:pt x="1411" y="4915"/>
                  </a:cubicBezTo>
                  <a:cubicBezTo>
                    <a:pt x="1050" y="4964"/>
                    <a:pt x="1099" y="5324"/>
                    <a:pt x="1050" y="5374"/>
                  </a:cubicBezTo>
                  <a:cubicBezTo>
                    <a:pt x="1040" y="5383"/>
                    <a:pt x="1030" y="5387"/>
                    <a:pt x="1018" y="5387"/>
                  </a:cubicBezTo>
                  <a:cubicBezTo>
                    <a:pt x="971" y="5387"/>
                    <a:pt x="916" y="5318"/>
                    <a:pt x="902" y="5292"/>
                  </a:cubicBezTo>
                  <a:cubicBezTo>
                    <a:pt x="820" y="5095"/>
                    <a:pt x="837" y="4882"/>
                    <a:pt x="935" y="4718"/>
                  </a:cubicBezTo>
                  <a:cubicBezTo>
                    <a:pt x="1074" y="4510"/>
                    <a:pt x="1302" y="4392"/>
                    <a:pt x="1540" y="4392"/>
                  </a:cubicBezTo>
                  <a:cubicBezTo>
                    <a:pt x="1639" y="4392"/>
                    <a:pt x="1740" y="4412"/>
                    <a:pt x="1837" y="4456"/>
                  </a:cubicBezTo>
                  <a:cubicBezTo>
                    <a:pt x="2296" y="4570"/>
                    <a:pt x="2542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99" y="5554"/>
                    <a:pt x="116" y="4636"/>
                    <a:pt x="542" y="4062"/>
                  </a:cubicBezTo>
                  <a:cubicBezTo>
                    <a:pt x="903" y="3589"/>
                    <a:pt x="1492" y="3352"/>
                    <a:pt x="2106" y="3352"/>
                  </a:cubicBezTo>
                  <a:cubicBezTo>
                    <a:pt x="2300" y="3352"/>
                    <a:pt x="2496" y="3376"/>
                    <a:pt x="2689" y="3423"/>
                  </a:cubicBezTo>
                  <a:cubicBezTo>
                    <a:pt x="3492" y="3620"/>
                    <a:pt x="4328" y="3964"/>
                    <a:pt x="5213" y="4193"/>
                  </a:cubicBezTo>
                  <a:cubicBezTo>
                    <a:pt x="5534" y="4253"/>
                    <a:pt x="5863" y="4286"/>
                    <a:pt x="6190" y="4286"/>
                  </a:cubicBezTo>
                  <a:cubicBezTo>
                    <a:pt x="6765" y="4286"/>
                    <a:pt x="7334" y="4182"/>
                    <a:pt x="7836" y="3931"/>
                  </a:cubicBezTo>
                  <a:cubicBezTo>
                    <a:pt x="8606" y="3521"/>
                    <a:pt x="9065" y="2718"/>
                    <a:pt x="9049" y="1849"/>
                  </a:cubicBezTo>
                  <a:cubicBezTo>
                    <a:pt x="9005" y="653"/>
                    <a:pt x="7976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17"/>
            <p:cNvSpPr/>
            <p:nvPr/>
          </p:nvSpPr>
          <p:spPr>
            <a:xfrm>
              <a:off x="4039902" y="4315331"/>
              <a:ext cx="201652" cy="202735"/>
            </a:xfrm>
            <a:custGeom>
              <a:rect b="b" l="l" r="r" t="t"/>
              <a:pathLst>
                <a:path extrusionOk="0" h="6180" w="6147">
                  <a:moveTo>
                    <a:pt x="3065" y="0"/>
                  </a:moveTo>
                  <a:cubicBezTo>
                    <a:pt x="3032" y="115"/>
                    <a:pt x="3016" y="230"/>
                    <a:pt x="3000" y="361"/>
                  </a:cubicBezTo>
                  <a:cubicBezTo>
                    <a:pt x="3000" y="361"/>
                    <a:pt x="2918" y="1262"/>
                    <a:pt x="2033" y="1377"/>
                  </a:cubicBezTo>
                  <a:cubicBezTo>
                    <a:pt x="1164" y="1508"/>
                    <a:pt x="574" y="1623"/>
                    <a:pt x="541" y="2295"/>
                  </a:cubicBezTo>
                  <a:cubicBezTo>
                    <a:pt x="511" y="2896"/>
                    <a:pt x="330" y="3221"/>
                    <a:pt x="73" y="3221"/>
                  </a:cubicBezTo>
                  <a:cubicBezTo>
                    <a:pt x="49" y="3221"/>
                    <a:pt x="25" y="3218"/>
                    <a:pt x="0" y="3213"/>
                  </a:cubicBezTo>
                  <a:lnTo>
                    <a:pt x="0" y="3213"/>
                  </a:lnTo>
                  <a:cubicBezTo>
                    <a:pt x="0" y="3213"/>
                    <a:pt x="366" y="3761"/>
                    <a:pt x="973" y="3761"/>
                  </a:cubicBezTo>
                  <a:cubicBezTo>
                    <a:pt x="1093" y="3761"/>
                    <a:pt x="1222" y="3740"/>
                    <a:pt x="1361" y="3688"/>
                  </a:cubicBezTo>
                  <a:cubicBezTo>
                    <a:pt x="2180" y="3360"/>
                    <a:pt x="2115" y="2819"/>
                    <a:pt x="2131" y="2656"/>
                  </a:cubicBezTo>
                  <a:cubicBezTo>
                    <a:pt x="2131" y="2518"/>
                    <a:pt x="2203" y="2308"/>
                    <a:pt x="2346" y="2308"/>
                  </a:cubicBezTo>
                  <a:cubicBezTo>
                    <a:pt x="2356" y="2308"/>
                    <a:pt x="2366" y="2309"/>
                    <a:pt x="2377" y="2311"/>
                  </a:cubicBezTo>
                  <a:cubicBezTo>
                    <a:pt x="2541" y="2344"/>
                    <a:pt x="2606" y="2656"/>
                    <a:pt x="2360" y="2951"/>
                  </a:cubicBezTo>
                  <a:cubicBezTo>
                    <a:pt x="2016" y="3311"/>
                    <a:pt x="1983" y="3852"/>
                    <a:pt x="2262" y="4262"/>
                  </a:cubicBezTo>
                  <a:cubicBezTo>
                    <a:pt x="2623" y="4819"/>
                    <a:pt x="3065" y="6180"/>
                    <a:pt x="3065" y="6180"/>
                  </a:cubicBezTo>
                  <a:cubicBezTo>
                    <a:pt x="3065" y="6180"/>
                    <a:pt x="3508" y="4803"/>
                    <a:pt x="3868" y="4262"/>
                  </a:cubicBezTo>
                  <a:cubicBezTo>
                    <a:pt x="4163" y="3852"/>
                    <a:pt x="4114" y="3311"/>
                    <a:pt x="3770" y="2951"/>
                  </a:cubicBezTo>
                  <a:cubicBezTo>
                    <a:pt x="3541" y="2656"/>
                    <a:pt x="3606" y="2344"/>
                    <a:pt x="3770" y="2311"/>
                  </a:cubicBezTo>
                  <a:cubicBezTo>
                    <a:pt x="3782" y="2309"/>
                    <a:pt x="3792" y="2308"/>
                    <a:pt x="3803" y="2308"/>
                  </a:cubicBezTo>
                  <a:cubicBezTo>
                    <a:pt x="3943" y="2308"/>
                    <a:pt x="4001" y="2503"/>
                    <a:pt x="4016" y="2656"/>
                  </a:cubicBezTo>
                  <a:cubicBezTo>
                    <a:pt x="4032" y="2819"/>
                    <a:pt x="3967" y="3377"/>
                    <a:pt x="4786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8"/>
                    <a:pt x="6095" y="3221"/>
                    <a:pt x="6071" y="3221"/>
                  </a:cubicBezTo>
                  <a:cubicBezTo>
                    <a:pt x="5803" y="3221"/>
                    <a:pt x="5635" y="2896"/>
                    <a:pt x="5590" y="2295"/>
                  </a:cubicBezTo>
                  <a:cubicBezTo>
                    <a:pt x="5557" y="1623"/>
                    <a:pt x="4983" y="1492"/>
                    <a:pt x="4098" y="1377"/>
                  </a:cubicBezTo>
                  <a:cubicBezTo>
                    <a:pt x="3229" y="1262"/>
                    <a:pt x="3147" y="361"/>
                    <a:pt x="3147" y="361"/>
                  </a:cubicBezTo>
                  <a:cubicBezTo>
                    <a:pt x="3131" y="230"/>
                    <a:pt x="3098" y="115"/>
                    <a:pt x="306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17"/>
            <p:cNvSpPr/>
            <p:nvPr/>
          </p:nvSpPr>
          <p:spPr>
            <a:xfrm>
              <a:off x="4174865" y="4254444"/>
              <a:ext cx="212412" cy="121116"/>
            </a:xfrm>
            <a:custGeom>
              <a:rect b="b" l="l" r="r" t="t"/>
              <a:pathLst>
                <a:path extrusionOk="0" h="3692" w="6475">
                  <a:moveTo>
                    <a:pt x="954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32" y="193"/>
                    <a:pt x="445" y="147"/>
                    <a:pt x="655" y="147"/>
                  </a:cubicBezTo>
                  <a:cubicBezTo>
                    <a:pt x="966" y="147"/>
                    <a:pt x="1271" y="248"/>
                    <a:pt x="1623" y="512"/>
                  </a:cubicBezTo>
                  <a:cubicBezTo>
                    <a:pt x="2213" y="955"/>
                    <a:pt x="1853" y="1709"/>
                    <a:pt x="1754" y="2200"/>
                  </a:cubicBezTo>
                  <a:cubicBezTo>
                    <a:pt x="1656" y="2709"/>
                    <a:pt x="2361" y="2922"/>
                    <a:pt x="2738" y="3086"/>
                  </a:cubicBezTo>
                  <a:cubicBezTo>
                    <a:pt x="3098" y="3249"/>
                    <a:pt x="2902" y="3692"/>
                    <a:pt x="2902" y="3692"/>
                  </a:cubicBezTo>
                  <a:cubicBezTo>
                    <a:pt x="4246" y="2872"/>
                    <a:pt x="3377" y="1938"/>
                    <a:pt x="3147" y="1659"/>
                  </a:cubicBezTo>
                  <a:cubicBezTo>
                    <a:pt x="2970" y="1442"/>
                    <a:pt x="3088" y="1201"/>
                    <a:pt x="3273" y="1201"/>
                  </a:cubicBezTo>
                  <a:cubicBezTo>
                    <a:pt x="3311" y="1201"/>
                    <a:pt x="3352" y="1211"/>
                    <a:pt x="3393" y="1233"/>
                  </a:cubicBezTo>
                  <a:cubicBezTo>
                    <a:pt x="3639" y="1364"/>
                    <a:pt x="3279" y="1873"/>
                    <a:pt x="3951" y="2299"/>
                  </a:cubicBezTo>
                  <a:cubicBezTo>
                    <a:pt x="4120" y="2410"/>
                    <a:pt x="4279" y="2452"/>
                    <a:pt x="4423" y="2452"/>
                  </a:cubicBezTo>
                  <a:cubicBezTo>
                    <a:pt x="484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64" y="1575"/>
                    <a:pt x="4787" y="1414"/>
                  </a:cubicBezTo>
                  <a:cubicBezTo>
                    <a:pt x="4713" y="1351"/>
                    <a:pt x="4619" y="1321"/>
                    <a:pt x="4523" y="1321"/>
                  </a:cubicBezTo>
                  <a:cubicBezTo>
                    <a:pt x="4468" y="1321"/>
                    <a:pt x="4413" y="1330"/>
                    <a:pt x="4360" y="1348"/>
                  </a:cubicBezTo>
                  <a:cubicBezTo>
                    <a:pt x="4312" y="1359"/>
                    <a:pt x="4264" y="1365"/>
                    <a:pt x="4220" y="1365"/>
                  </a:cubicBezTo>
                  <a:cubicBezTo>
                    <a:pt x="4072" y="1365"/>
                    <a:pt x="3969" y="1305"/>
                    <a:pt x="4033" y="1217"/>
                  </a:cubicBezTo>
                  <a:cubicBezTo>
                    <a:pt x="4066" y="1175"/>
                    <a:pt x="4103" y="1159"/>
                    <a:pt x="4151" y="1159"/>
                  </a:cubicBezTo>
                  <a:cubicBezTo>
                    <a:pt x="4291" y="1159"/>
                    <a:pt x="4525" y="1295"/>
                    <a:pt x="5049" y="1332"/>
                  </a:cubicBezTo>
                  <a:cubicBezTo>
                    <a:pt x="5076" y="1333"/>
                    <a:pt x="5104" y="1334"/>
                    <a:pt x="5131" y="1334"/>
                  </a:cubicBezTo>
                  <a:cubicBezTo>
                    <a:pt x="5909" y="1334"/>
                    <a:pt x="6475" y="676"/>
                    <a:pt x="6475" y="676"/>
                  </a:cubicBezTo>
                  <a:lnTo>
                    <a:pt x="6475" y="676"/>
                  </a:lnTo>
                  <a:cubicBezTo>
                    <a:pt x="6016" y="932"/>
                    <a:pt x="5529" y="1030"/>
                    <a:pt x="5039" y="1030"/>
                  </a:cubicBezTo>
                  <a:cubicBezTo>
                    <a:pt x="3868" y="1030"/>
                    <a:pt x="2685" y="468"/>
                    <a:pt x="1853" y="168"/>
                  </a:cubicBezTo>
                  <a:cubicBezTo>
                    <a:pt x="1507" y="45"/>
                    <a:pt x="1206" y="1"/>
                    <a:pt x="9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17"/>
            <p:cNvSpPr/>
            <p:nvPr/>
          </p:nvSpPr>
          <p:spPr>
            <a:xfrm>
              <a:off x="4229716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0" y="0"/>
                  </a:moveTo>
                  <a:cubicBezTo>
                    <a:pt x="1930" y="0"/>
                    <a:pt x="1246" y="123"/>
                    <a:pt x="869" y="615"/>
                  </a:cubicBezTo>
                  <a:cubicBezTo>
                    <a:pt x="0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3" y="2156"/>
                  </a:cubicBezTo>
                  <a:cubicBezTo>
                    <a:pt x="2426" y="2156"/>
                    <a:pt x="2311" y="1500"/>
                    <a:pt x="2262" y="1270"/>
                  </a:cubicBezTo>
                  <a:cubicBezTo>
                    <a:pt x="2180" y="1025"/>
                    <a:pt x="2246" y="746"/>
                    <a:pt x="2410" y="549"/>
                  </a:cubicBezTo>
                  <a:cubicBezTo>
                    <a:pt x="2656" y="205"/>
                    <a:pt x="3606" y="123"/>
                    <a:pt x="3606" y="123"/>
                  </a:cubicBezTo>
                  <a:cubicBezTo>
                    <a:pt x="3606" y="123"/>
                    <a:pt x="3110" y="0"/>
                    <a:pt x="25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17"/>
            <p:cNvSpPr/>
            <p:nvPr/>
          </p:nvSpPr>
          <p:spPr>
            <a:xfrm>
              <a:off x="4400174" y="4084643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94" y="0"/>
                  </a:moveTo>
                  <a:lnTo>
                    <a:pt x="394" y="0"/>
                  </a:lnTo>
                  <a:cubicBezTo>
                    <a:pt x="0" y="1344"/>
                    <a:pt x="541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59" y="4049"/>
                    <a:pt x="1803" y="3361"/>
                    <a:pt x="2508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5" y="1695"/>
                    <a:pt x="2761" y="1748"/>
                    <a:pt x="2595" y="1748"/>
                  </a:cubicBezTo>
                  <a:cubicBezTo>
                    <a:pt x="2553" y="1748"/>
                    <a:pt x="2508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6" y="1727"/>
                    <a:pt x="1962" y="1947"/>
                    <a:pt x="2049" y="2180"/>
                  </a:cubicBezTo>
                  <a:cubicBezTo>
                    <a:pt x="2101" y="2413"/>
                    <a:pt x="1959" y="2513"/>
                    <a:pt x="1825" y="2513"/>
                  </a:cubicBezTo>
                  <a:cubicBezTo>
                    <a:pt x="1788" y="2513"/>
                    <a:pt x="1753" y="2506"/>
                    <a:pt x="1721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0" y="1705"/>
                    <a:pt x="2148" y="1312"/>
                    <a:pt x="1951" y="689"/>
                  </a:cubicBezTo>
                  <a:cubicBezTo>
                    <a:pt x="1810" y="203"/>
                    <a:pt x="1340" y="96"/>
                    <a:pt x="1023" y="96"/>
                  </a:cubicBezTo>
                  <a:cubicBezTo>
                    <a:pt x="934" y="96"/>
                    <a:pt x="857" y="104"/>
                    <a:pt x="803" y="115"/>
                  </a:cubicBezTo>
                  <a:cubicBezTo>
                    <a:pt x="769" y="122"/>
                    <a:pt x="736" y="125"/>
                    <a:pt x="703" y="125"/>
                  </a:cubicBezTo>
                  <a:cubicBezTo>
                    <a:pt x="580" y="125"/>
                    <a:pt x="471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17"/>
            <p:cNvSpPr/>
            <p:nvPr/>
          </p:nvSpPr>
          <p:spPr>
            <a:xfrm>
              <a:off x="4226468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17"/>
            <p:cNvSpPr/>
            <p:nvPr/>
          </p:nvSpPr>
          <p:spPr>
            <a:xfrm>
              <a:off x="3843626" y="4136541"/>
              <a:ext cx="297377" cy="207393"/>
            </a:xfrm>
            <a:custGeom>
              <a:rect b="b" l="l" r="r" t="t"/>
              <a:pathLst>
                <a:path extrusionOk="0" h="6322" w="9065">
                  <a:moveTo>
                    <a:pt x="1992" y="0"/>
                  </a:moveTo>
                  <a:cubicBezTo>
                    <a:pt x="1079" y="0"/>
                    <a:pt x="66" y="656"/>
                    <a:pt x="33" y="1860"/>
                  </a:cubicBezTo>
                  <a:cubicBezTo>
                    <a:pt x="0" y="2729"/>
                    <a:pt x="459" y="3532"/>
                    <a:pt x="1230" y="3942"/>
                  </a:cubicBezTo>
                  <a:cubicBezTo>
                    <a:pt x="1742" y="4193"/>
                    <a:pt x="2308" y="4297"/>
                    <a:pt x="2884" y="4297"/>
                  </a:cubicBezTo>
                  <a:cubicBezTo>
                    <a:pt x="3212" y="4297"/>
                    <a:pt x="3542" y="4264"/>
                    <a:pt x="3869" y="4204"/>
                  </a:cubicBezTo>
                  <a:cubicBezTo>
                    <a:pt x="4754" y="3975"/>
                    <a:pt x="5573" y="3631"/>
                    <a:pt x="6376" y="3434"/>
                  </a:cubicBezTo>
                  <a:cubicBezTo>
                    <a:pt x="6576" y="3382"/>
                    <a:pt x="6779" y="3356"/>
                    <a:pt x="6979" y="3356"/>
                  </a:cubicBezTo>
                  <a:cubicBezTo>
                    <a:pt x="7596" y="3356"/>
                    <a:pt x="8177" y="3602"/>
                    <a:pt x="8524" y="4073"/>
                  </a:cubicBezTo>
                  <a:cubicBezTo>
                    <a:pt x="8950" y="4647"/>
                    <a:pt x="8999" y="5581"/>
                    <a:pt x="8458" y="5991"/>
                  </a:cubicBezTo>
                  <a:cubicBezTo>
                    <a:pt x="8248" y="6144"/>
                    <a:pt x="7995" y="6215"/>
                    <a:pt x="7750" y="6215"/>
                  </a:cubicBezTo>
                  <a:cubicBezTo>
                    <a:pt x="7364" y="6215"/>
                    <a:pt x="6996" y="6039"/>
                    <a:pt x="6835" y="5729"/>
                  </a:cubicBezTo>
                  <a:cubicBezTo>
                    <a:pt x="6524" y="5237"/>
                    <a:pt x="6770" y="4581"/>
                    <a:pt x="7229" y="4467"/>
                  </a:cubicBezTo>
                  <a:cubicBezTo>
                    <a:pt x="7326" y="4423"/>
                    <a:pt x="7429" y="4402"/>
                    <a:pt x="7529" y="4402"/>
                  </a:cubicBezTo>
                  <a:cubicBezTo>
                    <a:pt x="7765" y="4402"/>
                    <a:pt x="7992" y="4517"/>
                    <a:pt x="8130" y="4713"/>
                  </a:cubicBezTo>
                  <a:cubicBezTo>
                    <a:pt x="8229" y="4893"/>
                    <a:pt x="8245" y="5106"/>
                    <a:pt x="8163" y="5286"/>
                  </a:cubicBezTo>
                  <a:cubicBezTo>
                    <a:pt x="8163" y="5325"/>
                    <a:pt x="8112" y="5404"/>
                    <a:pt x="8059" y="5404"/>
                  </a:cubicBezTo>
                  <a:cubicBezTo>
                    <a:pt x="8044" y="5404"/>
                    <a:pt x="8030" y="5399"/>
                    <a:pt x="8016" y="5385"/>
                  </a:cubicBezTo>
                  <a:cubicBezTo>
                    <a:pt x="7966" y="5335"/>
                    <a:pt x="8016" y="4975"/>
                    <a:pt x="7655" y="4926"/>
                  </a:cubicBezTo>
                  <a:cubicBezTo>
                    <a:pt x="7640" y="4924"/>
                    <a:pt x="7626" y="4923"/>
                    <a:pt x="7612" y="4923"/>
                  </a:cubicBezTo>
                  <a:cubicBezTo>
                    <a:pt x="7269" y="4923"/>
                    <a:pt x="7161" y="5489"/>
                    <a:pt x="7507" y="5630"/>
                  </a:cubicBezTo>
                  <a:cubicBezTo>
                    <a:pt x="7577" y="5663"/>
                    <a:pt x="7650" y="5678"/>
                    <a:pt x="7722" y="5678"/>
                  </a:cubicBezTo>
                  <a:cubicBezTo>
                    <a:pt x="7942" y="5678"/>
                    <a:pt x="8155" y="5537"/>
                    <a:pt x="8229" y="5303"/>
                  </a:cubicBezTo>
                  <a:cubicBezTo>
                    <a:pt x="8229" y="5303"/>
                    <a:pt x="8229" y="5286"/>
                    <a:pt x="8229" y="5286"/>
                  </a:cubicBezTo>
                  <a:cubicBezTo>
                    <a:pt x="8229" y="5270"/>
                    <a:pt x="8229" y="5253"/>
                    <a:pt x="8245" y="5237"/>
                  </a:cubicBezTo>
                  <a:lnTo>
                    <a:pt x="8245" y="5221"/>
                  </a:lnTo>
                  <a:cubicBezTo>
                    <a:pt x="8261" y="5106"/>
                    <a:pt x="8261" y="4975"/>
                    <a:pt x="8212" y="4844"/>
                  </a:cubicBezTo>
                  <a:cubicBezTo>
                    <a:pt x="8099" y="4541"/>
                    <a:pt x="7802" y="4345"/>
                    <a:pt x="7491" y="4345"/>
                  </a:cubicBezTo>
                  <a:cubicBezTo>
                    <a:pt x="7398" y="4345"/>
                    <a:pt x="7303" y="4363"/>
                    <a:pt x="7212" y="4401"/>
                  </a:cubicBezTo>
                  <a:cubicBezTo>
                    <a:pt x="6704" y="4532"/>
                    <a:pt x="6426" y="5221"/>
                    <a:pt x="6753" y="5778"/>
                  </a:cubicBezTo>
                  <a:cubicBezTo>
                    <a:pt x="6925" y="6121"/>
                    <a:pt x="7333" y="6321"/>
                    <a:pt x="7758" y="6321"/>
                  </a:cubicBezTo>
                  <a:cubicBezTo>
                    <a:pt x="8024" y="6321"/>
                    <a:pt x="8297" y="6243"/>
                    <a:pt x="8524" y="6073"/>
                  </a:cubicBezTo>
                  <a:cubicBezTo>
                    <a:pt x="8950" y="5745"/>
                    <a:pt x="9065" y="5139"/>
                    <a:pt x="8934" y="4581"/>
                  </a:cubicBezTo>
                  <a:cubicBezTo>
                    <a:pt x="8819" y="4057"/>
                    <a:pt x="8458" y="3172"/>
                    <a:pt x="7196" y="2893"/>
                  </a:cubicBezTo>
                  <a:cubicBezTo>
                    <a:pt x="7051" y="2861"/>
                    <a:pt x="6902" y="2846"/>
                    <a:pt x="6752" y="2846"/>
                  </a:cubicBezTo>
                  <a:cubicBezTo>
                    <a:pt x="5421" y="2846"/>
                    <a:pt x="3881" y="3984"/>
                    <a:pt x="2307" y="3984"/>
                  </a:cubicBezTo>
                  <a:cubicBezTo>
                    <a:pt x="2085" y="3984"/>
                    <a:pt x="1862" y="3961"/>
                    <a:pt x="1639" y="3909"/>
                  </a:cubicBezTo>
                  <a:cubicBezTo>
                    <a:pt x="1541" y="3877"/>
                    <a:pt x="1459" y="3860"/>
                    <a:pt x="1361" y="3827"/>
                  </a:cubicBezTo>
                  <a:lnTo>
                    <a:pt x="1312" y="3795"/>
                  </a:lnTo>
                  <a:cubicBezTo>
                    <a:pt x="590" y="3418"/>
                    <a:pt x="148" y="2664"/>
                    <a:pt x="181" y="1860"/>
                  </a:cubicBezTo>
                  <a:cubicBezTo>
                    <a:pt x="203" y="743"/>
                    <a:pt x="1166" y="111"/>
                    <a:pt x="2032" y="111"/>
                  </a:cubicBezTo>
                  <a:cubicBezTo>
                    <a:pt x="2449" y="111"/>
                    <a:pt x="2843" y="257"/>
                    <a:pt x="3098" y="566"/>
                  </a:cubicBezTo>
                  <a:cubicBezTo>
                    <a:pt x="3557" y="1025"/>
                    <a:pt x="3524" y="1779"/>
                    <a:pt x="3016" y="2188"/>
                  </a:cubicBezTo>
                  <a:cubicBezTo>
                    <a:pt x="2934" y="2237"/>
                    <a:pt x="2852" y="2287"/>
                    <a:pt x="2754" y="2303"/>
                  </a:cubicBezTo>
                  <a:cubicBezTo>
                    <a:pt x="2694" y="2320"/>
                    <a:pt x="2631" y="2328"/>
                    <a:pt x="2568" y="2328"/>
                  </a:cubicBezTo>
                  <a:cubicBezTo>
                    <a:pt x="2391" y="2328"/>
                    <a:pt x="2211" y="2264"/>
                    <a:pt x="2066" y="2156"/>
                  </a:cubicBezTo>
                  <a:cubicBezTo>
                    <a:pt x="1934" y="2074"/>
                    <a:pt x="1885" y="1926"/>
                    <a:pt x="1918" y="1779"/>
                  </a:cubicBezTo>
                  <a:lnTo>
                    <a:pt x="1918" y="1779"/>
                  </a:lnTo>
                  <a:cubicBezTo>
                    <a:pt x="1993" y="1854"/>
                    <a:pt x="2097" y="1894"/>
                    <a:pt x="2201" y="1894"/>
                  </a:cubicBezTo>
                  <a:cubicBezTo>
                    <a:pt x="2256" y="1894"/>
                    <a:pt x="2310" y="1883"/>
                    <a:pt x="2361" y="1860"/>
                  </a:cubicBezTo>
                  <a:cubicBezTo>
                    <a:pt x="2590" y="1729"/>
                    <a:pt x="2525" y="1320"/>
                    <a:pt x="2213" y="1221"/>
                  </a:cubicBezTo>
                  <a:cubicBezTo>
                    <a:pt x="2186" y="1214"/>
                    <a:pt x="2158" y="1211"/>
                    <a:pt x="2131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59" y="2317"/>
                    <a:pt x="2262" y="2400"/>
                    <a:pt x="2469" y="2400"/>
                  </a:cubicBezTo>
                  <a:cubicBezTo>
                    <a:pt x="2542" y="2400"/>
                    <a:pt x="2616" y="2390"/>
                    <a:pt x="2688" y="2369"/>
                  </a:cubicBezTo>
                  <a:cubicBezTo>
                    <a:pt x="2721" y="2369"/>
                    <a:pt x="2754" y="2369"/>
                    <a:pt x="2787" y="2352"/>
                  </a:cubicBezTo>
                  <a:lnTo>
                    <a:pt x="2852" y="2336"/>
                  </a:lnTo>
                  <a:lnTo>
                    <a:pt x="2885" y="2319"/>
                  </a:lnTo>
                  <a:cubicBezTo>
                    <a:pt x="3049" y="2254"/>
                    <a:pt x="3164" y="2139"/>
                    <a:pt x="3262" y="2008"/>
                  </a:cubicBezTo>
                  <a:cubicBezTo>
                    <a:pt x="3590" y="1549"/>
                    <a:pt x="3541" y="910"/>
                    <a:pt x="3147" y="500"/>
                  </a:cubicBezTo>
                  <a:cubicBezTo>
                    <a:pt x="2875" y="163"/>
                    <a:pt x="2446" y="0"/>
                    <a:pt x="19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17"/>
            <p:cNvSpPr/>
            <p:nvPr/>
          </p:nvSpPr>
          <p:spPr>
            <a:xfrm>
              <a:off x="3893622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19" y="1"/>
                  </a:moveTo>
                  <a:cubicBezTo>
                    <a:pt x="5268" y="1"/>
                    <a:pt x="4969" y="45"/>
                    <a:pt x="4623" y="168"/>
                  </a:cubicBezTo>
                  <a:cubicBezTo>
                    <a:pt x="3779" y="468"/>
                    <a:pt x="2593" y="1030"/>
                    <a:pt x="1426" y="1030"/>
                  </a:cubicBezTo>
                  <a:cubicBezTo>
                    <a:pt x="939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82" y="1334"/>
                    <a:pt x="1346" y="1334"/>
                  </a:cubicBezTo>
                  <a:cubicBezTo>
                    <a:pt x="1373" y="1334"/>
                    <a:pt x="1400" y="1333"/>
                    <a:pt x="1427" y="1332"/>
                  </a:cubicBezTo>
                  <a:cubicBezTo>
                    <a:pt x="1951" y="1295"/>
                    <a:pt x="2176" y="1159"/>
                    <a:pt x="2311" y="1159"/>
                  </a:cubicBezTo>
                  <a:cubicBezTo>
                    <a:pt x="2357" y="1159"/>
                    <a:pt x="2393" y="1175"/>
                    <a:pt x="2427" y="1217"/>
                  </a:cubicBezTo>
                  <a:cubicBezTo>
                    <a:pt x="2488" y="1315"/>
                    <a:pt x="2394" y="1367"/>
                    <a:pt x="2254" y="1367"/>
                  </a:cubicBezTo>
                  <a:cubicBezTo>
                    <a:pt x="2207" y="1367"/>
                    <a:pt x="2153" y="1361"/>
                    <a:pt x="2099" y="1348"/>
                  </a:cubicBezTo>
                  <a:cubicBezTo>
                    <a:pt x="2051" y="1332"/>
                    <a:pt x="2002" y="1325"/>
                    <a:pt x="1954" y="1325"/>
                  </a:cubicBezTo>
                  <a:cubicBezTo>
                    <a:pt x="1851" y="1325"/>
                    <a:pt x="1751" y="1358"/>
                    <a:pt x="1673" y="1414"/>
                  </a:cubicBezTo>
                  <a:cubicBezTo>
                    <a:pt x="1495" y="1575"/>
                    <a:pt x="1715" y="2102"/>
                    <a:pt x="1346" y="2102"/>
                  </a:cubicBezTo>
                  <a:cubicBezTo>
                    <a:pt x="1340" y="2102"/>
                    <a:pt x="1334" y="2102"/>
                    <a:pt x="1328" y="2102"/>
                  </a:cubicBezTo>
                  <a:lnTo>
                    <a:pt x="1328" y="2102"/>
                  </a:lnTo>
                  <a:cubicBezTo>
                    <a:pt x="1328" y="2102"/>
                    <a:pt x="1614" y="2462"/>
                    <a:pt x="2041" y="2462"/>
                  </a:cubicBezTo>
                  <a:cubicBezTo>
                    <a:pt x="2183" y="2462"/>
                    <a:pt x="2341" y="2422"/>
                    <a:pt x="2509" y="2315"/>
                  </a:cubicBezTo>
                  <a:cubicBezTo>
                    <a:pt x="3181" y="1873"/>
                    <a:pt x="2820" y="1381"/>
                    <a:pt x="3066" y="1250"/>
                  </a:cubicBezTo>
                  <a:cubicBezTo>
                    <a:pt x="3109" y="1227"/>
                    <a:pt x="3151" y="1216"/>
                    <a:pt x="3190" y="1216"/>
                  </a:cubicBezTo>
                  <a:cubicBezTo>
                    <a:pt x="3373" y="1216"/>
                    <a:pt x="3487" y="1446"/>
                    <a:pt x="3312" y="1676"/>
                  </a:cubicBezTo>
                  <a:cubicBezTo>
                    <a:pt x="3082" y="1938"/>
                    <a:pt x="2213" y="2889"/>
                    <a:pt x="3558" y="3708"/>
                  </a:cubicBezTo>
                  <a:cubicBezTo>
                    <a:pt x="3574" y="3708"/>
                    <a:pt x="3394" y="3249"/>
                    <a:pt x="3738" y="3086"/>
                  </a:cubicBezTo>
                  <a:cubicBezTo>
                    <a:pt x="4098" y="2922"/>
                    <a:pt x="4820" y="2709"/>
                    <a:pt x="4721" y="2200"/>
                  </a:cubicBezTo>
                  <a:cubicBezTo>
                    <a:pt x="4623" y="1709"/>
                    <a:pt x="4246" y="955"/>
                    <a:pt x="4852" y="512"/>
                  </a:cubicBezTo>
                  <a:cubicBezTo>
                    <a:pt x="5204" y="248"/>
                    <a:pt x="5510" y="147"/>
                    <a:pt x="5817" y="147"/>
                  </a:cubicBezTo>
                  <a:cubicBezTo>
                    <a:pt x="6025" y="147"/>
                    <a:pt x="6234" y="193"/>
                    <a:pt x="6459" y="266"/>
                  </a:cubicBezTo>
                  <a:cubicBezTo>
                    <a:pt x="6459" y="266"/>
                    <a:pt x="6136" y="1"/>
                    <a:pt x="55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17"/>
            <p:cNvSpPr/>
            <p:nvPr/>
          </p:nvSpPr>
          <p:spPr>
            <a:xfrm>
              <a:off x="3932890" y="4133851"/>
              <a:ext cx="118853" cy="83095"/>
            </a:xfrm>
            <a:custGeom>
              <a:rect b="b" l="l" r="r" t="t"/>
              <a:pathLst>
                <a:path extrusionOk="0" h="2533" w="3623">
                  <a:moveTo>
                    <a:pt x="1094" y="0"/>
                  </a:moveTo>
                  <a:cubicBezTo>
                    <a:pt x="500" y="0"/>
                    <a:pt x="0" y="123"/>
                    <a:pt x="0" y="123"/>
                  </a:cubicBezTo>
                  <a:cubicBezTo>
                    <a:pt x="0" y="123"/>
                    <a:pt x="967" y="205"/>
                    <a:pt x="1197" y="549"/>
                  </a:cubicBezTo>
                  <a:cubicBezTo>
                    <a:pt x="1377" y="746"/>
                    <a:pt x="1443" y="1025"/>
                    <a:pt x="1361" y="1270"/>
                  </a:cubicBezTo>
                  <a:cubicBezTo>
                    <a:pt x="1312" y="1500"/>
                    <a:pt x="1197" y="2156"/>
                    <a:pt x="2229" y="2156"/>
                  </a:cubicBezTo>
                  <a:cubicBezTo>
                    <a:pt x="3262" y="2172"/>
                    <a:pt x="3098" y="2533"/>
                    <a:pt x="3098" y="2533"/>
                  </a:cubicBezTo>
                  <a:cubicBezTo>
                    <a:pt x="3098" y="2533"/>
                    <a:pt x="3623" y="1762"/>
                    <a:pt x="2754" y="615"/>
                  </a:cubicBezTo>
                  <a:cubicBezTo>
                    <a:pt x="2377" y="123"/>
                    <a:pt x="1689" y="0"/>
                    <a:pt x="10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17"/>
            <p:cNvSpPr/>
            <p:nvPr/>
          </p:nvSpPr>
          <p:spPr>
            <a:xfrm>
              <a:off x="3775882" y="4084643"/>
              <a:ext cx="104320" cy="140897"/>
            </a:xfrm>
            <a:custGeom>
              <a:rect b="b" l="l" r="r" t="t"/>
              <a:pathLst>
                <a:path extrusionOk="0" h="4295" w="3180">
                  <a:moveTo>
                    <a:pt x="2803" y="0"/>
                  </a:moveTo>
                  <a:lnTo>
                    <a:pt x="2803" y="0"/>
                  </a:lnTo>
                  <a:cubicBezTo>
                    <a:pt x="2712" y="78"/>
                    <a:pt x="2601" y="125"/>
                    <a:pt x="2485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1" y="96"/>
                  </a:cubicBezTo>
                  <a:cubicBezTo>
                    <a:pt x="1850" y="96"/>
                    <a:pt x="1370" y="203"/>
                    <a:pt x="1229" y="689"/>
                  </a:cubicBezTo>
                  <a:cubicBezTo>
                    <a:pt x="1049" y="1295"/>
                    <a:pt x="1180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0" y="2506"/>
                    <a:pt x="1402" y="2513"/>
                    <a:pt x="1364" y="2513"/>
                  </a:cubicBezTo>
                  <a:cubicBezTo>
                    <a:pt x="1222" y="2513"/>
                    <a:pt x="1083" y="2413"/>
                    <a:pt x="1147" y="2180"/>
                  </a:cubicBezTo>
                  <a:cubicBezTo>
                    <a:pt x="1220" y="1947"/>
                    <a:pt x="1047" y="1727"/>
                    <a:pt x="823" y="1727"/>
                  </a:cubicBezTo>
                  <a:cubicBezTo>
                    <a:pt x="795" y="1727"/>
                    <a:pt x="767" y="1731"/>
                    <a:pt x="738" y="1738"/>
                  </a:cubicBezTo>
                  <a:cubicBezTo>
                    <a:pt x="679" y="1745"/>
                    <a:pt x="625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14" y="4295"/>
                  </a:cubicBezTo>
                  <a:cubicBezTo>
                    <a:pt x="2114" y="4295"/>
                    <a:pt x="1524" y="3344"/>
                    <a:pt x="2082" y="2475"/>
                  </a:cubicBezTo>
                  <a:cubicBezTo>
                    <a:pt x="2623" y="1607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17"/>
            <p:cNvSpPr/>
            <p:nvPr/>
          </p:nvSpPr>
          <p:spPr>
            <a:xfrm>
              <a:off x="5940760" y="4923514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1441" y="1"/>
                  </a:moveTo>
                  <a:cubicBezTo>
                    <a:pt x="1406" y="1"/>
                    <a:pt x="1374" y="6"/>
                    <a:pt x="1345" y="16"/>
                  </a:cubicBezTo>
                  <a:cubicBezTo>
                    <a:pt x="1033" y="114"/>
                    <a:pt x="951" y="377"/>
                    <a:pt x="1115" y="737"/>
                  </a:cubicBezTo>
                  <a:cubicBezTo>
                    <a:pt x="1279" y="1098"/>
                    <a:pt x="1787" y="1147"/>
                    <a:pt x="1656" y="2803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3" y="5409"/>
                    <a:pt x="1820" y="4458"/>
                    <a:pt x="2148" y="2426"/>
                  </a:cubicBezTo>
                  <a:cubicBezTo>
                    <a:pt x="2432" y="573"/>
                    <a:pt x="1803" y="1"/>
                    <a:pt x="144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17"/>
            <p:cNvSpPr/>
            <p:nvPr/>
          </p:nvSpPr>
          <p:spPr>
            <a:xfrm>
              <a:off x="5882694" y="4874174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8" y="0"/>
                  </a:moveTo>
                  <a:cubicBezTo>
                    <a:pt x="1297" y="0"/>
                    <a:pt x="859" y="91"/>
                    <a:pt x="476" y="389"/>
                  </a:cubicBezTo>
                  <a:cubicBezTo>
                    <a:pt x="164" y="668"/>
                    <a:pt x="0" y="1061"/>
                    <a:pt x="49" y="1487"/>
                  </a:cubicBezTo>
                  <a:cubicBezTo>
                    <a:pt x="106" y="1999"/>
                    <a:pt x="632" y="2437"/>
                    <a:pt x="1241" y="2437"/>
                  </a:cubicBezTo>
                  <a:cubicBezTo>
                    <a:pt x="1334" y="2437"/>
                    <a:pt x="1429" y="2427"/>
                    <a:pt x="1525" y="2405"/>
                  </a:cubicBezTo>
                  <a:cubicBezTo>
                    <a:pt x="1623" y="2372"/>
                    <a:pt x="1721" y="2340"/>
                    <a:pt x="1820" y="2290"/>
                  </a:cubicBezTo>
                  <a:lnTo>
                    <a:pt x="1836" y="2290"/>
                  </a:lnTo>
                  <a:lnTo>
                    <a:pt x="1852" y="2274"/>
                  </a:lnTo>
                  <a:cubicBezTo>
                    <a:pt x="2147" y="2110"/>
                    <a:pt x="2311" y="1782"/>
                    <a:pt x="2262" y="1455"/>
                  </a:cubicBezTo>
                  <a:cubicBezTo>
                    <a:pt x="2212" y="1117"/>
                    <a:pt x="1924" y="894"/>
                    <a:pt x="1616" y="894"/>
                  </a:cubicBezTo>
                  <a:cubicBezTo>
                    <a:pt x="1520" y="894"/>
                    <a:pt x="1421" y="916"/>
                    <a:pt x="1328" y="963"/>
                  </a:cubicBezTo>
                  <a:cubicBezTo>
                    <a:pt x="951" y="1176"/>
                    <a:pt x="1066" y="1717"/>
                    <a:pt x="1475" y="1766"/>
                  </a:cubicBezTo>
                  <a:cubicBezTo>
                    <a:pt x="1506" y="1774"/>
                    <a:pt x="1536" y="1777"/>
                    <a:pt x="1566" y="1777"/>
                  </a:cubicBezTo>
                  <a:cubicBezTo>
                    <a:pt x="1788" y="1777"/>
                    <a:pt x="1963" y="1571"/>
                    <a:pt x="1934" y="1340"/>
                  </a:cubicBezTo>
                  <a:cubicBezTo>
                    <a:pt x="1928" y="1301"/>
                    <a:pt x="1955" y="1267"/>
                    <a:pt x="1991" y="1267"/>
                  </a:cubicBezTo>
                  <a:cubicBezTo>
                    <a:pt x="2046" y="1267"/>
                    <a:pt x="2121" y="1345"/>
                    <a:pt x="2131" y="1602"/>
                  </a:cubicBezTo>
                  <a:cubicBezTo>
                    <a:pt x="2147" y="1717"/>
                    <a:pt x="2131" y="1848"/>
                    <a:pt x="2065" y="1963"/>
                  </a:cubicBezTo>
                  <a:cubicBezTo>
                    <a:pt x="1933" y="2184"/>
                    <a:pt x="1681" y="2312"/>
                    <a:pt x="1429" y="2312"/>
                  </a:cubicBezTo>
                  <a:cubicBezTo>
                    <a:pt x="1401" y="2312"/>
                    <a:pt x="1373" y="2310"/>
                    <a:pt x="1344" y="2307"/>
                  </a:cubicBezTo>
                  <a:cubicBezTo>
                    <a:pt x="1334" y="2307"/>
                    <a:pt x="1323" y="2308"/>
                    <a:pt x="1312" y="2308"/>
                  </a:cubicBezTo>
                  <a:cubicBezTo>
                    <a:pt x="609" y="2308"/>
                    <a:pt x="141" y="1248"/>
                    <a:pt x="787" y="619"/>
                  </a:cubicBezTo>
                  <a:cubicBezTo>
                    <a:pt x="1051" y="325"/>
                    <a:pt x="1436" y="199"/>
                    <a:pt x="1851" y="199"/>
                  </a:cubicBezTo>
                  <a:cubicBezTo>
                    <a:pt x="2365" y="199"/>
                    <a:pt x="2925" y="392"/>
                    <a:pt x="3360" y="701"/>
                  </a:cubicBezTo>
                  <a:cubicBezTo>
                    <a:pt x="5065" y="1995"/>
                    <a:pt x="4819" y="4257"/>
                    <a:pt x="4327" y="5421"/>
                  </a:cubicBezTo>
                  <a:cubicBezTo>
                    <a:pt x="4050" y="6090"/>
                    <a:pt x="3594" y="6678"/>
                    <a:pt x="3008" y="7103"/>
                  </a:cubicBezTo>
                  <a:lnTo>
                    <a:pt x="3008" y="7103"/>
                  </a:lnTo>
                  <a:cubicBezTo>
                    <a:pt x="3098" y="7047"/>
                    <a:pt x="3846" y="6612"/>
                    <a:pt x="4409" y="5454"/>
                  </a:cubicBezTo>
                  <a:cubicBezTo>
                    <a:pt x="4950" y="4290"/>
                    <a:pt x="5278" y="1930"/>
                    <a:pt x="3459" y="553"/>
                  </a:cubicBezTo>
                  <a:cubicBezTo>
                    <a:pt x="3115" y="307"/>
                    <a:pt x="2705" y="143"/>
                    <a:pt x="2262" y="61"/>
                  </a:cubicBezTo>
                  <a:cubicBezTo>
                    <a:pt x="2096" y="27"/>
                    <a:pt x="1899" y="0"/>
                    <a:pt x="1688" y="0"/>
                  </a:cubicBezTo>
                  <a:close/>
                  <a:moveTo>
                    <a:pt x="3008" y="7103"/>
                  </a:moveTo>
                  <a:lnTo>
                    <a:pt x="3008" y="7103"/>
                  </a:lnTo>
                  <a:cubicBezTo>
                    <a:pt x="3002" y="7107"/>
                    <a:pt x="2999" y="7109"/>
                    <a:pt x="3000" y="7109"/>
                  </a:cubicBezTo>
                  <a:cubicBezTo>
                    <a:pt x="3003" y="7107"/>
                    <a:pt x="3006" y="7105"/>
                    <a:pt x="3008" y="71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17"/>
            <p:cNvSpPr/>
            <p:nvPr/>
          </p:nvSpPr>
          <p:spPr>
            <a:xfrm>
              <a:off x="5922487" y="4693350"/>
              <a:ext cx="171012" cy="268870"/>
            </a:xfrm>
            <a:custGeom>
              <a:rect b="b" l="l" r="r" t="t"/>
              <a:pathLst>
                <a:path extrusionOk="0" h="8196" w="5213">
                  <a:moveTo>
                    <a:pt x="1082" y="0"/>
                  </a:moveTo>
                  <a:lnTo>
                    <a:pt x="1082" y="0"/>
                  </a:lnTo>
                  <a:cubicBezTo>
                    <a:pt x="0" y="2852"/>
                    <a:pt x="1279" y="4377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5" y="7278"/>
                    <a:pt x="3590" y="5590"/>
                    <a:pt x="4459" y="4229"/>
                  </a:cubicBezTo>
                  <a:cubicBezTo>
                    <a:pt x="5213" y="3098"/>
                    <a:pt x="4245" y="2574"/>
                    <a:pt x="4245" y="2574"/>
                  </a:cubicBezTo>
                  <a:cubicBezTo>
                    <a:pt x="3836" y="3164"/>
                    <a:pt x="3360" y="3000"/>
                    <a:pt x="3016" y="3737"/>
                  </a:cubicBezTo>
                  <a:cubicBezTo>
                    <a:pt x="2656" y="4475"/>
                    <a:pt x="3262" y="5803"/>
                    <a:pt x="3262" y="5803"/>
                  </a:cubicBezTo>
                  <a:cubicBezTo>
                    <a:pt x="2065" y="4934"/>
                    <a:pt x="2295" y="4164"/>
                    <a:pt x="2656" y="3754"/>
                  </a:cubicBezTo>
                  <a:cubicBezTo>
                    <a:pt x="3000" y="3360"/>
                    <a:pt x="2508" y="3016"/>
                    <a:pt x="2524" y="2787"/>
                  </a:cubicBezTo>
                  <a:cubicBezTo>
                    <a:pt x="2541" y="2639"/>
                    <a:pt x="2574" y="2508"/>
                    <a:pt x="2639" y="2361"/>
                  </a:cubicBezTo>
                  <a:cubicBezTo>
                    <a:pt x="2639" y="2361"/>
                    <a:pt x="2566" y="2315"/>
                    <a:pt x="2436" y="2315"/>
                  </a:cubicBezTo>
                  <a:cubicBezTo>
                    <a:pt x="2318" y="2315"/>
                    <a:pt x="2153" y="2352"/>
                    <a:pt x="1951" y="2492"/>
                  </a:cubicBezTo>
                  <a:cubicBezTo>
                    <a:pt x="1213" y="2983"/>
                    <a:pt x="1525" y="4082"/>
                    <a:pt x="1525" y="4082"/>
                  </a:cubicBezTo>
                  <a:cubicBezTo>
                    <a:pt x="1000" y="3344"/>
                    <a:pt x="1164" y="2590"/>
                    <a:pt x="1770" y="2066"/>
                  </a:cubicBezTo>
                  <a:cubicBezTo>
                    <a:pt x="2360" y="1541"/>
                    <a:pt x="1803" y="1066"/>
                    <a:pt x="1410" y="836"/>
                  </a:cubicBezTo>
                  <a:cubicBezTo>
                    <a:pt x="1016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17"/>
            <p:cNvSpPr/>
            <p:nvPr/>
          </p:nvSpPr>
          <p:spPr>
            <a:xfrm>
              <a:off x="5843426" y="4659987"/>
              <a:ext cx="98973" cy="148443"/>
            </a:xfrm>
            <a:custGeom>
              <a:rect b="b" l="l" r="r" t="t"/>
              <a:pathLst>
                <a:path extrusionOk="0" h="4525" w="3017">
                  <a:moveTo>
                    <a:pt x="443" y="1"/>
                  </a:moveTo>
                  <a:cubicBezTo>
                    <a:pt x="443" y="17"/>
                    <a:pt x="1" y="2033"/>
                    <a:pt x="3017" y="4525"/>
                  </a:cubicBezTo>
                  <a:cubicBezTo>
                    <a:pt x="3017" y="4525"/>
                    <a:pt x="2459" y="3853"/>
                    <a:pt x="2722" y="3099"/>
                  </a:cubicBezTo>
                  <a:cubicBezTo>
                    <a:pt x="2984" y="2345"/>
                    <a:pt x="2672" y="2083"/>
                    <a:pt x="2427" y="1820"/>
                  </a:cubicBezTo>
                  <a:cubicBezTo>
                    <a:pt x="2295" y="1656"/>
                    <a:pt x="2279" y="1427"/>
                    <a:pt x="2410" y="1263"/>
                  </a:cubicBezTo>
                  <a:cubicBezTo>
                    <a:pt x="2410" y="1263"/>
                    <a:pt x="2372" y="1256"/>
                    <a:pt x="2317" y="1256"/>
                  </a:cubicBezTo>
                  <a:cubicBezTo>
                    <a:pt x="2154" y="1256"/>
                    <a:pt x="1845" y="1319"/>
                    <a:pt x="1918" y="1820"/>
                  </a:cubicBezTo>
                  <a:cubicBezTo>
                    <a:pt x="2033" y="2509"/>
                    <a:pt x="2066" y="2624"/>
                    <a:pt x="1853" y="2640"/>
                  </a:cubicBezTo>
                  <a:cubicBezTo>
                    <a:pt x="1844" y="2641"/>
                    <a:pt x="1835" y="2642"/>
                    <a:pt x="1827" y="2642"/>
                  </a:cubicBezTo>
                  <a:cubicBezTo>
                    <a:pt x="1644" y="2642"/>
                    <a:pt x="1692" y="2304"/>
                    <a:pt x="1754" y="2115"/>
                  </a:cubicBezTo>
                  <a:cubicBezTo>
                    <a:pt x="1804" y="1935"/>
                    <a:pt x="2050" y="1099"/>
                    <a:pt x="1394" y="821"/>
                  </a:cubicBezTo>
                  <a:cubicBezTo>
                    <a:pt x="755" y="542"/>
                    <a:pt x="492" y="280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17"/>
            <p:cNvSpPr/>
            <p:nvPr/>
          </p:nvSpPr>
          <p:spPr>
            <a:xfrm>
              <a:off x="6021954" y="4941754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722" y="1"/>
                  </a:moveTo>
                  <a:lnTo>
                    <a:pt x="1722" y="1"/>
                  </a:lnTo>
                  <a:cubicBezTo>
                    <a:pt x="787" y="509"/>
                    <a:pt x="1066" y="1181"/>
                    <a:pt x="951" y="2476"/>
                  </a:cubicBezTo>
                  <a:cubicBezTo>
                    <a:pt x="853" y="3771"/>
                    <a:pt x="1" y="4263"/>
                    <a:pt x="1" y="4263"/>
                  </a:cubicBezTo>
                  <a:cubicBezTo>
                    <a:pt x="3607" y="2443"/>
                    <a:pt x="2295" y="771"/>
                    <a:pt x="1951" y="526"/>
                  </a:cubicBezTo>
                  <a:cubicBezTo>
                    <a:pt x="1591" y="280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17"/>
            <p:cNvSpPr/>
            <p:nvPr/>
          </p:nvSpPr>
          <p:spPr>
            <a:xfrm>
              <a:off x="6144549" y="4977774"/>
              <a:ext cx="226945" cy="159432"/>
            </a:xfrm>
            <a:custGeom>
              <a:rect b="b" l="l" r="r" t="t"/>
              <a:pathLst>
                <a:path extrusionOk="0" h="4860" w="6918">
                  <a:moveTo>
                    <a:pt x="1934" y="0"/>
                  </a:moveTo>
                  <a:cubicBezTo>
                    <a:pt x="1053" y="0"/>
                    <a:pt x="588" y="827"/>
                    <a:pt x="706" y="1362"/>
                  </a:cubicBezTo>
                  <a:cubicBezTo>
                    <a:pt x="820" y="1964"/>
                    <a:pt x="1387" y="2002"/>
                    <a:pt x="1527" y="2002"/>
                  </a:cubicBezTo>
                  <a:cubicBezTo>
                    <a:pt x="1547" y="2002"/>
                    <a:pt x="1558" y="2001"/>
                    <a:pt x="1558" y="2001"/>
                  </a:cubicBezTo>
                  <a:cubicBezTo>
                    <a:pt x="1296" y="1903"/>
                    <a:pt x="1181" y="1591"/>
                    <a:pt x="1312" y="1329"/>
                  </a:cubicBezTo>
                  <a:cubicBezTo>
                    <a:pt x="1355" y="1265"/>
                    <a:pt x="1399" y="1241"/>
                    <a:pt x="1446" y="1241"/>
                  </a:cubicBezTo>
                  <a:cubicBezTo>
                    <a:pt x="1544" y="1241"/>
                    <a:pt x="1655" y="1344"/>
                    <a:pt x="1787" y="1411"/>
                  </a:cubicBezTo>
                  <a:cubicBezTo>
                    <a:pt x="1825" y="1430"/>
                    <a:pt x="1862" y="1438"/>
                    <a:pt x="1896" y="1438"/>
                  </a:cubicBezTo>
                  <a:cubicBezTo>
                    <a:pt x="2043" y="1438"/>
                    <a:pt x="2157" y="1285"/>
                    <a:pt x="2197" y="1099"/>
                  </a:cubicBezTo>
                  <a:cubicBezTo>
                    <a:pt x="2238" y="958"/>
                    <a:pt x="2346" y="817"/>
                    <a:pt x="2534" y="817"/>
                  </a:cubicBezTo>
                  <a:cubicBezTo>
                    <a:pt x="2652" y="817"/>
                    <a:pt x="2801" y="872"/>
                    <a:pt x="2984" y="1017"/>
                  </a:cubicBezTo>
                  <a:cubicBezTo>
                    <a:pt x="3476" y="1394"/>
                    <a:pt x="3181" y="2148"/>
                    <a:pt x="3181" y="2148"/>
                  </a:cubicBezTo>
                  <a:cubicBezTo>
                    <a:pt x="3181" y="2148"/>
                    <a:pt x="3181" y="1526"/>
                    <a:pt x="2738" y="1476"/>
                  </a:cubicBezTo>
                  <a:cubicBezTo>
                    <a:pt x="2691" y="1463"/>
                    <a:pt x="2643" y="1456"/>
                    <a:pt x="2597" y="1456"/>
                  </a:cubicBezTo>
                  <a:cubicBezTo>
                    <a:pt x="2419" y="1456"/>
                    <a:pt x="2259" y="1553"/>
                    <a:pt x="2181" y="1722"/>
                  </a:cubicBezTo>
                  <a:cubicBezTo>
                    <a:pt x="2443" y="1722"/>
                    <a:pt x="2476" y="2099"/>
                    <a:pt x="2312" y="2296"/>
                  </a:cubicBezTo>
                  <a:cubicBezTo>
                    <a:pt x="2164" y="2509"/>
                    <a:pt x="2214" y="2657"/>
                    <a:pt x="2361" y="2739"/>
                  </a:cubicBezTo>
                  <a:cubicBezTo>
                    <a:pt x="2492" y="2820"/>
                    <a:pt x="2705" y="2804"/>
                    <a:pt x="2525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787" y="3345"/>
                    <a:pt x="1755" y="3050"/>
                    <a:pt x="1558" y="2886"/>
                  </a:cubicBezTo>
                  <a:cubicBezTo>
                    <a:pt x="1558" y="3066"/>
                    <a:pt x="1443" y="3214"/>
                    <a:pt x="1279" y="3263"/>
                  </a:cubicBezTo>
                  <a:cubicBezTo>
                    <a:pt x="1001" y="3345"/>
                    <a:pt x="1001" y="3263"/>
                    <a:pt x="738" y="3493"/>
                  </a:cubicBezTo>
                  <a:cubicBezTo>
                    <a:pt x="602" y="3603"/>
                    <a:pt x="408" y="3630"/>
                    <a:pt x="253" y="3630"/>
                  </a:cubicBezTo>
                  <a:cubicBezTo>
                    <a:pt x="110" y="3630"/>
                    <a:pt x="1" y="3607"/>
                    <a:pt x="1" y="3607"/>
                  </a:cubicBezTo>
                  <a:lnTo>
                    <a:pt x="1" y="3607"/>
                  </a:lnTo>
                  <a:cubicBezTo>
                    <a:pt x="165" y="3706"/>
                    <a:pt x="378" y="3755"/>
                    <a:pt x="574" y="3771"/>
                  </a:cubicBezTo>
                  <a:cubicBezTo>
                    <a:pt x="1017" y="3804"/>
                    <a:pt x="1460" y="3886"/>
                    <a:pt x="1886" y="3984"/>
                  </a:cubicBezTo>
                  <a:cubicBezTo>
                    <a:pt x="3066" y="4345"/>
                    <a:pt x="3787" y="4837"/>
                    <a:pt x="4689" y="4853"/>
                  </a:cubicBezTo>
                  <a:cubicBezTo>
                    <a:pt x="4744" y="4857"/>
                    <a:pt x="4800" y="4859"/>
                    <a:pt x="4857" y="4859"/>
                  </a:cubicBezTo>
                  <a:cubicBezTo>
                    <a:pt x="5246" y="4859"/>
                    <a:pt x="5642" y="4761"/>
                    <a:pt x="6000" y="4574"/>
                  </a:cubicBezTo>
                  <a:cubicBezTo>
                    <a:pt x="6787" y="4115"/>
                    <a:pt x="6918" y="2952"/>
                    <a:pt x="6459" y="2345"/>
                  </a:cubicBezTo>
                  <a:cubicBezTo>
                    <a:pt x="6236" y="2015"/>
                    <a:pt x="5876" y="1864"/>
                    <a:pt x="5536" y="1864"/>
                  </a:cubicBezTo>
                  <a:cubicBezTo>
                    <a:pt x="5201" y="1864"/>
                    <a:pt x="4884" y="2011"/>
                    <a:pt x="4738" y="2280"/>
                  </a:cubicBezTo>
                  <a:cubicBezTo>
                    <a:pt x="4492" y="2607"/>
                    <a:pt x="4525" y="3083"/>
                    <a:pt x="4836" y="3361"/>
                  </a:cubicBezTo>
                  <a:lnTo>
                    <a:pt x="4836" y="3378"/>
                  </a:lnTo>
                  <a:cubicBezTo>
                    <a:pt x="4853" y="3394"/>
                    <a:pt x="4869" y="3411"/>
                    <a:pt x="4902" y="3427"/>
                  </a:cubicBezTo>
                  <a:lnTo>
                    <a:pt x="4935" y="3460"/>
                  </a:lnTo>
                  <a:cubicBezTo>
                    <a:pt x="5036" y="3519"/>
                    <a:pt x="5163" y="3550"/>
                    <a:pt x="5286" y="3550"/>
                  </a:cubicBezTo>
                  <a:cubicBezTo>
                    <a:pt x="5540" y="3550"/>
                    <a:pt x="5782" y="3419"/>
                    <a:pt x="5770" y="3132"/>
                  </a:cubicBezTo>
                  <a:cubicBezTo>
                    <a:pt x="5784" y="2938"/>
                    <a:pt x="5628" y="2856"/>
                    <a:pt x="5451" y="2856"/>
                  </a:cubicBezTo>
                  <a:cubicBezTo>
                    <a:pt x="5197" y="2856"/>
                    <a:pt x="4900" y="3027"/>
                    <a:pt x="5016" y="3279"/>
                  </a:cubicBezTo>
                  <a:cubicBezTo>
                    <a:pt x="5016" y="3302"/>
                    <a:pt x="5016" y="3325"/>
                    <a:pt x="4995" y="3325"/>
                  </a:cubicBezTo>
                  <a:cubicBezTo>
                    <a:pt x="4971" y="3325"/>
                    <a:pt x="4918" y="3294"/>
                    <a:pt x="4803" y="3197"/>
                  </a:cubicBezTo>
                  <a:cubicBezTo>
                    <a:pt x="4689" y="3099"/>
                    <a:pt x="4623" y="2952"/>
                    <a:pt x="4623" y="2788"/>
                  </a:cubicBezTo>
                  <a:cubicBezTo>
                    <a:pt x="4623" y="2624"/>
                    <a:pt x="4689" y="2460"/>
                    <a:pt x="4803" y="2312"/>
                  </a:cubicBezTo>
                  <a:cubicBezTo>
                    <a:pt x="4929" y="2078"/>
                    <a:pt x="5196" y="1955"/>
                    <a:pt x="5483" y="1955"/>
                  </a:cubicBezTo>
                  <a:cubicBezTo>
                    <a:pt x="5798" y="1955"/>
                    <a:pt x="6139" y="2102"/>
                    <a:pt x="6344" y="2411"/>
                  </a:cubicBezTo>
                  <a:cubicBezTo>
                    <a:pt x="6344" y="2411"/>
                    <a:pt x="6361" y="2427"/>
                    <a:pt x="6361" y="2443"/>
                  </a:cubicBezTo>
                  <a:cubicBezTo>
                    <a:pt x="6574" y="2853"/>
                    <a:pt x="6557" y="3361"/>
                    <a:pt x="6328" y="3755"/>
                  </a:cubicBezTo>
                  <a:cubicBezTo>
                    <a:pt x="6048" y="4258"/>
                    <a:pt x="5410" y="4609"/>
                    <a:pt x="4579" y="4609"/>
                  </a:cubicBezTo>
                  <a:cubicBezTo>
                    <a:pt x="4193" y="4609"/>
                    <a:pt x="3765" y="4533"/>
                    <a:pt x="3312" y="4361"/>
                  </a:cubicBezTo>
                  <a:cubicBezTo>
                    <a:pt x="3263" y="4345"/>
                    <a:pt x="3033" y="4263"/>
                    <a:pt x="2886" y="4197"/>
                  </a:cubicBezTo>
                  <a:cubicBezTo>
                    <a:pt x="2459" y="3984"/>
                    <a:pt x="2017" y="3837"/>
                    <a:pt x="1574" y="3755"/>
                  </a:cubicBezTo>
                  <a:cubicBezTo>
                    <a:pt x="1738" y="3722"/>
                    <a:pt x="1935" y="3706"/>
                    <a:pt x="2148" y="3656"/>
                  </a:cubicBezTo>
                  <a:cubicBezTo>
                    <a:pt x="3885" y="3312"/>
                    <a:pt x="4148" y="837"/>
                    <a:pt x="2689" y="182"/>
                  </a:cubicBezTo>
                  <a:cubicBezTo>
                    <a:pt x="2412" y="55"/>
                    <a:pt x="2159" y="0"/>
                    <a:pt x="19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17"/>
            <p:cNvSpPr/>
            <p:nvPr/>
          </p:nvSpPr>
          <p:spPr>
            <a:xfrm>
              <a:off x="6255333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20" y="1"/>
                  </a:moveTo>
                  <a:lnTo>
                    <a:pt x="3820" y="1"/>
                  </a:lnTo>
                  <a:cubicBezTo>
                    <a:pt x="3901" y="788"/>
                    <a:pt x="3557" y="1574"/>
                    <a:pt x="2902" y="2050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1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3" y="2640"/>
                    <a:pt x="2213" y="3033"/>
                  </a:cubicBezTo>
                  <a:cubicBezTo>
                    <a:pt x="2379" y="3221"/>
                    <a:pt x="2552" y="3278"/>
                    <a:pt x="2710" y="3278"/>
                  </a:cubicBezTo>
                  <a:cubicBezTo>
                    <a:pt x="2897" y="3278"/>
                    <a:pt x="3065" y="3200"/>
                    <a:pt x="3180" y="3164"/>
                  </a:cubicBezTo>
                  <a:cubicBezTo>
                    <a:pt x="3204" y="3158"/>
                    <a:pt x="3228" y="3154"/>
                    <a:pt x="3254" y="3154"/>
                  </a:cubicBezTo>
                  <a:cubicBezTo>
                    <a:pt x="3352" y="3154"/>
                    <a:pt x="3456" y="3204"/>
                    <a:pt x="3508" y="3295"/>
                  </a:cubicBezTo>
                  <a:cubicBezTo>
                    <a:pt x="3524" y="3099"/>
                    <a:pt x="3475" y="2886"/>
                    <a:pt x="3361" y="2722"/>
                  </a:cubicBezTo>
                  <a:cubicBezTo>
                    <a:pt x="3180" y="2509"/>
                    <a:pt x="2787" y="2492"/>
                    <a:pt x="2721" y="2492"/>
                  </a:cubicBezTo>
                  <a:cubicBezTo>
                    <a:pt x="3279" y="2459"/>
                    <a:pt x="3787" y="2164"/>
                    <a:pt x="4098" y="1705"/>
                  </a:cubicBezTo>
                  <a:cubicBezTo>
                    <a:pt x="4655" y="919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17"/>
            <p:cNvSpPr/>
            <p:nvPr/>
          </p:nvSpPr>
          <p:spPr>
            <a:xfrm>
              <a:off x="6060140" y="4820537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20" y="0"/>
                  </a:moveTo>
                  <a:cubicBezTo>
                    <a:pt x="1399" y="0"/>
                    <a:pt x="993" y="149"/>
                    <a:pt x="722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5" y="2434"/>
                    <a:pt x="1435" y="2434"/>
                  </a:cubicBezTo>
                  <a:cubicBezTo>
                    <a:pt x="1574" y="2434"/>
                    <a:pt x="1713" y="2401"/>
                    <a:pt x="1836" y="2336"/>
                  </a:cubicBezTo>
                  <a:lnTo>
                    <a:pt x="1869" y="2319"/>
                  </a:lnTo>
                  <a:lnTo>
                    <a:pt x="1918" y="2303"/>
                  </a:lnTo>
                  <a:lnTo>
                    <a:pt x="1967" y="2254"/>
                  </a:lnTo>
                  <a:lnTo>
                    <a:pt x="2016" y="2204"/>
                  </a:lnTo>
                  <a:lnTo>
                    <a:pt x="2082" y="2155"/>
                  </a:lnTo>
                  <a:cubicBezTo>
                    <a:pt x="2246" y="1975"/>
                    <a:pt x="2311" y="1729"/>
                    <a:pt x="2279" y="1500"/>
                  </a:cubicBezTo>
                  <a:cubicBezTo>
                    <a:pt x="2246" y="1156"/>
                    <a:pt x="2038" y="1016"/>
                    <a:pt x="1843" y="1016"/>
                  </a:cubicBezTo>
                  <a:cubicBezTo>
                    <a:pt x="1741" y="1016"/>
                    <a:pt x="1642" y="1055"/>
                    <a:pt x="1574" y="1123"/>
                  </a:cubicBezTo>
                  <a:cubicBezTo>
                    <a:pt x="1410" y="1286"/>
                    <a:pt x="1443" y="1565"/>
                    <a:pt x="1656" y="1696"/>
                  </a:cubicBezTo>
                  <a:cubicBezTo>
                    <a:pt x="1727" y="1728"/>
                    <a:pt x="1791" y="1738"/>
                    <a:pt x="1848" y="1738"/>
                  </a:cubicBezTo>
                  <a:cubicBezTo>
                    <a:pt x="1939" y="1738"/>
                    <a:pt x="2009" y="1712"/>
                    <a:pt x="2055" y="1712"/>
                  </a:cubicBezTo>
                  <a:cubicBezTo>
                    <a:pt x="2100" y="1712"/>
                    <a:pt x="2121" y="1736"/>
                    <a:pt x="2115" y="1827"/>
                  </a:cubicBezTo>
                  <a:cubicBezTo>
                    <a:pt x="2098" y="2024"/>
                    <a:pt x="1967" y="2204"/>
                    <a:pt x="1803" y="2286"/>
                  </a:cubicBezTo>
                  <a:cubicBezTo>
                    <a:pt x="1689" y="2340"/>
                    <a:pt x="1571" y="2365"/>
                    <a:pt x="1455" y="2365"/>
                  </a:cubicBezTo>
                  <a:cubicBezTo>
                    <a:pt x="1321" y="2365"/>
                    <a:pt x="1189" y="2331"/>
                    <a:pt x="1066" y="2270"/>
                  </a:cubicBezTo>
                  <a:cubicBezTo>
                    <a:pt x="525" y="2040"/>
                    <a:pt x="164" y="1106"/>
                    <a:pt x="803" y="549"/>
                  </a:cubicBezTo>
                  <a:cubicBezTo>
                    <a:pt x="1049" y="303"/>
                    <a:pt x="1377" y="172"/>
                    <a:pt x="1738" y="155"/>
                  </a:cubicBezTo>
                  <a:cubicBezTo>
                    <a:pt x="2492" y="205"/>
                    <a:pt x="3311" y="746"/>
                    <a:pt x="3442" y="2204"/>
                  </a:cubicBezTo>
                  <a:cubicBezTo>
                    <a:pt x="3492" y="2762"/>
                    <a:pt x="3426" y="3319"/>
                    <a:pt x="3279" y="3844"/>
                  </a:cubicBezTo>
                  <a:cubicBezTo>
                    <a:pt x="3147" y="4302"/>
                    <a:pt x="2951" y="4745"/>
                    <a:pt x="2672" y="5138"/>
                  </a:cubicBezTo>
                  <a:cubicBezTo>
                    <a:pt x="2279" y="5614"/>
                    <a:pt x="1771" y="6024"/>
                    <a:pt x="1197" y="6286"/>
                  </a:cubicBezTo>
                  <a:cubicBezTo>
                    <a:pt x="1820" y="6040"/>
                    <a:pt x="2377" y="5630"/>
                    <a:pt x="2803" y="5122"/>
                  </a:cubicBezTo>
                  <a:cubicBezTo>
                    <a:pt x="3557" y="4270"/>
                    <a:pt x="4459" y="2254"/>
                    <a:pt x="3180" y="614"/>
                  </a:cubicBezTo>
                  <a:cubicBezTo>
                    <a:pt x="2835" y="207"/>
                    <a:pt x="2316" y="0"/>
                    <a:pt x="18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17"/>
            <p:cNvSpPr/>
            <p:nvPr/>
          </p:nvSpPr>
          <p:spPr>
            <a:xfrm>
              <a:off x="5640031" y="4923514"/>
              <a:ext cx="80274" cy="179050"/>
            </a:xfrm>
            <a:custGeom>
              <a:rect b="b" l="l" r="r" t="t"/>
              <a:pathLst>
                <a:path extrusionOk="0" h="5458" w="2447">
                  <a:moveTo>
                    <a:pt x="995" y="1"/>
                  </a:moveTo>
                  <a:cubicBezTo>
                    <a:pt x="644" y="1"/>
                    <a:pt x="0" y="584"/>
                    <a:pt x="300" y="2426"/>
                  </a:cubicBezTo>
                  <a:cubicBezTo>
                    <a:pt x="611" y="4458"/>
                    <a:pt x="2185" y="5409"/>
                    <a:pt x="2447" y="5458"/>
                  </a:cubicBezTo>
                  <a:cubicBezTo>
                    <a:pt x="2447" y="5458"/>
                    <a:pt x="923" y="4474"/>
                    <a:pt x="791" y="2803"/>
                  </a:cubicBezTo>
                  <a:cubicBezTo>
                    <a:pt x="660" y="1147"/>
                    <a:pt x="1168" y="1098"/>
                    <a:pt x="1332" y="737"/>
                  </a:cubicBezTo>
                  <a:cubicBezTo>
                    <a:pt x="1480" y="377"/>
                    <a:pt x="1414" y="114"/>
                    <a:pt x="1087" y="16"/>
                  </a:cubicBezTo>
                  <a:cubicBezTo>
                    <a:pt x="1059" y="6"/>
                    <a:pt x="1029" y="1"/>
                    <a:pt x="99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17"/>
            <p:cNvSpPr/>
            <p:nvPr/>
          </p:nvSpPr>
          <p:spPr>
            <a:xfrm>
              <a:off x="5605224" y="4874174"/>
              <a:ext cx="172620" cy="233244"/>
            </a:xfrm>
            <a:custGeom>
              <a:rect b="b" l="l" r="r" t="t"/>
              <a:pathLst>
                <a:path extrusionOk="0" h="7110" w="5262">
                  <a:moveTo>
                    <a:pt x="3581" y="0"/>
                  </a:moveTo>
                  <a:cubicBezTo>
                    <a:pt x="3371" y="0"/>
                    <a:pt x="3172" y="27"/>
                    <a:pt x="3000" y="61"/>
                  </a:cubicBezTo>
                  <a:cubicBezTo>
                    <a:pt x="2574" y="143"/>
                    <a:pt x="2164" y="307"/>
                    <a:pt x="1803" y="553"/>
                  </a:cubicBezTo>
                  <a:cubicBezTo>
                    <a:pt x="0" y="1930"/>
                    <a:pt x="312" y="4290"/>
                    <a:pt x="853" y="5438"/>
                  </a:cubicBezTo>
                  <a:cubicBezTo>
                    <a:pt x="1420" y="6619"/>
                    <a:pt x="2174" y="7053"/>
                    <a:pt x="2255" y="7104"/>
                  </a:cubicBezTo>
                  <a:lnTo>
                    <a:pt x="2255" y="7104"/>
                  </a:lnTo>
                  <a:cubicBezTo>
                    <a:pt x="1669" y="6662"/>
                    <a:pt x="1212" y="6091"/>
                    <a:pt x="935" y="5405"/>
                  </a:cubicBezTo>
                  <a:cubicBezTo>
                    <a:pt x="443" y="4257"/>
                    <a:pt x="197" y="1979"/>
                    <a:pt x="1902" y="701"/>
                  </a:cubicBezTo>
                  <a:cubicBezTo>
                    <a:pt x="2340" y="390"/>
                    <a:pt x="2905" y="197"/>
                    <a:pt x="3422" y="197"/>
                  </a:cubicBezTo>
                  <a:cubicBezTo>
                    <a:pt x="3833" y="197"/>
                    <a:pt x="4214" y="319"/>
                    <a:pt x="4475" y="602"/>
                  </a:cubicBezTo>
                  <a:cubicBezTo>
                    <a:pt x="5121" y="1248"/>
                    <a:pt x="4653" y="2308"/>
                    <a:pt x="3950" y="2308"/>
                  </a:cubicBezTo>
                  <a:cubicBezTo>
                    <a:pt x="3939" y="2308"/>
                    <a:pt x="3928" y="2307"/>
                    <a:pt x="3918" y="2307"/>
                  </a:cubicBezTo>
                  <a:cubicBezTo>
                    <a:pt x="3889" y="2310"/>
                    <a:pt x="3861" y="2312"/>
                    <a:pt x="3833" y="2312"/>
                  </a:cubicBezTo>
                  <a:cubicBezTo>
                    <a:pt x="3584" y="2312"/>
                    <a:pt x="3344" y="2184"/>
                    <a:pt x="3197" y="1963"/>
                  </a:cubicBezTo>
                  <a:cubicBezTo>
                    <a:pt x="3147" y="1848"/>
                    <a:pt x="3115" y="1717"/>
                    <a:pt x="3131" y="1602"/>
                  </a:cubicBezTo>
                  <a:cubicBezTo>
                    <a:pt x="3151" y="1345"/>
                    <a:pt x="3230" y="1267"/>
                    <a:pt x="3286" y="1267"/>
                  </a:cubicBezTo>
                  <a:cubicBezTo>
                    <a:pt x="3324" y="1267"/>
                    <a:pt x="3351" y="1301"/>
                    <a:pt x="3344" y="1340"/>
                  </a:cubicBezTo>
                  <a:cubicBezTo>
                    <a:pt x="3299" y="1578"/>
                    <a:pt x="3498" y="1789"/>
                    <a:pt x="3731" y="1789"/>
                  </a:cubicBezTo>
                  <a:cubicBezTo>
                    <a:pt x="3755" y="1789"/>
                    <a:pt x="3779" y="1787"/>
                    <a:pt x="3803" y="1782"/>
                  </a:cubicBezTo>
                  <a:cubicBezTo>
                    <a:pt x="4213" y="1717"/>
                    <a:pt x="4311" y="1176"/>
                    <a:pt x="3951" y="963"/>
                  </a:cubicBezTo>
                  <a:cubicBezTo>
                    <a:pt x="3859" y="917"/>
                    <a:pt x="3764" y="896"/>
                    <a:pt x="3670" y="896"/>
                  </a:cubicBezTo>
                  <a:cubicBezTo>
                    <a:pt x="3359" y="896"/>
                    <a:pt x="3067" y="1127"/>
                    <a:pt x="3016" y="1455"/>
                  </a:cubicBezTo>
                  <a:cubicBezTo>
                    <a:pt x="2967" y="1782"/>
                    <a:pt x="3115" y="2127"/>
                    <a:pt x="3410" y="2274"/>
                  </a:cubicBezTo>
                  <a:lnTo>
                    <a:pt x="3442" y="2290"/>
                  </a:lnTo>
                  <a:lnTo>
                    <a:pt x="3459" y="2290"/>
                  </a:lnTo>
                  <a:cubicBezTo>
                    <a:pt x="3541" y="2340"/>
                    <a:pt x="3656" y="2372"/>
                    <a:pt x="3754" y="2405"/>
                  </a:cubicBezTo>
                  <a:cubicBezTo>
                    <a:pt x="3849" y="2427"/>
                    <a:pt x="3944" y="2437"/>
                    <a:pt x="4037" y="2437"/>
                  </a:cubicBezTo>
                  <a:cubicBezTo>
                    <a:pt x="4643" y="2437"/>
                    <a:pt x="5158" y="1999"/>
                    <a:pt x="5229" y="1487"/>
                  </a:cubicBezTo>
                  <a:cubicBezTo>
                    <a:pt x="5262" y="1078"/>
                    <a:pt x="5098" y="668"/>
                    <a:pt x="4787" y="389"/>
                  </a:cubicBezTo>
                  <a:cubicBezTo>
                    <a:pt x="4403" y="91"/>
                    <a:pt x="3972" y="0"/>
                    <a:pt x="3581" y="0"/>
                  </a:cubicBezTo>
                  <a:close/>
                  <a:moveTo>
                    <a:pt x="2255" y="7104"/>
                  </a:moveTo>
                  <a:cubicBezTo>
                    <a:pt x="2258" y="7106"/>
                    <a:pt x="2260" y="7108"/>
                    <a:pt x="2262" y="7109"/>
                  </a:cubicBezTo>
                  <a:cubicBezTo>
                    <a:pt x="2263" y="7109"/>
                    <a:pt x="2261" y="7108"/>
                    <a:pt x="2255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17"/>
            <p:cNvSpPr/>
            <p:nvPr/>
          </p:nvSpPr>
          <p:spPr>
            <a:xfrm>
              <a:off x="5710596" y="4813287"/>
              <a:ext cx="239870" cy="168847"/>
            </a:xfrm>
            <a:custGeom>
              <a:rect b="b" l="l" r="r" t="t"/>
              <a:pathLst>
                <a:path extrusionOk="0" h="5147" w="7312">
                  <a:moveTo>
                    <a:pt x="1746" y="0"/>
                  </a:moveTo>
                  <a:cubicBezTo>
                    <a:pt x="1354" y="0"/>
                    <a:pt x="963" y="175"/>
                    <a:pt x="689" y="508"/>
                  </a:cubicBezTo>
                  <a:cubicBezTo>
                    <a:pt x="605" y="638"/>
                    <a:pt x="463" y="705"/>
                    <a:pt x="316" y="705"/>
                  </a:cubicBezTo>
                  <a:cubicBezTo>
                    <a:pt x="206" y="705"/>
                    <a:pt x="93" y="667"/>
                    <a:pt x="1" y="590"/>
                  </a:cubicBezTo>
                  <a:lnTo>
                    <a:pt x="1" y="590"/>
                  </a:lnTo>
                  <a:cubicBezTo>
                    <a:pt x="34" y="950"/>
                    <a:pt x="50" y="1016"/>
                    <a:pt x="1755" y="1737"/>
                  </a:cubicBezTo>
                  <a:cubicBezTo>
                    <a:pt x="3066" y="2294"/>
                    <a:pt x="3509" y="4261"/>
                    <a:pt x="3656" y="5146"/>
                  </a:cubicBezTo>
                  <a:cubicBezTo>
                    <a:pt x="3787" y="4261"/>
                    <a:pt x="4230" y="2294"/>
                    <a:pt x="5541" y="1737"/>
                  </a:cubicBezTo>
                  <a:cubicBezTo>
                    <a:pt x="7246" y="1016"/>
                    <a:pt x="7279" y="950"/>
                    <a:pt x="7311" y="590"/>
                  </a:cubicBezTo>
                  <a:lnTo>
                    <a:pt x="7311" y="590"/>
                  </a:lnTo>
                  <a:cubicBezTo>
                    <a:pt x="7220" y="667"/>
                    <a:pt x="7107" y="705"/>
                    <a:pt x="6995" y="705"/>
                  </a:cubicBezTo>
                  <a:cubicBezTo>
                    <a:pt x="6847" y="705"/>
                    <a:pt x="6700" y="638"/>
                    <a:pt x="6607" y="508"/>
                  </a:cubicBezTo>
                  <a:cubicBezTo>
                    <a:pt x="6343" y="175"/>
                    <a:pt x="5956" y="0"/>
                    <a:pt x="5562" y="0"/>
                  </a:cubicBezTo>
                  <a:cubicBezTo>
                    <a:pt x="5295" y="0"/>
                    <a:pt x="5025" y="80"/>
                    <a:pt x="4787" y="245"/>
                  </a:cubicBezTo>
                  <a:cubicBezTo>
                    <a:pt x="4230" y="655"/>
                    <a:pt x="3837" y="1475"/>
                    <a:pt x="3656" y="2655"/>
                  </a:cubicBezTo>
                  <a:cubicBezTo>
                    <a:pt x="3460" y="1458"/>
                    <a:pt x="3083" y="639"/>
                    <a:pt x="2509" y="245"/>
                  </a:cubicBezTo>
                  <a:cubicBezTo>
                    <a:pt x="2277" y="80"/>
                    <a:pt x="2011" y="0"/>
                    <a:pt x="17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17"/>
            <p:cNvSpPr/>
            <p:nvPr/>
          </p:nvSpPr>
          <p:spPr>
            <a:xfrm>
              <a:off x="5786442" y="4719693"/>
              <a:ext cx="88213" cy="145753"/>
            </a:xfrm>
            <a:custGeom>
              <a:rect b="b" l="l" r="r" t="t"/>
              <a:pathLst>
                <a:path extrusionOk="0" h="4443" w="2689">
                  <a:moveTo>
                    <a:pt x="1344" y="0"/>
                  </a:moveTo>
                  <a:cubicBezTo>
                    <a:pt x="1262" y="164"/>
                    <a:pt x="1148" y="295"/>
                    <a:pt x="1016" y="427"/>
                  </a:cubicBezTo>
                  <a:cubicBezTo>
                    <a:pt x="574" y="853"/>
                    <a:pt x="0" y="1721"/>
                    <a:pt x="738" y="2902"/>
                  </a:cubicBezTo>
                  <a:cubicBezTo>
                    <a:pt x="1016" y="3377"/>
                    <a:pt x="1229" y="3902"/>
                    <a:pt x="1344" y="4442"/>
                  </a:cubicBezTo>
                  <a:cubicBezTo>
                    <a:pt x="1459" y="3902"/>
                    <a:pt x="1672" y="3377"/>
                    <a:pt x="1967" y="2902"/>
                  </a:cubicBezTo>
                  <a:cubicBezTo>
                    <a:pt x="2688" y="1721"/>
                    <a:pt x="2115" y="853"/>
                    <a:pt x="1672" y="427"/>
                  </a:cubicBezTo>
                  <a:cubicBezTo>
                    <a:pt x="1541" y="295"/>
                    <a:pt x="1443" y="164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17"/>
            <p:cNvSpPr/>
            <p:nvPr/>
          </p:nvSpPr>
          <p:spPr>
            <a:xfrm>
              <a:off x="5729984" y="4582467"/>
              <a:ext cx="200570" cy="220056"/>
            </a:xfrm>
            <a:custGeom>
              <a:rect b="b" l="l" r="r" t="t"/>
              <a:pathLst>
                <a:path extrusionOk="0" h="6708" w="6114">
                  <a:moveTo>
                    <a:pt x="1595" y="1"/>
                  </a:moveTo>
                  <a:cubicBezTo>
                    <a:pt x="1199" y="1"/>
                    <a:pt x="813" y="156"/>
                    <a:pt x="590" y="446"/>
                  </a:cubicBezTo>
                  <a:cubicBezTo>
                    <a:pt x="0" y="1102"/>
                    <a:pt x="492" y="2069"/>
                    <a:pt x="1131" y="2102"/>
                  </a:cubicBezTo>
                  <a:cubicBezTo>
                    <a:pt x="1150" y="2103"/>
                    <a:pt x="1169" y="2103"/>
                    <a:pt x="1187" y="2103"/>
                  </a:cubicBezTo>
                  <a:cubicBezTo>
                    <a:pt x="1800" y="2103"/>
                    <a:pt x="2012" y="1584"/>
                    <a:pt x="1885" y="1282"/>
                  </a:cubicBezTo>
                  <a:cubicBezTo>
                    <a:pt x="1829" y="1114"/>
                    <a:pt x="1676" y="993"/>
                    <a:pt x="1500" y="993"/>
                  </a:cubicBezTo>
                  <a:cubicBezTo>
                    <a:pt x="1470" y="993"/>
                    <a:pt x="1440" y="996"/>
                    <a:pt x="1410" y="1003"/>
                  </a:cubicBezTo>
                  <a:cubicBezTo>
                    <a:pt x="1262" y="1020"/>
                    <a:pt x="1147" y="1167"/>
                    <a:pt x="1164" y="1315"/>
                  </a:cubicBezTo>
                  <a:cubicBezTo>
                    <a:pt x="1164" y="1471"/>
                    <a:pt x="1289" y="1567"/>
                    <a:pt x="1413" y="1567"/>
                  </a:cubicBezTo>
                  <a:cubicBezTo>
                    <a:pt x="1486" y="1567"/>
                    <a:pt x="1558" y="1535"/>
                    <a:pt x="1606" y="1462"/>
                  </a:cubicBezTo>
                  <a:cubicBezTo>
                    <a:pt x="1647" y="1399"/>
                    <a:pt x="1691" y="1374"/>
                    <a:pt x="1730" y="1374"/>
                  </a:cubicBezTo>
                  <a:cubicBezTo>
                    <a:pt x="1802" y="1374"/>
                    <a:pt x="1857" y="1459"/>
                    <a:pt x="1836" y="1544"/>
                  </a:cubicBezTo>
                  <a:cubicBezTo>
                    <a:pt x="1746" y="1788"/>
                    <a:pt x="1515" y="1942"/>
                    <a:pt x="1278" y="1942"/>
                  </a:cubicBezTo>
                  <a:cubicBezTo>
                    <a:pt x="1212" y="1942"/>
                    <a:pt x="1146" y="1930"/>
                    <a:pt x="1082" y="1905"/>
                  </a:cubicBezTo>
                  <a:cubicBezTo>
                    <a:pt x="672" y="1790"/>
                    <a:pt x="459" y="1053"/>
                    <a:pt x="1016" y="659"/>
                  </a:cubicBezTo>
                  <a:cubicBezTo>
                    <a:pt x="1143" y="567"/>
                    <a:pt x="1327" y="517"/>
                    <a:pt x="1533" y="517"/>
                  </a:cubicBezTo>
                  <a:cubicBezTo>
                    <a:pt x="2129" y="517"/>
                    <a:pt x="2902" y="931"/>
                    <a:pt x="2950" y="1905"/>
                  </a:cubicBezTo>
                  <a:cubicBezTo>
                    <a:pt x="2950" y="3069"/>
                    <a:pt x="2033" y="4118"/>
                    <a:pt x="1770" y="4888"/>
                  </a:cubicBezTo>
                  <a:cubicBezTo>
                    <a:pt x="1410" y="5970"/>
                    <a:pt x="1869" y="6642"/>
                    <a:pt x="1901" y="6708"/>
                  </a:cubicBezTo>
                  <a:cubicBezTo>
                    <a:pt x="1623" y="6150"/>
                    <a:pt x="1606" y="5495"/>
                    <a:pt x="1852" y="4921"/>
                  </a:cubicBezTo>
                  <a:cubicBezTo>
                    <a:pt x="2065" y="4396"/>
                    <a:pt x="2492" y="3839"/>
                    <a:pt x="2803" y="3134"/>
                  </a:cubicBezTo>
                  <a:cubicBezTo>
                    <a:pt x="2918" y="2905"/>
                    <a:pt x="3000" y="2675"/>
                    <a:pt x="3065" y="2430"/>
                  </a:cubicBezTo>
                  <a:cubicBezTo>
                    <a:pt x="3114" y="2675"/>
                    <a:pt x="3196" y="2905"/>
                    <a:pt x="3311" y="3134"/>
                  </a:cubicBezTo>
                  <a:cubicBezTo>
                    <a:pt x="3639" y="3839"/>
                    <a:pt x="4065" y="4396"/>
                    <a:pt x="4278" y="4921"/>
                  </a:cubicBezTo>
                  <a:cubicBezTo>
                    <a:pt x="4519" y="5483"/>
                    <a:pt x="4493" y="6107"/>
                    <a:pt x="4245" y="6671"/>
                  </a:cubicBezTo>
                  <a:lnTo>
                    <a:pt x="4245" y="6671"/>
                  </a:lnTo>
                  <a:cubicBezTo>
                    <a:pt x="4327" y="6507"/>
                    <a:pt x="4669" y="5865"/>
                    <a:pt x="4344" y="4888"/>
                  </a:cubicBezTo>
                  <a:cubicBezTo>
                    <a:pt x="4098" y="4118"/>
                    <a:pt x="3180" y="3069"/>
                    <a:pt x="3164" y="1905"/>
                  </a:cubicBezTo>
                  <a:cubicBezTo>
                    <a:pt x="3224" y="931"/>
                    <a:pt x="4001" y="517"/>
                    <a:pt x="4590" y="517"/>
                  </a:cubicBezTo>
                  <a:cubicBezTo>
                    <a:pt x="4794" y="517"/>
                    <a:pt x="4976" y="567"/>
                    <a:pt x="5098" y="659"/>
                  </a:cubicBezTo>
                  <a:cubicBezTo>
                    <a:pt x="5671" y="1053"/>
                    <a:pt x="5458" y="1790"/>
                    <a:pt x="5049" y="1905"/>
                  </a:cubicBezTo>
                  <a:cubicBezTo>
                    <a:pt x="4981" y="1930"/>
                    <a:pt x="4912" y="1942"/>
                    <a:pt x="4844" y="1942"/>
                  </a:cubicBezTo>
                  <a:cubicBezTo>
                    <a:pt x="4599" y="1942"/>
                    <a:pt x="4372" y="1788"/>
                    <a:pt x="4295" y="1544"/>
                  </a:cubicBezTo>
                  <a:cubicBezTo>
                    <a:pt x="4273" y="1459"/>
                    <a:pt x="4321" y="1374"/>
                    <a:pt x="4389" y="1374"/>
                  </a:cubicBezTo>
                  <a:cubicBezTo>
                    <a:pt x="4425" y="1374"/>
                    <a:pt x="4467" y="1399"/>
                    <a:pt x="4508" y="1462"/>
                  </a:cubicBezTo>
                  <a:cubicBezTo>
                    <a:pt x="4562" y="1535"/>
                    <a:pt x="4638" y="1567"/>
                    <a:pt x="4712" y="1567"/>
                  </a:cubicBezTo>
                  <a:cubicBezTo>
                    <a:pt x="4840" y="1567"/>
                    <a:pt x="4961" y="1471"/>
                    <a:pt x="4950" y="1315"/>
                  </a:cubicBezTo>
                  <a:cubicBezTo>
                    <a:pt x="4967" y="1167"/>
                    <a:pt x="4852" y="1020"/>
                    <a:pt x="4704" y="1003"/>
                  </a:cubicBezTo>
                  <a:cubicBezTo>
                    <a:pt x="4676" y="996"/>
                    <a:pt x="4648" y="993"/>
                    <a:pt x="4620" y="993"/>
                  </a:cubicBezTo>
                  <a:cubicBezTo>
                    <a:pt x="4450" y="993"/>
                    <a:pt x="4288" y="1114"/>
                    <a:pt x="4245" y="1282"/>
                  </a:cubicBezTo>
                  <a:cubicBezTo>
                    <a:pt x="4118" y="1584"/>
                    <a:pt x="4346" y="2103"/>
                    <a:pt x="4929" y="2103"/>
                  </a:cubicBezTo>
                  <a:cubicBezTo>
                    <a:pt x="4947" y="2103"/>
                    <a:pt x="4965" y="2103"/>
                    <a:pt x="4983" y="2102"/>
                  </a:cubicBezTo>
                  <a:cubicBezTo>
                    <a:pt x="5622" y="2069"/>
                    <a:pt x="6114" y="1102"/>
                    <a:pt x="5540" y="446"/>
                  </a:cubicBezTo>
                  <a:cubicBezTo>
                    <a:pt x="5310" y="156"/>
                    <a:pt x="4920" y="1"/>
                    <a:pt x="4522" y="1"/>
                  </a:cubicBezTo>
                  <a:cubicBezTo>
                    <a:pt x="4044" y="1"/>
                    <a:pt x="3553" y="225"/>
                    <a:pt x="3311" y="708"/>
                  </a:cubicBezTo>
                  <a:cubicBezTo>
                    <a:pt x="3196" y="872"/>
                    <a:pt x="3114" y="1069"/>
                    <a:pt x="3065" y="1266"/>
                  </a:cubicBezTo>
                  <a:cubicBezTo>
                    <a:pt x="3016" y="1069"/>
                    <a:pt x="2918" y="872"/>
                    <a:pt x="2803" y="708"/>
                  </a:cubicBezTo>
                  <a:cubicBezTo>
                    <a:pt x="2561" y="225"/>
                    <a:pt x="2070" y="1"/>
                    <a:pt x="1595" y="1"/>
                  </a:cubicBezTo>
                  <a:close/>
                  <a:moveTo>
                    <a:pt x="4245" y="6671"/>
                  </a:moveTo>
                  <a:cubicBezTo>
                    <a:pt x="4236" y="6689"/>
                    <a:pt x="4231" y="6701"/>
                    <a:pt x="4229" y="6708"/>
                  </a:cubicBezTo>
                  <a:cubicBezTo>
                    <a:pt x="4235" y="6696"/>
                    <a:pt x="4240" y="6683"/>
                    <a:pt x="4245" y="667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17"/>
            <p:cNvSpPr/>
            <p:nvPr/>
          </p:nvSpPr>
          <p:spPr>
            <a:xfrm>
              <a:off x="5567563" y="4693875"/>
              <a:ext cx="171045" cy="268903"/>
            </a:xfrm>
            <a:custGeom>
              <a:rect b="b" l="l" r="r" t="t"/>
              <a:pathLst>
                <a:path extrusionOk="0" h="8197" w="5214">
                  <a:moveTo>
                    <a:pt x="4131" y="1"/>
                  </a:moveTo>
                  <a:cubicBezTo>
                    <a:pt x="4131" y="1"/>
                    <a:pt x="4197" y="607"/>
                    <a:pt x="3804" y="837"/>
                  </a:cubicBezTo>
                  <a:cubicBezTo>
                    <a:pt x="3410" y="1066"/>
                    <a:pt x="2853" y="1525"/>
                    <a:pt x="3443" y="2050"/>
                  </a:cubicBezTo>
                  <a:cubicBezTo>
                    <a:pt x="4050" y="2574"/>
                    <a:pt x="4213" y="3328"/>
                    <a:pt x="3689" y="4066"/>
                  </a:cubicBezTo>
                  <a:cubicBezTo>
                    <a:pt x="3689" y="4066"/>
                    <a:pt x="4000" y="2967"/>
                    <a:pt x="3263" y="2476"/>
                  </a:cubicBezTo>
                  <a:cubicBezTo>
                    <a:pt x="3064" y="2343"/>
                    <a:pt x="2904" y="2306"/>
                    <a:pt x="2789" y="2306"/>
                  </a:cubicBezTo>
                  <a:cubicBezTo>
                    <a:pt x="2649" y="2306"/>
                    <a:pt x="2574" y="2361"/>
                    <a:pt x="2574" y="2361"/>
                  </a:cubicBezTo>
                  <a:cubicBezTo>
                    <a:pt x="2640" y="2492"/>
                    <a:pt x="2673" y="2640"/>
                    <a:pt x="2689" y="2787"/>
                  </a:cubicBezTo>
                  <a:cubicBezTo>
                    <a:pt x="2705" y="3000"/>
                    <a:pt x="2214" y="3361"/>
                    <a:pt x="2574" y="3754"/>
                  </a:cubicBezTo>
                  <a:cubicBezTo>
                    <a:pt x="2919" y="4148"/>
                    <a:pt x="3148" y="4918"/>
                    <a:pt x="1951" y="5803"/>
                  </a:cubicBezTo>
                  <a:cubicBezTo>
                    <a:pt x="1951" y="5803"/>
                    <a:pt x="2574" y="4443"/>
                    <a:pt x="2214" y="3738"/>
                  </a:cubicBezTo>
                  <a:cubicBezTo>
                    <a:pt x="1853" y="3033"/>
                    <a:pt x="1394" y="3148"/>
                    <a:pt x="968" y="2558"/>
                  </a:cubicBezTo>
                  <a:cubicBezTo>
                    <a:pt x="968" y="2558"/>
                    <a:pt x="1" y="3082"/>
                    <a:pt x="755" y="4230"/>
                  </a:cubicBezTo>
                  <a:cubicBezTo>
                    <a:pt x="1624" y="5574"/>
                    <a:pt x="542" y="7278"/>
                    <a:pt x="1460" y="8196"/>
                  </a:cubicBezTo>
                  <a:cubicBezTo>
                    <a:pt x="1460" y="8196"/>
                    <a:pt x="1411" y="6836"/>
                    <a:pt x="2673" y="5606"/>
                  </a:cubicBezTo>
                  <a:cubicBezTo>
                    <a:pt x="3935" y="4377"/>
                    <a:pt x="5213" y="2853"/>
                    <a:pt x="41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17"/>
            <p:cNvSpPr/>
            <p:nvPr/>
          </p:nvSpPr>
          <p:spPr>
            <a:xfrm>
              <a:off x="5718141" y="4660544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lnTo>
                    <a:pt x="2574" y="0"/>
                  </a:lnTo>
                  <a:cubicBezTo>
                    <a:pt x="2541" y="279"/>
                    <a:pt x="2279" y="525"/>
                    <a:pt x="1623" y="820"/>
                  </a:cubicBezTo>
                  <a:cubicBezTo>
                    <a:pt x="968" y="1099"/>
                    <a:pt x="1213" y="1935"/>
                    <a:pt x="1279" y="2115"/>
                  </a:cubicBezTo>
                  <a:cubicBezTo>
                    <a:pt x="1342" y="2303"/>
                    <a:pt x="1389" y="2641"/>
                    <a:pt x="1207" y="2641"/>
                  </a:cubicBezTo>
                  <a:cubicBezTo>
                    <a:pt x="1198" y="2641"/>
                    <a:pt x="1190" y="2641"/>
                    <a:pt x="1181" y="2639"/>
                  </a:cubicBezTo>
                  <a:cubicBezTo>
                    <a:pt x="951" y="2607"/>
                    <a:pt x="1000" y="2492"/>
                    <a:pt x="1099" y="1820"/>
                  </a:cubicBezTo>
                  <a:cubicBezTo>
                    <a:pt x="1184" y="1319"/>
                    <a:pt x="869" y="1255"/>
                    <a:pt x="703" y="1255"/>
                  </a:cubicBezTo>
                  <a:cubicBezTo>
                    <a:pt x="646" y="1255"/>
                    <a:pt x="607" y="1262"/>
                    <a:pt x="607" y="1262"/>
                  </a:cubicBezTo>
                  <a:cubicBezTo>
                    <a:pt x="738" y="1426"/>
                    <a:pt x="738" y="1656"/>
                    <a:pt x="591" y="1820"/>
                  </a:cubicBezTo>
                  <a:cubicBezTo>
                    <a:pt x="345" y="2066"/>
                    <a:pt x="50" y="2344"/>
                    <a:pt x="312" y="3098"/>
                  </a:cubicBezTo>
                  <a:cubicBezTo>
                    <a:pt x="574" y="3852"/>
                    <a:pt x="0" y="4524"/>
                    <a:pt x="0" y="4524"/>
                  </a:cubicBezTo>
                  <a:cubicBezTo>
                    <a:pt x="3033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17"/>
            <p:cNvSpPr/>
            <p:nvPr/>
          </p:nvSpPr>
          <p:spPr>
            <a:xfrm>
              <a:off x="5520782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1" y="280"/>
                    <a:pt x="1656" y="526"/>
                  </a:cubicBezTo>
                  <a:cubicBezTo>
                    <a:pt x="1312" y="771"/>
                    <a:pt x="1" y="2443"/>
                    <a:pt x="3591" y="4263"/>
                  </a:cubicBezTo>
                  <a:cubicBezTo>
                    <a:pt x="3591" y="4263"/>
                    <a:pt x="2738" y="3771"/>
                    <a:pt x="2640" y="2476"/>
                  </a:cubicBezTo>
                  <a:cubicBezTo>
                    <a:pt x="2541" y="1198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17"/>
            <p:cNvSpPr/>
            <p:nvPr/>
          </p:nvSpPr>
          <p:spPr>
            <a:xfrm>
              <a:off x="5289043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77" y="1"/>
                  </a:moveTo>
                  <a:cubicBezTo>
                    <a:pt x="4753" y="1"/>
                    <a:pt x="4503" y="53"/>
                    <a:pt x="4229" y="176"/>
                  </a:cubicBezTo>
                  <a:cubicBezTo>
                    <a:pt x="2770" y="831"/>
                    <a:pt x="3033" y="3306"/>
                    <a:pt x="4770" y="3667"/>
                  </a:cubicBezTo>
                  <a:cubicBezTo>
                    <a:pt x="4967" y="3700"/>
                    <a:pt x="5180" y="3732"/>
                    <a:pt x="5344" y="3749"/>
                  </a:cubicBezTo>
                  <a:cubicBezTo>
                    <a:pt x="4885" y="3831"/>
                    <a:pt x="4442" y="3995"/>
                    <a:pt x="4032" y="4191"/>
                  </a:cubicBezTo>
                  <a:cubicBezTo>
                    <a:pt x="3885" y="4273"/>
                    <a:pt x="3655" y="4339"/>
                    <a:pt x="3606" y="4355"/>
                  </a:cubicBezTo>
                  <a:cubicBezTo>
                    <a:pt x="3147" y="4528"/>
                    <a:pt x="2715" y="4603"/>
                    <a:pt x="2328" y="4603"/>
                  </a:cubicBezTo>
                  <a:cubicBezTo>
                    <a:pt x="1499" y="4603"/>
                    <a:pt x="869" y="4257"/>
                    <a:pt x="590" y="3765"/>
                  </a:cubicBezTo>
                  <a:cubicBezTo>
                    <a:pt x="344" y="3355"/>
                    <a:pt x="328" y="2864"/>
                    <a:pt x="541" y="2454"/>
                  </a:cubicBezTo>
                  <a:cubicBezTo>
                    <a:pt x="557" y="2437"/>
                    <a:pt x="557" y="2437"/>
                    <a:pt x="557" y="2421"/>
                  </a:cubicBezTo>
                  <a:cubicBezTo>
                    <a:pt x="770" y="2107"/>
                    <a:pt x="1106" y="1960"/>
                    <a:pt x="1419" y="1960"/>
                  </a:cubicBezTo>
                  <a:cubicBezTo>
                    <a:pt x="1710" y="1960"/>
                    <a:pt x="1981" y="2086"/>
                    <a:pt x="2115" y="2323"/>
                  </a:cubicBezTo>
                  <a:cubicBezTo>
                    <a:pt x="2229" y="2454"/>
                    <a:pt x="2279" y="2634"/>
                    <a:pt x="2279" y="2798"/>
                  </a:cubicBezTo>
                  <a:cubicBezTo>
                    <a:pt x="2279" y="2946"/>
                    <a:pt x="2229" y="3093"/>
                    <a:pt x="2115" y="3208"/>
                  </a:cubicBezTo>
                  <a:cubicBezTo>
                    <a:pt x="2000" y="3305"/>
                    <a:pt x="1942" y="3335"/>
                    <a:pt x="1914" y="3335"/>
                  </a:cubicBezTo>
                  <a:cubicBezTo>
                    <a:pt x="1889" y="3335"/>
                    <a:pt x="1885" y="3313"/>
                    <a:pt x="1885" y="3290"/>
                  </a:cubicBezTo>
                  <a:cubicBezTo>
                    <a:pt x="2010" y="3030"/>
                    <a:pt x="1724" y="2861"/>
                    <a:pt x="1472" y="2861"/>
                  </a:cubicBezTo>
                  <a:cubicBezTo>
                    <a:pt x="1294" y="2861"/>
                    <a:pt x="1134" y="2946"/>
                    <a:pt x="1148" y="3142"/>
                  </a:cubicBezTo>
                  <a:cubicBezTo>
                    <a:pt x="1137" y="3417"/>
                    <a:pt x="1376" y="3544"/>
                    <a:pt x="1628" y="3544"/>
                  </a:cubicBezTo>
                  <a:cubicBezTo>
                    <a:pt x="1753" y="3544"/>
                    <a:pt x="1881" y="3513"/>
                    <a:pt x="1983" y="3454"/>
                  </a:cubicBezTo>
                  <a:lnTo>
                    <a:pt x="2016" y="3437"/>
                  </a:lnTo>
                  <a:cubicBezTo>
                    <a:pt x="2033" y="3421"/>
                    <a:pt x="2065" y="3405"/>
                    <a:pt x="2082" y="3388"/>
                  </a:cubicBezTo>
                  <a:lnTo>
                    <a:pt x="2098" y="3372"/>
                  </a:lnTo>
                  <a:cubicBezTo>
                    <a:pt x="2393" y="3093"/>
                    <a:pt x="2426" y="2618"/>
                    <a:pt x="2180" y="2290"/>
                  </a:cubicBezTo>
                  <a:cubicBezTo>
                    <a:pt x="2042" y="2013"/>
                    <a:pt x="1730" y="1862"/>
                    <a:pt x="1394" y="1862"/>
                  </a:cubicBezTo>
                  <a:cubicBezTo>
                    <a:pt x="1054" y="1862"/>
                    <a:pt x="690" y="2017"/>
                    <a:pt x="459" y="2356"/>
                  </a:cubicBezTo>
                  <a:cubicBezTo>
                    <a:pt x="0" y="2946"/>
                    <a:pt x="131" y="4126"/>
                    <a:pt x="934" y="4568"/>
                  </a:cubicBezTo>
                  <a:cubicBezTo>
                    <a:pt x="1300" y="4782"/>
                    <a:pt x="1708" y="4882"/>
                    <a:pt x="2132" y="4882"/>
                  </a:cubicBezTo>
                  <a:cubicBezTo>
                    <a:pt x="2164" y="4882"/>
                    <a:pt x="2197" y="4881"/>
                    <a:pt x="2229" y="4880"/>
                  </a:cubicBezTo>
                  <a:cubicBezTo>
                    <a:pt x="3131" y="4847"/>
                    <a:pt x="3852" y="4355"/>
                    <a:pt x="5032" y="3995"/>
                  </a:cubicBezTo>
                  <a:cubicBezTo>
                    <a:pt x="5458" y="3896"/>
                    <a:pt x="5901" y="3831"/>
                    <a:pt x="6344" y="3782"/>
                  </a:cubicBezTo>
                  <a:cubicBezTo>
                    <a:pt x="6540" y="3765"/>
                    <a:pt x="6737" y="3716"/>
                    <a:pt x="6917" y="3618"/>
                  </a:cubicBezTo>
                  <a:lnTo>
                    <a:pt x="6917" y="3618"/>
                  </a:lnTo>
                  <a:cubicBezTo>
                    <a:pt x="6917" y="3618"/>
                    <a:pt x="6803" y="3644"/>
                    <a:pt x="6655" y="3644"/>
                  </a:cubicBezTo>
                  <a:cubicBezTo>
                    <a:pt x="6496" y="3644"/>
                    <a:pt x="6299" y="3614"/>
                    <a:pt x="6163" y="3487"/>
                  </a:cubicBezTo>
                  <a:cubicBezTo>
                    <a:pt x="5917" y="3257"/>
                    <a:pt x="5917" y="3355"/>
                    <a:pt x="5622" y="3257"/>
                  </a:cubicBezTo>
                  <a:cubicBezTo>
                    <a:pt x="5458" y="3224"/>
                    <a:pt x="5360" y="3060"/>
                    <a:pt x="5360" y="2896"/>
                  </a:cubicBezTo>
                  <a:cubicBezTo>
                    <a:pt x="5163" y="3060"/>
                    <a:pt x="5131" y="3355"/>
                    <a:pt x="5278" y="3552"/>
                  </a:cubicBezTo>
                  <a:cubicBezTo>
                    <a:pt x="5278" y="3552"/>
                    <a:pt x="4557" y="3552"/>
                    <a:pt x="4377" y="3191"/>
                  </a:cubicBezTo>
                  <a:cubicBezTo>
                    <a:pt x="4213" y="2814"/>
                    <a:pt x="4409" y="2814"/>
                    <a:pt x="4557" y="2733"/>
                  </a:cubicBezTo>
                  <a:cubicBezTo>
                    <a:pt x="4704" y="2651"/>
                    <a:pt x="4737" y="2519"/>
                    <a:pt x="4590" y="2306"/>
                  </a:cubicBezTo>
                  <a:cubicBezTo>
                    <a:pt x="4442" y="2093"/>
                    <a:pt x="4475" y="1733"/>
                    <a:pt x="4737" y="1733"/>
                  </a:cubicBezTo>
                  <a:cubicBezTo>
                    <a:pt x="4658" y="1560"/>
                    <a:pt x="4481" y="1452"/>
                    <a:pt x="4304" y="1452"/>
                  </a:cubicBezTo>
                  <a:cubicBezTo>
                    <a:pt x="4262" y="1452"/>
                    <a:pt x="4220" y="1458"/>
                    <a:pt x="4180" y="1470"/>
                  </a:cubicBezTo>
                  <a:cubicBezTo>
                    <a:pt x="3754" y="1552"/>
                    <a:pt x="3737" y="2159"/>
                    <a:pt x="3737" y="2159"/>
                  </a:cubicBezTo>
                  <a:cubicBezTo>
                    <a:pt x="3737" y="2159"/>
                    <a:pt x="3442" y="1405"/>
                    <a:pt x="3934" y="1028"/>
                  </a:cubicBezTo>
                  <a:cubicBezTo>
                    <a:pt x="4117" y="883"/>
                    <a:pt x="4264" y="827"/>
                    <a:pt x="4378" y="827"/>
                  </a:cubicBezTo>
                  <a:cubicBezTo>
                    <a:pt x="4562" y="827"/>
                    <a:pt x="4664" y="969"/>
                    <a:pt x="4704" y="1110"/>
                  </a:cubicBezTo>
                  <a:cubicBezTo>
                    <a:pt x="4757" y="1295"/>
                    <a:pt x="4864" y="1449"/>
                    <a:pt x="5007" y="1449"/>
                  </a:cubicBezTo>
                  <a:cubicBezTo>
                    <a:pt x="5041" y="1449"/>
                    <a:pt x="5077" y="1440"/>
                    <a:pt x="5114" y="1421"/>
                  </a:cubicBezTo>
                  <a:cubicBezTo>
                    <a:pt x="5255" y="1345"/>
                    <a:pt x="5368" y="1248"/>
                    <a:pt x="5466" y="1248"/>
                  </a:cubicBezTo>
                  <a:cubicBezTo>
                    <a:pt x="5516" y="1248"/>
                    <a:pt x="5562" y="1273"/>
                    <a:pt x="5606" y="1339"/>
                  </a:cubicBezTo>
                  <a:cubicBezTo>
                    <a:pt x="5721" y="1602"/>
                    <a:pt x="5606" y="1897"/>
                    <a:pt x="5344" y="2011"/>
                  </a:cubicBezTo>
                  <a:cubicBezTo>
                    <a:pt x="5344" y="2011"/>
                    <a:pt x="5349" y="2012"/>
                    <a:pt x="5360" y="2012"/>
                  </a:cubicBezTo>
                  <a:cubicBezTo>
                    <a:pt x="5467" y="2012"/>
                    <a:pt x="6078" y="1984"/>
                    <a:pt x="6212" y="1372"/>
                  </a:cubicBezTo>
                  <a:cubicBezTo>
                    <a:pt x="6330" y="822"/>
                    <a:pt x="5863" y="1"/>
                    <a:pt x="49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17"/>
            <p:cNvSpPr/>
            <p:nvPr/>
          </p:nvSpPr>
          <p:spPr>
            <a:xfrm>
              <a:off x="5252465" y="5063823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53" y="1"/>
                  </a:moveTo>
                  <a:cubicBezTo>
                    <a:pt x="853" y="1"/>
                    <a:pt x="1" y="919"/>
                    <a:pt x="558" y="1722"/>
                  </a:cubicBezTo>
                  <a:cubicBezTo>
                    <a:pt x="886" y="2181"/>
                    <a:pt x="1394" y="2459"/>
                    <a:pt x="1951" y="2492"/>
                  </a:cubicBezTo>
                  <a:cubicBezTo>
                    <a:pt x="1886" y="2492"/>
                    <a:pt x="1492" y="2492"/>
                    <a:pt x="1312" y="2722"/>
                  </a:cubicBezTo>
                  <a:cubicBezTo>
                    <a:pt x="1181" y="2886"/>
                    <a:pt x="1132" y="3099"/>
                    <a:pt x="1164" y="3312"/>
                  </a:cubicBezTo>
                  <a:cubicBezTo>
                    <a:pt x="1216" y="3221"/>
                    <a:pt x="1310" y="3171"/>
                    <a:pt x="1412" y="3171"/>
                  </a:cubicBezTo>
                  <a:cubicBezTo>
                    <a:pt x="1439" y="3171"/>
                    <a:pt x="1465" y="3174"/>
                    <a:pt x="1492" y="3181"/>
                  </a:cubicBezTo>
                  <a:cubicBezTo>
                    <a:pt x="1597" y="3216"/>
                    <a:pt x="1758" y="3288"/>
                    <a:pt x="1943" y="3288"/>
                  </a:cubicBezTo>
                  <a:cubicBezTo>
                    <a:pt x="2104" y="3288"/>
                    <a:pt x="2284" y="3233"/>
                    <a:pt x="2459" y="3050"/>
                  </a:cubicBezTo>
                  <a:cubicBezTo>
                    <a:pt x="2836" y="2640"/>
                    <a:pt x="3328" y="2869"/>
                    <a:pt x="4656" y="2164"/>
                  </a:cubicBezTo>
                  <a:cubicBezTo>
                    <a:pt x="4656" y="2164"/>
                    <a:pt x="4655" y="2164"/>
                    <a:pt x="4655" y="2164"/>
                  </a:cubicBezTo>
                  <a:cubicBezTo>
                    <a:pt x="4631" y="2164"/>
                    <a:pt x="3922" y="2457"/>
                    <a:pt x="3122" y="2457"/>
                  </a:cubicBezTo>
                  <a:cubicBezTo>
                    <a:pt x="2659" y="2457"/>
                    <a:pt x="2164" y="2359"/>
                    <a:pt x="1754" y="2050"/>
                  </a:cubicBezTo>
                  <a:cubicBezTo>
                    <a:pt x="1115" y="1574"/>
                    <a:pt x="771" y="804"/>
                    <a:pt x="85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17"/>
            <p:cNvSpPr/>
            <p:nvPr/>
          </p:nvSpPr>
          <p:spPr>
            <a:xfrm>
              <a:off x="5453563" y="4820307"/>
              <a:ext cx="146310" cy="205917"/>
            </a:xfrm>
            <a:custGeom>
              <a:rect b="b" l="l" r="r" t="t"/>
              <a:pathLst>
                <a:path extrusionOk="0" h="6277" w="4460">
                  <a:moveTo>
                    <a:pt x="2638" y="0"/>
                  </a:moveTo>
                  <a:cubicBezTo>
                    <a:pt x="2145" y="0"/>
                    <a:pt x="1630" y="202"/>
                    <a:pt x="1279" y="605"/>
                  </a:cubicBezTo>
                  <a:cubicBezTo>
                    <a:pt x="1" y="2244"/>
                    <a:pt x="919" y="4260"/>
                    <a:pt x="1656" y="5113"/>
                  </a:cubicBezTo>
                  <a:cubicBezTo>
                    <a:pt x="2099" y="5637"/>
                    <a:pt x="2640" y="6031"/>
                    <a:pt x="3263" y="6276"/>
                  </a:cubicBezTo>
                  <a:cubicBezTo>
                    <a:pt x="2705" y="6014"/>
                    <a:pt x="2197" y="5621"/>
                    <a:pt x="1804" y="5129"/>
                  </a:cubicBezTo>
                  <a:cubicBezTo>
                    <a:pt x="1525" y="4736"/>
                    <a:pt x="1312" y="4309"/>
                    <a:pt x="1197" y="3851"/>
                  </a:cubicBezTo>
                  <a:cubicBezTo>
                    <a:pt x="1034" y="3326"/>
                    <a:pt x="984" y="2769"/>
                    <a:pt x="1034" y="2211"/>
                  </a:cubicBezTo>
                  <a:cubicBezTo>
                    <a:pt x="1165" y="736"/>
                    <a:pt x="1984" y="195"/>
                    <a:pt x="2738" y="162"/>
                  </a:cubicBezTo>
                  <a:cubicBezTo>
                    <a:pt x="3082" y="162"/>
                    <a:pt x="3427" y="310"/>
                    <a:pt x="3673" y="556"/>
                  </a:cubicBezTo>
                  <a:cubicBezTo>
                    <a:pt x="4312" y="1097"/>
                    <a:pt x="3951" y="2047"/>
                    <a:pt x="3410" y="2277"/>
                  </a:cubicBezTo>
                  <a:cubicBezTo>
                    <a:pt x="3287" y="2338"/>
                    <a:pt x="3150" y="2372"/>
                    <a:pt x="3014" y="2372"/>
                  </a:cubicBezTo>
                  <a:cubicBezTo>
                    <a:pt x="2896" y="2372"/>
                    <a:pt x="2779" y="2347"/>
                    <a:pt x="2673" y="2293"/>
                  </a:cubicBezTo>
                  <a:cubicBezTo>
                    <a:pt x="2492" y="2195"/>
                    <a:pt x="2378" y="2031"/>
                    <a:pt x="2361" y="1834"/>
                  </a:cubicBezTo>
                  <a:cubicBezTo>
                    <a:pt x="2355" y="1737"/>
                    <a:pt x="2379" y="1714"/>
                    <a:pt x="2430" y="1714"/>
                  </a:cubicBezTo>
                  <a:cubicBezTo>
                    <a:pt x="2473" y="1714"/>
                    <a:pt x="2536" y="1731"/>
                    <a:pt x="2614" y="1731"/>
                  </a:cubicBezTo>
                  <a:cubicBezTo>
                    <a:pt x="2674" y="1731"/>
                    <a:pt x="2743" y="1721"/>
                    <a:pt x="2820" y="1687"/>
                  </a:cubicBezTo>
                  <a:cubicBezTo>
                    <a:pt x="3033" y="1572"/>
                    <a:pt x="3066" y="1293"/>
                    <a:pt x="2902" y="1130"/>
                  </a:cubicBezTo>
                  <a:cubicBezTo>
                    <a:pt x="2828" y="1056"/>
                    <a:pt x="2727" y="1015"/>
                    <a:pt x="2623" y="1015"/>
                  </a:cubicBezTo>
                  <a:cubicBezTo>
                    <a:pt x="2427" y="1015"/>
                    <a:pt x="2224" y="1158"/>
                    <a:pt x="2181" y="1490"/>
                  </a:cubicBezTo>
                  <a:cubicBezTo>
                    <a:pt x="2148" y="1736"/>
                    <a:pt x="2230" y="1982"/>
                    <a:pt x="2394" y="2146"/>
                  </a:cubicBezTo>
                  <a:lnTo>
                    <a:pt x="2460" y="2211"/>
                  </a:lnTo>
                  <a:lnTo>
                    <a:pt x="2509" y="2261"/>
                  </a:lnTo>
                  <a:lnTo>
                    <a:pt x="2558" y="2293"/>
                  </a:lnTo>
                  <a:lnTo>
                    <a:pt x="2607" y="2326"/>
                  </a:lnTo>
                  <a:lnTo>
                    <a:pt x="2640" y="2343"/>
                  </a:lnTo>
                  <a:cubicBezTo>
                    <a:pt x="2763" y="2408"/>
                    <a:pt x="2898" y="2441"/>
                    <a:pt x="3033" y="2441"/>
                  </a:cubicBezTo>
                  <a:cubicBezTo>
                    <a:pt x="3169" y="2441"/>
                    <a:pt x="3304" y="2408"/>
                    <a:pt x="3427" y="2343"/>
                  </a:cubicBezTo>
                  <a:cubicBezTo>
                    <a:pt x="4017" y="2129"/>
                    <a:pt x="4459" y="1080"/>
                    <a:pt x="3755" y="458"/>
                  </a:cubicBezTo>
                  <a:cubicBezTo>
                    <a:pt x="3480" y="153"/>
                    <a:pt x="3067" y="0"/>
                    <a:pt x="26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17"/>
            <p:cNvSpPr/>
            <p:nvPr/>
          </p:nvSpPr>
          <p:spPr>
            <a:xfrm>
              <a:off x="4250678" y="4923514"/>
              <a:ext cx="80274" cy="179050"/>
            </a:xfrm>
            <a:custGeom>
              <a:rect b="b" l="l" r="r" t="t"/>
              <a:pathLst>
                <a:path extrusionOk="0" h="5458" w="2447">
                  <a:moveTo>
                    <a:pt x="1454" y="1"/>
                  </a:moveTo>
                  <a:cubicBezTo>
                    <a:pt x="1420" y="1"/>
                    <a:pt x="1389" y="6"/>
                    <a:pt x="1361" y="16"/>
                  </a:cubicBezTo>
                  <a:cubicBezTo>
                    <a:pt x="1033" y="114"/>
                    <a:pt x="968" y="377"/>
                    <a:pt x="1131" y="737"/>
                  </a:cubicBezTo>
                  <a:cubicBezTo>
                    <a:pt x="1279" y="1098"/>
                    <a:pt x="1787" y="1147"/>
                    <a:pt x="1656" y="2803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3" y="5409"/>
                    <a:pt x="1836" y="4458"/>
                    <a:pt x="2148" y="2426"/>
                  </a:cubicBezTo>
                  <a:cubicBezTo>
                    <a:pt x="2447" y="573"/>
                    <a:pt x="1806" y="1"/>
                    <a:pt x="14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17"/>
            <p:cNvSpPr/>
            <p:nvPr/>
          </p:nvSpPr>
          <p:spPr>
            <a:xfrm>
              <a:off x="4193137" y="4874174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1" y="0"/>
                  </a:moveTo>
                  <a:cubicBezTo>
                    <a:pt x="1291" y="0"/>
                    <a:pt x="859" y="91"/>
                    <a:pt x="476" y="389"/>
                  </a:cubicBezTo>
                  <a:cubicBezTo>
                    <a:pt x="165" y="668"/>
                    <a:pt x="1" y="1061"/>
                    <a:pt x="33" y="1487"/>
                  </a:cubicBezTo>
                  <a:cubicBezTo>
                    <a:pt x="90" y="1999"/>
                    <a:pt x="616" y="2437"/>
                    <a:pt x="1225" y="2437"/>
                  </a:cubicBezTo>
                  <a:cubicBezTo>
                    <a:pt x="1318" y="2437"/>
                    <a:pt x="1413" y="2427"/>
                    <a:pt x="1509" y="2405"/>
                  </a:cubicBezTo>
                  <a:cubicBezTo>
                    <a:pt x="1607" y="2372"/>
                    <a:pt x="1722" y="2340"/>
                    <a:pt x="1804" y="2290"/>
                  </a:cubicBezTo>
                  <a:lnTo>
                    <a:pt x="1820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46" y="1455"/>
                  </a:cubicBezTo>
                  <a:cubicBezTo>
                    <a:pt x="2196" y="1117"/>
                    <a:pt x="1908" y="894"/>
                    <a:pt x="1600" y="894"/>
                  </a:cubicBezTo>
                  <a:cubicBezTo>
                    <a:pt x="1504" y="894"/>
                    <a:pt x="1406" y="916"/>
                    <a:pt x="1312" y="963"/>
                  </a:cubicBezTo>
                  <a:cubicBezTo>
                    <a:pt x="951" y="1176"/>
                    <a:pt x="1050" y="1717"/>
                    <a:pt x="1459" y="1766"/>
                  </a:cubicBezTo>
                  <a:cubicBezTo>
                    <a:pt x="1490" y="1774"/>
                    <a:pt x="1521" y="1777"/>
                    <a:pt x="1551" y="1777"/>
                  </a:cubicBezTo>
                  <a:cubicBezTo>
                    <a:pt x="1775" y="1777"/>
                    <a:pt x="1962" y="1571"/>
                    <a:pt x="1918" y="1340"/>
                  </a:cubicBezTo>
                  <a:cubicBezTo>
                    <a:pt x="1912" y="1301"/>
                    <a:pt x="1939" y="1267"/>
                    <a:pt x="1976" y="1267"/>
                  </a:cubicBezTo>
                  <a:cubicBezTo>
                    <a:pt x="2032" y="1267"/>
                    <a:pt x="2112" y="1345"/>
                    <a:pt x="2131" y="1602"/>
                  </a:cubicBezTo>
                  <a:cubicBezTo>
                    <a:pt x="2148" y="1717"/>
                    <a:pt x="2115" y="1848"/>
                    <a:pt x="2066" y="1963"/>
                  </a:cubicBezTo>
                  <a:cubicBezTo>
                    <a:pt x="1919" y="2184"/>
                    <a:pt x="1679" y="2312"/>
                    <a:pt x="1418" y="2312"/>
                  </a:cubicBezTo>
                  <a:cubicBezTo>
                    <a:pt x="1388" y="2312"/>
                    <a:pt x="1358" y="2310"/>
                    <a:pt x="1328" y="2307"/>
                  </a:cubicBezTo>
                  <a:cubicBezTo>
                    <a:pt x="1318" y="2307"/>
                    <a:pt x="1307" y="2308"/>
                    <a:pt x="1297" y="2308"/>
                  </a:cubicBezTo>
                  <a:cubicBezTo>
                    <a:pt x="609" y="2308"/>
                    <a:pt x="125" y="1248"/>
                    <a:pt x="771" y="619"/>
                  </a:cubicBezTo>
                  <a:cubicBezTo>
                    <a:pt x="1049" y="325"/>
                    <a:pt x="1439" y="199"/>
                    <a:pt x="1854" y="199"/>
                  </a:cubicBezTo>
                  <a:cubicBezTo>
                    <a:pt x="2367" y="199"/>
                    <a:pt x="2918" y="392"/>
                    <a:pt x="3344" y="701"/>
                  </a:cubicBezTo>
                  <a:cubicBezTo>
                    <a:pt x="5082" y="1979"/>
                    <a:pt x="4820" y="4257"/>
                    <a:pt x="4312" y="5421"/>
                  </a:cubicBezTo>
                  <a:cubicBezTo>
                    <a:pt x="4055" y="6079"/>
                    <a:pt x="3609" y="6659"/>
                    <a:pt x="3037" y="7082"/>
                  </a:cubicBezTo>
                  <a:lnTo>
                    <a:pt x="3037" y="7082"/>
                  </a:lnTo>
                  <a:cubicBezTo>
                    <a:pt x="3204" y="6973"/>
                    <a:pt x="3889" y="6520"/>
                    <a:pt x="4393" y="5454"/>
                  </a:cubicBezTo>
                  <a:cubicBezTo>
                    <a:pt x="4951" y="4290"/>
                    <a:pt x="5279" y="1913"/>
                    <a:pt x="3459" y="553"/>
                  </a:cubicBezTo>
                  <a:cubicBezTo>
                    <a:pt x="3099" y="307"/>
                    <a:pt x="2689" y="127"/>
                    <a:pt x="2263" y="61"/>
                  </a:cubicBezTo>
                  <a:cubicBezTo>
                    <a:pt x="2090" y="27"/>
                    <a:pt x="1892" y="0"/>
                    <a:pt x="1681" y="0"/>
                  </a:cubicBezTo>
                  <a:close/>
                  <a:moveTo>
                    <a:pt x="3037" y="7082"/>
                  </a:moveTo>
                  <a:cubicBezTo>
                    <a:pt x="3009" y="7101"/>
                    <a:pt x="2995" y="7109"/>
                    <a:pt x="3000" y="7109"/>
                  </a:cubicBezTo>
                  <a:cubicBezTo>
                    <a:pt x="3013" y="7101"/>
                    <a:pt x="3025" y="7092"/>
                    <a:pt x="3037" y="708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17"/>
            <p:cNvSpPr/>
            <p:nvPr/>
          </p:nvSpPr>
          <p:spPr>
            <a:xfrm>
              <a:off x="4232406" y="4693350"/>
              <a:ext cx="171012" cy="268870"/>
            </a:xfrm>
            <a:custGeom>
              <a:rect b="b" l="l" r="r" t="t"/>
              <a:pathLst>
                <a:path extrusionOk="0" h="8196" w="5213">
                  <a:moveTo>
                    <a:pt x="1098" y="0"/>
                  </a:moveTo>
                  <a:cubicBezTo>
                    <a:pt x="0" y="2852"/>
                    <a:pt x="1279" y="4377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72" y="7278"/>
                    <a:pt x="3606" y="5590"/>
                    <a:pt x="4475" y="4229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16" y="3737"/>
                  </a:cubicBezTo>
                  <a:cubicBezTo>
                    <a:pt x="2656" y="4475"/>
                    <a:pt x="3278" y="5803"/>
                    <a:pt x="3278" y="5803"/>
                  </a:cubicBezTo>
                  <a:cubicBezTo>
                    <a:pt x="2065" y="4934"/>
                    <a:pt x="2311" y="4164"/>
                    <a:pt x="2656" y="3754"/>
                  </a:cubicBezTo>
                  <a:cubicBezTo>
                    <a:pt x="3000" y="3360"/>
                    <a:pt x="2524" y="3016"/>
                    <a:pt x="2541" y="2787"/>
                  </a:cubicBezTo>
                  <a:cubicBezTo>
                    <a:pt x="2557" y="2639"/>
                    <a:pt x="2590" y="2508"/>
                    <a:pt x="2639" y="2361"/>
                  </a:cubicBezTo>
                  <a:cubicBezTo>
                    <a:pt x="2639" y="2361"/>
                    <a:pt x="2571" y="2315"/>
                    <a:pt x="2442" y="2315"/>
                  </a:cubicBezTo>
                  <a:cubicBezTo>
                    <a:pt x="2326" y="2315"/>
                    <a:pt x="2160" y="2352"/>
                    <a:pt x="1951" y="2492"/>
                  </a:cubicBezTo>
                  <a:cubicBezTo>
                    <a:pt x="1230" y="2983"/>
                    <a:pt x="1525" y="4082"/>
                    <a:pt x="1525" y="4082"/>
                  </a:cubicBezTo>
                  <a:cubicBezTo>
                    <a:pt x="1000" y="3344"/>
                    <a:pt x="1180" y="2590"/>
                    <a:pt x="1770" y="2066"/>
                  </a:cubicBezTo>
                  <a:cubicBezTo>
                    <a:pt x="2377" y="1541"/>
                    <a:pt x="1803" y="1066"/>
                    <a:pt x="1410" y="836"/>
                  </a:cubicBezTo>
                  <a:cubicBezTo>
                    <a:pt x="1017" y="623"/>
                    <a:pt x="1098" y="0"/>
                    <a:pt x="10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17"/>
            <p:cNvSpPr/>
            <p:nvPr/>
          </p:nvSpPr>
          <p:spPr>
            <a:xfrm>
              <a:off x="4153344" y="4659987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22" y="3099"/>
                  </a:cubicBezTo>
                  <a:cubicBezTo>
                    <a:pt x="2984" y="2345"/>
                    <a:pt x="2689" y="2083"/>
                    <a:pt x="2443" y="1820"/>
                  </a:cubicBezTo>
                  <a:cubicBezTo>
                    <a:pt x="2295" y="1656"/>
                    <a:pt x="2295" y="1427"/>
                    <a:pt x="2427" y="1263"/>
                  </a:cubicBezTo>
                  <a:cubicBezTo>
                    <a:pt x="2427" y="1263"/>
                    <a:pt x="2388" y="1256"/>
                    <a:pt x="2333" y="1256"/>
                  </a:cubicBezTo>
                  <a:cubicBezTo>
                    <a:pt x="2171" y="1256"/>
                    <a:pt x="1862" y="1319"/>
                    <a:pt x="1935" y="1820"/>
                  </a:cubicBezTo>
                  <a:cubicBezTo>
                    <a:pt x="2033" y="2509"/>
                    <a:pt x="2082" y="2624"/>
                    <a:pt x="1853" y="2640"/>
                  </a:cubicBezTo>
                  <a:cubicBezTo>
                    <a:pt x="1844" y="2641"/>
                    <a:pt x="1835" y="2642"/>
                    <a:pt x="1827" y="2642"/>
                  </a:cubicBezTo>
                  <a:cubicBezTo>
                    <a:pt x="1645" y="2642"/>
                    <a:pt x="1707" y="2304"/>
                    <a:pt x="1755" y="2115"/>
                  </a:cubicBezTo>
                  <a:cubicBezTo>
                    <a:pt x="1820" y="1935"/>
                    <a:pt x="2066" y="1099"/>
                    <a:pt x="1410" y="821"/>
                  </a:cubicBezTo>
                  <a:cubicBezTo>
                    <a:pt x="755" y="542"/>
                    <a:pt x="492" y="280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17"/>
            <p:cNvSpPr/>
            <p:nvPr/>
          </p:nvSpPr>
          <p:spPr>
            <a:xfrm>
              <a:off x="4332397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71" y="509"/>
                    <a:pt x="1050" y="1181"/>
                    <a:pt x="952" y="2476"/>
                  </a:cubicBezTo>
                  <a:cubicBezTo>
                    <a:pt x="853" y="3771"/>
                    <a:pt x="1" y="4263"/>
                    <a:pt x="1" y="4263"/>
                  </a:cubicBezTo>
                  <a:cubicBezTo>
                    <a:pt x="3591" y="2443"/>
                    <a:pt x="2279" y="771"/>
                    <a:pt x="1935" y="526"/>
                  </a:cubicBezTo>
                  <a:cubicBezTo>
                    <a:pt x="1591" y="280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17"/>
            <p:cNvSpPr/>
            <p:nvPr/>
          </p:nvSpPr>
          <p:spPr>
            <a:xfrm>
              <a:off x="4454467" y="4977774"/>
              <a:ext cx="227503" cy="159432"/>
            </a:xfrm>
            <a:custGeom>
              <a:rect b="b" l="l" r="r" t="t"/>
              <a:pathLst>
                <a:path extrusionOk="0" h="4860" w="6935">
                  <a:moveTo>
                    <a:pt x="1948" y="0"/>
                  </a:moveTo>
                  <a:cubicBezTo>
                    <a:pt x="1063" y="0"/>
                    <a:pt x="588" y="827"/>
                    <a:pt x="706" y="1362"/>
                  </a:cubicBezTo>
                  <a:cubicBezTo>
                    <a:pt x="835" y="1964"/>
                    <a:pt x="1403" y="2002"/>
                    <a:pt x="1543" y="2002"/>
                  </a:cubicBezTo>
                  <a:cubicBezTo>
                    <a:pt x="1563" y="2002"/>
                    <a:pt x="1574" y="2001"/>
                    <a:pt x="1574" y="2001"/>
                  </a:cubicBezTo>
                  <a:cubicBezTo>
                    <a:pt x="1312" y="1903"/>
                    <a:pt x="1197" y="1591"/>
                    <a:pt x="1312" y="1329"/>
                  </a:cubicBezTo>
                  <a:cubicBezTo>
                    <a:pt x="1355" y="1265"/>
                    <a:pt x="1401" y="1241"/>
                    <a:pt x="1450" y="1241"/>
                  </a:cubicBezTo>
                  <a:cubicBezTo>
                    <a:pt x="1553" y="1241"/>
                    <a:pt x="1671" y="1344"/>
                    <a:pt x="1804" y="1411"/>
                  </a:cubicBezTo>
                  <a:cubicBezTo>
                    <a:pt x="1842" y="1430"/>
                    <a:pt x="1877" y="1438"/>
                    <a:pt x="1911" y="1438"/>
                  </a:cubicBezTo>
                  <a:cubicBezTo>
                    <a:pt x="2054" y="1438"/>
                    <a:pt x="2161" y="1285"/>
                    <a:pt x="2214" y="1099"/>
                  </a:cubicBezTo>
                  <a:cubicBezTo>
                    <a:pt x="2254" y="958"/>
                    <a:pt x="2356" y="817"/>
                    <a:pt x="2544" y="817"/>
                  </a:cubicBezTo>
                  <a:cubicBezTo>
                    <a:pt x="2661" y="817"/>
                    <a:pt x="2811" y="872"/>
                    <a:pt x="3000" y="1017"/>
                  </a:cubicBezTo>
                  <a:cubicBezTo>
                    <a:pt x="3476" y="1394"/>
                    <a:pt x="3181" y="2148"/>
                    <a:pt x="3181" y="2148"/>
                  </a:cubicBezTo>
                  <a:cubicBezTo>
                    <a:pt x="3181" y="2148"/>
                    <a:pt x="3181" y="1526"/>
                    <a:pt x="2738" y="1476"/>
                  </a:cubicBezTo>
                  <a:cubicBezTo>
                    <a:pt x="2694" y="1463"/>
                    <a:pt x="2649" y="1456"/>
                    <a:pt x="2604" y="1456"/>
                  </a:cubicBezTo>
                  <a:cubicBezTo>
                    <a:pt x="2430" y="1456"/>
                    <a:pt x="2259" y="1553"/>
                    <a:pt x="2181" y="1722"/>
                  </a:cubicBezTo>
                  <a:cubicBezTo>
                    <a:pt x="2460" y="1722"/>
                    <a:pt x="2476" y="2099"/>
                    <a:pt x="2328" y="2296"/>
                  </a:cubicBezTo>
                  <a:cubicBezTo>
                    <a:pt x="2181" y="2509"/>
                    <a:pt x="2230" y="2657"/>
                    <a:pt x="2361" y="2739"/>
                  </a:cubicBezTo>
                  <a:cubicBezTo>
                    <a:pt x="2509" y="2820"/>
                    <a:pt x="2722" y="2804"/>
                    <a:pt x="2541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804" y="3345"/>
                    <a:pt x="1755" y="3050"/>
                    <a:pt x="1558" y="2886"/>
                  </a:cubicBezTo>
                  <a:lnTo>
                    <a:pt x="1558" y="2886"/>
                  </a:lnTo>
                  <a:cubicBezTo>
                    <a:pt x="1574" y="3066"/>
                    <a:pt x="1460" y="3214"/>
                    <a:pt x="1296" y="3263"/>
                  </a:cubicBezTo>
                  <a:cubicBezTo>
                    <a:pt x="1001" y="3345"/>
                    <a:pt x="1017" y="3263"/>
                    <a:pt x="755" y="3493"/>
                  </a:cubicBezTo>
                  <a:cubicBezTo>
                    <a:pt x="618" y="3603"/>
                    <a:pt x="420" y="3630"/>
                    <a:pt x="261" y="3630"/>
                  </a:cubicBezTo>
                  <a:cubicBezTo>
                    <a:pt x="114" y="3630"/>
                    <a:pt x="1" y="3607"/>
                    <a:pt x="1" y="3607"/>
                  </a:cubicBezTo>
                  <a:lnTo>
                    <a:pt x="1" y="3607"/>
                  </a:lnTo>
                  <a:cubicBezTo>
                    <a:pt x="181" y="3706"/>
                    <a:pt x="378" y="3755"/>
                    <a:pt x="591" y="3771"/>
                  </a:cubicBezTo>
                  <a:cubicBezTo>
                    <a:pt x="1017" y="3804"/>
                    <a:pt x="1460" y="3886"/>
                    <a:pt x="1886" y="3984"/>
                  </a:cubicBezTo>
                  <a:cubicBezTo>
                    <a:pt x="3066" y="4345"/>
                    <a:pt x="3787" y="4837"/>
                    <a:pt x="4689" y="4853"/>
                  </a:cubicBezTo>
                  <a:cubicBezTo>
                    <a:pt x="4747" y="4857"/>
                    <a:pt x="4804" y="4859"/>
                    <a:pt x="4861" y="4859"/>
                  </a:cubicBezTo>
                  <a:cubicBezTo>
                    <a:pt x="5259" y="4859"/>
                    <a:pt x="5642" y="4761"/>
                    <a:pt x="6000" y="4574"/>
                  </a:cubicBezTo>
                  <a:cubicBezTo>
                    <a:pt x="6787" y="4115"/>
                    <a:pt x="6934" y="2952"/>
                    <a:pt x="6475" y="2345"/>
                  </a:cubicBezTo>
                  <a:cubicBezTo>
                    <a:pt x="6244" y="2015"/>
                    <a:pt x="5880" y="1864"/>
                    <a:pt x="5540" y="1864"/>
                  </a:cubicBezTo>
                  <a:cubicBezTo>
                    <a:pt x="5205" y="1864"/>
                    <a:pt x="4893" y="2011"/>
                    <a:pt x="4754" y="2280"/>
                  </a:cubicBezTo>
                  <a:cubicBezTo>
                    <a:pt x="4508" y="2607"/>
                    <a:pt x="4541" y="3083"/>
                    <a:pt x="4836" y="3361"/>
                  </a:cubicBezTo>
                  <a:lnTo>
                    <a:pt x="4836" y="3378"/>
                  </a:lnTo>
                  <a:cubicBezTo>
                    <a:pt x="4869" y="3394"/>
                    <a:pt x="4885" y="3411"/>
                    <a:pt x="4902" y="3427"/>
                  </a:cubicBezTo>
                  <a:lnTo>
                    <a:pt x="4935" y="3460"/>
                  </a:lnTo>
                  <a:cubicBezTo>
                    <a:pt x="5036" y="3519"/>
                    <a:pt x="5163" y="3550"/>
                    <a:pt x="5287" y="3550"/>
                  </a:cubicBezTo>
                  <a:cubicBezTo>
                    <a:pt x="5542" y="3550"/>
                    <a:pt x="5787" y="3419"/>
                    <a:pt x="5787" y="3132"/>
                  </a:cubicBezTo>
                  <a:cubicBezTo>
                    <a:pt x="5794" y="2938"/>
                    <a:pt x="5633" y="2856"/>
                    <a:pt x="5456" y="2856"/>
                  </a:cubicBezTo>
                  <a:cubicBezTo>
                    <a:pt x="5199" y="2856"/>
                    <a:pt x="4907" y="3027"/>
                    <a:pt x="5033" y="3279"/>
                  </a:cubicBezTo>
                  <a:cubicBezTo>
                    <a:pt x="5033" y="3302"/>
                    <a:pt x="5033" y="3325"/>
                    <a:pt x="5010" y="3325"/>
                  </a:cubicBezTo>
                  <a:cubicBezTo>
                    <a:pt x="4984" y="3325"/>
                    <a:pt x="4927" y="3294"/>
                    <a:pt x="4803" y="3197"/>
                  </a:cubicBezTo>
                  <a:cubicBezTo>
                    <a:pt x="4689" y="3099"/>
                    <a:pt x="4640" y="2952"/>
                    <a:pt x="4640" y="2788"/>
                  </a:cubicBezTo>
                  <a:cubicBezTo>
                    <a:pt x="4640" y="2624"/>
                    <a:pt x="4689" y="2460"/>
                    <a:pt x="4803" y="2312"/>
                  </a:cubicBezTo>
                  <a:cubicBezTo>
                    <a:pt x="4936" y="2078"/>
                    <a:pt x="5208" y="1955"/>
                    <a:pt x="5497" y="1955"/>
                  </a:cubicBezTo>
                  <a:cubicBezTo>
                    <a:pt x="5815" y="1955"/>
                    <a:pt x="6155" y="2102"/>
                    <a:pt x="6361" y="2411"/>
                  </a:cubicBezTo>
                  <a:cubicBezTo>
                    <a:pt x="6361" y="2411"/>
                    <a:pt x="6361" y="2427"/>
                    <a:pt x="6377" y="2443"/>
                  </a:cubicBezTo>
                  <a:cubicBezTo>
                    <a:pt x="6590" y="2853"/>
                    <a:pt x="6574" y="3361"/>
                    <a:pt x="6344" y="3755"/>
                  </a:cubicBezTo>
                  <a:cubicBezTo>
                    <a:pt x="6065" y="4258"/>
                    <a:pt x="5426" y="4609"/>
                    <a:pt x="4590" y="4609"/>
                  </a:cubicBezTo>
                  <a:cubicBezTo>
                    <a:pt x="4201" y="4609"/>
                    <a:pt x="3770" y="4533"/>
                    <a:pt x="3312" y="4361"/>
                  </a:cubicBezTo>
                  <a:cubicBezTo>
                    <a:pt x="3279" y="4345"/>
                    <a:pt x="3033" y="4263"/>
                    <a:pt x="2886" y="4197"/>
                  </a:cubicBezTo>
                  <a:cubicBezTo>
                    <a:pt x="2476" y="3984"/>
                    <a:pt x="2033" y="3837"/>
                    <a:pt x="1574" y="3755"/>
                  </a:cubicBezTo>
                  <a:cubicBezTo>
                    <a:pt x="1755" y="3722"/>
                    <a:pt x="1951" y="3706"/>
                    <a:pt x="2148" y="3656"/>
                  </a:cubicBezTo>
                  <a:cubicBezTo>
                    <a:pt x="3902" y="3312"/>
                    <a:pt x="4164" y="837"/>
                    <a:pt x="2705" y="182"/>
                  </a:cubicBezTo>
                  <a:cubicBezTo>
                    <a:pt x="2428" y="55"/>
                    <a:pt x="2175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17"/>
            <p:cNvSpPr/>
            <p:nvPr/>
          </p:nvSpPr>
          <p:spPr>
            <a:xfrm>
              <a:off x="4565777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4" y="1"/>
                  </a:moveTo>
                  <a:lnTo>
                    <a:pt x="3804" y="1"/>
                  </a:lnTo>
                  <a:cubicBezTo>
                    <a:pt x="3886" y="788"/>
                    <a:pt x="3541" y="1574"/>
                    <a:pt x="2902" y="2050"/>
                  </a:cubicBezTo>
                  <a:cubicBezTo>
                    <a:pt x="2494" y="2357"/>
                    <a:pt x="2002" y="2456"/>
                    <a:pt x="1540" y="2456"/>
                  </a:cubicBezTo>
                  <a:cubicBezTo>
                    <a:pt x="724" y="2456"/>
                    <a:pt x="1" y="2148"/>
                    <a:pt x="1" y="2148"/>
                  </a:cubicBezTo>
                  <a:lnTo>
                    <a:pt x="1" y="2148"/>
                  </a:lnTo>
                  <a:cubicBezTo>
                    <a:pt x="1329" y="2869"/>
                    <a:pt x="1837" y="2640"/>
                    <a:pt x="2214" y="3033"/>
                  </a:cubicBezTo>
                  <a:cubicBezTo>
                    <a:pt x="2379" y="3221"/>
                    <a:pt x="2552" y="3278"/>
                    <a:pt x="2709" y="3278"/>
                  </a:cubicBezTo>
                  <a:cubicBezTo>
                    <a:pt x="2894" y="3278"/>
                    <a:pt x="3058" y="3200"/>
                    <a:pt x="3164" y="3164"/>
                  </a:cubicBezTo>
                  <a:cubicBezTo>
                    <a:pt x="3191" y="3158"/>
                    <a:pt x="3218" y="3154"/>
                    <a:pt x="3244" y="3154"/>
                  </a:cubicBezTo>
                  <a:cubicBezTo>
                    <a:pt x="3346" y="3154"/>
                    <a:pt x="3440" y="3204"/>
                    <a:pt x="3492" y="3295"/>
                  </a:cubicBezTo>
                  <a:cubicBezTo>
                    <a:pt x="3525" y="3099"/>
                    <a:pt x="3476" y="2886"/>
                    <a:pt x="3345" y="2722"/>
                  </a:cubicBezTo>
                  <a:cubicBezTo>
                    <a:pt x="3181" y="2509"/>
                    <a:pt x="2771" y="2492"/>
                    <a:pt x="2705" y="2492"/>
                  </a:cubicBezTo>
                  <a:cubicBezTo>
                    <a:pt x="3263" y="2459"/>
                    <a:pt x="3771" y="2164"/>
                    <a:pt x="4099" y="1705"/>
                  </a:cubicBezTo>
                  <a:cubicBezTo>
                    <a:pt x="4656" y="919"/>
                    <a:pt x="3804" y="1"/>
                    <a:pt x="38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17"/>
            <p:cNvSpPr/>
            <p:nvPr/>
          </p:nvSpPr>
          <p:spPr>
            <a:xfrm>
              <a:off x="4370583" y="4820537"/>
              <a:ext cx="146310" cy="206212"/>
            </a:xfrm>
            <a:custGeom>
              <a:rect b="b" l="l" r="r" t="t"/>
              <a:pathLst>
                <a:path extrusionOk="0" h="6286" w="4460">
                  <a:moveTo>
                    <a:pt x="1811" y="0"/>
                  </a:moveTo>
                  <a:cubicBezTo>
                    <a:pt x="1386" y="0"/>
                    <a:pt x="977" y="149"/>
                    <a:pt x="706" y="451"/>
                  </a:cubicBezTo>
                  <a:cubicBezTo>
                    <a:pt x="1" y="1090"/>
                    <a:pt x="443" y="2139"/>
                    <a:pt x="1033" y="2336"/>
                  </a:cubicBezTo>
                  <a:cubicBezTo>
                    <a:pt x="1156" y="2401"/>
                    <a:pt x="1292" y="2434"/>
                    <a:pt x="1427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69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17" y="2204"/>
                  </a:lnTo>
                  <a:lnTo>
                    <a:pt x="2066" y="2155"/>
                  </a:lnTo>
                  <a:cubicBezTo>
                    <a:pt x="2230" y="1975"/>
                    <a:pt x="2312" y="1729"/>
                    <a:pt x="2279" y="1500"/>
                  </a:cubicBezTo>
                  <a:cubicBezTo>
                    <a:pt x="2236" y="1156"/>
                    <a:pt x="2024" y="1016"/>
                    <a:pt x="1828" y="1016"/>
                  </a:cubicBezTo>
                  <a:cubicBezTo>
                    <a:pt x="1725" y="1016"/>
                    <a:pt x="1626" y="1055"/>
                    <a:pt x="1558" y="1123"/>
                  </a:cubicBezTo>
                  <a:cubicBezTo>
                    <a:pt x="1394" y="1286"/>
                    <a:pt x="1443" y="1565"/>
                    <a:pt x="1640" y="1696"/>
                  </a:cubicBezTo>
                  <a:cubicBezTo>
                    <a:pt x="1711" y="1728"/>
                    <a:pt x="1775" y="1738"/>
                    <a:pt x="1832" y="1738"/>
                  </a:cubicBezTo>
                  <a:cubicBezTo>
                    <a:pt x="1923" y="1738"/>
                    <a:pt x="1995" y="1712"/>
                    <a:pt x="2043" y="1712"/>
                  </a:cubicBezTo>
                  <a:cubicBezTo>
                    <a:pt x="2090" y="1712"/>
                    <a:pt x="2115" y="1736"/>
                    <a:pt x="2115" y="1827"/>
                  </a:cubicBezTo>
                  <a:cubicBezTo>
                    <a:pt x="2082" y="2024"/>
                    <a:pt x="1968" y="2204"/>
                    <a:pt x="1787" y="2286"/>
                  </a:cubicBezTo>
                  <a:cubicBezTo>
                    <a:pt x="1681" y="2340"/>
                    <a:pt x="1564" y="2365"/>
                    <a:pt x="1446" y="2365"/>
                  </a:cubicBezTo>
                  <a:cubicBezTo>
                    <a:pt x="1310" y="2365"/>
                    <a:pt x="1173" y="2331"/>
                    <a:pt x="1050" y="2270"/>
                  </a:cubicBezTo>
                  <a:cubicBezTo>
                    <a:pt x="509" y="2040"/>
                    <a:pt x="148" y="1106"/>
                    <a:pt x="788" y="549"/>
                  </a:cubicBezTo>
                  <a:cubicBezTo>
                    <a:pt x="1033" y="303"/>
                    <a:pt x="1378" y="172"/>
                    <a:pt x="1722" y="155"/>
                  </a:cubicBezTo>
                  <a:cubicBezTo>
                    <a:pt x="2476" y="205"/>
                    <a:pt x="3295" y="746"/>
                    <a:pt x="3443" y="2204"/>
                  </a:cubicBezTo>
                  <a:cubicBezTo>
                    <a:pt x="3476" y="2762"/>
                    <a:pt x="3427" y="3319"/>
                    <a:pt x="3279" y="3844"/>
                  </a:cubicBezTo>
                  <a:cubicBezTo>
                    <a:pt x="3148" y="4302"/>
                    <a:pt x="2935" y="4745"/>
                    <a:pt x="2673" y="5138"/>
                  </a:cubicBezTo>
                  <a:cubicBezTo>
                    <a:pt x="2263" y="5614"/>
                    <a:pt x="1755" y="6024"/>
                    <a:pt x="1181" y="6286"/>
                  </a:cubicBezTo>
                  <a:cubicBezTo>
                    <a:pt x="1804" y="6040"/>
                    <a:pt x="2361" y="5630"/>
                    <a:pt x="2804" y="5122"/>
                  </a:cubicBezTo>
                  <a:cubicBezTo>
                    <a:pt x="3541" y="4270"/>
                    <a:pt x="4459" y="2254"/>
                    <a:pt x="3181" y="614"/>
                  </a:cubicBezTo>
                  <a:cubicBezTo>
                    <a:pt x="2835" y="207"/>
                    <a:pt x="2312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17"/>
            <p:cNvSpPr/>
            <p:nvPr/>
          </p:nvSpPr>
          <p:spPr>
            <a:xfrm>
              <a:off x="3950441" y="4923514"/>
              <a:ext cx="79815" cy="179050"/>
            </a:xfrm>
            <a:custGeom>
              <a:rect b="b" l="l" r="r" t="t"/>
              <a:pathLst>
                <a:path extrusionOk="0" h="5458" w="2433">
                  <a:moveTo>
                    <a:pt x="993" y="1"/>
                  </a:moveTo>
                  <a:cubicBezTo>
                    <a:pt x="632" y="1"/>
                    <a:pt x="0" y="584"/>
                    <a:pt x="285" y="2426"/>
                  </a:cubicBezTo>
                  <a:cubicBezTo>
                    <a:pt x="613" y="4458"/>
                    <a:pt x="2170" y="5409"/>
                    <a:pt x="2432" y="5458"/>
                  </a:cubicBezTo>
                  <a:cubicBezTo>
                    <a:pt x="2432" y="5458"/>
                    <a:pt x="908" y="4474"/>
                    <a:pt x="777" y="2803"/>
                  </a:cubicBezTo>
                  <a:cubicBezTo>
                    <a:pt x="645" y="1147"/>
                    <a:pt x="1154" y="1098"/>
                    <a:pt x="1317" y="737"/>
                  </a:cubicBezTo>
                  <a:cubicBezTo>
                    <a:pt x="1481" y="377"/>
                    <a:pt x="1399" y="114"/>
                    <a:pt x="1088" y="16"/>
                  </a:cubicBezTo>
                  <a:cubicBezTo>
                    <a:pt x="1060" y="6"/>
                    <a:pt x="1028" y="1"/>
                    <a:pt x="9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17"/>
            <p:cNvSpPr/>
            <p:nvPr/>
          </p:nvSpPr>
          <p:spPr>
            <a:xfrm>
              <a:off x="3914585" y="4874174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3608" y="0"/>
                  </a:moveTo>
                  <a:cubicBezTo>
                    <a:pt x="3397" y="0"/>
                    <a:pt x="3200" y="27"/>
                    <a:pt x="3033" y="61"/>
                  </a:cubicBezTo>
                  <a:cubicBezTo>
                    <a:pt x="2591" y="127"/>
                    <a:pt x="2181" y="307"/>
                    <a:pt x="1837" y="553"/>
                  </a:cubicBezTo>
                  <a:cubicBezTo>
                    <a:pt x="1" y="1913"/>
                    <a:pt x="345" y="4290"/>
                    <a:pt x="886" y="5438"/>
                  </a:cubicBezTo>
                  <a:cubicBezTo>
                    <a:pt x="1181" y="6126"/>
                    <a:pt x="1656" y="6700"/>
                    <a:pt x="2279" y="7109"/>
                  </a:cubicBezTo>
                  <a:cubicBezTo>
                    <a:pt x="1689" y="6683"/>
                    <a:pt x="1230" y="6093"/>
                    <a:pt x="968" y="5405"/>
                  </a:cubicBezTo>
                  <a:cubicBezTo>
                    <a:pt x="460" y="4257"/>
                    <a:pt x="198" y="1963"/>
                    <a:pt x="1935" y="701"/>
                  </a:cubicBezTo>
                  <a:cubicBezTo>
                    <a:pt x="2361" y="383"/>
                    <a:pt x="2918" y="191"/>
                    <a:pt x="3433" y="191"/>
                  </a:cubicBezTo>
                  <a:cubicBezTo>
                    <a:pt x="3849" y="191"/>
                    <a:pt x="4238" y="317"/>
                    <a:pt x="4509" y="602"/>
                  </a:cubicBezTo>
                  <a:cubicBezTo>
                    <a:pt x="5154" y="1248"/>
                    <a:pt x="4671" y="2308"/>
                    <a:pt x="3983" y="2308"/>
                  </a:cubicBezTo>
                  <a:cubicBezTo>
                    <a:pt x="3972" y="2308"/>
                    <a:pt x="3962" y="2307"/>
                    <a:pt x="3951" y="2307"/>
                  </a:cubicBezTo>
                  <a:cubicBezTo>
                    <a:pt x="3921" y="2310"/>
                    <a:pt x="3892" y="2312"/>
                    <a:pt x="3862" y="2312"/>
                  </a:cubicBezTo>
                  <a:cubicBezTo>
                    <a:pt x="3601" y="2312"/>
                    <a:pt x="3361" y="2182"/>
                    <a:pt x="3214" y="1946"/>
                  </a:cubicBezTo>
                  <a:cubicBezTo>
                    <a:pt x="3164" y="1848"/>
                    <a:pt x="3132" y="1717"/>
                    <a:pt x="3148" y="1586"/>
                  </a:cubicBezTo>
                  <a:cubicBezTo>
                    <a:pt x="3167" y="1334"/>
                    <a:pt x="3244" y="1254"/>
                    <a:pt x="3300" y="1254"/>
                  </a:cubicBezTo>
                  <a:cubicBezTo>
                    <a:pt x="3339" y="1254"/>
                    <a:pt x="3368" y="1293"/>
                    <a:pt x="3361" y="1340"/>
                  </a:cubicBezTo>
                  <a:cubicBezTo>
                    <a:pt x="3318" y="1571"/>
                    <a:pt x="3504" y="1777"/>
                    <a:pt x="3729" y="1777"/>
                  </a:cubicBezTo>
                  <a:cubicBezTo>
                    <a:pt x="3759" y="1777"/>
                    <a:pt x="3789" y="1774"/>
                    <a:pt x="3820" y="1766"/>
                  </a:cubicBezTo>
                  <a:cubicBezTo>
                    <a:pt x="4230" y="1700"/>
                    <a:pt x="4328" y="1159"/>
                    <a:pt x="3968" y="963"/>
                  </a:cubicBezTo>
                  <a:cubicBezTo>
                    <a:pt x="3874" y="916"/>
                    <a:pt x="3776" y="894"/>
                    <a:pt x="3679" y="894"/>
                  </a:cubicBezTo>
                  <a:cubicBezTo>
                    <a:pt x="3371" y="894"/>
                    <a:pt x="3083" y="1117"/>
                    <a:pt x="3033" y="1455"/>
                  </a:cubicBezTo>
                  <a:cubicBezTo>
                    <a:pt x="2968" y="1782"/>
                    <a:pt x="3132" y="2110"/>
                    <a:pt x="3427" y="2274"/>
                  </a:cubicBezTo>
                  <a:lnTo>
                    <a:pt x="3476" y="2274"/>
                  </a:lnTo>
                  <a:cubicBezTo>
                    <a:pt x="3558" y="2323"/>
                    <a:pt x="3673" y="2372"/>
                    <a:pt x="3771" y="2389"/>
                  </a:cubicBezTo>
                  <a:cubicBezTo>
                    <a:pt x="3866" y="2411"/>
                    <a:pt x="3961" y="2421"/>
                    <a:pt x="4054" y="2421"/>
                  </a:cubicBezTo>
                  <a:cubicBezTo>
                    <a:pt x="4664" y="2421"/>
                    <a:pt x="5189" y="1983"/>
                    <a:pt x="5246" y="1471"/>
                  </a:cubicBezTo>
                  <a:cubicBezTo>
                    <a:pt x="5279" y="1061"/>
                    <a:pt x="5115" y="668"/>
                    <a:pt x="4820" y="389"/>
                  </a:cubicBezTo>
                  <a:cubicBezTo>
                    <a:pt x="4437" y="91"/>
                    <a:pt x="3998" y="0"/>
                    <a:pt x="36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17"/>
            <p:cNvSpPr/>
            <p:nvPr/>
          </p:nvSpPr>
          <p:spPr>
            <a:xfrm>
              <a:off x="4020547" y="4813287"/>
              <a:ext cx="239837" cy="168847"/>
            </a:xfrm>
            <a:custGeom>
              <a:rect b="b" l="l" r="r" t="t"/>
              <a:pathLst>
                <a:path extrusionOk="0" h="5147" w="7311">
                  <a:moveTo>
                    <a:pt x="1750" y="0"/>
                  </a:moveTo>
                  <a:cubicBezTo>
                    <a:pt x="1356" y="0"/>
                    <a:pt x="969" y="175"/>
                    <a:pt x="705" y="508"/>
                  </a:cubicBezTo>
                  <a:cubicBezTo>
                    <a:pt x="611" y="638"/>
                    <a:pt x="465" y="705"/>
                    <a:pt x="317" y="705"/>
                  </a:cubicBezTo>
                  <a:cubicBezTo>
                    <a:pt x="205" y="705"/>
                    <a:pt x="92" y="667"/>
                    <a:pt x="0" y="590"/>
                  </a:cubicBezTo>
                  <a:lnTo>
                    <a:pt x="0" y="590"/>
                  </a:lnTo>
                  <a:cubicBezTo>
                    <a:pt x="33" y="950"/>
                    <a:pt x="66" y="1016"/>
                    <a:pt x="1770" y="1737"/>
                  </a:cubicBezTo>
                  <a:cubicBezTo>
                    <a:pt x="3082" y="2294"/>
                    <a:pt x="3524" y="4261"/>
                    <a:pt x="3655" y="5146"/>
                  </a:cubicBezTo>
                  <a:cubicBezTo>
                    <a:pt x="3803" y="4261"/>
                    <a:pt x="4245" y="2294"/>
                    <a:pt x="5557" y="1737"/>
                  </a:cubicBezTo>
                  <a:cubicBezTo>
                    <a:pt x="7261" y="1016"/>
                    <a:pt x="7278" y="950"/>
                    <a:pt x="7311" y="590"/>
                  </a:cubicBezTo>
                  <a:lnTo>
                    <a:pt x="7311" y="590"/>
                  </a:lnTo>
                  <a:cubicBezTo>
                    <a:pt x="7219" y="667"/>
                    <a:pt x="7106" y="705"/>
                    <a:pt x="6995" y="705"/>
                  </a:cubicBezTo>
                  <a:cubicBezTo>
                    <a:pt x="6849" y="705"/>
                    <a:pt x="6706" y="638"/>
                    <a:pt x="6622" y="508"/>
                  </a:cubicBezTo>
                  <a:cubicBezTo>
                    <a:pt x="6348" y="175"/>
                    <a:pt x="5958" y="0"/>
                    <a:pt x="5565" y="0"/>
                  </a:cubicBezTo>
                  <a:cubicBezTo>
                    <a:pt x="5300" y="0"/>
                    <a:pt x="5034" y="80"/>
                    <a:pt x="4803" y="245"/>
                  </a:cubicBezTo>
                  <a:cubicBezTo>
                    <a:pt x="4229" y="655"/>
                    <a:pt x="3852" y="1475"/>
                    <a:pt x="3655" y="2655"/>
                  </a:cubicBezTo>
                  <a:cubicBezTo>
                    <a:pt x="3475" y="1458"/>
                    <a:pt x="3098" y="639"/>
                    <a:pt x="2524" y="245"/>
                  </a:cubicBezTo>
                  <a:cubicBezTo>
                    <a:pt x="2286" y="80"/>
                    <a:pt x="2016" y="0"/>
                    <a:pt x="17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17"/>
            <p:cNvSpPr/>
            <p:nvPr/>
          </p:nvSpPr>
          <p:spPr>
            <a:xfrm>
              <a:off x="4096886" y="4719693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00" y="427"/>
                  </a:cubicBezTo>
                  <a:cubicBezTo>
                    <a:pt x="558" y="853"/>
                    <a:pt x="1" y="1721"/>
                    <a:pt x="722" y="2902"/>
                  </a:cubicBezTo>
                  <a:cubicBezTo>
                    <a:pt x="1017" y="3377"/>
                    <a:pt x="1214" y="3902"/>
                    <a:pt x="1345" y="4442"/>
                  </a:cubicBezTo>
                  <a:cubicBezTo>
                    <a:pt x="1459" y="3902"/>
                    <a:pt x="1672" y="3377"/>
                    <a:pt x="1951" y="2902"/>
                  </a:cubicBezTo>
                  <a:cubicBezTo>
                    <a:pt x="2672" y="1721"/>
                    <a:pt x="2115" y="853"/>
                    <a:pt x="1672" y="427"/>
                  </a:cubicBezTo>
                  <a:cubicBezTo>
                    <a:pt x="1541" y="295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17"/>
            <p:cNvSpPr/>
            <p:nvPr/>
          </p:nvSpPr>
          <p:spPr>
            <a:xfrm>
              <a:off x="4040427" y="4582467"/>
              <a:ext cx="200603" cy="220056"/>
            </a:xfrm>
            <a:custGeom>
              <a:rect b="b" l="l" r="r" t="t"/>
              <a:pathLst>
                <a:path extrusionOk="0" h="6708" w="6115">
                  <a:moveTo>
                    <a:pt x="1592" y="1"/>
                  </a:moveTo>
                  <a:cubicBezTo>
                    <a:pt x="1194" y="1"/>
                    <a:pt x="805" y="156"/>
                    <a:pt x="574" y="446"/>
                  </a:cubicBezTo>
                  <a:cubicBezTo>
                    <a:pt x="0" y="1102"/>
                    <a:pt x="476" y="2069"/>
                    <a:pt x="1131" y="2102"/>
                  </a:cubicBezTo>
                  <a:cubicBezTo>
                    <a:pt x="1150" y="2103"/>
                    <a:pt x="1168" y="2103"/>
                    <a:pt x="1186" y="2103"/>
                  </a:cubicBezTo>
                  <a:cubicBezTo>
                    <a:pt x="1784" y="2103"/>
                    <a:pt x="1996" y="1584"/>
                    <a:pt x="1869" y="1282"/>
                  </a:cubicBezTo>
                  <a:cubicBezTo>
                    <a:pt x="1827" y="1114"/>
                    <a:pt x="1664" y="993"/>
                    <a:pt x="1495" y="993"/>
                  </a:cubicBezTo>
                  <a:cubicBezTo>
                    <a:pt x="1467" y="993"/>
                    <a:pt x="1438" y="996"/>
                    <a:pt x="1410" y="1003"/>
                  </a:cubicBezTo>
                  <a:cubicBezTo>
                    <a:pt x="1263" y="1020"/>
                    <a:pt x="1148" y="1167"/>
                    <a:pt x="1164" y="1315"/>
                  </a:cubicBezTo>
                  <a:cubicBezTo>
                    <a:pt x="1154" y="1471"/>
                    <a:pt x="1275" y="1567"/>
                    <a:pt x="1402" y="1567"/>
                  </a:cubicBezTo>
                  <a:cubicBezTo>
                    <a:pt x="1476" y="1567"/>
                    <a:pt x="1553" y="1535"/>
                    <a:pt x="1607" y="1462"/>
                  </a:cubicBezTo>
                  <a:cubicBezTo>
                    <a:pt x="1647" y="1399"/>
                    <a:pt x="1689" y="1374"/>
                    <a:pt x="1726" y="1374"/>
                  </a:cubicBezTo>
                  <a:cubicBezTo>
                    <a:pt x="1793" y="1374"/>
                    <a:pt x="1841" y="1459"/>
                    <a:pt x="1820" y="1544"/>
                  </a:cubicBezTo>
                  <a:cubicBezTo>
                    <a:pt x="1743" y="1788"/>
                    <a:pt x="1515" y="1942"/>
                    <a:pt x="1270" y="1942"/>
                  </a:cubicBezTo>
                  <a:cubicBezTo>
                    <a:pt x="1203" y="1942"/>
                    <a:pt x="1133" y="1930"/>
                    <a:pt x="1066" y="1905"/>
                  </a:cubicBezTo>
                  <a:cubicBezTo>
                    <a:pt x="656" y="1790"/>
                    <a:pt x="459" y="1053"/>
                    <a:pt x="1017" y="659"/>
                  </a:cubicBezTo>
                  <a:cubicBezTo>
                    <a:pt x="1139" y="567"/>
                    <a:pt x="1320" y="517"/>
                    <a:pt x="1524" y="517"/>
                  </a:cubicBezTo>
                  <a:cubicBezTo>
                    <a:pt x="2114" y="517"/>
                    <a:pt x="2890" y="931"/>
                    <a:pt x="2951" y="1905"/>
                  </a:cubicBezTo>
                  <a:cubicBezTo>
                    <a:pt x="2951" y="3069"/>
                    <a:pt x="2017" y="4118"/>
                    <a:pt x="1771" y="4888"/>
                  </a:cubicBezTo>
                  <a:cubicBezTo>
                    <a:pt x="1410" y="5970"/>
                    <a:pt x="1853" y="6642"/>
                    <a:pt x="1885" y="6708"/>
                  </a:cubicBezTo>
                  <a:cubicBezTo>
                    <a:pt x="1607" y="6150"/>
                    <a:pt x="1590" y="5495"/>
                    <a:pt x="1836" y="4921"/>
                  </a:cubicBezTo>
                  <a:cubicBezTo>
                    <a:pt x="2049" y="4396"/>
                    <a:pt x="2476" y="3839"/>
                    <a:pt x="2803" y="3134"/>
                  </a:cubicBezTo>
                  <a:cubicBezTo>
                    <a:pt x="2918" y="2921"/>
                    <a:pt x="3000" y="2675"/>
                    <a:pt x="3049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49" y="4396"/>
                    <a:pt x="4262" y="4921"/>
                  </a:cubicBezTo>
                  <a:cubicBezTo>
                    <a:pt x="4508" y="5495"/>
                    <a:pt x="4492" y="6150"/>
                    <a:pt x="4213" y="6708"/>
                  </a:cubicBezTo>
                  <a:cubicBezTo>
                    <a:pt x="4246" y="6642"/>
                    <a:pt x="4705" y="5970"/>
                    <a:pt x="4344" y="4888"/>
                  </a:cubicBezTo>
                  <a:cubicBezTo>
                    <a:pt x="4082" y="4118"/>
                    <a:pt x="3164" y="3069"/>
                    <a:pt x="3164" y="1905"/>
                  </a:cubicBezTo>
                  <a:cubicBezTo>
                    <a:pt x="3213" y="931"/>
                    <a:pt x="3986" y="517"/>
                    <a:pt x="4581" y="517"/>
                  </a:cubicBezTo>
                  <a:cubicBezTo>
                    <a:pt x="4787" y="517"/>
                    <a:pt x="4972" y="567"/>
                    <a:pt x="5098" y="659"/>
                  </a:cubicBezTo>
                  <a:cubicBezTo>
                    <a:pt x="5655" y="1053"/>
                    <a:pt x="5459" y="1790"/>
                    <a:pt x="5033" y="1905"/>
                  </a:cubicBezTo>
                  <a:cubicBezTo>
                    <a:pt x="4969" y="1930"/>
                    <a:pt x="4902" y="1942"/>
                    <a:pt x="4836" y="1942"/>
                  </a:cubicBezTo>
                  <a:cubicBezTo>
                    <a:pt x="4599" y="1942"/>
                    <a:pt x="4368" y="1788"/>
                    <a:pt x="4279" y="1544"/>
                  </a:cubicBezTo>
                  <a:cubicBezTo>
                    <a:pt x="4257" y="1459"/>
                    <a:pt x="4312" y="1374"/>
                    <a:pt x="4384" y="1374"/>
                  </a:cubicBezTo>
                  <a:cubicBezTo>
                    <a:pt x="4423" y="1374"/>
                    <a:pt x="4468" y="1399"/>
                    <a:pt x="4508" y="1462"/>
                  </a:cubicBezTo>
                  <a:cubicBezTo>
                    <a:pt x="4556" y="1535"/>
                    <a:pt x="4629" y="1567"/>
                    <a:pt x="4701" y="1567"/>
                  </a:cubicBezTo>
                  <a:cubicBezTo>
                    <a:pt x="4826" y="1567"/>
                    <a:pt x="4951" y="1471"/>
                    <a:pt x="4951" y="1315"/>
                  </a:cubicBezTo>
                  <a:cubicBezTo>
                    <a:pt x="4967" y="1167"/>
                    <a:pt x="4852" y="1020"/>
                    <a:pt x="4705" y="1003"/>
                  </a:cubicBezTo>
                  <a:cubicBezTo>
                    <a:pt x="4674" y="996"/>
                    <a:pt x="4644" y="993"/>
                    <a:pt x="4615" y="993"/>
                  </a:cubicBezTo>
                  <a:cubicBezTo>
                    <a:pt x="4438" y="993"/>
                    <a:pt x="4286" y="1114"/>
                    <a:pt x="4229" y="1282"/>
                  </a:cubicBezTo>
                  <a:cubicBezTo>
                    <a:pt x="4102" y="1584"/>
                    <a:pt x="4346" y="2103"/>
                    <a:pt x="4930" y="2103"/>
                  </a:cubicBezTo>
                  <a:cubicBezTo>
                    <a:pt x="4947" y="2103"/>
                    <a:pt x="4965" y="2103"/>
                    <a:pt x="4983" y="2102"/>
                  </a:cubicBezTo>
                  <a:cubicBezTo>
                    <a:pt x="5606" y="2069"/>
                    <a:pt x="6114" y="1102"/>
                    <a:pt x="5524" y="446"/>
                  </a:cubicBezTo>
                  <a:cubicBezTo>
                    <a:pt x="5294" y="156"/>
                    <a:pt x="4908" y="1"/>
                    <a:pt x="4513" y="1"/>
                  </a:cubicBezTo>
                  <a:cubicBezTo>
                    <a:pt x="4039" y="1"/>
                    <a:pt x="3553" y="225"/>
                    <a:pt x="3312" y="708"/>
                  </a:cubicBezTo>
                  <a:cubicBezTo>
                    <a:pt x="3197" y="872"/>
                    <a:pt x="3098" y="1069"/>
                    <a:pt x="3049" y="1266"/>
                  </a:cubicBezTo>
                  <a:cubicBezTo>
                    <a:pt x="3000" y="1069"/>
                    <a:pt x="2918" y="872"/>
                    <a:pt x="2803" y="708"/>
                  </a:cubicBezTo>
                  <a:cubicBezTo>
                    <a:pt x="2562" y="225"/>
                    <a:pt x="2071" y="1"/>
                    <a:pt x="159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17"/>
            <p:cNvSpPr/>
            <p:nvPr/>
          </p:nvSpPr>
          <p:spPr>
            <a:xfrm>
              <a:off x="3878039" y="4693875"/>
              <a:ext cx="171012" cy="268903"/>
            </a:xfrm>
            <a:custGeom>
              <a:rect b="b" l="l" r="r" t="t"/>
              <a:pathLst>
                <a:path extrusionOk="0" h="8197" w="5213">
                  <a:moveTo>
                    <a:pt x="4115" y="1"/>
                  </a:moveTo>
                  <a:cubicBezTo>
                    <a:pt x="4115" y="1"/>
                    <a:pt x="4196" y="607"/>
                    <a:pt x="3803" y="837"/>
                  </a:cubicBezTo>
                  <a:cubicBezTo>
                    <a:pt x="3410" y="1066"/>
                    <a:pt x="2852" y="1525"/>
                    <a:pt x="3442" y="2050"/>
                  </a:cubicBezTo>
                  <a:cubicBezTo>
                    <a:pt x="4033" y="2574"/>
                    <a:pt x="4213" y="3328"/>
                    <a:pt x="3688" y="4066"/>
                  </a:cubicBezTo>
                  <a:cubicBezTo>
                    <a:pt x="3688" y="4066"/>
                    <a:pt x="3983" y="2967"/>
                    <a:pt x="3262" y="2476"/>
                  </a:cubicBezTo>
                  <a:cubicBezTo>
                    <a:pt x="3063" y="2343"/>
                    <a:pt x="2904" y="2306"/>
                    <a:pt x="2789" y="2306"/>
                  </a:cubicBezTo>
                  <a:cubicBezTo>
                    <a:pt x="2648" y="2306"/>
                    <a:pt x="2574" y="2361"/>
                    <a:pt x="2574" y="2361"/>
                  </a:cubicBezTo>
                  <a:cubicBezTo>
                    <a:pt x="2623" y="2492"/>
                    <a:pt x="2656" y="2640"/>
                    <a:pt x="2672" y="2787"/>
                  </a:cubicBezTo>
                  <a:cubicBezTo>
                    <a:pt x="2688" y="3000"/>
                    <a:pt x="2213" y="3361"/>
                    <a:pt x="2557" y="3754"/>
                  </a:cubicBezTo>
                  <a:cubicBezTo>
                    <a:pt x="2902" y="4148"/>
                    <a:pt x="3147" y="4918"/>
                    <a:pt x="1934" y="5803"/>
                  </a:cubicBezTo>
                  <a:cubicBezTo>
                    <a:pt x="1934" y="5803"/>
                    <a:pt x="2557" y="4443"/>
                    <a:pt x="2197" y="3738"/>
                  </a:cubicBezTo>
                  <a:cubicBezTo>
                    <a:pt x="1836" y="3033"/>
                    <a:pt x="1377" y="3148"/>
                    <a:pt x="967" y="2558"/>
                  </a:cubicBezTo>
                  <a:cubicBezTo>
                    <a:pt x="967" y="2558"/>
                    <a:pt x="0" y="3082"/>
                    <a:pt x="754" y="4230"/>
                  </a:cubicBezTo>
                  <a:cubicBezTo>
                    <a:pt x="1623" y="5574"/>
                    <a:pt x="541" y="7278"/>
                    <a:pt x="1476" y="8196"/>
                  </a:cubicBezTo>
                  <a:cubicBezTo>
                    <a:pt x="1476" y="8196"/>
                    <a:pt x="1410" y="6836"/>
                    <a:pt x="2672" y="5606"/>
                  </a:cubicBezTo>
                  <a:cubicBezTo>
                    <a:pt x="3934" y="4377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17"/>
            <p:cNvSpPr/>
            <p:nvPr/>
          </p:nvSpPr>
          <p:spPr>
            <a:xfrm>
              <a:off x="4028059" y="4660544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2590" y="0"/>
                  </a:moveTo>
                  <a:lnTo>
                    <a:pt x="2590" y="0"/>
                  </a:lnTo>
                  <a:cubicBezTo>
                    <a:pt x="2541" y="279"/>
                    <a:pt x="2279" y="525"/>
                    <a:pt x="1640" y="820"/>
                  </a:cubicBezTo>
                  <a:cubicBezTo>
                    <a:pt x="984" y="1099"/>
                    <a:pt x="1230" y="1935"/>
                    <a:pt x="1279" y="2115"/>
                  </a:cubicBezTo>
                  <a:cubicBezTo>
                    <a:pt x="1342" y="2303"/>
                    <a:pt x="1405" y="2641"/>
                    <a:pt x="1209" y="2641"/>
                  </a:cubicBezTo>
                  <a:cubicBezTo>
                    <a:pt x="1200" y="2641"/>
                    <a:pt x="1191" y="2641"/>
                    <a:pt x="1181" y="2639"/>
                  </a:cubicBezTo>
                  <a:cubicBezTo>
                    <a:pt x="968" y="2607"/>
                    <a:pt x="1017" y="2492"/>
                    <a:pt x="1115" y="1820"/>
                  </a:cubicBezTo>
                  <a:cubicBezTo>
                    <a:pt x="1188" y="1319"/>
                    <a:pt x="879" y="1255"/>
                    <a:pt x="717" y="1255"/>
                  </a:cubicBezTo>
                  <a:cubicBezTo>
                    <a:pt x="662" y="1255"/>
                    <a:pt x="623" y="1262"/>
                    <a:pt x="623" y="1262"/>
                  </a:cubicBezTo>
                  <a:cubicBezTo>
                    <a:pt x="754" y="1426"/>
                    <a:pt x="738" y="1656"/>
                    <a:pt x="607" y="1820"/>
                  </a:cubicBezTo>
                  <a:cubicBezTo>
                    <a:pt x="361" y="2066"/>
                    <a:pt x="50" y="2344"/>
                    <a:pt x="312" y="3098"/>
                  </a:cubicBezTo>
                  <a:cubicBezTo>
                    <a:pt x="574" y="3852"/>
                    <a:pt x="0" y="4524"/>
                    <a:pt x="0" y="4524"/>
                  </a:cubicBezTo>
                  <a:cubicBezTo>
                    <a:pt x="3033" y="2017"/>
                    <a:pt x="2590" y="1"/>
                    <a:pt x="25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17"/>
            <p:cNvSpPr/>
            <p:nvPr/>
          </p:nvSpPr>
          <p:spPr>
            <a:xfrm>
              <a:off x="3831258" y="4941754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cubicBezTo>
                    <a:pt x="1869" y="1"/>
                    <a:pt x="2000" y="280"/>
                    <a:pt x="1639" y="526"/>
                  </a:cubicBezTo>
                  <a:cubicBezTo>
                    <a:pt x="1295" y="771"/>
                    <a:pt x="0" y="2443"/>
                    <a:pt x="3590" y="4263"/>
                  </a:cubicBezTo>
                  <a:cubicBezTo>
                    <a:pt x="3590" y="4263"/>
                    <a:pt x="2738" y="3771"/>
                    <a:pt x="2639" y="2476"/>
                  </a:cubicBezTo>
                  <a:cubicBezTo>
                    <a:pt x="2525" y="1198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17"/>
            <p:cNvSpPr/>
            <p:nvPr/>
          </p:nvSpPr>
          <p:spPr>
            <a:xfrm>
              <a:off x="3598961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77" y="1"/>
                  </a:moveTo>
                  <a:cubicBezTo>
                    <a:pt x="4754" y="1"/>
                    <a:pt x="4503" y="53"/>
                    <a:pt x="4229" y="176"/>
                  </a:cubicBezTo>
                  <a:cubicBezTo>
                    <a:pt x="2770" y="831"/>
                    <a:pt x="3033" y="3306"/>
                    <a:pt x="4770" y="3667"/>
                  </a:cubicBezTo>
                  <a:cubicBezTo>
                    <a:pt x="4983" y="3700"/>
                    <a:pt x="5180" y="3732"/>
                    <a:pt x="5360" y="3749"/>
                  </a:cubicBezTo>
                  <a:cubicBezTo>
                    <a:pt x="4901" y="3831"/>
                    <a:pt x="4459" y="3995"/>
                    <a:pt x="4049" y="4191"/>
                  </a:cubicBezTo>
                  <a:cubicBezTo>
                    <a:pt x="3885" y="4273"/>
                    <a:pt x="3655" y="4339"/>
                    <a:pt x="3606" y="4355"/>
                  </a:cubicBezTo>
                  <a:cubicBezTo>
                    <a:pt x="3152" y="4528"/>
                    <a:pt x="2723" y="4603"/>
                    <a:pt x="2335" y="4603"/>
                  </a:cubicBezTo>
                  <a:cubicBezTo>
                    <a:pt x="1506" y="4603"/>
                    <a:pt x="870" y="4257"/>
                    <a:pt x="590" y="3765"/>
                  </a:cubicBezTo>
                  <a:cubicBezTo>
                    <a:pt x="361" y="3355"/>
                    <a:pt x="344" y="2864"/>
                    <a:pt x="558" y="2454"/>
                  </a:cubicBezTo>
                  <a:cubicBezTo>
                    <a:pt x="558" y="2437"/>
                    <a:pt x="574" y="2437"/>
                    <a:pt x="574" y="2421"/>
                  </a:cubicBezTo>
                  <a:cubicBezTo>
                    <a:pt x="778" y="2107"/>
                    <a:pt x="1114" y="1960"/>
                    <a:pt x="1430" y="1960"/>
                  </a:cubicBezTo>
                  <a:cubicBezTo>
                    <a:pt x="1722" y="1960"/>
                    <a:pt x="1997" y="2086"/>
                    <a:pt x="2131" y="2323"/>
                  </a:cubicBezTo>
                  <a:cubicBezTo>
                    <a:pt x="2229" y="2454"/>
                    <a:pt x="2295" y="2634"/>
                    <a:pt x="2295" y="2798"/>
                  </a:cubicBezTo>
                  <a:cubicBezTo>
                    <a:pt x="2295" y="2946"/>
                    <a:pt x="2229" y="3093"/>
                    <a:pt x="2131" y="3208"/>
                  </a:cubicBezTo>
                  <a:cubicBezTo>
                    <a:pt x="2017" y="3305"/>
                    <a:pt x="1954" y="3335"/>
                    <a:pt x="1923" y="3335"/>
                  </a:cubicBezTo>
                  <a:cubicBezTo>
                    <a:pt x="1897" y="3335"/>
                    <a:pt x="1894" y="3313"/>
                    <a:pt x="1902" y="3290"/>
                  </a:cubicBezTo>
                  <a:cubicBezTo>
                    <a:pt x="2017" y="3030"/>
                    <a:pt x="1727" y="2861"/>
                    <a:pt x="1473" y="2861"/>
                  </a:cubicBezTo>
                  <a:cubicBezTo>
                    <a:pt x="1295" y="2861"/>
                    <a:pt x="1134" y="2946"/>
                    <a:pt x="1148" y="3142"/>
                  </a:cubicBezTo>
                  <a:cubicBezTo>
                    <a:pt x="1137" y="3417"/>
                    <a:pt x="1383" y="3544"/>
                    <a:pt x="1636" y="3544"/>
                  </a:cubicBezTo>
                  <a:cubicBezTo>
                    <a:pt x="1760" y="3544"/>
                    <a:pt x="1886" y="3513"/>
                    <a:pt x="1984" y="3454"/>
                  </a:cubicBezTo>
                  <a:lnTo>
                    <a:pt x="2016" y="3437"/>
                  </a:lnTo>
                  <a:cubicBezTo>
                    <a:pt x="2049" y="3421"/>
                    <a:pt x="2066" y="3405"/>
                    <a:pt x="2082" y="3388"/>
                  </a:cubicBezTo>
                  <a:lnTo>
                    <a:pt x="2082" y="3372"/>
                  </a:lnTo>
                  <a:cubicBezTo>
                    <a:pt x="2393" y="3093"/>
                    <a:pt x="2426" y="2618"/>
                    <a:pt x="2180" y="2290"/>
                  </a:cubicBezTo>
                  <a:cubicBezTo>
                    <a:pt x="2042" y="2013"/>
                    <a:pt x="1726" y="1862"/>
                    <a:pt x="1388" y="1862"/>
                  </a:cubicBezTo>
                  <a:cubicBezTo>
                    <a:pt x="1046" y="1862"/>
                    <a:pt x="682" y="2017"/>
                    <a:pt x="459" y="2356"/>
                  </a:cubicBezTo>
                  <a:cubicBezTo>
                    <a:pt x="0" y="2946"/>
                    <a:pt x="131" y="4109"/>
                    <a:pt x="935" y="4585"/>
                  </a:cubicBezTo>
                  <a:cubicBezTo>
                    <a:pt x="1300" y="4783"/>
                    <a:pt x="1707" y="4882"/>
                    <a:pt x="2131" y="4882"/>
                  </a:cubicBezTo>
                  <a:cubicBezTo>
                    <a:pt x="2164" y="4882"/>
                    <a:pt x="2197" y="4881"/>
                    <a:pt x="2229" y="4880"/>
                  </a:cubicBezTo>
                  <a:cubicBezTo>
                    <a:pt x="3131" y="4847"/>
                    <a:pt x="3852" y="4355"/>
                    <a:pt x="5016" y="3995"/>
                  </a:cubicBezTo>
                  <a:cubicBezTo>
                    <a:pt x="5459" y="3896"/>
                    <a:pt x="5885" y="3831"/>
                    <a:pt x="6327" y="3798"/>
                  </a:cubicBezTo>
                  <a:cubicBezTo>
                    <a:pt x="6540" y="3782"/>
                    <a:pt x="6737" y="3716"/>
                    <a:pt x="6917" y="3618"/>
                  </a:cubicBezTo>
                  <a:lnTo>
                    <a:pt x="6917" y="3618"/>
                  </a:lnTo>
                  <a:cubicBezTo>
                    <a:pt x="6917" y="3618"/>
                    <a:pt x="6807" y="3644"/>
                    <a:pt x="6662" y="3644"/>
                  </a:cubicBezTo>
                  <a:cubicBezTo>
                    <a:pt x="6508" y="3644"/>
                    <a:pt x="6315" y="3614"/>
                    <a:pt x="6180" y="3487"/>
                  </a:cubicBezTo>
                  <a:cubicBezTo>
                    <a:pt x="5917" y="3257"/>
                    <a:pt x="5917" y="3355"/>
                    <a:pt x="5639" y="3257"/>
                  </a:cubicBezTo>
                  <a:cubicBezTo>
                    <a:pt x="5475" y="3224"/>
                    <a:pt x="5360" y="3060"/>
                    <a:pt x="5360" y="2896"/>
                  </a:cubicBezTo>
                  <a:cubicBezTo>
                    <a:pt x="5163" y="3060"/>
                    <a:pt x="5131" y="3355"/>
                    <a:pt x="5278" y="3552"/>
                  </a:cubicBezTo>
                  <a:cubicBezTo>
                    <a:pt x="5278" y="3552"/>
                    <a:pt x="4557" y="3552"/>
                    <a:pt x="4393" y="3191"/>
                  </a:cubicBezTo>
                  <a:cubicBezTo>
                    <a:pt x="4213" y="2814"/>
                    <a:pt x="4426" y="2814"/>
                    <a:pt x="4557" y="2733"/>
                  </a:cubicBezTo>
                  <a:cubicBezTo>
                    <a:pt x="4705" y="2651"/>
                    <a:pt x="4754" y="2519"/>
                    <a:pt x="4606" y="2306"/>
                  </a:cubicBezTo>
                  <a:cubicBezTo>
                    <a:pt x="4459" y="2093"/>
                    <a:pt x="4475" y="1733"/>
                    <a:pt x="4737" y="1733"/>
                  </a:cubicBezTo>
                  <a:cubicBezTo>
                    <a:pt x="4658" y="1560"/>
                    <a:pt x="4492" y="1452"/>
                    <a:pt x="4310" y="1452"/>
                  </a:cubicBezTo>
                  <a:cubicBezTo>
                    <a:pt x="4267" y="1452"/>
                    <a:pt x="4224" y="1458"/>
                    <a:pt x="4180" y="1470"/>
                  </a:cubicBezTo>
                  <a:cubicBezTo>
                    <a:pt x="3754" y="1552"/>
                    <a:pt x="3754" y="2159"/>
                    <a:pt x="3754" y="2159"/>
                  </a:cubicBezTo>
                  <a:cubicBezTo>
                    <a:pt x="3754" y="2159"/>
                    <a:pt x="3459" y="1405"/>
                    <a:pt x="3934" y="1028"/>
                  </a:cubicBezTo>
                  <a:cubicBezTo>
                    <a:pt x="4123" y="883"/>
                    <a:pt x="4274" y="827"/>
                    <a:pt x="4391" y="827"/>
                  </a:cubicBezTo>
                  <a:cubicBezTo>
                    <a:pt x="4578" y="827"/>
                    <a:pt x="4681" y="969"/>
                    <a:pt x="4721" y="1110"/>
                  </a:cubicBezTo>
                  <a:cubicBezTo>
                    <a:pt x="4774" y="1295"/>
                    <a:pt x="4870" y="1449"/>
                    <a:pt x="5017" y="1449"/>
                  </a:cubicBezTo>
                  <a:cubicBezTo>
                    <a:pt x="5052" y="1449"/>
                    <a:pt x="5090" y="1440"/>
                    <a:pt x="5131" y="1421"/>
                  </a:cubicBezTo>
                  <a:cubicBezTo>
                    <a:pt x="5261" y="1345"/>
                    <a:pt x="5377" y="1248"/>
                    <a:pt x="5474" y="1248"/>
                  </a:cubicBezTo>
                  <a:cubicBezTo>
                    <a:pt x="5523" y="1248"/>
                    <a:pt x="5567" y="1273"/>
                    <a:pt x="5606" y="1339"/>
                  </a:cubicBezTo>
                  <a:cubicBezTo>
                    <a:pt x="5737" y="1602"/>
                    <a:pt x="5622" y="1897"/>
                    <a:pt x="5360" y="2011"/>
                  </a:cubicBezTo>
                  <a:cubicBezTo>
                    <a:pt x="5360" y="2011"/>
                    <a:pt x="5366" y="2012"/>
                    <a:pt x="5376" y="2012"/>
                  </a:cubicBezTo>
                  <a:cubicBezTo>
                    <a:pt x="5484" y="2012"/>
                    <a:pt x="6094" y="1984"/>
                    <a:pt x="6229" y="1372"/>
                  </a:cubicBezTo>
                  <a:cubicBezTo>
                    <a:pt x="6334" y="822"/>
                    <a:pt x="5864" y="1"/>
                    <a:pt x="49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17"/>
            <p:cNvSpPr/>
            <p:nvPr/>
          </p:nvSpPr>
          <p:spPr>
            <a:xfrm>
              <a:off x="3562941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836" y="1"/>
                  </a:moveTo>
                  <a:cubicBezTo>
                    <a:pt x="836" y="1"/>
                    <a:pt x="0" y="919"/>
                    <a:pt x="557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6"/>
                    <a:pt x="1131" y="3099"/>
                    <a:pt x="1147" y="3295"/>
                  </a:cubicBezTo>
                  <a:cubicBezTo>
                    <a:pt x="1200" y="3204"/>
                    <a:pt x="1293" y="3154"/>
                    <a:pt x="1395" y="3154"/>
                  </a:cubicBezTo>
                  <a:cubicBezTo>
                    <a:pt x="1422" y="3154"/>
                    <a:pt x="1448" y="3158"/>
                    <a:pt x="1475" y="3164"/>
                  </a:cubicBezTo>
                  <a:cubicBezTo>
                    <a:pt x="1590" y="3200"/>
                    <a:pt x="1753" y="3278"/>
                    <a:pt x="1938" y="3278"/>
                  </a:cubicBezTo>
                  <a:cubicBezTo>
                    <a:pt x="2096" y="3278"/>
                    <a:pt x="2269" y="3221"/>
                    <a:pt x="2442" y="3033"/>
                  </a:cubicBezTo>
                  <a:cubicBezTo>
                    <a:pt x="2819" y="2640"/>
                    <a:pt x="3311" y="2869"/>
                    <a:pt x="4655" y="2148"/>
                  </a:cubicBezTo>
                  <a:lnTo>
                    <a:pt x="4655" y="2148"/>
                  </a:lnTo>
                  <a:cubicBezTo>
                    <a:pt x="4655" y="2148"/>
                    <a:pt x="3926" y="2456"/>
                    <a:pt x="3108" y="2456"/>
                  </a:cubicBezTo>
                  <a:cubicBezTo>
                    <a:pt x="2646" y="2456"/>
                    <a:pt x="2156" y="2357"/>
                    <a:pt x="1754" y="2050"/>
                  </a:cubicBezTo>
                  <a:cubicBezTo>
                    <a:pt x="1098" y="1574"/>
                    <a:pt x="754" y="804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17"/>
            <p:cNvSpPr/>
            <p:nvPr/>
          </p:nvSpPr>
          <p:spPr>
            <a:xfrm>
              <a:off x="3764039" y="4820307"/>
              <a:ext cx="145753" cy="205917"/>
            </a:xfrm>
            <a:custGeom>
              <a:rect b="b" l="l" r="r" t="t"/>
              <a:pathLst>
                <a:path extrusionOk="0" h="6277" w="4443">
                  <a:moveTo>
                    <a:pt x="2632" y="0"/>
                  </a:moveTo>
                  <a:cubicBezTo>
                    <a:pt x="2136" y="0"/>
                    <a:pt x="1621" y="202"/>
                    <a:pt x="1279" y="605"/>
                  </a:cubicBezTo>
                  <a:cubicBezTo>
                    <a:pt x="0" y="2244"/>
                    <a:pt x="902" y="4260"/>
                    <a:pt x="1656" y="5113"/>
                  </a:cubicBezTo>
                  <a:cubicBezTo>
                    <a:pt x="2082" y="5637"/>
                    <a:pt x="2639" y="6031"/>
                    <a:pt x="3262" y="6276"/>
                  </a:cubicBezTo>
                  <a:cubicBezTo>
                    <a:pt x="2689" y="6014"/>
                    <a:pt x="2180" y="5621"/>
                    <a:pt x="1787" y="5129"/>
                  </a:cubicBezTo>
                  <a:cubicBezTo>
                    <a:pt x="1508" y="4736"/>
                    <a:pt x="1312" y="4309"/>
                    <a:pt x="1181" y="3851"/>
                  </a:cubicBezTo>
                  <a:cubicBezTo>
                    <a:pt x="1033" y="3326"/>
                    <a:pt x="984" y="2769"/>
                    <a:pt x="1017" y="2211"/>
                  </a:cubicBezTo>
                  <a:cubicBezTo>
                    <a:pt x="1148" y="736"/>
                    <a:pt x="1984" y="195"/>
                    <a:pt x="2738" y="162"/>
                  </a:cubicBezTo>
                  <a:cubicBezTo>
                    <a:pt x="3082" y="162"/>
                    <a:pt x="3410" y="310"/>
                    <a:pt x="3656" y="556"/>
                  </a:cubicBezTo>
                  <a:cubicBezTo>
                    <a:pt x="4295" y="1097"/>
                    <a:pt x="3951" y="2047"/>
                    <a:pt x="3410" y="2277"/>
                  </a:cubicBezTo>
                  <a:cubicBezTo>
                    <a:pt x="3287" y="2338"/>
                    <a:pt x="3150" y="2372"/>
                    <a:pt x="3011" y="2372"/>
                  </a:cubicBezTo>
                  <a:cubicBezTo>
                    <a:pt x="2891" y="2372"/>
                    <a:pt x="2770" y="2347"/>
                    <a:pt x="2656" y="2293"/>
                  </a:cubicBezTo>
                  <a:cubicBezTo>
                    <a:pt x="2492" y="2195"/>
                    <a:pt x="2377" y="2031"/>
                    <a:pt x="2344" y="1834"/>
                  </a:cubicBezTo>
                  <a:cubicBezTo>
                    <a:pt x="2344" y="1737"/>
                    <a:pt x="2370" y="1714"/>
                    <a:pt x="2421" y="1714"/>
                  </a:cubicBezTo>
                  <a:cubicBezTo>
                    <a:pt x="2465" y="1714"/>
                    <a:pt x="2527" y="1731"/>
                    <a:pt x="2607" y="1731"/>
                  </a:cubicBezTo>
                  <a:cubicBezTo>
                    <a:pt x="2667" y="1731"/>
                    <a:pt x="2739" y="1721"/>
                    <a:pt x="2820" y="1687"/>
                  </a:cubicBezTo>
                  <a:cubicBezTo>
                    <a:pt x="3016" y="1572"/>
                    <a:pt x="3049" y="1293"/>
                    <a:pt x="2885" y="1130"/>
                  </a:cubicBezTo>
                  <a:cubicBezTo>
                    <a:pt x="2817" y="1056"/>
                    <a:pt x="2717" y="1015"/>
                    <a:pt x="2614" y="1015"/>
                  </a:cubicBezTo>
                  <a:cubicBezTo>
                    <a:pt x="2419" y="1015"/>
                    <a:pt x="2212" y="1158"/>
                    <a:pt x="2180" y="1490"/>
                  </a:cubicBezTo>
                  <a:cubicBezTo>
                    <a:pt x="2148" y="1736"/>
                    <a:pt x="2213" y="1982"/>
                    <a:pt x="2377" y="2146"/>
                  </a:cubicBezTo>
                  <a:lnTo>
                    <a:pt x="2443" y="2211"/>
                  </a:lnTo>
                  <a:cubicBezTo>
                    <a:pt x="2459" y="2228"/>
                    <a:pt x="2475" y="2244"/>
                    <a:pt x="2508" y="2261"/>
                  </a:cubicBezTo>
                  <a:lnTo>
                    <a:pt x="2557" y="2293"/>
                  </a:lnTo>
                  <a:lnTo>
                    <a:pt x="2590" y="2326"/>
                  </a:lnTo>
                  <a:lnTo>
                    <a:pt x="2623" y="2343"/>
                  </a:lnTo>
                  <a:cubicBezTo>
                    <a:pt x="2754" y="2408"/>
                    <a:pt x="2893" y="2441"/>
                    <a:pt x="3031" y="2441"/>
                  </a:cubicBezTo>
                  <a:cubicBezTo>
                    <a:pt x="3168" y="2441"/>
                    <a:pt x="3303" y="2408"/>
                    <a:pt x="3426" y="2343"/>
                  </a:cubicBezTo>
                  <a:cubicBezTo>
                    <a:pt x="4016" y="2129"/>
                    <a:pt x="4442" y="1080"/>
                    <a:pt x="3754" y="458"/>
                  </a:cubicBezTo>
                  <a:cubicBezTo>
                    <a:pt x="3479" y="153"/>
                    <a:pt x="3063" y="0"/>
                    <a:pt x="26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17"/>
            <p:cNvSpPr/>
            <p:nvPr/>
          </p:nvSpPr>
          <p:spPr>
            <a:xfrm>
              <a:off x="2998323" y="4897236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2015" y="1"/>
                  </a:moveTo>
                  <a:cubicBezTo>
                    <a:pt x="1099" y="1"/>
                    <a:pt x="77" y="653"/>
                    <a:pt x="33" y="1850"/>
                  </a:cubicBezTo>
                  <a:cubicBezTo>
                    <a:pt x="0" y="2718"/>
                    <a:pt x="475" y="3522"/>
                    <a:pt x="1246" y="3931"/>
                  </a:cubicBezTo>
                  <a:cubicBezTo>
                    <a:pt x="1740" y="4189"/>
                    <a:pt x="2291" y="4291"/>
                    <a:pt x="2857" y="4291"/>
                  </a:cubicBezTo>
                  <a:cubicBezTo>
                    <a:pt x="3192" y="4291"/>
                    <a:pt x="3533" y="4255"/>
                    <a:pt x="3868" y="4194"/>
                  </a:cubicBezTo>
                  <a:cubicBezTo>
                    <a:pt x="4754" y="3948"/>
                    <a:pt x="5573" y="3620"/>
                    <a:pt x="6393" y="3423"/>
                  </a:cubicBezTo>
                  <a:cubicBezTo>
                    <a:pt x="6594" y="3370"/>
                    <a:pt x="6801" y="3343"/>
                    <a:pt x="7005" y="3343"/>
                  </a:cubicBezTo>
                  <a:cubicBezTo>
                    <a:pt x="7613" y="3343"/>
                    <a:pt x="8192" y="3580"/>
                    <a:pt x="8524" y="4046"/>
                  </a:cubicBezTo>
                  <a:cubicBezTo>
                    <a:pt x="8966" y="4620"/>
                    <a:pt x="8999" y="5571"/>
                    <a:pt x="8458" y="5964"/>
                  </a:cubicBezTo>
                  <a:cubicBezTo>
                    <a:pt x="8244" y="6126"/>
                    <a:pt x="7987" y="6201"/>
                    <a:pt x="7739" y="6201"/>
                  </a:cubicBezTo>
                  <a:cubicBezTo>
                    <a:pt x="7359" y="6201"/>
                    <a:pt x="7000" y="6025"/>
                    <a:pt x="6852" y="5718"/>
                  </a:cubicBezTo>
                  <a:cubicBezTo>
                    <a:pt x="6540" y="5226"/>
                    <a:pt x="6786" y="4571"/>
                    <a:pt x="7245" y="4440"/>
                  </a:cubicBezTo>
                  <a:cubicBezTo>
                    <a:pt x="7332" y="4403"/>
                    <a:pt x="7424" y="4385"/>
                    <a:pt x="7517" y="4385"/>
                  </a:cubicBezTo>
                  <a:cubicBezTo>
                    <a:pt x="7755" y="4385"/>
                    <a:pt x="7993" y="4501"/>
                    <a:pt x="8147" y="4702"/>
                  </a:cubicBezTo>
                  <a:cubicBezTo>
                    <a:pt x="8229" y="4882"/>
                    <a:pt x="8245" y="5095"/>
                    <a:pt x="8179" y="5275"/>
                  </a:cubicBezTo>
                  <a:cubicBezTo>
                    <a:pt x="8166" y="5314"/>
                    <a:pt x="8113" y="5394"/>
                    <a:pt x="8067" y="5394"/>
                  </a:cubicBezTo>
                  <a:cubicBezTo>
                    <a:pt x="8054" y="5394"/>
                    <a:pt x="8042" y="5388"/>
                    <a:pt x="8032" y="5374"/>
                  </a:cubicBezTo>
                  <a:cubicBezTo>
                    <a:pt x="7966" y="5325"/>
                    <a:pt x="8032" y="4964"/>
                    <a:pt x="7655" y="4915"/>
                  </a:cubicBezTo>
                  <a:cubicBezTo>
                    <a:pt x="7641" y="4913"/>
                    <a:pt x="7627" y="4912"/>
                    <a:pt x="7614" y="4912"/>
                  </a:cubicBezTo>
                  <a:cubicBezTo>
                    <a:pt x="7285" y="4912"/>
                    <a:pt x="7176" y="5478"/>
                    <a:pt x="7507" y="5620"/>
                  </a:cubicBezTo>
                  <a:cubicBezTo>
                    <a:pt x="7580" y="5652"/>
                    <a:pt x="7656" y="5668"/>
                    <a:pt x="7729" y="5668"/>
                  </a:cubicBezTo>
                  <a:cubicBezTo>
                    <a:pt x="7951" y="5668"/>
                    <a:pt x="8155" y="5526"/>
                    <a:pt x="8229" y="5292"/>
                  </a:cubicBezTo>
                  <a:cubicBezTo>
                    <a:pt x="8229" y="5292"/>
                    <a:pt x="8229" y="5275"/>
                    <a:pt x="8229" y="5275"/>
                  </a:cubicBezTo>
                  <a:cubicBezTo>
                    <a:pt x="8245" y="5259"/>
                    <a:pt x="8245" y="5243"/>
                    <a:pt x="8245" y="5226"/>
                  </a:cubicBezTo>
                  <a:lnTo>
                    <a:pt x="8245" y="5210"/>
                  </a:lnTo>
                  <a:cubicBezTo>
                    <a:pt x="8278" y="5095"/>
                    <a:pt x="8261" y="4964"/>
                    <a:pt x="8229" y="4833"/>
                  </a:cubicBezTo>
                  <a:cubicBezTo>
                    <a:pt x="8115" y="4531"/>
                    <a:pt x="7818" y="4335"/>
                    <a:pt x="7500" y="4335"/>
                  </a:cubicBezTo>
                  <a:cubicBezTo>
                    <a:pt x="7405" y="4335"/>
                    <a:pt x="7307" y="4352"/>
                    <a:pt x="7212" y="4390"/>
                  </a:cubicBezTo>
                  <a:cubicBezTo>
                    <a:pt x="6721" y="4521"/>
                    <a:pt x="6425" y="5210"/>
                    <a:pt x="6770" y="5767"/>
                  </a:cubicBezTo>
                  <a:cubicBezTo>
                    <a:pt x="6941" y="6110"/>
                    <a:pt x="7349" y="6310"/>
                    <a:pt x="7771" y="6310"/>
                  </a:cubicBezTo>
                  <a:cubicBezTo>
                    <a:pt x="8034" y="6310"/>
                    <a:pt x="8303" y="6232"/>
                    <a:pt x="8524" y="6062"/>
                  </a:cubicBezTo>
                  <a:cubicBezTo>
                    <a:pt x="8966" y="5734"/>
                    <a:pt x="9064" y="5128"/>
                    <a:pt x="8917" y="4571"/>
                  </a:cubicBezTo>
                  <a:cubicBezTo>
                    <a:pt x="8835" y="4046"/>
                    <a:pt x="8474" y="3161"/>
                    <a:pt x="7212" y="2882"/>
                  </a:cubicBezTo>
                  <a:cubicBezTo>
                    <a:pt x="7067" y="2850"/>
                    <a:pt x="6919" y="2835"/>
                    <a:pt x="6768" y="2835"/>
                  </a:cubicBezTo>
                  <a:cubicBezTo>
                    <a:pt x="5437" y="2835"/>
                    <a:pt x="3898" y="3973"/>
                    <a:pt x="2323" y="3973"/>
                  </a:cubicBezTo>
                  <a:cubicBezTo>
                    <a:pt x="2101" y="3973"/>
                    <a:pt x="1878" y="3950"/>
                    <a:pt x="1656" y="3899"/>
                  </a:cubicBezTo>
                  <a:cubicBezTo>
                    <a:pt x="1557" y="3866"/>
                    <a:pt x="1475" y="3849"/>
                    <a:pt x="1377" y="3817"/>
                  </a:cubicBezTo>
                  <a:lnTo>
                    <a:pt x="1311" y="3784"/>
                  </a:lnTo>
                  <a:cubicBezTo>
                    <a:pt x="607" y="3407"/>
                    <a:pt x="164" y="2669"/>
                    <a:pt x="180" y="1850"/>
                  </a:cubicBezTo>
                  <a:cubicBezTo>
                    <a:pt x="214" y="732"/>
                    <a:pt x="1181" y="107"/>
                    <a:pt x="2048" y="107"/>
                  </a:cubicBezTo>
                  <a:cubicBezTo>
                    <a:pt x="2465" y="107"/>
                    <a:pt x="2859" y="251"/>
                    <a:pt x="3114" y="555"/>
                  </a:cubicBezTo>
                  <a:cubicBezTo>
                    <a:pt x="3573" y="1014"/>
                    <a:pt x="3541" y="1768"/>
                    <a:pt x="3032" y="2178"/>
                  </a:cubicBezTo>
                  <a:cubicBezTo>
                    <a:pt x="2951" y="2227"/>
                    <a:pt x="2869" y="2276"/>
                    <a:pt x="2770" y="2292"/>
                  </a:cubicBezTo>
                  <a:cubicBezTo>
                    <a:pt x="2700" y="2311"/>
                    <a:pt x="2630" y="2320"/>
                    <a:pt x="2560" y="2320"/>
                  </a:cubicBezTo>
                  <a:cubicBezTo>
                    <a:pt x="2387" y="2320"/>
                    <a:pt x="2218" y="2262"/>
                    <a:pt x="2065" y="2145"/>
                  </a:cubicBezTo>
                  <a:cubicBezTo>
                    <a:pt x="1951" y="2063"/>
                    <a:pt x="1885" y="1915"/>
                    <a:pt x="1934" y="1768"/>
                  </a:cubicBezTo>
                  <a:lnTo>
                    <a:pt x="1934" y="1768"/>
                  </a:lnTo>
                  <a:cubicBezTo>
                    <a:pt x="2007" y="1851"/>
                    <a:pt x="2106" y="1894"/>
                    <a:pt x="2206" y="1894"/>
                  </a:cubicBezTo>
                  <a:cubicBezTo>
                    <a:pt x="2264" y="1894"/>
                    <a:pt x="2323" y="1880"/>
                    <a:pt x="2377" y="1850"/>
                  </a:cubicBezTo>
                  <a:cubicBezTo>
                    <a:pt x="2606" y="1719"/>
                    <a:pt x="2541" y="1309"/>
                    <a:pt x="2213" y="1227"/>
                  </a:cubicBezTo>
                  <a:cubicBezTo>
                    <a:pt x="2183" y="1217"/>
                    <a:pt x="2152" y="1213"/>
                    <a:pt x="2123" y="1213"/>
                  </a:cubicBezTo>
                  <a:cubicBezTo>
                    <a:pt x="1797" y="1213"/>
                    <a:pt x="1527" y="1756"/>
                    <a:pt x="1918" y="2161"/>
                  </a:cubicBezTo>
                  <a:cubicBezTo>
                    <a:pt x="2066" y="2322"/>
                    <a:pt x="2280" y="2399"/>
                    <a:pt x="2495" y="2399"/>
                  </a:cubicBezTo>
                  <a:cubicBezTo>
                    <a:pt x="2565" y="2399"/>
                    <a:pt x="2636" y="2390"/>
                    <a:pt x="2705" y="2374"/>
                  </a:cubicBezTo>
                  <a:cubicBezTo>
                    <a:pt x="2737" y="2358"/>
                    <a:pt x="2770" y="2358"/>
                    <a:pt x="2787" y="2341"/>
                  </a:cubicBezTo>
                  <a:lnTo>
                    <a:pt x="2869" y="2325"/>
                  </a:lnTo>
                  <a:lnTo>
                    <a:pt x="2901" y="2309"/>
                  </a:lnTo>
                  <a:cubicBezTo>
                    <a:pt x="3049" y="2243"/>
                    <a:pt x="3180" y="2145"/>
                    <a:pt x="3278" y="1997"/>
                  </a:cubicBezTo>
                  <a:cubicBezTo>
                    <a:pt x="3606" y="1538"/>
                    <a:pt x="3557" y="915"/>
                    <a:pt x="3164" y="489"/>
                  </a:cubicBezTo>
                  <a:cubicBezTo>
                    <a:pt x="2893" y="159"/>
                    <a:pt x="2467" y="1"/>
                    <a:pt x="20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17"/>
            <p:cNvSpPr/>
            <p:nvPr/>
          </p:nvSpPr>
          <p:spPr>
            <a:xfrm>
              <a:off x="3048843" y="5014811"/>
              <a:ext cx="212445" cy="121641"/>
            </a:xfrm>
            <a:custGeom>
              <a:rect b="b" l="l" r="r" t="t"/>
              <a:pathLst>
                <a:path extrusionOk="0" h="3708" w="6476">
                  <a:moveTo>
                    <a:pt x="5522" y="0"/>
                  </a:moveTo>
                  <a:cubicBezTo>
                    <a:pt x="5269" y="0"/>
                    <a:pt x="4969" y="44"/>
                    <a:pt x="4623" y="167"/>
                  </a:cubicBezTo>
                  <a:cubicBezTo>
                    <a:pt x="3779" y="468"/>
                    <a:pt x="2601" y="1029"/>
                    <a:pt x="1433" y="1029"/>
                  </a:cubicBezTo>
                  <a:cubicBezTo>
                    <a:pt x="946" y="1029"/>
                    <a:pt x="460" y="931"/>
                    <a:pt x="1" y="675"/>
                  </a:cubicBezTo>
                  <a:lnTo>
                    <a:pt x="1" y="675"/>
                  </a:lnTo>
                  <a:cubicBezTo>
                    <a:pt x="1" y="675"/>
                    <a:pt x="571" y="1335"/>
                    <a:pt x="1323" y="1335"/>
                  </a:cubicBezTo>
                  <a:cubicBezTo>
                    <a:pt x="1357" y="1335"/>
                    <a:pt x="1392" y="1334"/>
                    <a:pt x="1427" y="1331"/>
                  </a:cubicBezTo>
                  <a:cubicBezTo>
                    <a:pt x="1939" y="1295"/>
                    <a:pt x="2165" y="1164"/>
                    <a:pt x="2301" y="1164"/>
                  </a:cubicBezTo>
                  <a:cubicBezTo>
                    <a:pt x="2352" y="1164"/>
                    <a:pt x="2391" y="1183"/>
                    <a:pt x="2427" y="1233"/>
                  </a:cubicBezTo>
                  <a:cubicBezTo>
                    <a:pt x="2487" y="1317"/>
                    <a:pt x="2405" y="1366"/>
                    <a:pt x="2265" y="1366"/>
                  </a:cubicBezTo>
                  <a:cubicBezTo>
                    <a:pt x="2216" y="1366"/>
                    <a:pt x="2159" y="1360"/>
                    <a:pt x="2099" y="1347"/>
                  </a:cubicBezTo>
                  <a:cubicBezTo>
                    <a:pt x="2058" y="1332"/>
                    <a:pt x="2015" y="1325"/>
                    <a:pt x="1970" y="1325"/>
                  </a:cubicBezTo>
                  <a:cubicBezTo>
                    <a:pt x="1869" y="1325"/>
                    <a:pt x="1763" y="1361"/>
                    <a:pt x="1673" y="1429"/>
                  </a:cubicBezTo>
                  <a:cubicBezTo>
                    <a:pt x="1511" y="1575"/>
                    <a:pt x="1716" y="2102"/>
                    <a:pt x="1346" y="2102"/>
                  </a:cubicBezTo>
                  <a:cubicBezTo>
                    <a:pt x="1340" y="2102"/>
                    <a:pt x="1334" y="2102"/>
                    <a:pt x="1329" y="2101"/>
                  </a:cubicBezTo>
                  <a:lnTo>
                    <a:pt x="1329" y="2101"/>
                  </a:lnTo>
                  <a:cubicBezTo>
                    <a:pt x="1329" y="2101"/>
                    <a:pt x="1614" y="2461"/>
                    <a:pt x="2041" y="2461"/>
                  </a:cubicBezTo>
                  <a:cubicBezTo>
                    <a:pt x="2183" y="2461"/>
                    <a:pt x="2341" y="2421"/>
                    <a:pt x="2509" y="2314"/>
                  </a:cubicBezTo>
                  <a:cubicBezTo>
                    <a:pt x="3181" y="1872"/>
                    <a:pt x="2820" y="1380"/>
                    <a:pt x="3066" y="1249"/>
                  </a:cubicBezTo>
                  <a:cubicBezTo>
                    <a:pt x="3109" y="1226"/>
                    <a:pt x="3152" y="1216"/>
                    <a:pt x="3192" y="1216"/>
                  </a:cubicBezTo>
                  <a:cubicBezTo>
                    <a:pt x="3378" y="1216"/>
                    <a:pt x="3501" y="1445"/>
                    <a:pt x="3312" y="1675"/>
                  </a:cubicBezTo>
                  <a:cubicBezTo>
                    <a:pt x="3082" y="1937"/>
                    <a:pt x="2214" y="2888"/>
                    <a:pt x="3558" y="3708"/>
                  </a:cubicBezTo>
                  <a:cubicBezTo>
                    <a:pt x="3558" y="3708"/>
                    <a:pt x="3377" y="3249"/>
                    <a:pt x="3738" y="3085"/>
                  </a:cubicBezTo>
                  <a:cubicBezTo>
                    <a:pt x="4099" y="2937"/>
                    <a:pt x="4804" y="2708"/>
                    <a:pt x="4705" y="2216"/>
                  </a:cubicBezTo>
                  <a:cubicBezTo>
                    <a:pt x="4607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20" y="147"/>
                  </a:cubicBezTo>
                  <a:cubicBezTo>
                    <a:pt x="6031" y="147"/>
                    <a:pt x="6244" y="193"/>
                    <a:pt x="6475" y="265"/>
                  </a:cubicBezTo>
                  <a:cubicBezTo>
                    <a:pt x="6475" y="265"/>
                    <a:pt x="6144" y="0"/>
                    <a:pt x="55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17"/>
            <p:cNvSpPr/>
            <p:nvPr/>
          </p:nvSpPr>
          <p:spPr>
            <a:xfrm>
              <a:off x="3088112" y="4894185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6" y="0"/>
                  </a:moveTo>
                  <a:cubicBezTo>
                    <a:pt x="496" y="0"/>
                    <a:pt x="0" y="123"/>
                    <a:pt x="0" y="123"/>
                  </a:cubicBezTo>
                  <a:cubicBezTo>
                    <a:pt x="0" y="123"/>
                    <a:pt x="951" y="205"/>
                    <a:pt x="1197" y="549"/>
                  </a:cubicBezTo>
                  <a:cubicBezTo>
                    <a:pt x="1377" y="746"/>
                    <a:pt x="1426" y="1025"/>
                    <a:pt x="1345" y="1271"/>
                  </a:cubicBezTo>
                  <a:cubicBezTo>
                    <a:pt x="1312" y="1500"/>
                    <a:pt x="1181" y="2156"/>
                    <a:pt x="2213" y="2156"/>
                  </a:cubicBezTo>
                  <a:cubicBezTo>
                    <a:pt x="3262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6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17"/>
            <p:cNvSpPr/>
            <p:nvPr/>
          </p:nvSpPr>
          <p:spPr>
            <a:xfrm>
              <a:off x="3041856" y="4806791"/>
              <a:ext cx="74238" cy="87688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20" y="165"/>
                    <a:pt x="738" y="689"/>
                    <a:pt x="804" y="1427"/>
                  </a:cubicBezTo>
                  <a:cubicBezTo>
                    <a:pt x="870" y="2164"/>
                    <a:pt x="1" y="2623"/>
                    <a:pt x="1" y="2623"/>
                  </a:cubicBezTo>
                  <a:cubicBezTo>
                    <a:pt x="591" y="2410"/>
                    <a:pt x="1755" y="2673"/>
                    <a:pt x="2017" y="2017"/>
                  </a:cubicBezTo>
                  <a:cubicBezTo>
                    <a:pt x="2263" y="1345"/>
                    <a:pt x="1624" y="919"/>
                    <a:pt x="1263" y="722"/>
                  </a:cubicBezTo>
                  <a:cubicBezTo>
                    <a:pt x="902" y="542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17"/>
            <p:cNvSpPr/>
            <p:nvPr/>
          </p:nvSpPr>
          <p:spPr>
            <a:xfrm>
              <a:off x="2930546" y="4844977"/>
              <a:ext cx="104910" cy="140930"/>
            </a:xfrm>
            <a:custGeom>
              <a:rect b="b" l="l" r="r" t="t"/>
              <a:pathLst>
                <a:path extrusionOk="0" h="4296" w="3198">
                  <a:moveTo>
                    <a:pt x="2820" y="1"/>
                  </a:moveTo>
                  <a:cubicBezTo>
                    <a:pt x="2729" y="78"/>
                    <a:pt x="2618" y="125"/>
                    <a:pt x="2502" y="125"/>
                  </a:cubicBezTo>
                  <a:cubicBezTo>
                    <a:pt x="2472" y="125"/>
                    <a:pt x="2441" y="122"/>
                    <a:pt x="2410" y="115"/>
                  </a:cubicBezTo>
                  <a:cubicBezTo>
                    <a:pt x="2357" y="109"/>
                    <a:pt x="2284" y="103"/>
                    <a:pt x="2200" y="103"/>
                  </a:cubicBezTo>
                  <a:cubicBezTo>
                    <a:pt x="1876" y="103"/>
                    <a:pt x="1390" y="194"/>
                    <a:pt x="1247" y="689"/>
                  </a:cubicBezTo>
                  <a:cubicBezTo>
                    <a:pt x="1050" y="1295"/>
                    <a:pt x="1197" y="1689"/>
                    <a:pt x="1410" y="1886"/>
                  </a:cubicBezTo>
                  <a:cubicBezTo>
                    <a:pt x="1640" y="2066"/>
                    <a:pt x="1640" y="2443"/>
                    <a:pt x="1476" y="2492"/>
                  </a:cubicBezTo>
                  <a:cubicBezTo>
                    <a:pt x="1440" y="2510"/>
                    <a:pt x="1404" y="2518"/>
                    <a:pt x="1369" y="2518"/>
                  </a:cubicBezTo>
                  <a:cubicBezTo>
                    <a:pt x="1211" y="2518"/>
                    <a:pt x="1081" y="2355"/>
                    <a:pt x="1148" y="2181"/>
                  </a:cubicBezTo>
                  <a:cubicBezTo>
                    <a:pt x="1236" y="1947"/>
                    <a:pt x="1064" y="1727"/>
                    <a:pt x="829" y="1727"/>
                  </a:cubicBezTo>
                  <a:cubicBezTo>
                    <a:pt x="800" y="1727"/>
                    <a:pt x="769" y="1731"/>
                    <a:pt x="738" y="1738"/>
                  </a:cubicBezTo>
                  <a:cubicBezTo>
                    <a:pt x="678" y="1746"/>
                    <a:pt x="624" y="1750"/>
                    <a:pt x="576" y="1750"/>
                  </a:cubicBezTo>
                  <a:cubicBezTo>
                    <a:pt x="414" y="1750"/>
                    <a:pt x="321" y="1704"/>
                    <a:pt x="296" y="1591"/>
                  </a:cubicBezTo>
                  <a:lnTo>
                    <a:pt x="296" y="1591"/>
                  </a:lnTo>
                  <a:cubicBezTo>
                    <a:pt x="296" y="1591"/>
                    <a:pt x="1" y="2492"/>
                    <a:pt x="706" y="2918"/>
                  </a:cubicBezTo>
                  <a:cubicBezTo>
                    <a:pt x="1394" y="3361"/>
                    <a:pt x="1738" y="4033"/>
                    <a:pt x="2115" y="4295"/>
                  </a:cubicBezTo>
                  <a:cubicBezTo>
                    <a:pt x="2115" y="4295"/>
                    <a:pt x="1525" y="3344"/>
                    <a:pt x="2082" y="2476"/>
                  </a:cubicBezTo>
                  <a:cubicBezTo>
                    <a:pt x="2640" y="1607"/>
                    <a:pt x="3197" y="1345"/>
                    <a:pt x="2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17"/>
            <p:cNvSpPr/>
            <p:nvPr/>
          </p:nvSpPr>
          <p:spPr>
            <a:xfrm>
              <a:off x="2793419" y="4636760"/>
              <a:ext cx="265622" cy="265786"/>
            </a:xfrm>
            <a:custGeom>
              <a:rect b="b" l="l" r="r" t="t"/>
              <a:pathLst>
                <a:path extrusionOk="0" h="8102" w="8097">
                  <a:moveTo>
                    <a:pt x="2382" y="0"/>
                  </a:moveTo>
                  <a:cubicBezTo>
                    <a:pt x="2282" y="0"/>
                    <a:pt x="2182" y="7"/>
                    <a:pt x="2083" y="21"/>
                  </a:cubicBezTo>
                  <a:cubicBezTo>
                    <a:pt x="755" y="168"/>
                    <a:pt x="1" y="1987"/>
                    <a:pt x="771" y="3233"/>
                  </a:cubicBezTo>
                  <a:cubicBezTo>
                    <a:pt x="1366" y="4176"/>
                    <a:pt x="2410" y="4477"/>
                    <a:pt x="3369" y="4477"/>
                  </a:cubicBezTo>
                  <a:cubicBezTo>
                    <a:pt x="3494" y="4477"/>
                    <a:pt x="3618" y="4472"/>
                    <a:pt x="3738" y="4463"/>
                  </a:cubicBezTo>
                  <a:cubicBezTo>
                    <a:pt x="3951" y="4463"/>
                    <a:pt x="4181" y="4446"/>
                    <a:pt x="4443" y="4413"/>
                  </a:cubicBezTo>
                  <a:cubicBezTo>
                    <a:pt x="4443" y="4413"/>
                    <a:pt x="4649" y="4379"/>
                    <a:pt x="4956" y="4379"/>
                  </a:cubicBezTo>
                  <a:cubicBezTo>
                    <a:pt x="5439" y="4379"/>
                    <a:pt x="6173" y="4464"/>
                    <a:pt x="6754" y="4905"/>
                  </a:cubicBezTo>
                  <a:cubicBezTo>
                    <a:pt x="7148" y="5233"/>
                    <a:pt x="7410" y="5708"/>
                    <a:pt x="7492" y="6216"/>
                  </a:cubicBezTo>
                  <a:cubicBezTo>
                    <a:pt x="7492" y="6216"/>
                    <a:pt x="7672" y="7413"/>
                    <a:pt x="7082" y="8069"/>
                  </a:cubicBezTo>
                  <a:cubicBezTo>
                    <a:pt x="7082" y="8069"/>
                    <a:pt x="7066" y="8085"/>
                    <a:pt x="7066" y="8101"/>
                  </a:cubicBezTo>
                  <a:lnTo>
                    <a:pt x="7066" y="8101"/>
                  </a:lnTo>
                  <a:cubicBezTo>
                    <a:pt x="7082" y="8085"/>
                    <a:pt x="8097" y="7552"/>
                    <a:pt x="7984" y="5971"/>
                  </a:cubicBezTo>
                  <a:cubicBezTo>
                    <a:pt x="7876" y="4664"/>
                    <a:pt x="6826" y="4010"/>
                    <a:pt x="5500" y="4010"/>
                  </a:cubicBezTo>
                  <a:cubicBezTo>
                    <a:pt x="5213" y="4010"/>
                    <a:pt x="4913" y="4041"/>
                    <a:pt x="4607" y="4102"/>
                  </a:cubicBezTo>
                  <a:cubicBezTo>
                    <a:pt x="4091" y="4196"/>
                    <a:pt x="3630" y="4246"/>
                    <a:pt x="3217" y="4246"/>
                  </a:cubicBezTo>
                  <a:cubicBezTo>
                    <a:pt x="2697" y="4246"/>
                    <a:pt x="2253" y="4168"/>
                    <a:pt x="1870" y="4004"/>
                  </a:cubicBezTo>
                  <a:cubicBezTo>
                    <a:pt x="1476" y="3807"/>
                    <a:pt x="1148" y="3512"/>
                    <a:pt x="919" y="3151"/>
                  </a:cubicBezTo>
                  <a:cubicBezTo>
                    <a:pt x="198" y="1987"/>
                    <a:pt x="886" y="299"/>
                    <a:pt x="2099" y="152"/>
                  </a:cubicBezTo>
                  <a:cubicBezTo>
                    <a:pt x="2197" y="137"/>
                    <a:pt x="2296" y="130"/>
                    <a:pt x="2395" y="130"/>
                  </a:cubicBezTo>
                  <a:cubicBezTo>
                    <a:pt x="2860" y="130"/>
                    <a:pt x="3320" y="292"/>
                    <a:pt x="3591" y="643"/>
                  </a:cubicBezTo>
                  <a:cubicBezTo>
                    <a:pt x="3869" y="1037"/>
                    <a:pt x="3919" y="1545"/>
                    <a:pt x="3722" y="1987"/>
                  </a:cubicBezTo>
                  <a:cubicBezTo>
                    <a:pt x="3574" y="2337"/>
                    <a:pt x="3228" y="2543"/>
                    <a:pt x="2874" y="2543"/>
                  </a:cubicBezTo>
                  <a:cubicBezTo>
                    <a:pt x="2796" y="2543"/>
                    <a:pt x="2717" y="2533"/>
                    <a:pt x="2640" y="2512"/>
                  </a:cubicBezTo>
                  <a:cubicBezTo>
                    <a:pt x="2197" y="2397"/>
                    <a:pt x="2017" y="1971"/>
                    <a:pt x="2361" y="1906"/>
                  </a:cubicBezTo>
                  <a:cubicBezTo>
                    <a:pt x="2771" y="1840"/>
                    <a:pt x="2837" y="1496"/>
                    <a:pt x="2706" y="1217"/>
                  </a:cubicBezTo>
                  <a:cubicBezTo>
                    <a:pt x="2645" y="1096"/>
                    <a:pt x="2507" y="1027"/>
                    <a:pt x="2359" y="1027"/>
                  </a:cubicBezTo>
                  <a:cubicBezTo>
                    <a:pt x="2148" y="1027"/>
                    <a:pt x="1918" y="1168"/>
                    <a:pt x="1870" y="1496"/>
                  </a:cubicBezTo>
                  <a:cubicBezTo>
                    <a:pt x="1804" y="1758"/>
                    <a:pt x="1886" y="2037"/>
                    <a:pt x="2066" y="2233"/>
                  </a:cubicBezTo>
                  <a:cubicBezTo>
                    <a:pt x="2243" y="2427"/>
                    <a:pt x="2584" y="2590"/>
                    <a:pt x="2931" y="2590"/>
                  </a:cubicBezTo>
                  <a:cubicBezTo>
                    <a:pt x="3261" y="2590"/>
                    <a:pt x="3596" y="2443"/>
                    <a:pt x="3804" y="2037"/>
                  </a:cubicBezTo>
                  <a:cubicBezTo>
                    <a:pt x="4033" y="1561"/>
                    <a:pt x="3984" y="1004"/>
                    <a:pt x="3689" y="561"/>
                  </a:cubicBezTo>
                  <a:cubicBezTo>
                    <a:pt x="3388" y="178"/>
                    <a:pt x="2891" y="0"/>
                    <a:pt x="2382" y="0"/>
                  </a:cubicBezTo>
                  <a:close/>
                  <a:moveTo>
                    <a:pt x="7066" y="8101"/>
                  </a:moveTo>
                  <a:lnTo>
                    <a:pt x="7066" y="8101"/>
                  </a:lnTo>
                  <a:cubicBezTo>
                    <a:pt x="7065" y="8101"/>
                    <a:pt x="7065" y="8101"/>
                    <a:pt x="7066" y="8101"/>
                  </a:cubicBezTo>
                  <a:cubicBezTo>
                    <a:pt x="7066" y="8101"/>
                    <a:pt x="7066" y="8101"/>
                    <a:pt x="7066" y="810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17"/>
            <p:cNvSpPr/>
            <p:nvPr/>
          </p:nvSpPr>
          <p:spPr>
            <a:xfrm>
              <a:off x="3026273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17"/>
            <p:cNvSpPr/>
            <p:nvPr/>
          </p:nvSpPr>
          <p:spPr>
            <a:xfrm>
              <a:off x="2835902" y="4789437"/>
              <a:ext cx="152773" cy="78142"/>
            </a:xfrm>
            <a:custGeom>
              <a:rect b="b" l="l" r="r" t="t"/>
              <a:pathLst>
                <a:path extrusionOk="0" h="2382" w="4657">
                  <a:moveTo>
                    <a:pt x="3567" y="1"/>
                  </a:moveTo>
                  <a:cubicBezTo>
                    <a:pt x="3272" y="1"/>
                    <a:pt x="2922" y="40"/>
                    <a:pt x="2525" y="153"/>
                  </a:cubicBezTo>
                  <a:cubicBezTo>
                    <a:pt x="1964" y="319"/>
                    <a:pt x="1488" y="380"/>
                    <a:pt x="1099" y="380"/>
                  </a:cubicBezTo>
                  <a:cubicBezTo>
                    <a:pt x="568" y="380"/>
                    <a:pt x="200" y="266"/>
                    <a:pt x="1" y="153"/>
                  </a:cubicBezTo>
                  <a:lnTo>
                    <a:pt x="1" y="153"/>
                  </a:lnTo>
                  <a:cubicBezTo>
                    <a:pt x="132" y="268"/>
                    <a:pt x="263" y="399"/>
                    <a:pt x="378" y="530"/>
                  </a:cubicBezTo>
                  <a:cubicBezTo>
                    <a:pt x="438" y="636"/>
                    <a:pt x="597" y="1399"/>
                    <a:pt x="1189" y="1399"/>
                  </a:cubicBezTo>
                  <a:cubicBezTo>
                    <a:pt x="1238" y="1399"/>
                    <a:pt x="1290" y="1393"/>
                    <a:pt x="1345" y="1382"/>
                  </a:cubicBezTo>
                  <a:cubicBezTo>
                    <a:pt x="2083" y="1218"/>
                    <a:pt x="1935" y="759"/>
                    <a:pt x="2410" y="612"/>
                  </a:cubicBezTo>
                  <a:cubicBezTo>
                    <a:pt x="2502" y="584"/>
                    <a:pt x="2581" y="573"/>
                    <a:pt x="2646" y="573"/>
                  </a:cubicBezTo>
                  <a:cubicBezTo>
                    <a:pt x="2931" y="573"/>
                    <a:pt x="2976" y="791"/>
                    <a:pt x="2869" y="858"/>
                  </a:cubicBezTo>
                  <a:cubicBezTo>
                    <a:pt x="2808" y="896"/>
                    <a:pt x="2751" y="909"/>
                    <a:pt x="2690" y="909"/>
                  </a:cubicBezTo>
                  <a:cubicBezTo>
                    <a:pt x="2621" y="909"/>
                    <a:pt x="2547" y="892"/>
                    <a:pt x="2460" y="874"/>
                  </a:cubicBezTo>
                  <a:cubicBezTo>
                    <a:pt x="2451" y="873"/>
                    <a:pt x="2441" y="873"/>
                    <a:pt x="2431" y="873"/>
                  </a:cubicBezTo>
                  <a:cubicBezTo>
                    <a:pt x="2234" y="873"/>
                    <a:pt x="1812" y="1027"/>
                    <a:pt x="1968" y="1448"/>
                  </a:cubicBezTo>
                  <a:cubicBezTo>
                    <a:pt x="2132" y="1874"/>
                    <a:pt x="2361" y="2234"/>
                    <a:pt x="2099" y="2382"/>
                  </a:cubicBezTo>
                  <a:cubicBezTo>
                    <a:pt x="2099" y="2382"/>
                    <a:pt x="3017" y="2382"/>
                    <a:pt x="3345" y="2120"/>
                  </a:cubicBezTo>
                  <a:cubicBezTo>
                    <a:pt x="3689" y="1857"/>
                    <a:pt x="3853" y="1399"/>
                    <a:pt x="3722" y="989"/>
                  </a:cubicBezTo>
                  <a:cubicBezTo>
                    <a:pt x="3623" y="494"/>
                    <a:pt x="3938" y="195"/>
                    <a:pt x="4415" y="195"/>
                  </a:cubicBezTo>
                  <a:cubicBezTo>
                    <a:pt x="4491" y="195"/>
                    <a:pt x="4572" y="202"/>
                    <a:pt x="4656" y="218"/>
                  </a:cubicBezTo>
                  <a:cubicBezTo>
                    <a:pt x="4656" y="218"/>
                    <a:pt x="4261" y="1"/>
                    <a:pt x="35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17"/>
            <p:cNvSpPr/>
            <p:nvPr/>
          </p:nvSpPr>
          <p:spPr>
            <a:xfrm>
              <a:off x="2875170" y="4645487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246" y="0"/>
                  </a:moveTo>
                  <a:lnTo>
                    <a:pt x="1246" y="0"/>
                  </a:lnTo>
                  <a:cubicBezTo>
                    <a:pt x="1672" y="443"/>
                    <a:pt x="1820" y="1082"/>
                    <a:pt x="1640" y="1656"/>
                  </a:cubicBezTo>
                  <a:cubicBezTo>
                    <a:pt x="1398" y="2417"/>
                    <a:pt x="880" y="2617"/>
                    <a:pt x="434" y="2617"/>
                  </a:cubicBezTo>
                  <a:cubicBezTo>
                    <a:pt x="275" y="2617"/>
                    <a:pt x="125" y="2592"/>
                    <a:pt x="0" y="2557"/>
                  </a:cubicBezTo>
                  <a:lnTo>
                    <a:pt x="0" y="2557"/>
                  </a:lnTo>
                  <a:cubicBezTo>
                    <a:pt x="0" y="2558"/>
                    <a:pt x="229" y="3364"/>
                    <a:pt x="1008" y="3364"/>
                  </a:cubicBezTo>
                  <a:cubicBezTo>
                    <a:pt x="1038" y="3364"/>
                    <a:pt x="1068" y="3363"/>
                    <a:pt x="1099" y="3361"/>
                  </a:cubicBezTo>
                  <a:cubicBezTo>
                    <a:pt x="1935" y="3295"/>
                    <a:pt x="1885" y="2639"/>
                    <a:pt x="1869" y="2361"/>
                  </a:cubicBezTo>
                  <a:cubicBezTo>
                    <a:pt x="1869" y="2066"/>
                    <a:pt x="1853" y="1836"/>
                    <a:pt x="1967" y="1836"/>
                  </a:cubicBezTo>
                  <a:cubicBezTo>
                    <a:pt x="2066" y="1836"/>
                    <a:pt x="2099" y="1951"/>
                    <a:pt x="2033" y="2148"/>
                  </a:cubicBezTo>
                  <a:cubicBezTo>
                    <a:pt x="1967" y="2344"/>
                    <a:pt x="1820" y="2984"/>
                    <a:pt x="2918" y="3098"/>
                  </a:cubicBezTo>
                  <a:cubicBezTo>
                    <a:pt x="2787" y="3000"/>
                    <a:pt x="2754" y="2820"/>
                    <a:pt x="2853" y="2689"/>
                  </a:cubicBezTo>
                  <a:cubicBezTo>
                    <a:pt x="3000" y="2443"/>
                    <a:pt x="3213" y="1984"/>
                    <a:pt x="2476" y="1361"/>
                  </a:cubicBezTo>
                  <a:cubicBezTo>
                    <a:pt x="1754" y="738"/>
                    <a:pt x="1689" y="295"/>
                    <a:pt x="1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17"/>
            <p:cNvSpPr/>
            <p:nvPr/>
          </p:nvSpPr>
          <p:spPr>
            <a:xfrm>
              <a:off x="2765468" y="4489332"/>
              <a:ext cx="63478" cy="251352"/>
            </a:xfrm>
            <a:custGeom>
              <a:rect b="b" l="l" r="r" t="t"/>
              <a:pathLst>
                <a:path extrusionOk="0" h="7662" w="1935">
                  <a:moveTo>
                    <a:pt x="631" y="1"/>
                  </a:moveTo>
                  <a:cubicBezTo>
                    <a:pt x="565" y="1"/>
                    <a:pt x="497" y="17"/>
                    <a:pt x="427" y="56"/>
                  </a:cubicBezTo>
                  <a:cubicBezTo>
                    <a:pt x="1" y="286"/>
                    <a:pt x="328" y="843"/>
                    <a:pt x="591" y="1105"/>
                  </a:cubicBezTo>
                  <a:cubicBezTo>
                    <a:pt x="853" y="1367"/>
                    <a:pt x="869" y="2630"/>
                    <a:pt x="738" y="4006"/>
                  </a:cubicBezTo>
                  <a:cubicBezTo>
                    <a:pt x="607" y="5367"/>
                    <a:pt x="771" y="7137"/>
                    <a:pt x="1459" y="7662"/>
                  </a:cubicBezTo>
                  <a:cubicBezTo>
                    <a:pt x="1459" y="7662"/>
                    <a:pt x="820" y="7055"/>
                    <a:pt x="951" y="5170"/>
                  </a:cubicBezTo>
                  <a:cubicBezTo>
                    <a:pt x="1099" y="3302"/>
                    <a:pt x="1935" y="1499"/>
                    <a:pt x="1197" y="384"/>
                  </a:cubicBezTo>
                  <a:cubicBezTo>
                    <a:pt x="1197" y="384"/>
                    <a:pt x="949" y="1"/>
                    <a:pt x="6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17"/>
            <p:cNvSpPr/>
            <p:nvPr/>
          </p:nvSpPr>
          <p:spPr>
            <a:xfrm>
              <a:off x="2608985" y="4456034"/>
              <a:ext cx="280188" cy="334119"/>
            </a:xfrm>
            <a:custGeom>
              <a:rect b="b" l="l" r="r" t="t"/>
              <a:pathLst>
                <a:path extrusionOk="0" h="10185" w="8541">
                  <a:moveTo>
                    <a:pt x="2250" y="1"/>
                  </a:moveTo>
                  <a:cubicBezTo>
                    <a:pt x="1350" y="1"/>
                    <a:pt x="510" y="462"/>
                    <a:pt x="296" y="1186"/>
                  </a:cubicBezTo>
                  <a:cubicBezTo>
                    <a:pt x="1" y="1973"/>
                    <a:pt x="411" y="2677"/>
                    <a:pt x="820" y="2907"/>
                  </a:cubicBezTo>
                  <a:cubicBezTo>
                    <a:pt x="1036" y="3051"/>
                    <a:pt x="1288" y="3112"/>
                    <a:pt x="1537" y="3112"/>
                  </a:cubicBezTo>
                  <a:cubicBezTo>
                    <a:pt x="2084" y="3112"/>
                    <a:pt x="2615" y="2815"/>
                    <a:pt x="2705" y="2432"/>
                  </a:cubicBezTo>
                  <a:cubicBezTo>
                    <a:pt x="2849" y="2043"/>
                    <a:pt x="2551" y="1654"/>
                    <a:pt x="2165" y="1654"/>
                  </a:cubicBezTo>
                  <a:cubicBezTo>
                    <a:pt x="2111" y="1654"/>
                    <a:pt x="2056" y="1662"/>
                    <a:pt x="2001" y="1678"/>
                  </a:cubicBezTo>
                  <a:cubicBezTo>
                    <a:pt x="1673" y="1743"/>
                    <a:pt x="1476" y="2087"/>
                    <a:pt x="1607" y="2399"/>
                  </a:cubicBezTo>
                  <a:cubicBezTo>
                    <a:pt x="1677" y="2633"/>
                    <a:pt x="1932" y="2666"/>
                    <a:pt x="2071" y="2666"/>
                  </a:cubicBezTo>
                  <a:cubicBezTo>
                    <a:pt x="2127" y="2666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099" y="2838"/>
                    <a:pt x="1880" y="2968"/>
                    <a:pt x="1618" y="2968"/>
                  </a:cubicBezTo>
                  <a:cubicBezTo>
                    <a:pt x="1420" y="2968"/>
                    <a:pt x="1198" y="2894"/>
                    <a:pt x="1001" y="2710"/>
                  </a:cubicBezTo>
                  <a:cubicBezTo>
                    <a:pt x="574" y="2333"/>
                    <a:pt x="476" y="1088"/>
                    <a:pt x="1197" y="514"/>
                  </a:cubicBezTo>
                  <a:cubicBezTo>
                    <a:pt x="1522" y="278"/>
                    <a:pt x="1912" y="148"/>
                    <a:pt x="2309" y="148"/>
                  </a:cubicBezTo>
                  <a:cubicBezTo>
                    <a:pt x="2354" y="148"/>
                    <a:pt x="2398" y="150"/>
                    <a:pt x="2443" y="153"/>
                  </a:cubicBezTo>
                  <a:cubicBezTo>
                    <a:pt x="2574" y="170"/>
                    <a:pt x="2705" y="186"/>
                    <a:pt x="2836" y="219"/>
                  </a:cubicBezTo>
                  <a:cubicBezTo>
                    <a:pt x="3935" y="465"/>
                    <a:pt x="4656" y="1645"/>
                    <a:pt x="4885" y="2874"/>
                  </a:cubicBezTo>
                  <a:cubicBezTo>
                    <a:pt x="5115" y="4104"/>
                    <a:pt x="4885" y="5382"/>
                    <a:pt x="4951" y="6497"/>
                  </a:cubicBezTo>
                  <a:cubicBezTo>
                    <a:pt x="4902" y="7513"/>
                    <a:pt x="5295" y="8496"/>
                    <a:pt x="6033" y="9201"/>
                  </a:cubicBezTo>
                  <a:cubicBezTo>
                    <a:pt x="6721" y="9808"/>
                    <a:pt x="7606" y="10152"/>
                    <a:pt x="8541" y="10185"/>
                  </a:cubicBezTo>
                  <a:cubicBezTo>
                    <a:pt x="7623" y="10119"/>
                    <a:pt x="6754" y="9758"/>
                    <a:pt x="6082" y="9136"/>
                  </a:cubicBezTo>
                  <a:cubicBezTo>
                    <a:pt x="5377" y="8447"/>
                    <a:pt x="5017" y="7480"/>
                    <a:pt x="5082" y="6480"/>
                  </a:cubicBezTo>
                  <a:cubicBezTo>
                    <a:pt x="5033" y="5382"/>
                    <a:pt x="5279" y="4153"/>
                    <a:pt x="5033" y="2841"/>
                  </a:cubicBezTo>
                  <a:cubicBezTo>
                    <a:pt x="4803" y="1579"/>
                    <a:pt x="4049" y="334"/>
                    <a:pt x="2853" y="71"/>
                  </a:cubicBezTo>
                  <a:cubicBezTo>
                    <a:pt x="2653" y="24"/>
                    <a:pt x="2450" y="1"/>
                    <a:pt x="22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17"/>
            <p:cNvSpPr/>
            <p:nvPr/>
          </p:nvSpPr>
          <p:spPr>
            <a:xfrm>
              <a:off x="2673514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1800" y="1"/>
                  </a:moveTo>
                  <a:cubicBezTo>
                    <a:pt x="1330" y="1"/>
                    <a:pt x="1034" y="401"/>
                    <a:pt x="935" y="1096"/>
                  </a:cubicBezTo>
                  <a:cubicBezTo>
                    <a:pt x="854" y="1747"/>
                    <a:pt x="267" y="1803"/>
                    <a:pt x="67" y="1803"/>
                  </a:cubicBezTo>
                  <a:cubicBezTo>
                    <a:pt x="26" y="1803"/>
                    <a:pt x="1" y="1801"/>
                    <a:pt x="1" y="1801"/>
                  </a:cubicBezTo>
                  <a:lnTo>
                    <a:pt x="1" y="1801"/>
                  </a:lnTo>
                  <a:cubicBezTo>
                    <a:pt x="132" y="1856"/>
                    <a:pt x="717" y="2108"/>
                    <a:pt x="1253" y="2108"/>
                  </a:cubicBezTo>
                  <a:cubicBezTo>
                    <a:pt x="1518" y="2108"/>
                    <a:pt x="1772" y="2046"/>
                    <a:pt x="1951" y="1866"/>
                  </a:cubicBezTo>
                  <a:cubicBezTo>
                    <a:pt x="2509" y="1309"/>
                    <a:pt x="2132" y="604"/>
                    <a:pt x="1968" y="375"/>
                  </a:cubicBezTo>
                  <a:cubicBezTo>
                    <a:pt x="1869" y="260"/>
                    <a:pt x="1902" y="96"/>
                    <a:pt x="2033" y="31"/>
                  </a:cubicBezTo>
                  <a:cubicBezTo>
                    <a:pt x="1951" y="11"/>
                    <a:pt x="1874" y="1"/>
                    <a:pt x="18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17"/>
            <p:cNvSpPr/>
            <p:nvPr/>
          </p:nvSpPr>
          <p:spPr>
            <a:xfrm>
              <a:off x="2592878" y="4507834"/>
              <a:ext cx="158645" cy="179607"/>
            </a:xfrm>
            <a:custGeom>
              <a:rect b="b" l="l" r="r" t="t"/>
              <a:pathLst>
                <a:path extrusionOk="0" h="5475" w="4836">
                  <a:moveTo>
                    <a:pt x="475" y="0"/>
                  </a:moveTo>
                  <a:lnTo>
                    <a:pt x="475" y="0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50" y="3712"/>
                    <a:pt x="2102" y="3796"/>
                    <a:pt x="2443" y="3796"/>
                  </a:cubicBezTo>
                  <a:cubicBezTo>
                    <a:pt x="2555" y="3796"/>
                    <a:pt x="2623" y="3787"/>
                    <a:pt x="2623" y="3787"/>
                  </a:cubicBezTo>
                  <a:cubicBezTo>
                    <a:pt x="2344" y="3705"/>
                    <a:pt x="2295" y="3377"/>
                    <a:pt x="2492" y="3131"/>
                  </a:cubicBezTo>
                  <a:cubicBezTo>
                    <a:pt x="2639" y="2983"/>
                    <a:pt x="2606" y="2721"/>
                    <a:pt x="2426" y="2606"/>
                  </a:cubicBezTo>
                  <a:cubicBezTo>
                    <a:pt x="2295" y="2541"/>
                    <a:pt x="2033" y="2328"/>
                    <a:pt x="2262" y="2197"/>
                  </a:cubicBezTo>
                  <a:cubicBezTo>
                    <a:pt x="2290" y="2179"/>
                    <a:pt x="2321" y="2170"/>
                    <a:pt x="2353" y="2170"/>
                  </a:cubicBezTo>
                  <a:cubicBezTo>
                    <a:pt x="2588" y="2170"/>
                    <a:pt x="2912" y="2611"/>
                    <a:pt x="2869" y="3115"/>
                  </a:cubicBezTo>
                  <a:cubicBezTo>
                    <a:pt x="2819" y="3688"/>
                    <a:pt x="3082" y="3852"/>
                    <a:pt x="3491" y="4131"/>
                  </a:cubicBezTo>
                  <a:cubicBezTo>
                    <a:pt x="3885" y="4426"/>
                    <a:pt x="3655" y="4950"/>
                    <a:pt x="3655" y="4950"/>
                  </a:cubicBezTo>
                  <a:cubicBezTo>
                    <a:pt x="4360" y="4541"/>
                    <a:pt x="4196" y="3869"/>
                    <a:pt x="4114" y="3721"/>
                  </a:cubicBezTo>
                  <a:cubicBezTo>
                    <a:pt x="4032" y="3557"/>
                    <a:pt x="3852" y="3311"/>
                    <a:pt x="4065" y="3197"/>
                  </a:cubicBezTo>
                  <a:cubicBezTo>
                    <a:pt x="4078" y="3191"/>
                    <a:pt x="4091" y="3188"/>
                    <a:pt x="4103" y="3188"/>
                  </a:cubicBezTo>
                  <a:cubicBezTo>
                    <a:pt x="4305" y="3188"/>
                    <a:pt x="4392" y="3924"/>
                    <a:pt x="4377" y="4557"/>
                  </a:cubicBezTo>
                  <a:cubicBezTo>
                    <a:pt x="4344" y="4934"/>
                    <a:pt x="4524" y="5278"/>
                    <a:pt x="4835" y="5475"/>
                  </a:cubicBezTo>
                  <a:cubicBezTo>
                    <a:pt x="4704" y="5163"/>
                    <a:pt x="4639" y="4803"/>
                    <a:pt x="4655" y="4459"/>
                  </a:cubicBezTo>
                  <a:cubicBezTo>
                    <a:pt x="4639" y="3951"/>
                    <a:pt x="4737" y="3016"/>
                    <a:pt x="3836" y="2410"/>
                  </a:cubicBezTo>
                  <a:cubicBezTo>
                    <a:pt x="2918" y="1787"/>
                    <a:pt x="1819" y="2066"/>
                    <a:pt x="1033" y="1492"/>
                  </a:cubicBezTo>
                  <a:cubicBezTo>
                    <a:pt x="557" y="1148"/>
                    <a:pt x="344" y="558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17"/>
            <p:cNvSpPr/>
            <p:nvPr/>
          </p:nvSpPr>
          <p:spPr>
            <a:xfrm>
              <a:off x="2541242" y="4457183"/>
              <a:ext cx="96808" cy="64035"/>
            </a:xfrm>
            <a:custGeom>
              <a:rect b="b" l="l" r="r" t="t"/>
              <a:pathLst>
                <a:path extrusionOk="0" h="1952" w="2951">
                  <a:moveTo>
                    <a:pt x="2032" y="0"/>
                  </a:moveTo>
                  <a:cubicBezTo>
                    <a:pt x="320" y="0"/>
                    <a:pt x="296" y="1096"/>
                    <a:pt x="296" y="1380"/>
                  </a:cubicBezTo>
                  <a:cubicBezTo>
                    <a:pt x="296" y="1561"/>
                    <a:pt x="164" y="1725"/>
                    <a:pt x="0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59" y="1951"/>
                    <a:pt x="1827" y="1305"/>
                    <a:pt x="2033" y="790"/>
                  </a:cubicBezTo>
                  <a:cubicBezTo>
                    <a:pt x="2181" y="413"/>
                    <a:pt x="2541" y="135"/>
                    <a:pt x="2951" y="85"/>
                  </a:cubicBezTo>
                  <a:cubicBezTo>
                    <a:pt x="2600" y="26"/>
                    <a:pt x="2296" y="0"/>
                    <a:pt x="20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17"/>
            <p:cNvSpPr/>
            <p:nvPr/>
          </p:nvSpPr>
          <p:spPr>
            <a:xfrm>
              <a:off x="2503056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485" y="0"/>
                  </a:moveTo>
                  <a:cubicBezTo>
                    <a:pt x="439" y="0"/>
                    <a:pt x="391" y="10"/>
                    <a:pt x="345" y="29"/>
                  </a:cubicBezTo>
                  <a:cubicBezTo>
                    <a:pt x="115" y="144"/>
                    <a:pt x="1" y="423"/>
                    <a:pt x="115" y="669"/>
                  </a:cubicBezTo>
                  <a:cubicBezTo>
                    <a:pt x="197" y="882"/>
                    <a:pt x="361" y="1029"/>
                    <a:pt x="591" y="1095"/>
                  </a:cubicBezTo>
                  <a:cubicBezTo>
                    <a:pt x="669" y="1125"/>
                    <a:pt x="751" y="1140"/>
                    <a:pt x="834" y="1140"/>
                  </a:cubicBezTo>
                  <a:cubicBezTo>
                    <a:pt x="975" y="1140"/>
                    <a:pt x="1116" y="1096"/>
                    <a:pt x="1230" y="1013"/>
                  </a:cubicBezTo>
                  <a:cubicBezTo>
                    <a:pt x="1378" y="882"/>
                    <a:pt x="1460" y="702"/>
                    <a:pt x="1460" y="521"/>
                  </a:cubicBezTo>
                  <a:lnTo>
                    <a:pt x="1460" y="521"/>
                  </a:lnTo>
                  <a:cubicBezTo>
                    <a:pt x="1459" y="521"/>
                    <a:pt x="1152" y="902"/>
                    <a:pt x="800" y="902"/>
                  </a:cubicBezTo>
                  <a:cubicBezTo>
                    <a:pt x="779" y="902"/>
                    <a:pt x="759" y="901"/>
                    <a:pt x="738" y="898"/>
                  </a:cubicBezTo>
                  <a:cubicBezTo>
                    <a:pt x="165" y="849"/>
                    <a:pt x="83" y="275"/>
                    <a:pt x="345" y="111"/>
                  </a:cubicBezTo>
                  <a:cubicBezTo>
                    <a:pt x="389" y="85"/>
                    <a:pt x="436" y="73"/>
                    <a:pt x="482" y="73"/>
                  </a:cubicBezTo>
                  <a:cubicBezTo>
                    <a:pt x="604" y="73"/>
                    <a:pt x="714" y="160"/>
                    <a:pt x="738" y="292"/>
                  </a:cubicBezTo>
                  <a:cubicBezTo>
                    <a:pt x="749" y="403"/>
                    <a:pt x="662" y="469"/>
                    <a:pt x="610" y="469"/>
                  </a:cubicBezTo>
                  <a:cubicBezTo>
                    <a:pt x="586" y="469"/>
                    <a:pt x="569" y="454"/>
                    <a:pt x="574" y="423"/>
                  </a:cubicBezTo>
                  <a:cubicBezTo>
                    <a:pt x="587" y="336"/>
                    <a:pt x="552" y="268"/>
                    <a:pt x="479" y="268"/>
                  </a:cubicBezTo>
                  <a:cubicBezTo>
                    <a:pt x="455" y="268"/>
                    <a:pt x="426" y="276"/>
                    <a:pt x="394" y="292"/>
                  </a:cubicBezTo>
                  <a:cubicBezTo>
                    <a:pt x="279" y="357"/>
                    <a:pt x="394" y="538"/>
                    <a:pt x="394" y="538"/>
                  </a:cubicBezTo>
                  <a:cubicBezTo>
                    <a:pt x="447" y="581"/>
                    <a:pt x="507" y="600"/>
                    <a:pt x="565" y="600"/>
                  </a:cubicBezTo>
                  <a:cubicBezTo>
                    <a:pt x="705" y="600"/>
                    <a:pt x="837" y="487"/>
                    <a:pt x="837" y="325"/>
                  </a:cubicBezTo>
                  <a:cubicBezTo>
                    <a:pt x="824" y="142"/>
                    <a:pt x="665" y="0"/>
                    <a:pt x="4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17"/>
            <p:cNvSpPr/>
            <p:nvPr/>
          </p:nvSpPr>
          <p:spPr>
            <a:xfrm>
              <a:off x="3165008" y="4694367"/>
              <a:ext cx="130695" cy="286749"/>
            </a:xfrm>
            <a:custGeom>
              <a:rect b="b" l="l" r="r" t="t"/>
              <a:pathLst>
                <a:path extrusionOk="0" h="8741" w="3984">
                  <a:moveTo>
                    <a:pt x="1912" y="0"/>
                  </a:moveTo>
                  <a:cubicBezTo>
                    <a:pt x="1756" y="0"/>
                    <a:pt x="1597" y="22"/>
                    <a:pt x="1443" y="68"/>
                  </a:cubicBezTo>
                  <a:cubicBezTo>
                    <a:pt x="689" y="248"/>
                    <a:pt x="132" y="904"/>
                    <a:pt x="66" y="1690"/>
                  </a:cubicBezTo>
                  <a:cubicBezTo>
                    <a:pt x="0" y="2493"/>
                    <a:pt x="410" y="3280"/>
                    <a:pt x="1000" y="3838"/>
                  </a:cubicBezTo>
                  <a:cubicBezTo>
                    <a:pt x="1590" y="4428"/>
                    <a:pt x="2361" y="4706"/>
                    <a:pt x="2902" y="5214"/>
                  </a:cubicBezTo>
                  <a:cubicBezTo>
                    <a:pt x="3426" y="5673"/>
                    <a:pt x="3754" y="6345"/>
                    <a:pt x="3820" y="7050"/>
                  </a:cubicBezTo>
                  <a:cubicBezTo>
                    <a:pt x="3836" y="7722"/>
                    <a:pt x="3492" y="8394"/>
                    <a:pt x="2918" y="8558"/>
                  </a:cubicBezTo>
                  <a:cubicBezTo>
                    <a:pt x="2785" y="8608"/>
                    <a:pt x="2648" y="8631"/>
                    <a:pt x="2515" y="8631"/>
                  </a:cubicBezTo>
                  <a:cubicBezTo>
                    <a:pt x="2073" y="8631"/>
                    <a:pt x="1667" y="8379"/>
                    <a:pt x="1541" y="8001"/>
                  </a:cubicBezTo>
                  <a:cubicBezTo>
                    <a:pt x="1328" y="7558"/>
                    <a:pt x="1541" y="7017"/>
                    <a:pt x="1984" y="6837"/>
                  </a:cubicBezTo>
                  <a:cubicBezTo>
                    <a:pt x="2082" y="6804"/>
                    <a:pt x="2164" y="6788"/>
                    <a:pt x="2262" y="6788"/>
                  </a:cubicBezTo>
                  <a:cubicBezTo>
                    <a:pt x="2262" y="6788"/>
                    <a:pt x="2291" y="6785"/>
                    <a:pt x="2336" y="6785"/>
                  </a:cubicBezTo>
                  <a:cubicBezTo>
                    <a:pt x="2472" y="6785"/>
                    <a:pt x="2758" y="6813"/>
                    <a:pt x="2869" y="7034"/>
                  </a:cubicBezTo>
                  <a:cubicBezTo>
                    <a:pt x="2869" y="7034"/>
                    <a:pt x="2890" y="7076"/>
                    <a:pt x="2856" y="7076"/>
                  </a:cubicBezTo>
                  <a:cubicBezTo>
                    <a:pt x="2848" y="7076"/>
                    <a:pt x="2836" y="7073"/>
                    <a:pt x="2820" y="7067"/>
                  </a:cubicBezTo>
                  <a:cubicBezTo>
                    <a:pt x="2749" y="7024"/>
                    <a:pt x="2673" y="7003"/>
                    <a:pt x="2597" y="7003"/>
                  </a:cubicBezTo>
                  <a:cubicBezTo>
                    <a:pt x="2496" y="7003"/>
                    <a:pt x="2396" y="7041"/>
                    <a:pt x="2312" y="7116"/>
                  </a:cubicBezTo>
                  <a:cubicBezTo>
                    <a:pt x="2066" y="7345"/>
                    <a:pt x="2131" y="7771"/>
                    <a:pt x="2443" y="7935"/>
                  </a:cubicBezTo>
                  <a:cubicBezTo>
                    <a:pt x="2521" y="7973"/>
                    <a:pt x="2604" y="7991"/>
                    <a:pt x="2686" y="7991"/>
                  </a:cubicBezTo>
                  <a:cubicBezTo>
                    <a:pt x="2996" y="7991"/>
                    <a:pt x="3277" y="7724"/>
                    <a:pt x="3148" y="7231"/>
                  </a:cubicBezTo>
                  <a:cubicBezTo>
                    <a:pt x="3044" y="6890"/>
                    <a:pt x="2739" y="6683"/>
                    <a:pt x="2403" y="6683"/>
                  </a:cubicBezTo>
                  <a:cubicBezTo>
                    <a:pt x="2367" y="6683"/>
                    <a:pt x="2331" y="6685"/>
                    <a:pt x="2295" y="6690"/>
                  </a:cubicBezTo>
                  <a:cubicBezTo>
                    <a:pt x="2180" y="6690"/>
                    <a:pt x="2049" y="6722"/>
                    <a:pt x="1951" y="6788"/>
                  </a:cubicBezTo>
                  <a:cubicBezTo>
                    <a:pt x="1492" y="7001"/>
                    <a:pt x="1279" y="7542"/>
                    <a:pt x="1476" y="8017"/>
                  </a:cubicBezTo>
                  <a:cubicBezTo>
                    <a:pt x="1604" y="8455"/>
                    <a:pt x="2066" y="8740"/>
                    <a:pt x="2552" y="8740"/>
                  </a:cubicBezTo>
                  <a:cubicBezTo>
                    <a:pt x="2685" y="8740"/>
                    <a:pt x="2820" y="8719"/>
                    <a:pt x="2951" y="8673"/>
                  </a:cubicBezTo>
                  <a:cubicBezTo>
                    <a:pt x="3606" y="8493"/>
                    <a:pt x="3983" y="7755"/>
                    <a:pt x="3967" y="7050"/>
                  </a:cubicBezTo>
                  <a:cubicBezTo>
                    <a:pt x="3918" y="6296"/>
                    <a:pt x="3574" y="5575"/>
                    <a:pt x="3016" y="5083"/>
                  </a:cubicBezTo>
                  <a:cubicBezTo>
                    <a:pt x="2426" y="4542"/>
                    <a:pt x="1672" y="4264"/>
                    <a:pt x="1115" y="3706"/>
                  </a:cubicBezTo>
                  <a:cubicBezTo>
                    <a:pt x="541" y="3182"/>
                    <a:pt x="164" y="2428"/>
                    <a:pt x="230" y="1707"/>
                  </a:cubicBezTo>
                  <a:cubicBezTo>
                    <a:pt x="246" y="1248"/>
                    <a:pt x="459" y="838"/>
                    <a:pt x="820" y="543"/>
                  </a:cubicBezTo>
                  <a:cubicBezTo>
                    <a:pt x="967" y="428"/>
                    <a:pt x="1148" y="346"/>
                    <a:pt x="1344" y="281"/>
                  </a:cubicBezTo>
                  <a:cubicBezTo>
                    <a:pt x="1492" y="240"/>
                    <a:pt x="1640" y="219"/>
                    <a:pt x="1787" y="219"/>
                  </a:cubicBezTo>
                  <a:cubicBezTo>
                    <a:pt x="1935" y="219"/>
                    <a:pt x="2082" y="240"/>
                    <a:pt x="2230" y="281"/>
                  </a:cubicBezTo>
                  <a:cubicBezTo>
                    <a:pt x="3246" y="543"/>
                    <a:pt x="3574" y="1920"/>
                    <a:pt x="2902" y="2575"/>
                  </a:cubicBezTo>
                  <a:cubicBezTo>
                    <a:pt x="2754" y="2707"/>
                    <a:pt x="2590" y="2805"/>
                    <a:pt x="2394" y="2838"/>
                  </a:cubicBezTo>
                  <a:cubicBezTo>
                    <a:pt x="2332" y="2846"/>
                    <a:pt x="2273" y="2851"/>
                    <a:pt x="2217" y="2851"/>
                  </a:cubicBezTo>
                  <a:cubicBezTo>
                    <a:pt x="1754" y="2851"/>
                    <a:pt x="1499" y="2569"/>
                    <a:pt x="1558" y="2379"/>
                  </a:cubicBezTo>
                  <a:cubicBezTo>
                    <a:pt x="1558" y="2379"/>
                    <a:pt x="1558" y="2346"/>
                    <a:pt x="1607" y="2346"/>
                  </a:cubicBezTo>
                  <a:cubicBezTo>
                    <a:pt x="1617" y="2346"/>
                    <a:pt x="1637" y="2347"/>
                    <a:pt x="1663" y="2347"/>
                  </a:cubicBezTo>
                  <a:cubicBezTo>
                    <a:pt x="1802" y="2347"/>
                    <a:pt x="2125" y="2324"/>
                    <a:pt x="2262" y="2035"/>
                  </a:cubicBezTo>
                  <a:cubicBezTo>
                    <a:pt x="2381" y="1680"/>
                    <a:pt x="2098" y="1346"/>
                    <a:pt x="1762" y="1346"/>
                  </a:cubicBezTo>
                  <a:cubicBezTo>
                    <a:pt x="1679" y="1346"/>
                    <a:pt x="1593" y="1366"/>
                    <a:pt x="1508" y="1412"/>
                  </a:cubicBezTo>
                  <a:cubicBezTo>
                    <a:pt x="886" y="1789"/>
                    <a:pt x="1033" y="2723"/>
                    <a:pt x="1738" y="2903"/>
                  </a:cubicBezTo>
                  <a:cubicBezTo>
                    <a:pt x="1908" y="2981"/>
                    <a:pt x="2087" y="3018"/>
                    <a:pt x="2264" y="3018"/>
                  </a:cubicBezTo>
                  <a:cubicBezTo>
                    <a:pt x="2719" y="3018"/>
                    <a:pt x="3162" y="2775"/>
                    <a:pt x="3410" y="2362"/>
                  </a:cubicBezTo>
                  <a:cubicBezTo>
                    <a:pt x="3672" y="1821"/>
                    <a:pt x="3623" y="1166"/>
                    <a:pt x="3279" y="674"/>
                  </a:cubicBezTo>
                  <a:cubicBezTo>
                    <a:pt x="2951" y="245"/>
                    <a:pt x="2438" y="0"/>
                    <a:pt x="191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17"/>
            <p:cNvSpPr/>
            <p:nvPr/>
          </p:nvSpPr>
          <p:spPr>
            <a:xfrm>
              <a:off x="3237049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198" y="0"/>
                  </a:moveTo>
                  <a:lnTo>
                    <a:pt x="198" y="0"/>
                  </a:lnTo>
                  <a:cubicBezTo>
                    <a:pt x="214" y="164"/>
                    <a:pt x="181" y="328"/>
                    <a:pt x="116" y="475"/>
                  </a:cubicBezTo>
                  <a:cubicBezTo>
                    <a:pt x="1" y="852"/>
                    <a:pt x="329" y="1115"/>
                    <a:pt x="952" y="1393"/>
                  </a:cubicBezTo>
                  <a:cubicBezTo>
                    <a:pt x="1345" y="1590"/>
                    <a:pt x="1607" y="1967"/>
                    <a:pt x="1656" y="2410"/>
                  </a:cubicBezTo>
                  <a:cubicBezTo>
                    <a:pt x="1722" y="393"/>
                    <a:pt x="886" y="328"/>
                    <a:pt x="689" y="328"/>
                  </a:cubicBezTo>
                  <a:cubicBezTo>
                    <a:pt x="675" y="329"/>
                    <a:pt x="660" y="330"/>
                    <a:pt x="647" y="330"/>
                  </a:cubicBezTo>
                  <a:cubicBezTo>
                    <a:pt x="476" y="330"/>
                    <a:pt x="377" y="240"/>
                    <a:pt x="361" y="164"/>
                  </a:cubicBezTo>
                  <a:cubicBezTo>
                    <a:pt x="345" y="66"/>
                    <a:pt x="198" y="0"/>
                    <a:pt x="1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17"/>
            <p:cNvSpPr/>
            <p:nvPr/>
          </p:nvSpPr>
          <p:spPr>
            <a:xfrm>
              <a:off x="3060686" y="4569673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8" y="574"/>
                    <a:pt x="361" y="1197"/>
                    <a:pt x="754" y="1820"/>
                  </a:cubicBezTo>
                  <a:cubicBezTo>
                    <a:pt x="1197" y="2508"/>
                    <a:pt x="1787" y="2295"/>
                    <a:pt x="1984" y="2869"/>
                  </a:cubicBezTo>
                  <a:cubicBezTo>
                    <a:pt x="1984" y="2869"/>
                    <a:pt x="2066" y="3164"/>
                    <a:pt x="1869" y="3262"/>
                  </a:cubicBezTo>
                  <a:cubicBezTo>
                    <a:pt x="1835" y="3284"/>
                    <a:pt x="1803" y="3293"/>
                    <a:pt x="1772" y="3293"/>
                  </a:cubicBezTo>
                  <a:cubicBezTo>
                    <a:pt x="1639" y="3293"/>
                    <a:pt x="1541" y="3114"/>
                    <a:pt x="1541" y="2967"/>
                  </a:cubicBezTo>
                  <a:cubicBezTo>
                    <a:pt x="1476" y="2656"/>
                    <a:pt x="1230" y="2426"/>
                    <a:pt x="918" y="2377"/>
                  </a:cubicBezTo>
                  <a:cubicBezTo>
                    <a:pt x="542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58" y="2508"/>
                    <a:pt x="525" y="2656"/>
                  </a:cubicBezTo>
                  <a:cubicBezTo>
                    <a:pt x="459" y="2803"/>
                    <a:pt x="164" y="3295"/>
                    <a:pt x="722" y="3672"/>
                  </a:cubicBezTo>
                  <a:cubicBezTo>
                    <a:pt x="1295" y="4049"/>
                    <a:pt x="1574" y="3852"/>
                    <a:pt x="1689" y="4491"/>
                  </a:cubicBezTo>
                  <a:cubicBezTo>
                    <a:pt x="1787" y="5131"/>
                    <a:pt x="1836" y="5917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5" y="5629"/>
                    <a:pt x="1442" y="5422"/>
                    <a:pt x="1080" y="5422"/>
                  </a:cubicBezTo>
                  <a:cubicBezTo>
                    <a:pt x="1053" y="5422"/>
                    <a:pt x="1027" y="5424"/>
                    <a:pt x="1000" y="5426"/>
                  </a:cubicBezTo>
                  <a:cubicBezTo>
                    <a:pt x="957" y="5428"/>
                    <a:pt x="917" y="5429"/>
                    <a:pt x="880" y="5429"/>
                  </a:cubicBezTo>
                  <a:cubicBezTo>
                    <a:pt x="419" y="5429"/>
                    <a:pt x="373" y="5252"/>
                    <a:pt x="312" y="5131"/>
                  </a:cubicBezTo>
                  <a:lnTo>
                    <a:pt x="312" y="5131"/>
                  </a:lnTo>
                  <a:cubicBezTo>
                    <a:pt x="312" y="5131"/>
                    <a:pt x="1" y="6114"/>
                    <a:pt x="935" y="6606"/>
                  </a:cubicBezTo>
                  <a:cubicBezTo>
                    <a:pt x="1869" y="7098"/>
                    <a:pt x="1804" y="6737"/>
                    <a:pt x="3082" y="7786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07" y="8695"/>
                    <a:pt x="4270" y="8691"/>
                    <a:pt x="4234" y="8691"/>
                  </a:cubicBezTo>
                  <a:cubicBezTo>
                    <a:pt x="4065" y="8691"/>
                    <a:pt x="3914" y="8782"/>
                    <a:pt x="3820" y="8917"/>
                  </a:cubicBezTo>
                  <a:cubicBezTo>
                    <a:pt x="3623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5" y="9572"/>
                    <a:pt x="4429" y="9662"/>
                    <a:pt x="4587" y="9662"/>
                  </a:cubicBezTo>
                  <a:cubicBezTo>
                    <a:pt x="4677" y="9662"/>
                    <a:pt x="4771" y="9632"/>
                    <a:pt x="4869" y="9540"/>
                  </a:cubicBezTo>
                  <a:cubicBezTo>
                    <a:pt x="4988" y="9421"/>
                    <a:pt x="5183" y="9322"/>
                    <a:pt x="5410" y="9322"/>
                  </a:cubicBezTo>
                  <a:cubicBezTo>
                    <a:pt x="5713" y="9322"/>
                    <a:pt x="6074" y="9498"/>
                    <a:pt x="6393" y="10032"/>
                  </a:cubicBezTo>
                  <a:cubicBezTo>
                    <a:pt x="6393" y="10032"/>
                    <a:pt x="6164" y="9212"/>
                    <a:pt x="4836" y="8688"/>
                  </a:cubicBezTo>
                  <a:cubicBezTo>
                    <a:pt x="3131" y="7966"/>
                    <a:pt x="2049" y="6262"/>
                    <a:pt x="2131" y="4409"/>
                  </a:cubicBezTo>
                  <a:cubicBezTo>
                    <a:pt x="2213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17"/>
            <p:cNvSpPr/>
            <p:nvPr/>
          </p:nvSpPr>
          <p:spPr>
            <a:xfrm>
              <a:off x="3121442" y="4485789"/>
              <a:ext cx="96283" cy="352752"/>
            </a:xfrm>
            <a:custGeom>
              <a:rect b="b" l="l" r="r" t="t"/>
              <a:pathLst>
                <a:path extrusionOk="0" h="10753" w="2935">
                  <a:moveTo>
                    <a:pt x="1307" y="0"/>
                  </a:moveTo>
                  <a:cubicBezTo>
                    <a:pt x="729" y="0"/>
                    <a:pt x="178" y="382"/>
                    <a:pt x="115" y="902"/>
                  </a:cubicBezTo>
                  <a:cubicBezTo>
                    <a:pt x="1" y="1459"/>
                    <a:pt x="427" y="1967"/>
                    <a:pt x="1001" y="1967"/>
                  </a:cubicBezTo>
                  <a:cubicBezTo>
                    <a:pt x="1008" y="1967"/>
                    <a:pt x="1015" y="1967"/>
                    <a:pt x="1022" y="1967"/>
                  </a:cubicBezTo>
                  <a:cubicBezTo>
                    <a:pt x="1565" y="1967"/>
                    <a:pt x="1850" y="1341"/>
                    <a:pt x="1656" y="1082"/>
                  </a:cubicBezTo>
                  <a:cubicBezTo>
                    <a:pt x="1572" y="956"/>
                    <a:pt x="1451" y="900"/>
                    <a:pt x="1332" y="900"/>
                  </a:cubicBezTo>
                  <a:cubicBezTo>
                    <a:pt x="1125" y="900"/>
                    <a:pt x="925" y="1068"/>
                    <a:pt x="935" y="1328"/>
                  </a:cubicBezTo>
                  <a:cubicBezTo>
                    <a:pt x="968" y="1639"/>
                    <a:pt x="1312" y="1607"/>
                    <a:pt x="1345" y="1656"/>
                  </a:cubicBezTo>
                  <a:cubicBezTo>
                    <a:pt x="1394" y="1689"/>
                    <a:pt x="1345" y="1754"/>
                    <a:pt x="1345" y="1754"/>
                  </a:cubicBezTo>
                  <a:cubicBezTo>
                    <a:pt x="1312" y="1820"/>
                    <a:pt x="1246" y="1869"/>
                    <a:pt x="1181" y="1902"/>
                  </a:cubicBezTo>
                  <a:lnTo>
                    <a:pt x="1115" y="1918"/>
                  </a:lnTo>
                  <a:lnTo>
                    <a:pt x="1099" y="1918"/>
                  </a:lnTo>
                  <a:cubicBezTo>
                    <a:pt x="1066" y="1922"/>
                    <a:pt x="1034" y="1924"/>
                    <a:pt x="1002" y="1924"/>
                  </a:cubicBezTo>
                  <a:cubicBezTo>
                    <a:pt x="488" y="1924"/>
                    <a:pt x="74" y="1443"/>
                    <a:pt x="197" y="918"/>
                  </a:cubicBezTo>
                  <a:cubicBezTo>
                    <a:pt x="269" y="446"/>
                    <a:pt x="764" y="122"/>
                    <a:pt x="1282" y="122"/>
                  </a:cubicBezTo>
                  <a:cubicBezTo>
                    <a:pt x="1591" y="122"/>
                    <a:pt x="1909" y="238"/>
                    <a:pt x="2148" y="508"/>
                  </a:cubicBezTo>
                  <a:cubicBezTo>
                    <a:pt x="2771" y="1230"/>
                    <a:pt x="2623" y="2426"/>
                    <a:pt x="2246" y="3442"/>
                  </a:cubicBezTo>
                  <a:cubicBezTo>
                    <a:pt x="1427" y="5458"/>
                    <a:pt x="542" y="7507"/>
                    <a:pt x="1164" y="8966"/>
                  </a:cubicBezTo>
                  <a:cubicBezTo>
                    <a:pt x="1427" y="9737"/>
                    <a:pt x="1984" y="10359"/>
                    <a:pt x="2689" y="10753"/>
                  </a:cubicBezTo>
                  <a:cubicBezTo>
                    <a:pt x="2000" y="10343"/>
                    <a:pt x="1492" y="9704"/>
                    <a:pt x="1230" y="8950"/>
                  </a:cubicBezTo>
                  <a:cubicBezTo>
                    <a:pt x="673" y="7507"/>
                    <a:pt x="1574" y="5557"/>
                    <a:pt x="2410" y="3508"/>
                  </a:cubicBezTo>
                  <a:cubicBezTo>
                    <a:pt x="2787" y="2475"/>
                    <a:pt x="2935" y="1230"/>
                    <a:pt x="2246" y="426"/>
                  </a:cubicBezTo>
                  <a:cubicBezTo>
                    <a:pt x="1983" y="127"/>
                    <a:pt x="1640" y="0"/>
                    <a:pt x="1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17"/>
            <p:cNvSpPr/>
            <p:nvPr/>
          </p:nvSpPr>
          <p:spPr>
            <a:xfrm>
              <a:off x="3204244" y="4472864"/>
              <a:ext cx="90935" cy="267295"/>
            </a:xfrm>
            <a:custGeom>
              <a:rect b="b" l="l" r="r" t="t"/>
              <a:pathLst>
                <a:path extrusionOk="0" h="8148" w="2772">
                  <a:moveTo>
                    <a:pt x="2083" y="1"/>
                  </a:moveTo>
                  <a:cubicBezTo>
                    <a:pt x="2427" y="1099"/>
                    <a:pt x="968" y="1279"/>
                    <a:pt x="444" y="2902"/>
                  </a:cubicBezTo>
                  <a:cubicBezTo>
                    <a:pt x="1" y="4279"/>
                    <a:pt x="263" y="5230"/>
                    <a:pt x="1575" y="6131"/>
                  </a:cubicBezTo>
                  <a:cubicBezTo>
                    <a:pt x="2706" y="6934"/>
                    <a:pt x="2771" y="8000"/>
                    <a:pt x="2771" y="8147"/>
                  </a:cubicBezTo>
                  <a:cubicBezTo>
                    <a:pt x="2771" y="7639"/>
                    <a:pt x="2624" y="7164"/>
                    <a:pt x="2329" y="6754"/>
                  </a:cubicBezTo>
                  <a:cubicBezTo>
                    <a:pt x="2017" y="6328"/>
                    <a:pt x="1624" y="6066"/>
                    <a:pt x="1050" y="5557"/>
                  </a:cubicBezTo>
                  <a:cubicBezTo>
                    <a:pt x="870" y="5394"/>
                    <a:pt x="739" y="5197"/>
                    <a:pt x="657" y="4967"/>
                  </a:cubicBezTo>
                  <a:cubicBezTo>
                    <a:pt x="312" y="4131"/>
                    <a:pt x="968" y="3263"/>
                    <a:pt x="1312" y="2902"/>
                  </a:cubicBezTo>
                  <a:cubicBezTo>
                    <a:pt x="1722" y="2443"/>
                    <a:pt x="2427" y="1968"/>
                    <a:pt x="2574" y="1066"/>
                  </a:cubicBezTo>
                  <a:cubicBezTo>
                    <a:pt x="2706" y="181"/>
                    <a:pt x="2083" y="1"/>
                    <a:pt x="20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17"/>
            <p:cNvSpPr/>
            <p:nvPr/>
          </p:nvSpPr>
          <p:spPr>
            <a:xfrm>
              <a:off x="3105696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990" y="0"/>
                  </a:moveTo>
                  <a:cubicBezTo>
                    <a:pt x="629" y="0"/>
                    <a:pt x="0" y="573"/>
                    <a:pt x="284" y="2425"/>
                  </a:cubicBezTo>
                  <a:cubicBezTo>
                    <a:pt x="612" y="4458"/>
                    <a:pt x="2169" y="5409"/>
                    <a:pt x="2431" y="5458"/>
                  </a:cubicBezTo>
                  <a:cubicBezTo>
                    <a:pt x="2431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399" y="114"/>
                    <a:pt x="1087" y="16"/>
                  </a:cubicBezTo>
                  <a:cubicBezTo>
                    <a:pt x="1058" y="6"/>
                    <a:pt x="1026" y="0"/>
                    <a:pt x="9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17"/>
            <p:cNvSpPr/>
            <p:nvPr/>
          </p:nvSpPr>
          <p:spPr>
            <a:xfrm>
              <a:off x="3070364" y="4114069"/>
              <a:ext cx="172653" cy="233014"/>
            </a:xfrm>
            <a:custGeom>
              <a:rect b="b" l="l" r="r" t="t"/>
              <a:pathLst>
                <a:path extrusionOk="0" h="7103" w="5263">
                  <a:moveTo>
                    <a:pt x="3588" y="0"/>
                  </a:moveTo>
                  <a:cubicBezTo>
                    <a:pt x="3375" y="0"/>
                    <a:pt x="3173" y="25"/>
                    <a:pt x="3000" y="54"/>
                  </a:cubicBezTo>
                  <a:cubicBezTo>
                    <a:pt x="2574" y="120"/>
                    <a:pt x="2164" y="300"/>
                    <a:pt x="1820" y="546"/>
                  </a:cubicBezTo>
                  <a:cubicBezTo>
                    <a:pt x="1" y="1923"/>
                    <a:pt x="328" y="4283"/>
                    <a:pt x="869" y="5430"/>
                  </a:cubicBezTo>
                  <a:cubicBezTo>
                    <a:pt x="1164" y="6102"/>
                    <a:pt x="1640" y="6692"/>
                    <a:pt x="2263" y="7102"/>
                  </a:cubicBezTo>
                  <a:cubicBezTo>
                    <a:pt x="1672" y="6660"/>
                    <a:pt x="1213" y="6070"/>
                    <a:pt x="935" y="5398"/>
                  </a:cubicBezTo>
                  <a:cubicBezTo>
                    <a:pt x="443" y="4250"/>
                    <a:pt x="197" y="1972"/>
                    <a:pt x="1918" y="693"/>
                  </a:cubicBezTo>
                  <a:cubicBezTo>
                    <a:pt x="2347" y="383"/>
                    <a:pt x="2909" y="189"/>
                    <a:pt x="3427" y="189"/>
                  </a:cubicBezTo>
                  <a:cubicBezTo>
                    <a:pt x="3839" y="189"/>
                    <a:pt x="4223" y="312"/>
                    <a:pt x="4492" y="595"/>
                  </a:cubicBezTo>
                  <a:cubicBezTo>
                    <a:pt x="5138" y="1241"/>
                    <a:pt x="4654" y="2300"/>
                    <a:pt x="3966" y="2300"/>
                  </a:cubicBezTo>
                  <a:cubicBezTo>
                    <a:pt x="3955" y="2300"/>
                    <a:pt x="3945" y="2300"/>
                    <a:pt x="3934" y="2300"/>
                  </a:cubicBezTo>
                  <a:cubicBezTo>
                    <a:pt x="3905" y="2303"/>
                    <a:pt x="3875" y="2305"/>
                    <a:pt x="3845" y="2305"/>
                  </a:cubicBezTo>
                  <a:cubicBezTo>
                    <a:pt x="3581" y="2305"/>
                    <a:pt x="3329" y="2175"/>
                    <a:pt x="3197" y="1939"/>
                  </a:cubicBezTo>
                  <a:cubicBezTo>
                    <a:pt x="3131" y="1841"/>
                    <a:pt x="3115" y="1710"/>
                    <a:pt x="3131" y="1578"/>
                  </a:cubicBezTo>
                  <a:cubicBezTo>
                    <a:pt x="3151" y="1327"/>
                    <a:pt x="3227" y="1247"/>
                    <a:pt x="3280" y="1247"/>
                  </a:cubicBezTo>
                  <a:cubicBezTo>
                    <a:pt x="3316" y="1247"/>
                    <a:pt x="3341" y="1285"/>
                    <a:pt x="3328" y="1333"/>
                  </a:cubicBezTo>
                  <a:cubicBezTo>
                    <a:pt x="3299" y="1564"/>
                    <a:pt x="3487" y="1770"/>
                    <a:pt x="3712" y="1770"/>
                  </a:cubicBezTo>
                  <a:cubicBezTo>
                    <a:pt x="3742" y="1770"/>
                    <a:pt x="3773" y="1766"/>
                    <a:pt x="3803" y="1759"/>
                  </a:cubicBezTo>
                  <a:cubicBezTo>
                    <a:pt x="4213" y="1693"/>
                    <a:pt x="4311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6" y="1110"/>
                    <a:pt x="3017" y="1447"/>
                  </a:cubicBezTo>
                  <a:cubicBezTo>
                    <a:pt x="2951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7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59" y="2419"/>
                    <a:pt x="5173" y="1986"/>
                    <a:pt x="5229" y="1480"/>
                  </a:cubicBezTo>
                  <a:cubicBezTo>
                    <a:pt x="5262" y="1054"/>
                    <a:pt x="5115" y="644"/>
                    <a:pt x="4787" y="382"/>
                  </a:cubicBezTo>
                  <a:cubicBezTo>
                    <a:pt x="4415" y="84"/>
                    <a:pt x="3981" y="0"/>
                    <a:pt x="35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17"/>
            <p:cNvSpPr/>
            <p:nvPr/>
          </p:nvSpPr>
          <p:spPr>
            <a:xfrm>
              <a:off x="3033261" y="3933540"/>
              <a:ext cx="170488" cy="268903"/>
            </a:xfrm>
            <a:custGeom>
              <a:rect b="b" l="l" r="r" t="t"/>
              <a:pathLst>
                <a:path extrusionOk="0" h="8197" w="5197">
                  <a:moveTo>
                    <a:pt x="4115" y="0"/>
                  </a:moveTo>
                  <a:cubicBezTo>
                    <a:pt x="4115" y="1"/>
                    <a:pt x="4180" y="607"/>
                    <a:pt x="3803" y="836"/>
                  </a:cubicBezTo>
                  <a:cubicBezTo>
                    <a:pt x="3410" y="1066"/>
                    <a:pt x="2836" y="1525"/>
                    <a:pt x="3426" y="2049"/>
                  </a:cubicBezTo>
                  <a:cubicBezTo>
                    <a:pt x="4033" y="2574"/>
                    <a:pt x="4197" y="3328"/>
                    <a:pt x="3689" y="4065"/>
                  </a:cubicBezTo>
                  <a:cubicBezTo>
                    <a:pt x="3689" y="4065"/>
                    <a:pt x="3984" y="2967"/>
                    <a:pt x="3246" y="2475"/>
                  </a:cubicBezTo>
                  <a:cubicBezTo>
                    <a:pt x="3054" y="2343"/>
                    <a:pt x="2896" y="2306"/>
                    <a:pt x="2779" y="2306"/>
                  </a:cubicBezTo>
                  <a:cubicBezTo>
                    <a:pt x="2637" y="2306"/>
                    <a:pt x="2558" y="2361"/>
                    <a:pt x="2558" y="2361"/>
                  </a:cubicBezTo>
                  <a:cubicBezTo>
                    <a:pt x="2623" y="2492"/>
                    <a:pt x="2656" y="2639"/>
                    <a:pt x="2672" y="2787"/>
                  </a:cubicBezTo>
                  <a:cubicBezTo>
                    <a:pt x="2689" y="3000"/>
                    <a:pt x="2213" y="3361"/>
                    <a:pt x="2558" y="3754"/>
                  </a:cubicBezTo>
                  <a:cubicBezTo>
                    <a:pt x="2902" y="4131"/>
                    <a:pt x="3148" y="4918"/>
                    <a:pt x="1935" y="5803"/>
                  </a:cubicBezTo>
                  <a:cubicBezTo>
                    <a:pt x="1935" y="5803"/>
                    <a:pt x="2558" y="4442"/>
                    <a:pt x="2197" y="3738"/>
                  </a:cubicBezTo>
                  <a:cubicBezTo>
                    <a:pt x="1820" y="3000"/>
                    <a:pt x="1377" y="3148"/>
                    <a:pt x="951" y="2557"/>
                  </a:cubicBezTo>
                  <a:cubicBezTo>
                    <a:pt x="951" y="2557"/>
                    <a:pt x="1" y="3082"/>
                    <a:pt x="738" y="4229"/>
                  </a:cubicBezTo>
                  <a:cubicBezTo>
                    <a:pt x="1607" y="5573"/>
                    <a:pt x="525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197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17"/>
            <p:cNvSpPr/>
            <p:nvPr/>
          </p:nvSpPr>
          <p:spPr>
            <a:xfrm>
              <a:off x="3183281" y="3900210"/>
              <a:ext cx="99498" cy="147885"/>
            </a:xfrm>
            <a:custGeom>
              <a:rect b="b" l="l" r="r" t="t"/>
              <a:pathLst>
                <a:path extrusionOk="0" h="4508" w="3033">
                  <a:moveTo>
                    <a:pt x="2591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84" y="1098"/>
                    <a:pt x="1214" y="1934"/>
                    <a:pt x="1279" y="2115"/>
                  </a:cubicBezTo>
                  <a:cubicBezTo>
                    <a:pt x="1342" y="2287"/>
                    <a:pt x="1390" y="2641"/>
                    <a:pt x="1206" y="2641"/>
                  </a:cubicBezTo>
                  <a:cubicBezTo>
                    <a:pt x="1198" y="2641"/>
                    <a:pt x="1190" y="2640"/>
                    <a:pt x="1181" y="2639"/>
                  </a:cubicBezTo>
                  <a:cubicBezTo>
                    <a:pt x="968" y="2606"/>
                    <a:pt x="1001" y="2492"/>
                    <a:pt x="1099" y="1820"/>
                  </a:cubicBezTo>
                  <a:cubicBezTo>
                    <a:pt x="1188" y="1300"/>
                    <a:pt x="845" y="1241"/>
                    <a:pt x="685" y="1241"/>
                  </a:cubicBezTo>
                  <a:cubicBezTo>
                    <a:pt x="638" y="1241"/>
                    <a:pt x="607" y="1246"/>
                    <a:pt x="607" y="1246"/>
                  </a:cubicBezTo>
                  <a:cubicBezTo>
                    <a:pt x="738" y="1426"/>
                    <a:pt x="738" y="1656"/>
                    <a:pt x="607" y="1820"/>
                  </a:cubicBezTo>
                  <a:cubicBezTo>
                    <a:pt x="345" y="2065"/>
                    <a:pt x="50" y="2344"/>
                    <a:pt x="312" y="3098"/>
                  </a:cubicBezTo>
                  <a:cubicBezTo>
                    <a:pt x="574" y="3852"/>
                    <a:pt x="1" y="4508"/>
                    <a:pt x="1" y="4508"/>
                  </a:cubicBezTo>
                  <a:cubicBezTo>
                    <a:pt x="3033" y="2016"/>
                    <a:pt x="2591" y="0"/>
                    <a:pt x="25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17"/>
            <p:cNvSpPr/>
            <p:nvPr/>
          </p:nvSpPr>
          <p:spPr>
            <a:xfrm>
              <a:off x="2985955" y="4181419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885" y="1"/>
                  </a:moveTo>
                  <a:cubicBezTo>
                    <a:pt x="1885" y="1"/>
                    <a:pt x="2000" y="279"/>
                    <a:pt x="1656" y="525"/>
                  </a:cubicBezTo>
                  <a:cubicBezTo>
                    <a:pt x="1311" y="771"/>
                    <a:pt x="0" y="2443"/>
                    <a:pt x="3606" y="4262"/>
                  </a:cubicBezTo>
                  <a:cubicBezTo>
                    <a:pt x="3606" y="4262"/>
                    <a:pt x="2754" y="3771"/>
                    <a:pt x="2639" y="2476"/>
                  </a:cubicBezTo>
                  <a:cubicBezTo>
                    <a:pt x="2541" y="1197"/>
                    <a:pt x="2819" y="509"/>
                    <a:pt x="18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17"/>
            <p:cNvSpPr/>
            <p:nvPr/>
          </p:nvSpPr>
          <p:spPr>
            <a:xfrm>
              <a:off x="2842889" y="4267698"/>
              <a:ext cx="258143" cy="189908"/>
            </a:xfrm>
            <a:custGeom>
              <a:rect b="b" l="l" r="r" t="t"/>
              <a:pathLst>
                <a:path extrusionOk="0" h="5789" w="7869">
                  <a:moveTo>
                    <a:pt x="4658" y="1"/>
                  </a:moveTo>
                  <a:cubicBezTo>
                    <a:pt x="4514" y="1"/>
                    <a:pt x="4376" y="47"/>
                    <a:pt x="4246" y="141"/>
                  </a:cubicBezTo>
                  <a:cubicBezTo>
                    <a:pt x="3878" y="395"/>
                    <a:pt x="3657" y="609"/>
                    <a:pt x="3470" y="609"/>
                  </a:cubicBezTo>
                  <a:cubicBezTo>
                    <a:pt x="3415" y="609"/>
                    <a:pt x="3364" y="591"/>
                    <a:pt x="3312" y="551"/>
                  </a:cubicBezTo>
                  <a:lnTo>
                    <a:pt x="3312" y="551"/>
                  </a:lnTo>
                  <a:cubicBezTo>
                    <a:pt x="3312" y="551"/>
                    <a:pt x="3001" y="1174"/>
                    <a:pt x="3689" y="1387"/>
                  </a:cubicBezTo>
                  <a:cubicBezTo>
                    <a:pt x="4361" y="1583"/>
                    <a:pt x="4853" y="1714"/>
                    <a:pt x="4738" y="2091"/>
                  </a:cubicBezTo>
                  <a:cubicBezTo>
                    <a:pt x="4640" y="2468"/>
                    <a:pt x="3705" y="2550"/>
                    <a:pt x="2591" y="2714"/>
                  </a:cubicBezTo>
                  <a:cubicBezTo>
                    <a:pt x="1476" y="2878"/>
                    <a:pt x="591" y="3157"/>
                    <a:pt x="607" y="4124"/>
                  </a:cubicBezTo>
                  <a:cubicBezTo>
                    <a:pt x="633" y="4887"/>
                    <a:pt x="491" y="5245"/>
                    <a:pt x="242" y="5245"/>
                  </a:cubicBezTo>
                  <a:cubicBezTo>
                    <a:pt x="170" y="5245"/>
                    <a:pt x="89" y="5215"/>
                    <a:pt x="1" y="5157"/>
                  </a:cubicBezTo>
                  <a:lnTo>
                    <a:pt x="1" y="5157"/>
                  </a:lnTo>
                  <a:cubicBezTo>
                    <a:pt x="1" y="5157"/>
                    <a:pt x="249" y="5788"/>
                    <a:pt x="1195" y="5788"/>
                  </a:cubicBezTo>
                  <a:cubicBezTo>
                    <a:pt x="1389" y="5788"/>
                    <a:pt x="1613" y="5762"/>
                    <a:pt x="1870" y="5698"/>
                  </a:cubicBezTo>
                  <a:cubicBezTo>
                    <a:pt x="3378" y="5321"/>
                    <a:pt x="3558" y="4108"/>
                    <a:pt x="4197" y="3354"/>
                  </a:cubicBezTo>
                  <a:cubicBezTo>
                    <a:pt x="4836" y="2600"/>
                    <a:pt x="5476" y="1977"/>
                    <a:pt x="7869" y="1928"/>
                  </a:cubicBezTo>
                  <a:cubicBezTo>
                    <a:pt x="7869" y="1928"/>
                    <a:pt x="6410" y="1813"/>
                    <a:pt x="5853" y="960"/>
                  </a:cubicBezTo>
                  <a:cubicBezTo>
                    <a:pt x="5459" y="329"/>
                    <a:pt x="5040" y="1"/>
                    <a:pt x="46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17"/>
            <p:cNvSpPr/>
            <p:nvPr/>
          </p:nvSpPr>
          <p:spPr>
            <a:xfrm>
              <a:off x="2974112" y="4345873"/>
              <a:ext cx="252238" cy="205523"/>
            </a:xfrm>
            <a:custGeom>
              <a:rect b="b" l="l" r="r" t="t"/>
              <a:pathLst>
                <a:path extrusionOk="0" h="6265" w="7689">
                  <a:moveTo>
                    <a:pt x="3368" y="1"/>
                  </a:moveTo>
                  <a:cubicBezTo>
                    <a:pt x="3322" y="1"/>
                    <a:pt x="3276" y="2"/>
                    <a:pt x="3230" y="3"/>
                  </a:cubicBezTo>
                  <a:cubicBezTo>
                    <a:pt x="2672" y="20"/>
                    <a:pt x="2115" y="167"/>
                    <a:pt x="1623" y="462"/>
                  </a:cubicBezTo>
                  <a:cubicBezTo>
                    <a:pt x="1443" y="561"/>
                    <a:pt x="1295" y="676"/>
                    <a:pt x="1148" y="807"/>
                  </a:cubicBezTo>
                  <a:cubicBezTo>
                    <a:pt x="0" y="1807"/>
                    <a:pt x="361" y="3888"/>
                    <a:pt x="1705" y="4216"/>
                  </a:cubicBezTo>
                  <a:cubicBezTo>
                    <a:pt x="1842" y="4253"/>
                    <a:pt x="1980" y="4271"/>
                    <a:pt x="2117" y="4271"/>
                  </a:cubicBezTo>
                  <a:cubicBezTo>
                    <a:pt x="2587" y="4271"/>
                    <a:pt x="3039" y="4060"/>
                    <a:pt x="3344" y="3692"/>
                  </a:cubicBezTo>
                  <a:cubicBezTo>
                    <a:pt x="3656" y="3249"/>
                    <a:pt x="3656" y="2659"/>
                    <a:pt x="3344" y="2216"/>
                  </a:cubicBezTo>
                  <a:cubicBezTo>
                    <a:pt x="3143" y="1919"/>
                    <a:pt x="2810" y="1759"/>
                    <a:pt x="2472" y="1759"/>
                  </a:cubicBezTo>
                  <a:cubicBezTo>
                    <a:pt x="2288" y="1759"/>
                    <a:pt x="2102" y="1807"/>
                    <a:pt x="1935" y="1905"/>
                  </a:cubicBezTo>
                  <a:cubicBezTo>
                    <a:pt x="1640" y="2069"/>
                    <a:pt x="1508" y="2413"/>
                    <a:pt x="1607" y="2724"/>
                  </a:cubicBezTo>
                  <a:cubicBezTo>
                    <a:pt x="1640" y="2823"/>
                    <a:pt x="1689" y="2905"/>
                    <a:pt x="1754" y="2970"/>
                  </a:cubicBezTo>
                  <a:cubicBezTo>
                    <a:pt x="1857" y="3073"/>
                    <a:pt x="1999" y="3115"/>
                    <a:pt x="2140" y="3115"/>
                  </a:cubicBezTo>
                  <a:cubicBezTo>
                    <a:pt x="2384" y="3115"/>
                    <a:pt x="2625" y="2989"/>
                    <a:pt x="2656" y="2823"/>
                  </a:cubicBezTo>
                  <a:cubicBezTo>
                    <a:pt x="2715" y="2557"/>
                    <a:pt x="2508" y="2305"/>
                    <a:pt x="2251" y="2305"/>
                  </a:cubicBezTo>
                  <a:cubicBezTo>
                    <a:pt x="2223" y="2305"/>
                    <a:pt x="2194" y="2308"/>
                    <a:pt x="2164" y="2315"/>
                  </a:cubicBezTo>
                  <a:cubicBezTo>
                    <a:pt x="1918" y="2380"/>
                    <a:pt x="1935" y="2528"/>
                    <a:pt x="1836" y="2544"/>
                  </a:cubicBezTo>
                  <a:cubicBezTo>
                    <a:pt x="1754" y="2544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33" y="1938"/>
                  </a:cubicBezTo>
                  <a:cubicBezTo>
                    <a:pt x="2174" y="1870"/>
                    <a:pt x="2324" y="1837"/>
                    <a:pt x="2471" y="1837"/>
                  </a:cubicBezTo>
                  <a:cubicBezTo>
                    <a:pt x="2785" y="1837"/>
                    <a:pt x="3089" y="1987"/>
                    <a:pt x="3279" y="2265"/>
                  </a:cubicBezTo>
                  <a:cubicBezTo>
                    <a:pt x="3557" y="2692"/>
                    <a:pt x="3541" y="3216"/>
                    <a:pt x="3262" y="3626"/>
                  </a:cubicBezTo>
                  <a:cubicBezTo>
                    <a:pt x="3021" y="3944"/>
                    <a:pt x="2581" y="4134"/>
                    <a:pt x="2136" y="4134"/>
                  </a:cubicBezTo>
                  <a:cubicBezTo>
                    <a:pt x="2008" y="4134"/>
                    <a:pt x="1879" y="4118"/>
                    <a:pt x="1754" y="4085"/>
                  </a:cubicBezTo>
                  <a:cubicBezTo>
                    <a:pt x="541" y="3790"/>
                    <a:pt x="214" y="1856"/>
                    <a:pt x="1263" y="938"/>
                  </a:cubicBezTo>
                  <a:cubicBezTo>
                    <a:pt x="1739" y="491"/>
                    <a:pt x="2325" y="318"/>
                    <a:pt x="2915" y="318"/>
                  </a:cubicBezTo>
                  <a:cubicBezTo>
                    <a:pt x="3624" y="318"/>
                    <a:pt x="4340" y="567"/>
                    <a:pt x="4885" y="889"/>
                  </a:cubicBezTo>
                  <a:cubicBezTo>
                    <a:pt x="5819" y="1413"/>
                    <a:pt x="6557" y="2249"/>
                    <a:pt x="6950" y="3249"/>
                  </a:cubicBezTo>
                  <a:cubicBezTo>
                    <a:pt x="7278" y="4052"/>
                    <a:pt x="7442" y="4904"/>
                    <a:pt x="7459" y="5773"/>
                  </a:cubicBezTo>
                  <a:cubicBezTo>
                    <a:pt x="7459" y="5937"/>
                    <a:pt x="7442" y="6101"/>
                    <a:pt x="7409" y="6265"/>
                  </a:cubicBezTo>
                  <a:cubicBezTo>
                    <a:pt x="7426" y="6216"/>
                    <a:pt x="7442" y="6134"/>
                    <a:pt x="7459" y="6068"/>
                  </a:cubicBezTo>
                  <a:cubicBezTo>
                    <a:pt x="7459" y="6063"/>
                    <a:pt x="7459" y="6058"/>
                    <a:pt x="7459" y="6052"/>
                  </a:cubicBezTo>
                  <a:cubicBezTo>
                    <a:pt x="7688" y="4872"/>
                    <a:pt x="7540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17"/>
            <p:cNvSpPr/>
            <p:nvPr/>
          </p:nvSpPr>
          <p:spPr>
            <a:xfrm>
              <a:off x="3113799" y="4408565"/>
              <a:ext cx="100186" cy="107371"/>
            </a:xfrm>
            <a:custGeom>
              <a:rect b="b" l="l" r="r" t="t"/>
              <a:pathLst>
                <a:path extrusionOk="0" h="3273" w="3054">
                  <a:moveTo>
                    <a:pt x="730" y="0"/>
                  </a:moveTo>
                  <a:cubicBezTo>
                    <a:pt x="63" y="0"/>
                    <a:pt x="1" y="784"/>
                    <a:pt x="1102" y="961"/>
                  </a:cubicBezTo>
                  <a:cubicBezTo>
                    <a:pt x="2365" y="1174"/>
                    <a:pt x="3053" y="3272"/>
                    <a:pt x="3053" y="3272"/>
                  </a:cubicBezTo>
                  <a:cubicBezTo>
                    <a:pt x="3053" y="3272"/>
                    <a:pt x="2725" y="1010"/>
                    <a:pt x="1463" y="240"/>
                  </a:cubicBezTo>
                  <a:cubicBezTo>
                    <a:pt x="1176" y="68"/>
                    <a:pt x="927" y="0"/>
                    <a:pt x="7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17"/>
            <p:cNvSpPr/>
            <p:nvPr/>
          </p:nvSpPr>
          <p:spPr>
            <a:xfrm>
              <a:off x="2913881" y="4400265"/>
              <a:ext cx="171045" cy="148246"/>
            </a:xfrm>
            <a:custGeom>
              <a:rect b="b" l="l" r="r" t="t"/>
              <a:pathLst>
                <a:path extrusionOk="0" h="4519" w="5214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886" y="427"/>
                    <a:pt x="1820" y="673"/>
                  </a:cubicBezTo>
                  <a:cubicBezTo>
                    <a:pt x="1689" y="1083"/>
                    <a:pt x="1132" y="1312"/>
                    <a:pt x="558" y="1706"/>
                  </a:cubicBezTo>
                  <a:cubicBezTo>
                    <a:pt x="1" y="2083"/>
                    <a:pt x="83" y="2706"/>
                    <a:pt x="197" y="3033"/>
                  </a:cubicBezTo>
                  <a:cubicBezTo>
                    <a:pt x="263" y="3263"/>
                    <a:pt x="247" y="3509"/>
                    <a:pt x="132" y="3722"/>
                  </a:cubicBezTo>
                  <a:cubicBezTo>
                    <a:pt x="394" y="3492"/>
                    <a:pt x="705" y="3328"/>
                    <a:pt x="1050" y="3230"/>
                  </a:cubicBezTo>
                  <a:cubicBezTo>
                    <a:pt x="1673" y="3050"/>
                    <a:pt x="1656" y="2755"/>
                    <a:pt x="1640" y="2279"/>
                  </a:cubicBezTo>
                  <a:cubicBezTo>
                    <a:pt x="1626" y="1901"/>
                    <a:pt x="1791" y="1868"/>
                    <a:pt x="1849" y="1868"/>
                  </a:cubicBezTo>
                  <a:cubicBezTo>
                    <a:pt x="1862" y="1868"/>
                    <a:pt x="1869" y="1870"/>
                    <a:pt x="1869" y="1870"/>
                  </a:cubicBezTo>
                  <a:cubicBezTo>
                    <a:pt x="1878" y="1869"/>
                    <a:pt x="1886" y="1868"/>
                    <a:pt x="1894" y="1868"/>
                  </a:cubicBezTo>
                  <a:cubicBezTo>
                    <a:pt x="2161" y="1868"/>
                    <a:pt x="2098" y="2387"/>
                    <a:pt x="2066" y="2689"/>
                  </a:cubicBezTo>
                  <a:cubicBezTo>
                    <a:pt x="1968" y="3214"/>
                    <a:pt x="2115" y="3755"/>
                    <a:pt x="2492" y="4164"/>
                  </a:cubicBezTo>
                  <a:cubicBezTo>
                    <a:pt x="2734" y="4428"/>
                    <a:pt x="3054" y="4518"/>
                    <a:pt x="3373" y="4518"/>
                  </a:cubicBezTo>
                  <a:cubicBezTo>
                    <a:pt x="3767" y="4518"/>
                    <a:pt x="4158" y="4381"/>
                    <a:pt x="4394" y="4263"/>
                  </a:cubicBezTo>
                  <a:cubicBezTo>
                    <a:pt x="4504" y="4217"/>
                    <a:pt x="4618" y="4195"/>
                    <a:pt x="4730" y="4195"/>
                  </a:cubicBezTo>
                  <a:cubicBezTo>
                    <a:pt x="4899" y="4195"/>
                    <a:pt x="5065" y="4246"/>
                    <a:pt x="5213" y="4345"/>
                  </a:cubicBezTo>
                  <a:cubicBezTo>
                    <a:pt x="5082" y="3460"/>
                    <a:pt x="4639" y="3197"/>
                    <a:pt x="4017" y="3132"/>
                  </a:cubicBezTo>
                  <a:cubicBezTo>
                    <a:pt x="3377" y="3066"/>
                    <a:pt x="2525" y="2853"/>
                    <a:pt x="2197" y="1771"/>
                  </a:cubicBezTo>
                  <a:cubicBezTo>
                    <a:pt x="1853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17"/>
            <p:cNvSpPr/>
            <p:nvPr/>
          </p:nvSpPr>
          <p:spPr>
            <a:xfrm>
              <a:off x="2940782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967" y="1"/>
                  </a:moveTo>
                  <a:lnTo>
                    <a:pt x="967" y="1"/>
                  </a:lnTo>
                  <a:cubicBezTo>
                    <a:pt x="967" y="1"/>
                    <a:pt x="950" y="83"/>
                    <a:pt x="508" y="345"/>
                  </a:cubicBezTo>
                  <a:cubicBezTo>
                    <a:pt x="164" y="525"/>
                    <a:pt x="0" y="919"/>
                    <a:pt x="115" y="1296"/>
                  </a:cubicBezTo>
                  <a:cubicBezTo>
                    <a:pt x="181" y="1509"/>
                    <a:pt x="230" y="1755"/>
                    <a:pt x="262" y="1984"/>
                  </a:cubicBezTo>
                  <a:cubicBezTo>
                    <a:pt x="262" y="1984"/>
                    <a:pt x="279" y="1837"/>
                    <a:pt x="787" y="1542"/>
                  </a:cubicBezTo>
                  <a:cubicBezTo>
                    <a:pt x="1295" y="1263"/>
                    <a:pt x="1098" y="837"/>
                    <a:pt x="1016" y="558"/>
                  </a:cubicBezTo>
                  <a:cubicBezTo>
                    <a:pt x="967" y="378"/>
                    <a:pt x="935" y="181"/>
                    <a:pt x="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17"/>
            <p:cNvSpPr/>
            <p:nvPr/>
          </p:nvSpPr>
          <p:spPr>
            <a:xfrm>
              <a:off x="2754708" y="4217636"/>
              <a:ext cx="226945" cy="160285"/>
            </a:xfrm>
            <a:custGeom>
              <a:rect b="b" l="l" r="r" t="t"/>
              <a:pathLst>
                <a:path extrusionOk="0" h="4886" w="6918">
                  <a:moveTo>
                    <a:pt x="4961" y="1"/>
                  </a:moveTo>
                  <a:cubicBezTo>
                    <a:pt x="4738" y="1"/>
                    <a:pt x="4488" y="53"/>
                    <a:pt x="4213" y="175"/>
                  </a:cubicBezTo>
                  <a:cubicBezTo>
                    <a:pt x="2755" y="831"/>
                    <a:pt x="3017" y="3306"/>
                    <a:pt x="4754" y="3667"/>
                  </a:cubicBezTo>
                  <a:cubicBezTo>
                    <a:pt x="4967" y="3699"/>
                    <a:pt x="5164" y="3732"/>
                    <a:pt x="5344" y="3749"/>
                  </a:cubicBezTo>
                  <a:cubicBezTo>
                    <a:pt x="4885" y="3831"/>
                    <a:pt x="4443" y="3978"/>
                    <a:pt x="4033" y="4191"/>
                  </a:cubicBezTo>
                  <a:cubicBezTo>
                    <a:pt x="3869" y="4273"/>
                    <a:pt x="3640" y="4339"/>
                    <a:pt x="3591" y="4355"/>
                  </a:cubicBezTo>
                  <a:cubicBezTo>
                    <a:pt x="3136" y="4527"/>
                    <a:pt x="2707" y="4603"/>
                    <a:pt x="2319" y="4603"/>
                  </a:cubicBezTo>
                  <a:cubicBezTo>
                    <a:pt x="1491" y="4603"/>
                    <a:pt x="854" y="4256"/>
                    <a:pt x="575" y="3765"/>
                  </a:cubicBezTo>
                  <a:cubicBezTo>
                    <a:pt x="345" y="3355"/>
                    <a:pt x="329" y="2863"/>
                    <a:pt x="542" y="2454"/>
                  </a:cubicBezTo>
                  <a:cubicBezTo>
                    <a:pt x="542" y="2437"/>
                    <a:pt x="558" y="2437"/>
                    <a:pt x="558" y="2421"/>
                  </a:cubicBezTo>
                  <a:cubicBezTo>
                    <a:pt x="771" y="2106"/>
                    <a:pt x="1107" y="1959"/>
                    <a:pt x="1420" y="1959"/>
                  </a:cubicBezTo>
                  <a:cubicBezTo>
                    <a:pt x="1710" y="1959"/>
                    <a:pt x="1981" y="2086"/>
                    <a:pt x="2115" y="2323"/>
                  </a:cubicBezTo>
                  <a:cubicBezTo>
                    <a:pt x="2214" y="2454"/>
                    <a:pt x="2279" y="2618"/>
                    <a:pt x="2279" y="2798"/>
                  </a:cubicBezTo>
                  <a:cubicBezTo>
                    <a:pt x="2279" y="2945"/>
                    <a:pt x="2214" y="3093"/>
                    <a:pt x="2115" y="3208"/>
                  </a:cubicBezTo>
                  <a:cubicBezTo>
                    <a:pt x="2001" y="3304"/>
                    <a:pt x="1938" y="3335"/>
                    <a:pt x="1908" y="3335"/>
                  </a:cubicBezTo>
                  <a:cubicBezTo>
                    <a:pt x="1881" y="3335"/>
                    <a:pt x="1878" y="3312"/>
                    <a:pt x="1886" y="3290"/>
                  </a:cubicBezTo>
                  <a:cubicBezTo>
                    <a:pt x="2001" y="3030"/>
                    <a:pt x="1711" y="2861"/>
                    <a:pt x="1458" y="2861"/>
                  </a:cubicBezTo>
                  <a:cubicBezTo>
                    <a:pt x="1279" y="2861"/>
                    <a:pt x="1118" y="2945"/>
                    <a:pt x="1132" y="3142"/>
                  </a:cubicBezTo>
                  <a:cubicBezTo>
                    <a:pt x="1121" y="3417"/>
                    <a:pt x="1367" y="3544"/>
                    <a:pt x="1620" y="3544"/>
                  </a:cubicBezTo>
                  <a:cubicBezTo>
                    <a:pt x="1744" y="3544"/>
                    <a:pt x="1870" y="3513"/>
                    <a:pt x="1968" y="3454"/>
                  </a:cubicBezTo>
                  <a:lnTo>
                    <a:pt x="2001" y="3437"/>
                  </a:lnTo>
                  <a:cubicBezTo>
                    <a:pt x="2033" y="3421"/>
                    <a:pt x="2050" y="3404"/>
                    <a:pt x="2066" y="3388"/>
                  </a:cubicBezTo>
                  <a:lnTo>
                    <a:pt x="2083" y="3388"/>
                  </a:lnTo>
                  <a:cubicBezTo>
                    <a:pt x="2378" y="3093"/>
                    <a:pt x="2427" y="2634"/>
                    <a:pt x="2164" y="2290"/>
                  </a:cubicBezTo>
                  <a:cubicBezTo>
                    <a:pt x="2034" y="2021"/>
                    <a:pt x="1722" y="1874"/>
                    <a:pt x="1387" y="1874"/>
                  </a:cubicBezTo>
                  <a:cubicBezTo>
                    <a:pt x="1047" y="1874"/>
                    <a:pt x="683" y="2025"/>
                    <a:pt x="460" y="2355"/>
                  </a:cubicBezTo>
                  <a:cubicBezTo>
                    <a:pt x="1" y="2962"/>
                    <a:pt x="132" y="4126"/>
                    <a:pt x="919" y="4585"/>
                  </a:cubicBezTo>
                  <a:cubicBezTo>
                    <a:pt x="1263" y="4785"/>
                    <a:pt x="1657" y="4886"/>
                    <a:pt x="2047" y="4886"/>
                  </a:cubicBezTo>
                  <a:cubicBezTo>
                    <a:pt x="2103" y="4886"/>
                    <a:pt x="2158" y="4884"/>
                    <a:pt x="2214" y="4880"/>
                  </a:cubicBezTo>
                  <a:cubicBezTo>
                    <a:pt x="3115" y="4863"/>
                    <a:pt x="3836" y="4371"/>
                    <a:pt x="5017" y="4011"/>
                  </a:cubicBezTo>
                  <a:cubicBezTo>
                    <a:pt x="5443" y="3896"/>
                    <a:pt x="5885" y="3831"/>
                    <a:pt x="6328" y="3798"/>
                  </a:cubicBezTo>
                  <a:cubicBezTo>
                    <a:pt x="6525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5" y="3663"/>
                    <a:pt x="6639" y="3663"/>
                  </a:cubicBezTo>
                  <a:cubicBezTo>
                    <a:pt x="6484" y="3663"/>
                    <a:pt x="6295" y="3634"/>
                    <a:pt x="6164" y="3519"/>
                  </a:cubicBezTo>
                  <a:cubicBezTo>
                    <a:pt x="5902" y="3273"/>
                    <a:pt x="5902" y="3372"/>
                    <a:pt x="5623" y="3290"/>
                  </a:cubicBezTo>
                  <a:cubicBezTo>
                    <a:pt x="5459" y="3240"/>
                    <a:pt x="5344" y="3093"/>
                    <a:pt x="5344" y="2913"/>
                  </a:cubicBezTo>
                  <a:cubicBezTo>
                    <a:pt x="5148" y="3077"/>
                    <a:pt x="5115" y="3372"/>
                    <a:pt x="5262" y="3585"/>
                  </a:cubicBezTo>
                  <a:cubicBezTo>
                    <a:pt x="5262" y="3585"/>
                    <a:pt x="4541" y="3585"/>
                    <a:pt x="4377" y="3208"/>
                  </a:cubicBezTo>
                  <a:cubicBezTo>
                    <a:pt x="4197" y="2831"/>
                    <a:pt x="4410" y="2847"/>
                    <a:pt x="4541" y="2765"/>
                  </a:cubicBezTo>
                  <a:cubicBezTo>
                    <a:pt x="4689" y="2667"/>
                    <a:pt x="4738" y="2536"/>
                    <a:pt x="4590" y="2323"/>
                  </a:cubicBezTo>
                  <a:cubicBezTo>
                    <a:pt x="4426" y="2126"/>
                    <a:pt x="4459" y="1749"/>
                    <a:pt x="4722" y="1749"/>
                  </a:cubicBezTo>
                  <a:cubicBezTo>
                    <a:pt x="4643" y="1580"/>
                    <a:pt x="4483" y="1483"/>
                    <a:pt x="4305" y="1483"/>
                  </a:cubicBezTo>
                  <a:cubicBezTo>
                    <a:pt x="4259" y="1483"/>
                    <a:pt x="4212" y="1489"/>
                    <a:pt x="4164" y="1503"/>
                  </a:cubicBezTo>
                  <a:cubicBezTo>
                    <a:pt x="3738" y="1569"/>
                    <a:pt x="3738" y="2175"/>
                    <a:pt x="3738" y="2175"/>
                  </a:cubicBezTo>
                  <a:cubicBezTo>
                    <a:pt x="3738" y="2175"/>
                    <a:pt x="3427" y="1421"/>
                    <a:pt x="3918" y="1044"/>
                  </a:cubicBezTo>
                  <a:cubicBezTo>
                    <a:pt x="4101" y="899"/>
                    <a:pt x="4250" y="844"/>
                    <a:pt x="4368" y="844"/>
                  </a:cubicBezTo>
                  <a:cubicBezTo>
                    <a:pt x="4556" y="844"/>
                    <a:pt x="4665" y="985"/>
                    <a:pt x="4705" y="1126"/>
                  </a:cubicBezTo>
                  <a:cubicBezTo>
                    <a:pt x="4758" y="1311"/>
                    <a:pt x="4854" y="1465"/>
                    <a:pt x="5001" y="1465"/>
                  </a:cubicBezTo>
                  <a:cubicBezTo>
                    <a:pt x="5036" y="1465"/>
                    <a:pt x="5074" y="1456"/>
                    <a:pt x="5115" y="1437"/>
                  </a:cubicBezTo>
                  <a:cubicBezTo>
                    <a:pt x="5248" y="1371"/>
                    <a:pt x="5358" y="1267"/>
                    <a:pt x="5456" y="1267"/>
                  </a:cubicBezTo>
                  <a:cubicBezTo>
                    <a:pt x="5503" y="1267"/>
                    <a:pt x="5548" y="1291"/>
                    <a:pt x="5590" y="1355"/>
                  </a:cubicBezTo>
                  <a:cubicBezTo>
                    <a:pt x="5705" y="1601"/>
                    <a:pt x="5590" y="1896"/>
                    <a:pt x="5344" y="2011"/>
                  </a:cubicBezTo>
                  <a:cubicBezTo>
                    <a:pt x="5344" y="2011"/>
                    <a:pt x="5350" y="2011"/>
                    <a:pt x="5361" y="2011"/>
                  </a:cubicBezTo>
                  <a:cubicBezTo>
                    <a:pt x="5468" y="2011"/>
                    <a:pt x="6079" y="1984"/>
                    <a:pt x="6213" y="1372"/>
                  </a:cubicBezTo>
                  <a:cubicBezTo>
                    <a:pt x="6318" y="822"/>
                    <a:pt x="5848" y="1"/>
                    <a:pt x="49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17"/>
            <p:cNvSpPr/>
            <p:nvPr/>
          </p:nvSpPr>
          <p:spPr>
            <a:xfrm>
              <a:off x="2718162" y="4303489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15" y="3099"/>
                    <a:pt x="1148" y="3312"/>
                  </a:cubicBezTo>
                  <a:cubicBezTo>
                    <a:pt x="1198" y="3223"/>
                    <a:pt x="1288" y="3164"/>
                    <a:pt x="1386" y="3164"/>
                  </a:cubicBezTo>
                  <a:cubicBezTo>
                    <a:pt x="1415" y="3164"/>
                    <a:pt x="1445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098" y="1574"/>
                    <a:pt x="754" y="787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17"/>
            <p:cNvSpPr/>
            <p:nvPr/>
          </p:nvSpPr>
          <p:spPr>
            <a:xfrm>
              <a:off x="2919261" y="4059940"/>
              <a:ext cx="145753" cy="205950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1" y="203"/>
                    <a:pt x="1279" y="606"/>
                  </a:cubicBezTo>
                  <a:cubicBezTo>
                    <a:pt x="1" y="2245"/>
                    <a:pt x="902" y="4261"/>
                    <a:pt x="1656" y="5113"/>
                  </a:cubicBezTo>
                  <a:cubicBezTo>
                    <a:pt x="2082" y="5638"/>
                    <a:pt x="2640" y="6031"/>
                    <a:pt x="3262" y="6277"/>
                  </a:cubicBezTo>
                  <a:cubicBezTo>
                    <a:pt x="2689" y="6015"/>
                    <a:pt x="2181" y="5622"/>
                    <a:pt x="1771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7" y="3310"/>
                    <a:pt x="951" y="2753"/>
                    <a:pt x="1000" y="2212"/>
                  </a:cubicBezTo>
                  <a:cubicBezTo>
                    <a:pt x="1132" y="737"/>
                    <a:pt x="1968" y="180"/>
                    <a:pt x="2722" y="163"/>
                  </a:cubicBezTo>
                  <a:cubicBezTo>
                    <a:pt x="3066" y="163"/>
                    <a:pt x="3394" y="294"/>
                    <a:pt x="3639" y="557"/>
                  </a:cubicBezTo>
                  <a:cubicBezTo>
                    <a:pt x="4279" y="1098"/>
                    <a:pt x="3934" y="2032"/>
                    <a:pt x="3394" y="2261"/>
                  </a:cubicBezTo>
                  <a:cubicBezTo>
                    <a:pt x="3275" y="2329"/>
                    <a:pt x="3143" y="2362"/>
                    <a:pt x="3010" y="2362"/>
                  </a:cubicBezTo>
                  <a:cubicBezTo>
                    <a:pt x="2885" y="2362"/>
                    <a:pt x="2758" y="2333"/>
                    <a:pt x="2640" y="2278"/>
                  </a:cubicBezTo>
                  <a:cubicBezTo>
                    <a:pt x="2476" y="2196"/>
                    <a:pt x="2361" y="2015"/>
                    <a:pt x="2328" y="1819"/>
                  </a:cubicBezTo>
                  <a:cubicBezTo>
                    <a:pt x="2328" y="1732"/>
                    <a:pt x="2354" y="1711"/>
                    <a:pt x="2401" y="1711"/>
                  </a:cubicBezTo>
                  <a:cubicBezTo>
                    <a:pt x="2448" y="1711"/>
                    <a:pt x="2515" y="1731"/>
                    <a:pt x="2600" y="1731"/>
                  </a:cubicBezTo>
                  <a:cubicBezTo>
                    <a:pt x="2660" y="1731"/>
                    <a:pt x="2728" y="1721"/>
                    <a:pt x="2803" y="1688"/>
                  </a:cubicBezTo>
                  <a:cubicBezTo>
                    <a:pt x="3017" y="1573"/>
                    <a:pt x="3049" y="1294"/>
                    <a:pt x="2885" y="1130"/>
                  </a:cubicBezTo>
                  <a:cubicBezTo>
                    <a:pt x="2817" y="1056"/>
                    <a:pt x="2717" y="1016"/>
                    <a:pt x="2614" y="1016"/>
                  </a:cubicBezTo>
                  <a:cubicBezTo>
                    <a:pt x="2420" y="1016"/>
                    <a:pt x="2213" y="1159"/>
                    <a:pt x="2181" y="1491"/>
                  </a:cubicBezTo>
                  <a:cubicBezTo>
                    <a:pt x="2148" y="1737"/>
                    <a:pt x="2213" y="1983"/>
                    <a:pt x="2377" y="2147"/>
                  </a:cubicBezTo>
                  <a:lnTo>
                    <a:pt x="2443" y="2212"/>
                  </a:lnTo>
                  <a:cubicBezTo>
                    <a:pt x="2459" y="2229"/>
                    <a:pt x="2476" y="2245"/>
                    <a:pt x="2508" y="2261"/>
                  </a:cubicBezTo>
                  <a:lnTo>
                    <a:pt x="2558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46" y="2409"/>
                    <a:pt x="2881" y="2442"/>
                    <a:pt x="3019" y="2442"/>
                  </a:cubicBezTo>
                  <a:cubicBezTo>
                    <a:pt x="3156" y="2442"/>
                    <a:pt x="3295" y="2409"/>
                    <a:pt x="3426" y="2343"/>
                  </a:cubicBezTo>
                  <a:cubicBezTo>
                    <a:pt x="4016" y="2130"/>
                    <a:pt x="4443" y="1081"/>
                    <a:pt x="3754" y="458"/>
                  </a:cubicBezTo>
                  <a:cubicBezTo>
                    <a:pt x="3480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17"/>
            <p:cNvSpPr/>
            <p:nvPr/>
          </p:nvSpPr>
          <p:spPr>
            <a:xfrm>
              <a:off x="1605067" y="4897400"/>
              <a:ext cx="297377" cy="207098"/>
            </a:xfrm>
            <a:custGeom>
              <a:rect b="b" l="l" r="r" t="t"/>
              <a:pathLst>
                <a:path extrusionOk="0" h="6313" w="9065">
                  <a:moveTo>
                    <a:pt x="7076" y="0"/>
                  </a:moveTo>
                  <a:cubicBezTo>
                    <a:pt x="6621" y="0"/>
                    <a:pt x="6190" y="163"/>
                    <a:pt x="5917" y="501"/>
                  </a:cubicBezTo>
                  <a:cubicBezTo>
                    <a:pt x="5524" y="910"/>
                    <a:pt x="5475" y="1533"/>
                    <a:pt x="5803" y="1992"/>
                  </a:cubicBezTo>
                  <a:cubicBezTo>
                    <a:pt x="5901" y="2140"/>
                    <a:pt x="6032" y="2238"/>
                    <a:pt x="6180" y="2304"/>
                  </a:cubicBezTo>
                  <a:lnTo>
                    <a:pt x="6212" y="2320"/>
                  </a:lnTo>
                  <a:lnTo>
                    <a:pt x="6294" y="2336"/>
                  </a:lnTo>
                  <a:cubicBezTo>
                    <a:pt x="6311" y="2353"/>
                    <a:pt x="6344" y="2353"/>
                    <a:pt x="6376" y="2369"/>
                  </a:cubicBezTo>
                  <a:cubicBezTo>
                    <a:pt x="6445" y="2385"/>
                    <a:pt x="6516" y="2394"/>
                    <a:pt x="6586" y="2394"/>
                  </a:cubicBezTo>
                  <a:cubicBezTo>
                    <a:pt x="6801" y="2394"/>
                    <a:pt x="7015" y="2317"/>
                    <a:pt x="7163" y="2156"/>
                  </a:cubicBezTo>
                  <a:cubicBezTo>
                    <a:pt x="7554" y="1751"/>
                    <a:pt x="7284" y="1208"/>
                    <a:pt x="6958" y="1208"/>
                  </a:cubicBezTo>
                  <a:cubicBezTo>
                    <a:pt x="6929" y="1208"/>
                    <a:pt x="6898" y="1212"/>
                    <a:pt x="6868" y="1222"/>
                  </a:cubicBezTo>
                  <a:cubicBezTo>
                    <a:pt x="6540" y="1304"/>
                    <a:pt x="6475" y="1714"/>
                    <a:pt x="6704" y="1845"/>
                  </a:cubicBezTo>
                  <a:cubicBezTo>
                    <a:pt x="6758" y="1875"/>
                    <a:pt x="6817" y="1889"/>
                    <a:pt x="6875" y="1889"/>
                  </a:cubicBezTo>
                  <a:cubicBezTo>
                    <a:pt x="6975" y="1889"/>
                    <a:pt x="7074" y="1846"/>
                    <a:pt x="7147" y="1763"/>
                  </a:cubicBezTo>
                  <a:lnTo>
                    <a:pt x="7147" y="1763"/>
                  </a:lnTo>
                  <a:cubicBezTo>
                    <a:pt x="7196" y="1910"/>
                    <a:pt x="7130" y="2058"/>
                    <a:pt x="7016" y="2140"/>
                  </a:cubicBezTo>
                  <a:cubicBezTo>
                    <a:pt x="6875" y="2257"/>
                    <a:pt x="6701" y="2315"/>
                    <a:pt x="6524" y="2315"/>
                  </a:cubicBezTo>
                  <a:cubicBezTo>
                    <a:pt x="6453" y="2315"/>
                    <a:pt x="6381" y="2306"/>
                    <a:pt x="6311" y="2287"/>
                  </a:cubicBezTo>
                  <a:cubicBezTo>
                    <a:pt x="6212" y="2271"/>
                    <a:pt x="6131" y="2222"/>
                    <a:pt x="6049" y="2173"/>
                  </a:cubicBezTo>
                  <a:cubicBezTo>
                    <a:pt x="5557" y="1763"/>
                    <a:pt x="5508" y="1009"/>
                    <a:pt x="5967" y="550"/>
                  </a:cubicBezTo>
                  <a:cubicBezTo>
                    <a:pt x="6222" y="246"/>
                    <a:pt x="6617" y="102"/>
                    <a:pt x="7036" y="102"/>
                  </a:cubicBezTo>
                  <a:cubicBezTo>
                    <a:pt x="7907" y="102"/>
                    <a:pt x="8879" y="727"/>
                    <a:pt x="8901" y="1845"/>
                  </a:cubicBezTo>
                  <a:cubicBezTo>
                    <a:pt x="8917" y="2664"/>
                    <a:pt x="8474" y="3402"/>
                    <a:pt x="7770" y="3795"/>
                  </a:cubicBezTo>
                  <a:lnTo>
                    <a:pt x="7704" y="3812"/>
                  </a:lnTo>
                  <a:cubicBezTo>
                    <a:pt x="7622" y="3844"/>
                    <a:pt x="7524" y="3877"/>
                    <a:pt x="7425" y="3894"/>
                  </a:cubicBezTo>
                  <a:cubicBezTo>
                    <a:pt x="7201" y="3946"/>
                    <a:pt x="6977" y="3968"/>
                    <a:pt x="6753" y="3968"/>
                  </a:cubicBezTo>
                  <a:cubicBezTo>
                    <a:pt x="5174" y="3968"/>
                    <a:pt x="3630" y="2834"/>
                    <a:pt x="2298" y="2834"/>
                  </a:cubicBezTo>
                  <a:cubicBezTo>
                    <a:pt x="2152" y="2834"/>
                    <a:pt x="2009" y="2847"/>
                    <a:pt x="1869" y="2877"/>
                  </a:cubicBezTo>
                  <a:cubicBezTo>
                    <a:pt x="607" y="3156"/>
                    <a:pt x="246" y="4041"/>
                    <a:pt x="148" y="4582"/>
                  </a:cubicBezTo>
                  <a:cubicBezTo>
                    <a:pt x="0" y="5123"/>
                    <a:pt x="115" y="5729"/>
                    <a:pt x="557" y="6057"/>
                  </a:cubicBezTo>
                  <a:cubicBezTo>
                    <a:pt x="777" y="6233"/>
                    <a:pt x="1045" y="6313"/>
                    <a:pt x="1308" y="6313"/>
                  </a:cubicBezTo>
                  <a:cubicBezTo>
                    <a:pt x="1730" y="6313"/>
                    <a:pt x="2139" y="6106"/>
                    <a:pt x="2311" y="5762"/>
                  </a:cubicBezTo>
                  <a:cubicBezTo>
                    <a:pt x="2639" y="5221"/>
                    <a:pt x="2361" y="4516"/>
                    <a:pt x="1869" y="4402"/>
                  </a:cubicBezTo>
                  <a:cubicBezTo>
                    <a:pt x="1771" y="4363"/>
                    <a:pt x="1670" y="4344"/>
                    <a:pt x="1572" y="4344"/>
                  </a:cubicBezTo>
                  <a:cubicBezTo>
                    <a:pt x="1257" y="4344"/>
                    <a:pt x="965" y="4532"/>
                    <a:pt x="853" y="4844"/>
                  </a:cubicBezTo>
                  <a:cubicBezTo>
                    <a:pt x="820" y="4959"/>
                    <a:pt x="803" y="5090"/>
                    <a:pt x="836" y="5221"/>
                  </a:cubicBezTo>
                  <a:lnTo>
                    <a:pt x="836" y="5238"/>
                  </a:lnTo>
                  <a:cubicBezTo>
                    <a:pt x="836" y="5238"/>
                    <a:pt x="836" y="5254"/>
                    <a:pt x="836" y="5270"/>
                  </a:cubicBezTo>
                  <a:cubicBezTo>
                    <a:pt x="853" y="5287"/>
                    <a:pt x="853" y="5287"/>
                    <a:pt x="836" y="5303"/>
                  </a:cubicBezTo>
                  <a:cubicBezTo>
                    <a:pt x="910" y="5525"/>
                    <a:pt x="1122" y="5663"/>
                    <a:pt x="1341" y="5663"/>
                  </a:cubicBezTo>
                  <a:cubicBezTo>
                    <a:pt x="1414" y="5663"/>
                    <a:pt x="1488" y="5647"/>
                    <a:pt x="1557" y="5615"/>
                  </a:cubicBezTo>
                  <a:cubicBezTo>
                    <a:pt x="1904" y="5473"/>
                    <a:pt x="1796" y="4923"/>
                    <a:pt x="1468" y="4923"/>
                  </a:cubicBezTo>
                  <a:cubicBezTo>
                    <a:pt x="1455" y="4923"/>
                    <a:pt x="1441" y="4924"/>
                    <a:pt x="1426" y="4926"/>
                  </a:cubicBezTo>
                  <a:cubicBezTo>
                    <a:pt x="1049" y="4959"/>
                    <a:pt x="1098" y="5320"/>
                    <a:pt x="1049" y="5369"/>
                  </a:cubicBezTo>
                  <a:cubicBezTo>
                    <a:pt x="1039" y="5383"/>
                    <a:pt x="1026" y="5389"/>
                    <a:pt x="1014" y="5389"/>
                  </a:cubicBezTo>
                  <a:cubicBezTo>
                    <a:pt x="968" y="5389"/>
                    <a:pt x="915" y="5313"/>
                    <a:pt x="902" y="5287"/>
                  </a:cubicBezTo>
                  <a:cubicBezTo>
                    <a:pt x="820" y="5090"/>
                    <a:pt x="836" y="4877"/>
                    <a:pt x="934" y="4713"/>
                  </a:cubicBezTo>
                  <a:cubicBezTo>
                    <a:pt x="1074" y="4504"/>
                    <a:pt x="1303" y="4394"/>
                    <a:pt x="1542" y="4394"/>
                  </a:cubicBezTo>
                  <a:cubicBezTo>
                    <a:pt x="1640" y="4394"/>
                    <a:pt x="1740" y="4413"/>
                    <a:pt x="1836" y="4451"/>
                  </a:cubicBezTo>
                  <a:cubicBezTo>
                    <a:pt x="2295" y="4566"/>
                    <a:pt x="2541" y="5221"/>
                    <a:pt x="2229" y="5713"/>
                  </a:cubicBezTo>
                  <a:cubicBezTo>
                    <a:pt x="2069" y="6024"/>
                    <a:pt x="1692" y="6207"/>
                    <a:pt x="1308" y="6207"/>
                  </a:cubicBezTo>
                  <a:cubicBezTo>
                    <a:pt x="1066" y="6207"/>
                    <a:pt x="820" y="6134"/>
                    <a:pt x="623" y="5975"/>
                  </a:cubicBezTo>
                  <a:cubicBezTo>
                    <a:pt x="66" y="5566"/>
                    <a:pt x="115" y="4631"/>
                    <a:pt x="541" y="4058"/>
                  </a:cubicBezTo>
                  <a:cubicBezTo>
                    <a:pt x="902" y="3584"/>
                    <a:pt x="1491" y="3347"/>
                    <a:pt x="2105" y="3347"/>
                  </a:cubicBezTo>
                  <a:cubicBezTo>
                    <a:pt x="2299" y="3347"/>
                    <a:pt x="2496" y="3371"/>
                    <a:pt x="2688" y="3418"/>
                  </a:cubicBezTo>
                  <a:cubicBezTo>
                    <a:pt x="3492" y="3615"/>
                    <a:pt x="4327" y="3959"/>
                    <a:pt x="5213" y="4189"/>
                  </a:cubicBezTo>
                  <a:cubicBezTo>
                    <a:pt x="5533" y="4248"/>
                    <a:pt x="5862" y="4282"/>
                    <a:pt x="6189" y="4282"/>
                  </a:cubicBezTo>
                  <a:cubicBezTo>
                    <a:pt x="6765" y="4282"/>
                    <a:pt x="7333" y="4177"/>
                    <a:pt x="7835" y="3926"/>
                  </a:cubicBezTo>
                  <a:cubicBezTo>
                    <a:pt x="8606" y="3517"/>
                    <a:pt x="9065" y="2713"/>
                    <a:pt x="9032" y="1845"/>
                  </a:cubicBezTo>
                  <a:cubicBezTo>
                    <a:pt x="8999" y="653"/>
                    <a:pt x="7988" y="0"/>
                    <a:pt x="70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17"/>
            <p:cNvSpPr/>
            <p:nvPr/>
          </p:nvSpPr>
          <p:spPr>
            <a:xfrm>
              <a:off x="1640005" y="5014811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61" y="0"/>
                  </a:moveTo>
                  <a:cubicBezTo>
                    <a:pt x="340" y="0"/>
                    <a:pt x="1" y="265"/>
                    <a:pt x="1" y="265"/>
                  </a:cubicBezTo>
                  <a:cubicBezTo>
                    <a:pt x="232" y="193"/>
                    <a:pt x="445" y="147"/>
                    <a:pt x="655" y="147"/>
                  </a:cubicBezTo>
                  <a:cubicBezTo>
                    <a:pt x="966" y="147"/>
                    <a:pt x="1271" y="247"/>
                    <a:pt x="1623" y="511"/>
                  </a:cubicBezTo>
                  <a:cubicBezTo>
                    <a:pt x="2213" y="954"/>
                    <a:pt x="1853" y="1708"/>
                    <a:pt x="1754" y="2200"/>
                  </a:cubicBezTo>
                  <a:cubicBezTo>
                    <a:pt x="1656" y="2708"/>
                    <a:pt x="2377" y="2921"/>
                    <a:pt x="2738" y="3085"/>
                  </a:cubicBezTo>
                  <a:cubicBezTo>
                    <a:pt x="3099" y="3249"/>
                    <a:pt x="2902" y="3691"/>
                    <a:pt x="2902" y="3691"/>
                  </a:cubicBezTo>
                  <a:cubicBezTo>
                    <a:pt x="4246" y="2872"/>
                    <a:pt x="3394" y="1937"/>
                    <a:pt x="3164" y="1659"/>
                  </a:cubicBezTo>
                  <a:cubicBezTo>
                    <a:pt x="2973" y="1441"/>
                    <a:pt x="3088" y="1200"/>
                    <a:pt x="3274" y="1200"/>
                  </a:cubicBezTo>
                  <a:cubicBezTo>
                    <a:pt x="3311" y="1200"/>
                    <a:pt x="3352" y="1210"/>
                    <a:pt x="3394" y="1233"/>
                  </a:cubicBezTo>
                  <a:cubicBezTo>
                    <a:pt x="3656" y="1364"/>
                    <a:pt x="3279" y="1872"/>
                    <a:pt x="3951" y="2298"/>
                  </a:cubicBezTo>
                  <a:cubicBezTo>
                    <a:pt x="4120" y="2410"/>
                    <a:pt x="4280" y="2451"/>
                    <a:pt x="4423" y="2451"/>
                  </a:cubicBezTo>
                  <a:cubicBezTo>
                    <a:pt x="4847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5" y="2085"/>
                    <a:pt x="5120" y="2085"/>
                    <a:pt x="5114" y="2085"/>
                  </a:cubicBezTo>
                  <a:cubicBezTo>
                    <a:pt x="4761" y="2085"/>
                    <a:pt x="4964" y="1574"/>
                    <a:pt x="4787" y="1413"/>
                  </a:cubicBezTo>
                  <a:cubicBezTo>
                    <a:pt x="4713" y="1350"/>
                    <a:pt x="4620" y="1320"/>
                    <a:pt x="4523" y="1320"/>
                  </a:cubicBezTo>
                  <a:cubicBezTo>
                    <a:pt x="4469" y="1320"/>
                    <a:pt x="4414" y="1330"/>
                    <a:pt x="4361" y="1347"/>
                  </a:cubicBezTo>
                  <a:cubicBezTo>
                    <a:pt x="4312" y="1359"/>
                    <a:pt x="4264" y="1364"/>
                    <a:pt x="4220" y="1364"/>
                  </a:cubicBezTo>
                  <a:cubicBezTo>
                    <a:pt x="4072" y="1364"/>
                    <a:pt x="3970" y="1305"/>
                    <a:pt x="4033" y="1216"/>
                  </a:cubicBezTo>
                  <a:cubicBezTo>
                    <a:pt x="4066" y="1174"/>
                    <a:pt x="4103" y="1158"/>
                    <a:pt x="4151" y="1158"/>
                  </a:cubicBezTo>
                  <a:cubicBezTo>
                    <a:pt x="4290" y="1158"/>
                    <a:pt x="4521" y="1294"/>
                    <a:pt x="5033" y="1331"/>
                  </a:cubicBezTo>
                  <a:cubicBezTo>
                    <a:pt x="5060" y="1333"/>
                    <a:pt x="5088" y="1333"/>
                    <a:pt x="5115" y="1333"/>
                  </a:cubicBezTo>
                  <a:cubicBezTo>
                    <a:pt x="5892" y="1333"/>
                    <a:pt x="6459" y="675"/>
                    <a:pt x="6459" y="675"/>
                  </a:cubicBezTo>
                  <a:lnTo>
                    <a:pt x="6459" y="675"/>
                  </a:lnTo>
                  <a:cubicBezTo>
                    <a:pt x="6005" y="931"/>
                    <a:pt x="5521" y="1029"/>
                    <a:pt x="5034" y="1029"/>
                  </a:cubicBezTo>
                  <a:cubicBezTo>
                    <a:pt x="3868" y="1029"/>
                    <a:pt x="2685" y="468"/>
                    <a:pt x="1853" y="167"/>
                  </a:cubicBezTo>
                  <a:cubicBezTo>
                    <a:pt x="1512" y="44"/>
                    <a:pt x="1213" y="0"/>
                    <a:pt x="9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17"/>
            <p:cNvSpPr/>
            <p:nvPr/>
          </p:nvSpPr>
          <p:spPr>
            <a:xfrm>
              <a:off x="1694856" y="4894185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6" y="2139"/>
                    <a:pt x="2312" y="1500"/>
                    <a:pt x="2263" y="1271"/>
                  </a:cubicBezTo>
                  <a:cubicBezTo>
                    <a:pt x="2181" y="1008"/>
                    <a:pt x="2246" y="746"/>
                    <a:pt x="2426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17"/>
            <p:cNvSpPr/>
            <p:nvPr/>
          </p:nvSpPr>
          <p:spPr>
            <a:xfrm>
              <a:off x="1785727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5"/>
                    <a:pt x="1" y="1344"/>
                    <a:pt x="247" y="2017"/>
                  </a:cubicBezTo>
                  <a:cubicBezTo>
                    <a:pt x="492" y="2689"/>
                    <a:pt x="1673" y="2426"/>
                    <a:pt x="2263" y="2623"/>
                  </a:cubicBezTo>
                  <a:cubicBezTo>
                    <a:pt x="2263" y="2623"/>
                    <a:pt x="1394" y="2164"/>
                    <a:pt x="1459" y="1443"/>
                  </a:cubicBezTo>
                  <a:cubicBezTo>
                    <a:pt x="1525" y="705"/>
                    <a:pt x="1427" y="181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17"/>
            <p:cNvSpPr/>
            <p:nvPr/>
          </p:nvSpPr>
          <p:spPr>
            <a:xfrm>
              <a:off x="1865839" y="4844977"/>
              <a:ext cx="104353" cy="141455"/>
            </a:xfrm>
            <a:custGeom>
              <a:rect b="b" l="l" r="r" t="t"/>
              <a:pathLst>
                <a:path extrusionOk="0" h="4312" w="3181">
                  <a:moveTo>
                    <a:pt x="378" y="1"/>
                  </a:moveTo>
                  <a:lnTo>
                    <a:pt x="378" y="1"/>
                  </a:lnTo>
                  <a:cubicBezTo>
                    <a:pt x="1" y="1345"/>
                    <a:pt x="542" y="1607"/>
                    <a:pt x="1099" y="2476"/>
                  </a:cubicBezTo>
                  <a:cubicBezTo>
                    <a:pt x="1656" y="3361"/>
                    <a:pt x="1050" y="4311"/>
                    <a:pt x="1050" y="4311"/>
                  </a:cubicBezTo>
                  <a:cubicBezTo>
                    <a:pt x="1443" y="4049"/>
                    <a:pt x="1788" y="3361"/>
                    <a:pt x="2492" y="2918"/>
                  </a:cubicBezTo>
                  <a:cubicBezTo>
                    <a:pt x="3181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3" y="1695"/>
                    <a:pt x="2761" y="1748"/>
                    <a:pt x="2587" y="1748"/>
                  </a:cubicBezTo>
                  <a:cubicBezTo>
                    <a:pt x="2544" y="1748"/>
                    <a:pt x="2496" y="1745"/>
                    <a:pt x="2443" y="1738"/>
                  </a:cubicBezTo>
                  <a:cubicBezTo>
                    <a:pt x="2414" y="1731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1"/>
                  </a:cubicBezTo>
                  <a:cubicBezTo>
                    <a:pt x="2098" y="2413"/>
                    <a:pt x="1949" y="2513"/>
                    <a:pt x="1811" y="2513"/>
                  </a:cubicBezTo>
                  <a:cubicBezTo>
                    <a:pt x="1773" y="2513"/>
                    <a:pt x="1737" y="2506"/>
                    <a:pt x="1706" y="2492"/>
                  </a:cubicBezTo>
                  <a:cubicBezTo>
                    <a:pt x="1558" y="2426"/>
                    <a:pt x="1558" y="2066"/>
                    <a:pt x="1771" y="1886"/>
                  </a:cubicBezTo>
                  <a:cubicBezTo>
                    <a:pt x="1984" y="1705"/>
                    <a:pt x="2132" y="1312"/>
                    <a:pt x="1952" y="689"/>
                  </a:cubicBezTo>
                  <a:cubicBezTo>
                    <a:pt x="1815" y="219"/>
                    <a:pt x="1362" y="104"/>
                    <a:pt x="1042" y="104"/>
                  </a:cubicBezTo>
                  <a:cubicBezTo>
                    <a:pt x="938" y="104"/>
                    <a:pt x="848" y="116"/>
                    <a:pt x="788" y="132"/>
                  </a:cubicBezTo>
                  <a:cubicBezTo>
                    <a:pt x="769" y="134"/>
                    <a:pt x="750" y="135"/>
                    <a:pt x="731" y="135"/>
                  </a:cubicBezTo>
                  <a:cubicBezTo>
                    <a:pt x="600" y="135"/>
                    <a:pt x="464" y="86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17"/>
            <p:cNvSpPr/>
            <p:nvPr/>
          </p:nvSpPr>
          <p:spPr>
            <a:xfrm>
              <a:off x="1875516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17"/>
            <p:cNvSpPr/>
            <p:nvPr/>
          </p:nvSpPr>
          <p:spPr>
            <a:xfrm>
              <a:off x="1842186" y="4636957"/>
              <a:ext cx="266213" cy="265589"/>
            </a:xfrm>
            <a:custGeom>
              <a:rect b="b" l="l" r="r" t="t"/>
              <a:pathLst>
                <a:path extrusionOk="0" h="8096" w="8115">
                  <a:moveTo>
                    <a:pt x="5771" y="1"/>
                  </a:moveTo>
                  <a:cubicBezTo>
                    <a:pt x="5237" y="1"/>
                    <a:pt x="4722" y="177"/>
                    <a:pt x="4426" y="572"/>
                  </a:cubicBezTo>
                  <a:cubicBezTo>
                    <a:pt x="4115" y="998"/>
                    <a:pt x="4066" y="1555"/>
                    <a:pt x="4312" y="2031"/>
                  </a:cubicBezTo>
                  <a:cubicBezTo>
                    <a:pt x="4519" y="2445"/>
                    <a:pt x="4855" y="2592"/>
                    <a:pt x="5182" y="2592"/>
                  </a:cubicBezTo>
                  <a:cubicBezTo>
                    <a:pt x="5528" y="2592"/>
                    <a:pt x="5864" y="2429"/>
                    <a:pt x="6033" y="2244"/>
                  </a:cubicBezTo>
                  <a:cubicBezTo>
                    <a:pt x="6213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62" y="1490"/>
                    <a:pt x="5344" y="1850"/>
                    <a:pt x="5754" y="1916"/>
                  </a:cubicBezTo>
                  <a:cubicBezTo>
                    <a:pt x="6098" y="1965"/>
                    <a:pt x="5902" y="2391"/>
                    <a:pt x="5475" y="2506"/>
                  </a:cubicBezTo>
                  <a:cubicBezTo>
                    <a:pt x="5391" y="2531"/>
                    <a:pt x="5306" y="2543"/>
                    <a:pt x="5222" y="2543"/>
                  </a:cubicBezTo>
                  <a:cubicBezTo>
                    <a:pt x="4867" y="2543"/>
                    <a:pt x="4536" y="2329"/>
                    <a:pt x="4377" y="1998"/>
                  </a:cubicBezTo>
                  <a:cubicBezTo>
                    <a:pt x="4181" y="1555"/>
                    <a:pt x="4230" y="1031"/>
                    <a:pt x="4508" y="637"/>
                  </a:cubicBezTo>
                  <a:cubicBezTo>
                    <a:pt x="4778" y="300"/>
                    <a:pt x="5237" y="140"/>
                    <a:pt x="5711" y="140"/>
                  </a:cubicBezTo>
                  <a:cubicBezTo>
                    <a:pt x="5813" y="140"/>
                    <a:pt x="5915" y="148"/>
                    <a:pt x="6016" y="162"/>
                  </a:cubicBezTo>
                  <a:cubicBezTo>
                    <a:pt x="7229" y="293"/>
                    <a:pt x="7918" y="1998"/>
                    <a:pt x="7197" y="3145"/>
                  </a:cubicBezTo>
                  <a:cubicBezTo>
                    <a:pt x="6951" y="3506"/>
                    <a:pt x="6623" y="3801"/>
                    <a:pt x="6246" y="3998"/>
                  </a:cubicBezTo>
                  <a:cubicBezTo>
                    <a:pt x="5853" y="4162"/>
                    <a:pt x="5410" y="4240"/>
                    <a:pt x="4894" y="4240"/>
                  </a:cubicBezTo>
                  <a:cubicBezTo>
                    <a:pt x="4482" y="4240"/>
                    <a:pt x="4024" y="4190"/>
                    <a:pt x="3508" y="4096"/>
                  </a:cubicBezTo>
                  <a:cubicBezTo>
                    <a:pt x="3202" y="4035"/>
                    <a:pt x="2902" y="4004"/>
                    <a:pt x="2615" y="4004"/>
                  </a:cubicBezTo>
                  <a:cubicBezTo>
                    <a:pt x="1289" y="4004"/>
                    <a:pt x="240" y="4658"/>
                    <a:pt x="132" y="5965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3" y="8079"/>
                    <a:pt x="1017" y="8063"/>
                  </a:cubicBezTo>
                  <a:cubicBezTo>
                    <a:pt x="443" y="7423"/>
                    <a:pt x="607" y="6227"/>
                    <a:pt x="607" y="6227"/>
                  </a:cubicBezTo>
                  <a:cubicBezTo>
                    <a:pt x="689" y="5702"/>
                    <a:pt x="951" y="5243"/>
                    <a:pt x="1345" y="4899"/>
                  </a:cubicBezTo>
                  <a:cubicBezTo>
                    <a:pt x="1926" y="4458"/>
                    <a:pt x="2666" y="4373"/>
                    <a:pt x="3154" y="4373"/>
                  </a:cubicBezTo>
                  <a:cubicBezTo>
                    <a:pt x="3464" y="4373"/>
                    <a:pt x="3672" y="4407"/>
                    <a:pt x="3672" y="4407"/>
                  </a:cubicBezTo>
                  <a:cubicBezTo>
                    <a:pt x="3918" y="4440"/>
                    <a:pt x="4148" y="4457"/>
                    <a:pt x="4361" y="4457"/>
                  </a:cubicBezTo>
                  <a:cubicBezTo>
                    <a:pt x="4467" y="4463"/>
                    <a:pt x="4576" y="4467"/>
                    <a:pt x="4686" y="4467"/>
                  </a:cubicBezTo>
                  <a:cubicBezTo>
                    <a:pt x="5657" y="4467"/>
                    <a:pt x="6724" y="4184"/>
                    <a:pt x="7328" y="3227"/>
                  </a:cubicBezTo>
                  <a:cubicBezTo>
                    <a:pt x="8114" y="1981"/>
                    <a:pt x="7360" y="178"/>
                    <a:pt x="6033" y="15"/>
                  </a:cubicBezTo>
                  <a:cubicBezTo>
                    <a:pt x="5946" y="5"/>
                    <a:pt x="5858" y="1"/>
                    <a:pt x="57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17"/>
            <p:cNvSpPr/>
            <p:nvPr/>
          </p:nvSpPr>
          <p:spPr>
            <a:xfrm>
              <a:off x="1912652" y="4789208"/>
              <a:ext cx="153265" cy="78371"/>
            </a:xfrm>
            <a:custGeom>
              <a:rect b="b" l="l" r="r" t="t"/>
              <a:pathLst>
                <a:path extrusionOk="0" h="2389" w="4672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3" y="210"/>
                    <a:pt x="164" y="203"/>
                    <a:pt x="240" y="203"/>
                  </a:cubicBezTo>
                  <a:cubicBezTo>
                    <a:pt x="731" y="203"/>
                    <a:pt x="1050" y="513"/>
                    <a:pt x="951" y="996"/>
                  </a:cubicBezTo>
                  <a:cubicBezTo>
                    <a:pt x="820" y="1406"/>
                    <a:pt x="967" y="1864"/>
                    <a:pt x="1328" y="2127"/>
                  </a:cubicBezTo>
                  <a:cubicBezTo>
                    <a:pt x="1639" y="2389"/>
                    <a:pt x="2557" y="2389"/>
                    <a:pt x="2557" y="2389"/>
                  </a:cubicBezTo>
                  <a:cubicBezTo>
                    <a:pt x="2295" y="2241"/>
                    <a:pt x="2541" y="1881"/>
                    <a:pt x="2705" y="1455"/>
                  </a:cubicBezTo>
                  <a:cubicBezTo>
                    <a:pt x="2860" y="1034"/>
                    <a:pt x="2438" y="880"/>
                    <a:pt x="2241" y="880"/>
                  </a:cubicBezTo>
                  <a:cubicBezTo>
                    <a:pt x="2231" y="880"/>
                    <a:pt x="2222" y="880"/>
                    <a:pt x="2213" y="881"/>
                  </a:cubicBezTo>
                  <a:cubicBezTo>
                    <a:pt x="2109" y="890"/>
                    <a:pt x="2033" y="911"/>
                    <a:pt x="1962" y="911"/>
                  </a:cubicBezTo>
                  <a:cubicBezTo>
                    <a:pt x="1909" y="911"/>
                    <a:pt x="1859" y="900"/>
                    <a:pt x="1803" y="865"/>
                  </a:cubicBezTo>
                  <a:cubicBezTo>
                    <a:pt x="1696" y="798"/>
                    <a:pt x="1742" y="580"/>
                    <a:pt x="2018" y="580"/>
                  </a:cubicBezTo>
                  <a:cubicBezTo>
                    <a:pt x="2081" y="580"/>
                    <a:pt x="2157" y="591"/>
                    <a:pt x="2246" y="619"/>
                  </a:cubicBezTo>
                  <a:cubicBezTo>
                    <a:pt x="2721" y="783"/>
                    <a:pt x="2590" y="1242"/>
                    <a:pt x="3311" y="1389"/>
                  </a:cubicBezTo>
                  <a:cubicBezTo>
                    <a:pt x="3368" y="1400"/>
                    <a:pt x="3421" y="1406"/>
                    <a:pt x="3471" y="1406"/>
                  </a:cubicBezTo>
                  <a:cubicBezTo>
                    <a:pt x="4073" y="1406"/>
                    <a:pt x="4219" y="643"/>
                    <a:pt x="4295" y="537"/>
                  </a:cubicBezTo>
                  <a:cubicBezTo>
                    <a:pt x="4409" y="406"/>
                    <a:pt x="4540" y="275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8" y="394"/>
                  </a:cubicBezTo>
                  <a:cubicBezTo>
                    <a:pt x="3160" y="394"/>
                    <a:pt x="2687" y="332"/>
                    <a:pt x="2131" y="160"/>
                  </a:cubicBezTo>
                  <a:cubicBezTo>
                    <a:pt x="1733" y="42"/>
                    <a:pt x="1381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17"/>
            <p:cNvSpPr/>
            <p:nvPr/>
          </p:nvSpPr>
          <p:spPr>
            <a:xfrm>
              <a:off x="1921772" y="4646011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951" y="1"/>
                  </a:moveTo>
                  <a:lnTo>
                    <a:pt x="1951" y="1"/>
                  </a:lnTo>
                  <a:cubicBezTo>
                    <a:pt x="1509" y="279"/>
                    <a:pt x="1443" y="722"/>
                    <a:pt x="722" y="1345"/>
                  </a:cubicBezTo>
                  <a:cubicBezTo>
                    <a:pt x="1" y="1968"/>
                    <a:pt x="197" y="2427"/>
                    <a:pt x="361" y="2689"/>
                  </a:cubicBezTo>
                  <a:cubicBezTo>
                    <a:pt x="460" y="2804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32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5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8" y="2618"/>
                    <a:pt x="2777" y="2618"/>
                  </a:cubicBezTo>
                  <a:cubicBezTo>
                    <a:pt x="2327" y="2618"/>
                    <a:pt x="1804" y="2418"/>
                    <a:pt x="1574" y="1656"/>
                  </a:cubicBezTo>
                  <a:cubicBezTo>
                    <a:pt x="1378" y="1083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17"/>
            <p:cNvSpPr/>
            <p:nvPr/>
          </p:nvSpPr>
          <p:spPr>
            <a:xfrm>
              <a:off x="2072875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294" y="0"/>
                  </a:moveTo>
                  <a:cubicBezTo>
                    <a:pt x="973" y="0"/>
                    <a:pt x="738" y="369"/>
                    <a:pt x="738" y="369"/>
                  </a:cubicBezTo>
                  <a:cubicBezTo>
                    <a:pt x="1" y="1500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22"/>
                    <a:pt x="1312" y="5351"/>
                    <a:pt x="1181" y="3991"/>
                  </a:cubicBezTo>
                  <a:cubicBezTo>
                    <a:pt x="1050" y="2631"/>
                    <a:pt x="1066" y="1352"/>
                    <a:pt x="1328" y="1090"/>
                  </a:cubicBezTo>
                  <a:cubicBezTo>
                    <a:pt x="1591" y="828"/>
                    <a:pt x="1935" y="287"/>
                    <a:pt x="1509" y="57"/>
                  </a:cubicBezTo>
                  <a:cubicBezTo>
                    <a:pt x="1434" y="17"/>
                    <a:pt x="1362" y="0"/>
                    <a:pt x="12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17"/>
            <p:cNvSpPr/>
            <p:nvPr/>
          </p:nvSpPr>
          <p:spPr>
            <a:xfrm>
              <a:off x="2012644" y="4456231"/>
              <a:ext cx="280188" cy="333922"/>
            </a:xfrm>
            <a:custGeom>
              <a:rect b="b" l="l" r="r" t="t"/>
              <a:pathLst>
                <a:path extrusionOk="0" h="10179" w="8541">
                  <a:moveTo>
                    <a:pt x="6282" y="1"/>
                  </a:moveTo>
                  <a:cubicBezTo>
                    <a:pt x="6086" y="1"/>
                    <a:pt x="5886" y="22"/>
                    <a:pt x="5689" y="65"/>
                  </a:cubicBezTo>
                  <a:cubicBezTo>
                    <a:pt x="4508" y="328"/>
                    <a:pt x="3738" y="1573"/>
                    <a:pt x="3509" y="2835"/>
                  </a:cubicBezTo>
                  <a:cubicBezTo>
                    <a:pt x="3263" y="4147"/>
                    <a:pt x="3509" y="5376"/>
                    <a:pt x="3459" y="6474"/>
                  </a:cubicBezTo>
                  <a:cubicBezTo>
                    <a:pt x="3525" y="7474"/>
                    <a:pt x="3148" y="8441"/>
                    <a:pt x="2459" y="9130"/>
                  </a:cubicBezTo>
                  <a:cubicBezTo>
                    <a:pt x="1787" y="9752"/>
                    <a:pt x="919" y="10113"/>
                    <a:pt x="1" y="10179"/>
                  </a:cubicBezTo>
                  <a:cubicBezTo>
                    <a:pt x="935" y="10146"/>
                    <a:pt x="1820" y="9802"/>
                    <a:pt x="2509" y="9195"/>
                  </a:cubicBezTo>
                  <a:cubicBezTo>
                    <a:pt x="3246" y="8490"/>
                    <a:pt x="3656" y="7507"/>
                    <a:pt x="3607" y="6491"/>
                  </a:cubicBezTo>
                  <a:cubicBezTo>
                    <a:pt x="3672" y="5360"/>
                    <a:pt x="3443" y="4130"/>
                    <a:pt x="3672" y="2868"/>
                  </a:cubicBezTo>
                  <a:cubicBezTo>
                    <a:pt x="3902" y="1622"/>
                    <a:pt x="4607" y="475"/>
                    <a:pt x="5705" y="213"/>
                  </a:cubicBezTo>
                  <a:cubicBezTo>
                    <a:pt x="5836" y="180"/>
                    <a:pt x="5967" y="164"/>
                    <a:pt x="6098" y="147"/>
                  </a:cubicBezTo>
                  <a:cubicBezTo>
                    <a:pt x="6143" y="144"/>
                    <a:pt x="6188" y="142"/>
                    <a:pt x="6232" y="142"/>
                  </a:cubicBezTo>
                  <a:cubicBezTo>
                    <a:pt x="6630" y="142"/>
                    <a:pt x="7020" y="272"/>
                    <a:pt x="7344" y="508"/>
                  </a:cubicBezTo>
                  <a:cubicBezTo>
                    <a:pt x="8049" y="1082"/>
                    <a:pt x="7967" y="2327"/>
                    <a:pt x="7541" y="2704"/>
                  </a:cubicBezTo>
                  <a:cubicBezTo>
                    <a:pt x="7342" y="2882"/>
                    <a:pt x="7118" y="2955"/>
                    <a:pt x="6918" y="2955"/>
                  </a:cubicBezTo>
                  <a:cubicBezTo>
                    <a:pt x="6659" y="2955"/>
                    <a:pt x="6442" y="2831"/>
                    <a:pt x="6377" y="2655"/>
                  </a:cubicBezTo>
                  <a:lnTo>
                    <a:pt x="6377" y="2655"/>
                  </a:lnTo>
                  <a:cubicBezTo>
                    <a:pt x="6377" y="2655"/>
                    <a:pt x="6414" y="2660"/>
                    <a:pt x="6470" y="2660"/>
                  </a:cubicBezTo>
                  <a:cubicBezTo>
                    <a:pt x="6610" y="2660"/>
                    <a:pt x="6864" y="2627"/>
                    <a:pt x="6934" y="2393"/>
                  </a:cubicBezTo>
                  <a:cubicBezTo>
                    <a:pt x="7065" y="2081"/>
                    <a:pt x="6869" y="1737"/>
                    <a:pt x="6541" y="1672"/>
                  </a:cubicBezTo>
                  <a:cubicBezTo>
                    <a:pt x="6494" y="1658"/>
                    <a:pt x="6444" y="1651"/>
                    <a:pt x="6391" y="1651"/>
                  </a:cubicBezTo>
                  <a:cubicBezTo>
                    <a:pt x="6077" y="1651"/>
                    <a:pt x="5710" y="1905"/>
                    <a:pt x="5836" y="2426"/>
                  </a:cubicBezTo>
                  <a:cubicBezTo>
                    <a:pt x="5926" y="2809"/>
                    <a:pt x="6457" y="3106"/>
                    <a:pt x="7004" y="3106"/>
                  </a:cubicBezTo>
                  <a:cubicBezTo>
                    <a:pt x="7253" y="3106"/>
                    <a:pt x="7506" y="3045"/>
                    <a:pt x="7721" y="2901"/>
                  </a:cubicBezTo>
                  <a:cubicBezTo>
                    <a:pt x="8131" y="2671"/>
                    <a:pt x="8541" y="1967"/>
                    <a:pt x="8246" y="1180"/>
                  </a:cubicBezTo>
                  <a:cubicBezTo>
                    <a:pt x="8030" y="452"/>
                    <a:pt x="7193" y="1"/>
                    <a:pt x="62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17"/>
            <p:cNvSpPr/>
            <p:nvPr/>
          </p:nvSpPr>
          <p:spPr>
            <a:xfrm>
              <a:off x="2145999" y="4503078"/>
              <a:ext cx="81783" cy="69153"/>
            </a:xfrm>
            <a:custGeom>
              <a:rect b="b" l="l" r="r" t="t"/>
              <a:pathLst>
                <a:path extrusionOk="0" h="2108" w="2493">
                  <a:moveTo>
                    <a:pt x="709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591" y="96"/>
                    <a:pt x="624" y="276"/>
                    <a:pt x="525" y="375"/>
                  </a:cubicBezTo>
                  <a:cubicBezTo>
                    <a:pt x="378" y="604"/>
                    <a:pt x="1" y="1309"/>
                    <a:pt x="542" y="1866"/>
                  </a:cubicBezTo>
                  <a:cubicBezTo>
                    <a:pt x="726" y="2045"/>
                    <a:pt x="981" y="2107"/>
                    <a:pt x="1247" y="2107"/>
                  </a:cubicBezTo>
                  <a:cubicBezTo>
                    <a:pt x="1787" y="2107"/>
                    <a:pt x="2372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9" y="1788"/>
                    <a:pt x="2405" y="1788"/>
                  </a:cubicBezTo>
                  <a:cubicBezTo>
                    <a:pt x="2187" y="1788"/>
                    <a:pt x="1637" y="1725"/>
                    <a:pt x="1558" y="1096"/>
                  </a:cubicBezTo>
                  <a:cubicBezTo>
                    <a:pt x="1473" y="401"/>
                    <a:pt x="1179" y="1"/>
                    <a:pt x="7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17"/>
            <p:cNvSpPr/>
            <p:nvPr/>
          </p:nvSpPr>
          <p:spPr>
            <a:xfrm>
              <a:off x="2149772" y="4507277"/>
              <a:ext cx="158120" cy="179640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lnTo>
                    <a:pt x="4344" y="1"/>
                  </a:ln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66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296" y="5279"/>
                    <a:pt x="476" y="4918"/>
                    <a:pt x="443" y="4558"/>
                  </a:cubicBezTo>
                  <a:cubicBezTo>
                    <a:pt x="428" y="3915"/>
                    <a:pt x="513" y="3186"/>
                    <a:pt x="697" y="3186"/>
                  </a:cubicBezTo>
                  <a:cubicBezTo>
                    <a:pt x="711" y="3186"/>
                    <a:pt x="724" y="3190"/>
                    <a:pt x="738" y="3197"/>
                  </a:cubicBezTo>
                  <a:cubicBezTo>
                    <a:pt x="968" y="3312"/>
                    <a:pt x="787" y="3558"/>
                    <a:pt x="705" y="3705"/>
                  </a:cubicBezTo>
                  <a:cubicBezTo>
                    <a:pt x="607" y="3853"/>
                    <a:pt x="460" y="4525"/>
                    <a:pt x="1164" y="4935"/>
                  </a:cubicBezTo>
                  <a:cubicBezTo>
                    <a:pt x="1165" y="4935"/>
                    <a:pt x="1165" y="4935"/>
                    <a:pt x="1165" y="4935"/>
                  </a:cubicBezTo>
                  <a:cubicBezTo>
                    <a:pt x="1174" y="4935"/>
                    <a:pt x="957" y="4422"/>
                    <a:pt x="1345" y="4148"/>
                  </a:cubicBezTo>
                  <a:cubicBezTo>
                    <a:pt x="1754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494" y="2175"/>
                  </a:cubicBezTo>
                  <a:cubicBezTo>
                    <a:pt x="2523" y="2175"/>
                    <a:pt x="2550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30" y="2722"/>
                    <a:pt x="2197" y="2984"/>
                    <a:pt x="2345" y="3148"/>
                  </a:cubicBezTo>
                  <a:cubicBezTo>
                    <a:pt x="2558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5" y="3810"/>
                  </a:cubicBezTo>
                  <a:cubicBezTo>
                    <a:pt x="2691" y="3810"/>
                    <a:pt x="3468" y="3732"/>
                    <a:pt x="3951" y="3033"/>
                  </a:cubicBezTo>
                  <a:cubicBezTo>
                    <a:pt x="4590" y="2148"/>
                    <a:pt x="4820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17"/>
            <p:cNvSpPr/>
            <p:nvPr/>
          </p:nvSpPr>
          <p:spPr>
            <a:xfrm>
              <a:off x="2263771" y="4457183"/>
              <a:ext cx="97365" cy="64035"/>
            </a:xfrm>
            <a:custGeom>
              <a:rect b="b" l="l" r="r" t="t"/>
              <a:pathLst>
                <a:path extrusionOk="0" h="1952" w="2968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0" y="135"/>
                    <a:pt x="755" y="413"/>
                    <a:pt x="918" y="790"/>
                  </a:cubicBezTo>
                  <a:cubicBezTo>
                    <a:pt x="1124" y="1305"/>
                    <a:pt x="1492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787" y="1725"/>
                    <a:pt x="2672" y="1561"/>
                    <a:pt x="2672" y="1380"/>
                  </a:cubicBezTo>
                  <a:cubicBezTo>
                    <a:pt x="2672" y="1096"/>
                    <a:pt x="2623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17"/>
            <p:cNvSpPr/>
            <p:nvPr/>
          </p:nvSpPr>
          <p:spPr>
            <a:xfrm>
              <a:off x="2350870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76" y="0"/>
                  </a:moveTo>
                  <a:cubicBezTo>
                    <a:pt x="796" y="0"/>
                    <a:pt x="637" y="142"/>
                    <a:pt x="624" y="325"/>
                  </a:cubicBezTo>
                  <a:cubicBezTo>
                    <a:pt x="624" y="488"/>
                    <a:pt x="756" y="593"/>
                    <a:pt x="898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1" y="268"/>
                    <a:pt x="988" y="268"/>
                  </a:cubicBezTo>
                  <a:cubicBezTo>
                    <a:pt x="918" y="268"/>
                    <a:pt x="878" y="333"/>
                    <a:pt x="902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8" y="391"/>
                    <a:pt x="739" y="292"/>
                  </a:cubicBezTo>
                  <a:cubicBezTo>
                    <a:pt x="750" y="160"/>
                    <a:pt x="867" y="73"/>
                    <a:pt x="986" y="73"/>
                  </a:cubicBezTo>
                  <a:cubicBezTo>
                    <a:pt x="1031" y="73"/>
                    <a:pt x="1075" y="85"/>
                    <a:pt x="1116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8" y="899"/>
                    <a:pt x="693" y="900"/>
                    <a:pt x="679" y="900"/>
                  </a:cubicBezTo>
                  <a:cubicBezTo>
                    <a:pt x="319" y="900"/>
                    <a:pt x="1" y="521"/>
                    <a:pt x="1" y="521"/>
                  </a:cubicBezTo>
                  <a:lnTo>
                    <a:pt x="1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45" y="1096"/>
                    <a:pt x="485" y="1140"/>
                    <a:pt x="627" y="1140"/>
                  </a:cubicBezTo>
                  <a:cubicBezTo>
                    <a:pt x="709" y="1140"/>
                    <a:pt x="792" y="1125"/>
                    <a:pt x="870" y="1095"/>
                  </a:cubicBezTo>
                  <a:cubicBezTo>
                    <a:pt x="1083" y="1029"/>
                    <a:pt x="1263" y="865"/>
                    <a:pt x="1345" y="669"/>
                  </a:cubicBezTo>
                  <a:cubicBezTo>
                    <a:pt x="1460" y="423"/>
                    <a:pt x="1345" y="144"/>
                    <a:pt x="1116" y="29"/>
                  </a:cubicBezTo>
                  <a:cubicBezTo>
                    <a:pt x="1069" y="10"/>
                    <a:pt x="1022" y="0"/>
                    <a:pt x="9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17"/>
            <p:cNvSpPr/>
            <p:nvPr/>
          </p:nvSpPr>
          <p:spPr>
            <a:xfrm>
              <a:off x="1606116" y="4694367"/>
              <a:ext cx="130728" cy="286749"/>
            </a:xfrm>
            <a:custGeom>
              <a:rect b="b" l="l" r="r" t="t"/>
              <a:pathLst>
                <a:path extrusionOk="0" h="8741" w="3985">
                  <a:moveTo>
                    <a:pt x="2067" y="1"/>
                  </a:moveTo>
                  <a:cubicBezTo>
                    <a:pt x="1538" y="1"/>
                    <a:pt x="1034" y="248"/>
                    <a:pt x="706" y="690"/>
                  </a:cubicBezTo>
                  <a:cubicBezTo>
                    <a:pt x="362" y="1182"/>
                    <a:pt x="312" y="1821"/>
                    <a:pt x="575" y="2362"/>
                  </a:cubicBezTo>
                  <a:cubicBezTo>
                    <a:pt x="809" y="2784"/>
                    <a:pt x="1243" y="3021"/>
                    <a:pt x="1693" y="3021"/>
                  </a:cubicBezTo>
                  <a:cubicBezTo>
                    <a:pt x="1874" y="3021"/>
                    <a:pt x="2057" y="2983"/>
                    <a:pt x="2230" y="2903"/>
                  </a:cubicBezTo>
                  <a:cubicBezTo>
                    <a:pt x="2935" y="2723"/>
                    <a:pt x="3083" y="1789"/>
                    <a:pt x="2460" y="1412"/>
                  </a:cubicBezTo>
                  <a:cubicBezTo>
                    <a:pt x="2381" y="1371"/>
                    <a:pt x="2300" y="1352"/>
                    <a:pt x="2221" y="1352"/>
                  </a:cubicBezTo>
                  <a:cubicBezTo>
                    <a:pt x="1890" y="1352"/>
                    <a:pt x="1603" y="1680"/>
                    <a:pt x="1722" y="2051"/>
                  </a:cubicBezTo>
                  <a:cubicBezTo>
                    <a:pt x="1859" y="2324"/>
                    <a:pt x="2166" y="2347"/>
                    <a:pt x="2303" y="2347"/>
                  </a:cubicBezTo>
                  <a:cubicBezTo>
                    <a:pt x="2330" y="2347"/>
                    <a:pt x="2350" y="2346"/>
                    <a:pt x="2361" y="2346"/>
                  </a:cubicBezTo>
                  <a:cubicBezTo>
                    <a:pt x="2427" y="2346"/>
                    <a:pt x="2427" y="2379"/>
                    <a:pt x="2427" y="2379"/>
                  </a:cubicBezTo>
                  <a:cubicBezTo>
                    <a:pt x="2471" y="2570"/>
                    <a:pt x="2225" y="2866"/>
                    <a:pt x="1760" y="2866"/>
                  </a:cubicBezTo>
                  <a:cubicBezTo>
                    <a:pt x="1706" y="2866"/>
                    <a:pt x="1650" y="2863"/>
                    <a:pt x="1591" y="2854"/>
                  </a:cubicBezTo>
                  <a:cubicBezTo>
                    <a:pt x="1394" y="2805"/>
                    <a:pt x="1214" y="2723"/>
                    <a:pt x="1083" y="2575"/>
                  </a:cubicBezTo>
                  <a:cubicBezTo>
                    <a:pt x="394" y="1920"/>
                    <a:pt x="739" y="543"/>
                    <a:pt x="1738" y="281"/>
                  </a:cubicBezTo>
                  <a:cubicBezTo>
                    <a:pt x="1886" y="240"/>
                    <a:pt x="2038" y="219"/>
                    <a:pt x="2189" y="219"/>
                  </a:cubicBezTo>
                  <a:cubicBezTo>
                    <a:pt x="2341" y="219"/>
                    <a:pt x="2492" y="240"/>
                    <a:pt x="2640" y="281"/>
                  </a:cubicBezTo>
                  <a:cubicBezTo>
                    <a:pt x="3279" y="445"/>
                    <a:pt x="3722" y="1018"/>
                    <a:pt x="3755" y="1690"/>
                  </a:cubicBezTo>
                  <a:cubicBezTo>
                    <a:pt x="3804" y="2428"/>
                    <a:pt x="3427" y="3166"/>
                    <a:pt x="2853" y="3690"/>
                  </a:cubicBezTo>
                  <a:cubicBezTo>
                    <a:pt x="2296" y="4231"/>
                    <a:pt x="1542" y="4542"/>
                    <a:pt x="968" y="5067"/>
                  </a:cubicBezTo>
                  <a:cubicBezTo>
                    <a:pt x="411" y="5575"/>
                    <a:pt x="67" y="6280"/>
                    <a:pt x="17" y="7050"/>
                  </a:cubicBezTo>
                  <a:cubicBezTo>
                    <a:pt x="1" y="7771"/>
                    <a:pt x="378" y="8493"/>
                    <a:pt x="1034" y="8673"/>
                  </a:cubicBezTo>
                  <a:cubicBezTo>
                    <a:pt x="1164" y="8719"/>
                    <a:pt x="1299" y="8740"/>
                    <a:pt x="1433" y="8740"/>
                  </a:cubicBezTo>
                  <a:cubicBezTo>
                    <a:pt x="1919" y="8740"/>
                    <a:pt x="2380" y="8455"/>
                    <a:pt x="2509" y="8017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35" y="6722"/>
                    <a:pt x="1804" y="6690"/>
                    <a:pt x="1689" y="6690"/>
                  </a:cubicBezTo>
                  <a:cubicBezTo>
                    <a:pt x="1653" y="6685"/>
                    <a:pt x="1617" y="6683"/>
                    <a:pt x="1582" y="6683"/>
                  </a:cubicBezTo>
                  <a:cubicBezTo>
                    <a:pt x="1246" y="6683"/>
                    <a:pt x="941" y="6890"/>
                    <a:pt x="837" y="7231"/>
                  </a:cubicBezTo>
                  <a:cubicBezTo>
                    <a:pt x="706" y="7714"/>
                    <a:pt x="993" y="7990"/>
                    <a:pt x="1305" y="7990"/>
                  </a:cubicBezTo>
                  <a:cubicBezTo>
                    <a:pt x="1385" y="7990"/>
                    <a:pt x="1465" y="7972"/>
                    <a:pt x="1542" y="7935"/>
                  </a:cubicBezTo>
                  <a:cubicBezTo>
                    <a:pt x="1853" y="7771"/>
                    <a:pt x="1919" y="7345"/>
                    <a:pt x="1673" y="7116"/>
                  </a:cubicBezTo>
                  <a:cubicBezTo>
                    <a:pt x="1589" y="7041"/>
                    <a:pt x="1488" y="7003"/>
                    <a:pt x="1387" y="7003"/>
                  </a:cubicBezTo>
                  <a:cubicBezTo>
                    <a:pt x="1311" y="7003"/>
                    <a:pt x="1235" y="7024"/>
                    <a:pt x="1165" y="7067"/>
                  </a:cubicBezTo>
                  <a:cubicBezTo>
                    <a:pt x="1148" y="7073"/>
                    <a:pt x="1137" y="7076"/>
                    <a:pt x="1128" y="7076"/>
                  </a:cubicBezTo>
                  <a:cubicBezTo>
                    <a:pt x="1095" y="7076"/>
                    <a:pt x="1116" y="7034"/>
                    <a:pt x="1116" y="7034"/>
                  </a:cubicBezTo>
                  <a:cubicBezTo>
                    <a:pt x="1214" y="6813"/>
                    <a:pt x="1506" y="6785"/>
                    <a:pt x="1646" y="6785"/>
                  </a:cubicBezTo>
                  <a:cubicBezTo>
                    <a:pt x="1692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2001" y="6837"/>
                  </a:cubicBezTo>
                  <a:cubicBezTo>
                    <a:pt x="2443" y="7034"/>
                    <a:pt x="2640" y="7558"/>
                    <a:pt x="2443" y="8001"/>
                  </a:cubicBezTo>
                  <a:cubicBezTo>
                    <a:pt x="2270" y="8398"/>
                    <a:pt x="1881" y="8635"/>
                    <a:pt x="1467" y="8635"/>
                  </a:cubicBezTo>
                  <a:cubicBezTo>
                    <a:pt x="1334" y="8635"/>
                    <a:pt x="1198" y="8610"/>
                    <a:pt x="1066" y="8558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73"/>
                    <a:pt x="1083" y="5214"/>
                  </a:cubicBezTo>
                  <a:cubicBezTo>
                    <a:pt x="1640" y="4706"/>
                    <a:pt x="2394" y="4428"/>
                    <a:pt x="2984" y="3838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04"/>
                    <a:pt x="3296" y="248"/>
                    <a:pt x="2542" y="68"/>
                  </a:cubicBezTo>
                  <a:cubicBezTo>
                    <a:pt x="2384" y="23"/>
                    <a:pt x="2225" y="1"/>
                    <a:pt x="20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17"/>
            <p:cNvSpPr/>
            <p:nvPr/>
          </p:nvSpPr>
          <p:spPr>
            <a:xfrm>
              <a:off x="1608282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1509" y="0"/>
                  </a:moveTo>
                  <a:cubicBezTo>
                    <a:pt x="1508" y="0"/>
                    <a:pt x="1377" y="66"/>
                    <a:pt x="1361" y="164"/>
                  </a:cubicBezTo>
                  <a:cubicBezTo>
                    <a:pt x="1331" y="240"/>
                    <a:pt x="1244" y="330"/>
                    <a:pt x="1076" y="330"/>
                  </a:cubicBezTo>
                  <a:cubicBezTo>
                    <a:pt x="1062" y="330"/>
                    <a:pt x="1048" y="329"/>
                    <a:pt x="1033" y="328"/>
                  </a:cubicBezTo>
                  <a:cubicBezTo>
                    <a:pt x="836" y="328"/>
                    <a:pt x="1" y="393"/>
                    <a:pt x="50" y="2410"/>
                  </a:cubicBezTo>
                  <a:cubicBezTo>
                    <a:pt x="50" y="2410"/>
                    <a:pt x="132" y="1672"/>
                    <a:pt x="771" y="1393"/>
                  </a:cubicBezTo>
                  <a:cubicBezTo>
                    <a:pt x="1394" y="1115"/>
                    <a:pt x="1722" y="852"/>
                    <a:pt x="1607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17"/>
            <p:cNvSpPr/>
            <p:nvPr/>
          </p:nvSpPr>
          <p:spPr>
            <a:xfrm>
              <a:off x="1630852" y="4569673"/>
              <a:ext cx="210280" cy="329100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lnTo>
                    <a:pt x="5263" y="0"/>
                  </a:lnTo>
                  <a:cubicBezTo>
                    <a:pt x="2902" y="656"/>
                    <a:pt x="4181" y="2180"/>
                    <a:pt x="4279" y="4409"/>
                  </a:cubicBezTo>
                  <a:cubicBezTo>
                    <a:pt x="4361" y="6262"/>
                    <a:pt x="3279" y="7966"/>
                    <a:pt x="1575" y="8688"/>
                  </a:cubicBezTo>
                  <a:cubicBezTo>
                    <a:pt x="230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87" y="9229"/>
                    <a:pt x="2574" y="8917"/>
                  </a:cubicBezTo>
                  <a:cubicBezTo>
                    <a:pt x="2493" y="8782"/>
                    <a:pt x="2334" y="8691"/>
                    <a:pt x="2170" y="8691"/>
                  </a:cubicBezTo>
                  <a:cubicBezTo>
                    <a:pt x="2136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607" y="6737"/>
                    <a:pt x="4541" y="7098"/>
                    <a:pt x="5476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8" y="5424"/>
                    <a:pt x="5343" y="5422"/>
                    <a:pt x="5317" y="5422"/>
                  </a:cubicBezTo>
                  <a:cubicBezTo>
                    <a:pt x="4967" y="5422"/>
                    <a:pt x="4630" y="5629"/>
                    <a:pt x="4492" y="5950"/>
                  </a:cubicBezTo>
                  <a:cubicBezTo>
                    <a:pt x="4427" y="6065"/>
                    <a:pt x="4328" y="6163"/>
                    <a:pt x="4214" y="6245"/>
                  </a:cubicBezTo>
                  <a:cubicBezTo>
                    <a:pt x="4558" y="5917"/>
                    <a:pt x="4623" y="5131"/>
                    <a:pt x="4722" y="4491"/>
                  </a:cubicBezTo>
                  <a:cubicBezTo>
                    <a:pt x="4820" y="3852"/>
                    <a:pt x="5115" y="4065"/>
                    <a:pt x="5672" y="3672"/>
                  </a:cubicBezTo>
                  <a:cubicBezTo>
                    <a:pt x="6246" y="3295"/>
                    <a:pt x="5951" y="2787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4"/>
                    <a:pt x="4772" y="3293"/>
                    <a:pt x="4629" y="3293"/>
                  </a:cubicBezTo>
                  <a:cubicBezTo>
                    <a:pt x="4597" y="3293"/>
                    <a:pt x="4562" y="3284"/>
                    <a:pt x="4525" y="3262"/>
                  </a:cubicBezTo>
                  <a:cubicBezTo>
                    <a:pt x="4345" y="3164"/>
                    <a:pt x="4410" y="2869"/>
                    <a:pt x="4410" y="2869"/>
                  </a:cubicBezTo>
                  <a:cubicBezTo>
                    <a:pt x="4623" y="2295"/>
                    <a:pt x="5197" y="2508"/>
                    <a:pt x="5640" y="1820"/>
                  </a:cubicBezTo>
                  <a:cubicBezTo>
                    <a:pt x="6033" y="1213"/>
                    <a:pt x="5492" y="574"/>
                    <a:pt x="5279" y="410"/>
                  </a:cubicBezTo>
                  <a:cubicBezTo>
                    <a:pt x="5164" y="295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17"/>
            <p:cNvSpPr/>
            <p:nvPr/>
          </p:nvSpPr>
          <p:spPr>
            <a:xfrm>
              <a:off x="1683571" y="4486019"/>
              <a:ext cx="96283" cy="352523"/>
            </a:xfrm>
            <a:custGeom>
              <a:rect b="b" l="l" r="r" t="t"/>
              <a:pathLst>
                <a:path extrusionOk="0" h="10746" w="2935">
                  <a:moveTo>
                    <a:pt x="1630" y="1"/>
                  </a:moveTo>
                  <a:cubicBezTo>
                    <a:pt x="1296" y="1"/>
                    <a:pt x="953" y="125"/>
                    <a:pt x="689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689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3" y="7500"/>
                    <a:pt x="1508" y="5468"/>
                    <a:pt x="689" y="3435"/>
                  </a:cubicBezTo>
                  <a:cubicBezTo>
                    <a:pt x="312" y="2436"/>
                    <a:pt x="197" y="1239"/>
                    <a:pt x="803" y="501"/>
                  </a:cubicBezTo>
                  <a:cubicBezTo>
                    <a:pt x="1037" y="231"/>
                    <a:pt x="1350" y="115"/>
                    <a:pt x="1658" y="115"/>
                  </a:cubicBezTo>
                  <a:cubicBezTo>
                    <a:pt x="2173" y="115"/>
                    <a:pt x="2672" y="439"/>
                    <a:pt x="2754" y="911"/>
                  </a:cubicBezTo>
                  <a:cubicBezTo>
                    <a:pt x="2862" y="1436"/>
                    <a:pt x="2462" y="1917"/>
                    <a:pt x="1936" y="1917"/>
                  </a:cubicBezTo>
                  <a:cubicBezTo>
                    <a:pt x="1903" y="1917"/>
                    <a:pt x="1870" y="1915"/>
                    <a:pt x="1836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39" y="1813"/>
                    <a:pt x="1590" y="1747"/>
                  </a:cubicBezTo>
                  <a:cubicBezTo>
                    <a:pt x="1590" y="1747"/>
                    <a:pt x="1557" y="1698"/>
                    <a:pt x="1590" y="1649"/>
                  </a:cubicBezTo>
                  <a:cubicBezTo>
                    <a:pt x="1623" y="1616"/>
                    <a:pt x="1984" y="1632"/>
                    <a:pt x="2000" y="1321"/>
                  </a:cubicBezTo>
                  <a:cubicBezTo>
                    <a:pt x="2011" y="1069"/>
                    <a:pt x="1806" y="905"/>
                    <a:pt x="1598" y="905"/>
                  </a:cubicBezTo>
                  <a:cubicBezTo>
                    <a:pt x="1480" y="905"/>
                    <a:pt x="1361" y="957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5"/>
                  </a:cubicBezTo>
                  <a:cubicBezTo>
                    <a:pt x="2763" y="375"/>
                    <a:pt x="2210" y="1"/>
                    <a:pt x="16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17"/>
            <p:cNvSpPr/>
            <p:nvPr/>
          </p:nvSpPr>
          <p:spPr>
            <a:xfrm>
              <a:off x="1606116" y="4472864"/>
              <a:ext cx="91460" cy="267295"/>
            </a:xfrm>
            <a:custGeom>
              <a:rect b="b" l="l" r="r" t="t"/>
              <a:pathLst>
                <a:path extrusionOk="0" h="8148" w="2788">
                  <a:moveTo>
                    <a:pt x="706" y="1"/>
                  </a:moveTo>
                  <a:cubicBezTo>
                    <a:pt x="706" y="1"/>
                    <a:pt x="67" y="181"/>
                    <a:pt x="214" y="1066"/>
                  </a:cubicBezTo>
                  <a:cubicBezTo>
                    <a:pt x="362" y="1968"/>
                    <a:pt x="1066" y="2443"/>
                    <a:pt x="1476" y="2902"/>
                  </a:cubicBezTo>
                  <a:cubicBezTo>
                    <a:pt x="1804" y="3263"/>
                    <a:pt x="2476" y="4131"/>
                    <a:pt x="2132" y="4967"/>
                  </a:cubicBezTo>
                  <a:cubicBezTo>
                    <a:pt x="2050" y="5197"/>
                    <a:pt x="1919" y="5394"/>
                    <a:pt x="1738" y="5557"/>
                  </a:cubicBezTo>
                  <a:cubicBezTo>
                    <a:pt x="1148" y="6066"/>
                    <a:pt x="755" y="6328"/>
                    <a:pt x="460" y="6754"/>
                  </a:cubicBezTo>
                  <a:cubicBezTo>
                    <a:pt x="165" y="7164"/>
                    <a:pt x="1" y="7639"/>
                    <a:pt x="17" y="8147"/>
                  </a:cubicBezTo>
                  <a:cubicBezTo>
                    <a:pt x="17" y="8000"/>
                    <a:pt x="67" y="6934"/>
                    <a:pt x="1214" y="6131"/>
                  </a:cubicBezTo>
                  <a:cubicBezTo>
                    <a:pt x="2509" y="5230"/>
                    <a:pt x="2787" y="4295"/>
                    <a:pt x="2345" y="2902"/>
                  </a:cubicBezTo>
                  <a:cubicBezTo>
                    <a:pt x="1820" y="1279"/>
                    <a:pt x="362" y="1099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17"/>
            <p:cNvSpPr/>
            <p:nvPr/>
          </p:nvSpPr>
          <p:spPr>
            <a:xfrm>
              <a:off x="1716376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1437" y="0"/>
                  </a:moveTo>
                  <a:cubicBezTo>
                    <a:pt x="1403" y="0"/>
                    <a:pt x="1372" y="6"/>
                    <a:pt x="1344" y="16"/>
                  </a:cubicBezTo>
                  <a:cubicBezTo>
                    <a:pt x="1016" y="114"/>
                    <a:pt x="951" y="376"/>
                    <a:pt x="1115" y="737"/>
                  </a:cubicBezTo>
                  <a:cubicBezTo>
                    <a:pt x="1279" y="1098"/>
                    <a:pt x="1770" y="1147"/>
                    <a:pt x="1639" y="2802"/>
                  </a:cubicBezTo>
                  <a:cubicBezTo>
                    <a:pt x="1508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789" y="0"/>
                    <a:pt x="14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17"/>
            <p:cNvSpPr/>
            <p:nvPr/>
          </p:nvSpPr>
          <p:spPr>
            <a:xfrm>
              <a:off x="1658277" y="4113840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9" y="0"/>
                  </a:moveTo>
                  <a:cubicBezTo>
                    <a:pt x="1298" y="0"/>
                    <a:pt x="859" y="91"/>
                    <a:pt x="476" y="389"/>
                  </a:cubicBezTo>
                  <a:cubicBezTo>
                    <a:pt x="165" y="651"/>
                    <a:pt x="1" y="1061"/>
                    <a:pt x="50" y="1487"/>
                  </a:cubicBezTo>
                  <a:cubicBezTo>
                    <a:pt x="107" y="1999"/>
                    <a:pt x="633" y="2437"/>
                    <a:pt x="1231" y="2437"/>
                  </a:cubicBezTo>
                  <a:cubicBezTo>
                    <a:pt x="1322" y="2437"/>
                    <a:pt x="1416" y="2427"/>
                    <a:pt x="1509" y="2405"/>
                  </a:cubicBezTo>
                  <a:cubicBezTo>
                    <a:pt x="1624" y="2372"/>
                    <a:pt x="1722" y="2339"/>
                    <a:pt x="1820" y="2290"/>
                  </a:cubicBezTo>
                  <a:lnTo>
                    <a:pt x="1837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47" y="1454"/>
                  </a:cubicBezTo>
                  <a:cubicBezTo>
                    <a:pt x="2197" y="1117"/>
                    <a:pt x="1909" y="894"/>
                    <a:pt x="1600" y="894"/>
                  </a:cubicBezTo>
                  <a:cubicBezTo>
                    <a:pt x="1504" y="894"/>
                    <a:pt x="1406" y="916"/>
                    <a:pt x="1312" y="963"/>
                  </a:cubicBezTo>
                  <a:cubicBezTo>
                    <a:pt x="952" y="1159"/>
                    <a:pt x="1050" y="1717"/>
                    <a:pt x="1460" y="1766"/>
                  </a:cubicBezTo>
                  <a:cubicBezTo>
                    <a:pt x="1492" y="1773"/>
                    <a:pt x="1524" y="1777"/>
                    <a:pt x="1555" y="1777"/>
                  </a:cubicBezTo>
                  <a:cubicBezTo>
                    <a:pt x="1789" y="1777"/>
                    <a:pt x="1964" y="1571"/>
                    <a:pt x="1935" y="1340"/>
                  </a:cubicBezTo>
                  <a:cubicBezTo>
                    <a:pt x="1922" y="1301"/>
                    <a:pt x="1945" y="1267"/>
                    <a:pt x="1980" y="1267"/>
                  </a:cubicBezTo>
                  <a:cubicBezTo>
                    <a:pt x="2033" y="1267"/>
                    <a:pt x="2112" y="1345"/>
                    <a:pt x="2132" y="1602"/>
                  </a:cubicBezTo>
                  <a:cubicBezTo>
                    <a:pt x="2148" y="1717"/>
                    <a:pt x="2132" y="1848"/>
                    <a:pt x="2066" y="1962"/>
                  </a:cubicBezTo>
                  <a:cubicBezTo>
                    <a:pt x="1934" y="2183"/>
                    <a:pt x="1682" y="2312"/>
                    <a:pt x="1418" y="2312"/>
                  </a:cubicBezTo>
                  <a:cubicBezTo>
                    <a:pt x="1389" y="2312"/>
                    <a:pt x="1359" y="2310"/>
                    <a:pt x="1329" y="2307"/>
                  </a:cubicBezTo>
                  <a:cubicBezTo>
                    <a:pt x="1318" y="2307"/>
                    <a:pt x="1308" y="2307"/>
                    <a:pt x="1297" y="2307"/>
                  </a:cubicBezTo>
                  <a:cubicBezTo>
                    <a:pt x="609" y="2307"/>
                    <a:pt x="125" y="1248"/>
                    <a:pt x="771" y="618"/>
                  </a:cubicBezTo>
                  <a:cubicBezTo>
                    <a:pt x="1052" y="323"/>
                    <a:pt x="1446" y="194"/>
                    <a:pt x="1865" y="194"/>
                  </a:cubicBezTo>
                  <a:cubicBezTo>
                    <a:pt x="2375" y="194"/>
                    <a:pt x="2922" y="385"/>
                    <a:pt x="3345" y="700"/>
                  </a:cubicBezTo>
                  <a:cubicBezTo>
                    <a:pt x="5082" y="1962"/>
                    <a:pt x="4820" y="4257"/>
                    <a:pt x="4328" y="5405"/>
                  </a:cubicBezTo>
                  <a:cubicBezTo>
                    <a:pt x="4050" y="6093"/>
                    <a:pt x="3607" y="6683"/>
                    <a:pt x="3017" y="7109"/>
                  </a:cubicBezTo>
                  <a:cubicBezTo>
                    <a:pt x="3623" y="6699"/>
                    <a:pt x="4115" y="6126"/>
                    <a:pt x="4410" y="5437"/>
                  </a:cubicBezTo>
                  <a:cubicBezTo>
                    <a:pt x="4951" y="4290"/>
                    <a:pt x="5279" y="1913"/>
                    <a:pt x="3459" y="553"/>
                  </a:cubicBezTo>
                  <a:cubicBezTo>
                    <a:pt x="3099" y="307"/>
                    <a:pt x="2689" y="127"/>
                    <a:pt x="2263" y="61"/>
                  </a:cubicBezTo>
                  <a:cubicBezTo>
                    <a:pt x="2096" y="27"/>
                    <a:pt x="1899" y="0"/>
                    <a:pt x="1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17"/>
            <p:cNvSpPr/>
            <p:nvPr/>
          </p:nvSpPr>
          <p:spPr>
            <a:xfrm>
              <a:off x="1697546" y="3933015"/>
              <a:ext cx="171012" cy="268870"/>
            </a:xfrm>
            <a:custGeom>
              <a:rect b="b" l="l" r="r" t="t"/>
              <a:pathLst>
                <a:path extrusionOk="0" h="8196" w="5213">
                  <a:moveTo>
                    <a:pt x="1099" y="0"/>
                  </a:move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607" y="5589"/>
                    <a:pt x="4459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79" y="5803"/>
                    <a:pt x="3279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41" y="2787"/>
                  </a:cubicBezTo>
                  <a:cubicBezTo>
                    <a:pt x="2558" y="2639"/>
                    <a:pt x="2590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30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0" y="836"/>
                  </a:cubicBezTo>
                  <a:cubicBezTo>
                    <a:pt x="1017" y="623"/>
                    <a:pt x="1099" y="0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17"/>
            <p:cNvSpPr/>
            <p:nvPr/>
          </p:nvSpPr>
          <p:spPr>
            <a:xfrm>
              <a:off x="1618484" y="3899652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1" y="2345"/>
                    <a:pt x="2689" y="2066"/>
                    <a:pt x="2443" y="1820"/>
                  </a:cubicBezTo>
                  <a:cubicBezTo>
                    <a:pt x="2312" y="1656"/>
                    <a:pt x="2296" y="1427"/>
                    <a:pt x="2427" y="1263"/>
                  </a:cubicBezTo>
                  <a:cubicBezTo>
                    <a:pt x="2427" y="1263"/>
                    <a:pt x="2382" y="1253"/>
                    <a:pt x="2319" y="1253"/>
                  </a:cubicBezTo>
                  <a:cubicBezTo>
                    <a:pt x="2154" y="1253"/>
                    <a:pt x="1864" y="1322"/>
                    <a:pt x="1935" y="1820"/>
                  </a:cubicBezTo>
                  <a:cubicBezTo>
                    <a:pt x="2033" y="2509"/>
                    <a:pt x="2083" y="2623"/>
                    <a:pt x="1870" y="2640"/>
                  </a:cubicBezTo>
                  <a:cubicBezTo>
                    <a:pt x="1860" y="2641"/>
                    <a:pt x="1850" y="2642"/>
                    <a:pt x="1842" y="2642"/>
                  </a:cubicBezTo>
                  <a:cubicBezTo>
                    <a:pt x="1646" y="2642"/>
                    <a:pt x="1708" y="2303"/>
                    <a:pt x="1755" y="2115"/>
                  </a:cubicBezTo>
                  <a:cubicBezTo>
                    <a:pt x="1820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17"/>
            <p:cNvSpPr/>
            <p:nvPr/>
          </p:nvSpPr>
          <p:spPr>
            <a:xfrm>
              <a:off x="1797570" y="4181419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cubicBezTo>
                    <a:pt x="787" y="509"/>
                    <a:pt x="1049" y="1197"/>
                    <a:pt x="951" y="2476"/>
                  </a:cubicBezTo>
                  <a:cubicBezTo>
                    <a:pt x="853" y="3771"/>
                    <a:pt x="0" y="4262"/>
                    <a:pt x="0" y="4262"/>
                  </a:cubicBezTo>
                  <a:cubicBezTo>
                    <a:pt x="3590" y="2443"/>
                    <a:pt x="2295" y="788"/>
                    <a:pt x="1934" y="525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17"/>
            <p:cNvSpPr/>
            <p:nvPr/>
          </p:nvSpPr>
          <p:spPr>
            <a:xfrm>
              <a:off x="1800260" y="4267796"/>
              <a:ext cx="258143" cy="190302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6" y="957"/>
                  </a:cubicBezTo>
                  <a:cubicBezTo>
                    <a:pt x="1459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55" y="3367"/>
                  </a:cubicBezTo>
                  <a:cubicBezTo>
                    <a:pt x="4295" y="4121"/>
                    <a:pt x="4475" y="5334"/>
                    <a:pt x="5999" y="5711"/>
                  </a:cubicBezTo>
                  <a:cubicBezTo>
                    <a:pt x="6253" y="5774"/>
                    <a:pt x="6473" y="5801"/>
                    <a:pt x="6666" y="5801"/>
                  </a:cubicBezTo>
                  <a:cubicBezTo>
                    <a:pt x="7618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5" y="5212"/>
                    <a:pt x="7707" y="5241"/>
                    <a:pt x="7637" y="5241"/>
                  </a:cubicBezTo>
                  <a:cubicBezTo>
                    <a:pt x="7390" y="5241"/>
                    <a:pt x="7236" y="4878"/>
                    <a:pt x="7262" y="4137"/>
                  </a:cubicBezTo>
                  <a:cubicBezTo>
                    <a:pt x="7278" y="3170"/>
                    <a:pt x="6409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6" y="1728"/>
                    <a:pt x="3508" y="1580"/>
                    <a:pt x="4180" y="1384"/>
                  </a:cubicBezTo>
                  <a:cubicBezTo>
                    <a:pt x="4868" y="1187"/>
                    <a:pt x="4557" y="548"/>
                    <a:pt x="4557" y="548"/>
                  </a:cubicBezTo>
                  <a:lnTo>
                    <a:pt x="4557" y="548"/>
                  </a:lnTo>
                  <a:cubicBezTo>
                    <a:pt x="4505" y="588"/>
                    <a:pt x="4454" y="606"/>
                    <a:pt x="4399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17"/>
            <p:cNvSpPr/>
            <p:nvPr/>
          </p:nvSpPr>
          <p:spPr>
            <a:xfrm>
              <a:off x="1674975" y="4345348"/>
              <a:ext cx="252205" cy="206606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5" y="0"/>
                    <a:pt x="1374" y="1109"/>
                    <a:pt x="688" y="2527"/>
                  </a:cubicBezTo>
                  <a:cubicBezTo>
                    <a:pt x="164" y="3626"/>
                    <a:pt x="0" y="4871"/>
                    <a:pt x="246" y="6068"/>
                  </a:cubicBezTo>
                  <a:lnTo>
                    <a:pt x="246" y="6084"/>
                  </a:lnTo>
                  <a:cubicBezTo>
                    <a:pt x="262" y="6150"/>
                    <a:pt x="279" y="6232"/>
                    <a:pt x="295" y="6297"/>
                  </a:cubicBezTo>
                  <a:cubicBezTo>
                    <a:pt x="262" y="6133"/>
                    <a:pt x="246" y="5970"/>
                    <a:pt x="230" y="5789"/>
                  </a:cubicBezTo>
                  <a:cubicBezTo>
                    <a:pt x="246" y="4920"/>
                    <a:pt x="410" y="4068"/>
                    <a:pt x="738" y="3249"/>
                  </a:cubicBezTo>
                  <a:cubicBezTo>
                    <a:pt x="1147" y="2249"/>
                    <a:pt x="1885" y="1429"/>
                    <a:pt x="2819" y="888"/>
                  </a:cubicBezTo>
                  <a:cubicBezTo>
                    <a:pt x="3374" y="575"/>
                    <a:pt x="4089" y="326"/>
                    <a:pt x="4795" y="326"/>
                  </a:cubicBezTo>
                  <a:cubicBezTo>
                    <a:pt x="5383" y="326"/>
                    <a:pt x="5965" y="499"/>
                    <a:pt x="6442" y="954"/>
                  </a:cubicBezTo>
                  <a:cubicBezTo>
                    <a:pt x="7491" y="1872"/>
                    <a:pt x="7147" y="3773"/>
                    <a:pt x="5950" y="4085"/>
                  </a:cubicBezTo>
                  <a:cubicBezTo>
                    <a:pt x="5820" y="4119"/>
                    <a:pt x="5686" y="4135"/>
                    <a:pt x="5552" y="4135"/>
                  </a:cubicBezTo>
                  <a:cubicBezTo>
                    <a:pt x="5113" y="4135"/>
                    <a:pt x="4681" y="3956"/>
                    <a:pt x="4442" y="3642"/>
                  </a:cubicBezTo>
                  <a:cubicBezTo>
                    <a:pt x="4163" y="3232"/>
                    <a:pt x="4147" y="2691"/>
                    <a:pt x="4426" y="2265"/>
                  </a:cubicBezTo>
                  <a:cubicBezTo>
                    <a:pt x="4618" y="1994"/>
                    <a:pt x="4927" y="1840"/>
                    <a:pt x="5245" y="1840"/>
                  </a:cubicBezTo>
                  <a:cubicBezTo>
                    <a:pt x="5388" y="1840"/>
                    <a:pt x="5534" y="1871"/>
                    <a:pt x="5671" y="1937"/>
                  </a:cubicBezTo>
                  <a:cubicBezTo>
                    <a:pt x="5852" y="2036"/>
                    <a:pt x="5966" y="2200"/>
                    <a:pt x="5966" y="2396"/>
                  </a:cubicBezTo>
                  <a:cubicBezTo>
                    <a:pt x="5966" y="2396"/>
                    <a:pt x="5966" y="2545"/>
                    <a:pt x="5882" y="2545"/>
                  </a:cubicBezTo>
                  <a:cubicBezTo>
                    <a:pt x="5877" y="2545"/>
                    <a:pt x="5873" y="2545"/>
                    <a:pt x="5868" y="2544"/>
                  </a:cubicBezTo>
                  <a:cubicBezTo>
                    <a:pt x="5770" y="2527"/>
                    <a:pt x="5786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81" y="2320"/>
                    <a:pt x="4990" y="2558"/>
                    <a:pt x="5049" y="2822"/>
                  </a:cubicBezTo>
                  <a:cubicBezTo>
                    <a:pt x="5080" y="3000"/>
                    <a:pt x="5317" y="3130"/>
                    <a:pt x="5561" y="3130"/>
                  </a:cubicBezTo>
                  <a:cubicBezTo>
                    <a:pt x="5701" y="3130"/>
                    <a:pt x="5843" y="3088"/>
                    <a:pt x="5950" y="2986"/>
                  </a:cubicBezTo>
                  <a:cubicBezTo>
                    <a:pt x="6016" y="2904"/>
                    <a:pt x="6065" y="2822"/>
                    <a:pt x="6081" y="2740"/>
                  </a:cubicBezTo>
                  <a:cubicBezTo>
                    <a:pt x="6196" y="2429"/>
                    <a:pt x="6065" y="2085"/>
                    <a:pt x="5770" y="1921"/>
                  </a:cubicBezTo>
                  <a:cubicBezTo>
                    <a:pt x="5598" y="1814"/>
                    <a:pt x="5407" y="1763"/>
                    <a:pt x="5218" y="1763"/>
                  </a:cubicBezTo>
                  <a:cubicBezTo>
                    <a:pt x="4883" y="1763"/>
                    <a:pt x="4553" y="1923"/>
                    <a:pt x="4344" y="2216"/>
                  </a:cubicBezTo>
                  <a:cubicBezTo>
                    <a:pt x="4049" y="2658"/>
                    <a:pt x="4049" y="3249"/>
                    <a:pt x="4344" y="3691"/>
                  </a:cubicBezTo>
                  <a:cubicBezTo>
                    <a:pt x="4613" y="4062"/>
                    <a:pt x="5082" y="4264"/>
                    <a:pt x="5571" y="4264"/>
                  </a:cubicBezTo>
                  <a:cubicBezTo>
                    <a:pt x="5708" y="4264"/>
                    <a:pt x="5847" y="4248"/>
                    <a:pt x="5983" y="4216"/>
                  </a:cubicBezTo>
                  <a:cubicBezTo>
                    <a:pt x="7343" y="3888"/>
                    <a:pt x="7688" y="1806"/>
                    <a:pt x="6557" y="806"/>
                  </a:cubicBezTo>
                  <a:cubicBezTo>
                    <a:pt x="6409" y="675"/>
                    <a:pt x="6262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17"/>
            <p:cNvSpPr/>
            <p:nvPr/>
          </p:nvSpPr>
          <p:spPr>
            <a:xfrm>
              <a:off x="1687868" y="4408565"/>
              <a:ext cx="99727" cy="107371"/>
            </a:xfrm>
            <a:custGeom>
              <a:rect b="b" l="l" r="r" t="t"/>
              <a:pathLst>
                <a:path extrusionOk="0" h="3273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17"/>
            <p:cNvSpPr/>
            <p:nvPr/>
          </p:nvSpPr>
          <p:spPr>
            <a:xfrm>
              <a:off x="1816368" y="4400823"/>
              <a:ext cx="171045" cy="147819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17" y="1771"/>
                  </a:cubicBezTo>
                  <a:cubicBezTo>
                    <a:pt x="2673" y="2852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5" y="4506"/>
                  </a:cubicBezTo>
                  <a:cubicBezTo>
                    <a:pt x="2162" y="4506"/>
                    <a:pt x="2481" y="4419"/>
                    <a:pt x="2722" y="4164"/>
                  </a:cubicBezTo>
                  <a:cubicBezTo>
                    <a:pt x="3099" y="3754"/>
                    <a:pt x="3246" y="3197"/>
                    <a:pt x="3132" y="2672"/>
                  </a:cubicBezTo>
                  <a:cubicBezTo>
                    <a:pt x="3132" y="2370"/>
                    <a:pt x="3070" y="1851"/>
                    <a:pt x="3336" y="1851"/>
                  </a:cubicBezTo>
                  <a:cubicBezTo>
                    <a:pt x="3344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58" y="2754"/>
                    <a:pt x="3541" y="3049"/>
                    <a:pt x="4164" y="3229"/>
                  </a:cubicBezTo>
                  <a:cubicBezTo>
                    <a:pt x="4509" y="3311"/>
                    <a:pt x="4820" y="3475"/>
                    <a:pt x="5082" y="3721"/>
                  </a:cubicBezTo>
                  <a:cubicBezTo>
                    <a:pt x="4968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4" y="672"/>
                  </a:cubicBezTo>
                  <a:cubicBezTo>
                    <a:pt x="3328" y="427"/>
                    <a:pt x="3197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17"/>
            <p:cNvSpPr/>
            <p:nvPr/>
          </p:nvSpPr>
          <p:spPr>
            <a:xfrm>
              <a:off x="1918557" y="4500289"/>
              <a:ext cx="41958" cy="65118"/>
            </a:xfrm>
            <a:custGeom>
              <a:rect b="b" l="l" r="r" t="t"/>
              <a:pathLst>
                <a:path extrusionOk="0" h="1985" w="1279">
                  <a:moveTo>
                    <a:pt x="328" y="1"/>
                  </a:moveTo>
                  <a:cubicBezTo>
                    <a:pt x="345" y="181"/>
                    <a:pt x="328" y="378"/>
                    <a:pt x="279" y="558"/>
                  </a:cubicBezTo>
                  <a:cubicBezTo>
                    <a:pt x="181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49" y="1755"/>
                    <a:pt x="1099" y="1509"/>
                    <a:pt x="1164" y="1296"/>
                  </a:cubicBezTo>
                  <a:cubicBezTo>
                    <a:pt x="1279" y="919"/>
                    <a:pt x="1115" y="525"/>
                    <a:pt x="771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17"/>
            <p:cNvSpPr/>
            <p:nvPr/>
          </p:nvSpPr>
          <p:spPr>
            <a:xfrm>
              <a:off x="1920165" y="4216882"/>
              <a:ext cx="227503" cy="160351"/>
            </a:xfrm>
            <a:custGeom>
              <a:rect b="b" l="l" r="r" t="t"/>
              <a:pathLst>
                <a:path extrusionOk="0" h="4888" w="6935">
                  <a:moveTo>
                    <a:pt x="1933" y="1"/>
                  </a:moveTo>
                  <a:cubicBezTo>
                    <a:pt x="1052" y="1"/>
                    <a:pt x="585" y="827"/>
                    <a:pt x="689" y="1362"/>
                  </a:cubicBezTo>
                  <a:cubicBezTo>
                    <a:pt x="818" y="1964"/>
                    <a:pt x="1386" y="2002"/>
                    <a:pt x="1526" y="2002"/>
                  </a:cubicBezTo>
                  <a:cubicBezTo>
                    <a:pt x="1546" y="2002"/>
                    <a:pt x="1558" y="2001"/>
                    <a:pt x="1558" y="2001"/>
                  </a:cubicBezTo>
                  <a:cubicBezTo>
                    <a:pt x="1295" y="1903"/>
                    <a:pt x="1181" y="1592"/>
                    <a:pt x="1312" y="1346"/>
                  </a:cubicBezTo>
                  <a:cubicBezTo>
                    <a:pt x="1351" y="1273"/>
                    <a:pt x="1396" y="1246"/>
                    <a:pt x="1446" y="1246"/>
                  </a:cubicBezTo>
                  <a:cubicBezTo>
                    <a:pt x="1542" y="1246"/>
                    <a:pt x="1658" y="1346"/>
                    <a:pt x="1787" y="1411"/>
                  </a:cubicBezTo>
                  <a:cubicBezTo>
                    <a:pt x="1825" y="1430"/>
                    <a:pt x="1861" y="1439"/>
                    <a:pt x="1895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37" y="961"/>
                    <a:pt x="2336" y="828"/>
                    <a:pt x="2517" y="828"/>
                  </a:cubicBezTo>
                  <a:cubicBezTo>
                    <a:pt x="2636" y="828"/>
                    <a:pt x="2789" y="885"/>
                    <a:pt x="2984" y="1034"/>
                  </a:cubicBezTo>
                  <a:cubicBezTo>
                    <a:pt x="3459" y="1411"/>
                    <a:pt x="3164" y="2149"/>
                    <a:pt x="3164" y="2149"/>
                  </a:cubicBezTo>
                  <a:cubicBezTo>
                    <a:pt x="3164" y="2149"/>
                    <a:pt x="3164" y="1542"/>
                    <a:pt x="2738" y="1477"/>
                  </a:cubicBezTo>
                  <a:cubicBezTo>
                    <a:pt x="2690" y="1463"/>
                    <a:pt x="2643" y="1457"/>
                    <a:pt x="2597" y="1457"/>
                  </a:cubicBezTo>
                  <a:cubicBezTo>
                    <a:pt x="2419" y="1457"/>
                    <a:pt x="2259" y="1554"/>
                    <a:pt x="2181" y="1723"/>
                  </a:cubicBezTo>
                  <a:cubicBezTo>
                    <a:pt x="2443" y="1723"/>
                    <a:pt x="2459" y="2100"/>
                    <a:pt x="2312" y="2313"/>
                  </a:cubicBezTo>
                  <a:cubicBezTo>
                    <a:pt x="2164" y="2509"/>
                    <a:pt x="2213" y="2657"/>
                    <a:pt x="2361" y="2739"/>
                  </a:cubicBezTo>
                  <a:cubicBezTo>
                    <a:pt x="2492" y="2821"/>
                    <a:pt x="2705" y="2804"/>
                    <a:pt x="2525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787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59" y="3231"/>
                    <a:pt x="1295" y="3280"/>
                  </a:cubicBezTo>
                  <a:cubicBezTo>
                    <a:pt x="1000" y="3378"/>
                    <a:pt x="1017" y="3280"/>
                    <a:pt x="754" y="3509"/>
                  </a:cubicBezTo>
                  <a:cubicBezTo>
                    <a:pt x="623" y="3624"/>
                    <a:pt x="435" y="3653"/>
                    <a:pt x="279" y="3653"/>
                  </a:cubicBezTo>
                  <a:cubicBezTo>
                    <a:pt x="123" y="3653"/>
                    <a:pt x="1" y="3624"/>
                    <a:pt x="0" y="3624"/>
                  </a:cubicBezTo>
                  <a:lnTo>
                    <a:pt x="0" y="3624"/>
                  </a:lnTo>
                  <a:cubicBezTo>
                    <a:pt x="181" y="3722"/>
                    <a:pt x="377" y="3788"/>
                    <a:pt x="591" y="3804"/>
                  </a:cubicBezTo>
                  <a:cubicBezTo>
                    <a:pt x="1033" y="3837"/>
                    <a:pt x="1459" y="3903"/>
                    <a:pt x="1902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1" y="4887"/>
                    <a:pt x="4754" y="4888"/>
                    <a:pt x="4786" y="4888"/>
                  </a:cubicBezTo>
                  <a:cubicBezTo>
                    <a:pt x="5210" y="4888"/>
                    <a:pt x="5618" y="4789"/>
                    <a:pt x="5983" y="4591"/>
                  </a:cubicBezTo>
                  <a:cubicBezTo>
                    <a:pt x="6737" y="4099"/>
                    <a:pt x="6934" y="3100"/>
                    <a:pt x="6459" y="2362"/>
                  </a:cubicBezTo>
                  <a:cubicBezTo>
                    <a:pt x="6234" y="2030"/>
                    <a:pt x="5871" y="1874"/>
                    <a:pt x="5529" y="1874"/>
                  </a:cubicBezTo>
                  <a:cubicBezTo>
                    <a:pt x="5196" y="1874"/>
                    <a:pt x="4883" y="2021"/>
                    <a:pt x="4738" y="2296"/>
                  </a:cubicBezTo>
                  <a:cubicBezTo>
                    <a:pt x="4492" y="2624"/>
                    <a:pt x="4524" y="3100"/>
                    <a:pt x="4836" y="3378"/>
                  </a:cubicBezTo>
                  <a:cubicBezTo>
                    <a:pt x="4852" y="3395"/>
                    <a:pt x="4869" y="3411"/>
                    <a:pt x="4901" y="3427"/>
                  </a:cubicBezTo>
                  <a:lnTo>
                    <a:pt x="4934" y="3460"/>
                  </a:lnTo>
                  <a:cubicBezTo>
                    <a:pt x="5032" y="3520"/>
                    <a:pt x="5158" y="3551"/>
                    <a:pt x="5282" y="3551"/>
                  </a:cubicBezTo>
                  <a:cubicBezTo>
                    <a:pt x="5535" y="3551"/>
                    <a:pt x="5781" y="3423"/>
                    <a:pt x="5770" y="3149"/>
                  </a:cubicBezTo>
                  <a:cubicBezTo>
                    <a:pt x="5784" y="2946"/>
                    <a:pt x="5622" y="2861"/>
                    <a:pt x="5442" y="2861"/>
                  </a:cubicBezTo>
                  <a:cubicBezTo>
                    <a:pt x="5185" y="2861"/>
                    <a:pt x="4891" y="3036"/>
                    <a:pt x="5016" y="3296"/>
                  </a:cubicBezTo>
                  <a:cubicBezTo>
                    <a:pt x="5024" y="3319"/>
                    <a:pt x="5021" y="3342"/>
                    <a:pt x="4994" y="3342"/>
                  </a:cubicBezTo>
                  <a:cubicBezTo>
                    <a:pt x="4964" y="3342"/>
                    <a:pt x="4901" y="3311"/>
                    <a:pt x="4787" y="3214"/>
                  </a:cubicBezTo>
                  <a:cubicBezTo>
                    <a:pt x="4688" y="3100"/>
                    <a:pt x="4623" y="2952"/>
                    <a:pt x="4623" y="2804"/>
                  </a:cubicBezTo>
                  <a:cubicBezTo>
                    <a:pt x="4623" y="2624"/>
                    <a:pt x="4688" y="2460"/>
                    <a:pt x="4787" y="2313"/>
                  </a:cubicBezTo>
                  <a:cubicBezTo>
                    <a:pt x="4919" y="2080"/>
                    <a:pt x="5187" y="1957"/>
                    <a:pt x="5474" y="1957"/>
                  </a:cubicBezTo>
                  <a:cubicBezTo>
                    <a:pt x="5794" y="1957"/>
                    <a:pt x="6137" y="2108"/>
                    <a:pt x="6344" y="2427"/>
                  </a:cubicBezTo>
                  <a:lnTo>
                    <a:pt x="6360" y="2444"/>
                  </a:lnTo>
                  <a:cubicBezTo>
                    <a:pt x="6573" y="2854"/>
                    <a:pt x="6557" y="3362"/>
                    <a:pt x="6328" y="3755"/>
                  </a:cubicBezTo>
                  <a:cubicBezTo>
                    <a:pt x="6048" y="4259"/>
                    <a:pt x="5409" y="4609"/>
                    <a:pt x="4574" y="4609"/>
                  </a:cubicBezTo>
                  <a:cubicBezTo>
                    <a:pt x="4185" y="4609"/>
                    <a:pt x="3753" y="4533"/>
                    <a:pt x="3295" y="4362"/>
                  </a:cubicBezTo>
                  <a:cubicBezTo>
                    <a:pt x="3262" y="4345"/>
                    <a:pt x="3033" y="4263"/>
                    <a:pt x="2869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5" y="3313"/>
                    <a:pt x="4147" y="838"/>
                    <a:pt x="2689" y="182"/>
                  </a:cubicBezTo>
                  <a:cubicBezTo>
                    <a:pt x="2411" y="55"/>
                    <a:pt x="2159" y="1"/>
                    <a:pt x="19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17"/>
            <p:cNvSpPr/>
            <p:nvPr/>
          </p:nvSpPr>
          <p:spPr>
            <a:xfrm>
              <a:off x="2030950" y="4303489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cubicBezTo>
                    <a:pt x="3901" y="787"/>
                    <a:pt x="3541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29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36" y="2623"/>
                    <a:pt x="2213" y="3033"/>
                  </a:cubicBezTo>
                  <a:cubicBezTo>
                    <a:pt x="2386" y="3221"/>
                    <a:pt x="2559" y="3278"/>
                    <a:pt x="2717" y="3278"/>
                  </a:cubicBezTo>
                  <a:cubicBezTo>
                    <a:pt x="2902" y="3278"/>
                    <a:pt x="3065" y="3200"/>
                    <a:pt x="3180" y="3164"/>
                  </a:cubicBezTo>
                  <a:cubicBezTo>
                    <a:pt x="3203" y="3157"/>
                    <a:pt x="3228" y="3154"/>
                    <a:pt x="3252" y="3154"/>
                  </a:cubicBezTo>
                  <a:cubicBezTo>
                    <a:pt x="3346" y="3154"/>
                    <a:pt x="3439" y="3204"/>
                    <a:pt x="3491" y="3295"/>
                  </a:cubicBezTo>
                  <a:cubicBezTo>
                    <a:pt x="3524" y="3082"/>
                    <a:pt x="3475" y="2869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62" y="2459"/>
                    <a:pt x="3786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17"/>
            <p:cNvSpPr/>
            <p:nvPr/>
          </p:nvSpPr>
          <p:spPr>
            <a:xfrm>
              <a:off x="1835756" y="4060203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5" y="0"/>
                    <a:pt x="976" y="149"/>
                    <a:pt x="705" y="450"/>
                  </a:cubicBezTo>
                  <a:cubicBezTo>
                    <a:pt x="0" y="1090"/>
                    <a:pt x="443" y="2139"/>
                    <a:pt x="1033" y="2335"/>
                  </a:cubicBezTo>
                  <a:cubicBezTo>
                    <a:pt x="1156" y="2401"/>
                    <a:pt x="1291" y="2434"/>
                    <a:pt x="1428" y="2434"/>
                  </a:cubicBezTo>
                  <a:cubicBezTo>
                    <a:pt x="1565" y="2434"/>
                    <a:pt x="1705" y="2401"/>
                    <a:pt x="1836" y="2335"/>
                  </a:cubicBezTo>
                  <a:lnTo>
                    <a:pt x="1869" y="2319"/>
                  </a:lnTo>
                  <a:lnTo>
                    <a:pt x="1901" y="2286"/>
                  </a:lnTo>
                  <a:lnTo>
                    <a:pt x="1951" y="2253"/>
                  </a:lnTo>
                  <a:lnTo>
                    <a:pt x="2016" y="2204"/>
                  </a:lnTo>
                  <a:cubicBezTo>
                    <a:pt x="2033" y="2188"/>
                    <a:pt x="2049" y="2171"/>
                    <a:pt x="2082" y="2155"/>
                  </a:cubicBezTo>
                  <a:cubicBezTo>
                    <a:pt x="2246" y="1975"/>
                    <a:pt x="2328" y="1729"/>
                    <a:pt x="2295" y="1499"/>
                  </a:cubicBezTo>
                  <a:cubicBezTo>
                    <a:pt x="2252" y="1155"/>
                    <a:pt x="2040" y="1009"/>
                    <a:pt x="1843" y="1009"/>
                  </a:cubicBezTo>
                  <a:cubicBezTo>
                    <a:pt x="1740" y="1009"/>
                    <a:pt x="1641" y="1049"/>
                    <a:pt x="1574" y="1122"/>
                  </a:cubicBezTo>
                  <a:cubicBezTo>
                    <a:pt x="1410" y="1286"/>
                    <a:pt x="1459" y="1565"/>
                    <a:pt x="1656" y="1680"/>
                  </a:cubicBezTo>
                  <a:cubicBezTo>
                    <a:pt x="1732" y="1714"/>
                    <a:pt x="1801" y="1723"/>
                    <a:pt x="1861" y="1723"/>
                  </a:cubicBezTo>
                  <a:cubicBezTo>
                    <a:pt x="1940" y="1723"/>
                    <a:pt x="2002" y="1707"/>
                    <a:pt x="2046" y="1707"/>
                  </a:cubicBezTo>
                  <a:cubicBezTo>
                    <a:pt x="2096" y="1707"/>
                    <a:pt x="2121" y="1729"/>
                    <a:pt x="2115" y="1827"/>
                  </a:cubicBezTo>
                  <a:cubicBezTo>
                    <a:pt x="2098" y="2024"/>
                    <a:pt x="1983" y="2188"/>
                    <a:pt x="1803" y="2286"/>
                  </a:cubicBezTo>
                  <a:cubicBezTo>
                    <a:pt x="1697" y="2339"/>
                    <a:pt x="1579" y="2364"/>
                    <a:pt x="1461" y="2364"/>
                  </a:cubicBezTo>
                  <a:cubicBezTo>
                    <a:pt x="1325" y="2364"/>
                    <a:pt x="1188" y="2331"/>
                    <a:pt x="1065" y="2270"/>
                  </a:cubicBezTo>
                  <a:cubicBezTo>
                    <a:pt x="525" y="2040"/>
                    <a:pt x="164" y="1106"/>
                    <a:pt x="803" y="549"/>
                  </a:cubicBezTo>
                  <a:cubicBezTo>
                    <a:pt x="1049" y="303"/>
                    <a:pt x="1393" y="155"/>
                    <a:pt x="1738" y="155"/>
                  </a:cubicBezTo>
                  <a:cubicBezTo>
                    <a:pt x="2492" y="204"/>
                    <a:pt x="3311" y="745"/>
                    <a:pt x="3442" y="2204"/>
                  </a:cubicBezTo>
                  <a:cubicBezTo>
                    <a:pt x="3491" y="2761"/>
                    <a:pt x="3442" y="3319"/>
                    <a:pt x="3295" y="3843"/>
                  </a:cubicBezTo>
                  <a:cubicBezTo>
                    <a:pt x="3164" y="4302"/>
                    <a:pt x="2950" y="4728"/>
                    <a:pt x="2688" y="5122"/>
                  </a:cubicBezTo>
                  <a:cubicBezTo>
                    <a:pt x="2278" y="5614"/>
                    <a:pt x="1770" y="6007"/>
                    <a:pt x="1197" y="6286"/>
                  </a:cubicBezTo>
                  <a:cubicBezTo>
                    <a:pt x="1819" y="6023"/>
                    <a:pt x="2377" y="5630"/>
                    <a:pt x="2803" y="5122"/>
                  </a:cubicBezTo>
                  <a:cubicBezTo>
                    <a:pt x="3557" y="4269"/>
                    <a:pt x="4458" y="2253"/>
                    <a:pt x="3180" y="614"/>
                  </a:cubicBezTo>
                  <a:cubicBezTo>
                    <a:pt x="2834" y="207"/>
                    <a:pt x="2311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17"/>
            <p:cNvSpPr/>
            <p:nvPr/>
          </p:nvSpPr>
          <p:spPr>
            <a:xfrm>
              <a:off x="1308766" y="4897236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2012" y="1"/>
                  </a:moveTo>
                  <a:cubicBezTo>
                    <a:pt x="1092" y="1"/>
                    <a:pt x="66" y="653"/>
                    <a:pt x="33" y="1850"/>
                  </a:cubicBezTo>
                  <a:cubicBezTo>
                    <a:pt x="1" y="2718"/>
                    <a:pt x="459" y="3522"/>
                    <a:pt x="1230" y="3931"/>
                  </a:cubicBezTo>
                  <a:cubicBezTo>
                    <a:pt x="1732" y="4182"/>
                    <a:pt x="2300" y="4287"/>
                    <a:pt x="2880" y="4287"/>
                  </a:cubicBezTo>
                  <a:cubicBezTo>
                    <a:pt x="3210" y="4287"/>
                    <a:pt x="3542" y="4253"/>
                    <a:pt x="3869" y="4194"/>
                  </a:cubicBezTo>
                  <a:cubicBezTo>
                    <a:pt x="4754" y="3948"/>
                    <a:pt x="5557" y="3620"/>
                    <a:pt x="6377" y="3423"/>
                  </a:cubicBezTo>
                  <a:cubicBezTo>
                    <a:pt x="6583" y="3370"/>
                    <a:pt x="6792" y="3343"/>
                    <a:pt x="6996" y="3343"/>
                  </a:cubicBezTo>
                  <a:cubicBezTo>
                    <a:pt x="7607" y="3343"/>
                    <a:pt x="8180" y="3580"/>
                    <a:pt x="8524" y="4046"/>
                  </a:cubicBezTo>
                  <a:cubicBezTo>
                    <a:pt x="8950" y="4636"/>
                    <a:pt x="8999" y="5571"/>
                    <a:pt x="8458" y="5964"/>
                  </a:cubicBezTo>
                  <a:cubicBezTo>
                    <a:pt x="8251" y="6126"/>
                    <a:pt x="7995" y="6201"/>
                    <a:pt x="7745" y="6201"/>
                  </a:cubicBezTo>
                  <a:cubicBezTo>
                    <a:pt x="7363" y="6201"/>
                    <a:pt x="6994" y="6025"/>
                    <a:pt x="6836" y="5718"/>
                  </a:cubicBezTo>
                  <a:cubicBezTo>
                    <a:pt x="6524" y="5226"/>
                    <a:pt x="6770" y="4571"/>
                    <a:pt x="7229" y="4440"/>
                  </a:cubicBezTo>
                  <a:cubicBezTo>
                    <a:pt x="7321" y="4403"/>
                    <a:pt x="7416" y="4385"/>
                    <a:pt x="7511" y="4385"/>
                  </a:cubicBezTo>
                  <a:cubicBezTo>
                    <a:pt x="7754" y="4385"/>
                    <a:pt x="7989" y="4501"/>
                    <a:pt x="8131" y="4702"/>
                  </a:cubicBezTo>
                  <a:cubicBezTo>
                    <a:pt x="8229" y="4882"/>
                    <a:pt x="8245" y="5095"/>
                    <a:pt x="8163" y="5275"/>
                  </a:cubicBezTo>
                  <a:cubicBezTo>
                    <a:pt x="8151" y="5314"/>
                    <a:pt x="8097" y="5394"/>
                    <a:pt x="8051" y="5394"/>
                  </a:cubicBezTo>
                  <a:cubicBezTo>
                    <a:pt x="8038" y="5394"/>
                    <a:pt x="8026" y="5388"/>
                    <a:pt x="8016" y="5374"/>
                  </a:cubicBezTo>
                  <a:cubicBezTo>
                    <a:pt x="7967" y="5325"/>
                    <a:pt x="8016" y="4964"/>
                    <a:pt x="7639" y="4915"/>
                  </a:cubicBezTo>
                  <a:cubicBezTo>
                    <a:pt x="7625" y="4913"/>
                    <a:pt x="7611" y="4912"/>
                    <a:pt x="7598" y="4912"/>
                  </a:cubicBezTo>
                  <a:cubicBezTo>
                    <a:pt x="7269" y="4912"/>
                    <a:pt x="7161" y="5478"/>
                    <a:pt x="7508" y="5620"/>
                  </a:cubicBezTo>
                  <a:cubicBezTo>
                    <a:pt x="7577" y="5652"/>
                    <a:pt x="7650" y="5668"/>
                    <a:pt x="7722" y="5668"/>
                  </a:cubicBezTo>
                  <a:cubicBezTo>
                    <a:pt x="7942" y="5668"/>
                    <a:pt x="8155" y="5526"/>
                    <a:pt x="8229" y="5292"/>
                  </a:cubicBezTo>
                  <a:cubicBezTo>
                    <a:pt x="8229" y="5292"/>
                    <a:pt x="8229" y="5275"/>
                    <a:pt x="8229" y="5275"/>
                  </a:cubicBezTo>
                  <a:cubicBezTo>
                    <a:pt x="8229" y="5259"/>
                    <a:pt x="8229" y="5243"/>
                    <a:pt x="8229" y="5226"/>
                  </a:cubicBezTo>
                  <a:lnTo>
                    <a:pt x="8229" y="5210"/>
                  </a:lnTo>
                  <a:cubicBezTo>
                    <a:pt x="8262" y="5095"/>
                    <a:pt x="8262" y="4964"/>
                    <a:pt x="8213" y="4833"/>
                  </a:cubicBezTo>
                  <a:cubicBezTo>
                    <a:pt x="8099" y="4531"/>
                    <a:pt x="7802" y="4335"/>
                    <a:pt x="7484" y="4335"/>
                  </a:cubicBezTo>
                  <a:cubicBezTo>
                    <a:pt x="7389" y="4335"/>
                    <a:pt x="7291" y="4352"/>
                    <a:pt x="7196" y="4390"/>
                  </a:cubicBezTo>
                  <a:cubicBezTo>
                    <a:pt x="6705" y="4521"/>
                    <a:pt x="6426" y="5210"/>
                    <a:pt x="6754" y="5767"/>
                  </a:cubicBezTo>
                  <a:cubicBezTo>
                    <a:pt x="6925" y="6110"/>
                    <a:pt x="7333" y="6310"/>
                    <a:pt x="7755" y="6310"/>
                  </a:cubicBezTo>
                  <a:cubicBezTo>
                    <a:pt x="8018" y="6310"/>
                    <a:pt x="8287" y="6232"/>
                    <a:pt x="8508" y="6062"/>
                  </a:cubicBezTo>
                  <a:cubicBezTo>
                    <a:pt x="8950" y="5734"/>
                    <a:pt x="9065" y="5128"/>
                    <a:pt x="8917" y="4571"/>
                  </a:cubicBezTo>
                  <a:cubicBezTo>
                    <a:pt x="8835" y="4046"/>
                    <a:pt x="8475" y="3161"/>
                    <a:pt x="7213" y="2882"/>
                  </a:cubicBezTo>
                  <a:cubicBezTo>
                    <a:pt x="7066" y="2850"/>
                    <a:pt x="6916" y="2835"/>
                    <a:pt x="6765" y="2835"/>
                  </a:cubicBezTo>
                  <a:cubicBezTo>
                    <a:pt x="5425" y="2835"/>
                    <a:pt x="3894" y="3973"/>
                    <a:pt x="2311" y="3973"/>
                  </a:cubicBezTo>
                  <a:cubicBezTo>
                    <a:pt x="2088" y="3973"/>
                    <a:pt x="1864" y="3950"/>
                    <a:pt x="1640" y="3899"/>
                  </a:cubicBezTo>
                  <a:cubicBezTo>
                    <a:pt x="1558" y="3866"/>
                    <a:pt x="1459" y="3849"/>
                    <a:pt x="1377" y="3817"/>
                  </a:cubicBezTo>
                  <a:lnTo>
                    <a:pt x="1312" y="3784"/>
                  </a:lnTo>
                  <a:cubicBezTo>
                    <a:pt x="591" y="3407"/>
                    <a:pt x="164" y="2669"/>
                    <a:pt x="181" y="1850"/>
                  </a:cubicBezTo>
                  <a:cubicBezTo>
                    <a:pt x="203" y="732"/>
                    <a:pt x="1167" y="107"/>
                    <a:pt x="2033" y="107"/>
                  </a:cubicBezTo>
                  <a:cubicBezTo>
                    <a:pt x="2449" y="107"/>
                    <a:pt x="2843" y="251"/>
                    <a:pt x="3098" y="555"/>
                  </a:cubicBezTo>
                  <a:cubicBezTo>
                    <a:pt x="3557" y="1014"/>
                    <a:pt x="3525" y="1768"/>
                    <a:pt x="3017" y="2178"/>
                  </a:cubicBezTo>
                  <a:cubicBezTo>
                    <a:pt x="2951" y="2227"/>
                    <a:pt x="2853" y="2276"/>
                    <a:pt x="2771" y="2292"/>
                  </a:cubicBezTo>
                  <a:cubicBezTo>
                    <a:pt x="2700" y="2311"/>
                    <a:pt x="2629" y="2320"/>
                    <a:pt x="2558" y="2320"/>
                  </a:cubicBezTo>
                  <a:cubicBezTo>
                    <a:pt x="2380" y="2320"/>
                    <a:pt x="2206" y="2262"/>
                    <a:pt x="2066" y="2145"/>
                  </a:cubicBezTo>
                  <a:cubicBezTo>
                    <a:pt x="1935" y="2063"/>
                    <a:pt x="1886" y="1915"/>
                    <a:pt x="1918" y="1768"/>
                  </a:cubicBezTo>
                  <a:lnTo>
                    <a:pt x="1918" y="1768"/>
                  </a:lnTo>
                  <a:cubicBezTo>
                    <a:pt x="1991" y="1851"/>
                    <a:pt x="2090" y="1894"/>
                    <a:pt x="2190" y="1894"/>
                  </a:cubicBezTo>
                  <a:cubicBezTo>
                    <a:pt x="2248" y="1894"/>
                    <a:pt x="2307" y="1880"/>
                    <a:pt x="2361" y="1850"/>
                  </a:cubicBezTo>
                  <a:cubicBezTo>
                    <a:pt x="2607" y="1719"/>
                    <a:pt x="2525" y="1309"/>
                    <a:pt x="2213" y="1227"/>
                  </a:cubicBezTo>
                  <a:cubicBezTo>
                    <a:pt x="2182" y="1217"/>
                    <a:pt x="2150" y="1213"/>
                    <a:pt x="2119" y="1213"/>
                  </a:cubicBezTo>
                  <a:cubicBezTo>
                    <a:pt x="1781" y="1213"/>
                    <a:pt x="1511" y="1756"/>
                    <a:pt x="1902" y="2161"/>
                  </a:cubicBezTo>
                  <a:cubicBezTo>
                    <a:pt x="2063" y="2322"/>
                    <a:pt x="2270" y="2399"/>
                    <a:pt x="2481" y="2399"/>
                  </a:cubicBezTo>
                  <a:cubicBezTo>
                    <a:pt x="2551" y="2399"/>
                    <a:pt x="2620" y="2390"/>
                    <a:pt x="2689" y="2374"/>
                  </a:cubicBezTo>
                  <a:cubicBezTo>
                    <a:pt x="2721" y="2358"/>
                    <a:pt x="2754" y="2358"/>
                    <a:pt x="2787" y="2341"/>
                  </a:cubicBezTo>
                  <a:lnTo>
                    <a:pt x="2869" y="2325"/>
                  </a:lnTo>
                  <a:lnTo>
                    <a:pt x="2902" y="2309"/>
                  </a:lnTo>
                  <a:cubicBezTo>
                    <a:pt x="3049" y="2243"/>
                    <a:pt x="3180" y="2145"/>
                    <a:pt x="3262" y="1997"/>
                  </a:cubicBezTo>
                  <a:cubicBezTo>
                    <a:pt x="3590" y="1538"/>
                    <a:pt x="3541" y="915"/>
                    <a:pt x="3164" y="489"/>
                  </a:cubicBezTo>
                  <a:cubicBezTo>
                    <a:pt x="2893" y="159"/>
                    <a:pt x="2466" y="1"/>
                    <a:pt x="201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17"/>
            <p:cNvSpPr/>
            <p:nvPr/>
          </p:nvSpPr>
          <p:spPr>
            <a:xfrm>
              <a:off x="1359319" y="5014811"/>
              <a:ext cx="211887" cy="121641"/>
            </a:xfrm>
            <a:custGeom>
              <a:rect b="b" l="l" r="r" t="t"/>
              <a:pathLst>
                <a:path extrusionOk="0" h="3708" w="6459">
                  <a:moveTo>
                    <a:pt x="5511" y="0"/>
                  </a:moveTo>
                  <a:cubicBezTo>
                    <a:pt x="5261" y="0"/>
                    <a:pt x="4964" y="44"/>
                    <a:pt x="4623" y="167"/>
                  </a:cubicBezTo>
                  <a:cubicBezTo>
                    <a:pt x="3779" y="468"/>
                    <a:pt x="2592" y="1029"/>
                    <a:pt x="1426" y="1029"/>
                  </a:cubicBezTo>
                  <a:cubicBezTo>
                    <a:pt x="938" y="1029"/>
                    <a:pt x="454" y="931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55" y="1335"/>
                    <a:pt x="1321" y="1335"/>
                  </a:cubicBezTo>
                  <a:cubicBezTo>
                    <a:pt x="1356" y="1335"/>
                    <a:pt x="1391" y="1334"/>
                    <a:pt x="1426" y="1331"/>
                  </a:cubicBezTo>
                  <a:cubicBezTo>
                    <a:pt x="1938" y="1295"/>
                    <a:pt x="2165" y="1164"/>
                    <a:pt x="2301" y="1164"/>
                  </a:cubicBezTo>
                  <a:cubicBezTo>
                    <a:pt x="2352" y="1164"/>
                    <a:pt x="2390" y="1183"/>
                    <a:pt x="2426" y="1233"/>
                  </a:cubicBezTo>
                  <a:cubicBezTo>
                    <a:pt x="2487" y="1317"/>
                    <a:pt x="2395" y="1366"/>
                    <a:pt x="2257" y="1366"/>
                  </a:cubicBezTo>
                  <a:cubicBezTo>
                    <a:pt x="2209" y="1366"/>
                    <a:pt x="2154" y="1360"/>
                    <a:pt x="2098" y="1347"/>
                  </a:cubicBezTo>
                  <a:cubicBezTo>
                    <a:pt x="2053" y="1332"/>
                    <a:pt x="2006" y="1325"/>
                    <a:pt x="1959" y="1325"/>
                  </a:cubicBezTo>
                  <a:cubicBezTo>
                    <a:pt x="1854" y="1325"/>
                    <a:pt x="1751" y="1361"/>
                    <a:pt x="1672" y="1429"/>
                  </a:cubicBezTo>
                  <a:cubicBezTo>
                    <a:pt x="1495" y="1575"/>
                    <a:pt x="1715" y="2102"/>
                    <a:pt x="1345" y="2102"/>
                  </a:cubicBezTo>
                  <a:cubicBezTo>
                    <a:pt x="1340" y="2102"/>
                    <a:pt x="1334" y="2102"/>
                    <a:pt x="1328" y="2101"/>
                  </a:cubicBezTo>
                  <a:lnTo>
                    <a:pt x="1328" y="2101"/>
                  </a:lnTo>
                  <a:cubicBezTo>
                    <a:pt x="1328" y="2101"/>
                    <a:pt x="1614" y="2461"/>
                    <a:pt x="2040" y="2461"/>
                  </a:cubicBezTo>
                  <a:cubicBezTo>
                    <a:pt x="2182" y="2461"/>
                    <a:pt x="2340" y="2421"/>
                    <a:pt x="2508" y="2314"/>
                  </a:cubicBezTo>
                  <a:cubicBezTo>
                    <a:pt x="3180" y="1872"/>
                    <a:pt x="2803" y="1380"/>
                    <a:pt x="3066" y="1249"/>
                  </a:cubicBezTo>
                  <a:cubicBezTo>
                    <a:pt x="3109" y="1226"/>
                    <a:pt x="3151" y="1216"/>
                    <a:pt x="3190" y="1216"/>
                  </a:cubicBezTo>
                  <a:cubicBezTo>
                    <a:pt x="3373" y="1216"/>
                    <a:pt x="3484" y="1445"/>
                    <a:pt x="3295" y="1675"/>
                  </a:cubicBezTo>
                  <a:cubicBezTo>
                    <a:pt x="3066" y="1937"/>
                    <a:pt x="2213" y="2888"/>
                    <a:pt x="3557" y="3708"/>
                  </a:cubicBezTo>
                  <a:cubicBezTo>
                    <a:pt x="3557" y="3708"/>
                    <a:pt x="3361" y="3249"/>
                    <a:pt x="3721" y="3085"/>
                  </a:cubicBezTo>
                  <a:cubicBezTo>
                    <a:pt x="4082" y="2937"/>
                    <a:pt x="4803" y="2708"/>
                    <a:pt x="4705" y="2216"/>
                  </a:cubicBezTo>
                  <a:cubicBezTo>
                    <a:pt x="4606" y="1708"/>
                    <a:pt x="4229" y="954"/>
                    <a:pt x="4836" y="511"/>
                  </a:cubicBezTo>
                  <a:cubicBezTo>
                    <a:pt x="5188" y="247"/>
                    <a:pt x="5499" y="147"/>
                    <a:pt x="5811" y="147"/>
                  </a:cubicBezTo>
                  <a:cubicBezTo>
                    <a:pt x="6022" y="147"/>
                    <a:pt x="6234" y="193"/>
                    <a:pt x="6459" y="265"/>
                  </a:cubicBezTo>
                  <a:cubicBezTo>
                    <a:pt x="6459" y="265"/>
                    <a:pt x="6127" y="0"/>
                    <a:pt x="55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17"/>
            <p:cNvSpPr/>
            <p:nvPr/>
          </p:nvSpPr>
          <p:spPr>
            <a:xfrm>
              <a:off x="1398555" y="4894185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7" y="0"/>
                    <a:pt x="1" y="123"/>
                    <a:pt x="1" y="123"/>
                  </a:cubicBezTo>
                  <a:cubicBezTo>
                    <a:pt x="1" y="123"/>
                    <a:pt x="952" y="205"/>
                    <a:pt x="1197" y="549"/>
                  </a:cubicBezTo>
                  <a:cubicBezTo>
                    <a:pt x="1361" y="746"/>
                    <a:pt x="1427" y="1025"/>
                    <a:pt x="1345" y="1271"/>
                  </a:cubicBezTo>
                  <a:cubicBezTo>
                    <a:pt x="1296" y="1500"/>
                    <a:pt x="1181" y="2156"/>
                    <a:pt x="2214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17"/>
            <p:cNvSpPr/>
            <p:nvPr/>
          </p:nvSpPr>
          <p:spPr>
            <a:xfrm>
              <a:off x="1351774" y="4806791"/>
              <a:ext cx="74238" cy="87688"/>
            </a:xfrm>
            <a:custGeom>
              <a:rect b="b" l="l" r="r" t="t"/>
              <a:pathLst>
                <a:path extrusionOk="0" h="2673" w="2263">
                  <a:moveTo>
                    <a:pt x="1132" y="1"/>
                  </a:moveTo>
                  <a:lnTo>
                    <a:pt x="1132" y="1"/>
                  </a:lnTo>
                  <a:cubicBezTo>
                    <a:pt x="837" y="165"/>
                    <a:pt x="738" y="689"/>
                    <a:pt x="804" y="1427"/>
                  </a:cubicBezTo>
                  <a:cubicBezTo>
                    <a:pt x="870" y="2164"/>
                    <a:pt x="1" y="2623"/>
                    <a:pt x="1" y="2623"/>
                  </a:cubicBezTo>
                  <a:cubicBezTo>
                    <a:pt x="591" y="2410"/>
                    <a:pt x="1771" y="2673"/>
                    <a:pt x="2017" y="2017"/>
                  </a:cubicBezTo>
                  <a:cubicBezTo>
                    <a:pt x="2263" y="1345"/>
                    <a:pt x="1640" y="919"/>
                    <a:pt x="1279" y="722"/>
                  </a:cubicBezTo>
                  <a:cubicBezTo>
                    <a:pt x="919" y="542"/>
                    <a:pt x="1132" y="1"/>
                    <a:pt x="11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17"/>
            <p:cNvSpPr/>
            <p:nvPr/>
          </p:nvSpPr>
          <p:spPr>
            <a:xfrm>
              <a:off x="1241022" y="4844977"/>
              <a:ext cx="104353" cy="140930"/>
            </a:xfrm>
            <a:custGeom>
              <a:rect b="b" l="l" r="r" t="t"/>
              <a:pathLst>
                <a:path extrusionOk="0" h="4296" w="3181">
                  <a:moveTo>
                    <a:pt x="2803" y="1"/>
                  </a:moveTo>
                  <a:lnTo>
                    <a:pt x="2803" y="1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43" y="109"/>
                    <a:pt x="2272" y="103"/>
                    <a:pt x="2190" y="103"/>
                  </a:cubicBezTo>
                  <a:cubicBezTo>
                    <a:pt x="1869" y="103"/>
                    <a:pt x="1373" y="194"/>
                    <a:pt x="1230" y="689"/>
                  </a:cubicBezTo>
                  <a:cubicBezTo>
                    <a:pt x="1049" y="1295"/>
                    <a:pt x="1197" y="1689"/>
                    <a:pt x="1410" y="1886"/>
                  </a:cubicBezTo>
                  <a:cubicBezTo>
                    <a:pt x="1623" y="2066"/>
                    <a:pt x="1623" y="2443"/>
                    <a:pt x="1475" y="2492"/>
                  </a:cubicBezTo>
                  <a:cubicBezTo>
                    <a:pt x="1437" y="2510"/>
                    <a:pt x="1398" y="2518"/>
                    <a:pt x="1361" y="2518"/>
                  </a:cubicBezTo>
                  <a:cubicBezTo>
                    <a:pt x="1195" y="2518"/>
                    <a:pt x="1067" y="2355"/>
                    <a:pt x="1148" y="2181"/>
                  </a:cubicBezTo>
                  <a:cubicBezTo>
                    <a:pt x="1220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7" y="1746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0" y="2492"/>
                    <a:pt x="689" y="2918"/>
                  </a:cubicBezTo>
                  <a:cubicBezTo>
                    <a:pt x="1377" y="3361"/>
                    <a:pt x="1738" y="4033"/>
                    <a:pt x="2131" y="4295"/>
                  </a:cubicBezTo>
                  <a:cubicBezTo>
                    <a:pt x="2131" y="4295"/>
                    <a:pt x="1525" y="3344"/>
                    <a:pt x="2082" y="2476"/>
                  </a:cubicBezTo>
                  <a:cubicBezTo>
                    <a:pt x="2639" y="1607"/>
                    <a:pt x="3180" y="1345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17"/>
            <p:cNvSpPr/>
            <p:nvPr/>
          </p:nvSpPr>
          <p:spPr>
            <a:xfrm>
              <a:off x="1103370" y="4636924"/>
              <a:ext cx="266180" cy="265622"/>
            </a:xfrm>
            <a:custGeom>
              <a:rect b="b" l="l" r="r" t="t"/>
              <a:pathLst>
                <a:path extrusionOk="0" h="8097" w="8114">
                  <a:moveTo>
                    <a:pt x="2354" y="1"/>
                  </a:moveTo>
                  <a:cubicBezTo>
                    <a:pt x="2263" y="1"/>
                    <a:pt x="2172" y="6"/>
                    <a:pt x="2082" y="16"/>
                  </a:cubicBezTo>
                  <a:cubicBezTo>
                    <a:pt x="754" y="179"/>
                    <a:pt x="0" y="1982"/>
                    <a:pt x="787" y="3228"/>
                  </a:cubicBezTo>
                  <a:cubicBezTo>
                    <a:pt x="1376" y="4185"/>
                    <a:pt x="2454" y="4468"/>
                    <a:pt x="3428" y="4468"/>
                  </a:cubicBezTo>
                  <a:cubicBezTo>
                    <a:pt x="3538" y="4468"/>
                    <a:pt x="3647" y="4464"/>
                    <a:pt x="3754" y="4458"/>
                  </a:cubicBezTo>
                  <a:cubicBezTo>
                    <a:pt x="3950" y="4458"/>
                    <a:pt x="4196" y="4441"/>
                    <a:pt x="4442" y="4408"/>
                  </a:cubicBezTo>
                  <a:cubicBezTo>
                    <a:pt x="4442" y="4408"/>
                    <a:pt x="4650" y="4374"/>
                    <a:pt x="4961" y="4374"/>
                  </a:cubicBezTo>
                  <a:cubicBezTo>
                    <a:pt x="5449" y="4374"/>
                    <a:pt x="6189" y="4459"/>
                    <a:pt x="6770" y="4900"/>
                  </a:cubicBezTo>
                  <a:cubicBezTo>
                    <a:pt x="7163" y="5228"/>
                    <a:pt x="7425" y="5703"/>
                    <a:pt x="7507" y="6211"/>
                  </a:cubicBezTo>
                  <a:cubicBezTo>
                    <a:pt x="7507" y="6211"/>
                    <a:pt x="7671" y="7408"/>
                    <a:pt x="7097" y="8064"/>
                  </a:cubicBezTo>
                  <a:lnTo>
                    <a:pt x="7065" y="8096"/>
                  </a:lnTo>
                  <a:cubicBezTo>
                    <a:pt x="7065" y="8096"/>
                    <a:pt x="8114" y="7572"/>
                    <a:pt x="7983" y="5966"/>
                  </a:cubicBezTo>
                  <a:cubicBezTo>
                    <a:pt x="7875" y="4659"/>
                    <a:pt x="6826" y="4005"/>
                    <a:pt x="5499" y="4005"/>
                  </a:cubicBezTo>
                  <a:cubicBezTo>
                    <a:pt x="5212" y="4005"/>
                    <a:pt x="4912" y="4036"/>
                    <a:pt x="4606" y="4097"/>
                  </a:cubicBezTo>
                  <a:cubicBezTo>
                    <a:pt x="4097" y="4191"/>
                    <a:pt x="3640" y="4241"/>
                    <a:pt x="3229" y="4241"/>
                  </a:cubicBezTo>
                  <a:cubicBezTo>
                    <a:pt x="2713" y="4241"/>
                    <a:pt x="2268" y="4163"/>
                    <a:pt x="1885" y="3999"/>
                  </a:cubicBezTo>
                  <a:cubicBezTo>
                    <a:pt x="1492" y="3802"/>
                    <a:pt x="1147" y="3507"/>
                    <a:pt x="918" y="3146"/>
                  </a:cubicBezTo>
                  <a:cubicBezTo>
                    <a:pt x="197" y="1982"/>
                    <a:pt x="885" y="294"/>
                    <a:pt x="2098" y="147"/>
                  </a:cubicBezTo>
                  <a:cubicBezTo>
                    <a:pt x="2199" y="132"/>
                    <a:pt x="2300" y="125"/>
                    <a:pt x="2401" y="125"/>
                  </a:cubicBezTo>
                  <a:cubicBezTo>
                    <a:pt x="2875" y="125"/>
                    <a:pt x="3333" y="287"/>
                    <a:pt x="3590" y="638"/>
                  </a:cubicBezTo>
                  <a:cubicBezTo>
                    <a:pt x="3885" y="1032"/>
                    <a:pt x="3934" y="1540"/>
                    <a:pt x="3721" y="1982"/>
                  </a:cubicBezTo>
                  <a:cubicBezTo>
                    <a:pt x="3573" y="2332"/>
                    <a:pt x="3238" y="2538"/>
                    <a:pt x="2879" y="2538"/>
                  </a:cubicBezTo>
                  <a:cubicBezTo>
                    <a:pt x="2800" y="2538"/>
                    <a:pt x="2719" y="2528"/>
                    <a:pt x="2639" y="2507"/>
                  </a:cubicBezTo>
                  <a:cubicBezTo>
                    <a:pt x="2196" y="2392"/>
                    <a:pt x="2016" y="1966"/>
                    <a:pt x="2360" y="1901"/>
                  </a:cubicBezTo>
                  <a:cubicBezTo>
                    <a:pt x="2770" y="1835"/>
                    <a:pt x="2852" y="1491"/>
                    <a:pt x="2705" y="1212"/>
                  </a:cubicBezTo>
                  <a:cubicBezTo>
                    <a:pt x="2644" y="1091"/>
                    <a:pt x="2508" y="1022"/>
                    <a:pt x="2363" y="1022"/>
                  </a:cubicBezTo>
                  <a:cubicBezTo>
                    <a:pt x="2155" y="1022"/>
                    <a:pt x="1927" y="1163"/>
                    <a:pt x="1869" y="1491"/>
                  </a:cubicBezTo>
                  <a:cubicBezTo>
                    <a:pt x="1819" y="1753"/>
                    <a:pt x="1885" y="2032"/>
                    <a:pt x="2082" y="2228"/>
                  </a:cubicBezTo>
                  <a:cubicBezTo>
                    <a:pt x="2250" y="2422"/>
                    <a:pt x="2587" y="2585"/>
                    <a:pt x="2932" y="2585"/>
                  </a:cubicBezTo>
                  <a:cubicBezTo>
                    <a:pt x="3260" y="2585"/>
                    <a:pt x="3595" y="2438"/>
                    <a:pt x="3803" y="2032"/>
                  </a:cubicBezTo>
                  <a:cubicBezTo>
                    <a:pt x="4032" y="1556"/>
                    <a:pt x="4000" y="999"/>
                    <a:pt x="3688" y="556"/>
                  </a:cubicBezTo>
                  <a:cubicBezTo>
                    <a:pt x="3395" y="166"/>
                    <a:pt x="2876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17"/>
            <p:cNvSpPr/>
            <p:nvPr/>
          </p:nvSpPr>
          <p:spPr>
            <a:xfrm>
              <a:off x="1145820" y="4789437"/>
              <a:ext cx="153298" cy="78142"/>
            </a:xfrm>
            <a:custGeom>
              <a:rect b="b" l="l" r="r" t="t"/>
              <a:pathLst>
                <a:path extrusionOk="0" h="2382" w="4673">
                  <a:moveTo>
                    <a:pt x="3576" y="1"/>
                  </a:moveTo>
                  <a:cubicBezTo>
                    <a:pt x="3281" y="1"/>
                    <a:pt x="2933" y="40"/>
                    <a:pt x="2542" y="153"/>
                  </a:cubicBezTo>
                  <a:cubicBezTo>
                    <a:pt x="1980" y="319"/>
                    <a:pt x="1504" y="380"/>
                    <a:pt x="1114" y="380"/>
                  </a:cubicBezTo>
                  <a:cubicBezTo>
                    <a:pt x="581" y="380"/>
                    <a:pt x="209" y="266"/>
                    <a:pt x="1" y="153"/>
                  </a:cubicBezTo>
                  <a:lnTo>
                    <a:pt x="1" y="153"/>
                  </a:lnTo>
                  <a:cubicBezTo>
                    <a:pt x="132" y="268"/>
                    <a:pt x="263" y="399"/>
                    <a:pt x="378" y="530"/>
                  </a:cubicBezTo>
                  <a:cubicBezTo>
                    <a:pt x="454" y="636"/>
                    <a:pt x="599" y="1399"/>
                    <a:pt x="1202" y="1399"/>
                  </a:cubicBezTo>
                  <a:cubicBezTo>
                    <a:pt x="1252" y="1399"/>
                    <a:pt x="1305" y="1393"/>
                    <a:pt x="1361" y="1382"/>
                  </a:cubicBezTo>
                  <a:cubicBezTo>
                    <a:pt x="2083" y="1218"/>
                    <a:pt x="1952" y="759"/>
                    <a:pt x="2427" y="612"/>
                  </a:cubicBezTo>
                  <a:cubicBezTo>
                    <a:pt x="2516" y="584"/>
                    <a:pt x="2591" y="573"/>
                    <a:pt x="2655" y="573"/>
                  </a:cubicBezTo>
                  <a:cubicBezTo>
                    <a:pt x="2931" y="573"/>
                    <a:pt x="2976" y="791"/>
                    <a:pt x="2869" y="858"/>
                  </a:cubicBezTo>
                  <a:cubicBezTo>
                    <a:pt x="2808" y="896"/>
                    <a:pt x="2751" y="909"/>
                    <a:pt x="2690" y="909"/>
                  </a:cubicBezTo>
                  <a:cubicBezTo>
                    <a:pt x="2621" y="909"/>
                    <a:pt x="2547" y="892"/>
                    <a:pt x="2460" y="874"/>
                  </a:cubicBezTo>
                  <a:cubicBezTo>
                    <a:pt x="2451" y="873"/>
                    <a:pt x="2441" y="873"/>
                    <a:pt x="2431" y="873"/>
                  </a:cubicBezTo>
                  <a:cubicBezTo>
                    <a:pt x="2234" y="873"/>
                    <a:pt x="1812" y="1027"/>
                    <a:pt x="1968" y="1448"/>
                  </a:cubicBezTo>
                  <a:cubicBezTo>
                    <a:pt x="2132" y="1874"/>
                    <a:pt x="2378" y="2234"/>
                    <a:pt x="2115" y="2382"/>
                  </a:cubicBezTo>
                  <a:cubicBezTo>
                    <a:pt x="2115" y="2382"/>
                    <a:pt x="3033" y="2382"/>
                    <a:pt x="3345" y="2120"/>
                  </a:cubicBezTo>
                  <a:cubicBezTo>
                    <a:pt x="3705" y="1857"/>
                    <a:pt x="3853" y="1399"/>
                    <a:pt x="3722" y="989"/>
                  </a:cubicBezTo>
                  <a:cubicBezTo>
                    <a:pt x="3623" y="494"/>
                    <a:pt x="3938" y="195"/>
                    <a:pt x="4425" y="195"/>
                  </a:cubicBezTo>
                  <a:cubicBezTo>
                    <a:pt x="4504" y="195"/>
                    <a:pt x="4586" y="202"/>
                    <a:pt x="4672" y="218"/>
                  </a:cubicBezTo>
                  <a:cubicBezTo>
                    <a:pt x="4672" y="218"/>
                    <a:pt x="4269" y="1"/>
                    <a:pt x="35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17"/>
            <p:cNvSpPr/>
            <p:nvPr/>
          </p:nvSpPr>
          <p:spPr>
            <a:xfrm>
              <a:off x="1184564" y="4645487"/>
              <a:ext cx="105960" cy="110389"/>
            </a:xfrm>
            <a:custGeom>
              <a:rect b="b" l="l" r="r" t="t"/>
              <a:pathLst>
                <a:path extrusionOk="0" h="3365" w="3230">
                  <a:moveTo>
                    <a:pt x="1262" y="0"/>
                  </a:moveTo>
                  <a:lnTo>
                    <a:pt x="1262" y="0"/>
                  </a:lnTo>
                  <a:cubicBezTo>
                    <a:pt x="1688" y="443"/>
                    <a:pt x="1836" y="1082"/>
                    <a:pt x="1639" y="1656"/>
                  </a:cubicBezTo>
                  <a:cubicBezTo>
                    <a:pt x="1410" y="2417"/>
                    <a:pt x="886" y="2617"/>
                    <a:pt x="436" y="2617"/>
                  </a:cubicBezTo>
                  <a:cubicBezTo>
                    <a:pt x="276" y="2617"/>
                    <a:pt x="125" y="2592"/>
                    <a:pt x="0" y="2557"/>
                  </a:cubicBezTo>
                  <a:lnTo>
                    <a:pt x="0" y="2557"/>
                  </a:lnTo>
                  <a:cubicBezTo>
                    <a:pt x="0" y="2557"/>
                    <a:pt x="244" y="3364"/>
                    <a:pt x="1009" y="3364"/>
                  </a:cubicBezTo>
                  <a:cubicBezTo>
                    <a:pt x="1038" y="3364"/>
                    <a:pt x="1068" y="3363"/>
                    <a:pt x="1098" y="3361"/>
                  </a:cubicBezTo>
                  <a:cubicBezTo>
                    <a:pt x="1951" y="3295"/>
                    <a:pt x="1902" y="2639"/>
                    <a:pt x="1885" y="2361"/>
                  </a:cubicBezTo>
                  <a:cubicBezTo>
                    <a:pt x="1885" y="2066"/>
                    <a:pt x="1869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3" y="2344"/>
                    <a:pt x="1836" y="2984"/>
                    <a:pt x="2934" y="3098"/>
                  </a:cubicBezTo>
                  <a:cubicBezTo>
                    <a:pt x="2787" y="3000"/>
                    <a:pt x="2770" y="2803"/>
                    <a:pt x="2869" y="2689"/>
                  </a:cubicBezTo>
                  <a:cubicBezTo>
                    <a:pt x="3016" y="2443"/>
                    <a:pt x="3229" y="1984"/>
                    <a:pt x="2508" y="1361"/>
                  </a:cubicBezTo>
                  <a:cubicBezTo>
                    <a:pt x="1770" y="738"/>
                    <a:pt x="1705" y="295"/>
                    <a:pt x="12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17"/>
            <p:cNvSpPr/>
            <p:nvPr/>
          </p:nvSpPr>
          <p:spPr>
            <a:xfrm>
              <a:off x="1075944" y="4489332"/>
              <a:ext cx="62920" cy="251352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499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17"/>
            <p:cNvSpPr/>
            <p:nvPr/>
          </p:nvSpPr>
          <p:spPr>
            <a:xfrm>
              <a:off x="918904" y="4456231"/>
              <a:ext cx="280188" cy="333922"/>
            </a:xfrm>
            <a:custGeom>
              <a:rect b="b" l="l" r="r" t="t"/>
              <a:pathLst>
                <a:path extrusionOk="0" h="10179" w="8541">
                  <a:moveTo>
                    <a:pt x="2275" y="1"/>
                  </a:moveTo>
                  <a:cubicBezTo>
                    <a:pt x="1360" y="1"/>
                    <a:pt x="512" y="452"/>
                    <a:pt x="296" y="1180"/>
                  </a:cubicBezTo>
                  <a:cubicBezTo>
                    <a:pt x="1" y="1967"/>
                    <a:pt x="411" y="2671"/>
                    <a:pt x="820" y="2901"/>
                  </a:cubicBezTo>
                  <a:cubicBezTo>
                    <a:pt x="1044" y="3047"/>
                    <a:pt x="1302" y="3110"/>
                    <a:pt x="1555" y="3110"/>
                  </a:cubicBezTo>
                  <a:cubicBezTo>
                    <a:pt x="2098" y="3110"/>
                    <a:pt x="2616" y="2817"/>
                    <a:pt x="2705" y="2426"/>
                  </a:cubicBezTo>
                  <a:cubicBezTo>
                    <a:pt x="2849" y="2037"/>
                    <a:pt x="2551" y="1648"/>
                    <a:pt x="2165" y="1648"/>
                  </a:cubicBezTo>
                  <a:cubicBezTo>
                    <a:pt x="2112" y="1648"/>
                    <a:pt x="2056" y="1656"/>
                    <a:pt x="2001" y="1672"/>
                  </a:cubicBezTo>
                  <a:cubicBezTo>
                    <a:pt x="1673" y="1737"/>
                    <a:pt x="1476" y="2081"/>
                    <a:pt x="1607" y="2393"/>
                  </a:cubicBezTo>
                  <a:cubicBezTo>
                    <a:pt x="1695" y="2645"/>
                    <a:pt x="1978" y="2674"/>
                    <a:pt x="2103" y="2674"/>
                  </a:cubicBezTo>
                  <a:cubicBezTo>
                    <a:pt x="2141" y="2674"/>
                    <a:pt x="2164" y="2671"/>
                    <a:pt x="2164" y="2671"/>
                  </a:cubicBezTo>
                  <a:lnTo>
                    <a:pt x="2164" y="2671"/>
                  </a:lnTo>
                  <a:cubicBezTo>
                    <a:pt x="2100" y="2838"/>
                    <a:pt x="1888" y="2963"/>
                    <a:pt x="1630" y="2963"/>
                  </a:cubicBezTo>
                  <a:cubicBezTo>
                    <a:pt x="1432" y="2963"/>
                    <a:pt x="1207" y="2889"/>
                    <a:pt x="1001" y="2704"/>
                  </a:cubicBezTo>
                  <a:cubicBezTo>
                    <a:pt x="575" y="2327"/>
                    <a:pt x="476" y="1082"/>
                    <a:pt x="1197" y="508"/>
                  </a:cubicBezTo>
                  <a:cubicBezTo>
                    <a:pt x="1522" y="272"/>
                    <a:pt x="1912" y="142"/>
                    <a:pt x="2309" y="142"/>
                  </a:cubicBezTo>
                  <a:cubicBezTo>
                    <a:pt x="2354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7" y="213"/>
                  </a:cubicBezTo>
                  <a:cubicBezTo>
                    <a:pt x="3935" y="475"/>
                    <a:pt x="4640" y="1639"/>
                    <a:pt x="4885" y="2868"/>
                  </a:cubicBezTo>
                  <a:cubicBezTo>
                    <a:pt x="5131" y="4098"/>
                    <a:pt x="4885" y="5376"/>
                    <a:pt x="4951" y="6491"/>
                  </a:cubicBezTo>
                  <a:cubicBezTo>
                    <a:pt x="4902" y="7507"/>
                    <a:pt x="5295" y="8490"/>
                    <a:pt x="6033" y="9195"/>
                  </a:cubicBezTo>
                  <a:cubicBezTo>
                    <a:pt x="6738" y="9802"/>
                    <a:pt x="7623" y="10146"/>
                    <a:pt x="8541" y="10179"/>
                  </a:cubicBezTo>
                  <a:cubicBezTo>
                    <a:pt x="7623" y="10113"/>
                    <a:pt x="6770" y="9752"/>
                    <a:pt x="6098" y="9130"/>
                  </a:cubicBezTo>
                  <a:cubicBezTo>
                    <a:pt x="5394" y="8441"/>
                    <a:pt x="5017" y="7474"/>
                    <a:pt x="5082" y="6491"/>
                  </a:cubicBezTo>
                  <a:cubicBezTo>
                    <a:pt x="5033" y="5376"/>
                    <a:pt x="5279" y="4147"/>
                    <a:pt x="5033" y="2835"/>
                  </a:cubicBezTo>
                  <a:cubicBezTo>
                    <a:pt x="4803" y="1590"/>
                    <a:pt x="4049" y="344"/>
                    <a:pt x="2869" y="65"/>
                  </a:cubicBezTo>
                  <a:cubicBezTo>
                    <a:pt x="2672" y="22"/>
                    <a:pt x="2472" y="1"/>
                    <a:pt x="22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17"/>
            <p:cNvSpPr/>
            <p:nvPr/>
          </p:nvSpPr>
          <p:spPr>
            <a:xfrm>
              <a:off x="983990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1788" y="1"/>
                  </a:moveTo>
                  <a:cubicBezTo>
                    <a:pt x="1325" y="1"/>
                    <a:pt x="1020" y="401"/>
                    <a:pt x="934" y="1096"/>
                  </a:cubicBezTo>
                  <a:cubicBezTo>
                    <a:pt x="853" y="1747"/>
                    <a:pt x="267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21" y="1856"/>
                    <a:pt x="702" y="2108"/>
                    <a:pt x="1241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508" y="1309"/>
                    <a:pt x="2115" y="604"/>
                    <a:pt x="1967" y="375"/>
                  </a:cubicBezTo>
                  <a:cubicBezTo>
                    <a:pt x="1869" y="276"/>
                    <a:pt x="1902" y="96"/>
                    <a:pt x="2016" y="31"/>
                  </a:cubicBezTo>
                  <a:cubicBezTo>
                    <a:pt x="1937" y="11"/>
                    <a:pt x="1861" y="1"/>
                    <a:pt x="178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17"/>
            <p:cNvSpPr/>
            <p:nvPr/>
          </p:nvSpPr>
          <p:spPr>
            <a:xfrm>
              <a:off x="903321" y="4507834"/>
              <a:ext cx="158645" cy="179607"/>
            </a:xfrm>
            <a:custGeom>
              <a:rect b="b" l="l" r="r" t="t"/>
              <a:pathLst>
                <a:path extrusionOk="0" h="5475" w="4836">
                  <a:moveTo>
                    <a:pt x="476" y="0"/>
                  </a:moveTo>
                  <a:lnTo>
                    <a:pt x="476" y="0"/>
                  </a:lnTo>
                  <a:cubicBezTo>
                    <a:pt x="0" y="820"/>
                    <a:pt x="230" y="2148"/>
                    <a:pt x="869" y="3033"/>
                  </a:cubicBezTo>
                  <a:cubicBezTo>
                    <a:pt x="1352" y="3731"/>
                    <a:pt x="2129" y="3810"/>
                    <a:pt x="2455" y="3810"/>
                  </a:cubicBezTo>
                  <a:cubicBezTo>
                    <a:pt x="2550" y="3810"/>
                    <a:pt x="2607" y="3803"/>
                    <a:pt x="2607" y="3803"/>
                  </a:cubicBezTo>
                  <a:cubicBezTo>
                    <a:pt x="2328" y="3705"/>
                    <a:pt x="2279" y="3393"/>
                    <a:pt x="2476" y="3147"/>
                  </a:cubicBezTo>
                  <a:cubicBezTo>
                    <a:pt x="2623" y="2983"/>
                    <a:pt x="2607" y="2721"/>
                    <a:pt x="2410" y="2606"/>
                  </a:cubicBezTo>
                  <a:cubicBezTo>
                    <a:pt x="2295" y="2557"/>
                    <a:pt x="2017" y="2344"/>
                    <a:pt x="2246" y="2197"/>
                  </a:cubicBezTo>
                  <a:cubicBezTo>
                    <a:pt x="2272" y="2182"/>
                    <a:pt x="2301" y="2175"/>
                    <a:pt x="2331" y="2175"/>
                  </a:cubicBezTo>
                  <a:cubicBezTo>
                    <a:pt x="2570" y="2175"/>
                    <a:pt x="2913" y="2608"/>
                    <a:pt x="2869" y="3131"/>
                  </a:cubicBezTo>
                  <a:cubicBezTo>
                    <a:pt x="2820" y="3705"/>
                    <a:pt x="3082" y="3869"/>
                    <a:pt x="3475" y="4147"/>
                  </a:cubicBezTo>
                  <a:cubicBezTo>
                    <a:pt x="3869" y="4442"/>
                    <a:pt x="3639" y="4950"/>
                    <a:pt x="3639" y="4950"/>
                  </a:cubicBezTo>
                  <a:cubicBezTo>
                    <a:pt x="4361" y="4541"/>
                    <a:pt x="4197" y="3885"/>
                    <a:pt x="4115" y="3721"/>
                  </a:cubicBezTo>
                  <a:cubicBezTo>
                    <a:pt x="4016" y="3574"/>
                    <a:pt x="3836" y="3311"/>
                    <a:pt x="4066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4" y="3204"/>
                    <a:pt x="4376" y="3925"/>
                    <a:pt x="4361" y="4573"/>
                  </a:cubicBezTo>
                  <a:cubicBezTo>
                    <a:pt x="4344" y="4934"/>
                    <a:pt x="4524" y="5278"/>
                    <a:pt x="4836" y="5475"/>
                  </a:cubicBezTo>
                  <a:cubicBezTo>
                    <a:pt x="4688" y="5163"/>
                    <a:pt x="4623" y="4803"/>
                    <a:pt x="4639" y="4459"/>
                  </a:cubicBezTo>
                  <a:cubicBezTo>
                    <a:pt x="4639" y="3951"/>
                    <a:pt x="4738" y="3016"/>
                    <a:pt x="3820" y="2410"/>
                  </a:cubicBezTo>
                  <a:cubicBezTo>
                    <a:pt x="2918" y="1787"/>
                    <a:pt x="1820" y="2066"/>
                    <a:pt x="1017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17"/>
            <p:cNvSpPr/>
            <p:nvPr/>
          </p:nvSpPr>
          <p:spPr>
            <a:xfrm>
              <a:off x="850635" y="4457183"/>
              <a:ext cx="97890" cy="64035"/>
            </a:xfrm>
            <a:custGeom>
              <a:rect b="b" l="l" r="r" t="t"/>
              <a:pathLst>
                <a:path extrusionOk="0" h="1952" w="2984">
                  <a:moveTo>
                    <a:pt x="2063" y="0"/>
                  </a:moveTo>
                  <a:cubicBezTo>
                    <a:pt x="344" y="0"/>
                    <a:pt x="295" y="1096"/>
                    <a:pt x="295" y="1380"/>
                  </a:cubicBezTo>
                  <a:cubicBezTo>
                    <a:pt x="295" y="1561"/>
                    <a:pt x="180" y="1725"/>
                    <a:pt x="0" y="1790"/>
                  </a:cubicBezTo>
                  <a:cubicBezTo>
                    <a:pt x="271" y="1903"/>
                    <a:pt x="508" y="1951"/>
                    <a:pt x="716" y="1951"/>
                  </a:cubicBezTo>
                  <a:cubicBezTo>
                    <a:pt x="1476" y="1951"/>
                    <a:pt x="1843" y="1305"/>
                    <a:pt x="2049" y="790"/>
                  </a:cubicBezTo>
                  <a:cubicBezTo>
                    <a:pt x="2213" y="413"/>
                    <a:pt x="2557" y="135"/>
                    <a:pt x="2983" y="85"/>
                  </a:cubicBezTo>
                  <a:cubicBezTo>
                    <a:pt x="2633" y="26"/>
                    <a:pt x="2328" y="0"/>
                    <a:pt x="20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17"/>
            <p:cNvSpPr/>
            <p:nvPr/>
          </p:nvSpPr>
          <p:spPr>
            <a:xfrm>
              <a:off x="813532" y="4456330"/>
              <a:ext cx="47862" cy="37398"/>
            </a:xfrm>
            <a:custGeom>
              <a:rect b="b" l="l" r="r" t="t"/>
              <a:pathLst>
                <a:path extrusionOk="0" h="1140" w="1459">
                  <a:moveTo>
                    <a:pt x="476" y="0"/>
                  </a:moveTo>
                  <a:cubicBezTo>
                    <a:pt x="432" y="0"/>
                    <a:pt x="388" y="10"/>
                    <a:pt x="344" y="29"/>
                  </a:cubicBezTo>
                  <a:cubicBezTo>
                    <a:pt x="98" y="144"/>
                    <a:pt x="0" y="423"/>
                    <a:pt x="98" y="669"/>
                  </a:cubicBezTo>
                  <a:cubicBezTo>
                    <a:pt x="180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7" y="1140"/>
                  </a:cubicBezTo>
                  <a:cubicBezTo>
                    <a:pt x="961" y="1140"/>
                    <a:pt x="1105" y="1096"/>
                    <a:pt x="1229" y="1013"/>
                  </a:cubicBezTo>
                  <a:cubicBezTo>
                    <a:pt x="1377" y="882"/>
                    <a:pt x="1459" y="702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35" y="902"/>
                    <a:pt x="783" y="902"/>
                  </a:cubicBezTo>
                  <a:cubicBezTo>
                    <a:pt x="762" y="902"/>
                    <a:pt x="742" y="901"/>
                    <a:pt x="721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4" y="85"/>
                    <a:pt x="429" y="73"/>
                    <a:pt x="474" y="73"/>
                  </a:cubicBezTo>
                  <a:cubicBezTo>
                    <a:pt x="593" y="73"/>
                    <a:pt x="709" y="160"/>
                    <a:pt x="721" y="292"/>
                  </a:cubicBezTo>
                  <a:cubicBezTo>
                    <a:pt x="732" y="403"/>
                    <a:pt x="645" y="469"/>
                    <a:pt x="593" y="469"/>
                  </a:cubicBezTo>
                  <a:cubicBezTo>
                    <a:pt x="569" y="469"/>
                    <a:pt x="552" y="454"/>
                    <a:pt x="557" y="423"/>
                  </a:cubicBezTo>
                  <a:cubicBezTo>
                    <a:pt x="582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2" y="357"/>
                    <a:pt x="394" y="538"/>
                    <a:pt x="394" y="538"/>
                  </a:cubicBezTo>
                  <a:cubicBezTo>
                    <a:pt x="441" y="581"/>
                    <a:pt x="498" y="600"/>
                    <a:pt x="553" y="600"/>
                  </a:cubicBezTo>
                  <a:cubicBezTo>
                    <a:pt x="688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17"/>
            <p:cNvSpPr/>
            <p:nvPr/>
          </p:nvSpPr>
          <p:spPr>
            <a:xfrm>
              <a:off x="1474927" y="4694367"/>
              <a:ext cx="131220" cy="286749"/>
            </a:xfrm>
            <a:custGeom>
              <a:rect b="b" l="l" r="r" t="t"/>
              <a:pathLst>
                <a:path extrusionOk="0" h="8741" w="4000">
                  <a:moveTo>
                    <a:pt x="1919" y="0"/>
                  </a:moveTo>
                  <a:cubicBezTo>
                    <a:pt x="1761" y="0"/>
                    <a:pt x="1601" y="22"/>
                    <a:pt x="1443" y="68"/>
                  </a:cubicBezTo>
                  <a:cubicBezTo>
                    <a:pt x="689" y="248"/>
                    <a:pt x="132" y="904"/>
                    <a:pt x="82" y="1690"/>
                  </a:cubicBezTo>
                  <a:cubicBezTo>
                    <a:pt x="0" y="2493"/>
                    <a:pt x="410" y="3280"/>
                    <a:pt x="1000" y="3838"/>
                  </a:cubicBezTo>
                  <a:cubicBezTo>
                    <a:pt x="1590" y="4428"/>
                    <a:pt x="2361" y="4706"/>
                    <a:pt x="2902" y="5214"/>
                  </a:cubicBezTo>
                  <a:cubicBezTo>
                    <a:pt x="3443" y="5673"/>
                    <a:pt x="3770" y="6345"/>
                    <a:pt x="3820" y="7050"/>
                  </a:cubicBezTo>
                  <a:cubicBezTo>
                    <a:pt x="3852" y="7722"/>
                    <a:pt x="3508" y="8394"/>
                    <a:pt x="2918" y="8558"/>
                  </a:cubicBezTo>
                  <a:cubicBezTo>
                    <a:pt x="2790" y="8610"/>
                    <a:pt x="2657" y="8635"/>
                    <a:pt x="2526" y="8635"/>
                  </a:cubicBezTo>
                  <a:cubicBezTo>
                    <a:pt x="2120" y="8635"/>
                    <a:pt x="1731" y="8398"/>
                    <a:pt x="1558" y="8001"/>
                  </a:cubicBezTo>
                  <a:cubicBezTo>
                    <a:pt x="1345" y="7558"/>
                    <a:pt x="1541" y="7034"/>
                    <a:pt x="2000" y="6837"/>
                  </a:cubicBezTo>
                  <a:cubicBezTo>
                    <a:pt x="2082" y="6804"/>
                    <a:pt x="2181" y="6788"/>
                    <a:pt x="2262" y="6788"/>
                  </a:cubicBezTo>
                  <a:cubicBezTo>
                    <a:pt x="2262" y="6788"/>
                    <a:pt x="2292" y="6785"/>
                    <a:pt x="2339" y="6785"/>
                  </a:cubicBezTo>
                  <a:cubicBezTo>
                    <a:pt x="2480" y="6785"/>
                    <a:pt x="2775" y="6813"/>
                    <a:pt x="2885" y="7034"/>
                  </a:cubicBezTo>
                  <a:cubicBezTo>
                    <a:pt x="2885" y="7034"/>
                    <a:pt x="2896" y="7076"/>
                    <a:pt x="2858" y="7076"/>
                  </a:cubicBezTo>
                  <a:cubicBezTo>
                    <a:pt x="2849" y="7076"/>
                    <a:pt x="2836" y="7073"/>
                    <a:pt x="2820" y="7067"/>
                  </a:cubicBezTo>
                  <a:cubicBezTo>
                    <a:pt x="2757" y="7024"/>
                    <a:pt x="2681" y="7003"/>
                    <a:pt x="2606" y="7003"/>
                  </a:cubicBezTo>
                  <a:cubicBezTo>
                    <a:pt x="2505" y="7003"/>
                    <a:pt x="2403" y="7041"/>
                    <a:pt x="2328" y="7116"/>
                  </a:cubicBezTo>
                  <a:cubicBezTo>
                    <a:pt x="2082" y="7345"/>
                    <a:pt x="2131" y="7771"/>
                    <a:pt x="2443" y="7935"/>
                  </a:cubicBezTo>
                  <a:cubicBezTo>
                    <a:pt x="2524" y="7973"/>
                    <a:pt x="2610" y="7991"/>
                    <a:pt x="2692" y="7991"/>
                  </a:cubicBezTo>
                  <a:cubicBezTo>
                    <a:pt x="3007" y="7991"/>
                    <a:pt x="3281" y="7724"/>
                    <a:pt x="3164" y="7231"/>
                  </a:cubicBezTo>
                  <a:cubicBezTo>
                    <a:pt x="3060" y="6890"/>
                    <a:pt x="2742" y="6683"/>
                    <a:pt x="2403" y="6683"/>
                  </a:cubicBezTo>
                  <a:cubicBezTo>
                    <a:pt x="2367" y="6683"/>
                    <a:pt x="2331" y="6685"/>
                    <a:pt x="2295" y="6690"/>
                  </a:cubicBezTo>
                  <a:cubicBezTo>
                    <a:pt x="2181" y="6690"/>
                    <a:pt x="2066" y="6722"/>
                    <a:pt x="1967" y="6788"/>
                  </a:cubicBezTo>
                  <a:cubicBezTo>
                    <a:pt x="1492" y="7001"/>
                    <a:pt x="1279" y="7542"/>
                    <a:pt x="1476" y="8017"/>
                  </a:cubicBezTo>
                  <a:cubicBezTo>
                    <a:pt x="1617" y="8455"/>
                    <a:pt x="2071" y="8740"/>
                    <a:pt x="2561" y="8740"/>
                  </a:cubicBezTo>
                  <a:cubicBezTo>
                    <a:pt x="2696" y="8740"/>
                    <a:pt x="2833" y="8719"/>
                    <a:pt x="2967" y="8673"/>
                  </a:cubicBezTo>
                  <a:cubicBezTo>
                    <a:pt x="3623" y="8493"/>
                    <a:pt x="4000" y="7755"/>
                    <a:pt x="3984" y="7050"/>
                  </a:cubicBezTo>
                  <a:cubicBezTo>
                    <a:pt x="3934" y="6296"/>
                    <a:pt x="3590" y="5575"/>
                    <a:pt x="3016" y="5083"/>
                  </a:cubicBezTo>
                  <a:cubicBezTo>
                    <a:pt x="2443" y="4559"/>
                    <a:pt x="1672" y="4264"/>
                    <a:pt x="1131" y="3706"/>
                  </a:cubicBezTo>
                  <a:cubicBezTo>
                    <a:pt x="558" y="3182"/>
                    <a:pt x="181" y="2428"/>
                    <a:pt x="230" y="1707"/>
                  </a:cubicBezTo>
                  <a:cubicBezTo>
                    <a:pt x="263" y="1248"/>
                    <a:pt x="476" y="838"/>
                    <a:pt x="820" y="543"/>
                  </a:cubicBezTo>
                  <a:cubicBezTo>
                    <a:pt x="984" y="428"/>
                    <a:pt x="1164" y="346"/>
                    <a:pt x="1345" y="281"/>
                  </a:cubicBezTo>
                  <a:cubicBezTo>
                    <a:pt x="1492" y="240"/>
                    <a:pt x="1644" y="219"/>
                    <a:pt x="1795" y="219"/>
                  </a:cubicBezTo>
                  <a:cubicBezTo>
                    <a:pt x="1947" y="219"/>
                    <a:pt x="2099" y="240"/>
                    <a:pt x="2246" y="281"/>
                  </a:cubicBezTo>
                  <a:cubicBezTo>
                    <a:pt x="3262" y="543"/>
                    <a:pt x="3590" y="1920"/>
                    <a:pt x="2902" y="2575"/>
                  </a:cubicBezTo>
                  <a:cubicBezTo>
                    <a:pt x="2771" y="2707"/>
                    <a:pt x="2590" y="2805"/>
                    <a:pt x="2394" y="2838"/>
                  </a:cubicBezTo>
                  <a:cubicBezTo>
                    <a:pt x="2332" y="2846"/>
                    <a:pt x="2273" y="2851"/>
                    <a:pt x="2218" y="2851"/>
                  </a:cubicBezTo>
                  <a:cubicBezTo>
                    <a:pt x="1757" y="2851"/>
                    <a:pt x="1514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4" y="2346"/>
                    <a:pt x="1653" y="2347"/>
                    <a:pt x="1680" y="2347"/>
                  </a:cubicBezTo>
                  <a:cubicBezTo>
                    <a:pt x="1818" y="2347"/>
                    <a:pt x="2139" y="2324"/>
                    <a:pt x="2262" y="2035"/>
                  </a:cubicBezTo>
                  <a:cubicBezTo>
                    <a:pt x="2381" y="1680"/>
                    <a:pt x="2099" y="1346"/>
                    <a:pt x="1771" y="1346"/>
                  </a:cubicBezTo>
                  <a:cubicBezTo>
                    <a:pt x="1690" y="1346"/>
                    <a:pt x="1606" y="1366"/>
                    <a:pt x="1525" y="1412"/>
                  </a:cubicBezTo>
                  <a:cubicBezTo>
                    <a:pt x="902" y="1789"/>
                    <a:pt x="1050" y="2723"/>
                    <a:pt x="1754" y="2903"/>
                  </a:cubicBezTo>
                  <a:cubicBezTo>
                    <a:pt x="1924" y="2981"/>
                    <a:pt x="2103" y="3018"/>
                    <a:pt x="2280" y="3018"/>
                  </a:cubicBezTo>
                  <a:cubicBezTo>
                    <a:pt x="2734" y="3018"/>
                    <a:pt x="3174" y="2775"/>
                    <a:pt x="3410" y="2362"/>
                  </a:cubicBezTo>
                  <a:cubicBezTo>
                    <a:pt x="3672" y="1821"/>
                    <a:pt x="3623" y="1166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17"/>
            <p:cNvSpPr/>
            <p:nvPr/>
          </p:nvSpPr>
          <p:spPr>
            <a:xfrm>
              <a:off x="1546968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214" y="0"/>
                  </a:moveTo>
                  <a:cubicBezTo>
                    <a:pt x="214" y="0"/>
                    <a:pt x="247" y="82"/>
                    <a:pt x="116" y="475"/>
                  </a:cubicBezTo>
                  <a:cubicBezTo>
                    <a:pt x="1" y="852"/>
                    <a:pt x="329" y="1115"/>
                    <a:pt x="968" y="1393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3"/>
                    <a:pt x="886" y="328"/>
                    <a:pt x="689" y="328"/>
                  </a:cubicBezTo>
                  <a:cubicBezTo>
                    <a:pt x="675" y="329"/>
                    <a:pt x="661" y="330"/>
                    <a:pt x="647" y="330"/>
                  </a:cubicBezTo>
                  <a:cubicBezTo>
                    <a:pt x="478" y="330"/>
                    <a:pt x="392" y="240"/>
                    <a:pt x="362" y="164"/>
                  </a:cubicBezTo>
                  <a:cubicBezTo>
                    <a:pt x="345" y="66"/>
                    <a:pt x="214" y="0"/>
                    <a:pt x="2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17"/>
            <p:cNvSpPr/>
            <p:nvPr/>
          </p:nvSpPr>
          <p:spPr>
            <a:xfrm>
              <a:off x="1371129" y="4569673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7" y="115"/>
                    <a:pt x="1230" y="295"/>
                    <a:pt x="1116" y="410"/>
                  </a:cubicBezTo>
                  <a:cubicBezTo>
                    <a:pt x="902" y="574"/>
                    <a:pt x="362" y="1197"/>
                    <a:pt x="755" y="1820"/>
                  </a:cubicBezTo>
                  <a:cubicBezTo>
                    <a:pt x="1197" y="2508"/>
                    <a:pt x="1788" y="2295"/>
                    <a:pt x="1984" y="2869"/>
                  </a:cubicBezTo>
                  <a:cubicBezTo>
                    <a:pt x="1984" y="2869"/>
                    <a:pt x="2066" y="3164"/>
                    <a:pt x="1870" y="3262"/>
                  </a:cubicBezTo>
                  <a:cubicBezTo>
                    <a:pt x="1836" y="3284"/>
                    <a:pt x="1803" y="3293"/>
                    <a:pt x="1773" y="3293"/>
                  </a:cubicBezTo>
                  <a:cubicBezTo>
                    <a:pt x="1639" y="3293"/>
                    <a:pt x="1542" y="3114"/>
                    <a:pt x="1542" y="2967"/>
                  </a:cubicBezTo>
                  <a:cubicBezTo>
                    <a:pt x="1476" y="2656"/>
                    <a:pt x="1230" y="2426"/>
                    <a:pt x="919" y="2377"/>
                  </a:cubicBezTo>
                  <a:cubicBezTo>
                    <a:pt x="542" y="2328"/>
                    <a:pt x="493" y="2213"/>
                    <a:pt x="493" y="2213"/>
                  </a:cubicBezTo>
                  <a:lnTo>
                    <a:pt x="493" y="2213"/>
                  </a:lnTo>
                  <a:cubicBezTo>
                    <a:pt x="542" y="2361"/>
                    <a:pt x="542" y="2492"/>
                    <a:pt x="525" y="2639"/>
                  </a:cubicBezTo>
                  <a:cubicBezTo>
                    <a:pt x="460" y="2787"/>
                    <a:pt x="148" y="3278"/>
                    <a:pt x="722" y="3672"/>
                  </a:cubicBezTo>
                  <a:cubicBezTo>
                    <a:pt x="1296" y="4049"/>
                    <a:pt x="1574" y="3852"/>
                    <a:pt x="1673" y="4491"/>
                  </a:cubicBezTo>
                  <a:cubicBezTo>
                    <a:pt x="1771" y="5114"/>
                    <a:pt x="1837" y="5901"/>
                    <a:pt x="2181" y="6229"/>
                  </a:cubicBezTo>
                  <a:cubicBezTo>
                    <a:pt x="2066" y="6163"/>
                    <a:pt x="1968" y="6049"/>
                    <a:pt x="1919" y="5934"/>
                  </a:cubicBezTo>
                  <a:cubicBezTo>
                    <a:pt x="1766" y="5613"/>
                    <a:pt x="1442" y="5406"/>
                    <a:pt x="1080" y="5406"/>
                  </a:cubicBezTo>
                  <a:cubicBezTo>
                    <a:pt x="1054" y="5406"/>
                    <a:pt x="1027" y="5407"/>
                    <a:pt x="1001" y="5409"/>
                  </a:cubicBezTo>
                  <a:cubicBezTo>
                    <a:pt x="958" y="5412"/>
                    <a:pt x="918" y="5413"/>
                    <a:pt x="880" y="5413"/>
                  </a:cubicBezTo>
                  <a:cubicBezTo>
                    <a:pt x="417" y="5413"/>
                    <a:pt x="358" y="5236"/>
                    <a:pt x="312" y="5114"/>
                  </a:cubicBezTo>
                  <a:lnTo>
                    <a:pt x="312" y="5114"/>
                  </a:lnTo>
                  <a:cubicBezTo>
                    <a:pt x="312" y="5114"/>
                    <a:pt x="1" y="6114"/>
                    <a:pt x="935" y="6590"/>
                  </a:cubicBezTo>
                  <a:cubicBezTo>
                    <a:pt x="1870" y="7081"/>
                    <a:pt x="1788" y="6721"/>
                    <a:pt x="3083" y="7786"/>
                  </a:cubicBezTo>
                  <a:cubicBezTo>
                    <a:pt x="4132" y="8638"/>
                    <a:pt x="4328" y="8688"/>
                    <a:pt x="4328" y="8688"/>
                  </a:cubicBezTo>
                  <a:cubicBezTo>
                    <a:pt x="4294" y="8679"/>
                    <a:pt x="4260" y="8675"/>
                    <a:pt x="4226" y="8675"/>
                  </a:cubicBezTo>
                  <a:cubicBezTo>
                    <a:pt x="4066" y="8675"/>
                    <a:pt x="3915" y="8768"/>
                    <a:pt x="3820" y="8917"/>
                  </a:cubicBezTo>
                  <a:cubicBezTo>
                    <a:pt x="3623" y="9212"/>
                    <a:pt x="3722" y="9622"/>
                    <a:pt x="4050" y="9786"/>
                  </a:cubicBezTo>
                  <a:cubicBezTo>
                    <a:pt x="4050" y="9786"/>
                    <a:pt x="3935" y="9589"/>
                    <a:pt x="4132" y="9573"/>
                  </a:cubicBezTo>
                  <a:cubicBezTo>
                    <a:pt x="4138" y="9572"/>
                    <a:pt x="4145" y="9572"/>
                    <a:pt x="4151" y="9572"/>
                  </a:cubicBezTo>
                  <a:cubicBezTo>
                    <a:pt x="4275" y="9572"/>
                    <a:pt x="4423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8" y="9421"/>
                    <a:pt x="5183" y="9322"/>
                    <a:pt x="5410" y="9322"/>
                  </a:cubicBezTo>
                  <a:cubicBezTo>
                    <a:pt x="5713" y="9322"/>
                    <a:pt x="6075" y="9498"/>
                    <a:pt x="6394" y="10032"/>
                  </a:cubicBezTo>
                  <a:cubicBezTo>
                    <a:pt x="6394" y="10032"/>
                    <a:pt x="6164" y="9212"/>
                    <a:pt x="4836" y="8688"/>
                  </a:cubicBezTo>
                  <a:cubicBezTo>
                    <a:pt x="3115" y="7966"/>
                    <a:pt x="2033" y="6262"/>
                    <a:pt x="2132" y="4409"/>
                  </a:cubicBezTo>
                  <a:cubicBezTo>
                    <a:pt x="2214" y="2180"/>
                    <a:pt x="3509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17"/>
            <p:cNvSpPr/>
            <p:nvPr/>
          </p:nvSpPr>
          <p:spPr>
            <a:xfrm>
              <a:off x="1431918" y="4485789"/>
              <a:ext cx="96283" cy="352227"/>
            </a:xfrm>
            <a:custGeom>
              <a:rect b="b" l="l" r="r" t="t"/>
              <a:pathLst>
                <a:path extrusionOk="0" h="10737" w="2935">
                  <a:moveTo>
                    <a:pt x="1298" y="0"/>
                  </a:moveTo>
                  <a:cubicBezTo>
                    <a:pt x="719" y="0"/>
                    <a:pt x="171" y="382"/>
                    <a:pt x="99" y="902"/>
                  </a:cubicBezTo>
                  <a:cubicBezTo>
                    <a:pt x="0" y="1443"/>
                    <a:pt x="426" y="1967"/>
                    <a:pt x="984" y="1967"/>
                  </a:cubicBezTo>
                  <a:cubicBezTo>
                    <a:pt x="991" y="1967"/>
                    <a:pt x="998" y="1967"/>
                    <a:pt x="1005" y="1967"/>
                  </a:cubicBezTo>
                  <a:cubicBezTo>
                    <a:pt x="1565" y="1967"/>
                    <a:pt x="1850" y="1341"/>
                    <a:pt x="1639" y="1066"/>
                  </a:cubicBezTo>
                  <a:cubicBezTo>
                    <a:pt x="1563" y="948"/>
                    <a:pt x="1445" y="895"/>
                    <a:pt x="1328" y="895"/>
                  </a:cubicBezTo>
                  <a:cubicBezTo>
                    <a:pt x="1121" y="895"/>
                    <a:pt x="913" y="1060"/>
                    <a:pt x="934" y="1312"/>
                  </a:cubicBezTo>
                  <a:cubicBezTo>
                    <a:pt x="951" y="1639"/>
                    <a:pt x="1295" y="1607"/>
                    <a:pt x="1344" y="1656"/>
                  </a:cubicBezTo>
                  <a:cubicBezTo>
                    <a:pt x="1377" y="1689"/>
                    <a:pt x="1344" y="1754"/>
                    <a:pt x="1344" y="1754"/>
                  </a:cubicBezTo>
                  <a:cubicBezTo>
                    <a:pt x="1295" y="1820"/>
                    <a:pt x="1230" y="1869"/>
                    <a:pt x="1164" y="1885"/>
                  </a:cubicBezTo>
                  <a:lnTo>
                    <a:pt x="1098" y="1918"/>
                  </a:lnTo>
                  <a:cubicBezTo>
                    <a:pt x="1066" y="1922"/>
                    <a:pt x="1033" y="1924"/>
                    <a:pt x="1001" y="1924"/>
                  </a:cubicBezTo>
                  <a:cubicBezTo>
                    <a:pt x="474" y="1924"/>
                    <a:pt x="72" y="1427"/>
                    <a:pt x="180" y="902"/>
                  </a:cubicBezTo>
                  <a:cubicBezTo>
                    <a:pt x="252" y="431"/>
                    <a:pt x="746" y="113"/>
                    <a:pt x="1263" y="113"/>
                  </a:cubicBezTo>
                  <a:cubicBezTo>
                    <a:pt x="1573" y="113"/>
                    <a:pt x="1891" y="228"/>
                    <a:pt x="2131" y="492"/>
                  </a:cubicBezTo>
                  <a:cubicBezTo>
                    <a:pt x="2754" y="1246"/>
                    <a:pt x="2606" y="2426"/>
                    <a:pt x="2246" y="3442"/>
                  </a:cubicBezTo>
                  <a:cubicBezTo>
                    <a:pt x="1426" y="5458"/>
                    <a:pt x="541" y="7491"/>
                    <a:pt x="1148" y="8966"/>
                  </a:cubicBezTo>
                  <a:cubicBezTo>
                    <a:pt x="1426" y="9720"/>
                    <a:pt x="1967" y="10343"/>
                    <a:pt x="2672" y="10736"/>
                  </a:cubicBezTo>
                  <a:cubicBezTo>
                    <a:pt x="2000" y="10327"/>
                    <a:pt x="1492" y="9687"/>
                    <a:pt x="1230" y="8933"/>
                  </a:cubicBezTo>
                  <a:cubicBezTo>
                    <a:pt x="672" y="7491"/>
                    <a:pt x="1557" y="5540"/>
                    <a:pt x="2393" y="3492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76" y="127"/>
                    <a:pt x="1632" y="0"/>
                    <a:pt x="12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17"/>
            <p:cNvSpPr/>
            <p:nvPr/>
          </p:nvSpPr>
          <p:spPr>
            <a:xfrm>
              <a:off x="1543228" y="4588470"/>
              <a:ext cx="124757" cy="122658"/>
            </a:xfrm>
            <a:custGeom>
              <a:rect b="b" l="l" r="r" t="t"/>
              <a:pathLst>
                <a:path extrusionOk="0" h="3739" w="3803">
                  <a:moveTo>
                    <a:pt x="508" y="1"/>
                  </a:moveTo>
                  <a:cubicBezTo>
                    <a:pt x="508" y="1"/>
                    <a:pt x="295" y="83"/>
                    <a:pt x="148" y="673"/>
                  </a:cubicBezTo>
                  <a:cubicBezTo>
                    <a:pt x="0" y="1279"/>
                    <a:pt x="279" y="1493"/>
                    <a:pt x="1066" y="1870"/>
                  </a:cubicBezTo>
                  <a:cubicBezTo>
                    <a:pt x="1852" y="2230"/>
                    <a:pt x="1885" y="3509"/>
                    <a:pt x="1885" y="3509"/>
                  </a:cubicBezTo>
                  <a:lnTo>
                    <a:pt x="1902" y="3738"/>
                  </a:lnTo>
                  <a:lnTo>
                    <a:pt x="1918" y="3509"/>
                  </a:lnTo>
                  <a:cubicBezTo>
                    <a:pt x="1918" y="3509"/>
                    <a:pt x="1967" y="2214"/>
                    <a:pt x="2754" y="1870"/>
                  </a:cubicBezTo>
                  <a:cubicBezTo>
                    <a:pt x="3524" y="1509"/>
                    <a:pt x="3803" y="1279"/>
                    <a:pt x="3655" y="673"/>
                  </a:cubicBezTo>
                  <a:cubicBezTo>
                    <a:pt x="3524" y="83"/>
                    <a:pt x="3295" y="1"/>
                    <a:pt x="3295" y="1"/>
                  </a:cubicBezTo>
                  <a:cubicBezTo>
                    <a:pt x="3295" y="1"/>
                    <a:pt x="3295" y="268"/>
                    <a:pt x="3125" y="268"/>
                  </a:cubicBezTo>
                  <a:cubicBezTo>
                    <a:pt x="3112" y="268"/>
                    <a:pt x="3097" y="267"/>
                    <a:pt x="3082" y="263"/>
                  </a:cubicBezTo>
                  <a:cubicBezTo>
                    <a:pt x="2974" y="240"/>
                    <a:pt x="2829" y="181"/>
                    <a:pt x="2693" y="181"/>
                  </a:cubicBezTo>
                  <a:cubicBezTo>
                    <a:pt x="2540" y="181"/>
                    <a:pt x="2397" y="256"/>
                    <a:pt x="2328" y="542"/>
                  </a:cubicBezTo>
                  <a:cubicBezTo>
                    <a:pt x="2217" y="1062"/>
                    <a:pt x="2168" y="1643"/>
                    <a:pt x="1945" y="1643"/>
                  </a:cubicBezTo>
                  <a:cubicBezTo>
                    <a:pt x="1936" y="1643"/>
                    <a:pt x="1927" y="1642"/>
                    <a:pt x="1918" y="1640"/>
                  </a:cubicBezTo>
                  <a:lnTo>
                    <a:pt x="1885" y="1640"/>
                  </a:lnTo>
                  <a:cubicBezTo>
                    <a:pt x="1876" y="1642"/>
                    <a:pt x="1868" y="1643"/>
                    <a:pt x="1860" y="1643"/>
                  </a:cubicBezTo>
                  <a:cubicBezTo>
                    <a:pt x="1652" y="1643"/>
                    <a:pt x="1601" y="1062"/>
                    <a:pt x="1475" y="542"/>
                  </a:cubicBezTo>
                  <a:cubicBezTo>
                    <a:pt x="1406" y="256"/>
                    <a:pt x="1268" y="181"/>
                    <a:pt x="1119" y="181"/>
                  </a:cubicBezTo>
                  <a:cubicBezTo>
                    <a:pt x="987" y="181"/>
                    <a:pt x="846" y="240"/>
                    <a:pt x="738" y="263"/>
                  </a:cubicBezTo>
                  <a:cubicBezTo>
                    <a:pt x="721" y="267"/>
                    <a:pt x="705" y="268"/>
                    <a:pt x="691" y="268"/>
                  </a:cubicBezTo>
                  <a:cubicBezTo>
                    <a:pt x="508" y="268"/>
                    <a:pt x="508" y="1"/>
                    <a:pt x="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17"/>
            <p:cNvSpPr/>
            <p:nvPr/>
          </p:nvSpPr>
          <p:spPr>
            <a:xfrm>
              <a:off x="1583546" y="4503537"/>
              <a:ext cx="44648" cy="111340"/>
            </a:xfrm>
            <a:custGeom>
              <a:rect b="b" l="l" r="r" t="t"/>
              <a:pathLst>
                <a:path extrusionOk="0" h="3394" w="1361">
                  <a:moveTo>
                    <a:pt x="673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1" y="1770"/>
                    <a:pt x="296" y="2164"/>
                  </a:cubicBezTo>
                  <a:cubicBezTo>
                    <a:pt x="492" y="2426"/>
                    <a:pt x="607" y="2737"/>
                    <a:pt x="640" y="3065"/>
                  </a:cubicBezTo>
                  <a:cubicBezTo>
                    <a:pt x="656" y="3147"/>
                    <a:pt x="673" y="3393"/>
                    <a:pt x="673" y="3393"/>
                  </a:cubicBezTo>
                  <a:cubicBezTo>
                    <a:pt x="689" y="3393"/>
                    <a:pt x="705" y="3131"/>
                    <a:pt x="705" y="3065"/>
                  </a:cubicBezTo>
                  <a:cubicBezTo>
                    <a:pt x="755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5" y="607"/>
                    <a:pt x="722" y="344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17"/>
            <p:cNvSpPr/>
            <p:nvPr/>
          </p:nvSpPr>
          <p:spPr>
            <a:xfrm>
              <a:off x="1514720" y="4472864"/>
              <a:ext cx="90903" cy="267820"/>
            </a:xfrm>
            <a:custGeom>
              <a:rect b="b" l="l" r="r" t="t"/>
              <a:pathLst>
                <a:path extrusionOk="0" h="8164" w="2771">
                  <a:moveTo>
                    <a:pt x="2082" y="1"/>
                  </a:moveTo>
                  <a:lnTo>
                    <a:pt x="2082" y="1"/>
                  </a:lnTo>
                  <a:cubicBezTo>
                    <a:pt x="2426" y="1115"/>
                    <a:pt x="968" y="1296"/>
                    <a:pt x="443" y="2918"/>
                  </a:cubicBezTo>
                  <a:cubicBezTo>
                    <a:pt x="0" y="4295"/>
                    <a:pt x="263" y="5230"/>
                    <a:pt x="1574" y="6148"/>
                  </a:cubicBezTo>
                  <a:cubicBezTo>
                    <a:pt x="2705" y="6934"/>
                    <a:pt x="2771" y="8000"/>
                    <a:pt x="2771" y="8164"/>
                  </a:cubicBezTo>
                  <a:cubicBezTo>
                    <a:pt x="2771" y="7656"/>
                    <a:pt x="2623" y="7164"/>
                    <a:pt x="2328" y="6754"/>
                  </a:cubicBezTo>
                  <a:cubicBezTo>
                    <a:pt x="2017" y="6328"/>
                    <a:pt x="1623" y="6066"/>
                    <a:pt x="1033" y="5557"/>
                  </a:cubicBezTo>
                  <a:cubicBezTo>
                    <a:pt x="869" y="5394"/>
                    <a:pt x="738" y="5197"/>
                    <a:pt x="656" y="4984"/>
                  </a:cubicBezTo>
                  <a:cubicBezTo>
                    <a:pt x="312" y="4148"/>
                    <a:pt x="968" y="3279"/>
                    <a:pt x="1312" y="2902"/>
                  </a:cubicBezTo>
                  <a:cubicBezTo>
                    <a:pt x="1722" y="2443"/>
                    <a:pt x="2426" y="1968"/>
                    <a:pt x="2574" y="1083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17"/>
            <p:cNvSpPr/>
            <p:nvPr/>
          </p:nvSpPr>
          <p:spPr>
            <a:xfrm>
              <a:off x="1415647" y="4163179"/>
              <a:ext cx="79749" cy="179050"/>
            </a:xfrm>
            <a:custGeom>
              <a:rect b="b" l="l" r="r" t="t"/>
              <a:pathLst>
                <a:path extrusionOk="0" h="5458" w="2431">
                  <a:moveTo>
                    <a:pt x="993" y="0"/>
                  </a:moveTo>
                  <a:cubicBezTo>
                    <a:pt x="641" y="0"/>
                    <a:pt x="1" y="573"/>
                    <a:pt x="299" y="2425"/>
                  </a:cubicBezTo>
                  <a:cubicBezTo>
                    <a:pt x="611" y="4458"/>
                    <a:pt x="2168" y="5409"/>
                    <a:pt x="2430" y="5458"/>
                  </a:cubicBezTo>
                  <a:cubicBezTo>
                    <a:pt x="2430" y="5458"/>
                    <a:pt x="922" y="4474"/>
                    <a:pt x="791" y="2802"/>
                  </a:cubicBezTo>
                  <a:cubicBezTo>
                    <a:pt x="660" y="1130"/>
                    <a:pt x="1168" y="1098"/>
                    <a:pt x="1316" y="737"/>
                  </a:cubicBezTo>
                  <a:cubicBezTo>
                    <a:pt x="1480" y="376"/>
                    <a:pt x="1414" y="114"/>
                    <a:pt x="1086" y="16"/>
                  </a:cubicBezTo>
                  <a:cubicBezTo>
                    <a:pt x="1059" y="6"/>
                    <a:pt x="1027" y="0"/>
                    <a:pt x="9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17"/>
            <p:cNvSpPr/>
            <p:nvPr/>
          </p:nvSpPr>
          <p:spPr>
            <a:xfrm>
              <a:off x="1380282" y="4114069"/>
              <a:ext cx="173178" cy="233014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2" y="0"/>
                    <a:pt x="3184" y="25"/>
                    <a:pt x="3017" y="54"/>
                  </a:cubicBezTo>
                  <a:cubicBezTo>
                    <a:pt x="2590" y="120"/>
                    <a:pt x="2181" y="300"/>
                    <a:pt x="1820" y="546"/>
                  </a:cubicBezTo>
                  <a:cubicBezTo>
                    <a:pt x="1" y="1890"/>
                    <a:pt x="328" y="4283"/>
                    <a:pt x="869" y="5430"/>
                  </a:cubicBezTo>
                  <a:cubicBezTo>
                    <a:pt x="1164" y="6119"/>
                    <a:pt x="1656" y="6692"/>
                    <a:pt x="2263" y="7102"/>
                  </a:cubicBezTo>
                  <a:cubicBezTo>
                    <a:pt x="1673" y="6676"/>
                    <a:pt x="1214" y="6086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5" y="376"/>
                    <a:pt x="2901" y="184"/>
                    <a:pt x="3416" y="184"/>
                  </a:cubicBezTo>
                  <a:cubicBezTo>
                    <a:pt x="3832" y="184"/>
                    <a:pt x="4221" y="309"/>
                    <a:pt x="4492" y="595"/>
                  </a:cubicBezTo>
                  <a:cubicBezTo>
                    <a:pt x="5138" y="1241"/>
                    <a:pt x="4670" y="2300"/>
                    <a:pt x="3966" y="2300"/>
                  </a:cubicBezTo>
                  <a:cubicBezTo>
                    <a:pt x="3956" y="2300"/>
                    <a:pt x="3945" y="2300"/>
                    <a:pt x="3935" y="2300"/>
                  </a:cubicBezTo>
                  <a:cubicBezTo>
                    <a:pt x="3905" y="2303"/>
                    <a:pt x="3875" y="2305"/>
                    <a:pt x="3846" y="2305"/>
                  </a:cubicBezTo>
                  <a:cubicBezTo>
                    <a:pt x="3584" y="2305"/>
                    <a:pt x="3344" y="2175"/>
                    <a:pt x="3197" y="1939"/>
                  </a:cubicBezTo>
                  <a:cubicBezTo>
                    <a:pt x="3148" y="1841"/>
                    <a:pt x="3131" y="1710"/>
                    <a:pt x="3131" y="1578"/>
                  </a:cubicBezTo>
                  <a:cubicBezTo>
                    <a:pt x="3160" y="1327"/>
                    <a:pt x="3241" y="1247"/>
                    <a:pt x="3295" y="1247"/>
                  </a:cubicBezTo>
                  <a:cubicBezTo>
                    <a:pt x="3333" y="1247"/>
                    <a:pt x="3358" y="1285"/>
                    <a:pt x="3344" y="1333"/>
                  </a:cubicBezTo>
                  <a:cubicBezTo>
                    <a:pt x="3300" y="1569"/>
                    <a:pt x="3496" y="1766"/>
                    <a:pt x="3727" y="1766"/>
                  </a:cubicBezTo>
                  <a:cubicBezTo>
                    <a:pt x="3752" y="1766"/>
                    <a:pt x="3778" y="1764"/>
                    <a:pt x="3803" y="1759"/>
                  </a:cubicBezTo>
                  <a:cubicBezTo>
                    <a:pt x="4213" y="1693"/>
                    <a:pt x="4312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7" y="1110"/>
                    <a:pt x="3017" y="1447"/>
                  </a:cubicBezTo>
                  <a:cubicBezTo>
                    <a:pt x="2967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8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59" y="2419"/>
                    <a:pt x="5173" y="1986"/>
                    <a:pt x="5229" y="1480"/>
                  </a:cubicBezTo>
                  <a:cubicBezTo>
                    <a:pt x="5279" y="1054"/>
                    <a:pt x="5115" y="644"/>
                    <a:pt x="4803" y="382"/>
                  </a:cubicBezTo>
                  <a:cubicBezTo>
                    <a:pt x="4421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17"/>
            <p:cNvSpPr/>
            <p:nvPr/>
          </p:nvSpPr>
          <p:spPr>
            <a:xfrm>
              <a:off x="1486212" y="4052887"/>
              <a:ext cx="239312" cy="168355"/>
            </a:xfrm>
            <a:custGeom>
              <a:rect b="b" l="l" r="r" t="t"/>
              <a:pathLst>
                <a:path extrusionOk="0" h="5132" w="7295">
                  <a:moveTo>
                    <a:pt x="1742" y="1"/>
                  </a:moveTo>
                  <a:cubicBezTo>
                    <a:pt x="1353" y="1"/>
                    <a:pt x="968" y="172"/>
                    <a:pt x="706" y="493"/>
                  </a:cubicBezTo>
                  <a:cubicBezTo>
                    <a:pt x="611" y="635"/>
                    <a:pt x="462" y="706"/>
                    <a:pt x="312" y="706"/>
                  </a:cubicBezTo>
                  <a:cubicBezTo>
                    <a:pt x="202" y="706"/>
                    <a:pt x="91" y="668"/>
                    <a:pt x="1" y="591"/>
                  </a:cubicBezTo>
                  <a:lnTo>
                    <a:pt x="1" y="591"/>
                  </a:lnTo>
                  <a:cubicBezTo>
                    <a:pt x="33" y="952"/>
                    <a:pt x="50" y="1018"/>
                    <a:pt x="1771" y="1739"/>
                  </a:cubicBezTo>
                  <a:cubicBezTo>
                    <a:pt x="3066" y="2296"/>
                    <a:pt x="3525" y="4247"/>
                    <a:pt x="3656" y="5132"/>
                  </a:cubicBezTo>
                  <a:cubicBezTo>
                    <a:pt x="3787" y="4263"/>
                    <a:pt x="4230" y="2296"/>
                    <a:pt x="5541" y="1739"/>
                  </a:cubicBezTo>
                  <a:cubicBezTo>
                    <a:pt x="7246" y="1018"/>
                    <a:pt x="7262" y="952"/>
                    <a:pt x="7295" y="591"/>
                  </a:cubicBezTo>
                  <a:lnTo>
                    <a:pt x="7295" y="591"/>
                  </a:lnTo>
                  <a:cubicBezTo>
                    <a:pt x="7212" y="668"/>
                    <a:pt x="7102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4" y="172"/>
                    <a:pt x="5959" y="1"/>
                    <a:pt x="5570" y="1"/>
                  </a:cubicBezTo>
                  <a:cubicBezTo>
                    <a:pt x="5304" y="1"/>
                    <a:pt x="5036" y="81"/>
                    <a:pt x="4803" y="247"/>
                  </a:cubicBezTo>
                  <a:cubicBezTo>
                    <a:pt x="4230" y="657"/>
                    <a:pt x="3853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76" y="81"/>
                    <a:pt x="2007" y="1"/>
                    <a:pt x="17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17"/>
            <p:cNvSpPr/>
            <p:nvPr/>
          </p:nvSpPr>
          <p:spPr>
            <a:xfrm>
              <a:off x="1562026" y="3959358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6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1"/>
                    <a:pt x="1345" y="4442"/>
                  </a:cubicBezTo>
                  <a:cubicBezTo>
                    <a:pt x="1460" y="3901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6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17"/>
            <p:cNvSpPr/>
            <p:nvPr/>
          </p:nvSpPr>
          <p:spPr>
            <a:xfrm>
              <a:off x="1505567" y="3821969"/>
              <a:ext cx="200603" cy="220220"/>
            </a:xfrm>
            <a:custGeom>
              <a:rect b="b" l="l" r="r" t="t"/>
              <a:pathLst>
                <a:path extrusionOk="0" h="6713" w="6115">
                  <a:moveTo>
                    <a:pt x="1601" y="0"/>
                  </a:moveTo>
                  <a:cubicBezTo>
                    <a:pt x="1200" y="0"/>
                    <a:pt x="807" y="159"/>
                    <a:pt x="574" y="451"/>
                  </a:cubicBezTo>
                  <a:cubicBezTo>
                    <a:pt x="1" y="1107"/>
                    <a:pt x="476" y="2074"/>
                    <a:pt x="1132" y="2106"/>
                  </a:cubicBezTo>
                  <a:cubicBezTo>
                    <a:pt x="1150" y="2107"/>
                    <a:pt x="1169" y="2108"/>
                    <a:pt x="1187" y="2108"/>
                  </a:cubicBezTo>
                  <a:cubicBezTo>
                    <a:pt x="1785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00" y="998"/>
                  </a:cubicBezTo>
                  <a:cubicBezTo>
                    <a:pt x="1471" y="998"/>
                    <a:pt x="1441" y="1001"/>
                    <a:pt x="1410" y="1008"/>
                  </a:cubicBezTo>
                  <a:cubicBezTo>
                    <a:pt x="1263" y="1025"/>
                    <a:pt x="1148" y="1156"/>
                    <a:pt x="1165" y="1320"/>
                  </a:cubicBezTo>
                  <a:cubicBezTo>
                    <a:pt x="1154" y="1475"/>
                    <a:pt x="1282" y="1572"/>
                    <a:pt x="1410" y="1572"/>
                  </a:cubicBezTo>
                  <a:cubicBezTo>
                    <a:pt x="1484" y="1572"/>
                    <a:pt x="1559" y="1539"/>
                    <a:pt x="1607" y="1467"/>
                  </a:cubicBezTo>
                  <a:cubicBezTo>
                    <a:pt x="1649" y="1401"/>
                    <a:pt x="1695" y="1375"/>
                    <a:pt x="1735" y="1375"/>
                  </a:cubicBezTo>
                  <a:cubicBezTo>
                    <a:pt x="1805" y="1375"/>
                    <a:pt x="1857" y="1455"/>
                    <a:pt x="1837" y="1549"/>
                  </a:cubicBezTo>
                  <a:cubicBezTo>
                    <a:pt x="1747" y="1793"/>
                    <a:pt x="1516" y="1946"/>
                    <a:pt x="1271" y="1946"/>
                  </a:cubicBezTo>
                  <a:cubicBezTo>
                    <a:pt x="1203" y="1946"/>
                    <a:pt x="1134" y="1935"/>
                    <a:pt x="1066" y="1910"/>
                  </a:cubicBezTo>
                  <a:cubicBezTo>
                    <a:pt x="656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2" y="927"/>
                    <a:pt x="2951" y="1910"/>
                  </a:cubicBezTo>
                  <a:cubicBezTo>
                    <a:pt x="2951" y="3074"/>
                    <a:pt x="2033" y="4123"/>
                    <a:pt x="1771" y="4893"/>
                  </a:cubicBezTo>
                  <a:cubicBezTo>
                    <a:pt x="1417" y="5955"/>
                    <a:pt x="1853" y="6622"/>
                    <a:pt x="1900" y="6708"/>
                  </a:cubicBezTo>
                  <a:lnTo>
                    <a:pt x="1900" y="6708"/>
                  </a:lnTo>
                  <a:cubicBezTo>
                    <a:pt x="1607" y="6152"/>
                    <a:pt x="1591" y="5498"/>
                    <a:pt x="1853" y="4926"/>
                  </a:cubicBezTo>
                  <a:cubicBezTo>
                    <a:pt x="2050" y="4401"/>
                    <a:pt x="2492" y="3844"/>
                    <a:pt x="2804" y="3139"/>
                  </a:cubicBezTo>
                  <a:cubicBezTo>
                    <a:pt x="2918" y="2926"/>
                    <a:pt x="3000" y="2680"/>
                    <a:pt x="3066" y="2434"/>
                  </a:cubicBezTo>
                  <a:cubicBezTo>
                    <a:pt x="3115" y="2680"/>
                    <a:pt x="3197" y="2926"/>
                    <a:pt x="3312" y="3139"/>
                  </a:cubicBezTo>
                  <a:cubicBezTo>
                    <a:pt x="3623" y="3844"/>
                    <a:pt x="4066" y="4401"/>
                    <a:pt x="4263" y="4926"/>
                  </a:cubicBezTo>
                  <a:cubicBezTo>
                    <a:pt x="4524" y="5498"/>
                    <a:pt x="4508" y="6152"/>
                    <a:pt x="4216" y="6708"/>
                  </a:cubicBezTo>
                  <a:lnTo>
                    <a:pt x="4216" y="6708"/>
                  </a:lnTo>
                  <a:cubicBezTo>
                    <a:pt x="4263" y="6622"/>
                    <a:pt x="4698" y="5955"/>
                    <a:pt x="4344" y="4893"/>
                  </a:cubicBezTo>
                  <a:cubicBezTo>
                    <a:pt x="4099" y="4123"/>
                    <a:pt x="3164" y="3074"/>
                    <a:pt x="3164" y="1910"/>
                  </a:cubicBezTo>
                  <a:cubicBezTo>
                    <a:pt x="3213" y="927"/>
                    <a:pt x="3999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5" y="1946"/>
                  </a:cubicBezTo>
                  <a:cubicBezTo>
                    <a:pt x="4599" y="1946"/>
                    <a:pt x="4369" y="1793"/>
                    <a:pt x="4279" y="1549"/>
                  </a:cubicBezTo>
                  <a:cubicBezTo>
                    <a:pt x="4268" y="1455"/>
                    <a:pt x="4318" y="1375"/>
                    <a:pt x="4384" y="1375"/>
                  </a:cubicBezTo>
                  <a:cubicBezTo>
                    <a:pt x="4423" y="1375"/>
                    <a:pt x="4467" y="1401"/>
                    <a:pt x="4508" y="1467"/>
                  </a:cubicBezTo>
                  <a:cubicBezTo>
                    <a:pt x="4557" y="1539"/>
                    <a:pt x="4631" y="1572"/>
                    <a:pt x="4705" y="1572"/>
                  </a:cubicBezTo>
                  <a:cubicBezTo>
                    <a:pt x="4834" y="1572"/>
                    <a:pt x="4961" y="1475"/>
                    <a:pt x="4951" y="1320"/>
                  </a:cubicBezTo>
                  <a:cubicBezTo>
                    <a:pt x="4967" y="1156"/>
                    <a:pt x="4853" y="1025"/>
                    <a:pt x="4705" y="1008"/>
                  </a:cubicBezTo>
                  <a:cubicBezTo>
                    <a:pt x="4672" y="1001"/>
                    <a:pt x="4639" y="997"/>
                    <a:pt x="4608" y="997"/>
                  </a:cubicBezTo>
                  <a:cubicBezTo>
                    <a:pt x="4435" y="997"/>
                    <a:pt x="4288" y="1107"/>
                    <a:pt x="4246" y="1287"/>
                  </a:cubicBezTo>
                  <a:cubicBezTo>
                    <a:pt x="4117" y="1594"/>
                    <a:pt x="4353" y="2107"/>
                    <a:pt x="4955" y="2107"/>
                  </a:cubicBezTo>
                  <a:cubicBezTo>
                    <a:pt x="4965" y="2107"/>
                    <a:pt x="4974" y="2107"/>
                    <a:pt x="4984" y="2106"/>
                  </a:cubicBezTo>
                  <a:cubicBezTo>
                    <a:pt x="5607" y="2074"/>
                    <a:pt x="6115" y="1107"/>
                    <a:pt x="5541" y="451"/>
                  </a:cubicBezTo>
                  <a:cubicBezTo>
                    <a:pt x="5309" y="159"/>
                    <a:pt x="4915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00" y="1074"/>
                    <a:pt x="2918" y="877"/>
                    <a:pt x="2804" y="713"/>
                  </a:cubicBezTo>
                  <a:cubicBezTo>
                    <a:pt x="2563" y="224"/>
                    <a:pt x="2077" y="0"/>
                    <a:pt x="1601" y="0"/>
                  </a:cubicBezTo>
                  <a:close/>
                  <a:moveTo>
                    <a:pt x="1900" y="6708"/>
                  </a:moveTo>
                  <a:cubicBezTo>
                    <a:pt x="1901" y="6710"/>
                    <a:pt x="1901" y="6711"/>
                    <a:pt x="1902" y="6712"/>
                  </a:cubicBezTo>
                  <a:cubicBezTo>
                    <a:pt x="1902" y="6711"/>
                    <a:pt x="1901" y="6710"/>
                    <a:pt x="1900" y="6708"/>
                  </a:cubicBezTo>
                  <a:close/>
                  <a:moveTo>
                    <a:pt x="4216" y="6708"/>
                  </a:moveTo>
                  <a:lnTo>
                    <a:pt x="4216" y="6708"/>
                  </a:lnTo>
                  <a:cubicBezTo>
                    <a:pt x="4215" y="6710"/>
                    <a:pt x="4214" y="6711"/>
                    <a:pt x="4213" y="6712"/>
                  </a:cubicBezTo>
                  <a:cubicBezTo>
                    <a:pt x="4214" y="6711"/>
                    <a:pt x="4215" y="6710"/>
                    <a:pt x="4216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17"/>
            <p:cNvSpPr/>
            <p:nvPr/>
          </p:nvSpPr>
          <p:spPr>
            <a:xfrm>
              <a:off x="1343704" y="3933540"/>
              <a:ext cx="170520" cy="268903"/>
            </a:xfrm>
            <a:custGeom>
              <a:rect b="b" l="l" r="r" t="t"/>
              <a:pathLst>
                <a:path extrusionOk="0" h="8197" w="5198">
                  <a:moveTo>
                    <a:pt x="4115" y="0"/>
                  </a:moveTo>
                  <a:lnTo>
                    <a:pt x="4115" y="0"/>
                  </a:lnTo>
                  <a:cubicBezTo>
                    <a:pt x="4115" y="1"/>
                    <a:pt x="4181" y="607"/>
                    <a:pt x="3787" y="836"/>
                  </a:cubicBezTo>
                  <a:cubicBezTo>
                    <a:pt x="3394" y="1066"/>
                    <a:pt x="2837" y="1525"/>
                    <a:pt x="3427" y="2049"/>
                  </a:cubicBezTo>
                  <a:cubicBezTo>
                    <a:pt x="4017" y="2574"/>
                    <a:pt x="4197" y="3328"/>
                    <a:pt x="3673" y="4065"/>
                  </a:cubicBezTo>
                  <a:cubicBezTo>
                    <a:pt x="3673" y="4065"/>
                    <a:pt x="3968" y="2967"/>
                    <a:pt x="3246" y="2475"/>
                  </a:cubicBezTo>
                  <a:cubicBezTo>
                    <a:pt x="3047" y="2343"/>
                    <a:pt x="2888" y="2306"/>
                    <a:pt x="2773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07" y="2492"/>
                    <a:pt x="2656" y="2639"/>
                    <a:pt x="2656" y="2787"/>
                  </a:cubicBezTo>
                  <a:cubicBezTo>
                    <a:pt x="2673" y="3000"/>
                    <a:pt x="2197" y="3361"/>
                    <a:pt x="2542" y="3754"/>
                  </a:cubicBezTo>
                  <a:cubicBezTo>
                    <a:pt x="2886" y="4131"/>
                    <a:pt x="3132" y="4918"/>
                    <a:pt x="1935" y="5803"/>
                  </a:cubicBezTo>
                  <a:cubicBezTo>
                    <a:pt x="1935" y="5803"/>
                    <a:pt x="2542" y="4442"/>
                    <a:pt x="2181" y="3738"/>
                  </a:cubicBezTo>
                  <a:cubicBezTo>
                    <a:pt x="1820" y="3000"/>
                    <a:pt x="1361" y="3148"/>
                    <a:pt x="952" y="2557"/>
                  </a:cubicBezTo>
                  <a:cubicBezTo>
                    <a:pt x="952" y="2557"/>
                    <a:pt x="1" y="3082"/>
                    <a:pt x="739" y="4229"/>
                  </a:cubicBezTo>
                  <a:cubicBezTo>
                    <a:pt x="1607" y="5573"/>
                    <a:pt x="525" y="7278"/>
                    <a:pt x="1460" y="8196"/>
                  </a:cubicBezTo>
                  <a:cubicBezTo>
                    <a:pt x="1460" y="8196"/>
                    <a:pt x="1411" y="6836"/>
                    <a:pt x="2673" y="5606"/>
                  </a:cubicBezTo>
                  <a:cubicBezTo>
                    <a:pt x="3935" y="4377"/>
                    <a:pt x="5197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17"/>
            <p:cNvSpPr/>
            <p:nvPr/>
          </p:nvSpPr>
          <p:spPr>
            <a:xfrm>
              <a:off x="1493757" y="3900210"/>
              <a:ext cx="99498" cy="147885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lnTo>
                    <a:pt x="2574" y="0"/>
                  </a:ln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287"/>
                    <a:pt x="1388" y="2641"/>
                    <a:pt x="1191" y="2641"/>
                  </a:cubicBezTo>
                  <a:cubicBezTo>
                    <a:pt x="1182" y="2641"/>
                    <a:pt x="1173" y="2640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5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16"/>
                    <a:pt x="2574" y="0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17"/>
            <p:cNvSpPr/>
            <p:nvPr/>
          </p:nvSpPr>
          <p:spPr>
            <a:xfrm>
              <a:off x="1296398" y="4181419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295" y="771"/>
                    <a:pt x="1" y="2443"/>
                    <a:pt x="3590" y="4262"/>
                  </a:cubicBezTo>
                  <a:cubicBezTo>
                    <a:pt x="3590" y="4262"/>
                    <a:pt x="2738" y="3771"/>
                    <a:pt x="2640" y="2476"/>
                  </a:cubicBezTo>
                  <a:cubicBezTo>
                    <a:pt x="2541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17"/>
            <p:cNvSpPr/>
            <p:nvPr/>
          </p:nvSpPr>
          <p:spPr>
            <a:xfrm>
              <a:off x="1152841" y="4267698"/>
              <a:ext cx="258667" cy="189908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3" y="609"/>
                    <a:pt x="3471" y="609"/>
                  </a:cubicBezTo>
                  <a:cubicBezTo>
                    <a:pt x="3415" y="609"/>
                    <a:pt x="3363" y="591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16" y="1174"/>
                    <a:pt x="3688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5" y="2468"/>
                    <a:pt x="3704" y="2550"/>
                    <a:pt x="2590" y="2714"/>
                  </a:cubicBezTo>
                  <a:cubicBezTo>
                    <a:pt x="1475" y="2878"/>
                    <a:pt x="590" y="3157"/>
                    <a:pt x="623" y="4124"/>
                  </a:cubicBezTo>
                  <a:cubicBezTo>
                    <a:pt x="648" y="4887"/>
                    <a:pt x="506" y="5245"/>
                    <a:pt x="250" y="5245"/>
                  </a:cubicBezTo>
                  <a:cubicBezTo>
                    <a:pt x="176" y="5245"/>
                    <a:pt x="92" y="5215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48" y="5788"/>
                    <a:pt x="1194" y="5788"/>
                  </a:cubicBezTo>
                  <a:cubicBezTo>
                    <a:pt x="1388" y="5788"/>
                    <a:pt x="1612" y="5762"/>
                    <a:pt x="1869" y="5698"/>
                  </a:cubicBezTo>
                  <a:cubicBezTo>
                    <a:pt x="3377" y="5321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84" y="1928"/>
                  </a:cubicBezTo>
                  <a:cubicBezTo>
                    <a:pt x="7884" y="1928"/>
                    <a:pt x="6425" y="1813"/>
                    <a:pt x="5868" y="960"/>
                  </a:cubicBezTo>
                  <a:cubicBezTo>
                    <a:pt x="5463" y="329"/>
                    <a:pt x="5049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17"/>
            <p:cNvSpPr/>
            <p:nvPr/>
          </p:nvSpPr>
          <p:spPr>
            <a:xfrm>
              <a:off x="1284555" y="4345873"/>
              <a:ext cx="252238" cy="205523"/>
            </a:xfrm>
            <a:custGeom>
              <a:rect b="b" l="l" r="r" t="t"/>
              <a:pathLst>
                <a:path extrusionOk="0" h="6265" w="7689">
                  <a:moveTo>
                    <a:pt x="3368" y="1"/>
                  </a:moveTo>
                  <a:cubicBezTo>
                    <a:pt x="3322" y="1"/>
                    <a:pt x="3276" y="2"/>
                    <a:pt x="3230" y="3"/>
                  </a:cubicBezTo>
                  <a:cubicBezTo>
                    <a:pt x="2673" y="20"/>
                    <a:pt x="2115" y="167"/>
                    <a:pt x="1624" y="462"/>
                  </a:cubicBezTo>
                  <a:cubicBezTo>
                    <a:pt x="1443" y="561"/>
                    <a:pt x="1296" y="676"/>
                    <a:pt x="1148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42" y="4248"/>
                    <a:pt x="1981" y="4264"/>
                    <a:pt x="2120" y="4264"/>
                  </a:cubicBezTo>
                  <a:cubicBezTo>
                    <a:pt x="2613" y="4264"/>
                    <a:pt x="3089" y="4063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43" y="1919"/>
                    <a:pt x="2811" y="1759"/>
                    <a:pt x="2473" y="1759"/>
                  </a:cubicBezTo>
                  <a:cubicBezTo>
                    <a:pt x="2288" y="1759"/>
                    <a:pt x="2103" y="1807"/>
                    <a:pt x="1935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7" y="3078"/>
                    <a:pt x="1998" y="3123"/>
                    <a:pt x="2139" y="3123"/>
                  </a:cubicBezTo>
                  <a:cubicBezTo>
                    <a:pt x="2383" y="3123"/>
                    <a:pt x="2625" y="2989"/>
                    <a:pt x="2656" y="2823"/>
                  </a:cubicBezTo>
                  <a:cubicBezTo>
                    <a:pt x="2715" y="2557"/>
                    <a:pt x="2509" y="2305"/>
                    <a:pt x="2264" y="2305"/>
                  </a:cubicBezTo>
                  <a:cubicBezTo>
                    <a:pt x="2237" y="2305"/>
                    <a:pt x="2209" y="2308"/>
                    <a:pt x="2181" y="2315"/>
                  </a:cubicBezTo>
                  <a:cubicBezTo>
                    <a:pt x="1919" y="2380"/>
                    <a:pt x="1935" y="2528"/>
                    <a:pt x="1837" y="2544"/>
                  </a:cubicBezTo>
                  <a:cubicBezTo>
                    <a:pt x="1755" y="2544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33" y="1938"/>
                  </a:cubicBezTo>
                  <a:cubicBezTo>
                    <a:pt x="2175" y="1864"/>
                    <a:pt x="2325" y="1829"/>
                    <a:pt x="2473" y="1829"/>
                  </a:cubicBezTo>
                  <a:cubicBezTo>
                    <a:pt x="2786" y="1829"/>
                    <a:pt x="3090" y="1987"/>
                    <a:pt x="3279" y="2265"/>
                  </a:cubicBezTo>
                  <a:cubicBezTo>
                    <a:pt x="3558" y="2675"/>
                    <a:pt x="3541" y="3216"/>
                    <a:pt x="3263" y="3626"/>
                  </a:cubicBezTo>
                  <a:cubicBezTo>
                    <a:pt x="3019" y="3947"/>
                    <a:pt x="2574" y="4127"/>
                    <a:pt x="2124" y="4127"/>
                  </a:cubicBezTo>
                  <a:cubicBezTo>
                    <a:pt x="2000" y="4127"/>
                    <a:pt x="1876" y="4113"/>
                    <a:pt x="1755" y="4085"/>
                  </a:cubicBezTo>
                  <a:cubicBezTo>
                    <a:pt x="542" y="3773"/>
                    <a:pt x="214" y="1856"/>
                    <a:pt x="1263" y="938"/>
                  </a:cubicBezTo>
                  <a:cubicBezTo>
                    <a:pt x="1737" y="494"/>
                    <a:pt x="2314" y="324"/>
                    <a:pt x="2899" y="324"/>
                  </a:cubicBezTo>
                  <a:cubicBezTo>
                    <a:pt x="3608" y="324"/>
                    <a:pt x="4328" y="574"/>
                    <a:pt x="4886" y="889"/>
                  </a:cubicBezTo>
                  <a:cubicBezTo>
                    <a:pt x="5820" y="1413"/>
                    <a:pt x="6557" y="2249"/>
                    <a:pt x="6967" y="3249"/>
                  </a:cubicBezTo>
                  <a:cubicBezTo>
                    <a:pt x="7279" y="4052"/>
                    <a:pt x="7459" y="4904"/>
                    <a:pt x="7459" y="5773"/>
                  </a:cubicBezTo>
                  <a:cubicBezTo>
                    <a:pt x="7459" y="5937"/>
                    <a:pt x="7443" y="6101"/>
                    <a:pt x="7410" y="6265"/>
                  </a:cubicBezTo>
                  <a:cubicBezTo>
                    <a:pt x="7424" y="6223"/>
                    <a:pt x="7438" y="6157"/>
                    <a:pt x="7452" y="6097"/>
                  </a:cubicBezTo>
                  <a:lnTo>
                    <a:pt x="7452" y="6097"/>
                  </a:lnTo>
                  <a:cubicBezTo>
                    <a:pt x="7450" y="6133"/>
                    <a:pt x="7459" y="6150"/>
                    <a:pt x="7459" y="6150"/>
                  </a:cubicBezTo>
                  <a:lnTo>
                    <a:pt x="7459" y="6068"/>
                  </a:lnTo>
                  <a:cubicBezTo>
                    <a:pt x="7457" y="6078"/>
                    <a:pt x="7454" y="6087"/>
                    <a:pt x="7452" y="6097"/>
                  </a:cubicBezTo>
                  <a:lnTo>
                    <a:pt x="7452" y="6097"/>
                  </a:lnTo>
                  <a:cubicBezTo>
                    <a:pt x="7453" y="6084"/>
                    <a:pt x="7455" y="6069"/>
                    <a:pt x="7459" y="6052"/>
                  </a:cubicBezTo>
                  <a:cubicBezTo>
                    <a:pt x="7688" y="4872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17"/>
            <p:cNvSpPr/>
            <p:nvPr/>
          </p:nvSpPr>
          <p:spPr>
            <a:xfrm>
              <a:off x="1424143" y="4408565"/>
              <a:ext cx="99760" cy="107371"/>
            </a:xfrm>
            <a:custGeom>
              <a:rect b="b" l="l" r="r" t="t"/>
              <a:pathLst>
                <a:path extrusionOk="0" h="3273" w="3041">
                  <a:moveTo>
                    <a:pt x="734" y="0"/>
                  </a:moveTo>
                  <a:cubicBezTo>
                    <a:pt x="66" y="0"/>
                    <a:pt x="1" y="784"/>
                    <a:pt x="1090" y="961"/>
                  </a:cubicBezTo>
                  <a:cubicBezTo>
                    <a:pt x="2352" y="1174"/>
                    <a:pt x="3040" y="3272"/>
                    <a:pt x="3040" y="3272"/>
                  </a:cubicBezTo>
                  <a:cubicBezTo>
                    <a:pt x="3040" y="3272"/>
                    <a:pt x="2729" y="1010"/>
                    <a:pt x="1467" y="240"/>
                  </a:cubicBezTo>
                  <a:cubicBezTo>
                    <a:pt x="1179" y="68"/>
                    <a:pt x="930" y="0"/>
                    <a:pt x="7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17"/>
            <p:cNvSpPr/>
            <p:nvPr/>
          </p:nvSpPr>
          <p:spPr>
            <a:xfrm>
              <a:off x="1223799" y="4400265"/>
              <a:ext cx="171570" cy="148246"/>
            </a:xfrm>
            <a:custGeom>
              <a:rect b="b" l="l" r="r" t="t"/>
              <a:pathLst>
                <a:path extrusionOk="0" h="4519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4" y="1706"/>
                  </a:cubicBezTo>
                  <a:cubicBezTo>
                    <a:pt x="1" y="2083"/>
                    <a:pt x="99" y="2706"/>
                    <a:pt x="214" y="3033"/>
                  </a:cubicBezTo>
                  <a:cubicBezTo>
                    <a:pt x="279" y="3263"/>
                    <a:pt x="247" y="3509"/>
                    <a:pt x="132" y="3722"/>
                  </a:cubicBezTo>
                  <a:cubicBezTo>
                    <a:pt x="410" y="3492"/>
                    <a:pt x="722" y="3312"/>
                    <a:pt x="1066" y="3230"/>
                  </a:cubicBezTo>
                  <a:cubicBezTo>
                    <a:pt x="1673" y="3050"/>
                    <a:pt x="1656" y="2755"/>
                    <a:pt x="1656" y="2279"/>
                  </a:cubicBezTo>
                  <a:cubicBezTo>
                    <a:pt x="1643" y="1901"/>
                    <a:pt x="1796" y="1868"/>
                    <a:pt x="1850" y="1868"/>
                  </a:cubicBezTo>
                  <a:cubicBezTo>
                    <a:pt x="1862" y="1868"/>
                    <a:pt x="1869" y="1870"/>
                    <a:pt x="1869" y="1870"/>
                  </a:cubicBezTo>
                  <a:cubicBezTo>
                    <a:pt x="1878" y="1869"/>
                    <a:pt x="1886" y="1868"/>
                    <a:pt x="1894" y="1868"/>
                  </a:cubicBezTo>
                  <a:cubicBezTo>
                    <a:pt x="2161" y="1868"/>
                    <a:pt x="2098" y="2387"/>
                    <a:pt x="2082" y="2689"/>
                  </a:cubicBezTo>
                  <a:cubicBezTo>
                    <a:pt x="1984" y="3214"/>
                    <a:pt x="2132" y="3755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1"/>
                    <a:pt x="4410" y="4263"/>
                  </a:cubicBezTo>
                  <a:cubicBezTo>
                    <a:pt x="4514" y="4217"/>
                    <a:pt x="4626" y="4195"/>
                    <a:pt x="4739" y="4195"/>
                  </a:cubicBezTo>
                  <a:cubicBezTo>
                    <a:pt x="4910" y="4195"/>
                    <a:pt x="5081" y="4246"/>
                    <a:pt x="5230" y="4345"/>
                  </a:cubicBezTo>
                  <a:cubicBezTo>
                    <a:pt x="5082" y="3460"/>
                    <a:pt x="4656" y="3197"/>
                    <a:pt x="4017" y="3132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17"/>
            <p:cNvSpPr/>
            <p:nvPr/>
          </p:nvSpPr>
          <p:spPr>
            <a:xfrm>
              <a:off x="1251225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71" y="1542"/>
                  </a:cubicBezTo>
                  <a:cubicBezTo>
                    <a:pt x="1296" y="1263"/>
                    <a:pt x="1099" y="837"/>
                    <a:pt x="1001" y="558"/>
                  </a:cubicBezTo>
                  <a:cubicBezTo>
                    <a:pt x="951" y="378"/>
                    <a:pt x="935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17"/>
            <p:cNvSpPr/>
            <p:nvPr/>
          </p:nvSpPr>
          <p:spPr>
            <a:xfrm>
              <a:off x="1064626" y="4217636"/>
              <a:ext cx="226978" cy="160285"/>
            </a:xfrm>
            <a:custGeom>
              <a:rect b="b" l="l" r="r" t="t"/>
              <a:pathLst>
                <a:path extrusionOk="0" h="4886" w="6919">
                  <a:moveTo>
                    <a:pt x="4978" y="1"/>
                  </a:moveTo>
                  <a:cubicBezTo>
                    <a:pt x="4754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699"/>
                    <a:pt x="5181" y="3732"/>
                    <a:pt x="5344" y="3749"/>
                  </a:cubicBezTo>
                  <a:cubicBezTo>
                    <a:pt x="4885" y="3831"/>
                    <a:pt x="4459" y="3978"/>
                    <a:pt x="4033" y="4191"/>
                  </a:cubicBezTo>
                  <a:cubicBezTo>
                    <a:pt x="3886" y="4273"/>
                    <a:pt x="3656" y="4339"/>
                    <a:pt x="3607" y="4355"/>
                  </a:cubicBezTo>
                  <a:cubicBezTo>
                    <a:pt x="3153" y="4527"/>
                    <a:pt x="2723" y="4603"/>
                    <a:pt x="2336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45" y="3355"/>
                    <a:pt x="329" y="2863"/>
                    <a:pt x="558" y="2454"/>
                  </a:cubicBezTo>
                  <a:lnTo>
                    <a:pt x="575" y="2421"/>
                  </a:lnTo>
                  <a:cubicBezTo>
                    <a:pt x="779" y="2106"/>
                    <a:pt x="1115" y="1959"/>
                    <a:pt x="1428" y="1959"/>
                  </a:cubicBezTo>
                  <a:cubicBezTo>
                    <a:pt x="1719" y="1959"/>
                    <a:pt x="1989" y="2086"/>
                    <a:pt x="2115" y="2323"/>
                  </a:cubicBezTo>
                  <a:cubicBezTo>
                    <a:pt x="2230" y="2454"/>
                    <a:pt x="2296" y="2618"/>
                    <a:pt x="2296" y="2798"/>
                  </a:cubicBezTo>
                  <a:cubicBezTo>
                    <a:pt x="2296" y="2945"/>
                    <a:pt x="2230" y="3093"/>
                    <a:pt x="2115" y="3208"/>
                  </a:cubicBezTo>
                  <a:cubicBezTo>
                    <a:pt x="2010" y="3304"/>
                    <a:pt x="1951" y="3335"/>
                    <a:pt x="1923" y="3335"/>
                  </a:cubicBezTo>
                  <a:cubicBezTo>
                    <a:pt x="1898" y="3335"/>
                    <a:pt x="1895" y="3312"/>
                    <a:pt x="1902" y="3290"/>
                  </a:cubicBezTo>
                  <a:cubicBezTo>
                    <a:pt x="2018" y="3030"/>
                    <a:pt x="1727" y="2861"/>
                    <a:pt x="1474" y="2861"/>
                  </a:cubicBezTo>
                  <a:cubicBezTo>
                    <a:pt x="1295" y="2861"/>
                    <a:pt x="1135" y="2945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4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4"/>
                    <a:pt x="2083" y="3388"/>
                  </a:cubicBezTo>
                  <a:lnTo>
                    <a:pt x="2099" y="3388"/>
                  </a:lnTo>
                  <a:cubicBezTo>
                    <a:pt x="2394" y="3093"/>
                    <a:pt x="2443" y="2634"/>
                    <a:pt x="2181" y="2290"/>
                  </a:cubicBezTo>
                  <a:cubicBezTo>
                    <a:pt x="2043" y="2021"/>
                    <a:pt x="1730" y="1874"/>
                    <a:pt x="1395" y="1874"/>
                  </a:cubicBezTo>
                  <a:cubicBezTo>
                    <a:pt x="1055" y="1874"/>
                    <a:pt x="691" y="2025"/>
                    <a:pt x="460" y="2355"/>
                  </a:cubicBezTo>
                  <a:cubicBezTo>
                    <a:pt x="1" y="2962"/>
                    <a:pt x="148" y="4126"/>
                    <a:pt x="935" y="4585"/>
                  </a:cubicBezTo>
                  <a:cubicBezTo>
                    <a:pt x="1284" y="4773"/>
                    <a:pt x="1684" y="4885"/>
                    <a:pt x="2079" y="4885"/>
                  </a:cubicBezTo>
                  <a:cubicBezTo>
                    <a:pt x="2130" y="4885"/>
                    <a:pt x="2180" y="4883"/>
                    <a:pt x="2230" y="4880"/>
                  </a:cubicBezTo>
                  <a:cubicBezTo>
                    <a:pt x="3132" y="4863"/>
                    <a:pt x="3853" y="4371"/>
                    <a:pt x="5033" y="4011"/>
                  </a:cubicBezTo>
                  <a:cubicBezTo>
                    <a:pt x="5459" y="3896"/>
                    <a:pt x="5902" y="3831"/>
                    <a:pt x="6344" y="3798"/>
                  </a:cubicBezTo>
                  <a:cubicBezTo>
                    <a:pt x="6541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5" y="3663"/>
                    <a:pt x="6639" y="3663"/>
                  </a:cubicBezTo>
                  <a:cubicBezTo>
                    <a:pt x="6484" y="3663"/>
                    <a:pt x="6295" y="3634"/>
                    <a:pt x="6164" y="3519"/>
                  </a:cubicBezTo>
                  <a:cubicBezTo>
                    <a:pt x="5902" y="3273"/>
                    <a:pt x="5918" y="3372"/>
                    <a:pt x="5623" y="3290"/>
                  </a:cubicBezTo>
                  <a:cubicBezTo>
                    <a:pt x="5459" y="3240"/>
                    <a:pt x="5361" y="3077"/>
                    <a:pt x="5361" y="2913"/>
                  </a:cubicBezTo>
                  <a:cubicBezTo>
                    <a:pt x="5164" y="3077"/>
                    <a:pt x="5131" y="3372"/>
                    <a:pt x="5279" y="3585"/>
                  </a:cubicBezTo>
                  <a:cubicBezTo>
                    <a:pt x="5279" y="3585"/>
                    <a:pt x="4558" y="3585"/>
                    <a:pt x="4377" y="3208"/>
                  </a:cubicBezTo>
                  <a:cubicBezTo>
                    <a:pt x="4213" y="2831"/>
                    <a:pt x="4410" y="2847"/>
                    <a:pt x="4558" y="2765"/>
                  </a:cubicBezTo>
                  <a:cubicBezTo>
                    <a:pt x="4705" y="2667"/>
                    <a:pt x="4754" y="2536"/>
                    <a:pt x="4590" y="2323"/>
                  </a:cubicBezTo>
                  <a:cubicBezTo>
                    <a:pt x="4443" y="2126"/>
                    <a:pt x="4459" y="1749"/>
                    <a:pt x="4738" y="1749"/>
                  </a:cubicBezTo>
                  <a:cubicBezTo>
                    <a:pt x="4660" y="1580"/>
                    <a:pt x="4489" y="1483"/>
                    <a:pt x="4315" y="1483"/>
                  </a:cubicBezTo>
                  <a:cubicBezTo>
                    <a:pt x="4270" y="1483"/>
                    <a:pt x="4225" y="1489"/>
                    <a:pt x="4181" y="1503"/>
                  </a:cubicBezTo>
                  <a:cubicBezTo>
                    <a:pt x="3754" y="1569"/>
                    <a:pt x="3738" y="2175"/>
                    <a:pt x="3738" y="2175"/>
                  </a:cubicBezTo>
                  <a:cubicBezTo>
                    <a:pt x="3738" y="2175"/>
                    <a:pt x="3443" y="1421"/>
                    <a:pt x="3935" y="1044"/>
                  </a:cubicBezTo>
                  <a:cubicBezTo>
                    <a:pt x="4118" y="899"/>
                    <a:pt x="4264" y="844"/>
                    <a:pt x="4379" y="844"/>
                  </a:cubicBezTo>
                  <a:cubicBezTo>
                    <a:pt x="4563" y="844"/>
                    <a:pt x="4665" y="985"/>
                    <a:pt x="4705" y="1126"/>
                  </a:cubicBezTo>
                  <a:cubicBezTo>
                    <a:pt x="4758" y="1311"/>
                    <a:pt x="4865" y="1465"/>
                    <a:pt x="5008" y="1465"/>
                  </a:cubicBezTo>
                  <a:cubicBezTo>
                    <a:pt x="5041" y="1465"/>
                    <a:pt x="5077" y="1456"/>
                    <a:pt x="5115" y="1437"/>
                  </a:cubicBezTo>
                  <a:cubicBezTo>
                    <a:pt x="5259" y="1371"/>
                    <a:pt x="5373" y="1267"/>
                    <a:pt x="5472" y="1267"/>
                  </a:cubicBezTo>
                  <a:cubicBezTo>
                    <a:pt x="5520" y="1267"/>
                    <a:pt x="5564" y="1291"/>
                    <a:pt x="5607" y="1355"/>
                  </a:cubicBezTo>
                  <a:cubicBezTo>
                    <a:pt x="5705" y="1601"/>
                    <a:pt x="5607" y="1896"/>
                    <a:pt x="5361" y="2011"/>
                  </a:cubicBezTo>
                  <a:cubicBezTo>
                    <a:pt x="5361" y="2011"/>
                    <a:pt x="5367" y="2011"/>
                    <a:pt x="5377" y="2011"/>
                  </a:cubicBezTo>
                  <a:cubicBezTo>
                    <a:pt x="5484" y="2011"/>
                    <a:pt x="6094" y="1984"/>
                    <a:pt x="6213" y="1372"/>
                  </a:cubicBezTo>
                  <a:cubicBezTo>
                    <a:pt x="6331" y="822"/>
                    <a:pt x="5864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17"/>
            <p:cNvSpPr/>
            <p:nvPr/>
          </p:nvSpPr>
          <p:spPr>
            <a:xfrm>
              <a:off x="1028081" y="4303489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53" y="1"/>
                  </a:moveTo>
                  <a:cubicBezTo>
                    <a:pt x="853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31" y="3099"/>
                    <a:pt x="1164" y="3312"/>
                  </a:cubicBezTo>
                  <a:cubicBezTo>
                    <a:pt x="1215" y="3223"/>
                    <a:pt x="1304" y="3164"/>
                    <a:pt x="1395" y="3164"/>
                  </a:cubicBezTo>
                  <a:cubicBezTo>
                    <a:pt x="1422" y="3164"/>
                    <a:pt x="1449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098" y="1574"/>
                    <a:pt x="754" y="787"/>
                    <a:pt x="85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17"/>
            <p:cNvSpPr/>
            <p:nvPr/>
          </p:nvSpPr>
          <p:spPr>
            <a:xfrm>
              <a:off x="-85015" y="4897400"/>
              <a:ext cx="297935" cy="207098"/>
            </a:xfrm>
            <a:custGeom>
              <a:rect b="b" l="l" r="r" t="t"/>
              <a:pathLst>
                <a:path extrusionOk="0" h="6313" w="9082">
                  <a:moveTo>
                    <a:pt x="7085" y="0"/>
                  </a:moveTo>
                  <a:cubicBezTo>
                    <a:pt x="6630" y="0"/>
                    <a:pt x="6201" y="163"/>
                    <a:pt x="5934" y="501"/>
                  </a:cubicBezTo>
                  <a:cubicBezTo>
                    <a:pt x="5540" y="910"/>
                    <a:pt x="5491" y="1533"/>
                    <a:pt x="5819" y="1992"/>
                  </a:cubicBezTo>
                  <a:cubicBezTo>
                    <a:pt x="5901" y="2140"/>
                    <a:pt x="6032" y="2238"/>
                    <a:pt x="6196" y="2304"/>
                  </a:cubicBezTo>
                  <a:lnTo>
                    <a:pt x="6229" y="2320"/>
                  </a:lnTo>
                  <a:lnTo>
                    <a:pt x="6294" y="2336"/>
                  </a:lnTo>
                  <a:cubicBezTo>
                    <a:pt x="6327" y="2353"/>
                    <a:pt x="6360" y="2353"/>
                    <a:pt x="6393" y="2369"/>
                  </a:cubicBezTo>
                  <a:cubicBezTo>
                    <a:pt x="6461" y="2385"/>
                    <a:pt x="6531" y="2394"/>
                    <a:pt x="6600" y="2394"/>
                  </a:cubicBezTo>
                  <a:cubicBezTo>
                    <a:pt x="6812" y="2394"/>
                    <a:pt x="7019" y="2317"/>
                    <a:pt x="7180" y="2156"/>
                  </a:cubicBezTo>
                  <a:cubicBezTo>
                    <a:pt x="7570" y="1751"/>
                    <a:pt x="7300" y="1208"/>
                    <a:pt x="6962" y="1208"/>
                  </a:cubicBezTo>
                  <a:cubicBezTo>
                    <a:pt x="6931" y="1208"/>
                    <a:pt x="6900" y="1212"/>
                    <a:pt x="6868" y="1222"/>
                  </a:cubicBezTo>
                  <a:cubicBezTo>
                    <a:pt x="6557" y="1304"/>
                    <a:pt x="6491" y="1714"/>
                    <a:pt x="6721" y="1845"/>
                  </a:cubicBezTo>
                  <a:cubicBezTo>
                    <a:pt x="6775" y="1875"/>
                    <a:pt x="6833" y="1889"/>
                    <a:pt x="6891" y="1889"/>
                  </a:cubicBezTo>
                  <a:cubicBezTo>
                    <a:pt x="6992" y="1889"/>
                    <a:pt x="7091" y="1846"/>
                    <a:pt x="7163" y="1763"/>
                  </a:cubicBezTo>
                  <a:lnTo>
                    <a:pt x="7163" y="1763"/>
                  </a:lnTo>
                  <a:cubicBezTo>
                    <a:pt x="7196" y="1910"/>
                    <a:pt x="7147" y="2058"/>
                    <a:pt x="7016" y="2140"/>
                  </a:cubicBezTo>
                  <a:cubicBezTo>
                    <a:pt x="6875" y="2257"/>
                    <a:pt x="6701" y="2315"/>
                    <a:pt x="6530" y="2315"/>
                  </a:cubicBezTo>
                  <a:cubicBezTo>
                    <a:pt x="6461" y="2315"/>
                    <a:pt x="6393" y="2306"/>
                    <a:pt x="6327" y="2287"/>
                  </a:cubicBezTo>
                  <a:cubicBezTo>
                    <a:pt x="6229" y="2271"/>
                    <a:pt x="6147" y="2222"/>
                    <a:pt x="6065" y="2173"/>
                  </a:cubicBezTo>
                  <a:cubicBezTo>
                    <a:pt x="5557" y="1763"/>
                    <a:pt x="5524" y="1009"/>
                    <a:pt x="5983" y="550"/>
                  </a:cubicBezTo>
                  <a:cubicBezTo>
                    <a:pt x="6239" y="246"/>
                    <a:pt x="6632" y="102"/>
                    <a:pt x="7049" y="102"/>
                  </a:cubicBezTo>
                  <a:cubicBezTo>
                    <a:pt x="7915" y="102"/>
                    <a:pt x="8879" y="727"/>
                    <a:pt x="8901" y="1845"/>
                  </a:cubicBezTo>
                  <a:cubicBezTo>
                    <a:pt x="8917" y="2664"/>
                    <a:pt x="8491" y="3402"/>
                    <a:pt x="7770" y="3795"/>
                  </a:cubicBezTo>
                  <a:lnTo>
                    <a:pt x="7704" y="3812"/>
                  </a:lnTo>
                  <a:cubicBezTo>
                    <a:pt x="7622" y="3844"/>
                    <a:pt x="7540" y="3877"/>
                    <a:pt x="7442" y="3894"/>
                  </a:cubicBezTo>
                  <a:cubicBezTo>
                    <a:pt x="7215" y="3946"/>
                    <a:pt x="6990" y="3968"/>
                    <a:pt x="6765" y="3968"/>
                  </a:cubicBezTo>
                  <a:cubicBezTo>
                    <a:pt x="5178" y="3968"/>
                    <a:pt x="3643" y="2834"/>
                    <a:pt x="2302" y="2834"/>
                  </a:cubicBezTo>
                  <a:cubicBezTo>
                    <a:pt x="2155" y="2834"/>
                    <a:pt x="2011" y="2847"/>
                    <a:pt x="1869" y="2877"/>
                  </a:cubicBezTo>
                  <a:cubicBezTo>
                    <a:pt x="623" y="3156"/>
                    <a:pt x="262" y="4041"/>
                    <a:pt x="148" y="4582"/>
                  </a:cubicBezTo>
                  <a:cubicBezTo>
                    <a:pt x="0" y="5123"/>
                    <a:pt x="115" y="5729"/>
                    <a:pt x="558" y="6057"/>
                  </a:cubicBezTo>
                  <a:cubicBezTo>
                    <a:pt x="784" y="6233"/>
                    <a:pt x="1055" y="6313"/>
                    <a:pt x="1320" y="6313"/>
                  </a:cubicBezTo>
                  <a:cubicBezTo>
                    <a:pt x="1747" y="6313"/>
                    <a:pt x="2156" y="6106"/>
                    <a:pt x="2328" y="5762"/>
                  </a:cubicBezTo>
                  <a:cubicBezTo>
                    <a:pt x="2656" y="5221"/>
                    <a:pt x="2361" y="4516"/>
                    <a:pt x="1869" y="4402"/>
                  </a:cubicBezTo>
                  <a:cubicBezTo>
                    <a:pt x="1770" y="4356"/>
                    <a:pt x="1666" y="4335"/>
                    <a:pt x="1563" y="4335"/>
                  </a:cubicBezTo>
                  <a:cubicBezTo>
                    <a:pt x="1257" y="4335"/>
                    <a:pt x="963" y="4525"/>
                    <a:pt x="853" y="4844"/>
                  </a:cubicBezTo>
                  <a:cubicBezTo>
                    <a:pt x="820" y="4959"/>
                    <a:pt x="803" y="5090"/>
                    <a:pt x="836" y="5221"/>
                  </a:cubicBezTo>
                  <a:lnTo>
                    <a:pt x="836" y="5238"/>
                  </a:lnTo>
                  <a:cubicBezTo>
                    <a:pt x="836" y="5238"/>
                    <a:pt x="836" y="5254"/>
                    <a:pt x="836" y="5270"/>
                  </a:cubicBezTo>
                  <a:cubicBezTo>
                    <a:pt x="836" y="5287"/>
                    <a:pt x="836" y="5287"/>
                    <a:pt x="836" y="5303"/>
                  </a:cubicBezTo>
                  <a:cubicBezTo>
                    <a:pt x="910" y="5525"/>
                    <a:pt x="1122" y="5663"/>
                    <a:pt x="1341" y="5663"/>
                  </a:cubicBezTo>
                  <a:cubicBezTo>
                    <a:pt x="1414" y="5663"/>
                    <a:pt x="1488" y="5647"/>
                    <a:pt x="1557" y="5615"/>
                  </a:cubicBezTo>
                  <a:cubicBezTo>
                    <a:pt x="1904" y="5473"/>
                    <a:pt x="1797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49" y="4959"/>
                    <a:pt x="1115" y="5320"/>
                    <a:pt x="1066" y="5369"/>
                  </a:cubicBezTo>
                  <a:cubicBezTo>
                    <a:pt x="1052" y="5383"/>
                    <a:pt x="1037" y="5389"/>
                    <a:pt x="1022" y="5389"/>
                  </a:cubicBezTo>
                  <a:cubicBezTo>
                    <a:pt x="968" y="5389"/>
                    <a:pt x="915" y="5313"/>
                    <a:pt x="902" y="5287"/>
                  </a:cubicBezTo>
                  <a:cubicBezTo>
                    <a:pt x="836" y="5090"/>
                    <a:pt x="853" y="4877"/>
                    <a:pt x="935" y="4713"/>
                  </a:cubicBezTo>
                  <a:cubicBezTo>
                    <a:pt x="1085" y="4505"/>
                    <a:pt x="1317" y="4387"/>
                    <a:pt x="1555" y="4387"/>
                  </a:cubicBezTo>
                  <a:cubicBezTo>
                    <a:pt x="1655" y="4387"/>
                    <a:pt x="1756" y="4407"/>
                    <a:pt x="1852" y="4451"/>
                  </a:cubicBezTo>
                  <a:cubicBezTo>
                    <a:pt x="2311" y="4566"/>
                    <a:pt x="2557" y="5221"/>
                    <a:pt x="2246" y="5713"/>
                  </a:cubicBezTo>
                  <a:cubicBezTo>
                    <a:pt x="2085" y="6024"/>
                    <a:pt x="1709" y="6207"/>
                    <a:pt x="1325" y="6207"/>
                  </a:cubicBezTo>
                  <a:cubicBezTo>
                    <a:pt x="1082" y="6207"/>
                    <a:pt x="836" y="6134"/>
                    <a:pt x="639" y="5975"/>
                  </a:cubicBezTo>
                  <a:cubicBezTo>
                    <a:pt x="115" y="5566"/>
                    <a:pt x="115" y="4631"/>
                    <a:pt x="558" y="4058"/>
                  </a:cubicBezTo>
                  <a:cubicBezTo>
                    <a:pt x="903" y="3576"/>
                    <a:pt x="1492" y="3345"/>
                    <a:pt x="2104" y="3345"/>
                  </a:cubicBezTo>
                  <a:cubicBezTo>
                    <a:pt x="2304" y="3345"/>
                    <a:pt x="2507" y="3370"/>
                    <a:pt x="2705" y="3418"/>
                  </a:cubicBezTo>
                  <a:cubicBezTo>
                    <a:pt x="3508" y="3615"/>
                    <a:pt x="4344" y="3959"/>
                    <a:pt x="5229" y="4189"/>
                  </a:cubicBezTo>
                  <a:cubicBezTo>
                    <a:pt x="5550" y="4248"/>
                    <a:pt x="5879" y="4282"/>
                    <a:pt x="6205" y="4282"/>
                  </a:cubicBezTo>
                  <a:cubicBezTo>
                    <a:pt x="6781" y="4282"/>
                    <a:pt x="7350" y="4177"/>
                    <a:pt x="7852" y="3926"/>
                  </a:cubicBezTo>
                  <a:cubicBezTo>
                    <a:pt x="8622" y="3517"/>
                    <a:pt x="9081" y="2713"/>
                    <a:pt x="9048" y="1845"/>
                  </a:cubicBezTo>
                  <a:cubicBezTo>
                    <a:pt x="9015" y="653"/>
                    <a:pt x="7997" y="0"/>
                    <a:pt x="7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17"/>
            <p:cNvSpPr/>
            <p:nvPr/>
          </p:nvSpPr>
          <p:spPr>
            <a:xfrm>
              <a:off x="-49519" y="5014811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0"/>
                  </a:moveTo>
                  <a:cubicBezTo>
                    <a:pt x="332" y="0"/>
                    <a:pt x="0" y="265"/>
                    <a:pt x="0" y="265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7"/>
                    <a:pt x="1623" y="511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60" y="2921"/>
                    <a:pt x="2721" y="3085"/>
                  </a:cubicBezTo>
                  <a:cubicBezTo>
                    <a:pt x="3082" y="3249"/>
                    <a:pt x="2901" y="3691"/>
                    <a:pt x="2901" y="3691"/>
                  </a:cubicBezTo>
                  <a:cubicBezTo>
                    <a:pt x="4245" y="2872"/>
                    <a:pt x="3377" y="1937"/>
                    <a:pt x="3147" y="1659"/>
                  </a:cubicBezTo>
                  <a:cubicBezTo>
                    <a:pt x="2957" y="1441"/>
                    <a:pt x="3083" y="1200"/>
                    <a:pt x="3272" y="1200"/>
                  </a:cubicBezTo>
                  <a:cubicBezTo>
                    <a:pt x="3310" y="1200"/>
                    <a:pt x="3351" y="1210"/>
                    <a:pt x="3393" y="1233"/>
                  </a:cubicBezTo>
                  <a:cubicBezTo>
                    <a:pt x="3639" y="1364"/>
                    <a:pt x="3278" y="1872"/>
                    <a:pt x="3950" y="2298"/>
                  </a:cubicBezTo>
                  <a:cubicBezTo>
                    <a:pt x="4120" y="2410"/>
                    <a:pt x="4279" y="2451"/>
                    <a:pt x="4422" y="2451"/>
                  </a:cubicBezTo>
                  <a:cubicBezTo>
                    <a:pt x="4846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4" y="2085"/>
                    <a:pt x="5119" y="2085"/>
                    <a:pt x="5113" y="2085"/>
                  </a:cubicBezTo>
                  <a:cubicBezTo>
                    <a:pt x="4744" y="2085"/>
                    <a:pt x="4948" y="1574"/>
                    <a:pt x="4786" y="1413"/>
                  </a:cubicBezTo>
                  <a:cubicBezTo>
                    <a:pt x="4702" y="1350"/>
                    <a:pt x="4605" y="1320"/>
                    <a:pt x="4511" y="1320"/>
                  </a:cubicBezTo>
                  <a:cubicBezTo>
                    <a:pt x="4458" y="1320"/>
                    <a:pt x="4407" y="1330"/>
                    <a:pt x="4360" y="1347"/>
                  </a:cubicBezTo>
                  <a:cubicBezTo>
                    <a:pt x="4311" y="1359"/>
                    <a:pt x="4263" y="1364"/>
                    <a:pt x="4219" y="1364"/>
                  </a:cubicBezTo>
                  <a:cubicBezTo>
                    <a:pt x="4071" y="1364"/>
                    <a:pt x="3969" y="1305"/>
                    <a:pt x="4032" y="1216"/>
                  </a:cubicBezTo>
                  <a:cubicBezTo>
                    <a:pt x="4066" y="1174"/>
                    <a:pt x="4102" y="1158"/>
                    <a:pt x="4148" y="1158"/>
                  </a:cubicBezTo>
                  <a:cubicBezTo>
                    <a:pt x="4283" y="1158"/>
                    <a:pt x="4508" y="1294"/>
                    <a:pt x="5032" y="1331"/>
                  </a:cubicBezTo>
                  <a:cubicBezTo>
                    <a:pt x="5060" y="1333"/>
                    <a:pt x="5087" y="1333"/>
                    <a:pt x="5114" y="1333"/>
                  </a:cubicBezTo>
                  <a:cubicBezTo>
                    <a:pt x="5892" y="1333"/>
                    <a:pt x="6458" y="675"/>
                    <a:pt x="6458" y="675"/>
                  </a:cubicBezTo>
                  <a:lnTo>
                    <a:pt x="6458" y="675"/>
                  </a:lnTo>
                  <a:cubicBezTo>
                    <a:pt x="5999" y="931"/>
                    <a:pt x="5513" y="1029"/>
                    <a:pt x="5026" y="1029"/>
                  </a:cubicBezTo>
                  <a:cubicBezTo>
                    <a:pt x="3858" y="1029"/>
                    <a:pt x="2680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17"/>
            <p:cNvSpPr/>
            <p:nvPr/>
          </p:nvSpPr>
          <p:spPr>
            <a:xfrm>
              <a:off x="5299" y="4894185"/>
              <a:ext cx="118360" cy="83095"/>
            </a:xfrm>
            <a:custGeom>
              <a:rect b="b" l="l" r="r" t="t"/>
              <a:pathLst>
                <a:path extrusionOk="0" h="2533" w="3608">
                  <a:moveTo>
                    <a:pt x="2521" y="0"/>
                  </a:moveTo>
                  <a:cubicBezTo>
                    <a:pt x="1931" y="0"/>
                    <a:pt x="1247" y="123"/>
                    <a:pt x="870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2" y="2172"/>
                    <a:pt x="1394" y="2172"/>
                  </a:cubicBezTo>
                  <a:cubicBezTo>
                    <a:pt x="2427" y="2172"/>
                    <a:pt x="2296" y="1517"/>
                    <a:pt x="2263" y="1287"/>
                  </a:cubicBezTo>
                  <a:cubicBezTo>
                    <a:pt x="2181" y="1025"/>
                    <a:pt x="2230" y="763"/>
                    <a:pt x="2410" y="566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17"/>
            <p:cNvSpPr/>
            <p:nvPr/>
          </p:nvSpPr>
          <p:spPr>
            <a:xfrm>
              <a:off x="95646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45" y="541"/>
                    <a:pt x="1001" y="738"/>
                  </a:cubicBezTo>
                  <a:cubicBezTo>
                    <a:pt x="640" y="935"/>
                    <a:pt x="1" y="1344"/>
                    <a:pt x="263" y="2017"/>
                  </a:cubicBezTo>
                  <a:cubicBezTo>
                    <a:pt x="509" y="2689"/>
                    <a:pt x="1673" y="2426"/>
                    <a:pt x="2263" y="2623"/>
                  </a:cubicBezTo>
                  <a:cubicBezTo>
                    <a:pt x="2263" y="2623"/>
                    <a:pt x="1394" y="2164"/>
                    <a:pt x="1460" y="1443"/>
                  </a:cubicBezTo>
                  <a:cubicBezTo>
                    <a:pt x="1525" y="705"/>
                    <a:pt x="1443" y="181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17"/>
            <p:cNvSpPr/>
            <p:nvPr/>
          </p:nvSpPr>
          <p:spPr>
            <a:xfrm>
              <a:off x="175790" y="4844977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77" y="1"/>
                  </a:moveTo>
                  <a:lnTo>
                    <a:pt x="377" y="1"/>
                  </a:lnTo>
                  <a:cubicBezTo>
                    <a:pt x="0" y="1345"/>
                    <a:pt x="541" y="1607"/>
                    <a:pt x="1098" y="2476"/>
                  </a:cubicBezTo>
                  <a:cubicBezTo>
                    <a:pt x="1656" y="3361"/>
                    <a:pt x="1049" y="4311"/>
                    <a:pt x="1049" y="4311"/>
                  </a:cubicBezTo>
                  <a:cubicBezTo>
                    <a:pt x="1459" y="4049"/>
                    <a:pt x="1803" y="3361"/>
                    <a:pt x="2491" y="2918"/>
                  </a:cubicBezTo>
                  <a:cubicBezTo>
                    <a:pt x="3196" y="2492"/>
                    <a:pt x="2901" y="1591"/>
                    <a:pt x="2901" y="1591"/>
                  </a:cubicBezTo>
                  <a:lnTo>
                    <a:pt x="2901" y="1591"/>
                  </a:lnTo>
                  <a:cubicBezTo>
                    <a:pt x="2862" y="1695"/>
                    <a:pt x="2760" y="1748"/>
                    <a:pt x="2594" y="1748"/>
                  </a:cubicBezTo>
                  <a:cubicBezTo>
                    <a:pt x="2553" y="1748"/>
                    <a:pt x="2508" y="1745"/>
                    <a:pt x="2459" y="1738"/>
                  </a:cubicBezTo>
                  <a:cubicBezTo>
                    <a:pt x="2428" y="1731"/>
                    <a:pt x="2397" y="1727"/>
                    <a:pt x="2368" y="1727"/>
                  </a:cubicBezTo>
                  <a:cubicBezTo>
                    <a:pt x="2133" y="1727"/>
                    <a:pt x="1962" y="1947"/>
                    <a:pt x="2049" y="2181"/>
                  </a:cubicBezTo>
                  <a:cubicBezTo>
                    <a:pt x="2101" y="2413"/>
                    <a:pt x="1959" y="2513"/>
                    <a:pt x="1824" y="2513"/>
                  </a:cubicBezTo>
                  <a:cubicBezTo>
                    <a:pt x="1788" y="2513"/>
                    <a:pt x="1752" y="2506"/>
                    <a:pt x="1721" y="2492"/>
                  </a:cubicBezTo>
                  <a:cubicBezTo>
                    <a:pt x="1557" y="2426"/>
                    <a:pt x="1557" y="2066"/>
                    <a:pt x="1787" y="1886"/>
                  </a:cubicBezTo>
                  <a:cubicBezTo>
                    <a:pt x="2000" y="1705"/>
                    <a:pt x="2147" y="1312"/>
                    <a:pt x="1951" y="689"/>
                  </a:cubicBezTo>
                  <a:cubicBezTo>
                    <a:pt x="1814" y="219"/>
                    <a:pt x="1370" y="104"/>
                    <a:pt x="1047" y="104"/>
                  </a:cubicBezTo>
                  <a:cubicBezTo>
                    <a:pt x="943" y="104"/>
                    <a:pt x="851" y="116"/>
                    <a:pt x="787" y="132"/>
                  </a:cubicBezTo>
                  <a:cubicBezTo>
                    <a:pt x="763" y="134"/>
                    <a:pt x="740" y="136"/>
                    <a:pt x="717" y="136"/>
                  </a:cubicBezTo>
                  <a:cubicBezTo>
                    <a:pt x="593" y="136"/>
                    <a:pt x="474" y="97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17"/>
            <p:cNvSpPr/>
            <p:nvPr/>
          </p:nvSpPr>
          <p:spPr>
            <a:xfrm>
              <a:off x="152662" y="4636793"/>
              <a:ext cx="265655" cy="265753"/>
            </a:xfrm>
            <a:custGeom>
              <a:rect b="b" l="l" r="r" t="t"/>
              <a:pathLst>
                <a:path extrusionOk="0" h="8101" w="8098">
                  <a:moveTo>
                    <a:pt x="5732" y="0"/>
                  </a:moveTo>
                  <a:cubicBezTo>
                    <a:pt x="5217" y="0"/>
                    <a:pt x="4714" y="189"/>
                    <a:pt x="4409" y="577"/>
                  </a:cubicBezTo>
                  <a:cubicBezTo>
                    <a:pt x="4114" y="1003"/>
                    <a:pt x="4082" y="1560"/>
                    <a:pt x="4311" y="2036"/>
                  </a:cubicBezTo>
                  <a:cubicBezTo>
                    <a:pt x="4518" y="2442"/>
                    <a:pt x="4854" y="2589"/>
                    <a:pt x="5182" y="2589"/>
                  </a:cubicBezTo>
                  <a:cubicBezTo>
                    <a:pt x="5527" y="2589"/>
                    <a:pt x="5864" y="2426"/>
                    <a:pt x="6032" y="2232"/>
                  </a:cubicBezTo>
                  <a:cubicBezTo>
                    <a:pt x="6212" y="2036"/>
                    <a:pt x="6294" y="1757"/>
                    <a:pt x="6245" y="1478"/>
                  </a:cubicBezTo>
                  <a:cubicBezTo>
                    <a:pt x="6187" y="1158"/>
                    <a:pt x="5956" y="1022"/>
                    <a:pt x="5747" y="1022"/>
                  </a:cubicBezTo>
                  <a:cubicBezTo>
                    <a:pt x="5603" y="1022"/>
                    <a:pt x="5469" y="1086"/>
                    <a:pt x="5409" y="1200"/>
                  </a:cubicBezTo>
                  <a:cubicBezTo>
                    <a:pt x="5262" y="1495"/>
                    <a:pt x="5344" y="1839"/>
                    <a:pt x="5754" y="1905"/>
                  </a:cubicBezTo>
                  <a:cubicBezTo>
                    <a:pt x="6098" y="1954"/>
                    <a:pt x="5917" y="2396"/>
                    <a:pt x="5475" y="2495"/>
                  </a:cubicBezTo>
                  <a:cubicBezTo>
                    <a:pt x="5390" y="2520"/>
                    <a:pt x="5305" y="2532"/>
                    <a:pt x="5222" y="2532"/>
                  </a:cubicBezTo>
                  <a:cubicBezTo>
                    <a:pt x="4867" y="2532"/>
                    <a:pt x="4536" y="2318"/>
                    <a:pt x="4377" y="1986"/>
                  </a:cubicBezTo>
                  <a:cubicBezTo>
                    <a:pt x="4180" y="1544"/>
                    <a:pt x="4229" y="1019"/>
                    <a:pt x="4524" y="626"/>
                  </a:cubicBezTo>
                  <a:cubicBezTo>
                    <a:pt x="4794" y="288"/>
                    <a:pt x="5242" y="129"/>
                    <a:pt x="5712" y="129"/>
                  </a:cubicBezTo>
                  <a:cubicBezTo>
                    <a:pt x="5813" y="129"/>
                    <a:pt x="5915" y="136"/>
                    <a:pt x="6016" y="151"/>
                  </a:cubicBezTo>
                  <a:cubicBezTo>
                    <a:pt x="7229" y="282"/>
                    <a:pt x="7917" y="1986"/>
                    <a:pt x="7196" y="3134"/>
                  </a:cubicBezTo>
                  <a:cubicBezTo>
                    <a:pt x="6950" y="3494"/>
                    <a:pt x="6622" y="3790"/>
                    <a:pt x="6229" y="3986"/>
                  </a:cubicBezTo>
                  <a:cubicBezTo>
                    <a:pt x="5842" y="4152"/>
                    <a:pt x="5392" y="4235"/>
                    <a:pt x="4869" y="4235"/>
                  </a:cubicBezTo>
                  <a:cubicBezTo>
                    <a:pt x="4462" y="4235"/>
                    <a:pt x="4010" y="4185"/>
                    <a:pt x="3508" y="4085"/>
                  </a:cubicBezTo>
                  <a:cubicBezTo>
                    <a:pt x="3212" y="4028"/>
                    <a:pt x="2921" y="4000"/>
                    <a:pt x="2643" y="4000"/>
                  </a:cubicBezTo>
                  <a:cubicBezTo>
                    <a:pt x="1303" y="4000"/>
                    <a:pt x="240" y="4653"/>
                    <a:pt x="131" y="5970"/>
                  </a:cubicBezTo>
                  <a:cubicBezTo>
                    <a:pt x="0" y="7560"/>
                    <a:pt x="1033" y="8100"/>
                    <a:pt x="1033" y="8100"/>
                  </a:cubicBezTo>
                  <a:lnTo>
                    <a:pt x="1000" y="8068"/>
                  </a:lnTo>
                  <a:cubicBezTo>
                    <a:pt x="443" y="7428"/>
                    <a:pt x="590" y="6232"/>
                    <a:pt x="590" y="6232"/>
                  </a:cubicBezTo>
                  <a:cubicBezTo>
                    <a:pt x="689" y="5707"/>
                    <a:pt x="951" y="5248"/>
                    <a:pt x="1344" y="4904"/>
                  </a:cubicBezTo>
                  <a:cubicBezTo>
                    <a:pt x="1925" y="4463"/>
                    <a:pt x="2659" y="4378"/>
                    <a:pt x="3142" y="4378"/>
                  </a:cubicBezTo>
                  <a:cubicBezTo>
                    <a:pt x="3450" y="4378"/>
                    <a:pt x="3655" y="4412"/>
                    <a:pt x="3655" y="4412"/>
                  </a:cubicBezTo>
                  <a:cubicBezTo>
                    <a:pt x="3901" y="4445"/>
                    <a:pt x="4147" y="4462"/>
                    <a:pt x="4360" y="4462"/>
                  </a:cubicBezTo>
                  <a:cubicBezTo>
                    <a:pt x="4479" y="4471"/>
                    <a:pt x="4601" y="4476"/>
                    <a:pt x="4725" y="4476"/>
                  </a:cubicBezTo>
                  <a:cubicBezTo>
                    <a:pt x="5676" y="4476"/>
                    <a:pt x="6732" y="4175"/>
                    <a:pt x="7327" y="3232"/>
                  </a:cubicBezTo>
                  <a:cubicBezTo>
                    <a:pt x="8098" y="1986"/>
                    <a:pt x="7343" y="167"/>
                    <a:pt x="6016" y="20"/>
                  </a:cubicBezTo>
                  <a:cubicBezTo>
                    <a:pt x="5921" y="7"/>
                    <a:pt x="5826" y="0"/>
                    <a:pt x="57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17"/>
            <p:cNvSpPr/>
            <p:nvPr/>
          </p:nvSpPr>
          <p:spPr>
            <a:xfrm>
              <a:off x="185468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17"/>
            <p:cNvSpPr/>
            <p:nvPr/>
          </p:nvSpPr>
          <p:spPr>
            <a:xfrm>
              <a:off x="223096" y="4789208"/>
              <a:ext cx="153265" cy="78371"/>
            </a:xfrm>
            <a:custGeom>
              <a:rect b="b" l="l" r="r" t="t"/>
              <a:pathLst>
                <a:path extrusionOk="0" h="2389" w="4672">
                  <a:moveTo>
                    <a:pt x="1086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10"/>
                    <a:pt x="164" y="203"/>
                    <a:pt x="239" y="203"/>
                  </a:cubicBezTo>
                  <a:cubicBezTo>
                    <a:pt x="728" y="203"/>
                    <a:pt x="1034" y="513"/>
                    <a:pt x="935" y="996"/>
                  </a:cubicBezTo>
                  <a:cubicBezTo>
                    <a:pt x="804" y="1406"/>
                    <a:pt x="968" y="1864"/>
                    <a:pt x="1312" y="2127"/>
                  </a:cubicBezTo>
                  <a:cubicBezTo>
                    <a:pt x="1640" y="2389"/>
                    <a:pt x="2541" y="2389"/>
                    <a:pt x="2541" y="2389"/>
                  </a:cubicBezTo>
                  <a:cubicBezTo>
                    <a:pt x="2279" y="2241"/>
                    <a:pt x="2525" y="1881"/>
                    <a:pt x="2689" y="1455"/>
                  </a:cubicBezTo>
                  <a:cubicBezTo>
                    <a:pt x="2845" y="1034"/>
                    <a:pt x="2422" y="880"/>
                    <a:pt x="2225" y="880"/>
                  </a:cubicBezTo>
                  <a:cubicBezTo>
                    <a:pt x="2215" y="880"/>
                    <a:pt x="2206" y="880"/>
                    <a:pt x="2197" y="881"/>
                  </a:cubicBezTo>
                  <a:cubicBezTo>
                    <a:pt x="2093" y="890"/>
                    <a:pt x="2017" y="911"/>
                    <a:pt x="1946" y="911"/>
                  </a:cubicBezTo>
                  <a:cubicBezTo>
                    <a:pt x="1893" y="911"/>
                    <a:pt x="1843" y="900"/>
                    <a:pt x="1787" y="865"/>
                  </a:cubicBezTo>
                  <a:cubicBezTo>
                    <a:pt x="1680" y="798"/>
                    <a:pt x="1736" y="580"/>
                    <a:pt x="2017" y="580"/>
                  </a:cubicBezTo>
                  <a:cubicBezTo>
                    <a:pt x="2081" y="580"/>
                    <a:pt x="2157" y="591"/>
                    <a:pt x="2246" y="619"/>
                  </a:cubicBezTo>
                  <a:cubicBezTo>
                    <a:pt x="2721" y="783"/>
                    <a:pt x="2574" y="1242"/>
                    <a:pt x="3311" y="1389"/>
                  </a:cubicBezTo>
                  <a:cubicBezTo>
                    <a:pt x="3367" y="1400"/>
                    <a:pt x="3419" y="1406"/>
                    <a:pt x="3468" y="1406"/>
                  </a:cubicBezTo>
                  <a:cubicBezTo>
                    <a:pt x="4060" y="1406"/>
                    <a:pt x="4218" y="643"/>
                    <a:pt x="4279" y="537"/>
                  </a:cubicBezTo>
                  <a:cubicBezTo>
                    <a:pt x="4393" y="406"/>
                    <a:pt x="4524" y="275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9" y="394"/>
                  </a:cubicBezTo>
                  <a:cubicBezTo>
                    <a:pt x="3161" y="394"/>
                    <a:pt x="2688" y="332"/>
                    <a:pt x="2131" y="160"/>
                  </a:cubicBezTo>
                  <a:cubicBezTo>
                    <a:pt x="1733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17"/>
            <p:cNvSpPr/>
            <p:nvPr/>
          </p:nvSpPr>
          <p:spPr>
            <a:xfrm>
              <a:off x="232248" y="4646011"/>
              <a:ext cx="105402" cy="110389"/>
            </a:xfrm>
            <a:custGeom>
              <a:rect b="b" l="l" r="r" t="t"/>
              <a:pathLst>
                <a:path extrusionOk="0" h="3365" w="3213">
                  <a:moveTo>
                    <a:pt x="1934" y="1"/>
                  </a:moveTo>
                  <a:lnTo>
                    <a:pt x="1934" y="1"/>
                  </a:lnTo>
                  <a:cubicBezTo>
                    <a:pt x="1492" y="279"/>
                    <a:pt x="1426" y="722"/>
                    <a:pt x="705" y="1345"/>
                  </a:cubicBezTo>
                  <a:cubicBezTo>
                    <a:pt x="0" y="1968"/>
                    <a:pt x="197" y="2427"/>
                    <a:pt x="344" y="2689"/>
                  </a:cubicBezTo>
                  <a:cubicBezTo>
                    <a:pt x="459" y="2804"/>
                    <a:pt x="426" y="3000"/>
                    <a:pt x="295" y="3099"/>
                  </a:cubicBezTo>
                  <a:cubicBezTo>
                    <a:pt x="1393" y="2984"/>
                    <a:pt x="1229" y="2345"/>
                    <a:pt x="1164" y="2148"/>
                  </a:cubicBezTo>
                  <a:cubicBezTo>
                    <a:pt x="1098" y="1951"/>
                    <a:pt x="1131" y="1837"/>
                    <a:pt x="1246" y="1837"/>
                  </a:cubicBezTo>
                  <a:cubicBezTo>
                    <a:pt x="1344" y="1837"/>
                    <a:pt x="1344" y="2066"/>
                    <a:pt x="1328" y="2361"/>
                  </a:cubicBezTo>
                  <a:cubicBezTo>
                    <a:pt x="1328" y="2640"/>
                    <a:pt x="1262" y="3295"/>
                    <a:pt x="2115" y="3361"/>
                  </a:cubicBezTo>
                  <a:cubicBezTo>
                    <a:pt x="2146" y="3363"/>
                    <a:pt x="2176" y="3365"/>
                    <a:pt x="2205" y="3365"/>
                  </a:cubicBezTo>
                  <a:cubicBezTo>
                    <a:pt x="2984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7" y="2618"/>
                    <a:pt x="2777" y="2618"/>
                  </a:cubicBezTo>
                  <a:cubicBezTo>
                    <a:pt x="2327" y="2618"/>
                    <a:pt x="1803" y="2418"/>
                    <a:pt x="1574" y="1656"/>
                  </a:cubicBezTo>
                  <a:cubicBezTo>
                    <a:pt x="1377" y="1083"/>
                    <a:pt x="1508" y="443"/>
                    <a:pt x="19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17"/>
            <p:cNvSpPr/>
            <p:nvPr/>
          </p:nvSpPr>
          <p:spPr>
            <a:xfrm>
              <a:off x="382794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301" y="0"/>
                  </a:moveTo>
                  <a:cubicBezTo>
                    <a:pt x="989" y="0"/>
                    <a:pt x="755" y="369"/>
                    <a:pt x="755" y="369"/>
                  </a:cubicBezTo>
                  <a:cubicBezTo>
                    <a:pt x="1" y="1500"/>
                    <a:pt x="837" y="3286"/>
                    <a:pt x="984" y="5171"/>
                  </a:cubicBezTo>
                  <a:cubicBezTo>
                    <a:pt x="1115" y="7056"/>
                    <a:pt x="476" y="7663"/>
                    <a:pt x="476" y="7663"/>
                  </a:cubicBezTo>
                  <a:cubicBezTo>
                    <a:pt x="1164" y="7122"/>
                    <a:pt x="1328" y="5351"/>
                    <a:pt x="1197" y="3991"/>
                  </a:cubicBezTo>
                  <a:cubicBezTo>
                    <a:pt x="1066" y="2631"/>
                    <a:pt x="1083" y="1352"/>
                    <a:pt x="1345" y="1090"/>
                  </a:cubicBezTo>
                  <a:cubicBezTo>
                    <a:pt x="1607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17"/>
            <p:cNvSpPr/>
            <p:nvPr/>
          </p:nvSpPr>
          <p:spPr>
            <a:xfrm>
              <a:off x="323120" y="4456034"/>
              <a:ext cx="280188" cy="334119"/>
            </a:xfrm>
            <a:custGeom>
              <a:rect b="b" l="l" r="r" t="t"/>
              <a:pathLst>
                <a:path extrusionOk="0" h="10185" w="8541">
                  <a:moveTo>
                    <a:pt x="6280" y="1"/>
                  </a:moveTo>
                  <a:cubicBezTo>
                    <a:pt x="6079" y="1"/>
                    <a:pt x="5874" y="24"/>
                    <a:pt x="5672" y="71"/>
                  </a:cubicBezTo>
                  <a:cubicBezTo>
                    <a:pt x="4475" y="334"/>
                    <a:pt x="3721" y="1596"/>
                    <a:pt x="3492" y="2841"/>
                  </a:cubicBezTo>
                  <a:cubicBezTo>
                    <a:pt x="3246" y="4153"/>
                    <a:pt x="3492" y="5382"/>
                    <a:pt x="3442" y="6497"/>
                  </a:cubicBezTo>
                  <a:cubicBezTo>
                    <a:pt x="3508" y="7480"/>
                    <a:pt x="3147" y="8447"/>
                    <a:pt x="2443" y="9136"/>
                  </a:cubicBezTo>
                  <a:cubicBezTo>
                    <a:pt x="1770" y="9758"/>
                    <a:pt x="902" y="10119"/>
                    <a:pt x="0" y="10185"/>
                  </a:cubicBezTo>
                  <a:cubicBezTo>
                    <a:pt x="918" y="10152"/>
                    <a:pt x="1803" y="9808"/>
                    <a:pt x="2492" y="9201"/>
                  </a:cubicBezTo>
                  <a:cubicBezTo>
                    <a:pt x="3229" y="8496"/>
                    <a:pt x="3639" y="7513"/>
                    <a:pt x="3590" y="6497"/>
                  </a:cubicBezTo>
                  <a:cubicBezTo>
                    <a:pt x="3656" y="5366"/>
                    <a:pt x="3410" y="4136"/>
                    <a:pt x="3656" y="2874"/>
                  </a:cubicBezTo>
                  <a:cubicBezTo>
                    <a:pt x="3901" y="1628"/>
                    <a:pt x="4606" y="465"/>
                    <a:pt x="5704" y="219"/>
                  </a:cubicBezTo>
                  <a:cubicBezTo>
                    <a:pt x="5819" y="186"/>
                    <a:pt x="5950" y="170"/>
                    <a:pt x="6098" y="153"/>
                  </a:cubicBezTo>
                  <a:cubicBezTo>
                    <a:pt x="6143" y="150"/>
                    <a:pt x="6187" y="148"/>
                    <a:pt x="6231" y="148"/>
                  </a:cubicBezTo>
                  <a:cubicBezTo>
                    <a:pt x="6626" y="148"/>
                    <a:pt x="7003" y="278"/>
                    <a:pt x="7327" y="514"/>
                  </a:cubicBezTo>
                  <a:cubicBezTo>
                    <a:pt x="8048" y="1088"/>
                    <a:pt x="7966" y="2333"/>
                    <a:pt x="7540" y="2710"/>
                  </a:cubicBezTo>
                  <a:cubicBezTo>
                    <a:pt x="7334" y="2888"/>
                    <a:pt x="7109" y="2961"/>
                    <a:pt x="6911" y="2961"/>
                  </a:cubicBezTo>
                  <a:cubicBezTo>
                    <a:pt x="6653" y="2961"/>
                    <a:pt x="6441" y="2837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13" y="2666"/>
                    <a:pt x="6467" y="2666"/>
                  </a:cubicBezTo>
                  <a:cubicBezTo>
                    <a:pt x="6603" y="2666"/>
                    <a:pt x="6852" y="2633"/>
                    <a:pt x="6934" y="2399"/>
                  </a:cubicBezTo>
                  <a:cubicBezTo>
                    <a:pt x="7049" y="2087"/>
                    <a:pt x="6868" y="1743"/>
                    <a:pt x="6540" y="1678"/>
                  </a:cubicBezTo>
                  <a:cubicBezTo>
                    <a:pt x="6485" y="1662"/>
                    <a:pt x="6429" y="1654"/>
                    <a:pt x="6375" y="1654"/>
                  </a:cubicBezTo>
                  <a:cubicBezTo>
                    <a:pt x="5987" y="1654"/>
                    <a:pt x="5677" y="2043"/>
                    <a:pt x="5836" y="2432"/>
                  </a:cubicBezTo>
                  <a:cubicBezTo>
                    <a:pt x="5925" y="2823"/>
                    <a:pt x="6443" y="3116"/>
                    <a:pt x="6986" y="3116"/>
                  </a:cubicBezTo>
                  <a:cubicBezTo>
                    <a:pt x="7239" y="3116"/>
                    <a:pt x="7497" y="3053"/>
                    <a:pt x="7721" y="2907"/>
                  </a:cubicBezTo>
                  <a:cubicBezTo>
                    <a:pt x="8130" y="2677"/>
                    <a:pt x="8540" y="1973"/>
                    <a:pt x="8245" y="1186"/>
                  </a:cubicBezTo>
                  <a:cubicBezTo>
                    <a:pt x="8017" y="462"/>
                    <a:pt x="7186" y="1"/>
                    <a:pt x="62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17"/>
            <p:cNvSpPr/>
            <p:nvPr/>
          </p:nvSpPr>
          <p:spPr>
            <a:xfrm>
              <a:off x="455917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709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607" y="96"/>
                    <a:pt x="624" y="276"/>
                    <a:pt x="542" y="375"/>
                  </a:cubicBezTo>
                  <a:cubicBezTo>
                    <a:pt x="394" y="604"/>
                    <a:pt x="1" y="1309"/>
                    <a:pt x="558" y="1866"/>
                  </a:cubicBezTo>
                  <a:cubicBezTo>
                    <a:pt x="737" y="2045"/>
                    <a:pt x="989" y="2107"/>
                    <a:pt x="1253" y="2107"/>
                  </a:cubicBezTo>
                  <a:cubicBezTo>
                    <a:pt x="1789" y="2107"/>
                    <a:pt x="2377" y="1850"/>
                    <a:pt x="2509" y="1784"/>
                  </a:cubicBezTo>
                  <a:lnTo>
                    <a:pt x="2509" y="1784"/>
                  </a:lnTo>
                  <a:cubicBezTo>
                    <a:pt x="2509" y="1784"/>
                    <a:pt x="2475" y="1788"/>
                    <a:pt x="2421" y="1788"/>
                  </a:cubicBezTo>
                  <a:cubicBezTo>
                    <a:pt x="2204" y="1788"/>
                    <a:pt x="1653" y="1725"/>
                    <a:pt x="1574" y="1096"/>
                  </a:cubicBezTo>
                  <a:cubicBezTo>
                    <a:pt x="1475" y="401"/>
                    <a:pt x="1180" y="1"/>
                    <a:pt x="7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17"/>
            <p:cNvSpPr/>
            <p:nvPr/>
          </p:nvSpPr>
          <p:spPr>
            <a:xfrm>
              <a:off x="459690" y="4507277"/>
              <a:ext cx="158678" cy="179640"/>
            </a:xfrm>
            <a:custGeom>
              <a:rect b="b" l="l" r="r" t="t"/>
              <a:pathLst>
                <a:path extrusionOk="0" h="5476" w="4837">
                  <a:moveTo>
                    <a:pt x="4361" y="1"/>
                  </a:moveTo>
                  <a:lnTo>
                    <a:pt x="4361" y="1"/>
                  </a:lnTo>
                  <a:cubicBezTo>
                    <a:pt x="4492" y="558"/>
                    <a:pt x="4279" y="1148"/>
                    <a:pt x="3803" y="1492"/>
                  </a:cubicBezTo>
                  <a:cubicBezTo>
                    <a:pt x="3017" y="2066"/>
                    <a:pt x="1902" y="1771"/>
                    <a:pt x="1001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312" y="5279"/>
                    <a:pt x="476" y="4918"/>
                    <a:pt x="443" y="4558"/>
                  </a:cubicBezTo>
                  <a:cubicBezTo>
                    <a:pt x="443" y="3915"/>
                    <a:pt x="515" y="3186"/>
                    <a:pt x="711" y="3186"/>
                  </a:cubicBezTo>
                  <a:cubicBezTo>
                    <a:pt x="725" y="3186"/>
                    <a:pt x="739" y="3190"/>
                    <a:pt x="755" y="3197"/>
                  </a:cubicBezTo>
                  <a:cubicBezTo>
                    <a:pt x="984" y="3312"/>
                    <a:pt x="787" y="3558"/>
                    <a:pt x="705" y="3705"/>
                  </a:cubicBezTo>
                  <a:cubicBezTo>
                    <a:pt x="624" y="3853"/>
                    <a:pt x="460" y="4525"/>
                    <a:pt x="1181" y="4935"/>
                  </a:cubicBezTo>
                  <a:cubicBezTo>
                    <a:pt x="1181" y="4935"/>
                    <a:pt x="1181" y="4935"/>
                    <a:pt x="1181" y="4935"/>
                  </a:cubicBezTo>
                  <a:cubicBezTo>
                    <a:pt x="1190" y="4935"/>
                    <a:pt x="958" y="4422"/>
                    <a:pt x="1361" y="4148"/>
                  </a:cubicBezTo>
                  <a:cubicBezTo>
                    <a:pt x="1771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505" y="2175"/>
                  </a:cubicBezTo>
                  <a:cubicBezTo>
                    <a:pt x="2536" y="2175"/>
                    <a:pt x="2564" y="2182"/>
                    <a:pt x="2590" y="2197"/>
                  </a:cubicBezTo>
                  <a:cubicBezTo>
                    <a:pt x="2804" y="2345"/>
                    <a:pt x="2541" y="2558"/>
                    <a:pt x="2427" y="2607"/>
                  </a:cubicBezTo>
                  <a:cubicBezTo>
                    <a:pt x="2230" y="2722"/>
                    <a:pt x="2197" y="2984"/>
                    <a:pt x="2361" y="3148"/>
                  </a:cubicBezTo>
                  <a:cubicBezTo>
                    <a:pt x="2558" y="3394"/>
                    <a:pt x="2492" y="3705"/>
                    <a:pt x="2230" y="3804"/>
                  </a:cubicBezTo>
                  <a:cubicBezTo>
                    <a:pt x="2230" y="3804"/>
                    <a:pt x="2286" y="3810"/>
                    <a:pt x="2379" y="3810"/>
                  </a:cubicBezTo>
                  <a:cubicBezTo>
                    <a:pt x="2702" y="3810"/>
                    <a:pt x="3472" y="3732"/>
                    <a:pt x="3967" y="3033"/>
                  </a:cubicBezTo>
                  <a:cubicBezTo>
                    <a:pt x="4590" y="2148"/>
                    <a:pt x="4836" y="820"/>
                    <a:pt x="43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17"/>
            <p:cNvSpPr/>
            <p:nvPr/>
          </p:nvSpPr>
          <p:spPr>
            <a:xfrm>
              <a:off x="574215" y="4457183"/>
              <a:ext cx="96840" cy="64035"/>
            </a:xfrm>
            <a:custGeom>
              <a:rect b="b" l="l" r="r" t="t"/>
              <a:pathLst>
                <a:path extrusionOk="0" h="1952" w="2952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35"/>
                    <a:pt x="755" y="413"/>
                    <a:pt x="919" y="790"/>
                  </a:cubicBezTo>
                  <a:cubicBezTo>
                    <a:pt x="1112" y="1305"/>
                    <a:pt x="1477" y="1951"/>
                    <a:pt x="2236" y="1951"/>
                  </a:cubicBezTo>
                  <a:cubicBezTo>
                    <a:pt x="2443" y="1951"/>
                    <a:pt x="2680" y="1903"/>
                    <a:pt x="2951" y="1790"/>
                  </a:cubicBezTo>
                  <a:cubicBezTo>
                    <a:pt x="2771" y="1725"/>
                    <a:pt x="2656" y="1561"/>
                    <a:pt x="2656" y="1380"/>
                  </a:cubicBezTo>
                  <a:cubicBezTo>
                    <a:pt x="2656" y="1096"/>
                    <a:pt x="2619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17"/>
            <p:cNvSpPr/>
            <p:nvPr/>
          </p:nvSpPr>
          <p:spPr>
            <a:xfrm>
              <a:off x="660789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84" y="0"/>
                  </a:moveTo>
                  <a:cubicBezTo>
                    <a:pt x="812" y="0"/>
                    <a:pt x="653" y="142"/>
                    <a:pt x="640" y="325"/>
                  </a:cubicBezTo>
                  <a:cubicBezTo>
                    <a:pt x="640" y="488"/>
                    <a:pt x="773" y="593"/>
                    <a:pt x="908" y="593"/>
                  </a:cubicBezTo>
                  <a:cubicBezTo>
                    <a:pt x="963" y="593"/>
                    <a:pt x="1019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2" y="268"/>
                    <a:pt x="990" y="268"/>
                  </a:cubicBezTo>
                  <a:cubicBezTo>
                    <a:pt x="924" y="268"/>
                    <a:pt x="890" y="333"/>
                    <a:pt x="903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8" y="391"/>
                    <a:pt x="739" y="292"/>
                  </a:cubicBezTo>
                  <a:cubicBezTo>
                    <a:pt x="762" y="160"/>
                    <a:pt x="873" y="73"/>
                    <a:pt x="995" y="73"/>
                  </a:cubicBezTo>
                  <a:cubicBezTo>
                    <a:pt x="1041" y="73"/>
                    <a:pt x="1087" y="85"/>
                    <a:pt x="1132" y="111"/>
                  </a:cubicBezTo>
                  <a:cubicBezTo>
                    <a:pt x="1394" y="275"/>
                    <a:pt x="1312" y="849"/>
                    <a:pt x="739" y="898"/>
                  </a:cubicBezTo>
                  <a:cubicBezTo>
                    <a:pt x="724" y="899"/>
                    <a:pt x="710" y="900"/>
                    <a:pt x="695" y="900"/>
                  </a:cubicBezTo>
                  <a:cubicBezTo>
                    <a:pt x="336" y="900"/>
                    <a:pt x="17" y="521"/>
                    <a:pt x="17" y="521"/>
                  </a:cubicBezTo>
                  <a:lnTo>
                    <a:pt x="17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55" y="1096"/>
                    <a:pt x="499" y="1140"/>
                    <a:pt x="642" y="1140"/>
                  </a:cubicBezTo>
                  <a:cubicBezTo>
                    <a:pt x="725" y="1140"/>
                    <a:pt x="808" y="1125"/>
                    <a:pt x="886" y="1095"/>
                  </a:cubicBezTo>
                  <a:cubicBezTo>
                    <a:pt x="1099" y="1029"/>
                    <a:pt x="1280" y="865"/>
                    <a:pt x="1361" y="669"/>
                  </a:cubicBezTo>
                  <a:cubicBezTo>
                    <a:pt x="1460" y="423"/>
                    <a:pt x="1361" y="144"/>
                    <a:pt x="1116" y="29"/>
                  </a:cubicBezTo>
                  <a:cubicBezTo>
                    <a:pt x="1072" y="10"/>
                    <a:pt x="1028" y="0"/>
                    <a:pt x="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17"/>
            <p:cNvSpPr/>
            <p:nvPr/>
          </p:nvSpPr>
          <p:spPr>
            <a:xfrm>
              <a:off x="-83932" y="4694367"/>
              <a:ext cx="131220" cy="286749"/>
            </a:xfrm>
            <a:custGeom>
              <a:rect b="b" l="l" r="r" t="t"/>
              <a:pathLst>
                <a:path extrusionOk="0" h="8741" w="4000">
                  <a:moveTo>
                    <a:pt x="2073" y="1"/>
                  </a:moveTo>
                  <a:cubicBezTo>
                    <a:pt x="1547" y="1"/>
                    <a:pt x="1033" y="248"/>
                    <a:pt x="705" y="690"/>
                  </a:cubicBezTo>
                  <a:cubicBezTo>
                    <a:pt x="361" y="1182"/>
                    <a:pt x="311" y="1821"/>
                    <a:pt x="574" y="2362"/>
                  </a:cubicBezTo>
                  <a:cubicBezTo>
                    <a:pt x="816" y="2778"/>
                    <a:pt x="1247" y="3015"/>
                    <a:pt x="1698" y="3015"/>
                  </a:cubicBezTo>
                  <a:cubicBezTo>
                    <a:pt x="1886" y="3015"/>
                    <a:pt x="2078" y="2974"/>
                    <a:pt x="2262" y="2887"/>
                  </a:cubicBezTo>
                  <a:cubicBezTo>
                    <a:pt x="2950" y="2707"/>
                    <a:pt x="3098" y="1772"/>
                    <a:pt x="2491" y="1395"/>
                  </a:cubicBezTo>
                  <a:cubicBezTo>
                    <a:pt x="2410" y="1354"/>
                    <a:pt x="2326" y="1336"/>
                    <a:pt x="2245" y="1336"/>
                  </a:cubicBezTo>
                  <a:cubicBezTo>
                    <a:pt x="1906" y="1336"/>
                    <a:pt x="1618" y="1664"/>
                    <a:pt x="1737" y="2035"/>
                  </a:cubicBezTo>
                  <a:cubicBezTo>
                    <a:pt x="1874" y="2308"/>
                    <a:pt x="2193" y="2330"/>
                    <a:pt x="2324" y="2330"/>
                  </a:cubicBezTo>
                  <a:cubicBezTo>
                    <a:pt x="2350" y="2330"/>
                    <a:pt x="2369" y="2330"/>
                    <a:pt x="2377" y="2330"/>
                  </a:cubicBezTo>
                  <a:cubicBezTo>
                    <a:pt x="2442" y="2330"/>
                    <a:pt x="2442" y="2362"/>
                    <a:pt x="2442" y="2362"/>
                  </a:cubicBezTo>
                  <a:cubicBezTo>
                    <a:pt x="2501" y="2553"/>
                    <a:pt x="2243" y="2850"/>
                    <a:pt x="1776" y="2850"/>
                  </a:cubicBezTo>
                  <a:cubicBezTo>
                    <a:pt x="1722" y="2850"/>
                    <a:pt x="1666" y="2846"/>
                    <a:pt x="1606" y="2838"/>
                  </a:cubicBezTo>
                  <a:cubicBezTo>
                    <a:pt x="1410" y="2789"/>
                    <a:pt x="1229" y="2707"/>
                    <a:pt x="1098" y="2559"/>
                  </a:cubicBezTo>
                  <a:cubicBezTo>
                    <a:pt x="410" y="1920"/>
                    <a:pt x="738" y="543"/>
                    <a:pt x="1754" y="281"/>
                  </a:cubicBezTo>
                  <a:cubicBezTo>
                    <a:pt x="1901" y="240"/>
                    <a:pt x="2049" y="219"/>
                    <a:pt x="2196" y="219"/>
                  </a:cubicBezTo>
                  <a:cubicBezTo>
                    <a:pt x="2344" y="219"/>
                    <a:pt x="2491" y="240"/>
                    <a:pt x="2639" y="281"/>
                  </a:cubicBezTo>
                  <a:cubicBezTo>
                    <a:pt x="2836" y="330"/>
                    <a:pt x="3016" y="412"/>
                    <a:pt x="3164" y="543"/>
                  </a:cubicBezTo>
                  <a:cubicBezTo>
                    <a:pt x="3524" y="822"/>
                    <a:pt x="3737" y="1248"/>
                    <a:pt x="3754" y="1707"/>
                  </a:cubicBezTo>
                  <a:cubicBezTo>
                    <a:pt x="3819" y="2444"/>
                    <a:pt x="3442" y="3182"/>
                    <a:pt x="2868" y="3706"/>
                  </a:cubicBezTo>
                  <a:cubicBezTo>
                    <a:pt x="2295" y="4247"/>
                    <a:pt x="1541" y="4559"/>
                    <a:pt x="983" y="5083"/>
                  </a:cubicBezTo>
                  <a:cubicBezTo>
                    <a:pt x="410" y="5591"/>
                    <a:pt x="66" y="6296"/>
                    <a:pt x="33" y="7050"/>
                  </a:cubicBezTo>
                  <a:cubicBezTo>
                    <a:pt x="0" y="7771"/>
                    <a:pt x="393" y="8493"/>
                    <a:pt x="1033" y="8673"/>
                  </a:cubicBezTo>
                  <a:cubicBezTo>
                    <a:pt x="1167" y="8719"/>
                    <a:pt x="1305" y="8740"/>
                    <a:pt x="1440" y="8740"/>
                  </a:cubicBezTo>
                  <a:cubicBezTo>
                    <a:pt x="1934" y="8740"/>
                    <a:pt x="2396" y="8455"/>
                    <a:pt x="2524" y="8017"/>
                  </a:cubicBezTo>
                  <a:cubicBezTo>
                    <a:pt x="2705" y="7558"/>
                    <a:pt x="2508" y="7017"/>
                    <a:pt x="2049" y="6788"/>
                  </a:cubicBezTo>
                  <a:cubicBezTo>
                    <a:pt x="1951" y="6739"/>
                    <a:pt x="1836" y="6706"/>
                    <a:pt x="1705" y="6706"/>
                  </a:cubicBezTo>
                  <a:cubicBezTo>
                    <a:pt x="1662" y="6699"/>
                    <a:pt x="1618" y="6695"/>
                    <a:pt x="1576" y="6695"/>
                  </a:cubicBezTo>
                  <a:cubicBezTo>
                    <a:pt x="1245" y="6695"/>
                    <a:pt x="938" y="6913"/>
                    <a:pt x="836" y="7247"/>
                  </a:cubicBezTo>
                  <a:cubicBezTo>
                    <a:pt x="720" y="7724"/>
                    <a:pt x="989" y="7998"/>
                    <a:pt x="1300" y="7998"/>
                  </a:cubicBezTo>
                  <a:cubicBezTo>
                    <a:pt x="1385" y="7998"/>
                    <a:pt x="1473" y="7977"/>
                    <a:pt x="1557" y="7935"/>
                  </a:cubicBezTo>
                  <a:cubicBezTo>
                    <a:pt x="1869" y="7771"/>
                    <a:pt x="1918" y="7362"/>
                    <a:pt x="1672" y="7116"/>
                  </a:cubicBezTo>
                  <a:cubicBezTo>
                    <a:pt x="1595" y="7049"/>
                    <a:pt x="1491" y="7015"/>
                    <a:pt x="1388" y="7015"/>
                  </a:cubicBezTo>
                  <a:cubicBezTo>
                    <a:pt x="1314" y="7015"/>
                    <a:pt x="1242" y="7032"/>
                    <a:pt x="1180" y="7067"/>
                  </a:cubicBezTo>
                  <a:cubicBezTo>
                    <a:pt x="1161" y="7078"/>
                    <a:pt x="1148" y="7082"/>
                    <a:pt x="1138" y="7082"/>
                  </a:cubicBezTo>
                  <a:cubicBezTo>
                    <a:pt x="1105" y="7082"/>
                    <a:pt x="1115" y="7034"/>
                    <a:pt x="1115" y="7034"/>
                  </a:cubicBezTo>
                  <a:cubicBezTo>
                    <a:pt x="1234" y="6808"/>
                    <a:pt x="1568" y="6787"/>
                    <a:pt x="1691" y="6787"/>
                  </a:cubicBezTo>
                  <a:cubicBezTo>
                    <a:pt x="1720" y="6787"/>
                    <a:pt x="1737" y="6788"/>
                    <a:pt x="1737" y="6788"/>
                  </a:cubicBezTo>
                  <a:cubicBezTo>
                    <a:pt x="1819" y="6788"/>
                    <a:pt x="1918" y="6821"/>
                    <a:pt x="2000" y="6854"/>
                  </a:cubicBezTo>
                  <a:cubicBezTo>
                    <a:pt x="2459" y="7034"/>
                    <a:pt x="2655" y="7558"/>
                    <a:pt x="2442" y="8001"/>
                  </a:cubicBezTo>
                  <a:cubicBezTo>
                    <a:pt x="2315" y="8394"/>
                    <a:pt x="1914" y="8640"/>
                    <a:pt x="1473" y="8640"/>
                  </a:cubicBezTo>
                  <a:cubicBezTo>
                    <a:pt x="1344" y="8640"/>
                    <a:pt x="1212" y="8619"/>
                    <a:pt x="1082" y="8575"/>
                  </a:cubicBezTo>
                  <a:cubicBezTo>
                    <a:pt x="508" y="8411"/>
                    <a:pt x="148" y="7722"/>
                    <a:pt x="180" y="7067"/>
                  </a:cubicBezTo>
                  <a:cubicBezTo>
                    <a:pt x="229" y="6345"/>
                    <a:pt x="557" y="5690"/>
                    <a:pt x="1098" y="5214"/>
                  </a:cubicBezTo>
                  <a:cubicBezTo>
                    <a:pt x="1639" y="4706"/>
                    <a:pt x="2410" y="4428"/>
                    <a:pt x="3000" y="3838"/>
                  </a:cubicBezTo>
                  <a:cubicBezTo>
                    <a:pt x="3590" y="3297"/>
                    <a:pt x="3999" y="2493"/>
                    <a:pt x="3934" y="1707"/>
                  </a:cubicBezTo>
                  <a:cubicBezTo>
                    <a:pt x="3868" y="920"/>
                    <a:pt x="3311" y="264"/>
                    <a:pt x="2541" y="68"/>
                  </a:cubicBezTo>
                  <a:cubicBezTo>
                    <a:pt x="2387" y="23"/>
                    <a:pt x="2229" y="1"/>
                    <a:pt x="207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17"/>
            <p:cNvSpPr/>
            <p:nvPr/>
          </p:nvSpPr>
          <p:spPr>
            <a:xfrm>
              <a:off x="-81275" y="4803052"/>
              <a:ext cx="56523" cy="79060"/>
            </a:xfrm>
            <a:custGeom>
              <a:rect b="b" l="l" r="r" t="t"/>
              <a:pathLst>
                <a:path extrusionOk="0" h="2410" w="1723">
                  <a:moveTo>
                    <a:pt x="1509" y="0"/>
                  </a:moveTo>
                  <a:lnTo>
                    <a:pt x="1509" y="0"/>
                  </a:lnTo>
                  <a:cubicBezTo>
                    <a:pt x="1509" y="0"/>
                    <a:pt x="1378" y="66"/>
                    <a:pt x="1361" y="164"/>
                  </a:cubicBezTo>
                  <a:cubicBezTo>
                    <a:pt x="1331" y="240"/>
                    <a:pt x="1245" y="330"/>
                    <a:pt x="1076" y="330"/>
                  </a:cubicBezTo>
                  <a:cubicBezTo>
                    <a:pt x="1062" y="330"/>
                    <a:pt x="1048" y="329"/>
                    <a:pt x="1034" y="328"/>
                  </a:cubicBezTo>
                  <a:cubicBezTo>
                    <a:pt x="837" y="328"/>
                    <a:pt x="1" y="393"/>
                    <a:pt x="50" y="2410"/>
                  </a:cubicBezTo>
                  <a:cubicBezTo>
                    <a:pt x="50" y="2410"/>
                    <a:pt x="132" y="1672"/>
                    <a:pt x="755" y="1393"/>
                  </a:cubicBezTo>
                  <a:cubicBezTo>
                    <a:pt x="1394" y="1115"/>
                    <a:pt x="1722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17"/>
            <p:cNvSpPr/>
            <p:nvPr/>
          </p:nvSpPr>
          <p:spPr>
            <a:xfrm>
              <a:off x="-58672" y="4569673"/>
              <a:ext cx="209722" cy="329100"/>
            </a:xfrm>
            <a:custGeom>
              <a:rect b="b" l="l" r="r" t="t"/>
              <a:pathLst>
                <a:path extrusionOk="0" h="10032" w="6393">
                  <a:moveTo>
                    <a:pt x="5246" y="0"/>
                  </a:move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2"/>
                    <a:pt x="3262" y="7966"/>
                    <a:pt x="1558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16" y="9493"/>
                    <a:pt x="675" y="9317"/>
                    <a:pt x="976" y="9317"/>
                  </a:cubicBezTo>
                  <a:cubicBezTo>
                    <a:pt x="1207" y="9317"/>
                    <a:pt x="1404" y="9419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8"/>
                    <a:pt x="2771" y="9229"/>
                    <a:pt x="2574" y="8917"/>
                  </a:cubicBezTo>
                  <a:cubicBezTo>
                    <a:pt x="2479" y="8782"/>
                    <a:pt x="2329" y="8691"/>
                    <a:pt x="2159" y="8691"/>
                  </a:cubicBezTo>
                  <a:cubicBezTo>
                    <a:pt x="2123" y="8691"/>
                    <a:pt x="2087" y="8695"/>
                    <a:pt x="2049" y="8704"/>
                  </a:cubicBezTo>
                  <a:cubicBezTo>
                    <a:pt x="2049" y="8704"/>
                    <a:pt x="2262" y="8655"/>
                    <a:pt x="3311" y="7786"/>
                  </a:cubicBezTo>
                  <a:cubicBezTo>
                    <a:pt x="4590" y="6737"/>
                    <a:pt x="4524" y="7098"/>
                    <a:pt x="5459" y="6606"/>
                  </a:cubicBezTo>
                  <a:cubicBezTo>
                    <a:pt x="6393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29"/>
                    <a:pt x="5511" y="5429"/>
                  </a:cubicBezTo>
                  <a:cubicBezTo>
                    <a:pt x="5474" y="5429"/>
                    <a:pt x="5435" y="5428"/>
                    <a:pt x="5393" y="5426"/>
                  </a:cubicBezTo>
                  <a:cubicBezTo>
                    <a:pt x="5366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7" y="5917"/>
                    <a:pt x="4606" y="5131"/>
                    <a:pt x="4705" y="4491"/>
                  </a:cubicBezTo>
                  <a:cubicBezTo>
                    <a:pt x="4819" y="3852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6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4"/>
                    <a:pt x="4755" y="3293"/>
                    <a:pt x="4621" y="3293"/>
                  </a:cubicBezTo>
                  <a:cubicBezTo>
                    <a:pt x="4591" y="3293"/>
                    <a:pt x="4558" y="3284"/>
                    <a:pt x="4524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6" y="2295"/>
                    <a:pt x="5180" y="2508"/>
                    <a:pt x="5639" y="1820"/>
                  </a:cubicBezTo>
                  <a:cubicBezTo>
                    <a:pt x="6032" y="1213"/>
                    <a:pt x="5475" y="574"/>
                    <a:pt x="5278" y="410"/>
                  </a:cubicBezTo>
                  <a:cubicBezTo>
                    <a:pt x="5164" y="295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17"/>
            <p:cNvSpPr/>
            <p:nvPr/>
          </p:nvSpPr>
          <p:spPr>
            <a:xfrm>
              <a:off x="-5986" y="4485789"/>
              <a:ext cx="95758" cy="352752"/>
            </a:xfrm>
            <a:custGeom>
              <a:rect b="b" l="l" r="r" t="t"/>
              <a:pathLst>
                <a:path extrusionOk="0" h="10753" w="2919">
                  <a:moveTo>
                    <a:pt x="1624" y="0"/>
                  </a:moveTo>
                  <a:cubicBezTo>
                    <a:pt x="1289" y="0"/>
                    <a:pt x="942" y="127"/>
                    <a:pt x="673" y="426"/>
                  </a:cubicBezTo>
                  <a:cubicBezTo>
                    <a:pt x="1" y="1246"/>
                    <a:pt x="148" y="2475"/>
                    <a:pt x="525" y="3508"/>
                  </a:cubicBezTo>
                  <a:cubicBezTo>
                    <a:pt x="1361" y="5557"/>
                    <a:pt x="2246" y="7507"/>
                    <a:pt x="1689" y="8950"/>
                  </a:cubicBezTo>
                  <a:cubicBezTo>
                    <a:pt x="1443" y="9704"/>
                    <a:pt x="919" y="10343"/>
                    <a:pt x="247" y="10753"/>
                  </a:cubicBezTo>
                  <a:cubicBezTo>
                    <a:pt x="951" y="10376"/>
                    <a:pt x="1492" y="9737"/>
                    <a:pt x="1771" y="8983"/>
                  </a:cubicBezTo>
                  <a:cubicBezTo>
                    <a:pt x="2394" y="7507"/>
                    <a:pt x="1509" y="5475"/>
                    <a:pt x="689" y="3442"/>
                  </a:cubicBezTo>
                  <a:cubicBezTo>
                    <a:pt x="312" y="2443"/>
                    <a:pt x="181" y="1246"/>
                    <a:pt x="788" y="508"/>
                  </a:cubicBezTo>
                  <a:cubicBezTo>
                    <a:pt x="1014" y="233"/>
                    <a:pt x="1328" y="115"/>
                    <a:pt x="1638" y="115"/>
                  </a:cubicBezTo>
                  <a:cubicBezTo>
                    <a:pt x="2157" y="115"/>
                    <a:pt x="2666" y="446"/>
                    <a:pt x="2738" y="918"/>
                  </a:cubicBezTo>
                  <a:cubicBezTo>
                    <a:pt x="2846" y="1443"/>
                    <a:pt x="2446" y="1924"/>
                    <a:pt x="1934" y="1924"/>
                  </a:cubicBezTo>
                  <a:cubicBezTo>
                    <a:pt x="1902" y="1924"/>
                    <a:pt x="1869" y="1922"/>
                    <a:pt x="1837" y="1918"/>
                  </a:cubicBezTo>
                  <a:lnTo>
                    <a:pt x="1820" y="1918"/>
                  </a:lnTo>
                  <a:lnTo>
                    <a:pt x="1755" y="1902"/>
                  </a:lnTo>
                  <a:cubicBezTo>
                    <a:pt x="1689" y="1869"/>
                    <a:pt x="1623" y="1820"/>
                    <a:pt x="1591" y="1754"/>
                  </a:cubicBezTo>
                  <a:cubicBezTo>
                    <a:pt x="1591" y="1754"/>
                    <a:pt x="1542" y="1689"/>
                    <a:pt x="1591" y="1656"/>
                  </a:cubicBezTo>
                  <a:cubicBezTo>
                    <a:pt x="1623" y="1623"/>
                    <a:pt x="1984" y="1639"/>
                    <a:pt x="2000" y="1328"/>
                  </a:cubicBezTo>
                  <a:cubicBezTo>
                    <a:pt x="2011" y="1069"/>
                    <a:pt x="1811" y="908"/>
                    <a:pt x="1605" y="908"/>
                  </a:cubicBezTo>
                  <a:cubicBezTo>
                    <a:pt x="1485" y="908"/>
                    <a:pt x="1363" y="962"/>
                    <a:pt x="1279" y="1082"/>
                  </a:cubicBezTo>
                  <a:cubicBezTo>
                    <a:pt x="1069" y="1341"/>
                    <a:pt x="1370" y="1967"/>
                    <a:pt x="1914" y="1967"/>
                  </a:cubicBezTo>
                  <a:cubicBezTo>
                    <a:pt x="1921" y="1967"/>
                    <a:pt x="1928" y="1967"/>
                    <a:pt x="1935" y="1967"/>
                  </a:cubicBezTo>
                  <a:cubicBezTo>
                    <a:pt x="2509" y="1967"/>
                    <a:pt x="2918" y="1459"/>
                    <a:pt x="2820" y="902"/>
                  </a:cubicBezTo>
                  <a:cubicBezTo>
                    <a:pt x="2758" y="382"/>
                    <a:pt x="2207" y="0"/>
                    <a:pt x="162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17"/>
            <p:cNvSpPr/>
            <p:nvPr/>
          </p:nvSpPr>
          <p:spPr>
            <a:xfrm>
              <a:off x="-83408" y="4472864"/>
              <a:ext cx="90903" cy="267295"/>
            </a:xfrm>
            <a:custGeom>
              <a:rect b="b" l="l" r="r" t="t"/>
              <a:pathLst>
                <a:path extrusionOk="0" h="8148" w="2771">
                  <a:moveTo>
                    <a:pt x="689" y="1"/>
                  </a:moveTo>
                  <a:lnTo>
                    <a:pt x="689" y="1"/>
                  </a:lnTo>
                  <a:cubicBezTo>
                    <a:pt x="689" y="1"/>
                    <a:pt x="66" y="181"/>
                    <a:pt x="197" y="1066"/>
                  </a:cubicBezTo>
                  <a:cubicBezTo>
                    <a:pt x="345" y="1968"/>
                    <a:pt x="1049" y="2443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33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39"/>
                    <a:pt x="0" y="8147"/>
                  </a:cubicBezTo>
                  <a:cubicBezTo>
                    <a:pt x="17" y="8000"/>
                    <a:pt x="66" y="6934"/>
                    <a:pt x="1197" y="6131"/>
                  </a:cubicBezTo>
                  <a:cubicBezTo>
                    <a:pt x="2508" y="5230"/>
                    <a:pt x="2771" y="4295"/>
                    <a:pt x="2328" y="2902"/>
                  </a:cubicBezTo>
                  <a:cubicBezTo>
                    <a:pt x="1803" y="1279"/>
                    <a:pt x="361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17"/>
            <p:cNvSpPr/>
            <p:nvPr/>
          </p:nvSpPr>
          <p:spPr>
            <a:xfrm>
              <a:off x="26295" y="4163179"/>
              <a:ext cx="80274" cy="179050"/>
            </a:xfrm>
            <a:custGeom>
              <a:rect b="b" l="l" r="r" t="t"/>
              <a:pathLst>
                <a:path extrusionOk="0" h="5458" w="2447">
                  <a:moveTo>
                    <a:pt x="1454" y="0"/>
                  </a:moveTo>
                  <a:cubicBezTo>
                    <a:pt x="1420" y="0"/>
                    <a:pt x="1388" y="6"/>
                    <a:pt x="1361" y="16"/>
                  </a:cubicBezTo>
                  <a:cubicBezTo>
                    <a:pt x="1033" y="114"/>
                    <a:pt x="967" y="376"/>
                    <a:pt x="1115" y="737"/>
                  </a:cubicBezTo>
                  <a:cubicBezTo>
                    <a:pt x="1279" y="1098"/>
                    <a:pt x="1787" y="1147"/>
                    <a:pt x="1656" y="2802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2" y="5409"/>
                    <a:pt x="1836" y="4458"/>
                    <a:pt x="2147" y="2425"/>
                  </a:cubicBezTo>
                  <a:cubicBezTo>
                    <a:pt x="2446" y="573"/>
                    <a:pt x="1806" y="0"/>
                    <a:pt x="145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17"/>
            <p:cNvSpPr/>
            <p:nvPr/>
          </p:nvSpPr>
          <p:spPr>
            <a:xfrm>
              <a:off x="-31804" y="4113938"/>
              <a:ext cx="173178" cy="233145"/>
            </a:xfrm>
            <a:custGeom>
              <a:rect b="b" l="l" r="r" t="t"/>
              <a:pathLst>
                <a:path extrusionOk="0" h="7107" w="5279">
                  <a:moveTo>
                    <a:pt x="1721" y="1"/>
                  </a:moveTo>
                  <a:cubicBezTo>
                    <a:pt x="1325" y="1"/>
                    <a:pt x="884" y="93"/>
                    <a:pt x="493" y="386"/>
                  </a:cubicBezTo>
                  <a:cubicBezTo>
                    <a:pt x="165" y="648"/>
                    <a:pt x="1" y="1058"/>
                    <a:pt x="50" y="1484"/>
                  </a:cubicBezTo>
                  <a:cubicBezTo>
                    <a:pt x="107" y="1996"/>
                    <a:pt x="633" y="2434"/>
                    <a:pt x="1242" y="2434"/>
                  </a:cubicBezTo>
                  <a:cubicBezTo>
                    <a:pt x="1335" y="2434"/>
                    <a:pt x="1430" y="2424"/>
                    <a:pt x="1525" y="2402"/>
                  </a:cubicBezTo>
                  <a:cubicBezTo>
                    <a:pt x="1624" y="2369"/>
                    <a:pt x="1722" y="2336"/>
                    <a:pt x="1820" y="2287"/>
                  </a:cubicBezTo>
                  <a:lnTo>
                    <a:pt x="1837" y="2287"/>
                  </a:lnTo>
                  <a:lnTo>
                    <a:pt x="1853" y="2271"/>
                  </a:lnTo>
                  <a:cubicBezTo>
                    <a:pt x="2165" y="2123"/>
                    <a:pt x="2329" y="1779"/>
                    <a:pt x="2263" y="1451"/>
                  </a:cubicBezTo>
                  <a:cubicBezTo>
                    <a:pt x="2225" y="1114"/>
                    <a:pt x="1931" y="891"/>
                    <a:pt x="1619" y="891"/>
                  </a:cubicBezTo>
                  <a:cubicBezTo>
                    <a:pt x="1521" y="891"/>
                    <a:pt x="1422" y="913"/>
                    <a:pt x="1329" y="960"/>
                  </a:cubicBezTo>
                  <a:cubicBezTo>
                    <a:pt x="968" y="1173"/>
                    <a:pt x="1083" y="1697"/>
                    <a:pt x="1493" y="1763"/>
                  </a:cubicBezTo>
                  <a:cubicBezTo>
                    <a:pt x="1518" y="1768"/>
                    <a:pt x="1543" y="1770"/>
                    <a:pt x="1568" y="1770"/>
                  </a:cubicBezTo>
                  <a:cubicBezTo>
                    <a:pt x="1797" y="1770"/>
                    <a:pt x="1981" y="1573"/>
                    <a:pt x="1952" y="1337"/>
                  </a:cubicBezTo>
                  <a:cubicBezTo>
                    <a:pt x="1938" y="1289"/>
                    <a:pt x="1963" y="1251"/>
                    <a:pt x="2000" y="1251"/>
                  </a:cubicBezTo>
                  <a:cubicBezTo>
                    <a:pt x="2052" y="1251"/>
                    <a:pt x="2129" y="1331"/>
                    <a:pt x="2148" y="1582"/>
                  </a:cubicBezTo>
                  <a:cubicBezTo>
                    <a:pt x="2165" y="1714"/>
                    <a:pt x="2148" y="1828"/>
                    <a:pt x="2083" y="1943"/>
                  </a:cubicBezTo>
                  <a:cubicBezTo>
                    <a:pt x="1949" y="2166"/>
                    <a:pt x="1694" y="2308"/>
                    <a:pt x="1427" y="2308"/>
                  </a:cubicBezTo>
                  <a:cubicBezTo>
                    <a:pt x="1400" y="2308"/>
                    <a:pt x="1372" y="2307"/>
                    <a:pt x="1345" y="2304"/>
                  </a:cubicBezTo>
                  <a:cubicBezTo>
                    <a:pt x="1340" y="2304"/>
                    <a:pt x="1334" y="2304"/>
                    <a:pt x="1329" y="2304"/>
                  </a:cubicBezTo>
                  <a:cubicBezTo>
                    <a:pt x="633" y="2304"/>
                    <a:pt x="153" y="1250"/>
                    <a:pt x="788" y="599"/>
                  </a:cubicBezTo>
                  <a:cubicBezTo>
                    <a:pt x="1056" y="316"/>
                    <a:pt x="1441" y="193"/>
                    <a:pt x="1853" y="193"/>
                  </a:cubicBezTo>
                  <a:cubicBezTo>
                    <a:pt x="2371" y="193"/>
                    <a:pt x="2932" y="387"/>
                    <a:pt x="3361" y="697"/>
                  </a:cubicBezTo>
                  <a:cubicBezTo>
                    <a:pt x="5082" y="1976"/>
                    <a:pt x="4836" y="4238"/>
                    <a:pt x="4345" y="5402"/>
                  </a:cubicBezTo>
                  <a:cubicBezTo>
                    <a:pt x="4066" y="6074"/>
                    <a:pt x="3607" y="6664"/>
                    <a:pt x="3017" y="7106"/>
                  </a:cubicBezTo>
                  <a:cubicBezTo>
                    <a:pt x="3640" y="6696"/>
                    <a:pt x="4115" y="6123"/>
                    <a:pt x="4410" y="5434"/>
                  </a:cubicBezTo>
                  <a:cubicBezTo>
                    <a:pt x="4968" y="4287"/>
                    <a:pt x="5279" y="1927"/>
                    <a:pt x="3476" y="550"/>
                  </a:cubicBezTo>
                  <a:cubicBezTo>
                    <a:pt x="3115" y="304"/>
                    <a:pt x="2706" y="124"/>
                    <a:pt x="2279" y="58"/>
                  </a:cubicBezTo>
                  <a:cubicBezTo>
                    <a:pt x="2113" y="25"/>
                    <a:pt x="1923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17"/>
            <p:cNvSpPr/>
            <p:nvPr/>
          </p:nvSpPr>
          <p:spPr>
            <a:xfrm>
              <a:off x="7989" y="3933015"/>
              <a:ext cx="170488" cy="269427"/>
            </a:xfrm>
            <a:custGeom>
              <a:rect b="b" l="l" r="r" t="t"/>
              <a:pathLst>
                <a:path extrusionOk="0" h="8213" w="5197">
                  <a:moveTo>
                    <a:pt x="1083" y="0"/>
                  </a:moveTo>
                  <a:cubicBezTo>
                    <a:pt x="1" y="2868"/>
                    <a:pt x="1279" y="4393"/>
                    <a:pt x="2525" y="5622"/>
                  </a:cubicBezTo>
                  <a:cubicBezTo>
                    <a:pt x="3787" y="6852"/>
                    <a:pt x="3738" y="8212"/>
                    <a:pt x="3738" y="8212"/>
                  </a:cubicBezTo>
                  <a:cubicBezTo>
                    <a:pt x="4656" y="7278"/>
                    <a:pt x="3591" y="5589"/>
                    <a:pt x="4459" y="4245"/>
                  </a:cubicBezTo>
                  <a:cubicBezTo>
                    <a:pt x="5197" y="3082"/>
                    <a:pt x="4230" y="2573"/>
                    <a:pt x="4230" y="2573"/>
                  </a:cubicBezTo>
                  <a:cubicBezTo>
                    <a:pt x="3820" y="3147"/>
                    <a:pt x="3361" y="3000"/>
                    <a:pt x="3001" y="3737"/>
                  </a:cubicBezTo>
                  <a:cubicBezTo>
                    <a:pt x="2640" y="4442"/>
                    <a:pt x="3246" y="5803"/>
                    <a:pt x="3246" y="5803"/>
                  </a:cubicBezTo>
                  <a:cubicBezTo>
                    <a:pt x="2050" y="4934"/>
                    <a:pt x="2296" y="4147"/>
                    <a:pt x="2640" y="3754"/>
                  </a:cubicBezTo>
                  <a:cubicBezTo>
                    <a:pt x="2984" y="3360"/>
                    <a:pt x="2509" y="3016"/>
                    <a:pt x="2525" y="2787"/>
                  </a:cubicBezTo>
                  <a:cubicBezTo>
                    <a:pt x="2542" y="2639"/>
                    <a:pt x="2574" y="2491"/>
                    <a:pt x="2640" y="2360"/>
                  </a:cubicBezTo>
                  <a:cubicBezTo>
                    <a:pt x="2640" y="2360"/>
                    <a:pt x="2563" y="2312"/>
                    <a:pt x="2426" y="2312"/>
                  </a:cubicBezTo>
                  <a:cubicBezTo>
                    <a:pt x="2309" y="2312"/>
                    <a:pt x="2147" y="2347"/>
                    <a:pt x="1951" y="2475"/>
                  </a:cubicBezTo>
                  <a:cubicBezTo>
                    <a:pt x="1214" y="2967"/>
                    <a:pt x="1525" y="4081"/>
                    <a:pt x="1525" y="4081"/>
                  </a:cubicBezTo>
                  <a:cubicBezTo>
                    <a:pt x="1001" y="3327"/>
                    <a:pt x="1165" y="2573"/>
                    <a:pt x="1771" y="2065"/>
                  </a:cubicBezTo>
                  <a:cubicBezTo>
                    <a:pt x="2361" y="1541"/>
                    <a:pt x="1788" y="1065"/>
                    <a:pt x="1394" y="836"/>
                  </a:cubicBezTo>
                  <a:cubicBezTo>
                    <a:pt x="1001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17"/>
            <p:cNvSpPr/>
            <p:nvPr/>
          </p:nvSpPr>
          <p:spPr>
            <a:xfrm>
              <a:off x="-71040" y="3899652"/>
              <a:ext cx="99498" cy="147918"/>
            </a:xfrm>
            <a:custGeom>
              <a:rect b="b" l="l" r="r" t="t"/>
              <a:pathLst>
                <a:path extrusionOk="0" h="4509" w="3033">
                  <a:moveTo>
                    <a:pt x="443" y="1"/>
                  </a:moveTo>
                  <a:cubicBezTo>
                    <a:pt x="443" y="1"/>
                    <a:pt x="0" y="2017"/>
                    <a:pt x="3033" y="4508"/>
                  </a:cubicBezTo>
                  <a:cubicBezTo>
                    <a:pt x="3033" y="4508"/>
                    <a:pt x="2459" y="3836"/>
                    <a:pt x="2721" y="3082"/>
                  </a:cubicBezTo>
                  <a:cubicBezTo>
                    <a:pt x="2984" y="2328"/>
                    <a:pt x="2672" y="2066"/>
                    <a:pt x="2426" y="1820"/>
                  </a:cubicBezTo>
                  <a:cubicBezTo>
                    <a:pt x="2295" y="1656"/>
                    <a:pt x="2295" y="1410"/>
                    <a:pt x="2410" y="1246"/>
                  </a:cubicBezTo>
                  <a:cubicBezTo>
                    <a:pt x="2410" y="1246"/>
                    <a:pt x="2373" y="1239"/>
                    <a:pt x="2319" y="1239"/>
                  </a:cubicBezTo>
                  <a:cubicBezTo>
                    <a:pt x="2158" y="1239"/>
                    <a:pt x="1844" y="1304"/>
                    <a:pt x="1918" y="1820"/>
                  </a:cubicBezTo>
                  <a:cubicBezTo>
                    <a:pt x="2033" y="2492"/>
                    <a:pt x="2066" y="2607"/>
                    <a:pt x="1853" y="2640"/>
                  </a:cubicBezTo>
                  <a:cubicBezTo>
                    <a:pt x="1848" y="2640"/>
                    <a:pt x="1843" y="2640"/>
                    <a:pt x="1839" y="2640"/>
                  </a:cubicBezTo>
                  <a:cubicBezTo>
                    <a:pt x="1642" y="2640"/>
                    <a:pt x="1690" y="2292"/>
                    <a:pt x="1754" y="2115"/>
                  </a:cubicBezTo>
                  <a:cubicBezTo>
                    <a:pt x="1803" y="1919"/>
                    <a:pt x="2066" y="1099"/>
                    <a:pt x="1410" y="820"/>
                  </a:cubicBezTo>
                  <a:cubicBezTo>
                    <a:pt x="754" y="542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17"/>
            <p:cNvSpPr/>
            <p:nvPr/>
          </p:nvSpPr>
          <p:spPr>
            <a:xfrm>
              <a:off x="107489" y="4181419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7"/>
                    <a:pt x="967" y="2476"/>
                  </a:cubicBezTo>
                  <a:cubicBezTo>
                    <a:pt x="869" y="3771"/>
                    <a:pt x="0" y="4262"/>
                    <a:pt x="0" y="4262"/>
                  </a:cubicBezTo>
                  <a:cubicBezTo>
                    <a:pt x="3606" y="2443"/>
                    <a:pt x="2295" y="788"/>
                    <a:pt x="1951" y="525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17"/>
            <p:cNvSpPr/>
            <p:nvPr/>
          </p:nvSpPr>
          <p:spPr>
            <a:xfrm>
              <a:off x="110179" y="4267796"/>
              <a:ext cx="258667" cy="190302"/>
            </a:xfrm>
            <a:custGeom>
              <a:rect b="b" l="l" r="r" t="t"/>
              <a:pathLst>
                <a:path extrusionOk="0" h="5801" w="7885">
                  <a:moveTo>
                    <a:pt x="3227" y="0"/>
                  </a:moveTo>
                  <a:cubicBezTo>
                    <a:pt x="2840" y="0"/>
                    <a:pt x="2424" y="334"/>
                    <a:pt x="2016" y="957"/>
                  </a:cubicBezTo>
                  <a:cubicBezTo>
                    <a:pt x="1475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72" y="3367"/>
                  </a:cubicBezTo>
                  <a:cubicBezTo>
                    <a:pt x="4311" y="4121"/>
                    <a:pt x="4491" y="5334"/>
                    <a:pt x="6016" y="5711"/>
                  </a:cubicBezTo>
                  <a:cubicBezTo>
                    <a:pt x="6269" y="5774"/>
                    <a:pt x="6490" y="5801"/>
                    <a:pt x="6682" y="5801"/>
                  </a:cubicBezTo>
                  <a:cubicBezTo>
                    <a:pt x="7635" y="5801"/>
                    <a:pt x="7884" y="5154"/>
                    <a:pt x="7884" y="5154"/>
                  </a:cubicBezTo>
                  <a:lnTo>
                    <a:pt x="7884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5" y="5241"/>
                    <a:pt x="7249" y="4878"/>
                    <a:pt x="7262" y="4137"/>
                  </a:cubicBezTo>
                  <a:cubicBezTo>
                    <a:pt x="7294" y="3170"/>
                    <a:pt x="6409" y="2892"/>
                    <a:pt x="5295" y="2711"/>
                  </a:cubicBezTo>
                  <a:cubicBezTo>
                    <a:pt x="4180" y="2531"/>
                    <a:pt x="3246" y="2465"/>
                    <a:pt x="3131" y="2088"/>
                  </a:cubicBezTo>
                  <a:cubicBezTo>
                    <a:pt x="3033" y="1728"/>
                    <a:pt x="3508" y="1580"/>
                    <a:pt x="4196" y="1384"/>
                  </a:cubicBezTo>
                  <a:cubicBezTo>
                    <a:pt x="4885" y="1187"/>
                    <a:pt x="4573" y="548"/>
                    <a:pt x="4573" y="548"/>
                  </a:cubicBezTo>
                  <a:lnTo>
                    <a:pt x="4573" y="548"/>
                  </a:lnTo>
                  <a:cubicBezTo>
                    <a:pt x="4522" y="588"/>
                    <a:pt x="4470" y="606"/>
                    <a:pt x="4416" y="606"/>
                  </a:cubicBezTo>
                  <a:cubicBezTo>
                    <a:pt x="4228" y="606"/>
                    <a:pt x="4007" y="392"/>
                    <a:pt x="3639" y="138"/>
                  </a:cubicBezTo>
                  <a:cubicBezTo>
                    <a:pt x="3507" y="45"/>
                    <a:pt x="3369" y="0"/>
                    <a:pt x="322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17"/>
            <p:cNvSpPr/>
            <p:nvPr/>
          </p:nvSpPr>
          <p:spPr>
            <a:xfrm>
              <a:off x="-14581" y="4345348"/>
              <a:ext cx="252238" cy="206606"/>
            </a:xfrm>
            <a:custGeom>
              <a:rect b="b" l="l" r="r" t="t"/>
              <a:pathLst>
                <a:path extrusionOk="0" h="6298" w="7689">
                  <a:moveTo>
                    <a:pt x="4322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3" y="6232"/>
                    <a:pt x="279" y="6297"/>
                  </a:cubicBezTo>
                  <a:cubicBezTo>
                    <a:pt x="246" y="6133"/>
                    <a:pt x="230" y="5970"/>
                    <a:pt x="230" y="5789"/>
                  </a:cubicBezTo>
                  <a:cubicBezTo>
                    <a:pt x="246" y="4920"/>
                    <a:pt x="410" y="4068"/>
                    <a:pt x="738" y="3265"/>
                  </a:cubicBezTo>
                  <a:cubicBezTo>
                    <a:pt x="1131" y="2249"/>
                    <a:pt x="1869" y="1429"/>
                    <a:pt x="2803" y="888"/>
                  </a:cubicBezTo>
                  <a:cubicBezTo>
                    <a:pt x="3346" y="568"/>
                    <a:pt x="4057" y="320"/>
                    <a:pt x="4762" y="320"/>
                  </a:cubicBezTo>
                  <a:cubicBezTo>
                    <a:pt x="5356" y="320"/>
                    <a:pt x="5946" y="496"/>
                    <a:pt x="6426" y="954"/>
                  </a:cubicBezTo>
                  <a:cubicBezTo>
                    <a:pt x="7475" y="1872"/>
                    <a:pt x="7147" y="3789"/>
                    <a:pt x="5934" y="4085"/>
                  </a:cubicBezTo>
                  <a:cubicBezTo>
                    <a:pt x="5804" y="4119"/>
                    <a:pt x="5670" y="4135"/>
                    <a:pt x="5536" y="4135"/>
                  </a:cubicBezTo>
                  <a:cubicBezTo>
                    <a:pt x="5097" y="4135"/>
                    <a:pt x="4665" y="3956"/>
                    <a:pt x="4426" y="3642"/>
                  </a:cubicBezTo>
                  <a:cubicBezTo>
                    <a:pt x="4147" y="3232"/>
                    <a:pt x="4131" y="2691"/>
                    <a:pt x="4410" y="2265"/>
                  </a:cubicBezTo>
                  <a:cubicBezTo>
                    <a:pt x="4599" y="1986"/>
                    <a:pt x="4910" y="1829"/>
                    <a:pt x="5229" y="1829"/>
                  </a:cubicBezTo>
                  <a:cubicBezTo>
                    <a:pt x="5379" y="1829"/>
                    <a:pt x="5530" y="1864"/>
                    <a:pt x="5672" y="1937"/>
                  </a:cubicBezTo>
                  <a:cubicBezTo>
                    <a:pt x="5852" y="2036"/>
                    <a:pt x="5967" y="2200"/>
                    <a:pt x="5967" y="2413"/>
                  </a:cubicBezTo>
                  <a:cubicBezTo>
                    <a:pt x="5967" y="2413"/>
                    <a:pt x="5967" y="2545"/>
                    <a:pt x="5869" y="2545"/>
                  </a:cubicBezTo>
                  <a:cubicBezTo>
                    <a:pt x="5864" y="2545"/>
                    <a:pt x="5858" y="2545"/>
                    <a:pt x="5852" y="2544"/>
                  </a:cubicBezTo>
                  <a:cubicBezTo>
                    <a:pt x="5754" y="2527"/>
                    <a:pt x="5787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78" y="2320"/>
                    <a:pt x="4976" y="2558"/>
                    <a:pt x="5049" y="2822"/>
                  </a:cubicBezTo>
                  <a:cubicBezTo>
                    <a:pt x="5080" y="3000"/>
                    <a:pt x="5317" y="3130"/>
                    <a:pt x="5561" y="3130"/>
                  </a:cubicBezTo>
                  <a:cubicBezTo>
                    <a:pt x="5701" y="3130"/>
                    <a:pt x="5843" y="3088"/>
                    <a:pt x="5951" y="2986"/>
                  </a:cubicBezTo>
                  <a:cubicBezTo>
                    <a:pt x="6016" y="2904"/>
                    <a:pt x="6065" y="2822"/>
                    <a:pt x="6082" y="2740"/>
                  </a:cubicBezTo>
                  <a:cubicBezTo>
                    <a:pt x="6180" y="2429"/>
                    <a:pt x="6049" y="2085"/>
                    <a:pt x="5770" y="1921"/>
                  </a:cubicBezTo>
                  <a:cubicBezTo>
                    <a:pt x="5593" y="1814"/>
                    <a:pt x="5400" y="1763"/>
                    <a:pt x="5211" y="1763"/>
                  </a:cubicBezTo>
                  <a:cubicBezTo>
                    <a:pt x="4877" y="1763"/>
                    <a:pt x="4554" y="1923"/>
                    <a:pt x="4344" y="2216"/>
                  </a:cubicBezTo>
                  <a:cubicBezTo>
                    <a:pt x="4033" y="2658"/>
                    <a:pt x="4033" y="3249"/>
                    <a:pt x="4344" y="3691"/>
                  </a:cubicBezTo>
                  <a:cubicBezTo>
                    <a:pt x="4646" y="4069"/>
                    <a:pt x="5093" y="4272"/>
                    <a:pt x="5559" y="4272"/>
                  </a:cubicBezTo>
                  <a:cubicBezTo>
                    <a:pt x="5700" y="4272"/>
                    <a:pt x="5843" y="4254"/>
                    <a:pt x="5983" y="4216"/>
                  </a:cubicBezTo>
                  <a:cubicBezTo>
                    <a:pt x="7327" y="3888"/>
                    <a:pt x="7688" y="1806"/>
                    <a:pt x="6557" y="823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17"/>
            <p:cNvSpPr/>
            <p:nvPr/>
          </p:nvSpPr>
          <p:spPr>
            <a:xfrm>
              <a:off x="-1689" y="4408565"/>
              <a:ext cx="99629" cy="107371"/>
            </a:xfrm>
            <a:custGeom>
              <a:rect b="b" l="l" r="r" t="t"/>
              <a:pathLst>
                <a:path extrusionOk="0" h="3273" w="3037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1010"/>
                    <a:pt x="1" y="3272"/>
                    <a:pt x="1" y="3272"/>
                  </a:cubicBezTo>
                  <a:cubicBezTo>
                    <a:pt x="1" y="3272"/>
                    <a:pt x="673" y="1174"/>
                    <a:pt x="1935" y="961"/>
                  </a:cubicBezTo>
                  <a:cubicBezTo>
                    <a:pt x="3037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17"/>
            <p:cNvSpPr/>
            <p:nvPr/>
          </p:nvSpPr>
          <p:spPr>
            <a:xfrm>
              <a:off x="126319" y="4400823"/>
              <a:ext cx="171537" cy="147819"/>
            </a:xfrm>
            <a:custGeom>
              <a:rect b="b" l="l" r="r" t="t"/>
              <a:pathLst>
                <a:path extrusionOk="0" h="4506" w="5229">
                  <a:moveTo>
                    <a:pt x="3049" y="0"/>
                  </a:moveTo>
                  <a:lnTo>
                    <a:pt x="3049" y="0"/>
                  </a:lnTo>
                  <a:cubicBezTo>
                    <a:pt x="3049" y="0"/>
                    <a:pt x="3360" y="689"/>
                    <a:pt x="3032" y="1771"/>
                  </a:cubicBezTo>
                  <a:cubicBezTo>
                    <a:pt x="2688" y="2852"/>
                    <a:pt x="1836" y="3066"/>
                    <a:pt x="1213" y="3131"/>
                  </a:cubicBezTo>
                  <a:cubicBezTo>
                    <a:pt x="574" y="3197"/>
                    <a:pt x="148" y="3459"/>
                    <a:pt x="0" y="4328"/>
                  </a:cubicBezTo>
                  <a:cubicBezTo>
                    <a:pt x="141" y="4234"/>
                    <a:pt x="304" y="4188"/>
                    <a:pt x="466" y="4188"/>
                  </a:cubicBezTo>
                  <a:cubicBezTo>
                    <a:pt x="587" y="4188"/>
                    <a:pt x="708" y="4213"/>
                    <a:pt x="820" y="4262"/>
                  </a:cubicBezTo>
                  <a:cubicBezTo>
                    <a:pt x="1065" y="4371"/>
                    <a:pt x="1462" y="4506"/>
                    <a:pt x="1859" y="4506"/>
                  </a:cubicBezTo>
                  <a:cubicBezTo>
                    <a:pt x="2178" y="4506"/>
                    <a:pt x="2497" y="4419"/>
                    <a:pt x="2737" y="4164"/>
                  </a:cubicBezTo>
                  <a:cubicBezTo>
                    <a:pt x="3098" y="3754"/>
                    <a:pt x="3245" y="3197"/>
                    <a:pt x="3147" y="2672"/>
                  </a:cubicBezTo>
                  <a:cubicBezTo>
                    <a:pt x="3131" y="2370"/>
                    <a:pt x="3069" y="1851"/>
                    <a:pt x="3335" y="1851"/>
                  </a:cubicBezTo>
                  <a:cubicBezTo>
                    <a:pt x="3343" y="1851"/>
                    <a:pt x="3352" y="1852"/>
                    <a:pt x="3360" y="1853"/>
                  </a:cubicBezTo>
                  <a:cubicBezTo>
                    <a:pt x="3360" y="1853"/>
                    <a:pt x="3364" y="1852"/>
                    <a:pt x="3370" y="1852"/>
                  </a:cubicBezTo>
                  <a:cubicBezTo>
                    <a:pt x="3414" y="1852"/>
                    <a:pt x="3590" y="1877"/>
                    <a:pt x="3590" y="2279"/>
                  </a:cubicBezTo>
                  <a:cubicBezTo>
                    <a:pt x="3573" y="2754"/>
                    <a:pt x="3557" y="3049"/>
                    <a:pt x="4163" y="3229"/>
                  </a:cubicBezTo>
                  <a:cubicBezTo>
                    <a:pt x="4508" y="3311"/>
                    <a:pt x="4819" y="3492"/>
                    <a:pt x="5098" y="3721"/>
                  </a:cubicBezTo>
                  <a:cubicBezTo>
                    <a:pt x="4983" y="3508"/>
                    <a:pt x="4950" y="3262"/>
                    <a:pt x="5016" y="3033"/>
                  </a:cubicBezTo>
                  <a:cubicBezTo>
                    <a:pt x="5130" y="2689"/>
                    <a:pt x="5229" y="2082"/>
                    <a:pt x="4655" y="1689"/>
                  </a:cubicBezTo>
                  <a:cubicBezTo>
                    <a:pt x="4098" y="1295"/>
                    <a:pt x="3541" y="1066"/>
                    <a:pt x="3409" y="672"/>
                  </a:cubicBezTo>
                  <a:cubicBezTo>
                    <a:pt x="3327" y="427"/>
                    <a:pt x="3213" y="197"/>
                    <a:pt x="30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17"/>
            <p:cNvSpPr/>
            <p:nvPr/>
          </p:nvSpPr>
          <p:spPr>
            <a:xfrm>
              <a:off x="228476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345" y="1"/>
                  </a:moveTo>
                  <a:lnTo>
                    <a:pt x="345" y="1"/>
                  </a:lnTo>
                  <a:cubicBezTo>
                    <a:pt x="361" y="181"/>
                    <a:pt x="345" y="378"/>
                    <a:pt x="295" y="558"/>
                  </a:cubicBezTo>
                  <a:cubicBezTo>
                    <a:pt x="197" y="837"/>
                    <a:pt x="0" y="1263"/>
                    <a:pt x="525" y="1542"/>
                  </a:cubicBezTo>
                  <a:cubicBezTo>
                    <a:pt x="1033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1" y="1296"/>
                  </a:cubicBezTo>
                  <a:cubicBezTo>
                    <a:pt x="1295" y="919"/>
                    <a:pt x="1131" y="525"/>
                    <a:pt x="787" y="345"/>
                  </a:cubicBezTo>
                  <a:cubicBezTo>
                    <a:pt x="361" y="83"/>
                    <a:pt x="345" y="1"/>
                    <a:pt x="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17"/>
            <p:cNvSpPr/>
            <p:nvPr/>
          </p:nvSpPr>
          <p:spPr>
            <a:xfrm>
              <a:off x="230608" y="4216882"/>
              <a:ext cx="226978" cy="160351"/>
            </a:xfrm>
            <a:custGeom>
              <a:rect b="b" l="l" r="r" t="t"/>
              <a:pathLst>
                <a:path extrusionOk="0" h="4888" w="6919">
                  <a:moveTo>
                    <a:pt x="1934" y="1"/>
                  </a:moveTo>
                  <a:cubicBezTo>
                    <a:pt x="1053" y="1"/>
                    <a:pt x="588" y="827"/>
                    <a:pt x="706" y="1362"/>
                  </a:cubicBezTo>
                  <a:cubicBezTo>
                    <a:pt x="825" y="1974"/>
                    <a:pt x="1435" y="2002"/>
                    <a:pt x="1542" y="2002"/>
                  </a:cubicBezTo>
                  <a:cubicBezTo>
                    <a:pt x="1552" y="2002"/>
                    <a:pt x="1558" y="2001"/>
                    <a:pt x="1558" y="2001"/>
                  </a:cubicBezTo>
                  <a:cubicBezTo>
                    <a:pt x="1296" y="1903"/>
                    <a:pt x="1181" y="1592"/>
                    <a:pt x="1312" y="1329"/>
                  </a:cubicBezTo>
                  <a:cubicBezTo>
                    <a:pt x="1355" y="1265"/>
                    <a:pt x="1399" y="1241"/>
                    <a:pt x="1447" y="1241"/>
                  </a:cubicBezTo>
                  <a:cubicBezTo>
                    <a:pt x="1545" y="1241"/>
                    <a:pt x="1655" y="1345"/>
                    <a:pt x="1788" y="1411"/>
                  </a:cubicBezTo>
                  <a:cubicBezTo>
                    <a:pt x="1825" y="1430"/>
                    <a:pt x="1862" y="1439"/>
                    <a:pt x="1896" y="1439"/>
                  </a:cubicBezTo>
                  <a:cubicBezTo>
                    <a:pt x="2043" y="1439"/>
                    <a:pt x="2158" y="1285"/>
                    <a:pt x="2197" y="1100"/>
                  </a:cubicBezTo>
                  <a:cubicBezTo>
                    <a:pt x="2238" y="959"/>
                    <a:pt x="2346" y="817"/>
                    <a:pt x="2534" y="817"/>
                  </a:cubicBezTo>
                  <a:cubicBezTo>
                    <a:pt x="2652" y="817"/>
                    <a:pt x="2801" y="873"/>
                    <a:pt x="2984" y="1018"/>
                  </a:cubicBezTo>
                  <a:cubicBezTo>
                    <a:pt x="3476" y="1395"/>
                    <a:pt x="3164" y="2149"/>
                    <a:pt x="3164" y="2149"/>
                  </a:cubicBezTo>
                  <a:cubicBezTo>
                    <a:pt x="3164" y="2149"/>
                    <a:pt x="3164" y="1526"/>
                    <a:pt x="2738" y="1477"/>
                  </a:cubicBezTo>
                  <a:cubicBezTo>
                    <a:pt x="2691" y="1463"/>
                    <a:pt x="2644" y="1457"/>
                    <a:pt x="2597" y="1457"/>
                  </a:cubicBezTo>
                  <a:cubicBezTo>
                    <a:pt x="2420" y="1457"/>
                    <a:pt x="2259" y="1554"/>
                    <a:pt x="2181" y="1723"/>
                  </a:cubicBezTo>
                  <a:cubicBezTo>
                    <a:pt x="2443" y="1723"/>
                    <a:pt x="2476" y="2100"/>
                    <a:pt x="2312" y="2296"/>
                  </a:cubicBezTo>
                  <a:cubicBezTo>
                    <a:pt x="2165" y="2509"/>
                    <a:pt x="2214" y="2641"/>
                    <a:pt x="2361" y="2739"/>
                  </a:cubicBezTo>
                  <a:cubicBezTo>
                    <a:pt x="2509" y="2821"/>
                    <a:pt x="2705" y="2804"/>
                    <a:pt x="2525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788" y="3345"/>
                    <a:pt x="1755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60" y="3231"/>
                    <a:pt x="1279" y="3280"/>
                  </a:cubicBezTo>
                  <a:cubicBezTo>
                    <a:pt x="1001" y="3378"/>
                    <a:pt x="1001" y="3280"/>
                    <a:pt x="739" y="3509"/>
                  </a:cubicBezTo>
                  <a:cubicBezTo>
                    <a:pt x="616" y="3624"/>
                    <a:pt x="431" y="3653"/>
                    <a:pt x="278" y="3653"/>
                  </a:cubicBezTo>
                  <a:cubicBezTo>
                    <a:pt x="124" y="3653"/>
                    <a:pt x="1" y="3624"/>
                    <a:pt x="1" y="3624"/>
                  </a:cubicBezTo>
                  <a:lnTo>
                    <a:pt x="1" y="3624"/>
                  </a:lnTo>
                  <a:cubicBezTo>
                    <a:pt x="165" y="3722"/>
                    <a:pt x="378" y="3788"/>
                    <a:pt x="575" y="3804"/>
                  </a:cubicBezTo>
                  <a:cubicBezTo>
                    <a:pt x="1017" y="3837"/>
                    <a:pt x="1460" y="3903"/>
                    <a:pt x="1886" y="4001"/>
                  </a:cubicBezTo>
                  <a:cubicBezTo>
                    <a:pt x="3066" y="4362"/>
                    <a:pt x="3787" y="4853"/>
                    <a:pt x="4689" y="4886"/>
                  </a:cubicBezTo>
                  <a:cubicBezTo>
                    <a:pt x="4720" y="4887"/>
                    <a:pt x="4752" y="4888"/>
                    <a:pt x="4784" y="4888"/>
                  </a:cubicBezTo>
                  <a:cubicBezTo>
                    <a:pt x="5197" y="4888"/>
                    <a:pt x="5618" y="4789"/>
                    <a:pt x="5984" y="4591"/>
                  </a:cubicBezTo>
                  <a:cubicBezTo>
                    <a:pt x="6787" y="4132"/>
                    <a:pt x="6918" y="2952"/>
                    <a:pt x="6459" y="2362"/>
                  </a:cubicBezTo>
                  <a:cubicBezTo>
                    <a:pt x="6228" y="2024"/>
                    <a:pt x="5864" y="1868"/>
                    <a:pt x="5524" y="1868"/>
                  </a:cubicBezTo>
                  <a:cubicBezTo>
                    <a:pt x="5189" y="1868"/>
                    <a:pt x="4876" y="2020"/>
                    <a:pt x="4738" y="2296"/>
                  </a:cubicBezTo>
                  <a:cubicBezTo>
                    <a:pt x="4476" y="2624"/>
                    <a:pt x="4525" y="3100"/>
                    <a:pt x="4820" y="3378"/>
                  </a:cubicBezTo>
                  <a:lnTo>
                    <a:pt x="4836" y="3378"/>
                  </a:lnTo>
                  <a:cubicBezTo>
                    <a:pt x="4853" y="3395"/>
                    <a:pt x="4869" y="3411"/>
                    <a:pt x="4902" y="3427"/>
                  </a:cubicBezTo>
                  <a:lnTo>
                    <a:pt x="4935" y="3460"/>
                  </a:lnTo>
                  <a:cubicBezTo>
                    <a:pt x="5037" y="3519"/>
                    <a:pt x="5163" y="3550"/>
                    <a:pt x="5286" y="3550"/>
                  </a:cubicBezTo>
                  <a:cubicBezTo>
                    <a:pt x="5540" y="3550"/>
                    <a:pt x="5782" y="3419"/>
                    <a:pt x="5771" y="3132"/>
                  </a:cubicBezTo>
                  <a:cubicBezTo>
                    <a:pt x="5784" y="2938"/>
                    <a:pt x="5628" y="2856"/>
                    <a:pt x="5452" y="2856"/>
                  </a:cubicBezTo>
                  <a:cubicBezTo>
                    <a:pt x="5197" y="2856"/>
                    <a:pt x="4900" y="3028"/>
                    <a:pt x="5017" y="3280"/>
                  </a:cubicBezTo>
                  <a:cubicBezTo>
                    <a:pt x="5017" y="3304"/>
                    <a:pt x="5017" y="3333"/>
                    <a:pt x="4990" y="3333"/>
                  </a:cubicBezTo>
                  <a:cubicBezTo>
                    <a:pt x="4963" y="3333"/>
                    <a:pt x="4910" y="3304"/>
                    <a:pt x="4804" y="3214"/>
                  </a:cubicBezTo>
                  <a:cubicBezTo>
                    <a:pt x="4689" y="3100"/>
                    <a:pt x="4623" y="2952"/>
                    <a:pt x="4623" y="2804"/>
                  </a:cubicBezTo>
                  <a:cubicBezTo>
                    <a:pt x="4623" y="2624"/>
                    <a:pt x="4689" y="2460"/>
                    <a:pt x="4804" y="2313"/>
                  </a:cubicBezTo>
                  <a:cubicBezTo>
                    <a:pt x="4929" y="2078"/>
                    <a:pt x="5196" y="1955"/>
                    <a:pt x="5483" y="1955"/>
                  </a:cubicBezTo>
                  <a:cubicBezTo>
                    <a:pt x="5799" y="1955"/>
                    <a:pt x="6139" y="2103"/>
                    <a:pt x="6344" y="2411"/>
                  </a:cubicBezTo>
                  <a:lnTo>
                    <a:pt x="6361" y="2444"/>
                  </a:lnTo>
                  <a:cubicBezTo>
                    <a:pt x="6590" y="2854"/>
                    <a:pt x="6574" y="3345"/>
                    <a:pt x="6328" y="3755"/>
                  </a:cubicBezTo>
                  <a:cubicBezTo>
                    <a:pt x="6048" y="4259"/>
                    <a:pt x="5410" y="4609"/>
                    <a:pt x="4579" y="4609"/>
                  </a:cubicBezTo>
                  <a:cubicBezTo>
                    <a:pt x="4193" y="4609"/>
                    <a:pt x="3765" y="4533"/>
                    <a:pt x="3312" y="4362"/>
                  </a:cubicBezTo>
                  <a:cubicBezTo>
                    <a:pt x="3263" y="4345"/>
                    <a:pt x="3033" y="4263"/>
                    <a:pt x="2886" y="4198"/>
                  </a:cubicBezTo>
                  <a:cubicBezTo>
                    <a:pt x="2460" y="3985"/>
                    <a:pt x="2033" y="3837"/>
                    <a:pt x="1574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6" y="3313"/>
                    <a:pt x="4148" y="838"/>
                    <a:pt x="2689" y="182"/>
                  </a:cubicBezTo>
                  <a:cubicBezTo>
                    <a:pt x="2412" y="55"/>
                    <a:pt x="2159" y="1"/>
                    <a:pt x="19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17"/>
            <p:cNvSpPr/>
            <p:nvPr/>
          </p:nvSpPr>
          <p:spPr>
            <a:xfrm>
              <a:off x="340868" y="4303489"/>
              <a:ext cx="153265" cy="108125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29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2" y="2623"/>
                    <a:pt x="2213" y="3033"/>
                  </a:cubicBezTo>
                  <a:cubicBezTo>
                    <a:pt x="2386" y="3221"/>
                    <a:pt x="2559" y="3278"/>
                    <a:pt x="2717" y="3278"/>
                  </a:cubicBezTo>
                  <a:cubicBezTo>
                    <a:pt x="2902" y="3278"/>
                    <a:pt x="3065" y="3200"/>
                    <a:pt x="3180" y="3164"/>
                  </a:cubicBezTo>
                  <a:cubicBezTo>
                    <a:pt x="3207" y="3157"/>
                    <a:pt x="3234" y="3154"/>
                    <a:pt x="3260" y="3154"/>
                  </a:cubicBezTo>
                  <a:cubicBezTo>
                    <a:pt x="3362" y="3154"/>
                    <a:pt x="3456" y="3204"/>
                    <a:pt x="3508" y="3295"/>
                  </a:cubicBezTo>
                  <a:cubicBezTo>
                    <a:pt x="3541" y="3082"/>
                    <a:pt x="3475" y="2869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7" y="2164"/>
                    <a:pt x="4098" y="1705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17"/>
            <p:cNvSpPr/>
            <p:nvPr/>
          </p:nvSpPr>
          <p:spPr>
            <a:xfrm>
              <a:off x="-83932" y="4588470"/>
              <a:ext cx="61870" cy="122658"/>
            </a:xfrm>
            <a:custGeom>
              <a:rect b="b" l="l" r="r" t="t"/>
              <a:pathLst>
                <a:path extrusionOk="0" h="3739" w="1886">
                  <a:moveTo>
                    <a:pt x="1377" y="1"/>
                  </a:moveTo>
                  <a:cubicBezTo>
                    <a:pt x="1377" y="1"/>
                    <a:pt x="1377" y="268"/>
                    <a:pt x="1207" y="268"/>
                  </a:cubicBezTo>
                  <a:cubicBezTo>
                    <a:pt x="1194" y="268"/>
                    <a:pt x="1179" y="267"/>
                    <a:pt x="1164" y="263"/>
                  </a:cubicBezTo>
                  <a:cubicBezTo>
                    <a:pt x="1063" y="240"/>
                    <a:pt x="923" y="181"/>
                    <a:pt x="789" y="181"/>
                  </a:cubicBezTo>
                  <a:cubicBezTo>
                    <a:pt x="638" y="181"/>
                    <a:pt x="496" y="256"/>
                    <a:pt x="426" y="542"/>
                  </a:cubicBezTo>
                  <a:cubicBezTo>
                    <a:pt x="300" y="1062"/>
                    <a:pt x="250" y="1643"/>
                    <a:pt x="42" y="1643"/>
                  </a:cubicBezTo>
                  <a:cubicBezTo>
                    <a:pt x="34" y="1643"/>
                    <a:pt x="25" y="1642"/>
                    <a:pt x="16" y="1640"/>
                  </a:cubicBezTo>
                  <a:lnTo>
                    <a:pt x="0" y="1640"/>
                  </a:lnTo>
                  <a:lnTo>
                    <a:pt x="0" y="3738"/>
                  </a:lnTo>
                  <a:lnTo>
                    <a:pt x="16" y="3509"/>
                  </a:lnTo>
                  <a:cubicBezTo>
                    <a:pt x="16" y="3509"/>
                    <a:pt x="49" y="2214"/>
                    <a:pt x="836" y="1870"/>
                  </a:cubicBezTo>
                  <a:cubicBezTo>
                    <a:pt x="1623" y="1509"/>
                    <a:pt x="1885" y="1279"/>
                    <a:pt x="1754" y="673"/>
                  </a:cubicBezTo>
                  <a:cubicBezTo>
                    <a:pt x="1606" y="83"/>
                    <a:pt x="1377" y="1"/>
                    <a:pt x="1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17"/>
            <p:cNvSpPr/>
            <p:nvPr/>
          </p:nvSpPr>
          <p:spPr>
            <a:xfrm>
              <a:off x="-83932" y="4503537"/>
              <a:ext cx="22603" cy="111340"/>
            </a:xfrm>
            <a:custGeom>
              <a:rect b="b" l="l" r="r" t="t"/>
              <a:pathLst>
                <a:path extrusionOk="0" h="3394" w="689">
                  <a:moveTo>
                    <a:pt x="0" y="0"/>
                  </a:moveTo>
                  <a:lnTo>
                    <a:pt x="0" y="3393"/>
                  </a:lnTo>
                  <a:cubicBezTo>
                    <a:pt x="16" y="3393"/>
                    <a:pt x="16" y="3131"/>
                    <a:pt x="33" y="3065"/>
                  </a:cubicBezTo>
                  <a:cubicBezTo>
                    <a:pt x="66" y="2737"/>
                    <a:pt x="197" y="2426"/>
                    <a:pt x="377" y="2164"/>
                  </a:cubicBezTo>
                  <a:cubicBezTo>
                    <a:pt x="688" y="1754"/>
                    <a:pt x="557" y="1443"/>
                    <a:pt x="311" y="1098"/>
                  </a:cubicBezTo>
                  <a:cubicBezTo>
                    <a:pt x="164" y="869"/>
                    <a:pt x="66" y="607"/>
                    <a:pt x="49" y="34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17"/>
            <p:cNvSpPr/>
            <p:nvPr/>
          </p:nvSpPr>
          <p:spPr>
            <a:xfrm>
              <a:off x="-83932" y="4052887"/>
              <a:ext cx="119935" cy="168355"/>
            </a:xfrm>
            <a:custGeom>
              <a:rect b="b" l="l" r="r" t="t"/>
              <a:pathLst>
                <a:path extrusionOk="0" h="5132" w="3656">
                  <a:moveTo>
                    <a:pt x="1914" y="1"/>
                  </a:moveTo>
                  <a:cubicBezTo>
                    <a:pt x="1648" y="1"/>
                    <a:pt x="1380" y="81"/>
                    <a:pt x="1147" y="247"/>
                  </a:cubicBezTo>
                  <a:cubicBezTo>
                    <a:pt x="574" y="657"/>
                    <a:pt x="197" y="1476"/>
                    <a:pt x="0" y="2657"/>
                  </a:cubicBezTo>
                  <a:lnTo>
                    <a:pt x="0" y="5132"/>
                  </a:lnTo>
                  <a:cubicBezTo>
                    <a:pt x="131" y="4263"/>
                    <a:pt x="590" y="2296"/>
                    <a:pt x="1885" y="1739"/>
                  </a:cubicBezTo>
                  <a:cubicBezTo>
                    <a:pt x="3606" y="1018"/>
                    <a:pt x="3622" y="952"/>
                    <a:pt x="3655" y="591"/>
                  </a:cubicBezTo>
                  <a:lnTo>
                    <a:pt x="3655" y="591"/>
                  </a:lnTo>
                  <a:cubicBezTo>
                    <a:pt x="3565" y="668"/>
                    <a:pt x="3454" y="706"/>
                    <a:pt x="3344" y="706"/>
                  </a:cubicBezTo>
                  <a:cubicBezTo>
                    <a:pt x="3194" y="706"/>
                    <a:pt x="3045" y="635"/>
                    <a:pt x="2950" y="493"/>
                  </a:cubicBezTo>
                  <a:cubicBezTo>
                    <a:pt x="2688" y="172"/>
                    <a:pt x="2303" y="1"/>
                    <a:pt x="19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17"/>
            <p:cNvSpPr/>
            <p:nvPr/>
          </p:nvSpPr>
          <p:spPr>
            <a:xfrm>
              <a:off x="-83932" y="3959358"/>
              <a:ext cx="44123" cy="145753"/>
            </a:xfrm>
            <a:custGeom>
              <a:rect b="b" l="l" r="r" t="t"/>
              <a:pathLst>
                <a:path extrusionOk="0" h="4443" w="1345">
                  <a:moveTo>
                    <a:pt x="0" y="0"/>
                  </a:moveTo>
                  <a:lnTo>
                    <a:pt x="0" y="4442"/>
                  </a:lnTo>
                  <a:cubicBezTo>
                    <a:pt x="115" y="3901"/>
                    <a:pt x="328" y="3377"/>
                    <a:pt x="623" y="2918"/>
                  </a:cubicBezTo>
                  <a:cubicBezTo>
                    <a:pt x="1344" y="1721"/>
                    <a:pt x="770" y="853"/>
                    <a:pt x="328" y="426"/>
                  </a:cubicBezTo>
                  <a:cubicBezTo>
                    <a:pt x="197" y="295"/>
                    <a:pt x="82" y="164"/>
                    <a:pt x="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17"/>
            <p:cNvSpPr/>
            <p:nvPr/>
          </p:nvSpPr>
          <p:spPr>
            <a:xfrm>
              <a:off x="-83932" y="3821969"/>
              <a:ext cx="100022" cy="220220"/>
            </a:xfrm>
            <a:custGeom>
              <a:rect b="b" l="l" r="r" t="t"/>
              <a:pathLst>
                <a:path extrusionOk="0" h="6713" w="3049">
                  <a:moveTo>
                    <a:pt x="1449" y="0"/>
                  </a:moveTo>
                  <a:cubicBezTo>
                    <a:pt x="973" y="0"/>
                    <a:pt x="486" y="224"/>
                    <a:pt x="246" y="713"/>
                  </a:cubicBezTo>
                  <a:cubicBezTo>
                    <a:pt x="131" y="877"/>
                    <a:pt x="49" y="1074"/>
                    <a:pt x="0" y="1271"/>
                  </a:cubicBezTo>
                  <a:lnTo>
                    <a:pt x="0" y="2434"/>
                  </a:lnTo>
                  <a:cubicBezTo>
                    <a:pt x="49" y="2680"/>
                    <a:pt x="148" y="2926"/>
                    <a:pt x="262" y="3139"/>
                  </a:cubicBezTo>
                  <a:cubicBezTo>
                    <a:pt x="574" y="3844"/>
                    <a:pt x="1000" y="4401"/>
                    <a:pt x="1213" y="4926"/>
                  </a:cubicBezTo>
                  <a:cubicBezTo>
                    <a:pt x="1459" y="5499"/>
                    <a:pt x="1442" y="6155"/>
                    <a:pt x="1164" y="6712"/>
                  </a:cubicBezTo>
                  <a:cubicBezTo>
                    <a:pt x="1197" y="6647"/>
                    <a:pt x="1639" y="5975"/>
                    <a:pt x="1295" y="4893"/>
                  </a:cubicBezTo>
                  <a:cubicBezTo>
                    <a:pt x="1033" y="4123"/>
                    <a:pt x="115" y="3074"/>
                    <a:pt x="98" y="1910"/>
                  </a:cubicBezTo>
                  <a:cubicBezTo>
                    <a:pt x="160" y="927"/>
                    <a:pt x="948" y="515"/>
                    <a:pt x="1547" y="515"/>
                  </a:cubicBezTo>
                  <a:cubicBezTo>
                    <a:pt x="1747" y="515"/>
                    <a:pt x="1926" y="561"/>
                    <a:pt x="2049" y="648"/>
                  </a:cubicBezTo>
                  <a:cubicBezTo>
                    <a:pt x="2606" y="1057"/>
                    <a:pt x="2393" y="1779"/>
                    <a:pt x="1983" y="1910"/>
                  </a:cubicBezTo>
                  <a:cubicBezTo>
                    <a:pt x="1916" y="1935"/>
                    <a:pt x="1847" y="1946"/>
                    <a:pt x="1781" y="1946"/>
                  </a:cubicBezTo>
                  <a:cubicBezTo>
                    <a:pt x="1540" y="1946"/>
                    <a:pt x="1319" y="1793"/>
                    <a:pt x="1229" y="1549"/>
                  </a:cubicBezTo>
                  <a:cubicBezTo>
                    <a:pt x="1208" y="1464"/>
                    <a:pt x="1263" y="1379"/>
                    <a:pt x="1335" y="1379"/>
                  </a:cubicBezTo>
                  <a:cubicBezTo>
                    <a:pt x="1374" y="1379"/>
                    <a:pt x="1419" y="1404"/>
                    <a:pt x="1459" y="1467"/>
                  </a:cubicBezTo>
                  <a:cubicBezTo>
                    <a:pt x="1507" y="1539"/>
                    <a:pt x="1579" y="1572"/>
                    <a:pt x="1652" y="1572"/>
                  </a:cubicBezTo>
                  <a:cubicBezTo>
                    <a:pt x="1777" y="1572"/>
                    <a:pt x="1901" y="1475"/>
                    <a:pt x="1901" y="1320"/>
                  </a:cubicBezTo>
                  <a:cubicBezTo>
                    <a:pt x="1918" y="1156"/>
                    <a:pt x="1803" y="1025"/>
                    <a:pt x="1639" y="1008"/>
                  </a:cubicBezTo>
                  <a:cubicBezTo>
                    <a:pt x="1611" y="1001"/>
                    <a:pt x="1583" y="998"/>
                    <a:pt x="1554" y="998"/>
                  </a:cubicBezTo>
                  <a:cubicBezTo>
                    <a:pt x="1385" y="998"/>
                    <a:pt x="1222" y="1118"/>
                    <a:pt x="1180" y="1287"/>
                  </a:cubicBezTo>
                  <a:cubicBezTo>
                    <a:pt x="1053" y="1589"/>
                    <a:pt x="1281" y="2108"/>
                    <a:pt x="1864" y="2108"/>
                  </a:cubicBezTo>
                  <a:cubicBezTo>
                    <a:pt x="1882" y="2108"/>
                    <a:pt x="1900" y="2107"/>
                    <a:pt x="1918" y="2106"/>
                  </a:cubicBezTo>
                  <a:cubicBezTo>
                    <a:pt x="2557" y="2074"/>
                    <a:pt x="3049" y="1107"/>
                    <a:pt x="2475" y="451"/>
                  </a:cubicBezTo>
                  <a:cubicBezTo>
                    <a:pt x="2243" y="159"/>
                    <a:pt x="1850" y="0"/>
                    <a:pt x="14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17"/>
            <p:cNvSpPr/>
            <p:nvPr/>
          </p:nvSpPr>
          <p:spPr>
            <a:xfrm>
              <a:off x="2449812" y="4136902"/>
              <a:ext cx="297935" cy="207262"/>
            </a:xfrm>
            <a:custGeom>
              <a:rect b="b" l="l" r="r" t="t"/>
              <a:pathLst>
                <a:path extrusionOk="0" h="6318" w="9082">
                  <a:moveTo>
                    <a:pt x="7067" y="0"/>
                  </a:moveTo>
                  <a:cubicBezTo>
                    <a:pt x="6615" y="0"/>
                    <a:pt x="6189" y="159"/>
                    <a:pt x="5918" y="489"/>
                  </a:cubicBezTo>
                  <a:cubicBezTo>
                    <a:pt x="5525" y="915"/>
                    <a:pt x="5492" y="1538"/>
                    <a:pt x="5820" y="1997"/>
                  </a:cubicBezTo>
                  <a:cubicBezTo>
                    <a:pt x="5902" y="2145"/>
                    <a:pt x="6033" y="2243"/>
                    <a:pt x="6180" y="2308"/>
                  </a:cubicBezTo>
                  <a:lnTo>
                    <a:pt x="6213" y="2325"/>
                  </a:lnTo>
                  <a:lnTo>
                    <a:pt x="6295" y="2341"/>
                  </a:lnTo>
                  <a:cubicBezTo>
                    <a:pt x="6328" y="2358"/>
                    <a:pt x="6361" y="2358"/>
                    <a:pt x="6394" y="2374"/>
                  </a:cubicBezTo>
                  <a:cubicBezTo>
                    <a:pt x="6457" y="2389"/>
                    <a:pt x="6521" y="2396"/>
                    <a:pt x="6586" y="2396"/>
                  </a:cubicBezTo>
                  <a:cubicBezTo>
                    <a:pt x="6802" y="2396"/>
                    <a:pt x="7016" y="2313"/>
                    <a:pt x="7180" y="2161"/>
                  </a:cubicBezTo>
                  <a:cubicBezTo>
                    <a:pt x="7571" y="1755"/>
                    <a:pt x="7301" y="1212"/>
                    <a:pt x="6963" y="1212"/>
                  </a:cubicBezTo>
                  <a:cubicBezTo>
                    <a:pt x="6932" y="1212"/>
                    <a:pt x="6901" y="1217"/>
                    <a:pt x="6869" y="1227"/>
                  </a:cubicBezTo>
                  <a:cubicBezTo>
                    <a:pt x="6557" y="1309"/>
                    <a:pt x="6476" y="1718"/>
                    <a:pt x="6721" y="1849"/>
                  </a:cubicBezTo>
                  <a:cubicBezTo>
                    <a:pt x="6775" y="1880"/>
                    <a:pt x="6834" y="1894"/>
                    <a:pt x="6891" y="1894"/>
                  </a:cubicBezTo>
                  <a:cubicBezTo>
                    <a:pt x="6990" y="1894"/>
                    <a:pt x="7085" y="1851"/>
                    <a:pt x="7148" y="1768"/>
                  </a:cubicBezTo>
                  <a:lnTo>
                    <a:pt x="7148" y="1768"/>
                  </a:lnTo>
                  <a:cubicBezTo>
                    <a:pt x="7197" y="1915"/>
                    <a:pt x="7148" y="2063"/>
                    <a:pt x="7016" y="2145"/>
                  </a:cubicBezTo>
                  <a:cubicBezTo>
                    <a:pt x="6871" y="2253"/>
                    <a:pt x="6691" y="2317"/>
                    <a:pt x="6507" y="2317"/>
                  </a:cubicBezTo>
                  <a:cubicBezTo>
                    <a:pt x="6442" y="2317"/>
                    <a:pt x="6376" y="2309"/>
                    <a:pt x="6312" y="2292"/>
                  </a:cubicBezTo>
                  <a:cubicBezTo>
                    <a:pt x="6230" y="2276"/>
                    <a:pt x="6131" y="2226"/>
                    <a:pt x="6066" y="2177"/>
                  </a:cubicBezTo>
                  <a:cubicBezTo>
                    <a:pt x="5558" y="1768"/>
                    <a:pt x="5508" y="1014"/>
                    <a:pt x="5984" y="555"/>
                  </a:cubicBezTo>
                  <a:cubicBezTo>
                    <a:pt x="6239" y="251"/>
                    <a:pt x="6633" y="107"/>
                    <a:pt x="7049" y="107"/>
                  </a:cubicBezTo>
                  <a:cubicBezTo>
                    <a:pt x="7915" y="107"/>
                    <a:pt x="8879" y="731"/>
                    <a:pt x="8901" y="1849"/>
                  </a:cubicBezTo>
                  <a:cubicBezTo>
                    <a:pt x="8918" y="2669"/>
                    <a:pt x="8475" y="3407"/>
                    <a:pt x="7770" y="3784"/>
                  </a:cubicBezTo>
                  <a:lnTo>
                    <a:pt x="7705" y="3816"/>
                  </a:lnTo>
                  <a:cubicBezTo>
                    <a:pt x="7623" y="3849"/>
                    <a:pt x="7525" y="3882"/>
                    <a:pt x="7443" y="3898"/>
                  </a:cubicBezTo>
                  <a:cubicBezTo>
                    <a:pt x="7218" y="3950"/>
                    <a:pt x="6994" y="3973"/>
                    <a:pt x="6770" y="3973"/>
                  </a:cubicBezTo>
                  <a:cubicBezTo>
                    <a:pt x="5185" y="3973"/>
                    <a:pt x="3645" y="2835"/>
                    <a:pt x="2314" y="2835"/>
                  </a:cubicBezTo>
                  <a:cubicBezTo>
                    <a:pt x="2163" y="2835"/>
                    <a:pt x="2015" y="2850"/>
                    <a:pt x="1870" y="2882"/>
                  </a:cubicBezTo>
                  <a:cubicBezTo>
                    <a:pt x="607" y="3161"/>
                    <a:pt x="247" y="4046"/>
                    <a:pt x="148" y="4587"/>
                  </a:cubicBezTo>
                  <a:cubicBezTo>
                    <a:pt x="1" y="5128"/>
                    <a:pt x="116" y="5734"/>
                    <a:pt x="558" y="6062"/>
                  </a:cubicBezTo>
                  <a:cubicBezTo>
                    <a:pt x="778" y="6238"/>
                    <a:pt x="1046" y="6317"/>
                    <a:pt x="1309" y="6317"/>
                  </a:cubicBezTo>
                  <a:cubicBezTo>
                    <a:pt x="1734" y="6317"/>
                    <a:pt x="2146" y="6111"/>
                    <a:pt x="2329" y="5767"/>
                  </a:cubicBezTo>
                  <a:cubicBezTo>
                    <a:pt x="2656" y="5226"/>
                    <a:pt x="2361" y="4521"/>
                    <a:pt x="1870" y="4407"/>
                  </a:cubicBezTo>
                  <a:cubicBezTo>
                    <a:pt x="1770" y="4363"/>
                    <a:pt x="1667" y="4342"/>
                    <a:pt x="1566" y="4342"/>
                  </a:cubicBezTo>
                  <a:cubicBezTo>
                    <a:pt x="1254" y="4342"/>
                    <a:pt x="965" y="4539"/>
                    <a:pt x="853" y="4849"/>
                  </a:cubicBezTo>
                  <a:cubicBezTo>
                    <a:pt x="821" y="4964"/>
                    <a:pt x="821" y="5095"/>
                    <a:pt x="837" y="5226"/>
                  </a:cubicBezTo>
                  <a:cubicBezTo>
                    <a:pt x="837" y="5242"/>
                    <a:pt x="837" y="5259"/>
                    <a:pt x="853" y="5275"/>
                  </a:cubicBezTo>
                  <a:cubicBezTo>
                    <a:pt x="853" y="5275"/>
                    <a:pt x="853" y="5292"/>
                    <a:pt x="853" y="5292"/>
                  </a:cubicBezTo>
                  <a:cubicBezTo>
                    <a:pt x="915" y="5526"/>
                    <a:pt x="1125" y="5667"/>
                    <a:pt x="1351" y="5667"/>
                  </a:cubicBezTo>
                  <a:cubicBezTo>
                    <a:pt x="1425" y="5667"/>
                    <a:pt x="1501" y="5652"/>
                    <a:pt x="1575" y="5619"/>
                  </a:cubicBezTo>
                  <a:cubicBezTo>
                    <a:pt x="1925" y="5476"/>
                    <a:pt x="1811" y="4913"/>
                    <a:pt x="1457" y="4913"/>
                  </a:cubicBezTo>
                  <a:cubicBezTo>
                    <a:pt x="1447" y="4913"/>
                    <a:pt x="1437" y="4914"/>
                    <a:pt x="1427" y="4915"/>
                  </a:cubicBezTo>
                  <a:cubicBezTo>
                    <a:pt x="1050" y="4964"/>
                    <a:pt x="1116" y="5324"/>
                    <a:pt x="1050" y="5374"/>
                  </a:cubicBezTo>
                  <a:cubicBezTo>
                    <a:pt x="1040" y="5383"/>
                    <a:pt x="1030" y="5387"/>
                    <a:pt x="1018" y="5387"/>
                  </a:cubicBezTo>
                  <a:cubicBezTo>
                    <a:pt x="972" y="5387"/>
                    <a:pt x="916" y="5318"/>
                    <a:pt x="902" y="5292"/>
                  </a:cubicBezTo>
                  <a:cubicBezTo>
                    <a:pt x="837" y="5095"/>
                    <a:pt x="853" y="4882"/>
                    <a:pt x="935" y="4718"/>
                  </a:cubicBezTo>
                  <a:cubicBezTo>
                    <a:pt x="1086" y="4510"/>
                    <a:pt x="1317" y="4392"/>
                    <a:pt x="1550" y="4392"/>
                  </a:cubicBezTo>
                  <a:cubicBezTo>
                    <a:pt x="1647" y="4392"/>
                    <a:pt x="1745" y="4412"/>
                    <a:pt x="1837" y="4456"/>
                  </a:cubicBezTo>
                  <a:cubicBezTo>
                    <a:pt x="2312" y="4570"/>
                    <a:pt x="2558" y="5226"/>
                    <a:pt x="2230" y="5718"/>
                  </a:cubicBezTo>
                  <a:cubicBezTo>
                    <a:pt x="2079" y="6029"/>
                    <a:pt x="1701" y="6211"/>
                    <a:pt x="1314" y="6211"/>
                  </a:cubicBezTo>
                  <a:cubicBezTo>
                    <a:pt x="1069" y="6211"/>
                    <a:pt x="821" y="6139"/>
                    <a:pt x="624" y="5980"/>
                  </a:cubicBezTo>
                  <a:cubicBezTo>
                    <a:pt x="116" y="5554"/>
                    <a:pt x="116" y="4636"/>
                    <a:pt x="558" y="4062"/>
                  </a:cubicBezTo>
                  <a:cubicBezTo>
                    <a:pt x="904" y="3580"/>
                    <a:pt x="1483" y="3350"/>
                    <a:pt x="2091" y="3350"/>
                  </a:cubicBezTo>
                  <a:cubicBezTo>
                    <a:pt x="2290" y="3350"/>
                    <a:pt x="2491" y="3375"/>
                    <a:pt x="2689" y="3423"/>
                  </a:cubicBezTo>
                  <a:cubicBezTo>
                    <a:pt x="3509" y="3620"/>
                    <a:pt x="4328" y="3964"/>
                    <a:pt x="5213" y="4193"/>
                  </a:cubicBezTo>
                  <a:cubicBezTo>
                    <a:pt x="5549" y="4255"/>
                    <a:pt x="5890" y="4291"/>
                    <a:pt x="6226" y="4291"/>
                  </a:cubicBezTo>
                  <a:cubicBezTo>
                    <a:pt x="6793" y="4291"/>
                    <a:pt x="7348" y="4188"/>
                    <a:pt x="7852" y="3931"/>
                  </a:cubicBezTo>
                  <a:cubicBezTo>
                    <a:pt x="8623" y="3521"/>
                    <a:pt x="9082" y="2718"/>
                    <a:pt x="9049" y="1849"/>
                  </a:cubicBezTo>
                  <a:cubicBezTo>
                    <a:pt x="9005" y="653"/>
                    <a:pt x="7983" y="0"/>
                    <a:pt x="70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17"/>
            <p:cNvSpPr/>
            <p:nvPr/>
          </p:nvSpPr>
          <p:spPr>
            <a:xfrm>
              <a:off x="2349821" y="4315331"/>
              <a:ext cx="201652" cy="202735"/>
            </a:xfrm>
            <a:custGeom>
              <a:rect b="b" l="l" r="r" t="t"/>
              <a:pathLst>
                <a:path extrusionOk="0" h="6180" w="6147">
                  <a:moveTo>
                    <a:pt x="3082" y="0"/>
                  </a:moveTo>
                  <a:cubicBezTo>
                    <a:pt x="3049" y="115"/>
                    <a:pt x="3016" y="230"/>
                    <a:pt x="3000" y="361"/>
                  </a:cubicBezTo>
                  <a:cubicBezTo>
                    <a:pt x="3000" y="361"/>
                    <a:pt x="2934" y="1262"/>
                    <a:pt x="2049" y="1377"/>
                  </a:cubicBezTo>
                  <a:cubicBezTo>
                    <a:pt x="1164" y="1508"/>
                    <a:pt x="590" y="1623"/>
                    <a:pt x="557" y="2295"/>
                  </a:cubicBezTo>
                  <a:cubicBezTo>
                    <a:pt x="527" y="2896"/>
                    <a:pt x="346" y="3221"/>
                    <a:pt x="76" y="3221"/>
                  </a:cubicBezTo>
                  <a:cubicBezTo>
                    <a:pt x="52" y="3221"/>
                    <a:pt x="26" y="3218"/>
                    <a:pt x="0" y="3213"/>
                  </a:cubicBezTo>
                  <a:lnTo>
                    <a:pt x="0" y="3213"/>
                  </a:lnTo>
                  <a:cubicBezTo>
                    <a:pt x="0" y="3213"/>
                    <a:pt x="377" y="3761"/>
                    <a:pt x="978" y="3761"/>
                  </a:cubicBezTo>
                  <a:cubicBezTo>
                    <a:pt x="1097" y="3761"/>
                    <a:pt x="1225" y="3740"/>
                    <a:pt x="1361" y="3688"/>
                  </a:cubicBezTo>
                  <a:cubicBezTo>
                    <a:pt x="2180" y="3360"/>
                    <a:pt x="2115" y="2819"/>
                    <a:pt x="2131" y="2656"/>
                  </a:cubicBezTo>
                  <a:cubicBezTo>
                    <a:pt x="2146" y="2518"/>
                    <a:pt x="2205" y="2308"/>
                    <a:pt x="2346" y="2308"/>
                  </a:cubicBezTo>
                  <a:cubicBezTo>
                    <a:pt x="2356" y="2308"/>
                    <a:pt x="2366" y="2309"/>
                    <a:pt x="2377" y="2311"/>
                  </a:cubicBezTo>
                  <a:cubicBezTo>
                    <a:pt x="2541" y="2344"/>
                    <a:pt x="2606" y="2656"/>
                    <a:pt x="2377" y="2951"/>
                  </a:cubicBezTo>
                  <a:cubicBezTo>
                    <a:pt x="2033" y="3311"/>
                    <a:pt x="1983" y="3852"/>
                    <a:pt x="2279" y="4262"/>
                  </a:cubicBezTo>
                  <a:cubicBezTo>
                    <a:pt x="2639" y="4819"/>
                    <a:pt x="3082" y="6180"/>
                    <a:pt x="3082" y="6180"/>
                  </a:cubicBezTo>
                  <a:cubicBezTo>
                    <a:pt x="3082" y="6180"/>
                    <a:pt x="3524" y="4803"/>
                    <a:pt x="3885" y="4262"/>
                  </a:cubicBezTo>
                  <a:cubicBezTo>
                    <a:pt x="4164" y="3852"/>
                    <a:pt x="4131" y="3311"/>
                    <a:pt x="3787" y="2951"/>
                  </a:cubicBezTo>
                  <a:cubicBezTo>
                    <a:pt x="3541" y="2656"/>
                    <a:pt x="3606" y="2344"/>
                    <a:pt x="3770" y="2311"/>
                  </a:cubicBezTo>
                  <a:cubicBezTo>
                    <a:pt x="3782" y="2309"/>
                    <a:pt x="3793" y="2308"/>
                    <a:pt x="3803" y="2308"/>
                  </a:cubicBezTo>
                  <a:cubicBezTo>
                    <a:pt x="3945" y="2308"/>
                    <a:pt x="4017" y="2503"/>
                    <a:pt x="4032" y="2656"/>
                  </a:cubicBezTo>
                  <a:cubicBezTo>
                    <a:pt x="4032" y="2819"/>
                    <a:pt x="3967" y="3377"/>
                    <a:pt x="4803" y="3688"/>
                  </a:cubicBezTo>
                  <a:cubicBezTo>
                    <a:pt x="4938" y="3740"/>
                    <a:pt x="5066" y="3761"/>
                    <a:pt x="5184" y="3761"/>
                  </a:cubicBezTo>
                  <a:cubicBezTo>
                    <a:pt x="5781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2" y="3218"/>
                    <a:pt x="6098" y="3221"/>
                    <a:pt x="6074" y="3221"/>
                  </a:cubicBezTo>
                  <a:cubicBezTo>
                    <a:pt x="5817" y="3221"/>
                    <a:pt x="5636" y="2896"/>
                    <a:pt x="5606" y="2295"/>
                  </a:cubicBezTo>
                  <a:cubicBezTo>
                    <a:pt x="5573" y="1623"/>
                    <a:pt x="4983" y="1492"/>
                    <a:pt x="4114" y="1377"/>
                  </a:cubicBezTo>
                  <a:cubicBezTo>
                    <a:pt x="3229" y="1262"/>
                    <a:pt x="3147" y="361"/>
                    <a:pt x="3147" y="361"/>
                  </a:cubicBezTo>
                  <a:cubicBezTo>
                    <a:pt x="3131" y="230"/>
                    <a:pt x="3115" y="115"/>
                    <a:pt x="3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17"/>
            <p:cNvSpPr/>
            <p:nvPr/>
          </p:nvSpPr>
          <p:spPr>
            <a:xfrm>
              <a:off x="2485308" y="4254444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1" y="266"/>
                    <a:pt x="1" y="266"/>
                  </a:cubicBezTo>
                  <a:cubicBezTo>
                    <a:pt x="226" y="193"/>
                    <a:pt x="434" y="147"/>
                    <a:pt x="642" y="147"/>
                  </a:cubicBezTo>
                  <a:cubicBezTo>
                    <a:pt x="950" y="147"/>
                    <a:pt x="1255" y="248"/>
                    <a:pt x="1607" y="512"/>
                  </a:cubicBezTo>
                  <a:cubicBezTo>
                    <a:pt x="2214" y="955"/>
                    <a:pt x="1837" y="1709"/>
                    <a:pt x="1738" y="2200"/>
                  </a:cubicBezTo>
                  <a:cubicBezTo>
                    <a:pt x="1640" y="2709"/>
                    <a:pt x="2361" y="2922"/>
                    <a:pt x="2722" y="3086"/>
                  </a:cubicBezTo>
                  <a:cubicBezTo>
                    <a:pt x="3082" y="3249"/>
                    <a:pt x="2902" y="3692"/>
                    <a:pt x="2902" y="3692"/>
                  </a:cubicBezTo>
                  <a:cubicBezTo>
                    <a:pt x="4230" y="2872"/>
                    <a:pt x="3377" y="1938"/>
                    <a:pt x="3148" y="1659"/>
                  </a:cubicBezTo>
                  <a:cubicBezTo>
                    <a:pt x="2957" y="1442"/>
                    <a:pt x="3072" y="1201"/>
                    <a:pt x="3267" y="1201"/>
                  </a:cubicBezTo>
                  <a:cubicBezTo>
                    <a:pt x="3306" y="1201"/>
                    <a:pt x="3349" y="1211"/>
                    <a:pt x="3394" y="1233"/>
                  </a:cubicBezTo>
                  <a:cubicBezTo>
                    <a:pt x="3640" y="1364"/>
                    <a:pt x="3263" y="1873"/>
                    <a:pt x="3935" y="2299"/>
                  </a:cubicBezTo>
                  <a:cubicBezTo>
                    <a:pt x="4108" y="2410"/>
                    <a:pt x="4271" y="2452"/>
                    <a:pt x="4416" y="2452"/>
                  </a:cubicBezTo>
                  <a:cubicBezTo>
                    <a:pt x="484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4" y="2086"/>
                  </a:cubicBezTo>
                  <a:cubicBezTo>
                    <a:pt x="4744" y="2086"/>
                    <a:pt x="4948" y="1575"/>
                    <a:pt x="4771" y="1414"/>
                  </a:cubicBezTo>
                  <a:cubicBezTo>
                    <a:pt x="4697" y="1351"/>
                    <a:pt x="4603" y="1321"/>
                    <a:pt x="4507" y="1321"/>
                  </a:cubicBezTo>
                  <a:cubicBezTo>
                    <a:pt x="4452" y="1321"/>
                    <a:pt x="4397" y="1330"/>
                    <a:pt x="4344" y="1348"/>
                  </a:cubicBezTo>
                  <a:cubicBezTo>
                    <a:pt x="4296" y="1359"/>
                    <a:pt x="4248" y="1365"/>
                    <a:pt x="4204" y="1365"/>
                  </a:cubicBezTo>
                  <a:cubicBezTo>
                    <a:pt x="4057" y="1365"/>
                    <a:pt x="3957" y="1305"/>
                    <a:pt x="4033" y="1217"/>
                  </a:cubicBezTo>
                  <a:cubicBezTo>
                    <a:pt x="4067" y="1175"/>
                    <a:pt x="4102" y="1159"/>
                    <a:pt x="4149" y="1159"/>
                  </a:cubicBezTo>
                  <a:cubicBezTo>
                    <a:pt x="4284" y="1159"/>
                    <a:pt x="4509" y="1295"/>
                    <a:pt x="5033" y="1332"/>
                  </a:cubicBezTo>
                  <a:cubicBezTo>
                    <a:pt x="5061" y="1333"/>
                    <a:pt x="5088" y="1334"/>
                    <a:pt x="5115" y="1334"/>
                  </a:cubicBezTo>
                  <a:cubicBezTo>
                    <a:pt x="5893" y="1334"/>
                    <a:pt x="6459" y="676"/>
                    <a:pt x="6459" y="676"/>
                  </a:cubicBezTo>
                  <a:lnTo>
                    <a:pt x="6459" y="676"/>
                  </a:lnTo>
                  <a:cubicBezTo>
                    <a:pt x="6000" y="932"/>
                    <a:pt x="5513" y="1030"/>
                    <a:pt x="5023" y="1030"/>
                  </a:cubicBezTo>
                  <a:cubicBezTo>
                    <a:pt x="3852" y="1030"/>
                    <a:pt x="2669" y="468"/>
                    <a:pt x="1837" y="168"/>
                  </a:cubicBezTo>
                  <a:cubicBezTo>
                    <a:pt x="1496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17"/>
            <p:cNvSpPr/>
            <p:nvPr/>
          </p:nvSpPr>
          <p:spPr>
            <a:xfrm>
              <a:off x="2540159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295" y="1500"/>
                    <a:pt x="2263" y="1270"/>
                  </a:cubicBezTo>
                  <a:cubicBezTo>
                    <a:pt x="2181" y="1025"/>
                    <a:pt x="2230" y="746"/>
                    <a:pt x="2410" y="549"/>
                  </a:cubicBezTo>
                  <a:cubicBezTo>
                    <a:pt x="2640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17"/>
            <p:cNvSpPr/>
            <p:nvPr/>
          </p:nvSpPr>
          <p:spPr>
            <a:xfrm>
              <a:off x="2710617" y="4084643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78" y="0"/>
                  </a:moveTo>
                  <a:lnTo>
                    <a:pt x="378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83" y="4311"/>
                    <a:pt x="1083" y="4311"/>
                  </a:cubicBezTo>
                  <a:cubicBezTo>
                    <a:pt x="1443" y="4049"/>
                    <a:pt x="1804" y="3361"/>
                    <a:pt x="2492" y="2918"/>
                  </a:cubicBezTo>
                  <a:cubicBezTo>
                    <a:pt x="3197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63" y="1695"/>
                    <a:pt x="2760" y="1748"/>
                    <a:pt x="2587" y="1748"/>
                  </a:cubicBezTo>
                  <a:cubicBezTo>
                    <a:pt x="2543" y="1748"/>
                    <a:pt x="2495" y="1744"/>
                    <a:pt x="2443" y="1738"/>
                  </a:cubicBezTo>
                  <a:cubicBezTo>
                    <a:pt x="2414" y="1731"/>
                    <a:pt x="2385" y="1727"/>
                    <a:pt x="2357" y="1727"/>
                  </a:cubicBezTo>
                  <a:cubicBezTo>
                    <a:pt x="2134" y="1727"/>
                    <a:pt x="1960" y="1947"/>
                    <a:pt x="2033" y="2180"/>
                  </a:cubicBezTo>
                  <a:cubicBezTo>
                    <a:pt x="2098" y="2413"/>
                    <a:pt x="1959" y="2513"/>
                    <a:pt x="1817" y="2513"/>
                  </a:cubicBezTo>
                  <a:cubicBezTo>
                    <a:pt x="1779" y="2513"/>
                    <a:pt x="1740" y="2506"/>
                    <a:pt x="1705" y="2492"/>
                  </a:cubicBezTo>
                  <a:cubicBezTo>
                    <a:pt x="1558" y="2426"/>
                    <a:pt x="1558" y="2066"/>
                    <a:pt x="1771" y="1885"/>
                  </a:cubicBezTo>
                  <a:cubicBezTo>
                    <a:pt x="2000" y="1705"/>
                    <a:pt x="2132" y="1312"/>
                    <a:pt x="1951" y="689"/>
                  </a:cubicBezTo>
                  <a:cubicBezTo>
                    <a:pt x="1811" y="203"/>
                    <a:pt x="1330" y="96"/>
                    <a:pt x="1009" y="96"/>
                  </a:cubicBezTo>
                  <a:cubicBezTo>
                    <a:pt x="919" y="96"/>
                    <a:pt x="841" y="104"/>
                    <a:pt x="788" y="115"/>
                  </a:cubicBezTo>
                  <a:cubicBezTo>
                    <a:pt x="757" y="122"/>
                    <a:pt x="726" y="125"/>
                    <a:pt x="695" y="125"/>
                  </a:cubicBezTo>
                  <a:cubicBezTo>
                    <a:pt x="580" y="125"/>
                    <a:pt x="469" y="78"/>
                    <a:pt x="3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17"/>
            <p:cNvSpPr/>
            <p:nvPr/>
          </p:nvSpPr>
          <p:spPr>
            <a:xfrm>
              <a:off x="2153544" y="4136771"/>
              <a:ext cx="297935" cy="207164"/>
            </a:xfrm>
            <a:custGeom>
              <a:rect b="b" l="l" r="r" t="t"/>
              <a:pathLst>
                <a:path extrusionOk="0" h="6315" w="9082">
                  <a:moveTo>
                    <a:pt x="2004" y="1"/>
                  </a:moveTo>
                  <a:cubicBezTo>
                    <a:pt x="1086" y="1"/>
                    <a:pt x="66" y="649"/>
                    <a:pt x="33" y="1853"/>
                  </a:cubicBezTo>
                  <a:cubicBezTo>
                    <a:pt x="0" y="2722"/>
                    <a:pt x="459" y="3525"/>
                    <a:pt x="1246" y="3935"/>
                  </a:cubicBezTo>
                  <a:cubicBezTo>
                    <a:pt x="1740" y="4192"/>
                    <a:pt x="2291" y="4295"/>
                    <a:pt x="2857" y="4295"/>
                  </a:cubicBezTo>
                  <a:cubicBezTo>
                    <a:pt x="3192" y="4295"/>
                    <a:pt x="3533" y="4259"/>
                    <a:pt x="3869" y="4197"/>
                  </a:cubicBezTo>
                  <a:cubicBezTo>
                    <a:pt x="4754" y="3968"/>
                    <a:pt x="5573" y="3624"/>
                    <a:pt x="6393" y="3427"/>
                  </a:cubicBezTo>
                  <a:cubicBezTo>
                    <a:pt x="6594" y="3374"/>
                    <a:pt x="6800" y="3347"/>
                    <a:pt x="7002" y="3347"/>
                  </a:cubicBezTo>
                  <a:cubicBezTo>
                    <a:pt x="7611" y="3347"/>
                    <a:pt x="8192" y="3587"/>
                    <a:pt x="8524" y="4066"/>
                  </a:cubicBezTo>
                  <a:cubicBezTo>
                    <a:pt x="8966" y="4640"/>
                    <a:pt x="8999" y="5574"/>
                    <a:pt x="8458" y="5984"/>
                  </a:cubicBezTo>
                  <a:cubicBezTo>
                    <a:pt x="8248" y="6137"/>
                    <a:pt x="7995" y="6208"/>
                    <a:pt x="7751" y="6208"/>
                  </a:cubicBezTo>
                  <a:cubicBezTo>
                    <a:pt x="7367" y="6208"/>
                    <a:pt x="7002" y="6032"/>
                    <a:pt x="6852" y="5722"/>
                  </a:cubicBezTo>
                  <a:cubicBezTo>
                    <a:pt x="6540" y="5230"/>
                    <a:pt x="6786" y="4574"/>
                    <a:pt x="7245" y="4460"/>
                  </a:cubicBezTo>
                  <a:cubicBezTo>
                    <a:pt x="7343" y="4416"/>
                    <a:pt x="7444" y="4395"/>
                    <a:pt x="7542" y="4395"/>
                  </a:cubicBezTo>
                  <a:cubicBezTo>
                    <a:pt x="7775" y="4395"/>
                    <a:pt x="7997" y="4510"/>
                    <a:pt x="8147" y="4706"/>
                  </a:cubicBezTo>
                  <a:cubicBezTo>
                    <a:pt x="8245" y="4886"/>
                    <a:pt x="8245" y="5099"/>
                    <a:pt x="8180" y="5279"/>
                  </a:cubicBezTo>
                  <a:cubicBezTo>
                    <a:pt x="8167" y="5318"/>
                    <a:pt x="8113" y="5397"/>
                    <a:pt x="8067" y="5397"/>
                  </a:cubicBezTo>
                  <a:cubicBezTo>
                    <a:pt x="8054" y="5397"/>
                    <a:pt x="8043" y="5392"/>
                    <a:pt x="8032" y="5378"/>
                  </a:cubicBezTo>
                  <a:cubicBezTo>
                    <a:pt x="7966" y="5328"/>
                    <a:pt x="8032" y="4968"/>
                    <a:pt x="7655" y="4919"/>
                  </a:cubicBezTo>
                  <a:cubicBezTo>
                    <a:pt x="7641" y="4917"/>
                    <a:pt x="7627" y="4916"/>
                    <a:pt x="7614" y="4916"/>
                  </a:cubicBezTo>
                  <a:cubicBezTo>
                    <a:pt x="7285" y="4916"/>
                    <a:pt x="7177" y="5482"/>
                    <a:pt x="7508" y="5623"/>
                  </a:cubicBezTo>
                  <a:cubicBezTo>
                    <a:pt x="7581" y="5656"/>
                    <a:pt x="7657" y="5671"/>
                    <a:pt x="7731" y="5671"/>
                  </a:cubicBezTo>
                  <a:cubicBezTo>
                    <a:pt x="7957" y="5671"/>
                    <a:pt x="8167" y="5530"/>
                    <a:pt x="8229" y="5296"/>
                  </a:cubicBezTo>
                  <a:lnTo>
                    <a:pt x="8229" y="5279"/>
                  </a:lnTo>
                  <a:cubicBezTo>
                    <a:pt x="8245" y="5263"/>
                    <a:pt x="8245" y="5246"/>
                    <a:pt x="8245" y="5230"/>
                  </a:cubicBezTo>
                  <a:lnTo>
                    <a:pt x="8245" y="5214"/>
                  </a:lnTo>
                  <a:cubicBezTo>
                    <a:pt x="8278" y="5099"/>
                    <a:pt x="8262" y="4968"/>
                    <a:pt x="8229" y="4837"/>
                  </a:cubicBezTo>
                  <a:cubicBezTo>
                    <a:pt x="8115" y="4534"/>
                    <a:pt x="7818" y="4338"/>
                    <a:pt x="7500" y="4338"/>
                  </a:cubicBezTo>
                  <a:cubicBezTo>
                    <a:pt x="7405" y="4338"/>
                    <a:pt x="7307" y="4356"/>
                    <a:pt x="7212" y="4394"/>
                  </a:cubicBezTo>
                  <a:cubicBezTo>
                    <a:pt x="6721" y="4525"/>
                    <a:pt x="6426" y="5214"/>
                    <a:pt x="6770" y="5771"/>
                  </a:cubicBezTo>
                  <a:cubicBezTo>
                    <a:pt x="6941" y="6114"/>
                    <a:pt x="7349" y="6314"/>
                    <a:pt x="7771" y="6314"/>
                  </a:cubicBezTo>
                  <a:cubicBezTo>
                    <a:pt x="8034" y="6314"/>
                    <a:pt x="8303" y="6236"/>
                    <a:pt x="8524" y="6066"/>
                  </a:cubicBezTo>
                  <a:cubicBezTo>
                    <a:pt x="8966" y="5738"/>
                    <a:pt x="9081" y="5132"/>
                    <a:pt x="8934" y="4574"/>
                  </a:cubicBezTo>
                  <a:cubicBezTo>
                    <a:pt x="8835" y="4050"/>
                    <a:pt x="8475" y="3165"/>
                    <a:pt x="7212" y="2886"/>
                  </a:cubicBezTo>
                  <a:cubicBezTo>
                    <a:pt x="7067" y="2854"/>
                    <a:pt x="6919" y="2839"/>
                    <a:pt x="6768" y="2839"/>
                  </a:cubicBezTo>
                  <a:cubicBezTo>
                    <a:pt x="5438" y="2839"/>
                    <a:pt x="3898" y="3977"/>
                    <a:pt x="2323" y="3977"/>
                  </a:cubicBezTo>
                  <a:cubicBezTo>
                    <a:pt x="2101" y="3977"/>
                    <a:pt x="1879" y="3954"/>
                    <a:pt x="1656" y="3902"/>
                  </a:cubicBezTo>
                  <a:cubicBezTo>
                    <a:pt x="1557" y="3870"/>
                    <a:pt x="1459" y="3853"/>
                    <a:pt x="1377" y="3820"/>
                  </a:cubicBezTo>
                  <a:cubicBezTo>
                    <a:pt x="1361" y="3804"/>
                    <a:pt x="1344" y="3804"/>
                    <a:pt x="1312" y="3788"/>
                  </a:cubicBezTo>
                  <a:cubicBezTo>
                    <a:pt x="607" y="3411"/>
                    <a:pt x="164" y="2657"/>
                    <a:pt x="181" y="1853"/>
                  </a:cubicBezTo>
                  <a:cubicBezTo>
                    <a:pt x="203" y="736"/>
                    <a:pt x="1174" y="104"/>
                    <a:pt x="2045" y="104"/>
                  </a:cubicBezTo>
                  <a:cubicBezTo>
                    <a:pt x="2464" y="104"/>
                    <a:pt x="2859" y="250"/>
                    <a:pt x="3115" y="559"/>
                  </a:cubicBezTo>
                  <a:cubicBezTo>
                    <a:pt x="3574" y="1018"/>
                    <a:pt x="3541" y="1772"/>
                    <a:pt x="3033" y="2181"/>
                  </a:cubicBezTo>
                  <a:cubicBezTo>
                    <a:pt x="2951" y="2230"/>
                    <a:pt x="2869" y="2280"/>
                    <a:pt x="2770" y="2296"/>
                  </a:cubicBezTo>
                  <a:cubicBezTo>
                    <a:pt x="2706" y="2313"/>
                    <a:pt x="2640" y="2321"/>
                    <a:pt x="2575" y="2321"/>
                  </a:cubicBezTo>
                  <a:cubicBezTo>
                    <a:pt x="2391" y="2321"/>
                    <a:pt x="2211" y="2257"/>
                    <a:pt x="2066" y="2149"/>
                  </a:cubicBezTo>
                  <a:cubicBezTo>
                    <a:pt x="1951" y="2067"/>
                    <a:pt x="1885" y="1919"/>
                    <a:pt x="1934" y="1772"/>
                  </a:cubicBezTo>
                  <a:lnTo>
                    <a:pt x="1934" y="1772"/>
                  </a:lnTo>
                  <a:cubicBezTo>
                    <a:pt x="2010" y="1847"/>
                    <a:pt x="2114" y="1887"/>
                    <a:pt x="2218" y="1887"/>
                  </a:cubicBezTo>
                  <a:cubicBezTo>
                    <a:pt x="2272" y="1887"/>
                    <a:pt x="2326" y="1876"/>
                    <a:pt x="2377" y="1853"/>
                  </a:cubicBezTo>
                  <a:cubicBezTo>
                    <a:pt x="2607" y="1722"/>
                    <a:pt x="2541" y="1313"/>
                    <a:pt x="2213" y="1214"/>
                  </a:cubicBezTo>
                  <a:cubicBezTo>
                    <a:pt x="2187" y="1207"/>
                    <a:pt x="2160" y="1204"/>
                    <a:pt x="2134" y="1204"/>
                  </a:cubicBezTo>
                  <a:cubicBezTo>
                    <a:pt x="1804" y="1204"/>
                    <a:pt x="1523" y="1755"/>
                    <a:pt x="1918" y="2165"/>
                  </a:cubicBezTo>
                  <a:cubicBezTo>
                    <a:pt x="2064" y="2310"/>
                    <a:pt x="2272" y="2393"/>
                    <a:pt x="2483" y="2393"/>
                  </a:cubicBezTo>
                  <a:cubicBezTo>
                    <a:pt x="2558" y="2393"/>
                    <a:pt x="2632" y="2383"/>
                    <a:pt x="2705" y="2362"/>
                  </a:cubicBezTo>
                  <a:cubicBezTo>
                    <a:pt x="2738" y="2362"/>
                    <a:pt x="2770" y="2362"/>
                    <a:pt x="2787" y="2345"/>
                  </a:cubicBezTo>
                  <a:lnTo>
                    <a:pt x="2869" y="2329"/>
                  </a:lnTo>
                  <a:lnTo>
                    <a:pt x="2902" y="2312"/>
                  </a:lnTo>
                  <a:cubicBezTo>
                    <a:pt x="3049" y="2247"/>
                    <a:pt x="3180" y="2132"/>
                    <a:pt x="3262" y="2001"/>
                  </a:cubicBezTo>
                  <a:cubicBezTo>
                    <a:pt x="3590" y="1542"/>
                    <a:pt x="3541" y="903"/>
                    <a:pt x="3164" y="493"/>
                  </a:cubicBezTo>
                  <a:cubicBezTo>
                    <a:pt x="2892" y="161"/>
                    <a:pt x="2460" y="1"/>
                    <a:pt x="20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17"/>
            <p:cNvSpPr/>
            <p:nvPr/>
          </p:nvSpPr>
          <p:spPr>
            <a:xfrm>
              <a:off x="2204098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7" y="1"/>
                    <a:pt x="4968" y="45"/>
                    <a:pt x="4622" y="168"/>
                  </a:cubicBezTo>
                  <a:cubicBezTo>
                    <a:pt x="3778" y="468"/>
                    <a:pt x="2592" y="1030"/>
                    <a:pt x="1425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66" y="1334"/>
                    <a:pt x="1344" y="1334"/>
                  </a:cubicBezTo>
                  <a:cubicBezTo>
                    <a:pt x="1371" y="1334"/>
                    <a:pt x="1399" y="1333"/>
                    <a:pt x="1426" y="1332"/>
                  </a:cubicBezTo>
                  <a:cubicBezTo>
                    <a:pt x="1950" y="1295"/>
                    <a:pt x="2175" y="1159"/>
                    <a:pt x="2310" y="1159"/>
                  </a:cubicBezTo>
                  <a:cubicBezTo>
                    <a:pt x="2357" y="1159"/>
                    <a:pt x="2392" y="1175"/>
                    <a:pt x="2426" y="1217"/>
                  </a:cubicBezTo>
                  <a:cubicBezTo>
                    <a:pt x="2487" y="1315"/>
                    <a:pt x="2394" y="1367"/>
                    <a:pt x="2254" y="1367"/>
                  </a:cubicBezTo>
                  <a:cubicBezTo>
                    <a:pt x="2206" y="1367"/>
                    <a:pt x="2153" y="1361"/>
                    <a:pt x="2098" y="1348"/>
                  </a:cubicBezTo>
                  <a:cubicBezTo>
                    <a:pt x="2051" y="1332"/>
                    <a:pt x="2002" y="1325"/>
                    <a:pt x="1953" y="1325"/>
                  </a:cubicBezTo>
                  <a:cubicBezTo>
                    <a:pt x="1851" y="1325"/>
                    <a:pt x="1750" y="1358"/>
                    <a:pt x="1672" y="1414"/>
                  </a:cubicBezTo>
                  <a:cubicBezTo>
                    <a:pt x="1494" y="1575"/>
                    <a:pt x="1714" y="2102"/>
                    <a:pt x="1345" y="2102"/>
                  </a:cubicBezTo>
                  <a:cubicBezTo>
                    <a:pt x="1339" y="2102"/>
                    <a:pt x="1334" y="2102"/>
                    <a:pt x="1328" y="2102"/>
                  </a:cubicBezTo>
                  <a:lnTo>
                    <a:pt x="1328" y="2102"/>
                  </a:lnTo>
                  <a:cubicBezTo>
                    <a:pt x="1328" y="2102"/>
                    <a:pt x="1614" y="2462"/>
                    <a:pt x="2040" y="2462"/>
                  </a:cubicBezTo>
                  <a:cubicBezTo>
                    <a:pt x="2182" y="2462"/>
                    <a:pt x="2340" y="2422"/>
                    <a:pt x="2508" y="2315"/>
                  </a:cubicBezTo>
                  <a:cubicBezTo>
                    <a:pt x="3180" y="1873"/>
                    <a:pt x="2819" y="1381"/>
                    <a:pt x="3065" y="1250"/>
                  </a:cubicBezTo>
                  <a:cubicBezTo>
                    <a:pt x="3108" y="1227"/>
                    <a:pt x="3151" y="1216"/>
                    <a:pt x="3189" y="1216"/>
                  </a:cubicBezTo>
                  <a:cubicBezTo>
                    <a:pt x="3373" y="1216"/>
                    <a:pt x="3487" y="1446"/>
                    <a:pt x="3311" y="1676"/>
                  </a:cubicBezTo>
                  <a:cubicBezTo>
                    <a:pt x="3082" y="1938"/>
                    <a:pt x="2213" y="2889"/>
                    <a:pt x="3557" y="3708"/>
                  </a:cubicBezTo>
                  <a:cubicBezTo>
                    <a:pt x="3557" y="3708"/>
                    <a:pt x="3377" y="3249"/>
                    <a:pt x="3737" y="3086"/>
                  </a:cubicBezTo>
                  <a:cubicBezTo>
                    <a:pt x="4098" y="2922"/>
                    <a:pt x="4819" y="2709"/>
                    <a:pt x="4721" y="2200"/>
                  </a:cubicBezTo>
                  <a:cubicBezTo>
                    <a:pt x="4622" y="1709"/>
                    <a:pt x="4245" y="955"/>
                    <a:pt x="4852" y="512"/>
                  </a:cubicBezTo>
                  <a:cubicBezTo>
                    <a:pt x="5204" y="248"/>
                    <a:pt x="5509" y="147"/>
                    <a:pt x="5817" y="147"/>
                  </a:cubicBezTo>
                  <a:cubicBezTo>
                    <a:pt x="6025" y="147"/>
                    <a:pt x="6233" y="193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17"/>
            <p:cNvSpPr/>
            <p:nvPr/>
          </p:nvSpPr>
          <p:spPr>
            <a:xfrm>
              <a:off x="2243333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7" y="0"/>
                    <a:pt x="1" y="123"/>
                    <a:pt x="1" y="123"/>
                  </a:cubicBezTo>
                  <a:cubicBezTo>
                    <a:pt x="1" y="123"/>
                    <a:pt x="951" y="205"/>
                    <a:pt x="1197" y="549"/>
                  </a:cubicBezTo>
                  <a:cubicBezTo>
                    <a:pt x="1361" y="746"/>
                    <a:pt x="1427" y="1025"/>
                    <a:pt x="1345" y="1270"/>
                  </a:cubicBezTo>
                  <a:cubicBezTo>
                    <a:pt x="1296" y="1500"/>
                    <a:pt x="1181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17"/>
            <p:cNvSpPr/>
            <p:nvPr/>
          </p:nvSpPr>
          <p:spPr>
            <a:xfrm>
              <a:off x="2085801" y="4084643"/>
              <a:ext cx="104878" cy="140897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3" y="96"/>
                  </a:cubicBezTo>
                  <a:cubicBezTo>
                    <a:pt x="1856" y="96"/>
                    <a:pt x="1383" y="203"/>
                    <a:pt x="1229" y="689"/>
                  </a:cubicBezTo>
                  <a:cubicBezTo>
                    <a:pt x="1049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1" y="2509"/>
                    <a:pt x="1406" y="2517"/>
                    <a:pt x="1372" y="2517"/>
                  </a:cubicBezTo>
                  <a:cubicBezTo>
                    <a:pt x="1209" y="2517"/>
                    <a:pt x="1066" y="2343"/>
                    <a:pt x="1147" y="2180"/>
                  </a:cubicBezTo>
                  <a:cubicBezTo>
                    <a:pt x="1235" y="1947"/>
                    <a:pt x="1050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196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17"/>
            <p:cNvSpPr/>
            <p:nvPr/>
          </p:nvSpPr>
          <p:spPr>
            <a:xfrm>
              <a:off x="2364878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17"/>
            <p:cNvSpPr/>
            <p:nvPr/>
          </p:nvSpPr>
          <p:spPr>
            <a:xfrm>
              <a:off x="760288" y="4136902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7059" y="0"/>
                  </a:moveTo>
                  <a:cubicBezTo>
                    <a:pt x="6607" y="0"/>
                    <a:pt x="6183" y="159"/>
                    <a:pt x="5918" y="489"/>
                  </a:cubicBezTo>
                  <a:cubicBezTo>
                    <a:pt x="5524" y="915"/>
                    <a:pt x="5475" y="1538"/>
                    <a:pt x="5803" y="1997"/>
                  </a:cubicBezTo>
                  <a:cubicBezTo>
                    <a:pt x="5901" y="2145"/>
                    <a:pt x="6032" y="2243"/>
                    <a:pt x="6180" y="2308"/>
                  </a:cubicBezTo>
                  <a:lnTo>
                    <a:pt x="6213" y="2325"/>
                  </a:lnTo>
                  <a:lnTo>
                    <a:pt x="6278" y="2341"/>
                  </a:lnTo>
                  <a:cubicBezTo>
                    <a:pt x="6311" y="2358"/>
                    <a:pt x="6344" y="2358"/>
                    <a:pt x="6377" y="2374"/>
                  </a:cubicBezTo>
                  <a:cubicBezTo>
                    <a:pt x="6445" y="2390"/>
                    <a:pt x="6516" y="2398"/>
                    <a:pt x="6586" y="2398"/>
                  </a:cubicBezTo>
                  <a:cubicBezTo>
                    <a:pt x="6802" y="2398"/>
                    <a:pt x="7015" y="2322"/>
                    <a:pt x="7163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5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4" y="1849"/>
                  </a:cubicBezTo>
                  <a:cubicBezTo>
                    <a:pt x="6759" y="1880"/>
                    <a:pt x="6817" y="1894"/>
                    <a:pt x="6875" y="1894"/>
                  </a:cubicBezTo>
                  <a:cubicBezTo>
                    <a:pt x="6975" y="1894"/>
                    <a:pt x="7074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6999" y="2145"/>
                  </a:cubicBezTo>
                  <a:cubicBezTo>
                    <a:pt x="6855" y="2253"/>
                    <a:pt x="6683" y="2317"/>
                    <a:pt x="6504" y="2317"/>
                  </a:cubicBezTo>
                  <a:cubicBezTo>
                    <a:pt x="6440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2" y="251"/>
                    <a:pt x="6616" y="107"/>
                    <a:pt x="7032" y="107"/>
                  </a:cubicBezTo>
                  <a:cubicBezTo>
                    <a:pt x="7898" y="107"/>
                    <a:pt x="8862" y="731"/>
                    <a:pt x="8884" y="1849"/>
                  </a:cubicBezTo>
                  <a:cubicBezTo>
                    <a:pt x="8917" y="2669"/>
                    <a:pt x="8475" y="3407"/>
                    <a:pt x="7753" y="3784"/>
                  </a:cubicBezTo>
                  <a:lnTo>
                    <a:pt x="7704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0" y="3973"/>
                    <a:pt x="6758" y="3973"/>
                  </a:cubicBezTo>
                  <a:cubicBezTo>
                    <a:pt x="5184" y="3973"/>
                    <a:pt x="3644" y="2835"/>
                    <a:pt x="2313" y="2835"/>
                  </a:cubicBezTo>
                  <a:cubicBezTo>
                    <a:pt x="2163" y="2835"/>
                    <a:pt x="2014" y="2850"/>
                    <a:pt x="1869" y="2882"/>
                  </a:cubicBezTo>
                  <a:cubicBezTo>
                    <a:pt x="607" y="3161"/>
                    <a:pt x="246" y="4046"/>
                    <a:pt x="148" y="4587"/>
                  </a:cubicBezTo>
                  <a:cubicBezTo>
                    <a:pt x="0" y="5128"/>
                    <a:pt x="99" y="5734"/>
                    <a:pt x="558" y="6062"/>
                  </a:cubicBezTo>
                  <a:cubicBezTo>
                    <a:pt x="778" y="6232"/>
                    <a:pt x="1047" y="6310"/>
                    <a:pt x="1311" y="6310"/>
                  </a:cubicBezTo>
                  <a:cubicBezTo>
                    <a:pt x="1732" y="6310"/>
                    <a:pt x="2140" y="6110"/>
                    <a:pt x="2312" y="5767"/>
                  </a:cubicBezTo>
                  <a:cubicBezTo>
                    <a:pt x="2639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8" y="4342"/>
                  </a:cubicBezTo>
                  <a:cubicBezTo>
                    <a:pt x="1254" y="4342"/>
                    <a:pt x="964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6" y="5242"/>
                    <a:pt x="836" y="5259"/>
                    <a:pt x="836" y="5275"/>
                  </a:cubicBezTo>
                  <a:cubicBezTo>
                    <a:pt x="836" y="5275"/>
                    <a:pt x="836" y="5292"/>
                    <a:pt x="836" y="5292"/>
                  </a:cubicBezTo>
                  <a:cubicBezTo>
                    <a:pt x="910" y="5526"/>
                    <a:pt x="1123" y="5667"/>
                    <a:pt x="1343" y="5667"/>
                  </a:cubicBezTo>
                  <a:cubicBezTo>
                    <a:pt x="1415" y="5667"/>
                    <a:pt x="1488" y="5652"/>
                    <a:pt x="1558" y="5619"/>
                  </a:cubicBezTo>
                  <a:cubicBezTo>
                    <a:pt x="1908" y="5476"/>
                    <a:pt x="1794" y="4913"/>
                    <a:pt x="1440" y="4913"/>
                  </a:cubicBezTo>
                  <a:cubicBezTo>
                    <a:pt x="1430" y="4913"/>
                    <a:pt x="1420" y="4914"/>
                    <a:pt x="1410" y="4915"/>
                  </a:cubicBezTo>
                  <a:cubicBezTo>
                    <a:pt x="1049" y="4964"/>
                    <a:pt x="1099" y="5324"/>
                    <a:pt x="1049" y="5374"/>
                  </a:cubicBezTo>
                  <a:cubicBezTo>
                    <a:pt x="1037" y="5383"/>
                    <a:pt x="1023" y="5387"/>
                    <a:pt x="1010" y="5387"/>
                  </a:cubicBezTo>
                  <a:cubicBezTo>
                    <a:pt x="955" y="5387"/>
                    <a:pt x="899" y="5318"/>
                    <a:pt x="886" y="5292"/>
                  </a:cubicBezTo>
                  <a:cubicBezTo>
                    <a:pt x="820" y="5095"/>
                    <a:pt x="836" y="4882"/>
                    <a:pt x="935" y="4718"/>
                  </a:cubicBezTo>
                  <a:cubicBezTo>
                    <a:pt x="1073" y="4510"/>
                    <a:pt x="1302" y="4392"/>
                    <a:pt x="1539" y="4392"/>
                  </a:cubicBezTo>
                  <a:cubicBezTo>
                    <a:pt x="1639" y="4392"/>
                    <a:pt x="1740" y="4412"/>
                    <a:pt x="1836" y="4456"/>
                  </a:cubicBezTo>
                  <a:cubicBezTo>
                    <a:pt x="2295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66" y="5570"/>
                    <a:pt x="115" y="4636"/>
                    <a:pt x="541" y="4062"/>
                  </a:cubicBezTo>
                  <a:cubicBezTo>
                    <a:pt x="890" y="3589"/>
                    <a:pt x="1485" y="3352"/>
                    <a:pt x="2103" y="3352"/>
                  </a:cubicBezTo>
                  <a:cubicBezTo>
                    <a:pt x="2298" y="3352"/>
                    <a:pt x="2496" y="3376"/>
                    <a:pt x="2689" y="3423"/>
                  </a:cubicBezTo>
                  <a:cubicBezTo>
                    <a:pt x="3492" y="3620"/>
                    <a:pt x="4311" y="3964"/>
                    <a:pt x="5196" y="4193"/>
                  </a:cubicBezTo>
                  <a:cubicBezTo>
                    <a:pt x="5523" y="4253"/>
                    <a:pt x="5856" y="4286"/>
                    <a:pt x="6185" y="4286"/>
                  </a:cubicBezTo>
                  <a:cubicBezTo>
                    <a:pt x="6765" y="4286"/>
                    <a:pt x="7334" y="4182"/>
                    <a:pt x="7835" y="3931"/>
                  </a:cubicBezTo>
                  <a:cubicBezTo>
                    <a:pt x="8606" y="3521"/>
                    <a:pt x="9065" y="2718"/>
                    <a:pt x="9048" y="1849"/>
                  </a:cubicBezTo>
                  <a:cubicBezTo>
                    <a:pt x="9004" y="653"/>
                    <a:pt x="7975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17"/>
            <p:cNvSpPr/>
            <p:nvPr/>
          </p:nvSpPr>
          <p:spPr>
            <a:xfrm>
              <a:off x="660264" y="4315331"/>
              <a:ext cx="201685" cy="202735"/>
            </a:xfrm>
            <a:custGeom>
              <a:rect b="b" l="l" r="r" t="t"/>
              <a:pathLst>
                <a:path extrusionOk="0" h="6180" w="6148">
                  <a:moveTo>
                    <a:pt x="3066" y="0"/>
                  </a:moveTo>
                  <a:cubicBezTo>
                    <a:pt x="3033" y="115"/>
                    <a:pt x="3000" y="230"/>
                    <a:pt x="3000" y="361"/>
                  </a:cubicBezTo>
                  <a:cubicBezTo>
                    <a:pt x="3000" y="361"/>
                    <a:pt x="2918" y="1262"/>
                    <a:pt x="2033" y="1377"/>
                  </a:cubicBezTo>
                  <a:cubicBezTo>
                    <a:pt x="1148" y="1508"/>
                    <a:pt x="574" y="1623"/>
                    <a:pt x="542" y="2295"/>
                  </a:cubicBezTo>
                  <a:cubicBezTo>
                    <a:pt x="511" y="2896"/>
                    <a:pt x="330" y="3221"/>
                    <a:pt x="73" y="3221"/>
                  </a:cubicBezTo>
                  <a:cubicBezTo>
                    <a:pt x="50" y="3221"/>
                    <a:pt x="25" y="3218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66" y="3761"/>
                    <a:pt x="964" y="3761"/>
                  </a:cubicBezTo>
                  <a:cubicBezTo>
                    <a:pt x="1082" y="3761"/>
                    <a:pt x="1209" y="3740"/>
                    <a:pt x="1345" y="3688"/>
                  </a:cubicBezTo>
                  <a:cubicBezTo>
                    <a:pt x="2181" y="3360"/>
                    <a:pt x="2115" y="2819"/>
                    <a:pt x="2115" y="2656"/>
                  </a:cubicBezTo>
                  <a:cubicBezTo>
                    <a:pt x="2130" y="2518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1"/>
                  </a:cubicBezTo>
                  <a:cubicBezTo>
                    <a:pt x="2541" y="2344"/>
                    <a:pt x="2607" y="2656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80"/>
                    <a:pt x="3066" y="6180"/>
                  </a:cubicBezTo>
                  <a:cubicBezTo>
                    <a:pt x="3066" y="6180"/>
                    <a:pt x="3508" y="4803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1"/>
                  </a:cubicBezTo>
                  <a:cubicBezTo>
                    <a:pt x="3781" y="2309"/>
                    <a:pt x="3791" y="2308"/>
                    <a:pt x="3800" y="2308"/>
                  </a:cubicBezTo>
                  <a:cubicBezTo>
                    <a:pt x="3929" y="2308"/>
                    <a:pt x="4001" y="2503"/>
                    <a:pt x="4016" y="2656"/>
                  </a:cubicBezTo>
                  <a:cubicBezTo>
                    <a:pt x="4033" y="2819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8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23"/>
                    <a:pt x="4984" y="1492"/>
                    <a:pt x="4098" y="1377"/>
                  </a:cubicBezTo>
                  <a:cubicBezTo>
                    <a:pt x="3230" y="1262"/>
                    <a:pt x="3148" y="361"/>
                    <a:pt x="3148" y="361"/>
                  </a:cubicBezTo>
                  <a:cubicBezTo>
                    <a:pt x="3131" y="230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17"/>
            <p:cNvSpPr/>
            <p:nvPr/>
          </p:nvSpPr>
          <p:spPr>
            <a:xfrm>
              <a:off x="795784" y="4254444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5"/>
                    <a:pt x="1852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1" y="3692"/>
                    <a:pt x="2901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34" y="2299"/>
                  </a:cubicBezTo>
                  <a:cubicBezTo>
                    <a:pt x="4104" y="2410"/>
                    <a:pt x="4264" y="2452"/>
                    <a:pt x="4409" y="2452"/>
                  </a:cubicBezTo>
                  <a:cubicBezTo>
                    <a:pt x="483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70" y="1414"/>
                  </a:cubicBezTo>
                  <a:cubicBezTo>
                    <a:pt x="4697" y="1351"/>
                    <a:pt x="4603" y="1321"/>
                    <a:pt x="4510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2" y="1217"/>
                  </a:cubicBezTo>
                  <a:cubicBezTo>
                    <a:pt x="4062" y="1175"/>
                    <a:pt x="4096" y="1159"/>
                    <a:pt x="4141" y="1159"/>
                  </a:cubicBezTo>
                  <a:cubicBezTo>
                    <a:pt x="4274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4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2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17"/>
            <p:cNvSpPr/>
            <p:nvPr/>
          </p:nvSpPr>
          <p:spPr>
            <a:xfrm>
              <a:off x="850077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63" y="1270"/>
                  </a:cubicBezTo>
                  <a:cubicBezTo>
                    <a:pt x="2181" y="1025"/>
                    <a:pt x="2246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17"/>
            <p:cNvSpPr/>
            <p:nvPr/>
          </p:nvSpPr>
          <p:spPr>
            <a:xfrm>
              <a:off x="1020535" y="4084643"/>
              <a:ext cx="104910" cy="141455"/>
            </a:xfrm>
            <a:custGeom>
              <a:rect b="b" l="l" r="r" t="t"/>
              <a:pathLst>
                <a:path extrusionOk="0" h="4312" w="3198">
                  <a:moveTo>
                    <a:pt x="394" y="0"/>
                  </a:moveTo>
                  <a:lnTo>
                    <a:pt x="394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60" y="4049"/>
                    <a:pt x="1804" y="3361"/>
                    <a:pt x="2509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6" y="1695"/>
                    <a:pt x="2772" y="1748"/>
                    <a:pt x="2602" y="1748"/>
                  </a:cubicBezTo>
                  <a:cubicBezTo>
                    <a:pt x="2559" y="1748"/>
                    <a:pt x="2512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7" y="1727"/>
                    <a:pt x="1962" y="1947"/>
                    <a:pt x="2050" y="2180"/>
                  </a:cubicBezTo>
                  <a:cubicBezTo>
                    <a:pt x="2101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1" y="1705"/>
                    <a:pt x="2148" y="1312"/>
                    <a:pt x="1951" y="689"/>
                  </a:cubicBezTo>
                  <a:cubicBezTo>
                    <a:pt x="1811" y="203"/>
                    <a:pt x="1340" y="96"/>
                    <a:pt x="1024" y="96"/>
                  </a:cubicBezTo>
                  <a:cubicBezTo>
                    <a:pt x="935" y="96"/>
                    <a:pt x="858" y="104"/>
                    <a:pt x="804" y="115"/>
                  </a:cubicBezTo>
                  <a:cubicBezTo>
                    <a:pt x="770" y="122"/>
                    <a:pt x="736" y="125"/>
                    <a:pt x="704" y="125"/>
                  </a:cubicBezTo>
                  <a:cubicBezTo>
                    <a:pt x="581" y="125"/>
                    <a:pt x="472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17"/>
            <p:cNvSpPr/>
            <p:nvPr/>
          </p:nvSpPr>
          <p:spPr>
            <a:xfrm>
              <a:off x="846862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17"/>
            <p:cNvSpPr/>
            <p:nvPr/>
          </p:nvSpPr>
          <p:spPr>
            <a:xfrm>
              <a:off x="463988" y="4136541"/>
              <a:ext cx="297410" cy="207393"/>
            </a:xfrm>
            <a:custGeom>
              <a:rect b="b" l="l" r="r" t="t"/>
              <a:pathLst>
                <a:path extrusionOk="0" h="6322" w="9066">
                  <a:moveTo>
                    <a:pt x="1992" y="0"/>
                  </a:moveTo>
                  <a:cubicBezTo>
                    <a:pt x="1079" y="0"/>
                    <a:pt x="66" y="656"/>
                    <a:pt x="34" y="1860"/>
                  </a:cubicBezTo>
                  <a:cubicBezTo>
                    <a:pt x="1" y="2729"/>
                    <a:pt x="460" y="3532"/>
                    <a:pt x="1230" y="3942"/>
                  </a:cubicBezTo>
                  <a:cubicBezTo>
                    <a:pt x="1742" y="4193"/>
                    <a:pt x="2308" y="4297"/>
                    <a:pt x="2885" y="4297"/>
                  </a:cubicBezTo>
                  <a:cubicBezTo>
                    <a:pt x="3212" y="4297"/>
                    <a:pt x="3543" y="4264"/>
                    <a:pt x="3869" y="4204"/>
                  </a:cubicBezTo>
                  <a:cubicBezTo>
                    <a:pt x="4754" y="3975"/>
                    <a:pt x="5574" y="3631"/>
                    <a:pt x="6377" y="3434"/>
                  </a:cubicBezTo>
                  <a:cubicBezTo>
                    <a:pt x="6577" y="3382"/>
                    <a:pt x="6780" y="3356"/>
                    <a:pt x="6979" y="3356"/>
                  </a:cubicBezTo>
                  <a:cubicBezTo>
                    <a:pt x="7596" y="3356"/>
                    <a:pt x="8177" y="3602"/>
                    <a:pt x="8524" y="4073"/>
                  </a:cubicBezTo>
                  <a:cubicBezTo>
                    <a:pt x="8950" y="4647"/>
                    <a:pt x="9000" y="5581"/>
                    <a:pt x="8459" y="5991"/>
                  </a:cubicBezTo>
                  <a:cubicBezTo>
                    <a:pt x="8262" y="6150"/>
                    <a:pt x="8014" y="6222"/>
                    <a:pt x="7768" y="6222"/>
                  </a:cubicBezTo>
                  <a:cubicBezTo>
                    <a:pt x="7379" y="6222"/>
                    <a:pt x="6997" y="6040"/>
                    <a:pt x="6836" y="5729"/>
                  </a:cubicBezTo>
                  <a:cubicBezTo>
                    <a:pt x="6525" y="5237"/>
                    <a:pt x="6770" y="4581"/>
                    <a:pt x="7229" y="4467"/>
                  </a:cubicBezTo>
                  <a:cubicBezTo>
                    <a:pt x="7327" y="4423"/>
                    <a:pt x="7429" y="4402"/>
                    <a:pt x="7529" y="4402"/>
                  </a:cubicBezTo>
                  <a:cubicBezTo>
                    <a:pt x="7766" y="4402"/>
                    <a:pt x="7993" y="4517"/>
                    <a:pt x="8131" y="4713"/>
                  </a:cubicBezTo>
                  <a:cubicBezTo>
                    <a:pt x="8229" y="4893"/>
                    <a:pt x="8246" y="5106"/>
                    <a:pt x="8180" y="5286"/>
                  </a:cubicBezTo>
                  <a:cubicBezTo>
                    <a:pt x="8167" y="5325"/>
                    <a:pt x="8114" y="5404"/>
                    <a:pt x="8059" y="5404"/>
                  </a:cubicBezTo>
                  <a:cubicBezTo>
                    <a:pt x="8045" y="5404"/>
                    <a:pt x="8030" y="5399"/>
                    <a:pt x="8016" y="5385"/>
                  </a:cubicBezTo>
                  <a:cubicBezTo>
                    <a:pt x="7967" y="5335"/>
                    <a:pt x="8016" y="4975"/>
                    <a:pt x="7656" y="4926"/>
                  </a:cubicBezTo>
                  <a:cubicBezTo>
                    <a:pt x="7641" y="4924"/>
                    <a:pt x="7627" y="4923"/>
                    <a:pt x="7613" y="4923"/>
                  </a:cubicBezTo>
                  <a:cubicBezTo>
                    <a:pt x="7269" y="4923"/>
                    <a:pt x="7161" y="5489"/>
                    <a:pt x="7508" y="5630"/>
                  </a:cubicBezTo>
                  <a:cubicBezTo>
                    <a:pt x="7577" y="5663"/>
                    <a:pt x="7650" y="5678"/>
                    <a:pt x="7723" y="5678"/>
                  </a:cubicBezTo>
                  <a:cubicBezTo>
                    <a:pt x="7942" y="5678"/>
                    <a:pt x="8155" y="5537"/>
                    <a:pt x="8229" y="5303"/>
                  </a:cubicBezTo>
                  <a:cubicBezTo>
                    <a:pt x="8229" y="5303"/>
                    <a:pt x="8229" y="5286"/>
                    <a:pt x="8229" y="5286"/>
                  </a:cubicBezTo>
                  <a:cubicBezTo>
                    <a:pt x="8229" y="5270"/>
                    <a:pt x="8229" y="5253"/>
                    <a:pt x="8246" y="5237"/>
                  </a:cubicBezTo>
                  <a:lnTo>
                    <a:pt x="8246" y="5221"/>
                  </a:lnTo>
                  <a:cubicBezTo>
                    <a:pt x="8262" y="5106"/>
                    <a:pt x="8262" y="4975"/>
                    <a:pt x="8229" y="4844"/>
                  </a:cubicBezTo>
                  <a:cubicBezTo>
                    <a:pt x="8103" y="4541"/>
                    <a:pt x="7803" y="4345"/>
                    <a:pt x="7492" y="4345"/>
                  </a:cubicBezTo>
                  <a:cubicBezTo>
                    <a:pt x="7398" y="4345"/>
                    <a:pt x="7304" y="4363"/>
                    <a:pt x="7213" y="4401"/>
                  </a:cubicBezTo>
                  <a:cubicBezTo>
                    <a:pt x="6721" y="4532"/>
                    <a:pt x="6426" y="5221"/>
                    <a:pt x="6754" y="5778"/>
                  </a:cubicBezTo>
                  <a:cubicBezTo>
                    <a:pt x="6926" y="6121"/>
                    <a:pt x="7333" y="6321"/>
                    <a:pt x="7759" y="6321"/>
                  </a:cubicBezTo>
                  <a:cubicBezTo>
                    <a:pt x="8025" y="6321"/>
                    <a:pt x="8297" y="6243"/>
                    <a:pt x="8524" y="6073"/>
                  </a:cubicBezTo>
                  <a:cubicBezTo>
                    <a:pt x="8950" y="5745"/>
                    <a:pt x="9065" y="5139"/>
                    <a:pt x="8934" y="4581"/>
                  </a:cubicBezTo>
                  <a:cubicBezTo>
                    <a:pt x="8819" y="4057"/>
                    <a:pt x="8459" y="3172"/>
                    <a:pt x="7213" y="2893"/>
                  </a:cubicBezTo>
                  <a:cubicBezTo>
                    <a:pt x="7066" y="2861"/>
                    <a:pt x="6917" y="2846"/>
                    <a:pt x="6765" y="2846"/>
                  </a:cubicBezTo>
                  <a:cubicBezTo>
                    <a:pt x="5426" y="2846"/>
                    <a:pt x="3894" y="3984"/>
                    <a:pt x="2312" y="3984"/>
                  </a:cubicBezTo>
                  <a:cubicBezTo>
                    <a:pt x="2089" y="3984"/>
                    <a:pt x="1865" y="3961"/>
                    <a:pt x="1640" y="3909"/>
                  </a:cubicBezTo>
                  <a:cubicBezTo>
                    <a:pt x="1558" y="3877"/>
                    <a:pt x="1460" y="3860"/>
                    <a:pt x="1361" y="3827"/>
                  </a:cubicBezTo>
                  <a:lnTo>
                    <a:pt x="1312" y="3795"/>
                  </a:lnTo>
                  <a:cubicBezTo>
                    <a:pt x="591" y="3418"/>
                    <a:pt x="148" y="2664"/>
                    <a:pt x="181" y="1860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7"/>
                    <a:pt x="3099" y="566"/>
                  </a:cubicBezTo>
                  <a:cubicBezTo>
                    <a:pt x="3558" y="1025"/>
                    <a:pt x="3525" y="1779"/>
                    <a:pt x="3017" y="2188"/>
                  </a:cubicBezTo>
                  <a:cubicBezTo>
                    <a:pt x="2935" y="2237"/>
                    <a:pt x="2853" y="2287"/>
                    <a:pt x="2755" y="2303"/>
                  </a:cubicBezTo>
                  <a:cubicBezTo>
                    <a:pt x="2694" y="2320"/>
                    <a:pt x="2632" y="2328"/>
                    <a:pt x="2568" y="2328"/>
                  </a:cubicBezTo>
                  <a:cubicBezTo>
                    <a:pt x="2392" y="2328"/>
                    <a:pt x="2211" y="2264"/>
                    <a:pt x="2066" y="2156"/>
                  </a:cubicBezTo>
                  <a:cubicBezTo>
                    <a:pt x="1935" y="2074"/>
                    <a:pt x="1886" y="1926"/>
                    <a:pt x="1919" y="1779"/>
                  </a:cubicBezTo>
                  <a:lnTo>
                    <a:pt x="1919" y="1779"/>
                  </a:lnTo>
                  <a:cubicBezTo>
                    <a:pt x="1994" y="1854"/>
                    <a:pt x="2098" y="1894"/>
                    <a:pt x="2202" y="1894"/>
                  </a:cubicBezTo>
                  <a:cubicBezTo>
                    <a:pt x="2256" y="1894"/>
                    <a:pt x="2310" y="1883"/>
                    <a:pt x="2361" y="1860"/>
                  </a:cubicBezTo>
                  <a:cubicBezTo>
                    <a:pt x="2591" y="1729"/>
                    <a:pt x="2525" y="1320"/>
                    <a:pt x="2214" y="1221"/>
                  </a:cubicBezTo>
                  <a:cubicBezTo>
                    <a:pt x="2186" y="1214"/>
                    <a:pt x="2159" y="1211"/>
                    <a:pt x="2132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60" y="2317"/>
                    <a:pt x="2262" y="2400"/>
                    <a:pt x="2470" y="2400"/>
                  </a:cubicBezTo>
                  <a:cubicBezTo>
                    <a:pt x="2543" y="2400"/>
                    <a:pt x="2616" y="2390"/>
                    <a:pt x="2689" y="2369"/>
                  </a:cubicBezTo>
                  <a:cubicBezTo>
                    <a:pt x="2722" y="2369"/>
                    <a:pt x="2755" y="2369"/>
                    <a:pt x="2787" y="2352"/>
                  </a:cubicBezTo>
                  <a:lnTo>
                    <a:pt x="2853" y="2336"/>
                  </a:lnTo>
                  <a:lnTo>
                    <a:pt x="2886" y="2319"/>
                  </a:lnTo>
                  <a:cubicBezTo>
                    <a:pt x="3050" y="2254"/>
                    <a:pt x="3164" y="2139"/>
                    <a:pt x="3263" y="2008"/>
                  </a:cubicBezTo>
                  <a:cubicBezTo>
                    <a:pt x="3590" y="1549"/>
                    <a:pt x="3541" y="910"/>
                    <a:pt x="3148" y="500"/>
                  </a:cubicBezTo>
                  <a:cubicBezTo>
                    <a:pt x="2876" y="163"/>
                    <a:pt x="2446" y="0"/>
                    <a:pt x="19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17"/>
            <p:cNvSpPr/>
            <p:nvPr/>
          </p:nvSpPr>
          <p:spPr>
            <a:xfrm>
              <a:off x="514541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05" y="1"/>
                  </a:moveTo>
                  <a:cubicBezTo>
                    <a:pt x="5253" y="1"/>
                    <a:pt x="4952" y="45"/>
                    <a:pt x="4607" y="168"/>
                  </a:cubicBezTo>
                  <a:cubicBezTo>
                    <a:pt x="3774" y="468"/>
                    <a:pt x="2591" y="1030"/>
                    <a:pt x="1425" y="1030"/>
                  </a:cubicBezTo>
                  <a:cubicBezTo>
                    <a:pt x="938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67" y="1334"/>
                    <a:pt x="1330" y="1334"/>
                  </a:cubicBezTo>
                  <a:cubicBezTo>
                    <a:pt x="1356" y="1334"/>
                    <a:pt x="1383" y="1333"/>
                    <a:pt x="1410" y="1332"/>
                  </a:cubicBezTo>
                  <a:cubicBezTo>
                    <a:pt x="1934" y="1295"/>
                    <a:pt x="2169" y="1159"/>
                    <a:pt x="2301" y="1159"/>
                  </a:cubicBezTo>
                  <a:cubicBezTo>
                    <a:pt x="2347" y="1159"/>
                    <a:pt x="2381" y="1175"/>
                    <a:pt x="2410" y="1217"/>
                  </a:cubicBezTo>
                  <a:cubicBezTo>
                    <a:pt x="2483" y="1315"/>
                    <a:pt x="2393" y="1367"/>
                    <a:pt x="2254" y="1367"/>
                  </a:cubicBezTo>
                  <a:cubicBezTo>
                    <a:pt x="2206" y="1367"/>
                    <a:pt x="2153" y="1361"/>
                    <a:pt x="2099" y="1348"/>
                  </a:cubicBezTo>
                  <a:cubicBezTo>
                    <a:pt x="2051" y="1332"/>
                    <a:pt x="2002" y="1325"/>
                    <a:pt x="1954" y="1325"/>
                  </a:cubicBezTo>
                  <a:cubicBezTo>
                    <a:pt x="1851" y="1325"/>
                    <a:pt x="1750" y="1358"/>
                    <a:pt x="1672" y="1414"/>
                  </a:cubicBezTo>
                  <a:cubicBezTo>
                    <a:pt x="1495" y="1575"/>
                    <a:pt x="1699" y="2102"/>
                    <a:pt x="1329" y="2102"/>
                  </a:cubicBezTo>
                  <a:cubicBezTo>
                    <a:pt x="1323" y="2102"/>
                    <a:pt x="1318" y="2102"/>
                    <a:pt x="1312" y="2102"/>
                  </a:cubicBezTo>
                  <a:lnTo>
                    <a:pt x="1312" y="2102"/>
                  </a:lnTo>
                  <a:cubicBezTo>
                    <a:pt x="1312" y="2102"/>
                    <a:pt x="1607" y="2462"/>
                    <a:pt x="2038" y="2462"/>
                  </a:cubicBezTo>
                  <a:cubicBezTo>
                    <a:pt x="2182" y="2462"/>
                    <a:pt x="2340" y="2422"/>
                    <a:pt x="2508" y="2315"/>
                  </a:cubicBezTo>
                  <a:cubicBezTo>
                    <a:pt x="3180" y="1873"/>
                    <a:pt x="2803" y="1381"/>
                    <a:pt x="3066" y="1250"/>
                  </a:cubicBezTo>
                  <a:cubicBezTo>
                    <a:pt x="3109" y="1227"/>
                    <a:pt x="3151" y="1216"/>
                    <a:pt x="3190" y="1216"/>
                  </a:cubicBezTo>
                  <a:cubicBezTo>
                    <a:pt x="3373" y="1216"/>
                    <a:pt x="3484" y="1446"/>
                    <a:pt x="3295" y="1676"/>
                  </a:cubicBezTo>
                  <a:cubicBezTo>
                    <a:pt x="3066" y="1938"/>
                    <a:pt x="2213" y="2889"/>
                    <a:pt x="3541" y="3708"/>
                  </a:cubicBezTo>
                  <a:cubicBezTo>
                    <a:pt x="3557" y="3708"/>
                    <a:pt x="3377" y="3249"/>
                    <a:pt x="3738" y="3086"/>
                  </a:cubicBezTo>
                  <a:cubicBezTo>
                    <a:pt x="4082" y="2922"/>
                    <a:pt x="4803" y="2709"/>
                    <a:pt x="4705" y="2200"/>
                  </a:cubicBezTo>
                  <a:cubicBezTo>
                    <a:pt x="4607" y="1709"/>
                    <a:pt x="4246" y="955"/>
                    <a:pt x="4836" y="512"/>
                  </a:cubicBezTo>
                  <a:cubicBezTo>
                    <a:pt x="5198" y="248"/>
                    <a:pt x="5507" y="147"/>
                    <a:pt x="5816" y="147"/>
                  </a:cubicBezTo>
                  <a:cubicBezTo>
                    <a:pt x="6025" y="147"/>
                    <a:pt x="6234" y="193"/>
                    <a:pt x="6459" y="266"/>
                  </a:cubicBezTo>
                  <a:cubicBezTo>
                    <a:pt x="6459" y="266"/>
                    <a:pt x="6127" y="1"/>
                    <a:pt x="55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17"/>
            <p:cNvSpPr/>
            <p:nvPr/>
          </p:nvSpPr>
          <p:spPr>
            <a:xfrm>
              <a:off x="553252" y="4133851"/>
              <a:ext cx="118885" cy="83095"/>
            </a:xfrm>
            <a:custGeom>
              <a:rect b="b" l="l" r="r" t="t"/>
              <a:pathLst>
                <a:path extrusionOk="0" h="2533" w="3624">
                  <a:moveTo>
                    <a:pt x="1093" y="0"/>
                  </a:moveTo>
                  <a:cubicBezTo>
                    <a:pt x="501" y="0"/>
                    <a:pt x="1" y="123"/>
                    <a:pt x="1" y="123"/>
                  </a:cubicBezTo>
                  <a:cubicBezTo>
                    <a:pt x="1" y="123"/>
                    <a:pt x="968" y="205"/>
                    <a:pt x="1197" y="549"/>
                  </a:cubicBezTo>
                  <a:cubicBezTo>
                    <a:pt x="1378" y="746"/>
                    <a:pt x="1427" y="1025"/>
                    <a:pt x="1361" y="1270"/>
                  </a:cubicBezTo>
                  <a:cubicBezTo>
                    <a:pt x="1312" y="1500"/>
                    <a:pt x="1197" y="2156"/>
                    <a:pt x="2230" y="2156"/>
                  </a:cubicBezTo>
                  <a:cubicBezTo>
                    <a:pt x="3263" y="2172"/>
                    <a:pt x="3099" y="2533"/>
                    <a:pt x="3099" y="2533"/>
                  </a:cubicBezTo>
                  <a:cubicBezTo>
                    <a:pt x="3099" y="2533"/>
                    <a:pt x="3623" y="1762"/>
                    <a:pt x="2738" y="615"/>
                  </a:cubicBezTo>
                  <a:cubicBezTo>
                    <a:pt x="2369" y="123"/>
                    <a:pt x="1685" y="0"/>
                    <a:pt x="10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17"/>
            <p:cNvSpPr/>
            <p:nvPr/>
          </p:nvSpPr>
          <p:spPr>
            <a:xfrm>
              <a:off x="395719" y="4084643"/>
              <a:ext cx="105402" cy="140897"/>
            </a:xfrm>
            <a:custGeom>
              <a:rect b="b" l="l" r="r" t="t"/>
              <a:pathLst>
                <a:path extrusionOk="0" h="4295" w="3213">
                  <a:moveTo>
                    <a:pt x="2819" y="0"/>
                  </a:moveTo>
                  <a:lnTo>
                    <a:pt x="2819" y="0"/>
                  </a:lnTo>
                  <a:cubicBezTo>
                    <a:pt x="2729" y="78"/>
                    <a:pt x="2617" y="125"/>
                    <a:pt x="2502" y="125"/>
                  </a:cubicBezTo>
                  <a:cubicBezTo>
                    <a:pt x="2471" y="125"/>
                    <a:pt x="2440" y="122"/>
                    <a:pt x="2410" y="115"/>
                  </a:cubicBezTo>
                  <a:cubicBezTo>
                    <a:pt x="2356" y="104"/>
                    <a:pt x="2278" y="96"/>
                    <a:pt x="2188" y="96"/>
                  </a:cubicBezTo>
                  <a:cubicBezTo>
                    <a:pt x="1867" y="96"/>
                    <a:pt x="1387" y="203"/>
                    <a:pt x="1246" y="689"/>
                  </a:cubicBezTo>
                  <a:cubicBezTo>
                    <a:pt x="1066" y="1295"/>
                    <a:pt x="1197" y="1689"/>
                    <a:pt x="1426" y="1885"/>
                  </a:cubicBezTo>
                  <a:cubicBezTo>
                    <a:pt x="1639" y="2066"/>
                    <a:pt x="1639" y="2426"/>
                    <a:pt x="1475" y="2492"/>
                  </a:cubicBezTo>
                  <a:cubicBezTo>
                    <a:pt x="1444" y="2506"/>
                    <a:pt x="1408" y="2513"/>
                    <a:pt x="1370" y="2513"/>
                  </a:cubicBezTo>
                  <a:cubicBezTo>
                    <a:pt x="1233" y="2513"/>
                    <a:pt x="1086" y="2413"/>
                    <a:pt x="1164" y="2180"/>
                  </a:cubicBezTo>
                  <a:cubicBezTo>
                    <a:pt x="1237" y="1947"/>
                    <a:pt x="1063" y="1727"/>
                    <a:pt x="840" y="1727"/>
                  </a:cubicBezTo>
                  <a:cubicBezTo>
                    <a:pt x="812" y="1727"/>
                    <a:pt x="783" y="1731"/>
                    <a:pt x="754" y="1738"/>
                  </a:cubicBezTo>
                  <a:cubicBezTo>
                    <a:pt x="695" y="1745"/>
                    <a:pt x="642" y="1749"/>
                    <a:pt x="594" y="1749"/>
                  </a:cubicBezTo>
                  <a:cubicBezTo>
                    <a:pt x="430" y="1749"/>
                    <a:pt x="333" y="1701"/>
                    <a:pt x="295" y="1574"/>
                  </a:cubicBezTo>
                  <a:lnTo>
                    <a:pt x="295" y="1574"/>
                  </a:lnTo>
                  <a:cubicBezTo>
                    <a:pt x="295" y="1574"/>
                    <a:pt x="0" y="2475"/>
                    <a:pt x="705" y="2918"/>
                  </a:cubicBezTo>
                  <a:cubicBezTo>
                    <a:pt x="1393" y="3344"/>
                    <a:pt x="1738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213" y="1328"/>
                    <a:pt x="28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17"/>
            <p:cNvSpPr/>
            <p:nvPr/>
          </p:nvSpPr>
          <p:spPr>
            <a:xfrm>
              <a:off x="2561122" y="4923514"/>
              <a:ext cx="79815" cy="179050"/>
            </a:xfrm>
            <a:custGeom>
              <a:rect b="b" l="l" r="r" t="t"/>
              <a:pathLst>
                <a:path extrusionOk="0" h="5458" w="2433">
                  <a:moveTo>
                    <a:pt x="1442" y="1"/>
                  </a:moveTo>
                  <a:cubicBezTo>
                    <a:pt x="1407" y="1"/>
                    <a:pt x="1374" y="6"/>
                    <a:pt x="1345" y="16"/>
                  </a:cubicBezTo>
                  <a:cubicBezTo>
                    <a:pt x="1034" y="114"/>
                    <a:pt x="952" y="377"/>
                    <a:pt x="1116" y="737"/>
                  </a:cubicBezTo>
                  <a:cubicBezTo>
                    <a:pt x="1279" y="1098"/>
                    <a:pt x="1788" y="1147"/>
                    <a:pt x="1656" y="2803"/>
                  </a:cubicBezTo>
                  <a:cubicBezTo>
                    <a:pt x="1525" y="4474"/>
                    <a:pt x="1" y="5458"/>
                    <a:pt x="1" y="5458"/>
                  </a:cubicBezTo>
                  <a:cubicBezTo>
                    <a:pt x="263" y="5409"/>
                    <a:pt x="1820" y="4458"/>
                    <a:pt x="2148" y="2426"/>
                  </a:cubicBezTo>
                  <a:cubicBezTo>
                    <a:pt x="2432" y="573"/>
                    <a:pt x="1804" y="1"/>
                    <a:pt x="14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17"/>
            <p:cNvSpPr/>
            <p:nvPr/>
          </p:nvSpPr>
          <p:spPr>
            <a:xfrm>
              <a:off x="2503056" y="4874174"/>
              <a:ext cx="173178" cy="233768"/>
            </a:xfrm>
            <a:custGeom>
              <a:rect b="b" l="l" r="r" t="t"/>
              <a:pathLst>
                <a:path extrusionOk="0" h="7126" w="5279">
                  <a:moveTo>
                    <a:pt x="1688" y="0"/>
                  </a:moveTo>
                  <a:cubicBezTo>
                    <a:pt x="1298" y="0"/>
                    <a:pt x="859" y="91"/>
                    <a:pt x="476" y="389"/>
                  </a:cubicBezTo>
                  <a:cubicBezTo>
                    <a:pt x="165" y="668"/>
                    <a:pt x="1" y="1061"/>
                    <a:pt x="50" y="1487"/>
                  </a:cubicBezTo>
                  <a:cubicBezTo>
                    <a:pt x="107" y="1999"/>
                    <a:pt x="632" y="2437"/>
                    <a:pt x="1242" y="2437"/>
                  </a:cubicBezTo>
                  <a:cubicBezTo>
                    <a:pt x="1335" y="2437"/>
                    <a:pt x="1430" y="2427"/>
                    <a:pt x="1525" y="2405"/>
                  </a:cubicBezTo>
                  <a:cubicBezTo>
                    <a:pt x="1623" y="2372"/>
                    <a:pt x="1722" y="2340"/>
                    <a:pt x="1820" y="2290"/>
                  </a:cubicBezTo>
                  <a:lnTo>
                    <a:pt x="1837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46" y="1455"/>
                  </a:cubicBezTo>
                  <a:cubicBezTo>
                    <a:pt x="2209" y="1117"/>
                    <a:pt x="1924" y="894"/>
                    <a:pt x="1609" y="894"/>
                  </a:cubicBezTo>
                  <a:cubicBezTo>
                    <a:pt x="1511" y="894"/>
                    <a:pt x="1409" y="916"/>
                    <a:pt x="1312" y="963"/>
                  </a:cubicBezTo>
                  <a:cubicBezTo>
                    <a:pt x="951" y="1176"/>
                    <a:pt x="1066" y="1717"/>
                    <a:pt x="1476" y="1766"/>
                  </a:cubicBezTo>
                  <a:cubicBezTo>
                    <a:pt x="1507" y="1774"/>
                    <a:pt x="1537" y="1777"/>
                    <a:pt x="1566" y="1777"/>
                  </a:cubicBezTo>
                  <a:cubicBezTo>
                    <a:pt x="1788" y="1777"/>
                    <a:pt x="1964" y="1571"/>
                    <a:pt x="1935" y="1340"/>
                  </a:cubicBezTo>
                  <a:cubicBezTo>
                    <a:pt x="1928" y="1301"/>
                    <a:pt x="1955" y="1267"/>
                    <a:pt x="1991" y="1267"/>
                  </a:cubicBezTo>
                  <a:cubicBezTo>
                    <a:pt x="2046" y="1267"/>
                    <a:pt x="2122" y="1345"/>
                    <a:pt x="2132" y="1602"/>
                  </a:cubicBezTo>
                  <a:cubicBezTo>
                    <a:pt x="2148" y="1717"/>
                    <a:pt x="2132" y="1848"/>
                    <a:pt x="2082" y="1963"/>
                  </a:cubicBezTo>
                  <a:cubicBezTo>
                    <a:pt x="1935" y="2184"/>
                    <a:pt x="1695" y="2312"/>
                    <a:pt x="1434" y="2312"/>
                  </a:cubicBezTo>
                  <a:cubicBezTo>
                    <a:pt x="1405" y="2312"/>
                    <a:pt x="1375" y="2310"/>
                    <a:pt x="1345" y="2307"/>
                  </a:cubicBezTo>
                  <a:cubicBezTo>
                    <a:pt x="1334" y="2307"/>
                    <a:pt x="1323" y="2308"/>
                    <a:pt x="1312" y="2308"/>
                  </a:cubicBezTo>
                  <a:cubicBezTo>
                    <a:pt x="609" y="2308"/>
                    <a:pt x="142" y="1264"/>
                    <a:pt x="787" y="619"/>
                  </a:cubicBezTo>
                  <a:cubicBezTo>
                    <a:pt x="1059" y="325"/>
                    <a:pt x="1444" y="199"/>
                    <a:pt x="1858" y="199"/>
                  </a:cubicBezTo>
                  <a:cubicBezTo>
                    <a:pt x="2370" y="199"/>
                    <a:pt x="2926" y="392"/>
                    <a:pt x="3361" y="701"/>
                  </a:cubicBezTo>
                  <a:cubicBezTo>
                    <a:pt x="5066" y="1995"/>
                    <a:pt x="4820" y="4257"/>
                    <a:pt x="4328" y="5421"/>
                  </a:cubicBezTo>
                  <a:cubicBezTo>
                    <a:pt x="4054" y="6083"/>
                    <a:pt x="3605" y="6665"/>
                    <a:pt x="3044" y="7105"/>
                  </a:cubicBezTo>
                  <a:lnTo>
                    <a:pt x="3044" y="7105"/>
                  </a:lnTo>
                  <a:cubicBezTo>
                    <a:pt x="3190" y="7007"/>
                    <a:pt x="3881" y="6554"/>
                    <a:pt x="4410" y="5454"/>
                  </a:cubicBezTo>
                  <a:cubicBezTo>
                    <a:pt x="4951" y="4290"/>
                    <a:pt x="5279" y="1930"/>
                    <a:pt x="3459" y="553"/>
                  </a:cubicBezTo>
                  <a:cubicBezTo>
                    <a:pt x="3115" y="307"/>
                    <a:pt x="2705" y="143"/>
                    <a:pt x="2263" y="61"/>
                  </a:cubicBezTo>
                  <a:cubicBezTo>
                    <a:pt x="2096" y="27"/>
                    <a:pt x="1899" y="0"/>
                    <a:pt x="1688" y="0"/>
                  </a:cubicBezTo>
                  <a:close/>
                  <a:moveTo>
                    <a:pt x="3044" y="7105"/>
                  </a:moveTo>
                  <a:cubicBezTo>
                    <a:pt x="3022" y="7119"/>
                    <a:pt x="3012" y="7126"/>
                    <a:pt x="3017" y="7126"/>
                  </a:cubicBezTo>
                  <a:cubicBezTo>
                    <a:pt x="3026" y="7119"/>
                    <a:pt x="3035" y="7112"/>
                    <a:pt x="3044" y="710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17"/>
            <p:cNvSpPr/>
            <p:nvPr/>
          </p:nvSpPr>
          <p:spPr>
            <a:xfrm>
              <a:off x="2542324" y="4693350"/>
              <a:ext cx="171012" cy="269427"/>
            </a:xfrm>
            <a:custGeom>
              <a:rect b="b" l="l" r="r" t="t"/>
              <a:pathLst>
                <a:path extrusionOk="0" h="8213" w="5213">
                  <a:moveTo>
                    <a:pt x="1098" y="0"/>
                  </a:moveTo>
                  <a:lnTo>
                    <a:pt x="1098" y="0"/>
                  </a:lnTo>
                  <a:cubicBezTo>
                    <a:pt x="0" y="2852"/>
                    <a:pt x="1279" y="4377"/>
                    <a:pt x="2541" y="5606"/>
                  </a:cubicBezTo>
                  <a:cubicBezTo>
                    <a:pt x="3803" y="6852"/>
                    <a:pt x="3754" y="8212"/>
                    <a:pt x="3754" y="8212"/>
                  </a:cubicBezTo>
                  <a:cubicBezTo>
                    <a:pt x="4655" y="7294"/>
                    <a:pt x="3590" y="5590"/>
                    <a:pt x="4459" y="4246"/>
                  </a:cubicBezTo>
                  <a:cubicBezTo>
                    <a:pt x="5213" y="3098"/>
                    <a:pt x="4262" y="2574"/>
                    <a:pt x="4262" y="2574"/>
                  </a:cubicBezTo>
                  <a:cubicBezTo>
                    <a:pt x="3852" y="3164"/>
                    <a:pt x="3377" y="3000"/>
                    <a:pt x="3016" y="3737"/>
                  </a:cubicBezTo>
                  <a:cubicBezTo>
                    <a:pt x="2639" y="4475"/>
                    <a:pt x="3262" y="5803"/>
                    <a:pt x="3262" y="5803"/>
                  </a:cubicBezTo>
                  <a:cubicBezTo>
                    <a:pt x="2066" y="4934"/>
                    <a:pt x="2311" y="4164"/>
                    <a:pt x="2656" y="3754"/>
                  </a:cubicBezTo>
                  <a:cubicBezTo>
                    <a:pt x="3000" y="3360"/>
                    <a:pt x="2525" y="3016"/>
                    <a:pt x="2541" y="2787"/>
                  </a:cubicBezTo>
                  <a:cubicBezTo>
                    <a:pt x="2541" y="2639"/>
                    <a:pt x="2590" y="2508"/>
                    <a:pt x="2639" y="2361"/>
                  </a:cubicBezTo>
                  <a:cubicBezTo>
                    <a:pt x="2639" y="2361"/>
                    <a:pt x="2571" y="2315"/>
                    <a:pt x="2442" y="2315"/>
                  </a:cubicBezTo>
                  <a:cubicBezTo>
                    <a:pt x="2326" y="2315"/>
                    <a:pt x="2160" y="2352"/>
                    <a:pt x="1951" y="2492"/>
                  </a:cubicBezTo>
                  <a:cubicBezTo>
                    <a:pt x="1230" y="2983"/>
                    <a:pt x="1525" y="4082"/>
                    <a:pt x="1525" y="4082"/>
                  </a:cubicBezTo>
                  <a:cubicBezTo>
                    <a:pt x="1000" y="3344"/>
                    <a:pt x="1180" y="2590"/>
                    <a:pt x="1771" y="2066"/>
                  </a:cubicBezTo>
                  <a:cubicBezTo>
                    <a:pt x="2361" y="1541"/>
                    <a:pt x="1803" y="1066"/>
                    <a:pt x="1410" y="836"/>
                  </a:cubicBezTo>
                  <a:cubicBezTo>
                    <a:pt x="1017" y="623"/>
                    <a:pt x="1098" y="0"/>
                    <a:pt x="10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17"/>
            <p:cNvSpPr/>
            <p:nvPr/>
          </p:nvSpPr>
          <p:spPr>
            <a:xfrm>
              <a:off x="2463820" y="4659987"/>
              <a:ext cx="98973" cy="148443"/>
            </a:xfrm>
            <a:custGeom>
              <a:rect b="b" l="l" r="r" t="t"/>
              <a:pathLst>
                <a:path extrusionOk="0" h="4525" w="3017">
                  <a:moveTo>
                    <a:pt x="443" y="1"/>
                  </a:moveTo>
                  <a:cubicBezTo>
                    <a:pt x="443" y="17"/>
                    <a:pt x="0" y="2033"/>
                    <a:pt x="3016" y="4525"/>
                  </a:cubicBezTo>
                  <a:cubicBezTo>
                    <a:pt x="3016" y="4525"/>
                    <a:pt x="2459" y="3853"/>
                    <a:pt x="2721" y="3099"/>
                  </a:cubicBezTo>
                  <a:cubicBezTo>
                    <a:pt x="2983" y="2345"/>
                    <a:pt x="2672" y="2083"/>
                    <a:pt x="2426" y="1820"/>
                  </a:cubicBezTo>
                  <a:cubicBezTo>
                    <a:pt x="2295" y="1656"/>
                    <a:pt x="2279" y="1427"/>
                    <a:pt x="2410" y="1263"/>
                  </a:cubicBezTo>
                  <a:cubicBezTo>
                    <a:pt x="2410" y="1263"/>
                    <a:pt x="2371" y="1256"/>
                    <a:pt x="2316" y="1256"/>
                  </a:cubicBezTo>
                  <a:cubicBezTo>
                    <a:pt x="2154" y="1256"/>
                    <a:pt x="1845" y="1319"/>
                    <a:pt x="1918" y="1820"/>
                  </a:cubicBezTo>
                  <a:cubicBezTo>
                    <a:pt x="2033" y="2509"/>
                    <a:pt x="2065" y="2624"/>
                    <a:pt x="1852" y="2640"/>
                  </a:cubicBezTo>
                  <a:cubicBezTo>
                    <a:pt x="1842" y="2641"/>
                    <a:pt x="1833" y="2642"/>
                    <a:pt x="1824" y="2642"/>
                  </a:cubicBezTo>
                  <a:cubicBezTo>
                    <a:pt x="1628" y="2642"/>
                    <a:pt x="1691" y="2304"/>
                    <a:pt x="1754" y="2115"/>
                  </a:cubicBezTo>
                  <a:cubicBezTo>
                    <a:pt x="1803" y="1935"/>
                    <a:pt x="2049" y="1099"/>
                    <a:pt x="1393" y="821"/>
                  </a:cubicBezTo>
                  <a:cubicBezTo>
                    <a:pt x="754" y="542"/>
                    <a:pt x="492" y="280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17"/>
            <p:cNvSpPr/>
            <p:nvPr/>
          </p:nvSpPr>
          <p:spPr>
            <a:xfrm>
              <a:off x="2642349" y="4941754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65" y="1181"/>
                    <a:pt x="967" y="2476"/>
                  </a:cubicBezTo>
                  <a:cubicBezTo>
                    <a:pt x="852" y="3771"/>
                    <a:pt x="0" y="4263"/>
                    <a:pt x="0" y="4263"/>
                  </a:cubicBezTo>
                  <a:cubicBezTo>
                    <a:pt x="3590" y="2443"/>
                    <a:pt x="2295" y="771"/>
                    <a:pt x="1951" y="526"/>
                  </a:cubicBezTo>
                  <a:cubicBezTo>
                    <a:pt x="1590" y="280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17"/>
            <p:cNvSpPr/>
            <p:nvPr/>
          </p:nvSpPr>
          <p:spPr>
            <a:xfrm>
              <a:off x="2764943" y="4977774"/>
              <a:ext cx="226945" cy="159432"/>
            </a:xfrm>
            <a:custGeom>
              <a:rect b="b" l="l" r="r" t="t"/>
              <a:pathLst>
                <a:path extrusionOk="0" h="4860" w="6918">
                  <a:moveTo>
                    <a:pt x="1949" y="0"/>
                  </a:moveTo>
                  <a:cubicBezTo>
                    <a:pt x="1068" y="0"/>
                    <a:pt x="601" y="827"/>
                    <a:pt x="705" y="1362"/>
                  </a:cubicBezTo>
                  <a:cubicBezTo>
                    <a:pt x="834" y="1964"/>
                    <a:pt x="1402" y="2002"/>
                    <a:pt x="1543" y="2002"/>
                  </a:cubicBezTo>
                  <a:cubicBezTo>
                    <a:pt x="1563" y="2002"/>
                    <a:pt x="1574" y="2001"/>
                    <a:pt x="1574" y="2001"/>
                  </a:cubicBezTo>
                  <a:cubicBezTo>
                    <a:pt x="1312" y="1903"/>
                    <a:pt x="1197" y="1591"/>
                    <a:pt x="1328" y="1329"/>
                  </a:cubicBezTo>
                  <a:cubicBezTo>
                    <a:pt x="1365" y="1265"/>
                    <a:pt x="1408" y="1241"/>
                    <a:pt x="1455" y="1241"/>
                  </a:cubicBezTo>
                  <a:cubicBezTo>
                    <a:pt x="1553" y="1241"/>
                    <a:pt x="1671" y="1344"/>
                    <a:pt x="1803" y="1411"/>
                  </a:cubicBezTo>
                  <a:cubicBezTo>
                    <a:pt x="1841" y="1430"/>
                    <a:pt x="1877" y="1438"/>
                    <a:pt x="1911" y="1438"/>
                  </a:cubicBezTo>
                  <a:cubicBezTo>
                    <a:pt x="2054" y="1438"/>
                    <a:pt x="2160" y="1285"/>
                    <a:pt x="2213" y="1099"/>
                  </a:cubicBezTo>
                  <a:cubicBezTo>
                    <a:pt x="2253" y="958"/>
                    <a:pt x="2356" y="817"/>
                    <a:pt x="2543" y="817"/>
                  </a:cubicBezTo>
                  <a:cubicBezTo>
                    <a:pt x="2660" y="817"/>
                    <a:pt x="2811" y="872"/>
                    <a:pt x="3000" y="1017"/>
                  </a:cubicBezTo>
                  <a:cubicBezTo>
                    <a:pt x="3475" y="1394"/>
                    <a:pt x="3180" y="2148"/>
                    <a:pt x="3180" y="2148"/>
                  </a:cubicBezTo>
                  <a:cubicBezTo>
                    <a:pt x="3180" y="2148"/>
                    <a:pt x="3180" y="1526"/>
                    <a:pt x="2754" y="1476"/>
                  </a:cubicBezTo>
                  <a:cubicBezTo>
                    <a:pt x="2707" y="1463"/>
                    <a:pt x="2659" y="1456"/>
                    <a:pt x="2613" y="1456"/>
                  </a:cubicBezTo>
                  <a:cubicBezTo>
                    <a:pt x="2435" y="1456"/>
                    <a:pt x="2275" y="1553"/>
                    <a:pt x="2197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29" y="2657"/>
                    <a:pt x="2377" y="2739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77" y="3558"/>
                    <a:pt x="1656" y="3558"/>
                    <a:pt x="1656" y="3558"/>
                  </a:cubicBezTo>
                  <a:cubicBezTo>
                    <a:pt x="1803" y="3345"/>
                    <a:pt x="1771" y="3050"/>
                    <a:pt x="1574" y="2886"/>
                  </a:cubicBez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45"/>
                    <a:pt x="1017" y="3263"/>
                    <a:pt x="754" y="3493"/>
                  </a:cubicBezTo>
                  <a:cubicBezTo>
                    <a:pt x="618" y="3603"/>
                    <a:pt x="419" y="3630"/>
                    <a:pt x="260" y="3630"/>
                  </a:cubicBezTo>
                  <a:cubicBezTo>
                    <a:pt x="114" y="3630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1" y="3706"/>
                    <a:pt x="377" y="3755"/>
                    <a:pt x="590" y="3771"/>
                  </a:cubicBezTo>
                  <a:cubicBezTo>
                    <a:pt x="1033" y="3804"/>
                    <a:pt x="1459" y="3886"/>
                    <a:pt x="1902" y="3984"/>
                  </a:cubicBezTo>
                  <a:cubicBezTo>
                    <a:pt x="3082" y="4345"/>
                    <a:pt x="3787" y="4837"/>
                    <a:pt x="4688" y="4853"/>
                  </a:cubicBezTo>
                  <a:cubicBezTo>
                    <a:pt x="4746" y="4857"/>
                    <a:pt x="4804" y="4859"/>
                    <a:pt x="4861" y="4859"/>
                  </a:cubicBezTo>
                  <a:cubicBezTo>
                    <a:pt x="5258" y="4859"/>
                    <a:pt x="5641" y="4761"/>
                    <a:pt x="5999" y="4574"/>
                  </a:cubicBezTo>
                  <a:cubicBezTo>
                    <a:pt x="6786" y="4115"/>
                    <a:pt x="6917" y="2952"/>
                    <a:pt x="6458" y="2345"/>
                  </a:cubicBezTo>
                  <a:cubicBezTo>
                    <a:pt x="6236" y="2015"/>
                    <a:pt x="5876" y="1864"/>
                    <a:pt x="5536" y="1864"/>
                  </a:cubicBezTo>
                  <a:cubicBezTo>
                    <a:pt x="5200" y="1864"/>
                    <a:pt x="4884" y="2011"/>
                    <a:pt x="4737" y="2280"/>
                  </a:cubicBezTo>
                  <a:cubicBezTo>
                    <a:pt x="4491" y="2607"/>
                    <a:pt x="4524" y="3083"/>
                    <a:pt x="4836" y="3361"/>
                  </a:cubicBezTo>
                  <a:lnTo>
                    <a:pt x="4836" y="3378"/>
                  </a:lnTo>
                  <a:cubicBezTo>
                    <a:pt x="4868" y="3394"/>
                    <a:pt x="4885" y="3411"/>
                    <a:pt x="4901" y="3427"/>
                  </a:cubicBezTo>
                  <a:lnTo>
                    <a:pt x="4950" y="3460"/>
                  </a:lnTo>
                  <a:cubicBezTo>
                    <a:pt x="5047" y="3519"/>
                    <a:pt x="5171" y="3550"/>
                    <a:pt x="5295" y="3550"/>
                  </a:cubicBezTo>
                  <a:cubicBezTo>
                    <a:pt x="5549" y="3550"/>
                    <a:pt x="5797" y="3419"/>
                    <a:pt x="5786" y="3132"/>
                  </a:cubicBezTo>
                  <a:cubicBezTo>
                    <a:pt x="5800" y="2938"/>
                    <a:pt x="5641" y="2856"/>
                    <a:pt x="5462" y="2856"/>
                  </a:cubicBezTo>
                  <a:cubicBezTo>
                    <a:pt x="5205" y="2856"/>
                    <a:pt x="4906" y="3027"/>
                    <a:pt x="5032" y="3279"/>
                  </a:cubicBezTo>
                  <a:cubicBezTo>
                    <a:pt x="5040" y="3302"/>
                    <a:pt x="5037" y="3325"/>
                    <a:pt x="5011" y="3325"/>
                  </a:cubicBezTo>
                  <a:cubicBezTo>
                    <a:pt x="4980" y="3325"/>
                    <a:pt x="4917" y="3294"/>
                    <a:pt x="4803" y="3197"/>
                  </a:cubicBezTo>
                  <a:cubicBezTo>
                    <a:pt x="4705" y="3099"/>
                    <a:pt x="4639" y="2952"/>
                    <a:pt x="4639" y="2788"/>
                  </a:cubicBezTo>
                  <a:cubicBezTo>
                    <a:pt x="4639" y="2624"/>
                    <a:pt x="4705" y="2460"/>
                    <a:pt x="4803" y="2312"/>
                  </a:cubicBezTo>
                  <a:cubicBezTo>
                    <a:pt x="4936" y="2078"/>
                    <a:pt x="5207" y="1955"/>
                    <a:pt x="5497" y="1955"/>
                  </a:cubicBezTo>
                  <a:cubicBezTo>
                    <a:pt x="5814" y="1955"/>
                    <a:pt x="6154" y="2102"/>
                    <a:pt x="6360" y="2411"/>
                  </a:cubicBezTo>
                  <a:cubicBezTo>
                    <a:pt x="6360" y="2411"/>
                    <a:pt x="6376" y="2427"/>
                    <a:pt x="6376" y="2443"/>
                  </a:cubicBezTo>
                  <a:cubicBezTo>
                    <a:pt x="6590" y="2853"/>
                    <a:pt x="6573" y="3361"/>
                    <a:pt x="6344" y="3755"/>
                  </a:cubicBezTo>
                  <a:cubicBezTo>
                    <a:pt x="6064" y="4258"/>
                    <a:pt x="5426" y="4609"/>
                    <a:pt x="4590" y="4609"/>
                  </a:cubicBezTo>
                  <a:cubicBezTo>
                    <a:pt x="4201" y="4609"/>
                    <a:pt x="3769" y="4533"/>
                    <a:pt x="3311" y="4361"/>
                  </a:cubicBezTo>
                  <a:cubicBezTo>
                    <a:pt x="3279" y="4345"/>
                    <a:pt x="3049" y="4263"/>
                    <a:pt x="2885" y="4197"/>
                  </a:cubicBezTo>
                  <a:cubicBezTo>
                    <a:pt x="2475" y="3984"/>
                    <a:pt x="2033" y="3837"/>
                    <a:pt x="1574" y="3755"/>
                  </a:cubicBezTo>
                  <a:cubicBezTo>
                    <a:pt x="1754" y="3722"/>
                    <a:pt x="1951" y="3706"/>
                    <a:pt x="2164" y="3656"/>
                  </a:cubicBezTo>
                  <a:cubicBezTo>
                    <a:pt x="3901" y="3312"/>
                    <a:pt x="4164" y="837"/>
                    <a:pt x="2705" y="182"/>
                  </a:cubicBezTo>
                  <a:cubicBezTo>
                    <a:pt x="2428" y="55"/>
                    <a:pt x="2175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17"/>
            <p:cNvSpPr/>
            <p:nvPr/>
          </p:nvSpPr>
          <p:spPr>
            <a:xfrm>
              <a:off x="2875695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20" y="1"/>
                  </a:moveTo>
                  <a:cubicBezTo>
                    <a:pt x="3902" y="788"/>
                    <a:pt x="3558" y="1574"/>
                    <a:pt x="2902" y="2050"/>
                  </a:cubicBezTo>
                  <a:cubicBezTo>
                    <a:pt x="2500" y="2357"/>
                    <a:pt x="2009" y="2456"/>
                    <a:pt x="1548" y="2456"/>
                  </a:cubicBezTo>
                  <a:cubicBezTo>
                    <a:pt x="730" y="2456"/>
                    <a:pt x="1" y="2148"/>
                    <a:pt x="1" y="2148"/>
                  </a:cubicBezTo>
                  <a:lnTo>
                    <a:pt x="1" y="2148"/>
                  </a:lnTo>
                  <a:cubicBezTo>
                    <a:pt x="1345" y="2869"/>
                    <a:pt x="1837" y="2640"/>
                    <a:pt x="2214" y="3033"/>
                  </a:cubicBezTo>
                  <a:cubicBezTo>
                    <a:pt x="2387" y="3221"/>
                    <a:pt x="2560" y="3278"/>
                    <a:pt x="2718" y="3278"/>
                  </a:cubicBezTo>
                  <a:cubicBezTo>
                    <a:pt x="2903" y="3278"/>
                    <a:pt x="3066" y="3200"/>
                    <a:pt x="3181" y="3164"/>
                  </a:cubicBezTo>
                  <a:cubicBezTo>
                    <a:pt x="3204" y="3158"/>
                    <a:pt x="3229" y="3154"/>
                    <a:pt x="3254" y="3154"/>
                  </a:cubicBezTo>
                  <a:cubicBezTo>
                    <a:pt x="3352" y="3154"/>
                    <a:pt x="3456" y="3204"/>
                    <a:pt x="3509" y="3295"/>
                  </a:cubicBezTo>
                  <a:cubicBezTo>
                    <a:pt x="3525" y="3099"/>
                    <a:pt x="3476" y="2886"/>
                    <a:pt x="3361" y="2722"/>
                  </a:cubicBezTo>
                  <a:cubicBezTo>
                    <a:pt x="3181" y="2509"/>
                    <a:pt x="2787" y="2492"/>
                    <a:pt x="2722" y="2492"/>
                  </a:cubicBezTo>
                  <a:cubicBezTo>
                    <a:pt x="3279" y="2459"/>
                    <a:pt x="3787" y="2164"/>
                    <a:pt x="4099" y="1705"/>
                  </a:cubicBezTo>
                  <a:cubicBezTo>
                    <a:pt x="4656" y="919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17"/>
            <p:cNvSpPr/>
            <p:nvPr/>
          </p:nvSpPr>
          <p:spPr>
            <a:xfrm>
              <a:off x="2681059" y="4820537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05" y="0"/>
                  </a:moveTo>
                  <a:cubicBezTo>
                    <a:pt x="1382" y="0"/>
                    <a:pt x="976" y="149"/>
                    <a:pt x="705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1" y="2434"/>
                    <a:pt x="1426" y="2434"/>
                  </a:cubicBezTo>
                  <a:cubicBezTo>
                    <a:pt x="1561" y="2434"/>
                    <a:pt x="1697" y="2401"/>
                    <a:pt x="1820" y="2336"/>
                  </a:cubicBezTo>
                  <a:lnTo>
                    <a:pt x="1852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00" y="2204"/>
                  </a:lnTo>
                  <a:lnTo>
                    <a:pt x="2066" y="2155"/>
                  </a:lnTo>
                  <a:cubicBezTo>
                    <a:pt x="2229" y="1975"/>
                    <a:pt x="2311" y="1729"/>
                    <a:pt x="2279" y="1500"/>
                  </a:cubicBezTo>
                  <a:cubicBezTo>
                    <a:pt x="2246" y="1156"/>
                    <a:pt x="2038" y="1016"/>
                    <a:pt x="1843" y="1016"/>
                  </a:cubicBezTo>
                  <a:cubicBezTo>
                    <a:pt x="1740" y="1016"/>
                    <a:pt x="1642" y="1055"/>
                    <a:pt x="1574" y="1123"/>
                  </a:cubicBezTo>
                  <a:cubicBezTo>
                    <a:pt x="1410" y="1286"/>
                    <a:pt x="1443" y="1565"/>
                    <a:pt x="1639" y="1696"/>
                  </a:cubicBezTo>
                  <a:cubicBezTo>
                    <a:pt x="1714" y="1728"/>
                    <a:pt x="1782" y="1738"/>
                    <a:pt x="1840" y="1738"/>
                  </a:cubicBezTo>
                  <a:cubicBezTo>
                    <a:pt x="1935" y="1738"/>
                    <a:pt x="2008" y="1712"/>
                    <a:pt x="2054" y="1712"/>
                  </a:cubicBezTo>
                  <a:cubicBezTo>
                    <a:pt x="2100" y="1712"/>
                    <a:pt x="2121" y="1736"/>
                    <a:pt x="2115" y="1827"/>
                  </a:cubicBezTo>
                  <a:cubicBezTo>
                    <a:pt x="2098" y="2024"/>
                    <a:pt x="1967" y="2204"/>
                    <a:pt x="1803" y="2286"/>
                  </a:cubicBezTo>
                  <a:cubicBezTo>
                    <a:pt x="1689" y="2340"/>
                    <a:pt x="1571" y="2365"/>
                    <a:pt x="1455" y="2365"/>
                  </a:cubicBezTo>
                  <a:cubicBezTo>
                    <a:pt x="1321" y="2365"/>
                    <a:pt x="1189" y="2331"/>
                    <a:pt x="1066" y="2270"/>
                  </a:cubicBezTo>
                  <a:cubicBezTo>
                    <a:pt x="525" y="2040"/>
                    <a:pt x="164" y="1106"/>
                    <a:pt x="803" y="549"/>
                  </a:cubicBezTo>
                  <a:cubicBezTo>
                    <a:pt x="1049" y="303"/>
                    <a:pt x="1377" y="172"/>
                    <a:pt x="1738" y="155"/>
                  </a:cubicBezTo>
                  <a:cubicBezTo>
                    <a:pt x="2492" y="205"/>
                    <a:pt x="3311" y="746"/>
                    <a:pt x="3442" y="2204"/>
                  </a:cubicBezTo>
                  <a:cubicBezTo>
                    <a:pt x="3492" y="2762"/>
                    <a:pt x="3426" y="3319"/>
                    <a:pt x="3278" y="3844"/>
                  </a:cubicBezTo>
                  <a:cubicBezTo>
                    <a:pt x="3147" y="4302"/>
                    <a:pt x="2951" y="4745"/>
                    <a:pt x="2672" y="5138"/>
                  </a:cubicBezTo>
                  <a:cubicBezTo>
                    <a:pt x="2279" y="5614"/>
                    <a:pt x="1754" y="6024"/>
                    <a:pt x="1180" y="6286"/>
                  </a:cubicBezTo>
                  <a:cubicBezTo>
                    <a:pt x="1803" y="6040"/>
                    <a:pt x="2361" y="5630"/>
                    <a:pt x="2803" y="5122"/>
                  </a:cubicBezTo>
                  <a:cubicBezTo>
                    <a:pt x="3541" y="4270"/>
                    <a:pt x="4459" y="2254"/>
                    <a:pt x="3180" y="614"/>
                  </a:cubicBezTo>
                  <a:cubicBezTo>
                    <a:pt x="2826" y="207"/>
                    <a:pt x="2303" y="0"/>
                    <a:pt x="18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17"/>
            <p:cNvSpPr/>
            <p:nvPr/>
          </p:nvSpPr>
          <p:spPr>
            <a:xfrm>
              <a:off x="2260392" y="4923514"/>
              <a:ext cx="80307" cy="179050"/>
            </a:xfrm>
            <a:custGeom>
              <a:rect b="b" l="l" r="r" t="t"/>
              <a:pathLst>
                <a:path extrusionOk="0" h="5458" w="2448">
                  <a:moveTo>
                    <a:pt x="996" y="1"/>
                  </a:moveTo>
                  <a:cubicBezTo>
                    <a:pt x="645" y="1"/>
                    <a:pt x="1" y="584"/>
                    <a:pt x="300" y="2426"/>
                  </a:cubicBezTo>
                  <a:cubicBezTo>
                    <a:pt x="612" y="4458"/>
                    <a:pt x="2185" y="5409"/>
                    <a:pt x="2447" y="5458"/>
                  </a:cubicBezTo>
                  <a:cubicBezTo>
                    <a:pt x="2447" y="5458"/>
                    <a:pt x="923" y="4474"/>
                    <a:pt x="792" y="2803"/>
                  </a:cubicBezTo>
                  <a:cubicBezTo>
                    <a:pt x="661" y="1147"/>
                    <a:pt x="1169" y="1098"/>
                    <a:pt x="1333" y="737"/>
                  </a:cubicBezTo>
                  <a:cubicBezTo>
                    <a:pt x="1480" y="377"/>
                    <a:pt x="1415" y="114"/>
                    <a:pt x="1087" y="16"/>
                  </a:cubicBezTo>
                  <a:cubicBezTo>
                    <a:pt x="1060" y="6"/>
                    <a:pt x="1029" y="1"/>
                    <a:pt x="9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17"/>
            <p:cNvSpPr/>
            <p:nvPr/>
          </p:nvSpPr>
          <p:spPr>
            <a:xfrm>
              <a:off x="2225586" y="4874174"/>
              <a:ext cx="172653" cy="233244"/>
            </a:xfrm>
            <a:custGeom>
              <a:rect b="b" l="l" r="r" t="t"/>
              <a:pathLst>
                <a:path extrusionOk="0" h="7110" w="5263">
                  <a:moveTo>
                    <a:pt x="3591" y="0"/>
                  </a:moveTo>
                  <a:cubicBezTo>
                    <a:pt x="3380" y="0"/>
                    <a:pt x="3183" y="27"/>
                    <a:pt x="3017" y="61"/>
                  </a:cubicBezTo>
                  <a:cubicBezTo>
                    <a:pt x="2574" y="143"/>
                    <a:pt x="2164" y="307"/>
                    <a:pt x="1820" y="553"/>
                  </a:cubicBezTo>
                  <a:cubicBezTo>
                    <a:pt x="1" y="1930"/>
                    <a:pt x="329" y="4290"/>
                    <a:pt x="869" y="5438"/>
                  </a:cubicBezTo>
                  <a:cubicBezTo>
                    <a:pt x="1422" y="6619"/>
                    <a:pt x="2175" y="7053"/>
                    <a:pt x="2256" y="7104"/>
                  </a:cubicBezTo>
                  <a:lnTo>
                    <a:pt x="2256" y="7104"/>
                  </a:lnTo>
                  <a:cubicBezTo>
                    <a:pt x="1669" y="6662"/>
                    <a:pt x="1213" y="6091"/>
                    <a:pt x="951" y="5405"/>
                  </a:cubicBezTo>
                  <a:cubicBezTo>
                    <a:pt x="443" y="4257"/>
                    <a:pt x="197" y="1979"/>
                    <a:pt x="1919" y="701"/>
                  </a:cubicBezTo>
                  <a:cubicBezTo>
                    <a:pt x="2348" y="390"/>
                    <a:pt x="2909" y="197"/>
                    <a:pt x="3427" y="197"/>
                  </a:cubicBezTo>
                  <a:cubicBezTo>
                    <a:pt x="3839" y="197"/>
                    <a:pt x="4223" y="319"/>
                    <a:pt x="4492" y="602"/>
                  </a:cubicBezTo>
                  <a:cubicBezTo>
                    <a:pt x="5138" y="1248"/>
                    <a:pt x="4654" y="2308"/>
                    <a:pt x="3966" y="2308"/>
                  </a:cubicBezTo>
                  <a:cubicBezTo>
                    <a:pt x="3956" y="2308"/>
                    <a:pt x="3945" y="2307"/>
                    <a:pt x="3935" y="2307"/>
                  </a:cubicBezTo>
                  <a:cubicBezTo>
                    <a:pt x="3905" y="2310"/>
                    <a:pt x="3875" y="2312"/>
                    <a:pt x="3846" y="2312"/>
                  </a:cubicBezTo>
                  <a:cubicBezTo>
                    <a:pt x="3584" y="2312"/>
                    <a:pt x="3344" y="2182"/>
                    <a:pt x="3197" y="1946"/>
                  </a:cubicBezTo>
                  <a:cubicBezTo>
                    <a:pt x="3148" y="1848"/>
                    <a:pt x="3115" y="1717"/>
                    <a:pt x="3131" y="1586"/>
                  </a:cubicBezTo>
                  <a:cubicBezTo>
                    <a:pt x="3151" y="1334"/>
                    <a:pt x="3227" y="1254"/>
                    <a:pt x="3283" y="1254"/>
                  </a:cubicBezTo>
                  <a:cubicBezTo>
                    <a:pt x="3322" y="1254"/>
                    <a:pt x="3351" y="1293"/>
                    <a:pt x="3345" y="1340"/>
                  </a:cubicBezTo>
                  <a:cubicBezTo>
                    <a:pt x="3300" y="1576"/>
                    <a:pt x="3496" y="1773"/>
                    <a:pt x="3727" y="1773"/>
                  </a:cubicBezTo>
                  <a:cubicBezTo>
                    <a:pt x="3752" y="1773"/>
                    <a:pt x="3778" y="1771"/>
                    <a:pt x="3804" y="1766"/>
                  </a:cubicBezTo>
                  <a:cubicBezTo>
                    <a:pt x="4213" y="1700"/>
                    <a:pt x="4312" y="1159"/>
                    <a:pt x="3951" y="963"/>
                  </a:cubicBezTo>
                  <a:cubicBezTo>
                    <a:pt x="3857" y="916"/>
                    <a:pt x="3759" y="894"/>
                    <a:pt x="3663" y="894"/>
                  </a:cubicBezTo>
                  <a:cubicBezTo>
                    <a:pt x="3355" y="894"/>
                    <a:pt x="3067" y="1117"/>
                    <a:pt x="3017" y="1455"/>
                  </a:cubicBezTo>
                  <a:cubicBezTo>
                    <a:pt x="2951" y="1782"/>
                    <a:pt x="3115" y="2110"/>
                    <a:pt x="3410" y="2274"/>
                  </a:cubicBezTo>
                  <a:lnTo>
                    <a:pt x="3459" y="2274"/>
                  </a:lnTo>
                  <a:cubicBezTo>
                    <a:pt x="3541" y="2323"/>
                    <a:pt x="3656" y="2372"/>
                    <a:pt x="3754" y="2389"/>
                  </a:cubicBezTo>
                  <a:cubicBezTo>
                    <a:pt x="3850" y="2411"/>
                    <a:pt x="3945" y="2421"/>
                    <a:pt x="4037" y="2421"/>
                  </a:cubicBezTo>
                  <a:cubicBezTo>
                    <a:pt x="4643" y="2421"/>
                    <a:pt x="5158" y="1983"/>
                    <a:pt x="5230" y="1471"/>
                  </a:cubicBezTo>
                  <a:cubicBezTo>
                    <a:pt x="5262" y="1061"/>
                    <a:pt x="5098" y="668"/>
                    <a:pt x="4803" y="389"/>
                  </a:cubicBezTo>
                  <a:cubicBezTo>
                    <a:pt x="4420" y="91"/>
                    <a:pt x="3982" y="0"/>
                    <a:pt x="3591" y="0"/>
                  </a:cubicBezTo>
                  <a:close/>
                  <a:moveTo>
                    <a:pt x="2256" y="7104"/>
                  </a:moveTo>
                  <a:lnTo>
                    <a:pt x="2256" y="7104"/>
                  </a:lnTo>
                  <a:cubicBezTo>
                    <a:pt x="2258" y="7106"/>
                    <a:pt x="2260" y="7108"/>
                    <a:pt x="2263" y="7109"/>
                  </a:cubicBezTo>
                  <a:cubicBezTo>
                    <a:pt x="2264" y="7109"/>
                    <a:pt x="2261" y="7108"/>
                    <a:pt x="2256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17"/>
            <p:cNvSpPr/>
            <p:nvPr/>
          </p:nvSpPr>
          <p:spPr>
            <a:xfrm>
              <a:off x="2330990" y="4813287"/>
              <a:ext cx="239837" cy="168847"/>
            </a:xfrm>
            <a:custGeom>
              <a:rect b="b" l="l" r="r" t="t"/>
              <a:pathLst>
                <a:path extrusionOk="0" h="5147" w="7311">
                  <a:moveTo>
                    <a:pt x="1746" y="0"/>
                  </a:moveTo>
                  <a:cubicBezTo>
                    <a:pt x="1353" y="0"/>
                    <a:pt x="963" y="175"/>
                    <a:pt x="689" y="508"/>
                  </a:cubicBezTo>
                  <a:cubicBezTo>
                    <a:pt x="605" y="638"/>
                    <a:pt x="462" y="705"/>
                    <a:pt x="316" y="705"/>
                  </a:cubicBezTo>
                  <a:cubicBezTo>
                    <a:pt x="205" y="705"/>
                    <a:pt x="92" y="667"/>
                    <a:pt x="0" y="590"/>
                  </a:cubicBezTo>
                  <a:lnTo>
                    <a:pt x="0" y="590"/>
                  </a:lnTo>
                  <a:cubicBezTo>
                    <a:pt x="33" y="950"/>
                    <a:pt x="50" y="1016"/>
                    <a:pt x="1754" y="1737"/>
                  </a:cubicBezTo>
                  <a:cubicBezTo>
                    <a:pt x="3066" y="2294"/>
                    <a:pt x="3508" y="4261"/>
                    <a:pt x="3656" y="5146"/>
                  </a:cubicBezTo>
                  <a:cubicBezTo>
                    <a:pt x="3787" y="4261"/>
                    <a:pt x="4229" y="2294"/>
                    <a:pt x="5541" y="1737"/>
                  </a:cubicBezTo>
                  <a:cubicBezTo>
                    <a:pt x="7245" y="1016"/>
                    <a:pt x="7278" y="950"/>
                    <a:pt x="7311" y="590"/>
                  </a:cubicBezTo>
                  <a:lnTo>
                    <a:pt x="7311" y="590"/>
                  </a:lnTo>
                  <a:cubicBezTo>
                    <a:pt x="7219" y="667"/>
                    <a:pt x="7106" y="705"/>
                    <a:pt x="6994" y="705"/>
                  </a:cubicBezTo>
                  <a:cubicBezTo>
                    <a:pt x="6846" y="705"/>
                    <a:pt x="6700" y="638"/>
                    <a:pt x="6606" y="508"/>
                  </a:cubicBezTo>
                  <a:cubicBezTo>
                    <a:pt x="6342" y="175"/>
                    <a:pt x="5955" y="0"/>
                    <a:pt x="5561" y="0"/>
                  </a:cubicBezTo>
                  <a:cubicBezTo>
                    <a:pt x="5295" y="0"/>
                    <a:pt x="5025" y="80"/>
                    <a:pt x="4787" y="245"/>
                  </a:cubicBezTo>
                  <a:cubicBezTo>
                    <a:pt x="4229" y="655"/>
                    <a:pt x="3836" y="1475"/>
                    <a:pt x="3656" y="2655"/>
                  </a:cubicBezTo>
                  <a:cubicBezTo>
                    <a:pt x="3459" y="1458"/>
                    <a:pt x="3082" y="639"/>
                    <a:pt x="2508" y="245"/>
                  </a:cubicBezTo>
                  <a:cubicBezTo>
                    <a:pt x="2277" y="80"/>
                    <a:pt x="2011" y="0"/>
                    <a:pt x="17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17"/>
            <p:cNvSpPr/>
            <p:nvPr/>
          </p:nvSpPr>
          <p:spPr>
            <a:xfrm>
              <a:off x="2406804" y="4719693"/>
              <a:ext cx="88213" cy="145753"/>
            </a:xfrm>
            <a:custGeom>
              <a:rect b="b" l="l" r="r" t="t"/>
              <a:pathLst>
                <a:path extrusionOk="0" h="4443" w="2689">
                  <a:moveTo>
                    <a:pt x="1361" y="0"/>
                  </a:moveTo>
                  <a:cubicBezTo>
                    <a:pt x="1263" y="164"/>
                    <a:pt x="1148" y="295"/>
                    <a:pt x="1017" y="427"/>
                  </a:cubicBezTo>
                  <a:cubicBezTo>
                    <a:pt x="574" y="853"/>
                    <a:pt x="1" y="1721"/>
                    <a:pt x="738" y="2902"/>
                  </a:cubicBezTo>
                  <a:cubicBezTo>
                    <a:pt x="1017" y="3377"/>
                    <a:pt x="1230" y="3902"/>
                    <a:pt x="1345" y="4442"/>
                  </a:cubicBezTo>
                  <a:cubicBezTo>
                    <a:pt x="1459" y="3902"/>
                    <a:pt x="1673" y="3377"/>
                    <a:pt x="1968" y="2902"/>
                  </a:cubicBezTo>
                  <a:cubicBezTo>
                    <a:pt x="2689" y="1721"/>
                    <a:pt x="2132" y="853"/>
                    <a:pt x="1673" y="427"/>
                  </a:cubicBezTo>
                  <a:cubicBezTo>
                    <a:pt x="1541" y="295"/>
                    <a:pt x="1443" y="164"/>
                    <a:pt x="1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17"/>
            <p:cNvSpPr/>
            <p:nvPr/>
          </p:nvSpPr>
          <p:spPr>
            <a:xfrm>
              <a:off x="2350345" y="4582467"/>
              <a:ext cx="200603" cy="220056"/>
            </a:xfrm>
            <a:custGeom>
              <a:rect b="b" l="l" r="r" t="t"/>
              <a:pathLst>
                <a:path extrusionOk="0" h="6708" w="6115">
                  <a:moveTo>
                    <a:pt x="1595" y="1"/>
                  </a:moveTo>
                  <a:cubicBezTo>
                    <a:pt x="1199" y="1"/>
                    <a:pt x="814" y="156"/>
                    <a:pt x="591" y="446"/>
                  </a:cubicBezTo>
                  <a:cubicBezTo>
                    <a:pt x="1" y="1102"/>
                    <a:pt x="492" y="2069"/>
                    <a:pt x="1132" y="2102"/>
                  </a:cubicBezTo>
                  <a:cubicBezTo>
                    <a:pt x="1151" y="2103"/>
                    <a:pt x="1169" y="2103"/>
                    <a:pt x="1188" y="2103"/>
                  </a:cubicBezTo>
                  <a:cubicBezTo>
                    <a:pt x="1800" y="2103"/>
                    <a:pt x="2013" y="1584"/>
                    <a:pt x="1886" y="1282"/>
                  </a:cubicBezTo>
                  <a:cubicBezTo>
                    <a:pt x="1829" y="1114"/>
                    <a:pt x="1677" y="993"/>
                    <a:pt x="1500" y="993"/>
                  </a:cubicBezTo>
                  <a:cubicBezTo>
                    <a:pt x="1471" y="993"/>
                    <a:pt x="1441" y="996"/>
                    <a:pt x="1410" y="1003"/>
                  </a:cubicBezTo>
                  <a:cubicBezTo>
                    <a:pt x="1263" y="1020"/>
                    <a:pt x="1148" y="1167"/>
                    <a:pt x="1164" y="1315"/>
                  </a:cubicBezTo>
                  <a:cubicBezTo>
                    <a:pt x="1164" y="1471"/>
                    <a:pt x="1289" y="1567"/>
                    <a:pt x="1414" y="1567"/>
                  </a:cubicBezTo>
                  <a:cubicBezTo>
                    <a:pt x="1486" y="1567"/>
                    <a:pt x="1559" y="1535"/>
                    <a:pt x="1607" y="1462"/>
                  </a:cubicBezTo>
                  <a:cubicBezTo>
                    <a:pt x="1647" y="1399"/>
                    <a:pt x="1692" y="1374"/>
                    <a:pt x="1731" y="1374"/>
                  </a:cubicBezTo>
                  <a:cubicBezTo>
                    <a:pt x="1803" y="1374"/>
                    <a:pt x="1858" y="1459"/>
                    <a:pt x="1836" y="1544"/>
                  </a:cubicBezTo>
                  <a:cubicBezTo>
                    <a:pt x="1747" y="1788"/>
                    <a:pt x="1516" y="1942"/>
                    <a:pt x="1279" y="1942"/>
                  </a:cubicBezTo>
                  <a:cubicBezTo>
                    <a:pt x="1213" y="1942"/>
                    <a:pt x="1146" y="1930"/>
                    <a:pt x="1082" y="1905"/>
                  </a:cubicBezTo>
                  <a:cubicBezTo>
                    <a:pt x="673" y="1790"/>
                    <a:pt x="459" y="1053"/>
                    <a:pt x="1017" y="659"/>
                  </a:cubicBezTo>
                  <a:cubicBezTo>
                    <a:pt x="1143" y="567"/>
                    <a:pt x="1328" y="517"/>
                    <a:pt x="1534" y="517"/>
                  </a:cubicBezTo>
                  <a:cubicBezTo>
                    <a:pt x="2130" y="517"/>
                    <a:pt x="2906" y="931"/>
                    <a:pt x="2967" y="1905"/>
                  </a:cubicBezTo>
                  <a:cubicBezTo>
                    <a:pt x="2951" y="3069"/>
                    <a:pt x="2033" y="4118"/>
                    <a:pt x="1771" y="4888"/>
                  </a:cubicBezTo>
                  <a:cubicBezTo>
                    <a:pt x="1410" y="5970"/>
                    <a:pt x="1869" y="6642"/>
                    <a:pt x="1902" y="6708"/>
                  </a:cubicBezTo>
                  <a:cubicBezTo>
                    <a:pt x="1623" y="6150"/>
                    <a:pt x="1607" y="5495"/>
                    <a:pt x="1853" y="4921"/>
                  </a:cubicBezTo>
                  <a:cubicBezTo>
                    <a:pt x="2066" y="4396"/>
                    <a:pt x="2492" y="3839"/>
                    <a:pt x="2803" y="3134"/>
                  </a:cubicBezTo>
                  <a:cubicBezTo>
                    <a:pt x="2918" y="2921"/>
                    <a:pt x="3000" y="2675"/>
                    <a:pt x="3066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39" y="3839"/>
                    <a:pt x="4066" y="4396"/>
                    <a:pt x="4279" y="4921"/>
                  </a:cubicBezTo>
                  <a:cubicBezTo>
                    <a:pt x="4518" y="5479"/>
                    <a:pt x="4493" y="6116"/>
                    <a:pt x="4250" y="6663"/>
                  </a:cubicBezTo>
                  <a:lnTo>
                    <a:pt x="4250" y="6663"/>
                  </a:lnTo>
                  <a:cubicBezTo>
                    <a:pt x="4339" y="6486"/>
                    <a:pt x="4664" y="5849"/>
                    <a:pt x="4344" y="4888"/>
                  </a:cubicBezTo>
                  <a:cubicBezTo>
                    <a:pt x="4098" y="4118"/>
                    <a:pt x="3180" y="3069"/>
                    <a:pt x="3164" y="1905"/>
                  </a:cubicBezTo>
                  <a:cubicBezTo>
                    <a:pt x="3225" y="931"/>
                    <a:pt x="3992" y="517"/>
                    <a:pt x="4584" y="517"/>
                  </a:cubicBezTo>
                  <a:cubicBezTo>
                    <a:pt x="4788" y="517"/>
                    <a:pt x="4972" y="567"/>
                    <a:pt x="5098" y="659"/>
                  </a:cubicBezTo>
                  <a:cubicBezTo>
                    <a:pt x="5672" y="1053"/>
                    <a:pt x="5459" y="1790"/>
                    <a:pt x="5049" y="1905"/>
                  </a:cubicBezTo>
                  <a:cubicBezTo>
                    <a:pt x="4982" y="1930"/>
                    <a:pt x="4912" y="1942"/>
                    <a:pt x="4845" y="1942"/>
                  </a:cubicBezTo>
                  <a:cubicBezTo>
                    <a:pt x="4600" y="1942"/>
                    <a:pt x="4372" y="1788"/>
                    <a:pt x="4295" y="1544"/>
                  </a:cubicBezTo>
                  <a:cubicBezTo>
                    <a:pt x="4274" y="1459"/>
                    <a:pt x="4322" y="1374"/>
                    <a:pt x="4389" y="1374"/>
                  </a:cubicBezTo>
                  <a:cubicBezTo>
                    <a:pt x="4426" y="1374"/>
                    <a:pt x="4468" y="1399"/>
                    <a:pt x="4508" y="1462"/>
                  </a:cubicBezTo>
                  <a:cubicBezTo>
                    <a:pt x="4562" y="1535"/>
                    <a:pt x="4639" y="1567"/>
                    <a:pt x="4713" y="1567"/>
                  </a:cubicBezTo>
                  <a:cubicBezTo>
                    <a:pt x="4840" y="1567"/>
                    <a:pt x="4961" y="1471"/>
                    <a:pt x="4951" y="1315"/>
                  </a:cubicBezTo>
                  <a:cubicBezTo>
                    <a:pt x="4967" y="1167"/>
                    <a:pt x="4852" y="1020"/>
                    <a:pt x="4705" y="1003"/>
                  </a:cubicBezTo>
                  <a:cubicBezTo>
                    <a:pt x="4677" y="996"/>
                    <a:pt x="4648" y="993"/>
                    <a:pt x="4620" y="993"/>
                  </a:cubicBezTo>
                  <a:cubicBezTo>
                    <a:pt x="4451" y="993"/>
                    <a:pt x="4288" y="1114"/>
                    <a:pt x="4246" y="1282"/>
                  </a:cubicBezTo>
                  <a:cubicBezTo>
                    <a:pt x="4119" y="1584"/>
                    <a:pt x="4347" y="2103"/>
                    <a:pt x="4930" y="2103"/>
                  </a:cubicBezTo>
                  <a:cubicBezTo>
                    <a:pt x="4947" y="2103"/>
                    <a:pt x="4965" y="2103"/>
                    <a:pt x="4984" y="2102"/>
                  </a:cubicBezTo>
                  <a:cubicBezTo>
                    <a:pt x="5623" y="2069"/>
                    <a:pt x="6115" y="1102"/>
                    <a:pt x="5541" y="446"/>
                  </a:cubicBezTo>
                  <a:cubicBezTo>
                    <a:pt x="5310" y="156"/>
                    <a:pt x="4921" y="1"/>
                    <a:pt x="4523" y="1"/>
                  </a:cubicBezTo>
                  <a:cubicBezTo>
                    <a:pt x="4044" y="1"/>
                    <a:pt x="3553" y="225"/>
                    <a:pt x="3312" y="708"/>
                  </a:cubicBezTo>
                  <a:cubicBezTo>
                    <a:pt x="3197" y="872"/>
                    <a:pt x="3115" y="1069"/>
                    <a:pt x="3066" y="1266"/>
                  </a:cubicBezTo>
                  <a:cubicBezTo>
                    <a:pt x="3017" y="1069"/>
                    <a:pt x="2918" y="872"/>
                    <a:pt x="2803" y="708"/>
                  </a:cubicBezTo>
                  <a:cubicBezTo>
                    <a:pt x="2562" y="225"/>
                    <a:pt x="2071" y="1"/>
                    <a:pt x="1595" y="1"/>
                  </a:cubicBezTo>
                  <a:close/>
                  <a:moveTo>
                    <a:pt x="4250" y="6663"/>
                  </a:moveTo>
                  <a:lnTo>
                    <a:pt x="4250" y="6663"/>
                  </a:lnTo>
                  <a:cubicBezTo>
                    <a:pt x="4239" y="6685"/>
                    <a:pt x="4231" y="6700"/>
                    <a:pt x="4230" y="6708"/>
                  </a:cubicBezTo>
                  <a:cubicBezTo>
                    <a:pt x="4236" y="6693"/>
                    <a:pt x="4243" y="6678"/>
                    <a:pt x="4250" y="666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17"/>
            <p:cNvSpPr/>
            <p:nvPr/>
          </p:nvSpPr>
          <p:spPr>
            <a:xfrm>
              <a:off x="2188482" y="4693875"/>
              <a:ext cx="170488" cy="268903"/>
            </a:xfrm>
            <a:custGeom>
              <a:rect b="b" l="l" r="r" t="t"/>
              <a:pathLst>
                <a:path extrusionOk="0" h="8197" w="5197">
                  <a:moveTo>
                    <a:pt x="4115" y="1"/>
                  </a:moveTo>
                  <a:cubicBezTo>
                    <a:pt x="4115" y="1"/>
                    <a:pt x="4180" y="607"/>
                    <a:pt x="3787" y="837"/>
                  </a:cubicBezTo>
                  <a:cubicBezTo>
                    <a:pt x="3394" y="1066"/>
                    <a:pt x="2836" y="1525"/>
                    <a:pt x="3427" y="2050"/>
                  </a:cubicBezTo>
                  <a:cubicBezTo>
                    <a:pt x="4033" y="2574"/>
                    <a:pt x="4197" y="3328"/>
                    <a:pt x="3672" y="4066"/>
                  </a:cubicBezTo>
                  <a:cubicBezTo>
                    <a:pt x="3672" y="4066"/>
                    <a:pt x="3984" y="2967"/>
                    <a:pt x="3246" y="2476"/>
                  </a:cubicBezTo>
                  <a:cubicBezTo>
                    <a:pt x="3047" y="2343"/>
                    <a:pt x="2888" y="2306"/>
                    <a:pt x="2773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197" y="3361"/>
                    <a:pt x="2541" y="3754"/>
                  </a:cubicBezTo>
                  <a:cubicBezTo>
                    <a:pt x="2902" y="4148"/>
                    <a:pt x="3131" y="4918"/>
                    <a:pt x="1935" y="5803"/>
                  </a:cubicBezTo>
                  <a:cubicBezTo>
                    <a:pt x="1935" y="5803"/>
                    <a:pt x="2541" y="4443"/>
                    <a:pt x="2181" y="3738"/>
                  </a:cubicBezTo>
                  <a:cubicBezTo>
                    <a:pt x="1820" y="3033"/>
                    <a:pt x="1361" y="3148"/>
                    <a:pt x="951" y="2558"/>
                  </a:cubicBezTo>
                  <a:cubicBezTo>
                    <a:pt x="951" y="2558"/>
                    <a:pt x="1" y="3082"/>
                    <a:pt x="738" y="4230"/>
                  </a:cubicBezTo>
                  <a:cubicBezTo>
                    <a:pt x="1607" y="5574"/>
                    <a:pt x="542" y="7278"/>
                    <a:pt x="1460" y="8196"/>
                  </a:cubicBezTo>
                  <a:cubicBezTo>
                    <a:pt x="1460" y="8196"/>
                    <a:pt x="1410" y="6836"/>
                    <a:pt x="2673" y="5606"/>
                  </a:cubicBezTo>
                  <a:cubicBezTo>
                    <a:pt x="3935" y="4377"/>
                    <a:pt x="5197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17"/>
            <p:cNvSpPr/>
            <p:nvPr/>
          </p:nvSpPr>
          <p:spPr>
            <a:xfrm>
              <a:off x="2338503" y="4660544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2591" y="0"/>
                  </a:moveTo>
                  <a:lnTo>
                    <a:pt x="2591" y="0"/>
                  </a:lnTo>
                  <a:cubicBezTo>
                    <a:pt x="2542" y="279"/>
                    <a:pt x="2279" y="525"/>
                    <a:pt x="1624" y="820"/>
                  </a:cubicBezTo>
                  <a:cubicBezTo>
                    <a:pt x="984" y="1099"/>
                    <a:pt x="1214" y="1935"/>
                    <a:pt x="1279" y="2115"/>
                  </a:cubicBezTo>
                  <a:cubicBezTo>
                    <a:pt x="1342" y="2303"/>
                    <a:pt x="1390" y="2641"/>
                    <a:pt x="1207" y="2641"/>
                  </a:cubicBezTo>
                  <a:cubicBezTo>
                    <a:pt x="1199" y="2641"/>
                    <a:pt x="1190" y="2641"/>
                    <a:pt x="1181" y="2639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72" y="1319"/>
                    <a:pt x="863" y="1255"/>
                    <a:pt x="701" y="1255"/>
                  </a:cubicBezTo>
                  <a:cubicBezTo>
                    <a:pt x="646" y="1255"/>
                    <a:pt x="607" y="1262"/>
                    <a:pt x="607" y="1262"/>
                  </a:cubicBezTo>
                  <a:cubicBezTo>
                    <a:pt x="739" y="1426"/>
                    <a:pt x="739" y="1656"/>
                    <a:pt x="607" y="1820"/>
                  </a:cubicBezTo>
                  <a:cubicBezTo>
                    <a:pt x="345" y="2066"/>
                    <a:pt x="50" y="2344"/>
                    <a:pt x="312" y="3098"/>
                  </a:cubicBezTo>
                  <a:cubicBezTo>
                    <a:pt x="575" y="3852"/>
                    <a:pt x="1" y="4524"/>
                    <a:pt x="1" y="4524"/>
                  </a:cubicBezTo>
                  <a:cubicBezTo>
                    <a:pt x="3033" y="2017"/>
                    <a:pt x="2591" y="1"/>
                    <a:pt x="25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17"/>
            <p:cNvSpPr/>
            <p:nvPr/>
          </p:nvSpPr>
          <p:spPr>
            <a:xfrm>
              <a:off x="2141177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80"/>
                    <a:pt x="1656" y="526"/>
                  </a:cubicBezTo>
                  <a:cubicBezTo>
                    <a:pt x="1312" y="771"/>
                    <a:pt x="0" y="2443"/>
                    <a:pt x="3590" y="4263"/>
                  </a:cubicBezTo>
                  <a:cubicBezTo>
                    <a:pt x="3590" y="4263"/>
                    <a:pt x="2738" y="3771"/>
                    <a:pt x="2639" y="2476"/>
                  </a:cubicBezTo>
                  <a:cubicBezTo>
                    <a:pt x="2541" y="1198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17"/>
            <p:cNvSpPr/>
            <p:nvPr/>
          </p:nvSpPr>
          <p:spPr>
            <a:xfrm>
              <a:off x="1908880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94" y="1"/>
                  </a:moveTo>
                  <a:cubicBezTo>
                    <a:pt x="4770" y="1"/>
                    <a:pt x="4520" y="53"/>
                    <a:pt x="4246" y="176"/>
                  </a:cubicBezTo>
                  <a:cubicBezTo>
                    <a:pt x="2787" y="831"/>
                    <a:pt x="3049" y="3306"/>
                    <a:pt x="4787" y="3667"/>
                  </a:cubicBezTo>
                  <a:cubicBezTo>
                    <a:pt x="4983" y="3700"/>
                    <a:pt x="5196" y="3732"/>
                    <a:pt x="5360" y="3749"/>
                  </a:cubicBezTo>
                  <a:cubicBezTo>
                    <a:pt x="4901" y="3831"/>
                    <a:pt x="4459" y="3995"/>
                    <a:pt x="4049" y="4191"/>
                  </a:cubicBezTo>
                  <a:cubicBezTo>
                    <a:pt x="3901" y="4273"/>
                    <a:pt x="3672" y="4339"/>
                    <a:pt x="3623" y="4355"/>
                  </a:cubicBezTo>
                  <a:cubicBezTo>
                    <a:pt x="3163" y="4528"/>
                    <a:pt x="2732" y="4603"/>
                    <a:pt x="2344" y="4603"/>
                  </a:cubicBezTo>
                  <a:cubicBezTo>
                    <a:pt x="1515" y="4603"/>
                    <a:pt x="886" y="4257"/>
                    <a:pt x="607" y="3765"/>
                  </a:cubicBezTo>
                  <a:cubicBezTo>
                    <a:pt x="361" y="3355"/>
                    <a:pt x="344" y="2864"/>
                    <a:pt x="558" y="2454"/>
                  </a:cubicBezTo>
                  <a:cubicBezTo>
                    <a:pt x="574" y="2437"/>
                    <a:pt x="574" y="2437"/>
                    <a:pt x="574" y="2421"/>
                  </a:cubicBezTo>
                  <a:cubicBezTo>
                    <a:pt x="787" y="2107"/>
                    <a:pt x="1123" y="1960"/>
                    <a:pt x="1436" y="1960"/>
                  </a:cubicBezTo>
                  <a:cubicBezTo>
                    <a:pt x="1726" y="1960"/>
                    <a:pt x="1997" y="2086"/>
                    <a:pt x="2131" y="2323"/>
                  </a:cubicBezTo>
                  <a:cubicBezTo>
                    <a:pt x="2246" y="2454"/>
                    <a:pt x="2295" y="2634"/>
                    <a:pt x="2295" y="2798"/>
                  </a:cubicBezTo>
                  <a:cubicBezTo>
                    <a:pt x="2295" y="2946"/>
                    <a:pt x="2246" y="3093"/>
                    <a:pt x="2131" y="3208"/>
                  </a:cubicBezTo>
                  <a:cubicBezTo>
                    <a:pt x="2017" y="3305"/>
                    <a:pt x="1959" y="3335"/>
                    <a:pt x="1930" y="3335"/>
                  </a:cubicBezTo>
                  <a:cubicBezTo>
                    <a:pt x="1905" y="3335"/>
                    <a:pt x="1902" y="3313"/>
                    <a:pt x="1902" y="3290"/>
                  </a:cubicBezTo>
                  <a:cubicBezTo>
                    <a:pt x="2027" y="3030"/>
                    <a:pt x="1740" y="2861"/>
                    <a:pt x="1489" y="2861"/>
                  </a:cubicBezTo>
                  <a:cubicBezTo>
                    <a:pt x="1311" y="2861"/>
                    <a:pt x="1150" y="2946"/>
                    <a:pt x="1164" y="3142"/>
                  </a:cubicBezTo>
                  <a:cubicBezTo>
                    <a:pt x="1153" y="3417"/>
                    <a:pt x="1392" y="3544"/>
                    <a:pt x="1645" y="3544"/>
                  </a:cubicBezTo>
                  <a:cubicBezTo>
                    <a:pt x="1769" y="3544"/>
                    <a:pt x="1897" y="3513"/>
                    <a:pt x="2000" y="3454"/>
                  </a:cubicBezTo>
                  <a:lnTo>
                    <a:pt x="2033" y="3437"/>
                  </a:lnTo>
                  <a:cubicBezTo>
                    <a:pt x="2049" y="3421"/>
                    <a:pt x="2082" y="3405"/>
                    <a:pt x="2098" y="3388"/>
                  </a:cubicBezTo>
                  <a:lnTo>
                    <a:pt x="2098" y="3372"/>
                  </a:lnTo>
                  <a:cubicBezTo>
                    <a:pt x="2393" y="3093"/>
                    <a:pt x="2443" y="2618"/>
                    <a:pt x="2180" y="2290"/>
                  </a:cubicBezTo>
                  <a:cubicBezTo>
                    <a:pt x="2042" y="2013"/>
                    <a:pt x="1730" y="1862"/>
                    <a:pt x="1394" y="1862"/>
                  </a:cubicBezTo>
                  <a:cubicBezTo>
                    <a:pt x="1054" y="1862"/>
                    <a:pt x="690" y="2017"/>
                    <a:pt x="459" y="2356"/>
                  </a:cubicBezTo>
                  <a:cubicBezTo>
                    <a:pt x="0" y="2946"/>
                    <a:pt x="131" y="4126"/>
                    <a:pt x="935" y="4585"/>
                  </a:cubicBezTo>
                  <a:cubicBezTo>
                    <a:pt x="1300" y="4783"/>
                    <a:pt x="1722" y="4882"/>
                    <a:pt x="2134" y="4882"/>
                  </a:cubicBezTo>
                  <a:cubicBezTo>
                    <a:pt x="2166" y="4882"/>
                    <a:pt x="2198" y="4881"/>
                    <a:pt x="2229" y="4880"/>
                  </a:cubicBezTo>
                  <a:cubicBezTo>
                    <a:pt x="3131" y="4847"/>
                    <a:pt x="3852" y="4355"/>
                    <a:pt x="5032" y="3995"/>
                  </a:cubicBezTo>
                  <a:cubicBezTo>
                    <a:pt x="5459" y="3896"/>
                    <a:pt x="5901" y="3831"/>
                    <a:pt x="6344" y="3798"/>
                  </a:cubicBezTo>
                  <a:cubicBezTo>
                    <a:pt x="6540" y="3782"/>
                    <a:pt x="6737" y="3716"/>
                    <a:pt x="6917" y="3618"/>
                  </a:cubicBezTo>
                  <a:lnTo>
                    <a:pt x="6917" y="3618"/>
                  </a:lnTo>
                  <a:cubicBezTo>
                    <a:pt x="6917" y="3618"/>
                    <a:pt x="6810" y="3644"/>
                    <a:pt x="6668" y="3644"/>
                  </a:cubicBezTo>
                  <a:cubicBezTo>
                    <a:pt x="6516" y="3644"/>
                    <a:pt x="6324" y="3614"/>
                    <a:pt x="6180" y="3487"/>
                  </a:cubicBezTo>
                  <a:cubicBezTo>
                    <a:pt x="5934" y="3257"/>
                    <a:pt x="5934" y="3355"/>
                    <a:pt x="5639" y="3257"/>
                  </a:cubicBezTo>
                  <a:cubicBezTo>
                    <a:pt x="5475" y="3224"/>
                    <a:pt x="5377" y="3060"/>
                    <a:pt x="5377" y="2896"/>
                  </a:cubicBezTo>
                  <a:cubicBezTo>
                    <a:pt x="5180" y="3060"/>
                    <a:pt x="5147" y="3355"/>
                    <a:pt x="5295" y="3552"/>
                  </a:cubicBezTo>
                  <a:cubicBezTo>
                    <a:pt x="5295" y="3552"/>
                    <a:pt x="4573" y="3552"/>
                    <a:pt x="4393" y="3191"/>
                  </a:cubicBezTo>
                  <a:cubicBezTo>
                    <a:pt x="4229" y="2814"/>
                    <a:pt x="4426" y="2814"/>
                    <a:pt x="4573" y="2733"/>
                  </a:cubicBezTo>
                  <a:cubicBezTo>
                    <a:pt x="4721" y="2651"/>
                    <a:pt x="4770" y="2519"/>
                    <a:pt x="4606" y="2306"/>
                  </a:cubicBezTo>
                  <a:cubicBezTo>
                    <a:pt x="4459" y="2093"/>
                    <a:pt x="4491" y="1733"/>
                    <a:pt x="4754" y="1733"/>
                  </a:cubicBezTo>
                  <a:cubicBezTo>
                    <a:pt x="4674" y="1560"/>
                    <a:pt x="4498" y="1452"/>
                    <a:pt x="4320" y="1452"/>
                  </a:cubicBezTo>
                  <a:cubicBezTo>
                    <a:pt x="4279" y="1452"/>
                    <a:pt x="4237" y="1458"/>
                    <a:pt x="4196" y="1470"/>
                  </a:cubicBezTo>
                  <a:cubicBezTo>
                    <a:pt x="3770" y="1552"/>
                    <a:pt x="3754" y="2159"/>
                    <a:pt x="3754" y="2159"/>
                  </a:cubicBezTo>
                  <a:cubicBezTo>
                    <a:pt x="3754" y="2159"/>
                    <a:pt x="3459" y="1405"/>
                    <a:pt x="3951" y="1028"/>
                  </a:cubicBezTo>
                  <a:cubicBezTo>
                    <a:pt x="4134" y="883"/>
                    <a:pt x="4280" y="827"/>
                    <a:pt x="4395" y="827"/>
                  </a:cubicBezTo>
                  <a:cubicBezTo>
                    <a:pt x="4578" y="827"/>
                    <a:pt x="4681" y="969"/>
                    <a:pt x="4721" y="1110"/>
                  </a:cubicBezTo>
                  <a:cubicBezTo>
                    <a:pt x="4774" y="1295"/>
                    <a:pt x="4891" y="1449"/>
                    <a:pt x="5029" y="1449"/>
                  </a:cubicBezTo>
                  <a:cubicBezTo>
                    <a:pt x="5062" y="1449"/>
                    <a:pt x="5096" y="1440"/>
                    <a:pt x="5131" y="1421"/>
                  </a:cubicBezTo>
                  <a:cubicBezTo>
                    <a:pt x="5261" y="1345"/>
                    <a:pt x="5377" y="1248"/>
                    <a:pt x="5479" y="1248"/>
                  </a:cubicBezTo>
                  <a:cubicBezTo>
                    <a:pt x="5530" y="1248"/>
                    <a:pt x="5578" y="1273"/>
                    <a:pt x="5622" y="1339"/>
                  </a:cubicBezTo>
                  <a:cubicBezTo>
                    <a:pt x="5737" y="1602"/>
                    <a:pt x="5622" y="1897"/>
                    <a:pt x="5360" y="2011"/>
                  </a:cubicBezTo>
                  <a:cubicBezTo>
                    <a:pt x="5360" y="2011"/>
                    <a:pt x="5366" y="2012"/>
                    <a:pt x="5376" y="2012"/>
                  </a:cubicBezTo>
                  <a:cubicBezTo>
                    <a:pt x="5484" y="2012"/>
                    <a:pt x="6095" y="1984"/>
                    <a:pt x="6229" y="1372"/>
                  </a:cubicBezTo>
                  <a:cubicBezTo>
                    <a:pt x="6347" y="822"/>
                    <a:pt x="5879" y="1"/>
                    <a:pt x="49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17"/>
            <p:cNvSpPr/>
            <p:nvPr/>
          </p:nvSpPr>
          <p:spPr>
            <a:xfrm>
              <a:off x="1872859" y="5063823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52" y="1"/>
                  </a:moveTo>
                  <a:lnTo>
                    <a:pt x="852" y="1"/>
                  </a:lnTo>
                  <a:cubicBezTo>
                    <a:pt x="852" y="1"/>
                    <a:pt x="0" y="919"/>
                    <a:pt x="557" y="1722"/>
                  </a:cubicBezTo>
                  <a:cubicBezTo>
                    <a:pt x="885" y="2181"/>
                    <a:pt x="1393" y="2459"/>
                    <a:pt x="1951" y="2492"/>
                  </a:cubicBezTo>
                  <a:cubicBezTo>
                    <a:pt x="1885" y="2492"/>
                    <a:pt x="1492" y="2492"/>
                    <a:pt x="1311" y="2722"/>
                  </a:cubicBezTo>
                  <a:cubicBezTo>
                    <a:pt x="1180" y="2886"/>
                    <a:pt x="1131" y="3099"/>
                    <a:pt x="1164" y="3312"/>
                  </a:cubicBezTo>
                  <a:cubicBezTo>
                    <a:pt x="1216" y="3221"/>
                    <a:pt x="1310" y="3171"/>
                    <a:pt x="1412" y="3171"/>
                  </a:cubicBezTo>
                  <a:cubicBezTo>
                    <a:pt x="1438" y="3171"/>
                    <a:pt x="1465" y="3174"/>
                    <a:pt x="1492" y="3181"/>
                  </a:cubicBezTo>
                  <a:cubicBezTo>
                    <a:pt x="1597" y="3216"/>
                    <a:pt x="1758" y="3288"/>
                    <a:pt x="1942" y="3288"/>
                  </a:cubicBezTo>
                  <a:cubicBezTo>
                    <a:pt x="2104" y="3288"/>
                    <a:pt x="2283" y="3233"/>
                    <a:pt x="2459" y="3050"/>
                  </a:cubicBezTo>
                  <a:cubicBezTo>
                    <a:pt x="2819" y="2640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7"/>
                    <a:pt x="3121" y="2457"/>
                  </a:cubicBezTo>
                  <a:cubicBezTo>
                    <a:pt x="2658" y="2457"/>
                    <a:pt x="2164" y="2359"/>
                    <a:pt x="1754" y="2050"/>
                  </a:cubicBezTo>
                  <a:cubicBezTo>
                    <a:pt x="1115" y="1574"/>
                    <a:pt x="770" y="804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17"/>
            <p:cNvSpPr/>
            <p:nvPr/>
          </p:nvSpPr>
          <p:spPr>
            <a:xfrm>
              <a:off x="2074483" y="4820307"/>
              <a:ext cx="145753" cy="205917"/>
            </a:xfrm>
            <a:custGeom>
              <a:rect b="b" l="l" r="r" t="t"/>
              <a:pathLst>
                <a:path extrusionOk="0" h="6277" w="4443">
                  <a:moveTo>
                    <a:pt x="2633" y="0"/>
                  </a:moveTo>
                  <a:cubicBezTo>
                    <a:pt x="2137" y="0"/>
                    <a:pt x="1621" y="202"/>
                    <a:pt x="1279" y="605"/>
                  </a:cubicBezTo>
                  <a:cubicBezTo>
                    <a:pt x="1" y="2244"/>
                    <a:pt x="919" y="4260"/>
                    <a:pt x="1656" y="5113"/>
                  </a:cubicBezTo>
                  <a:cubicBezTo>
                    <a:pt x="2082" y="5637"/>
                    <a:pt x="2640" y="6031"/>
                    <a:pt x="3263" y="6276"/>
                  </a:cubicBezTo>
                  <a:cubicBezTo>
                    <a:pt x="2689" y="6014"/>
                    <a:pt x="2181" y="5621"/>
                    <a:pt x="1787" y="5129"/>
                  </a:cubicBezTo>
                  <a:cubicBezTo>
                    <a:pt x="1509" y="4736"/>
                    <a:pt x="1296" y="4309"/>
                    <a:pt x="1181" y="3851"/>
                  </a:cubicBezTo>
                  <a:cubicBezTo>
                    <a:pt x="1017" y="3326"/>
                    <a:pt x="968" y="2769"/>
                    <a:pt x="1017" y="2211"/>
                  </a:cubicBezTo>
                  <a:cubicBezTo>
                    <a:pt x="1148" y="736"/>
                    <a:pt x="1968" y="195"/>
                    <a:pt x="2722" y="162"/>
                  </a:cubicBezTo>
                  <a:cubicBezTo>
                    <a:pt x="3066" y="162"/>
                    <a:pt x="3410" y="310"/>
                    <a:pt x="3656" y="556"/>
                  </a:cubicBezTo>
                  <a:cubicBezTo>
                    <a:pt x="4295" y="1097"/>
                    <a:pt x="3935" y="2047"/>
                    <a:pt x="3394" y="2277"/>
                  </a:cubicBezTo>
                  <a:cubicBezTo>
                    <a:pt x="3271" y="2338"/>
                    <a:pt x="3134" y="2372"/>
                    <a:pt x="2998" y="2372"/>
                  </a:cubicBezTo>
                  <a:cubicBezTo>
                    <a:pt x="2880" y="2372"/>
                    <a:pt x="2763" y="2347"/>
                    <a:pt x="2656" y="2293"/>
                  </a:cubicBezTo>
                  <a:cubicBezTo>
                    <a:pt x="2476" y="2195"/>
                    <a:pt x="2361" y="2031"/>
                    <a:pt x="2345" y="1834"/>
                  </a:cubicBezTo>
                  <a:cubicBezTo>
                    <a:pt x="2345" y="1737"/>
                    <a:pt x="2371" y="1714"/>
                    <a:pt x="2420" y="1714"/>
                  </a:cubicBezTo>
                  <a:cubicBezTo>
                    <a:pt x="2463" y="1714"/>
                    <a:pt x="2524" y="1731"/>
                    <a:pt x="2600" y="1731"/>
                  </a:cubicBezTo>
                  <a:cubicBezTo>
                    <a:pt x="2659" y="1731"/>
                    <a:pt x="2727" y="1721"/>
                    <a:pt x="2804" y="1687"/>
                  </a:cubicBezTo>
                  <a:cubicBezTo>
                    <a:pt x="3017" y="1572"/>
                    <a:pt x="3050" y="1293"/>
                    <a:pt x="2886" y="1130"/>
                  </a:cubicBezTo>
                  <a:cubicBezTo>
                    <a:pt x="2817" y="1056"/>
                    <a:pt x="2718" y="1015"/>
                    <a:pt x="2614" y="1015"/>
                  </a:cubicBezTo>
                  <a:cubicBezTo>
                    <a:pt x="2418" y="1015"/>
                    <a:pt x="2207" y="1158"/>
                    <a:pt x="2164" y="1490"/>
                  </a:cubicBezTo>
                  <a:cubicBezTo>
                    <a:pt x="2132" y="1736"/>
                    <a:pt x="2214" y="1982"/>
                    <a:pt x="2394" y="2146"/>
                  </a:cubicBezTo>
                  <a:lnTo>
                    <a:pt x="2443" y="2211"/>
                  </a:lnTo>
                  <a:lnTo>
                    <a:pt x="2509" y="2261"/>
                  </a:lnTo>
                  <a:lnTo>
                    <a:pt x="2558" y="2293"/>
                  </a:lnTo>
                  <a:lnTo>
                    <a:pt x="2591" y="2326"/>
                  </a:lnTo>
                  <a:lnTo>
                    <a:pt x="2640" y="2343"/>
                  </a:lnTo>
                  <a:cubicBezTo>
                    <a:pt x="2763" y="2408"/>
                    <a:pt x="2898" y="2441"/>
                    <a:pt x="3033" y="2441"/>
                  </a:cubicBezTo>
                  <a:cubicBezTo>
                    <a:pt x="3168" y="2441"/>
                    <a:pt x="3304" y="2408"/>
                    <a:pt x="3427" y="2343"/>
                  </a:cubicBezTo>
                  <a:cubicBezTo>
                    <a:pt x="4017" y="2129"/>
                    <a:pt x="4443" y="1080"/>
                    <a:pt x="3754" y="458"/>
                  </a:cubicBezTo>
                  <a:cubicBezTo>
                    <a:pt x="3480" y="153"/>
                    <a:pt x="3064" y="0"/>
                    <a:pt x="26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17"/>
            <p:cNvSpPr/>
            <p:nvPr/>
          </p:nvSpPr>
          <p:spPr>
            <a:xfrm>
              <a:off x="871040" y="4923514"/>
              <a:ext cx="80307" cy="179050"/>
            </a:xfrm>
            <a:custGeom>
              <a:rect b="b" l="l" r="r" t="t"/>
              <a:pathLst>
                <a:path extrusionOk="0" h="5458" w="2448">
                  <a:moveTo>
                    <a:pt x="1455" y="1"/>
                  </a:moveTo>
                  <a:cubicBezTo>
                    <a:pt x="1420" y="1"/>
                    <a:pt x="1389" y="6"/>
                    <a:pt x="1361" y="16"/>
                  </a:cubicBezTo>
                  <a:cubicBezTo>
                    <a:pt x="1034" y="114"/>
                    <a:pt x="968" y="377"/>
                    <a:pt x="1132" y="737"/>
                  </a:cubicBezTo>
                  <a:cubicBezTo>
                    <a:pt x="1280" y="1098"/>
                    <a:pt x="1788" y="1147"/>
                    <a:pt x="1657" y="2803"/>
                  </a:cubicBezTo>
                  <a:cubicBezTo>
                    <a:pt x="1525" y="4474"/>
                    <a:pt x="1" y="5458"/>
                    <a:pt x="1" y="5458"/>
                  </a:cubicBezTo>
                  <a:cubicBezTo>
                    <a:pt x="263" y="5409"/>
                    <a:pt x="1837" y="4458"/>
                    <a:pt x="2148" y="2426"/>
                  </a:cubicBezTo>
                  <a:cubicBezTo>
                    <a:pt x="2447" y="573"/>
                    <a:pt x="1806" y="1"/>
                    <a:pt x="14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17"/>
            <p:cNvSpPr/>
            <p:nvPr/>
          </p:nvSpPr>
          <p:spPr>
            <a:xfrm>
              <a:off x="813532" y="4874174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1" y="0"/>
                  </a:moveTo>
                  <a:cubicBezTo>
                    <a:pt x="1290" y="0"/>
                    <a:pt x="859" y="91"/>
                    <a:pt x="475" y="389"/>
                  </a:cubicBezTo>
                  <a:cubicBezTo>
                    <a:pt x="164" y="668"/>
                    <a:pt x="0" y="1061"/>
                    <a:pt x="33" y="1487"/>
                  </a:cubicBezTo>
                  <a:cubicBezTo>
                    <a:pt x="104" y="1999"/>
                    <a:pt x="619" y="2437"/>
                    <a:pt x="1225" y="2437"/>
                  </a:cubicBezTo>
                  <a:cubicBezTo>
                    <a:pt x="1318" y="2437"/>
                    <a:pt x="1413" y="2427"/>
                    <a:pt x="1508" y="2405"/>
                  </a:cubicBezTo>
                  <a:cubicBezTo>
                    <a:pt x="1606" y="2372"/>
                    <a:pt x="1721" y="2340"/>
                    <a:pt x="1803" y="2290"/>
                  </a:cubicBezTo>
                  <a:lnTo>
                    <a:pt x="1820" y="2290"/>
                  </a:lnTo>
                  <a:lnTo>
                    <a:pt x="1852" y="2274"/>
                  </a:lnTo>
                  <a:cubicBezTo>
                    <a:pt x="2147" y="2110"/>
                    <a:pt x="2311" y="1782"/>
                    <a:pt x="2246" y="1455"/>
                  </a:cubicBezTo>
                  <a:cubicBezTo>
                    <a:pt x="2196" y="1117"/>
                    <a:pt x="1908" y="894"/>
                    <a:pt x="1600" y="894"/>
                  </a:cubicBezTo>
                  <a:cubicBezTo>
                    <a:pt x="1503" y="894"/>
                    <a:pt x="1405" y="916"/>
                    <a:pt x="1311" y="963"/>
                  </a:cubicBezTo>
                  <a:cubicBezTo>
                    <a:pt x="951" y="1176"/>
                    <a:pt x="1049" y="1717"/>
                    <a:pt x="1459" y="1766"/>
                  </a:cubicBezTo>
                  <a:cubicBezTo>
                    <a:pt x="1490" y="1774"/>
                    <a:pt x="1520" y="1777"/>
                    <a:pt x="1550" y="1777"/>
                  </a:cubicBezTo>
                  <a:cubicBezTo>
                    <a:pt x="1775" y="1777"/>
                    <a:pt x="1961" y="1571"/>
                    <a:pt x="1918" y="1340"/>
                  </a:cubicBezTo>
                  <a:cubicBezTo>
                    <a:pt x="1911" y="1301"/>
                    <a:pt x="1938" y="1267"/>
                    <a:pt x="1976" y="1267"/>
                  </a:cubicBezTo>
                  <a:cubicBezTo>
                    <a:pt x="2032" y="1267"/>
                    <a:pt x="2111" y="1345"/>
                    <a:pt x="2131" y="1602"/>
                  </a:cubicBezTo>
                  <a:cubicBezTo>
                    <a:pt x="2147" y="1717"/>
                    <a:pt x="2115" y="1848"/>
                    <a:pt x="2065" y="1963"/>
                  </a:cubicBezTo>
                  <a:cubicBezTo>
                    <a:pt x="1918" y="2184"/>
                    <a:pt x="1678" y="2312"/>
                    <a:pt x="1417" y="2312"/>
                  </a:cubicBezTo>
                  <a:cubicBezTo>
                    <a:pt x="1388" y="2312"/>
                    <a:pt x="1358" y="2310"/>
                    <a:pt x="1328" y="2307"/>
                  </a:cubicBezTo>
                  <a:cubicBezTo>
                    <a:pt x="1317" y="2307"/>
                    <a:pt x="1307" y="2308"/>
                    <a:pt x="1297" y="2308"/>
                  </a:cubicBezTo>
                  <a:cubicBezTo>
                    <a:pt x="608" y="2308"/>
                    <a:pt x="125" y="1248"/>
                    <a:pt x="771" y="619"/>
                  </a:cubicBezTo>
                  <a:cubicBezTo>
                    <a:pt x="1042" y="325"/>
                    <a:pt x="1431" y="199"/>
                    <a:pt x="1847" y="199"/>
                  </a:cubicBezTo>
                  <a:cubicBezTo>
                    <a:pt x="2362" y="199"/>
                    <a:pt x="2918" y="392"/>
                    <a:pt x="3344" y="701"/>
                  </a:cubicBezTo>
                  <a:cubicBezTo>
                    <a:pt x="5081" y="1979"/>
                    <a:pt x="4819" y="4257"/>
                    <a:pt x="4311" y="5421"/>
                  </a:cubicBezTo>
                  <a:cubicBezTo>
                    <a:pt x="4050" y="6090"/>
                    <a:pt x="3594" y="6677"/>
                    <a:pt x="3008" y="7103"/>
                  </a:cubicBezTo>
                  <a:lnTo>
                    <a:pt x="3008" y="7103"/>
                  </a:lnTo>
                  <a:cubicBezTo>
                    <a:pt x="3098" y="7047"/>
                    <a:pt x="3845" y="6611"/>
                    <a:pt x="4393" y="5454"/>
                  </a:cubicBezTo>
                  <a:cubicBezTo>
                    <a:pt x="4950" y="4290"/>
                    <a:pt x="5278" y="1913"/>
                    <a:pt x="3459" y="553"/>
                  </a:cubicBezTo>
                  <a:cubicBezTo>
                    <a:pt x="3098" y="307"/>
                    <a:pt x="2688" y="127"/>
                    <a:pt x="2262" y="61"/>
                  </a:cubicBezTo>
                  <a:cubicBezTo>
                    <a:pt x="2090" y="27"/>
                    <a:pt x="1891" y="0"/>
                    <a:pt x="1681" y="0"/>
                  </a:cubicBezTo>
                  <a:close/>
                  <a:moveTo>
                    <a:pt x="3008" y="7103"/>
                  </a:moveTo>
                  <a:cubicBezTo>
                    <a:pt x="3002" y="7107"/>
                    <a:pt x="2999" y="7109"/>
                    <a:pt x="3000" y="7109"/>
                  </a:cubicBezTo>
                  <a:cubicBezTo>
                    <a:pt x="3003" y="7107"/>
                    <a:pt x="3006" y="7105"/>
                    <a:pt x="3008" y="71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17"/>
            <p:cNvSpPr/>
            <p:nvPr/>
          </p:nvSpPr>
          <p:spPr>
            <a:xfrm>
              <a:off x="852767" y="4693350"/>
              <a:ext cx="171045" cy="268870"/>
            </a:xfrm>
            <a:custGeom>
              <a:rect b="b" l="l" r="r" t="t"/>
              <a:pathLst>
                <a:path extrusionOk="0" h="8196" w="5214">
                  <a:moveTo>
                    <a:pt x="1083" y="0"/>
                  </a:moveTo>
                  <a:lnTo>
                    <a:pt x="1083" y="0"/>
                  </a:lnTo>
                  <a:cubicBezTo>
                    <a:pt x="1" y="2852"/>
                    <a:pt x="1279" y="4377"/>
                    <a:pt x="2525" y="5606"/>
                  </a:cubicBezTo>
                  <a:cubicBezTo>
                    <a:pt x="3787" y="6852"/>
                    <a:pt x="3738" y="8196"/>
                    <a:pt x="3738" y="8196"/>
                  </a:cubicBezTo>
                  <a:cubicBezTo>
                    <a:pt x="4656" y="7278"/>
                    <a:pt x="3590" y="5590"/>
                    <a:pt x="4459" y="4229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00" y="3737"/>
                  </a:cubicBezTo>
                  <a:cubicBezTo>
                    <a:pt x="2640" y="4475"/>
                    <a:pt x="3263" y="5803"/>
                    <a:pt x="3263" y="5803"/>
                  </a:cubicBezTo>
                  <a:cubicBezTo>
                    <a:pt x="2066" y="4934"/>
                    <a:pt x="2295" y="4164"/>
                    <a:pt x="2640" y="3754"/>
                  </a:cubicBezTo>
                  <a:cubicBezTo>
                    <a:pt x="3000" y="3360"/>
                    <a:pt x="2509" y="3016"/>
                    <a:pt x="2525" y="2787"/>
                  </a:cubicBezTo>
                  <a:cubicBezTo>
                    <a:pt x="2541" y="2639"/>
                    <a:pt x="2574" y="2508"/>
                    <a:pt x="2640" y="2361"/>
                  </a:cubicBezTo>
                  <a:cubicBezTo>
                    <a:pt x="2640" y="2361"/>
                    <a:pt x="2572" y="2315"/>
                    <a:pt x="2443" y="2315"/>
                  </a:cubicBezTo>
                  <a:cubicBezTo>
                    <a:pt x="2326" y="2315"/>
                    <a:pt x="2161" y="2352"/>
                    <a:pt x="1951" y="2492"/>
                  </a:cubicBezTo>
                  <a:cubicBezTo>
                    <a:pt x="1214" y="2983"/>
                    <a:pt x="1525" y="4082"/>
                    <a:pt x="1525" y="4082"/>
                  </a:cubicBezTo>
                  <a:cubicBezTo>
                    <a:pt x="1001" y="3344"/>
                    <a:pt x="1164" y="2590"/>
                    <a:pt x="1771" y="2066"/>
                  </a:cubicBezTo>
                  <a:cubicBezTo>
                    <a:pt x="2361" y="1541"/>
                    <a:pt x="1787" y="1066"/>
                    <a:pt x="1394" y="836"/>
                  </a:cubicBezTo>
                  <a:cubicBezTo>
                    <a:pt x="1017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17"/>
            <p:cNvSpPr/>
            <p:nvPr/>
          </p:nvSpPr>
          <p:spPr>
            <a:xfrm>
              <a:off x="773739" y="4659987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33"/>
                    <a:pt x="3033" y="4525"/>
                  </a:cubicBezTo>
                  <a:cubicBezTo>
                    <a:pt x="3033" y="4525"/>
                    <a:pt x="2459" y="3853"/>
                    <a:pt x="2721" y="3099"/>
                  </a:cubicBezTo>
                  <a:cubicBezTo>
                    <a:pt x="2983" y="2345"/>
                    <a:pt x="2688" y="2083"/>
                    <a:pt x="2442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8" y="1256"/>
                    <a:pt x="2332" y="1256"/>
                  </a:cubicBezTo>
                  <a:cubicBezTo>
                    <a:pt x="2170" y="1256"/>
                    <a:pt x="1861" y="1319"/>
                    <a:pt x="1934" y="1820"/>
                  </a:cubicBezTo>
                  <a:cubicBezTo>
                    <a:pt x="2033" y="2509"/>
                    <a:pt x="2082" y="2624"/>
                    <a:pt x="1852" y="2640"/>
                  </a:cubicBezTo>
                  <a:cubicBezTo>
                    <a:pt x="1843" y="2641"/>
                    <a:pt x="1835" y="2642"/>
                    <a:pt x="1826" y="2642"/>
                  </a:cubicBezTo>
                  <a:cubicBezTo>
                    <a:pt x="1645" y="2642"/>
                    <a:pt x="1707" y="2304"/>
                    <a:pt x="1754" y="2115"/>
                  </a:cubicBezTo>
                  <a:cubicBezTo>
                    <a:pt x="1820" y="1935"/>
                    <a:pt x="2065" y="1099"/>
                    <a:pt x="1410" y="821"/>
                  </a:cubicBezTo>
                  <a:cubicBezTo>
                    <a:pt x="754" y="542"/>
                    <a:pt x="492" y="280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17"/>
            <p:cNvSpPr/>
            <p:nvPr/>
          </p:nvSpPr>
          <p:spPr>
            <a:xfrm>
              <a:off x="952792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cubicBezTo>
                    <a:pt x="771" y="509"/>
                    <a:pt x="1050" y="1181"/>
                    <a:pt x="951" y="2476"/>
                  </a:cubicBezTo>
                  <a:cubicBezTo>
                    <a:pt x="853" y="3771"/>
                    <a:pt x="0" y="4263"/>
                    <a:pt x="0" y="4263"/>
                  </a:cubicBezTo>
                  <a:cubicBezTo>
                    <a:pt x="3590" y="2443"/>
                    <a:pt x="2279" y="771"/>
                    <a:pt x="1935" y="526"/>
                  </a:cubicBezTo>
                  <a:cubicBezTo>
                    <a:pt x="1590" y="280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17"/>
            <p:cNvSpPr/>
            <p:nvPr/>
          </p:nvSpPr>
          <p:spPr>
            <a:xfrm>
              <a:off x="1074862" y="4977774"/>
              <a:ext cx="227470" cy="159432"/>
            </a:xfrm>
            <a:custGeom>
              <a:rect b="b" l="l" r="r" t="t"/>
              <a:pathLst>
                <a:path extrusionOk="0" h="4860" w="6934">
                  <a:moveTo>
                    <a:pt x="1948" y="0"/>
                  </a:moveTo>
                  <a:cubicBezTo>
                    <a:pt x="1063" y="0"/>
                    <a:pt x="588" y="827"/>
                    <a:pt x="705" y="1362"/>
                  </a:cubicBezTo>
                  <a:cubicBezTo>
                    <a:pt x="834" y="1964"/>
                    <a:pt x="1403" y="2002"/>
                    <a:pt x="1543" y="2002"/>
                  </a:cubicBezTo>
                  <a:cubicBezTo>
                    <a:pt x="1563" y="2002"/>
                    <a:pt x="1574" y="2001"/>
                    <a:pt x="1574" y="2001"/>
                  </a:cubicBezTo>
                  <a:cubicBezTo>
                    <a:pt x="1312" y="1903"/>
                    <a:pt x="1197" y="1591"/>
                    <a:pt x="1312" y="1329"/>
                  </a:cubicBezTo>
                  <a:cubicBezTo>
                    <a:pt x="1354" y="1265"/>
                    <a:pt x="1400" y="1241"/>
                    <a:pt x="1450" y="1241"/>
                  </a:cubicBezTo>
                  <a:cubicBezTo>
                    <a:pt x="1553" y="1241"/>
                    <a:pt x="1671" y="1344"/>
                    <a:pt x="1803" y="1411"/>
                  </a:cubicBezTo>
                  <a:cubicBezTo>
                    <a:pt x="1841" y="1430"/>
                    <a:pt x="1877" y="1438"/>
                    <a:pt x="1911" y="1438"/>
                  </a:cubicBezTo>
                  <a:cubicBezTo>
                    <a:pt x="2054" y="1438"/>
                    <a:pt x="2160" y="1285"/>
                    <a:pt x="2213" y="1099"/>
                  </a:cubicBezTo>
                  <a:cubicBezTo>
                    <a:pt x="2253" y="958"/>
                    <a:pt x="2356" y="817"/>
                    <a:pt x="2543" y="817"/>
                  </a:cubicBezTo>
                  <a:cubicBezTo>
                    <a:pt x="2660" y="817"/>
                    <a:pt x="2811" y="872"/>
                    <a:pt x="3000" y="1017"/>
                  </a:cubicBezTo>
                  <a:cubicBezTo>
                    <a:pt x="3475" y="1394"/>
                    <a:pt x="3180" y="2148"/>
                    <a:pt x="3180" y="2148"/>
                  </a:cubicBezTo>
                  <a:cubicBezTo>
                    <a:pt x="3180" y="2148"/>
                    <a:pt x="3180" y="1526"/>
                    <a:pt x="2738" y="1476"/>
                  </a:cubicBezTo>
                  <a:cubicBezTo>
                    <a:pt x="2694" y="1463"/>
                    <a:pt x="2648" y="1456"/>
                    <a:pt x="2603" y="1456"/>
                  </a:cubicBezTo>
                  <a:cubicBezTo>
                    <a:pt x="2429" y="1456"/>
                    <a:pt x="2258" y="1553"/>
                    <a:pt x="2180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30" y="2657"/>
                    <a:pt x="2361" y="2739"/>
                  </a:cubicBezTo>
                  <a:cubicBezTo>
                    <a:pt x="2508" y="2820"/>
                    <a:pt x="2705" y="2804"/>
                    <a:pt x="2541" y="3181"/>
                  </a:cubicBezTo>
                  <a:cubicBezTo>
                    <a:pt x="2361" y="3558"/>
                    <a:pt x="1639" y="3558"/>
                    <a:pt x="1639" y="3558"/>
                  </a:cubicBezTo>
                  <a:cubicBezTo>
                    <a:pt x="1803" y="3345"/>
                    <a:pt x="1754" y="3050"/>
                    <a:pt x="1557" y="2886"/>
                  </a:cubicBezTo>
                  <a:lnTo>
                    <a:pt x="1557" y="2886"/>
                  </a:lnTo>
                  <a:cubicBezTo>
                    <a:pt x="1574" y="3066"/>
                    <a:pt x="1459" y="3214"/>
                    <a:pt x="1295" y="3263"/>
                  </a:cubicBezTo>
                  <a:cubicBezTo>
                    <a:pt x="1000" y="3345"/>
                    <a:pt x="1017" y="3263"/>
                    <a:pt x="754" y="3493"/>
                  </a:cubicBezTo>
                  <a:cubicBezTo>
                    <a:pt x="618" y="3603"/>
                    <a:pt x="420" y="3630"/>
                    <a:pt x="260" y="3630"/>
                  </a:cubicBezTo>
                  <a:cubicBezTo>
                    <a:pt x="114" y="3630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1" y="3706"/>
                    <a:pt x="377" y="3755"/>
                    <a:pt x="574" y="3771"/>
                  </a:cubicBezTo>
                  <a:cubicBezTo>
                    <a:pt x="1017" y="3804"/>
                    <a:pt x="1459" y="3886"/>
                    <a:pt x="1885" y="3984"/>
                  </a:cubicBezTo>
                  <a:cubicBezTo>
                    <a:pt x="3065" y="4345"/>
                    <a:pt x="3787" y="4837"/>
                    <a:pt x="4688" y="4853"/>
                  </a:cubicBezTo>
                  <a:cubicBezTo>
                    <a:pt x="4746" y="4857"/>
                    <a:pt x="4804" y="4859"/>
                    <a:pt x="4861" y="4859"/>
                  </a:cubicBezTo>
                  <a:cubicBezTo>
                    <a:pt x="5258" y="4859"/>
                    <a:pt x="5641" y="4761"/>
                    <a:pt x="6000" y="4574"/>
                  </a:cubicBezTo>
                  <a:cubicBezTo>
                    <a:pt x="6786" y="4115"/>
                    <a:pt x="6934" y="2952"/>
                    <a:pt x="6475" y="2345"/>
                  </a:cubicBezTo>
                  <a:cubicBezTo>
                    <a:pt x="6244" y="2015"/>
                    <a:pt x="5880" y="1864"/>
                    <a:pt x="5540" y="1864"/>
                  </a:cubicBezTo>
                  <a:cubicBezTo>
                    <a:pt x="5204" y="1864"/>
                    <a:pt x="4892" y="2011"/>
                    <a:pt x="4754" y="2280"/>
                  </a:cubicBezTo>
                  <a:cubicBezTo>
                    <a:pt x="4508" y="2607"/>
                    <a:pt x="4541" y="3083"/>
                    <a:pt x="4836" y="3361"/>
                  </a:cubicBezTo>
                  <a:lnTo>
                    <a:pt x="4836" y="3378"/>
                  </a:lnTo>
                  <a:cubicBezTo>
                    <a:pt x="4869" y="3394"/>
                    <a:pt x="4885" y="3411"/>
                    <a:pt x="4901" y="3427"/>
                  </a:cubicBezTo>
                  <a:lnTo>
                    <a:pt x="4934" y="3460"/>
                  </a:lnTo>
                  <a:cubicBezTo>
                    <a:pt x="5036" y="3519"/>
                    <a:pt x="5164" y="3550"/>
                    <a:pt x="5290" y="3550"/>
                  </a:cubicBezTo>
                  <a:cubicBezTo>
                    <a:pt x="5549" y="3550"/>
                    <a:pt x="5797" y="3419"/>
                    <a:pt x="5786" y="3132"/>
                  </a:cubicBezTo>
                  <a:cubicBezTo>
                    <a:pt x="5793" y="2938"/>
                    <a:pt x="5633" y="2856"/>
                    <a:pt x="5456" y="2856"/>
                  </a:cubicBezTo>
                  <a:cubicBezTo>
                    <a:pt x="5199" y="2856"/>
                    <a:pt x="4906" y="3027"/>
                    <a:pt x="5032" y="3279"/>
                  </a:cubicBezTo>
                  <a:cubicBezTo>
                    <a:pt x="5032" y="3302"/>
                    <a:pt x="5029" y="3325"/>
                    <a:pt x="5004" y="3325"/>
                  </a:cubicBezTo>
                  <a:cubicBezTo>
                    <a:pt x="4975" y="3325"/>
                    <a:pt x="4917" y="3294"/>
                    <a:pt x="4803" y="3197"/>
                  </a:cubicBezTo>
                  <a:cubicBezTo>
                    <a:pt x="4688" y="3099"/>
                    <a:pt x="4639" y="2952"/>
                    <a:pt x="4639" y="2788"/>
                  </a:cubicBezTo>
                  <a:cubicBezTo>
                    <a:pt x="4639" y="2624"/>
                    <a:pt x="4688" y="2460"/>
                    <a:pt x="4803" y="2312"/>
                  </a:cubicBezTo>
                  <a:cubicBezTo>
                    <a:pt x="4936" y="2078"/>
                    <a:pt x="5207" y="1955"/>
                    <a:pt x="5497" y="1955"/>
                  </a:cubicBezTo>
                  <a:cubicBezTo>
                    <a:pt x="5814" y="1955"/>
                    <a:pt x="6154" y="2102"/>
                    <a:pt x="6360" y="2411"/>
                  </a:cubicBezTo>
                  <a:cubicBezTo>
                    <a:pt x="6360" y="2411"/>
                    <a:pt x="6360" y="2427"/>
                    <a:pt x="6377" y="2443"/>
                  </a:cubicBezTo>
                  <a:cubicBezTo>
                    <a:pt x="6590" y="2853"/>
                    <a:pt x="6573" y="3361"/>
                    <a:pt x="6344" y="3755"/>
                  </a:cubicBezTo>
                  <a:cubicBezTo>
                    <a:pt x="6064" y="4258"/>
                    <a:pt x="5426" y="4609"/>
                    <a:pt x="4590" y="4609"/>
                  </a:cubicBezTo>
                  <a:cubicBezTo>
                    <a:pt x="4201" y="4609"/>
                    <a:pt x="3769" y="4533"/>
                    <a:pt x="3311" y="4361"/>
                  </a:cubicBezTo>
                  <a:cubicBezTo>
                    <a:pt x="3279" y="4345"/>
                    <a:pt x="3033" y="4263"/>
                    <a:pt x="2885" y="4197"/>
                  </a:cubicBezTo>
                  <a:cubicBezTo>
                    <a:pt x="2475" y="3984"/>
                    <a:pt x="2033" y="3837"/>
                    <a:pt x="1574" y="3755"/>
                  </a:cubicBezTo>
                  <a:cubicBezTo>
                    <a:pt x="1754" y="3722"/>
                    <a:pt x="1951" y="3706"/>
                    <a:pt x="2148" y="3656"/>
                  </a:cubicBezTo>
                  <a:cubicBezTo>
                    <a:pt x="3901" y="3312"/>
                    <a:pt x="4164" y="837"/>
                    <a:pt x="2705" y="182"/>
                  </a:cubicBezTo>
                  <a:cubicBezTo>
                    <a:pt x="2428" y="55"/>
                    <a:pt x="2174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17"/>
            <p:cNvSpPr/>
            <p:nvPr/>
          </p:nvSpPr>
          <p:spPr>
            <a:xfrm>
              <a:off x="1186171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885" y="788"/>
                    <a:pt x="3541" y="1574"/>
                    <a:pt x="2902" y="2050"/>
                  </a:cubicBezTo>
                  <a:cubicBezTo>
                    <a:pt x="2493" y="2357"/>
                    <a:pt x="2001" y="2456"/>
                    <a:pt x="1540" y="2456"/>
                  </a:cubicBezTo>
                  <a:cubicBezTo>
                    <a:pt x="723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28" y="2869"/>
                    <a:pt x="1836" y="2640"/>
                    <a:pt x="2213" y="3033"/>
                  </a:cubicBezTo>
                  <a:cubicBezTo>
                    <a:pt x="2386" y="3221"/>
                    <a:pt x="2560" y="3278"/>
                    <a:pt x="2715" y="3278"/>
                  </a:cubicBezTo>
                  <a:cubicBezTo>
                    <a:pt x="2899" y="3278"/>
                    <a:pt x="3058" y="3200"/>
                    <a:pt x="3164" y="3164"/>
                  </a:cubicBezTo>
                  <a:cubicBezTo>
                    <a:pt x="3191" y="3158"/>
                    <a:pt x="3217" y="3154"/>
                    <a:pt x="3244" y="3154"/>
                  </a:cubicBezTo>
                  <a:cubicBezTo>
                    <a:pt x="3346" y="3154"/>
                    <a:pt x="3439" y="3204"/>
                    <a:pt x="3492" y="3295"/>
                  </a:cubicBezTo>
                  <a:cubicBezTo>
                    <a:pt x="3524" y="3099"/>
                    <a:pt x="3475" y="2886"/>
                    <a:pt x="3344" y="2722"/>
                  </a:cubicBezTo>
                  <a:cubicBezTo>
                    <a:pt x="3180" y="2509"/>
                    <a:pt x="2770" y="2492"/>
                    <a:pt x="2705" y="2492"/>
                  </a:cubicBezTo>
                  <a:cubicBezTo>
                    <a:pt x="3262" y="2459"/>
                    <a:pt x="3770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17"/>
            <p:cNvSpPr/>
            <p:nvPr/>
          </p:nvSpPr>
          <p:spPr>
            <a:xfrm>
              <a:off x="990978" y="4820537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6" y="0"/>
                    <a:pt x="976" y="149"/>
                    <a:pt x="705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1" y="2434"/>
                    <a:pt x="1426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69" y="2319"/>
                  </a:lnTo>
                  <a:lnTo>
                    <a:pt x="1902" y="2303"/>
                  </a:lnTo>
                  <a:lnTo>
                    <a:pt x="1951" y="2254"/>
                  </a:lnTo>
                  <a:cubicBezTo>
                    <a:pt x="1967" y="2237"/>
                    <a:pt x="1984" y="2221"/>
                    <a:pt x="2016" y="2204"/>
                  </a:cubicBezTo>
                  <a:lnTo>
                    <a:pt x="2066" y="2155"/>
                  </a:lnTo>
                  <a:cubicBezTo>
                    <a:pt x="2229" y="1975"/>
                    <a:pt x="2311" y="1729"/>
                    <a:pt x="2279" y="1500"/>
                  </a:cubicBezTo>
                  <a:cubicBezTo>
                    <a:pt x="2236" y="1156"/>
                    <a:pt x="2024" y="1016"/>
                    <a:pt x="1827" y="1016"/>
                  </a:cubicBezTo>
                  <a:cubicBezTo>
                    <a:pt x="1724" y="1016"/>
                    <a:pt x="1625" y="1055"/>
                    <a:pt x="1557" y="1123"/>
                  </a:cubicBezTo>
                  <a:cubicBezTo>
                    <a:pt x="1394" y="1286"/>
                    <a:pt x="1443" y="1565"/>
                    <a:pt x="1639" y="1696"/>
                  </a:cubicBezTo>
                  <a:cubicBezTo>
                    <a:pt x="1710" y="1728"/>
                    <a:pt x="1775" y="1738"/>
                    <a:pt x="1832" y="1738"/>
                  </a:cubicBezTo>
                  <a:cubicBezTo>
                    <a:pt x="1923" y="1738"/>
                    <a:pt x="1995" y="1712"/>
                    <a:pt x="2043" y="1712"/>
                  </a:cubicBezTo>
                  <a:cubicBezTo>
                    <a:pt x="2090" y="1712"/>
                    <a:pt x="2115" y="1736"/>
                    <a:pt x="2115" y="1827"/>
                  </a:cubicBezTo>
                  <a:cubicBezTo>
                    <a:pt x="2082" y="2024"/>
                    <a:pt x="1967" y="2204"/>
                    <a:pt x="1787" y="2286"/>
                  </a:cubicBezTo>
                  <a:cubicBezTo>
                    <a:pt x="1680" y="2340"/>
                    <a:pt x="1563" y="2365"/>
                    <a:pt x="1445" y="2365"/>
                  </a:cubicBezTo>
                  <a:cubicBezTo>
                    <a:pt x="1309" y="2365"/>
                    <a:pt x="1172" y="2331"/>
                    <a:pt x="1049" y="2270"/>
                  </a:cubicBezTo>
                  <a:cubicBezTo>
                    <a:pt x="508" y="2040"/>
                    <a:pt x="148" y="1106"/>
                    <a:pt x="787" y="549"/>
                  </a:cubicBezTo>
                  <a:cubicBezTo>
                    <a:pt x="1033" y="303"/>
                    <a:pt x="1377" y="172"/>
                    <a:pt x="1721" y="155"/>
                  </a:cubicBezTo>
                  <a:cubicBezTo>
                    <a:pt x="2475" y="205"/>
                    <a:pt x="3295" y="746"/>
                    <a:pt x="3442" y="2204"/>
                  </a:cubicBezTo>
                  <a:cubicBezTo>
                    <a:pt x="3475" y="2762"/>
                    <a:pt x="3426" y="3319"/>
                    <a:pt x="3279" y="3844"/>
                  </a:cubicBezTo>
                  <a:cubicBezTo>
                    <a:pt x="3147" y="4302"/>
                    <a:pt x="2934" y="4745"/>
                    <a:pt x="2672" y="5138"/>
                  </a:cubicBezTo>
                  <a:cubicBezTo>
                    <a:pt x="2262" y="5614"/>
                    <a:pt x="1754" y="6024"/>
                    <a:pt x="1180" y="6286"/>
                  </a:cubicBezTo>
                  <a:cubicBezTo>
                    <a:pt x="1803" y="6040"/>
                    <a:pt x="2361" y="5630"/>
                    <a:pt x="2803" y="5122"/>
                  </a:cubicBezTo>
                  <a:cubicBezTo>
                    <a:pt x="3541" y="4270"/>
                    <a:pt x="4459" y="2254"/>
                    <a:pt x="3180" y="614"/>
                  </a:cubicBezTo>
                  <a:cubicBezTo>
                    <a:pt x="2835" y="207"/>
                    <a:pt x="2312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17"/>
            <p:cNvSpPr/>
            <p:nvPr/>
          </p:nvSpPr>
          <p:spPr>
            <a:xfrm>
              <a:off x="570803" y="4923514"/>
              <a:ext cx="79815" cy="179050"/>
            </a:xfrm>
            <a:custGeom>
              <a:rect b="b" l="l" r="r" t="t"/>
              <a:pathLst>
                <a:path extrusionOk="0" h="5458" w="2433">
                  <a:moveTo>
                    <a:pt x="997" y="1"/>
                  </a:moveTo>
                  <a:cubicBezTo>
                    <a:pt x="646" y="1"/>
                    <a:pt x="1" y="584"/>
                    <a:pt x="285" y="2426"/>
                  </a:cubicBezTo>
                  <a:cubicBezTo>
                    <a:pt x="613" y="4458"/>
                    <a:pt x="2170" y="5409"/>
                    <a:pt x="2433" y="5458"/>
                  </a:cubicBezTo>
                  <a:cubicBezTo>
                    <a:pt x="2433" y="5458"/>
                    <a:pt x="908" y="4474"/>
                    <a:pt x="777" y="2803"/>
                  </a:cubicBezTo>
                  <a:cubicBezTo>
                    <a:pt x="646" y="1147"/>
                    <a:pt x="1154" y="1098"/>
                    <a:pt x="1318" y="737"/>
                  </a:cubicBezTo>
                  <a:cubicBezTo>
                    <a:pt x="1482" y="377"/>
                    <a:pt x="1400" y="114"/>
                    <a:pt x="1088" y="16"/>
                  </a:cubicBezTo>
                  <a:cubicBezTo>
                    <a:pt x="1061" y="6"/>
                    <a:pt x="1031" y="1"/>
                    <a:pt x="9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17"/>
            <p:cNvSpPr/>
            <p:nvPr/>
          </p:nvSpPr>
          <p:spPr>
            <a:xfrm>
              <a:off x="534979" y="4874174"/>
              <a:ext cx="173702" cy="233244"/>
            </a:xfrm>
            <a:custGeom>
              <a:rect b="b" l="l" r="r" t="t"/>
              <a:pathLst>
                <a:path extrusionOk="0" h="7110" w="5295">
                  <a:moveTo>
                    <a:pt x="3607" y="0"/>
                  </a:moveTo>
                  <a:cubicBezTo>
                    <a:pt x="3396" y="0"/>
                    <a:pt x="3199" y="27"/>
                    <a:pt x="3033" y="61"/>
                  </a:cubicBezTo>
                  <a:cubicBezTo>
                    <a:pt x="2590" y="127"/>
                    <a:pt x="2180" y="307"/>
                    <a:pt x="1836" y="553"/>
                  </a:cubicBezTo>
                  <a:cubicBezTo>
                    <a:pt x="0" y="1913"/>
                    <a:pt x="345" y="4290"/>
                    <a:pt x="886" y="5438"/>
                  </a:cubicBezTo>
                  <a:cubicBezTo>
                    <a:pt x="1181" y="6126"/>
                    <a:pt x="1656" y="6700"/>
                    <a:pt x="2279" y="7109"/>
                  </a:cubicBezTo>
                  <a:cubicBezTo>
                    <a:pt x="1689" y="6683"/>
                    <a:pt x="1230" y="6093"/>
                    <a:pt x="968" y="5405"/>
                  </a:cubicBezTo>
                  <a:cubicBezTo>
                    <a:pt x="459" y="4257"/>
                    <a:pt x="197" y="1963"/>
                    <a:pt x="1935" y="701"/>
                  </a:cubicBezTo>
                  <a:cubicBezTo>
                    <a:pt x="2361" y="383"/>
                    <a:pt x="2917" y="191"/>
                    <a:pt x="3432" y="191"/>
                  </a:cubicBezTo>
                  <a:cubicBezTo>
                    <a:pt x="3848" y="191"/>
                    <a:pt x="4237" y="317"/>
                    <a:pt x="4508" y="602"/>
                  </a:cubicBezTo>
                  <a:cubicBezTo>
                    <a:pt x="5154" y="1248"/>
                    <a:pt x="4670" y="2308"/>
                    <a:pt x="3982" y="2308"/>
                  </a:cubicBezTo>
                  <a:cubicBezTo>
                    <a:pt x="3972" y="2308"/>
                    <a:pt x="3961" y="2307"/>
                    <a:pt x="3951" y="2307"/>
                  </a:cubicBezTo>
                  <a:cubicBezTo>
                    <a:pt x="3921" y="2310"/>
                    <a:pt x="3891" y="2312"/>
                    <a:pt x="3862" y="2312"/>
                  </a:cubicBezTo>
                  <a:cubicBezTo>
                    <a:pt x="3601" y="2312"/>
                    <a:pt x="3360" y="2182"/>
                    <a:pt x="3213" y="1946"/>
                  </a:cubicBezTo>
                  <a:cubicBezTo>
                    <a:pt x="3164" y="1848"/>
                    <a:pt x="3131" y="1717"/>
                    <a:pt x="3148" y="1586"/>
                  </a:cubicBezTo>
                  <a:cubicBezTo>
                    <a:pt x="3177" y="1334"/>
                    <a:pt x="3251" y="1254"/>
                    <a:pt x="3304" y="1254"/>
                  </a:cubicBezTo>
                  <a:cubicBezTo>
                    <a:pt x="3341" y="1254"/>
                    <a:pt x="3367" y="1293"/>
                    <a:pt x="3361" y="1340"/>
                  </a:cubicBezTo>
                  <a:cubicBezTo>
                    <a:pt x="3317" y="1571"/>
                    <a:pt x="3504" y="1777"/>
                    <a:pt x="3728" y="1777"/>
                  </a:cubicBezTo>
                  <a:cubicBezTo>
                    <a:pt x="3758" y="1777"/>
                    <a:pt x="3789" y="1774"/>
                    <a:pt x="3820" y="1766"/>
                  </a:cubicBezTo>
                  <a:cubicBezTo>
                    <a:pt x="4229" y="1700"/>
                    <a:pt x="4328" y="1159"/>
                    <a:pt x="3967" y="963"/>
                  </a:cubicBezTo>
                  <a:cubicBezTo>
                    <a:pt x="3874" y="916"/>
                    <a:pt x="3775" y="894"/>
                    <a:pt x="3679" y="894"/>
                  </a:cubicBezTo>
                  <a:cubicBezTo>
                    <a:pt x="3371" y="894"/>
                    <a:pt x="3083" y="1117"/>
                    <a:pt x="3033" y="1455"/>
                  </a:cubicBezTo>
                  <a:cubicBezTo>
                    <a:pt x="2984" y="1782"/>
                    <a:pt x="3148" y="2110"/>
                    <a:pt x="3443" y="2274"/>
                  </a:cubicBezTo>
                  <a:lnTo>
                    <a:pt x="3475" y="2274"/>
                  </a:lnTo>
                  <a:cubicBezTo>
                    <a:pt x="3574" y="2323"/>
                    <a:pt x="3672" y="2372"/>
                    <a:pt x="3787" y="2389"/>
                  </a:cubicBezTo>
                  <a:cubicBezTo>
                    <a:pt x="3880" y="2411"/>
                    <a:pt x="3973" y="2421"/>
                    <a:pt x="4065" y="2421"/>
                  </a:cubicBezTo>
                  <a:cubicBezTo>
                    <a:pt x="4663" y="2421"/>
                    <a:pt x="5189" y="1983"/>
                    <a:pt x="5246" y="1471"/>
                  </a:cubicBezTo>
                  <a:cubicBezTo>
                    <a:pt x="5295" y="1061"/>
                    <a:pt x="5131" y="651"/>
                    <a:pt x="4819" y="389"/>
                  </a:cubicBezTo>
                  <a:cubicBezTo>
                    <a:pt x="4436" y="91"/>
                    <a:pt x="3998" y="0"/>
                    <a:pt x="36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17"/>
            <p:cNvSpPr/>
            <p:nvPr/>
          </p:nvSpPr>
          <p:spPr>
            <a:xfrm>
              <a:off x="641433" y="4813287"/>
              <a:ext cx="239345" cy="168847"/>
            </a:xfrm>
            <a:custGeom>
              <a:rect b="b" l="l" r="r" t="t"/>
              <a:pathLst>
                <a:path extrusionOk="0" h="5147" w="7296">
                  <a:moveTo>
                    <a:pt x="1734" y="0"/>
                  </a:moveTo>
                  <a:cubicBezTo>
                    <a:pt x="1340" y="0"/>
                    <a:pt x="953" y="175"/>
                    <a:pt x="689" y="508"/>
                  </a:cubicBezTo>
                  <a:cubicBezTo>
                    <a:pt x="596" y="638"/>
                    <a:pt x="449" y="705"/>
                    <a:pt x="304" y="705"/>
                  </a:cubicBezTo>
                  <a:cubicBezTo>
                    <a:pt x="194" y="705"/>
                    <a:pt x="86" y="667"/>
                    <a:pt x="1" y="590"/>
                  </a:cubicBezTo>
                  <a:lnTo>
                    <a:pt x="1" y="590"/>
                  </a:lnTo>
                  <a:cubicBezTo>
                    <a:pt x="17" y="950"/>
                    <a:pt x="50" y="1016"/>
                    <a:pt x="1755" y="1737"/>
                  </a:cubicBezTo>
                  <a:cubicBezTo>
                    <a:pt x="3066" y="2294"/>
                    <a:pt x="3509" y="4261"/>
                    <a:pt x="3640" y="5146"/>
                  </a:cubicBezTo>
                  <a:cubicBezTo>
                    <a:pt x="3787" y="4261"/>
                    <a:pt x="4230" y="2294"/>
                    <a:pt x="5541" y="1737"/>
                  </a:cubicBezTo>
                  <a:cubicBezTo>
                    <a:pt x="7246" y="1016"/>
                    <a:pt x="7262" y="950"/>
                    <a:pt x="7295" y="590"/>
                  </a:cubicBezTo>
                  <a:lnTo>
                    <a:pt x="7295" y="590"/>
                  </a:lnTo>
                  <a:cubicBezTo>
                    <a:pt x="7203" y="667"/>
                    <a:pt x="7090" y="705"/>
                    <a:pt x="6980" y="705"/>
                  </a:cubicBezTo>
                  <a:cubicBezTo>
                    <a:pt x="6833" y="705"/>
                    <a:pt x="6691" y="638"/>
                    <a:pt x="6607" y="508"/>
                  </a:cubicBezTo>
                  <a:cubicBezTo>
                    <a:pt x="6333" y="175"/>
                    <a:pt x="5942" y="0"/>
                    <a:pt x="5550" y="0"/>
                  </a:cubicBezTo>
                  <a:cubicBezTo>
                    <a:pt x="5285" y="0"/>
                    <a:pt x="5019" y="80"/>
                    <a:pt x="4787" y="245"/>
                  </a:cubicBezTo>
                  <a:cubicBezTo>
                    <a:pt x="4213" y="655"/>
                    <a:pt x="3836" y="1475"/>
                    <a:pt x="3640" y="2655"/>
                  </a:cubicBezTo>
                  <a:cubicBezTo>
                    <a:pt x="3459" y="1458"/>
                    <a:pt x="3082" y="639"/>
                    <a:pt x="2509" y="245"/>
                  </a:cubicBezTo>
                  <a:cubicBezTo>
                    <a:pt x="2271" y="80"/>
                    <a:pt x="2001" y="0"/>
                    <a:pt x="17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17"/>
            <p:cNvSpPr/>
            <p:nvPr/>
          </p:nvSpPr>
          <p:spPr>
            <a:xfrm>
              <a:off x="717280" y="4719693"/>
              <a:ext cx="88213" cy="145753"/>
            </a:xfrm>
            <a:custGeom>
              <a:rect b="b" l="l" r="r" t="t"/>
              <a:pathLst>
                <a:path extrusionOk="0" h="4443" w="2689">
                  <a:moveTo>
                    <a:pt x="1344" y="0"/>
                  </a:moveTo>
                  <a:cubicBezTo>
                    <a:pt x="1262" y="164"/>
                    <a:pt x="1147" y="312"/>
                    <a:pt x="1000" y="427"/>
                  </a:cubicBezTo>
                  <a:cubicBezTo>
                    <a:pt x="557" y="853"/>
                    <a:pt x="0" y="1721"/>
                    <a:pt x="721" y="2902"/>
                  </a:cubicBezTo>
                  <a:cubicBezTo>
                    <a:pt x="1016" y="3377"/>
                    <a:pt x="1213" y="3902"/>
                    <a:pt x="1344" y="4442"/>
                  </a:cubicBezTo>
                  <a:cubicBezTo>
                    <a:pt x="1459" y="3902"/>
                    <a:pt x="1672" y="3377"/>
                    <a:pt x="1951" y="2902"/>
                  </a:cubicBezTo>
                  <a:cubicBezTo>
                    <a:pt x="2688" y="1721"/>
                    <a:pt x="2115" y="853"/>
                    <a:pt x="1672" y="427"/>
                  </a:cubicBezTo>
                  <a:cubicBezTo>
                    <a:pt x="1541" y="295"/>
                    <a:pt x="1426" y="164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17"/>
            <p:cNvSpPr/>
            <p:nvPr/>
          </p:nvSpPr>
          <p:spPr>
            <a:xfrm>
              <a:off x="660789" y="4582467"/>
              <a:ext cx="200603" cy="220056"/>
            </a:xfrm>
            <a:custGeom>
              <a:rect b="b" l="l" r="r" t="t"/>
              <a:pathLst>
                <a:path extrusionOk="0" h="6708" w="6115">
                  <a:moveTo>
                    <a:pt x="1593" y="1"/>
                  </a:moveTo>
                  <a:cubicBezTo>
                    <a:pt x="1195" y="1"/>
                    <a:pt x="805" y="156"/>
                    <a:pt x="575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69" y="2103"/>
                    <a:pt x="1187" y="2103"/>
                  </a:cubicBezTo>
                  <a:cubicBezTo>
                    <a:pt x="1784" y="2103"/>
                    <a:pt x="1997" y="1584"/>
                    <a:pt x="1870" y="1282"/>
                  </a:cubicBezTo>
                  <a:cubicBezTo>
                    <a:pt x="1827" y="1114"/>
                    <a:pt x="1665" y="993"/>
                    <a:pt x="1495" y="993"/>
                  </a:cubicBezTo>
                  <a:cubicBezTo>
                    <a:pt x="1467" y="993"/>
                    <a:pt x="1439" y="996"/>
                    <a:pt x="1411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1"/>
                    <a:pt x="1275" y="1567"/>
                    <a:pt x="1403" y="1567"/>
                  </a:cubicBezTo>
                  <a:cubicBezTo>
                    <a:pt x="1477" y="1567"/>
                    <a:pt x="1553" y="1535"/>
                    <a:pt x="1607" y="1462"/>
                  </a:cubicBezTo>
                  <a:cubicBezTo>
                    <a:pt x="1648" y="1399"/>
                    <a:pt x="1690" y="1374"/>
                    <a:pt x="1727" y="1374"/>
                  </a:cubicBezTo>
                  <a:cubicBezTo>
                    <a:pt x="1796" y="1374"/>
                    <a:pt x="1847" y="1459"/>
                    <a:pt x="1837" y="1544"/>
                  </a:cubicBezTo>
                  <a:cubicBezTo>
                    <a:pt x="1747" y="1788"/>
                    <a:pt x="1516" y="1942"/>
                    <a:pt x="1271" y="1942"/>
                  </a:cubicBezTo>
                  <a:cubicBezTo>
                    <a:pt x="1203" y="1942"/>
                    <a:pt x="1134" y="1930"/>
                    <a:pt x="1066" y="1905"/>
                  </a:cubicBezTo>
                  <a:cubicBezTo>
                    <a:pt x="657" y="1790"/>
                    <a:pt x="460" y="1053"/>
                    <a:pt x="1017" y="659"/>
                  </a:cubicBezTo>
                  <a:cubicBezTo>
                    <a:pt x="1144" y="567"/>
                    <a:pt x="1328" y="517"/>
                    <a:pt x="1534" y="517"/>
                  </a:cubicBezTo>
                  <a:cubicBezTo>
                    <a:pt x="2130" y="517"/>
                    <a:pt x="2903" y="931"/>
                    <a:pt x="2951" y="1905"/>
                  </a:cubicBezTo>
                  <a:cubicBezTo>
                    <a:pt x="2951" y="3069"/>
                    <a:pt x="2017" y="4118"/>
                    <a:pt x="1771" y="4888"/>
                  </a:cubicBezTo>
                  <a:cubicBezTo>
                    <a:pt x="1417" y="5950"/>
                    <a:pt x="1853" y="6617"/>
                    <a:pt x="1900" y="6703"/>
                  </a:cubicBezTo>
                  <a:lnTo>
                    <a:pt x="1900" y="6703"/>
                  </a:lnTo>
                  <a:cubicBezTo>
                    <a:pt x="1607" y="6147"/>
                    <a:pt x="1592" y="5493"/>
                    <a:pt x="1853" y="4921"/>
                  </a:cubicBezTo>
                  <a:cubicBezTo>
                    <a:pt x="2050" y="4396"/>
                    <a:pt x="2492" y="3839"/>
                    <a:pt x="2804" y="3134"/>
                  </a:cubicBezTo>
                  <a:cubicBezTo>
                    <a:pt x="2919" y="2921"/>
                    <a:pt x="3001" y="2675"/>
                    <a:pt x="3050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24" y="5493"/>
                    <a:pt x="4509" y="6147"/>
                    <a:pt x="4216" y="6703"/>
                  </a:cubicBezTo>
                  <a:lnTo>
                    <a:pt x="4216" y="6703"/>
                  </a:lnTo>
                  <a:cubicBezTo>
                    <a:pt x="4263" y="6617"/>
                    <a:pt x="4699" y="5950"/>
                    <a:pt x="4345" y="4888"/>
                  </a:cubicBezTo>
                  <a:cubicBezTo>
                    <a:pt x="4082" y="4118"/>
                    <a:pt x="3165" y="3069"/>
                    <a:pt x="3165" y="1905"/>
                  </a:cubicBezTo>
                  <a:cubicBezTo>
                    <a:pt x="3213" y="931"/>
                    <a:pt x="3986" y="517"/>
                    <a:pt x="4582" y="517"/>
                  </a:cubicBezTo>
                  <a:cubicBezTo>
                    <a:pt x="4788" y="517"/>
                    <a:pt x="4972" y="567"/>
                    <a:pt x="5099" y="659"/>
                  </a:cubicBezTo>
                  <a:cubicBezTo>
                    <a:pt x="5656" y="1053"/>
                    <a:pt x="5459" y="1790"/>
                    <a:pt x="5050" y="1905"/>
                  </a:cubicBezTo>
                  <a:cubicBezTo>
                    <a:pt x="4982" y="1930"/>
                    <a:pt x="4913" y="1942"/>
                    <a:pt x="4845" y="1942"/>
                  </a:cubicBezTo>
                  <a:cubicBezTo>
                    <a:pt x="4600" y="1942"/>
                    <a:pt x="4369" y="1788"/>
                    <a:pt x="4279" y="1544"/>
                  </a:cubicBezTo>
                  <a:cubicBezTo>
                    <a:pt x="4258" y="1459"/>
                    <a:pt x="4312" y="1374"/>
                    <a:pt x="4385" y="1374"/>
                  </a:cubicBezTo>
                  <a:cubicBezTo>
                    <a:pt x="4424" y="1374"/>
                    <a:pt x="4468" y="1399"/>
                    <a:pt x="4509" y="1462"/>
                  </a:cubicBezTo>
                  <a:cubicBezTo>
                    <a:pt x="4557" y="1535"/>
                    <a:pt x="4629" y="1567"/>
                    <a:pt x="4702" y="1567"/>
                  </a:cubicBezTo>
                  <a:cubicBezTo>
                    <a:pt x="4826" y="1567"/>
                    <a:pt x="4951" y="1471"/>
                    <a:pt x="4951" y="1315"/>
                  </a:cubicBezTo>
                  <a:cubicBezTo>
                    <a:pt x="4968" y="1167"/>
                    <a:pt x="4853" y="1020"/>
                    <a:pt x="4705" y="1003"/>
                  </a:cubicBezTo>
                  <a:cubicBezTo>
                    <a:pt x="4675" y="996"/>
                    <a:pt x="4645" y="993"/>
                    <a:pt x="4615" y="993"/>
                  </a:cubicBezTo>
                  <a:cubicBezTo>
                    <a:pt x="4439" y="993"/>
                    <a:pt x="4286" y="1114"/>
                    <a:pt x="4230" y="1282"/>
                  </a:cubicBezTo>
                  <a:cubicBezTo>
                    <a:pt x="4103" y="1584"/>
                    <a:pt x="4346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69"/>
                    <a:pt x="6115" y="1102"/>
                    <a:pt x="5541" y="446"/>
                  </a:cubicBezTo>
                  <a:cubicBezTo>
                    <a:pt x="5311" y="156"/>
                    <a:pt x="4921" y="1"/>
                    <a:pt x="4523" y="1"/>
                  </a:cubicBezTo>
                  <a:cubicBezTo>
                    <a:pt x="4045" y="1"/>
                    <a:pt x="3554" y="225"/>
                    <a:pt x="3312" y="708"/>
                  </a:cubicBezTo>
                  <a:cubicBezTo>
                    <a:pt x="3197" y="872"/>
                    <a:pt x="3115" y="1069"/>
                    <a:pt x="3050" y="1266"/>
                  </a:cubicBezTo>
                  <a:cubicBezTo>
                    <a:pt x="3001" y="1069"/>
                    <a:pt x="2919" y="872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  <a:moveTo>
                    <a:pt x="1900" y="6703"/>
                  </a:moveTo>
                  <a:cubicBezTo>
                    <a:pt x="1901" y="6705"/>
                    <a:pt x="1902" y="6706"/>
                    <a:pt x="1902" y="6708"/>
                  </a:cubicBezTo>
                  <a:cubicBezTo>
                    <a:pt x="1902" y="6706"/>
                    <a:pt x="1901" y="6705"/>
                    <a:pt x="1900" y="6703"/>
                  </a:cubicBezTo>
                  <a:close/>
                  <a:moveTo>
                    <a:pt x="4216" y="6703"/>
                  </a:moveTo>
                  <a:cubicBezTo>
                    <a:pt x="4215" y="6705"/>
                    <a:pt x="4214" y="6706"/>
                    <a:pt x="4214" y="6708"/>
                  </a:cubicBezTo>
                  <a:cubicBezTo>
                    <a:pt x="4214" y="6706"/>
                    <a:pt x="4215" y="6705"/>
                    <a:pt x="4216" y="67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17"/>
            <p:cNvSpPr/>
            <p:nvPr/>
          </p:nvSpPr>
          <p:spPr>
            <a:xfrm>
              <a:off x="498401" y="4693875"/>
              <a:ext cx="171045" cy="268903"/>
            </a:xfrm>
            <a:custGeom>
              <a:rect b="b" l="l" r="r" t="t"/>
              <a:pathLst>
                <a:path extrusionOk="0" h="8197" w="5214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97" y="607"/>
                    <a:pt x="3804" y="837"/>
                  </a:cubicBezTo>
                  <a:cubicBezTo>
                    <a:pt x="3410" y="1066"/>
                    <a:pt x="2853" y="1525"/>
                    <a:pt x="3443" y="2050"/>
                  </a:cubicBezTo>
                  <a:cubicBezTo>
                    <a:pt x="4033" y="2574"/>
                    <a:pt x="4213" y="3328"/>
                    <a:pt x="3689" y="4066"/>
                  </a:cubicBezTo>
                  <a:cubicBezTo>
                    <a:pt x="3689" y="4066"/>
                    <a:pt x="3984" y="2967"/>
                    <a:pt x="3263" y="2476"/>
                  </a:cubicBezTo>
                  <a:cubicBezTo>
                    <a:pt x="3064" y="2343"/>
                    <a:pt x="2904" y="2306"/>
                    <a:pt x="2789" y="2306"/>
                  </a:cubicBezTo>
                  <a:cubicBezTo>
                    <a:pt x="2649" y="2306"/>
                    <a:pt x="2574" y="2361"/>
                    <a:pt x="2574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214" y="3361"/>
                    <a:pt x="2558" y="3754"/>
                  </a:cubicBezTo>
                  <a:cubicBezTo>
                    <a:pt x="2902" y="4148"/>
                    <a:pt x="3148" y="4918"/>
                    <a:pt x="1951" y="5803"/>
                  </a:cubicBezTo>
                  <a:cubicBezTo>
                    <a:pt x="1951" y="5803"/>
                    <a:pt x="2558" y="4443"/>
                    <a:pt x="2197" y="3738"/>
                  </a:cubicBezTo>
                  <a:cubicBezTo>
                    <a:pt x="1837" y="3033"/>
                    <a:pt x="1378" y="3148"/>
                    <a:pt x="952" y="2558"/>
                  </a:cubicBezTo>
                  <a:cubicBezTo>
                    <a:pt x="952" y="2558"/>
                    <a:pt x="1" y="3082"/>
                    <a:pt x="738" y="4230"/>
                  </a:cubicBezTo>
                  <a:cubicBezTo>
                    <a:pt x="1607" y="5574"/>
                    <a:pt x="542" y="7278"/>
                    <a:pt x="1460" y="8196"/>
                  </a:cubicBezTo>
                  <a:cubicBezTo>
                    <a:pt x="1460" y="8196"/>
                    <a:pt x="1410" y="6836"/>
                    <a:pt x="2673" y="5606"/>
                  </a:cubicBezTo>
                  <a:cubicBezTo>
                    <a:pt x="3935" y="4377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17"/>
            <p:cNvSpPr/>
            <p:nvPr/>
          </p:nvSpPr>
          <p:spPr>
            <a:xfrm>
              <a:off x="648979" y="4660544"/>
              <a:ext cx="98973" cy="148443"/>
            </a:xfrm>
            <a:custGeom>
              <a:rect b="b" l="l" r="r" t="t"/>
              <a:pathLst>
                <a:path extrusionOk="0" h="4525" w="3017">
                  <a:moveTo>
                    <a:pt x="2574" y="0"/>
                  </a:moveTo>
                  <a:lnTo>
                    <a:pt x="2574" y="0"/>
                  </a:lnTo>
                  <a:cubicBezTo>
                    <a:pt x="2525" y="279"/>
                    <a:pt x="2262" y="525"/>
                    <a:pt x="1623" y="820"/>
                  </a:cubicBezTo>
                  <a:cubicBezTo>
                    <a:pt x="967" y="1099"/>
                    <a:pt x="1213" y="1935"/>
                    <a:pt x="1263" y="2115"/>
                  </a:cubicBezTo>
                  <a:cubicBezTo>
                    <a:pt x="1325" y="2303"/>
                    <a:pt x="1373" y="2641"/>
                    <a:pt x="1190" y="2641"/>
                  </a:cubicBezTo>
                  <a:cubicBezTo>
                    <a:pt x="1182" y="2641"/>
                    <a:pt x="1173" y="2641"/>
                    <a:pt x="1164" y="2639"/>
                  </a:cubicBezTo>
                  <a:cubicBezTo>
                    <a:pt x="951" y="2607"/>
                    <a:pt x="1000" y="2492"/>
                    <a:pt x="1099" y="1820"/>
                  </a:cubicBezTo>
                  <a:cubicBezTo>
                    <a:pt x="1172" y="1319"/>
                    <a:pt x="863" y="1255"/>
                    <a:pt x="700" y="1255"/>
                  </a:cubicBezTo>
                  <a:cubicBezTo>
                    <a:pt x="645" y="1255"/>
                    <a:pt x="607" y="1262"/>
                    <a:pt x="607" y="1262"/>
                  </a:cubicBezTo>
                  <a:cubicBezTo>
                    <a:pt x="738" y="1426"/>
                    <a:pt x="722" y="1656"/>
                    <a:pt x="590" y="1820"/>
                  </a:cubicBezTo>
                  <a:cubicBezTo>
                    <a:pt x="345" y="2066"/>
                    <a:pt x="33" y="2344"/>
                    <a:pt x="295" y="3098"/>
                  </a:cubicBezTo>
                  <a:cubicBezTo>
                    <a:pt x="558" y="3852"/>
                    <a:pt x="0" y="4524"/>
                    <a:pt x="0" y="4524"/>
                  </a:cubicBezTo>
                  <a:cubicBezTo>
                    <a:pt x="3016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17"/>
            <p:cNvSpPr/>
            <p:nvPr/>
          </p:nvSpPr>
          <p:spPr>
            <a:xfrm>
              <a:off x="451620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80"/>
                    <a:pt x="1640" y="526"/>
                  </a:cubicBezTo>
                  <a:cubicBezTo>
                    <a:pt x="1296" y="771"/>
                    <a:pt x="1" y="2443"/>
                    <a:pt x="3590" y="4263"/>
                  </a:cubicBezTo>
                  <a:cubicBezTo>
                    <a:pt x="3590" y="4263"/>
                    <a:pt x="2738" y="3771"/>
                    <a:pt x="2640" y="2476"/>
                  </a:cubicBezTo>
                  <a:cubicBezTo>
                    <a:pt x="2525" y="1198"/>
                    <a:pt x="2804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17"/>
            <p:cNvSpPr/>
            <p:nvPr/>
          </p:nvSpPr>
          <p:spPr>
            <a:xfrm>
              <a:off x="219323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78" y="1"/>
                  </a:moveTo>
                  <a:cubicBezTo>
                    <a:pt x="4754" y="1"/>
                    <a:pt x="4504" y="53"/>
                    <a:pt x="4230" y="176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700"/>
                    <a:pt x="5180" y="3732"/>
                    <a:pt x="5361" y="3749"/>
                  </a:cubicBezTo>
                  <a:cubicBezTo>
                    <a:pt x="4902" y="3831"/>
                    <a:pt x="4459" y="3995"/>
                    <a:pt x="4049" y="4191"/>
                  </a:cubicBezTo>
                  <a:cubicBezTo>
                    <a:pt x="3885" y="4273"/>
                    <a:pt x="3656" y="4339"/>
                    <a:pt x="3607" y="4355"/>
                  </a:cubicBezTo>
                  <a:cubicBezTo>
                    <a:pt x="3152" y="4528"/>
                    <a:pt x="2723" y="4603"/>
                    <a:pt x="2336" y="4603"/>
                  </a:cubicBezTo>
                  <a:cubicBezTo>
                    <a:pt x="1507" y="4603"/>
                    <a:pt x="870" y="4257"/>
                    <a:pt x="591" y="3765"/>
                  </a:cubicBezTo>
                  <a:cubicBezTo>
                    <a:pt x="361" y="3355"/>
                    <a:pt x="345" y="2864"/>
                    <a:pt x="558" y="2454"/>
                  </a:cubicBezTo>
                  <a:cubicBezTo>
                    <a:pt x="558" y="2454"/>
                    <a:pt x="558" y="2421"/>
                    <a:pt x="574" y="2421"/>
                  </a:cubicBezTo>
                  <a:cubicBezTo>
                    <a:pt x="778" y="2107"/>
                    <a:pt x="1115" y="1960"/>
                    <a:pt x="1430" y="1960"/>
                  </a:cubicBezTo>
                  <a:cubicBezTo>
                    <a:pt x="1723" y="1960"/>
                    <a:pt x="1997" y="2086"/>
                    <a:pt x="2132" y="2323"/>
                  </a:cubicBezTo>
                  <a:cubicBezTo>
                    <a:pt x="2230" y="2454"/>
                    <a:pt x="2295" y="2634"/>
                    <a:pt x="2295" y="2798"/>
                  </a:cubicBezTo>
                  <a:cubicBezTo>
                    <a:pt x="2295" y="2946"/>
                    <a:pt x="2230" y="3093"/>
                    <a:pt x="2132" y="3208"/>
                  </a:cubicBezTo>
                  <a:cubicBezTo>
                    <a:pt x="2017" y="3305"/>
                    <a:pt x="1955" y="3335"/>
                    <a:pt x="1924" y="3335"/>
                  </a:cubicBezTo>
                  <a:cubicBezTo>
                    <a:pt x="1897" y="3335"/>
                    <a:pt x="1895" y="3313"/>
                    <a:pt x="1902" y="3290"/>
                  </a:cubicBezTo>
                  <a:cubicBezTo>
                    <a:pt x="2017" y="3030"/>
                    <a:pt x="1727" y="2861"/>
                    <a:pt x="1474" y="2861"/>
                  </a:cubicBezTo>
                  <a:cubicBezTo>
                    <a:pt x="1295" y="2861"/>
                    <a:pt x="1135" y="2946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3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5"/>
                    <a:pt x="2082" y="3388"/>
                  </a:cubicBezTo>
                  <a:lnTo>
                    <a:pt x="2099" y="3372"/>
                  </a:lnTo>
                  <a:cubicBezTo>
                    <a:pt x="2394" y="3093"/>
                    <a:pt x="2443" y="2618"/>
                    <a:pt x="2181" y="2290"/>
                  </a:cubicBezTo>
                  <a:cubicBezTo>
                    <a:pt x="2042" y="2013"/>
                    <a:pt x="1730" y="1862"/>
                    <a:pt x="1395" y="1862"/>
                  </a:cubicBezTo>
                  <a:cubicBezTo>
                    <a:pt x="1055" y="1862"/>
                    <a:pt x="691" y="2017"/>
                    <a:pt x="460" y="2356"/>
                  </a:cubicBezTo>
                  <a:cubicBezTo>
                    <a:pt x="1" y="2946"/>
                    <a:pt x="148" y="4109"/>
                    <a:pt x="935" y="4585"/>
                  </a:cubicBezTo>
                  <a:cubicBezTo>
                    <a:pt x="1300" y="4783"/>
                    <a:pt x="1722" y="4882"/>
                    <a:pt x="2135" y="4882"/>
                  </a:cubicBezTo>
                  <a:cubicBezTo>
                    <a:pt x="2167" y="4882"/>
                    <a:pt x="2198" y="4881"/>
                    <a:pt x="2230" y="4880"/>
                  </a:cubicBezTo>
                  <a:cubicBezTo>
                    <a:pt x="3131" y="4847"/>
                    <a:pt x="3853" y="4355"/>
                    <a:pt x="5033" y="3995"/>
                  </a:cubicBezTo>
                  <a:cubicBezTo>
                    <a:pt x="5459" y="3896"/>
                    <a:pt x="5902" y="3831"/>
                    <a:pt x="6344" y="3798"/>
                  </a:cubicBezTo>
                  <a:cubicBezTo>
                    <a:pt x="6541" y="3782"/>
                    <a:pt x="6754" y="3716"/>
                    <a:pt x="6918" y="3618"/>
                  </a:cubicBezTo>
                  <a:lnTo>
                    <a:pt x="6918" y="3618"/>
                  </a:lnTo>
                  <a:cubicBezTo>
                    <a:pt x="6918" y="3618"/>
                    <a:pt x="6807" y="3644"/>
                    <a:pt x="6663" y="3644"/>
                  </a:cubicBezTo>
                  <a:cubicBezTo>
                    <a:pt x="6509" y="3644"/>
                    <a:pt x="6316" y="3614"/>
                    <a:pt x="6180" y="3487"/>
                  </a:cubicBezTo>
                  <a:cubicBezTo>
                    <a:pt x="5918" y="3257"/>
                    <a:pt x="5918" y="3355"/>
                    <a:pt x="5639" y="3257"/>
                  </a:cubicBezTo>
                  <a:cubicBezTo>
                    <a:pt x="5475" y="3224"/>
                    <a:pt x="5361" y="3060"/>
                    <a:pt x="5361" y="2896"/>
                  </a:cubicBezTo>
                  <a:cubicBezTo>
                    <a:pt x="5164" y="3060"/>
                    <a:pt x="5131" y="3355"/>
                    <a:pt x="5279" y="3552"/>
                  </a:cubicBezTo>
                  <a:cubicBezTo>
                    <a:pt x="5279" y="3552"/>
                    <a:pt x="4574" y="3552"/>
                    <a:pt x="4394" y="3191"/>
                  </a:cubicBezTo>
                  <a:cubicBezTo>
                    <a:pt x="4213" y="2814"/>
                    <a:pt x="4426" y="2814"/>
                    <a:pt x="4557" y="2733"/>
                  </a:cubicBezTo>
                  <a:cubicBezTo>
                    <a:pt x="4705" y="2651"/>
                    <a:pt x="4754" y="2519"/>
                    <a:pt x="4607" y="2306"/>
                  </a:cubicBezTo>
                  <a:cubicBezTo>
                    <a:pt x="4443" y="2093"/>
                    <a:pt x="4476" y="1733"/>
                    <a:pt x="4738" y="1733"/>
                  </a:cubicBezTo>
                  <a:cubicBezTo>
                    <a:pt x="4658" y="1560"/>
                    <a:pt x="4492" y="1452"/>
                    <a:pt x="4310" y="1452"/>
                  </a:cubicBezTo>
                  <a:cubicBezTo>
                    <a:pt x="4268" y="1452"/>
                    <a:pt x="4224" y="1458"/>
                    <a:pt x="4180" y="1470"/>
                  </a:cubicBezTo>
                  <a:cubicBezTo>
                    <a:pt x="3754" y="1552"/>
                    <a:pt x="3754" y="2159"/>
                    <a:pt x="3754" y="2159"/>
                  </a:cubicBezTo>
                  <a:cubicBezTo>
                    <a:pt x="3754" y="2159"/>
                    <a:pt x="3459" y="1405"/>
                    <a:pt x="3935" y="1028"/>
                  </a:cubicBezTo>
                  <a:cubicBezTo>
                    <a:pt x="4124" y="883"/>
                    <a:pt x="4274" y="827"/>
                    <a:pt x="4391" y="827"/>
                  </a:cubicBezTo>
                  <a:cubicBezTo>
                    <a:pt x="4579" y="827"/>
                    <a:pt x="4681" y="969"/>
                    <a:pt x="4721" y="1110"/>
                  </a:cubicBezTo>
                  <a:cubicBezTo>
                    <a:pt x="4774" y="1295"/>
                    <a:pt x="4870" y="1449"/>
                    <a:pt x="5018" y="1449"/>
                  </a:cubicBezTo>
                  <a:cubicBezTo>
                    <a:pt x="5053" y="1449"/>
                    <a:pt x="5090" y="1440"/>
                    <a:pt x="5131" y="1421"/>
                  </a:cubicBezTo>
                  <a:cubicBezTo>
                    <a:pt x="5262" y="1345"/>
                    <a:pt x="5377" y="1248"/>
                    <a:pt x="5474" y="1248"/>
                  </a:cubicBezTo>
                  <a:cubicBezTo>
                    <a:pt x="5524" y="1248"/>
                    <a:pt x="5568" y="1273"/>
                    <a:pt x="5607" y="1339"/>
                  </a:cubicBezTo>
                  <a:cubicBezTo>
                    <a:pt x="5738" y="1602"/>
                    <a:pt x="5623" y="1897"/>
                    <a:pt x="5361" y="2011"/>
                  </a:cubicBezTo>
                  <a:cubicBezTo>
                    <a:pt x="5361" y="2011"/>
                    <a:pt x="5366" y="2012"/>
                    <a:pt x="5377" y="2012"/>
                  </a:cubicBezTo>
                  <a:cubicBezTo>
                    <a:pt x="5484" y="2012"/>
                    <a:pt x="6095" y="1984"/>
                    <a:pt x="6229" y="1372"/>
                  </a:cubicBezTo>
                  <a:cubicBezTo>
                    <a:pt x="6334" y="822"/>
                    <a:pt x="5864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17"/>
            <p:cNvSpPr/>
            <p:nvPr/>
          </p:nvSpPr>
          <p:spPr>
            <a:xfrm>
              <a:off x="183302" y="5063823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1" y="919"/>
                    <a:pt x="558" y="1722"/>
                  </a:cubicBezTo>
                  <a:cubicBezTo>
                    <a:pt x="869" y="2181"/>
                    <a:pt x="1377" y="2459"/>
                    <a:pt x="1935" y="2492"/>
                  </a:cubicBezTo>
                  <a:cubicBezTo>
                    <a:pt x="1869" y="2492"/>
                    <a:pt x="1476" y="2492"/>
                    <a:pt x="1295" y="2722"/>
                  </a:cubicBezTo>
                  <a:cubicBezTo>
                    <a:pt x="1181" y="2886"/>
                    <a:pt x="1131" y="3099"/>
                    <a:pt x="1148" y="3312"/>
                  </a:cubicBezTo>
                  <a:cubicBezTo>
                    <a:pt x="1202" y="3217"/>
                    <a:pt x="1312" y="3156"/>
                    <a:pt x="1423" y="3156"/>
                  </a:cubicBezTo>
                  <a:cubicBezTo>
                    <a:pt x="1446" y="3156"/>
                    <a:pt x="1469" y="3159"/>
                    <a:pt x="1492" y="3164"/>
                  </a:cubicBezTo>
                  <a:cubicBezTo>
                    <a:pt x="1598" y="3200"/>
                    <a:pt x="1757" y="3278"/>
                    <a:pt x="1941" y="3278"/>
                  </a:cubicBezTo>
                  <a:cubicBezTo>
                    <a:pt x="2096" y="3278"/>
                    <a:pt x="2270" y="3221"/>
                    <a:pt x="2443" y="3033"/>
                  </a:cubicBezTo>
                  <a:cubicBezTo>
                    <a:pt x="2820" y="2640"/>
                    <a:pt x="3312" y="2869"/>
                    <a:pt x="4656" y="2148"/>
                  </a:cubicBezTo>
                  <a:lnTo>
                    <a:pt x="4656" y="2148"/>
                  </a:lnTo>
                  <a:cubicBezTo>
                    <a:pt x="4656" y="2148"/>
                    <a:pt x="3926" y="2456"/>
                    <a:pt x="3109" y="2456"/>
                  </a:cubicBezTo>
                  <a:cubicBezTo>
                    <a:pt x="2647" y="2456"/>
                    <a:pt x="2157" y="2357"/>
                    <a:pt x="1754" y="2050"/>
                  </a:cubicBezTo>
                  <a:cubicBezTo>
                    <a:pt x="1099" y="1574"/>
                    <a:pt x="754" y="804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17"/>
            <p:cNvSpPr/>
            <p:nvPr/>
          </p:nvSpPr>
          <p:spPr>
            <a:xfrm>
              <a:off x="384401" y="4820307"/>
              <a:ext cx="145753" cy="205917"/>
            </a:xfrm>
            <a:custGeom>
              <a:rect b="b" l="l" r="r" t="t"/>
              <a:pathLst>
                <a:path extrusionOk="0" h="6277" w="4443">
                  <a:moveTo>
                    <a:pt x="2633" y="0"/>
                  </a:moveTo>
                  <a:cubicBezTo>
                    <a:pt x="2137" y="0"/>
                    <a:pt x="1621" y="202"/>
                    <a:pt x="1279" y="605"/>
                  </a:cubicBezTo>
                  <a:cubicBezTo>
                    <a:pt x="1" y="2244"/>
                    <a:pt x="902" y="4260"/>
                    <a:pt x="1656" y="5113"/>
                  </a:cubicBezTo>
                  <a:cubicBezTo>
                    <a:pt x="2083" y="5637"/>
                    <a:pt x="2640" y="6031"/>
                    <a:pt x="3263" y="6276"/>
                  </a:cubicBezTo>
                  <a:cubicBezTo>
                    <a:pt x="2689" y="6014"/>
                    <a:pt x="2181" y="5621"/>
                    <a:pt x="1788" y="5129"/>
                  </a:cubicBezTo>
                  <a:cubicBezTo>
                    <a:pt x="1509" y="4736"/>
                    <a:pt x="1312" y="4309"/>
                    <a:pt x="1181" y="3851"/>
                  </a:cubicBezTo>
                  <a:cubicBezTo>
                    <a:pt x="1034" y="3326"/>
                    <a:pt x="984" y="2769"/>
                    <a:pt x="1017" y="2211"/>
                  </a:cubicBezTo>
                  <a:cubicBezTo>
                    <a:pt x="1148" y="736"/>
                    <a:pt x="1984" y="195"/>
                    <a:pt x="2738" y="162"/>
                  </a:cubicBezTo>
                  <a:cubicBezTo>
                    <a:pt x="3082" y="162"/>
                    <a:pt x="3410" y="310"/>
                    <a:pt x="3656" y="556"/>
                  </a:cubicBezTo>
                  <a:cubicBezTo>
                    <a:pt x="4312" y="1097"/>
                    <a:pt x="3951" y="2047"/>
                    <a:pt x="3410" y="2277"/>
                  </a:cubicBezTo>
                  <a:cubicBezTo>
                    <a:pt x="3287" y="2338"/>
                    <a:pt x="3150" y="2372"/>
                    <a:pt x="3012" y="2372"/>
                  </a:cubicBezTo>
                  <a:cubicBezTo>
                    <a:pt x="2892" y="2372"/>
                    <a:pt x="2770" y="2347"/>
                    <a:pt x="2656" y="2293"/>
                  </a:cubicBezTo>
                  <a:cubicBezTo>
                    <a:pt x="2492" y="2195"/>
                    <a:pt x="2378" y="2031"/>
                    <a:pt x="2345" y="1834"/>
                  </a:cubicBezTo>
                  <a:cubicBezTo>
                    <a:pt x="2345" y="1737"/>
                    <a:pt x="2371" y="1714"/>
                    <a:pt x="2422" y="1714"/>
                  </a:cubicBezTo>
                  <a:cubicBezTo>
                    <a:pt x="2465" y="1714"/>
                    <a:pt x="2527" y="1731"/>
                    <a:pt x="2607" y="1731"/>
                  </a:cubicBezTo>
                  <a:cubicBezTo>
                    <a:pt x="2668" y="1731"/>
                    <a:pt x="2739" y="1721"/>
                    <a:pt x="2820" y="1687"/>
                  </a:cubicBezTo>
                  <a:cubicBezTo>
                    <a:pt x="3017" y="1572"/>
                    <a:pt x="3050" y="1293"/>
                    <a:pt x="2886" y="1130"/>
                  </a:cubicBezTo>
                  <a:cubicBezTo>
                    <a:pt x="2817" y="1056"/>
                    <a:pt x="2718" y="1015"/>
                    <a:pt x="2614" y="1015"/>
                  </a:cubicBezTo>
                  <a:cubicBezTo>
                    <a:pt x="2420" y="1015"/>
                    <a:pt x="2213" y="1158"/>
                    <a:pt x="2181" y="1490"/>
                  </a:cubicBezTo>
                  <a:cubicBezTo>
                    <a:pt x="2148" y="1736"/>
                    <a:pt x="2214" y="1982"/>
                    <a:pt x="2378" y="2146"/>
                  </a:cubicBezTo>
                  <a:lnTo>
                    <a:pt x="2443" y="2211"/>
                  </a:lnTo>
                  <a:cubicBezTo>
                    <a:pt x="2460" y="2228"/>
                    <a:pt x="2476" y="2244"/>
                    <a:pt x="2509" y="2261"/>
                  </a:cubicBezTo>
                  <a:lnTo>
                    <a:pt x="2558" y="2293"/>
                  </a:lnTo>
                  <a:lnTo>
                    <a:pt x="2591" y="2326"/>
                  </a:lnTo>
                  <a:lnTo>
                    <a:pt x="2623" y="2343"/>
                  </a:lnTo>
                  <a:cubicBezTo>
                    <a:pt x="2755" y="2408"/>
                    <a:pt x="2894" y="2441"/>
                    <a:pt x="3031" y="2441"/>
                  </a:cubicBezTo>
                  <a:cubicBezTo>
                    <a:pt x="3168" y="2441"/>
                    <a:pt x="3304" y="2408"/>
                    <a:pt x="3427" y="2343"/>
                  </a:cubicBezTo>
                  <a:cubicBezTo>
                    <a:pt x="4017" y="2129"/>
                    <a:pt x="4443" y="1080"/>
                    <a:pt x="3754" y="458"/>
                  </a:cubicBezTo>
                  <a:cubicBezTo>
                    <a:pt x="3480" y="153"/>
                    <a:pt x="3064" y="0"/>
                    <a:pt x="26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1" name="Google Shape;7871;p17"/>
          <p:cNvSpPr txBox="1"/>
          <p:nvPr/>
        </p:nvSpPr>
        <p:spPr>
          <a:xfrm>
            <a:off x="8251984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7872" name="Google Shape;7872;p17"/>
          <p:cNvSpPr txBox="1"/>
          <p:nvPr>
            <p:ph type="title"/>
          </p:nvPr>
        </p:nvSpPr>
        <p:spPr>
          <a:xfrm>
            <a:off x="1053800" y="2285400"/>
            <a:ext cx="23445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cxnSp>
        <p:nvCxnSpPr>
          <p:cNvPr id="7873" name="Google Shape;7873;p17"/>
          <p:cNvCxnSpPr/>
          <p:nvPr/>
        </p:nvCxnSpPr>
        <p:spPr>
          <a:xfrm>
            <a:off x="1143000" y="2828925"/>
            <a:ext cx="1771800" cy="0"/>
          </a:xfrm>
          <a:prstGeom prst="straightConnector1">
            <a:avLst/>
          </a:prstGeom>
          <a:noFill/>
          <a:ln cap="flat" cmpd="sng" w="9525">
            <a:solidFill>
              <a:srgbClr val="EFD67E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874" name="Google Shape;7874;p17"/>
          <p:cNvSpPr txBox="1"/>
          <p:nvPr>
            <p:ph idx="1" type="subTitle"/>
          </p:nvPr>
        </p:nvSpPr>
        <p:spPr>
          <a:xfrm>
            <a:off x="1066800" y="2839225"/>
            <a:ext cx="21933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with bottom pattern 1 1">
  <p:cSld name="BLANK_1_1_2_1">
    <p:spTree>
      <p:nvGrpSpPr>
        <p:cNvPr id="7875" name="Shape 7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76" name="Google Shape;7876;p18"/>
          <p:cNvGrpSpPr/>
          <p:nvPr/>
        </p:nvGrpSpPr>
        <p:grpSpPr>
          <a:xfrm>
            <a:off x="-85015" y="4246929"/>
            <a:ext cx="9357023" cy="1460469"/>
            <a:chOff x="-85015" y="3712004"/>
            <a:chExt cx="9357023" cy="1460469"/>
          </a:xfrm>
        </p:grpSpPr>
        <p:sp>
          <p:nvSpPr>
            <p:cNvPr id="7877" name="Google Shape;7877;p18"/>
            <p:cNvSpPr/>
            <p:nvPr/>
          </p:nvSpPr>
          <p:spPr>
            <a:xfrm>
              <a:off x="8364310" y="4897400"/>
              <a:ext cx="297377" cy="207098"/>
            </a:xfrm>
            <a:custGeom>
              <a:rect b="b" l="l" r="r" t="t"/>
              <a:pathLst>
                <a:path extrusionOk="0" h="6313" w="9065">
                  <a:moveTo>
                    <a:pt x="7076" y="0"/>
                  </a:moveTo>
                  <a:cubicBezTo>
                    <a:pt x="6621" y="0"/>
                    <a:pt x="6190" y="163"/>
                    <a:pt x="5917" y="501"/>
                  </a:cubicBezTo>
                  <a:cubicBezTo>
                    <a:pt x="5524" y="910"/>
                    <a:pt x="5475" y="1533"/>
                    <a:pt x="5803" y="1992"/>
                  </a:cubicBezTo>
                  <a:cubicBezTo>
                    <a:pt x="5901" y="2140"/>
                    <a:pt x="6032" y="2238"/>
                    <a:pt x="6180" y="2304"/>
                  </a:cubicBezTo>
                  <a:lnTo>
                    <a:pt x="6212" y="2320"/>
                  </a:lnTo>
                  <a:lnTo>
                    <a:pt x="6294" y="2336"/>
                  </a:lnTo>
                  <a:cubicBezTo>
                    <a:pt x="6311" y="2353"/>
                    <a:pt x="6344" y="2353"/>
                    <a:pt x="6376" y="2369"/>
                  </a:cubicBezTo>
                  <a:cubicBezTo>
                    <a:pt x="6445" y="2385"/>
                    <a:pt x="6516" y="2394"/>
                    <a:pt x="6586" y="2394"/>
                  </a:cubicBezTo>
                  <a:cubicBezTo>
                    <a:pt x="6801" y="2394"/>
                    <a:pt x="7015" y="2317"/>
                    <a:pt x="7163" y="2156"/>
                  </a:cubicBezTo>
                  <a:cubicBezTo>
                    <a:pt x="7554" y="1751"/>
                    <a:pt x="7284" y="1208"/>
                    <a:pt x="6958" y="1208"/>
                  </a:cubicBezTo>
                  <a:cubicBezTo>
                    <a:pt x="6929" y="1208"/>
                    <a:pt x="6898" y="1212"/>
                    <a:pt x="6868" y="1222"/>
                  </a:cubicBezTo>
                  <a:cubicBezTo>
                    <a:pt x="6540" y="1304"/>
                    <a:pt x="6475" y="1714"/>
                    <a:pt x="6704" y="1845"/>
                  </a:cubicBezTo>
                  <a:cubicBezTo>
                    <a:pt x="6758" y="1875"/>
                    <a:pt x="6817" y="1889"/>
                    <a:pt x="6875" y="1889"/>
                  </a:cubicBezTo>
                  <a:cubicBezTo>
                    <a:pt x="6975" y="1889"/>
                    <a:pt x="7074" y="1846"/>
                    <a:pt x="7147" y="1763"/>
                  </a:cubicBezTo>
                  <a:lnTo>
                    <a:pt x="7147" y="1763"/>
                  </a:lnTo>
                  <a:cubicBezTo>
                    <a:pt x="7196" y="1910"/>
                    <a:pt x="7130" y="2058"/>
                    <a:pt x="7016" y="2140"/>
                  </a:cubicBezTo>
                  <a:cubicBezTo>
                    <a:pt x="6875" y="2257"/>
                    <a:pt x="6701" y="2315"/>
                    <a:pt x="6524" y="2315"/>
                  </a:cubicBezTo>
                  <a:cubicBezTo>
                    <a:pt x="6453" y="2315"/>
                    <a:pt x="6381" y="2306"/>
                    <a:pt x="6311" y="2287"/>
                  </a:cubicBezTo>
                  <a:cubicBezTo>
                    <a:pt x="6212" y="2271"/>
                    <a:pt x="6131" y="2222"/>
                    <a:pt x="6049" y="2173"/>
                  </a:cubicBezTo>
                  <a:cubicBezTo>
                    <a:pt x="5540" y="1763"/>
                    <a:pt x="5508" y="1009"/>
                    <a:pt x="5967" y="550"/>
                  </a:cubicBezTo>
                  <a:cubicBezTo>
                    <a:pt x="6222" y="246"/>
                    <a:pt x="6617" y="102"/>
                    <a:pt x="7036" y="102"/>
                  </a:cubicBezTo>
                  <a:cubicBezTo>
                    <a:pt x="7907" y="102"/>
                    <a:pt x="8879" y="727"/>
                    <a:pt x="8901" y="1845"/>
                  </a:cubicBezTo>
                  <a:cubicBezTo>
                    <a:pt x="8917" y="2664"/>
                    <a:pt x="8474" y="3402"/>
                    <a:pt x="7770" y="3795"/>
                  </a:cubicBezTo>
                  <a:lnTo>
                    <a:pt x="7704" y="3812"/>
                  </a:lnTo>
                  <a:cubicBezTo>
                    <a:pt x="7622" y="3844"/>
                    <a:pt x="7524" y="3877"/>
                    <a:pt x="7425" y="3894"/>
                  </a:cubicBezTo>
                  <a:cubicBezTo>
                    <a:pt x="7201" y="3946"/>
                    <a:pt x="6977" y="3968"/>
                    <a:pt x="6753" y="3968"/>
                  </a:cubicBezTo>
                  <a:cubicBezTo>
                    <a:pt x="5174" y="3968"/>
                    <a:pt x="3630" y="2834"/>
                    <a:pt x="2298" y="2834"/>
                  </a:cubicBezTo>
                  <a:cubicBezTo>
                    <a:pt x="2152" y="2834"/>
                    <a:pt x="2009" y="2847"/>
                    <a:pt x="1869" y="2877"/>
                  </a:cubicBezTo>
                  <a:cubicBezTo>
                    <a:pt x="607" y="3156"/>
                    <a:pt x="246" y="4041"/>
                    <a:pt x="148" y="4582"/>
                  </a:cubicBezTo>
                  <a:cubicBezTo>
                    <a:pt x="0" y="5123"/>
                    <a:pt x="115" y="5729"/>
                    <a:pt x="557" y="6057"/>
                  </a:cubicBezTo>
                  <a:cubicBezTo>
                    <a:pt x="777" y="6233"/>
                    <a:pt x="1045" y="6313"/>
                    <a:pt x="1307" y="6313"/>
                  </a:cubicBezTo>
                  <a:cubicBezTo>
                    <a:pt x="1730" y="6313"/>
                    <a:pt x="2139" y="6106"/>
                    <a:pt x="2311" y="5762"/>
                  </a:cubicBezTo>
                  <a:cubicBezTo>
                    <a:pt x="2639" y="5221"/>
                    <a:pt x="2361" y="4516"/>
                    <a:pt x="1869" y="4402"/>
                  </a:cubicBezTo>
                  <a:cubicBezTo>
                    <a:pt x="1766" y="4356"/>
                    <a:pt x="1658" y="4335"/>
                    <a:pt x="1553" y="4335"/>
                  </a:cubicBezTo>
                  <a:cubicBezTo>
                    <a:pt x="1241" y="4335"/>
                    <a:pt x="947" y="4525"/>
                    <a:pt x="836" y="4844"/>
                  </a:cubicBezTo>
                  <a:cubicBezTo>
                    <a:pt x="803" y="4959"/>
                    <a:pt x="803" y="5090"/>
                    <a:pt x="820" y="5221"/>
                  </a:cubicBezTo>
                  <a:lnTo>
                    <a:pt x="820" y="5238"/>
                  </a:lnTo>
                  <a:lnTo>
                    <a:pt x="836" y="5270"/>
                  </a:lnTo>
                  <a:cubicBezTo>
                    <a:pt x="836" y="5287"/>
                    <a:pt x="836" y="5287"/>
                    <a:pt x="836" y="5303"/>
                  </a:cubicBezTo>
                  <a:cubicBezTo>
                    <a:pt x="910" y="5525"/>
                    <a:pt x="1113" y="5663"/>
                    <a:pt x="1334" y="5663"/>
                  </a:cubicBezTo>
                  <a:cubicBezTo>
                    <a:pt x="1408" y="5663"/>
                    <a:pt x="1484" y="5647"/>
                    <a:pt x="1557" y="5615"/>
                  </a:cubicBezTo>
                  <a:cubicBezTo>
                    <a:pt x="1904" y="5473"/>
                    <a:pt x="1796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33" y="4959"/>
                    <a:pt x="1098" y="5320"/>
                    <a:pt x="1033" y="5369"/>
                  </a:cubicBezTo>
                  <a:cubicBezTo>
                    <a:pt x="1022" y="5383"/>
                    <a:pt x="1010" y="5389"/>
                    <a:pt x="997" y="5389"/>
                  </a:cubicBezTo>
                  <a:cubicBezTo>
                    <a:pt x="951" y="5389"/>
                    <a:pt x="898" y="5313"/>
                    <a:pt x="885" y="5287"/>
                  </a:cubicBezTo>
                  <a:cubicBezTo>
                    <a:pt x="820" y="5090"/>
                    <a:pt x="836" y="4877"/>
                    <a:pt x="918" y="4713"/>
                  </a:cubicBezTo>
                  <a:cubicBezTo>
                    <a:pt x="1069" y="4504"/>
                    <a:pt x="1302" y="4394"/>
                    <a:pt x="1536" y="4394"/>
                  </a:cubicBezTo>
                  <a:cubicBezTo>
                    <a:pt x="1632" y="4394"/>
                    <a:pt x="1729" y="4413"/>
                    <a:pt x="1820" y="4451"/>
                  </a:cubicBezTo>
                  <a:cubicBezTo>
                    <a:pt x="2295" y="4566"/>
                    <a:pt x="2541" y="5221"/>
                    <a:pt x="2229" y="5713"/>
                  </a:cubicBezTo>
                  <a:cubicBezTo>
                    <a:pt x="2069" y="6024"/>
                    <a:pt x="1686" y="6207"/>
                    <a:pt x="1297" y="6207"/>
                  </a:cubicBezTo>
                  <a:cubicBezTo>
                    <a:pt x="1052" y="6207"/>
                    <a:pt x="803" y="6134"/>
                    <a:pt x="607" y="5975"/>
                  </a:cubicBezTo>
                  <a:cubicBezTo>
                    <a:pt x="66" y="5566"/>
                    <a:pt x="98" y="4631"/>
                    <a:pt x="541" y="4058"/>
                  </a:cubicBezTo>
                  <a:cubicBezTo>
                    <a:pt x="890" y="3584"/>
                    <a:pt x="1475" y="3347"/>
                    <a:pt x="2089" y="3347"/>
                  </a:cubicBezTo>
                  <a:cubicBezTo>
                    <a:pt x="2283" y="3347"/>
                    <a:pt x="2479" y="3371"/>
                    <a:pt x="2672" y="3418"/>
                  </a:cubicBezTo>
                  <a:cubicBezTo>
                    <a:pt x="3492" y="3615"/>
                    <a:pt x="4311" y="3959"/>
                    <a:pt x="5196" y="4189"/>
                  </a:cubicBezTo>
                  <a:cubicBezTo>
                    <a:pt x="5523" y="4248"/>
                    <a:pt x="5855" y="4282"/>
                    <a:pt x="6185" y="4282"/>
                  </a:cubicBezTo>
                  <a:cubicBezTo>
                    <a:pt x="6765" y="4282"/>
                    <a:pt x="7333" y="4177"/>
                    <a:pt x="7835" y="3926"/>
                  </a:cubicBezTo>
                  <a:cubicBezTo>
                    <a:pt x="8589" y="3517"/>
                    <a:pt x="9065" y="2713"/>
                    <a:pt x="9032" y="1845"/>
                  </a:cubicBezTo>
                  <a:cubicBezTo>
                    <a:pt x="8999" y="653"/>
                    <a:pt x="7988" y="0"/>
                    <a:pt x="70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18"/>
            <p:cNvSpPr/>
            <p:nvPr/>
          </p:nvSpPr>
          <p:spPr>
            <a:xfrm>
              <a:off x="8399248" y="5014811"/>
              <a:ext cx="212445" cy="121116"/>
            </a:xfrm>
            <a:custGeom>
              <a:rect b="b" l="l" r="r" t="t"/>
              <a:pathLst>
                <a:path extrusionOk="0" h="3692" w="6476">
                  <a:moveTo>
                    <a:pt x="961" y="0"/>
                  </a:moveTo>
                  <a:cubicBezTo>
                    <a:pt x="340" y="0"/>
                    <a:pt x="1" y="265"/>
                    <a:pt x="1" y="265"/>
                  </a:cubicBezTo>
                  <a:cubicBezTo>
                    <a:pt x="232" y="193"/>
                    <a:pt x="445" y="147"/>
                    <a:pt x="655" y="147"/>
                  </a:cubicBezTo>
                  <a:cubicBezTo>
                    <a:pt x="966" y="147"/>
                    <a:pt x="1271" y="247"/>
                    <a:pt x="1623" y="511"/>
                  </a:cubicBezTo>
                  <a:cubicBezTo>
                    <a:pt x="2230" y="954"/>
                    <a:pt x="1853" y="1708"/>
                    <a:pt x="1754" y="2200"/>
                  </a:cubicBezTo>
                  <a:cubicBezTo>
                    <a:pt x="1656" y="2708"/>
                    <a:pt x="2377" y="2921"/>
                    <a:pt x="2738" y="3085"/>
                  </a:cubicBezTo>
                  <a:cubicBezTo>
                    <a:pt x="3099" y="3249"/>
                    <a:pt x="2918" y="3691"/>
                    <a:pt x="2918" y="3691"/>
                  </a:cubicBezTo>
                  <a:cubicBezTo>
                    <a:pt x="4246" y="2872"/>
                    <a:pt x="3394" y="1937"/>
                    <a:pt x="3164" y="1659"/>
                  </a:cubicBezTo>
                  <a:cubicBezTo>
                    <a:pt x="2973" y="1441"/>
                    <a:pt x="3100" y="1200"/>
                    <a:pt x="3279" y="1200"/>
                  </a:cubicBezTo>
                  <a:cubicBezTo>
                    <a:pt x="3316" y="1200"/>
                    <a:pt x="3355" y="1210"/>
                    <a:pt x="3394" y="1233"/>
                  </a:cubicBezTo>
                  <a:cubicBezTo>
                    <a:pt x="3639" y="1364"/>
                    <a:pt x="3279" y="1872"/>
                    <a:pt x="3951" y="2298"/>
                  </a:cubicBezTo>
                  <a:cubicBezTo>
                    <a:pt x="4120" y="2410"/>
                    <a:pt x="4281" y="2451"/>
                    <a:pt x="4425" y="2451"/>
                  </a:cubicBezTo>
                  <a:cubicBezTo>
                    <a:pt x="4854" y="2451"/>
                    <a:pt x="5147" y="2085"/>
                    <a:pt x="5147" y="2085"/>
                  </a:cubicBezTo>
                  <a:lnTo>
                    <a:pt x="5147" y="2085"/>
                  </a:lnTo>
                  <a:cubicBezTo>
                    <a:pt x="5141" y="2085"/>
                    <a:pt x="5136" y="2085"/>
                    <a:pt x="5130" y="2085"/>
                  </a:cubicBezTo>
                  <a:cubicBezTo>
                    <a:pt x="4761" y="2085"/>
                    <a:pt x="4964" y="1574"/>
                    <a:pt x="4787" y="1413"/>
                  </a:cubicBezTo>
                  <a:cubicBezTo>
                    <a:pt x="4713" y="1350"/>
                    <a:pt x="4620" y="1320"/>
                    <a:pt x="4523" y="1320"/>
                  </a:cubicBezTo>
                  <a:cubicBezTo>
                    <a:pt x="4469" y="1320"/>
                    <a:pt x="4414" y="1330"/>
                    <a:pt x="4361" y="1347"/>
                  </a:cubicBezTo>
                  <a:cubicBezTo>
                    <a:pt x="4312" y="1359"/>
                    <a:pt x="4264" y="1364"/>
                    <a:pt x="4220" y="1364"/>
                  </a:cubicBezTo>
                  <a:cubicBezTo>
                    <a:pt x="4073" y="1364"/>
                    <a:pt x="3973" y="1305"/>
                    <a:pt x="4049" y="1216"/>
                  </a:cubicBezTo>
                  <a:cubicBezTo>
                    <a:pt x="4079" y="1174"/>
                    <a:pt x="4112" y="1158"/>
                    <a:pt x="4158" y="1158"/>
                  </a:cubicBezTo>
                  <a:cubicBezTo>
                    <a:pt x="4291" y="1158"/>
                    <a:pt x="4525" y="1294"/>
                    <a:pt x="5049" y="1331"/>
                  </a:cubicBezTo>
                  <a:cubicBezTo>
                    <a:pt x="5077" y="1333"/>
                    <a:pt x="5104" y="1333"/>
                    <a:pt x="5131" y="1333"/>
                  </a:cubicBezTo>
                  <a:cubicBezTo>
                    <a:pt x="5909" y="1333"/>
                    <a:pt x="6475" y="675"/>
                    <a:pt x="6475" y="675"/>
                  </a:cubicBezTo>
                  <a:lnTo>
                    <a:pt x="6475" y="675"/>
                  </a:lnTo>
                  <a:cubicBezTo>
                    <a:pt x="6016" y="931"/>
                    <a:pt x="5529" y="1029"/>
                    <a:pt x="5040" y="1029"/>
                  </a:cubicBezTo>
                  <a:cubicBezTo>
                    <a:pt x="3868" y="1029"/>
                    <a:pt x="2685" y="468"/>
                    <a:pt x="1853" y="167"/>
                  </a:cubicBezTo>
                  <a:cubicBezTo>
                    <a:pt x="1512" y="44"/>
                    <a:pt x="1213" y="0"/>
                    <a:pt x="9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18"/>
            <p:cNvSpPr/>
            <p:nvPr/>
          </p:nvSpPr>
          <p:spPr>
            <a:xfrm>
              <a:off x="8454099" y="4894185"/>
              <a:ext cx="118853" cy="83095"/>
            </a:xfrm>
            <a:custGeom>
              <a:rect b="b" l="l" r="r" t="t"/>
              <a:pathLst>
                <a:path extrusionOk="0" h="2533" w="3623">
                  <a:moveTo>
                    <a:pt x="2529" y="0"/>
                  </a:moveTo>
                  <a:cubicBezTo>
                    <a:pt x="1935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6" y="2139"/>
                    <a:pt x="2312" y="1500"/>
                    <a:pt x="2263" y="1271"/>
                  </a:cubicBezTo>
                  <a:cubicBezTo>
                    <a:pt x="2181" y="1008"/>
                    <a:pt x="2246" y="746"/>
                    <a:pt x="2426" y="549"/>
                  </a:cubicBezTo>
                  <a:cubicBezTo>
                    <a:pt x="2656" y="205"/>
                    <a:pt x="3623" y="123"/>
                    <a:pt x="3623" y="123"/>
                  </a:cubicBezTo>
                  <a:cubicBezTo>
                    <a:pt x="3623" y="123"/>
                    <a:pt x="3123" y="0"/>
                    <a:pt x="252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18"/>
            <p:cNvSpPr/>
            <p:nvPr/>
          </p:nvSpPr>
          <p:spPr>
            <a:xfrm>
              <a:off x="8544971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32" y="0"/>
                  </a:moveTo>
                  <a:cubicBezTo>
                    <a:pt x="1132" y="1"/>
                    <a:pt x="1345" y="541"/>
                    <a:pt x="984" y="738"/>
                  </a:cubicBezTo>
                  <a:cubicBezTo>
                    <a:pt x="624" y="935"/>
                    <a:pt x="1" y="1344"/>
                    <a:pt x="247" y="2017"/>
                  </a:cubicBezTo>
                  <a:cubicBezTo>
                    <a:pt x="492" y="2689"/>
                    <a:pt x="1689" y="2426"/>
                    <a:pt x="2263" y="2623"/>
                  </a:cubicBezTo>
                  <a:cubicBezTo>
                    <a:pt x="2263" y="2623"/>
                    <a:pt x="1394" y="2164"/>
                    <a:pt x="1459" y="1443"/>
                  </a:cubicBezTo>
                  <a:cubicBezTo>
                    <a:pt x="1525" y="705"/>
                    <a:pt x="1427" y="181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18"/>
            <p:cNvSpPr/>
            <p:nvPr/>
          </p:nvSpPr>
          <p:spPr>
            <a:xfrm>
              <a:off x="8625083" y="4844977"/>
              <a:ext cx="104353" cy="141455"/>
            </a:xfrm>
            <a:custGeom>
              <a:rect b="b" l="l" r="r" t="t"/>
              <a:pathLst>
                <a:path extrusionOk="0" h="4312" w="3181">
                  <a:moveTo>
                    <a:pt x="378" y="1"/>
                  </a:moveTo>
                  <a:lnTo>
                    <a:pt x="378" y="1"/>
                  </a:lnTo>
                  <a:cubicBezTo>
                    <a:pt x="1" y="1345"/>
                    <a:pt x="542" y="1607"/>
                    <a:pt x="1099" y="2476"/>
                  </a:cubicBezTo>
                  <a:cubicBezTo>
                    <a:pt x="1640" y="3361"/>
                    <a:pt x="1050" y="4311"/>
                    <a:pt x="1050" y="4311"/>
                  </a:cubicBezTo>
                  <a:cubicBezTo>
                    <a:pt x="1443" y="4049"/>
                    <a:pt x="1788" y="3361"/>
                    <a:pt x="2492" y="2918"/>
                  </a:cubicBezTo>
                  <a:cubicBezTo>
                    <a:pt x="3181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3" y="1695"/>
                    <a:pt x="2761" y="1748"/>
                    <a:pt x="2587" y="1748"/>
                  </a:cubicBezTo>
                  <a:cubicBezTo>
                    <a:pt x="2544" y="1748"/>
                    <a:pt x="2496" y="1745"/>
                    <a:pt x="2443" y="1738"/>
                  </a:cubicBezTo>
                  <a:cubicBezTo>
                    <a:pt x="2414" y="1731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1"/>
                  </a:cubicBezTo>
                  <a:cubicBezTo>
                    <a:pt x="2098" y="2413"/>
                    <a:pt x="1949" y="2513"/>
                    <a:pt x="1811" y="2513"/>
                  </a:cubicBezTo>
                  <a:cubicBezTo>
                    <a:pt x="1773" y="2513"/>
                    <a:pt x="1737" y="2506"/>
                    <a:pt x="1706" y="2492"/>
                  </a:cubicBezTo>
                  <a:cubicBezTo>
                    <a:pt x="1558" y="2426"/>
                    <a:pt x="1558" y="2066"/>
                    <a:pt x="1771" y="1886"/>
                  </a:cubicBezTo>
                  <a:cubicBezTo>
                    <a:pt x="1984" y="1705"/>
                    <a:pt x="2132" y="1312"/>
                    <a:pt x="1952" y="689"/>
                  </a:cubicBezTo>
                  <a:cubicBezTo>
                    <a:pt x="1803" y="219"/>
                    <a:pt x="1355" y="104"/>
                    <a:pt x="1039" y="104"/>
                  </a:cubicBezTo>
                  <a:cubicBezTo>
                    <a:pt x="937" y="104"/>
                    <a:pt x="848" y="116"/>
                    <a:pt x="788" y="132"/>
                  </a:cubicBezTo>
                  <a:cubicBezTo>
                    <a:pt x="769" y="134"/>
                    <a:pt x="750" y="135"/>
                    <a:pt x="731" y="135"/>
                  </a:cubicBezTo>
                  <a:cubicBezTo>
                    <a:pt x="600" y="135"/>
                    <a:pt x="464" y="86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18"/>
            <p:cNvSpPr/>
            <p:nvPr/>
          </p:nvSpPr>
          <p:spPr>
            <a:xfrm>
              <a:off x="8634760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18"/>
            <p:cNvSpPr/>
            <p:nvPr/>
          </p:nvSpPr>
          <p:spPr>
            <a:xfrm>
              <a:off x="8601430" y="4636957"/>
              <a:ext cx="266213" cy="265589"/>
            </a:xfrm>
            <a:custGeom>
              <a:rect b="b" l="l" r="r" t="t"/>
              <a:pathLst>
                <a:path extrusionOk="0" h="8096" w="8115">
                  <a:moveTo>
                    <a:pt x="5771" y="1"/>
                  </a:moveTo>
                  <a:cubicBezTo>
                    <a:pt x="5237" y="1"/>
                    <a:pt x="4722" y="177"/>
                    <a:pt x="4426" y="572"/>
                  </a:cubicBezTo>
                  <a:cubicBezTo>
                    <a:pt x="4115" y="998"/>
                    <a:pt x="4066" y="1555"/>
                    <a:pt x="4312" y="2031"/>
                  </a:cubicBezTo>
                  <a:cubicBezTo>
                    <a:pt x="4519" y="2445"/>
                    <a:pt x="4855" y="2592"/>
                    <a:pt x="5182" y="2592"/>
                  </a:cubicBezTo>
                  <a:cubicBezTo>
                    <a:pt x="5528" y="2592"/>
                    <a:pt x="5864" y="2429"/>
                    <a:pt x="6033" y="2244"/>
                  </a:cubicBezTo>
                  <a:cubicBezTo>
                    <a:pt x="6213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62" y="1490"/>
                    <a:pt x="5344" y="1850"/>
                    <a:pt x="5754" y="1916"/>
                  </a:cubicBezTo>
                  <a:cubicBezTo>
                    <a:pt x="6098" y="1965"/>
                    <a:pt x="5918" y="2391"/>
                    <a:pt x="5475" y="2506"/>
                  </a:cubicBezTo>
                  <a:cubicBezTo>
                    <a:pt x="5391" y="2531"/>
                    <a:pt x="5306" y="2543"/>
                    <a:pt x="5222" y="2543"/>
                  </a:cubicBezTo>
                  <a:cubicBezTo>
                    <a:pt x="4867" y="2543"/>
                    <a:pt x="4536" y="2329"/>
                    <a:pt x="4377" y="1998"/>
                  </a:cubicBezTo>
                  <a:cubicBezTo>
                    <a:pt x="4181" y="1555"/>
                    <a:pt x="4230" y="1031"/>
                    <a:pt x="4525" y="637"/>
                  </a:cubicBezTo>
                  <a:cubicBezTo>
                    <a:pt x="4781" y="300"/>
                    <a:pt x="5238" y="140"/>
                    <a:pt x="5712" y="140"/>
                  </a:cubicBezTo>
                  <a:cubicBezTo>
                    <a:pt x="5813" y="140"/>
                    <a:pt x="5915" y="148"/>
                    <a:pt x="6016" y="162"/>
                  </a:cubicBezTo>
                  <a:cubicBezTo>
                    <a:pt x="7213" y="293"/>
                    <a:pt x="7918" y="1998"/>
                    <a:pt x="7197" y="3145"/>
                  </a:cubicBezTo>
                  <a:cubicBezTo>
                    <a:pt x="6951" y="3506"/>
                    <a:pt x="6623" y="3801"/>
                    <a:pt x="6229" y="3998"/>
                  </a:cubicBezTo>
                  <a:cubicBezTo>
                    <a:pt x="5842" y="4164"/>
                    <a:pt x="5393" y="4247"/>
                    <a:pt x="4869" y="4247"/>
                  </a:cubicBezTo>
                  <a:cubicBezTo>
                    <a:pt x="4462" y="4247"/>
                    <a:pt x="4010" y="4196"/>
                    <a:pt x="3508" y="4096"/>
                  </a:cubicBezTo>
                  <a:cubicBezTo>
                    <a:pt x="3203" y="4035"/>
                    <a:pt x="2903" y="4004"/>
                    <a:pt x="2616" y="4004"/>
                  </a:cubicBezTo>
                  <a:cubicBezTo>
                    <a:pt x="1290" y="4004"/>
                    <a:pt x="240" y="4660"/>
                    <a:pt x="132" y="5981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3" y="8079"/>
                    <a:pt x="1017" y="8063"/>
                  </a:cubicBezTo>
                  <a:cubicBezTo>
                    <a:pt x="443" y="7423"/>
                    <a:pt x="607" y="6227"/>
                    <a:pt x="607" y="6227"/>
                  </a:cubicBezTo>
                  <a:cubicBezTo>
                    <a:pt x="689" y="5702"/>
                    <a:pt x="951" y="5243"/>
                    <a:pt x="1345" y="4899"/>
                  </a:cubicBezTo>
                  <a:cubicBezTo>
                    <a:pt x="1926" y="4458"/>
                    <a:pt x="2666" y="4373"/>
                    <a:pt x="3154" y="4373"/>
                  </a:cubicBezTo>
                  <a:cubicBezTo>
                    <a:pt x="3464" y="4373"/>
                    <a:pt x="3672" y="4407"/>
                    <a:pt x="3672" y="4407"/>
                  </a:cubicBezTo>
                  <a:cubicBezTo>
                    <a:pt x="3918" y="4440"/>
                    <a:pt x="4148" y="4457"/>
                    <a:pt x="4361" y="4457"/>
                  </a:cubicBezTo>
                  <a:cubicBezTo>
                    <a:pt x="4467" y="4463"/>
                    <a:pt x="4576" y="4467"/>
                    <a:pt x="4686" y="4467"/>
                  </a:cubicBezTo>
                  <a:cubicBezTo>
                    <a:pt x="5657" y="4467"/>
                    <a:pt x="6724" y="4184"/>
                    <a:pt x="7328" y="3227"/>
                  </a:cubicBezTo>
                  <a:cubicBezTo>
                    <a:pt x="8114" y="1981"/>
                    <a:pt x="7344" y="178"/>
                    <a:pt x="6033" y="15"/>
                  </a:cubicBezTo>
                  <a:cubicBezTo>
                    <a:pt x="5945" y="5"/>
                    <a:pt x="5858" y="1"/>
                    <a:pt x="57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18"/>
            <p:cNvSpPr/>
            <p:nvPr/>
          </p:nvSpPr>
          <p:spPr>
            <a:xfrm>
              <a:off x="8671863" y="4789208"/>
              <a:ext cx="153298" cy="78371"/>
            </a:xfrm>
            <a:custGeom>
              <a:rect b="b" l="l" r="r" t="t"/>
              <a:pathLst>
                <a:path extrusionOk="0" h="2389" w="4673">
                  <a:moveTo>
                    <a:pt x="1099" y="0"/>
                  </a:moveTo>
                  <a:cubicBezTo>
                    <a:pt x="403" y="0"/>
                    <a:pt x="1" y="225"/>
                    <a:pt x="1" y="225"/>
                  </a:cubicBezTo>
                  <a:cubicBezTo>
                    <a:pt x="84" y="210"/>
                    <a:pt x="165" y="203"/>
                    <a:pt x="241" y="203"/>
                  </a:cubicBezTo>
                  <a:cubicBezTo>
                    <a:pt x="732" y="203"/>
                    <a:pt x="1049" y="513"/>
                    <a:pt x="935" y="996"/>
                  </a:cubicBezTo>
                  <a:cubicBezTo>
                    <a:pt x="821" y="1406"/>
                    <a:pt x="968" y="1864"/>
                    <a:pt x="1329" y="2127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42" y="1881"/>
                    <a:pt x="2706" y="1455"/>
                  </a:cubicBezTo>
                  <a:cubicBezTo>
                    <a:pt x="2861" y="1034"/>
                    <a:pt x="2439" y="880"/>
                    <a:pt x="2242" y="880"/>
                  </a:cubicBezTo>
                  <a:cubicBezTo>
                    <a:pt x="2232" y="880"/>
                    <a:pt x="2223" y="880"/>
                    <a:pt x="2214" y="881"/>
                  </a:cubicBezTo>
                  <a:cubicBezTo>
                    <a:pt x="2110" y="890"/>
                    <a:pt x="2034" y="911"/>
                    <a:pt x="1963" y="911"/>
                  </a:cubicBezTo>
                  <a:cubicBezTo>
                    <a:pt x="1910" y="911"/>
                    <a:pt x="1860" y="900"/>
                    <a:pt x="1804" y="865"/>
                  </a:cubicBezTo>
                  <a:cubicBezTo>
                    <a:pt x="1697" y="798"/>
                    <a:pt x="1743" y="580"/>
                    <a:pt x="2019" y="580"/>
                  </a:cubicBezTo>
                  <a:cubicBezTo>
                    <a:pt x="2082" y="580"/>
                    <a:pt x="2158" y="591"/>
                    <a:pt x="2247" y="619"/>
                  </a:cubicBezTo>
                  <a:cubicBezTo>
                    <a:pt x="2722" y="783"/>
                    <a:pt x="2591" y="1242"/>
                    <a:pt x="3312" y="1389"/>
                  </a:cubicBezTo>
                  <a:cubicBezTo>
                    <a:pt x="3368" y="1400"/>
                    <a:pt x="3422" y="1406"/>
                    <a:pt x="3472" y="1406"/>
                  </a:cubicBezTo>
                  <a:cubicBezTo>
                    <a:pt x="4074" y="1406"/>
                    <a:pt x="4220" y="643"/>
                    <a:pt x="4296" y="537"/>
                  </a:cubicBezTo>
                  <a:cubicBezTo>
                    <a:pt x="4410" y="389"/>
                    <a:pt x="4541" y="275"/>
                    <a:pt x="4673" y="160"/>
                  </a:cubicBezTo>
                  <a:lnTo>
                    <a:pt x="4673" y="160"/>
                  </a:lnTo>
                  <a:cubicBezTo>
                    <a:pt x="4463" y="274"/>
                    <a:pt x="4088" y="394"/>
                    <a:pt x="3553" y="394"/>
                  </a:cubicBezTo>
                  <a:cubicBezTo>
                    <a:pt x="3167" y="394"/>
                    <a:pt x="2698" y="332"/>
                    <a:pt x="2148" y="160"/>
                  </a:cubicBezTo>
                  <a:cubicBezTo>
                    <a:pt x="1750" y="42"/>
                    <a:pt x="1397" y="0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18"/>
            <p:cNvSpPr/>
            <p:nvPr/>
          </p:nvSpPr>
          <p:spPr>
            <a:xfrm>
              <a:off x="8681016" y="4646011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951" y="1"/>
                  </a:moveTo>
                  <a:lnTo>
                    <a:pt x="1951" y="1"/>
                  </a:lnTo>
                  <a:cubicBezTo>
                    <a:pt x="1509" y="279"/>
                    <a:pt x="1443" y="722"/>
                    <a:pt x="722" y="1345"/>
                  </a:cubicBezTo>
                  <a:cubicBezTo>
                    <a:pt x="1" y="1968"/>
                    <a:pt x="214" y="2427"/>
                    <a:pt x="361" y="2689"/>
                  </a:cubicBezTo>
                  <a:cubicBezTo>
                    <a:pt x="460" y="2804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5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8" y="2618"/>
                    <a:pt x="2777" y="2618"/>
                  </a:cubicBezTo>
                  <a:cubicBezTo>
                    <a:pt x="2327" y="2618"/>
                    <a:pt x="1804" y="2418"/>
                    <a:pt x="1574" y="1656"/>
                  </a:cubicBezTo>
                  <a:cubicBezTo>
                    <a:pt x="1378" y="1083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18"/>
            <p:cNvSpPr/>
            <p:nvPr/>
          </p:nvSpPr>
          <p:spPr>
            <a:xfrm>
              <a:off x="8832119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22"/>
                    <a:pt x="1312" y="5351"/>
                    <a:pt x="1181" y="3991"/>
                  </a:cubicBezTo>
                  <a:cubicBezTo>
                    <a:pt x="1050" y="2631"/>
                    <a:pt x="1066" y="1352"/>
                    <a:pt x="1328" y="1090"/>
                  </a:cubicBezTo>
                  <a:cubicBezTo>
                    <a:pt x="1591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18"/>
            <p:cNvSpPr/>
            <p:nvPr/>
          </p:nvSpPr>
          <p:spPr>
            <a:xfrm>
              <a:off x="8772446" y="4456231"/>
              <a:ext cx="279630" cy="333922"/>
            </a:xfrm>
            <a:custGeom>
              <a:rect b="b" l="l" r="r" t="t"/>
              <a:pathLst>
                <a:path extrusionOk="0" h="10179" w="8524">
                  <a:moveTo>
                    <a:pt x="6265" y="1"/>
                  </a:moveTo>
                  <a:cubicBezTo>
                    <a:pt x="6069" y="1"/>
                    <a:pt x="5869" y="22"/>
                    <a:pt x="5672" y="65"/>
                  </a:cubicBezTo>
                  <a:cubicBezTo>
                    <a:pt x="4491" y="328"/>
                    <a:pt x="3721" y="1573"/>
                    <a:pt x="3492" y="2835"/>
                  </a:cubicBezTo>
                  <a:cubicBezTo>
                    <a:pt x="3246" y="4147"/>
                    <a:pt x="3492" y="5376"/>
                    <a:pt x="3442" y="6474"/>
                  </a:cubicBezTo>
                  <a:cubicBezTo>
                    <a:pt x="3508" y="7474"/>
                    <a:pt x="3147" y="8441"/>
                    <a:pt x="2442" y="9130"/>
                  </a:cubicBezTo>
                  <a:cubicBezTo>
                    <a:pt x="1770" y="9752"/>
                    <a:pt x="902" y="10113"/>
                    <a:pt x="0" y="10179"/>
                  </a:cubicBezTo>
                  <a:cubicBezTo>
                    <a:pt x="918" y="10146"/>
                    <a:pt x="1803" y="9802"/>
                    <a:pt x="2492" y="9195"/>
                  </a:cubicBezTo>
                  <a:cubicBezTo>
                    <a:pt x="3246" y="8490"/>
                    <a:pt x="3639" y="7507"/>
                    <a:pt x="3590" y="6491"/>
                  </a:cubicBezTo>
                  <a:cubicBezTo>
                    <a:pt x="3655" y="5360"/>
                    <a:pt x="3426" y="4130"/>
                    <a:pt x="3655" y="2868"/>
                  </a:cubicBezTo>
                  <a:cubicBezTo>
                    <a:pt x="3901" y="1622"/>
                    <a:pt x="4590" y="475"/>
                    <a:pt x="5688" y="213"/>
                  </a:cubicBezTo>
                  <a:cubicBezTo>
                    <a:pt x="5819" y="180"/>
                    <a:pt x="5950" y="164"/>
                    <a:pt x="6081" y="147"/>
                  </a:cubicBezTo>
                  <a:cubicBezTo>
                    <a:pt x="6126" y="144"/>
                    <a:pt x="6171" y="142"/>
                    <a:pt x="6215" y="142"/>
                  </a:cubicBezTo>
                  <a:cubicBezTo>
                    <a:pt x="6612" y="142"/>
                    <a:pt x="7003" y="272"/>
                    <a:pt x="7327" y="508"/>
                  </a:cubicBezTo>
                  <a:cubicBezTo>
                    <a:pt x="8032" y="1082"/>
                    <a:pt x="7950" y="2327"/>
                    <a:pt x="7524" y="2704"/>
                  </a:cubicBezTo>
                  <a:cubicBezTo>
                    <a:pt x="7325" y="2882"/>
                    <a:pt x="7101" y="2955"/>
                    <a:pt x="6901" y="2955"/>
                  </a:cubicBezTo>
                  <a:cubicBezTo>
                    <a:pt x="6642" y="2955"/>
                    <a:pt x="6425" y="2831"/>
                    <a:pt x="6360" y="2655"/>
                  </a:cubicBezTo>
                  <a:lnTo>
                    <a:pt x="6360" y="2655"/>
                  </a:lnTo>
                  <a:cubicBezTo>
                    <a:pt x="6360" y="2655"/>
                    <a:pt x="6397" y="2660"/>
                    <a:pt x="6453" y="2660"/>
                  </a:cubicBezTo>
                  <a:cubicBezTo>
                    <a:pt x="6593" y="2660"/>
                    <a:pt x="6847" y="2627"/>
                    <a:pt x="6917" y="2393"/>
                  </a:cubicBezTo>
                  <a:cubicBezTo>
                    <a:pt x="7048" y="2081"/>
                    <a:pt x="6852" y="1737"/>
                    <a:pt x="6524" y="1672"/>
                  </a:cubicBezTo>
                  <a:cubicBezTo>
                    <a:pt x="6477" y="1658"/>
                    <a:pt x="6427" y="1651"/>
                    <a:pt x="6374" y="1651"/>
                  </a:cubicBezTo>
                  <a:cubicBezTo>
                    <a:pt x="6060" y="1651"/>
                    <a:pt x="5693" y="1905"/>
                    <a:pt x="5819" y="2426"/>
                  </a:cubicBezTo>
                  <a:cubicBezTo>
                    <a:pt x="5909" y="2809"/>
                    <a:pt x="6440" y="3106"/>
                    <a:pt x="6987" y="3106"/>
                  </a:cubicBezTo>
                  <a:cubicBezTo>
                    <a:pt x="7236" y="3106"/>
                    <a:pt x="7489" y="3045"/>
                    <a:pt x="7704" y="2901"/>
                  </a:cubicBezTo>
                  <a:cubicBezTo>
                    <a:pt x="8114" y="2671"/>
                    <a:pt x="8524" y="1967"/>
                    <a:pt x="8229" y="1180"/>
                  </a:cubicBezTo>
                  <a:cubicBezTo>
                    <a:pt x="8013" y="452"/>
                    <a:pt x="7176" y="1"/>
                    <a:pt x="62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18"/>
            <p:cNvSpPr/>
            <p:nvPr/>
          </p:nvSpPr>
          <p:spPr>
            <a:xfrm>
              <a:off x="8905243" y="4503078"/>
              <a:ext cx="81783" cy="69153"/>
            </a:xfrm>
            <a:custGeom>
              <a:rect b="b" l="l" r="r" t="t"/>
              <a:pathLst>
                <a:path extrusionOk="0" h="2108" w="2493">
                  <a:moveTo>
                    <a:pt x="704" y="1"/>
                  </a:moveTo>
                  <a:cubicBezTo>
                    <a:pt x="632" y="1"/>
                    <a:pt x="556" y="11"/>
                    <a:pt x="476" y="31"/>
                  </a:cubicBezTo>
                  <a:cubicBezTo>
                    <a:pt x="591" y="96"/>
                    <a:pt x="624" y="276"/>
                    <a:pt x="525" y="375"/>
                  </a:cubicBezTo>
                  <a:cubicBezTo>
                    <a:pt x="378" y="604"/>
                    <a:pt x="1" y="1309"/>
                    <a:pt x="542" y="1866"/>
                  </a:cubicBezTo>
                  <a:cubicBezTo>
                    <a:pt x="726" y="2045"/>
                    <a:pt x="981" y="2107"/>
                    <a:pt x="1247" y="2107"/>
                  </a:cubicBezTo>
                  <a:cubicBezTo>
                    <a:pt x="1787" y="2107"/>
                    <a:pt x="2372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9" y="1788"/>
                    <a:pt x="2405" y="1788"/>
                  </a:cubicBezTo>
                  <a:cubicBezTo>
                    <a:pt x="2187" y="1788"/>
                    <a:pt x="1637" y="1725"/>
                    <a:pt x="1558" y="1096"/>
                  </a:cubicBezTo>
                  <a:cubicBezTo>
                    <a:pt x="1473" y="401"/>
                    <a:pt x="1167" y="1"/>
                    <a:pt x="7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18"/>
            <p:cNvSpPr/>
            <p:nvPr/>
          </p:nvSpPr>
          <p:spPr>
            <a:xfrm>
              <a:off x="8909015" y="4507277"/>
              <a:ext cx="158120" cy="179640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66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296" y="5279"/>
                    <a:pt x="476" y="4918"/>
                    <a:pt x="443" y="4558"/>
                  </a:cubicBezTo>
                  <a:cubicBezTo>
                    <a:pt x="428" y="3915"/>
                    <a:pt x="498" y="3186"/>
                    <a:pt x="695" y="3186"/>
                  </a:cubicBezTo>
                  <a:cubicBezTo>
                    <a:pt x="709" y="3186"/>
                    <a:pt x="723" y="3190"/>
                    <a:pt x="738" y="3197"/>
                  </a:cubicBezTo>
                  <a:cubicBezTo>
                    <a:pt x="968" y="3312"/>
                    <a:pt x="787" y="3558"/>
                    <a:pt x="705" y="3705"/>
                  </a:cubicBezTo>
                  <a:cubicBezTo>
                    <a:pt x="607" y="3853"/>
                    <a:pt x="443" y="4525"/>
                    <a:pt x="1164" y="4935"/>
                  </a:cubicBezTo>
                  <a:cubicBezTo>
                    <a:pt x="1165" y="4935"/>
                    <a:pt x="1165" y="4935"/>
                    <a:pt x="1165" y="4935"/>
                  </a:cubicBezTo>
                  <a:cubicBezTo>
                    <a:pt x="1174" y="4935"/>
                    <a:pt x="957" y="4422"/>
                    <a:pt x="1345" y="4148"/>
                  </a:cubicBezTo>
                  <a:cubicBezTo>
                    <a:pt x="1754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494" y="2175"/>
                  </a:cubicBezTo>
                  <a:cubicBezTo>
                    <a:pt x="2523" y="2175"/>
                    <a:pt x="2550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30" y="2722"/>
                    <a:pt x="2197" y="2984"/>
                    <a:pt x="2345" y="3148"/>
                  </a:cubicBezTo>
                  <a:cubicBezTo>
                    <a:pt x="2558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5" y="3810"/>
                  </a:cubicBezTo>
                  <a:cubicBezTo>
                    <a:pt x="2691" y="3810"/>
                    <a:pt x="3468" y="3732"/>
                    <a:pt x="3951" y="3033"/>
                  </a:cubicBezTo>
                  <a:cubicBezTo>
                    <a:pt x="4590" y="2148"/>
                    <a:pt x="4820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18"/>
            <p:cNvSpPr/>
            <p:nvPr/>
          </p:nvSpPr>
          <p:spPr>
            <a:xfrm>
              <a:off x="9022490" y="4457183"/>
              <a:ext cx="97890" cy="64035"/>
            </a:xfrm>
            <a:custGeom>
              <a:rect b="b" l="l" r="r" t="t"/>
              <a:pathLst>
                <a:path extrusionOk="0" h="1952" w="2984">
                  <a:moveTo>
                    <a:pt x="920" y="0"/>
                  </a:moveTo>
                  <a:cubicBezTo>
                    <a:pt x="655" y="0"/>
                    <a:pt x="351" y="26"/>
                    <a:pt x="0" y="85"/>
                  </a:cubicBezTo>
                  <a:cubicBezTo>
                    <a:pt x="426" y="135"/>
                    <a:pt x="771" y="413"/>
                    <a:pt x="934" y="790"/>
                  </a:cubicBezTo>
                  <a:cubicBezTo>
                    <a:pt x="1140" y="1305"/>
                    <a:pt x="1508" y="1951"/>
                    <a:pt x="2267" y="1951"/>
                  </a:cubicBezTo>
                  <a:cubicBezTo>
                    <a:pt x="2475" y="1951"/>
                    <a:pt x="2712" y="1903"/>
                    <a:pt x="2983" y="1790"/>
                  </a:cubicBezTo>
                  <a:cubicBezTo>
                    <a:pt x="2803" y="1725"/>
                    <a:pt x="2688" y="1561"/>
                    <a:pt x="2688" y="1380"/>
                  </a:cubicBezTo>
                  <a:cubicBezTo>
                    <a:pt x="2688" y="1096"/>
                    <a:pt x="2639" y="0"/>
                    <a:pt x="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18"/>
            <p:cNvSpPr/>
            <p:nvPr/>
          </p:nvSpPr>
          <p:spPr>
            <a:xfrm>
              <a:off x="9110114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76" y="0"/>
                  </a:moveTo>
                  <a:cubicBezTo>
                    <a:pt x="796" y="0"/>
                    <a:pt x="637" y="142"/>
                    <a:pt x="624" y="325"/>
                  </a:cubicBezTo>
                  <a:cubicBezTo>
                    <a:pt x="624" y="488"/>
                    <a:pt x="756" y="593"/>
                    <a:pt x="898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1" y="268"/>
                    <a:pt x="988" y="268"/>
                  </a:cubicBezTo>
                  <a:cubicBezTo>
                    <a:pt x="918" y="268"/>
                    <a:pt x="878" y="333"/>
                    <a:pt x="902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7" y="391"/>
                    <a:pt x="739" y="292"/>
                  </a:cubicBezTo>
                  <a:cubicBezTo>
                    <a:pt x="750" y="160"/>
                    <a:pt x="867" y="73"/>
                    <a:pt x="986" y="73"/>
                  </a:cubicBezTo>
                  <a:cubicBezTo>
                    <a:pt x="1031" y="73"/>
                    <a:pt x="1075" y="85"/>
                    <a:pt x="1116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8" y="899"/>
                    <a:pt x="693" y="900"/>
                    <a:pt x="679" y="900"/>
                  </a:cubicBezTo>
                  <a:cubicBezTo>
                    <a:pt x="319" y="900"/>
                    <a:pt x="1" y="521"/>
                    <a:pt x="1" y="521"/>
                  </a:cubicBezTo>
                  <a:lnTo>
                    <a:pt x="1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45" y="1096"/>
                    <a:pt x="485" y="1140"/>
                    <a:pt x="627" y="1140"/>
                  </a:cubicBezTo>
                  <a:cubicBezTo>
                    <a:pt x="709" y="1140"/>
                    <a:pt x="792" y="1125"/>
                    <a:pt x="870" y="1095"/>
                  </a:cubicBezTo>
                  <a:cubicBezTo>
                    <a:pt x="1083" y="1029"/>
                    <a:pt x="1263" y="865"/>
                    <a:pt x="1345" y="669"/>
                  </a:cubicBezTo>
                  <a:cubicBezTo>
                    <a:pt x="1460" y="423"/>
                    <a:pt x="1345" y="144"/>
                    <a:pt x="1116" y="29"/>
                  </a:cubicBezTo>
                  <a:cubicBezTo>
                    <a:pt x="1069" y="10"/>
                    <a:pt x="1022" y="0"/>
                    <a:pt x="9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18"/>
            <p:cNvSpPr/>
            <p:nvPr/>
          </p:nvSpPr>
          <p:spPr>
            <a:xfrm>
              <a:off x="8365360" y="4694367"/>
              <a:ext cx="130695" cy="286749"/>
            </a:xfrm>
            <a:custGeom>
              <a:rect b="b" l="l" r="r" t="t"/>
              <a:pathLst>
                <a:path extrusionOk="0" h="8741" w="3984">
                  <a:moveTo>
                    <a:pt x="2072" y="0"/>
                  </a:moveTo>
                  <a:cubicBezTo>
                    <a:pt x="1547" y="0"/>
                    <a:pt x="1034" y="245"/>
                    <a:pt x="706" y="674"/>
                  </a:cubicBezTo>
                  <a:cubicBezTo>
                    <a:pt x="362" y="1166"/>
                    <a:pt x="312" y="1821"/>
                    <a:pt x="575" y="2362"/>
                  </a:cubicBezTo>
                  <a:cubicBezTo>
                    <a:pt x="809" y="2784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9"/>
                    <a:pt x="2476" y="1412"/>
                  </a:cubicBezTo>
                  <a:cubicBezTo>
                    <a:pt x="2392" y="1366"/>
                    <a:pt x="2305" y="1346"/>
                    <a:pt x="2222" y="1346"/>
                  </a:cubicBezTo>
                  <a:cubicBezTo>
                    <a:pt x="1886" y="1346"/>
                    <a:pt x="1604" y="1680"/>
                    <a:pt x="1722" y="2035"/>
                  </a:cubicBezTo>
                  <a:cubicBezTo>
                    <a:pt x="1860" y="2324"/>
                    <a:pt x="2182" y="2347"/>
                    <a:pt x="2311" y="2347"/>
                  </a:cubicBezTo>
                  <a:cubicBezTo>
                    <a:pt x="2336" y="2347"/>
                    <a:pt x="2353" y="2346"/>
                    <a:pt x="2361" y="2346"/>
                  </a:cubicBezTo>
                  <a:cubicBezTo>
                    <a:pt x="2427" y="2346"/>
                    <a:pt x="2427" y="2379"/>
                    <a:pt x="2427" y="2379"/>
                  </a:cubicBezTo>
                  <a:cubicBezTo>
                    <a:pt x="2485" y="2569"/>
                    <a:pt x="2230" y="2851"/>
                    <a:pt x="1767" y="2851"/>
                  </a:cubicBezTo>
                  <a:cubicBezTo>
                    <a:pt x="1711" y="2851"/>
                    <a:pt x="1652" y="2846"/>
                    <a:pt x="1591" y="2838"/>
                  </a:cubicBezTo>
                  <a:cubicBezTo>
                    <a:pt x="1394" y="2805"/>
                    <a:pt x="1230" y="2707"/>
                    <a:pt x="1083" y="2575"/>
                  </a:cubicBezTo>
                  <a:cubicBezTo>
                    <a:pt x="411" y="1920"/>
                    <a:pt x="739" y="543"/>
                    <a:pt x="1755" y="281"/>
                  </a:cubicBezTo>
                  <a:cubicBezTo>
                    <a:pt x="1902" y="240"/>
                    <a:pt x="2050" y="219"/>
                    <a:pt x="2197" y="219"/>
                  </a:cubicBezTo>
                  <a:cubicBezTo>
                    <a:pt x="2345" y="219"/>
                    <a:pt x="2492" y="240"/>
                    <a:pt x="2640" y="281"/>
                  </a:cubicBezTo>
                  <a:cubicBezTo>
                    <a:pt x="3279" y="461"/>
                    <a:pt x="3738" y="1035"/>
                    <a:pt x="3755" y="1707"/>
                  </a:cubicBezTo>
                  <a:cubicBezTo>
                    <a:pt x="3820" y="2428"/>
                    <a:pt x="3443" y="3182"/>
                    <a:pt x="2869" y="3706"/>
                  </a:cubicBezTo>
                  <a:cubicBezTo>
                    <a:pt x="2296" y="4231"/>
                    <a:pt x="1558" y="4559"/>
                    <a:pt x="984" y="5083"/>
                  </a:cubicBezTo>
                  <a:cubicBezTo>
                    <a:pt x="411" y="5591"/>
                    <a:pt x="66" y="6296"/>
                    <a:pt x="17" y="7050"/>
                  </a:cubicBezTo>
                  <a:cubicBezTo>
                    <a:pt x="1" y="7771"/>
                    <a:pt x="378" y="8493"/>
                    <a:pt x="1034" y="8673"/>
                  </a:cubicBezTo>
                  <a:cubicBezTo>
                    <a:pt x="1164" y="8719"/>
                    <a:pt x="1299" y="8740"/>
                    <a:pt x="1433" y="8740"/>
                  </a:cubicBezTo>
                  <a:cubicBezTo>
                    <a:pt x="1919" y="8740"/>
                    <a:pt x="2380" y="8455"/>
                    <a:pt x="2509" y="8017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19" y="6722"/>
                    <a:pt x="1804" y="6690"/>
                    <a:pt x="1689" y="6690"/>
                  </a:cubicBezTo>
                  <a:cubicBezTo>
                    <a:pt x="1653" y="6685"/>
                    <a:pt x="1617" y="6683"/>
                    <a:pt x="1582" y="6683"/>
                  </a:cubicBezTo>
                  <a:cubicBezTo>
                    <a:pt x="1246" y="6683"/>
                    <a:pt x="941" y="6890"/>
                    <a:pt x="837" y="7231"/>
                  </a:cubicBezTo>
                  <a:cubicBezTo>
                    <a:pt x="706" y="7714"/>
                    <a:pt x="993" y="7990"/>
                    <a:pt x="1305" y="7990"/>
                  </a:cubicBezTo>
                  <a:cubicBezTo>
                    <a:pt x="1385" y="7990"/>
                    <a:pt x="1465" y="7972"/>
                    <a:pt x="1542" y="7935"/>
                  </a:cubicBezTo>
                  <a:cubicBezTo>
                    <a:pt x="1853" y="7771"/>
                    <a:pt x="1919" y="7345"/>
                    <a:pt x="1673" y="7116"/>
                  </a:cubicBezTo>
                  <a:cubicBezTo>
                    <a:pt x="1589" y="7041"/>
                    <a:pt x="1488" y="7003"/>
                    <a:pt x="1387" y="7003"/>
                  </a:cubicBezTo>
                  <a:cubicBezTo>
                    <a:pt x="1311" y="7003"/>
                    <a:pt x="1235" y="7024"/>
                    <a:pt x="1165" y="7067"/>
                  </a:cubicBezTo>
                  <a:cubicBezTo>
                    <a:pt x="1148" y="7073"/>
                    <a:pt x="1137" y="7076"/>
                    <a:pt x="1128" y="7076"/>
                  </a:cubicBezTo>
                  <a:cubicBezTo>
                    <a:pt x="1095" y="7076"/>
                    <a:pt x="1116" y="7034"/>
                    <a:pt x="1116" y="7034"/>
                  </a:cubicBezTo>
                  <a:cubicBezTo>
                    <a:pt x="1214" y="6813"/>
                    <a:pt x="1506" y="6785"/>
                    <a:pt x="1646" y="6785"/>
                  </a:cubicBezTo>
                  <a:cubicBezTo>
                    <a:pt x="1692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2001" y="6837"/>
                  </a:cubicBezTo>
                  <a:cubicBezTo>
                    <a:pt x="2443" y="7034"/>
                    <a:pt x="2640" y="7558"/>
                    <a:pt x="2443" y="8001"/>
                  </a:cubicBezTo>
                  <a:cubicBezTo>
                    <a:pt x="2270" y="8398"/>
                    <a:pt x="1881" y="8635"/>
                    <a:pt x="1467" y="8635"/>
                  </a:cubicBezTo>
                  <a:cubicBezTo>
                    <a:pt x="1334" y="8635"/>
                    <a:pt x="1198" y="8610"/>
                    <a:pt x="1066" y="8558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73"/>
                    <a:pt x="1083" y="5214"/>
                  </a:cubicBezTo>
                  <a:cubicBezTo>
                    <a:pt x="1640" y="4706"/>
                    <a:pt x="2394" y="4428"/>
                    <a:pt x="2984" y="3838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04"/>
                    <a:pt x="3296" y="248"/>
                    <a:pt x="2542" y="68"/>
                  </a:cubicBezTo>
                  <a:cubicBezTo>
                    <a:pt x="2387" y="22"/>
                    <a:pt x="2229" y="0"/>
                    <a:pt x="20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18"/>
            <p:cNvSpPr/>
            <p:nvPr/>
          </p:nvSpPr>
          <p:spPr>
            <a:xfrm>
              <a:off x="8368050" y="4803052"/>
              <a:ext cx="55965" cy="79060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cubicBezTo>
                    <a:pt x="1509" y="0"/>
                    <a:pt x="1361" y="66"/>
                    <a:pt x="1345" y="164"/>
                  </a:cubicBezTo>
                  <a:cubicBezTo>
                    <a:pt x="1330" y="240"/>
                    <a:pt x="1230" y="330"/>
                    <a:pt x="1060" y="330"/>
                  </a:cubicBezTo>
                  <a:cubicBezTo>
                    <a:pt x="1046" y="330"/>
                    <a:pt x="1032" y="329"/>
                    <a:pt x="1017" y="328"/>
                  </a:cubicBezTo>
                  <a:cubicBezTo>
                    <a:pt x="820" y="328"/>
                    <a:pt x="1" y="393"/>
                    <a:pt x="50" y="2410"/>
                  </a:cubicBezTo>
                  <a:cubicBezTo>
                    <a:pt x="99" y="1967"/>
                    <a:pt x="361" y="1590"/>
                    <a:pt x="755" y="1393"/>
                  </a:cubicBezTo>
                  <a:cubicBezTo>
                    <a:pt x="1378" y="1115"/>
                    <a:pt x="1706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18"/>
            <p:cNvSpPr/>
            <p:nvPr/>
          </p:nvSpPr>
          <p:spPr>
            <a:xfrm>
              <a:off x="8390096" y="4569673"/>
              <a:ext cx="210280" cy="329100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56"/>
                    <a:pt x="4181" y="2180"/>
                    <a:pt x="4263" y="4409"/>
                  </a:cubicBezTo>
                  <a:cubicBezTo>
                    <a:pt x="4361" y="6262"/>
                    <a:pt x="3279" y="7966"/>
                    <a:pt x="1558" y="8688"/>
                  </a:cubicBezTo>
                  <a:cubicBezTo>
                    <a:pt x="247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17"/>
                  </a:cubicBezTo>
                  <a:cubicBezTo>
                    <a:pt x="2493" y="8782"/>
                    <a:pt x="2334" y="8691"/>
                    <a:pt x="2170" y="8691"/>
                  </a:cubicBezTo>
                  <a:cubicBezTo>
                    <a:pt x="2136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607" y="6737"/>
                    <a:pt x="4525" y="7098"/>
                    <a:pt x="5459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8" y="5424"/>
                    <a:pt x="5343" y="5422"/>
                    <a:pt x="5317" y="5422"/>
                  </a:cubicBezTo>
                  <a:cubicBezTo>
                    <a:pt x="4967" y="5422"/>
                    <a:pt x="4630" y="5629"/>
                    <a:pt x="4492" y="5950"/>
                  </a:cubicBezTo>
                  <a:cubicBezTo>
                    <a:pt x="4427" y="6065"/>
                    <a:pt x="4328" y="6163"/>
                    <a:pt x="4214" y="6245"/>
                  </a:cubicBezTo>
                  <a:cubicBezTo>
                    <a:pt x="4558" y="5917"/>
                    <a:pt x="4623" y="5131"/>
                    <a:pt x="4722" y="4491"/>
                  </a:cubicBezTo>
                  <a:cubicBezTo>
                    <a:pt x="4820" y="3852"/>
                    <a:pt x="5115" y="4065"/>
                    <a:pt x="5672" y="3672"/>
                  </a:cubicBezTo>
                  <a:cubicBezTo>
                    <a:pt x="6246" y="3295"/>
                    <a:pt x="5951" y="2787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4"/>
                    <a:pt x="4772" y="3293"/>
                    <a:pt x="4629" y="3293"/>
                  </a:cubicBezTo>
                  <a:cubicBezTo>
                    <a:pt x="4597" y="3293"/>
                    <a:pt x="4562" y="3284"/>
                    <a:pt x="4525" y="3262"/>
                  </a:cubicBezTo>
                  <a:cubicBezTo>
                    <a:pt x="4345" y="3164"/>
                    <a:pt x="4410" y="2869"/>
                    <a:pt x="4410" y="2869"/>
                  </a:cubicBezTo>
                  <a:cubicBezTo>
                    <a:pt x="4623" y="2295"/>
                    <a:pt x="5197" y="2508"/>
                    <a:pt x="5640" y="1820"/>
                  </a:cubicBezTo>
                  <a:cubicBezTo>
                    <a:pt x="6049" y="1213"/>
                    <a:pt x="5492" y="574"/>
                    <a:pt x="5279" y="410"/>
                  </a:cubicBezTo>
                  <a:cubicBezTo>
                    <a:pt x="5164" y="295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18"/>
            <p:cNvSpPr/>
            <p:nvPr/>
          </p:nvSpPr>
          <p:spPr>
            <a:xfrm>
              <a:off x="8442814" y="4486019"/>
              <a:ext cx="96283" cy="352523"/>
            </a:xfrm>
            <a:custGeom>
              <a:rect b="b" l="l" r="r" t="t"/>
              <a:pathLst>
                <a:path extrusionOk="0" h="10746" w="2935">
                  <a:moveTo>
                    <a:pt x="1637" y="1"/>
                  </a:moveTo>
                  <a:cubicBezTo>
                    <a:pt x="1303" y="1"/>
                    <a:pt x="959" y="125"/>
                    <a:pt x="689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705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3" y="7500"/>
                    <a:pt x="1525" y="5468"/>
                    <a:pt x="689" y="3435"/>
                  </a:cubicBezTo>
                  <a:cubicBezTo>
                    <a:pt x="312" y="2436"/>
                    <a:pt x="197" y="1239"/>
                    <a:pt x="803" y="501"/>
                  </a:cubicBezTo>
                  <a:cubicBezTo>
                    <a:pt x="1030" y="226"/>
                    <a:pt x="1341" y="108"/>
                    <a:pt x="1649" y="108"/>
                  </a:cubicBezTo>
                  <a:cubicBezTo>
                    <a:pt x="2165" y="108"/>
                    <a:pt x="2672" y="439"/>
                    <a:pt x="2754" y="911"/>
                  </a:cubicBezTo>
                  <a:cubicBezTo>
                    <a:pt x="2862" y="1436"/>
                    <a:pt x="2462" y="1917"/>
                    <a:pt x="1936" y="1917"/>
                  </a:cubicBezTo>
                  <a:cubicBezTo>
                    <a:pt x="1903" y="1917"/>
                    <a:pt x="1870" y="1915"/>
                    <a:pt x="1836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39" y="1813"/>
                    <a:pt x="1590" y="1747"/>
                  </a:cubicBezTo>
                  <a:cubicBezTo>
                    <a:pt x="1590" y="1747"/>
                    <a:pt x="1557" y="1698"/>
                    <a:pt x="1590" y="1649"/>
                  </a:cubicBezTo>
                  <a:cubicBezTo>
                    <a:pt x="1639" y="1616"/>
                    <a:pt x="1984" y="1632"/>
                    <a:pt x="2000" y="1321"/>
                  </a:cubicBezTo>
                  <a:cubicBezTo>
                    <a:pt x="2021" y="1069"/>
                    <a:pt x="1814" y="905"/>
                    <a:pt x="1602" y="905"/>
                  </a:cubicBezTo>
                  <a:cubicBezTo>
                    <a:pt x="1482" y="905"/>
                    <a:pt x="1361" y="957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5"/>
                  </a:cubicBezTo>
                  <a:cubicBezTo>
                    <a:pt x="2763" y="375"/>
                    <a:pt x="2216" y="1"/>
                    <a:pt x="16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18"/>
            <p:cNvSpPr/>
            <p:nvPr/>
          </p:nvSpPr>
          <p:spPr>
            <a:xfrm>
              <a:off x="8365360" y="4472864"/>
              <a:ext cx="91460" cy="267295"/>
            </a:xfrm>
            <a:custGeom>
              <a:rect b="b" l="l" r="r" t="t"/>
              <a:pathLst>
                <a:path extrusionOk="0" h="8148" w="2788">
                  <a:moveTo>
                    <a:pt x="706" y="1"/>
                  </a:moveTo>
                  <a:cubicBezTo>
                    <a:pt x="706" y="1"/>
                    <a:pt x="67" y="181"/>
                    <a:pt x="214" y="1066"/>
                  </a:cubicBezTo>
                  <a:cubicBezTo>
                    <a:pt x="345" y="1968"/>
                    <a:pt x="1066" y="2443"/>
                    <a:pt x="1476" y="2902"/>
                  </a:cubicBezTo>
                  <a:cubicBezTo>
                    <a:pt x="1804" y="3263"/>
                    <a:pt x="2476" y="4131"/>
                    <a:pt x="2132" y="4967"/>
                  </a:cubicBezTo>
                  <a:cubicBezTo>
                    <a:pt x="2050" y="5197"/>
                    <a:pt x="1919" y="5394"/>
                    <a:pt x="1738" y="5557"/>
                  </a:cubicBezTo>
                  <a:cubicBezTo>
                    <a:pt x="1148" y="6066"/>
                    <a:pt x="755" y="6328"/>
                    <a:pt x="460" y="6754"/>
                  </a:cubicBezTo>
                  <a:cubicBezTo>
                    <a:pt x="165" y="7164"/>
                    <a:pt x="1" y="7639"/>
                    <a:pt x="17" y="8147"/>
                  </a:cubicBezTo>
                  <a:cubicBezTo>
                    <a:pt x="17" y="8000"/>
                    <a:pt x="66" y="6934"/>
                    <a:pt x="1214" y="6131"/>
                  </a:cubicBezTo>
                  <a:cubicBezTo>
                    <a:pt x="2509" y="5230"/>
                    <a:pt x="2787" y="4295"/>
                    <a:pt x="2345" y="2902"/>
                  </a:cubicBezTo>
                  <a:cubicBezTo>
                    <a:pt x="1820" y="1279"/>
                    <a:pt x="362" y="1099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18"/>
            <p:cNvSpPr/>
            <p:nvPr/>
          </p:nvSpPr>
          <p:spPr>
            <a:xfrm>
              <a:off x="8475620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1437" y="0"/>
                  </a:moveTo>
                  <a:cubicBezTo>
                    <a:pt x="1403" y="0"/>
                    <a:pt x="1372" y="6"/>
                    <a:pt x="1344" y="16"/>
                  </a:cubicBezTo>
                  <a:cubicBezTo>
                    <a:pt x="1016" y="114"/>
                    <a:pt x="951" y="376"/>
                    <a:pt x="1115" y="737"/>
                  </a:cubicBezTo>
                  <a:cubicBezTo>
                    <a:pt x="1262" y="1098"/>
                    <a:pt x="1770" y="1147"/>
                    <a:pt x="1639" y="2802"/>
                  </a:cubicBezTo>
                  <a:cubicBezTo>
                    <a:pt x="1508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789" y="0"/>
                    <a:pt x="14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18"/>
            <p:cNvSpPr/>
            <p:nvPr/>
          </p:nvSpPr>
          <p:spPr>
            <a:xfrm>
              <a:off x="8417521" y="4114332"/>
              <a:ext cx="173735" cy="232751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2" y="1"/>
                    <a:pt x="857" y="89"/>
                    <a:pt x="476" y="374"/>
                  </a:cubicBezTo>
                  <a:cubicBezTo>
                    <a:pt x="165" y="653"/>
                    <a:pt x="1" y="1062"/>
                    <a:pt x="50" y="1472"/>
                  </a:cubicBezTo>
                  <a:cubicBezTo>
                    <a:pt x="107" y="1984"/>
                    <a:pt x="633" y="2422"/>
                    <a:pt x="1231" y="2422"/>
                  </a:cubicBezTo>
                  <a:cubicBezTo>
                    <a:pt x="1322" y="2422"/>
                    <a:pt x="1416" y="2412"/>
                    <a:pt x="1509" y="2390"/>
                  </a:cubicBezTo>
                  <a:cubicBezTo>
                    <a:pt x="1624" y="2357"/>
                    <a:pt x="1722" y="2324"/>
                    <a:pt x="1820" y="2275"/>
                  </a:cubicBezTo>
                  <a:lnTo>
                    <a:pt x="1837" y="2275"/>
                  </a:lnTo>
                  <a:lnTo>
                    <a:pt x="1853" y="2259"/>
                  </a:lnTo>
                  <a:cubicBezTo>
                    <a:pt x="2148" y="2095"/>
                    <a:pt x="2312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9" y="948"/>
                  </a:cubicBezTo>
                  <a:cubicBezTo>
                    <a:pt x="968" y="1144"/>
                    <a:pt x="1066" y="1702"/>
                    <a:pt x="1476" y="1751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5"/>
                  </a:cubicBezTo>
                  <a:cubicBezTo>
                    <a:pt x="1929" y="1286"/>
                    <a:pt x="1956" y="1252"/>
                    <a:pt x="1993" y="1252"/>
                  </a:cubicBezTo>
                  <a:cubicBezTo>
                    <a:pt x="2049" y="1252"/>
                    <a:pt x="2128" y="1330"/>
                    <a:pt x="2148" y="1587"/>
                  </a:cubicBezTo>
                  <a:cubicBezTo>
                    <a:pt x="2165" y="1702"/>
                    <a:pt x="2132" y="1833"/>
                    <a:pt x="2083" y="1947"/>
                  </a:cubicBezTo>
                  <a:cubicBezTo>
                    <a:pt x="1935" y="2168"/>
                    <a:pt x="1695" y="2297"/>
                    <a:pt x="1434" y="2297"/>
                  </a:cubicBezTo>
                  <a:cubicBezTo>
                    <a:pt x="1405" y="2297"/>
                    <a:pt x="1375" y="2295"/>
                    <a:pt x="1345" y="2292"/>
                  </a:cubicBezTo>
                  <a:cubicBezTo>
                    <a:pt x="1335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5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9" y="1947"/>
                    <a:pt x="4836" y="4242"/>
                    <a:pt x="4328" y="5390"/>
                  </a:cubicBezTo>
                  <a:cubicBezTo>
                    <a:pt x="4066" y="6078"/>
                    <a:pt x="3607" y="6668"/>
                    <a:pt x="3017" y="7094"/>
                  </a:cubicBezTo>
                  <a:cubicBezTo>
                    <a:pt x="3623" y="6684"/>
                    <a:pt x="4115" y="6111"/>
                    <a:pt x="4410" y="5439"/>
                  </a:cubicBezTo>
                  <a:cubicBezTo>
                    <a:pt x="4951" y="4291"/>
                    <a:pt x="5295" y="1898"/>
                    <a:pt x="3459" y="554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18"/>
            <p:cNvSpPr/>
            <p:nvPr/>
          </p:nvSpPr>
          <p:spPr>
            <a:xfrm>
              <a:off x="8456790" y="3933015"/>
              <a:ext cx="171012" cy="268870"/>
            </a:xfrm>
            <a:custGeom>
              <a:rect b="b" l="l" r="r" t="t"/>
              <a:pathLst>
                <a:path extrusionOk="0" h="8196" w="5213">
                  <a:moveTo>
                    <a:pt x="1082" y="0"/>
                  </a:move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590" y="5589"/>
                    <a:pt x="4475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62" y="5803"/>
                    <a:pt x="3262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25" y="2787"/>
                  </a:cubicBezTo>
                  <a:cubicBezTo>
                    <a:pt x="2541" y="2639"/>
                    <a:pt x="2574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13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0" y="836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18"/>
            <p:cNvSpPr/>
            <p:nvPr/>
          </p:nvSpPr>
          <p:spPr>
            <a:xfrm>
              <a:off x="8377728" y="3899652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1" y="2345"/>
                    <a:pt x="2689" y="2066"/>
                    <a:pt x="2443" y="1820"/>
                  </a:cubicBezTo>
                  <a:cubicBezTo>
                    <a:pt x="2312" y="1656"/>
                    <a:pt x="2296" y="1427"/>
                    <a:pt x="2427" y="1263"/>
                  </a:cubicBezTo>
                  <a:cubicBezTo>
                    <a:pt x="2427" y="1263"/>
                    <a:pt x="2382" y="1253"/>
                    <a:pt x="2319" y="1253"/>
                  </a:cubicBezTo>
                  <a:cubicBezTo>
                    <a:pt x="2154" y="1253"/>
                    <a:pt x="1864" y="1322"/>
                    <a:pt x="1935" y="1820"/>
                  </a:cubicBezTo>
                  <a:cubicBezTo>
                    <a:pt x="2033" y="2509"/>
                    <a:pt x="2083" y="2623"/>
                    <a:pt x="1870" y="2640"/>
                  </a:cubicBezTo>
                  <a:cubicBezTo>
                    <a:pt x="1860" y="2641"/>
                    <a:pt x="1850" y="2642"/>
                    <a:pt x="1842" y="2642"/>
                  </a:cubicBezTo>
                  <a:cubicBezTo>
                    <a:pt x="1646" y="2642"/>
                    <a:pt x="1708" y="2303"/>
                    <a:pt x="1755" y="2115"/>
                  </a:cubicBezTo>
                  <a:cubicBezTo>
                    <a:pt x="1820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18"/>
            <p:cNvSpPr/>
            <p:nvPr/>
          </p:nvSpPr>
          <p:spPr>
            <a:xfrm>
              <a:off x="8556814" y="4181419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49" y="1197"/>
                    <a:pt x="951" y="2476"/>
                  </a:cubicBezTo>
                  <a:cubicBezTo>
                    <a:pt x="853" y="3771"/>
                    <a:pt x="0" y="4262"/>
                    <a:pt x="0" y="4262"/>
                  </a:cubicBezTo>
                  <a:cubicBezTo>
                    <a:pt x="3590" y="2443"/>
                    <a:pt x="2295" y="788"/>
                    <a:pt x="1934" y="525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18"/>
            <p:cNvSpPr/>
            <p:nvPr/>
          </p:nvSpPr>
          <p:spPr>
            <a:xfrm>
              <a:off x="8559504" y="4267796"/>
              <a:ext cx="258143" cy="190302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6" y="957"/>
                  </a:cubicBezTo>
                  <a:cubicBezTo>
                    <a:pt x="1459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72" y="3367"/>
                  </a:cubicBezTo>
                  <a:cubicBezTo>
                    <a:pt x="4295" y="4121"/>
                    <a:pt x="4491" y="5334"/>
                    <a:pt x="5999" y="5711"/>
                  </a:cubicBezTo>
                  <a:cubicBezTo>
                    <a:pt x="6253" y="5774"/>
                    <a:pt x="6473" y="5801"/>
                    <a:pt x="6666" y="5801"/>
                  </a:cubicBezTo>
                  <a:cubicBezTo>
                    <a:pt x="7618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1" y="5212"/>
                    <a:pt x="7701" y="5241"/>
                    <a:pt x="7630" y="5241"/>
                  </a:cubicBezTo>
                  <a:cubicBezTo>
                    <a:pt x="7380" y="5241"/>
                    <a:pt x="7236" y="4878"/>
                    <a:pt x="7262" y="4137"/>
                  </a:cubicBezTo>
                  <a:cubicBezTo>
                    <a:pt x="7278" y="3170"/>
                    <a:pt x="6409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6" y="1728"/>
                    <a:pt x="3508" y="1580"/>
                    <a:pt x="4180" y="1384"/>
                  </a:cubicBezTo>
                  <a:cubicBezTo>
                    <a:pt x="4868" y="1187"/>
                    <a:pt x="4557" y="548"/>
                    <a:pt x="4557" y="548"/>
                  </a:cubicBezTo>
                  <a:lnTo>
                    <a:pt x="4557" y="548"/>
                  </a:lnTo>
                  <a:cubicBezTo>
                    <a:pt x="4505" y="588"/>
                    <a:pt x="4454" y="606"/>
                    <a:pt x="4399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18"/>
            <p:cNvSpPr/>
            <p:nvPr/>
          </p:nvSpPr>
          <p:spPr>
            <a:xfrm>
              <a:off x="8434219" y="4345348"/>
              <a:ext cx="252205" cy="206606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5" y="0"/>
                    <a:pt x="1373" y="1109"/>
                    <a:pt x="672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2" y="6232"/>
                    <a:pt x="279" y="6297"/>
                  </a:cubicBezTo>
                  <a:cubicBezTo>
                    <a:pt x="246" y="6133"/>
                    <a:pt x="230" y="5970"/>
                    <a:pt x="230" y="5789"/>
                  </a:cubicBezTo>
                  <a:cubicBezTo>
                    <a:pt x="230" y="4920"/>
                    <a:pt x="410" y="4068"/>
                    <a:pt x="738" y="3249"/>
                  </a:cubicBezTo>
                  <a:cubicBezTo>
                    <a:pt x="1147" y="2249"/>
                    <a:pt x="1869" y="1429"/>
                    <a:pt x="2819" y="888"/>
                  </a:cubicBezTo>
                  <a:cubicBezTo>
                    <a:pt x="3365" y="575"/>
                    <a:pt x="4076" y="326"/>
                    <a:pt x="4780" y="326"/>
                  </a:cubicBezTo>
                  <a:cubicBezTo>
                    <a:pt x="5367" y="326"/>
                    <a:pt x="5949" y="499"/>
                    <a:pt x="6425" y="954"/>
                  </a:cubicBezTo>
                  <a:cubicBezTo>
                    <a:pt x="7474" y="1872"/>
                    <a:pt x="7147" y="3773"/>
                    <a:pt x="5934" y="4085"/>
                  </a:cubicBezTo>
                  <a:cubicBezTo>
                    <a:pt x="5804" y="4119"/>
                    <a:pt x="5669" y="4135"/>
                    <a:pt x="5536" y="4135"/>
                  </a:cubicBezTo>
                  <a:cubicBezTo>
                    <a:pt x="5097" y="4135"/>
                    <a:pt x="4668" y="3956"/>
                    <a:pt x="4442" y="3642"/>
                  </a:cubicBezTo>
                  <a:cubicBezTo>
                    <a:pt x="4147" y="3232"/>
                    <a:pt x="4147" y="2691"/>
                    <a:pt x="4409" y="2265"/>
                  </a:cubicBezTo>
                  <a:cubicBezTo>
                    <a:pt x="4601" y="1994"/>
                    <a:pt x="4918" y="1840"/>
                    <a:pt x="5241" y="1840"/>
                  </a:cubicBezTo>
                  <a:cubicBezTo>
                    <a:pt x="5387" y="1840"/>
                    <a:pt x="5534" y="1871"/>
                    <a:pt x="5671" y="1937"/>
                  </a:cubicBezTo>
                  <a:cubicBezTo>
                    <a:pt x="5835" y="2036"/>
                    <a:pt x="5950" y="2200"/>
                    <a:pt x="5950" y="2396"/>
                  </a:cubicBezTo>
                  <a:cubicBezTo>
                    <a:pt x="5950" y="2396"/>
                    <a:pt x="5950" y="2545"/>
                    <a:pt x="5865" y="2545"/>
                  </a:cubicBezTo>
                  <a:cubicBezTo>
                    <a:pt x="5861" y="2545"/>
                    <a:pt x="5856" y="2545"/>
                    <a:pt x="5852" y="2544"/>
                  </a:cubicBezTo>
                  <a:cubicBezTo>
                    <a:pt x="5753" y="2527"/>
                    <a:pt x="5786" y="2396"/>
                    <a:pt x="5524" y="2331"/>
                  </a:cubicBezTo>
                  <a:cubicBezTo>
                    <a:pt x="5493" y="2324"/>
                    <a:pt x="5462" y="2320"/>
                    <a:pt x="5432" y="2320"/>
                  </a:cubicBezTo>
                  <a:cubicBezTo>
                    <a:pt x="5177" y="2320"/>
                    <a:pt x="4973" y="2558"/>
                    <a:pt x="5032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2" y="3088"/>
                    <a:pt x="5934" y="2986"/>
                  </a:cubicBezTo>
                  <a:cubicBezTo>
                    <a:pt x="5999" y="2904"/>
                    <a:pt x="6048" y="2822"/>
                    <a:pt x="6081" y="2740"/>
                  </a:cubicBezTo>
                  <a:cubicBezTo>
                    <a:pt x="6180" y="2429"/>
                    <a:pt x="6048" y="2085"/>
                    <a:pt x="5770" y="1921"/>
                  </a:cubicBezTo>
                  <a:cubicBezTo>
                    <a:pt x="5592" y="1814"/>
                    <a:pt x="5400" y="1763"/>
                    <a:pt x="5211" y="1763"/>
                  </a:cubicBezTo>
                  <a:cubicBezTo>
                    <a:pt x="4876" y="1763"/>
                    <a:pt x="4553" y="1923"/>
                    <a:pt x="4344" y="2216"/>
                  </a:cubicBezTo>
                  <a:cubicBezTo>
                    <a:pt x="4032" y="2658"/>
                    <a:pt x="4032" y="3249"/>
                    <a:pt x="4344" y="3691"/>
                  </a:cubicBezTo>
                  <a:cubicBezTo>
                    <a:pt x="4613" y="4062"/>
                    <a:pt x="5092" y="4264"/>
                    <a:pt x="5577" y="4264"/>
                  </a:cubicBezTo>
                  <a:cubicBezTo>
                    <a:pt x="5713" y="4264"/>
                    <a:pt x="5850" y="4248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18"/>
            <p:cNvSpPr/>
            <p:nvPr/>
          </p:nvSpPr>
          <p:spPr>
            <a:xfrm>
              <a:off x="8447112" y="4408565"/>
              <a:ext cx="99727" cy="107371"/>
            </a:xfrm>
            <a:custGeom>
              <a:rect b="b" l="l" r="r" t="t"/>
              <a:pathLst>
                <a:path extrusionOk="0" h="3273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18"/>
            <p:cNvSpPr/>
            <p:nvPr/>
          </p:nvSpPr>
          <p:spPr>
            <a:xfrm>
              <a:off x="8575612" y="4400823"/>
              <a:ext cx="171045" cy="147819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17" y="1771"/>
                  </a:cubicBezTo>
                  <a:cubicBezTo>
                    <a:pt x="2689" y="2852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8" y="4506"/>
                  </a:cubicBezTo>
                  <a:cubicBezTo>
                    <a:pt x="2167" y="4506"/>
                    <a:pt x="2490" y="4419"/>
                    <a:pt x="2738" y="4164"/>
                  </a:cubicBezTo>
                  <a:cubicBezTo>
                    <a:pt x="3279" y="3574"/>
                    <a:pt x="3164" y="2967"/>
                    <a:pt x="3148" y="2672"/>
                  </a:cubicBezTo>
                  <a:cubicBezTo>
                    <a:pt x="3116" y="2385"/>
                    <a:pt x="3069" y="1851"/>
                    <a:pt x="3337" y="1851"/>
                  </a:cubicBezTo>
                  <a:cubicBezTo>
                    <a:pt x="3345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58" y="2754"/>
                    <a:pt x="3541" y="3049"/>
                    <a:pt x="4164" y="3229"/>
                  </a:cubicBezTo>
                  <a:cubicBezTo>
                    <a:pt x="4509" y="3311"/>
                    <a:pt x="4820" y="3475"/>
                    <a:pt x="5082" y="3721"/>
                  </a:cubicBezTo>
                  <a:cubicBezTo>
                    <a:pt x="4968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4" y="672"/>
                  </a:cubicBezTo>
                  <a:cubicBezTo>
                    <a:pt x="3328" y="427"/>
                    <a:pt x="3197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18"/>
            <p:cNvSpPr/>
            <p:nvPr/>
          </p:nvSpPr>
          <p:spPr>
            <a:xfrm>
              <a:off x="8677801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lnTo>
                    <a:pt x="328" y="1"/>
                  </a:lnTo>
                  <a:cubicBezTo>
                    <a:pt x="345" y="181"/>
                    <a:pt x="328" y="378"/>
                    <a:pt x="279" y="558"/>
                  </a:cubicBezTo>
                  <a:cubicBezTo>
                    <a:pt x="181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0" y="1296"/>
                  </a:cubicBezTo>
                  <a:cubicBezTo>
                    <a:pt x="1295" y="919"/>
                    <a:pt x="1115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18"/>
            <p:cNvSpPr/>
            <p:nvPr/>
          </p:nvSpPr>
          <p:spPr>
            <a:xfrm>
              <a:off x="8679409" y="4216882"/>
              <a:ext cx="228028" cy="160351"/>
            </a:xfrm>
            <a:custGeom>
              <a:rect b="b" l="l" r="r" t="t"/>
              <a:pathLst>
                <a:path extrusionOk="0" h="4888" w="6951">
                  <a:moveTo>
                    <a:pt x="1933" y="1"/>
                  </a:moveTo>
                  <a:cubicBezTo>
                    <a:pt x="1052" y="1"/>
                    <a:pt x="588" y="827"/>
                    <a:pt x="705" y="1362"/>
                  </a:cubicBezTo>
                  <a:cubicBezTo>
                    <a:pt x="825" y="1974"/>
                    <a:pt x="1434" y="2002"/>
                    <a:pt x="1541" y="2002"/>
                  </a:cubicBezTo>
                  <a:cubicBezTo>
                    <a:pt x="1552" y="2002"/>
                    <a:pt x="1558" y="2001"/>
                    <a:pt x="1558" y="2001"/>
                  </a:cubicBezTo>
                  <a:cubicBezTo>
                    <a:pt x="1295" y="1903"/>
                    <a:pt x="1181" y="1592"/>
                    <a:pt x="1312" y="1329"/>
                  </a:cubicBezTo>
                  <a:cubicBezTo>
                    <a:pt x="1349" y="1265"/>
                    <a:pt x="1392" y="1241"/>
                    <a:pt x="1439" y="1241"/>
                  </a:cubicBezTo>
                  <a:cubicBezTo>
                    <a:pt x="1537" y="1241"/>
                    <a:pt x="1654" y="1345"/>
                    <a:pt x="1787" y="1411"/>
                  </a:cubicBezTo>
                  <a:cubicBezTo>
                    <a:pt x="1825" y="1430"/>
                    <a:pt x="1861" y="1439"/>
                    <a:pt x="1895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37" y="959"/>
                    <a:pt x="2346" y="817"/>
                    <a:pt x="2534" y="817"/>
                  </a:cubicBezTo>
                  <a:cubicBezTo>
                    <a:pt x="2652" y="817"/>
                    <a:pt x="2801" y="873"/>
                    <a:pt x="2984" y="1018"/>
                  </a:cubicBezTo>
                  <a:cubicBezTo>
                    <a:pt x="3475" y="1395"/>
                    <a:pt x="3164" y="2149"/>
                    <a:pt x="3164" y="2149"/>
                  </a:cubicBezTo>
                  <a:cubicBezTo>
                    <a:pt x="3164" y="2149"/>
                    <a:pt x="3164" y="1526"/>
                    <a:pt x="2738" y="1477"/>
                  </a:cubicBezTo>
                  <a:cubicBezTo>
                    <a:pt x="2690" y="1463"/>
                    <a:pt x="2643" y="1457"/>
                    <a:pt x="2597" y="1457"/>
                  </a:cubicBezTo>
                  <a:cubicBezTo>
                    <a:pt x="2419" y="1457"/>
                    <a:pt x="2259" y="1554"/>
                    <a:pt x="2181" y="1723"/>
                  </a:cubicBezTo>
                  <a:cubicBezTo>
                    <a:pt x="2443" y="1723"/>
                    <a:pt x="2459" y="2100"/>
                    <a:pt x="2312" y="2296"/>
                  </a:cubicBezTo>
                  <a:cubicBezTo>
                    <a:pt x="2164" y="2509"/>
                    <a:pt x="2213" y="2641"/>
                    <a:pt x="2361" y="2739"/>
                  </a:cubicBezTo>
                  <a:cubicBezTo>
                    <a:pt x="2492" y="2821"/>
                    <a:pt x="2705" y="2804"/>
                    <a:pt x="2525" y="3181"/>
                  </a:cubicBezTo>
                  <a:cubicBezTo>
                    <a:pt x="2344" y="3558"/>
                    <a:pt x="1640" y="3558"/>
                    <a:pt x="1640" y="3558"/>
                  </a:cubicBezTo>
                  <a:cubicBezTo>
                    <a:pt x="1787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59" y="3231"/>
                    <a:pt x="1295" y="3280"/>
                  </a:cubicBezTo>
                  <a:cubicBezTo>
                    <a:pt x="1000" y="3378"/>
                    <a:pt x="1017" y="3280"/>
                    <a:pt x="754" y="3509"/>
                  </a:cubicBezTo>
                  <a:cubicBezTo>
                    <a:pt x="623" y="3624"/>
                    <a:pt x="435" y="3653"/>
                    <a:pt x="279" y="3653"/>
                  </a:cubicBezTo>
                  <a:cubicBezTo>
                    <a:pt x="123" y="3653"/>
                    <a:pt x="1" y="3624"/>
                    <a:pt x="0" y="3624"/>
                  </a:cubicBezTo>
                  <a:lnTo>
                    <a:pt x="0" y="3624"/>
                  </a:lnTo>
                  <a:cubicBezTo>
                    <a:pt x="181" y="3722"/>
                    <a:pt x="377" y="3788"/>
                    <a:pt x="574" y="3804"/>
                  </a:cubicBezTo>
                  <a:cubicBezTo>
                    <a:pt x="1017" y="3837"/>
                    <a:pt x="1459" y="3903"/>
                    <a:pt x="1885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1" y="4887"/>
                    <a:pt x="4754" y="4888"/>
                    <a:pt x="4786" y="4888"/>
                  </a:cubicBezTo>
                  <a:cubicBezTo>
                    <a:pt x="5210" y="4888"/>
                    <a:pt x="5619" y="4789"/>
                    <a:pt x="6000" y="4591"/>
                  </a:cubicBezTo>
                  <a:cubicBezTo>
                    <a:pt x="6737" y="4099"/>
                    <a:pt x="6950" y="3100"/>
                    <a:pt x="6459" y="2362"/>
                  </a:cubicBezTo>
                  <a:cubicBezTo>
                    <a:pt x="6236" y="2024"/>
                    <a:pt x="5876" y="1868"/>
                    <a:pt x="5536" y="1868"/>
                  </a:cubicBezTo>
                  <a:cubicBezTo>
                    <a:pt x="5200" y="1868"/>
                    <a:pt x="4884" y="2020"/>
                    <a:pt x="4738" y="2296"/>
                  </a:cubicBezTo>
                  <a:cubicBezTo>
                    <a:pt x="4492" y="2624"/>
                    <a:pt x="4541" y="3083"/>
                    <a:pt x="4836" y="3378"/>
                  </a:cubicBezTo>
                  <a:cubicBezTo>
                    <a:pt x="4852" y="3395"/>
                    <a:pt x="4869" y="3411"/>
                    <a:pt x="4901" y="3427"/>
                  </a:cubicBezTo>
                  <a:cubicBezTo>
                    <a:pt x="4901" y="3427"/>
                    <a:pt x="4918" y="3444"/>
                    <a:pt x="4934" y="3460"/>
                  </a:cubicBezTo>
                  <a:cubicBezTo>
                    <a:pt x="5036" y="3519"/>
                    <a:pt x="5163" y="3550"/>
                    <a:pt x="5286" y="3550"/>
                  </a:cubicBezTo>
                  <a:cubicBezTo>
                    <a:pt x="5540" y="3550"/>
                    <a:pt x="5781" y="3419"/>
                    <a:pt x="5770" y="3132"/>
                  </a:cubicBezTo>
                  <a:cubicBezTo>
                    <a:pt x="5784" y="2938"/>
                    <a:pt x="5627" y="2856"/>
                    <a:pt x="5451" y="2856"/>
                  </a:cubicBezTo>
                  <a:cubicBezTo>
                    <a:pt x="5196" y="2856"/>
                    <a:pt x="4900" y="3028"/>
                    <a:pt x="5016" y="3280"/>
                  </a:cubicBezTo>
                  <a:cubicBezTo>
                    <a:pt x="5016" y="3304"/>
                    <a:pt x="5016" y="3333"/>
                    <a:pt x="4990" y="3333"/>
                  </a:cubicBezTo>
                  <a:cubicBezTo>
                    <a:pt x="4963" y="3333"/>
                    <a:pt x="4910" y="3304"/>
                    <a:pt x="4803" y="3214"/>
                  </a:cubicBezTo>
                  <a:cubicBezTo>
                    <a:pt x="4688" y="3100"/>
                    <a:pt x="4623" y="2952"/>
                    <a:pt x="4623" y="2804"/>
                  </a:cubicBezTo>
                  <a:cubicBezTo>
                    <a:pt x="4623" y="2624"/>
                    <a:pt x="4688" y="2460"/>
                    <a:pt x="4803" y="2313"/>
                  </a:cubicBezTo>
                  <a:cubicBezTo>
                    <a:pt x="4928" y="2078"/>
                    <a:pt x="5195" y="1955"/>
                    <a:pt x="5483" y="1955"/>
                  </a:cubicBezTo>
                  <a:cubicBezTo>
                    <a:pt x="5798" y="1955"/>
                    <a:pt x="6138" y="2103"/>
                    <a:pt x="6344" y="2411"/>
                  </a:cubicBezTo>
                  <a:lnTo>
                    <a:pt x="6360" y="2444"/>
                  </a:lnTo>
                  <a:cubicBezTo>
                    <a:pt x="6573" y="2854"/>
                    <a:pt x="6557" y="3345"/>
                    <a:pt x="6328" y="3755"/>
                  </a:cubicBezTo>
                  <a:cubicBezTo>
                    <a:pt x="6048" y="4259"/>
                    <a:pt x="5409" y="4609"/>
                    <a:pt x="4579" y="4609"/>
                  </a:cubicBezTo>
                  <a:cubicBezTo>
                    <a:pt x="4192" y="4609"/>
                    <a:pt x="3764" y="4533"/>
                    <a:pt x="3312" y="4362"/>
                  </a:cubicBezTo>
                  <a:cubicBezTo>
                    <a:pt x="3262" y="4345"/>
                    <a:pt x="3033" y="4263"/>
                    <a:pt x="2885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5" y="3313"/>
                    <a:pt x="4147" y="838"/>
                    <a:pt x="2689" y="182"/>
                  </a:cubicBezTo>
                  <a:cubicBezTo>
                    <a:pt x="2411" y="55"/>
                    <a:pt x="2159" y="1"/>
                    <a:pt x="19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18"/>
            <p:cNvSpPr/>
            <p:nvPr/>
          </p:nvSpPr>
          <p:spPr>
            <a:xfrm>
              <a:off x="8790193" y="4303489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36" y="2640"/>
                    <a:pt x="2213" y="3033"/>
                  </a:cubicBezTo>
                  <a:cubicBezTo>
                    <a:pt x="2379" y="3221"/>
                    <a:pt x="2551" y="3278"/>
                    <a:pt x="2710" y="3278"/>
                  </a:cubicBezTo>
                  <a:cubicBezTo>
                    <a:pt x="2897" y="3278"/>
                    <a:pt x="3065" y="3200"/>
                    <a:pt x="3180" y="3164"/>
                  </a:cubicBezTo>
                  <a:cubicBezTo>
                    <a:pt x="3203" y="3157"/>
                    <a:pt x="3228" y="3154"/>
                    <a:pt x="3252" y="3154"/>
                  </a:cubicBezTo>
                  <a:cubicBezTo>
                    <a:pt x="3346" y="3154"/>
                    <a:pt x="3439" y="3204"/>
                    <a:pt x="3491" y="3295"/>
                  </a:cubicBezTo>
                  <a:cubicBezTo>
                    <a:pt x="3524" y="3099"/>
                    <a:pt x="3475" y="2885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6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18"/>
            <p:cNvSpPr/>
            <p:nvPr/>
          </p:nvSpPr>
          <p:spPr>
            <a:xfrm>
              <a:off x="8595000" y="4060203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04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6" y="2139"/>
                    <a:pt x="1016" y="2352"/>
                  </a:cubicBezTo>
                  <a:cubicBezTo>
                    <a:pt x="1147" y="2417"/>
                    <a:pt x="1287" y="2450"/>
                    <a:pt x="1424" y="2450"/>
                  </a:cubicBezTo>
                  <a:cubicBezTo>
                    <a:pt x="1561" y="2450"/>
                    <a:pt x="1697" y="2417"/>
                    <a:pt x="1819" y="2352"/>
                  </a:cubicBezTo>
                  <a:lnTo>
                    <a:pt x="1852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00" y="2221"/>
                  </a:lnTo>
                  <a:cubicBezTo>
                    <a:pt x="2033" y="2204"/>
                    <a:pt x="2049" y="2171"/>
                    <a:pt x="2065" y="2155"/>
                  </a:cubicBezTo>
                  <a:cubicBezTo>
                    <a:pt x="2229" y="1975"/>
                    <a:pt x="2311" y="1745"/>
                    <a:pt x="2278" y="1499"/>
                  </a:cubicBezTo>
                  <a:cubicBezTo>
                    <a:pt x="2246" y="1167"/>
                    <a:pt x="2039" y="1024"/>
                    <a:pt x="1845" y="1024"/>
                  </a:cubicBezTo>
                  <a:cubicBezTo>
                    <a:pt x="1742" y="1024"/>
                    <a:pt x="1642" y="1065"/>
                    <a:pt x="1574" y="1139"/>
                  </a:cubicBezTo>
                  <a:cubicBezTo>
                    <a:pt x="1410" y="1303"/>
                    <a:pt x="1442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82" y="2024"/>
                    <a:pt x="1967" y="2204"/>
                    <a:pt x="1803" y="2303"/>
                  </a:cubicBezTo>
                  <a:cubicBezTo>
                    <a:pt x="1689" y="2348"/>
                    <a:pt x="1571" y="2373"/>
                    <a:pt x="1455" y="2373"/>
                  </a:cubicBezTo>
                  <a:cubicBezTo>
                    <a:pt x="1321" y="2373"/>
                    <a:pt x="1188" y="2340"/>
                    <a:pt x="1065" y="2270"/>
                  </a:cubicBezTo>
                  <a:cubicBezTo>
                    <a:pt x="525" y="2057"/>
                    <a:pt x="164" y="1106"/>
                    <a:pt x="803" y="565"/>
                  </a:cubicBezTo>
                  <a:cubicBezTo>
                    <a:pt x="1049" y="319"/>
                    <a:pt x="1377" y="172"/>
                    <a:pt x="1738" y="172"/>
                  </a:cubicBezTo>
                  <a:cubicBezTo>
                    <a:pt x="2492" y="204"/>
                    <a:pt x="3311" y="762"/>
                    <a:pt x="3442" y="2221"/>
                  </a:cubicBezTo>
                  <a:cubicBezTo>
                    <a:pt x="3491" y="2761"/>
                    <a:pt x="3426" y="3319"/>
                    <a:pt x="3278" y="3860"/>
                  </a:cubicBezTo>
                  <a:cubicBezTo>
                    <a:pt x="3147" y="4302"/>
                    <a:pt x="2950" y="4745"/>
                    <a:pt x="2688" y="5122"/>
                  </a:cubicBezTo>
                  <a:cubicBezTo>
                    <a:pt x="2278" y="5614"/>
                    <a:pt x="1770" y="6007"/>
                    <a:pt x="1197" y="6286"/>
                  </a:cubicBezTo>
                  <a:cubicBezTo>
                    <a:pt x="1819" y="6040"/>
                    <a:pt x="2360" y="5646"/>
                    <a:pt x="2787" y="5122"/>
                  </a:cubicBezTo>
                  <a:cubicBezTo>
                    <a:pt x="3541" y="4269"/>
                    <a:pt x="4458" y="2253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18"/>
            <p:cNvSpPr/>
            <p:nvPr/>
          </p:nvSpPr>
          <p:spPr>
            <a:xfrm>
              <a:off x="8068010" y="4897236"/>
              <a:ext cx="296852" cy="207032"/>
            </a:xfrm>
            <a:custGeom>
              <a:rect b="b" l="l" r="r" t="t"/>
              <a:pathLst>
                <a:path extrusionOk="0" h="6311" w="9049">
                  <a:moveTo>
                    <a:pt x="2012" y="1"/>
                  </a:moveTo>
                  <a:cubicBezTo>
                    <a:pt x="1092" y="1"/>
                    <a:pt x="66" y="653"/>
                    <a:pt x="33" y="1850"/>
                  </a:cubicBezTo>
                  <a:cubicBezTo>
                    <a:pt x="1" y="2718"/>
                    <a:pt x="476" y="3522"/>
                    <a:pt x="1230" y="3931"/>
                  </a:cubicBezTo>
                  <a:cubicBezTo>
                    <a:pt x="1742" y="4182"/>
                    <a:pt x="2308" y="4287"/>
                    <a:pt x="2885" y="4287"/>
                  </a:cubicBezTo>
                  <a:cubicBezTo>
                    <a:pt x="3212" y="4287"/>
                    <a:pt x="3542" y="4253"/>
                    <a:pt x="3869" y="4194"/>
                  </a:cubicBezTo>
                  <a:cubicBezTo>
                    <a:pt x="4754" y="3948"/>
                    <a:pt x="5574" y="3620"/>
                    <a:pt x="6377" y="3423"/>
                  </a:cubicBezTo>
                  <a:cubicBezTo>
                    <a:pt x="6583" y="3370"/>
                    <a:pt x="6792" y="3343"/>
                    <a:pt x="6996" y="3343"/>
                  </a:cubicBezTo>
                  <a:cubicBezTo>
                    <a:pt x="7607" y="3343"/>
                    <a:pt x="8180" y="3580"/>
                    <a:pt x="8524" y="4046"/>
                  </a:cubicBezTo>
                  <a:cubicBezTo>
                    <a:pt x="8950" y="4636"/>
                    <a:pt x="8999" y="5571"/>
                    <a:pt x="8458" y="5964"/>
                  </a:cubicBezTo>
                  <a:cubicBezTo>
                    <a:pt x="8245" y="6126"/>
                    <a:pt x="7987" y="6201"/>
                    <a:pt x="7738" y="6201"/>
                  </a:cubicBezTo>
                  <a:cubicBezTo>
                    <a:pt x="7357" y="6201"/>
                    <a:pt x="6994" y="6025"/>
                    <a:pt x="6836" y="5718"/>
                  </a:cubicBezTo>
                  <a:cubicBezTo>
                    <a:pt x="6524" y="5226"/>
                    <a:pt x="6770" y="4571"/>
                    <a:pt x="7229" y="4440"/>
                  </a:cubicBezTo>
                  <a:cubicBezTo>
                    <a:pt x="7321" y="4403"/>
                    <a:pt x="7416" y="4385"/>
                    <a:pt x="7511" y="4385"/>
                  </a:cubicBezTo>
                  <a:cubicBezTo>
                    <a:pt x="7754" y="4385"/>
                    <a:pt x="7989" y="4501"/>
                    <a:pt x="8131" y="4702"/>
                  </a:cubicBezTo>
                  <a:cubicBezTo>
                    <a:pt x="8229" y="4882"/>
                    <a:pt x="8245" y="5095"/>
                    <a:pt x="8180" y="5275"/>
                  </a:cubicBezTo>
                  <a:cubicBezTo>
                    <a:pt x="8167" y="5314"/>
                    <a:pt x="8113" y="5394"/>
                    <a:pt x="8059" y="5394"/>
                  </a:cubicBezTo>
                  <a:cubicBezTo>
                    <a:pt x="8045" y="5394"/>
                    <a:pt x="8030" y="5388"/>
                    <a:pt x="8016" y="5374"/>
                  </a:cubicBezTo>
                  <a:cubicBezTo>
                    <a:pt x="7967" y="5325"/>
                    <a:pt x="8016" y="4964"/>
                    <a:pt x="7655" y="4915"/>
                  </a:cubicBezTo>
                  <a:cubicBezTo>
                    <a:pt x="7641" y="4913"/>
                    <a:pt x="7626" y="4912"/>
                    <a:pt x="7613" y="4912"/>
                  </a:cubicBezTo>
                  <a:cubicBezTo>
                    <a:pt x="7269" y="4912"/>
                    <a:pt x="7161" y="5478"/>
                    <a:pt x="7508" y="5620"/>
                  </a:cubicBezTo>
                  <a:cubicBezTo>
                    <a:pt x="7581" y="5652"/>
                    <a:pt x="7656" y="5668"/>
                    <a:pt x="7729" y="5668"/>
                  </a:cubicBezTo>
                  <a:cubicBezTo>
                    <a:pt x="7951" y="5668"/>
                    <a:pt x="8155" y="5526"/>
                    <a:pt x="8229" y="5292"/>
                  </a:cubicBezTo>
                  <a:cubicBezTo>
                    <a:pt x="8229" y="5292"/>
                    <a:pt x="8229" y="5275"/>
                    <a:pt x="8229" y="5275"/>
                  </a:cubicBezTo>
                  <a:lnTo>
                    <a:pt x="8245" y="5226"/>
                  </a:lnTo>
                  <a:lnTo>
                    <a:pt x="8245" y="5210"/>
                  </a:lnTo>
                  <a:cubicBezTo>
                    <a:pt x="8262" y="5095"/>
                    <a:pt x="8262" y="4964"/>
                    <a:pt x="8229" y="4833"/>
                  </a:cubicBezTo>
                  <a:cubicBezTo>
                    <a:pt x="8104" y="4521"/>
                    <a:pt x="7809" y="4333"/>
                    <a:pt x="7494" y="4333"/>
                  </a:cubicBezTo>
                  <a:cubicBezTo>
                    <a:pt x="7395" y="4333"/>
                    <a:pt x="7294" y="4351"/>
                    <a:pt x="7196" y="4390"/>
                  </a:cubicBezTo>
                  <a:cubicBezTo>
                    <a:pt x="6705" y="4521"/>
                    <a:pt x="6410" y="5210"/>
                    <a:pt x="6754" y="5767"/>
                  </a:cubicBezTo>
                  <a:cubicBezTo>
                    <a:pt x="6925" y="6110"/>
                    <a:pt x="7327" y="6310"/>
                    <a:pt x="7747" y="6310"/>
                  </a:cubicBezTo>
                  <a:cubicBezTo>
                    <a:pt x="8010" y="6310"/>
                    <a:pt x="8281" y="6232"/>
                    <a:pt x="8508" y="6062"/>
                  </a:cubicBezTo>
                  <a:cubicBezTo>
                    <a:pt x="8950" y="5734"/>
                    <a:pt x="9049" y="5128"/>
                    <a:pt x="8917" y="4571"/>
                  </a:cubicBezTo>
                  <a:cubicBezTo>
                    <a:pt x="8835" y="4046"/>
                    <a:pt x="8458" y="3161"/>
                    <a:pt x="7213" y="2882"/>
                  </a:cubicBezTo>
                  <a:cubicBezTo>
                    <a:pt x="7067" y="2850"/>
                    <a:pt x="6919" y="2835"/>
                    <a:pt x="6768" y="2835"/>
                  </a:cubicBezTo>
                  <a:cubicBezTo>
                    <a:pt x="5438" y="2835"/>
                    <a:pt x="3897" y="3973"/>
                    <a:pt x="2312" y="3973"/>
                  </a:cubicBezTo>
                  <a:cubicBezTo>
                    <a:pt x="2089" y="3973"/>
                    <a:pt x="1864" y="3950"/>
                    <a:pt x="1640" y="3899"/>
                  </a:cubicBezTo>
                  <a:cubicBezTo>
                    <a:pt x="1558" y="3866"/>
                    <a:pt x="1459" y="3849"/>
                    <a:pt x="1377" y="3817"/>
                  </a:cubicBezTo>
                  <a:lnTo>
                    <a:pt x="1312" y="3784"/>
                  </a:lnTo>
                  <a:cubicBezTo>
                    <a:pt x="607" y="3407"/>
                    <a:pt x="164" y="2669"/>
                    <a:pt x="181" y="1850"/>
                  </a:cubicBezTo>
                  <a:cubicBezTo>
                    <a:pt x="203" y="732"/>
                    <a:pt x="1174" y="107"/>
                    <a:pt x="2045" y="107"/>
                  </a:cubicBezTo>
                  <a:cubicBezTo>
                    <a:pt x="2464" y="107"/>
                    <a:pt x="2859" y="251"/>
                    <a:pt x="3115" y="555"/>
                  </a:cubicBezTo>
                  <a:cubicBezTo>
                    <a:pt x="3574" y="1014"/>
                    <a:pt x="3525" y="1768"/>
                    <a:pt x="3033" y="2178"/>
                  </a:cubicBezTo>
                  <a:cubicBezTo>
                    <a:pt x="2951" y="2227"/>
                    <a:pt x="2853" y="2276"/>
                    <a:pt x="2771" y="2292"/>
                  </a:cubicBezTo>
                  <a:cubicBezTo>
                    <a:pt x="2700" y="2311"/>
                    <a:pt x="2629" y="2320"/>
                    <a:pt x="2558" y="2320"/>
                  </a:cubicBezTo>
                  <a:cubicBezTo>
                    <a:pt x="2380" y="2320"/>
                    <a:pt x="2206" y="2262"/>
                    <a:pt x="2066" y="2145"/>
                  </a:cubicBezTo>
                  <a:cubicBezTo>
                    <a:pt x="1935" y="2063"/>
                    <a:pt x="1886" y="1915"/>
                    <a:pt x="1935" y="1768"/>
                  </a:cubicBezTo>
                  <a:lnTo>
                    <a:pt x="1935" y="1768"/>
                  </a:lnTo>
                  <a:cubicBezTo>
                    <a:pt x="2007" y="1851"/>
                    <a:pt x="2100" y="1894"/>
                    <a:pt x="2195" y="1894"/>
                  </a:cubicBezTo>
                  <a:cubicBezTo>
                    <a:pt x="2250" y="1894"/>
                    <a:pt x="2307" y="1880"/>
                    <a:pt x="2361" y="1850"/>
                  </a:cubicBezTo>
                  <a:cubicBezTo>
                    <a:pt x="2607" y="1719"/>
                    <a:pt x="2541" y="1309"/>
                    <a:pt x="2213" y="1227"/>
                  </a:cubicBezTo>
                  <a:cubicBezTo>
                    <a:pt x="2182" y="1217"/>
                    <a:pt x="2150" y="1213"/>
                    <a:pt x="2119" y="1213"/>
                  </a:cubicBezTo>
                  <a:cubicBezTo>
                    <a:pt x="1781" y="1213"/>
                    <a:pt x="1511" y="1756"/>
                    <a:pt x="1902" y="2161"/>
                  </a:cubicBezTo>
                  <a:cubicBezTo>
                    <a:pt x="2063" y="2322"/>
                    <a:pt x="2270" y="2399"/>
                    <a:pt x="2488" y="2399"/>
                  </a:cubicBezTo>
                  <a:cubicBezTo>
                    <a:pt x="2560" y="2399"/>
                    <a:pt x="2632" y="2390"/>
                    <a:pt x="2705" y="2374"/>
                  </a:cubicBezTo>
                  <a:cubicBezTo>
                    <a:pt x="2738" y="2358"/>
                    <a:pt x="2754" y="2358"/>
                    <a:pt x="2787" y="2341"/>
                  </a:cubicBezTo>
                  <a:lnTo>
                    <a:pt x="2869" y="2325"/>
                  </a:lnTo>
                  <a:lnTo>
                    <a:pt x="2902" y="2309"/>
                  </a:lnTo>
                  <a:cubicBezTo>
                    <a:pt x="3049" y="2243"/>
                    <a:pt x="3180" y="2145"/>
                    <a:pt x="3262" y="1997"/>
                  </a:cubicBezTo>
                  <a:cubicBezTo>
                    <a:pt x="3590" y="1538"/>
                    <a:pt x="3557" y="915"/>
                    <a:pt x="3164" y="489"/>
                  </a:cubicBezTo>
                  <a:cubicBezTo>
                    <a:pt x="2893" y="159"/>
                    <a:pt x="2466" y="1"/>
                    <a:pt x="201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18"/>
            <p:cNvSpPr/>
            <p:nvPr/>
          </p:nvSpPr>
          <p:spPr>
            <a:xfrm>
              <a:off x="8118563" y="5014811"/>
              <a:ext cx="211887" cy="121641"/>
            </a:xfrm>
            <a:custGeom>
              <a:rect b="b" l="l" r="r" t="t"/>
              <a:pathLst>
                <a:path extrusionOk="0" h="3708" w="6459">
                  <a:moveTo>
                    <a:pt x="5511" y="0"/>
                  </a:moveTo>
                  <a:cubicBezTo>
                    <a:pt x="5261" y="0"/>
                    <a:pt x="4964" y="44"/>
                    <a:pt x="4623" y="167"/>
                  </a:cubicBezTo>
                  <a:cubicBezTo>
                    <a:pt x="3779" y="468"/>
                    <a:pt x="2592" y="1029"/>
                    <a:pt x="1426" y="1029"/>
                  </a:cubicBezTo>
                  <a:cubicBezTo>
                    <a:pt x="938" y="1029"/>
                    <a:pt x="454" y="931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55" y="1335"/>
                    <a:pt x="1321" y="1335"/>
                  </a:cubicBezTo>
                  <a:cubicBezTo>
                    <a:pt x="1355" y="1335"/>
                    <a:pt x="1391" y="1334"/>
                    <a:pt x="1426" y="1331"/>
                  </a:cubicBezTo>
                  <a:cubicBezTo>
                    <a:pt x="1938" y="1295"/>
                    <a:pt x="2173" y="1164"/>
                    <a:pt x="2308" y="1164"/>
                  </a:cubicBezTo>
                  <a:cubicBezTo>
                    <a:pt x="2358" y="1164"/>
                    <a:pt x="2395" y="1183"/>
                    <a:pt x="2426" y="1233"/>
                  </a:cubicBezTo>
                  <a:cubicBezTo>
                    <a:pt x="2499" y="1317"/>
                    <a:pt x="2411" y="1366"/>
                    <a:pt x="2267" y="1366"/>
                  </a:cubicBezTo>
                  <a:cubicBezTo>
                    <a:pt x="2216" y="1366"/>
                    <a:pt x="2158" y="1360"/>
                    <a:pt x="2098" y="1347"/>
                  </a:cubicBezTo>
                  <a:cubicBezTo>
                    <a:pt x="2058" y="1332"/>
                    <a:pt x="2014" y="1325"/>
                    <a:pt x="1970" y="1325"/>
                  </a:cubicBezTo>
                  <a:cubicBezTo>
                    <a:pt x="1870" y="1325"/>
                    <a:pt x="1768" y="1361"/>
                    <a:pt x="1689" y="1429"/>
                  </a:cubicBezTo>
                  <a:cubicBezTo>
                    <a:pt x="1511" y="1575"/>
                    <a:pt x="1715" y="2102"/>
                    <a:pt x="1345" y="2102"/>
                  </a:cubicBezTo>
                  <a:cubicBezTo>
                    <a:pt x="1340" y="2102"/>
                    <a:pt x="1334" y="2102"/>
                    <a:pt x="1328" y="2101"/>
                  </a:cubicBezTo>
                  <a:lnTo>
                    <a:pt x="1328" y="2101"/>
                  </a:lnTo>
                  <a:cubicBezTo>
                    <a:pt x="1328" y="2101"/>
                    <a:pt x="1614" y="2461"/>
                    <a:pt x="2047" y="2461"/>
                  </a:cubicBezTo>
                  <a:cubicBezTo>
                    <a:pt x="2192" y="2461"/>
                    <a:pt x="2352" y="2421"/>
                    <a:pt x="2525" y="2314"/>
                  </a:cubicBezTo>
                  <a:cubicBezTo>
                    <a:pt x="3197" y="1872"/>
                    <a:pt x="2820" y="1380"/>
                    <a:pt x="3065" y="1249"/>
                  </a:cubicBezTo>
                  <a:cubicBezTo>
                    <a:pt x="3111" y="1226"/>
                    <a:pt x="3156" y="1216"/>
                    <a:pt x="3197" y="1216"/>
                  </a:cubicBezTo>
                  <a:cubicBezTo>
                    <a:pt x="3389" y="1216"/>
                    <a:pt x="3501" y="1445"/>
                    <a:pt x="3311" y="1675"/>
                  </a:cubicBezTo>
                  <a:cubicBezTo>
                    <a:pt x="3082" y="1937"/>
                    <a:pt x="2230" y="2888"/>
                    <a:pt x="3557" y="3708"/>
                  </a:cubicBez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37"/>
                    <a:pt x="4819" y="2708"/>
                    <a:pt x="4721" y="2216"/>
                  </a:cubicBezTo>
                  <a:cubicBezTo>
                    <a:pt x="4623" y="1708"/>
                    <a:pt x="4246" y="954"/>
                    <a:pt x="4852" y="511"/>
                  </a:cubicBezTo>
                  <a:cubicBezTo>
                    <a:pt x="5204" y="247"/>
                    <a:pt x="5509" y="147"/>
                    <a:pt x="5817" y="147"/>
                  </a:cubicBezTo>
                  <a:cubicBezTo>
                    <a:pt x="6025" y="147"/>
                    <a:pt x="6234" y="193"/>
                    <a:pt x="6458" y="265"/>
                  </a:cubicBezTo>
                  <a:cubicBezTo>
                    <a:pt x="6458" y="265"/>
                    <a:pt x="6127" y="0"/>
                    <a:pt x="55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18"/>
            <p:cNvSpPr/>
            <p:nvPr/>
          </p:nvSpPr>
          <p:spPr>
            <a:xfrm>
              <a:off x="8157799" y="4894185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7" y="0"/>
                    <a:pt x="1" y="123"/>
                    <a:pt x="1" y="123"/>
                  </a:cubicBezTo>
                  <a:cubicBezTo>
                    <a:pt x="1" y="123"/>
                    <a:pt x="952" y="205"/>
                    <a:pt x="1197" y="549"/>
                  </a:cubicBezTo>
                  <a:cubicBezTo>
                    <a:pt x="1361" y="746"/>
                    <a:pt x="1427" y="1025"/>
                    <a:pt x="1345" y="1271"/>
                  </a:cubicBezTo>
                  <a:cubicBezTo>
                    <a:pt x="1296" y="1500"/>
                    <a:pt x="1181" y="2156"/>
                    <a:pt x="2214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18"/>
            <p:cNvSpPr/>
            <p:nvPr/>
          </p:nvSpPr>
          <p:spPr>
            <a:xfrm>
              <a:off x="8111018" y="4806791"/>
              <a:ext cx="74238" cy="87688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20" y="165"/>
                    <a:pt x="738" y="689"/>
                    <a:pt x="804" y="1427"/>
                  </a:cubicBezTo>
                  <a:cubicBezTo>
                    <a:pt x="870" y="2164"/>
                    <a:pt x="1" y="2623"/>
                    <a:pt x="1" y="2623"/>
                  </a:cubicBezTo>
                  <a:cubicBezTo>
                    <a:pt x="591" y="2410"/>
                    <a:pt x="1771" y="2673"/>
                    <a:pt x="2017" y="2017"/>
                  </a:cubicBezTo>
                  <a:cubicBezTo>
                    <a:pt x="2263" y="1345"/>
                    <a:pt x="1624" y="919"/>
                    <a:pt x="1263" y="722"/>
                  </a:cubicBezTo>
                  <a:cubicBezTo>
                    <a:pt x="919" y="542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18"/>
            <p:cNvSpPr/>
            <p:nvPr/>
          </p:nvSpPr>
          <p:spPr>
            <a:xfrm>
              <a:off x="8000266" y="4844977"/>
              <a:ext cx="104353" cy="140930"/>
            </a:xfrm>
            <a:custGeom>
              <a:rect b="b" l="l" r="r" t="t"/>
              <a:pathLst>
                <a:path extrusionOk="0" h="4296" w="3181">
                  <a:moveTo>
                    <a:pt x="2803" y="1"/>
                  </a:moveTo>
                  <a:lnTo>
                    <a:pt x="2803" y="1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43" y="109"/>
                    <a:pt x="2272" y="103"/>
                    <a:pt x="2190" y="103"/>
                  </a:cubicBezTo>
                  <a:cubicBezTo>
                    <a:pt x="1869" y="103"/>
                    <a:pt x="1373" y="194"/>
                    <a:pt x="1230" y="689"/>
                  </a:cubicBezTo>
                  <a:cubicBezTo>
                    <a:pt x="1049" y="1295"/>
                    <a:pt x="1197" y="1689"/>
                    <a:pt x="1410" y="1886"/>
                  </a:cubicBezTo>
                  <a:cubicBezTo>
                    <a:pt x="1623" y="2066"/>
                    <a:pt x="1623" y="2443"/>
                    <a:pt x="1475" y="2492"/>
                  </a:cubicBezTo>
                  <a:cubicBezTo>
                    <a:pt x="1437" y="2510"/>
                    <a:pt x="1398" y="2518"/>
                    <a:pt x="1361" y="2518"/>
                  </a:cubicBezTo>
                  <a:cubicBezTo>
                    <a:pt x="1195" y="2518"/>
                    <a:pt x="1067" y="2355"/>
                    <a:pt x="1148" y="2181"/>
                  </a:cubicBezTo>
                  <a:cubicBezTo>
                    <a:pt x="1220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7" y="1746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0" y="2492"/>
                    <a:pt x="689" y="2918"/>
                  </a:cubicBezTo>
                  <a:cubicBezTo>
                    <a:pt x="1393" y="3361"/>
                    <a:pt x="1738" y="4033"/>
                    <a:pt x="2115" y="4295"/>
                  </a:cubicBezTo>
                  <a:cubicBezTo>
                    <a:pt x="2115" y="4295"/>
                    <a:pt x="1508" y="3344"/>
                    <a:pt x="2066" y="2476"/>
                  </a:cubicBezTo>
                  <a:cubicBezTo>
                    <a:pt x="2623" y="1607"/>
                    <a:pt x="3180" y="1345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18"/>
            <p:cNvSpPr/>
            <p:nvPr/>
          </p:nvSpPr>
          <p:spPr>
            <a:xfrm>
              <a:off x="7862614" y="4636924"/>
              <a:ext cx="266180" cy="265622"/>
            </a:xfrm>
            <a:custGeom>
              <a:rect b="b" l="l" r="r" t="t"/>
              <a:pathLst>
                <a:path extrusionOk="0" h="8097" w="8114">
                  <a:moveTo>
                    <a:pt x="2354" y="1"/>
                  </a:moveTo>
                  <a:cubicBezTo>
                    <a:pt x="2263" y="1"/>
                    <a:pt x="2172" y="6"/>
                    <a:pt x="2082" y="16"/>
                  </a:cubicBezTo>
                  <a:cubicBezTo>
                    <a:pt x="754" y="179"/>
                    <a:pt x="0" y="1982"/>
                    <a:pt x="787" y="3228"/>
                  </a:cubicBezTo>
                  <a:cubicBezTo>
                    <a:pt x="1376" y="4185"/>
                    <a:pt x="2454" y="4468"/>
                    <a:pt x="3416" y="4468"/>
                  </a:cubicBezTo>
                  <a:cubicBezTo>
                    <a:pt x="3525" y="4468"/>
                    <a:pt x="3632" y="4464"/>
                    <a:pt x="3737" y="4458"/>
                  </a:cubicBezTo>
                  <a:cubicBezTo>
                    <a:pt x="3950" y="4458"/>
                    <a:pt x="4196" y="4441"/>
                    <a:pt x="4442" y="4408"/>
                  </a:cubicBezTo>
                  <a:cubicBezTo>
                    <a:pt x="4442" y="4408"/>
                    <a:pt x="4650" y="4374"/>
                    <a:pt x="4961" y="4374"/>
                  </a:cubicBezTo>
                  <a:cubicBezTo>
                    <a:pt x="5449" y="4374"/>
                    <a:pt x="6189" y="4459"/>
                    <a:pt x="6770" y="4900"/>
                  </a:cubicBezTo>
                  <a:cubicBezTo>
                    <a:pt x="7163" y="5228"/>
                    <a:pt x="7425" y="5703"/>
                    <a:pt x="7507" y="6211"/>
                  </a:cubicBezTo>
                  <a:cubicBezTo>
                    <a:pt x="7507" y="6211"/>
                    <a:pt x="7671" y="7408"/>
                    <a:pt x="7097" y="8064"/>
                  </a:cubicBezTo>
                  <a:lnTo>
                    <a:pt x="7065" y="8096"/>
                  </a:lnTo>
                  <a:cubicBezTo>
                    <a:pt x="7065" y="8096"/>
                    <a:pt x="8114" y="7572"/>
                    <a:pt x="7983" y="5966"/>
                  </a:cubicBezTo>
                  <a:cubicBezTo>
                    <a:pt x="7875" y="4659"/>
                    <a:pt x="6826" y="4005"/>
                    <a:pt x="5499" y="4005"/>
                  </a:cubicBezTo>
                  <a:cubicBezTo>
                    <a:pt x="5212" y="4005"/>
                    <a:pt x="4912" y="4036"/>
                    <a:pt x="4606" y="4097"/>
                  </a:cubicBezTo>
                  <a:cubicBezTo>
                    <a:pt x="4097" y="4191"/>
                    <a:pt x="3637" y="4241"/>
                    <a:pt x="3224" y="4241"/>
                  </a:cubicBezTo>
                  <a:cubicBezTo>
                    <a:pt x="2705" y="4241"/>
                    <a:pt x="2259" y="4163"/>
                    <a:pt x="1885" y="3999"/>
                  </a:cubicBezTo>
                  <a:cubicBezTo>
                    <a:pt x="1492" y="3802"/>
                    <a:pt x="1147" y="3507"/>
                    <a:pt x="918" y="3146"/>
                  </a:cubicBezTo>
                  <a:cubicBezTo>
                    <a:pt x="197" y="1982"/>
                    <a:pt x="885" y="294"/>
                    <a:pt x="2098" y="147"/>
                  </a:cubicBezTo>
                  <a:cubicBezTo>
                    <a:pt x="2199" y="132"/>
                    <a:pt x="2300" y="125"/>
                    <a:pt x="2401" y="125"/>
                  </a:cubicBezTo>
                  <a:cubicBezTo>
                    <a:pt x="2875" y="125"/>
                    <a:pt x="3333" y="287"/>
                    <a:pt x="3590" y="638"/>
                  </a:cubicBezTo>
                  <a:cubicBezTo>
                    <a:pt x="3885" y="1032"/>
                    <a:pt x="3934" y="1540"/>
                    <a:pt x="3721" y="1982"/>
                  </a:cubicBezTo>
                  <a:cubicBezTo>
                    <a:pt x="3573" y="2332"/>
                    <a:pt x="3238" y="2538"/>
                    <a:pt x="2879" y="2538"/>
                  </a:cubicBezTo>
                  <a:cubicBezTo>
                    <a:pt x="2800" y="2538"/>
                    <a:pt x="2719" y="2528"/>
                    <a:pt x="2639" y="2507"/>
                  </a:cubicBezTo>
                  <a:cubicBezTo>
                    <a:pt x="2196" y="2392"/>
                    <a:pt x="2016" y="1966"/>
                    <a:pt x="2360" y="1901"/>
                  </a:cubicBezTo>
                  <a:cubicBezTo>
                    <a:pt x="2770" y="1835"/>
                    <a:pt x="2852" y="1491"/>
                    <a:pt x="2705" y="1212"/>
                  </a:cubicBezTo>
                  <a:cubicBezTo>
                    <a:pt x="2644" y="1091"/>
                    <a:pt x="2508" y="1022"/>
                    <a:pt x="2363" y="1022"/>
                  </a:cubicBezTo>
                  <a:cubicBezTo>
                    <a:pt x="2155" y="1022"/>
                    <a:pt x="1927" y="1163"/>
                    <a:pt x="1869" y="1491"/>
                  </a:cubicBezTo>
                  <a:cubicBezTo>
                    <a:pt x="1819" y="1753"/>
                    <a:pt x="1885" y="2032"/>
                    <a:pt x="2082" y="2228"/>
                  </a:cubicBezTo>
                  <a:cubicBezTo>
                    <a:pt x="2250" y="2422"/>
                    <a:pt x="2587" y="2585"/>
                    <a:pt x="2932" y="2585"/>
                  </a:cubicBezTo>
                  <a:cubicBezTo>
                    <a:pt x="3260" y="2585"/>
                    <a:pt x="3595" y="2438"/>
                    <a:pt x="3803" y="2032"/>
                  </a:cubicBezTo>
                  <a:cubicBezTo>
                    <a:pt x="4032" y="1556"/>
                    <a:pt x="4000" y="999"/>
                    <a:pt x="3688" y="556"/>
                  </a:cubicBezTo>
                  <a:cubicBezTo>
                    <a:pt x="3395" y="166"/>
                    <a:pt x="2876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18"/>
            <p:cNvSpPr/>
            <p:nvPr/>
          </p:nvSpPr>
          <p:spPr>
            <a:xfrm>
              <a:off x="7905064" y="4789437"/>
              <a:ext cx="152773" cy="78142"/>
            </a:xfrm>
            <a:custGeom>
              <a:rect b="b" l="l" r="r" t="t"/>
              <a:pathLst>
                <a:path extrusionOk="0" h="2382" w="4657">
                  <a:moveTo>
                    <a:pt x="3567" y="1"/>
                  </a:moveTo>
                  <a:cubicBezTo>
                    <a:pt x="3272" y="1"/>
                    <a:pt x="2922" y="40"/>
                    <a:pt x="2525" y="153"/>
                  </a:cubicBezTo>
                  <a:cubicBezTo>
                    <a:pt x="1971" y="319"/>
                    <a:pt x="1499" y="380"/>
                    <a:pt x="1111" y="380"/>
                  </a:cubicBezTo>
                  <a:cubicBezTo>
                    <a:pt x="581" y="380"/>
                    <a:pt x="209" y="266"/>
                    <a:pt x="1" y="153"/>
                  </a:cubicBezTo>
                  <a:lnTo>
                    <a:pt x="1" y="153"/>
                  </a:lnTo>
                  <a:cubicBezTo>
                    <a:pt x="132" y="268"/>
                    <a:pt x="263" y="382"/>
                    <a:pt x="378" y="530"/>
                  </a:cubicBezTo>
                  <a:cubicBezTo>
                    <a:pt x="454" y="636"/>
                    <a:pt x="599" y="1399"/>
                    <a:pt x="1202" y="1399"/>
                  </a:cubicBezTo>
                  <a:cubicBezTo>
                    <a:pt x="1252" y="1399"/>
                    <a:pt x="1305" y="1393"/>
                    <a:pt x="1361" y="1382"/>
                  </a:cubicBezTo>
                  <a:cubicBezTo>
                    <a:pt x="2083" y="1218"/>
                    <a:pt x="1952" y="759"/>
                    <a:pt x="2427" y="612"/>
                  </a:cubicBezTo>
                  <a:cubicBezTo>
                    <a:pt x="2516" y="584"/>
                    <a:pt x="2591" y="573"/>
                    <a:pt x="2655" y="573"/>
                  </a:cubicBezTo>
                  <a:cubicBezTo>
                    <a:pt x="2931" y="573"/>
                    <a:pt x="2976" y="791"/>
                    <a:pt x="2869" y="858"/>
                  </a:cubicBezTo>
                  <a:cubicBezTo>
                    <a:pt x="2808" y="896"/>
                    <a:pt x="2751" y="909"/>
                    <a:pt x="2690" y="909"/>
                  </a:cubicBezTo>
                  <a:cubicBezTo>
                    <a:pt x="2621" y="909"/>
                    <a:pt x="2547" y="892"/>
                    <a:pt x="2460" y="874"/>
                  </a:cubicBezTo>
                  <a:cubicBezTo>
                    <a:pt x="2451" y="873"/>
                    <a:pt x="2441" y="873"/>
                    <a:pt x="2431" y="873"/>
                  </a:cubicBezTo>
                  <a:cubicBezTo>
                    <a:pt x="2234" y="873"/>
                    <a:pt x="1812" y="1027"/>
                    <a:pt x="1968" y="1448"/>
                  </a:cubicBezTo>
                  <a:cubicBezTo>
                    <a:pt x="2132" y="1874"/>
                    <a:pt x="2361" y="2234"/>
                    <a:pt x="2115" y="2382"/>
                  </a:cubicBezTo>
                  <a:cubicBezTo>
                    <a:pt x="2115" y="2382"/>
                    <a:pt x="3033" y="2382"/>
                    <a:pt x="3345" y="2120"/>
                  </a:cubicBezTo>
                  <a:cubicBezTo>
                    <a:pt x="3705" y="1857"/>
                    <a:pt x="3853" y="1399"/>
                    <a:pt x="3722" y="989"/>
                  </a:cubicBezTo>
                  <a:cubicBezTo>
                    <a:pt x="3623" y="494"/>
                    <a:pt x="3938" y="195"/>
                    <a:pt x="4415" y="195"/>
                  </a:cubicBezTo>
                  <a:cubicBezTo>
                    <a:pt x="4491" y="195"/>
                    <a:pt x="4572" y="202"/>
                    <a:pt x="4656" y="218"/>
                  </a:cubicBezTo>
                  <a:cubicBezTo>
                    <a:pt x="4656" y="218"/>
                    <a:pt x="4261" y="1"/>
                    <a:pt x="35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18"/>
            <p:cNvSpPr/>
            <p:nvPr/>
          </p:nvSpPr>
          <p:spPr>
            <a:xfrm>
              <a:off x="7944332" y="4645487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263" y="0"/>
                  </a:moveTo>
                  <a:lnTo>
                    <a:pt x="1263" y="0"/>
                  </a:lnTo>
                  <a:cubicBezTo>
                    <a:pt x="1689" y="443"/>
                    <a:pt x="1836" y="1082"/>
                    <a:pt x="1640" y="1656"/>
                  </a:cubicBezTo>
                  <a:cubicBezTo>
                    <a:pt x="1410" y="2417"/>
                    <a:pt x="886" y="2617"/>
                    <a:pt x="437" y="2617"/>
                  </a:cubicBezTo>
                  <a:cubicBezTo>
                    <a:pt x="276" y="2617"/>
                    <a:pt x="125" y="2592"/>
                    <a:pt x="1" y="2557"/>
                  </a:cubicBezTo>
                  <a:lnTo>
                    <a:pt x="1" y="2557"/>
                  </a:lnTo>
                  <a:cubicBezTo>
                    <a:pt x="1" y="2558"/>
                    <a:pt x="229" y="3364"/>
                    <a:pt x="1008" y="3364"/>
                  </a:cubicBezTo>
                  <a:cubicBezTo>
                    <a:pt x="1038" y="3364"/>
                    <a:pt x="1068" y="3363"/>
                    <a:pt x="1099" y="3361"/>
                  </a:cubicBezTo>
                  <a:cubicBezTo>
                    <a:pt x="1951" y="3295"/>
                    <a:pt x="1886" y="2639"/>
                    <a:pt x="1886" y="2361"/>
                  </a:cubicBezTo>
                  <a:cubicBezTo>
                    <a:pt x="1869" y="2066"/>
                    <a:pt x="1853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4" y="2344"/>
                    <a:pt x="1820" y="2984"/>
                    <a:pt x="2918" y="3098"/>
                  </a:cubicBezTo>
                  <a:cubicBezTo>
                    <a:pt x="2787" y="3000"/>
                    <a:pt x="2754" y="2820"/>
                    <a:pt x="2853" y="2689"/>
                  </a:cubicBezTo>
                  <a:cubicBezTo>
                    <a:pt x="3000" y="2443"/>
                    <a:pt x="3213" y="1984"/>
                    <a:pt x="2492" y="1361"/>
                  </a:cubicBezTo>
                  <a:cubicBezTo>
                    <a:pt x="1754" y="738"/>
                    <a:pt x="1689" y="295"/>
                    <a:pt x="1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18"/>
            <p:cNvSpPr/>
            <p:nvPr/>
          </p:nvSpPr>
          <p:spPr>
            <a:xfrm>
              <a:off x="7835188" y="4489332"/>
              <a:ext cx="62920" cy="251352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499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18"/>
            <p:cNvSpPr/>
            <p:nvPr/>
          </p:nvSpPr>
          <p:spPr>
            <a:xfrm>
              <a:off x="7678147" y="4456231"/>
              <a:ext cx="280188" cy="333922"/>
            </a:xfrm>
            <a:custGeom>
              <a:rect b="b" l="l" r="r" t="t"/>
              <a:pathLst>
                <a:path extrusionOk="0" h="10179" w="8541">
                  <a:moveTo>
                    <a:pt x="2276" y="1"/>
                  </a:moveTo>
                  <a:cubicBezTo>
                    <a:pt x="1365" y="1"/>
                    <a:pt x="525" y="452"/>
                    <a:pt x="296" y="1180"/>
                  </a:cubicBezTo>
                  <a:cubicBezTo>
                    <a:pt x="1" y="1967"/>
                    <a:pt x="411" y="2671"/>
                    <a:pt x="820" y="2901"/>
                  </a:cubicBezTo>
                  <a:cubicBezTo>
                    <a:pt x="1041" y="3045"/>
                    <a:pt x="1295" y="3106"/>
                    <a:pt x="1545" y="3106"/>
                  </a:cubicBezTo>
                  <a:cubicBezTo>
                    <a:pt x="2093" y="3106"/>
                    <a:pt x="2620" y="2809"/>
                    <a:pt x="2722" y="2426"/>
                  </a:cubicBezTo>
                  <a:cubicBezTo>
                    <a:pt x="2866" y="2037"/>
                    <a:pt x="2554" y="1648"/>
                    <a:pt x="2166" y="1648"/>
                  </a:cubicBezTo>
                  <a:cubicBezTo>
                    <a:pt x="2112" y="1648"/>
                    <a:pt x="2056" y="1656"/>
                    <a:pt x="2001" y="1672"/>
                  </a:cubicBezTo>
                  <a:cubicBezTo>
                    <a:pt x="1673" y="1737"/>
                    <a:pt x="1492" y="2081"/>
                    <a:pt x="1607" y="2393"/>
                  </a:cubicBezTo>
                  <a:cubicBezTo>
                    <a:pt x="1689" y="2627"/>
                    <a:pt x="1938" y="2660"/>
                    <a:pt x="2074" y="2660"/>
                  </a:cubicBezTo>
                  <a:cubicBezTo>
                    <a:pt x="2128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2"/>
                    <a:pt x="1625" y="2962"/>
                  </a:cubicBezTo>
                  <a:cubicBezTo>
                    <a:pt x="1428" y="2962"/>
                    <a:pt x="1205" y="2888"/>
                    <a:pt x="1001" y="2704"/>
                  </a:cubicBezTo>
                  <a:cubicBezTo>
                    <a:pt x="575" y="2327"/>
                    <a:pt x="493" y="1082"/>
                    <a:pt x="1214" y="508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7" y="213"/>
                  </a:cubicBezTo>
                  <a:cubicBezTo>
                    <a:pt x="3935" y="475"/>
                    <a:pt x="4656" y="1639"/>
                    <a:pt x="4885" y="2868"/>
                  </a:cubicBezTo>
                  <a:cubicBezTo>
                    <a:pt x="5115" y="4098"/>
                    <a:pt x="4885" y="5376"/>
                    <a:pt x="4951" y="6491"/>
                  </a:cubicBezTo>
                  <a:cubicBezTo>
                    <a:pt x="4902" y="7507"/>
                    <a:pt x="5295" y="8490"/>
                    <a:pt x="6033" y="9195"/>
                  </a:cubicBezTo>
                  <a:cubicBezTo>
                    <a:pt x="6738" y="9802"/>
                    <a:pt x="7623" y="10146"/>
                    <a:pt x="8541" y="10179"/>
                  </a:cubicBezTo>
                  <a:cubicBezTo>
                    <a:pt x="7623" y="10113"/>
                    <a:pt x="6770" y="9752"/>
                    <a:pt x="6098" y="9130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7"/>
                    <a:pt x="5033" y="2835"/>
                  </a:cubicBezTo>
                  <a:cubicBezTo>
                    <a:pt x="4803" y="1573"/>
                    <a:pt x="4049" y="328"/>
                    <a:pt x="2869" y="65"/>
                  </a:cubicBezTo>
                  <a:cubicBezTo>
                    <a:pt x="2672" y="22"/>
                    <a:pt x="2472" y="1"/>
                    <a:pt x="22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18"/>
            <p:cNvSpPr/>
            <p:nvPr/>
          </p:nvSpPr>
          <p:spPr>
            <a:xfrm>
              <a:off x="7743234" y="4503078"/>
              <a:ext cx="81750" cy="69153"/>
            </a:xfrm>
            <a:custGeom>
              <a:rect b="b" l="l" r="r" t="t"/>
              <a:pathLst>
                <a:path extrusionOk="0" h="2108" w="2492">
                  <a:moveTo>
                    <a:pt x="1783" y="1"/>
                  </a:moveTo>
                  <a:cubicBezTo>
                    <a:pt x="1313" y="1"/>
                    <a:pt x="1020" y="401"/>
                    <a:pt x="934" y="1096"/>
                  </a:cubicBezTo>
                  <a:cubicBezTo>
                    <a:pt x="853" y="1747"/>
                    <a:pt x="266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21" y="1856"/>
                    <a:pt x="702" y="2108"/>
                    <a:pt x="1241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492" y="1309"/>
                    <a:pt x="2115" y="604"/>
                    <a:pt x="1967" y="375"/>
                  </a:cubicBezTo>
                  <a:cubicBezTo>
                    <a:pt x="1869" y="276"/>
                    <a:pt x="1902" y="96"/>
                    <a:pt x="2016" y="31"/>
                  </a:cubicBezTo>
                  <a:cubicBezTo>
                    <a:pt x="1934" y="11"/>
                    <a:pt x="1857" y="1"/>
                    <a:pt x="17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18"/>
            <p:cNvSpPr/>
            <p:nvPr/>
          </p:nvSpPr>
          <p:spPr>
            <a:xfrm>
              <a:off x="7662040" y="4507834"/>
              <a:ext cx="158645" cy="179607"/>
            </a:xfrm>
            <a:custGeom>
              <a:rect b="b" l="l" r="r" t="t"/>
              <a:pathLst>
                <a:path extrusionOk="0" h="5475" w="4836">
                  <a:moveTo>
                    <a:pt x="475" y="0"/>
                  </a:moveTo>
                  <a:lnTo>
                    <a:pt x="475" y="0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6" y="3803"/>
                    <a:pt x="2606" y="3803"/>
                  </a:cubicBezTo>
                  <a:cubicBezTo>
                    <a:pt x="2344" y="3705"/>
                    <a:pt x="2295" y="3393"/>
                    <a:pt x="2475" y="3147"/>
                  </a:cubicBezTo>
                  <a:cubicBezTo>
                    <a:pt x="2639" y="2983"/>
                    <a:pt x="2606" y="2721"/>
                    <a:pt x="2426" y="2606"/>
                  </a:cubicBezTo>
                  <a:cubicBezTo>
                    <a:pt x="2295" y="2557"/>
                    <a:pt x="2033" y="2344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8"/>
                    <a:pt x="2869" y="3131"/>
                  </a:cubicBezTo>
                  <a:cubicBezTo>
                    <a:pt x="2819" y="3705"/>
                    <a:pt x="3082" y="3869"/>
                    <a:pt x="3491" y="4147"/>
                  </a:cubicBezTo>
                  <a:cubicBezTo>
                    <a:pt x="3885" y="4442"/>
                    <a:pt x="3655" y="4950"/>
                    <a:pt x="3655" y="4950"/>
                  </a:cubicBezTo>
                  <a:cubicBezTo>
                    <a:pt x="4360" y="4541"/>
                    <a:pt x="4196" y="3885"/>
                    <a:pt x="4114" y="3721"/>
                  </a:cubicBezTo>
                  <a:cubicBezTo>
                    <a:pt x="4032" y="3574"/>
                    <a:pt x="3836" y="3311"/>
                    <a:pt x="4065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60" y="4934"/>
                    <a:pt x="4524" y="5278"/>
                    <a:pt x="4836" y="5475"/>
                  </a:cubicBezTo>
                  <a:cubicBezTo>
                    <a:pt x="4704" y="5163"/>
                    <a:pt x="4639" y="4803"/>
                    <a:pt x="4655" y="4459"/>
                  </a:cubicBezTo>
                  <a:cubicBezTo>
                    <a:pt x="4639" y="3951"/>
                    <a:pt x="4737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7" y="1148"/>
                    <a:pt x="344" y="558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18"/>
            <p:cNvSpPr/>
            <p:nvPr/>
          </p:nvSpPr>
          <p:spPr>
            <a:xfrm>
              <a:off x="7610404" y="4457183"/>
              <a:ext cx="97365" cy="64035"/>
            </a:xfrm>
            <a:custGeom>
              <a:rect b="b" l="l" r="r" t="t"/>
              <a:pathLst>
                <a:path extrusionOk="0" h="1952" w="2968">
                  <a:moveTo>
                    <a:pt x="2047" y="0"/>
                  </a:moveTo>
                  <a:cubicBezTo>
                    <a:pt x="328" y="0"/>
                    <a:pt x="279" y="1096"/>
                    <a:pt x="279" y="1380"/>
                  </a:cubicBezTo>
                  <a:cubicBezTo>
                    <a:pt x="279" y="1561"/>
                    <a:pt x="164" y="1725"/>
                    <a:pt x="1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60" y="1951"/>
                    <a:pt x="1827" y="1305"/>
                    <a:pt x="2033" y="790"/>
                  </a:cubicBezTo>
                  <a:cubicBezTo>
                    <a:pt x="2197" y="413"/>
                    <a:pt x="2541" y="135"/>
                    <a:pt x="2967" y="85"/>
                  </a:cubicBezTo>
                  <a:cubicBezTo>
                    <a:pt x="2617" y="26"/>
                    <a:pt x="2312" y="0"/>
                    <a:pt x="20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18"/>
            <p:cNvSpPr/>
            <p:nvPr/>
          </p:nvSpPr>
          <p:spPr>
            <a:xfrm>
              <a:off x="7572776" y="4456330"/>
              <a:ext cx="47338" cy="37398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10"/>
                    <a:pt x="328" y="29"/>
                  </a:cubicBezTo>
                  <a:cubicBezTo>
                    <a:pt x="98" y="144"/>
                    <a:pt x="0" y="423"/>
                    <a:pt x="98" y="669"/>
                  </a:cubicBezTo>
                  <a:cubicBezTo>
                    <a:pt x="180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7" y="1140"/>
                  </a:cubicBezTo>
                  <a:cubicBezTo>
                    <a:pt x="961" y="1140"/>
                    <a:pt x="1105" y="1096"/>
                    <a:pt x="1229" y="1013"/>
                  </a:cubicBezTo>
                  <a:cubicBezTo>
                    <a:pt x="1361" y="882"/>
                    <a:pt x="1443" y="702"/>
                    <a:pt x="1443" y="521"/>
                  </a:cubicBezTo>
                  <a:lnTo>
                    <a:pt x="1443" y="521"/>
                  </a:lnTo>
                  <a:cubicBezTo>
                    <a:pt x="1442" y="521"/>
                    <a:pt x="1135" y="902"/>
                    <a:pt x="783" y="902"/>
                  </a:cubicBezTo>
                  <a:cubicBezTo>
                    <a:pt x="762" y="902"/>
                    <a:pt x="742" y="901"/>
                    <a:pt x="721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4" y="85"/>
                    <a:pt x="428" y="73"/>
                    <a:pt x="471" y="73"/>
                  </a:cubicBezTo>
                  <a:cubicBezTo>
                    <a:pt x="587" y="73"/>
                    <a:pt x="697" y="160"/>
                    <a:pt x="721" y="292"/>
                  </a:cubicBezTo>
                  <a:cubicBezTo>
                    <a:pt x="732" y="403"/>
                    <a:pt x="645" y="469"/>
                    <a:pt x="593" y="469"/>
                  </a:cubicBezTo>
                  <a:cubicBezTo>
                    <a:pt x="569" y="469"/>
                    <a:pt x="552" y="454"/>
                    <a:pt x="557" y="423"/>
                  </a:cubicBezTo>
                  <a:cubicBezTo>
                    <a:pt x="582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2" y="357"/>
                    <a:pt x="394" y="538"/>
                    <a:pt x="394" y="538"/>
                  </a:cubicBezTo>
                  <a:cubicBezTo>
                    <a:pt x="441" y="581"/>
                    <a:pt x="498" y="600"/>
                    <a:pt x="553" y="600"/>
                  </a:cubicBezTo>
                  <a:cubicBezTo>
                    <a:pt x="688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18"/>
            <p:cNvSpPr/>
            <p:nvPr/>
          </p:nvSpPr>
          <p:spPr>
            <a:xfrm>
              <a:off x="8234170" y="4694367"/>
              <a:ext cx="131220" cy="286749"/>
            </a:xfrm>
            <a:custGeom>
              <a:rect b="b" l="l" r="r" t="t"/>
              <a:pathLst>
                <a:path extrusionOk="0" h="8741" w="4000">
                  <a:moveTo>
                    <a:pt x="1919" y="0"/>
                  </a:moveTo>
                  <a:cubicBezTo>
                    <a:pt x="1761" y="0"/>
                    <a:pt x="1601" y="22"/>
                    <a:pt x="1443" y="68"/>
                  </a:cubicBezTo>
                  <a:cubicBezTo>
                    <a:pt x="689" y="248"/>
                    <a:pt x="132" y="904"/>
                    <a:pt x="66" y="1690"/>
                  </a:cubicBezTo>
                  <a:cubicBezTo>
                    <a:pt x="0" y="2493"/>
                    <a:pt x="410" y="3280"/>
                    <a:pt x="1000" y="3838"/>
                  </a:cubicBezTo>
                  <a:cubicBezTo>
                    <a:pt x="1590" y="4428"/>
                    <a:pt x="2361" y="4706"/>
                    <a:pt x="2902" y="5214"/>
                  </a:cubicBezTo>
                  <a:cubicBezTo>
                    <a:pt x="3443" y="5673"/>
                    <a:pt x="3770" y="6345"/>
                    <a:pt x="3820" y="7050"/>
                  </a:cubicBezTo>
                  <a:cubicBezTo>
                    <a:pt x="3852" y="7722"/>
                    <a:pt x="3492" y="8394"/>
                    <a:pt x="2918" y="8558"/>
                  </a:cubicBezTo>
                  <a:cubicBezTo>
                    <a:pt x="2785" y="8608"/>
                    <a:pt x="2649" y="8631"/>
                    <a:pt x="2517" y="8631"/>
                  </a:cubicBezTo>
                  <a:cubicBezTo>
                    <a:pt x="2079" y="8631"/>
                    <a:pt x="1680" y="8379"/>
                    <a:pt x="1541" y="8001"/>
                  </a:cubicBezTo>
                  <a:cubicBezTo>
                    <a:pt x="1345" y="7558"/>
                    <a:pt x="1541" y="7034"/>
                    <a:pt x="2000" y="6837"/>
                  </a:cubicBezTo>
                  <a:cubicBezTo>
                    <a:pt x="2082" y="6804"/>
                    <a:pt x="2164" y="6788"/>
                    <a:pt x="2262" y="6788"/>
                  </a:cubicBezTo>
                  <a:cubicBezTo>
                    <a:pt x="2262" y="6788"/>
                    <a:pt x="2292" y="6785"/>
                    <a:pt x="2339" y="6785"/>
                  </a:cubicBezTo>
                  <a:cubicBezTo>
                    <a:pt x="2480" y="6785"/>
                    <a:pt x="2775" y="6813"/>
                    <a:pt x="2885" y="7034"/>
                  </a:cubicBezTo>
                  <a:cubicBezTo>
                    <a:pt x="2885" y="7034"/>
                    <a:pt x="2896" y="7076"/>
                    <a:pt x="2858" y="7076"/>
                  </a:cubicBezTo>
                  <a:cubicBezTo>
                    <a:pt x="2849" y="7076"/>
                    <a:pt x="2836" y="7073"/>
                    <a:pt x="2820" y="7067"/>
                  </a:cubicBezTo>
                  <a:cubicBezTo>
                    <a:pt x="2757" y="7024"/>
                    <a:pt x="2681" y="7003"/>
                    <a:pt x="2606" y="7003"/>
                  </a:cubicBezTo>
                  <a:cubicBezTo>
                    <a:pt x="2505" y="7003"/>
                    <a:pt x="2403" y="7041"/>
                    <a:pt x="2328" y="7116"/>
                  </a:cubicBezTo>
                  <a:cubicBezTo>
                    <a:pt x="2082" y="7345"/>
                    <a:pt x="2131" y="7771"/>
                    <a:pt x="2443" y="7935"/>
                  </a:cubicBezTo>
                  <a:cubicBezTo>
                    <a:pt x="2524" y="7973"/>
                    <a:pt x="2610" y="7991"/>
                    <a:pt x="2692" y="7991"/>
                  </a:cubicBezTo>
                  <a:cubicBezTo>
                    <a:pt x="3007" y="7991"/>
                    <a:pt x="3281" y="7724"/>
                    <a:pt x="3164" y="7231"/>
                  </a:cubicBezTo>
                  <a:cubicBezTo>
                    <a:pt x="3060" y="6890"/>
                    <a:pt x="2742" y="6683"/>
                    <a:pt x="2403" y="6683"/>
                  </a:cubicBezTo>
                  <a:cubicBezTo>
                    <a:pt x="2367" y="6683"/>
                    <a:pt x="2331" y="6685"/>
                    <a:pt x="2295" y="6690"/>
                  </a:cubicBezTo>
                  <a:cubicBezTo>
                    <a:pt x="2180" y="6690"/>
                    <a:pt x="2066" y="6722"/>
                    <a:pt x="1967" y="6788"/>
                  </a:cubicBezTo>
                  <a:cubicBezTo>
                    <a:pt x="1492" y="7001"/>
                    <a:pt x="1279" y="7542"/>
                    <a:pt x="1476" y="8017"/>
                  </a:cubicBezTo>
                  <a:cubicBezTo>
                    <a:pt x="1604" y="8455"/>
                    <a:pt x="2066" y="8740"/>
                    <a:pt x="2559" y="8740"/>
                  </a:cubicBezTo>
                  <a:cubicBezTo>
                    <a:pt x="2695" y="8740"/>
                    <a:pt x="2833" y="8719"/>
                    <a:pt x="2967" y="8673"/>
                  </a:cubicBezTo>
                  <a:cubicBezTo>
                    <a:pt x="3607" y="8493"/>
                    <a:pt x="4000" y="7755"/>
                    <a:pt x="3967" y="7050"/>
                  </a:cubicBezTo>
                  <a:cubicBezTo>
                    <a:pt x="3934" y="6296"/>
                    <a:pt x="3590" y="5575"/>
                    <a:pt x="3016" y="5083"/>
                  </a:cubicBezTo>
                  <a:cubicBezTo>
                    <a:pt x="2443" y="4559"/>
                    <a:pt x="1672" y="4264"/>
                    <a:pt x="1131" y="3706"/>
                  </a:cubicBezTo>
                  <a:cubicBezTo>
                    <a:pt x="558" y="3182"/>
                    <a:pt x="164" y="2428"/>
                    <a:pt x="230" y="1707"/>
                  </a:cubicBezTo>
                  <a:cubicBezTo>
                    <a:pt x="263" y="1248"/>
                    <a:pt x="476" y="838"/>
                    <a:pt x="820" y="543"/>
                  </a:cubicBezTo>
                  <a:cubicBezTo>
                    <a:pt x="984" y="428"/>
                    <a:pt x="1164" y="346"/>
                    <a:pt x="1345" y="281"/>
                  </a:cubicBezTo>
                  <a:cubicBezTo>
                    <a:pt x="1492" y="240"/>
                    <a:pt x="1644" y="219"/>
                    <a:pt x="1795" y="219"/>
                  </a:cubicBezTo>
                  <a:cubicBezTo>
                    <a:pt x="1947" y="219"/>
                    <a:pt x="2099" y="240"/>
                    <a:pt x="2246" y="281"/>
                  </a:cubicBezTo>
                  <a:cubicBezTo>
                    <a:pt x="3262" y="543"/>
                    <a:pt x="3590" y="1920"/>
                    <a:pt x="2902" y="2575"/>
                  </a:cubicBezTo>
                  <a:cubicBezTo>
                    <a:pt x="2771" y="2707"/>
                    <a:pt x="2590" y="2805"/>
                    <a:pt x="2394" y="2838"/>
                  </a:cubicBezTo>
                  <a:cubicBezTo>
                    <a:pt x="2332" y="2846"/>
                    <a:pt x="2273" y="2851"/>
                    <a:pt x="2218" y="2851"/>
                  </a:cubicBezTo>
                  <a:cubicBezTo>
                    <a:pt x="1757" y="2851"/>
                    <a:pt x="1514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4" y="2346"/>
                    <a:pt x="1653" y="2347"/>
                    <a:pt x="1679" y="2347"/>
                  </a:cubicBezTo>
                  <a:cubicBezTo>
                    <a:pt x="1814" y="2347"/>
                    <a:pt x="2125" y="2324"/>
                    <a:pt x="2262" y="2035"/>
                  </a:cubicBezTo>
                  <a:cubicBezTo>
                    <a:pt x="2381" y="1680"/>
                    <a:pt x="2099" y="1346"/>
                    <a:pt x="1771" y="1346"/>
                  </a:cubicBezTo>
                  <a:cubicBezTo>
                    <a:pt x="1690" y="1346"/>
                    <a:pt x="1606" y="1366"/>
                    <a:pt x="1525" y="1412"/>
                  </a:cubicBezTo>
                  <a:cubicBezTo>
                    <a:pt x="902" y="1789"/>
                    <a:pt x="1049" y="2723"/>
                    <a:pt x="1754" y="2903"/>
                  </a:cubicBezTo>
                  <a:cubicBezTo>
                    <a:pt x="1924" y="2981"/>
                    <a:pt x="2103" y="3018"/>
                    <a:pt x="2280" y="3018"/>
                  </a:cubicBezTo>
                  <a:cubicBezTo>
                    <a:pt x="2734" y="3018"/>
                    <a:pt x="3174" y="2775"/>
                    <a:pt x="3410" y="2362"/>
                  </a:cubicBezTo>
                  <a:cubicBezTo>
                    <a:pt x="3672" y="1821"/>
                    <a:pt x="3623" y="1166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18"/>
            <p:cNvSpPr/>
            <p:nvPr/>
          </p:nvSpPr>
          <p:spPr>
            <a:xfrm>
              <a:off x="8306212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214" y="0"/>
                  </a:moveTo>
                  <a:cubicBezTo>
                    <a:pt x="214" y="0"/>
                    <a:pt x="247" y="82"/>
                    <a:pt x="116" y="475"/>
                  </a:cubicBezTo>
                  <a:cubicBezTo>
                    <a:pt x="1" y="852"/>
                    <a:pt x="329" y="1115"/>
                    <a:pt x="968" y="1393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3"/>
                    <a:pt x="886" y="328"/>
                    <a:pt x="689" y="328"/>
                  </a:cubicBezTo>
                  <a:cubicBezTo>
                    <a:pt x="675" y="329"/>
                    <a:pt x="661" y="330"/>
                    <a:pt x="647" y="330"/>
                  </a:cubicBezTo>
                  <a:cubicBezTo>
                    <a:pt x="478" y="330"/>
                    <a:pt x="392" y="240"/>
                    <a:pt x="361" y="164"/>
                  </a:cubicBezTo>
                  <a:cubicBezTo>
                    <a:pt x="345" y="66"/>
                    <a:pt x="214" y="0"/>
                    <a:pt x="2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18"/>
            <p:cNvSpPr/>
            <p:nvPr/>
          </p:nvSpPr>
          <p:spPr>
            <a:xfrm>
              <a:off x="8130406" y="4569673"/>
              <a:ext cx="209722" cy="329100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01" y="574"/>
                    <a:pt x="361" y="1197"/>
                    <a:pt x="754" y="1820"/>
                  </a:cubicBezTo>
                  <a:cubicBezTo>
                    <a:pt x="1196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69" y="3262"/>
                  </a:cubicBezTo>
                  <a:cubicBezTo>
                    <a:pt x="1835" y="3284"/>
                    <a:pt x="1802" y="3293"/>
                    <a:pt x="1772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75" y="2656"/>
                    <a:pt x="1229" y="2426"/>
                    <a:pt x="918" y="2377"/>
                  </a:cubicBezTo>
                  <a:cubicBezTo>
                    <a:pt x="541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41" y="2508"/>
                    <a:pt x="508" y="2656"/>
                  </a:cubicBezTo>
                  <a:cubicBezTo>
                    <a:pt x="459" y="2803"/>
                    <a:pt x="147" y="3295"/>
                    <a:pt x="721" y="3672"/>
                  </a:cubicBezTo>
                  <a:cubicBezTo>
                    <a:pt x="1295" y="4049"/>
                    <a:pt x="1573" y="3852"/>
                    <a:pt x="1672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67" y="6065"/>
                    <a:pt x="1918" y="5950"/>
                  </a:cubicBezTo>
                  <a:cubicBezTo>
                    <a:pt x="1765" y="5629"/>
                    <a:pt x="1441" y="5422"/>
                    <a:pt x="1079" y="5422"/>
                  </a:cubicBezTo>
                  <a:cubicBezTo>
                    <a:pt x="1053" y="5422"/>
                    <a:pt x="1026" y="5424"/>
                    <a:pt x="1000" y="5426"/>
                  </a:cubicBezTo>
                  <a:cubicBezTo>
                    <a:pt x="957" y="5428"/>
                    <a:pt x="917" y="5429"/>
                    <a:pt x="879" y="5429"/>
                  </a:cubicBezTo>
                  <a:cubicBezTo>
                    <a:pt x="416" y="5429"/>
                    <a:pt x="357" y="5252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14"/>
                    <a:pt x="934" y="6606"/>
                  </a:cubicBezTo>
                  <a:cubicBezTo>
                    <a:pt x="1869" y="7098"/>
                    <a:pt x="1787" y="6737"/>
                    <a:pt x="3081" y="7786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3" y="8695"/>
                    <a:pt x="4258" y="8691"/>
                    <a:pt x="4224" y="8691"/>
                  </a:cubicBezTo>
                  <a:cubicBezTo>
                    <a:pt x="4064" y="8691"/>
                    <a:pt x="3914" y="8782"/>
                    <a:pt x="3819" y="8917"/>
                  </a:cubicBezTo>
                  <a:cubicBezTo>
                    <a:pt x="3622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0" y="9572"/>
                  </a:cubicBezTo>
                  <a:cubicBezTo>
                    <a:pt x="4274" y="9572"/>
                    <a:pt x="4422" y="9662"/>
                    <a:pt x="4582" y="9662"/>
                  </a:cubicBezTo>
                  <a:cubicBezTo>
                    <a:pt x="4674" y="9662"/>
                    <a:pt x="4770" y="9632"/>
                    <a:pt x="4868" y="9540"/>
                  </a:cubicBezTo>
                  <a:cubicBezTo>
                    <a:pt x="4987" y="9421"/>
                    <a:pt x="5182" y="9322"/>
                    <a:pt x="5409" y="9322"/>
                  </a:cubicBezTo>
                  <a:cubicBezTo>
                    <a:pt x="5712" y="9322"/>
                    <a:pt x="6074" y="9498"/>
                    <a:pt x="6393" y="10032"/>
                  </a:cubicBezTo>
                  <a:cubicBezTo>
                    <a:pt x="6393" y="10032"/>
                    <a:pt x="6147" y="9212"/>
                    <a:pt x="4835" y="8688"/>
                  </a:cubicBezTo>
                  <a:cubicBezTo>
                    <a:pt x="3114" y="7966"/>
                    <a:pt x="2032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18"/>
            <p:cNvSpPr/>
            <p:nvPr/>
          </p:nvSpPr>
          <p:spPr>
            <a:xfrm>
              <a:off x="8191162" y="4485789"/>
              <a:ext cx="96283" cy="352752"/>
            </a:xfrm>
            <a:custGeom>
              <a:rect b="b" l="l" r="r" t="t"/>
              <a:pathLst>
                <a:path extrusionOk="0" h="10753" w="2935">
                  <a:moveTo>
                    <a:pt x="1294" y="0"/>
                  </a:moveTo>
                  <a:cubicBezTo>
                    <a:pt x="712" y="0"/>
                    <a:pt x="161" y="382"/>
                    <a:pt x="98" y="902"/>
                  </a:cubicBezTo>
                  <a:cubicBezTo>
                    <a:pt x="0" y="1459"/>
                    <a:pt x="426" y="1967"/>
                    <a:pt x="984" y="1967"/>
                  </a:cubicBezTo>
                  <a:cubicBezTo>
                    <a:pt x="991" y="1967"/>
                    <a:pt x="998" y="1967"/>
                    <a:pt x="1005" y="1967"/>
                  </a:cubicBezTo>
                  <a:cubicBezTo>
                    <a:pt x="1565" y="1967"/>
                    <a:pt x="1850" y="1341"/>
                    <a:pt x="1639" y="1082"/>
                  </a:cubicBezTo>
                  <a:cubicBezTo>
                    <a:pt x="1561" y="962"/>
                    <a:pt x="1441" y="908"/>
                    <a:pt x="1322" y="908"/>
                  </a:cubicBezTo>
                  <a:cubicBezTo>
                    <a:pt x="1116" y="908"/>
                    <a:pt x="914" y="1069"/>
                    <a:pt x="934" y="1328"/>
                  </a:cubicBezTo>
                  <a:cubicBezTo>
                    <a:pt x="951" y="1639"/>
                    <a:pt x="1295" y="1607"/>
                    <a:pt x="1344" y="1656"/>
                  </a:cubicBezTo>
                  <a:cubicBezTo>
                    <a:pt x="1377" y="1689"/>
                    <a:pt x="1344" y="1754"/>
                    <a:pt x="1344" y="1754"/>
                  </a:cubicBezTo>
                  <a:cubicBezTo>
                    <a:pt x="1295" y="1820"/>
                    <a:pt x="1229" y="1869"/>
                    <a:pt x="1164" y="1902"/>
                  </a:cubicBezTo>
                  <a:cubicBezTo>
                    <a:pt x="1148" y="1902"/>
                    <a:pt x="1131" y="1918"/>
                    <a:pt x="1115" y="1918"/>
                  </a:cubicBezTo>
                  <a:lnTo>
                    <a:pt x="1098" y="1918"/>
                  </a:lnTo>
                  <a:cubicBezTo>
                    <a:pt x="1065" y="1922"/>
                    <a:pt x="1031" y="1924"/>
                    <a:pt x="999" y="1924"/>
                  </a:cubicBezTo>
                  <a:cubicBezTo>
                    <a:pt x="473" y="1924"/>
                    <a:pt x="72" y="1443"/>
                    <a:pt x="180" y="918"/>
                  </a:cubicBezTo>
                  <a:cubicBezTo>
                    <a:pt x="252" y="446"/>
                    <a:pt x="747" y="122"/>
                    <a:pt x="1265" y="122"/>
                  </a:cubicBezTo>
                  <a:cubicBezTo>
                    <a:pt x="1574" y="122"/>
                    <a:pt x="1892" y="238"/>
                    <a:pt x="2131" y="508"/>
                  </a:cubicBezTo>
                  <a:cubicBezTo>
                    <a:pt x="2754" y="1246"/>
                    <a:pt x="2623" y="2426"/>
                    <a:pt x="2246" y="3442"/>
                  </a:cubicBezTo>
                  <a:cubicBezTo>
                    <a:pt x="1426" y="5458"/>
                    <a:pt x="541" y="7491"/>
                    <a:pt x="1148" y="8966"/>
                  </a:cubicBezTo>
                  <a:cubicBezTo>
                    <a:pt x="1426" y="9720"/>
                    <a:pt x="1967" y="10359"/>
                    <a:pt x="2672" y="10753"/>
                  </a:cubicBezTo>
                  <a:cubicBezTo>
                    <a:pt x="2000" y="10327"/>
                    <a:pt x="1492" y="9687"/>
                    <a:pt x="1229" y="8950"/>
                  </a:cubicBezTo>
                  <a:cubicBezTo>
                    <a:pt x="689" y="7507"/>
                    <a:pt x="1557" y="5557"/>
                    <a:pt x="2410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76" y="127"/>
                    <a:pt x="1630" y="0"/>
                    <a:pt x="12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18"/>
            <p:cNvSpPr/>
            <p:nvPr/>
          </p:nvSpPr>
          <p:spPr>
            <a:xfrm>
              <a:off x="8302472" y="4588470"/>
              <a:ext cx="124757" cy="122658"/>
            </a:xfrm>
            <a:custGeom>
              <a:rect b="b" l="l" r="r" t="t"/>
              <a:pathLst>
                <a:path extrusionOk="0" h="3739" w="3803">
                  <a:moveTo>
                    <a:pt x="508" y="1"/>
                  </a:moveTo>
                  <a:cubicBezTo>
                    <a:pt x="508" y="1"/>
                    <a:pt x="279" y="83"/>
                    <a:pt x="148" y="673"/>
                  </a:cubicBezTo>
                  <a:cubicBezTo>
                    <a:pt x="0" y="1279"/>
                    <a:pt x="279" y="1493"/>
                    <a:pt x="1066" y="1870"/>
                  </a:cubicBezTo>
                  <a:cubicBezTo>
                    <a:pt x="1836" y="2230"/>
                    <a:pt x="1885" y="3509"/>
                    <a:pt x="1885" y="3509"/>
                  </a:cubicBezTo>
                  <a:lnTo>
                    <a:pt x="1902" y="3738"/>
                  </a:lnTo>
                  <a:lnTo>
                    <a:pt x="1918" y="3509"/>
                  </a:lnTo>
                  <a:cubicBezTo>
                    <a:pt x="1918" y="3509"/>
                    <a:pt x="1967" y="2214"/>
                    <a:pt x="2754" y="1870"/>
                  </a:cubicBezTo>
                  <a:cubicBezTo>
                    <a:pt x="3524" y="1509"/>
                    <a:pt x="3803" y="1279"/>
                    <a:pt x="3655" y="673"/>
                  </a:cubicBezTo>
                  <a:cubicBezTo>
                    <a:pt x="3524" y="83"/>
                    <a:pt x="3295" y="1"/>
                    <a:pt x="3295" y="1"/>
                  </a:cubicBezTo>
                  <a:cubicBezTo>
                    <a:pt x="3295" y="1"/>
                    <a:pt x="3295" y="268"/>
                    <a:pt x="3112" y="268"/>
                  </a:cubicBezTo>
                  <a:cubicBezTo>
                    <a:pt x="3098" y="268"/>
                    <a:pt x="3082" y="267"/>
                    <a:pt x="3065" y="263"/>
                  </a:cubicBezTo>
                  <a:cubicBezTo>
                    <a:pt x="2957" y="240"/>
                    <a:pt x="2816" y="181"/>
                    <a:pt x="2684" y="181"/>
                  </a:cubicBezTo>
                  <a:cubicBezTo>
                    <a:pt x="2535" y="181"/>
                    <a:pt x="2397" y="256"/>
                    <a:pt x="2328" y="542"/>
                  </a:cubicBezTo>
                  <a:cubicBezTo>
                    <a:pt x="2217" y="1062"/>
                    <a:pt x="2168" y="1643"/>
                    <a:pt x="1945" y="1643"/>
                  </a:cubicBezTo>
                  <a:cubicBezTo>
                    <a:pt x="1936" y="1643"/>
                    <a:pt x="1927" y="1642"/>
                    <a:pt x="1918" y="1640"/>
                  </a:cubicBezTo>
                  <a:lnTo>
                    <a:pt x="1885" y="1640"/>
                  </a:lnTo>
                  <a:cubicBezTo>
                    <a:pt x="1876" y="1642"/>
                    <a:pt x="1868" y="1643"/>
                    <a:pt x="1859" y="1643"/>
                  </a:cubicBezTo>
                  <a:cubicBezTo>
                    <a:pt x="1651" y="1643"/>
                    <a:pt x="1586" y="1062"/>
                    <a:pt x="1475" y="542"/>
                  </a:cubicBezTo>
                  <a:cubicBezTo>
                    <a:pt x="1406" y="256"/>
                    <a:pt x="1268" y="181"/>
                    <a:pt x="1119" y="181"/>
                  </a:cubicBezTo>
                  <a:cubicBezTo>
                    <a:pt x="987" y="181"/>
                    <a:pt x="846" y="240"/>
                    <a:pt x="738" y="263"/>
                  </a:cubicBezTo>
                  <a:cubicBezTo>
                    <a:pt x="721" y="267"/>
                    <a:pt x="705" y="268"/>
                    <a:pt x="691" y="268"/>
                  </a:cubicBezTo>
                  <a:cubicBezTo>
                    <a:pt x="508" y="268"/>
                    <a:pt x="508" y="1"/>
                    <a:pt x="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18"/>
            <p:cNvSpPr/>
            <p:nvPr/>
          </p:nvSpPr>
          <p:spPr>
            <a:xfrm>
              <a:off x="8342790" y="4503537"/>
              <a:ext cx="44648" cy="111340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0" y="1770"/>
                    <a:pt x="296" y="2164"/>
                  </a:cubicBezTo>
                  <a:cubicBezTo>
                    <a:pt x="492" y="2426"/>
                    <a:pt x="607" y="2737"/>
                    <a:pt x="656" y="3065"/>
                  </a:cubicBezTo>
                  <a:cubicBezTo>
                    <a:pt x="656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4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4" y="607"/>
                    <a:pt x="722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18"/>
            <p:cNvSpPr/>
            <p:nvPr/>
          </p:nvSpPr>
          <p:spPr>
            <a:xfrm>
              <a:off x="8273439" y="4472864"/>
              <a:ext cx="90903" cy="267295"/>
            </a:xfrm>
            <a:custGeom>
              <a:rect b="b" l="l" r="r" t="t"/>
              <a:pathLst>
                <a:path extrusionOk="0" h="8148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099"/>
                    <a:pt x="967" y="1279"/>
                    <a:pt x="443" y="2902"/>
                  </a:cubicBezTo>
                  <a:cubicBezTo>
                    <a:pt x="0" y="4279"/>
                    <a:pt x="262" y="5230"/>
                    <a:pt x="1574" y="6131"/>
                  </a:cubicBezTo>
                  <a:cubicBezTo>
                    <a:pt x="2705" y="6934"/>
                    <a:pt x="2754" y="8000"/>
                    <a:pt x="2770" y="8147"/>
                  </a:cubicBezTo>
                  <a:cubicBezTo>
                    <a:pt x="2770" y="7639"/>
                    <a:pt x="2623" y="7164"/>
                    <a:pt x="2328" y="6754"/>
                  </a:cubicBezTo>
                  <a:cubicBezTo>
                    <a:pt x="2033" y="6328"/>
                    <a:pt x="1639" y="6066"/>
                    <a:pt x="1049" y="5557"/>
                  </a:cubicBezTo>
                  <a:cubicBezTo>
                    <a:pt x="869" y="5394"/>
                    <a:pt x="738" y="5197"/>
                    <a:pt x="639" y="4967"/>
                  </a:cubicBezTo>
                  <a:cubicBezTo>
                    <a:pt x="311" y="4131"/>
                    <a:pt x="967" y="3263"/>
                    <a:pt x="1311" y="2902"/>
                  </a:cubicBezTo>
                  <a:cubicBezTo>
                    <a:pt x="1721" y="2443"/>
                    <a:pt x="2426" y="1968"/>
                    <a:pt x="2573" y="1066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18"/>
            <p:cNvSpPr/>
            <p:nvPr/>
          </p:nvSpPr>
          <p:spPr>
            <a:xfrm>
              <a:off x="8174858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994" y="0"/>
                  </a:moveTo>
                  <a:cubicBezTo>
                    <a:pt x="642" y="0"/>
                    <a:pt x="0" y="573"/>
                    <a:pt x="284" y="2425"/>
                  </a:cubicBezTo>
                  <a:cubicBezTo>
                    <a:pt x="612" y="4458"/>
                    <a:pt x="2169" y="5409"/>
                    <a:pt x="2431" y="5458"/>
                  </a:cubicBezTo>
                  <a:cubicBezTo>
                    <a:pt x="2431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415" y="114"/>
                    <a:pt x="1087" y="16"/>
                  </a:cubicBezTo>
                  <a:cubicBezTo>
                    <a:pt x="1060" y="6"/>
                    <a:pt x="1028" y="0"/>
                    <a:pt x="9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18"/>
            <p:cNvSpPr/>
            <p:nvPr/>
          </p:nvSpPr>
          <p:spPr>
            <a:xfrm>
              <a:off x="8139526" y="4114069"/>
              <a:ext cx="173178" cy="233014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2" y="0"/>
                    <a:pt x="3184" y="25"/>
                    <a:pt x="3017" y="54"/>
                  </a:cubicBezTo>
                  <a:cubicBezTo>
                    <a:pt x="2590" y="120"/>
                    <a:pt x="2181" y="300"/>
                    <a:pt x="1820" y="546"/>
                  </a:cubicBezTo>
                  <a:cubicBezTo>
                    <a:pt x="1" y="1890"/>
                    <a:pt x="328" y="4283"/>
                    <a:pt x="869" y="5430"/>
                  </a:cubicBezTo>
                  <a:cubicBezTo>
                    <a:pt x="1164" y="6102"/>
                    <a:pt x="1656" y="6692"/>
                    <a:pt x="2263" y="7102"/>
                  </a:cubicBezTo>
                  <a:cubicBezTo>
                    <a:pt x="1672" y="6660"/>
                    <a:pt x="1230" y="6070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4" y="376"/>
                    <a:pt x="2901" y="184"/>
                    <a:pt x="3416" y="184"/>
                  </a:cubicBezTo>
                  <a:cubicBezTo>
                    <a:pt x="3832" y="184"/>
                    <a:pt x="4221" y="309"/>
                    <a:pt x="4492" y="595"/>
                  </a:cubicBezTo>
                  <a:cubicBezTo>
                    <a:pt x="5142" y="1246"/>
                    <a:pt x="4663" y="2300"/>
                    <a:pt x="3951" y="2300"/>
                  </a:cubicBezTo>
                  <a:cubicBezTo>
                    <a:pt x="3945" y="2300"/>
                    <a:pt x="3940" y="2300"/>
                    <a:pt x="3934" y="2300"/>
                  </a:cubicBezTo>
                  <a:cubicBezTo>
                    <a:pt x="3907" y="2303"/>
                    <a:pt x="3880" y="2304"/>
                    <a:pt x="3853" y="2304"/>
                  </a:cubicBezTo>
                  <a:cubicBezTo>
                    <a:pt x="3589" y="2304"/>
                    <a:pt x="3346" y="2162"/>
                    <a:pt x="3197" y="1939"/>
                  </a:cubicBezTo>
                  <a:cubicBezTo>
                    <a:pt x="3148" y="1824"/>
                    <a:pt x="3131" y="1710"/>
                    <a:pt x="3131" y="1578"/>
                  </a:cubicBezTo>
                  <a:cubicBezTo>
                    <a:pt x="3160" y="1327"/>
                    <a:pt x="3241" y="1247"/>
                    <a:pt x="3295" y="1247"/>
                  </a:cubicBezTo>
                  <a:cubicBezTo>
                    <a:pt x="3333" y="1247"/>
                    <a:pt x="3358" y="1285"/>
                    <a:pt x="3344" y="1333"/>
                  </a:cubicBezTo>
                  <a:cubicBezTo>
                    <a:pt x="3315" y="1569"/>
                    <a:pt x="3499" y="1766"/>
                    <a:pt x="3728" y="1766"/>
                  </a:cubicBezTo>
                  <a:cubicBezTo>
                    <a:pt x="3752" y="1766"/>
                    <a:pt x="3778" y="1764"/>
                    <a:pt x="3803" y="1759"/>
                  </a:cubicBezTo>
                  <a:cubicBezTo>
                    <a:pt x="4213" y="1693"/>
                    <a:pt x="4328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7" y="1110"/>
                    <a:pt x="3017" y="1447"/>
                  </a:cubicBezTo>
                  <a:cubicBezTo>
                    <a:pt x="2967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7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60" y="2419"/>
                    <a:pt x="5176" y="1986"/>
                    <a:pt x="5246" y="1480"/>
                  </a:cubicBezTo>
                  <a:cubicBezTo>
                    <a:pt x="5279" y="1054"/>
                    <a:pt x="5115" y="644"/>
                    <a:pt x="4803" y="382"/>
                  </a:cubicBezTo>
                  <a:cubicBezTo>
                    <a:pt x="4421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18"/>
            <p:cNvSpPr/>
            <p:nvPr/>
          </p:nvSpPr>
          <p:spPr>
            <a:xfrm>
              <a:off x="8245456" y="4052887"/>
              <a:ext cx="239312" cy="168355"/>
            </a:xfrm>
            <a:custGeom>
              <a:rect b="b" l="l" r="r" t="t"/>
              <a:pathLst>
                <a:path extrusionOk="0" h="5132" w="7295">
                  <a:moveTo>
                    <a:pt x="1729" y="1"/>
                  </a:moveTo>
                  <a:cubicBezTo>
                    <a:pt x="1336" y="1"/>
                    <a:pt x="952" y="172"/>
                    <a:pt x="689" y="493"/>
                  </a:cubicBezTo>
                  <a:cubicBezTo>
                    <a:pt x="604" y="635"/>
                    <a:pt x="453" y="706"/>
                    <a:pt x="303" y="706"/>
                  </a:cubicBezTo>
                  <a:cubicBezTo>
                    <a:pt x="194" y="706"/>
                    <a:pt x="84" y="668"/>
                    <a:pt x="1" y="591"/>
                  </a:cubicBezTo>
                  <a:lnTo>
                    <a:pt x="1" y="591"/>
                  </a:lnTo>
                  <a:cubicBezTo>
                    <a:pt x="33" y="952"/>
                    <a:pt x="50" y="1018"/>
                    <a:pt x="1755" y="1739"/>
                  </a:cubicBezTo>
                  <a:cubicBezTo>
                    <a:pt x="3066" y="2296"/>
                    <a:pt x="3508" y="4247"/>
                    <a:pt x="3656" y="5132"/>
                  </a:cubicBezTo>
                  <a:cubicBezTo>
                    <a:pt x="3787" y="4263"/>
                    <a:pt x="4230" y="2296"/>
                    <a:pt x="5541" y="1739"/>
                  </a:cubicBezTo>
                  <a:cubicBezTo>
                    <a:pt x="7246" y="1018"/>
                    <a:pt x="7262" y="952"/>
                    <a:pt x="7295" y="591"/>
                  </a:cubicBezTo>
                  <a:lnTo>
                    <a:pt x="7295" y="591"/>
                  </a:lnTo>
                  <a:cubicBezTo>
                    <a:pt x="7212" y="668"/>
                    <a:pt x="7102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4" y="172"/>
                    <a:pt x="5959" y="1"/>
                    <a:pt x="5567" y="1"/>
                  </a:cubicBezTo>
                  <a:cubicBezTo>
                    <a:pt x="5299" y="1"/>
                    <a:pt x="5027" y="81"/>
                    <a:pt x="4787" y="247"/>
                  </a:cubicBezTo>
                  <a:cubicBezTo>
                    <a:pt x="4213" y="657"/>
                    <a:pt x="3836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69" y="81"/>
                    <a:pt x="1997" y="1"/>
                    <a:pt x="1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18"/>
            <p:cNvSpPr/>
            <p:nvPr/>
          </p:nvSpPr>
          <p:spPr>
            <a:xfrm>
              <a:off x="8321269" y="3959358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6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1"/>
                    <a:pt x="1345" y="4442"/>
                  </a:cubicBezTo>
                  <a:cubicBezTo>
                    <a:pt x="1460" y="3901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6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18"/>
            <p:cNvSpPr/>
            <p:nvPr/>
          </p:nvSpPr>
          <p:spPr>
            <a:xfrm>
              <a:off x="8264811" y="3821969"/>
              <a:ext cx="200603" cy="220220"/>
            </a:xfrm>
            <a:custGeom>
              <a:rect b="b" l="l" r="r" t="t"/>
              <a:pathLst>
                <a:path extrusionOk="0" h="6713" w="6115">
                  <a:moveTo>
                    <a:pt x="1601" y="0"/>
                  </a:moveTo>
                  <a:cubicBezTo>
                    <a:pt x="1200" y="0"/>
                    <a:pt x="807" y="159"/>
                    <a:pt x="574" y="451"/>
                  </a:cubicBezTo>
                  <a:cubicBezTo>
                    <a:pt x="1" y="1107"/>
                    <a:pt x="476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0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00" y="998"/>
                  </a:cubicBezTo>
                  <a:cubicBezTo>
                    <a:pt x="1471" y="998"/>
                    <a:pt x="1441" y="1001"/>
                    <a:pt x="1410" y="1008"/>
                  </a:cubicBezTo>
                  <a:cubicBezTo>
                    <a:pt x="1263" y="1025"/>
                    <a:pt x="1148" y="1156"/>
                    <a:pt x="1165" y="1320"/>
                  </a:cubicBezTo>
                  <a:cubicBezTo>
                    <a:pt x="1154" y="1475"/>
                    <a:pt x="1282" y="1572"/>
                    <a:pt x="1410" y="1572"/>
                  </a:cubicBezTo>
                  <a:cubicBezTo>
                    <a:pt x="1484" y="1572"/>
                    <a:pt x="1559" y="1539"/>
                    <a:pt x="1607" y="1467"/>
                  </a:cubicBezTo>
                  <a:cubicBezTo>
                    <a:pt x="1649" y="1401"/>
                    <a:pt x="1693" y="1375"/>
                    <a:pt x="1731" y="1375"/>
                  </a:cubicBezTo>
                  <a:cubicBezTo>
                    <a:pt x="1798" y="1375"/>
                    <a:pt x="1847" y="1455"/>
                    <a:pt x="1837" y="1549"/>
                  </a:cubicBezTo>
                  <a:cubicBezTo>
                    <a:pt x="1747" y="1793"/>
                    <a:pt x="1516" y="1946"/>
                    <a:pt x="1271" y="1946"/>
                  </a:cubicBezTo>
                  <a:cubicBezTo>
                    <a:pt x="1203" y="1946"/>
                    <a:pt x="1134" y="1935"/>
                    <a:pt x="1066" y="1910"/>
                  </a:cubicBezTo>
                  <a:cubicBezTo>
                    <a:pt x="656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2" y="927"/>
                    <a:pt x="2951" y="1910"/>
                  </a:cubicBezTo>
                  <a:cubicBezTo>
                    <a:pt x="2951" y="3074"/>
                    <a:pt x="2033" y="4123"/>
                    <a:pt x="1771" y="4893"/>
                  </a:cubicBezTo>
                  <a:cubicBezTo>
                    <a:pt x="1417" y="5955"/>
                    <a:pt x="1853" y="6622"/>
                    <a:pt x="1900" y="6708"/>
                  </a:cubicBezTo>
                  <a:lnTo>
                    <a:pt x="1900" y="6708"/>
                  </a:lnTo>
                  <a:cubicBezTo>
                    <a:pt x="1607" y="6152"/>
                    <a:pt x="1591" y="5498"/>
                    <a:pt x="1853" y="4926"/>
                  </a:cubicBezTo>
                  <a:cubicBezTo>
                    <a:pt x="2050" y="4401"/>
                    <a:pt x="2492" y="3844"/>
                    <a:pt x="2804" y="3139"/>
                  </a:cubicBezTo>
                  <a:cubicBezTo>
                    <a:pt x="2918" y="2926"/>
                    <a:pt x="3000" y="2680"/>
                    <a:pt x="3066" y="2434"/>
                  </a:cubicBezTo>
                  <a:cubicBezTo>
                    <a:pt x="3115" y="2680"/>
                    <a:pt x="3197" y="2926"/>
                    <a:pt x="3312" y="3139"/>
                  </a:cubicBezTo>
                  <a:cubicBezTo>
                    <a:pt x="3623" y="3844"/>
                    <a:pt x="4066" y="4401"/>
                    <a:pt x="4263" y="4926"/>
                  </a:cubicBezTo>
                  <a:cubicBezTo>
                    <a:pt x="4524" y="5498"/>
                    <a:pt x="4508" y="6152"/>
                    <a:pt x="4216" y="6708"/>
                  </a:cubicBezTo>
                  <a:lnTo>
                    <a:pt x="4216" y="6708"/>
                  </a:lnTo>
                  <a:cubicBezTo>
                    <a:pt x="4263" y="6622"/>
                    <a:pt x="4698" y="5955"/>
                    <a:pt x="4344" y="4893"/>
                  </a:cubicBezTo>
                  <a:cubicBezTo>
                    <a:pt x="4082" y="4123"/>
                    <a:pt x="3164" y="3074"/>
                    <a:pt x="3164" y="1910"/>
                  </a:cubicBezTo>
                  <a:cubicBezTo>
                    <a:pt x="3213" y="927"/>
                    <a:pt x="3999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56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5" y="1946"/>
                  </a:cubicBezTo>
                  <a:cubicBezTo>
                    <a:pt x="4599" y="1946"/>
                    <a:pt x="4369" y="1793"/>
                    <a:pt x="4279" y="1549"/>
                  </a:cubicBezTo>
                  <a:cubicBezTo>
                    <a:pt x="4258" y="1455"/>
                    <a:pt x="4310" y="1375"/>
                    <a:pt x="4380" y="1375"/>
                  </a:cubicBezTo>
                  <a:cubicBezTo>
                    <a:pt x="4420" y="1375"/>
                    <a:pt x="4467" y="1401"/>
                    <a:pt x="4508" y="1467"/>
                  </a:cubicBezTo>
                  <a:cubicBezTo>
                    <a:pt x="4556" y="1539"/>
                    <a:pt x="4631" y="1572"/>
                    <a:pt x="4705" y="1572"/>
                  </a:cubicBezTo>
                  <a:cubicBezTo>
                    <a:pt x="4834" y="1572"/>
                    <a:pt x="4961" y="1475"/>
                    <a:pt x="4951" y="1320"/>
                  </a:cubicBezTo>
                  <a:cubicBezTo>
                    <a:pt x="4967" y="1156"/>
                    <a:pt x="4853" y="1025"/>
                    <a:pt x="4705" y="1008"/>
                  </a:cubicBezTo>
                  <a:cubicBezTo>
                    <a:pt x="4675" y="1001"/>
                    <a:pt x="4645" y="998"/>
                    <a:pt x="4615" y="998"/>
                  </a:cubicBezTo>
                  <a:cubicBezTo>
                    <a:pt x="4438" y="998"/>
                    <a:pt x="4286" y="1118"/>
                    <a:pt x="4230" y="1287"/>
                  </a:cubicBezTo>
                  <a:cubicBezTo>
                    <a:pt x="4101" y="1594"/>
                    <a:pt x="4353" y="2107"/>
                    <a:pt x="4955" y="2107"/>
                  </a:cubicBezTo>
                  <a:cubicBezTo>
                    <a:pt x="4965" y="2107"/>
                    <a:pt x="4974" y="2107"/>
                    <a:pt x="4984" y="2106"/>
                  </a:cubicBezTo>
                  <a:cubicBezTo>
                    <a:pt x="5607" y="2074"/>
                    <a:pt x="6115" y="1107"/>
                    <a:pt x="5541" y="451"/>
                  </a:cubicBezTo>
                  <a:cubicBezTo>
                    <a:pt x="5309" y="159"/>
                    <a:pt x="4915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00" y="1074"/>
                    <a:pt x="2918" y="877"/>
                    <a:pt x="2804" y="713"/>
                  </a:cubicBezTo>
                  <a:cubicBezTo>
                    <a:pt x="2563" y="224"/>
                    <a:pt x="2077" y="0"/>
                    <a:pt x="1601" y="0"/>
                  </a:cubicBezTo>
                  <a:close/>
                  <a:moveTo>
                    <a:pt x="1900" y="6708"/>
                  </a:moveTo>
                  <a:lnTo>
                    <a:pt x="1900" y="6708"/>
                  </a:lnTo>
                  <a:cubicBezTo>
                    <a:pt x="1901" y="6710"/>
                    <a:pt x="1901" y="6711"/>
                    <a:pt x="1902" y="6712"/>
                  </a:cubicBezTo>
                  <a:cubicBezTo>
                    <a:pt x="1902" y="6711"/>
                    <a:pt x="1901" y="6710"/>
                    <a:pt x="1900" y="6708"/>
                  </a:cubicBezTo>
                  <a:close/>
                  <a:moveTo>
                    <a:pt x="4216" y="6708"/>
                  </a:moveTo>
                  <a:cubicBezTo>
                    <a:pt x="4215" y="6710"/>
                    <a:pt x="4214" y="6711"/>
                    <a:pt x="4213" y="6712"/>
                  </a:cubicBezTo>
                  <a:cubicBezTo>
                    <a:pt x="4214" y="6711"/>
                    <a:pt x="4215" y="6710"/>
                    <a:pt x="4216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18"/>
            <p:cNvSpPr/>
            <p:nvPr/>
          </p:nvSpPr>
          <p:spPr>
            <a:xfrm>
              <a:off x="8102423" y="3933540"/>
              <a:ext cx="171012" cy="268903"/>
            </a:xfrm>
            <a:custGeom>
              <a:rect b="b" l="l" r="r" t="t"/>
              <a:pathLst>
                <a:path extrusionOk="0" h="8197" w="5213">
                  <a:moveTo>
                    <a:pt x="4115" y="0"/>
                  </a:moveTo>
                  <a:lnTo>
                    <a:pt x="4115" y="0"/>
                  </a:lnTo>
                  <a:cubicBezTo>
                    <a:pt x="4115" y="1"/>
                    <a:pt x="4180" y="607"/>
                    <a:pt x="3803" y="836"/>
                  </a:cubicBezTo>
                  <a:cubicBezTo>
                    <a:pt x="3410" y="1066"/>
                    <a:pt x="2836" y="1525"/>
                    <a:pt x="3443" y="2049"/>
                  </a:cubicBezTo>
                  <a:cubicBezTo>
                    <a:pt x="4033" y="2574"/>
                    <a:pt x="4197" y="3328"/>
                    <a:pt x="3689" y="4065"/>
                  </a:cubicBezTo>
                  <a:cubicBezTo>
                    <a:pt x="3689" y="4065"/>
                    <a:pt x="3984" y="2967"/>
                    <a:pt x="3246" y="2475"/>
                  </a:cubicBezTo>
                  <a:cubicBezTo>
                    <a:pt x="3054" y="2343"/>
                    <a:pt x="2896" y="2306"/>
                    <a:pt x="2779" y="2306"/>
                  </a:cubicBezTo>
                  <a:cubicBezTo>
                    <a:pt x="2637" y="2306"/>
                    <a:pt x="2558" y="2361"/>
                    <a:pt x="2558" y="2361"/>
                  </a:cubicBezTo>
                  <a:cubicBezTo>
                    <a:pt x="2623" y="2492"/>
                    <a:pt x="2656" y="2623"/>
                    <a:pt x="2689" y="2771"/>
                  </a:cubicBezTo>
                  <a:cubicBezTo>
                    <a:pt x="2689" y="2984"/>
                    <a:pt x="2213" y="3344"/>
                    <a:pt x="2558" y="3738"/>
                  </a:cubicBezTo>
                  <a:cubicBezTo>
                    <a:pt x="2918" y="4131"/>
                    <a:pt x="3148" y="4918"/>
                    <a:pt x="1951" y="5787"/>
                  </a:cubicBezTo>
                  <a:cubicBezTo>
                    <a:pt x="1951" y="5787"/>
                    <a:pt x="2558" y="4426"/>
                    <a:pt x="2197" y="3721"/>
                  </a:cubicBezTo>
                  <a:cubicBezTo>
                    <a:pt x="1836" y="2984"/>
                    <a:pt x="1377" y="3131"/>
                    <a:pt x="968" y="2541"/>
                  </a:cubicBezTo>
                  <a:cubicBezTo>
                    <a:pt x="968" y="2541"/>
                    <a:pt x="1" y="3066"/>
                    <a:pt x="738" y="4229"/>
                  </a:cubicBezTo>
                  <a:cubicBezTo>
                    <a:pt x="1607" y="5573"/>
                    <a:pt x="541" y="7262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3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18"/>
            <p:cNvSpPr/>
            <p:nvPr/>
          </p:nvSpPr>
          <p:spPr>
            <a:xfrm>
              <a:off x="8253001" y="3900210"/>
              <a:ext cx="99498" cy="147885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287"/>
                    <a:pt x="1388" y="2641"/>
                    <a:pt x="1191" y="2641"/>
                  </a:cubicBezTo>
                  <a:cubicBezTo>
                    <a:pt x="1182" y="2641"/>
                    <a:pt x="1173" y="2640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5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18"/>
            <p:cNvSpPr/>
            <p:nvPr/>
          </p:nvSpPr>
          <p:spPr>
            <a:xfrm>
              <a:off x="8055642" y="4181419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295" y="771"/>
                    <a:pt x="1" y="2443"/>
                    <a:pt x="3590" y="4262"/>
                  </a:cubicBezTo>
                  <a:cubicBezTo>
                    <a:pt x="3590" y="4262"/>
                    <a:pt x="2738" y="3771"/>
                    <a:pt x="2640" y="2476"/>
                  </a:cubicBezTo>
                  <a:cubicBezTo>
                    <a:pt x="2541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18"/>
            <p:cNvSpPr/>
            <p:nvPr/>
          </p:nvSpPr>
          <p:spPr>
            <a:xfrm>
              <a:off x="7912084" y="4267698"/>
              <a:ext cx="258667" cy="189908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3" y="609"/>
                    <a:pt x="3471" y="609"/>
                  </a:cubicBezTo>
                  <a:cubicBezTo>
                    <a:pt x="3415" y="609"/>
                    <a:pt x="3363" y="591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16" y="1174"/>
                    <a:pt x="3688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5" y="2468"/>
                    <a:pt x="3704" y="2550"/>
                    <a:pt x="2590" y="2714"/>
                  </a:cubicBezTo>
                  <a:cubicBezTo>
                    <a:pt x="1475" y="2878"/>
                    <a:pt x="590" y="3157"/>
                    <a:pt x="623" y="4124"/>
                  </a:cubicBezTo>
                  <a:cubicBezTo>
                    <a:pt x="648" y="4887"/>
                    <a:pt x="506" y="5245"/>
                    <a:pt x="250" y="5245"/>
                  </a:cubicBezTo>
                  <a:cubicBezTo>
                    <a:pt x="176" y="5245"/>
                    <a:pt x="92" y="5215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48" y="5788"/>
                    <a:pt x="1194" y="5788"/>
                  </a:cubicBezTo>
                  <a:cubicBezTo>
                    <a:pt x="1388" y="5788"/>
                    <a:pt x="1612" y="5762"/>
                    <a:pt x="1869" y="5698"/>
                  </a:cubicBezTo>
                  <a:cubicBezTo>
                    <a:pt x="3377" y="5321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84" y="1928"/>
                  </a:cubicBezTo>
                  <a:cubicBezTo>
                    <a:pt x="7884" y="1928"/>
                    <a:pt x="6409" y="1813"/>
                    <a:pt x="5868" y="960"/>
                  </a:cubicBezTo>
                  <a:cubicBezTo>
                    <a:pt x="5463" y="329"/>
                    <a:pt x="5049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18"/>
            <p:cNvSpPr/>
            <p:nvPr/>
          </p:nvSpPr>
          <p:spPr>
            <a:xfrm>
              <a:off x="8043799" y="4345873"/>
              <a:ext cx="252238" cy="206606"/>
            </a:xfrm>
            <a:custGeom>
              <a:rect b="b" l="l" r="r" t="t"/>
              <a:pathLst>
                <a:path extrusionOk="0" h="6298" w="7689">
                  <a:moveTo>
                    <a:pt x="3367" y="1"/>
                  </a:moveTo>
                  <a:cubicBezTo>
                    <a:pt x="3321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6"/>
                    <a:pt x="1132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38" y="4248"/>
                    <a:pt x="1975" y="4264"/>
                    <a:pt x="2111" y="4264"/>
                  </a:cubicBezTo>
                  <a:cubicBezTo>
                    <a:pt x="2597" y="4264"/>
                    <a:pt x="3076" y="4063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2" y="1919"/>
                    <a:pt x="2796" y="1759"/>
                    <a:pt x="2457" y="1759"/>
                  </a:cubicBezTo>
                  <a:cubicBezTo>
                    <a:pt x="2272" y="1759"/>
                    <a:pt x="2086" y="1807"/>
                    <a:pt x="1919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24" y="2823"/>
                    <a:pt x="1673" y="2905"/>
                    <a:pt x="1738" y="2970"/>
                  </a:cubicBezTo>
                  <a:cubicBezTo>
                    <a:pt x="1846" y="3078"/>
                    <a:pt x="1989" y="3123"/>
                    <a:pt x="2130" y="3123"/>
                  </a:cubicBezTo>
                  <a:cubicBezTo>
                    <a:pt x="2373" y="3123"/>
                    <a:pt x="2609" y="2989"/>
                    <a:pt x="2640" y="2823"/>
                  </a:cubicBezTo>
                  <a:cubicBezTo>
                    <a:pt x="2714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19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37" y="2020"/>
                    <a:pt x="2017" y="1938"/>
                  </a:cubicBezTo>
                  <a:cubicBezTo>
                    <a:pt x="2159" y="1864"/>
                    <a:pt x="2310" y="1829"/>
                    <a:pt x="2460" y="1829"/>
                  </a:cubicBezTo>
                  <a:cubicBezTo>
                    <a:pt x="2779" y="1829"/>
                    <a:pt x="3090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5" y="3947"/>
                    <a:pt x="2573" y="4127"/>
                    <a:pt x="2124" y="4127"/>
                  </a:cubicBezTo>
                  <a:cubicBezTo>
                    <a:pt x="2000" y="4127"/>
                    <a:pt x="1876" y="4113"/>
                    <a:pt x="1755" y="4085"/>
                  </a:cubicBezTo>
                  <a:cubicBezTo>
                    <a:pt x="542" y="3773"/>
                    <a:pt x="198" y="1856"/>
                    <a:pt x="1263" y="938"/>
                  </a:cubicBezTo>
                  <a:cubicBezTo>
                    <a:pt x="1737" y="494"/>
                    <a:pt x="2314" y="324"/>
                    <a:pt x="2897" y="324"/>
                  </a:cubicBezTo>
                  <a:cubicBezTo>
                    <a:pt x="3605" y="324"/>
                    <a:pt x="4321" y="574"/>
                    <a:pt x="4869" y="889"/>
                  </a:cubicBezTo>
                  <a:cubicBezTo>
                    <a:pt x="5820" y="1413"/>
                    <a:pt x="6541" y="2249"/>
                    <a:pt x="6951" y="3249"/>
                  </a:cubicBezTo>
                  <a:cubicBezTo>
                    <a:pt x="7279" y="4052"/>
                    <a:pt x="7459" y="4921"/>
                    <a:pt x="7459" y="5790"/>
                  </a:cubicBezTo>
                  <a:cubicBezTo>
                    <a:pt x="7459" y="5954"/>
                    <a:pt x="7443" y="6117"/>
                    <a:pt x="7410" y="6298"/>
                  </a:cubicBezTo>
                  <a:cubicBezTo>
                    <a:pt x="7422" y="6248"/>
                    <a:pt x="7435" y="6197"/>
                    <a:pt x="7447" y="6140"/>
                  </a:cubicBezTo>
                  <a:lnTo>
                    <a:pt x="7447" y="6140"/>
                  </a:lnTo>
                  <a:cubicBezTo>
                    <a:pt x="7449" y="6152"/>
                    <a:pt x="7453" y="6160"/>
                    <a:pt x="7459" y="6167"/>
                  </a:cubicBezTo>
                  <a:cubicBezTo>
                    <a:pt x="7459" y="6134"/>
                    <a:pt x="7459" y="6117"/>
                    <a:pt x="7459" y="6085"/>
                  </a:cubicBezTo>
                  <a:cubicBezTo>
                    <a:pt x="7455" y="6104"/>
                    <a:pt x="7451" y="6122"/>
                    <a:pt x="7447" y="6140"/>
                  </a:cubicBezTo>
                  <a:lnTo>
                    <a:pt x="7447" y="6140"/>
                  </a:lnTo>
                  <a:cubicBezTo>
                    <a:pt x="7445" y="6121"/>
                    <a:pt x="7449" y="6093"/>
                    <a:pt x="7459" y="6052"/>
                  </a:cubicBezTo>
                  <a:cubicBezTo>
                    <a:pt x="7688" y="4872"/>
                    <a:pt x="7541" y="3626"/>
                    <a:pt x="7016" y="2528"/>
                  </a:cubicBezTo>
                  <a:cubicBezTo>
                    <a:pt x="6315" y="1109"/>
                    <a:pt x="4963" y="1"/>
                    <a:pt x="33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18"/>
            <p:cNvSpPr/>
            <p:nvPr/>
          </p:nvSpPr>
          <p:spPr>
            <a:xfrm>
              <a:off x="8183387" y="4408565"/>
              <a:ext cx="99760" cy="107371"/>
            </a:xfrm>
            <a:custGeom>
              <a:rect b="b" l="l" r="r" t="t"/>
              <a:pathLst>
                <a:path extrusionOk="0" h="3273" w="3041">
                  <a:moveTo>
                    <a:pt x="733" y="0"/>
                  </a:moveTo>
                  <a:cubicBezTo>
                    <a:pt x="66" y="0"/>
                    <a:pt x="1" y="784"/>
                    <a:pt x="1089" y="961"/>
                  </a:cubicBezTo>
                  <a:cubicBezTo>
                    <a:pt x="2352" y="1174"/>
                    <a:pt x="3040" y="3272"/>
                    <a:pt x="3040" y="3272"/>
                  </a:cubicBezTo>
                  <a:cubicBezTo>
                    <a:pt x="3040" y="3272"/>
                    <a:pt x="2729" y="1010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18"/>
            <p:cNvSpPr/>
            <p:nvPr/>
          </p:nvSpPr>
          <p:spPr>
            <a:xfrm>
              <a:off x="7983043" y="4400265"/>
              <a:ext cx="171570" cy="148246"/>
            </a:xfrm>
            <a:custGeom>
              <a:rect b="b" l="l" r="r" t="t"/>
              <a:pathLst>
                <a:path extrusionOk="0" h="4519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4" y="1706"/>
                  </a:cubicBezTo>
                  <a:cubicBezTo>
                    <a:pt x="1" y="2083"/>
                    <a:pt x="99" y="2706"/>
                    <a:pt x="214" y="3033"/>
                  </a:cubicBezTo>
                  <a:cubicBezTo>
                    <a:pt x="279" y="3263"/>
                    <a:pt x="247" y="3509"/>
                    <a:pt x="132" y="3722"/>
                  </a:cubicBezTo>
                  <a:cubicBezTo>
                    <a:pt x="410" y="3492"/>
                    <a:pt x="722" y="3312"/>
                    <a:pt x="1066" y="3230"/>
                  </a:cubicBezTo>
                  <a:cubicBezTo>
                    <a:pt x="1673" y="3050"/>
                    <a:pt x="1656" y="2755"/>
                    <a:pt x="1656" y="2279"/>
                  </a:cubicBezTo>
                  <a:cubicBezTo>
                    <a:pt x="1642" y="1878"/>
                    <a:pt x="1816" y="1853"/>
                    <a:pt x="1859" y="1853"/>
                  </a:cubicBezTo>
                  <a:cubicBezTo>
                    <a:pt x="1866" y="1853"/>
                    <a:pt x="1869" y="1853"/>
                    <a:pt x="1869" y="1853"/>
                  </a:cubicBezTo>
                  <a:cubicBezTo>
                    <a:pt x="1878" y="1852"/>
                    <a:pt x="1886" y="1852"/>
                    <a:pt x="1894" y="1852"/>
                  </a:cubicBezTo>
                  <a:cubicBezTo>
                    <a:pt x="2161" y="1852"/>
                    <a:pt x="2098" y="2386"/>
                    <a:pt x="2066" y="2673"/>
                  </a:cubicBezTo>
                  <a:cubicBezTo>
                    <a:pt x="1968" y="3197"/>
                    <a:pt x="2115" y="3755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1"/>
                    <a:pt x="4410" y="4263"/>
                  </a:cubicBezTo>
                  <a:cubicBezTo>
                    <a:pt x="4514" y="4217"/>
                    <a:pt x="4626" y="4195"/>
                    <a:pt x="4739" y="4195"/>
                  </a:cubicBezTo>
                  <a:cubicBezTo>
                    <a:pt x="4910" y="4195"/>
                    <a:pt x="5081" y="4246"/>
                    <a:pt x="5230" y="4345"/>
                  </a:cubicBezTo>
                  <a:cubicBezTo>
                    <a:pt x="5082" y="3460"/>
                    <a:pt x="4639" y="3197"/>
                    <a:pt x="4017" y="3132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18"/>
            <p:cNvSpPr/>
            <p:nvPr/>
          </p:nvSpPr>
          <p:spPr>
            <a:xfrm>
              <a:off x="8010469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71" y="1542"/>
                  </a:cubicBezTo>
                  <a:cubicBezTo>
                    <a:pt x="1296" y="1263"/>
                    <a:pt x="1099" y="837"/>
                    <a:pt x="1001" y="558"/>
                  </a:cubicBezTo>
                  <a:cubicBezTo>
                    <a:pt x="951" y="378"/>
                    <a:pt x="935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18"/>
            <p:cNvSpPr/>
            <p:nvPr/>
          </p:nvSpPr>
          <p:spPr>
            <a:xfrm>
              <a:off x="7822820" y="4217636"/>
              <a:ext cx="227995" cy="159596"/>
            </a:xfrm>
            <a:custGeom>
              <a:rect b="b" l="l" r="r" t="t"/>
              <a:pathLst>
                <a:path extrusionOk="0" h="4865" w="6950">
                  <a:moveTo>
                    <a:pt x="5010" y="1"/>
                  </a:moveTo>
                  <a:cubicBezTo>
                    <a:pt x="4786" y="1"/>
                    <a:pt x="4536" y="53"/>
                    <a:pt x="4262" y="175"/>
                  </a:cubicBezTo>
                  <a:cubicBezTo>
                    <a:pt x="2787" y="831"/>
                    <a:pt x="3065" y="3306"/>
                    <a:pt x="4803" y="3667"/>
                  </a:cubicBezTo>
                  <a:cubicBezTo>
                    <a:pt x="4999" y="3699"/>
                    <a:pt x="5213" y="3732"/>
                    <a:pt x="5376" y="3749"/>
                  </a:cubicBezTo>
                  <a:cubicBezTo>
                    <a:pt x="4917" y="3831"/>
                    <a:pt x="4475" y="3978"/>
                    <a:pt x="4065" y="4191"/>
                  </a:cubicBezTo>
                  <a:cubicBezTo>
                    <a:pt x="3918" y="4273"/>
                    <a:pt x="3672" y="4339"/>
                    <a:pt x="3639" y="4355"/>
                  </a:cubicBezTo>
                  <a:cubicBezTo>
                    <a:pt x="3185" y="4527"/>
                    <a:pt x="2755" y="4603"/>
                    <a:pt x="2368" y="4603"/>
                  </a:cubicBezTo>
                  <a:cubicBezTo>
                    <a:pt x="1539" y="4603"/>
                    <a:pt x="902" y="4256"/>
                    <a:pt x="623" y="3765"/>
                  </a:cubicBezTo>
                  <a:cubicBezTo>
                    <a:pt x="377" y="3355"/>
                    <a:pt x="361" y="2863"/>
                    <a:pt x="574" y="2454"/>
                  </a:cubicBezTo>
                  <a:cubicBezTo>
                    <a:pt x="590" y="2437"/>
                    <a:pt x="590" y="2437"/>
                    <a:pt x="590" y="2421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6"/>
                    <a:pt x="2147" y="2323"/>
                  </a:cubicBezTo>
                  <a:cubicBezTo>
                    <a:pt x="2262" y="2454"/>
                    <a:pt x="2311" y="2618"/>
                    <a:pt x="2311" y="2798"/>
                  </a:cubicBezTo>
                  <a:cubicBezTo>
                    <a:pt x="2311" y="2945"/>
                    <a:pt x="2262" y="3093"/>
                    <a:pt x="2147" y="3208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90"/>
                  </a:cubicBezTo>
                  <a:cubicBezTo>
                    <a:pt x="2035" y="3035"/>
                    <a:pt x="1743" y="2862"/>
                    <a:pt x="1489" y="2862"/>
                  </a:cubicBezTo>
                  <a:cubicBezTo>
                    <a:pt x="1318" y="2862"/>
                    <a:pt x="1164" y="2941"/>
                    <a:pt x="1164" y="3126"/>
                  </a:cubicBezTo>
                  <a:cubicBezTo>
                    <a:pt x="1153" y="3400"/>
                    <a:pt x="1392" y="3528"/>
                    <a:pt x="1645" y="3528"/>
                  </a:cubicBezTo>
                  <a:cubicBezTo>
                    <a:pt x="1769" y="3528"/>
                    <a:pt x="1897" y="3497"/>
                    <a:pt x="2000" y="3437"/>
                  </a:cubicBezTo>
                  <a:lnTo>
                    <a:pt x="2033" y="3421"/>
                  </a:lnTo>
                  <a:cubicBezTo>
                    <a:pt x="2065" y="3404"/>
                    <a:pt x="2082" y="3388"/>
                    <a:pt x="2098" y="3372"/>
                  </a:cubicBezTo>
                  <a:cubicBezTo>
                    <a:pt x="2410" y="3077"/>
                    <a:pt x="2442" y="2618"/>
                    <a:pt x="2197" y="2273"/>
                  </a:cubicBezTo>
                  <a:cubicBezTo>
                    <a:pt x="2058" y="2005"/>
                    <a:pt x="1742" y="1857"/>
                    <a:pt x="1404" y="1857"/>
                  </a:cubicBezTo>
                  <a:cubicBezTo>
                    <a:pt x="1062" y="1857"/>
                    <a:pt x="698" y="2009"/>
                    <a:pt x="475" y="2339"/>
                  </a:cubicBezTo>
                  <a:cubicBezTo>
                    <a:pt x="0" y="3093"/>
                    <a:pt x="213" y="4076"/>
                    <a:pt x="967" y="4568"/>
                  </a:cubicBezTo>
                  <a:cubicBezTo>
                    <a:pt x="1332" y="4766"/>
                    <a:pt x="1740" y="4865"/>
                    <a:pt x="2164" y="4865"/>
                  </a:cubicBezTo>
                  <a:cubicBezTo>
                    <a:pt x="2197" y="4865"/>
                    <a:pt x="2229" y="4864"/>
                    <a:pt x="2262" y="4863"/>
                  </a:cubicBezTo>
                  <a:cubicBezTo>
                    <a:pt x="3164" y="4830"/>
                    <a:pt x="3868" y="4339"/>
                    <a:pt x="5049" y="3978"/>
                  </a:cubicBezTo>
                  <a:cubicBezTo>
                    <a:pt x="5491" y="3880"/>
                    <a:pt x="5917" y="3814"/>
                    <a:pt x="6360" y="3781"/>
                  </a:cubicBezTo>
                  <a:cubicBezTo>
                    <a:pt x="6573" y="3765"/>
                    <a:pt x="6770" y="3699"/>
                    <a:pt x="6950" y="3601"/>
                  </a:cubicBezTo>
                  <a:lnTo>
                    <a:pt x="6950" y="3601"/>
                  </a:lnTo>
                  <a:cubicBezTo>
                    <a:pt x="6950" y="3601"/>
                    <a:pt x="6827" y="3630"/>
                    <a:pt x="6671" y="3630"/>
                  </a:cubicBezTo>
                  <a:cubicBezTo>
                    <a:pt x="6516" y="3630"/>
                    <a:pt x="6327" y="3601"/>
                    <a:pt x="6196" y="3486"/>
                  </a:cubicBezTo>
                  <a:cubicBezTo>
                    <a:pt x="5934" y="3257"/>
                    <a:pt x="5934" y="3339"/>
                    <a:pt x="5655" y="3257"/>
                  </a:cubicBezTo>
                  <a:cubicBezTo>
                    <a:pt x="5491" y="3208"/>
                    <a:pt x="5376" y="3060"/>
                    <a:pt x="5376" y="2896"/>
                  </a:cubicBezTo>
                  <a:cubicBezTo>
                    <a:pt x="5180" y="3060"/>
                    <a:pt x="5147" y="3339"/>
                    <a:pt x="5294" y="3552"/>
                  </a:cubicBezTo>
                  <a:cubicBezTo>
                    <a:pt x="5294" y="3552"/>
                    <a:pt x="4573" y="3552"/>
                    <a:pt x="4409" y="3175"/>
                  </a:cubicBezTo>
                  <a:cubicBezTo>
                    <a:pt x="4229" y="2814"/>
                    <a:pt x="4442" y="2814"/>
                    <a:pt x="4573" y="2732"/>
                  </a:cubicBezTo>
                  <a:cubicBezTo>
                    <a:pt x="4721" y="2650"/>
                    <a:pt x="4770" y="2503"/>
                    <a:pt x="4622" y="2306"/>
                  </a:cubicBezTo>
                  <a:cubicBezTo>
                    <a:pt x="4475" y="2093"/>
                    <a:pt x="4491" y="1732"/>
                    <a:pt x="4754" y="1716"/>
                  </a:cubicBezTo>
                  <a:cubicBezTo>
                    <a:pt x="4676" y="1547"/>
                    <a:pt x="4515" y="1450"/>
                    <a:pt x="4337" y="1450"/>
                  </a:cubicBezTo>
                  <a:cubicBezTo>
                    <a:pt x="4291" y="1450"/>
                    <a:pt x="4244" y="1457"/>
                    <a:pt x="4196" y="1470"/>
                  </a:cubicBezTo>
                  <a:cubicBezTo>
                    <a:pt x="3770" y="1536"/>
                    <a:pt x="3770" y="2142"/>
                    <a:pt x="3770" y="2142"/>
                  </a:cubicBezTo>
                  <a:cubicBezTo>
                    <a:pt x="3770" y="2142"/>
                    <a:pt x="3475" y="1405"/>
                    <a:pt x="3950" y="1028"/>
                  </a:cubicBezTo>
                  <a:cubicBezTo>
                    <a:pt x="4141" y="881"/>
                    <a:pt x="4293" y="826"/>
                    <a:pt x="4410" y="826"/>
                  </a:cubicBezTo>
                  <a:cubicBezTo>
                    <a:pt x="4596" y="826"/>
                    <a:pt x="4697" y="963"/>
                    <a:pt x="4737" y="1093"/>
                  </a:cubicBezTo>
                  <a:cubicBezTo>
                    <a:pt x="4790" y="1279"/>
                    <a:pt x="4886" y="1432"/>
                    <a:pt x="5033" y="1432"/>
                  </a:cubicBezTo>
                  <a:cubicBezTo>
                    <a:pt x="5068" y="1432"/>
                    <a:pt x="5106" y="1423"/>
                    <a:pt x="5147" y="1405"/>
                  </a:cubicBezTo>
                  <a:cubicBezTo>
                    <a:pt x="5276" y="1340"/>
                    <a:pt x="5392" y="1247"/>
                    <a:pt x="5488" y="1247"/>
                  </a:cubicBezTo>
                  <a:cubicBezTo>
                    <a:pt x="5538" y="1247"/>
                    <a:pt x="5583" y="1272"/>
                    <a:pt x="5622" y="1339"/>
                  </a:cubicBezTo>
                  <a:cubicBezTo>
                    <a:pt x="5753" y="1585"/>
                    <a:pt x="5639" y="1896"/>
                    <a:pt x="5376" y="2011"/>
                  </a:cubicBezTo>
                  <a:cubicBezTo>
                    <a:pt x="5376" y="2011"/>
                    <a:pt x="5382" y="2011"/>
                    <a:pt x="5393" y="2011"/>
                  </a:cubicBezTo>
                  <a:cubicBezTo>
                    <a:pt x="5500" y="2011"/>
                    <a:pt x="6111" y="1984"/>
                    <a:pt x="6245" y="1372"/>
                  </a:cubicBezTo>
                  <a:cubicBezTo>
                    <a:pt x="6363" y="822"/>
                    <a:pt x="5896" y="1"/>
                    <a:pt x="50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18"/>
            <p:cNvSpPr/>
            <p:nvPr/>
          </p:nvSpPr>
          <p:spPr>
            <a:xfrm>
              <a:off x="7787325" y="4303489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31" y="3099"/>
                    <a:pt x="1164" y="3312"/>
                  </a:cubicBezTo>
                  <a:cubicBezTo>
                    <a:pt x="1215" y="3223"/>
                    <a:pt x="1304" y="3164"/>
                    <a:pt x="1395" y="3164"/>
                  </a:cubicBezTo>
                  <a:cubicBezTo>
                    <a:pt x="1422" y="3164"/>
                    <a:pt x="1449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115" y="1574"/>
                    <a:pt x="771" y="787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18"/>
            <p:cNvSpPr/>
            <p:nvPr/>
          </p:nvSpPr>
          <p:spPr>
            <a:xfrm>
              <a:off x="7988948" y="4059940"/>
              <a:ext cx="145785" cy="206475"/>
            </a:xfrm>
            <a:custGeom>
              <a:rect b="b" l="l" r="r" t="t"/>
              <a:pathLst>
                <a:path extrusionOk="0" h="6294" w="4444">
                  <a:moveTo>
                    <a:pt x="2633" y="1"/>
                  </a:moveTo>
                  <a:cubicBezTo>
                    <a:pt x="2137" y="1"/>
                    <a:pt x="1621" y="203"/>
                    <a:pt x="1280" y="606"/>
                  </a:cubicBezTo>
                  <a:cubicBezTo>
                    <a:pt x="1" y="2245"/>
                    <a:pt x="903" y="4261"/>
                    <a:pt x="1657" y="5113"/>
                  </a:cubicBezTo>
                  <a:cubicBezTo>
                    <a:pt x="2083" y="5638"/>
                    <a:pt x="2640" y="6048"/>
                    <a:pt x="3279" y="6294"/>
                  </a:cubicBezTo>
                  <a:cubicBezTo>
                    <a:pt x="2689" y="6031"/>
                    <a:pt x="2181" y="5622"/>
                    <a:pt x="1788" y="5146"/>
                  </a:cubicBezTo>
                  <a:cubicBezTo>
                    <a:pt x="1509" y="4753"/>
                    <a:pt x="1296" y="4310"/>
                    <a:pt x="1165" y="3851"/>
                  </a:cubicBezTo>
                  <a:cubicBezTo>
                    <a:pt x="1017" y="3327"/>
                    <a:pt x="968" y="2769"/>
                    <a:pt x="1001" y="2212"/>
                  </a:cubicBezTo>
                  <a:cubicBezTo>
                    <a:pt x="1132" y="753"/>
                    <a:pt x="1968" y="196"/>
                    <a:pt x="2722" y="163"/>
                  </a:cubicBezTo>
                  <a:cubicBezTo>
                    <a:pt x="3066" y="180"/>
                    <a:pt x="3394" y="311"/>
                    <a:pt x="3640" y="557"/>
                  </a:cubicBezTo>
                  <a:cubicBezTo>
                    <a:pt x="4296" y="1114"/>
                    <a:pt x="3935" y="2048"/>
                    <a:pt x="3394" y="2278"/>
                  </a:cubicBezTo>
                  <a:cubicBezTo>
                    <a:pt x="3275" y="2345"/>
                    <a:pt x="3144" y="2378"/>
                    <a:pt x="3012" y="2378"/>
                  </a:cubicBezTo>
                  <a:cubicBezTo>
                    <a:pt x="2890" y="2378"/>
                    <a:pt x="2767" y="2350"/>
                    <a:pt x="2656" y="2294"/>
                  </a:cubicBezTo>
                  <a:cubicBezTo>
                    <a:pt x="2476" y="2212"/>
                    <a:pt x="2361" y="2032"/>
                    <a:pt x="2329" y="1835"/>
                  </a:cubicBezTo>
                  <a:cubicBezTo>
                    <a:pt x="2329" y="1737"/>
                    <a:pt x="2357" y="1715"/>
                    <a:pt x="2410" y="1715"/>
                  </a:cubicBezTo>
                  <a:cubicBezTo>
                    <a:pt x="2455" y="1715"/>
                    <a:pt x="2519" y="1731"/>
                    <a:pt x="2598" y="1731"/>
                  </a:cubicBezTo>
                  <a:cubicBezTo>
                    <a:pt x="2658" y="1731"/>
                    <a:pt x="2727" y="1722"/>
                    <a:pt x="2804" y="1688"/>
                  </a:cubicBezTo>
                  <a:cubicBezTo>
                    <a:pt x="3001" y="1573"/>
                    <a:pt x="3050" y="1294"/>
                    <a:pt x="2886" y="1130"/>
                  </a:cubicBezTo>
                  <a:cubicBezTo>
                    <a:pt x="2812" y="1056"/>
                    <a:pt x="2710" y="1016"/>
                    <a:pt x="2607" y="1016"/>
                  </a:cubicBezTo>
                  <a:cubicBezTo>
                    <a:pt x="2411" y="1016"/>
                    <a:pt x="2207" y="1159"/>
                    <a:pt x="2165" y="1491"/>
                  </a:cubicBezTo>
                  <a:cubicBezTo>
                    <a:pt x="2132" y="1737"/>
                    <a:pt x="2214" y="1983"/>
                    <a:pt x="2378" y="2147"/>
                  </a:cubicBezTo>
                  <a:cubicBezTo>
                    <a:pt x="2394" y="2179"/>
                    <a:pt x="2427" y="2196"/>
                    <a:pt x="2443" y="2212"/>
                  </a:cubicBezTo>
                  <a:lnTo>
                    <a:pt x="2509" y="2261"/>
                  </a:lnTo>
                  <a:lnTo>
                    <a:pt x="2558" y="2294"/>
                  </a:lnTo>
                  <a:lnTo>
                    <a:pt x="2591" y="2327"/>
                  </a:lnTo>
                  <a:lnTo>
                    <a:pt x="2624" y="2343"/>
                  </a:lnTo>
                  <a:cubicBezTo>
                    <a:pt x="2755" y="2409"/>
                    <a:pt x="2894" y="2442"/>
                    <a:pt x="3031" y="2442"/>
                  </a:cubicBezTo>
                  <a:cubicBezTo>
                    <a:pt x="3169" y="2442"/>
                    <a:pt x="3304" y="2409"/>
                    <a:pt x="3427" y="2343"/>
                  </a:cubicBezTo>
                  <a:cubicBezTo>
                    <a:pt x="4017" y="2130"/>
                    <a:pt x="4443" y="1081"/>
                    <a:pt x="3755" y="458"/>
                  </a:cubicBezTo>
                  <a:cubicBezTo>
                    <a:pt x="3480" y="153"/>
                    <a:pt x="3064" y="1"/>
                    <a:pt x="26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18"/>
            <p:cNvSpPr/>
            <p:nvPr/>
          </p:nvSpPr>
          <p:spPr>
            <a:xfrm>
              <a:off x="6674229" y="4897400"/>
              <a:ext cx="297377" cy="207098"/>
            </a:xfrm>
            <a:custGeom>
              <a:rect b="b" l="l" r="r" t="t"/>
              <a:pathLst>
                <a:path extrusionOk="0" h="6313" w="9065">
                  <a:moveTo>
                    <a:pt x="7079" y="0"/>
                  </a:moveTo>
                  <a:cubicBezTo>
                    <a:pt x="6623" y="0"/>
                    <a:pt x="6190" y="163"/>
                    <a:pt x="5917" y="501"/>
                  </a:cubicBezTo>
                  <a:cubicBezTo>
                    <a:pt x="5540" y="910"/>
                    <a:pt x="5491" y="1533"/>
                    <a:pt x="5819" y="1992"/>
                  </a:cubicBezTo>
                  <a:cubicBezTo>
                    <a:pt x="5901" y="2140"/>
                    <a:pt x="6032" y="2238"/>
                    <a:pt x="6196" y="2304"/>
                  </a:cubicBezTo>
                  <a:lnTo>
                    <a:pt x="6229" y="2320"/>
                  </a:lnTo>
                  <a:lnTo>
                    <a:pt x="6294" y="2336"/>
                  </a:lnTo>
                  <a:cubicBezTo>
                    <a:pt x="6327" y="2353"/>
                    <a:pt x="6360" y="2353"/>
                    <a:pt x="6393" y="2369"/>
                  </a:cubicBezTo>
                  <a:cubicBezTo>
                    <a:pt x="6461" y="2385"/>
                    <a:pt x="6531" y="2394"/>
                    <a:pt x="6600" y="2394"/>
                  </a:cubicBezTo>
                  <a:cubicBezTo>
                    <a:pt x="6812" y="2394"/>
                    <a:pt x="7019" y="2317"/>
                    <a:pt x="7180" y="2156"/>
                  </a:cubicBezTo>
                  <a:cubicBezTo>
                    <a:pt x="7570" y="1751"/>
                    <a:pt x="7300" y="1208"/>
                    <a:pt x="6962" y="1208"/>
                  </a:cubicBezTo>
                  <a:cubicBezTo>
                    <a:pt x="6931" y="1208"/>
                    <a:pt x="6900" y="1212"/>
                    <a:pt x="6868" y="1222"/>
                  </a:cubicBezTo>
                  <a:cubicBezTo>
                    <a:pt x="6557" y="1304"/>
                    <a:pt x="6475" y="1714"/>
                    <a:pt x="6721" y="1845"/>
                  </a:cubicBezTo>
                  <a:cubicBezTo>
                    <a:pt x="6775" y="1875"/>
                    <a:pt x="6833" y="1889"/>
                    <a:pt x="6891" y="1889"/>
                  </a:cubicBezTo>
                  <a:cubicBezTo>
                    <a:pt x="6992" y="1889"/>
                    <a:pt x="7091" y="1846"/>
                    <a:pt x="7163" y="1763"/>
                  </a:cubicBezTo>
                  <a:lnTo>
                    <a:pt x="7163" y="1763"/>
                  </a:lnTo>
                  <a:cubicBezTo>
                    <a:pt x="7196" y="1910"/>
                    <a:pt x="7147" y="2058"/>
                    <a:pt x="7016" y="2140"/>
                  </a:cubicBezTo>
                  <a:cubicBezTo>
                    <a:pt x="6875" y="2257"/>
                    <a:pt x="6701" y="2315"/>
                    <a:pt x="6524" y="2315"/>
                  </a:cubicBezTo>
                  <a:cubicBezTo>
                    <a:pt x="6453" y="2315"/>
                    <a:pt x="6381" y="2306"/>
                    <a:pt x="6311" y="2287"/>
                  </a:cubicBezTo>
                  <a:cubicBezTo>
                    <a:pt x="6229" y="2271"/>
                    <a:pt x="6147" y="2222"/>
                    <a:pt x="6065" y="2173"/>
                  </a:cubicBezTo>
                  <a:cubicBezTo>
                    <a:pt x="5557" y="1763"/>
                    <a:pt x="5524" y="1009"/>
                    <a:pt x="5983" y="550"/>
                  </a:cubicBezTo>
                  <a:cubicBezTo>
                    <a:pt x="6238" y="246"/>
                    <a:pt x="6632" y="102"/>
                    <a:pt x="7049" y="102"/>
                  </a:cubicBezTo>
                  <a:cubicBezTo>
                    <a:pt x="7915" y="102"/>
                    <a:pt x="8879" y="727"/>
                    <a:pt x="8901" y="1845"/>
                  </a:cubicBezTo>
                  <a:cubicBezTo>
                    <a:pt x="8917" y="2664"/>
                    <a:pt x="8491" y="3402"/>
                    <a:pt x="7770" y="3795"/>
                  </a:cubicBezTo>
                  <a:lnTo>
                    <a:pt x="7704" y="3812"/>
                  </a:lnTo>
                  <a:cubicBezTo>
                    <a:pt x="7622" y="3844"/>
                    <a:pt x="7524" y="3877"/>
                    <a:pt x="7442" y="3894"/>
                  </a:cubicBezTo>
                  <a:cubicBezTo>
                    <a:pt x="7215" y="3946"/>
                    <a:pt x="6990" y="3968"/>
                    <a:pt x="6765" y="3968"/>
                  </a:cubicBezTo>
                  <a:cubicBezTo>
                    <a:pt x="5178" y="3968"/>
                    <a:pt x="3643" y="2834"/>
                    <a:pt x="2302" y="2834"/>
                  </a:cubicBezTo>
                  <a:cubicBezTo>
                    <a:pt x="2155" y="2834"/>
                    <a:pt x="2011" y="2847"/>
                    <a:pt x="1869" y="2877"/>
                  </a:cubicBezTo>
                  <a:cubicBezTo>
                    <a:pt x="623" y="3156"/>
                    <a:pt x="246" y="4041"/>
                    <a:pt x="148" y="4582"/>
                  </a:cubicBezTo>
                  <a:cubicBezTo>
                    <a:pt x="0" y="5123"/>
                    <a:pt x="115" y="5729"/>
                    <a:pt x="558" y="6057"/>
                  </a:cubicBezTo>
                  <a:cubicBezTo>
                    <a:pt x="784" y="6233"/>
                    <a:pt x="1055" y="6313"/>
                    <a:pt x="1320" y="6313"/>
                  </a:cubicBezTo>
                  <a:cubicBezTo>
                    <a:pt x="1747" y="6313"/>
                    <a:pt x="2156" y="6106"/>
                    <a:pt x="2328" y="5762"/>
                  </a:cubicBezTo>
                  <a:cubicBezTo>
                    <a:pt x="2656" y="5221"/>
                    <a:pt x="2361" y="4516"/>
                    <a:pt x="1869" y="4402"/>
                  </a:cubicBezTo>
                  <a:cubicBezTo>
                    <a:pt x="1770" y="4356"/>
                    <a:pt x="1666" y="4335"/>
                    <a:pt x="1563" y="4335"/>
                  </a:cubicBezTo>
                  <a:cubicBezTo>
                    <a:pt x="1257" y="4335"/>
                    <a:pt x="963" y="4525"/>
                    <a:pt x="853" y="4844"/>
                  </a:cubicBezTo>
                  <a:cubicBezTo>
                    <a:pt x="820" y="4959"/>
                    <a:pt x="803" y="5090"/>
                    <a:pt x="820" y="5221"/>
                  </a:cubicBezTo>
                  <a:lnTo>
                    <a:pt x="820" y="5238"/>
                  </a:lnTo>
                  <a:cubicBezTo>
                    <a:pt x="836" y="5238"/>
                    <a:pt x="836" y="5254"/>
                    <a:pt x="836" y="5270"/>
                  </a:cubicBezTo>
                  <a:cubicBezTo>
                    <a:pt x="836" y="5287"/>
                    <a:pt x="836" y="5287"/>
                    <a:pt x="836" y="5303"/>
                  </a:cubicBezTo>
                  <a:cubicBezTo>
                    <a:pt x="910" y="5525"/>
                    <a:pt x="1122" y="5663"/>
                    <a:pt x="1341" y="5663"/>
                  </a:cubicBezTo>
                  <a:cubicBezTo>
                    <a:pt x="1414" y="5663"/>
                    <a:pt x="1488" y="5647"/>
                    <a:pt x="1557" y="5615"/>
                  </a:cubicBezTo>
                  <a:cubicBezTo>
                    <a:pt x="1904" y="5473"/>
                    <a:pt x="1797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49" y="4959"/>
                    <a:pt x="1098" y="5320"/>
                    <a:pt x="1049" y="5369"/>
                  </a:cubicBezTo>
                  <a:cubicBezTo>
                    <a:pt x="1039" y="5383"/>
                    <a:pt x="1027" y="5389"/>
                    <a:pt x="1014" y="5389"/>
                  </a:cubicBezTo>
                  <a:cubicBezTo>
                    <a:pt x="968" y="5389"/>
                    <a:pt x="915" y="5313"/>
                    <a:pt x="902" y="5287"/>
                  </a:cubicBezTo>
                  <a:cubicBezTo>
                    <a:pt x="820" y="5090"/>
                    <a:pt x="836" y="4877"/>
                    <a:pt x="935" y="4713"/>
                  </a:cubicBezTo>
                  <a:cubicBezTo>
                    <a:pt x="1074" y="4504"/>
                    <a:pt x="1304" y="4394"/>
                    <a:pt x="1542" y="4394"/>
                  </a:cubicBezTo>
                  <a:cubicBezTo>
                    <a:pt x="1641" y="4394"/>
                    <a:pt x="1740" y="4413"/>
                    <a:pt x="1836" y="4451"/>
                  </a:cubicBezTo>
                  <a:cubicBezTo>
                    <a:pt x="2295" y="4566"/>
                    <a:pt x="2541" y="5221"/>
                    <a:pt x="2229" y="5713"/>
                  </a:cubicBezTo>
                  <a:cubicBezTo>
                    <a:pt x="2069" y="6024"/>
                    <a:pt x="1692" y="6207"/>
                    <a:pt x="1304" y="6207"/>
                  </a:cubicBezTo>
                  <a:cubicBezTo>
                    <a:pt x="1059" y="6207"/>
                    <a:pt x="810" y="6134"/>
                    <a:pt x="607" y="5975"/>
                  </a:cubicBezTo>
                  <a:cubicBezTo>
                    <a:pt x="99" y="5566"/>
                    <a:pt x="99" y="4631"/>
                    <a:pt x="541" y="4058"/>
                  </a:cubicBezTo>
                  <a:cubicBezTo>
                    <a:pt x="887" y="3576"/>
                    <a:pt x="1475" y="3345"/>
                    <a:pt x="2088" y="3345"/>
                  </a:cubicBezTo>
                  <a:cubicBezTo>
                    <a:pt x="2288" y="3345"/>
                    <a:pt x="2491" y="3370"/>
                    <a:pt x="2688" y="3418"/>
                  </a:cubicBezTo>
                  <a:cubicBezTo>
                    <a:pt x="3492" y="3615"/>
                    <a:pt x="4311" y="3959"/>
                    <a:pt x="5213" y="4189"/>
                  </a:cubicBezTo>
                  <a:cubicBezTo>
                    <a:pt x="5542" y="4250"/>
                    <a:pt x="5881" y="4286"/>
                    <a:pt x="6217" y="4286"/>
                  </a:cubicBezTo>
                  <a:cubicBezTo>
                    <a:pt x="6783" y="4286"/>
                    <a:pt x="7342" y="4184"/>
                    <a:pt x="7835" y="3926"/>
                  </a:cubicBezTo>
                  <a:cubicBezTo>
                    <a:pt x="8606" y="3517"/>
                    <a:pt x="9065" y="2713"/>
                    <a:pt x="9032" y="1845"/>
                  </a:cubicBezTo>
                  <a:cubicBezTo>
                    <a:pt x="9010" y="653"/>
                    <a:pt x="7995" y="0"/>
                    <a:pt x="70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18"/>
            <p:cNvSpPr/>
            <p:nvPr/>
          </p:nvSpPr>
          <p:spPr>
            <a:xfrm>
              <a:off x="6709725" y="5014811"/>
              <a:ext cx="212412" cy="121116"/>
            </a:xfrm>
            <a:custGeom>
              <a:rect b="b" l="l" r="r" t="t"/>
              <a:pathLst>
                <a:path extrusionOk="0" h="3692" w="6475">
                  <a:moveTo>
                    <a:pt x="948" y="0"/>
                  </a:moveTo>
                  <a:cubicBezTo>
                    <a:pt x="332" y="0"/>
                    <a:pt x="0" y="265"/>
                    <a:pt x="0" y="265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7"/>
                    <a:pt x="1623" y="511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60" y="2921"/>
                    <a:pt x="2721" y="3085"/>
                  </a:cubicBezTo>
                  <a:cubicBezTo>
                    <a:pt x="3098" y="3249"/>
                    <a:pt x="2901" y="3691"/>
                    <a:pt x="2901" y="3691"/>
                  </a:cubicBezTo>
                  <a:cubicBezTo>
                    <a:pt x="4245" y="2872"/>
                    <a:pt x="3377" y="1937"/>
                    <a:pt x="3147" y="1659"/>
                  </a:cubicBezTo>
                  <a:cubicBezTo>
                    <a:pt x="2957" y="1441"/>
                    <a:pt x="3083" y="1200"/>
                    <a:pt x="3272" y="1200"/>
                  </a:cubicBezTo>
                  <a:cubicBezTo>
                    <a:pt x="3310" y="1200"/>
                    <a:pt x="3351" y="1210"/>
                    <a:pt x="3393" y="1233"/>
                  </a:cubicBezTo>
                  <a:cubicBezTo>
                    <a:pt x="3639" y="1364"/>
                    <a:pt x="3278" y="1872"/>
                    <a:pt x="3950" y="2298"/>
                  </a:cubicBezTo>
                  <a:cubicBezTo>
                    <a:pt x="4120" y="2410"/>
                    <a:pt x="4279" y="2451"/>
                    <a:pt x="4422" y="2451"/>
                  </a:cubicBezTo>
                  <a:cubicBezTo>
                    <a:pt x="4846" y="2451"/>
                    <a:pt x="5130" y="2085"/>
                    <a:pt x="5131" y="2085"/>
                  </a:cubicBezTo>
                  <a:lnTo>
                    <a:pt x="5131" y="2085"/>
                  </a:lnTo>
                  <a:cubicBezTo>
                    <a:pt x="5124" y="2085"/>
                    <a:pt x="5119" y="2085"/>
                    <a:pt x="5113" y="2085"/>
                  </a:cubicBezTo>
                  <a:cubicBezTo>
                    <a:pt x="4744" y="2085"/>
                    <a:pt x="4948" y="1574"/>
                    <a:pt x="4786" y="1413"/>
                  </a:cubicBezTo>
                  <a:cubicBezTo>
                    <a:pt x="4703" y="1361"/>
                    <a:pt x="4614" y="1329"/>
                    <a:pt x="4522" y="1329"/>
                  </a:cubicBezTo>
                  <a:cubicBezTo>
                    <a:pt x="4468" y="1329"/>
                    <a:pt x="4414" y="1340"/>
                    <a:pt x="4360" y="1364"/>
                  </a:cubicBezTo>
                  <a:cubicBezTo>
                    <a:pt x="4311" y="1375"/>
                    <a:pt x="4263" y="1380"/>
                    <a:pt x="4219" y="1380"/>
                  </a:cubicBezTo>
                  <a:cubicBezTo>
                    <a:pt x="4071" y="1380"/>
                    <a:pt x="3969" y="1321"/>
                    <a:pt x="4032" y="1233"/>
                  </a:cubicBezTo>
                  <a:cubicBezTo>
                    <a:pt x="4066" y="1191"/>
                    <a:pt x="4102" y="1174"/>
                    <a:pt x="4148" y="1174"/>
                  </a:cubicBezTo>
                  <a:cubicBezTo>
                    <a:pt x="4283" y="1174"/>
                    <a:pt x="4508" y="1311"/>
                    <a:pt x="5032" y="1347"/>
                  </a:cubicBezTo>
                  <a:cubicBezTo>
                    <a:pt x="5060" y="1349"/>
                    <a:pt x="5087" y="1350"/>
                    <a:pt x="5114" y="1350"/>
                  </a:cubicBezTo>
                  <a:cubicBezTo>
                    <a:pt x="5893" y="1350"/>
                    <a:pt x="6474" y="692"/>
                    <a:pt x="6475" y="692"/>
                  </a:cubicBezTo>
                  <a:lnTo>
                    <a:pt x="6475" y="692"/>
                  </a:lnTo>
                  <a:cubicBezTo>
                    <a:pt x="6017" y="940"/>
                    <a:pt x="5534" y="1035"/>
                    <a:pt x="5050" y="1035"/>
                  </a:cubicBezTo>
                  <a:cubicBezTo>
                    <a:pt x="3870" y="1035"/>
                    <a:pt x="2684" y="469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18"/>
            <p:cNvSpPr/>
            <p:nvPr/>
          </p:nvSpPr>
          <p:spPr>
            <a:xfrm>
              <a:off x="6764543" y="4894185"/>
              <a:ext cx="118360" cy="83095"/>
            </a:xfrm>
            <a:custGeom>
              <a:rect b="b" l="l" r="r" t="t"/>
              <a:pathLst>
                <a:path extrusionOk="0" h="2533" w="3608">
                  <a:moveTo>
                    <a:pt x="2521" y="0"/>
                  </a:moveTo>
                  <a:cubicBezTo>
                    <a:pt x="1931" y="0"/>
                    <a:pt x="1247" y="123"/>
                    <a:pt x="870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2" y="2172"/>
                    <a:pt x="1394" y="2156"/>
                  </a:cubicBezTo>
                  <a:cubicBezTo>
                    <a:pt x="2427" y="2139"/>
                    <a:pt x="2296" y="1500"/>
                    <a:pt x="2263" y="1271"/>
                  </a:cubicBezTo>
                  <a:cubicBezTo>
                    <a:pt x="2181" y="1008"/>
                    <a:pt x="2230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18"/>
            <p:cNvSpPr/>
            <p:nvPr/>
          </p:nvSpPr>
          <p:spPr>
            <a:xfrm>
              <a:off x="6854890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1"/>
                    <a:pt x="1345" y="541"/>
                    <a:pt x="1001" y="738"/>
                  </a:cubicBezTo>
                  <a:cubicBezTo>
                    <a:pt x="640" y="935"/>
                    <a:pt x="1" y="1344"/>
                    <a:pt x="263" y="2017"/>
                  </a:cubicBezTo>
                  <a:cubicBezTo>
                    <a:pt x="509" y="2689"/>
                    <a:pt x="1689" y="2426"/>
                    <a:pt x="2263" y="2623"/>
                  </a:cubicBezTo>
                  <a:cubicBezTo>
                    <a:pt x="2263" y="2623"/>
                    <a:pt x="1394" y="2164"/>
                    <a:pt x="1460" y="1443"/>
                  </a:cubicBezTo>
                  <a:cubicBezTo>
                    <a:pt x="1525" y="705"/>
                    <a:pt x="1443" y="181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18"/>
            <p:cNvSpPr/>
            <p:nvPr/>
          </p:nvSpPr>
          <p:spPr>
            <a:xfrm>
              <a:off x="6935001" y="4844977"/>
              <a:ext cx="104910" cy="141455"/>
            </a:xfrm>
            <a:custGeom>
              <a:rect b="b" l="l" r="r" t="t"/>
              <a:pathLst>
                <a:path extrusionOk="0" h="4312" w="3198">
                  <a:moveTo>
                    <a:pt x="378" y="1"/>
                  </a:moveTo>
                  <a:lnTo>
                    <a:pt x="378" y="1"/>
                  </a:lnTo>
                  <a:cubicBezTo>
                    <a:pt x="1" y="1345"/>
                    <a:pt x="542" y="1607"/>
                    <a:pt x="1099" y="2476"/>
                  </a:cubicBezTo>
                  <a:cubicBezTo>
                    <a:pt x="1657" y="3361"/>
                    <a:pt x="1050" y="4311"/>
                    <a:pt x="1050" y="4311"/>
                  </a:cubicBezTo>
                  <a:cubicBezTo>
                    <a:pt x="1460" y="4049"/>
                    <a:pt x="1804" y="3361"/>
                    <a:pt x="2492" y="2918"/>
                  </a:cubicBezTo>
                  <a:cubicBezTo>
                    <a:pt x="3197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3" y="1695"/>
                    <a:pt x="2761" y="1748"/>
                    <a:pt x="2595" y="1748"/>
                  </a:cubicBezTo>
                  <a:cubicBezTo>
                    <a:pt x="2554" y="1748"/>
                    <a:pt x="2509" y="1745"/>
                    <a:pt x="2460" y="1738"/>
                  </a:cubicBezTo>
                  <a:cubicBezTo>
                    <a:pt x="2429" y="1731"/>
                    <a:pt x="2398" y="1727"/>
                    <a:pt x="2369" y="1727"/>
                  </a:cubicBezTo>
                  <a:cubicBezTo>
                    <a:pt x="2134" y="1727"/>
                    <a:pt x="1962" y="1947"/>
                    <a:pt x="2050" y="2181"/>
                  </a:cubicBezTo>
                  <a:cubicBezTo>
                    <a:pt x="2102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58" y="2426"/>
                    <a:pt x="1558" y="2066"/>
                    <a:pt x="1788" y="1886"/>
                  </a:cubicBezTo>
                  <a:cubicBezTo>
                    <a:pt x="2001" y="1705"/>
                    <a:pt x="2148" y="1312"/>
                    <a:pt x="1952" y="689"/>
                  </a:cubicBezTo>
                  <a:cubicBezTo>
                    <a:pt x="1815" y="219"/>
                    <a:pt x="1371" y="104"/>
                    <a:pt x="1048" y="104"/>
                  </a:cubicBezTo>
                  <a:cubicBezTo>
                    <a:pt x="944" y="104"/>
                    <a:pt x="852" y="116"/>
                    <a:pt x="788" y="132"/>
                  </a:cubicBezTo>
                  <a:cubicBezTo>
                    <a:pt x="764" y="134"/>
                    <a:pt x="741" y="136"/>
                    <a:pt x="718" y="136"/>
                  </a:cubicBezTo>
                  <a:cubicBezTo>
                    <a:pt x="594" y="136"/>
                    <a:pt x="475" y="97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18"/>
            <p:cNvSpPr/>
            <p:nvPr/>
          </p:nvSpPr>
          <p:spPr>
            <a:xfrm>
              <a:off x="6911348" y="4636793"/>
              <a:ext cx="266213" cy="265753"/>
            </a:xfrm>
            <a:custGeom>
              <a:rect b="b" l="l" r="r" t="t"/>
              <a:pathLst>
                <a:path extrusionOk="0" h="8101" w="8115">
                  <a:moveTo>
                    <a:pt x="5749" y="0"/>
                  </a:moveTo>
                  <a:cubicBezTo>
                    <a:pt x="5234" y="0"/>
                    <a:pt x="4731" y="189"/>
                    <a:pt x="4426" y="577"/>
                  </a:cubicBezTo>
                  <a:cubicBezTo>
                    <a:pt x="4131" y="1003"/>
                    <a:pt x="4082" y="1560"/>
                    <a:pt x="4312" y="2036"/>
                  </a:cubicBezTo>
                  <a:cubicBezTo>
                    <a:pt x="4519" y="2450"/>
                    <a:pt x="4855" y="2597"/>
                    <a:pt x="5184" y="2597"/>
                  </a:cubicBezTo>
                  <a:cubicBezTo>
                    <a:pt x="5532" y="2597"/>
                    <a:pt x="5872" y="2434"/>
                    <a:pt x="6049" y="2249"/>
                  </a:cubicBezTo>
                  <a:cubicBezTo>
                    <a:pt x="6229" y="2036"/>
                    <a:pt x="6311" y="1757"/>
                    <a:pt x="6246" y="1495"/>
                  </a:cubicBezTo>
                  <a:cubicBezTo>
                    <a:pt x="6198" y="1167"/>
                    <a:pt x="5968" y="1026"/>
                    <a:pt x="5756" y="1026"/>
                  </a:cubicBezTo>
                  <a:cubicBezTo>
                    <a:pt x="5609" y="1026"/>
                    <a:pt x="5471" y="1095"/>
                    <a:pt x="5410" y="1216"/>
                  </a:cubicBezTo>
                  <a:cubicBezTo>
                    <a:pt x="5279" y="1495"/>
                    <a:pt x="5344" y="1855"/>
                    <a:pt x="5754" y="1921"/>
                  </a:cubicBezTo>
                  <a:cubicBezTo>
                    <a:pt x="6098" y="1970"/>
                    <a:pt x="5918" y="2396"/>
                    <a:pt x="5475" y="2511"/>
                  </a:cubicBezTo>
                  <a:cubicBezTo>
                    <a:pt x="5391" y="2536"/>
                    <a:pt x="5306" y="2548"/>
                    <a:pt x="5222" y="2548"/>
                  </a:cubicBezTo>
                  <a:cubicBezTo>
                    <a:pt x="4868" y="2548"/>
                    <a:pt x="4540" y="2334"/>
                    <a:pt x="4394" y="2003"/>
                  </a:cubicBezTo>
                  <a:cubicBezTo>
                    <a:pt x="4197" y="1560"/>
                    <a:pt x="4246" y="1036"/>
                    <a:pt x="4525" y="642"/>
                  </a:cubicBezTo>
                  <a:cubicBezTo>
                    <a:pt x="4795" y="305"/>
                    <a:pt x="5254" y="145"/>
                    <a:pt x="5719" y="145"/>
                  </a:cubicBezTo>
                  <a:cubicBezTo>
                    <a:pt x="5818" y="145"/>
                    <a:pt x="5918" y="153"/>
                    <a:pt x="6016" y="167"/>
                  </a:cubicBezTo>
                  <a:cubicBezTo>
                    <a:pt x="7229" y="298"/>
                    <a:pt x="7918" y="1986"/>
                    <a:pt x="7197" y="3150"/>
                  </a:cubicBezTo>
                  <a:cubicBezTo>
                    <a:pt x="6967" y="3511"/>
                    <a:pt x="6623" y="3806"/>
                    <a:pt x="6246" y="4003"/>
                  </a:cubicBezTo>
                  <a:cubicBezTo>
                    <a:pt x="5849" y="4169"/>
                    <a:pt x="5396" y="4252"/>
                    <a:pt x="4871" y="4252"/>
                  </a:cubicBezTo>
                  <a:cubicBezTo>
                    <a:pt x="4462" y="4252"/>
                    <a:pt x="4011" y="4201"/>
                    <a:pt x="3509" y="4101"/>
                  </a:cubicBezTo>
                  <a:cubicBezTo>
                    <a:pt x="3203" y="4040"/>
                    <a:pt x="2903" y="4009"/>
                    <a:pt x="2616" y="4009"/>
                  </a:cubicBezTo>
                  <a:cubicBezTo>
                    <a:pt x="1290" y="4009"/>
                    <a:pt x="240" y="4665"/>
                    <a:pt x="132" y="5986"/>
                  </a:cubicBezTo>
                  <a:cubicBezTo>
                    <a:pt x="1" y="7576"/>
                    <a:pt x="1050" y="8100"/>
                    <a:pt x="1050" y="8100"/>
                  </a:cubicBezTo>
                  <a:cubicBezTo>
                    <a:pt x="1050" y="8100"/>
                    <a:pt x="1033" y="8084"/>
                    <a:pt x="1017" y="8068"/>
                  </a:cubicBezTo>
                  <a:cubicBezTo>
                    <a:pt x="460" y="7428"/>
                    <a:pt x="607" y="6232"/>
                    <a:pt x="607" y="6232"/>
                  </a:cubicBezTo>
                  <a:cubicBezTo>
                    <a:pt x="706" y="5707"/>
                    <a:pt x="968" y="5248"/>
                    <a:pt x="1361" y="4904"/>
                  </a:cubicBezTo>
                  <a:cubicBezTo>
                    <a:pt x="1942" y="4463"/>
                    <a:pt x="2676" y="4378"/>
                    <a:pt x="3159" y="4378"/>
                  </a:cubicBezTo>
                  <a:cubicBezTo>
                    <a:pt x="3467" y="4378"/>
                    <a:pt x="3672" y="4412"/>
                    <a:pt x="3672" y="4412"/>
                  </a:cubicBezTo>
                  <a:cubicBezTo>
                    <a:pt x="3918" y="4445"/>
                    <a:pt x="4164" y="4462"/>
                    <a:pt x="4377" y="4462"/>
                  </a:cubicBezTo>
                  <a:cubicBezTo>
                    <a:pt x="4496" y="4471"/>
                    <a:pt x="4618" y="4476"/>
                    <a:pt x="4742" y="4476"/>
                  </a:cubicBezTo>
                  <a:cubicBezTo>
                    <a:pt x="5693" y="4476"/>
                    <a:pt x="6749" y="4175"/>
                    <a:pt x="7344" y="3232"/>
                  </a:cubicBezTo>
                  <a:cubicBezTo>
                    <a:pt x="8114" y="1986"/>
                    <a:pt x="7360" y="167"/>
                    <a:pt x="6033" y="20"/>
                  </a:cubicBezTo>
                  <a:cubicBezTo>
                    <a:pt x="5938" y="7"/>
                    <a:pt x="5843" y="0"/>
                    <a:pt x="57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18"/>
            <p:cNvSpPr/>
            <p:nvPr/>
          </p:nvSpPr>
          <p:spPr>
            <a:xfrm>
              <a:off x="6944711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18"/>
            <p:cNvSpPr/>
            <p:nvPr/>
          </p:nvSpPr>
          <p:spPr>
            <a:xfrm>
              <a:off x="6982339" y="4789208"/>
              <a:ext cx="153265" cy="78371"/>
            </a:xfrm>
            <a:custGeom>
              <a:rect b="b" l="l" r="r" t="t"/>
              <a:pathLst>
                <a:path extrusionOk="0" h="2389" w="4672">
                  <a:moveTo>
                    <a:pt x="1086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10"/>
                    <a:pt x="164" y="203"/>
                    <a:pt x="239" y="203"/>
                  </a:cubicBezTo>
                  <a:cubicBezTo>
                    <a:pt x="728" y="203"/>
                    <a:pt x="1034" y="513"/>
                    <a:pt x="935" y="996"/>
                  </a:cubicBezTo>
                  <a:cubicBezTo>
                    <a:pt x="804" y="1406"/>
                    <a:pt x="968" y="1864"/>
                    <a:pt x="1312" y="2127"/>
                  </a:cubicBezTo>
                  <a:cubicBezTo>
                    <a:pt x="1640" y="2389"/>
                    <a:pt x="2541" y="2389"/>
                    <a:pt x="2541" y="2389"/>
                  </a:cubicBezTo>
                  <a:cubicBezTo>
                    <a:pt x="2279" y="2241"/>
                    <a:pt x="2525" y="1881"/>
                    <a:pt x="2689" y="1455"/>
                  </a:cubicBezTo>
                  <a:cubicBezTo>
                    <a:pt x="2844" y="1034"/>
                    <a:pt x="2422" y="880"/>
                    <a:pt x="2225" y="880"/>
                  </a:cubicBezTo>
                  <a:cubicBezTo>
                    <a:pt x="2215" y="880"/>
                    <a:pt x="2206" y="880"/>
                    <a:pt x="2197" y="881"/>
                  </a:cubicBezTo>
                  <a:cubicBezTo>
                    <a:pt x="2093" y="890"/>
                    <a:pt x="2017" y="911"/>
                    <a:pt x="1946" y="911"/>
                  </a:cubicBezTo>
                  <a:cubicBezTo>
                    <a:pt x="1893" y="911"/>
                    <a:pt x="1843" y="900"/>
                    <a:pt x="1787" y="865"/>
                  </a:cubicBezTo>
                  <a:cubicBezTo>
                    <a:pt x="1680" y="798"/>
                    <a:pt x="1736" y="580"/>
                    <a:pt x="2017" y="580"/>
                  </a:cubicBezTo>
                  <a:cubicBezTo>
                    <a:pt x="2081" y="580"/>
                    <a:pt x="2157" y="591"/>
                    <a:pt x="2246" y="619"/>
                  </a:cubicBezTo>
                  <a:cubicBezTo>
                    <a:pt x="2721" y="783"/>
                    <a:pt x="2574" y="1242"/>
                    <a:pt x="3311" y="1389"/>
                  </a:cubicBezTo>
                  <a:cubicBezTo>
                    <a:pt x="3367" y="1400"/>
                    <a:pt x="3419" y="1406"/>
                    <a:pt x="3468" y="1406"/>
                  </a:cubicBezTo>
                  <a:cubicBezTo>
                    <a:pt x="4060" y="1406"/>
                    <a:pt x="4218" y="643"/>
                    <a:pt x="4279" y="537"/>
                  </a:cubicBezTo>
                  <a:cubicBezTo>
                    <a:pt x="4393" y="406"/>
                    <a:pt x="4524" y="275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9" y="394"/>
                  </a:cubicBezTo>
                  <a:cubicBezTo>
                    <a:pt x="3161" y="394"/>
                    <a:pt x="2688" y="332"/>
                    <a:pt x="2131" y="160"/>
                  </a:cubicBezTo>
                  <a:cubicBezTo>
                    <a:pt x="1733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18"/>
            <p:cNvSpPr/>
            <p:nvPr/>
          </p:nvSpPr>
          <p:spPr>
            <a:xfrm>
              <a:off x="6991492" y="4646011"/>
              <a:ext cx="105402" cy="110389"/>
            </a:xfrm>
            <a:custGeom>
              <a:rect b="b" l="l" r="r" t="t"/>
              <a:pathLst>
                <a:path extrusionOk="0" h="3365" w="3213">
                  <a:moveTo>
                    <a:pt x="1934" y="1"/>
                  </a:moveTo>
                  <a:lnTo>
                    <a:pt x="1934" y="1"/>
                  </a:lnTo>
                  <a:cubicBezTo>
                    <a:pt x="1492" y="279"/>
                    <a:pt x="1426" y="722"/>
                    <a:pt x="705" y="1345"/>
                  </a:cubicBezTo>
                  <a:cubicBezTo>
                    <a:pt x="0" y="1968"/>
                    <a:pt x="197" y="2427"/>
                    <a:pt x="344" y="2689"/>
                  </a:cubicBezTo>
                  <a:cubicBezTo>
                    <a:pt x="459" y="2804"/>
                    <a:pt x="426" y="3000"/>
                    <a:pt x="295" y="3099"/>
                  </a:cubicBezTo>
                  <a:cubicBezTo>
                    <a:pt x="1377" y="2984"/>
                    <a:pt x="1229" y="2345"/>
                    <a:pt x="1164" y="2148"/>
                  </a:cubicBezTo>
                  <a:cubicBezTo>
                    <a:pt x="1098" y="1951"/>
                    <a:pt x="1131" y="1837"/>
                    <a:pt x="1246" y="1837"/>
                  </a:cubicBezTo>
                  <a:cubicBezTo>
                    <a:pt x="1361" y="1837"/>
                    <a:pt x="1344" y="2066"/>
                    <a:pt x="1328" y="2361"/>
                  </a:cubicBezTo>
                  <a:cubicBezTo>
                    <a:pt x="1328" y="2640"/>
                    <a:pt x="1262" y="3295"/>
                    <a:pt x="2115" y="3361"/>
                  </a:cubicBezTo>
                  <a:cubicBezTo>
                    <a:pt x="2146" y="3363"/>
                    <a:pt x="2176" y="3365"/>
                    <a:pt x="2205" y="3365"/>
                  </a:cubicBezTo>
                  <a:cubicBezTo>
                    <a:pt x="2984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7" y="2618"/>
                    <a:pt x="2777" y="2618"/>
                  </a:cubicBezTo>
                  <a:cubicBezTo>
                    <a:pt x="2327" y="2618"/>
                    <a:pt x="1803" y="2418"/>
                    <a:pt x="1574" y="1656"/>
                  </a:cubicBezTo>
                  <a:cubicBezTo>
                    <a:pt x="1377" y="1083"/>
                    <a:pt x="1508" y="443"/>
                    <a:pt x="19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18"/>
            <p:cNvSpPr/>
            <p:nvPr/>
          </p:nvSpPr>
          <p:spPr>
            <a:xfrm>
              <a:off x="7142037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37" y="3286"/>
                    <a:pt x="984" y="5171"/>
                  </a:cubicBezTo>
                  <a:cubicBezTo>
                    <a:pt x="1132" y="7056"/>
                    <a:pt x="476" y="7663"/>
                    <a:pt x="476" y="7663"/>
                  </a:cubicBezTo>
                  <a:cubicBezTo>
                    <a:pt x="1164" y="7122"/>
                    <a:pt x="1328" y="5351"/>
                    <a:pt x="1197" y="3991"/>
                  </a:cubicBezTo>
                  <a:cubicBezTo>
                    <a:pt x="1066" y="2631"/>
                    <a:pt x="1082" y="1352"/>
                    <a:pt x="1345" y="1090"/>
                  </a:cubicBezTo>
                  <a:cubicBezTo>
                    <a:pt x="1607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18"/>
            <p:cNvSpPr/>
            <p:nvPr/>
          </p:nvSpPr>
          <p:spPr>
            <a:xfrm>
              <a:off x="7082364" y="4456034"/>
              <a:ext cx="280188" cy="334119"/>
            </a:xfrm>
            <a:custGeom>
              <a:rect b="b" l="l" r="r" t="t"/>
              <a:pathLst>
                <a:path extrusionOk="0" h="10185" w="8541">
                  <a:moveTo>
                    <a:pt x="6282" y="1"/>
                  </a:moveTo>
                  <a:cubicBezTo>
                    <a:pt x="6080" y="1"/>
                    <a:pt x="5874" y="24"/>
                    <a:pt x="5672" y="71"/>
                  </a:cubicBezTo>
                  <a:cubicBezTo>
                    <a:pt x="4491" y="334"/>
                    <a:pt x="3721" y="1579"/>
                    <a:pt x="3508" y="2841"/>
                  </a:cubicBezTo>
                  <a:cubicBezTo>
                    <a:pt x="3262" y="4153"/>
                    <a:pt x="3508" y="5382"/>
                    <a:pt x="3459" y="6480"/>
                  </a:cubicBezTo>
                  <a:cubicBezTo>
                    <a:pt x="3524" y="7480"/>
                    <a:pt x="3147" y="8447"/>
                    <a:pt x="2459" y="9136"/>
                  </a:cubicBezTo>
                  <a:cubicBezTo>
                    <a:pt x="1787" y="9758"/>
                    <a:pt x="918" y="10119"/>
                    <a:pt x="0" y="10185"/>
                  </a:cubicBezTo>
                  <a:cubicBezTo>
                    <a:pt x="935" y="10152"/>
                    <a:pt x="1820" y="9808"/>
                    <a:pt x="2508" y="9201"/>
                  </a:cubicBezTo>
                  <a:cubicBezTo>
                    <a:pt x="3246" y="8496"/>
                    <a:pt x="3655" y="7513"/>
                    <a:pt x="3606" y="6497"/>
                  </a:cubicBezTo>
                  <a:cubicBezTo>
                    <a:pt x="3672" y="5366"/>
                    <a:pt x="3426" y="4136"/>
                    <a:pt x="3672" y="2874"/>
                  </a:cubicBezTo>
                  <a:cubicBezTo>
                    <a:pt x="3918" y="1628"/>
                    <a:pt x="4590" y="465"/>
                    <a:pt x="5704" y="219"/>
                  </a:cubicBezTo>
                  <a:cubicBezTo>
                    <a:pt x="5836" y="186"/>
                    <a:pt x="5967" y="170"/>
                    <a:pt x="6098" y="153"/>
                  </a:cubicBezTo>
                  <a:cubicBezTo>
                    <a:pt x="6143" y="150"/>
                    <a:pt x="6187" y="148"/>
                    <a:pt x="6232" y="148"/>
                  </a:cubicBezTo>
                  <a:cubicBezTo>
                    <a:pt x="6629" y="148"/>
                    <a:pt x="7019" y="278"/>
                    <a:pt x="7344" y="514"/>
                  </a:cubicBezTo>
                  <a:cubicBezTo>
                    <a:pt x="8048" y="1088"/>
                    <a:pt x="7950" y="2333"/>
                    <a:pt x="7540" y="2710"/>
                  </a:cubicBezTo>
                  <a:cubicBezTo>
                    <a:pt x="7341" y="2888"/>
                    <a:pt x="7117" y="2961"/>
                    <a:pt x="6918" y="2961"/>
                  </a:cubicBezTo>
                  <a:cubicBezTo>
                    <a:pt x="6658" y="2961"/>
                    <a:pt x="6441" y="2837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13" y="2666"/>
                    <a:pt x="6467" y="2666"/>
                  </a:cubicBezTo>
                  <a:cubicBezTo>
                    <a:pt x="6603" y="2666"/>
                    <a:pt x="6852" y="2633"/>
                    <a:pt x="6934" y="2399"/>
                  </a:cubicBezTo>
                  <a:cubicBezTo>
                    <a:pt x="7065" y="2087"/>
                    <a:pt x="6868" y="1743"/>
                    <a:pt x="6540" y="1678"/>
                  </a:cubicBezTo>
                  <a:cubicBezTo>
                    <a:pt x="6491" y="1664"/>
                    <a:pt x="6439" y="1657"/>
                    <a:pt x="6386" y="1657"/>
                  </a:cubicBezTo>
                  <a:cubicBezTo>
                    <a:pt x="6065" y="1657"/>
                    <a:pt x="5709" y="1911"/>
                    <a:pt x="5836" y="2432"/>
                  </a:cubicBezTo>
                  <a:cubicBezTo>
                    <a:pt x="5926" y="2815"/>
                    <a:pt x="6449" y="3112"/>
                    <a:pt x="6996" y="3112"/>
                  </a:cubicBezTo>
                  <a:cubicBezTo>
                    <a:pt x="7246" y="3112"/>
                    <a:pt x="7500" y="3051"/>
                    <a:pt x="7721" y="2907"/>
                  </a:cubicBezTo>
                  <a:cubicBezTo>
                    <a:pt x="8130" y="2677"/>
                    <a:pt x="8540" y="1973"/>
                    <a:pt x="8245" y="1186"/>
                  </a:cubicBezTo>
                  <a:cubicBezTo>
                    <a:pt x="8030" y="462"/>
                    <a:pt x="7190" y="1"/>
                    <a:pt x="62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18"/>
            <p:cNvSpPr/>
            <p:nvPr/>
          </p:nvSpPr>
          <p:spPr>
            <a:xfrm>
              <a:off x="7215161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710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607" y="96"/>
                    <a:pt x="640" y="276"/>
                    <a:pt x="542" y="375"/>
                  </a:cubicBezTo>
                  <a:cubicBezTo>
                    <a:pt x="394" y="604"/>
                    <a:pt x="1" y="1309"/>
                    <a:pt x="558" y="1866"/>
                  </a:cubicBezTo>
                  <a:cubicBezTo>
                    <a:pt x="737" y="2045"/>
                    <a:pt x="989" y="2107"/>
                    <a:pt x="1253" y="2107"/>
                  </a:cubicBezTo>
                  <a:cubicBezTo>
                    <a:pt x="1789" y="2107"/>
                    <a:pt x="2377" y="1850"/>
                    <a:pt x="2509" y="1784"/>
                  </a:cubicBezTo>
                  <a:lnTo>
                    <a:pt x="2509" y="1784"/>
                  </a:lnTo>
                  <a:cubicBezTo>
                    <a:pt x="2509" y="1784"/>
                    <a:pt x="2475" y="1788"/>
                    <a:pt x="2421" y="1788"/>
                  </a:cubicBezTo>
                  <a:cubicBezTo>
                    <a:pt x="2204" y="1788"/>
                    <a:pt x="1653" y="1725"/>
                    <a:pt x="1574" y="1096"/>
                  </a:cubicBezTo>
                  <a:cubicBezTo>
                    <a:pt x="1489" y="401"/>
                    <a:pt x="1184" y="1"/>
                    <a:pt x="7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18"/>
            <p:cNvSpPr/>
            <p:nvPr/>
          </p:nvSpPr>
          <p:spPr>
            <a:xfrm>
              <a:off x="7218934" y="4507277"/>
              <a:ext cx="158678" cy="179640"/>
            </a:xfrm>
            <a:custGeom>
              <a:rect b="b" l="l" r="r" t="t"/>
              <a:pathLst>
                <a:path extrusionOk="0" h="5476" w="4837">
                  <a:moveTo>
                    <a:pt x="4361" y="1"/>
                  </a:moveTo>
                  <a:lnTo>
                    <a:pt x="4361" y="1"/>
                  </a:lnTo>
                  <a:cubicBezTo>
                    <a:pt x="4492" y="558"/>
                    <a:pt x="4279" y="1148"/>
                    <a:pt x="3820" y="1492"/>
                  </a:cubicBezTo>
                  <a:cubicBezTo>
                    <a:pt x="3017" y="2066"/>
                    <a:pt x="1918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312" y="5279"/>
                    <a:pt x="476" y="4918"/>
                    <a:pt x="443" y="4558"/>
                  </a:cubicBezTo>
                  <a:cubicBezTo>
                    <a:pt x="443" y="3915"/>
                    <a:pt x="515" y="3186"/>
                    <a:pt x="711" y="3186"/>
                  </a:cubicBezTo>
                  <a:cubicBezTo>
                    <a:pt x="725" y="3186"/>
                    <a:pt x="739" y="3190"/>
                    <a:pt x="755" y="3197"/>
                  </a:cubicBezTo>
                  <a:cubicBezTo>
                    <a:pt x="984" y="3312"/>
                    <a:pt x="787" y="3558"/>
                    <a:pt x="705" y="3705"/>
                  </a:cubicBezTo>
                  <a:cubicBezTo>
                    <a:pt x="623" y="3853"/>
                    <a:pt x="460" y="4525"/>
                    <a:pt x="1181" y="4935"/>
                  </a:cubicBezTo>
                  <a:cubicBezTo>
                    <a:pt x="1181" y="4935"/>
                    <a:pt x="1181" y="4935"/>
                    <a:pt x="1181" y="4935"/>
                  </a:cubicBezTo>
                  <a:cubicBezTo>
                    <a:pt x="1190" y="4935"/>
                    <a:pt x="958" y="4422"/>
                    <a:pt x="1361" y="4148"/>
                  </a:cubicBezTo>
                  <a:cubicBezTo>
                    <a:pt x="1771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505" y="2175"/>
                  </a:cubicBezTo>
                  <a:cubicBezTo>
                    <a:pt x="2536" y="2175"/>
                    <a:pt x="2564" y="2182"/>
                    <a:pt x="2590" y="2197"/>
                  </a:cubicBezTo>
                  <a:cubicBezTo>
                    <a:pt x="2804" y="2345"/>
                    <a:pt x="2541" y="2558"/>
                    <a:pt x="2427" y="2607"/>
                  </a:cubicBezTo>
                  <a:cubicBezTo>
                    <a:pt x="2230" y="2722"/>
                    <a:pt x="2197" y="2984"/>
                    <a:pt x="2361" y="3148"/>
                  </a:cubicBezTo>
                  <a:cubicBezTo>
                    <a:pt x="2558" y="3394"/>
                    <a:pt x="2492" y="3705"/>
                    <a:pt x="2230" y="3804"/>
                  </a:cubicBezTo>
                  <a:cubicBezTo>
                    <a:pt x="2230" y="3804"/>
                    <a:pt x="2286" y="3810"/>
                    <a:pt x="2379" y="3810"/>
                  </a:cubicBezTo>
                  <a:cubicBezTo>
                    <a:pt x="2702" y="3810"/>
                    <a:pt x="3472" y="3732"/>
                    <a:pt x="3967" y="3033"/>
                  </a:cubicBezTo>
                  <a:cubicBezTo>
                    <a:pt x="4590" y="2148"/>
                    <a:pt x="4836" y="820"/>
                    <a:pt x="43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18"/>
            <p:cNvSpPr/>
            <p:nvPr/>
          </p:nvSpPr>
          <p:spPr>
            <a:xfrm>
              <a:off x="7333458" y="4457183"/>
              <a:ext cx="96840" cy="64035"/>
            </a:xfrm>
            <a:custGeom>
              <a:rect b="b" l="l" r="r" t="t"/>
              <a:pathLst>
                <a:path extrusionOk="0" h="1952" w="2952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35"/>
                    <a:pt x="755" y="413"/>
                    <a:pt x="919" y="790"/>
                  </a:cubicBezTo>
                  <a:cubicBezTo>
                    <a:pt x="1112" y="1305"/>
                    <a:pt x="1477" y="1951"/>
                    <a:pt x="2236" y="1951"/>
                  </a:cubicBezTo>
                  <a:cubicBezTo>
                    <a:pt x="2443" y="1951"/>
                    <a:pt x="2680" y="1903"/>
                    <a:pt x="2951" y="1790"/>
                  </a:cubicBezTo>
                  <a:cubicBezTo>
                    <a:pt x="2771" y="1725"/>
                    <a:pt x="2656" y="1561"/>
                    <a:pt x="2656" y="1380"/>
                  </a:cubicBezTo>
                  <a:cubicBezTo>
                    <a:pt x="2656" y="1096"/>
                    <a:pt x="2619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18"/>
            <p:cNvSpPr/>
            <p:nvPr/>
          </p:nvSpPr>
          <p:spPr>
            <a:xfrm>
              <a:off x="7420033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84" y="0"/>
                  </a:moveTo>
                  <a:cubicBezTo>
                    <a:pt x="812" y="0"/>
                    <a:pt x="653" y="142"/>
                    <a:pt x="640" y="325"/>
                  </a:cubicBezTo>
                  <a:cubicBezTo>
                    <a:pt x="640" y="488"/>
                    <a:pt x="773" y="593"/>
                    <a:pt x="908" y="593"/>
                  </a:cubicBezTo>
                  <a:cubicBezTo>
                    <a:pt x="963" y="593"/>
                    <a:pt x="1019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2" y="268"/>
                    <a:pt x="990" y="268"/>
                  </a:cubicBezTo>
                  <a:cubicBezTo>
                    <a:pt x="924" y="268"/>
                    <a:pt x="890" y="333"/>
                    <a:pt x="902" y="406"/>
                  </a:cubicBezTo>
                  <a:cubicBezTo>
                    <a:pt x="913" y="439"/>
                    <a:pt x="898" y="453"/>
                    <a:pt x="873" y="453"/>
                  </a:cubicBezTo>
                  <a:cubicBezTo>
                    <a:pt x="822" y="453"/>
                    <a:pt x="733" y="391"/>
                    <a:pt x="755" y="292"/>
                  </a:cubicBezTo>
                  <a:cubicBezTo>
                    <a:pt x="767" y="160"/>
                    <a:pt x="875" y="73"/>
                    <a:pt x="995" y="73"/>
                  </a:cubicBezTo>
                  <a:cubicBezTo>
                    <a:pt x="1041" y="73"/>
                    <a:pt x="1087" y="85"/>
                    <a:pt x="1132" y="111"/>
                  </a:cubicBezTo>
                  <a:cubicBezTo>
                    <a:pt x="1394" y="275"/>
                    <a:pt x="1312" y="849"/>
                    <a:pt x="739" y="898"/>
                  </a:cubicBezTo>
                  <a:cubicBezTo>
                    <a:pt x="724" y="899"/>
                    <a:pt x="710" y="900"/>
                    <a:pt x="695" y="900"/>
                  </a:cubicBezTo>
                  <a:cubicBezTo>
                    <a:pt x="336" y="900"/>
                    <a:pt x="17" y="521"/>
                    <a:pt x="17" y="521"/>
                  </a:cubicBezTo>
                  <a:lnTo>
                    <a:pt x="17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55" y="1096"/>
                    <a:pt x="499" y="1140"/>
                    <a:pt x="642" y="1140"/>
                  </a:cubicBezTo>
                  <a:cubicBezTo>
                    <a:pt x="725" y="1140"/>
                    <a:pt x="808" y="1125"/>
                    <a:pt x="886" y="1095"/>
                  </a:cubicBezTo>
                  <a:cubicBezTo>
                    <a:pt x="1099" y="1029"/>
                    <a:pt x="1279" y="865"/>
                    <a:pt x="1361" y="669"/>
                  </a:cubicBezTo>
                  <a:cubicBezTo>
                    <a:pt x="1460" y="423"/>
                    <a:pt x="1361" y="144"/>
                    <a:pt x="1116" y="29"/>
                  </a:cubicBezTo>
                  <a:cubicBezTo>
                    <a:pt x="1072" y="10"/>
                    <a:pt x="1028" y="0"/>
                    <a:pt x="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18"/>
            <p:cNvSpPr/>
            <p:nvPr/>
          </p:nvSpPr>
          <p:spPr>
            <a:xfrm>
              <a:off x="6675279" y="4694367"/>
              <a:ext cx="131253" cy="286749"/>
            </a:xfrm>
            <a:custGeom>
              <a:rect b="b" l="l" r="r" t="t"/>
              <a:pathLst>
                <a:path extrusionOk="0" h="8741" w="4001">
                  <a:moveTo>
                    <a:pt x="2074" y="1"/>
                  </a:moveTo>
                  <a:cubicBezTo>
                    <a:pt x="1548" y="1"/>
                    <a:pt x="1034" y="248"/>
                    <a:pt x="706" y="690"/>
                  </a:cubicBezTo>
                  <a:cubicBezTo>
                    <a:pt x="362" y="1182"/>
                    <a:pt x="312" y="1821"/>
                    <a:pt x="575" y="2362"/>
                  </a:cubicBezTo>
                  <a:cubicBezTo>
                    <a:pt x="809" y="2784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9"/>
                    <a:pt x="2476" y="1412"/>
                  </a:cubicBezTo>
                  <a:cubicBezTo>
                    <a:pt x="2394" y="1371"/>
                    <a:pt x="2310" y="1352"/>
                    <a:pt x="2230" y="1352"/>
                  </a:cubicBezTo>
                  <a:cubicBezTo>
                    <a:pt x="1891" y="1352"/>
                    <a:pt x="1606" y="1680"/>
                    <a:pt x="1738" y="2051"/>
                  </a:cubicBezTo>
                  <a:cubicBezTo>
                    <a:pt x="1861" y="2324"/>
                    <a:pt x="2178" y="2347"/>
                    <a:pt x="2318" y="2347"/>
                  </a:cubicBezTo>
                  <a:cubicBezTo>
                    <a:pt x="2346" y="2347"/>
                    <a:pt x="2367" y="2346"/>
                    <a:pt x="2378" y="2346"/>
                  </a:cubicBezTo>
                  <a:cubicBezTo>
                    <a:pt x="2427" y="2346"/>
                    <a:pt x="2443" y="2379"/>
                    <a:pt x="2443" y="2379"/>
                  </a:cubicBezTo>
                  <a:cubicBezTo>
                    <a:pt x="2487" y="2570"/>
                    <a:pt x="2241" y="2866"/>
                    <a:pt x="1764" y="2866"/>
                  </a:cubicBezTo>
                  <a:cubicBezTo>
                    <a:pt x="1710" y="2866"/>
                    <a:pt x="1652" y="2863"/>
                    <a:pt x="1591" y="2854"/>
                  </a:cubicBezTo>
                  <a:cubicBezTo>
                    <a:pt x="1394" y="2805"/>
                    <a:pt x="1230" y="2723"/>
                    <a:pt x="1083" y="2575"/>
                  </a:cubicBezTo>
                  <a:cubicBezTo>
                    <a:pt x="411" y="1936"/>
                    <a:pt x="739" y="559"/>
                    <a:pt x="1755" y="297"/>
                  </a:cubicBezTo>
                  <a:cubicBezTo>
                    <a:pt x="1902" y="256"/>
                    <a:pt x="2050" y="236"/>
                    <a:pt x="2197" y="236"/>
                  </a:cubicBezTo>
                  <a:cubicBezTo>
                    <a:pt x="2345" y="236"/>
                    <a:pt x="2492" y="256"/>
                    <a:pt x="2640" y="297"/>
                  </a:cubicBezTo>
                  <a:cubicBezTo>
                    <a:pt x="2837" y="346"/>
                    <a:pt x="3017" y="428"/>
                    <a:pt x="3165" y="559"/>
                  </a:cubicBezTo>
                  <a:cubicBezTo>
                    <a:pt x="3525" y="838"/>
                    <a:pt x="3738" y="1264"/>
                    <a:pt x="3755" y="1707"/>
                  </a:cubicBezTo>
                  <a:cubicBezTo>
                    <a:pt x="3820" y="2444"/>
                    <a:pt x="3443" y="3182"/>
                    <a:pt x="2869" y="3723"/>
                  </a:cubicBezTo>
                  <a:cubicBezTo>
                    <a:pt x="2296" y="4247"/>
                    <a:pt x="1558" y="4559"/>
                    <a:pt x="984" y="5100"/>
                  </a:cubicBezTo>
                  <a:cubicBezTo>
                    <a:pt x="411" y="5591"/>
                    <a:pt x="67" y="6296"/>
                    <a:pt x="34" y="7067"/>
                  </a:cubicBezTo>
                  <a:cubicBezTo>
                    <a:pt x="1" y="7771"/>
                    <a:pt x="394" y="8493"/>
                    <a:pt x="1034" y="8673"/>
                  </a:cubicBezTo>
                  <a:cubicBezTo>
                    <a:pt x="1168" y="8719"/>
                    <a:pt x="1306" y="8740"/>
                    <a:pt x="1441" y="8740"/>
                  </a:cubicBezTo>
                  <a:cubicBezTo>
                    <a:pt x="1935" y="8740"/>
                    <a:pt x="2397" y="8455"/>
                    <a:pt x="2525" y="8017"/>
                  </a:cubicBezTo>
                  <a:cubicBezTo>
                    <a:pt x="2722" y="7542"/>
                    <a:pt x="2509" y="7001"/>
                    <a:pt x="2034" y="6788"/>
                  </a:cubicBezTo>
                  <a:cubicBezTo>
                    <a:pt x="1935" y="6722"/>
                    <a:pt x="1820" y="6690"/>
                    <a:pt x="1706" y="6690"/>
                  </a:cubicBezTo>
                  <a:cubicBezTo>
                    <a:pt x="1670" y="6685"/>
                    <a:pt x="1634" y="6683"/>
                    <a:pt x="1598" y="6683"/>
                  </a:cubicBezTo>
                  <a:cubicBezTo>
                    <a:pt x="1259" y="6683"/>
                    <a:pt x="941" y="6890"/>
                    <a:pt x="837" y="7231"/>
                  </a:cubicBezTo>
                  <a:cubicBezTo>
                    <a:pt x="719" y="7714"/>
                    <a:pt x="998" y="7990"/>
                    <a:pt x="1315" y="7990"/>
                  </a:cubicBezTo>
                  <a:cubicBezTo>
                    <a:pt x="1396" y="7990"/>
                    <a:pt x="1479" y="7972"/>
                    <a:pt x="1558" y="7935"/>
                  </a:cubicBezTo>
                  <a:cubicBezTo>
                    <a:pt x="1870" y="7771"/>
                    <a:pt x="1919" y="7345"/>
                    <a:pt x="1673" y="7116"/>
                  </a:cubicBezTo>
                  <a:cubicBezTo>
                    <a:pt x="1598" y="7041"/>
                    <a:pt x="1496" y="7003"/>
                    <a:pt x="1395" y="7003"/>
                  </a:cubicBezTo>
                  <a:cubicBezTo>
                    <a:pt x="1320" y="7003"/>
                    <a:pt x="1244" y="7024"/>
                    <a:pt x="1181" y="7067"/>
                  </a:cubicBezTo>
                  <a:cubicBezTo>
                    <a:pt x="1165" y="7073"/>
                    <a:pt x="1152" y="7076"/>
                    <a:pt x="1143" y="7076"/>
                  </a:cubicBezTo>
                  <a:cubicBezTo>
                    <a:pt x="1105" y="7076"/>
                    <a:pt x="1116" y="7034"/>
                    <a:pt x="1116" y="7034"/>
                  </a:cubicBezTo>
                  <a:cubicBezTo>
                    <a:pt x="1226" y="6813"/>
                    <a:pt x="1521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60" y="7017"/>
                    <a:pt x="2656" y="7558"/>
                    <a:pt x="2443" y="8001"/>
                  </a:cubicBezTo>
                  <a:cubicBezTo>
                    <a:pt x="2317" y="8379"/>
                    <a:pt x="1921" y="8631"/>
                    <a:pt x="1484" y="8631"/>
                  </a:cubicBezTo>
                  <a:cubicBezTo>
                    <a:pt x="1352" y="8631"/>
                    <a:pt x="1216" y="8608"/>
                    <a:pt x="1083" y="8558"/>
                  </a:cubicBezTo>
                  <a:cubicBezTo>
                    <a:pt x="493" y="8394"/>
                    <a:pt x="149" y="7722"/>
                    <a:pt x="181" y="7050"/>
                  </a:cubicBezTo>
                  <a:cubicBezTo>
                    <a:pt x="230" y="6345"/>
                    <a:pt x="558" y="5673"/>
                    <a:pt x="1099" y="5214"/>
                  </a:cubicBezTo>
                  <a:cubicBezTo>
                    <a:pt x="1640" y="4706"/>
                    <a:pt x="2411" y="4428"/>
                    <a:pt x="3001" y="3838"/>
                  </a:cubicBezTo>
                  <a:cubicBezTo>
                    <a:pt x="3591" y="3280"/>
                    <a:pt x="4000" y="2493"/>
                    <a:pt x="3935" y="1690"/>
                  </a:cubicBezTo>
                  <a:cubicBezTo>
                    <a:pt x="3869" y="904"/>
                    <a:pt x="3312" y="248"/>
                    <a:pt x="2542" y="68"/>
                  </a:cubicBezTo>
                  <a:cubicBezTo>
                    <a:pt x="2388" y="23"/>
                    <a:pt x="2230" y="1"/>
                    <a:pt x="20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18"/>
            <p:cNvSpPr/>
            <p:nvPr/>
          </p:nvSpPr>
          <p:spPr>
            <a:xfrm>
              <a:off x="6677969" y="4803052"/>
              <a:ext cx="55965" cy="79060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lnTo>
                    <a:pt x="1509" y="0"/>
                  </a:lnTo>
                  <a:cubicBezTo>
                    <a:pt x="1509" y="0"/>
                    <a:pt x="1361" y="66"/>
                    <a:pt x="1345" y="164"/>
                  </a:cubicBezTo>
                  <a:cubicBezTo>
                    <a:pt x="1330" y="240"/>
                    <a:pt x="1230" y="330"/>
                    <a:pt x="1060" y="330"/>
                  </a:cubicBezTo>
                  <a:cubicBezTo>
                    <a:pt x="1046" y="330"/>
                    <a:pt x="1032" y="329"/>
                    <a:pt x="1017" y="328"/>
                  </a:cubicBezTo>
                  <a:cubicBezTo>
                    <a:pt x="821" y="328"/>
                    <a:pt x="1" y="393"/>
                    <a:pt x="50" y="2410"/>
                  </a:cubicBezTo>
                  <a:cubicBezTo>
                    <a:pt x="50" y="2410"/>
                    <a:pt x="132" y="1672"/>
                    <a:pt x="755" y="1393"/>
                  </a:cubicBezTo>
                  <a:cubicBezTo>
                    <a:pt x="1378" y="1115"/>
                    <a:pt x="1706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18"/>
            <p:cNvSpPr/>
            <p:nvPr/>
          </p:nvSpPr>
          <p:spPr>
            <a:xfrm>
              <a:off x="6700572" y="4569673"/>
              <a:ext cx="209197" cy="329100"/>
            </a:xfrm>
            <a:custGeom>
              <a:rect b="b" l="l" r="r" t="t"/>
              <a:pathLst>
                <a:path extrusionOk="0" h="10032" w="6377">
                  <a:moveTo>
                    <a:pt x="5246" y="0"/>
                  </a:moveTo>
                  <a:lnTo>
                    <a:pt x="5246" y="0"/>
                  </a:ln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2"/>
                    <a:pt x="3279" y="7966"/>
                    <a:pt x="1574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07" y="9493"/>
                    <a:pt x="661" y="9317"/>
                    <a:pt x="964" y="9317"/>
                  </a:cubicBezTo>
                  <a:cubicBezTo>
                    <a:pt x="1196" y="9317"/>
                    <a:pt x="1397" y="9419"/>
                    <a:pt x="1525" y="9540"/>
                  </a:cubicBezTo>
                  <a:cubicBezTo>
                    <a:pt x="1629" y="9632"/>
                    <a:pt x="1726" y="9662"/>
                    <a:pt x="1818" y="9662"/>
                  </a:cubicBezTo>
                  <a:cubicBezTo>
                    <a:pt x="1978" y="9662"/>
                    <a:pt x="2120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56" y="9638"/>
                    <a:pt x="2771" y="9229"/>
                    <a:pt x="2574" y="8917"/>
                  </a:cubicBezTo>
                  <a:cubicBezTo>
                    <a:pt x="2479" y="8782"/>
                    <a:pt x="2329" y="8691"/>
                    <a:pt x="2159" y="8691"/>
                  </a:cubicBezTo>
                  <a:cubicBezTo>
                    <a:pt x="2123" y="8691"/>
                    <a:pt x="2087" y="8695"/>
                    <a:pt x="2049" y="8704"/>
                  </a:cubicBezTo>
                  <a:cubicBezTo>
                    <a:pt x="2049" y="8704"/>
                    <a:pt x="2262" y="8655"/>
                    <a:pt x="3311" y="7786"/>
                  </a:cubicBezTo>
                  <a:cubicBezTo>
                    <a:pt x="4590" y="6737"/>
                    <a:pt x="4541" y="7098"/>
                    <a:pt x="5459" y="6606"/>
                  </a:cubicBezTo>
                  <a:cubicBezTo>
                    <a:pt x="6377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29"/>
                    <a:pt x="5510" y="5429"/>
                  </a:cubicBezTo>
                  <a:cubicBezTo>
                    <a:pt x="5474" y="5429"/>
                    <a:pt x="5435" y="5428"/>
                    <a:pt x="5393" y="5426"/>
                  </a:cubicBezTo>
                  <a:cubicBezTo>
                    <a:pt x="5366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7" y="5917"/>
                    <a:pt x="4606" y="5131"/>
                    <a:pt x="4705" y="4491"/>
                  </a:cubicBezTo>
                  <a:cubicBezTo>
                    <a:pt x="4819" y="3852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6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4"/>
                    <a:pt x="4755" y="3293"/>
                    <a:pt x="4621" y="3293"/>
                  </a:cubicBezTo>
                  <a:cubicBezTo>
                    <a:pt x="4591" y="3293"/>
                    <a:pt x="4558" y="3284"/>
                    <a:pt x="4524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6" y="2295"/>
                    <a:pt x="5180" y="2508"/>
                    <a:pt x="5639" y="1820"/>
                  </a:cubicBezTo>
                  <a:cubicBezTo>
                    <a:pt x="6049" y="1213"/>
                    <a:pt x="5475" y="574"/>
                    <a:pt x="5278" y="410"/>
                  </a:cubicBezTo>
                  <a:cubicBezTo>
                    <a:pt x="5164" y="295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18"/>
            <p:cNvSpPr/>
            <p:nvPr/>
          </p:nvSpPr>
          <p:spPr>
            <a:xfrm>
              <a:off x="6753258" y="4485658"/>
              <a:ext cx="96775" cy="352883"/>
            </a:xfrm>
            <a:custGeom>
              <a:rect b="b" l="l" r="r" t="t"/>
              <a:pathLst>
                <a:path extrusionOk="0" h="10757" w="2950">
                  <a:moveTo>
                    <a:pt x="1620" y="0"/>
                  </a:moveTo>
                  <a:cubicBezTo>
                    <a:pt x="1289" y="0"/>
                    <a:pt x="950" y="123"/>
                    <a:pt x="689" y="414"/>
                  </a:cubicBezTo>
                  <a:cubicBezTo>
                    <a:pt x="1" y="1234"/>
                    <a:pt x="148" y="2463"/>
                    <a:pt x="525" y="3512"/>
                  </a:cubicBezTo>
                  <a:cubicBezTo>
                    <a:pt x="1361" y="5561"/>
                    <a:pt x="2263" y="7511"/>
                    <a:pt x="1689" y="8954"/>
                  </a:cubicBezTo>
                  <a:cubicBezTo>
                    <a:pt x="1443" y="9708"/>
                    <a:pt x="935" y="10347"/>
                    <a:pt x="247" y="10757"/>
                  </a:cubicBezTo>
                  <a:cubicBezTo>
                    <a:pt x="951" y="10380"/>
                    <a:pt x="1492" y="9741"/>
                    <a:pt x="1771" y="8987"/>
                  </a:cubicBezTo>
                  <a:cubicBezTo>
                    <a:pt x="2394" y="7511"/>
                    <a:pt x="1509" y="5479"/>
                    <a:pt x="689" y="3446"/>
                  </a:cubicBezTo>
                  <a:cubicBezTo>
                    <a:pt x="312" y="2447"/>
                    <a:pt x="181" y="1250"/>
                    <a:pt x="788" y="512"/>
                  </a:cubicBezTo>
                  <a:cubicBezTo>
                    <a:pt x="1027" y="242"/>
                    <a:pt x="1344" y="126"/>
                    <a:pt x="1654" y="126"/>
                  </a:cubicBezTo>
                  <a:cubicBezTo>
                    <a:pt x="2171" y="126"/>
                    <a:pt x="2666" y="450"/>
                    <a:pt x="2738" y="922"/>
                  </a:cubicBezTo>
                  <a:cubicBezTo>
                    <a:pt x="2846" y="1447"/>
                    <a:pt x="2446" y="1928"/>
                    <a:pt x="1934" y="1928"/>
                  </a:cubicBezTo>
                  <a:cubicBezTo>
                    <a:pt x="1902" y="1928"/>
                    <a:pt x="1869" y="1926"/>
                    <a:pt x="1837" y="1922"/>
                  </a:cubicBezTo>
                  <a:lnTo>
                    <a:pt x="1820" y="1922"/>
                  </a:lnTo>
                  <a:lnTo>
                    <a:pt x="1755" y="1906"/>
                  </a:lnTo>
                  <a:cubicBezTo>
                    <a:pt x="1689" y="1873"/>
                    <a:pt x="1623" y="1824"/>
                    <a:pt x="1591" y="1758"/>
                  </a:cubicBezTo>
                  <a:cubicBezTo>
                    <a:pt x="1591" y="1758"/>
                    <a:pt x="1542" y="1709"/>
                    <a:pt x="1591" y="1660"/>
                  </a:cubicBezTo>
                  <a:cubicBezTo>
                    <a:pt x="1623" y="1627"/>
                    <a:pt x="1984" y="1643"/>
                    <a:pt x="2000" y="1332"/>
                  </a:cubicBezTo>
                  <a:cubicBezTo>
                    <a:pt x="2011" y="1080"/>
                    <a:pt x="1807" y="916"/>
                    <a:pt x="1598" y="916"/>
                  </a:cubicBezTo>
                  <a:cubicBezTo>
                    <a:pt x="1481" y="916"/>
                    <a:pt x="1362" y="968"/>
                    <a:pt x="1279" y="1086"/>
                  </a:cubicBezTo>
                  <a:cubicBezTo>
                    <a:pt x="1069" y="1345"/>
                    <a:pt x="1370" y="1971"/>
                    <a:pt x="1914" y="1971"/>
                  </a:cubicBezTo>
                  <a:cubicBezTo>
                    <a:pt x="1921" y="1971"/>
                    <a:pt x="1928" y="1971"/>
                    <a:pt x="1935" y="1971"/>
                  </a:cubicBezTo>
                  <a:cubicBezTo>
                    <a:pt x="1944" y="1971"/>
                    <a:pt x="1952" y="1972"/>
                    <a:pt x="1961" y="1972"/>
                  </a:cubicBezTo>
                  <a:cubicBezTo>
                    <a:pt x="2522" y="1972"/>
                    <a:pt x="2949" y="1455"/>
                    <a:pt x="2836" y="906"/>
                  </a:cubicBezTo>
                  <a:cubicBezTo>
                    <a:pt x="2763" y="383"/>
                    <a:pt x="2203" y="0"/>
                    <a:pt x="16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18"/>
            <p:cNvSpPr/>
            <p:nvPr/>
          </p:nvSpPr>
          <p:spPr>
            <a:xfrm>
              <a:off x="6675836" y="4472864"/>
              <a:ext cx="90903" cy="267295"/>
            </a:xfrm>
            <a:custGeom>
              <a:rect b="b" l="l" r="r" t="t"/>
              <a:pathLst>
                <a:path extrusionOk="0" h="8148" w="2771">
                  <a:moveTo>
                    <a:pt x="689" y="1"/>
                  </a:moveTo>
                  <a:lnTo>
                    <a:pt x="689" y="1"/>
                  </a:lnTo>
                  <a:cubicBezTo>
                    <a:pt x="689" y="1"/>
                    <a:pt x="66" y="181"/>
                    <a:pt x="197" y="1066"/>
                  </a:cubicBezTo>
                  <a:cubicBezTo>
                    <a:pt x="345" y="1968"/>
                    <a:pt x="1049" y="2443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33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39"/>
                    <a:pt x="0" y="8147"/>
                  </a:cubicBezTo>
                  <a:cubicBezTo>
                    <a:pt x="0" y="8000"/>
                    <a:pt x="66" y="6934"/>
                    <a:pt x="1197" y="6131"/>
                  </a:cubicBezTo>
                  <a:cubicBezTo>
                    <a:pt x="2508" y="5230"/>
                    <a:pt x="2771" y="4295"/>
                    <a:pt x="2328" y="2902"/>
                  </a:cubicBezTo>
                  <a:cubicBezTo>
                    <a:pt x="1803" y="1279"/>
                    <a:pt x="361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18"/>
            <p:cNvSpPr/>
            <p:nvPr/>
          </p:nvSpPr>
          <p:spPr>
            <a:xfrm>
              <a:off x="6785538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1441" y="0"/>
                  </a:moveTo>
                  <a:cubicBezTo>
                    <a:pt x="1406" y="0"/>
                    <a:pt x="1373" y="6"/>
                    <a:pt x="1344" y="16"/>
                  </a:cubicBezTo>
                  <a:cubicBezTo>
                    <a:pt x="1033" y="114"/>
                    <a:pt x="951" y="376"/>
                    <a:pt x="1115" y="737"/>
                  </a:cubicBezTo>
                  <a:cubicBezTo>
                    <a:pt x="1279" y="1098"/>
                    <a:pt x="1787" y="1147"/>
                    <a:pt x="1656" y="2802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803" y="0"/>
                    <a:pt x="14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18"/>
            <p:cNvSpPr/>
            <p:nvPr/>
          </p:nvSpPr>
          <p:spPr>
            <a:xfrm>
              <a:off x="6727997" y="4114332"/>
              <a:ext cx="172620" cy="232751"/>
            </a:xfrm>
            <a:custGeom>
              <a:rect b="b" l="l" r="r" t="t"/>
              <a:pathLst>
                <a:path extrusionOk="0" h="7095" w="5262">
                  <a:moveTo>
                    <a:pt x="1672" y="1"/>
                  </a:moveTo>
                  <a:cubicBezTo>
                    <a:pt x="1284" y="1"/>
                    <a:pt x="856" y="89"/>
                    <a:pt x="476" y="374"/>
                  </a:cubicBezTo>
                  <a:cubicBezTo>
                    <a:pt x="164" y="653"/>
                    <a:pt x="0" y="1062"/>
                    <a:pt x="33" y="1472"/>
                  </a:cubicBezTo>
                  <a:cubicBezTo>
                    <a:pt x="104" y="1984"/>
                    <a:pt x="619" y="2422"/>
                    <a:pt x="1226" y="2422"/>
                  </a:cubicBezTo>
                  <a:cubicBezTo>
                    <a:pt x="1318" y="2422"/>
                    <a:pt x="1413" y="2412"/>
                    <a:pt x="1508" y="2390"/>
                  </a:cubicBezTo>
                  <a:cubicBezTo>
                    <a:pt x="1607" y="2357"/>
                    <a:pt x="1705" y="2324"/>
                    <a:pt x="1803" y="2275"/>
                  </a:cubicBezTo>
                  <a:lnTo>
                    <a:pt x="1820" y="2275"/>
                  </a:lnTo>
                  <a:lnTo>
                    <a:pt x="1836" y="2259"/>
                  </a:lnTo>
                  <a:cubicBezTo>
                    <a:pt x="2148" y="2095"/>
                    <a:pt x="2312" y="1767"/>
                    <a:pt x="2246" y="1439"/>
                  </a:cubicBezTo>
                  <a:cubicBezTo>
                    <a:pt x="2196" y="1102"/>
                    <a:pt x="1918" y="879"/>
                    <a:pt x="1607" y="879"/>
                  </a:cubicBezTo>
                  <a:cubicBezTo>
                    <a:pt x="1509" y="879"/>
                    <a:pt x="1409" y="901"/>
                    <a:pt x="1312" y="948"/>
                  </a:cubicBezTo>
                  <a:cubicBezTo>
                    <a:pt x="951" y="1144"/>
                    <a:pt x="1066" y="1702"/>
                    <a:pt x="1476" y="1751"/>
                  </a:cubicBezTo>
                  <a:cubicBezTo>
                    <a:pt x="1506" y="1758"/>
                    <a:pt x="1537" y="1762"/>
                    <a:pt x="1566" y="1762"/>
                  </a:cubicBezTo>
                  <a:cubicBezTo>
                    <a:pt x="1788" y="1762"/>
                    <a:pt x="1963" y="1556"/>
                    <a:pt x="1935" y="1325"/>
                  </a:cubicBezTo>
                  <a:cubicBezTo>
                    <a:pt x="1928" y="1286"/>
                    <a:pt x="1952" y="1252"/>
                    <a:pt x="1986" y="1252"/>
                  </a:cubicBezTo>
                  <a:cubicBezTo>
                    <a:pt x="2038" y="1252"/>
                    <a:pt x="2111" y="1330"/>
                    <a:pt x="2131" y="1587"/>
                  </a:cubicBezTo>
                  <a:cubicBezTo>
                    <a:pt x="2148" y="1702"/>
                    <a:pt x="2131" y="1833"/>
                    <a:pt x="2066" y="1947"/>
                  </a:cubicBezTo>
                  <a:cubicBezTo>
                    <a:pt x="1933" y="2168"/>
                    <a:pt x="1681" y="2297"/>
                    <a:pt x="1430" y="2297"/>
                  </a:cubicBezTo>
                  <a:cubicBezTo>
                    <a:pt x="1401" y="2297"/>
                    <a:pt x="1373" y="2295"/>
                    <a:pt x="1344" y="2292"/>
                  </a:cubicBezTo>
                  <a:cubicBezTo>
                    <a:pt x="1334" y="2292"/>
                    <a:pt x="1323" y="2292"/>
                    <a:pt x="1312" y="2292"/>
                  </a:cubicBezTo>
                  <a:cubicBezTo>
                    <a:pt x="609" y="2292"/>
                    <a:pt x="141" y="1233"/>
                    <a:pt x="787" y="603"/>
                  </a:cubicBezTo>
                  <a:cubicBezTo>
                    <a:pt x="1051" y="310"/>
                    <a:pt x="1436" y="184"/>
                    <a:pt x="1851" y="184"/>
                  </a:cubicBezTo>
                  <a:cubicBezTo>
                    <a:pt x="2365" y="184"/>
                    <a:pt x="2925" y="377"/>
                    <a:pt x="3361" y="685"/>
                  </a:cubicBezTo>
                  <a:cubicBezTo>
                    <a:pt x="5065" y="1980"/>
                    <a:pt x="4819" y="4242"/>
                    <a:pt x="4328" y="5390"/>
                  </a:cubicBezTo>
                  <a:cubicBezTo>
                    <a:pt x="4049" y="6078"/>
                    <a:pt x="3590" y="6668"/>
                    <a:pt x="3000" y="7094"/>
                  </a:cubicBezTo>
                  <a:cubicBezTo>
                    <a:pt x="3623" y="6684"/>
                    <a:pt x="4098" y="6111"/>
                    <a:pt x="4410" y="5439"/>
                  </a:cubicBezTo>
                  <a:cubicBezTo>
                    <a:pt x="4951" y="4291"/>
                    <a:pt x="5262" y="1915"/>
                    <a:pt x="3459" y="554"/>
                  </a:cubicBezTo>
                  <a:cubicBezTo>
                    <a:pt x="3098" y="292"/>
                    <a:pt x="2689" y="128"/>
                    <a:pt x="2262" y="62"/>
                  </a:cubicBezTo>
                  <a:cubicBezTo>
                    <a:pt x="2088" y="27"/>
                    <a:pt x="1886" y="1"/>
                    <a:pt x="16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18"/>
            <p:cNvSpPr/>
            <p:nvPr/>
          </p:nvSpPr>
          <p:spPr>
            <a:xfrm>
              <a:off x="6767233" y="3933015"/>
              <a:ext cx="170488" cy="268870"/>
            </a:xfrm>
            <a:custGeom>
              <a:rect b="b" l="l" r="r" t="t"/>
              <a:pathLst>
                <a:path extrusionOk="0" h="8196" w="5197">
                  <a:moveTo>
                    <a:pt x="1083" y="0"/>
                  </a:moveTo>
                  <a:lnTo>
                    <a:pt x="1083" y="0"/>
                  </a:lnTo>
                  <a:cubicBezTo>
                    <a:pt x="1" y="2852"/>
                    <a:pt x="1279" y="4376"/>
                    <a:pt x="2525" y="5606"/>
                  </a:cubicBezTo>
                  <a:cubicBezTo>
                    <a:pt x="3787" y="6852"/>
                    <a:pt x="3738" y="8196"/>
                    <a:pt x="3738" y="8196"/>
                  </a:cubicBezTo>
                  <a:cubicBezTo>
                    <a:pt x="4656" y="7294"/>
                    <a:pt x="3591" y="5589"/>
                    <a:pt x="4459" y="4245"/>
                  </a:cubicBezTo>
                  <a:cubicBezTo>
                    <a:pt x="5197" y="3082"/>
                    <a:pt x="4230" y="2573"/>
                    <a:pt x="4230" y="2573"/>
                  </a:cubicBezTo>
                  <a:cubicBezTo>
                    <a:pt x="3820" y="3147"/>
                    <a:pt x="3361" y="3000"/>
                    <a:pt x="3001" y="3737"/>
                  </a:cubicBezTo>
                  <a:cubicBezTo>
                    <a:pt x="2656" y="4442"/>
                    <a:pt x="3263" y="5803"/>
                    <a:pt x="3263" y="5803"/>
                  </a:cubicBezTo>
                  <a:cubicBezTo>
                    <a:pt x="2066" y="4934"/>
                    <a:pt x="2296" y="4147"/>
                    <a:pt x="2640" y="3754"/>
                  </a:cubicBezTo>
                  <a:cubicBezTo>
                    <a:pt x="2984" y="3360"/>
                    <a:pt x="2509" y="3000"/>
                    <a:pt x="2525" y="2787"/>
                  </a:cubicBezTo>
                  <a:cubicBezTo>
                    <a:pt x="2542" y="2639"/>
                    <a:pt x="2574" y="2491"/>
                    <a:pt x="2640" y="2360"/>
                  </a:cubicBezTo>
                  <a:cubicBezTo>
                    <a:pt x="2640" y="2360"/>
                    <a:pt x="2567" y="2315"/>
                    <a:pt x="2436" y="2315"/>
                  </a:cubicBezTo>
                  <a:cubicBezTo>
                    <a:pt x="2318" y="2315"/>
                    <a:pt x="2153" y="2352"/>
                    <a:pt x="1951" y="2491"/>
                  </a:cubicBezTo>
                  <a:cubicBezTo>
                    <a:pt x="1214" y="2967"/>
                    <a:pt x="1525" y="4081"/>
                    <a:pt x="1525" y="4081"/>
                  </a:cubicBezTo>
                  <a:cubicBezTo>
                    <a:pt x="1001" y="3344"/>
                    <a:pt x="1165" y="2590"/>
                    <a:pt x="1771" y="2065"/>
                  </a:cubicBezTo>
                  <a:cubicBezTo>
                    <a:pt x="2361" y="1541"/>
                    <a:pt x="1788" y="1065"/>
                    <a:pt x="1394" y="836"/>
                  </a:cubicBezTo>
                  <a:cubicBezTo>
                    <a:pt x="1001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18"/>
            <p:cNvSpPr/>
            <p:nvPr/>
          </p:nvSpPr>
          <p:spPr>
            <a:xfrm>
              <a:off x="6688204" y="3899652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443" y="1"/>
                  </a:moveTo>
                  <a:cubicBezTo>
                    <a:pt x="443" y="17"/>
                    <a:pt x="0" y="2033"/>
                    <a:pt x="3033" y="4525"/>
                  </a:cubicBezTo>
                  <a:cubicBezTo>
                    <a:pt x="3033" y="4525"/>
                    <a:pt x="2459" y="3853"/>
                    <a:pt x="2721" y="3099"/>
                  </a:cubicBezTo>
                  <a:cubicBezTo>
                    <a:pt x="2984" y="2345"/>
                    <a:pt x="2672" y="2066"/>
                    <a:pt x="2426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0" y="1253"/>
                    <a:pt x="2316" y="1253"/>
                  </a:cubicBezTo>
                  <a:cubicBezTo>
                    <a:pt x="2147" y="1253"/>
                    <a:pt x="1851" y="1322"/>
                    <a:pt x="1935" y="1820"/>
                  </a:cubicBezTo>
                  <a:cubicBezTo>
                    <a:pt x="2033" y="2509"/>
                    <a:pt x="2066" y="2623"/>
                    <a:pt x="1853" y="2640"/>
                  </a:cubicBezTo>
                  <a:cubicBezTo>
                    <a:pt x="1843" y="2641"/>
                    <a:pt x="1835" y="2642"/>
                    <a:pt x="1827" y="2642"/>
                  </a:cubicBezTo>
                  <a:cubicBezTo>
                    <a:pt x="1644" y="2642"/>
                    <a:pt x="1692" y="2303"/>
                    <a:pt x="1754" y="2115"/>
                  </a:cubicBezTo>
                  <a:cubicBezTo>
                    <a:pt x="1803" y="1935"/>
                    <a:pt x="2049" y="1099"/>
                    <a:pt x="1410" y="820"/>
                  </a:cubicBezTo>
                  <a:cubicBezTo>
                    <a:pt x="754" y="542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18"/>
            <p:cNvSpPr/>
            <p:nvPr/>
          </p:nvSpPr>
          <p:spPr>
            <a:xfrm>
              <a:off x="6866732" y="4181419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7"/>
                    <a:pt x="967" y="2476"/>
                  </a:cubicBezTo>
                  <a:cubicBezTo>
                    <a:pt x="869" y="3771"/>
                    <a:pt x="0" y="4262"/>
                    <a:pt x="0" y="4262"/>
                  </a:cubicBezTo>
                  <a:cubicBezTo>
                    <a:pt x="3606" y="2443"/>
                    <a:pt x="2295" y="788"/>
                    <a:pt x="1951" y="525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18"/>
            <p:cNvSpPr/>
            <p:nvPr/>
          </p:nvSpPr>
          <p:spPr>
            <a:xfrm>
              <a:off x="6869947" y="4267796"/>
              <a:ext cx="258667" cy="190302"/>
            </a:xfrm>
            <a:custGeom>
              <a:rect b="b" l="l" r="r" t="t"/>
              <a:pathLst>
                <a:path extrusionOk="0" h="5801" w="7885">
                  <a:moveTo>
                    <a:pt x="3221" y="0"/>
                  </a:moveTo>
                  <a:cubicBezTo>
                    <a:pt x="2841" y="0"/>
                    <a:pt x="2424" y="334"/>
                    <a:pt x="2017" y="957"/>
                  </a:cubicBezTo>
                  <a:cubicBezTo>
                    <a:pt x="1476" y="1810"/>
                    <a:pt x="1" y="1925"/>
                    <a:pt x="1" y="1925"/>
                  </a:cubicBezTo>
                  <a:cubicBezTo>
                    <a:pt x="2394" y="1990"/>
                    <a:pt x="3033" y="2613"/>
                    <a:pt x="3672" y="3367"/>
                  </a:cubicBezTo>
                  <a:cubicBezTo>
                    <a:pt x="4312" y="4121"/>
                    <a:pt x="4492" y="5334"/>
                    <a:pt x="6000" y="5711"/>
                  </a:cubicBezTo>
                  <a:cubicBezTo>
                    <a:pt x="6256" y="5774"/>
                    <a:pt x="6479" y="5801"/>
                    <a:pt x="6673" y="5801"/>
                  </a:cubicBezTo>
                  <a:cubicBezTo>
                    <a:pt x="7635" y="5801"/>
                    <a:pt x="7885" y="5154"/>
                    <a:pt x="7885" y="5154"/>
                  </a:cubicBezTo>
                  <a:lnTo>
                    <a:pt x="7885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6" y="5241"/>
                    <a:pt x="7249" y="4878"/>
                    <a:pt x="7262" y="4137"/>
                  </a:cubicBezTo>
                  <a:cubicBezTo>
                    <a:pt x="7278" y="3170"/>
                    <a:pt x="6410" y="2892"/>
                    <a:pt x="5295" y="2711"/>
                  </a:cubicBezTo>
                  <a:cubicBezTo>
                    <a:pt x="4180" y="2531"/>
                    <a:pt x="3246" y="2465"/>
                    <a:pt x="3131" y="2088"/>
                  </a:cubicBezTo>
                  <a:cubicBezTo>
                    <a:pt x="3017" y="1728"/>
                    <a:pt x="3508" y="1580"/>
                    <a:pt x="4197" y="1384"/>
                  </a:cubicBezTo>
                  <a:cubicBezTo>
                    <a:pt x="4869" y="1187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18" y="588"/>
                    <a:pt x="4464" y="606"/>
                    <a:pt x="4407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60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18"/>
            <p:cNvSpPr/>
            <p:nvPr/>
          </p:nvSpPr>
          <p:spPr>
            <a:xfrm>
              <a:off x="6744663" y="4345348"/>
              <a:ext cx="252205" cy="206606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3" y="6232"/>
                    <a:pt x="279" y="6297"/>
                  </a:cubicBezTo>
                  <a:cubicBezTo>
                    <a:pt x="246" y="6133"/>
                    <a:pt x="230" y="5953"/>
                    <a:pt x="230" y="5789"/>
                  </a:cubicBezTo>
                  <a:cubicBezTo>
                    <a:pt x="230" y="4920"/>
                    <a:pt x="410" y="4052"/>
                    <a:pt x="722" y="3249"/>
                  </a:cubicBezTo>
                  <a:cubicBezTo>
                    <a:pt x="1131" y="2249"/>
                    <a:pt x="1869" y="1413"/>
                    <a:pt x="2820" y="888"/>
                  </a:cubicBezTo>
                  <a:cubicBezTo>
                    <a:pt x="3362" y="568"/>
                    <a:pt x="4069" y="320"/>
                    <a:pt x="4769" y="320"/>
                  </a:cubicBezTo>
                  <a:cubicBezTo>
                    <a:pt x="5360" y="320"/>
                    <a:pt x="5946" y="496"/>
                    <a:pt x="6426" y="954"/>
                  </a:cubicBezTo>
                  <a:cubicBezTo>
                    <a:pt x="7491" y="1872"/>
                    <a:pt x="7147" y="3789"/>
                    <a:pt x="5934" y="4085"/>
                  </a:cubicBezTo>
                  <a:cubicBezTo>
                    <a:pt x="5804" y="4119"/>
                    <a:pt x="5670" y="4135"/>
                    <a:pt x="5536" y="4135"/>
                  </a:cubicBezTo>
                  <a:cubicBezTo>
                    <a:pt x="5097" y="4135"/>
                    <a:pt x="4669" y="3956"/>
                    <a:pt x="4443" y="3642"/>
                  </a:cubicBezTo>
                  <a:cubicBezTo>
                    <a:pt x="4147" y="3232"/>
                    <a:pt x="4147" y="2691"/>
                    <a:pt x="4410" y="2265"/>
                  </a:cubicBezTo>
                  <a:cubicBezTo>
                    <a:pt x="4602" y="1994"/>
                    <a:pt x="4918" y="1840"/>
                    <a:pt x="5242" y="1840"/>
                  </a:cubicBezTo>
                  <a:cubicBezTo>
                    <a:pt x="5387" y="1840"/>
                    <a:pt x="5534" y="1871"/>
                    <a:pt x="5672" y="1937"/>
                  </a:cubicBezTo>
                  <a:cubicBezTo>
                    <a:pt x="5836" y="2036"/>
                    <a:pt x="5951" y="2200"/>
                    <a:pt x="5951" y="2396"/>
                  </a:cubicBezTo>
                  <a:cubicBezTo>
                    <a:pt x="5951" y="2396"/>
                    <a:pt x="5951" y="2545"/>
                    <a:pt x="5866" y="2545"/>
                  </a:cubicBezTo>
                  <a:cubicBezTo>
                    <a:pt x="5861" y="2545"/>
                    <a:pt x="5857" y="2545"/>
                    <a:pt x="5852" y="2544"/>
                  </a:cubicBezTo>
                  <a:cubicBezTo>
                    <a:pt x="5754" y="2527"/>
                    <a:pt x="5787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78" y="2320"/>
                    <a:pt x="4974" y="2558"/>
                    <a:pt x="5033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3" y="3088"/>
                    <a:pt x="5934" y="2986"/>
                  </a:cubicBezTo>
                  <a:cubicBezTo>
                    <a:pt x="6000" y="2904"/>
                    <a:pt x="6049" y="2822"/>
                    <a:pt x="6082" y="2740"/>
                  </a:cubicBezTo>
                  <a:cubicBezTo>
                    <a:pt x="6180" y="2429"/>
                    <a:pt x="6049" y="2085"/>
                    <a:pt x="5770" y="1921"/>
                  </a:cubicBezTo>
                  <a:cubicBezTo>
                    <a:pt x="5593" y="1814"/>
                    <a:pt x="5400" y="1763"/>
                    <a:pt x="5211" y="1763"/>
                  </a:cubicBezTo>
                  <a:cubicBezTo>
                    <a:pt x="4877" y="1763"/>
                    <a:pt x="4554" y="1923"/>
                    <a:pt x="4344" y="2216"/>
                  </a:cubicBezTo>
                  <a:cubicBezTo>
                    <a:pt x="4033" y="2658"/>
                    <a:pt x="4033" y="3249"/>
                    <a:pt x="4344" y="3691"/>
                  </a:cubicBezTo>
                  <a:cubicBezTo>
                    <a:pt x="4646" y="4069"/>
                    <a:pt x="5093" y="4272"/>
                    <a:pt x="5559" y="4272"/>
                  </a:cubicBezTo>
                  <a:cubicBezTo>
                    <a:pt x="5700" y="4272"/>
                    <a:pt x="5842" y="4254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18"/>
            <p:cNvSpPr/>
            <p:nvPr/>
          </p:nvSpPr>
          <p:spPr>
            <a:xfrm>
              <a:off x="6757555" y="4408565"/>
              <a:ext cx="99629" cy="107371"/>
            </a:xfrm>
            <a:custGeom>
              <a:rect b="b" l="l" r="r" t="t"/>
              <a:pathLst>
                <a:path extrusionOk="0" h="3273" w="3037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1010"/>
                    <a:pt x="1" y="3272"/>
                    <a:pt x="1" y="3272"/>
                  </a:cubicBezTo>
                  <a:cubicBezTo>
                    <a:pt x="1" y="3272"/>
                    <a:pt x="673" y="1174"/>
                    <a:pt x="1935" y="961"/>
                  </a:cubicBezTo>
                  <a:cubicBezTo>
                    <a:pt x="3037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18"/>
            <p:cNvSpPr/>
            <p:nvPr/>
          </p:nvSpPr>
          <p:spPr>
            <a:xfrm>
              <a:off x="6885530" y="4400823"/>
              <a:ext cx="171045" cy="147819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33" y="1771"/>
                  </a:cubicBezTo>
                  <a:cubicBezTo>
                    <a:pt x="2689" y="2852"/>
                    <a:pt x="1837" y="3066"/>
                    <a:pt x="1214" y="3131"/>
                  </a:cubicBezTo>
                  <a:cubicBezTo>
                    <a:pt x="575" y="3197"/>
                    <a:pt x="149" y="3459"/>
                    <a:pt x="1" y="4328"/>
                  </a:cubicBezTo>
                  <a:cubicBezTo>
                    <a:pt x="142" y="4234"/>
                    <a:pt x="305" y="4188"/>
                    <a:pt x="467" y="4188"/>
                  </a:cubicBezTo>
                  <a:cubicBezTo>
                    <a:pt x="588" y="4188"/>
                    <a:pt x="709" y="4213"/>
                    <a:pt x="821" y="4262"/>
                  </a:cubicBezTo>
                  <a:cubicBezTo>
                    <a:pt x="1066" y="4371"/>
                    <a:pt x="1463" y="4506"/>
                    <a:pt x="1860" y="4506"/>
                  </a:cubicBezTo>
                  <a:cubicBezTo>
                    <a:pt x="2179" y="4506"/>
                    <a:pt x="2498" y="4419"/>
                    <a:pt x="2738" y="4164"/>
                  </a:cubicBezTo>
                  <a:cubicBezTo>
                    <a:pt x="3099" y="3754"/>
                    <a:pt x="3246" y="3197"/>
                    <a:pt x="3148" y="2672"/>
                  </a:cubicBezTo>
                  <a:cubicBezTo>
                    <a:pt x="3132" y="2370"/>
                    <a:pt x="3070" y="1851"/>
                    <a:pt x="3336" y="1851"/>
                  </a:cubicBezTo>
                  <a:cubicBezTo>
                    <a:pt x="3344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74" y="2754"/>
                    <a:pt x="3542" y="3049"/>
                    <a:pt x="4164" y="3229"/>
                  </a:cubicBezTo>
                  <a:cubicBezTo>
                    <a:pt x="4509" y="3311"/>
                    <a:pt x="4820" y="3475"/>
                    <a:pt x="5099" y="3721"/>
                  </a:cubicBezTo>
                  <a:cubicBezTo>
                    <a:pt x="4984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99" y="1295"/>
                    <a:pt x="3542" y="1066"/>
                    <a:pt x="3410" y="672"/>
                  </a:cubicBezTo>
                  <a:cubicBezTo>
                    <a:pt x="3328" y="427"/>
                    <a:pt x="3214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18"/>
            <p:cNvSpPr/>
            <p:nvPr/>
          </p:nvSpPr>
          <p:spPr>
            <a:xfrm>
              <a:off x="6987720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cubicBezTo>
                    <a:pt x="361" y="181"/>
                    <a:pt x="328" y="378"/>
                    <a:pt x="279" y="558"/>
                  </a:cubicBezTo>
                  <a:cubicBezTo>
                    <a:pt x="197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1" y="1296"/>
                  </a:cubicBezTo>
                  <a:cubicBezTo>
                    <a:pt x="1295" y="919"/>
                    <a:pt x="1131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18"/>
            <p:cNvSpPr/>
            <p:nvPr/>
          </p:nvSpPr>
          <p:spPr>
            <a:xfrm>
              <a:off x="6989327" y="4217440"/>
              <a:ext cx="226945" cy="159793"/>
            </a:xfrm>
            <a:custGeom>
              <a:rect b="b" l="l" r="r" t="t"/>
              <a:pathLst>
                <a:path extrusionOk="0" h="4871" w="6918">
                  <a:moveTo>
                    <a:pt x="1948" y="0"/>
                  </a:moveTo>
                  <a:cubicBezTo>
                    <a:pt x="1063" y="0"/>
                    <a:pt x="588" y="826"/>
                    <a:pt x="705" y="1361"/>
                  </a:cubicBezTo>
                  <a:cubicBezTo>
                    <a:pt x="840" y="1974"/>
                    <a:pt x="1450" y="2001"/>
                    <a:pt x="1558" y="2001"/>
                  </a:cubicBezTo>
                  <a:cubicBezTo>
                    <a:pt x="1568" y="2001"/>
                    <a:pt x="1574" y="2001"/>
                    <a:pt x="1574" y="2001"/>
                  </a:cubicBezTo>
                  <a:cubicBezTo>
                    <a:pt x="1312" y="1902"/>
                    <a:pt x="1197" y="1591"/>
                    <a:pt x="1312" y="1329"/>
                  </a:cubicBezTo>
                  <a:cubicBezTo>
                    <a:pt x="1354" y="1265"/>
                    <a:pt x="1401" y="1241"/>
                    <a:pt x="1450" y="1241"/>
                  </a:cubicBezTo>
                  <a:cubicBezTo>
                    <a:pt x="1553" y="1241"/>
                    <a:pt x="1671" y="1344"/>
                    <a:pt x="1804" y="1411"/>
                  </a:cubicBezTo>
                  <a:cubicBezTo>
                    <a:pt x="1841" y="1429"/>
                    <a:pt x="1877" y="1438"/>
                    <a:pt x="1911" y="1438"/>
                  </a:cubicBezTo>
                  <a:cubicBezTo>
                    <a:pt x="2054" y="1438"/>
                    <a:pt x="2160" y="1285"/>
                    <a:pt x="2213" y="1099"/>
                  </a:cubicBezTo>
                  <a:cubicBezTo>
                    <a:pt x="2244" y="958"/>
                    <a:pt x="2348" y="817"/>
                    <a:pt x="2539" y="817"/>
                  </a:cubicBezTo>
                  <a:cubicBezTo>
                    <a:pt x="2658" y="817"/>
                    <a:pt x="2811" y="872"/>
                    <a:pt x="3000" y="1017"/>
                  </a:cubicBezTo>
                  <a:cubicBezTo>
                    <a:pt x="3475" y="1394"/>
                    <a:pt x="3180" y="2148"/>
                    <a:pt x="3180" y="2148"/>
                  </a:cubicBezTo>
                  <a:cubicBezTo>
                    <a:pt x="3180" y="2148"/>
                    <a:pt x="3180" y="1525"/>
                    <a:pt x="2738" y="1476"/>
                  </a:cubicBezTo>
                  <a:cubicBezTo>
                    <a:pt x="2694" y="1463"/>
                    <a:pt x="2649" y="1456"/>
                    <a:pt x="2603" y="1456"/>
                  </a:cubicBezTo>
                  <a:cubicBezTo>
                    <a:pt x="2430" y="1456"/>
                    <a:pt x="2259" y="1553"/>
                    <a:pt x="2181" y="1722"/>
                  </a:cubicBezTo>
                  <a:cubicBezTo>
                    <a:pt x="2459" y="1722"/>
                    <a:pt x="2476" y="2099"/>
                    <a:pt x="2328" y="2296"/>
                  </a:cubicBezTo>
                  <a:cubicBezTo>
                    <a:pt x="2181" y="2509"/>
                    <a:pt x="2230" y="2640"/>
                    <a:pt x="2361" y="2738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804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61"/>
                    <a:pt x="1017" y="3263"/>
                    <a:pt x="755" y="3492"/>
                  </a:cubicBezTo>
                  <a:cubicBezTo>
                    <a:pt x="623" y="3607"/>
                    <a:pt x="435" y="3636"/>
                    <a:pt x="279" y="3636"/>
                  </a:cubicBezTo>
                  <a:cubicBezTo>
                    <a:pt x="124" y="3636"/>
                    <a:pt x="1" y="3607"/>
                    <a:pt x="1" y="3607"/>
                  </a:cubicBezTo>
                  <a:lnTo>
                    <a:pt x="1" y="3607"/>
                  </a:lnTo>
                  <a:cubicBezTo>
                    <a:pt x="181" y="3705"/>
                    <a:pt x="394" y="3771"/>
                    <a:pt x="591" y="3787"/>
                  </a:cubicBezTo>
                  <a:cubicBezTo>
                    <a:pt x="1033" y="3820"/>
                    <a:pt x="1476" y="3886"/>
                    <a:pt x="1902" y="3984"/>
                  </a:cubicBezTo>
                  <a:cubicBezTo>
                    <a:pt x="3082" y="4345"/>
                    <a:pt x="3803" y="4836"/>
                    <a:pt x="4705" y="4869"/>
                  </a:cubicBezTo>
                  <a:cubicBezTo>
                    <a:pt x="4736" y="4870"/>
                    <a:pt x="4768" y="4871"/>
                    <a:pt x="4800" y="4871"/>
                  </a:cubicBezTo>
                  <a:cubicBezTo>
                    <a:pt x="5213" y="4871"/>
                    <a:pt x="5634" y="4772"/>
                    <a:pt x="6000" y="4574"/>
                  </a:cubicBezTo>
                  <a:cubicBezTo>
                    <a:pt x="6787" y="4115"/>
                    <a:pt x="6918" y="2935"/>
                    <a:pt x="6459" y="2345"/>
                  </a:cubicBezTo>
                  <a:cubicBezTo>
                    <a:pt x="6234" y="2013"/>
                    <a:pt x="5871" y="1857"/>
                    <a:pt x="5531" y="1857"/>
                  </a:cubicBezTo>
                  <a:cubicBezTo>
                    <a:pt x="5200" y="1857"/>
                    <a:pt x="4891" y="2004"/>
                    <a:pt x="4754" y="2279"/>
                  </a:cubicBezTo>
                  <a:cubicBezTo>
                    <a:pt x="4492" y="2607"/>
                    <a:pt x="4541" y="3083"/>
                    <a:pt x="4836" y="3361"/>
                  </a:cubicBezTo>
                  <a:cubicBezTo>
                    <a:pt x="4852" y="3378"/>
                    <a:pt x="4885" y="3394"/>
                    <a:pt x="4902" y="3410"/>
                  </a:cubicBezTo>
                  <a:lnTo>
                    <a:pt x="4934" y="3443"/>
                  </a:lnTo>
                  <a:cubicBezTo>
                    <a:pt x="5037" y="3503"/>
                    <a:pt x="5165" y="3534"/>
                    <a:pt x="5289" y="3534"/>
                  </a:cubicBezTo>
                  <a:cubicBezTo>
                    <a:pt x="5542" y="3534"/>
                    <a:pt x="5781" y="3406"/>
                    <a:pt x="5770" y="3132"/>
                  </a:cubicBezTo>
                  <a:cubicBezTo>
                    <a:pt x="5784" y="2929"/>
                    <a:pt x="5625" y="2844"/>
                    <a:pt x="5447" y="2844"/>
                  </a:cubicBezTo>
                  <a:cubicBezTo>
                    <a:pt x="5193" y="2844"/>
                    <a:pt x="4901" y="3019"/>
                    <a:pt x="5016" y="3279"/>
                  </a:cubicBezTo>
                  <a:cubicBezTo>
                    <a:pt x="5016" y="3302"/>
                    <a:pt x="5016" y="3325"/>
                    <a:pt x="4995" y="3325"/>
                  </a:cubicBezTo>
                  <a:cubicBezTo>
                    <a:pt x="4971" y="3325"/>
                    <a:pt x="4918" y="3294"/>
                    <a:pt x="4803" y="3197"/>
                  </a:cubicBezTo>
                  <a:cubicBezTo>
                    <a:pt x="4688" y="3083"/>
                    <a:pt x="4623" y="2935"/>
                    <a:pt x="4623" y="2787"/>
                  </a:cubicBezTo>
                  <a:cubicBezTo>
                    <a:pt x="4623" y="2607"/>
                    <a:pt x="4688" y="2443"/>
                    <a:pt x="4803" y="2296"/>
                  </a:cubicBezTo>
                  <a:cubicBezTo>
                    <a:pt x="4927" y="2063"/>
                    <a:pt x="5192" y="1940"/>
                    <a:pt x="5477" y="1940"/>
                  </a:cubicBezTo>
                  <a:cubicBezTo>
                    <a:pt x="5794" y="1940"/>
                    <a:pt x="6137" y="2091"/>
                    <a:pt x="6344" y="2410"/>
                  </a:cubicBezTo>
                  <a:lnTo>
                    <a:pt x="6360" y="2427"/>
                  </a:lnTo>
                  <a:cubicBezTo>
                    <a:pt x="6590" y="2837"/>
                    <a:pt x="6573" y="3345"/>
                    <a:pt x="6328" y="3738"/>
                  </a:cubicBezTo>
                  <a:cubicBezTo>
                    <a:pt x="6048" y="4242"/>
                    <a:pt x="5409" y="4592"/>
                    <a:pt x="4579" y="4592"/>
                  </a:cubicBezTo>
                  <a:cubicBezTo>
                    <a:pt x="4192" y="4592"/>
                    <a:pt x="3764" y="4516"/>
                    <a:pt x="3312" y="4345"/>
                  </a:cubicBezTo>
                  <a:cubicBezTo>
                    <a:pt x="3262" y="4328"/>
                    <a:pt x="3033" y="4246"/>
                    <a:pt x="2885" y="4181"/>
                  </a:cubicBezTo>
                  <a:cubicBezTo>
                    <a:pt x="2476" y="3968"/>
                    <a:pt x="2033" y="3820"/>
                    <a:pt x="1574" y="3755"/>
                  </a:cubicBezTo>
                  <a:cubicBezTo>
                    <a:pt x="1754" y="3722"/>
                    <a:pt x="1951" y="3705"/>
                    <a:pt x="2148" y="3656"/>
                  </a:cubicBezTo>
                  <a:cubicBezTo>
                    <a:pt x="3902" y="3312"/>
                    <a:pt x="4164" y="837"/>
                    <a:pt x="2705" y="181"/>
                  </a:cubicBezTo>
                  <a:cubicBezTo>
                    <a:pt x="2428" y="54"/>
                    <a:pt x="2174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18"/>
            <p:cNvSpPr/>
            <p:nvPr/>
          </p:nvSpPr>
          <p:spPr>
            <a:xfrm>
              <a:off x="7100112" y="4303489"/>
              <a:ext cx="153265" cy="108125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lnTo>
                    <a:pt x="3819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2" y="2623"/>
                    <a:pt x="2213" y="3033"/>
                  </a:cubicBezTo>
                  <a:cubicBezTo>
                    <a:pt x="2386" y="3221"/>
                    <a:pt x="2559" y="3278"/>
                    <a:pt x="2717" y="3278"/>
                  </a:cubicBezTo>
                  <a:cubicBezTo>
                    <a:pt x="2902" y="3278"/>
                    <a:pt x="3065" y="3200"/>
                    <a:pt x="3180" y="3164"/>
                  </a:cubicBezTo>
                  <a:cubicBezTo>
                    <a:pt x="3207" y="3157"/>
                    <a:pt x="3234" y="3154"/>
                    <a:pt x="3260" y="3154"/>
                  </a:cubicBezTo>
                  <a:cubicBezTo>
                    <a:pt x="3362" y="3154"/>
                    <a:pt x="3456" y="3204"/>
                    <a:pt x="3508" y="3295"/>
                  </a:cubicBezTo>
                  <a:cubicBezTo>
                    <a:pt x="3541" y="3082"/>
                    <a:pt x="3475" y="2869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7" y="2164"/>
                    <a:pt x="4098" y="1705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18"/>
            <p:cNvSpPr/>
            <p:nvPr/>
          </p:nvSpPr>
          <p:spPr>
            <a:xfrm>
              <a:off x="6905443" y="4060203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06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7" y="2139"/>
                    <a:pt x="1017" y="2335"/>
                  </a:cubicBezTo>
                  <a:cubicBezTo>
                    <a:pt x="1148" y="2401"/>
                    <a:pt x="1287" y="2434"/>
                    <a:pt x="1424" y="2434"/>
                  </a:cubicBezTo>
                  <a:cubicBezTo>
                    <a:pt x="1562" y="2434"/>
                    <a:pt x="1697" y="2401"/>
                    <a:pt x="1820" y="2335"/>
                  </a:cubicBezTo>
                  <a:lnTo>
                    <a:pt x="1853" y="2319"/>
                  </a:lnTo>
                  <a:lnTo>
                    <a:pt x="1902" y="2286"/>
                  </a:lnTo>
                  <a:lnTo>
                    <a:pt x="1951" y="2253"/>
                  </a:lnTo>
                  <a:lnTo>
                    <a:pt x="2000" y="2204"/>
                  </a:lnTo>
                  <a:cubicBezTo>
                    <a:pt x="2033" y="2188"/>
                    <a:pt x="2049" y="2171"/>
                    <a:pt x="2066" y="2155"/>
                  </a:cubicBezTo>
                  <a:cubicBezTo>
                    <a:pt x="2230" y="1975"/>
                    <a:pt x="2312" y="1729"/>
                    <a:pt x="2279" y="1499"/>
                  </a:cubicBezTo>
                  <a:cubicBezTo>
                    <a:pt x="2236" y="1155"/>
                    <a:pt x="2024" y="1009"/>
                    <a:pt x="1827" y="1009"/>
                  </a:cubicBezTo>
                  <a:cubicBezTo>
                    <a:pt x="1724" y="1009"/>
                    <a:pt x="1625" y="1049"/>
                    <a:pt x="1558" y="1122"/>
                  </a:cubicBezTo>
                  <a:cubicBezTo>
                    <a:pt x="1394" y="1286"/>
                    <a:pt x="1427" y="1565"/>
                    <a:pt x="1640" y="1680"/>
                  </a:cubicBezTo>
                  <a:cubicBezTo>
                    <a:pt x="1716" y="1714"/>
                    <a:pt x="1786" y="1723"/>
                    <a:pt x="1845" y="1723"/>
                  </a:cubicBezTo>
                  <a:cubicBezTo>
                    <a:pt x="1924" y="1723"/>
                    <a:pt x="1986" y="1707"/>
                    <a:pt x="2030" y="1707"/>
                  </a:cubicBezTo>
                  <a:cubicBezTo>
                    <a:pt x="2080" y="1707"/>
                    <a:pt x="2105" y="1729"/>
                    <a:pt x="2099" y="1827"/>
                  </a:cubicBezTo>
                  <a:cubicBezTo>
                    <a:pt x="2082" y="2024"/>
                    <a:pt x="1967" y="2188"/>
                    <a:pt x="1787" y="2286"/>
                  </a:cubicBezTo>
                  <a:cubicBezTo>
                    <a:pt x="1681" y="2339"/>
                    <a:pt x="1563" y="2364"/>
                    <a:pt x="1445" y="2364"/>
                  </a:cubicBezTo>
                  <a:cubicBezTo>
                    <a:pt x="1309" y="2364"/>
                    <a:pt x="1172" y="2331"/>
                    <a:pt x="1050" y="2270"/>
                  </a:cubicBezTo>
                  <a:cubicBezTo>
                    <a:pt x="509" y="2040"/>
                    <a:pt x="148" y="1106"/>
                    <a:pt x="787" y="549"/>
                  </a:cubicBezTo>
                  <a:cubicBezTo>
                    <a:pt x="1033" y="303"/>
                    <a:pt x="1377" y="155"/>
                    <a:pt x="1722" y="155"/>
                  </a:cubicBezTo>
                  <a:cubicBezTo>
                    <a:pt x="2476" y="204"/>
                    <a:pt x="3295" y="745"/>
                    <a:pt x="3426" y="2204"/>
                  </a:cubicBezTo>
                  <a:cubicBezTo>
                    <a:pt x="3475" y="2761"/>
                    <a:pt x="3426" y="3319"/>
                    <a:pt x="3262" y="3843"/>
                  </a:cubicBezTo>
                  <a:cubicBezTo>
                    <a:pt x="3148" y="4302"/>
                    <a:pt x="2951" y="4728"/>
                    <a:pt x="2672" y="5122"/>
                  </a:cubicBezTo>
                  <a:cubicBezTo>
                    <a:pt x="2279" y="5614"/>
                    <a:pt x="1771" y="6007"/>
                    <a:pt x="1197" y="6286"/>
                  </a:cubicBezTo>
                  <a:cubicBezTo>
                    <a:pt x="1804" y="6023"/>
                    <a:pt x="2361" y="5630"/>
                    <a:pt x="2787" y="5122"/>
                  </a:cubicBezTo>
                  <a:cubicBezTo>
                    <a:pt x="3541" y="4253"/>
                    <a:pt x="4459" y="2253"/>
                    <a:pt x="3180" y="614"/>
                  </a:cubicBezTo>
                  <a:cubicBezTo>
                    <a:pt x="2826" y="207"/>
                    <a:pt x="2304" y="0"/>
                    <a:pt x="18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18"/>
            <p:cNvSpPr/>
            <p:nvPr/>
          </p:nvSpPr>
          <p:spPr>
            <a:xfrm>
              <a:off x="6612915" y="4588470"/>
              <a:ext cx="124790" cy="122658"/>
            </a:xfrm>
            <a:custGeom>
              <a:rect b="b" l="l" r="r" t="t"/>
              <a:pathLst>
                <a:path extrusionOk="0" h="3739" w="3804">
                  <a:moveTo>
                    <a:pt x="3295" y="1"/>
                  </a:moveTo>
                  <a:cubicBezTo>
                    <a:pt x="3295" y="1"/>
                    <a:pt x="3295" y="268"/>
                    <a:pt x="3113" y="268"/>
                  </a:cubicBezTo>
                  <a:cubicBezTo>
                    <a:pt x="3098" y="268"/>
                    <a:pt x="3083" y="267"/>
                    <a:pt x="3066" y="263"/>
                  </a:cubicBezTo>
                  <a:cubicBezTo>
                    <a:pt x="2965" y="240"/>
                    <a:pt x="2825" y="181"/>
                    <a:pt x="2691" y="181"/>
                  </a:cubicBezTo>
                  <a:cubicBezTo>
                    <a:pt x="2540" y="181"/>
                    <a:pt x="2398" y="256"/>
                    <a:pt x="2328" y="542"/>
                  </a:cubicBezTo>
                  <a:cubicBezTo>
                    <a:pt x="2218" y="1062"/>
                    <a:pt x="2168" y="1643"/>
                    <a:pt x="1946" y="1643"/>
                  </a:cubicBezTo>
                  <a:cubicBezTo>
                    <a:pt x="1937" y="1643"/>
                    <a:pt x="1928" y="1642"/>
                    <a:pt x="1918" y="1640"/>
                  </a:cubicBezTo>
                  <a:lnTo>
                    <a:pt x="1886" y="1640"/>
                  </a:lnTo>
                  <a:cubicBezTo>
                    <a:pt x="1877" y="1642"/>
                    <a:pt x="1868" y="1643"/>
                    <a:pt x="1860" y="1643"/>
                  </a:cubicBezTo>
                  <a:cubicBezTo>
                    <a:pt x="1651" y="1643"/>
                    <a:pt x="1586" y="1062"/>
                    <a:pt x="1476" y="542"/>
                  </a:cubicBezTo>
                  <a:cubicBezTo>
                    <a:pt x="1406" y="256"/>
                    <a:pt x="1264" y="181"/>
                    <a:pt x="1111" y="181"/>
                  </a:cubicBezTo>
                  <a:cubicBezTo>
                    <a:pt x="974" y="181"/>
                    <a:pt x="830" y="240"/>
                    <a:pt x="722" y="263"/>
                  </a:cubicBezTo>
                  <a:cubicBezTo>
                    <a:pt x="705" y="267"/>
                    <a:pt x="690" y="268"/>
                    <a:pt x="675" y="268"/>
                  </a:cubicBezTo>
                  <a:cubicBezTo>
                    <a:pt x="495" y="268"/>
                    <a:pt x="509" y="1"/>
                    <a:pt x="509" y="1"/>
                  </a:cubicBezTo>
                  <a:lnTo>
                    <a:pt x="509" y="1"/>
                  </a:lnTo>
                  <a:cubicBezTo>
                    <a:pt x="509" y="1"/>
                    <a:pt x="279" y="83"/>
                    <a:pt x="148" y="673"/>
                  </a:cubicBezTo>
                  <a:cubicBezTo>
                    <a:pt x="1" y="1279"/>
                    <a:pt x="279" y="1493"/>
                    <a:pt x="1050" y="1870"/>
                  </a:cubicBezTo>
                  <a:cubicBezTo>
                    <a:pt x="1836" y="2230"/>
                    <a:pt x="1869" y="3509"/>
                    <a:pt x="1869" y="3509"/>
                  </a:cubicBezTo>
                  <a:lnTo>
                    <a:pt x="1902" y="3738"/>
                  </a:lnTo>
                  <a:lnTo>
                    <a:pt x="1918" y="3509"/>
                  </a:lnTo>
                  <a:cubicBezTo>
                    <a:pt x="1918" y="3509"/>
                    <a:pt x="1951" y="2214"/>
                    <a:pt x="2738" y="1870"/>
                  </a:cubicBezTo>
                  <a:cubicBezTo>
                    <a:pt x="3525" y="1509"/>
                    <a:pt x="3803" y="1279"/>
                    <a:pt x="3656" y="673"/>
                  </a:cubicBezTo>
                  <a:cubicBezTo>
                    <a:pt x="3508" y="83"/>
                    <a:pt x="3295" y="1"/>
                    <a:pt x="329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18"/>
            <p:cNvSpPr/>
            <p:nvPr/>
          </p:nvSpPr>
          <p:spPr>
            <a:xfrm>
              <a:off x="6652708" y="4503537"/>
              <a:ext cx="45205" cy="111340"/>
            </a:xfrm>
            <a:custGeom>
              <a:rect b="b" l="l" r="r" t="t"/>
              <a:pathLst>
                <a:path extrusionOk="0" h="3394" w="1378">
                  <a:moveTo>
                    <a:pt x="689" y="0"/>
                  </a:moveTo>
                  <a:lnTo>
                    <a:pt x="640" y="344"/>
                  </a:lnTo>
                  <a:cubicBezTo>
                    <a:pt x="623" y="607"/>
                    <a:pt x="525" y="869"/>
                    <a:pt x="378" y="1098"/>
                  </a:cubicBezTo>
                  <a:cubicBezTo>
                    <a:pt x="132" y="1459"/>
                    <a:pt x="1" y="1770"/>
                    <a:pt x="312" y="2164"/>
                  </a:cubicBezTo>
                  <a:cubicBezTo>
                    <a:pt x="492" y="2426"/>
                    <a:pt x="623" y="2737"/>
                    <a:pt x="656" y="3065"/>
                  </a:cubicBezTo>
                  <a:cubicBezTo>
                    <a:pt x="673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5" y="2737"/>
                    <a:pt x="886" y="2426"/>
                    <a:pt x="1066" y="2164"/>
                  </a:cubicBezTo>
                  <a:cubicBezTo>
                    <a:pt x="1377" y="1754"/>
                    <a:pt x="1246" y="1443"/>
                    <a:pt x="1000" y="1098"/>
                  </a:cubicBezTo>
                  <a:cubicBezTo>
                    <a:pt x="853" y="869"/>
                    <a:pt x="755" y="607"/>
                    <a:pt x="738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18"/>
            <p:cNvSpPr/>
            <p:nvPr/>
          </p:nvSpPr>
          <p:spPr>
            <a:xfrm>
              <a:off x="6555374" y="4052887"/>
              <a:ext cx="239870" cy="168355"/>
            </a:xfrm>
            <a:custGeom>
              <a:rect b="b" l="l" r="r" t="t"/>
              <a:pathLst>
                <a:path extrusionOk="0" h="5132" w="7312">
                  <a:moveTo>
                    <a:pt x="1742" y="1"/>
                  </a:moveTo>
                  <a:cubicBezTo>
                    <a:pt x="1353" y="1"/>
                    <a:pt x="968" y="172"/>
                    <a:pt x="706" y="493"/>
                  </a:cubicBezTo>
                  <a:cubicBezTo>
                    <a:pt x="611" y="635"/>
                    <a:pt x="462" y="706"/>
                    <a:pt x="312" y="706"/>
                  </a:cubicBezTo>
                  <a:cubicBezTo>
                    <a:pt x="202" y="706"/>
                    <a:pt x="91" y="668"/>
                    <a:pt x="1" y="591"/>
                  </a:cubicBezTo>
                  <a:lnTo>
                    <a:pt x="1" y="591"/>
                  </a:lnTo>
                  <a:cubicBezTo>
                    <a:pt x="34" y="952"/>
                    <a:pt x="66" y="1018"/>
                    <a:pt x="1771" y="1739"/>
                  </a:cubicBezTo>
                  <a:cubicBezTo>
                    <a:pt x="3082" y="2296"/>
                    <a:pt x="3525" y="4247"/>
                    <a:pt x="3656" y="5132"/>
                  </a:cubicBezTo>
                  <a:cubicBezTo>
                    <a:pt x="3787" y="4263"/>
                    <a:pt x="4246" y="2296"/>
                    <a:pt x="5541" y="1739"/>
                  </a:cubicBezTo>
                  <a:cubicBezTo>
                    <a:pt x="7262" y="1018"/>
                    <a:pt x="7278" y="952"/>
                    <a:pt x="7311" y="591"/>
                  </a:cubicBezTo>
                  <a:lnTo>
                    <a:pt x="7311" y="591"/>
                  </a:lnTo>
                  <a:cubicBezTo>
                    <a:pt x="7221" y="668"/>
                    <a:pt x="7110" y="706"/>
                    <a:pt x="7000" y="706"/>
                  </a:cubicBezTo>
                  <a:cubicBezTo>
                    <a:pt x="6850" y="706"/>
                    <a:pt x="6701" y="635"/>
                    <a:pt x="6606" y="493"/>
                  </a:cubicBezTo>
                  <a:cubicBezTo>
                    <a:pt x="6344" y="172"/>
                    <a:pt x="5959" y="1"/>
                    <a:pt x="5570" y="1"/>
                  </a:cubicBezTo>
                  <a:cubicBezTo>
                    <a:pt x="5304" y="1"/>
                    <a:pt x="5036" y="81"/>
                    <a:pt x="4803" y="247"/>
                  </a:cubicBezTo>
                  <a:cubicBezTo>
                    <a:pt x="4230" y="657"/>
                    <a:pt x="3853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76" y="81"/>
                    <a:pt x="2008" y="1"/>
                    <a:pt x="17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18"/>
            <p:cNvSpPr/>
            <p:nvPr/>
          </p:nvSpPr>
          <p:spPr>
            <a:xfrm>
              <a:off x="6631745" y="3959358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28" y="0"/>
                  </a:moveTo>
                  <a:cubicBezTo>
                    <a:pt x="1246" y="164"/>
                    <a:pt x="1131" y="312"/>
                    <a:pt x="1017" y="426"/>
                  </a:cubicBezTo>
                  <a:cubicBezTo>
                    <a:pt x="558" y="853"/>
                    <a:pt x="0" y="1721"/>
                    <a:pt x="722" y="2918"/>
                  </a:cubicBezTo>
                  <a:cubicBezTo>
                    <a:pt x="1010" y="3367"/>
                    <a:pt x="1205" y="3878"/>
                    <a:pt x="1336" y="4407"/>
                  </a:cubicBezTo>
                  <a:lnTo>
                    <a:pt x="1336" y="4407"/>
                  </a:lnTo>
                  <a:cubicBezTo>
                    <a:pt x="1452" y="3878"/>
                    <a:pt x="1662" y="3367"/>
                    <a:pt x="1951" y="2918"/>
                  </a:cubicBezTo>
                  <a:cubicBezTo>
                    <a:pt x="2672" y="1721"/>
                    <a:pt x="2115" y="869"/>
                    <a:pt x="1656" y="426"/>
                  </a:cubicBezTo>
                  <a:cubicBezTo>
                    <a:pt x="1525" y="312"/>
                    <a:pt x="1426" y="164"/>
                    <a:pt x="1328" y="0"/>
                  </a:cubicBezTo>
                  <a:close/>
                  <a:moveTo>
                    <a:pt x="1336" y="4407"/>
                  </a:moveTo>
                  <a:cubicBezTo>
                    <a:pt x="1333" y="4419"/>
                    <a:pt x="1330" y="4430"/>
                    <a:pt x="1328" y="4442"/>
                  </a:cubicBezTo>
                  <a:lnTo>
                    <a:pt x="1344" y="4442"/>
                  </a:lnTo>
                  <a:cubicBezTo>
                    <a:pt x="1342" y="4430"/>
                    <a:pt x="1339" y="4419"/>
                    <a:pt x="1336" y="440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18"/>
            <p:cNvSpPr/>
            <p:nvPr/>
          </p:nvSpPr>
          <p:spPr>
            <a:xfrm>
              <a:off x="6574729" y="3821969"/>
              <a:ext cx="201160" cy="220220"/>
            </a:xfrm>
            <a:custGeom>
              <a:rect b="b" l="l" r="r" t="t"/>
              <a:pathLst>
                <a:path extrusionOk="0" h="6713" w="6132">
                  <a:moveTo>
                    <a:pt x="1617" y="0"/>
                  </a:moveTo>
                  <a:cubicBezTo>
                    <a:pt x="1216" y="0"/>
                    <a:pt x="823" y="159"/>
                    <a:pt x="591" y="451"/>
                  </a:cubicBezTo>
                  <a:cubicBezTo>
                    <a:pt x="1" y="1107"/>
                    <a:pt x="493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1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11" y="998"/>
                  </a:cubicBezTo>
                  <a:cubicBezTo>
                    <a:pt x="1483" y="998"/>
                    <a:pt x="1455" y="1001"/>
                    <a:pt x="1427" y="1008"/>
                  </a:cubicBezTo>
                  <a:cubicBezTo>
                    <a:pt x="1263" y="1025"/>
                    <a:pt x="1165" y="1156"/>
                    <a:pt x="1181" y="1320"/>
                  </a:cubicBezTo>
                  <a:cubicBezTo>
                    <a:pt x="1171" y="1475"/>
                    <a:pt x="1292" y="1572"/>
                    <a:pt x="1415" y="1572"/>
                  </a:cubicBezTo>
                  <a:cubicBezTo>
                    <a:pt x="1487" y="1572"/>
                    <a:pt x="1559" y="1539"/>
                    <a:pt x="1607" y="1467"/>
                  </a:cubicBezTo>
                  <a:cubicBezTo>
                    <a:pt x="1649" y="1401"/>
                    <a:pt x="1695" y="1375"/>
                    <a:pt x="1735" y="1375"/>
                  </a:cubicBezTo>
                  <a:cubicBezTo>
                    <a:pt x="1806" y="1375"/>
                    <a:pt x="1857" y="1455"/>
                    <a:pt x="1837" y="1549"/>
                  </a:cubicBezTo>
                  <a:cubicBezTo>
                    <a:pt x="1747" y="1793"/>
                    <a:pt x="1526" y="1946"/>
                    <a:pt x="1285" y="1946"/>
                  </a:cubicBezTo>
                  <a:cubicBezTo>
                    <a:pt x="1219" y="1946"/>
                    <a:pt x="1150" y="1935"/>
                    <a:pt x="1083" y="1910"/>
                  </a:cubicBezTo>
                  <a:cubicBezTo>
                    <a:pt x="673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8" y="515"/>
                    <a:pt x="2906" y="927"/>
                    <a:pt x="2968" y="1910"/>
                  </a:cubicBezTo>
                  <a:cubicBezTo>
                    <a:pt x="2968" y="3074"/>
                    <a:pt x="2033" y="4123"/>
                    <a:pt x="1771" y="4893"/>
                  </a:cubicBezTo>
                  <a:cubicBezTo>
                    <a:pt x="1427" y="5975"/>
                    <a:pt x="1869" y="6647"/>
                    <a:pt x="1902" y="6712"/>
                  </a:cubicBezTo>
                  <a:cubicBezTo>
                    <a:pt x="1624" y="6155"/>
                    <a:pt x="1607" y="5499"/>
                    <a:pt x="1853" y="4926"/>
                  </a:cubicBezTo>
                  <a:cubicBezTo>
                    <a:pt x="2066" y="4401"/>
                    <a:pt x="2492" y="3844"/>
                    <a:pt x="2804" y="3139"/>
                  </a:cubicBezTo>
                  <a:cubicBezTo>
                    <a:pt x="2918" y="2926"/>
                    <a:pt x="3017" y="2680"/>
                    <a:pt x="3066" y="2434"/>
                  </a:cubicBezTo>
                  <a:cubicBezTo>
                    <a:pt x="3115" y="2680"/>
                    <a:pt x="3214" y="2926"/>
                    <a:pt x="3312" y="3139"/>
                  </a:cubicBezTo>
                  <a:cubicBezTo>
                    <a:pt x="3640" y="3844"/>
                    <a:pt x="4066" y="4401"/>
                    <a:pt x="4279" y="4926"/>
                  </a:cubicBezTo>
                  <a:cubicBezTo>
                    <a:pt x="4525" y="5499"/>
                    <a:pt x="4508" y="6155"/>
                    <a:pt x="4230" y="6712"/>
                  </a:cubicBezTo>
                  <a:cubicBezTo>
                    <a:pt x="4263" y="6647"/>
                    <a:pt x="4705" y="5975"/>
                    <a:pt x="4361" y="4893"/>
                  </a:cubicBezTo>
                  <a:cubicBezTo>
                    <a:pt x="4099" y="4123"/>
                    <a:pt x="3181" y="3074"/>
                    <a:pt x="3164" y="1910"/>
                  </a:cubicBezTo>
                  <a:cubicBezTo>
                    <a:pt x="3226" y="927"/>
                    <a:pt x="4014" y="515"/>
                    <a:pt x="4613" y="515"/>
                  </a:cubicBezTo>
                  <a:cubicBezTo>
                    <a:pt x="4813" y="515"/>
                    <a:pt x="4992" y="561"/>
                    <a:pt x="5115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7" y="1946"/>
                  </a:cubicBezTo>
                  <a:cubicBezTo>
                    <a:pt x="4606" y="1946"/>
                    <a:pt x="4385" y="1793"/>
                    <a:pt x="4295" y="1549"/>
                  </a:cubicBezTo>
                  <a:cubicBezTo>
                    <a:pt x="4275" y="1455"/>
                    <a:pt x="4326" y="1375"/>
                    <a:pt x="4397" y="1375"/>
                  </a:cubicBezTo>
                  <a:cubicBezTo>
                    <a:pt x="4437" y="1375"/>
                    <a:pt x="4483" y="1401"/>
                    <a:pt x="4525" y="1467"/>
                  </a:cubicBezTo>
                  <a:cubicBezTo>
                    <a:pt x="4573" y="1539"/>
                    <a:pt x="4645" y="1572"/>
                    <a:pt x="4717" y="1572"/>
                  </a:cubicBezTo>
                  <a:cubicBezTo>
                    <a:pt x="4840" y="1572"/>
                    <a:pt x="4961" y="1475"/>
                    <a:pt x="4951" y="1320"/>
                  </a:cubicBezTo>
                  <a:cubicBezTo>
                    <a:pt x="4967" y="1156"/>
                    <a:pt x="4869" y="1025"/>
                    <a:pt x="4705" y="1008"/>
                  </a:cubicBezTo>
                  <a:cubicBezTo>
                    <a:pt x="4677" y="1001"/>
                    <a:pt x="4649" y="998"/>
                    <a:pt x="4621" y="998"/>
                  </a:cubicBezTo>
                  <a:cubicBezTo>
                    <a:pt x="4455" y="998"/>
                    <a:pt x="4302" y="1118"/>
                    <a:pt x="4246" y="1287"/>
                  </a:cubicBezTo>
                  <a:cubicBezTo>
                    <a:pt x="4117" y="1594"/>
                    <a:pt x="4353" y="2107"/>
                    <a:pt x="4971" y="2107"/>
                  </a:cubicBezTo>
                  <a:cubicBezTo>
                    <a:pt x="4981" y="2107"/>
                    <a:pt x="4990" y="2107"/>
                    <a:pt x="5000" y="2106"/>
                  </a:cubicBezTo>
                  <a:cubicBezTo>
                    <a:pt x="5623" y="2074"/>
                    <a:pt x="6131" y="1107"/>
                    <a:pt x="5541" y="451"/>
                  </a:cubicBezTo>
                  <a:cubicBezTo>
                    <a:pt x="5309" y="159"/>
                    <a:pt x="4916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17" y="1074"/>
                    <a:pt x="2935" y="877"/>
                    <a:pt x="2820" y="713"/>
                  </a:cubicBezTo>
                  <a:cubicBezTo>
                    <a:pt x="2580" y="224"/>
                    <a:pt x="2093" y="0"/>
                    <a:pt x="16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18"/>
            <p:cNvSpPr/>
            <p:nvPr/>
          </p:nvSpPr>
          <p:spPr>
            <a:xfrm>
              <a:off x="9212304" y="4042684"/>
              <a:ext cx="56490" cy="79093"/>
            </a:xfrm>
            <a:custGeom>
              <a:rect b="b" l="l" r="r" t="t"/>
              <a:pathLst>
                <a:path extrusionOk="0" h="2411" w="1722">
                  <a:moveTo>
                    <a:pt x="1525" y="1"/>
                  </a:moveTo>
                  <a:cubicBezTo>
                    <a:pt x="1525" y="1"/>
                    <a:pt x="1377" y="66"/>
                    <a:pt x="1361" y="165"/>
                  </a:cubicBezTo>
                  <a:cubicBezTo>
                    <a:pt x="1346" y="241"/>
                    <a:pt x="1246" y="330"/>
                    <a:pt x="1076" y="330"/>
                  </a:cubicBezTo>
                  <a:cubicBezTo>
                    <a:pt x="1062" y="330"/>
                    <a:pt x="1048" y="330"/>
                    <a:pt x="1033" y="329"/>
                  </a:cubicBezTo>
                  <a:cubicBezTo>
                    <a:pt x="836" y="329"/>
                    <a:pt x="0" y="394"/>
                    <a:pt x="66" y="2410"/>
                  </a:cubicBezTo>
                  <a:cubicBezTo>
                    <a:pt x="66" y="2410"/>
                    <a:pt x="131" y="1673"/>
                    <a:pt x="771" y="1394"/>
                  </a:cubicBezTo>
                  <a:cubicBezTo>
                    <a:pt x="1394" y="1115"/>
                    <a:pt x="1721" y="853"/>
                    <a:pt x="1607" y="476"/>
                  </a:cubicBezTo>
                  <a:cubicBezTo>
                    <a:pt x="1492" y="83"/>
                    <a:pt x="1525" y="1"/>
                    <a:pt x="1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18"/>
            <p:cNvSpPr/>
            <p:nvPr/>
          </p:nvSpPr>
          <p:spPr>
            <a:xfrm>
              <a:off x="8912788" y="4136771"/>
              <a:ext cx="297935" cy="207164"/>
            </a:xfrm>
            <a:custGeom>
              <a:rect b="b" l="l" r="r" t="t"/>
              <a:pathLst>
                <a:path extrusionOk="0" h="6315" w="9082">
                  <a:moveTo>
                    <a:pt x="2004" y="1"/>
                  </a:moveTo>
                  <a:cubicBezTo>
                    <a:pt x="1086" y="1"/>
                    <a:pt x="66" y="649"/>
                    <a:pt x="33" y="1853"/>
                  </a:cubicBezTo>
                  <a:cubicBezTo>
                    <a:pt x="0" y="2722"/>
                    <a:pt x="459" y="3525"/>
                    <a:pt x="1230" y="3935"/>
                  </a:cubicBezTo>
                  <a:cubicBezTo>
                    <a:pt x="1723" y="4192"/>
                    <a:pt x="2282" y="4295"/>
                    <a:pt x="2852" y="4295"/>
                  </a:cubicBezTo>
                  <a:cubicBezTo>
                    <a:pt x="3190" y="4295"/>
                    <a:pt x="3533" y="4259"/>
                    <a:pt x="3869" y="4197"/>
                  </a:cubicBezTo>
                  <a:cubicBezTo>
                    <a:pt x="4754" y="3952"/>
                    <a:pt x="5573" y="3624"/>
                    <a:pt x="6377" y="3427"/>
                  </a:cubicBezTo>
                  <a:cubicBezTo>
                    <a:pt x="6582" y="3374"/>
                    <a:pt x="6791" y="3347"/>
                    <a:pt x="6996" y="3347"/>
                  </a:cubicBezTo>
                  <a:cubicBezTo>
                    <a:pt x="7607" y="3347"/>
                    <a:pt x="8180" y="3584"/>
                    <a:pt x="8524" y="4050"/>
                  </a:cubicBezTo>
                  <a:cubicBezTo>
                    <a:pt x="8966" y="4624"/>
                    <a:pt x="8999" y="5574"/>
                    <a:pt x="8458" y="5968"/>
                  </a:cubicBezTo>
                  <a:cubicBezTo>
                    <a:pt x="8244" y="6130"/>
                    <a:pt x="7987" y="6205"/>
                    <a:pt x="7738" y="6205"/>
                  </a:cubicBezTo>
                  <a:cubicBezTo>
                    <a:pt x="7357" y="6205"/>
                    <a:pt x="6994" y="6029"/>
                    <a:pt x="6835" y="5722"/>
                  </a:cubicBezTo>
                  <a:cubicBezTo>
                    <a:pt x="6524" y="5230"/>
                    <a:pt x="6770" y="4574"/>
                    <a:pt x="7229" y="4443"/>
                  </a:cubicBezTo>
                  <a:cubicBezTo>
                    <a:pt x="7321" y="4407"/>
                    <a:pt x="7416" y="4389"/>
                    <a:pt x="7510" y="4389"/>
                  </a:cubicBezTo>
                  <a:cubicBezTo>
                    <a:pt x="7753" y="4389"/>
                    <a:pt x="7989" y="4505"/>
                    <a:pt x="8130" y="4706"/>
                  </a:cubicBezTo>
                  <a:cubicBezTo>
                    <a:pt x="8229" y="4886"/>
                    <a:pt x="8245" y="5099"/>
                    <a:pt x="8180" y="5279"/>
                  </a:cubicBezTo>
                  <a:cubicBezTo>
                    <a:pt x="8166" y="5319"/>
                    <a:pt x="8110" y="5391"/>
                    <a:pt x="8054" y="5391"/>
                  </a:cubicBezTo>
                  <a:cubicBezTo>
                    <a:pt x="8041" y="5391"/>
                    <a:pt x="8028" y="5387"/>
                    <a:pt x="8016" y="5378"/>
                  </a:cubicBezTo>
                  <a:cubicBezTo>
                    <a:pt x="7966" y="5328"/>
                    <a:pt x="8016" y="4968"/>
                    <a:pt x="7655" y="4919"/>
                  </a:cubicBezTo>
                  <a:cubicBezTo>
                    <a:pt x="7640" y="4917"/>
                    <a:pt x="7626" y="4916"/>
                    <a:pt x="7612" y="4916"/>
                  </a:cubicBezTo>
                  <a:cubicBezTo>
                    <a:pt x="7269" y="4916"/>
                    <a:pt x="7161" y="5482"/>
                    <a:pt x="7508" y="5623"/>
                  </a:cubicBezTo>
                  <a:cubicBezTo>
                    <a:pt x="7581" y="5656"/>
                    <a:pt x="7656" y="5671"/>
                    <a:pt x="7729" y="5671"/>
                  </a:cubicBezTo>
                  <a:cubicBezTo>
                    <a:pt x="7951" y="5671"/>
                    <a:pt x="8155" y="5530"/>
                    <a:pt x="8229" y="5296"/>
                  </a:cubicBezTo>
                  <a:lnTo>
                    <a:pt x="8229" y="5279"/>
                  </a:lnTo>
                  <a:cubicBezTo>
                    <a:pt x="8229" y="5263"/>
                    <a:pt x="8229" y="5246"/>
                    <a:pt x="8245" y="5230"/>
                  </a:cubicBezTo>
                  <a:lnTo>
                    <a:pt x="8245" y="5214"/>
                  </a:lnTo>
                  <a:cubicBezTo>
                    <a:pt x="8262" y="5099"/>
                    <a:pt x="8262" y="4968"/>
                    <a:pt x="8229" y="4837"/>
                  </a:cubicBezTo>
                  <a:cubicBezTo>
                    <a:pt x="8104" y="4525"/>
                    <a:pt x="7808" y="4336"/>
                    <a:pt x="7494" y="4336"/>
                  </a:cubicBezTo>
                  <a:cubicBezTo>
                    <a:pt x="7395" y="4336"/>
                    <a:pt x="7294" y="4355"/>
                    <a:pt x="7196" y="4394"/>
                  </a:cubicBezTo>
                  <a:cubicBezTo>
                    <a:pt x="6704" y="4509"/>
                    <a:pt x="6409" y="5214"/>
                    <a:pt x="6754" y="5771"/>
                  </a:cubicBezTo>
                  <a:cubicBezTo>
                    <a:pt x="6925" y="6114"/>
                    <a:pt x="7333" y="6314"/>
                    <a:pt x="7754" y="6314"/>
                  </a:cubicBezTo>
                  <a:cubicBezTo>
                    <a:pt x="8018" y="6314"/>
                    <a:pt x="8287" y="6236"/>
                    <a:pt x="8507" y="6066"/>
                  </a:cubicBezTo>
                  <a:cubicBezTo>
                    <a:pt x="8966" y="5738"/>
                    <a:pt x="9081" y="5132"/>
                    <a:pt x="8934" y="4591"/>
                  </a:cubicBezTo>
                  <a:cubicBezTo>
                    <a:pt x="8835" y="4050"/>
                    <a:pt x="8475" y="3165"/>
                    <a:pt x="7212" y="2886"/>
                  </a:cubicBezTo>
                  <a:cubicBezTo>
                    <a:pt x="7067" y="2854"/>
                    <a:pt x="6919" y="2839"/>
                    <a:pt x="6768" y="2839"/>
                  </a:cubicBezTo>
                  <a:cubicBezTo>
                    <a:pt x="5438" y="2839"/>
                    <a:pt x="3897" y="3977"/>
                    <a:pt x="2312" y="3977"/>
                  </a:cubicBezTo>
                  <a:cubicBezTo>
                    <a:pt x="2088" y="3977"/>
                    <a:pt x="1864" y="3954"/>
                    <a:pt x="1639" y="3902"/>
                  </a:cubicBezTo>
                  <a:cubicBezTo>
                    <a:pt x="1557" y="3870"/>
                    <a:pt x="1476" y="3853"/>
                    <a:pt x="1377" y="3820"/>
                  </a:cubicBezTo>
                  <a:lnTo>
                    <a:pt x="1312" y="3788"/>
                  </a:lnTo>
                  <a:cubicBezTo>
                    <a:pt x="607" y="3411"/>
                    <a:pt x="164" y="2657"/>
                    <a:pt x="181" y="1853"/>
                  </a:cubicBezTo>
                  <a:cubicBezTo>
                    <a:pt x="203" y="735"/>
                    <a:pt x="1174" y="111"/>
                    <a:pt x="2045" y="111"/>
                  </a:cubicBezTo>
                  <a:cubicBezTo>
                    <a:pt x="2464" y="111"/>
                    <a:pt x="2859" y="255"/>
                    <a:pt x="3115" y="559"/>
                  </a:cubicBezTo>
                  <a:cubicBezTo>
                    <a:pt x="3574" y="1018"/>
                    <a:pt x="3524" y="1772"/>
                    <a:pt x="3016" y="2181"/>
                  </a:cubicBezTo>
                  <a:cubicBezTo>
                    <a:pt x="2951" y="2230"/>
                    <a:pt x="2852" y="2280"/>
                    <a:pt x="2770" y="2296"/>
                  </a:cubicBezTo>
                  <a:cubicBezTo>
                    <a:pt x="2706" y="2313"/>
                    <a:pt x="2640" y="2321"/>
                    <a:pt x="2575" y="2321"/>
                  </a:cubicBezTo>
                  <a:cubicBezTo>
                    <a:pt x="2391" y="2321"/>
                    <a:pt x="2211" y="2257"/>
                    <a:pt x="2066" y="2149"/>
                  </a:cubicBezTo>
                  <a:cubicBezTo>
                    <a:pt x="1951" y="2067"/>
                    <a:pt x="1885" y="1919"/>
                    <a:pt x="1934" y="1772"/>
                  </a:cubicBezTo>
                  <a:lnTo>
                    <a:pt x="1934" y="1772"/>
                  </a:lnTo>
                  <a:cubicBezTo>
                    <a:pt x="2010" y="1847"/>
                    <a:pt x="2106" y="1887"/>
                    <a:pt x="2206" y="1887"/>
                  </a:cubicBezTo>
                  <a:cubicBezTo>
                    <a:pt x="2257" y="1887"/>
                    <a:pt x="2310" y="1876"/>
                    <a:pt x="2361" y="1853"/>
                  </a:cubicBezTo>
                  <a:cubicBezTo>
                    <a:pt x="2607" y="1722"/>
                    <a:pt x="2541" y="1313"/>
                    <a:pt x="2213" y="1231"/>
                  </a:cubicBezTo>
                  <a:cubicBezTo>
                    <a:pt x="2182" y="1221"/>
                    <a:pt x="2150" y="1216"/>
                    <a:pt x="2119" y="1216"/>
                  </a:cubicBezTo>
                  <a:cubicBezTo>
                    <a:pt x="1781" y="1216"/>
                    <a:pt x="1511" y="1759"/>
                    <a:pt x="1902" y="2165"/>
                  </a:cubicBezTo>
                  <a:cubicBezTo>
                    <a:pt x="2066" y="2317"/>
                    <a:pt x="2280" y="2400"/>
                    <a:pt x="2504" y="2400"/>
                  </a:cubicBezTo>
                  <a:cubicBezTo>
                    <a:pt x="2570" y="2400"/>
                    <a:pt x="2638" y="2393"/>
                    <a:pt x="2705" y="2378"/>
                  </a:cubicBezTo>
                  <a:cubicBezTo>
                    <a:pt x="2738" y="2362"/>
                    <a:pt x="2754" y="2362"/>
                    <a:pt x="2787" y="2345"/>
                  </a:cubicBezTo>
                  <a:lnTo>
                    <a:pt x="2869" y="2329"/>
                  </a:lnTo>
                  <a:lnTo>
                    <a:pt x="2902" y="2312"/>
                  </a:lnTo>
                  <a:cubicBezTo>
                    <a:pt x="3049" y="2247"/>
                    <a:pt x="3180" y="2132"/>
                    <a:pt x="3262" y="2001"/>
                  </a:cubicBezTo>
                  <a:cubicBezTo>
                    <a:pt x="3590" y="1542"/>
                    <a:pt x="3557" y="903"/>
                    <a:pt x="3164" y="493"/>
                  </a:cubicBezTo>
                  <a:cubicBezTo>
                    <a:pt x="2892" y="161"/>
                    <a:pt x="2460" y="1"/>
                    <a:pt x="20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18"/>
            <p:cNvSpPr/>
            <p:nvPr/>
          </p:nvSpPr>
          <p:spPr>
            <a:xfrm>
              <a:off x="8963342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7" y="1"/>
                    <a:pt x="4968" y="45"/>
                    <a:pt x="4622" y="168"/>
                  </a:cubicBezTo>
                  <a:cubicBezTo>
                    <a:pt x="3778" y="468"/>
                    <a:pt x="2592" y="1030"/>
                    <a:pt x="1425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2"/>
                  </a:cubicBezTo>
                  <a:cubicBezTo>
                    <a:pt x="1955" y="1295"/>
                    <a:pt x="2186" y="1159"/>
                    <a:pt x="2324" y="1159"/>
                  </a:cubicBezTo>
                  <a:cubicBezTo>
                    <a:pt x="2372" y="1159"/>
                    <a:pt x="2409" y="1175"/>
                    <a:pt x="2442" y="1217"/>
                  </a:cubicBezTo>
                  <a:cubicBezTo>
                    <a:pt x="2503" y="1315"/>
                    <a:pt x="2410" y="1367"/>
                    <a:pt x="2270" y="1367"/>
                  </a:cubicBezTo>
                  <a:cubicBezTo>
                    <a:pt x="2222" y="1367"/>
                    <a:pt x="2169" y="1361"/>
                    <a:pt x="2115" y="1348"/>
                  </a:cubicBezTo>
                  <a:cubicBezTo>
                    <a:pt x="2067" y="1332"/>
                    <a:pt x="2018" y="1325"/>
                    <a:pt x="1970" y="1325"/>
                  </a:cubicBezTo>
                  <a:cubicBezTo>
                    <a:pt x="1867" y="1325"/>
                    <a:pt x="1766" y="1358"/>
                    <a:pt x="1688" y="1414"/>
                  </a:cubicBezTo>
                  <a:cubicBezTo>
                    <a:pt x="1511" y="1575"/>
                    <a:pt x="1715" y="2102"/>
                    <a:pt x="1361" y="2102"/>
                  </a:cubicBezTo>
                  <a:cubicBezTo>
                    <a:pt x="1355" y="2102"/>
                    <a:pt x="1350" y="2102"/>
                    <a:pt x="1344" y="2102"/>
                  </a:cubicBezTo>
                  <a:lnTo>
                    <a:pt x="1344" y="2102"/>
                  </a:lnTo>
                  <a:cubicBezTo>
                    <a:pt x="1344" y="2102"/>
                    <a:pt x="1630" y="2462"/>
                    <a:pt x="2056" y="2462"/>
                  </a:cubicBezTo>
                  <a:cubicBezTo>
                    <a:pt x="2199" y="2462"/>
                    <a:pt x="2356" y="2422"/>
                    <a:pt x="2524" y="2315"/>
                  </a:cubicBezTo>
                  <a:cubicBezTo>
                    <a:pt x="3196" y="1873"/>
                    <a:pt x="2819" y="1381"/>
                    <a:pt x="3082" y="1250"/>
                  </a:cubicBezTo>
                  <a:cubicBezTo>
                    <a:pt x="3125" y="1227"/>
                    <a:pt x="3167" y="1216"/>
                    <a:pt x="3206" y="1216"/>
                  </a:cubicBezTo>
                  <a:cubicBezTo>
                    <a:pt x="3389" y="1216"/>
                    <a:pt x="3500" y="1446"/>
                    <a:pt x="3311" y="1676"/>
                  </a:cubicBezTo>
                  <a:cubicBezTo>
                    <a:pt x="3082" y="1938"/>
                    <a:pt x="2229" y="2889"/>
                    <a:pt x="3573" y="3708"/>
                  </a:cubicBezTo>
                  <a:cubicBezTo>
                    <a:pt x="3573" y="3708"/>
                    <a:pt x="3377" y="3249"/>
                    <a:pt x="3737" y="3086"/>
                  </a:cubicBezTo>
                  <a:cubicBezTo>
                    <a:pt x="4098" y="2922"/>
                    <a:pt x="4819" y="2709"/>
                    <a:pt x="4721" y="2200"/>
                  </a:cubicBezTo>
                  <a:cubicBezTo>
                    <a:pt x="4622" y="1709"/>
                    <a:pt x="4245" y="955"/>
                    <a:pt x="4852" y="512"/>
                  </a:cubicBezTo>
                  <a:cubicBezTo>
                    <a:pt x="5204" y="248"/>
                    <a:pt x="5509" y="147"/>
                    <a:pt x="5817" y="147"/>
                  </a:cubicBezTo>
                  <a:cubicBezTo>
                    <a:pt x="6025" y="147"/>
                    <a:pt x="6233" y="193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18"/>
            <p:cNvSpPr/>
            <p:nvPr/>
          </p:nvSpPr>
          <p:spPr>
            <a:xfrm>
              <a:off x="9002577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6" y="0"/>
                    <a:pt x="1" y="123"/>
                    <a:pt x="1" y="123"/>
                  </a:cubicBezTo>
                  <a:cubicBezTo>
                    <a:pt x="1" y="123"/>
                    <a:pt x="951" y="205"/>
                    <a:pt x="1197" y="549"/>
                  </a:cubicBezTo>
                  <a:cubicBezTo>
                    <a:pt x="1361" y="746"/>
                    <a:pt x="1427" y="1025"/>
                    <a:pt x="1345" y="1270"/>
                  </a:cubicBezTo>
                  <a:cubicBezTo>
                    <a:pt x="1296" y="1500"/>
                    <a:pt x="1181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18"/>
            <p:cNvSpPr/>
            <p:nvPr/>
          </p:nvSpPr>
          <p:spPr>
            <a:xfrm>
              <a:off x="8956354" y="4046457"/>
              <a:ext cx="74205" cy="87688"/>
            </a:xfrm>
            <a:custGeom>
              <a:rect b="b" l="l" r="r" t="t"/>
              <a:pathLst>
                <a:path extrusionOk="0" h="2673" w="2262">
                  <a:moveTo>
                    <a:pt x="1115" y="1"/>
                  </a:moveTo>
                  <a:lnTo>
                    <a:pt x="1115" y="1"/>
                  </a:lnTo>
                  <a:cubicBezTo>
                    <a:pt x="820" y="164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74" y="2410"/>
                    <a:pt x="1754" y="2672"/>
                    <a:pt x="2000" y="2017"/>
                  </a:cubicBezTo>
                  <a:cubicBezTo>
                    <a:pt x="2262" y="1345"/>
                    <a:pt x="1623" y="918"/>
                    <a:pt x="1262" y="722"/>
                  </a:cubicBezTo>
                  <a:cubicBezTo>
                    <a:pt x="902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18"/>
            <p:cNvSpPr/>
            <p:nvPr/>
          </p:nvSpPr>
          <p:spPr>
            <a:xfrm>
              <a:off x="8845044" y="4084643"/>
              <a:ext cx="104878" cy="140897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3" y="96"/>
                  </a:cubicBezTo>
                  <a:cubicBezTo>
                    <a:pt x="1856" y="96"/>
                    <a:pt x="1383" y="203"/>
                    <a:pt x="1229" y="689"/>
                  </a:cubicBezTo>
                  <a:cubicBezTo>
                    <a:pt x="1049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1" y="2509"/>
                    <a:pt x="1406" y="2517"/>
                    <a:pt x="1372" y="2517"/>
                  </a:cubicBezTo>
                  <a:cubicBezTo>
                    <a:pt x="1209" y="2517"/>
                    <a:pt x="1066" y="2343"/>
                    <a:pt x="1147" y="2180"/>
                  </a:cubicBezTo>
                  <a:cubicBezTo>
                    <a:pt x="1235" y="1947"/>
                    <a:pt x="1050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196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18"/>
            <p:cNvSpPr/>
            <p:nvPr/>
          </p:nvSpPr>
          <p:spPr>
            <a:xfrm>
              <a:off x="8707359" y="3876426"/>
              <a:ext cx="266213" cy="265786"/>
            </a:xfrm>
            <a:custGeom>
              <a:rect b="b" l="l" r="r" t="t"/>
              <a:pathLst>
                <a:path extrusionOk="0" h="8102" w="8115">
                  <a:moveTo>
                    <a:pt x="2389" y="0"/>
                  </a:moveTo>
                  <a:cubicBezTo>
                    <a:pt x="2287" y="0"/>
                    <a:pt x="2185" y="7"/>
                    <a:pt x="2083" y="20"/>
                  </a:cubicBezTo>
                  <a:cubicBezTo>
                    <a:pt x="755" y="168"/>
                    <a:pt x="1" y="1971"/>
                    <a:pt x="788" y="3233"/>
                  </a:cubicBezTo>
                  <a:cubicBezTo>
                    <a:pt x="1382" y="4176"/>
                    <a:pt x="2426" y="4477"/>
                    <a:pt x="3386" y="4477"/>
                  </a:cubicBezTo>
                  <a:cubicBezTo>
                    <a:pt x="3510" y="4477"/>
                    <a:pt x="3634" y="4472"/>
                    <a:pt x="3754" y="4462"/>
                  </a:cubicBezTo>
                  <a:cubicBezTo>
                    <a:pt x="3951" y="4462"/>
                    <a:pt x="4197" y="4430"/>
                    <a:pt x="4443" y="4397"/>
                  </a:cubicBezTo>
                  <a:cubicBezTo>
                    <a:pt x="4443" y="4397"/>
                    <a:pt x="4633" y="4367"/>
                    <a:pt x="4920" y="4367"/>
                  </a:cubicBezTo>
                  <a:cubicBezTo>
                    <a:pt x="5407" y="4367"/>
                    <a:pt x="6173" y="4452"/>
                    <a:pt x="6770" y="4905"/>
                  </a:cubicBezTo>
                  <a:cubicBezTo>
                    <a:pt x="7164" y="5233"/>
                    <a:pt x="7426" y="5708"/>
                    <a:pt x="7508" y="6216"/>
                  </a:cubicBezTo>
                  <a:cubicBezTo>
                    <a:pt x="7508" y="6216"/>
                    <a:pt x="7672" y="7413"/>
                    <a:pt x="7098" y="8068"/>
                  </a:cubicBezTo>
                  <a:lnTo>
                    <a:pt x="7082" y="8101"/>
                  </a:lnTo>
                  <a:cubicBezTo>
                    <a:pt x="7082" y="8101"/>
                    <a:pt x="8115" y="7577"/>
                    <a:pt x="7983" y="5970"/>
                  </a:cubicBezTo>
                  <a:cubicBezTo>
                    <a:pt x="7876" y="4663"/>
                    <a:pt x="6826" y="4010"/>
                    <a:pt x="5509" y="4010"/>
                  </a:cubicBezTo>
                  <a:cubicBezTo>
                    <a:pt x="5224" y="4010"/>
                    <a:pt x="4927" y="4040"/>
                    <a:pt x="4623" y="4102"/>
                  </a:cubicBezTo>
                  <a:cubicBezTo>
                    <a:pt x="4126" y="4193"/>
                    <a:pt x="3680" y="4239"/>
                    <a:pt x="3278" y="4239"/>
                  </a:cubicBezTo>
                  <a:cubicBezTo>
                    <a:pt x="2739" y="4239"/>
                    <a:pt x="2280" y="4156"/>
                    <a:pt x="1886" y="3987"/>
                  </a:cubicBezTo>
                  <a:cubicBezTo>
                    <a:pt x="1492" y="3807"/>
                    <a:pt x="1165" y="3512"/>
                    <a:pt x="919" y="3135"/>
                  </a:cubicBezTo>
                  <a:cubicBezTo>
                    <a:pt x="198" y="1987"/>
                    <a:pt x="902" y="299"/>
                    <a:pt x="2099" y="151"/>
                  </a:cubicBezTo>
                  <a:cubicBezTo>
                    <a:pt x="2199" y="137"/>
                    <a:pt x="2301" y="130"/>
                    <a:pt x="2402" y="130"/>
                  </a:cubicBezTo>
                  <a:cubicBezTo>
                    <a:pt x="2876" y="130"/>
                    <a:pt x="3334" y="292"/>
                    <a:pt x="3591" y="643"/>
                  </a:cubicBezTo>
                  <a:cubicBezTo>
                    <a:pt x="3886" y="1037"/>
                    <a:pt x="3935" y="1545"/>
                    <a:pt x="3738" y="1987"/>
                  </a:cubicBezTo>
                  <a:cubicBezTo>
                    <a:pt x="3577" y="2336"/>
                    <a:pt x="3240" y="2543"/>
                    <a:pt x="2880" y="2543"/>
                  </a:cubicBezTo>
                  <a:cubicBezTo>
                    <a:pt x="2800" y="2543"/>
                    <a:pt x="2720" y="2533"/>
                    <a:pt x="2640" y="2512"/>
                  </a:cubicBezTo>
                  <a:cubicBezTo>
                    <a:pt x="2214" y="2397"/>
                    <a:pt x="2033" y="1971"/>
                    <a:pt x="2361" y="1905"/>
                  </a:cubicBezTo>
                  <a:cubicBezTo>
                    <a:pt x="2771" y="1840"/>
                    <a:pt x="2853" y="1496"/>
                    <a:pt x="2705" y="1200"/>
                  </a:cubicBezTo>
                  <a:cubicBezTo>
                    <a:pt x="2652" y="1088"/>
                    <a:pt x="2522" y="1023"/>
                    <a:pt x="2378" y="1023"/>
                  </a:cubicBezTo>
                  <a:cubicBezTo>
                    <a:pt x="2167" y="1023"/>
                    <a:pt x="1928" y="1163"/>
                    <a:pt x="1869" y="1496"/>
                  </a:cubicBezTo>
                  <a:cubicBezTo>
                    <a:pt x="1820" y="1758"/>
                    <a:pt x="1902" y="2036"/>
                    <a:pt x="2083" y="2233"/>
                  </a:cubicBezTo>
                  <a:cubicBezTo>
                    <a:pt x="2251" y="2427"/>
                    <a:pt x="2588" y="2590"/>
                    <a:pt x="2935" y="2590"/>
                  </a:cubicBezTo>
                  <a:cubicBezTo>
                    <a:pt x="3265" y="2590"/>
                    <a:pt x="3605" y="2443"/>
                    <a:pt x="3820" y="2036"/>
                  </a:cubicBezTo>
                  <a:cubicBezTo>
                    <a:pt x="4049" y="1561"/>
                    <a:pt x="4000" y="987"/>
                    <a:pt x="3689" y="561"/>
                  </a:cubicBezTo>
                  <a:cubicBezTo>
                    <a:pt x="3401" y="178"/>
                    <a:pt x="2907" y="0"/>
                    <a:pt x="23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18"/>
            <p:cNvSpPr/>
            <p:nvPr/>
          </p:nvSpPr>
          <p:spPr>
            <a:xfrm>
              <a:off x="8749842" y="4028873"/>
              <a:ext cx="153298" cy="77846"/>
            </a:xfrm>
            <a:custGeom>
              <a:rect b="b" l="l" r="r" t="t"/>
              <a:pathLst>
                <a:path extrusionOk="0" h="2373" w="4673">
                  <a:moveTo>
                    <a:pt x="3580" y="0"/>
                  </a:moveTo>
                  <a:cubicBezTo>
                    <a:pt x="3284" y="0"/>
                    <a:pt x="2935" y="42"/>
                    <a:pt x="2541" y="160"/>
                  </a:cubicBezTo>
                  <a:cubicBezTo>
                    <a:pt x="1970" y="329"/>
                    <a:pt x="1487" y="392"/>
                    <a:pt x="1094" y="392"/>
                  </a:cubicBezTo>
                  <a:cubicBezTo>
                    <a:pt x="572" y="392"/>
                    <a:pt x="206" y="281"/>
                    <a:pt x="1" y="160"/>
                  </a:cubicBezTo>
                  <a:lnTo>
                    <a:pt x="1" y="160"/>
                  </a:lnTo>
                  <a:cubicBezTo>
                    <a:pt x="132" y="274"/>
                    <a:pt x="263" y="389"/>
                    <a:pt x="378" y="537"/>
                  </a:cubicBezTo>
                  <a:cubicBezTo>
                    <a:pt x="453" y="643"/>
                    <a:pt x="599" y="1405"/>
                    <a:pt x="1202" y="1405"/>
                  </a:cubicBezTo>
                  <a:cubicBezTo>
                    <a:pt x="1252" y="1405"/>
                    <a:pt x="1305" y="1400"/>
                    <a:pt x="1361" y="1389"/>
                  </a:cubicBezTo>
                  <a:cubicBezTo>
                    <a:pt x="2082" y="1225"/>
                    <a:pt x="1951" y="766"/>
                    <a:pt x="2427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5" y="785"/>
                    <a:pt x="2869" y="864"/>
                  </a:cubicBezTo>
                  <a:cubicBezTo>
                    <a:pt x="2813" y="899"/>
                    <a:pt x="2763" y="910"/>
                    <a:pt x="2711" y="910"/>
                  </a:cubicBezTo>
                  <a:cubicBezTo>
                    <a:pt x="2639" y="910"/>
                    <a:pt x="2563" y="890"/>
                    <a:pt x="2459" y="881"/>
                  </a:cubicBezTo>
                  <a:cubicBezTo>
                    <a:pt x="2451" y="880"/>
                    <a:pt x="2443" y="880"/>
                    <a:pt x="2433" y="880"/>
                  </a:cubicBezTo>
                  <a:cubicBezTo>
                    <a:pt x="2249" y="880"/>
                    <a:pt x="1812" y="1033"/>
                    <a:pt x="1968" y="1438"/>
                  </a:cubicBezTo>
                  <a:cubicBezTo>
                    <a:pt x="2132" y="1881"/>
                    <a:pt x="2377" y="2241"/>
                    <a:pt x="2115" y="2372"/>
                  </a:cubicBezTo>
                  <a:cubicBezTo>
                    <a:pt x="2115" y="2372"/>
                    <a:pt x="3033" y="2372"/>
                    <a:pt x="3345" y="2127"/>
                  </a:cubicBezTo>
                  <a:cubicBezTo>
                    <a:pt x="3689" y="1864"/>
                    <a:pt x="3853" y="1405"/>
                    <a:pt x="3722" y="996"/>
                  </a:cubicBezTo>
                  <a:cubicBezTo>
                    <a:pt x="3623" y="501"/>
                    <a:pt x="3950" y="202"/>
                    <a:pt x="4430" y="202"/>
                  </a:cubicBezTo>
                  <a:cubicBezTo>
                    <a:pt x="4507" y="202"/>
                    <a:pt x="4588" y="209"/>
                    <a:pt x="4672" y="225"/>
                  </a:cubicBezTo>
                  <a:cubicBezTo>
                    <a:pt x="4672" y="225"/>
                    <a:pt x="4271" y="0"/>
                    <a:pt x="35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18"/>
            <p:cNvSpPr/>
            <p:nvPr/>
          </p:nvSpPr>
          <p:spPr>
            <a:xfrm>
              <a:off x="8789111" y="3885677"/>
              <a:ext cx="105960" cy="109831"/>
            </a:xfrm>
            <a:custGeom>
              <a:rect b="b" l="l" r="r" t="t"/>
              <a:pathLst>
                <a:path extrusionOk="0" h="3348" w="3230">
                  <a:moveTo>
                    <a:pt x="1262" y="1"/>
                  </a:moveTo>
                  <a:cubicBezTo>
                    <a:pt x="1689" y="427"/>
                    <a:pt x="1836" y="1066"/>
                    <a:pt x="1639" y="1640"/>
                  </a:cubicBezTo>
                  <a:cubicBezTo>
                    <a:pt x="1410" y="2401"/>
                    <a:pt x="886" y="2601"/>
                    <a:pt x="436" y="2601"/>
                  </a:cubicBezTo>
                  <a:cubicBezTo>
                    <a:pt x="276" y="2601"/>
                    <a:pt x="125" y="2576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44" y="3348"/>
                    <a:pt x="1010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51" y="3279"/>
                    <a:pt x="1902" y="2623"/>
                    <a:pt x="1885" y="2345"/>
                  </a:cubicBezTo>
                  <a:cubicBezTo>
                    <a:pt x="1869" y="2066"/>
                    <a:pt x="1869" y="1836"/>
                    <a:pt x="1967" y="1836"/>
                  </a:cubicBezTo>
                  <a:cubicBezTo>
                    <a:pt x="2082" y="1836"/>
                    <a:pt x="2115" y="1935"/>
                    <a:pt x="2049" y="2131"/>
                  </a:cubicBezTo>
                  <a:cubicBezTo>
                    <a:pt x="1984" y="2328"/>
                    <a:pt x="1836" y="2967"/>
                    <a:pt x="2934" y="3082"/>
                  </a:cubicBezTo>
                  <a:cubicBezTo>
                    <a:pt x="2787" y="2984"/>
                    <a:pt x="2770" y="2803"/>
                    <a:pt x="2869" y="2672"/>
                  </a:cubicBezTo>
                  <a:cubicBezTo>
                    <a:pt x="3000" y="2426"/>
                    <a:pt x="3229" y="1968"/>
                    <a:pt x="2492" y="1345"/>
                  </a:cubicBezTo>
                  <a:cubicBezTo>
                    <a:pt x="1771" y="722"/>
                    <a:pt x="1705" y="279"/>
                    <a:pt x="12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18"/>
            <p:cNvSpPr/>
            <p:nvPr/>
          </p:nvSpPr>
          <p:spPr>
            <a:xfrm>
              <a:off x="9078949" y="3933704"/>
              <a:ext cx="131220" cy="287077"/>
            </a:xfrm>
            <a:custGeom>
              <a:rect b="b" l="l" r="r" t="t"/>
              <a:pathLst>
                <a:path extrusionOk="0" h="8751" w="4000">
                  <a:moveTo>
                    <a:pt x="1916" y="1"/>
                  </a:moveTo>
                  <a:cubicBezTo>
                    <a:pt x="1763" y="1"/>
                    <a:pt x="1610" y="21"/>
                    <a:pt x="1459" y="61"/>
                  </a:cubicBezTo>
                  <a:cubicBezTo>
                    <a:pt x="689" y="258"/>
                    <a:pt x="148" y="913"/>
                    <a:pt x="82" y="1700"/>
                  </a:cubicBezTo>
                  <a:cubicBezTo>
                    <a:pt x="0" y="2503"/>
                    <a:pt x="410" y="3290"/>
                    <a:pt x="1016" y="3847"/>
                  </a:cubicBezTo>
                  <a:cubicBezTo>
                    <a:pt x="1590" y="4437"/>
                    <a:pt x="2361" y="4716"/>
                    <a:pt x="2901" y="5224"/>
                  </a:cubicBezTo>
                  <a:cubicBezTo>
                    <a:pt x="3442" y="5683"/>
                    <a:pt x="3770" y="6355"/>
                    <a:pt x="3819" y="7060"/>
                  </a:cubicBezTo>
                  <a:cubicBezTo>
                    <a:pt x="3852" y="7716"/>
                    <a:pt x="3508" y="8404"/>
                    <a:pt x="2918" y="8568"/>
                  </a:cubicBezTo>
                  <a:cubicBezTo>
                    <a:pt x="2791" y="8608"/>
                    <a:pt x="2661" y="8627"/>
                    <a:pt x="2534" y="8627"/>
                  </a:cubicBezTo>
                  <a:cubicBezTo>
                    <a:pt x="2090" y="8627"/>
                    <a:pt x="1685" y="8393"/>
                    <a:pt x="1557" y="8011"/>
                  </a:cubicBezTo>
                  <a:cubicBezTo>
                    <a:pt x="1344" y="7568"/>
                    <a:pt x="1541" y="7027"/>
                    <a:pt x="2000" y="6847"/>
                  </a:cubicBezTo>
                  <a:cubicBezTo>
                    <a:pt x="2082" y="6814"/>
                    <a:pt x="2180" y="6798"/>
                    <a:pt x="2262" y="6798"/>
                  </a:cubicBezTo>
                  <a:cubicBezTo>
                    <a:pt x="2262" y="6798"/>
                    <a:pt x="2292" y="6795"/>
                    <a:pt x="2339" y="6795"/>
                  </a:cubicBezTo>
                  <a:cubicBezTo>
                    <a:pt x="2479" y="6795"/>
                    <a:pt x="2774" y="6822"/>
                    <a:pt x="2885" y="7044"/>
                  </a:cubicBezTo>
                  <a:cubicBezTo>
                    <a:pt x="2885" y="7044"/>
                    <a:pt x="2902" y="7078"/>
                    <a:pt x="2880" y="7078"/>
                  </a:cubicBezTo>
                  <a:cubicBezTo>
                    <a:pt x="2872" y="7078"/>
                    <a:pt x="2858" y="7073"/>
                    <a:pt x="2836" y="7060"/>
                  </a:cubicBezTo>
                  <a:cubicBezTo>
                    <a:pt x="2770" y="7027"/>
                    <a:pt x="2698" y="7010"/>
                    <a:pt x="2627" y="7010"/>
                  </a:cubicBezTo>
                  <a:cubicBezTo>
                    <a:pt x="2521" y="7010"/>
                    <a:pt x="2416" y="7047"/>
                    <a:pt x="2328" y="7126"/>
                  </a:cubicBezTo>
                  <a:cubicBezTo>
                    <a:pt x="2082" y="7355"/>
                    <a:pt x="2147" y="7781"/>
                    <a:pt x="2443" y="7945"/>
                  </a:cubicBezTo>
                  <a:cubicBezTo>
                    <a:pt x="2524" y="7983"/>
                    <a:pt x="2610" y="8001"/>
                    <a:pt x="2694" y="8001"/>
                  </a:cubicBezTo>
                  <a:cubicBezTo>
                    <a:pt x="3012" y="8001"/>
                    <a:pt x="3294" y="7734"/>
                    <a:pt x="3164" y="7240"/>
                  </a:cubicBezTo>
                  <a:cubicBezTo>
                    <a:pt x="3019" y="6903"/>
                    <a:pt x="2689" y="6698"/>
                    <a:pt x="2341" y="6698"/>
                  </a:cubicBezTo>
                  <a:cubicBezTo>
                    <a:pt x="2216" y="6698"/>
                    <a:pt x="2089" y="6725"/>
                    <a:pt x="1967" y="6781"/>
                  </a:cubicBezTo>
                  <a:cubicBezTo>
                    <a:pt x="1508" y="7011"/>
                    <a:pt x="1295" y="7552"/>
                    <a:pt x="1492" y="8027"/>
                  </a:cubicBezTo>
                  <a:cubicBezTo>
                    <a:pt x="1620" y="8464"/>
                    <a:pt x="2072" y="8750"/>
                    <a:pt x="2561" y="8750"/>
                  </a:cubicBezTo>
                  <a:cubicBezTo>
                    <a:pt x="2696" y="8750"/>
                    <a:pt x="2833" y="8729"/>
                    <a:pt x="2967" y="8683"/>
                  </a:cubicBezTo>
                  <a:cubicBezTo>
                    <a:pt x="3623" y="8502"/>
                    <a:pt x="4000" y="7765"/>
                    <a:pt x="3983" y="7060"/>
                  </a:cubicBezTo>
                  <a:cubicBezTo>
                    <a:pt x="3934" y="6306"/>
                    <a:pt x="3590" y="5601"/>
                    <a:pt x="3016" y="5093"/>
                  </a:cubicBezTo>
                  <a:cubicBezTo>
                    <a:pt x="2443" y="4552"/>
                    <a:pt x="1689" y="4274"/>
                    <a:pt x="1131" y="3716"/>
                  </a:cubicBezTo>
                  <a:cubicBezTo>
                    <a:pt x="574" y="3159"/>
                    <a:pt x="181" y="2438"/>
                    <a:pt x="246" y="1716"/>
                  </a:cubicBezTo>
                  <a:cubicBezTo>
                    <a:pt x="262" y="1258"/>
                    <a:pt x="476" y="848"/>
                    <a:pt x="836" y="553"/>
                  </a:cubicBezTo>
                  <a:cubicBezTo>
                    <a:pt x="984" y="438"/>
                    <a:pt x="1164" y="340"/>
                    <a:pt x="1361" y="290"/>
                  </a:cubicBezTo>
                  <a:cubicBezTo>
                    <a:pt x="1500" y="249"/>
                    <a:pt x="1648" y="229"/>
                    <a:pt x="1797" y="229"/>
                  </a:cubicBezTo>
                  <a:cubicBezTo>
                    <a:pt x="1947" y="229"/>
                    <a:pt x="2098" y="249"/>
                    <a:pt x="2246" y="290"/>
                  </a:cubicBezTo>
                  <a:cubicBezTo>
                    <a:pt x="3262" y="553"/>
                    <a:pt x="3590" y="1930"/>
                    <a:pt x="2901" y="2585"/>
                  </a:cubicBezTo>
                  <a:cubicBezTo>
                    <a:pt x="2770" y="2716"/>
                    <a:pt x="2590" y="2815"/>
                    <a:pt x="2393" y="2847"/>
                  </a:cubicBezTo>
                  <a:cubicBezTo>
                    <a:pt x="2332" y="2856"/>
                    <a:pt x="2273" y="2860"/>
                    <a:pt x="2218" y="2860"/>
                  </a:cubicBezTo>
                  <a:cubicBezTo>
                    <a:pt x="1757" y="2860"/>
                    <a:pt x="1513" y="2577"/>
                    <a:pt x="1557" y="2372"/>
                  </a:cubicBezTo>
                  <a:cubicBezTo>
                    <a:pt x="1557" y="2372"/>
                    <a:pt x="1557" y="2356"/>
                    <a:pt x="1623" y="2356"/>
                  </a:cubicBezTo>
                  <a:cubicBezTo>
                    <a:pt x="1633" y="2356"/>
                    <a:pt x="1653" y="2357"/>
                    <a:pt x="1680" y="2357"/>
                  </a:cubicBezTo>
                  <a:cubicBezTo>
                    <a:pt x="1818" y="2357"/>
                    <a:pt x="2138" y="2333"/>
                    <a:pt x="2262" y="2044"/>
                  </a:cubicBezTo>
                  <a:cubicBezTo>
                    <a:pt x="2382" y="1685"/>
                    <a:pt x="2102" y="1347"/>
                    <a:pt x="1764" y="1347"/>
                  </a:cubicBezTo>
                  <a:cubicBezTo>
                    <a:pt x="1686" y="1347"/>
                    <a:pt x="1605" y="1365"/>
                    <a:pt x="1525" y="1405"/>
                  </a:cubicBezTo>
                  <a:cubicBezTo>
                    <a:pt x="918" y="1798"/>
                    <a:pt x="1066" y="2716"/>
                    <a:pt x="1754" y="2913"/>
                  </a:cubicBezTo>
                  <a:cubicBezTo>
                    <a:pt x="1924" y="2991"/>
                    <a:pt x="2103" y="3028"/>
                    <a:pt x="2280" y="3028"/>
                  </a:cubicBezTo>
                  <a:cubicBezTo>
                    <a:pt x="2735" y="3028"/>
                    <a:pt x="3178" y="2785"/>
                    <a:pt x="3426" y="2372"/>
                  </a:cubicBezTo>
                  <a:cubicBezTo>
                    <a:pt x="3688" y="1831"/>
                    <a:pt x="3623" y="1176"/>
                    <a:pt x="3278" y="684"/>
                  </a:cubicBezTo>
                  <a:cubicBezTo>
                    <a:pt x="2961" y="239"/>
                    <a:pt x="2445" y="1"/>
                    <a:pt x="19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18"/>
            <p:cNvSpPr/>
            <p:nvPr/>
          </p:nvSpPr>
          <p:spPr>
            <a:xfrm>
              <a:off x="9151548" y="4042684"/>
              <a:ext cx="55933" cy="79093"/>
            </a:xfrm>
            <a:custGeom>
              <a:rect b="b" l="l" r="r" t="t"/>
              <a:pathLst>
                <a:path extrusionOk="0" h="2411" w="1705">
                  <a:moveTo>
                    <a:pt x="197" y="1"/>
                  </a:moveTo>
                  <a:cubicBezTo>
                    <a:pt x="197" y="165"/>
                    <a:pt x="164" y="312"/>
                    <a:pt x="115" y="460"/>
                  </a:cubicBezTo>
                  <a:cubicBezTo>
                    <a:pt x="0" y="853"/>
                    <a:pt x="311" y="1115"/>
                    <a:pt x="951" y="1394"/>
                  </a:cubicBezTo>
                  <a:cubicBezTo>
                    <a:pt x="1328" y="1591"/>
                    <a:pt x="1590" y="1968"/>
                    <a:pt x="1656" y="2410"/>
                  </a:cubicBezTo>
                  <a:cubicBezTo>
                    <a:pt x="1705" y="394"/>
                    <a:pt x="885" y="329"/>
                    <a:pt x="688" y="329"/>
                  </a:cubicBezTo>
                  <a:cubicBezTo>
                    <a:pt x="492" y="329"/>
                    <a:pt x="377" y="247"/>
                    <a:pt x="361" y="148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18"/>
            <p:cNvSpPr/>
            <p:nvPr/>
          </p:nvSpPr>
          <p:spPr>
            <a:xfrm>
              <a:off x="8975152" y="3809338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9" y="574"/>
                    <a:pt x="361" y="1197"/>
                    <a:pt x="755" y="1819"/>
                  </a:cubicBezTo>
                  <a:cubicBezTo>
                    <a:pt x="1197" y="2508"/>
                    <a:pt x="1787" y="2295"/>
                    <a:pt x="1984" y="2868"/>
                  </a:cubicBezTo>
                  <a:cubicBezTo>
                    <a:pt x="1984" y="2868"/>
                    <a:pt x="2066" y="3164"/>
                    <a:pt x="1869" y="3262"/>
                  </a:cubicBezTo>
                  <a:cubicBezTo>
                    <a:pt x="1836" y="3283"/>
                    <a:pt x="1803" y="3293"/>
                    <a:pt x="1773" y="3293"/>
                  </a:cubicBezTo>
                  <a:cubicBezTo>
                    <a:pt x="1639" y="3293"/>
                    <a:pt x="1541" y="3113"/>
                    <a:pt x="1541" y="2967"/>
                  </a:cubicBezTo>
                  <a:cubicBezTo>
                    <a:pt x="1492" y="2655"/>
                    <a:pt x="1230" y="2426"/>
                    <a:pt x="935" y="2377"/>
                  </a:cubicBezTo>
                  <a:cubicBezTo>
                    <a:pt x="542" y="2328"/>
                    <a:pt x="493" y="2213"/>
                    <a:pt x="492" y="2213"/>
                  </a:cubicBezTo>
                  <a:lnTo>
                    <a:pt x="492" y="2213"/>
                  </a:lnTo>
                  <a:cubicBezTo>
                    <a:pt x="542" y="2360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22" y="3672"/>
                  </a:cubicBezTo>
                  <a:cubicBezTo>
                    <a:pt x="1296" y="4049"/>
                    <a:pt x="1574" y="3852"/>
                    <a:pt x="1689" y="4491"/>
                  </a:cubicBezTo>
                  <a:cubicBezTo>
                    <a:pt x="1787" y="5130"/>
                    <a:pt x="1837" y="5901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8" y="5131"/>
                    <a:pt x="1" y="6114"/>
                    <a:pt x="935" y="6606"/>
                  </a:cubicBezTo>
                  <a:cubicBezTo>
                    <a:pt x="1869" y="7097"/>
                    <a:pt x="1804" y="6737"/>
                    <a:pt x="3082" y="7786"/>
                  </a:cubicBezTo>
                  <a:cubicBezTo>
                    <a:pt x="4131" y="8655"/>
                    <a:pt x="4344" y="8687"/>
                    <a:pt x="4344" y="8687"/>
                  </a:cubicBezTo>
                  <a:cubicBezTo>
                    <a:pt x="4317" y="8683"/>
                    <a:pt x="4290" y="8681"/>
                    <a:pt x="4263" y="8681"/>
                  </a:cubicBezTo>
                  <a:cubicBezTo>
                    <a:pt x="4082" y="8681"/>
                    <a:pt x="3920" y="8774"/>
                    <a:pt x="3820" y="8917"/>
                  </a:cubicBezTo>
                  <a:cubicBezTo>
                    <a:pt x="3623" y="9228"/>
                    <a:pt x="3722" y="9638"/>
                    <a:pt x="4049" y="9786"/>
                  </a:cubicBezTo>
                  <a:cubicBezTo>
                    <a:pt x="4049" y="9786"/>
                    <a:pt x="3951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2" y="9572"/>
                    <a:pt x="4416" y="9657"/>
                    <a:pt x="4572" y="9657"/>
                  </a:cubicBezTo>
                  <a:cubicBezTo>
                    <a:pt x="4667" y="9657"/>
                    <a:pt x="4767" y="9625"/>
                    <a:pt x="4869" y="9523"/>
                  </a:cubicBezTo>
                  <a:cubicBezTo>
                    <a:pt x="4988" y="9411"/>
                    <a:pt x="5182" y="9314"/>
                    <a:pt x="5409" y="9314"/>
                  </a:cubicBezTo>
                  <a:cubicBezTo>
                    <a:pt x="5713" y="9314"/>
                    <a:pt x="6075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14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18"/>
            <p:cNvSpPr/>
            <p:nvPr/>
          </p:nvSpPr>
          <p:spPr>
            <a:xfrm>
              <a:off x="9035908" y="3725291"/>
              <a:ext cx="90378" cy="352391"/>
            </a:xfrm>
            <a:custGeom>
              <a:rect b="b" l="l" r="r" t="t"/>
              <a:pathLst>
                <a:path extrusionOk="0" h="10742" w="2755">
                  <a:moveTo>
                    <a:pt x="1309" y="1"/>
                  </a:moveTo>
                  <a:cubicBezTo>
                    <a:pt x="726" y="1"/>
                    <a:pt x="172" y="384"/>
                    <a:pt x="99" y="906"/>
                  </a:cubicBezTo>
                  <a:cubicBezTo>
                    <a:pt x="1" y="1431"/>
                    <a:pt x="378" y="1923"/>
                    <a:pt x="902" y="1972"/>
                  </a:cubicBezTo>
                  <a:lnTo>
                    <a:pt x="1066" y="1972"/>
                  </a:lnTo>
                  <a:cubicBezTo>
                    <a:pt x="1591" y="1939"/>
                    <a:pt x="1853" y="1333"/>
                    <a:pt x="1656" y="1070"/>
                  </a:cubicBezTo>
                  <a:cubicBezTo>
                    <a:pt x="1574" y="958"/>
                    <a:pt x="1454" y="907"/>
                    <a:pt x="1336" y="907"/>
                  </a:cubicBezTo>
                  <a:cubicBezTo>
                    <a:pt x="1128" y="907"/>
                    <a:pt x="925" y="1065"/>
                    <a:pt x="935" y="1316"/>
                  </a:cubicBezTo>
                  <a:cubicBezTo>
                    <a:pt x="968" y="1644"/>
                    <a:pt x="1312" y="1611"/>
                    <a:pt x="1345" y="1660"/>
                  </a:cubicBezTo>
                  <a:cubicBezTo>
                    <a:pt x="1394" y="1693"/>
                    <a:pt x="1345" y="1759"/>
                    <a:pt x="1345" y="1759"/>
                  </a:cubicBezTo>
                  <a:cubicBezTo>
                    <a:pt x="1312" y="1824"/>
                    <a:pt x="1247" y="1874"/>
                    <a:pt x="1181" y="1906"/>
                  </a:cubicBezTo>
                  <a:cubicBezTo>
                    <a:pt x="1148" y="1906"/>
                    <a:pt x="1132" y="1906"/>
                    <a:pt x="1116" y="1923"/>
                  </a:cubicBezTo>
                  <a:lnTo>
                    <a:pt x="1099" y="1923"/>
                  </a:lnTo>
                  <a:cubicBezTo>
                    <a:pt x="1067" y="1926"/>
                    <a:pt x="1036" y="1928"/>
                    <a:pt x="1005" y="1928"/>
                  </a:cubicBezTo>
                  <a:cubicBezTo>
                    <a:pt x="490" y="1928"/>
                    <a:pt x="74" y="1432"/>
                    <a:pt x="198" y="906"/>
                  </a:cubicBezTo>
                  <a:cubicBezTo>
                    <a:pt x="269" y="435"/>
                    <a:pt x="763" y="118"/>
                    <a:pt x="1280" y="118"/>
                  </a:cubicBezTo>
                  <a:cubicBezTo>
                    <a:pt x="1590" y="118"/>
                    <a:pt x="1908" y="232"/>
                    <a:pt x="2148" y="497"/>
                  </a:cubicBezTo>
                  <a:cubicBezTo>
                    <a:pt x="2443" y="923"/>
                    <a:pt x="2591" y="1431"/>
                    <a:pt x="2558" y="1956"/>
                  </a:cubicBezTo>
                  <a:cubicBezTo>
                    <a:pt x="2525" y="2464"/>
                    <a:pt x="2427" y="2955"/>
                    <a:pt x="2247" y="3447"/>
                  </a:cubicBezTo>
                  <a:cubicBezTo>
                    <a:pt x="1427" y="5463"/>
                    <a:pt x="525" y="7496"/>
                    <a:pt x="1148" y="8971"/>
                  </a:cubicBezTo>
                  <a:cubicBezTo>
                    <a:pt x="1427" y="9725"/>
                    <a:pt x="1968" y="10348"/>
                    <a:pt x="2673" y="10741"/>
                  </a:cubicBezTo>
                  <a:cubicBezTo>
                    <a:pt x="2001" y="10331"/>
                    <a:pt x="1493" y="9692"/>
                    <a:pt x="1247" y="8938"/>
                  </a:cubicBezTo>
                  <a:cubicBezTo>
                    <a:pt x="673" y="7512"/>
                    <a:pt x="1574" y="5545"/>
                    <a:pt x="2410" y="3496"/>
                  </a:cubicBezTo>
                  <a:cubicBezTo>
                    <a:pt x="2591" y="3005"/>
                    <a:pt x="2705" y="2496"/>
                    <a:pt x="2722" y="1972"/>
                  </a:cubicBezTo>
                  <a:cubicBezTo>
                    <a:pt x="2755" y="1415"/>
                    <a:pt x="2591" y="857"/>
                    <a:pt x="2247" y="415"/>
                  </a:cubicBezTo>
                  <a:cubicBezTo>
                    <a:pt x="1980" y="124"/>
                    <a:pt x="1640" y="1"/>
                    <a:pt x="13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18"/>
            <p:cNvSpPr/>
            <p:nvPr/>
          </p:nvSpPr>
          <p:spPr>
            <a:xfrm>
              <a:off x="9123564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18"/>
            <p:cNvSpPr/>
            <p:nvPr/>
          </p:nvSpPr>
          <p:spPr>
            <a:xfrm>
              <a:off x="9147775" y="3828136"/>
              <a:ext cx="124233" cy="122625"/>
            </a:xfrm>
            <a:custGeom>
              <a:rect b="b" l="l" r="r" t="t"/>
              <a:pathLst>
                <a:path extrusionOk="0" h="3738" w="3787">
                  <a:moveTo>
                    <a:pt x="3279" y="1"/>
                  </a:moveTo>
                  <a:cubicBezTo>
                    <a:pt x="3279" y="1"/>
                    <a:pt x="3279" y="268"/>
                    <a:pt x="3109" y="268"/>
                  </a:cubicBezTo>
                  <a:cubicBezTo>
                    <a:pt x="3096" y="268"/>
                    <a:pt x="3081" y="267"/>
                    <a:pt x="3065" y="263"/>
                  </a:cubicBezTo>
                  <a:cubicBezTo>
                    <a:pt x="2957" y="240"/>
                    <a:pt x="2813" y="180"/>
                    <a:pt x="2678" y="180"/>
                  </a:cubicBezTo>
                  <a:cubicBezTo>
                    <a:pt x="2527" y="180"/>
                    <a:pt x="2389" y="255"/>
                    <a:pt x="2328" y="542"/>
                  </a:cubicBezTo>
                  <a:cubicBezTo>
                    <a:pt x="2202" y="1062"/>
                    <a:pt x="2151" y="1643"/>
                    <a:pt x="1944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5" y="1062"/>
                    <a:pt x="1459" y="542"/>
                  </a:cubicBezTo>
                  <a:cubicBezTo>
                    <a:pt x="1390" y="255"/>
                    <a:pt x="1252" y="180"/>
                    <a:pt x="1103" y="180"/>
                  </a:cubicBezTo>
                  <a:cubicBezTo>
                    <a:pt x="970" y="180"/>
                    <a:pt x="830" y="240"/>
                    <a:pt x="722" y="263"/>
                  </a:cubicBezTo>
                  <a:cubicBezTo>
                    <a:pt x="705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31" y="673"/>
                  </a:cubicBezTo>
                  <a:cubicBezTo>
                    <a:pt x="0" y="1263"/>
                    <a:pt x="263" y="1492"/>
                    <a:pt x="1049" y="1853"/>
                  </a:cubicBezTo>
                  <a:cubicBezTo>
                    <a:pt x="1836" y="2230"/>
                    <a:pt x="1869" y="3508"/>
                    <a:pt x="1869" y="3508"/>
                  </a:cubicBezTo>
                  <a:lnTo>
                    <a:pt x="1885" y="3738"/>
                  </a:lnTo>
                  <a:lnTo>
                    <a:pt x="1902" y="3508"/>
                  </a:lnTo>
                  <a:cubicBezTo>
                    <a:pt x="1902" y="3508"/>
                    <a:pt x="1934" y="2214"/>
                    <a:pt x="2721" y="1853"/>
                  </a:cubicBezTo>
                  <a:cubicBezTo>
                    <a:pt x="3508" y="1492"/>
                    <a:pt x="3787" y="1263"/>
                    <a:pt x="3639" y="673"/>
                  </a:cubicBezTo>
                  <a:cubicBezTo>
                    <a:pt x="3508" y="83"/>
                    <a:pt x="3279" y="1"/>
                    <a:pt x="3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18"/>
            <p:cNvSpPr/>
            <p:nvPr/>
          </p:nvSpPr>
          <p:spPr>
            <a:xfrm>
              <a:off x="9190258" y="3743170"/>
              <a:ext cx="39825" cy="111340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58" y="345"/>
                  </a:lnTo>
                  <a:cubicBezTo>
                    <a:pt x="525" y="607"/>
                    <a:pt x="443" y="870"/>
                    <a:pt x="295" y="1099"/>
                  </a:cubicBezTo>
                  <a:cubicBezTo>
                    <a:pt x="213" y="1197"/>
                    <a:pt x="148" y="1312"/>
                    <a:pt x="99" y="1427"/>
                  </a:cubicBezTo>
                  <a:cubicBezTo>
                    <a:pt x="0" y="1673"/>
                    <a:pt x="33" y="1968"/>
                    <a:pt x="230" y="2165"/>
                  </a:cubicBezTo>
                  <a:cubicBezTo>
                    <a:pt x="410" y="2427"/>
                    <a:pt x="525" y="2738"/>
                    <a:pt x="574" y="3050"/>
                  </a:cubicBezTo>
                  <a:cubicBezTo>
                    <a:pt x="590" y="3132"/>
                    <a:pt x="590" y="3394"/>
                    <a:pt x="607" y="3394"/>
                  </a:cubicBezTo>
                  <a:cubicBezTo>
                    <a:pt x="607" y="3394"/>
                    <a:pt x="623" y="3132"/>
                    <a:pt x="639" y="3050"/>
                  </a:cubicBezTo>
                  <a:cubicBezTo>
                    <a:pt x="672" y="2738"/>
                    <a:pt x="787" y="2427"/>
                    <a:pt x="984" y="2165"/>
                  </a:cubicBezTo>
                  <a:cubicBezTo>
                    <a:pt x="1164" y="1968"/>
                    <a:pt x="1213" y="1673"/>
                    <a:pt x="1098" y="1427"/>
                  </a:cubicBezTo>
                  <a:cubicBezTo>
                    <a:pt x="1049" y="1312"/>
                    <a:pt x="984" y="1197"/>
                    <a:pt x="918" y="1099"/>
                  </a:cubicBezTo>
                  <a:cubicBezTo>
                    <a:pt x="771" y="870"/>
                    <a:pt x="672" y="607"/>
                    <a:pt x="639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18"/>
            <p:cNvSpPr/>
            <p:nvPr/>
          </p:nvSpPr>
          <p:spPr>
            <a:xfrm>
              <a:off x="9118184" y="3712004"/>
              <a:ext cx="91460" cy="267820"/>
            </a:xfrm>
            <a:custGeom>
              <a:rect b="b" l="l" r="r" t="t"/>
              <a:pathLst>
                <a:path extrusionOk="0" h="8164" w="2788">
                  <a:moveTo>
                    <a:pt x="2099" y="0"/>
                  </a:moveTo>
                  <a:cubicBezTo>
                    <a:pt x="2394" y="984"/>
                    <a:pt x="1312" y="1230"/>
                    <a:pt x="689" y="2377"/>
                  </a:cubicBezTo>
                  <a:cubicBezTo>
                    <a:pt x="591" y="2541"/>
                    <a:pt x="509" y="2721"/>
                    <a:pt x="443" y="2918"/>
                  </a:cubicBezTo>
                  <a:cubicBezTo>
                    <a:pt x="1" y="4295"/>
                    <a:pt x="279" y="5229"/>
                    <a:pt x="1574" y="6147"/>
                  </a:cubicBezTo>
                  <a:cubicBezTo>
                    <a:pt x="2722" y="6950"/>
                    <a:pt x="2771" y="8016"/>
                    <a:pt x="2771" y="8163"/>
                  </a:cubicBezTo>
                  <a:cubicBezTo>
                    <a:pt x="2787" y="7655"/>
                    <a:pt x="2640" y="7163"/>
                    <a:pt x="2345" y="6770"/>
                  </a:cubicBezTo>
                  <a:cubicBezTo>
                    <a:pt x="2033" y="6327"/>
                    <a:pt x="1640" y="6081"/>
                    <a:pt x="1066" y="5573"/>
                  </a:cubicBezTo>
                  <a:cubicBezTo>
                    <a:pt x="886" y="5409"/>
                    <a:pt x="738" y="5213"/>
                    <a:pt x="656" y="4983"/>
                  </a:cubicBezTo>
                  <a:cubicBezTo>
                    <a:pt x="312" y="4147"/>
                    <a:pt x="968" y="3278"/>
                    <a:pt x="1312" y="2918"/>
                  </a:cubicBezTo>
                  <a:cubicBezTo>
                    <a:pt x="1476" y="2738"/>
                    <a:pt x="1673" y="2557"/>
                    <a:pt x="1853" y="2377"/>
                  </a:cubicBezTo>
                  <a:cubicBezTo>
                    <a:pt x="2230" y="2033"/>
                    <a:pt x="2492" y="1574"/>
                    <a:pt x="2591" y="1082"/>
                  </a:cubicBezTo>
                  <a:cubicBezTo>
                    <a:pt x="2722" y="197"/>
                    <a:pt x="2099" y="0"/>
                    <a:pt x="2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18"/>
            <p:cNvSpPr/>
            <p:nvPr/>
          </p:nvSpPr>
          <p:spPr>
            <a:xfrm>
              <a:off x="7519532" y="4136902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7059" y="0"/>
                  </a:moveTo>
                  <a:cubicBezTo>
                    <a:pt x="6607" y="0"/>
                    <a:pt x="6183" y="159"/>
                    <a:pt x="5918" y="489"/>
                  </a:cubicBezTo>
                  <a:cubicBezTo>
                    <a:pt x="5524" y="915"/>
                    <a:pt x="5475" y="1538"/>
                    <a:pt x="5803" y="1997"/>
                  </a:cubicBezTo>
                  <a:cubicBezTo>
                    <a:pt x="5901" y="2145"/>
                    <a:pt x="6032" y="2243"/>
                    <a:pt x="6180" y="2308"/>
                  </a:cubicBezTo>
                  <a:lnTo>
                    <a:pt x="6213" y="2325"/>
                  </a:lnTo>
                  <a:lnTo>
                    <a:pt x="6278" y="2341"/>
                  </a:lnTo>
                  <a:cubicBezTo>
                    <a:pt x="6311" y="2358"/>
                    <a:pt x="6344" y="2358"/>
                    <a:pt x="6377" y="2374"/>
                  </a:cubicBezTo>
                  <a:cubicBezTo>
                    <a:pt x="6445" y="2390"/>
                    <a:pt x="6516" y="2398"/>
                    <a:pt x="6586" y="2398"/>
                  </a:cubicBezTo>
                  <a:cubicBezTo>
                    <a:pt x="6802" y="2398"/>
                    <a:pt x="7015" y="2322"/>
                    <a:pt x="7163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5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4" y="1849"/>
                  </a:cubicBezTo>
                  <a:cubicBezTo>
                    <a:pt x="6759" y="1880"/>
                    <a:pt x="6817" y="1894"/>
                    <a:pt x="6875" y="1894"/>
                  </a:cubicBezTo>
                  <a:cubicBezTo>
                    <a:pt x="6975" y="1894"/>
                    <a:pt x="7074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6999" y="2145"/>
                  </a:cubicBezTo>
                  <a:cubicBezTo>
                    <a:pt x="6854" y="2253"/>
                    <a:pt x="6683" y="2317"/>
                    <a:pt x="6504" y="2317"/>
                  </a:cubicBezTo>
                  <a:cubicBezTo>
                    <a:pt x="6440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2" y="251"/>
                    <a:pt x="6616" y="107"/>
                    <a:pt x="7032" y="107"/>
                  </a:cubicBezTo>
                  <a:cubicBezTo>
                    <a:pt x="7898" y="107"/>
                    <a:pt x="8862" y="731"/>
                    <a:pt x="8884" y="1849"/>
                  </a:cubicBezTo>
                  <a:cubicBezTo>
                    <a:pt x="8917" y="2669"/>
                    <a:pt x="8475" y="3407"/>
                    <a:pt x="7753" y="3784"/>
                  </a:cubicBezTo>
                  <a:lnTo>
                    <a:pt x="7704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0" y="3973"/>
                    <a:pt x="6758" y="3973"/>
                  </a:cubicBezTo>
                  <a:cubicBezTo>
                    <a:pt x="5184" y="3973"/>
                    <a:pt x="3644" y="2835"/>
                    <a:pt x="2313" y="2835"/>
                  </a:cubicBezTo>
                  <a:cubicBezTo>
                    <a:pt x="2163" y="2835"/>
                    <a:pt x="2014" y="2850"/>
                    <a:pt x="1869" y="2882"/>
                  </a:cubicBezTo>
                  <a:cubicBezTo>
                    <a:pt x="607" y="3161"/>
                    <a:pt x="246" y="4046"/>
                    <a:pt x="131" y="4587"/>
                  </a:cubicBezTo>
                  <a:cubicBezTo>
                    <a:pt x="0" y="5128"/>
                    <a:pt x="99" y="5734"/>
                    <a:pt x="541" y="6062"/>
                  </a:cubicBezTo>
                  <a:cubicBezTo>
                    <a:pt x="768" y="6232"/>
                    <a:pt x="1041" y="6310"/>
                    <a:pt x="1307" y="6310"/>
                  </a:cubicBezTo>
                  <a:cubicBezTo>
                    <a:pt x="1732" y="6310"/>
                    <a:pt x="2140" y="6110"/>
                    <a:pt x="2312" y="5767"/>
                  </a:cubicBezTo>
                  <a:cubicBezTo>
                    <a:pt x="2639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8" y="4342"/>
                  </a:cubicBezTo>
                  <a:cubicBezTo>
                    <a:pt x="1254" y="4342"/>
                    <a:pt x="964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6" y="5242"/>
                    <a:pt x="836" y="5259"/>
                    <a:pt x="836" y="5275"/>
                  </a:cubicBezTo>
                  <a:cubicBezTo>
                    <a:pt x="836" y="5275"/>
                    <a:pt x="836" y="5292"/>
                    <a:pt x="836" y="5292"/>
                  </a:cubicBezTo>
                  <a:cubicBezTo>
                    <a:pt x="910" y="5526"/>
                    <a:pt x="1123" y="5667"/>
                    <a:pt x="1343" y="5667"/>
                  </a:cubicBezTo>
                  <a:cubicBezTo>
                    <a:pt x="1415" y="5667"/>
                    <a:pt x="1488" y="5652"/>
                    <a:pt x="1558" y="5619"/>
                  </a:cubicBezTo>
                  <a:cubicBezTo>
                    <a:pt x="1908" y="5476"/>
                    <a:pt x="1794" y="4913"/>
                    <a:pt x="1440" y="4913"/>
                  </a:cubicBezTo>
                  <a:cubicBezTo>
                    <a:pt x="1430" y="4913"/>
                    <a:pt x="1420" y="4914"/>
                    <a:pt x="1410" y="4915"/>
                  </a:cubicBezTo>
                  <a:cubicBezTo>
                    <a:pt x="1049" y="4964"/>
                    <a:pt x="1099" y="5324"/>
                    <a:pt x="1049" y="5374"/>
                  </a:cubicBezTo>
                  <a:cubicBezTo>
                    <a:pt x="1040" y="5383"/>
                    <a:pt x="1029" y="5387"/>
                    <a:pt x="1016" y="5387"/>
                  </a:cubicBezTo>
                  <a:cubicBezTo>
                    <a:pt x="965" y="5387"/>
                    <a:pt x="899" y="5318"/>
                    <a:pt x="886" y="5292"/>
                  </a:cubicBezTo>
                  <a:cubicBezTo>
                    <a:pt x="820" y="5095"/>
                    <a:pt x="836" y="4882"/>
                    <a:pt x="935" y="4718"/>
                  </a:cubicBezTo>
                  <a:cubicBezTo>
                    <a:pt x="1073" y="4510"/>
                    <a:pt x="1302" y="4392"/>
                    <a:pt x="1539" y="4392"/>
                  </a:cubicBezTo>
                  <a:cubicBezTo>
                    <a:pt x="1639" y="4392"/>
                    <a:pt x="1740" y="4412"/>
                    <a:pt x="1836" y="4456"/>
                  </a:cubicBezTo>
                  <a:cubicBezTo>
                    <a:pt x="2295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66" y="5570"/>
                    <a:pt x="115" y="4636"/>
                    <a:pt x="541" y="4062"/>
                  </a:cubicBezTo>
                  <a:cubicBezTo>
                    <a:pt x="890" y="3589"/>
                    <a:pt x="1485" y="3352"/>
                    <a:pt x="2103" y="3352"/>
                  </a:cubicBezTo>
                  <a:cubicBezTo>
                    <a:pt x="2298" y="3352"/>
                    <a:pt x="2496" y="3376"/>
                    <a:pt x="2689" y="3423"/>
                  </a:cubicBezTo>
                  <a:cubicBezTo>
                    <a:pt x="3492" y="3620"/>
                    <a:pt x="4328" y="3964"/>
                    <a:pt x="5196" y="4193"/>
                  </a:cubicBezTo>
                  <a:cubicBezTo>
                    <a:pt x="5523" y="4253"/>
                    <a:pt x="5856" y="4286"/>
                    <a:pt x="6185" y="4286"/>
                  </a:cubicBezTo>
                  <a:cubicBezTo>
                    <a:pt x="6765" y="4286"/>
                    <a:pt x="7333" y="4182"/>
                    <a:pt x="7835" y="3931"/>
                  </a:cubicBezTo>
                  <a:cubicBezTo>
                    <a:pt x="8606" y="3521"/>
                    <a:pt x="9065" y="2718"/>
                    <a:pt x="9048" y="1849"/>
                  </a:cubicBezTo>
                  <a:cubicBezTo>
                    <a:pt x="9004" y="653"/>
                    <a:pt x="7975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18"/>
            <p:cNvSpPr/>
            <p:nvPr/>
          </p:nvSpPr>
          <p:spPr>
            <a:xfrm>
              <a:off x="7419508" y="4315331"/>
              <a:ext cx="201685" cy="202735"/>
            </a:xfrm>
            <a:custGeom>
              <a:rect b="b" l="l" r="r" t="t"/>
              <a:pathLst>
                <a:path extrusionOk="0" h="6180" w="6148">
                  <a:moveTo>
                    <a:pt x="3066" y="0"/>
                  </a:moveTo>
                  <a:cubicBezTo>
                    <a:pt x="3033" y="115"/>
                    <a:pt x="3017" y="230"/>
                    <a:pt x="3000" y="361"/>
                  </a:cubicBezTo>
                  <a:cubicBezTo>
                    <a:pt x="3000" y="361"/>
                    <a:pt x="2918" y="1262"/>
                    <a:pt x="2033" y="1377"/>
                  </a:cubicBezTo>
                  <a:cubicBezTo>
                    <a:pt x="1148" y="1508"/>
                    <a:pt x="574" y="1623"/>
                    <a:pt x="541" y="2295"/>
                  </a:cubicBezTo>
                  <a:cubicBezTo>
                    <a:pt x="511" y="2896"/>
                    <a:pt x="330" y="3221"/>
                    <a:pt x="73" y="3221"/>
                  </a:cubicBezTo>
                  <a:cubicBezTo>
                    <a:pt x="50" y="3221"/>
                    <a:pt x="25" y="3218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66" y="3761"/>
                    <a:pt x="964" y="3761"/>
                  </a:cubicBezTo>
                  <a:cubicBezTo>
                    <a:pt x="1082" y="3761"/>
                    <a:pt x="1209" y="3740"/>
                    <a:pt x="1345" y="3688"/>
                  </a:cubicBezTo>
                  <a:cubicBezTo>
                    <a:pt x="2181" y="3360"/>
                    <a:pt x="2115" y="2819"/>
                    <a:pt x="2115" y="2656"/>
                  </a:cubicBezTo>
                  <a:cubicBezTo>
                    <a:pt x="2130" y="2518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1"/>
                  </a:cubicBezTo>
                  <a:cubicBezTo>
                    <a:pt x="2541" y="2344"/>
                    <a:pt x="2607" y="2656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80"/>
                    <a:pt x="3066" y="6180"/>
                  </a:cubicBezTo>
                  <a:cubicBezTo>
                    <a:pt x="3066" y="6180"/>
                    <a:pt x="3508" y="4803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1"/>
                  </a:cubicBezTo>
                  <a:cubicBezTo>
                    <a:pt x="3782" y="2309"/>
                    <a:pt x="3793" y="2308"/>
                    <a:pt x="3803" y="2308"/>
                  </a:cubicBezTo>
                  <a:cubicBezTo>
                    <a:pt x="3943" y="2308"/>
                    <a:pt x="4001" y="2503"/>
                    <a:pt x="4016" y="2656"/>
                  </a:cubicBezTo>
                  <a:cubicBezTo>
                    <a:pt x="4033" y="2819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8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23"/>
                    <a:pt x="4984" y="1492"/>
                    <a:pt x="4098" y="1377"/>
                  </a:cubicBezTo>
                  <a:cubicBezTo>
                    <a:pt x="3230" y="1262"/>
                    <a:pt x="3148" y="361"/>
                    <a:pt x="3148" y="361"/>
                  </a:cubicBezTo>
                  <a:cubicBezTo>
                    <a:pt x="3131" y="230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18"/>
            <p:cNvSpPr/>
            <p:nvPr/>
          </p:nvSpPr>
          <p:spPr>
            <a:xfrm>
              <a:off x="7555028" y="4254444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8"/>
                    <a:pt x="1607" y="512"/>
                  </a:cubicBezTo>
                  <a:cubicBezTo>
                    <a:pt x="2213" y="955"/>
                    <a:pt x="1836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1" y="3692"/>
                    <a:pt x="2901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34" y="2299"/>
                  </a:cubicBezTo>
                  <a:cubicBezTo>
                    <a:pt x="4104" y="2410"/>
                    <a:pt x="4264" y="2452"/>
                    <a:pt x="4409" y="2452"/>
                  </a:cubicBezTo>
                  <a:cubicBezTo>
                    <a:pt x="483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70" y="1414"/>
                  </a:cubicBezTo>
                  <a:cubicBezTo>
                    <a:pt x="4697" y="1351"/>
                    <a:pt x="4603" y="1321"/>
                    <a:pt x="4510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2" y="1217"/>
                  </a:cubicBezTo>
                  <a:cubicBezTo>
                    <a:pt x="4062" y="1175"/>
                    <a:pt x="4096" y="1159"/>
                    <a:pt x="4141" y="1159"/>
                  </a:cubicBezTo>
                  <a:cubicBezTo>
                    <a:pt x="4274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4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1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18"/>
            <p:cNvSpPr/>
            <p:nvPr/>
          </p:nvSpPr>
          <p:spPr>
            <a:xfrm>
              <a:off x="7609321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63" y="1270"/>
                  </a:cubicBezTo>
                  <a:cubicBezTo>
                    <a:pt x="2181" y="1025"/>
                    <a:pt x="2246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18"/>
            <p:cNvSpPr/>
            <p:nvPr/>
          </p:nvSpPr>
          <p:spPr>
            <a:xfrm>
              <a:off x="7779779" y="4084643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94" y="0"/>
                  </a:moveTo>
                  <a:lnTo>
                    <a:pt x="394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60" y="4049"/>
                    <a:pt x="1804" y="3361"/>
                    <a:pt x="2509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6" y="1695"/>
                    <a:pt x="2761" y="1748"/>
                    <a:pt x="2595" y="1748"/>
                  </a:cubicBezTo>
                  <a:cubicBezTo>
                    <a:pt x="2554" y="1748"/>
                    <a:pt x="2509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7" y="1727"/>
                    <a:pt x="1962" y="1947"/>
                    <a:pt x="2050" y="2180"/>
                  </a:cubicBezTo>
                  <a:cubicBezTo>
                    <a:pt x="2101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1" y="1705"/>
                    <a:pt x="2148" y="1312"/>
                    <a:pt x="1951" y="689"/>
                  </a:cubicBezTo>
                  <a:cubicBezTo>
                    <a:pt x="1811" y="203"/>
                    <a:pt x="1340" y="96"/>
                    <a:pt x="1024" y="96"/>
                  </a:cubicBezTo>
                  <a:cubicBezTo>
                    <a:pt x="935" y="96"/>
                    <a:pt x="858" y="104"/>
                    <a:pt x="804" y="115"/>
                  </a:cubicBezTo>
                  <a:cubicBezTo>
                    <a:pt x="770" y="122"/>
                    <a:pt x="736" y="125"/>
                    <a:pt x="704" y="125"/>
                  </a:cubicBezTo>
                  <a:cubicBezTo>
                    <a:pt x="581" y="125"/>
                    <a:pt x="472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18"/>
            <p:cNvSpPr/>
            <p:nvPr/>
          </p:nvSpPr>
          <p:spPr>
            <a:xfrm>
              <a:off x="7606106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18"/>
            <p:cNvSpPr/>
            <p:nvPr/>
          </p:nvSpPr>
          <p:spPr>
            <a:xfrm>
              <a:off x="7222707" y="4136541"/>
              <a:ext cx="297377" cy="207393"/>
            </a:xfrm>
            <a:custGeom>
              <a:rect b="b" l="l" r="r" t="t"/>
              <a:pathLst>
                <a:path extrusionOk="0" h="6322" w="9065">
                  <a:moveTo>
                    <a:pt x="2004" y="0"/>
                  </a:moveTo>
                  <a:cubicBezTo>
                    <a:pt x="1086" y="0"/>
                    <a:pt x="66" y="656"/>
                    <a:pt x="33" y="1860"/>
                  </a:cubicBezTo>
                  <a:cubicBezTo>
                    <a:pt x="0" y="2729"/>
                    <a:pt x="476" y="3532"/>
                    <a:pt x="1246" y="3942"/>
                  </a:cubicBezTo>
                  <a:cubicBezTo>
                    <a:pt x="1758" y="4193"/>
                    <a:pt x="2324" y="4297"/>
                    <a:pt x="2901" y="4297"/>
                  </a:cubicBezTo>
                  <a:cubicBezTo>
                    <a:pt x="3228" y="4297"/>
                    <a:pt x="3559" y="4264"/>
                    <a:pt x="3885" y="4204"/>
                  </a:cubicBezTo>
                  <a:cubicBezTo>
                    <a:pt x="4770" y="3975"/>
                    <a:pt x="5590" y="3631"/>
                    <a:pt x="6393" y="3434"/>
                  </a:cubicBezTo>
                  <a:cubicBezTo>
                    <a:pt x="6593" y="3382"/>
                    <a:pt x="6796" y="3356"/>
                    <a:pt x="6995" y="3356"/>
                  </a:cubicBezTo>
                  <a:cubicBezTo>
                    <a:pt x="7612" y="3356"/>
                    <a:pt x="8193" y="3602"/>
                    <a:pt x="8540" y="4073"/>
                  </a:cubicBezTo>
                  <a:cubicBezTo>
                    <a:pt x="8966" y="4647"/>
                    <a:pt x="9016" y="5581"/>
                    <a:pt x="8475" y="5991"/>
                  </a:cubicBezTo>
                  <a:cubicBezTo>
                    <a:pt x="8264" y="6144"/>
                    <a:pt x="8012" y="6215"/>
                    <a:pt x="7766" y="6215"/>
                  </a:cubicBezTo>
                  <a:cubicBezTo>
                    <a:pt x="7381" y="6215"/>
                    <a:pt x="7012" y="6039"/>
                    <a:pt x="6852" y="5729"/>
                  </a:cubicBezTo>
                  <a:cubicBezTo>
                    <a:pt x="6540" y="5237"/>
                    <a:pt x="6786" y="4581"/>
                    <a:pt x="7245" y="4467"/>
                  </a:cubicBezTo>
                  <a:cubicBezTo>
                    <a:pt x="7343" y="4423"/>
                    <a:pt x="7445" y="4402"/>
                    <a:pt x="7545" y="4402"/>
                  </a:cubicBezTo>
                  <a:cubicBezTo>
                    <a:pt x="7782" y="4402"/>
                    <a:pt x="8009" y="4517"/>
                    <a:pt x="8147" y="4713"/>
                  </a:cubicBezTo>
                  <a:cubicBezTo>
                    <a:pt x="8245" y="4893"/>
                    <a:pt x="8262" y="5106"/>
                    <a:pt x="8196" y="5286"/>
                  </a:cubicBezTo>
                  <a:cubicBezTo>
                    <a:pt x="8183" y="5325"/>
                    <a:pt x="8130" y="5404"/>
                    <a:pt x="8075" y="5404"/>
                  </a:cubicBezTo>
                  <a:cubicBezTo>
                    <a:pt x="8061" y="5404"/>
                    <a:pt x="8046" y="5399"/>
                    <a:pt x="8032" y="5385"/>
                  </a:cubicBezTo>
                  <a:cubicBezTo>
                    <a:pt x="7983" y="5335"/>
                    <a:pt x="8032" y="4975"/>
                    <a:pt x="7671" y="4926"/>
                  </a:cubicBezTo>
                  <a:cubicBezTo>
                    <a:pt x="7657" y="4924"/>
                    <a:pt x="7643" y="4923"/>
                    <a:pt x="7629" y="4923"/>
                  </a:cubicBezTo>
                  <a:cubicBezTo>
                    <a:pt x="7285" y="4923"/>
                    <a:pt x="7177" y="5489"/>
                    <a:pt x="7524" y="5630"/>
                  </a:cubicBezTo>
                  <a:cubicBezTo>
                    <a:pt x="7593" y="5663"/>
                    <a:pt x="7666" y="5678"/>
                    <a:pt x="7739" y="5678"/>
                  </a:cubicBezTo>
                  <a:cubicBezTo>
                    <a:pt x="7958" y="5678"/>
                    <a:pt x="8171" y="5537"/>
                    <a:pt x="8245" y="5303"/>
                  </a:cubicBezTo>
                  <a:cubicBezTo>
                    <a:pt x="8245" y="5303"/>
                    <a:pt x="8245" y="5286"/>
                    <a:pt x="8245" y="5286"/>
                  </a:cubicBezTo>
                  <a:cubicBezTo>
                    <a:pt x="8245" y="5270"/>
                    <a:pt x="8245" y="5253"/>
                    <a:pt x="8262" y="5237"/>
                  </a:cubicBezTo>
                  <a:lnTo>
                    <a:pt x="8262" y="5221"/>
                  </a:lnTo>
                  <a:cubicBezTo>
                    <a:pt x="8278" y="5106"/>
                    <a:pt x="8278" y="4975"/>
                    <a:pt x="8245" y="4844"/>
                  </a:cubicBezTo>
                  <a:cubicBezTo>
                    <a:pt x="8120" y="4532"/>
                    <a:pt x="7825" y="4343"/>
                    <a:pt x="7510" y="4343"/>
                  </a:cubicBezTo>
                  <a:cubicBezTo>
                    <a:pt x="7411" y="4343"/>
                    <a:pt x="7310" y="4362"/>
                    <a:pt x="7213" y="4401"/>
                  </a:cubicBezTo>
                  <a:cubicBezTo>
                    <a:pt x="6721" y="4532"/>
                    <a:pt x="6426" y="5221"/>
                    <a:pt x="6770" y="5778"/>
                  </a:cubicBezTo>
                  <a:cubicBezTo>
                    <a:pt x="6942" y="6121"/>
                    <a:pt x="7343" y="6321"/>
                    <a:pt x="7764" y="6321"/>
                  </a:cubicBezTo>
                  <a:cubicBezTo>
                    <a:pt x="8027" y="6321"/>
                    <a:pt x="8297" y="6243"/>
                    <a:pt x="8524" y="6073"/>
                  </a:cubicBezTo>
                  <a:cubicBezTo>
                    <a:pt x="8966" y="5745"/>
                    <a:pt x="9065" y="5139"/>
                    <a:pt x="8934" y="4581"/>
                  </a:cubicBezTo>
                  <a:cubicBezTo>
                    <a:pt x="8835" y="4057"/>
                    <a:pt x="8475" y="3172"/>
                    <a:pt x="7213" y="2893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38" y="2846"/>
                    <a:pt x="3897" y="3984"/>
                    <a:pt x="2312" y="3984"/>
                  </a:cubicBezTo>
                  <a:cubicBezTo>
                    <a:pt x="2088" y="3984"/>
                    <a:pt x="1864" y="3961"/>
                    <a:pt x="1639" y="3909"/>
                  </a:cubicBezTo>
                  <a:cubicBezTo>
                    <a:pt x="1558" y="3877"/>
                    <a:pt x="1459" y="3860"/>
                    <a:pt x="1377" y="3827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0"/>
                  </a:cubicBezTo>
                  <a:cubicBezTo>
                    <a:pt x="203" y="743"/>
                    <a:pt x="1174" y="111"/>
                    <a:pt x="2040" y="111"/>
                  </a:cubicBezTo>
                  <a:cubicBezTo>
                    <a:pt x="2456" y="111"/>
                    <a:pt x="2848" y="257"/>
                    <a:pt x="3098" y="566"/>
                  </a:cubicBezTo>
                  <a:cubicBezTo>
                    <a:pt x="3574" y="1025"/>
                    <a:pt x="3524" y="1779"/>
                    <a:pt x="3016" y="2188"/>
                  </a:cubicBezTo>
                  <a:cubicBezTo>
                    <a:pt x="2951" y="2237"/>
                    <a:pt x="2852" y="2287"/>
                    <a:pt x="2770" y="2303"/>
                  </a:cubicBezTo>
                  <a:cubicBezTo>
                    <a:pt x="2706" y="2320"/>
                    <a:pt x="2640" y="2328"/>
                    <a:pt x="2575" y="2328"/>
                  </a:cubicBezTo>
                  <a:cubicBezTo>
                    <a:pt x="2391" y="2328"/>
                    <a:pt x="2211" y="2264"/>
                    <a:pt x="2066" y="2156"/>
                  </a:cubicBezTo>
                  <a:cubicBezTo>
                    <a:pt x="1935" y="2074"/>
                    <a:pt x="1885" y="1926"/>
                    <a:pt x="1935" y="1779"/>
                  </a:cubicBezTo>
                  <a:lnTo>
                    <a:pt x="1935" y="1779"/>
                  </a:lnTo>
                  <a:cubicBezTo>
                    <a:pt x="1999" y="1854"/>
                    <a:pt x="2099" y="1894"/>
                    <a:pt x="2202" y="1894"/>
                  </a:cubicBezTo>
                  <a:cubicBezTo>
                    <a:pt x="2256" y="1894"/>
                    <a:pt x="2310" y="1883"/>
                    <a:pt x="2361" y="1860"/>
                  </a:cubicBezTo>
                  <a:cubicBezTo>
                    <a:pt x="2607" y="1729"/>
                    <a:pt x="2525" y="1320"/>
                    <a:pt x="2213" y="1221"/>
                  </a:cubicBezTo>
                  <a:cubicBezTo>
                    <a:pt x="2186" y="1214"/>
                    <a:pt x="2158" y="1211"/>
                    <a:pt x="2131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59" y="2317"/>
                    <a:pt x="2262" y="2400"/>
                    <a:pt x="2469" y="2400"/>
                  </a:cubicBezTo>
                  <a:cubicBezTo>
                    <a:pt x="2542" y="2400"/>
                    <a:pt x="2616" y="2390"/>
                    <a:pt x="2689" y="2369"/>
                  </a:cubicBezTo>
                  <a:cubicBezTo>
                    <a:pt x="2721" y="2369"/>
                    <a:pt x="2754" y="2369"/>
                    <a:pt x="2787" y="2352"/>
                  </a:cubicBezTo>
                  <a:lnTo>
                    <a:pt x="2869" y="2336"/>
                  </a:lnTo>
                  <a:lnTo>
                    <a:pt x="2902" y="2319"/>
                  </a:lnTo>
                  <a:cubicBezTo>
                    <a:pt x="3049" y="2254"/>
                    <a:pt x="3180" y="2139"/>
                    <a:pt x="3262" y="2008"/>
                  </a:cubicBezTo>
                  <a:cubicBezTo>
                    <a:pt x="3590" y="1549"/>
                    <a:pt x="3557" y="910"/>
                    <a:pt x="3164" y="500"/>
                  </a:cubicBezTo>
                  <a:cubicBezTo>
                    <a:pt x="2892" y="163"/>
                    <a:pt x="2460" y="0"/>
                    <a:pt x="20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18"/>
            <p:cNvSpPr/>
            <p:nvPr/>
          </p:nvSpPr>
          <p:spPr>
            <a:xfrm>
              <a:off x="7273785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05" y="1"/>
                  </a:moveTo>
                  <a:cubicBezTo>
                    <a:pt x="5253" y="1"/>
                    <a:pt x="4952" y="45"/>
                    <a:pt x="4606" y="168"/>
                  </a:cubicBezTo>
                  <a:cubicBezTo>
                    <a:pt x="3774" y="468"/>
                    <a:pt x="2591" y="1030"/>
                    <a:pt x="1425" y="1030"/>
                  </a:cubicBezTo>
                  <a:cubicBezTo>
                    <a:pt x="938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67" y="1334"/>
                    <a:pt x="1330" y="1334"/>
                  </a:cubicBezTo>
                  <a:cubicBezTo>
                    <a:pt x="1356" y="1334"/>
                    <a:pt x="1383" y="1333"/>
                    <a:pt x="1410" y="1332"/>
                  </a:cubicBezTo>
                  <a:cubicBezTo>
                    <a:pt x="1934" y="1295"/>
                    <a:pt x="2169" y="1159"/>
                    <a:pt x="2301" y="1159"/>
                  </a:cubicBezTo>
                  <a:cubicBezTo>
                    <a:pt x="2347" y="1159"/>
                    <a:pt x="2381" y="1175"/>
                    <a:pt x="2410" y="1217"/>
                  </a:cubicBezTo>
                  <a:cubicBezTo>
                    <a:pt x="2483" y="1315"/>
                    <a:pt x="2393" y="1367"/>
                    <a:pt x="2254" y="1367"/>
                  </a:cubicBezTo>
                  <a:cubicBezTo>
                    <a:pt x="2206" y="1367"/>
                    <a:pt x="2153" y="1361"/>
                    <a:pt x="2099" y="1348"/>
                  </a:cubicBezTo>
                  <a:cubicBezTo>
                    <a:pt x="2051" y="1332"/>
                    <a:pt x="2002" y="1325"/>
                    <a:pt x="1954" y="1325"/>
                  </a:cubicBezTo>
                  <a:cubicBezTo>
                    <a:pt x="1851" y="1325"/>
                    <a:pt x="1750" y="1358"/>
                    <a:pt x="1672" y="1414"/>
                  </a:cubicBezTo>
                  <a:cubicBezTo>
                    <a:pt x="1495" y="1575"/>
                    <a:pt x="1699" y="2102"/>
                    <a:pt x="1329" y="2102"/>
                  </a:cubicBezTo>
                  <a:cubicBezTo>
                    <a:pt x="1323" y="2102"/>
                    <a:pt x="1318" y="2102"/>
                    <a:pt x="1312" y="2102"/>
                  </a:cubicBezTo>
                  <a:lnTo>
                    <a:pt x="1312" y="2102"/>
                  </a:lnTo>
                  <a:cubicBezTo>
                    <a:pt x="1312" y="2102"/>
                    <a:pt x="1607" y="2462"/>
                    <a:pt x="2038" y="2462"/>
                  </a:cubicBezTo>
                  <a:cubicBezTo>
                    <a:pt x="2182" y="2462"/>
                    <a:pt x="2340" y="2422"/>
                    <a:pt x="2508" y="2315"/>
                  </a:cubicBezTo>
                  <a:cubicBezTo>
                    <a:pt x="3180" y="1873"/>
                    <a:pt x="2803" y="1381"/>
                    <a:pt x="3066" y="1250"/>
                  </a:cubicBezTo>
                  <a:cubicBezTo>
                    <a:pt x="3109" y="1227"/>
                    <a:pt x="3151" y="1216"/>
                    <a:pt x="3190" y="1216"/>
                  </a:cubicBezTo>
                  <a:cubicBezTo>
                    <a:pt x="3373" y="1216"/>
                    <a:pt x="3484" y="1446"/>
                    <a:pt x="3295" y="1676"/>
                  </a:cubicBezTo>
                  <a:cubicBezTo>
                    <a:pt x="3066" y="1938"/>
                    <a:pt x="2213" y="2889"/>
                    <a:pt x="3541" y="3708"/>
                  </a:cubicBezTo>
                  <a:cubicBezTo>
                    <a:pt x="3557" y="3708"/>
                    <a:pt x="3377" y="3249"/>
                    <a:pt x="3721" y="3086"/>
                  </a:cubicBezTo>
                  <a:cubicBezTo>
                    <a:pt x="4082" y="2922"/>
                    <a:pt x="4803" y="2709"/>
                    <a:pt x="4705" y="2200"/>
                  </a:cubicBezTo>
                  <a:cubicBezTo>
                    <a:pt x="4606" y="1709"/>
                    <a:pt x="4246" y="955"/>
                    <a:pt x="4836" y="512"/>
                  </a:cubicBezTo>
                  <a:cubicBezTo>
                    <a:pt x="5198" y="248"/>
                    <a:pt x="5501" y="147"/>
                    <a:pt x="5809" y="147"/>
                  </a:cubicBezTo>
                  <a:cubicBezTo>
                    <a:pt x="6017" y="147"/>
                    <a:pt x="6227" y="193"/>
                    <a:pt x="6459" y="266"/>
                  </a:cubicBezTo>
                  <a:cubicBezTo>
                    <a:pt x="6459" y="266"/>
                    <a:pt x="6127" y="1"/>
                    <a:pt x="55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18"/>
            <p:cNvSpPr/>
            <p:nvPr/>
          </p:nvSpPr>
          <p:spPr>
            <a:xfrm>
              <a:off x="7312496" y="4133851"/>
              <a:ext cx="118885" cy="83095"/>
            </a:xfrm>
            <a:custGeom>
              <a:rect b="b" l="l" r="r" t="t"/>
              <a:pathLst>
                <a:path extrusionOk="0" h="2533" w="3624">
                  <a:moveTo>
                    <a:pt x="1093" y="0"/>
                  </a:moveTo>
                  <a:cubicBezTo>
                    <a:pt x="501" y="0"/>
                    <a:pt x="1" y="123"/>
                    <a:pt x="1" y="123"/>
                  </a:cubicBezTo>
                  <a:cubicBezTo>
                    <a:pt x="1" y="123"/>
                    <a:pt x="968" y="205"/>
                    <a:pt x="1197" y="549"/>
                  </a:cubicBezTo>
                  <a:cubicBezTo>
                    <a:pt x="1378" y="746"/>
                    <a:pt x="1427" y="1025"/>
                    <a:pt x="1361" y="1270"/>
                  </a:cubicBezTo>
                  <a:cubicBezTo>
                    <a:pt x="1312" y="1500"/>
                    <a:pt x="1197" y="2156"/>
                    <a:pt x="2230" y="2156"/>
                  </a:cubicBezTo>
                  <a:cubicBezTo>
                    <a:pt x="3263" y="2172"/>
                    <a:pt x="3099" y="2533"/>
                    <a:pt x="3099" y="2533"/>
                  </a:cubicBezTo>
                  <a:cubicBezTo>
                    <a:pt x="3099" y="2533"/>
                    <a:pt x="3623" y="1762"/>
                    <a:pt x="2738" y="615"/>
                  </a:cubicBezTo>
                  <a:cubicBezTo>
                    <a:pt x="2369" y="123"/>
                    <a:pt x="1685" y="0"/>
                    <a:pt x="10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18"/>
            <p:cNvSpPr/>
            <p:nvPr/>
          </p:nvSpPr>
          <p:spPr>
            <a:xfrm>
              <a:off x="7155488" y="4084643"/>
              <a:ext cx="104353" cy="140897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13" y="78"/>
                    <a:pt x="2601" y="125"/>
                    <a:pt x="2486" y="125"/>
                  </a:cubicBezTo>
                  <a:cubicBezTo>
                    <a:pt x="2455" y="125"/>
                    <a:pt x="2424" y="122"/>
                    <a:pt x="2394" y="115"/>
                  </a:cubicBezTo>
                  <a:cubicBezTo>
                    <a:pt x="2340" y="104"/>
                    <a:pt x="2262" y="96"/>
                    <a:pt x="2172" y="96"/>
                  </a:cubicBezTo>
                  <a:cubicBezTo>
                    <a:pt x="1851" y="96"/>
                    <a:pt x="1371" y="203"/>
                    <a:pt x="1230" y="689"/>
                  </a:cubicBezTo>
                  <a:cubicBezTo>
                    <a:pt x="1049" y="1295"/>
                    <a:pt x="1181" y="1689"/>
                    <a:pt x="1394" y="1885"/>
                  </a:cubicBezTo>
                  <a:cubicBezTo>
                    <a:pt x="1623" y="2066"/>
                    <a:pt x="1623" y="2426"/>
                    <a:pt x="1459" y="2492"/>
                  </a:cubicBezTo>
                  <a:cubicBezTo>
                    <a:pt x="1428" y="2506"/>
                    <a:pt x="1391" y="2513"/>
                    <a:pt x="1354" y="2513"/>
                  </a:cubicBezTo>
                  <a:cubicBezTo>
                    <a:pt x="1217" y="2513"/>
                    <a:pt x="1070" y="2413"/>
                    <a:pt x="1148" y="2180"/>
                  </a:cubicBezTo>
                  <a:cubicBezTo>
                    <a:pt x="1221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1" y="2475"/>
                    <a:pt x="689" y="2918"/>
                  </a:cubicBezTo>
                  <a:cubicBezTo>
                    <a:pt x="1377" y="3344"/>
                    <a:pt x="1722" y="4033"/>
                    <a:pt x="2115" y="4295"/>
                  </a:cubicBezTo>
                  <a:cubicBezTo>
                    <a:pt x="2115" y="4295"/>
                    <a:pt x="1525" y="3344"/>
                    <a:pt x="2082" y="2475"/>
                  </a:cubicBezTo>
                  <a:cubicBezTo>
                    <a:pt x="2623" y="1607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18"/>
            <p:cNvSpPr/>
            <p:nvPr/>
          </p:nvSpPr>
          <p:spPr>
            <a:xfrm>
              <a:off x="9019636" y="4923514"/>
              <a:ext cx="80307" cy="179050"/>
            </a:xfrm>
            <a:custGeom>
              <a:rect b="b" l="l" r="r" t="t"/>
              <a:pathLst>
                <a:path extrusionOk="0" h="5458" w="2448">
                  <a:moveTo>
                    <a:pt x="996" y="1"/>
                  </a:moveTo>
                  <a:cubicBezTo>
                    <a:pt x="645" y="1"/>
                    <a:pt x="1" y="584"/>
                    <a:pt x="300" y="2426"/>
                  </a:cubicBezTo>
                  <a:cubicBezTo>
                    <a:pt x="612" y="4458"/>
                    <a:pt x="2185" y="5409"/>
                    <a:pt x="2447" y="5458"/>
                  </a:cubicBezTo>
                  <a:cubicBezTo>
                    <a:pt x="2447" y="5458"/>
                    <a:pt x="923" y="4474"/>
                    <a:pt x="792" y="2803"/>
                  </a:cubicBezTo>
                  <a:cubicBezTo>
                    <a:pt x="661" y="1147"/>
                    <a:pt x="1169" y="1098"/>
                    <a:pt x="1333" y="737"/>
                  </a:cubicBezTo>
                  <a:cubicBezTo>
                    <a:pt x="1480" y="377"/>
                    <a:pt x="1415" y="114"/>
                    <a:pt x="1087" y="16"/>
                  </a:cubicBezTo>
                  <a:cubicBezTo>
                    <a:pt x="1060" y="6"/>
                    <a:pt x="1029" y="1"/>
                    <a:pt x="9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18"/>
            <p:cNvSpPr/>
            <p:nvPr/>
          </p:nvSpPr>
          <p:spPr>
            <a:xfrm>
              <a:off x="8984829" y="4874174"/>
              <a:ext cx="172653" cy="233244"/>
            </a:xfrm>
            <a:custGeom>
              <a:rect b="b" l="l" r="r" t="t"/>
              <a:pathLst>
                <a:path extrusionOk="0" h="7110" w="5263">
                  <a:moveTo>
                    <a:pt x="3582" y="0"/>
                  </a:moveTo>
                  <a:cubicBezTo>
                    <a:pt x="3371" y="0"/>
                    <a:pt x="3173" y="27"/>
                    <a:pt x="3000" y="61"/>
                  </a:cubicBezTo>
                  <a:cubicBezTo>
                    <a:pt x="2574" y="143"/>
                    <a:pt x="2164" y="307"/>
                    <a:pt x="1804" y="553"/>
                  </a:cubicBezTo>
                  <a:cubicBezTo>
                    <a:pt x="1" y="1930"/>
                    <a:pt x="312" y="4290"/>
                    <a:pt x="853" y="5438"/>
                  </a:cubicBezTo>
                  <a:cubicBezTo>
                    <a:pt x="1421" y="6619"/>
                    <a:pt x="2175" y="7053"/>
                    <a:pt x="2256" y="7104"/>
                  </a:cubicBezTo>
                  <a:lnTo>
                    <a:pt x="2256" y="7104"/>
                  </a:lnTo>
                  <a:cubicBezTo>
                    <a:pt x="1669" y="6662"/>
                    <a:pt x="1213" y="6091"/>
                    <a:pt x="935" y="5405"/>
                  </a:cubicBezTo>
                  <a:cubicBezTo>
                    <a:pt x="443" y="4257"/>
                    <a:pt x="197" y="1979"/>
                    <a:pt x="1902" y="701"/>
                  </a:cubicBezTo>
                  <a:cubicBezTo>
                    <a:pt x="2340" y="390"/>
                    <a:pt x="2906" y="197"/>
                    <a:pt x="3423" y="197"/>
                  </a:cubicBezTo>
                  <a:cubicBezTo>
                    <a:pt x="3834" y="197"/>
                    <a:pt x="4214" y="319"/>
                    <a:pt x="4476" y="602"/>
                  </a:cubicBezTo>
                  <a:cubicBezTo>
                    <a:pt x="5121" y="1248"/>
                    <a:pt x="4654" y="2308"/>
                    <a:pt x="3950" y="2308"/>
                  </a:cubicBezTo>
                  <a:cubicBezTo>
                    <a:pt x="3940" y="2308"/>
                    <a:pt x="3929" y="2307"/>
                    <a:pt x="3918" y="2307"/>
                  </a:cubicBezTo>
                  <a:cubicBezTo>
                    <a:pt x="3890" y="2310"/>
                    <a:pt x="3862" y="2312"/>
                    <a:pt x="3833" y="2312"/>
                  </a:cubicBezTo>
                  <a:cubicBezTo>
                    <a:pt x="3582" y="2312"/>
                    <a:pt x="3330" y="2182"/>
                    <a:pt x="3197" y="1946"/>
                  </a:cubicBezTo>
                  <a:cubicBezTo>
                    <a:pt x="3131" y="1848"/>
                    <a:pt x="3115" y="1717"/>
                    <a:pt x="3131" y="1586"/>
                  </a:cubicBezTo>
                  <a:cubicBezTo>
                    <a:pt x="3151" y="1334"/>
                    <a:pt x="3227" y="1254"/>
                    <a:pt x="3280" y="1254"/>
                  </a:cubicBezTo>
                  <a:cubicBezTo>
                    <a:pt x="3316" y="1254"/>
                    <a:pt x="3342" y="1293"/>
                    <a:pt x="3328" y="1340"/>
                  </a:cubicBezTo>
                  <a:cubicBezTo>
                    <a:pt x="3299" y="1576"/>
                    <a:pt x="3483" y="1773"/>
                    <a:pt x="3711" y="1773"/>
                  </a:cubicBezTo>
                  <a:cubicBezTo>
                    <a:pt x="3736" y="1773"/>
                    <a:pt x="3762" y="1771"/>
                    <a:pt x="3787" y="1766"/>
                  </a:cubicBezTo>
                  <a:cubicBezTo>
                    <a:pt x="4197" y="1700"/>
                    <a:pt x="4312" y="1159"/>
                    <a:pt x="3951" y="963"/>
                  </a:cubicBezTo>
                  <a:cubicBezTo>
                    <a:pt x="3854" y="916"/>
                    <a:pt x="3753" y="894"/>
                    <a:pt x="3656" y="894"/>
                  </a:cubicBezTo>
                  <a:cubicBezTo>
                    <a:pt x="3345" y="894"/>
                    <a:pt x="3067" y="1117"/>
                    <a:pt x="3017" y="1455"/>
                  </a:cubicBezTo>
                  <a:cubicBezTo>
                    <a:pt x="2951" y="1782"/>
                    <a:pt x="3115" y="2110"/>
                    <a:pt x="3410" y="2274"/>
                  </a:cubicBezTo>
                  <a:lnTo>
                    <a:pt x="3443" y="2274"/>
                  </a:lnTo>
                  <a:cubicBezTo>
                    <a:pt x="3541" y="2323"/>
                    <a:pt x="3640" y="2372"/>
                    <a:pt x="3738" y="2389"/>
                  </a:cubicBezTo>
                  <a:cubicBezTo>
                    <a:pt x="3833" y="2411"/>
                    <a:pt x="3928" y="2421"/>
                    <a:pt x="4021" y="2421"/>
                  </a:cubicBezTo>
                  <a:cubicBezTo>
                    <a:pt x="4631" y="2421"/>
                    <a:pt x="5156" y="1983"/>
                    <a:pt x="5213" y="1471"/>
                  </a:cubicBezTo>
                  <a:cubicBezTo>
                    <a:pt x="5262" y="1061"/>
                    <a:pt x="5098" y="668"/>
                    <a:pt x="4787" y="389"/>
                  </a:cubicBezTo>
                  <a:cubicBezTo>
                    <a:pt x="4404" y="91"/>
                    <a:pt x="3972" y="0"/>
                    <a:pt x="3582" y="0"/>
                  </a:cubicBezTo>
                  <a:close/>
                  <a:moveTo>
                    <a:pt x="2256" y="7104"/>
                  </a:moveTo>
                  <a:cubicBezTo>
                    <a:pt x="2258" y="7106"/>
                    <a:pt x="2260" y="7108"/>
                    <a:pt x="2263" y="7109"/>
                  </a:cubicBezTo>
                  <a:cubicBezTo>
                    <a:pt x="2264" y="7109"/>
                    <a:pt x="2261" y="7108"/>
                    <a:pt x="2256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18"/>
            <p:cNvSpPr/>
            <p:nvPr/>
          </p:nvSpPr>
          <p:spPr>
            <a:xfrm>
              <a:off x="9166048" y="4719693"/>
              <a:ext cx="88213" cy="145753"/>
            </a:xfrm>
            <a:custGeom>
              <a:rect b="b" l="l" r="r" t="t"/>
              <a:pathLst>
                <a:path extrusionOk="0" h="4443" w="2689">
                  <a:moveTo>
                    <a:pt x="1345" y="0"/>
                  </a:moveTo>
                  <a:cubicBezTo>
                    <a:pt x="1246" y="164"/>
                    <a:pt x="1148" y="295"/>
                    <a:pt x="1017" y="427"/>
                  </a:cubicBezTo>
                  <a:cubicBezTo>
                    <a:pt x="574" y="853"/>
                    <a:pt x="1" y="1721"/>
                    <a:pt x="738" y="2902"/>
                  </a:cubicBezTo>
                  <a:cubicBezTo>
                    <a:pt x="1017" y="3377"/>
                    <a:pt x="1230" y="3902"/>
                    <a:pt x="1345" y="4442"/>
                  </a:cubicBezTo>
                  <a:cubicBezTo>
                    <a:pt x="1459" y="3902"/>
                    <a:pt x="1673" y="3377"/>
                    <a:pt x="1968" y="2902"/>
                  </a:cubicBezTo>
                  <a:cubicBezTo>
                    <a:pt x="2689" y="1721"/>
                    <a:pt x="2131" y="853"/>
                    <a:pt x="1673" y="427"/>
                  </a:cubicBezTo>
                  <a:cubicBezTo>
                    <a:pt x="1541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18"/>
            <p:cNvSpPr/>
            <p:nvPr/>
          </p:nvSpPr>
          <p:spPr>
            <a:xfrm>
              <a:off x="8947726" y="4693875"/>
              <a:ext cx="170488" cy="268903"/>
            </a:xfrm>
            <a:custGeom>
              <a:rect b="b" l="l" r="r" t="t"/>
              <a:pathLst>
                <a:path extrusionOk="0" h="8197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80" y="607"/>
                    <a:pt x="3787" y="837"/>
                  </a:cubicBezTo>
                  <a:cubicBezTo>
                    <a:pt x="3394" y="1066"/>
                    <a:pt x="2836" y="1525"/>
                    <a:pt x="3427" y="2050"/>
                  </a:cubicBezTo>
                  <a:cubicBezTo>
                    <a:pt x="4033" y="2574"/>
                    <a:pt x="4197" y="3328"/>
                    <a:pt x="3672" y="4066"/>
                  </a:cubicBezTo>
                  <a:cubicBezTo>
                    <a:pt x="3672" y="4066"/>
                    <a:pt x="3984" y="2967"/>
                    <a:pt x="3246" y="2476"/>
                  </a:cubicBezTo>
                  <a:cubicBezTo>
                    <a:pt x="3047" y="2343"/>
                    <a:pt x="2888" y="2306"/>
                    <a:pt x="2773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197" y="3361"/>
                    <a:pt x="2558" y="3754"/>
                  </a:cubicBezTo>
                  <a:cubicBezTo>
                    <a:pt x="2902" y="4148"/>
                    <a:pt x="3131" y="4918"/>
                    <a:pt x="1935" y="5803"/>
                  </a:cubicBezTo>
                  <a:cubicBezTo>
                    <a:pt x="1935" y="5803"/>
                    <a:pt x="2558" y="4443"/>
                    <a:pt x="2197" y="3738"/>
                  </a:cubicBezTo>
                  <a:cubicBezTo>
                    <a:pt x="1837" y="3033"/>
                    <a:pt x="1378" y="3148"/>
                    <a:pt x="968" y="2558"/>
                  </a:cubicBezTo>
                  <a:cubicBezTo>
                    <a:pt x="968" y="2558"/>
                    <a:pt x="1" y="3082"/>
                    <a:pt x="738" y="4230"/>
                  </a:cubicBezTo>
                  <a:cubicBezTo>
                    <a:pt x="1607" y="5574"/>
                    <a:pt x="542" y="7278"/>
                    <a:pt x="1460" y="8196"/>
                  </a:cubicBezTo>
                  <a:cubicBezTo>
                    <a:pt x="1460" y="8196"/>
                    <a:pt x="1410" y="6836"/>
                    <a:pt x="2673" y="5606"/>
                  </a:cubicBezTo>
                  <a:cubicBezTo>
                    <a:pt x="3935" y="4377"/>
                    <a:pt x="5197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18"/>
            <p:cNvSpPr/>
            <p:nvPr/>
          </p:nvSpPr>
          <p:spPr>
            <a:xfrm>
              <a:off x="9097746" y="4660544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2" y="279"/>
                    <a:pt x="2279" y="525"/>
                    <a:pt x="1624" y="820"/>
                  </a:cubicBezTo>
                  <a:cubicBezTo>
                    <a:pt x="968" y="1099"/>
                    <a:pt x="1214" y="1935"/>
                    <a:pt x="1279" y="2115"/>
                  </a:cubicBezTo>
                  <a:cubicBezTo>
                    <a:pt x="1342" y="2303"/>
                    <a:pt x="1390" y="2641"/>
                    <a:pt x="1207" y="2641"/>
                  </a:cubicBezTo>
                  <a:cubicBezTo>
                    <a:pt x="1199" y="2641"/>
                    <a:pt x="1190" y="2641"/>
                    <a:pt x="1181" y="2639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85" y="1319"/>
                    <a:pt x="869" y="1255"/>
                    <a:pt x="703" y="1255"/>
                  </a:cubicBezTo>
                  <a:cubicBezTo>
                    <a:pt x="647" y="1255"/>
                    <a:pt x="607" y="1262"/>
                    <a:pt x="607" y="1262"/>
                  </a:cubicBezTo>
                  <a:cubicBezTo>
                    <a:pt x="739" y="1426"/>
                    <a:pt x="739" y="1656"/>
                    <a:pt x="591" y="1820"/>
                  </a:cubicBezTo>
                  <a:cubicBezTo>
                    <a:pt x="345" y="2066"/>
                    <a:pt x="50" y="2344"/>
                    <a:pt x="312" y="3098"/>
                  </a:cubicBezTo>
                  <a:cubicBezTo>
                    <a:pt x="575" y="3852"/>
                    <a:pt x="1" y="4524"/>
                    <a:pt x="1" y="4524"/>
                  </a:cubicBezTo>
                  <a:cubicBezTo>
                    <a:pt x="3033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18"/>
            <p:cNvSpPr/>
            <p:nvPr/>
          </p:nvSpPr>
          <p:spPr>
            <a:xfrm>
              <a:off x="8900420" y="4941754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lnTo>
                    <a:pt x="1869" y="1"/>
                  </a:lnTo>
                  <a:cubicBezTo>
                    <a:pt x="1869" y="1"/>
                    <a:pt x="2000" y="280"/>
                    <a:pt x="1656" y="526"/>
                  </a:cubicBezTo>
                  <a:cubicBezTo>
                    <a:pt x="1312" y="771"/>
                    <a:pt x="0" y="2443"/>
                    <a:pt x="3590" y="4263"/>
                  </a:cubicBezTo>
                  <a:cubicBezTo>
                    <a:pt x="3590" y="4263"/>
                    <a:pt x="2738" y="3771"/>
                    <a:pt x="2639" y="2476"/>
                  </a:cubicBezTo>
                  <a:cubicBezTo>
                    <a:pt x="2541" y="1198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18"/>
            <p:cNvSpPr/>
            <p:nvPr/>
          </p:nvSpPr>
          <p:spPr>
            <a:xfrm>
              <a:off x="8668648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78" y="1"/>
                  </a:moveTo>
                  <a:cubicBezTo>
                    <a:pt x="4754" y="1"/>
                    <a:pt x="4504" y="53"/>
                    <a:pt x="4230" y="176"/>
                  </a:cubicBezTo>
                  <a:cubicBezTo>
                    <a:pt x="2754" y="831"/>
                    <a:pt x="3017" y="3306"/>
                    <a:pt x="4771" y="3667"/>
                  </a:cubicBezTo>
                  <a:cubicBezTo>
                    <a:pt x="4967" y="3700"/>
                    <a:pt x="5180" y="3732"/>
                    <a:pt x="5344" y="3749"/>
                  </a:cubicBezTo>
                  <a:cubicBezTo>
                    <a:pt x="4885" y="3831"/>
                    <a:pt x="4443" y="3995"/>
                    <a:pt x="4033" y="4191"/>
                  </a:cubicBezTo>
                  <a:cubicBezTo>
                    <a:pt x="3885" y="4273"/>
                    <a:pt x="3656" y="4339"/>
                    <a:pt x="3607" y="4355"/>
                  </a:cubicBezTo>
                  <a:cubicBezTo>
                    <a:pt x="3147" y="4528"/>
                    <a:pt x="2714" y="4603"/>
                    <a:pt x="2325" y="4603"/>
                  </a:cubicBezTo>
                  <a:cubicBezTo>
                    <a:pt x="1492" y="4603"/>
                    <a:pt x="859" y="4257"/>
                    <a:pt x="591" y="3765"/>
                  </a:cubicBezTo>
                  <a:cubicBezTo>
                    <a:pt x="345" y="3355"/>
                    <a:pt x="328" y="2864"/>
                    <a:pt x="542" y="2454"/>
                  </a:cubicBezTo>
                  <a:cubicBezTo>
                    <a:pt x="558" y="2437"/>
                    <a:pt x="558" y="2437"/>
                    <a:pt x="558" y="2421"/>
                  </a:cubicBezTo>
                  <a:cubicBezTo>
                    <a:pt x="771" y="2107"/>
                    <a:pt x="1107" y="1960"/>
                    <a:pt x="1420" y="1960"/>
                  </a:cubicBezTo>
                  <a:cubicBezTo>
                    <a:pt x="1710" y="1960"/>
                    <a:pt x="1981" y="2086"/>
                    <a:pt x="2115" y="2323"/>
                  </a:cubicBezTo>
                  <a:cubicBezTo>
                    <a:pt x="2230" y="2454"/>
                    <a:pt x="2279" y="2634"/>
                    <a:pt x="2279" y="2798"/>
                  </a:cubicBezTo>
                  <a:cubicBezTo>
                    <a:pt x="2279" y="2946"/>
                    <a:pt x="2230" y="3093"/>
                    <a:pt x="2115" y="3208"/>
                  </a:cubicBezTo>
                  <a:cubicBezTo>
                    <a:pt x="2001" y="3305"/>
                    <a:pt x="1943" y="3335"/>
                    <a:pt x="1914" y="3335"/>
                  </a:cubicBezTo>
                  <a:cubicBezTo>
                    <a:pt x="1889" y="3335"/>
                    <a:pt x="1886" y="3313"/>
                    <a:pt x="1886" y="3290"/>
                  </a:cubicBezTo>
                  <a:cubicBezTo>
                    <a:pt x="2011" y="3030"/>
                    <a:pt x="1724" y="2861"/>
                    <a:pt x="1469" y="2861"/>
                  </a:cubicBezTo>
                  <a:cubicBezTo>
                    <a:pt x="1289" y="2861"/>
                    <a:pt x="1125" y="2946"/>
                    <a:pt x="1132" y="3142"/>
                  </a:cubicBezTo>
                  <a:cubicBezTo>
                    <a:pt x="1132" y="3417"/>
                    <a:pt x="1374" y="3544"/>
                    <a:pt x="1628" y="3544"/>
                  </a:cubicBezTo>
                  <a:cubicBezTo>
                    <a:pt x="1753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33" y="3421"/>
                    <a:pt x="2066" y="3405"/>
                    <a:pt x="2082" y="3388"/>
                  </a:cubicBezTo>
                  <a:lnTo>
                    <a:pt x="2082" y="3372"/>
                  </a:lnTo>
                  <a:cubicBezTo>
                    <a:pt x="2394" y="3093"/>
                    <a:pt x="2427" y="2618"/>
                    <a:pt x="2181" y="2290"/>
                  </a:cubicBezTo>
                  <a:cubicBezTo>
                    <a:pt x="2042" y="2013"/>
                    <a:pt x="1726" y="1862"/>
                    <a:pt x="1388" y="1862"/>
                  </a:cubicBezTo>
                  <a:cubicBezTo>
                    <a:pt x="1046" y="1862"/>
                    <a:pt x="682" y="2017"/>
                    <a:pt x="460" y="2356"/>
                  </a:cubicBezTo>
                  <a:cubicBezTo>
                    <a:pt x="1" y="2946"/>
                    <a:pt x="132" y="4126"/>
                    <a:pt x="935" y="4585"/>
                  </a:cubicBezTo>
                  <a:cubicBezTo>
                    <a:pt x="1300" y="4783"/>
                    <a:pt x="1708" y="4882"/>
                    <a:pt x="2132" y="4882"/>
                  </a:cubicBezTo>
                  <a:cubicBezTo>
                    <a:pt x="2164" y="4882"/>
                    <a:pt x="2197" y="4881"/>
                    <a:pt x="2230" y="4880"/>
                  </a:cubicBezTo>
                  <a:cubicBezTo>
                    <a:pt x="3131" y="4847"/>
                    <a:pt x="3853" y="4355"/>
                    <a:pt x="5016" y="3995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2"/>
                    <a:pt x="6737" y="3716"/>
                    <a:pt x="6918" y="3618"/>
                  </a:cubicBezTo>
                  <a:lnTo>
                    <a:pt x="6918" y="3618"/>
                  </a:lnTo>
                  <a:cubicBezTo>
                    <a:pt x="6918" y="3618"/>
                    <a:pt x="6803" y="3644"/>
                    <a:pt x="6655" y="3644"/>
                  </a:cubicBezTo>
                  <a:cubicBezTo>
                    <a:pt x="6496" y="3644"/>
                    <a:pt x="6299" y="3614"/>
                    <a:pt x="6164" y="3487"/>
                  </a:cubicBezTo>
                  <a:cubicBezTo>
                    <a:pt x="5918" y="3257"/>
                    <a:pt x="5918" y="3355"/>
                    <a:pt x="5623" y="3257"/>
                  </a:cubicBezTo>
                  <a:cubicBezTo>
                    <a:pt x="5459" y="3224"/>
                    <a:pt x="5361" y="3060"/>
                    <a:pt x="5361" y="2896"/>
                  </a:cubicBezTo>
                  <a:cubicBezTo>
                    <a:pt x="5164" y="3060"/>
                    <a:pt x="5131" y="3355"/>
                    <a:pt x="5279" y="3552"/>
                  </a:cubicBezTo>
                  <a:cubicBezTo>
                    <a:pt x="5279" y="3552"/>
                    <a:pt x="4557" y="3552"/>
                    <a:pt x="4377" y="3191"/>
                  </a:cubicBezTo>
                  <a:cubicBezTo>
                    <a:pt x="4213" y="2814"/>
                    <a:pt x="4410" y="2814"/>
                    <a:pt x="4557" y="2733"/>
                  </a:cubicBezTo>
                  <a:cubicBezTo>
                    <a:pt x="4689" y="2651"/>
                    <a:pt x="4738" y="2519"/>
                    <a:pt x="4590" y="2306"/>
                  </a:cubicBezTo>
                  <a:cubicBezTo>
                    <a:pt x="4443" y="2093"/>
                    <a:pt x="4459" y="1733"/>
                    <a:pt x="4738" y="1733"/>
                  </a:cubicBezTo>
                  <a:cubicBezTo>
                    <a:pt x="4658" y="1560"/>
                    <a:pt x="4482" y="1452"/>
                    <a:pt x="4304" y="1452"/>
                  </a:cubicBezTo>
                  <a:cubicBezTo>
                    <a:pt x="4263" y="1452"/>
                    <a:pt x="4221" y="1458"/>
                    <a:pt x="4180" y="1470"/>
                  </a:cubicBezTo>
                  <a:cubicBezTo>
                    <a:pt x="3754" y="1552"/>
                    <a:pt x="3738" y="2159"/>
                    <a:pt x="3738" y="2159"/>
                  </a:cubicBezTo>
                  <a:cubicBezTo>
                    <a:pt x="3738" y="2159"/>
                    <a:pt x="3443" y="1405"/>
                    <a:pt x="3935" y="1028"/>
                  </a:cubicBezTo>
                  <a:cubicBezTo>
                    <a:pt x="4118" y="883"/>
                    <a:pt x="4264" y="827"/>
                    <a:pt x="4379" y="827"/>
                  </a:cubicBezTo>
                  <a:cubicBezTo>
                    <a:pt x="4562" y="827"/>
                    <a:pt x="4665" y="969"/>
                    <a:pt x="4705" y="1110"/>
                  </a:cubicBezTo>
                  <a:cubicBezTo>
                    <a:pt x="4758" y="1295"/>
                    <a:pt x="4865" y="1449"/>
                    <a:pt x="5007" y="1449"/>
                  </a:cubicBezTo>
                  <a:cubicBezTo>
                    <a:pt x="5041" y="1449"/>
                    <a:pt x="5077" y="1440"/>
                    <a:pt x="5115" y="1421"/>
                  </a:cubicBezTo>
                  <a:cubicBezTo>
                    <a:pt x="5256" y="1345"/>
                    <a:pt x="5368" y="1248"/>
                    <a:pt x="5466" y="1248"/>
                  </a:cubicBezTo>
                  <a:cubicBezTo>
                    <a:pt x="5516" y="1248"/>
                    <a:pt x="5562" y="1273"/>
                    <a:pt x="5606" y="1339"/>
                  </a:cubicBezTo>
                  <a:cubicBezTo>
                    <a:pt x="5721" y="1602"/>
                    <a:pt x="5606" y="1897"/>
                    <a:pt x="5344" y="2011"/>
                  </a:cubicBezTo>
                  <a:cubicBezTo>
                    <a:pt x="5344" y="2011"/>
                    <a:pt x="5350" y="2012"/>
                    <a:pt x="5360" y="2012"/>
                  </a:cubicBezTo>
                  <a:cubicBezTo>
                    <a:pt x="5468" y="2012"/>
                    <a:pt x="6079" y="1984"/>
                    <a:pt x="6213" y="1372"/>
                  </a:cubicBezTo>
                  <a:cubicBezTo>
                    <a:pt x="6331" y="822"/>
                    <a:pt x="5863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18"/>
            <p:cNvSpPr/>
            <p:nvPr/>
          </p:nvSpPr>
          <p:spPr>
            <a:xfrm>
              <a:off x="8632103" y="5063823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52" y="1"/>
                  </a:moveTo>
                  <a:cubicBezTo>
                    <a:pt x="852" y="1"/>
                    <a:pt x="0" y="919"/>
                    <a:pt x="557" y="1722"/>
                  </a:cubicBezTo>
                  <a:cubicBezTo>
                    <a:pt x="885" y="2181"/>
                    <a:pt x="1393" y="2459"/>
                    <a:pt x="1951" y="2492"/>
                  </a:cubicBezTo>
                  <a:cubicBezTo>
                    <a:pt x="1885" y="2492"/>
                    <a:pt x="1475" y="2492"/>
                    <a:pt x="1311" y="2722"/>
                  </a:cubicBezTo>
                  <a:cubicBezTo>
                    <a:pt x="1180" y="2886"/>
                    <a:pt x="1131" y="3099"/>
                    <a:pt x="1164" y="3312"/>
                  </a:cubicBezTo>
                  <a:cubicBezTo>
                    <a:pt x="1216" y="3221"/>
                    <a:pt x="1310" y="3171"/>
                    <a:pt x="1412" y="3171"/>
                  </a:cubicBezTo>
                  <a:cubicBezTo>
                    <a:pt x="1438" y="3171"/>
                    <a:pt x="1465" y="3174"/>
                    <a:pt x="1492" y="3181"/>
                  </a:cubicBezTo>
                  <a:cubicBezTo>
                    <a:pt x="1597" y="3216"/>
                    <a:pt x="1753" y="3288"/>
                    <a:pt x="1933" y="3288"/>
                  </a:cubicBezTo>
                  <a:cubicBezTo>
                    <a:pt x="2091" y="3288"/>
                    <a:pt x="2267" y="3233"/>
                    <a:pt x="2442" y="3050"/>
                  </a:cubicBezTo>
                  <a:cubicBezTo>
                    <a:pt x="2836" y="2640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7"/>
                    <a:pt x="3121" y="2457"/>
                  </a:cubicBezTo>
                  <a:cubicBezTo>
                    <a:pt x="2658" y="2457"/>
                    <a:pt x="2164" y="2359"/>
                    <a:pt x="1754" y="2050"/>
                  </a:cubicBezTo>
                  <a:cubicBezTo>
                    <a:pt x="1115" y="1574"/>
                    <a:pt x="770" y="804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18"/>
            <p:cNvSpPr/>
            <p:nvPr/>
          </p:nvSpPr>
          <p:spPr>
            <a:xfrm>
              <a:off x="8833202" y="4820307"/>
              <a:ext cx="146277" cy="205917"/>
            </a:xfrm>
            <a:custGeom>
              <a:rect b="b" l="l" r="r" t="t"/>
              <a:pathLst>
                <a:path extrusionOk="0" h="6277" w="4459">
                  <a:moveTo>
                    <a:pt x="2638" y="0"/>
                  </a:moveTo>
                  <a:cubicBezTo>
                    <a:pt x="2144" y="0"/>
                    <a:pt x="1630" y="202"/>
                    <a:pt x="1279" y="605"/>
                  </a:cubicBezTo>
                  <a:cubicBezTo>
                    <a:pt x="0" y="2244"/>
                    <a:pt x="918" y="4260"/>
                    <a:pt x="1656" y="5113"/>
                  </a:cubicBezTo>
                  <a:cubicBezTo>
                    <a:pt x="2098" y="5637"/>
                    <a:pt x="2639" y="6031"/>
                    <a:pt x="3262" y="6276"/>
                  </a:cubicBezTo>
                  <a:cubicBezTo>
                    <a:pt x="2705" y="6014"/>
                    <a:pt x="2197" y="5621"/>
                    <a:pt x="1803" y="5129"/>
                  </a:cubicBezTo>
                  <a:cubicBezTo>
                    <a:pt x="1525" y="4736"/>
                    <a:pt x="1312" y="4309"/>
                    <a:pt x="1197" y="3851"/>
                  </a:cubicBezTo>
                  <a:cubicBezTo>
                    <a:pt x="1033" y="3326"/>
                    <a:pt x="984" y="2769"/>
                    <a:pt x="1033" y="2211"/>
                  </a:cubicBezTo>
                  <a:cubicBezTo>
                    <a:pt x="1164" y="736"/>
                    <a:pt x="1984" y="195"/>
                    <a:pt x="2738" y="162"/>
                  </a:cubicBezTo>
                  <a:cubicBezTo>
                    <a:pt x="3082" y="162"/>
                    <a:pt x="3426" y="310"/>
                    <a:pt x="3672" y="556"/>
                  </a:cubicBezTo>
                  <a:cubicBezTo>
                    <a:pt x="4311" y="1097"/>
                    <a:pt x="3951" y="2047"/>
                    <a:pt x="3410" y="2277"/>
                  </a:cubicBezTo>
                  <a:cubicBezTo>
                    <a:pt x="3287" y="2338"/>
                    <a:pt x="3150" y="2372"/>
                    <a:pt x="3014" y="2372"/>
                  </a:cubicBezTo>
                  <a:cubicBezTo>
                    <a:pt x="2896" y="2372"/>
                    <a:pt x="2779" y="2347"/>
                    <a:pt x="2672" y="2293"/>
                  </a:cubicBezTo>
                  <a:cubicBezTo>
                    <a:pt x="2492" y="2195"/>
                    <a:pt x="2377" y="2031"/>
                    <a:pt x="2361" y="1834"/>
                  </a:cubicBezTo>
                  <a:cubicBezTo>
                    <a:pt x="2354" y="1737"/>
                    <a:pt x="2379" y="1714"/>
                    <a:pt x="2429" y="1714"/>
                  </a:cubicBezTo>
                  <a:cubicBezTo>
                    <a:pt x="2473" y="1714"/>
                    <a:pt x="2535" y="1731"/>
                    <a:pt x="2614" y="1731"/>
                  </a:cubicBezTo>
                  <a:cubicBezTo>
                    <a:pt x="2674" y="1731"/>
                    <a:pt x="2743" y="1721"/>
                    <a:pt x="2820" y="1687"/>
                  </a:cubicBezTo>
                  <a:cubicBezTo>
                    <a:pt x="3033" y="1572"/>
                    <a:pt x="3066" y="1293"/>
                    <a:pt x="2902" y="1130"/>
                  </a:cubicBezTo>
                  <a:cubicBezTo>
                    <a:pt x="2828" y="1056"/>
                    <a:pt x="2726" y="1015"/>
                    <a:pt x="2622" y="1015"/>
                  </a:cubicBezTo>
                  <a:cubicBezTo>
                    <a:pt x="2427" y="1015"/>
                    <a:pt x="2223" y="1158"/>
                    <a:pt x="2180" y="1490"/>
                  </a:cubicBezTo>
                  <a:cubicBezTo>
                    <a:pt x="2148" y="1736"/>
                    <a:pt x="2230" y="1982"/>
                    <a:pt x="2394" y="2146"/>
                  </a:cubicBezTo>
                  <a:cubicBezTo>
                    <a:pt x="2410" y="2179"/>
                    <a:pt x="2426" y="2195"/>
                    <a:pt x="2459" y="2211"/>
                  </a:cubicBezTo>
                  <a:lnTo>
                    <a:pt x="2508" y="2261"/>
                  </a:lnTo>
                  <a:lnTo>
                    <a:pt x="2557" y="2293"/>
                  </a:lnTo>
                  <a:lnTo>
                    <a:pt x="2607" y="2326"/>
                  </a:lnTo>
                  <a:lnTo>
                    <a:pt x="2639" y="2343"/>
                  </a:lnTo>
                  <a:cubicBezTo>
                    <a:pt x="2762" y="2408"/>
                    <a:pt x="2898" y="2441"/>
                    <a:pt x="3033" y="2441"/>
                  </a:cubicBezTo>
                  <a:cubicBezTo>
                    <a:pt x="3168" y="2441"/>
                    <a:pt x="3303" y="2408"/>
                    <a:pt x="3426" y="2343"/>
                  </a:cubicBezTo>
                  <a:cubicBezTo>
                    <a:pt x="4033" y="2129"/>
                    <a:pt x="4459" y="1080"/>
                    <a:pt x="3754" y="458"/>
                  </a:cubicBezTo>
                  <a:cubicBezTo>
                    <a:pt x="3480" y="153"/>
                    <a:pt x="3067" y="0"/>
                    <a:pt x="26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18"/>
            <p:cNvSpPr/>
            <p:nvPr/>
          </p:nvSpPr>
          <p:spPr>
            <a:xfrm>
              <a:off x="7630284" y="4923514"/>
              <a:ext cx="80307" cy="179050"/>
            </a:xfrm>
            <a:custGeom>
              <a:rect b="b" l="l" r="r" t="t"/>
              <a:pathLst>
                <a:path extrusionOk="0" h="5458" w="2448">
                  <a:moveTo>
                    <a:pt x="1455" y="1"/>
                  </a:moveTo>
                  <a:cubicBezTo>
                    <a:pt x="1420" y="1"/>
                    <a:pt x="1389" y="6"/>
                    <a:pt x="1361" y="16"/>
                  </a:cubicBezTo>
                  <a:cubicBezTo>
                    <a:pt x="1034" y="114"/>
                    <a:pt x="968" y="377"/>
                    <a:pt x="1116" y="737"/>
                  </a:cubicBezTo>
                  <a:cubicBezTo>
                    <a:pt x="1280" y="1098"/>
                    <a:pt x="1788" y="1147"/>
                    <a:pt x="1657" y="2803"/>
                  </a:cubicBezTo>
                  <a:cubicBezTo>
                    <a:pt x="1525" y="4474"/>
                    <a:pt x="1" y="5458"/>
                    <a:pt x="1" y="5458"/>
                  </a:cubicBezTo>
                  <a:cubicBezTo>
                    <a:pt x="263" y="5409"/>
                    <a:pt x="1837" y="4458"/>
                    <a:pt x="2148" y="2426"/>
                  </a:cubicBezTo>
                  <a:cubicBezTo>
                    <a:pt x="2447" y="573"/>
                    <a:pt x="1806" y="1"/>
                    <a:pt x="14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18"/>
            <p:cNvSpPr/>
            <p:nvPr/>
          </p:nvSpPr>
          <p:spPr>
            <a:xfrm>
              <a:off x="7572776" y="4874174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8" y="0"/>
                  </a:moveTo>
                  <a:cubicBezTo>
                    <a:pt x="1297" y="0"/>
                    <a:pt x="859" y="91"/>
                    <a:pt x="475" y="389"/>
                  </a:cubicBezTo>
                  <a:cubicBezTo>
                    <a:pt x="164" y="668"/>
                    <a:pt x="0" y="1061"/>
                    <a:pt x="49" y="1487"/>
                  </a:cubicBezTo>
                  <a:cubicBezTo>
                    <a:pt x="106" y="1999"/>
                    <a:pt x="632" y="2437"/>
                    <a:pt x="1230" y="2437"/>
                  </a:cubicBezTo>
                  <a:cubicBezTo>
                    <a:pt x="1322" y="2437"/>
                    <a:pt x="1415" y="2427"/>
                    <a:pt x="1508" y="2405"/>
                  </a:cubicBezTo>
                  <a:cubicBezTo>
                    <a:pt x="1623" y="2372"/>
                    <a:pt x="1721" y="2340"/>
                    <a:pt x="1820" y="2290"/>
                  </a:cubicBezTo>
                  <a:lnTo>
                    <a:pt x="1836" y="2290"/>
                  </a:lnTo>
                  <a:lnTo>
                    <a:pt x="1852" y="2274"/>
                  </a:lnTo>
                  <a:cubicBezTo>
                    <a:pt x="2147" y="2110"/>
                    <a:pt x="2311" y="1782"/>
                    <a:pt x="2246" y="1455"/>
                  </a:cubicBezTo>
                  <a:cubicBezTo>
                    <a:pt x="2196" y="1117"/>
                    <a:pt x="1908" y="894"/>
                    <a:pt x="1600" y="894"/>
                  </a:cubicBezTo>
                  <a:cubicBezTo>
                    <a:pt x="1503" y="894"/>
                    <a:pt x="1405" y="916"/>
                    <a:pt x="1311" y="963"/>
                  </a:cubicBezTo>
                  <a:cubicBezTo>
                    <a:pt x="951" y="1176"/>
                    <a:pt x="1049" y="1717"/>
                    <a:pt x="1475" y="1766"/>
                  </a:cubicBezTo>
                  <a:cubicBezTo>
                    <a:pt x="1506" y="1774"/>
                    <a:pt x="1536" y="1777"/>
                    <a:pt x="1566" y="1777"/>
                  </a:cubicBezTo>
                  <a:cubicBezTo>
                    <a:pt x="1788" y="1777"/>
                    <a:pt x="1963" y="1571"/>
                    <a:pt x="1934" y="1340"/>
                  </a:cubicBezTo>
                  <a:cubicBezTo>
                    <a:pt x="1921" y="1301"/>
                    <a:pt x="1944" y="1267"/>
                    <a:pt x="1979" y="1267"/>
                  </a:cubicBezTo>
                  <a:cubicBezTo>
                    <a:pt x="2032" y="1267"/>
                    <a:pt x="2111" y="1345"/>
                    <a:pt x="2131" y="1602"/>
                  </a:cubicBezTo>
                  <a:cubicBezTo>
                    <a:pt x="2147" y="1717"/>
                    <a:pt x="2131" y="1848"/>
                    <a:pt x="2065" y="1963"/>
                  </a:cubicBezTo>
                  <a:cubicBezTo>
                    <a:pt x="1933" y="2184"/>
                    <a:pt x="1681" y="2312"/>
                    <a:pt x="1418" y="2312"/>
                  </a:cubicBezTo>
                  <a:cubicBezTo>
                    <a:pt x="1388" y="2312"/>
                    <a:pt x="1358" y="2310"/>
                    <a:pt x="1328" y="2307"/>
                  </a:cubicBezTo>
                  <a:cubicBezTo>
                    <a:pt x="1317" y="2307"/>
                    <a:pt x="1307" y="2308"/>
                    <a:pt x="1297" y="2308"/>
                  </a:cubicBezTo>
                  <a:cubicBezTo>
                    <a:pt x="609" y="2308"/>
                    <a:pt x="141" y="1248"/>
                    <a:pt x="771" y="619"/>
                  </a:cubicBezTo>
                  <a:cubicBezTo>
                    <a:pt x="1042" y="325"/>
                    <a:pt x="1431" y="199"/>
                    <a:pt x="1847" y="199"/>
                  </a:cubicBezTo>
                  <a:cubicBezTo>
                    <a:pt x="2362" y="199"/>
                    <a:pt x="2918" y="392"/>
                    <a:pt x="3344" y="701"/>
                  </a:cubicBezTo>
                  <a:cubicBezTo>
                    <a:pt x="5081" y="1979"/>
                    <a:pt x="4819" y="4257"/>
                    <a:pt x="4327" y="5421"/>
                  </a:cubicBezTo>
                  <a:cubicBezTo>
                    <a:pt x="4050" y="6090"/>
                    <a:pt x="3594" y="6677"/>
                    <a:pt x="3008" y="7103"/>
                  </a:cubicBezTo>
                  <a:lnTo>
                    <a:pt x="3008" y="7103"/>
                  </a:lnTo>
                  <a:cubicBezTo>
                    <a:pt x="3098" y="7047"/>
                    <a:pt x="3845" y="6611"/>
                    <a:pt x="4393" y="5454"/>
                  </a:cubicBezTo>
                  <a:cubicBezTo>
                    <a:pt x="4950" y="4290"/>
                    <a:pt x="5278" y="1913"/>
                    <a:pt x="3459" y="553"/>
                  </a:cubicBezTo>
                  <a:cubicBezTo>
                    <a:pt x="3098" y="307"/>
                    <a:pt x="2688" y="127"/>
                    <a:pt x="2262" y="61"/>
                  </a:cubicBezTo>
                  <a:cubicBezTo>
                    <a:pt x="2095" y="27"/>
                    <a:pt x="1899" y="0"/>
                    <a:pt x="1688" y="0"/>
                  </a:cubicBezTo>
                  <a:close/>
                  <a:moveTo>
                    <a:pt x="3008" y="7103"/>
                  </a:moveTo>
                  <a:cubicBezTo>
                    <a:pt x="3002" y="7107"/>
                    <a:pt x="2999" y="7109"/>
                    <a:pt x="3000" y="7109"/>
                  </a:cubicBezTo>
                  <a:cubicBezTo>
                    <a:pt x="3003" y="7107"/>
                    <a:pt x="3006" y="7105"/>
                    <a:pt x="3008" y="71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18"/>
            <p:cNvSpPr/>
            <p:nvPr/>
          </p:nvSpPr>
          <p:spPr>
            <a:xfrm>
              <a:off x="7612011" y="4693350"/>
              <a:ext cx="171045" cy="268870"/>
            </a:xfrm>
            <a:custGeom>
              <a:rect b="b" l="l" r="r" t="t"/>
              <a:pathLst>
                <a:path extrusionOk="0" h="8196" w="5214">
                  <a:moveTo>
                    <a:pt x="1099" y="0"/>
                  </a:moveTo>
                  <a:lnTo>
                    <a:pt x="1099" y="0"/>
                  </a:lnTo>
                  <a:cubicBezTo>
                    <a:pt x="1" y="2852"/>
                    <a:pt x="1279" y="4377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72" y="7278"/>
                    <a:pt x="3607" y="5590"/>
                    <a:pt x="4476" y="4229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17" y="3737"/>
                  </a:cubicBezTo>
                  <a:cubicBezTo>
                    <a:pt x="2656" y="4475"/>
                    <a:pt x="3279" y="5803"/>
                    <a:pt x="3279" y="5803"/>
                  </a:cubicBezTo>
                  <a:cubicBezTo>
                    <a:pt x="2066" y="4934"/>
                    <a:pt x="2312" y="4164"/>
                    <a:pt x="2656" y="3754"/>
                  </a:cubicBezTo>
                  <a:cubicBezTo>
                    <a:pt x="3000" y="3360"/>
                    <a:pt x="2525" y="3016"/>
                    <a:pt x="2541" y="2787"/>
                  </a:cubicBezTo>
                  <a:cubicBezTo>
                    <a:pt x="2558" y="2639"/>
                    <a:pt x="2591" y="2508"/>
                    <a:pt x="2640" y="2361"/>
                  </a:cubicBezTo>
                  <a:cubicBezTo>
                    <a:pt x="2640" y="2361"/>
                    <a:pt x="2572" y="2315"/>
                    <a:pt x="2445" y="2315"/>
                  </a:cubicBezTo>
                  <a:cubicBezTo>
                    <a:pt x="2331" y="2315"/>
                    <a:pt x="2170" y="2352"/>
                    <a:pt x="1968" y="2492"/>
                  </a:cubicBezTo>
                  <a:cubicBezTo>
                    <a:pt x="1230" y="2983"/>
                    <a:pt x="1525" y="4082"/>
                    <a:pt x="1525" y="4082"/>
                  </a:cubicBezTo>
                  <a:cubicBezTo>
                    <a:pt x="1001" y="3344"/>
                    <a:pt x="1181" y="2590"/>
                    <a:pt x="1771" y="2066"/>
                  </a:cubicBezTo>
                  <a:cubicBezTo>
                    <a:pt x="2377" y="1541"/>
                    <a:pt x="1804" y="1066"/>
                    <a:pt x="1410" y="836"/>
                  </a:cubicBezTo>
                  <a:cubicBezTo>
                    <a:pt x="1017" y="623"/>
                    <a:pt x="1099" y="1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18"/>
            <p:cNvSpPr/>
            <p:nvPr/>
          </p:nvSpPr>
          <p:spPr>
            <a:xfrm>
              <a:off x="7532982" y="4659987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33"/>
                    <a:pt x="3033" y="4525"/>
                  </a:cubicBezTo>
                  <a:cubicBezTo>
                    <a:pt x="3033" y="4525"/>
                    <a:pt x="2475" y="3853"/>
                    <a:pt x="2738" y="3099"/>
                  </a:cubicBezTo>
                  <a:cubicBezTo>
                    <a:pt x="3000" y="2345"/>
                    <a:pt x="2688" y="2083"/>
                    <a:pt x="2442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8" y="1256"/>
                    <a:pt x="2332" y="1256"/>
                  </a:cubicBezTo>
                  <a:cubicBezTo>
                    <a:pt x="2170" y="1256"/>
                    <a:pt x="1861" y="1319"/>
                    <a:pt x="1934" y="1820"/>
                  </a:cubicBezTo>
                  <a:cubicBezTo>
                    <a:pt x="2033" y="2509"/>
                    <a:pt x="2082" y="2624"/>
                    <a:pt x="1852" y="2640"/>
                  </a:cubicBezTo>
                  <a:cubicBezTo>
                    <a:pt x="1843" y="2641"/>
                    <a:pt x="1835" y="2642"/>
                    <a:pt x="1826" y="2642"/>
                  </a:cubicBezTo>
                  <a:cubicBezTo>
                    <a:pt x="1645" y="2642"/>
                    <a:pt x="1707" y="2304"/>
                    <a:pt x="1754" y="2115"/>
                  </a:cubicBezTo>
                  <a:cubicBezTo>
                    <a:pt x="1820" y="1935"/>
                    <a:pt x="2065" y="1099"/>
                    <a:pt x="1410" y="821"/>
                  </a:cubicBezTo>
                  <a:cubicBezTo>
                    <a:pt x="754" y="542"/>
                    <a:pt x="492" y="280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18"/>
            <p:cNvSpPr/>
            <p:nvPr/>
          </p:nvSpPr>
          <p:spPr>
            <a:xfrm>
              <a:off x="7712036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71" y="509"/>
                    <a:pt x="1050" y="1181"/>
                    <a:pt x="951" y="2476"/>
                  </a:cubicBezTo>
                  <a:cubicBezTo>
                    <a:pt x="853" y="3771"/>
                    <a:pt x="0" y="4263"/>
                    <a:pt x="0" y="4263"/>
                  </a:cubicBezTo>
                  <a:cubicBezTo>
                    <a:pt x="3590" y="2443"/>
                    <a:pt x="2295" y="771"/>
                    <a:pt x="1935" y="526"/>
                  </a:cubicBezTo>
                  <a:cubicBezTo>
                    <a:pt x="1590" y="280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18"/>
            <p:cNvSpPr/>
            <p:nvPr/>
          </p:nvSpPr>
          <p:spPr>
            <a:xfrm>
              <a:off x="7834105" y="4977774"/>
              <a:ext cx="227470" cy="159432"/>
            </a:xfrm>
            <a:custGeom>
              <a:rect b="b" l="l" r="r" t="t"/>
              <a:pathLst>
                <a:path extrusionOk="0" h="4860" w="6934">
                  <a:moveTo>
                    <a:pt x="1949" y="0"/>
                  </a:moveTo>
                  <a:cubicBezTo>
                    <a:pt x="1069" y="0"/>
                    <a:pt x="604" y="827"/>
                    <a:pt x="722" y="1362"/>
                  </a:cubicBezTo>
                  <a:cubicBezTo>
                    <a:pt x="836" y="1964"/>
                    <a:pt x="1403" y="2002"/>
                    <a:pt x="1543" y="2002"/>
                  </a:cubicBezTo>
                  <a:cubicBezTo>
                    <a:pt x="1563" y="2002"/>
                    <a:pt x="1574" y="2001"/>
                    <a:pt x="1574" y="2001"/>
                  </a:cubicBezTo>
                  <a:cubicBezTo>
                    <a:pt x="1312" y="1903"/>
                    <a:pt x="1197" y="1591"/>
                    <a:pt x="1328" y="1329"/>
                  </a:cubicBezTo>
                  <a:cubicBezTo>
                    <a:pt x="1371" y="1265"/>
                    <a:pt x="1415" y="1241"/>
                    <a:pt x="1462" y="1241"/>
                  </a:cubicBezTo>
                  <a:cubicBezTo>
                    <a:pt x="1560" y="1241"/>
                    <a:pt x="1671" y="1344"/>
                    <a:pt x="1803" y="1411"/>
                  </a:cubicBezTo>
                  <a:cubicBezTo>
                    <a:pt x="1844" y="1430"/>
                    <a:pt x="1883" y="1438"/>
                    <a:pt x="1918" y="1438"/>
                  </a:cubicBezTo>
                  <a:cubicBezTo>
                    <a:pt x="2069" y="1438"/>
                    <a:pt x="2173" y="1285"/>
                    <a:pt x="2213" y="1099"/>
                  </a:cubicBezTo>
                  <a:cubicBezTo>
                    <a:pt x="2253" y="958"/>
                    <a:pt x="2362" y="817"/>
                    <a:pt x="2550" y="817"/>
                  </a:cubicBezTo>
                  <a:cubicBezTo>
                    <a:pt x="2668" y="817"/>
                    <a:pt x="2817" y="872"/>
                    <a:pt x="3000" y="1017"/>
                  </a:cubicBezTo>
                  <a:cubicBezTo>
                    <a:pt x="3492" y="1394"/>
                    <a:pt x="3180" y="2148"/>
                    <a:pt x="3180" y="2148"/>
                  </a:cubicBezTo>
                  <a:cubicBezTo>
                    <a:pt x="3180" y="2148"/>
                    <a:pt x="3180" y="1526"/>
                    <a:pt x="2754" y="1476"/>
                  </a:cubicBezTo>
                  <a:cubicBezTo>
                    <a:pt x="2707" y="1463"/>
                    <a:pt x="2659" y="1456"/>
                    <a:pt x="2613" y="1456"/>
                  </a:cubicBezTo>
                  <a:cubicBezTo>
                    <a:pt x="2435" y="1456"/>
                    <a:pt x="2275" y="1553"/>
                    <a:pt x="2197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30" y="2657"/>
                    <a:pt x="2377" y="2739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77" y="3558"/>
                    <a:pt x="1656" y="3558"/>
                    <a:pt x="1656" y="3558"/>
                  </a:cubicBezTo>
                  <a:cubicBezTo>
                    <a:pt x="1803" y="3345"/>
                    <a:pt x="1771" y="3050"/>
                    <a:pt x="1574" y="2886"/>
                  </a:cubicBez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45"/>
                    <a:pt x="1017" y="3263"/>
                    <a:pt x="754" y="3493"/>
                  </a:cubicBezTo>
                  <a:cubicBezTo>
                    <a:pt x="618" y="3603"/>
                    <a:pt x="419" y="3630"/>
                    <a:pt x="260" y="3630"/>
                  </a:cubicBezTo>
                  <a:cubicBezTo>
                    <a:pt x="114" y="3630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1" y="3706"/>
                    <a:pt x="394" y="3755"/>
                    <a:pt x="590" y="3771"/>
                  </a:cubicBezTo>
                  <a:cubicBezTo>
                    <a:pt x="1033" y="3804"/>
                    <a:pt x="1476" y="3886"/>
                    <a:pt x="1902" y="3984"/>
                  </a:cubicBezTo>
                  <a:cubicBezTo>
                    <a:pt x="3082" y="4345"/>
                    <a:pt x="3803" y="4837"/>
                    <a:pt x="4688" y="4853"/>
                  </a:cubicBezTo>
                  <a:cubicBezTo>
                    <a:pt x="4746" y="4857"/>
                    <a:pt x="4804" y="4859"/>
                    <a:pt x="4862" y="4859"/>
                  </a:cubicBezTo>
                  <a:cubicBezTo>
                    <a:pt x="5262" y="4859"/>
                    <a:pt x="5656" y="4761"/>
                    <a:pt x="6000" y="4574"/>
                  </a:cubicBezTo>
                  <a:cubicBezTo>
                    <a:pt x="6786" y="4115"/>
                    <a:pt x="6934" y="2952"/>
                    <a:pt x="6475" y="2345"/>
                  </a:cubicBezTo>
                  <a:cubicBezTo>
                    <a:pt x="6244" y="2015"/>
                    <a:pt x="5880" y="1864"/>
                    <a:pt x="5540" y="1864"/>
                  </a:cubicBezTo>
                  <a:cubicBezTo>
                    <a:pt x="5204" y="1864"/>
                    <a:pt x="4892" y="2011"/>
                    <a:pt x="4754" y="2280"/>
                  </a:cubicBezTo>
                  <a:cubicBezTo>
                    <a:pt x="4508" y="2607"/>
                    <a:pt x="4541" y="3083"/>
                    <a:pt x="4836" y="3361"/>
                  </a:cubicBezTo>
                  <a:lnTo>
                    <a:pt x="4852" y="3378"/>
                  </a:lnTo>
                  <a:cubicBezTo>
                    <a:pt x="4869" y="3394"/>
                    <a:pt x="4885" y="3411"/>
                    <a:pt x="4918" y="3427"/>
                  </a:cubicBezTo>
                  <a:lnTo>
                    <a:pt x="4950" y="3460"/>
                  </a:lnTo>
                  <a:cubicBezTo>
                    <a:pt x="5052" y="3519"/>
                    <a:pt x="5179" y="3550"/>
                    <a:pt x="5302" y="3550"/>
                  </a:cubicBezTo>
                  <a:cubicBezTo>
                    <a:pt x="5556" y="3550"/>
                    <a:pt x="5797" y="3419"/>
                    <a:pt x="5786" y="3132"/>
                  </a:cubicBezTo>
                  <a:cubicBezTo>
                    <a:pt x="5800" y="2938"/>
                    <a:pt x="5644" y="2856"/>
                    <a:pt x="5467" y="2856"/>
                  </a:cubicBezTo>
                  <a:cubicBezTo>
                    <a:pt x="5213" y="2856"/>
                    <a:pt x="4916" y="3027"/>
                    <a:pt x="5032" y="3279"/>
                  </a:cubicBezTo>
                  <a:cubicBezTo>
                    <a:pt x="5040" y="3302"/>
                    <a:pt x="5041" y="3325"/>
                    <a:pt x="5018" y="3325"/>
                  </a:cubicBezTo>
                  <a:cubicBezTo>
                    <a:pt x="4991" y="3325"/>
                    <a:pt x="4934" y="3294"/>
                    <a:pt x="4819" y="3197"/>
                  </a:cubicBezTo>
                  <a:cubicBezTo>
                    <a:pt x="4705" y="3099"/>
                    <a:pt x="4639" y="2952"/>
                    <a:pt x="4639" y="2788"/>
                  </a:cubicBezTo>
                  <a:cubicBezTo>
                    <a:pt x="4639" y="2624"/>
                    <a:pt x="4705" y="2460"/>
                    <a:pt x="4819" y="2312"/>
                  </a:cubicBezTo>
                  <a:cubicBezTo>
                    <a:pt x="4945" y="2078"/>
                    <a:pt x="5212" y="1955"/>
                    <a:pt x="5499" y="1955"/>
                  </a:cubicBezTo>
                  <a:cubicBezTo>
                    <a:pt x="5814" y="1955"/>
                    <a:pt x="6154" y="2102"/>
                    <a:pt x="6360" y="2411"/>
                  </a:cubicBezTo>
                  <a:cubicBezTo>
                    <a:pt x="6360" y="2411"/>
                    <a:pt x="6360" y="2427"/>
                    <a:pt x="6377" y="2443"/>
                  </a:cubicBezTo>
                  <a:cubicBezTo>
                    <a:pt x="6590" y="2853"/>
                    <a:pt x="6590" y="3361"/>
                    <a:pt x="6344" y="3755"/>
                  </a:cubicBezTo>
                  <a:cubicBezTo>
                    <a:pt x="6064" y="4258"/>
                    <a:pt x="5426" y="4609"/>
                    <a:pt x="4595" y="4609"/>
                  </a:cubicBezTo>
                  <a:cubicBezTo>
                    <a:pt x="4209" y="4609"/>
                    <a:pt x="3781" y="4533"/>
                    <a:pt x="3328" y="4361"/>
                  </a:cubicBezTo>
                  <a:cubicBezTo>
                    <a:pt x="3279" y="4345"/>
                    <a:pt x="3049" y="4263"/>
                    <a:pt x="2902" y="4197"/>
                  </a:cubicBezTo>
                  <a:cubicBezTo>
                    <a:pt x="2475" y="3984"/>
                    <a:pt x="2033" y="3837"/>
                    <a:pt x="1590" y="3755"/>
                  </a:cubicBezTo>
                  <a:cubicBezTo>
                    <a:pt x="1754" y="3722"/>
                    <a:pt x="1951" y="3706"/>
                    <a:pt x="2164" y="3656"/>
                  </a:cubicBezTo>
                  <a:cubicBezTo>
                    <a:pt x="3901" y="3312"/>
                    <a:pt x="4164" y="837"/>
                    <a:pt x="2705" y="182"/>
                  </a:cubicBezTo>
                  <a:cubicBezTo>
                    <a:pt x="2428" y="55"/>
                    <a:pt x="2175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18"/>
            <p:cNvSpPr/>
            <p:nvPr/>
          </p:nvSpPr>
          <p:spPr>
            <a:xfrm>
              <a:off x="7945415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cubicBezTo>
                    <a:pt x="3885" y="788"/>
                    <a:pt x="3541" y="1574"/>
                    <a:pt x="2902" y="2050"/>
                  </a:cubicBezTo>
                  <a:cubicBezTo>
                    <a:pt x="2493" y="2357"/>
                    <a:pt x="2001" y="2456"/>
                    <a:pt x="1540" y="2456"/>
                  </a:cubicBezTo>
                  <a:cubicBezTo>
                    <a:pt x="723" y="2456"/>
                    <a:pt x="1" y="2148"/>
                    <a:pt x="0" y="2148"/>
                  </a:cubicBezTo>
                  <a:lnTo>
                    <a:pt x="0" y="2148"/>
                  </a:lnTo>
                  <a:cubicBezTo>
                    <a:pt x="1328" y="2869"/>
                    <a:pt x="1836" y="2640"/>
                    <a:pt x="2213" y="3033"/>
                  </a:cubicBezTo>
                  <a:cubicBezTo>
                    <a:pt x="2379" y="3221"/>
                    <a:pt x="2551" y="3278"/>
                    <a:pt x="2709" y="3278"/>
                  </a:cubicBezTo>
                  <a:cubicBezTo>
                    <a:pt x="2894" y="3278"/>
                    <a:pt x="3058" y="3200"/>
                    <a:pt x="3164" y="3164"/>
                  </a:cubicBezTo>
                  <a:cubicBezTo>
                    <a:pt x="3191" y="3158"/>
                    <a:pt x="3217" y="3154"/>
                    <a:pt x="3244" y="3154"/>
                  </a:cubicBezTo>
                  <a:cubicBezTo>
                    <a:pt x="3346" y="3154"/>
                    <a:pt x="3439" y="3204"/>
                    <a:pt x="3492" y="3295"/>
                  </a:cubicBezTo>
                  <a:cubicBezTo>
                    <a:pt x="3524" y="3099"/>
                    <a:pt x="3475" y="2886"/>
                    <a:pt x="3344" y="2722"/>
                  </a:cubicBezTo>
                  <a:cubicBezTo>
                    <a:pt x="3180" y="2509"/>
                    <a:pt x="2770" y="2492"/>
                    <a:pt x="2705" y="2492"/>
                  </a:cubicBezTo>
                  <a:cubicBezTo>
                    <a:pt x="3262" y="2459"/>
                    <a:pt x="3770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18"/>
            <p:cNvSpPr/>
            <p:nvPr/>
          </p:nvSpPr>
          <p:spPr>
            <a:xfrm>
              <a:off x="7750221" y="4820537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05" y="0"/>
                  </a:moveTo>
                  <a:cubicBezTo>
                    <a:pt x="1382" y="0"/>
                    <a:pt x="976" y="149"/>
                    <a:pt x="705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1" y="2434"/>
                    <a:pt x="1426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69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16" y="2204"/>
                  </a:lnTo>
                  <a:cubicBezTo>
                    <a:pt x="2033" y="2188"/>
                    <a:pt x="2049" y="2172"/>
                    <a:pt x="2066" y="2155"/>
                  </a:cubicBezTo>
                  <a:cubicBezTo>
                    <a:pt x="2229" y="1975"/>
                    <a:pt x="2311" y="1729"/>
                    <a:pt x="2279" y="1500"/>
                  </a:cubicBezTo>
                  <a:cubicBezTo>
                    <a:pt x="2236" y="1156"/>
                    <a:pt x="2024" y="1016"/>
                    <a:pt x="1827" y="1016"/>
                  </a:cubicBezTo>
                  <a:cubicBezTo>
                    <a:pt x="1724" y="1016"/>
                    <a:pt x="1625" y="1055"/>
                    <a:pt x="1557" y="1123"/>
                  </a:cubicBezTo>
                  <a:cubicBezTo>
                    <a:pt x="1394" y="1286"/>
                    <a:pt x="1443" y="1565"/>
                    <a:pt x="1639" y="1696"/>
                  </a:cubicBezTo>
                  <a:cubicBezTo>
                    <a:pt x="1710" y="1728"/>
                    <a:pt x="1775" y="1738"/>
                    <a:pt x="1832" y="1738"/>
                  </a:cubicBezTo>
                  <a:cubicBezTo>
                    <a:pt x="1923" y="1738"/>
                    <a:pt x="1995" y="1712"/>
                    <a:pt x="2043" y="1712"/>
                  </a:cubicBezTo>
                  <a:cubicBezTo>
                    <a:pt x="2090" y="1712"/>
                    <a:pt x="2115" y="1736"/>
                    <a:pt x="2115" y="1827"/>
                  </a:cubicBezTo>
                  <a:cubicBezTo>
                    <a:pt x="2082" y="2024"/>
                    <a:pt x="1967" y="2204"/>
                    <a:pt x="1787" y="2286"/>
                  </a:cubicBezTo>
                  <a:cubicBezTo>
                    <a:pt x="1680" y="2340"/>
                    <a:pt x="1563" y="2365"/>
                    <a:pt x="1445" y="2365"/>
                  </a:cubicBezTo>
                  <a:cubicBezTo>
                    <a:pt x="1309" y="2365"/>
                    <a:pt x="1172" y="2331"/>
                    <a:pt x="1049" y="2270"/>
                  </a:cubicBezTo>
                  <a:cubicBezTo>
                    <a:pt x="508" y="2040"/>
                    <a:pt x="148" y="1106"/>
                    <a:pt x="787" y="549"/>
                  </a:cubicBezTo>
                  <a:cubicBezTo>
                    <a:pt x="1033" y="303"/>
                    <a:pt x="1377" y="172"/>
                    <a:pt x="1721" y="155"/>
                  </a:cubicBezTo>
                  <a:cubicBezTo>
                    <a:pt x="2475" y="205"/>
                    <a:pt x="3295" y="746"/>
                    <a:pt x="3442" y="2204"/>
                  </a:cubicBezTo>
                  <a:cubicBezTo>
                    <a:pt x="3475" y="2762"/>
                    <a:pt x="3426" y="3319"/>
                    <a:pt x="3279" y="3844"/>
                  </a:cubicBezTo>
                  <a:cubicBezTo>
                    <a:pt x="3147" y="4302"/>
                    <a:pt x="2934" y="4745"/>
                    <a:pt x="2672" y="5138"/>
                  </a:cubicBezTo>
                  <a:cubicBezTo>
                    <a:pt x="2262" y="5614"/>
                    <a:pt x="1754" y="6024"/>
                    <a:pt x="1180" y="6286"/>
                  </a:cubicBezTo>
                  <a:cubicBezTo>
                    <a:pt x="1803" y="6040"/>
                    <a:pt x="2361" y="5630"/>
                    <a:pt x="2803" y="5122"/>
                  </a:cubicBezTo>
                  <a:cubicBezTo>
                    <a:pt x="3541" y="4270"/>
                    <a:pt x="4459" y="2254"/>
                    <a:pt x="3180" y="614"/>
                  </a:cubicBezTo>
                  <a:cubicBezTo>
                    <a:pt x="2826" y="207"/>
                    <a:pt x="2303" y="0"/>
                    <a:pt x="18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18"/>
            <p:cNvSpPr/>
            <p:nvPr/>
          </p:nvSpPr>
          <p:spPr>
            <a:xfrm>
              <a:off x="7330047" y="4923514"/>
              <a:ext cx="79815" cy="179050"/>
            </a:xfrm>
            <a:custGeom>
              <a:rect b="b" l="l" r="r" t="t"/>
              <a:pathLst>
                <a:path extrusionOk="0" h="5458" w="2433">
                  <a:moveTo>
                    <a:pt x="994" y="1"/>
                  </a:moveTo>
                  <a:cubicBezTo>
                    <a:pt x="632" y="1"/>
                    <a:pt x="1" y="584"/>
                    <a:pt x="285" y="2426"/>
                  </a:cubicBezTo>
                  <a:cubicBezTo>
                    <a:pt x="613" y="4458"/>
                    <a:pt x="2170" y="5409"/>
                    <a:pt x="2433" y="5458"/>
                  </a:cubicBezTo>
                  <a:cubicBezTo>
                    <a:pt x="2433" y="5458"/>
                    <a:pt x="908" y="4474"/>
                    <a:pt x="777" y="2803"/>
                  </a:cubicBezTo>
                  <a:cubicBezTo>
                    <a:pt x="646" y="1147"/>
                    <a:pt x="1154" y="1098"/>
                    <a:pt x="1318" y="737"/>
                  </a:cubicBezTo>
                  <a:cubicBezTo>
                    <a:pt x="1482" y="377"/>
                    <a:pt x="1400" y="114"/>
                    <a:pt x="1088" y="16"/>
                  </a:cubicBezTo>
                  <a:cubicBezTo>
                    <a:pt x="1060" y="6"/>
                    <a:pt x="1028" y="1"/>
                    <a:pt x="9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18"/>
            <p:cNvSpPr/>
            <p:nvPr/>
          </p:nvSpPr>
          <p:spPr>
            <a:xfrm>
              <a:off x="7294223" y="4874174"/>
              <a:ext cx="173702" cy="233244"/>
            </a:xfrm>
            <a:custGeom>
              <a:rect b="b" l="l" r="r" t="t"/>
              <a:pathLst>
                <a:path extrusionOk="0" h="7110" w="5295">
                  <a:moveTo>
                    <a:pt x="3607" y="0"/>
                  </a:moveTo>
                  <a:cubicBezTo>
                    <a:pt x="3396" y="0"/>
                    <a:pt x="3199" y="27"/>
                    <a:pt x="3033" y="61"/>
                  </a:cubicBezTo>
                  <a:cubicBezTo>
                    <a:pt x="2590" y="127"/>
                    <a:pt x="2180" y="307"/>
                    <a:pt x="1836" y="553"/>
                  </a:cubicBezTo>
                  <a:cubicBezTo>
                    <a:pt x="0" y="1913"/>
                    <a:pt x="345" y="4290"/>
                    <a:pt x="886" y="5438"/>
                  </a:cubicBezTo>
                  <a:cubicBezTo>
                    <a:pt x="1181" y="6126"/>
                    <a:pt x="1656" y="6700"/>
                    <a:pt x="2279" y="7109"/>
                  </a:cubicBezTo>
                  <a:cubicBezTo>
                    <a:pt x="1689" y="6683"/>
                    <a:pt x="1230" y="6093"/>
                    <a:pt x="967" y="5405"/>
                  </a:cubicBezTo>
                  <a:cubicBezTo>
                    <a:pt x="459" y="4257"/>
                    <a:pt x="197" y="1963"/>
                    <a:pt x="1935" y="701"/>
                  </a:cubicBezTo>
                  <a:cubicBezTo>
                    <a:pt x="2361" y="383"/>
                    <a:pt x="2917" y="191"/>
                    <a:pt x="3432" y="191"/>
                  </a:cubicBezTo>
                  <a:cubicBezTo>
                    <a:pt x="3848" y="191"/>
                    <a:pt x="4237" y="317"/>
                    <a:pt x="4508" y="602"/>
                  </a:cubicBezTo>
                  <a:cubicBezTo>
                    <a:pt x="5154" y="1248"/>
                    <a:pt x="4670" y="2308"/>
                    <a:pt x="3982" y="2308"/>
                  </a:cubicBezTo>
                  <a:cubicBezTo>
                    <a:pt x="3972" y="2308"/>
                    <a:pt x="3961" y="2307"/>
                    <a:pt x="3951" y="2307"/>
                  </a:cubicBezTo>
                  <a:cubicBezTo>
                    <a:pt x="3921" y="2310"/>
                    <a:pt x="3891" y="2312"/>
                    <a:pt x="3862" y="2312"/>
                  </a:cubicBezTo>
                  <a:cubicBezTo>
                    <a:pt x="3601" y="2312"/>
                    <a:pt x="3360" y="2182"/>
                    <a:pt x="3213" y="1946"/>
                  </a:cubicBezTo>
                  <a:cubicBezTo>
                    <a:pt x="3164" y="1848"/>
                    <a:pt x="3131" y="1717"/>
                    <a:pt x="3148" y="1586"/>
                  </a:cubicBezTo>
                  <a:cubicBezTo>
                    <a:pt x="3167" y="1334"/>
                    <a:pt x="3243" y="1254"/>
                    <a:pt x="3299" y="1254"/>
                  </a:cubicBezTo>
                  <a:cubicBezTo>
                    <a:pt x="3338" y="1254"/>
                    <a:pt x="3367" y="1293"/>
                    <a:pt x="3361" y="1340"/>
                  </a:cubicBezTo>
                  <a:cubicBezTo>
                    <a:pt x="3316" y="1576"/>
                    <a:pt x="3512" y="1773"/>
                    <a:pt x="3744" y="1773"/>
                  </a:cubicBezTo>
                  <a:cubicBezTo>
                    <a:pt x="3769" y="1773"/>
                    <a:pt x="3794" y="1771"/>
                    <a:pt x="3820" y="1766"/>
                  </a:cubicBezTo>
                  <a:cubicBezTo>
                    <a:pt x="4229" y="1700"/>
                    <a:pt x="4328" y="1159"/>
                    <a:pt x="3967" y="963"/>
                  </a:cubicBezTo>
                  <a:cubicBezTo>
                    <a:pt x="3873" y="916"/>
                    <a:pt x="3775" y="894"/>
                    <a:pt x="3679" y="894"/>
                  </a:cubicBezTo>
                  <a:cubicBezTo>
                    <a:pt x="3371" y="894"/>
                    <a:pt x="3083" y="1117"/>
                    <a:pt x="3033" y="1455"/>
                  </a:cubicBezTo>
                  <a:cubicBezTo>
                    <a:pt x="2984" y="1782"/>
                    <a:pt x="3148" y="2110"/>
                    <a:pt x="3443" y="2274"/>
                  </a:cubicBezTo>
                  <a:lnTo>
                    <a:pt x="3475" y="2274"/>
                  </a:lnTo>
                  <a:cubicBezTo>
                    <a:pt x="3574" y="2323"/>
                    <a:pt x="3672" y="2372"/>
                    <a:pt x="3787" y="2389"/>
                  </a:cubicBezTo>
                  <a:cubicBezTo>
                    <a:pt x="3880" y="2411"/>
                    <a:pt x="3973" y="2421"/>
                    <a:pt x="4065" y="2421"/>
                  </a:cubicBezTo>
                  <a:cubicBezTo>
                    <a:pt x="4663" y="2421"/>
                    <a:pt x="5189" y="1983"/>
                    <a:pt x="5246" y="1471"/>
                  </a:cubicBezTo>
                  <a:cubicBezTo>
                    <a:pt x="5295" y="1061"/>
                    <a:pt x="5131" y="651"/>
                    <a:pt x="4819" y="389"/>
                  </a:cubicBezTo>
                  <a:cubicBezTo>
                    <a:pt x="4436" y="91"/>
                    <a:pt x="3998" y="0"/>
                    <a:pt x="36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18"/>
            <p:cNvSpPr/>
            <p:nvPr/>
          </p:nvSpPr>
          <p:spPr>
            <a:xfrm>
              <a:off x="7400152" y="4813287"/>
              <a:ext cx="239870" cy="168847"/>
            </a:xfrm>
            <a:custGeom>
              <a:rect b="b" l="l" r="r" t="t"/>
              <a:pathLst>
                <a:path extrusionOk="0" h="5147" w="7312">
                  <a:moveTo>
                    <a:pt x="1750" y="0"/>
                  </a:moveTo>
                  <a:cubicBezTo>
                    <a:pt x="1356" y="0"/>
                    <a:pt x="969" y="175"/>
                    <a:pt x="705" y="508"/>
                  </a:cubicBezTo>
                  <a:cubicBezTo>
                    <a:pt x="612" y="638"/>
                    <a:pt x="465" y="705"/>
                    <a:pt x="317" y="705"/>
                  </a:cubicBezTo>
                  <a:cubicBezTo>
                    <a:pt x="205" y="705"/>
                    <a:pt x="92" y="667"/>
                    <a:pt x="0" y="590"/>
                  </a:cubicBezTo>
                  <a:lnTo>
                    <a:pt x="0" y="590"/>
                  </a:lnTo>
                  <a:cubicBezTo>
                    <a:pt x="33" y="950"/>
                    <a:pt x="66" y="1016"/>
                    <a:pt x="1771" y="1737"/>
                  </a:cubicBezTo>
                  <a:cubicBezTo>
                    <a:pt x="3082" y="2294"/>
                    <a:pt x="3525" y="4261"/>
                    <a:pt x="3656" y="5146"/>
                  </a:cubicBezTo>
                  <a:cubicBezTo>
                    <a:pt x="3803" y="4261"/>
                    <a:pt x="4246" y="2294"/>
                    <a:pt x="5557" y="1737"/>
                  </a:cubicBezTo>
                  <a:cubicBezTo>
                    <a:pt x="7262" y="1016"/>
                    <a:pt x="7295" y="950"/>
                    <a:pt x="7311" y="590"/>
                  </a:cubicBezTo>
                  <a:lnTo>
                    <a:pt x="7311" y="590"/>
                  </a:lnTo>
                  <a:cubicBezTo>
                    <a:pt x="7219" y="667"/>
                    <a:pt x="7106" y="705"/>
                    <a:pt x="6996" y="705"/>
                  </a:cubicBezTo>
                  <a:cubicBezTo>
                    <a:pt x="6849" y="705"/>
                    <a:pt x="6707" y="638"/>
                    <a:pt x="6623" y="508"/>
                  </a:cubicBezTo>
                  <a:cubicBezTo>
                    <a:pt x="6349" y="175"/>
                    <a:pt x="5958" y="0"/>
                    <a:pt x="5566" y="0"/>
                  </a:cubicBezTo>
                  <a:cubicBezTo>
                    <a:pt x="5301" y="0"/>
                    <a:pt x="5035" y="80"/>
                    <a:pt x="4803" y="245"/>
                  </a:cubicBezTo>
                  <a:cubicBezTo>
                    <a:pt x="4229" y="655"/>
                    <a:pt x="3852" y="1475"/>
                    <a:pt x="3656" y="2655"/>
                  </a:cubicBezTo>
                  <a:cubicBezTo>
                    <a:pt x="3475" y="1458"/>
                    <a:pt x="3098" y="639"/>
                    <a:pt x="2525" y="245"/>
                  </a:cubicBezTo>
                  <a:cubicBezTo>
                    <a:pt x="2287" y="80"/>
                    <a:pt x="2017" y="0"/>
                    <a:pt x="17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18"/>
            <p:cNvSpPr/>
            <p:nvPr/>
          </p:nvSpPr>
          <p:spPr>
            <a:xfrm>
              <a:off x="7476524" y="4719693"/>
              <a:ext cx="87655" cy="145753"/>
            </a:xfrm>
            <a:custGeom>
              <a:rect b="b" l="l" r="r" t="t"/>
              <a:pathLst>
                <a:path extrusionOk="0" h="4443" w="2672">
                  <a:moveTo>
                    <a:pt x="1344" y="0"/>
                  </a:moveTo>
                  <a:cubicBezTo>
                    <a:pt x="1262" y="164"/>
                    <a:pt x="1147" y="312"/>
                    <a:pt x="1000" y="427"/>
                  </a:cubicBezTo>
                  <a:cubicBezTo>
                    <a:pt x="557" y="853"/>
                    <a:pt x="0" y="1721"/>
                    <a:pt x="721" y="2902"/>
                  </a:cubicBezTo>
                  <a:cubicBezTo>
                    <a:pt x="1016" y="3377"/>
                    <a:pt x="1213" y="3902"/>
                    <a:pt x="1344" y="4442"/>
                  </a:cubicBezTo>
                  <a:cubicBezTo>
                    <a:pt x="1459" y="3902"/>
                    <a:pt x="1672" y="3377"/>
                    <a:pt x="1951" y="2902"/>
                  </a:cubicBezTo>
                  <a:cubicBezTo>
                    <a:pt x="2672" y="1721"/>
                    <a:pt x="2115" y="853"/>
                    <a:pt x="1672" y="427"/>
                  </a:cubicBezTo>
                  <a:cubicBezTo>
                    <a:pt x="1541" y="295"/>
                    <a:pt x="1426" y="164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18"/>
            <p:cNvSpPr/>
            <p:nvPr/>
          </p:nvSpPr>
          <p:spPr>
            <a:xfrm>
              <a:off x="7420033" y="4582467"/>
              <a:ext cx="200603" cy="220056"/>
            </a:xfrm>
            <a:custGeom>
              <a:rect b="b" l="l" r="r" t="t"/>
              <a:pathLst>
                <a:path extrusionOk="0" h="6708" w="6115">
                  <a:moveTo>
                    <a:pt x="1900" y="6703"/>
                  </a:moveTo>
                  <a:cubicBezTo>
                    <a:pt x="1901" y="6705"/>
                    <a:pt x="1902" y="6706"/>
                    <a:pt x="1902" y="6708"/>
                  </a:cubicBezTo>
                  <a:cubicBezTo>
                    <a:pt x="1902" y="6706"/>
                    <a:pt x="1901" y="6705"/>
                    <a:pt x="1900" y="6703"/>
                  </a:cubicBezTo>
                  <a:close/>
                  <a:moveTo>
                    <a:pt x="1593" y="1"/>
                  </a:moveTo>
                  <a:cubicBezTo>
                    <a:pt x="1195" y="1"/>
                    <a:pt x="805" y="156"/>
                    <a:pt x="575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69" y="2103"/>
                    <a:pt x="1187" y="2103"/>
                  </a:cubicBezTo>
                  <a:cubicBezTo>
                    <a:pt x="1784" y="2103"/>
                    <a:pt x="1997" y="1584"/>
                    <a:pt x="1870" y="1282"/>
                  </a:cubicBezTo>
                  <a:cubicBezTo>
                    <a:pt x="1827" y="1114"/>
                    <a:pt x="1665" y="993"/>
                    <a:pt x="1495" y="993"/>
                  </a:cubicBezTo>
                  <a:cubicBezTo>
                    <a:pt x="1467" y="993"/>
                    <a:pt x="1439" y="996"/>
                    <a:pt x="1411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1"/>
                    <a:pt x="1275" y="1567"/>
                    <a:pt x="1403" y="1567"/>
                  </a:cubicBezTo>
                  <a:cubicBezTo>
                    <a:pt x="1477" y="1567"/>
                    <a:pt x="1553" y="1535"/>
                    <a:pt x="1607" y="1462"/>
                  </a:cubicBezTo>
                  <a:cubicBezTo>
                    <a:pt x="1648" y="1399"/>
                    <a:pt x="1690" y="1374"/>
                    <a:pt x="1727" y="1374"/>
                  </a:cubicBezTo>
                  <a:cubicBezTo>
                    <a:pt x="1796" y="1374"/>
                    <a:pt x="1847" y="1459"/>
                    <a:pt x="1837" y="1544"/>
                  </a:cubicBezTo>
                  <a:cubicBezTo>
                    <a:pt x="1747" y="1788"/>
                    <a:pt x="1516" y="1942"/>
                    <a:pt x="1271" y="1942"/>
                  </a:cubicBezTo>
                  <a:cubicBezTo>
                    <a:pt x="1203" y="1942"/>
                    <a:pt x="1134" y="1930"/>
                    <a:pt x="1066" y="1905"/>
                  </a:cubicBezTo>
                  <a:cubicBezTo>
                    <a:pt x="657" y="1790"/>
                    <a:pt x="460" y="1053"/>
                    <a:pt x="1017" y="659"/>
                  </a:cubicBezTo>
                  <a:cubicBezTo>
                    <a:pt x="1144" y="567"/>
                    <a:pt x="1328" y="517"/>
                    <a:pt x="1534" y="517"/>
                  </a:cubicBezTo>
                  <a:cubicBezTo>
                    <a:pt x="2130" y="517"/>
                    <a:pt x="2903" y="931"/>
                    <a:pt x="2951" y="1905"/>
                  </a:cubicBezTo>
                  <a:cubicBezTo>
                    <a:pt x="2951" y="3069"/>
                    <a:pt x="2017" y="4118"/>
                    <a:pt x="1771" y="4888"/>
                  </a:cubicBezTo>
                  <a:cubicBezTo>
                    <a:pt x="1417" y="5950"/>
                    <a:pt x="1853" y="6617"/>
                    <a:pt x="1900" y="6703"/>
                  </a:cubicBezTo>
                  <a:lnTo>
                    <a:pt x="1900" y="6703"/>
                  </a:lnTo>
                  <a:cubicBezTo>
                    <a:pt x="1607" y="6147"/>
                    <a:pt x="1592" y="5493"/>
                    <a:pt x="1853" y="4921"/>
                  </a:cubicBezTo>
                  <a:cubicBezTo>
                    <a:pt x="2050" y="4396"/>
                    <a:pt x="2476" y="3839"/>
                    <a:pt x="2804" y="3134"/>
                  </a:cubicBezTo>
                  <a:cubicBezTo>
                    <a:pt x="2919" y="2921"/>
                    <a:pt x="3001" y="2675"/>
                    <a:pt x="3050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09" y="5495"/>
                    <a:pt x="4492" y="6150"/>
                    <a:pt x="4214" y="6708"/>
                  </a:cubicBezTo>
                  <a:cubicBezTo>
                    <a:pt x="4246" y="6642"/>
                    <a:pt x="4705" y="5970"/>
                    <a:pt x="4345" y="4888"/>
                  </a:cubicBezTo>
                  <a:cubicBezTo>
                    <a:pt x="4082" y="4118"/>
                    <a:pt x="3164" y="3069"/>
                    <a:pt x="3164" y="1905"/>
                  </a:cubicBezTo>
                  <a:cubicBezTo>
                    <a:pt x="3213" y="931"/>
                    <a:pt x="3986" y="517"/>
                    <a:pt x="4582" y="517"/>
                  </a:cubicBezTo>
                  <a:cubicBezTo>
                    <a:pt x="4788" y="517"/>
                    <a:pt x="4972" y="567"/>
                    <a:pt x="5099" y="659"/>
                  </a:cubicBezTo>
                  <a:cubicBezTo>
                    <a:pt x="5656" y="1053"/>
                    <a:pt x="5459" y="1790"/>
                    <a:pt x="5033" y="1905"/>
                  </a:cubicBezTo>
                  <a:cubicBezTo>
                    <a:pt x="4969" y="1930"/>
                    <a:pt x="4903" y="1942"/>
                    <a:pt x="4837" y="1942"/>
                  </a:cubicBezTo>
                  <a:cubicBezTo>
                    <a:pt x="4600" y="1942"/>
                    <a:pt x="4369" y="1788"/>
                    <a:pt x="4279" y="1544"/>
                  </a:cubicBezTo>
                  <a:cubicBezTo>
                    <a:pt x="4258" y="1459"/>
                    <a:pt x="4312" y="1374"/>
                    <a:pt x="4385" y="1374"/>
                  </a:cubicBezTo>
                  <a:cubicBezTo>
                    <a:pt x="4424" y="1374"/>
                    <a:pt x="4468" y="1399"/>
                    <a:pt x="4509" y="1462"/>
                  </a:cubicBezTo>
                  <a:cubicBezTo>
                    <a:pt x="4557" y="1535"/>
                    <a:pt x="4629" y="1567"/>
                    <a:pt x="4702" y="1567"/>
                  </a:cubicBezTo>
                  <a:cubicBezTo>
                    <a:pt x="4826" y="1567"/>
                    <a:pt x="4951" y="1471"/>
                    <a:pt x="4951" y="1315"/>
                  </a:cubicBezTo>
                  <a:cubicBezTo>
                    <a:pt x="4968" y="1167"/>
                    <a:pt x="4853" y="1020"/>
                    <a:pt x="4705" y="1003"/>
                  </a:cubicBezTo>
                  <a:cubicBezTo>
                    <a:pt x="4675" y="996"/>
                    <a:pt x="4645" y="993"/>
                    <a:pt x="4615" y="993"/>
                  </a:cubicBezTo>
                  <a:cubicBezTo>
                    <a:pt x="4439" y="993"/>
                    <a:pt x="4286" y="1114"/>
                    <a:pt x="4230" y="1282"/>
                  </a:cubicBezTo>
                  <a:cubicBezTo>
                    <a:pt x="4103" y="1584"/>
                    <a:pt x="4346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69"/>
                    <a:pt x="6115" y="1102"/>
                    <a:pt x="5525" y="446"/>
                  </a:cubicBezTo>
                  <a:cubicBezTo>
                    <a:pt x="5302" y="156"/>
                    <a:pt x="4916" y="1"/>
                    <a:pt x="4520" y="1"/>
                  </a:cubicBezTo>
                  <a:cubicBezTo>
                    <a:pt x="4045" y="1"/>
                    <a:pt x="3554" y="225"/>
                    <a:pt x="3312" y="708"/>
                  </a:cubicBezTo>
                  <a:cubicBezTo>
                    <a:pt x="3197" y="872"/>
                    <a:pt x="3099" y="1069"/>
                    <a:pt x="3050" y="1266"/>
                  </a:cubicBezTo>
                  <a:cubicBezTo>
                    <a:pt x="3001" y="1069"/>
                    <a:pt x="2919" y="872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18"/>
            <p:cNvSpPr/>
            <p:nvPr/>
          </p:nvSpPr>
          <p:spPr>
            <a:xfrm>
              <a:off x="7257645" y="4693875"/>
              <a:ext cx="171045" cy="268903"/>
            </a:xfrm>
            <a:custGeom>
              <a:rect b="b" l="l" r="r" t="t"/>
              <a:pathLst>
                <a:path extrusionOk="0" h="8197" w="5214">
                  <a:moveTo>
                    <a:pt x="4115" y="1"/>
                  </a:moveTo>
                  <a:cubicBezTo>
                    <a:pt x="4115" y="1"/>
                    <a:pt x="4197" y="607"/>
                    <a:pt x="3804" y="837"/>
                  </a:cubicBezTo>
                  <a:cubicBezTo>
                    <a:pt x="3410" y="1066"/>
                    <a:pt x="2836" y="1525"/>
                    <a:pt x="3443" y="2050"/>
                  </a:cubicBezTo>
                  <a:cubicBezTo>
                    <a:pt x="4033" y="2574"/>
                    <a:pt x="4213" y="3328"/>
                    <a:pt x="3689" y="4066"/>
                  </a:cubicBezTo>
                  <a:cubicBezTo>
                    <a:pt x="3689" y="4066"/>
                    <a:pt x="3984" y="2967"/>
                    <a:pt x="3246" y="2476"/>
                  </a:cubicBezTo>
                  <a:cubicBezTo>
                    <a:pt x="3054" y="2343"/>
                    <a:pt x="2899" y="2306"/>
                    <a:pt x="2786" y="2306"/>
                  </a:cubicBezTo>
                  <a:cubicBezTo>
                    <a:pt x="2649" y="2306"/>
                    <a:pt x="2574" y="2361"/>
                    <a:pt x="2574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214" y="3361"/>
                    <a:pt x="2558" y="3754"/>
                  </a:cubicBezTo>
                  <a:cubicBezTo>
                    <a:pt x="2902" y="4148"/>
                    <a:pt x="3148" y="4918"/>
                    <a:pt x="1951" y="5803"/>
                  </a:cubicBezTo>
                  <a:cubicBezTo>
                    <a:pt x="1951" y="5803"/>
                    <a:pt x="2558" y="4443"/>
                    <a:pt x="2197" y="3738"/>
                  </a:cubicBezTo>
                  <a:cubicBezTo>
                    <a:pt x="1837" y="3033"/>
                    <a:pt x="1378" y="3148"/>
                    <a:pt x="968" y="2558"/>
                  </a:cubicBezTo>
                  <a:cubicBezTo>
                    <a:pt x="968" y="2558"/>
                    <a:pt x="1" y="3082"/>
                    <a:pt x="755" y="4230"/>
                  </a:cubicBezTo>
                  <a:cubicBezTo>
                    <a:pt x="1624" y="5574"/>
                    <a:pt x="542" y="7278"/>
                    <a:pt x="1476" y="8196"/>
                  </a:cubicBezTo>
                  <a:cubicBezTo>
                    <a:pt x="1476" y="8196"/>
                    <a:pt x="1410" y="6836"/>
                    <a:pt x="2673" y="5606"/>
                  </a:cubicBezTo>
                  <a:cubicBezTo>
                    <a:pt x="3935" y="4377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18"/>
            <p:cNvSpPr/>
            <p:nvPr/>
          </p:nvSpPr>
          <p:spPr>
            <a:xfrm>
              <a:off x="7407665" y="4660544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2591" y="0"/>
                  </a:moveTo>
                  <a:lnTo>
                    <a:pt x="2591" y="0"/>
                  </a:lnTo>
                  <a:cubicBezTo>
                    <a:pt x="2542" y="279"/>
                    <a:pt x="2279" y="525"/>
                    <a:pt x="1640" y="820"/>
                  </a:cubicBezTo>
                  <a:cubicBezTo>
                    <a:pt x="984" y="1099"/>
                    <a:pt x="1230" y="1935"/>
                    <a:pt x="1279" y="2115"/>
                  </a:cubicBezTo>
                  <a:cubicBezTo>
                    <a:pt x="1342" y="2303"/>
                    <a:pt x="1390" y="2641"/>
                    <a:pt x="1207" y="2641"/>
                  </a:cubicBezTo>
                  <a:cubicBezTo>
                    <a:pt x="1199" y="2641"/>
                    <a:pt x="1190" y="2641"/>
                    <a:pt x="1181" y="2639"/>
                  </a:cubicBezTo>
                  <a:cubicBezTo>
                    <a:pt x="968" y="2607"/>
                    <a:pt x="1017" y="2492"/>
                    <a:pt x="1116" y="1820"/>
                  </a:cubicBezTo>
                  <a:cubicBezTo>
                    <a:pt x="1189" y="1319"/>
                    <a:pt x="880" y="1255"/>
                    <a:pt x="717" y="1255"/>
                  </a:cubicBezTo>
                  <a:cubicBezTo>
                    <a:pt x="662" y="1255"/>
                    <a:pt x="624" y="1262"/>
                    <a:pt x="624" y="1262"/>
                  </a:cubicBezTo>
                  <a:cubicBezTo>
                    <a:pt x="755" y="1426"/>
                    <a:pt x="739" y="1656"/>
                    <a:pt x="607" y="1820"/>
                  </a:cubicBezTo>
                  <a:cubicBezTo>
                    <a:pt x="362" y="2066"/>
                    <a:pt x="50" y="2344"/>
                    <a:pt x="312" y="3098"/>
                  </a:cubicBezTo>
                  <a:cubicBezTo>
                    <a:pt x="575" y="3852"/>
                    <a:pt x="1" y="4524"/>
                    <a:pt x="1" y="4524"/>
                  </a:cubicBezTo>
                  <a:cubicBezTo>
                    <a:pt x="3033" y="2017"/>
                    <a:pt x="2591" y="1"/>
                    <a:pt x="25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18"/>
            <p:cNvSpPr/>
            <p:nvPr/>
          </p:nvSpPr>
          <p:spPr>
            <a:xfrm>
              <a:off x="7210864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80"/>
                    <a:pt x="1640" y="526"/>
                  </a:cubicBezTo>
                  <a:cubicBezTo>
                    <a:pt x="1296" y="771"/>
                    <a:pt x="1" y="2443"/>
                    <a:pt x="3590" y="4263"/>
                  </a:cubicBezTo>
                  <a:cubicBezTo>
                    <a:pt x="3590" y="4263"/>
                    <a:pt x="2738" y="3771"/>
                    <a:pt x="2623" y="2476"/>
                  </a:cubicBezTo>
                  <a:cubicBezTo>
                    <a:pt x="2525" y="1198"/>
                    <a:pt x="2804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18"/>
            <p:cNvSpPr/>
            <p:nvPr/>
          </p:nvSpPr>
          <p:spPr>
            <a:xfrm>
              <a:off x="6978567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78" y="1"/>
                  </a:moveTo>
                  <a:cubicBezTo>
                    <a:pt x="4754" y="1"/>
                    <a:pt x="4504" y="53"/>
                    <a:pt x="4230" y="176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700"/>
                    <a:pt x="5180" y="3732"/>
                    <a:pt x="5344" y="3749"/>
                  </a:cubicBezTo>
                  <a:cubicBezTo>
                    <a:pt x="4902" y="3831"/>
                    <a:pt x="4459" y="3995"/>
                    <a:pt x="4033" y="4191"/>
                  </a:cubicBezTo>
                  <a:cubicBezTo>
                    <a:pt x="3885" y="4273"/>
                    <a:pt x="3656" y="4339"/>
                    <a:pt x="3607" y="4355"/>
                  </a:cubicBezTo>
                  <a:cubicBezTo>
                    <a:pt x="3152" y="4528"/>
                    <a:pt x="2723" y="4603"/>
                    <a:pt x="2336" y="4603"/>
                  </a:cubicBezTo>
                  <a:cubicBezTo>
                    <a:pt x="1507" y="4603"/>
                    <a:pt x="870" y="4257"/>
                    <a:pt x="591" y="3765"/>
                  </a:cubicBezTo>
                  <a:cubicBezTo>
                    <a:pt x="361" y="3355"/>
                    <a:pt x="345" y="2864"/>
                    <a:pt x="558" y="2454"/>
                  </a:cubicBezTo>
                  <a:cubicBezTo>
                    <a:pt x="558" y="2437"/>
                    <a:pt x="574" y="2437"/>
                    <a:pt x="574" y="2421"/>
                  </a:cubicBezTo>
                  <a:cubicBezTo>
                    <a:pt x="787" y="2107"/>
                    <a:pt x="1123" y="1960"/>
                    <a:pt x="1434" y="1960"/>
                  </a:cubicBezTo>
                  <a:cubicBezTo>
                    <a:pt x="1722" y="1960"/>
                    <a:pt x="1989" y="2086"/>
                    <a:pt x="2115" y="2323"/>
                  </a:cubicBezTo>
                  <a:cubicBezTo>
                    <a:pt x="2230" y="2454"/>
                    <a:pt x="2295" y="2634"/>
                    <a:pt x="2295" y="2798"/>
                  </a:cubicBezTo>
                  <a:cubicBezTo>
                    <a:pt x="2295" y="2946"/>
                    <a:pt x="2230" y="3093"/>
                    <a:pt x="2115" y="3208"/>
                  </a:cubicBezTo>
                  <a:cubicBezTo>
                    <a:pt x="2010" y="3305"/>
                    <a:pt x="1951" y="3335"/>
                    <a:pt x="1922" y="3335"/>
                  </a:cubicBezTo>
                  <a:cubicBezTo>
                    <a:pt x="1897" y="3335"/>
                    <a:pt x="1895" y="3313"/>
                    <a:pt x="1902" y="3290"/>
                  </a:cubicBezTo>
                  <a:cubicBezTo>
                    <a:pt x="2017" y="3030"/>
                    <a:pt x="1727" y="2861"/>
                    <a:pt x="1474" y="2861"/>
                  </a:cubicBezTo>
                  <a:cubicBezTo>
                    <a:pt x="1295" y="2861"/>
                    <a:pt x="1135" y="2946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3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5"/>
                    <a:pt x="2082" y="3388"/>
                  </a:cubicBezTo>
                  <a:lnTo>
                    <a:pt x="2082" y="3372"/>
                  </a:lnTo>
                  <a:cubicBezTo>
                    <a:pt x="2394" y="3093"/>
                    <a:pt x="2427" y="2618"/>
                    <a:pt x="2181" y="2290"/>
                  </a:cubicBezTo>
                  <a:cubicBezTo>
                    <a:pt x="2042" y="2013"/>
                    <a:pt x="1726" y="1862"/>
                    <a:pt x="1388" y="1862"/>
                  </a:cubicBezTo>
                  <a:cubicBezTo>
                    <a:pt x="1046" y="1862"/>
                    <a:pt x="682" y="2017"/>
                    <a:pt x="460" y="2356"/>
                  </a:cubicBezTo>
                  <a:cubicBezTo>
                    <a:pt x="1" y="2946"/>
                    <a:pt x="132" y="4109"/>
                    <a:pt x="935" y="4585"/>
                  </a:cubicBezTo>
                  <a:cubicBezTo>
                    <a:pt x="1300" y="4783"/>
                    <a:pt x="1708" y="4882"/>
                    <a:pt x="2132" y="4882"/>
                  </a:cubicBezTo>
                  <a:cubicBezTo>
                    <a:pt x="2164" y="4882"/>
                    <a:pt x="2197" y="4881"/>
                    <a:pt x="2230" y="4880"/>
                  </a:cubicBezTo>
                  <a:cubicBezTo>
                    <a:pt x="3131" y="4847"/>
                    <a:pt x="3836" y="4355"/>
                    <a:pt x="5016" y="3995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2"/>
                    <a:pt x="6738" y="3716"/>
                    <a:pt x="6918" y="3618"/>
                  </a:cubicBezTo>
                  <a:lnTo>
                    <a:pt x="6918" y="3618"/>
                  </a:lnTo>
                  <a:cubicBezTo>
                    <a:pt x="6918" y="3618"/>
                    <a:pt x="6807" y="3644"/>
                    <a:pt x="6663" y="3644"/>
                  </a:cubicBezTo>
                  <a:cubicBezTo>
                    <a:pt x="6509" y="3644"/>
                    <a:pt x="6316" y="3614"/>
                    <a:pt x="6180" y="3487"/>
                  </a:cubicBezTo>
                  <a:cubicBezTo>
                    <a:pt x="5918" y="3257"/>
                    <a:pt x="5918" y="3355"/>
                    <a:pt x="5639" y="3257"/>
                  </a:cubicBezTo>
                  <a:cubicBezTo>
                    <a:pt x="5475" y="3224"/>
                    <a:pt x="5361" y="3060"/>
                    <a:pt x="5361" y="2896"/>
                  </a:cubicBezTo>
                  <a:cubicBezTo>
                    <a:pt x="5164" y="3060"/>
                    <a:pt x="5131" y="3355"/>
                    <a:pt x="5279" y="3552"/>
                  </a:cubicBezTo>
                  <a:cubicBezTo>
                    <a:pt x="5279" y="3552"/>
                    <a:pt x="4557" y="3552"/>
                    <a:pt x="4394" y="3191"/>
                  </a:cubicBezTo>
                  <a:cubicBezTo>
                    <a:pt x="4213" y="2814"/>
                    <a:pt x="4426" y="2814"/>
                    <a:pt x="4557" y="2733"/>
                  </a:cubicBezTo>
                  <a:cubicBezTo>
                    <a:pt x="4705" y="2651"/>
                    <a:pt x="4754" y="2519"/>
                    <a:pt x="4607" y="2306"/>
                  </a:cubicBezTo>
                  <a:cubicBezTo>
                    <a:pt x="4459" y="2093"/>
                    <a:pt x="4476" y="1733"/>
                    <a:pt x="4738" y="1733"/>
                  </a:cubicBezTo>
                  <a:cubicBezTo>
                    <a:pt x="4658" y="1560"/>
                    <a:pt x="4492" y="1452"/>
                    <a:pt x="4310" y="1452"/>
                  </a:cubicBezTo>
                  <a:cubicBezTo>
                    <a:pt x="4268" y="1452"/>
                    <a:pt x="4224" y="1458"/>
                    <a:pt x="4180" y="1470"/>
                  </a:cubicBezTo>
                  <a:cubicBezTo>
                    <a:pt x="3754" y="1552"/>
                    <a:pt x="3754" y="2159"/>
                    <a:pt x="3754" y="2159"/>
                  </a:cubicBezTo>
                  <a:cubicBezTo>
                    <a:pt x="3754" y="2159"/>
                    <a:pt x="3443" y="1405"/>
                    <a:pt x="3935" y="1028"/>
                  </a:cubicBezTo>
                  <a:cubicBezTo>
                    <a:pt x="4124" y="883"/>
                    <a:pt x="4274" y="827"/>
                    <a:pt x="4391" y="827"/>
                  </a:cubicBezTo>
                  <a:cubicBezTo>
                    <a:pt x="4579" y="827"/>
                    <a:pt x="4681" y="969"/>
                    <a:pt x="4721" y="1110"/>
                  </a:cubicBezTo>
                  <a:cubicBezTo>
                    <a:pt x="4774" y="1295"/>
                    <a:pt x="4870" y="1449"/>
                    <a:pt x="5018" y="1449"/>
                  </a:cubicBezTo>
                  <a:cubicBezTo>
                    <a:pt x="5053" y="1449"/>
                    <a:pt x="5090" y="1440"/>
                    <a:pt x="5131" y="1421"/>
                  </a:cubicBezTo>
                  <a:cubicBezTo>
                    <a:pt x="5262" y="1345"/>
                    <a:pt x="5377" y="1248"/>
                    <a:pt x="5474" y="1248"/>
                  </a:cubicBezTo>
                  <a:cubicBezTo>
                    <a:pt x="5524" y="1248"/>
                    <a:pt x="5568" y="1273"/>
                    <a:pt x="5607" y="1339"/>
                  </a:cubicBezTo>
                  <a:cubicBezTo>
                    <a:pt x="5738" y="1602"/>
                    <a:pt x="5623" y="1897"/>
                    <a:pt x="5361" y="2011"/>
                  </a:cubicBezTo>
                  <a:cubicBezTo>
                    <a:pt x="5361" y="2011"/>
                    <a:pt x="5366" y="2012"/>
                    <a:pt x="5377" y="2012"/>
                  </a:cubicBezTo>
                  <a:cubicBezTo>
                    <a:pt x="5484" y="2012"/>
                    <a:pt x="6094" y="1984"/>
                    <a:pt x="6213" y="1372"/>
                  </a:cubicBezTo>
                  <a:cubicBezTo>
                    <a:pt x="6331" y="822"/>
                    <a:pt x="5863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18"/>
            <p:cNvSpPr/>
            <p:nvPr/>
          </p:nvSpPr>
          <p:spPr>
            <a:xfrm>
              <a:off x="6942546" y="5063823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lnTo>
                    <a:pt x="836" y="1"/>
                  </a:lnTo>
                  <a:cubicBezTo>
                    <a:pt x="836" y="1"/>
                    <a:pt x="1" y="919"/>
                    <a:pt x="558" y="1722"/>
                  </a:cubicBezTo>
                  <a:cubicBezTo>
                    <a:pt x="869" y="2181"/>
                    <a:pt x="1377" y="2459"/>
                    <a:pt x="1935" y="2492"/>
                  </a:cubicBezTo>
                  <a:cubicBezTo>
                    <a:pt x="1869" y="2492"/>
                    <a:pt x="1476" y="2492"/>
                    <a:pt x="1295" y="2722"/>
                  </a:cubicBezTo>
                  <a:cubicBezTo>
                    <a:pt x="1181" y="2886"/>
                    <a:pt x="1131" y="3099"/>
                    <a:pt x="1148" y="3312"/>
                  </a:cubicBezTo>
                  <a:cubicBezTo>
                    <a:pt x="1200" y="3221"/>
                    <a:pt x="1304" y="3171"/>
                    <a:pt x="1402" y="3171"/>
                  </a:cubicBezTo>
                  <a:cubicBezTo>
                    <a:pt x="1427" y="3171"/>
                    <a:pt x="1452" y="3174"/>
                    <a:pt x="1476" y="3181"/>
                  </a:cubicBezTo>
                  <a:cubicBezTo>
                    <a:pt x="1589" y="3216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50"/>
                  </a:cubicBezTo>
                  <a:cubicBezTo>
                    <a:pt x="2820" y="2640"/>
                    <a:pt x="3312" y="2869"/>
                    <a:pt x="4656" y="2164"/>
                  </a:cubicBezTo>
                  <a:cubicBezTo>
                    <a:pt x="4656" y="2164"/>
                    <a:pt x="4655" y="2164"/>
                    <a:pt x="4655" y="2164"/>
                  </a:cubicBezTo>
                  <a:cubicBezTo>
                    <a:pt x="4631" y="2164"/>
                    <a:pt x="3916" y="2457"/>
                    <a:pt x="3114" y="2457"/>
                  </a:cubicBezTo>
                  <a:cubicBezTo>
                    <a:pt x="2651" y="2457"/>
                    <a:pt x="2158" y="2359"/>
                    <a:pt x="1754" y="2050"/>
                  </a:cubicBezTo>
                  <a:cubicBezTo>
                    <a:pt x="1099" y="1574"/>
                    <a:pt x="754" y="804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18"/>
            <p:cNvSpPr/>
            <p:nvPr/>
          </p:nvSpPr>
          <p:spPr>
            <a:xfrm>
              <a:off x="7143645" y="4820307"/>
              <a:ext cx="145753" cy="205917"/>
            </a:xfrm>
            <a:custGeom>
              <a:rect b="b" l="l" r="r" t="t"/>
              <a:pathLst>
                <a:path extrusionOk="0" h="6277" w="4443">
                  <a:moveTo>
                    <a:pt x="2633" y="0"/>
                  </a:moveTo>
                  <a:cubicBezTo>
                    <a:pt x="2137" y="0"/>
                    <a:pt x="1621" y="202"/>
                    <a:pt x="1279" y="605"/>
                  </a:cubicBezTo>
                  <a:cubicBezTo>
                    <a:pt x="1" y="2244"/>
                    <a:pt x="902" y="4260"/>
                    <a:pt x="1656" y="5113"/>
                  </a:cubicBezTo>
                  <a:cubicBezTo>
                    <a:pt x="2083" y="5637"/>
                    <a:pt x="2640" y="6031"/>
                    <a:pt x="3263" y="6276"/>
                  </a:cubicBezTo>
                  <a:cubicBezTo>
                    <a:pt x="2689" y="6014"/>
                    <a:pt x="2181" y="5621"/>
                    <a:pt x="1787" y="5129"/>
                  </a:cubicBezTo>
                  <a:cubicBezTo>
                    <a:pt x="1509" y="4736"/>
                    <a:pt x="1312" y="4309"/>
                    <a:pt x="1181" y="3851"/>
                  </a:cubicBezTo>
                  <a:cubicBezTo>
                    <a:pt x="1033" y="3326"/>
                    <a:pt x="984" y="2769"/>
                    <a:pt x="1017" y="2211"/>
                  </a:cubicBezTo>
                  <a:cubicBezTo>
                    <a:pt x="1148" y="736"/>
                    <a:pt x="1984" y="195"/>
                    <a:pt x="2722" y="162"/>
                  </a:cubicBezTo>
                  <a:cubicBezTo>
                    <a:pt x="3082" y="162"/>
                    <a:pt x="3410" y="310"/>
                    <a:pt x="3656" y="556"/>
                  </a:cubicBezTo>
                  <a:cubicBezTo>
                    <a:pt x="4295" y="1097"/>
                    <a:pt x="3935" y="2047"/>
                    <a:pt x="3394" y="2277"/>
                  </a:cubicBezTo>
                  <a:cubicBezTo>
                    <a:pt x="3271" y="2338"/>
                    <a:pt x="3139" y="2372"/>
                    <a:pt x="3005" y="2372"/>
                  </a:cubicBezTo>
                  <a:cubicBezTo>
                    <a:pt x="2888" y="2372"/>
                    <a:pt x="2770" y="2347"/>
                    <a:pt x="2656" y="2293"/>
                  </a:cubicBezTo>
                  <a:cubicBezTo>
                    <a:pt x="2492" y="2195"/>
                    <a:pt x="2378" y="2031"/>
                    <a:pt x="2345" y="1834"/>
                  </a:cubicBezTo>
                  <a:cubicBezTo>
                    <a:pt x="2345" y="1737"/>
                    <a:pt x="2371" y="1714"/>
                    <a:pt x="2422" y="1714"/>
                  </a:cubicBezTo>
                  <a:cubicBezTo>
                    <a:pt x="2465" y="1714"/>
                    <a:pt x="2527" y="1731"/>
                    <a:pt x="2607" y="1731"/>
                  </a:cubicBezTo>
                  <a:cubicBezTo>
                    <a:pt x="2668" y="1731"/>
                    <a:pt x="2739" y="1721"/>
                    <a:pt x="2820" y="1687"/>
                  </a:cubicBezTo>
                  <a:cubicBezTo>
                    <a:pt x="3017" y="1572"/>
                    <a:pt x="3050" y="1293"/>
                    <a:pt x="2886" y="1130"/>
                  </a:cubicBezTo>
                  <a:cubicBezTo>
                    <a:pt x="2817" y="1056"/>
                    <a:pt x="2718" y="1015"/>
                    <a:pt x="2614" y="1015"/>
                  </a:cubicBezTo>
                  <a:cubicBezTo>
                    <a:pt x="2420" y="1015"/>
                    <a:pt x="2213" y="1158"/>
                    <a:pt x="2181" y="1490"/>
                  </a:cubicBezTo>
                  <a:cubicBezTo>
                    <a:pt x="2148" y="1736"/>
                    <a:pt x="2214" y="1982"/>
                    <a:pt x="2378" y="2146"/>
                  </a:cubicBezTo>
                  <a:cubicBezTo>
                    <a:pt x="2410" y="2179"/>
                    <a:pt x="2427" y="2195"/>
                    <a:pt x="2443" y="2211"/>
                  </a:cubicBezTo>
                  <a:cubicBezTo>
                    <a:pt x="2460" y="2228"/>
                    <a:pt x="2476" y="2244"/>
                    <a:pt x="2509" y="2261"/>
                  </a:cubicBezTo>
                  <a:lnTo>
                    <a:pt x="2558" y="2293"/>
                  </a:lnTo>
                  <a:lnTo>
                    <a:pt x="2591" y="2326"/>
                  </a:lnTo>
                  <a:lnTo>
                    <a:pt x="2623" y="2343"/>
                  </a:lnTo>
                  <a:cubicBezTo>
                    <a:pt x="2755" y="2408"/>
                    <a:pt x="2894" y="2441"/>
                    <a:pt x="3031" y="2441"/>
                  </a:cubicBezTo>
                  <a:cubicBezTo>
                    <a:pt x="3168" y="2441"/>
                    <a:pt x="3304" y="2408"/>
                    <a:pt x="3427" y="2343"/>
                  </a:cubicBezTo>
                  <a:cubicBezTo>
                    <a:pt x="4017" y="2129"/>
                    <a:pt x="4443" y="1080"/>
                    <a:pt x="3754" y="458"/>
                  </a:cubicBezTo>
                  <a:cubicBezTo>
                    <a:pt x="3480" y="153"/>
                    <a:pt x="3064" y="0"/>
                    <a:pt x="26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18"/>
            <p:cNvSpPr/>
            <p:nvPr/>
          </p:nvSpPr>
          <p:spPr>
            <a:xfrm>
              <a:off x="6377928" y="4897236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2016" y="1"/>
                  </a:moveTo>
                  <a:cubicBezTo>
                    <a:pt x="1099" y="1"/>
                    <a:pt x="77" y="653"/>
                    <a:pt x="33" y="1850"/>
                  </a:cubicBezTo>
                  <a:cubicBezTo>
                    <a:pt x="1" y="2718"/>
                    <a:pt x="476" y="3522"/>
                    <a:pt x="1246" y="3931"/>
                  </a:cubicBezTo>
                  <a:cubicBezTo>
                    <a:pt x="1740" y="4189"/>
                    <a:pt x="2292" y="4291"/>
                    <a:pt x="2857" y="4291"/>
                  </a:cubicBezTo>
                  <a:cubicBezTo>
                    <a:pt x="3193" y="4291"/>
                    <a:pt x="3533" y="4255"/>
                    <a:pt x="3869" y="4194"/>
                  </a:cubicBezTo>
                  <a:cubicBezTo>
                    <a:pt x="4754" y="3948"/>
                    <a:pt x="5574" y="3620"/>
                    <a:pt x="6393" y="3423"/>
                  </a:cubicBezTo>
                  <a:cubicBezTo>
                    <a:pt x="6595" y="3370"/>
                    <a:pt x="6802" y="3343"/>
                    <a:pt x="7006" y="3343"/>
                  </a:cubicBezTo>
                  <a:cubicBezTo>
                    <a:pt x="7613" y="3343"/>
                    <a:pt x="8193" y="3580"/>
                    <a:pt x="8524" y="4046"/>
                  </a:cubicBezTo>
                  <a:cubicBezTo>
                    <a:pt x="8967" y="4620"/>
                    <a:pt x="8999" y="5571"/>
                    <a:pt x="8459" y="5964"/>
                  </a:cubicBezTo>
                  <a:cubicBezTo>
                    <a:pt x="8245" y="6126"/>
                    <a:pt x="7987" y="6201"/>
                    <a:pt x="7739" y="6201"/>
                  </a:cubicBezTo>
                  <a:cubicBezTo>
                    <a:pt x="7359" y="6201"/>
                    <a:pt x="7001" y="6025"/>
                    <a:pt x="6852" y="5718"/>
                  </a:cubicBezTo>
                  <a:cubicBezTo>
                    <a:pt x="6541" y="5226"/>
                    <a:pt x="6770" y="4571"/>
                    <a:pt x="7246" y="4440"/>
                  </a:cubicBezTo>
                  <a:cubicBezTo>
                    <a:pt x="7333" y="4403"/>
                    <a:pt x="7425" y="4385"/>
                    <a:pt x="7517" y="4385"/>
                  </a:cubicBezTo>
                  <a:cubicBezTo>
                    <a:pt x="7755" y="4385"/>
                    <a:pt x="7994" y="4501"/>
                    <a:pt x="8147" y="4702"/>
                  </a:cubicBezTo>
                  <a:cubicBezTo>
                    <a:pt x="8229" y="4882"/>
                    <a:pt x="8245" y="5095"/>
                    <a:pt x="8180" y="5275"/>
                  </a:cubicBezTo>
                  <a:cubicBezTo>
                    <a:pt x="8167" y="5314"/>
                    <a:pt x="8113" y="5394"/>
                    <a:pt x="8067" y="5394"/>
                  </a:cubicBezTo>
                  <a:cubicBezTo>
                    <a:pt x="8055" y="5394"/>
                    <a:pt x="8043" y="5388"/>
                    <a:pt x="8032" y="5374"/>
                  </a:cubicBezTo>
                  <a:cubicBezTo>
                    <a:pt x="7967" y="5325"/>
                    <a:pt x="8032" y="4964"/>
                    <a:pt x="7655" y="4915"/>
                  </a:cubicBezTo>
                  <a:cubicBezTo>
                    <a:pt x="7641" y="4913"/>
                    <a:pt x="7628" y="4912"/>
                    <a:pt x="7614" y="4912"/>
                  </a:cubicBezTo>
                  <a:cubicBezTo>
                    <a:pt x="7285" y="4912"/>
                    <a:pt x="7177" y="5478"/>
                    <a:pt x="7508" y="5620"/>
                  </a:cubicBezTo>
                  <a:cubicBezTo>
                    <a:pt x="7581" y="5652"/>
                    <a:pt x="7656" y="5668"/>
                    <a:pt x="7729" y="5668"/>
                  </a:cubicBezTo>
                  <a:cubicBezTo>
                    <a:pt x="7951" y="5668"/>
                    <a:pt x="8155" y="5526"/>
                    <a:pt x="8229" y="5292"/>
                  </a:cubicBezTo>
                  <a:cubicBezTo>
                    <a:pt x="8229" y="5292"/>
                    <a:pt x="8229" y="5275"/>
                    <a:pt x="8229" y="5275"/>
                  </a:cubicBezTo>
                  <a:cubicBezTo>
                    <a:pt x="8245" y="5259"/>
                    <a:pt x="8245" y="5243"/>
                    <a:pt x="8245" y="5226"/>
                  </a:cubicBezTo>
                  <a:lnTo>
                    <a:pt x="8245" y="5210"/>
                  </a:lnTo>
                  <a:cubicBezTo>
                    <a:pt x="8278" y="5095"/>
                    <a:pt x="8262" y="4964"/>
                    <a:pt x="8229" y="4833"/>
                  </a:cubicBezTo>
                  <a:cubicBezTo>
                    <a:pt x="8117" y="4521"/>
                    <a:pt x="7815" y="4333"/>
                    <a:pt x="7496" y="4333"/>
                  </a:cubicBezTo>
                  <a:cubicBezTo>
                    <a:pt x="7396" y="4333"/>
                    <a:pt x="7294" y="4351"/>
                    <a:pt x="7196" y="4390"/>
                  </a:cubicBezTo>
                  <a:cubicBezTo>
                    <a:pt x="6705" y="4521"/>
                    <a:pt x="6426" y="5210"/>
                    <a:pt x="6754" y="5767"/>
                  </a:cubicBezTo>
                  <a:cubicBezTo>
                    <a:pt x="6925" y="6110"/>
                    <a:pt x="7333" y="6310"/>
                    <a:pt x="7755" y="6310"/>
                  </a:cubicBezTo>
                  <a:cubicBezTo>
                    <a:pt x="8018" y="6310"/>
                    <a:pt x="8287" y="6232"/>
                    <a:pt x="8508" y="6062"/>
                  </a:cubicBezTo>
                  <a:cubicBezTo>
                    <a:pt x="8950" y="5734"/>
                    <a:pt x="9065" y="5128"/>
                    <a:pt x="8917" y="4571"/>
                  </a:cubicBezTo>
                  <a:cubicBezTo>
                    <a:pt x="8836" y="4046"/>
                    <a:pt x="8475" y="3161"/>
                    <a:pt x="7213" y="2882"/>
                  </a:cubicBezTo>
                  <a:cubicBezTo>
                    <a:pt x="7067" y="2850"/>
                    <a:pt x="6919" y="2835"/>
                    <a:pt x="6768" y="2835"/>
                  </a:cubicBezTo>
                  <a:cubicBezTo>
                    <a:pt x="5438" y="2835"/>
                    <a:pt x="3898" y="3973"/>
                    <a:pt x="2324" y="3973"/>
                  </a:cubicBezTo>
                  <a:cubicBezTo>
                    <a:pt x="2102" y="3973"/>
                    <a:pt x="1879" y="3950"/>
                    <a:pt x="1656" y="3899"/>
                  </a:cubicBezTo>
                  <a:cubicBezTo>
                    <a:pt x="1558" y="3866"/>
                    <a:pt x="1476" y="3849"/>
                    <a:pt x="1377" y="3817"/>
                  </a:cubicBezTo>
                  <a:lnTo>
                    <a:pt x="1312" y="3784"/>
                  </a:lnTo>
                  <a:cubicBezTo>
                    <a:pt x="607" y="3407"/>
                    <a:pt x="164" y="2669"/>
                    <a:pt x="197" y="1850"/>
                  </a:cubicBezTo>
                  <a:cubicBezTo>
                    <a:pt x="219" y="732"/>
                    <a:pt x="1183" y="107"/>
                    <a:pt x="2049" y="107"/>
                  </a:cubicBezTo>
                  <a:cubicBezTo>
                    <a:pt x="2466" y="107"/>
                    <a:pt x="2859" y="251"/>
                    <a:pt x="3115" y="555"/>
                  </a:cubicBezTo>
                  <a:cubicBezTo>
                    <a:pt x="3574" y="1014"/>
                    <a:pt x="3541" y="1768"/>
                    <a:pt x="3033" y="2178"/>
                  </a:cubicBezTo>
                  <a:cubicBezTo>
                    <a:pt x="2951" y="2227"/>
                    <a:pt x="2869" y="2276"/>
                    <a:pt x="2771" y="2292"/>
                  </a:cubicBezTo>
                  <a:cubicBezTo>
                    <a:pt x="2700" y="2311"/>
                    <a:pt x="2630" y="2320"/>
                    <a:pt x="2561" y="2320"/>
                  </a:cubicBezTo>
                  <a:cubicBezTo>
                    <a:pt x="2387" y="2320"/>
                    <a:pt x="2218" y="2262"/>
                    <a:pt x="2066" y="2145"/>
                  </a:cubicBezTo>
                  <a:cubicBezTo>
                    <a:pt x="1951" y="2063"/>
                    <a:pt x="1886" y="1915"/>
                    <a:pt x="1935" y="1768"/>
                  </a:cubicBezTo>
                  <a:lnTo>
                    <a:pt x="1935" y="1768"/>
                  </a:lnTo>
                  <a:cubicBezTo>
                    <a:pt x="2007" y="1851"/>
                    <a:pt x="2106" y="1894"/>
                    <a:pt x="2207" y="1894"/>
                  </a:cubicBezTo>
                  <a:cubicBezTo>
                    <a:pt x="2265" y="1894"/>
                    <a:pt x="2323" y="1880"/>
                    <a:pt x="2377" y="1850"/>
                  </a:cubicBezTo>
                  <a:cubicBezTo>
                    <a:pt x="2607" y="1719"/>
                    <a:pt x="2541" y="1309"/>
                    <a:pt x="2230" y="1227"/>
                  </a:cubicBezTo>
                  <a:cubicBezTo>
                    <a:pt x="2198" y="1217"/>
                    <a:pt x="2167" y="1213"/>
                    <a:pt x="2136" y="1213"/>
                  </a:cubicBezTo>
                  <a:cubicBezTo>
                    <a:pt x="1798" y="1213"/>
                    <a:pt x="1528" y="1756"/>
                    <a:pt x="1918" y="2161"/>
                  </a:cubicBezTo>
                  <a:cubicBezTo>
                    <a:pt x="2067" y="2322"/>
                    <a:pt x="2280" y="2399"/>
                    <a:pt x="2496" y="2399"/>
                  </a:cubicBezTo>
                  <a:cubicBezTo>
                    <a:pt x="2566" y="2399"/>
                    <a:pt x="2637" y="2390"/>
                    <a:pt x="2705" y="2374"/>
                  </a:cubicBezTo>
                  <a:cubicBezTo>
                    <a:pt x="2738" y="2358"/>
                    <a:pt x="2771" y="2358"/>
                    <a:pt x="2803" y="2341"/>
                  </a:cubicBezTo>
                  <a:lnTo>
                    <a:pt x="2869" y="2325"/>
                  </a:lnTo>
                  <a:lnTo>
                    <a:pt x="2902" y="2309"/>
                  </a:lnTo>
                  <a:cubicBezTo>
                    <a:pt x="3049" y="2243"/>
                    <a:pt x="3180" y="2145"/>
                    <a:pt x="3279" y="1997"/>
                  </a:cubicBezTo>
                  <a:cubicBezTo>
                    <a:pt x="3607" y="1538"/>
                    <a:pt x="3557" y="915"/>
                    <a:pt x="3164" y="489"/>
                  </a:cubicBezTo>
                  <a:cubicBezTo>
                    <a:pt x="2893" y="159"/>
                    <a:pt x="2467" y="1"/>
                    <a:pt x="20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18"/>
            <p:cNvSpPr/>
            <p:nvPr/>
          </p:nvSpPr>
          <p:spPr>
            <a:xfrm>
              <a:off x="6428482" y="5014811"/>
              <a:ext cx="212412" cy="121641"/>
            </a:xfrm>
            <a:custGeom>
              <a:rect b="b" l="l" r="r" t="t"/>
              <a:pathLst>
                <a:path extrusionOk="0" h="3708" w="6475">
                  <a:moveTo>
                    <a:pt x="5522" y="0"/>
                  </a:moveTo>
                  <a:cubicBezTo>
                    <a:pt x="5269" y="0"/>
                    <a:pt x="4968" y="44"/>
                    <a:pt x="4623" y="167"/>
                  </a:cubicBezTo>
                  <a:cubicBezTo>
                    <a:pt x="3779" y="468"/>
                    <a:pt x="2600" y="1029"/>
                    <a:pt x="1433" y="1029"/>
                  </a:cubicBezTo>
                  <a:cubicBezTo>
                    <a:pt x="945" y="1029"/>
                    <a:pt x="459" y="931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70" y="1335"/>
                    <a:pt x="1323" y="1335"/>
                  </a:cubicBezTo>
                  <a:cubicBezTo>
                    <a:pt x="1357" y="1335"/>
                    <a:pt x="1391" y="1334"/>
                    <a:pt x="1426" y="1331"/>
                  </a:cubicBezTo>
                  <a:cubicBezTo>
                    <a:pt x="1938" y="1295"/>
                    <a:pt x="2165" y="1164"/>
                    <a:pt x="2301" y="1164"/>
                  </a:cubicBezTo>
                  <a:cubicBezTo>
                    <a:pt x="2352" y="1164"/>
                    <a:pt x="2390" y="1183"/>
                    <a:pt x="2426" y="1233"/>
                  </a:cubicBezTo>
                  <a:cubicBezTo>
                    <a:pt x="2487" y="1317"/>
                    <a:pt x="2404" y="1366"/>
                    <a:pt x="2265" y="1366"/>
                  </a:cubicBezTo>
                  <a:cubicBezTo>
                    <a:pt x="2215" y="1366"/>
                    <a:pt x="2158" y="1360"/>
                    <a:pt x="2098" y="1347"/>
                  </a:cubicBezTo>
                  <a:cubicBezTo>
                    <a:pt x="2058" y="1332"/>
                    <a:pt x="2014" y="1325"/>
                    <a:pt x="1969" y="1325"/>
                  </a:cubicBezTo>
                  <a:cubicBezTo>
                    <a:pt x="1869" y="1325"/>
                    <a:pt x="1763" y="1361"/>
                    <a:pt x="1672" y="1429"/>
                  </a:cubicBezTo>
                  <a:cubicBezTo>
                    <a:pt x="1511" y="1575"/>
                    <a:pt x="1715" y="2102"/>
                    <a:pt x="1345" y="2102"/>
                  </a:cubicBezTo>
                  <a:cubicBezTo>
                    <a:pt x="1340" y="2102"/>
                    <a:pt x="1334" y="2102"/>
                    <a:pt x="1328" y="2101"/>
                  </a:cubicBezTo>
                  <a:lnTo>
                    <a:pt x="1328" y="2101"/>
                  </a:lnTo>
                  <a:cubicBezTo>
                    <a:pt x="1328" y="2101"/>
                    <a:pt x="1614" y="2461"/>
                    <a:pt x="2040" y="2461"/>
                  </a:cubicBezTo>
                  <a:cubicBezTo>
                    <a:pt x="2182" y="2461"/>
                    <a:pt x="2340" y="2421"/>
                    <a:pt x="2508" y="2314"/>
                  </a:cubicBezTo>
                  <a:cubicBezTo>
                    <a:pt x="3197" y="1872"/>
                    <a:pt x="2820" y="1380"/>
                    <a:pt x="3066" y="1249"/>
                  </a:cubicBezTo>
                  <a:cubicBezTo>
                    <a:pt x="3112" y="1226"/>
                    <a:pt x="3156" y="1216"/>
                    <a:pt x="3197" y="1216"/>
                  </a:cubicBezTo>
                  <a:cubicBezTo>
                    <a:pt x="3389" y="1216"/>
                    <a:pt x="3501" y="1445"/>
                    <a:pt x="3311" y="1675"/>
                  </a:cubicBezTo>
                  <a:cubicBezTo>
                    <a:pt x="3082" y="1937"/>
                    <a:pt x="2230" y="2888"/>
                    <a:pt x="3557" y="3708"/>
                  </a:cubicBez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37"/>
                    <a:pt x="4803" y="2708"/>
                    <a:pt x="4705" y="2216"/>
                  </a:cubicBezTo>
                  <a:cubicBezTo>
                    <a:pt x="4606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19" y="147"/>
                  </a:cubicBezTo>
                  <a:cubicBezTo>
                    <a:pt x="6031" y="147"/>
                    <a:pt x="6243" y="193"/>
                    <a:pt x="6475" y="265"/>
                  </a:cubicBezTo>
                  <a:cubicBezTo>
                    <a:pt x="6475" y="265"/>
                    <a:pt x="6143" y="0"/>
                    <a:pt x="55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18"/>
            <p:cNvSpPr/>
            <p:nvPr/>
          </p:nvSpPr>
          <p:spPr>
            <a:xfrm>
              <a:off x="6467717" y="4894185"/>
              <a:ext cx="118360" cy="83095"/>
            </a:xfrm>
            <a:custGeom>
              <a:rect b="b" l="l" r="r" t="t"/>
              <a:pathLst>
                <a:path extrusionOk="0" h="2533" w="3608">
                  <a:moveTo>
                    <a:pt x="1087" y="0"/>
                  </a:moveTo>
                  <a:cubicBezTo>
                    <a:pt x="497" y="0"/>
                    <a:pt x="1" y="123"/>
                    <a:pt x="1" y="123"/>
                  </a:cubicBezTo>
                  <a:cubicBezTo>
                    <a:pt x="1" y="123"/>
                    <a:pt x="952" y="205"/>
                    <a:pt x="1198" y="549"/>
                  </a:cubicBezTo>
                  <a:cubicBezTo>
                    <a:pt x="1378" y="746"/>
                    <a:pt x="1427" y="1025"/>
                    <a:pt x="1345" y="1271"/>
                  </a:cubicBezTo>
                  <a:cubicBezTo>
                    <a:pt x="1312" y="1500"/>
                    <a:pt x="1181" y="2156"/>
                    <a:pt x="2214" y="2156"/>
                  </a:cubicBezTo>
                  <a:cubicBezTo>
                    <a:pt x="3263" y="2172"/>
                    <a:pt x="3083" y="2533"/>
                    <a:pt x="3083" y="2533"/>
                  </a:cubicBezTo>
                  <a:cubicBezTo>
                    <a:pt x="3083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18"/>
            <p:cNvSpPr/>
            <p:nvPr/>
          </p:nvSpPr>
          <p:spPr>
            <a:xfrm>
              <a:off x="6421494" y="4806791"/>
              <a:ext cx="74238" cy="87688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cubicBezTo>
                    <a:pt x="820" y="165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90" y="2410"/>
                    <a:pt x="1754" y="2673"/>
                    <a:pt x="2016" y="2017"/>
                  </a:cubicBezTo>
                  <a:cubicBezTo>
                    <a:pt x="2262" y="1345"/>
                    <a:pt x="1623" y="919"/>
                    <a:pt x="1262" y="722"/>
                  </a:cubicBezTo>
                  <a:cubicBezTo>
                    <a:pt x="918" y="542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18"/>
            <p:cNvSpPr/>
            <p:nvPr/>
          </p:nvSpPr>
          <p:spPr>
            <a:xfrm>
              <a:off x="6310184" y="4844977"/>
              <a:ext cx="104878" cy="140930"/>
            </a:xfrm>
            <a:custGeom>
              <a:rect b="b" l="l" r="r" t="t"/>
              <a:pathLst>
                <a:path extrusionOk="0" h="4296" w="3197">
                  <a:moveTo>
                    <a:pt x="2820" y="1"/>
                  </a:moveTo>
                  <a:lnTo>
                    <a:pt x="2820" y="1"/>
                  </a:lnTo>
                  <a:cubicBezTo>
                    <a:pt x="2729" y="78"/>
                    <a:pt x="2617" y="125"/>
                    <a:pt x="2502" y="125"/>
                  </a:cubicBezTo>
                  <a:cubicBezTo>
                    <a:pt x="2471" y="125"/>
                    <a:pt x="2441" y="122"/>
                    <a:pt x="2410" y="115"/>
                  </a:cubicBezTo>
                  <a:cubicBezTo>
                    <a:pt x="2356" y="109"/>
                    <a:pt x="2283" y="103"/>
                    <a:pt x="2200" y="103"/>
                  </a:cubicBezTo>
                  <a:cubicBezTo>
                    <a:pt x="1875" y="103"/>
                    <a:pt x="1389" y="194"/>
                    <a:pt x="1246" y="689"/>
                  </a:cubicBezTo>
                  <a:cubicBezTo>
                    <a:pt x="1049" y="1295"/>
                    <a:pt x="1197" y="1689"/>
                    <a:pt x="1410" y="1886"/>
                  </a:cubicBezTo>
                  <a:cubicBezTo>
                    <a:pt x="1623" y="2066"/>
                    <a:pt x="1623" y="2443"/>
                    <a:pt x="1475" y="2492"/>
                  </a:cubicBezTo>
                  <a:cubicBezTo>
                    <a:pt x="1440" y="2510"/>
                    <a:pt x="1403" y="2518"/>
                    <a:pt x="1368" y="2518"/>
                  </a:cubicBezTo>
                  <a:cubicBezTo>
                    <a:pt x="1211" y="2518"/>
                    <a:pt x="1081" y="2355"/>
                    <a:pt x="1148" y="2181"/>
                  </a:cubicBezTo>
                  <a:cubicBezTo>
                    <a:pt x="1235" y="1947"/>
                    <a:pt x="1051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8" y="1746"/>
                    <a:pt x="623" y="1750"/>
                    <a:pt x="575" y="1750"/>
                  </a:cubicBezTo>
                  <a:cubicBezTo>
                    <a:pt x="414" y="1750"/>
                    <a:pt x="321" y="1704"/>
                    <a:pt x="295" y="1591"/>
                  </a:cubicBezTo>
                  <a:lnTo>
                    <a:pt x="295" y="1591"/>
                  </a:lnTo>
                  <a:cubicBezTo>
                    <a:pt x="295" y="1591"/>
                    <a:pt x="0" y="2492"/>
                    <a:pt x="705" y="2918"/>
                  </a:cubicBezTo>
                  <a:cubicBezTo>
                    <a:pt x="1394" y="3361"/>
                    <a:pt x="1738" y="4033"/>
                    <a:pt x="2131" y="4295"/>
                  </a:cubicBezTo>
                  <a:cubicBezTo>
                    <a:pt x="2131" y="4295"/>
                    <a:pt x="1541" y="3344"/>
                    <a:pt x="2082" y="2476"/>
                  </a:cubicBezTo>
                  <a:cubicBezTo>
                    <a:pt x="2639" y="1607"/>
                    <a:pt x="3197" y="1345"/>
                    <a:pt x="2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18"/>
            <p:cNvSpPr/>
            <p:nvPr/>
          </p:nvSpPr>
          <p:spPr>
            <a:xfrm>
              <a:off x="6172532" y="4636760"/>
              <a:ext cx="266180" cy="265786"/>
            </a:xfrm>
            <a:custGeom>
              <a:rect b="b" l="l" r="r" t="t"/>
              <a:pathLst>
                <a:path extrusionOk="0" h="8102" w="8114">
                  <a:moveTo>
                    <a:pt x="2388" y="0"/>
                  </a:moveTo>
                  <a:cubicBezTo>
                    <a:pt x="2287" y="0"/>
                    <a:pt x="2184" y="7"/>
                    <a:pt x="2082" y="21"/>
                  </a:cubicBezTo>
                  <a:cubicBezTo>
                    <a:pt x="770" y="168"/>
                    <a:pt x="0" y="1987"/>
                    <a:pt x="787" y="3233"/>
                  </a:cubicBezTo>
                  <a:cubicBezTo>
                    <a:pt x="1382" y="4176"/>
                    <a:pt x="2426" y="4477"/>
                    <a:pt x="3385" y="4477"/>
                  </a:cubicBezTo>
                  <a:cubicBezTo>
                    <a:pt x="3510" y="4477"/>
                    <a:pt x="3633" y="4472"/>
                    <a:pt x="3754" y="4463"/>
                  </a:cubicBezTo>
                  <a:cubicBezTo>
                    <a:pt x="3950" y="4463"/>
                    <a:pt x="4196" y="4446"/>
                    <a:pt x="4442" y="4413"/>
                  </a:cubicBezTo>
                  <a:cubicBezTo>
                    <a:pt x="4442" y="4413"/>
                    <a:pt x="4650" y="4379"/>
                    <a:pt x="4961" y="4379"/>
                  </a:cubicBezTo>
                  <a:cubicBezTo>
                    <a:pt x="5449" y="4379"/>
                    <a:pt x="6189" y="4464"/>
                    <a:pt x="6770" y="4905"/>
                  </a:cubicBezTo>
                  <a:cubicBezTo>
                    <a:pt x="7163" y="5233"/>
                    <a:pt x="7425" y="5708"/>
                    <a:pt x="7507" y="6216"/>
                  </a:cubicBezTo>
                  <a:cubicBezTo>
                    <a:pt x="7507" y="6216"/>
                    <a:pt x="7671" y="7413"/>
                    <a:pt x="7098" y="8069"/>
                  </a:cubicBezTo>
                  <a:cubicBezTo>
                    <a:pt x="7098" y="8069"/>
                    <a:pt x="7081" y="8085"/>
                    <a:pt x="7081" y="8101"/>
                  </a:cubicBezTo>
                  <a:cubicBezTo>
                    <a:pt x="7081" y="8101"/>
                    <a:pt x="8114" y="7577"/>
                    <a:pt x="7983" y="5971"/>
                  </a:cubicBezTo>
                  <a:cubicBezTo>
                    <a:pt x="7875" y="4664"/>
                    <a:pt x="6837" y="4010"/>
                    <a:pt x="5515" y="4010"/>
                  </a:cubicBezTo>
                  <a:cubicBezTo>
                    <a:pt x="5228" y="4010"/>
                    <a:pt x="4929" y="4041"/>
                    <a:pt x="4622" y="4102"/>
                  </a:cubicBezTo>
                  <a:cubicBezTo>
                    <a:pt x="4107" y="4196"/>
                    <a:pt x="3646" y="4246"/>
                    <a:pt x="3232" y="4246"/>
                  </a:cubicBezTo>
                  <a:cubicBezTo>
                    <a:pt x="2713" y="4246"/>
                    <a:pt x="2268" y="4168"/>
                    <a:pt x="1885" y="4004"/>
                  </a:cubicBezTo>
                  <a:cubicBezTo>
                    <a:pt x="1492" y="3807"/>
                    <a:pt x="1164" y="3512"/>
                    <a:pt x="934" y="3151"/>
                  </a:cubicBezTo>
                  <a:cubicBezTo>
                    <a:pt x="213" y="1987"/>
                    <a:pt x="902" y="299"/>
                    <a:pt x="2098" y="152"/>
                  </a:cubicBezTo>
                  <a:cubicBezTo>
                    <a:pt x="2199" y="137"/>
                    <a:pt x="2300" y="130"/>
                    <a:pt x="2401" y="130"/>
                  </a:cubicBezTo>
                  <a:cubicBezTo>
                    <a:pt x="2876" y="130"/>
                    <a:pt x="3336" y="292"/>
                    <a:pt x="3606" y="643"/>
                  </a:cubicBezTo>
                  <a:cubicBezTo>
                    <a:pt x="3885" y="1037"/>
                    <a:pt x="3934" y="1545"/>
                    <a:pt x="3737" y="1987"/>
                  </a:cubicBezTo>
                  <a:cubicBezTo>
                    <a:pt x="3590" y="2337"/>
                    <a:pt x="3244" y="2543"/>
                    <a:pt x="2880" y="2543"/>
                  </a:cubicBezTo>
                  <a:cubicBezTo>
                    <a:pt x="2800" y="2543"/>
                    <a:pt x="2719" y="2533"/>
                    <a:pt x="2639" y="2512"/>
                  </a:cubicBezTo>
                  <a:cubicBezTo>
                    <a:pt x="2213" y="2397"/>
                    <a:pt x="2033" y="1971"/>
                    <a:pt x="2360" y="1906"/>
                  </a:cubicBezTo>
                  <a:cubicBezTo>
                    <a:pt x="2770" y="1840"/>
                    <a:pt x="2852" y="1496"/>
                    <a:pt x="2705" y="1217"/>
                  </a:cubicBezTo>
                  <a:cubicBezTo>
                    <a:pt x="2651" y="1096"/>
                    <a:pt x="2516" y="1027"/>
                    <a:pt x="2371" y="1027"/>
                  </a:cubicBezTo>
                  <a:cubicBezTo>
                    <a:pt x="2163" y="1027"/>
                    <a:pt x="1933" y="1168"/>
                    <a:pt x="1885" y="1496"/>
                  </a:cubicBezTo>
                  <a:cubicBezTo>
                    <a:pt x="1820" y="1758"/>
                    <a:pt x="1901" y="2037"/>
                    <a:pt x="2082" y="2233"/>
                  </a:cubicBezTo>
                  <a:cubicBezTo>
                    <a:pt x="2250" y="2427"/>
                    <a:pt x="2587" y="2590"/>
                    <a:pt x="2935" y="2590"/>
                  </a:cubicBezTo>
                  <a:cubicBezTo>
                    <a:pt x="3264" y="2590"/>
                    <a:pt x="3604" y="2443"/>
                    <a:pt x="3819" y="2037"/>
                  </a:cubicBezTo>
                  <a:cubicBezTo>
                    <a:pt x="4049" y="1561"/>
                    <a:pt x="4000" y="1004"/>
                    <a:pt x="3688" y="561"/>
                  </a:cubicBezTo>
                  <a:cubicBezTo>
                    <a:pt x="3400" y="178"/>
                    <a:pt x="2906" y="0"/>
                    <a:pt x="23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18"/>
            <p:cNvSpPr/>
            <p:nvPr/>
          </p:nvSpPr>
          <p:spPr>
            <a:xfrm>
              <a:off x="6405879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18"/>
            <p:cNvSpPr/>
            <p:nvPr/>
          </p:nvSpPr>
          <p:spPr>
            <a:xfrm>
              <a:off x="6215015" y="4789437"/>
              <a:ext cx="152740" cy="78142"/>
            </a:xfrm>
            <a:custGeom>
              <a:rect b="b" l="l" r="r" t="t"/>
              <a:pathLst>
                <a:path extrusionOk="0" h="2382" w="4656">
                  <a:moveTo>
                    <a:pt x="3566" y="1"/>
                  </a:moveTo>
                  <a:cubicBezTo>
                    <a:pt x="3271" y="1"/>
                    <a:pt x="2921" y="40"/>
                    <a:pt x="2524" y="153"/>
                  </a:cubicBezTo>
                  <a:cubicBezTo>
                    <a:pt x="1970" y="319"/>
                    <a:pt x="1498" y="380"/>
                    <a:pt x="1110" y="380"/>
                  </a:cubicBezTo>
                  <a:cubicBezTo>
                    <a:pt x="580" y="380"/>
                    <a:pt x="208" y="266"/>
                    <a:pt x="0" y="153"/>
                  </a:cubicBezTo>
                  <a:lnTo>
                    <a:pt x="0" y="153"/>
                  </a:lnTo>
                  <a:cubicBezTo>
                    <a:pt x="131" y="268"/>
                    <a:pt x="262" y="399"/>
                    <a:pt x="377" y="530"/>
                  </a:cubicBezTo>
                  <a:cubicBezTo>
                    <a:pt x="453" y="636"/>
                    <a:pt x="598" y="1399"/>
                    <a:pt x="1201" y="1399"/>
                  </a:cubicBezTo>
                  <a:cubicBezTo>
                    <a:pt x="1251" y="1399"/>
                    <a:pt x="1304" y="1393"/>
                    <a:pt x="1360" y="1382"/>
                  </a:cubicBezTo>
                  <a:cubicBezTo>
                    <a:pt x="2082" y="1218"/>
                    <a:pt x="1951" y="759"/>
                    <a:pt x="2426" y="612"/>
                  </a:cubicBezTo>
                  <a:cubicBezTo>
                    <a:pt x="2515" y="584"/>
                    <a:pt x="2590" y="573"/>
                    <a:pt x="2654" y="573"/>
                  </a:cubicBezTo>
                  <a:cubicBezTo>
                    <a:pt x="2930" y="573"/>
                    <a:pt x="2975" y="791"/>
                    <a:pt x="2868" y="858"/>
                  </a:cubicBezTo>
                  <a:cubicBezTo>
                    <a:pt x="2807" y="896"/>
                    <a:pt x="2750" y="909"/>
                    <a:pt x="2689" y="909"/>
                  </a:cubicBezTo>
                  <a:cubicBezTo>
                    <a:pt x="2620" y="909"/>
                    <a:pt x="2546" y="892"/>
                    <a:pt x="2459" y="874"/>
                  </a:cubicBezTo>
                  <a:cubicBezTo>
                    <a:pt x="2451" y="873"/>
                    <a:pt x="2442" y="873"/>
                    <a:pt x="2432" y="873"/>
                  </a:cubicBezTo>
                  <a:cubicBezTo>
                    <a:pt x="2248" y="873"/>
                    <a:pt x="1811" y="1027"/>
                    <a:pt x="1967" y="1448"/>
                  </a:cubicBezTo>
                  <a:cubicBezTo>
                    <a:pt x="2131" y="1874"/>
                    <a:pt x="2377" y="2234"/>
                    <a:pt x="2114" y="2382"/>
                  </a:cubicBezTo>
                  <a:cubicBezTo>
                    <a:pt x="2114" y="2382"/>
                    <a:pt x="3032" y="2382"/>
                    <a:pt x="3344" y="2120"/>
                  </a:cubicBezTo>
                  <a:cubicBezTo>
                    <a:pt x="3704" y="1857"/>
                    <a:pt x="3852" y="1399"/>
                    <a:pt x="3721" y="989"/>
                  </a:cubicBezTo>
                  <a:cubicBezTo>
                    <a:pt x="3622" y="494"/>
                    <a:pt x="3937" y="195"/>
                    <a:pt x="4414" y="195"/>
                  </a:cubicBezTo>
                  <a:cubicBezTo>
                    <a:pt x="4491" y="195"/>
                    <a:pt x="4571" y="202"/>
                    <a:pt x="4655" y="218"/>
                  </a:cubicBezTo>
                  <a:cubicBezTo>
                    <a:pt x="4655" y="218"/>
                    <a:pt x="4260" y="1"/>
                    <a:pt x="35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18"/>
            <p:cNvSpPr/>
            <p:nvPr/>
          </p:nvSpPr>
          <p:spPr>
            <a:xfrm>
              <a:off x="6254776" y="4645487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247" y="0"/>
                  </a:moveTo>
                  <a:lnTo>
                    <a:pt x="1247" y="0"/>
                  </a:lnTo>
                  <a:cubicBezTo>
                    <a:pt x="1673" y="443"/>
                    <a:pt x="1820" y="1082"/>
                    <a:pt x="1640" y="1656"/>
                  </a:cubicBezTo>
                  <a:cubicBezTo>
                    <a:pt x="1398" y="2417"/>
                    <a:pt x="880" y="2617"/>
                    <a:pt x="435" y="2617"/>
                  </a:cubicBezTo>
                  <a:cubicBezTo>
                    <a:pt x="276" y="2617"/>
                    <a:pt x="126" y="2592"/>
                    <a:pt x="1" y="2557"/>
                  </a:cubicBezTo>
                  <a:lnTo>
                    <a:pt x="1" y="2557"/>
                  </a:lnTo>
                  <a:cubicBezTo>
                    <a:pt x="1" y="2558"/>
                    <a:pt x="229" y="3364"/>
                    <a:pt x="1009" y="3364"/>
                  </a:cubicBezTo>
                  <a:cubicBezTo>
                    <a:pt x="1038" y="3364"/>
                    <a:pt x="1068" y="3363"/>
                    <a:pt x="1099" y="3361"/>
                  </a:cubicBezTo>
                  <a:cubicBezTo>
                    <a:pt x="1935" y="3295"/>
                    <a:pt x="1886" y="2639"/>
                    <a:pt x="1870" y="2361"/>
                  </a:cubicBezTo>
                  <a:cubicBezTo>
                    <a:pt x="1870" y="2066"/>
                    <a:pt x="1853" y="1836"/>
                    <a:pt x="1968" y="1836"/>
                  </a:cubicBezTo>
                  <a:cubicBezTo>
                    <a:pt x="2066" y="1836"/>
                    <a:pt x="2099" y="1951"/>
                    <a:pt x="2033" y="2148"/>
                  </a:cubicBezTo>
                  <a:cubicBezTo>
                    <a:pt x="1968" y="2344"/>
                    <a:pt x="1820" y="2984"/>
                    <a:pt x="2919" y="3098"/>
                  </a:cubicBezTo>
                  <a:cubicBezTo>
                    <a:pt x="2787" y="3000"/>
                    <a:pt x="2755" y="2820"/>
                    <a:pt x="2853" y="2689"/>
                  </a:cubicBezTo>
                  <a:cubicBezTo>
                    <a:pt x="3001" y="2443"/>
                    <a:pt x="3214" y="1984"/>
                    <a:pt x="2476" y="1361"/>
                  </a:cubicBezTo>
                  <a:cubicBezTo>
                    <a:pt x="1755" y="738"/>
                    <a:pt x="1689" y="295"/>
                    <a:pt x="12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18"/>
            <p:cNvSpPr/>
            <p:nvPr/>
          </p:nvSpPr>
          <p:spPr>
            <a:xfrm>
              <a:off x="6145106" y="4489332"/>
              <a:ext cx="63478" cy="251352"/>
            </a:xfrm>
            <a:custGeom>
              <a:rect b="b" l="l" r="r" t="t"/>
              <a:pathLst>
                <a:path extrusionOk="0" h="7662" w="1935">
                  <a:moveTo>
                    <a:pt x="630" y="1"/>
                  </a:moveTo>
                  <a:cubicBezTo>
                    <a:pt x="565" y="1"/>
                    <a:pt x="496" y="17"/>
                    <a:pt x="426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71" y="7137"/>
                    <a:pt x="1459" y="7662"/>
                  </a:cubicBezTo>
                  <a:cubicBezTo>
                    <a:pt x="1459" y="7662"/>
                    <a:pt x="820" y="7055"/>
                    <a:pt x="951" y="5170"/>
                  </a:cubicBezTo>
                  <a:cubicBezTo>
                    <a:pt x="1098" y="3302"/>
                    <a:pt x="1934" y="1499"/>
                    <a:pt x="1197" y="384"/>
                  </a:cubicBezTo>
                  <a:cubicBezTo>
                    <a:pt x="1197" y="384"/>
                    <a:pt x="949" y="1"/>
                    <a:pt x="6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18"/>
            <p:cNvSpPr/>
            <p:nvPr/>
          </p:nvSpPr>
          <p:spPr>
            <a:xfrm>
              <a:off x="5988623" y="4456034"/>
              <a:ext cx="280188" cy="334119"/>
            </a:xfrm>
            <a:custGeom>
              <a:rect b="b" l="l" r="r" t="t"/>
              <a:pathLst>
                <a:path extrusionOk="0" h="10185" w="8541">
                  <a:moveTo>
                    <a:pt x="2250" y="1"/>
                  </a:moveTo>
                  <a:cubicBezTo>
                    <a:pt x="1350" y="1"/>
                    <a:pt x="510" y="462"/>
                    <a:pt x="295" y="1186"/>
                  </a:cubicBezTo>
                  <a:cubicBezTo>
                    <a:pt x="0" y="1973"/>
                    <a:pt x="410" y="2677"/>
                    <a:pt x="820" y="2907"/>
                  </a:cubicBezTo>
                  <a:cubicBezTo>
                    <a:pt x="1035" y="3051"/>
                    <a:pt x="1288" y="3112"/>
                    <a:pt x="1537" y="3112"/>
                  </a:cubicBezTo>
                  <a:cubicBezTo>
                    <a:pt x="2084" y="3112"/>
                    <a:pt x="2615" y="2815"/>
                    <a:pt x="2705" y="2432"/>
                  </a:cubicBezTo>
                  <a:cubicBezTo>
                    <a:pt x="2849" y="2043"/>
                    <a:pt x="2550" y="1654"/>
                    <a:pt x="2164" y="1654"/>
                  </a:cubicBezTo>
                  <a:cubicBezTo>
                    <a:pt x="2111" y="1654"/>
                    <a:pt x="2056" y="1662"/>
                    <a:pt x="2000" y="1678"/>
                  </a:cubicBezTo>
                  <a:cubicBezTo>
                    <a:pt x="1672" y="1743"/>
                    <a:pt x="1475" y="2087"/>
                    <a:pt x="1607" y="2399"/>
                  </a:cubicBezTo>
                  <a:cubicBezTo>
                    <a:pt x="1677" y="2633"/>
                    <a:pt x="1931" y="2666"/>
                    <a:pt x="2071" y="2666"/>
                  </a:cubicBezTo>
                  <a:cubicBezTo>
                    <a:pt x="2126" y="2666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099" y="2838"/>
                    <a:pt x="1879" y="2968"/>
                    <a:pt x="1618" y="2968"/>
                  </a:cubicBezTo>
                  <a:cubicBezTo>
                    <a:pt x="1420" y="2968"/>
                    <a:pt x="1198" y="2894"/>
                    <a:pt x="1000" y="2710"/>
                  </a:cubicBezTo>
                  <a:cubicBezTo>
                    <a:pt x="574" y="2333"/>
                    <a:pt x="476" y="1088"/>
                    <a:pt x="1197" y="514"/>
                  </a:cubicBezTo>
                  <a:cubicBezTo>
                    <a:pt x="1521" y="278"/>
                    <a:pt x="1911" y="148"/>
                    <a:pt x="2309" y="148"/>
                  </a:cubicBezTo>
                  <a:cubicBezTo>
                    <a:pt x="2353" y="148"/>
                    <a:pt x="2398" y="150"/>
                    <a:pt x="2443" y="153"/>
                  </a:cubicBezTo>
                  <a:cubicBezTo>
                    <a:pt x="2574" y="170"/>
                    <a:pt x="2705" y="186"/>
                    <a:pt x="2836" y="219"/>
                  </a:cubicBezTo>
                  <a:cubicBezTo>
                    <a:pt x="3934" y="465"/>
                    <a:pt x="4655" y="1645"/>
                    <a:pt x="4868" y="2874"/>
                  </a:cubicBezTo>
                  <a:cubicBezTo>
                    <a:pt x="5098" y="4104"/>
                    <a:pt x="4868" y="5382"/>
                    <a:pt x="4950" y="6497"/>
                  </a:cubicBezTo>
                  <a:cubicBezTo>
                    <a:pt x="4901" y="7513"/>
                    <a:pt x="5295" y="8496"/>
                    <a:pt x="6032" y="9201"/>
                  </a:cubicBezTo>
                  <a:cubicBezTo>
                    <a:pt x="6721" y="9808"/>
                    <a:pt x="7606" y="10152"/>
                    <a:pt x="8540" y="10185"/>
                  </a:cubicBezTo>
                  <a:cubicBezTo>
                    <a:pt x="7622" y="10119"/>
                    <a:pt x="6753" y="9758"/>
                    <a:pt x="6081" y="9136"/>
                  </a:cubicBezTo>
                  <a:cubicBezTo>
                    <a:pt x="5377" y="8447"/>
                    <a:pt x="5016" y="7480"/>
                    <a:pt x="5082" y="6480"/>
                  </a:cubicBezTo>
                  <a:cubicBezTo>
                    <a:pt x="5032" y="5382"/>
                    <a:pt x="5278" y="4153"/>
                    <a:pt x="5032" y="2841"/>
                  </a:cubicBezTo>
                  <a:cubicBezTo>
                    <a:pt x="4803" y="1579"/>
                    <a:pt x="4049" y="334"/>
                    <a:pt x="2852" y="71"/>
                  </a:cubicBezTo>
                  <a:cubicBezTo>
                    <a:pt x="2653" y="24"/>
                    <a:pt x="2450" y="1"/>
                    <a:pt x="22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18"/>
            <p:cNvSpPr/>
            <p:nvPr/>
          </p:nvSpPr>
          <p:spPr>
            <a:xfrm>
              <a:off x="6053152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1800" y="1"/>
                  </a:moveTo>
                  <a:cubicBezTo>
                    <a:pt x="1329" y="1"/>
                    <a:pt x="1034" y="401"/>
                    <a:pt x="935" y="1096"/>
                  </a:cubicBezTo>
                  <a:cubicBezTo>
                    <a:pt x="853" y="1747"/>
                    <a:pt x="267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32" y="1856"/>
                    <a:pt x="717" y="2108"/>
                    <a:pt x="1252" y="2108"/>
                  </a:cubicBezTo>
                  <a:cubicBezTo>
                    <a:pt x="1518" y="2108"/>
                    <a:pt x="1771" y="2046"/>
                    <a:pt x="1951" y="1866"/>
                  </a:cubicBezTo>
                  <a:cubicBezTo>
                    <a:pt x="2508" y="1309"/>
                    <a:pt x="2131" y="604"/>
                    <a:pt x="1967" y="375"/>
                  </a:cubicBezTo>
                  <a:cubicBezTo>
                    <a:pt x="1869" y="260"/>
                    <a:pt x="1902" y="96"/>
                    <a:pt x="2033" y="31"/>
                  </a:cubicBezTo>
                  <a:cubicBezTo>
                    <a:pt x="1951" y="11"/>
                    <a:pt x="1873" y="1"/>
                    <a:pt x="18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18"/>
            <p:cNvSpPr/>
            <p:nvPr/>
          </p:nvSpPr>
          <p:spPr>
            <a:xfrm>
              <a:off x="5972483" y="4507834"/>
              <a:ext cx="158645" cy="179607"/>
            </a:xfrm>
            <a:custGeom>
              <a:rect b="b" l="l" r="r" t="t"/>
              <a:pathLst>
                <a:path extrusionOk="0" h="5475" w="4836">
                  <a:moveTo>
                    <a:pt x="476" y="0"/>
                  </a:moveTo>
                  <a:lnTo>
                    <a:pt x="476" y="0"/>
                  </a:lnTo>
                  <a:cubicBezTo>
                    <a:pt x="1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7" y="3803"/>
                    <a:pt x="2607" y="3803"/>
                  </a:cubicBezTo>
                  <a:cubicBezTo>
                    <a:pt x="2344" y="3705"/>
                    <a:pt x="2295" y="3393"/>
                    <a:pt x="2476" y="3147"/>
                  </a:cubicBezTo>
                  <a:cubicBezTo>
                    <a:pt x="2640" y="2983"/>
                    <a:pt x="2607" y="2721"/>
                    <a:pt x="2426" y="2606"/>
                  </a:cubicBezTo>
                  <a:cubicBezTo>
                    <a:pt x="2295" y="2557"/>
                    <a:pt x="2033" y="2344"/>
                    <a:pt x="2263" y="2197"/>
                  </a:cubicBezTo>
                  <a:cubicBezTo>
                    <a:pt x="2289" y="2182"/>
                    <a:pt x="2317" y="2175"/>
                    <a:pt x="2347" y="2175"/>
                  </a:cubicBezTo>
                  <a:cubicBezTo>
                    <a:pt x="2582" y="2175"/>
                    <a:pt x="2913" y="2608"/>
                    <a:pt x="2869" y="3131"/>
                  </a:cubicBezTo>
                  <a:cubicBezTo>
                    <a:pt x="2820" y="3705"/>
                    <a:pt x="3082" y="3869"/>
                    <a:pt x="3492" y="4147"/>
                  </a:cubicBezTo>
                  <a:cubicBezTo>
                    <a:pt x="3885" y="4442"/>
                    <a:pt x="3639" y="4950"/>
                    <a:pt x="3639" y="4950"/>
                  </a:cubicBezTo>
                  <a:cubicBezTo>
                    <a:pt x="4361" y="4541"/>
                    <a:pt x="4197" y="3885"/>
                    <a:pt x="4115" y="3721"/>
                  </a:cubicBezTo>
                  <a:cubicBezTo>
                    <a:pt x="4033" y="3574"/>
                    <a:pt x="3836" y="3311"/>
                    <a:pt x="4066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44" y="4934"/>
                    <a:pt x="4525" y="5278"/>
                    <a:pt x="4836" y="5475"/>
                  </a:cubicBezTo>
                  <a:cubicBezTo>
                    <a:pt x="4705" y="5163"/>
                    <a:pt x="4639" y="4803"/>
                    <a:pt x="4656" y="4459"/>
                  </a:cubicBezTo>
                  <a:cubicBezTo>
                    <a:pt x="4639" y="3951"/>
                    <a:pt x="4738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18"/>
            <p:cNvSpPr/>
            <p:nvPr/>
          </p:nvSpPr>
          <p:spPr>
            <a:xfrm>
              <a:off x="5920847" y="4457183"/>
              <a:ext cx="96840" cy="64035"/>
            </a:xfrm>
            <a:custGeom>
              <a:rect b="b" l="l" r="r" t="t"/>
              <a:pathLst>
                <a:path extrusionOk="0" h="1952" w="2952">
                  <a:moveTo>
                    <a:pt x="2033" y="0"/>
                  </a:moveTo>
                  <a:cubicBezTo>
                    <a:pt x="321" y="0"/>
                    <a:pt x="296" y="1096"/>
                    <a:pt x="296" y="1380"/>
                  </a:cubicBezTo>
                  <a:cubicBezTo>
                    <a:pt x="296" y="1561"/>
                    <a:pt x="165" y="1725"/>
                    <a:pt x="1" y="1790"/>
                  </a:cubicBezTo>
                  <a:cubicBezTo>
                    <a:pt x="269" y="1903"/>
                    <a:pt x="503" y="1951"/>
                    <a:pt x="709" y="1951"/>
                  </a:cubicBezTo>
                  <a:cubicBezTo>
                    <a:pt x="1460" y="1951"/>
                    <a:pt x="1828" y="1305"/>
                    <a:pt x="2033" y="790"/>
                  </a:cubicBezTo>
                  <a:cubicBezTo>
                    <a:pt x="2181" y="413"/>
                    <a:pt x="2542" y="135"/>
                    <a:pt x="2951" y="85"/>
                  </a:cubicBezTo>
                  <a:cubicBezTo>
                    <a:pt x="2601" y="26"/>
                    <a:pt x="2297" y="0"/>
                    <a:pt x="2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18"/>
            <p:cNvSpPr/>
            <p:nvPr/>
          </p:nvSpPr>
          <p:spPr>
            <a:xfrm>
              <a:off x="5882694" y="4456330"/>
              <a:ext cx="47862" cy="37398"/>
            </a:xfrm>
            <a:custGeom>
              <a:rect b="b" l="l" r="r" t="t"/>
              <a:pathLst>
                <a:path extrusionOk="0" h="1140" w="1459">
                  <a:moveTo>
                    <a:pt x="478" y="0"/>
                  </a:moveTo>
                  <a:cubicBezTo>
                    <a:pt x="433" y="0"/>
                    <a:pt x="388" y="10"/>
                    <a:pt x="344" y="29"/>
                  </a:cubicBezTo>
                  <a:cubicBezTo>
                    <a:pt x="115" y="144"/>
                    <a:pt x="0" y="423"/>
                    <a:pt x="99" y="669"/>
                  </a:cubicBezTo>
                  <a:cubicBezTo>
                    <a:pt x="197" y="882"/>
                    <a:pt x="361" y="1029"/>
                    <a:pt x="574" y="1095"/>
                  </a:cubicBezTo>
                  <a:cubicBezTo>
                    <a:pt x="658" y="1125"/>
                    <a:pt x="744" y="1140"/>
                    <a:pt x="829" y="1140"/>
                  </a:cubicBezTo>
                  <a:cubicBezTo>
                    <a:pt x="975" y="1140"/>
                    <a:pt x="1115" y="1096"/>
                    <a:pt x="1230" y="1013"/>
                  </a:cubicBezTo>
                  <a:cubicBezTo>
                    <a:pt x="1377" y="882"/>
                    <a:pt x="1459" y="702"/>
                    <a:pt x="1459" y="521"/>
                  </a:cubicBezTo>
                  <a:lnTo>
                    <a:pt x="1459" y="521"/>
                  </a:lnTo>
                  <a:cubicBezTo>
                    <a:pt x="1459" y="521"/>
                    <a:pt x="1151" y="902"/>
                    <a:pt x="799" y="902"/>
                  </a:cubicBezTo>
                  <a:cubicBezTo>
                    <a:pt x="779" y="902"/>
                    <a:pt x="758" y="901"/>
                    <a:pt x="738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9" y="85"/>
                    <a:pt x="436" y="73"/>
                    <a:pt x="481" y="73"/>
                  </a:cubicBezTo>
                  <a:cubicBezTo>
                    <a:pt x="603" y="73"/>
                    <a:pt x="714" y="160"/>
                    <a:pt x="738" y="292"/>
                  </a:cubicBezTo>
                  <a:cubicBezTo>
                    <a:pt x="749" y="403"/>
                    <a:pt x="654" y="469"/>
                    <a:pt x="602" y="469"/>
                  </a:cubicBezTo>
                  <a:cubicBezTo>
                    <a:pt x="578" y="469"/>
                    <a:pt x="563" y="454"/>
                    <a:pt x="574" y="423"/>
                  </a:cubicBezTo>
                  <a:cubicBezTo>
                    <a:pt x="586" y="336"/>
                    <a:pt x="552" y="268"/>
                    <a:pt x="478" y="268"/>
                  </a:cubicBezTo>
                  <a:cubicBezTo>
                    <a:pt x="454" y="268"/>
                    <a:pt x="426" y="276"/>
                    <a:pt x="394" y="292"/>
                  </a:cubicBezTo>
                  <a:cubicBezTo>
                    <a:pt x="279" y="357"/>
                    <a:pt x="394" y="538"/>
                    <a:pt x="394" y="538"/>
                  </a:cubicBezTo>
                  <a:cubicBezTo>
                    <a:pt x="446" y="581"/>
                    <a:pt x="506" y="600"/>
                    <a:pt x="564" y="600"/>
                  </a:cubicBezTo>
                  <a:cubicBezTo>
                    <a:pt x="703" y="600"/>
                    <a:pt x="831" y="487"/>
                    <a:pt x="820" y="325"/>
                  </a:cubicBezTo>
                  <a:cubicBezTo>
                    <a:pt x="820" y="142"/>
                    <a:pt x="653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18"/>
            <p:cNvSpPr/>
            <p:nvPr/>
          </p:nvSpPr>
          <p:spPr>
            <a:xfrm>
              <a:off x="6544614" y="4694367"/>
              <a:ext cx="130695" cy="286749"/>
            </a:xfrm>
            <a:custGeom>
              <a:rect b="b" l="l" r="r" t="t"/>
              <a:pathLst>
                <a:path extrusionOk="0" h="8741" w="3984">
                  <a:moveTo>
                    <a:pt x="1913" y="0"/>
                  </a:moveTo>
                  <a:cubicBezTo>
                    <a:pt x="1756" y="0"/>
                    <a:pt x="1598" y="22"/>
                    <a:pt x="1443" y="68"/>
                  </a:cubicBezTo>
                  <a:cubicBezTo>
                    <a:pt x="689" y="248"/>
                    <a:pt x="132" y="904"/>
                    <a:pt x="66" y="1690"/>
                  </a:cubicBezTo>
                  <a:cubicBezTo>
                    <a:pt x="1" y="2493"/>
                    <a:pt x="411" y="3280"/>
                    <a:pt x="1001" y="3838"/>
                  </a:cubicBezTo>
                  <a:cubicBezTo>
                    <a:pt x="1591" y="4428"/>
                    <a:pt x="2361" y="4706"/>
                    <a:pt x="2902" y="5214"/>
                  </a:cubicBezTo>
                  <a:cubicBezTo>
                    <a:pt x="3427" y="5673"/>
                    <a:pt x="3755" y="6345"/>
                    <a:pt x="3820" y="7050"/>
                  </a:cubicBezTo>
                  <a:cubicBezTo>
                    <a:pt x="3836" y="7722"/>
                    <a:pt x="3492" y="8394"/>
                    <a:pt x="2919" y="8558"/>
                  </a:cubicBezTo>
                  <a:cubicBezTo>
                    <a:pt x="2786" y="8608"/>
                    <a:pt x="2649" y="8631"/>
                    <a:pt x="2516" y="8631"/>
                  </a:cubicBezTo>
                  <a:cubicBezTo>
                    <a:pt x="2074" y="8631"/>
                    <a:pt x="1668" y="8379"/>
                    <a:pt x="1542" y="8001"/>
                  </a:cubicBezTo>
                  <a:cubicBezTo>
                    <a:pt x="1329" y="7558"/>
                    <a:pt x="1542" y="7017"/>
                    <a:pt x="1984" y="6837"/>
                  </a:cubicBezTo>
                  <a:cubicBezTo>
                    <a:pt x="2083" y="6804"/>
                    <a:pt x="2165" y="6788"/>
                    <a:pt x="2263" y="6788"/>
                  </a:cubicBezTo>
                  <a:cubicBezTo>
                    <a:pt x="2263" y="6788"/>
                    <a:pt x="2292" y="6785"/>
                    <a:pt x="2337" y="6785"/>
                  </a:cubicBezTo>
                  <a:cubicBezTo>
                    <a:pt x="2473" y="6785"/>
                    <a:pt x="2759" y="6813"/>
                    <a:pt x="2869" y="7034"/>
                  </a:cubicBezTo>
                  <a:cubicBezTo>
                    <a:pt x="2869" y="7034"/>
                    <a:pt x="2890" y="7076"/>
                    <a:pt x="2857" y="7076"/>
                  </a:cubicBezTo>
                  <a:cubicBezTo>
                    <a:pt x="2848" y="7076"/>
                    <a:pt x="2837" y="7073"/>
                    <a:pt x="2820" y="7067"/>
                  </a:cubicBezTo>
                  <a:cubicBezTo>
                    <a:pt x="2750" y="7024"/>
                    <a:pt x="2674" y="7003"/>
                    <a:pt x="2598" y="7003"/>
                  </a:cubicBezTo>
                  <a:cubicBezTo>
                    <a:pt x="2497" y="7003"/>
                    <a:pt x="2396" y="7041"/>
                    <a:pt x="2312" y="7116"/>
                  </a:cubicBezTo>
                  <a:cubicBezTo>
                    <a:pt x="2066" y="7345"/>
                    <a:pt x="2132" y="7771"/>
                    <a:pt x="2443" y="7935"/>
                  </a:cubicBezTo>
                  <a:cubicBezTo>
                    <a:pt x="2522" y="7973"/>
                    <a:pt x="2605" y="7991"/>
                    <a:pt x="2686" y="7991"/>
                  </a:cubicBezTo>
                  <a:cubicBezTo>
                    <a:pt x="2996" y="7991"/>
                    <a:pt x="3278" y="7724"/>
                    <a:pt x="3148" y="7231"/>
                  </a:cubicBezTo>
                  <a:cubicBezTo>
                    <a:pt x="3044" y="6890"/>
                    <a:pt x="2739" y="6683"/>
                    <a:pt x="2403" y="6683"/>
                  </a:cubicBezTo>
                  <a:cubicBezTo>
                    <a:pt x="2368" y="6683"/>
                    <a:pt x="2332" y="6685"/>
                    <a:pt x="2296" y="6690"/>
                  </a:cubicBezTo>
                  <a:cubicBezTo>
                    <a:pt x="2181" y="6690"/>
                    <a:pt x="2066" y="6722"/>
                    <a:pt x="1951" y="6788"/>
                  </a:cubicBezTo>
                  <a:cubicBezTo>
                    <a:pt x="1493" y="7001"/>
                    <a:pt x="1279" y="7542"/>
                    <a:pt x="1476" y="8017"/>
                  </a:cubicBezTo>
                  <a:cubicBezTo>
                    <a:pt x="1605" y="8455"/>
                    <a:pt x="2066" y="8740"/>
                    <a:pt x="2552" y="8740"/>
                  </a:cubicBezTo>
                  <a:cubicBezTo>
                    <a:pt x="2685" y="8740"/>
                    <a:pt x="2821" y="8719"/>
                    <a:pt x="2951" y="8673"/>
                  </a:cubicBezTo>
                  <a:cubicBezTo>
                    <a:pt x="3607" y="8493"/>
                    <a:pt x="3984" y="7755"/>
                    <a:pt x="3968" y="7050"/>
                  </a:cubicBezTo>
                  <a:cubicBezTo>
                    <a:pt x="3918" y="6296"/>
                    <a:pt x="3574" y="5575"/>
                    <a:pt x="3017" y="5083"/>
                  </a:cubicBezTo>
                  <a:cubicBezTo>
                    <a:pt x="2427" y="4542"/>
                    <a:pt x="1673" y="4264"/>
                    <a:pt x="1116" y="3706"/>
                  </a:cubicBezTo>
                  <a:cubicBezTo>
                    <a:pt x="542" y="3182"/>
                    <a:pt x="165" y="2428"/>
                    <a:pt x="230" y="1707"/>
                  </a:cubicBezTo>
                  <a:cubicBezTo>
                    <a:pt x="247" y="1248"/>
                    <a:pt x="460" y="838"/>
                    <a:pt x="820" y="543"/>
                  </a:cubicBezTo>
                  <a:cubicBezTo>
                    <a:pt x="968" y="428"/>
                    <a:pt x="1148" y="346"/>
                    <a:pt x="1345" y="281"/>
                  </a:cubicBezTo>
                  <a:cubicBezTo>
                    <a:pt x="1493" y="240"/>
                    <a:pt x="1640" y="219"/>
                    <a:pt x="1788" y="219"/>
                  </a:cubicBezTo>
                  <a:cubicBezTo>
                    <a:pt x="1935" y="219"/>
                    <a:pt x="2083" y="240"/>
                    <a:pt x="2230" y="281"/>
                  </a:cubicBezTo>
                  <a:cubicBezTo>
                    <a:pt x="3263" y="543"/>
                    <a:pt x="3574" y="1920"/>
                    <a:pt x="2902" y="2575"/>
                  </a:cubicBezTo>
                  <a:cubicBezTo>
                    <a:pt x="2755" y="2707"/>
                    <a:pt x="2591" y="2805"/>
                    <a:pt x="2394" y="2838"/>
                  </a:cubicBezTo>
                  <a:cubicBezTo>
                    <a:pt x="2331" y="2846"/>
                    <a:pt x="2271" y="2851"/>
                    <a:pt x="2214" y="2851"/>
                  </a:cubicBezTo>
                  <a:cubicBezTo>
                    <a:pt x="1741" y="2851"/>
                    <a:pt x="1500" y="2569"/>
                    <a:pt x="1558" y="2379"/>
                  </a:cubicBezTo>
                  <a:cubicBezTo>
                    <a:pt x="1558" y="2379"/>
                    <a:pt x="1558" y="2346"/>
                    <a:pt x="1607" y="2346"/>
                  </a:cubicBezTo>
                  <a:cubicBezTo>
                    <a:pt x="1618" y="2346"/>
                    <a:pt x="1637" y="2347"/>
                    <a:pt x="1664" y="2347"/>
                  </a:cubicBezTo>
                  <a:cubicBezTo>
                    <a:pt x="1802" y="2347"/>
                    <a:pt x="2125" y="2324"/>
                    <a:pt x="2263" y="2035"/>
                  </a:cubicBezTo>
                  <a:cubicBezTo>
                    <a:pt x="2381" y="1680"/>
                    <a:pt x="2099" y="1346"/>
                    <a:pt x="1763" y="1346"/>
                  </a:cubicBezTo>
                  <a:cubicBezTo>
                    <a:pt x="1680" y="1346"/>
                    <a:pt x="1593" y="1366"/>
                    <a:pt x="1509" y="1412"/>
                  </a:cubicBezTo>
                  <a:cubicBezTo>
                    <a:pt x="886" y="1789"/>
                    <a:pt x="1034" y="2723"/>
                    <a:pt x="1738" y="2903"/>
                  </a:cubicBezTo>
                  <a:cubicBezTo>
                    <a:pt x="1908" y="2981"/>
                    <a:pt x="2087" y="3018"/>
                    <a:pt x="2265" y="3018"/>
                  </a:cubicBezTo>
                  <a:cubicBezTo>
                    <a:pt x="2720" y="3018"/>
                    <a:pt x="3163" y="2775"/>
                    <a:pt x="3410" y="2362"/>
                  </a:cubicBezTo>
                  <a:cubicBezTo>
                    <a:pt x="3673" y="1821"/>
                    <a:pt x="3623" y="1166"/>
                    <a:pt x="3279" y="674"/>
                  </a:cubicBezTo>
                  <a:cubicBezTo>
                    <a:pt x="2951" y="245"/>
                    <a:pt x="2438" y="0"/>
                    <a:pt x="191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18"/>
            <p:cNvSpPr/>
            <p:nvPr/>
          </p:nvSpPr>
          <p:spPr>
            <a:xfrm>
              <a:off x="6616688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197" y="0"/>
                  </a:moveTo>
                  <a:lnTo>
                    <a:pt x="197" y="0"/>
                  </a:lnTo>
                  <a:cubicBezTo>
                    <a:pt x="213" y="164"/>
                    <a:pt x="181" y="328"/>
                    <a:pt x="115" y="475"/>
                  </a:cubicBezTo>
                  <a:cubicBezTo>
                    <a:pt x="0" y="852"/>
                    <a:pt x="328" y="1115"/>
                    <a:pt x="951" y="1393"/>
                  </a:cubicBezTo>
                  <a:cubicBezTo>
                    <a:pt x="1344" y="1590"/>
                    <a:pt x="1607" y="1967"/>
                    <a:pt x="1656" y="2410"/>
                  </a:cubicBezTo>
                  <a:cubicBezTo>
                    <a:pt x="1721" y="393"/>
                    <a:pt x="885" y="328"/>
                    <a:pt x="689" y="328"/>
                  </a:cubicBezTo>
                  <a:cubicBezTo>
                    <a:pt x="674" y="329"/>
                    <a:pt x="660" y="330"/>
                    <a:pt x="646" y="330"/>
                  </a:cubicBezTo>
                  <a:cubicBezTo>
                    <a:pt x="475" y="330"/>
                    <a:pt x="376" y="240"/>
                    <a:pt x="361" y="164"/>
                  </a:cubicBezTo>
                  <a:cubicBezTo>
                    <a:pt x="345" y="66"/>
                    <a:pt x="197" y="0"/>
                    <a:pt x="1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18"/>
            <p:cNvSpPr/>
            <p:nvPr/>
          </p:nvSpPr>
          <p:spPr>
            <a:xfrm>
              <a:off x="6440325" y="4569673"/>
              <a:ext cx="209722" cy="329100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18" y="574"/>
                    <a:pt x="361" y="1197"/>
                    <a:pt x="754" y="1820"/>
                  </a:cubicBezTo>
                  <a:cubicBezTo>
                    <a:pt x="1213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85" y="3262"/>
                  </a:cubicBezTo>
                  <a:cubicBezTo>
                    <a:pt x="1848" y="3284"/>
                    <a:pt x="1813" y="3293"/>
                    <a:pt x="1781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92" y="2656"/>
                    <a:pt x="1229" y="2426"/>
                    <a:pt x="934" y="2377"/>
                  </a:cubicBezTo>
                  <a:cubicBezTo>
                    <a:pt x="541" y="2328"/>
                    <a:pt x="508" y="2213"/>
                    <a:pt x="508" y="2213"/>
                  </a:cubicBezTo>
                  <a:lnTo>
                    <a:pt x="508" y="2213"/>
                  </a:lnTo>
                  <a:cubicBezTo>
                    <a:pt x="541" y="2361"/>
                    <a:pt x="557" y="2508"/>
                    <a:pt x="524" y="2656"/>
                  </a:cubicBezTo>
                  <a:cubicBezTo>
                    <a:pt x="459" y="2803"/>
                    <a:pt x="164" y="3295"/>
                    <a:pt x="721" y="3672"/>
                  </a:cubicBezTo>
                  <a:cubicBezTo>
                    <a:pt x="1295" y="4049"/>
                    <a:pt x="1574" y="3852"/>
                    <a:pt x="1688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83" y="6065"/>
                    <a:pt x="1918" y="5950"/>
                  </a:cubicBezTo>
                  <a:cubicBezTo>
                    <a:pt x="1765" y="5629"/>
                    <a:pt x="1441" y="5422"/>
                    <a:pt x="1093" y="5422"/>
                  </a:cubicBezTo>
                  <a:cubicBezTo>
                    <a:pt x="1067" y="5422"/>
                    <a:pt x="1042" y="5424"/>
                    <a:pt x="1016" y="5426"/>
                  </a:cubicBezTo>
                  <a:cubicBezTo>
                    <a:pt x="973" y="5428"/>
                    <a:pt x="933" y="5429"/>
                    <a:pt x="895" y="5429"/>
                  </a:cubicBezTo>
                  <a:cubicBezTo>
                    <a:pt x="433" y="5429"/>
                    <a:pt x="373" y="5252"/>
                    <a:pt x="328" y="5131"/>
                  </a:cubicBezTo>
                  <a:lnTo>
                    <a:pt x="328" y="5131"/>
                  </a:lnTo>
                  <a:cubicBezTo>
                    <a:pt x="328" y="5131"/>
                    <a:pt x="0" y="6114"/>
                    <a:pt x="934" y="6606"/>
                  </a:cubicBezTo>
                  <a:cubicBezTo>
                    <a:pt x="1869" y="7098"/>
                    <a:pt x="1803" y="6737"/>
                    <a:pt x="3082" y="7786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06" y="8695"/>
                    <a:pt x="4270" y="8691"/>
                    <a:pt x="4234" y="8691"/>
                  </a:cubicBezTo>
                  <a:cubicBezTo>
                    <a:pt x="4065" y="8691"/>
                    <a:pt x="3917" y="8782"/>
                    <a:pt x="3836" y="8917"/>
                  </a:cubicBezTo>
                  <a:cubicBezTo>
                    <a:pt x="3622" y="9229"/>
                    <a:pt x="3737" y="9638"/>
                    <a:pt x="4065" y="9802"/>
                  </a:cubicBezTo>
                  <a:cubicBezTo>
                    <a:pt x="4065" y="9802"/>
                    <a:pt x="3934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4" y="9572"/>
                    <a:pt x="4429" y="9662"/>
                    <a:pt x="4586" y="9662"/>
                  </a:cubicBezTo>
                  <a:cubicBezTo>
                    <a:pt x="4676" y="9662"/>
                    <a:pt x="4770" y="9632"/>
                    <a:pt x="4868" y="9540"/>
                  </a:cubicBezTo>
                  <a:cubicBezTo>
                    <a:pt x="4995" y="9421"/>
                    <a:pt x="5193" y="9322"/>
                    <a:pt x="5421" y="9322"/>
                  </a:cubicBezTo>
                  <a:cubicBezTo>
                    <a:pt x="5726" y="9322"/>
                    <a:pt x="6083" y="9498"/>
                    <a:pt x="6393" y="10032"/>
                  </a:cubicBezTo>
                  <a:cubicBezTo>
                    <a:pt x="6393" y="10032"/>
                    <a:pt x="6163" y="9212"/>
                    <a:pt x="4835" y="8688"/>
                  </a:cubicBezTo>
                  <a:cubicBezTo>
                    <a:pt x="3131" y="7966"/>
                    <a:pt x="2049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18"/>
            <p:cNvSpPr/>
            <p:nvPr/>
          </p:nvSpPr>
          <p:spPr>
            <a:xfrm>
              <a:off x="6501081" y="4485789"/>
              <a:ext cx="96283" cy="352752"/>
            </a:xfrm>
            <a:custGeom>
              <a:rect b="b" l="l" r="r" t="t"/>
              <a:pathLst>
                <a:path extrusionOk="0" h="10753" w="2935">
                  <a:moveTo>
                    <a:pt x="1307" y="0"/>
                  </a:moveTo>
                  <a:cubicBezTo>
                    <a:pt x="728" y="0"/>
                    <a:pt x="177" y="382"/>
                    <a:pt x="115" y="902"/>
                  </a:cubicBezTo>
                  <a:cubicBezTo>
                    <a:pt x="0" y="1459"/>
                    <a:pt x="426" y="1967"/>
                    <a:pt x="1000" y="1967"/>
                  </a:cubicBezTo>
                  <a:cubicBezTo>
                    <a:pt x="1007" y="1967"/>
                    <a:pt x="1014" y="1967"/>
                    <a:pt x="1021" y="1967"/>
                  </a:cubicBezTo>
                  <a:cubicBezTo>
                    <a:pt x="1565" y="1967"/>
                    <a:pt x="1850" y="1341"/>
                    <a:pt x="1656" y="1082"/>
                  </a:cubicBezTo>
                  <a:cubicBezTo>
                    <a:pt x="1572" y="956"/>
                    <a:pt x="1451" y="900"/>
                    <a:pt x="1331" y="900"/>
                  </a:cubicBezTo>
                  <a:cubicBezTo>
                    <a:pt x="1125" y="900"/>
                    <a:pt x="924" y="1068"/>
                    <a:pt x="935" y="1328"/>
                  </a:cubicBezTo>
                  <a:cubicBezTo>
                    <a:pt x="967" y="1639"/>
                    <a:pt x="1312" y="1607"/>
                    <a:pt x="1344" y="1656"/>
                  </a:cubicBezTo>
                  <a:cubicBezTo>
                    <a:pt x="1393" y="1689"/>
                    <a:pt x="1344" y="1754"/>
                    <a:pt x="1344" y="1754"/>
                  </a:cubicBezTo>
                  <a:cubicBezTo>
                    <a:pt x="1312" y="1820"/>
                    <a:pt x="1246" y="1869"/>
                    <a:pt x="1180" y="1902"/>
                  </a:cubicBezTo>
                  <a:lnTo>
                    <a:pt x="1115" y="1918"/>
                  </a:lnTo>
                  <a:lnTo>
                    <a:pt x="1098" y="1918"/>
                  </a:lnTo>
                  <a:cubicBezTo>
                    <a:pt x="1066" y="1922"/>
                    <a:pt x="1033" y="1924"/>
                    <a:pt x="1001" y="1924"/>
                  </a:cubicBezTo>
                  <a:cubicBezTo>
                    <a:pt x="487" y="1924"/>
                    <a:pt x="73" y="1443"/>
                    <a:pt x="197" y="918"/>
                  </a:cubicBezTo>
                  <a:cubicBezTo>
                    <a:pt x="269" y="446"/>
                    <a:pt x="764" y="122"/>
                    <a:pt x="1281" y="122"/>
                  </a:cubicBezTo>
                  <a:cubicBezTo>
                    <a:pt x="1591" y="122"/>
                    <a:pt x="1908" y="238"/>
                    <a:pt x="2147" y="508"/>
                  </a:cubicBezTo>
                  <a:cubicBezTo>
                    <a:pt x="2770" y="1230"/>
                    <a:pt x="2623" y="2426"/>
                    <a:pt x="2246" y="3442"/>
                  </a:cubicBezTo>
                  <a:cubicBezTo>
                    <a:pt x="1426" y="5458"/>
                    <a:pt x="541" y="7507"/>
                    <a:pt x="1164" y="8966"/>
                  </a:cubicBezTo>
                  <a:cubicBezTo>
                    <a:pt x="1443" y="9737"/>
                    <a:pt x="1984" y="10359"/>
                    <a:pt x="2688" y="10753"/>
                  </a:cubicBezTo>
                  <a:cubicBezTo>
                    <a:pt x="2016" y="10327"/>
                    <a:pt x="1508" y="9687"/>
                    <a:pt x="1246" y="8950"/>
                  </a:cubicBezTo>
                  <a:cubicBezTo>
                    <a:pt x="689" y="7507"/>
                    <a:pt x="1574" y="5557"/>
                    <a:pt x="2426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82" y="127"/>
                    <a:pt x="1640" y="0"/>
                    <a:pt x="1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18"/>
            <p:cNvSpPr/>
            <p:nvPr/>
          </p:nvSpPr>
          <p:spPr>
            <a:xfrm>
              <a:off x="6583357" y="4472864"/>
              <a:ext cx="91428" cy="267295"/>
            </a:xfrm>
            <a:custGeom>
              <a:rect b="b" l="l" r="r" t="t"/>
              <a:pathLst>
                <a:path extrusionOk="0" h="8148" w="2787">
                  <a:moveTo>
                    <a:pt x="2082" y="1"/>
                  </a:moveTo>
                  <a:lnTo>
                    <a:pt x="2082" y="1"/>
                  </a:lnTo>
                  <a:cubicBezTo>
                    <a:pt x="2426" y="1099"/>
                    <a:pt x="967" y="1279"/>
                    <a:pt x="443" y="2902"/>
                  </a:cubicBezTo>
                  <a:cubicBezTo>
                    <a:pt x="0" y="4279"/>
                    <a:pt x="279" y="5230"/>
                    <a:pt x="1574" y="6131"/>
                  </a:cubicBezTo>
                  <a:cubicBezTo>
                    <a:pt x="2721" y="6934"/>
                    <a:pt x="2770" y="8000"/>
                    <a:pt x="2770" y="8147"/>
                  </a:cubicBezTo>
                  <a:cubicBezTo>
                    <a:pt x="2787" y="7639"/>
                    <a:pt x="2623" y="7164"/>
                    <a:pt x="2344" y="6754"/>
                  </a:cubicBezTo>
                  <a:cubicBezTo>
                    <a:pt x="2033" y="6328"/>
                    <a:pt x="1639" y="6066"/>
                    <a:pt x="1066" y="5557"/>
                  </a:cubicBezTo>
                  <a:cubicBezTo>
                    <a:pt x="885" y="5394"/>
                    <a:pt x="738" y="5197"/>
                    <a:pt x="656" y="4967"/>
                  </a:cubicBezTo>
                  <a:cubicBezTo>
                    <a:pt x="312" y="4131"/>
                    <a:pt x="984" y="3263"/>
                    <a:pt x="1311" y="2902"/>
                  </a:cubicBezTo>
                  <a:cubicBezTo>
                    <a:pt x="1721" y="2443"/>
                    <a:pt x="2442" y="1968"/>
                    <a:pt x="2574" y="1066"/>
                  </a:cubicBezTo>
                  <a:cubicBezTo>
                    <a:pt x="2721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18"/>
            <p:cNvSpPr/>
            <p:nvPr/>
          </p:nvSpPr>
          <p:spPr>
            <a:xfrm>
              <a:off x="6485301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991" y="0"/>
                  </a:moveTo>
                  <a:cubicBezTo>
                    <a:pt x="629" y="0"/>
                    <a:pt x="1" y="573"/>
                    <a:pt x="284" y="2425"/>
                  </a:cubicBezTo>
                  <a:cubicBezTo>
                    <a:pt x="612" y="4458"/>
                    <a:pt x="2170" y="5409"/>
                    <a:pt x="2432" y="5458"/>
                  </a:cubicBezTo>
                  <a:cubicBezTo>
                    <a:pt x="2432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399" y="114"/>
                    <a:pt x="1088" y="16"/>
                  </a:cubicBezTo>
                  <a:cubicBezTo>
                    <a:pt x="1059" y="6"/>
                    <a:pt x="1026" y="0"/>
                    <a:pt x="9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18"/>
            <p:cNvSpPr/>
            <p:nvPr/>
          </p:nvSpPr>
          <p:spPr>
            <a:xfrm>
              <a:off x="6450002" y="4114069"/>
              <a:ext cx="172620" cy="233014"/>
            </a:xfrm>
            <a:custGeom>
              <a:rect b="b" l="l" r="r" t="t"/>
              <a:pathLst>
                <a:path extrusionOk="0" h="7103" w="5262">
                  <a:moveTo>
                    <a:pt x="3588" y="0"/>
                  </a:moveTo>
                  <a:cubicBezTo>
                    <a:pt x="3374" y="0"/>
                    <a:pt x="3173" y="25"/>
                    <a:pt x="3000" y="54"/>
                  </a:cubicBezTo>
                  <a:cubicBezTo>
                    <a:pt x="2573" y="120"/>
                    <a:pt x="2164" y="300"/>
                    <a:pt x="1819" y="546"/>
                  </a:cubicBezTo>
                  <a:cubicBezTo>
                    <a:pt x="0" y="1923"/>
                    <a:pt x="328" y="4283"/>
                    <a:pt x="869" y="5430"/>
                  </a:cubicBezTo>
                  <a:cubicBezTo>
                    <a:pt x="1164" y="6102"/>
                    <a:pt x="1639" y="6692"/>
                    <a:pt x="2262" y="7102"/>
                  </a:cubicBezTo>
                  <a:cubicBezTo>
                    <a:pt x="1672" y="6660"/>
                    <a:pt x="1213" y="6070"/>
                    <a:pt x="934" y="5398"/>
                  </a:cubicBezTo>
                  <a:cubicBezTo>
                    <a:pt x="443" y="4250"/>
                    <a:pt x="197" y="1972"/>
                    <a:pt x="1918" y="693"/>
                  </a:cubicBezTo>
                  <a:cubicBezTo>
                    <a:pt x="2347" y="383"/>
                    <a:pt x="2908" y="189"/>
                    <a:pt x="3426" y="189"/>
                  </a:cubicBezTo>
                  <a:cubicBezTo>
                    <a:pt x="3838" y="189"/>
                    <a:pt x="4223" y="312"/>
                    <a:pt x="4491" y="595"/>
                  </a:cubicBezTo>
                  <a:cubicBezTo>
                    <a:pt x="5137" y="1241"/>
                    <a:pt x="4654" y="2300"/>
                    <a:pt x="3965" y="2300"/>
                  </a:cubicBezTo>
                  <a:cubicBezTo>
                    <a:pt x="3955" y="2300"/>
                    <a:pt x="3944" y="2300"/>
                    <a:pt x="3934" y="2300"/>
                  </a:cubicBezTo>
                  <a:cubicBezTo>
                    <a:pt x="3904" y="2303"/>
                    <a:pt x="3874" y="2305"/>
                    <a:pt x="3845" y="2305"/>
                  </a:cubicBezTo>
                  <a:cubicBezTo>
                    <a:pt x="3581" y="2305"/>
                    <a:pt x="3329" y="2175"/>
                    <a:pt x="3196" y="1939"/>
                  </a:cubicBezTo>
                  <a:cubicBezTo>
                    <a:pt x="3131" y="1841"/>
                    <a:pt x="3114" y="1710"/>
                    <a:pt x="3131" y="1578"/>
                  </a:cubicBezTo>
                  <a:cubicBezTo>
                    <a:pt x="3150" y="1327"/>
                    <a:pt x="3226" y="1247"/>
                    <a:pt x="3279" y="1247"/>
                  </a:cubicBezTo>
                  <a:cubicBezTo>
                    <a:pt x="3316" y="1247"/>
                    <a:pt x="3341" y="1285"/>
                    <a:pt x="3327" y="1333"/>
                  </a:cubicBezTo>
                  <a:cubicBezTo>
                    <a:pt x="3299" y="1564"/>
                    <a:pt x="3487" y="1770"/>
                    <a:pt x="3712" y="1770"/>
                  </a:cubicBezTo>
                  <a:cubicBezTo>
                    <a:pt x="3742" y="1770"/>
                    <a:pt x="3772" y="1766"/>
                    <a:pt x="3803" y="1759"/>
                  </a:cubicBezTo>
                  <a:cubicBezTo>
                    <a:pt x="4213" y="1693"/>
                    <a:pt x="4311" y="1152"/>
                    <a:pt x="3950" y="956"/>
                  </a:cubicBezTo>
                  <a:cubicBezTo>
                    <a:pt x="3857" y="909"/>
                    <a:pt x="3758" y="887"/>
                    <a:pt x="3662" y="887"/>
                  </a:cubicBezTo>
                  <a:cubicBezTo>
                    <a:pt x="3354" y="887"/>
                    <a:pt x="3066" y="1110"/>
                    <a:pt x="3016" y="1447"/>
                  </a:cubicBezTo>
                  <a:cubicBezTo>
                    <a:pt x="2950" y="1775"/>
                    <a:pt x="3114" y="2103"/>
                    <a:pt x="3409" y="2267"/>
                  </a:cubicBezTo>
                  <a:lnTo>
                    <a:pt x="3442" y="2267"/>
                  </a:lnTo>
                  <a:cubicBezTo>
                    <a:pt x="3541" y="2316"/>
                    <a:pt x="3639" y="2365"/>
                    <a:pt x="3754" y="2382"/>
                  </a:cubicBezTo>
                  <a:cubicBezTo>
                    <a:pt x="3857" y="2407"/>
                    <a:pt x="3959" y="2419"/>
                    <a:pt x="4059" y="2419"/>
                  </a:cubicBezTo>
                  <a:cubicBezTo>
                    <a:pt x="4659" y="2419"/>
                    <a:pt x="5173" y="1986"/>
                    <a:pt x="5229" y="1480"/>
                  </a:cubicBezTo>
                  <a:cubicBezTo>
                    <a:pt x="5262" y="1054"/>
                    <a:pt x="5114" y="644"/>
                    <a:pt x="4786" y="382"/>
                  </a:cubicBezTo>
                  <a:cubicBezTo>
                    <a:pt x="4415" y="84"/>
                    <a:pt x="3981" y="0"/>
                    <a:pt x="35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18"/>
            <p:cNvSpPr/>
            <p:nvPr/>
          </p:nvSpPr>
          <p:spPr>
            <a:xfrm>
              <a:off x="6412899" y="3933540"/>
              <a:ext cx="171012" cy="268903"/>
            </a:xfrm>
            <a:custGeom>
              <a:rect b="b" l="l" r="r" t="t"/>
              <a:pathLst>
                <a:path extrusionOk="0" h="8197" w="5213">
                  <a:moveTo>
                    <a:pt x="4114" y="0"/>
                  </a:moveTo>
                  <a:cubicBezTo>
                    <a:pt x="4114" y="1"/>
                    <a:pt x="4180" y="607"/>
                    <a:pt x="3803" y="836"/>
                  </a:cubicBezTo>
                  <a:cubicBezTo>
                    <a:pt x="3409" y="1066"/>
                    <a:pt x="2836" y="1525"/>
                    <a:pt x="3426" y="2049"/>
                  </a:cubicBezTo>
                  <a:cubicBezTo>
                    <a:pt x="4032" y="2574"/>
                    <a:pt x="4196" y="3328"/>
                    <a:pt x="3688" y="4065"/>
                  </a:cubicBezTo>
                  <a:cubicBezTo>
                    <a:pt x="3688" y="4065"/>
                    <a:pt x="3983" y="2967"/>
                    <a:pt x="3246" y="2475"/>
                  </a:cubicBezTo>
                  <a:cubicBezTo>
                    <a:pt x="3054" y="2343"/>
                    <a:pt x="2895" y="2306"/>
                    <a:pt x="2779" y="2306"/>
                  </a:cubicBezTo>
                  <a:cubicBezTo>
                    <a:pt x="2636" y="2306"/>
                    <a:pt x="2557" y="2361"/>
                    <a:pt x="2557" y="2361"/>
                  </a:cubicBezTo>
                  <a:cubicBezTo>
                    <a:pt x="2623" y="2492"/>
                    <a:pt x="2655" y="2639"/>
                    <a:pt x="2672" y="2787"/>
                  </a:cubicBezTo>
                  <a:cubicBezTo>
                    <a:pt x="2688" y="3000"/>
                    <a:pt x="2213" y="3361"/>
                    <a:pt x="2557" y="3754"/>
                  </a:cubicBezTo>
                  <a:cubicBezTo>
                    <a:pt x="2901" y="4131"/>
                    <a:pt x="3147" y="4918"/>
                    <a:pt x="1934" y="5803"/>
                  </a:cubicBezTo>
                  <a:cubicBezTo>
                    <a:pt x="1934" y="5803"/>
                    <a:pt x="2557" y="4442"/>
                    <a:pt x="2196" y="3738"/>
                  </a:cubicBezTo>
                  <a:cubicBezTo>
                    <a:pt x="1819" y="3000"/>
                    <a:pt x="1377" y="3148"/>
                    <a:pt x="967" y="2557"/>
                  </a:cubicBezTo>
                  <a:cubicBezTo>
                    <a:pt x="967" y="2557"/>
                    <a:pt x="0" y="3082"/>
                    <a:pt x="754" y="4229"/>
                  </a:cubicBezTo>
                  <a:cubicBezTo>
                    <a:pt x="1623" y="5573"/>
                    <a:pt x="541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2" y="2852"/>
                    <a:pt x="41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18"/>
            <p:cNvSpPr/>
            <p:nvPr/>
          </p:nvSpPr>
          <p:spPr>
            <a:xfrm>
              <a:off x="6562919" y="3900210"/>
              <a:ext cx="99498" cy="147885"/>
            </a:xfrm>
            <a:custGeom>
              <a:rect b="b" l="l" r="r" t="t"/>
              <a:pathLst>
                <a:path extrusionOk="0" h="4508" w="3033">
                  <a:moveTo>
                    <a:pt x="2590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84" y="1098"/>
                    <a:pt x="1213" y="1934"/>
                    <a:pt x="1279" y="2115"/>
                  </a:cubicBezTo>
                  <a:cubicBezTo>
                    <a:pt x="1342" y="2287"/>
                    <a:pt x="1389" y="2641"/>
                    <a:pt x="1205" y="2641"/>
                  </a:cubicBezTo>
                  <a:cubicBezTo>
                    <a:pt x="1198" y="2641"/>
                    <a:pt x="1189" y="2640"/>
                    <a:pt x="1180" y="2639"/>
                  </a:cubicBezTo>
                  <a:cubicBezTo>
                    <a:pt x="967" y="2606"/>
                    <a:pt x="1000" y="2492"/>
                    <a:pt x="1115" y="1820"/>
                  </a:cubicBezTo>
                  <a:cubicBezTo>
                    <a:pt x="1191" y="1300"/>
                    <a:pt x="845" y="1241"/>
                    <a:pt x="685" y="1241"/>
                  </a:cubicBezTo>
                  <a:cubicBezTo>
                    <a:pt x="638" y="1241"/>
                    <a:pt x="607" y="1246"/>
                    <a:pt x="607" y="1246"/>
                  </a:cubicBezTo>
                  <a:cubicBezTo>
                    <a:pt x="738" y="1426"/>
                    <a:pt x="738" y="1656"/>
                    <a:pt x="607" y="1820"/>
                  </a:cubicBezTo>
                  <a:cubicBezTo>
                    <a:pt x="344" y="2065"/>
                    <a:pt x="49" y="2344"/>
                    <a:pt x="312" y="3098"/>
                  </a:cubicBezTo>
                  <a:cubicBezTo>
                    <a:pt x="574" y="3852"/>
                    <a:pt x="0" y="4508"/>
                    <a:pt x="0" y="4508"/>
                  </a:cubicBezTo>
                  <a:cubicBezTo>
                    <a:pt x="3032" y="2016"/>
                    <a:pt x="2590" y="1"/>
                    <a:pt x="25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18"/>
            <p:cNvSpPr/>
            <p:nvPr/>
          </p:nvSpPr>
          <p:spPr>
            <a:xfrm>
              <a:off x="6365560" y="4181419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312" y="771"/>
                    <a:pt x="1" y="2443"/>
                    <a:pt x="3607" y="4262"/>
                  </a:cubicBezTo>
                  <a:cubicBezTo>
                    <a:pt x="3607" y="4262"/>
                    <a:pt x="2754" y="3771"/>
                    <a:pt x="2640" y="2476"/>
                  </a:cubicBezTo>
                  <a:cubicBezTo>
                    <a:pt x="2541" y="1197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18"/>
            <p:cNvSpPr/>
            <p:nvPr/>
          </p:nvSpPr>
          <p:spPr>
            <a:xfrm>
              <a:off x="6222528" y="4267698"/>
              <a:ext cx="258143" cy="189908"/>
            </a:xfrm>
            <a:custGeom>
              <a:rect b="b" l="l" r="r" t="t"/>
              <a:pathLst>
                <a:path extrusionOk="0" h="5789" w="7869">
                  <a:moveTo>
                    <a:pt x="4658" y="1"/>
                  </a:moveTo>
                  <a:cubicBezTo>
                    <a:pt x="4514" y="1"/>
                    <a:pt x="4376" y="47"/>
                    <a:pt x="4246" y="141"/>
                  </a:cubicBezTo>
                  <a:cubicBezTo>
                    <a:pt x="3878" y="395"/>
                    <a:pt x="3657" y="609"/>
                    <a:pt x="3469" y="609"/>
                  </a:cubicBezTo>
                  <a:cubicBezTo>
                    <a:pt x="3415" y="609"/>
                    <a:pt x="3363" y="591"/>
                    <a:pt x="3312" y="551"/>
                  </a:cubicBezTo>
                  <a:lnTo>
                    <a:pt x="3312" y="551"/>
                  </a:lnTo>
                  <a:cubicBezTo>
                    <a:pt x="3311" y="551"/>
                    <a:pt x="3000" y="1174"/>
                    <a:pt x="3689" y="1387"/>
                  </a:cubicBezTo>
                  <a:cubicBezTo>
                    <a:pt x="4361" y="1583"/>
                    <a:pt x="4836" y="1714"/>
                    <a:pt x="4738" y="2091"/>
                  </a:cubicBezTo>
                  <a:cubicBezTo>
                    <a:pt x="4639" y="2468"/>
                    <a:pt x="3705" y="2550"/>
                    <a:pt x="2574" y="2714"/>
                  </a:cubicBezTo>
                  <a:cubicBezTo>
                    <a:pt x="1459" y="2878"/>
                    <a:pt x="591" y="3157"/>
                    <a:pt x="607" y="4124"/>
                  </a:cubicBezTo>
                  <a:cubicBezTo>
                    <a:pt x="632" y="4887"/>
                    <a:pt x="490" y="5245"/>
                    <a:pt x="241" y="5245"/>
                  </a:cubicBezTo>
                  <a:cubicBezTo>
                    <a:pt x="170" y="5245"/>
                    <a:pt x="89" y="5215"/>
                    <a:pt x="0" y="5157"/>
                  </a:cubicBezTo>
                  <a:lnTo>
                    <a:pt x="0" y="5157"/>
                  </a:lnTo>
                  <a:cubicBezTo>
                    <a:pt x="1" y="5157"/>
                    <a:pt x="249" y="5788"/>
                    <a:pt x="1194" y="5788"/>
                  </a:cubicBezTo>
                  <a:cubicBezTo>
                    <a:pt x="1389" y="5788"/>
                    <a:pt x="1612" y="5762"/>
                    <a:pt x="1869" y="5698"/>
                  </a:cubicBezTo>
                  <a:cubicBezTo>
                    <a:pt x="3377" y="5321"/>
                    <a:pt x="3557" y="4108"/>
                    <a:pt x="4197" y="3354"/>
                  </a:cubicBezTo>
                  <a:cubicBezTo>
                    <a:pt x="4836" y="2600"/>
                    <a:pt x="5492" y="1977"/>
                    <a:pt x="7868" y="1928"/>
                  </a:cubicBezTo>
                  <a:cubicBezTo>
                    <a:pt x="7868" y="1928"/>
                    <a:pt x="6409" y="1813"/>
                    <a:pt x="5852" y="960"/>
                  </a:cubicBezTo>
                  <a:cubicBezTo>
                    <a:pt x="5459" y="329"/>
                    <a:pt x="5040" y="1"/>
                    <a:pt x="46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18"/>
            <p:cNvSpPr/>
            <p:nvPr/>
          </p:nvSpPr>
          <p:spPr>
            <a:xfrm>
              <a:off x="6353718" y="4345873"/>
              <a:ext cx="252238" cy="205523"/>
            </a:xfrm>
            <a:custGeom>
              <a:rect b="b" l="l" r="r" t="t"/>
              <a:pathLst>
                <a:path extrusionOk="0" h="6265" w="7689">
                  <a:moveTo>
                    <a:pt x="3368" y="1"/>
                  </a:moveTo>
                  <a:cubicBezTo>
                    <a:pt x="3322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24" y="462"/>
                  </a:cubicBezTo>
                  <a:cubicBezTo>
                    <a:pt x="1443" y="561"/>
                    <a:pt x="1279" y="676"/>
                    <a:pt x="1148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42" y="4253"/>
                    <a:pt x="1980" y="4271"/>
                    <a:pt x="2117" y="4271"/>
                  </a:cubicBezTo>
                  <a:cubicBezTo>
                    <a:pt x="2587" y="4271"/>
                    <a:pt x="3040" y="4060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3" y="1919"/>
                    <a:pt x="2803" y="1759"/>
                    <a:pt x="2469" y="1759"/>
                  </a:cubicBezTo>
                  <a:cubicBezTo>
                    <a:pt x="2286" y="1759"/>
                    <a:pt x="2103" y="1807"/>
                    <a:pt x="1935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7" y="3073"/>
                    <a:pt x="1997" y="3115"/>
                    <a:pt x="2136" y="3115"/>
                  </a:cubicBezTo>
                  <a:cubicBezTo>
                    <a:pt x="2377" y="3115"/>
                    <a:pt x="2615" y="2989"/>
                    <a:pt x="2656" y="2823"/>
                  </a:cubicBezTo>
                  <a:cubicBezTo>
                    <a:pt x="2715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35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17" y="1938"/>
                  </a:cubicBezTo>
                  <a:cubicBezTo>
                    <a:pt x="2158" y="1870"/>
                    <a:pt x="2310" y="1837"/>
                    <a:pt x="2459" y="1837"/>
                  </a:cubicBezTo>
                  <a:cubicBezTo>
                    <a:pt x="2778" y="1837"/>
                    <a:pt x="3090" y="1987"/>
                    <a:pt x="3279" y="2265"/>
                  </a:cubicBezTo>
                  <a:cubicBezTo>
                    <a:pt x="3541" y="2692"/>
                    <a:pt x="3541" y="3216"/>
                    <a:pt x="3246" y="3626"/>
                  </a:cubicBezTo>
                  <a:cubicBezTo>
                    <a:pt x="3017" y="3944"/>
                    <a:pt x="2581" y="4134"/>
                    <a:pt x="2137" y="4134"/>
                  </a:cubicBezTo>
                  <a:cubicBezTo>
                    <a:pt x="2008" y="4134"/>
                    <a:pt x="1880" y="4118"/>
                    <a:pt x="1755" y="4085"/>
                  </a:cubicBezTo>
                  <a:cubicBezTo>
                    <a:pt x="542" y="3790"/>
                    <a:pt x="214" y="1856"/>
                    <a:pt x="1263" y="938"/>
                  </a:cubicBezTo>
                  <a:cubicBezTo>
                    <a:pt x="1740" y="491"/>
                    <a:pt x="2322" y="318"/>
                    <a:pt x="2910" y="318"/>
                  </a:cubicBezTo>
                  <a:cubicBezTo>
                    <a:pt x="3616" y="318"/>
                    <a:pt x="4331" y="567"/>
                    <a:pt x="4886" y="889"/>
                  </a:cubicBezTo>
                  <a:cubicBezTo>
                    <a:pt x="5820" y="1413"/>
                    <a:pt x="6558" y="2249"/>
                    <a:pt x="6951" y="3249"/>
                  </a:cubicBezTo>
                  <a:cubicBezTo>
                    <a:pt x="7279" y="4052"/>
                    <a:pt x="7443" y="4904"/>
                    <a:pt x="7459" y="5773"/>
                  </a:cubicBezTo>
                  <a:cubicBezTo>
                    <a:pt x="7459" y="5937"/>
                    <a:pt x="7443" y="6101"/>
                    <a:pt x="7410" y="6265"/>
                  </a:cubicBezTo>
                  <a:cubicBezTo>
                    <a:pt x="7426" y="6216"/>
                    <a:pt x="7443" y="6134"/>
                    <a:pt x="7459" y="6068"/>
                  </a:cubicBezTo>
                  <a:cubicBezTo>
                    <a:pt x="7459" y="6063"/>
                    <a:pt x="7459" y="6057"/>
                    <a:pt x="7459" y="6052"/>
                  </a:cubicBezTo>
                  <a:cubicBezTo>
                    <a:pt x="7689" y="4872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18"/>
            <p:cNvSpPr/>
            <p:nvPr/>
          </p:nvSpPr>
          <p:spPr>
            <a:xfrm>
              <a:off x="6493437" y="4408565"/>
              <a:ext cx="100154" cy="107371"/>
            </a:xfrm>
            <a:custGeom>
              <a:rect b="b" l="l" r="r" t="t"/>
              <a:pathLst>
                <a:path extrusionOk="0" h="3273" w="3053">
                  <a:moveTo>
                    <a:pt x="730" y="0"/>
                  </a:moveTo>
                  <a:cubicBezTo>
                    <a:pt x="63" y="0"/>
                    <a:pt x="0" y="784"/>
                    <a:pt x="1102" y="961"/>
                  </a:cubicBezTo>
                  <a:cubicBezTo>
                    <a:pt x="2364" y="1174"/>
                    <a:pt x="3053" y="3272"/>
                    <a:pt x="3053" y="3272"/>
                  </a:cubicBezTo>
                  <a:cubicBezTo>
                    <a:pt x="3053" y="3272"/>
                    <a:pt x="2725" y="1010"/>
                    <a:pt x="1463" y="240"/>
                  </a:cubicBezTo>
                  <a:cubicBezTo>
                    <a:pt x="1175" y="68"/>
                    <a:pt x="926" y="0"/>
                    <a:pt x="7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18"/>
            <p:cNvSpPr/>
            <p:nvPr/>
          </p:nvSpPr>
          <p:spPr>
            <a:xfrm>
              <a:off x="6293519" y="4400265"/>
              <a:ext cx="171012" cy="148246"/>
            </a:xfrm>
            <a:custGeom>
              <a:rect b="b" l="l" r="r" t="t"/>
              <a:pathLst>
                <a:path extrusionOk="0" h="4519" w="5213">
                  <a:moveTo>
                    <a:pt x="2180" y="1"/>
                  </a:moveTo>
                  <a:cubicBezTo>
                    <a:pt x="2016" y="198"/>
                    <a:pt x="1885" y="427"/>
                    <a:pt x="1820" y="673"/>
                  </a:cubicBezTo>
                  <a:cubicBezTo>
                    <a:pt x="1688" y="1083"/>
                    <a:pt x="1131" y="1312"/>
                    <a:pt x="557" y="1706"/>
                  </a:cubicBezTo>
                  <a:cubicBezTo>
                    <a:pt x="0" y="2083"/>
                    <a:pt x="82" y="2706"/>
                    <a:pt x="213" y="3033"/>
                  </a:cubicBezTo>
                  <a:cubicBezTo>
                    <a:pt x="262" y="3263"/>
                    <a:pt x="246" y="3509"/>
                    <a:pt x="131" y="3722"/>
                  </a:cubicBezTo>
                  <a:cubicBezTo>
                    <a:pt x="394" y="3492"/>
                    <a:pt x="705" y="3328"/>
                    <a:pt x="1049" y="3230"/>
                  </a:cubicBezTo>
                  <a:cubicBezTo>
                    <a:pt x="1672" y="3050"/>
                    <a:pt x="1656" y="2755"/>
                    <a:pt x="1639" y="2279"/>
                  </a:cubicBezTo>
                  <a:cubicBezTo>
                    <a:pt x="1626" y="1901"/>
                    <a:pt x="1790" y="1868"/>
                    <a:pt x="1849" y="1868"/>
                  </a:cubicBezTo>
                  <a:cubicBezTo>
                    <a:pt x="1861" y="1868"/>
                    <a:pt x="1869" y="1870"/>
                    <a:pt x="1869" y="1870"/>
                  </a:cubicBezTo>
                  <a:cubicBezTo>
                    <a:pt x="1877" y="1869"/>
                    <a:pt x="1886" y="1868"/>
                    <a:pt x="1894" y="1868"/>
                  </a:cubicBezTo>
                  <a:cubicBezTo>
                    <a:pt x="2160" y="1868"/>
                    <a:pt x="2097" y="2387"/>
                    <a:pt x="2065" y="2689"/>
                  </a:cubicBezTo>
                  <a:cubicBezTo>
                    <a:pt x="1967" y="3214"/>
                    <a:pt x="2115" y="3755"/>
                    <a:pt x="2492" y="4164"/>
                  </a:cubicBezTo>
                  <a:cubicBezTo>
                    <a:pt x="2733" y="4428"/>
                    <a:pt x="3054" y="4518"/>
                    <a:pt x="3373" y="4518"/>
                  </a:cubicBezTo>
                  <a:cubicBezTo>
                    <a:pt x="3766" y="4518"/>
                    <a:pt x="4157" y="4381"/>
                    <a:pt x="4393" y="4263"/>
                  </a:cubicBezTo>
                  <a:cubicBezTo>
                    <a:pt x="4504" y="4217"/>
                    <a:pt x="4617" y="4195"/>
                    <a:pt x="4729" y="4195"/>
                  </a:cubicBezTo>
                  <a:cubicBezTo>
                    <a:pt x="4899" y="4195"/>
                    <a:pt x="5064" y="4246"/>
                    <a:pt x="5213" y="4345"/>
                  </a:cubicBezTo>
                  <a:cubicBezTo>
                    <a:pt x="5081" y="3460"/>
                    <a:pt x="4639" y="3197"/>
                    <a:pt x="4016" y="3132"/>
                  </a:cubicBezTo>
                  <a:cubicBezTo>
                    <a:pt x="3377" y="3066"/>
                    <a:pt x="2524" y="2853"/>
                    <a:pt x="2197" y="1771"/>
                  </a:cubicBezTo>
                  <a:cubicBezTo>
                    <a:pt x="1852" y="690"/>
                    <a:pt x="2180" y="1"/>
                    <a:pt x="21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18"/>
            <p:cNvSpPr/>
            <p:nvPr/>
          </p:nvSpPr>
          <p:spPr>
            <a:xfrm>
              <a:off x="6320387" y="4500289"/>
              <a:ext cx="43073" cy="65118"/>
            </a:xfrm>
            <a:custGeom>
              <a:rect b="b" l="l" r="r" t="t"/>
              <a:pathLst>
                <a:path extrusionOk="0" h="1985" w="1313">
                  <a:moveTo>
                    <a:pt x="968" y="1"/>
                  </a:moveTo>
                  <a:cubicBezTo>
                    <a:pt x="968" y="1"/>
                    <a:pt x="951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87" y="1542"/>
                  </a:cubicBezTo>
                  <a:cubicBezTo>
                    <a:pt x="1312" y="1263"/>
                    <a:pt x="1099" y="837"/>
                    <a:pt x="1017" y="558"/>
                  </a:cubicBezTo>
                  <a:cubicBezTo>
                    <a:pt x="968" y="378"/>
                    <a:pt x="935" y="18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18"/>
            <p:cNvSpPr/>
            <p:nvPr/>
          </p:nvSpPr>
          <p:spPr>
            <a:xfrm>
              <a:off x="6133788" y="4217636"/>
              <a:ext cx="226978" cy="160285"/>
            </a:xfrm>
            <a:custGeom>
              <a:rect b="b" l="l" r="r" t="t"/>
              <a:pathLst>
                <a:path extrusionOk="0" h="4886" w="6919">
                  <a:moveTo>
                    <a:pt x="4978" y="1"/>
                  </a:moveTo>
                  <a:cubicBezTo>
                    <a:pt x="4754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699"/>
                    <a:pt x="5181" y="3732"/>
                    <a:pt x="5361" y="3749"/>
                  </a:cubicBezTo>
                  <a:cubicBezTo>
                    <a:pt x="4902" y="3831"/>
                    <a:pt x="4459" y="3978"/>
                    <a:pt x="4050" y="4191"/>
                  </a:cubicBezTo>
                  <a:cubicBezTo>
                    <a:pt x="3886" y="4273"/>
                    <a:pt x="3656" y="4339"/>
                    <a:pt x="3607" y="4355"/>
                  </a:cubicBezTo>
                  <a:cubicBezTo>
                    <a:pt x="3153" y="4527"/>
                    <a:pt x="2723" y="4603"/>
                    <a:pt x="2336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62" y="3355"/>
                    <a:pt x="345" y="2863"/>
                    <a:pt x="558" y="2454"/>
                  </a:cubicBezTo>
                  <a:cubicBezTo>
                    <a:pt x="558" y="2437"/>
                    <a:pt x="575" y="2437"/>
                    <a:pt x="575" y="2421"/>
                  </a:cubicBezTo>
                  <a:cubicBezTo>
                    <a:pt x="779" y="2106"/>
                    <a:pt x="1115" y="1959"/>
                    <a:pt x="1430" y="1959"/>
                  </a:cubicBezTo>
                  <a:cubicBezTo>
                    <a:pt x="1723" y="1959"/>
                    <a:pt x="1998" y="2086"/>
                    <a:pt x="2132" y="2323"/>
                  </a:cubicBezTo>
                  <a:cubicBezTo>
                    <a:pt x="2230" y="2454"/>
                    <a:pt x="2296" y="2618"/>
                    <a:pt x="2296" y="2798"/>
                  </a:cubicBezTo>
                  <a:cubicBezTo>
                    <a:pt x="2296" y="2945"/>
                    <a:pt x="2230" y="3093"/>
                    <a:pt x="2132" y="3208"/>
                  </a:cubicBezTo>
                  <a:cubicBezTo>
                    <a:pt x="2017" y="3304"/>
                    <a:pt x="1955" y="3335"/>
                    <a:pt x="1924" y="3335"/>
                  </a:cubicBezTo>
                  <a:cubicBezTo>
                    <a:pt x="1898" y="3335"/>
                    <a:pt x="1895" y="3312"/>
                    <a:pt x="1902" y="3290"/>
                  </a:cubicBezTo>
                  <a:cubicBezTo>
                    <a:pt x="2018" y="3030"/>
                    <a:pt x="1727" y="2861"/>
                    <a:pt x="1474" y="2861"/>
                  </a:cubicBezTo>
                  <a:cubicBezTo>
                    <a:pt x="1295" y="2861"/>
                    <a:pt x="1135" y="2945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4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4"/>
                    <a:pt x="2083" y="3388"/>
                  </a:cubicBezTo>
                  <a:cubicBezTo>
                    <a:pt x="2394" y="3093"/>
                    <a:pt x="2427" y="2634"/>
                    <a:pt x="2181" y="2290"/>
                  </a:cubicBezTo>
                  <a:cubicBezTo>
                    <a:pt x="2043" y="2021"/>
                    <a:pt x="1726" y="1874"/>
                    <a:pt x="1389" y="1874"/>
                  </a:cubicBezTo>
                  <a:cubicBezTo>
                    <a:pt x="1047" y="1874"/>
                    <a:pt x="683" y="2025"/>
                    <a:pt x="460" y="2355"/>
                  </a:cubicBezTo>
                  <a:cubicBezTo>
                    <a:pt x="1" y="2962"/>
                    <a:pt x="132" y="4126"/>
                    <a:pt x="935" y="4585"/>
                  </a:cubicBezTo>
                  <a:cubicBezTo>
                    <a:pt x="1279" y="4785"/>
                    <a:pt x="1661" y="4886"/>
                    <a:pt x="2059" y="4886"/>
                  </a:cubicBezTo>
                  <a:cubicBezTo>
                    <a:pt x="2116" y="4886"/>
                    <a:pt x="2173" y="4884"/>
                    <a:pt x="2230" y="4880"/>
                  </a:cubicBezTo>
                  <a:cubicBezTo>
                    <a:pt x="3132" y="4863"/>
                    <a:pt x="3853" y="4371"/>
                    <a:pt x="5017" y="4011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5" y="3663"/>
                    <a:pt x="6639" y="3663"/>
                  </a:cubicBezTo>
                  <a:cubicBezTo>
                    <a:pt x="6484" y="3663"/>
                    <a:pt x="6295" y="3634"/>
                    <a:pt x="6164" y="3519"/>
                  </a:cubicBezTo>
                  <a:cubicBezTo>
                    <a:pt x="5902" y="3273"/>
                    <a:pt x="5918" y="3372"/>
                    <a:pt x="5623" y="3290"/>
                  </a:cubicBezTo>
                  <a:cubicBezTo>
                    <a:pt x="5459" y="3240"/>
                    <a:pt x="5344" y="3093"/>
                    <a:pt x="5361" y="2913"/>
                  </a:cubicBezTo>
                  <a:lnTo>
                    <a:pt x="5361" y="2913"/>
                  </a:lnTo>
                  <a:cubicBezTo>
                    <a:pt x="5148" y="3077"/>
                    <a:pt x="5115" y="3372"/>
                    <a:pt x="5263" y="3585"/>
                  </a:cubicBezTo>
                  <a:cubicBezTo>
                    <a:pt x="5263" y="3585"/>
                    <a:pt x="4558" y="3585"/>
                    <a:pt x="4377" y="3208"/>
                  </a:cubicBezTo>
                  <a:cubicBezTo>
                    <a:pt x="4197" y="2831"/>
                    <a:pt x="4410" y="2847"/>
                    <a:pt x="4558" y="2765"/>
                  </a:cubicBezTo>
                  <a:cubicBezTo>
                    <a:pt x="4689" y="2667"/>
                    <a:pt x="4738" y="2536"/>
                    <a:pt x="4590" y="2323"/>
                  </a:cubicBezTo>
                  <a:cubicBezTo>
                    <a:pt x="4443" y="2126"/>
                    <a:pt x="4459" y="1749"/>
                    <a:pt x="4722" y="1749"/>
                  </a:cubicBezTo>
                  <a:cubicBezTo>
                    <a:pt x="4644" y="1580"/>
                    <a:pt x="4483" y="1483"/>
                    <a:pt x="4313" y="1483"/>
                  </a:cubicBezTo>
                  <a:cubicBezTo>
                    <a:pt x="4269" y="1483"/>
                    <a:pt x="4225" y="1489"/>
                    <a:pt x="4181" y="1503"/>
                  </a:cubicBezTo>
                  <a:cubicBezTo>
                    <a:pt x="3738" y="1569"/>
                    <a:pt x="3738" y="2175"/>
                    <a:pt x="3738" y="2175"/>
                  </a:cubicBezTo>
                  <a:cubicBezTo>
                    <a:pt x="3738" y="2175"/>
                    <a:pt x="3443" y="1421"/>
                    <a:pt x="3918" y="1044"/>
                  </a:cubicBezTo>
                  <a:cubicBezTo>
                    <a:pt x="4108" y="899"/>
                    <a:pt x="4258" y="844"/>
                    <a:pt x="4375" y="844"/>
                  </a:cubicBezTo>
                  <a:cubicBezTo>
                    <a:pt x="4563" y="844"/>
                    <a:pt x="4665" y="985"/>
                    <a:pt x="4705" y="1126"/>
                  </a:cubicBezTo>
                  <a:cubicBezTo>
                    <a:pt x="4758" y="1311"/>
                    <a:pt x="4865" y="1465"/>
                    <a:pt x="5008" y="1465"/>
                  </a:cubicBezTo>
                  <a:cubicBezTo>
                    <a:pt x="5041" y="1465"/>
                    <a:pt x="5077" y="1456"/>
                    <a:pt x="5115" y="1437"/>
                  </a:cubicBezTo>
                  <a:cubicBezTo>
                    <a:pt x="5259" y="1371"/>
                    <a:pt x="5373" y="1267"/>
                    <a:pt x="5467" y="1267"/>
                  </a:cubicBezTo>
                  <a:cubicBezTo>
                    <a:pt x="5512" y="1267"/>
                    <a:pt x="5553" y="1291"/>
                    <a:pt x="5590" y="1355"/>
                  </a:cubicBezTo>
                  <a:cubicBezTo>
                    <a:pt x="5705" y="1601"/>
                    <a:pt x="5607" y="1896"/>
                    <a:pt x="5361" y="2011"/>
                  </a:cubicBezTo>
                  <a:cubicBezTo>
                    <a:pt x="5361" y="2011"/>
                    <a:pt x="5367" y="2011"/>
                    <a:pt x="5377" y="2011"/>
                  </a:cubicBezTo>
                  <a:cubicBezTo>
                    <a:pt x="5485" y="2011"/>
                    <a:pt x="6095" y="1984"/>
                    <a:pt x="6230" y="1372"/>
                  </a:cubicBezTo>
                  <a:cubicBezTo>
                    <a:pt x="6334" y="822"/>
                    <a:pt x="5864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18"/>
            <p:cNvSpPr/>
            <p:nvPr/>
          </p:nvSpPr>
          <p:spPr>
            <a:xfrm>
              <a:off x="6097768" y="4303489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37" y="1"/>
                  </a:moveTo>
                  <a:cubicBezTo>
                    <a:pt x="837" y="1"/>
                    <a:pt x="1" y="919"/>
                    <a:pt x="558" y="1722"/>
                  </a:cubicBezTo>
                  <a:cubicBezTo>
                    <a:pt x="869" y="2181"/>
                    <a:pt x="1378" y="2459"/>
                    <a:pt x="1935" y="2492"/>
                  </a:cubicBezTo>
                  <a:cubicBezTo>
                    <a:pt x="1869" y="2492"/>
                    <a:pt x="1476" y="2492"/>
                    <a:pt x="1296" y="2722"/>
                  </a:cubicBezTo>
                  <a:cubicBezTo>
                    <a:pt x="1181" y="2885"/>
                    <a:pt x="1115" y="3099"/>
                    <a:pt x="1148" y="3312"/>
                  </a:cubicBezTo>
                  <a:cubicBezTo>
                    <a:pt x="1199" y="3223"/>
                    <a:pt x="1288" y="3164"/>
                    <a:pt x="1387" y="3164"/>
                  </a:cubicBezTo>
                  <a:cubicBezTo>
                    <a:pt x="1416" y="3164"/>
                    <a:pt x="1446" y="3169"/>
                    <a:pt x="1476" y="3180"/>
                  </a:cubicBezTo>
                  <a:cubicBezTo>
                    <a:pt x="1590" y="3215"/>
                    <a:pt x="1750" y="3288"/>
                    <a:pt x="1932" y="3288"/>
                  </a:cubicBezTo>
                  <a:cubicBezTo>
                    <a:pt x="2092" y="3288"/>
                    <a:pt x="2267" y="3233"/>
                    <a:pt x="2443" y="3049"/>
                  </a:cubicBezTo>
                  <a:cubicBezTo>
                    <a:pt x="2820" y="2640"/>
                    <a:pt x="3312" y="2869"/>
                    <a:pt x="4656" y="2164"/>
                  </a:cubicBezTo>
                  <a:cubicBezTo>
                    <a:pt x="4656" y="2164"/>
                    <a:pt x="4656" y="2164"/>
                    <a:pt x="4655" y="2164"/>
                  </a:cubicBezTo>
                  <a:cubicBezTo>
                    <a:pt x="4631" y="2164"/>
                    <a:pt x="3916" y="2456"/>
                    <a:pt x="3115" y="2456"/>
                  </a:cubicBezTo>
                  <a:cubicBezTo>
                    <a:pt x="2651" y="2456"/>
                    <a:pt x="2159" y="2358"/>
                    <a:pt x="1755" y="2049"/>
                  </a:cubicBezTo>
                  <a:cubicBezTo>
                    <a:pt x="1099" y="1574"/>
                    <a:pt x="755" y="787"/>
                    <a:pt x="8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18"/>
            <p:cNvSpPr/>
            <p:nvPr/>
          </p:nvSpPr>
          <p:spPr>
            <a:xfrm>
              <a:off x="6298899" y="4059940"/>
              <a:ext cx="145753" cy="205950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1" y="203"/>
                    <a:pt x="1279" y="606"/>
                  </a:cubicBezTo>
                  <a:cubicBezTo>
                    <a:pt x="0" y="2245"/>
                    <a:pt x="902" y="4261"/>
                    <a:pt x="1656" y="5113"/>
                  </a:cubicBezTo>
                  <a:cubicBezTo>
                    <a:pt x="2082" y="5638"/>
                    <a:pt x="2639" y="6031"/>
                    <a:pt x="3262" y="6277"/>
                  </a:cubicBezTo>
                  <a:cubicBezTo>
                    <a:pt x="2688" y="6015"/>
                    <a:pt x="2180" y="5622"/>
                    <a:pt x="1770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6" y="3310"/>
                    <a:pt x="951" y="2753"/>
                    <a:pt x="1000" y="2212"/>
                  </a:cubicBezTo>
                  <a:cubicBezTo>
                    <a:pt x="1131" y="737"/>
                    <a:pt x="1967" y="180"/>
                    <a:pt x="2721" y="163"/>
                  </a:cubicBezTo>
                  <a:cubicBezTo>
                    <a:pt x="3065" y="163"/>
                    <a:pt x="3393" y="294"/>
                    <a:pt x="3639" y="557"/>
                  </a:cubicBezTo>
                  <a:cubicBezTo>
                    <a:pt x="4278" y="1098"/>
                    <a:pt x="3934" y="2032"/>
                    <a:pt x="3393" y="2261"/>
                  </a:cubicBezTo>
                  <a:cubicBezTo>
                    <a:pt x="3274" y="2329"/>
                    <a:pt x="3143" y="2362"/>
                    <a:pt x="3009" y="2362"/>
                  </a:cubicBezTo>
                  <a:cubicBezTo>
                    <a:pt x="2884" y="2362"/>
                    <a:pt x="2758" y="2333"/>
                    <a:pt x="2639" y="2278"/>
                  </a:cubicBezTo>
                  <a:cubicBezTo>
                    <a:pt x="2475" y="2196"/>
                    <a:pt x="2360" y="2015"/>
                    <a:pt x="2328" y="1819"/>
                  </a:cubicBezTo>
                  <a:cubicBezTo>
                    <a:pt x="2334" y="1732"/>
                    <a:pt x="2361" y="1711"/>
                    <a:pt x="2408" y="1711"/>
                  </a:cubicBezTo>
                  <a:cubicBezTo>
                    <a:pt x="2454" y="1711"/>
                    <a:pt x="2519" y="1731"/>
                    <a:pt x="2602" y="1731"/>
                  </a:cubicBezTo>
                  <a:cubicBezTo>
                    <a:pt x="2660" y="1731"/>
                    <a:pt x="2727" y="1721"/>
                    <a:pt x="2803" y="1688"/>
                  </a:cubicBezTo>
                  <a:cubicBezTo>
                    <a:pt x="3016" y="1573"/>
                    <a:pt x="3049" y="1294"/>
                    <a:pt x="2885" y="1130"/>
                  </a:cubicBezTo>
                  <a:cubicBezTo>
                    <a:pt x="2817" y="1056"/>
                    <a:pt x="2717" y="1016"/>
                    <a:pt x="2614" y="1016"/>
                  </a:cubicBezTo>
                  <a:cubicBezTo>
                    <a:pt x="2419" y="1016"/>
                    <a:pt x="2212" y="1159"/>
                    <a:pt x="2180" y="1491"/>
                  </a:cubicBezTo>
                  <a:cubicBezTo>
                    <a:pt x="2147" y="1737"/>
                    <a:pt x="2213" y="1983"/>
                    <a:pt x="2377" y="2147"/>
                  </a:cubicBezTo>
                  <a:lnTo>
                    <a:pt x="2442" y="2212"/>
                  </a:lnTo>
                  <a:cubicBezTo>
                    <a:pt x="2459" y="2229"/>
                    <a:pt x="2475" y="2245"/>
                    <a:pt x="2508" y="2261"/>
                  </a:cubicBezTo>
                  <a:lnTo>
                    <a:pt x="2541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46" y="2409"/>
                    <a:pt x="2881" y="2442"/>
                    <a:pt x="3018" y="2442"/>
                  </a:cubicBezTo>
                  <a:cubicBezTo>
                    <a:pt x="3155" y="2442"/>
                    <a:pt x="3295" y="2409"/>
                    <a:pt x="3426" y="2343"/>
                  </a:cubicBezTo>
                  <a:cubicBezTo>
                    <a:pt x="4016" y="2130"/>
                    <a:pt x="4442" y="1081"/>
                    <a:pt x="3754" y="458"/>
                  </a:cubicBezTo>
                  <a:cubicBezTo>
                    <a:pt x="3479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18"/>
            <p:cNvSpPr/>
            <p:nvPr/>
          </p:nvSpPr>
          <p:spPr>
            <a:xfrm>
              <a:off x="4985230" y="4897400"/>
              <a:ext cx="297377" cy="207098"/>
            </a:xfrm>
            <a:custGeom>
              <a:rect b="b" l="l" r="r" t="t"/>
              <a:pathLst>
                <a:path extrusionOk="0" h="6313" w="9065">
                  <a:moveTo>
                    <a:pt x="7065" y="0"/>
                  </a:moveTo>
                  <a:cubicBezTo>
                    <a:pt x="6611" y="0"/>
                    <a:pt x="6185" y="163"/>
                    <a:pt x="5917" y="501"/>
                  </a:cubicBezTo>
                  <a:cubicBezTo>
                    <a:pt x="5524" y="910"/>
                    <a:pt x="5475" y="1533"/>
                    <a:pt x="5803" y="1992"/>
                  </a:cubicBezTo>
                  <a:cubicBezTo>
                    <a:pt x="5901" y="2140"/>
                    <a:pt x="6016" y="2238"/>
                    <a:pt x="6180" y="2304"/>
                  </a:cubicBezTo>
                  <a:lnTo>
                    <a:pt x="6212" y="2320"/>
                  </a:lnTo>
                  <a:lnTo>
                    <a:pt x="6278" y="2336"/>
                  </a:lnTo>
                  <a:cubicBezTo>
                    <a:pt x="6311" y="2353"/>
                    <a:pt x="6343" y="2353"/>
                    <a:pt x="6376" y="2369"/>
                  </a:cubicBezTo>
                  <a:cubicBezTo>
                    <a:pt x="6445" y="2385"/>
                    <a:pt x="6514" y="2394"/>
                    <a:pt x="6584" y="2394"/>
                  </a:cubicBezTo>
                  <a:cubicBezTo>
                    <a:pt x="6795" y="2394"/>
                    <a:pt x="7002" y="2317"/>
                    <a:pt x="7163" y="2156"/>
                  </a:cubicBezTo>
                  <a:cubicBezTo>
                    <a:pt x="7553" y="1751"/>
                    <a:pt x="7284" y="1208"/>
                    <a:pt x="6946" y="1208"/>
                  </a:cubicBezTo>
                  <a:cubicBezTo>
                    <a:pt x="6915" y="1208"/>
                    <a:pt x="6883" y="1212"/>
                    <a:pt x="6852" y="1222"/>
                  </a:cubicBezTo>
                  <a:cubicBezTo>
                    <a:pt x="6540" y="1304"/>
                    <a:pt x="6475" y="1714"/>
                    <a:pt x="6704" y="1845"/>
                  </a:cubicBezTo>
                  <a:cubicBezTo>
                    <a:pt x="6758" y="1875"/>
                    <a:pt x="6817" y="1889"/>
                    <a:pt x="6875" y="1889"/>
                  </a:cubicBezTo>
                  <a:cubicBezTo>
                    <a:pt x="6975" y="1889"/>
                    <a:pt x="7074" y="1846"/>
                    <a:pt x="7147" y="1763"/>
                  </a:cubicBezTo>
                  <a:lnTo>
                    <a:pt x="7147" y="1763"/>
                  </a:lnTo>
                  <a:cubicBezTo>
                    <a:pt x="7179" y="1910"/>
                    <a:pt x="7130" y="2058"/>
                    <a:pt x="6999" y="2140"/>
                  </a:cubicBezTo>
                  <a:cubicBezTo>
                    <a:pt x="6859" y="2257"/>
                    <a:pt x="6685" y="2315"/>
                    <a:pt x="6513" y="2315"/>
                  </a:cubicBezTo>
                  <a:cubicBezTo>
                    <a:pt x="6445" y="2315"/>
                    <a:pt x="6376" y="2306"/>
                    <a:pt x="6311" y="2287"/>
                  </a:cubicBezTo>
                  <a:cubicBezTo>
                    <a:pt x="6212" y="2271"/>
                    <a:pt x="6130" y="2222"/>
                    <a:pt x="6048" y="2173"/>
                  </a:cubicBezTo>
                  <a:cubicBezTo>
                    <a:pt x="5540" y="1763"/>
                    <a:pt x="5508" y="1009"/>
                    <a:pt x="5966" y="550"/>
                  </a:cubicBezTo>
                  <a:cubicBezTo>
                    <a:pt x="6222" y="246"/>
                    <a:pt x="6616" y="102"/>
                    <a:pt x="7032" y="102"/>
                  </a:cubicBezTo>
                  <a:cubicBezTo>
                    <a:pt x="7898" y="102"/>
                    <a:pt x="8862" y="727"/>
                    <a:pt x="8884" y="1845"/>
                  </a:cubicBezTo>
                  <a:cubicBezTo>
                    <a:pt x="8917" y="2664"/>
                    <a:pt x="8474" y="3402"/>
                    <a:pt x="7753" y="3795"/>
                  </a:cubicBezTo>
                  <a:lnTo>
                    <a:pt x="7704" y="3812"/>
                  </a:lnTo>
                  <a:cubicBezTo>
                    <a:pt x="7606" y="3844"/>
                    <a:pt x="7524" y="3877"/>
                    <a:pt x="7425" y="3894"/>
                  </a:cubicBezTo>
                  <a:cubicBezTo>
                    <a:pt x="7201" y="3946"/>
                    <a:pt x="6976" y="3968"/>
                    <a:pt x="6753" y="3968"/>
                  </a:cubicBezTo>
                  <a:cubicBezTo>
                    <a:pt x="5174" y="3968"/>
                    <a:pt x="3630" y="2834"/>
                    <a:pt x="2298" y="2834"/>
                  </a:cubicBezTo>
                  <a:cubicBezTo>
                    <a:pt x="2152" y="2834"/>
                    <a:pt x="2009" y="2847"/>
                    <a:pt x="1869" y="2877"/>
                  </a:cubicBezTo>
                  <a:cubicBezTo>
                    <a:pt x="607" y="3156"/>
                    <a:pt x="246" y="4041"/>
                    <a:pt x="131" y="4582"/>
                  </a:cubicBezTo>
                  <a:cubicBezTo>
                    <a:pt x="0" y="5123"/>
                    <a:pt x="98" y="5729"/>
                    <a:pt x="541" y="6057"/>
                  </a:cubicBezTo>
                  <a:cubicBezTo>
                    <a:pt x="767" y="6233"/>
                    <a:pt x="1039" y="6313"/>
                    <a:pt x="1304" y="6313"/>
                  </a:cubicBezTo>
                  <a:cubicBezTo>
                    <a:pt x="1730" y="6313"/>
                    <a:pt x="2139" y="6106"/>
                    <a:pt x="2311" y="5762"/>
                  </a:cubicBezTo>
                  <a:cubicBezTo>
                    <a:pt x="2639" y="5221"/>
                    <a:pt x="2344" y="4516"/>
                    <a:pt x="1852" y="4402"/>
                  </a:cubicBezTo>
                  <a:cubicBezTo>
                    <a:pt x="1758" y="4363"/>
                    <a:pt x="1661" y="4344"/>
                    <a:pt x="1564" y="4344"/>
                  </a:cubicBezTo>
                  <a:cubicBezTo>
                    <a:pt x="1257" y="4344"/>
                    <a:pt x="965" y="4532"/>
                    <a:pt x="852" y="4844"/>
                  </a:cubicBezTo>
                  <a:cubicBezTo>
                    <a:pt x="803" y="4959"/>
                    <a:pt x="803" y="5090"/>
                    <a:pt x="820" y="5221"/>
                  </a:cubicBezTo>
                  <a:lnTo>
                    <a:pt x="820" y="5238"/>
                  </a:lnTo>
                  <a:cubicBezTo>
                    <a:pt x="820" y="5238"/>
                    <a:pt x="820" y="5254"/>
                    <a:pt x="836" y="5270"/>
                  </a:cubicBezTo>
                  <a:cubicBezTo>
                    <a:pt x="836" y="5287"/>
                    <a:pt x="836" y="5287"/>
                    <a:pt x="836" y="5303"/>
                  </a:cubicBezTo>
                  <a:cubicBezTo>
                    <a:pt x="910" y="5525"/>
                    <a:pt x="1122" y="5663"/>
                    <a:pt x="1341" y="5663"/>
                  </a:cubicBezTo>
                  <a:cubicBezTo>
                    <a:pt x="1414" y="5663"/>
                    <a:pt x="1488" y="5647"/>
                    <a:pt x="1557" y="5615"/>
                  </a:cubicBezTo>
                  <a:cubicBezTo>
                    <a:pt x="1903" y="5473"/>
                    <a:pt x="1796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49" y="4959"/>
                    <a:pt x="1098" y="5320"/>
                    <a:pt x="1049" y="5369"/>
                  </a:cubicBezTo>
                  <a:cubicBezTo>
                    <a:pt x="1038" y="5383"/>
                    <a:pt x="1026" y="5389"/>
                    <a:pt x="1012" y="5389"/>
                  </a:cubicBezTo>
                  <a:cubicBezTo>
                    <a:pt x="962" y="5389"/>
                    <a:pt x="902" y="5313"/>
                    <a:pt x="902" y="5287"/>
                  </a:cubicBezTo>
                  <a:cubicBezTo>
                    <a:pt x="820" y="5090"/>
                    <a:pt x="836" y="4877"/>
                    <a:pt x="934" y="4713"/>
                  </a:cubicBezTo>
                  <a:cubicBezTo>
                    <a:pt x="1074" y="4504"/>
                    <a:pt x="1303" y="4394"/>
                    <a:pt x="1542" y="4394"/>
                  </a:cubicBezTo>
                  <a:cubicBezTo>
                    <a:pt x="1640" y="4394"/>
                    <a:pt x="1740" y="4413"/>
                    <a:pt x="1836" y="4451"/>
                  </a:cubicBezTo>
                  <a:cubicBezTo>
                    <a:pt x="2295" y="4566"/>
                    <a:pt x="2541" y="5221"/>
                    <a:pt x="2229" y="5713"/>
                  </a:cubicBezTo>
                  <a:cubicBezTo>
                    <a:pt x="2069" y="6024"/>
                    <a:pt x="1692" y="6207"/>
                    <a:pt x="1304" y="6207"/>
                  </a:cubicBezTo>
                  <a:cubicBezTo>
                    <a:pt x="1059" y="6207"/>
                    <a:pt x="810" y="6134"/>
                    <a:pt x="607" y="5975"/>
                  </a:cubicBezTo>
                  <a:cubicBezTo>
                    <a:pt x="98" y="5566"/>
                    <a:pt x="115" y="4631"/>
                    <a:pt x="541" y="4058"/>
                  </a:cubicBezTo>
                  <a:cubicBezTo>
                    <a:pt x="890" y="3584"/>
                    <a:pt x="1485" y="3347"/>
                    <a:pt x="2103" y="3347"/>
                  </a:cubicBezTo>
                  <a:cubicBezTo>
                    <a:pt x="2298" y="3347"/>
                    <a:pt x="2495" y="3371"/>
                    <a:pt x="2688" y="3418"/>
                  </a:cubicBezTo>
                  <a:cubicBezTo>
                    <a:pt x="3491" y="3615"/>
                    <a:pt x="4327" y="3959"/>
                    <a:pt x="5196" y="4189"/>
                  </a:cubicBezTo>
                  <a:cubicBezTo>
                    <a:pt x="5522" y="4248"/>
                    <a:pt x="5855" y="4282"/>
                    <a:pt x="6185" y="4282"/>
                  </a:cubicBezTo>
                  <a:cubicBezTo>
                    <a:pt x="6765" y="4282"/>
                    <a:pt x="7333" y="4177"/>
                    <a:pt x="7835" y="3926"/>
                  </a:cubicBezTo>
                  <a:cubicBezTo>
                    <a:pt x="8605" y="3517"/>
                    <a:pt x="9064" y="2713"/>
                    <a:pt x="9032" y="1845"/>
                  </a:cubicBezTo>
                  <a:cubicBezTo>
                    <a:pt x="8988" y="653"/>
                    <a:pt x="7973" y="0"/>
                    <a:pt x="706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18"/>
            <p:cNvSpPr/>
            <p:nvPr/>
          </p:nvSpPr>
          <p:spPr>
            <a:xfrm>
              <a:off x="5019643" y="5014811"/>
              <a:ext cx="212412" cy="121116"/>
            </a:xfrm>
            <a:custGeom>
              <a:rect b="b" l="l" r="r" t="t"/>
              <a:pathLst>
                <a:path extrusionOk="0" h="3692" w="6475">
                  <a:moveTo>
                    <a:pt x="961" y="0"/>
                  </a:moveTo>
                  <a:cubicBezTo>
                    <a:pt x="340" y="0"/>
                    <a:pt x="0" y="265"/>
                    <a:pt x="0" y="265"/>
                  </a:cubicBezTo>
                  <a:cubicBezTo>
                    <a:pt x="232" y="193"/>
                    <a:pt x="444" y="147"/>
                    <a:pt x="655" y="147"/>
                  </a:cubicBezTo>
                  <a:cubicBezTo>
                    <a:pt x="965" y="147"/>
                    <a:pt x="1271" y="247"/>
                    <a:pt x="1623" y="511"/>
                  </a:cubicBezTo>
                  <a:cubicBezTo>
                    <a:pt x="2229" y="954"/>
                    <a:pt x="1852" y="1708"/>
                    <a:pt x="1754" y="2200"/>
                  </a:cubicBezTo>
                  <a:cubicBezTo>
                    <a:pt x="1656" y="2708"/>
                    <a:pt x="2377" y="2921"/>
                    <a:pt x="2737" y="3085"/>
                  </a:cubicBezTo>
                  <a:cubicBezTo>
                    <a:pt x="3098" y="3249"/>
                    <a:pt x="2901" y="3691"/>
                    <a:pt x="2901" y="3691"/>
                  </a:cubicBezTo>
                  <a:cubicBezTo>
                    <a:pt x="4245" y="2872"/>
                    <a:pt x="3393" y="1937"/>
                    <a:pt x="3164" y="1659"/>
                  </a:cubicBezTo>
                  <a:cubicBezTo>
                    <a:pt x="2973" y="1441"/>
                    <a:pt x="3088" y="1200"/>
                    <a:pt x="3273" y="1200"/>
                  </a:cubicBezTo>
                  <a:cubicBezTo>
                    <a:pt x="3311" y="1200"/>
                    <a:pt x="3351" y="1210"/>
                    <a:pt x="3393" y="1233"/>
                  </a:cubicBezTo>
                  <a:cubicBezTo>
                    <a:pt x="3655" y="1364"/>
                    <a:pt x="3278" y="1872"/>
                    <a:pt x="3950" y="2298"/>
                  </a:cubicBezTo>
                  <a:cubicBezTo>
                    <a:pt x="4120" y="2410"/>
                    <a:pt x="4279" y="2451"/>
                    <a:pt x="4422" y="2451"/>
                  </a:cubicBezTo>
                  <a:cubicBezTo>
                    <a:pt x="4847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5" y="2085"/>
                    <a:pt x="5119" y="2085"/>
                    <a:pt x="5114" y="2085"/>
                  </a:cubicBezTo>
                  <a:cubicBezTo>
                    <a:pt x="4760" y="2085"/>
                    <a:pt x="4964" y="1574"/>
                    <a:pt x="4786" y="1413"/>
                  </a:cubicBezTo>
                  <a:cubicBezTo>
                    <a:pt x="4713" y="1350"/>
                    <a:pt x="4619" y="1320"/>
                    <a:pt x="4522" y="1320"/>
                  </a:cubicBezTo>
                  <a:cubicBezTo>
                    <a:pt x="4468" y="1320"/>
                    <a:pt x="4413" y="1330"/>
                    <a:pt x="4360" y="1347"/>
                  </a:cubicBezTo>
                  <a:cubicBezTo>
                    <a:pt x="4311" y="1359"/>
                    <a:pt x="4263" y="1364"/>
                    <a:pt x="4219" y="1364"/>
                  </a:cubicBezTo>
                  <a:cubicBezTo>
                    <a:pt x="4072" y="1364"/>
                    <a:pt x="3969" y="1305"/>
                    <a:pt x="4032" y="1216"/>
                  </a:cubicBezTo>
                  <a:cubicBezTo>
                    <a:pt x="4066" y="1174"/>
                    <a:pt x="4103" y="1158"/>
                    <a:pt x="4151" y="1158"/>
                  </a:cubicBezTo>
                  <a:cubicBezTo>
                    <a:pt x="4289" y="1158"/>
                    <a:pt x="4520" y="1294"/>
                    <a:pt x="5032" y="1331"/>
                  </a:cubicBezTo>
                  <a:cubicBezTo>
                    <a:pt x="5060" y="1333"/>
                    <a:pt x="5087" y="1333"/>
                    <a:pt x="5114" y="1333"/>
                  </a:cubicBezTo>
                  <a:cubicBezTo>
                    <a:pt x="5893" y="1333"/>
                    <a:pt x="6475" y="675"/>
                    <a:pt x="6475" y="675"/>
                  </a:cubicBezTo>
                  <a:lnTo>
                    <a:pt x="6475" y="675"/>
                  </a:lnTo>
                  <a:cubicBezTo>
                    <a:pt x="6016" y="931"/>
                    <a:pt x="5528" y="1029"/>
                    <a:pt x="5039" y="1029"/>
                  </a:cubicBezTo>
                  <a:cubicBezTo>
                    <a:pt x="3868" y="1029"/>
                    <a:pt x="2685" y="468"/>
                    <a:pt x="1852" y="167"/>
                  </a:cubicBezTo>
                  <a:cubicBezTo>
                    <a:pt x="1511" y="44"/>
                    <a:pt x="1213" y="0"/>
                    <a:pt x="9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18"/>
            <p:cNvSpPr/>
            <p:nvPr/>
          </p:nvSpPr>
          <p:spPr>
            <a:xfrm>
              <a:off x="5074494" y="4894185"/>
              <a:ext cx="118853" cy="83095"/>
            </a:xfrm>
            <a:custGeom>
              <a:rect b="b" l="l" r="r" t="t"/>
              <a:pathLst>
                <a:path extrusionOk="0" h="2533" w="3623">
                  <a:moveTo>
                    <a:pt x="2528" y="0"/>
                  </a:moveTo>
                  <a:cubicBezTo>
                    <a:pt x="1934" y="0"/>
                    <a:pt x="1246" y="123"/>
                    <a:pt x="869" y="615"/>
                  </a:cubicBezTo>
                  <a:cubicBezTo>
                    <a:pt x="0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3" y="2156"/>
                  </a:cubicBezTo>
                  <a:cubicBezTo>
                    <a:pt x="2426" y="2139"/>
                    <a:pt x="2311" y="1500"/>
                    <a:pt x="2262" y="1271"/>
                  </a:cubicBezTo>
                  <a:cubicBezTo>
                    <a:pt x="2180" y="1008"/>
                    <a:pt x="2246" y="746"/>
                    <a:pt x="2426" y="549"/>
                  </a:cubicBezTo>
                  <a:cubicBezTo>
                    <a:pt x="2655" y="205"/>
                    <a:pt x="3622" y="123"/>
                    <a:pt x="3622" y="123"/>
                  </a:cubicBezTo>
                  <a:cubicBezTo>
                    <a:pt x="3622" y="123"/>
                    <a:pt x="3123" y="0"/>
                    <a:pt x="25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18"/>
            <p:cNvSpPr/>
            <p:nvPr/>
          </p:nvSpPr>
          <p:spPr>
            <a:xfrm>
              <a:off x="5165366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31" y="0"/>
                  </a:moveTo>
                  <a:cubicBezTo>
                    <a:pt x="1131" y="0"/>
                    <a:pt x="1344" y="541"/>
                    <a:pt x="984" y="738"/>
                  </a:cubicBezTo>
                  <a:cubicBezTo>
                    <a:pt x="623" y="935"/>
                    <a:pt x="0" y="1344"/>
                    <a:pt x="246" y="2017"/>
                  </a:cubicBezTo>
                  <a:cubicBezTo>
                    <a:pt x="492" y="2689"/>
                    <a:pt x="1688" y="2426"/>
                    <a:pt x="2262" y="2623"/>
                  </a:cubicBezTo>
                  <a:cubicBezTo>
                    <a:pt x="2262" y="2623"/>
                    <a:pt x="1393" y="2164"/>
                    <a:pt x="1459" y="1443"/>
                  </a:cubicBezTo>
                  <a:cubicBezTo>
                    <a:pt x="1525" y="705"/>
                    <a:pt x="1426" y="181"/>
                    <a:pt x="11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18"/>
            <p:cNvSpPr/>
            <p:nvPr/>
          </p:nvSpPr>
          <p:spPr>
            <a:xfrm>
              <a:off x="5244952" y="4844977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77" y="1"/>
                  </a:moveTo>
                  <a:cubicBezTo>
                    <a:pt x="0" y="1345"/>
                    <a:pt x="541" y="1607"/>
                    <a:pt x="1098" y="2476"/>
                  </a:cubicBezTo>
                  <a:cubicBezTo>
                    <a:pt x="1656" y="3361"/>
                    <a:pt x="1065" y="4311"/>
                    <a:pt x="1065" y="4311"/>
                  </a:cubicBezTo>
                  <a:cubicBezTo>
                    <a:pt x="1459" y="4049"/>
                    <a:pt x="1803" y="3361"/>
                    <a:pt x="2508" y="2918"/>
                  </a:cubicBezTo>
                  <a:cubicBezTo>
                    <a:pt x="3196" y="2492"/>
                    <a:pt x="2918" y="1591"/>
                    <a:pt x="2918" y="1591"/>
                  </a:cubicBezTo>
                  <a:lnTo>
                    <a:pt x="2918" y="1591"/>
                  </a:lnTo>
                  <a:cubicBezTo>
                    <a:pt x="2865" y="1695"/>
                    <a:pt x="2771" y="1748"/>
                    <a:pt x="2601" y="1748"/>
                  </a:cubicBezTo>
                  <a:cubicBezTo>
                    <a:pt x="2558" y="1748"/>
                    <a:pt x="2511" y="1745"/>
                    <a:pt x="2459" y="1738"/>
                  </a:cubicBezTo>
                  <a:cubicBezTo>
                    <a:pt x="2428" y="1731"/>
                    <a:pt x="2397" y="1727"/>
                    <a:pt x="2368" y="1727"/>
                  </a:cubicBezTo>
                  <a:cubicBezTo>
                    <a:pt x="2133" y="1727"/>
                    <a:pt x="1962" y="1947"/>
                    <a:pt x="2049" y="2181"/>
                  </a:cubicBezTo>
                  <a:cubicBezTo>
                    <a:pt x="2101" y="2413"/>
                    <a:pt x="1959" y="2513"/>
                    <a:pt x="1824" y="2513"/>
                  </a:cubicBezTo>
                  <a:cubicBezTo>
                    <a:pt x="1788" y="2513"/>
                    <a:pt x="1752" y="2506"/>
                    <a:pt x="1721" y="2492"/>
                  </a:cubicBezTo>
                  <a:cubicBezTo>
                    <a:pt x="1574" y="2426"/>
                    <a:pt x="1574" y="2066"/>
                    <a:pt x="1787" y="1886"/>
                  </a:cubicBezTo>
                  <a:cubicBezTo>
                    <a:pt x="2000" y="1705"/>
                    <a:pt x="2147" y="1312"/>
                    <a:pt x="1951" y="689"/>
                  </a:cubicBezTo>
                  <a:cubicBezTo>
                    <a:pt x="1814" y="219"/>
                    <a:pt x="1370" y="104"/>
                    <a:pt x="1048" y="104"/>
                  </a:cubicBezTo>
                  <a:cubicBezTo>
                    <a:pt x="943" y="104"/>
                    <a:pt x="851" y="116"/>
                    <a:pt x="787" y="132"/>
                  </a:cubicBezTo>
                  <a:cubicBezTo>
                    <a:pt x="768" y="134"/>
                    <a:pt x="749" y="135"/>
                    <a:pt x="731" y="135"/>
                  </a:cubicBezTo>
                  <a:cubicBezTo>
                    <a:pt x="602" y="135"/>
                    <a:pt x="477" y="86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18"/>
            <p:cNvSpPr/>
            <p:nvPr/>
          </p:nvSpPr>
          <p:spPr>
            <a:xfrm>
              <a:off x="5222119" y="4636957"/>
              <a:ext cx="265885" cy="265589"/>
            </a:xfrm>
            <a:custGeom>
              <a:rect b="b" l="l" r="r" t="t"/>
              <a:pathLst>
                <a:path extrusionOk="0" h="8096" w="8105">
                  <a:moveTo>
                    <a:pt x="5761" y="1"/>
                  </a:moveTo>
                  <a:cubicBezTo>
                    <a:pt x="5227" y="1"/>
                    <a:pt x="4713" y="177"/>
                    <a:pt x="4417" y="572"/>
                  </a:cubicBezTo>
                  <a:cubicBezTo>
                    <a:pt x="4105" y="998"/>
                    <a:pt x="4056" y="1555"/>
                    <a:pt x="4302" y="2031"/>
                  </a:cubicBezTo>
                  <a:cubicBezTo>
                    <a:pt x="4510" y="2445"/>
                    <a:pt x="4845" y="2592"/>
                    <a:pt x="5173" y="2592"/>
                  </a:cubicBezTo>
                  <a:cubicBezTo>
                    <a:pt x="5518" y="2592"/>
                    <a:pt x="5855" y="2429"/>
                    <a:pt x="6023" y="2244"/>
                  </a:cubicBezTo>
                  <a:cubicBezTo>
                    <a:pt x="6204" y="2031"/>
                    <a:pt x="6285" y="1752"/>
                    <a:pt x="6236" y="1490"/>
                  </a:cubicBezTo>
                  <a:cubicBezTo>
                    <a:pt x="6178" y="1162"/>
                    <a:pt x="5950" y="1021"/>
                    <a:pt x="5742" y="1021"/>
                  </a:cubicBezTo>
                  <a:cubicBezTo>
                    <a:pt x="5597" y="1021"/>
                    <a:pt x="5461" y="1090"/>
                    <a:pt x="5400" y="1211"/>
                  </a:cubicBezTo>
                  <a:cubicBezTo>
                    <a:pt x="5253" y="1490"/>
                    <a:pt x="5335" y="1850"/>
                    <a:pt x="5745" y="1916"/>
                  </a:cubicBezTo>
                  <a:cubicBezTo>
                    <a:pt x="6089" y="1965"/>
                    <a:pt x="5908" y="2391"/>
                    <a:pt x="5466" y="2506"/>
                  </a:cubicBezTo>
                  <a:cubicBezTo>
                    <a:pt x="5381" y="2531"/>
                    <a:pt x="5296" y="2543"/>
                    <a:pt x="5213" y="2543"/>
                  </a:cubicBezTo>
                  <a:cubicBezTo>
                    <a:pt x="4858" y="2543"/>
                    <a:pt x="4527" y="2329"/>
                    <a:pt x="4368" y="1998"/>
                  </a:cubicBezTo>
                  <a:cubicBezTo>
                    <a:pt x="4171" y="1555"/>
                    <a:pt x="4220" y="1031"/>
                    <a:pt x="4515" y="637"/>
                  </a:cubicBezTo>
                  <a:cubicBezTo>
                    <a:pt x="4772" y="300"/>
                    <a:pt x="5228" y="140"/>
                    <a:pt x="5702" y="140"/>
                  </a:cubicBezTo>
                  <a:cubicBezTo>
                    <a:pt x="5803" y="140"/>
                    <a:pt x="5906" y="148"/>
                    <a:pt x="6007" y="162"/>
                  </a:cubicBezTo>
                  <a:cubicBezTo>
                    <a:pt x="7203" y="293"/>
                    <a:pt x="7908" y="1998"/>
                    <a:pt x="7187" y="3145"/>
                  </a:cubicBezTo>
                  <a:cubicBezTo>
                    <a:pt x="6941" y="3506"/>
                    <a:pt x="6613" y="3801"/>
                    <a:pt x="6220" y="3998"/>
                  </a:cubicBezTo>
                  <a:cubicBezTo>
                    <a:pt x="5833" y="4164"/>
                    <a:pt x="5383" y="4247"/>
                    <a:pt x="4857" y="4247"/>
                  </a:cubicBezTo>
                  <a:cubicBezTo>
                    <a:pt x="4448" y="4247"/>
                    <a:pt x="3992" y="4196"/>
                    <a:pt x="3483" y="4096"/>
                  </a:cubicBezTo>
                  <a:cubicBezTo>
                    <a:pt x="3180" y="4035"/>
                    <a:pt x="2882" y="4004"/>
                    <a:pt x="2598" y="4004"/>
                  </a:cubicBezTo>
                  <a:cubicBezTo>
                    <a:pt x="1280" y="4004"/>
                    <a:pt x="230" y="4660"/>
                    <a:pt x="122" y="5981"/>
                  </a:cubicBezTo>
                  <a:cubicBezTo>
                    <a:pt x="0" y="7459"/>
                    <a:pt x="899" y="8016"/>
                    <a:pt x="1025" y="8087"/>
                  </a:cubicBezTo>
                  <a:lnTo>
                    <a:pt x="1025" y="8087"/>
                  </a:lnTo>
                  <a:cubicBezTo>
                    <a:pt x="1021" y="8081"/>
                    <a:pt x="1017" y="8072"/>
                    <a:pt x="1007" y="8063"/>
                  </a:cubicBezTo>
                  <a:cubicBezTo>
                    <a:pt x="434" y="7423"/>
                    <a:pt x="598" y="6227"/>
                    <a:pt x="598" y="6227"/>
                  </a:cubicBezTo>
                  <a:cubicBezTo>
                    <a:pt x="680" y="5702"/>
                    <a:pt x="942" y="5243"/>
                    <a:pt x="1335" y="4899"/>
                  </a:cubicBezTo>
                  <a:cubicBezTo>
                    <a:pt x="1916" y="4458"/>
                    <a:pt x="2656" y="4373"/>
                    <a:pt x="3144" y="4373"/>
                  </a:cubicBezTo>
                  <a:cubicBezTo>
                    <a:pt x="3455" y="4373"/>
                    <a:pt x="3663" y="4407"/>
                    <a:pt x="3663" y="4407"/>
                  </a:cubicBezTo>
                  <a:cubicBezTo>
                    <a:pt x="3909" y="4440"/>
                    <a:pt x="4138" y="4457"/>
                    <a:pt x="4351" y="4457"/>
                  </a:cubicBezTo>
                  <a:cubicBezTo>
                    <a:pt x="4458" y="4463"/>
                    <a:pt x="4567" y="4467"/>
                    <a:pt x="4676" y="4467"/>
                  </a:cubicBezTo>
                  <a:cubicBezTo>
                    <a:pt x="5648" y="4467"/>
                    <a:pt x="6714" y="4184"/>
                    <a:pt x="7318" y="3227"/>
                  </a:cubicBezTo>
                  <a:cubicBezTo>
                    <a:pt x="8105" y="1981"/>
                    <a:pt x="7351" y="178"/>
                    <a:pt x="6023" y="15"/>
                  </a:cubicBezTo>
                  <a:cubicBezTo>
                    <a:pt x="5936" y="5"/>
                    <a:pt x="5848" y="1"/>
                    <a:pt x="5761" y="1"/>
                  </a:cubicBezTo>
                  <a:close/>
                  <a:moveTo>
                    <a:pt x="1025" y="8087"/>
                  </a:moveTo>
                  <a:lnTo>
                    <a:pt x="1025" y="8087"/>
                  </a:lnTo>
                  <a:cubicBezTo>
                    <a:pt x="1029" y="8092"/>
                    <a:pt x="1033" y="8095"/>
                    <a:pt x="1040" y="8095"/>
                  </a:cubicBezTo>
                  <a:cubicBezTo>
                    <a:pt x="1040" y="8095"/>
                    <a:pt x="1035" y="8093"/>
                    <a:pt x="1025" y="808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18"/>
            <p:cNvSpPr/>
            <p:nvPr/>
          </p:nvSpPr>
          <p:spPr>
            <a:xfrm>
              <a:off x="5255155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18"/>
            <p:cNvSpPr/>
            <p:nvPr/>
          </p:nvSpPr>
          <p:spPr>
            <a:xfrm>
              <a:off x="5292783" y="4789208"/>
              <a:ext cx="152773" cy="78371"/>
            </a:xfrm>
            <a:custGeom>
              <a:rect b="b" l="l" r="r" t="t"/>
              <a:pathLst>
                <a:path extrusionOk="0" h="2389" w="4657">
                  <a:moveTo>
                    <a:pt x="1086" y="0"/>
                  </a:moveTo>
                  <a:cubicBezTo>
                    <a:pt x="394" y="0"/>
                    <a:pt x="1" y="225"/>
                    <a:pt x="1" y="225"/>
                  </a:cubicBezTo>
                  <a:cubicBezTo>
                    <a:pt x="82" y="210"/>
                    <a:pt x="160" y="203"/>
                    <a:pt x="235" y="203"/>
                  </a:cubicBezTo>
                  <a:cubicBezTo>
                    <a:pt x="716" y="203"/>
                    <a:pt x="1035" y="513"/>
                    <a:pt x="935" y="996"/>
                  </a:cubicBezTo>
                  <a:cubicBezTo>
                    <a:pt x="804" y="1406"/>
                    <a:pt x="952" y="1864"/>
                    <a:pt x="1312" y="2127"/>
                  </a:cubicBezTo>
                  <a:cubicBezTo>
                    <a:pt x="1624" y="2389"/>
                    <a:pt x="2542" y="2389"/>
                    <a:pt x="2542" y="2389"/>
                  </a:cubicBezTo>
                  <a:cubicBezTo>
                    <a:pt x="2296" y="2241"/>
                    <a:pt x="2525" y="1881"/>
                    <a:pt x="2689" y="1455"/>
                  </a:cubicBezTo>
                  <a:cubicBezTo>
                    <a:pt x="2845" y="1034"/>
                    <a:pt x="2423" y="880"/>
                    <a:pt x="2226" y="880"/>
                  </a:cubicBezTo>
                  <a:cubicBezTo>
                    <a:pt x="2216" y="880"/>
                    <a:pt x="2206" y="880"/>
                    <a:pt x="2197" y="881"/>
                  </a:cubicBezTo>
                  <a:cubicBezTo>
                    <a:pt x="2103" y="890"/>
                    <a:pt x="2025" y="911"/>
                    <a:pt x="1951" y="911"/>
                  </a:cubicBezTo>
                  <a:cubicBezTo>
                    <a:pt x="1896" y="911"/>
                    <a:pt x="1843" y="900"/>
                    <a:pt x="1788" y="865"/>
                  </a:cubicBezTo>
                  <a:cubicBezTo>
                    <a:pt x="1681" y="798"/>
                    <a:pt x="1726" y="580"/>
                    <a:pt x="2002" y="580"/>
                  </a:cubicBezTo>
                  <a:cubicBezTo>
                    <a:pt x="2066" y="580"/>
                    <a:pt x="2141" y="591"/>
                    <a:pt x="2230" y="619"/>
                  </a:cubicBezTo>
                  <a:cubicBezTo>
                    <a:pt x="2705" y="783"/>
                    <a:pt x="2574" y="1242"/>
                    <a:pt x="3296" y="1389"/>
                  </a:cubicBezTo>
                  <a:cubicBezTo>
                    <a:pt x="3352" y="1400"/>
                    <a:pt x="3405" y="1406"/>
                    <a:pt x="3455" y="1406"/>
                  </a:cubicBezTo>
                  <a:cubicBezTo>
                    <a:pt x="4058" y="1406"/>
                    <a:pt x="4203" y="643"/>
                    <a:pt x="4279" y="537"/>
                  </a:cubicBezTo>
                  <a:cubicBezTo>
                    <a:pt x="4394" y="406"/>
                    <a:pt x="4525" y="275"/>
                    <a:pt x="4656" y="160"/>
                  </a:cubicBezTo>
                  <a:lnTo>
                    <a:pt x="4656" y="160"/>
                  </a:lnTo>
                  <a:cubicBezTo>
                    <a:pt x="4447" y="274"/>
                    <a:pt x="4071" y="394"/>
                    <a:pt x="3536" y="394"/>
                  </a:cubicBezTo>
                  <a:cubicBezTo>
                    <a:pt x="3150" y="394"/>
                    <a:pt x="2681" y="332"/>
                    <a:pt x="2132" y="160"/>
                  </a:cubicBezTo>
                  <a:cubicBezTo>
                    <a:pt x="1733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18"/>
            <p:cNvSpPr/>
            <p:nvPr/>
          </p:nvSpPr>
          <p:spPr>
            <a:xfrm>
              <a:off x="5301411" y="4646011"/>
              <a:ext cx="105402" cy="110389"/>
            </a:xfrm>
            <a:custGeom>
              <a:rect b="b" l="l" r="r" t="t"/>
              <a:pathLst>
                <a:path extrusionOk="0" h="3365" w="3213">
                  <a:moveTo>
                    <a:pt x="1951" y="1"/>
                  </a:moveTo>
                  <a:lnTo>
                    <a:pt x="1951" y="1"/>
                  </a:lnTo>
                  <a:cubicBezTo>
                    <a:pt x="1508" y="279"/>
                    <a:pt x="1443" y="722"/>
                    <a:pt x="721" y="1345"/>
                  </a:cubicBezTo>
                  <a:cubicBezTo>
                    <a:pt x="0" y="1968"/>
                    <a:pt x="213" y="2427"/>
                    <a:pt x="361" y="2689"/>
                  </a:cubicBezTo>
                  <a:cubicBezTo>
                    <a:pt x="459" y="2804"/>
                    <a:pt x="426" y="3000"/>
                    <a:pt x="295" y="3099"/>
                  </a:cubicBezTo>
                  <a:cubicBezTo>
                    <a:pt x="1393" y="2984"/>
                    <a:pt x="1246" y="2345"/>
                    <a:pt x="1180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4" y="2066"/>
                    <a:pt x="1344" y="2361"/>
                  </a:cubicBezTo>
                  <a:cubicBezTo>
                    <a:pt x="1328" y="2640"/>
                    <a:pt x="1279" y="3295"/>
                    <a:pt x="2115" y="3361"/>
                  </a:cubicBezTo>
                  <a:cubicBezTo>
                    <a:pt x="2146" y="3363"/>
                    <a:pt x="2176" y="3365"/>
                    <a:pt x="2205" y="3365"/>
                  </a:cubicBezTo>
                  <a:cubicBezTo>
                    <a:pt x="2984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7" y="2618"/>
                    <a:pt x="2777" y="2618"/>
                  </a:cubicBezTo>
                  <a:cubicBezTo>
                    <a:pt x="2327" y="2618"/>
                    <a:pt x="1803" y="2418"/>
                    <a:pt x="1574" y="1656"/>
                  </a:cubicBezTo>
                  <a:cubicBezTo>
                    <a:pt x="1377" y="1083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18"/>
            <p:cNvSpPr/>
            <p:nvPr/>
          </p:nvSpPr>
          <p:spPr>
            <a:xfrm>
              <a:off x="5452514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299" y="0"/>
                  </a:moveTo>
                  <a:cubicBezTo>
                    <a:pt x="983" y="0"/>
                    <a:pt x="738" y="369"/>
                    <a:pt x="738" y="369"/>
                  </a:cubicBezTo>
                  <a:cubicBezTo>
                    <a:pt x="0" y="1500"/>
                    <a:pt x="820" y="3286"/>
                    <a:pt x="967" y="5171"/>
                  </a:cubicBezTo>
                  <a:cubicBezTo>
                    <a:pt x="1115" y="7056"/>
                    <a:pt x="459" y="7663"/>
                    <a:pt x="459" y="7663"/>
                  </a:cubicBezTo>
                  <a:cubicBezTo>
                    <a:pt x="1148" y="7122"/>
                    <a:pt x="1311" y="5351"/>
                    <a:pt x="1180" y="3991"/>
                  </a:cubicBezTo>
                  <a:cubicBezTo>
                    <a:pt x="1049" y="2631"/>
                    <a:pt x="1066" y="1352"/>
                    <a:pt x="1328" y="1090"/>
                  </a:cubicBezTo>
                  <a:cubicBezTo>
                    <a:pt x="1590" y="828"/>
                    <a:pt x="1934" y="287"/>
                    <a:pt x="1508" y="57"/>
                  </a:cubicBezTo>
                  <a:cubicBezTo>
                    <a:pt x="1436" y="17"/>
                    <a:pt x="1366" y="0"/>
                    <a:pt x="12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18"/>
            <p:cNvSpPr/>
            <p:nvPr/>
          </p:nvSpPr>
          <p:spPr>
            <a:xfrm>
              <a:off x="5392807" y="4456231"/>
              <a:ext cx="279663" cy="333922"/>
            </a:xfrm>
            <a:custGeom>
              <a:rect b="b" l="l" r="r" t="t"/>
              <a:pathLst>
                <a:path extrusionOk="0" h="10179" w="8525">
                  <a:moveTo>
                    <a:pt x="6265" y="1"/>
                  </a:moveTo>
                  <a:cubicBezTo>
                    <a:pt x="6069" y="1"/>
                    <a:pt x="5870" y="22"/>
                    <a:pt x="5672" y="65"/>
                  </a:cubicBezTo>
                  <a:cubicBezTo>
                    <a:pt x="4492" y="328"/>
                    <a:pt x="3722" y="1573"/>
                    <a:pt x="3492" y="2835"/>
                  </a:cubicBezTo>
                  <a:cubicBezTo>
                    <a:pt x="3246" y="4147"/>
                    <a:pt x="3492" y="5376"/>
                    <a:pt x="3443" y="6474"/>
                  </a:cubicBezTo>
                  <a:cubicBezTo>
                    <a:pt x="3508" y="7474"/>
                    <a:pt x="3131" y="8441"/>
                    <a:pt x="2443" y="9130"/>
                  </a:cubicBezTo>
                  <a:cubicBezTo>
                    <a:pt x="1771" y="9752"/>
                    <a:pt x="902" y="10113"/>
                    <a:pt x="1" y="10179"/>
                  </a:cubicBezTo>
                  <a:cubicBezTo>
                    <a:pt x="919" y="10146"/>
                    <a:pt x="1804" y="9802"/>
                    <a:pt x="2492" y="9195"/>
                  </a:cubicBezTo>
                  <a:cubicBezTo>
                    <a:pt x="3230" y="8490"/>
                    <a:pt x="3640" y="7507"/>
                    <a:pt x="3590" y="6491"/>
                  </a:cubicBezTo>
                  <a:cubicBezTo>
                    <a:pt x="3656" y="5360"/>
                    <a:pt x="3426" y="4130"/>
                    <a:pt x="3656" y="2868"/>
                  </a:cubicBezTo>
                  <a:cubicBezTo>
                    <a:pt x="3902" y="1622"/>
                    <a:pt x="4590" y="475"/>
                    <a:pt x="5688" y="213"/>
                  </a:cubicBezTo>
                  <a:cubicBezTo>
                    <a:pt x="5820" y="180"/>
                    <a:pt x="5951" y="164"/>
                    <a:pt x="6082" y="147"/>
                  </a:cubicBezTo>
                  <a:cubicBezTo>
                    <a:pt x="6127" y="144"/>
                    <a:pt x="6171" y="142"/>
                    <a:pt x="6216" y="142"/>
                  </a:cubicBezTo>
                  <a:cubicBezTo>
                    <a:pt x="6613" y="142"/>
                    <a:pt x="7003" y="272"/>
                    <a:pt x="7328" y="508"/>
                  </a:cubicBezTo>
                  <a:cubicBezTo>
                    <a:pt x="8032" y="1082"/>
                    <a:pt x="7950" y="2327"/>
                    <a:pt x="7524" y="2704"/>
                  </a:cubicBezTo>
                  <a:cubicBezTo>
                    <a:pt x="7325" y="2882"/>
                    <a:pt x="7101" y="2955"/>
                    <a:pt x="6902" y="2955"/>
                  </a:cubicBezTo>
                  <a:cubicBezTo>
                    <a:pt x="6643" y="2955"/>
                    <a:pt x="6425" y="2831"/>
                    <a:pt x="6361" y="2655"/>
                  </a:cubicBezTo>
                  <a:lnTo>
                    <a:pt x="6361" y="2655"/>
                  </a:lnTo>
                  <a:cubicBezTo>
                    <a:pt x="6361" y="2655"/>
                    <a:pt x="6398" y="2660"/>
                    <a:pt x="6454" y="2660"/>
                  </a:cubicBezTo>
                  <a:cubicBezTo>
                    <a:pt x="6593" y="2660"/>
                    <a:pt x="6848" y="2627"/>
                    <a:pt x="6918" y="2393"/>
                  </a:cubicBezTo>
                  <a:cubicBezTo>
                    <a:pt x="7049" y="2081"/>
                    <a:pt x="6852" y="1737"/>
                    <a:pt x="6524" y="1672"/>
                  </a:cubicBezTo>
                  <a:cubicBezTo>
                    <a:pt x="6478" y="1658"/>
                    <a:pt x="6427" y="1651"/>
                    <a:pt x="6375" y="1651"/>
                  </a:cubicBezTo>
                  <a:cubicBezTo>
                    <a:pt x="6061" y="1651"/>
                    <a:pt x="5693" y="1905"/>
                    <a:pt x="5820" y="2426"/>
                  </a:cubicBezTo>
                  <a:cubicBezTo>
                    <a:pt x="5910" y="2809"/>
                    <a:pt x="6441" y="3106"/>
                    <a:pt x="6988" y="3106"/>
                  </a:cubicBezTo>
                  <a:cubicBezTo>
                    <a:pt x="7237" y="3106"/>
                    <a:pt x="7489" y="3045"/>
                    <a:pt x="7705" y="2901"/>
                  </a:cubicBezTo>
                  <a:cubicBezTo>
                    <a:pt x="8114" y="2671"/>
                    <a:pt x="8524" y="1967"/>
                    <a:pt x="8229" y="1180"/>
                  </a:cubicBezTo>
                  <a:cubicBezTo>
                    <a:pt x="8013" y="452"/>
                    <a:pt x="7176" y="1"/>
                    <a:pt x="62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18"/>
            <p:cNvSpPr/>
            <p:nvPr/>
          </p:nvSpPr>
          <p:spPr>
            <a:xfrm>
              <a:off x="5525637" y="4503078"/>
              <a:ext cx="81750" cy="69153"/>
            </a:xfrm>
            <a:custGeom>
              <a:rect b="b" l="l" r="r" t="t"/>
              <a:pathLst>
                <a:path extrusionOk="0" h="2108" w="2492">
                  <a:moveTo>
                    <a:pt x="709" y="1"/>
                  </a:moveTo>
                  <a:cubicBezTo>
                    <a:pt x="635" y="1"/>
                    <a:pt x="558" y="11"/>
                    <a:pt x="476" y="31"/>
                  </a:cubicBezTo>
                  <a:cubicBezTo>
                    <a:pt x="590" y="96"/>
                    <a:pt x="623" y="276"/>
                    <a:pt x="525" y="375"/>
                  </a:cubicBezTo>
                  <a:cubicBezTo>
                    <a:pt x="377" y="604"/>
                    <a:pt x="0" y="1309"/>
                    <a:pt x="541" y="1866"/>
                  </a:cubicBezTo>
                  <a:cubicBezTo>
                    <a:pt x="725" y="2045"/>
                    <a:pt x="981" y="2107"/>
                    <a:pt x="1247" y="2107"/>
                  </a:cubicBezTo>
                  <a:cubicBezTo>
                    <a:pt x="1787" y="2107"/>
                    <a:pt x="2371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8" y="1788"/>
                    <a:pt x="2404" y="1788"/>
                  </a:cubicBezTo>
                  <a:cubicBezTo>
                    <a:pt x="2187" y="1788"/>
                    <a:pt x="1636" y="1725"/>
                    <a:pt x="1558" y="1096"/>
                  </a:cubicBezTo>
                  <a:cubicBezTo>
                    <a:pt x="1472" y="401"/>
                    <a:pt x="1179" y="1"/>
                    <a:pt x="7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18"/>
            <p:cNvSpPr/>
            <p:nvPr/>
          </p:nvSpPr>
          <p:spPr>
            <a:xfrm>
              <a:off x="5529410" y="4507277"/>
              <a:ext cx="158120" cy="179640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6" y="2066"/>
                    <a:pt x="1901" y="1771"/>
                    <a:pt x="1000" y="2410"/>
                  </a:cubicBezTo>
                  <a:cubicBezTo>
                    <a:pt x="98" y="3033"/>
                    <a:pt x="197" y="3951"/>
                    <a:pt x="180" y="4459"/>
                  </a:cubicBezTo>
                  <a:cubicBezTo>
                    <a:pt x="197" y="4803"/>
                    <a:pt x="131" y="5148"/>
                    <a:pt x="0" y="5476"/>
                  </a:cubicBezTo>
                  <a:cubicBezTo>
                    <a:pt x="295" y="5279"/>
                    <a:pt x="475" y="4918"/>
                    <a:pt x="443" y="4558"/>
                  </a:cubicBezTo>
                  <a:cubicBezTo>
                    <a:pt x="427" y="3915"/>
                    <a:pt x="498" y="3186"/>
                    <a:pt x="694" y="3186"/>
                  </a:cubicBezTo>
                  <a:cubicBezTo>
                    <a:pt x="708" y="3186"/>
                    <a:pt x="723" y="3190"/>
                    <a:pt x="738" y="3197"/>
                  </a:cubicBezTo>
                  <a:cubicBezTo>
                    <a:pt x="967" y="3312"/>
                    <a:pt x="787" y="3558"/>
                    <a:pt x="705" y="3705"/>
                  </a:cubicBezTo>
                  <a:cubicBezTo>
                    <a:pt x="607" y="3853"/>
                    <a:pt x="443" y="4525"/>
                    <a:pt x="1164" y="4935"/>
                  </a:cubicBezTo>
                  <a:cubicBezTo>
                    <a:pt x="1164" y="4935"/>
                    <a:pt x="1164" y="4935"/>
                    <a:pt x="1164" y="4935"/>
                  </a:cubicBezTo>
                  <a:cubicBezTo>
                    <a:pt x="1173" y="4935"/>
                    <a:pt x="957" y="4422"/>
                    <a:pt x="1344" y="4148"/>
                  </a:cubicBezTo>
                  <a:cubicBezTo>
                    <a:pt x="1754" y="3869"/>
                    <a:pt x="2016" y="3705"/>
                    <a:pt x="1967" y="3132"/>
                  </a:cubicBezTo>
                  <a:cubicBezTo>
                    <a:pt x="1923" y="2608"/>
                    <a:pt x="2266" y="2175"/>
                    <a:pt x="2493" y="2175"/>
                  </a:cubicBezTo>
                  <a:cubicBezTo>
                    <a:pt x="2522" y="2175"/>
                    <a:pt x="2549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29" y="2722"/>
                    <a:pt x="2197" y="2984"/>
                    <a:pt x="2344" y="3148"/>
                  </a:cubicBezTo>
                  <a:cubicBezTo>
                    <a:pt x="2557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4" y="3810"/>
                  </a:cubicBezTo>
                  <a:cubicBezTo>
                    <a:pt x="2690" y="3810"/>
                    <a:pt x="3468" y="3732"/>
                    <a:pt x="3950" y="3033"/>
                  </a:cubicBezTo>
                  <a:cubicBezTo>
                    <a:pt x="4590" y="2148"/>
                    <a:pt x="4819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18"/>
            <p:cNvSpPr/>
            <p:nvPr/>
          </p:nvSpPr>
          <p:spPr>
            <a:xfrm>
              <a:off x="5643410" y="4457183"/>
              <a:ext cx="97332" cy="64035"/>
            </a:xfrm>
            <a:custGeom>
              <a:rect b="b" l="l" r="r" t="t"/>
              <a:pathLst>
                <a:path extrusionOk="0" h="1952" w="2967">
                  <a:moveTo>
                    <a:pt x="915" y="0"/>
                  </a:moveTo>
                  <a:cubicBezTo>
                    <a:pt x="651" y="0"/>
                    <a:pt x="348" y="26"/>
                    <a:pt x="0" y="85"/>
                  </a:cubicBezTo>
                  <a:cubicBezTo>
                    <a:pt x="410" y="135"/>
                    <a:pt x="754" y="413"/>
                    <a:pt x="918" y="790"/>
                  </a:cubicBezTo>
                  <a:cubicBezTo>
                    <a:pt x="1124" y="1305"/>
                    <a:pt x="1491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787" y="1725"/>
                    <a:pt x="2672" y="1561"/>
                    <a:pt x="2672" y="1380"/>
                  </a:cubicBezTo>
                  <a:cubicBezTo>
                    <a:pt x="2672" y="1096"/>
                    <a:pt x="2623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18"/>
            <p:cNvSpPr/>
            <p:nvPr/>
          </p:nvSpPr>
          <p:spPr>
            <a:xfrm>
              <a:off x="5730509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75" y="0"/>
                  </a:moveTo>
                  <a:cubicBezTo>
                    <a:pt x="795" y="0"/>
                    <a:pt x="636" y="142"/>
                    <a:pt x="623" y="325"/>
                  </a:cubicBezTo>
                  <a:cubicBezTo>
                    <a:pt x="623" y="488"/>
                    <a:pt x="756" y="593"/>
                    <a:pt x="897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7" y="275"/>
                    <a:pt x="1011" y="268"/>
                    <a:pt x="987" y="268"/>
                  </a:cubicBezTo>
                  <a:cubicBezTo>
                    <a:pt x="917" y="268"/>
                    <a:pt x="877" y="333"/>
                    <a:pt x="902" y="406"/>
                  </a:cubicBezTo>
                  <a:cubicBezTo>
                    <a:pt x="907" y="439"/>
                    <a:pt x="890" y="453"/>
                    <a:pt x="865" y="453"/>
                  </a:cubicBezTo>
                  <a:cubicBezTo>
                    <a:pt x="813" y="453"/>
                    <a:pt x="727" y="391"/>
                    <a:pt x="738" y="292"/>
                  </a:cubicBezTo>
                  <a:cubicBezTo>
                    <a:pt x="750" y="160"/>
                    <a:pt x="866" y="73"/>
                    <a:pt x="986" y="73"/>
                  </a:cubicBezTo>
                  <a:cubicBezTo>
                    <a:pt x="1030" y="73"/>
                    <a:pt x="1075" y="85"/>
                    <a:pt x="1115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7" y="899"/>
                    <a:pt x="693" y="900"/>
                    <a:pt x="678" y="900"/>
                  </a:cubicBezTo>
                  <a:cubicBezTo>
                    <a:pt x="319" y="900"/>
                    <a:pt x="1" y="521"/>
                    <a:pt x="0" y="521"/>
                  </a:cubicBezTo>
                  <a:lnTo>
                    <a:pt x="0" y="521"/>
                  </a:lnTo>
                  <a:cubicBezTo>
                    <a:pt x="0" y="702"/>
                    <a:pt x="82" y="882"/>
                    <a:pt x="230" y="1013"/>
                  </a:cubicBezTo>
                  <a:cubicBezTo>
                    <a:pt x="344" y="1096"/>
                    <a:pt x="485" y="1140"/>
                    <a:pt x="626" y="1140"/>
                  </a:cubicBezTo>
                  <a:cubicBezTo>
                    <a:pt x="708" y="1140"/>
                    <a:pt x="791" y="1125"/>
                    <a:pt x="869" y="1095"/>
                  </a:cubicBezTo>
                  <a:cubicBezTo>
                    <a:pt x="1082" y="1029"/>
                    <a:pt x="1263" y="865"/>
                    <a:pt x="1345" y="669"/>
                  </a:cubicBezTo>
                  <a:cubicBezTo>
                    <a:pt x="1459" y="423"/>
                    <a:pt x="1345" y="144"/>
                    <a:pt x="1115" y="29"/>
                  </a:cubicBezTo>
                  <a:cubicBezTo>
                    <a:pt x="1068" y="10"/>
                    <a:pt x="1021" y="0"/>
                    <a:pt x="9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18"/>
            <p:cNvSpPr/>
            <p:nvPr/>
          </p:nvSpPr>
          <p:spPr>
            <a:xfrm>
              <a:off x="4985755" y="4694367"/>
              <a:ext cx="130695" cy="286749"/>
            </a:xfrm>
            <a:custGeom>
              <a:rect b="b" l="l" r="r" t="t"/>
              <a:pathLst>
                <a:path extrusionOk="0" h="8741" w="3984">
                  <a:moveTo>
                    <a:pt x="2067" y="1"/>
                  </a:moveTo>
                  <a:cubicBezTo>
                    <a:pt x="1538" y="1"/>
                    <a:pt x="1034" y="248"/>
                    <a:pt x="705" y="690"/>
                  </a:cubicBezTo>
                  <a:cubicBezTo>
                    <a:pt x="361" y="1182"/>
                    <a:pt x="312" y="1821"/>
                    <a:pt x="574" y="2362"/>
                  </a:cubicBezTo>
                  <a:cubicBezTo>
                    <a:pt x="808" y="2784"/>
                    <a:pt x="1243" y="3021"/>
                    <a:pt x="1693" y="3021"/>
                  </a:cubicBezTo>
                  <a:cubicBezTo>
                    <a:pt x="1873" y="3021"/>
                    <a:pt x="2056" y="2983"/>
                    <a:pt x="2230" y="2903"/>
                  </a:cubicBezTo>
                  <a:cubicBezTo>
                    <a:pt x="2934" y="2723"/>
                    <a:pt x="3082" y="1789"/>
                    <a:pt x="2459" y="1412"/>
                  </a:cubicBezTo>
                  <a:cubicBezTo>
                    <a:pt x="2380" y="1371"/>
                    <a:pt x="2299" y="1352"/>
                    <a:pt x="2221" y="1352"/>
                  </a:cubicBezTo>
                  <a:cubicBezTo>
                    <a:pt x="1890" y="1352"/>
                    <a:pt x="1602" y="1680"/>
                    <a:pt x="1722" y="2051"/>
                  </a:cubicBezTo>
                  <a:cubicBezTo>
                    <a:pt x="1858" y="2324"/>
                    <a:pt x="2165" y="2347"/>
                    <a:pt x="2302" y="2347"/>
                  </a:cubicBezTo>
                  <a:cubicBezTo>
                    <a:pt x="2329" y="2347"/>
                    <a:pt x="2350" y="2346"/>
                    <a:pt x="2361" y="2346"/>
                  </a:cubicBezTo>
                  <a:cubicBezTo>
                    <a:pt x="2426" y="2346"/>
                    <a:pt x="2426" y="2379"/>
                    <a:pt x="2426" y="2379"/>
                  </a:cubicBezTo>
                  <a:cubicBezTo>
                    <a:pt x="2470" y="2570"/>
                    <a:pt x="2224" y="2866"/>
                    <a:pt x="1759" y="2866"/>
                  </a:cubicBezTo>
                  <a:cubicBezTo>
                    <a:pt x="1706" y="2866"/>
                    <a:pt x="1650" y="2863"/>
                    <a:pt x="1590" y="2854"/>
                  </a:cubicBezTo>
                  <a:cubicBezTo>
                    <a:pt x="1394" y="2805"/>
                    <a:pt x="1213" y="2723"/>
                    <a:pt x="1082" y="2575"/>
                  </a:cubicBezTo>
                  <a:cubicBezTo>
                    <a:pt x="394" y="1936"/>
                    <a:pt x="722" y="559"/>
                    <a:pt x="1738" y="297"/>
                  </a:cubicBezTo>
                  <a:cubicBezTo>
                    <a:pt x="1885" y="256"/>
                    <a:pt x="2037" y="236"/>
                    <a:pt x="2189" y="236"/>
                  </a:cubicBezTo>
                  <a:cubicBezTo>
                    <a:pt x="2340" y="236"/>
                    <a:pt x="2492" y="256"/>
                    <a:pt x="2639" y="297"/>
                  </a:cubicBezTo>
                  <a:cubicBezTo>
                    <a:pt x="3279" y="461"/>
                    <a:pt x="3721" y="1051"/>
                    <a:pt x="3754" y="1707"/>
                  </a:cubicBezTo>
                  <a:cubicBezTo>
                    <a:pt x="3803" y="2444"/>
                    <a:pt x="3426" y="3182"/>
                    <a:pt x="2853" y="3723"/>
                  </a:cubicBezTo>
                  <a:cubicBezTo>
                    <a:pt x="2295" y="4247"/>
                    <a:pt x="1541" y="4559"/>
                    <a:pt x="968" y="5100"/>
                  </a:cubicBezTo>
                  <a:cubicBezTo>
                    <a:pt x="410" y="5591"/>
                    <a:pt x="66" y="6296"/>
                    <a:pt x="17" y="7067"/>
                  </a:cubicBezTo>
                  <a:cubicBezTo>
                    <a:pt x="0" y="7771"/>
                    <a:pt x="377" y="8493"/>
                    <a:pt x="1033" y="8673"/>
                  </a:cubicBezTo>
                  <a:cubicBezTo>
                    <a:pt x="1164" y="8719"/>
                    <a:pt x="1299" y="8740"/>
                    <a:pt x="1432" y="8740"/>
                  </a:cubicBezTo>
                  <a:cubicBezTo>
                    <a:pt x="1918" y="8740"/>
                    <a:pt x="2380" y="8455"/>
                    <a:pt x="2508" y="8017"/>
                  </a:cubicBezTo>
                  <a:cubicBezTo>
                    <a:pt x="2705" y="7542"/>
                    <a:pt x="2492" y="7001"/>
                    <a:pt x="2033" y="6788"/>
                  </a:cubicBezTo>
                  <a:cubicBezTo>
                    <a:pt x="1935" y="6722"/>
                    <a:pt x="1803" y="6690"/>
                    <a:pt x="1689" y="6690"/>
                  </a:cubicBezTo>
                  <a:cubicBezTo>
                    <a:pt x="1653" y="6685"/>
                    <a:pt x="1617" y="6683"/>
                    <a:pt x="1581" y="6683"/>
                  </a:cubicBezTo>
                  <a:cubicBezTo>
                    <a:pt x="1245" y="6683"/>
                    <a:pt x="940" y="6890"/>
                    <a:pt x="836" y="7231"/>
                  </a:cubicBezTo>
                  <a:cubicBezTo>
                    <a:pt x="706" y="7714"/>
                    <a:pt x="992" y="7990"/>
                    <a:pt x="1305" y="7990"/>
                  </a:cubicBezTo>
                  <a:cubicBezTo>
                    <a:pt x="1384" y="7990"/>
                    <a:pt x="1465" y="7972"/>
                    <a:pt x="1541" y="7935"/>
                  </a:cubicBezTo>
                  <a:cubicBezTo>
                    <a:pt x="1853" y="7771"/>
                    <a:pt x="1918" y="7345"/>
                    <a:pt x="1672" y="7116"/>
                  </a:cubicBezTo>
                  <a:cubicBezTo>
                    <a:pt x="1588" y="7041"/>
                    <a:pt x="1488" y="7003"/>
                    <a:pt x="1387" y="7003"/>
                  </a:cubicBezTo>
                  <a:cubicBezTo>
                    <a:pt x="1311" y="7003"/>
                    <a:pt x="1234" y="7024"/>
                    <a:pt x="1164" y="7067"/>
                  </a:cubicBezTo>
                  <a:cubicBezTo>
                    <a:pt x="1148" y="7073"/>
                    <a:pt x="1136" y="7076"/>
                    <a:pt x="1128" y="7076"/>
                  </a:cubicBezTo>
                  <a:cubicBezTo>
                    <a:pt x="1094" y="7076"/>
                    <a:pt x="1115" y="7034"/>
                    <a:pt x="1115" y="7034"/>
                  </a:cubicBezTo>
                  <a:cubicBezTo>
                    <a:pt x="1213" y="6813"/>
                    <a:pt x="1505" y="6785"/>
                    <a:pt x="1645" y="6785"/>
                  </a:cubicBezTo>
                  <a:cubicBezTo>
                    <a:pt x="1692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2000" y="6837"/>
                  </a:cubicBezTo>
                  <a:cubicBezTo>
                    <a:pt x="2443" y="7034"/>
                    <a:pt x="2639" y="7558"/>
                    <a:pt x="2443" y="8001"/>
                  </a:cubicBezTo>
                  <a:cubicBezTo>
                    <a:pt x="2269" y="8398"/>
                    <a:pt x="1880" y="8635"/>
                    <a:pt x="1467" y="8635"/>
                  </a:cubicBezTo>
                  <a:cubicBezTo>
                    <a:pt x="1334" y="8635"/>
                    <a:pt x="1198" y="8610"/>
                    <a:pt x="1066" y="8558"/>
                  </a:cubicBezTo>
                  <a:cubicBezTo>
                    <a:pt x="492" y="8394"/>
                    <a:pt x="132" y="7722"/>
                    <a:pt x="164" y="7050"/>
                  </a:cubicBezTo>
                  <a:cubicBezTo>
                    <a:pt x="230" y="6345"/>
                    <a:pt x="558" y="5673"/>
                    <a:pt x="1082" y="5214"/>
                  </a:cubicBezTo>
                  <a:cubicBezTo>
                    <a:pt x="1640" y="4706"/>
                    <a:pt x="2394" y="4428"/>
                    <a:pt x="2984" y="3838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2" y="904"/>
                    <a:pt x="3295" y="248"/>
                    <a:pt x="2541" y="68"/>
                  </a:cubicBezTo>
                  <a:cubicBezTo>
                    <a:pt x="2383" y="23"/>
                    <a:pt x="2224" y="1"/>
                    <a:pt x="20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18"/>
            <p:cNvSpPr/>
            <p:nvPr/>
          </p:nvSpPr>
          <p:spPr>
            <a:xfrm>
              <a:off x="4987920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1508" y="0"/>
                  </a:moveTo>
                  <a:cubicBezTo>
                    <a:pt x="1508" y="0"/>
                    <a:pt x="1377" y="66"/>
                    <a:pt x="1360" y="164"/>
                  </a:cubicBezTo>
                  <a:cubicBezTo>
                    <a:pt x="1330" y="240"/>
                    <a:pt x="1244" y="330"/>
                    <a:pt x="1075" y="330"/>
                  </a:cubicBezTo>
                  <a:cubicBezTo>
                    <a:pt x="1061" y="330"/>
                    <a:pt x="1047" y="329"/>
                    <a:pt x="1033" y="328"/>
                  </a:cubicBezTo>
                  <a:cubicBezTo>
                    <a:pt x="836" y="328"/>
                    <a:pt x="0" y="393"/>
                    <a:pt x="49" y="2410"/>
                  </a:cubicBezTo>
                  <a:cubicBezTo>
                    <a:pt x="49" y="2410"/>
                    <a:pt x="131" y="1672"/>
                    <a:pt x="770" y="1393"/>
                  </a:cubicBezTo>
                  <a:cubicBezTo>
                    <a:pt x="1393" y="1115"/>
                    <a:pt x="1721" y="852"/>
                    <a:pt x="1606" y="475"/>
                  </a:cubicBezTo>
                  <a:cubicBezTo>
                    <a:pt x="1492" y="82"/>
                    <a:pt x="1508" y="0"/>
                    <a:pt x="1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18"/>
            <p:cNvSpPr/>
            <p:nvPr/>
          </p:nvSpPr>
          <p:spPr>
            <a:xfrm>
              <a:off x="5011015" y="4569673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5246" y="0"/>
                  </a:moveTo>
                  <a:lnTo>
                    <a:pt x="5246" y="0"/>
                  </a:lnTo>
                  <a:cubicBezTo>
                    <a:pt x="2886" y="656"/>
                    <a:pt x="4181" y="2180"/>
                    <a:pt x="4263" y="4409"/>
                  </a:cubicBezTo>
                  <a:cubicBezTo>
                    <a:pt x="4345" y="6262"/>
                    <a:pt x="3263" y="7966"/>
                    <a:pt x="1558" y="8688"/>
                  </a:cubicBezTo>
                  <a:cubicBezTo>
                    <a:pt x="230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8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17"/>
                  </a:cubicBezTo>
                  <a:cubicBezTo>
                    <a:pt x="2480" y="8782"/>
                    <a:pt x="2329" y="8691"/>
                    <a:pt x="2169" y="8691"/>
                  </a:cubicBezTo>
                  <a:cubicBezTo>
                    <a:pt x="2135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590" y="6737"/>
                    <a:pt x="4525" y="7098"/>
                    <a:pt x="5459" y="6606"/>
                  </a:cubicBezTo>
                  <a:cubicBezTo>
                    <a:pt x="6393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7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6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8" y="5917"/>
                    <a:pt x="4607" y="5131"/>
                    <a:pt x="4722" y="4491"/>
                  </a:cubicBezTo>
                  <a:cubicBezTo>
                    <a:pt x="4820" y="3852"/>
                    <a:pt x="5099" y="4065"/>
                    <a:pt x="5672" y="3672"/>
                  </a:cubicBezTo>
                  <a:cubicBezTo>
                    <a:pt x="6230" y="3295"/>
                    <a:pt x="5934" y="2787"/>
                    <a:pt x="5869" y="2656"/>
                  </a:cubicBezTo>
                  <a:cubicBezTo>
                    <a:pt x="5836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53" y="2967"/>
                  </a:cubicBezTo>
                  <a:cubicBezTo>
                    <a:pt x="4853" y="3114"/>
                    <a:pt x="4755" y="3293"/>
                    <a:pt x="4622" y="3293"/>
                  </a:cubicBezTo>
                  <a:cubicBezTo>
                    <a:pt x="4591" y="3293"/>
                    <a:pt x="4558" y="3284"/>
                    <a:pt x="4525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7" y="2295"/>
                    <a:pt x="5180" y="2508"/>
                    <a:pt x="5639" y="1820"/>
                  </a:cubicBezTo>
                  <a:cubicBezTo>
                    <a:pt x="6049" y="1213"/>
                    <a:pt x="5476" y="574"/>
                    <a:pt x="5279" y="410"/>
                  </a:cubicBezTo>
                  <a:cubicBezTo>
                    <a:pt x="5164" y="295"/>
                    <a:pt x="5148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18"/>
            <p:cNvSpPr/>
            <p:nvPr/>
          </p:nvSpPr>
          <p:spPr>
            <a:xfrm>
              <a:off x="5063176" y="4486019"/>
              <a:ext cx="96283" cy="352523"/>
            </a:xfrm>
            <a:custGeom>
              <a:rect b="b" l="l" r="r" t="t"/>
              <a:pathLst>
                <a:path extrusionOk="0" h="10746" w="2935">
                  <a:moveTo>
                    <a:pt x="1638" y="1"/>
                  </a:moveTo>
                  <a:cubicBezTo>
                    <a:pt x="1304" y="1"/>
                    <a:pt x="959" y="125"/>
                    <a:pt x="689" y="419"/>
                  </a:cubicBezTo>
                  <a:cubicBezTo>
                    <a:pt x="1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705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4" y="7500"/>
                    <a:pt x="1525" y="5468"/>
                    <a:pt x="689" y="3435"/>
                  </a:cubicBezTo>
                  <a:cubicBezTo>
                    <a:pt x="312" y="2436"/>
                    <a:pt x="197" y="1239"/>
                    <a:pt x="804" y="501"/>
                  </a:cubicBezTo>
                  <a:cubicBezTo>
                    <a:pt x="1043" y="231"/>
                    <a:pt x="1358" y="115"/>
                    <a:pt x="1666" y="115"/>
                  </a:cubicBezTo>
                  <a:cubicBezTo>
                    <a:pt x="2180" y="115"/>
                    <a:pt x="2672" y="439"/>
                    <a:pt x="2755" y="911"/>
                  </a:cubicBezTo>
                  <a:cubicBezTo>
                    <a:pt x="2863" y="1436"/>
                    <a:pt x="2462" y="1917"/>
                    <a:pt x="1936" y="1917"/>
                  </a:cubicBezTo>
                  <a:cubicBezTo>
                    <a:pt x="1904" y="1917"/>
                    <a:pt x="1870" y="1915"/>
                    <a:pt x="1837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40" y="1813"/>
                    <a:pt x="1591" y="1747"/>
                  </a:cubicBezTo>
                  <a:cubicBezTo>
                    <a:pt x="1591" y="1747"/>
                    <a:pt x="1558" y="1698"/>
                    <a:pt x="1591" y="1649"/>
                  </a:cubicBezTo>
                  <a:cubicBezTo>
                    <a:pt x="1640" y="1616"/>
                    <a:pt x="1984" y="1632"/>
                    <a:pt x="2001" y="1321"/>
                  </a:cubicBezTo>
                  <a:cubicBezTo>
                    <a:pt x="2011" y="1069"/>
                    <a:pt x="1807" y="905"/>
                    <a:pt x="1598" y="905"/>
                  </a:cubicBezTo>
                  <a:cubicBezTo>
                    <a:pt x="1481" y="905"/>
                    <a:pt x="1362" y="957"/>
                    <a:pt x="1279" y="1075"/>
                  </a:cubicBezTo>
                  <a:cubicBezTo>
                    <a:pt x="1085" y="1334"/>
                    <a:pt x="1370" y="1960"/>
                    <a:pt x="1930" y="1960"/>
                  </a:cubicBezTo>
                  <a:cubicBezTo>
                    <a:pt x="1937" y="1960"/>
                    <a:pt x="1944" y="1960"/>
                    <a:pt x="1951" y="1960"/>
                  </a:cubicBezTo>
                  <a:cubicBezTo>
                    <a:pt x="2509" y="1960"/>
                    <a:pt x="2935" y="1452"/>
                    <a:pt x="2836" y="895"/>
                  </a:cubicBezTo>
                  <a:cubicBezTo>
                    <a:pt x="2764" y="375"/>
                    <a:pt x="2217" y="1"/>
                    <a:pt x="16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18"/>
            <p:cNvSpPr/>
            <p:nvPr/>
          </p:nvSpPr>
          <p:spPr>
            <a:xfrm>
              <a:off x="4985755" y="4472864"/>
              <a:ext cx="91428" cy="267295"/>
            </a:xfrm>
            <a:custGeom>
              <a:rect b="b" l="l" r="r" t="t"/>
              <a:pathLst>
                <a:path extrusionOk="0" h="8148" w="2787">
                  <a:moveTo>
                    <a:pt x="705" y="1"/>
                  </a:moveTo>
                  <a:cubicBezTo>
                    <a:pt x="705" y="1"/>
                    <a:pt x="66" y="181"/>
                    <a:pt x="214" y="1066"/>
                  </a:cubicBezTo>
                  <a:cubicBezTo>
                    <a:pt x="361" y="1968"/>
                    <a:pt x="1066" y="2443"/>
                    <a:pt x="1476" y="2902"/>
                  </a:cubicBezTo>
                  <a:cubicBezTo>
                    <a:pt x="1803" y="3263"/>
                    <a:pt x="2476" y="4131"/>
                    <a:pt x="2131" y="4967"/>
                  </a:cubicBezTo>
                  <a:cubicBezTo>
                    <a:pt x="2049" y="5197"/>
                    <a:pt x="1918" y="5394"/>
                    <a:pt x="1738" y="5557"/>
                  </a:cubicBezTo>
                  <a:cubicBezTo>
                    <a:pt x="1148" y="6066"/>
                    <a:pt x="754" y="6328"/>
                    <a:pt x="459" y="6754"/>
                  </a:cubicBezTo>
                  <a:cubicBezTo>
                    <a:pt x="164" y="7164"/>
                    <a:pt x="0" y="7639"/>
                    <a:pt x="17" y="8147"/>
                  </a:cubicBezTo>
                  <a:cubicBezTo>
                    <a:pt x="17" y="8000"/>
                    <a:pt x="66" y="6934"/>
                    <a:pt x="1213" y="6131"/>
                  </a:cubicBezTo>
                  <a:cubicBezTo>
                    <a:pt x="2508" y="5230"/>
                    <a:pt x="2787" y="4295"/>
                    <a:pt x="2344" y="2902"/>
                  </a:cubicBezTo>
                  <a:cubicBezTo>
                    <a:pt x="1820" y="1279"/>
                    <a:pt x="361" y="1099"/>
                    <a:pt x="7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18"/>
            <p:cNvSpPr/>
            <p:nvPr/>
          </p:nvSpPr>
          <p:spPr>
            <a:xfrm>
              <a:off x="5095982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1438" y="0"/>
                  </a:moveTo>
                  <a:cubicBezTo>
                    <a:pt x="1404" y="0"/>
                    <a:pt x="1372" y="6"/>
                    <a:pt x="1345" y="16"/>
                  </a:cubicBezTo>
                  <a:cubicBezTo>
                    <a:pt x="1017" y="114"/>
                    <a:pt x="951" y="376"/>
                    <a:pt x="1115" y="737"/>
                  </a:cubicBezTo>
                  <a:cubicBezTo>
                    <a:pt x="1279" y="1098"/>
                    <a:pt x="1771" y="1147"/>
                    <a:pt x="1640" y="2802"/>
                  </a:cubicBezTo>
                  <a:cubicBezTo>
                    <a:pt x="1509" y="4474"/>
                    <a:pt x="1" y="5458"/>
                    <a:pt x="1" y="5458"/>
                  </a:cubicBezTo>
                  <a:cubicBezTo>
                    <a:pt x="263" y="5409"/>
                    <a:pt x="1820" y="4458"/>
                    <a:pt x="2148" y="2425"/>
                  </a:cubicBezTo>
                  <a:cubicBezTo>
                    <a:pt x="2432" y="573"/>
                    <a:pt x="1790" y="0"/>
                    <a:pt x="14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18"/>
            <p:cNvSpPr/>
            <p:nvPr/>
          </p:nvSpPr>
          <p:spPr>
            <a:xfrm>
              <a:off x="5037916" y="4113840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8" y="0"/>
                  </a:moveTo>
                  <a:cubicBezTo>
                    <a:pt x="1297" y="0"/>
                    <a:pt x="859" y="91"/>
                    <a:pt x="476" y="389"/>
                  </a:cubicBezTo>
                  <a:cubicBezTo>
                    <a:pt x="164" y="651"/>
                    <a:pt x="0" y="1061"/>
                    <a:pt x="50" y="1487"/>
                  </a:cubicBezTo>
                  <a:cubicBezTo>
                    <a:pt x="106" y="1999"/>
                    <a:pt x="632" y="2437"/>
                    <a:pt x="1231" y="2437"/>
                  </a:cubicBezTo>
                  <a:cubicBezTo>
                    <a:pt x="1322" y="2437"/>
                    <a:pt x="1415" y="2427"/>
                    <a:pt x="1508" y="2405"/>
                  </a:cubicBezTo>
                  <a:cubicBezTo>
                    <a:pt x="1623" y="2372"/>
                    <a:pt x="1721" y="2339"/>
                    <a:pt x="1820" y="2290"/>
                  </a:cubicBezTo>
                  <a:lnTo>
                    <a:pt x="1836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62" y="1454"/>
                  </a:cubicBezTo>
                  <a:cubicBezTo>
                    <a:pt x="2212" y="1117"/>
                    <a:pt x="1925" y="894"/>
                    <a:pt x="1616" y="894"/>
                  </a:cubicBezTo>
                  <a:cubicBezTo>
                    <a:pt x="1520" y="894"/>
                    <a:pt x="1422" y="916"/>
                    <a:pt x="1328" y="963"/>
                  </a:cubicBezTo>
                  <a:cubicBezTo>
                    <a:pt x="967" y="1159"/>
                    <a:pt x="1066" y="1717"/>
                    <a:pt x="1476" y="1766"/>
                  </a:cubicBezTo>
                  <a:cubicBezTo>
                    <a:pt x="1506" y="1773"/>
                    <a:pt x="1537" y="1777"/>
                    <a:pt x="1567" y="1777"/>
                  </a:cubicBezTo>
                  <a:cubicBezTo>
                    <a:pt x="1791" y="1777"/>
                    <a:pt x="1978" y="1571"/>
                    <a:pt x="1935" y="1340"/>
                  </a:cubicBezTo>
                  <a:cubicBezTo>
                    <a:pt x="1928" y="1301"/>
                    <a:pt x="1955" y="1267"/>
                    <a:pt x="1992" y="1267"/>
                  </a:cubicBezTo>
                  <a:cubicBezTo>
                    <a:pt x="2049" y="1267"/>
                    <a:pt x="2128" y="1345"/>
                    <a:pt x="2148" y="1602"/>
                  </a:cubicBezTo>
                  <a:cubicBezTo>
                    <a:pt x="2164" y="1717"/>
                    <a:pt x="2131" y="1848"/>
                    <a:pt x="2082" y="1962"/>
                  </a:cubicBezTo>
                  <a:cubicBezTo>
                    <a:pt x="1935" y="2183"/>
                    <a:pt x="1695" y="2312"/>
                    <a:pt x="1434" y="2312"/>
                  </a:cubicBezTo>
                  <a:cubicBezTo>
                    <a:pt x="1404" y="2312"/>
                    <a:pt x="1374" y="2310"/>
                    <a:pt x="1344" y="2307"/>
                  </a:cubicBezTo>
                  <a:cubicBezTo>
                    <a:pt x="1334" y="2307"/>
                    <a:pt x="1324" y="2307"/>
                    <a:pt x="1313" y="2307"/>
                  </a:cubicBezTo>
                  <a:cubicBezTo>
                    <a:pt x="625" y="2307"/>
                    <a:pt x="141" y="1248"/>
                    <a:pt x="787" y="618"/>
                  </a:cubicBezTo>
                  <a:cubicBezTo>
                    <a:pt x="1061" y="323"/>
                    <a:pt x="1454" y="194"/>
                    <a:pt x="1874" y="194"/>
                  </a:cubicBezTo>
                  <a:cubicBezTo>
                    <a:pt x="2386" y="194"/>
                    <a:pt x="2938" y="385"/>
                    <a:pt x="3361" y="700"/>
                  </a:cubicBezTo>
                  <a:cubicBezTo>
                    <a:pt x="5098" y="1962"/>
                    <a:pt x="4836" y="4257"/>
                    <a:pt x="4328" y="5405"/>
                  </a:cubicBezTo>
                  <a:cubicBezTo>
                    <a:pt x="4065" y="6093"/>
                    <a:pt x="3606" y="6683"/>
                    <a:pt x="3016" y="7109"/>
                  </a:cubicBezTo>
                  <a:cubicBezTo>
                    <a:pt x="3623" y="6699"/>
                    <a:pt x="4115" y="6126"/>
                    <a:pt x="4410" y="5437"/>
                  </a:cubicBezTo>
                  <a:cubicBezTo>
                    <a:pt x="4951" y="4290"/>
                    <a:pt x="5278" y="1913"/>
                    <a:pt x="3459" y="553"/>
                  </a:cubicBezTo>
                  <a:cubicBezTo>
                    <a:pt x="3098" y="307"/>
                    <a:pt x="2689" y="127"/>
                    <a:pt x="2262" y="61"/>
                  </a:cubicBezTo>
                  <a:cubicBezTo>
                    <a:pt x="2096" y="27"/>
                    <a:pt x="1899" y="0"/>
                    <a:pt x="16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18"/>
            <p:cNvSpPr/>
            <p:nvPr/>
          </p:nvSpPr>
          <p:spPr>
            <a:xfrm>
              <a:off x="5077151" y="3933015"/>
              <a:ext cx="171045" cy="268870"/>
            </a:xfrm>
            <a:custGeom>
              <a:rect b="b" l="l" r="r" t="t"/>
              <a:pathLst>
                <a:path extrusionOk="0" h="8196" w="5214">
                  <a:moveTo>
                    <a:pt x="1083" y="0"/>
                  </a:moveTo>
                  <a:cubicBezTo>
                    <a:pt x="1" y="2852"/>
                    <a:pt x="1279" y="4376"/>
                    <a:pt x="2542" y="5606"/>
                  </a:cubicBezTo>
                  <a:cubicBezTo>
                    <a:pt x="3804" y="6852"/>
                    <a:pt x="3755" y="8196"/>
                    <a:pt x="3755" y="8196"/>
                  </a:cubicBezTo>
                  <a:cubicBezTo>
                    <a:pt x="4656" y="7294"/>
                    <a:pt x="3591" y="5589"/>
                    <a:pt x="4476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7" y="3147"/>
                    <a:pt x="3378" y="3000"/>
                    <a:pt x="3017" y="3737"/>
                  </a:cubicBezTo>
                  <a:cubicBezTo>
                    <a:pt x="2656" y="4442"/>
                    <a:pt x="3263" y="5803"/>
                    <a:pt x="3263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1" y="3360"/>
                    <a:pt x="2525" y="3000"/>
                    <a:pt x="2525" y="2787"/>
                  </a:cubicBezTo>
                  <a:cubicBezTo>
                    <a:pt x="2542" y="2639"/>
                    <a:pt x="2574" y="2491"/>
                    <a:pt x="2640" y="2360"/>
                  </a:cubicBezTo>
                  <a:cubicBezTo>
                    <a:pt x="2640" y="2360"/>
                    <a:pt x="2572" y="2315"/>
                    <a:pt x="2443" y="2315"/>
                  </a:cubicBezTo>
                  <a:cubicBezTo>
                    <a:pt x="2327" y="2315"/>
                    <a:pt x="2161" y="2352"/>
                    <a:pt x="1952" y="2491"/>
                  </a:cubicBezTo>
                  <a:cubicBezTo>
                    <a:pt x="1214" y="2967"/>
                    <a:pt x="1525" y="4081"/>
                    <a:pt x="1525" y="4081"/>
                  </a:cubicBezTo>
                  <a:cubicBezTo>
                    <a:pt x="1001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1" y="836"/>
                  </a:cubicBezTo>
                  <a:cubicBezTo>
                    <a:pt x="1017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18"/>
            <p:cNvSpPr/>
            <p:nvPr/>
          </p:nvSpPr>
          <p:spPr>
            <a:xfrm>
              <a:off x="4998122" y="3899652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0" y="2345"/>
                    <a:pt x="2689" y="2066"/>
                    <a:pt x="2443" y="1820"/>
                  </a:cubicBezTo>
                  <a:cubicBezTo>
                    <a:pt x="2312" y="1656"/>
                    <a:pt x="2295" y="1427"/>
                    <a:pt x="2426" y="1263"/>
                  </a:cubicBezTo>
                  <a:cubicBezTo>
                    <a:pt x="2426" y="1263"/>
                    <a:pt x="2381" y="1253"/>
                    <a:pt x="2318" y="1253"/>
                  </a:cubicBezTo>
                  <a:cubicBezTo>
                    <a:pt x="2153" y="1253"/>
                    <a:pt x="1863" y="1322"/>
                    <a:pt x="1935" y="1820"/>
                  </a:cubicBezTo>
                  <a:cubicBezTo>
                    <a:pt x="2033" y="2509"/>
                    <a:pt x="2082" y="2623"/>
                    <a:pt x="1869" y="2640"/>
                  </a:cubicBezTo>
                  <a:cubicBezTo>
                    <a:pt x="1859" y="2641"/>
                    <a:pt x="1850" y="2642"/>
                    <a:pt x="1841" y="2642"/>
                  </a:cubicBezTo>
                  <a:cubicBezTo>
                    <a:pt x="1645" y="2642"/>
                    <a:pt x="1707" y="2303"/>
                    <a:pt x="1754" y="2115"/>
                  </a:cubicBezTo>
                  <a:cubicBezTo>
                    <a:pt x="1820" y="1935"/>
                    <a:pt x="2066" y="1099"/>
                    <a:pt x="1410" y="820"/>
                  </a:cubicBezTo>
                  <a:cubicBezTo>
                    <a:pt x="754" y="542"/>
                    <a:pt x="492" y="279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18"/>
            <p:cNvSpPr/>
            <p:nvPr/>
          </p:nvSpPr>
          <p:spPr>
            <a:xfrm>
              <a:off x="5177176" y="4181419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cubicBezTo>
                    <a:pt x="788" y="509"/>
                    <a:pt x="1050" y="1197"/>
                    <a:pt x="951" y="2476"/>
                  </a:cubicBezTo>
                  <a:cubicBezTo>
                    <a:pt x="853" y="3771"/>
                    <a:pt x="1" y="4262"/>
                    <a:pt x="1" y="4262"/>
                  </a:cubicBezTo>
                  <a:cubicBezTo>
                    <a:pt x="3590" y="2443"/>
                    <a:pt x="2296" y="788"/>
                    <a:pt x="1935" y="525"/>
                  </a:cubicBezTo>
                  <a:cubicBezTo>
                    <a:pt x="1591" y="263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18"/>
            <p:cNvSpPr/>
            <p:nvPr/>
          </p:nvSpPr>
          <p:spPr>
            <a:xfrm>
              <a:off x="5179866" y="4267796"/>
              <a:ext cx="258143" cy="190302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7" y="957"/>
                  </a:cubicBezTo>
                  <a:cubicBezTo>
                    <a:pt x="1460" y="1810"/>
                    <a:pt x="1" y="1925"/>
                    <a:pt x="1" y="1925"/>
                  </a:cubicBezTo>
                  <a:cubicBezTo>
                    <a:pt x="2394" y="1990"/>
                    <a:pt x="3033" y="2613"/>
                    <a:pt x="3656" y="3367"/>
                  </a:cubicBezTo>
                  <a:cubicBezTo>
                    <a:pt x="4295" y="4121"/>
                    <a:pt x="4476" y="5334"/>
                    <a:pt x="6000" y="5711"/>
                  </a:cubicBezTo>
                  <a:cubicBezTo>
                    <a:pt x="6253" y="5774"/>
                    <a:pt x="6474" y="5801"/>
                    <a:pt x="6666" y="5801"/>
                  </a:cubicBezTo>
                  <a:cubicBezTo>
                    <a:pt x="7619" y="5801"/>
                    <a:pt x="7868" y="5154"/>
                    <a:pt x="7869" y="5154"/>
                  </a:cubicBezTo>
                  <a:lnTo>
                    <a:pt x="7869" y="5154"/>
                  </a:lnTo>
                  <a:cubicBezTo>
                    <a:pt x="7785" y="5212"/>
                    <a:pt x="7708" y="5241"/>
                    <a:pt x="7637" y="5241"/>
                  </a:cubicBezTo>
                  <a:cubicBezTo>
                    <a:pt x="7390" y="5241"/>
                    <a:pt x="7237" y="4878"/>
                    <a:pt x="7262" y="4137"/>
                  </a:cubicBezTo>
                  <a:cubicBezTo>
                    <a:pt x="7278" y="3170"/>
                    <a:pt x="6410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7" y="1728"/>
                    <a:pt x="3508" y="1580"/>
                    <a:pt x="4180" y="1384"/>
                  </a:cubicBezTo>
                  <a:cubicBezTo>
                    <a:pt x="4869" y="1187"/>
                    <a:pt x="4558" y="548"/>
                    <a:pt x="4557" y="548"/>
                  </a:cubicBezTo>
                  <a:lnTo>
                    <a:pt x="4557" y="548"/>
                  </a:lnTo>
                  <a:cubicBezTo>
                    <a:pt x="4506" y="588"/>
                    <a:pt x="4454" y="606"/>
                    <a:pt x="4400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18"/>
            <p:cNvSpPr/>
            <p:nvPr/>
          </p:nvSpPr>
          <p:spPr>
            <a:xfrm>
              <a:off x="5054581" y="4345348"/>
              <a:ext cx="252763" cy="206606"/>
            </a:xfrm>
            <a:custGeom>
              <a:rect b="b" l="l" r="r" t="t"/>
              <a:pathLst>
                <a:path extrusionOk="0" h="6298" w="7705">
                  <a:moveTo>
                    <a:pt x="4337" y="0"/>
                  </a:moveTo>
                  <a:cubicBezTo>
                    <a:pt x="2726" y="0"/>
                    <a:pt x="1374" y="1109"/>
                    <a:pt x="689" y="2527"/>
                  </a:cubicBezTo>
                  <a:cubicBezTo>
                    <a:pt x="164" y="3626"/>
                    <a:pt x="1" y="4871"/>
                    <a:pt x="246" y="6068"/>
                  </a:cubicBezTo>
                  <a:lnTo>
                    <a:pt x="246" y="6084"/>
                  </a:lnTo>
                  <a:cubicBezTo>
                    <a:pt x="263" y="6150"/>
                    <a:pt x="279" y="6232"/>
                    <a:pt x="296" y="6297"/>
                  </a:cubicBezTo>
                  <a:cubicBezTo>
                    <a:pt x="263" y="6133"/>
                    <a:pt x="246" y="5970"/>
                    <a:pt x="246" y="5789"/>
                  </a:cubicBezTo>
                  <a:cubicBezTo>
                    <a:pt x="246" y="4920"/>
                    <a:pt x="410" y="4068"/>
                    <a:pt x="738" y="3249"/>
                  </a:cubicBezTo>
                  <a:cubicBezTo>
                    <a:pt x="1148" y="2249"/>
                    <a:pt x="1886" y="1429"/>
                    <a:pt x="2820" y="888"/>
                  </a:cubicBezTo>
                  <a:cubicBezTo>
                    <a:pt x="3374" y="575"/>
                    <a:pt x="4089" y="326"/>
                    <a:pt x="4795" y="326"/>
                  </a:cubicBezTo>
                  <a:cubicBezTo>
                    <a:pt x="5383" y="326"/>
                    <a:pt x="5965" y="499"/>
                    <a:pt x="6442" y="954"/>
                  </a:cubicBezTo>
                  <a:cubicBezTo>
                    <a:pt x="7491" y="1872"/>
                    <a:pt x="7147" y="3773"/>
                    <a:pt x="5951" y="4085"/>
                  </a:cubicBezTo>
                  <a:cubicBezTo>
                    <a:pt x="5821" y="4119"/>
                    <a:pt x="5686" y="4135"/>
                    <a:pt x="5553" y="4135"/>
                  </a:cubicBezTo>
                  <a:cubicBezTo>
                    <a:pt x="5113" y="4135"/>
                    <a:pt x="4681" y="3956"/>
                    <a:pt x="4443" y="3642"/>
                  </a:cubicBezTo>
                  <a:cubicBezTo>
                    <a:pt x="4164" y="3232"/>
                    <a:pt x="4148" y="2691"/>
                    <a:pt x="4426" y="2265"/>
                  </a:cubicBezTo>
                  <a:cubicBezTo>
                    <a:pt x="4618" y="1994"/>
                    <a:pt x="4927" y="1840"/>
                    <a:pt x="5245" y="1840"/>
                  </a:cubicBezTo>
                  <a:cubicBezTo>
                    <a:pt x="5389" y="1840"/>
                    <a:pt x="5534" y="1871"/>
                    <a:pt x="5672" y="1937"/>
                  </a:cubicBezTo>
                  <a:cubicBezTo>
                    <a:pt x="5852" y="2036"/>
                    <a:pt x="5967" y="2200"/>
                    <a:pt x="5967" y="2396"/>
                  </a:cubicBezTo>
                  <a:cubicBezTo>
                    <a:pt x="5967" y="2396"/>
                    <a:pt x="5967" y="2545"/>
                    <a:pt x="5882" y="2545"/>
                  </a:cubicBezTo>
                  <a:cubicBezTo>
                    <a:pt x="5878" y="2545"/>
                    <a:pt x="5873" y="2545"/>
                    <a:pt x="5869" y="2544"/>
                  </a:cubicBezTo>
                  <a:cubicBezTo>
                    <a:pt x="5754" y="2527"/>
                    <a:pt x="5787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81" y="2320"/>
                    <a:pt x="4990" y="2558"/>
                    <a:pt x="5049" y="2822"/>
                  </a:cubicBezTo>
                  <a:cubicBezTo>
                    <a:pt x="5080" y="3000"/>
                    <a:pt x="5317" y="3130"/>
                    <a:pt x="5561" y="3130"/>
                  </a:cubicBezTo>
                  <a:cubicBezTo>
                    <a:pt x="5701" y="3130"/>
                    <a:pt x="5843" y="3088"/>
                    <a:pt x="5951" y="2986"/>
                  </a:cubicBezTo>
                  <a:cubicBezTo>
                    <a:pt x="6016" y="2904"/>
                    <a:pt x="6065" y="2822"/>
                    <a:pt x="6098" y="2740"/>
                  </a:cubicBezTo>
                  <a:cubicBezTo>
                    <a:pt x="6196" y="2429"/>
                    <a:pt x="6049" y="2085"/>
                    <a:pt x="5770" y="1921"/>
                  </a:cubicBezTo>
                  <a:cubicBezTo>
                    <a:pt x="5599" y="1814"/>
                    <a:pt x="5408" y="1763"/>
                    <a:pt x="5219" y="1763"/>
                  </a:cubicBezTo>
                  <a:cubicBezTo>
                    <a:pt x="4886" y="1763"/>
                    <a:pt x="4560" y="1923"/>
                    <a:pt x="4361" y="2216"/>
                  </a:cubicBezTo>
                  <a:cubicBezTo>
                    <a:pt x="4049" y="2658"/>
                    <a:pt x="4049" y="3249"/>
                    <a:pt x="4361" y="3691"/>
                  </a:cubicBezTo>
                  <a:cubicBezTo>
                    <a:pt x="4617" y="4062"/>
                    <a:pt x="5083" y="4264"/>
                    <a:pt x="5579" y="4264"/>
                  </a:cubicBezTo>
                  <a:cubicBezTo>
                    <a:pt x="5718" y="4264"/>
                    <a:pt x="5860" y="4248"/>
                    <a:pt x="6000" y="4216"/>
                  </a:cubicBezTo>
                  <a:cubicBezTo>
                    <a:pt x="7344" y="3888"/>
                    <a:pt x="7704" y="1806"/>
                    <a:pt x="6557" y="806"/>
                  </a:cubicBezTo>
                  <a:cubicBezTo>
                    <a:pt x="6410" y="675"/>
                    <a:pt x="6262" y="560"/>
                    <a:pt x="6082" y="462"/>
                  </a:cubicBezTo>
                  <a:cubicBezTo>
                    <a:pt x="5590" y="183"/>
                    <a:pt x="5033" y="19"/>
                    <a:pt x="4475" y="3"/>
                  </a:cubicBezTo>
                  <a:cubicBezTo>
                    <a:pt x="4429" y="1"/>
                    <a:pt x="4383" y="0"/>
                    <a:pt x="43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18"/>
            <p:cNvSpPr/>
            <p:nvPr/>
          </p:nvSpPr>
          <p:spPr>
            <a:xfrm>
              <a:off x="5067474" y="4408565"/>
              <a:ext cx="99760" cy="107371"/>
            </a:xfrm>
            <a:custGeom>
              <a:rect b="b" l="l" r="r" t="t"/>
              <a:pathLst>
                <a:path extrusionOk="0" h="3273" w="3041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1010"/>
                    <a:pt x="1" y="3272"/>
                    <a:pt x="1" y="3272"/>
                  </a:cubicBezTo>
                  <a:cubicBezTo>
                    <a:pt x="1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18"/>
            <p:cNvSpPr/>
            <p:nvPr/>
          </p:nvSpPr>
          <p:spPr>
            <a:xfrm>
              <a:off x="5196006" y="4400823"/>
              <a:ext cx="171012" cy="147819"/>
            </a:xfrm>
            <a:custGeom>
              <a:rect b="b" l="l" r="r" t="t"/>
              <a:pathLst>
                <a:path extrusionOk="0" h="4506" w="5213">
                  <a:moveTo>
                    <a:pt x="3033" y="0"/>
                  </a:moveTo>
                  <a:cubicBezTo>
                    <a:pt x="3033" y="1"/>
                    <a:pt x="3361" y="689"/>
                    <a:pt x="3016" y="1771"/>
                  </a:cubicBezTo>
                  <a:cubicBezTo>
                    <a:pt x="2672" y="2852"/>
                    <a:pt x="1836" y="3066"/>
                    <a:pt x="1197" y="3131"/>
                  </a:cubicBezTo>
                  <a:cubicBezTo>
                    <a:pt x="574" y="3197"/>
                    <a:pt x="132" y="3459"/>
                    <a:pt x="0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1" y="4213"/>
                    <a:pt x="820" y="4262"/>
                  </a:cubicBezTo>
                  <a:cubicBezTo>
                    <a:pt x="1056" y="4371"/>
                    <a:pt x="1449" y="4506"/>
                    <a:pt x="1845" y="4506"/>
                  </a:cubicBezTo>
                  <a:cubicBezTo>
                    <a:pt x="2162" y="4506"/>
                    <a:pt x="2481" y="4419"/>
                    <a:pt x="2721" y="4164"/>
                  </a:cubicBezTo>
                  <a:cubicBezTo>
                    <a:pt x="3098" y="3754"/>
                    <a:pt x="3246" y="3197"/>
                    <a:pt x="3131" y="2672"/>
                  </a:cubicBezTo>
                  <a:cubicBezTo>
                    <a:pt x="3131" y="2370"/>
                    <a:pt x="3069" y="1851"/>
                    <a:pt x="3336" y="1851"/>
                  </a:cubicBezTo>
                  <a:cubicBezTo>
                    <a:pt x="3344" y="1851"/>
                    <a:pt x="3352" y="1852"/>
                    <a:pt x="3361" y="1853"/>
                  </a:cubicBezTo>
                  <a:cubicBezTo>
                    <a:pt x="3361" y="1853"/>
                    <a:pt x="3364" y="1852"/>
                    <a:pt x="3370" y="1852"/>
                  </a:cubicBezTo>
                  <a:cubicBezTo>
                    <a:pt x="3414" y="1852"/>
                    <a:pt x="3588" y="1877"/>
                    <a:pt x="3574" y="2279"/>
                  </a:cubicBezTo>
                  <a:cubicBezTo>
                    <a:pt x="3557" y="2754"/>
                    <a:pt x="3541" y="3049"/>
                    <a:pt x="4164" y="3229"/>
                  </a:cubicBezTo>
                  <a:cubicBezTo>
                    <a:pt x="4508" y="3311"/>
                    <a:pt x="4819" y="3475"/>
                    <a:pt x="5082" y="3721"/>
                  </a:cubicBezTo>
                  <a:cubicBezTo>
                    <a:pt x="4967" y="3508"/>
                    <a:pt x="4951" y="3262"/>
                    <a:pt x="5000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3" y="672"/>
                  </a:cubicBezTo>
                  <a:cubicBezTo>
                    <a:pt x="3328" y="427"/>
                    <a:pt x="3197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18"/>
            <p:cNvSpPr/>
            <p:nvPr/>
          </p:nvSpPr>
          <p:spPr>
            <a:xfrm>
              <a:off x="5298163" y="4500289"/>
              <a:ext cx="41990" cy="65118"/>
            </a:xfrm>
            <a:custGeom>
              <a:rect b="b" l="l" r="r" t="t"/>
              <a:pathLst>
                <a:path extrusionOk="0" h="1985" w="1280">
                  <a:moveTo>
                    <a:pt x="329" y="1"/>
                  </a:moveTo>
                  <a:lnTo>
                    <a:pt x="329" y="1"/>
                  </a:lnTo>
                  <a:cubicBezTo>
                    <a:pt x="345" y="181"/>
                    <a:pt x="329" y="378"/>
                    <a:pt x="279" y="558"/>
                  </a:cubicBezTo>
                  <a:cubicBezTo>
                    <a:pt x="181" y="837"/>
                    <a:pt x="1" y="1263"/>
                    <a:pt x="509" y="1542"/>
                  </a:cubicBezTo>
                  <a:cubicBezTo>
                    <a:pt x="1017" y="1837"/>
                    <a:pt x="1017" y="1984"/>
                    <a:pt x="1017" y="1984"/>
                  </a:cubicBezTo>
                  <a:cubicBezTo>
                    <a:pt x="1050" y="1755"/>
                    <a:pt x="1099" y="1509"/>
                    <a:pt x="1165" y="1296"/>
                  </a:cubicBezTo>
                  <a:cubicBezTo>
                    <a:pt x="1279" y="919"/>
                    <a:pt x="1115" y="525"/>
                    <a:pt x="771" y="345"/>
                  </a:cubicBezTo>
                  <a:cubicBezTo>
                    <a:pt x="345" y="83"/>
                    <a:pt x="329" y="1"/>
                    <a:pt x="3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18"/>
            <p:cNvSpPr/>
            <p:nvPr/>
          </p:nvSpPr>
          <p:spPr>
            <a:xfrm>
              <a:off x="5299770" y="4216882"/>
              <a:ext cx="227503" cy="160351"/>
            </a:xfrm>
            <a:custGeom>
              <a:rect b="b" l="l" r="r" t="t"/>
              <a:pathLst>
                <a:path extrusionOk="0" h="4888" w="6935">
                  <a:moveTo>
                    <a:pt x="1940" y="1"/>
                  </a:moveTo>
                  <a:cubicBezTo>
                    <a:pt x="1063" y="1"/>
                    <a:pt x="588" y="827"/>
                    <a:pt x="706" y="1362"/>
                  </a:cubicBezTo>
                  <a:cubicBezTo>
                    <a:pt x="835" y="1964"/>
                    <a:pt x="1403" y="2002"/>
                    <a:pt x="1543" y="2002"/>
                  </a:cubicBezTo>
                  <a:cubicBezTo>
                    <a:pt x="1563" y="2002"/>
                    <a:pt x="1575" y="2001"/>
                    <a:pt x="1575" y="2001"/>
                  </a:cubicBezTo>
                  <a:cubicBezTo>
                    <a:pt x="1312" y="1903"/>
                    <a:pt x="1198" y="1592"/>
                    <a:pt x="1312" y="1346"/>
                  </a:cubicBezTo>
                  <a:cubicBezTo>
                    <a:pt x="1357" y="1273"/>
                    <a:pt x="1406" y="1246"/>
                    <a:pt x="1458" y="1246"/>
                  </a:cubicBezTo>
                  <a:cubicBezTo>
                    <a:pt x="1559" y="1246"/>
                    <a:pt x="1674" y="1346"/>
                    <a:pt x="1804" y="1411"/>
                  </a:cubicBezTo>
                  <a:cubicBezTo>
                    <a:pt x="1842" y="1430"/>
                    <a:pt x="1878" y="1439"/>
                    <a:pt x="1911" y="1439"/>
                  </a:cubicBezTo>
                  <a:cubicBezTo>
                    <a:pt x="2054" y="1439"/>
                    <a:pt x="2161" y="1285"/>
                    <a:pt x="2214" y="1100"/>
                  </a:cubicBezTo>
                  <a:cubicBezTo>
                    <a:pt x="2244" y="961"/>
                    <a:pt x="2345" y="828"/>
                    <a:pt x="2529" y="828"/>
                  </a:cubicBezTo>
                  <a:cubicBezTo>
                    <a:pt x="2650" y="828"/>
                    <a:pt x="2806" y="885"/>
                    <a:pt x="3001" y="1034"/>
                  </a:cubicBezTo>
                  <a:cubicBezTo>
                    <a:pt x="3476" y="1411"/>
                    <a:pt x="3181" y="2149"/>
                    <a:pt x="3181" y="2149"/>
                  </a:cubicBezTo>
                  <a:cubicBezTo>
                    <a:pt x="3181" y="2149"/>
                    <a:pt x="3181" y="1542"/>
                    <a:pt x="2738" y="1477"/>
                  </a:cubicBezTo>
                  <a:cubicBezTo>
                    <a:pt x="2694" y="1463"/>
                    <a:pt x="2649" y="1457"/>
                    <a:pt x="2604" y="1457"/>
                  </a:cubicBezTo>
                  <a:cubicBezTo>
                    <a:pt x="2430" y="1457"/>
                    <a:pt x="2259" y="1554"/>
                    <a:pt x="2181" y="1723"/>
                  </a:cubicBezTo>
                  <a:cubicBezTo>
                    <a:pt x="2460" y="1723"/>
                    <a:pt x="2476" y="2100"/>
                    <a:pt x="2329" y="2313"/>
                  </a:cubicBezTo>
                  <a:cubicBezTo>
                    <a:pt x="2181" y="2509"/>
                    <a:pt x="2230" y="2657"/>
                    <a:pt x="2361" y="2739"/>
                  </a:cubicBezTo>
                  <a:cubicBezTo>
                    <a:pt x="2509" y="2821"/>
                    <a:pt x="2706" y="2804"/>
                    <a:pt x="2542" y="3181"/>
                  </a:cubicBezTo>
                  <a:cubicBezTo>
                    <a:pt x="2361" y="3558"/>
                    <a:pt x="1656" y="3575"/>
                    <a:pt x="1656" y="3575"/>
                  </a:cubicBezTo>
                  <a:cubicBezTo>
                    <a:pt x="1804" y="3378"/>
                    <a:pt x="1755" y="3083"/>
                    <a:pt x="1558" y="2919"/>
                  </a:cubicBezTo>
                  <a:lnTo>
                    <a:pt x="1558" y="2919"/>
                  </a:lnTo>
                  <a:cubicBezTo>
                    <a:pt x="1575" y="3083"/>
                    <a:pt x="1460" y="3231"/>
                    <a:pt x="1296" y="3280"/>
                  </a:cubicBezTo>
                  <a:cubicBezTo>
                    <a:pt x="1001" y="3378"/>
                    <a:pt x="1017" y="3280"/>
                    <a:pt x="755" y="3509"/>
                  </a:cubicBezTo>
                  <a:cubicBezTo>
                    <a:pt x="624" y="3624"/>
                    <a:pt x="435" y="3653"/>
                    <a:pt x="280" y="3653"/>
                  </a:cubicBezTo>
                  <a:cubicBezTo>
                    <a:pt x="124" y="3653"/>
                    <a:pt x="1" y="3624"/>
                    <a:pt x="1" y="3624"/>
                  </a:cubicBezTo>
                  <a:lnTo>
                    <a:pt x="1" y="3624"/>
                  </a:lnTo>
                  <a:cubicBezTo>
                    <a:pt x="181" y="3722"/>
                    <a:pt x="378" y="3788"/>
                    <a:pt x="591" y="3804"/>
                  </a:cubicBezTo>
                  <a:cubicBezTo>
                    <a:pt x="1017" y="3837"/>
                    <a:pt x="1460" y="3903"/>
                    <a:pt x="1902" y="4001"/>
                  </a:cubicBezTo>
                  <a:cubicBezTo>
                    <a:pt x="3066" y="4362"/>
                    <a:pt x="3787" y="4853"/>
                    <a:pt x="4689" y="4886"/>
                  </a:cubicBezTo>
                  <a:cubicBezTo>
                    <a:pt x="4722" y="4887"/>
                    <a:pt x="4754" y="4888"/>
                    <a:pt x="4787" y="4888"/>
                  </a:cubicBezTo>
                  <a:cubicBezTo>
                    <a:pt x="5211" y="4888"/>
                    <a:pt x="5619" y="4789"/>
                    <a:pt x="5984" y="4591"/>
                  </a:cubicBezTo>
                  <a:cubicBezTo>
                    <a:pt x="6738" y="4099"/>
                    <a:pt x="6935" y="3100"/>
                    <a:pt x="6459" y="2362"/>
                  </a:cubicBezTo>
                  <a:cubicBezTo>
                    <a:pt x="6235" y="2030"/>
                    <a:pt x="5872" y="1874"/>
                    <a:pt x="5530" y="1874"/>
                  </a:cubicBezTo>
                  <a:cubicBezTo>
                    <a:pt x="5197" y="1874"/>
                    <a:pt x="4884" y="2021"/>
                    <a:pt x="4738" y="2296"/>
                  </a:cubicBezTo>
                  <a:cubicBezTo>
                    <a:pt x="4492" y="2624"/>
                    <a:pt x="4525" y="3100"/>
                    <a:pt x="4836" y="3378"/>
                  </a:cubicBezTo>
                  <a:cubicBezTo>
                    <a:pt x="4853" y="3395"/>
                    <a:pt x="4886" y="3411"/>
                    <a:pt x="4902" y="3427"/>
                  </a:cubicBezTo>
                  <a:lnTo>
                    <a:pt x="4935" y="3460"/>
                  </a:lnTo>
                  <a:cubicBezTo>
                    <a:pt x="5038" y="3520"/>
                    <a:pt x="5165" y="3551"/>
                    <a:pt x="5291" y="3551"/>
                  </a:cubicBezTo>
                  <a:cubicBezTo>
                    <a:pt x="5544" y="3551"/>
                    <a:pt x="5787" y="3423"/>
                    <a:pt x="5787" y="3149"/>
                  </a:cubicBezTo>
                  <a:cubicBezTo>
                    <a:pt x="5794" y="2946"/>
                    <a:pt x="5631" y="2861"/>
                    <a:pt x="5452" y="2861"/>
                  </a:cubicBezTo>
                  <a:cubicBezTo>
                    <a:pt x="5197" y="2861"/>
                    <a:pt x="4908" y="3036"/>
                    <a:pt x="5033" y="3296"/>
                  </a:cubicBezTo>
                  <a:cubicBezTo>
                    <a:pt x="5033" y="3319"/>
                    <a:pt x="5033" y="3342"/>
                    <a:pt x="5010" y="3342"/>
                  </a:cubicBezTo>
                  <a:cubicBezTo>
                    <a:pt x="4984" y="3342"/>
                    <a:pt x="4927" y="3311"/>
                    <a:pt x="4804" y="3214"/>
                  </a:cubicBezTo>
                  <a:cubicBezTo>
                    <a:pt x="4689" y="3100"/>
                    <a:pt x="4640" y="2952"/>
                    <a:pt x="4640" y="2804"/>
                  </a:cubicBezTo>
                  <a:cubicBezTo>
                    <a:pt x="4640" y="2624"/>
                    <a:pt x="4689" y="2460"/>
                    <a:pt x="4804" y="2313"/>
                  </a:cubicBezTo>
                  <a:cubicBezTo>
                    <a:pt x="4936" y="2080"/>
                    <a:pt x="5200" y="1957"/>
                    <a:pt x="5486" y="1957"/>
                  </a:cubicBezTo>
                  <a:cubicBezTo>
                    <a:pt x="5802" y="1957"/>
                    <a:pt x="6145" y="2108"/>
                    <a:pt x="6361" y="2427"/>
                  </a:cubicBezTo>
                  <a:lnTo>
                    <a:pt x="6377" y="2444"/>
                  </a:lnTo>
                  <a:cubicBezTo>
                    <a:pt x="6590" y="2854"/>
                    <a:pt x="6574" y="3362"/>
                    <a:pt x="6328" y="3755"/>
                  </a:cubicBezTo>
                  <a:cubicBezTo>
                    <a:pt x="6048" y="4259"/>
                    <a:pt x="5410" y="4609"/>
                    <a:pt x="4579" y="4609"/>
                  </a:cubicBezTo>
                  <a:cubicBezTo>
                    <a:pt x="4193" y="4609"/>
                    <a:pt x="3765" y="4533"/>
                    <a:pt x="3312" y="4362"/>
                  </a:cubicBezTo>
                  <a:cubicBezTo>
                    <a:pt x="3263" y="4345"/>
                    <a:pt x="3033" y="4263"/>
                    <a:pt x="2886" y="4198"/>
                  </a:cubicBezTo>
                  <a:cubicBezTo>
                    <a:pt x="2476" y="3985"/>
                    <a:pt x="2033" y="3837"/>
                    <a:pt x="1575" y="3755"/>
                  </a:cubicBezTo>
                  <a:cubicBezTo>
                    <a:pt x="1755" y="3722"/>
                    <a:pt x="1935" y="3706"/>
                    <a:pt x="2148" y="3657"/>
                  </a:cubicBezTo>
                  <a:cubicBezTo>
                    <a:pt x="3902" y="3313"/>
                    <a:pt x="4164" y="838"/>
                    <a:pt x="2689" y="182"/>
                  </a:cubicBezTo>
                  <a:cubicBezTo>
                    <a:pt x="2415" y="55"/>
                    <a:pt x="2165" y="1"/>
                    <a:pt x="19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18"/>
            <p:cNvSpPr/>
            <p:nvPr/>
          </p:nvSpPr>
          <p:spPr>
            <a:xfrm>
              <a:off x="5410555" y="4303489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cubicBezTo>
                    <a:pt x="3902" y="787"/>
                    <a:pt x="3541" y="1574"/>
                    <a:pt x="2902" y="2049"/>
                  </a:cubicBezTo>
                  <a:cubicBezTo>
                    <a:pt x="2493" y="2357"/>
                    <a:pt x="2002" y="2456"/>
                    <a:pt x="1540" y="2456"/>
                  </a:cubicBezTo>
                  <a:cubicBezTo>
                    <a:pt x="723" y="2456"/>
                    <a:pt x="1" y="2148"/>
                    <a:pt x="1" y="2148"/>
                  </a:cubicBezTo>
                  <a:lnTo>
                    <a:pt x="1" y="2148"/>
                  </a:lnTo>
                  <a:cubicBezTo>
                    <a:pt x="1345" y="2869"/>
                    <a:pt x="1836" y="2623"/>
                    <a:pt x="2213" y="3033"/>
                  </a:cubicBezTo>
                  <a:cubicBezTo>
                    <a:pt x="2379" y="3221"/>
                    <a:pt x="2552" y="3278"/>
                    <a:pt x="2711" y="3278"/>
                  </a:cubicBezTo>
                  <a:cubicBezTo>
                    <a:pt x="2898" y="3278"/>
                    <a:pt x="3065" y="3200"/>
                    <a:pt x="3181" y="3164"/>
                  </a:cubicBezTo>
                  <a:cubicBezTo>
                    <a:pt x="3204" y="3157"/>
                    <a:pt x="3228" y="3154"/>
                    <a:pt x="3252" y="3154"/>
                  </a:cubicBezTo>
                  <a:cubicBezTo>
                    <a:pt x="3346" y="3154"/>
                    <a:pt x="3440" y="3204"/>
                    <a:pt x="3492" y="3295"/>
                  </a:cubicBezTo>
                  <a:cubicBezTo>
                    <a:pt x="3525" y="3082"/>
                    <a:pt x="3476" y="2869"/>
                    <a:pt x="3361" y="2705"/>
                  </a:cubicBezTo>
                  <a:cubicBezTo>
                    <a:pt x="3181" y="2508"/>
                    <a:pt x="2787" y="2492"/>
                    <a:pt x="2722" y="2492"/>
                  </a:cubicBezTo>
                  <a:cubicBezTo>
                    <a:pt x="3262" y="2459"/>
                    <a:pt x="3787" y="2164"/>
                    <a:pt x="4098" y="1705"/>
                  </a:cubicBezTo>
                  <a:cubicBezTo>
                    <a:pt x="4656" y="919"/>
                    <a:pt x="3804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18"/>
            <p:cNvSpPr/>
            <p:nvPr/>
          </p:nvSpPr>
          <p:spPr>
            <a:xfrm>
              <a:off x="5215361" y="4060203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6" y="0"/>
                    <a:pt x="976" y="149"/>
                    <a:pt x="705" y="450"/>
                  </a:cubicBezTo>
                  <a:cubicBezTo>
                    <a:pt x="1" y="1090"/>
                    <a:pt x="443" y="2139"/>
                    <a:pt x="1033" y="2335"/>
                  </a:cubicBezTo>
                  <a:cubicBezTo>
                    <a:pt x="1156" y="2401"/>
                    <a:pt x="1291" y="2434"/>
                    <a:pt x="1429" y="2434"/>
                  </a:cubicBezTo>
                  <a:cubicBezTo>
                    <a:pt x="1566" y="2434"/>
                    <a:pt x="1705" y="2401"/>
                    <a:pt x="1836" y="2335"/>
                  </a:cubicBezTo>
                  <a:lnTo>
                    <a:pt x="1869" y="2319"/>
                  </a:lnTo>
                  <a:lnTo>
                    <a:pt x="1902" y="2286"/>
                  </a:lnTo>
                  <a:lnTo>
                    <a:pt x="1951" y="2253"/>
                  </a:lnTo>
                  <a:lnTo>
                    <a:pt x="2017" y="2204"/>
                  </a:lnTo>
                  <a:cubicBezTo>
                    <a:pt x="2033" y="2188"/>
                    <a:pt x="2049" y="2171"/>
                    <a:pt x="2082" y="2155"/>
                  </a:cubicBezTo>
                  <a:cubicBezTo>
                    <a:pt x="2246" y="1975"/>
                    <a:pt x="2328" y="1729"/>
                    <a:pt x="2295" y="1499"/>
                  </a:cubicBezTo>
                  <a:cubicBezTo>
                    <a:pt x="2252" y="1155"/>
                    <a:pt x="2040" y="1009"/>
                    <a:pt x="1844" y="1009"/>
                  </a:cubicBezTo>
                  <a:cubicBezTo>
                    <a:pt x="1740" y="1009"/>
                    <a:pt x="1642" y="1049"/>
                    <a:pt x="1574" y="1122"/>
                  </a:cubicBezTo>
                  <a:cubicBezTo>
                    <a:pt x="1410" y="1286"/>
                    <a:pt x="1459" y="1565"/>
                    <a:pt x="1656" y="1680"/>
                  </a:cubicBezTo>
                  <a:cubicBezTo>
                    <a:pt x="1733" y="1714"/>
                    <a:pt x="1802" y="1723"/>
                    <a:pt x="1862" y="1723"/>
                  </a:cubicBezTo>
                  <a:cubicBezTo>
                    <a:pt x="1940" y="1723"/>
                    <a:pt x="2003" y="1707"/>
                    <a:pt x="2046" y="1707"/>
                  </a:cubicBezTo>
                  <a:cubicBezTo>
                    <a:pt x="2097" y="1707"/>
                    <a:pt x="2122" y="1729"/>
                    <a:pt x="2115" y="1827"/>
                  </a:cubicBezTo>
                  <a:cubicBezTo>
                    <a:pt x="2099" y="2024"/>
                    <a:pt x="1984" y="2188"/>
                    <a:pt x="1804" y="2286"/>
                  </a:cubicBezTo>
                  <a:cubicBezTo>
                    <a:pt x="1697" y="2339"/>
                    <a:pt x="1580" y="2364"/>
                    <a:pt x="1462" y="2364"/>
                  </a:cubicBezTo>
                  <a:cubicBezTo>
                    <a:pt x="1326" y="2364"/>
                    <a:pt x="1189" y="2331"/>
                    <a:pt x="1066" y="2270"/>
                  </a:cubicBezTo>
                  <a:cubicBezTo>
                    <a:pt x="525" y="2040"/>
                    <a:pt x="164" y="1106"/>
                    <a:pt x="804" y="549"/>
                  </a:cubicBezTo>
                  <a:cubicBezTo>
                    <a:pt x="1050" y="303"/>
                    <a:pt x="1394" y="155"/>
                    <a:pt x="1738" y="155"/>
                  </a:cubicBezTo>
                  <a:cubicBezTo>
                    <a:pt x="2492" y="204"/>
                    <a:pt x="3312" y="745"/>
                    <a:pt x="3443" y="2204"/>
                  </a:cubicBezTo>
                  <a:cubicBezTo>
                    <a:pt x="3492" y="2761"/>
                    <a:pt x="3443" y="3319"/>
                    <a:pt x="3279" y="3843"/>
                  </a:cubicBezTo>
                  <a:cubicBezTo>
                    <a:pt x="3164" y="4302"/>
                    <a:pt x="2951" y="4728"/>
                    <a:pt x="2689" y="5122"/>
                  </a:cubicBezTo>
                  <a:cubicBezTo>
                    <a:pt x="2279" y="5614"/>
                    <a:pt x="1771" y="6007"/>
                    <a:pt x="1197" y="6286"/>
                  </a:cubicBezTo>
                  <a:cubicBezTo>
                    <a:pt x="1820" y="6023"/>
                    <a:pt x="2377" y="5630"/>
                    <a:pt x="2803" y="5122"/>
                  </a:cubicBezTo>
                  <a:cubicBezTo>
                    <a:pt x="3557" y="4269"/>
                    <a:pt x="4459" y="2253"/>
                    <a:pt x="3180" y="614"/>
                  </a:cubicBezTo>
                  <a:cubicBezTo>
                    <a:pt x="2835" y="207"/>
                    <a:pt x="2312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18"/>
            <p:cNvSpPr/>
            <p:nvPr/>
          </p:nvSpPr>
          <p:spPr>
            <a:xfrm>
              <a:off x="4688404" y="4897236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2011" y="1"/>
                  </a:moveTo>
                  <a:cubicBezTo>
                    <a:pt x="1091" y="1"/>
                    <a:pt x="66" y="653"/>
                    <a:pt x="33" y="1850"/>
                  </a:cubicBezTo>
                  <a:cubicBezTo>
                    <a:pt x="0" y="2718"/>
                    <a:pt x="459" y="3522"/>
                    <a:pt x="1229" y="3931"/>
                  </a:cubicBezTo>
                  <a:cubicBezTo>
                    <a:pt x="1731" y="4182"/>
                    <a:pt x="2300" y="4287"/>
                    <a:pt x="2880" y="4287"/>
                  </a:cubicBezTo>
                  <a:cubicBezTo>
                    <a:pt x="3209" y="4287"/>
                    <a:pt x="3542" y="4253"/>
                    <a:pt x="3868" y="4194"/>
                  </a:cubicBezTo>
                  <a:cubicBezTo>
                    <a:pt x="4754" y="3964"/>
                    <a:pt x="5557" y="3620"/>
                    <a:pt x="6376" y="3423"/>
                  </a:cubicBezTo>
                  <a:cubicBezTo>
                    <a:pt x="6573" y="3376"/>
                    <a:pt x="6772" y="3352"/>
                    <a:pt x="6968" y="3352"/>
                  </a:cubicBezTo>
                  <a:cubicBezTo>
                    <a:pt x="7589" y="3352"/>
                    <a:pt x="8175" y="3589"/>
                    <a:pt x="8524" y="4063"/>
                  </a:cubicBezTo>
                  <a:cubicBezTo>
                    <a:pt x="8950" y="4636"/>
                    <a:pt x="8999" y="5571"/>
                    <a:pt x="8458" y="5980"/>
                  </a:cubicBezTo>
                  <a:cubicBezTo>
                    <a:pt x="8241" y="6133"/>
                    <a:pt x="7987" y="6204"/>
                    <a:pt x="7743" y="6204"/>
                  </a:cubicBezTo>
                  <a:cubicBezTo>
                    <a:pt x="7358" y="6204"/>
                    <a:pt x="6996" y="6029"/>
                    <a:pt x="6835" y="5718"/>
                  </a:cubicBezTo>
                  <a:cubicBezTo>
                    <a:pt x="6524" y="5226"/>
                    <a:pt x="6770" y="4571"/>
                    <a:pt x="7229" y="4456"/>
                  </a:cubicBezTo>
                  <a:cubicBezTo>
                    <a:pt x="7326" y="4412"/>
                    <a:pt x="7428" y="4391"/>
                    <a:pt x="7529" y="4391"/>
                  </a:cubicBezTo>
                  <a:cubicBezTo>
                    <a:pt x="7765" y="4391"/>
                    <a:pt x="7992" y="4506"/>
                    <a:pt x="8130" y="4702"/>
                  </a:cubicBezTo>
                  <a:cubicBezTo>
                    <a:pt x="8228" y="4882"/>
                    <a:pt x="8245" y="5095"/>
                    <a:pt x="8163" y="5275"/>
                  </a:cubicBezTo>
                  <a:cubicBezTo>
                    <a:pt x="8150" y="5314"/>
                    <a:pt x="8096" y="5394"/>
                    <a:pt x="8050" y="5394"/>
                  </a:cubicBezTo>
                  <a:cubicBezTo>
                    <a:pt x="8038" y="5394"/>
                    <a:pt x="8026" y="5388"/>
                    <a:pt x="8015" y="5374"/>
                  </a:cubicBezTo>
                  <a:cubicBezTo>
                    <a:pt x="7966" y="5325"/>
                    <a:pt x="8015" y="4964"/>
                    <a:pt x="7655" y="4915"/>
                  </a:cubicBezTo>
                  <a:cubicBezTo>
                    <a:pt x="7640" y="4913"/>
                    <a:pt x="7626" y="4912"/>
                    <a:pt x="7612" y="4912"/>
                  </a:cubicBezTo>
                  <a:cubicBezTo>
                    <a:pt x="7268" y="4912"/>
                    <a:pt x="7161" y="5478"/>
                    <a:pt x="7507" y="5620"/>
                  </a:cubicBezTo>
                  <a:cubicBezTo>
                    <a:pt x="7576" y="5652"/>
                    <a:pt x="7649" y="5668"/>
                    <a:pt x="7722" y="5668"/>
                  </a:cubicBezTo>
                  <a:cubicBezTo>
                    <a:pt x="7941" y="5668"/>
                    <a:pt x="8155" y="5526"/>
                    <a:pt x="8228" y="5292"/>
                  </a:cubicBezTo>
                  <a:cubicBezTo>
                    <a:pt x="8228" y="5292"/>
                    <a:pt x="8228" y="5275"/>
                    <a:pt x="8228" y="5275"/>
                  </a:cubicBezTo>
                  <a:cubicBezTo>
                    <a:pt x="8228" y="5259"/>
                    <a:pt x="8228" y="5243"/>
                    <a:pt x="8245" y="5226"/>
                  </a:cubicBezTo>
                  <a:cubicBezTo>
                    <a:pt x="8261" y="5095"/>
                    <a:pt x="8261" y="4964"/>
                    <a:pt x="8212" y="4833"/>
                  </a:cubicBezTo>
                  <a:cubicBezTo>
                    <a:pt x="8099" y="4531"/>
                    <a:pt x="7801" y="4335"/>
                    <a:pt x="7484" y="4335"/>
                  </a:cubicBezTo>
                  <a:cubicBezTo>
                    <a:pt x="7388" y="4335"/>
                    <a:pt x="7291" y="4352"/>
                    <a:pt x="7196" y="4390"/>
                  </a:cubicBezTo>
                  <a:cubicBezTo>
                    <a:pt x="6704" y="4521"/>
                    <a:pt x="6425" y="5210"/>
                    <a:pt x="6753" y="5767"/>
                  </a:cubicBezTo>
                  <a:cubicBezTo>
                    <a:pt x="6925" y="6110"/>
                    <a:pt x="7332" y="6310"/>
                    <a:pt x="7754" y="6310"/>
                  </a:cubicBezTo>
                  <a:cubicBezTo>
                    <a:pt x="8018" y="6310"/>
                    <a:pt x="8287" y="6232"/>
                    <a:pt x="8507" y="6062"/>
                  </a:cubicBezTo>
                  <a:cubicBezTo>
                    <a:pt x="8950" y="5734"/>
                    <a:pt x="9064" y="5128"/>
                    <a:pt x="8917" y="4587"/>
                  </a:cubicBezTo>
                  <a:cubicBezTo>
                    <a:pt x="8835" y="4046"/>
                    <a:pt x="8474" y="3161"/>
                    <a:pt x="7212" y="2882"/>
                  </a:cubicBezTo>
                  <a:cubicBezTo>
                    <a:pt x="7065" y="2850"/>
                    <a:pt x="6916" y="2835"/>
                    <a:pt x="6764" y="2835"/>
                  </a:cubicBezTo>
                  <a:cubicBezTo>
                    <a:pt x="5425" y="2835"/>
                    <a:pt x="3894" y="3973"/>
                    <a:pt x="2311" y="3973"/>
                  </a:cubicBezTo>
                  <a:cubicBezTo>
                    <a:pt x="2088" y="3973"/>
                    <a:pt x="1864" y="3950"/>
                    <a:pt x="1639" y="3899"/>
                  </a:cubicBezTo>
                  <a:cubicBezTo>
                    <a:pt x="1557" y="3866"/>
                    <a:pt x="1459" y="3849"/>
                    <a:pt x="1377" y="3817"/>
                  </a:cubicBezTo>
                  <a:lnTo>
                    <a:pt x="1311" y="3784"/>
                  </a:lnTo>
                  <a:cubicBezTo>
                    <a:pt x="590" y="3407"/>
                    <a:pt x="164" y="2669"/>
                    <a:pt x="180" y="1850"/>
                  </a:cubicBezTo>
                  <a:cubicBezTo>
                    <a:pt x="202" y="732"/>
                    <a:pt x="1167" y="107"/>
                    <a:pt x="2033" y="107"/>
                  </a:cubicBezTo>
                  <a:cubicBezTo>
                    <a:pt x="2449" y="107"/>
                    <a:pt x="2843" y="251"/>
                    <a:pt x="3098" y="555"/>
                  </a:cubicBezTo>
                  <a:cubicBezTo>
                    <a:pt x="3557" y="1014"/>
                    <a:pt x="3524" y="1768"/>
                    <a:pt x="3016" y="2178"/>
                  </a:cubicBezTo>
                  <a:cubicBezTo>
                    <a:pt x="2950" y="2227"/>
                    <a:pt x="2852" y="2276"/>
                    <a:pt x="2770" y="2292"/>
                  </a:cubicBezTo>
                  <a:cubicBezTo>
                    <a:pt x="2700" y="2311"/>
                    <a:pt x="2628" y="2320"/>
                    <a:pt x="2557" y="2320"/>
                  </a:cubicBezTo>
                  <a:cubicBezTo>
                    <a:pt x="2380" y="2320"/>
                    <a:pt x="2206" y="2262"/>
                    <a:pt x="2065" y="2145"/>
                  </a:cubicBezTo>
                  <a:cubicBezTo>
                    <a:pt x="1934" y="2063"/>
                    <a:pt x="1885" y="1915"/>
                    <a:pt x="1918" y="1768"/>
                  </a:cubicBezTo>
                  <a:lnTo>
                    <a:pt x="1918" y="1768"/>
                  </a:lnTo>
                  <a:cubicBezTo>
                    <a:pt x="1990" y="1851"/>
                    <a:pt x="2089" y="1894"/>
                    <a:pt x="2190" y="1894"/>
                  </a:cubicBezTo>
                  <a:cubicBezTo>
                    <a:pt x="2248" y="1894"/>
                    <a:pt x="2306" y="1880"/>
                    <a:pt x="2360" y="1850"/>
                  </a:cubicBezTo>
                  <a:cubicBezTo>
                    <a:pt x="2606" y="1719"/>
                    <a:pt x="2524" y="1309"/>
                    <a:pt x="2213" y="1227"/>
                  </a:cubicBezTo>
                  <a:cubicBezTo>
                    <a:pt x="2181" y="1217"/>
                    <a:pt x="2150" y="1213"/>
                    <a:pt x="2119" y="1213"/>
                  </a:cubicBezTo>
                  <a:cubicBezTo>
                    <a:pt x="1781" y="1213"/>
                    <a:pt x="1511" y="1756"/>
                    <a:pt x="1901" y="2161"/>
                  </a:cubicBezTo>
                  <a:cubicBezTo>
                    <a:pt x="2062" y="2322"/>
                    <a:pt x="2269" y="2399"/>
                    <a:pt x="2481" y="2399"/>
                  </a:cubicBezTo>
                  <a:cubicBezTo>
                    <a:pt x="2550" y="2399"/>
                    <a:pt x="2620" y="2390"/>
                    <a:pt x="2688" y="2374"/>
                  </a:cubicBezTo>
                  <a:cubicBezTo>
                    <a:pt x="2721" y="2358"/>
                    <a:pt x="2754" y="2358"/>
                    <a:pt x="2787" y="2341"/>
                  </a:cubicBezTo>
                  <a:lnTo>
                    <a:pt x="2869" y="2325"/>
                  </a:lnTo>
                  <a:lnTo>
                    <a:pt x="2901" y="2309"/>
                  </a:lnTo>
                  <a:cubicBezTo>
                    <a:pt x="3049" y="2243"/>
                    <a:pt x="3180" y="2145"/>
                    <a:pt x="3262" y="1997"/>
                  </a:cubicBezTo>
                  <a:cubicBezTo>
                    <a:pt x="3590" y="1538"/>
                    <a:pt x="3541" y="915"/>
                    <a:pt x="3164" y="489"/>
                  </a:cubicBezTo>
                  <a:cubicBezTo>
                    <a:pt x="2893" y="159"/>
                    <a:pt x="2465" y="1"/>
                    <a:pt x="201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18"/>
            <p:cNvSpPr/>
            <p:nvPr/>
          </p:nvSpPr>
          <p:spPr>
            <a:xfrm>
              <a:off x="4738925" y="5014811"/>
              <a:ext cx="211887" cy="121641"/>
            </a:xfrm>
            <a:custGeom>
              <a:rect b="b" l="l" r="r" t="t"/>
              <a:pathLst>
                <a:path extrusionOk="0" h="3708" w="6459">
                  <a:moveTo>
                    <a:pt x="5512" y="0"/>
                  </a:moveTo>
                  <a:cubicBezTo>
                    <a:pt x="5261" y="0"/>
                    <a:pt x="4964" y="44"/>
                    <a:pt x="4623" y="167"/>
                  </a:cubicBezTo>
                  <a:cubicBezTo>
                    <a:pt x="3779" y="468"/>
                    <a:pt x="2593" y="1029"/>
                    <a:pt x="1426" y="1029"/>
                  </a:cubicBezTo>
                  <a:cubicBezTo>
                    <a:pt x="939" y="1029"/>
                    <a:pt x="455" y="931"/>
                    <a:pt x="1" y="675"/>
                  </a:cubicBezTo>
                  <a:lnTo>
                    <a:pt x="1" y="675"/>
                  </a:lnTo>
                  <a:cubicBezTo>
                    <a:pt x="1" y="675"/>
                    <a:pt x="556" y="1335"/>
                    <a:pt x="1321" y="1335"/>
                  </a:cubicBezTo>
                  <a:cubicBezTo>
                    <a:pt x="1356" y="1335"/>
                    <a:pt x="1391" y="1334"/>
                    <a:pt x="1427" y="1331"/>
                  </a:cubicBezTo>
                  <a:cubicBezTo>
                    <a:pt x="1939" y="1295"/>
                    <a:pt x="2174" y="1164"/>
                    <a:pt x="2308" y="1164"/>
                  </a:cubicBezTo>
                  <a:cubicBezTo>
                    <a:pt x="2359" y="1164"/>
                    <a:pt x="2395" y="1183"/>
                    <a:pt x="2427" y="1233"/>
                  </a:cubicBezTo>
                  <a:cubicBezTo>
                    <a:pt x="2499" y="1317"/>
                    <a:pt x="2411" y="1366"/>
                    <a:pt x="2267" y="1366"/>
                  </a:cubicBezTo>
                  <a:cubicBezTo>
                    <a:pt x="2217" y="1366"/>
                    <a:pt x="2159" y="1360"/>
                    <a:pt x="2099" y="1347"/>
                  </a:cubicBezTo>
                  <a:cubicBezTo>
                    <a:pt x="2058" y="1332"/>
                    <a:pt x="2015" y="1325"/>
                    <a:pt x="1970" y="1325"/>
                  </a:cubicBezTo>
                  <a:cubicBezTo>
                    <a:pt x="1869" y="1325"/>
                    <a:pt x="1763" y="1361"/>
                    <a:pt x="1673" y="1429"/>
                  </a:cubicBezTo>
                  <a:cubicBezTo>
                    <a:pt x="1511" y="1575"/>
                    <a:pt x="1716" y="2102"/>
                    <a:pt x="1346" y="2102"/>
                  </a:cubicBezTo>
                  <a:cubicBezTo>
                    <a:pt x="1340" y="2102"/>
                    <a:pt x="1334" y="2102"/>
                    <a:pt x="1329" y="2101"/>
                  </a:cubicBezTo>
                  <a:lnTo>
                    <a:pt x="1329" y="2101"/>
                  </a:lnTo>
                  <a:cubicBezTo>
                    <a:pt x="1329" y="2101"/>
                    <a:pt x="1614" y="2461"/>
                    <a:pt x="2048" y="2461"/>
                  </a:cubicBezTo>
                  <a:cubicBezTo>
                    <a:pt x="2192" y="2461"/>
                    <a:pt x="2353" y="2421"/>
                    <a:pt x="2525" y="2314"/>
                  </a:cubicBezTo>
                  <a:cubicBezTo>
                    <a:pt x="3197" y="1872"/>
                    <a:pt x="2820" y="1380"/>
                    <a:pt x="3066" y="1249"/>
                  </a:cubicBezTo>
                  <a:cubicBezTo>
                    <a:pt x="3112" y="1226"/>
                    <a:pt x="3156" y="1216"/>
                    <a:pt x="3197" y="1216"/>
                  </a:cubicBezTo>
                  <a:cubicBezTo>
                    <a:pt x="3389" y="1216"/>
                    <a:pt x="3501" y="1445"/>
                    <a:pt x="3312" y="1675"/>
                  </a:cubicBezTo>
                  <a:cubicBezTo>
                    <a:pt x="3082" y="1937"/>
                    <a:pt x="2230" y="2888"/>
                    <a:pt x="3558" y="3708"/>
                  </a:cubicBezTo>
                  <a:cubicBezTo>
                    <a:pt x="3558" y="3708"/>
                    <a:pt x="3377" y="3249"/>
                    <a:pt x="3738" y="3085"/>
                  </a:cubicBezTo>
                  <a:cubicBezTo>
                    <a:pt x="4099" y="2937"/>
                    <a:pt x="4803" y="2708"/>
                    <a:pt x="4705" y="2216"/>
                  </a:cubicBezTo>
                  <a:cubicBezTo>
                    <a:pt x="4607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16" y="147"/>
                  </a:cubicBezTo>
                  <a:cubicBezTo>
                    <a:pt x="6025" y="147"/>
                    <a:pt x="6234" y="193"/>
                    <a:pt x="6459" y="265"/>
                  </a:cubicBezTo>
                  <a:cubicBezTo>
                    <a:pt x="6459" y="265"/>
                    <a:pt x="6127" y="0"/>
                    <a:pt x="551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18"/>
            <p:cNvSpPr/>
            <p:nvPr/>
          </p:nvSpPr>
          <p:spPr>
            <a:xfrm>
              <a:off x="4778193" y="4894185"/>
              <a:ext cx="118853" cy="83095"/>
            </a:xfrm>
            <a:custGeom>
              <a:rect b="b" l="l" r="r" t="t"/>
              <a:pathLst>
                <a:path extrusionOk="0" h="2533" w="3623">
                  <a:moveTo>
                    <a:pt x="1086" y="0"/>
                  </a:moveTo>
                  <a:cubicBezTo>
                    <a:pt x="496" y="0"/>
                    <a:pt x="0" y="123"/>
                    <a:pt x="0" y="123"/>
                  </a:cubicBezTo>
                  <a:cubicBezTo>
                    <a:pt x="0" y="123"/>
                    <a:pt x="951" y="205"/>
                    <a:pt x="1197" y="549"/>
                  </a:cubicBezTo>
                  <a:cubicBezTo>
                    <a:pt x="1361" y="746"/>
                    <a:pt x="1426" y="1008"/>
                    <a:pt x="1344" y="1271"/>
                  </a:cubicBezTo>
                  <a:cubicBezTo>
                    <a:pt x="1295" y="1500"/>
                    <a:pt x="1181" y="2139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23" y="1762"/>
                    <a:pt x="2738" y="615"/>
                  </a:cubicBezTo>
                  <a:cubicBezTo>
                    <a:pt x="2361" y="123"/>
                    <a:pt x="1676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18"/>
            <p:cNvSpPr/>
            <p:nvPr/>
          </p:nvSpPr>
          <p:spPr>
            <a:xfrm>
              <a:off x="4731412" y="4806791"/>
              <a:ext cx="74238" cy="87688"/>
            </a:xfrm>
            <a:custGeom>
              <a:rect b="b" l="l" r="r" t="t"/>
              <a:pathLst>
                <a:path extrusionOk="0" h="2673" w="2263">
                  <a:moveTo>
                    <a:pt x="1131" y="1"/>
                  </a:moveTo>
                  <a:lnTo>
                    <a:pt x="1131" y="1"/>
                  </a:lnTo>
                  <a:cubicBezTo>
                    <a:pt x="836" y="165"/>
                    <a:pt x="738" y="689"/>
                    <a:pt x="804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90" y="2410"/>
                    <a:pt x="1771" y="2673"/>
                    <a:pt x="2016" y="2017"/>
                  </a:cubicBezTo>
                  <a:cubicBezTo>
                    <a:pt x="2262" y="1345"/>
                    <a:pt x="1639" y="919"/>
                    <a:pt x="1279" y="722"/>
                  </a:cubicBezTo>
                  <a:cubicBezTo>
                    <a:pt x="918" y="542"/>
                    <a:pt x="1131" y="1"/>
                    <a:pt x="11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18"/>
            <p:cNvSpPr/>
            <p:nvPr/>
          </p:nvSpPr>
          <p:spPr>
            <a:xfrm>
              <a:off x="4620628" y="4844977"/>
              <a:ext cx="104353" cy="140930"/>
            </a:xfrm>
            <a:custGeom>
              <a:rect b="b" l="l" r="r" t="t"/>
              <a:pathLst>
                <a:path extrusionOk="0" h="4296" w="3181">
                  <a:moveTo>
                    <a:pt x="2804" y="1"/>
                  </a:moveTo>
                  <a:lnTo>
                    <a:pt x="2804" y="1"/>
                  </a:lnTo>
                  <a:cubicBezTo>
                    <a:pt x="2726" y="78"/>
                    <a:pt x="2607" y="125"/>
                    <a:pt x="2488" y="125"/>
                  </a:cubicBezTo>
                  <a:cubicBezTo>
                    <a:pt x="2456" y="125"/>
                    <a:pt x="2425" y="122"/>
                    <a:pt x="2394" y="115"/>
                  </a:cubicBezTo>
                  <a:cubicBezTo>
                    <a:pt x="2344" y="109"/>
                    <a:pt x="2273" y="103"/>
                    <a:pt x="2190" y="103"/>
                  </a:cubicBezTo>
                  <a:cubicBezTo>
                    <a:pt x="1869" y="103"/>
                    <a:pt x="1373" y="194"/>
                    <a:pt x="1230" y="689"/>
                  </a:cubicBezTo>
                  <a:cubicBezTo>
                    <a:pt x="1050" y="1295"/>
                    <a:pt x="1197" y="1689"/>
                    <a:pt x="1410" y="1886"/>
                  </a:cubicBezTo>
                  <a:cubicBezTo>
                    <a:pt x="1623" y="2066"/>
                    <a:pt x="1623" y="2443"/>
                    <a:pt x="1476" y="2492"/>
                  </a:cubicBezTo>
                  <a:cubicBezTo>
                    <a:pt x="1437" y="2510"/>
                    <a:pt x="1398" y="2518"/>
                    <a:pt x="1361" y="2518"/>
                  </a:cubicBezTo>
                  <a:cubicBezTo>
                    <a:pt x="1195" y="2518"/>
                    <a:pt x="1068" y="2355"/>
                    <a:pt x="1148" y="2181"/>
                  </a:cubicBezTo>
                  <a:cubicBezTo>
                    <a:pt x="1221" y="1947"/>
                    <a:pt x="1048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8" y="1746"/>
                    <a:pt x="624" y="1750"/>
                    <a:pt x="575" y="1750"/>
                  </a:cubicBezTo>
                  <a:cubicBezTo>
                    <a:pt x="413" y="1750"/>
                    <a:pt x="317" y="1704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1" y="2492"/>
                    <a:pt x="689" y="2918"/>
                  </a:cubicBezTo>
                  <a:cubicBezTo>
                    <a:pt x="1394" y="3361"/>
                    <a:pt x="1738" y="4033"/>
                    <a:pt x="2132" y="4295"/>
                  </a:cubicBezTo>
                  <a:cubicBezTo>
                    <a:pt x="2132" y="4295"/>
                    <a:pt x="1525" y="3344"/>
                    <a:pt x="2082" y="2476"/>
                  </a:cubicBezTo>
                  <a:cubicBezTo>
                    <a:pt x="2640" y="1607"/>
                    <a:pt x="3181" y="1345"/>
                    <a:pt x="28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18"/>
            <p:cNvSpPr/>
            <p:nvPr/>
          </p:nvSpPr>
          <p:spPr>
            <a:xfrm>
              <a:off x="4482975" y="4636924"/>
              <a:ext cx="266213" cy="265622"/>
            </a:xfrm>
            <a:custGeom>
              <a:rect b="b" l="l" r="r" t="t"/>
              <a:pathLst>
                <a:path extrusionOk="0" h="8097" w="8115">
                  <a:moveTo>
                    <a:pt x="2354" y="1"/>
                  </a:moveTo>
                  <a:cubicBezTo>
                    <a:pt x="2263" y="1"/>
                    <a:pt x="2172" y="6"/>
                    <a:pt x="2082" y="16"/>
                  </a:cubicBezTo>
                  <a:cubicBezTo>
                    <a:pt x="755" y="179"/>
                    <a:pt x="1" y="1982"/>
                    <a:pt x="771" y="3228"/>
                  </a:cubicBezTo>
                  <a:cubicBezTo>
                    <a:pt x="1375" y="4185"/>
                    <a:pt x="2455" y="4468"/>
                    <a:pt x="3417" y="4468"/>
                  </a:cubicBezTo>
                  <a:cubicBezTo>
                    <a:pt x="3525" y="4468"/>
                    <a:pt x="3633" y="4464"/>
                    <a:pt x="3738" y="4458"/>
                  </a:cubicBezTo>
                  <a:cubicBezTo>
                    <a:pt x="3951" y="4458"/>
                    <a:pt x="4197" y="4441"/>
                    <a:pt x="4443" y="4408"/>
                  </a:cubicBezTo>
                  <a:cubicBezTo>
                    <a:pt x="4443" y="4408"/>
                    <a:pt x="4651" y="4374"/>
                    <a:pt x="4961" y="4374"/>
                  </a:cubicBezTo>
                  <a:cubicBezTo>
                    <a:pt x="5449" y="4374"/>
                    <a:pt x="6189" y="4459"/>
                    <a:pt x="6770" y="4900"/>
                  </a:cubicBezTo>
                  <a:cubicBezTo>
                    <a:pt x="7164" y="5228"/>
                    <a:pt x="7426" y="5703"/>
                    <a:pt x="7508" y="6211"/>
                  </a:cubicBezTo>
                  <a:cubicBezTo>
                    <a:pt x="7508" y="6211"/>
                    <a:pt x="7672" y="7408"/>
                    <a:pt x="7098" y="8064"/>
                  </a:cubicBezTo>
                  <a:lnTo>
                    <a:pt x="7065" y="8096"/>
                  </a:lnTo>
                  <a:cubicBezTo>
                    <a:pt x="7065" y="8096"/>
                    <a:pt x="8114" y="7572"/>
                    <a:pt x="7983" y="5966"/>
                  </a:cubicBezTo>
                  <a:cubicBezTo>
                    <a:pt x="7875" y="4659"/>
                    <a:pt x="6826" y="4005"/>
                    <a:pt x="5500" y="4005"/>
                  </a:cubicBezTo>
                  <a:cubicBezTo>
                    <a:pt x="5213" y="4005"/>
                    <a:pt x="4913" y="4036"/>
                    <a:pt x="4607" y="4097"/>
                  </a:cubicBezTo>
                  <a:cubicBezTo>
                    <a:pt x="4098" y="4191"/>
                    <a:pt x="3641" y="4241"/>
                    <a:pt x="3230" y="4241"/>
                  </a:cubicBezTo>
                  <a:cubicBezTo>
                    <a:pt x="2713" y="4241"/>
                    <a:pt x="2269" y="4163"/>
                    <a:pt x="1886" y="3999"/>
                  </a:cubicBezTo>
                  <a:cubicBezTo>
                    <a:pt x="1492" y="3802"/>
                    <a:pt x="1148" y="3507"/>
                    <a:pt x="918" y="3146"/>
                  </a:cubicBezTo>
                  <a:cubicBezTo>
                    <a:pt x="197" y="1982"/>
                    <a:pt x="886" y="294"/>
                    <a:pt x="2099" y="147"/>
                  </a:cubicBezTo>
                  <a:cubicBezTo>
                    <a:pt x="2199" y="132"/>
                    <a:pt x="2301" y="125"/>
                    <a:pt x="2402" y="125"/>
                  </a:cubicBezTo>
                  <a:cubicBezTo>
                    <a:pt x="2876" y="125"/>
                    <a:pt x="3333" y="287"/>
                    <a:pt x="3590" y="638"/>
                  </a:cubicBezTo>
                  <a:cubicBezTo>
                    <a:pt x="3885" y="1032"/>
                    <a:pt x="3934" y="1540"/>
                    <a:pt x="3721" y="1982"/>
                  </a:cubicBezTo>
                  <a:cubicBezTo>
                    <a:pt x="3574" y="2332"/>
                    <a:pt x="3239" y="2538"/>
                    <a:pt x="2879" y="2538"/>
                  </a:cubicBezTo>
                  <a:cubicBezTo>
                    <a:pt x="2800" y="2538"/>
                    <a:pt x="2720" y="2528"/>
                    <a:pt x="2640" y="2507"/>
                  </a:cubicBezTo>
                  <a:cubicBezTo>
                    <a:pt x="2197" y="2392"/>
                    <a:pt x="2017" y="1966"/>
                    <a:pt x="2361" y="1901"/>
                  </a:cubicBezTo>
                  <a:cubicBezTo>
                    <a:pt x="2771" y="1835"/>
                    <a:pt x="2836" y="1491"/>
                    <a:pt x="2705" y="1212"/>
                  </a:cubicBezTo>
                  <a:cubicBezTo>
                    <a:pt x="2644" y="1091"/>
                    <a:pt x="2509" y="1022"/>
                    <a:pt x="2363" y="1022"/>
                  </a:cubicBezTo>
                  <a:cubicBezTo>
                    <a:pt x="2155" y="1022"/>
                    <a:pt x="1927" y="1163"/>
                    <a:pt x="1869" y="1491"/>
                  </a:cubicBezTo>
                  <a:cubicBezTo>
                    <a:pt x="1820" y="1753"/>
                    <a:pt x="1886" y="2032"/>
                    <a:pt x="2082" y="2228"/>
                  </a:cubicBezTo>
                  <a:cubicBezTo>
                    <a:pt x="2251" y="2422"/>
                    <a:pt x="2587" y="2585"/>
                    <a:pt x="2933" y="2585"/>
                  </a:cubicBezTo>
                  <a:cubicBezTo>
                    <a:pt x="3260" y="2585"/>
                    <a:pt x="3596" y="2438"/>
                    <a:pt x="3803" y="2032"/>
                  </a:cubicBezTo>
                  <a:cubicBezTo>
                    <a:pt x="4033" y="1556"/>
                    <a:pt x="4000" y="999"/>
                    <a:pt x="3689" y="556"/>
                  </a:cubicBezTo>
                  <a:cubicBezTo>
                    <a:pt x="3382" y="166"/>
                    <a:pt x="2873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18"/>
            <p:cNvSpPr/>
            <p:nvPr/>
          </p:nvSpPr>
          <p:spPr>
            <a:xfrm>
              <a:off x="4525459" y="4789437"/>
              <a:ext cx="153265" cy="78142"/>
            </a:xfrm>
            <a:custGeom>
              <a:rect b="b" l="l" r="r" t="t"/>
              <a:pathLst>
                <a:path extrusionOk="0" h="2382" w="4672">
                  <a:moveTo>
                    <a:pt x="3576" y="1"/>
                  </a:moveTo>
                  <a:cubicBezTo>
                    <a:pt x="3281" y="1"/>
                    <a:pt x="2933" y="40"/>
                    <a:pt x="2541" y="153"/>
                  </a:cubicBezTo>
                  <a:cubicBezTo>
                    <a:pt x="1980" y="319"/>
                    <a:pt x="1504" y="380"/>
                    <a:pt x="1114" y="380"/>
                  </a:cubicBezTo>
                  <a:cubicBezTo>
                    <a:pt x="581" y="380"/>
                    <a:pt x="209" y="266"/>
                    <a:pt x="0" y="153"/>
                  </a:cubicBezTo>
                  <a:lnTo>
                    <a:pt x="0" y="153"/>
                  </a:lnTo>
                  <a:cubicBezTo>
                    <a:pt x="132" y="268"/>
                    <a:pt x="263" y="399"/>
                    <a:pt x="377" y="530"/>
                  </a:cubicBezTo>
                  <a:cubicBezTo>
                    <a:pt x="453" y="636"/>
                    <a:pt x="599" y="1399"/>
                    <a:pt x="1201" y="1399"/>
                  </a:cubicBezTo>
                  <a:cubicBezTo>
                    <a:pt x="1251" y="1399"/>
                    <a:pt x="1304" y="1393"/>
                    <a:pt x="1361" y="1382"/>
                  </a:cubicBezTo>
                  <a:cubicBezTo>
                    <a:pt x="2082" y="1218"/>
                    <a:pt x="1951" y="759"/>
                    <a:pt x="2426" y="612"/>
                  </a:cubicBezTo>
                  <a:cubicBezTo>
                    <a:pt x="2515" y="584"/>
                    <a:pt x="2591" y="573"/>
                    <a:pt x="2654" y="573"/>
                  </a:cubicBezTo>
                  <a:cubicBezTo>
                    <a:pt x="2930" y="573"/>
                    <a:pt x="2976" y="791"/>
                    <a:pt x="2869" y="858"/>
                  </a:cubicBezTo>
                  <a:cubicBezTo>
                    <a:pt x="2808" y="896"/>
                    <a:pt x="2754" y="909"/>
                    <a:pt x="2696" y="909"/>
                  </a:cubicBezTo>
                  <a:cubicBezTo>
                    <a:pt x="2628" y="909"/>
                    <a:pt x="2556" y="892"/>
                    <a:pt x="2459" y="874"/>
                  </a:cubicBezTo>
                  <a:cubicBezTo>
                    <a:pt x="2451" y="873"/>
                    <a:pt x="2442" y="873"/>
                    <a:pt x="2433" y="873"/>
                  </a:cubicBezTo>
                  <a:cubicBezTo>
                    <a:pt x="2249" y="873"/>
                    <a:pt x="1812" y="1027"/>
                    <a:pt x="1967" y="1448"/>
                  </a:cubicBezTo>
                  <a:cubicBezTo>
                    <a:pt x="2131" y="1874"/>
                    <a:pt x="2377" y="2234"/>
                    <a:pt x="2115" y="2382"/>
                  </a:cubicBezTo>
                  <a:cubicBezTo>
                    <a:pt x="2115" y="2382"/>
                    <a:pt x="3033" y="2382"/>
                    <a:pt x="3344" y="2120"/>
                  </a:cubicBezTo>
                  <a:cubicBezTo>
                    <a:pt x="3705" y="1857"/>
                    <a:pt x="3852" y="1399"/>
                    <a:pt x="3721" y="989"/>
                  </a:cubicBezTo>
                  <a:cubicBezTo>
                    <a:pt x="3622" y="494"/>
                    <a:pt x="3937" y="195"/>
                    <a:pt x="4425" y="195"/>
                  </a:cubicBezTo>
                  <a:cubicBezTo>
                    <a:pt x="4503" y="195"/>
                    <a:pt x="4586" y="202"/>
                    <a:pt x="4672" y="218"/>
                  </a:cubicBezTo>
                  <a:cubicBezTo>
                    <a:pt x="4672" y="218"/>
                    <a:pt x="4269" y="1"/>
                    <a:pt x="35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18"/>
            <p:cNvSpPr/>
            <p:nvPr/>
          </p:nvSpPr>
          <p:spPr>
            <a:xfrm>
              <a:off x="4564727" y="4645487"/>
              <a:ext cx="105402" cy="110389"/>
            </a:xfrm>
            <a:custGeom>
              <a:rect b="b" l="l" r="r" t="t"/>
              <a:pathLst>
                <a:path extrusionOk="0" h="3365" w="3213">
                  <a:moveTo>
                    <a:pt x="1262" y="0"/>
                  </a:moveTo>
                  <a:lnTo>
                    <a:pt x="1262" y="0"/>
                  </a:lnTo>
                  <a:cubicBezTo>
                    <a:pt x="1688" y="443"/>
                    <a:pt x="1836" y="1082"/>
                    <a:pt x="1639" y="1656"/>
                  </a:cubicBezTo>
                  <a:cubicBezTo>
                    <a:pt x="1410" y="2417"/>
                    <a:pt x="886" y="2617"/>
                    <a:pt x="436" y="2617"/>
                  </a:cubicBezTo>
                  <a:cubicBezTo>
                    <a:pt x="276" y="2617"/>
                    <a:pt x="125" y="2592"/>
                    <a:pt x="0" y="2557"/>
                  </a:cubicBezTo>
                  <a:lnTo>
                    <a:pt x="0" y="2557"/>
                  </a:lnTo>
                  <a:cubicBezTo>
                    <a:pt x="0" y="2558"/>
                    <a:pt x="228" y="3364"/>
                    <a:pt x="1008" y="3364"/>
                  </a:cubicBezTo>
                  <a:cubicBezTo>
                    <a:pt x="1037" y="3364"/>
                    <a:pt x="1067" y="3363"/>
                    <a:pt x="1098" y="3361"/>
                  </a:cubicBezTo>
                  <a:cubicBezTo>
                    <a:pt x="1951" y="3295"/>
                    <a:pt x="1885" y="2639"/>
                    <a:pt x="1885" y="2361"/>
                  </a:cubicBezTo>
                  <a:cubicBezTo>
                    <a:pt x="1869" y="2066"/>
                    <a:pt x="1852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3" y="2344"/>
                    <a:pt x="1819" y="2984"/>
                    <a:pt x="2918" y="3098"/>
                  </a:cubicBezTo>
                  <a:cubicBezTo>
                    <a:pt x="2787" y="3000"/>
                    <a:pt x="2754" y="2803"/>
                    <a:pt x="2869" y="2689"/>
                  </a:cubicBezTo>
                  <a:cubicBezTo>
                    <a:pt x="3000" y="2443"/>
                    <a:pt x="3213" y="1984"/>
                    <a:pt x="2492" y="1361"/>
                  </a:cubicBezTo>
                  <a:cubicBezTo>
                    <a:pt x="1754" y="738"/>
                    <a:pt x="1688" y="295"/>
                    <a:pt x="12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18"/>
            <p:cNvSpPr/>
            <p:nvPr/>
          </p:nvSpPr>
          <p:spPr>
            <a:xfrm>
              <a:off x="4455550" y="4489332"/>
              <a:ext cx="62953" cy="251352"/>
            </a:xfrm>
            <a:custGeom>
              <a:rect b="b" l="l" r="r" t="t"/>
              <a:pathLst>
                <a:path extrusionOk="0" h="7662" w="1919">
                  <a:moveTo>
                    <a:pt x="620" y="1"/>
                  </a:moveTo>
                  <a:cubicBezTo>
                    <a:pt x="554" y="1"/>
                    <a:pt x="483" y="17"/>
                    <a:pt x="410" y="56"/>
                  </a:cubicBezTo>
                  <a:cubicBezTo>
                    <a:pt x="1" y="286"/>
                    <a:pt x="328" y="843"/>
                    <a:pt x="591" y="1105"/>
                  </a:cubicBezTo>
                  <a:cubicBezTo>
                    <a:pt x="853" y="1367"/>
                    <a:pt x="869" y="2630"/>
                    <a:pt x="738" y="4006"/>
                  </a:cubicBezTo>
                  <a:cubicBezTo>
                    <a:pt x="607" y="5367"/>
                    <a:pt x="755" y="7137"/>
                    <a:pt x="1459" y="7662"/>
                  </a:cubicBezTo>
                  <a:cubicBezTo>
                    <a:pt x="1459" y="7662"/>
                    <a:pt x="804" y="7055"/>
                    <a:pt x="951" y="5170"/>
                  </a:cubicBezTo>
                  <a:cubicBezTo>
                    <a:pt x="1099" y="3302"/>
                    <a:pt x="1918" y="1499"/>
                    <a:pt x="1181" y="384"/>
                  </a:cubicBezTo>
                  <a:cubicBezTo>
                    <a:pt x="1181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18"/>
            <p:cNvSpPr/>
            <p:nvPr/>
          </p:nvSpPr>
          <p:spPr>
            <a:xfrm>
              <a:off x="4298542" y="4456231"/>
              <a:ext cx="280188" cy="333922"/>
            </a:xfrm>
            <a:custGeom>
              <a:rect b="b" l="l" r="r" t="t"/>
              <a:pathLst>
                <a:path extrusionOk="0" h="10179" w="8541">
                  <a:moveTo>
                    <a:pt x="2275" y="1"/>
                  </a:moveTo>
                  <a:cubicBezTo>
                    <a:pt x="1364" y="1"/>
                    <a:pt x="525" y="452"/>
                    <a:pt x="295" y="1180"/>
                  </a:cubicBezTo>
                  <a:cubicBezTo>
                    <a:pt x="0" y="1967"/>
                    <a:pt x="410" y="2671"/>
                    <a:pt x="820" y="2901"/>
                  </a:cubicBezTo>
                  <a:cubicBezTo>
                    <a:pt x="1040" y="3045"/>
                    <a:pt x="1295" y="3106"/>
                    <a:pt x="1544" y="3106"/>
                  </a:cubicBezTo>
                  <a:cubicBezTo>
                    <a:pt x="2093" y="3106"/>
                    <a:pt x="2620" y="2809"/>
                    <a:pt x="2721" y="2426"/>
                  </a:cubicBezTo>
                  <a:cubicBezTo>
                    <a:pt x="2865" y="2037"/>
                    <a:pt x="2554" y="1648"/>
                    <a:pt x="2165" y="1648"/>
                  </a:cubicBezTo>
                  <a:cubicBezTo>
                    <a:pt x="2111" y="1648"/>
                    <a:pt x="2056" y="1656"/>
                    <a:pt x="2000" y="1672"/>
                  </a:cubicBezTo>
                  <a:cubicBezTo>
                    <a:pt x="1672" y="1737"/>
                    <a:pt x="1492" y="2081"/>
                    <a:pt x="1607" y="2393"/>
                  </a:cubicBezTo>
                  <a:cubicBezTo>
                    <a:pt x="1689" y="2627"/>
                    <a:pt x="1938" y="2660"/>
                    <a:pt x="2074" y="2660"/>
                  </a:cubicBezTo>
                  <a:cubicBezTo>
                    <a:pt x="2128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2"/>
                    <a:pt x="1625" y="2962"/>
                  </a:cubicBezTo>
                  <a:cubicBezTo>
                    <a:pt x="1428" y="2962"/>
                    <a:pt x="1205" y="2888"/>
                    <a:pt x="1000" y="2704"/>
                  </a:cubicBezTo>
                  <a:cubicBezTo>
                    <a:pt x="574" y="2327"/>
                    <a:pt x="492" y="1082"/>
                    <a:pt x="1213" y="508"/>
                  </a:cubicBezTo>
                  <a:cubicBezTo>
                    <a:pt x="1537" y="272"/>
                    <a:pt x="1915" y="142"/>
                    <a:pt x="2309" y="142"/>
                  </a:cubicBezTo>
                  <a:cubicBezTo>
                    <a:pt x="2353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6" y="213"/>
                  </a:cubicBezTo>
                  <a:cubicBezTo>
                    <a:pt x="3934" y="475"/>
                    <a:pt x="4655" y="1639"/>
                    <a:pt x="4885" y="2868"/>
                  </a:cubicBezTo>
                  <a:cubicBezTo>
                    <a:pt x="5114" y="4098"/>
                    <a:pt x="4885" y="5376"/>
                    <a:pt x="4951" y="6491"/>
                  </a:cubicBezTo>
                  <a:cubicBezTo>
                    <a:pt x="4901" y="7507"/>
                    <a:pt x="5295" y="8490"/>
                    <a:pt x="6032" y="9195"/>
                  </a:cubicBezTo>
                  <a:cubicBezTo>
                    <a:pt x="6737" y="9802"/>
                    <a:pt x="7622" y="10146"/>
                    <a:pt x="8540" y="10179"/>
                  </a:cubicBezTo>
                  <a:cubicBezTo>
                    <a:pt x="7622" y="10113"/>
                    <a:pt x="6770" y="9752"/>
                    <a:pt x="6098" y="9130"/>
                  </a:cubicBezTo>
                  <a:cubicBezTo>
                    <a:pt x="5393" y="8441"/>
                    <a:pt x="5032" y="7474"/>
                    <a:pt x="5082" y="6474"/>
                  </a:cubicBezTo>
                  <a:cubicBezTo>
                    <a:pt x="5032" y="5376"/>
                    <a:pt x="5278" y="4147"/>
                    <a:pt x="5049" y="2835"/>
                  </a:cubicBezTo>
                  <a:cubicBezTo>
                    <a:pt x="4803" y="1573"/>
                    <a:pt x="4049" y="328"/>
                    <a:pt x="2869" y="65"/>
                  </a:cubicBezTo>
                  <a:cubicBezTo>
                    <a:pt x="2671" y="22"/>
                    <a:pt x="2472" y="1"/>
                    <a:pt x="22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18"/>
            <p:cNvSpPr/>
            <p:nvPr/>
          </p:nvSpPr>
          <p:spPr>
            <a:xfrm>
              <a:off x="4363595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1784" y="1"/>
                  </a:moveTo>
                  <a:cubicBezTo>
                    <a:pt x="1314" y="1"/>
                    <a:pt x="1020" y="401"/>
                    <a:pt x="935" y="1096"/>
                  </a:cubicBezTo>
                  <a:cubicBezTo>
                    <a:pt x="854" y="1747"/>
                    <a:pt x="267" y="1803"/>
                    <a:pt x="67" y="1803"/>
                  </a:cubicBezTo>
                  <a:cubicBezTo>
                    <a:pt x="26" y="1803"/>
                    <a:pt x="1" y="1801"/>
                    <a:pt x="1" y="1801"/>
                  </a:cubicBezTo>
                  <a:lnTo>
                    <a:pt x="1" y="1801"/>
                  </a:lnTo>
                  <a:cubicBezTo>
                    <a:pt x="121" y="1856"/>
                    <a:pt x="703" y="2108"/>
                    <a:pt x="1242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509" y="1309"/>
                    <a:pt x="2115" y="604"/>
                    <a:pt x="1968" y="375"/>
                  </a:cubicBezTo>
                  <a:cubicBezTo>
                    <a:pt x="1869" y="260"/>
                    <a:pt x="1902" y="96"/>
                    <a:pt x="2017" y="31"/>
                  </a:cubicBezTo>
                  <a:cubicBezTo>
                    <a:pt x="1935" y="11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18"/>
            <p:cNvSpPr/>
            <p:nvPr/>
          </p:nvSpPr>
          <p:spPr>
            <a:xfrm>
              <a:off x="4282926" y="4507834"/>
              <a:ext cx="158153" cy="179607"/>
            </a:xfrm>
            <a:custGeom>
              <a:rect b="b" l="l" r="r" t="t"/>
              <a:pathLst>
                <a:path extrusionOk="0" h="5475" w="4821">
                  <a:moveTo>
                    <a:pt x="476" y="0"/>
                  </a:moveTo>
                  <a:cubicBezTo>
                    <a:pt x="1" y="820"/>
                    <a:pt x="230" y="2148"/>
                    <a:pt x="870" y="3033"/>
                  </a:cubicBezTo>
                  <a:cubicBezTo>
                    <a:pt x="1352" y="3731"/>
                    <a:pt x="2130" y="3810"/>
                    <a:pt x="2456" y="3810"/>
                  </a:cubicBezTo>
                  <a:cubicBezTo>
                    <a:pt x="2551" y="3810"/>
                    <a:pt x="2607" y="3803"/>
                    <a:pt x="2607" y="3803"/>
                  </a:cubicBezTo>
                  <a:cubicBezTo>
                    <a:pt x="2329" y="3705"/>
                    <a:pt x="2279" y="3393"/>
                    <a:pt x="2476" y="3147"/>
                  </a:cubicBezTo>
                  <a:cubicBezTo>
                    <a:pt x="2624" y="2983"/>
                    <a:pt x="2607" y="2721"/>
                    <a:pt x="2410" y="2606"/>
                  </a:cubicBezTo>
                  <a:cubicBezTo>
                    <a:pt x="2296" y="2557"/>
                    <a:pt x="2017" y="2344"/>
                    <a:pt x="2247" y="2197"/>
                  </a:cubicBezTo>
                  <a:cubicBezTo>
                    <a:pt x="2273" y="2182"/>
                    <a:pt x="2301" y="2175"/>
                    <a:pt x="2332" y="2175"/>
                  </a:cubicBezTo>
                  <a:cubicBezTo>
                    <a:pt x="2570" y="2175"/>
                    <a:pt x="2913" y="2608"/>
                    <a:pt x="2869" y="3131"/>
                  </a:cubicBezTo>
                  <a:cubicBezTo>
                    <a:pt x="2820" y="3705"/>
                    <a:pt x="3083" y="3869"/>
                    <a:pt x="3476" y="4147"/>
                  </a:cubicBezTo>
                  <a:cubicBezTo>
                    <a:pt x="3869" y="4442"/>
                    <a:pt x="3640" y="4950"/>
                    <a:pt x="3640" y="4950"/>
                  </a:cubicBezTo>
                  <a:cubicBezTo>
                    <a:pt x="4361" y="4541"/>
                    <a:pt x="4197" y="3885"/>
                    <a:pt x="4115" y="3721"/>
                  </a:cubicBezTo>
                  <a:cubicBezTo>
                    <a:pt x="4017" y="3574"/>
                    <a:pt x="3837" y="3311"/>
                    <a:pt x="4066" y="3213"/>
                  </a:cubicBezTo>
                  <a:cubicBezTo>
                    <a:pt x="4079" y="3207"/>
                    <a:pt x="4092" y="3204"/>
                    <a:pt x="4105" y="3204"/>
                  </a:cubicBezTo>
                  <a:cubicBezTo>
                    <a:pt x="4305" y="3204"/>
                    <a:pt x="4376" y="3925"/>
                    <a:pt x="4361" y="4573"/>
                  </a:cubicBezTo>
                  <a:cubicBezTo>
                    <a:pt x="4345" y="4934"/>
                    <a:pt x="4525" y="5278"/>
                    <a:pt x="4820" y="5475"/>
                  </a:cubicBezTo>
                  <a:cubicBezTo>
                    <a:pt x="4689" y="5163"/>
                    <a:pt x="4623" y="4803"/>
                    <a:pt x="4640" y="4459"/>
                  </a:cubicBezTo>
                  <a:cubicBezTo>
                    <a:pt x="4640" y="3951"/>
                    <a:pt x="4738" y="3016"/>
                    <a:pt x="3820" y="2410"/>
                  </a:cubicBezTo>
                  <a:cubicBezTo>
                    <a:pt x="2919" y="1787"/>
                    <a:pt x="1820" y="2066"/>
                    <a:pt x="1017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18"/>
            <p:cNvSpPr/>
            <p:nvPr/>
          </p:nvSpPr>
          <p:spPr>
            <a:xfrm>
              <a:off x="4230798" y="4457183"/>
              <a:ext cx="97332" cy="64035"/>
            </a:xfrm>
            <a:custGeom>
              <a:rect b="b" l="l" r="r" t="t"/>
              <a:pathLst>
                <a:path extrusionOk="0" h="1952" w="2967">
                  <a:moveTo>
                    <a:pt x="2047" y="0"/>
                  </a:moveTo>
                  <a:cubicBezTo>
                    <a:pt x="328" y="0"/>
                    <a:pt x="279" y="1096"/>
                    <a:pt x="279" y="1380"/>
                  </a:cubicBezTo>
                  <a:cubicBezTo>
                    <a:pt x="279" y="1561"/>
                    <a:pt x="164" y="1725"/>
                    <a:pt x="0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59" y="1951"/>
                    <a:pt x="1827" y="1305"/>
                    <a:pt x="2033" y="790"/>
                  </a:cubicBezTo>
                  <a:cubicBezTo>
                    <a:pt x="2196" y="413"/>
                    <a:pt x="2541" y="135"/>
                    <a:pt x="2967" y="85"/>
                  </a:cubicBezTo>
                  <a:cubicBezTo>
                    <a:pt x="2616" y="26"/>
                    <a:pt x="2312" y="0"/>
                    <a:pt x="20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18"/>
            <p:cNvSpPr/>
            <p:nvPr/>
          </p:nvSpPr>
          <p:spPr>
            <a:xfrm>
              <a:off x="4193137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476" y="0"/>
                  </a:moveTo>
                  <a:cubicBezTo>
                    <a:pt x="433" y="0"/>
                    <a:pt x="388" y="10"/>
                    <a:pt x="345" y="29"/>
                  </a:cubicBezTo>
                  <a:cubicBezTo>
                    <a:pt x="99" y="144"/>
                    <a:pt x="1" y="423"/>
                    <a:pt x="99" y="669"/>
                  </a:cubicBezTo>
                  <a:cubicBezTo>
                    <a:pt x="181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8" y="1140"/>
                  </a:cubicBezTo>
                  <a:cubicBezTo>
                    <a:pt x="961" y="1140"/>
                    <a:pt x="1105" y="1096"/>
                    <a:pt x="1230" y="1013"/>
                  </a:cubicBezTo>
                  <a:cubicBezTo>
                    <a:pt x="1377" y="882"/>
                    <a:pt x="1459" y="702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35" y="902"/>
                    <a:pt x="783" y="902"/>
                  </a:cubicBezTo>
                  <a:cubicBezTo>
                    <a:pt x="763" y="902"/>
                    <a:pt x="742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85" y="85"/>
                    <a:pt x="430" y="73"/>
                    <a:pt x="474" y="73"/>
                  </a:cubicBezTo>
                  <a:cubicBezTo>
                    <a:pt x="594" y="73"/>
                    <a:pt x="710" y="160"/>
                    <a:pt x="722" y="292"/>
                  </a:cubicBezTo>
                  <a:cubicBezTo>
                    <a:pt x="733" y="403"/>
                    <a:pt x="646" y="469"/>
                    <a:pt x="594" y="469"/>
                  </a:cubicBezTo>
                  <a:cubicBezTo>
                    <a:pt x="569" y="469"/>
                    <a:pt x="553" y="454"/>
                    <a:pt x="558" y="423"/>
                  </a:cubicBezTo>
                  <a:cubicBezTo>
                    <a:pt x="583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3" y="357"/>
                    <a:pt x="394" y="538"/>
                    <a:pt x="394" y="538"/>
                  </a:cubicBezTo>
                  <a:cubicBezTo>
                    <a:pt x="442" y="581"/>
                    <a:pt x="498" y="600"/>
                    <a:pt x="554" y="600"/>
                  </a:cubicBezTo>
                  <a:cubicBezTo>
                    <a:pt x="689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18"/>
            <p:cNvSpPr/>
            <p:nvPr/>
          </p:nvSpPr>
          <p:spPr>
            <a:xfrm>
              <a:off x="4854532" y="4694367"/>
              <a:ext cx="131253" cy="286749"/>
            </a:xfrm>
            <a:custGeom>
              <a:rect b="b" l="l" r="r" t="t"/>
              <a:pathLst>
                <a:path extrusionOk="0" h="8741" w="4001">
                  <a:moveTo>
                    <a:pt x="1920" y="0"/>
                  </a:moveTo>
                  <a:cubicBezTo>
                    <a:pt x="1762" y="0"/>
                    <a:pt x="1602" y="22"/>
                    <a:pt x="1443" y="68"/>
                  </a:cubicBezTo>
                  <a:cubicBezTo>
                    <a:pt x="689" y="248"/>
                    <a:pt x="132" y="904"/>
                    <a:pt x="67" y="1690"/>
                  </a:cubicBezTo>
                  <a:cubicBezTo>
                    <a:pt x="1" y="2493"/>
                    <a:pt x="411" y="3280"/>
                    <a:pt x="1001" y="3838"/>
                  </a:cubicBezTo>
                  <a:cubicBezTo>
                    <a:pt x="1591" y="4428"/>
                    <a:pt x="2361" y="4706"/>
                    <a:pt x="2902" y="5214"/>
                  </a:cubicBezTo>
                  <a:cubicBezTo>
                    <a:pt x="3443" y="5673"/>
                    <a:pt x="3771" y="6345"/>
                    <a:pt x="3820" y="7050"/>
                  </a:cubicBezTo>
                  <a:cubicBezTo>
                    <a:pt x="3853" y="7722"/>
                    <a:pt x="3492" y="8394"/>
                    <a:pt x="2919" y="8558"/>
                  </a:cubicBezTo>
                  <a:cubicBezTo>
                    <a:pt x="2791" y="8610"/>
                    <a:pt x="2658" y="8635"/>
                    <a:pt x="2527" y="8635"/>
                  </a:cubicBezTo>
                  <a:cubicBezTo>
                    <a:pt x="2121" y="8635"/>
                    <a:pt x="1732" y="8398"/>
                    <a:pt x="1558" y="8001"/>
                  </a:cubicBezTo>
                  <a:cubicBezTo>
                    <a:pt x="1345" y="7558"/>
                    <a:pt x="1542" y="7034"/>
                    <a:pt x="2001" y="6837"/>
                  </a:cubicBezTo>
                  <a:cubicBezTo>
                    <a:pt x="2083" y="6804"/>
                    <a:pt x="2181" y="6788"/>
                    <a:pt x="2263" y="6788"/>
                  </a:cubicBezTo>
                  <a:cubicBezTo>
                    <a:pt x="2263" y="6788"/>
                    <a:pt x="2293" y="6785"/>
                    <a:pt x="2340" y="6785"/>
                  </a:cubicBezTo>
                  <a:cubicBezTo>
                    <a:pt x="2480" y="6785"/>
                    <a:pt x="2775" y="6813"/>
                    <a:pt x="2886" y="7034"/>
                  </a:cubicBezTo>
                  <a:cubicBezTo>
                    <a:pt x="2886" y="7034"/>
                    <a:pt x="2896" y="7076"/>
                    <a:pt x="2859" y="7076"/>
                  </a:cubicBezTo>
                  <a:cubicBezTo>
                    <a:pt x="2849" y="7076"/>
                    <a:pt x="2837" y="7073"/>
                    <a:pt x="2820" y="7067"/>
                  </a:cubicBezTo>
                  <a:cubicBezTo>
                    <a:pt x="2757" y="7024"/>
                    <a:pt x="2682" y="7003"/>
                    <a:pt x="2606" y="7003"/>
                  </a:cubicBezTo>
                  <a:cubicBezTo>
                    <a:pt x="2505" y="7003"/>
                    <a:pt x="2403" y="7041"/>
                    <a:pt x="2329" y="7116"/>
                  </a:cubicBezTo>
                  <a:cubicBezTo>
                    <a:pt x="2083" y="7345"/>
                    <a:pt x="2132" y="7771"/>
                    <a:pt x="2443" y="7935"/>
                  </a:cubicBezTo>
                  <a:cubicBezTo>
                    <a:pt x="2525" y="7973"/>
                    <a:pt x="2610" y="7991"/>
                    <a:pt x="2693" y="7991"/>
                  </a:cubicBezTo>
                  <a:cubicBezTo>
                    <a:pt x="3007" y="7991"/>
                    <a:pt x="3281" y="7724"/>
                    <a:pt x="3164" y="7231"/>
                  </a:cubicBezTo>
                  <a:cubicBezTo>
                    <a:pt x="3061" y="6890"/>
                    <a:pt x="2742" y="6683"/>
                    <a:pt x="2403" y="6683"/>
                  </a:cubicBezTo>
                  <a:cubicBezTo>
                    <a:pt x="2368" y="6683"/>
                    <a:pt x="2332" y="6685"/>
                    <a:pt x="2296" y="6690"/>
                  </a:cubicBezTo>
                  <a:cubicBezTo>
                    <a:pt x="2181" y="6690"/>
                    <a:pt x="2066" y="6722"/>
                    <a:pt x="1968" y="6788"/>
                  </a:cubicBezTo>
                  <a:cubicBezTo>
                    <a:pt x="1493" y="7001"/>
                    <a:pt x="1279" y="7542"/>
                    <a:pt x="1476" y="8017"/>
                  </a:cubicBezTo>
                  <a:cubicBezTo>
                    <a:pt x="1605" y="8455"/>
                    <a:pt x="2066" y="8740"/>
                    <a:pt x="2560" y="8740"/>
                  </a:cubicBezTo>
                  <a:cubicBezTo>
                    <a:pt x="2696" y="8740"/>
                    <a:pt x="2834" y="8719"/>
                    <a:pt x="2968" y="8673"/>
                  </a:cubicBezTo>
                  <a:cubicBezTo>
                    <a:pt x="3607" y="8493"/>
                    <a:pt x="4000" y="7755"/>
                    <a:pt x="3968" y="7050"/>
                  </a:cubicBezTo>
                  <a:cubicBezTo>
                    <a:pt x="3935" y="6296"/>
                    <a:pt x="3591" y="5575"/>
                    <a:pt x="3017" y="5083"/>
                  </a:cubicBezTo>
                  <a:cubicBezTo>
                    <a:pt x="2443" y="4559"/>
                    <a:pt x="1673" y="4264"/>
                    <a:pt x="1132" y="3706"/>
                  </a:cubicBezTo>
                  <a:cubicBezTo>
                    <a:pt x="558" y="3182"/>
                    <a:pt x="181" y="2428"/>
                    <a:pt x="230" y="1707"/>
                  </a:cubicBezTo>
                  <a:cubicBezTo>
                    <a:pt x="263" y="1248"/>
                    <a:pt x="476" y="838"/>
                    <a:pt x="821" y="543"/>
                  </a:cubicBezTo>
                  <a:cubicBezTo>
                    <a:pt x="984" y="428"/>
                    <a:pt x="1165" y="346"/>
                    <a:pt x="1345" y="281"/>
                  </a:cubicBezTo>
                  <a:cubicBezTo>
                    <a:pt x="1493" y="240"/>
                    <a:pt x="1644" y="219"/>
                    <a:pt x="1796" y="219"/>
                  </a:cubicBezTo>
                  <a:cubicBezTo>
                    <a:pt x="1947" y="219"/>
                    <a:pt x="2099" y="240"/>
                    <a:pt x="2247" y="281"/>
                  </a:cubicBezTo>
                  <a:cubicBezTo>
                    <a:pt x="3263" y="543"/>
                    <a:pt x="3591" y="1920"/>
                    <a:pt x="2902" y="2575"/>
                  </a:cubicBezTo>
                  <a:cubicBezTo>
                    <a:pt x="2771" y="2707"/>
                    <a:pt x="2591" y="2805"/>
                    <a:pt x="2394" y="2838"/>
                  </a:cubicBezTo>
                  <a:cubicBezTo>
                    <a:pt x="2332" y="2846"/>
                    <a:pt x="2274" y="2851"/>
                    <a:pt x="2218" y="2851"/>
                  </a:cubicBezTo>
                  <a:cubicBezTo>
                    <a:pt x="1758" y="2851"/>
                    <a:pt x="1514" y="2569"/>
                    <a:pt x="1558" y="2379"/>
                  </a:cubicBezTo>
                  <a:cubicBezTo>
                    <a:pt x="1558" y="2379"/>
                    <a:pt x="1558" y="2346"/>
                    <a:pt x="1624" y="2346"/>
                  </a:cubicBezTo>
                  <a:cubicBezTo>
                    <a:pt x="1634" y="2346"/>
                    <a:pt x="1653" y="2347"/>
                    <a:pt x="1679" y="2347"/>
                  </a:cubicBezTo>
                  <a:cubicBezTo>
                    <a:pt x="1814" y="2347"/>
                    <a:pt x="2125" y="2324"/>
                    <a:pt x="2263" y="2035"/>
                  </a:cubicBezTo>
                  <a:cubicBezTo>
                    <a:pt x="2381" y="1680"/>
                    <a:pt x="2099" y="1346"/>
                    <a:pt x="1771" y="1346"/>
                  </a:cubicBezTo>
                  <a:cubicBezTo>
                    <a:pt x="1690" y="1346"/>
                    <a:pt x="1607" y="1366"/>
                    <a:pt x="1525" y="1412"/>
                  </a:cubicBezTo>
                  <a:cubicBezTo>
                    <a:pt x="902" y="1789"/>
                    <a:pt x="1050" y="2723"/>
                    <a:pt x="1755" y="2903"/>
                  </a:cubicBezTo>
                  <a:cubicBezTo>
                    <a:pt x="1925" y="2981"/>
                    <a:pt x="2104" y="3018"/>
                    <a:pt x="2281" y="3018"/>
                  </a:cubicBezTo>
                  <a:cubicBezTo>
                    <a:pt x="2735" y="3018"/>
                    <a:pt x="3174" y="2775"/>
                    <a:pt x="3410" y="2362"/>
                  </a:cubicBezTo>
                  <a:cubicBezTo>
                    <a:pt x="3673" y="1821"/>
                    <a:pt x="3623" y="1166"/>
                    <a:pt x="3279" y="674"/>
                  </a:cubicBezTo>
                  <a:cubicBezTo>
                    <a:pt x="2951" y="245"/>
                    <a:pt x="2448" y="0"/>
                    <a:pt x="1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18"/>
            <p:cNvSpPr/>
            <p:nvPr/>
          </p:nvSpPr>
          <p:spPr>
            <a:xfrm>
              <a:off x="4926606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213" y="0"/>
                  </a:moveTo>
                  <a:cubicBezTo>
                    <a:pt x="213" y="0"/>
                    <a:pt x="246" y="82"/>
                    <a:pt x="115" y="475"/>
                  </a:cubicBezTo>
                  <a:cubicBezTo>
                    <a:pt x="0" y="852"/>
                    <a:pt x="328" y="1115"/>
                    <a:pt x="967" y="1393"/>
                  </a:cubicBezTo>
                  <a:cubicBezTo>
                    <a:pt x="1590" y="1672"/>
                    <a:pt x="1672" y="2410"/>
                    <a:pt x="1672" y="2410"/>
                  </a:cubicBezTo>
                  <a:cubicBezTo>
                    <a:pt x="1721" y="393"/>
                    <a:pt x="886" y="328"/>
                    <a:pt x="689" y="328"/>
                  </a:cubicBezTo>
                  <a:cubicBezTo>
                    <a:pt x="674" y="329"/>
                    <a:pt x="660" y="330"/>
                    <a:pt x="646" y="330"/>
                  </a:cubicBezTo>
                  <a:cubicBezTo>
                    <a:pt x="478" y="330"/>
                    <a:pt x="391" y="240"/>
                    <a:pt x="361" y="164"/>
                  </a:cubicBezTo>
                  <a:cubicBezTo>
                    <a:pt x="345" y="66"/>
                    <a:pt x="214" y="0"/>
                    <a:pt x="21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18"/>
            <p:cNvSpPr/>
            <p:nvPr/>
          </p:nvSpPr>
          <p:spPr>
            <a:xfrm>
              <a:off x="4750768" y="4569673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1131" y="0"/>
                  </a:moveTo>
                  <a:lnTo>
                    <a:pt x="1131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02" y="574"/>
                    <a:pt x="361" y="1197"/>
                    <a:pt x="754" y="1820"/>
                  </a:cubicBezTo>
                  <a:cubicBezTo>
                    <a:pt x="1197" y="2508"/>
                    <a:pt x="1787" y="2295"/>
                    <a:pt x="1984" y="2869"/>
                  </a:cubicBezTo>
                  <a:cubicBezTo>
                    <a:pt x="1984" y="2869"/>
                    <a:pt x="2066" y="3164"/>
                    <a:pt x="1869" y="3262"/>
                  </a:cubicBezTo>
                  <a:cubicBezTo>
                    <a:pt x="1835" y="3284"/>
                    <a:pt x="1803" y="3293"/>
                    <a:pt x="1772" y="3293"/>
                  </a:cubicBezTo>
                  <a:cubicBezTo>
                    <a:pt x="1639" y="3293"/>
                    <a:pt x="1541" y="3114"/>
                    <a:pt x="1541" y="2967"/>
                  </a:cubicBezTo>
                  <a:cubicBezTo>
                    <a:pt x="1476" y="2656"/>
                    <a:pt x="1230" y="2426"/>
                    <a:pt x="918" y="2377"/>
                  </a:cubicBezTo>
                  <a:cubicBezTo>
                    <a:pt x="542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41" y="2508"/>
                    <a:pt x="525" y="2656"/>
                  </a:cubicBezTo>
                  <a:cubicBezTo>
                    <a:pt x="443" y="2803"/>
                    <a:pt x="148" y="3295"/>
                    <a:pt x="722" y="3672"/>
                  </a:cubicBezTo>
                  <a:cubicBezTo>
                    <a:pt x="1295" y="4049"/>
                    <a:pt x="1574" y="3852"/>
                    <a:pt x="1672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6" y="6163"/>
                    <a:pt x="1967" y="6065"/>
                    <a:pt x="1918" y="5950"/>
                  </a:cubicBezTo>
                  <a:cubicBezTo>
                    <a:pt x="1765" y="5629"/>
                    <a:pt x="1442" y="5422"/>
                    <a:pt x="1080" y="5422"/>
                  </a:cubicBezTo>
                  <a:cubicBezTo>
                    <a:pt x="1053" y="5422"/>
                    <a:pt x="1027" y="5424"/>
                    <a:pt x="1000" y="5426"/>
                  </a:cubicBezTo>
                  <a:cubicBezTo>
                    <a:pt x="957" y="5428"/>
                    <a:pt x="917" y="5429"/>
                    <a:pt x="880" y="5429"/>
                  </a:cubicBezTo>
                  <a:cubicBezTo>
                    <a:pt x="417" y="5429"/>
                    <a:pt x="357" y="5252"/>
                    <a:pt x="312" y="5131"/>
                  </a:cubicBezTo>
                  <a:lnTo>
                    <a:pt x="312" y="5131"/>
                  </a:lnTo>
                  <a:cubicBezTo>
                    <a:pt x="312" y="5131"/>
                    <a:pt x="1" y="6114"/>
                    <a:pt x="935" y="6606"/>
                  </a:cubicBezTo>
                  <a:cubicBezTo>
                    <a:pt x="1869" y="7098"/>
                    <a:pt x="1787" y="6737"/>
                    <a:pt x="3082" y="7786"/>
                  </a:cubicBezTo>
                  <a:cubicBezTo>
                    <a:pt x="4131" y="8655"/>
                    <a:pt x="4328" y="8704"/>
                    <a:pt x="4328" y="8704"/>
                  </a:cubicBezTo>
                  <a:cubicBezTo>
                    <a:pt x="4293" y="8695"/>
                    <a:pt x="4259" y="8691"/>
                    <a:pt x="4225" y="8691"/>
                  </a:cubicBezTo>
                  <a:cubicBezTo>
                    <a:pt x="4065" y="8691"/>
                    <a:pt x="3914" y="8782"/>
                    <a:pt x="3820" y="8917"/>
                  </a:cubicBezTo>
                  <a:cubicBezTo>
                    <a:pt x="3623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1" y="9572"/>
                  </a:cubicBezTo>
                  <a:cubicBezTo>
                    <a:pt x="4274" y="9572"/>
                    <a:pt x="4422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8" y="9421"/>
                    <a:pt x="5182" y="9322"/>
                    <a:pt x="5410" y="9322"/>
                  </a:cubicBezTo>
                  <a:cubicBezTo>
                    <a:pt x="5713" y="9322"/>
                    <a:pt x="6074" y="9498"/>
                    <a:pt x="6393" y="10032"/>
                  </a:cubicBezTo>
                  <a:cubicBezTo>
                    <a:pt x="6393" y="10032"/>
                    <a:pt x="6164" y="9212"/>
                    <a:pt x="4836" y="8688"/>
                  </a:cubicBezTo>
                  <a:cubicBezTo>
                    <a:pt x="3115" y="7966"/>
                    <a:pt x="2033" y="6262"/>
                    <a:pt x="2131" y="4409"/>
                  </a:cubicBezTo>
                  <a:cubicBezTo>
                    <a:pt x="2213" y="2180"/>
                    <a:pt x="3508" y="656"/>
                    <a:pt x="11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18"/>
            <p:cNvSpPr/>
            <p:nvPr/>
          </p:nvSpPr>
          <p:spPr>
            <a:xfrm>
              <a:off x="4811524" y="4485789"/>
              <a:ext cx="96283" cy="352752"/>
            </a:xfrm>
            <a:custGeom>
              <a:rect b="b" l="l" r="r" t="t"/>
              <a:pathLst>
                <a:path extrusionOk="0" h="10753" w="2935">
                  <a:moveTo>
                    <a:pt x="1299" y="0"/>
                  </a:moveTo>
                  <a:cubicBezTo>
                    <a:pt x="720" y="0"/>
                    <a:pt x="172" y="382"/>
                    <a:pt x="99" y="902"/>
                  </a:cubicBezTo>
                  <a:cubicBezTo>
                    <a:pt x="1" y="1459"/>
                    <a:pt x="427" y="1967"/>
                    <a:pt x="984" y="1967"/>
                  </a:cubicBezTo>
                  <a:cubicBezTo>
                    <a:pt x="991" y="1967"/>
                    <a:pt x="999" y="1967"/>
                    <a:pt x="1006" y="1967"/>
                  </a:cubicBezTo>
                  <a:cubicBezTo>
                    <a:pt x="1565" y="1967"/>
                    <a:pt x="1850" y="1341"/>
                    <a:pt x="1656" y="1082"/>
                  </a:cubicBezTo>
                  <a:cubicBezTo>
                    <a:pt x="1572" y="962"/>
                    <a:pt x="1448" y="908"/>
                    <a:pt x="1326" y="908"/>
                  </a:cubicBezTo>
                  <a:cubicBezTo>
                    <a:pt x="1117" y="908"/>
                    <a:pt x="914" y="1069"/>
                    <a:pt x="935" y="1328"/>
                  </a:cubicBezTo>
                  <a:cubicBezTo>
                    <a:pt x="951" y="1639"/>
                    <a:pt x="1296" y="1607"/>
                    <a:pt x="1345" y="1656"/>
                  </a:cubicBezTo>
                  <a:cubicBezTo>
                    <a:pt x="1378" y="1689"/>
                    <a:pt x="1345" y="1754"/>
                    <a:pt x="1345" y="1754"/>
                  </a:cubicBezTo>
                  <a:cubicBezTo>
                    <a:pt x="1296" y="1820"/>
                    <a:pt x="1230" y="1869"/>
                    <a:pt x="1164" y="1902"/>
                  </a:cubicBezTo>
                  <a:cubicBezTo>
                    <a:pt x="1148" y="1902"/>
                    <a:pt x="1132" y="1918"/>
                    <a:pt x="1115" y="1918"/>
                  </a:cubicBezTo>
                  <a:lnTo>
                    <a:pt x="1099" y="1918"/>
                  </a:lnTo>
                  <a:cubicBezTo>
                    <a:pt x="1065" y="1922"/>
                    <a:pt x="1032" y="1924"/>
                    <a:pt x="999" y="1924"/>
                  </a:cubicBezTo>
                  <a:cubicBezTo>
                    <a:pt x="473" y="1924"/>
                    <a:pt x="73" y="1443"/>
                    <a:pt x="181" y="918"/>
                  </a:cubicBezTo>
                  <a:cubicBezTo>
                    <a:pt x="263" y="446"/>
                    <a:pt x="756" y="122"/>
                    <a:pt x="1270" y="122"/>
                  </a:cubicBezTo>
                  <a:cubicBezTo>
                    <a:pt x="1577" y="122"/>
                    <a:pt x="1892" y="238"/>
                    <a:pt x="2132" y="508"/>
                  </a:cubicBezTo>
                  <a:cubicBezTo>
                    <a:pt x="2754" y="1246"/>
                    <a:pt x="2623" y="2426"/>
                    <a:pt x="2246" y="3442"/>
                  </a:cubicBezTo>
                  <a:cubicBezTo>
                    <a:pt x="1427" y="5458"/>
                    <a:pt x="542" y="7491"/>
                    <a:pt x="1148" y="8966"/>
                  </a:cubicBezTo>
                  <a:cubicBezTo>
                    <a:pt x="1427" y="9720"/>
                    <a:pt x="1968" y="10359"/>
                    <a:pt x="2672" y="10753"/>
                  </a:cubicBezTo>
                  <a:cubicBezTo>
                    <a:pt x="2000" y="10327"/>
                    <a:pt x="1492" y="9687"/>
                    <a:pt x="1230" y="8950"/>
                  </a:cubicBezTo>
                  <a:cubicBezTo>
                    <a:pt x="689" y="7507"/>
                    <a:pt x="1558" y="5557"/>
                    <a:pt x="2410" y="3508"/>
                  </a:cubicBezTo>
                  <a:cubicBezTo>
                    <a:pt x="2787" y="2475"/>
                    <a:pt x="2935" y="1230"/>
                    <a:pt x="2246" y="426"/>
                  </a:cubicBezTo>
                  <a:cubicBezTo>
                    <a:pt x="1977" y="127"/>
                    <a:pt x="1633" y="0"/>
                    <a:pt x="12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18"/>
            <p:cNvSpPr/>
            <p:nvPr/>
          </p:nvSpPr>
          <p:spPr>
            <a:xfrm>
              <a:off x="4923391" y="4588470"/>
              <a:ext cx="124233" cy="122658"/>
            </a:xfrm>
            <a:custGeom>
              <a:rect b="b" l="l" r="r" t="t"/>
              <a:pathLst>
                <a:path extrusionOk="0" h="3739" w="3787">
                  <a:moveTo>
                    <a:pt x="3278" y="1"/>
                  </a:moveTo>
                  <a:cubicBezTo>
                    <a:pt x="3278" y="1"/>
                    <a:pt x="3278" y="268"/>
                    <a:pt x="3109" y="268"/>
                  </a:cubicBezTo>
                  <a:cubicBezTo>
                    <a:pt x="3095" y="268"/>
                    <a:pt x="3081" y="267"/>
                    <a:pt x="3065" y="263"/>
                  </a:cubicBezTo>
                  <a:cubicBezTo>
                    <a:pt x="2965" y="240"/>
                    <a:pt x="2825" y="181"/>
                    <a:pt x="2690" y="181"/>
                  </a:cubicBezTo>
                  <a:cubicBezTo>
                    <a:pt x="2540" y="181"/>
                    <a:pt x="2397" y="256"/>
                    <a:pt x="2328" y="542"/>
                  </a:cubicBezTo>
                  <a:cubicBezTo>
                    <a:pt x="2202" y="1062"/>
                    <a:pt x="2151" y="1643"/>
                    <a:pt x="1943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0" y="1642"/>
                    <a:pt x="1851" y="1643"/>
                    <a:pt x="1843" y="1643"/>
                  </a:cubicBezTo>
                  <a:cubicBezTo>
                    <a:pt x="1635" y="1643"/>
                    <a:pt x="1585" y="1062"/>
                    <a:pt x="1459" y="542"/>
                  </a:cubicBezTo>
                  <a:cubicBezTo>
                    <a:pt x="1398" y="256"/>
                    <a:pt x="1259" y="181"/>
                    <a:pt x="1108" y="181"/>
                  </a:cubicBezTo>
                  <a:cubicBezTo>
                    <a:pt x="974" y="181"/>
                    <a:pt x="829" y="240"/>
                    <a:pt x="721" y="263"/>
                  </a:cubicBezTo>
                  <a:cubicBezTo>
                    <a:pt x="704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31" y="673"/>
                  </a:cubicBezTo>
                  <a:cubicBezTo>
                    <a:pt x="0" y="1279"/>
                    <a:pt x="262" y="1493"/>
                    <a:pt x="1049" y="1870"/>
                  </a:cubicBezTo>
                  <a:cubicBezTo>
                    <a:pt x="1836" y="2230"/>
                    <a:pt x="1869" y="3509"/>
                    <a:pt x="1869" y="3509"/>
                  </a:cubicBezTo>
                  <a:lnTo>
                    <a:pt x="1901" y="3738"/>
                  </a:lnTo>
                  <a:lnTo>
                    <a:pt x="1918" y="3509"/>
                  </a:lnTo>
                  <a:cubicBezTo>
                    <a:pt x="1918" y="3509"/>
                    <a:pt x="1951" y="2214"/>
                    <a:pt x="2737" y="1870"/>
                  </a:cubicBezTo>
                  <a:cubicBezTo>
                    <a:pt x="3508" y="1509"/>
                    <a:pt x="3786" y="1279"/>
                    <a:pt x="3639" y="673"/>
                  </a:cubicBezTo>
                  <a:cubicBezTo>
                    <a:pt x="3508" y="83"/>
                    <a:pt x="3278" y="1"/>
                    <a:pt x="32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18"/>
            <p:cNvSpPr/>
            <p:nvPr/>
          </p:nvSpPr>
          <p:spPr>
            <a:xfrm>
              <a:off x="4963184" y="4503537"/>
              <a:ext cx="44648" cy="111340"/>
            </a:xfrm>
            <a:custGeom>
              <a:rect b="b" l="l" r="r" t="t"/>
              <a:pathLst>
                <a:path extrusionOk="0" h="3394" w="1361">
                  <a:moveTo>
                    <a:pt x="688" y="0"/>
                  </a:moveTo>
                  <a:lnTo>
                    <a:pt x="639" y="344"/>
                  </a:lnTo>
                  <a:cubicBezTo>
                    <a:pt x="606" y="607"/>
                    <a:pt x="508" y="869"/>
                    <a:pt x="361" y="1098"/>
                  </a:cubicBezTo>
                  <a:cubicBezTo>
                    <a:pt x="131" y="1443"/>
                    <a:pt x="0" y="1770"/>
                    <a:pt x="295" y="2164"/>
                  </a:cubicBezTo>
                  <a:cubicBezTo>
                    <a:pt x="492" y="2426"/>
                    <a:pt x="606" y="2737"/>
                    <a:pt x="656" y="3065"/>
                  </a:cubicBezTo>
                  <a:cubicBezTo>
                    <a:pt x="656" y="3147"/>
                    <a:pt x="672" y="3393"/>
                    <a:pt x="688" y="3393"/>
                  </a:cubicBezTo>
                  <a:cubicBezTo>
                    <a:pt x="688" y="3393"/>
                    <a:pt x="705" y="3131"/>
                    <a:pt x="721" y="3065"/>
                  </a:cubicBezTo>
                  <a:cubicBezTo>
                    <a:pt x="754" y="2737"/>
                    <a:pt x="869" y="2426"/>
                    <a:pt x="1065" y="2164"/>
                  </a:cubicBezTo>
                  <a:cubicBezTo>
                    <a:pt x="1360" y="1754"/>
                    <a:pt x="1229" y="1443"/>
                    <a:pt x="1000" y="1098"/>
                  </a:cubicBezTo>
                  <a:cubicBezTo>
                    <a:pt x="852" y="869"/>
                    <a:pt x="754" y="607"/>
                    <a:pt x="721" y="344"/>
                  </a:cubicBezTo>
                  <a:lnTo>
                    <a:pt x="688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18"/>
            <p:cNvSpPr/>
            <p:nvPr/>
          </p:nvSpPr>
          <p:spPr>
            <a:xfrm>
              <a:off x="4893800" y="4472864"/>
              <a:ext cx="90903" cy="267295"/>
            </a:xfrm>
            <a:custGeom>
              <a:rect b="b" l="l" r="r" t="t"/>
              <a:pathLst>
                <a:path extrusionOk="0" h="8148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099"/>
                    <a:pt x="968" y="1279"/>
                    <a:pt x="443" y="2902"/>
                  </a:cubicBezTo>
                  <a:cubicBezTo>
                    <a:pt x="1" y="4279"/>
                    <a:pt x="263" y="5230"/>
                    <a:pt x="1574" y="6131"/>
                  </a:cubicBezTo>
                  <a:cubicBezTo>
                    <a:pt x="2705" y="6934"/>
                    <a:pt x="2771" y="8000"/>
                    <a:pt x="2771" y="8147"/>
                  </a:cubicBezTo>
                  <a:cubicBezTo>
                    <a:pt x="2771" y="7639"/>
                    <a:pt x="2623" y="7164"/>
                    <a:pt x="2328" y="6754"/>
                  </a:cubicBezTo>
                  <a:cubicBezTo>
                    <a:pt x="2033" y="6328"/>
                    <a:pt x="1640" y="6066"/>
                    <a:pt x="1050" y="5557"/>
                  </a:cubicBezTo>
                  <a:cubicBezTo>
                    <a:pt x="869" y="5394"/>
                    <a:pt x="738" y="5197"/>
                    <a:pt x="640" y="4967"/>
                  </a:cubicBezTo>
                  <a:cubicBezTo>
                    <a:pt x="312" y="4131"/>
                    <a:pt x="968" y="3263"/>
                    <a:pt x="1312" y="2902"/>
                  </a:cubicBezTo>
                  <a:cubicBezTo>
                    <a:pt x="1722" y="2443"/>
                    <a:pt x="2426" y="1968"/>
                    <a:pt x="2574" y="1066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18"/>
            <p:cNvSpPr/>
            <p:nvPr/>
          </p:nvSpPr>
          <p:spPr>
            <a:xfrm>
              <a:off x="4795285" y="4163179"/>
              <a:ext cx="79716" cy="179050"/>
            </a:xfrm>
            <a:custGeom>
              <a:rect b="b" l="l" r="r" t="t"/>
              <a:pathLst>
                <a:path extrusionOk="0" h="5458" w="2430">
                  <a:moveTo>
                    <a:pt x="993" y="0"/>
                  </a:moveTo>
                  <a:cubicBezTo>
                    <a:pt x="641" y="0"/>
                    <a:pt x="0" y="573"/>
                    <a:pt x="299" y="2425"/>
                  </a:cubicBezTo>
                  <a:cubicBezTo>
                    <a:pt x="610" y="4458"/>
                    <a:pt x="2168" y="5409"/>
                    <a:pt x="2430" y="5458"/>
                  </a:cubicBezTo>
                  <a:cubicBezTo>
                    <a:pt x="2430" y="5458"/>
                    <a:pt x="922" y="4474"/>
                    <a:pt x="791" y="2802"/>
                  </a:cubicBezTo>
                  <a:cubicBezTo>
                    <a:pt x="660" y="1130"/>
                    <a:pt x="1168" y="1098"/>
                    <a:pt x="1315" y="737"/>
                  </a:cubicBezTo>
                  <a:cubicBezTo>
                    <a:pt x="1479" y="376"/>
                    <a:pt x="1414" y="114"/>
                    <a:pt x="1086" y="16"/>
                  </a:cubicBezTo>
                  <a:cubicBezTo>
                    <a:pt x="1058" y="6"/>
                    <a:pt x="1027" y="0"/>
                    <a:pt x="9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18"/>
            <p:cNvSpPr/>
            <p:nvPr/>
          </p:nvSpPr>
          <p:spPr>
            <a:xfrm>
              <a:off x="4759921" y="4114069"/>
              <a:ext cx="173178" cy="233014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1" y="0"/>
                    <a:pt x="3183" y="25"/>
                    <a:pt x="3016" y="54"/>
                  </a:cubicBezTo>
                  <a:cubicBezTo>
                    <a:pt x="2590" y="120"/>
                    <a:pt x="2180" y="300"/>
                    <a:pt x="1820" y="546"/>
                  </a:cubicBezTo>
                  <a:cubicBezTo>
                    <a:pt x="0" y="1890"/>
                    <a:pt x="328" y="4283"/>
                    <a:pt x="869" y="5430"/>
                  </a:cubicBezTo>
                  <a:cubicBezTo>
                    <a:pt x="1164" y="6119"/>
                    <a:pt x="1656" y="6692"/>
                    <a:pt x="2262" y="7102"/>
                  </a:cubicBezTo>
                  <a:cubicBezTo>
                    <a:pt x="1672" y="6676"/>
                    <a:pt x="1213" y="6086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4" y="376"/>
                    <a:pt x="2901" y="184"/>
                    <a:pt x="3415" y="184"/>
                  </a:cubicBezTo>
                  <a:cubicBezTo>
                    <a:pt x="3831" y="184"/>
                    <a:pt x="4220" y="309"/>
                    <a:pt x="4491" y="595"/>
                  </a:cubicBezTo>
                  <a:cubicBezTo>
                    <a:pt x="5137" y="1241"/>
                    <a:pt x="4670" y="2300"/>
                    <a:pt x="3966" y="2300"/>
                  </a:cubicBezTo>
                  <a:cubicBezTo>
                    <a:pt x="3955" y="2300"/>
                    <a:pt x="3945" y="2300"/>
                    <a:pt x="3934" y="2300"/>
                  </a:cubicBezTo>
                  <a:cubicBezTo>
                    <a:pt x="3904" y="2303"/>
                    <a:pt x="3875" y="2305"/>
                    <a:pt x="3845" y="2305"/>
                  </a:cubicBezTo>
                  <a:cubicBezTo>
                    <a:pt x="3584" y="2305"/>
                    <a:pt x="3344" y="2175"/>
                    <a:pt x="3196" y="1939"/>
                  </a:cubicBezTo>
                  <a:cubicBezTo>
                    <a:pt x="3147" y="1841"/>
                    <a:pt x="3131" y="1710"/>
                    <a:pt x="3131" y="1578"/>
                  </a:cubicBezTo>
                  <a:cubicBezTo>
                    <a:pt x="3160" y="1327"/>
                    <a:pt x="3240" y="1247"/>
                    <a:pt x="3294" y="1247"/>
                  </a:cubicBezTo>
                  <a:cubicBezTo>
                    <a:pt x="3332" y="1247"/>
                    <a:pt x="3357" y="1285"/>
                    <a:pt x="3344" y="1333"/>
                  </a:cubicBezTo>
                  <a:cubicBezTo>
                    <a:pt x="3300" y="1569"/>
                    <a:pt x="3495" y="1766"/>
                    <a:pt x="3727" y="1766"/>
                  </a:cubicBezTo>
                  <a:cubicBezTo>
                    <a:pt x="3752" y="1766"/>
                    <a:pt x="3777" y="1764"/>
                    <a:pt x="3803" y="1759"/>
                  </a:cubicBezTo>
                  <a:cubicBezTo>
                    <a:pt x="4213" y="1710"/>
                    <a:pt x="4327" y="1169"/>
                    <a:pt x="3967" y="956"/>
                  </a:cubicBezTo>
                  <a:cubicBezTo>
                    <a:pt x="3873" y="909"/>
                    <a:pt x="3775" y="887"/>
                    <a:pt x="3679" y="887"/>
                  </a:cubicBezTo>
                  <a:cubicBezTo>
                    <a:pt x="3370" y="887"/>
                    <a:pt x="3082" y="1110"/>
                    <a:pt x="3032" y="1447"/>
                  </a:cubicBezTo>
                  <a:cubicBezTo>
                    <a:pt x="2983" y="1775"/>
                    <a:pt x="3131" y="2103"/>
                    <a:pt x="3426" y="2267"/>
                  </a:cubicBezTo>
                  <a:lnTo>
                    <a:pt x="3459" y="2283"/>
                  </a:lnTo>
                  <a:lnTo>
                    <a:pt x="3475" y="2283"/>
                  </a:lnTo>
                  <a:cubicBezTo>
                    <a:pt x="3557" y="2332"/>
                    <a:pt x="3655" y="2365"/>
                    <a:pt x="3770" y="2398"/>
                  </a:cubicBezTo>
                  <a:cubicBezTo>
                    <a:pt x="3863" y="2420"/>
                    <a:pt x="3957" y="2430"/>
                    <a:pt x="4048" y="2430"/>
                  </a:cubicBezTo>
                  <a:cubicBezTo>
                    <a:pt x="4646" y="2430"/>
                    <a:pt x="5172" y="1992"/>
                    <a:pt x="5229" y="1480"/>
                  </a:cubicBezTo>
                  <a:cubicBezTo>
                    <a:pt x="5278" y="1054"/>
                    <a:pt x="5114" y="644"/>
                    <a:pt x="4803" y="382"/>
                  </a:cubicBezTo>
                  <a:cubicBezTo>
                    <a:pt x="4420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18"/>
            <p:cNvSpPr/>
            <p:nvPr/>
          </p:nvSpPr>
          <p:spPr>
            <a:xfrm>
              <a:off x="4865850" y="4052887"/>
              <a:ext cx="239312" cy="168355"/>
            </a:xfrm>
            <a:custGeom>
              <a:rect b="b" l="l" r="r" t="t"/>
              <a:pathLst>
                <a:path extrusionOk="0" h="5132" w="7295">
                  <a:moveTo>
                    <a:pt x="1728" y="1"/>
                  </a:moveTo>
                  <a:cubicBezTo>
                    <a:pt x="1336" y="1"/>
                    <a:pt x="951" y="172"/>
                    <a:pt x="689" y="493"/>
                  </a:cubicBezTo>
                  <a:cubicBezTo>
                    <a:pt x="603" y="635"/>
                    <a:pt x="453" y="706"/>
                    <a:pt x="303" y="706"/>
                  </a:cubicBezTo>
                  <a:cubicBezTo>
                    <a:pt x="193" y="706"/>
                    <a:pt x="83" y="668"/>
                    <a:pt x="0" y="591"/>
                  </a:cubicBezTo>
                  <a:lnTo>
                    <a:pt x="0" y="591"/>
                  </a:lnTo>
                  <a:cubicBezTo>
                    <a:pt x="33" y="952"/>
                    <a:pt x="49" y="1018"/>
                    <a:pt x="1754" y="1739"/>
                  </a:cubicBezTo>
                  <a:cubicBezTo>
                    <a:pt x="3065" y="2296"/>
                    <a:pt x="3508" y="4247"/>
                    <a:pt x="3655" y="5132"/>
                  </a:cubicBezTo>
                  <a:cubicBezTo>
                    <a:pt x="3787" y="4263"/>
                    <a:pt x="4229" y="2296"/>
                    <a:pt x="5540" y="1739"/>
                  </a:cubicBezTo>
                  <a:cubicBezTo>
                    <a:pt x="7245" y="1018"/>
                    <a:pt x="7262" y="952"/>
                    <a:pt x="7294" y="591"/>
                  </a:cubicBezTo>
                  <a:lnTo>
                    <a:pt x="7294" y="591"/>
                  </a:lnTo>
                  <a:cubicBezTo>
                    <a:pt x="7211" y="668"/>
                    <a:pt x="7101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3" y="172"/>
                    <a:pt x="5959" y="1"/>
                    <a:pt x="5566" y="1"/>
                  </a:cubicBezTo>
                  <a:cubicBezTo>
                    <a:pt x="5298" y="1"/>
                    <a:pt x="5026" y="81"/>
                    <a:pt x="4786" y="247"/>
                  </a:cubicBezTo>
                  <a:cubicBezTo>
                    <a:pt x="4213" y="657"/>
                    <a:pt x="3836" y="1476"/>
                    <a:pt x="3655" y="2657"/>
                  </a:cubicBezTo>
                  <a:cubicBezTo>
                    <a:pt x="3459" y="1460"/>
                    <a:pt x="3082" y="641"/>
                    <a:pt x="2508" y="247"/>
                  </a:cubicBezTo>
                  <a:cubicBezTo>
                    <a:pt x="2268" y="81"/>
                    <a:pt x="1996" y="1"/>
                    <a:pt x="17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18"/>
            <p:cNvSpPr/>
            <p:nvPr/>
          </p:nvSpPr>
          <p:spPr>
            <a:xfrm>
              <a:off x="4941664" y="3959358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44" y="0"/>
                  </a:moveTo>
                  <a:cubicBezTo>
                    <a:pt x="1262" y="164"/>
                    <a:pt x="1148" y="312"/>
                    <a:pt x="1017" y="426"/>
                  </a:cubicBezTo>
                  <a:cubicBezTo>
                    <a:pt x="574" y="853"/>
                    <a:pt x="0" y="1721"/>
                    <a:pt x="738" y="2918"/>
                  </a:cubicBezTo>
                  <a:cubicBezTo>
                    <a:pt x="1017" y="3377"/>
                    <a:pt x="1230" y="3901"/>
                    <a:pt x="1344" y="4442"/>
                  </a:cubicBezTo>
                  <a:cubicBezTo>
                    <a:pt x="1459" y="3901"/>
                    <a:pt x="1656" y="3377"/>
                    <a:pt x="1951" y="2918"/>
                  </a:cubicBezTo>
                  <a:cubicBezTo>
                    <a:pt x="2672" y="1721"/>
                    <a:pt x="2115" y="869"/>
                    <a:pt x="1672" y="426"/>
                  </a:cubicBezTo>
                  <a:cubicBezTo>
                    <a:pt x="1541" y="312"/>
                    <a:pt x="1426" y="164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18"/>
            <p:cNvSpPr/>
            <p:nvPr/>
          </p:nvSpPr>
          <p:spPr>
            <a:xfrm>
              <a:off x="4885205" y="3821969"/>
              <a:ext cx="200603" cy="220220"/>
            </a:xfrm>
            <a:custGeom>
              <a:rect b="b" l="l" r="r" t="t"/>
              <a:pathLst>
                <a:path extrusionOk="0" h="6713" w="6115">
                  <a:moveTo>
                    <a:pt x="1600" y="0"/>
                  </a:moveTo>
                  <a:cubicBezTo>
                    <a:pt x="1200" y="0"/>
                    <a:pt x="806" y="159"/>
                    <a:pt x="574" y="451"/>
                  </a:cubicBezTo>
                  <a:cubicBezTo>
                    <a:pt x="0" y="1107"/>
                    <a:pt x="476" y="2074"/>
                    <a:pt x="1131" y="2106"/>
                  </a:cubicBezTo>
                  <a:cubicBezTo>
                    <a:pt x="1150" y="2107"/>
                    <a:pt x="1168" y="2108"/>
                    <a:pt x="1186" y="2108"/>
                  </a:cubicBezTo>
                  <a:cubicBezTo>
                    <a:pt x="1784" y="2108"/>
                    <a:pt x="1996" y="1589"/>
                    <a:pt x="1869" y="1287"/>
                  </a:cubicBezTo>
                  <a:cubicBezTo>
                    <a:pt x="1827" y="1118"/>
                    <a:pt x="1676" y="998"/>
                    <a:pt x="1500" y="998"/>
                  </a:cubicBezTo>
                  <a:cubicBezTo>
                    <a:pt x="1470" y="998"/>
                    <a:pt x="1440" y="1001"/>
                    <a:pt x="1410" y="1008"/>
                  </a:cubicBezTo>
                  <a:cubicBezTo>
                    <a:pt x="1262" y="1025"/>
                    <a:pt x="1148" y="1156"/>
                    <a:pt x="1164" y="1320"/>
                  </a:cubicBezTo>
                  <a:cubicBezTo>
                    <a:pt x="1154" y="1475"/>
                    <a:pt x="1281" y="1572"/>
                    <a:pt x="1409" y="1572"/>
                  </a:cubicBezTo>
                  <a:cubicBezTo>
                    <a:pt x="1484" y="1572"/>
                    <a:pt x="1558" y="1539"/>
                    <a:pt x="1607" y="1467"/>
                  </a:cubicBezTo>
                  <a:cubicBezTo>
                    <a:pt x="1648" y="1401"/>
                    <a:pt x="1692" y="1375"/>
                    <a:pt x="1731" y="1375"/>
                  </a:cubicBezTo>
                  <a:cubicBezTo>
                    <a:pt x="1797" y="1375"/>
                    <a:pt x="1847" y="1455"/>
                    <a:pt x="1836" y="1549"/>
                  </a:cubicBezTo>
                  <a:cubicBezTo>
                    <a:pt x="1746" y="1793"/>
                    <a:pt x="1516" y="1946"/>
                    <a:pt x="1270" y="1946"/>
                  </a:cubicBezTo>
                  <a:cubicBezTo>
                    <a:pt x="1202" y="1946"/>
                    <a:pt x="1133" y="1935"/>
                    <a:pt x="1066" y="1910"/>
                  </a:cubicBezTo>
                  <a:cubicBezTo>
                    <a:pt x="656" y="1779"/>
                    <a:pt x="459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6" y="515"/>
                    <a:pt x="2902" y="927"/>
                    <a:pt x="2951" y="1910"/>
                  </a:cubicBezTo>
                  <a:cubicBezTo>
                    <a:pt x="2951" y="3074"/>
                    <a:pt x="2016" y="4123"/>
                    <a:pt x="1771" y="4893"/>
                  </a:cubicBezTo>
                  <a:cubicBezTo>
                    <a:pt x="1417" y="5955"/>
                    <a:pt x="1852" y="6622"/>
                    <a:pt x="1899" y="6708"/>
                  </a:cubicBezTo>
                  <a:lnTo>
                    <a:pt x="1899" y="6708"/>
                  </a:lnTo>
                  <a:cubicBezTo>
                    <a:pt x="1607" y="6152"/>
                    <a:pt x="1591" y="5498"/>
                    <a:pt x="1852" y="4926"/>
                  </a:cubicBezTo>
                  <a:cubicBezTo>
                    <a:pt x="2049" y="4401"/>
                    <a:pt x="2492" y="3844"/>
                    <a:pt x="2803" y="3139"/>
                  </a:cubicBezTo>
                  <a:cubicBezTo>
                    <a:pt x="2918" y="2926"/>
                    <a:pt x="3000" y="2680"/>
                    <a:pt x="3049" y="2434"/>
                  </a:cubicBezTo>
                  <a:cubicBezTo>
                    <a:pt x="3115" y="2680"/>
                    <a:pt x="3197" y="2926"/>
                    <a:pt x="3311" y="3139"/>
                  </a:cubicBezTo>
                  <a:cubicBezTo>
                    <a:pt x="3623" y="3844"/>
                    <a:pt x="4065" y="4401"/>
                    <a:pt x="4262" y="4926"/>
                  </a:cubicBezTo>
                  <a:cubicBezTo>
                    <a:pt x="4524" y="5498"/>
                    <a:pt x="4508" y="6152"/>
                    <a:pt x="4215" y="6708"/>
                  </a:cubicBezTo>
                  <a:lnTo>
                    <a:pt x="4215" y="6708"/>
                  </a:lnTo>
                  <a:cubicBezTo>
                    <a:pt x="4262" y="6622"/>
                    <a:pt x="4698" y="5955"/>
                    <a:pt x="4344" y="4893"/>
                  </a:cubicBezTo>
                  <a:cubicBezTo>
                    <a:pt x="4098" y="4123"/>
                    <a:pt x="3164" y="3074"/>
                    <a:pt x="3164" y="1910"/>
                  </a:cubicBezTo>
                  <a:cubicBezTo>
                    <a:pt x="3213" y="927"/>
                    <a:pt x="3998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1" y="1935"/>
                    <a:pt x="4912" y="1946"/>
                    <a:pt x="4844" y="1946"/>
                  </a:cubicBezTo>
                  <a:cubicBezTo>
                    <a:pt x="4599" y="1946"/>
                    <a:pt x="4368" y="1793"/>
                    <a:pt x="4278" y="1549"/>
                  </a:cubicBezTo>
                  <a:cubicBezTo>
                    <a:pt x="4268" y="1455"/>
                    <a:pt x="4317" y="1375"/>
                    <a:pt x="4384" y="1375"/>
                  </a:cubicBezTo>
                  <a:cubicBezTo>
                    <a:pt x="4422" y="1375"/>
                    <a:pt x="4466" y="1401"/>
                    <a:pt x="4508" y="1467"/>
                  </a:cubicBezTo>
                  <a:cubicBezTo>
                    <a:pt x="4556" y="1539"/>
                    <a:pt x="4631" y="1572"/>
                    <a:pt x="4705" y="1572"/>
                  </a:cubicBezTo>
                  <a:cubicBezTo>
                    <a:pt x="4833" y="1572"/>
                    <a:pt x="4961" y="1475"/>
                    <a:pt x="4950" y="1320"/>
                  </a:cubicBezTo>
                  <a:cubicBezTo>
                    <a:pt x="4967" y="1156"/>
                    <a:pt x="4852" y="1025"/>
                    <a:pt x="4705" y="1008"/>
                  </a:cubicBezTo>
                  <a:cubicBezTo>
                    <a:pt x="4674" y="1001"/>
                    <a:pt x="4644" y="998"/>
                    <a:pt x="4615" y="998"/>
                  </a:cubicBezTo>
                  <a:cubicBezTo>
                    <a:pt x="4438" y="998"/>
                    <a:pt x="4285" y="1118"/>
                    <a:pt x="4229" y="1287"/>
                  </a:cubicBezTo>
                  <a:cubicBezTo>
                    <a:pt x="4116" y="1594"/>
                    <a:pt x="4353" y="2107"/>
                    <a:pt x="4955" y="2107"/>
                  </a:cubicBezTo>
                  <a:cubicBezTo>
                    <a:pt x="4964" y="2107"/>
                    <a:pt x="4974" y="2107"/>
                    <a:pt x="4983" y="2106"/>
                  </a:cubicBezTo>
                  <a:cubicBezTo>
                    <a:pt x="5606" y="2074"/>
                    <a:pt x="6114" y="1107"/>
                    <a:pt x="5541" y="451"/>
                  </a:cubicBezTo>
                  <a:cubicBezTo>
                    <a:pt x="5308" y="159"/>
                    <a:pt x="4915" y="0"/>
                    <a:pt x="4514" y="0"/>
                  </a:cubicBezTo>
                  <a:cubicBezTo>
                    <a:pt x="4038" y="0"/>
                    <a:pt x="3552" y="224"/>
                    <a:pt x="3311" y="713"/>
                  </a:cubicBezTo>
                  <a:cubicBezTo>
                    <a:pt x="3197" y="877"/>
                    <a:pt x="3115" y="1074"/>
                    <a:pt x="3065" y="1271"/>
                  </a:cubicBezTo>
                  <a:cubicBezTo>
                    <a:pt x="3000" y="1074"/>
                    <a:pt x="2918" y="877"/>
                    <a:pt x="2803" y="713"/>
                  </a:cubicBezTo>
                  <a:cubicBezTo>
                    <a:pt x="2563" y="224"/>
                    <a:pt x="2076" y="0"/>
                    <a:pt x="1600" y="0"/>
                  </a:cubicBezTo>
                  <a:close/>
                  <a:moveTo>
                    <a:pt x="1899" y="6708"/>
                  </a:moveTo>
                  <a:cubicBezTo>
                    <a:pt x="1900" y="6710"/>
                    <a:pt x="1901" y="6711"/>
                    <a:pt x="1902" y="6712"/>
                  </a:cubicBezTo>
                  <a:cubicBezTo>
                    <a:pt x="1901" y="6711"/>
                    <a:pt x="1900" y="6710"/>
                    <a:pt x="1899" y="6708"/>
                  </a:cubicBezTo>
                  <a:close/>
                  <a:moveTo>
                    <a:pt x="4215" y="6708"/>
                  </a:moveTo>
                  <a:lnTo>
                    <a:pt x="4215" y="6708"/>
                  </a:lnTo>
                  <a:cubicBezTo>
                    <a:pt x="4214" y="6710"/>
                    <a:pt x="4213" y="6711"/>
                    <a:pt x="4213" y="6712"/>
                  </a:cubicBezTo>
                  <a:cubicBezTo>
                    <a:pt x="4214" y="6711"/>
                    <a:pt x="4214" y="6710"/>
                    <a:pt x="4215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18"/>
            <p:cNvSpPr/>
            <p:nvPr/>
          </p:nvSpPr>
          <p:spPr>
            <a:xfrm>
              <a:off x="4723342" y="3933540"/>
              <a:ext cx="170488" cy="268903"/>
            </a:xfrm>
            <a:custGeom>
              <a:rect b="b" l="l" r="r" t="t"/>
              <a:pathLst>
                <a:path extrusionOk="0" h="8197" w="5197">
                  <a:moveTo>
                    <a:pt x="4115" y="0"/>
                  </a:moveTo>
                  <a:cubicBezTo>
                    <a:pt x="4115" y="1"/>
                    <a:pt x="4180" y="607"/>
                    <a:pt x="3787" y="836"/>
                  </a:cubicBezTo>
                  <a:cubicBezTo>
                    <a:pt x="3393" y="1066"/>
                    <a:pt x="2836" y="1525"/>
                    <a:pt x="3426" y="2049"/>
                  </a:cubicBezTo>
                  <a:cubicBezTo>
                    <a:pt x="4016" y="2574"/>
                    <a:pt x="4197" y="3328"/>
                    <a:pt x="3672" y="4065"/>
                  </a:cubicBezTo>
                  <a:cubicBezTo>
                    <a:pt x="3672" y="4065"/>
                    <a:pt x="3967" y="2967"/>
                    <a:pt x="3246" y="2475"/>
                  </a:cubicBezTo>
                  <a:cubicBezTo>
                    <a:pt x="3047" y="2343"/>
                    <a:pt x="2887" y="2306"/>
                    <a:pt x="2772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07" y="2492"/>
                    <a:pt x="2656" y="2639"/>
                    <a:pt x="2672" y="2787"/>
                  </a:cubicBezTo>
                  <a:cubicBezTo>
                    <a:pt x="2672" y="3000"/>
                    <a:pt x="2197" y="3361"/>
                    <a:pt x="2541" y="3754"/>
                  </a:cubicBezTo>
                  <a:cubicBezTo>
                    <a:pt x="2902" y="4131"/>
                    <a:pt x="3131" y="4918"/>
                    <a:pt x="1935" y="5803"/>
                  </a:cubicBezTo>
                  <a:cubicBezTo>
                    <a:pt x="1935" y="5803"/>
                    <a:pt x="2541" y="4442"/>
                    <a:pt x="2181" y="3738"/>
                  </a:cubicBezTo>
                  <a:cubicBezTo>
                    <a:pt x="1820" y="3000"/>
                    <a:pt x="1361" y="3148"/>
                    <a:pt x="951" y="2557"/>
                  </a:cubicBezTo>
                  <a:cubicBezTo>
                    <a:pt x="951" y="2557"/>
                    <a:pt x="0" y="3082"/>
                    <a:pt x="738" y="4229"/>
                  </a:cubicBezTo>
                  <a:cubicBezTo>
                    <a:pt x="1607" y="5573"/>
                    <a:pt x="541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197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18"/>
            <p:cNvSpPr/>
            <p:nvPr/>
          </p:nvSpPr>
          <p:spPr>
            <a:xfrm>
              <a:off x="4873363" y="3900210"/>
              <a:ext cx="99498" cy="147885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lnTo>
                    <a:pt x="2574" y="0"/>
                  </a:lnTo>
                  <a:cubicBezTo>
                    <a:pt x="2541" y="262"/>
                    <a:pt x="2279" y="525"/>
                    <a:pt x="1623" y="820"/>
                  </a:cubicBezTo>
                  <a:cubicBezTo>
                    <a:pt x="968" y="1098"/>
                    <a:pt x="1214" y="1934"/>
                    <a:pt x="1279" y="2115"/>
                  </a:cubicBezTo>
                  <a:cubicBezTo>
                    <a:pt x="1326" y="2287"/>
                    <a:pt x="1389" y="2641"/>
                    <a:pt x="1191" y="2641"/>
                  </a:cubicBezTo>
                  <a:cubicBezTo>
                    <a:pt x="1183" y="2641"/>
                    <a:pt x="1174" y="2640"/>
                    <a:pt x="1164" y="2639"/>
                  </a:cubicBezTo>
                  <a:cubicBezTo>
                    <a:pt x="951" y="2606"/>
                    <a:pt x="1001" y="2492"/>
                    <a:pt x="1099" y="1820"/>
                  </a:cubicBezTo>
                  <a:cubicBezTo>
                    <a:pt x="1175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2" y="1656"/>
                    <a:pt x="591" y="1820"/>
                  </a:cubicBezTo>
                  <a:cubicBezTo>
                    <a:pt x="345" y="2065"/>
                    <a:pt x="50" y="2344"/>
                    <a:pt x="296" y="3098"/>
                  </a:cubicBezTo>
                  <a:cubicBezTo>
                    <a:pt x="558" y="3852"/>
                    <a:pt x="1" y="4508"/>
                    <a:pt x="1" y="4508"/>
                  </a:cubicBezTo>
                  <a:cubicBezTo>
                    <a:pt x="3033" y="2016"/>
                    <a:pt x="2574" y="0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18"/>
            <p:cNvSpPr/>
            <p:nvPr/>
          </p:nvSpPr>
          <p:spPr>
            <a:xfrm>
              <a:off x="4676037" y="4181419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cubicBezTo>
                    <a:pt x="1869" y="1"/>
                    <a:pt x="2000" y="279"/>
                    <a:pt x="1639" y="525"/>
                  </a:cubicBezTo>
                  <a:cubicBezTo>
                    <a:pt x="1295" y="771"/>
                    <a:pt x="0" y="2443"/>
                    <a:pt x="3590" y="4262"/>
                  </a:cubicBezTo>
                  <a:cubicBezTo>
                    <a:pt x="3590" y="4262"/>
                    <a:pt x="2737" y="3771"/>
                    <a:pt x="2639" y="2476"/>
                  </a:cubicBezTo>
                  <a:cubicBezTo>
                    <a:pt x="2524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18"/>
            <p:cNvSpPr/>
            <p:nvPr/>
          </p:nvSpPr>
          <p:spPr>
            <a:xfrm>
              <a:off x="4532446" y="4267698"/>
              <a:ext cx="258667" cy="189908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4" y="609"/>
                    <a:pt x="3472" y="609"/>
                  </a:cubicBezTo>
                  <a:cubicBezTo>
                    <a:pt x="3416" y="609"/>
                    <a:pt x="3363" y="591"/>
                    <a:pt x="3312" y="551"/>
                  </a:cubicBezTo>
                  <a:lnTo>
                    <a:pt x="3312" y="551"/>
                  </a:lnTo>
                  <a:cubicBezTo>
                    <a:pt x="3312" y="551"/>
                    <a:pt x="3017" y="1174"/>
                    <a:pt x="3689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6" y="2468"/>
                    <a:pt x="3705" y="2550"/>
                    <a:pt x="2590" y="2714"/>
                  </a:cubicBezTo>
                  <a:cubicBezTo>
                    <a:pt x="1476" y="2878"/>
                    <a:pt x="591" y="3157"/>
                    <a:pt x="623" y="4124"/>
                  </a:cubicBezTo>
                  <a:cubicBezTo>
                    <a:pt x="636" y="4887"/>
                    <a:pt x="501" y="5245"/>
                    <a:pt x="248" y="5245"/>
                  </a:cubicBezTo>
                  <a:cubicBezTo>
                    <a:pt x="175" y="5245"/>
                    <a:pt x="92" y="5215"/>
                    <a:pt x="1" y="5157"/>
                  </a:cubicBezTo>
                  <a:lnTo>
                    <a:pt x="1" y="5157"/>
                  </a:lnTo>
                  <a:cubicBezTo>
                    <a:pt x="1" y="5157"/>
                    <a:pt x="249" y="5788"/>
                    <a:pt x="1194" y="5788"/>
                  </a:cubicBezTo>
                  <a:cubicBezTo>
                    <a:pt x="1389" y="5788"/>
                    <a:pt x="1612" y="5762"/>
                    <a:pt x="1869" y="5698"/>
                  </a:cubicBezTo>
                  <a:cubicBezTo>
                    <a:pt x="3377" y="5321"/>
                    <a:pt x="3574" y="4108"/>
                    <a:pt x="4213" y="3354"/>
                  </a:cubicBezTo>
                  <a:cubicBezTo>
                    <a:pt x="4852" y="2600"/>
                    <a:pt x="5492" y="1977"/>
                    <a:pt x="7885" y="1928"/>
                  </a:cubicBezTo>
                  <a:cubicBezTo>
                    <a:pt x="7885" y="1928"/>
                    <a:pt x="6426" y="1813"/>
                    <a:pt x="5869" y="960"/>
                  </a:cubicBezTo>
                  <a:cubicBezTo>
                    <a:pt x="5464" y="329"/>
                    <a:pt x="5050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18"/>
            <p:cNvSpPr/>
            <p:nvPr/>
          </p:nvSpPr>
          <p:spPr>
            <a:xfrm>
              <a:off x="4664194" y="4345873"/>
              <a:ext cx="252205" cy="205523"/>
            </a:xfrm>
            <a:custGeom>
              <a:rect b="b" l="l" r="r" t="t"/>
              <a:pathLst>
                <a:path extrusionOk="0" h="6265" w="7688">
                  <a:moveTo>
                    <a:pt x="3366" y="1"/>
                  </a:moveTo>
                  <a:cubicBezTo>
                    <a:pt x="3321" y="1"/>
                    <a:pt x="3275" y="2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6"/>
                    <a:pt x="1131" y="807"/>
                  </a:cubicBezTo>
                  <a:cubicBezTo>
                    <a:pt x="0" y="1807"/>
                    <a:pt x="361" y="3888"/>
                    <a:pt x="1705" y="4216"/>
                  </a:cubicBezTo>
                  <a:cubicBezTo>
                    <a:pt x="1838" y="4248"/>
                    <a:pt x="1974" y="4264"/>
                    <a:pt x="2111" y="4264"/>
                  </a:cubicBezTo>
                  <a:cubicBezTo>
                    <a:pt x="2596" y="4264"/>
                    <a:pt x="3075" y="4063"/>
                    <a:pt x="3344" y="3692"/>
                  </a:cubicBezTo>
                  <a:cubicBezTo>
                    <a:pt x="3656" y="3249"/>
                    <a:pt x="3656" y="2659"/>
                    <a:pt x="3344" y="2216"/>
                  </a:cubicBezTo>
                  <a:cubicBezTo>
                    <a:pt x="3132" y="1919"/>
                    <a:pt x="2796" y="1759"/>
                    <a:pt x="2456" y="1759"/>
                  </a:cubicBezTo>
                  <a:cubicBezTo>
                    <a:pt x="2272" y="1759"/>
                    <a:pt x="2086" y="1807"/>
                    <a:pt x="1918" y="1905"/>
                  </a:cubicBezTo>
                  <a:cubicBezTo>
                    <a:pt x="1640" y="2069"/>
                    <a:pt x="1508" y="2413"/>
                    <a:pt x="1607" y="2724"/>
                  </a:cubicBezTo>
                  <a:cubicBezTo>
                    <a:pt x="1623" y="2823"/>
                    <a:pt x="1672" y="2905"/>
                    <a:pt x="1754" y="2970"/>
                  </a:cubicBezTo>
                  <a:cubicBezTo>
                    <a:pt x="1856" y="3078"/>
                    <a:pt x="1995" y="3123"/>
                    <a:pt x="2134" y="3123"/>
                  </a:cubicBezTo>
                  <a:cubicBezTo>
                    <a:pt x="2375" y="3123"/>
                    <a:pt x="2614" y="2989"/>
                    <a:pt x="2656" y="2823"/>
                  </a:cubicBezTo>
                  <a:cubicBezTo>
                    <a:pt x="2715" y="2557"/>
                    <a:pt x="2508" y="2305"/>
                    <a:pt x="2251" y="2305"/>
                  </a:cubicBezTo>
                  <a:cubicBezTo>
                    <a:pt x="2223" y="2305"/>
                    <a:pt x="2194" y="2308"/>
                    <a:pt x="2164" y="2315"/>
                  </a:cubicBezTo>
                  <a:cubicBezTo>
                    <a:pt x="1902" y="2380"/>
                    <a:pt x="1918" y="2528"/>
                    <a:pt x="1836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36" y="2020"/>
                    <a:pt x="2017" y="1938"/>
                  </a:cubicBezTo>
                  <a:cubicBezTo>
                    <a:pt x="2158" y="1864"/>
                    <a:pt x="2310" y="1829"/>
                    <a:pt x="2460" y="1829"/>
                  </a:cubicBezTo>
                  <a:cubicBezTo>
                    <a:pt x="2778" y="1829"/>
                    <a:pt x="3089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5" y="3947"/>
                    <a:pt x="2572" y="4127"/>
                    <a:pt x="2124" y="4127"/>
                  </a:cubicBezTo>
                  <a:cubicBezTo>
                    <a:pt x="2000" y="4127"/>
                    <a:pt x="1875" y="4113"/>
                    <a:pt x="1754" y="4085"/>
                  </a:cubicBezTo>
                  <a:cubicBezTo>
                    <a:pt x="541" y="3773"/>
                    <a:pt x="197" y="1856"/>
                    <a:pt x="1263" y="938"/>
                  </a:cubicBezTo>
                  <a:cubicBezTo>
                    <a:pt x="1736" y="494"/>
                    <a:pt x="2314" y="324"/>
                    <a:pt x="2897" y="324"/>
                  </a:cubicBezTo>
                  <a:cubicBezTo>
                    <a:pt x="3605" y="324"/>
                    <a:pt x="4320" y="574"/>
                    <a:pt x="4869" y="889"/>
                  </a:cubicBezTo>
                  <a:cubicBezTo>
                    <a:pt x="5819" y="1413"/>
                    <a:pt x="6541" y="2249"/>
                    <a:pt x="6950" y="3249"/>
                  </a:cubicBezTo>
                  <a:cubicBezTo>
                    <a:pt x="7278" y="4052"/>
                    <a:pt x="7442" y="4904"/>
                    <a:pt x="7458" y="5773"/>
                  </a:cubicBezTo>
                  <a:cubicBezTo>
                    <a:pt x="7442" y="5937"/>
                    <a:pt x="7426" y="6101"/>
                    <a:pt x="7409" y="6265"/>
                  </a:cubicBezTo>
                  <a:cubicBezTo>
                    <a:pt x="7426" y="6216"/>
                    <a:pt x="7426" y="6134"/>
                    <a:pt x="7442" y="6068"/>
                  </a:cubicBezTo>
                  <a:cubicBezTo>
                    <a:pt x="7442" y="6085"/>
                    <a:pt x="7442" y="6117"/>
                    <a:pt x="7442" y="6150"/>
                  </a:cubicBezTo>
                  <a:cubicBezTo>
                    <a:pt x="7442" y="6150"/>
                    <a:pt x="7442" y="6117"/>
                    <a:pt x="7458" y="6052"/>
                  </a:cubicBezTo>
                  <a:cubicBezTo>
                    <a:pt x="7688" y="4872"/>
                    <a:pt x="7540" y="3626"/>
                    <a:pt x="7016" y="2528"/>
                  </a:cubicBezTo>
                  <a:cubicBezTo>
                    <a:pt x="6315" y="1109"/>
                    <a:pt x="4963" y="1"/>
                    <a:pt x="33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18"/>
            <p:cNvSpPr/>
            <p:nvPr/>
          </p:nvSpPr>
          <p:spPr>
            <a:xfrm>
              <a:off x="4803782" y="4408565"/>
              <a:ext cx="99727" cy="107371"/>
            </a:xfrm>
            <a:custGeom>
              <a:rect b="b" l="l" r="r" t="t"/>
              <a:pathLst>
                <a:path extrusionOk="0" h="3273" w="3040">
                  <a:moveTo>
                    <a:pt x="733" y="0"/>
                  </a:moveTo>
                  <a:cubicBezTo>
                    <a:pt x="65" y="0"/>
                    <a:pt x="0" y="784"/>
                    <a:pt x="1089" y="961"/>
                  </a:cubicBezTo>
                  <a:cubicBezTo>
                    <a:pt x="2351" y="1174"/>
                    <a:pt x="3040" y="3272"/>
                    <a:pt x="3040" y="3272"/>
                  </a:cubicBezTo>
                  <a:cubicBezTo>
                    <a:pt x="3040" y="3272"/>
                    <a:pt x="2728" y="1010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18"/>
            <p:cNvSpPr/>
            <p:nvPr/>
          </p:nvSpPr>
          <p:spPr>
            <a:xfrm>
              <a:off x="4603438" y="4400265"/>
              <a:ext cx="171570" cy="148246"/>
            </a:xfrm>
            <a:custGeom>
              <a:rect b="b" l="l" r="r" t="t"/>
              <a:pathLst>
                <a:path extrusionOk="0" h="4519" w="5230">
                  <a:moveTo>
                    <a:pt x="2180" y="1"/>
                  </a:moveTo>
                  <a:lnTo>
                    <a:pt x="2180" y="1"/>
                  </a:lnTo>
                  <a:cubicBezTo>
                    <a:pt x="2016" y="198"/>
                    <a:pt x="1902" y="427"/>
                    <a:pt x="1820" y="673"/>
                  </a:cubicBezTo>
                  <a:cubicBezTo>
                    <a:pt x="1689" y="1083"/>
                    <a:pt x="1131" y="1312"/>
                    <a:pt x="574" y="1706"/>
                  </a:cubicBezTo>
                  <a:cubicBezTo>
                    <a:pt x="0" y="2083"/>
                    <a:pt x="99" y="2706"/>
                    <a:pt x="213" y="3033"/>
                  </a:cubicBezTo>
                  <a:cubicBezTo>
                    <a:pt x="279" y="3263"/>
                    <a:pt x="246" y="3509"/>
                    <a:pt x="131" y="3722"/>
                  </a:cubicBezTo>
                  <a:cubicBezTo>
                    <a:pt x="410" y="3492"/>
                    <a:pt x="721" y="3312"/>
                    <a:pt x="1066" y="3230"/>
                  </a:cubicBezTo>
                  <a:cubicBezTo>
                    <a:pt x="1672" y="3050"/>
                    <a:pt x="1656" y="2755"/>
                    <a:pt x="1656" y="2279"/>
                  </a:cubicBezTo>
                  <a:cubicBezTo>
                    <a:pt x="1642" y="1901"/>
                    <a:pt x="1795" y="1868"/>
                    <a:pt x="1850" y="1868"/>
                  </a:cubicBezTo>
                  <a:cubicBezTo>
                    <a:pt x="1862" y="1868"/>
                    <a:pt x="1869" y="1870"/>
                    <a:pt x="1869" y="1870"/>
                  </a:cubicBezTo>
                  <a:cubicBezTo>
                    <a:pt x="1877" y="1869"/>
                    <a:pt x="1886" y="1868"/>
                    <a:pt x="1894" y="1868"/>
                  </a:cubicBezTo>
                  <a:cubicBezTo>
                    <a:pt x="2160" y="1868"/>
                    <a:pt x="2098" y="2387"/>
                    <a:pt x="2082" y="2689"/>
                  </a:cubicBezTo>
                  <a:cubicBezTo>
                    <a:pt x="1984" y="3214"/>
                    <a:pt x="2131" y="3755"/>
                    <a:pt x="2492" y="4164"/>
                  </a:cubicBezTo>
                  <a:cubicBezTo>
                    <a:pt x="2734" y="4428"/>
                    <a:pt x="3054" y="4518"/>
                    <a:pt x="3374" y="4518"/>
                  </a:cubicBezTo>
                  <a:cubicBezTo>
                    <a:pt x="3770" y="4518"/>
                    <a:pt x="4165" y="4381"/>
                    <a:pt x="4409" y="4263"/>
                  </a:cubicBezTo>
                  <a:cubicBezTo>
                    <a:pt x="4514" y="4217"/>
                    <a:pt x="4626" y="4195"/>
                    <a:pt x="4738" y="4195"/>
                  </a:cubicBezTo>
                  <a:cubicBezTo>
                    <a:pt x="4909" y="4195"/>
                    <a:pt x="5081" y="4246"/>
                    <a:pt x="5229" y="4345"/>
                  </a:cubicBezTo>
                  <a:cubicBezTo>
                    <a:pt x="5082" y="3460"/>
                    <a:pt x="4655" y="3197"/>
                    <a:pt x="4016" y="3132"/>
                  </a:cubicBezTo>
                  <a:cubicBezTo>
                    <a:pt x="3393" y="3066"/>
                    <a:pt x="2541" y="2853"/>
                    <a:pt x="2197" y="1771"/>
                  </a:cubicBezTo>
                  <a:cubicBezTo>
                    <a:pt x="1869" y="690"/>
                    <a:pt x="2180" y="1"/>
                    <a:pt x="21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18"/>
            <p:cNvSpPr/>
            <p:nvPr/>
          </p:nvSpPr>
          <p:spPr>
            <a:xfrm>
              <a:off x="4630863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4" y="83"/>
                    <a:pt x="508" y="345"/>
                  </a:cubicBezTo>
                  <a:cubicBezTo>
                    <a:pt x="164" y="525"/>
                    <a:pt x="0" y="919"/>
                    <a:pt x="115" y="1296"/>
                  </a:cubicBezTo>
                  <a:cubicBezTo>
                    <a:pt x="180" y="1509"/>
                    <a:pt x="230" y="1755"/>
                    <a:pt x="262" y="1984"/>
                  </a:cubicBezTo>
                  <a:cubicBezTo>
                    <a:pt x="262" y="1984"/>
                    <a:pt x="262" y="1837"/>
                    <a:pt x="771" y="1542"/>
                  </a:cubicBezTo>
                  <a:cubicBezTo>
                    <a:pt x="1295" y="1263"/>
                    <a:pt x="1098" y="837"/>
                    <a:pt x="1000" y="558"/>
                  </a:cubicBezTo>
                  <a:cubicBezTo>
                    <a:pt x="951" y="378"/>
                    <a:pt x="934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18"/>
            <p:cNvSpPr/>
            <p:nvPr/>
          </p:nvSpPr>
          <p:spPr>
            <a:xfrm>
              <a:off x="4443707" y="4217636"/>
              <a:ext cx="226978" cy="160285"/>
            </a:xfrm>
            <a:custGeom>
              <a:rect b="b" l="l" r="r" t="t"/>
              <a:pathLst>
                <a:path extrusionOk="0" h="4886" w="6919">
                  <a:moveTo>
                    <a:pt x="4994" y="1"/>
                  </a:moveTo>
                  <a:cubicBezTo>
                    <a:pt x="4771" y="1"/>
                    <a:pt x="4521" y="53"/>
                    <a:pt x="4246" y="175"/>
                  </a:cubicBezTo>
                  <a:cubicBezTo>
                    <a:pt x="2788" y="831"/>
                    <a:pt x="3050" y="3306"/>
                    <a:pt x="4787" y="3667"/>
                  </a:cubicBezTo>
                  <a:cubicBezTo>
                    <a:pt x="4984" y="3699"/>
                    <a:pt x="5197" y="3732"/>
                    <a:pt x="5361" y="3749"/>
                  </a:cubicBezTo>
                  <a:cubicBezTo>
                    <a:pt x="4902" y="3831"/>
                    <a:pt x="4459" y="3978"/>
                    <a:pt x="4050" y="4191"/>
                  </a:cubicBezTo>
                  <a:cubicBezTo>
                    <a:pt x="3902" y="4273"/>
                    <a:pt x="3673" y="4339"/>
                    <a:pt x="3623" y="4355"/>
                  </a:cubicBezTo>
                  <a:cubicBezTo>
                    <a:pt x="3169" y="4527"/>
                    <a:pt x="2740" y="4603"/>
                    <a:pt x="2352" y="4603"/>
                  </a:cubicBezTo>
                  <a:cubicBezTo>
                    <a:pt x="1524" y="4603"/>
                    <a:pt x="887" y="4256"/>
                    <a:pt x="607" y="3765"/>
                  </a:cubicBezTo>
                  <a:cubicBezTo>
                    <a:pt x="362" y="3355"/>
                    <a:pt x="345" y="2863"/>
                    <a:pt x="558" y="2454"/>
                  </a:cubicBezTo>
                  <a:cubicBezTo>
                    <a:pt x="575" y="2437"/>
                    <a:pt x="575" y="2437"/>
                    <a:pt x="575" y="2421"/>
                  </a:cubicBezTo>
                  <a:cubicBezTo>
                    <a:pt x="787" y="2106"/>
                    <a:pt x="1123" y="1959"/>
                    <a:pt x="1436" y="1959"/>
                  </a:cubicBezTo>
                  <a:cubicBezTo>
                    <a:pt x="1727" y="1959"/>
                    <a:pt x="1998" y="2086"/>
                    <a:pt x="2132" y="2323"/>
                  </a:cubicBezTo>
                  <a:cubicBezTo>
                    <a:pt x="2247" y="2454"/>
                    <a:pt x="2296" y="2618"/>
                    <a:pt x="2296" y="2798"/>
                  </a:cubicBezTo>
                  <a:cubicBezTo>
                    <a:pt x="2296" y="2945"/>
                    <a:pt x="2247" y="3093"/>
                    <a:pt x="2132" y="3208"/>
                  </a:cubicBezTo>
                  <a:cubicBezTo>
                    <a:pt x="2026" y="3304"/>
                    <a:pt x="1968" y="3335"/>
                    <a:pt x="1936" y="3335"/>
                  </a:cubicBezTo>
                  <a:cubicBezTo>
                    <a:pt x="1909" y="3335"/>
                    <a:pt x="1902" y="3312"/>
                    <a:pt x="1902" y="3290"/>
                  </a:cubicBezTo>
                  <a:cubicBezTo>
                    <a:pt x="2027" y="3030"/>
                    <a:pt x="1741" y="2861"/>
                    <a:pt x="1489" y="2861"/>
                  </a:cubicBezTo>
                  <a:cubicBezTo>
                    <a:pt x="1312" y="2861"/>
                    <a:pt x="1151" y="2945"/>
                    <a:pt x="1165" y="3142"/>
                  </a:cubicBezTo>
                  <a:cubicBezTo>
                    <a:pt x="1154" y="3417"/>
                    <a:pt x="1393" y="3544"/>
                    <a:pt x="1646" y="3544"/>
                  </a:cubicBezTo>
                  <a:cubicBezTo>
                    <a:pt x="1770" y="3544"/>
                    <a:pt x="1898" y="3513"/>
                    <a:pt x="2001" y="3454"/>
                  </a:cubicBezTo>
                  <a:lnTo>
                    <a:pt x="2034" y="3437"/>
                  </a:lnTo>
                  <a:cubicBezTo>
                    <a:pt x="2050" y="3421"/>
                    <a:pt x="2083" y="3404"/>
                    <a:pt x="2099" y="3388"/>
                  </a:cubicBezTo>
                  <a:cubicBezTo>
                    <a:pt x="2394" y="3093"/>
                    <a:pt x="2443" y="2634"/>
                    <a:pt x="2181" y="2290"/>
                  </a:cubicBezTo>
                  <a:cubicBezTo>
                    <a:pt x="2043" y="2021"/>
                    <a:pt x="1730" y="1874"/>
                    <a:pt x="1395" y="1874"/>
                  </a:cubicBezTo>
                  <a:cubicBezTo>
                    <a:pt x="1055" y="1874"/>
                    <a:pt x="691" y="2025"/>
                    <a:pt x="460" y="2355"/>
                  </a:cubicBezTo>
                  <a:cubicBezTo>
                    <a:pt x="1" y="2962"/>
                    <a:pt x="149" y="4126"/>
                    <a:pt x="935" y="4585"/>
                  </a:cubicBezTo>
                  <a:cubicBezTo>
                    <a:pt x="1284" y="4773"/>
                    <a:pt x="1685" y="4885"/>
                    <a:pt x="2079" y="4885"/>
                  </a:cubicBezTo>
                  <a:cubicBezTo>
                    <a:pt x="2130" y="4885"/>
                    <a:pt x="2180" y="4883"/>
                    <a:pt x="2230" y="4880"/>
                  </a:cubicBezTo>
                  <a:cubicBezTo>
                    <a:pt x="3132" y="4863"/>
                    <a:pt x="3853" y="4371"/>
                    <a:pt x="5033" y="4011"/>
                  </a:cubicBezTo>
                  <a:cubicBezTo>
                    <a:pt x="5459" y="3896"/>
                    <a:pt x="5902" y="3831"/>
                    <a:pt x="6344" y="3798"/>
                  </a:cubicBezTo>
                  <a:cubicBezTo>
                    <a:pt x="6541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9" y="3663"/>
                    <a:pt x="6648" y="3663"/>
                  </a:cubicBezTo>
                  <a:cubicBezTo>
                    <a:pt x="6496" y="3663"/>
                    <a:pt x="6312" y="3634"/>
                    <a:pt x="6181" y="3519"/>
                  </a:cubicBezTo>
                  <a:cubicBezTo>
                    <a:pt x="5918" y="3273"/>
                    <a:pt x="5918" y="3372"/>
                    <a:pt x="5640" y="3290"/>
                  </a:cubicBezTo>
                  <a:cubicBezTo>
                    <a:pt x="5459" y="3240"/>
                    <a:pt x="5361" y="3093"/>
                    <a:pt x="5361" y="2913"/>
                  </a:cubicBezTo>
                  <a:cubicBezTo>
                    <a:pt x="5164" y="3077"/>
                    <a:pt x="5131" y="3372"/>
                    <a:pt x="5279" y="3585"/>
                  </a:cubicBezTo>
                  <a:cubicBezTo>
                    <a:pt x="5279" y="3585"/>
                    <a:pt x="4558" y="3585"/>
                    <a:pt x="4377" y="3208"/>
                  </a:cubicBezTo>
                  <a:cubicBezTo>
                    <a:pt x="4214" y="2831"/>
                    <a:pt x="4410" y="2847"/>
                    <a:pt x="4558" y="2765"/>
                  </a:cubicBezTo>
                  <a:cubicBezTo>
                    <a:pt x="4705" y="2667"/>
                    <a:pt x="4754" y="2536"/>
                    <a:pt x="4591" y="2323"/>
                  </a:cubicBezTo>
                  <a:cubicBezTo>
                    <a:pt x="4443" y="2126"/>
                    <a:pt x="4476" y="1749"/>
                    <a:pt x="4738" y="1749"/>
                  </a:cubicBezTo>
                  <a:cubicBezTo>
                    <a:pt x="4660" y="1580"/>
                    <a:pt x="4489" y="1483"/>
                    <a:pt x="4315" y="1483"/>
                  </a:cubicBezTo>
                  <a:cubicBezTo>
                    <a:pt x="4270" y="1483"/>
                    <a:pt x="4225" y="1489"/>
                    <a:pt x="4181" y="1503"/>
                  </a:cubicBezTo>
                  <a:cubicBezTo>
                    <a:pt x="3755" y="1569"/>
                    <a:pt x="3755" y="2175"/>
                    <a:pt x="3755" y="2175"/>
                  </a:cubicBezTo>
                  <a:cubicBezTo>
                    <a:pt x="3755" y="2175"/>
                    <a:pt x="3443" y="1421"/>
                    <a:pt x="3935" y="1044"/>
                  </a:cubicBezTo>
                  <a:cubicBezTo>
                    <a:pt x="4118" y="899"/>
                    <a:pt x="4267" y="844"/>
                    <a:pt x="4385" y="844"/>
                  </a:cubicBezTo>
                  <a:cubicBezTo>
                    <a:pt x="4573" y="844"/>
                    <a:pt x="4681" y="985"/>
                    <a:pt x="4722" y="1126"/>
                  </a:cubicBezTo>
                  <a:cubicBezTo>
                    <a:pt x="4775" y="1311"/>
                    <a:pt x="4871" y="1465"/>
                    <a:pt x="5018" y="1465"/>
                  </a:cubicBezTo>
                  <a:cubicBezTo>
                    <a:pt x="5053" y="1465"/>
                    <a:pt x="5091" y="1456"/>
                    <a:pt x="5131" y="1437"/>
                  </a:cubicBezTo>
                  <a:cubicBezTo>
                    <a:pt x="5264" y="1371"/>
                    <a:pt x="5375" y="1267"/>
                    <a:pt x="5473" y="1267"/>
                  </a:cubicBezTo>
                  <a:cubicBezTo>
                    <a:pt x="5520" y="1267"/>
                    <a:pt x="5564" y="1291"/>
                    <a:pt x="5607" y="1355"/>
                  </a:cubicBezTo>
                  <a:cubicBezTo>
                    <a:pt x="5722" y="1601"/>
                    <a:pt x="5607" y="1896"/>
                    <a:pt x="5361" y="2011"/>
                  </a:cubicBezTo>
                  <a:cubicBezTo>
                    <a:pt x="5361" y="2011"/>
                    <a:pt x="5367" y="2011"/>
                    <a:pt x="5377" y="2011"/>
                  </a:cubicBezTo>
                  <a:cubicBezTo>
                    <a:pt x="5485" y="2011"/>
                    <a:pt x="6095" y="1984"/>
                    <a:pt x="6230" y="1372"/>
                  </a:cubicBezTo>
                  <a:cubicBezTo>
                    <a:pt x="6347" y="822"/>
                    <a:pt x="5880" y="1"/>
                    <a:pt x="49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18"/>
            <p:cNvSpPr/>
            <p:nvPr/>
          </p:nvSpPr>
          <p:spPr>
            <a:xfrm>
              <a:off x="4407686" y="4303489"/>
              <a:ext cx="152773" cy="108650"/>
            </a:xfrm>
            <a:custGeom>
              <a:rect b="b" l="l" r="r" t="t"/>
              <a:pathLst>
                <a:path extrusionOk="0" h="3312" w="4657">
                  <a:moveTo>
                    <a:pt x="837" y="1"/>
                  </a:moveTo>
                  <a:cubicBezTo>
                    <a:pt x="837" y="1"/>
                    <a:pt x="1" y="919"/>
                    <a:pt x="558" y="1722"/>
                  </a:cubicBezTo>
                  <a:cubicBezTo>
                    <a:pt x="870" y="2181"/>
                    <a:pt x="1378" y="2459"/>
                    <a:pt x="1935" y="2492"/>
                  </a:cubicBezTo>
                  <a:cubicBezTo>
                    <a:pt x="1869" y="2492"/>
                    <a:pt x="1476" y="2492"/>
                    <a:pt x="1296" y="2722"/>
                  </a:cubicBezTo>
                  <a:cubicBezTo>
                    <a:pt x="1181" y="2885"/>
                    <a:pt x="1132" y="3099"/>
                    <a:pt x="1165" y="3312"/>
                  </a:cubicBezTo>
                  <a:cubicBezTo>
                    <a:pt x="1215" y="3223"/>
                    <a:pt x="1305" y="3164"/>
                    <a:pt x="1395" y="3164"/>
                  </a:cubicBezTo>
                  <a:cubicBezTo>
                    <a:pt x="1422" y="3164"/>
                    <a:pt x="1450" y="3169"/>
                    <a:pt x="1476" y="3180"/>
                  </a:cubicBezTo>
                  <a:cubicBezTo>
                    <a:pt x="1590" y="3215"/>
                    <a:pt x="1750" y="3288"/>
                    <a:pt x="1933" y="3288"/>
                  </a:cubicBezTo>
                  <a:cubicBezTo>
                    <a:pt x="2092" y="3288"/>
                    <a:pt x="2267" y="3233"/>
                    <a:pt x="2443" y="3049"/>
                  </a:cubicBezTo>
                  <a:cubicBezTo>
                    <a:pt x="2820" y="2640"/>
                    <a:pt x="3312" y="2869"/>
                    <a:pt x="4656" y="2164"/>
                  </a:cubicBezTo>
                  <a:cubicBezTo>
                    <a:pt x="4656" y="2164"/>
                    <a:pt x="4656" y="2164"/>
                    <a:pt x="4656" y="2164"/>
                  </a:cubicBezTo>
                  <a:cubicBezTo>
                    <a:pt x="4642" y="2164"/>
                    <a:pt x="3924" y="2456"/>
                    <a:pt x="3119" y="2456"/>
                  </a:cubicBezTo>
                  <a:cubicBezTo>
                    <a:pt x="2653" y="2456"/>
                    <a:pt x="2159" y="2358"/>
                    <a:pt x="1755" y="2049"/>
                  </a:cubicBezTo>
                  <a:cubicBezTo>
                    <a:pt x="1115" y="1574"/>
                    <a:pt x="771" y="787"/>
                    <a:pt x="8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18"/>
            <p:cNvSpPr/>
            <p:nvPr/>
          </p:nvSpPr>
          <p:spPr>
            <a:xfrm>
              <a:off x="4609343" y="4059940"/>
              <a:ext cx="145753" cy="205950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1" y="203"/>
                    <a:pt x="1279" y="606"/>
                  </a:cubicBezTo>
                  <a:cubicBezTo>
                    <a:pt x="1" y="2245"/>
                    <a:pt x="902" y="4261"/>
                    <a:pt x="1656" y="5113"/>
                  </a:cubicBezTo>
                  <a:cubicBezTo>
                    <a:pt x="2082" y="5638"/>
                    <a:pt x="2640" y="6031"/>
                    <a:pt x="3262" y="6277"/>
                  </a:cubicBezTo>
                  <a:cubicBezTo>
                    <a:pt x="2689" y="6015"/>
                    <a:pt x="2181" y="5622"/>
                    <a:pt x="1771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7" y="3310"/>
                    <a:pt x="968" y="2753"/>
                    <a:pt x="1000" y="2212"/>
                  </a:cubicBezTo>
                  <a:cubicBezTo>
                    <a:pt x="1132" y="737"/>
                    <a:pt x="1967" y="180"/>
                    <a:pt x="2721" y="163"/>
                  </a:cubicBezTo>
                  <a:cubicBezTo>
                    <a:pt x="3066" y="163"/>
                    <a:pt x="3394" y="311"/>
                    <a:pt x="3639" y="557"/>
                  </a:cubicBezTo>
                  <a:cubicBezTo>
                    <a:pt x="4279" y="1098"/>
                    <a:pt x="3918" y="2048"/>
                    <a:pt x="3377" y="2278"/>
                  </a:cubicBezTo>
                  <a:cubicBezTo>
                    <a:pt x="3254" y="2339"/>
                    <a:pt x="3122" y="2372"/>
                    <a:pt x="2988" y="2372"/>
                  </a:cubicBezTo>
                  <a:cubicBezTo>
                    <a:pt x="2871" y="2372"/>
                    <a:pt x="2754" y="2347"/>
                    <a:pt x="2640" y="2294"/>
                  </a:cubicBezTo>
                  <a:cubicBezTo>
                    <a:pt x="2476" y="2196"/>
                    <a:pt x="2344" y="2032"/>
                    <a:pt x="2328" y="1835"/>
                  </a:cubicBezTo>
                  <a:cubicBezTo>
                    <a:pt x="2328" y="1737"/>
                    <a:pt x="2357" y="1715"/>
                    <a:pt x="2410" y="1715"/>
                  </a:cubicBezTo>
                  <a:cubicBezTo>
                    <a:pt x="2455" y="1715"/>
                    <a:pt x="2518" y="1731"/>
                    <a:pt x="2597" y="1731"/>
                  </a:cubicBezTo>
                  <a:cubicBezTo>
                    <a:pt x="2658" y="1731"/>
                    <a:pt x="2727" y="1722"/>
                    <a:pt x="2803" y="1688"/>
                  </a:cubicBezTo>
                  <a:cubicBezTo>
                    <a:pt x="3000" y="1573"/>
                    <a:pt x="3049" y="1294"/>
                    <a:pt x="2885" y="1130"/>
                  </a:cubicBezTo>
                  <a:cubicBezTo>
                    <a:pt x="2811" y="1056"/>
                    <a:pt x="2710" y="1016"/>
                    <a:pt x="2606" y="1016"/>
                  </a:cubicBezTo>
                  <a:cubicBezTo>
                    <a:pt x="2411" y="1016"/>
                    <a:pt x="2207" y="1159"/>
                    <a:pt x="2164" y="1491"/>
                  </a:cubicBezTo>
                  <a:cubicBezTo>
                    <a:pt x="2131" y="1737"/>
                    <a:pt x="2213" y="1983"/>
                    <a:pt x="2377" y="2147"/>
                  </a:cubicBezTo>
                  <a:cubicBezTo>
                    <a:pt x="2394" y="2179"/>
                    <a:pt x="2426" y="2196"/>
                    <a:pt x="2443" y="2212"/>
                  </a:cubicBezTo>
                  <a:lnTo>
                    <a:pt x="2492" y="2261"/>
                  </a:lnTo>
                  <a:lnTo>
                    <a:pt x="2541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54" y="2409"/>
                    <a:pt x="2894" y="2442"/>
                    <a:pt x="3031" y="2442"/>
                  </a:cubicBezTo>
                  <a:cubicBezTo>
                    <a:pt x="3168" y="2442"/>
                    <a:pt x="3303" y="2409"/>
                    <a:pt x="3426" y="2343"/>
                  </a:cubicBezTo>
                  <a:cubicBezTo>
                    <a:pt x="4016" y="2130"/>
                    <a:pt x="4443" y="1081"/>
                    <a:pt x="3754" y="458"/>
                  </a:cubicBezTo>
                  <a:cubicBezTo>
                    <a:pt x="3480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18"/>
            <p:cNvSpPr/>
            <p:nvPr/>
          </p:nvSpPr>
          <p:spPr>
            <a:xfrm>
              <a:off x="3294591" y="4897400"/>
              <a:ext cx="297935" cy="207098"/>
            </a:xfrm>
            <a:custGeom>
              <a:rect b="b" l="l" r="r" t="t"/>
              <a:pathLst>
                <a:path extrusionOk="0" h="6313" w="9082">
                  <a:moveTo>
                    <a:pt x="7080" y="0"/>
                  </a:moveTo>
                  <a:cubicBezTo>
                    <a:pt x="6623" y="0"/>
                    <a:pt x="6191" y="163"/>
                    <a:pt x="5918" y="501"/>
                  </a:cubicBezTo>
                  <a:cubicBezTo>
                    <a:pt x="5541" y="910"/>
                    <a:pt x="5492" y="1533"/>
                    <a:pt x="5820" y="1992"/>
                  </a:cubicBezTo>
                  <a:cubicBezTo>
                    <a:pt x="5902" y="2140"/>
                    <a:pt x="6033" y="2238"/>
                    <a:pt x="6197" y="2304"/>
                  </a:cubicBezTo>
                  <a:lnTo>
                    <a:pt x="6229" y="2320"/>
                  </a:lnTo>
                  <a:lnTo>
                    <a:pt x="6295" y="2336"/>
                  </a:lnTo>
                  <a:cubicBezTo>
                    <a:pt x="6328" y="2353"/>
                    <a:pt x="6361" y="2353"/>
                    <a:pt x="6393" y="2369"/>
                  </a:cubicBezTo>
                  <a:cubicBezTo>
                    <a:pt x="6462" y="2385"/>
                    <a:pt x="6532" y="2394"/>
                    <a:pt x="6601" y="2394"/>
                  </a:cubicBezTo>
                  <a:cubicBezTo>
                    <a:pt x="6812" y="2394"/>
                    <a:pt x="7019" y="2317"/>
                    <a:pt x="7180" y="2156"/>
                  </a:cubicBezTo>
                  <a:cubicBezTo>
                    <a:pt x="7571" y="1751"/>
                    <a:pt x="7301" y="1208"/>
                    <a:pt x="6963" y="1208"/>
                  </a:cubicBezTo>
                  <a:cubicBezTo>
                    <a:pt x="6932" y="1208"/>
                    <a:pt x="6900" y="1212"/>
                    <a:pt x="6869" y="1222"/>
                  </a:cubicBezTo>
                  <a:cubicBezTo>
                    <a:pt x="6557" y="1304"/>
                    <a:pt x="6492" y="1714"/>
                    <a:pt x="6721" y="1845"/>
                  </a:cubicBezTo>
                  <a:cubicBezTo>
                    <a:pt x="6775" y="1875"/>
                    <a:pt x="6834" y="1889"/>
                    <a:pt x="6892" y="1889"/>
                  </a:cubicBezTo>
                  <a:cubicBezTo>
                    <a:pt x="6992" y="1889"/>
                    <a:pt x="7091" y="1846"/>
                    <a:pt x="7164" y="1763"/>
                  </a:cubicBezTo>
                  <a:lnTo>
                    <a:pt x="7164" y="1763"/>
                  </a:lnTo>
                  <a:cubicBezTo>
                    <a:pt x="7197" y="1910"/>
                    <a:pt x="7147" y="2058"/>
                    <a:pt x="7016" y="2140"/>
                  </a:cubicBezTo>
                  <a:cubicBezTo>
                    <a:pt x="6876" y="2257"/>
                    <a:pt x="6702" y="2315"/>
                    <a:pt x="6530" y="2315"/>
                  </a:cubicBezTo>
                  <a:cubicBezTo>
                    <a:pt x="6462" y="2315"/>
                    <a:pt x="6393" y="2306"/>
                    <a:pt x="6328" y="2287"/>
                  </a:cubicBezTo>
                  <a:cubicBezTo>
                    <a:pt x="6229" y="2271"/>
                    <a:pt x="6147" y="2222"/>
                    <a:pt x="6066" y="2173"/>
                  </a:cubicBezTo>
                  <a:cubicBezTo>
                    <a:pt x="5557" y="1763"/>
                    <a:pt x="5525" y="1009"/>
                    <a:pt x="5984" y="550"/>
                  </a:cubicBezTo>
                  <a:cubicBezTo>
                    <a:pt x="6239" y="246"/>
                    <a:pt x="6633" y="102"/>
                    <a:pt x="7049" y="102"/>
                  </a:cubicBezTo>
                  <a:cubicBezTo>
                    <a:pt x="7915" y="102"/>
                    <a:pt x="8879" y="727"/>
                    <a:pt x="8901" y="1845"/>
                  </a:cubicBezTo>
                  <a:cubicBezTo>
                    <a:pt x="8918" y="2664"/>
                    <a:pt x="8491" y="3402"/>
                    <a:pt x="7770" y="3795"/>
                  </a:cubicBezTo>
                  <a:lnTo>
                    <a:pt x="7705" y="3812"/>
                  </a:lnTo>
                  <a:cubicBezTo>
                    <a:pt x="7623" y="3844"/>
                    <a:pt x="7541" y="3877"/>
                    <a:pt x="7442" y="3894"/>
                  </a:cubicBezTo>
                  <a:cubicBezTo>
                    <a:pt x="7216" y="3946"/>
                    <a:pt x="6990" y="3968"/>
                    <a:pt x="6765" y="3968"/>
                  </a:cubicBezTo>
                  <a:cubicBezTo>
                    <a:pt x="5179" y="3968"/>
                    <a:pt x="3643" y="2834"/>
                    <a:pt x="2302" y="2834"/>
                  </a:cubicBezTo>
                  <a:cubicBezTo>
                    <a:pt x="2155" y="2834"/>
                    <a:pt x="2011" y="2847"/>
                    <a:pt x="1869" y="2877"/>
                  </a:cubicBezTo>
                  <a:cubicBezTo>
                    <a:pt x="624" y="3156"/>
                    <a:pt x="263" y="4041"/>
                    <a:pt x="148" y="4582"/>
                  </a:cubicBezTo>
                  <a:cubicBezTo>
                    <a:pt x="1" y="5123"/>
                    <a:pt x="115" y="5729"/>
                    <a:pt x="558" y="6057"/>
                  </a:cubicBezTo>
                  <a:cubicBezTo>
                    <a:pt x="784" y="6233"/>
                    <a:pt x="1056" y="6313"/>
                    <a:pt x="1321" y="6313"/>
                  </a:cubicBezTo>
                  <a:cubicBezTo>
                    <a:pt x="1747" y="6313"/>
                    <a:pt x="2156" y="6106"/>
                    <a:pt x="2328" y="5762"/>
                  </a:cubicBezTo>
                  <a:cubicBezTo>
                    <a:pt x="2656" y="5221"/>
                    <a:pt x="2361" y="4516"/>
                    <a:pt x="1869" y="4402"/>
                  </a:cubicBezTo>
                  <a:cubicBezTo>
                    <a:pt x="1775" y="4363"/>
                    <a:pt x="1678" y="4344"/>
                    <a:pt x="1581" y="4344"/>
                  </a:cubicBezTo>
                  <a:cubicBezTo>
                    <a:pt x="1273" y="4344"/>
                    <a:pt x="978" y="4532"/>
                    <a:pt x="853" y="4844"/>
                  </a:cubicBezTo>
                  <a:cubicBezTo>
                    <a:pt x="820" y="4959"/>
                    <a:pt x="820" y="5090"/>
                    <a:pt x="837" y="5221"/>
                  </a:cubicBezTo>
                  <a:lnTo>
                    <a:pt x="837" y="5238"/>
                  </a:lnTo>
                  <a:cubicBezTo>
                    <a:pt x="837" y="5238"/>
                    <a:pt x="853" y="5254"/>
                    <a:pt x="853" y="5270"/>
                  </a:cubicBezTo>
                  <a:cubicBezTo>
                    <a:pt x="853" y="5287"/>
                    <a:pt x="853" y="5287"/>
                    <a:pt x="853" y="5303"/>
                  </a:cubicBezTo>
                  <a:cubicBezTo>
                    <a:pt x="927" y="5525"/>
                    <a:pt x="1130" y="5663"/>
                    <a:pt x="1351" y="5663"/>
                  </a:cubicBezTo>
                  <a:cubicBezTo>
                    <a:pt x="1425" y="5663"/>
                    <a:pt x="1501" y="5647"/>
                    <a:pt x="1574" y="5615"/>
                  </a:cubicBezTo>
                  <a:cubicBezTo>
                    <a:pt x="1921" y="5473"/>
                    <a:pt x="1813" y="4923"/>
                    <a:pt x="1471" y="4923"/>
                  </a:cubicBezTo>
                  <a:cubicBezTo>
                    <a:pt x="1456" y="4923"/>
                    <a:pt x="1442" y="4924"/>
                    <a:pt x="1427" y="4926"/>
                  </a:cubicBezTo>
                  <a:cubicBezTo>
                    <a:pt x="1050" y="4959"/>
                    <a:pt x="1115" y="5320"/>
                    <a:pt x="1066" y="5369"/>
                  </a:cubicBezTo>
                  <a:cubicBezTo>
                    <a:pt x="1052" y="5383"/>
                    <a:pt x="1037" y="5389"/>
                    <a:pt x="1022" y="5389"/>
                  </a:cubicBezTo>
                  <a:cubicBezTo>
                    <a:pt x="968" y="5389"/>
                    <a:pt x="915" y="5313"/>
                    <a:pt x="902" y="5287"/>
                  </a:cubicBezTo>
                  <a:cubicBezTo>
                    <a:pt x="837" y="5090"/>
                    <a:pt x="853" y="4877"/>
                    <a:pt x="951" y="4713"/>
                  </a:cubicBezTo>
                  <a:cubicBezTo>
                    <a:pt x="1091" y="4504"/>
                    <a:pt x="1320" y="4394"/>
                    <a:pt x="1559" y="4394"/>
                  </a:cubicBezTo>
                  <a:cubicBezTo>
                    <a:pt x="1657" y="4394"/>
                    <a:pt x="1757" y="4413"/>
                    <a:pt x="1853" y="4451"/>
                  </a:cubicBezTo>
                  <a:cubicBezTo>
                    <a:pt x="2312" y="4566"/>
                    <a:pt x="2558" y="5221"/>
                    <a:pt x="2246" y="5713"/>
                  </a:cubicBezTo>
                  <a:cubicBezTo>
                    <a:pt x="2086" y="6024"/>
                    <a:pt x="1703" y="6207"/>
                    <a:pt x="1314" y="6207"/>
                  </a:cubicBezTo>
                  <a:cubicBezTo>
                    <a:pt x="1069" y="6207"/>
                    <a:pt x="820" y="6134"/>
                    <a:pt x="624" y="5975"/>
                  </a:cubicBezTo>
                  <a:cubicBezTo>
                    <a:pt x="83" y="5566"/>
                    <a:pt x="115" y="4631"/>
                    <a:pt x="558" y="4058"/>
                  </a:cubicBezTo>
                  <a:cubicBezTo>
                    <a:pt x="904" y="3576"/>
                    <a:pt x="1492" y="3345"/>
                    <a:pt x="2105" y="3345"/>
                  </a:cubicBezTo>
                  <a:cubicBezTo>
                    <a:pt x="2305" y="3345"/>
                    <a:pt x="2508" y="3370"/>
                    <a:pt x="2705" y="3418"/>
                  </a:cubicBezTo>
                  <a:cubicBezTo>
                    <a:pt x="3508" y="3615"/>
                    <a:pt x="4328" y="3959"/>
                    <a:pt x="5213" y="4189"/>
                  </a:cubicBezTo>
                  <a:cubicBezTo>
                    <a:pt x="5549" y="4250"/>
                    <a:pt x="5892" y="4286"/>
                    <a:pt x="6230" y="4286"/>
                  </a:cubicBezTo>
                  <a:cubicBezTo>
                    <a:pt x="6800" y="4286"/>
                    <a:pt x="7358" y="4184"/>
                    <a:pt x="7852" y="3926"/>
                  </a:cubicBezTo>
                  <a:cubicBezTo>
                    <a:pt x="8623" y="3517"/>
                    <a:pt x="9082" y="2713"/>
                    <a:pt x="9049" y="1845"/>
                  </a:cubicBezTo>
                  <a:cubicBezTo>
                    <a:pt x="9016" y="653"/>
                    <a:pt x="7998" y="0"/>
                    <a:pt x="70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18"/>
            <p:cNvSpPr/>
            <p:nvPr/>
          </p:nvSpPr>
          <p:spPr>
            <a:xfrm>
              <a:off x="3330086" y="5014811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0"/>
                  </a:moveTo>
                  <a:cubicBezTo>
                    <a:pt x="332" y="0"/>
                    <a:pt x="1" y="265"/>
                    <a:pt x="1" y="265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2" y="247"/>
                    <a:pt x="1623" y="511"/>
                  </a:cubicBezTo>
                  <a:cubicBezTo>
                    <a:pt x="2213" y="954"/>
                    <a:pt x="1853" y="1708"/>
                    <a:pt x="1754" y="2200"/>
                  </a:cubicBezTo>
                  <a:cubicBezTo>
                    <a:pt x="1656" y="2708"/>
                    <a:pt x="2361" y="2921"/>
                    <a:pt x="2721" y="3085"/>
                  </a:cubicBezTo>
                  <a:cubicBezTo>
                    <a:pt x="3082" y="3249"/>
                    <a:pt x="2902" y="3691"/>
                    <a:pt x="2902" y="3691"/>
                  </a:cubicBezTo>
                  <a:cubicBezTo>
                    <a:pt x="4230" y="2872"/>
                    <a:pt x="3377" y="1937"/>
                    <a:pt x="3148" y="1659"/>
                  </a:cubicBezTo>
                  <a:cubicBezTo>
                    <a:pt x="2957" y="1441"/>
                    <a:pt x="3083" y="1200"/>
                    <a:pt x="3272" y="1200"/>
                  </a:cubicBezTo>
                  <a:cubicBezTo>
                    <a:pt x="3311" y="1200"/>
                    <a:pt x="3352" y="1210"/>
                    <a:pt x="3394" y="1233"/>
                  </a:cubicBezTo>
                  <a:cubicBezTo>
                    <a:pt x="3639" y="1364"/>
                    <a:pt x="3262" y="1872"/>
                    <a:pt x="3951" y="2298"/>
                  </a:cubicBezTo>
                  <a:cubicBezTo>
                    <a:pt x="4120" y="2410"/>
                    <a:pt x="4280" y="2451"/>
                    <a:pt x="4423" y="2451"/>
                  </a:cubicBezTo>
                  <a:cubicBezTo>
                    <a:pt x="4847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5" y="2085"/>
                    <a:pt x="5119" y="2085"/>
                    <a:pt x="5113" y="2085"/>
                  </a:cubicBezTo>
                  <a:cubicBezTo>
                    <a:pt x="4744" y="2085"/>
                    <a:pt x="4948" y="1574"/>
                    <a:pt x="4787" y="1413"/>
                  </a:cubicBezTo>
                  <a:cubicBezTo>
                    <a:pt x="4703" y="1350"/>
                    <a:pt x="4605" y="1320"/>
                    <a:pt x="4511" y="1320"/>
                  </a:cubicBezTo>
                  <a:cubicBezTo>
                    <a:pt x="4459" y="1320"/>
                    <a:pt x="4408" y="1330"/>
                    <a:pt x="4361" y="1347"/>
                  </a:cubicBezTo>
                  <a:cubicBezTo>
                    <a:pt x="4308" y="1359"/>
                    <a:pt x="4258" y="1364"/>
                    <a:pt x="4213" y="1364"/>
                  </a:cubicBezTo>
                  <a:cubicBezTo>
                    <a:pt x="4062" y="1364"/>
                    <a:pt x="3970" y="1305"/>
                    <a:pt x="4033" y="1216"/>
                  </a:cubicBezTo>
                  <a:cubicBezTo>
                    <a:pt x="4062" y="1174"/>
                    <a:pt x="4096" y="1158"/>
                    <a:pt x="4142" y="1158"/>
                  </a:cubicBezTo>
                  <a:cubicBezTo>
                    <a:pt x="4274" y="1158"/>
                    <a:pt x="4508" y="1294"/>
                    <a:pt x="5033" y="1331"/>
                  </a:cubicBezTo>
                  <a:cubicBezTo>
                    <a:pt x="5060" y="1333"/>
                    <a:pt x="5088" y="1333"/>
                    <a:pt x="5115" y="1333"/>
                  </a:cubicBezTo>
                  <a:cubicBezTo>
                    <a:pt x="5892" y="1333"/>
                    <a:pt x="6459" y="675"/>
                    <a:pt x="6459" y="675"/>
                  </a:cubicBezTo>
                  <a:lnTo>
                    <a:pt x="6459" y="675"/>
                  </a:lnTo>
                  <a:cubicBezTo>
                    <a:pt x="6000" y="931"/>
                    <a:pt x="5514" y="1029"/>
                    <a:pt x="5026" y="1029"/>
                  </a:cubicBezTo>
                  <a:cubicBezTo>
                    <a:pt x="3859" y="1029"/>
                    <a:pt x="2680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18"/>
            <p:cNvSpPr/>
            <p:nvPr/>
          </p:nvSpPr>
          <p:spPr>
            <a:xfrm>
              <a:off x="3384937" y="4894185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0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6" y="2139"/>
                    <a:pt x="2295" y="1500"/>
                    <a:pt x="2262" y="1271"/>
                  </a:cubicBezTo>
                  <a:cubicBezTo>
                    <a:pt x="2180" y="1008"/>
                    <a:pt x="2230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18"/>
            <p:cNvSpPr/>
            <p:nvPr/>
          </p:nvSpPr>
          <p:spPr>
            <a:xfrm>
              <a:off x="3475284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44" y="541"/>
                    <a:pt x="1000" y="738"/>
                  </a:cubicBezTo>
                  <a:cubicBezTo>
                    <a:pt x="639" y="935"/>
                    <a:pt x="0" y="1344"/>
                    <a:pt x="262" y="2017"/>
                  </a:cubicBezTo>
                  <a:cubicBezTo>
                    <a:pt x="508" y="2689"/>
                    <a:pt x="1689" y="2426"/>
                    <a:pt x="2262" y="2623"/>
                  </a:cubicBezTo>
                  <a:cubicBezTo>
                    <a:pt x="2262" y="2623"/>
                    <a:pt x="1393" y="2164"/>
                    <a:pt x="1459" y="1443"/>
                  </a:cubicBezTo>
                  <a:cubicBezTo>
                    <a:pt x="1525" y="705"/>
                    <a:pt x="1443" y="181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18"/>
            <p:cNvSpPr/>
            <p:nvPr/>
          </p:nvSpPr>
          <p:spPr>
            <a:xfrm>
              <a:off x="3555395" y="4844977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78" y="1"/>
                  </a:moveTo>
                  <a:cubicBezTo>
                    <a:pt x="1" y="1345"/>
                    <a:pt x="541" y="1607"/>
                    <a:pt x="1099" y="2476"/>
                  </a:cubicBezTo>
                  <a:cubicBezTo>
                    <a:pt x="1656" y="3361"/>
                    <a:pt x="1050" y="4311"/>
                    <a:pt x="1050" y="4311"/>
                  </a:cubicBezTo>
                  <a:cubicBezTo>
                    <a:pt x="1459" y="4049"/>
                    <a:pt x="1804" y="3361"/>
                    <a:pt x="2492" y="2918"/>
                  </a:cubicBezTo>
                  <a:cubicBezTo>
                    <a:pt x="3197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2" y="1695"/>
                    <a:pt x="2760" y="1748"/>
                    <a:pt x="2595" y="1748"/>
                  </a:cubicBezTo>
                  <a:cubicBezTo>
                    <a:pt x="2554" y="1748"/>
                    <a:pt x="2508" y="1745"/>
                    <a:pt x="2459" y="1738"/>
                  </a:cubicBezTo>
                  <a:cubicBezTo>
                    <a:pt x="2428" y="1731"/>
                    <a:pt x="2398" y="1727"/>
                    <a:pt x="2369" y="1727"/>
                  </a:cubicBezTo>
                  <a:cubicBezTo>
                    <a:pt x="2134" y="1727"/>
                    <a:pt x="1962" y="1947"/>
                    <a:pt x="2049" y="2181"/>
                  </a:cubicBezTo>
                  <a:cubicBezTo>
                    <a:pt x="2101" y="2413"/>
                    <a:pt x="1959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58" y="2426"/>
                    <a:pt x="1558" y="2066"/>
                    <a:pt x="1787" y="1886"/>
                  </a:cubicBezTo>
                  <a:cubicBezTo>
                    <a:pt x="2000" y="1705"/>
                    <a:pt x="2148" y="1312"/>
                    <a:pt x="1951" y="689"/>
                  </a:cubicBezTo>
                  <a:cubicBezTo>
                    <a:pt x="1815" y="219"/>
                    <a:pt x="1370" y="104"/>
                    <a:pt x="1048" y="104"/>
                  </a:cubicBezTo>
                  <a:cubicBezTo>
                    <a:pt x="943" y="104"/>
                    <a:pt x="852" y="116"/>
                    <a:pt x="787" y="132"/>
                  </a:cubicBezTo>
                  <a:cubicBezTo>
                    <a:pt x="764" y="134"/>
                    <a:pt x="741" y="136"/>
                    <a:pt x="717" y="136"/>
                  </a:cubicBezTo>
                  <a:cubicBezTo>
                    <a:pt x="594" y="136"/>
                    <a:pt x="474" y="97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18"/>
            <p:cNvSpPr/>
            <p:nvPr/>
          </p:nvSpPr>
          <p:spPr>
            <a:xfrm>
              <a:off x="3532267" y="4636793"/>
              <a:ext cx="265655" cy="265753"/>
            </a:xfrm>
            <a:custGeom>
              <a:rect b="b" l="l" r="r" t="t"/>
              <a:pathLst>
                <a:path extrusionOk="0" h="8101" w="8098">
                  <a:moveTo>
                    <a:pt x="5732" y="0"/>
                  </a:moveTo>
                  <a:cubicBezTo>
                    <a:pt x="5218" y="0"/>
                    <a:pt x="4714" y="189"/>
                    <a:pt x="4410" y="577"/>
                  </a:cubicBezTo>
                  <a:cubicBezTo>
                    <a:pt x="4115" y="1003"/>
                    <a:pt x="4082" y="1560"/>
                    <a:pt x="4312" y="2036"/>
                  </a:cubicBezTo>
                  <a:cubicBezTo>
                    <a:pt x="4519" y="2442"/>
                    <a:pt x="4854" y="2589"/>
                    <a:pt x="5182" y="2589"/>
                  </a:cubicBezTo>
                  <a:cubicBezTo>
                    <a:pt x="5528" y="2589"/>
                    <a:pt x="5864" y="2426"/>
                    <a:pt x="6033" y="2232"/>
                  </a:cubicBezTo>
                  <a:cubicBezTo>
                    <a:pt x="6213" y="2036"/>
                    <a:pt x="6295" y="1757"/>
                    <a:pt x="6246" y="1478"/>
                  </a:cubicBezTo>
                  <a:cubicBezTo>
                    <a:pt x="6188" y="1158"/>
                    <a:pt x="5957" y="1022"/>
                    <a:pt x="5748" y="1022"/>
                  </a:cubicBezTo>
                  <a:cubicBezTo>
                    <a:pt x="5604" y="1022"/>
                    <a:pt x="5470" y="1086"/>
                    <a:pt x="5410" y="1200"/>
                  </a:cubicBezTo>
                  <a:cubicBezTo>
                    <a:pt x="5262" y="1495"/>
                    <a:pt x="5344" y="1839"/>
                    <a:pt x="5754" y="1905"/>
                  </a:cubicBezTo>
                  <a:cubicBezTo>
                    <a:pt x="6098" y="1954"/>
                    <a:pt x="5918" y="2396"/>
                    <a:pt x="5475" y="2495"/>
                  </a:cubicBezTo>
                  <a:cubicBezTo>
                    <a:pt x="5391" y="2520"/>
                    <a:pt x="5306" y="2532"/>
                    <a:pt x="5222" y="2532"/>
                  </a:cubicBezTo>
                  <a:cubicBezTo>
                    <a:pt x="4867" y="2532"/>
                    <a:pt x="4536" y="2318"/>
                    <a:pt x="4377" y="1986"/>
                  </a:cubicBezTo>
                  <a:cubicBezTo>
                    <a:pt x="4180" y="1544"/>
                    <a:pt x="4230" y="1019"/>
                    <a:pt x="4525" y="626"/>
                  </a:cubicBezTo>
                  <a:cubicBezTo>
                    <a:pt x="4795" y="288"/>
                    <a:pt x="5243" y="129"/>
                    <a:pt x="5713" y="129"/>
                  </a:cubicBezTo>
                  <a:cubicBezTo>
                    <a:pt x="5813" y="129"/>
                    <a:pt x="5915" y="136"/>
                    <a:pt x="6016" y="151"/>
                  </a:cubicBezTo>
                  <a:cubicBezTo>
                    <a:pt x="7213" y="282"/>
                    <a:pt x="7901" y="1986"/>
                    <a:pt x="7196" y="3134"/>
                  </a:cubicBezTo>
                  <a:cubicBezTo>
                    <a:pt x="6951" y="3494"/>
                    <a:pt x="6623" y="3790"/>
                    <a:pt x="6229" y="3986"/>
                  </a:cubicBezTo>
                  <a:cubicBezTo>
                    <a:pt x="5842" y="4152"/>
                    <a:pt x="5393" y="4235"/>
                    <a:pt x="4866" y="4235"/>
                  </a:cubicBezTo>
                  <a:cubicBezTo>
                    <a:pt x="4457" y="4235"/>
                    <a:pt x="4001" y="4185"/>
                    <a:pt x="3492" y="4085"/>
                  </a:cubicBezTo>
                  <a:cubicBezTo>
                    <a:pt x="3199" y="4028"/>
                    <a:pt x="2910" y="4000"/>
                    <a:pt x="2634" y="4000"/>
                  </a:cubicBezTo>
                  <a:cubicBezTo>
                    <a:pt x="1304" y="4000"/>
                    <a:pt x="240" y="4653"/>
                    <a:pt x="132" y="5970"/>
                  </a:cubicBezTo>
                  <a:cubicBezTo>
                    <a:pt x="1" y="7560"/>
                    <a:pt x="1033" y="8100"/>
                    <a:pt x="1033" y="8100"/>
                  </a:cubicBezTo>
                  <a:cubicBezTo>
                    <a:pt x="1033" y="8100"/>
                    <a:pt x="1017" y="8084"/>
                    <a:pt x="1001" y="8068"/>
                  </a:cubicBezTo>
                  <a:cubicBezTo>
                    <a:pt x="443" y="7428"/>
                    <a:pt x="591" y="6232"/>
                    <a:pt x="591" y="6232"/>
                  </a:cubicBezTo>
                  <a:cubicBezTo>
                    <a:pt x="689" y="5707"/>
                    <a:pt x="951" y="5248"/>
                    <a:pt x="1345" y="4904"/>
                  </a:cubicBezTo>
                  <a:cubicBezTo>
                    <a:pt x="1926" y="4463"/>
                    <a:pt x="2660" y="4378"/>
                    <a:pt x="3143" y="4378"/>
                  </a:cubicBezTo>
                  <a:cubicBezTo>
                    <a:pt x="3450" y="4378"/>
                    <a:pt x="3656" y="4412"/>
                    <a:pt x="3656" y="4412"/>
                  </a:cubicBezTo>
                  <a:cubicBezTo>
                    <a:pt x="3918" y="4445"/>
                    <a:pt x="4148" y="4462"/>
                    <a:pt x="4361" y="4462"/>
                  </a:cubicBezTo>
                  <a:cubicBezTo>
                    <a:pt x="4481" y="4471"/>
                    <a:pt x="4605" y="4476"/>
                    <a:pt x="4730" y="4476"/>
                  </a:cubicBezTo>
                  <a:cubicBezTo>
                    <a:pt x="5689" y="4476"/>
                    <a:pt x="6733" y="4175"/>
                    <a:pt x="7328" y="3232"/>
                  </a:cubicBezTo>
                  <a:cubicBezTo>
                    <a:pt x="8098" y="1986"/>
                    <a:pt x="7344" y="167"/>
                    <a:pt x="6016" y="20"/>
                  </a:cubicBezTo>
                  <a:cubicBezTo>
                    <a:pt x="5922" y="7"/>
                    <a:pt x="5827" y="0"/>
                    <a:pt x="57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18"/>
            <p:cNvSpPr/>
            <p:nvPr/>
          </p:nvSpPr>
          <p:spPr>
            <a:xfrm>
              <a:off x="3565073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18"/>
            <p:cNvSpPr/>
            <p:nvPr/>
          </p:nvSpPr>
          <p:spPr>
            <a:xfrm>
              <a:off x="3602701" y="4789208"/>
              <a:ext cx="153298" cy="78371"/>
            </a:xfrm>
            <a:custGeom>
              <a:rect b="b" l="l" r="r" t="t"/>
              <a:pathLst>
                <a:path extrusionOk="0" h="2389" w="4673">
                  <a:moveTo>
                    <a:pt x="1086" y="0"/>
                  </a:moveTo>
                  <a:cubicBezTo>
                    <a:pt x="394" y="0"/>
                    <a:pt x="1" y="225"/>
                    <a:pt x="1" y="225"/>
                  </a:cubicBezTo>
                  <a:cubicBezTo>
                    <a:pt x="84" y="210"/>
                    <a:pt x="164" y="203"/>
                    <a:pt x="240" y="203"/>
                  </a:cubicBezTo>
                  <a:cubicBezTo>
                    <a:pt x="728" y="203"/>
                    <a:pt x="1035" y="513"/>
                    <a:pt x="935" y="996"/>
                  </a:cubicBezTo>
                  <a:cubicBezTo>
                    <a:pt x="804" y="1406"/>
                    <a:pt x="968" y="1864"/>
                    <a:pt x="1312" y="2127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25" y="1881"/>
                    <a:pt x="2706" y="1455"/>
                  </a:cubicBezTo>
                  <a:cubicBezTo>
                    <a:pt x="2861" y="1034"/>
                    <a:pt x="2424" y="880"/>
                    <a:pt x="2240" y="880"/>
                  </a:cubicBezTo>
                  <a:cubicBezTo>
                    <a:pt x="2231" y="880"/>
                    <a:pt x="2222" y="880"/>
                    <a:pt x="2214" y="881"/>
                  </a:cubicBezTo>
                  <a:cubicBezTo>
                    <a:pt x="2110" y="890"/>
                    <a:pt x="2028" y="911"/>
                    <a:pt x="1956" y="911"/>
                  </a:cubicBezTo>
                  <a:cubicBezTo>
                    <a:pt x="1902" y="911"/>
                    <a:pt x="1853" y="900"/>
                    <a:pt x="1804" y="865"/>
                  </a:cubicBezTo>
                  <a:cubicBezTo>
                    <a:pt x="1697" y="798"/>
                    <a:pt x="1742" y="580"/>
                    <a:pt x="2019" y="580"/>
                  </a:cubicBezTo>
                  <a:cubicBezTo>
                    <a:pt x="2082" y="580"/>
                    <a:pt x="2158" y="591"/>
                    <a:pt x="2247" y="619"/>
                  </a:cubicBezTo>
                  <a:cubicBezTo>
                    <a:pt x="2722" y="783"/>
                    <a:pt x="2574" y="1242"/>
                    <a:pt x="3312" y="1389"/>
                  </a:cubicBezTo>
                  <a:cubicBezTo>
                    <a:pt x="3367" y="1400"/>
                    <a:pt x="3419" y="1406"/>
                    <a:pt x="3468" y="1406"/>
                  </a:cubicBezTo>
                  <a:cubicBezTo>
                    <a:pt x="4060" y="1406"/>
                    <a:pt x="4219" y="643"/>
                    <a:pt x="4279" y="537"/>
                  </a:cubicBezTo>
                  <a:cubicBezTo>
                    <a:pt x="4394" y="406"/>
                    <a:pt x="4525" y="275"/>
                    <a:pt x="4672" y="160"/>
                  </a:cubicBezTo>
                  <a:lnTo>
                    <a:pt x="4672" y="160"/>
                  </a:lnTo>
                  <a:cubicBezTo>
                    <a:pt x="4463" y="274"/>
                    <a:pt x="4088" y="394"/>
                    <a:pt x="3549" y="394"/>
                  </a:cubicBezTo>
                  <a:cubicBezTo>
                    <a:pt x="3161" y="394"/>
                    <a:pt x="2688" y="332"/>
                    <a:pt x="2132" y="160"/>
                  </a:cubicBezTo>
                  <a:cubicBezTo>
                    <a:pt x="1734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18"/>
            <p:cNvSpPr/>
            <p:nvPr/>
          </p:nvSpPr>
          <p:spPr>
            <a:xfrm>
              <a:off x="3611854" y="4646011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935" y="1"/>
                  </a:moveTo>
                  <a:lnTo>
                    <a:pt x="1935" y="1"/>
                  </a:lnTo>
                  <a:cubicBezTo>
                    <a:pt x="1492" y="279"/>
                    <a:pt x="1427" y="722"/>
                    <a:pt x="705" y="1345"/>
                  </a:cubicBezTo>
                  <a:cubicBezTo>
                    <a:pt x="1" y="1968"/>
                    <a:pt x="197" y="2427"/>
                    <a:pt x="345" y="2689"/>
                  </a:cubicBezTo>
                  <a:cubicBezTo>
                    <a:pt x="460" y="2804"/>
                    <a:pt x="427" y="3000"/>
                    <a:pt x="296" y="3099"/>
                  </a:cubicBezTo>
                  <a:cubicBezTo>
                    <a:pt x="1377" y="2984"/>
                    <a:pt x="1230" y="2345"/>
                    <a:pt x="1164" y="2148"/>
                  </a:cubicBezTo>
                  <a:cubicBezTo>
                    <a:pt x="1099" y="1951"/>
                    <a:pt x="1132" y="1837"/>
                    <a:pt x="1246" y="1837"/>
                  </a:cubicBezTo>
                  <a:cubicBezTo>
                    <a:pt x="1361" y="1837"/>
                    <a:pt x="1345" y="2066"/>
                    <a:pt x="1328" y="2361"/>
                  </a:cubicBezTo>
                  <a:cubicBezTo>
                    <a:pt x="1312" y="2640"/>
                    <a:pt x="1263" y="3295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5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7" y="2618"/>
                    <a:pt x="2777" y="2618"/>
                  </a:cubicBezTo>
                  <a:cubicBezTo>
                    <a:pt x="2327" y="2618"/>
                    <a:pt x="1804" y="2418"/>
                    <a:pt x="1574" y="1656"/>
                  </a:cubicBezTo>
                  <a:cubicBezTo>
                    <a:pt x="1377" y="1083"/>
                    <a:pt x="1509" y="443"/>
                    <a:pt x="193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18"/>
            <p:cNvSpPr/>
            <p:nvPr/>
          </p:nvSpPr>
          <p:spPr>
            <a:xfrm>
              <a:off x="3762432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301" y="0"/>
                  </a:moveTo>
                  <a:cubicBezTo>
                    <a:pt x="988" y="0"/>
                    <a:pt x="754" y="369"/>
                    <a:pt x="754" y="369"/>
                  </a:cubicBezTo>
                  <a:cubicBezTo>
                    <a:pt x="0" y="1500"/>
                    <a:pt x="836" y="3286"/>
                    <a:pt x="984" y="5171"/>
                  </a:cubicBezTo>
                  <a:cubicBezTo>
                    <a:pt x="1131" y="7056"/>
                    <a:pt x="476" y="7663"/>
                    <a:pt x="476" y="7663"/>
                  </a:cubicBezTo>
                  <a:cubicBezTo>
                    <a:pt x="1164" y="7122"/>
                    <a:pt x="1328" y="5351"/>
                    <a:pt x="1197" y="3991"/>
                  </a:cubicBezTo>
                  <a:cubicBezTo>
                    <a:pt x="1066" y="2631"/>
                    <a:pt x="1082" y="1352"/>
                    <a:pt x="1344" y="1090"/>
                  </a:cubicBezTo>
                  <a:cubicBezTo>
                    <a:pt x="1607" y="828"/>
                    <a:pt x="1934" y="287"/>
                    <a:pt x="1508" y="57"/>
                  </a:cubicBezTo>
                  <a:cubicBezTo>
                    <a:pt x="1436" y="17"/>
                    <a:pt x="1367" y="0"/>
                    <a:pt x="13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18"/>
            <p:cNvSpPr/>
            <p:nvPr/>
          </p:nvSpPr>
          <p:spPr>
            <a:xfrm>
              <a:off x="3702726" y="4456034"/>
              <a:ext cx="280188" cy="334119"/>
            </a:xfrm>
            <a:custGeom>
              <a:rect b="b" l="l" r="r" t="t"/>
              <a:pathLst>
                <a:path extrusionOk="0" h="10185" w="8541">
                  <a:moveTo>
                    <a:pt x="6281" y="1"/>
                  </a:moveTo>
                  <a:cubicBezTo>
                    <a:pt x="6080" y="1"/>
                    <a:pt x="5875" y="24"/>
                    <a:pt x="5672" y="71"/>
                  </a:cubicBezTo>
                  <a:cubicBezTo>
                    <a:pt x="4492" y="334"/>
                    <a:pt x="3722" y="1579"/>
                    <a:pt x="3508" y="2841"/>
                  </a:cubicBezTo>
                  <a:cubicBezTo>
                    <a:pt x="3246" y="4153"/>
                    <a:pt x="3508" y="5382"/>
                    <a:pt x="3459" y="6480"/>
                  </a:cubicBezTo>
                  <a:cubicBezTo>
                    <a:pt x="3508" y="7480"/>
                    <a:pt x="3148" y="8447"/>
                    <a:pt x="2443" y="9136"/>
                  </a:cubicBezTo>
                  <a:cubicBezTo>
                    <a:pt x="1771" y="9758"/>
                    <a:pt x="919" y="10119"/>
                    <a:pt x="1" y="10185"/>
                  </a:cubicBezTo>
                  <a:cubicBezTo>
                    <a:pt x="919" y="10152"/>
                    <a:pt x="1804" y="9808"/>
                    <a:pt x="2509" y="9201"/>
                  </a:cubicBezTo>
                  <a:cubicBezTo>
                    <a:pt x="3246" y="8496"/>
                    <a:pt x="3640" y="7513"/>
                    <a:pt x="3590" y="6497"/>
                  </a:cubicBezTo>
                  <a:cubicBezTo>
                    <a:pt x="3672" y="5366"/>
                    <a:pt x="3427" y="4136"/>
                    <a:pt x="3672" y="2874"/>
                  </a:cubicBezTo>
                  <a:cubicBezTo>
                    <a:pt x="3918" y="1628"/>
                    <a:pt x="4590" y="465"/>
                    <a:pt x="5705" y="219"/>
                  </a:cubicBezTo>
                  <a:cubicBezTo>
                    <a:pt x="5820" y="186"/>
                    <a:pt x="5951" y="170"/>
                    <a:pt x="6082" y="153"/>
                  </a:cubicBezTo>
                  <a:cubicBezTo>
                    <a:pt x="6128" y="150"/>
                    <a:pt x="6174" y="148"/>
                    <a:pt x="6220" y="148"/>
                  </a:cubicBezTo>
                  <a:cubicBezTo>
                    <a:pt x="6626" y="148"/>
                    <a:pt x="7003" y="278"/>
                    <a:pt x="7328" y="514"/>
                  </a:cubicBezTo>
                  <a:cubicBezTo>
                    <a:pt x="8049" y="1088"/>
                    <a:pt x="7951" y="2333"/>
                    <a:pt x="7541" y="2710"/>
                  </a:cubicBezTo>
                  <a:cubicBezTo>
                    <a:pt x="7334" y="2888"/>
                    <a:pt x="7109" y="2961"/>
                    <a:pt x="6912" y="2961"/>
                  </a:cubicBezTo>
                  <a:cubicBezTo>
                    <a:pt x="6654" y="2961"/>
                    <a:pt x="6442" y="2837"/>
                    <a:pt x="6377" y="2661"/>
                  </a:cubicBezTo>
                  <a:lnTo>
                    <a:pt x="6377" y="2661"/>
                  </a:lnTo>
                  <a:cubicBezTo>
                    <a:pt x="6377" y="2661"/>
                    <a:pt x="6413" y="2666"/>
                    <a:pt x="6467" y="2666"/>
                  </a:cubicBezTo>
                  <a:cubicBezTo>
                    <a:pt x="6603" y="2666"/>
                    <a:pt x="6852" y="2633"/>
                    <a:pt x="6934" y="2399"/>
                  </a:cubicBezTo>
                  <a:cubicBezTo>
                    <a:pt x="7049" y="2087"/>
                    <a:pt x="6869" y="1743"/>
                    <a:pt x="6541" y="1678"/>
                  </a:cubicBezTo>
                  <a:cubicBezTo>
                    <a:pt x="6492" y="1664"/>
                    <a:pt x="6440" y="1657"/>
                    <a:pt x="6386" y="1657"/>
                  </a:cubicBezTo>
                  <a:cubicBezTo>
                    <a:pt x="6065" y="1657"/>
                    <a:pt x="5707" y="1911"/>
                    <a:pt x="5820" y="2432"/>
                  </a:cubicBezTo>
                  <a:cubicBezTo>
                    <a:pt x="5910" y="2815"/>
                    <a:pt x="6441" y="3112"/>
                    <a:pt x="6993" y="3112"/>
                  </a:cubicBezTo>
                  <a:cubicBezTo>
                    <a:pt x="7245" y="3112"/>
                    <a:pt x="7501" y="3051"/>
                    <a:pt x="7721" y="2907"/>
                  </a:cubicBezTo>
                  <a:cubicBezTo>
                    <a:pt x="8131" y="2677"/>
                    <a:pt x="8541" y="1973"/>
                    <a:pt x="8246" y="1186"/>
                  </a:cubicBezTo>
                  <a:cubicBezTo>
                    <a:pt x="8018" y="462"/>
                    <a:pt x="7186" y="1"/>
                    <a:pt x="62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18"/>
            <p:cNvSpPr/>
            <p:nvPr/>
          </p:nvSpPr>
          <p:spPr>
            <a:xfrm>
              <a:off x="3835556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710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607" y="96"/>
                    <a:pt x="640" y="276"/>
                    <a:pt x="541" y="375"/>
                  </a:cubicBezTo>
                  <a:cubicBezTo>
                    <a:pt x="394" y="604"/>
                    <a:pt x="0" y="1309"/>
                    <a:pt x="558" y="1866"/>
                  </a:cubicBezTo>
                  <a:cubicBezTo>
                    <a:pt x="736" y="2045"/>
                    <a:pt x="988" y="2107"/>
                    <a:pt x="1252" y="2107"/>
                  </a:cubicBezTo>
                  <a:cubicBezTo>
                    <a:pt x="1789" y="2107"/>
                    <a:pt x="2377" y="1850"/>
                    <a:pt x="2508" y="1784"/>
                  </a:cubicBezTo>
                  <a:lnTo>
                    <a:pt x="2508" y="1784"/>
                  </a:lnTo>
                  <a:cubicBezTo>
                    <a:pt x="2508" y="1784"/>
                    <a:pt x="2475" y="1788"/>
                    <a:pt x="2421" y="1788"/>
                  </a:cubicBezTo>
                  <a:cubicBezTo>
                    <a:pt x="2203" y="1788"/>
                    <a:pt x="1653" y="1725"/>
                    <a:pt x="1574" y="1096"/>
                  </a:cubicBezTo>
                  <a:cubicBezTo>
                    <a:pt x="1489" y="401"/>
                    <a:pt x="1183" y="1"/>
                    <a:pt x="7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18"/>
            <p:cNvSpPr/>
            <p:nvPr/>
          </p:nvSpPr>
          <p:spPr>
            <a:xfrm>
              <a:off x="3839328" y="4507277"/>
              <a:ext cx="158645" cy="179640"/>
            </a:xfrm>
            <a:custGeom>
              <a:rect b="b" l="l" r="r" t="t"/>
              <a:pathLst>
                <a:path extrusionOk="0" h="5476" w="4836">
                  <a:moveTo>
                    <a:pt x="4360" y="1"/>
                  </a:moveTo>
                  <a:lnTo>
                    <a:pt x="4360" y="1"/>
                  </a:lnTo>
                  <a:cubicBezTo>
                    <a:pt x="4491" y="558"/>
                    <a:pt x="4278" y="1148"/>
                    <a:pt x="3819" y="1492"/>
                  </a:cubicBezTo>
                  <a:cubicBezTo>
                    <a:pt x="3016" y="2066"/>
                    <a:pt x="1918" y="1771"/>
                    <a:pt x="1000" y="2410"/>
                  </a:cubicBezTo>
                  <a:cubicBezTo>
                    <a:pt x="98" y="3033"/>
                    <a:pt x="197" y="3951"/>
                    <a:pt x="180" y="4459"/>
                  </a:cubicBezTo>
                  <a:cubicBezTo>
                    <a:pt x="197" y="4803"/>
                    <a:pt x="131" y="5148"/>
                    <a:pt x="0" y="5476"/>
                  </a:cubicBezTo>
                  <a:cubicBezTo>
                    <a:pt x="312" y="5279"/>
                    <a:pt x="475" y="4918"/>
                    <a:pt x="443" y="4558"/>
                  </a:cubicBezTo>
                  <a:cubicBezTo>
                    <a:pt x="443" y="3915"/>
                    <a:pt x="514" y="3186"/>
                    <a:pt x="711" y="3186"/>
                  </a:cubicBezTo>
                  <a:cubicBezTo>
                    <a:pt x="724" y="3186"/>
                    <a:pt x="739" y="3190"/>
                    <a:pt x="754" y="3197"/>
                  </a:cubicBezTo>
                  <a:cubicBezTo>
                    <a:pt x="984" y="3312"/>
                    <a:pt x="787" y="3558"/>
                    <a:pt x="705" y="3705"/>
                  </a:cubicBezTo>
                  <a:cubicBezTo>
                    <a:pt x="623" y="3853"/>
                    <a:pt x="459" y="4525"/>
                    <a:pt x="1180" y="4935"/>
                  </a:cubicBezTo>
                  <a:cubicBezTo>
                    <a:pt x="1181" y="4935"/>
                    <a:pt x="1181" y="4935"/>
                    <a:pt x="1181" y="4935"/>
                  </a:cubicBezTo>
                  <a:cubicBezTo>
                    <a:pt x="1189" y="4935"/>
                    <a:pt x="957" y="4422"/>
                    <a:pt x="1361" y="4148"/>
                  </a:cubicBezTo>
                  <a:cubicBezTo>
                    <a:pt x="1770" y="3869"/>
                    <a:pt x="2016" y="3705"/>
                    <a:pt x="1967" y="3132"/>
                  </a:cubicBezTo>
                  <a:cubicBezTo>
                    <a:pt x="1923" y="2608"/>
                    <a:pt x="2266" y="2175"/>
                    <a:pt x="2505" y="2175"/>
                  </a:cubicBezTo>
                  <a:cubicBezTo>
                    <a:pt x="2535" y="2175"/>
                    <a:pt x="2564" y="2182"/>
                    <a:pt x="2590" y="2197"/>
                  </a:cubicBezTo>
                  <a:cubicBezTo>
                    <a:pt x="2803" y="2345"/>
                    <a:pt x="2541" y="2558"/>
                    <a:pt x="2426" y="2607"/>
                  </a:cubicBezTo>
                  <a:cubicBezTo>
                    <a:pt x="2229" y="2722"/>
                    <a:pt x="2197" y="2984"/>
                    <a:pt x="2360" y="3148"/>
                  </a:cubicBezTo>
                  <a:cubicBezTo>
                    <a:pt x="2557" y="3394"/>
                    <a:pt x="2492" y="3705"/>
                    <a:pt x="2229" y="3804"/>
                  </a:cubicBezTo>
                  <a:cubicBezTo>
                    <a:pt x="2229" y="3804"/>
                    <a:pt x="2285" y="3810"/>
                    <a:pt x="2379" y="3810"/>
                  </a:cubicBezTo>
                  <a:cubicBezTo>
                    <a:pt x="2701" y="3810"/>
                    <a:pt x="3472" y="3732"/>
                    <a:pt x="3967" y="3033"/>
                  </a:cubicBezTo>
                  <a:cubicBezTo>
                    <a:pt x="4590" y="2148"/>
                    <a:pt x="4836" y="820"/>
                    <a:pt x="43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18"/>
            <p:cNvSpPr/>
            <p:nvPr/>
          </p:nvSpPr>
          <p:spPr>
            <a:xfrm>
              <a:off x="3953328" y="4457183"/>
              <a:ext cx="97332" cy="64035"/>
            </a:xfrm>
            <a:custGeom>
              <a:rect b="b" l="l" r="r" t="t"/>
              <a:pathLst>
                <a:path extrusionOk="0" h="1952" w="2967">
                  <a:moveTo>
                    <a:pt x="919" y="0"/>
                  </a:moveTo>
                  <a:cubicBezTo>
                    <a:pt x="655" y="0"/>
                    <a:pt x="350" y="26"/>
                    <a:pt x="0" y="85"/>
                  </a:cubicBezTo>
                  <a:cubicBezTo>
                    <a:pt x="410" y="135"/>
                    <a:pt x="770" y="413"/>
                    <a:pt x="918" y="790"/>
                  </a:cubicBezTo>
                  <a:cubicBezTo>
                    <a:pt x="1124" y="1305"/>
                    <a:pt x="1502" y="1951"/>
                    <a:pt x="2257" y="1951"/>
                  </a:cubicBezTo>
                  <a:cubicBezTo>
                    <a:pt x="2464" y="1951"/>
                    <a:pt x="2699" y="1903"/>
                    <a:pt x="2967" y="1790"/>
                  </a:cubicBezTo>
                  <a:cubicBezTo>
                    <a:pt x="2787" y="1725"/>
                    <a:pt x="2672" y="1561"/>
                    <a:pt x="2672" y="1380"/>
                  </a:cubicBezTo>
                  <a:cubicBezTo>
                    <a:pt x="2672" y="1096"/>
                    <a:pt x="2635" y="0"/>
                    <a:pt x="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18"/>
            <p:cNvSpPr/>
            <p:nvPr/>
          </p:nvSpPr>
          <p:spPr>
            <a:xfrm>
              <a:off x="4040427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84" y="0"/>
                  </a:moveTo>
                  <a:cubicBezTo>
                    <a:pt x="812" y="0"/>
                    <a:pt x="653" y="142"/>
                    <a:pt x="640" y="325"/>
                  </a:cubicBezTo>
                  <a:cubicBezTo>
                    <a:pt x="640" y="488"/>
                    <a:pt x="772" y="593"/>
                    <a:pt x="908" y="593"/>
                  </a:cubicBezTo>
                  <a:cubicBezTo>
                    <a:pt x="963" y="593"/>
                    <a:pt x="1019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7" y="275"/>
                    <a:pt x="1012" y="268"/>
                    <a:pt x="990" y="268"/>
                  </a:cubicBezTo>
                  <a:cubicBezTo>
                    <a:pt x="924" y="268"/>
                    <a:pt x="890" y="333"/>
                    <a:pt x="902" y="406"/>
                  </a:cubicBezTo>
                  <a:cubicBezTo>
                    <a:pt x="913" y="439"/>
                    <a:pt x="897" y="453"/>
                    <a:pt x="872" y="453"/>
                  </a:cubicBezTo>
                  <a:cubicBezTo>
                    <a:pt x="820" y="453"/>
                    <a:pt x="727" y="391"/>
                    <a:pt x="738" y="292"/>
                  </a:cubicBezTo>
                  <a:cubicBezTo>
                    <a:pt x="762" y="160"/>
                    <a:pt x="873" y="73"/>
                    <a:pt x="995" y="73"/>
                  </a:cubicBezTo>
                  <a:cubicBezTo>
                    <a:pt x="1040" y="73"/>
                    <a:pt x="1087" y="85"/>
                    <a:pt x="1131" y="111"/>
                  </a:cubicBezTo>
                  <a:cubicBezTo>
                    <a:pt x="1394" y="275"/>
                    <a:pt x="1312" y="849"/>
                    <a:pt x="738" y="898"/>
                  </a:cubicBezTo>
                  <a:cubicBezTo>
                    <a:pt x="724" y="899"/>
                    <a:pt x="709" y="900"/>
                    <a:pt x="695" y="900"/>
                  </a:cubicBezTo>
                  <a:cubicBezTo>
                    <a:pt x="335" y="900"/>
                    <a:pt x="17" y="521"/>
                    <a:pt x="17" y="521"/>
                  </a:cubicBezTo>
                  <a:lnTo>
                    <a:pt x="17" y="521"/>
                  </a:lnTo>
                  <a:cubicBezTo>
                    <a:pt x="0" y="702"/>
                    <a:pt x="82" y="882"/>
                    <a:pt x="230" y="1013"/>
                  </a:cubicBezTo>
                  <a:cubicBezTo>
                    <a:pt x="355" y="1096"/>
                    <a:pt x="499" y="1140"/>
                    <a:pt x="642" y="1140"/>
                  </a:cubicBezTo>
                  <a:cubicBezTo>
                    <a:pt x="725" y="1140"/>
                    <a:pt x="807" y="1125"/>
                    <a:pt x="886" y="1095"/>
                  </a:cubicBezTo>
                  <a:cubicBezTo>
                    <a:pt x="1099" y="1029"/>
                    <a:pt x="1279" y="865"/>
                    <a:pt x="1361" y="669"/>
                  </a:cubicBezTo>
                  <a:cubicBezTo>
                    <a:pt x="1459" y="423"/>
                    <a:pt x="1361" y="144"/>
                    <a:pt x="1115" y="29"/>
                  </a:cubicBezTo>
                  <a:cubicBezTo>
                    <a:pt x="1072" y="10"/>
                    <a:pt x="1027" y="0"/>
                    <a:pt x="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18"/>
            <p:cNvSpPr/>
            <p:nvPr/>
          </p:nvSpPr>
          <p:spPr>
            <a:xfrm>
              <a:off x="3295673" y="4694367"/>
              <a:ext cx="131220" cy="286749"/>
            </a:xfrm>
            <a:custGeom>
              <a:rect b="b" l="l" r="r" t="t"/>
              <a:pathLst>
                <a:path extrusionOk="0" h="8741" w="4000">
                  <a:moveTo>
                    <a:pt x="2074" y="1"/>
                  </a:moveTo>
                  <a:cubicBezTo>
                    <a:pt x="1548" y="1"/>
                    <a:pt x="1034" y="248"/>
                    <a:pt x="705" y="690"/>
                  </a:cubicBezTo>
                  <a:cubicBezTo>
                    <a:pt x="361" y="1182"/>
                    <a:pt x="312" y="1821"/>
                    <a:pt x="574" y="2362"/>
                  </a:cubicBezTo>
                  <a:cubicBezTo>
                    <a:pt x="820" y="2784"/>
                    <a:pt x="1258" y="3021"/>
                    <a:pt x="1709" y="3021"/>
                  </a:cubicBezTo>
                  <a:cubicBezTo>
                    <a:pt x="1890" y="3021"/>
                    <a:pt x="2073" y="2983"/>
                    <a:pt x="2246" y="2903"/>
                  </a:cubicBezTo>
                  <a:cubicBezTo>
                    <a:pt x="2951" y="2723"/>
                    <a:pt x="3098" y="1789"/>
                    <a:pt x="2476" y="1412"/>
                  </a:cubicBezTo>
                  <a:cubicBezTo>
                    <a:pt x="2394" y="1371"/>
                    <a:pt x="2310" y="1352"/>
                    <a:pt x="2229" y="1352"/>
                  </a:cubicBezTo>
                  <a:cubicBezTo>
                    <a:pt x="1890" y="1352"/>
                    <a:pt x="1606" y="1680"/>
                    <a:pt x="1738" y="2051"/>
                  </a:cubicBezTo>
                  <a:cubicBezTo>
                    <a:pt x="1861" y="2324"/>
                    <a:pt x="2177" y="2347"/>
                    <a:pt x="2317" y="2347"/>
                  </a:cubicBezTo>
                  <a:cubicBezTo>
                    <a:pt x="2345" y="2347"/>
                    <a:pt x="2366" y="2346"/>
                    <a:pt x="2377" y="2346"/>
                  </a:cubicBezTo>
                  <a:cubicBezTo>
                    <a:pt x="2426" y="2346"/>
                    <a:pt x="2443" y="2379"/>
                    <a:pt x="2443" y="2379"/>
                  </a:cubicBezTo>
                  <a:cubicBezTo>
                    <a:pt x="2487" y="2570"/>
                    <a:pt x="2241" y="2866"/>
                    <a:pt x="1764" y="2866"/>
                  </a:cubicBezTo>
                  <a:cubicBezTo>
                    <a:pt x="1709" y="2866"/>
                    <a:pt x="1651" y="2863"/>
                    <a:pt x="1590" y="2854"/>
                  </a:cubicBezTo>
                  <a:cubicBezTo>
                    <a:pt x="1394" y="2805"/>
                    <a:pt x="1230" y="2723"/>
                    <a:pt x="1082" y="2575"/>
                  </a:cubicBezTo>
                  <a:cubicBezTo>
                    <a:pt x="410" y="1936"/>
                    <a:pt x="738" y="559"/>
                    <a:pt x="1754" y="297"/>
                  </a:cubicBezTo>
                  <a:cubicBezTo>
                    <a:pt x="1902" y="256"/>
                    <a:pt x="2049" y="236"/>
                    <a:pt x="2197" y="236"/>
                  </a:cubicBezTo>
                  <a:cubicBezTo>
                    <a:pt x="2344" y="236"/>
                    <a:pt x="2492" y="256"/>
                    <a:pt x="2639" y="297"/>
                  </a:cubicBezTo>
                  <a:cubicBezTo>
                    <a:pt x="2836" y="346"/>
                    <a:pt x="3016" y="428"/>
                    <a:pt x="3164" y="559"/>
                  </a:cubicBezTo>
                  <a:cubicBezTo>
                    <a:pt x="3525" y="838"/>
                    <a:pt x="3738" y="1264"/>
                    <a:pt x="3754" y="1707"/>
                  </a:cubicBezTo>
                  <a:cubicBezTo>
                    <a:pt x="3820" y="2444"/>
                    <a:pt x="3443" y="3182"/>
                    <a:pt x="2869" y="3723"/>
                  </a:cubicBezTo>
                  <a:cubicBezTo>
                    <a:pt x="2295" y="4247"/>
                    <a:pt x="1558" y="4559"/>
                    <a:pt x="984" y="5100"/>
                  </a:cubicBezTo>
                  <a:cubicBezTo>
                    <a:pt x="410" y="5591"/>
                    <a:pt x="66" y="6296"/>
                    <a:pt x="33" y="7067"/>
                  </a:cubicBezTo>
                  <a:cubicBezTo>
                    <a:pt x="0" y="7771"/>
                    <a:pt x="394" y="8493"/>
                    <a:pt x="1033" y="8673"/>
                  </a:cubicBezTo>
                  <a:cubicBezTo>
                    <a:pt x="1167" y="8719"/>
                    <a:pt x="1305" y="8740"/>
                    <a:pt x="1441" y="8740"/>
                  </a:cubicBezTo>
                  <a:cubicBezTo>
                    <a:pt x="1935" y="8740"/>
                    <a:pt x="2396" y="8455"/>
                    <a:pt x="2525" y="8017"/>
                  </a:cubicBezTo>
                  <a:cubicBezTo>
                    <a:pt x="2721" y="7542"/>
                    <a:pt x="2508" y="7001"/>
                    <a:pt x="2033" y="6788"/>
                  </a:cubicBezTo>
                  <a:cubicBezTo>
                    <a:pt x="1935" y="6722"/>
                    <a:pt x="1820" y="6690"/>
                    <a:pt x="1705" y="6690"/>
                  </a:cubicBezTo>
                  <a:cubicBezTo>
                    <a:pt x="1669" y="6685"/>
                    <a:pt x="1633" y="6683"/>
                    <a:pt x="1597" y="6683"/>
                  </a:cubicBezTo>
                  <a:cubicBezTo>
                    <a:pt x="1259" y="6683"/>
                    <a:pt x="940" y="6890"/>
                    <a:pt x="836" y="7231"/>
                  </a:cubicBezTo>
                  <a:cubicBezTo>
                    <a:pt x="719" y="7714"/>
                    <a:pt x="997" y="7990"/>
                    <a:pt x="1315" y="7990"/>
                  </a:cubicBezTo>
                  <a:cubicBezTo>
                    <a:pt x="1395" y="7990"/>
                    <a:pt x="1478" y="7972"/>
                    <a:pt x="1558" y="7935"/>
                  </a:cubicBezTo>
                  <a:cubicBezTo>
                    <a:pt x="1869" y="7771"/>
                    <a:pt x="1918" y="7345"/>
                    <a:pt x="1672" y="7116"/>
                  </a:cubicBezTo>
                  <a:cubicBezTo>
                    <a:pt x="1597" y="7041"/>
                    <a:pt x="1496" y="7003"/>
                    <a:pt x="1395" y="7003"/>
                  </a:cubicBezTo>
                  <a:cubicBezTo>
                    <a:pt x="1319" y="7003"/>
                    <a:pt x="1244" y="7024"/>
                    <a:pt x="1181" y="7067"/>
                  </a:cubicBezTo>
                  <a:cubicBezTo>
                    <a:pt x="1164" y="7073"/>
                    <a:pt x="1152" y="7076"/>
                    <a:pt x="1142" y="7076"/>
                  </a:cubicBezTo>
                  <a:cubicBezTo>
                    <a:pt x="1105" y="7076"/>
                    <a:pt x="1115" y="7034"/>
                    <a:pt x="1115" y="7034"/>
                  </a:cubicBezTo>
                  <a:cubicBezTo>
                    <a:pt x="1226" y="6813"/>
                    <a:pt x="1521" y="6785"/>
                    <a:pt x="1661" y="6785"/>
                  </a:cubicBezTo>
                  <a:cubicBezTo>
                    <a:pt x="1708" y="6785"/>
                    <a:pt x="1738" y="6788"/>
                    <a:pt x="1738" y="6788"/>
                  </a:cubicBezTo>
                  <a:cubicBezTo>
                    <a:pt x="1820" y="6788"/>
                    <a:pt x="1918" y="6804"/>
                    <a:pt x="2000" y="6837"/>
                  </a:cubicBezTo>
                  <a:cubicBezTo>
                    <a:pt x="2459" y="7017"/>
                    <a:pt x="2656" y="7558"/>
                    <a:pt x="2443" y="8001"/>
                  </a:cubicBezTo>
                  <a:cubicBezTo>
                    <a:pt x="2317" y="8379"/>
                    <a:pt x="1920" y="8631"/>
                    <a:pt x="1483" y="8631"/>
                  </a:cubicBezTo>
                  <a:cubicBezTo>
                    <a:pt x="1351" y="8631"/>
                    <a:pt x="1215" y="8608"/>
                    <a:pt x="1082" y="8558"/>
                  </a:cubicBezTo>
                  <a:cubicBezTo>
                    <a:pt x="509" y="8394"/>
                    <a:pt x="148" y="7722"/>
                    <a:pt x="181" y="7050"/>
                  </a:cubicBezTo>
                  <a:cubicBezTo>
                    <a:pt x="230" y="6345"/>
                    <a:pt x="558" y="5673"/>
                    <a:pt x="1099" y="5214"/>
                  </a:cubicBezTo>
                  <a:cubicBezTo>
                    <a:pt x="1640" y="4706"/>
                    <a:pt x="2410" y="4428"/>
                    <a:pt x="3000" y="3838"/>
                  </a:cubicBezTo>
                  <a:cubicBezTo>
                    <a:pt x="3590" y="3280"/>
                    <a:pt x="4000" y="2493"/>
                    <a:pt x="3934" y="1690"/>
                  </a:cubicBezTo>
                  <a:cubicBezTo>
                    <a:pt x="3869" y="904"/>
                    <a:pt x="3312" y="248"/>
                    <a:pt x="2541" y="68"/>
                  </a:cubicBezTo>
                  <a:cubicBezTo>
                    <a:pt x="2387" y="23"/>
                    <a:pt x="2230" y="1"/>
                    <a:pt x="20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18"/>
            <p:cNvSpPr/>
            <p:nvPr/>
          </p:nvSpPr>
          <p:spPr>
            <a:xfrm>
              <a:off x="3298363" y="4803052"/>
              <a:ext cx="55965" cy="79060"/>
            </a:xfrm>
            <a:custGeom>
              <a:rect b="b" l="l" r="r" t="t"/>
              <a:pathLst>
                <a:path extrusionOk="0" h="2410" w="1706">
                  <a:moveTo>
                    <a:pt x="1508" y="0"/>
                  </a:moveTo>
                  <a:lnTo>
                    <a:pt x="1508" y="0"/>
                  </a:lnTo>
                  <a:cubicBezTo>
                    <a:pt x="1508" y="0"/>
                    <a:pt x="1361" y="66"/>
                    <a:pt x="1345" y="164"/>
                  </a:cubicBezTo>
                  <a:cubicBezTo>
                    <a:pt x="1329" y="240"/>
                    <a:pt x="1230" y="330"/>
                    <a:pt x="1059" y="330"/>
                  </a:cubicBezTo>
                  <a:cubicBezTo>
                    <a:pt x="1046" y="330"/>
                    <a:pt x="1031" y="329"/>
                    <a:pt x="1017" y="328"/>
                  </a:cubicBezTo>
                  <a:cubicBezTo>
                    <a:pt x="820" y="328"/>
                    <a:pt x="0" y="393"/>
                    <a:pt x="50" y="2410"/>
                  </a:cubicBezTo>
                  <a:cubicBezTo>
                    <a:pt x="50" y="2410"/>
                    <a:pt x="132" y="1672"/>
                    <a:pt x="754" y="1393"/>
                  </a:cubicBezTo>
                  <a:cubicBezTo>
                    <a:pt x="1377" y="1115"/>
                    <a:pt x="1705" y="852"/>
                    <a:pt x="1590" y="475"/>
                  </a:cubicBezTo>
                  <a:cubicBezTo>
                    <a:pt x="1476" y="82"/>
                    <a:pt x="1508" y="0"/>
                    <a:pt x="1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18"/>
            <p:cNvSpPr/>
            <p:nvPr/>
          </p:nvSpPr>
          <p:spPr>
            <a:xfrm>
              <a:off x="3320933" y="4569673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5246" y="0"/>
                  </a:moveTo>
                  <a:cubicBezTo>
                    <a:pt x="2886" y="656"/>
                    <a:pt x="4181" y="2180"/>
                    <a:pt x="4263" y="4409"/>
                  </a:cubicBezTo>
                  <a:cubicBezTo>
                    <a:pt x="4345" y="6262"/>
                    <a:pt x="3263" y="7966"/>
                    <a:pt x="1558" y="8688"/>
                  </a:cubicBezTo>
                  <a:cubicBezTo>
                    <a:pt x="230" y="9212"/>
                    <a:pt x="1" y="10032"/>
                    <a:pt x="1" y="10032"/>
                  </a:cubicBezTo>
                  <a:cubicBezTo>
                    <a:pt x="317" y="9493"/>
                    <a:pt x="675" y="9317"/>
                    <a:pt x="977" y="9317"/>
                  </a:cubicBezTo>
                  <a:cubicBezTo>
                    <a:pt x="1207" y="9317"/>
                    <a:pt x="1405" y="9419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2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56" y="9638"/>
                    <a:pt x="2771" y="9229"/>
                    <a:pt x="2574" y="8917"/>
                  </a:cubicBezTo>
                  <a:cubicBezTo>
                    <a:pt x="2480" y="8782"/>
                    <a:pt x="2329" y="8691"/>
                    <a:pt x="2160" y="8691"/>
                  </a:cubicBezTo>
                  <a:cubicBezTo>
                    <a:pt x="2124" y="8691"/>
                    <a:pt x="2087" y="8695"/>
                    <a:pt x="2050" y="8704"/>
                  </a:cubicBezTo>
                  <a:cubicBezTo>
                    <a:pt x="2050" y="8704"/>
                    <a:pt x="2263" y="8655"/>
                    <a:pt x="3312" y="7786"/>
                  </a:cubicBezTo>
                  <a:cubicBezTo>
                    <a:pt x="4590" y="6737"/>
                    <a:pt x="4525" y="7098"/>
                    <a:pt x="5459" y="6606"/>
                  </a:cubicBezTo>
                  <a:cubicBezTo>
                    <a:pt x="6393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1" y="5429"/>
                    <a:pt x="5511" y="5429"/>
                  </a:cubicBezTo>
                  <a:cubicBezTo>
                    <a:pt x="5475" y="5429"/>
                    <a:pt x="5435" y="5428"/>
                    <a:pt x="5394" y="5426"/>
                  </a:cubicBezTo>
                  <a:cubicBezTo>
                    <a:pt x="5367" y="5424"/>
                    <a:pt x="5340" y="5422"/>
                    <a:pt x="5314" y="5422"/>
                  </a:cubicBezTo>
                  <a:cubicBezTo>
                    <a:pt x="4952" y="5422"/>
                    <a:pt x="4629" y="5629"/>
                    <a:pt x="4476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8" y="5917"/>
                    <a:pt x="4607" y="5131"/>
                    <a:pt x="4705" y="4491"/>
                  </a:cubicBezTo>
                  <a:cubicBezTo>
                    <a:pt x="4820" y="3852"/>
                    <a:pt x="5099" y="4065"/>
                    <a:pt x="5672" y="3672"/>
                  </a:cubicBezTo>
                  <a:cubicBezTo>
                    <a:pt x="6230" y="3295"/>
                    <a:pt x="5935" y="2787"/>
                    <a:pt x="5869" y="2656"/>
                  </a:cubicBezTo>
                  <a:cubicBezTo>
                    <a:pt x="5836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02" y="2656"/>
                    <a:pt x="4853" y="2967"/>
                  </a:cubicBezTo>
                  <a:cubicBezTo>
                    <a:pt x="4853" y="3114"/>
                    <a:pt x="4755" y="3293"/>
                    <a:pt x="4622" y="3293"/>
                  </a:cubicBezTo>
                  <a:cubicBezTo>
                    <a:pt x="4591" y="3293"/>
                    <a:pt x="4559" y="3284"/>
                    <a:pt x="4525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7" y="2295"/>
                    <a:pt x="5181" y="2508"/>
                    <a:pt x="5640" y="1820"/>
                  </a:cubicBezTo>
                  <a:cubicBezTo>
                    <a:pt x="6049" y="1213"/>
                    <a:pt x="5476" y="574"/>
                    <a:pt x="5279" y="410"/>
                  </a:cubicBezTo>
                  <a:cubicBezTo>
                    <a:pt x="5164" y="295"/>
                    <a:pt x="5148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18"/>
            <p:cNvSpPr/>
            <p:nvPr/>
          </p:nvSpPr>
          <p:spPr>
            <a:xfrm>
              <a:off x="3373652" y="4486019"/>
              <a:ext cx="95725" cy="352523"/>
            </a:xfrm>
            <a:custGeom>
              <a:rect b="b" l="l" r="r" t="t"/>
              <a:pathLst>
                <a:path extrusionOk="0" h="10746" w="2918">
                  <a:moveTo>
                    <a:pt x="1625" y="1"/>
                  </a:moveTo>
                  <a:cubicBezTo>
                    <a:pt x="1289" y="1"/>
                    <a:pt x="942" y="125"/>
                    <a:pt x="672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17"/>
                    <a:pt x="1689" y="8959"/>
                  </a:cubicBezTo>
                  <a:cubicBezTo>
                    <a:pt x="1426" y="9697"/>
                    <a:pt x="918" y="10336"/>
                    <a:pt x="246" y="10746"/>
                  </a:cubicBezTo>
                  <a:cubicBezTo>
                    <a:pt x="951" y="10369"/>
                    <a:pt x="1492" y="9730"/>
                    <a:pt x="1770" y="8976"/>
                  </a:cubicBezTo>
                  <a:cubicBezTo>
                    <a:pt x="2393" y="7500"/>
                    <a:pt x="1508" y="5468"/>
                    <a:pt x="689" y="3435"/>
                  </a:cubicBezTo>
                  <a:cubicBezTo>
                    <a:pt x="312" y="2436"/>
                    <a:pt x="181" y="1239"/>
                    <a:pt x="787" y="501"/>
                  </a:cubicBezTo>
                  <a:cubicBezTo>
                    <a:pt x="1014" y="226"/>
                    <a:pt x="1327" y="108"/>
                    <a:pt x="1637" y="108"/>
                  </a:cubicBezTo>
                  <a:cubicBezTo>
                    <a:pt x="2157" y="108"/>
                    <a:pt x="2666" y="439"/>
                    <a:pt x="2738" y="911"/>
                  </a:cubicBezTo>
                  <a:cubicBezTo>
                    <a:pt x="2846" y="1436"/>
                    <a:pt x="2445" y="1917"/>
                    <a:pt x="1933" y="1917"/>
                  </a:cubicBezTo>
                  <a:cubicBezTo>
                    <a:pt x="1901" y="1917"/>
                    <a:pt x="1869" y="1915"/>
                    <a:pt x="1836" y="1911"/>
                  </a:cubicBezTo>
                  <a:lnTo>
                    <a:pt x="1820" y="1911"/>
                  </a:lnTo>
                  <a:lnTo>
                    <a:pt x="1754" y="1895"/>
                  </a:lnTo>
                  <a:cubicBezTo>
                    <a:pt x="1689" y="1862"/>
                    <a:pt x="1623" y="1813"/>
                    <a:pt x="1590" y="1747"/>
                  </a:cubicBezTo>
                  <a:cubicBezTo>
                    <a:pt x="1590" y="1747"/>
                    <a:pt x="1541" y="1698"/>
                    <a:pt x="1590" y="1649"/>
                  </a:cubicBezTo>
                  <a:cubicBezTo>
                    <a:pt x="1623" y="1616"/>
                    <a:pt x="1984" y="1632"/>
                    <a:pt x="2000" y="1321"/>
                  </a:cubicBezTo>
                  <a:cubicBezTo>
                    <a:pt x="2010" y="1069"/>
                    <a:pt x="1806" y="905"/>
                    <a:pt x="1598" y="905"/>
                  </a:cubicBezTo>
                  <a:cubicBezTo>
                    <a:pt x="1480" y="905"/>
                    <a:pt x="1361" y="957"/>
                    <a:pt x="1279" y="1075"/>
                  </a:cubicBezTo>
                  <a:cubicBezTo>
                    <a:pt x="1068" y="1334"/>
                    <a:pt x="1369" y="1960"/>
                    <a:pt x="1913" y="1960"/>
                  </a:cubicBezTo>
                  <a:cubicBezTo>
                    <a:pt x="1920" y="1960"/>
                    <a:pt x="1927" y="1960"/>
                    <a:pt x="1934" y="1960"/>
                  </a:cubicBezTo>
                  <a:cubicBezTo>
                    <a:pt x="2508" y="1960"/>
                    <a:pt x="2918" y="1452"/>
                    <a:pt x="2820" y="895"/>
                  </a:cubicBezTo>
                  <a:cubicBezTo>
                    <a:pt x="2757" y="375"/>
                    <a:pt x="2207" y="1"/>
                    <a:pt x="16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18"/>
            <p:cNvSpPr/>
            <p:nvPr/>
          </p:nvSpPr>
          <p:spPr>
            <a:xfrm>
              <a:off x="3296198" y="4472864"/>
              <a:ext cx="90935" cy="267295"/>
            </a:xfrm>
            <a:custGeom>
              <a:rect b="b" l="l" r="r" t="t"/>
              <a:pathLst>
                <a:path extrusionOk="0" h="8148" w="2772">
                  <a:moveTo>
                    <a:pt x="689" y="1"/>
                  </a:moveTo>
                  <a:cubicBezTo>
                    <a:pt x="689" y="1"/>
                    <a:pt x="66" y="181"/>
                    <a:pt x="198" y="1066"/>
                  </a:cubicBezTo>
                  <a:cubicBezTo>
                    <a:pt x="345" y="1968"/>
                    <a:pt x="1050" y="2443"/>
                    <a:pt x="1460" y="2902"/>
                  </a:cubicBezTo>
                  <a:cubicBezTo>
                    <a:pt x="1804" y="3263"/>
                    <a:pt x="2460" y="4131"/>
                    <a:pt x="2132" y="4967"/>
                  </a:cubicBezTo>
                  <a:cubicBezTo>
                    <a:pt x="2033" y="5197"/>
                    <a:pt x="1902" y="5394"/>
                    <a:pt x="1722" y="5557"/>
                  </a:cubicBezTo>
                  <a:cubicBezTo>
                    <a:pt x="1148" y="6066"/>
                    <a:pt x="755" y="6328"/>
                    <a:pt x="443" y="6754"/>
                  </a:cubicBezTo>
                  <a:cubicBezTo>
                    <a:pt x="148" y="7164"/>
                    <a:pt x="1" y="7639"/>
                    <a:pt x="1" y="8147"/>
                  </a:cubicBezTo>
                  <a:cubicBezTo>
                    <a:pt x="1" y="8000"/>
                    <a:pt x="66" y="6934"/>
                    <a:pt x="1197" y="6131"/>
                  </a:cubicBezTo>
                  <a:cubicBezTo>
                    <a:pt x="2509" y="5230"/>
                    <a:pt x="2771" y="4295"/>
                    <a:pt x="2328" y="2902"/>
                  </a:cubicBezTo>
                  <a:cubicBezTo>
                    <a:pt x="1804" y="1279"/>
                    <a:pt x="361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18"/>
            <p:cNvSpPr/>
            <p:nvPr/>
          </p:nvSpPr>
          <p:spPr>
            <a:xfrm>
              <a:off x="3405900" y="4163179"/>
              <a:ext cx="80274" cy="179050"/>
            </a:xfrm>
            <a:custGeom>
              <a:rect b="b" l="l" r="r" t="t"/>
              <a:pathLst>
                <a:path extrusionOk="0" h="5458" w="2447">
                  <a:moveTo>
                    <a:pt x="1442" y="0"/>
                  </a:moveTo>
                  <a:cubicBezTo>
                    <a:pt x="1407" y="0"/>
                    <a:pt x="1374" y="6"/>
                    <a:pt x="1345" y="16"/>
                  </a:cubicBezTo>
                  <a:cubicBezTo>
                    <a:pt x="1033" y="114"/>
                    <a:pt x="968" y="376"/>
                    <a:pt x="1115" y="737"/>
                  </a:cubicBezTo>
                  <a:cubicBezTo>
                    <a:pt x="1279" y="1098"/>
                    <a:pt x="1787" y="1147"/>
                    <a:pt x="1656" y="2802"/>
                  </a:cubicBezTo>
                  <a:cubicBezTo>
                    <a:pt x="1525" y="4474"/>
                    <a:pt x="1" y="5458"/>
                    <a:pt x="1" y="5458"/>
                  </a:cubicBezTo>
                  <a:cubicBezTo>
                    <a:pt x="263" y="5409"/>
                    <a:pt x="1837" y="4458"/>
                    <a:pt x="2148" y="2425"/>
                  </a:cubicBezTo>
                  <a:cubicBezTo>
                    <a:pt x="2447" y="573"/>
                    <a:pt x="1806" y="0"/>
                    <a:pt x="14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18"/>
            <p:cNvSpPr/>
            <p:nvPr/>
          </p:nvSpPr>
          <p:spPr>
            <a:xfrm>
              <a:off x="3348359" y="4113840"/>
              <a:ext cx="172653" cy="233244"/>
            </a:xfrm>
            <a:custGeom>
              <a:rect b="b" l="l" r="r" t="t"/>
              <a:pathLst>
                <a:path extrusionOk="0" h="7110" w="5263">
                  <a:moveTo>
                    <a:pt x="1677" y="0"/>
                  </a:moveTo>
                  <a:cubicBezTo>
                    <a:pt x="1284" y="0"/>
                    <a:pt x="849" y="91"/>
                    <a:pt x="476" y="389"/>
                  </a:cubicBezTo>
                  <a:cubicBezTo>
                    <a:pt x="148" y="651"/>
                    <a:pt x="1" y="1061"/>
                    <a:pt x="34" y="1487"/>
                  </a:cubicBezTo>
                  <a:cubicBezTo>
                    <a:pt x="91" y="1999"/>
                    <a:pt x="616" y="2437"/>
                    <a:pt x="1225" y="2437"/>
                  </a:cubicBezTo>
                  <a:cubicBezTo>
                    <a:pt x="1318" y="2437"/>
                    <a:pt x="1413" y="2427"/>
                    <a:pt x="1509" y="2405"/>
                  </a:cubicBezTo>
                  <a:cubicBezTo>
                    <a:pt x="1607" y="2372"/>
                    <a:pt x="1722" y="2339"/>
                    <a:pt x="1804" y="2290"/>
                  </a:cubicBezTo>
                  <a:lnTo>
                    <a:pt x="1820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63" y="1454"/>
                  </a:cubicBezTo>
                  <a:cubicBezTo>
                    <a:pt x="2214" y="1109"/>
                    <a:pt x="1924" y="885"/>
                    <a:pt x="1616" y="885"/>
                  </a:cubicBezTo>
                  <a:cubicBezTo>
                    <a:pt x="1514" y="885"/>
                    <a:pt x="1410" y="910"/>
                    <a:pt x="1312" y="963"/>
                  </a:cubicBezTo>
                  <a:cubicBezTo>
                    <a:pt x="935" y="1159"/>
                    <a:pt x="1050" y="1717"/>
                    <a:pt x="1460" y="1766"/>
                  </a:cubicBezTo>
                  <a:cubicBezTo>
                    <a:pt x="1490" y="1773"/>
                    <a:pt x="1521" y="1777"/>
                    <a:pt x="1551" y="1777"/>
                  </a:cubicBezTo>
                  <a:cubicBezTo>
                    <a:pt x="1776" y="1777"/>
                    <a:pt x="1962" y="1571"/>
                    <a:pt x="1919" y="1340"/>
                  </a:cubicBezTo>
                  <a:cubicBezTo>
                    <a:pt x="1912" y="1301"/>
                    <a:pt x="1939" y="1267"/>
                    <a:pt x="1976" y="1267"/>
                  </a:cubicBezTo>
                  <a:cubicBezTo>
                    <a:pt x="2033" y="1267"/>
                    <a:pt x="2112" y="1345"/>
                    <a:pt x="2132" y="1602"/>
                  </a:cubicBezTo>
                  <a:cubicBezTo>
                    <a:pt x="2132" y="1717"/>
                    <a:pt x="2115" y="1848"/>
                    <a:pt x="2050" y="1962"/>
                  </a:cubicBezTo>
                  <a:cubicBezTo>
                    <a:pt x="1917" y="2183"/>
                    <a:pt x="1679" y="2312"/>
                    <a:pt x="1418" y="2312"/>
                  </a:cubicBezTo>
                  <a:cubicBezTo>
                    <a:pt x="1388" y="2312"/>
                    <a:pt x="1359" y="2310"/>
                    <a:pt x="1329" y="2307"/>
                  </a:cubicBezTo>
                  <a:cubicBezTo>
                    <a:pt x="1318" y="2307"/>
                    <a:pt x="1307" y="2307"/>
                    <a:pt x="1297" y="2307"/>
                  </a:cubicBezTo>
                  <a:cubicBezTo>
                    <a:pt x="593" y="2307"/>
                    <a:pt x="125" y="1248"/>
                    <a:pt x="771" y="618"/>
                  </a:cubicBezTo>
                  <a:cubicBezTo>
                    <a:pt x="1042" y="325"/>
                    <a:pt x="1428" y="199"/>
                    <a:pt x="1842" y="199"/>
                  </a:cubicBezTo>
                  <a:cubicBezTo>
                    <a:pt x="2354" y="199"/>
                    <a:pt x="2910" y="392"/>
                    <a:pt x="3345" y="700"/>
                  </a:cubicBezTo>
                  <a:cubicBezTo>
                    <a:pt x="5049" y="1995"/>
                    <a:pt x="4804" y="4257"/>
                    <a:pt x="4312" y="5405"/>
                  </a:cubicBezTo>
                  <a:cubicBezTo>
                    <a:pt x="4033" y="6093"/>
                    <a:pt x="3591" y="6667"/>
                    <a:pt x="3000" y="7109"/>
                  </a:cubicBezTo>
                  <a:cubicBezTo>
                    <a:pt x="3623" y="6699"/>
                    <a:pt x="4099" y="6126"/>
                    <a:pt x="4394" y="5437"/>
                  </a:cubicBezTo>
                  <a:cubicBezTo>
                    <a:pt x="4935" y="4290"/>
                    <a:pt x="5262" y="1930"/>
                    <a:pt x="3443" y="553"/>
                  </a:cubicBezTo>
                  <a:cubicBezTo>
                    <a:pt x="3099" y="307"/>
                    <a:pt x="2689" y="143"/>
                    <a:pt x="2263" y="61"/>
                  </a:cubicBezTo>
                  <a:cubicBezTo>
                    <a:pt x="2090" y="27"/>
                    <a:pt x="1890" y="0"/>
                    <a:pt x="16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18"/>
            <p:cNvSpPr/>
            <p:nvPr/>
          </p:nvSpPr>
          <p:spPr>
            <a:xfrm>
              <a:off x="3387627" y="3933015"/>
              <a:ext cx="170488" cy="268870"/>
            </a:xfrm>
            <a:custGeom>
              <a:rect b="b" l="l" r="r" t="t"/>
              <a:pathLst>
                <a:path extrusionOk="0" h="8196" w="5197">
                  <a:moveTo>
                    <a:pt x="1099" y="0"/>
                  </a:moveTo>
                  <a:lnTo>
                    <a:pt x="1099" y="0"/>
                  </a:ln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590" y="5589"/>
                    <a:pt x="4459" y="4245"/>
                  </a:cubicBezTo>
                  <a:cubicBezTo>
                    <a:pt x="5196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62" y="5803"/>
                    <a:pt x="3262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41" y="2787"/>
                  </a:cubicBezTo>
                  <a:cubicBezTo>
                    <a:pt x="2541" y="2639"/>
                    <a:pt x="2590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13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3" y="1065"/>
                    <a:pt x="1410" y="836"/>
                  </a:cubicBezTo>
                  <a:cubicBezTo>
                    <a:pt x="1017" y="623"/>
                    <a:pt x="1099" y="0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18"/>
            <p:cNvSpPr/>
            <p:nvPr/>
          </p:nvSpPr>
          <p:spPr>
            <a:xfrm>
              <a:off x="3308566" y="3899652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443" y="1"/>
                  </a:moveTo>
                  <a:cubicBezTo>
                    <a:pt x="443" y="17"/>
                    <a:pt x="1" y="2033"/>
                    <a:pt x="3033" y="4525"/>
                  </a:cubicBezTo>
                  <a:cubicBezTo>
                    <a:pt x="3033" y="4525"/>
                    <a:pt x="2460" y="3853"/>
                    <a:pt x="2722" y="3099"/>
                  </a:cubicBezTo>
                  <a:cubicBezTo>
                    <a:pt x="2984" y="2345"/>
                    <a:pt x="2673" y="2066"/>
                    <a:pt x="2427" y="1820"/>
                  </a:cubicBezTo>
                  <a:cubicBezTo>
                    <a:pt x="2296" y="1656"/>
                    <a:pt x="2296" y="1427"/>
                    <a:pt x="2427" y="1263"/>
                  </a:cubicBezTo>
                  <a:cubicBezTo>
                    <a:pt x="2427" y="1263"/>
                    <a:pt x="2381" y="1253"/>
                    <a:pt x="2316" y="1253"/>
                  </a:cubicBezTo>
                  <a:cubicBezTo>
                    <a:pt x="2147" y="1253"/>
                    <a:pt x="1852" y="1322"/>
                    <a:pt x="1935" y="1820"/>
                  </a:cubicBezTo>
                  <a:cubicBezTo>
                    <a:pt x="2033" y="2509"/>
                    <a:pt x="2066" y="2623"/>
                    <a:pt x="1853" y="2640"/>
                  </a:cubicBezTo>
                  <a:cubicBezTo>
                    <a:pt x="1844" y="2641"/>
                    <a:pt x="1835" y="2642"/>
                    <a:pt x="1827" y="2642"/>
                  </a:cubicBezTo>
                  <a:cubicBezTo>
                    <a:pt x="1644" y="2642"/>
                    <a:pt x="1692" y="2303"/>
                    <a:pt x="1755" y="2115"/>
                  </a:cubicBezTo>
                  <a:cubicBezTo>
                    <a:pt x="1804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18"/>
            <p:cNvSpPr/>
            <p:nvPr/>
          </p:nvSpPr>
          <p:spPr>
            <a:xfrm>
              <a:off x="3487094" y="4181419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8" y="509"/>
                    <a:pt x="1066" y="1197"/>
                    <a:pt x="968" y="2476"/>
                  </a:cubicBezTo>
                  <a:cubicBezTo>
                    <a:pt x="870" y="3771"/>
                    <a:pt x="1" y="4262"/>
                    <a:pt x="1" y="4262"/>
                  </a:cubicBezTo>
                  <a:cubicBezTo>
                    <a:pt x="3607" y="2443"/>
                    <a:pt x="2296" y="788"/>
                    <a:pt x="1951" y="525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18"/>
            <p:cNvSpPr/>
            <p:nvPr/>
          </p:nvSpPr>
          <p:spPr>
            <a:xfrm>
              <a:off x="3489784" y="4267796"/>
              <a:ext cx="258667" cy="190302"/>
            </a:xfrm>
            <a:custGeom>
              <a:rect b="b" l="l" r="r" t="t"/>
              <a:pathLst>
                <a:path extrusionOk="0" h="5801" w="7885">
                  <a:moveTo>
                    <a:pt x="3227" y="0"/>
                  </a:moveTo>
                  <a:cubicBezTo>
                    <a:pt x="2841" y="0"/>
                    <a:pt x="2424" y="334"/>
                    <a:pt x="2017" y="957"/>
                  </a:cubicBezTo>
                  <a:cubicBezTo>
                    <a:pt x="1476" y="1810"/>
                    <a:pt x="1" y="1925"/>
                    <a:pt x="1" y="1925"/>
                  </a:cubicBezTo>
                  <a:cubicBezTo>
                    <a:pt x="2394" y="1990"/>
                    <a:pt x="3033" y="2613"/>
                    <a:pt x="3672" y="3367"/>
                  </a:cubicBezTo>
                  <a:cubicBezTo>
                    <a:pt x="4312" y="4121"/>
                    <a:pt x="4492" y="5334"/>
                    <a:pt x="6000" y="5711"/>
                  </a:cubicBezTo>
                  <a:cubicBezTo>
                    <a:pt x="6256" y="5774"/>
                    <a:pt x="6479" y="5801"/>
                    <a:pt x="6673" y="5801"/>
                  </a:cubicBezTo>
                  <a:cubicBezTo>
                    <a:pt x="7635" y="5801"/>
                    <a:pt x="7885" y="5154"/>
                    <a:pt x="7885" y="5154"/>
                  </a:cubicBezTo>
                  <a:lnTo>
                    <a:pt x="7885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6" y="5241"/>
                    <a:pt x="7249" y="4878"/>
                    <a:pt x="7262" y="4137"/>
                  </a:cubicBezTo>
                  <a:cubicBezTo>
                    <a:pt x="7295" y="3170"/>
                    <a:pt x="6410" y="2892"/>
                    <a:pt x="5295" y="2711"/>
                  </a:cubicBezTo>
                  <a:cubicBezTo>
                    <a:pt x="4181" y="2531"/>
                    <a:pt x="3246" y="2465"/>
                    <a:pt x="3132" y="2088"/>
                  </a:cubicBezTo>
                  <a:cubicBezTo>
                    <a:pt x="3033" y="1728"/>
                    <a:pt x="3509" y="1580"/>
                    <a:pt x="4197" y="1384"/>
                  </a:cubicBezTo>
                  <a:cubicBezTo>
                    <a:pt x="4885" y="1187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22" y="588"/>
                    <a:pt x="4471" y="606"/>
                    <a:pt x="4416" y="606"/>
                  </a:cubicBezTo>
                  <a:cubicBezTo>
                    <a:pt x="4229" y="606"/>
                    <a:pt x="4008" y="392"/>
                    <a:pt x="3640" y="138"/>
                  </a:cubicBezTo>
                  <a:cubicBezTo>
                    <a:pt x="3507" y="45"/>
                    <a:pt x="3369" y="0"/>
                    <a:pt x="322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18"/>
            <p:cNvSpPr/>
            <p:nvPr/>
          </p:nvSpPr>
          <p:spPr>
            <a:xfrm>
              <a:off x="3365024" y="4345348"/>
              <a:ext cx="252238" cy="206606"/>
            </a:xfrm>
            <a:custGeom>
              <a:rect b="b" l="l" r="r" t="t"/>
              <a:pathLst>
                <a:path extrusionOk="0" h="6298" w="7689">
                  <a:moveTo>
                    <a:pt x="4323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6"/>
                    <a:pt x="1" y="4871"/>
                    <a:pt x="230" y="6068"/>
                  </a:cubicBezTo>
                  <a:lnTo>
                    <a:pt x="230" y="6084"/>
                  </a:lnTo>
                  <a:cubicBezTo>
                    <a:pt x="247" y="6150"/>
                    <a:pt x="263" y="6232"/>
                    <a:pt x="280" y="6297"/>
                  </a:cubicBezTo>
                  <a:cubicBezTo>
                    <a:pt x="247" y="6133"/>
                    <a:pt x="230" y="5970"/>
                    <a:pt x="230" y="5789"/>
                  </a:cubicBezTo>
                  <a:cubicBezTo>
                    <a:pt x="247" y="4920"/>
                    <a:pt x="411" y="4068"/>
                    <a:pt x="739" y="3249"/>
                  </a:cubicBezTo>
                  <a:cubicBezTo>
                    <a:pt x="1132" y="2249"/>
                    <a:pt x="1870" y="1413"/>
                    <a:pt x="2820" y="888"/>
                  </a:cubicBezTo>
                  <a:cubicBezTo>
                    <a:pt x="3363" y="568"/>
                    <a:pt x="4069" y="320"/>
                    <a:pt x="4770" y="320"/>
                  </a:cubicBezTo>
                  <a:cubicBezTo>
                    <a:pt x="5360" y="320"/>
                    <a:pt x="5947" y="496"/>
                    <a:pt x="6426" y="954"/>
                  </a:cubicBezTo>
                  <a:cubicBezTo>
                    <a:pt x="7492" y="1872"/>
                    <a:pt x="7148" y="3789"/>
                    <a:pt x="5935" y="4085"/>
                  </a:cubicBezTo>
                  <a:cubicBezTo>
                    <a:pt x="5805" y="4119"/>
                    <a:pt x="5670" y="4135"/>
                    <a:pt x="5537" y="4135"/>
                  </a:cubicBezTo>
                  <a:cubicBezTo>
                    <a:pt x="5098" y="4135"/>
                    <a:pt x="4669" y="3956"/>
                    <a:pt x="4443" y="3642"/>
                  </a:cubicBezTo>
                  <a:cubicBezTo>
                    <a:pt x="4148" y="3232"/>
                    <a:pt x="4148" y="2691"/>
                    <a:pt x="4410" y="2265"/>
                  </a:cubicBezTo>
                  <a:cubicBezTo>
                    <a:pt x="4602" y="1994"/>
                    <a:pt x="4919" y="1840"/>
                    <a:pt x="5242" y="1840"/>
                  </a:cubicBezTo>
                  <a:cubicBezTo>
                    <a:pt x="5388" y="1840"/>
                    <a:pt x="5535" y="1871"/>
                    <a:pt x="5672" y="1937"/>
                  </a:cubicBezTo>
                  <a:cubicBezTo>
                    <a:pt x="5836" y="2036"/>
                    <a:pt x="5951" y="2200"/>
                    <a:pt x="5951" y="2396"/>
                  </a:cubicBezTo>
                  <a:cubicBezTo>
                    <a:pt x="5951" y="2396"/>
                    <a:pt x="5951" y="2545"/>
                    <a:pt x="5866" y="2545"/>
                  </a:cubicBezTo>
                  <a:cubicBezTo>
                    <a:pt x="5862" y="2545"/>
                    <a:pt x="5857" y="2545"/>
                    <a:pt x="5853" y="2544"/>
                  </a:cubicBezTo>
                  <a:cubicBezTo>
                    <a:pt x="5754" y="2527"/>
                    <a:pt x="5787" y="2396"/>
                    <a:pt x="5525" y="2331"/>
                  </a:cubicBezTo>
                  <a:cubicBezTo>
                    <a:pt x="5494" y="2324"/>
                    <a:pt x="5463" y="2320"/>
                    <a:pt x="5433" y="2320"/>
                  </a:cubicBezTo>
                  <a:cubicBezTo>
                    <a:pt x="5178" y="2320"/>
                    <a:pt x="4974" y="2558"/>
                    <a:pt x="5033" y="2822"/>
                  </a:cubicBezTo>
                  <a:cubicBezTo>
                    <a:pt x="5075" y="3000"/>
                    <a:pt x="5316" y="3130"/>
                    <a:pt x="5557" y="3130"/>
                  </a:cubicBezTo>
                  <a:cubicBezTo>
                    <a:pt x="5695" y="3130"/>
                    <a:pt x="5833" y="3088"/>
                    <a:pt x="5935" y="2986"/>
                  </a:cubicBezTo>
                  <a:cubicBezTo>
                    <a:pt x="6000" y="2904"/>
                    <a:pt x="6049" y="2822"/>
                    <a:pt x="6082" y="2740"/>
                  </a:cubicBezTo>
                  <a:cubicBezTo>
                    <a:pt x="6181" y="2429"/>
                    <a:pt x="6049" y="2085"/>
                    <a:pt x="5771" y="1921"/>
                  </a:cubicBezTo>
                  <a:cubicBezTo>
                    <a:pt x="5593" y="1814"/>
                    <a:pt x="5401" y="1763"/>
                    <a:pt x="5211" y="1763"/>
                  </a:cubicBezTo>
                  <a:cubicBezTo>
                    <a:pt x="4877" y="1763"/>
                    <a:pt x="4554" y="1923"/>
                    <a:pt x="4345" y="2216"/>
                  </a:cubicBezTo>
                  <a:cubicBezTo>
                    <a:pt x="4033" y="2658"/>
                    <a:pt x="4033" y="3249"/>
                    <a:pt x="4345" y="3691"/>
                  </a:cubicBezTo>
                  <a:cubicBezTo>
                    <a:pt x="4647" y="4069"/>
                    <a:pt x="5094" y="4272"/>
                    <a:pt x="5560" y="4272"/>
                  </a:cubicBezTo>
                  <a:cubicBezTo>
                    <a:pt x="5700" y="4272"/>
                    <a:pt x="5843" y="4254"/>
                    <a:pt x="5984" y="4216"/>
                  </a:cubicBezTo>
                  <a:cubicBezTo>
                    <a:pt x="7328" y="3888"/>
                    <a:pt x="7689" y="1806"/>
                    <a:pt x="6558" y="806"/>
                  </a:cubicBezTo>
                  <a:cubicBezTo>
                    <a:pt x="6410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4" y="1"/>
                    <a:pt x="4368" y="0"/>
                    <a:pt x="43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18"/>
            <p:cNvSpPr/>
            <p:nvPr/>
          </p:nvSpPr>
          <p:spPr>
            <a:xfrm>
              <a:off x="3377950" y="4408565"/>
              <a:ext cx="99629" cy="107371"/>
            </a:xfrm>
            <a:custGeom>
              <a:rect b="b" l="l" r="r" t="t"/>
              <a:pathLst>
                <a:path extrusionOk="0" h="3273" w="3037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72" y="1174"/>
                    <a:pt x="1935" y="961"/>
                  </a:cubicBezTo>
                  <a:cubicBezTo>
                    <a:pt x="3036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18"/>
            <p:cNvSpPr/>
            <p:nvPr/>
          </p:nvSpPr>
          <p:spPr>
            <a:xfrm>
              <a:off x="3505925" y="4400823"/>
              <a:ext cx="171012" cy="147819"/>
            </a:xfrm>
            <a:custGeom>
              <a:rect b="b" l="l" r="r" t="t"/>
              <a:pathLst>
                <a:path extrusionOk="0" h="4506" w="5213">
                  <a:moveTo>
                    <a:pt x="3049" y="0"/>
                  </a:moveTo>
                  <a:cubicBezTo>
                    <a:pt x="3049" y="1"/>
                    <a:pt x="3361" y="689"/>
                    <a:pt x="3033" y="1771"/>
                  </a:cubicBezTo>
                  <a:cubicBezTo>
                    <a:pt x="2689" y="2852"/>
                    <a:pt x="1836" y="3066"/>
                    <a:pt x="1213" y="3131"/>
                  </a:cubicBezTo>
                  <a:cubicBezTo>
                    <a:pt x="574" y="3197"/>
                    <a:pt x="148" y="3459"/>
                    <a:pt x="1" y="4328"/>
                  </a:cubicBezTo>
                  <a:cubicBezTo>
                    <a:pt x="142" y="4234"/>
                    <a:pt x="304" y="4188"/>
                    <a:pt x="467" y="4188"/>
                  </a:cubicBezTo>
                  <a:cubicBezTo>
                    <a:pt x="588" y="4188"/>
                    <a:pt x="708" y="4213"/>
                    <a:pt x="820" y="4262"/>
                  </a:cubicBezTo>
                  <a:cubicBezTo>
                    <a:pt x="1066" y="4371"/>
                    <a:pt x="1463" y="4506"/>
                    <a:pt x="1860" y="4506"/>
                  </a:cubicBezTo>
                  <a:cubicBezTo>
                    <a:pt x="2178" y="4506"/>
                    <a:pt x="2497" y="4419"/>
                    <a:pt x="2738" y="4164"/>
                  </a:cubicBezTo>
                  <a:cubicBezTo>
                    <a:pt x="3098" y="3754"/>
                    <a:pt x="3246" y="3197"/>
                    <a:pt x="3148" y="2672"/>
                  </a:cubicBezTo>
                  <a:cubicBezTo>
                    <a:pt x="3132" y="2370"/>
                    <a:pt x="3069" y="1851"/>
                    <a:pt x="3336" y="1851"/>
                  </a:cubicBezTo>
                  <a:cubicBezTo>
                    <a:pt x="3344" y="1851"/>
                    <a:pt x="3352" y="1852"/>
                    <a:pt x="3361" y="1853"/>
                  </a:cubicBezTo>
                  <a:cubicBezTo>
                    <a:pt x="3361" y="1853"/>
                    <a:pt x="3364" y="1852"/>
                    <a:pt x="3371" y="1852"/>
                  </a:cubicBezTo>
                  <a:cubicBezTo>
                    <a:pt x="3414" y="1852"/>
                    <a:pt x="3588" y="1877"/>
                    <a:pt x="3574" y="2279"/>
                  </a:cubicBezTo>
                  <a:cubicBezTo>
                    <a:pt x="3574" y="2754"/>
                    <a:pt x="3557" y="3049"/>
                    <a:pt x="4164" y="3229"/>
                  </a:cubicBezTo>
                  <a:cubicBezTo>
                    <a:pt x="4508" y="3311"/>
                    <a:pt x="4820" y="3475"/>
                    <a:pt x="5098" y="3721"/>
                  </a:cubicBezTo>
                  <a:cubicBezTo>
                    <a:pt x="4983" y="3508"/>
                    <a:pt x="4951" y="3262"/>
                    <a:pt x="5016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98" y="1295"/>
                    <a:pt x="3541" y="1066"/>
                    <a:pt x="3410" y="672"/>
                  </a:cubicBezTo>
                  <a:cubicBezTo>
                    <a:pt x="3328" y="427"/>
                    <a:pt x="3213" y="197"/>
                    <a:pt x="30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18"/>
            <p:cNvSpPr/>
            <p:nvPr/>
          </p:nvSpPr>
          <p:spPr>
            <a:xfrm>
              <a:off x="3608081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345" y="1"/>
                  </a:moveTo>
                  <a:cubicBezTo>
                    <a:pt x="345" y="1"/>
                    <a:pt x="345" y="1"/>
                    <a:pt x="345" y="1"/>
                  </a:cubicBezTo>
                  <a:lnTo>
                    <a:pt x="345" y="1"/>
                  </a:lnTo>
                  <a:cubicBezTo>
                    <a:pt x="345" y="1"/>
                    <a:pt x="345" y="1"/>
                    <a:pt x="345" y="1"/>
                  </a:cubicBezTo>
                  <a:close/>
                  <a:moveTo>
                    <a:pt x="345" y="1"/>
                  </a:moveTo>
                  <a:cubicBezTo>
                    <a:pt x="361" y="182"/>
                    <a:pt x="329" y="378"/>
                    <a:pt x="280" y="558"/>
                  </a:cubicBezTo>
                  <a:cubicBezTo>
                    <a:pt x="198" y="837"/>
                    <a:pt x="1" y="1263"/>
                    <a:pt x="509" y="1542"/>
                  </a:cubicBezTo>
                  <a:cubicBezTo>
                    <a:pt x="1017" y="1837"/>
                    <a:pt x="1034" y="1984"/>
                    <a:pt x="1034" y="1984"/>
                  </a:cubicBezTo>
                  <a:cubicBezTo>
                    <a:pt x="1066" y="1755"/>
                    <a:pt x="1115" y="1509"/>
                    <a:pt x="1181" y="1296"/>
                  </a:cubicBezTo>
                  <a:cubicBezTo>
                    <a:pt x="1296" y="919"/>
                    <a:pt x="1132" y="525"/>
                    <a:pt x="788" y="345"/>
                  </a:cubicBezTo>
                  <a:cubicBezTo>
                    <a:pt x="368" y="96"/>
                    <a:pt x="346" y="10"/>
                    <a:pt x="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18"/>
            <p:cNvSpPr/>
            <p:nvPr/>
          </p:nvSpPr>
          <p:spPr>
            <a:xfrm>
              <a:off x="3610246" y="4216882"/>
              <a:ext cx="226420" cy="160351"/>
            </a:xfrm>
            <a:custGeom>
              <a:rect b="b" l="l" r="r" t="t"/>
              <a:pathLst>
                <a:path extrusionOk="0" h="4888" w="6902">
                  <a:moveTo>
                    <a:pt x="1917" y="1"/>
                  </a:moveTo>
                  <a:cubicBezTo>
                    <a:pt x="1036" y="1"/>
                    <a:pt x="571" y="827"/>
                    <a:pt x="689" y="1362"/>
                  </a:cubicBezTo>
                  <a:cubicBezTo>
                    <a:pt x="818" y="1964"/>
                    <a:pt x="1386" y="2002"/>
                    <a:pt x="1526" y="2002"/>
                  </a:cubicBezTo>
                  <a:cubicBezTo>
                    <a:pt x="1546" y="2002"/>
                    <a:pt x="1558" y="2001"/>
                    <a:pt x="1558" y="2001"/>
                  </a:cubicBezTo>
                  <a:cubicBezTo>
                    <a:pt x="1295" y="1903"/>
                    <a:pt x="1164" y="1592"/>
                    <a:pt x="1295" y="1346"/>
                  </a:cubicBezTo>
                  <a:cubicBezTo>
                    <a:pt x="1340" y="1273"/>
                    <a:pt x="1387" y="1246"/>
                    <a:pt x="1437" y="1246"/>
                  </a:cubicBezTo>
                  <a:cubicBezTo>
                    <a:pt x="1535" y="1246"/>
                    <a:pt x="1647" y="1346"/>
                    <a:pt x="1787" y="1411"/>
                  </a:cubicBezTo>
                  <a:cubicBezTo>
                    <a:pt x="1825" y="1430"/>
                    <a:pt x="1861" y="1439"/>
                    <a:pt x="1894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27" y="961"/>
                    <a:pt x="2328" y="828"/>
                    <a:pt x="2509" y="828"/>
                  </a:cubicBezTo>
                  <a:cubicBezTo>
                    <a:pt x="2627" y="828"/>
                    <a:pt x="2779" y="885"/>
                    <a:pt x="2967" y="1034"/>
                  </a:cubicBezTo>
                  <a:cubicBezTo>
                    <a:pt x="3459" y="1411"/>
                    <a:pt x="3164" y="2149"/>
                    <a:pt x="3164" y="2149"/>
                  </a:cubicBezTo>
                  <a:cubicBezTo>
                    <a:pt x="3164" y="2149"/>
                    <a:pt x="3164" y="1542"/>
                    <a:pt x="2721" y="1477"/>
                  </a:cubicBezTo>
                  <a:cubicBezTo>
                    <a:pt x="2677" y="1463"/>
                    <a:pt x="2632" y="1457"/>
                    <a:pt x="2587" y="1457"/>
                  </a:cubicBezTo>
                  <a:cubicBezTo>
                    <a:pt x="2413" y="1457"/>
                    <a:pt x="2242" y="1554"/>
                    <a:pt x="2164" y="1723"/>
                  </a:cubicBezTo>
                  <a:cubicBezTo>
                    <a:pt x="2443" y="1723"/>
                    <a:pt x="2459" y="2100"/>
                    <a:pt x="2312" y="2313"/>
                  </a:cubicBezTo>
                  <a:cubicBezTo>
                    <a:pt x="2148" y="2509"/>
                    <a:pt x="2213" y="2657"/>
                    <a:pt x="2344" y="2739"/>
                  </a:cubicBezTo>
                  <a:cubicBezTo>
                    <a:pt x="2492" y="2821"/>
                    <a:pt x="2689" y="2804"/>
                    <a:pt x="2525" y="3181"/>
                  </a:cubicBezTo>
                  <a:cubicBezTo>
                    <a:pt x="2344" y="3558"/>
                    <a:pt x="1623" y="3558"/>
                    <a:pt x="1623" y="3558"/>
                  </a:cubicBezTo>
                  <a:cubicBezTo>
                    <a:pt x="1771" y="3345"/>
                    <a:pt x="1738" y="3050"/>
                    <a:pt x="1541" y="2886"/>
                  </a:cubicBezTo>
                  <a:lnTo>
                    <a:pt x="1541" y="2886"/>
                  </a:lnTo>
                  <a:cubicBezTo>
                    <a:pt x="1558" y="3067"/>
                    <a:pt x="1459" y="3231"/>
                    <a:pt x="1279" y="3280"/>
                  </a:cubicBezTo>
                  <a:cubicBezTo>
                    <a:pt x="1000" y="3378"/>
                    <a:pt x="1000" y="3280"/>
                    <a:pt x="738" y="3509"/>
                  </a:cubicBezTo>
                  <a:cubicBezTo>
                    <a:pt x="615" y="3624"/>
                    <a:pt x="431" y="3653"/>
                    <a:pt x="277" y="3653"/>
                  </a:cubicBezTo>
                  <a:cubicBezTo>
                    <a:pt x="123" y="3653"/>
                    <a:pt x="0" y="3624"/>
                    <a:pt x="0" y="3624"/>
                  </a:cubicBezTo>
                  <a:lnTo>
                    <a:pt x="0" y="3624"/>
                  </a:lnTo>
                  <a:cubicBezTo>
                    <a:pt x="164" y="3722"/>
                    <a:pt x="377" y="3788"/>
                    <a:pt x="574" y="3804"/>
                  </a:cubicBezTo>
                  <a:cubicBezTo>
                    <a:pt x="1017" y="3837"/>
                    <a:pt x="1459" y="3903"/>
                    <a:pt x="1885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0" y="4887"/>
                    <a:pt x="4752" y="4888"/>
                    <a:pt x="4783" y="4888"/>
                  </a:cubicBezTo>
                  <a:cubicBezTo>
                    <a:pt x="5196" y="4888"/>
                    <a:pt x="5618" y="4789"/>
                    <a:pt x="5983" y="4591"/>
                  </a:cubicBezTo>
                  <a:cubicBezTo>
                    <a:pt x="6770" y="4132"/>
                    <a:pt x="6901" y="2952"/>
                    <a:pt x="6459" y="2362"/>
                  </a:cubicBezTo>
                  <a:cubicBezTo>
                    <a:pt x="6226" y="2030"/>
                    <a:pt x="5859" y="1874"/>
                    <a:pt x="5517" y="1874"/>
                  </a:cubicBezTo>
                  <a:cubicBezTo>
                    <a:pt x="5184" y="1874"/>
                    <a:pt x="4875" y="2021"/>
                    <a:pt x="4738" y="2296"/>
                  </a:cubicBezTo>
                  <a:cubicBezTo>
                    <a:pt x="4475" y="2624"/>
                    <a:pt x="4524" y="3100"/>
                    <a:pt x="4819" y="3378"/>
                  </a:cubicBezTo>
                  <a:cubicBezTo>
                    <a:pt x="4836" y="3395"/>
                    <a:pt x="4869" y="3411"/>
                    <a:pt x="4885" y="3427"/>
                  </a:cubicBezTo>
                  <a:lnTo>
                    <a:pt x="4918" y="3460"/>
                  </a:lnTo>
                  <a:cubicBezTo>
                    <a:pt x="5021" y="3520"/>
                    <a:pt x="5148" y="3551"/>
                    <a:pt x="5273" y="3551"/>
                  </a:cubicBezTo>
                  <a:cubicBezTo>
                    <a:pt x="5526" y="3551"/>
                    <a:pt x="5765" y="3423"/>
                    <a:pt x="5754" y="3149"/>
                  </a:cubicBezTo>
                  <a:cubicBezTo>
                    <a:pt x="5767" y="2946"/>
                    <a:pt x="5609" y="2861"/>
                    <a:pt x="5432" y="2861"/>
                  </a:cubicBezTo>
                  <a:cubicBezTo>
                    <a:pt x="5180" y="2861"/>
                    <a:pt x="4891" y="3036"/>
                    <a:pt x="5016" y="3296"/>
                  </a:cubicBezTo>
                  <a:cubicBezTo>
                    <a:pt x="5016" y="3319"/>
                    <a:pt x="5013" y="3342"/>
                    <a:pt x="4988" y="3342"/>
                  </a:cubicBezTo>
                  <a:cubicBezTo>
                    <a:pt x="4959" y="3342"/>
                    <a:pt x="4901" y="3311"/>
                    <a:pt x="4787" y="3214"/>
                  </a:cubicBezTo>
                  <a:cubicBezTo>
                    <a:pt x="4672" y="3100"/>
                    <a:pt x="4623" y="2952"/>
                    <a:pt x="4623" y="2804"/>
                  </a:cubicBezTo>
                  <a:cubicBezTo>
                    <a:pt x="4606" y="2624"/>
                    <a:pt x="4672" y="2460"/>
                    <a:pt x="4787" y="2313"/>
                  </a:cubicBezTo>
                  <a:cubicBezTo>
                    <a:pt x="4919" y="2080"/>
                    <a:pt x="5183" y="1957"/>
                    <a:pt x="5469" y="1957"/>
                  </a:cubicBezTo>
                  <a:cubicBezTo>
                    <a:pt x="5786" y="1957"/>
                    <a:pt x="6128" y="2108"/>
                    <a:pt x="6344" y="2427"/>
                  </a:cubicBezTo>
                  <a:lnTo>
                    <a:pt x="6360" y="2444"/>
                  </a:lnTo>
                  <a:cubicBezTo>
                    <a:pt x="6573" y="2854"/>
                    <a:pt x="6557" y="3362"/>
                    <a:pt x="6311" y="3755"/>
                  </a:cubicBezTo>
                  <a:cubicBezTo>
                    <a:pt x="6031" y="4259"/>
                    <a:pt x="5393" y="4609"/>
                    <a:pt x="4562" y="4609"/>
                  </a:cubicBezTo>
                  <a:cubicBezTo>
                    <a:pt x="4176" y="4609"/>
                    <a:pt x="3748" y="4533"/>
                    <a:pt x="3295" y="4362"/>
                  </a:cubicBezTo>
                  <a:cubicBezTo>
                    <a:pt x="3246" y="4345"/>
                    <a:pt x="3016" y="4263"/>
                    <a:pt x="2869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18" y="3706"/>
                    <a:pt x="2131" y="3657"/>
                  </a:cubicBezTo>
                  <a:cubicBezTo>
                    <a:pt x="3869" y="3313"/>
                    <a:pt x="4131" y="838"/>
                    <a:pt x="2672" y="182"/>
                  </a:cubicBezTo>
                  <a:cubicBezTo>
                    <a:pt x="2395" y="55"/>
                    <a:pt x="2142" y="1"/>
                    <a:pt x="19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18"/>
            <p:cNvSpPr/>
            <p:nvPr/>
          </p:nvSpPr>
          <p:spPr>
            <a:xfrm>
              <a:off x="3720473" y="4303489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20" y="1"/>
                  </a:moveTo>
                  <a:lnTo>
                    <a:pt x="3820" y="1"/>
                  </a:lnTo>
                  <a:cubicBezTo>
                    <a:pt x="3902" y="787"/>
                    <a:pt x="3558" y="1574"/>
                    <a:pt x="2902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1" y="2148"/>
                    <a:pt x="1" y="2148"/>
                  </a:cubicBezTo>
                  <a:lnTo>
                    <a:pt x="1" y="2148"/>
                  </a:lnTo>
                  <a:cubicBezTo>
                    <a:pt x="1345" y="2869"/>
                    <a:pt x="1853" y="2623"/>
                    <a:pt x="2213" y="3033"/>
                  </a:cubicBezTo>
                  <a:cubicBezTo>
                    <a:pt x="2379" y="3221"/>
                    <a:pt x="2552" y="3278"/>
                    <a:pt x="2711" y="3278"/>
                  </a:cubicBezTo>
                  <a:cubicBezTo>
                    <a:pt x="2898" y="3278"/>
                    <a:pt x="3065" y="3200"/>
                    <a:pt x="3181" y="3164"/>
                  </a:cubicBezTo>
                  <a:cubicBezTo>
                    <a:pt x="3204" y="3157"/>
                    <a:pt x="3228" y="3154"/>
                    <a:pt x="3252" y="3154"/>
                  </a:cubicBezTo>
                  <a:cubicBezTo>
                    <a:pt x="3347" y="3154"/>
                    <a:pt x="3443" y="3204"/>
                    <a:pt x="3508" y="3295"/>
                  </a:cubicBezTo>
                  <a:cubicBezTo>
                    <a:pt x="3525" y="3082"/>
                    <a:pt x="3476" y="2885"/>
                    <a:pt x="3361" y="2705"/>
                  </a:cubicBezTo>
                  <a:cubicBezTo>
                    <a:pt x="3181" y="2508"/>
                    <a:pt x="2787" y="2492"/>
                    <a:pt x="2722" y="2492"/>
                  </a:cubicBezTo>
                  <a:cubicBezTo>
                    <a:pt x="3279" y="2459"/>
                    <a:pt x="3787" y="2164"/>
                    <a:pt x="4098" y="1705"/>
                  </a:cubicBezTo>
                  <a:cubicBezTo>
                    <a:pt x="4656" y="919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18"/>
            <p:cNvSpPr/>
            <p:nvPr/>
          </p:nvSpPr>
          <p:spPr>
            <a:xfrm>
              <a:off x="3233310" y="4588470"/>
              <a:ext cx="124757" cy="122658"/>
            </a:xfrm>
            <a:custGeom>
              <a:rect b="b" l="l" r="r" t="t"/>
              <a:pathLst>
                <a:path extrusionOk="0" h="3739" w="3803">
                  <a:moveTo>
                    <a:pt x="3278" y="1"/>
                  </a:moveTo>
                  <a:cubicBezTo>
                    <a:pt x="3278" y="1"/>
                    <a:pt x="3278" y="268"/>
                    <a:pt x="3109" y="268"/>
                  </a:cubicBezTo>
                  <a:cubicBezTo>
                    <a:pt x="3095" y="268"/>
                    <a:pt x="3081" y="267"/>
                    <a:pt x="3065" y="263"/>
                  </a:cubicBezTo>
                  <a:cubicBezTo>
                    <a:pt x="2965" y="240"/>
                    <a:pt x="2825" y="181"/>
                    <a:pt x="2691" y="181"/>
                  </a:cubicBezTo>
                  <a:cubicBezTo>
                    <a:pt x="2540" y="181"/>
                    <a:pt x="2397" y="256"/>
                    <a:pt x="2328" y="542"/>
                  </a:cubicBezTo>
                  <a:cubicBezTo>
                    <a:pt x="2202" y="1062"/>
                    <a:pt x="2151" y="1643"/>
                    <a:pt x="1943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1" y="1642"/>
                    <a:pt x="1853" y="1643"/>
                    <a:pt x="1845" y="1643"/>
                  </a:cubicBezTo>
                  <a:cubicBezTo>
                    <a:pt x="1651" y="1643"/>
                    <a:pt x="1585" y="1062"/>
                    <a:pt x="1459" y="542"/>
                  </a:cubicBezTo>
                  <a:cubicBezTo>
                    <a:pt x="1398" y="256"/>
                    <a:pt x="1260" y="181"/>
                    <a:pt x="1108" y="181"/>
                  </a:cubicBezTo>
                  <a:cubicBezTo>
                    <a:pt x="974" y="181"/>
                    <a:pt x="829" y="240"/>
                    <a:pt x="721" y="263"/>
                  </a:cubicBezTo>
                  <a:cubicBezTo>
                    <a:pt x="705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48" y="673"/>
                  </a:cubicBezTo>
                  <a:cubicBezTo>
                    <a:pt x="0" y="1279"/>
                    <a:pt x="279" y="1493"/>
                    <a:pt x="1049" y="1870"/>
                  </a:cubicBezTo>
                  <a:cubicBezTo>
                    <a:pt x="1836" y="2230"/>
                    <a:pt x="1869" y="3509"/>
                    <a:pt x="1869" y="3509"/>
                  </a:cubicBezTo>
                  <a:lnTo>
                    <a:pt x="1901" y="3738"/>
                  </a:lnTo>
                  <a:lnTo>
                    <a:pt x="1918" y="3509"/>
                  </a:lnTo>
                  <a:cubicBezTo>
                    <a:pt x="1918" y="3509"/>
                    <a:pt x="1951" y="2214"/>
                    <a:pt x="2737" y="1870"/>
                  </a:cubicBezTo>
                  <a:cubicBezTo>
                    <a:pt x="3524" y="1509"/>
                    <a:pt x="3803" y="1279"/>
                    <a:pt x="3655" y="673"/>
                  </a:cubicBezTo>
                  <a:cubicBezTo>
                    <a:pt x="3508" y="83"/>
                    <a:pt x="3278" y="1"/>
                    <a:pt x="32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18"/>
            <p:cNvSpPr/>
            <p:nvPr/>
          </p:nvSpPr>
          <p:spPr>
            <a:xfrm>
              <a:off x="3273628" y="4503537"/>
              <a:ext cx="44648" cy="111340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59"/>
                    <a:pt x="0" y="1770"/>
                    <a:pt x="295" y="2164"/>
                  </a:cubicBezTo>
                  <a:cubicBezTo>
                    <a:pt x="492" y="2426"/>
                    <a:pt x="607" y="2737"/>
                    <a:pt x="656" y="3065"/>
                  </a:cubicBezTo>
                  <a:cubicBezTo>
                    <a:pt x="656" y="3147"/>
                    <a:pt x="672" y="3393"/>
                    <a:pt x="689" y="3393"/>
                  </a:cubicBezTo>
                  <a:cubicBezTo>
                    <a:pt x="689" y="3377"/>
                    <a:pt x="689" y="3131"/>
                    <a:pt x="722" y="3065"/>
                  </a:cubicBezTo>
                  <a:cubicBezTo>
                    <a:pt x="754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4" y="607"/>
                    <a:pt x="722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18"/>
            <p:cNvSpPr/>
            <p:nvPr/>
          </p:nvSpPr>
          <p:spPr>
            <a:xfrm>
              <a:off x="3175768" y="4052887"/>
              <a:ext cx="239837" cy="168355"/>
            </a:xfrm>
            <a:custGeom>
              <a:rect b="b" l="l" r="r" t="t"/>
              <a:pathLst>
                <a:path extrusionOk="0" h="5132" w="7311">
                  <a:moveTo>
                    <a:pt x="1735" y="1"/>
                  </a:moveTo>
                  <a:cubicBezTo>
                    <a:pt x="1342" y="1"/>
                    <a:pt x="952" y="172"/>
                    <a:pt x="689" y="493"/>
                  </a:cubicBezTo>
                  <a:cubicBezTo>
                    <a:pt x="604" y="635"/>
                    <a:pt x="458" y="706"/>
                    <a:pt x="310" y="706"/>
                  </a:cubicBezTo>
                  <a:cubicBezTo>
                    <a:pt x="201" y="706"/>
                    <a:pt x="90" y="668"/>
                    <a:pt x="0" y="591"/>
                  </a:cubicBezTo>
                  <a:lnTo>
                    <a:pt x="0" y="591"/>
                  </a:lnTo>
                  <a:cubicBezTo>
                    <a:pt x="33" y="952"/>
                    <a:pt x="49" y="1018"/>
                    <a:pt x="1754" y="1739"/>
                  </a:cubicBezTo>
                  <a:cubicBezTo>
                    <a:pt x="3065" y="2296"/>
                    <a:pt x="3508" y="4247"/>
                    <a:pt x="3655" y="5132"/>
                  </a:cubicBezTo>
                  <a:cubicBezTo>
                    <a:pt x="3787" y="4263"/>
                    <a:pt x="4246" y="2296"/>
                    <a:pt x="5540" y="1739"/>
                  </a:cubicBezTo>
                  <a:cubicBezTo>
                    <a:pt x="7245" y="1018"/>
                    <a:pt x="7278" y="952"/>
                    <a:pt x="7311" y="591"/>
                  </a:cubicBezTo>
                  <a:lnTo>
                    <a:pt x="7311" y="591"/>
                  </a:lnTo>
                  <a:cubicBezTo>
                    <a:pt x="7221" y="668"/>
                    <a:pt x="7110" y="706"/>
                    <a:pt x="7000" y="706"/>
                  </a:cubicBezTo>
                  <a:cubicBezTo>
                    <a:pt x="6850" y="706"/>
                    <a:pt x="6700" y="635"/>
                    <a:pt x="6606" y="493"/>
                  </a:cubicBezTo>
                  <a:cubicBezTo>
                    <a:pt x="6343" y="172"/>
                    <a:pt x="5959" y="1"/>
                    <a:pt x="5566" y="1"/>
                  </a:cubicBezTo>
                  <a:cubicBezTo>
                    <a:pt x="5298" y="1"/>
                    <a:pt x="5026" y="81"/>
                    <a:pt x="4786" y="247"/>
                  </a:cubicBezTo>
                  <a:cubicBezTo>
                    <a:pt x="4229" y="657"/>
                    <a:pt x="3836" y="1476"/>
                    <a:pt x="3655" y="2657"/>
                  </a:cubicBezTo>
                  <a:cubicBezTo>
                    <a:pt x="3459" y="1460"/>
                    <a:pt x="3082" y="641"/>
                    <a:pt x="2508" y="247"/>
                  </a:cubicBezTo>
                  <a:cubicBezTo>
                    <a:pt x="2275" y="81"/>
                    <a:pt x="2004" y="1"/>
                    <a:pt x="173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18"/>
            <p:cNvSpPr/>
            <p:nvPr/>
          </p:nvSpPr>
          <p:spPr>
            <a:xfrm>
              <a:off x="3252107" y="3959358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28" y="0"/>
                  </a:moveTo>
                  <a:cubicBezTo>
                    <a:pt x="1247" y="164"/>
                    <a:pt x="1132" y="312"/>
                    <a:pt x="1017" y="426"/>
                  </a:cubicBezTo>
                  <a:cubicBezTo>
                    <a:pt x="558" y="853"/>
                    <a:pt x="1" y="1721"/>
                    <a:pt x="722" y="2918"/>
                  </a:cubicBezTo>
                  <a:cubicBezTo>
                    <a:pt x="1011" y="3367"/>
                    <a:pt x="1205" y="3878"/>
                    <a:pt x="1336" y="4407"/>
                  </a:cubicBezTo>
                  <a:lnTo>
                    <a:pt x="1336" y="4407"/>
                  </a:lnTo>
                  <a:cubicBezTo>
                    <a:pt x="1453" y="3878"/>
                    <a:pt x="1663" y="3367"/>
                    <a:pt x="1951" y="2918"/>
                  </a:cubicBezTo>
                  <a:cubicBezTo>
                    <a:pt x="2673" y="1721"/>
                    <a:pt x="2115" y="869"/>
                    <a:pt x="1656" y="426"/>
                  </a:cubicBezTo>
                  <a:cubicBezTo>
                    <a:pt x="1525" y="312"/>
                    <a:pt x="1427" y="164"/>
                    <a:pt x="1328" y="0"/>
                  </a:cubicBezTo>
                  <a:close/>
                  <a:moveTo>
                    <a:pt x="1336" y="4407"/>
                  </a:moveTo>
                  <a:cubicBezTo>
                    <a:pt x="1334" y="4419"/>
                    <a:pt x="1331" y="4430"/>
                    <a:pt x="1328" y="4442"/>
                  </a:cubicBezTo>
                  <a:lnTo>
                    <a:pt x="1345" y="4442"/>
                  </a:lnTo>
                  <a:cubicBezTo>
                    <a:pt x="1342" y="4430"/>
                    <a:pt x="1339" y="4419"/>
                    <a:pt x="1336" y="440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18"/>
            <p:cNvSpPr/>
            <p:nvPr/>
          </p:nvSpPr>
          <p:spPr>
            <a:xfrm>
              <a:off x="3195124" y="3821969"/>
              <a:ext cx="201127" cy="220220"/>
            </a:xfrm>
            <a:custGeom>
              <a:rect b="b" l="l" r="r" t="t"/>
              <a:pathLst>
                <a:path extrusionOk="0" h="6713" w="6131">
                  <a:moveTo>
                    <a:pt x="1617" y="0"/>
                  </a:moveTo>
                  <a:cubicBezTo>
                    <a:pt x="1216" y="0"/>
                    <a:pt x="823" y="159"/>
                    <a:pt x="590" y="451"/>
                  </a:cubicBezTo>
                  <a:cubicBezTo>
                    <a:pt x="0" y="1107"/>
                    <a:pt x="492" y="2074"/>
                    <a:pt x="1131" y="2106"/>
                  </a:cubicBezTo>
                  <a:cubicBezTo>
                    <a:pt x="1150" y="2107"/>
                    <a:pt x="1169" y="2108"/>
                    <a:pt x="1188" y="2108"/>
                  </a:cubicBezTo>
                  <a:cubicBezTo>
                    <a:pt x="1800" y="2108"/>
                    <a:pt x="2013" y="1589"/>
                    <a:pt x="1885" y="1287"/>
                  </a:cubicBezTo>
                  <a:cubicBezTo>
                    <a:pt x="1829" y="1118"/>
                    <a:pt x="1677" y="998"/>
                    <a:pt x="1510" y="998"/>
                  </a:cubicBezTo>
                  <a:cubicBezTo>
                    <a:pt x="1483" y="998"/>
                    <a:pt x="1454" y="1001"/>
                    <a:pt x="1426" y="1008"/>
                  </a:cubicBezTo>
                  <a:cubicBezTo>
                    <a:pt x="1262" y="1025"/>
                    <a:pt x="1164" y="1156"/>
                    <a:pt x="1180" y="1320"/>
                  </a:cubicBezTo>
                  <a:cubicBezTo>
                    <a:pt x="1170" y="1475"/>
                    <a:pt x="1291" y="1572"/>
                    <a:pt x="1415" y="1572"/>
                  </a:cubicBezTo>
                  <a:cubicBezTo>
                    <a:pt x="1486" y="1572"/>
                    <a:pt x="1559" y="1539"/>
                    <a:pt x="1607" y="1467"/>
                  </a:cubicBezTo>
                  <a:cubicBezTo>
                    <a:pt x="1654" y="1401"/>
                    <a:pt x="1702" y="1375"/>
                    <a:pt x="1742" y="1375"/>
                  </a:cubicBezTo>
                  <a:cubicBezTo>
                    <a:pt x="1812" y="1375"/>
                    <a:pt x="1857" y="1455"/>
                    <a:pt x="1836" y="1549"/>
                  </a:cubicBezTo>
                  <a:cubicBezTo>
                    <a:pt x="1746" y="1793"/>
                    <a:pt x="1526" y="1946"/>
                    <a:pt x="1285" y="1946"/>
                  </a:cubicBezTo>
                  <a:cubicBezTo>
                    <a:pt x="1218" y="1946"/>
                    <a:pt x="1150" y="1935"/>
                    <a:pt x="1082" y="1910"/>
                  </a:cubicBezTo>
                  <a:cubicBezTo>
                    <a:pt x="672" y="1779"/>
                    <a:pt x="459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6" y="927"/>
                    <a:pt x="2967" y="1910"/>
                  </a:cubicBezTo>
                  <a:cubicBezTo>
                    <a:pt x="2967" y="3074"/>
                    <a:pt x="2033" y="4123"/>
                    <a:pt x="1771" y="4893"/>
                  </a:cubicBezTo>
                  <a:cubicBezTo>
                    <a:pt x="1426" y="5975"/>
                    <a:pt x="1869" y="6647"/>
                    <a:pt x="1902" y="6712"/>
                  </a:cubicBezTo>
                  <a:cubicBezTo>
                    <a:pt x="1623" y="6155"/>
                    <a:pt x="1607" y="5499"/>
                    <a:pt x="1853" y="4926"/>
                  </a:cubicBezTo>
                  <a:cubicBezTo>
                    <a:pt x="2066" y="4401"/>
                    <a:pt x="2492" y="3844"/>
                    <a:pt x="2820" y="3139"/>
                  </a:cubicBezTo>
                  <a:cubicBezTo>
                    <a:pt x="2918" y="2926"/>
                    <a:pt x="3016" y="2680"/>
                    <a:pt x="3065" y="2434"/>
                  </a:cubicBezTo>
                  <a:cubicBezTo>
                    <a:pt x="3115" y="2680"/>
                    <a:pt x="3213" y="2926"/>
                    <a:pt x="3328" y="3139"/>
                  </a:cubicBezTo>
                  <a:cubicBezTo>
                    <a:pt x="3639" y="3844"/>
                    <a:pt x="4065" y="4401"/>
                    <a:pt x="4278" y="4926"/>
                  </a:cubicBezTo>
                  <a:cubicBezTo>
                    <a:pt x="4524" y="5499"/>
                    <a:pt x="4508" y="6155"/>
                    <a:pt x="4229" y="6712"/>
                  </a:cubicBezTo>
                  <a:cubicBezTo>
                    <a:pt x="4262" y="6647"/>
                    <a:pt x="4705" y="5975"/>
                    <a:pt x="4360" y="4893"/>
                  </a:cubicBezTo>
                  <a:cubicBezTo>
                    <a:pt x="4098" y="4123"/>
                    <a:pt x="3180" y="3074"/>
                    <a:pt x="3164" y="1910"/>
                  </a:cubicBezTo>
                  <a:cubicBezTo>
                    <a:pt x="3225" y="927"/>
                    <a:pt x="4014" y="515"/>
                    <a:pt x="4612" y="515"/>
                  </a:cubicBezTo>
                  <a:cubicBezTo>
                    <a:pt x="4812" y="515"/>
                    <a:pt x="4991" y="561"/>
                    <a:pt x="5114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1" y="1935"/>
                    <a:pt x="4913" y="1946"/>
                    <a:pt x="4846" y="1946"/>
                  </a:cubicBezTo>
                  <a:cubicBezTo>
                    <a:pt x="4605" y="1946"/>
                    <a:pt x="4385" y="1793"/>
                    <a:pt x="4295" y="1549"/>
                  </a:cubicBezTo>
                  <a:cubicBezTo>
                    <a:pt x="4274" y="1455"/>
                    <a:pt x="4326" y="1375"/>
                    <a:pt x="4396" y="1375"/>
                  </a:cubicBezTo>
                  <a:cubicBezTo>
                    <a:pt x="4436" y="1375"/>
                    <a:pt x="4482" y="1401"/>
                    <a:pt x="4524" y="1467"/>
                  </a:cubicBezTo>
                  <a:cubicBezTo>
                    <a:pt x="4572" y="1539"/>
                    <a:pt x="4645" y="1572"/>
                    <a:pt x="4716" y="1572"/>
                  </a:cubicBezTo>
                  <a:cubicBezTo>
                    <a:pt x="4840" y="1572"/>
                    <a:pt x="4961" y="1475"/>
                    <a:pt x="4950" y="1320"/>
                  </a:cubicBezTo>
                  <a:cubicBezTo>
                    <a:pt x="4967" y="1156"/>
                    <a:pt x="4869" y="1025"/>
                    <a:pt x="4705" y="1008"/>
                  </a:cubicBezTo>
                  <a:cubicBezTo>
                    <a:pt x="4677" y="1001"/>
                    <a:pt x="4648" y="998"/>
                    <a:pt x="4621" y="998"/>
                  </a:cubicBezTo>
                  <a:cubicBezTo>
                    <a:pt x="4454" y="998"/>
                    <a:pt x="4302" y="1118"/>
                    <a:pt x="4246" y="1287"/>
                  </a:cubicBezTo>
                  <a:cubicBezTo>
                    <a:pt x="4117" y="1594"/>
                    <a:pt x="4353" y="2107"/>
                    <a:pt x="4971" y="2107"/>
                  </a:cubicBezTo>
                  <a:cubicBezTo>
                    <a:pt x="4980" y="2107"/>
                    <a:pt x="4990" y="2107"/>
                    <a:pt x="5000" y="2106"/>
                  </a:cubicBezTo>
                  <a:cubicBezTo>
                    <a:pt x="5623" y="2074"/>
                    <a:pt x="6131" y="1107"/>
                    <a:pt x="5541" y="451"/>
                  </a:cubicBezTo>
                  <a:cubicBezTo>
                    <a:pt x="5308" y="159"/>
                    <a:pt x="4915" y="0"/>
                    <a:pt x="4516" y="0"/>
                  </a:cubicBezTo>
                  <a:cubicBezTo>
                    <a:pt x="4042" y="0"/>
                    <a:pt x="3559" y="224"/>
                    <a:pt x="3328" y="713"/>
                  </a:cubicBezTo>
                  <a:cubicBezTo>
                    <a:pt x="3197" y="877"/>
                    <a:pt x="3115" y="1074"/>
                    <a:pt x="3065" y="1271"/>
                  </a:cubicBezTo>
                  <a:cubicBezTo>
                    <a:pt x="3016" y="1074"/>
                    <a:pt x="2934" y="877"/>
                    <a:pt x="2820" y="713"/>
                  </a:cubicBezTo>
                  <a:cubicBezTo>
                    <a:pt x="2579" y="224"/>
                    <a:pt x="2093" y="0"/>
                    <a:pt x="16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18"/>
            <p:cNvSpPr/>
            <p:nvPr/>
          </p:nvSpPr>
          <p:spPr>
            <a:xfrm>
              <a:off x="5829975" y="4136902"/>
              <a:ext cx="297410" cy="207262"/>
            </a:xfrm>
            <a:custGeom>
              <a:rect b="b" l="l" r="r" t="t"/>
              <a:pathLst>
                <a:path extrusionOk="0" h="6318" w="9066">
                  <a:moveTo>
                    <a:pt x="7050" y="0"/>
                  </a:moveTo>
                  <a:cubicBezTo>
                    <a:pt x="6598" y="0"/>
                    <a:pt x="6172" y="159"/>
                    <a:pt x="5902" y="489"/>
                  </a:cubicBezTo>
                  <a:cubicBezTo>
                    <a:pt x="5508" y="915"/>
                    <a:pt x="5476" y="1538"/>
                    <a:pt x="5803" y="1997"/>
                  </a:cubicBezTo>
                  <a:cubicBezTo>
                    <a:pt x="5885" y="2145"/>
                    <a:pt x="6033" y="2243"/>
                    <a:pt x="6180" y="2308"/>
                  </a:cubicBezTo>
                  <a:lnTo>
                    <a:pt x="6213" y="2325"/>
                  </a:lnTo>
                  <a:lnTo>
                    <a:pt x="6279" y="2341"/>
                  </a:lnTo>
                  <a:lnTo>
                    <a:pt x="6377" y="2374"/>
                  </a:lnTo>
                  <a:cubicBezTo>
                    <a:pt x="6441" y="2389"/>
                    <a:pt x="6506" y="2396"/>
                    <a:pt x="6571" y="2396"/>
                  </a:cubicBezTo>
                  <a:cubicBezTo>
                    <a:pt x="6792" y="2396"/>
                    <a:pt x="7012" y="2313"/>
                    <a:pt x="7164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6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5" y="1849"/>
                  </a:cubicBezTo>
                  <a:cubicBezTo>
                    <a:pt x="6755" y="1872"/>
                    <a:pt x="6810" y="1883"/>
                    <a:pt x="6864" y="1883"/>
                  </a:cubicBezTo>
                  <a:cubicBezTo>
                    <a:pt x="6968" y="1883"/>
                    <a:pt x="7072" y="1843"/>
                    <a:pt x="7147" y="1768"/>
                  </a:cubicBezTo>
                  <a:lnTo>
                    <a:pt x="7147" y="1768"/>
                  </a:lnTo>
                  <a:cubicBezTo>
                    <a:pt x="7197" y="1915"/>
                    <a:pt x="7131" y="2063"/>
                    <a:pt x="7016" y="2145"/>
                  </a:cubicBezTo>
                  <a:cubicBezTo>
                    <a:pt x="6859" y="2253"/>
                    <a:pt x="6684" y="2317"/>
                    <a:pt x="6505" y="2317"/>
                  </a:cubicBezTo>
                  <a:cubicBezTo>
                    <a:pt x="6441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3" y="251"/>
                    <a:pt x="6618" y="107"/>
                    <a:pt x="7037" y="107"/>
                  </a:cubicBezTo>
                  <a:cubicBezTo>
                    <a:pt x="7908" y="107"/>
                    <a:pt x="8879" y="731"/>
                    <a:pt x="8901" y="1849"/>
                  </a:cubicBezTo>
                  <a:cubicBezTo>
                    <a:pt x="8918" y="2653"/>
                    <a:pt x="8475" y="3407"/>
                    <a:pt x="7770" y="3784"/>
                  </a:cubicBezTo>
                  <a:lnTo>
                    <a:pt x="7705" y="3816"/>
                  </a:lnTo>
                  <a:cubicBezTo>
                    <a:pt x="7606" y="3849"/>
                    <a:pt x="7524" y="3866"/>
                    <a:pt x="7426" y="3898"/>
                  </a:cubicBezTo>
                  <a:cubicBezTo>
                    <a:pt x="7203" y="3950"/>
                    <a:pt x="6981" y="3973"/>
                    <a:pt x="6759" y="3973"/>
                  </a:cubicBezTo>
                  <a:cubicBezTo>
                    <a:pt x="5184" y="3973"/>
                    <a:pt x="3644" y="2835"/>
                    <a:pt x="2314" y="2835"/>
                  </a:cubicBezTo>
                  <a:cubicBezTo>
                    <a:pt x="2163" y="2835"/>
                    <a:pt x="2015" y="2850"/>
                    <a:pt x="1869" y="2882"/>
                  </a:cubicBezTo>
                  <a:cubicBezTo>
                    <a:pt x="607" y="3161"/>
                    <a:pt x="247" y="4046"/>
                    <a:pt x="148" y="4587"/>
                  </a:cubicBezTo>
                  <a:cubicBezTo>
                    <a:pt x="1" y="5128"/>
                    <a:pt x="99" y="5734"/>
                    <a:pt x="558" y="6062"/>
                  </a:cubicBezTo>
                  <a:cubicBezTo>
                    <a:pt x="778" y="6238"/>
                    <a:pt x="1046" y="6317"/>
                    <a:pt x="1308" y="6317"/>
                  </a:cubicBezTo>
                  <a:cubicBezTo>
                    <a:pt x="1731" y="6317"/>
                    <a:pt x="2140" y="6111"/>
                    <a:pt x="2312" y="5767"/>
                  </a:cubicBezTo>
                  <a:cubicBezTo>
                    <a:pt x="2640" y="5226"/>
                    <a:pt x="2361" y="4521"/>
                    <a:pt x="1869" y="4390"/>
                  </a:cubicBezTo>
                  <a:cubicBezTo>
                    <a:pt x="1772" y="4351"/>
                    <a:pt x="1670" y="4332"/>
                    <a:pt x="1570" y="4332"/>
                  </a:cubicBezTo>
                  <a:cubicBezTo>
                    <a:pt x="1251" y="4332"/>
                    <a:pt x="949" y="4521"/>
                    <a:pt x="837" y="4833"/>
                  </a:cubicBezTo>
                  <a:cubicBezTo>
                    <a:pt x="804" y="4964"/>
                    <a:pt x="788" y="5095"/>
                    <a:pt x="820" y="5226"/>
                  </a:cubicBezTo>
                  <a:cubicBezTo>
                    <a:pt x="820" y="5242"/>
                    <a:pt x="820" y="5259"/>
                    <a:pt x="837" y="5275"/>
                  </a:cubicBezTo>
                  <a:cubicBezTo>
                    <a:pt x="837" y="5275"/>
                    <a:pt x="837" y="5292"/>
                    <a:pt x="837" y="5292"/>
                  </a:cubicBezTo>
                  <a:cubicBezTo>
                    <a:pt x="898" y="5526"/>
                    <a:pt x="1108" y="5667"/>
                    <a:pt x="1334" y="5667"/>
                  </a:cubicBezTo>
                  <a:cubicBezTo>
                    <a:pt x="1409" y="5667"/>
                    <a:pt x="1485" y="5652"/>
                    <a:pt x="1558" y="5619"/>
                  </a:cubicBezTo>
                  <a:cubicBezTo>
                    <a:pt x="1909" y="5476"/>
                    <a:pt x="1794" y="4913"/>
                    <a:pt x="1440" y="4913"/>
                  </a:cubicBezTo>
                  <a:cubicBezTo>
                    <a:pt x="1431" y="4913"/>
                    <a:pt x="1421" y="4914"/>
                    <a:pt x="1410" y="4915"/>
                  </a:cubicBezTo>
                  <a:cubicBezTo>
                    <a:pt x="1033" y="4964"/>
                    <a:pt x="1099" y="5324"/>
                    <a:pt x="1033" y="5374"/>
                  </a:cubicBezTo>
                  <a:cubicBezTo>
                    <a:pt x="1024" y="5383"/>
                    <a:pt x="1013" y="5387"/>
                    <a:pt x="1002" y="5387"/>
                  </a:cubicBezTo>
                  <a:cubicBezTo>
                    <a:pt x="955" y="5387"/>
                    <a:pt x="899" y="5315"/>
                    <a:pt x="886" y="5275"/>
                  </a:cubicBezTo>
                  <a:cubicBezTo>
                    <a:pt x="820" y="5095"/>
                    <a:pt x="837" y="4882"/>
                    <a:pt x="919" y="4702"/>
                  </a:cubicBezTo>
                  <a:cubicBezTo>
                    <a:pt x="1068" y="4506"/>
                    <a:pt x="1299" y="4391"/>
                    <a:pt x="1531" y="4391"/>
                  </a:cubicBezTo>
                  <a:cubicBezTo>
                    <a:pt x="1629" y="4391"/>
                    <a:pt x="1727" y="4412"/>
                    <a:pt x="1820" y="4456"/>
                  </a:cubicBezTo>
                  <a:cubicBezTo>
                    <a:pt x="2296" y="4570"/>
                    <a:pt x="2541" y="5226"/>
                    <a:pt x="2214" y="5718"/>
                  </a:cubicBezTo>
                  <a:cubicBezTo>
                    <a:pt x="2063" y="6029"/>
                    <a:pt x="1684" y="6211"/>
                    <a:pt x="1297" y="6211"/>
                  </a:cubicBezTo>
                  <a:cubicBezTo>
                    <a:pt x="1052" y="6211"/>
                    <a:pt x="804" y="6139"/>
                    <a:pt x="607" y="5980"/>
                  </a:cubicBezTo>
                  <a:cubicBezTo>
                    <a:pt x="66" y="5570"/>
                    <a:pt x="99" y="4636"/>
                    <a:pt x="542" y="4062"/>
                  </a:cubicBezTo>
                  <a:cubicBezTo>
                    <a:pt x="888" y="3580"/>
                    <a:pt x="1466" y="3350"/>
                    <a:pt x="2075" y="3350"/>
                  </a:cubicBezTo>
                  <a:cubicBezTo>
                    <a:pt x="2273" y="3350"/>
                    <a:pt x="2475" y="3375"/>
                    <a:pt x="2673" y="3423"/>
                  </a:cubicBezTo>
                  <a:cubicBezTo>
                    <a:pt x="3492" y="3620"/>
                    <a:pt x="4312" y="3964"/>
                    <a:pt x="5197" y="4193"/>
                  </a:cubicBezTo>
                  <a:cubicBezTo>
                    <a:pt x="5523" y="4253"/>
                    <a:pt x="5854" y="4286"/>
                    <a:pt x="6181" y="4286"/>
                  </a:cubicBezTo>
                  <a:cubicBezTo>
                    <a:pt x="6758" y="4286"/>
                    <a:pt x="7323" y="4182"/>
                    <a:pt x="7836" y="3931"/>
                  </a:cubicBezTo>
                  <a:cubicBezTo>
                    <a:pt x="8606" y="3521"/>
                    <a:pt x="9065" y="2718"/>
                    <a:pt x="9032" y="1849"/>
                  </a:cubicBezTo>
                  <a:cubicBezTo>
                    <a:pt x="8989" y="653"/>
                    <a:pt x="7967" y="0"/>
                    <a:pt x="7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18"/>
            <p:cNvSpPr/>
            <p:nvPr/>
          </p:nvSpPr>
          <p:spPr>
            <a:xfrm>
              <a:off x="5729426" y="4315331"/>
              <a:ext cx="202210" cy="202735"/>
            </a:xfrm>
            <a:custGeom>
              <a:rect b="b" l="l" r="r" t="t"/>
              <a:pathLst>
                <a:path extrusionOk="0" h="6180" w="6164">
                  <a:moveTo>
                    <a:pt x="3082" y="0"/>
                  </a:moveTo>
                  <a:cubicBezTo>
                    <a:pt x="3049" y="115"/>
                    <a:pt x="3017" y="230"/>
                    <a:pt x="3000" y="361"/>
                  </a:cubicBezTo>
                  <a:cubicBezTo>
                    <a:pt x="3000" y="361"/>
                    <a:pt x="2935" y="1262"/>
                    <a:pt x="2050" y="1377"/>
                  </a:cubicBezTo>
                  <a:cubicBezTo>
                    <a:pt x="1164" y="1508"/>
                    <a:pt x="591" y="1623"/>
                    <a:pt x="558" y="2295"/>
                  </a:cubicBezTo>
                  <a:cubicBezTo>
                    <a:pt x="528" y="2896"/>
                    <a:pt x="347" y="3221"/>
                    <a:pt x="77" y="3221"/>
                  </a:cubicBezTo>
                  <a:cubicBezTo>
                    <a:pt x="52" y="3221"/>
                    <a:pt x="27" y="3218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78" y="3761"/>
                    <a:pt x="979" y="3761"/>
                  </a:cubicBezTo>
                  <a:cubicBezTo>
                    <a:pt x="1098" y="3761"/>
                    <a:pt x="1226" y="3740"/>
                    <a:pt x="1361" y="3688"/>
                  </a:cubicBezTo>
                  <a:cubicBezTo>
                    <a:pt x="2181" y="3360"/>
                    <a:pt x="2115" y="2819"/>
                    <a:pt x="2132" y="2656"/>
                  </a:cubicBezTo>
                  <a:cubicBezTo>
                    <a:pt x="2147" y="2518"/>
                    <a:pt x="2205" y="2308"/>
                    <a:pt x="2347" y="2308"/>
                  </a:cubicBezTo>
                  <a:cubicBezTo>
                    <a:pt x="2356" y="2308"/>
                    <a:pt x="2367" y="2309"/>
                    <a:pt x="2377" y="2311"/>
                  </a:cubicBezTo>
                  <a:cubicBezTo>
                    <a:pt x="2541" y="2344"/>
                    <a:pt x="2607" y="2656"/>
                    <a:pt x="2377" y="2951"/>
                  </a:cubicBezTo>
                  <a:cubicBezTo>
                    <a:pt x="2033" y="3311"/>
                    <a:pt x="2000" y="3852"/>
                    <a:pt x="2279" y="4246"/>
                  </a:cubicBezTo>
                  <a:cubicBezTo>
                    <a:pt x="2640" y="4803"/>
                    <a:pt x="3082" y="6180"/>
                    <a:pt x="3082" y="6180"/>
                  </a:cubicBezTo>
                  <a:cubicBezTo>
                    <a:pt x="3082" y="6180"/>
                    <a:pt x="3525" y="4803"/>
                    <a:pt x="3885" y="4246"/>
                  </a:cubicBezTo>
                  <a:cubicBezTo>
                    <a:pt x="4180" y="3852"/>
                    <a:pt x="4131" y="3295"/>
                    <a:pt x="3787" y="2951"/>
                  </a:cubicBezTo>
                  <a:cubicBezTo>
                    <a:pt x="3558" y="2656"/>
                    <a:pt x="3623" y="2328"/>
                    <a:pt x="3787" y="2295"/>
                  </a:cubicBezTo>
                  <a:cubicBezTo>
                    <a:pt x="3792" y="2294"/>
                    <a:pt x="3798" y="2294"/>
                    <a:pt x="3803" y="2294"/>
                  </a:cubicBezTo>
                  <a:cubicBezTo>
                    <a:pt x="3940" y="2294"/>
                    <a:pt x="4017" y="2498"/>
                    <a:pt x="4033" y="2656"/>
                  </a:cubicBezTo>
                  <a:cubicBezTo>
                    <a:pt x="4033" y="2819"/>
                    <a:pt x="3984" y="3360"/>
                    <a:pt x="4803" y="3672"/>
                  </a:cubicBezTo>
                  <a:cubicBezTo>
                    <a:pt x="4941" y="3724"/>
                    <a:pt x="5071" y="3746"/>
                    <a:pt x="5192" y="3746"/>
                  </a:cubicBezTo>
                  <a:cubicBezTo>
                    <a:pt x="5789" y="3746"/>
                    <a:pt x="6164" y="3213"/>
                    <a:pt x="6164" y="3213"/>
                  </a:cubicBezTo>
                  <a:lnTo>
                    <a:pt x="6164" y="3213"/>
                  </a:lnTo>
                  <a:cubicBezTo>
                    <a:pt x="6138" y="3218"/>
                    <a:pt x="6112" y="3221"/>
                    <a:pt x="6087" y="3221"/>
                  </a:cubicBezTo>
                  <a:cubicBezTo>
                    <a:pt x="5818" y="3221"/>
                    <a:pt x="5637" y="2896"/>
                    <a:pt x="5606" y="2295"/>
                  </a:cubicBezTo>
                  <a:cubicBezTo>
                    <a:pt x="5574" y="1623"/>
                    <a:pt x="4984" y="1492"/>
                    <a:pt x="4115" y="1377"/>
                  </a:cubicBezTo>
                  <a:cubicBezTo>
                    <a:pt x="3230" y="1262"/>
                    <a:pt x="3148" y="361"/>
                    <a:pt x="3148" y="361"/>
                  </a:cubicBezTo>
                  <a:cubicBezTo>
                    <a:pt x="3131" y="230"/>
                    <a:pt x="3115" y="115"/>
                    <a:pt x="3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18"/>
            <p:cNvSpPr/>
            <p:nvPr/>
          </p:nvSpPr>
          <p:spPr>
            <a:xfrm>
              <a:off x="5864946" y="4254444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5"/>
                    <a:pt x="1852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2" y="3692"/>
                    <a:pt x="2902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51" y="2299"/>
                  </a:cubicBezTo>
                  <a:cubicBezTo>
                    <a:pt x="4120" y="2410"/>
                    <a:pt x="4279" y="2452"/>
                    <a:pt x="4422" y="2452"/>
                  </a:cubicBezTo>
                  <a:cubicBezTo>
                    <a:pt x="484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87" y="1414"/>
                  </a:cubicBezTo>
                  <a:cubicBezTo>
                    <a:pt x="4702" y="1351"/>
                    <a:pt x="4605" y="1321"/>
                    <a:pt x="4511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3" y="1217"/>
                  </a:cubicBezTo>
                  <a:cubicBezTo>
                    <a:pt x="4066" y="1175"/>
                    <a:pt x="4102" y="1159"/>
                    <a:pt x="4148" y="1159"/>
                  </a:cubicBezTo>
                  <a:cubicBezTo>
                    <a:pt x="4283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5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2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18"/>
            <p:cNvSpPr/>
            <p:nvPr/>
          </p:nvSpPr>
          <p:spPr>
            <a:xfrm>
              <a:off x="5919240" y="4133851"/>
              <a:ext cx="118885" cy="83095"/>
            </a:xfrm>
            <a:custGeom>
              <a:rect b="b" l="l" r="r" t="t"/>
              <a:pathLst>
                <a:path extrusionOk="0" h="2533" w="3624">
                  <a:moveTo>
                    <a:pt x="2531" y="0"/>
                  </a:moveTo>
                  <a:cubicBezTo>
                    <a:pt x="1939" y="0"/>
                    <a:pt x="1255" y="123"/>
                    <a:pt x="886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79" y="1270"/>
                  </a:cubicBezTo>
                  <a:cubicBezTo>
                    <a:pt x="2197" y="1025"/>
                    <a:pt x="2246" y="746"/>
                    <a:pt x="2427" y="549"/>
                  </a:cubicBezTo>
                  <a:cubicBezTo>
                    <a:pt x="2656" y="205"/>
                    <a:pt x="3623" y="123"/>
                    <a:pt x="3623" y="123"/>
                  </a:cubicBezTo>
                  <a:cubicBezTo>
                    <a:pt x="3623" y="123"/>
                    <a:pt x="3123" y="0"/>
                    <a:pt x="25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18"/>
            <p:cNvSpPr/>
            <p:nvPr/>
          </p:nvSpPr>
          <p:spPr>
            <a:xfrm>
              <a:off x="6090255" y="4084643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77" y="0"/>
                  </a:moveTo>
                  <a:lnTo>
                    <a:pt x="377" y="0"/>
                  </a:lnTo>
                  <a:cubicBezTo>
                    <a:pt x="0" y="1344"/>
                    <a:pt x="541" y="1607"/>
                    <a:pt x="1098" y="2475"/>
                  </a:cubicBezTo>
                  <a:cubicBezTo>
                    <a:pt x="1656" y="3344"/>
                    <a:pt x="1049" y="4311"/>
                    <a:pt x="1049" y="4311"/>
                  </a:cubicBezTo>
                  <a:cubicBezTo>
                    <a:pt x="1443" y="4049"/>
                    <a:pt x="1803" y="3361"/>
                    <a:pt x="2492" y="2918"/>
                  </a:cubicBezTo>
                  <a:cubicBezTo>
                    <a:pt x="3196" y="2492"/>
                    <a:pt x="2902" y="1590"/>
                    <a:pt x="2901" y="1590"/>
                  </a:cubicBezTo>
                  <a:lnTo>
                    <a:pt x="2901" y="1590"/>
                  </a:lnTo>
                  <a:cubicBezTo>
                    <a:pt x="2862" y="1695"/>
                    <a:pt x="2760" y="1748"/>
                    <a:pt x="2586" y="1748"/>
                  </a:cubicBezTo>
                  <a:cubicBezTo>
                    <a:pt x="2543" y="1748"/>
                    <a:pt x="2495" y="1744"/>
                    <a:pt x="2443" y="1738"/>
                  </a:cubicBezTo>
                  <a:cubicBezTo>
                    <a:pt x="2413" y="1731"/>
                    <a:pt x="2385" y="1727"/>
                    <a:pt x="2357" y="1727"/>
                  </a:cubicBezTo>
                  <a:cubicBezTo>
                    <a:pt x="2133" y="1727"/>
                    <a:pt x="1960" y="1947"/>
                    <a:pt x="2033" y="2180"/>
                  </a:cubicBezTo>
                  <a:cubicBezTo>
                    <a:pt x="2097" y="2413"/>
                    <a:pt x="1958" y="2513"/>
                    <a:pt x="1816" y="2513"/>
                  </a:cubicBezTo>
                  <a:cubicBezTo>
                    <a:pt x="1778" y="2513"/>
                    <a:pt x="1740" y="2506"/>
                    <a:pt x="1705" y="2492"/>
                  </a:cubicBezTo>
                  <a:cubicBezTo>
                    <a:pt x="1557" y="2426"/>
                    <a:pt x="1557" y="2066"/>
                    <a:pt x="1770" y="1885"/>
                  </a:cubicBezTo>
                  <a:cubicBezTo>
                    <a:pt x="2000" y="1705"/>
                    <a:pt x="2131" y="1312"/>
                    <a:pt x="1951" y="689"/>
                  </a:cubicBezTo>
                  <a:cubicBezTo>
                    <a:pt x="1810" y="203"/>
                    <a:pt x="1330" y="96"/>
                    <a:pt x="1009" y="96"/>
                  </a:cubicBezTo>
                  <a:cubicBezTo>
                    <a:pt x="919" y="96"/>
                    <a:pt x="841" y="104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18"/>
            <p:cNvSpPr/>
            <p:nvPr/>
          </p:nvSpPr>
          <p:spPr>
            <a:xfrm>
              <a:off x="5533150" y="4136541"/>
              <a:ext cx="297410" cy="207393"/>
            </a:xfrm>
            <a:custGeom>
              <a:rect b="b" l="l" r="r" t="t"/>
              <a:pathLst>
                <a:path extrusionOk="0" h="6322" w="9066">
                  <a:moveTo>
                    <a:pt x="1992" y="0"/>
                  </a:moveTo>
                  <a:cubicBezTo>
                    <a:pt x="1079" y="0"/>
                    <a:pt x="66" y="656"/>
                    <a:pt x="34" y="1860"/>
                  </a:cubicBezTo>
                  <a:cubicBezTo>
                    <a:pt x="1" y="2729"/>
                    <a:pt x="460" y="3532"/>
                    <a:pt x="1247" y="3942"/>
                  </a:cubicBezTo>
                  <a:cubicBezTo>
                    <a:pt x="1740" y="4199"/>
                    <a:pt x="2292" y="4302"/>
                    <a:pt x="2857" y="4302"/>
                  </a:cubicBezTo>
                  <a:cubicBezTo>
                    <a:pt x="3193" y="4302"/>
                    <a:pt x="3533" y="4266"/>
                    <a:pt x="3869" y="4204"/>
                  </a:cubicBezTo>
                  <a:cubicBezTo>
                    <a:pt x="4754" y="3975"/>
                    <a:pt x="5574" y="3631"/>
                    <a:pt x="6393" y="3434"/>
                  </a:cubicBezTo>
                  <a:cubicBezTo>
                    <a:pt x="6594" y="3381"/>
                    <a:pt x="6800" y="3354"/>
                    <a:pt x="7003" y="3354"/>
                  </a:cubicBezTo>
                  <a:cubicBezTo>
                    <a:pt x="7612" y="3354"/>
                    <a:pt x="8192" y="3594"/>
                    <a:pt x="8524" y="4073"/>
                  </a:cubicBezTo>
                  <a:cubicBezTo>
                    <a:pt x="8967" y="4647"/>
                    <a:pt x="9000" y="5581"/>
                    <a:pt x="8459" y="5991"/>
                  </a:cubicBezTo>
                  <a:cubicBezTo>
                    <a:pt x="8248" y="6144"/>
                    <a:pt x="7996" y="6215"/>
                    <a:pt x="7751" y="6215"/>
                  </a:cubicBezTo>
                  <a:cubicBezTo>
                    <a:pt x="7367" y="6215"/>
                    <a:pt x="7003" y="6039"/>
                    <a:pt x="6852" y="5729"/>
                  </a:cubicBezTo>
                  <a:cubicBezTo>
                    <a:pt x="6541" y="5237"/>
                    <a:pt x="6787" y="4581"/>
                    <a:pt x="7246" y="4467"/>
                  </a:cubicBezTo>
                  <a:cubicBezTo>
                    <a:pt x="7343" y="4423"/>
                    <a:pt x="7444" y="4402"/>
                    <a:pt x="7543" y="4402"/>
                  </a:cubicBezTo>
                  <a:cubicBezTo>
                    <a:pt x="7775" y="4402"/>
                    <a:pt x="7998" y="4517"/>
                    <a:pt x="8147" y="4713"/>
                  </a:cubicBezTo>
                  <a:cubicBezTo>
                    <a:pt x="8246" y="4893"/>
                    <a:pt x="8246" y="5106"/>
                    <a:pt x="8180" y="5286"/>
                  </a:cubicBezTo>
                  <a:cubicBezTo>
                    <a:pt x="8167" y="5325"/>
                    <a:pt x="8114" y="5404"/>
                    <a:pt x="8067" y="5404"/>
                  </a:cubicBezTo>
                  <a:cubicBezTo>
                    <a:pt x="8055" y="5404"/>
                    <a:pt x="8043" y="5399"/>
                    <a:pt x="8033" y="5385"/>
                  </a:cubicBezTo>
                  <a:cubicBezTo>
                    <a:pt x="7967" y="5335"/>
                    <a:pt x="8033" y="4975"/>
                    <a:pt x="7656" y="4926"/>
                  </a:cubicBezTo>
                  <a:cubicBezTo>
                    <a:pt x="7642" y="4924"/>
                    <a:pt x="7628" y="4923"/>
                    <a:pt x="7615" y="4923"/>
                  </a:cubicBezTo>
                  <a:cubicBezTo>
                    <a:pt x="7284" y="4923"/>
                    <a:pt x="7161" y="5489"/>
                    <a:pt x="7508" y="5630"/>
                  </a:cubicBezTo>
                  <a:cubicBezTo>
                    <a:pt x="7581" y="5663"/>
                    <a:pt x="7657" y="5678"/>
                    <a:pt x="7732" y="5678"/>
                  </a:cubicBezTo>
                  <a:cubicBezTo>
                    <a:pt x="7958" y="5678"/>
                    <a:pt x="8168" y="5537"/>
                    <a:pt x="8229" y="5303"/>
                  </a:cubicBezTo>
                  <a:lnTo>
                    <a:pt x="8229" y="5286"/>
                  </a:lnTo>
                  <a:cubicBezTo>
                    <a:pt x="8246" y="5270"/>
                    <a:pt x="8246" y="5253"/>
                    <a:pt x="8246" y="5237"/>
                  </a:cubicBezTo>
                  <a:lnTo>
                    <a:pt x="8246" y="5221"/>
                  </a:lnTo>
                  <a:cubicBezTo>
                    <a:pt x="8278" y="5106"/>
                    <a:pt x="8262" y="4975"/>
                    <a:pt x="8229" y="4844"/>
                  </a:cubicBezTo>
                  <a:cubicBezTo>
                    <a:pt x="8116" y="4541"/>
                    <a:pt x="7818" y="4345"/>
                    <a:pt x="7501" y="4345"/>
                  </a:cubicBezTo>
                  <a:cubicBezTo>
                    <a:pt x="7405" y="4345"/>
                    <a:pt x="7308" y="4363"/>
                    <a:pt x="7213" y="4401"/>
                  </a:cubicBezTo>
                  <a:cubicBezTo>
                    <a:pt x="6721" y="4532"/>
                    <a:pt x="6426" y="5221"/>
                    <a:pt x="6770" y="5778"/>
                  </a:cubicBezTo>
                  <a:cubicBezTo>
                    <a:pt x="6942" y="6121"/>
                    <a:pt x="7350" y="6321"/>
                    <a:pt x="7771" y="6321"/>
                  </a:cubicBezTo>
                  <a:cubicBezTo>
                    <a:pt x="8035" y="6321"/>
                    <a:pt x="8304" y="6243"/>
                    <a:pt x="8524" y="6073"/>
                  </a:cubicBezTo>
                  <a:cubicBezTo>
                    <a:pt x="8967" y="5745"/>
                    <a:pt x="9065" y="5139"/>
                    <a:pt x="8918" y="4581"/>
                  </a:cubicBezTo>
                  <a:cubicBezTo>
                    <a:pt x="8819" y="4057"/>
                    <a:pt x="8459" y="3172"/>
                    <a:pt x="7197" y="2893"/>
                  </a:cubicBezTo>
                  <a:cubicBezTo>
                    <a:pt x="7051" y="2861"/>
                    <a:pt x="6903" y="2846"/>
                    <a:pt x="6752" y="2846"/>
                  </a:cubicBezTo>
                  <a:cubicBezTo>
                    <a:pt x="5422" y="2846"/>
                    <a:pt x="3882" y="3984"/>
                    <a:pt x="2307" y="3984"/>
                  </a:cubicBezTo>
                  <a:cubicBezTo>
                    <a:pt x="2085" y="3984"/>
                    <a:pt x="1863" y="3961"/>
                    <a:pt x="1640" y="3909"/>
                  </a:cubicBezTo>
                  <a:cubicBezTo>
                    <a:pt x="1542" y="3877"/>
                    <a:pt x="1460" y="3860"/>
                    <a:pt x="1361" y="3827"/>
                  </a:cubicBezTo>
                  <a:lnTo>
                    <a:pt x="1312" y="3795"/>
                  </a:lnTo>
                  <a:cubicBezTo>
                    <a:pt x="591" y="3418"/>
                    <a:pt x="148" y="2664"/>
                    <a:pt x="181" y="1860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7"/>
                    <a:pt x="3099" y="566"/>
                  </a:cubicBezTo>
                  <a:cubicBezTo>
                    <a:pt x="3558" y="1025"/>
                    <a:pt x="3525" y="1779"/>
                    <a:pt x="3017" y="2188"/>
                  </a:cubicBezTo>
                  <a:cubicBezTo>
                    <a:pt x="2935" y="2237"/>
                    <a:pt x="2853" y="2287"/>
                    <a:pt x="2755" y="2303"/>
                  </a:cubicBezTo>
                  <a:cubicBezTo>
                    <a:pt x="2694" y="2320"/>
                    <a:pt x="2632" y="2328"/>
                    <a:pt x="2569" y="2328"/>
                  </a:cubicBezTo>
                  <a:cubicBezTo>
                    <a:pt x="2392" y="2328"/>
                    <a:pt x="2211" y="2264"/>
                    <a:pt x="2066" y="2156"/>
                  </a:cubicBezTo>
                  <a:cubicBezTo>
                    <a:pt x="1935" y="2074"/>
                    <a:pt x="1886" y="1926"/>
                    <a:pt x="1919" y="1779"/>
                  </a:cubicBezTo>
                  <a:lnTo>
                    <a:pt x="1919" y="1779"/>
                  </a:lnTo>
                  <a:cubicBezTo>
                    <a:pt x="1994" y="1854"/>
                    <a:pt x="2098" y="1894"/>
                    <a:pt x="2202" y="1894"/>
                  </a:cubicBezTo>
                  <a:cubicBezTo>
                    <a:pt x="2256" y="1894"/>
                    <a:pt x="2311" y="1883"/>
                    <a:pt x="2361" y="1860"/>
                  </a:cubicBezTo>
                  <a:cubicBezTo>
                    <a:pt x="2591" y="1729"/>
                    <a:pt x="2525" y="1320"/>
                    <a:pt x="2214" y="1221"/>
                  </a:cubicBezTo>
                  <a:cubicBezTo>
                    <a:pt x="2186" y="1214"/>
                    <a:pt x="2159" y="1211"/>
                    <a:pt x="2132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60" y="2317"/>
                    <a:pt x="2262" y="2400"/>
                    <a:pt x="2470" y="2400"/>
                  </a:cubicBezTo>
                  <a:cubicBezTo>
                    <a:pt x="2543" y="2400"/>
                    <a:pt x="2616" y="2390"/>
                    <a:pt x="2689" y="2369"/>
                  </a:cubicBezTo>
                  <a:cubicBezTo>
                    <a:pt x="2722" y="2369"/>
                    <a:pt x="2755" y="2369"/>
                    <a:pt x="2787" y="2352"/>
                  </a:cubicBezTo>
                  <a:lnTo>
                    <a:pt x="2853" y="2336"/>
                  </a:lnTo>
                  <a:lnTo>
                    <a:pt x="2886" y="2319"/>
                  </a:lnTo>
                  <a:cubicBezTo>
                    <a:pt x="3050" y="2254"/>
                    <a:pt x="3164" y="2139"/>
                    <a:pt x="3263" y="2008"/>
                  </a:cubicBezTo>
                  <a:cubicBezTo>
                    <a:pt x="3591" y="1549"/>
                    <a:pt x="3541" y="910"/>
                    <a:pt x="3148" y="500"/>
                  </a:cubicBezTo>
                  <a:cubicBezTo>
                    <a:pt x="2876" y="163"/>
                    <a:pt x="2446" y="0"/>
                    <a:pt x="19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18"/>
            <p:cNvSpPr/>
            <p:nvPr/>
          </p:nvSpPr>
          <p:spPr>
            <a:xfrm>
              <a:off x="5583703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8" y="1"/>
                    <a:pt x="4969" y="45"/>
                    <a:pt x="4623" y="168"/>
                  </a:cubicBezTo>
                  <a:cubicBezTo>
                    <a:pt x="3779" y="468"/>
                    <a:pt x="2593" y="1030"/>
                    <a:pt x="1426" y="1030"/>
                  </a:cubicBezTo>
                  <a:cubicBezTo>
                    <a:pt x="939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82" y="1334"/>
                    <a:pt x="1361" y="1334"/>
                  </a:cubicBezTo>
                  <a:cubicBezTo>
                    <a:pt x="1388" y="1334"/>
                    <a:pt x="1415" y="1333"/>
                    <a:pt x="1443" y="1332"/>
                  </a:cubicBezTo>
                  <a:cubicBezTo>
                    <a:pt x="1955" y="1295"/>
                    <a:pt x="2186" y="1159"/>
                    <a:pt x="2325" y="1159"/>
                  </a:cubicBezTo>
                  <a:cubicBezTo>
                    <a:pt x="2372" y="1159"/>
                    <a:pt x="2409" y="1175"/>
                    <a:pt x="2443" y="1217"/>
                  </a:cubicBezTo>
                  <a:cubicBezTo>
                    <a:pt x="2504" y="1315"/>
                    <a:pt x="2410" y="1367"/>
                    <a:pt x="2271" y="1367"/>
                  </a:cubicBezTo>
                  <a:cubicBezTo>
                    <a:pt x="2223" y="1367"/>
                    <a:pt x="2170" y="1361"/>
                    <a:pt x="2115" y="1348"/>
                  </a:cubicBezTo>
                  <a:cubicBezTo>
                    <a:pt x="2068" y="1332"/>
                    <a:pt x="2019" y="1325"/>
                    <a:pt x="1970" y="1325"/>
                  </a:cubicBezTo>
                  <a:cubicBezTo>
                    <a:pt x="1868" y="1325"/>
                    <a:pt x="1767" y="1358"/>
                    <a:pt x="1689" y="1414"/>
                  </a:cubicBezTo>
                  <a:cubicBezTo>
                    <a:pt x="1511" y="1575"/>
                    <a:pt x="1715" y="2102"/>
                    <a:pt x="1345" y="2102"/>
                  </a:cubicBezTo>
                  <a:cubicBezTo>
                    <a:pt x="1340" y="2102"/>
                    <a:pt x="1334" y="2102"/>
                    <a:pt x="1328" y="2102"/>
                  </a:cubicBezTo>
                  <a:lnTo>
                    <a:pt x="1328" y="2102"/>
                  </a:lnTo>
                  <a:cubicBezTo>
                    <a:pt x="1328" y="2102"/>
                    <a:pt x="1623" y="2462"/>
                    <a:pt x="2054" y="2462"/>
                  </a:cubicBezTo>
                  <a:cubicBezTo>
                    <a:pt x="2198" y="2462"/>
                    <a:pt x="2357" y="2422"/>
                    <a:pt x="2525" y="2315"/>
                  </a:cubicBezTo>
                  <a:cubicBezTo>
                    <a:pt x="3197" y="1873"/>
                    <a:pt x="2820" y="1381"/>
                    <a:pt x="3082" y="1250"/>
                  </a:cubicBezTo>
                  <a:cubicBezTo>
                    <a:pt x="3125" y="1227"/>
                    <a:pt x="3167" y="1216"/>
                    <a:pt x="3206" y="1216"/>
                  </a:cubicBezTo>
                  <a:cubicBezTo>
                    <a:pt x="3389" y="1216"/>
                    <a:pt x="3501" y="1446"/>
                    <a:pt x="3312" y="1676"/>
                  </a:cubicBezTo>
                  <a:cubicBezTo>
                    <a:pt x="3082" y="1938"/>
                    <a:pt x="2230" y="2889"/>
                    <a:pt x="3558" y="3708"/>
                  </a:cubicBezTo>
                  <a:cubicBezTo>
                    <a:pt x="3558" y="3708"/>
                    <a:pt x="3377" y="3249"/>
                    <a:pt x="3738" y="3086"/>
                  </a:cubicBezTo>
                  <a:cubicBezTo>
                    <a:pt x="4098" y="2922"/>
                    <a:pt x="4820" y="2709"/>
                    <a:pt x="4721" y="2200"/>
                  </a:cubicBezTo>
                  <a:cubicBezTo>
                    <a:pt x="4623" y="1709"/>
                    <a:pt x="4246" y="955"/>
                    <a:pt x="4852" y="512"/>
                  </a:cubicBezTo>
                  <a:cubicBezTo>
                    <a:pt x="5204" y="248"/>
                    <a:pt x="5510" y="147"/>
                    <a:pt x="5817" y="147"/>
                  </a:cubicBezTo>
                  <a:cubicBezTo>
                    <a:pt x="6025" y="147"/>
                    <a:pt x="6234" y="193"/>
                    <a:pt x="6459" y="266"/>
                  </a:cubicBezTo>
                  <a:cubicBezTo>
                    <a:pt x="6459" y="266"/>
                    <a:pt x="6136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18"/>
            <p:cNvSpPr/>
            <p:nvPr/>
          </p:nvSpPr>
          <p:spPr>
            <a:xfrm>
              <a:off x="5622972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6" y="0"/>
                  </a:moveTo>
                  <a:cubicBezTo>
                    <a:pt x="496" y="0"/>
                    <a:pt x="0" y="123"/>
                    <a:pt x="0" y="123"/>
                  </a:cubicBezTo>
                  <a:cubicBezTo>
                    <a:pt x="0" y="123"/>
                    <a:pt x="951" y="205"/>
                    <a:pt x="1197" y="549"/>
                  </a:cubicBezTo>
                  <a:cubicBezTo>
                    <a:pt x="1361" y="746"/>
                    <a:pt x="1426" y="1025"/>
                    <a:pt x="1344" y="1270"/>
                  </a:cubicBezTo>
                  <a:cubicBezTo>
                    <a:pt x="1295" y="1500"/>
                    <a:pt x="1180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6" y="1762"/>
                    <a:pt x="2738" y="615"/>
                  </a:cubicBezTo>
                  <a:cubicBezTo>
                    <a:pt x="2361" y="123"/>
                    <a:pt x="1676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18"/>
            <p:cNvSpPr/>
            <p:nvPr/>
          </p:nvSpPr>
          <p:spPr>
            <a:xfrm>
              <a:off x="5465406" y="4084643"/>
              <a:ext cx="104878" cy="140897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6" y="78"/>
                    <a:pt x="2607" y="125"/>
                    <a:pt x="2487" y="125"/>
                  </a:cubicBezTo>
                  <a:cubicBezTo>
                    <a:pt x="2456" y="125"/>
                    <a:pt x="2424" y="122"/>
                    <a:pt x="2394" y="115"/>
                  </a:cubicBezTo>
                  <a:cubicBezTo>
                    <a:pt x="2340" y="104"/>
                    <a:pt x="2263" y="96"/>
                    <a:pt x="2174" y="96"/>
                  </a:cubicBezTo>
                  <a:cubicBezTo>
                    <a:pt x="1857" y="96"/>
                    <a:pt x="1383" y="203"/>
                    <a:pt x="1230" y="689"/>
                  </a:cubicBezTo>
                  <a:cubicBezTo>
                    <a:pt x="1050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6" y="2492"/>
                  </a:cubicBezTo>
                  <a:cubicBezTo>
                    <a:pt x="1442" y="2509"/>
                    <a:pt x="1406" y="2517"/>
                    <a:pt x="1372" y="2517"/>
                  </a:cubicBezTo>
                  <a:cubicBezTo>
                    <a:pt x="1209" y="2517"/>
                    <a:pt x="1067" y="2343"/>
                    <a:pt x="1148" y="2180"/>
                  </a:cubicBezTo>
                  <a:cubicBezTo>
                    <a:pt x="1235" y="1947"/>
                    <a:pt x="1051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5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1" y="2475"/>
                    <a:pt x="689" y="2918"/>
                  </a:cubicBezTo>
                  <a:cubicBezTo>
                    <a:pt x="1377" y="3344"/>
                    <a:pt x="1738" y="4033"/>
                    <a:pt x="2115" y="4295"/>
                  </a:cubicBezTo>
                  <a:cubicBezTo>
                    <a:pt x="2115" y="4295"/>
                    <a:pt x="1525" y="3344"/>
                    <a:pt x="2082" y="2475"/>
                  </a:cubicBezTo>
                  <a:cubicBezTo>
                    <a:pt x="2623" y="1607"/>
                    <a:pt x="3197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18"/>
            <p:cNvSpPr/>
            <p:nvPr/>
          </p:nvSpPr>
          <p:spPr>
            <a:xfrm>
              <a:off x="5744484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18"/>
            <p:cNvSpPr/>
            <p:nvPr/>
          </p:nvSpPr>
          <p:spPr>
            <a:xfrm>
              <a:off x="4139894" y="4136902"/>
              <a:ext cx="297410" cy="207032"/>
            </a:xfrm>
            <a:custGeom>
              <a:rect b="b" l="l" r="r" t="t"/>
              <a:pathLst>
                <a:path extrusionOk="0" h="6311" w="9066">
                  <a:moveTo>
                    <a:pt x="7059" y="0"/>
                  </a:moveTo>
                  <a:cubicBezTo>
                    <a:pt x="6608" y="0"/>
                    <a:pt x="6183" y="159"/>
                    <a:pt x="5918" y="489"/>
                  </a:cubicBezTo>
                  <a:cubicBezTo>
                    <a:pt x="5525" y="915"/>
                    <a:pt x="5476" y="1538"/>
                    <a:pt x="5803" y="1997"/>
                  </a:cubicBezTo>
                  <a:cubicBezTo>
                    <a:pt x="5902" y="2145"/>
                    <a:pt x="6033" y="2243"/>
                    <a:pt x="6180" y="2308"/>
                  </a:cubicBezTo>
                  <a:lnTo>
                    <a:pt x="6213" y="2325"/>
                  </a:lnTo>
                  <a:lnTo>
                    <a:pt x="6279" y="2341"/>
                  </a:lnTo>
                  <a:cubicBezTo>
                    <a:pt x="6312" y="2358"/>
                    <a:pt x="6344" y="2358"/>
                    <a:pt x="6377" y="2374"/>
                  </a:cubicBezTo>
                  <a:cubicBezTo>
                    <a:pt x="6446" y="2390"/>
                    <a:pt x="6516" y="2398"/>
                    <a:pt x="6587" y="2398"/>
                  </a:cubicBezTo>
                  <a:cubicBezTo>
                    <a:pt x="6802" y="2398"/>
                    <a:pt x="7016" y="2322"/>
                    <a:pt x="7164" y="2161"/>
                  </a:cubicBezTo>
                  <a:cubicBezTo>
                    <a:pt x="7554" y="1755"/>
                    <a:pt x="7284" y="1212"/>
                    <a:pt x="6947" y="1212"/>
                  </a:cubicBezTo>
                  <a:cubicBezTo>
                    <a:pt x="6916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5" y="1849"/>
                  </a:cubicBezTo>
                  <a:cubicBezTo>
                    <a:pt x="6759" y="1880"/>
                    <a:pt x="6818" y="1894"/>
                    <a:pt x="6876" y="1894"/>
                  </a:cubicBezTo>
                  <a:cubicBezTo>
                    <a:pt x="6976" y="1894"/>
                    <a:pt x="7075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7016" y="2145"/>
                  </a:cubicBezTo>
                  <a:cubicBezTo>
                    <a:pt x="6859" y="2253"/>
                    <a:pt x="6684" y="2317"/>
                    <a:pt x="6505" y="2317"/>
                  </a:cubicBezTo>
                  <a:cubicBezTo>
                    <a:pt x="6441" y="2317"/>
                    <a:pt x="6376" y="2309"/>
                    <a:pt x="6312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3" y="251"/>
                    <a:pt x="6616" y="107"/>
                    <a:pt x="7033" y="107"/>
                  </a:cubicBezTo>
                  <a:cubicBezTo>
                    <a:pt x="7899" y="107"/>
                    <a:pt x="8863" y="731"/>
                    <a:pt x="8885" y="1849"/>
                  </a:cubicBezTo>
                  <a:cubicBezTo>
                    <a:pt x="8918" y="2669"/>
                    <a:pt x="8475" y="3407"/>
                    <a:pt x="7754" y="3784"/>
                  </a:cubicBezTo>
                  <a:lnTo>
                    <a:pt x="7705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1" y="3973"/>
                    <a:pt x="6759" y="3973"/>
                  </a:cubicBezTo>
                  <a:cubicBezTo>
                    <a:pt x="5184" y="3973"/>
                    <a:pt x="3644" y="2835"/>
                    <a:pt x="2314" y="2835"/>
                  </a:cubicBezTo>
                  <a:cubicBezTo>
                    <a:pt x="2163" y="2835"/>
                    <a:pt x="2015" y="2850"/>
                    <a:pt x="1869" y="2882"/>
                  </a:cubicBezTo>
                  <a:cubicBezTo>
                    <a:pt x="607" y="3161"/>
                    <a:pt x="247" y="4046"/>
                    <a:pt x="148" y="4587"/>
                  </a:cubicBezTo>
                  <a:cubicBezTo>
                    <a:pt x="1" y="5128"/>
                    <a:pt x="99" y="5734"/>
                    <a:pt x="558" y="6062"/>
                  </a:cubicBezTo>
                  <a:cubicBezTo>
                    <a:pt x="779" y="6232"/>
                    <a:pt x="1048" y="6310"/>
                    <a:pt x="1311" y="6310"/>
                  </a:cubicBezTo>
                  <a:cubicBezTo>
                    <a:pt x="1733" y="6310"/>
                    <a:pt x="2141" y="6110"/>
                    <a:pt x="2312" y="5767"/>
                  </a:cubicBezTo>
                  <a:cubicBezTo>
                    <a:pt x="2640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9" y="4342"/>
                  </a:cubicBezTo>
                  <a:cubicBezTo>
                    <a:pt x="1254" y="4342"/>
                    <a:pt x="965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7" y="5242"/>
                    <a:pt x="837" y="5259"/>
                    <a:pt x="837" y="5275"/>
                  </a:cubicBezTo>
                  <a:cubicBezTo>
                    <a:pt x="837" y="5275"/>
                    <a:pt x="837" y="5292"/>
                    <a:pt x="837" y="5292"/>
                  </a:cubicBezTo>
                  <a:cubicBezTo>
                    <a:pt x="911" y="5526"/>
                    <a:pt x="1124" y="5667"/>
                    <a:pt x="1343" y="5667"/>
                  </a:cubicBezTo>
                  <a:cubicBezTo>
                    <a:pt x="1416" y="5667"/>
                    <a:pt x="1489" y="5652"/>
                    <a:pt x="1558" y="5619"/>
                  </a:cubicBezTo>
                  <a:cubicBezTo>
                    <a:pt x="1909" y="5476"/>
                    <a:pt x="1794" y="4913"/>
                    <a:pt x="1440" y="4913"/>
                  </a:cubicBezTo>
                  <a:cubicBezTo>
                    <a:pt x="1431" y="4913"/>
                    <a:pt x="1421" y="4914"/>
                    <a:pt x="1411" y="4915"/>
                  </a:cubicBezTo>
                  <a:cubicBezTo>
                    <a:pt x="1050" y="4964"/>
                    <a:pt x="1099" y="5324"/>
                    <a:pt x="1050" y="5374"/>
                  </a:cubicBezTo>
                  <a:cubicBezTo>
                    <a:pt x="1040" y="5383"/>
                    <a:pt x="1030" y="5387"/>
                    <a:pt x="1018" y="5387"/>
                  </a:cubicBezTo>
                  <a:cubicBezTo>
                    <a:pt x="971" y="5387"/>
                    <a:pt x="916" y="5318"/>
                    <a:pt x="902" y="5292"/>
                  </a:cubicBezTo>
                  <a:cubicBezTo>
                    <a:pt x="820" y="5095"/>
                    <a:pt x="837" y="4882"/>
                    <a:pt x="935" y="4718"/>
                  </a:cubicBezTo>
                  <a:cubicBezTo>
                    <a:pt x="1074" y="4510"/>
                    <a:pt x="1302" y="4392"/>
                    <a:pt x="1540" y="4392"/>
                  </a:cubicBezTo>
                  <a:cubicBezTo>
                    <a:pt x="1639" y="4392"/>
                    <a:pt x="1740" y="4412"/>
                    <a:pt x="1837" y="4456"/>
                  </a:cubicBezTo>
                  <a:cubicBezTo>
                    <a:pt x="2296" y="4570"/>
                    <a:pt x="2542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99" y="5554"/>
                    <a:pt x="116" y="4636"/>
                    <a:pt x="542" y="4062"/>
                  </a:cubicBezTo>
                  <a:cubicBezTo>
                    <a:pt x="903" y="3589"/>
                    <a:pt x="1492" y="3352"/>
                    <a:pt x="2106" y="3352"/>
                  </a:cubicBezTo>
                  <a:cubicBezTo>
                    <a:pt x="2300" y="3352"/>
                    <a:pt x="2496" y="3376"/>
                    <a:pt x="2689" y="3423"/>
                  </a:cubicBezTo>
                  <a:cubicBezTo>
                    <a:pt x="3492" y="3620"/>
                    <a:pt x="4328" y="3964"/>
                    <a:pt x="5213" y="4193"/>
                  </a:cubicBezTo>
                  <a:cubicBezTo>
                    <a:pt x="5534" y="4253"/>
                    <a:pt x="5863" y="4286"/>
                    <a:pt x="6190" y="4286"/>
                  </a:cubicBezTo>
                  <a:cubicBezTo>
                    <a:pt x="6765" y="4286"/>
                    <a:pt x="7334" y="4182"/>
                    <a:pt x="7836" y="3931"/>
                  </a:cubicBezTo>
                  <a:cubicBezTo>
                    <a:pt x="8606" y="3521"/>
                    <a:pt x="9065" y="2718"/>
                    <a:pt x="9049" y="1849"/>
                  </a:cubicBezTo>
                  <a:cubicBezTo>
                    <a:pt x="9005" y="653"/>
                    <a:pt x="7976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18"/>
            <p:cNvSpPr/>
            <p:nvPr/>
          </p:nvSpPr>
          <p:spPr>
            <a:xfrm>
              <a:off x="4039902" y="4315331"/>
              <a:ext cx="201652" cy="202735"/>
            </a:xfrm>
            <a:custGeom>
              <a:rect b="b" l="l" r="r" t="t"/>
              <a:pathLst>
                <a:path extrusionOk="0" h="6180" w="6147">
                  <a:moveTo>
                    <a:pt x="3065" y="0"/>
                  </a:moveTo>
                  <a:cubicBezTo>
                    <a:pt x="3032" y="115"/>
                    <a:pt x="3016" y="230"/>
                    <a:pt x="3000" y="361"/>
                  </a:cubicBezTo>
                  <a:cubicBezTo>
                    <a:pt x="3000" y="361"/>
                    <a:pt x="2918" y="1262"/>
                    <a:pt x="2033" y="1377"/>
                  </a:cubicBezTo>
                  <a:cubicBezTo>
                    <a:pt x="1164" y="1508"/>
                    <a:pt x="574" y="1623"/>
                    <a:pt x="541" y="2295"/>
                  </a:cubicBezTo>
                  <a:cubicBezTo>
                    <a:pt x="511" y="2896"/>
                    <a:pt x="330" y="3221"/>
                    <a:pt x="73" y="3221"/>
                  </a:cubicBezTo>
                  <a:cubicBezTo>
                    <a:pt x="49" y="3221"/>
                    <a:pt x="25" y="3218"/>
                    <a:pt x="0" y="3213"/>
                  </a:cubicBezTo>
                  <a:lnTo>
                    <a:pt x="0" y="3213"/>
                  </a:lnTo>
                  <a:cubicBezTo>
                    <a:pt x="0" y="3213"/>
                    <a:pt x="366" y="3761"/>
                    <a:pt x="973" y="3761"/>
                  </a:cubicBezTo>
                  <a:cubicBezTo>
                    <a:pt x="1093" y="3761"/>
                    <a:pt x="1222" y="3740"/>
                    <a:pt x="1361" y="3688"/>
                  </a:cubicBezTo>
                  <a:cubicBezTo>
                    <a:pt x="2180" y="3360"/>
                    <a:pt x="2115" y="2819"/>
                    <a:pt x="2131" y="2656"/>
                  </a:cubicBezTo>
                  <a:cubicBezTo>
                    <a:pt x="2131" y="2518"/>
                    <a:pt x="2203" y="2308"/>
                    <a:pt x="2346" y="2308"/>
                  </a:cubicBezTo>
                  <a:cubicBezTo>
                    <a:pt x="2356" y="2308"/>
                    <a:pt x="2366" y="2309"/>
                    <a:pt x="2377" y="2311"/>
                  </a:cubicBezTo>
                  <a:cubicBezTo>
                    <a:pt x="2541" y="2344"/>
                    <a:pt x="2606" y="2656"/>
                    <a:pt x="2360" y="2951"/>
                  </a:cubicBezTo>
                  <a:cubicBezTo>
                    <a:pt x="2016" y="3311"/>
                    <a:pt x="1983" y="3852"/>
                    <a:pt x="2262" y="4262"/>
                  </a:cubicBezTo>
                  <a:cubicBezTo>
                    <a:pt x="2623" y="4819"/>
                    <a:pt x="3065" y="6180"/>
                    <a:pt x="3065" y="6180"/>
                  </a:cubicBezTo>
                  <a:cubicBezTo>
                    <a:pt x="3065" y="6180"/>
                    <a:pt x="3508" y="4803"/>
                    <a:pt x="3868" y="4262"/>
                  </a:cubicBezTo>
                  <a:cubicBezTo>
                    <a:pt x="4163" y="3852"/>
                    <a:pt x="4114" y="3311"/>
                    <a:pt x="3770" y="2951"/>
                  </a:cubicBezTo>
                  <a:cubicBezTo>
                    <a:pt x="3541" y="2656"/>
                    <a:pt x="3606" y="2344"/>
                    <a:pt x="3770" y="2311"/>
                  </a:cubicBezTo>
                  <a:cubicBezTo>
                    <a:pt x="3782" y="2309"/>
                    <a:pt x="3792" y="2308"/>
                    <a:pt x="3803" y="2308"/>
                  </a:cubicBezTo>
                  <a:cubicBezTo>
                    <a:pt x="3943" y="2308"/>
                    <a:pt x="4001" y="2503"/>
                    <a:pt x="4016" y="2656"/>
                  </a:cubicBezTo>
                  <a:cubicBezTo>
                    <a:pt x="4032" y="2819"/>
                    <a:pt x="3967" y="3377"/>
                    <a:pt x="4786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8"/>
                    <a:pt x="6095" y="3221"/>
                    <a:pt x="6071" y="3221"/>
                  </a:cubicBezTo>
                  <a:cubicBezTo>
                    <a:pt x="5803" y="3221"/>
                    <a:pt x="5635" y="2896"/>
                    <a:pt x="5590" y="2295"/>
                  </a:cubicBezTo>
                  <a:cubicBezTo>
                    <a:pt x="5557" y="1623"/>
                    <a:pt x="4983" y="1492"/>
                    <a:pt x="4098" y="1377"/>
                  </a:cubicBezTo>
                  <a:cubicBezTo>
                    <a:pt x="3229" y="1262"/>
                    <a:pt x="3147" y="361"/>
                    <a:pt x="3147" y="361"/>
                  </a:cubicBezTo>
                  <a:cubicBezTo>
                    <a:pt x="3131" y="230"/>
                    <a:pt x="3098" y="115"/>
                    <a:pt x="306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18"/>
            <p:cNvSpPr/>
            <p:nvPr/>
          </p:nvSpPr>
          <p:spPr>
            <a:xfrm>
              <a:off x="4174865" y="4254444"/>
              <a:ext cx="212412" cy="121116"/>
            </a:xfrm>
            <a:custGeom>
              <a:rect b="b" l="l" r="r" t="t"/>
              <a:pathLst>
                <a:path extrusionOk="0" h="3692" w="6475">
                  <a:moveTo>
                    <a:pt x="954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32" y="193"/>
                    <a:pt x="445" y="147"/>
                    <a:pt x="655" y="147"/>
                  </a:cubicBezTo>
                  <a:cubicBezTo>
                    <a:pt x="966" y="147"/>
                    <a:pt x="1271" y="248"/>
                    <a:pt x="1623" y="512"/>
                  </a:cubicBezTo>
                  <a:cubicBezTo>
                    <a:pt x="2213" y="955"/>
                    <a:pt x="1853" y="1709"/>
                    <a:pt x="1754" y="2200"/>
                  </a:cubicBezTo>
                  <a:cubicBezTo>
                    <a:pt x="1656" y="2709"/>
                    <a:pt x="2361" y="2922"/>
                    <a:pt x="2738" y="3086"/>
                  </a:cubicBezTo>
                  <a:cubicBezTo>
                    <a:pt x="3098" y="3249"/>
                    <a:pt x="2902" y="3692"/>
                    <a:pt x="2902" y="3692"/>
                  </a:cubicBezTo>
                  <a:cubicBezTo>
                    <a:pt x="4246" y="2872"/>
                    <a:pt x="3377" y="1938"/>
                    <a:pt x="3147" y="1659"/>
                  </a:cubicBezTo>
                  <a:cubicBezTo>
                    <a:pt x="2970" y="1442"/>
                    <a:pt x="3088" y="1201"/>
                    <a:pt x="3273" y="1201"/>
                  </a:cubicBezTo>
                  <a:cubicBezTo>
                    <a:pt x="3311" y="1201"/>
                    <a:pt x="3352" y="1211"/>
                    <a:pt x="3393" y="1233"/>
                  </a:cubicBezTo>
                  <a:cubicBezTo>
                    <a:pt x="3639" y="1364"/>
                    <a:pt x="3279" y="1873"/>
                    <a:pt x="3951" y="2299"/>
                  </a:cubicBezTo>
                  <a:cubicBezTo>
                    <a:pt x="4120" y="2410"/>
                    <a:pt x="4279" y="2452"/>
                    <a:pt x="4423" y="2452"/>
                  </a:cubicBezTo>
                  <a:cubicBezTo>
                    <a:pt x="484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64" y="1575"/>
                    <a:pt x="4787" y="1414"/>
                  </a:cubicBezTo>
                  <a:cubicBezTo>
                    <a:pt x="4713" y="1351"/>
                    <a:pt x="4619" y="1321"/>
                    <a:pt x="4523" y="1321"/>
                  </a:cubicBezTo>
                  <a:cubicBezTo>
                    <a:pt x="4468" y="1321"/>
                    <a:pt x="4413" y="1330"/>
                    <a:pt x="4360" y="1348"/>
                  </a:cubicBezTo>
                  <a:cubicBezTo>
                    <a:pt x="4312" y="1359"/>
                    <a:pt x="4264" y="1365"/>
                    <a:pt x="4220" y="1365"/>
                  </a:cubicBezTo>
                  <a:cubicBezTo>
                    <a:pt x="4072" y="1365"/>
                    <a:pt x="3969" y="1305"/>
                    <a:pt x="4033" y="1217"/>
                  </a:cubicBezTo>
                  <a:cubicBezTo>
                    <a:pt x="4066" y="1175"/>
                    <a:pt x="4103" y="1159"/>
                    <a:pt x="4151" y="1159"/>
                  </a:cubicBezTo>
                  <a:cubicBezTo>
                    <a:pt x="4291" y="1159"/>
                    <a:pt x="4525" y="1295"/>
                    <a:pt x="5049" y="1332"/>
                  </a:cubicBezTo>
                  <a:cubicBezTo>
                    <a:pt x="5076" y="1333"/>
                    <a:pt x="5104" y="1334"/>
                    <a:pt x="5131" y="1334"/>
                  </a:cubicBezTo>
                  <a:cubicBezTo>
                    <a:pt x="5909" y="1334"/>
                    <a:pt x="6475" y="676"/>
                    <a:pt x="6475" y="676"/>
                  </a:cubicBezTo>
                  <a:lnTo>
                    <a:pt x="6475" y="676"/>
                  </a:lnTo>
                  <a:cubicBezTo>
                    <a:pt x="6016" y="932"/>
                    <a:pt x="5529" y="1030"/>
                    <a:pt x="5039" y="1030"/>
                  </a:cubicBezTo>
                  <a:cubicBezTo>
                    <a:pt x="3868" y="1030"/>
                    <a:pt x="2685" y="468"/>
                    <a:pt x="1853" y="168"/>
                  </a:cubicBezTo>
                  <a:cubicBezTo>
                    <a:pt x="1507" y="45"/>
                    <a:pt x="1206" y="1"/>
                    <a:pt x="9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18"/>
            <p:cNvSpPr/>
            <p:nvPr/>
          </p:nvSpPr>
          <p:spPr>
            <a:xfrm>
              <a:off x="4229716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0" y="0"/>
                  </a:moveTo>
                  <a:cubicBezTo>
                    <a:pt x="1930" y="0"/>
                    <a:pt x="1246" y="123"/>
                    <a:pt x="869" y="615"/>
                  </a:cubicBezTo>
                  <a:cubicBezTo>
                    <a:pt x="0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3" y="2156"/>
                  </a:cubicBezTo>
                  <a:cubicBezTo>
                    <a:pt x="2426" y="2156"/>
                    <a:pt x="2311" y="1500"/>
                    <a:pt x="2262" y="1270"/>
                  </a:cubicBezTo>
                  <a:cubicBezTo>
                    <a:pt x="2180" y="1025"/>
                    <a:pt x="2246" y="746"/>
                    <a:pt x="2410" y="549"/>
                  </a:cubicBezTo>
                  <a:cubicBezTo>
                    <a:pt x="2656" y="205"/>
                    <a:pt x="3606" y="123"/>
                    <a:pt x="3606" y="123"/>
                  </a:cubicBezTo>
                  <a:cubicBezTo>
                    <a:pt x="3606" y="123"/>
                    <a:pt x="3110" y="0"/>
                    <a:pt x="25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18"/>
            <p:cNvSpPr/>
            <p:nvPr/>
          </p:nvSpPr>
          <p:spPr>
            <a:xfrm>
              <a:off x="4400174" y="4084643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94" y="0"/>
                  </a:moveTo>
                  <a:lnTo>
                    <a:pt x="394" y="0"/>
                  </a:lnTo>
                  <a:cubicBezTo>
                    <a:pt x="0" y="1344"/>
                    <a:pt x="541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59" y="4049"/>
                    <a:pt x="1803" y="3361"/>
                    <a:pt x="2508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5" y="1695"/>
                    <a:pt x="2761" y="1748"/>
                    <a:pt x="2595" y="1748"/>
                  </a:cubicBezTo>
                  <a:cubicBezTo>
                    <a:pt x="2553" y="1748"/>
                    <a:pt x="2508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6" y="1727"/>
                    <a:pt x="1962" y="1947"/>
                    <a:pt x="2049" y="2180"/>
                  </a:cubicBezTo>
                  <a:cubicBezTo>
                    <a:pt x="2101" y="2413"/>
                    <a:pt x="1959" y="2513"/>
                    <a:pt x="1825" y="2513"/>
                  </a:cubicBezTo>
                  <a:cubicBezTo>
                    <a:pt x="1788" y="2513"/>
                    <a:pt x="1753" y="2506"/>
                    <a:pt x="1721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0" y="1705"/>
                    <a:pt x="2148" y="1312"/>
                    <a:pt x="1951" y="689"/>
                  </a:cubicBezTo>
                  <a:cubicBezTo>
                    <a:pt x="1810" y="203"/>
                    <a:pt x="1340" y="96"/>
                    <a:pt x="1023" y="96"/>
                  </a:cubicBezTo>
                  <a:cubicBezTo>
                    <a:pt x="934" y="96"/>
                    <a:pt x="857" y="104"/>
                    <a:pt x="803" y="115"/>
                  </a:cubicBezTo>
                  <a:cubicBezTo>
                    <a:pt x="769" y="122"/>
                    <a:pt x="736" y="125"/>
                    <a:pt x="703" y="125"/>
                  </a:cubicBezTo>
                  <a:cubicBezTo>
                    <a:pt x="580" y="125"/>
                    <a:pt x="471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18"/>
            <p:cNvSpPr/>
            <p:nvPr/>
          </p:nvSpPr>
          <p:spPr>
            <a:xfrm>
              <a:off x="4226468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18"/>
            <p:cNvSpPr/>
            <p:nvPr/>
          </p:nvSpPr>
          <p:spPr>
            <a:xfrm>
              <a:off x="3843626" y="4136541"/>
              <a:ext cx="297377" cy="207393"/>
            </a:xfrm>
            <a:custGeom>
              <a:rect b="b" l="l" r="r" t="t"/>
              <a:pathLst>
                <a:path extrusionOk="0" h="6322" w="9065">
                  <a:moveTo>
                    <a:pt x="1992" y="0"/>
                  </a:moveTo>
                  <a:cubicBezTo>
                    <a:pt x="1079" y="0"/>
                    <a:pt x="66" y="656"/>
                    <a:pt x="33" y="1860"/>
                  </a:cubicBezTo>
                  <a:cubicBezTo>
                    <a:pt x="0" y="2729"/>
                    <a:pt x="459" y="3532"/>
                    <a:pt x="1230" y="3942"/>
                  </a:cubicBezTo>
                  <a:cubicBezTo>
                    <a:pt x="1742" y="4193"/>
                    <a:pt x="2308" y="4297"/>
                    <a:pt x="2884" y="4297"/>
                  </a:cubicBezTo>
                  <a:cubicBezTo>
                    <a:pt x="3212" y="4297"/>
                    <a:pt x="3542" y="4264"/>
                    <a:pt x="3869" y="4204"/>
                  </a:cubicBezTo>
                  <a:cubicBezTo>
                    <a:pt x="4754" y="3975"/>
                    <a:pt x="5573" y="3631"/>
                    <a:pt x="6376" y="3434"/>
                  </a:cubicBezTo>
                  <a:cubicBezTo>
                    <a:pt x="6576" y="3382"/>
                    <a:pt x="6779" y="3356"/>
                    <a:pt x="6979" y="3356"/>
                  </a:cubicBezTo>
                  <a:cubicBezTo>
                    <a:pt x="7596" y="3356"/>
                    <a:pt x="8177" y="3602"/>
                    <a:pt x="8524" y="4073"/>
                  </a:cubicBezTo>
                  <a:cubicBezTo>
                    <a:pt x="8950" y="4647"/>
                    <a:pt x="8999" y="5581"/>
                    <a:pt x="8458" y="5991"/>
                  </a:cubicBezTo>
                  <a:cubicBezTo>
                    <a:pt x="8248" y="6144"/>
                    <a:pt x="7995" y="6215"/>
                    <a:pt x="7750" y="6215"/>
                  </a:cubicBezTo>
                  <a:cubicBezTo>
                    <a:pt x="7364" y="6215"/>
                    <a:pt x="6996" y="6039"/>
                    <a:pt x="6835" y="5729"/>
                  </a:cubicBezTo>
                  <a:cubicBezTo>
                    <a:pt x="6524" y="5237"/>
                    <a:pt x="6770" y="4581"/>
                    <a:pt x="7229" y="4467"/>
                  </a:cubicBezTo>
                  <a:cubicBezTo>
                    <a:pt x="7326" y="4423"/>
                    <a:pt x="7429" y="4402"/>
                    <a:pt x="7529" y="4402"/>
                  </a:cubicBezTo>
                  <a:cubicBezTo>
                    <a:pt x="7765" y="4402"/>
                    <a:pt x="7992" y="4517"/>
                    <a:pt x="8130" y="4713"/>
                  </a:cubicBezTo>
                  <a:cubicBezTo>
                    <a:pt x="8229" y="4893"/>
                    <a:pt x="8245" y="5106"/>
                    <a:pt x="8163" y="5286"/>
                  </a:cubicBezTo>
                  <a:cubicBezTo>
                    <a:pt x="8163" y="5325"/>
                    <a:pt x="8112" y="5404"/>
                    <a:pt x="8059" y="5404"/>
                  </a:cubicBezTo>
                  <a:cubicBezTo>
                    <a:pt x="8044" y="5404"/>
                    <a:pt x="8030" y="5399"/>
                    <a:pt x="8016" y="5385"/>
                  </a:cubicBezTo>
                  <a:cubicBezTo>
                    <a:pt x="7966" y="5335"/>
                    <a:pt x="8016" y="4975"/>
                    <a:pt x="7655" y="4926"/>
                  </a:cubicBezTo>
                  <a:cubicBezTo>
                    <a:pt x="7640" y="4924"/>
                    <a:pt x="7626" y="4923"/>
                    <a:pt x="7612" y="4923"/>
                  </a:cubicBezTo>
                  <a:cubicBezTo>
                    <a:pt x="7269" y="4923"/>
                    <a:pt x="7161" y="5489"/>
                    <a:pt x="7507" y="5630"/>
                  </a:cubicBezTo>
                  <a:cubicBezTo>
                    <a:pt x="7577" y="5663"/>
                    <a:pt x="7650" y="5678"/>
                    <a:pt x="7722" y="5678"/>
                  </a:cubicBezTo>
                  <a:cubicBezTo>
                    <a:pt x="7942" y="5678"/>
                    <a:pt x="8155" y="5537"/>
                    <a:pt x="8229" y="5303"/>
                  </a:cubicBezTo>
                  <a:cubicBezTo>
                    <a:pt x="8229" y="5303"/>
                    <a:pt x="8229" y="5286"/>
                    <a:pt x="8229" y="5286"/>
                  </a:cubicBezTo>
                  <a:cubicBezTo>
                    <a:pt x="8229" y="5270"/>
                    <a:pt x="8229" y="5253"/>
                    <a:pt x="8245" y="5237"/>
                  </a:cubicBezTo>
                  <a:lnTo>
                    <a:pt x="8245" y="5221"/>
                  </a:lnTo>
                  <a:cubicBezTo>
                    <a:pt x="8261" y="5106"/>
                    <a:pt x="8261" y="4975"/>
                    <a:pt x="8212" y="4844"/>
                  </a:cubicBezTo>
                  <a:cubicBezTo>
                    <a:pt x="8099" y="4541"/>
                    <a:pt x="7802" y="4345"/>
                    <a:pt x="7491" y="4345"/>
                  </a:cubicBezTo>
                  <a:cubicBezTo>
                    <a:pt x="7398" y="4345"/>
                    <a:pt x="7303" y="4363"/>
                    <a:pt x="7212" y="4401"/>
                  </a:cubicBezTo>
                  <a:cubicBezTo>
                    <a:pt x="6704" y="4532"/>
                    <a:pt x="6426" y="5221"/>
                    <a:pt x="6753" y="5778"/>
                  </a:cubicBezTo>
                  <a:cubicBezTo>
                    <a:pt x="6925" y="6121"/>
                    <a:pt x="7333" y="6321"/>
                    <a:pt x="7758" y="6321"/>
                  </a:cubicBezTo>
                  <a:cubicBezTo>
                    <a:pt x="8024" y="6321"/>
                    <a:pt x="8297" y="6243"/>
                    <a:pt x="8524" y="6073"/>
                  </a:cubicBezTo>
                  <a:cubicBezTo>
                    <a:pt x="8950" y="5745"/>
                    <a:pt x="9065" y="5139"/>
                    <a:pt x="8934" y="4581"/>
                  </a:cubicBezTo>
                  <a:cubicBezTo>
                    <a:pt x="8819" y="4057"/>
                    <a:pt x="8458" y="3172"/>
                    <a:pt x="7196" y="2893"/>
                  </a:cubicBezTo>
                  <a:cubicBezTo>
                    <a:pt x="7051" y="2861"/>
                    <a:pt x="6902" y="2846"/>
                    <a:pt x="6752" y="2846"/>
                  </a:cubicBezTo>
                  <a:cubicBezTo>
                    <a:pt x="5421" y="2846"/>
                    <a:pt x="3881" y="3984"/>
                    <a:pt x="2307" y="3984"/>
                  </a:cubicBezTo>
                  <a:cubicBezTo>
                    <a:pt x="2085" y="3984"/>
                    <a:pt x="1862" y="3961"/>
                    <a:pt x="1639" y="3909"/>
                  </a:cubicBezTo>
                  <a:cubicBezTo>
                    <a:pt x="1541" y="3877"/>
                    <a:pt x="1459" y="3860"/>
                    <a:pt x="1361" y="3827"/>
                  </a:cubicBezTo>
                  <a:lnTo>
                    <a:pt x="1312" y="3795"/>
                  </a:lnTo>
                  <a:cubicBezTo>
                    <a:pt x="590" y="3418"/>
                    <a:pt x="148" y="2664"/>
                    <a:pt x="181" y="1860"/>
                  </a:cubicBezTo>
                  <a:cubicBezTo>
                    <a:pt x="203" y="743"/>
                    <a:pt x="1166" y="111"/>
                    <a:pt x="2032" y="111"/>
                  </a:cubicBezTo>
                  <a:cubicBezTo>
                    <a:pt x="2449" y="111"/>
                    <a:pt x="2843" y="257"/>
                    <a:pt x="3098" y="566"/>
                  </a:cubicBezTo>
                  <a:cubicBezTo>
                    <a:pt x="3557" y="1025"/>
                    <a:pt x="3524" y="1779"/>
                    <a:pt x="3016" y="2188"/>
                  </a:cubicBezTo>
                  <a:cubicBezTo>
                    <a:pt x="2934" y="2237"/>
                    <a:pt x="2852" y="2287"/>
                    <a:pt x="2754" y="2303"/>
                  </a:cubicBezTo>
                  <a:cubicBezTo>
                    <a:pt x="2694" y="2320"/>
                    <a:pt x="2631" y="2328"/>
                    <a:pt x="2568" y="2328"/>
                  </a:cubicBezTo>
                  <a:cubicBezTo>
                    <a:pt x="2391" y="2328"/>
                    <a:pt x="2211" y="2264"/>
                    <a:pt x="2066" y="2156"/>
                  </a:cubicBezTo>
                  <a:cubicBezTo>
                    <a:pt x="1934" y="2074"/>
                    <a:pt x="1885" y="1926"/>
                    <a:pt x="1918" y="1779"/>
                  </a:cubicBezTo>
                  <a:lnTo>
                    <a:pt x="1918" y="1779"/>
                  </a:lnTo>
                  <a:cubicBezTo>
                    <a:pt x="1993" y="1854"/>
                    <a:pt x="2097" y="1894"/>
                    <a:pt x="2201" y="1894"/>
                  </a:cubicBezTo>
                  <a:cubicBezTo>
                    <a:pt x="2256" y="1894"/>
                    <a:pt x="2310" y="1883"/>
                    <a:pt x="2361" y="1860"/>
                  </a:cubicBezTo>
                  <a:cubicBezTo>
                    <a:pt x="2590" y="1729"/>
                    <a:pt x="2525" y="1320"/>
                    <a:pt x="2213" y="1221"/>
                  </a:cubicBezTo>
                  <a:cubicBezTo>
                    <a:pt x="2186" y="1214"/>
                    <a:pt x="2158" y="1211"/>
                    <a:pt x="2131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59" y="2317"/>
                    <a:pt x="2262" y="2400"/>
                    <a:pt x="2469" y="2400"/>
                  </a:cubicBezTo>
                  <a:cubicBezTo>
                    <a:pt x="2542" y="2400"/>
                    <a:pt x="2616" y="2390"/>
                    <a:pt x="2688" y="2369"/>
                  </a:cubicBezTo>
                  <a:cubicBezTo>
                    <a:pt x="2721" y="2369"/>
                    <a:pt x="2754" y="2369"/>
                    <a:pt x="2787" y="2352"/>
                  </a:cubicBezTo>
                  <a:lnTo>
                    <a:pt x="2852" y="2336"/>
                  </a:lnTo>
                  <a:lnTo>
                    <a:pt x="2885" y="2319"/>
                  </a:lnTo>
                  <a:cubicBezTo>
                    <a:pt x="3049" y="2254"/>
                    <a:pt x="3164" y="2139"/>
                    <a:pt x="3262" y="2008"/>
                  </a:cubicBezTo>
                  <a:cubicBezTo>
                    <a:pt x="3590" y="1549"/>
                    <a:pt x="3541" y="910"/>
                    <a:pt x="3147" y="500"/>
                  </a:cubicBezTo>
                  <a:cubicBezTo>
                    <a:pt x="2875" y="163"/>
                    <a:pt x="2446" y="0"/>
                    <a:pt x="19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18"/>
            <p:cNvSpPr/>
            <p:nvPr/>
          </p:nvSpPr>
          <p:spPr>
            <a:xfrm>
              <a:off x="3893622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19" y="1"/>
                  </a:moveTo>
                  <a:cubicBezTo>
                    <a:pt x="5268" y="1"/>
                    <a:pt x="4969" y="45"/>
                    <a:pt x="4623" y="168"/>
                  </a:cubicBezTo>
                  <a:cubicBezTo>
                    <a:pt x="3779" y="468"/>
                    <a:pt x="2593" y="1030"/>
                    <a:pt x="1426" y="1030"/>
                  </a:cubicBezTo>
                  <a:cubicBezTo>
                    <a:pt x="939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82" y="1334"/>
                    <a:pt x="1346" y="1334"/>
                  </a:cubicBezTo>
                  <a:cubicBezTo>
                    <a:pt x="1373" y="1334"/>
                    <a:pt x="1400" y="1333"/>
                    <a:pt x="1427" y="1332"/>
                  </a:cubicBezTo>
                  <a:cubicBezTo>
                    <a:pt x="1951" y="1295"/>
                    <a:pt x="2176" y="1159"/>
                    <a:pt x="2311" y="1159"/>
                  </a:cubicBezTo>
                  <a:cubicBezTo>
                    <a:pt x="2357" y="1159"/>
                    <a:pt x="2393" y="1175"/>
                    <a:pt x="2427" y="1217"/>
                  </a:cubicBezTo>
                  <a:cubicBezTo>
                    <a:pt x="2488" y="1315"/>
                    <a:pt x="2394" y="1367"/>
                    <a:pt x="2254" y="1367"/>
                  </a:cubicBezTo>
                  <a:cubicBezTo>
                    <a:pt x="2207" y="1367"/>
                    <a:pt x="2153" y="1361"/>
                    <a:pt x="2099" y="1348"/>
                  </a:cubicBezTo>
                  <a:cubicBezTo>
                    <a:pt x="2051" y="1332"/>
                    <a:pt x="2002" y="1325"/>
                    <a:pt x="1954" y="1325"/>
                  </a:cubicBezTo>
                  <a:cubicBezTo>
                    <a:pt x="1851" y="1325"/>
                    <a:pt x="1751" y="1358"/>
                    <a:pt x="1673" y="1414"/>
                  </a:cubicBezTo>
                  <a:cubicBezTo>
                    <a:pt x="1495" y="1575"/>
                    <a:pt x="1715" y="2102"/>
                    <a:pt x="1346" y="2102"/>
                  </a:cubicBezTo>
                  <a:cubicBezTo>
                    <a:pt x="1340" y="2102"/>
                    <a:pt x="1334" y="2102"/>
                    <a:pt x="1328" y="2102"/>
                  </a:cubicBezTo>
                  <a:lnTo>
                    <a:pt x="1328" y="2102"/>
                  </a:lnTo>
                  <a:cubicBezTo>
                    <a:pt x="1328" y="2102"/>
                    <a:pt x="1614" y="2462"/>
                    <a:pt x="2041" y="2462"/>
                  </a:cubicBezTo>
                  <a:cubicBezTo>
                    <a:pt x="2183" y="2462"/>
                    <a:pt x="2341" y="2422"/>
                    <a:pt x="2509" y="2315"/>
                  </a:cubicBezTo>
                  <a:cubicBezTo>
                    <a:pt x="3181" y="1873"/>
                    <a:pt x="2820" y="1381"/>
                    <a:pt x="3066" y="1250"/>
                  </a:cubicBezTo>
                  <a:cubicBezTo>
                    <a:pt x="3109" y="1227"/>
                    <a:pt x="3151" y="1216"/>
                    <a:pt x="3190" y="1216"/>
                  </a:cubicBezTo>
                  <a:cubicBezTo>
                    <a:pt x="3373" y="1216"/>
                    <a:pt x="3487" y="1446"/>
                    <a:pt x="3312" y="1676"/>
                  </a:cubicBezTo>
                  <a:cubicBezTo>
                    <a:pt x="3082" y="1938"/>
                    <a:pt x="2213" y="2889"/>
                    <a:pt x="3558" y="3708"/>
                  </a:cubicBezTo>
                  <a:cubicBezTo>
                    <a:pt x="3574" y="3708"/>
                    <a:pt x="3394" y="3249"/>
                    <a:pt x="3738" y="3086"/>
                  </a:cubicBezTo>
                  <a:cubicBezTo>
                    <a:pt x="4098" y="2922"/>
                    <a:pt x="4820" y="2709"/>
                    <a:pt x="4721" y="2200"/>
                  </a:cubicBezTo>
                  <a:cubicBezTo>
                    <a:pt x="4623" y="1709"/>
                    <a:pt x="4246" y="955"/>
                    <a:pt x="4852" y="512"/>
                  </a:cubicBezTo>
                  <a:cubicBezTo>
                    <a:pt x="5204" y="248"/>
                    <a:pt x="5510" y="147"/>
                    <a:pt x="5817" y="147"/>
                  </a:cubicBezTo>
                  <a:cubicBezTo>
                    <a:pt x="6025" y="147"/>
                    <a:pt x="6234" y="193"/>
                    <a:pt x="6459" y="266"/>
                  </a:cubicBezTo>
                  <a:cubicBezTo>
                    <a:pt x="6459" y="266"/>
                    <a:pt x="6136" y="1"/>
                    <a:pt x="55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18"/>
            <p:cNvSpPr/>
            <p:nvPr/>
          </p:nvSpPr>
          <p:spPr>
            <a:xfrm>
              <a:off x="3932890" y="4133851"/>
              <a:ext cx="118853" cy="83095"/>
            </a:xfrm>
            <a:custGeom>
              <a:rect b="b" l="l" r="r" t="t"/>
              <a:pathLst>
                <a:path extrusionOk="0" h="2533" w="3623">
                  <a:moveTo>
                    <a:pt x="1094" y="0"/>
                  </a:moveTo>
                  <a:cubicBezTo>
                    <a:pt x="500" y="0"/>
                    <a:pt x="0" y="123"/>
                    <a:pt x="0" y="123"/>
                  </a:cubicBezTo>
                  <a:cubicBezTo>
                    <a:pt x="0" y="123"/>
                    <a:pt x="967" y="205"/>
                    <a:pt x="1197" y="549"/>
                  </a:cubicBezTo>
                  <a:cubicBezTo>
                    <a:pt x="1377" y="746"/>
                    <a:pt x="1443" y="1025"/>
                    <a:pt x="1361" y="1270"/>
                  </a:cubicBezTo>
                  <a:cubicBezTo>
                    <a:pt x="1312" y="1500"/>
                    <a:pt x="1197" y="2156"/>
                    <a:pt x="2229" y="2156"/>
                  </a:cubicBezTo>
                  <a:cubicBezTo>
                    <a:pt x="3262" y="2172"/>
                    <a:pt x="3098" y="2533"/>
                    <a:pt x="3098" y="2533"/>
                  </a:cubicBezTo>
                  <a:cubicBezTo>
                    <a:pt x="3098" y="2533"/>
                    <a:pt x="3623" y="1762"/>
                    <a:pt x="2754" y="615"/>
                  </a:cubicBezTo>
                  <a:cubicBezTo>
                    <a:pt x="2377" y="123"/>
                    <a:pt x="1689" y="0"/>
                    <a:pt x="10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18"/>
            <p:cNvSpPr/>
            <p:nvPr/>
          </p:nvSpPr>
          <p:spPr>
            <a:xfrm>
              <a:off x="3775882" y="4084643"/>
              <a:ext cx="104320" cy="140897"/>
            </a:xfrm>
            <a:custGeom>
              <a:rect b="b" l="l" r="r" t="t"/>
              <a:pathLst>
                <a:path extrusionOk="0" h="4295" w="3180">
                  <a:moveTo>
                    <a:pt x="2803" y="0"/>
                  </a:moveTo>
                  <a:lnTo>
                    <a:pt x="2803" y="0"/>
                  </a:lnTo>
                  <a:cubicBezTo>
                    <a:pt x="2712" y="78"/>
                    <a:pt x="2601" y="125"/>
                    <a:pt x="2485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1" y="96"/>
                  </a:cubicBezTo>
                  <a:cubicBezTo>
                    <a:pt x="1850" y="96"/>
                    <a:pt x="1370" y="203"/>
                    <a:pt x="1229" y="689"/>
                  </a:cubicBezTo>
                  <a:cubicBezTo>
                    <a:pt x="1049" y="1295"/>
                    <a:pt x="1180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0" y="2506"/>
                    <a:pt x="1402" y="2513"/>
                    <a:pt x="1364" y="2513"/>
                  </a:cubicBezTo>
                  <a:cubicBezTo>
                    <a:pt x="1222" y="2513"/>
                    <a:pt x="1083" y="2413"/>
                    <a:pt x="1147" y="2180"/>
                  </a:cubicBezTo>
                  <a:cubicBezTo>
                    <a:pt x="1220" y="1947"/>
                    <a:pt x="1047" y="1727"/>
                    <a:pt x="823" y="1727"/>
                  </a:cubicBezTo>
                  <a:cubicBezTo>
                    <a:pt x="795" y="1727"/>
                    <a:pt x="767" y="1731"/>
                    <a:pt x="738" y="1738"/>
                  </a:cubicBezTo>
                  <a:cubicBezTo>
                    <a:pt x="679" y="1745"/>
                    <a:pt x="625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14" y="4295"/>
                  </a:cubicBezTo>
                  <a:cubicBezTo>
                    <a:pt x="2114" y="4295"/>
                    <a:pt x="1524" y="3344"/>
                    <a:pt x="2082" y="2475"/>
                  </a:cubicBezTo>
                  <a:cubicBezTo>
                    <a:pt x="2623" y="1607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18"/>
            <p:cNvSpPr/>
            <p:nvPr/>
          </p:nvSpPr>
          <p:spPr>
            <a:xfrm>
              <a:off x="5940760" y="4923514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1441" y="1"/>
                  </a:moveTo>
                  <a:cubicBezTo>
                    <a:pt x="1406" y="1"/>
                    <a:pt x="1374" y="6"/>
                    <a:pt x="1345" y="16"/>
                  </a:cubicBezTo>
                  <a:cubicBezTo>
                    <a:pt x="1033" y="114"/>
                    <a:pt x="951" y="377"/>
                    <a:pt x="1115" y="737"/>
                  </a:cubicBezTo>
                  <a:cubicBezTo>
                    <a:pt x="1279" y="1098"/>
                    <a:pt x="1787" y="1147"/>
                    <a:pt x="1656" y="2803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3" y="5409"/>
                    <a:pt x="1820" y="4458"/>
                    <a:pt x="2148" y="2426"/>
                  </a:cubicBezTo>
                  <a:cubicBezTo>
                    <a:pt x="2432" y="573"/>
                    <a:pt x="1803" y="1"/>
                    <a:pt x="144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18"/>
            <p:cNvSpPr/>
            <p:nvPr/>
          </p:nvSpPr>
          <p:spPr>
            <a:xfrm>
              <a:off x="5882694" y="4874174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8" y="0"/>
                  </a:moveTo>
                  <a:cubicBezTo>
                    <a:pt x="1297" y="0"/>
                    <a:pt x="859" y="91"/>
                    <a:pt x="476" y="389"/>
                  </a:cubicBezTo>
                  <a:cubicBezTo>
                    <a:pt x="164" y="668"/>
                    <a:pt x="0" y="1061"/>
                    <a:pt x="49" y="1487"/>
                  </a:cubicBezTo>
                  <a:cubicBezTo>
                    <a:pt x="106" y="1999"/>
                    <a:pt x="632" y="2437"/>
                    <a:pt x="1241" y="2437"/>
                  </a:cubicBezTo>
                  <a:cubicBezTo>
                    <a:pt x="1334" y="2437"/>
                    <a:pt x="1429" y="2427"/>
                    <a:pt x="1525" y="2405"/>
                  </a:cubicBezTo>
                  <a:cubicBezTo>
                    <a:pt x="1623" y="2372"/>
                    <a:pt x="1721" y="2340"/>
                    <a:pt x="1820" y="2290"/>
                  </a:cubicBezTo>
                  <a:lnTo>
                    <a:pt x="1836" y="2290"/>
                  </a:lnTo>
                  <a:lnTo>
                    <a:pt x="1852" y="2274"/>
                  </a:lnTo>
                  <a:cubicBezTo>
                    <a:pt x="2147" y="2110"/>
                    <a:pt x="2311" y="1782"/>
                    <a:pt x="2262" y="1455"/>
                  </a:cubicBezTo>
                  <a:cubicBezTo>
                    <a:pt x="2212" y="1117"/>
                    <a:pt x="1924" y="894"/>
                    <a:pt x="1616" y="894"/>
                  </a:cubicBezTo>
                  <a:cubicBezTo>
                    <a:pt x="1520" y="894"/>
                    <a:pt x="1421" y="916"/>
                    <a:pt x="1328" y="963"/>
                  </a:cubicBezTo>
                  <a:cubicBezTo>
                    <a:pt x="951" y="1176"/>
                    <a:pt x="1066" y="1717"/>
                    <a:pt x="1475" y="1766"/>
                  </a:cubicBezTo>
                  <a:cubicBezTo>
                    <a:pt x="1506" y="1774"/>
                    <a:pt x="1536" y="1777"/>
                    <a:pt x="1566" y="1777"/>
                  </a:cubicBezTo>
                  <a:cubicBezTo>
                    <a:pt x="1788" y="1777"/>
                    <a:pt x="1963" y="1571"/>
                    <a:pt x="1934" y="1340"/>
                  </a:cubicBezTo>
                  <a:cubicBezTo>
                    <a:pt x="1928" y="1301"/>
                    <a:pt x="1955" y="1267"/>
                    <a:pt x="1991" y="1267"/>
                  </a:cubicBezTo>
                  <a:cubicBezTo>
                    <a:pt x="2046" y="1267"/>
                    <a:pt x="2121" y="1345"/>
                    <a:pt x="2131" y="1602"/>
                  </a:cubicBezTo>
                  <a:cubicBezTo>
                    <a:pt x="2147" y="1717"/>
                    <a:pt x="2131" y="1848"/>
                    <a:pt x="2065" y="1963"/>
                  </a:cubicBezTo>
                  <a:cubicBezTo>
                    <a:pt x="1933" y="2184"/>
                    <a:pt x="1681" y="2312"/>
                    <a:pt x="1429" y="2312"/>
                  </a:cubicBezTo>
                  <a:cubicBezTo>
                    <a:pt x="1401" y="2312"/>
                    <a:pt x="1373" y="2310"/>
                    <a:pt x="1344" y="2307"/>
                  </a:cubicBezTo>
                  <a:cubicBezTo>
                    <a:pt x="1334" y="2307"/>
                    <a:pt x="1323" y="2308"/>
                    <a:pt x="1312" y="2308"/>
                  </a:cubicBezTo>
                  <a:cubicBezTo>
                    <a:pt x="609" y="2308"/>
                    <a:pt x="141" y="1248"/>
                    <a:pt x="787" y="619"/>
                  </a:cubicBezTo>
                  <a:cubicBezTo>
                    <a:pt x="1051" y="325"/>
                    <a:pt x="1436" y="199"/>
                    <a:pt x="1851" y="199"/>
                  </a:cubicBezTo>
                  <a:cubicBezTo>
                    <a:pt x="2365" y="199"/>
                    <a:pt x="2925" y="392"/>
                    <a:pt x="3360" y="701"/>
                  </a:cubicBezTo>
                  <a:cubicBezTo>
                    <a:pt x="5065" y="1995"/>
                    <a:pt x="4819" y="4257"/>
                    <a:pt x="4327" y="5421"/>
                  </a:cubicBezTo>
                  <a:cubicBezTo>
                    <a:pt x="4050" y="6090"/>
                    <a:pt x="3594" y="6678"/>
                    <a:pt x="3008" y="7103"/>
                  </a:cubicBezTo>
                  <a:lnTo>
                    <a:pt x="3008" y="7103"/>
                  </a:lnTo>
                  <a:cubicBezTo>
                    <a:pt x="3098" y="7047"/>
                    <a:pt x="3846" y="6612"/>
                    <a:pt x="4409" y="5454"/>
                  </a:cubicBezTo>
                  <a:cubicBezTo>
                    <a:pt x="4950" y="4290"/>
                    <a:pt x="5278" y="1930"/>
                    <a:pt x="3459" y="553"/>
                  </a:cubicBezTo>
                  <a:cubicBezTo>
                    <a:pt x="3115" y="307"/>
                    <a:pt x="2705" y="143"/>
                    <a:pt x="2262" y="61"/>
                  </a:cubicBezTo>
                  <a:cubicBezTo>
                    <a:pt x="2096" y="27"/>
                    <a:pt x="1899" y="0"/>
                    <a:pt x="1688" y="0"/>
                  </a:cubicBezTo>
                  <a:close/>
                  <a:moveTo>
                    <a:pt x="3008" y="7103"/>
                  </a:moveTo>
                  <a:lnTo>
                    <a:pt x="3008" y="7103"/>
                  </a:lnTo>
                  <a:cubicBezTo>
                    <a:pt x="3002" y="7107"/>
                    <a:pt x="2999" y="7109"/>
                    <a:pt x="3000" y="7109"/>
                  </a:cubicBezTo>
                  <a:cubicBezTo>
                    <a:pt x="3003" y="7107"/>
                    <a:pt x="3006" y="7105"/>
                    <a:pt x="3008" y="71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18"/>
            <p:cNvSpPr/>
            <p:nvPr/>
          </p:nvSpPr>
          <p:spPr>
            <a:xfrm>
              <a:off x="5922487" y="4693350"/>
              <a:ext cx="171012" cy="268870"/>
            </a:xfrm>
            <a:custGeom>
              <a:rect b="b" l="l" r="r" t="t"/>
              <a:pathLst>
                <a:path extrusionOk="0" h="8196" w="5213">
                  <a:moveTo>
                    <a:pt x="1082" y="0"/>
                  </a:moveTo>
                  <a:lnTo>
                    <a:pt x="1082" y="0"/>
                  </a:lnTo>
                  <a:cubicBezTo>
                    <a:pt x="0" y="2852"/>
                    <a:pt x="1279" y="4377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5" y="7278"/>
                    <a:pt x="3590" y="5590"/>
                    <a:pt x="4459" y="4229"/>
                  </a:cubicBezTo>
                  <a:cubicBezTo>
                    <a:pt x="5213" y="3098"/>
                    <a:pt x="4245" y="2574"/>
                    <a:pt x="4245" y="2574"/>
                  </a:cubicBezTo>
                  <a:cubicBezTo>
                    <a:pt x="3836" y="3164"/>
                    <a:pt x="3360" y="3000"/>
                    <a:pt x="3016" y="3737"/>
                  </a:cubicBezTo>
                  <a:cubicBezTo>
                    <a:pt x="2656" y="4475"/>
                    <a:pt x="3262" y="5803"/>
                    <a:pt x="3262" y="5803"/>
                  </a:cubicBezTo>
                  <a:cubicBezTo>
                    <a:pt x="2065" y="4934"/>
                    <a:pt x="2295" y="4164"/>
                    <a:pt x="2656" y="3754"/>
                  </a:cubicBezTo>
                  <a:cubicBezTo>
                    <a:pt x="3000" y="3360"/>
                    <a:pt x="2508" y="3016"/>
                    <a:pt x="2524" y="2787"/>
                  </a:cubicBezTo>
                  <a:cubicBezTo>
                    <a:pt x="2541" y="2639"/>
                    <a:pt x="2574" y="2508"/>
                    <a:pt x="2639" y="2361"/>
                  </a:cubicBezTo>
                  <a:cubicBezTo>
                    <a:pt x="2639" y="2361"/>
                    <a:pt x="2566" y="2315"/>
                    <a:pt x="2436" y="2315"/>
                  </a:cubicBezTo>
                  <a:cubicBezTo>
                    <a:pt x="2318" y="2315"/>
                    <a:pt x="2153" y="2352"/>
                    <a:pt x="1951" y="2492"/>
                  </a:cubicBezTo>
                  <a:cubicBezTo>
                    <a:pt x="1213" y="2983"/>
                    <a:pt x="1525" y="4082"/>
                    <a:pt x="1525" y="4082"/>
                  </a:cubicBezTo>
                  <a:cubicBezTo>
                    <a:pt x="1000" y="3344"/>
                    <a:pt x="1164" y="2590"/>
                    <a:pt x="1770" y="2066"/>
                  </a:cubicBezTo>
                  <a:cubicBezTo>
                    <a:pt x="2360" y="1541"/>
                    <a:pt x="1803" y="1066"/>
                    <a:pt x="1410" y="836"/>
                  </a:cubicBezTo>
                  <a:cubicBezTo>
                    <a:pt x="1016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18"/>
            <p:cNvSpPr/>
            <p:nvPr/>
          </p:nvSpPr>
          <p:spPr>
            <a:xfrm>
              <a:off x="5843426" y="4659987"/>
              <a:ext cx="98973" cy="148443"/>
            </a:xfrm>
            <a:custGeom>
              <a:rect b="b" l="l" r="r" t="t"/>
              <a:pathLst>
                <a:path extrusionOk="0" h="4525" w="3017">
                  <a:moveTo>
                    <a:pt x="443" y="1"/>
                  </a:moveTo>
                  <a:cubicBezTo>
                    <a:pt x="443" y="17"/>
                    <a:pt x="1" y="2033"/>
                    <a:pt x="3017" y="4525"/>
                  </a:cubicBezTo>
                  <a:cubicBezTo>
                    <a:pt x="3017" y="4525"/>
                    <a:pt x="2459" y="3853"/>
                    <a:pt x="2722" y="3099"/>
                  </a:cubicBezTo>
                  <a:cubicBezTo>
                    <a:pt x="2984" y="2345"/>
                    <a:pt x="2672" y="2083"/>
                    <a:pt x="2427" y="1820"/>
                  </a:cubicBezTo>
                  <a:cubicBezTo>
                    <a:pt x="2295" y="1656"/>
                    <a:pt x="2279" y="1427"/>
                    <a:pt x="2410" y="1263"/>
                  </a:cubicBezTo>
                  <a:cubicBezTo>
                    <a:pt x="2410" y="1263"/>
                    <a:pt x="2372" y="1256"/>
                    <a:pt x="2317" y="1256"/>
                  </a:cubicBezTo>
                  <a:cubicBezTo>
                    <a:pt x="2154" y="1256"/>
                    <a:pt x="1845" y="1319"/>
                    <a:pt x="1918" y="1820"/>
                  </a:cubicBezTo>
                  <a:cubicBezTo>
                    <a:pt x="2033" y="2509"/>
                    <a:pt x="2066" y="2624"/>
                    <a:pt x="1853" y="2640"/>
                  </a:cubicBezTo>
                  <a:cubicBezTo>
                    <a:pt x="1844" y="2641"/>
                    <a:pt x="1835" y="2642"/>
                    <a:pt x="1827" y="2642"/>
                  </a:cubicBezTo>
                  <a:cubicBezTo>
                    <a:pt x="1644" y="2642"/>
                    <a:pt x="1692" y="2304"/>
                    <a:pt x="1754" y="2115"/>
                  </a:cubicBezTo>
                  <a:cubicBezTo>
                    <a:pt x="1804" y="1935"/>
                    <a:pt x="2050" y="1099"/>
                    <a:pt x="1394" y="821"/>
                  </a:cubicBezTo>
                  <a:cubicBezTo>
                    <a:pt x="755" y="542"/>
                    <a:pt x="492" y="280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18"/>
            <p:cNvSpPr/>
            <p:nvPr/>
          </p:nvSpPr>
          <p:spPr>
            <a:xfrm>
              <a:off x="6021954" y="4941754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722" y="1"/>
                  </a:moveTo>
                  <a:lnTo>
                    <a:pt x="1722" y="1"/>
                  </a:lnTo>
                  <a:cubicBezTo>
                    <a:pt x="787" y="509"/>
                    <a:pt x="1066" y="1181"/>
                    <a:pt x="951" y="2476"/>
                  </a:cubicBezTo>
                  <a:cubicBezTo>
                    <a:pt x="853" y="3771"/>
                    <a:pt x="1" y="4263"/>
                    <a:pt x="1" y="4263"/>
                  </a:cubicBezTo>
                  <a:cubicBezTo>
                    <a:pt x="3607" y="2443"/>
                    <a:pt x="2295" y="771"/>
                    <a:pt x="1951" y="526"/>
                  </a:cubicBezTo>
                  <a:cubicBezTo>
                    <a:pt x="1591" y="280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18"/>
            <p:cNvSpPr/>
            <p:nvPr/>
          </p:nvSpPr>
          <p:spPr>
            <a:xfrm>
              <a:off x="6144549" y="4977774"/>
              <a:ext cx="226945" cy="159432"/>
            </a:xfrm>
            <a:custGeom>
              <a:rect b="b" l="l" r="r" t="t"/>
              <a:pathLst>
                <a:path extrusionOk="0" h="4860" w="6918">
                  <a:moveTo>
                    <a:pt x="1934" y="0"/>
                  </a:moveTo>
                  <a:cubicBezTo>
                    <a:pt x="1053" y="0"/>
                    <a:pt x="588" y="827"/>
                    <a:pt x="706" y="1362"/>
                  </a:cubicBezTo>
                  <a:cubicBezTo>
                    <a:pt x="820" y="1964"/>
                    <a:pt x="1387" y="2002"/>
                    <a:pt x="1527" y="2002"/>
                  </a:cubicBezTo>
                  <a:cubicBezTo>
                    <a:pt x="1547" y="2002"/>
                    <a:pt x="1558" y="2001"/>
                    <a:pt x="1558" y="2001"/>
                  </a:cubicBezTo>
                  <a:cubicBezTo>
                    <a:pt x="1296" y="1903"/>
                    <a:pt x="1181" y="1591"/>
                    <a:pt x="1312" y="1329"/>
                  </a:cubicBezTo>
                  <a:cubicBezTo>
                    <a:pt x="1355" y="1265"/>
                    <a:pt x="1399" y="1241"/>
                    <a:pt x="1446" y="1241"/>
                  </a:cubicBezTo>
                  <a:cubicBezTo>
                    <a:pt x="1544" y="1241"/>
                    <a:pt x="1655" y="1344"/>
                    <a:pt x="1787" y="1411"/>
                  </a:cubicBezTo>
                  <a:cubicBezTo>
                    <a:pt x="1825" y="1430"/>
                    <a:pt x="1862" y="1438"/>
                    <a:pt x="1896" y="1438"/>
                  </a:cubicBezTo>
                  <a:cubicBezTo>
                    <a:pt x="2043" y="1438"/>
                    <a:pt x="2157" y="1285"/>
                    <a:pt x="2197" y="1099"/>
                  </a:cubicBezTo>
                  <a:cubicBezTo>
                    <a:pt x="2238" y="958"/>
                    <a:pt x="2346" y="817"/>
                    <a:pt x="2534" y="817"/>
                  </a:cubicBezTo>
                  <a:cubicBezTo>
                    <a:pt x="2652" y="817"/>
                    <a:pt x="2801" y="872"/>
                    <a:pt x="2984" y="1017"/>
                  </a:cubicBezTo>
                  <a:cubicBezTo>
                    <a:pt x="3476" y="1394"/>
                    <a:pt x="3181" y="2148"/>
                    <a:pt x="3181" y="2148"/>
                  </a:cubicBezTo>
                  <a:cubicBezTo>
                    <a:pt x="3181" y="2148"/>
                    <a:pt x="3181" y="1526"/>
                    <a:pt x="2738" y="1476"/>
                  </a:cubicBezTo>
                  <a:cubicBezTo>
                    <a:pt x="2691" y="1463"/>
                    <a:pt x="2643" y="1456"/>
                    <a:pt x="2597" y="1456"/>
                  </a:cubicBezTo>
                  <a:cubicBezTo>
                    <a:pt x="2419" y="1456"/>
                    <a:pt x="2259" y="1553"/>
                    <a:pt x="2181" y="1722"/>
                  </a:cubicBezTo>
                  <a:cubicBezTo>
                    <a:pt x="2443" y="1722"/>
                    <a:pt x="2476" y="2099"/>
                    <a:pt x="2312" y="2296"/>
                  </a:cubicBezTo>
                  <a:cubicBezTo>
                    <a:pt x="2164" y="2509"/>
                    <a:pt x="2214" y="2657"/>
                    <a:pt x="2361" y="2739"/>
                  </a:cubicBezTo>
                  <a:cubicBezTo>
                    <a:pt x="2492" y="2820"/>
                    <a:pt x="2705" y="2804"/>
                    <a:pt x="2525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787" y="3345"/>
                    <a:pt x="1755" y="3050"/>
                    <a:pt x="1558" y="2886"/>
                  </a:cubicBezTo>
                  <a:cubicBezTo>
                    <a:pt x="1558" y="3066"/>
                    <a:pt x="1443" y="3214"/>
                    <a:pt x="1279" y="3263"/>
                  </a:cubicBezTo>
                  <a:cubicBezTo>
                    <a:pt x="1001" y="3345"/>
                    <a:pt x="1001" y="3263"/>
                    <a:pt x="738" y="3493"/>
                  </a:cubicBezTo>
                  <a:cubicBezTo>
                    <a:pt x="602" y="3603"/>
                    <a:pt x="408" y="3630"/>
                    <a:pt x="253" y="3630"/>
                  </a:cubicBezTo>
                  <a:cubicBezTo>
                    <a:pt x="110" y="3630"/>
                    <a:pt x="1" y="3607"/>
                    <a:pt x="1" y="3607"/>
                  </a:cubicBezTo>
                  <a:lnTo>
                    <a:pt x="1" y="3607"/>
                  </a:lnTo>
                  <a:cubicBezTo>
                    <a:pt x="165" y="3706"/>
                    <a:pt x="378" y="3755"/>
                    <a:pt x="574" y="3771"/>
                  </a:cubicBezTo>
                  <a:cubicBezTo>
                    <a:pt x="1017" y="3804"/>
                    <a:pt x="1460" y="3886"/>
                    <a:pt x="1886" y="3984"/>
                  </a:cubicBezTo>
                  <a:cubicBezTo>
                    <a:pt x="3066" y="4345"/>
                    <a:pt x="3787" y="4837"/>
                    <a:pt x="4689" y="4853"/>
                  </a:cubicBezTo>
                  <a:cubicBezTo>
                    <a:pt x="4744" y="4857"/>
                    <a:pt x="4800" y="4859"/>
                    <a:pt x="4857" y="4859"/>
                  </a:cubicBezTo>
                  <a:cubicBezTo>
                    <a:pt x="5246" y="4859"/>
                    <a:pt x="5642" y="4761"/>
                    <a:pt x="6000" y="4574"/>
                  </a:cubicBezTo>
                  <a:cubicBezTo>
                    <a:pt x="6787" y="4115"/>
                    <a:pt x="6918" y="2952"/>
                    <a:pt x="6459" y="2345"/>
                  </a:cubicBezTo>
                  <a:cubicBezTo>
                    <a:pt x="6236" y="2015"/>
                    <a:pt x="5876" y="1864"/>
                    <a:pt x="5536" y="1864"/>
                  </a:cubicBezTo>
                  <a:cubicBezTo>
                    <a:pt x="5201" y="1864"/>
                    <a:pt x="4884" y="2011"/>
                    <a:pt x="4738" y="2280"/>
                  </a:cubicBezTo>
                  <a:cubicBezTo>
                    <a:pt x="4492" y="2607"/>
                    <a:pt x="4525" y="3083"/>
                    <a:pt x="4836" y="3361"/>
                  </a:cubicBezTo>
                  <a:lnTo>
                    <a:pt x="4836" y="3378"/>
                  </a:lnTo>
                  <a:cubicBezTo>
                    <a:pt x="4853" y="3394"/>
                    <a:pt x="4869" y="3411"/>
                    <a:pt x="4902" y="3427"/>
                  </a:cubicBezTo>
                  <a:lnTo>
                    <a:pt x="4935" y="3460"/>
                  </a:lnTo>
                  <a:cubicBezTo>
                    <a:pt x="5036" y="3519"/>
                    <a:pt x="5163" y="3550"/>
                    <a:pt x="5286" y="3550"/>
                  </a:cubicBezTo>
                  <a:cubicBezTo>
                    <a:pt x="5540" y="3550"/>
                    <a:pt x="5782" y="3419"/>
                    <a:pt x="5770" y="3132"/>
                  </a:cubicBezTo>
                  <a:cubicBezTo>
                    <a:pt x="5784" y="2938"/>
                    <a:pt x="5628" y="2856"/>
                    <a:pt x="5451" y="2856"/>
                  </a:cubicBezTo>
                  <a:cubicBezTo>
                    <a:pt x="5197" y="2856"/>
                    <a:pt x="4900" y="3027"/>
                    <a:pt x="5016" y="3279"/>
                  </a:cubicBezTo>
                  <a:cubicBezTo>
                    <a:pt x="5016" y="3302"/>
                    <a:pt x="5016" y="3325"/>
                    <a:pt x="4995" y="3325"/>
                  </a:cubicBezTo>
                  <a:cubicBezTo>
                    <a:pt x="4971" y="3325"/>
                    <a:pt x="4918" y="3294"/>
                    <a:pt x="4803" y="3197"/>
                  </a:cubicBezTo>
                  <a:cubicBezTo>
                    <a:pt x="4689" y="3099"/>
                    <a:pt x="4623" y="2952"/>
                    <a:pt x="4623" y="2788"/>
                  </a:cubicBezTo>
                  <a:cubicBezTo>
                    <a:pt x="4623" y="2624"/>
                    <a:pt x="4689" y="2460"/>
                    <a:pt x="4803" y="2312"/>
                  </a:cubicBezTo>
                  <a:cubicBezTo>
                    <a:pt x="4929" y="2078"/>
                    <a:pt x="5196" y="1955"/>
                    <a:pt x="5483" y="1955"/>
                  </a:cubicBezTo>
                  <a:cubicBezTo>
                    <a:pt x="5798" y="1955"/>
                    <a:pt x="6139" y="2102"/>
                    <a:pt x="6344" y="2411"/>
                  </a:cubicBezTo>
                  <a:cubicBezTo>
                    <a:pt x="6344" y="2411"/>
                    <a:pt x="6361" y="2427"/>
                    <a:pt x="6361" y="2443"/>
                  </a:cubicBezTo>
                  <a:cubicBezTo>
                    <a:pt x="6574" y="2853"/>
                    <a:pt x="6557" y="3361"/>
                    <a:pt x="6328" y="3755"/>
                  </a:cubicBezTo>
                  <a:cubicBezTo>
                    <a:pt x="6048" y="4258"/>
                    <a:pt x="5410" y="4609"/>
                    <a:pt x="4579" y="4609"/>
                  </a:cubicBezTo>
                  <a:cubicBezTo>
                    <a:pt x="4193" y="4609"/>
                    <a:pt x="3765" y="4533"/>
                    <a:pt x="3312" y="4361"/>
                  </a:cubicBezTo>
                  <a:cubicBezTo>
                    <a:pt x="3263" y="4345"/>
                    <a:pt x="3033" y="4263"/>
                    <a:pt x="2886" y="4197"/>
                  </a:cubicBezTo>
                  <a:cubicBezTo>
                    <a:pt x="2459" y="3984"/>
                    <a:pt x="2017" y="3837"/>
                    <a:pt x="1574" y="3755"/>
                  </a:cubicBezTo>
                  <a:cubicBezTo>
                    <a:pt x="1738" y="3722"/>
                    <a:pt x="1935" y="3706"/>
                    <a:pt x="2148" y="3656"/>
                  </a:cubicBezTo>
                  <a:cubicBezTo>
                    <a:pt x="3885" y="3312"/>
                    <a:pt x="4148" y="837"/>
                    <a:pt x="2689" y="182"/>
                  </a:cubicBezTo>
                  <a:cubicBezTo>
                    <a:pt x="2412" y="55"/>
                    <a:pt x="2159" y="0"/>
                    <a:pt x="19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18"/>
            <p:cNvSpPr/>
            <p:nvPr/>
          </p:nvSpPr>
          <p:spPr>
            <a:xfrm>
              <a:off x="6255333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20" y="1"/>
                  </a:moveTo>
                  <a:lnTo>
                    <a:pt x="3820" y="1"/>
                  </a:lnTo>
                  <a:cubicBezTo>
                    <a:pt x="3901" y="788"/>
                    <a:pt x="3557" y="1574"/>
                    <a:pt x="2902" y="2050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1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3" y="2640"/>
                    <a:pt x="2213" y="3033"/>
                  </a:cubicBezTo>
                  <a:cubicBezTo>
                    <a:pt x="2379" y="3221"/>
                    <a:pt x="2552" y="3278"/>
                    <a:pt x="2710" y="3278"/>
                  </a:cubicBezTo>
                  <a:cubicBezTo>
                    <a:pt x="2897" y="3278"/>
                    <a:pt x="3065" y="3200"/>
                    <a:pt x="3180" y="3164"/>
                  </a:cubicBezTo>
                  <a:cubicBezTo>
                    <a:pt x="3204" y="3158"/>
                    <a:pt x="3228" y="3154"/>
                    <a:pt x="3254" y="3154"/>
                  </a:cubicBezTo>
                  <a:cubicBezTo>
                    <a:pt x="3352" y="3154"/>
                    <a:pt x="3456" y="3204"/>
                    <a:pt x="3508" y="3295"/>
                  </a:cubicBezTo>
                  <a:cubicBezTo>
                    <a:pt x="3524" y="3099"/>
                    <a:pt x="3475" y="2886"/>
                    <a:pt x="3361" y="2722"/>
                  </a:cubicBezTo>
                  <a:cubicBezTo>
                    <a:pt x="3180" y="2509"/>
                    <a:pt x="2787" y="2492"/>
                    <a:pt x="2721" y="2492"/>
                  </a:cubicBezTo>
                  <a:cubicBezTo>
                    <a:pt x="3279" y="2459"/>
                    <a:pt x="3787" y="2164"/>
                    <a:pt x="4098" y="1705"/>
                  </a:cubicBezTo>
                  <a:cubicBezTo>
                    <a:pt x="4655" y="919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18"/>
            <p:cNvSpPr/>
            <p:nvPr/>
          </p:nvSpPr>
          <p:spPr>
            <a:xfrm>
              <a:off x="6060140" y="4820537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20" y="0"/>
                  </a:moveTo>
                  <a:cubicBezTo>
                    <a:pt x="1399" y="0"/>
                    <a:pt x="993" y="149"/>
                    <a:pt x="722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5" y="2434"/>
                    <a:pt x="1435" y="2434"/>
                  </a:cubicBezTo>
                  <a:cubicBezTo>
                    <a:pt x="1574" y="2434"/>
                    <a:pt x="1713" y="2401"/>
                    <a:pt x="1836" y="2336"/>
                  </a:cubicBezTo>
                  <a:lnTo>
                    <a:pt x="1869" y="2319"/>
                  </a:lnTo>
                  <a:lnTo>
                    <a:pt x="1918" y="2303"/>
                  </a:lnTo>
                  <a:lnTo>
                    <a:pt x="1967" y="2254"/>
                  </a:lnTo>
                  <a:lnTo>
                    <a:pt x="2016" y="2204"/>
                  </a:lnTo>
                  <a:lnTo>
                    <a:pt x="2082" y="2155"/>
                  </a:lnTo>
                  <a:cubicBezTo>
                    <a:pt x="2246" y="1975"/>
                    <a:pt x="2311" y="1729"/>
                    <a:pt x="2279" y="1500"/>
                  </a:cubicBezTo>
                  <a:cubicBezTo>
                    <a:pt x="2246" y="1156"/>
                    <a:pt x="2038" y="1016"/>
                    <a:pt x="1843" y="1016"/>
                  </a:cubicBezTo>
                  <a:cubicBezTo>
                    <a:pt x="1741" y="1016"/>
                    <a:pt x="1642" y="1055"/>
                    <a:pt x="1574" y="1123"/>
                  </a:cubicBezTo>
                  <a:cubicBezTo>
                    <a:pt x="1410" y="1286"/>
                    <a:pt x="1443" y="1565"/>
                    <a:pt x="1656" y="1696"/>
                  </a:cubicBezTo>
                  <a:cubicBezTo>
                    <a:pt x="1727" y="1728"/>
                    <a:pt x="1791" y="1738"/>
                    <a:pt x="1848" y="1738"/>
                  </a:cubicBezTo>
                  <a:cubicBezTo>
                    <a:pt x="1939" y="1738"/>
                    <a:pt x="2009" y="1712"/>
                    <a:pt x="2055" y="1712"/>
                  </a:cubicBezTo>
                  <a:cubicBezTo>
                    <a:pt x="2100" y="1712"/>
                    <a:pt x="2121" y="1736"/>
                    <a:pt x="2115" y="1827"/>
                  </a:cubicBezTo>
                  <a:cubicBezTo>
                    <a:pt x="2098" y="2024"/>
                    <a:pt x="1967" y="2204"/>
                    <a:pt x="1803" y="2286"/>
                  </a:cubicBezTo>
                  <a:cubicBezTo>
                    <a:pt x="1689" y="2340"/>
                    <a:pt x="1571" y="2365"/>
                    <a:pt x="1455" y="2365"/>
                  </a:cubicBezTo>
                  <a:cubicBezTo>
                    <a:pt x="1321" y="2365"/>
                    <a:pt x="1189" y="2331"/>
                    <a:pt x="1066" y="2270"/>
                  </a:cubicBezTo>
                  <a:cubicBezTo>
                    <a:pt x="525" y="2040"/>
                    <a:pt x="164" y="1106"/>
                    <a:pt x="803" y="549"/>
                  </a:cubicBezTo>
                  <a:cubicBezTo>
                    <a:pt x="1049" y="303"/>
                    <a:pt x="1377" y="172"/>
                    <a:pt x="1738" y="155"/>
                  </a:cubicBezTo>
                  <a:cubicBezTo>
                    <a:pt x="2492" y="205"/>
                    <a:pt x="3311" y="746"/>
                    <a:pt x="3442" y="2204"/>
                  </a:cubicBezTo>
                  <a:cubicBezTo>
                    <a:pt x="3492" y="2762"/>
                    <a:pt x="3426" y="3319"/>
                    <a:pt x="3279" y="3844"/>
                  </a:cubicBezTo>
                  <a:cubicBezTo>
                    <a:pt x="3147" y="4302"/>
                    <a:pt x="2951" y="4745"/>
                    <a:pt x="2672" y="5138"/>
                  </a:cubicBezTo>
                  <a:cubicBezTo>
                    <a:pt x="2279" y="5614"/>
                    <a:pt x="1771" y="6024"/>
                    <a:pt x="1197" y="6286"/>
                  </a:cubicBezTo>
                  <a:cubicBezTo>
                    <a:pt x="1820" y="6040"/>
                    <a:pt x="2377" y="5630"/>
                    <a:pt x="2803" y="5122"/>
                  </a:cubicBezTo>
                  <a:cubicBezTo>
                    <a:pt x="3557" y="4270"/>
                    <a:pt x="4459" y="2254"/>
                    <a:pt x="3180" y="614"/>
                  </a:cubicBezTo>
                  <a:cubicBezTo>
                    <a:pt x="2835" y="207"/>
                    <a:pt x="2316" y="0"/>
                    <a:pt x="18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18"/>
            <p:cNvSpPr/>
            <p:nvPr/>
          </p:nvSpPr>
          <p:spPr>
            <a:xfrm>
              <a:off x="5640031" y="4923514"/>
              <a:ext cx="80274" cy="179050"/>
            </a:xfrm>
            <a:custGeom>
              <a:rect b="b" l="l" r="r" t="t"/>
              <a:pathLst>
                <a:path extrusionOk="0" h="5458" w="2447">
                  <a:moveTo>
                    <a:pt x="995" y="1"/>
                  </a:moveTo>
                  <a:cubicBezTo>
                    <a:pt x="644" y="1"/>
                    <a:pt x="0" y="584"/>
                    <a:pt x="300" y="2426"/>
                  </a:cubicBezTo>
                  <a:cubicBezTo>
                    <a:pt x="611" y="4458"/>
                    <a:pt x="2185" y="5409"/>
                    <a:pt x="2447" y="5458"/>
                  </a:cubicBezTo>
                  <a:cubicBezTo>
                    <a:pt x="2447" y="5458"/>
                    <a:pt x="923" y="4474"/>
                    <a:pt x="791" y="2803"/>
                  </a:cubicBezTo>
                  <a:cubicBezTo>
                    <a:pt x="660" y="1147"/>
                    <a:pt x="1168" y="1098"/>
                    <a:pt x="1332" y="737"/>
                  </a:cubicBezTo>
                  <a:cubicBezTo>
                    <a:pt x="1480" y="377"/>
                    <a:pt x="1414" y="114"/>
                    <a:pt x="1087" y="16"/>
                  </a:cubicBezTo>
                  <a:cubicBezTo>
                    <a:pt x="1059" y="6"/>
                    <a:pt x="1029" y="1"/>
                    <a:pt x="99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18"/>
            <p:cNvSpPr/>
            <p:nvPr/>
          </p:nvSpPr>
          <p:spPr>
            <a:xfrm>
              <a:off x="5605224" y="4874174"/>
              <a:ext cx="172620" cy="233244"/>
            </a:xfrm>
            <a:custGeom>
              <a:rect b="b" l="l" r="r" t="t"/>
              <a:pathLst>
                <a:path extrusionOk="0" h="7110" w="5262">
                  <a:moveTo>
                    <a:pt x="3581" y="0"/>
                  </a:moveTo>
                  <a:cubicBezTo>
                    <a:pt x="3371" y="0"/>
                    <a:pt x="3172" y="27"/>
                    <a:pt x="3000" y="61"/>
                  </a:cubicBezTo>
                  <a:cubicBezTo>
                    <a:pt x="2574" y="143"/>
                    <a:pt x="2164" y="307"/>
                    <a:pt x="1803" y="553"/>
                  </a:cubicBezTo>
                  <a:cubicBezTo>
                    <a:pt x="0" y="1930"/>
                    <a:pt x="312" y="4290"/>
                    <a:pt x="853" y="5438"/>
                  </a:cubicBezTo>
                  <a:cubicBezTo>
                    <a:pt x="1420" y="6619"/>
                    <a:pt x="2174" y="7053"/>
                    <a:pt x="2255" y="7104"/>
                  </a:cubicBezTo>
                  <a:lnTo>
                    <a:pt x="2255" y="7104"/>
                  </a:lnTo>
                  <a:cubicBezTo>
                    <a:pt x="1669" y="6662"/>
                    <a:pt x="1212" y="6091"/>
                    <a:pt x="935" y="5405"/>
                  </a:cubicBezTo>
                  <a:cubicBezTo>
                    <a:pt x="443" y="4257"/>
                    <a:pt x="197" y="1979"/>
                    <a:pt x="1902" y="701"/>
                  </a:cubicBezTo>
                  <a:cubicBezTo>
                    <a:pt x="2340" y="390"/>
                    <a:pt x="2905" y="197"/>
                    <a:pt x="3422" y="197"/>
                  </a:cubicBezTo>
                  <a:cubicBezTo>
                    <a:pt x="3833" y="197"/>
                    <a:pt x="4214" y="319"/>
                    <a:pt x="4475" y="602"/>
                  </a:cubicBezTo>
                  <a:cubicBezTo>
                    <a:pt x="5121" y="1248"/>
                    <a:pt x="4653" y="2308"/>
                    <a:pt x="3950" y="2308"/>
                  </a:cubicBezTo>
                  <a:cubicBezTo>
                    <a:pt x="3939" y="2308"/>
                    <a:pt x="3928" y="2307"/>
                    <a:pt x="3918" y="2307"/>
                  </a:cubicBezTo>
                  <a:cubicBezTo>
                    <a:pt x="3889" y="2310"/>
                    <a:pt x="3861" y="2312"/>
                    <a:pt x="3833" y="2312"/>
                  </a:cubicBezTo>
                  <a:cubicBezTo>
                    <a:pt x="3584" y="2312"/>
                    <a:pt x="3344" y="2184"/>
                    <a:pt x="3197" y="1963"/>
                  </a:cubicBezTo>
                  <a:cubicBezTo>
                    <a:pt x="3147" y="1848"/>
                    <a:pt x="3115" y="1717"/>
                    <a:pt x="3131" y="1602"/>
                  </a:cubicBezTo>
                  <a:cubicBezTo>
                    <a:pt x="3151" y="1345"/>
                    <a:pt x="3230" y="1267"/>
                    <a:pt x="3286" y="1267"/>
                  </a:cubicBezTo>
                  <a:cubicBezTo>
                    <a:pt x="3324" y="1267"/>
                    <a:pt x="3351" y="1301"/>
                    <a:pt x="3344" y="1340"/>
                  </a:cubicBezTo>
                  <a:cubicBezTo>
                    <a:pt x="3299" y="1578"/>
                    <a:pt x="3498" y="1789"/>
                    <a:pt x="3731" y="1789"/>
                  </a:cubicBezTo>
                  <a:cubicBezTo>
                    <a:pt x="3755" y="1789"/>
                    <a:pt x="3779" y="1787"/>
                    <a:pt x="3803" y="1782"/>
                  </a:cubicBezTo>
                  <a:cubicBezTo>
                    <a:pt x="4213" y="1717"/>
                    <a:pt x="4311" y="1176"/>
                    <a:pt x="3951" y="963"/>
                  </a:cubicBezTo>
                  <a:cubicBezTo>
                    <a:pt x="3859" y="917"/>
                    <a:pt x="3764" y="896"/>
                    <a:pt x="3670" y="896"/>
                  </a:cubicBezTo>
                  <a:cubicBezTo>
                    <a:pt x="3359" y="896"/>
                    <a:pt x="3067" y="1127"/>
                    <a:pt x="3016" y="1455"/>
                  </a:cubicBezTo>
                  <a:cubicBezTo>
                    <a:pt x="2967" y="1782"/>
                    <a:pt x="3115" y="2127"/>
                    <a:pt x="3410" y="2274"/>
                  </a:cubicBezTo>
                  <a:lnTo>
                    <a:pt x="3442" y="2290"/>
                  </a:lnTo>
                  <a:lnTo>
                    <a:pt x="3459" y="2290"/>
                  </a:lnTo>
                  <a:cubicBezTo>
                    <a:pt x="3541" y="2340"/>
                    <a:pt x="3656" y="2372"/>
                    <a:pt x="3754" y="2405"/>
                  </a:cubicBezTo>
                  <a:cubicBezTo>
                    <a:pt x="3849" y="2427"/>
                    <a:pt x="3944" y="2437"/>
                    <a:pt x="4037" y="2437"/>
                  </a:cubicBezTo>
                  <a:cubicBezTo>
                    <a:pt x="4643" y="2437"/>
                    <a:pt x="5158" y="1999"/>
                    <a:pt x="5229" y="1487"/>
                  </a:cubicBezTo>
                  <a:cubicBezTo>
                    <a:pt x="5262" y="1078"/>
                    <a:pt x="5098" y="668"/>
                    <a:pt x="4787" y="389"/>
                  </a:cubicBezTo>
                  <a:cubicBezTo>
                    <a:pt x="4403" y="91"/>
                    <a:pt x="3972" y="0"/>
                    <a:pt x="3581" y="0"/>
                  </a:cubicBezTo>
                  <a:close/>
                  <a:moveTo>
                    <a:pt x="2255" y="7104"/>
                  </a:moveTo>
                  <a:cubicBezTo>
                    <a:pt x="2258" y="7106"/>
                    <a:pt x="2260" y="7108"/>
                    <a:pt x="2262" y="7109"/>
                  </a:cubicBezTo>
                  <a:cubicBezTo>
                    <a:pt x="2263" y="7109"/>
                    <a:pt x="2261" y="7108"/>
                    <a:pt x="2255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18"/>
            <p:cNvSpPr/>
            <p:nvPr/>
          </p:nvSpPr>
          <p:spPr>
            <a:xfrm>
              <a:off x="5710596" y="4813287"/>
              <a:ext cx="239870" cy="168847"/>
            </a:xfrm>
            <a:custGeom>
              <a:rect b="b" l="l" r="r" t="t"/>
              <a:pathLst>
                <a:path extrusionOk="0" h="5147" w="7312">
                  <a:moveTo>
                    <a:pt x="1746" y="0"/>
                  </a:moveTo>
                  <a:cubicBezTo>
                    <a:pt x="1354" y="0"/>
                    <a:pt x="963" y="175"/>
                    <a:pt x="689" y="508"/>
                  </a:cubicBezTo>
                  <a:cubicBezTo>
                    <a:pt x="605" y="638"/>
                    <a:pt x="463" y="705"/>
                    <a:pt x="316" y="705"/>
                  </a:cubicBezTo>
                  <a:cubicBezTo>
                    <a:pt x="206" y="705"/>
                    <a:pt x="93" y="667"/>
                    <a:pt x="1" y="590"/>
                  </a:cubicBezTo>
                  <a:lnTo>
                    <a:pt x="1" y="590"/>
                  </a:lnTo>
                  <a:cubicBezTo>
                    <a:pt x="34" y="950"/>
                    <a:pt x="50" y="1016"/>
                    <a:pt x="1755" y="1737"/>
                  </a:cubicBezTo>
                  <a:cubicBezTo>
                    <a:pt x="3066" y="2294"/>
                    <a:pt x="3509" y="4261"/>
                    <a:pt x="3656" y="5146"/>
                  </a:cubicBezTo>
                  <a:cubicBezTo>
                    <a:pt x="3787" y="4261"/>
                    <a:pt x="4230" y="2294"/>
                    <a:pt x="5541" y="1737"/>
                  </a:cubicBezTo>
                  <a:cubicBezTo>
                    <a:pt x="7246" y="1016"/>
                    <a:pt x="7279" y="950"/>
                    <a:pt x="7311" y="590"/>
                  </a:cubicBezTo>
                  <a:lnTo>
                    <a:pt x="7311" y="590"/>
                  </a:lnTo>
                  <a:cubicBezTo>
                    <a:pt x="7220" y="667"/>
                    <a:pt x="7107" y="705"/>
                    <a:pt x="6995" y="705"/>
                  </a:cubicBezTo>
                  <a:cubicBezTo>
                    <a:pt x="6847" y="705"/>
                    <a:pt x="6700" y="638"/>
                    <a:pt x="6607" y="508"/>
                  </a:cubicBezTo>
                  <a:cubicBezTo>
                    <a:pt x="6343" y="175"/>
                    <a:pt x="5956" y="0"/>
                    <a:pt x="5562" y="0"/>
                  </a:cubicBezTo>
                  <a:cubicBezTo>
                    <a:pt x="5295" y="0"/>
                    <a:pt x="5025" y="80"/>
                    <a:pt x="4787" y="245"/>
                  </a:cubicBezTo>
                  <a:cubicBezTo>
                    <a:pt x="4230" y="655"/>
                    <a:pt x="3837" y="1475"/>
                    <a:pt x="3656" y="2655"/>
                  </a:cubicBezTo>
                  <a:cubicBezTo>
                    <a:pt x="3460" y="1458"/>
                    <a:pt x="3083" y="639"/>
                    <a:pt x="2509" y="245"/>
                  </a:cubicBezTo>
                  <a:cubicBezTo>
                    <a:pt x="2277" y="80"/>
                    <a:pt x="2011" y="0"/>
                    <a:pt x="17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18"/>
            <p:cNvSpPr/>
            <p:nvPr/>
          </p:nvSpPr>
          <p:spPr>
            <a:xfrm>
              <a:off x="5786442" y="4719693"/>
              <a:ext cx="88213" cy="145753"/>
            </a:xfrm>
            <a:custGeom>
              <a:rect b="b" l="l" r="r" t="t"/>
              <a:pathLst>
                <a:path extrusionOk="0" h="4443" w="2689">
                  <a:moveTo>
                    <a:pt x="1344" y="0"/>
                  </a:moveTo>
                  <a:cubicBezTo>
                    <a:pt x="1262" y="164"/>
                    <a:pt x="1148" y="295"/>
                    <a:pt x="1016" y="427"/>
                  </a:cubicBezTo>
                  <a:cubicBezTo>
                    <a:pt x="574" y="853"/>
                    <a:pt x="0" y="1721"/>
                    <a:pt x="738" y="2902"/>
                  </a:cubicBezTo>
                  <a:cubicBezTo>
                    <a:pt x="1016" y="3377"/>
                    <a:pt x="1229" y="3902"/>
                    <a:pt x="1344" y="4442"/>
                  </a:cubicBezTo>
                  <a:cubicBezTo>
                    <a:pt x="1459" y="3902"/>
                    <a:pt x="1672" y="3377"/>
                    <a:pt x="1967" y="2902"/>
                  </a:cubicBezTo>
                  <a:cubicBezTo>
                    <a:pt x="2688" y="1721"/>
                    <a:pt x="2115" y="853"/>
                    <a:pt x="1672" y="427"/>
                  </a:cubicBezTo>
                  <a:cubicBezTo>
                    <a:pt x="1541" y="295"/>
                    <a:pt x="1443" y="164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18"/>
            <p:cNvSpPr/>
            <p:nvPr/>
          </p:nvSpPr>
          <p:spPr>
            <a:xfrm>
              <a:off x="5729984" y="4582467"/>
              <a:ext cx="200570" cy="220056"/>
            </a:xfrm>
            <a:custGeom>
              <a:rect b="b" l="l" r="r" t="t"/>
              <a:pathLst>
                <a:path extrusionOk="0" h="6708" w="6114">
                  <a:moveTo>
                    <a:pt x="1595" y="1"/>
                  </a:moveTo>
                  <a:cubicBezTo>
                    <a:pt x="1199" y="1"/>
                    <a:pt x="813" y="156"/>
                    <a:pt x="590" y="446"/>
                  </a:cubicBezTo>
                  <a:cubicBezTo>
                    <a:pt x="0" y="1102"/>
                    <a:pt x="492" y="2069"/>
                    <a:pt x="1131" y="2102"/>
                  </a:cubicBezTo>
                  <a:cubicBezTo>
                    <a:pt x="1150" y="2103"/>
                    <a:pt x="1169" y="2103"/>
                    <a:pt x="1187" y="2103"/>
                  </a:cubicBezTo>
                  <a:cubicBezTo>
                    <a:pt x="1800" y="2103"/>
                    <a:pt x="2012" y="1584"/>
                    <a:pt x="1885" y="1282"/>
                  </a:cubicBezTo>
                  <a:cubicBezTo>
                    <a:pt x="1829" y="1114"/>
                    <a:pt x="1676" y="993"/>
                    <a:pt x="1500" y="993"/>
                  </a:cubicBezTo>
                  <a:cubicBezTo>
                    <a:pt x="1470" y="993"/>
                    <a:pt x="1440" y="996"/>
                    <a:pt x="1410" y="1003"/>
                  </a:cubicBezTo>
                  <a:cubicBezTo>
                    <a:pt x="1262" y="1020"/>
                    <a:pt x="1147" y="1167"/>
                    <a:pt x="1164" y="1315"/>
                  </a:cubicBezTo>
                  <a:cubicBezTo>
                    <a:pt x="1164" y="1471"/>
                    <a:pt x="1289" y="1567"/>
                    <a:pt x="1413" y="1567"/>
                  </a:cubicBezTo>
                  <a:cubicBezTo>
                    <a:pt x="1486" y="1567"/>
                    <a:pt x="1558" y="1535"/>
                    <a:pt x="1606" y="1462"/>
                  </a:cubicBezTo>
                  <a:cubicBezTo>
                    <a:pt x="1647" y="1399"/>
                    <a:pt x="1691" y="1374"/>
                    <a:pt x="1730" y="1374"/>
                  </a:cubicBezTo>
                  <a:cubicBezTo>
                    <a:pt x="1802" y="1374"/>
                    <a:pt x="1857" y="1459"/>
                    <a:pt x="1836" y="1544"/>
                  </a:cubicBezTo>
                  <a:cubicBezTo>
                    <a:pt x="1746" y="1788"/>
                    <a:pt x="1515" y="1942"/>
                    <a:pt x="1278" y="1942"/>
                  </a:cubicBezTo>
                  <a:cubicBezTo>
                    <a:pt x="1212" y="1942"/>
                    <a:pt x="1146" y="1930"/>
                    <a:pt x="1082" y="1905"/>
                  </a:cubicBezTo>
                  <a:cubicBezTo>
                    <a:pt x="672" y="1790"/>
                    <a:pt x="459" y="1053"/>
                    <a:pt x="1016" y="659"/>
                  </a:cubicBezTo>
                  <a:cubicBezTo>
                    <a:pt x="1143" y="567"/>
                    <a:pt x="1327" y="517"/>
                    <a:pt x="1533" y="517"/>
                  </a:cubicBezTo>
                  <a:cubicBezTo>
                    <a:pt x="2129" y="517"/>
                    <a:pt x="2902" y="931"/>
                    <a:pt x="2950" y="1905"/>
                  </a:cubicBezTo>
                  <a:cubicBezTo>
                    <a:pt x="2950" y="3069"/>
                    <a:pt x="2033" y="4118"/>
                    <a:pt x="1770" y="4888"/>
                  </a:cubicBezTo>
                  <a:cubicBezTo>
                    <a:pt x="1410" y="5970"/>
                    <a:pt x="1869" y="6642"/>
                    <a:pt x="1901" y="6708"/>
                  </a:cubicBezTo>
                  <a:cubicBezTo>
                    <a:pt x="1623" y="6150"/>
                    <a:pt x="1606" y="5495"/>
                    <a:pt x="1852" y="4921"/>
                  </a:cubicBezTo>
                  <a:cubicBezTo>
                    <a:pt x="2065" y="4396"/>
                    <a:pt x="2492" y="3839"/>
                    <a:pt x="2803" y="3134"/>
                  </a:cubicBezTo>
                  <a:cubicBezTo>
                    <a:pt x="2918" y="2905"/>
                    <a:pt x="3000" y="2675"/>
                    <a:pt x="3065" y="2430"/>
                  </a:cubicBezTo>
                  <a:cubicBezTo>
                    <a:pt x="3114" y="2675"/>
                    <a:pt x="3196" y="2905"/>
                    <a:pt x="3311" y="3134"/>
                  </a:cubicBezTo>
                  <a:cubicBezTo>
                    <a:pt x="3639" y="3839"/>
                    <a:pt x="4065" y="4396"/>
                    <a:pt x="4278" y="4921"/>
                  </a:cubicBezTo>
                  <a:cubicBezTo>
                    <a:pt x="4519" y="5483"/>
                    <a:pt x="4493" y="6107"/>
                    <a:pt x="4245" y="6671"/>
                  </a:cubicBezTo>
                  <a:lnTo>
                    <a:pt x="4245" y="6671"/>
                  </a:lnTo>
                  <a:cubicBezTo>
                    <a:pt x="4327" y="6507"/>
                    <a:pt x="4669" y="5865"/>
                    <a:pt x="4344" y="4888"/>
                  </a:cubicBezTo>
                  <a:cubicBezTo>
                    <a:pt x="4098" y="4118"/>
                    <a:pt x="3180" y="3069"/>
                    <a:pt x="3164" y="1905"/>
                  </a:cubicBezTo>
                  <a:cubicBezTo>
                    <a:pt x="3224" y="931"/>
                    <a:pt x="4001" y="517"/>
                    <a:pt x="4590" y="517"/>
                  </a:cubicBezTo>
                  <a:cubicBezTo>
                    <a:pt x="4794" y="517"/>
                    <a:pt x="4976" y="567"/>
                    <a:pt x="5098" y="659"/>
                  </a:cubicBezTo>
                  <a:cubicBezTo>
                    <a:pt x="5671" y="1053"/>
                    <a:pt x="5458" y="1790"/>
                    <a:pt x="5049" y="1905"/>
                  </a:cubicBezTo>
                  <a:cubicBezTo>
                    <a:pt x="4981" y="1930"/>
                    <a:pt x="4912" y="1942"/>
                    <a:pt x="4844" y="1942"/>
                  </a:cubicBezTo>
                  <a:cubicBezTo>
                    <a:pt x="4599" y="1942"/>
                    <a:pt x="4372" y="1788"/>
                    <a:pt x="4295" y="1544"/>
                  </a:cubicBezTo>
                  <a:cubicBezTo>
                    <a:pt x="4273" y="1459"/>
                    <a:pt x="4321" y="1374"/>
                    <a:pt x="4389" y="1374"/>
                  </a:cubicBezTo>
                  <a:cubicBezTo>
                    <a:pt x="4425" y="1374"/>
                    <a:pt x="4467" y="1399"/>
                    <a:pt x="4508" y="1462"/>
                  </a:cubicBezTo>
                  <a:cubicBezTo>
                    <a:pt x="4562" y="1535"/>
                    <a:pt x="4638" y="1567"/>
                    <a:pt x="4712" y="1567"/>
                  </a:cubicBezTo>
                  <a:cubicBezTo>
                    <a:pt x="4840" y="1567"/>
                    <a:pt x="4961" y="1471"/>
                    <a:pt x="4950" y="1315"/>
                  </a:cubicBezTo>
                  <a:cubicBezTo>
                    <a:pt x="4967" y="1167"/>
                    <a:pt x="4852" y="1020"/>
                    <a:pt x="4704" y="1003"/>
                  </a:cubicBezTo>
                  <a:cubicBezTo>
                    <a:pt x="4676" y="996"/>
                    <a:pt x="4648" y="993"/>
                    <a:pt x="4620" y="993"/>
                  </a:cubicBezTo>
                  <a:cubicBezTo>
                    <a:pt x="4450" y="993"/>
                    <a:pt x="4288" y="1114"/>
                    <a:pt x="4245" y="1282"/>
                  </a:cubicBezTo>
                  <a:cubicBezTo>
                    <a:pt x="4118" y="1584"/>
                    <a:pt x="4346" y="2103"/>
                    <a:pt x="4929" y="2103"/>
                  </a:cubicBezTo>
                  <a:cubicBezTo>
                    <a:pt x="4947" y="2103"/>
                    <a:pt x="4965" y="2103"/>
                    <a:pt x="4983" y="2102"/>
                  </a:cubicBezTo>
                  <a:cubicBezTo>
                    <a:pt x="5622" y="2069"/>
                    <a:pt x="6114" y="1102"/>
                    <a:pt x="5540" y="446"/>
                  </a:cubicBezTo>
                  <a:cubicBezTo>
                    <a:pt x="5310" y="156"/>
                    <a:pt x="4920" y="1"/>
                    <a:pt x="4522" y="1"/>
                  </a:cubicBezTo>
                  <a:cubicBezTo>
                    <a:pt x="4044" y="1"/>
                    <a:pt x="3553" y="225"/>
                    <a:pt x="3311" y="708"/>
                  </a:cubicBezTo>
                  <a:cubicBezTo>
                    <a:pt x="3196" y="872"/>
                    <a:pt x="3114" y="1069"/>
                    <a:pt x="3065" y="1266"/>
                  </a:cubicBezTo>
                  <a:cubicBezTo>
                    <a:pt x="3016" y="1069"/>
                    <a:pt x="2918" y="872"/>
                    <a:pt x="2803" y="708"/>
                  </a:cubicBezTo>
                  <a:cubicBezTo>
                    <a:pt x="2561" y="225"/>
                    <a:pt x="2070" y="1"/>
                    <a:pt x="1595" y="1"/>
                  </a:cubicBezTo>
                  <a:close/>
                  <a:moveTo>
                    <a:pt x="4245" y="6671"/>
                  </a:moveTo>
                  <a:cubicBezTo>
                    <a:pt x="4236" y="6689"/>
                    <a:pt x="4231" y="6701"/>
                    <a:pt x="4229" y="6708"/>
                  </a:cubicBezTo>
                  <a:cubicBezTo>
                    <a:pt x="4235" y="6696"/>
                    <a:pt x="4240" y="6683"/>
                    <a:pt x="4245" y="667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18"/>
            <p:cNvSpPr/>
            <p:nvPr/>
          </p:nvSpPr>
          <p:spPr>
            <a:xfrm>
              <a:off x="5567563" y="4693875"/>
              <a:ext cx="171045" cy="268903"/>
            </a:xfrm>
            <a:custGeom>
              <a:rect b="b" l="l" r="r" t="t"/>
              <a:pathLst>
                <a:path extrusionOk="0" h="8197" w="5214">
                  <a:moveTo>
                    <a:pt x="4131" y="1"/>
                  </a:moveTo>
                  <a:cubicBezTo>
                    <a:pt x="4131" y="1"/>
                    <a:pt x="4197" y="607"/>
                    <a:pt x="3804" y="837"/>
                  </a:cubicBezTo>
                  <a:cubicBezTo>
                    <a:pt x="3410" y="1066"/>
                    <a:pt x="2853" y="1525"/>
                    <a:pt x="3443" y="2050"/>
                  </a:cubicBezTo>
                  <a:cubicBezTo>
                    <a:pt x="4050" y="2574"/>
                    <a:pt x="4213" y="3328"/>
                    <a:pt x="3689" y="4066"/>
                  </a:cubicBezTo>
                  <a:cubicBezTo>
                    <a:pt x="3689" y="4066"/>
                    <a:pt x="4000" y="2967"/>
                    <a:pt x="3263" y="2476"/>
                  </a:cubicBezTo>
                  <a:cubicBezTo>
                    <a:pt x="3064" y="2343"/>
                    <a:pt x="2904" y="2306"/>
                    <a:pt x="2789" y="2306"/>
                  </a:cubicBezTo>
                  <a:cubicBezTo>
                    <a:pt x="2649" y="2306"/>
                    <a:pt x="2574" y="2361"/>
                    <a:pt x="2574" y="2361"/>
                  </a:cubicBezTo>
                  <a:cubicBezTo>
                    <a:pt x="2640" y="2492"/>
                    <a:pt x="2673" y="2640"/>
                    <a:pt x="2689" y="2787"/>
                  </a:cubicBezTo>
                  <a:cubicBezTo>
                    <a:pt x="2705" y="3000"/>
                    <a:pt x="2214" y="3361"/>
                    <a:pt x="2574" y="3754"/>
                  </a:cubicBezTo>
                  <a:cubicBezTo>
                    <a:pt x="2919" y="4148"/>
                    <a:pt x="3148" y="4918"/>
                    <a:pt x="1951" y="5803"/>
                  </a:cubicBezTo>
                  <a:cubicBezTo>
                    <a:pt x="1951" y="5803"/>
                    <a:pt x="2574" y="4443"/>
                    <a:pt x="2214" y="3738"/>
                  </a:cubicBezTo>
                  <a:cubicBezTo>
                    <a:pt x="1853" y="3033"/>
                    <a:pt x="1394" y="3148"/>
                    <a:pt x="968" y="2558"/>
                  </a:cubicBezTo>
                  <a:cubicBezTo>
                    <a:pt x="968" y="2558"/>
                    <a:pt x="1" y="3082"/>
                    <a:pt x="755" y="4230"/>
                  </a:cubicBezTo>
                  <a:cubicBezTo>
                    <a:pt x="1624" y="5574"/>
                    <a:pt x="542" y="7278"/>
                    <a:pt x="1460" y="8196"/>
                  </a:cubicBezTo>
                  <a:cubicBezTo>
                    <a:pt x="1460" y="8196"/>
                    <a:pt x="1411" y="6836"/>
                    <a:pt x="2673" y="5606"/>
                  </a:cubicBezTo>
                  <a:cubicBezTo>
                    <a:pt x="3935" y="4377"/>
                    <a:pt x="5213" y="2853"/>
                    <a:pt x="41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18"/>
            <p:cNvSpPr/>
            <p:nvPr/>
          </p:nvSpPr>
          <p:spPr>
            <a:xfrm>
              <a:off x="5718141" y="4660544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lnTo>
                    <a:pt x="2574" y="0"/>
                  </a:lnTo>
                  <a:cubicBezTo>
                    <a:pt x="2541" y="279"/>
                    <a:pt x="2279" y="525"/>
                    <a:pt x="1623" y="820"/>
                  </a:cubicBezTo>
                  <a:cubicBezTo>
                    <a:pt x="968" y="1099"/>
                    <a:pt x="1213" y="1935"/>
                    <a:pt x="1279" y="2115"/>
                  </a:cubicBezTo>
                  <a:cubicBezTo>
                    <a:pt x="1342" y="2303"/>
                    <a:pt x="1389" y="2641"/>
                    <a:pt x="1207" y="2641"/>
                  </a:cubicBezTo>
                  <a:cubicBezTo>
                    <a:pt x="1198" y="2641"/>
                    <a:pt x="1190" y="2641"/>
                    <a:pt x="1181" y="2639"/>
                  </a:cubicBezTo>
                  <a:cubicBezTo>
                    <a:pt x="951" y="2607"/>
                    <a:pt x="1000" y="2492"/>
                    <a:pt x="1099" y="1820"/>
                  </a:cubicBezTo>
                  <a:cubicBezTo>
                    <a:pt x="1184" y="1319"/>
                    <a:pt x="869" y="1255"/>
                    <a:pt x="703" y="1255"/>
                  </a:cubicBezTo>
                  <a:cubicBezTo>
                    <a:pt x="646" y="1255"/>
                    <a:pt x="607" y="1262"/>
                    <a:pt x="607" y="1262"/>
                  </a:cubicBezTo>
                  <a:cubicBezTo>
                    <a:pt x="738" y="1426"/>
                    <a:pt x="738" y="1656"/>
                    <a:pt x="591" y="1820"/>
                  </a:cubicBezTo>
                  <a:cubicBezTo>
                    <a:pt x="345" y="2066"/>
                    <a:pt x="50" y="2344"/>
                    <a:pt x="312" y="3098"/>
                  </a:cubicBezTo>
                  <a:cubicBezTo>
                    <a:pt x="574" y="3852"/>
                    <a:pt x="0" y="4524"/>
                    <a:pt x="0" y="4524"/>
                  </a:cubicBezTo>
                  <a:cubicBezTo>
                    <a:pt x="3033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18"/>
            <p:cNvSpPr/>
            <p:nvPr/>
          </p:nvSpPr>
          <p:spPr>
            <a:xfrm>
              <a:off x="5520782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1" y="280"/>
                    <a:pt x="1656" y="526"/>
                  </a:cubicBezTo>
                  <a:cubicBezTo>
                    <a:pt x="1312" y="771"/>
                    <a:pt x="1" y="2443"/>
                    <a:pt x="3591" y="4263"/>
                  </a:cubicBezTo>
                  <a:cubicBezTo>
                    <a:pt x="3591" y="4263"/>
                    <a:pt x="2738" y="3771"/>
                    <a:pt x="2640" y="2476"/>
                  </a:cubicBezTo>
                  <a:cubicBezTo>
                    <a:pt x="2541" y="1198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18"/>
            <p:cNvSpPr/>
            <p:nvPr/>
          </p:nvSpPr>
          <p:spPr>
            <a:xfrm>
              <a:off x="5289043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77" y="1"/>
                  </a:moveTo>
                  <a:cubicBezTo>
                    <a:pt x="4753" y="1"/>
                    <a:pt x="4503" y="53"/>
                    <a:pt x="4229" y="176"/>
                  </a:cubicBezTo>
                  <a:cubicBezTo>
                    <a:pt x="2770" y="831"/>
                    <a:pt x="3033" y="3306"/>
                    <a:pt x="4770" y="3667"/>
                  </a:cubicBezTo>
                  <a:cubicBezTo>
                    <a:pt x="4967" y="3700"/>
                    <a:pt x="5180" y="3732"/>
                    <a:pt x="5344" y="3749"/>
                  </a:cubicBezTo>
                  <a:cubicBezTo>
                    <a:pt x="4885" y="3831"/>
                    <a:pt x="4442" y="3995"/>
                    <a:pt x="4032" y="4191"/>
                  </a:cubicBezTo>
                  <a:cubicBezTo>
                    <a:pt x="3885" y="4273"/>
                    <a:pt x="3655" y="4339"/>
                    <a:pt x="3606" y="4355"/>
                  </a:cubicBezTo>
                  <a:cubicBezTo>
                    <a:pt x="3147" y="4528"/>
                    <a:pt x="2715" y="4603"/>
                    <a:pt x="2328" y="4603"/>
                  </a:cubicBezTo>
                  <a:cubicBezTo>
                    <a:pt x="1499" y="4603"/>
                    <a:pt x="869" y="4257"/>
                    <a:pt x="590" y="3765"/>
                  </a:cubicBezTo>
                  <a:cubicBezTo>
                    <a:pt x="344" y="3355"/>
                    <a:pt x="328" y="2864"/>
                    <a:pt x="541" y="2454"/>
                  </a:cubicBezTo>
                  <a:cubicBezTo>
                    <a:pt x="557" y="2437"/>
                    <a:pt x="557" y="2437"/>
                    <a:pt x="557" y="2421"/>
                  </a:cubicBezTo>
                  <a:cubicBezTo>
                    <a:pt x="770" y="2107"/>
                    <a:pt x="1106" y="1960"/>
                    <a:pt x="1419" y="1960"/>
                  </a:cubicBezTo>
                  <a:cubicBezTo>
                    <a:pt x="1710" y="1960"/>
                    <a:pt x="1981" y="2086"/>
                    <a:pt x="2115" y="2323"/>
                  </a:cubicBezTo>
                  <a:cubicBezTo>
                    <a:pt x="2229" y="2454"/>
                    <a:pt x="2279" y="2634"/>
                    <a:pt x="2279" y="2798"/>
                  </a:cubicBezTo>
                  <a:cubicBezTo>
                    <a:pt x="2279" y="2946"/>
                    <a:pt x="2229" y="3093"/>
                    <a:pt x="2115" y="3208"/>
                  </a:cubicBezTo>
                  <a:cubicBezTo>
                    <a:pt x="2000" y="3305"/>
                    <a:pt x="1942" y="3335"/>
                    <a:pt x="1914" y="3335"/>
                  </a:cubicBezTo>
                  <a:cubicBezTo>
                    <a:pt x="1889" y="3335"/>
                    <a:pt x="1885" y="3313"/>
                    <a:pt x="1885" y="3290"/>
                  </a:cubicBezTo>
                  <a:cubicBezTo>
                    <a:pt x="2010" y="3030"/>
                    <a:pt x="1724" y="2861"/>
                    <a:pt x="1472" y="2861"/>
                  </a:cubicBezTo>
                  <a:cubicBezTo>
                    <a:pt x="1294" y="2861"/>
                    <a:pt x="1134" y="2946"/>
                    <a:pt x="1148" y="3142"/>
                  </a:cubicBezTo>
                  <a:cubicBezTo>
                    <a:pt x="1137" y="3417"/>
                    <a:pt x="1376" y="3544"/>
                    <a:pt x="1628" y="3544"/>
                  </a:cubicBezTo>
                  <a:cubicBezTo>
                    <a:pt x="1753" y="3544"/>
                    <a:pt x="1881" y="3513"/>
                    <a:pt x="1983" y="3454"/>
                  </a:cubicBezTo>
                  <a:lnTo>
                    <a:pt x="2016" y="3437"/>
                  </a:lnTo>
                  <a:cubicBezTo>
                    <a:pt x="2033" y="3421"/>
                    <a:pt x="2065" y="3405"/>
                    <a:pt x="2082" y="3388"/>
                  </a:cubicBezTo>
                  <a:lnTo>
                    <a:pt x="2098" y="3372"/>
                  </a:lnTo>
                  <a:cubicBezTo>
                    <a:pt x="2393" y="3093"/>
                    <a:pt x="2426" y="2618"/>
                    <a:pt x="2180" y="2290"/>
                  </a:cubicBezTo>
                  <a:cubicBezTo>
                    <a:pt x="2042" y="2013"/>
                    <a:pt x="1730" y="1862"/>
                    <a:pt x="1394" y="1862"/>
                  </a:cubicBezTo>
                  <a:cubicBezTo>
                    <a:pt x="1054" y="1862"/>
                    <a:pt x="690" y="2017"/>
                    <a:pt x="459" y="2356"/>
                  </a:cubicBezTo>
                  <a:cubicBezTo>
                    <a:pt x="0" y="2946"/>
                    <a:pt x="131" y="4126"/>
                    <a:pt x="934" y="4568"/>
                  </a:cubicBezTo>
                  <a:cubicBezTo>
                    <a:pt x="1300" y="4782"/>
                    <a:pt x="1708" y="4882"/>
                    <a:pt x="2132" y="4882"/>
                  </a:cubicBezTo>
                  <a:cubicBezTo>
                    <a:pt x="2164" y="4882"/>
                    <a:pt x="2197" y="4881"/>
                    <a:pt x="2229" y="4880"/>
                  </a:cubicBezTo>
                  <a:cubicBezTo>
                    <a:pt x="3131" y="4847"/>
                    <a:pt x="3852" y="4355"/>
                    <a:pt x="5032" y="3995"/>
                  </a:cubicBezTo>
                  <a:cubicBezTo>
                    <a:pt x="5458" y="3896"/>
                    <a:pt x="5901" y="3831"/>
                    <a:pt x="6344" y="3782"/>
                  </a:cubicBezTo>
                  <a:cubicBezTo>
                    <a:pt x="6540" y="3765"/>
                    <a:pt x="6737" y="3716"/>
                    <a:pt x="6917" y="3618"/>
                  </a:cubicBezTo>
                  <a:lnTo>
                    <a:pt x="6917" y="3618"/>
                  </a:lnTo>
                  <a:cubicBezTo>
                    <a:pt x="6917" y="3618"/>
                    <a:pt x="6803" y="3644"/>
                    <a:pt x="6655" y="3644"/>
                  </a:cubicBezTo>
                  <a:cubicBezTo>
                    <a:pt x="6496" y="3644"/>
                    <a:pt x="6299" y="3614"/>
                    <a:pt x="6163" y="3487"/>
                  </a:cubicBezTo>
                  <a:cubicBezTo>
                    <a:pt x="5917" y="3257"/>
                    <a:pt x="5917" y="3355"/>
                    <a:pt x="5622" y="3257"/>
                  </a:cubicBezTo>
                  <a:cubicBezTo>
                    <a:pt x="5458" y="3224"/>
                    <a:pt x="5360" y="3060"/>
                    <a:pt x="5360" y="2896"/>
                  </a:cubicBezTo>
                  <a:cubicBezTo>
                    <a:pt x="5163" y="3060"/>
                    <a:pt x="5131" y="3355"/>
                    <a:pt x="5278" y="3552"/>
                  </a:cubicBezTo>
                  <a:cubicBezTo>
                    <a:pt x="5278" y="3552"/>
                    <a:pt x="4557" y="3552"/>
                    <a:pt x="4377" y="3191"/>
                  </a:cubicBezTo>
                  <a:cubicBezTo>
                    <a:pt x="4213" y="2814"/>
                    <a:pt x="4409" y="2814"/>
                    <a:pt x="4557" y="2733"/>
                  </a:cubicBezTo>
                  <a:cubicBezTo>
                    <a:pt x="4704" y="2651"/>
                    <a:pt x="4737" y="2519"/>
                    <a:pt x="4590" y="2306"/>
                  </a:cubicBezTo>
                  <a:cubicBezTo>
                    <a:pt x="4442" y="2093"/>
                    <a:pt x="4475" y="1733"/>
                    <a:pt x="4737" y="1733"/>
                  </a:cubicBezTo>
                  <a:cubicBezTo>
                    <a:pt x="4658" y="1560"/>
                    <a:pt x="4481" y="1452"/>
                    <a:pt x="4304" y="1452"/>
                  </a:cubicBezTo>
                  <a:cubicBezTo>
                    <a:pt x="4262" y="1452"/>
                    <a:pt x="4220" y="1458"/>
                    <a:pt x="4180" y="1470"/>
                  </a:cubicBezTo>
                  <a:cubicBezTo>
                    <a:pt x="3754" y="1552"/>
                    <a:pt x="3737" y="2159"/>
                    <a:pt x="3737" y="2159"/>
                  </a:cubicBezTo>
                  <a:cubicBezTo>
                    <a:pt x="3737" y="2159"/>
                    <a:pt x="3442" y="1405"/>
                    <a:pt x="3934" y="1028"/>
                  </a:cubicBezTo>
                  <a:cubicBezTo>
                    <a:pt x="4117" y="883"/>
                    <a:pt x="4264" y="827"/>
                    <a:pt x="4378" y="827"/>
                  </a:cubicBezTo>
                  <a:cubicBezTo>
                    <a:pt x="4562" y="827"/>
                    <a:pt x="4664" y="969"/>
                    <a:pt x="4704" y="1110"/>
                  </a:cubicBezTo>
                  <a:cubicBezTo>
                    <a:pt x="4757" y="1295"/>
                    <a:pt x="4864" y="1449"/>
                    <a:pt x="5007" y="1449"/>
                  </a:cubicBezTo>
                  <a:cubicBezTo>
                    <a:pt x="5041" y="1449"/>
                    <a:pt x="5077" y="1440"/>
                    <a:pt x="5114" y="1421"/>
                  </a:cubicBezTo>
                  <a:cubicBezTo>
                    <a:pt x="5255" y="1345"/>
                    <a:pt x="5368" y="1248"/>
                    <a:pt x="5466" y="1248"/>
                  </a:cubicBezTo>
                  <a:cubicBezTo>
                    <a:pt x="5516" y="1248"/>
                    <a:pt x="5562" y="1273"/>
                    <a:pt x="5606" y="1339"/>
                  </a:cubicBezTo>
                  <a:cubicBezTo>
                    <a:pt x="5721" y="1602"/>
                    <a:pt x="5606" y="1897"/>
                    <a:pt x="5344" y="2011"/>
                  </a:cubicBezTo>
                  <a:cubicBezTo>
                    <a:pt x="5344" y="2011"/>
                    <a:pt x="5349" y="2012"/>
                    <a:pt x="5360" y="2012"/>
                  </a:cubicBezTo>
                  <a:cubicBezTo>
                    <a:pt x="5467" y="2012"/>
                    <a:pt x="6078" y="1984"/>
                    <a:pt x="6212" y="1372"/>
                  </a:cubicBezTo>
                  <a:cubicBezTo>
                    <a:pt x="6330" y="822"/>
                    <a:pt x="5863" y="1"/>
                    <a:pt x="49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18"/>
            <p:cNvSpPr/>
            <p:nvPr/>
          </p:nvSpPr>
          <p:spPr>
            <a:xfrm>
              <a:off x="5252465" y="5063823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53" y="1"/>
                  </a:moveTo>
                  <a:cubicBezTo>
                    <a:pt x="853" y="1"/>
                    <a:pt x="1" y="919"/>
                    <a:pt x="558" y="1722"/>
                  </a:cubicBezTo>
                  <a:cubicBezTo>
                    <a:pt x="886" y="2181"/>
                    <a:pt x="1394" y="2459"/>
                    <a:pt x="1951" y="2492"/>
                  </a:cubicBezTo>
                  <a:cubicBezTo>
                    <a:pt x="1886" y="2492"/>
                    <a:pt x="1492" y="2492"/>
                    <a:pt x="1312" y="2722"/>
                  </a:cubicBezTo>
                  <a:cubicBezTo>
                    <a:pt x="1181" y="2886"/>
                    <a:pt x="1132" y="3099"/>
                    <a:pt x="1164" y="3312"/>
                  </a:cubicBezTo>
                  <a:cubicBezTo>
                    <a:pt x="1216" y="3221"/>
                    <a:pt x="1310" y="3171"/>
                    <a:pt x="1412" y="3171"/>
                  </a:cubicBezTo>
                  <a:cubicBezTo>
                    <a:pt x="1439" y="3171"/>
                    <a:pt x="1465" y="3174"/>
                    <a:pt x="1492" y="3181"/>
                  </a:cubicBezTo>
                  <a:cubicBezTo>
                    <a:pt x="1597" y="3216"/>
                    <a:pt x="1758" y="3288"/>
                    <a:pt x="1943" y="3288"/>
                  </a:cubicBezTo>
                  <a:cubicBezTo>
                    <a:pt x="2104" y="3288"/>
                    <a:pt x="2284" y="3233"/>
                    <a:pt x="2459" y="3050"/>
                  </a:cubicBezTo>
                  <a:cubicBezTo>
                    <a:pt x="2836" y="2640"/>
                    <a:pt x="3328" y="2869"/>
                    <a:pt x="4656" y="2164"/>
                  </a:cubicBezTo>
                  <a:cubicBezTo>
                    <a:pt x="4656" y="2164"/>
                    <a:pt x="4655" y="2164"/>
                    <a:pt x="4655" y="2164"/>
                  </a:cubicBezTo>
                  <a:cubicBezTo>
                    <a:pt x="4631" y="2164"/>
                    <a:pt x="3922" y="2457"/>
                    <a:pt x="3122" y="2457"/>
                  </a:cubicBezTo>
                  <a:cubicBezTo>
                    <a:pt x="2659" y="2457"/>
                    <a:pt x="2164" y="2359"/>
                    <a:pt x="1754" y="2050"/>
                  </a:cubicBezTo>
                  <a:cubicBezTo>
                    <a:pt x="1115" y="1574"/>
                    <a:pt x="771" y="804"/>
                    <a:pt x="85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18"/>
            <p:cNvSpPr/>
            <p:nvPr/>
          </p:nvSpPr>
          <p:spPr>
            <a:xfrm>
              <a:off x="5453563" y="4820307"/>
              <a:ext cx="146310" cy="205917"/>
            </a:xfrm>
            <a:custGeom>
              <a:rect b="b" l="l" r="r" t="t"/>
              <a:pathLst>
                <a:path extrusionOk="0" h="6277" w="4460">
                  <a:moveTo>
                    <a:pt x="2638" y="0"/>
                  </a:moveTo>
                  <a:cubicBezTo>
                    <a:pt x="2145" y="0"/>
                    <a:pt x="1630" y="202"/>
                    <a:pt x="1279" y="605"/>
                  </a:cubicBezTo>
                  <a:cubicBezTo>
                    <a:pt x="1" y="2244"/>
                    <a:pt x="919" y="4260"/>
                    <a:pt x="1656" y="5113"/>
                  </a:cubicBezTo>
                  <a:cubicBezTo>
                    <a:pt x="2099" y="5637"/>
                    <a:pt x="2640" y="6031"/>
                    <a:pt x="3263" y="6276"/>
                  </a:cubicBezTo>
                  <a:cubicBezTo>
                    <a:pt x="2705" y="6014"/>
                    <a:pt x="2197" y="5621"/>
                    <a:pt x="1804" y="5129"/>
                  </a:cubicBezTo>
                  <a:cubicBezTo>
                    <a:pt x="1525" y="4736"/>
                    <a:pt x="1312" y="4309"/>
                    <a:pt x="1197" y="3851"/>
                  </a:cubicBezTo>
                  <a:cubicBezTo>
                    <a:pt x="1034" y="3326"/>
                    <a:pt x="984" y="2769"/>
                    <a:pt x="1034" y="2211"/>
                  </a:cubicBezTo>
                  <a:cubicBezTo>
                    <a:pt x="1165" y="736"/>
                    <a:pt x="1984" y="195"/>
                    <a:pt x="2738" y="162"/>
                  </a:cubicBezTo>
                  <a:cubicBezTo>
                    <a:pt x="3082" y="162"/>
                    <a:pt x="3427" y="310"/>
                    <a:pt x="3673" y="556"/>
                  </a:cubicBezTo>
                  <a:cubicBezTo>
                    <a:pt x="4312" y="1097"/>
                    <a:pt x="3951" y="2047"/>
                    <a:pt x="3410" y="2277"/>
                  </a:cubicBezTo>
                  <a:cubicBezTo>
                    <a:pt x="3287" y="2338"/>
                    <a:pt x="3150" y="2372"/>
                    <a:pt x="3014" y="2372"/>
                  </a:cubicBezTo>
                  <a:cubicBezTo>
                    <a:pt x="2896" y="2372"/>
                    <a:pt x="2779" y="2347"/>
                    <a:pt x="2673" y="2293"/>
                  </a:cubicBezTo>
                  <a:cubicBezTo>
                    <a:pt x="2492" y="2195"/>
                    <a:pt x="2378" y="2031"/>
                    <a:pt x="2361" y="1834"/>
                  </a:cubicBezTo>
                  <a:cubicBezTo>
                    <a:pt x="2355" y="1737"/>
                    <a:pt x="2379" y="1714"/>
                    <a:pt x="2430" y="1714"/>
                  </a:cubicBezTo>
                  <a:cubicBezTo>
                    <a:pt x="2473" y="1714"/>
                    <a:pt x="2536" y="1731"/>
                    <a:pt x="2614" y="1731"/>
                  </a:cubicBezTo>
                  <a:cubicBezTo>
                    <a:pt x="2674" y="1731"/>
                    <a:pt x="2743" y="1721"/>
                    <a:pt x="2820" y="1687"/>
                  </a:cubicBezTo>
                  <a:cubicBezTo>
                    <a:pt x="3033" y="1572"/>
                    <a:pt x="3066" y="1293"/>
                    <a:pt x="2902" y="1130"/>
                  </a:cubicBezTo>
                  <a:cubicBezTo>
                    <a:pt x="2828" y="1056"/>
                    <a:pt x="2727" y="1015"/>
                    <a:pt x="2623" y="1015"/>
                  </a:cubicBezTo>
                  <a:cubicBezTo>
                    <a:pt x="2427" y="1015"/>
                    <a:pt x="2224" y="1158"/>
                    <a:pt x="2181" y="1490"/>
                  </a:cubicBezTo>
                  <a:cubicBezTo>
                    <a:pt x="2148" y="1736"/>
                    <a:pt x="2230" y="1982"/>
                    <a:pt x="2394" y="2146"/>
                  </a:cubicBezTo>
                  <a:lnTo>
                    <a:pt x="2460" y="2211"/>
                  </a:lnTo>
                  <a:lnTo>
                    <a:pt x="2509" y="2261"/>
                  </a:lnTo>
                  <a:lnTo>
                    <a:pt x="2558" y="2293"/>
                  </a:lnTo>
                  <a:lnTo>
                    <a:pt x="2607" y="2326"/>
                  </a:lnTo>
                  <a:lnTo>
                    <a:pt x="2640" y="2343"/>
                  </a:lnTo>
                  <a:cubicBezTo>
                    <a:pt x="2763" y="2408"/>
                    <a:pt x="2898" y="2441"/>
                    <a:pt x="3033" y="2441"/>
                  </a:cubicBezTo>
                  <a:cubicBezTo>
                    <a:pt x="3169" y="2441"/>
                    <a:pt x="3304" y="2408"/>
                    <a:pt x="3427" y="2343"/>
                  </a:cubicBezTo>
                  <a:cubicBezTo>
                    <a:pt x="4017" y="2129"/>
                    <a:pt x="4459" y="1080"/>
                    <a:pt x="3755" y="458"/>
                  </a:cubicBezTo>
                  <a:cubicBezTo>
                    <a:pt x="3480" y="153"/>
                    <a:pt x="3067" y="0"/>
                    <a:pt x="26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18"/>
            <p:cNvSpPr/>
            <p:nvPr/>
          </p:nvSpPr>
          <p:spPr>
            <a:xfrm>
              <a:off x="4250678" y="4923514"/>
              <a:ext cx="80274" cy="179050"/>
            </a:xfrm>
            <a:custGeom>
              <a:rect b="b" l="l" r="r" t="t"/>
              <a:pathLst>
                <a:path extrusionOk="0" h="5458" w="2447">
                  <a:moveTo>
                    <a:pt x="1454" y="1"/>
                  </a:moveTo>
                  <a:cubicBezTo>
                    <a:pt x="1420" y="1"/>
                    <a:pt x="1389" y="6"/>
                    <a:pt x="1361" y="16"/>
                  </a:cubicBezTo>
                  <a:cubicBezTo>
                    <a:pt x="1033" y="114"/>
                    <a:pt x="968" y="377"/>
                    <a:pt x="1131" y="737"/>
                  </a:cubicBezTo>
                  <a:cubicBezTo>
                    <a:pt x="1279" y="1098"/>
                    <a:pt x="1787" y="1147"/>
                    <a:pt x="1656" y="2803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3" y="5409"/>
                    <a:pt x="1836" y="4458"/>
                    <a:pt x="2148" y="2426"/>
                  </a:cubicBezTo>
                  <a:cubicBezTo>
                    <a:pt x="2447" y="573"/>
                    <a:pt x="1806" y="1"/>
                    <a:pt x="14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18"/>
            <p:cNvSpPr/>
            <p:nvPr/>
          </p:nvSpPr>
          <p:spPr>
            <a:xfrm>
              <a:off x="4193137" y="4874174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1" y="0"/>
                  </a:moveTo>
                  <a:cubicBezTo>
                    <a:pt x="1291" y="0"/>
                    <a:pt x="859" y="91"/>
                    <a:pt x="476" y="389"/>
                  </a:cubicBezTo>
                  <a:cubicBezTo>
                    <a:pt x="165" y="668"/>
                    <a:pt x="1" y="1061"/>
                    <a:pt x="33" y="1487"/>
                  </a:cubicBezTo>
                  <a:cubicBezTo>
                    <a:pt x="90" y="1999"/>
                    <a:pt x="616" y="2437"/>
                    <a:pt x="1225" y="2437"/>
                  </a:cubicBezTo>
                  <a:cubicBezTo>
                    <a:pt x="1318" y="2437"/>
                    <a:pt x="1413" y="2427"/>
                    <a:pt x="1509" y="2405"/>
                  </a:cubicBezTo>
                  <a:cubicBezTo>
                    <a:pt x="1607" y="2372"/>
                    <a:pt x="1722" y="2340"/>
                    <a:pt x="1804" y="2290"/>
                  </a:cubicBezTo>
                  <a:lnTo>
                    <a:pt x="1820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46" y="1455"/>
                  </a:cubicBezTo>
                  <a:cubicBezTo>
                    <a:pt x="2196" y="1117"/>
                    <a:pt x="1908" y="894"/>
                    <a:pt x="1600" y="894"/>
                  </a:cubicBezTo>
                  <a:cubicBezTo>
                    <a:pt x="1504" y="894"/>
                    <a:pt x="1406" y="916"/>
                    <a:pt x="1312" y="963"/>
                  </a:cubicBezTo>
                  <a:cubicBezTo>
                    <a:pt x="951" y="1176"/>
                    <a:pt x="1050" y="1717"/>
                    <a:pt x="1459" y="1766"/>
                  </a:cubicBezTo>
                  <a:cubicBezTo>
                    <a:pt x="1490" y="1774"/>
                    <a:pt x="1521" y="1777"/>
                    <a:pt x="1551" y="1777"/>
                  </a:cubicBezTo>
                  <a:cubicBezTo>
                    <a:pt x="1775" y="1777"/>
                    <a:pt x="1962" y="1571"/>
                    <a:pt x="1918" y="1340"/>
                  </a:cubicBezTo>
                  <a:cubicBezTo>
                    <a:pt x="1912" y="1301"/>
                    <a:pt x="1939" y="1267"/>
                    <a:pt x="1976" y="1267"/>
                  </a:cubicBezTo>
                  <a:cubicBezTo>
                    <a:pt x="2032" y="1267"/>
                    <a:pt x="2112" y="1345"/>
                    <a:pt x="2131" y="1602"/>
                  </a:cubicBezTo>
                  <a:cubicBezTo>
                    <a:pt x="2148" y="1717"/>
                    <a:pt x="2115" y="1848"/>
                    <a:pt x="2066" y="1963"/>
                  </a:cubicBezTo>
                  <a:cubicBezTo>
                    <a:pt x="1919" y="2184"/>
                    <a:pt x="1679" y="2312"/>
                    <a:pt x="1418" y="2312"/>
                  </a:cubicBezTo>
                  <a:cubicBezTo>
                    <a:pt x="1388" y="2312"/>
                    <a:pt x="1358" y="2310"/>
                    <a:pt x="1328" y="2307"/>
                  </a:cubicBezTo>
                  <a:cubicBezTo>
                    <a:pt x="1318" y="2307"/>
                    <a:pt x="1307" y="2308"/>
                    <a:pt x="1297" y="2308"/>
                  </a:cubicBezTo>
                  <a:cubicBezTo>
                    <a:pt x="609" y="2308"/>
                    <a:pt x="125" y="1248"/>
                    <a:pt x="771" y="619"/>
                  </a:cubicBezTo>
                  <a:cubicBezTo>
                    <a:pt x="1049" y="325"/>
                    <a:pt x="1439" y="199"/>
                    <a:pt x="1854" y="199"/>
                  </a:cubicBezTo>
                  <a:cubicBezTo>
                    <a:pt x="2367" y="199"/>
                    <a:pt x="2918" y="392"/>
                    <a:pt x="3344" y="701"/>
                  </a:cubicBezTo>
                  <a:cubicBezTo>
                    <a:pt x="5082" y="1979"/>
                    <a:pt x="4820" y="4257"/>
                    <a:pt x="4312" y="5421"/>
                  </a:cubicBezTo>
                  <a:cubicBezTo>
                    <a:pt x="4055" y="6079"/>
                    <a:pt x="3609" y="6659"/>
                    <a:pt x="3037" y="7082"/>
                  </a:cubicBezTo>
                  <a:lnTo>
                    <a:pt x="3037" y="7082"/>
                  </a:lnTo>
                  <a:cubicBezTo>
                    <a:pt x="3204" y="6973"/>
                    <a:pt x="3889" y="6520"/>
                    <a:pt x="4393" y="5454"/>
                  </a:cubicBezTo>
                  <a:cubicBezTo>
                    <a:pt x="4951" y="4290"/>
                    <a:pt x="5279" y="1913"/>
                    <a:pt x="3459" y="553"/>
                  </a:cubicBezTo>
                  <a:cubicBezTo>
                    <a:pt x="3099" y="307"/>
                    <a:pt x="2689" y="127"/>
                    <a:pt x="2263" y="61"/>
                  </a:cubicBezTo>
                  <a:cubicBezTo>
                    <a:pt x="2090" y="27"/>
                    <a:pt x="1892" y="0"/>
                    <a:pt x="1681" y="0"/>
                  </a:cubicBezTo>
                  <a:close/>
                  <a:moveTo>
                    <a:pt x="3037" y="7082"/>
                  </a:moveTo>
                  <a:cubicBezTo>
                    <a:pt x="3009" y="7101"/>
                    <a:pt x="2995" y="7109"/>
                    <a:pt x="3000" y="7109"/>
                  </a:cubicBezTo>
                  <a:cubicBezTo>
                    <a:pt x="3013" y="7101"/>
                    <a:pt x="3025" y="7092"/>
                    <a:pt x="3037" y="708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18"/>
            <p:cNvSpPr/>
            <p:nvPr/>
          </p:nvSpPr>
          <p:spPr>
            <a:xfrm>
              <a:off x="4232406" y="4693350"/>
              <a:ext cx="171012" cy="268870"/>
            </a:xfrm>
            <a:custGeom>
              <a:rect b="b" l="l" r="r" t="t"/>
              <a:pathLst>
                <a:path extrusionOk="0" h="8196" w="5213">
                  <a:moveTo>
                    <a:pt x="1098" y="0"/>
                  </a:moveTo>
                  <a:cubicBezTo>
                    <a:pt x="0" y="2852"/>
                    <a:pt x="1279" y="4377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72" y="7278"/>
                    <a:pt x="3606" y="5590"/>
                    <a:pt x="4475" y="4229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16" y="3737"/>
                  </a:cubicBezTo>
                  <a:cubicBezTo>
                    <a:pt x="2656" y="4475"/>
                    <a:pt x="3278" y="5803"/>
                    <a:pt x="3278" y="5803"/>
                  </a:cubicBezTo>
                  <a:cubicBezTo>
                    <a:pt x="2065" y="4934"/>
                    <a:pt x="2311" y="4164"/>
                    <a:pt x="2656" y="3754"/>
                  </a:cubicBezTo>
                  <a:cubicBezTo>
                    <a:pt x="3000" y="3360"/>
                    <a:pt x="2524" y="3016"/>
                    <a:pt x="2541" y="2787"/>
                  </a:cubicBezTo>
                  <a:cubicBezTo>
                    <a:pt x="2557" y="2639"/>
                    <a:pt x="2590" y="2508"/>
                    <a:pt x="2639" y="2361"/>
                  </a:cubicBezTo>
                  <a:cubicBezTo>
                    <a:pt x="2639" y="2361"/>
                    <a:pt x="2571" y="2315"/>
                    <a:pt x="2442" y="2315"/>
                  </a:cubicBezTo>
                  <a:cubicBezTo>
                    <a:pt x="2326" y="2315"/>
                    <a:pt x="2160" y="2352"/>
                    <a:pt x="1951" y="2492"/>
                  </a:cubicBezTo>
                  <a:cubicBezTo>
                    <a:pt x="1230" y="2983"/>
                    <a:pt x="1525" y="4082"/>
                    <a:pt x="1525" y="4082"/>
                  </a:cubicBezTo>
                  <a:cubicBezTo>
                    <a:pt x="1000" y="3344"/>
                    <a:pt x="1180" y="2590"/>
                    <a:pt x="1770" y="2066"/>
                  </a:cubicBezTo>
                  <a:cubicBezTo>
                    <a:pt x="2377" y="1541"/>
                    <a:pt x="1803" y="1066"/>
                    <a:pt x="1410" y="836"/>
                  </a:cubicBezTo>
                  <a:cubicBezTo>
                    <a:pt x="1017" y="623"/>
                    <a:pt x="1098" y="0"/>
                    <a:pt x="10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18"/>
            <p:cNvSpPr/>
            <p:nvPr/>
          </p:nvSpPr>
          <p:spPr>
            <a:xfrm>
              <a:off x="4153344" y="4659987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22" y="3099"/>
                  </a:cubicBezTo>
                  <a:cubicBezTo>
                    <a:pt x="2984" y="2345"/>
                    <a:pt x="2689" y="2083"/>
                    <a:pt x="2443" y="1820"/>
                  </a:cubicBezTo>
                  <a:cubicBezTo>
                    <a:pt x="2295" y="1656"/>
                    <a:pt x="2295" y="1427"/>
                    <a:pt x="2427" y="1263"/>
                  </a:cubicBezTo>
                  <a:cubicBezTo>
                    <a:pt x="2427" y="1263"/>
                    <a:pt x="2388" y="1256"/>
                    <a:pt x="2333" y="1256"/>
                  </a:cubicBezTo>
                  <a:cubicBezTo>
                    <a:pt x="2171" y="1256"/>
                    <a:pt x="1862" y="1319"/>
                    <a:pt x="1935" y="1820"/>
                  </a:cubicBezTo>
                  <a:cubicBezTo>
                    <a:pt x="2033" y="2509"/>
                    <a:pt x="2082" y="2624"/>
                    <a:pt x="1853" y="2640"/>
                  </a:cubicBezTo>
                  <a:cubicBezTo>
                    <a:pt x="1844" y="2641"/>
                    <a:pt x="1835" y="2642"/>
                    <a:pt x="1827" y="2642"/>
                  </a:cubicBezTo>
                  <a:cubicBezTo>
                    <a:pt x="1645" y="2642"/>
                    <a:pt x="1707" y="2304"/>
                    <a:pt x="1755" y="2115"/>
                  </a:cubicBezTo>
                  <a:cubicBezTo>
                    <a:pt x="1820" y="1935"/>
                    <a:pt x="2066" y="1099"/>
                    <a:pt x="1410" y="821"/>
                  </a:cubicBezTo>
                  <a:cubicBezTo>
                    <a:pt x="755" y="542"/>
                    <a:pt x="492" y="280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18"/>
            <p:cNvSpPr/>
            <p:nvPr/>
          </p:nvSpPr>
          <p:spPr>
            <a:xfrm>
              <a:off x="4332397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71" y="509"/>
                    <a:pt x="1050" y="1181"/>
                    <a:pt x="952" y="2476"/>
                  </a:cubicBezTo>
                  <a:cubicBezTo>
                    <a:pt x="853" y="3771"/>
                    <a:pt x="1" y="4263"/>
                    <a:pt x="1" y="4263"/>
                  </a:cubicBezTo>
                  <a:cubicBezTo>
                    <a:pt x="3591" y="2443"/>
                    <a:pt x="2279" y="771"/>
                    <a:pt x="1935" y="526"/>
                  </a:cubicBezTo>
                  <a:cubicBezTo>
                    <a:pt x="1591" y="280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18"/>
            <p:cNvSpPr/>
            <p:nvPr/>
          </p:nvSpPr>
          <p:spPr>
            <a:xfrm>
              <a:off x="4454467" y="4977774"/>
              <a:ext cx="227503" cy="159432"/>
            </a:xfrm>
            <a:custGeom>
              <a:rect b="b" l="l" r="r" t="t"/>
              <a:pathLst>
                <a:path extrusionOk="0" h="4860" w="6935">
                  <a:moveTo>
                    <a:pt x="1948" y="0"/>
                  </a:moveTo>
                  <a:cubicBezTo>
                    <a:pt x="1063" y="0"/>
                    <a:pt x="588" y="827"/>
                    <a:pt x="706" y="1362"/>
                  </a:cubicBezTo>
                  <a:cubicBezTo>
                    <a:pt x="835" y="1964"/>
                    <a:pt x="1403" y="2002"/>
                    <a:pt x="1543" y="2002"/>
                  </a:cubicBezTo>
                  <a:cubicBezTo>
                    <a:pt x="1563" y="2002"/>
                    <a:pt x="1574" y="2001"/>
                    <a:pt x="1574" y="2001"/>
                  </a:cubicBezTo>
                  <a:cubicBezTo>
                    <a:pt x="1312" y="1903"/>
                    <a:pt x="1197" y="1591"/>
                    <a:pt x="1312" y="1329"/>
                  </a:cubicBezTo>
                  <a:cubicBezTo>
                    <a:pt x="1355" y="1265"/>
                    <a:pt x="1401" y="1241"/>
                    <a:pt x="1450" y="1241"/>
                  </a:cubicBezTo>
                  <a:cubicBezTo>
                    <a:pt x="1553" y="1241"/>
                    <a:pt x="1671" y="1344"/>
                    <a:pt x="1804" y="1411"/>
                  </a:cubicBezTo>
                  <a:cubicBezTo>
                    <a:pt x="1842" y="1430"/>
                    <a:pt x="1877" y="1438"/>
                    <a:pt x="1911" y="1438"/>
                  </a:cubicBezTo>
                  <a:cubicBezTo>
                    <a:pt x="2054" y="1438"/>
                    <a:pt x="2161" y="1285"/>
                    <a:pt x="2214" y="1099"/>
                  </a:cubicBezTo>
                  <a:cubicBezTo>
                    <a:pt x="2254" y="958"/>
                    <a:pt x="2356" y="817"/>
                    <a:pt x="2544" y="817"/>
                  </a:cubicBezTo>
                  <a:cubicBezTo>
                    <a:pt x="2661" y="817"/>
                    <a:pt x="2811" y="872"/>
                    <a:pt x="3000" y="1017"/>
                  </a:cubicBezTo>
                  <a:cubicBezTo>
                    <a:pt x="3476" y="1394"/>
                    <a:pt x="3181" y="2148"/>
                    <a:pt x="3181" y="2148"/>
                  </a:cubicBezTo>
                  <a:cubicBezTo>
                    <a:pt x="3181" y="2148"/>
                    <a:pt x="3181" y="1526"/>
                    <a:pt x="2738" y="1476"/>
                  </a:cubicBezTo>
                  <a:cubicBezTo>
                    <a:pt x="2694" y="1463"/>
                    <a:pt x="2649" y="1456"/>
                    <a:pt x="2604" y="1456"/>
                  </a:cubicBezTo>
                  <a:cubicBezTo>
                    <a:pt x="2430" y="1456"/>
                    <a:pt x="2259" y="1553"/>
                    <a:pt x="2181" y="1722"/>
                  </a:cubicBezTo>
                  <a:cubicBezTo>
                    <a:pt x="2460" y="1722"/>
                    <a:pt x="2476" y="2099"/>
                    <a:pt x="2328" y="2296"/>
                  </a:cubicBezTo>
                  <a:cubicBezTo>
                    <a:pt x="2181" y="2509"/>
                    <a:pt x="2230" y="2657"/>
                    <a:pt x="2361" y="2739"/>
                  </a:cubicBezTo>
                  <a:cubicBezTo>
                    <a:pt x="2509" y="2820"/>
                    <a:pt x="2722" y="2804"/>
                    <a:pt x="2541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804" y="3345"/>
                    <a:pt x="1755" y="3050"/>
                    <a:pt x="1558" y="2886"/>
                  </a:cubicBezTo>
                  <a:lnTo>
                    <a:pt x="1558" y="2886"/>
                  </a:lnTo>
                  <a:cubicBezTo>
                    <a:pt x="1574" y="3066"/>
                    <a:pt x="1460" y="3214"/>
                    <a:pt x="1296" y="3263"/>
                  </a:cubicBezTo>
                  <a:cubicBezTo>
                    <a:pt x="1001" y="3345"/>
                    <a:pt x="1017" y="3263"/>
                    <a:pt x="755" y="3493"/>
                  </a:cubicBezTo>
                  <a:cubicBezTo>
                    <a:pt x="618" y="3603"/>
                    <a:pt x="420" y="3630"/>
                    <a:pt x="261" y="3630"/>
                  </a:cubicBezTo>
                  <a:cubicBezTo>
                    <a:pt x="114" y="3630"/>
                    <a:pt x="1" y="3607"/>
                    <a:pt x="1" y="3607"/>
                  </a:cubicBezTo>
                  <a:lnTo>
                    <a:pt x="1" y="3607"/>
                  </a:lnTo>
                  <a:cubicBezTo>
                    <a:pt x="181" y="3706"/>
                    <a:pt x="378" y="3755"/>
                    <a:pt x="591" y="3771"/>
                  </a:cubicBezTo>
                  <a:cubicBezTo>
                    <a:pt x="1017" y="3804"/>
                    <a:pt x="1460" y="3886"/>
                    <a:pt x="1886" y="3984"/>
                  </a:cubicBezTo>
                  <a:cubicBezTo>
                    <a:pt x="3066" y="4345"/>
                    <a:pt x="3787" y="4837"/>
                    <a:pt x="4689" y="4853"/>
                  </a:cubicBezTo>
                  <a:cubicBezTo>
                    <a:pt x="4747" y="4857"/>
                    <a:pt x="4804" y="4859"/>
                    <a:pt x="4861" y="4859"/>
                  </a:cubicBezTo>
                  <a:cubicBezTo>
                    <a:pt x="5259" y="4859"/>
                    <a:pt x="5642" y="4761"/>
                    <a:pt x="6000" y="4574"/>
                  </a:cubicBezTo>
                  <a:cubicBezTo>
                    <a:pt x="6787" y="4115"/>
                    <a:pt x="6934" y="2952"/>
                    <a:pt x="6475" y="2345"/>
                  </a:cubicBezTo>
                  <a:cubicBezTo>
                    <a:pt x="6244" y="2015"/>
                    <a:pt x="5880" y="1864"/>
                    <a:pt x="5540" y="1864"/>
                  </a:cubicBezTo>
                  <a:cubicBezTo>
                    <a:pt x="5205" y="1864"/>
                    <a:pt x="4893" y="2011"/>
                    <a:pt x="4754" y="2280"/>
                  </a:cubicBezTo>
                  <a:cubicBezTo>
                    <a:pt x="4508" y="2607"/>
                    <a:pt x="4541" y="3083"/>
                    <a:pt x="4836" y="3361"/>
                  </a:cubicBezTo>
                  <a:lnTo>
                    <a:pt x="4836" y="3378"/>
                  </a:lnTo>
                  <a:cubicBezTo>
                    <a:pt x="4869" y="3394"/>
                    <a:pt x="4885" y="3411"/>
                    <a:pt x="4902" y="3427"/>
                  </a:cubicBezTo>
                  <a:lnTo>
                    <a:pt x="4935" y="3460"/>
                  </a:lnTo>
                  <a:cubicBezTo>
                    <a:pt x="5036" y="3519"/>
                    <a:pt x="5163" y="3550"/>
                    <a:pt x="5287" y="3550"/>
                  </a:cubicBezTo>
                  <a:cubicBezTo>
                    <a:pt x="5542" y="3550"/>
                    <a:pt x="5787" y="3419"/>
                    <a:pt x="5787" y="3132"/>
                  </a:cubicBezTo>
                  <a:cubicBezTo>
                    <a:pt x="5794" y="2938"/>
                    <a:pt x="5633" y="2856"/>
                    <a:pt x="5456" y="2856"/>
                  </a:cubicBezTo>
                  <a:cubicBezTo>
                    <a:pt x="5199" y="2856"/>
                    <a:pt x="4907" y="3027"/>
                    <a:pt x="5033" y="3279"/>
                  </a:cubicBezTo>
                  <a:cubicBezTo>
                    <a:pt x="5033" y="3302"/>
                    <a:pt x="5033" y="3325"/>
                    <a:pt x="5010" y="3325"/>
                  </a:cubicBezTo>
                  <a:cubicBezTo>
                    <a:pt x="4984" y="3325"/>
                    <a:pt x="4927" y="3294"/>
                    <a:pt x="4803" y="3197"/>
                  </a:cubicBezTo>
                  <a:cubicBezTo>
                    <a:pt x="4689" y="3099"/>
                    <a:pt x="4640" y="2952"/>
                    <a:pt x="4640" y="2788"/>
                  </a:cubicBezTo>
                  <a:cubicBezTo>
                    <a:pt x="4640" y="2624"/>
                    <a:pt x="4689" y="2460"/>
                    <a:pt x="4803" y="2312"/>
                  </a:cubicBezTo>
                  <a:cubicBezTo>
                    <a:pt x="4936" y="2078"/>
                    <a:pt x="5208" y="1955"/>
                    <a:pt x="5497" y="1955"/>
                  </a:cubicBezTo>
                  <a:cubicBezTo>
                    <a:pt x="5815" y="1955"/>
                    <a:pt x="6155" y="2102"/>
                    <a:pt x="6361" y="2411"/>
                  </a:cubicBezTo>
                  <a:cubicBezTo>
                    <a:pt x="6361" y="2411"/>
                    <a:pt x="6361" y="2427"/>
                    <a:pt x="6377" y="2443"/>
                  </a:cubicBezTo>
                  <a:cubicBezTo>
                    <a:pt x="6590" y="2853"/>
                    <a:pt x="6574" y="3361"/>
                    <a:pt x="6344" y="3755"/>
                  </a:cubicBezTo>
                  <a:cubicBezTo>
                    <a:pt x="6065" y="4258"/>
                    <a:pt x="5426" y="4609"/>
                    <a:pt x="4590" y="4609"/>
                  </a:cubicBezTo>
                  <a:cubicBezTo>
                    <a:pt x="4201" y="4609"/>
                    <a:pt x="3770" y="4533"/>
                    <a:pt x="3312" y="4361"/>
                  </a:cubicBezTo>
                  <a:cubicBezTo>
                    <a:pt x="3279" y="4345"/>
                    <a:pt x="3033" y="4263"/>
                    <a:pt x="2886" y="4197"/>
                  </a:cubicBezTo>
                  <a:cubicBezTo>
                    <a:pt x="2476" y="3984"/>
                    <a:pt x="2033" y="3837"/>
                    <a:pt x="1574" y="3755"/>
                  </a:cubicBezTo>
                  <a:cubicBezTo>
                    <a:pt x="1755" y="3722"/>
                    <a:pt x="1951" y="3706"/>
                    <a:pt x="2148" y="3656"/>
                  </a:cubicBezTo>
                  <a:cubicBezTo>
                    <a:pt x="3902" y="3312"/>
                    <a:pt x="4164" y="837"/>
                    <a:pt x="2705" y="182"/>
                  </a:cubicBezTo>
                  <a:cubicBezTo>
                    <a:pt x="2428" y="55"/>
                    <a:pt x="2175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18"/>
            <p:cNvSpPr/>
            <p:nvPr/>
          </p:nvSpPr>
          <p:spPr>
            <a:xfrm>
              <a:off x="4565777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4" y="1"/>
                  </a:moveTo>
                  <a:lnTo>
                    <a:pt x="3804" y="1"/>
                  </a:lnTo>
                  <a:cubicBezTo>
                    <a:pt x="3886" y="788"/>
                    <a:pt x="3541" y="1574"/>
                    <a:pt x="2902" y="2050"/>
                  </a:cubicBezTo>
                  <a:cubicBezTo>
                    <a:pt x="2494" y="2357"/>
                    <a:pt x="2002" y="2456"/>
                    <a:pt x="1540" y="2456"/>
                  </a:cubicBezTo>
                  <a:cubicBezTo>
                    <a:pt x="724" y="2456"/>
                    <a:pt x="1" y="2148"/>
                    <a:pt x="1" y="2148"/>
                  </a:cubicBezTo>
                  <a:lnTo>
                    <a:pt x="1" y="2148"/>
                  </a:lnTo>
                  <a:cubicBezTo>
                    <a:pt x="1329" y="2869"/>
                    <a:pt x="1837" y="2640"/>
                    <a:pt x="2214" y="3033"/>
                  </a:cubicBezTo>
                  <a:cubicBezTo>
                    <a:pt x="2379" y="3221"/>
                    <a:pt x="2552" y="3278"/>
                    <a:pt x="2709" y="3278"/>
                  </a:cubicBezTo>
                  <a:cubicBezTo>
                    <a:pt x="2894" y="3278"/>
                    <a:pt x="3058" y="3200"/>
                    <a:pt x="3164" y="3164"/>
                  </a:cubicBezTo>
                  <a:cubicBezTo>
                    <a:pt x="3191" y="3158"/>
                    <a:pt x="3218" y="3154"/>
                    <a:pt x="3244" y="3154"/>
                  </a:cubicBezTo>
                  <a:cubicBezTo>
                    <a:pt x="3346" y="3154"/>
                    <a:pt x="3440" y="3204"/>
                    <a:pt x="3492" y="3295"/>
                  </a:cubicBezTo>
                  <a:cubicBezTo>
                    <a:pt x="3525" y="3099"/>
                    <a:pt x="3476" y="2886"/>
                    <a:pt x="3345" y="2722"/>
                  </a:cubicBezTo>
                  <a:cubicBezTo>
                    <a:pt x="3181" y="2509"/>
                    <a:pt x="2771" y="2492"/>
                    <a:pt x="2705" y="2492"/>
                  </a:cubicBezTo>
                  <a:cubicBezTo>
                    <a:pt x="3263" y="2459"/>
                    <a:pt x="3771" y="2164"/>
                    <a:pt x="4099" y="1705"/>
                  </a:cubicBezTo>
                  <a:cubicBezTo>
                    <a:pt x="4656" y="919"/>
                    <a:pt x="3804" y="1"/>
                    <a:pt x="38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18"/>
            <p:cNvSpPr/>
            <p:nvPr/>
          </p:nvSpPr>
          <p:spPr>
            <a:xfrm>
              <a:off x="4370583" y="4820537"/>
              <a:ext cx="146310" cy="206212"/>
            </a:xfrm>
            <a:custGeom>
              <a:rect b="b" l="l" r="r" t="t"/>
              <a:pathLst>
                <a:path extrusionOk="0" h="6286" w="4460">
                  <a:moveTo>
                    <a:pt x="1811" y="0"/>
                  </a:moveTo>
                  <a:cubicBezTo>
                    <a:pt x="1386" y="0"/>
                    <a:pt x="977" y="149"/>
                    <a:pt x="706" y="451"/>
                  </a:cubicBezTo>
                  <a:cubicBezTo>
                    <a:pt x="1" y="1090"/>
                    <a:pt x="443" y="2139"/>
                    <a:pt x="1033" y="2336"/>
                  </a:cubicBezTo>
                  <a:cubicBezTo>
                    <a:pt x="1156" y="2401"/>
                    <a:pt x="1292" y="2434"/>
                    <a:pt x="1427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69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17" y="2204"/>
                  </a:lnTo>
                  <a:lnTo>
                    <a:pt x="2066" y="2155"/>
                  </a:lnTo>
                  <a:cubicBezTo>
                    <a:pt x="2230" y="1975"/>
                    <a:pt x="2312" y="1729"/>
                    <a:pt x="2279" y="1500"/>
                  </a:cubicBezTo>
                  <a:cubicBezTo>
                    <a:pt x="2236" y="1156"/>
                    <a:pt x="2024" y="1016"/>
                    <a:pt x="1828" y="1016"/>
                  </a:cubicBezTo>
                  <a:cubicBezTo>
                    <a:pt x="1725" y="1016"/>
                    <a:pt x="1626" y="1055"/>
                    <a:pt x="1558" y="1123"/>
                  </a:cubicBezTo>
                  <a:cubicBezTo>
                    <a:pt x="1394" y="1286"/>
                    <a:pt x="1443" y="1565"/>
                    <a:pt x="1640" y="1696"/>
                  </a:cubicBezTo>
                  <a:cubicBezTo>
                    <a:pt x="1711" y="1728"/>
                    <a:pt x="1775" y="1738"/>
                    <a:pt x="1832" y="1738"/>
                  </a:cubicBezTo>
                  <a:cubicBezTo>
                    <a:pt x="1923" y="1738"/>
                    <a:pt x="1995" y="1712"/>
                    <a:pt x="2043" y="1712"/>
                  </a:cubicBezTo>
                  <a:cubicBezTo>
                    <a:pt x="2090" y="1712"/>
                    <a:pt x="2115" y="1736"/>
                    <a:pt x="2115" y="1827"/>
                  </a:cubicBezTo>
                  <a:cubicBezTo>
                    <a:pt x="2082" y="2024"/>
                    <a:pt x="1968" y="2204"/>
                    <a:pt x="1787" y="2286"/>
                  </a:cubicBezTo>
                  <a:cubicBezTo>
                    <a:pt x="1681" y="2340"/>
                    <a:pt x="1564" y="2365"/>
                    <a:pt x="1446" y="2365"/>
                  </a:cubicBezTo>
                  <a:cubicBezTo>
                    <a:pt x="1310" y="2365"/>
                    <a:pt x="1173" y="2331"/>
                    <a:pt x="1050" y="2270"/>
                  </a:cubicBezTo>
                  <a:cubicBezTo>
                    <a:pt x="509" y="2040"/>
                    <a:pt x="148" y="1106"/>
                    <a:pt x="788" y="549"/>
                  </a:cubicBezTo>
                  <a:cubicBezTo>
                    <a:pt x="1033" y="303"/>
                    <a:pt x="1378" y="172"/>
                    <a:pt x="1722" y="155"/>
                  </a:cubicBezTo>
                  <a:cubicBezTo>
                    <a:pt x="2476" y="205"/>
                    <a:pt x="3295" y="746"/>
                    <a:pt x="3443" y="2204"/>
                  </a:cubicBezTo>
                  <a:cubicBezTo>
                    <a:pt x="3476" y="2762"/>
                    <a:pt x="3427" y="3319"/>
                    <a:pt x="3279" y="3844"/>
                  </a:cubicBezTo>
                  <a:cubicBezTo>
                    <a:pt x="3148" y="4302"/>
                    <a:pt x="2935" y="4745"/>
                    <a:pt x="2673" y="5138"/>
                  </a:cubicBezTo>
                  <a:cubicBezTo>
                    <a:pt x="2263" y="5614"/>
                    <a:pt x="1755" y="6024"/>
                    <a:pt x="1181" y="6286"/>
                  </a:cubicBezTo>
                  <a:cubicBezTo>
                    <a:pt x="1804" y="6040"/>
                    <a:pt x="2361" y="5630"/>
                    <a:pt x="2804" y="5122"/>
                  </a:cubicBezTo>
                  <a:cubicBezTo>
                    <a:pt x="3541" y="4270"/>
                    <a:pt x="4459" y="2254"/>
                    <a:pt x="3181" y="614"/>
                  </a:cubicBezTo>
                  <a:cubicBezTo>
                    <a:pt x="2835" y="207"/>
                    <a:pt x="2312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18"/>
            <p:cNvSpPr/>
            <p:nvPr/>
          </p:nvSpPr>
          <p:spPr>
            <a:xfrm>
              <a:off x="3950441" y="4923514"/>
              <a:ext cx="79815" cy="179050"/>
            </a:xfrm>
            <a:custGeom>
              <a:rect b="b" l="l" r="r" t="t"/>
              <a:pathLst>
                <a:path extrusionOk="0" h="5458" w="2433">
                  <a:moveTo>
                    <a:pt x="993" y="1"/>
                  </a:moveTo>
                  <a:cubicBezTo>
                    <a:pt x="632" y="1"/>
                    <a:pt x="0" y="584"/>
                    <a:pt x="285" y="2426"/>
                  </a:cubicBezTo>
                  <a:cubicBezTo>
                    <a:pt x="613" y="4458"/>
                    <a:pt x="2170" y="5409"/>
                    <a:pt x="2432" y="5458"/>
                  </a:cubicBezTo>
                  <a:cubicBezTo>
                    <a:pt x="2432" y="5458"/>
                    <a:pt x="908" y="4474"/>
                    <a:pt x="777" y="2803"/>
                  </a:cubicBezTo>
                  <a:cubicBezTo>
                    <a:pt x="645" y="1147"/>
                    <a:pt x="1154" y="1098"/>
                    <a:pt x="1317" y="737"/>
                  </a:cubicBezTo>
                  <a:cubicBezTo>
                    <a:pt x="1481" y="377"/>
                    <a:pt x="1399" y="114"/>
                    <a:pt x="1088" y="16"/>
                  </a:cubicBezTo>
                  <a:cubicBezTo>
                    <a:pt x="1060" y="6"/>
                    <a:pt x="1028" y="1"/>
                    <a:pt x="9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18"/>
            <p:cNvSpPr/>
            <p:nvPr/>
          </p:nvSpPr>
          <p:spPr>
            <a:xfrm>
              <a:off x="3914585" y="4874174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3608" y="0"/>
                  </a:moveTo>
                  <a:cubicBezTo>
                    <a:pt x="3397" y="0"/>
                    <a:pt x="3200" y="27"/>
                    <a:pt x="3033" y="61"/>
                  </a:cubicBezTo>
                  <a:cubicBezTo>
                    <a:pt x="2591" y="127"/>
                    <a:pt x="2181" y="307"/>
                    <a:pt x="1837" y="553"/>
                  </a:cubicBezTo>
                  <a:cubicBezTo>
                    <a:pt x="1" y="1913"/>
                    <a:pt x="345" y="4290"/>
                    <a:pt x="886" y="5438"/>
                  </a:cubicBezTo>
                  <a:cubicBezTo>
                    <a:pt x="1181" y="6126"/>
                    <a:pt x="1656" y="6700"/>
                    <a:pt x="2279" y="7109"/>
                  </a:cubicBezTo>
                  <a:cubicBezTo>
                    <a:pt x="1689" y="6683"/>
                    <a:pt x="1230" y="6093"/>
                    <a:pt x="968" y="5405"/>
                  </a:cubicBezTo>
                  <a:cubicBezTo>
                    <a:pt x="460" y="4257"/>
                    <a:pt x="198" y="1963"/>
                    <a:pt x="1935" y="701"/>
                  </a:cubicBezTo>
                  <a:cubicBezTo>
                    <a:pt x="2361" y="383"/>
                    <a:pt x="2918" y="191"/>
                    <a:pt x="3433" y="191"/>
                  </a:cubicBezTo>
                  <a:cubicBezTo>
                    <a:pt x="3849" y="191"/>
                    <a:pt x="4238" y="317"/>
                    <a:pt x="4509" y="602"/>
                  </a:cubicBezTo>
                  <a:cubicBezTo>
                    <a:pt x="5154" y="1248"/>
                    <a:pt x="4671" y="2308"/>
                    <a:pt x="3983" y="2308"/>
                  </a:cubicBezTo>
                  <a:cubicBezTo>
                    <a:pt x="3972" y="2308"/>
                    <a:pt x="3962" y="2307"/>
                    <a:pt x="3951" y="2307"/>
                  </a:cubicBezTo>
                  <a:cubicBezTo>
                    <a:pt x="3921" y="2310"/>
                    <a:pt x="3892" y="2312"/>
                    <a:pt x="3862" y="2312"/>
                  </a:cubicBezTo>
                  <a:cubicBezTo>
                    <a:pt x="3601" y="2312"/>
                    <a:pt x="3361" y="2182"/>
                    <a:pt x="3214" y="1946"/>
                  </a:cubicBezTo>
                  <a:cubicBezTo>
                    <a:pt x="3164" y="1848"/>
                    <a:pt x="3132" y="1717"/>
                    <a:pt x="3148" y="1586"/>
                  </a:cubicBezTo>
                  <a:cubicBezTo>
                    <a:pt x="3167" y="1334"/>
                    <a:pt x="3244" y="1254"/>
                    <a:pt x="3300" y="1254"/>
                  </a:cubicBezTo>
                  <a:cubicBezTo>
                    <a:pt x="3339" y="1254"/>
                    <a:pt x="3368" y="1293"/>
                    <a:pt x="3361" y="1340"/>
                  </a:cubicBezTo>
                  <a:cubicBezTo>
                    <a:pt x="3318" y="1571"/>
                    <a:pt x="3504" y="1777"/>
                    <a:pt x="3729" y="1777"/>
                  </a:cubicBezTo>
                  <a:cubicBezTo>
                    <a:pt x="3759" y="1777"/>
                    <a:pt x="3789" y="1774"/>
                    <a:pt x="3820" y="1766"/>
                  </a:cubicBezTo>
                  <a:cubicBezTo>
                    <a:pt x="4230" y="1700"/>
                    <a:pt x="4328" y="1159"/>
                    <a:pt x="3968" y="963"/>
                  </a:cubicBezTo>
                  <a:cubicBezTo>
                    <a:pt x="3874" y="916"/>
                    <a:pt x="3776" y="894"/>
                    <a:pt x="3679" y="894"/>
                  </a:cubicBezTo>
                  <a:cubicBezTo>
                    <a:pt x="3371" y="894"/>
                    <a:pt x="3083" y="1117"/>
                    <a:pt x="3033" y="1455"/>
                  </a:cubicBezTo>
                  <a:cubicBezTo>
                    <a:pt x="2968" y="1782"/>
                    <a:pt x="3132" y="2110"/>
                    <a:pt x="3427" y="2274"/>
                  </a:cubicBezTo>
                  <a:lnTo>
                    <a:pt x="3476" y="2274"/>
                  </a:lnTo>
                  <a:cubicBezTo>
                    <a:pt x="3558" y="2323"/>
                    <a:pt x="3673" y="2372"/>
                    <a:pt x="3771" y="2389"/>
                  </a:cubicBezTo>
                  <a:cubicBezTo>
                    <a:pt x="3866" y="2411"/>
                    <a:pt x="3961" y="2421"/>
                    <a:pt x="4054" y="2421"/>
                  </a:cubicBezTo>
                  <a:cubicBezTo>
                    <a:pt x="4664" y="2421"/>
                    <a:pt x="5189" y="1983"/>
                    <a:pt x="5246" y="1471"/>
                  </a:cubicBezTo>
                  <a:cubicBezTo>
                    <a:pt x="5279" y="1061"/>
                    <a:pt x="5115" y="668"/>
                    <a:pt x="4820" y="389"/>
                  </a:cubicBezTo>
                  <a:cubicBezTo>
                    <a:pt x="4437" y="91"/>
                    <a:pt x="3998" y="0"/>
                    <a:pt x="36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18"/>
            <p:cNvSpPr/>
            <p:nvPr/>
          </p:nvSpPr>
          <p:spPr>
            <a:xfrm>
              <a:off x="4020547" y="4813287"/>
              <a:ext cx="239837" cy="168847"/>
            </a:xfrm>
            <a:custGeom>
              <a:rect b="b" l="l" r="r" t="t"/>
              <a:pathLst>
                <a:path extrusionOk="0" h="5147" w="7311">
                  <a:moveTo>
                    <a:pt x="1750" y="0"/>
                  </a:moveTo>
                  <a:cubicBezTo>
                    <a:pt x="1356" y="0"/>
                    <a:pt x="969" y="175"/>
                    <a:pt x="705" y="508"/>
                  </a:cubicBezTo>
                  <a:cubicBezTo>
                    <a:pt x="611" y="638"/>
                    <a:pt x="465" y="705"/>
                    <a:pt x="317" y="705"/>
                  </a:cubicBezTo>
                  <a:cubicBezTo>
                    <a:pt x="205" y="705"/>
                    <a:pt x="92" y="667"/>
                    <a:pt x="0" y="590"/>
                  </a:cubicBezTo>
                  <a:lnTo>
                    <a:pt x="0" y="590"/>
                  </a:lnTo>
                  <a:cubicBezTo>
                    <a:pt x="33" y="950"/>
                    <a:pt x="66" y="1016"/>
                    <a:pt x="1770" y="1737"/>
                  </a:cubicBezTo>
                  <a:cubicBezTo>
                    <a:pt x="3082" y="2294"/>
                    <a:pt x="3524" y="4261"/>
                    <a:pt x="3655" y="5146"/>
                  </a:cubicBezTo>
                  <a:cubicBezTo>
                    <a:pt x="3803" y="4261"/>
                    <a:pt x="4245" y="2294"/>
                    <a:pt x="5557" y="1737"/>
                  </a:cubicBezTo>
                  <a:cubicBezTo>
                    <a:pt x="7261" y="1016"/>
                    <a:pt x="7278" y="950"/>
                    <a:pt x="7311" y="590"/>
                  </a:cubicBezTo>
                  <a:lnTo>
                    <a:pt x="7311" y="590"/>
                  </a:lnTo>
                  <a:cubicBezTo>
                    <a:pt x="7219" y="667"/>
                    <a:pt x="7106" y="705"/>
                    <a:pt x="6995" y="705"/>
                  </a:cubicBezTo>
                  <a:cubicBezTo>
                    <a:pt x="6849" y="705"/>
                    <a:pt x="6706" y="638"/>
                    <a:pt x="6622" y="508"/>
                  </a:cubicBezTo>
                  <a:cubicBezTo>
                    <a:pt x="6348" y="175"/>
                    <a:pt x="5958" y="0"/>
                    <a:pt x="5565" y="0"/>
                  </a:cubicBezTo>
                  <a:cubicBezTo>
                    <a:pt x="5300" y="0"/>
                    <a:pt x="5034" y="80"/>
                    <a:pt x="4803" y="245"/>
                  </a:cubicBezTo>
                  <a:cubicBezTo>
                    <a:pt x="4229" y="655"/>
                    <a:pt x="3852" y="1475"/>
                    <a:pt x="3655" y="2655"/>
                  </a:cubicBezTo>
                  <a:cubicBezTo>
                    <a:pt x="3475" y="1458"/>
                    <a:pt x="3098" y="639"/>
                    <a:pt x="2524" y="245"/>
                  </a:cubicBezTo>
                  <a:cubicBezTo>
                    <a:pt x="2286" y="80"/>
                    <a:pt x="2016" y="0"/>
                    <a:pt x="17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18"/>
            <p:cNvSpPr/>
            <p:nvPr/>
          </p:nvSpPr>
          <p:spPr>
            <a:xfrm>
              <a:off x="4096886" y="4719693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00" y="427"/>
                  </a:cubicBezTo>
                  <a:cubicBezTo>
                    <a:pt x="558" y="853"/>
                    <a:pt x="1" y="1721"/>
                    <a:pt x="722" y="2902"/>
                  </a:cubicBezTo>
                  <a:cubicBezTo>
                    <a:pt x="1017" y="3377"/>
                    <a:pt x="1214" y="3902"/>
                    <a:pt x="1345" y="4442"/>
                  </a:cubicBezTo>
                  <a:cubicBezTo>
                    <a:pt x="1459" y="3902"/>
                    <a:pt x="1672" y="3377"/>
                    <a:pt x="1951" y="2902"/>
                  </a:cubicBezTo>
                  <a:cubicBezTo>
                    <a:pt x="2672" y="1721"/>
                    <a:pt x="2115" y="853"/>
                    <a:pt x="1672" y="427"/>
                  </a:cubicBezTo>
                  <a:cubicBezTo>
                    <a:pt x="1541" y="295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18"/>
            <p:cNvSpPr/>
            <p:nvPr/>
          </p:nvSpPr>
          <p:spPr>
            <a:xfrm>
              <a:off x="4040427" y="4582467"/>
              <a:ext cx="200603" cy="220056"/>
            </a:xfrm>
            <a:custGeom>
              <a:rect b="b" l="l" r="r" t="t"/>
              <a:pathLst>
                <a:path extrusionOk="0" h="6708" w="6115">
                  <a:moveTo>
                    <a:pt x="1592" y="1"/>
                  </a:moveTo>
                  <a:cubicBezTo>
                    <a:pt x="1194" y="1"/>
                    <a:pt x="805" y="156"/>
                    <a:pt x="574" y="446"/>
                  </a:cubicBezTo>
                  <a:cubicBezTo>
                    <a:pt x="0" y="1102"/>
                    <a:pt x="476" y="2069"/>
                    <a:pt x="1131" y="2102"/>
                  </a:cubicBezTo>
                  <a:cubicBezTo>
                    <a:pt x="1150" y="2103"/>
                    <a:pt x="1168" y="2103"/>
                    <a:pt x="1186" y="2103"/>
                  </a:cubicBezTo>
                  <a:cubicBezTo>
                    <a:pt x="1784" y="2103"/>
                    <a:pt x="1996" y="1584"/>
                    <a:pt x="1869" y="1282"/>
                  </a:cubicBezTo>
                  <a:cubicBezTo>
                    <a:pt x="1827" y="1114"/>
                    <a:pt x="1664" y="993"/>
                    <a:pt x="1495" y="993"/>
                  </a:cubicBezTo>
                  <a:cubicBezTo>
                    <a:pt x="1467" y="993"/>
                    <a:pt x="1438" y="996"/>
                    <a:pt x="1410" y="1003"/>
                  </a:cubicBezTo>
                  <a:cubicBezTo>
                    <a:pt x="1263" y="1020"/>
                    <a:pt x="1148" y="1167"/>
                    <a:pt x="1164" y="1315"/>
                  </a:cubicBezTo>
                  <a:cubicBezTo>
                    <a:pt x="1154" y="1471"/>
                    <a:pt x="1275" y="1567"/>
                    <a:pt x="1402" y="1567"/>
                  </a:cubicBezTo>
                  <a:cubicBezTo>
                    <a:pt x="1476" y="1567"/>
                    <a:pt x="1553" y="1535"/>
                    <a:pt x="1607" y="1462"/>
                  </a:cubicBezTo>
                  <a:cubicBezTo>
                    <a:pt x="1647" y="1399"/>
                    <a:pt x="1689" y="1374"/>
                    <a:pt x="1726" y="1374"/>
                  </a:cubicBezTo>
                  <a:cubicBezTo>
                    <a:pt x="1793" y="1374"/>
                    <a:pt x="1841" y="1459"/>
                    <a:pt x="1820" y="1544"/>
                  </a:cubicBezTo>
                  <a:cubicBezTo>
                    <a:pt x="1743" y="1788"/>
                    <a:pt x="1515" y="1942"/>
                    <a:pt x="1270" y="1942"/>
                  </a:cubicBezTo>
                  <a:cubicBezTo>
                    <a:pt x="1203" y="1942"/>
                    <a:pt x="1133" y="1930"/>
                    <a:pt x="1066" y="1905"/>
                  </a:cubicBezTo>
                  <a:cubicBezTo>
                    <a:pt x="656" y="1790"/>
                    <a:pt x="459" y="1053"/>
                    <a:pt x="1017" y="659"/>
                  </a:cubicBezTo>
                  <a:cubicBezTo>
                    <a:pt x="1139" y="567"/>
                    <a:pt x="1320" y="517"/>
                    <a:pt x="1524" y="517"/>
                  </a:cubicBezTo>
                  <a:cubicBezTo>
                    <a:pt x="2114" y="517"/>
                    <a:pt x="2890" y="931"/>
                    <a:pt x="2951" y="1905"/>
                  </a:cubicBezTo>
                  <a:cubicBezTo>
                    <a:pt x="2951" y="3069"/>
                    <a:pt x="2017" y="4118"/>
                    <a:pt x="1771" y="4888"/>
                  </a:cubicBezTo>
                  <a:cubicBezTo>
                    <a:pt x="1410" y="5970"/>
                    <a:pt x="1853" y="6642"/>
                    <a:pt x="1885" y="6708"/>
                  </a:cubicBezTo>
                  <a:cubicBezTo>
                    <a:pt x="1607" y="6150"/>
                    <a:pt x="1590" y="5495"/>
                    <a:pt x="1836" y="4921"/>
                  </a:cubicBezTo>
                  <a:cubicBezTo>
                    <a:pt x="2049" y="4396"/>
                    <a:pt x="2476" y="3839"/>
                    <a:pt x="2803" y="3134"/>
                  </a:cubicBezTo>
                  <a:cubicBezTo>
                    <a:pt x="2918" y="2921"/>
                    <a:pt x="3000" y="2675"/>
                    <a:pt x="3049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49" y="4396"/>
                    <a:pt x="4262" y="4921"/>
                  </a:cubicBezTo>
                  <a:cubicBezTo>
                    <a:pt x="4508" y="5495"/>
                    <a:pt x="4492" y="6150"/>
                    <a:pt x="4213" y="6708"/>
                  </a:cubicBezTo>
                  <a:cubicBezTo>
                    <a:pt x="4246" y="6642"/>
                    <a:pt x="4705" y="5970"/>
                    <a:pt x="4344" y="4888"/>
                  </a:cubicBezTo>
                  <a:cubicBezTo>
                    <a:pt x="4082" y="4118"/>
                    <a:pt x="3164" y="3069"/>
                    <a:pt x="3164" y="1905"/>
                  </a:cubicBezTo>
                  <a:cubicBezTo>
                    <a:pt x="3213" y="931"/>
                    <a:pt x="3986" y="517"/>
                    <a:pt x="4581" y="517"/>
                  </a:cubicBezTo>
                  <a:cubicBezTo>
                    <a:pt x="4787" y="517"/>
                    <a:pt x="4972" y="567"/>
                    <a:pt x="5098" y="659"/>
                  </a:cubicBezTo>
                  <a:cubicBezTo>
                    <a:pt x="5655" y="1053"/>
                    <a:pt x="5459" y="1790"/>
                    <a:pt x="5033" y="1905"/>
                  </a:cubicBezTo>
                  <a:cubicBezTo>
                    <a:pt x="4969" y="1930"/>
                    <a:pt x="4902" y="1942"/>
                    <a:pt x="4836" y="1942"/>
                  </a:cubicBezTo>
                  <a:cubicBezTo>
                    <a:pt x="4599" y="1942"/>
                    <a:pt x="4368" y="1788"/>
                    <a:pt x="4279" y="1544"/>
                  </a:cubicBezTo>
                  <a:cubicBezTo>
                    <a:pt x="4257" y="1459"/>
                    <a:pt x="4312" y="1374"/>
                    <a:pt x="4384" y="1374"/>
                  </a:cubicBezTo>
                  <a:cubicBezTo>
                    <a:pt x="4423" y="1374"/>
                    <a:pt x="4468" y="1399"/>
                    <a:pt x="4508" y="1462"/>
                  </a:cubicBezTo>
                  <a:cubicBezTo>
                    <a:pt x="4556" y="1535"/>
                    <a:pt x="4629" y="1567"/>
                    <a:pt x="4701" y="1567"/>
                  </a:cubicBezTo>
                  <a:cubicBezTo>
                    <a:pt x="4826" y="1567"/>
                    <a:pt x="4951" y="1471"/>
                    <a:pt x="4951" y="1315"/>
                  </a:cubicBezTo>
                  <a:cubicBezTo>
                    <a:pt x="4967" y="1167"/>
                    <a:pt x="4852" y="1020"/>
                    <a:pt x="4705" y="1003"/>
                  </a:cubicBezTo>
                  <a:cubicBezTo>
                    <a:pt x="4674" y="996"/>
                    <a:pt x="4644" y="993"/>
                    <a:pt x="4615" y="993"/>
                  </a:cubicBezTo>
                  <a:cubicBezTo>
                    <a:pt x="4438" y="993"/>
                    <a:pt x="4286" y="1114"/>
                    <a:pt x="4229" y="1282"/>
                  </a:cubicBezTo>
                  <a:cubicBezTo>
                    <a:pt x="4102" y="1584"/>
                    <a:pt x="4346" y="2103"/>
                    <a:pt x="4930" y="2103"/>
                  </a:cubicBezTo>
                  <a:cubicBezTo>
                    <a:pt x="4947" y="2103"/>
                    <a:pt x="4965" y="2103"/>
                    <a:pt x="4983" y="2102"/>
                  </a:cubicBezTo>
                  <a:cubicBezTo>
                    <a:pt x="5606" y="2069"/>
                    <a:pt x="6114" y="1102"/>
                    <a:pt x="5524" y="446"/>
                  </a:cubicBezTo>
                  <a:cubicBezTo>
                    <a:pt x="5294" y="156"/>
                    <a:pt x="4908" y="1"/>
                    <a:pt x="4513" y="1"/>
                  </a:cubicBezTo>
                  <a:cubicBezTo>
                    <a:pt x="4039" y="1"/>
                    <a:pt x="3553" y="225"/>
                    <a:pt x="3312" y="708"/>
                  </a:cubicBezTo>
                  <a:cubicBezTo>
                    <a:pt x="3197" y="872"/>
                    <a:pt x="3098" y="1069"/>
                    <a:pt x="3049" y="1266"/>
                  </a:cubicBezTo>
                  <a:cubicBezTo>
                    <a:pt x="3000" y="1069"/>
                    <a:pt x="2918" y="872"/>
                    <a:pt x="2803" y="708"/>
                  </a:cubicBezTo>
                  <a:cubicBezTo>
                    <a:pt x="2562" y="225"/>
                    <a:pt x="2071" y="1"/>
                    <a:pt x="159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18"/>
            <p:cNvSpPr/>
            <p:nvPr/>
          </p:nvSpPr>
          <p:spPr>
            <a:xfrm>
              <a:off x="3878039" y="4693875"/>
              <a:ext cx="171012" cy="268903"/>
            </a:xfrm>
            <a:custGeom>
              <a:rect b="b" l="l" r="r" t="t"/>
              <a:pathLst>
                <a:path extrusionOk="0" h="8197" w="5213">
                  <a:moveTo>
                    <a:pt x="4115" y="1"/>
                  </a:moveTo>
                  <a:cubicBezTo>
                    <a:pt x="4115" y="1"/>
                    <a:pt x="4196" y="607"/>
                    <a:pt x="3803" y="837"/>
                  </a:cubicBezTo>
                  <a:cubicBezTo>
                    <a:pt x="3410" y="1066"/>
                    <a:pt x="2852" y="1525"/>
                    <a:pt x="3442" y="2050"/>
                  </a:cubicBezTo>
                  <a:cubicBezTo>
                    <a:pt x="4033" y="2574"/>
                    <a:pt x="4213" y="3328"/>
                    <a:pt x="3688" y="4066"/>
                  </a:cubicBezTo>
                  <a:cubicBezTo>
                    <a:pt x="3688" y="4066"/>
                    <a:pt x="3983" y="2967"/>
                    <a:pt x="3262" y="2476"/>
                  </a:cubicBezTo>
                  <a:cubicBezTo>
                    <a:pt x="3063" y="2343"/>
                    <a:pt x="2904" y="2306"/>
                    <a:pt x="2789" y="2306"/>
                  </a:cubicBezTo>
                  <a:cubicBezTo>
                    <a:pt x="2648" y="2306"/>
                    <a:pt x="2574" y="2361"/>
                    <a:pt x="2574" y="2361"/>
                  </a:cubicBezTo>
                  <a:cubicBezTo>
                    <a:pt x="2623" y="2492"/>
                    <a:pt x="2656" y="2640"/>
                    <a:pt x="2672" y="2787"/>
                  </a:cubicBezTo>
                  <a:cubicBezTo>
                    <a:pt x="2688" y="3000"/>
                    <a:pt x="2213" y="3361"/>
                    <a:pt x="2557" y="3754"/>
                  </a:cubicBezTo>
                  <a:cubicBezTo>
                    <a:pt x="2902" y="4148"/>
                    <a:pt x="3147" y="4918"/>
                    <a:pt x="1934" y="5803"/>
                  </a:cubicBezTo>
                  <a:cubicBezTo>
                    <a:pt x="1934" y="5803"/>
                    <a:pt x="2557" y="4443"/>
                    <a:pt x="2197" y="3738"/>
                  </a:cubicBezTo>
                  <a:cubicBezTo>
                    <a:pt x="1836" y="3033"/>
                    <a:pt x="1377" y="3148"/>
                    <a:pt x="967" y="2558"/>
                  </a:cubicBezTo>
                  <a:cubicBezTo>
                    <a:pt x="967" y="2558"/>
                    <a:pt x="0" y="3082"/>
                    <a:pt x="754" y="4230"/>
                  </a:cubicBezTo>
                  <a:cubicBezTo>
                    <a:pt x="1623" y="5574"/>
                    <a:pt x="541" y="7278"/>
                    <a:pt x="1476" y="8196"/>
                  </a:cubicBezTo>
                  <a:cubicBezTo>
                    <a:pt x="1476" y="8196"/>
                    <a:pt x="1410" y="6836"/>
                    <a:pt x="2672" y="5606"/>
                  </a:cubicBezTo>
                  <a:cubicBezTo>
                    <a:pt x="3934" y="4377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18"/>
            <p:cNvSpPr/>
            <p:nvPr/>
          </p:nvSpPr>
          <p:spPr>
            <a:xfrm>
              <a:off x="4028059" y="4660544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2590" y="0"/>
                  </a:moveTo>
                  <a:lnTo>
                    <a:pt x="2590" y="0"/>
                  </a:lnTo>
                  <a:cubicBezTo>
                    <a:pt x="2541" y="279"/>
                    <a:pt x="2279" y="525"/>
                    <a:pt x="1640" y="820"/>
                  </a:cubicBezTo>
                  <a:cubicBezTo>
                    <a:pt x="984" y="1099"/>
                    <a:pt x="1230" y="1935"/>
                    <a:pt x="1279" y="2115"/>
                  </a:cubicBezTo>
                  <a:cubicBezTo>
                    <a:pt x="1342" y="2303"/>
                    <a:pt x="1405" y="2641"/>
                    <a:pt x="1209" y="2641"/>
                  </a:cubicBezTo>
                  <a:cubicBezTo>
                    <a:pt x="1200" y="2641"/>
                    <a:pt x="1191" y="2641"/>
                    <a:pt x="1181" y="2639"/>
                  </a:cubicBezTo>
                  <a:cubicBezTo>
                    <a:pt x="968" y="2607"/>
                    <a:pt x="1017" y="2492"/>
                    <a:pt x="1115" y="1820"/>
                  </a:cubicBezTo>
                  <a:cubicBezTo>
                    <a:pt x="1188" y="1319"/>
                    <a:pt x="879" y="1255"/>
                    <a:pt x="717" y="1255"/>
                  </a:cubicBezTo>
                  <a:cubicBezTo>
                    <a:pt x="662" y="1255"/>
                    <a:pt x="623" y="1262"/>
                    <a:pt x="623" y="1262"/>
                  </a:cubicBezTo>
                  <a:cubicBezTo>
                    <a:pt x="754" y="1426"/>
                    <a:pt x="738" y="1656"/>
                    <a:pt x="607" y="1820"/>
                  </a:cubicBezTo>
                  <a:cubicBezTo>
                    <a:pt x="361" y="2066"/>
                    <a:pt x="50" y="2344"/>
                    <a:pt x="312" y="3098"/>
                  </a:cubicBezTo>
                  <a:cubicBezTo>
                    <a:pt x="574" y="3852"/>
                    <a:pt x="0" y="4524"/>
                    <a:pt x="0" y="4524"/>
                  </a:cubicBezTo>
                  <a:cubicBezTo>
                    <a:pt x="3033" y="2017"/>
                    <a:pt x="2590" y="1"/>
                    <a:pt x="25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18"/>
            <p:cNvSpPr/>
            <p:nvPr/>
          </p:nvSpPr>
          <p:spPr>
            <a:xfrm>
              <a:off x="3831258" y="4941754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cubicBezTo>
                    <a:pt x="1869" y="1"/>
                    <a:pt x="2000" y="280"/>
                    <a:pt x="1639" y="526"/>
                  </a:cubicBezTo>
                  <a:cubicBezTo>
                    <a:pt x="1295" y="771"/>
                    <a:pt x="0" y="2443"/>
                    <a:pt x="3590" y="4263"/>
                  </a:cubicBezTo>
                  <a:cubicBezTo>
                    <a:pt x="3590" y="4263"/>
                    <a:pt x="2738" y="3771"/>
                    <a:pt x="2639" y="2476"/>
                  </a:cubicBezTo>
                  <a:cubicBezTo>
                    <a:pt x="2525" y="1198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18"/>
            <p:cNvSpPr/>
            <p:nvPr/>
          </p:nvSpPr>
          <p:spPr>
            <a:xfrm>
              <a:off x="3598961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77" y="1"/>
                  </a:moveTo>
                  <a:cubicBezTo>
                    <a:pt x="4754" y="1"/>
                    <a:pt x="4503" y="53"/>
                    <a:pt x="4229" y="176"/>
                  </a:cubicBezTo>
                  <a:cubicBezTo>
                    <a:pt x="2770" y="831"/>
                    <a:pt x="3033" y="3306"/>
                    <a:pt x="4770" y="3667"/>
                  </a:cubicBezTo>
                  <a:cubicBezTo>
                    <a:pt x="4983" y="3700"/>
                    <a:pt x="5180" y="3732"/>
                    <a:pt x="5360" y="3749"/>
                  </a:cubicBezTo>
                  <a:cubicBezTo>
                    <a:pt x="4901" y="3831"/>
                    <a:pt x="4459" y="3995"/>
                    <a:pt x="4049" y="4191"/>
                  </a:cubicBezTo>
                  <a:cubicBezTo>
                    <a:pt x="3885" y="4273"/>
                    <a:pt x="3655" y="4339"/>
                    <a:pt x="3606" y="4355"/>
                  </a:cubicBezTo>
                  <a:cubicBezTo>
                    <a:pt x="3152" y="4528"/>
                    <a:pt x="2723" y="4603"/>
                    <a:pt x="2335" y="4603"/>
                  </a:cubicBezTo>
                  <a:cubicBezTo>
                    <a:pt x="1506" y="4603"/>
                    <a:pt x="870" y="4257"/>
                    <a:pt x="590" y="3765"/>
                  </a:cubicBezTo>
                  <a:cubicBezTo>
                    <a:pt x="361" y="3355"/>
                    <a:pt x="344" y="2864"/>
                    <a:pt x="558" y="2454"/>
                  </a:cubicBezTo>
                  <a:cubicBezTo>
                    <a:pt x="558" y="2437"/>
                    <a:pt x="574" y="2437"/>
                    <a:pt x="574" y="2421"/>
                  </a:cubicBezTo>
                  <a:cubicBezTo>
                    <a:pt x="778" y="2107"/>
                    <a:pt x="1114" y="1960"/>
                    <a:pt x="1430" y="1960"/>
                  </a:cubicBezTo>
                  <a:cubicBezTo>
                    <a:pt x="1722" y="1960"/>
                    <a:pt x="1997" y="2086"/>
                    <a:pt x="2131" y="2323"/>
                  </a:cubicBezTo>
                  <a:cubicBezTo>
                    <a:pt x="2229" y="2454"/>
                    <a:pt x="2295" y="2634"/>
                    <a:pt x="2295" y="2798"/>
                  </a:cubicBezTo>
                  <a:cubicBezTo>
                    <a:pt x="2295" y="2946"/>
                    <a:pt x="2229" y="3093"/>
                    <a:pt x="2131" y="3208"/>
                  </a:cubicBezTo>
                  <a:cubicBezTo>
                    <a:pt x="2017" y="3305"/>
                    <a:pt x="1954" y="3335"/>
                    <a:pt x="1923" y="3335"/>
                  </a:cubicBezTo>
                  <a:cubicBezTo>
                    <a:pt x="1897" y="3335"/>
                    <a:pt x="1894" y="3313"/>
                    <a:pt x="1902" y="3290"/>
                  </a:cubicBezTo>
                  <a:cubicBezTo>
                    <a:pt x="2017" y="3030"/>
                    <a:pt x="1727" y="2861"/>
                    <a:pt x="1473" y="2861"/>
                  </a:cubicBezTo>
                  <a:cubicBezTo>
                    <a:pt x="1295" y="2861"/>
                    <a:pt x="1134" y="2946"/>
                    <a:pt x="1148" y="3142"/>
                  </a:cubicBezTo>
                  <a:cubicBezTo>
                    <a:pt x="1137" y="3417"/>
                    <a:pt x="1383" y="3544"/>
                    <a:pt x="1636" y="3544"/>
                  </a:cubicBezTo>
                  <a:cubicBezTo>
                    <a:pt x="1760" y="3544"/>
                    <a:pt x="1886" y="3513"/>
                    <a:pt x="1984" y="3454"/>
                  </a:cubicBezTo>
                  <a:lnTo>
                    <a:pt x="2016" y="3437"/>
                  </a:lnTo>
                  <a:cubicBezTo>
                    <a:pt x="2049" y="3421"/>
                    <a:pt x="2066" y="3405"/>
                    <a:pt x="2082" y="3388"/>
                  </a:cubicBezTo>
                  <a:lnTo>
                    <a:pt x="2082" y="3372"/>
                  </a:lnTo>
                  <a:cubicBezTo>
                    <a:pt x="2393" y="3093"/>
                    <a:pt x="2426" y="2618"/>
                    <a:pt x="2180" y="2290"/>
                  </a:cubicBezTo>
                  <a:cubicBezTo>
                    <a:pt x="2042" y="2013"/>
                    <a:pt x="1726" y="1862"/>
                    <a:pt x="1388" y="1862"/>
                  </a:cubicBezTo>
                  <a:cubicBezTo>
                    <a:pt x="1046" y="1862"/>
                    <a:pt x="682" y="2017"/>
                    <a:pt x="459" y="2356"/>
                  </a:cubicBezTo>
                  <a:cubicBezTo>
                    <a:pt x="0" y="2946"/>
                    <a:pt x="131" y="4109"/>
                    <a:pt x="935" y="4585"/>
                  </a:cubicBezTo>
                  <a:cubicBezTo>
                    <a:pt x="1300" y="4783"/>
                    <a:pt x="1707" y="4882"/>
                    <a:pt x="2131" y="4882"/>
                  </a:cubicBezTo>
                  <a:cubicBezTo>
                    <a:pt x="2164" y="4882"/>
                    <a:pt x="2197" y="4881"/>
                    <a:pt x="2229" y="4880"/>
                  </a:cubicBezTo>
                  <a:cubicBezTo>
                    <a:pt x="3131" y="4847"/>
                    <a:pt x="3852" y="4355"/>
                    <a:pt x="5016" y="3995"/>
                  </a:cubicBezTo>
                  <a:cubicBezTo>
                    <a:pt x="5459" y="3896"/>
                    <a:pt x="5885" y="3831"/>
                    <a:pt x="6327" y="3798"/>
                  </a:cubicBezTo>
                  <a:cubicBezTo>
                    <a:pt x="6540" y="3782"/>
                    <a:pt x="6737" y="3716"/>
                    <a:pt x="6917" y="3618"/>
                  </a:cubicBezTo>
                  <a:lnTo>
                    <a:pt x="6917" y="3618"/>
                  </a:lnTo>
                  <a:cubicBezTo>
                    <a:pt x="6917" y="3618"/>
                    <a:pt x="6807" y="3644"/>
                    <a:pt x="6662" y="3644"/>
                  </a:cubicBezTo>
                  <a:cubicBezTo>
                    <a:pt x="6508" y="3644"/>
                    <a:pt x="6315" y="3614"/>
                    <a:pt x="6180" y="3487"/>
                  </a:cubicBezTo>
                  <a:cubicBezTo>
                    <a:pt x="5917" y="3257"/>
                    <a:pt x="5917" y="3355"/>
                    <a:pt x="5639" y="3257"/>
                  </a:cubicBezTo>
                  <a:cubicBezTo>
                    <a:pt x="5475" y="3224"/>
                    <a:pt x="5360" y="3060"/>
                    <a:pt x="5360" y="2896"/>
                  </a:cubicBezTo>
                  <a:cubicBezTo>
                    <a:pt x="5163" y="3060"/>
                    <a:pt x="5131" y="3355"/>
                    <a:pt x="5278" y="3552"/>
                  </a:cubicBezTo>
                  <a:cubicBezTo>
                    <a:pt x="5278" y="3552"/>
                    <a:pt x="4557" y="3552"/>
                    <a:pt x="4393" y="3191"/>
                  </a:cubicBezTo>
                  <a:cubicBezTo>
                    <a:pt x="4213" y="2814"/>
                    <a:pt x="4426" y="2814"/>
                    <a:pt x="4557" y="2733"/>
                  </a:cubicBezTo>
                  <a:cubicBezTo>
                    <a:pt x="4705" y="2651"/>
                    <a:pt x="4754" y="2519"/>
                    <a:pt x="4606" y="2306"/>
                  </a:cubicBezTo>
                  <a:cubicBezTo>
                    <a:pt x="4459" y="2093"/>
                    <a:pt x="4475" y="1733"/>
                    <a:pt x="4737" y="1733"/>
                  </a:cubicBezTo>
                  <a:cubicBezTo>
                    <a:pt x="4658" y="1560"/>
                    <a:pt x="4492" y="1452"/>
                    <a:pt x="4310" y="1452"/>
                  </a:cubicBezTo>
                  <a:cubicBezTo>
                    <a:pt x="4267" y="1452"/>
                    <a:pt x="4224" y="1458"/>
                    <a:pt x="4180" y="1470"/>
                  </a:cubicBezTo>
                  <a:cubicBezTo>
                    <a:pt x="3754" y="1552"/>
                    <a:pt x="3754" y="2159"/>
                    <a:pt x="3754" y="2159"/>
                  </a:cubicBezTo>
                  <a:cubicBezTo>
                    <a:pt x="3754" y="2159"/>
                    <a:pt x="3459" y="1405"/>
                    <a:pt x="3934" y="1028"/>
                  </a:cubicBezTo>
                  <a:cubicBezTo>
                    <a:pt x="4123" y="883"/>
                    <a:pt x="4274" y="827"/>
                    <a:pt x="4391" y="827"/>
                  </a:cubicBezTo>
                  <a:cubicBezTo>
                    <a:pt x="4578" y="827"/>
                    <a:pt x="4681" y="969"/>
                    <a:pt x="4721" y="1110"/>
                  </a:cubicBezTo>
                  <a:cubicBezTo>
                    <a:pt x="4774" y="1295"/>
                    <a:pt x="4870" y="1449"/>
                    <a:pt x="5017" y="1449"/>
                  </a:cubicBezTo>
                  <a:cubicBezTo>
                    <a:pt x="5052" y="1449"/>
                    <a:pt x="5090" y="1440"/>
                    <a:pt x="5131" y="1421"/>
                  </a:cubicBezTo>
                  <a:cubicBezTo>
                    <a:pt x="5261" y="1345"/>
                    <a:pt x="5377" y="1248"/>
                    <a:pt x="5474" y="1248"/>
                  </a:cubicBezTo>
                  <a:cubicBezTo>
                    <a:pt x="5523" y="1248"/>
                    <a:pt x="5567" y="1273"/>
                    <a:pt x="5606" y="1339"/>
                  </a:cubicBezTo>
                  <a:cubicBezTo>
                    <a:pt x="5737" y="1602"/>
                    <a:pt x="5622" y="1897"/>
                    <a:pt x="5360" y="2011"/>
                  </a:cubicBezTo>
                  <a:cubicBezTo>
                    <a:pt x="5360" y="2011"/>
                    <a:pt x="5366" y="2012"/>
                    <a:pt x="5376" y="2012"/>
                  </a:cubicBezTo>
                  <a:cubicBezTo>
                    <a:pt x="5484" y="2012"/>
                    <a:pt x="6094" y="1984"/>
                    <a:pt x="6229" y="1372"/>
                  </a:cubicBezTo>
                  <a:cubicBezTo>
                    <a:pt x="6334" y="822"/>
                    <a:pt x="5864" y="1"/>
                    <a:pt x="49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18"/>
            <p:cNvSpPr/>
            <p:nvPr/>
          </p:nvSpPr>
          <p:spPr>
            <a:xfrm>
              <a:off x="3562941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836" y="1"/>
                  </a:moveTo>
                  <a:cubicBezTo>
                    <a:pt x="836" y="1"/>
                    <a:pt x="0" y="919"/>
                    <a:pt x="557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6"/>
                    <a:pt x="1131" y="3099"/>
                    <a:pt x="1147" y="3295"/>
                  </a:cubicBezTo>
                  <a:cubicBezTo>
                    <a:pt x="1200" y="3204"/>
                    <a:pt x="1293" y="3154"/>
                    <a:pt x="1395" y="3154"/>
                  </a:cubicBezTo>
                  <a:cubicBezTo>
                    <a:pt x="1422" y="3154"/>
                    <a:pt x="1448" y="3158"/>
                    <a:pt x="1475" y="3164"/>
                  </a:cubicBezTo>
                  <a:cubicBezTo>
                    <a:pt x="1590" y="3200"/>
                    <a:pt x="1753" y="3278"/>
                    <a:pt x="1938" y="3278"/>
                  </a:cubicBezTo>
                  <a:cubicBezTo>
                    <a:pt x="2096" y="3278"/>
                    <a:pt x="2269" y="3221"/>
                    <a:pt x="2442" y="3033"/>
                  </a:cubicBezTo>
                  <a:cubicBezTo>
                    <a:pt x="2819" y="2640"/>
                    <a:pt x="3311" y="2869"/>
                    <a:pt x="4655" y="2148"/>
                  </a:cubicBezTo>
                  <a:lnTo>
                    <a:pt x="4655" y="2148"/>
                  </a:lnTo>
                  <a:cubicBezTo>
                    <a:pt x="4655" y="2148"/>
                    <a:pt x="3926" y="2456"/>
                    <a:pt x="3108" y="2456"/>
                  </a:cubicBezTo>
                  <a:cubicBezTo>
                    <a:pt x="2646" y="2456"/>
                    <a:pt x="2156" y="2357"/>
                    <a:pt x="1754" y="2050"/>
                  </a:cubicBezTo>
                  <a:cubicBezTo>
                    <a:pt x="1098" y="1574"/>
                    <a:pt x="754" y="804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18"/>
            <p:cNvSpPr/>
            <p:nvPr/>
          </p:nvSpPr>
          <p:spPr>
            <a:xfrm>
              <a:off x="3764039" y="4820307"/>
              <a:ext cx="145753" cy="205917"/>
            </a:xfrm>
            <a:custGeom>
              <a:rect b="b" l="l" r="r" t="t"/>
              <a:pathLst>
                <a:path extrusionOk="0" h="6277" w="4443">
                  <a:moveTo>
                    <a:pt x="2632" y="0"/>
                  </a:moveTo>
                  <a:cubicBezTo>
                    <a:pt x="2136" y="0"/>
                    <a:pt x="1621" y="202"/>
                    <a:pt x="1279" y="605"/>
                  </a:cubicBezTo>
                  <a:cubicBezTo>
                    <a:pt x="0" y="2244"/>
                    <a:pt x="902" y="4260"/>
                    <a:pt x="1656" y="5113"/>
                  </a:cubicBezTo>
                  <a:cubicBezTo>
                    <a:pt x="2082" y="5637"/>
                    <a:pt x="2639" y="6031"/>
                    <a:pt x="3262" y="6276"/>
                  </a:cubicBezTo>
                  <a:cubicBezTo>
                    <a:pt x="2689" y="6014"/>
                    <a:pt x="2180" y="5621"/>
                    <a:pt x="1787" y="5129"/>
                  </a:cubicBezTo>
                  <a:cubicBezTo>
                    <a:pt x="1508" y="4736"/>
                    <a:pt x="1312" y="4309"/>
                    <a:pt x="1181" y="3851"/>
                  </a:cubicBezTo>
                  <a:cubicBezTo>
                    <a:pt x="1033" y="3326"/>
                    <a:pt x="984" y="2769"/>
                    <a:pt x="1017" y="2211"/>
                  </a:cubicBezTo>
                  <a:cubicBezTo>
                    <a:pt x="1148" y="736"/>
                    <a:pt x="1984" y="195"/>
                    <a:pt x="2738" y="162"/>
                  </a:cubicBezTo>
                  <a:cubicBezTo>
                    <a:pt x="3082" y="162"/>
                    <a:pt x="3410" y="310"/>
                    <a:pt x="3656" y="556"/>
                  </a:cubicBezTo>
                  <a:cubicBezTo>
                    <a:pt x="4295" y="1097"/>
                    <a:pt x="3951" y="2047"/>
                    <a:pt x="3410" y="2277"/>
                  </a:cubicBezTo>
                  <a:cubicBezTo>
                    <a:pt x="3287" y="2338"/>
                    <a:pt x="3150" y="2372"/>
                    <a:pt x="3011" y="2372"/>
                  </a:cubicBezTo>
                  <a:cubicBezTo>
                    <a:pt x="2891" y="2372"/>
                    <a:pt x="2770" y="2347"/>
                    <a:pt x="2656" y="2293"/>
                  </a:cubicBezTo>
                  <a:cubicBezTo>
                    <a:pt x="2492" y="2195"/>
                    <a:pt x="2377" y="2031"/>
                    <a:pt x="2344" y="1834"/>
                  </a:cubicBezTo>
                  <a:cubicBezTo>
                    <a:pt x="2344" y="1737"/>
                    <a:pt x="2370" y="1714"/>
                    <a:pt x="2421" y="1714"/>
                  </a:cubicBezTo>
                  <a:cubicBezTo>
                    <a:pt x="2465" y="1714"/>
                    <a:pt x="2527" y="1731"/>
                    <a:pt x="2607" y="1731"/>
                  </a:cubicBezTo>
                  <a:cubicBezTo>
                    <a:pt x="2667" y="1731"/>
                    <a:pt x="2739" y="1721"/>
                    <a:pt x="2820" y="1687"/>
                  </a:cubicBezTo>
                  <a:cubicBezTo>
                    <a:pt x="3016" y="1572"/>
                    <a:pt x="3049" y="1293"/>
                    <a:pt x="2885" y="1130"/>
                  </a:cubicBezTo>
                  <a:cubicBezTo>
                    <a:pt x="2817" y="1056"/>
                    <a:pt x="2717" y="1015"/>
                    <a:pt x="2614" y="1015"/>
                  </a:cubicBezTo>
                  <a:cubicBezTo>
                    <a:pt x="2419" y="1015"/>
                    <a:pt x="2212" y="1158"/>
                    <a:pt x="2180" y="1490"/>
                  </a:cubicBezTo>
                  <a:cubicBezTo>
                    <a:pt x="2148" y="1736"/>
                    <a:pt x="2213" y="1982"/>
                    <a:pt x="2377" y="2146"/>
                  </a:cubicBezTo>
                  <a:lnTo>
                    <a:pt x="2443" y="2211"/>
                  </a:lnTo>
                  <a:cubicBezTo>
                    <a:pt x="2459" y="2228"/>
                    <a:pt x="2475" y="2244"/>
                    <a:pt x="2508" y="2261"/>
                  </a:cubicBezTo>
                  <a:lnTo>
                    <a:pt x="2557" y="2293"/>
                  </a:lnTo>
                  <a:lnTo>
                    <a:pt x="2590" y="2326"/>
                  </a:lnTo>
                  <a:lnTo>
                    <a:pt x="2623" y="2343"/>
                  </a:lnTo>
                  <a:cubicBezTo>
                    <a:pt x="2754" y="2408"/>
                    <a:pt x="2893" y="2441"/>
                    <a:pt x="3031" y="2441"/>
                  </a:cubicBezTo>
                  <a:cubicBezTo>
                    <a:pt x="3168" y="2441"/>
                    <a:pt x="3303" y="2408"/>
                    <a:pt x="3426" y="2343"/>
                  </a:cubicBezTo>
                  <a:cubicBezTo>
                    <a:pt x="4016" y="2129"/>
                    <a:pt x="4442" y="1080"/>
                    <a:pt x="3754" y="458"/>
                  </a:cubicBezTo>
                  <a:cubicBezTo>
                    <a:pt x="3479" y="153"/>
                    <a:pt x="3063" y="0"/>
                    <a:pt x="26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18"/>
            <p:cNvSpPr/>
            <p:nvPr/>
          </p:nvSpPr>
          <p:spPr>
            <a:xfrm>
              <a:off x="2998323" y="4897236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2015" y="1"/>
                  </a:moveTo>
                  <a:cubicBezTo>
                    <a:pt x="1099" y="1"/>
                    <a:pt x="77" y="653"/>
                    <a:pt x="33" y="1850"/>
                  </a:cubicBezTo>
                  <a:cubicBezTo>
                    <a:pt x="0" y="2718"/>
                    <a:pt x="475" y="3522"/>
                    <a:pt x="1246" y="3931"/>
                  </a:cubicBezTo>
                  <a:cubicBezTo>
                    <a:pt x="1740" y="4189"/>
                    <a:pt x="2291" y="4291"/>
                    <a:pt x="2857" y="4291"/>
                  </a:cubicBezTo>
                  <a:cubicBezTo>
                    <a:pt x="3192" y="4291"/>
                    <a:pt x="3533" y="4255"/>
                    <a:pt x="3868" y="4194"/>
                  </a:cubicBezTo>
                  <a:cubicBezTo>
                    <a:pt x="4754" y="3948"/>
                    <a:pt x="5573" y="3620"/>
                    <a:pt x="6393" y="3423"/>
                  </a:cubicBezTo>
                  <a:cubicBezTo>
                    <a:pt x="6594" y="3370"/>
                    <a:pt x="6801" y="3343"/>
                    <a:pt x="7005" y="3343"/>
                  </a:cubicBezTo>
                  <a:cubicBezTo>
                    <a:pt x="7613" y="3343"/>
                    <a:pt x="8192" y="3580"/>
                    <a:pt x="8524" y="4046"/>
                  </a:cubicBezTo>
                  <a:cubicBezTo>
                    <a:pt x="8966" y="4620"/>
                    <a:pt x="8999" y="5571"/>
                    <a:pt x="8458" y="5964"/>
                  </a:cubicBezTo>
                  <a:cubicBezTo>
                    <a:pt x="8244" y="6126"/>
                    <a:pt x="7987" y="6201"/>
                    <a:pt x="7739" y="6201"/>
                  </a:cubicBezTo>
                  <a:cubicBezTo>
                    <a:pt x="7359" y="6201"/>
                    <a:pt x="7000" y="6025"/>
                    <a:pt x="6852" y="5718"/>
                  </a:cubicBezTo>
                  <a:cubicBezTo>
                    <a:pt x="6540" y="5226"/>
                    <a:pt x="6786" y="4571"/>
                    <a:pt x="7245" y="4440"/>
                  </a:cubicBezTo>
                  <a:cubicBezTo>
                    <a:pt x="7332" y="4403"/>
                    <a:pt x="7424" y="4385"/>
                    <a:pt x="7517" y="4385"/>
                  </a:cubicBezTo>
                  <a:cubicBezTo>
                    <a:pt x="7755" y="4385"/>
                    <a:pt x="7993" y="4501"/>
                    <a:pt x="8147" y="4702"/>
                  </a:cubicBezTo>
                  <a:cubicBezTo>
                    <a:pt x="8229" y="4882"/>
                    <a:pt x="8245" y="5095"/>
                    <a:pt x="8179" y="5275"/>
                  </a:cubicBezTo>
                  <a:cubicBezTo>
                    <a:pt x="8166" y="5314"/>
                    <a:pt x="8113" y="5394"/>
                    <a:pt x="8067" y="5394"/>
                  </a:cubicBezTo>
                  <a:cubicBezTo>
                    <a:pt x="8054" y="5394"/>
                    <a:pt x="8042" y="5388"/>
                    <a:pt x="8032" y="5374"/>
                  </a:cubicBezTo>
                  <a:cubicBezTo>
                    <a:pt x="7966" y="5325"/>
                    <a:pt x="8032" y="4964"/>
                    <a:pt x="7655" y="4915"/>
                  </a:cubicBezTo>
                  <a:cubicBezTo>
                    <a:pt x="7641" y="4913"/>
                    <a:pt x="7627" y="4912"/>
                    <a:pt x="7614" y="4912"/>
                  </a:cubicBezTo>
                  <a:cubicBezTo>
                    <a:pt x="7285" y="4912"/>
                    <a:pt x="7176" y="5478"/>
                    <a:pt x="7507" y="5620"/>
                  </a:cubicBezTo>
                  <a:cubicBezTo>
                    <a:pt x="7580" y="5652"/>
                    <a:pt x="7656" y="5668"/>
                    <a:pt x="7729" y="5668"/>
                  </a:cubicBezTo>
                  <a:cubicBezTo>
                    <a:pt x="7951" y="5668"/>
                    <a:pt x="8155" y="5526"/>
                    <a:pt x="8229" y="5292"/>
                  </a:cubicBezTo>
                  <a:cubicBezTo>
                    <a:pt x="8229" y="5292"/>
                    <a:pt x="8229" y="5275"/>
                    <a:pt x="8229" y="5275"/>
                  </a:cubicBezTo>
                  <a:cubicBezTo>
                    <a:pt x="8245" y="5259"/>
                    <a:pt x="8245" y="5243"/>
                    <a:pt x="8245" y="5226"/>
                  </a:cubicBezTo>
                  <a:lnTo>
                    <a:pt x="8245" y="5210"/>
                  </a:lnTo>
                  <a:cubicBezTo>
                    <a:pt x="8278" y="5095"/>
                    <a:pt x="8261" y="4964"/>
                    <a:pt x="8229" y="4833"/>
                  </a:cubicBezTo>
                  <a:cubicBezTo>
                    <a:pt x="8115" y="4531"/>
                    <a:pt x="7818" y="4335"/>
                    <a:pt x="7500" y="4335"/>
                  </a:cubicBezTo>
                  <a:cubicBezTo>
                    <a:pt x="7405" y="4335"/>
                    <a:pt x="7307" y="4352"/>
                    <a:pt x="7212" y="4390"/>
                  </a:cubicBezTo>
                  <a:cubicBezTo>
                    <a:pt x="6721" y="4521"/>
                    <a:pt x="6425" y="5210"/>
                    <a:pt x="6770" y="5767"/>
                  </a:cubicBezTo>
                  <a:cubicBezTo>
                    <a:pt x="6941" y="6110"/>
                    <a:pt x="7349" y="6310"/>
                    <a:pt x="7771" y="6310"/>
                  </a:cubicBezTo>
                  <a:cubicBezTo>
                    <a:pt x="8034" y="6310"/>
                    <a:pt x="8303" y="6232"/>
                    <a:pt x="8524" y="6062"/>
                  </a:cubicBezTo>
                  <a:cubicBezTo>
                    <a:pt x="8966" y="5734"/>
                    <a:pt x="9064" y="5128"/>
                    <a:pt x="8917" y="4571"/>
                  </a:cubicBezTo>
                  <a:cubicBezTo>
                    <a:pt x="8835" y="4046"/>
                    <a:pt x="8474" y="3161"/>
                    <a:pt x="7212" y="2882"/>
                  </a:cubicBezTo>
                  <a:cubicBezTo>
                    <a:pt x="7067" y="2850"/>
                    <a:pt x="6919" y="2835"/>
                    <a:pt x="6768" y="2835"/>
                  </a:cubicBezTo>
                  <a:cubicBezTo>
                    <a:pt x="5437" y="2835"/>
                    <a:pt x="3898" y="3973"/>
                    <a:pt x="2323" y="3973"/>
                  </a:cubicBezTo>
                  <a:cubicBezTo>
                    <a:pt x="2101" y="3973"/>
                    <a:pt x="1878" y="3950"/>
                    <a:pt x="1656" y="3899"/>
                  </a:cubicBezTo>
                  <a:cubicBezTo>
                    <a:pt x="1557" y="3866"/>
                    <a:pt x="1475" y="3849"/>
                    <a:pt x="1377" y="3817"/>
                  </a:cubicBezTo>
                  <a:lnTo>
                    <a:pt x="1311" y="3784"/>
                  </a:lnTo>
                  <a:cubicBezTo>
                    <a:pt x="607" y="3407"/>
                    <a:pt x="164" y="2669"/>
                    <a:pt x="180" y="1850"/>
                  </a:cubicBezTo>
                  <a:cubicBezTo>
                    <a:pt x="214" y="732"/>
                    <a:pt x="1181" y="107"/>
                    <a:pt x="2048" y="107"/>
                  </a:cubicBezTo>
                  <a:cubicBezTo>
                    <a:pt x="2465" y="107"/>
                    <a:pt x="2859" y="251"/>
                    <a:pt x="3114" y="555"/>
                  </a:cubicBezTo>
                  <a:cubicBezTo>
                    <a:pt x="3573" y="1014"/>
                    <a:pt x="3541" y="1768"/>
                    <a:pt x="3032" y="2178"/>
                  </a:cubicBezTo>
                  <a:cubicBezTo>
                    <a:pt x="2951" y="2227"/>
                    <a:pt x="2869" y="2276"/>
                    <a:pt x="2770" y="2292"/>
                  </a:cubicBezTo>
                  <a:cubicBezTo>
                    <a:pt x="2700" y="2311"/>
                    <a:pt x="2630" y="2320"/>
                    <a:pt x="2560" y="2320"/>
                  </a:cubicBezTo>
                  <a:cubicBezTo>
                    <a:pt x="2387" y="2320"/>
                    <a:pt x="2218" y="2262"/>
                    <a:pt x="2065" y="2145"/>
                  </a:cubicBezTo>
                  <a:cubicBezTo>
                    <a:pt x="1951" y="2063"/>
                    <a:pt x="1885" y="1915"/>
                    <a:pt x="1934" y="1768"/>
                  </a:cubicBezTo>
                  <a:lnTo>
                    <a:pt x="1934" y="1768"/>
                  </a:lnTo>
                  <a:cubicBezTo>
                    <a:pt x="2007" y="1851"/>
                    <a:pt x="2106" y="1894"/>
                    <a:pt x="2206" y="1894"/>
                  </a:cubicBezTo>
                  <a:cubicBezTo>
                    <a:pt x="2264" y="1894"/>
                    <a:pt x="2323" y="1880"/>
                    <a:pt x="2377" y="1850"/>
                  </a:cubicBezTo>
                  <a:cubicBezTo>
                    <a:pt x="2606" y="1719"/>
                    <a:pt x="2541" y="1309"/>
                    <a:pt x="2213" y="1227"/>
                  </a:cubicBezTo>
                  <a:cubicBezTo>
                    <a:pt x="2183" y="1217"/>
                    <a:pt x="2152" y="1213"/>
                    <a:pt x="2123" y="1213"/>
                  </a:cubicBezTo>
                  <a:cubicBezTo>
                    <a:pt x="1797" y="1213"/>
                    <a:pt x="1527" y="1756"/>
                    <a:pt x="1918" y="2161"/>
                  </a:cubicBezTo>
                  <a:cubicBezTo>
                    <a:pt x="2066" y="2322"/>
                    <a:pt x="2280" y="2399"/>
                    <a:pt x="2495" y="2399"/>
                  </a:cubicBezTo>
                  <a:cubicBezTo>
                    <a:pt x="2565" y="2399"/>
                    <a:pt x="2636" y="2390"/>
                    <a:pt x="2705" y="2374"/>
                  </a:cubicBezTo>
                  <a:cubicBezTo>
                    <a:pt x="2737" y="2358"/>
                    <a:pt x="2770" y="2358"/>
                    <a:pt x="2787" y="2341"/>
                  </a:cubicBezTo>
                  <a:lnTo>
                    <a:pt x="2869" y="2325"/>
                  </a:lnTo>
                  <a:lnTo>
                    <a:pt x="2901" y="2309"/>
                  </a:lnTo>
                  <a:cubicBezTo>
                    <a:pt x="3049" y="2243"/>
                    <a:pt x="3180" y="2145"/>
                    <a:pt x="3278" y="1997"/>
                  </a:cubicBezTo>
                  <a:cubicBezTo>
                    <a:pt x="3606" y="1538"/>
                    <a:pt x="3557" y="915"/>
                    <a:pt x="3164" y="489"/>
                  </a:cubicBezTo>
                  <a:cubicBezTo>
                    <a:pt x="2893" y="159"/>
                    <a:pt x="2467" y="1"/>
                    <a:pt x="20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18"/>
            <p:cNvSpPr/>
            <p:nvPr/>
          </p:nvSpPr>
          <p:spPr>
            <a:xfrm>
              <a:off x="3048843" y="5014811"/>
              <a:ext cx="212445" cy="121641"/>
            </a:xfrm>
            <a:custGeom>
              <a:rect b="b" l="l" r="r" t="t"/>
              <a:pathLst>
                <a:path extrusionOk="0" h="3708" w="6476">
                  <a:moveTo>
                    <a:pt x="5522" y="0"/>
                  </a:moveTo>
                  <a:cubicBezTo>
                    <a:pt x="5269" y="0"/>
                    <a:pt x="4969" y="44"/>
                    <a:pt x="4623" y="167"/>
                  </a:cubicBezTo>
                  <a:cubicBezTo>
                    <a:pt x="3779" y="468"/>
                    <a:pt x="2601" y="1029"/>
                    <a:pt x="1433" y="1029"/>
                  </a:cubicBezTo>
                  <a:cubicBezTo>
                    <a:pt x="946" y="1029"/>
                    <a:pt x="460" y="931"/>
                    <a:pt x="1" y="675"/>
                  </a:cubicBezTo>
                  <a:lnTo>
                    <a:pt x="1" y="675"/>
                  </a:lnTo>
                  <a:cubicBezTo>
                    <a:pt x="1" y="675"/>
                    <a:pt x="571" y="1335"/>
                    <a:pt x="1323" y="1335"/>
                  </a:cubicBezTo>
                  <a:cubicBezTo>
                    <a:pt x="1357" y="1335"/>
                    <a:pt x="1392" y="1334"/>
                    <a:pt x="1427" y="1331"/>
                  </a:cubicBezTo>
                  <a:cubicBezTo>
                    <a:pt x="1939" y="1295"/>
                    <a:pt x="2165" y="1164"/>
                    <a:pt x="2301" y="1164"/>
                  </a:cubicBezTo>
                  <a:cubicBezTo>
                    <a:pt x="2352" y="1164"/>
                    <a:pt x="2391" y="1183"/>
                    <a:pt x="2427" y="1233"/>
                  </a:cubicBezTo>
                  <a:cubicBezTo>
                    <a:pt x="2487" y="1317"/>
                    <a:pt x="2405" y="1366"/>
                    <a:pt x="2265" y="1366"/>
                  </a:cubicBezTo>
                  <a:cubicBezTo>
                    <a:pt x="2216" y="1366"/>
                    <a:pt x="2159" y="1360"/>
                    <a:pt x="2099" y="1347"/>
                  </a:cubicBezTo>
                  <a:cubicBezTo>
                    <a:pt x="2058" y="1332"/>
                    <a:pt x="2015" y="1325"/>
                    <a:pt x="1970" y="1325"/>
                  </a:cubicBezTo>
                  <a:cubicBezTo>
                    <a:pt x="1869" y="1325"/>
                    <a:pt x="1763" y="1361"/>
                    <a:pt x="1673" y="1429"/>
                  </a:cubicBezTo>
                  <a:cubicBezTo>
                    <a:pt x="1511" y="1575"/>
                    <a:pt x="1716" y="2102"/>
                    <a:pt x="1346" y="2102"/>
                  </a:cubicBezTo>
                  <a:cubicBezTo>
                    <a:pt x="1340" y="2102"/>
                    <a:pt x="1334" y="2102"/>
                    <a:pt x="1329" y="2101"/>
                  </a:cubicBezTo>
                  <a:lnTo>
                    <a:pt x="1329" y="2101"/>
                  </a:lnTo>
                  <a:cubicBezTo>
                    <a:pt x="1329" y="2101"/>
                    <a:pt x="1614" y="2461"/>
                    <a:pt x="2041" y="2461"/>
                  </a:cubicBezTo>
                  <a:cubicBezTo>
                    <a:pt x="2183" y="2461"/>
                    <a:pt x="2341" y="2421"/>
                    <a:pt x="2509" y="2314"/>
                  </a:cubicBezTo>
                  <a:cubicBezTo>
                    <a:pt x="3181" y="1872"/>
                    <a:pt x="2820" y="1380"/>
                    <a:pt x="3066" y="1249"/>
                  </a:cubicBezTo>
                  <a:cubicBezTo>
                    <a:pt x="3109" y="1226"/>
                    <a:pt x="3152" y="1216"/>
                    <a:pt x="3192" y="1216"/>
                  </a:cubicBezTo>
                  <a:cubicBezTo>
                    <a:pt x="3378" y="1216"/>
                    <a:pt x="3501" y="1445"/>
                    <a:pt x="3312" y="1675"/>
                  </a:cubicBezTo>
                  <a:cubicBezTo>
                    <a:pt x="3082" y="1937"/>
                    <a:pt x="2214" y="2888"/>
                    <a:pt x="3558" y="3708"/>
                  </a:cubicBezTo>
                  <a:cubicBezTo>
                    <a:pt x="3558" y="3708"/>
                    <a:pt x="3377" y="3249"/>
                    <a:pt x="3738" y="3085"/>
                  </a:cubicBezTo>
                  <a:cubicBezTo>
                    <a:pt x="4099" y="2937"/>
                    <a:pt x="4804" y="2708"/>
                    <a:pt x="4705" y="2216"/>
                  </a:cubicBezTo>
                  <a:cubicBezTo>
                    <a:pt x="4607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20" y="147"/>
                  </a:cubicBezTo>
                  <a:cubicBezTo>
                    <a:pt x="6031" y="147"/>
                    <a:pt x="6244" y="193"/>
                    <a:pt x="6475" y="265"/>
                  </a:cubicBezTo>
                  <a:cubicBezTo>
                    <a:pt x="6475" y="265"/>
                    <a:pt x="6144" y="0"/>
                    <a:pt x="55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18"/>
            <p:cNvSpPr/>
            <p:nvPr/>
          </p:nvSpPr>
          <p:spPr>
            <a:xfrm>
              <a:off x="3088112" y="4894185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6" y="0"/>
                  </a:moveTo>
                  <a:cubicBezTo>
                    <a:pt x="496" y="0"/>
                    <a:pt x="0" y="123"/>
                    <a:pt x="0" y="123"/>
                  </a:cubicBezTo>
                  <a:cubicBezTo>
                    <a:pt x="0" y="123"/>
                    <a:pt x="951" y="205"/>
                    <a:pt x="1197" y="549"/>
                  </a:cubicBezTo>
                  <a:cubicBezTo>
                    <a:pt x="1377" y="746"/>
                    <a:pt x="1426" y="1025"/>
                    <a:pt x="1345" y="1271"/>
                  </a:cubicBezTo>
                  <a:cubicBezTo>
                    <a:pt x="1312" y="1500"/>
                    <a:pt x="1181" y="2156"/>
                    <a:pt x="2213" y="2156"/>
                  </a:cubicBezTo>
                  <a:cubicBezTo>
                    <a:pt x="3262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6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18"/>
            <p:cNvSpPr/>
            <p:nvPr/>
          </p:nvSpPr>
          <p:spPr>
            <a:xfrm>
              <a:off x="3041856" y="4806791"/>
              <a:ext cx="74238" cy="87688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20" y="165"/>
                    <a:pt x="738" y="689"/>
                    <a:pt x="804" y="1427"/>
                  </a:cubicBezTo>
                  <a:cubicBezTo>
                    <a:pt x="870" y="2164"/>
                    <a:pt x="1" y="2623"/>
                    <a:pt x="1" y="2623"/>
                  </a:cubicBezTo>
                  <a:cubicBezTo>
                    <a:pt x="591" y="2410"/>
                    <a:pt x="1755" y="2673"/>
                    <a:pt x="2017" y="2017"/>
                  </a:cubicBezTo>
                  <a:cubicBezTo>
                    <a:pt x="2263" y="1345"/>
                    <a:pt x="1624" y="919"/>
                    <a:pt x="1263" y="722"/>
                  </a:cubicBezTo>
                  <a:cubicBezTo>
                    <a:pt x="902" y="542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18"/>
            <p:cNvSpPr/>
            <p:nvPr/>
          </p:nvSpPr>
          <p:spPr>
            <a:xfrm>
              <a:off x="2930546" y="4844977"/>
              <a:ext cx="104910" cy="140930"/>
            </a:xfrm>
            <a:custGeom>
              <a:rect b="b" l="l" r="r" t="t"/>
              <a:pathLst>
                <a:path extrusionOk="0" h="4296" w="3198">
                  <a:moveTo>
                    <a:pt x="2820" y="1"/>
                  </a:moveTo>
                  <a:cubicBezTo>
                    <a:pt x="2729" y="78"/>
                    <a:pt x="2618" y="125"/>
                    <a:pt x="2502" y="125"/>
                  </a:cubicBezTo>
                  <a:cubicBezTo>
                    <a:pt x="2472" y="125"/>
                    <a:pt x="2441" y="122"/>
                    <a:pt x="2410" y="115"/>
                  </a:cubicBezTo>
                  <a:cubicBezTo>
                    <a:pt x="2357" y="109"/>
                    <a:pt x="2284" y="103"/>
                    <a:pt x="2200" y="103"/>
                  </a:cubicBezTo>
                  <a:cubicBezTo>
                    <a:pt x="1876" y="103"/>
                    <a:pt x="1390" y="194"/>
                    <a:pt x="1247" y="689"/>
                  </a:cubicBezTo>
                  <a:cubicBezTo>
                    <a:pt x="1050" y="1295"/>
                    <a:pt x="1197" y="1689"/>
                    <a:pt x="1410" y="1886"/>
                  </a:cubicBezTo>
                  <a:cubicBezTo>
                    <a:pt x="1640" y="2066"/>
                    <a:pt x="1640" y="2443"/>
                    <a:pt x="1476" y="2492"/>
                  </a:cubicBezTo>
                  <a:cubicBezTo>
                    <a:pt x="1440" y="2510"/>
                    <a:pt x="1404" y="2518"/>
                    <a:pt x="1369" y="2518"/>
                  </a:cubicBezTo>
                  <a:cubicBezTo>
                    <a:pt x="1211" y="2518"/>
                    <a:pt x="1081" y="2355"/>
                    <a:pt x="1148" y="2181"/>
                  </a:cubicBezTo>
                  <a:cubicBezTo>
                    <a:pt x="1236" y="1947"/>
                    <a:pt x="1064" y="1727"/>
                    <a:pt x="829" y="1727"/>
                  </a:cubicBezTo>
                  <a:cubicBezTo>
                    <a:pt x="800" y="1727"/>
                    <a:pt x="769" y="1731"/>
                    <a:pt x="738" y="1738"/>
                  </a:cubicBezTo>
                  <a:cubicBezTo>
                    <a:pt x="678" y="1746"/>
                    <a:pt x="624" y="1750"/>
                    <a:pt x="576" y="1750"/>
                  </a:cubicBezTo>
                  <a:cubicBezTo>
                    <a:pt x="414" y="1750"/>
                    <a:pt x="321" y="1704"/>
                    <a:pt x="296" y="1591"/>
                  </a:cubicBezTo>
                  <a:lnTo>
                    <a:pt x="296" y="1591"/>
                  </a:lnTo>
                  <a:cubicBezTo>
                    <a:pt x="296" y="1591"/>
                    <a:pt x="1" y="2492"/>
                    <a:pt x="706" y="2918"/>
                  </a:cubicBezTo>
                  <a:cubicBezTo>
                    <a:pt x="1394" y="3361"/>
                    <a:pt x="1738" y="4033"/>
                    <a:pt x="2115" y="4295"/>
                  </a:cubicBezTo>
                  <a:cubicBezTo>
                    <a:pt x="2115" y="4295"/>
                    <a:pt x="1525" y="3344"/>
                    <a:pt x="2082" y="2476"/>
                  </a:cubicBezTo>
                  <a:cubicBezTo>
                    <a:pt x="2640" y="1607"/>
                    <a:pt x="3197" y="1345"/>
                    <a:pt x="2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18"/>
            <p:cNvSpPr/>
            <p:nvPr/>
          </p:nvSpPr>
          <p:spPr>
            <a:xfrm>
              <a:off x="2793419" y="4636760"/>
              <a:ext cx="265622" cy="265786"/>
            </a:xfrm>
            <a:custGeom>
              <a:rect b="b" l="l" r="r" t="t"/>
              <a:pathLst>
                <a:path extrusionOk="0" h="8102" w="8097">
                  <a:moveTo>
                    <a:pt x="2382" y="0"/>
                  </a:moveTo>
                  <a:cubicBezTo>
                    <a:pt x="2282" y="0"/>
                    <a:pt x="2182" y="7"/>
                    <a:pt x="2083" y="21"/>
                  </a:cubicBezTo>
                  <a:cubicBezTo>
                    <a:pt x="755" y="168"/>
                    <a:pt x="1" y="1987"/>
                    <a:pt x="771" y="3233"/>
                  </a:cubicBezTo>
                  <a:cubicBezTo>
                    <a:pt x="1366" y="4176"/>
                    <a:pt x="2410" y="4477"/>
                    <a:pt x="3369" y="4477"/>
                  </a:cubicBezTo>
                  <a:cubicBezTo>
                    <a:pt x="3494" y="4477"/>
                    <a:pt x="3618" y="4472"/>
                    <a:pt x="3738" y="4463"/>
                  </a:cubicBezTo>
                  <a:cubicBezTo>
                    <a:pt x="3951" y="4463"/>
                    <a:pt x="4181" y="4446"/>
                    <a:pt x="4443" y="4413"/>
                  </a:cubicBezTo>
                  <a:cubicBezTo>
                    <a:pt x="4443" y="4413"/>
                    <a:pt x="4649" y="4379"/>
                    <a:pt x="4956" y="4379"/>
                  </a:cubicBezTo>
                  <a:cubicBezTo>
                    <a:pt x="5439" y="4379"/>
                    <a:pt x="6173" y="4464"/>
                    <a:pt x="6754" y="4905"/>
                  </a:cubicBezTo>
                  <a:cubicBezTo>
                    <a:pt x="7148" y="5233"/>
                    <a:pt x="7410" y="5708"/>
                    <a:pt x="7492" y="6216"/>
                  </a:cubicBezTo>
                  <a:cubicBezTo>
                    <a:pt x="7492" y="6216"/>
                    <a:pt x="7672" y="7413"/>
                    <a:pt x="7082" y="8069"/>
                  </a:cubicBezTo>
                  <a:cubicBezTo>
                    <a:pt x="7082" y="8069"/>
                    <a:pt x="7066" y="8085"/>
                    <a:pt x="7066" y="8101"/>
                  </a:cubicBezTo>
                  <a:lnTo>
                    <a:pt x="7066" y="8101"/>
                  </a:lnTo>
                  <a:cubicBezTo>
                    <a:pt x="7082" y="8085"/>
                    <a:pt x="8097" y="7552"/>
                    <a:pt x="7984" y="5971"/>
                  </a:cubicBezTo>
                  <a:cubicBezTo>
                    <a:pt x="7876" y="4664"/>
                    <a:pt x="6826" y="4010"/>
                    <a:pt x="5500" y="4010"/>
                  </a:cubicBezTo>
                  <a:cubicBezTo>
                    <a:pt x="5213" y="4010"/>
                    <a:pt x="4913" y="4041"/>
                    <a:pt x="4607" y="4102"/>
                  </a:cubicBezTo>
                  <a:cubicBezTo>
                    <a:pt x="4091" y="4196"/>
                    <a:pt x="3630" y="4246"/>
                    <a:pt x="3217" y="4246"/>
                  </a:cubicBezTo>
                  <a:cubicBezTo>
                    <a:pt x="2697" y="4246"/>
                    <a:pt x="2253" y="4168"/>
                    <a:pt x="1870" y="4004"/>
                  </a:cubicBezTo>
                  <a:cubicBezTo>
                    <a:pt x="1476" y="3807"/>
                    <a:pt x="1148" y="3512"/>
                    <a:pt x="919" y="3151"/>
                  </a:cubicBezTo>
                  <a:cubicBezTo>
                    <a:pt x="198" y="1987"/>
                    <a:pt x="886" y="299"/>
                    <a:pt x="2099" y="152"/>
                  </a:cubicBezTo>
                  <a:cubicBezTo>
                    <a:pt x="2197" y="137"/>
                    <a:pt x="2296" y="130"/>
                    <a:pt x="2395" y="130"/>
                  </a:cubicBezTo>
                  <a:cubicBezTo>
                    <a:pt x="2860" y="130"/>
                    <a:pt x="3320" y="292"/>
                    <a:pt x="3591" y="643"/>
                  </a:cubicBezTo>
                  <a:cubicBezTo>
                    <a:pt x="3869" y="1037"/>
                    <a:pt x="3919" y="1545"/>
                    <a:pt x="3722" y="1987"/>
                  </a:cubicBezTo>
                  <a:cubicBezTo>
                    <a:pt x="3574" y="2337"/>
                    <a:pt x="3228" y="2543"/>
                    <a:pt x="2874" y="2543"/>
                  </a:cubicBezTo>
                  <a:cubicBezTo>
                    <a:pt x="2796" y="2543"/>
                    <a:pt x="2717" y="2533"/>
                    <a:pt x="2640" y="2512"/>
                  </a:cubicBezTo>
                  <a:cubicBezTo>
                    <a:pt x="2197" y="2397"/>
                    <a:pt x="2017" y="1971"/>
                    <a:pt x="2361" y="1906"/>
                  </a:cubicBezTo>
                  <a:cubicBezTo>
                    <a:pt x="2771" y="1840"/>
                    <a:pt x="2837" y="1496"/>
                    <a:pt x="2706" y="1217"/>
                  </a:cubicBezTo>
                  <a:cubicBezTo>
                    <a:pt x="2645" y="1096"/>
                    <a:pt x="2507" y="1027"/>
                    <a:pt x="2359" y="1027"/>
                  </a:cubicBezTo>
                  <a:cubicBezTo>
                    <a:pt x="2148" y="1027"/>
                    <a:pt x="1918" y="1168"/>
                    <a:pt x="1870" y="1496"/>
                  </a:cubicBezTo>
                  <a:cubicBezTo>
                    <a:pt x="1804" y="1758"/>
                    <a:pt x="1886" y="2037"/>
                    <a:pt x="2066" y="2233"/>
                  </a:cubicBezTo>
                  <a:cubicBezTo>
                    <a:pt x="2243" y="2427"/>
                    <a:pt x="2584" y="2590"/>
                    <a:pt x="2931" y="2590"/>
                  </a:cubicBezTo>
                  <a:cubicBezTo>
                    <a:pt x="3261" y="2590"/>
                    <a:pt x="3596" y="2443"/>
                    <a:pt x="3804" y="2037"/>
                  </a:cubicBezTo>
                  <a:cubicBezTo>
                    <a:pt x="4033" y="1561"/>
                    <a:pt x="3984" y="1004"/>
                    <a:pt x="3689" y="561"/>
                  </a:cubicBezTo>
                  <a:cubicBezTo>
                    <a:pt x="3388" y="178"/>
                    <a:pt x="2891" y="0"/>
                    <a:pt x="2382" y="0"/>
                  </a:cubicBezTo>
                  <a:close/>
                  <a:moveTo>
                    <a:pt x="7066" y="8101"/>
                  </a:moveTo>
                  <a:lnTo>
                    <a:pt x="7066" y="8101"/>
                  </a:lnTo>
                  <a:cubicBezTo>
                    <a:pt x="7065" y="8101"/>
                    <a:pt x="7065" y="8101"/>
                    <a:pt x="7066" y="8101"/>
                  </a:cubicBezTo>
                  <a:cubicBezTo>
                    <a:pt x="7066" y="8101"/>
                    <a:pt x="7066" y="8101"/>
                    <a:pt x="7066" y="810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18"/>
            <p:cNvSpPr/>
            <p:nvPr/>
          </p:nvSpPr>
          <p:spPr>
            <a:xfrm>
              <a:off x="3026273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18"/>
            <p:cNvSpPr/>
            <p:nvPr/>
          </p:nvSpPr>
          <p:spPr>
            <a:xfrm>
              <a:off x="2835902" y="4789437"/>
              <a:ext cx="152773" cy="78142"/>
            </a:xfrm>
            <a:custGeom>
              <a:rect b="b" l="l" r="r" t="t"/>
              <a:pathLst>
                <a:path extrusionOk="0" h="2382" w="4657">
                  <a:moveTo>
                    <a:pt x="3567" y="1"/>
                  </a:moveTo>
                  <a:cubicBezTo>
                    <a:pt x="3272" y="1"/>
                    <a:pt x="2922" y="40"/>
                    <a:pt x="2525" y="153"/>
                  </a:cubicBezTo>
                  <a:cubicBezTo>
                    <a:pt x="1964" y="319"/>
                    <a:pt x="1488" y="380"/>
                    <a:pt x="1099" y="380"/>
                  </a:cubicBezTo>
                  <a:cubicBezTo>
                    <a:pt x="568" y="380"/>
                    <a:pt x="200" y="266"/>
                    <a:pt x="1" y="153"/>
                  </a:cubicBezTo>
                  <a:lnTo>
                    <a:pt x="1" y="153"/>
                  </a:lnTo>
                  <a:cubicBezTo>
                    <a:pt x="132" y="268"/>
                    <a:pt x="263" y="399"/>
                    <a:pt x="378" y="530"/>
                  </a:cubicBezTo>
                  <a:cubicBezTo>
                    <a:pt x="438" y="636"/>
                    <a:pt x="597" y="1399"/>
                    <a:pt x="1189" y="1399"/>
                  </a:cubicBezTo>
                  <a:cubicBezTo>
                    <a:pt x="1238" y="1399"/>
                    <a:pt x="1290" y="1393"/>
                    <a:pt x="1345" y="1382"/>
                  </a:cubicBezTo>
                  <a:cubicBezTo>
                    <a:pt x="2083" y="1218"/>
                    <a:pt x="1935" y="759"/>
                    <a:pt x="2410" y="612"/>
                  </a:cubicBezTo>
                  <a:cubicBezTo>
                    <a:pt x="2502" y="584"/>
                    <a:pt x="2581" y="573"/>
                    <a:pt x="2646" y="573"/>
                  </a:cubicBezTo>
                  <a:cubicBezTo>
                    <a:pt x="2931" y="573"/>
                    <a:pt x="2976" y="791"/>
                    <a:pt x="2869" y="858"/>
                  </a:cubicBezTo>
                  <a:cubicBezTo>
                    <a:pt x="2808" y="896"/>
                    <a:pt x="2751" y="909"/>
                    <a:pt x="2690" y="909"/>
                  </a:cubicBezTo>
                  <a:cubicBezTo>
                    <a:pt x="2621" y="909"/>
                    <a:pt x="2547" y="892"/>
                    <a:pt x="2460" y="874"/>
                  </a:cubicBezTo>
                  <a:cubicBezTo>
                    <a:pt x="2451" y="873"/>
                    <a:pt x="2441" y="873"/>
                    <a:pt x="2431" y="873"/>
                  </a:cubicBezTo>
                  <a:cubicBezTo>
                    <a:pt x="2234" y="873"/>
                    <a:pt x="1812" y="1027"/>
                    <a:pt x="1968" y="1448"/>
                  </a:cubicBezTo>
                  <a:cubicBezTo>
                    <a:pt x="2132" y="1874"/>
                    <a:pt x="2361" y="2234"/>
                    <a:pt x="2099" y="2382"/>
                  </a:cubicBezTo>
                  <a:cubicBezTo>
                    <a:pt x="2099" y="2382"/>
                    <a:pt x="3017" y="2382"/>
                    <a:pt x="3345" y="2120"/>
                  </a:cubicBezTo>
                  <a:cubicBezTo>
                    <a:pt x="3689" y="1857"/>
                    <a:pt x="3853" y="1399"/>
                    <a:pt x="3722" y="989"/>
                  </a:cubicBezTo>
                  <a:cubicBezTo>
                    <a:pt x="3623" y="494"/>
                    <a:pt x="3938" y="195"/>
                    <a:pt x="4415" y="195"/>
                  </a:cubicBezTo>
                  <a:cubicBezTo>
                    <a:pt x="4491" y="195"/>
                    <a:pt x="4572" y="202"/>
                    <a:pt x="4656" y="218"/>
                  </a:cubicBezTo>
                  <a:cubicBezTo>
                    <a:pt x="4656" y="218"/>
                    <a:pt x="4261" y="1"/>
                    <a:pt x="35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18"/>
            <p:cNvSpPr/>
            <p:nvPr/>
          </p:nvSpPr>
          <p:spPr>
            <a:xfrm>
              <a:off x="2875170" y="4645487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246" y="0"/>
                  </a:moveTo>
                  <a:lnTo>
                    <a:pt x="1246" y="0"/>
                  </a:lnTo>
                  <a:cubicBezTo>
                    <a:pt x="1672" y="443"/>
                    <a:pt x="1820" y="1082"/>
                    <a:pt x="1640" y="1656"/>
                  </a:cubicBezTo>
                  <a:cubicBezTo>
                    <a:pt x="1398" y="2417"/>
                    <a:pt x="880" y="2617"/>
                    <a:pt x="434" y="2617"/>
                  </a:cubicBezTo>
                  <a:cubicBezTo>
                    <a:pt x="275" y="2617"/>
                    <a:pt x="125" y="2592"/>
                    <a:pt x="0" y="2557"/>
                  </a:cubicBezTo>
                  <a:lnTo>
                    <a:pt x="0" y="2557"/>
                  </a:lnTo>
                  <a:cubicBezTo>
                    <a:pt x="0" y="2558"/>
                    <a:pt x="229" y="3364"/>
                    <a:pt x="1008" y="3364"/>
                  </a:cubicBezTo>
                  <a:cubicBezTo>
                    <a:pt x="1038" y="3364"/>
                    <a:pt x="1068" y="3363"/>
                    <a:pt x="1099" y="3361"/>
                  </a:cubicBezTo>
                  <a:cubicBezTo>
                    <a:pt x="1935" y="3295"/>
                    <a:pt x="1885" y="2639"/>
                    <a:pt x="1869" y="2361"/>
                  </a:cubicBezTo>
                  <a:cubicBezTo>
                    <a:pt x="1869" y="2066"/>
                    <a:pt x="1853" y="1836"/>
                    <a:pt x="1967" y="1836"/>
                  </a:cubicBezTo>
                  <a:cubicBezTo>
                    <a:pt x="2066" y="1836"/>
                    <a:pt x="2099" y="1951"/>
                    <a:pt x="2033" y="2148"/>
                  </a:cubicBezTo>
                  <a:cubicBezTo>
                    <a:pt x="1967" y="2344"/>
                    <a:pt x="1820" y="2984"/>
                    <a:pt x="2918" y="3098"/>
                  </a:cubicBezTo>
                  <a:cubicBezTo>
                    <a:pt x="2787" y="3000"/>
                    <a:pt x="2754" y="2820"/>
                    <a:pt x="2853" y="2689"/>
                  </a:cubicBezTo>
                  <a:cubicBezTo>
                    <a:pt x="3000" y="2443"/>
                    <a:pt x="3213" y="1984"/>
                    <a:pt x="2476" y="1361"/>
                  </a:cubicBezTo>
                  <a:cubicBezTo>
                    <a:pt x="1754" y="738"/>
                    <a:pt x="1689" y="295"/>
                    <a:pt x="1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18"/>
            <p:cNvSpPr/>
            <p:nvPr/>
          </p:nvSpPr>
          <p:spPr>
            <a:xfrm>
              <a:off x="2765468" y="4489332"/>
              <a:ext cx="63478" cy="251352"/>
            </a:xfrm>
            <a:custGeom>
              <a:rect b="b" l="l" r="r" t="t"/>
              <a:pathLst>
                <a:path extrusionOk="0" h="7662" w="1935">
                  <a:moveTo>
                    <a:pt x="631" y="1"/>
                  </a:moveTo>
                  <a:cubicBezTo>
                    <a:pt x="565" y="1"/>
                    <a:pt x="497" y="17"/>
                    <a:pt x="427" y="56"/>
                  </a:cubicBezTo>
                  <a:cubicBezTo>
                    <a:pt x="1" y="286"/>
                    <a:pt x="328" y="843"/>
                    <a:pt x="591" y="1105"/>
                  </a:cubicBezTo>
                  <a:cubicBezTo>
                    <a:pt x="853" y="1367"/>
                    <a:pt x="869" y="2630"/>
                    <a:pt x="738" y="4006"/>
                  </a:cubicBezTo>
                  <a:cubicBezTo>
                    <a:pt x="607" y="5367"/>
                    <a:pt x="771" y="7137"/>
                    <a:pt x="1459" y="7662"/>
                  </a:cubicBezTo>
                  <a:cubicBezTo>
                    <a:pt x="1459" y="7662"/>
                    <a:pt x="820" y="7055"/>
                    <a:pt x="951" y="5170"/>
                  </a:cubicBezTo>
                  <a:cubicBezTo>
                    <a:pt x="1099" y="3302"/>
                    <a:pt x="1935" y="1499"/>
                    <a:pt x="1197" y="384"/>
                  </a:cubicBezTo>
                  <a:cubicBezTo>
                    <a:pt x="1197" y="384"/>
                    <a:pt x="949" y="1"/>
                    <a:pt x="6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18"/>
            <p:cNvSpPr/>
            <p:nvPr/>
          </p:nvSpPr>
          <p:spPr>
            <a:xfrm>
              <a:off x="2608985" y="4456034"/>
              <a:ext cx="280188" cy="334119"/>
            </a:xfrm>
            <a:custGeom>
              <a:rect b="b" l="l" r="r" t="t"/>
              <a:pathLst>
                <a:path extrusionOk="0" h="10185" w="8541">
                  <a:moveTo>
                    <a:pt x="2250" y="1"/>
                  </a:moveTo>
                  <a:cubicBezTo>
                    <a:pt x="1350" y="1"/>
                    <a:pt x="510" y="462"/>
                    <a:pt x="296" y="1186"/>
                  </a:cubicBezTo>
                  <a:cubicBezTo>
                    <a:pt x="1" y="1973"/>
                    <a:pt x="411" y="2677"/>
                    <a:pt x="820" y="2907"/>
                  </a:cubicBezTo>
                  <a:cubicBezTo>
                    <a:pt x="1036" y="3051"/>
                    <a:pt x="1288" y="3112"/>
                    <a:pt x="1537" y="3112"/>
                  </a:cubicBezTo>
                  <a:cubicBezTo>
                    <a:pt x="2084" y="3112"/>
                    <a:pt x="2615" y="2815"/>
                    <a:pt x="2705" y="2432"/>
                  </a:cubicBezTo>
                  <a:cubicBezTo>
                    <a:pt x="2849" y="2043"/>
                    <a:pt x="2551" y="1654"/>
                    <a:pt x="2165" y="1654"/>
                  </a:cubicBezTo>
                  <a:cubicBezTo>
                    <a:pt x="2111" y="1654"/>
                    <a:pt x="2056" y="1662"/>
                    <a:pt x="2001" y="1678"/>
                  </a:cubicBezTo>
                  <a:cubicBezTo>
                    <a:pt x="1673" y="1743"/>
                    <a:pt x="1476" y="2087"/>
                    <a:pt x="1607" y="2399"/>
                  </a:cubicBezTo>
                  <a:cubicBezTo>
                    <a:pt x="1677" y="2633"/>
                    <a:pt x="1932" y="2666"/>
                    <a:pt x="2071" y="2666"/>
                  </a:cubicBezTo>
                  <a:cubicBezTo>
                    <a:pt x="2127" y="2666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099" y="2838"/>
                    <a:pt x="1880" y="2968"/>
                    <a:pt x="1618" y="2968"/>
                  </a:cubicBezTo>
                  <a:cubicBezTo>
                    <a:pt x="1420" y="2968"/>
                    <a:pt x="1198" y="2894"/>
                    <a:pt x="1001" y="2710"/>
                  </a:cubicBezTo>
                  <a:cubicBezTo>
                    <a:pt x="574" y="2333"/>
                    <a:pt x="476" y="1088"/>
                    <a:pt x="1197" y="514"/>
                  </a:cubicBezTo>
                  <a:cubicBezTo>
                    <a:pt x="1522" y="278"/>
                    <a:pt x="1912" y="148"/>
                    <a:pt x="2309" y="148"/>
                  </a:cubicBezTo>
                  <a:cubicBezTo>
                    <a:pt x="2354" y="148"/>
                    <a:pt x="2398" y="150"/>
                    <a:pt x="2443" y="153"/>
                  </a:cubicBezTo>
                  <a:cubicBezTo>
                    <a:pt x="2574" y="170"/>
                    <a:pt x="2705" y="186"/>
                    <a:pt x="2836" y="219"/>
                  </a:cubicBezTo>
                  <a:cubicBezTo>
                    <a:pt x="3935" y="465"/>
                    <a:pt x="4656" y="1645"/>
                    <a:pt x="4885" y="2874"/>
                  </a:cubicBezTo>
                  <a:cubicBezTo>
                    <a:pt x="5115" y="4104"/>
                    <a:pt x="4885" y="5382"/>
                    <a:pt x="4951" y="6497"/>
                  </a:cubicBezTo>
                  <a:cubicBezTo>
                    <a:pt x="4902" y="7513"/>
                    <a:pt x="5295" y="8496"/>
                    <a:pt x="6033" y="9201"/>
                  </a:cubicBezTo>
                  <a:cubicBezTo>
                    <a:pt x="6721" y="9808"/>
                    <a:pt x="7606" y="10152"/>
                    <a:pt x="8541" y="10185"/>
                  </a:cubicBezTo>
                  <a:cubicBezTo>
                    <a:pt x="7623" y="10119"/>
                    <a:pt x="6754" y="9758"/>
                    <a:pt x="6082" y="9136"/>
                  </a:cubicBezTo>
                  <a:cubicBezTo>
                    <a:pt x="5377" y="8447"/>
                    <a:pt x="5017" y="7480"/>
                    <a:pt x="5082" y="6480"/>
                  </a:cubicBezTo>
                  <a:cubicBezTo>
                    <a:pt x="5033" y="5382"/>
                    <a:pt x="5279" y="4153"/>
                    <a:pt x="5033" y="2841"/>
                  </a:cubicBezTo>
                  <a:cubicBezTo>
                    <a:pt x="4803" y="1579"/>
                    <a:pt x="4049" y="334"/>
                    <a:pt x="2853" y="71"/>
                  </a:cubicBezTo>
                  <a:cubicBezTo>
                    <a:pt x="2653" y="24"/>
                    <a:pt x="2450" y="1"/>
                    <a:pt x="22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18"/>
            <p:cNvSpPr/>
            <p:nvPr/>
          </p:nvSpPr>
          <p:spPr>
            <a:xfrm>
              <a:off x="2673514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1800" y="1"/>
                  </a:moveTo>
                  <a:cubicBezTo>
                    <a:pt x="1330" y="1"/>
                    <a:pt x="1034" y="401"/>
                    <a:pt x="935" y="1096"/>
                  </a:cubicBezTo>
                  <a:cubicBezTo>
                    <a:pt x="854" y="1747"/>
                    <a:pt x="267" y="1803"/>
                    <a:pt x="67" y="1803"/>
                  </a:cubicBezTo>
                  <a:cubicBezTo>
                    <a:pt x="26" y="1803"/>
                    <a:pt x="1" y="1801"/>
                    <a:pt x="1" y="1801"/>
                  </a:cubicBezTo>
                  <a:lnTo>
                    <a:pt x="1" y="1801"/>
                  </a:lnTo>
                  <a:cubicBezTo>
                    <a:pt x="132" y="1856"/>
                    <a:pt x="717" y="2108"/>
                    <a:pt x="1253" y="2108"/>
                  </a:cubicBezTo>
                  <a:cubicBezTo>
                    <a:pt x="1518" y="2108"/>
                    <a:pt x="1772" y="2046"/>
                    <a:pt x="1951" y="1866"/>
                  </a:cubicBezTo>
                  <a:cubicBezTo>
                    <a:pt x="2509" y="1309"/>
                    <a:pt x="2132" y="604"/>
                    <a:pt x="1968" y="375"/>
                  </a:cubicBezTo>
                  <a:cubicBezTo>
                    <a:pt x="1869" y="260"/>
                    <a:pt x="1902" y="96"/>
                    <a:pt x="2033" y="31"/>
                  </a:cubicBezTo>
                  <a:cubicBezTo>
                    <a:pt x="1951" y="11"/>
                    <a:pt x="1874" y="1"/>
                    <a:pt x="18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18"/>
            <p:cNvSpPr/>
            <p:nvPr/>
          </p:nvSpPr>
          <p:spPr>
            <a:xfrm>
              <a:off x="2592878" y="4507834"/>
              <a:ext cx="158645" cy="179607"/>
            </a:xfrm>
            <a:custGeom>
              <a:rect b="b" l="l" r="r" t="t"/>
              <a:pathLst>
                <a:path extrusionOk="0" h="5475" w="4836">
                  <a:moveTo>
                    <a:pt x="475" y="0"/>
                  </a:moveTo>
                  <a:lnTo>
                    <a:pt x="475" y="0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50" y="3712"/>
                    <a:pt x="2102" y="3796"/>
                    <a:pt x="2443" y="3796"/>
                  </a:cubicBezTo>
                  <a:cubicBezTo>
                    <a:pt x="2555" y="3796"/>
                    <a:pt x="2623" y="3787"/>
                    <a:pt x="2623" y="3787"/>
                  </a:cubicBezTo>
                  <a:cubicBezTo>
                    <a:pt x="2344" y="3705"/>
                    <a:pt x="2295" y="3377"/>
                    <a:pt x="2492" y="3131"/>
                  </a:cubicBezTo>
                  <a:cubicBezTo>
                    <a:pt x="2639" y="2983"/>
                    <a:pt x="2606" y="2721"/>
                    <a:pt x="2426" y="2606"/>
                  </a:cubicBezTo>
                  <a:cubicBezTo>
                    <a:pt x="2295" y="2541"/>
                    <a:pt x="2033" y="2328"/>
                    <a:pt x="2262" y="2197"/>
                  </a:cubicBezTo>
                  <a:cubicBezTo>
                    <a:pt x="2290" y="2179"/>
                    <a:pt x="2321" y="2170"/>
                    <a:pt x="2353" y="2170"/>
                  </a:cubicBezTo>
                  <a:cubicBezTo>
                    <a:pt x="2588" y="2170"/>
                    <a:pt x="2912" y="2611"/>
                    <a:pt x="2869" y="3115"/>
                  </a:cubicBezTo>
                  <a:cubicBezTo>
                    <a:pt x="2819" y="3688"/>
                    <a:pt x="3082" y="3852"/>
                    <a:pt x="3491" y="4131"/>
                  </a:cubicBezTo>
                  <a:cubicBezTo>
                    <a:pt x="3885" y="4426"/>
                    <a:pt x="3655" y="4950"/>
                    <a:pt x="3655" y="4950"/>
                  </a:cubicBezTo>
                  <a:cubicBezTo>
                    <a:pt x="4360" y="4541"/>
                    <a:pt x="4196" y="3869"/>
                    <a:pt x="4114" y="3721"/>
                  </a:cubicBezTo>
                  <a:cubicBezTo>
                    <a:pt x="4032" y="3557"/>
                    <a:pt x="3852" y="3311"/>
                    <a:pt x="4065" y="3197"/>
                  </a:cubicBezTo>
                  <a:cubicBezTo>
                    <a:pt x="4078" y="3191"/>
                    <a:pt x="4091" y="3188"/>
                    <a:pt x="4103" y="3188"/>
                  </a:cubicBezTo>
                  <a:cubicBezTo>
                    <a:pt x="4305" y="3188"/>
                    <a:pt x="4392" y="3924"/>
                    <a:pt x="4377" y="4557"/>
                  </a:cubicBezTo>
                  <a:cubicBezTo>
                    <a:pt x="4344" y="4934"/>
                    <a:pt x="4524" y="5278"/>
                    <a:pt x="4835" y="5475"/>
                  </a:cubicBezTo>
                  <a:cubicBezTo>
                    <a:pt x="4704" y="5163"/>
                    <a:pt x="4639" y="4803"/>
                    <a:pt x="4655" y="4459"/>
                  </a:cubicBezTo>
                  <a:cubicBezTo>
                    <a:pt x="4639" y="3951"/>
                    <a:pt x="4737" y="3016"/>
                    <a:pt x="3836" y="2410"/>
                  </a:cubicBezTo>
                  <a:cubicBezTo>
                    <a:pt x="2918" y="1787"/>
                    <a:pt x="1819" y="2066"/>
                    <a:pt x="1033" y="1492"/>
                  </a:cubicBezTo>
                  <a:cubicBezTo>
                    <a:pt x="557" y="1148"/>
                    <a:pt x="344" y="558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18"/>
            <p:cNvSpPr/>
            <p:nvPr/>
          </p:nvSpPr>
          <p:spPr>
            <a:xfrm>
              <a:off x="2541242" y="4457183"/>
              <a:ext cx="96808" cy="64035"/>
            </a:xfrm>
            <a:custGeom>
              <a:rect b="b" l="l" r="r" t="t"/>
              <a:pathLst>
                <a:path extrusionOk="0" h="1952" w="2951">
                  <a:moveTo>
                    <a:pt x="2032" y="0"/>
                  </a:moveTo>
                  <a:cubicBezTo>
                    <a:pt x="320" y="0"/>
                    <a:pt x="296" y="1096"/>
                    <a:pt x="296" y="1380"/>
                  </a:cubicBezTo>
                  <a:cubicBezTo>
                    <a:pt x="296" y="1561"/>
                    <a:pt x="164" y="1725"/>
                    <a:pt x="0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59" y="1951"/>
                    <a:pt x="1827" y="1305"/>
                    <a:pt x="2033" y="790"/>
                  </a:cubicBezTo>
                  <a:cubicBezTo>
                    <a:pt x="2181" y="413"/>
                    <a:pt x="2541" y="135"/>
                    <a:pt x="2951" y="85"/>
                  </a:cubicBezTo>
                  <a:cubicBezTo>
                    <a:pt x="2600" y="26"/>
                    <a:pt x="2296" y="0"/>
                    <a:pt x="20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18"/>
            <p:cNvSpPr/>
            <p:nvPr/>
          </p:nvSpPr>
          <p:spPr>
            <a:xfrm>
              <a:off x="2503056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485" y="0"/>
                  </a:moveTo>
                  <a:cubicBezTo>
                    <a:pt x="439" y="0"/>
                    <a:pt x="391" y="10"/>
                    <a:pt x="345" y="29"/>
                  </a:cubicBezTo>
                  <a:cubicBezTo>
                    <a:pt x="115" y="144"/>
                    <a:pt x="1" y="423"/>
                    <a:pt x="115" y="669"/>
                  </a:cubicBezTo>
                  <a:cubicBezTo>
                    <a:pt x="197" y="882"/>
                    <a:pt x="361" y="1029"/>
                    <a:pt x="591" y="1095"/>
                  </a:cubicBezTo>
                  <a:cubicBezTo>
                    <a:pt x="669" y="1125"/>
                    <a:pt x="751" y="1140"/>
                    <a:pt x="834" y="1140"/>
                  </a:cubicBezTo>
                  <a:cubicBezTo>
                    <a:pt x="975" y="1140"/>
                    <a:pt x="1116" y="1096"/>
                    <a:pt x="1230" y="1013"/>
                  </a:cubicBezTo>
                  <a:cubicBezTo>
                    <a:pt x="1378" y="882"/>
                    <a:pt x="1460" y="702"/>
                    <a:pt x="1460" y="521"/>
                  </a:cubicBezTo>
                  <a:lnTo>
                    <a:pt x="1460" y="521"/>
                  </a:lnTo>
                  <a:cubicBezTo>
                    <a:pt x="1459" y="521"/>
                    <a:pt x="1152" y="902"/>
                    <a:pt x="800" y="902"/>
                  </a:cubicBezTo>
                  <a:cubicBezTo>
                    <a:pt x="779" y="902"/>
                    <a:pt x="759" y="901"/>
                    <a:pt x="738" y="898"/>
                  </a:cubicBezTo>
                  <a:cubicBezTo>
                    <a:pt x="165" y="849"/>
                    <a:pt x="83" y="275"/>
                    <a:pt x="345" y="111"/>
                  </a:cubicBezTo>
                  <a:cubicBezTo>
                    <a:pt x="389" y="85"/>
                    <a:pt x="436" y="73"/>
                    <a:pt x="482" y="73"/>
                  </a:cubicBezTo>
                  <a:cubicBezTo>
                    <a:pt x="604" y="73"/>
                    <a:pt x="714" y="160"/>
                    <a:pt x="738" y="292"/>
                  </a:cubicBezTo>
                  <a:cubicBezTo>
                    <a:pt x="749" y="403"/>
                    <a:pt x="662" y="469"/>
                    <a:pt x="610" y="469"/>
                  </a:cubicBezTo>
                  <a:cubicBezTo>
                    <a:pt x="586" y="469"/>
                    <a:pt x="569" y="454"/>
                    <a:pt x="574" y="423"/>
                  </a:cubicBezTo>
                  <a:cubicBezTo>
                    <a:pt x="587" y="336"/>
                    <a:pt x="552" y="268"/>
                    <a:pt x="479" y="268"/>
                  </a:cubicBezTo>
                  <a:cubicBezTo>
                    <a:pt x="455" y="268"/>
                    <a:pt x="426" y="276"/>
                    <a:pt x="394" y="292"/>
                  </a:cubicBezTo>
                  <a:cubicBezTo>
                    <a:pt x="279" y="357"/>
                    <a:pt x="394" y="538"/>
                    <a:pt x="394" y="538"/>
                  </a:cubicBezTo>
                  <a:cubicBezTo>
                    <a:pt x="447" y="581"/>
                    <a:pt x="507" y="600"/>
                    <a:pt x="565" y="600"/>
                  </a:cubicBezTo>
                  <a:cubicBezTo>
                    <a:pt x="705" y="600"/>
                    <a:pt x="837" y="487"/>
                    <a:pt x="837" y="325"/>
                  </a:cubicBezTo>
                  <a:cubicBezTo>
                    <a:pt x="824" y="142"/>
                    <a:pt x="665" y="0"/>
                    <a:pt x="4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18"/>
            <p:cNvSpPr/>
            <p:nvPr/>
          </p:nvSpPr>
          <p:spPr>
            <a:xfrm>
              <a:off x="3165008" y="4694367"/>
              <a:ext cx="130695" cy="286749"/>
            </a:xfrm>
            <a:custGeom>
              <a:rect b="b" l="l" r="r" t="t"/>
              <a:pathLst>
                <a:path extrusionOk="0" h="8741" w="3984">
                  <a:moveTo>
                    <a:pt x="1912" y="0"/>
                  </a:moveTo>
                  <a:cubicBezTo>
                    <a:pt x="1756" y="0"/>
                    <a:pt x="1597" y="22"/>
                    <a:pt x="1443" y="68"/>
                  </a:cubicBezTo>
                  <a:cubicBezTo>
                    <a:pt x="689" y="248"/>
                    <a:pt x="132" y="904"/>
                    <a:pt x="66" y="1690"/>
                  </a:cubicBezTo>
                  <a:cubicBezTo>
                    <a:pt x="0" y="2493"/>
                    <a:pt x="410" y="3280"/>
                    <a:pt x="1000" y="3838"/>
                  </a:cubicBezTo>
                  <a:cubicBezTo>
                    <a:pt x="1590" y="4428"/>
                    <a:pt x="2361" y="4706"/>
                    <a:pt x="2902" y="5214"/>
                  </a:cubicBezTo>
                  <a:cubicBezTo>
                    <a:pt x="3426" y="5673"/>
                    <a:pt x="3754" y="6345"/>
                    <a:pt x="3820" y="7050"/>
                  </a:cubicBezTo>
                  <a:cubicBezTo>
                    <a:pt x="3836" y="7722"/>
                    <a:pt x="3492" y="8394"/>
                    <a:pt x="2918" y="8558"/>
                  </a:cubicBezTo>
                  <a:cubicBezTo>
                    <a:pt x="2785" y="8608"/>
                    <a:pt x="2648" y="8631"/>
                    <a:pt x="2515" y="8631"/>
                  </a:cubicBezTo>
                  <a:cubicBezTo>
                    <a:pt x="2073" y="8631"/>
                    <a:pt x="1667" y="8379"/>
                    <a:pt x="1541" y="8001"/>
                  </a:cubicBezTo>
                  <a:cubicBezTo>
                    <a:pt x="1328" y="7558"/>
                    <a:pt x="1541" y="7017"/>
                    <a:pt x="1984" y="6837"/>
                  </a:cubicBezTo>
                  <a:cubicBezTo>
                    <a:pt x="2082" y="6804"/>
                    <a:pt x="2164" y="6788"/>
                    <a:pt x="2262" y="6788"/>
                  </a:cubicBezTo>
                  <a:cubicBezTo>
                    <a:pt x="2262" y="6788"/>
                    <a:pt x="2291" y="6785"/>
                    <a:pt x="2336" y="6785"/>
                  </a:cubicBezTo>
                  <a:cubicBezTo>
                    <a:pt x="2472" y="6785"/>
                    <a:pt x="2758" y="6813"/>
                    <a:pt x="2869" y="7034"/>
                  </a:cubicBezTo>
                  <a:cubicBezTo>
                    <a:pt x="2869" y="7034"/>
                    <a:pt x="2890" y="7076"/>
                    <a:pt x="2856" y="7076"/>
                  </a:cubicBezTo>
                  <a:cubicBezTo>
                    <a:pt x="2848" y="7076"/>
                    <a:pt x="2836" y="7073"/>
                    <a:pt x="2820" y="7067"/>
                  </a:cubicBezTo>
                  <a:cubicBezTo>
                    <a:pt x="2749" y="7024"/>
                    <a:pt x="2673" y="7003"/>
                    <a:pt x="2597" y="7003"/>
                  </a:cubicBezTo>
                  <a:cubicBezTo>
                    <a:pt x="2496" y="7003"/>
                    <a:pt x="2396" y="7041"/>
                    <a:pt x="2312" y="7116"/>
                  </a:cubicBezTo>
                  <a:cubicBezTo>
                    <a:pt x="2066" y="7345"/>
                    <a:pt x="2131" y="7771"/>
                    <a:pt x="2443" y="7935"/>
                  </a:cubicBezTo>
                  <a:cubicBezTo>
                    <a:pt x="2521" y="7973"/>
                    <a:pt x="2604" y="7991"/>
                    <a:pt x="2686" y="7991"/>
                  </a:cubicBezTo>
                  <a:cubicBezTo>
                    <a:pt x="2996" y="7991"/>
                    <a:pt x="3277" y="7724"/>
                    <a:pt x="3148" y="7231"/>
                  </a:cubicBezTo>
                  <a:cubicBezTo>
                    <a:pt x="3044" y="6890"/>
                    <a:pt x="2739" y="6683"/>
                    <a:pt x="2403" y="6683"/>
                  </a:cubicBezTo>
                  <a:cubicBezTo>
                    <a:pt x="2367" y="6683"/>
                    <a:pt x="2331" y="6685"/>
                    <a:pt x="2295" y="6690"/>
                  </a:cubicBezTo>
                  <a:cubicBezTo>
                    <a:pt x="2180" y="6690"/>
                    <a:pt x="2049" y="6722"/>
                    <a:pt x="1951" y="6788"/>
                  </a:cubicBezTo>
                  <a:cubicBezTo>
                    <a:pt x="1492" y="7001"/>
                    <a:pt x="1279" y="7542"/>
                    <a:pt x="1476" y="8017"/>
                  </a:cubicBezTo>
                  <a:cubicBezTo>
                    <a:pt x="1604" y="8455"/>
                    <a:pt x="2066" y="8740"/>
                    <a:pt x="2552" y="8740"/>
                  </a:cubicBezTo>
                  <a:cubicBezTo>
                    <a:pt x="2685" y="8740"/>
                    <a:pt x="2820" y="8719"/>
                    <a:pt x="2951" y="8673"/>
                  </a:cubicBezTo>
                  <a:cubicBezTo>
                    <a:pt x="3606" y="8493"/>
                    <a:pt x="3983" y="7755"/>
                    <a:pt x="3967" y="7050"/>
                  </a:cubicBezTo>
                  <a:cubicBezTo>
                    <a:pt x="3918" y="6296"/>
                    <a:pt x="3574" y="5575"/>
                    <a:pt x="3016" y="5083"/>
                  </a:cubicBezTo>
                  <a:cubicBezTo>
                    <a:pt x="2426" y="4542"/>
                    <a:pt x="1672" y="4264"/>
                    <a:pt x="1115" y="3706"/>
                  </a:cubicBezTo>
                  <a:cubicBezTo>
                    <a:pt x="541" y="3182"/>
                    <a:pt x="164" y="2428"/>
                    <a:pt x="230" y="1707"/>
                  </a:cubicBezTo>
                  <a:cubicBezTo>
                    <a:pt x="246" y="1248"/>
                    <a:pt x="459" y="838"/>
                    <a:pt x="820" y="543"/>
                  </a:cubicBezTo>
                  <a:cubicBezTo>
                    <a:pt x="967" y="428"/>
                    <a:pt x="1148" y="346"/>
                    <a:pt x="1344" y="281"/>
                  </a:cubicBezTo>
                  <a:cubicBezTo>
                    <a:pt x="1492" y="240"/>
                    <a:pt x="1640" y="219"/>
                    <a:pt x="1787" y="219"/>
                  </a:cubicBezTo>
                  <a:cubicBezTo>
                    <a:pt x="1935" y="219"/>
                    <a:pt x="2082" y="240"/>
                    <a:pt x="2230" y="281"/>
                  </a:cubicBezTo>
                  <a:cubicBezTo>
                    <a:pt x="3246" y="543"/>
                    <a:pt x="3574" y="1920"/>
                    <a:pt x="2902" y="2575"/>
                  </a:cubicBezTo>
                  <a:cubicBezTo>
                    <a:pt x="2754" y="2707"/>
                    <a:pt x="2590" y="2805"/>
                    <a:pt x="2394" y="2838"/>
                  </a:cubicBezTo>
                  <a:cubicBezTo>
                    <a:pt x="2332" y="2846"/>
                    <a:pt x="2273" y="2851"/>
                    <a:pt x="2217" y="2851"/>
                  </a:cubicBezTo>
                  <a:cubicBezTo>
                    <a:pt x="1754" y="2851"/>
                    <a:pt x="1499" y="2569"/>
                    <a:pt x="1558" y="2379"/>
                  </a:cubicBezTo>
                  <a:cubicBezTo>
                    <a:pt x="1558" y="2379"/>
                    <a:pt x="1558" y="2346"/>
                    <a:pt x="1607" y="2346"/>
                  </a:cubicBezTo>
                  <a:cubicBezTo>
                    <a:pt x="1617" y="2346"/>
                    <a:pt x="1637" y="2347"/>
                    <a:pt x="1663" y="2347"/>
                  </a:cubicBezTo>
                  <a:cubicBezTo>
                    <a:pt x="1802" y="2347"/>
                    <a:pt x="2125" y="2324"/>
                    <a:pt x="2262" y="2035"/>
                  </a:cubicBezTo>
                  <a:cubicBezTo>
                    <a:pt x="2381" y="1680"/>
                    <a:pt x="2098" y="1346"/>
                    <a:pt x="1762" y="1346"/>
                  </a:cubicBezTo>
                  <a:cubicBezTo>
                    <a:pt x="1679" y="1346"/>
                    <a:pt x="1593" y="1366"/>
                    <a:pt x="1508" y="1412"/>
                  </a:cubicBezTo>
                  <a:cubicBezTo>
                    <a:pt x="886" y="1789"/>
                    <a:pt x="1033" y="2723"/>
                    <a:pt x="1738" y="2903"/>
                  </a:cubicBezTo>
                  <a:cubicBezTo>
                    <a:pt x="1908" y="2981"/>
                    <a:pt x="2087" y="3018"/>
                    <a:pt x="2264" y="3018"/>
                  </a:cubicBezTo>
                  <a:cubicBezTo>
                    <a:pt x="2719" y="3018"/>
                    <a:pt x="3162" y="2775"/>
                    <a:pt x="3410" y="2362"/>
                  </a:cubicBezTo>
                  <a:cubicBezTo>
                    <a:pt x="3672" y="1821"/>
                    <a:pt x="3623" y="1166"/>
                    <a:pt x="3279" y="674"/>
                  </a:cubicBezTo>
                  <a:cubicBezTo>
                    <a:pt x="2951" y="245"/>
                    <a:pt x="2438" y="0"/>
                    <a:pt x="191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18"/>
            <p:cNvSpPr/>
            <p:nvPr/>
          </p:nvSpPr>
          <p:spPr>
            <a:xfrm>
              <a:off x="3237049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198" y="0"/>
                  </a:moveTo>
                  <a:lnTo>
                    <a:pt x="198" y="0"/>
                  </a:lnTo>
                  <a:cubicBezTo>
                    <a:pt x="214" y="164"/>
                    <a:pt x="181" y="328"/>
                    <a:pt x="116" y="475"/>
                  </a:cubicBezTo>
                  <a:cubicBezTo>
                    <a:pt x="1" y="852"/>
                    <a:pt x="329" y="1115"/>
                    <a:pt x="952" y="1393"/>
                  </a:cubicBezTo>
                  <a:cubicBezTo>
                    <a:pt x="1345" y="1590"/>
                    <a:pt x="1607" y="1967"/>
                    <a:pt x="1656" y="2410"/>
                  </a:cubicBezTo>
                  <a:cubicBezTo>
                    <a:pt x="1722" y="393"/>
                    <a:pt x="886" y="328"/>
                    <a:pt x="689" y="328"/>
                  </a:cubicBezTo>
                  <a:cubicBezTo>
                    <a:pt x="675" y="329"/>
                    <a:pt x="660" y="330"/>
                    <a:pt x="647" y="330"/>
                  </a:cubicBezTo>
                  <a:cubicBezTo>
                    <a:pt x="476" y="330"/>
                    <a:pt x="377" y="240"/>
                    <a:pt x="361" y="164"/>
                  </a:cubicBezTo>
                  <a:cubicBezTo>
                    <a:pt x="345" y="66"/>
                    <a:pt x="198" y="0"/>
                    <a:pt x="1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18"/>
            <p:cNvSpPr/>
            <p:nvPr/>
          </p:nvSpPr>
          <p:spPr>
            <a:xfrm>
              <a:off x="3060686" y="4569673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8" y="574"/>
                    <a:pt x="361" y="1197"/>
                    <a:pt x="754" y="1820"/>
                  </a:cubicBezTo>
                  <a:cubicBezTo>
                    <a:pt x="1197" y="2508"/>
                    <a:pt x="1787" y="2295"/>
                    <a:pt x="1984" y="2869"/>
                  </a:cubicBezTo>
                  <a:cubicBezTo>
                    <a:pt x="1984" y="2869"/>
                    <a:pt x="2066" y="3164"/>
                    <a:pt x="1869" y="3262"/>
                  </a:cubicBezTo>
                  <a:cubicBezTo>
                    <a:pt x="1835" y="3284"/>
                    <a:pt x="1803" y="3293"/>
                    <a:pt x="1772" y="3293"/>
                  </a:cubicBezTo>
                  <a:cubicBezTo>
                    <a:pt x="1639" y="3293"/>
                    <a:pt x="1541" y="3114"/>
                    <a:pt x="1541" y="2967"/>
                  </a:cubicBezTo>
                  <a:cubicBezTo>
                    <a:pt x="1476" y="2656"/>
                    <a:pt x="1230" y="2426"/>
                    <a:pt x="918" y="2377"/>
                  </a:cubicBezTo>
                  <a:cubicBezTo>
                    <a:pt x="542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58" y="2508"/>
                    <a:pt x="525" y="2656"/>
                  </a:cubicBezTo>
                  <a:cubicBezTo>
                    <a:pt x="459" y="2803"/>
                    <a:pt x="164" y="3295"/>
                    <a:pt x="722" y="3672"/>
                  </a:cubicBezTo>
                  <a:cubicBezTo>
                    <a:pt x="1295" y="4049"/>
                    <a:pt x="1574" y="3852"/>
                    <a:pt x="1689" y="4491"/>
                  </a:cubicBezTo>
                  <a:cubicBezTo>
                    <a:pt x="1787" y="5131"/>
                    <a:pt x="1836" y="5917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5" y="5629"/>
                    <a:pt x="1442" y="5422"/>
                    <a:pt x="1080" y="5422"/>
                  </a:cubicBezTo>
                  <a:cubicBezTo>
                    <a:pt x="1053" y="5422"/>
                    <a:pt x="1027" y="5424"/>
                    <a:pt x="1000" y="5426"/>
                  </a:cubicBezTo>
                  <a:cubicBezTo>
                    <a:pt x="957" y="5428"/>
                    <a:pt x="917" y="5429"/>
                    <a:pt x="880" y="5429"/>
                  </a:cubicBezTo>
                  <a:cubicBezTo>
                    <a:pt x="419" y="5429"/>
                    <a:pt x="373" y="5252"/>
                    <a:pt x="312" y="5131"/>
                  </a:cubicBezTo>
                  <a:lnTo>
                    <a:pt x="312" y="5131"/>
                  </a:lnTo>
                  <a:cubicBezTo>
                    <a:pt x="312" y="5131"/>
                    <a:pt x="1" y="6114"/>
                    <a:pt x="935" y="6606"/>
                  </a:cubicBezTo>
                  <a:cubicBezTo>
                    <a:pt x="1869" y="7098"/>
                    <a:pt x="1804" y="6737"/>
                    <a:pt x="3082" y="7786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07" y="8695"/>
                    <a:pt x="4270" y="8691"/>
                    <a:pt x="4234" y="8691"/>
                  </a:cubicBezTo>
                  <a:cubicBezTo>
                    <a:pt x="4065" y="8691"/>
                    <a:pt x="3914" y="8782"/>
                    <a:pt x="3820" y="8917"/>
                  </a:cubicBezTo>
                  <a:cubicBezTo>
                    <a:pt x="3623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5" y="9572"/>
                    <a:pt x="4429" y="9662"/>
                    <a:pt x="4587" y="9662"/>
                  </a:cubicBezTo>
                  <a:cubicBezTo>
                    <a:pt x="4677" y="9662"/>
                    <a:pt x="4771" y="9632"/>
                    <a:pt x="4869" y="9540"/>
                  </a:cubicBezTo>
                  <a:cubicBezTo>
                    <a:pt x="4988" y="9421"/>
                    <a:pt x="5183" y="9322"/>
                    <a:pt x="5410" y="9322"/>
                  </a:cubicBezTo>
                  <a:cubicBezTo>
                    <a:pt x="5713" y="9322"/>
                    <a:pt x="6074" y="9498"/>
                    <a:pt x="6393" y="10032"/>
                  </a:cubicBezTo>
                  <a:cubicBezTo>
                    <a:pt x="6393" y="10032"/>
                    <a:pt x="6164" y="9212"/>
                    <a:pt x="4836" y="8688"/>
                  </a:cubicBezTo>
                  <a:cubicBezTo>
                    <a:pt x="3131" y="7966"/>
                    <a:pt x="2049" y="6262"/>
                    <a:pt x="2131" y="4409"/>
                  </a:cubicBezTo>
                  <a:cubicBezTo>
                    <a:pt x="2213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18"/>
            <p:cNvSpPr/>
            <p:nvPr/>
          </p:nvSpPr>
          <p:spPr>
            <a:xfrm>
              <a:off x="3121442" y="4485789"/>
              <a:ext cx="96283" cy="352752"/>
            </a:xfrm>
            <a:custGeom>
              <a:rect b="b" l="l" r="r" t="t"/>
              <a:pathLst>
                <a:path extrusionOk="0" h="10753" w="2935">
                  <a:moveTo>
                    <a:pt x="1307" y="0"/>
                  </a:moveTo>
                  <a:cubicBezTo>
                    <a:pt x="729" y="0"/>
                    <a:pt x="178" y="382"/>
                    <a:pt x="115" y="902"/>
                  </a:cubicBezTo>
                  <a:cubicBezTo>
                    <a:pt x="1" y="1459"/>
                    <a:pt x="427" y="1967"/>
                    <a:pt x="1001" y="1967"/>
                  </a:cubicBezTo>
                  <a:cubicBezTo>
                    <a:pt x="1008" y="1967"/>
                    <a:pt x="1015" y="1967"/>
                    <a:pt x="1022" y="1967"/>
                  </a:cubicBezTo>
                  <a:cubicBezTo>
                    <a:pt x="1565" y="1967"/>
                    <a:pt x="1850" y="1341"/>
                    <a:pt x="1656" y="1082"/>
                  </a:cubicBezTo>
                  <a:cubicBezTo>
                    <a:pt x="1572" y="956"/>
                    <a:pt x="1451" y="900"/>
                    <a:pt x="1332" y="900"/>
                  </a:cubicBezTo>
                  <a:cubicBezTo>
                    <a:pt x="1125" y="900"/>
                    <a:pt x="925" y="1068"/>
                    <a:pt x="935" y="1328"/>
                  </a:cubicBezTo>
                  <a:cubicBezTo>
                    <a:pt x="968" y="1639"/>
                    <a:pt x="1312" y="1607"/>
                    <a:pt x="1345" y="1656"/>
                  </a:cubicBezTo>
                  <a:cubicBezTo>
                    <a:pt x="1394" y="1689"/>
                    <a:pt x="1345" y="1754"/>
                    <a:pt x="1345" y="1754"/>
                  </a:cubicBezTo>
                  <a:cubicBezTo>
                    <a:pt x="1312" y="1820"/>
                    <a:pt x="1246" y="1869"/>
                    <a:pt x="1181" y="1902"/>
                  </a:cubicBezTo>
                  <a:lnTo>
                    <a:pt x="1115" y="1918"/>
                  </a:lnTo>
                  <a:lnTo>
                    <a:pt x="1099" y="1918"/>
                  </a:lnTo>
                  <a:cubicBezTo>
                    <a:pt x="1066" y="1922"/>
                    <a:pt x="1034" y="1924"/>
                    <a:pt x="1002" y="1924"/>
                  </a:cubicBezTo>
                  <a:cubicBezTo>
                    <a:pt x="488" y="1924"/>
                    <a:pt x="74" y="1443"/>
                    <a:pt x="197" y="918"/>
                  </a:cubicBezTo>
                  <a:cubicBezTo>
                    <a:pt x="269" y="446"/>
                    <a:pt x="764" y="122"/>
                    <a:pt x="1282" y="122"/>
                  </a:cubicBezTo>
                  <a:cubicBezTo>
                    <a:pt x="1591" y="122"/>
                    <a:pt x="1909" y="238"/>
                    <a:pt x="2148" y="508"/>
                  </a:cubicBezTo>
                  <a:cubicBezTo>
                    <a:pt x="2771" y="1230"/>
                    <a:pt x="2623" y="2426"/>
                    <a:pt x="2246" y="3442"/>
                  </a:cubicBezTo>
                  <a:cubicBezTo>
                    <a:pt x="1427" y="5458"/>
                    <a:pt x="542" y="7507"/>
                    <a:pt x="1164" y="8966"/>
                  </a:cubicBezTo>
                  <a:cubicBezTo>
                    <a:pt x="1427" y="9737"/>
                    <a:pt x="1984" y="10359"/>
                    <a:pt x="2689" y="10753"/>
                  </a:cubicBezTo>
                  <a:cubicBezTo>
                    <a:pt x="2000" y="10343"/>
                    <a:pt x="1492" y="9704"/>
                    <a:pt x="1230" y="8950"/>
                  </a:cubicBezTo>
                  <a:cubicBezTo>
                    <a:pt x="673" y="7507"/>
                    <a:pt x="1574" y="5557"/>
                    <a:pt x="2410" y="3508"/>
                  </a:cubicBezTo>
                  <a:cubicBezTo>
                    <a:pt x="2787" y="2475"/>
                    <a:pt x="2935" y="1230"/>
                    <a:pt x="2246" y="426"/>
                  </a:cubicBezTo>
                  <a:cubicBezTo>
                    <a:pt x="1983" y="127"/>
                    <a:pt x="1640" y="0"/>
                    <a:pt x="1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18"/>
            <p:cNvSpPr/>
            <p:nvPr/>
          </p:nvSpPr>
          <p:spPr>
            <a:xfrm>
              <a:off x="3204244" y="4472864"/>
              <a:ext cx="90935" cy="267295"/>
            </a:xfrm>
            <a:custGeom>
              <a:rect b="b" l="l" r="r" t="t"/>
              <a:pathLst>
                <a:path extrusionOk="0" h="8148" w="2772">
                  <a:moveTo>
                    <a:pt x="2083" y="1"/>
                  </a:moveTo>
                  <a:cubicBezTo>
                    <a:pt x="2427" y="1099"/>
                    <a:pt x="968" y="1279"/>
                    <a:pt x="444" y="2902"/>
                  </a:cubicBezTo>
                  <a:cubicBezTo>
                    <a:pt x="1" y="4279"/>
                    <a:pt x="263" y="5230"/>
                    <a:pt x="1575" y="6131"/>
                  </a:cubicBezTo>
                  <a:cubicBezTo>
                    <a:pt x="2706" y="6934"/>
                    <a:pt x="2771" y="8000"/>
                    <a:pt x="2771" y="8147"/>
                  </a:cubicBezTo>
                  <a:cubicBezTo>
                    <a:pt x="2771" y="7639"/>
                    <a:pt x="2624" y="7164"/>
                    <a:pt x="2329" y="6754"/>
                  </a:cubicBezTo>
                  <a:cubicBezTo>
                    <a:pt x="2017" y="6328"/>
                    <a:pt x="1624" y="6066"/>
                    <a:pt x="1050" y="5557"/>
                  </a:cubicBezTo>
                  <a:cubicBezTo>
                    <a:pt x="870" y="5394"/>
                    <a:pt x="739" y="5197"/>
                    <a:pt x="657" y="4967"/>
                  </a:cubicBezTo>
                  <a:cubicBezTo>
                    <a:pt x="312" y="4131"/>
                    <a:pt x="968" y="3263"/>
                    <a:pt x="1312" y="2902"/>
                  </a:cubicBezTo>
                  <a:cubicBezTo>
                    <a:pt x="1722" y="2443"/>
                    <a:pt x="2427" y="1968"/>
                    <a:pt x="2574" y="1066"/>
                  </a:cubicBezTo>
                  <a:cubicBezTo>
                    <a:pt x="2706" y="181"/>
                    <a:pt x="2083" y="1"/>
                    <a:pt x="20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18"/>
            <p:cNvSpPr/>
            <p:nvPr/>
          </p:nvSpPr>
          <p:spPr>
            <a:xfrm>
              <a:off x="3105696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990" y="0"/>
                  </a:moveTo>
                  <a:cubicBezTo>
                    <a:pt x="629" y="0"/>
                    <a:pt x="0" y="573"/>
                    <a:pt x="284" y="2425"/>
                  </a:cubicBezTo>
                  <a:cubicBezTo>
                    <a:pt x="612" y="4458"/>
                    <a:pt x="2169" y="5409"/>
                    <a:pt x="2431" y="5458"/>
                  </a:cubicBezTo>
                  <a:cubicBezTo>
                    <a:pt x="2431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399" y="114"/>
                    <a:pt x="1087" y="16"/>
                  </a:cubicBezTo>
                  <a:cubicBezTo>
                    <a:pt x="1058" y="6"/>
                    <a:pt x="1026" y="0"/>
                    <a:pt x="9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18"/>
            <p:cNvSpPr/>
            <p:nvPr/>
          </p:nvSpPr>
          <p:spPr>
            <a:xfrm>
              <a:off x="3070364" y="4114069"/>
              <a:ext cx="172653" cy="233014"/>
            </a:xfrm>
            <a:custGeom>
              <a:rect b="b" l="l" r="r" t="t"/>
              <a:pathLst>
                <a:path extrusionOk="0" h="7103" w="5263">
                  <a:moveTo>
                    <a:pt x="3588" y="0"/>
                  </a:moveTo>
                  <a:cubicBezTo>
                    <a:pt x="3375" y="0"/>
                    <a:pt x="3173" y="25"/>
                    <a:pt x="3000" y="54"/>
                  </a:cubicBezTo>
                  <a:cubicBezTo>
                    <a:pt x="2574" y="120"/>
                    <a:pt x="2164" y="300"/>
                    <a:pt x="1820" y="546"/>
                  </a:cubicBezTo>
                  <a:cubicBezTo>
                    <a:pt x="1" y="1923"/>
                    <a:pt x="328" y="4283"/>
                    <a:pt x="869" y="5430"/>
                  </a:cubicBezTo>
                  <a:cubicBezTo>
                    <a:pt x="1164" y="6102"/>
                    <a:pt x="1640" y="6692"/>
                    <a:pt x="2263" y="7102"/>
                  </a:cubicBezTo>
                  <a:cubicBezTo>
                    <a:pt x="1672" y="6660"/>
                    <a:pt x="1213" y="6070"/>
                    <a:pt x="935" y="5398"/>
                  </a:cubicBezTo>
                  <a:cubicBezTo>
                    <a:pt x="443" y="4250"/>
                    <a:pt x="197" y="1972"/>
                    <a:pt x="1918" y="693"/>
                  </a:cubicBezTo>
                  <a:cubicBezTo>
                    <a:pt x="2347" y="383"/>
                    <a:pt x="2909" y="189"/>
                    <a:pt x="3427" y="189"/>
                  </a:cubicBezTo>
                  <a:cubicBezTo>
                    <a:pt x="3839" y="189"/>
                    <a:pt x="4223" y="312"/>
                    <a:pt x="4492" y="595"/>
                  </a:cubicBezTo>
                  <a:cubicBezTo>
                    <a:pt x="5138" y="1241"/>
                    <a:pt x="4654" y="2300"/>
                    <a:pt x="3966" y="2300"/>
                  </a:cubicBezTo>
                  <a:cubicBezTo>
                    <a:pt x="3955" y="2300"/>
                    <a:pt x="3945" y="2300"/>
                    <a:pt x="3934" y="2300"/>
                  </a:cubicBezTo>
                  <a:cubicBezTo>
                    <a:pt x="3905" y="2303"/>
                    <a:pt x="3875" y="2305"/>
                    <a:pt x="3845" y="2305"/>
                  </a:cubicBezTo>
                  <a:cubicBezTo>
                    <a:pt x="3581" y="2305"/>
                    <a:pt x="3329" y="2175"/>
                    <a:pt x="3197" y="1939"/>
                  </a:cubicBezTo>
                  <a:cubicBezTo>
                    <a:pt x="3131" y="1841"/>
                    <a:pt x="3115" y="1710"/>
                    <a:pt x="3131" y="1578"/>
                  </a:cubicBezTo>
                  <a:cubicBezTo>
                    <a:pt x="3151" y="1327"/>
                    <a:pt x="3227" y="1247"/>
                    <a:pt x="3280" y="1247"/>
                  </a:cubicBezTo>
                  <a:cubicBezTo>
                    <a:pt x="3316" y="1247"/>
                    <a:pt x="3341" y="1285"/>
                    <a:pt x="3328" y="1333"/>
                  </a:cubicBezTo>
                  <a:cubicBezTo>
                    <a:pt x="3299" y="1564"/>
                    <a:pt x="3487" y="1770"/>
                    <a:pt x="3712" y="1770"/>
                  </a:cubicBezTo>
                  <a:cubicBezTo>
                    <a:pt x="3742" y="1770"/>
                    <a:pt x="3773" y="1766"/>
                    <a:pt x="3803" y="1759"/>
                  </a:cubicBezTo>
                  <a:cubicBezTo>
                    <a:pt x="4213" y="1693"/>
                    <a:pt x="4311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6" y="1110"/>
                    <a:pt x="3017" y="1447"/>
                  </a:cubicBezTo>
                  <a:cubicBezTo>
                    <a:pt x="2951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7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59" y="2419"/>
                    <a:pt x="5173" y="1986"/>
                    <a:pt x="5229" y="1480"/>
                  </a:cubicBezTo>
                  <a:cubicBezTo>
                    <a:pt x="5262" y="1054"/>
                    <a:pt x="5115" y="644"/>
                    <a:pt x="4787" y="382"/>
                  </a:cubicBezTo>
                  <a:cubicBezTo>
                    <a:pt x="4415" y="84"/>
                    <a:pt x="3981" y="0"/>
                    <a:pt x="35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18"/>
            <p:cNvSpPr/>
            <p:nvPr/>
          </p:nvSpPr>
          <p:spPr>
            <a:xfrm>
              <a:off x="3033261" y="3933540"/>
              <a:ext cx="170488" cy="268903"/>
            </a:xfrm>
            <a:custGeom>
              <a:rect b="b" l="l" r="r" t="t"/>
              <a:pathLst>
                <a:path extrusionOk="0" h="8197" w="5197">
                  <a:moveTo>
                    <a:pt x="4115" y="0"/>
                  </a:moveTo>
                  <a:cubicBezTo>
                    <a:pt x="4115" y="1"/>
                    <a:pt x="4180" y="607"/>
                    <a:pt x="3803" y="836"/>
                  </a:cubicBezTo>
                  <a:cubicBezTo>
                    <a:pt x="3410" y="1066"/>
                    <a:pt x="2836" y="1525"/>
                    <a:pt x="3426" y="2049"/>
                  </a:cubicBezTo>
                  <a:cubicBezTo>
                    <a:pt x="4033" y="2574"/>
                    <a:pt x="4197" y="3328"/>
                    <a:pt x="3689" y="4065"/>
                  </a:cubicBezTo>
                  <a:cubicBezTo>
                    <a:pt x="3689" y="4065"/>
                    <a:pt x="3984" y="2967"/>
                    <a:pt x="3246" y="2475"/>
                  </a:cubicBezTo>
                  <a:cubicBezTo>
                    <a:pt x="3054" y="2343"/>
                    <a:pt x="2896" y="2306"/>
                    <a:pt x="2779" y="2306"/>
                  </a:cubicBezTo>
                  <a:cubicBezTo>
                    <a:pt x="2637" y="2306"/>
                    <a:pt x="2558" y="2361"/>
                    <a:pt x="2558" y="2361"/>
                  </a:cubicBezTo>
                  <a:cubicBezTo>
                    <a:pt x="2623" y="2492"/>
                    <a:pt x="2656" y="2639"/>
                    <a:pt x="2672" y="2787"/>
                  </a:cubicBezTo>
                  <a:cubicBezTo>
                    <a:pt x="2689" y="3000"/>
                    <a:pt x="2213" y="3361"/>
                    <a:pt x="2558" y="3754"/>
                  </a:cubicBezTo>
                  <a:cubicBezTo>
                    <a:pt x="2902" y="4131"/>
                    <a:pt x="3148" y="4918"/>
                    <a:pt x="1935" y="5803"/>
                  </a:cubicBezTo>
                  <a:cubicBezTo>
                    <a:pt x="1935" y="5803"/>
                    <a:pt x="2558" y="4442"/>
                    <a:pt x="2197" y="3738"/>
                  </a:cubicBezTo>
                  <a:cubicBezTo>
                    <a:pt x="1820" y="3000"/>
                    <a:pt x="1377" y="3148"/>
                    <a:pt x="951" y="2557"/>
                  </a:cubicBezTo>
                  <a:cubicBezTo>
                    <a:pt x="951" y="2557"/>
                    <a:pt x="1" y="3082"/>
                    <a:pt x="738" y="4229"/>
                  </a:cubicBezTo>
                  <a:cubicBezTo>
                    <a:pt x="1607" y="5573"/>
                    <a:pt x="525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197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18"/>
            <p:cNvSpPr/>
            <p:nvPr/>
          </p:nvSpPr>
          <p:spPr>
            <a:xfrm>
              <a:off x="3183281" y="3900210"/>
              <a:ext cx="99498" cy="147885"/>
            </a:xfrm>
            <a:custGeom>
              <a:rect b="b" l="l" r="r" t="t"/>
              <a:pathLst>
                <a:path extrusionOk="0" h="4508" w="3033">
                  <a:moveTo>
                    <a:pt x="2591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84" y="1098"/>
                    <a:pt x="1214" y="1934"/>
                    <a:pt x="1279" y="2115"/>
                  </a:cubicBezTo>
                  <a:cubicBezTo>
                    <a:pt x="1342" y="2287"/>
                    <a:pt x="1390" y="2641"/>
                    <a:pt x="1206" y="2641"/>
                  </a:cubicBezTo>
                  <a:cubicBezTo>
                    <a:pt x="1198" y="2641"/>
                    <a:pt x="1190" y="2640"/>
                    <a:pt x="1181" y="2639"/>
                  </a:cubicBezTo>
                  <a:cubicBezTo>
                    <a:pt x="968" y="2606"/>
                    <a:pt x="1001" y="2492"/>
                    <a:pt x="1099" y="1820"/>
                  </a:cubicBezTo>
                  <a:cubicBezTo>
                    <a:pt x="1188" y="1300"/>
                    <a:pt x="845" y="1241"/>
                    <a:pt x="685" y="1241"/>
                  </a:cubicBezTo>
                  <a:cubicBezTo>
                    <a:pt x="638" y="1241"/>
                    <a:pt x="607" y="1246"/>
                    <a:pt x="607" y="1246"/>
                  </a:cubicBezTo>
                  <a:cubicBezTo>
                    <a:pt x="738" y="1426"/>
                    <a:pt x="738" y="1656"/>
                    <a:pt x="607" y="1820"/>
                  </a:cubicBezTo>
                  <a:cubicBezTo>
                    <a:pt x="345" y="2065"/>
                    <a:pt x="50" y="2344"/>
                    <a:pt x="312" y="3098"/>
                  </a:cubicBezTo>
                  <a:cubicBezTo>
                    <a:pt x="574" y="3852"/>
                    <a:pt x="1" y="4508"/>
                    <a:pt x="1" y="4508"/>
                  </a:cubicBezTo>
                  <a:cubicBezTo>
                    <a:pt x="3033" y="2016"/>
                    <a:pt x="2591" y="0"/>
                    <a:pt x="25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18"/>
            <p:cNvSpPr/>
            <p:nvPr/>
          </p:nvSpPr>
          <p:spPr>
            <a:xfrm>
              <a:off x="2985955" y="4181419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885" y="1"/>
                  </a:moveTo>
                  <a:cubicBezTo>
                    <a:pt x="1885" y="1"/>
                    <a:pt x="2000" y="279"/>
                    <a:pt x="1656" y="525"/>
                  </a:cubicBezTo>
                  <a:cubicBezTo>
                    <a:pt x="1311" y="771"/>
                    <a:pt x="0" y="2443"/>
                    <a:pt x="3606" y="4262"/>
                  </a:cubicBezTo>
                  <a:cubicBezTo>
                    <a:pt x="3606" y="4262"/>
                    <a:pt x="2754" y="3771"/>
                    <a:pt x="2639" y="2476"/>
                  </a:cubicBezTo>
                  <a:cubicBezTo>
                    <a:pt x="2541" y="1197"/>
                    <a:pt x="2819" y="509"/>
                    <a:pt x="18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18"/>
            <p:cNvSpPr/>
            <p:nvPr/>
          </p:nvSpPr>
          <p:spPr>
            <a:xfrm>
              <a:off x="2842889" y="4267698"/>
              <a:ext cx="258143" cy="189908"/>
            </a:xfrm>
            <a:custGeom>
              <a:rect b="b" l="l" r="r" t="t"/>
              <a:pathLst>
                <a:path extrusionOk="0" h="5789" w="7869">
                  <a:moveTo>
                    <a:pt x="4658" y="1"/>
                  </a:moveTo>
                  <a:cubicBezTo>
                    <a:pt x="4514" y="1"/>
                    <a:pt x="4376" y="47"/>
                    <a:pt x="4246" y="141"/>
                  </a:cubicBezTo>
                  <a:cubicBezTo>
                    <a:pt x="3878" y="395"/>
                    <a:pt x="3657" y="609"/>
                    <a:pt x="3470" y="609"/>
                  </a:cubicBezTo>
                  <a:cubicBezTo>
                    <a:pt x="3415" y="609"/>
                    <a:pt x="3364" y="591"/>
                    <a:pt x="3312" y="551"/>
                  </a:cubicBezTo>
                  <a:lnTo>
                    <a:pt x="3312" y="551"/>
                  </a:lnTo>
                  <a:cubicBezTo>
                    <a:pt x="3312" y="551"/>
                    <a:pt x="3001" y="1174"/>
                    <a:pt x="3689" y="1387"/>
                  </a:cubicBezTo>
                  <a:cubicBezTo>
                    <a:pt x="4361" y="1583"/>
                    <a:pt x="4853" y="1714"/>
                    <a:pt x="4738" y="2091"/>
                  </a:cubicBezTo>
                  <a:cubicBezTo>
                    <a:pt x="4640" y="2468"/>
                    <a:pt x="3705" y="2550"/>
                    <a:pt x="2591" y="2714"/>
                  </a:cubicBezTo>
                  <a:cubicBezTo>
                    <a:pt x="1476" y="2878"/>
                    <a:pt x="591" y="3157"/>
                    <a:pt x="607" y="4124"/>
                  </a:cubicBezTo>
                  <a:cubicBezTo>
                    <a:pt x="633" y="4887"/>
                    <a:pt x="491" y="5245"/>
                    <a:pt x="242" y="5245"/>
                  </a:cubicBezTo>
                  <a:cubicBezTo>
                    <a:pt x="170" y="5245"/>
                    <a:pt x="89" y="5215"/>
                    <a:pt x="1" y="5157"/>
                  </a:cubicBezTo>
                  <a:lnTo>
                    <a:pt x="1" y="5157"/>
                  </a:lnTo>
                  <a:cubicBezTo>
                    <a:pt x="1" y="5157"/>
                    <a:pt x="249" y="5788"/>
                    <a:pt x="1195" y="5788"/>
                  </a:cubicBezTo>
                  <a:cubicBezTo>
                    <a:pt x="1389" y="5788"/>
                    <a:pt x="1613" y="5762"/>
                    <a:pt x="1870" y="5698"/>
                  </a:cubicBezTo>
                  <a:cubicBezTo>
                    <a:pt x="3378" y="5321"/>
                    <a:pt x="3558" y="4108"/>
                    <a:pt x="4197" y="3354"/>
                  </a:cubicBezTo>
                  <a:cubicBezTo>
                    <a:pt x="4836" y="2600"/>
                    <a:pt x="5476" y="1977"/>
                    <a:pt x="7869" y="1928"/>
                  </a:cubicBezTo>
                  <a:cubicBezTo>
                    <a:pt x="7869" y="1928"/>
                    <a:pt x="6410" y="1813"/>
                    <a:pt x="5853" y="960"/>
                  </a:cubicBezTo>
                  <a:cubicBezTo>
                    <a:pt x="5459" y="329"/>
                    <a:pt x="5040" y="1"/>
                    <a:pt x="46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18"/>
            <p:cNvSpPr/>
            <p:nvPr/>
          </p:nvSpPr>
          <p:spPr>
            <a:xfrm>
              <a:off x="2974112" y="4345873"/>
              <a:ext cx="252238" cy="205523"/>
            </a:xfrm>
            <a:custGeom>
              <a:rect b="b" l="l" r="r" t="t"/>
              <a:pathLst>
                <a:path extrusionOk="0" h="6265" w="7689">
                  <a:moveTo>
                    <a:pt x="3368" y="1"/>
                  </a:moveTo>
                  <a:cubicBezTo>
                    <a:pt x="3322" y="1"/>
                    <a:pt x="3276" y="2"/>
                    <a:pt x="3230" y="3"/>
                  </a:cubicBezTo>
                  <a:cubicBezTo>
                    <a:pt x="2672" y="20"/>
                    <a:pt x="2115" y="167"/>
                    <a:pt x="1623" y="462"/>
                  </a:cubicBezTo>
                  <a:cubicBezTo>
                    <a:pt x="1443" y="561"/>
                    <a:pt x="1295" y="676"/>
                    <a:pt x="1148" y="807"/>
                  </a:cubicBezTo>
                  <a:cubicBezTo>
                    <a:pt x="0" y="1807"/>
                    <a:pt x="361" y="3888"/>
                    <a:pt x="1705" y="4216"/>
                  </a:cubicBezTo>
                  <a:cubicBezTo>
                    <a:pt x="1842" y="4253"/>
                    <a:pt x="1980" y="4271"/>
                    <a:pt x="2117" y="4271"/>
                  </a:cubicBezTo>
                  <a:cubicBezTo>
                    <a:pt x="2587" y="4271"/>
                    <a:pt x="3039" y="4060"/>
                    <a:pt x="3344" y="3692"/>
                  </a:cubicBezTo>
                  <a:cubicBezTo>
                    <a:pt x="3656" y="3249"/>
                    <a:pt x="3656" y="2659"/>
                    <a:pt x="3344" y="2216"/>
                  </a:cubicBezTo>
                  <a:cubicBezTo>
                    <a:pt x="3143" y="1919"/>
                    <a:pt x="2810" y="1759"/>
                    <a:pt x="2472" y="1759"/>
                  </a:cubicBezTo>
                  <a:cubicBezTo>
                    <a:pt x="2288" y="1759"/>
                    <a:pt x="2102" y="1807"/>
                    <a:pt x="1935" y="1905"/>
                  </a:cubicBezTo>
                  <a:cubicBezTo>
                    <a:pt x="1640" y="2069"/>
                    <a:pt x="1508" y="2413"/>
                    <a:pt x="1607" y="2724"/>
                  </a:cubicBezTo>
                  <a:cubicBezTo>
                    <a:pt x="1640" y="2823"/>
                    <a:pt x="1689" y="2905"/>
                    <a:pt x="1754" y="2970"/>
                  </a:cubicBezTo>
                  <a:cubicBezTo>
                    <a:pt x="1857" y="3073"/>
                    <a:pt x="1999" y="3115"/>
                    <a:pt x="2140" y="3115"/>
                  </a:cubicBezTo>
                  <a:cubicBezTo>
                    <a:pt x="2384" y="3115"/>
                    <a:pt x="2625" y="2989"/>
                    <a:pt x="2656" y="2823"/>
                  </a:cubicBezTo>
                  <a:cubicBezTo>
                    <a:pt x="2715" y="2557"/>
                    <a:pt x="2508" y="2305"/>
                    <a:pt x="2251" y="2305"/>
                  </a:cubicBezTo>
                  <a:cubicBezTo>
                    <a:pt x="2223" y="2305"/>
                    <a:pt x="2194" y="2308"/>
                    <a:pt x="2164" y="2315"/>
                  </a:cubicBezTo>
                  <a:cubicBezTo>
                    <a:pt x="1918" y="2380"/>
                    <a:pt x="1935" y="2528"/>
                    <a:pt x="1836" y="2544"/>
                  </a:cubicBezTo>
                  <a:cubicBezTo>
                    <a:pt x="1754" y="2544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33" y="1938"/>
                  </a:cubicBezTo>
                  <a:cubicBezTo>
                    <a:pt x="2174" y="1870"/>
                    <a:pt x="2324" y="1837"/>
                    <a:pt x="2471" y="1837"/>
                  </a:cubicBezTo>
                  <a:cubicBezTo>
                    <a:pt x="2785" y="1837"/>
                    <a:pt x="3089" y="1987"/>
                    <a:pt x="3279" y="2265"/>
                  </a:cubicBezTo>
                  <a:cubicBezTo>
                    <a:pt x="3557" y="2692"/>
                    <a:pt x="3541" y="3216"/>
                    <a:pt x="3262" y="3626"/>
                  </a:cubicBezTo>
                  <a:cubicBezTo>
                    <a:pt x="3021" y="3944"/>
                    <a:pt x="2581" y="4134"/>
                    <a:pt x="2136" y="4134"/>
                  </a:cubicBezTo>
                  <a:cubicBezTo>
                    <a:pt x="2008" y="4134"/>
                    <a:pt x="1879" y="4118"/>
                    <a:pt x="1754" y="4085"/>
                  </a:cubicBezTo>
                  <a:cubicBezTo>
                    <a:pt x="541" y="3790"/>
                    <a:pt x="214" y="1856"/>
                    <a:pt x="1263" y="938"/>
                  </a:cubicBezTo>
                  <a:cubicBezTo>
                    <a:pt x="1739" y="491"/>
                    <a:pt x="2325" y="318"/>
                    <a:pt x="2915" y="318"/>
                  </a:cubicBezTo>
                  <a:cubicBezTo>
                    <a:pt x="3624" y="318"/>
                    <a:pt x="4340" y="567"/>
                    <a:pt x="4885" y="889"/>
                  </a:cubicBezTo>
                  <a:cubicBezTo>
                    <a:pt x="5819" y="1413"/>
                    <a:pt x="6557" y="2249"/>
                    <a:pt x="6950" y="3249"/>
                  </a:cubicBezTo>
                  <a:cubicBezTo>
                    <a:pt x="7278" y="4052"/>
                    <a:pt x="7442" y="4904"/>
                    <a:pt x="7459" y="5773"/>
                  </a:cubicBezTo>
                  <a:cubicBezTo>
                    <a:pt x="7459" y="5937"/>
                    <a:pt x="7442" y="6101"/>
                    <a:pt x="7409" y="6265"/>
                  </a:cubicBezTo>
                  <a:cubicBezTo>
                    <a:pt x="7426" y="6216"/>
                    <a:pt x="7442" y="6134"/>
                    <a:pt x="7459" y="6068"/>
                  </a:cubicBezTo>
                  <a:cubicBezTo>
                    <a:pt x="7459" y="6063"/>
                    <a:pt x="7459" y="6058"/>
                    <a:pt x="7459" y="6052"/>
                  </a:cubicBezTo>
                  <a:cubicBezTo>
                    <a:pt x="7688" y="4872"/>
                    <a:pt x="7540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18"/>
            <p:cNvSpPr/>
            <p:nvPr/>
          </p:nvSpPr>
          <p:spPr>
            <a:xfrm>
              <a:off x="3113799" y="4408565"/>
              <a:ext cx="100186" cy="107371"/>
            </a:xfrm>
            <a:custGeom>
              <a:rect b="b" l="l" r="r" t="t"/>
              <a:pathLst>
                <a:path extrusionOk="0" h="3273" w="3054">
                  <a:moveTo>
                    <a:pt x="730" y="0"/>
                  </a:moveTo>
                  <a:cubicBezTo>
                    <a:pt x="63" y="0"/>
                    <a:pt x="1" y="784"/>
                    <a:pt x="1102" y="961"/>
                  </a:cubicBezTo>
                  <a:cubicBezTo>
                    <a:pt x="2365" y="1174"/>
                    <a:pt x="3053" y="3272"/>
                    <a:pt x="3053" y="3272"/>
                  </a:cubicBezTo>
                  <a:cubicBezTo>
                    <a:pt x="3053" y="3272"/>
                    <a:pt x="2725" y="1010"/>
                    <a:pt x="1463" y="240"/>
                  </a:cubicBezTo>
                  <a:cubicBezTo>
                    <a:pt x="1176" y="68"/>
                    <a:pt x="927" y="0"/>
                    <a:pt x="7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18"/>
            <p:cNvSpPr/>
            <p:nvPr/>
          </p:nvSpPr>
          <p:spPr>
            <a:xfrm>
              <a:off x="2913881" y="4400265"/>
              <a:ext cx="171045" cy="148246"/>
            </a:xfrm>
            <a:custGeom>
              <a:rect b="b" l="l" r="r" t="t"/>
              <a:pathLst>
                <a:path extrusionOk="0" h="4519" w="5214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886" y="427"/>
                    <a:pt x="1820" y="673"/>
                  </a:cubicBezTo>
                  <a:cubicBezTo>
                    <a:pt x="1689" y="1083"/>
                    <a:pt x="1132" y="1312"/>
                    <a:pt x="558" y="1706"/>
                  </a:cubicBezTo>
                  <a:cubicBezTo>
                    <a:pt x="1" y="2083"/>
                    <a:pt x="83" y="2706"/>
                    <a:pt x="197" y="3033"/>
                  </a:cubicBezTo>
                  <a:cubicBezTo>
                    <a:pt x="263" y="3263"/>
                    <a:pt x="247" y="3509"/>
                    <a:pt x="132" y="3722"/>
                  </a:cubicBezTo>
                  <a:cubicBezTo>
                    <a:pt x="394" y="3492"/>
                    <a:pt x="705" y="3328"/>
                    <a:pt x="1050" y="3230"/>
                  </a:cubicBezTo>
                  <a:cubicBezTo>
                    <a:pt x="1673" y="3050"/>
                    <a:pt x="1656" y="2755"/>
                    <a:pt x="1640" y="2279"/>
                  </a:cubicBezTo>
                  <a:cubicBezTo>
                    <a:pt x="1626" y="1901"/>
                    <a:pt x="1791" y="1868"/>
                    <a:pt x="1849" y="1868"/>
                  </a:cubicBezTo>
                  <a:cubicBezTo>
                    <a:pt x="1862" y="1868"/>
                    <a:pt x="1869" y="1870"/>
                    <a:pt x="1869" y="1870"/>
                  </a:cubicBezTo>
                  <a:cubicBezTo>
                    <a:pt x="1878" y="1869"/>
                    <a:pt x="1886" y="1868"/>
                    <a:pt x="1894" y="1868"/>
                  </a:cubicBezTo>
                  <a:cubicBezTo>
                    <a:pt x="2161" y="1868"/>
                    <a:pt x="2098" y="2387"/>
                    <a:pt x="2066" y="2689"/>
                  </a:cubicBezTo>
                  <a:cubicBezTo>
                    <a:pt x="1968" y="3214"/>
                    <a:pt x="2115" y="3755"/>
                    <a:pt x="2492" y="4164"/>
                  </a:cubicBezTo>
                  <a:cubicBezTo>
                    <a:pt x="2734" y="4428"/>
                    <a:pt x="3054" y="4518"/>
                    <a:pt x="3373" y="4518"/>
                  </a:cubicBezTo>
                  <a:cubicBezTo>
                    <a:pt x="3767" y="4518"/>
                    <a:pt x="4158" y="4381"/>
                    <a:pt x="4394" y="4263"/>
                  </a:cubicBezTo>
                  <a:cubicBezTo>
                    <a:pt x="4504" y="4217"/>
                    <a:pt x="4618" y="4195"/>
                    <a:pt x="4730" y="4195"/>
                  </a:cubicBezTo>
                  <a:cubicBezTo>
                    <a:pt x="4899" y="4195"/>
                    <a:pt x="5065" y="4246"/>
                    <a:pt x="5213" y="4345"/>
                  </a:cubicBezTo>
                  <a:cubicBezTo>
                    <a:pt x="5082" y="3460"/>
                    <a:pt x="4639" y="3197"/>
                    <a:pt x="4017" y="3132"/>
                  </a:cubicBezTo>
                  <a:cubicBezTo>
                    <a:pt x="3377" y="3066"/>
                    <a:pt x="2525" y="2853"/>
                    <a:pt x="2197" y="1771"/>
                  </a:cubicBezTo>
                  <a:cubicBezTo>
                    <a:pt x="1853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18"/>
            <p:cNvSpPr/>
            <p:nvPr/>
          </p:nvSpPr>
          <p:spPr>
            <a:xfrm>
              <a:off x="2940782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967" y="1"/>
                  </a:moveTo>
                  <a:lnTo>
                    <a:pt x="967" y="1"/>
                  </a:lnTo>
                  <a:cubicBezTo>
                    <a:pt x="967" y="1"/>
                    <a:pt x="950" y="83"/>
                    <a:pt x="508" y="345"/>
                  </a:cubicBezTo>
                  <a:cubicBezTo>
                    <a:pt x="164" y="525"/>
                    <a:pt x="0" y="919"/>
                    <a:pt x="115" y="1296"/>
                  </a:cubicBezTo>
                  <a:cubicBezTo>
                    <a:pt x="181" y="1509"/>
                    <a:pt x="230" y="1755"/>
                    <a:pt x="262" y="1984"/>
                  </a:cubicBezTo>
                  <a:cubicBezTo>
                    <a:pt x="262" y="1984"/>
                    <a:pt x="279" y="1837"/>
                    <a:pt x="787" y="1542"/>
                  </a:cubicBezTo>
                  <a:cubicBezTo>
                    <a:pt x="1295" y="1263"/>
                    <a:pt x="1098" y="837"/>
                    <a:pt x="1016" y="558"/>
                  </a:cubicBezTo>
                  <a:cubicBezTo>
                    <a:pt x="967" y="378"/>
                    <a:pt x="935" y="181"/>
                    <a:pt x="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18"/>
            <p:cNvSpPr/>
            <p:nvPr/>
          </p:nvSpPr>
          <p:spPr>
            <a:xfrm>
              <a:off x="2754708" y="4217636"/>
              <a:ext cx="226945" cy="160285"/>
            </a:xfrm>
            <a:custGeom>
              <a:rect b="b" l="l" r="r" t="t"/>
              <a:pathLst>
                <a:path extrusionOk="0" h="4886" w="6918">
                  <a:moveTo>
                    <a:pt x="4961" y="1"/>
                  </a:moveTo>
                  <a:cubicBezTo>
                    <a:pt x="4738" y="1"/>
                    <a:pt x="4488" y="53"/>
                    <a:pt x="4213" y="175"/>
                  </a:cubicBezTo>
                  <a:cubicBezTo>
                    <a:pt x="2755" y="831"/>
                    <a:pt x="3017" y="3306"/>
                    <a:pt x="4754" y="3667"/>
                  </a:cubicBezTo>
                  <a:cubicBezTo>
                    <a:pt x="4967" y="3699"/>
                    <a:pt x="5164" y="3732"/>
                    <a:pt x="5344" y="3749"/>
                  </a:cubicBezTo>
                  <a:cubicBezTo>
                    <a:pt x="4885" y="3831"/>
                    <a:pt x="4443" y="3978"/>
                    <a:pt x="4033" y="4191"/>
                  </a:cubicBezTo>
                  <a:cubicBezTo>
                    <a:pt x="3869" y="4273"/>
                    <a:pt x="3640" y="4339"/>
                    <a:pt x="3591" y="4355"/>
                  </a:cubicBezTo>
                  <a:cubicBezTo>
                    <a:pt x="3136" y="4527"/>
                    <a:pt x="2707" y="4603"/>
                    <a:pt x="2319" y="4603"/>
                  </a:cubicBezTo>
                  <a:cubicBezTo>
                    <a:pt x="1491" y="4603"/>
                    <a:pt x="854" y="4256"/>
                    <a:pt x="575" y="3765"/>
                  </a:cubicBezTo>
                  <a:cubicBezTo>
                    <a:pt x="345" y="3355"/>
                    <a:pt x="329" y="2863"/>
                    <a:pt x="542" y="2454"/>
                  </a:cubicBezTo>
                  <a:cubicBezTo>
                    <a:pt x="542" y="2437"/>
                    <a:pt x="558" y="2437"/>
                    <a:pt x="558" y="2421"/>
                  </a:cubicBezTo>
                  <a:cubicBezTo>
                    <a:pt x="771" y="2106"/>
                    <a:pt x="1107" y="1959"/>
                    <a:pt x="1420" y="1959"/>
                  </a:cubicBezTo>
                  <a:cubicBezTo>
                    <a:pt x="1710" y="1959"/>
                    <a:pt x="1981" y="2086"/>
                    <a:pt x="2115" y="2323"/>
                  </a:cubicBezTo>
                  <a:cubicBezTo>
                    <a:pt x="2214" y="2454"/>
                    <a:pt x="2279" y="2618"/>
                    <a:pt x="2279" y="2798"/>
                  </a:cubicBezTo>
                  <a:cubicBezTo>
                    <a:pt x="2279" y="2945"/>
                    <a:pt x="2214" y="3093"/>
                    <a:pt x="2115" y="3208"/>
                  </a:cubicBezTo>
                  <a:cubicBezTo>
                    <a:pt x="2001" y="3304"/>
                    <a:pt x="1938" y="3335"/>
                    <a:pt x="1908" y="3335"/>
                  </a:cubicBezTo>
                  <a:cubicBezTo>
                    <a:pt x="1881" y="3335"/>
                    <a:pt x="1878" y="3312"/>
                    <a:pt x="1886" y="3290"/>
                  </a:cubicBezTo>
                  <a:cubicBezTo>
                    <a:pt x="2001" y="3030"/>
                    <a:pt x="1711" y="2861"/>
                    <a:pt x="1458" y="2861"/>
                  </a:cubicBezTo>
                  <a:cubicBezTo>
                    <a:pt x="1279" y="2861"/>
                    <a:pt x="1118" y="2945"/>
                    <a:pt x="1132" y="3142"/>
                  </a:cubicBezTo>
                  <a:cubicBezTo>
                    <a:pt x="1121" y="3417"/>
                    <a:pt x="1367" y="3544"/>
                    <a:pt x="1620" y="3544"/>
                  </a:cubicBezTo>
                  <a:cubicBezTo>
                    <a:pt x="1744" y="3544"/>
                    <a:pt x="1870" y="3513"/>
                    <a:pt x="1968" y="3454"/>
                  </a:cubicBezTo>
                  <a:lnTo>
                    <a:pt x="2001" y="3437"/>
                  </a:lnTo>
                  <a:cubicBezTo>
                    <a:pt x="2033" y="3421"/>
                    <a:pt x="2050" y="3404"/>
                    <a:pt x="2066" y="3388"/>
                  </a:cubicBezTo>
                  <a:lnTo>
                    <a:pt x="2083" y="3388"/>
                  </a:lnTo>
                  <a:cubicBezTo>
                    <a:pt x="2378" y="3093"/>
                    <a:pt x="2427" y="2634"/>
                    <a:pt x="2164" y="2290"/>
                  </a:cubicBezTo>
                  <a:cubicBezTo>
                    <a:pt x="2034" y="2021"/>
                    <a:pt x="1722" y="1874"/>
                    <a:pt x="1387" y="1874"/>
                  </a:cubicBezTo>
                  <a:cubicBezTo>
                    <a:pt x="1047" y="1874"/>
                    <a:pt x="683" y="2025"/>
                    <a:pt x="460" y="2355"/>
                  </a:cubicBezTo>
                  <a:cubicBezTo>
                    <a:pt x="1" y="2962"/>
                    <a:pt x="132" y="4126"/>
                    <a:pt x="919" y="4585"/>
                  </a:cubicBezTo>
                  <a:cubicBezTo>
                    <a:pt x="1263" y="4785"/>
                    <a:pt x="1657" y="4886"/>
                    <a:pt x="2047" y="4886"/>
                  </a:cubicBezTo>
                  <a:cubicBezTo>
                    <a:pt x="2103" y="4886"/>
                    <a:pt x="2158" y="4884"/>
                    <a:pt x="2214" y="4880"/>
                  </a:cubicBezTo>
                  <a:cubicBezTo>
                    <a:pt x="3115" y="4863"/>
                    <a:pt x="3836" y="4371"/>
                    <a:pt x="5017" y="4011"/>
                  </a:cubicBezTo>
                  <a:cubicBezTo>
                    <a:pt x="5443" y="3896"/>
                    <a:pt x="5885" y="3831"/>
                    <a:pt x="6328" y="3798"/>
                  </a:cubicBezTo>
                  <a:cubicBezTo>
                    <a:pt x="6525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5" y="3663"/>
                    <a:pt x="6639" y="3663"/>
                  </a:cubicBezTo>
                  <a:cubicBezTo>
                    <a:pt x="6484" y="3663"/>
                    <a:pt x="6295" y="3634"/>
                    <a:pt x="6164" y="3519"/>
                  </a:cubicBezTo>
                  <a:cubicBezTo>
                    <a:pt x="5902" y="3273"/>
                    <a:pt x="5902" y="3372"/>
                    <a:pt x="5623" y="3290"/>
                  </a:cubicBezTo>
                  <a:cubicBezTo>
                    <a:pt x="5459" y="3240"/>
                    <a:pt x="5344" y="3093"/>
                    <a:pt x="5344" y="2913"/>
                  </a:cubicBezTo>
                  <a:cubicBezTo>
                    <a:pt x="5148" y="3077"/>
                    <a:pt x="5115" y="3372"/>
                    <a:pt x="5262" y="3585"/>
                  </a:cubicBezTo>
                  <a:cubicBezTo>
                    <a:pt x="5262" y="3585"/>
                    <a:pt x="4541" y="3585"/>
                    <a:pt x="4377" y="3208"/>
                  </a:cubicBezTo>
                  <a:cubicBezTo>
                    <a:pt x="4197" y="2831"/>
                    <a:pt x="4410" y="2847"/>
                    <a:pt x="4541" y="2765"/>
                  </a:cubicBezTo>
                  <a:cubicBezTo>
                    <a:pt x="4689" y="2667"/>
                    <a:pt x="4738" y="2536"/>
                    <a:pt x="4590" y="2323"/>
                  </a:cubicBezTo>
                  <a:cubicBezTo>
                    <a:pt x="4426" y="2126"/>
                    <a:pt x="4459" y="1749"/>
                    <a:pt x="4722" y="1749"/>
                  </a:cubicBezTo>
                  <a:cubicBezTo>
                    <a:pt x="4643" y="1580"/>
                    <a:pt x="4483" y="1483"/>
                    <a:pt x="4305" y="1483"/>
                  </a:cubicBezTo>
                  <a:cubicBezTo>
                    <a:pt x="4259" y="1483"/>
                    <a:pt x="4212" y="1489"/>
                    <a:pt x="4164" y="1503"/>
                  </a:cubicBezTo>
                  <a:cubicBezTo>
                    <a:pt x="3738" y="1569"/>
                    <a:pt x="3738" y="2175"/>
                    <a:pt x="3738" y="2175"/>
                  </a:cubicBezTo>
                  <a:cubicBezTo>
                    <a:pt x="3738" y="2175"/>
                    <a:pt x="3427" y="1421"/>
                    <a:pt x="3918" y="1044"/>
                  </a:cubicBezTo>
                  <a:cubicBezTo>
                    <a:pt x="4101" y="899"/>
                    <a:pt x="4250" y="844"/>
                    <a:pt x="4368" y="844"/>
                  </a:cubicBezTo>
                  <a:cubicBezTo>
                    <a:pt x="4556" y="844"/>
                    <a:pt x="4665" y="985"/>
                    <a:pt x="4705" y="1126"/>
                  </a:cubicBezTo>
                  <a:cubicBezTo>
                    <a:pt x="4758" y="1311"/>
                    <a:pt x="4854" y="1465"/>
                    <a:pt x="5001" y="1465"/>
                  </a:cubicBezTo>
                  <a:cubicBezTo>
                    <a:pt x="5036" y="1465"/>
                    <a:pt x="5074" y="1456"/>
                    <a:pt x="5115" y="1437"/>
                  </a:cubicBezTo>
                  <a:cubicBezTo>
                    <a:pt x="5248" y="1371"/>
                    <a:pt x="5358" y="1267"/>
                    <a:pt x="5456" y="1267"/>
                  </a:cubicBezTo>
                  <a:cubicBezTo>
                    <a:pt x="5503" y="1267"/>
                    <a:pt x="5548" y="1291"/>
                    <a:pt x="5590" y="1355"/>
                  </a:cubicBezTo>
                  <a:cubicBezTo>
                    <a:pt x="5705" y="1601"/>
                    <a:pt x="5590" y="1896"/>
                    <a:pt x="5344" y="2011"/>
                  </a:cubicBezTo>
                  <a:cubicBezTo>
                    <a:pt x="5344" y="2011"/>
                    <a:pt x="5350" y="2011"/>
                    <a:pt x="5361" y="2011"/>
                  </a:cubicBezTo>
                  <a:cubicBezTo>
                    <a:pt x="5468" y="2011"/>
                    <a:pt x="6079" y="1984"/>
                    <a:pt x="6213" y="1372"/>
                  </a:cubicBezTo>
                  <a:cubicBezTo>
                    <a:pt x="6318" y="822"/>
                    <a:pt x="5848" y="1"/>
                    <a:pt x="49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18"/>
            <p:cNvSpPr/>
            <p:nvPr/>
          </p:nvSpPr>
          <p:spPr>
            <a:xfrm>
              <a:off x="2718162" y="4303489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15" y="3099"/>
                    <a:pt x="1148" y="3312"/>
                  </a:cubicBezTo>
                  <a:cubicBezTo>
                    <a:pt x="1198" y="3223"/>
                    <a:pt x="1288" y="3164"/>
                    <a:pt x="1386" y="3164"/>
                  </a:cubicBezTo>
                  <a:cubicBezTo>
                    <a:pt x="1415" y="3164"/>
                    <a:pt x="1445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098" y="1574"/>
                    <a:pt x="754" y="787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18"/>
            <p:cNvSpPr/>
            <p:nvPr/>
          </p:nvSpPr>
          <p:spPr>
            <a:xfrm>
              <a:off x="2919261" y="4059940"/>
              <a:ext cx="145753" cy="205950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1" y="203"/>
                    <a:pt x="1279" y="606"/>
                  </a:cubicBezTo>
                  <a:cubicBezTo>
                    <a:pt x="1" y="2245"/>
                    <a:pt x="902" y="4261"/>
                    <a:pt x="1656" y="5113"/>
                  </a:cubicBezTo>
                  <a:cubicBezTo>
                    <a:pt x="2082" y="5638"/>
                    <a:pt x="2640" y="6031"/>
                    <a:pt x="3262" y="6277"/>
                  </a:cubicBezTo>
                  <a:cubicBezTo>
                    <a:pt x="2689" y="6015"/>
                    <a:pt x="2181" y="5622"/>
                    <a:pt x="1771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7" y="3310"/>
                    <a:pt x="951" y="2753"/>
                    <a:pt x="1000" y="2212"/>
                  </a:cubicBezTo>
                  <a:cubicBezTo>
                    <a:pt x="1132" y="737"/>
                    <a:pt x="1968" y="180"/>
                    <a:pt x="2722" y="163"/>
                  </a:cubicBezTo>
                  <a:cubicBezTo>
                    <a:pt x="3066" y="163"/>
                    <a:pt x="3394" y="294"/>
                    <a:pt x="3639" y="557"/>
                  </a:cubicBezTo>
                  <a:cubicBezTo>
                    <a:pt x="4279" y="1098"/>
                    <a:pt x="3934" y="2032"/>
                    <a:pt x="3394" y="2261"/>
                  </a:cubicBezTo>
                  <a:cubicBezTo>
                    <a:pt x="3275" y="2329"/>
                    <a:pt x="3143" y="2362"/>
                    <a:pt x="3010" y="2362"/>
                  </a:cubicBezTo>
                  <a:cubicBezTo>
                    <a:pt x="2885" y="2362"/>
                    <a:pt x="2758" y="2333"/>
                    <a:pt x="2640" y="2278"/>
                  </a:cubicBezTo>
                  <a:cubicBezTo>
                    <a:pt x="2476" y="2196"/>
                    <a:pt x="2361" y="2015"/>
                    <a:pt x="2328" y="1819"/>
                  </a:cubicBezTo>
                  <a:cubicBezTo>
                    <a:pt x="2328" y="1732"/>
                    <a:pt x="2354" y="1711"/>
                    <a:pt x="2401" y="1711"/>
                  </a:cubicBezTo>
                  <a:cubicBezTo>
                    <a:pt x="2448" y="1711"/>
                    <a:pt x="2515" y="1731"/>
                    <a:pt x="2600" y="1731"/>
                  </a:cubicBezTo>
                  <a:cubicBezTo>
                    <a:pt x="2660" y="1731"/>
                    <a:pt x="2728" y="1721"/>
                    <a:pt x="2803" y="1688"/>
                  </a:cubicBezTo>
                  <a:cubicBezTo>
                    <a:pt x="3017" y="1573"/>
                    <a:pt x="3049" y="1294"/>
                    <a:pt x="2885" y="1130"/>
                  </a:cubicBezTo>
                  <a:cubicBezTo>
                    <a:pt x="2817" y="1056"/>
                    <a:pt x="2717" y="1016"/>
                    <a:pt x="2614" y="1016"/>
                  </a:cubicBezTo>
                  <a:cubicBezTo>
                    <a:pt x="2420" y="1016"/>
                    <a:pt x="2213" y="1159"/>
                    <a:pt x="2181" y="1491"/>
                  </a:cubicBezTo>
                  <a:cubicBezTo>
                    <a:pt x="2148" y="1737"/>
                    <a:pt x="2213" y="1983"/>
                    <a:pt x="2377" y="2147"/>
                  </a:cubicBezTo>
                  <a:lnTo>
                    <a:pt x="2443" y="2212"/>
                  </a:lnTo>
                  <a:cubicBezTo>
                    <a:pt x="2459" y="2229"/>
                    <a:pt x="2476" y="2245"/>
                    <a:pt x="2508" y="2261"/>
                  </a:cubicBezTo>
                  <a:lnTo>
                    <a:pt x="2558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46" y="2409"/>
                    <a:pt x="2881" y="2442"/>
                    <a:pt x="3019" y="2442"/>
                  </a:cubicBezTo>
                  <a:cubicBezTo>
                    <a:pt x="3156" y="2442"/>
                    <a:pt x="3295" y="2409"/>
                    <a:pt x="3426" y="2343"/>
                  </a:cubicBezTo>
                  <a:cubicBezTo>
                    <a:pt x="4016" y="2130"/>
                    <a:pt x="4443" y="1081"/>
                    <a:pt x="3754" y="458"/>
                  </a:cubicBezTo>
                  <a:cubicBezTo>
                    <a:pt x="3480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18"/>
            <p:cNvSpPr/>
            <p:nvPr/>
          </p:nvSpPr>
          <p:spPr>
            <a:xfrm>
              <a:off x="1605067" y="4897400"/>
              <a:ext cx="297377" cy="207098"/>
            </a:xfrm>
            <a:custGeom>
              <a:rect b="b" l="l" r="r" t="t"/>
              <a:pathLst>
                <a:path extrusionOk="0" h="6313" w="9065">
                  <a:moveTo>
                    <a:pt x="7076" y="0"/>
                  </a:moveTo>
                  <a:cubicBezTo>
                    <a:pt x="6621" y="0"/>
                    <a:pt x="6190" y="163"/>
                    <a:pt x="5917" y="501"/>
                  </a:cubicBezTo>
                  <a:cubicBezTo>
                    <a:pt x="5524" y="910"/>
                    <a:pt x="5475" y="1533"/>
                    <a:pt x="5803" y="1992"/>
                  </a:cubicBezTo>
                  <a:cubicBezTo>
                    <a:pt x="5901" y="2140"/>
                    <a:pt x="6032" y="2238"/>
                    <a:pt x="6180" y="2304"/>
                  </a:cubicBezTo>
                  <a:lnTo>
                    <a:pt x="6212" y="2320"/>
                  </a:lnTo>
                  <a:lnTo>
                    <a:pt x="6294" y="2336"/>
                  </a:lnTo>
                  <a:cubicBezTo>
                    <a:pt x="6311" y="2353"/>
                    <a:pt x="6344" y="2353"/>
                    <a:pt x="6376" y="2369"/>
                  </a:cubicBezTo>
                  <a:cubicBezTo>
                    <a:pt x="6445" y="2385"/>
                    <a:pt x="6516" y="2394"/>
                    <a:pt x="6586" y="2394"/>
                  </a:cubicBezTo>
                  <a:cubicBezTo>
                    <a:pt x="6801" y="2394"/>
                    <a:pt x="7015" y="2317"/>
                    <a:pt x="7163" y="2156"/>
                  </a:cubicBezTo>
                  <a:cubicBezTo>
                    <a:pt x="7554" y="1751"/>
                    <a:pt x="7284" y="1208"/>
                    <a:pt x="6958" y="1208"/>
                  </a:cubicBezTo>
                  <a:cubicBezTo>
                    <a:pt x="6929" y="1208"/>
                    <a:pt x="6898" y="1212"/>
                    <a:pt x="6868" y="1222"/>
                  </a:cubicBezTo>
                  <a:cubicBezTo>
                    <a:pt x="6540" y="1304"/>
                    <a:pt x="6475" y="1714"/>
                    <a:pt x="6704" y="1845"/>
                  </a:cubicBezTo>
                  <a:cubicBezTo>
                    <a:pt x="6758" y="1875"/>
                    <a:pt x="6817" y="1889"/>
                    <a:pt x="6875" y="1889"/>
                  </a:cubicBezTo>
                  <a:cubicBezTo>
                    <a:pt x="6975" y="1889"/>
                    <a:pt x="7074" y="1846"/>
                    <a:pt x="7147" y="1763"/>
                  </a:cubicBezTo>
                  <a:lnTo>
                    <a:pt x="7147" y="1763"/>
                  </a:lnTo>
                  <a:cubicBezTo>
                    <a:pt x="7196" y="1910"/>
                    <a:pt x="7130" y="2058"/>
                    <a:pt x="7016" y="2140"/>
                  </a:cubicBezTo>
                  <a:cubicBezTo>
                    <a:pt x="6875" y="2257"/>
                    <a:pt x="6701" y="2315"/>
                    <a:pt x="6524" y="2315"/>
                  </a:cubicBezTo>
                  <a:cubicBezTo>
                    <a:pt x="6453" y="2315"/>
                    <a:pt x="6381" y="2306"/>
                    <a:pt x="6311" y="2287"/>
                  </a:cubicBezTo>
                  <a:cubicBezTo>
                    <a:pt x="6212" y="2271"/>
                    <a:pt x="6131" y="2222"/>
                    <a:pt x="6049" y="2173"/>
                  </a:cubicBezTo>
                  <a:cubicBezTo>
                    <a:pt x="5557" y="1763"/>
                    <a:pt x="5508" y="1009"/>
                    <a:pt x="5967" y="550"/>
                  </a:cubicBezTo>
                  <a:cubicBezTo>
                    <a:pt x="6222" y="246"/>
                    <a:pt x="6617" y="102"/>
                    <a:pt x="7036" y="102"/>
                  </a:cubicBezTo>
                  <a:cubicBezTo>
                    <a:pt x="7907" y="102"/>
                    <a:pt x="8879" y="727"/>
                    <a:pt x="8901" y="1845"/>
                  </a:cubicBezTo>
                  <a:cubicBezTo>
                    <a:pt x="8917" y="2664"/>
                    <a:pt x="8474" y="3402"/>
                    <a:pt x="7770" y="3795"/>
                  </a:cubicBezTo>
                  <a:lnTo>
                    <a:pt x="7704" y="3812"/>
                  </a:lnTo>
                  <a:cubicBezTo>
                    <a:pt x="7622" y="3844"/>
                    <a:pt x="7524" y="3877"/>
                    <a:pt x="7425" y="3894"/>
                  </a:cubicBezTo>
                  <a:cubicBezTo>
                    <a:pt x="7201" y="3946"/>
                    <a:pt x="6977" y="3968"/>
                    <a:pt x="6753" y="3968"/>
                  </a:cubicBezTo>
                  <a:cubicBezTo>
                    <a:pt x="5174" y="3968"/>
                    <a:pt x="3630" y="2834"/>
                    <a:pt x="2298" y="2834"/>
                  </a:cubicBezTo>
                  <a:cubicBezTo>
                    <a:pt x="2152" y="2834"/>
                    <a:pt x="2009" y="2847"/>
                    <a:pt x="1869" y="2877"/>
                  </a:cubicBezTo>
                  <a:cubicBezTo>
                    <a:pt x="607" y="3156"/>
                    <a:pt x="246" y="4041"/>
                    <a:pt x="148" y="4582"/>
                  </a:cubicBezTo>
                  <a:cubicBezTo>
                    <a:pt x="0" y="5123"/>
                    <a:pt x="115" y="5729"/>
                    <a:pt x="557" y="6057"/>
                  </a:cubicBezTo>
                  <a:cubicBezTo>
                    <a:pt x="777" y="6233"/>
                    <a:pt x="1045" y="6313"/>
                    <a:pt x="1308" y="6313"/>
                  </a:cubicBezTo>
                  <a:cubicBezTo>
                    <a:pt x="1730" y="6313"/>
                    <a:pt x="2139" y="6106"/>
                    <a:pt x="2311" y="5762"/>
                  </a:cubicBezTo>
                  <a:cubicBezTo>
                    <a:pt x="2639" y="5221"/>
                    <a:pt x="2361" y="4516"/>
                    <a:pt x="1869" y="4402"/>
                  </a:cubicBezTo>
                  <a:cubicBezTo>
                    <a:pt x="1771" y="4363"/>
                    <a:pt x="1670" y="4344"/>
                    <a:pt x="1572" y="4344"/>
                  </a:cubicBezTo>
                  <a:cubicBezTo>
                    <a:pt x="1257" y="4344"/>
                    <a:pt x="965" y="4532"/>
                    <a:pt x="853" y="4844"/>
                  </a:cubicBezTo>
                  <a:cubicBezTo>
                    <a:pt x="820" y="4959"/>
                    <a:pt x="803" y="5090"/>
                    <a:pt x="836" y="5221"/>
                  </a:cubicBezTo>
                  <a:lnTo>
                    <a:pt x="836" y="5238"/>
                  </a:lnTo>
                  <a:cubicBezTo>
                    <a:pt x="836" y="5238"/>
                    <a:pt x="836" y="5254"/>
                    <a:pt x="836" y="5270"/>
                  </a:cubicBezTo>
                  <a:cubicBezTo>
                    <a:pt x="853" y="5287"/>
                    <a:pt x="853" y="5287"/>
                    <a:pt x="836" y="5303"/>
                  </a:cubicBezTo>
                  <a:cubicBezTo>
                    <a:pt x="910" y="5525"/>
                    <a:pt x="1122" y="5663"/>
                    <a:pt x="1341" y="5663"/>
                  </a:cubicBezTo>
                  <a:cubicBezTo>
                    <a:pt x="1414" y="5663"/>
                    <a:pt x="1488" y="5647"/>
                    <a:pt x="1557" y="5615"/>
                  </a:cubicBezTo>
                  <a:cubicBezTo>
                    <a:pt x="1904" y="5473"/>
                    <a:pt x="1796" y="4923"/>
                    <a:pt x="1468" y="4923"/>
                  </a:cubicBezTo>
                  <a:cubicBezTo>
                    <a:pt x="1455" y="4923"/>
                    <a:pt x="1441" y="4924"/>
                    <a:pt x="1426" y="4926"/>
                  </a:cubicBezTo>
                  <a:cubicBezTo>
                    <a:pt x="1049" y="4959"/>
                    <a:pt x="1098" y="5320"/>
                    <a:pt x="1049" y="5369"/>
                  </a:cubicBezTo>
                  <a:cubicBezTo>
                    <a:pt x="1039" y="5383"/>
                    <a:pt x="1026" y="5389"/>
                    <a:pt x="1014" y="5389"/>
                  </a:cubicBezTo>
                  <a:cubicBezTo>
                    <a:pt x="968" y="5389"/>
                    <a:pt x="915" y="5313"/>
                    <a:pt x="902" y="5287"/>
                  </a:cubicBezTo>
                  <a:cubicBezTo>
                    <a:pt x="820" y="5090"/>
                    <a:pt x="836" y="4877"/>
                    <a:pt x="934" y="4713"/>
                  </a:cubicBezTo>
                  <a:cubicBezTo>
                    <a:pt x="1074" y="4504"/>
                    <a:pt x="1303" y="4394"/>
                    <a:pt x="1542" y="4394"/>
                  </a:cubicBezTo>
                  <a:cubicBezTo>
                    <a:pt x="1640" y="4394"/>
                    <a:pt x="1740" y="4413"/>
                    <a:pt x="1836" y="4451"/>
                  </a:cubicBezTo>
                  <a:cubicBezTo>
                    <a:pt x="2295" y="4566"/>
                    <a:pt x="2541" y="5221"/>
                    <a:pt x="2229" y="5713"/>
                  </a:cubicBezTo>
                  <a:cubicBezTo>
                    <a:pt x="2069" y="6024"/>
                    <a:pt x="1692" y="6207"/>
                    <a:pt x="1308" y="6207"/>
                  </a:cubicBezTo>
                  <a:cubicBezTo>
                    <a:pt x="1066" y="6207"/>
                    <a:pt x="820" y="6134"/>
                    <a:pt x="623" y="5975"/>
                  </a:cubicBezTo>
                  <a:cubicBezTo>
                    <a:pt x="66" y="5566"/>
                    <a:pt x="115" y="4631"/>
                    <a:pt x="541" y="4058"/>
                  </a:cubicBezTo>
                  <a:cubicBezTo>
                    <a:pt x="902" y="3584"/>
                    <a:pt x="1491" y="3347"/>
                    <a:pt x="2105" y="3347"/>
                  </a:cubicBezTo>
                  <a:cubicBezTo>
                    <a:pt x="2299" y="3347"/>
                    <a:pt x="2496" y="3371"/>
                    <a:pt x="2688" y="3418"/>
                  </a:cubicBezTo>
                  <a:cubicBezTo>
                    <a:pt x="3492" y="3615"/>
                    <a:pt x="4327" y="3959"/>
                    <a:pt x="5213" y="4189"/>
                  </a:cubicBezTo>
                  <a:cubicBezTo>
                    <a:pt x="5533" y="4248"/>
                    <a:pt x="5862" y="4282"/>
                    <a:pt x="6189" y="4282"/>
                  </a:cubicBezTo>
                  <a:cubicBezTo>
                    <a:pt x="6765" y="4282"/>
                    <a:pt x="7333" y="4177"/>
                    <a:pt x="7835" y="3926"/>
                  </a:cubicBezTo>
                  <a:cubicBezTo>
                    <a:pt x="8606" y="3517"/>
                    <a:pt x="9065" y="2713"/>
                    <a:pt x="9032" y="1845"/>
                  </a:cubicBezTo>
                  <a:cubicBezTo>
                    <a:pt x="8999" y="653"/>
                    <a:pt x="7988" y="0"/>
                    <a:pt x="70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18"/>
            <p:cNvSpPr/>
            <p:nvPr/>
          </p:nvSpPr>
          <p:spPr>
            <a:xfrm>
              <a:off x="1640005" y="5014811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61" y="0"/>
                  </a:moveTo>
                  <a:cubicBezTo>
                    <a:pt x="340" y="0"/>
                    <a:pt x="1" y="265"/>
                    <a:pt x="1" y="265"/>
                  </a:cubicBezTo>
                  <a:cubicBezTo>
                    <a:pt x="232" y="193"/>
                    <a:pt x="445" y="147"/>
                    <a:pt x="655" y="147"/>
                  </a:cubicBezTo>
                  <a:cubicBezTo>
                    <a:pt x="966" y="147"/>
                    <a:pt x="1271" y="247"/>
                    <a:pt x="1623" y="511"/>
                  </a:cubicBezTo>
                  <a:cubicBezTo>
                    <a:pt x="2213" y="954"/>
                    <a:pt x="1853" y="1708"/>
                    <a:pt x="1754" y="2200"/>
                  </a:cubicBezTo>
                  <a:cubicBezTo>
                    <a:pt x="1656" y="2708"/>
                    <a:pt x="2377" y="2921"/>
                    <a:pt x="2738" y="3085"/>
                  </a:cubicBezTo>
                  <a:cubicBezTo>
                    <a:pt x="3099" y="3249"/>
                    <a:pt x="2902" y="3691"/>
                    <a:pt x="2902" y="3691"/>
                  </a:cubicBezTo>
                  <a:cubicBezTo>
                    <a:pt x="4246" y="2872"/>
                    <a:pt x="3394" y="1937"/>
                    <a:pt x="3164" y="1659"/>
                  </a:cubicBezTo>
                  <a:cubicBezTo>
                    <a:pt x="2973" y="1441"/>
                    <a:pt x="3088" y="1200"/>
                    <a:pt x="3274" y="1200"/>
                  </a:cubicBezTo>
                  <a:cubicBezTo>
                    <a:pt x="3311" y="1200"/>
                    <a:pt x="3352" y="1210"/>
                    <a:pt x="3394" y="1233"/>
                  </a:cubicBezTo>
                  <a:cubicBezTo>
                    <a:pt x="3656" y="1364"/>
                    <a:pt x="3279" y="1872"/>
                    <a:pt x="3951" y="2298"/>
                  </a:cubicBezTo>
                  <a:cubicBezTo>
                    <a:pt x="4120" y="2410"/>
                    <a:pt x="4280" y="2451"/>
                    <a:pt x="4423" y="2451"/>
                  </a:cubicBezTo>
                  <a:cubicBezTo>
                    <a:pt x="4847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5" y="2085"/>
                    <a:pt x="5120" y="2085"/>
                    <a:pt x="5114" y="2085"/>
                  </a:cubicBezTo>
                  <a:cubicBezTo>
                    <a:pt x="4761" y="2085"/>
                    <a:pt x="4964" y="1574"/>
                    <a:pt x="4787" y="1413"/>
                  </a:cubicBezTo>
                  <a:cubicBezTo>
                    <a:pt x="4713" y="1350"/>
                    <a:pt x="4620" y="1320"/>
                    <a:pt x="4523" y="1320"/>
                  </a:cubicBezTo>
                  <a:cubicBezTo>
                    <a:pt x="4469" y="1320"/>
                    <a:pt x="4414" y="1330"/>
                    <a:pt x="4361" y="1347"/>
                  </a:cubicBezTo>
                  <a:cubicBezTo>
                    <a:pt x="4312" y="1359"/>
                    <a:pt x="4264" y="1364"/>
                    <a:pt x="4220" y="1364"/>
                  </a:cubicBezTo>
                  <a:cubicBezTo>
                    <a:pt x="4072" y="1364"/>
                    <a:pt x="3970" y="1305"/>
                    <a:pt x="4033" y="1216"/>
                  </a:cubicBezTo>
                  <a:cubicBezTo>
                    <a:pt x="4066" y="1174"/>
                    <a:pt x="4103" y="1158"/>
                    <a:pt x="4151" y="1158"/>
                  </a:cubicBezTo>
                  <a:cubicBezTo>
                    <a:pt x="4290" y="1158"/>
                    <a:pt x="4521" y="1294"/>
                    <a:pt x="5033" y="1331"/>
                  </a:cubicBezTo>
                  <a:cubicBezTo>
                    <a:pt x="5060" y="1333"/>
                    <a:pt x="5088" y="1333"/>
                    <a:pt x="5115" y="1333"/>
                  </a:cubicBezTo>
                  <a:cubicBezTo>
                    <a:pt x="5892" y="1333"/>
                    <a:pt x="6459" y="675"/>
                    <a:pt x="6459" y="675"/>
                  </a:cubicBezTo>
                  <a:lnTo>
                    <a:pt x="6459" y="675"/>
                  </a:lnTo>
                  <a:cubicBezTo>
                    <a:pt x="6005" y="931"/>
                    <a:pt x="5521" y="1029"/>
                    <a:pt x="5034" y="1029"/>
                  </a:cubicBezTo>
                  <a:cubicBezTo>
                    <a:pt x="3868" y="1029"/>
                    <a:pt x="2685" y="468"/>
                    <a:pt x="1853" y="167"/>
                  </a:cubicBezTo>
                  <a:cubicBezTo>
                    <a:pt x="1512" y="44"/>
                    <a:pt x="1213" y="0"/>
                    <a:pt x="9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18"/>
            <p:cNvSpPr/>
            <p:nvPr/>
          </p:nvSpPr>
          <p:spPr>
            <a:xfrm>
              <a:off x="1694856" y="4894185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6" y="2139"/>
                    <a:pt x="2312" y="1500"/>
                    <a:pt x="2263" y="1271"/>
                  </a:cubicBezTo>
                  <a:cubicBezTo>
                    <a:pt x="2181" y="1008"/>
                    <a:pt x="2246" y="746"/>
                    <a:pt x="2426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18"/>
            <p:cNvSpPr/>
            <p:nvPr/>
          </p:nvSpPr>
          <p:spPr>
            <a:xfrm>
              <a:off x="1785727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5"/>
                    <a:pt x="1" y="1344"/>
                    <a:pt x="247" y="2017"/>
                  </a:cubicBezTo>
                  <a:cubicBezTo>
                    <a:pt x="492" y="2689"/>
                    <a:pt x="1673" y="2426"/>
                    <a:pt x="2263" y="2623"/>
                  </a:cubicBezTo>
                  <a:cubicBezTo>
                    <a:pt x="2263" y="2623"/>
                    <a:pt x="1394" y="2164"/>
                    <a:pt x="1459" y="1443"/>
                  </a:cubicBezTo>
                  <a:cubicBezTo>
                    <a:pt x="1525" y="705"/>
                    <a:pt x="1427" y="181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18"/>
            <p:cNvSpPr/>
            <p:nvPr/>
          </p:nvSpPr>
          <p:spPr>
            <a:xfrm>
              <a:off x="1865839" y="4844977"/>
              <a:ext cx="104353" cy="141455"/>
            </a:xfrm>
            <a:custGeom>
              <a:rect b="b" l="l" r="r" t="t"/>
              <a:pathLst>
                <a:path extrusionOk="0" h="4312" w="3181">
                  <a:moveTo>
                    <a:pt x="378" y="1"/>
                  </a:moveTo>
                  <a:lnTo>
                    <a:pt x="378" y="1"/>
                  </a:lnTo>
                  <a:cubicBezTo>
                    <a:pt x="1" y="1345"/>
                    <a:pt x="542" y="1607"/>
                    <a:pt x="1099" y="2476"/>
                  </a:cubicBezTo>
                  <a:cubicBezTo>
                    <a:pt x="1656" y="3361"/>
                    <a:pt x="1050" y="4311"/>
                    <a:pt x="1050" y="4311"/>
                  </a:cubicBezTo>
                  <a:cubicBezTo>
                    <a:pt x="1443" y="4049"/>
                    <a:pt x="1788" y="3361"/>
                    <a:pt x="2492" y="2918"/>
                  </a:cubicBezTo>
                  <a:cubicBezTo>
                    <a:pt x="3181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3" y="1695"/>
                    <a:pt x="2761" y="1748"/>
                    <a:pt x="2587" y="1748"/>
                  </a:cubicBezTo>
                  <a:cubicBezTo>
                    <a:pt x="2544" y="1748"/>
                    <a:pt x="2496" y="1745"/>
                    <a:pt x="2443" y="1738"/>
                  </a:cubicBezTo>
                  <a:cubicBezTo>
                    <a:pt x="2414" y="1731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1"/>
                  </a:cubicBezTo>
                  <a:cubicBezTo>
                    <a:pt x="2098" y="2413"/>
                    <a:pt x="1949" y="2513"/>
                    <a:pt x="1811" y="2513"/>
                  </a:cubicBezTo>
                  <a:cubicBezTo>
                    <a:pt x="1773" y="2513"/>
                    <a:pt x="1737" y="2506"/>
                    <a:pt x="1706" y="2492"/>
                  </a:cubicBezTo>
                  <a:cubicBezTo>
                    <a:pt x="1558" y="2426"/>
                    <a:pt x="1558" y="2066"/>
                    <a:pt x="1771" y="1886"/>
                  </a:cubicBezTo>
                  <a:cubicBezTo>
                    <a:pt x="1984" y="1705"/>
                    <a:pt x="2132" y="1312"/>
                    <a:pt x="1952" y="689"/>
                  </a:cubicBezTo>
                  <a:cubicBezTo>
                    <a:pt x="1815" y="219"/>
                    <a:pt x="1362" y="104"/>
                    <a:pt x="1042" y="104"/>
                  </a:cubicBezTo>
                  <a:cubicBezTo>
                    <a:pt x="938" y="104"/>
                    <a:pt x="848" y="116"/>
                    <a:pt x="788" y="132"/>
                  </a:cubicBezTo>
                  <a:cubicBezTo>
                    <a:pt x="769" y="134"/>
                    <a:pt x="750" y="135"/>
                    <a:pt x="731" y="135"/>
                  </a:cubicBezTo>
                  <a:cubicBezTo>
                    <a:pt x="600" y="135"/>
                    <a:pt x="464" y="86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18"/>
            <p:cNvSpPr/>
            <p:nvPr/>
          </p:nvSpPr>
          <p:spPr>
            <a:xfrm>
              <a:off x="1875516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18"/>
            <p:cNvSpPr/>
            <p:nvPr/>
          </p:nvSpPr>
          <p:spPr>
            <a:xfrm>
              <a:off x="1842186" y="4636957"/>
              <a:ext cx="266213" cy="265589"/>
            </a:xfrm>
            <a:custGeom>
              <a:rect b="b" l="l" r="r" t="t"/>
              <a:pathLst>
                <a:path extrusionOk="0" h="8096" w="8115">
                  <a:moveTo>
                    <a:pt x="5771" y="1"/>
                  </a:moveTo>
                  <a:cubicBezTo>
                    <a:pt x="5237" y="1"/>
                    <a:pt x="4722" y="177"/>
                    <a:pt x="4426" y="572"/>
                  </a:cubicBezTo>
                  <a:cubicBezTo>
                    <a:pt x="4115" y="998"/>
                    <a:pt x="4066" y="1555"/>
                    <a:pt x="4312" y="2031"/>
                  </a:cubicBezTo>
                  <a:cubicBezTo>
                    <a:pt x="4519" y="2445"/>
                    <a:pt x="4855" y="2592"/>
                    <a:pt x="5182" y="2592"/>
                  </a:cubicBezTo>
                  <a:cubicBezTo>
                    <a:pt x="5528" y="2592"/>
                    <a:pt x="5864" y="2429"/>
                    <a:pt x="6033" y="2244"/>
                  </a:cubicBezTo>
                  <a:cubicBezTo>
                    <a:pt x="6213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62" y="1490"/>
                    <a:pt x="5344" y="1850"/>
                    <a:pt x="5754" y="1916"/>
                  </a:cubicBezTo>
                  <a:cubicBezTo>
                    <a:pt x="6098" y="1965"/>
                    <a:pt x="5902" y="2391"/>
                    <a:pt x="5475" y="2506"/>
                  </a:cubicBezTo>
                  <a:cubicBezTo>
                    <a:pt x="5391" y="2531"/>
                    <a:pt x="5306" y="2543"/>
                    <a:pt x="5222" y="2543"/>
                  </a:cubicBezTo>
                  <a:cubicBezTo>
                    <a:pt x="4867" y="2543"/>
                    <a:pt x="4536" y="2329"/>
                    <a:pt x="4377" y="1998"/>
                  </a:cubicBezTo>
                  <a:cubicBezTo>
                    <a:pt x="4181" y="1555"/>
                    <a:pt x="4230" y="1031"/>
                    <a:pt x="4508" y="637"/>
                  </a:cubicBezTo>
                  <a:cubicBezTo>
                    <a:pt x="4778" y="300"/>
                    <a:pt x="5237" y="140"/>
                    <a:pt x="5711" y="140"/>
                  </a:cubicBezTo>
                  <a:cubicBezTo>
                    <a:pt x="5813" y="140"/>
                    <a:pt x="5915" y="148"/>
                    <a:pt x="6016" y="162"/>
                  </a:cubicBezTo>
                  <a:cubicBezTo>
                    <a:pt x="7229" y="293"/>
                    <a:pt x="7918" y="1998"/>
                    <a:pt x="7197" y="3145"/>
                  </a:cubicBezTo>
                  <a:cubicBezTo>
                    <a:pt x="6951" y="3506"/>
                    <a:pt x="6623" y="3801"/>
                    <a:pt x="6246" y="3998"/>
                  </a:cubicBezTo>
                  <a:cubicBezTo>
                    <a:pt x="5853" y="4162"/>
                    <a:pt x="5410" y="4240"/>
                    <a:pt x="4894" y="4240"/>
                  </a:cubicBezTo>
                  <a:cubicBezTo>
                    <a:pt x="4482" y="4240"/>
                    <a:pt x="4024" y="4190"/>
                    <a:pt x="3508" y="4096"/>
                  </a:cubicBezTo>
                  <a:cubicBezTo>
                    <a:pt x="3202" y="4035"/>
                    <a:pt x="2902" y="4004"/>
                    <a:pt x="2615" y="4004"/>
                  </a:cubicBezTo>
                  <a:cubicBezTo>
                    <a:pt x="1289" y="4004"/>
                    <a:pt x="240" y="4658"/>
                    <a:pt x="132" y="5965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3" y="8079"/>
                    <a:pt x="1017" y="8063"/>
                  </a:cubicBezTo>
                  <a:cubicBezTo>
                    <a:pt x="443" y="7423"/>
                    <a:pt x="607" y="6227"/>
                    <a:pt x="607" y="6227"/>
                  </a:cubicBezTo>
                  <a:cubicBezTo>
                    <a:pt x="689" y="5702"/>
                    <a:pt x="951" y="5243"/>
                    <a:pt x="1345" y="4899"/>
                  </a:cubicBezTo>
                  <a:cubicBezTo>
                    <a:pt x="1926" y="4458"/>
                    <a:pt x="2666" y="4373"/>
                    <a:pt x="3154" y="4373"/>
                  </a:cubicBezTo>
                  <a:cubicBezTo>
                    <a:pt x="3464" y="4373"/>
                    <a:pt x="3672" y="4407"/>
                    <a:pt x="3672" y="4407"/>
                  </a:cubicBezTo>
                  <a:cubicBezTo>
                    <a:pt x="3918" y="4440"/>
                    <a:pt x="4148" y="4457"/>
                    <a:pt x="4361" y="4457"/>
                  </a:cubicBezTo>
                  <a:cubicBezTo>
                    <a:pt x="4467" y="4463"/>
                    <a:pt x="4576" y="4467"/>
                    <a:pt x="4686" y="4467"/>
                  </a:cubicBezTo>
                  <a:cubicBezTo>
                    <a:pt x="5657" y="4467"/>
                    <a:pt x="6724" y="4184"/>
                    <a:pt x="7328" y="3227"/>
                  </a:cubicBezTo>
                  <a:cubicBezTo>
                    <a:pt x="8114" y="1981"/>
                    <a:pt x="7360" y="178"/>
                    <a:pt x="6033" y="15"/>
                  </a:cubicBezTo>
                  <a:cubicBezTo>
                    <a:pt x="5946" y="5"/>
                    <a:pt x="5858" y="1"/>
                    <a:pt x="57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18"/>
            <p:cNvSpPr/>
            <p:nvPr/>
          </p:nvSpPr>
          <p:spPr>
            <a:xfrm>
              <a:off x="1912652" y="4789208"/>
              <a:ext cx="153265" cy="78371"/>
            </a:xfrm>
            <a:custGeom>
              <a:rect b="b" l="l" r="r" t="t"/>
              <a:pathLst>
                <a:path extrusionOk="0" h="2389" w="4672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3" y="210"/>
                    <a:pt x="164" y="203"/>
                    <a:pt x="240" y="203"/>
                  </a:cubicBezTo>
                  <a:cubicBezTo>
                    <a:pt x="731" y="203"/>
                    <a:pt x="1050" y="513"/>
                    <a:pt x="951" y="996"/>
                  </a:cubicBezTo>
                  <a:cubicBezTo>
                    <a:pt x="820" y="1406"/>
                    <a:pt x="967" y="1864"/>
                    <a:pt x="1328" y="2127"/>
                  </a:cubicBezTo>
                  <a:cubicBezTo>
                    <a:pt x="1639" y="2389"/>
                    <a:pt x="2557" y="2389"/>
                    <a:pt x="2557" y="2389"/>
                  </a:cubicBezTo>
                  <a:cubicBezTo>
                    <a:pt x="2295" y="2241"/>
                    <a:pt x="2541" y="1881"/>
                    <a:pt x="2705" y="1455"/>
                  </a:cubicBezTo>
                  <a:cubicBezTo>
                    <a:pt x="2860" y="1034"/>
                    <a:pt x="2438" y="880"/>
                    <a:pt x="2241" y="880"/>
                  </a:cubicBezTo>
                  <a:cubicBezTo>
                    <a:pt x="2231" y="880"/>
                    <a:pt x="2222" y="880"/>
                    <a:pt x="2213" y="881"/>
                  </a:cubicBezTo>
                  <a:cubicBezTo>
                    <a:pt x="2109" y="890"/>
                    <a:pt x="2033" y="911"/>
                    <a:pt x="1962" y="911"/>
                  </a:cubicBezTo>
                  <a:cubicBezTo>
                    <a:pt x="1909" y="911"/>
                    <a:pt x="1859" y="900"/>
                    <a:pt x="1803" y="865"/>
                  </a:cubicBezTo>
                  <a:cubicBezTo>
                    <a:pt x="1696" y="798"/>
                    <a:pt x="1742" y="580"/>
                    <a:pt x="2018" y="580"/>
                  </a:cubicBezTo>
                  <a:cubicBezTo>
                    <a:pt x="2081" y="580"/>
                    <a:pt x="2157" y="591"/>
                    <a:pt x="2246" y="619"/>
                  </a:cubicBezTo>
                  <a:cubicBezTo>
                    <a:pt x="2721" y="783"/>
                    <a:pt x="2590" y="1242"/>
                    <a:pt x="3311" y="1389"/>
                  </a:cubicBezTo>
                  <a:cubicBezTo>
                    <a:pt x="3368" y="1400"/>
                    <a:pt x="3421" y="1406"/>
                    <a:pt x="3471" y="1406"/>
                  </a:cubicBezTo>
                  <a:cubicBezTo>
                    <a:pt x="4073" y="1406"/>
                    <a:pt x="4219" y="643"/>
                    <a:pt x="4295" y="537"/>
                  </a:cubicBezTo>
                  <a:cubicBezTo>
                    <a:pt x="4409" y="406"/>
                    <a:pt x="4540" y="275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8" y="394"/>
                  </a:cubicBezTo>
                  <a:cubicBezTo>
                    <a:pt x="3160" y="394"/>
                    <a:pt x="2687" y="332"/>
                    <a:pt x="2131" y="160"/>
                  </a:cubicBezTo>
                  <a:cubicBezTo>
                    <a:pt x="1733" y="42"/>
                    <a:pt x="1381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18"/>
            <p:cNvSpPr/>
            <p:nvPr/>
          </p:nvSpPr>
          <p:spPr>
            <a:xfrm>
              <a:off x="1921772" y="4646011"/>
              <a:ext cx="105435" cy="110389"/>
            </a:xfrm>
            <a:custGeom>
              <a:rect b="b" l="l" r="r" t="t"/>
              <a:pathLst>
                <a:path extrusionOk="0" h="3365" w="3214">
                  <a:moveTo>
                    <a:pt x="1951" y="1"/>
                  </a:moveTo>
                  <a:lnTo>
                    <a:pt x="1951" y="1"/>
                  </a:lnTo>
                  <a:cubicBezTo>
                    <a:pt x="1509" y="279"/>
                    <a:pt x="1443" y="722"/>
                    <a:pt x="722" y="1345"/>
                  </a:cubicBezTo>
                  <a:cubicBezTo>
                    <a:pt x="1" y="1968"/>
                    <a:pt x="197" y="2427"/>
                    <a:pt x="361" y="2689"/>
                  </a:cubicBezTo>
                  <a:cubicBezTo>
                    <a:pt x="460" y="2804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32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5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8" y="2618"/>
                    <a:pt x="2777" y="2618"/>
                  </a:cubicBezTo>
                  <a:cubicBezTo>
                    <a:pt x="2327" y="2618"/>
                    <a:pt x="1804" y="2418"/>
                    <a:pt x="1574" y="1656"/>
                  </a:cubicBezTo>
                  <a:cubicBezTo>
                    <a:pt x="1378" y="1083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18"/>
            <p:cNvSpPr/>
            <p:nvPr/>
          </p:nvSpPr>
          <p:spPr>
            <a:xfrm>
              <a:off x="2072875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294" y="0"/>
                  </a:moveTo>
                  <a:cubicBezTo>
                    <a:pt x="973" y="0"/>
                    <a:pt x="738" y="369"/>
                    <a:pt x="738" y="369"/>
                  </a:cubicBezTo>
                  <a:cubicBezTo>
                    <a:pt x="1" y="1500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22"/>
                    <a:pt x="1312" y="5351"/>
                    <a:pt x="1181" y="3991"/>
                  </a:cubicBezTo>
                  <a:cubicBezTo>
                    <a:pt x="1050" y="2631"/>
                    <a:pt x="1066" y="1352"/>
                    <a:pt x="1328" y="1090"/>
                  </a:cubicBezTo>
                  <a:cubicBezTo>
                    <a:pt x="1591" y="828"/>
                    <a:pt x="1935" y="287"/>
                    <a:pt x="1509" y="57"/>
                  </a:cubicBezTo>
                  <a:cubicBezTo>
                    <a:pt x="1434" y="17"/>
                    <a:pt x="1362" y="0"/>
                    <a:pt x="12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18"/>
            <p:cNvSpPr/>
            <p:nvPr/>
          </p:nvSpPr>
          <p:spPr>
            <a:xfrm>
              <a:off x="2012644" y="4456231"/>
              <a:ext cx="280188" cy="333922"/>
            </a:xfrm>
            <a:custGeom>
              <a:rect b="b" l="l" r="r" t="t"/>
              <a:pathLst>
                <a:path extrusionOk="0" h="10179" w="8541">
                  <a:moveTo>
                    <a:pt x="6282" y="1"/>
                  </a:moveTo>
                  <a:cubicBezTo>
                    <a:pt x="6086" y="1"/>
                    <a:pt x="5886" y="22"/>
                    <a:pt x="5689" y="65"/>
                  </a:cubicBezTo>
                  <a:cubicBezTo>
                    <a:pt x="4508" y="328"/>
                    <a:pt x="3738" y="1573"/>
                    <a:pt x="3509" y="2835"/>
                  </a:cubicBezTo>
                  <a:cubicBezTo>
                    <a:pt x="3263" y="4147"/>
                    <a:pt x="3509" y="5376"/>
                    <a:pt x="3459" y="6474"/>
                  </a:cubicBezTo>
                  <a:cubicBezTo>
                    <a:pt x="3525" y="7474"/>
                    <a:pt x="3148" y="8441"/>
                    <a:pt x="2459" y="9130"/>
                  </a:cubicBezTo>
                  <a:cubicBezTo>
                    <a:pt x="1787" y="9752"/>
                    <a:pt x="919" y="10113"/>
                    <a:pt x="1" y="10179"/>
                  </a:cubicBezTo>
                  <a:cubicBezTo>
                    <a:pt x="935" y="10146"/>
                    <a:pt x="1820" y="9802"/>
                    <a:pt x="2509" y="9195"/>
                  </a:cubicBezTo>
                  <a:cubicBezTo>
                    <a:pt x="3246" y="8490"/>
                    <a:pt x="3656" y="7507"/>
                    <a:pt x="3607" y="6491"/>
                  </a:cubicBezTo>
                  <a:cubicBezTo>
                    <a:pt x="3672" y="5360"/>
                    <a:pt x="3443" y="4130"/>
                    <a:pt x="3672" y="2868"/>
                  </a:cubicBezTo>
                  <a:cubicBezTo>
                    <a:pt x="3902" y="1622"/>
                    <a:pt x="4607" y="475"/>
                    <a:pt x="5705" y="213"/>
                  </a:cubicBezTo>
                  <a:cubicBezTo>
                    <a:pt x="5836" y="180"/>
                    <a:pt x="5967" y="164"/>
                    <a:pt x="6098" y="147"/>
                  </a:cubicBezTo>
                  <a:cubicBezTo>
                    <a:pt x="6143" y="144"/>
                    <a:pt x="6188" y="142"/>
                    <a:pt x="6232" y="142"/>
                  </a:cubicBezTo>
                  <a:cubicBezTo>
                    <a:pt x="6630" y="142"/>
                    <a:pt x="7020" y="272"/>
                    <a:pt x="7344" y="508"/>
                  </a:cubicBezTo>
                  <a:cubicBezTo>
                    <a:pt x="8049" y="1082"/>
                    <a:pt x="7967" y="2327"/>
                    <a:pt x="7541" y="2704"/>
                  </a:cubicBezTo>
                  <a:cubicBezTo>
                    <a:pt x="7342" y="2882"/>
                    <a:pt x="7118" y="2955"/>
                    <a:pt x="6918" y="2955"/>
                  </a:cubicBezTo>
                  <a:cubicBezTo>
                    <a:pt x="6659" y="2955"/>
                    <a:pt x="6442" y="2831"/>
                    <a:pt x="6377" y="2655"/>
                  </a:cubicBezTo>
                  <a:lnTo>
                    <a:pt x="6377" y="2655"/>
                  </a:lnTo>
                  <a:cubicBezTo>
                    <a:pt x="6377" y="2655"/>
                    <a:pt x="6414" y="2660"/>
                    <a:pt x="6470" y="2660"/>
                  </a:cubicBezTo>
                  <a:cubicBezTo>
                    <a:pt x="6610" y="2660"/>
                    <a:pt x="6864" y="2627"/>
                    <a:pt x="6934" y="2393"/>
                  </a:cubicBezTo>
                  <a:cubicBezTo>
                    <a:pt x="7065" y="2081"/>
                    <a:pt x="6869" y="1737"/>
                    <a:pt x="6541" y="1672"/>
                  </a:cubicBezTo>
                  <a:cubicBezTo>
                    <a:pt x="6494" y="1658"/>
                    <a:pt x="6444" y="1651"/>
                    <a:pt x="6391" y="1651"/>
                  </a:cubicBezTo>
                  <a:cubicBezTo>
                    <a:pt x="6077" y="1651"/>
                    <a:pt x="5710" y="1905"/>
                    <a:pt x="5836" y="2426"/>
                  </a:cubicBezTo>
                  <a:cubicBezTo>
                    <a:pt x="5926" y="2809"/>
                    <a:pt x="6457" y="3106"/>
                    <a:pt x="7004" y="3106"/>
                  </a:cubicBezTo>
                  <a:cubicBezTo>
                    <a:pt x="7253" y="3106"/>
                    <a:pt x="7506" y="3045"/>
                    <a:pt x="7721" y="2901"/>
                  </a:cubicBezTo>
                  <a:cubicBezTo>
                    <a:pt x="8131" y="2671"/>
                    <a:pt x="8541" y="1967"/>
                    <a:pt x="8246" y="1180"/>
                  </a:cubicBezTo>
                  <a:cubicBezTo>
                    <a:pt x="8030" y="452"/>
                    <a:pt x="7193" y="1"/>
                    <a:pt x="62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18"/>
            <p:cNvSpPr/>
            <p:nvPr/>
          </p:nvSpPr>
          <p:spPr>
            <a:xfrm>
              <a:off x="2145999" y="4503078"/>
              <a:ext cx="81783" cy="69153"/>
            </a:xfrm>
            <a:custGeom>
              <a:rect b="b" l="l" r="r" t="t"/>
              <a:pathLst>
                <a:path extrusionOk="0" h="2108" w="2493">
                  <a:moveTo>
                    <a:pt x="709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591" y="96"/>
                    <a:pt x="624" y="276"/>
                    <a:pt x="525" y="375"/>
                  </a:cubicBezTo>
                  <a:cubicBezTo>
                    <a:pt x="378" y="604"/>
                    <a:pt x="1" y="1309"/>
                    <a:pt x="542" y="1866"/>
                  </a:cubicBezTo>
                  <a:cubicBezTo>
                    <a:pt x="726" y="2045"/>
                    <a:pt x="981" y="2107"/>
                    <a:pt x="1247" y="2107"/>
                  </a:cubicBezTo>
                  <a:cubicBezTo>
                    <a:pt x="1787" y="2107"/>
                    <a:pt x="2372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9" y="1788"/>
                    <a:pt x="2405" y="1788"/>
                  </a:cubicBezTo>
                  <a:cubicBezTo>
                    <a:pt x="2187" y="1788"/>
                    <a:pt x="1637" y="1725"/>
                    <a:pt x="1558" y="1096"/>
                  </a:cubicBezTo>
                  <a:cubicBezTo>
                    <a:pt x="1473" y="401"/>
                    <a:pt x="1179" y="1"/>
                    <a:pt x="7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18"/>
            <p:cNvSpPr/>
            <p:nvPr/>
          </p:nvSpPr>
          <p:spPr>
            <a:xfrm>
              <a:off x="2149772" y="4507277"/>
              <a:ext cx="158120" cy="179640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lnTo>
                    <a:pt x="4344" y="1"/>
                  </a:ln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66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296" y="5279"/>
                    <a:pt x="476" y="4918"/>
                    <a:pt x="443" y="4558"/>
                  </a:cubicBezTo>
                  <a:cubicBezTo>
                    <a:pt x="428" y="3915"/>
                    <a:pt x="513" y="3186"/>
                    <a:pt x="697" y="3186"/>
                  </a:cubicBezTo>
                  <a:cubicBezTo>
                    <a:pt x="711" y="3186"/>
                    <a:pt x="724" y="3190"/>
                    <a:pt x="738" y="3197"/>
                  </a:cubicBezTo>
                  <a:cubicBezTo>
                    <a:pt x="968" y="3312"/>
                    <a:pt x="787" y="3558"/>
                    <a:pt x="705" y="3705"/>
                  </a:cubicBezTo>
                  <a:cubicBezTo>
                    <a:pt x="607" y="3853"/>
                    <a:pt x="460" y="4525"/>
                    <a:pt x="1164" y="4935"/>
                  </a:cubicBezTo>
                  <a:cubicBezTo>
                    <a:pt x="1165" y="4935"/>
                    <a:pt x="1165" y="4935"/>
                    <a:pt x="1165" y="4935"/>
                  </a:cubicBezTo>
                  <a:cubicBezTo>
                    <a:pt x="1174" y="4935"/>
                    <a:pt x="957" y="4422"/>
                    <a:pt x="1345" y="4148"/>
                  </a:cubicBezTo>
                  <a:cubicBezTo>
                    <a:pt x="1754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494" y="2175"/>
                  </a:cubicBezTo>
                  <a:cubicBezTo>
                    <a:pt x="2523" y="2175"/>
                    <a:pt x="2550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30" y="2722"/>
                    <a:pt x="2197" y="2984"/>
                    <a:pt x="2345" y="3148"/>
                  </a:cubicBezTo>
                  <a:cubicBezTo>
                    <a:pt x="2558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5" y="3810"/>
                  </a:cubicBezTo>
                  <a:cubicBezTo>
                    <a:pt x="2691" y="3810"/>
                    <a:pt x="3468" y="3732"/>
                    <a:pt x="3951" y="3033"/>
                  </a:cubicBezTo>
                  <a:cubicBezTo>
                    <a:pt x="4590" y="2148"/>
                    <a:pt x="4820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18"/>
            <p:cNvSpPr/>
            <p:nvPr/>
          </p:nvSpPr>
          <p:spPr>
            <a:xfrm>
              <a:off x="2263771" y="4457183"/>
              <a:ext cx="97365" cy="64035"/>
            </a:xfrm>
            <a:custGeom>
              <a:rect b="b" l="l" r="r" t="t"/>
              <a:pathLst>
                <a:path extrusionOk="0" h="1952" w="2968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0" y="135"/>
                    <a:pt x="755" y="413"/>
                    <a:pt x="918" y="790"/>
                  </a:cubicBezTo>
                  <a:cubicBezTo>
                    <a:pt x="1124" y="1305"/>
                    <a:pt x="1492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787" y="1725"/>
                    <a:pt x="2672" y="1561"/>
                    <a:pt x="2672" y="1380"/>
                  </a:cubicBezTo>
                  <a:cubicBezTo>
                    <a:pt x="2672" y="1096"/>
                    <a:pt x="2623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18"/>
            <p:cNvSpPr/>
            <p:nvPr/>
          </p:nvSpPr>
          <p:spPr>
            <a:xfrm>
              <a:off x="2350870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76" y="0"/>
                  </a:moveTo>
                  <a:cubicBezTo>
                    <a:pt x="796" y="0"/>
                    <a:pt x="637" y="142"/>
                    <a:pt x="624" y="325"/>
                  </a:cubicBezTo>
                  <a:cubicBezTo>
                    <a:pt x="624" y="488"/>
                    <a:pt x="756" y="593"/>
                    <a:pt x="898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1" y="268"/>
                    <a:pt x="988" y="268"/>
                  </a:cubicBezTo>
                  <a:cubicBezTo>
                    <a:pt x="918" y="268"/>
                    <a:pt x="878" y="333"/>
                    <a:pt x="902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8" y="391"/>
                    <a:pt x="739" y="292"/>
                  </a:cubicBezTo>
                  <a:cubicBezTo>
                    <a:pt x="750" y="160"/>
                    <a:pt x="867" y="73"/>
                    <a:pt x="986" y="73"/>
                  </a:cubicBezTo>
                  <a:cubicBezTo>
                    <a:pt x="1031" y="73"/>
                    <a:pt x="1075" y="85"/>
                    <a:pt x="1116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8" y="899"/>
                    <a:pt x="693" y="900"/>
                    <a:pt x="679" y="900"/>
                  </a:cubicBezTo>
                  <a:cubicBezTo>
                    <a:pt x="319" y="900"/>
                    <a:pt x="1" y="521"/>
                    <a:pt x="1" y="521"/>
                  </a:cubicBezTo>
                  <a:lnTo>
                    <a:pt x="1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45" y="1096"/>
                    <a:pt x="485" y="1140"/>
                    <a:pt x="627" y="1140"/>
                  </a:cubicBezTo>
                  <a:cubicBezTo>
                    <a:pt x="709" y="1140"/>
                    <a:pt x="792" y="1125"/>
                    <a:pt x="870" y="1095"/>
                  </a:cubicBezTo>
                  <a:cubicBezTo>
                    <a:pt x="1083" y="1029"/>
                    <a:pt x="1263" y="865"/>
                    <a:pt x="1345" y="669"/>
                  </a:cubicBezTo>
                  <a:cubicBezTo>
                    <a:pt x="1460" y="423"/>
                    <a:pt x="1345" y="144"/>
                    <a:pt x="1116" y="29"/>
                  </a:cubicBezTo>
                  <a:cubicBezTo>
                    <a:pt x="1069" y="10"/>
                    <a:pt x="1022" y="0"/>
                    <a:pt x="9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18"/>
            <p:cNvSpPr/>
            <p:nvPr/>
          </p:nvSpPr>
          <p:spPr>
            <a:xfrm>
              <a:off x="1606116" y="4694367"/>
              <a:ext cx="130728" cy="286749"/>
            </a:xfrm>
            <a:custGeom>
              <a:rect b="b" l="l" r="r" t="t"/>
              <a:pathLst>
                <a:path extrusionOk="0" h="8741" w="3985">
                  <a:moveTo>
                    <a:pt x="2067" y="1"/>
                  </a:moveTo>
                  <a:cubicBezTo>
                    <a:pt x="1538" y="1"/>
                    <a:pt x="1034" y="248"/>
                    <a:pt x="706" y="690"/>
                  </a:cubicBezTo>
                  <a:cubicBezTo>
                    <a:pt x="362" y="1182"/>
                    <a:pt x="312" y="1821"/>
                    <a:pt x="575" y="2362"/>
                  </a:cubicBezTo>
                  <a:cubicBezTo>
                    <a:pt x="809" y="2784"/>
                    <a:pt x="1243" y="3021"/>
                    <a:pt x="1693" y="3021"/>
                  </a:cubicBezTo>
                  <a:cubicBezTo>
                    <a:pt x="1874" y="3021"/>
                    <a:pt x="2057" y="2983"/>
                    <a:pt x="2230" y="2903"/>
                  </a:cubicBezTo>
                  <a:cubicBezTo>
                    <a:pt x="2935" y="2723"/>
                    <a:pt x="3083" y="1789"/>
                    <a:pt x="2460" y="1412"/>
                  </a:cubicBezTo>
                  <a:cubicBezTo>
                    <a:pt x="2381" y="1371"/>
                    <a:pt x="2300" y="1352"/>
                    <a:pt x="2221" y="1352"/>
                  </a:cubicBezTo>
                  <a:cubicBezTo>
                    <a:pt x="1890" y="1352"/>
                    <a:pt x="1603" y="1680"/>
                    <a:pt x="1722" y="2051"/>
                  </a:cubicBezTo>
                  <a:cubicBezTo>
                    <a:pt x="1859" y="2324"/>
                    <a:pt x="2166" y="2347"/>
                    <a:pt x="2303" y="2347"/>
                  </a:cubicBezTo>
                  <a:cubicBezTo>
                    <a:pt x="2330" y="2347"/>
                    <a:pt x="2350" y="2346"/>
                    <a:pt x="2361" y="2346"/>
                  </a:cubicBezTo>
                  <a:cubicBezTo>
                    <a:pt x="2427" y="2346"/>
                    <a:pt x="2427" y="2379"/>
                    <a:pt x="2427" y="2379"/>
                  </a:cubicBezTo>
                  <a:cubicBezTo>
                    <a:pt x="2471" y="2570"/>
                    <a:pt x="2225" y="2866"/>
                    <a:pt x="1760" y="2866"/>
                  </a:cubicBezTo>
                  <a:cubicBezTo>
                    <a:pt x="1706" y="2866"/>
                    <a:pt x="1650" y="2863"/>
                    <a:pt x="1591" y="2854"/>
                  </a:cubicBezTo>
                  <a:cubicBezTo>
                    <a:pt x="1394" y="2805"/>
                    <a:pt x="1214" y="2723"/>
                    <a:pt x="1083" y="2575"/>
                  </a:cubicBezTo>
                  <a:cubicBezTo>
                    <a:pt x="394" y="1920"/>
                    <a:pt x="739" y="543"/>
                    <a:pt x="1738" y="281"/>
                  </a:cubicBezTo>
                  <a:cubicBezTo>
                    <a:pt x="1886" y="240"/>
                    <a:pt x="2038" y="219"/>
                    <a:pt x="2189" y="219"/>
                  </a:cubicBezTo>
                  <a:cubicBezTo>
                    <a:pt x="2341" y="219"/>
                    <a:pt x="2492" y="240"/>
                    <a:pt x="2640" y="281"/>
                  </a:cubicBezTo>
                  <a:cubicBezTo>
                    <a:pt x="3279" y="445"/>
                    <a:pt x="3722" y="1018"/>
                    <a:pt x="3755" y="1690"/>
                  </a:cubicBezTo>
                  <a:cubicBezTo>
                    <a:pt x="3804" y="2428"/>
                    <a:pt x="3427" y="3166"/>
                    <a:pt x="2853" y="3690"/>
                  </a:cubicBezTo>
                  <a:cubicBezTo>
                    <a:pt x="2296" y="4231"/>
                    <a:pt x="1542" y="4542"/>
                    <a:pt x="968" y="5067"/>
                  </a:cubicBezTo>
                  <a:cubicBezTo>
                    <a:pt x="411" y="5575"/>
                    <a:pt x="67" y="6280"/>
                    <a:pt x="17" y="7050"/>
                  </a:cubicBezTo>
                  <a:cubicBezTo>
                    <a:pt x="1" y="7771"/>
                    <a:pt x="378" y="8493"/>
                    <a:pt x="1034" y="8673"/>
                  </a:cubicBezTo>
                  <a:cubicBezTo>
                    <a:pt x="1164" y="8719"/>
                    <a:pt x="1299" y="8740"/>
                    <a:pt x="1433" y="8740"/>
                  </a:cubicBezTo>
                  <a:cubicBezTo>
                    <a:pt x="1919" y="8740"/>
                    <a:pt x="2380" y="8455"/>
                    <a:pt x="2509" y="8017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35" y="6722"/>
                    <a:pt x="1804" y="6690"/>
                    <a:pt x="1689" y="6690"/>
                  </a:cubicBezTo>
                  <a:cubicBezTo>
                    <a:pt x="1653" y="6685"/>
                    <a:pt x="1617" y="6683"/>
                    <a:pt x="1582" y="6683"/>
                  </a:cubicBezTo>
                  <a:cubicBezTo>
                    <a:pt x="1246" y="6683"/>
                    <a:pt x="941" y="6890"/>
                    <a:pt x="837" y="7231"/>
                  </a:cubicBezTo>
                  <a:cubicBezTo>
                    <a:pt x="706" y="7714"/>
                    <a:pt x="993" y="7990"/>
                    <a:pt x="1305" y="7990"/>
                  </a:cubicBezTo>
                  <a:cubicBezTo>
                    <a:pt x="1385" y="7990"/>
                    <a:pt x="1465" y="7972"/>
                    <a:pt x="1542" y="7935"/>
                  </a:cubicBezTo>
                  <a:cubicBezTo>
                    <a:pt x="1853" y="7771"/>
                    <a:pt x="1919" y="7345"/>
                    <a:pt x="1673" y="7116"/>
                  </a:cubicBezTo>
                  <a:cubicBezTo>
                    <a:pt x="1589" y="7041"/>
                    <a:pt x="1488" y="7003"/>
                    <a:pt x="1387" y="7003"/>
                  </a:cubicBezTo>
                  <a:cubicBezTo>
                    <a:pt x="1311" y="7003"/>
                    <a:pt x="1235" y="7024"/>
                    <a:pt x="1165" y="7067"/>
                  </a:cubicBezTo>
                  <a:cubicBezTo>
                    <a:pt x="1148" y="7073"/>
                    <a:pt x="1137" y="7076"/>
                    <a:pt x="1128" y="7076"/>
                  </a:cubicBezTo>
                  <a:cubicBezTo>
                    <a:pt x="1095" y="7076"/>
                    <a:pt x="1116" y="7034"/>
                    <a:pt x="1116" y="7034"/>
                  </a:cubicBezTo>
                  <a:cubicBezTo>
                    <a:pt x="1214" y="6813"/>
                    <a:pt x="1506" y="6785"/>
                    <a:pt x="1646" y="6785"/>
                  </a:cubicBezTo>
                  <a:cubicBezTo>
                    <a:pt x="1692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2001" y="6837"/>
                  </a:cubicBezTo>
                  <a:cubicBezTo>
                    <a:pt x="2443" y="7034"/>
                    <a:pt x="2640" y="7558"/>
                    <a:pt x="2443" y="8001"/>
                  </a:cubicBezTo>
                  <a:cubicBezTo>
                    <a:pt x="2270" y="8398"/>
                    <a:pt x="1881" y="8635"/>
                    <a:pt x="1467" y="8635"/>
                  </a:cubicBezTo>
                  <a:cubicBezTo>
                    <a:pt x="1334" y="8635"/>
                    <a:pt x="1198" y="8610"/>
                    <a:pt x="1066" y="8558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73"/>
                    <a:pt x="1083" y="5214"/>
                  </a:cubicBezTo>
                  <a:cubicBezTo>
                    <a:pt x="1640" y="4706"/>
                    <a:pt x="2394" y="4428"/>
                    <a:pt x="2984" y="3838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04"/>
                    <a:pt x="3296" y="248"/>
                    <a:pt x="2542" y="68"/>
                  </a:cubicBezTo>
                  <a:cubicBezTo>
                    <a:pt x="2384" y="23"/>
                    <a:pt x="2225" y="1"/>
                    <a:pt x="20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18"/>
            <p:cNvSpPr/>
            <p:nvPr/>
          </p:nvSpPr>
          <p:spPr>
            <a:xfrm>
              <a:off x="1608282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1509" y="0"/>
                  </a:moveTo>
                  <a:cubicBezTo>
                    <a:pt x="1508" y="0"/>
                    <a:pt x="1377" y="66"/>
                    <a:pt x="1361" y="164"/>
                  </a:cubicBezTo>
                  <a:cubicBezTo>
                    <a:pt x="1331" y="240"/>
                    <a:pt x="1244" y="330"/>
                    <a:pt x="1076" y="330"/>
                  </a:cubicBezTo>
                  <a:cubicBezTo>
                    <a:pt x="1062" y="330"/>
                    <a:pt x="1048" y="329"/>
                    <a:pt x="1033" y="328"/>
                  </a:cubicBezTo>
                  <a:cubicBezTo>
                    <a:pt x="836" y="328"/>
                    <a:pt x="1" y="393"/>
                    <a:pt x="50" y="2410"/>
                  </a:cubicBezTo>
                  <a:cubicBezTo>
                    <a:pt x="50" y="2410"/>
                    <a:pt x="132" y="1672"/>
                    <a:pt x="771" y="1393"/>
                  </a:cubicBezTo>
                  <a:cubicBezTo>
                    <a:pt x="1394" y="1115"/>
                    <a:pt x="1722" y="852"/>
                    <a:pt x="1607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18"/>
            <p:cNvSpPr/>
            <p:nvPr/>
          </p:nvSpPr>
          <p:spPr>
            <a:xfrm>
              <a:off x="1630852" y="4569673"/>
              <a:ext cx="210280" cy="329100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lnTo>
                    <a:pt x="5263" y="0"/>
                  </a:lnTo>
                  <a:cubicBezTo>
                    <a:pt x="2902" y="656"/>
                    <a:pt x="4181" y="2180"/>
                    <a:pt x="4279" y="4409"/>
                  </a:cubicBezTo>
                  <a:cubicBezTo>
                    <a:pt x="4361" y="6262"/>
                    <a:pt x="3279" y="7966"/>
                    <a:pt x="1575" y="8688"/>
                  </a:cubicBezTo>
                  <a:cubicBezTo>
                    <a:pt x="230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87" y="9229"/>
                    <a:pt x="2574" y="8917"/>
                  </a:cubicBezTo>
                  <a:cubicBezTo>
                    <a:pt x="2493" y="8782"/>
                    <a:pt x="2334" y="8691"/>
                    <a:pt x="2170" y="8691"/>
                  </a:cubicBezTo>
                  <a:cubicBezTo>
                    <a:pt x="2136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607" y="6737"/>
                    <a:pt x="4541" y="7098"/>
                    <a:pt x="5476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8" y="5424"/>
                    <a:pt x="5343" y="5422"/>
                    <a:pt x="5317" y="5422"/>
                  </a:cubicBezTo>
                  <a:cubicBezTo>
                    <a:pt x="4967" y="5422"/>
                    <a:pt x="4630" y="5629"/>
                    <a:pt x="4492" y="5950"/>
                  </a:cubicBezTo>
                  <a:cubicBezTo>
                    <a:pt x="4427" y="6065"/>
                    <a:pt x="4328" y="6163"/>
                    <a:pt x="4214" y="6245"/>
                  </a:cubicBezTo>
                  <a:cubicBezTo>
                    <a:pt x="4558" y="5917"/>
                    <a:pt x="4623" y="5131"/>
                    <a:pt x="4722" y="4491"/>
                  </a:cubicBezTo>
                  <a:cubicBezTo>
                    <a:pt x="4820" y="3852"/>
                    <a:pt x="5115" y="4065"/>
                    <a:pt x="5672" y="3672"/>
                  </a:cubicBezTo>
                  <a:cubicBezTo>
                    <a:pt x="6246" y="3295"/>
                    <a:pt x="5951" y="2787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4"/>
                    <a:pt x="4772" y="3293"/>
                    <a:pt x="4629" y="3293"/>
                  </a:cubicBezTo>
                  <a:cubicBezTo>
                    <a:pt x="4597" y="3293"/>
                    <a:pt x="4562" y="3284"/>
                    <a:pt x="4525" y="3262"/>
                  </a:cubicBezTo>
                  <a:cubicBezTo>
                    <a:pt x="4345" y="3164"/>
                    <a:pt x="4410" y="2869"/>
                    <a:pt x="4410" y="2869"/>
                  </a:cubicBezTo>
                  <a:cubicBezTo>
                    <a:pt x="4623" y="2295"/>
                    <a:pt x="5197" y="2508"/>
                    <a:pt x="5640" y="1820"/>
                  </a:cubicBezTo>
                  <a:cubicBezTo>
                    <a:pt x="6033" y="1213"/>
                    <a:pt x="5492" y="574"/>
                    <a:pt x="5279" y="410"/>
                  </a:cubicBezTo>
                  <a:cubicBezTo>
                    <a:pt x="5164" y="295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18"/>
            <p:cNvSpPr/>
            <p:nvPr/>
          </p:nvSpPr>
          <p:spPr>
            <a:xfrm>
              <a:off x="1683571" y="4486019"/>
              <a:ext cx="96283" cy="352523"/>
            </a:xfrm>
            <a:custGeom>
              <a:rect b="b" l="l" r="r" t="t"/>
              <a:pathLst>
                <a:path extrusionOk="0" h="10746" w="2935">
                  <a:moveTo>
                    <a:pt x="1630" y="1"/>
                  </a:moveTo>
                  <a:cubicBezTo>
                    <a:pt x="1296" y="1"/>
                    <a:pt x="953" y="125"/>
                    <a:pt x="689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689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3" y="7500"/>
                    <a:pt x="1508" y="5468"/>
                    <a:pt x="689" y="3435"/>
                  </a:cubicBezTo>
                  <a:cubicBezTo>
                    <a:pt x="312" y="2436"/>
                    <a:pt x="197" y="1239"/>
                    <a:pt x="803" y="501"/>
                  </a:cubicBezTo>
                  <a:cubicBezTo>
                    <a:pt x="1037" y="231"/>
                    <a:pt x="1350" y="115"/>
                    <a:pt x="1658" y="115"/>
                  </a:cubicBezTo>
                  <a:cubicBezTo>
                    <a:pt x="2173" y="115"/>
                    <a:pt x="2672" y="439"/>
                    <a:pt x="2754" y="911"/>
                  </a:cubicBezTo>
                  <a:cubicBezTo>
                    <a:pt x="2862" y="1436"/>
                    <a:pt x="2462" y="1917"/>
                    <a:pt x="1936" y="1917"/>
                  </a:cubicBezTo>
                  <a:cubicBezTo>
                    <a:pt x="1903" y="1917"/>
                    <a:pt x="1870" y="1915"/>
                    <a:pt x="1836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39" y="1813"/>
                    <a:pt x="1590" y="1747"/>
                  </a:cubicBezTo>
                  <a:cubicBezTo>
                    <a:pt x="1590" y="1747"/>
                    <a:pt x="1557" y="1698"/>
                    <a:pt x="1590" y="1649"/>
                  </a:cubicBezTo>
                  <a:cubicBezTo>
                    <a:pt x="1623" y="1616"/>
                    <a:pt x="1984" y="1632"/>
                    <a:pt x="2000" y="1321"/>
                  </a:cubicBezTo>
                  <a:cubicBezTo>
                    <a:pt x="2011" y="1069"/>
                    <a:pt x="1806" y="905"/>
                    <a:pt x="1598" y="905"/>
                  </a:cubicBezTo>
                  <a:cubicBezTo>
                    <a:pt x="1480" y="905"/>
                    <a:pt x="1361" y="957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5"/>
                  </a:cubicBezTo>
                  <a:cubicBezTo>
                    <a:pt x="2763" y="375"/>
                    <a:pt x="2210" y="1"/>
                    <a:pt x="16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18"/>
            <p:cNvSpPr/>
            <p:nvPr/>
          </p:nvSpPr>
          <p:spPr>
            <a:xfrm>
              <a:off x="1606116" y="4472864"/>
              <a:ext cx="91460" cy="267295"/>
            </a:xfrm>
            <a:custGeom>
              <a:rect b="b" l="l" r="r" t="t"/>
              <a:pathLst>
                <a:path extrusionOk="0" h="8148" w="2788">
                  <a:moveTo>
                    <a:pt x="706" y="1"/>
                  </a:moveTo>
                  <a:cubicBezTo>
                    <a:pt x="706" y="1"/>
                    <a:pt x="67" y="181"/>
                    <a:pt x="214" y="1066"/>
                  </a:cubicBezTo>
                  <a:cubicBezTo>
                    <a:pt x="362" y="1968"/>
                    <a:pt x="1066" y="2443"/>
                    <a:pt x="1476" y="2902"/>
                  </a:cubicBezTo>
                  <a:cubicBezTo>
                    <a:pt x="1804" y="3263"/>
                    <a:pt x="2476" y="4131"/>
                    <a:pt x="2132" y="4967"/>
                  </a:cubicBezTo>
                  <a:cubicBezTo>
                    <a:pt x="2050" y="5197"/>
                    <a:pt x="1919" y="5394"/>
                    <a:pt x="1738" y="5557"/>
                  </a:cubicBezTo>
                  <a:cubicBezTo>
                    <a:pt x="1148" y="6066"/>
                    <a:pt x="755" y="6328"/>
                    <a:pt x="460" y="6754"/>
                  </a:cubicBezTo>
                  <a:cubicBezTo>
                    <a:pt x="165" y="7164"/>
                    <a:pt x="1" y="7639"/>
                    <a:pt x="17" y="8147"/>
                  </a:cubicBezTo>
                  <a:cubicBezTo>
                    <a:pt x="17" y="8000"/>
                    <a:pt x="67" y="6934"/>
                    <a:pt x="1214" y="6131"/>
                  </a:cubicBezTo>
                  <a:cubicBezTo>
                    <a:pt x="2509" y="5230"/>
                    <a:pt x="2787" y="4295"/>
                    <a:pt x="2345" y="2902"/>
                  </a:cubicBezTo>
                  <a:cubicBezTo>
                    <a:pt x="1820" y="1279"/>
                    <a:pt x="362" y="1099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18"/>
            <p:cNvSpPr/>
            <p:nvPr/>
          </p:nvSpPr>
          <p:spPr>
            <a:xfrm>
              <a:off x="1716376" y="4163179"/>
              <a:ext cx="79782" cy="179050"/>
            </a:xfrm>
            <a:custGeom>
              <a:rect b="b" l="l" r="r" t="t"/>
              <a:pathLst>
                <a:path extrusionOk="0" h="5458" w="2432">
                  <a:moveTo>
                    <a:pt x="1437" y="0"/>
                  </a:moveTo>
                  <a:cubicBezTo>
                    <a:pt x="1403" y="0"/>
                    <a:pt x="1372" y="6"/>
                    <a:pt x="1344" y="16"/>
                  </a:cubicBezTo>
                  <a:cubicBezTo>
                    <a:pt x="1016" y="114"/>
                    <a:pt x="951" y="376"/>
                    <a:pt x="1115" y="737"/>
                  </a:cubicBezTo>
                  <a:cubicBezTo>
                    <a:pt x="1279" y="1098"/>
                    <a:pt x="1770" y="1147"/>
                    <a:pt x="1639" y="2802"/>
                  </a:cubicBezTo>
                  <a:cubicBezTo>
                    <a:pt x="1508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789" y="0"/>
                    <a:pt x="14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18"/>
            <p:cNvSpPr/>
            <p:nvPr/>
          </p:nvSpPr>
          <p:spPr>
            <a:xfrm>
              <a:off x="1658277" y="4113840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9" y="0"/>
                  </a:moveTo>
                  <a:cubicBezTo>
                    <a:pt x="1298" y="0"/>
                    <a:pt x="859" y="91"/>
                    <a:pt x="476" y="389"/>
                  </a:cubicBezTo>
                  <a:cubicBezTo>
                    <a:pt x="165" y="651"/>
                    <a:pt x="1" y="1061"/>
                    <a:pt x="50" y="1487"/>
                  </a:cubicBezTo>
                  <a:cubicBezTo>
                    <a:pt x="107" y="1999"/>
                    <a:pt x="633" y="2437"/>
                    <a:pt x="1231" y="2437"/>
                  </a:cubicBezTo>
                  <a:cubicBezTo>
                    <a:pt x="1322" y="2437"/>
                    <a:pt x="1416" y="2427"/>
                    <a:pt x="1509" y="2405"/>
                  </a:cubicBezTo>
                  <a:cubicBezTo>
                    <a:pt x="1624" y="2372"/>
                    <a:pt x="1722" y="2339"/>
                    <a:pt x="1820" y="2290"/>
                  </a:cubicBezTo>
                  <a:lnTo>
                    <a:pt x="1837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47" y="1454"/>
                  </a:cubicBezTo>
                  <a:cubicBezTo>
                    <a:pt x="2197" y="1117"/>
                    <a:pt x="1909" y="894"/>
                    <a:pt x="1600" y="894"/>
                  </a:cubicBezTo>
                  <a:cubicBezTo>
                    <a:pt x="1504" y="894"/>
                    <a:pt x="1406" y="916"/>
                    <a:pt x="1312" y="963"/>
                  </a:cubicBezTo>
                  <a:cubicBezTo>
                    <a:pt x="952" y="1159"/>
                    <a:pt x="1050" y="1717"/>
                    <a:pt x="1460" y="1766"/>
                  </a:cubicBezTo>
                  <a:cubicBezTo>
                    <a:pt x="1492" y="1773"/>
                    <a:pt x="1524" y="1777"/>
                    <a:pt x="1555" y="1777"/>
                  </a:cubicBezTo>
                  <a:cubicBezTo>
                    <a:pt x="1789" y="1777"/>
                    <a:pt x="1964" y="1571"/>
                    <a:pt x="1935" y="1340"/>
                  </a:cubicBezTo>
                  <a:cubicBezTo>
                    <a:pt x="1922" y="1301"/>
                    <a:pt x="1945" y="1267"/>
                    <a:pt x="1980" y="1267"/>
                  </a:cubicBezTo>
                  <a:cubicBezTo>
                    <a:pt x="2033" y="1267"/>
                    <a:pt x="2112" y="1345"/>
                    <a:pt x="2132" y="1602"/>
                  </a:cubicBezTo>
                  <a:cubicBezTo>
                    <a:pt x="2148" y="1717"/>
                    <a:pt x="2132" y="1848"/>
                    <a:pt x="2066" y="1962"/>
                  </a:cubicBezTo>
                  <a:cubicBezTo>
                    <a:pt x="1934" y="2183"/>
                    <a:pt x="1682" y="2312"/>
                    <a:pt x="1418" y="2312"/>
                  </a:cubicBezTo>
                  <a:cubicBezTo>
                    <a:pt x="1389" y="2312"/>
                    <a:pt x="1359" y="2310"/>
                    <a:pt x="1329" y="2307"/>
                  </a:cubicBezTo>
                  <a:cubicBezTo>
                    <a:pt x="1318" y="2307"/>
                    <a:pt x="1308" y="2307"/>
                    <a:pt x="1297" y="2307"/>
                  </a:cubicBezTo>
                  <a:cubicBezTo>
                    <a:pt x="609" y="2307"/>
                    <a:pt x="125" y="1248"/>
                    <a:pt x="771" y="618"/>
                  </a:cubicBezTo>
                  <a:cubicBezTo>
                    <a:pt x="1052" y="323"/>
                    <a:pt x="1446" y="194"/>
                    <a:pt x="1865" y="194"/>
                  </a:cubicBezTo>
                  <a:cubicBezTo>
                    <a:pt x="2375" y="194"/>
                    <a:pt x="2922" y="385"/>
                    <a:pt x="3345" y="700"/>
                  </a:cubicBezTo>
                  <a:cubicBezTo>
                    <a:pt x="5082" y="1962"/>
                    <a:pt x="4820" y="4257"/>
                    <a:pt x="4328" y="5405"/>
                  </a:cubicBezTo>
                  <a:cubicBezTo>
                    <a:pt x="4050" y="6093"/>
                    <a:pt x="3607" y="6683"/>
                    <a:pt x="3017" y="7109"/>
                  </a:cubicBezTo>
                  <a:cubicBezTo>
                    <a:pt x="3623" y="6699"/>
                    <a:pt x="4115" y="6126"/>
                    <a:pt x="4410" y="5437"/>
                  </a:cubicBezTo>
                  <a:cubicBezTo>
                    <a:pt x="4951" y="4290"/>
                    <a:pt x="5279" y="1913"/>
                    <a:pt x="3459" y="553"/>
                  </a:cubicBezTo>
                  <a:cubicBezTo>
                    <a:pt x="3099" y="307"/>
                    <a:pt x="2689" y="127"/>
                    <a:pt x="2263" y="61"/>
                  </a:cubicBezTo>
                  <a:cubicBezTo>
                    <a:pt x="2096" y="27"/>
                    <a:pt x="1899" y="0"/>
                    <a:pt x="1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18"/>
            <p:cNvSpPr/>
            <p:nvPr/>
          </p:nvSpPr>
          <p:spPr>
            <a:xfrm>
              <a:off x="1697546" y="3933015"/>
              <a:ext cx="171012" cy="268870"/>
            </a:xfrm>
            <a:custGeom>
              <a:rect b="b" l="l" r="r" t="t"/>
              <a:pathLst>
                <a:path extrusionOk="0" h="8196" w="5213">
                  <a:moveTo>
                    <a:pt x="1099" y="0"/>
                  </a:move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607" y="5589"/>
                    <a:pt x="4459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79" y="5803"/>
                    <a:pt x="3279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41" y="2787"/>
                  </a:cubicBezTo>
                  <a:cubicBezTo>
                    <a:pt x="2558" y="2639"/>
                    <a:pt x="2590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30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0" y="836"/>
                  </a:cubicBezTo>
                  <a:cubicBezTo>
                    <a:pt x="1017" y="623"/>
                    <a:pt x="1099" y="0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18"/>
            <p:cNvSpPr/>
            <p:nvPr/>
          </p:nvSpPr>
          <p:spPr>
            <a:xfrm>
              <a:off x="1618484" y="3899652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1" y="2345"/>
                    <a:pt x="2689" y="2066"/>
                    <a:pt x="2443" y="1820"/>
                  </a:cubicBezTo>
                  <a:cubicBezTo>
                    <a:pt x="2312" y="1656"/>
                    <a:pt x="2296" y="1427"/>
                    <a:pt x="2427" y="1263"/>
                  </a:cubicBezTo>
                  <a:cubicBezTo>
                    <a:pt x="2427" y="1263"/>
                    <a:pt x="2382" y="1253"/>
                    <a:pt x="2319" y="1253"/>
                  </a:cubicBezTo>
                  <a:cubicBezTo>
                    <a:pt x="2154" y="1253"/>
                    <a:pt x="1864" y="1322"/>
                    <a:pt x="1935" y="1820"/>
                  </a:cubicBezTo>
                  <a:cubicBezTo>
                    <a:pt x="2033" y="2509"/>
                    <a:pt x="2083" y="2623"/>
                    <a:pt x="1870" y="2640"/>
                  </a:cubicBezTo>
                  <a:cubicBezTo>
                    <a:pt x="1860" y="2641"/>
                    <a:pt x="1850" y="2642"/>
                    <a:pt x="1842" y="2642"/>
                  </a:cubicBezTo>
                  <a:cubicBezTo>
                    <a:pt x="1646" y="2642"/>
                    <a:pt x="1708" y="2303"/>
                    <a:pt x="1755" y="2115"/>
                  </a:cubicBezTo>
                  <a:cubicBezTo>
                    <a:pt x="1820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18"/>
            <p:cNvSpPr/>
            <p:nvPr/>
          </p:nvSpPr>
          <p:spPr>
            <a:xfrm>
              <a:off x="1797570" y="4181419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cubicBezTo>
                    <a:pt x="787" y="509"/>
                    <a:pt x="1049" y="1197"/>
                    <a:pt x="951" y="2476"/>
                  </a:cubicBezTo>
                  <a:cubicBezTo>
                    <a:pt x="853" y="3771"/>
                    <a:pt x="0" y="4262"/>
                    <a:pt x="0" y="4262"/>
                  </a:cubicBezTo>
                  <a:cubicBezTo>
                    <a:pt x="3590" y="2443"/>
                    <a:pt x="2295" y="788"/>
                    <a:pt x="1934" y="525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18"/>
            <p:cNvSpPr/>
            <p:nvPr/>
          </p:nvSpPr>
          <p:spPr>
            <a:xfrm>
              <a:off x="1800260" y="4267796"/>
              <a:ext cx="258143" cy="190302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6" y="957"/>
                  </a:cubicBezTo>
                  <a:cubicBezTo>
                    <a:pt x="1459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55" y="3367"/>
                  </a:cubicBezTo>
                  <a:cubicBezTo>
                    <a:pt x="4295" y="4121"/>
                    <a:pt x="4475" y="5334"/>
                    <a:pt x="5999" y="5711"/>
                  </a:cubicBezTo>
                  <a:cubicBezTo>
                    <a:pt x="6253" y="5774"/>
                    <a:pt x="6473" y="5801"/>
                    <a:pt x="6666" y="5801"/>
                  </a:cubicBezTo>
                  <a:cubicBezTo>
                    <a:pt x="7618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5" y="5212"/>
                    <a:pt x="7707" y="5241"/>
                    <a:pt x="7637" y="5241"/>
                  </a:cubicBezTo>
                  <a:cubicBezTo>
                    <a:pt x="7390" y="5241"/>
                    <a:pt x="7236" y="4878"/>
                    <a:pt x="7262" y="4137"/>
                  </a:cubicBezTo>
                  <a:cubicBezTo>
                    <a:pt x="7278" y="3170"/>
                    <a:pt x="6409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6" y="1728"/>
                    <a:pt x="3508" y="1580"/>
                    <a:pt x="4180" y="1384"/>
                  </a:cubicBezTo>
                  <a:cubicBezTo>
                    <a:pt x="4868" y="1187"/>
                    <a:pt x="4557" y="548"/>
                    <a:pt x="4557" y="548"/>
                  </a:cubicBezTo>
                  <a:lnTo>
                    <a:pt x="4557" y="548"/>
                  </a:lnTo>
                  <a:cubicBezTo>
                    <a:pt x="4505" y="588"/>
                    <a:pt x="4454" y="606"/>
                    <a:pt x="4399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18"/>
            <p:cNvSpPr/>
            <p:nvPr/>
          </p:nvSpPr>
          <p:spPr>
            <a:xfrm>
              <a:off x="1674975" y="4345348"/>
              <a:ext cx="252205" cy="206606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5" y="0"/>
                    <a:pt x="1374" y="1109"/>
                    <a:pt x="688" y="2527"/>
                  </a:cubicBezTo>
                  <a:cubicBezTo>
                    <a:pt x="164" y="3626"/>
                    <a:pt x="0" y="4871"/>
                    <a:pt x="246" y="6068"/>
                  </a:cubicBezTo>
                  <a:lnTo>
                    <a:pt x="246" y="6084"/>
                  </a:lnTo>
                  <a:cubicBezTo>
                    <a:pt x="262" y="6150"/>
                    <a:pt x="279" y="6232"/>
                    <a:pt x="295" y="6297"/>
                  </a:cubicBezTo>
                  <a:cubicBezTo>
                    <a:pt x="262" y="6133"/>
                    <a:pt x="246" y="5970"/>
                    <a:pt x="230" y="5789"/>
                  </a:cubicBezTo>
                  <a:cubicBezTo>
                    <a:pt x="246" y="4920"/>
                    <a:pt x="410" y="4068"/>
                    <a:pt x="738" y="3249"/>
                  </a:cubicBezTo>
                  <a:cubicBezTo>
                    <a:pt x="1147" y="2249"/>
                    <a:pt x="1885" y="1429"/>
                    <a:pt x="2819" y="888"/>
                  </a:cubicBezTo>
                  <a:cubicBezTo>
                    <a:pt x="3374" y="575"/>
                    <a:pt x="4089" y="326"/>
                    <a:pt x="4795" y="326"/>
                  </a:cubicBezTo>
                  <a:cubicBezTo>
                    <a:pt x="5383" y="326"/>
                    <a:pt x="5965" y="499"/>
                    <a:pt x="6442" y="954"/>
                  </a:cubicBezTo>
                  <a:cubicBezTo>
                    <a:pt x="7491" y="1872"/>
                    <a:pt x="7147" y="3773"/>
                    <a:pt x="5950" y="4085"/>
                  </a:cubicBezTo>
                  <a:cubicBezTo>
                    <a:pt x="5820" y="4119"/>
                    <a:pt x="5686" y="4135"/>
                    <a:pt x="5552" y="4135"/>
                  </a:cubicBezTo>
                  <a:cubicBezTo>
                    <a:pt x="5113" y="4135"/>
                    <a:pt x="4681" y="3956"/>
                    <a:pt x="4442" y="3642"/>
                  </a:cubicBezTo>
                  <a:cubicBezTo>
                    <a:pt x="4163" y="3232"/>
                    <a:pt x="4147" y="2691"/>
                    <a:pt x="4426" y="2265"/>
                  </a:cubicBezTo>
                  <a:cubicBezTo>
                    <a:pt x="4618" y="1994"/>
                    <a:pt x="4927" y="1840"/>
                    <a:pt x="5245" y="1840"/>
                  </a:cubicBezTo>
                  <a:cubicBezTo>
                    <a:pt x="5388" y="1840"/>
                    <a:pt x="5534" y="1871"/>
                    <a:pt x="5671" y="1937"/>
                  </a:cubicBezTo>
                  <a:cubicBezTo>
                    <a:pt x="5852" y="2036"/>
                    <a:pt x="5966" y="2200"/>
                    <a:pt x="5966" y="2396"/>
                  </a:cubicBezTo>
                  <a:cubicBezTo>
                    <a:pt x="5966" y="2396"/>
                    <a:pt x="5966" y="2545"/>
                    <a:pt x="5882" y="2545"/>
                  </a:cubicBezTo>
                  <a:cubicBezTo>
                    <a:pt x="5877" y="2545"/>
                    <a:pt x="5873" y="2545"/>
                    <a:pt x="5868" y="2544"/>
                  </a:cubicBezTo>
                  <a:cubicBezTo>
                    <a:pt x="5770" y="2527"/>
                    <a:pt x="5786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81" y="2320"/>
                    <a:pt x="4990" y="2558"/>
                    <a:pt x="5049" y="2822"/>
                  </a:cubicBezTo>
                  <a:cubicBezTo>
                    <a:pt x="5080" y="3000"/>
                    <a:pt x="5317" y="3130"/>
                    <a:pt x="5561" y="3130"/>
                  </a:cubicBezTo>
                  <a:cubicBezTo>
                    <a:pt x="5701" y="3130"/>
                    <a:pt x="5843" y="3088"/>
                    <a:pt x="5950" y="2986"/>
                  </a:cubicBezTo>
                  <a:cubicBezTo>
                    <a:pt x="6016" y="2904"/>
                    <a:pt x="6065" y="2822"/>
                    <a:pt x="6081" y="2740"/>
                  </a:cubicBezTo>
                  <a:cubicBezTo>
                    <a:pt x="6196" y="2429"/>
                    <a:pt x="6065" y="2085"/>
                    <a:pt x="5770" y="1921"/>
                  </a:cubicBezTo>
                  <a:cubicBezTo>
                    <a:pt x="5598" y="1814"/>
                    <a:pt x="5407" y="1763"/>
                    <a:pt x="5218" y="1763"/>
                  </a:cubicBezTo>
                  <a:cubicBezTo>
                    <a:pt x="4883" y="1763"/>
                    <a:pt x="4553" y="1923"/>
                    <a:pt x="4344" y="2216"/>
                  </a:cubicBezTo>
                  <a:cubicBezTo>
                    <a:pt x="4049" y="2658"/>
                    <a:pt x="4049" y="3249"/>
                    <a:pt x="4344" y="3691"/>
                  </a:cubicBezTo>
                  <a:cubicBezTo>
                    <a:pt x="4613" y="4062"/>
                    <a:pt x="5082" y="4264"/>
                    <a:pt x="5571" y="4264"/>
                  </a:cubicBezTo>
                  <a:cubicBezTo>
                    <a:pt x="5708" y="4264"/>
                    <a:pt x="5847" y="4248"/>
                    <a:pt x="5983" y="4216"/>
                  </a:cubicBezTo>
                  <a:cubicBezTo>
                    <a:pt x="7343" y="3888"/>
                    <a:pt x="7688" y="1806"/>
                    <a:pt x="6557" y="806"/>
                  </a:cubicBezTo>
                  <a:cubicBezTo>
                    <a:pt x="6409" y="675"/>
                    <a:pt x="6262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18"/>
            <p:cNvSpPr/>
            <p:nvPr/>
          </p:nvSpPr>
          <p:spPr>
            <a:xfrm>
              <a:off x="1687868" y="4408565"/>
              <a:ext cx="99727" cy="107371"/>
            </a:xfrm>
            <a:custGeom>
              <a:rect b="b" l="l" r="r" t="t"/>
              <a:pathLst>
                <a:path extrusionOk="0" h="3273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18"/>
            <p:cNvSpPr/>
            <p:nvPr/>
          </p:nvSpPr>
          <p:spPr>
            <a:xfrm>
              <a:off x="1816368" y="4400823"/>
              <a:ext cx="171045" cy="147819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17" y="1771"/>
                  </a:cubicBezTo>
                  <a:cubicBezTo>
                    <a:pt x="2673" y="2852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5" y="4506"/>
                  </a:cubicBezTo>
                  <a:cubicBezTo>
                    <a:pt x="2162" y="4506"/>
                    <a:pt x="2481" y="4419"/>
                    <a:pt x="2722" y="4164"/>
                  </a:cubicBezTo>
                  <a:cubicBezTo>
                    <a:pt x="3099" y="3754"/>
                    <a:pt x="3246" y="3197"/>
                    <a:pt x="3132" y="2672"/>
                  </a:cubicBezTo>
                  <a:cubicBezTo>
                    <a:pt x="3132" y="2370"/>
                    <a:pt x="3070" y="1851"/>
                    <a:pt x="3336" y="1851"/>
                  </a:cubicBezTo>
                  <a:cubicBezTo>
                    <a:pt x="3344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58" y="2754"/>
                    <a:pt x="3541" y="3049"/>
                    <a:pt x="4164" y="3229"/>
                  </a:cubicBezTo>
                  <a:cubicBezTo>
                    <a:pt x="4509" y="3311"/>
                    <a:pt x="4820" y="3475"/>
                    <a:pt x="5082" y="3721"/>
                  </a:cubicBezTo>
                  <a:cubicBezTo>
                    <a:pt x="4968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4" y="672"/>
                  </a:cubicBezTo>
                  <a:cubicBezTo>
                    <a:pt x="3328" y="427"/>
                    <a:pt x="3197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18"/>
            <p:cNvSpPr/>
            <p:nvPr/>
          </p:nvSpPr>
          <p:spPr>
            <a:xfrm>
              <a:off x="1918557" y="4500289"/>
              <a:ext cx="41958" cy="65118"/>
            </a:xfrm>
            <a:custGeom>
              <a:rect b="b" l="l" r="r" t="t"/>
              <a:pathLst>
                <a:path extrusionOk="0" h="1985" w="1279">
                  <a:moveTo>
                    <a:pt x="328" y="1"/>
                  </a:moveTo>
                  <a:cubicBezTo>
                    <a:pt x="345" y="181"/>
                    <a:pt x="328" y="378"/>
                    <a:pt x="279" y="558"/>
                  </a:cubicBezTo>
                  <a:cubicBezTo>
                    <a:pt x="181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49" y="1755"/>
                    <a:pt x="1099" y="1509"/>
                    <a:pt x="1164" y="1296"/>
                  </a:cubicBezTo>
                  <a:cubicBezTo>
                    <a:pt x="1279" y="919"/>
                    <a:pt x="1115" y="525"/>
                    <a:pt x="771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18"/>
            <p:cNvSpPr/>
            <p:nvPr/>
          </p:nvSpPr>
          <p:spPr>
            <a:xfrm>
              <a:off x="1920165" y="4216882"/>
              <a:ext cx="227503" cy="160351"/>
            </a:xfrm>
            <a:custGeom>
              <a:rect b="b" l="l" r="r" t="t"/>
              <a:pathLst>
                <a:path extrusionOk="0" h="4888" w="6935">
                  <a:moveTo>
                    <a:pt x="1933" y="1"/>
                  </a:moveTo>
                  <a:cubicBezTo>
                    <a:pt x="1052" y="1"/>
                    <a:pt x="585" y="827"/>
                    <a:pt x="689" y="1362"/>
                  </a:cubicBezTo>
                  <a:cubicBezTo>
                    <a:pt x="818" y="1964"/>
                    <a:pt x="1386" y="2002"/>
                    <a:pt x="1526" y="2002"/>
                  </a:cubicBezTo>
                  <a:cubicBezTo>
                    <a:pt x="1546" y="2002"/>
                    <a:pt x="1558" y="2001"/>
                    <a:pt x="1558" y="2001"/>
                  </a:cubicBezTo>
                  <a:cubicBezTo>
                    <a:pt x="1295" y="1903"/>
                    <a:pt x="1181" y="1592"/>
                    <a:pt x="1312" y="1346"/>
                  </a:cubicBezTo>
                  <a:cubicBezTo>
                    <a:pt x="1351" y="1273"/>
                    <a:pt x="1396" y="1246"/>
                    <a:pt x="1446" y="1246"/>
                  </a:cubicBezTo>
                  <a:cubicBezTo>
                    <a:pt x="1542" y="1246"/>
                    <a:pt x="1658" y="1346"/>
                    <a:pt x="1787" y="1411"/>
                  </a:cubicBezTo>
                  <a:cubicBezTo>
                    <a:pt x="1825" y="1430"/>
                    <a:pt x="1861" y="1439"/>
                    <a:pt x="1895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37" y="961"/>
                    <a:pt x="2336" y="828"/>
                    <a:pt x="2517" y="828"/>
                  </a:cubicBezTo>
                  <a:cubicBezTo>
                    <a:pt x="2636" y="828"/>
                    <a:pt x="2789" y="885"/>
                    <a:pt x="2984" y="1034"/>
                  </a:cubicBezTo>
                  <a:cubicBezTo>
                    <a:pt x="3459" y="1411"/>
                    <a:pt x="3164" y="2149"/>
                    <a:pt x="3164" y="2149"/>
                  </a:cubicBezTo>
                  <a:cubicBezTo>
                    <a:pt x="3164" y="2149"/>
                    <a:pt x="3164" y="1542"/>
                    <a:pt x="2738" y="1477"/>
                  </a:cubicBezTo>
                  <a:cubicBezTo>
                    <a:pt x="2690" y="1463"/>
                    <a:pt x="2643" y="1457"/>
                    <a:pt x="2597" y="1457"/>
                  </a:cubicBezTo>
                  <a:cubicBezTo>
                    <a:pt x="2419" y="1457"/>
                    <a:pt x="2259" y="1554"/>
                    <a:pt x="2181" y="1723"/>
                  </a:cubicBezTo>
                  <a:cubicBezTo>
                    <a:pt x="2443" y="1723"/>
                    <a:pt x="2459" y="2100"/>
                    <a:pt x="2312" y="2313"/>
                  </a:cubicBezTo>
                  <a:cubicBezTo>
                    <a:pt x="2164" y="2509"/>
                    <a:pt x="2213" y="2657"/>
                    <a:pt x="2361" y="2739"/>
                  </a:cubicBezTo>
                  <a:cubicBezTo>
                    <a:pt x="2492" y="2821"/>
                    <a:pt x="2705" y="2804"/>
                    <a:pt x="2525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787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59" y="3231"/>
                    <a:pt x="1295" y="3280"/>
                  </a:cubicBezTo>
                  <a:cubicBezTo>
                    <a:pt x="1000" y="3378"/>
                    <a:pt x="1017" y="3280"/>
                    <a:pt x="754" y="3509"/>
                  </a:cubicBezTo>
                  <a:cubicBezTo>
                    <a:pt x="623" y="3624"/>
                    <a:pt x="435" y="3653"/>
                    <a:pt x="279" y="3653"/>
                  </a:cubicBezTo>
                  <a:cubicBezTo>
                    <a:pt x="123" y="3653"/>
                    <a:pt x="1" y="3624"/>
                    <a:pt x="0" y="3624"/>
                  </a:cubicBezTo>
                  <a:lnTo>
                    <a:pt x="0" y="3624"/>
                  </a:lnTo>
                  <a:cubicBezTo>
                    <a:pt x="181" y="3722"/>
                    <a:pt x="377" y="3788"/>
                    <a:pt x="591" y="3804"/>
                  </a:cubicBezTo>
                  <a:cubicBezTo>
                    <a:pt x="1033" y="3837"/>
                    <a:pt x="1459" y="3903"/>
                    <a:pt x="1902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1" y="4887"/>
                    <a:pt x="4754" y="4888"/>
                    <a:pt x="4786" y="4888"/>
                  </a:cubicBezTo>
                  <a:cubicBezTo>
                    <a:pt x="5210" y="4888"/>
                    <a:pt x="5618" y="4789"/>
                    <a:pt x="5983" y="4591"/>
                  </a:cubicBezTo>
                  <a:cubicBezTo>
                    <a:pt x="6737" y="4099"/>
                    <a:pt x="6934" y="3100"/>
                    <a:pt x="6459" y="2362"/>
                  </a:cubicBezTo>
                  <a:cubicBezTo>
                    <a:pt x="6234" y="2030"/>
                    <a:pt x="5871" y="1874"/>
                    <a:pt x="5529" y="1874"/>
                  </a:cubicBezTo>
                  <a:cubicBezTo>
                    <a:pt x="5196" y="1874"/>
                    <a:pt x="4883" y="2021"/>
                    <a:pt x="4738" y="2296"/>
                  </a:cubicBezTo>
                  <a:cubicBezTo>
                    <a:pt x="4492" y="2624"/>
                    <a:pt x="4524" y="3100"/>
                    <a:pt x="4836" y="3378"/>
                  </a:cubicBezTo>
                  <a:cubicBezTo>
                    <a:pt x="4852" y="3395"/>
                    <a:pt x="4869" y="3411"/>
                    <a:pt x="4901" y="3427"/>
                  </a:cubicBezTo>
                  <a:lnTo>
                    <a:pt x="4934" y="3460"/>
                  </a:lnTo>
                  <a:cubicBezTo>
                    <a:pt x="5032" y="3520"/>
                    <a:pt x="5158" y="3551"/>
                    <a:pt x="5282" y="3551"/>
                  </a:cubicBezTo>
                  <a:cubicBezTo>
                    <a:pt x="5535" y="3551"/>
                    <a:pt x="5781" y="3423"/>
                    <a:pt x="5770" y="3149"/>
                  </a:cubicBezTo>
                  <a:cubicBezTo>
                    <a:pt x="5784" y="2946"/>
                    <a:pt x="5622" y="2861"/>
                    <a:pt x="5442" y="2861"/>
                  </a:cubicBezTo>
                  <a:cubicBezTo>
                    <a:pt x="5185" y="2861"/>
                    <a:pt x="4891" y="3036"/>
                    <a:pt x="5016" y="3296"/>
                  </a:cubicBezTo>
                  <a:cubicBezTo>
                    <a:pt x="5024" y="3319"/>
                    <a:pt x="5021" y="3342"/>
                    <a:pt x="4994" y="3342"/>
                  </a:cubicBezTo>
                  <a:cubicBezTo>
                    <a:pt x="4964" y="3342"/>
                    <a:pt x="4901" y="3311"/>
                    <a:pt x="4787" y="3214"/>
                  </a:cubicBezTo>
                  <a:cubicBezTo>
                    <a:pt x="4688" y="3100"/>
                    <a:pt x="4623" y="2952"/>
                    <a:pt x="4623" y="2804"/>
                  </a:cubicBezTo>
                  <a:cubicBezTo>
                    <a:pt x="4623" y="2624"/>
                    <a:pt x="4688" y="2460"/>
                    <a:pt x="4787" y="2313"/>
                  </a:cubicBezTo>
                  <a:cubicBezTo>
                    <a:pt x="4919" y="2080"/>
                    <a:pt x="5187" y="1957"/>
                    <a:pt x="5474" y="1957"/>
                  </a:cubicBezTo>
                  <a:cubicBezTo>
                    <a:pt x="5794" y="1957"/>
                    <a:pt x="6137" y="2108"/>
                    <a:pt x="6344" y="2427"/>
                  </a:cubicBezTo>
                  <a:lnTo>
                    <a:pt x="6360" y="2444"/>
                  </a:lnTo>
                  <a:cubicBezTo>
                    <a:pt x="6573" y="2854"/>
                    <a:pt x="6557" y="3362"/>
                    <a:pt x="6328" y="3755"/>
                  </a:cubicBezTo>
                  <a:cubicBezTo>
                    <a:pt x="6048" y="4259"/>
                    <a:pt x="5409" y="4609"/>
                    <a:pt x="4574" y="4609"/>
                  </a:cubicBezTo>
                  <a:cubicBezTo>
                    <a:pt x="4185" y="4609"/>
                    <a:pt x="3753" y="4533"/>
                    <a:pt x="3295" y="4362"/>
                  </a:cubicBezTo>
                  <a:cubicBezTo>
                    <a:pt x="3262" y="4345"/>
                    <a:pt x="3033" y="4263"/>
                    <a:pt x="2869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5" y="3313"/>
                    <a:pt x="4147" y="838"/>
                    <a:pt x="2689" y="182"/>
                  </a:cubicBezTo>
                  <a:cubicBezTo>
                    <a:pt x="2411" y="55"/>
                    <a:pt x="2159" y="1"/>
                    <a:pt x="19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18"/>
            <p:cNvSpPr/>
            <p:nvPr/>
          </p:nvSpPr>
          <p:spPr>
            <a:xfrm>
              <a:off x="2030950" y="4303489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cubicBezTo>
                    <a:pt x="3901" y="787"/>
                    <a:pt x="3541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29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36" y="2623"/>
                    <a:pt x="2213" y="3033"/>
                  </a:cubicBezTo>
                  <a:cubicBezTo>
                    <a:pt x="2386" y="3221"/>
                    <a:pt x="2559" y="3278"/>
                    <a:pt x="2717" y="3278"/>
                  </a:cubicBezTo>
                  <a:cubicBezTo>
                    <a:pt x="2902" y="3278"/>
                    <a:pt x="3065" y="3200"/>
                    <a:pt x="3180" y="3164"/>
                  </a:cubicBezTo>
                  <a:cubicBezTo>
                    <a:pt x="3203" y="3157"/>
                    <a:pt x="3228" y="3154"/>
                    <a:pt x="3252" y="3154"/>
                  </a:cubicBezTo>
                  <a:cubicBezTo>
                    <a:pt x="3346" y="3154"/>
                    <a:pt x="3439" y="3204"/>
                    <a:pt x="3491" y="3295"/>
                  </a:cubicBezTo>
                  <a:cubicBezTo>
                    <a:pt x="3524" y="3082"/>
                    <a:pt x="3475" y="2869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62" y="2459"/>
                    <a:pt x="3786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18"/>
            <p:cNvSpPr/>
            <p:nvPr/>
          </p:nvSpPr>
          <p:spPr>
            <a:xfrm>
              <a:off x="1835756" y="4060203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5" y="0"/>
                    <a:pt x="976" y="149"/>
                    <a:pt x="705" y="450"/>
                  </a:cubicBezTo>
                  <a:cubicBezTo>
                    <a:pt x="0" y="1090"/>
                    <a:pt x="443" y="2139"/>
                    <a:pt x="1033" y="2335"/>
                  </a:cubicBezTo>
                  <a:cubicBezTo>
                    <a:pt x="1156" y="2401"/>
                    <a:pt x="1291" y="2434"/>
                    <a:pt x="1428" y="2434"/>
                  </a:cubicBezTo>
                  <a:cubicBezTo>
                    <a:pt x="1565" y="2434"/>
                    <a:pt x="1705" y="2401"/>
                    <a:pt x="1836" y="2335"/>
                  </a:cubicBezTo>
                  <a:lnTo>
                    <a:pt x="1869" y="2319"/>
                  </a:lnTo>
                  <a:lnTo>
                    <a:pt x="1901" y="2286"/>
                  </a:lnTo>
                  <a:lnTo>
                    <a:pt x="1951" y="2253"/>
                  </a:lnTo>
                  <a:lnTo>
                    <a:pt x="2016" y="2204"/>
                  </a:lnTo>
                  <a:cubicBezTo>
                    <a:pt x="2033" y="2188"/>
                    <a:pt x="2049" y="2171"/>
                    <a:pt x="2082" y="2155"/>
                  </a:cubicBezTo>
                  <a:cubicBezTo>
                    <a:pt x="2246" y="1975"/>
                    <a:pt x="2328" y="1729"/>
                    <a:pt x="2295" y="1499"/>
                  </a:cubicBezTo>
                  <a:cubicBezTo>
                    <a:pt x="2252" y="1155"/>
                    <a:pt x="2040" y="1009"/>
                    <a:pt x="1843" y="1009"/>
                  </a:cubicBezTo>
                  <a:cubicBezTo>
                    <a:pt x="1740" y="1009"/>
                    <a:pt x="1641" y="1049"/>
                    <a:pt x="1574" y="1122"/>
                  </a:cubicBezTo>
                  <a:cubicBezTo>
                    <a:pt x="1410" y="1286"/>
                    <a:pt x="1459" y="1565"/>
                    <a:pt x="1656" y="1680"/>
                  </a:cubicBezTo>
                  <a:cubicBezTo>
                    <a:pt x="1732" y="1714"/>
                    <a:pt x="1801" y="1723"/>
                    <a:pt x="1861" y="1723"/>
                  </a:cubicBezTo>
                  <a:cubicBezTo>
                    <a:pt x="1940" y="1723"/>
                    <a:pt x="2002" y="1707"/>
                    <a:pt x="2046" y="1707"/>
                  </a:cubicBezTo>
                  <a:cubicBezTo>
                    <a:pt x="2096" y="1707"/>
                    <a:pt x="2121" y="1729"/>
                    <a:pt x="2115" y="1827"/>
                  </a:cubicBezTo>
                  <a:cubicBezTo>
                    <a:pt x="2098" y="2024"/>
                    <a:pt x="1983" y="2188"/>
                    <a:pt x="1803" y="2286"/>
                  </a:cubicBezTo>
                  <a:cubicBezTo>
                    <a:pt x="1697" y="2339"/>
                    <a:pt x="1579" y="2364"/>
                    <a:pt x="1461" y="2364"/>
                  </a:cubicBezTo>
                  <a:cubicBezTo>
                    <a:pt x="1325" y="2364"/>
                    <a:pt x="1188" y="2331"/>
                    <a:pt x="1065" y="2270"/>
                  </a:cubicBezTo>
                  <a:cubicBezTo>
                    <a:pt x="525" y="2040"/>
                    <a:pt x="164" y="1106"/>
                    <a:pt x="803" y="549"/>
                  </a:cubicBezTo>
                  <a:cubicBezTo>
                    <a:pt x="1049" y="303"/>
                    <a:pt x="1393" y="155"/>
                    <a:pt x="1738" y="155"/>
                  </a:cubicBezTo>
                  <a:cubicBezTo>
                    <a:pt x="2492" y="204"/>
                    <a:pt x="3311" y="745"/>
                    <a:pt x="3442" y="2204"/>
                  </a:cubicBezTo>
                  <a:cubicBezTo>
                    <a:pt x="3491" y="2761"/>
                    <a:pt x="3442" y="3319"/>
                    <a:pt x="3295" y="3843"/>
                  </a:cubicBezTo>
                  <a:cubicBezTo>
                    <a:pt x="3164" y="4302"/>
                    <a:pt x="2950" y="4728"/>
                    <a:pt x="2688" y="5122"/>
                  </a:cubicBezTo>
                  <a:cubicBezTo>
                    <a:pt x="2278" y="5614"/>
                    <a:pt x="1770" y="6007"/>
                    <a:pt x="1197" y="6286"/>
                  </a:cubicBezTo>
                  <a:cubicBezTo>
                    <a:pt x="1819" y="6023"/>
                    <a:pt x="2377" y="5630"/>
                    <a:pt x="2803" y="5122"/>
                  </a:cubicBezTo>
                  <a:cubicBezTo>
                    <a:pt x="3557" y="4269"/>
                    <a:pt x="4458" y="2253"/>
                    <a:pt x="3180" y="614"/>
                  </a:cubicBezTo>
                  <a:cubicBezTo>
                    <a:pt x="2834" y="207"/>
                    <a:pt x="2311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18"/>
            <p:cNvSpPr/>
            <p:nvPr/>
          </p:nvSpPr>
          <p:spPr>
            <a:xfrm>
              <a:off x="1308766" y="4897236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2012" y="1"/>
                  </a:moveTo>
                  <a:cubicBezTo>
                    <a:pt x="1092" y="1"/>
                    <a:pt x="66" y="653"/>
                    <a:pt x="33" y="1850"/>
                  </a:cubicBezTo>
                  <a:cubicBezTo>
                    <a:pt x="1" y="2718"/>
                    <a:pt x="459" y="3522"/>
                    <a:pt x="1230" y="3931"/>
                  </a:cubicBezTo>
                  <a:cubicBezTo>
                    <a:pt x="1732" y="4182"/>
                    <a:pt x="2300" y="4287"/>
                    <a:pt x="2880" y="4287"/>
                  </a:cubicBezTo>
                  <a:cubicBezTo>
                    <a:pt x="3210" y="4287"/>
                    <a:pt x="3542" y="4253"/>
                    <a:pt x="3869" y="4194"/>
                  </a:cubicBezTo>
                  <a:cubicBezTo>
                    <a:pt x="4754" y="3948"/>
                    <a:pt x="5557" y="3620"/>
                    <a:pt x="6377" y="3423"/>
                  </a:cubicBezTo>
                  <a:cubicBezTo>
                    <a:pt x="6583" y="3370"/>
                    <a:pt x="6792" y="3343"/>
                    <a:pt x="6996" y="3343"/>
                  </a:cubicBezTo>
                  <a:cubicBezTo>
                    <a:pt x="7607" y="3343"/>
                    <a:pt x="8180" y="3580"/>
                    <a:pt x="8524" y="4046"/>
                  </a:cubicBezTo>
                  <a:cubicBezTo>
                    <a:pt x="8950" y="4636"/>
                    <a:pt x="8999" y="5571"/>
                    <a:pt x="8458" y="5964"/>
                  </a:cubicBezTo>
                  <a:cubicBezTo>
                    <a:pt x="8251" y="6126"/>
                    <a:pt x="7995" y="6201"/>
                    <a:pt x="7745" y="6201"/>
                  </a:cubicBezTo>
                  <a:cubicBezTo>
                    <a:pt x="7363" y="6201"/>
                    <a:pt x="6994" y="6025"/>
                    <a:pt x="6836" y="5718"/>
                  </a:cubicBezTo>
                  <a:cubicBezTo>
                    <a:pt x="6524" y="5226"/>
                    <a:pt x="6770" y="4571"/>
                    <a:pt x="7229" y="4440"/>
                  </a:cubicBezTo>
                  <a:cubicBezTo>
                    <a:pt x="7321" y="4403"/>
                    <a:pt x="7416" y="4385"/>
                    <a:pt x="7511" y="4385"/>
                  </a:cubicBezTo>
                  <a:cubicBezTo>
                    <a:pt x="7754" y="4385"/>
                    <a:pt x="7989" y="4501"/>
                    <a:pt x="8131" y="4702"/>
                  </a:cubicBezTo>
                  <a:cubicBezTo>
                    <a:pt x="8229" y="4882"/>
                    <a:pt x="8245" y="5095"/>
                    <a:pt x="8163" y="5275"/>
                  </a:cubicBezTo>
                  <a:cubicBezTo>
                    <a:pt x="8151" y="5314"/>
                    <a:pt x="8097" y="5394"/>
                    <a:pt x="8051" y="5394"/>
                  </a:cubicBezTo>
                  <a:cubicBezTo>
                    <a:pt x="8038" y="5394"/>
                    <a:pt x="8026" y="5388"/>
                    <a:pt x="8016" y="5374"/>
                  </a:cubicBezTo>
                  <a:cubicBezTo>
                    <a:pt x="7967" y="5325"/>
                    <a:pt x="8016" y="4964"/>
                    <a:pt x="7639" y="4915"/>
                  </a:cubicBezTo>
                  <a:cubicBezTo>
                    <a:pt x="7625" y="4913"/>
                    <a:pt x="7611" y="4912"/>
                    <a:pt x="7598" y="4912"/>
                  </a:cubicBezTo>
                  <a:cubicBezTo>
                    <a:pt x="7269" y="4912"/>
                    <a:pt x="7161" y="5478"/>
                    <a:pt x="7508" y="5620"/>
                  </a:cubicBezTo>
                  <a:cubicBezTo>
                    <a:pt x="7577" y="5652"/>
                    <a:pt x="7650" y="5668"/>
                    <a:pt x="7722" y="5668"/>
                  </a:cubicBezTo>
                  <a:cubicBezTo>
                    <a:pt x="7942" y="5668"/>
                    <a:pt x="8155" y="5526"/>
                    <a:pt x="8229" y="5292"/>
                  </a:cubicBezTo>
                  <a:cubicBezTo>
                    <a:pt x="8229" y="5292"/>
                    <a:pt x="8229" y="5275"/>
                    <a:pt x="8229" y="5275"/>
                  </a:cubicBezTo>
                  <a:cubicBezTo>
                    <a:pt x="8229" y="5259"/>
                    <a:pt x="8229" y="5243"/>
                    <a:pt x="8229" y="5226"/>
                  </a:cubicBezTo>
                  <a:lnTo>
                    <a:pt x="8229" y="5210"/>
                  </a:lnTo>
                  <a:cubicBezTo>
                    <a:pt x="8262" y="5095"/>
                    <a:pt x="8262" y="4964"/>
                    <a:pt x="8213" y="4833"/>
                  </a:cubicBezTo>
                  <a:cubicBezTo>
                    <a:pt x="8099" y="4531"/>
                    <a:pt x="7802" y="4335"/>
                    <a:pt x="7484" y="4335"/>
                  </a:cubicBezTo>
                  <a:cubicBezTo>
                    <a:pt x="7389" y="4335"/>
                    <a:pt x="7291" y="4352"/>
                    <a:pt x="7196" y="4390"/>
                  </a:cubicBezTo>
                  <a:cubicBezTo>
                    <a:pt x="6705" y="4521"/>
                    <a:pt x="6426" y="5210"/>
                    <a:pt x="6754" y="5767"/>
                  </a:cubicBezTo>
                  <a:cubicBezTo>
                    <a:pt x="6925" y="6110"/>
                    <a:pt x="7333" y="6310"/>
                    <a:pt x="7755" y="6310"/>
                  </a:cubicBezTo>
                  <a:cubicBezTo>
                    <a:pt x="8018" y="6310"/>
                    <a:pt x="8287" y="6232"/>
                    <a:pt x="8508" y="6062"/>
                  </a:cubicBezTo>
                  <a:cubicBezTo>
                    <a:pt x="8950" y="5734"/>
                    <a:pt x="9065" y="5128"/>
                    <a:pt x="8917" y="4571"/>
                  </a:cubicBezTo>
                  <a:cubicBezTo>
                    <a:pt x="8835" y="4046"/>
                    <a:pt x="8475" y="3161"/>
                    <a:pt x="7213" y="2882"/>
                  </a:cubicBezTo>
                  <a:cubicBezTo>
                    <a:pt x="7066" y="2850"/>
                    <a:pt x="6916" y="2835"/>
                    <a:pt x="6765" y="2835"/>
                  </a:cubicBezTo>
                  <a:cubicBezTo>
                    <a:pt x="5425" y="2835"/>
                    <a:pt x="3894" y="3973"/>
                    <a:pt x="2311" y="3973"/>
                  </a:cubicBezTo>
                  <a:cubicBezTo>
                    <a:pt x="2088" y="3973"/>
                    <a:pt x="1864" y="3950"/>
                    <a:pt x="1640" y="3899"/>
                  </a:cubicBezTo>
                  <a:cubicBezTo>
                    <a:pt x="1558" y="3866"/>
                    <a:pt x="1459" y="3849"/>
                    <a:pt x="1377" y="3817"/>
                  </a:cubicBezTo>
                  <a:lnTo>
                    <a:pt x="1312" y="3784"/>
                  </a:lnTo>
                  <a:cubicBezTo>
                    <a:pt x="591" y="3407"/>
                    <a:pt x="164" y="2669"/>
                    <a:pt x="181" y="1850"/>
                  </a:cubicBezTo>
                  <a:cubicBezTo>
                    <a:pt x="203" y="732"/>
                    <a:pt x="1167" y="107"/>
                    <a:pt x="2033" y="107"/>
                  </a:cubicBezTo>
                  <a:cubicBezTo>
                    <a:pt x="2449" y="107"/>
                    <a:pt x="2843" y="251"/>
                    <a:pt x="3098" y="555"/>
                  </a:cubicBezTo>
                  <a:cubicBezTo>
                    <a:pt x="3557" y="1014"/>
                    <a:pt x="3525" y="1768"/>
                    <a:pt x="3017" y="2178"/>
                  </a:cubicBezTo>
                  <a:cubicBezTo>
                    <a:pt x="2951" y="2227"/>
                    <a:pt x="2853" y="2276"/>
                    <a:pt x="2771" y="2292"/>
                  </a:cubicBezTo>
                  <a:cubicBezTo>
                    <a:pt x="2700" y="2311"/>
                    <a:pt x="2629" y="2320"/>
                    <a:pt x="2558" y="2320"/>
                  </a:cubicBezTo>
                  <a:cubicBezTo>
                    <a:pt x="2380" y="2320"/>
                    <a:pt x="2206" y="2262"/>
                    <a:pt x="2066" y="2145"/>
                  </a:cubicBezTo>
                  <a:cubicBezTo>
                    <a:pt x="1935" y="2063"/>
                    <a:pt x="1886" y="1915"/>
                    <a:pt x="1918" y="1768"/>
                  </a:cubicBezTo>
                  <a:lnTo>
                    <a:pt x="1918" y="1768"/>
                  </a:lnTo>
                  <a:cubicBezTo>
                    <a:pt x="1991" y="1851"/>
                    <a:pt x="2090" y="1894"/>
                    <a:pt x="2190" y="1894"/>
                  </a:cubicBezTo>
                  <a:cubicBezTo>
                    <a:pt x="2248" y="1894"/>
                    <a:pt x="2307" y="1880"/>
                    <a:pt x="2361" y="1850"/>
                  </a:cubicBezTo>
                  <a:cubicBezTo>
                    <a:pt x="2607" y="1719"/>
                    <a:pt x="2525" y="1309"/>
                    <a:pt x="2213" y="1227"/>
                  </a:cubicBezTo>
                  <a:cubicBezTo>
                    <a:pt x="2182" y="1217"/>
                    <a:pt x="2150" y="1213"/>
                    <a:pt x="2119" y="1213"/>
                  </a:cubicBezTo>
                  <a:cubicBezTo>
                    <a:pt x="1781" y="1213"/>
                    <a:pt x="1511" y="1756"/>
                    <a:pt x="1902" y="2161"/>
                  </a:cubicBezTo>
                  <a:cubicBezTo>
                    <a:pt x="2063" y="2322"/>
                    <a:pt x="2270" y="2399"/>
                    <a:pt x="2481" y="2399"/>
                  </a:cubicBezTo>
                  <a:cubicBezTo>
                    <a:pt x="2551" y="2399"/>
                    <a:pt x="2620" y="2390"/>
                    <a:pt x="2689" y="2374"/>
                  </a:cubicBezTo>
                  <a:cubicBezTo>
                    <a:pt x="2721" y="2358"/>
                    <a:pt x="2754" y="2358"/>
                    <a:pt x="2787" y="2341"/>
                  </a:cubicBezTo>
                  <a:lnTo>
                    <a:pt x="2869" y="2325"/>
                  </a:lnTo>
                  <a:lnTo>
                    <a:pt x="2902" y="2309"/>
                  </a:lnTo>
                  <a:cubicBezTo>
                    <a:pt x="3049" y="2243"/>
                    <a:pt x="3180" y="2145"/>
                    <a:pt x="3262" y="1997"/>
                  </a:cubicBezTo>
                  <a:cubicBezTo>
                    <a:pt x="3590" y="1538"/>
                    <a:pt x="3541" y="915"/>
                    <a:pt x="3164" y="489"/>
                  </a:cubicBezTo>
                  <a:cubicBezTo>
                    <a:pt x="2893" y="159"/>
                    <a:pt x="2466" y="1"/>
                    <a:pt x="201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18"/>
            <p:cNvSpPr/>
            <p:nvPr/>
          </p:nvSpPr>
          <p:spPr>
            <a:xfrm>
              <a:off x="1359319" y="5014811"/>
              <a:ext cx="211887" cy="121641"/>
            </a:xfrm>
            <a:custGeom>
              <a:rect b="b" l="l" r="r" t="t"/>
              <a:pathLst>
                <a:path extrusionOk="0" h="3708" w="6459">
                  <a:moveTo>
                    <a:pt x="5511" y="0"/>
                  </a:moveTo>
                  <a:cubicBezTo>
                    <a:pt x="5261" y="0"/>
                    <a:pt x="4964" y="44"/>
                    <a:pt x="4623" y="167"/>
                  </a:cubicBezTo>
                  <a:cubicBezTo>
                    <a:pt x="3779" y="468"/>
                    <a:pt x="2592" y="1029"/>
                    <a:pt x="1426" y="1029"/>
                  </a:cubicBezTo>
                  <a:cubicBezTo>
                    <a:pt x="938" y="1029"/>
                    <a:pt x="454" y="931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55" y="1335"/>
                    <a:pt x="1321" y="1335"/>
                  </a:cubicBezTo>
                  <a:cubicBezTo>
                    <a:pt x="1356" y="1335"/>
                    <a:pt x="1391" y="1334"/>
                    <a:pt x="1426" y="1331"/>
                  </a:cubicBezTo>
                  <a:cubicBezTo>
                    <a:pt x="1938" y="1295"/>
                    <a:pt x="2165" y="1164"/>
                    <a:pt x="2301" y="1164"/>
                  </a:cubicBezTo>
                  <a:cubicBezTo>
                    <a:pt x="2352" y="1164"/>
                    <a:pt x="2390" y="1183"/>
                    <a:pt x="2426" y="1233"/>
                  </a:cubicBezTo>
                  <a:cubicBezTo>
                    <a:pt x="2487" y="1317"/>
                    <a:pt x="2395" y="1366"/>
                    <a:pt x="2257" y="1366"/>
                  </a:cubicBezTo>
                  <a:cubicBezTo>
                    <a:pt x="2209" y="1366"/>
                    <a:pt x="2154" y="1360"/>
                    <a:pt x="2098" y="1347"/>
                  </a:cubicBezTo>
                  <a:cubicBezTo>
                    <a:pt x="2053" y="1332"/>
                    <a:pt x="2006" y="1325"/>
                    <a:pt x="1959" y="1325"/>
                  </a:cubicBezTo>
                  <a:cubicBezTo>
                    <a:pt x="1854" y="1325"/>
                    <a:pt x="1751" y="1361"/>
                    <a:pt x="1672" y="1429"/>
                  </a:cubicBezTo>
                  <a:cubicBezTo>
                    <a:pt x="1495" y="1575"/>
                    <a:pt x="1715" y="2102"/>
                    <a:pt x="1345" y="2102"/>
                  </a:cubicBezTo>
                  <a:cubicBezTo>
                    <a:pt x="1340" y="2102"/>
                    <a:pt x="1334" y="2102"/>
                    <a:pt x="1328" y="2101"/>
                  </a:cubicBezTo>
                  <a:lnTo>
                    <a:pt x="1328" y="2101"/>
                  </a:lnTo>
                  <a:cubicBezTo>
                    <a:pt x="1328" y="2101"/>
                    <a:pt x="1614" y="2461"/>
                    <a:pt x="2040" y="2461"/>
                  </a:cubicBezTo>
                  <a:cubicBezTo>
                    <a:pt x="2182" y="2461"/>
                    <a:pt x="2340" y="2421"/>
                    <a:pt x="2508" y="2314"/>
                  </a:cubicBezTo>
                  <a:cubicBezTo>
                    <a:pt x="3180" y="1872"/>
                    <a:pt x="2803" y="1380"/>
                    <a:pt x="3066" y="1249"/>
                  </a:cubicBezTo>
                  <a:cubicBezTo>
                    <a:pt x="3109" y="1226"/>
                    <a:pt x="3151" y="1216"/>
                    <a:pt x="3190" y="1216"/>
                  </a:cubicBezTo>
                  <a:cubicBezTo>
                    <a:pt x="3373" y="1216"/>
                    <a:pt x="3484" y="1445"/>
                    <a:pt x="3295" y="1675"/>
                  </a:cubicBezTo>
                  <a:cubicBezTo>
                    <a:pt x="3066" y="1937"/>
                    <a:pt x="2213" y="2888"/>
                    <a:pt x="3557" y="3708"/>
                  </a:cubicBezTo>
                  <a:cubicBezTo>
                    <a:pt x="3557" y="3708"/>
                    <a:pt x="3361" y="3249"/>
                    <a:pt x="3721" y="3085"/>
                  </a:cubicBezTo>
                  <a:cubicBezTo>
                    <a:pt x="4082" y="2937"/>
                    <a:pt x="4803" y="2708"/>
                    <a:pt x="4705" y="2216"/>
                  </a:cubicBezTo>
                  <a:cubicBezTo>
                    <a:pt x="4606" y="1708"/>
                    <a:pt x="4229" y="954"/>
                    <a:pt x="4836" y="511"/>
                  </a:cubicBezTo>
                  <a:cubicBezTo>
                    <a:pt x="5188" y="247"/>
                    <a:pt x="5499" y="147"/>
                    <a:pt x="5811" y="147"/>
                  </a:cubicBezTo>
                  <a:cubicBezTo>
                    <a:pt x="6022" y="147"/>
                    <a:pt x="6234" y="193"/>
                    <a:pt x="6459" y="265"/>
                  </a:cubicBezTo>
                  <a:cubicBezTo>
                    <a:pt x="6459" y="265"/>
                    <a:pt x="6127" y="0"/>
                    <a:pt x="55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18"/>
            <p:cNvSpPr/>
            <p:nvPr/>
          </p:nvSpPr>
          <p:spPr>
            <a:xfrm>
              <a:off x="1398555" y="4894185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7" y="0"/>
                    <a:pt x="1" y="123"/>
                    <a:pt x="1" y="123"/>
                  </a:cubicBezTo>
                  <a:cubicBezTo>
                    <a:pt x="1" y="123"/>
                    <a:pt x="952" y="205"/>
                    <a:pt x="1197" y="549"/>
                  </a:cubicBezTo>
                  <a:cubicBezTo>
                    <a:pt x="1361" y="746"/>
                    <a:pt x="1427" y="1025"/>
                    <a:pt x="1345" y="1271"/>
                  </a:cubicBezTo>
                  <a:cubicBezTo>
                    <a:pt x="1296" y="1500"/>
                    <a:pt x="1181" y="2156"/>
                    <a:pt x="2214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18"/>
            <p:cNvSpPr/>
            <p:nvPr/>
          </p:nvSpPr>
          <p:spPr>
            <a:xfrm>
              <a:off x="1351774" y="4806791"/>
              <a:ext cx="74238" cy="87688"/>
            </a:xfrm>
            <a:custGeom>
              <a:rect b="b" l="l" r="r" t="t"/>
              <a:pathLst>
                <a:path extrusionOk="0" h="2673" w="2263">
                  <a:moveTo>
                    <a:pt x="1132" y="1"/>
                  </a:moveTo>
                  <a:lnTo>
                    <a:pt x="1132" y="1"/>
                  </a:lnTo>
                  <a:cubicBezTo>
                    <a:pt x="837" y="165"/>
                    <a:pt x="738" y="689"/>
                    <a:pt x="804" y="1427"/>
                  </a:cubicBezTo>
                  <a:cubicBezTo>
                    <a:pt x="870" y="2164"/>
                    <a:pt x="1" y="2623"/>
                    <a:pt x="1" y="2623"/>
                  </a:cubicBezTo>
                  <a:cubicBezTo>
                    <a:pt x="591" y="2410"/>
                    <a:pt x="1771" y="2673"/>
                    <a:pt x="2017" y="2017"/>
                  </a:cubicBezTo>
                  <a:cubicBezTo>
                    <a:pt x="2263" y="1345"/>
                    <a:pt x="1640" y="919"/>
                    <a:pt x="1279" y="722"/>
                  </a:cubicBezTo>
                  <a:cubicBezTo>
                    <a:pt x="919" y="542"/>
                    <a:pt x="1132" y="1"/>
                    <a:pt x="11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18"/>
            <p:cNvSpPr/>
            <p:nvPr/>
          </p:nvSpPr>
          <p:spPr>
            <a:xfrm>
              <a:off x="1241022" y="4844977"/>
              <a:ext cx="104353" cy="140930"/>
            </a:xfrm>
            <a:custGeom>
              <a:rect b="b" l="l" r="r" t="t"/>
              <a:pathLst>
                <a:path extrusionOk="0" h="4296" w="3181">
                  <a:moveTo>
                    <a:pt x="2803" y="1"/>
                  </a:moveTo>
                  <a:lnTo>
                    <a:pt x="2803" y="1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43" y="109"/>
                    <a:pt x="2272" y="103"/>
                    <a:pt x="2190" y="103"/>
                  </a:cubicBezTo>
                  <a:cubicBezTo>
                    <a:pt x="1869" y="103"/>
                    <a:pt x="1373" y="194"/>
                    <a:pt x="1230" y="689"/>
                  </a:cubicBezTo>
                  <a:cubicBezTo>
                    <a:pt x="1049" y="1295"/>
                    <a:pt x="1197" y="1689"/>
                    <a:pt x="1410" y="1886"/>
                  </a:cubicBezTo>
                  <a:cubicBezTo>
                    <a:pt x="1623" y="2066"/>
                    <a:pt x="1623" y="2443"/>
                    <a:pt x="1475" y="2492"/>
                  </a:cubicBezTo>
                  <a:cubicBezTo>
                    <a:pt x="1437" y="2510"/>
                    <a:pt x="1398" y="2518"/>
                    <a:pt x="1361" y="2518"/>
                  </a:cubicBezTo>
                  <a:cubicBezTo>
                    <a:pt x="1195" y="2518"/>
                    <a:pt x="1067" y="2355"/>
                    <a:pt x="1148" y="2181"/>
                  </a:cubicBezTo>
                  <a:cubicBezTo>
                    <a:pt x="1220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7" y="1746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0" y="2492"/>
                    <a:pt x="689" y="2918"/>
                  </a:cubicBezTo>
                  <a:cubicBezTo>
                    <a:pt x="1377" y="3361"/>
                    <a:pt x="1738" y="4033"/>
                    <a:pt x="2131" y="4295"/>
                  </a:cubicBezTo>
                  <a:cubicBezTo>
                    <a:pt x="2131" y="4295"/>
                    <a:pt x="1525" y="3344"/>
                    <a:pt x="2082" y="2476"/>
                  </a:cubicBezTo>
                  <a:cubicBezTo>
                    <a:pt x="2639" y="1607"/>
                    <a:pt x="3180" y="1345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18"/>
            <p:cNvSpPr/>
            <p:nvPr/>
          </p:nvSpPr>
          <p:spPr>
            <a:xfrm>
              <a:off x="1103370" y="4636924"/>
              <a:ext cx="266180" cy="265622"/>
            </a:xfrm>
            <a:custGeom>
              <a:rect b="b" l="l" r="r" t="t"/>
              <a:pathLst>
                <a:path extrusionOk="0" h="8097" w="8114">
                  <a:moveTo>
                    <a:pt x="2354" y="1"/>
                  </a:moveTo>
                  <a:cubicBezTo>
                    <a:pt x="2263" y="1"/>
                    <a:pt x="2172" y="6"/>
                    <a:pt x="2082" y="16"/>
                  </a:cubicBezTo>
                  <a:cubicBezTo>
                    <a:pt x="754" y="179"/>
                    <a:pt x="0" y="1982"/>
                    <a:pt x="787" y="3228"/>
                  </a:cubicBezTo>
                  <a:cubicBezTo>
                    <a:pt x="1376" y="4185"/>
                    <a:pt x="2454" y="4468"/>
                    <a:pt x="3428" y="4468"/>
                  </a:cubicBezTo>
                  <a:cubicBezTo>
                    <a:pt x="3538" y="4468"/>
                    <a:pt x="3647" y="4464"/>
                    <a:pt x="3754" y="4458"/>
                  </a:cubicBezTo>
                  <a:cubicBezTo>
                    <a:pt x="3950" y="4458"/>
                    <a:pt x="4196" y="4441"/>
                    <a:pt x="4442" y="4408"/>
                  </a:cubicBezTo>
                  <a:cubicBezTo>
                    <a:pt x="4442" y="4408"/>
                    <a:pt x="4650" y="4374"/>
                    <a:pt x="4961" y="4374"/>
                  </a:cubicBezTo>
                  <a:cubicBezTo>
                    <a:pt x="5449" y="4374"/>
                    <a:pt x="6189" y="4459"/>
                    <a:pt x="6770" y="4900"/>
                  </a:cubicBezTo>
                  <a:cubicBezTo>
                    <a:pt x="7163" y="5228"/>
                    <a:pt x="7425" y="5703"/>
                    <a:pt x="7507" y="6211"/>
                  </a:cubicBezTo>
                  <a:cubicBezTo>
                    <a:pt x="7507" y="6211"/>
                    <a:pt x="7671" y="7408"/>
                    <a:pt x="7097" y="8064"/>
                  </a:cubicBezTo>
                  <a:lnTo>
                    <a:pt x="7065" y="8096"/>
                  </a:lnTo>
                  <a:cubicBezTo>
                    <a:pt x="7065" y="8096"/>
                    <a:pt x="8114" y="7572"/>
                    <a:pt x="7983" y="5966"/>
                  </a:cubicBezTo>
                  <a:cubicBezTo>
                    <a:pt x="7875" y="4659"/>
                    <a:pt x="6826" y="4005"/>
                    <a:pt x="5499" y="4005"/>
                  </a:cubicBezTo>
                  <a:cubicBezTo>
                    <a:pt x="5212" y="4005"/>
                    <a:pt x="4912" y="4036"/>
                    <a:pt x="4606" y="4097"/>
                  </a:cubicBezTo>
                  <a:cubicBezTo>
                    <a:pt x="4097" y="4191"/>
                    <a:pt x="3640" y="4241"/>
                    <a:pt x="3229" y="4241"/>
                  </a:cubicBezTo>
                  <a:cubicBezTo>
                    <a:pt x="2713" y="4241"/>
                    <a:pt x="2268" y="4163"/>
                    <a:pt x="1885" y="3999"/>
                  </a:cubicBezTo>
                  <a:cubicBezTo>
                    <a:pt x="1492" y="3802"/>
                    <a:pt x="1147" y="3507"/>
                    <a:pt x="918" y="3146"/>
                  </a:cubicBezTo>
                  <a:cubicBezTo>
                    <a:pt x="197" y="1982"/>
                    <a:pt x="885" y="294"/>
                    <a:pt x="2098" y="147"/>
                  </a:cubicBezTo>
                  <a:cubicBezTo>
                    <a:pt x="2199" y="132"/>
                    <a:pt x="2300" y="125"/>
                    <a:pt x="2401" y="125"/>
                  </a:cubicBezTo>
                  <a:cubicBezTo>
                    <a:pt x="2875" y="125"/>
                    <a:pt x="3333" y="287"/>
                    <a:pt x="3590" y="638"/>
                  </a:cubicBezTo>
                  <a:cubicBezTo>
                    <a:pt x="3885" y="1032"/>
                    <a:pt x="3934" y="1540"/>
                    <a:pt x="3721" y="1982"/>
                  </a:cubicBezTo>
                  <a:cubicBezTo>
                    <a:pt x="3573" y="2332"/>
                    <a:pt x="3238" y="2538"/>
                    <a:pt x="2879" y="2538"/>
                  </a:cubicBezTo>
                  <a:cubicBezTo>
                    <a:pt x="2800" y="2538"/>
                    <a:pt x="2719" y="2528"/>
                    <a:pt x="2639" y="2507"/>
                  </a:cubicBezTo>
                  <a:cubicBezTo>
                    <a:pt x="2196" y="2392"/>
                    <a:pt x="2016" y="1966"/>
                    <a:pt x="2360" y="1901"/>
                  </a:cubicBezTo>
                  <a:cubicBezTo>
                    <a:pt x="2770" y="1835"/>
                    <a:pt x="2852" y="1491"/>
                    <a:pt x="2705" y="1212"/>
                  </a:cubicBezTo>
                  <a:cubicBezTo>
                    <a:pt x="2644" y="1091"/>
                    <a:pt x="2508" y="1022"/>
                    <a:pt x="2363" y="1022"/>
                  </a:cubicBezTo>
                  <a:cubicBezTo>
                    <a:pt x="2155" y="1022"/>
                    <a:pt x="1927" y="1163"/>
                    <a:pt x="1869" y="1491"/>
                  </a:cubicBezTo>
                  <a:cubicBezTo>
                    <a:pt x="1819" y="1753"/>
                    <a:pt x="1885" y="2032"/>
                    <a:pt x="2082" y="2228"/>
                  </a:cubicBezTo>
                  <a:cubicBezTo>
                    <a:pt x="2250" y="2422"/>
                    <a:pt x="2587" y="2585"/>
                    <a:pt x="2932" y="2585"/>
                  </a:cubicBezTo>
                  <a:cubicBezTo>
                    <a:pt x="3260" y="2585"/>
                    <a:pt x="3595" y="2438"/>
                    <a:pt x="3803" y="2032"/>
                  </a:cubicBezTo>
                  <a:cubicBezTo>
                    <a:pt x="4032" y="1556"/>
                    <a:pt x="4000" y="999"/>
                    <a:pt x="3688" y="556"/>
                  </a:cubicBezTo>
                  <a:cubicBezTo>
                    <a:pt x="3395" y="166"/>
                    <a:pt x="2876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18"/>
            <p:cNvSpPr/>
            <p:nvPr/>
          </p:nvSpPr>
          <p:spPr>
            <a:xfrm>
              <a:off x="1145820" y="4789437"/>
              <a:ext cx="153298" cy="78142"/>
            </a:xfrm>
            <a:custGeom>
              <a:rect b="b" l="l" r="r" t="t"/>
              <a:pathLst>
                <a:path extrusionOk="0" h="2382" w="4673">
                  <a:moveTo>
                    <a:pt x="3576" y="1"/>
                  </a:moveTo>
                  <a:cubicBezTo>
                    <a:pt x="3281" y="1"/>
                    <a:pt x="2933" y="40"/>
                    <a:pt x="2542" y="153"/>
                  </a:cubicBezTo>
                  <a:cubicBezTo>
                    <a:pt x="1980" y="319"/>
                    <a:pt x="1504" y="380"/>
                    <a:pt x="1114" y="380"/>
                  </a:cubicBezTo>
                  <a:cubicBezTo>
                    <a:pt x="581" y="380"/>
                    <a:pt x="209" y="266"/>
                    <a:pt x="1" y="153"/>
                  </a:cubicBezTo>
                  <a:lnTo>
                    <a:pt x="1" y="153"/>
                  </a:lnTo>
                  <a:cubicBezTo>
                    <a:pt x="132" y="268"/>
                    <a:pt x="263" y="399"/>
                    <a:pt x="378" y="530"/>
                  </a:cubicBezTo>
                  <a:cubicBezTo>
                    <a:pt x="454" y="636"/>
                    <a:pt x="599" y="1399"/>
                    <a:pt x="1202" y="1399"/>
                  </a:cubicBezTo>
                  <a:cubicBezTo>
                    <a:pt x="1252" y="1399"/>
                    <a:pt x="1305" y="1393"/>
                    <a:pt x="1361" y="1382"/>
                  </a:cubicBezTo>
                  <a:cubicBezTo>
                    <a:pt x="2083" y="1218"/>
                    <a:pt x="1952" y="759"/>
                    <a:pt x="2427" y="612"/>
                  </a:cubicBezTo>
                  <a:cubicBezTo>
                    <a:pt x="2516" y="584"/>
                    <a:pt x="2591" y="573"/>
                    <a:pt x="2655" y="573"/>
                  </a:cubicBezTo>
                  <a:cubicBezTo>
                    <a:pt x="2931" y="573"/>
                    <a:pt x="2976" y="791"/>
                    <a:pt x="2869" y="858"/>
                  </a:cubicBezTo>
                  <a:cubicBezTo>
                    <a:pt x="2808" y="896"/>
                    <a:pt x="2751" y="909"/>
                    <a:pt x="2690" y="909"/>
                  </a:cubicBezTo>
                  <a:cubicBezTo>
                    <a:pt x="2621" y="909"/>
                    <a:pt x="2547" y="892"/>
                    <a:pt x="2460" y="874"/>
                  </a:cubicBezTo>
                  <a:cubicBezTo>
                    <a:pt x="2451" y="873"/>
                    <a:pt x="2441" y="873"/>
                    <a:pt x="2431" y="873"/>
                  </a:cubicBezTo>
                  <a:cubicBezTo>
                    <a:pt x="2234" y="873"/>
                    <a:pt x="1812" y="1027"/>
                    <a:pt x="1968" y="1448"/>
                  </a:cubicBezTo>
                  <a:cubicBezTo>
                    <a:pt x="2132" y="1874"/>
                    <a:pt x="2378" y="2234"/>
                    <a:pt x="2115" y="2382"/>
                  </a:cubicBezTo>
                  <a:cubicBezTo>
                    <a:pt x="2115" y="2382"/>
                    <a:pt x="3033" y="2382"/>
                    <a:pt x="3345" y="2120"/>
                  </a:cubicBezTo>
                  <a:cubicBezTo>
                    <a:pt x="3705" y="1857"/>
                    <a:pt x="3853" y="1399"/>
                    <a:pt x="3722" y="989"/>
                  </a:cubicBezTo>
                  <a:cubicBezTo>
                    <a:pt x="3623" y="494"/>
                    <a:pt x="3938" y="195"/>
                    <a:pt x="4425" y="195"/>
                  </a:cubicBezTo>
                  <a:cubicBezTo>
                    <a:pt x="4504" y="195"/>
                    <a:pt x="4586" y="202"/>
                    <a:pt x="4672" y="218"/>
                  </a:cubicBezTo>
                  <a:cubicBezTo>
                    <a:pt x="4672" y="218"/>
                    <a:pt x="4269" y="1"/>
                    <a:pt x="35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18"/>
            <p:cNvSpPr/>
            <p:nvPr/>
          </p:nvSpPr>
          <p:spPr>
            <a:xfrm>
              <a:off x="1184564" y="4645487"/>
              <a:ext cx="105960" cy="110389"/>
            </a:xfrm>
            <a:custGeom>
              <a:rect b="b" l="l" r="r" t="t"/>
              <a:pathLst>
                <a:path extrusionOk="0" h="3365" w="3230">
                  <a:moveTo>
                    <a:pt x="1262" y="0"/>
                  </a:moveTo>
                  <a:lnTo>
                    <a:pt x="1262" y="0"/>
                  </a:lnTo>
                  <a:cubicBezTo>
                    <a:pt x="1688" y="443"/>
                    <a:pt x="1836" y="1082"/>
                    <a:pt x="1639" y="1656"/>
                  </a:cubicBezTo>
                  <a:cubicBezTo>
                    <a:pt x="1410" y="2417"/>
                    <a:pt x="886" y="2617"/>
                    <a:pt x="436" y="2617"/>
                  </a:cubicBezTo>
                  <a:cubicBezTo>
                    <a:pt x="276" y="2617"/>
                    <a:pt x="125" y="2592"/>
                    <a:pt x="0" y="2557"/>
                  </a:cubicBezTo>
                  <a:lnTo>
                    <a:pt x="0" y="2557"/>
                  </a:lnTo>
                  <a:cubicBezTo>
                    <a:pt x="0" y="2557"/>
                    <a:pt x="244" y="3364"/>
                    <a:pt x="1009" y="3364"/>
                  </a:cubicBezTo>
                  <a:cubicBezTo>
                    <a:pt x="1038" y="3364"/>
                    <a:pt x="1068" y="3363"/>
                    <a:pt x="1098" y="3361"/>
                  </a:cubicBezTo>
                  <a:cubicBezTo>
                    <a:pt x="1951" y="3295"/>
                    <a:pt x="1902" y="2639"/>
                    <a:pt x="1885" y="2361"/>
                  </a:cubicBezTo>
                  <a:cubicBezTo>
                    <a:pt x="1885" y="2066"/>
                    <a:pt x="1869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3" y="2344"/>
                    <a:pt x="1836" y="2984"/>
                    <a:pt x="2934" y="3098"/>
                  </a:cubicBezTo>
                  <a:cubicBezTo>
                    <a:pt x="2787" y="3000"/>
                    <a:pt x="2770" y="2803"/>
                    <a:pt x="2869" y="2689"/>
                  </a:cubicBezTo>
                  <a:cubicBezTo>
                    <a:pt x="3016" y="2443"/>
                    <a:pt x="3229" y="1984"/>
                    <a:pt x="2508" y="1361"/>
                  </a:cubicBezTo>
                  <a:cubicBezTo>
                    <a:pt x="1770" y="738"/>
                    <a:pt x="1705" y="295"/>
                    <a:pt x="126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18"/>
            <p:cNvSpPr/>
            <p:nvPr/>
          </p:nvSpPr>
          <p:spPr>
            <a:xfrm>
              <a:off x="1075944" y="4489332"/>
              <a:ext cx="62920" cy="251352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499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18"/>
            <p:cNvSpPr/>
            <p:nvPr/>
          </p:nvSpPr>
          <p:spPr>
            <a:xfrm>
              <a:off x="918904" y="4456231"/>
              <a:ext cx="280188" cy="333922"/>
            </a:xfrm>
            <a:custGeom>
              <a:rect b="b" l="l" r="r" t="t"/>
              <a:pathLst>
                <a:path extrusionOk="0" h="10179" w="8541">
                  <a:moveTo>
                    <a:pt x="2275" y="1"/>
                  </a:moveTo>
                  <a:cubicBezTo>
                    <a:pt x="1360" y="1"/>
                    <a:pt x="512" y="452"/>
                    <a:pt x="296" y="1180"/>
                  </a:cubicBezTo>
                  <a:cubicBezTo>
                    <a:pt x="1" y="1967"/>
                    <a:pt x="411" y="2671"/>
                    <a:pt x="820" y="2901"/>
                  </a:cubicBezTo>
                  <a:cubicBezTo>
                    <a:pt x="1044" y="3047"/>
                    <a:pt x="1302" y="3110"/>
                    <a:pt x="1555" y="3110"/>
                  </a:cubicBezTo>
                  <a:cubicBezTo>
                    <a:pt x="2098" y="3110"/>
                    <a:pt x="2616" y="2817"/>
                    <a:pt x="2705" y="2426"/>
                  </a:cubicBezTo>
                  <a:cubicBezTo>
                    <a:pt x="2849" y="2037"/>
                    <a:pt x="2551" y="1648"/>
                    <a:pt x="2165" y="1648"/>
                  </a:cubicBezTo>
                  <a:cubicBezTo>
                    <a:pt x="2112" y="1648"/>
                    <a:pt x="2056" y="1656"/>
                    <a:pt x="2001" y="1672"/>
                  </a:cubicBezTo>
                  <a:cubicBezTo>
                    <a:pt x="1673" y="1737"/>
                    <a:pt x="1476" y="2081"/>
                    <a:pt x="1607" y="2393"/>
                  </a:cubicBezTo>
                  <a:cubicBezTo>
                    <a:pt x="1695" y="2645"/>
                    <a:pt x="1978" y="2674"/>
                    <a:pt x="2103" y="2674"/>
                  </a:cubicBezTo>
                  <a:cubicBezTo>
                    <a:pt x="2141" y="2674"/>
                    <a:pt x="2164" y="2671"/>
                    <a:pt x="2164" y="2671"/>
                  </a:cubicBezTo>
                  <a:lnTo>
                    <a:pt x="2164" y="2671"/>
                  </a:lnTo>
                  <a:cubicBezTo>
                    <a:pt x="2100" y="2838"/>
                    <a:pt x="1888" y="2963"/>
                    <a:pt x="1630" y="2963"/>
                  </a:cubicBezTo>
                  <a:cubicBezTo>
                    <a:pt x="1432" y="2963"/>
                    <a:pt x="1207" y="2889"/>
                    <a:pt x="1001" y="2704"/>
                  </a:cubicBezTo>
                  <a:cubicBezTo>
                    <a:pt x="575" y="2327"/>
                    <a:pt x="476" y="1082"/>
                    <a:pt x="1197" y="508"/>
                  </a:cubicBezTo>
                  <a:cubicBezTo>
                    <a:pt x="1522" y="272"/>
                    <a:pt x="1912" y="142"/>
                    <a:pt x="2309" y="142"/>
                  </a:cubicBezTo>
                  <a:cubicBezTo>
                    <a:pt x="2354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7" y="213"/>
                  </a:cubicBezTo>
                  <a:cubicBezTo>
                    <a:pt x="3935" y="475"/>
                    <a:pt x="4640" y="1639"/>
                    <a:pt x="4885" y="2868"/>
                  </a:cubicBezTo>
                  <a:cubicBezTo>
                    <a:pt x="5131" y="4098"/>
                    <a:pt x="4885" y="5376"/>
                    <a:pt x="4951" y="6491"/>
                  </a:cubicBezTo>
                  <a:cubicBezTo>
                    <a:pt x="4902" y="7507"/>
                    <a:pt x="5295" y="8490"/>
                    <a:pt x="6033" y="9195"/>
                  </a:cubicBezTo>
                  <a:cubicBezTo>
                    <a:pt x="6738" y="9802"/>
                    <a:pt x="7623" y="10146"/>
                    <a:pt x="8541" y="10179"/>
                  </a:cubicBezTo>
                  <a:cubicBezTo>
                    <a:pt x="7623" y="10113"/>
                    <a:pt x="6770" y="9752"/>
                    <a:pt x="6098" y="9130"/>
                  </a:cubicBezTo>
                  <a:cubicBezTo>
                    <a:pt x="5394" y="8441"/>
                    <a:pt x="5017" y="7474"/>
                    <a:pt x="5082" y="6491"/>
                  </a:cubicBezTo>
                  <a:cubicBezTo>
                    <a:pt x="5033" y="5376"/>
                    <a:pt x="5279" y="4147"/>
                    <a:pt x="5033" y="2835"/>
                  </a:cubicBezTo>
                  <a:cubicBezTo>
                    <a:pt x="4803" y="1590"/>
                    <a:pt x="4049" y="344"/>
                    <a:pt x="2869" y="65"/>
                  </a:cubicBezTo>
                  <a:cubicBezTo>
                    <a:pt x="2672" y="22"/>
                    <a:pt x="2472" y="1"/>
                    <a:pt x="22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18"/>
            <p:cNvSpPr/>
            <p:nvPr/>
          </p:nvSpPr>
          <p:spPr>
            <a:xfrm>
              <a:off x="983990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1788" y="1"/>
                  </a:moveTo>
                  <a:cubicBezTo>
                    <a:pt x="1325" y="1"/>
                    <a:pt x="1020" y="401"/>
                    <a:pt x="934" y="1096"/>
                  </a:cubicBezTo>
                  <a:cubicBezTo>
                    <a:pt x="853" y="1747"/>
                    <a:pt x="267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21" y="1856"/>
                    <a:pt x="702" y="2108"/>
                    <a:pt x="1241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508" y="1309"/>
                    <a:pt x="2115" y="604"/>
                    <a:pt x="1967" y="375"/>
                  </a:cubicBezTo>
                  <a:cubicBezTo>
                    <a:pt x="1869" y="276"/>
                    <a:pt x="1902" y="96"/>
                    <a:pt x="2016" y="31"/>
                  </a:cubicBezTo>
                  <a:cubicBezTo>
                    <a:pt x="1937" y="11"/>
                    <a:pt x="1861" y="1"/>
                    <a:pt x="178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18"/>
            <p:cNvSpPr/>
            <p:nvPr/>
          </p:nvSpPr>
          <p:spPr>
            <a:xfrm>
              <a:off x="903321" y="4507834"/>
              <a:ext cx="158645" cy="179607"/>
            </a:xfrm>
            <a:custGeom>
              <a:rect b="b" l="l" r="r" t="t"/>
              <a:pathLst>
                <a:path extrusionOk="0" h="5475" w="4836">
                  <a:moveTo>
                    <a:pt x="476" y="0"/>
                  </a:moveTo>
                  <a:lnTo>
                    <a:pt x="476" y="0"/>
                  </a:lnTo>
                  <a:cubicBezTo>
                    <a:pt x="0" y="820"/>
                    <a:pt x="230" y="2148"/>
                    <a:pt x="869" y="3033"/>
                  </a:cubicBezTo>
                  <a:cubicBezTo>
                    <a:pt x="1352" y="3731"/>
                    <a:pt x="2129" y="3810"/>
                    <a:pt x="2455" y="3810"/>
                  </a:cubicBezTo>
                  <a:cubicBezTo>
                    <a:pt x="2550" y="3810"/>
                    <a:pt x="2607" y="3803"/>
                    <a:pt x="2607" y="3803"/>
                  </a:cubicBezTo>
                  <a:cubicBezTo>
                    <a:pt x="2328" y="3705"/>
                    <a:pt x="2279" y="3393"/>
                    <a:pt x="2476" y="3147"/>
                  </a:cubicBezTo>
                  <a:cubicBezTo>
                    <a:pt x="2623" y="2983"/>
                    <a:pt x="2607" y="2721"/>
                    <a:pt x="2410" y="2606"/>
                  </a:cubicBezTo>
                  <a:cubicBezTo>
                    <a:pt x="2295" y="2557"/>
                    <a:pt x="2017" y="2344"/>
                    <a:pt x="2246" y="2197"/>
                  </a:cubicBezTo>
                  <a:cubicBezTo>
                    <a:pt x="2272" y="2182"/>
                    <a:pt x="2301" y="2175"/>
                    <a:pt x="2331" y="2175"/>
                  </a:cubicBezTo>
                  <a:cubicBezTo>
                    <a:pt x="2570" y="2175"/>
                    <a:pt x="2913" y="2608"/>
                    <a:pt x="2869" y="3131"/>
                  </a:cubicBezTo>
                  <a:cubicBezTo>
                    <a:pt x="2820" y="3705"/>
                    <a:pt x="3082" y="3869"/>
                    <a:pt x="3475" y="4147"/>
                  </a:cubicBezTo>
                  <a:cubicBezTo>
                    <a:pt x="3869" y="4442"/>
                    <a:pt x="3639" y="4950"/>
                    <a:pt x="3639" y="4950"/>
                  </a:cubicBezTo>
                  <a:cubicBezTo>
                    <a:pt x="4361" y="4541"/>
                    <a:pt x="4197" y="3885"/>
                    <a:pt x="4115" y="3721"/>
                  </a:cubicBezTo>
                  <a:cubicBezTo>
                    <a:pt x="4016" y="3574"/>
                    <a:pt x="3836" y="3311"/>
                    <a:pt x="4066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4" y="3204"/>
                    <a:pt x="4376" y="3925"/>
                    <a:pt x="4361" y="4573"/>
                  </a:cubicBezTo>
                  <a:cubicBezTo>
                    <a:pt x="4344" y="4934"/>
                    <a:pt x="4524" y="5278"/>
                    <a:pt x="4836" y="5475"/>
                  </a:cubicBezTo>
                  <a:cubicBezTo>
                    <a:pt x="4688" y="5163"/>
                    <a:pt x="4623" y="4803"/>
                    <a:pt x="4639" y="4459"/>
                  </a:cubicBezTo>
                  <a:cubicBezTo>
                    <a:pt x="4639" y="3951"/>
                    <a:pt x="4738" y="3016"/>
                    <a:pt x="3820" y="2410"/>
                  </a:cubicBezTo>
                  <a:cubicBezTo>
                    <a:pt x="2918" y="1787"/>
                    <a:pt x="1820" y="2066"/>
                    <a:pt x="1017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18"/>
            <p:cNvSpPr/>
            <p:nvPr/>
          </p:nvSpPr>
          <p:spPr>
            <a:xfrm>
              <a:off x="850635" y="4457183"/>
              <a:ext cx="97890" cy="64035"/>
            </a:xfrm>
            <a:custGeom>
              <a:rect b="b" l="l" r="r" t="t"/>
              <a:pathLst>
                <a:path extrusionOk="0" h="1952" w="2984">
                  <a:moveTo>
                    <a:pt x="2063" y="0"/>
                  </a:moveTo>
                  <a:cubicBezTo>
                    <a:pt x="344" y="0"/>
                    <a:pt x="295" y="1096"/>
                    <a:pt x="295" y="1380"/>
                  </a:cubicBezTo>
                  <a:cubicBezTo>
                    <a:pt x="295" y="1561"/>
                    <a:pt x="180" y="1725"/>
                    <a:pt x="0" y="1790"/>
                  </a:cubicBezTo>
                  <a:cubicBezTo>
                    <a:pt x="271" y="1903"/>
                    <a:pt x="508" y="1951"/>
                    <a:pt x="716" y="1951"/>
                  </a:cubicBezTo>
                  <a:cubicBezTo>
                    <a:pt x="1476" y="1951"/>
                    <a:pt x="1843" y="1305"/>
                    <a:pt x="2049" y="790"/>
                  </a:cubicBezTo>
                  <a:cubicBezTo>
                    <a:pt x="2213" y="413"/>
                    <a:pt x="2557" y="135"/>
                    <a:pt x="2983" y="85"/>
                  </a:cubicBezTo>
                  <a:cubicBezTo>
                    <a:pt x="2633" y="26"/>
                    <a:pt x="2328" y="0"/>
                    <a:pt x="20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18"/>
            <p:cNvSpPr/>
            <p:nvPr/>
          </p:nvSpPr>
          <p:spPr>
            <a:xfrm>
              <a:off x="813532" y="4456330"/>
              <a:ext cx="47862" cy="37398"/>
            </a:xfrm>
            <a:custGeom>
              <a:rect b="b" l="l" r="r" t="t"/>
              <a:pathLst>
                <a:path extrusionOk="0" h="1140" w="1459">
                  <a:moveTo>
                    <a:pt x="476" y="0"/>
                  </a:moveTo>
                  <a:cubicBezTo>
                    <a:pt x="432" y="0"/>
                    <a:pt x="388" y="10"/>
                    <a:pt x="344" y="29"/>
                  </a:cubicBezTo>
                  <a:cubicBezTo>
                    <a:pt x="98" y="144"/>
                    <a:pt x="0" y="423"/>
                    <a:pt x="98" y="669"/>
                  </a:cubicBezTo>
                  <a:cubicBezTo>
                    <a:pt x="180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7" y="1140"/>
                  </a:cubicBezTo>
                  <a:cubicBezTo>
                    <a:pt x="961" y="1140"/>
                    <a:pt x="1105" y="1096"/>
                    <a:pt x="1229" y="1013"/>
                  </a:cubicBezTo>
                  <a:cubicBezTo>
                    <a:pt x="1377" y="882"/>
                    <a:pt x="1459" y="702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35" y="902"/>
                    <a:pt x="783" y="902"/>
                  </a:cubicBezTo>
                  <a:cubicBezTo>
                    <a:pt x="762" y="902"/>
                    <a:pt x="742" y="901"/>
                    <a:pt x="721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4" y="85"/>
                    <a:pt x="429" y="73"/>
                    <a:pt x="474" y="73"/>
                  </a:cubicBezTo>
                  <a:cubicBezTo>
                    <a:pt x="593" y="73"/>
                    <a:pt x="709" y="160"/>
                    <a:pt x="721" y="292"/>
                  </a:cubicBezTo>
                  <a:cubicBezTo>
                    <a:pt x="732" y="403"/>
                    <a:pt x="645" y="469"/>
                    <a:pt x="593" y="469"/>
                  </a:cubicBezTo>
                  <a:cubicBezTo>
                    <a:pt x="569" y="469"/>
                    <a:pt x="552" y="454"/>
                    <a:pt x="557" y="423"/>
                  </a:cubicBezTo>
                  <a:cubicBezTo>
                    <a:pt x="582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2" y="357"/>
                    <a:pt x="394" y="538"/>
                    <a:pt x="394" y="538"/>
                  </a:cubicBezTo>
                  <a:cubicBezTo>
                    <a:pt x="441" y="581"/>
                    <a:pt x="498" y="600"/>
                    <a:pt x="553" y="600"/>
                  </a:cubicBezTo>
                  <a:cubicBezTo>
                    <a:pt x="688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18"/>
            <p:cNvSpPr/>
            <p:nvPr/>
          </p:nvSpPr>
          <p:spPr>
            <a:xfrm>
              <a:off x="1474927" y="4694367"/>
              <a:ext cx="131220" cy="286749"/>
            </a:xfrm>
            <a:custGeom>
              <a:rect b="b" l="l" r="r" t="t"/>
              <a:pathLst>
                <a:path extrusionOk="0" h="8741" w="4000">
                  <a:moveTo>
                    <a:pt x="1919" y="0"/>
                  </a:moveTo>
                  <a:cubicBezTo>
                    <a:pt x="1761" y="0"/>
                    <a:pt x="1601" y="22"/>
                    <a:pt x="1443" y="68"/>
                  </a:cubicBezTo>
                  <a:cubicBezTo>
                    <a:pt x="689" y="248"/>
                    <a:pt x="132" y="904"/>
                    <a:pt x="82" y="1690"/>
                  </a:cubicBezTo>
                  <a:cubicBezTo>
                    <a:pt x="0" y="2493"/>
                    <a:pt x="410" y="3280"/>
                    <a:pt x="1000" y="3838"/>
                  </a:cubicBezTo>
                  <a:cubicBezTo>
                    <a:pt x="1590" y="4428"/>
                    <a:pt x="2361" y="4706"/>
                    <a:pt x="2902" y="5214"/>
                  </a:cubicBezTo>
                  <a:cubicBezTo>
                    <a:pt x="3443" y="5673"/>
                    <a:pt x="3770" y="6345"/>
                    <a:pt x="3820" y="7050"/>
                  </a:cubicBezTo>
                  <a:cubicBezTo>
                    <a:pt x="3852" y="7722"/>
                    <a:pt x="3508" y="8394"/>
                    <a:pt x="2918" y="8558"/>
                  </a:cubicBezTo>
                  <a:cubicBezTo>
                    <a:pt x="2790" y="8610"/>
                    <a:pt x="2657" y="8635"/>
                    <a:pt x="2526" y="8635"/>
                  </a:cubicBezTo>
                  <a:cubicBezTo>
                    <a:pt x="2120" y="8635"/>
                    <a:pt x="1731" y="8398"/>
                    <a:pt x="1558" y="8001"/>
                  </a:cubicBezTo>
                  <a:cubicBezTo>
                    <a:pt x="1345" y="7558"/>
                    <a:pt x="1541" y="7034"/>
                    <a:pt x="2000" y="6837"/>
                  </a:cubicBezTo>
                  <a:cubicBezTo>
                    <a:pt x="2082" y="6804"/>
                    <a:pt x="2181" y="6788"/>
                    <a:pt x="2262" y="6788"/>
                  </a:cubicBezTo>
                  <a:cubicBezTo>
                    <a:pt x="2262" y="6788"/>
                    <a:pt x="2292" y="6785"/>
                    <a:pt x="2339" y="6785"/>
                  </a:cubicBezTo>
                  <a:cubicBezTo>
                    <a:pt x="2480" y="6785"/>
                    <a:pt x="2775" y="6813"/>
                    <a:pt x="2885" y="7034"/>
                  </a:cubicBezTo>
                  <a:cubicBezTo>
                    <a:pt x="2885" y="7034"/>
                    <a:pt x="2896" y="7076"/>
                    <a:pt x="2858" y="7076"/>
                  </a:cubicBezTo>
                  <a:cubicBezTo>
                    <a:pt x="2849" y="7076"/>
                    <a:pt x="2836" y="7073"/>
                    <a:pt x="2820" y="7067"/>
                  </a:cubicBezTo>
                  <a:cubicBezTo>
                    <a:pt x="2757" y="7024"/>
                    <a:pt x="2681" y="7003"/>
                    <a:pt x="2606" y="7003"/>
                  </a:cubicBezTo>
                  <a:cubicBezTo>
                    <a:pt x="2505" y="7003"/>
                    <a:pt x="2403" y="7041"/>
                    <a:pt x="2328" y="7116"/>
                  </a:cubicBezTo>
                  <a:cubicBezTo>
                    <a:pt x="2082" y="7345"/>
                    <a:pt x="2131" y="7771"/>
                    <a:pt x="2443" y="7935"/>
                  </a:cubicBezTo>
                  <a:cubicBezTo>
                    <a:pt x="2524" y="7973"/>
                    <a:pt x="2610" y="7991"/>
                    <a:pt x="2692" y="7991"/>
                  </a:cubicBezTo>
                  <a:cubicBezTo>
                    <a:pt x="3007" y="7991"/>
                    <a:pt x="3281" y="7724"/>
                    <a:pt x="3164" y="7231"/>
                  </a:cubicBezTo>
                  <a:cubicBezTo>
                    <a:pt x="3060" y="6890"/>
                    <a:pt x="2742" y="6683"/>
                    <a:pt x="2403" y="6683"/>
                  </a:cubicBezTo>
                  <a:cubicBezTo>
                    <a:pt x="2367" y="6683"/>
                    <a:pt x="2331" y="6685"/>
                    <a:pt x="2295" y="6690"/>
                  </a:cubicBezTo>
                  <a:cubicBezTo>
                    <a:pt x="2181" y="6690"/>
                    <a:pt x="2066" y="6722"/>
                    <a:pt x="1967" y="6788"/>
                  </a:cubicBezTo>
                  <a:cubicBezTo>
                    <a:pt x="1492" y="7001"/>
                    <a:pt x="1279" y="7542"/>
                    <a:pt x="1476" y="8017"/>
                  </a:cubicBezTo>
                  <a:cubicBezTo>
                    <a:pt x="1617" y="8455"/>
                    <a:pt x="2071" y="8740"/>
                    <a:pt x="2561" y="8740"/>
                  </a:cubicBezTo>
                  <a:cubicBezTo>
                    <a:pt x="2696" y="8740"/>
                    <a:pt x="2833" y="8719"/>
                    <a:pt x="2967" y="8673"/>
                  </a:cubicBezTo>
                  <a:cubicBezTo>
                    <a:pt x="3623" y="8493"/>
                    <a:pt x="4000" y="7755"/>
                    <a:pt x="3984" y="7050"/>
                  </a:cubicBezTo>
                  <a:cubicBezTo>
                    <a:pt x="3934" y="6296"/>
                    <a:pt x="3590" y="5575"/>
                    <a:pt x="3016" y="5083"/>
                  </a:cubicBezTo>
                  <a:cubicBezTo>
                    <a:pt x="2443" y="4559"/>
                    <a:pt x="1672" y="4264"/>
                    <a:pt x="1131" y="3706"/>
                  </a:cubicBezTo>
                  <a:cubicBezTo>
                    <a:pt x="558" y="3182"/>
                    <a:pt x="181" y="2428"/>
                    <a:pt x="230" y="1707"/>
                  </a:cubicBezTo>
                  <a:cubicBezTo>
                    <a:pt x="263" y="1248"/>
                    <a:pt x="476" y="838"/>
                    <a:pt x="820" y="543"/>
                  </a:cubicBezTo>
                  <a:cubicBezTo>
                    <a:pt x="984" y="428"/>
                    <a:pt x="1164" y="346"/>
                    <a:pt x="1345" y="281"/>
                  </a:cubicBezTo>
                  <a:cubicBezTo>
                    <a:pt x="1492" y="240"/>
                    <a:pt x="1644" y="219"/>
                    <a:pt x="1795" y="219"/>
                  </a:cubicBezTo>
                  <a:cubicBezTo>
                    <a:pt x="1947" y="219"/>
                    <a:pt x="2099" y="240"/>
                    <a:pt x="2246" y="281"/>
                  </a:cubicBezTo>
                  <a:cubicBezTo>
                    <a:pt x="3262" y="543"/>
                    <a:pt x="3590" y="1920"/>
                    <a:pt x="2902" y="2575"/>
                  </a:cubicBezTo>
                  <a:cubicBezTo>
                    <a:pt x="2771" y="2707"/>
                    <a:pt x="2590" y="2805"/>
                    <a:pt x="2394" y="2838"/>
                  </a:cubicBezTo>
                  <a:cubicBezTo>
                    <a:pt x="2332" y="2846"/>
                    <a:pt x="2273" y="2851"/>
                    <a:pt x="2218" y="2851"/>
                  </a:cubicBezTo>
                  <a:cubicBezTo>
                    <a:pt x="1757" y="2851"/>
                    <a:pt x="1514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4" y="2346"/>
                    <a:pt x="1653" y="2347"/>
                    <a:pt x="1680" y="2347"/>
                  </a:cubicBezTo>
                  <a:cubicBezTo>
                    <a:pt x="1818" y="2347"/>
                    <a:pt x="2139" y="2324"/>
                    <a:pt x="2262" y="2035"/>
                  </a:cubicBezTo>
                  <a:cubicBezTo>
                    <a:pt x="2381" y="1680"/>
                    <a:pt x="2099" y="1346"/>
                    <a:pt x="1771" y="1346"/>
                  </a:cubicBezTo>
                  <a:cubicBezTo>
                    <a:pt x="1690" y="1346"/>
                    <a:pt x="1606" y="1366"/>
                    <a:pt x="1525" y="1412"/>
                  </a:cubicBezTo>
                  <a:cubicBezTo>
                    <a:pt x="902" y="1789"/>
                    <a:pt x="1050" y="2723"/>
                    <a:pt x="1754" y="2903"/>
                  </a:cubicBezTo>
                  <a:cubicBezTo>
                    <a:pt x="1924" y="2981"/>
                    <a:pt x="2103" y="3018"/>
                    <a:pt x="2280" y="3018"/>
                  </a:cubicBezTo>
                  <a:cubicBezTo>
                    <a:pt x="2734" y="3018"/>
                    <a:pt x="3174" y="2775"/>
                    <a:pt x="3410" y="2362"/>
                  </a:cubicBezTo>
                  <a:cubicBezTo>
                    <a:pt x="3672" y="1821"/>
                    <a:pt x="3623" y="1166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18"/>
            <p:cNvSpPr/>
            <p:nvPr/>
          </p:nvSpPr>
          <p:spPr>
            <a:xfrm>
              <a:off x="1546968" y="4803052"/>
              <a:ext cx="56490" cy="79060"/>
            </a:xfrm>
            <a:custGeom>
              <a:rect b="b" l="l" r="r" t="t"/>
              <a:pathLst>
                <a:path extrusionOk="0" h="2410" w="1722">
                  <a:moveTo>
                    <a:pt x="214" y="0"/>
                  </a:moveTo>
                  <a:cubicBezTo>
                    <a:pt x="214" y="0"/>
                    <a:pt x="247" y="82"/>
                    <a:pt x="116" y="475"/>
                  </a:cubicBezTo>
                  <a:cubicBezTo>
                    <a:pt x="1" y="852"/>
                    <a:pt x="329" y="1115"/>
                    <a:pt x="968" y="1393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3"/>
                    <a:pt x="886" y="328"/>
                    <a:pt x="689" y="328"/>
                  </a:cubicBezTo>
                  <a:cubicBezTo>
                    <a:pt x="675" y="329"/>
                    <a:pt x="661" y="330"/>
                    <a:pt x="647" y="330"/>
                  </a:cubicBezTo>
                  <a:cubicBezTo>
                    <a:pt x="478" y="330"/>
                    <a:pt x="392" y="240"/>
                    <a:pt x="362" y="164"/>
                  </a:cubicBezTo>
                  <a:cubicBezTo>
                    <a:pt x="345" y="66"/>
                    <a:pt x="214" y="0"/>
                    <a:pt x="2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18"/>
            <p:cNvSpPr/>
            <p:nvPr/>
          </p:nvSpPr>
          <p:spPr>
            <a:xfrm>
              <a:off x="1371129" y="4569673"/>
              <a:ext cx="209755" cy="329100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7" y="115"/>
                    <a:pt x="1230" y="295"/>
                    <a:pt x="1116" y="410"/>
                  </a:cubicBezTo>
                  <a:cubicBezTo>
                    <a:pt x="902" y="574"/>
                    <a:pt x="362" y="1197"/>
                    <a:pt x="755" y="1820"/>
                  </a:cubicBezTo>
                  <a:cubicBezTo>
                    <a:pt x="1197" y="2508"/>
                    <a:pt x="1788" y="2295"/>
                    <a:pt x="1984" y="2869"/>
                  </a:cubicBezTo>
                  <a:cubicBezTo>
                    <a:pt x="1984" y="2869"/>
                    <a:pt x="2066" y="3164"/>
                    <a:pt x="1870" y="3262"/>
                  </a:cubicBezTo>
                  <a:cubicBezTo>
                    <a:pt x="1836" y="3284"/>
                    <a:pt x="1803" y="3293"/>
                    <a:pt x="1773" y="3293"/>
                  </a:cubicBezTo>
                  <a:cubicBezTo>
                    <a:pt x="1639" y="3293"/>
                    <a:pt x="1542" y="3114"/>
                    <a:pt x="1542" y="2967"/>
                  </a:cubicBezTo>
                  <a:cubicBezTo>
                    <a:pt x="1476" y="2656"/>
                    <a:pt x="1230" y="2426"/>
                    <a:pt x="919" y="2377"/>
                  </a:cubicBezTo>
                  <a:cubicBezTo>
                    <a:pt x="542" y="2328"/>
                    <a:pt x="493" y="2213"/>
                    <a:pt x="493" y="2213"/>
                  </a:cubicBezTo>
                  <a:lnTo>
                    <a:pt x="493" y="2213"/>
                  </a:lnTo>
                  <a:cubicBezTo>
                    <a:pt x="542" y="2361"/>
                    <a:pt x="542" y="2492"/>
                    <a:pt x="525" y="2639"/>
                  </a:cubicBezTo>
                  <a:cubicBezTo>
                    <a:pt x="460" y="2787"/>
                    <a:pt x="148" y="3278"/>
                    <a:pt x="722" y="3672"/>
                  </a:cubicBezTo>
                  <a:cubicBezTo>
                    <a:pt x="1296" y="4049"/>
                    <a:pt x="1574" y="3852"/>
                    <a:pt x="1673" y="4491"/>
                  </a:cubicBezTo>
                  <a:cubicBezTo>
                    <a:pt x="1771" y="5114"/>
                    <a:pt x="1837" y="5901"/>
                    <a:pt x="2181" y="6229"/>
                  </a:cubicBezTo>
                  <a:cubicBezTo>
                    <a:pt x="2066" y="6163"/>
                    <a:pt x="1968" y="6049"/>
                    <a:pt x="1919" y="5934"/>
                  </a:cubicBezTo>
                  <a:cubicBezTo>
                    <a:pt x="1766" y="5613"/>
                    <a:pt x="1442" y="5406"/>
                    <a:pt x="1080" y="5406"/>
                  </a:cubicBezTo>
                  <a:cubicBezTo>
                    <a:pt x="1054" y="5406"/>
                    <a:pt x="1027" y="5407"/>
                    <a:pt x="1001" y="5409"/>
                  </a:cubicBezTo>
                  <a:cubicBezTo>
                    <a:pt x="958" y="5412"/>
                    <a:pt x="918" y="5413"/>
                    <a:pt x="880" y="5413"/>
                  </a:cubicBezTo>
                  <a:cubicBezTo>
                    <a:pt x="417" y="5413"/>
                    <a:pt x="358" y="5236"/>
                    <a:pt x="312" y="5114"/>
                  </a:cubicBezTo>
                  <a:lnTo>
                    <a:pt x="312" y="5114"/>
                  </a:lnTo>
                  <a:cubicBezTo>
                    <a:pt x="312" y="5114"/>
                    <a:pt x="1" y="6114"/>
                    <a:pt x="935" y="6590"/>
                  </a:cubicBezTo>
                  <a:cubicBezTo>
                    <a:pt x="1870" y="7081"/>
                    <a:pt x="1788" y="6721"/>
                    <a:pt x="3083" y="7786"/>
                  </a:cubicBezTo>
                  <a:cubicBezTo>
                    <a:pt x="4132" y="8638"/>
                    <a:pt x="4328" y="8688"/>
                    <a:pt x="4328" y="8688"/>
                  </a:cubicBezTo>
                  <a:cubicBezTo>
                    <a:pt x="4294" y="8679"/>
                    <a:pt x="4260" y="8675"/>
                    <a:pt x="4226" y="8675"/>
                  </a:cubicBezTo>
                  <a:cubicBezTo>
                    <a:pt x="4066" y="8675"/>
                    <a:pt x="3915" y="8768"/>
                    <a:pt x="3820" y="8917"/>
                  </a:cubicBezTo>
                  <a:cubicBezTo>
                    <a:pt x="3623" y="9212"/>
                    <a:pt x="3722" y="9622"/>
                    <a:pt x="4050" y="9786"/>
                  </a:cubicBezTo>
                  <a:cubicBezTo>
                    <a:pt x="4050" y="9786"/>
                    <a:pt x="3935" y="9589"/>
                    <a:pt x="4132" y="9573"/>
                  </a:cubicBezTo>
                  <a:cubicBezTo>
                    <a:pt x="4138" y="9572"/>
                    <a:pt x="4145" y="9572"/>
                    <a:pt x="4151" y="9572"/>
                  </a:cubicBezTo>
                  <a:cubicBezTo>
                    <a:pt x="4275" y="9572"/>
                    <a:pt x="4423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8" y="9421"/>
                    <a:pt x="5183" y="9322"/>
                    <a:pt x="5410" y="9322"/>
                  </a:cubicBezTo>
                  <a:cubicBezTo>
                    <a:pt x="5713" y="9322"/>
                    <a:pt x="6075" y="9498"/>
                    <a:pt x="6394" y="10032"/>
                  </a:cubicBezTo>
                  <a:cubicBezTo>
                    <a:pt x="6394" y="10032"/>
                    <a:pt x="6164" y="9212"/>
                    <a:pt x="4836" y="8688"/>
                  </a:cubicBezTo>
                  <a:cubicBezTo>
                    <a:pt x="3115" y="7966"/>
                    <a:pt x="2033" y="6262"/>
                    <a:pt x="2132" y="4409"/>
                  </a:cubicBezTo>
                  <a:cubicBezTo>
                    <a:pt x="2214" y="2180"/>
                    <a:pt x="3509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18"/>
            <p:cNvSpPr/>
            <p:nvPr/>
          </p:nvSpPr>
          <p:spPr>
            <a:xfrm>
              <a:off x="1431918" y="4485789"/>
              <a:ext cx="96283" cy="352227"/>
            </a:xfrm>
            <a:custGeom>
              <a:rect b="b" l="l" r="r" t="t"/>
              <a:pathLst>
                <a:path extrusionOk="0" h="10737" w="2935">
                  <a:moveTo>
                    <a:pt x="1298" y="0"/>
                  </a:moveTo>
                  <a:cubicBezTo>
                    <a:pt x="719" y="0"/>
                    <a:pt x="171" y="382"/>
                    <a:pt x="99" y="902"/>
                  </a:cubicBezTo>
                  <a:cubicBezTo>
                    <a:pt x="0" y="1443"/>
                    <a:pt x="426" y="1967"/>
                    <a:pt x="984" y="1967"/>
                  </a:cubicBezTo>
                  <a:cubicBezTo>
                    <a:pt x="991" y="1967"/>
                    <a:pt x="998" y="1967"/>
                    <a:pt x="1005" y="1967"/>
                  </a:cubicBezTo>
                  <a:cubicBezTo>
                    <a:pt x="1565" y="1967"/>
                    <a:pt x="1850" y="1341"/>
                    <a:pt x="1639" y="1066"/>
                  </a:cubicBezTo>
                  <a:cubicBezTo>
                    <a:pt x="1563" y="948"/>
                    <a:pt x="1445" y="895"/>
                    <a:pt x="1328" y="895"/>
                  </a:cubicBezTo>
                  <a:cubicBezTo>
                    <a:pt x="1121" y="895"/>
                    <a:pt x="913" y="1060"/>
                    <a:pt x="934" y="1312"/>
                  </a:cubicBezTo>
                  <a:cubicBezTo>
                    <a:pt x="951" y="1639"/>
                    <a:pt x="1295" y="1607"/>
                    <a:pt x="1344" y="1656"/>
                  </a:cubicBezTo>
                  <a:cubicBezTo>
                    <a:pt x="1377" y="1689"/>
                    <a:pt x="1344" y="1754"/>
                    <a:pt x="1344" y="1754"/>
                  </a:cubicBezTo>
                  <a:cubicBezTo>
                    <a:pt x="1295" y="1820"/>
                    <a:pt x="1230" y="1869"/>
                    <a:pt x="1164" y="1885"/>
                  </a:cubicBezTo>
                  <a:lnTo>
                    <a:pt x="1098" y="1918"/>
                  </a:lnTo>
                  <a:cubicBezTo>
                    <a:pt x="1066" y="1922"/>
                    <a:pt x="1033" y="1924"/>
                    <a:pt x="1001" y="1924"/>
                  </a:cubicBezTo>
                  <a:cubicBezTo>
                    <a:pt x="474" y="1924"/>
                    <a:pt x="72" y="1427"/>
                    <a:pt x="180" y="902"/>
                  </a:cubicBezTo>
                  <a:cubicBezTo>
                    <a:pt x="252" y="431"/>
                    <a:pt x="746" y="113"/>
                    <a:pt x="1263" y="113"/>
                  </a:cubicBezTo>
                  <a:cubicBezTo>
                    <a:pt x="1573" y="113"/>
                    <a:pt x="1891" y="228"/>
                    <a:pt x="2131" y="492"/>
                  </a:cubicBezTo>
                  <a:cubicBezTo>
                    <a:pt x="2754" y="1246"/>
                    <a:pt x="2606" y="2426"/>
                    <a:pt x="2246" y="3442"/>
                  </a:cubicBezTo>
                  <a:cubicBezTo>
                    <a:pt x="1426" y="5458"/>
                    <a:pt x="541" y="7491"/>
                    <a:pt x="1148" y="8966"/>
                  </a:cubicBezTo>
                  <a:cubicBezTo>
                    <a:pt x="1426" y="9720"/>
                    <a:pt x="1967" y="10343"/>
                    <a:pt x="2672" y="10736"/>
                  </a:cubicBezTo>
                  <a:cubicBezTo>
                    <a:pt x="2000" y="10327"/>
                    <a:pt x="1492" y="9687"/>
                    <a:pt x="1230" y="8933"/>
                  </a:cubicBezTo>
                  <a:cubicBezTo>
                    <a:pt x="672" y="7491"/>
                    <a:pt x="1557" y="5540"/>
                    <a:pt x="2393" y="3492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76" y="127"/>
                    <a:pt x="1632" y="0"/>
                    <a:pt x="12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18"/>
            <p:cNvSpPr/>
            <p:nvPr/>
          </p:nvSpPr>
          <p:spPr>
            <a:xfrm>
              <a:off x="1543228" y="4588470"/>
              <a:ext cx="124757" cy="122658"/>
            </a:xfrm>
            <a:custGeom>
              <a:rect b="b" l="l" r="r" t="t"/>
              <a:pathLst>
                <a:path extrusionOk="0" h="3739" w="3803">
                  <a:moveTo>
                    <a:pt x="508" y="1"/>
                  </a:moveTo>
                  <a:cubicBezTo>
                    <a:pt x="508" y="1"/>
                    <a:pt x="295" y="83"/>
                    <a:pt x="148" y="673"/>
                  </a:cubicBezTo>
                  <a:cubicBezTo>
                    <a:pt x="0" y="1279"/>
                    <a:pt x="279" y="1493"/>
                    <a:pt x="1066" y="1870"/>
                  </a:cubicBezTo>
                  <a:cubicBezTo>
                    <a:pt x="1852" y="2230"/>
                    <a:pt x="1885" y="3509"/>
                    <a:pt x="1885" y="3509"/>
                  </a:cubicBezTo>
                  <a:lnTo>
                    <a:pt x="1902" y="3738"/>
                  </a:lnTo>
                  <a:lnTo>
                    <a:pt x="1918" y="3509"/>
                  </a:lnTo>
                  <a:cubicBezTo>
                    <a:pt x="1918" y="3509"/>
                    <a:pt x="1967" y="2214"/>
                    <a:pt x="2754" y="1870"/>
                  </a:cubicBezTo>
                  <a:cubicBezTo>
                    <a:pt x="3524" y="1509"/>
                    <a:pt x="3803" y="1279"/>
                    <a:pt x="3655" y="673"/>
                  </a:cubicBezTo>
                  <a:cubicBezTo>
                    <a:pt x="3524" y="83"/>
                    <a:pt x="3295" y="1"/>
                    <a:pt x="3295" y="1"/>
                  </a:cubicBezTo>
                  <a:cubicBezTo>
                    <a:pt x="3295" y="1"/>
                    <a:pt x="3295" y="268"/>
                    <a:pt x="3125" y="268"/>
                  </a:cubicBezTo>
                  <a:cubicBezTo>
                    <a:pt x="3112" y="268"/>
                    <a:pt x="3097" y="267"/>
                    <a:pt x="3082" y="263"/>
                  </a:cubicBezTo>
                  <a:cubicBezTo>
                    <a:pt x="2974" y="240"/>
                    <a:pt x="2829" y="181"/>
                    <a:pt x="2693" y="181"/>
                  </a:cubicBezTo>
                  <a:cubicBezTo>
                    <a:pt x="2540" y="181"/>
                    <a:pt x="2397" y="256"/>
                    <a:pt x="2328" y="542"/>
                  </a:cubicBezTo>
                  <a:cubicBezTo>
                    <a:pt x="2217" y="1062"/>
                    <a:pt x="2168" y="1643"/>
                    <a:pt x="1945" y="1643"/>
                  </a:cubicBezTo>
                  <a:cubicBezTo>
                    <a:pt x="1936" y="1643"/>
                    <a:pt x="1927" y="1642"/>
                    <a:pt x="1918" y="1640"/>
                  </a:cubicBezTo>
                  <a:lnTo>
                    <a:pt x="1885" y="1640"/>
                  </a:lnTo>
                  <a:cubicBezTo>
                    <a:pt x="1876" y="1642"/>
                    <a:pt x="1868" y="1643"/>
                    <a:pt x="1860" y="1643"/>
                  </a:cubicBezTo>
                  <a:cubicBezTo>
                    <a:pt x="1652" y="1643"/>
                    <a:pt x="1601" y="1062"/>
                    <a:pt x="1475" y="542"/>
                  </a:cubicBezTo>
                  <a:cubicBezTo>
                    <a:pt x="1406" y="256"/>
                    <a:pt x="1268" y="181"/>
                    <a:pt x="1119" y="181"/>
                  </a:cubicBezTo>
                  <a:cubicBezTo>
                    <a:pt x="987" y="181"/>
                    <a:pt x="846" y="240"/>
                    <a:pt x="738" y="263"/>
                  </a:cubicBezTo>
                  <a:cubicBezTo>
                    <a:pt x="721" y="267"/>
                    <a:pt x="705" y="268"/>
                    <a:pt x="691" y="268"/>
                  </a:cubicBezTo>
                  <a:cubicBezTo>
                    <a:pt x="508" y="268"/>
                    <a:pt x="508" y="1"/>
                    <a:pt x="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18"/>
            <p:cNvSpPr/>
            <p:nvPr/>
          </p:nvSpPr>
          <p:spPr>
            <a:xfrm>
              <a:off x="1583546" y="4503537"/>
              <a:ext cx="44648" cy="111340"/>
            </a:xfrm>
            <a:custGeom>
              <a:rect b="b" l="l" r="r" t="t"/>
              <a:pathLst>
                <a:path extrusionOk="0" h="3394" w="1361">
                  <a:moveTo>
                    <a:pt x="673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1" y="1770"/>
                    <a:pt x="296" y="2164"/>
                  </a:cubicBezTo>
                  <a:cubicBezTo>
                    <a:pt x="492" y="2426"/>
                    <a:pt x="607" y="2737"/>
                    <a:pt x="640" y="3065"/>
                  </a:cubicBezTo>
                  <a:cubicBezTo>
                    <a:pt x="656" y="3147"/>
                    <a:pt x="673" y="3393"/>
                    <a:pt x="673" y="3393"/>
                  </a:cubicBezTo>
                  <a:cubicBezTo>
                    <a:pt x="689" y="3393"/>
                    <a:pt x="705" y="3131"/>
                    <a:pt x="705" y="3065"/>
                  </a:cubicBezTo>
                  <a:cubicBezTo>
                    <a:pt x="755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5" y="607"/>
                    <a:pt x="722" y="344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18"/>
            <p:cNvSpPr/>
            <p:nvPr/>
          </p:nvSpPr>
          <p:spPr>
            <a:xfrm>
              <a:off x="1514720" y="4472864"/>
              <a:ext cx="90903" cy="267820"/>
            </a:xfrm>
            <a:custGeom>
              <a:rect b="b" l="l" r="r" t="t"/>
              <a:pathLst>
                <a:path extrusionOk="0" h="8164" w="2771">
                  <a:moveTo>
                    <a:pt x="2082" y="1"/>
                  </a:moveTo>
                  <a:lnTo>
                    <a:pt x="2082" y="1"/>
                  </a:lnTo>
                  <a:cubicBezTo>
                    <a:pt x="2426" y="1115"/>
                    <a:pt x="968" y="1296"/>
                    <a:pt x="443" y="2918"/>
                  </a:cubicBezTo>
                  <a:cubicBezTo>
                    <a:pt x="0" y="4295"/>
                    <a:pt x="263" y="5230"/>
                    <a:pt x="1574" y="6148"/>
                  </a:cubicBezTo>
                  <a:cubicBezTo>
                    <a:pt x="2705" y="6934"/>
                    <a:pt x="2771" y="8000"/>
                    <a:pt x="2771" y="8164"/>
                  </a:cubicBezTo>
                  <a:cubicBezTo>
                    <a:pt x="2771" y="7656"/>
                    <a:pt x="2623" y="7164"/>
                    <a:pt x="2328" y="6754"/>
                  </a:cubicBezTo>
                  <a:cubicBezTo>
                    <a:pt x="2017" y="6328"/>
                    <a:pt x="1623" y="6066"/>
                    <a:pt x="1033" y="5557"/>
                  </a:cubicBezTo>
                  <a:cubicBezTo>
                    <a:pt x="869" y="5394"/>
                    <a:pt x="738" y="5197"/>
                    <a:pt x="656" y="4984"/>
                  </a:cubicBezTo>
                  <a:cubicBezTo>
                    <a:pt x="312" y="4148"/>
                    <a:pt x="968" y="3279"/>
                    <a:pt x="1312" y="2902"/>
                  </a:cubicBezTo>
                  <a:cubicBezTo>
                    <a:pt x="1722" y="2443"/>
                    <a:pt x="2426" y="1968"/>
                    <a:pt x="2574" y="1083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18"/>
            <p:cNvSpPr/>
            <p:nvPr/>
          </p:nvSpPr>
          <p:spPr>
            <a:xfrm>
              <a:off x="1415647" y="4163179"/>
              <a:ext cx="79749" cy="179050"/>
            </a:xfrm>
            <a:custGeom>
              <a:rect b="b" l="l" r="r" t="t"/>
              <a:pathLst>
                <a:path extrusionOk="0" h="5458" w="2431">
                  <a:moveTo>
                    <a:pt x="993" y="0"/>
                  </a:moveTo>
                  <a:cubicBezTo>
                    <a:pt x="641" y="0"/>
                    <a:pt x="1" y="573"/>
                    <a:pt x="299" y="2425"/>
                  </a:cubicBezTo>
                  <a:cubicBezTo>
                    <a:pt x="611" y="4458"/>
                    <a:pt x="2168" y="5409"/>
                    <a:pt x="2430" y="5458"/>
                  </a:cubicBezTo>
                  <a:cubicBezTo>
                    <a:pt x="2430" y="5458"/>
                    <a:pt x="922" y="4474"/>
                    <a:pt x="791" y="2802"/>
                  </a:cubicBezTo>
                  <a:cubicBezTo>
                    <a:pt x="660" y="1130"/>
                    <a:pt x="1168" y="1098"/>
                    <a:pt x="1316" y="737"/>
                  </a:cubicBezTo>
                  <a:cubicBezTo>
                    <a:pt x="1480" y="376"/>
                    <a:pt x="1414" y="114"/>
                    <a:pt x="1086" y="16"/>
                  </a:cubicBezTo>
                  <a:cubicBezTo>
                    <a:pt x="1059" y="6"/>
                    <a:pt x="1027" y="0"/>
                    <a:pt x="9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18"/>
            <p:cNvSpPr/>
            <p:nvPr/>
          </p:nvSpPr>
          <p:spPr>
            <a:xfrm>
              <a:off x="1380282" y="4114069"/>
              <a:ext cx="173178" cy="233014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2" y="0"/>
                    <a:pt x="3184" y="25"/>
                    <a:pt x="3017" y="54"/>
                  </a:cubicBezTo>
                  <a:cubicBezTo>
                    <a:pt x="2590" y="120"/>
                    <a:pt x="2181" y="300"/>
                    <a:pt x="1820" y="546"/>
                  </a:cubicBezTo>
                  <a:cubicBezTo>
                    <a:pt x="1" y="1890"/>
                    <a:pt x="328" y="4283"/>
                    <a:pt x="869" y="5430"/>
                  </a:cubicBezTo>
                  <a:cubicBezTo>
                    <a:pt x="1164" y="6119"/>
                    <a:pt x="1656" y="6692"/>
                    <a:pt x="2263" y="7102"/>
                  </a:cubicBezTo>
                  <a:cubicBezTo>
                    <a:pt x="1673" y="6676"/>
                    <a:pt x="1214" y="6086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5" y="376"/>
                    <a:pt x="2901" y="184"/>
                    <a:pt x="3416" y="184"/>
                  </a:cubicBezTo>
                  <a:cubicBezTo>
                    <a:pt x="3832" y="184"/>
                    <a:pt x="4221" y="309"/>
                    <a:pt x="4492" y="595"/>
                  </a:cubicBezTo>
                  <a:cubicBezTo>
                    <a:pt x="5138" y="1241"/>
                    <a:pt x="4670" y="2300"/>
                    <a:pt x="3966" y="2300"/>
                  </a:cubicBezTo>
                  <a:cubicBezTo>
                    <a:pt x="3956" y="2300"/>
                    <a:pt x="3945" y="2300"/>
                    <a:pt x="3935" y="2300"/>
                  </a:cubicBezTo>
                  <a:cubicBezTo>
                    <a:pt x="3905" y="2303"/>
                    <a:pt x="3875" y="2305"/>
                    <a:pt x="3846" y="2305"/>
                  </a:cubicBezTo>
                  <a:cubicBezTo>
                    <a:pt x="3584" y="2305"/>
                    <a:pt x="3344" y="2175"/>
                    <a:pt x="3197" y="1939"/>
                  </a:cubicBezTo>
                  <a:cubicBezTo>
                    <a:pt x="3148" y="1841"/>
                    <a:pt x="3131" y="1710"/>
                    <a:pt x="3131" y="1578"/>
                  </a:cubicBezTo>
                  <a:cubicBezTo>
                    <a:pt x="3160" y="1327"/>
                    <a:pt x="3241" y="1247"/>
                    <a:pt x="3295" y="1247"/>
                  </a:cubicBezTo>
                  <a:cubicBezTo>
                    <a:pt x="3333" y="1247"/>
                    <a:pt x="3358" y="1285"/>
                    <a:pt x="3344" y="1333"/>
                  </a:cubicBezTo>
                  <a:cubicBezTo>
                    <a:pt x="3300" y="1569"/>
                    <a:pt x="3496" y="1766"/>
                    <a:pt x="3727" y="1766"/>
                  </a:cubicBezTo>
                  <a:cubicBezTo>
                    <a:pt x="3752" y="1766"/>
                    <a:pt x="3778" y="1764"/>
                    <a:pt x="3803" y="1759"/>
                  </a:cubicBezTo>
                  <a:cubicBezTo>
                    <a:pt x="4213" y="1693"/>
                    <a:pt x="4312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7" y="1110"/>
                    <a:pt x="3017" y="1447"/>
                  </a:cubicBezTo>
                  <a:cubicBezTo>
                    <a:pt x="2967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8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59" y="2419"/>
                    <a:pt x="5173" y="1986"/>
                    <a:pt x="5229" y="1480"/>
                  </a:cubicBezTo>
                  <a:cubicBezTo>
                    <a:pt x="5279" y="1054"/>
                    <a:pt x="5115" y="644"/>
                    <a:pt x="4803" y="382"/>
                  </a:cubicBezTo>
                  <a:cubicBezTo>
                    <a:pt x="4421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18"/>
            <p:cNvSpPr/>
            <p:nvPr/>
          </p:nvSpPr>
          <p:spPr>
            <a:xfrm>
              <a:off x="1486212" y="4052887"/>
              <a:ext cx="239312" cy="168355"/>
            </a:xfrm>
            <a:custGeom>
              <a:rect b="b" l="l" r="r" t="t"/>
              <a:pathLst>
                <a:path extrusionOk="0" h="5132" w="7295">
                  <a:moveTo>
                    <a:pt x="1742" y="1"/>
                  </a:moveTo>
                  <a:cubicBezTo>
                    <a:pt x="1353" y="1"/>
                    <a:pt x="968" y="172"/>
                    <a:pt x="706" y="493"/>
                  </a:cubicBezTo>
                  <a:cubicBezTo>
                    <a:pt x="611" y="635"/>
                    <a:pt x="462" y="706"/>
                    <a:pt x="312" y="706"/>
                  </a:cubicBezTo>
                  <a:cubicBezTo>
                    <a:pt x="202" y="706"/>
                    <a:pt x="91" y="668"/>
                    <a:pt x="1" y="591"/>
                  </a:cubicBezTo>
                  <a:lnTo>
                    <a:pt x="1" y="591"/>
                  </a:lnTo>
                  <a:cubicBezTo>
                    <a:pt x="33" y="952"/>
                    <a:pt x="50" y="1018"/>
                    <a:pt x="1771" y="1739"/>
                  </a:cubicBezTo>
                  <a:cubicBezTo>
                    <a:pt x="3066" y="2296"/>
                    <a:pt x="3525" y="4247"/>
                    <a:pt x="3656" y="5132"/>
                  </a:cubicBezTo>
                  <a:cubicBezTo>
                    <a:pt x="3787" y="4263"/>
                    <a:pt x="4230" y="2296"/>
                    <a:pt x="5541" y="1739"/>
                  </a:cubicBezTo>
                  <a:cubicBezTo>
                    <a:pt x="7246" y="1018"/>
                    <a:pt x="7262" y="952"/>
                    <a:pt x="7295" y="591"/>
                  </a:cubicBezTo>
                  <a:lnTo>
                    <a:pt x="7295" y="591"/>
                  </a:lnTo>
                  <a:cubicBezTo>
                    <a:pt x="7212" y="668"/>
                    <a:pt x="7102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4" y="172"/>
                    <a:pt x="5959" y="1"/>
                    <a:pt x="5570" y="1"/>
                  </a:cubicBezTo>
                  <a:cubicBezTo>
                    <a:pt x="5304" y="1"/>
                    <a:pt x="5036" y="81"/>
                    <a:pt x="4803" y="247"/>
                  </a:cubicBezTo>
                  <a:cubicBezTo>
                    <a:pt x="4230" y="657"/>
                    <a:pt x="3853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76" y="81"/>
                    <a:pt x="2007" y="1"/>
                    <a:pt x="17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18"/>
            <p:cNvSpPr/>
            <p:nvPr/>
          </p:nvSpPr>
          <p:spPr>
            <a:xfrm>
              <a:off x="1562026" y="3959358"/>
              <a:ext cx="87688" cy="145753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6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1"/>
                    <a:pt x="1345" y="4442"/>
                  </a:cubicBezTo>
                  <a:cubicBezTo>
                    <a:pt x="1460" y="3901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6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18"/>
            <p:cNvSpPr/>
            <p:nvPr/>
          </p:nvSpPr>
          <p:spPr>
            <a:xfrm>
              <a:off x="1505567" y="3821969"/>
              <a:ext cx="200603" cy="220220"/>
            </a:xfrm>
            <a:custGeom>
              <a:rect b="b" l="l" r="r" t="t"/>
              <a:pathLst>
                <a:path extrusionOk="0" h="6713" w="6115">
                  <a:moveTo>
                    <a:pt x="1601" y="0"/>
                  </a:moveTo>
                  <a:cubicBezTo>
                    <a:pt x="1200" y="0"/>
                    <a:pt x="807" y="159"/>
                    <a:pt x="574" y="451"/>
                  </a:cubicBezTo>
                  <a:cubicBezTo>
                    <a:pt x="1" y="1107"/>
                    <a:pt x="476" y="2074"/>
                    <a:pt x="1132" y="2106"/>
                  </a:cubicBezTo>
                  <a:cubicBezTo>
                    <a:pt x="1150" y="2107"/>
                    <a:pt x="1169" y="2108"/>
                    <a:pt x="1187" y="2108"/>
                  </a:cubicBezTo>
                  <a:cubicBezTo>
                    <a:pt x="1785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00" y="998"/>
                  </a:cubicBezTo>
                  <a:cubicBezTo>
                    <a:pt x="1471" y="998"/>
                    <a:pt x="1441" y="1001"/>
                    <a:pt x="1410" y="1008"/>
                  </a:cubicBezTo>
                  <a:cubicBezTo>
                    <a:pt x="1263" y="1025"/>
                    <a:pt x="1148" y="1156"/>
                    <a:pt x="1165" y="1320"/>
                  </a:cubicBezTo>
                  <a:cubicBezTo>
                    <a:pt x="1154" y="1475"/>
                    <a:pt x="1282" y="1572"/>
                    <a:pt x="1410" y="1572"/>
                  </a:cubicBezTo>
                  <a:cubicBezTo>
                    <a:pt x="1484" y="1572"/>
                    <a:pt x="1559" y="1539"/>
                    <a:pt x="1607" y="1467"/>
                  </a:cubicBezTo>
                  <a:cubicBezTo>
                    <a:pt x="1649" y="1401"/>
                    <a:pt x="1695" y="1375"/>
                    <a:pt x="1735" y="1375"/>
                  </a:cubicBezTo>
                  <a:cubicBezTo>
                    <a:pt x="1805" y="1375"/>
                    <a:pt x="1857" y="1455"/>
                    <a:pt x="1837" y="1549"/>
                  </a:cubicBezTo>
                  <a:cubicBezTo>
                    <a:pt x="1747" y="1793"/>
                    <a:pt x="1516" y="1946"/>
                    <a:pt x="1271" y="1946"/>
                  </a:cubicBezTo>
                  <a:cubicBezTo>
                    <a:pt x="1203" y="1946"/>
                    <a:pt x="1134" y="1935"/>
                    <a:pt x="1066" y="1910"/>
                  </a:cubicBezTo>
                  <a:cubicBezTo>
                    <a:pt x="656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2" y="927"/>
                    <a:pt x="2951" y="1910"/>
                  </a:cubicBezTo>
                  <a:cubicBezTo>
                    <a:pt x="2951" y="3074"/>
                    <a:pt x="2033" y="4123"/>
                    <a:pt x="1771" y="4893"/>
                  </a:cubicBezTo>
                  <a:cubicBezTo>
                    <a:pt x="1417" y="5955"/>
                    <a:pt x="1853" y="6622"/>
                    <a:pt x="1900" y="6708"/>
                  </a:cubicBezTo>
                  <a:lnTo>
                    <a:pt x="1900" y="6708"/>
                  </a:lnTo>
                  <a:cubicBezTo>
                    <a:pt x="1607" y="6152"/>
                    <a:pt x="1591" y="5498"/>
                    <a:pt x="1853" y="4926"/>
                  </a:cubicBezTo>
                  <a:cubicBezTo>
                    <a:pt x="2050" y="4401"/>
                    <a:pt x="2492" y="3844"/>
                    <a:pt x="2804" y="3139"/>
                  </a:cubicBezTo>
                  <a:cubicBezTo>
                    <a:pt x="2918" y="2926"/>
                    <a:pt x="3000" y="2680"/>
                    <a:pt x="3066" y="2434"/>
                  </a:cubicBezTo>
                  <a:cubicBezTo>
                    <a:pt x="3115" y="2680"/>
                    <a:pt x="3197" y="2926"/>
                    <a:pt x="3312" y="3139"/>
                  </a:cubicBezTo>
                  <a:cubicBezTo>
                    <a:pt x="3623" y="3844"/>
                    <a:pt x="4066" y="4401"/>
                    <a:pt x="4263" y="4926"/>
                  </a:cubicBezTo>
                  <a:cubicBezTo>
                    <a:pt x="4524" y="5498"/>
                    <a:pt x="4508" y="6152"/>
                    <a:pt x="4216" y="6708"/>
                  </a:cubicBezTo>
                  <a:lnTo>
                    <a:pt x="4216" y="6708"/>
                  </a:lnTo>
                  <a:cubicBezTo>
                    <a:pt x="4263" y="6622"/>
                    <a:pt x="4698" y="5955"/>
                    <a:pt x="4344" y="4893"/>
                  </a:cubicBezTo>
                  <a:cubicBezTo>
                    <a:pt x="4099" y="4123"/>
                    <a:pt x="3164" y="3074"/>
                    <a:pt x="3164" y="1910"/>
                  </a:cubicBezTo>
                  <a:cubicBezTo>
                    <a:pt x="3213" y="927"/>
                    <a:pt x="3999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5" y="1946"/>
                  </a:cubicBezTo>
                  <a:cubicBezTo>
                    <a:pt x="4599" y="1946"/>
                    <a:pt x="4369" y="1793"/>
                    <a:pt x="4279" y="1549"/>
                  </a:cubicBezTo>
                  <a:cubicBezTo>
                    <a:pt x="4268" y="1455"/>
                    <a:pt x="4318" y="1375"/>
                    <a:pt x="4384" y="1375"/>
                  </a:cubicBezTo>
                  <a:cubicBezTo>
                    <a:pt x="4423" y="1375"/>
                    <a:pt x="4467" y="1401"/>
                    <a:pt x="4508" y="1467"/>
                  </a:cubicBezTo>
                  <a:cubicBezTo>
                    <a:pt x="4557" y="1539"/>
                    <a:pt x="4631" y="1572"/>
                    <a:pt x="4705" y="1572"/>
                  </a:cubicBezTo>
                  <a:cubicBezTo>
                    <a:pt x="4834" y="1572"/>
                    <a:pt x="4961" y="1475"/>
                    <a:pt x="4951" y="1320"/>
                  </a:cubicBezTo>
                  <a:cubicBezTo>
                    <a:pt x="4967" y="1156"/>
                    <a:pt x="4853" y="1025"/>
                    <a:pt x="4705" y="1008"/>
                  </a:cubicBezTo>
                  <a:cubicBezTo>
                    <a:pt x="4672" y="1001"/>
                    <a:pt x="4639" y="997"/>
                    <a:pt x="4608" y="997"/>
                  </a:cubicBezTo>
                  <a:cubicBezTo>
                    <a:pt x="4435" y="997"/>
                    <a:pt x="4288" y="1107"/>
                    <a:pt x="4246" y="1287"/>
                  </a:cubicBezTo>
                  <a:cubicBezTo>
                    <a:pt x="4117" y="1594"/>
                    <a:pt x="4353" y="2107"/>
                    <a:pt x="4955" y="2107"/>
                  </a:cubicBezTo>
                  <a:cubicBezTo>
                    <a:pt x="4965" y="2107"/>
                    <a:pt x="4974" y="2107"/>
                    <a:pt x="4984" y="2106"/>
                  </a:cubicBezTo>
                  <a:cubicBezTo>
                    <a:pt x="5607" y="2074"/>
                    <a:pt x="6115" y="1107"/>
                    <a:pt x="5541" y="451"/>
                  </a:cubicBezTo>
                  <a:cubicBezTo>
                    <a:pt x="5309" y="159"/>
                    <a:pt x="4915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00" y="1074"/>
                    <a:pt x="2918" y="877"/>
                    <a:pt x="2804" y="713"/>
                  </a:cubicBezTo>
                  <a:cubicBezTo>
                    <a:pt x="2563" y="224"/>
                    <a:pt x="2077" y="0"/>
                    <a:pt x="1601" y="0"/>
                  </a:cubicBezTo>
                  <a:close/>
                  <a:moveTo>
                    <a:pt x="1900" y="6708"/>
                  </a:moveTo>
                  <a:cubicBezTo>
                    <a:pt x="1901" y="6710"/>
                    <a:pt x="1901" y="6711"/>
                    <a:pt x="1902" y="6712"/>
                  </a:cubicBezTo>
                  <a:cubicBezTo>
                    <a:pt x="1902" y="6711"/>
                    <a:pt x="1901" y="6710"/>
                    <a:pt x="1900" y="6708"/>
                  </a:cubicBezTo>
                  <a:close/>
                  <a:moveTo>
                    <a:pt x="4216" y="6708"/>
                  </a:moveTo>
                  <a:lnTo>
                    <a:pt x="4216" y="6708"/>
                  </a:lnTo>
                  <a:cubicBezTo>
                    <a:pt x="4215" y="6710"/>
                    <a:pt x="4214" y="6711"/>
                    <a:pt x="4213" y="6712"/>
                  </a:cubicBezTo>
                  <a:cubicBezTo>
                    <a:pt x="4214" y="6711"/>
                    <a:pt x="4215" y="6710"/>
                    <a:pt x="4216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18"/>
            <p:cNvSpPr/>
            <p:nvPr/>
          </p:nvSpPr>
          <p:spPr>
            <a:xfrm>
              <a:off x="1343704" y="3933540"/>
              <a:ext cx="170520" cy="268903"/>
            </a:xfrm>
            <a:custGeom>
              <a:rect b="b" l="l" r="r" t="t"/>
              <a:pathLst>
                <a:path extrusionOk="0" h="8197" w="5198">
                  <a:moveTo>
                    <a:pt x="4115" y="0"/>
                  </a:moveTo>
                  <a:lnTo>
                    <a:pt x="4115" y="0"/>
                  </a:lnTo>
                  <a:cubicBezTo>
                    <a:pt x="4115" y="1"/>
                    <a:pt x="4181" y="607"/>
                    <a:pt x="3787" y="836"/>
                  </a:cubicBezTo>
                  <a:cubicBezTo>
                    <a:pt x="3394" y="1066"/>
                    <a:pt x="2837" y="1525"/>
                    <a:pt x="3427" y="2049"/>
                  </a:cubicBezTo>
                  <a:cubicBezTo>
                    <a:pt x="4017" y="2574"/>
                    <a:pt x="4197" y="3328"/>
                    <a:pt x="3673" y="4065"/>
                  </a:cubicBezTo>
                  <a:cubicBezTo>
                    <a:pt x="3673" y="4065"/>
                    <a:pt x="3968" y="2967"/>
                    <a:pt x="3246" y="2475"/>
                  </a:cubicBezTo>
                  <a:cubicBezTo>
                    <a:pt x="3047" y="2343"/>
                    <a:pt x="2888" y="2306"/>
                    <a:pt x="2773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07" y="2492"/>
                    <a:pt x="2656" y="2639"/>
                    <a:pt x="2656" y="2787"/>
                  </a:cubicBezTo>
                  <a:cubicBezTo>
                    <a:pt x="2673" y="3000"/>
                    <a:pt x="2197" y="3361"/>
                    <a:pt x="2542" y="3754"/>
                  </a:cubicBezTo>
                  <a:cubicBezTo>
                    <a:pt x="2886" y="4131"/>
                    <a:pt x="3132" y="4918"/>
                    <a:pt x="1935" y="5803"/>
                  </a:cubicBezTo>
                  <a:cubicBezTo>
                    <a:pt x="1935" y="5803"/>
                    <a:pt x="2542" y="4442"/>
                    <a:pt x="2181" y="3738"/>
                  </a:cubicBezTo>
                  <a:cubicBezTo>
                    <a:pt x="1820" y="3000"/>
                    <a:pt x="1361" y="3148"/>
                    <a:pt x="952" y="2557"/>
                  </a:cubicBezTo>
                  <a:cubicBezTo>
                    <a:pt x="952" y="2557"/>
                    <a:pt x="1" y="3082"/>
                    <a:pt x="739" y="4229"/>
                  </a:cubicBezTo>
                  <a:cubicBezTo>
                    <a:pt x="1607" y="5573"/>
                    <a:pt x="525" y="7278"/>
                    <a:pt x="1460" y="8196"/>
                  </a:cubicBezTo>
                  <a:cubicBezTo>
                    <a:pt x="1460" y="8196"/>
                    <a:pt x="1411" y="6836"/>
                    <a:pt x="2673" y="5606"/>
                  </a:cubicBezTo>
                  <a:cubicBezTo>
                    <a:pt x="3935" y="4377"/>
                    <a:pt x="5197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18"/>
            <p:cNvSpPr/>
            <p:nvPr/>
          </p:nvSpPr>
          <p:spPr>
            <a:xfrm>
              <a:off x="1493757" y="3900210"/>
              <a:ext cx="99498" cy="147885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lnTo>
                    <a:pt x="2574" y="0"/>
                  </a:ln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287"/>
                    <a:pt x="1388" y="2641"/>
                    <a:pt x="1191" y="2641"/>
                  </a:cubicBezTo>
                  <a:cubicBezTo>
                    <a:pt x="1182" y="2641"/>
                    <a:pt x="1173" y="2640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5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16"/>
                    <a:pt x="2574" y="0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18"/>
            <p:cNvSpPr/>
            <p:nvPr/>
          </p:nvSpPr>
          <p:spPr>
            <a:xfrm>
              <a:off x="1296398" y="4181419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295" y="771"/>
                    <a:pt x="1" y="2443"/>
                    <a:pt x="3590" y="4262"/>
                  </a:cubicBezTo>
                  <a:cubicBezTo>
                    <a:pt x="3590" y="4262"/>
                    <a:pt x="2738" y="3771"/>
                    <a:pt x="2640" y="2476"/>
                  </a:cubicBezTo>
                  <a:cubicBezTo>
                    <a:pt x="2541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18"/>
            <p:cNvSpPr/>
            <p:nvPr/>
          </p:nvSpPr>
          <p:spPr>
            <a:xfrm>
              <a:off x="1152841" y="4267698"/>
              <a:ext cx="258667" cy="189908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3" y="609"/>
                    <a:pt x="3471" y="609"/>
                  </a:cubicBezTo>
                  <a:cubicBezTo>
                    <a:pt x="3415" y="609"/>
                    <a:pt x="3363" y="591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16" y="1174"/>
                    <a:pt x="3688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5" y="2468"/>
                    <a:pt x="3704" y="2550"/>
                    <a:pt x="2590" y="2714"/>
                  </a:cubicBezTo>
                  <a:cubicBezTo>
                    <a:pt x="1475" y="2878"/>
                    <a:pt x="590" y="3157"/>
                    <a:pt x="623" y="4124"/>
                  </a:cubicBezTo>
                  <a:cubicBezTo>
                    <a:pt x="648" y="4887"/>
                    <a:pt x="506" y="5245"/>
                    <a:pt x="250" y="5245"/>
                  </a:cubicBezTo>
                  <a:cubicBezTo>
                    <a:pt x="176" y="5245"/>
                    <a:pt x="92" y="5215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48" y="5788"/>
                    <a:pt x="1194" y="5788"/>
                  </a:cubicBezTo>
                  <a:cubicBezTo>
                    <a:pt x="1388" y="5788"/>
                    <a:pt x="1612" y="5762"/>
                    <a:pt x="1869" y="5698"/>
                  </a:cubicBezTo>
                  <a:cubicBezTo>
                    <a:pt x="3377" y="5321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84" y="1928"/>
                  </a:cubicBezTo>
                  <a:cubicBezTo>
                    <a:pt x="7884" y="1928"/>
                    <a:pt x="6425" y="1813"/>
                    <a:pt x="5868" y="960"/>
                  </a:cubicBezTo>
                  <a:cubicBezTo>
                    <a:pt x="5463" y="329"/>
                    <a:pt x="5049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18"/>
            <p:cNvSpPr/>
            <p:nvPr/>
          </p:nvSpPr>
          <p:spPr>
            <a:xfrm>
              <a:off x="1284555" y="4345873"/>
              <a:ext cx="252238" cy="205523"/>
            </a:xfrm>
            <a:custGeom>
              <a:rect b="b" l="l" r="r" t="t"/>
              <a:pathLst>
                <a:path extrusionOk="0" h="6265" w="7689">
                  <a:moveTo>
                    <a:pt x="3368" y="1"/>
                  </a:moveTo>
                  <a:cubicBezTo>
                    <a:pt x="3322" y="1"/>
                    <a:pt x="3276" y="2"/>
                    <a:pt x="3230" y="3"/>
                  </a:cubicBezTo>
                  <a:cubicBezTo>
                    <a:pt x="2673" y="20"/>
                    <a:pt x="2115" y="167"/>
                    <a:pt x="1624" y="462"/>
                  </a:cubicBezTo>
                  <a:cubicBezTo>
                    <a:pt x="1443" y="561"/>
                    <a:pt x="1296" y="676"/>
                    <a:pt x="1148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42" y="4248"/>
                    <a:pt x="1981" y="4264"/>
                    <a:pt x="2120" y="4264"/>
                  </a:cubicBezTo>
                  <a:cubicBezTo>
                    <a:pt x="2613" y="4264"/>
                    <a:pt x="3089" y="4063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43" y="1919"/>
                    <a:pt x="2811" y="1759"/>
                    <a:pt x="2473" y="1759"/>
                  </a:cubicBezTo>
                  <a:cubicBezTo>
                    <a:pt x="2288" y="1759"/>
                    <a:pt x="2103" y="1807"/>
                    <a:pt x="1935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7" y="3078"/>
                    <a:pt x="1998" y="3123"/>
                    <a:pt x="2139" y="3123"/>
                  </a:cubicBezTo>
                  <a:cubicBezTo>
                    <a:pt x="2383" y="3123"/>
                    <a:pt x="2625" y="2989"/>
                    <a:pt x="2656" y="2823"/>
                  </a:cubicBezTo>
                  <a:cubicBezTo>
                    <a:pt x="2715" y="2557"/>
                    <a:pt x="2509" y="2305"/>
                    <a:pt x="2264" y="2305"/>
                  </a:cubicBezTo>
                  <a:cubicBezTo>
                    <a:pt x="2237" y="2305"/>
                    <a:pt x="2209" y="2308"/>
                    <a:pt x="2181" y="2315"/>
                  </a:cubicBezTo>
                  <a:cubicBezTo>
                    <a:pt x="1919" y="2380"/>
                    <a:pt x="1935" y="2528"/>
                    <a:pt x="1837" y="2544"/>
                  </a:cubicBezTo>
                  <a:cubicBezTo>
                    <a:pt x="1755" y="2544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33" y="1938"/>
                  </a:cubicBezTo>
                  <a:cubicBezTo>
                    <a:pt x="2175" y="1864"/>
                    <a:pt x="2325" y="1829"/>
                    <a:pt x="2473" y="1829"/>
                  </a:cubicBezTo>
                  <a:cubicBezTo>
                    <a:pt x="2786" y="1829"/>
                    <a:pt x="3090" y="1987"/>
                    <a:pt x="3279" y="2265"/>
                  </a:cubicBezTo>
                  <a:cubicBezTo>
                    <a:pt x="3558" y="2675"/>
                    <a:pt x="3541" y="3216"/>
                    <a:pt x="3263" y="3626"/>
                  </a:cubicBezTo>
                  <a:cubicBezTo>
                    <a:pt x="3019" y="3947"/>
                    <a:pt x="2574" y="4127"/>
                    <a:pt x="2124" y="4127"/>
                  </a:cubicBezTo>
                  <a:cubicBezTo>
                    <a:pt x="2000" y="4127"/>
                    <a:pt x="1876" y="4113"/>
                    <a:pt x="1755" y="4085"/>
                  </a:cubicBezTo>
                  <a:cubicBezTo>
                    <a:pt x="542" y="3773"/>
                    <a:pt x="214" y="1856"/>
                    <a:pt x="1263" y="938"/>
                  </a:cubicBezTo>
                  <a:cubicBezTo>
                    <a:pt x="1737" y="494"/>
                    <a:pt x="2314" y="324"/>
                    <a:pt x="2899" y="324"/>
                  </a:cubicBezTo>
                  <a:cubicBezTo>
                    <a:pt x="3608" y="324"/>
                    <a:pt x="4328" y="574"/>
                    <a:pt x="4886" y="889"/>
                  </a:cubicBezTo>
                  <a:cubicBezTo>
                    <a:pt x="5820" y="1413"/>
                    <a:pt x="6557" y="2249"/>
                    <a:pt x="6967" y="3249"/>
                  </a:cubicBezTo>
                  <a:cubicBezTo>
                    <a:pt x="7279" y="4052"/>
                    <a:pt x="7459" y="4904"/>
                    <a:pt x="7459" y="5773"/>
                  </a:cubicBezTo>
                  <a:cubicBezTo>
                    <a:pt x="7459" y="5937"/>
                    <a:pt x="7443" y="6101"/>
                    <a:pt x="7410" y="6265"/>
                  </a:cubicBezTo>
                  <a:cubicBezTo>
                    <a:pt x="7424" y="6223"/>
                    <a:pt x="7438" y="6157"/>
                    <a:pt x="7452" y="6097"/>
                  </a:cubicBezTo>
                  <a:lnTo>
                    <a:pt x="7452" y="6097"/>
                  </a:lnTo>
                  <a:cubicBezTo>
                    <a:pt x="7450" y="6133"/>
                    <a:pt x="7459" y="6150"/>
                    <a:pt x="7459" y="6150"/>
                  </a:cubicBezTo>
                  <a:lnTo>
                    <a:pt x="7459" y="6068"/>
                  </a:lnTo>
                  <a:cubicBezTo>
                    <a:pt x="7457" y="6078"/>
                    <a:pt x="7454" y="6087"/>
                    <a:pt x="7452" y="6097"/>
                  </a:cubicBezTo>
                  <a:lnTo>
                    <a:pt x="7452" y="6097"/>
                  </a:lnTo>
                  <a:cubicBezTo>
                    <a:pt x="7453" y="6084"/>
                    <a:pt x="7455" y="6069"/>
                    <a:pt x="7459" y="6052"/>
                  </a:cubicBezTo>
                  <a:cubicBezTo>
                    <a:pt x="7688" y="4872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18"/>
            <p:cNvSpPr/>
            <p:nvPr/>
          </p:nvSpPr>
          <p:spPr>
            <a:xfrm>
              <a:off x="1424143" y="4408565"/>
              <a:ext cx="99760" cy="107371"/>
            </a:xfrm>
            <a:custGeom>
              <a:rect b="b" l="l" r="r" t="t"/>
              <a:pathLst>
                <a:path extrusionOk="0" h="3273" w="3041">
                  <a:moveTo>
                    <a:pt x="734" y="0"/>
                  </a:moveTo>
                  <a:cubicBezTo>
                    <a:pt x="66" y="0"/>
                    <a:pt x="1" y="784"/>
                    <a:pt x="1090" y="961"/>
                  </a:cubicBezTo>
                  <a:cubicBezTo>
                    <a:pt x="2352" y="1174"/>
                    <a:pt x="3040" y="3272"/>
                    <a:pt x="3040" y="3272"/>
                  </a:cubicBezTo>
                  <a:cubicBezTo>
                    <a:pt x="3040" y="3272"/>
                    <a:pt x="2729" y="1010"/>
                    <a:pt x="1467" y="240"/>
                  </a:cubicBezTo>
                  <a:cubicBezTo>
                    <a:pt x="1179" y="68"/>
                    <a:pt x="930" y="0"/>
                    <a:pt x="7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18"/>
            <p:cNvSpPr/>
            <p:nvPr/>
          </p:nvSpPr>
          <p:spPr>
            <a:xfrm>
              <a:off x="1223799" y="4400265"/>
              <a:ext cx="171570" cy="148246"/>
            </a:xfrm>
            <a:custGeom>
              <a:rect b="b" l="l" r="r" t="t"/>
              <a:pathLst>
                <a:path extrusionOk="0" h="4519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4" y="1706"/>
                  </a:cubicBezTo>
                  <a:cubicBezTo>
                    <a:pt x="1" y="2083"/>
                    <a:pt x="99" y="2706"/>
                    <a:pt x="214" y="3033"/>
                  </a:cubicBezTo>
                  <a:cubicBezTo>
                    <a:pt x="279" y="3263"/>
                    <a:pt x="247" y="3509"/>
                    <a:pt x="132" y="3722"/>
                  </a:cubicBezTo>
                  <a:cubicBezTo>
                    <a:pt x="410" y="3492"/>
                    <a:pt x="722" y="3312"/>
                    <a:pt x="1066" y="3230"/>
                  </a:cubicBezTo>
                  <a:cubicBezTo>
                    <a:pt x="1673" y="3050"/>
                    <a:pt x="1656" y="2755"/>
                    <a:pt x="1656" y="2279"/>
                  </a:cubicBezTo>
                  <a:cubicBezTo>
                    <a:pt x="1643" y="1901"/>
                    <a:pt x="1796" y="1868"/>
                    <a:pt x="1850" y="1868"/>
                  </a:cubicBezTo>
                  <a:cubicBezTo>
                    <a:pt x="1862" y="1868"/>
                    <a:pt x="1869" y="1870"/>
                    <a:pt x="1869" y="1870"/>
                  </a:cubicBezTo>
                  <a:cubicBezTo>
                    <a:pt x="1878" y="1869"/>
                    <a:pt x="1886" y="1868"/>
                    <a:pt x="1894" y="1868"/>
                  </a:cubicBezTo>
                  <a:cubicBezTo>
                    <a:pt x="2161" y="1868"/>
                    <a:pt x="2098" y="2387"/>
                    <a:pt x="2082" y="2689"/>
                  </a:cubicBezTo>
                  <a:cubicBezTo>
                    <a:pt x="1984" y="3214"/>
                    <a:pt x="2132" y="3755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1"/>
                    <a:pt x="4410" y="4263"/>
                  </a:cubicBezTo>
                  <a:cubicBezTo>
                    <a:pt x="4514" y="4217"/>
                    <a:pt x="4626" y="4195"/>
                    <a:pt x="4739" y="4195"/>
                  </a:cubicBezTo>
                  <a:cubicBezTo>
                    <a:pt x="4910" y="4195"/>
                    <a:pt x="5081" y="4246"/>
                    <a:pt x="5230" y="4345"/>
                  </a:cubicBezTo>
                  <a:cubicBezTo>
                    <a:pt x="5082" y="3460"/>
                    <a:pt x="4656" y="3197"/>
                    <a:pt x="4017" y="3132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18"/>
            <p:cNvSpPr/>
            <p:nvPr/>
          </p:nvSpPr>
          <p:spPr>
            <a:xfrm>
              <a:off x="1251225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71" y="1542"/>
                  </a:cubicBezTo>
                  <a:cubicBezTo>
                    <a:pt x="1296" y="1263"/>
                    <a:pt x="1099" y="837"/>
                    <a:pt x="1001" y="558"/>
                  </a:cubicBezTo>
                  <a:cubicBezTo>
                    <a:pt x="951" y="378"/>
                    <a:pt x="935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18"/>
            <p:cNvSpPr/>
            <p:nvPr/>
          </p:nvSpPr>
          <p:spPr>
            <a:xfrm>
              <a:off x="1064626" y="4217636"/>
              <a:ext cx="226978" cy="160285"/>
            </a:xfrm>
            <a:custGeom>
              <a:rect b="b" l="l" r="r" t="t"/>
              <a:pathLst>
                <a:path extrusionOk="0" h="4886" w="6919">
                  <a:moveTo>
                    <a:pt x="4978" y="1"/>
                  </a:moveTo>
                  <a:cubicBezTo>
                    <a:pt x="4754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699"/>
                    <a:pt x="5181" y="3732"/>
                    <a:pt x="5344" y="3749"/>
                  </a:cubicBezTo>
                  <a:cubicBezTo>
                    <a:pt x="4885" y="3831"/>
                    <a:pt x="4459" y="3978"/>
                    <a:pt x="4033" y="4191"/>
                  </a:cubicBezTo>
                  <a:cubicBezTo>
                    <a:pt x="3886" y="4273"/>
                    <a:pt x="3656" y="4339"/>
                    <a:pt x="3607" y="4355"/>
                  </a:cubicBezTo>
                  <a:cubicBezTo>
                    <a:pt x="3153" y="4527"/>
                    <a:pt x="2723" y="4603"/>
                    <a:pt x="2336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45" y="3355"/>
                    <a:pt x="329" y="2863"/>
                    <a:pt x="558" y="2454"/>
                  </a:cubicBezTo>
                  <a:lnTo>
                    <a:pt x="575" y="2421"/>
                  </a:lnTo>
                  <a:cubicBezTo>
                    <a:pt x="779" y="2106"/>
                    <a:pt x="1115" y="1959"/>
                    <a:pt x="1428" y="1959"/>
                  </a:cubicBezTo>
                  <a:cubicBezTo>
                    <a:pt x="1719" y="1959"/>
                    <a:pt x="1989" y="2086"/>
                    <a:pt x="2115" y="2323"/>
                  </a:cubicBezTo>
                  <a:cubicBezTo>
                    <a:pt x="2230" y="2454"/>
                    <a:pt x="2296" y="2618"/>
                    <a:pt x="2296" y="2798"/>
                  </a:cubicBezTo>
                  <a:cubicBezTo>
                    <a:pt x="2296" y="2945"/>
                    <a:pt x="2230" y="3093"/>
                    <a:pt x="2115" y="3208"/>
                  </a:cubicBezTo>
                  <a:cubicBezTo>
                    <a:pt x="2010" y="3304"/>
                    <a:pt x="1951" y="3335"/>
                    <a:pt x="1923" y="3335"/>
                  </a:cubicBezTo>
                  <a:cubicBezTo>
                    <a:pt x="1898" y="3335"/>
                    <a:pt x="1895" y="3312"/>
                    <a:pt x="1902" y="3290"/>
                  </a:cubicBezTo>
                  <a:cubicBezTo>
                    <a:pt x="2018" y="3030"/>
                    <a:pt x="1727" y="2861"/>
                    <a:pt x="1474" y="2861"/>
                  </a:cubicBezTo>
                  <a:cubicBezTo>
                    <a:pt x="1295" y="2861"/>
                    <a:pt x="1135" y="2945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4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4"/>
                    <a:pt x="2083" y="3388"/>
                  </a:cubicBezTo>
                  <a:lnTo>
                    <a:pt x="2099" y="3388"/>
                  </a:lnTo>
                  <a:cubicBezTo>
                    <a:pt x="2394" y="3093"/>
                    <a:pt x="2443" y="2634"/>
                    <a:pt x="2181" y="2290"/>
                  </a:cubicBezTo>
                  <a:cubicBezTo>
                    <a:pt x="2043" y="2021"/>
                    <a:pt x="1730" y="1874"/>
                    <a:pt x="1395" y="1874"/>
                  </a:cubicBezTo>
                  <a:cubicBezTo>
                    <a:pt x="1055" y="1874"/>
                    <a:pt x="691" y="2025"/>
                    <a:pt x="460" y="2355"/>
                  </a:cubicBezTo>
                  <a:cubicBezTo>
                    <a:pt x="1" y="2962"/>
                    <a:pt x="148" y="4126"/>
                    <a:pt x="935" y="4585"/>
                  </a:cubicBezTo>
                  <a:cubicBezTo>
                    <a:pt x="1284" y="4773"/>
                    <a:pt x="1684" y="4885"/>
                    <a:pt x="2079" y="4885"/>
                  </a:cubicBezTo>
                  <a:cubicBezTo>
                    <a:pt x="2130" y="4885"/>
                    <a:pt x="2180" y="4883"/>
                    <a:pt x="2230" y="4880"/>
                  </a:cubicBezTo>
                  <a:cubicBezTo>
                    <a:pt x="3132" y="4863"/>
                    <a:pt x="3853" y="4371"/>
                    <a:pt x="5033" y="4011"/>
                  </a:cubicBezTo>
                  <a:cubicBezTo>
                    <a:pt x="5459" y="3896"/>
                    <a:pt x="5902" y="3831"/>
                    <a:pt x="6344" y="3798"/>
                  </a:cubicBezTo>
                  <a:cubicBezTo>
                    <a:pt x="6541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5" y="3663"/>
                    <a:pt x="6639" y="3663"/>
                  </a:cubicBezTo>
                  <a:cubicBezTo>
                    <a:pt x="6484" y="3663"/>
                    <a:pt x="6295" y="3634"/>
                    <a:pt x="6164" y="3519"/>
                  </a:cubicBezTo>
                  <a:cubicBezTo>
                    <a:pt x="5902" y="3273"/>
                    <a:pt x="5918" y="3372"/>
                    <a:pt x="5623" y="3290"/>
                  </a:cubicBezTo>
                  <a:cubicBezTo>
                    <a:pt x="5459" y="3240"/>
                    <a:pt x="5361" y="3077"/>
                    <a:pt x="5361" y="2913"/>
                  </a:cubicBezTo>
                  <a:cubicBezTo>
                    <a:pt x="5164" y="3077"/>
                    <a:pt x="5131" y="3372"/>
                    <a:pt x="5279" y="3585"/>
                  </a:cubicBezTo>
                  <a:cubicBezTo>
                    <a:pt x="5279" y="3585"/>
                    <a:pt x="4558" y="3585"/>
                    <a:pt x="4377" y="3208"/>
                  </a:cubicBezTo>
                  <a:cubicBezTo>
                    <a:pt x="4213" y="2831"/>
                    <a:pt x="4410" y="2847"/>
                    <a:pt x="4558" y="2765"/>
                  </a:cubicBezTo>
                  <a:cubicBezTo>
                    <a:pt x="4705" y="2667"/>
                    <a:pt x="4754" y="2536"/>
                    <a:pt x="4590" y="2323"/>
                  </a:cubicBezTo>
                  <a:cubicBezTo>
                    <a:pt x="4443" y="2126"/>
                    <a:pt x="4459" y="1749"/>
                    <a:pt x="4738" y="1749"/>
                  </a:cubicBezTo>
                  <a:cubicBezTo>
                    <a:pt x="4660" y="1580"/>
                    <a:pt x="4489" y="1483"/>
                    <a:pt x="4315" y="1483"/>
                  </a:cubicBezTo>
                  <a:cubicBezTo>
                    <a:pt x="4270" y="1483"/>
                    <a:pt x="4225" y="1489"/>
                    <a:pt x="4181" y="1503"/>
                  </a:cubicBezTo>
                  <a:cubicBezTo>
                    <a:pt x="3754" y="1569"/>
                    <a:pt x="3738" y="2175"/>
                    <a:pt x="3738" y="2175"/>
                  </a:cubicBezTo>
                  <a:cubicBezTo>
                    <a:pt x="3738" y="2175"/>
                    <a:pt x="3443" y="1421"/>
                    <a:pt x="3935" y="1044"/>
                  </a:cubicBezTo>
                  <a:cubicBezTo>
                    <a:pt x="4118" y="899"/>
                    <a:pt x="4264" y="844"/>
                    <a:pt x="4379" y="844"/>
                  </a:cubicBezTo>
                  <a:cubicBezTo>
                    <a:pt x="4563" y="844"/>
                    <a:pt x="4665" y="985"/>
                    <a:pt x="4705" y="1126"/>
                  </a:cubicBezTo>
                  <a:cubicBezTo>
                    <a:pt x="4758" y="1311"/>
                    <a:pt x="4865" y="1465"/>
                    <a:pt x="5008" y="1465"/>
                  </a:cubicBezTo>
                  <a:cubicBezTo>
                    <a:pt x="5041" y="1465"/>
                    <a:pt x="5077" y="1456"/>
                    <a:pt x="5115" y="1437"/>
                  </a:cubicBezTo>
                  <a:cubicBezTo>
                    <a:pt x="5259" y="1371"/>
                    <a:pt x="5373" y="1267"/>
                    <a:pt x="5472" y="1267"/>
                  </a:cubicBezTo>
                  <a:cubicBezTo>
                    <a:pt x="5520" y="1267"/>
                    <a:pt x="5564" y="1291"/>
                    <a:pt x="5607" y="1355"/>
                  </a:cubicBezTo>
                  <a:cubicBezTo>
                    <a:pt x="5705" y="1601"/>
                    <a:pt x="5607" y="1896"/>
                    <a:pt x="5361" y="2011"/>
                  </a:cubicBezTo>
                  <a:cubicBezTo>
                    <a:pt x="5361" y="2011"/>
                    <a:pt x="5367" y="2011"/>
                    <a:pt x="5377" y="2011"/>
                  </a:cubicBezTo>
                  <a:cubicBezTo>
                    <a:pt x="5484" y="2011"/>
                    <a:pt x="6094" y="1984"/>
                    <a:pt x="6213" y="1372"/>
                  </a:cubicBezTo>
                  <a:cubicBezTo>
                    <a:pt x="6331" y="822"/>
                    <a:pt x="5864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18"/>
            <p:cNvSpPr/>
            <p:nvPr/>
          </p:nvSpPr>
          <p:spPr>
            <a:xfrm>
              <a:off x="1028081" y="4303489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53" y="1"/>
                  </a:moveTo>
                  <a:cubicBezTo>
                    <a:pt x="853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31" y="3099"/>
                    <a:pt x="1164" y="3312"/>
                  </a:cubicBezTo>
                  <a:cubicBezTo>
                    <a:pt x="1215" y="3223"/>
                    <a:pt x="1304" y="3164"/>
                    <a:pt x="1395" y="3164"/>
                  </a:cubicBezTo>
                  <a:cubicBezTo>
                    <a:pt x="1422" y="3164"/>
                    <a:pt x="1449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098" y="1574"/>
                    <a:pt x="754" y="787"/>
                    <a:pt x="85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18"/>
            <p:cNvSpPr/>
            <p:nvPr/>
          </p:nvSpPr>
          <p:spPr>
            <a:xfrm>
              <a:off x="-85015" y="4897400"/>
              <a:ext cx="297935" cy="207098"/>
            </a:xfrm>
            <a:custGeom>
              <a:rect b="b" l="l" r="r" t="t"/>
              <a:pathLst>
                <a:path extrusionOk="0" h="6313" w="9082">
                  <a:moveTo>
                    <a:pt x="7085" y="0"/>
                  </a:moveTo>
                  <a:cubicBezTo>
                    <a:pt x="6630" y="0"/>
                    <a:pt x="6201" y="163"/>
                    <a:pt x="5934" y="501"/>
                  </a:cubicBezTo>
                  <a:cubicBezTo>
                    <a:pt x="5540" y="910"/>
                    <a:pt x="5491" y="1533"/>
                    <a:pt x="5819" y="1992"/>
                  </a:cubicBezTo>
                  <a:cubicBezTo>
                    <a:pt x="5901" y="2140"/>
                    <a:pt x="6032" y="2238"/>
                    <a:pt x="6196" y="2304"/>
                  </a:cubicBezTo>
                  <a:lnTo>
                    <a:pt x="6229" y="2320"/>
                  </a:lnTo>
                  <a:lnTo>
                    <a:pt x="6294" y="2336"/>
                  </a:lnTo>
                  <a:cubicBezTo>
                    <a:pt x="6327" y="2353"/>
                    <a:pt x="6360" y="2353"/>
                    <a:pt x="6393" y="2369"/>
                  </a:cubicBezTo>
                  <a:cubicBezTo>
                    <a:pt x="6461" y="2385"/>
                    <a:pt x="6531" y="2394"/>
                    <a:pt x="6600" y="2394"/>
                  </a:cubicBezTo>
                  <a:cubicBezTo>
                    <a:pt x="6812" y="2394"/>
                    <a:pt x="7019" y="2317"/>
                    <a:pt x="7180" y="2156"/>
                  </a:cubicBezTo>
                  <a:cubicBezTo>
                    <a:pt x="7570" y="1751"/>
                    <a:pt x="7300" y="1208"/>
                    <a:pt x="6962" y="1208"/>
                  </a:cubicBezTo>
                  <a:cubicBezTo>
                    <a:pt x="6931" y="1208"/>
                    <a:pt x="6900" y="1212"/>
                    <a:pt x="6868" y="1222"/>
                  </a:cubicBezTo>
                  <a:cubicBezTo>
                    <a:pt x="6557" y="1304"/>
                    <a:pt x="6491" y="1714"/>
                    <a:pt x="6721" y="1845"/>
                  </a:cubicBezTo>
                  <a:cubicBezTo>
                    <a:pt x="6775" y="1875"/>
                    <a:pt x="6833" y="1889"/>
                    <a:pt x="6891" y="1889"/>
                  </a:cubicBezTo>
                  <a:cubicBezTo>
                    <a:pt x="6992" y="1889"/>
                    <a:pt x="7091" y="1846"/>
                    <a:pt x="7163" y="1763"/>
                  </a:cubicBezTo>
                  <a:lnTo>
                    <a:pt x="7163" y="1763"/>
                  </a:lnTo>
                  <a:cubicBezTo>
                    <a:pt x="7196" y="1910"/>
                    <a:pt x="7147" y="2058"/>
                    <a:pt x="7016" y="2140"/>
                  </a:cubicBezTo>
                  <a:cubicBezTo>
                    <a:pt x="6875" y="2257"/>
                    <a:pt x="6701" y="2315"/>
                    <a:pt x="6530" y="2315"/>
                  </a:cubicBezTo>
                  <a:cubicBezTo>
                    <a:pt x="6461" y="2315"/>
                    <a:pt x="6393" y="2306"/>
                    <a:pt x="6327" y="2287"/>
                  </a:cubicBezTo>
                  <a:cubicBezTo>
                    <a:pt x="6229" y="2271"/>
                    <a:pt x="6147" y="2222"/>
                    <a:pt x="6065" y="2173"/>
                  </a:cubicBezTo>
                  <a:cubicBezTo>
                    <a:pt x="5557" y="1763"/>
                    <a:pt x="5524" y="1009"/>
                    <a:pt x="5983" y="550"/>
                  </a:cubicBezTo>
                  <a:cubicBezTo>
                    <a:pt x="6239" y="246"/>
                    <a:pt x="6632" y="102"/>
                    <a:pt x="7049" y="102"/>
                  </a:cubicBezTo>
                  <a:cubicBezTo>
                    <a:pt x="7915" y="102"/>
                    <a:pt x="8879" y="727"/>
                    <a:pt x="8901" y="1845"/>
                  </a:cubicBezTo>
                  <a:cubicBezTo>
                    <a:pt x="8917" y="2664"/>
                    <a:pt x="8491" y="3402"/>
                    <a:pt x="7770" y="3795"/>
                  </a:cubicBezTo>
                  <a:lnTo>
                    <a:pt x="7704" y="3812"/>
                  </a:lnTo>
                  <a:cubicBezTo>
                    <a:pt x="7622" y="3844"/>
                    <a:pt x="7540" y="3877"/>
                    <a:pt x="7442" y="3894"/>
                  </a:cubicBezTo>
                  <a:cubicBezTo>
                    <a:pt x="7215" y="3946"/>
                    <a:pt x="6990" y="3968"/>
                    <a:pt x="6765" y="3968"/>
                  </a:cubicBezTo>
                  <a:cubicBezTo>
                    <a:pt x="5178" y="3968"/>
                    <a:pt x="3643" y="2834"/>
                    <a:pt x="2302" y="2834"/>
                  </a:cubicBezTo>
                  <a:cubicBezTo>
                    <a:pt x="2155" y="2834"/>
                    <a:pt x="2011" y="2847"/>
                    <a:pt x="1869" y="2877"/>
                  </a:cubicBezTo>
                  <a:cubicBezTo>
                    <a:pt x="623" y="3156"/>
                    <a:pt x="262" y="4041"/>
                    <a:pt x="148" y="4582"/>
                  </a:cubicBezTo>
                  <a:cubicBezTo>
                    <a:pt x="0" y="5123"/>
                    <a:pt x="115" y="5729"/>
                    <a:pt x="558" y="6057"/>
                  </a:cubicBezTo>
                  <a:cubicBezTo>
                    <a:pt x="784" y="6233"/>
                    <a:pt x="1055" y="6313"/>
                    <a:pt x="1320" y="6313"/>
                  </a:cubicBezTo>
                  <a:cubicBezTo>
                    <a:pt x="1747" y="6313"/>
                    <a:pt x="2156" y="6106"/>
                    <a:pt x="2328" y="5762"/>
                  </a:cubicBezTo>
                  <a:cubicBezTo>
                    <a:pt x="2656" y="5221"/>
                    <a:pt x="2361" y="4516"/>
                    <a:pt x="1869" y="4402"/>
                  </a:cubicBezTo>
                  <a:cubicBezTo>
                    <a:pt x="1770" y="4356"/>
                    <a:pt x="1666" y="4335"/>
                    <a:pt x="1563" y="4335"/>
                  </a:cubicBezTo>
                  <a:cubicBezTo>
                    <a:pt x="1257" y="4335"/>
                    <a:pt x="963" y="4525"/>
                    <a:pt x="853" y="4844"/>
                  </a:cubicBezTo>
                  <a:cubicBezTo>
                    <a:pt x="820" y="4959"/>
                    <a:pt x="803" y="5090"/>
                    <a:pt x="836" y="5221"/>
                  </a:cubicBezTo>
                  <a:lnTo>
                    <a:pt x="836" y="5238"/>
                  </a:lnTo>
                  <a:cubicBezTo>
                    <a:pt x="836" y="5238"/>
                    <a:pt x="836" y="5254"/>
                    <a:pt x="836" y="5270"/>
                  </a:cubicBezTo>
                  <a:cubicBezTo>
                    <a:pt x="836" y="5287"/>
                    <a:pt x="836" y="5287"/>
                    <a:pt x="836" y="5303"/>
                  </a:cubicBezTo>
                  <a:cubicBezTo>
                    <a:pt x="910" y="5525"/>
                    <a:pt x="1122" y="5663"/>
                    <a:pt x="1341" y="5663"/>
                  </a:cubicBezTo>
                  <a:cubicBezTo>
                    <a:pt x="1414" y="5663"/>
                    <a:pt x="1488" y="5647"/>
                    <a:pt x="1557" y="5615"/>
                  </a:cubicBezTo>
                  <a:cubicBezTo>
                    <a:pt x="1904" y="5473"/>
                    <a:pt x="1797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49" y="4959"/>
                    <a:pt x="1115" y="5320"/>
                    <a:pt x="1066" y="5369"/>
                  </a:cubicBezTo>
                  <a:cubicBezTo>
                    <a:pt x="1052" y="5383"/>
                    <a:pt x="1037" y="5389"/>
                    <a:pt x="1022" y="5389"/>
                  </a:cubicBezTo>
                  <a:cubicBezTo>
                    <a:pt x="968" y="5389"/>
                    <a:pt x="915" y="5313"/>
                    <a:pt x="902" y="5287"/>
                  </a:cubicBezTo>
                  <a:cubicBezTo>
                    <a:pt x="836" y="5090"/>
                    <a:pt x="853" y="4877"/>
                    <a:pt x="935" y="4713"/>
                  </a:cubicBezTo>
                  <a:cubicBezTo>
                    <a:pt x="1085" y="4505"/>
                    <a:pt x="1317" y="4387"/>
                    <a:pt x="1555" y="4387"/>
                  </a:cubicBezTo>
                  <a:cubicBezTo>
                    <a:pt x="1655" y="4387"/>
                    <a:pt x="1756" y="4407"/>
                    <a:pt x="1852" y="4451"/>
                  </a:cubicBezTo>
                  <a:cubicBezTo>
                    <a:pt x="2311" y="4566"/>
                    <a:pt x="2557" y="5221"/>
                    <a:pt x="2246" y="5713"/>
                  </a:cubicBezTo>
                  <a:cubicBezTo>
                    <a:pt x="2085" y="6024"/>
                    <a:pt x="1709" y="6207"/>
                    <a:pt x="1325" y="6207"/>
                  </a:cubicBezTo>
                  <a:cubicBezTo>
                    <a:pt x="1082" y="6207"/>
                    <a:pt x="836" y="6134"/>
                    <a:pt x="639" y="5975"/>
                  </a:cubicBezTo>
                  <a:cubicBezTo>
                    <a:pt x="115" y="5566"/>
                    <a:pt x="115" y="4631"/>
                    <a:pt x="558" y="4058"/>
                  </a:cubicBezTo>
                  <a:cubicBezTo>
                    <a:pt x="903" y="3576"/>
                    <a:pt x="1492" y="3345"/>
                    <a:pt x="2104" y="3345"/>
                  </a:cubicBezTo>
                  <a:cubicBezTo>
                    <a:pt x="2304" y="3345"/>
                    <a:pt x="2507" y="3370"/>
                    <a:pt x="2705" y="3418"/>
                  </a:cubicBezTo>
                  <a:cubicBezTo>
                    <a:pt x="3508" y="3615"/>
                    <a:pt x="4344" y="3959"/>
                    <a:pt x="5229" y="4189"/>
                  </a:cubicBezTo>
                  <a:cubicBezTo>
                    <a:pt x="5550" y="4248"/>
                    <a:pt x="5879" y="4282"/>
                    <a:pt x="6205" y="4282"/>
                  </a:cubicBezTo>
                  <a:cubicBezTo>
                    <a:pt x="6781" y="4282"/>
                    <a:pt x="7350" y="4177"/>
                    <a:pt x="7852" y="3926"/>
                  </a:cubicBezTo>
                  <a:cubicBezTo>
                    <a:pt x="8622" y="3517"/>
                    <a:pt x="9081" y="2713"/>
                    <a:pt x="9048" y="1845"/>
                  </a:cubicBezTo>
                  <a:cubicBezTo>
                    <a:pt x="9015" y="653"/>
                    <a:pt x="7997" y="0"/>
                    <a:pt x="7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18"/>
            <p:cNvSpPr/>
            <p:nvPr/>
          </p:nvSpPr>
          <p:spPr>
            <a:xfrm>
              <a:off x="-49519" y="5014811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0"/>
                  </a:moveTo>
                  <a:cubicBezTo>
                    <a:pt x="332" y="0"/>
                    <a:pt x="0" y="265"/>
                    <a:pt x="0" y="265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7"/>
                    <a:pt x="1623" y="511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60" y="2921"/>
                    <a:pt x="2721" y="3085"/>
                  </a:cubicBezTo>
                  <a:cubicBezTo>
                    <a:pt x="3082" y="3249"/>
                    <a:pt x="2901" y="3691"/>
                    <a:pt x="2901" y="3691"/>
                  </a:cubicBezTo>
                  <a:cubicBezTo>
                    <a:pt x="4245" y="2872"/>
                    <a:pt x="3377" y="1937"/>
                    <a:pt x="3147" y="1659"/>
                  </a:cubicBezTo>
                  <a:cubicBezTo>
                    <a:pt x="2957" y="1441"/>
                    <a:pt x="3083" y="1200"/>
                    <a:pt x="3272" y="1200"/>
                  </a:cubicBezTo>
                  <a:cubicBezTo>
                    <a:pt x="3310" y="1200"/>
                    <a:pt x="3351" y="1210"/>
                    <a:pt x="3393" y="1233"/>
                  </a:cubicBezTo>
                  <a:cubicBezTo>
                    <a:pt x="3639" y="1364"/>
                    <a:pt x="3278" y="1872"/>
                    <a:pt x="3950" y="2298"/>
                  </a:cubicBezTo>
                  <a:cubicBezTo>
                    <a:pt x="4120" y="2410"/>
                    <a:pt x="4279" y="2451"/>
                    <a:pt x="4422" y="2451"/>
                  </a:cubicBezTo>
                  <a:cubicBezTo>
                    <a:pt x="4846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4" y="2085"/>
                    <a:pt x="5119" y="2085"/>
                    <a:pt x="5113" y="2085"/>
                  </a:cubicBezTo>
                  <a:cubicBezTo>
                    <a:pt x="4744" y="2085"/>
                    <a:pt x="4948" y="1574"/>
                    <a:pt x="4786" y="1413"/>
                  </a:cubicBezTo>
                  <a:cubicBezTo>
                    <a:pt x="4702" y="1350"/>
                    <a:pt x="4605" y="1320"/>
                    <a:pt x="4511" y="1320"/>
                  </a:cubicBezTo>
                  <a:cubicBezTo>
                    <a:pt x="4458" y="1320"/>
                    <a:pt x="4407" y="1330"/>
                    <a:pt x="4360" y="1347"/>
                  </a:cubicBezTo>
                  <a:cubicBezTo>
                    <a:pt x="4311" y="1359"/>
                    <a:pt x="4263" y="1364"/>
                    <a:pt x="4219" y="1364"/>
                  </a:cubicBezTo>
                  <a:cubicBezTo>
                    <a:pt x="4071" y="1364"/>
                    <a:pt x="3969" y="1305"/>
                    <a:pt x="4032" y="1216"/>
                  </a:cubicBezTo>
                  <a:cubicBezTo>
                    <a:pt x="4066" y="1174"/>
                    <a:pt x="4102" y="1158"/>
                    <a:pt x="4148" y="1158"/>
                  </a:cubicBezTo>
                  <a:cubicBezTo>
                    <a:pt x="4283" y="1158"/>
                    <a:pt x="4508" y="1294"/>
                    <a:pt x="5032" y="1331"/>
                  </a:cubicBezTo>
                  <a:cubicBezTo>
                    <a:pt x="5060" y="1333"/>
                    <a:pt x="5087" y="1333"/>
                    <a:pt x="5114" y="1333"/>
                  </a:cubicBezTo>
                  <a:cubicBezTo>
                    <a:pt x="5892" y="1333"/>
                    <a:pt x="6458" y="675"/>
                    <a:pt x="6458" y="675"/>
                  </a:cubicBezTo>
                  <a:lnTo>
                    <a:pt x="6458" y="675"/>
                  </a:lnTo>
                  <a:cubicBezTo>
                    <a:pt x="5999" y="931"/>
                    <a:pt x="5513" y="1029"/>
                    <a:pt x="5026" y="1029"/>
                  </a:cubicBezTo>
                  <a:cubicBezTo>
                    <a:pt x="3858" y="1029"/>
                    <a:pt x="2680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18"/>
            <p:cNvSpPr/>
            <p:nvPr/>
          </p:nvSpPr>
          <p:spPr>
            <a:xfrm>
              <a:off x="5299" y="4894185"/>
              <a:ext cx="118360" cy="83095"/>
            </a:xfrm>
            <a:custGeom>
              <a:rect b="b" l="l" r="r" t="t"/>
              <a:pathLst>
                <a:path extrusionOk="0" h="2533" w="3608">
                  <a:moveTo>
                    <a:pt x="2521" y="0"/>
                  </a:moveTo>
                  <a:cubicBezTo>
                    <a:pt x="1931" y="0"/>
                    <a:pt x="1247" y="123"/>
                    <a:pt x="870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2" y="2172"/>
                    <a:pt x="1394" y="2172"/>
                  </a:cubicBezTo>
                  <a:cubicBezTo>
                    <a:pt x="2427" y="2172"/>
                    <a:pt x="2296" y="1517"/>
                    <a:pt x="2263" y="1287"/>
                  </a:cubicBezTo>
                  <a:cubicBezTo>
                    <a:pt x="2181" y="1025"/>
                    <a:pt x="2230" y="763"/>
                    <a:pt x="2410" y="566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18"/>
            <p:cNvSpPr/>
            <p:nvPr/>
          </p:nvSpPr>
          <p:spPr>
            <a:xfrm>
              <a:off x="95646" y="4806267"/>
              <a:ext cx="74238" cy="88213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45" y="541"/>
                    <a:pt x="1001" y="738"/>
                  </a:cubicBezTo>
                  <a:cubicBezTo>
                    <a:pt x="640" y="935"/>
                    <a:pt x="1" y="1344"/>
                    <a:pt x="263" y="2017"/>
                  </a:cubicBezTo>
                  <a:cubicBezTo>
                    <a:pt x="509" y="2689"/>
                    <a:pt x="1673" y="2426"/>
                    <a:pt x="2263" y="2623"/>
                  </a:cubicBezTo>
                  <a:cubicBezTo>
                    <a:pt x="2263" y="2623"/>
                    <a:pt x="1394" y="2164"/>
                    <a:pt x="1460" y="1443"/>
                  </a:cubicBezTo>
                  <a:cubicBezTo>
                    <a:pt x="1525" y="705"/>
                    <a:pt x="1443" y="181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18"/>
            <p:cNvSpPr/>
            <p:nvPr/>
          </p:nvSpPr>
          <p:spPr>
            <a:xfrm>
              <a:off x="175790" y="4844977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77" y="1"/>
                  </a:moveTo>
                  <a:lnTo>
                    <a:pt x="377" y="1"/>
                  </a:lnTo>
                  <a:cubicBezTo>
                    <a:pt x="0" y="1345"/>
                    <a:pt x="541" y="1607"/>
                    <a:pt x="1098" y="2476"/>
                  </a:cubicBezTo>
                  <a:cubicBezTo>
                    <a:pt x="1656" y="3361"/>
                    <a:pt x="1049" y="4311"/>
                    <a:pt x="1049" y="4311"/>
                  </a:cubicBezTo>
                  <a:cubicBezTo>
                    <a:pt x="1459" y="4049"/>
                    <a:pt x="1803" y="3361"/>
                    <a:pt x="2491" y="2918"/>
                  </a:cubicBezTo>
                  <a:cubicBezTo>
                    <a:pt x="3196" y="2492"/>
                    <a:pt x="2901" y="1591"/>
                    <a:pt x="2901" y="1591"/>
                  </a:cubicBezTo>
                  <a:lnTo>
                    <a:pt x="2901" y="1591"/>
                  </a:lnTo>
                  <a:cubicBezTo>
                    <a:pt x="2862" y="1695"/>
                    <a:pt x="2760" y="1748"/>
                    <a:pt x="2594" y="1748"/>
                  </a:cubicBezTo>
                  <a:cubicBezTo>
                    <a:pt x="2553" y="1748"/>
                    <a:pt x="2508" y="1745"/>
                    <a:pt x="2459" y="1738"/>
                  </a:cubicBezTo>
                  <a:cubicBezTo>
                    <a:pt x="2428" y="1731"/>
                    <a:pt x="2397" y="1727"/>
                    <a:pt x="2368" y="1727"/>
                  </a:cubicBezTo>
                  <a:cubicBezTo>
                    <a:pt x="2133" y="1727"/>
                    <a:pt x="1962" y="1947"/>
                    <a:pt x="2049" y="2181"/>
                  </a:cubicBezTo>
                  <a:cubicBezTo>
                    <a:pt x="2101" y="2413"/>
                    <a:pt x="1959" y="2513"/>
                    <a:pt x="1824" y="2513"/>
                  </a:cubicBezTo>
                  <a:cubicBezTo>
                    <a:pt x="1788" y="2513"/>
                    <a:pt x="1752" y="2506"/>
                    <a:pt x="1721" y="2492"/>
                  </a:cubicBezTo>
                  <a:cubicBezTo>
                    <a:pt x="1557" y="2426"/>
                    <a:pt x="1557" y="2066"/>
                    <a:pt x="1787" y="1886"/>
                  </a:cubicBezTo>
                  <a:cubicBezTo>
                    <a:pt x="2000" y="1705"/>
                    <a:pt x="2147" y="1312"/>
                    <a:pt x="1951" y="689"/>
                  </a:cubicBezTo>
                  <a:cubicBezTo>
                    <a:pt x="1814" y="219"/>
                    <a:pt x="1370" y="104"/>
                    <a:pt x="1047" y="104"/>
                  </a:cubicBezTo>
                  <a:cubicBezTo>
                    <a:pt x="943" y="104"/>
                    <a:pt x="851" y="116"/>
                    <a:pt x="787" y="132"/>
                  </a:cubicBezTo>
                  <a:cubicBezTo>
                    <a:pt x="763" y="134"/>
                    <a:pt x="740" y="136"/>
                    <a:pt x="717" y="136"/>
                  </a:cubicBezTo>
                  <a:cubicBezTo>
                    <a:pt x="593" y="136"/>
                    <a:pt x="474" y="97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18"/>
            <p:cNvSpPr/>
            <p:nvPr/>
          </p:nvSpPr>
          <p:spPr>
            <a:xfrm>
              <a:off x="152662" y="4636793"/>
              <a:ext cx="265655" cy="265753"/>
            </a:xfrm>
            <a:custGeom>
              <a:rect b="b" l="l" r="r" t="t"/>
              <a:pathLst>
                <a:path extrusionOk="0" h="8101" w="8098">
                  <a:moveTo>
                    <a:pt x="5732" y="0"/>
                  </a:moveTo>
                  <a:cubicBezTo>
                    <a:pt x="5217" y="0"/>
                    <a:pt x="4714" y="189"/>
                    <a:pt x="4409" y="577"/>
                  </a:cubicBezTo>
                  <a:cubicBezTo>
                    <a:pt x="4114" y="1003"/>
                    <a:pt x="4082" y="1560"/>
                    <a:pt x="4311" y="2036"/>
                  </a:cubicBezTo>
                  <a:cubicBezTo>
                    <a:pt x="4518" y="2442"/>
                    <a:pt x="4854" y="2589"/>
                    <a:pt x="5182" y="2589"/>
                  </a:cubicBezTo>
                  <a:cubicBezTo>
                    <a:pt x="5527" y="2589"/>
                    <a:pt x="5864" y="2426"/>
                    <a:pt x="6032" y="2232"/>
                  </a:cubicBezTo>
                  <a:cubicBezTo>
                    <a:pt x="6212" y="2036"/>
                    <a:pt x="6294" y="1757"/>
                    <a:pt x="6245" y="1478"/>
                  </a:cubicBezTo>
                  <a:cubicBezTo>
                    <a:pt x="6187" y="1158"/>
                    <a:pt x="5956" y="1022"/>
                    <a:pt x="5747" y="1022"/>
                  </a:cubicBezTo>
                  <a:cubicBezTo>
                    <a:pt x="5603" y="1022"/>
                    <a:pt x="5469" y="1086"/>
                    <a:pt x="5409" y="1200"/>
                  </a:cubicBezTo>
                  <a:cubicBezTo>
                    <a:pt x="5262" y="1495"/>
                    <a:pt x="5344" y="1839"/>
                    <a:pt x="5754" y="1905"/>
                  </a:cubicBezTo>
                  <a:cubicBezTo>
                    <a:pt x="6098" y="1954"/>
                    <a:pt x="5917" y="2396"/>
                    <a:pt x="5475" y="2495"/>
                  </a:cubicBezTo>
                  <a:cubicBezTo>
                    <a:pt x="5390" y="2520"/>
                    <a:pt x="5305" y="2532"/>
                    <a:pt x="5222" y="2532"/>
                  </a:cubicBezTo>
                  <a:cubicBezTo>
                    <a:pt x="4867" y="2532"/>
                    <a:pt x="4536" y="2318"/>
                    <a:pt x="4377" y="1986"/>
                  </a:cubicBezTo>
                  <a:cubicBezTo>
                    <a:pt x="4180" y="1544"/>
                    <a:pt x="4229" y="1019"/>
                    <a:pt x="4524" y="626"/>
                  </a:cubicBezTo>
                  <a:cubicBezTo>
                    <a:pt x="4794" y="288"/>
                    <a:pt x="5242" y="129"/>
                    <a:pt x="5712" y="129"/>
                  </a:cubicBezTo>
                  <a:cubicBezTo>
                    <a:pt x="5813" y="129"/>
                    <a:pt x="5915" y="136"/>
                    <a:pt x="6016" y="151"/>
                  </a:cubicBezTo>
                  <a:cubicBezTo>
                    <a:pt x="7229" y="282"/>
                    <a:pt x="7917" y="1986"/>
                    <a:pt x="7196" y="3134"/>
                  </a:cubicBezTo>
                  <a:cubicBezTo>
                    <a:pt x="6950" y="3494"/>
                    <a:pt x="6622" y="3790"/>
                    <a:pt x="6229" y="3986"/>
                  </a:cubicBezTo>
                  <a:cubicBezTo>
                    <a:pt x="5842" y="4152"/>
                    <a:pt x="5392" y="4235"/>
                    <a:pt x="4869" y="4235"/>
                  </a:cubicBezTo>
                  <a:cubicBezTo>
                    <a:pt x="4462" y="4235"/>
                    <a:pt x="4010" y="4185"/>
                    <a:pt x="3508" y="4085"/>
                  </a:cubicBezTo>
                  <a:cubicBezTo>
                    <a:pt x="3212" y="4028"/>
                    <a:pt x="2921" y="4000"/>
                    <a:pt x="2643" y="4000"/>
                  </a:cubicBezTo>
                  <a:cubicBezTo>
                    <a:pt x="1303" y="4000"/>
                    <a:pt x="240" y="4653"/>
                    <a:pt x="131" y="5970"/>
                  </a:cubicBezTo>
                  <a:cubicBezTo>
                    <a:pt x="0" y="7560"/>
                    <a:pt x="1033" y="8100"/>
                    <a:pt x="1033" y="8100"/>
                  </a:cubicBezTo>
                  <a:lnTo>
                    <a:pt x="1000" y="8068"/>
                  </a:lnTo>
                  <a:cubicBezTo>
                    <a:pt x="443" y="7428"/>
                    <a:pt x="590" y="6232"/>
                    <a:pt x="590" y="6232"/>
                  </a:cubicBezTo>
                  <a:cubicBezTo>
                    <a:pt x="689" y="5707"/>
                    <a:pt x="951" y="5248"/>
                    <a:pt x="1344" y="4904"/>
                  </a:cubicBezTo>
                  <a:cubicBezTo>
                    <a:pt x="1925" y="4463"/>
                    <a:pt x="2659" y="4378"/>
                    <a:pt x="3142" y="4378"/>
                  </a:cubicBezTo>
                  <a:cubicBezTo>
                    <a:pt x="3450" y="4378"/>
                    <a:pt x="3655" y="4412"/>
                    <a:pt x="3655" y="4412"/>
                  </a:cubicBezTo>
                  <a:cubicBezTo>
                    <a:pt x="3901" y="4445"/>
                    <a:pt x="4147" y="4462"/>
                    <a:pt x="4360" y="4462"/>
                  </a:cubicBezTo>
                  <a:cubicBezTo>
                    <a:pt x="4479" y="4471"/>
                    <a:pt x="4601" y="4476"/>
                    <a:pt x="4725" y="4476"/>
                  </a:cubicBezTo>
                  <a:cubicBezTo>
                    <a:pt x="5676" y="4476"/>
                    <a:pt x="6732" y="4175"/>
                    <a:pt x="7327" y="3232"/>
                  </a:cubicBezTo>
                  <a:cubicBezTo>
                    <a:pt x="8098" y="1986"/>
                    <a:pt x="7343" y="167"/>
                    <a:pt x="6016" y="20"/>
                  </a:cubicBezTo>
                  <a:cubicBezTo>
                    <a:pt x="5921" y="7"/>
                    <a:pt x="5826" y="0"/>
                    <a:pt x="57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18"/>
            <p:cNvSpPr/>
            <p:nvPr/>
          </p:nvSpPr>
          <p:spPr>
            <a:xfrm>
              <a:off x="185468" y="4901435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18"/>
            <p:cNvSpPr/>
            <p:nvPr/>
          </p:nvSpPr>
          <p:spPr>
            <a:xfrm>
              <a:off x="223096" y="4789208"/>
              <a:ext cx="153265" cy="78371"/>
            </a:xfrm>
            <a:custGeom>
              <a:rect b="b" l="l" r="r" t="t"/>
              <a:pathLst>
                <a:path extrusionOk="0" h="2389" w="4672">
                  <a:moveTo>
                    <a:pt x="1086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10"/>
                    <a:pt x="164" y="203"/>
                    <a:pt x="239" y="203"/>
                  </a:cubicBezTo>
                  <a:cubicBezTo>
                    <a:pt x="728" y="203"/>
                    <a:pt x="1034" y="513"/>
                    <a:pt x="935" y="996"/>
                  </a:cubicBezTo>
                  <a:cubicBezTo>
                    <a:pt x="804" y="1406"/>
                    <a:pt x="968" y="1864"/>
                    <a:pt x="1312" y="2127"/>
                  </a:cubicBezTo>
                  <a:cubicBezTo>
                    <a:pt x="1640" y="2389"/>
                    <a:pt x="2541" y="2389"/>
                    <a:pt x="2541" y="2389"/>
                  </a:cubicBezTo>
                  <a:cubicBezTo>
                    <a:pt x="2279" y="2241"/>
                    <a:pt x="2525" y="1881"/>
                    <a:pt x="2689" y="1455"/>
                  </a:cubicBezTo>
                  <a:cubicBezTo>
                    <a:pt x="2845" y="1034"/>
                    <a:pt x="2422" y="880"/>
                    <a:pt x="2225" y="880"/>
                  </a:cubicBezTo>
                  <a:cubicBezTo>
                    <a:pt x="2215" y="880"/>
                    <a:pt x="2206" y="880"/>
                    <a:pt x="2197" y="881"/>
                  </a:cubicBezTo>
                  <a:cubicBezTo>
                    <a:pt x="2093" y="890"/>
                    <a:pt x="2017" y="911"/>
                    <a:pt x="1946" y="911"/>
                  </a:cubicBezTo>
                  <a:cubicBezTo>
                    <a:pt x="1893" y="911"/>
                    <a:pt x="1843" y="900"/>
                    <a:pt x="1787" y="865"/>
                  </a:cubicBezTo>
                  <a:cubicBezTo>
                    <a:pt x="1680" y="798"/>
                    <a:pt x="1736" y="580"/>
                    <a:pt x="2017" y="580"/>
                  </a:cubicBezTo>
                  <a:cubicBezTo>
                    <a:pt x="2081" y="580"/>
                    <a:pt x="2157" y="591"/>
                    <a:pt x="2246" y="619"/>
                  </a:cubicBezTo>
                  <a:cubicBezTo>
                    <a:pt x="2721" y="783"/>
                    <a:pt x="2574" y="1242"/>
                    <a:pt x="3311" y="1389"/>
                  </a:cubicBezTo>
                  <a:cubicBezTo>
                    <a:pt x="3367" y="1400"/>
                    <a:pt x="3419" y="1406"/>
                    <a:pt x="3468" y="1406"/>
                  </a:cubicBezTo>
                  <a:cubicBezTo>
                    <a:pt x="4060" y="1406"/>
                    <a:pt x="4218" y="643"/>
                    <a:pt x="4279" y="537"/>
                  </a:cubicBezTo>
                  <a:cubicBezTo>
                    <a:pt x="4393" y="406"/>
                    <a:pt x="4524" y="275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9" y="394"/>
                  </a:cubicBezTo>
                  <a:cubicBezTo>
                    <a:pt x="3161" y="394"/>
                    <a:pt x="2688" y="332"/>
                    <a:pt x="2131" y="160"/>
                  </a:cubicBezTo>
                  <a:cubicBezTo>
                    <a:pt x="1733" y="42"/>
                    <a:pt x="1382" y="0"/>
                    <a:pt x="10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18"/>
            <p:cNvSpPr/>
            <p:nvPr/>
          </p:nvSpPr>
          <p:spPr>
            <a:xfrm>
              <a:off x="232248" y="4646011"/>
              <a:ext cx="105402" cy="110389"/>
            </a:xfrm>
            <a:custGeom>
              <a:rect b="b" l="l" r="r" t="t"/>
              <a:pathLst>
                <a:path extrusionOk="0" h="3365" w="3213">
                  <a:moveTo>
                    <a:pt x="1934" y="1"/>
                  </a:moveTo>
                  <a:lnTo>
                    <a:pt x="1934" y="1"/>
                  </a:lnTo>
                  <a:cubicBezTo>
                    <a:pt x="1492" y="279"/>
                    <a:pt x="1426" y="722"/>
                    <a:pt x="705" y="1345"/>
                  </a:cubicBezTo>
                  <a:cubicBezTo>
                    <a:pt x="0" y="1968"/>
                    <a:pt x="197" y="2427"/>
                    <a:pt x="344" y="2689"/>
                  </a:cubicBezTo>
                  <a:cubicBezTo>
                    <a:pt x="459" y="2804"/>
                    <a:pt x="426" y="3000"/>
                    <a:pt x="295" y="3099"/>
                  </a:cubicBezTo>
                  <a:cubicBezTo>
                    <a:pt x="1393" y="2984"/>
                    <a:pt x="1229" y="2345"/>
                    <a:pt x="1164" y="2148"/>
                  </a:cubicBezTo>
                  <a:cubicBezTo>
                    <a:pt x="1098" y="1951"/>
                    <a:pt x="1131" y="1837"/>
                    <a:pt x="1246" y="1837"/>
                  </a:cubicBezTo>
                  <a:cubicBezTo>
                    <a:pt x="1344" y="1837"/>
                    <a:pt x="1344" y="2066"/>
                    <a:pt x="1328" y="2361"/>
                  </a:cubicBezTo>
                  <a:cubicBezTo>
                    <a:pt x="1328" y="2640"/>
                    <a:pt x="1262" y="3295"/>
                    <a:pt x="2115" y="3361"/>
                  </a:cubicBezTo>
                  <a:cubicBezTo>
                    <a:pt x="2146" y="3363"/>
                    <a:pt x="2176" y="3365"/>
                    <a:pt x="2205" y="3365"/>
                  </a:cubicBezTo>
                  <a:cubicBezTo>
                    <a:pt x="2984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7" y="2618"/>
                    <a:pt x="2777" y="2618"/>
                  </a:cubicBezTo>
                  <a:cubicBezTo>
                    <a:pt x="2327" y="2618"/>
                    <a:pt x="1803" y="2418"/>
                    <a:pt x="1574" y="1656"/>
                  </a:cubicBezTo>
                  <a:cubicBezTo>
                    <a:pt x="1377" y="1083"/>
                    <a:pt x="1508" y="443"/>
                    <a:pt x="19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18"/>
            <p:cNvSpPr/>
            <p:nvPr/>
          </p:nvSpPr>
          <p:spPr>
            <a:xfrm>
              <a:off x="382794" y="4489299"/>
              <a:ext cx="63478" cy="251385"/>
            </a:xfrm>
            <a:custGeom>
              <a:rect b="b" l="l" r="r" t="t"/>
              <a:pathLst>
                <a:path extrusionOk="0" h="7663" w="1935">
                  <a:moveTo>
                    <a:pt x="1301" y="0"/>
                  </a:moveTo>
                  <a:cubicBezTo>
                    <a:pt x="989" y="0"/>
                    <a:pt x="755" y="369"/>
                    <a:pt x="755" y="369"/>
                  </a:cubicBezTo>
                  <a:cubicBezTo>
                    <a:pt x="1" y="1500"/>
                    <a:pt x="837" y="3286"/>
                    <a:pt x="984" y="5171"/>
                  </a:cubicBezTo>
                  <a:cubicBezTo>
                    <a:pt x="1115" y="7056"/>
                    <a:pt x="476" y="7663"/>
                    <a:pt x="476" y="7663"/>
                  </a:cubicBezTo>
                  <a:cubicBezTo>
                    <a:pt x="1164" y="7122"/>
                    <a:pt x="1328" y="5351"/>
                    <a:pt x="1197" y="3991"/>
                  </a:cubicBezTo>
                  <a:cubicBezTo>
                    <a:pt x="1066" y="2631"/>
                    <a:pt x="1083" y="1352"/>
                    <a:pt x="1345" y="1090"/>
                  </a:cubicBezTo>
                  <a:cubicBezTo>
                    <a:pt x="1607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18"/>
            <p:cNvSpPr/>
            <p:nvPr/>
          </p:nvSpPr>
          <p:spPr>
            <a:xfrm>
              <a:off x="323120" y="4456034"/>
              <a:ext cx="280188" cy="334119"/>
            </a:xfrm>
            <a:custGeom>
              <a:rect b="b" l="l" r="r" t="t"/>
              <a:pathLst>
                <a:path extrusionOk="0" h="10185" w="8541">
                  <a:moveTo>
                    <a:pt x="6280" y="1"/>
                  </a:moveTo>
                  <a:cubicBezTo>
                    <a:pt x="6079" y="1"/>
                    <a:pt x="5874" y="24"/>
                    <a:pt x="5672" y="71"/>
                  </a:cubicBezTo>
                  <a:cubicBezTo>
                    <a:pt x="4475" y="334"/>
                    <a:pt x="3721" y="1596"/>
                    <a:pt x="3492" y="2841"/>
                  </a:cubicBezTo>
                  <a:cubicBezTo>
                    <a:pt x="3246" y="4153"/>
                    <a:pt x="3492" y="5382"/>
                    <a:pt x="3442" y="6497"/>
                  </a:cubicBezTo>
                  <a:cubicBezTo>
                    <a:pt x="3508" y="7480"/>
                    <a:pt x="3147" y="8447"/>
                    <a:pt x="2443" y="9136"/>
                  </a:cubicBezTo>
                  <a:cubicBezTo>
                    <a:pt x="1770" y="9758"/>
                    <a:pt x="902" y="10119"/>
                    <a:pt x="0" y="10185"/>
                  </a:cubicBezTo>
                  <a:cubicBezTo>
                    <a:pt x="918" y="10152"/>
                    <a:pt x="1803" y="9808"/>
                    <a:pt x="2492" y="9201"/>
                  </a:cubicBezTo>
                  <a:cubicBezTo>
                    <a:pt x="3229" y="8496"/>
                    <a:pt x="3639" y="7513"/>
                    <a:pt x="3590" y="6497"/>
                  </a:cubicBezTo>
                  <a:cubicBezTo>
                    <a:pt x="3656" y="5366"/>
                    <a:pt x="3410" y="4136"/>
                    <a:pt x="3656" y="2874"/>
                  </a:cubicBezTo>
                  <a:cubicBezTo>
                    <a:pt x="3901" y="1628"/>
                    <a:pt x="4606" y="465"/>
                    <a:pt x="5704" y="219"/>
                  </a:cubicBezTo>
                  <a:cubicBezTo>
                    <a:pt x="5819" y="186"/>
                    <a:pt x="5950" y="170"/>
                    <a:pt x="6098" y="153"/>
                  </a:cubicBezTo>
                  <a:cubicBezTo>
                    <a:pt x="6143" y="150"/>
                    <a:pt x="6187" y="148"/>
                    <a:pt x="6231" y="148"/>
                  </a:cubicBezTo>
                  <a:cubicBezTo>
                    <a:pt x="6626" y="148"/>
                    <a:pt x="7003" y="278"/>
                    <a:pt x="7327" y="514"/>
                  </a:cubicBezTo>
                  <a:cubicBezTo>
                    <a:pt x="8048" y="1088"/>
                    <a:pt x="7966" y="2333"/>
                    <a:pt x="7540" y="2710"/>
                  </a:cubicBezTo>
                  <a:cubicBezTo>
                    <a:pt x="7334" y="2888"/>
                    <a:pt x="7109" y="2961"/>
                    <a:pt x="6911" y="2961"/>
                  </a:cubicBezTo>
                  <a:cubicBezTo>
                    <a:pt x="6653" y="2961"/>
                    <a:pt x="6441" y="2837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13" y="2666"/>
                    <a:pt x="6467" y="2666"/>
                  </a:cubicBezTo>
                  <a:cubicBezTo>
                    <a:pt x="6603" y="2666"/>
                    <a:pt x="6852" y="2633"/>
                    <a:pt x="6934" y="2399"/>
                  </a:cubicBezTo>
                  <a:cubicBezTo>
                    <a:pt x="7049" y="2087"/>
                    <a:pt x="6868" y="1743"/>
                    <a:pt x="6540" y="1678"/>
                  </a:cubicBezTo>
                  <a:cubicBezTo>
                    <a:pt x="6485" y="1662"/>
                    <a:pt x="6429" y="1654"/>
                    <a:pt x="6375" y="1654"/>
                  </a:cubicBezTo>
                  <a:cubicBezTo>
                    <a:pt x="5987" y="1654"/>
                    <a:pt x="5677" y="2043"/>
                    <a:pt x="5836" y="2432"/>
                  </a:cubicBezTo>
                  <a:cubicBezTo>
                    <a:pt x="5925" y="2823"/>
                    <a:pt x="6443" y="3116"/>
                    <a:pt x="6986" y="3116"/>
                  </a:cubicBezTo>
                  <a:cubicBezTo>
                    <a:pt x="7239" y="3116"/>
                    <a:pt x="7497" y="3053"/>
                    <a:pt x="7721" y="2907"/>
                  </a:cubicBezTo>
                  <a:cubicBezTo>
                    <a:pt x="8130" y="2677"/>
                    <a:pt x="8540" y="1973"/>
                    <a:pt x="8245" y="1186"/>
                  </a:cubicBezTo>
                  <a:cubicBezTo>
                    <a:pt x="8017" y="462"/>
                    <a:pt x="7186" y="1"/>
                    <a:pt x="62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18"/>
            <p:cNvSpPr/>
            <p:nvPr/>
          </p:nvSpPr>
          <p:spPr>
            <a:xfrm>
              <a:off x="455917" y="4503078"/>
              <a:ext cx="82308" cy="69153"/>
            </a:xfrm>
            <a:custGeom>
              <a:rect b="b" l="l" r="r" t="t"/>
              <a:pathLst>
                <a:path extrusionOk="0" h="2108" w="2509">
                  <a:moveTo>
                    <a:pt x="709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607" y="96"/>
                    <a:pt x="624" y="276"/>
                    <a:pt x="542" y="375"/>
                  </a:cubicBezTo>
                  <a:cubicBezTo>
                    <a:pt x="394" y="604"/>
                    <a:pt x="1" y="1309"/>
                    <a:pt x="558" y="1866"/>
                  </a:cubicBezTo>
                  <a:cubicBezTo>
                    <a:pt x="737" y="2045"/>
                    <a:pt x="989" y="2107"/>
                    <a:pt x="1253" y="2107"/>
                  </a:cubicBezTo>
                  <a:cubicBezTo>
                    <a:pt x="1789" y="2107"/>
                    <a:pt x="2377" y="1850"/>
                    <a:pt x="2509" y="1784"/>
                  </a:cubicBezTo>
                  <a:lnTo>
                    <a:pt x="2509" y="1784"/>
                  </a:lnTo>
                  <a:cubicBezTo>
                    <a:pt x="2509" y="1784"/>
                    <a:pt x="2475" y="1788"/>
                    <a:pt x="2421" y="1788"/>
                  </a:cubicBezTo>
                  <a:cubicBezTo>
                    <a:pt x="2204" y="1788"/>
                    <a:pt x="1653" y="1725"/>
                    <a:pt x="1574" y="1096"/>
                  </a:cubicBezTo>
                  <a:cubicBezTo>
                    <a:pt x="1475" y="401"/>
                    <a:pt x="1180" y="1"/>
                    <a:pt x="7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18"/>
            <p:cNvSpPr/>
            <p:nvPr/>
          </p:nvSpPr>
          <p:spPr>
            <a:xfrm>
              <a:off x="459690" y="4507277"/>
              <a:ext cx="158678" cy="179640"/>
            </a:xfrm>
            <a:custGeom>
              <a:rect b="b" l="l" r="r" t="t"/>
              <a:pathLst>
                <a:path extrusionOk="0" h="5476" w="4837">
                  <a:moveTo>
                    <a:pt x="4361" y="1"/>
                  </a:moveTo>
                  <a:lnTo>
                    <a:pt x="4361" y="1"/>
                  </a:lnTo>
                  <a:cubicBezTo>
                    <a:pt x="4492" y="558"/>
                    <a:pt x="4279" y="1148"/>
                    <a:pt x="3803" y="1492"/>
                  </a:cubicBezTo>
                  <a:cubicBezTo>
                    <a:pt x="3017" y="2066"/>
                    <a:pt x="1902" y="1771"/>
                    <a:pt x="1001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312" y="5279"/>
                    <a:pt x="476" y="4918"/>
                    <a:pt x="443" y="4558"/>
                  </a:cubicBezTo>
                  <a:cubicBezTo>
                    <a:pt x="443" y="3915"/>
                    <a:pt x="515" y="3186"/>
                    <a:pt x="711" y="3186"/>
                  </a:cubicBezTo>
                  <a:cubicBezTo>
                    <a:pt x="725" y="3186"/>
                    <a:pt x="739" y="3190"/>
                    <a:pt x="755" y="3197"/>
                  </a:cubicBezTo>
                  <a:cubicBezTo>
                    <a:pt x="984" y="3312"/>
                    <a:pt x="787" y="3558"/>
                    <a:pt x="705" y="3705"/>
                  </a:cubicBezTo>
                  <a:cubicBezTo>
                    <a:pt x="624" y="3853"/>
                    <a:pt x="460" y="4525"/>
                    <a:pt x="1181" y="4935"/>
                  </a:cubicBezTo>
                  <a:cubicBezTo>
                    <a:pt x="1181" y="4935"/>
                    <a:pt x="1181" y="4935"/>
                    <a:pt x="1181" y="4935"/>
                  </a:cubicBezTo>
                  <a:cubicBezTo>
                    <a:pt x="1190" y="4935"/>
                    <a:pt x="958" y="4422"/>
                    <a:pt x="1361" y="4148"/>
                  </a:cubicBezTo>
                  <a:cubicBezTo>
                    <a:pt x="1771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505" y="2175"/>
                  </a:cubicBezTo>
                  <a:cubicBezTo>
                    <a:pt x="2536" y="2175"/>
                    <a:pt x="2564" y="2182"/>
                    <a:pt x="2590" y="2197"/>
                  </a:cubicBezTo>
                  <a:cubicBezTo>
                    <a:pt x="2804" y="2345"/>
                    <a:pt x="2541" y="2558"/>
                    <a:pt x="2427" y="2607"/>
                  </a:cubicBezTo>
                  <a:cubicBezTo>
                    <a:pt x="2230" y="2722"/>
                    <a:pt x="2197" y="2984"/>
                    <a:pt x="2361" y="3148"/>
                  </a:cubicBezTo>
                  <a:cubicBezTo>
                    <a:pt x="2558" y="3394"/>
                    <a:pt x="2492" y="3705"/>
                    <a:pt x="2230" y="3804"/>
                  </a:cubicBezTo>
                  <a:cubicBezTo>
                    <a:pt x="2230" y="3804"/>
                    <a:pt x="2286" y="3810"/>
                    <a:pt x="2379" y="3810"/>
                  </a:cubicBezTo>
                  <a:cubicBezTo>
                    <a:pt x="2702" y="3810"/>
                    <a:pt x="3472" y="3732"/>
                    <a:pt x="3967" y="3033"/>
                  </a:cubicBezTo>
                  <a:cubicBezTo>
                    <a:pt x="4590" y="2148"/>
                    <a:pt x="4836" y="820"/>
                    <a:pt x="43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18"/>
            <p:cNvSpPr/>
            <p:nvPr/>
          </p:nvSpPr>
          <p:spPr>
            <a:xfrm>
              <a:off x="574215" y="4457183"/>
              <a:ext cx="96840" cy="64035"/>
            </a:xfrm>
            <a:custGeom>
              <a:rect b="b" l="l" r="r" t="t"/>
              <a:pathLst>
                <a:path extrusionOk="0" h="1952" w="2952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35"/>
                    <a:pt x="755" y="413"/>
                    <a:pt x="919" y="790"/>
                  </a:cubicBezTo>
                  <a:cubicBezTo>
                    <a:pt x="1112" y="1305"/>
                    <a:pt x="1477" y="1951"/>
                    <a:pt x="2236" y="1951"/>
                  </a:cubicBezTo>
                  <a:cubicBezTo>
                    <a:pt x="2443" y="1951"/>
                    <a:pt x="2680" y="1903"/>
                    <a:pt x="2951" y="1790"/>
                  </a:cubicBezTo>
                  <a:cubicBezTo>
                    <a:pt x="2771" y="1725"/>
                    <a:pt x="2656" y="1561"/>
                    <a:pt x="2656" y="1380"/>
                  </a:cubicBezTo>
                  <a:cubicBezTo>
                    <a:pt x="2656" y="1096"/>
                    <a:pt x="2619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18"/>
            <p:cNvSpPr/>
            <p:nvPr/>
          </p:nvSpPr>
          <p:spPr>
            <a:xfrm>
              <a:off x="660789" y="4456330"/>
              <a:ext cx="47895" cy="37398"/>
            </a:xfrm>
            <a:custGeom>
              <a:rect b="b" l="l" r="r" t="t"/>
              <a:pathLst>
                <a:path extrusionOk="0" h="1140" w="1460">
                  <a:moveTo>
                    <a:pt x="984" y="0"/>
                  </a:moveTo>
                  <a:cubicBezTo>
                    <a:pt x="812" y="0"/>
                    <a:pt x="653" y="142"/>
                    <a:pt x="640" y="325"/>
                  </a:cubicBezTo>
                  <a:cubicBezTo>
                    <a:pt x="640" y="488"/>
                    <a:pt x="773" y="593"/>
                    <a:pt x="908" y="593"/>
                  </a:cubicBezTo>
                  <a:cubicBezTo>
                    <a:pt x="963" y="593"/>
                    <a:pt x="1019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2" y="268"/>
                    <a:pt x="990" y="268"/>
                  </a:cubicBezTo>
                  <a:cubicBezTo>
                    <a:pt x="924" y="268"/>
                    <a:pt x="890" y="333"/>
                    <a:pt x="903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8" y="391"/>
                    <a:pt x="739" y="292"/>
                  </a:cubicBezTo>
                  <a:cubicBezTo>
                    <a:pt x="762" y="160"/>
                    <a:pt x="873" y="73"/>
                    <a:pt x="995" y="73"/>
                  </a:cubicBezTo>
                  <a:cubicBezTo>
                    <a:pt x="1041" y="73"/>
                    <a:pt x="1087" y="85"/>
                    <a:pt x="1132" y="111"/>
                  </a:cubicBezTo>
                  <a:cubicBezTo>
                    <a:pt x="1394" y="275"/>
                    <a:pt x="1312" y="849"/>
                    <a:pt x="739" y="898"/>
                  </a:cubicBezTo>
                  <a:cubicBezTo>
                    <a:pt x="724" y="899"/>
                    <a:pt x="710" y="900"/>
                    <a:pt x="695" y="900"/>
                  </a:cubicBezTo>
                  <a:cubicBezTo>
                    <a:pt x="336" y="900"/>
                    <a:pt x="17" y="521"/>
                    <a:pt x="17" y="521"/>
                  </a:cubicBezTo>
                  <a:lnTo>
                    <a:pt x="17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55" y="1096"/>
                    <a:pt x="499" y="1140"/>
                    <a:pt x="642" y="1140"/>
                  </a:cubicBezTo>
                  <a:cubicBezTo>
                    <a:pt x="725" y="1140"/>
                    <a:pt x="808" y="1125"/>
                    <a:pt x="886" y="1095"/>
                  </a:cubicBezTo>
                  <a:cubicBezTo>
                    <a:pt x="1099" y="1029"/>
                    <a:pt x="1280" y="865"/>
                    <a:pt x="1361" y="669"/>
                  </a:cubicBezTo>
                  <a:cubicBezTo>
                    <a:pt x="1460" y="423"/>
                    <a:pt x="1361" y="144"/>
                    <a:pt x="1116" y="29"/>
                  </a:cubicBezTo>
                  <a:cubicBezTo>
                    <a:pt x="1072" y="10"/>
                    <a:pt x="1028" y="0"/>
                    <a:pt x="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18"/>
            <p:cNvSpPr/>
            <p:nvPr/>
          </p:nvSpPr>
          <p:spPr>
            <a:xfrm>
              <a:off x="-83932" y="4694367"/>
              <a:ext cx="131220" cy="286749"/>
            </a:xfrm>
            <a:custGeom>
              <a:rect b="b" l="l" r="r" t="t"/>
              <a:pathLst>
                <a:path extrusionOk="0" h="8741" w="4000">
                  <a:moveTo>
                    <a:pt x="2073" y="1"/>
                  </a:moveTo>
                  <a:cubicBezTo>
                    <a:pt x="1547" y="1"/>
                    <a:pt x="1033" y="248"/>
                    <a:pt x="705" y="690"/>
                  </a:cubicBezTo>
                  <a:cubicBezTo>
                    <a:pt x="361" y="1182"/>
                    <a:pt x="311" y="1821"/>
                    <a:pt x="574" y="2362"/>
                  </a:cubicBezTo>
                  <a:cubicBezTo>
                    <a:pt x="816" y="2778"/>
                    <a:pt x="1247" y="3015"/>
                    <a:pt x="1698" y="3015"/>
                  </a:cubicBezTo>
                  <a:cubicBezTo>
                    <a:pt x="1886" y="3015"/>
                    <a:pt x="2078" y="2974"/>
                    <a:pt x="2262" y="2887"/>
                  </a:cubicBezTo>
                  <a:cubicBezTo>
                    <a:pt x="2950" y="2707"/>
                    <a:pt x="3098" y="1772"/>
                    <a:pt x="2491" y="1395"/>
                  </a:cubicBezTo>
                  <a:cubicBezTo>
                    <a:pt x="2410" y="1354"/>
                    <a:pt x="2326" y="1336"/>
                    <a:pt x="2245" y="1336"/>
                  </a:cubicBezTo>
                  <a:cubicBezTo>
                    <a:pt x="1906" y="1336"/>
                    <a:pt x="1618" y="1664"/>
                    <a:pt x="1737" y="2035"/>
                  </a:cubicBezTo>
                  <a:cubicBezTo>
                    <a:pt x="1874" y="2308"/>
                    <a:pt x="2193" y="2330"/>
                    <a:pt x="2324" y="2330"/>
                  </a:cubicBezTo>
                  <a:cubicBezTo>
                    <a:pt x="2350" y="2330"/>
                    <a:pt x="2369" y="2330"/>
                    <a:pt x="2377" y="2330"/>
                  </a:cubicBezTo>
                  <a:cubicBezTo>
                    <a:pt x="2442" y="2330"/>
                    <a:pt x="2442" y="2362"/>
                    <a:pt x="2442" y="2362"/>
                  </a:cubicBezTo>
                  <a:cubicBezTo>
                    <a:pt x="2501" y="2553"/>
                    <a:pt x="2243" y="2850"/>
                    <a:pt x="1776" y="2850"/>
                  </a:cubicBezTo>
                  <a:cubicBezTo>
                    <a:pt x="1722" y="2850"/>
                    <a:pt x="1666" y="2846"/>
                    <a:pt x="1606" y="2838"/>
                  </a:cubicBezTo>
                  <a:cubicBezTo>
                    <a:pt x="1410" y="2789"/>
                    <a:pt x="1229" y="2707"/>
                    <a:pt x="1098" y="2559"/>
                  </a:cubicBezTo>
                  <a:cubicBezTo>
                    <a:pt x="410" y="1920"/>
                    <a:pt x="738" y="543"/>
                    <a:pt x="1754" y="281"/>
                  </a:cubicBezTo>
                  <a:cubicBezTo>
                    <a:pt x="1901" y="240"/>
                    <a:pt x="2049" y="219"/>
                    <a:pt x="2196" y="219"/>
                  </a:cubicBezTo>
                  <a:cubicBezTo>
                    <a:pt x="2344" y="219"/>
                    <a:pt x="2491" y="240"/>
                    <a:pt x="2639" y="281"/>
                  </a:cubicBezTo>
                  <a:cubicBezTo>
                    <a:pt x="2836" y="330"/>
                    <a:pt x="3016" y="412"/>
                    <a:pt x="3164" y="543"/>
                  </a:cubicBezTo>
                  <a:cubicBezTo>
                    <a:pt x="3524" y="822"/>
                    <a:pt x="3737" y="1248"/>
                    <a:pt x="3754" y="1707"/>
                  </a:cubicBezTo>
                  <a:cubicBezTo>
                    <a:pt x="3819" y="2444"/>
                    <a:pt x="3442" y="3182"/>
                    <a:pt x="2868" y="3706"/>
                  </a:cubicBezTo>
                  <a:cubicBezTo>
                    <a:pt x="2295" y="4247"/>
                    <a:pt x="1541" y="4559"/>
                    <a:pt x="983" y="5083"/>
                  </a:cubicBezTo>
                  <a:cubicBezTo>
                    <a:pt x="410" y="5591"/>
                    <a:pt x="66" y="6296"/>
                    <a:pt x="33" y="7050"/>
                  </a:cubicBezTo>
                  <a:cubicBezTo>
                    <a:pt x="0" y="7771"/>
                    <a:pt x="393" y="8493"/>
                    <a:pt x="1033" y="8673"/>
                  </a:cubicBezTo>
                  <a:cubicBezTo>
                    <a:pt x="1167" y="8719"/>
                    <a:pt x="1305" y="8740"/>
                    <a:pt x="1440" y="8740"/>
                  </a:cubicBezTo>
                  <a:cubicBezTo>
                    <a:pt x="1934" y="8740"/>
                    <a:pt x="2396" y="8455"/>
                    <a:pt x="2524" y="8017"/>
                  </a:cubicBezTo>
                  <a:cubicBezTo>
                    <a:pt x="2705" y="7558"/>
                    <a:pt x="2508" y="7017"/>
                    <a:pt x="2049" y="6788"/>
                  </a:cubicBezTo>
                  <a:cubicBezTo>
                    <a:pt x="1951" y="6739"/>
                    <a:pt x="1836" y="6706"/>
                    <a:pt x="1705" y="6706"/>
                  </a:cubicBezTo>
                  <a:cubicBezTo>
                    <a:pt x="1662" y="6699"/>
                    <a:pt x="1618" y="6695"/>
                    <a:pt x="1576" y="6695"/>
                  </a:cubicBezTo>
                  <a:cubicBezTo>
                    <a:pt x="1245" y="6695"/>
                    <a:pt x="938" y="6913"/>
                    <a:pt x="836" y="7247"/>
                  </a:cubicBezTo>
                  <a:cubicBezTo>
                    <a:pt x="720" y="7724"/>
                    <a:pt x="989" y="7998"/>
                    <a:pt x="1300" y="7998"/>
                  </a:cubicBezTo>
                  <a:cubicBezTo>
                    <a:pt x="1385" y="7998"/>
                    <a:pt x="1473" y="7977"/>
                    <a:pt x="1557" y="7935"/>
                  </a:cubicBezTo>
                  <a:cubicBezTo>
                    <a:pt x="1869" y="7771"/>
                    <a:pt x="1918" y="7362"/>
                    <a:pt x="1672" y="7116"/>
                  </a:cubicBezTo>
                  <a:cubicBezTo>
                    <a:pt x="1595" y="7049"/>
                    <a:pt x="1491" y="7015"/>
                    <a:pt x="1388" y="7015"/>
                  </a:cubicBezTo>
                  <a:cubicBezTo>
                    <a:pt x="1314" y="7015"/>
                    <a:pt x="1242" y="7032"/>
                    <a:pt x="1180" y="7067"/>
                  </a:cubicBezTo>
                  <a:cubicBezTo>
                    <a:pt x="1161" y="7078"/>
                    <a:pt x="1148" y="7082"/>
                    <a:pt x="1138" y="7082"/>
                  </a:cubicBezTo>
                  <a:cubicBezTo>
                    <a:pt x="1105" y="7082"/>
                    <a:pt x="1115" y="7034"/>
                    <a:pt x="1115" y="7034"/>
                  </a:cubicBezTo>
                  <a:cubicBezTo>
                    <a:pt x="1234" y="6808"/>
                    <a:pt x="1568" y="6787"/>
                    <a:pt x="1691" y="6787"/>
                  </a:cubicBezTo>
                  <a:cubicBezTo>
                    <a:pt x="1720" y="6787"/>
                    <a:pt x="1737" y="6788"/>
                    <a:pt x="1737" y="6788"/>
                  </a:cubicBezTo>
                  <a:cubicBezTo>
                    <a:pt x="1819" y="6788"/>
                    <a:pt x="1918" y="6821"/>
                    <a:pt x="2000" y="6854"/>
                  </a:cubicBezTo>
                  <a:cubicBezTo>
                    <a:pt x="2459" y="7034"/>
                    <a:pt x="2655" y="7558"/>
                    <a:pt x="2442" y="8001"/>
                  </a:cubicBezTo>
                  <a:cubicBezTo>
                    <a:pt x="2315" y="8394"/>
                    <a:pt x="1914" y="8640"/>
                    <a:pt x="1473" y="8640"/>
                  </a:cubicBezTo>
                  <a:cubicBezTo>
                    <a:pt x="1344" y="8640"/>
                    <a:pt x="1212" y="8619"/>
                    <a:pt x="1082" y="8575"/>
                  </a:cubicBezTo>
                  <a:cubicBezTo>
                    <a:pt x="508" y="8411"/>
                    <a:pt x="148" y="7722"/>
                    <a:pt x="180" y="7067"/>
                  </a:cubicBezTo>
                  <a:cubicBezTo>
                    <a:pt x="229" y="6345"/>
                    <a:pt x="557" y="5690"/>
                    <a:pt x="1098" y="5214"/>
                  </a:cubicBezTo>
                  <a:cubicBezTo>
                    <a:pt x="1639" y="4706"/>
                    <a:pt x="2410" y="4428"/>
                    <a:pt x="3000" y="3838"/>
                  </a:cubicBezTo>
                  <a:cubicBezTo>
                    <a:pt x="3590" y="3297"/>
                    <a:pt x="3999" y="2493"/>
                    <a:pt x="3934" y="1707"/>
                  </a:cubicBezTo>
                  <a:cubicBezTo>
                    <a:pt x="3868" y="920"/>
                    <a:pt x="3311" y="264"/>
                    <a:pt x="2541" y="68"/>
                  </a:cubicBezTo>
                  <a:cubicBezTo>
                    <a:pt x="2387" y="23"/>
                    <a:pt x="2229" y="1"/>
                    <a:pt x="207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18"/>
            <p:cNvSpPr/>
            <p:nvPr/>
          </p:nvSpPr>
          <p:spPr>
            <a:xfrm>
              <a:off x="-81275" y="4803052"/>
              <a:ext cx="56523" cy="79060"/>
            </a:xfrm>
            <a:custGeom>
              <a:rect b="b" l="l" r="r" t="t"/>
              <a:pathLst>
                <a:path extrusionOk="0" h="2410" w="1723">
                  <a:moveTo>
                    <a:pt x="1509" y="0"/>
                  </a:moveTo>
                  <a:lnTo>
                    <a:pt x="1509" y="0"/>
                  </a:lnTo>
                  <a:cubicBezTo>
                    <a:pt x="1509" y="0"/>
                    <a:pt x="1378" y="66"/>
                    <a:pt x="1361" y="164"/>
                  </a:cubicBezTo>
                  <a:cubicBezTo>
                    <a:pt x="1331" y="240"/>
                    <a:pt x="1245" y="330"/>
                    <a:pt x="1076" y="330"/>
                  </a:cubicBezTo>
                  <a:cubicBezTo>
                    <a:pt x="1062" y="330"/>
                    <a:pt x="1048" y="329"/>
                    <a:pt x="1034" y="328"/>
                  </a:cubicBezTo>
                  <a:cubicBezTo>
                    <a:pt x="837" y="328"/>
                    <a:pt x="1" y="393"/>
                    <a:pt x="50" y="2410"/>
                  </a:cubicBezTo>
                  <a:cubicBezTo>
                    <a:pt x="50" y="2410"/>
                    <a:pt x="132" y="1672"/>
                    <a:pt x="755" y="1393"/>
                  </a:cubicBezTo>
                  <a:cubicBezTo>
                    <a:pt x="1394" y="1115"/>
                    <a:pt x="1722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18"/>
            <p:cNvSpPr/>
            <p:nvPr/>
          </p:nvSpPr>
          <p:spPr>
            <a:xfrm>
              <a:off x="-58672" y="4569673"/>
              <a:ext cx="209722" cy="329100"/>
            </a:xfrm>
            <a:custGeom>
              <a:rect b="b" l="l" r="r" t="t"/>
              <a:pathLst>
                <a:path extrusionOk="0" h="10032" w="6393">
                  <a:moveTo>
                    <a:pt x="5246" y="0"/>
                  </a:move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2"/>
                    <a:pt x="3262" y="7966"/>
                    <a:pt x="1558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16" y="9493"/>
                    <a:pt x="675" y="9317"/>
                    <a:pt x="976" y="9317"/>
                  </a:cubicBezTo>
                  <a:cubicBezTo>
                    <a:pt x="1207" y="9317"/>
                    <a:pt x="1404" y="9419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8"/>
                    <a:pt x="2771" y="9229"/>
                    <a:pt x="2574" y="8917"/>
                  </a:cubicBezTo>
                  <a:cubicBezTo>
                    <a:pt x="2479" y="8782"/>
                    <a:pt x="2329" y="8691"/>
                    <a:pt x="2159" y="8691"/>
                  </a:cubicBezTo>
                  <a:cubicBezTo>
                    <a:pt x="2123" y="8691"/>
                    <a:pt x="2087" y="8695"/>
                    <a:pt x="2049" y="8704"/>
                  </a:cubicBezTo>
                  <a:cubicBezTo>
                    <a:pt x="2049" y="8704"/>
                    <a:pt x="2262" y="8655"/>
                    <a:pt x="3311" y="7786"/>
                  </a:cubicBezTo>
                  <a:cubicBezTo>
                    <a:pt x="4590" y="6737"/>
                    <a:pt x="4524" y="7098"/>
                    <a:pt x="5459" y="6606"/>
                  </a:cubicBezTo>
                  <a:cubicBezTo>
                    <a:pt x="6393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29"/>
                    <a:pt x="5511" y="5429"/>
                  </a:cubicBezTo>
                  <a:cubicBezTo>
                    <a:pt x="5474" y="5429"/>
                    <a:pt x="5435" y="5428"/>
                    <a:pt x="5393" y="5426"/>
                  </a:cubicBezTo>
                  <a:cubicBezTo>
                    <a:pt x="5366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7" y="5917"/>
                    <a:pt x="4606" y="5131"/>
                    <a:pt x="4705" y="4491"/>
                  </a:cubicBezTo>
                  <a:cubicBezTo>
                    <a:pt x="4819" y="3852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6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4"/>
                    <a:pt x="4755" y="3293"/>
                    <a:pt x="4621" y="3293"/>
                  </a:cubicBezTo>
                  <a:cubicBezTo>
                    <a:pt x="4591" y="3293"/>
                    <a:pt x="4558" y="3284"/>
                    <a:pt x="4524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6" y="2295"/>
                    <a:pt x="5180" y="2508"/>
                    <a:pt x="5639" y="1820"/>
                  </a:cubicBezTo>
                  <a:cubicBezTo>
                    <a:pt x="6032" y="1213"/>
                    <a:pt x="5475" y="574"/>
                    <a:pt x="5278" y="410"/>
                  </a:cubicBezTo>
                  <a:cubicBezTo>
                    <a:pt x="5164" y="295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18"/>
            <p:cNvSpPr/>
            <p:nvPr/>
          </p:nvSpPr>
          <p:spPr>
            <a:xfrm>
              <a:off x="-5986" y="4485789"/>
              <a:ext cx="95758" cy="352752"/>
            </a:xfrm>
            <a:custGeom>
              <a:rect b="b" l="l" r="r" t="t"/>
              <a:pathLst>
                <a:path extrusionOk="0" h="10753" w="2919">
                  <a:moveTo>
                    <a:pt x="1624" y="0"/>
                  </a:moveTo>
                  <a:cubicBezTo>
                    <a:pt x="1289" y="0"/>
                    <a:pt x="942" y="127"/>
                    <a:pt x="673" y="426"/>
                  </a:cubicBezTo>
                  <a:cubicBezTo>
                    <a:pt x="1" y="1246"/>
                    <a:pt x="148" y="2475"/>
                    <a:pt x="525" y="3508"/>
                  </a:cubicBezTo>
                  <a:cubicBezTo>
                    <a:pt x="1361" y="5557"/>
                    <a:pt x="2246" y="7507"/>
                    <a:pt x="1689" y="8950"/>
                  </a:cubicBezTo>
                  <a:cubicBezTo>
                    <a:pt x="1443" y="9704"/>
                    <a:pt x="919" y="10343"/>
                    <a:pt x="247" y="10753"/>
                  </a:cubicBezTo>
                  <a:cubicBezTo>
                    <a:pt x="951" y="10376"/>
                    <a:pt x="1492" y="9737"/>
                    <a:pt x="1771" y="8983"/>
                  </a:cubicBezTo>
                  <a:cubicBezTo>
                    <a:pt x="2394" y="7507"/>
                    <a:pt x="1509" y="5475"/>
                    <a:pt x="689" y="3442"/>
                  </a:cubicBezTo>
                  <a:cubicBezTo>
                    <a:pt x="312" y="2443"/>
                    <a:pt x="181" y="1246"/>
                    <a:pt x="788" y="508"/>
                  </a:cubicBezTo>
                  <a:cubicBezTo>
                    <a:pt x="1014" y="233"/>
                    <a:pt x="1328" y="115"/>
                    <a:pt x="1638" y="115"/>
                  </a:cubicBezTo>
                  <a:cubicBezTo>
                    <a:pt x="2157" y="115"/>
                    <a:pt x="2666" y="446"/>
                    <a:pt x="2738" y="918"/>
                  </a:cubicBezTo>
                  <a:cubicBezTo>
                    <a:pt x="2846" y="1443"/>
                    <a:pt x="2446" y="1924"/>
                    <a:pt x="1934" y="1924"/>
                  </a:cubicBezTo>
                  <a:cubicBezTo>
                    <a:pt x="1902" y="1924"/>
                    <a:pt x="1869" y="1922"/>
                    <a:pt x="1837" y="1918"/>
                  </a:cubicBezTo>
                  <a:lnTo>
                    <a:pt x="1820" y="1918"/>
                  </a:lnTo>
                  <a:lnTo>
                    <a:pt x="1755" y="1902"/>
                  </a:lnTo>
                  <a:cubicBezTo>
                    <a:pt x="1689" y="1869"/>
                    <a:pt x="1623" y="1820"/>
                    <a:pt x="1591" y="1754"/>
                  </a:cubicBezTo>
                  <a:cubicBezTo>
                    <a:pt x="1591" y="1754"/>
                    <a:pt x="1542" y="1689"/>
                    <a:pt x="1591" y="1656"/>
                  </a:cubicBezTo>
                  <a:cubicBezTo>
                    <a:pt x="1623" y="1623"/>
                    <a:pt x="1984" y="1639"/>
                    <a:pt x="2000" y="1328"/>
                  </a:cubicBezTo>
                  <a:cubicBezTo>
                    <a:pt x="2011" y="1069"/>
                    <a:pt x="1811" y="908"/>
                    <a:pt x="1605" y="908"/>
                  </a:cubicBezTo>
                  <a:cubicBezTo>
                    <a:pt x="1485" y="908"/>
                    <a:pt x="1363" y="962"/>
                    <a:pt x="1279" y="1082"/>
                  </a:cubicBezTo>
                  <a:cubicBezTo>
                    <a:pt x="1069" y="1341"/>
                    <a:pt x="1370" y="1967"/>
                    <a:pt x="1914" y="1967"/>
                  </a:cubicBezTo>
                  <a:cubicBezTo>
                    <a:pt x="1921" y="1967"/>
                    <a:pt x="1928" y="1967"/>
                    <a:pt x="1935" y="1967"/>
                  </a:cubicBezTo>
                  <a:cubicBezTo>
                    <a:pt x="2509" y="1967"/>
                    <a:pt x="2918" y="1459"/>
                    <a:pt x="2820" y="902"/>
                  </a:cubicBezTo>
                  <a:cubicBezTo>
                    <a:pt x="2758" y="382"/>
                    <a:pt x="2207" y="0"/>
                    <a:pt x="162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18"/>
            <p:cNvSpPr/>
            <p:nvPr/>
          </p:nvSpPr>
          <p:spPr>
            <a:xfrm>
              <a:off x="-83408" y="4472864"/>
              <a:ext cx="90903" cy="267295"/>
            </a:xfrm>
            <a:custGeom>
              <a:rect b="b" l="l" r="r" t="t"/>
              <a:pathLst>
                <a:path extrusionOk="0" h="8148" w="2771">
                  <a:moveTo>
                    <a:pt x="689" y="1"/>
                  </a:moveTo>
                  <a:lnTo>
                    <a:pt x="689" y="1"/>
                  </a:lnTo>
                  <a:cubicBezTo>
                    <a:pt x="689" y="1"/>
                    <a:pt x="66" y="181"/>
                    <a:pt x="197" y="1066"/>
                  </a:cubicBezTo>
                  <a:cubicBezTo>
                    <a:pt x="345" y="1968"/>
                    <a:pt x="1049" y="2443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33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39"/>
                    <a:pt x="0" y="8147"/>
                  </a:cubicBezTo>
                  <a:cubicBezTo>
                    <a:pt x="17" y="8000"/>
                    <a:pt x="66" y="6934"/>
                    <a:pt x="1197" y="6131"/>
                  </a:cubicBezTo>
                  <a:cubicBezTo>
                    <a:pt x="2508" y="5230"/>
                    <a:pt x="2771" y="4295"/>
                    <a:pt x="2328" y="2902"/>
                  </a:cubicBezTo>
                  <a:cubicBezTo>
                    <a:pt x="1803" y="1279"/>
                    <a:pt x="361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18"/>
            <p:cNvSpPr/>
            <p:nvPr/>
          </p:nvSpPr>
          <p:spPr>
            <a:xfrm>
              <a:off x="26295" y="4163179"/>
              <a:ext cx="80274" cy="179050"/>
            </a:xfrm>
            <a:custGeom>
              <a:rect b="b" l="l" r="r" t="t"/>
              <a:pathLst>
                <a:path extrusionOk="0" h="5458" w="2447">
                  <a:moveTo>
                    <a:pt x="1454" y="0"/>
                  </a:moveTo>
                  <a:cubicBezTo>
                    <a:pt x="1420" y="0"/>
                    <a:pt x="1388" y="6"/>
                    <a:pt x="1361" y="16"/>
                  </a:cubicBezTo>
                  <a:cubicBezTo>
                    <a:pt x="1033" y="114"/>
                    <a:pt x="967" y="376"/>
                    <a:pt x="1115" y="737"/>
                  </a:cubicBezTo>
                  <a:cubicBezTo>
                    <a:pt x="1279" y="1098"/>
                    <a:pt x="1787" y="1147"/>
                    <a:pt x="1656" y="2802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2" y="5409"/>
                    <a:pt x="1836" y="4458"/>
                    <a:pt x="2147" y="2425"/>
                  </a:cubicBezTo>
                  <a:cubicBezTo>
                    <a:pt x="2446" y="573"/>
                    <a:pt x="1806" y="0"/>
                    <a:pt x="145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18"/>
            <p:cNvSpPr/>
            <p:nvPr/>
          </p:nvSpPr>
          <p:spPr>
            <a:xfrm>
              <a:off x="-31804" y="4113938"/>
              <a:ext cx="173178" cy="233145"/>
            </a:xfrm>
            <a:custGeom>
              <a:rect b="b" l="l" r="r" t="t"/>
              <a:pathLst>
                <a:path extrusionOk="0" h="7107" w="5279">
                  <a:moveTo>
                    <a:pt x="1721" y="1"/>
                  </a:moveTo>
                  <a:cubicBezTo>
                    <a:pt x="1325" y="1"/>
                    <a:pt x="884" y="93"/>
                    <a:pt x="493" y="386"/>
                  </a:cubicBezTo>
                  <a:cubicBezTo>
                    <a:pt x="165" y="648"/>
                    <a:pt x="1" y="1058"/>
                    <a:pt x="50" y="1484"/>
                  </a:cubicBezTo>
                  <a:cubicBezTo>
                    <a:pt x="107" y="1996"/>
                    <a:pt x="633" y="2434"/>
                    <a:pt x="1242" y="2434"/>
                  </a:cubicBezTo>
                  <a:cubicBezTo>
                    <a:pt x="1335" y="2434"/>
                    <a:pt x="1430" y="2424"/>
                    <a:pt x="1525" y="2402"/>
                  </a:cubicBezTo>
                  <a:cubicBezTo>
                    <a:pt x="1624" y="2369"/>
                    <a:pt x="1722" y="2336"/>
                    <a:pt x="1820" y="2287"/>
                  </a:cubicBezTo>
                  <a:lnTo>
                    <a:pt x="1837" y="2287"/>
                  </a:lnTo>
                  <a:lnTo>
                    <a:pt x="1853" y="2271"/>
                  </a:lnTo>
                  <a:cubicBezTo>
                    <a:pt x="2165" y="2123"/>
                    <a:pt x="2329" y="1779"/>
                    <a:pt x="2263" y="1451"/>
                  </a:cubicBezTo>
                  <a:cubicBezTo>
                    <a:pt x="2225" y="1114"/>
                    <a:pt x="1931" y="891"/>
                    <a:pt x="1619" y="891"/>
                  </a:cubicBezTo>
                  <a:cubicBezTo>
                    <a:pt x="1521" y="891"/>
                    <a:pt x="1422" y="913"/>
                    <a:pt x="1329" y="960"/>
                  </a:cubicBezTo>
                  <a:cubicBezTo>
                    <a:pt x="968" y="1173"/>
                    <a:pt x="1083" y="1697"/>
                    <a:pt x="1493" y="1763"/>
                  </a:cubicBezTo>
                  <a:cubicBezTo>
                    <a:pt x="1518" y="1768"/>
                    <a:pt x="1543" y="1770"/>
                    <a:pt x="1568" y="1770"/>
                  </a:cubicBezTo>
                  <a:cubicBezTo>
                    <a:pt x="1797" y="1770"/>
                    <a:pt x="1981" y="1573"/>
                    <a:pt x="1952" y="1337"/>
                  </a:cubicBezTo>
                  <a:cubicBezTo>
                    <a:pt x="1938" y="1289"/>
                    <a:pt x="1963" y="1251"/>
                    <a:pt x="2000" y="1251"/>
                  </a:cubicBezTo>
                  <a:cubicBezTo>
                    <a:pt x="2052" y="1251"/>
                    <a:pt x="2129" y="1331"/>
                    <a:pt x="2148" y="1582"/>
                  </a:cubicBezTo>
                  <a:cubicBezTo>
                    <a:pt x="2165" y="1714"/>
                    <a:pt x="2148" y="1828"/>
                    <a:pt x="2083" y="1943"/>
                  </a:cubicBezTo>
                  <a:cubicBezTo>
                    <a:pt x="1949" y="2166"/>
                    <a:pt x="1694" y="2308"/>
                    <a:pt x="1427" y="2308"/>
                  </a:cubicBezTo>
                  <a:cubicBezTo>
                    <a:pt x="1400" y="2308"/>
                    <a:pt x="1372" y="2307"/>
                    <a:pt x="1345" y="2304"/>
                  </a:cubicBezTo>
                  <a:cubicBezTo>
                    <a:pt x="1340" y="2304"/>
                    <a:pt x="1334" y="2304"/>
                    <a:pt x="1329" y="2304"/>
                  </a:cubicBezTo>
                  <a:cubicBezTo>
                    <a:pt x="633" y="2304"/>
                    <a:pt x="153" y="1250"/>
                    <a:pt x="788" y="599"/>
                  </a:cubicBezTo>
                  <a:cubicBezTo>
                    <a:pt x="1056" y="316"/>
                    <a:pt x="1441" y="193"/>
                    <a:pt x="1853" y="193"/>
                  </a:cubicBezTo>
                  <a:cubicBezTo>
                    <a:pt x="2371" y="193"/>
                    <a:pt x="2932" y="387"/>
                    <a:pt x="3361" y="697"/>
                  </a:cubicBezTo>
                  <a:cubicBezTo>
                    <a:pt x="5082" y="1976"/>
                    <a:pt x="4836" y="4238"/>
                    <a:pt x="4345" y="5402"/>
                  </a:cubicBezTo>
                  <a:cubicBezTo>
                    <a:pt x="4066" y="6074"/>
                    <a:pt x="3607" y="6664"/>
                    <a:pt x="3017" y="7106"/>
                  </a:cubicBezTo>
                  <a:cubicBezTo>
                    <a:pt x="3640" y="6696"/>
                    <a:pt x="4115" y="6123"/>
                    <a:pt x="4410" y="5434"/>
                  </a:cubicBezTo>
                  <a:cubicBezTo>
                    <a:pt x="4968" y="4287"/>
                    <a:pt x="5279" y="1927"/>
                    <a:pt x="3476" y="550"/>
                  </a:cubicBezTo>
                  <a:cubicBezTo>
                    <a:pt x="3115" y="304"/>
                    <a:pt x="2706" y="124"/>
                    <a:pt x="2279" y="58"/>
                  </a:cubicBezTo>
                  <a:cubicBezTo>
                    <a:pt x="2113" y="25"/>
                    <a:pt x="1923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18"/>
            <p:cNvSpPr/>
            <p:nvPr/>
          </p:nvSpPr>
          <p:spPr>
            <a:xfrm>
              <a:off x="7989" y="3933015"/>
              <a:ext cx="170488" cy="269427"/>
            </a:xfrm>
            <a:custGeom>
              <a:rect b="b" l="l" r="r" t="t"/>
              <a:pathLst>
                <a:path extrusionOk="0" h="8213" w="5197">
                  <a:moveTo>
                    <a:pt x="1083" y="0"/>
                  </a:moveTo>
                  <a:cubicBezTo>
                    <a:pt x="1" y="2868"/>
                    <a:pt x="1279" y="4393"/>
                    <a:pt x="2525" y="5622"/>
                  </a:cubicBezTo>
                  <a:cubicBezTo>
                    <a:pt x="3787" y="6852"/>
                    <a:pt x="3738" y="8212"/>
                    <a:pt x="3738" y="8212"/>
                  </a:cubicBezTo>
                  <a:cubicBezTo>
                    <a:pt x="4656" y="7278"/>
                    <a:pt x="3591" y="5589"/>
                    <a:pt x="4459" y="4245"/>
                  </a:cubicBezTo>
                  <a:cubicBezTo>
                    <a:pt x="5197" y="3082"/>
                    <a:pt x="4230" y="2573"/>
                    <a:pt x="4230" y="2573"/>
                  </a:cubicBezTo>
                  <a:cubicBezTo>
                    <a:pt x="3820" y="3147"/>
                    <a:pt x="3361" y="3000"/>
                    <a:pt x="3001" y="3737"/>
                  </a:cubicBezTo>
                  <a:cubicBezTo>
                    <a:pt x="2640" y="4442"/>
                    <a:pt x="3246" y="5803"/>
                    <a:pt x="3246" y="5803"/>
                  </a:cubicBezTo>
                  <a:cubicBezTo>
                    <a:pt x="2050" y="4934"/>
                    <a:pt x="2296" y="4147"/>
                    <a:pt x="2640" y="3754"/>
                  </a:cubicBezTo>
                  <a:cubicBezTo>
                    <a:pt x="2984" y="3360"/>
                    <a:pt x="2509" y="3016"/>
                    <a:pt x="2525" y="2787"/>
                  </a:cubicBezTo>
                  <a:cubicBezTo>
                    <a:pt x="2542" y="2639"/>
                    <a:pt x="2574" y="2491"/>
                    <a:pt x="2640" y="2360"/>
                  </a:cubicBezTo>
                  <a:cubicBezTo>
                    <a:pt x="2640" y="2360"/>
                    <a:pt x="2563" y="2312"/>
                    <a:pt x="2426" y="2312"/>
                  </a:cubicBezTo>
                  <a:cubicBezTo>
                    <a:pt x="2309" y="2312"/>
                    <a:pt x="2147" y="2347"/>
                    <a:pt x="1951" y="2475"/>
                  </a:cubicBezTo>
                  <a:cubicBezTo>
                    <a:pt x="1214" y="2967"/>
                    <a:pt x="1525" y="4081"/>
                    <a:pt x="1525" y="4081"/>
                  </a:cubicBezTo>
                  <a:cubicBezTo>
                    <a:pt x="1001" y="3327"/>
                    <a:pt x="1165" y="2573"/>
                    <a:pt x="1771" y="2065"/>
                  </a:cubicBezTo>
                  <a:cubicBezTo>
                    <a:pt x="2361" y="1541"/>
                    <a:pt x="1788" y="1065"/>
                    <a:pt x="1394" y="836"/>
                  </a:cubicBezTo>
                  <a:cubicBezTo>
                    <a:pt x="1001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18"/>
            <p:cNvSpPr/>
            <p:nvPr/>
          </p:nvSpPr>
          <p:spPr>
            <a:xfrm>
              <a:off x="-71040" y="3899652"/>
              <a:ext cx="99498" cy="147918"/>
            </a:xfrm>
            <a:custGeom>
              <a:rect b="b" l="l" r="r" t="t"/>
              <a:pathLst>
                <a:path extrusionOk="0" h="4509" w="3033">
                  <a:moveTo>
                    <a:pt x="443" y="1"/>
                  </a:moveTo>
                  <a:cubicBezTo>
                    <a:pt x="443" y="1"/>
                    <a:pt x="0" y="2017"/>
                    <a:pt x="3033" y="4508"/>
                  </a:cubicBezTo>
                  <a:cubicBezTo>
                    <a:pt x="3033" y="4508"/>
                    <a:pt x="2459" y="3836"/>
                    <a:pt x="2721" y="3082"/>
                  </a:cubicBezTo>
                  <a:cubicBezTo>
                    <a:pt x="2984" y="2328"/>
                    <a:pt x="2672" y="2066"/>
                    <a:pt x="2426" y="1820"/>
                  </a:cubicBezTo>
                  <a:cubicBezTo>
                    <a:pt x="2295" y="1656"/>
                    <a:pt x="2295" y="1410"/>
                    <a:pt x="2410" y="1246"/>
                  </a:cubicBezTo>
                  <a:cubicBezTo>
                    <a:pt x="2410" y="1246"/>
                    <a:pt x="2373" y="1239"/>
                    <a:pt x="2319" y="1239"/>
                  </a:cubicBezTo>
                  <a:cubicBezTo>
                    <a:pt x="2158" y="1239"/>
                    <a:pt x="1844" y="1304"/>
                    <a:pt x="1918" y="1820"/>
                  </a:cubicBezTo>
                  <a:cubicBezTo>
                    <a:pt x="2033" y="2492"/>
                    <a:pt x="2066" y="2607"/>
                    <a:pt x="1853" y="2640"/>
                  </a:cubicBezTo>
                  <a:cubicBezTo>
                    <a:pt x="1848" y="2640"/>
                    <a:pt x="1843" y="2640"/>
                    <a:pt x="1839" y="2640"/>
                  </a:cubicBezTo>
                  <a:cubicBezTo>
                    <a:pt x="1642" y="2640"/>
                    <a:pt x="1690" y="2292"/>
                    <a:pt x="1754" y="2115"/>
                  </a:cubicBezTo>
                  <a:cubicBezTo>
                    <a:pt x="1803" y="1919"/>
                    <a:pt x="2066" y="1099"/>
                    <a:pt x="1410" y="820"/>
                  </a:cubicBezTo>
                  <a:cubicBezTo>
                    <a:pt x="754" y="542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18"/>
            <p:cNvSpPr/>
            <p:nvPr/>
          </p:nvSpPr>
          <p:spPr>
            <a:xfrm>
              <a:off x="107489" y="4181419"/>
              <a:ext cx="118328" cy="139848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7"/>
                    <a:pt x="967" y="2476"/>
                  </a:cubicBezTo>
                  <a:cubicBezTo>
                    <a:pt x="869" y="3771"/>
                    <a:pt x="0" y="4262"/>
                    <a:pt x="0" y="4262"/>
                  </a:cubicBezTo>
                  <a:cubicBezTo>
                    <a:pt x="3606" y="2443"/>
                    <a:pt x="2295" y="788"/>
                    <a:pt x="1951" y="525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18"/>
            <p:cNvSpPr/>
            <p:nvPr/>
          </p:nvSpPr>
          <p:spPr>
            <a:xfrm>
              <a:off x="110179" y="4267796"/>
              <a:ext cx="258667" cy="190302"/>
            </a:xfrm>
            <a:custGeom>
              <a:rect b="b" l="l" r="r" t="t"/>
              <a:pathLst>
                <a:path extrusionOk="0" h="5801" w="7885">
                  <a:moveTo>
                    <a:pt x="3227" y="0"/>
                  </a:moveTo>
                  <a:cubicBezTo>
                    <a:pt x="2840" y="0"/>
                    <a:pt x="2424" y="334"/>
                    <a:pt x="2016" y="957"/>
                  </a:cubicBezTo>
                  <a:cubicBezTo>
                    <a:pt x="1475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72" y="3367"/>
                  </a:cubicBezTo>
                  <a:cubicBezTo>
                    <a:pt x="4311" y="4121"/>
                    <a:pt x="4491" y="5334"/>
                    <a:pt x="6016" y="5711"/>
                  </a:cubicBezTo>
                  <a:cubicBezTo>
                    <a:pt x="6269" y="5774"/>
                    <a:pt x="6490" y="5801"/>
                    <a:pt x="6682" y="5801"/>
                  </a:cubicBezTo>
                  <a:cubicBezTo>
                    <a:pt x="7635" y="5801"/>
                    <a:pt x="7884" y="5154"/>
                    <a:pt x="7884" y="5154"/>
                  </a:cubicBezTo>
                  <a:lnTo>
                    <a:pt x="7884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5" y="5241"/>
                    <a:pt x="7249" y="4878"/>
                    <a:pt x="7262" y="4137"/>
                  </a:cubicBezTo>
                  <a:cubicBezTo>
                    <a:pt x="7294" y="3170"/>
                    <a:pt x="6409" y="2892"/>
                    <a:pt x="5295" y="2711"/>
                  </a:cubicBezTo>
                  <a:cubicBezTo>
                    <a:pt x="4180" y="2531"/>
                    <a:pt x="3246" y="2465"/>
                    <a:pt x="3131" y="2088"/>
                  </a:cubicBezTo>
                  <a:cubicBezTo>
                    <a:pt x="3033" y="1728"/>
                    <a:pt x="3508" y="1580"/>
                    <a:pt x="4196" y="1384"/>
                  </a:cubicBezTo>
                  <a:cubicBezTo>
                    <a:pt x="4885" y="1187"/>
                    <a:pt x="4573" y="548"/>
                    <a:pt x="4573" y="548"/>
                  </a:cubicBezTo>
                  <a:lnTo>
                    <a:pt x="4573" y="548"/>
                  </a:lnTo>
                  <a:cubicBezTo>
                    <a:pt x="4522" y="588"/>
                    <a:pt x="4470" y="606"/>
                    <a:pt x="4416" y="606"/>
                  </a:cubicBezTo>
                  <a:cubicBezTo>
                    <a:pt x="4228" y="606"/>
                    <a:pt x="4007" y="392"/>
                    <a:pt x="3639" y="138"/>
                  </a:cubicBezTo>
                  <a:cubicBezTo>
                    <a:pt x="3507" y="45"/>
                    <a:pt x="3369" y="0"/>
                    <a:pt x="322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18"/>
            <p:cNvSpPr/>
            <p:nvPr/>
          </p:nvSpPr>
          <p:spPr>
            <a:xfrm>
              <a:off x="-14581" y="4345348"/>
              <a:ext cx="252238" cy="206606"/>
            </a:xfrm>
            <a:custGeom>
              <a:rect b="b" l="l" r="r" t="t"/>
              <a:pathLst>
                <a:path extrusionOk="0" h="6298" w="7689">
                  <a:moveTo>
                    <a:pt x="4322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3" y="6232"/>
                    <a:pt x="279" y="6297"/>
                  </a:cubicBezTo>
                  <a:cubicBezTo>
                    <a:pt x="246" y="6133"/>
                    <a:pt x="230" y="5970"/>
                    <a:pt x="230" y="5789"/>
                  </a:cubicBezTo>
                  <a:cubicBezTo>
                    <a:pt x="246" y="4920"/>
                    <a:pt x="410" y="4068"/>
                    <a:pt x="738" y="3265"/>
                  </a:cubicBezTo>
                  <a:cubicBezTo>
                    <a:pt x="1131" y="2249"/>
                    <a:pt x="1869" y="1429"/>
                    <a:pt x="2803" y="888"/>
                  </a:cubicBezTo>
                  <a:cubicBezTo>
                    <a:pt x="3346" y="568"/>
                    <a:pt x="4057" y="320"/>
                    <a:pt x="4762" y="320"/>
                  </a:cubicBezTo>
                  <a:cubicBezTo>
                    <a:pt x="5356" y="320"/>
                    <a:pt x="5946" y="496"/>
                    <a:pt x="6426" y="954"/>
                  </a:cubicBezTo>
                  <a:cubicBezTo>
                    <a:pt x="7475" y="1872"/>
                    <a:pt x="7147" y="3789"/>
                    <a:pt x="5934" y="4085"/>
                  </a:cubicBezTo>
                  <a:cubicBezTo>
                    <a:pt x="5804" y="4119"/>
                    <a:pt x="5670" y="4135"/>
                    <a:pt x="5536" y="4135"/>
                  </a:cubicBezTo>
                  <a:cubicBezTo>
                    <a:pt x="5097" y="4135"/>
                    <a:pt x="4665" y="3956"/>
                    <a:pt x="4426" y="3642"/>
                  </a:cubicBezTo>
                  <a:cubicBezTo>
                    <a:pt x="4147" y="3232"/>
                    <a:pt x="4131" y="2691"/>
                    <a:pt x="4410" y="2265"/>
                  </a:cubicBezTo>
                  <a:cubicBezTo>
                    <a:pt x="4599" y="1986"/>
                    <a:pt x="4910" y="1829"/>
                    <a:pt x="5229" y="1829"/>
                  </a:cubicBezTo>
                  <a:cubicBezTo>
                    <a:pt x="5379" y="1829"/>
                    <a:pt x="5530" y="1864"/>
                    <a:pt x="5672" y="1937"/>
                  </a:cubicBezTo>
                  <a:cubicBezTo>
                    <a:pt x="5852" y="2036"/>
                    <a:pt x="5967" y="2200"/>
                    <a:pt x="5967" y="2413"/>
                  </a:cubicBezTo>
                  <a:cubicBezTo>
                    <a:pt x="5967" y="2413"/>
                    <a:pt x="5967" y="2545"/>
                    <a:pt x="5869" y="2545"/>
                  </a:cubicBezTo>
                  <a:cubicBezTo>
                    <a:pt x="5864" y="2545"/>
                    <a:pt x="5858" y="2545"/>
                    <a:pt x="5852" y="2544"/>
                  </a:cubicBezTo>
                  <a:cubicBezTo>
                    <a:pt x="5754" y="2527"/>
                    <a:pt x="5787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78" y="2320"/>
                    <a:pt x="4976" y="2558"/>
                    <a:pt x="5049" y="2822"/>
                  </a:cubicBezTo>
                  <a:cubicBezTo>
                    <a:pt x="5080" y="3000"/>
                    <a:pt x="5317" y="3130"/>
                    <a:pt x="5561" y="3130"/>
                  </a:cubicBezTo>
                  <a:cubicBezTo>
                    <a:pt x="5701" y="3130"/>
                    <a:pt x="5843" y="3088"/>
                    <a:pt x="5951" y="2986"/>
                  </a:cubicBezTo>
                  <a:cubicBezTo>
                    <a:pt x="6016" y="2904"/>
                    <a:pt x="6065" y="2822"/>
                    <a:pt x="6082" y="2740"/>
                  </a:cubicBezTo>
                  <a:cubicBezTo>
                    <a:pt x="6180" y="2429"/>
                    <a:pt x="6049" y="2085"/>
                    <a:pt x="5770" y="1921"/>
                  </a:cubicBezTo>
                  <a:cubicBezTo>
                    <a:pt x="5593" y="1814"/>
                    <a:pt x="5400" y="1763"/>
                    <a:pt x="5211" y="1763"/>
                  </a:cubicBezTo>
                  <a:cubicBezTo>
                    <a:pt x="4877" y="1763"/>
                    <a:pt x="4554" y="1923"/>
                    <a:pt x="4344" y="2216"/>
                  </a:cubicBezTo>
                  <a:cubicBezTo>
                    <a:pt x="4033" y="2658"/>
                    <a:pt x="4033" y="3249"/>
                    <a:pt x="4344" y="3691"/>
                  </a:cubicBezTo>
                  <a:cubicBezTo>
                    <a:pt x="4646" y="4069"/>
                    <a:pt x="5093" y="4272"/>
                    <a:pt x="5559" y="4272"/>
                  </a:cubicBezTo>
                  <a:cubicBezTo>
                    <a:pt x="5700" y="4272"/>
                    <a:pt x="5843" y="4254"/>
                    <a:pt x="5983" y="4216"/>
                  </a:cubicBezTo>
                  <a:cubicBezTo>
                    <a:pt x="7327" y="3888"/>
                    <a:pt x="7688" y="1806"/>
                    <a:pt x="6557" y="823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18"/>
            <p:cNvSpPr/>
            <p:nvPr/>
          </p:nvSpPr>
          <p:spPr>
            <a:xfrm>
              <a:off x="-1689" y="4408565"/>
              <a:ext cx="99629" cy="107371"/>
            </a:xfrm>
            <a:custGeom>
              <a:rect b="b" l="l" r="r" t="t"/>
              <a:pathLst>
                <a:path extrusionOk="0" h="3273" w="3037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1010"/>
                    <a:pt x="1" y="3272"/>
                    <a:pt x="1" y="3272"/>
                  </a:cubicBezTo>
                  <a:cubicBezTo>
                    <a:pt x="1" y="3272"/>
                    <a:pt x="673" y="1174"/>
                    <a:pt x="1935" y="961"/>
                  </a:cubicBezTo>
                  <a:cubicBezTo>
                    <a:pt x="3037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18"/>
            <p:cNvSpPr/>
            <p:nvPr/>
          </p:nvSpPr>
          <p:spPr>
            <a:xfrm>
              <a:off x="126319" y="4400823"/>
              <a:ext cx="171537" cy="147819"/>
            </a:xfrm>
            <a:custGeom>
              <a:rect b="b" l="l" r="r" t="t"/>
              <a:pathLst>
                <a:path extrusionOk="0" h="4506" w="5229">
                  <a:moveTo>
                    <a:pt x="3049" y="0"/>
                  </a:moveTo>
                  <a:lnTo>
                    <a:pt x="3049" y="0"/>
                  </a:lnTo>
                  <a:cubicBezTo>
                    <a:pt x="3049" y="0"/>
                    <a:pt x="3360" y="689"/>
                    <a:pt x="3032" y="1771"/>
                  </a:cubicBezTo>
                  <a:cubicBezTo>
                    <a:pt x="2688" y="2852"/>
                    <a:pt x="1836" y="3066"/>
                    <a:pt x="1213" y="3131"/>
                  </a:cubicBezTo>
                  <a:cubicBezTo>
                    <a:pt x="574" y="3197"/>
                    <a:pt x="148" y="3459"/>
                    <a:pt x="0" y="4328"/>
                  </a:cubicBezTo>
                  <a:cubicBezTo>
                    <a:pt x="141" y="4234"/>
                    <a:pt x="304" y="4188"/>
                    <a:pt x="466" y="4188"/>
                  </a:cubicBezTo>
                  <a:cubicBezTo>
                    <a:pt x="587" y="4188"/>
                    <a:pt x="708" y="4213"/>
                    <a:pt x="820" y="4262"/>
                  </a:cubicBezTo>
                  <a:cubicBezTo>
                    <a:pt x="1065" y="4371"/>
                    <a:pt x="1462" y="4506"/>
                    <a:pt x="1859" y="4506"/>
                  </a:cubicBezTo>
                  <a:cubicBezTo>
                    <a:pt x="2178" y="4506"/>
                    <a:pt x="2497" y="4419"/>
                    <a:pt x="2737" y="4164"/>
                  </a:cubicBezTo>
                  <a:cubicBezTo>
                    <a:pt x="3098" y="3754"/>
                    <a:pt x="3245" y="3197"/>
                    <a:pt x="3147" y="2672"/>
                  </a:cubicBezTo>
                  <a:cubicBezTo>
                    <a:pt x="3131" y="2370"/>
                    <a:pt x="3069" y="1851"/>
                    <a:pt x="3335" y="1851"/>
                  </a:cubicBezTo>
                  <a:cubicBezTo>
                    <a:pt x="3343" y="1851"/>
                    <a:pt x="3352" y="1852"/>
                    <a:pt x="3360" y="1853"/>
                  </a:cubicBezTo>
                  <a:cubicBezTo>
                    <a:pt x="3360" y="1853"/>
                    <a:pt x="3364" y="1852"/>
                    <a:pt x="3370" y="1852"/>
                  </a:cubicBezTo>
                  <a:cubicBezTo>
                    <a:pt x="3414" y="1852"/>
                    <a:pt x="3590" y="1877"/>
                    <a:pt x="3590" y="2279"/>
                  </a:cubicBezTo>
                  <a:cubicBezTo>
                    <a:pt x="3573" y="2754"/>
                    <a:pt x="3557" y="3049"/>
                    <a:pt x="4163" y="3229"/>
                  </a:cubicBezTo>
                  <a:cubicBezTo>
                    <a:pt x="4508" y="3311"/>
                    <a:pt x="4819" y="3492"/>
                    <a:pt x="5098" y="3721"/>
                  </a:cubicBezTo>
                  <a:cubicBezTo>
                    <a:pt x="4983" y="3508"/>
                    <a:pt x="4950" y="3262"/>
                    <a:pt x="5016" y="3033"/>
                  </a:cubicBezTo>
                  <a:cubicBezTo>
                    <a:pt x="5130" y="2689"/>
                    <a:pt x="5229" y="2082"/>
                    <a:pt x="4655" y="1689"/>
                  </a:cubicBezTo>
                  <a:cubicBezTo>
                    <a:pt x="4098" y="1295"/>
                    <a:pt x="3541" y="1066"/>
                    <a:pt x="3409" y="672"/>
                  </a:cubicBezTo>
                  <a:cubicBezTo>
                    <a:pt x="3327" y="427"/>
                    <a:pt x="3213" y="197"/>
                    <a:pt x="30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18"/>
            <p:cNvSpPr/>
            <p:nvPr/>
          </p:nvSpPr>
          <p:spPr>
            <a:xfrm>
              <a:off x="228476" y="4500289"/>
              <a:ext cx="42515" cy="65118"/>
            </a:xfrm>
            <a:custGeom>
              <a:rect b="b" l="l" r="r" t="t"/>
              <a:pathLst>
                <a:path extrusionOk="0" h="1985" w="1296">
                  <a:moveTo>
                    <a:pt x="345" y="1"/>
                  </a:moveTo>
                  <a:lnTo>
                    <a:pt x="345" y="1"/>
                  </a:lnTo>
                  <a:cubicBezTo>
                    <a:pt x="361" y="181"/>
                    <a:pt x="345" y="378"/>
                    <a:pt x="295" y="558"/>
                  </a:cubicBezTo>
                  <a:cubicBezTo>
                    <a:pt x="197" y="837"/>
                    <a:pt x="0" y="1263"/>
                    <a:pt x="525" y="1542"/>
                  </a:cubicBezTo>
                  <a:cubicBezTo>
                    <a:pt x="1033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1" y="1296"/>
                  </a:cubicBezTo>
                  <a:cubicBezTo>
                    <a:pt x="1295" y="919"/>
                    <a:pt x="1131" y="525"/>
                    <a:pt x="787" y="345"/>
                  </a:cubicBezTo>
                  <a:cubicBezTo>
                    <a:pt x="361" y="83"/>
                    <a:pt x="345" y="1"/>
                    <a:pt x="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18"/>
            <p:cNvSpPr/>
            <p:nvPr/>
          </p:nvSpPr>
          <p:spPr>
            <a:xfrm>
              <a:off x="230608" y="4216882"/>
              <a:ext cx="226978" cy="160351"/>
            </a:xfrm>
            <a:custGeom>
              <a:rect b="b" l="l" r="r" t="t"/>
              <a:pathLst>
                <a:path extrusionOk="0" h="4888" w="6919">
                  <a:moveTo>
                    <a:pt x="1934" y="1"/>
                  </a:moveTo>
                  <a:cubicBezTo>
                    <a:pt x="1053" y="1"/>
                    <a:pt x="588" y="827"/>
                    <a:pt x="706" y="1362"/>
                  </a:cubicBezTo>
                  <a:cubicBezTo>
                    <a:pt x="825" y="1974"/>
                    <a:pt x="1435" y="2002"/>
                    <a:pt x="1542" y="2002"/>
                  </a:cubicBezTo>
                  <a:cubicBezTo>
                    <a:pt x="1552" y="2002"/>
                    <a:pt x="1558" y="2001"/>
                    <a:pt x="1558" y="2001"/>
                  </a:cubicBezTo>
                  <a:cubicBezTo>
                    <a:pt x="1296" y="1903"/>
                    <a:pt x="1181" y="1592"/>
                    <a:pt x="1312" y="1329"/>
                  </a:cubicBezTo>
                  <a:cubicBezTo>
                    <a:pt x="1355" y="1265"/>
                    <a:pt x="1399" y="1241"/>
                    <a:pt x="1447" y="1241"/>
                  </a:cubicBezTo>
                  <a:cubicBezTo>
                    <a:pt x="1545" y="1241"/>
                    <a:pt x="1655" y="1345"/>
                    <a:pt x="1788" y="1411"/>
                  </a:cubicBezTo>
                  <a:cubicBezTo>
                    <a:pt x="1825" y="1430"/>
                    <a:pt x="1862" y="1439"/>
                    <a:pt x="1896" y="1439"/>
                  </a:cubicBezTo>
                  <a:cubicBezTo>
                    <a:pt x="2043" y="1439"/>
                    <a:pt x="2158" y="1285"/>
                    <a:pt x="2197" y="1100"/>
                  </a:cubicBezTo>
                  <a:cubicBezTo>
                    <a:pt x="2238" y="959"/>
                    <a:pt x="2346" y="817"/>
                    <a:pt x="2534" y="817"/>
                  </a:cubicBezTo>
                  <a:cubicBezTo>
                    <a:pt x="2652" y="817"/>
                    <a:pt x="2801" y="873"/>
                    <a:pt x="2984" y="1018"/>
                  </a:cubicBezTo>
                  <a:cubicBezTo>
                    <a:pt x="3476" y="1395"/>
                    <a:pt x="3164" y="2149"/>
                    <a:pt x="3164" y="2149"/>
                  </a:cubicBezTo>
                  <a:cubicBezTo>
                    <a:pt x="3164" y="2149"/>
                    <a:pt x="3164" y="1526"/>
                    <a:pt x="2738" y="1477"/>
                  </a:cubicBezTo>
                  <a:cubicBezTo>
                    <a:pt x="2691" y="1463"/>
                    <a:pt x="2644" y="1457"/>
                    <a:pt x="2597" y="1457"/>
                  </a:cubicBezTo>
                  <a:cubicBezTo>
                    <a:pt x="2420" y="1457"/>
                    <a:pt x="2259" y="1554"/>
                    <a:pt x="2181" y="1723"/>
                  </a:cubicBezTo>
                  <a:cubicBezTo>
                    <a:pt x="2443" y="1723"/>
                    <a:pt x="2476" y="2100"/>
                    <a:pt x="2312" y="2296"/>
                  </a:cubicBezTo>
                  <a:cubicBezTo>
                    <a:pt x="2165" y="2509"/>
                    <a:pt x="2214" y="2641"/>
                    <a:pt x="2361" y="2739"/>
                  </a:cubicBezTo>
                  <a:cubicBezTo>
                    <a:pt x="2509" y="2821"/>
                    <a:pt x="2705" y="2804"/>
                    <a:pt x="2525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788" y="3345"/>
                    <a:pt x="1755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60" y="3231"/>
                    <a:pt x="1279" y="3280"/>
                  </a:cubicBezTo>
                  <a:cubicBezTo>
                    <a:pt x="1001" y="3378"/>
                    <a:pt x="1001" y="3280"/>
                    <a:pt x="739" y="3509"/>
                  </a:cubicBezTo>
                  <a:cubicBezTo>
                    <a:pt x="616" y="3624"/>
                    <a:pt x="431" y="3653"/>
                    <a:pt x="278" y="3653"/>
                  </a:cubicBezTo>
                  <a:cubicBezTo>
                    <a:pt x="124" y="3653"/>
                    <a:pt x="1" y="3624"/>
                    <a:pt x="1" y="3624"/>
                  </a:cubicBezTo>
                  <a:lnTo>
                    <a:pt x="1" y="3624"/>
                  </a:lnTo>
                  <a:cubicBezTo>
                    <a:pt x="165" y="3722"/>
                    <a:pt x="378" y="3788"/>
                    <a:pt x="575" y="3804"/>
                  </a:cubicBezTo>
                  <a:cubicBezTo>
                    <a:pt x="1017" y="3837"/>
                    <a:pt x="1460" y="3903"/>
                    <a:pt x="1886" y="4001"/>
                  </a:cubicBezTo>
                  <a:cubicBezTo>
                    <a:pt x="3066" y="4362"/>
                    <a:pt x="3787" y="4853"/>
                    <a:pt x="4689" y="4886"/>
                  </a:cubicBezTo>
                  <a:cubicBezTo>
                    <a:pt x="4720" y="4887"/>
                    <a:pt x="4752" y="4888"/>
                    <a:pt x="4784" y="4888"/>
                  </a:cubicBezTo>
                  <a:cubicBezTo>
                    <a:pt x="5197" y="4888"/>
                    <a:pt x="5618" y="4789"/>
                    <a:pt x="5984" y="4591"/>
                  </a:cubicBezTo>
                  <a:cubicBezTo>
                    <a:pt x="6787" y="4132"/>
                    <a:pt x="6918" y="2952"/>
                    <a:pt x="6459" y="2362"/>
                  </a:cubicBezTo>
                  <a:cubicBezTo>
                    <a:pt x="6228" y="2024"/>
                    <a:pt x="5864" y="1868"/>
                    <a:pt x="5524" y="1868"/>
                  </a:cubicBezTo>
                  <a:cubicBezTo>
                    <a:pt x="5189" y="1868"/>
                    <a:pt x="4876" y="2020"/>
                    <a:pt x="4738" y="2296"/>
                  </a:cubicBezTo>
                  <a:cubicBezTo>
                    <a:pt x="4476" y="2624"/>
                    <a:pt x="4525" y="3100"/>
                    <a:pt x="4820" y="3378"/>
                  </a:cubicBezTo>
                  <a:lnTo>
                    <a:pt x="4836" y="3378"/>
                  </a:lnTo>
                  <a:cubicBezTo>
                    <a:pt x="4853" y="3395"/>
                    <a:pt x="4869" y="3411"/>
                    <a:pt x="4902" y="3427"/>
                  </a:cubicBezTo>
                  <a:lnTo>
                    <a:pt x="4935" y="3460"/>
                  </a:lnTo>
                  <a:cubicBezTo>
                    <a:pt x="5037" y="3519"/>
                    <a:pt x="5163" y="3550"/>
                    <a:pt x="5286" y="3550"/>
                  </a:cubicBezTo>
                  <a:cubicBezTo>
                    <a:pt x="5540" y="3550"/>
                    <a:pt x="5782" y="3419"/>
                    <a:pt x="5771" y="3132"/>
                  </a:cubicBezTo>
                  <a:cubicBezTo>
                    <a:pt x="5784" y="2938"/>
                    <a:pt x="5628" y="2856"/>
                    <a:pt x="5452" y="2856"/>
                  </a:cubicBezTo>
                  <a:cubicBezTo>
                    <a:pt x="5197" y="2856"/>
                    <a:pt x="4900" y="3028"/>
                    <a:pt x="5017" y="3280"/>
                  </a:cubicBezTo>
                  <a:cubicBezTo>
                    <a:pt x="5017" y="3304"/>
                    <a:pt x="5017" y="3333"/>
                    <a:pt x="4990" y="3333"/>
                  </a:cubicBezTo>
                  <a:cubicBezTo>
                    <a:pt x="4963" y="3333"/>
                    <a:pt x="4910" y="3304"/>
                    <a:pt x="4804" y="3214"/>
                  </a:cubicBezTo>
                  <a:cubicBezTo>
                    <a:pt x="4689" y="3100"/>
                    <a:pt x="4623" y="2952"/>
                    <a:pt x="4623" y="2804"/>
                  </a:cubicBezTo>
                  <a:cubicBezTo>
                    <a:pt x="4623" y="2624"/>
                    <a:pt x="4689" y="2460"/>
                    <a:pt x="4804" y="2313"/>
                  </a:cubicBezTo>
                  <a:cubicBezTo>
                    <a:pt x="4929" y="2078"/>
                    <a:pt x="5196" y="1955"/>
                    <a:pt x="5483" y="1955"/>
                  </a:cubicBezTo>
                  <a:cubicBezTo>
                    <a:pt x="5799" y="1955"/>
                    <a:pt x="6139" y="2103"/>
                    <a:pt x="6344" y="2411"/>
                  </a:cubicBezTo>
                  <a:lnTo>
                    <a:pt x="6361" y="2444"/>
                  </a:lnTo>
                  <a:cubicBezTo>
                    <a:pt x="6590" y="2854"/>
                    <a:pt x="6574" y="3345"/>
                    <a:pt x="6328" y="3755"/>
                  </a:cubicBezTo>
                  <a:cubicBezTo>
                    <a:pt x="6048" y="4259"/>
                    <a:pt x="5410" y="4609"/>
                    <a:pt x="4579" y="4609"/>
                  </a:cubicBezTo>
                  <a:cubicBezTo>
                    <a:pt x="4193" y="4609"/>
                    <a:pt x="3765" y="4533"/>
                    <a:pt x="3312" y="4362"/>
                  </a:cubicBezTo>
                  <a:cubicBezTo>
                    <a:pt x="3263" y="4345"/>
                    <a:pt x="3033" y="4263"/>
                    <a:pt x="2886" y="4198"/>
                  </a:cubicBezTo>
                  <a:cubicBezTo>
                    <a:pt x="2460" y="3985"/>
                    <a:pt x="2033" y="3837"/>
                    <a:pt x="1574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6" y="3313"/>
                    <a:pt x="4148" y="838"/>
                    <a:pt x="2689" y="182"/>
                  </a:cubicBezTo>
                  <a:cubicBezTo>
                    <a:pt x="2412" y="55"/>
                    <a:pt x="2159" y="1"/>
                    <a:pt x="19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18"/>
            <p:cNvSpPr/>
            <p:nvPr/>
          </p:nvSpPr>
          <p:spPr>
            <a:xfrm>
              <a:off x="340868" y="4303489"/>
              <a:ext cx="153265" cy="108125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29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2" y="2623"/>
                    <a:pt x="2213" y="3033"/>
                  </a:cubicBezTo>
                  <a:cubicBezTo>
                    <a:pt x="2386" y="3221"/>
                    <a:pt x="2559" y="3278"/>
                    <a:pt x="2717" y="3278"/>
                  </a:cubicBezTo>
                  <a:cubicBezTo>
                    <a:pt x="2902" y="3278"/>
                    <a:pt x="3065" y="3200"/>
                    <a:pt x="3180" y="3164"/>
                  </a:cubicBezTo>
                  <a:cubicBezTo>
                    <a:pt x="3207" y="3157"/>
                    <a:pt x="3234" y="3154"/>
                    <a:pt x="3260" y="3154"/>
                  </a:cubicBezTo>
                  <a:cubicBezTo>
                    <a:pt x="3362" y="3154"/>
                    <a:pt x="3456" y="3204"/>
                    <a:pt x="3508" y="3295"/>
                  </a:cubicBezTo>
                  <a:cubicBezTo>
                    <a:pt x="3541" y="3082"/>
                    <a:pt x="3475" y="2869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7" y="2164"/>
                    <a:pt x="4098" y="1705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18"/>
            <p:cNvSpPr/>
            <p:nvPr/>
          </p:nvSpPr>
          <p:spPr>
            <a:xfrm>
              <a:off x="-83932" y="4588470"/>
              <a:ext cx="61870" cy="122658"/>
            </a:xfrm>
            <a:custGeom>
              <a:rect b="b" l="l" r="r" t="t"/>
              <a:pathLst>
                <a:path extrusionOk="0" h="3739" w="1886">
                  <a:moveTo>
                    <a:pt x="1377" y="1"/>
                  </a:moveTo>
                  <a:cubicBezTo>
                    <a:pt x="1377" y="1"/>
                    <a:pt x="1377" y="268"/>
                    <a:pt x="1207" y="268"/>
                  </a:cubicBezTo>
                  <a:cubicBezTo>
                    <a:pt x="1194" y="268"/>
                    <a:pt x="1179" y="267"/>
                    <a:pt x="1164" y="263"/>
                  </a:cubicBezTo>
                  <a:cubicBezTo>
                    <a:pt x="1063" y="240"/>
                    <a:pt x="923" y="181"/>
                    <a:pt x="789" y="181"/>
                  </a:cubicBezTo>
                  <a:cubicBezTo>
                    <a:pt x="638" y="181"/>
                    <a:pt x="496" y="256"/>
                    <a:pt x="426" y="542"/>
                  </a:cubicBezTo>
                  <a:cubicBezTo>
                    <a:pt x="300" y="1062"/>
                    <a:pt x="250" y="1643"/>
                    <a:pt x="42" y="1643"/>
                  </a:cubicBezTo>
                  <a:cubicBezTo>
                    <a:pt x="34" y="1643"/>
                    <a:pt x="25" y="1642"/>
                    <a:pt x="16" y="1640"/>
                  </a:cubicBezTo>
                  <a:lnTo>
                    <a:pt x="0" y="1640"/>
                  </a:lnTo>
                  <a:lnTo>
                    <a:pt x="0" y="3738"/>
                  </a:lnTo>
                  <a:lnTo>
                    <a:pt x="16" y="3509"/>
                  </a:lnTo>
                  <a:cubicBezTo>
                    <a:pt x="16" y="3509"/>
                    <a:pt x="49" y="2214"/>
                    <a:pt x="836" y="1870"/>
                  </a:cubicBezTo>
                  <a:cubicBezTo>
                    <a:pt x="1623" y="1509"/>
                    <a:pt x="1885" y="1279"/>
                    <a:pt x="1754" y="673"/>
                  </a:cubicBezTo>
                  <a:cubicBezTo>
                    <a:pt x="1606" y="83"/>
                    <a:pt x="1377" y="1"/>
                    <a:pt x="1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18"/>
            <p:cNvSpPr/>
            <p:nvPr/>
          </p:nvSpPr>
          <p:spPr>
            <a:xfrm>
              <a:off x="-83932" y="4503537"/>
              <a:ext cx="22603" cy="111340"/>
            </a:xfrm>
            <a:custGeom>
              <a:rect b="b" l="l" r="r" t="t"/>
              <a:pathLst>
                <a:path extrusionOk="0" h="3394" w="689">
                  <a:moveTo>
                    <a:pt x="0" y="0"/>
                  </a:moveTo>
                  <a:lnTo>
                    <a:pt x="0" y="3393"/>
                  </a:lnTo>
                  <a:cubicBezTo>
                    <a:pt x="16" y="3393"/>
                    <a:pt x="16" y="3131"/>
                    <a:pt x="33" y="3065"/>
                  </a:cubicBezTo>
                  <a:cubicBezTo>
                    <a:pt x="66" y="2737"/>
                    <a:pt x="197" y="2426"/>
                    <a:pt x="377" y="2164"/>
                  </a:cubicBezTo>
                  <a:cubicBezTo>
                    <a:pt x="688" y="1754"/>
                    <a:pt x="557" y="1443"/>
                    <a:pt x="311" y="1098"/>
                  </a:cubicBezTo>
                  <a:cubicBezTo>
                    <a:pt x="164" y="869"/>
                    <a:pt x="66" y="607"/>
                    <a:pt x="49" y="34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18"/>
            <p:cNvSpPr/>
            <p:nvPr/>
          </p:nvSpPr>
          <p:spPr>
            <a:xfrm>
              <a:off x="-83932" y="4052887"/>
              <a:ext cx="119935" cy="168355"/>
            </a:xfrm>
            <a:custGeom>
              <a:rect b="b" l="l" r="r" t="t"/>
              <a:pathLst>
                <a:path extrusionOk="0" h="5132" w="3656">
                  <a:moveTo>
                    <a:pt x="1914" y="1"/>
                  </a:moveTo>
                  <a:cubicBezTo>
                    <a:pt x="1648" y="1"/>
                    <a:pt x="1380" y="81"/>
                    <a:pt x="1147" y="247"/>
                  </a:cubicBezTo>
                  <a:cubicBezTo>
                    <a:pt x="574" y="657"/>
                    <a:pt x="197" y="1476"/>
                    <a:pt x="0" y="2657"/>
                  </a:cubicBezTo>
                  <a:lnTo>
                    <a:pt x="0" y="5132"/>
                  </a:lnTo>
                  <a:cubicBezTo>
                    <a:pt x="131" y="4263"/>
                    <a:pt x="590" y="2296"/>
                    <a:pt x="1885" y="1739"/>
                  </a:cubicBezTo>
                  <a:cubicBezTo>
                    <a:pt x="3606" y="1018"/>
                    <a:pt x="3622" y="952"/>
                    <a:pt x="3655" y="591"/>
                  </a:cubicBezTo>
                  <a:lnTo>
                    <a:pt x="3655" y="591"/>
                  </a:lnTo>
                  <a:cubicBezTo>
                    <a:pt x="3565" y="668"/>
                    <a:pt x="3454" y="706"/>
                    <a:pt x="3344" y="706"/>
                  </a:cubicBezTo>
                  <a:cubicBezTo>
                    <a:pt x="3194" y="706"/>
                    <a:pt x="3045" y="635"/>
                    <a:pt x="2950" y="493"/>
                  </a:cubicBezTo>
                  <a:cubicBezTo>
                    <a:pt x="2688" y="172"/>
                    <a:pt x="2303" y="1"/>
                    <a:pt x="19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18"/>
            <p:cNvSpPr/>
            <p:nvPr/>
          </p:nvSpPr>
          <p:spPr>
            <a:xfrm>
              <a:off x="-83932" y="3959358"/>
              <a:ext cx="44123" cy="145753"/>
            </a:xfrm>
            <a:custGeom>
              <a:rect b="b" l="l" r="r" t="t"/>
              <a:pathLst>
                <a:path extrusionOk="0" h="4443" w="1345">
                  <a:moveTo>
                    <a:pt x="0" y="0"/>
                  </a:moveTo>
                  <a:lnTo>
                    <a:pt x="0" y="4442"/>
                  </a:lnTo>
                  <a:cubicBezTo>
                    <a:pt x="115" y="3901"/>
                    <a:pt x="328" y="3377"/>
                    <a:pt x="623" y="2918"/>
                  </a:cubicBezTo>
                  <a:cubicBezTo>
                    <a:pt x="1344" y="1721"/>
                    <a:pt x="770" y="853"/>
                    <a:pt x="328" y="426"/>
                  </a:cubicBezTo>
                  <a:cubicBezTo>
                    <a:pt x="197" y="295"/>
                    <a:pt x="82" y="164"/>
                    <a:pt x="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18"/>
            <p:cNvSpPr/>
            <p:nvPr/>
          </p:nvSpPr>
          <p:spPr>
            <a:xfrm>
              <a:off x="-83932" y="3821969"/>
              <a:ext cx="100022" cy="220220"/>
            </a:xfrm>
            <a:custGeom>
              <a:rect b="b" l="l" r="r" t="t"/>
              <a:pathLst>
                <a:path extrusionOk="0" h="6713" w="3049">
                  <a:moveTo>
                    <a:pt x="1449" y="0"/>
                  </a:moveTo>
                  <a:cubicBezTo>
                    <a:pt x="973" y="0"/>
                    <a:pt x="486" y="224"/>
                    <a:pt x="246" y="713"/>
                  </a:cubicBezTo>
                  <a:cubicBezTo>
                    <a:pt x="131" y="877"/>
                    <a:pt x="49" y="1074"/>
                    <a:pt x="0" y="1271"/>
                  </a:cubicBezTo>
                  <a:lnTo>
                    <a:pt x="0" y="2434"/>
                  </a:lnTo>
                  <a:cubicBezTo>
                    <a:pt x="49" y="2680"/>
                    <a:pt x="148" y="2926"/>
                    <a:pt x="262" y="3139"/>
                  </a:cubicBezTo>
                  <a:cubicBezTo>
                    <a:pt x="574" y="3844"/>
                    <a:pt x="1000" y="4401"/>
                    <a:pt x="1213" y="4926"/>
                  </a:cubicBezTo>
                  <a:cubicBezTo>
                    <a:pt x="1459" y="5499"/>
                    <a:pt x="1442" y="6155"/>
                    <a:pt x="1164" y="6712"/>
                  </a:cubicBezTo>
                  <a:cubicBezTo>
                    <a:pt x="1197" y="6647"/>
                    <a:pt x="1639" y="5975"/>
                    <a:pt x="1295" y="4893"/>
                  </a:cubicBezTo>
                  <a:cubicBezTo>
                    <a:pt x="1033" y="4123"/>
                    <a:pt x="115" y="3074"/>
                    <a:pt x="98" y="1910"/>
                  </a:cubicBezTo>
                  <a:cubicBezTo>
                    <a:pt x="160" y="927"/>
                    <a:pt x="948" y="515"/>
                    <a:pt x="1547" y="515"/>
                  </a:cubicBezTo>
                  <a:cubicBezTo>
                    <a:pt x="1747" y="515"/>
                    <a:pt x="1926" y="561"/>
                    <a:pt x="2049" y="648"/>
                  </a:cubicBezTo>
                  <a:cubicBezTo>
                    <a:pt x="2606" y="1057"/>
                    <a:pt x="2393" y="1779"/>
                    <a:pt x="1983" y="1910"/>
                  </a:cubicBezTo>
                  <a:cubicBezTo>
                    <a:pt x="1916" y="1935"/>
                    <a:pt x="1847" y="1946"/>
                    <a:pt x="1781" y="1946"/>
                  </a:cubicBezTo>
                  <a:cubicBezTo>
                    <a:pt x="1540" y="1946"/>
                    <a:pt x="1319" y="1793"/>
                    <a:pt x="1229" y="1549"/>
                  </a:cubicBezTo>
                  <a:cubicBezTo>
                    <a:pt x="1208" y="1464"/>
                    <a:pt x="1263" y="1379"/>
                    <a:pt x="1335" y="1379"/>
                  </a:cubicBezTo>
                  <a:cubicBezTo>
                    <a:pt x="1374" y="1379"/>
                    <a:pt x="1419" y="1404"/>
                    <a:pt x="1459" y="1467"/>
                  </a:cubicBezTo>
                  <a:cubicBezTo>
                    <a:pt x="1507" y="1539"/>
                    <a:pt x="1579" y="1572"/>
                    <a:pt x="1652" y="1572"/>
                  </a:cubicBezTo>
                  <a:cubicBezTo>
                    <a:pt x="1777" y="1572"/>
                    <a:pt x="1901" y="1475"/>
                    <a:pt x="1901" y="1320"/>
                  </a:cubicBezTo>
                  <a:cubicBezTo>
                    <a:pt x="1918" y="1156"/>
                    <a:pt x="1803" y="1025"/>
                    <a:pt x="1639" y="1008"/>
                  </a:cubicBezTo>
                  <a:cubicBezTo>
                    <a:pt x="1611" y="1001"/>
                    <a:pt x="1583" y="998"/>
                    <a:pt x="1554" y="998"/>
                  </a:cubicBezTo>
                  <a:cubicBezTo>
                    <a:pt x="1385" y="998"/>
                    <a:pt x="1222" y="1118"/>
                    <a:pt x="1180" y="1287"/>
                  </a:cubicBezTo>
                  <a:cubicBezTo>
                    <a:pt x="1053" y="1589"/>
                    <a:pt x="1281" y="2108"/>
                    <a:pt x="1864" y="2108"/>
                  </a:cubicBezTo>
                  <a:cubicBezTo>
                    <a:pt x="1882" y="2108"/>
                    <a:pt x="1900" y="2107"/>
                    <a:pt x="1918" y="2106"/>
                  </a:cubicBezTo>
                  <a:cubicBezTo>
                    <a:pt x="2557" y="2074"/>
                    <a:pt x="3049" y="1107"/>
                    <a:pt x="2475" y="451"/>
                  </a:cubicBezTo>
                  <a:cubicBezTo>
                    <a:pt x="2243" y="159"/>
                    <a:pt x="1850" y="0"/>
                    <a:pt x="14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18"/>
            <p:cNvSpPr/>
            <p:nvPr/>
          </p:nvSpPr>
          <p:spPr>
            <a:xfrm>
              <a:off x="2449812" y="4136902"/>
              <a:ext cx="297935" cy="207262"/>
            </a:xfrm>
            <a:custGeom>
              <a:rect b="b" l="l" r="r" t="t"/>
              <a:pathLst>
                <a:path extrusionOk="0" h="6318" w="9082">
                  <a:moveTo>
                    <a:pt x="7067" y="0"/>
                  </a:moveTo>
                  <a:cubicBezTo>
                    <a:pt x="6615" y="0"/>
                    <a:pt x="6189" y="159"/>
                    <a:pt x="5918" y="489"/>
                  </a:cubicBezTo>
                  <a:cubicBezTo>
                    <a:pt x="5525" y="915"/>
                    <a:pt x="5492" y="1538"/>
                    <a:pt x="5820" y="1997"/>
                  </a:cubicBezTo>
                  <a:cubicBezTo>
                    <a:pt x="5902" y="2145"/>
                    <a:pt x="6033" y="2243"/>
                    <a:pt x="6180" y="2308"/>
                  </a:cubicBezTo>
                  <a:lnTo>
                    <a:pt x="6213" y="2325"/>
                  </a:lnTo>
                  <a:lnTo>
                    <a:pt x="6295" y="2341"/>
                  </a:lnTo>
                  <a:cubicBezTo>
                    <a:pt x="6328" y="2358"/>
                    <a:pt x="6361" y="2358"/>
                    <a:pt x="6394" y="2374"/>
                  </a:cubicBezTo>
                  <a:cubicBezTo>
                    <a:pt x="6457" y="2389"/>
                    <a:pt x="6521" y="2396"/>
                    <a:pt x="6586" y="2396"/>
                  </a:cubicBezTo>
                  <a:cubicBezTo>
                    <a:pt x="6802" y="2396"/>
                    <a:pt x="7016" y="2313"/>
                    <a:pt x="7180" y="2161"/>
                  </a:cubicBezTo>
                  <a:cubicBezTo>
                    <a:pt x="7571" y="1755"/>
                    <a:pt x="7301" y="1212"/>
                    <a:pt x="6963" y="1212"/>
                  </a:cubicBezTo>
                  <a:cubicBezTo>
                    <a:pt x="6932" y="1212"/>
                    <a:pt x="6901" y="1217"/>
                    <a:pt x="6869" y="1227"/>
                  </a:cubicBezTo>
                  <a:cubicBezTo>
                    <a:pt x="6557" y="1309"/>
                    <a:pt x="6476" y="1718"/>
                    <a:pt x="6721" y="1849"/>
                  </a:cubicBezTo>
                  <a:cubicBezTo>
                    <a:pt x="6775" y="1880"/>
                    <a:pt x="6834" y="1894"/>
                    <a:pt x="6891" y="1894"/>
                  </a:cubicBezTo>
                  <a:cubicBezTo>
                    <a:pt x="6990" y="1894"/>
                    <a:pt x="7085" y="1851"/>
                    <a:pt x="7148" y="1768"/>
                  </a:cubicBezTo>
                  <a:lnTo>
                    <a:pt x="7148" y="1768"/>
                  </a:lnTo>
                  <a:cubicBezTo>
                    <a:pt x="7197" y="1915"/>
                    <a:pt x="7148" y="2063"/>
                    <a:pt x="7016" y="2145"/>
                  </a:cubicBezTo>
                  <a:cubicBezTo>
                    <a:pt x="6871" y="2253"/>
                    <a:pt x="6691" y="2317"/>
                    <a:pt x="6507" y="2317"/>
                  </a:cubicBezTo>
                  <a:cubicBezTo>
                    <a:pt x="6442" y="2317"/>
                    <a:pt x="6376" y="2309"/>
                    <a:pt x="6312" y="2292"/>
                  </a:cubicBezTo>
                  <a:cubicBezTo>
                    <a:pt x="6230" y="2276"/>
                    <a:pt x="6131" y="2226"/>
                    <a:pt x="6066" y="2177"/>
                  </a:cubicBezTo>
                  <a:cubicBezTo>
                    <a:pt x="5558" y="1768"/>
                    <a:pt x="5508" y="1014"/>
                    <a:pt x="5984" y="555"/>
                  </a:cubicBezTo>
                  <a:cubicBezTo>
                    <a:pt x="6239" y="251"/>
                    <a:pt x="6633" y="107"/>
                    <a:pt x="7049" y="107"/>
                  </a:cubicBezTo>
                  <a:cubicBezTo>
                    <a:pt x="7915" y="107"/>
                    <a:pt x="8879" y="731"/>
                    <a:pt x="8901" y="1849"/>
                  </a:cubicBezTo>
                  <a:cubicBezTo>
                    <a:pt x="8918" y="2669"/>
                    <a:pt x="8475" y="3407"/>
                    <a:pt x="7770" y="3784"/>
                  </a:cubicBezTo>
                  <a:lnTo>
                    <a:pt x="7705" y="3816"/>
                  </a:lnTo>
                  <a:cubicBezTo>
                    <a:pt x="7623" y="3849"/>
                    <a:pt x="7525" y="3882"/>
                    <a:pt x="7443" y="3898"/>
                  </a:cubicBezTo>
                  <a:cubicBezTo>
                    <a:pt x="7218" y="3950"/>
                    <a:pt x="6994" y="3973"/>
                    <a:pt x="6770" y="3973"/>
                  </a:cubicBezTo>
                  <a:cubicBezTo>
                    <a:pt x="5185" y="3973"/>
                    <a:pt x="3645" y="2835"/>
                    <a:pt x="2314" y="2835"/>
                  </a:cubicBezTo>
                  <a:cubicBezTo>
                    <a:pt x="2163" y="2835"/>
                    <a:pt x="2015" y="2850"/>
                    <a:pt x="1870" y="2882"/>
                  </a:cubicBezTo>
                  <a:cubicBezTo>
                    <a:pt x="607" y="3161"/>
                    <a:pt x="247" y="4046"/>
                    <a:pt x="148" y="4587"/>
                  </a:cubicBezTo>
                  <a:cubicBezTo>
                    <a:pt x="1" y="5128"/>
                    <a:pt x="116" y="5734"/>
                    <a:pt x="558" y="6062"/>
                  </a:cubicBezTo>
                  <a:cubicBezTo>
                    <a:pt x="778" y="6238"/>
                    <a:pt x="1046" y="6317"/>
                    <a:pt x="1309" y="6317"/>
                  </a:cubicBezTo>
                  <a:cubicBezTo>
                    <a:pt x="1734" y="6317"/>
                    <a:pt x="2146" y="6111"/>
                    <a:pt x="2329" y="5767"/>
                  </a:cubicBezTo>
                  <a:cubicBezTo>
                    <a:pt x="2656" y="5226"/>
                    <a:pt x="2361" y="4521"/>
                    <a:pt x="1870" y="4407"/>
                  </a:cubicBezTo>
                  <a:cubicBezTo>
                    <a:pt x="1770" y="4363"/>
                    <a:pt x="1667" y="4342"/>
                    <a:pt x="1566" y="4342"/>
                  </a:cubicBezTo>
                  <a:cubicBezTo>
                    <a:pt x="1254" y="4342"/>
                    <a:pt x="965" y="4539"/>
                    <a:pt x="853" y="4849"/>
                  </a:cubicBezTo>
                  <a:cubicBezTo>
                    <a:pt x="821" y="4964"/>
                    <a:pt x="821" y="5095"/>
                    <a:pt x="837" y="5226"/>
                  </a:cubicBezTo>
                  <a:cubicBezTo>
                    <a:pt x="837" y="5242"/>
                    <a:pt x="837" y="5259"/>
                    <a:pt x="853" y="5275"/>
                  </a:cubicBezTo>
                  <a:cubicBezTo>
                    <a:pt x="853" y="5275"/>
                    <a:pt x="853" y="5292"/>
                    <a:pt x="853" y="5292"/>
                  </a:cubicBezTo>
                  <a:cubicBezTo>
                    <a:pt x="915" y="5526"/>
                    <a:pt x="1125" y="5667"/>
                    <a:pt x="1351" y="5667"/>
                  </a:cubicBezTo>
                  <a:cubicBezTo>
                    <a:pt x="1425" y="5667"/>
                    <a:pt x="1501" y="5652"/>
                    <a:pt x="1575" y="5619"/>
                  </a:cubicBezTo>
                  <a:cubicBezTo>
                    <a:pt x="1925" y="5476"/>
                    <a:pt x="1811" y="4913"/>
                    <a:pt x="1457" y="4913"/>
                  </a:cubicBezTo>
                  <a:cubicBezTo>
                    <a:pt x="1447" y="4913"/>
                    <a:pt x="1437" y="4914"/>
                    <a:pt x="1427" y="4915"/>
                  </a:cubicBezTo>
                  <a:cubicBezTo>
                    <a:pt x="1050" y="4964"/>
                    <a:pt x="1116" y="5324"/>
                    <a:pt x="1050" y="5374"/>
                  </a:cubicBezTo>
                  <a:cubicBezTo>
                    <a:pt x="1040" y="5383"/>
                    <a:pt x="1030" y="5387"/>
                    <a:pt x="1018" y="5387"/>
                  </a:cubicBezTo>
                  <a:cubicBezTo>
                    <a:pt x="972" y="5387"/>
                    <a:pt x="916" y="5318"/>
                    <a:pt x="902" y="5292"/>
                  </a:cubicBezTo>
                  <a:cubicBezTo>
                    <a:pt x="837" y="5095"/>
                    <a:pt x="853" y="4882"/>
                    <a:pt x="935" y="4718"/>
                  </a:cubicBezTo>
                  <a:cubicBezTo>
                    <a:pt x="1086" y="4510"/>
                    <a:pt x="1317" y="4392"/>
                    <a:pt x="1550" y="4392"/>
                  </a:cubicBezTo>
                  <a:cubicBezTo>
                    <a:pt x="1647" y="4392"/>
                    <a:pt x="1745" y="4412"/>
                    <a:pt x="1837" y="4456"/>
                  </a:cubicBezTo>
                  <a:cubicBezTo>
                    <a:pt x="2312" y="4570"/>
                    <a:pt x="2558" y="5226"/>
                    <a:pt x="2230" y="5718"/>
                  </a:cubicBezTo>
                  <a:cubicBezTo>
                    <a:pt x="2079" y="6029"/>
                    <a:pt x="1701" y="6211"/>
                    <a:pt x="1314" y="6211"/>
                  </a:cubicBezTo>
                  <a:cubicBezTo>
                    <a:pt x="1069" y="6211"/>
                    <a:pt x="821" y="6139"/>
                    <a:pt x="624" y="5980"/>
                  </a:cubicBezTo>
                  <a:cubicBezTo>
                    <a:pt x="116" y="5554"/>
                    <a:pt x="116" y="4636"/>
                    <a:pt x="558" y="4062"/>
                  </a:cubicBezTo>
                  <a:cubicBezTo>
                    <a:pt x="904" y="3580"/>
                    <a:pt x="1483" y="3350"/>
                    <a:pt x="2091" y="3350"/>
                  </a:cubicBezTo>
                  <a:cubicBezTo>
                    <a:pt x="2290" y="3350"/>
                    <a:pt x="2491" y="3375"/>
                    <a:pt x="2689" y="3423"/>
                  </a:cubicBezTo>
                  <a:cubicBezTo>
                    <a:pt x="3509" y="3620"/>
                    <a:pt x="4328" y="3964"/>
                    <a:pt x="5213" y="4193"/>
                  </a:cubicBezTo>
                  <a:cubicBezTo>
                    <a:pt x="5549" y="4255"/>
                    <a:pt x="5890" y="4291"/>
                    <a:pt x="6226" y="4291"/>
                  </a:cubicBezTo>
                  <a:cubicBezTo>
                    <a:pt x="6793" y="4291"/>
                    <a:pt x="7348" y="4188"/>
                    <a:pt x="7852" y="3931"/>
                  </a:cubicBezTo>
                  <a:cubicBezTo>
                    <a:pt x="8623" y="3521"/>
                    <a:pt x="9082" y="2718"/>
                    <a:pt x="9049" y="1849"/>
                  </a:cubicBezTo>
                  <a:cubicBezTo>
                    <a:pt x="9005" y="653"/>
                    <a:pt x="7983" y="0"/>
                    <a:pt x="70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18"/>
            <p:cNvSpPr/>
            <p:nvPr/>
          </p:nvSpPr>
          <p:spPr>
            <a:xfrm>
              <a:off x="2349821" y="4315331"/>
              <a:ext cx="201652" cy="202735"/>
            </a:xfrm>
            <a:custGeom>
              <a:rect b="b" l="l" r="r" t="t"/>
              <a:pathLst>
                <a:path extrusionOk="0" h="6180" w="6147">
                  <a:moveTo>
                    <a:pt x="3082" y="0"/>
                  </a:moveTo>
                  <a:cubicBezTo>
                    <a:pt x="3049" y="115"/>
                    <a:pt x="3016" y="230"/>
                    <a:pt x="3000" y="361"/>
                  </a:cubicBezTo>
                  <a:cubicBezTo>
                    <a:pt x="3000" y="361"/>
                    <a:pt x="2934" y="1262"/>
                    <a:pt x="2049" y="1377"/>
                  </a:cubicBezTo>
                  <a:cubicBezTo>
                    <a:pt x="1164" y="1508"/>
                    <a:pt x="590" y="1623"/>
                    <a:pt x="557" y="2295"/>
                  </a:cubicBezTo>
                  <a:cubicBezTo>
                    <a:pt x="527" y="2896"/>
                    <a:pt x="346" y="3221"/>
                    <a:pt x="76" y="3221"/>
                  </a:cubicBezTo>
                  <a:cubicBezTo>
                    <a:pt x="52" y="3221"/>
                    <a:pt x="26" y="3218"/>
                    <a:pt x="0" y="3213"/>
                  </a:cubicBezTo>
                  <a:lnTo>
                    <a:pt x="0" y="3213"/>
                  </a:lnTo>
                  <a:cubicBezTo>
                    <a:pt x="0" y="3213"/>
                    <a:pt x="377" y="3761"/>
                    <a:pt x="978" y="3761"/>
                  </a:cubicBezTo>
                  <a:cubicBezTo>
                    <a:pt x="1097" y="3761"/>
                    <a:pt x="1225" y="3740"/>
                    <a:pt x="1361" y="3688"/>
                  </a:cubicBezTo>
                  <a:cubicBezTo>
                    <a:pt x="2180" y="3360"/>
                    <a:pt x="2115" y="2819"/>
                    <a:pt x="2131" y="2656"/>
                  </a:cubicBezTo>
                  <a:cubicBezTo>
                    <a:pt x="2146" y="2518"/>
                    <a:pt x="2205" y="2308"/>
                    <a:pt x="2346" y="2308"/>
                  </a:cubicBezTo>
                  <a:cubicBezTo>
                    <a:pt x="2356" y="2308"/>
                    <a:pt x="2366" y="2309"/>
                    <a:pt x="2377" y="2311"/>
                  </a:cubicBezTo>
                  <a:cubicBezTo>
                    <a:pt x="2541" y="2344"/>
                    <a:pt x="2606" y="2656"/>
                    <a:pt x="2377" y="2951"/>
                  </a:cubicBezTo>
                  <a:cubicBezTo>
                    <a:pt x="2033" y="3311"/>
                    <a:pt x="1983" y="3852"/>
                    <a:pt x="2279" y="4262"/>
                  </a:cubicBezTo>
                  <a:cubicBezTo>
                    <a:pt x="2639" y="4819"/>
                    <a:pt x="3082" y="6180"/>
                    <a:pt x="3082" y="6180"/>
                  </a:cubicBezTo>
                  <a:cubicBezTo>
                    <a:pt x="3082" y="6180"/>
                    <a:pt x="3524" y="4803"/>
                    <a:pt x="3885" y="4262"/>
                  </a:cubicBezTo>
                  <a:cubicBezTo>
                    <a:pt x="4164" y="3852"/>
                    <a:pt x="4131" y="3311"/>
                    <a:pt x="3787" y="2951"/>
                  </a:cubicBezTo>
                  <a:cubicBezTo>
                    <a:pt x="3541" y="2656"/>
                    <a:pt x="3606" y="2344"/>
                    <a:pt x="3770" y="2311"/>
                  </a:cubicBezTo>
                  <a:cubicBezTo>
                    <a:pt x="3782" y="2309"/>
                    <a:pt x="3793" y="2308"/>
                    <a:pt x="3803" y="2308"/>
                  </a:cubicBezTo>
                  <a:cubicBezTo>
                    <a:pt x="3945" y="2308"/>
                    <a:pt x="4017" y="2503"/>
                    <a:pt x="4032" y="2656"/>
                  </a:cubicBezTo>
                  <a:cubicBezTo>
                    <a:pt x="4032" y="2819"/>
                    <a:pt x="3967" y="3377"/>
                    <a:pt x="4803" y="3688"/>
                  </a:cubicBezTo>
                  <a:cubicBezTo>
                    <a:pt x="4938" y="3740"/>
                    <a:pt x="5066" y="3761"/>
                    <a:pt x="5184" y="3761"/>
                  </a:cubicBezTo>
                  <a:cubicBezTo>
                    <a:pt x="5781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2" y="3218"/>
                    <a:pt x="6098" y="3221"/>
                    <a:pt x="6074" y="3221"/>
                  </a:cubicBezTo>
                  <a:cubicBezTo>
                    <a:pt x="5817" y="3221"/>
                    <a:pt x="5636" y="2896"/>
                    <a:pt x="5606" y="2295"/>
                  </a:cubicBezTo>
                  <a:cubicBezTo>
                    <a:pt x="5573" y="1623"/>
                    <a:pt x="4983" y="1492"/>
                    <a:pt x="4114" y="1377"/>
                  </a:cubicBezTo>
                  <a:cubicBezTo>
                    <a:pt x="3229" y="1262"/>
                    <a:pt x="3147" y="361"/>
                    <a:pt x="3147" y="361"/>
                  </a:cubicBezTo>
                  <a:cubicBezTo>
                    <a:pt x="3131" y="230"/>
                    <a:pt x="3115" y="115"/>
                    <a:pt x="3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18"/>
            <p:cNvSpPr/>
            <p:nvPr/>
          </p:nvSpPr>
          <p:spPr>
            <a:xfrm>
              <a:off x="2485308" y="4254444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1" y="266"/>
                    <a:pt x="1" y="266"/>
                  </a:cubicBezTo>
                  <a:cubicBezTo>
                    <a:pt x="226" y="193"/>
                    <a:pt x="434" y="147"/>
                    <a:pt x="642" y="147"/>
                  </a:cubicBezTo>
                  <a:cubicBezTo>
                    <a:pt x="950" y="147"/>
                    <a:pt x="1255" y="248"/>
                    <a:pt x="1607" y="512"/>
                  </a:cubicBezTo>
                  <a:cubicBezTo>
                    <a:pt x="2214" y="955"/>
                    <a:pt x="1837" y="1709"/>
                    <a:pt x="1738" y="2200"/>
                  </a:cubicBezTo>
                  <a:cubicBezTo>
                    <a:pt x="1640" y="2709"/>
                    <a:pt x="2361" y="2922"/>
                    <a:pt x="2722" y="3086"/>
                  </a:cubicBezTo>
                  <a:cubicBezTo>
                    <a:pt x="3082" y="3249"/>
                    <a:pt x="2902" y="3692"/>
                    <a:pt x="2902" y="3692"/>
                  </a:cubicBezTo>
                  <a:cubicBezTo>
                    <a:pt x="4230" y="2872"/>
                    <a:pt x="3377" y="1938"/>
                    <a:pt x="3148" y="1659"/>
                  </a:cubicBezTo>
                  <a:cubicBezTo>
                    <a:pt x="2957" y="1442"/>
                    <a:pt x="3072" y="1201"/>
                    <a:pt x="3267" y="1201"/>
                  </a:cubicBezTo>
                  <a:cubicBezTo>
                    <a:pt x="3306" y="1201"/>
                    <a:pt x="3349" y="1211"/>
                    <a:pt x="3394" y="1233"/>
                  </a:cubicBezTo>
                  <a:cubicBezTo>
                    <a:pt x="3640" y="1364"/>
                    <a:pt x="3263" y="1873"/>
                    <a:pt x="3935" y="2299"/>
                  </a:cubicBezTo>
                  <a:cubicBezTo>
                    <a:pt x="4108" y="2410"/>
                    <a:pt x="4271" y="2452"/>
                    <a:pt x="4416" y="2452"/>
                  </a:cubicBezTo>
                  <a:cubicBezTo>
                    <a:pt x="484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4" y="2086"/>
                  </a:cubicBezTo>
                  <a:cubicBezTo>
                    <a:pt x="4744" y="2086"/>
                    <a:pt x="4948" y="1575"/>
                    <a:pt x="4771" y="1414"/>
                  </a:cubicBezTo>
                  <a:cubicBezTo>
                    <a:pt x="4697" y="1351"/>
                    <a:pt x="4603" y="1321"/>
                    <a:pt x="4507" y="1321"/>
                  </a:cubicBezTo>
                  <a:cubicBezTo>
                    <a:pt x="4452" y="1321"/>
                    <a:pt x="4397" y="1330"/>
                    <a:pt x="4344" y="1348"/>
                  </a:cubicBezTo>
                  <a:cubicBezTo>
                    <a:pt x="4296" y="1359"/>
                    <a:pt x="4248" y="1365"/>
                    <a:pt x="4204" y="1365"/>
                  </a:cubicBezTo>
                  <a:cubicBezTo>
                    <a:pt x="4057" y="1365"/>
                    <a:pt x="3957" y="1305"/>
                    <a:pt x="4033" y="1217"/>
                  </a:cubicBezTo>
                  <a:cubicBezTo>
                    <a:pt x="4067" y="1175"/>
                    <a:pt x="4102" y="1159"/>
                    <a:pt x="4149" y="1159"/>
                  </a:cubicBezTo>
                  <a:cubicBezTo>
                    <a:pt x="4284" y="1159"/>
                    <a:pt x="4509" y="1295"/>
                    <a:pt x="5033" y="1332"/>
                  </a:cubicBezTo>
                  <a:cubicBezTo>
                    <a:pt x="5061" y="1333"/>
                    <a:pt x="5088" y="1334"/>
                    <a:pt x="5115" y="1334"/>
                  </a:cubicBezTo>
                  <a:cubicBezTo>
                    <a:pt x="5893" y="1334"/>
                    <a:pt x="6459" y="676"/>
                    <a:pt x="6459" y="676"/>
                  </a:cubicBezTo>
                  <a:lnTo>
                    <a:pt x="6459" y="676"/>
                  </a:lnTo>
                  <a:cubicBezTo>
                    <a:pt x="6000" y="932"/>
                    <a:pt x="5513" y="1030"/>
                    <a:pt x="5023" y="1030"/>
                  </a:cubicBezTo>
                  <a:cubicBezTo>
                    <a:pt x="3852" y="1030"/>
                    <a:pt x="2669" y="468"/>
                    <a:pt x="1837" y="168"/>
                  </a:cubicBezTo>
                  <a:cubicBezTo>
                    <a:pt x="1496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18"/>
            <p:cNvSpPr/>
            <p:nvPr/>
          </p:nvSpPr>
          <p:spPr>
            <a:xfrm>
              <a:off x="2540159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295" y="1500"/>
                    <a:pt x="2263" y="1270"/>
                  </a:cubicBezTo>
                  <a:cubicBezTo>
                    <a:pt x="2181" y="1025"/>
                    <a:pt x="2230" y="746"/>
                    <a:pt x="2410" y="549"/>
                  </a:cubicBezTo>
                  <a:cubicBezTo>
                    <a:pt x="2640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18"/>
            <p:cNvSpPr/>
            <p:nvPr/>
          </p:nvSpPr>
          <p:spPr>
            <a:xfrm>
              <a:off x="2710617" y="4084643"/>
              <a:ext cx="104878" cy="141455"/>
            </a:xfrm>
            <a:custGeom>
              <a:rect b="b" l="l" r="r" t="t"/>
              <a:pathLst>
                <a:path extrusionOk="0" h="4312" w="3197">
                  <a:moveTo>
                    <a:pt x="378" y="0"/>
                  </a:moveTo>
                  <a:lnTo>
                    <a:pt x="378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83" y="4311"/>
                    <a:pt x="1083" y="4311"/>
                  </a:cubicBezTo>
                  <a:cubicBezTo>
                    <a:pt x="1443" y="4049"/>
                    <a:pt x="1804" y="3361"/>
                    <a:pt x="2492" y="2918"/>
                  </a:cubicBezTo>
                  <a:cubicBezTo>
                    <a:pt x="3197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63" y="1695"/>
                    <a:pt x="2760" y="1748"/>
                    <a:pt x="2587" y="1748"/>
                  </a:cubicBezTo>
                  <a:cubicBezTo>
                    <a:pt x="2543" y="1748"/>
                    <a:pt x="2495" y="1744"/>
                    <a:pt x="2443" y="1738"/>
                  </a:cubicBezTo>
                  <a:cubicBezTo>
                    <a:pt x="2414" y="1731"/>
                    <a:pt x="2385" y="1727"/>
                    <a:pt x="2357" y="1727"/>
                  </a:cubicBezTo>
                  <a:cubicBezTo>
                    <a:pt x="2134" y="1727"/>
                    <a:pt x="1960" y="1947"/>
                    <a:pt x="2033" y="2180"/>
                  </a:cubicBezTo>
                  <a:cubicBezTo>
                    <a:pt x="2098" y="2413"/>
                    <a:pt x="1959" y="2513"/>
                    <a:pt x="1817" y="2513"/>
                  </a:cubicBezTo>
                  <a:cubicBezTo>
                    <a:pt x="1779" y="2513"/>
                    <a:pt x="1740" y="2506"/>
                    <a:pt x="1705" y="2492"/>
                  </a:cubicBezTo>
                  <a:cubicBezTo>
                    <a:pt x="1558" y="2426"/>
                    <a:pt x="1558" y="2066"/>
                    <a:pt x="1771" y="1885"/>
                  </a:cubicBezTo>
                  <a:cubicBezTo>
                    <a:pt x="2000" y="1705"/>
                    <a:pt x="2132" y="1312"/>
                    <a:pt x="1951" y="689"/>
                  </a:cubicBezTo>
                  <a:cubicBezTo>
                    <a:pt x="1811" y="203"/>
                    <a:pt x="1330" y="96"/>
                    <a:pt x="1009" y="96"/>
                  </a:cubicBezTo>
                  <a:cubicBezTo>
                    <a:pt x="919" y="96"/>
                    <a:pt x="841" y="104"/>
                    <a:pt x="788" y="115"/>
                  </a:cubicBezTo>
                  <a:cubicBezTo>
                    <a:pt x="757" y="122"/>
                    <a:pt x="726" y="125"/>
                    <a:pt x="695" y="125"/>
                  </a:cubicBezTo>
                  <a:cubicBezTo>
                    <a:pt x="580" y="125"/>
                    <a:pt x="469" y="78"/>
                    <a:pt x="3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18"/>
            <p:cNvSpPr/>
            <p:nvPr/>
          </p:nvSpPr>
          <p:spPr>
            <a:xfrm>
              <a:off x="2153544" y="4136771"/>
              <a:ext cx="297935" cy="207164"/>
            </a:xfrm>
            <a:custGeom>
              <a:rect b="b" l="l" r="r" t="t"/>
              <a:pathLst>
                <a:path extrusionOk="0" h="6315" w="9082">
                  <a:moveTo>
                    <a:pt x="2004" y="1"/>
                  </a:moveTo>
                  <a:cubicBezTo>
                    <a:pt x="1086" y="1"/>
                    <a:pt x="66" y="649"/>
                    <a:pt x="33" y="1853"/>
                  </a:cubicBezTo>
                  <a:cubicBezTo>
                    <a:pt x="0" y="2722"/>
                    <a:pt x="459" y="3525"/>
                    <a:pt x="1246" y="3935"/>
                  </a:cubicBezTo>
                  <a:cubicBezTo>
                    <a:pt x="1740" y="4192"/>
                    <a:pt x="2291" y="4295"/>
                    <a:pt x="2857" y="4295"/>
                  </a:cubicBezTo>
                  <a:cubicBezTo>
                    <a:pt x="3192" y="4295"/>
                    <a:pt x="3533" y="4259"/>
                    <a:pt x="3869" y="4197"/>
                  </a:cubicBezTo>
                  <a:cubicBezTo>
                    <a:pt x="4754" y="3968"/>
                    <a:pt x="5573" y="3624"/>
                    <a:pt x="6393" y="3427"/>
                  </a:cubicBezTo>
                  <a:cubicBezTo>
                    <a:pt x="6594" y="3374"/>
                    <a:pt x="6800" y="3347"/>
                    <a:pt x="7002" y="3347"/>
                  </a:cubicBezTo>
                  <a:cubicBezTo>
                    <a:pt x="7611" y="3347"/>
                    <a:pt x="8192" y="3587"/>
                    <a:pt x="8524" y="4066"/>
                  </a:cubicBezTo>
                  <a:cubicBezTo>
                    <a:pt x="8966" y="4640"/>
                    <a:pt x="8999" y="5574"/>
                    <a:pt x="8458" y="5984"/>
                  </a:cubicBezTo>
                  <a:cubicBezTo>
                    <a:pt x="8248" y="6137"/>
                    <a:pt x="7995" y="6208"/>
                    <a:pt x="7751" y="6208"/>
                  </a:cubicBezTo>
                  <a:cubicBezTo>
                    <a:pt x="7367" y="6208"/>
                    <a:pt x="7002" y="6032"/>
                    <a:pt x="6852" y="5722"/>
                  </a:cubicBezTo>
                  <a:cubicBezTo>
                    <a:pt x="6540" y="5230"/>
                    <a:pt x="6786" y="4574"/>
                    <a:pt x="7245" y="4460"/>
                  </a:cubicBezTo>
                  <a:cubicBezTo>
                    <a:pt x="7343" y="4416"/>
                    <a:pt x="7444" y="4395"/>
                    <a:pt x="7542" y="4395"/>
                  </a:cubicBezTo>
                  <a:cubicBezTo>
                    <a:pt x="7775" y="4395"/>
                    <a:pt x="7997" y="4510"/>
                    <a:pt x="8147" y="4706"/>
                  </a:cubicBezTo>
                  <a:cubicBezTo>
                    <a:pt x="8245" y="4886"/>
                    <a:pt x="8245" y="5099"/>
                    <a:pt x="8180" y="5279"/>
                  </a:cubicBezTo>
                  <a:cubicBezTo>
                    <a:pt x="8167" y="5318"/>
                    <a:pt x="8113" y="5397"/>
                    <a:pt x="8067" y="5397"/>
                  </a:cubicBezTo>
                  <a:cubicBezTo>
                    <a:pt x="8054" y="5397"/>
                    <a:pt x="8043" y="5392"/>
                    <a:pt x="8032" y="5378"/>
                  </a:cubicBezTo>
                  <a:cubicBezTo>
                    <a:pt x="7966" y="5328"/>
                    <a:pt x="8032" y="4968"/>
                    <a:pt x="7655" y="4919"/>
                  </a:cubicBezTo>
                  <a:cubicBezTo>
                    <a:pt x="7641" y="4917"/>
                    <a:pt x="7627" y="4916"/>
                    <a:pt x="7614" y="4916"/>
                  </a:cubicBezTo>
                  <a:cubicBezTo>
                    <a:pt x="7285" y="4916"/>
                    <a:pt x="7177" y="5482"/>
                    <a:pt x="7508" y="5623"/>
                  </a:cubicBezTo>
                  <a:cubicBezTo>
                    <a:pt x="7581" y="5656"/>
                    <a:pt x="7657" y="5671"/>
                    <a:pt x="7731" y="5671"/>
                  </a:cubicBezTo>
                  <a:cubicBezTo>
                    <a:pt x="7957" y="5671"/>
                    <a:pt x="8167" y="5530"/>
                    <a:pt x="8229" y="5296"/>
                  </a:cubicBezTo>
                  <a:lnTo>
                    <a:pt x="8229" y="5279"/>
                  </a:lnTo>
                  <a:cubicBezTo>
                    <a:pt x="8245" y="5263"/>
                    <a:pt x="8245" y="5246"/>
                    <a:pt x="8245" y="5230"/>
                  </a:cubicBezTo>
                  <a:lnTo>
                    <a:pt x="8245" y="5214"/>
                  </a:lnTo>
                  <a:cubicBezTo>
                    <a:pt x="8278" y="5099"/>
                    <a:pt x="8262" y="4968"/>
                    <a:pt x="8229" y="4837"/>
                  </a:cubicBezTo>
                  <a:cubicBezTo>
                    <a:pt x="8115" y="4534"/>
                    <a:pt x="7818" y="4338"/>
                    <a:pt x="7500" y="4338"/>
                  </a:cubicBezTo>
                  <a:cubicBezTo>
                    <a:pt x="7405" y="4338"/>
                    <a:pt x="7307" y="4356"/>
                    <a:pt x="7212" y="4394"/>
                  </a:cubicBezTo>
                  <a:cubicBezTo>
                    <a:pt x="6721" y="4525"/>
                    <a:pt x="6426" y="5214"/>
                    <a:pt x="6770" y="5771"/>
                  </a:cubicBezTo>
                  <a:cubicBezTo>
                    <a:pt x="6941" y="6114"/>
                    <a:pt x="7349" y="6314"/>
                    <a:pt x="7771" y="6314"/>
                  </a:cubicBezTo>
                  <a:cubicBezTo>
                    <a:pt x="8034" y="6314"/>
                    <a:pt x="8303" y="6236"/>
                    <a:pt x="8524" y="6066"/>
                  </a:cubicBezTo>
                  <a:cubicBezTo>
                    <a:pt x="8966" y="5738"/>
                    <a:pt x="9081" y="5132"/>
                    <a:pt x="8934" y="4574"/>
                  </a:cubicBezTo>
                  <a:cubicBezTo>
                    <a:pt x="8835" y="4050"/>
                    <a:pt x="8475" y="3165"/>
                    <a:pt x="7212" y="2886"/>
                  </a:cubicBezTo>
                  <a:cubicBezTo>
                    <a:pt x="7067" y="2854"/>
                    <a:pt x="6919" y="2839"/>
                    <a:pt x="6768" y="2839"/>
                  </a:cubicBezTo>
                  <a:cubicBezTo>
                    <a:pt x="5438" y="2839"/>
                    <a:pt x="3898" y="3977"/>
                    <a:pt x="2323" y="3977"/>
                  </a:cubicBezTo>
                  <a:cubicBezTo>
                    <a:pt x="2101" y="3977"/>
                    <a:pt x="1879" y="3954"/>
                    <a:pt x="1656" y="3902"/>
                  </a:cubicBezTo>
                  <a:cubicBezTo>
                    <a:pt x="1557" y="3870"/>
                    <a:pt x="1459" y="3853"/>
                    <a:pt x="1377" y="3820"/>
                  </a:cubicBezTo>
                  <a:cubicBezTo>
                    <a:pt x="1361" y="3804"/>
                    <a:pt x="1344" y="3804"/>
                    <a:pt x="1312" y="3788"/>
                  </a:cubicBezTo>
                  <a:cubicBezTo>
                    <a:pt x="607" y="3411"/>
                    <a:pt x="164" y="2657"/>
                    <a:pt x="181" y="1853"/>
                  </a:cubicBezTo>
                  <a:cubicBezTo>
                    <a:pt x="203" y="736"/>
                    <a:pt x="1174" y="104"/>
                    <a:pt x="2045" y="104"/>
                  </a:cubicBezTo>
                  <a:cubicBezTo>
                    <a:pt x="2464" y="104"/>
                    <a:pt x="2859" y="250"/>
                    <a:pt x="3115" y="559"/>
                  </a:cubicBezTo>
                  <a:cubicBezTo>
                    <a:pt x="3574" y="1018"/>
                    <a:pt x="3541" y="1772"/>
                    <a:pt x="3033" y="2181"/>
                  </a:cubicBezTo>
                  <a:cubicBezTo>
                    <a:pt x="2951" y="2230"/>
                    <a:pt x="2869" y="2280"/>
                    <a:pt x="2770" y="2296"/>
                  </a:cubicBezTo>
                  <a:cubicBezTo>
                    <a:pt x="2706" y="2313"/>
                    <a:pt x="2640" y="2321"/>
                    <a:pt x="2575" y="2321"/>
                  </a:cubicBezTo>
                  <a:cubicBezTo>
                    <a:pt x="2391" y="2321"/>
                    <a:pt x="2211" y="2257"/>
                    <a:pt x="2066" y="2149"/>
                  </a:cubicBezTo>
                  <a:cubicBezTo>
                    <a:pt x="1951" y="2067"/>
                    <a:pt x="1885" y="1919"/>
                    <a:pt x="1934" y="1772"/>
                  </a:cubicBezTo>
                  <a:lnTo>
                    <a:pt x="1934" y="1772"/>
                  </a:lnTo>
                  <a:cubicBezTo>
                    <a:pt x="2010" y="1847"/>
                    <a:pt x="2114" y="1887"/>
                    <a:pt x="2218" y="1887"/>
                  </a:cubicBezTo>
                  <a:cubicBezTo>
                    <a:pt x="2272" y="1887"/>
                    <a:pt x="2326" y="1876"/>
                    <a:pt x="2377" y="1853"/>
                  </a:cubicBezTo>
                  <a:cubicBezTo>
                    <a:pt x="2607" y="1722"/>
                    <a:pt x="2541" y="1313"/>
                    <a:pt x="2213" y="1214"/>
                  </a:cubicBezTo>
                  <a:cubicBezTo>
                    <a:pt x="2187" y="1207"/>
                    <a:pt x="2160" y="1204"/>
                    <a:pt x="2134" y="1204"/>
                  </a:cubicBezTo>
                  <a:cubicBezTo>
                    <a:pt x="1804" y="1204"/>
                    <a:pt x="1523" y="1755"/>
                    <a:pt x="1918" y="2165"/>
                  </a:cubicBezTo>
                  <a:cubicBezTo>
                    <a:pt x="2064" y="2310"/>
                    <a:pt x="2272" y="2393"/>
                    <a:pt x="2483" y="2393"/>
                  </a:cubicBezTo>
                  <a:cubicBezTo>
                    <a:pt x="2558" y="2393"/>
                    <a:pt x="2632" y="2383"/>
                    <a:pt x="2705" y="2362"/>
                  </a:cubicBezTo>
                  <a:cubicBezTo>
                    <a:pt x="2738" y="2362"/>
                    <a:pt x="2770" y="2362"/>
                    <a:pt x="2787" y="2345"/>
                  </a:cubicBezTo>
                  <a:lnTo>
                    <a:pt x="2869" y="2329"/>
                  </a:lnTo>
                  <a:lnTo>
                    <a:pt x="2902" y="2312"/>
                  </a:lnTo>
                  <a:cubicBezTo>
                    <a:pt x="3049" y="2247"/>
                    <a:pt x="3180" y="2132"/>
                    <a:pt x="3262" y="2001"/>
                  </a:cubicBezTo>
                  <a:cubicBezTo>
                    <a:pt x="3590" y="1542"/>
                    <a:pt x="3541" y="903"/>
                    <a:pt x="3164" y="493"/>
                  </a:cubicBezTo>
                  <a:cubicBezTo>
                    <a:pt x="2892" y="161"/>
                    <a:pt x="2460" y="1"/>
                    <a:pt x="20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18"/>
            <p:cNvSpPr/>
            <p:nvPr/>
          </p:nvSpPr>
          <p:spPr>
            <a:xfrm>
              <a:off x="2204098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7" y="1"/>
                    <a:pt x="4968" y="45"/>
                    <a:pt x="4622" y="168"/>
                  </a:cubicBezTo>
                  <a:cubicBezTo>
                    <a:pt x="3778" y="468"/>
                    <a:pt x="2592" y="1030"/>
                    <a:pt x="1425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66" y="1334"/>
                    <a:pt x="1344" y="1334"/>
                  </a:cubicBezTo>
                  <a:cubicBezTo>
                    <a:pt x="1371" y="1334"/>
                    <a:pt x="1399" y="1333"/>
                    <a:pt x="1426" y="1332"/>
                  </a:cubicBezTo>
                  <a:cubicBezTo>
                    <a:pt x="1950" y="1295"/>
                    <a:pt x="2175" y="1159"/>
                    <a:pt x="2310" y="1159"/>
                  </a:cubicBezTo>
                  <a:cubicBezTo>
                    <a:pt x="2357" y="1159"/>
                    <a:pt x="2392" y="1175"/>
                    <a:pt x="2426" y="1217"/>
                  </a:cubicBezTo>
                  <a:cubicBezTo>
                    <a:pt x="2487" y="1315"/>
                    <a:pt x="2394" y="1367"/>
                    <a:pt x="2254" y="1367"/>
                  </a:cubicBezTo>
                  <a:cubicBezTo>
                    <a:pt x="2206" y="1367"/>
                    <a:pt x="2153" y="1361"/>
                    <a:pt x="2098" y="1348"/>
                  </a:cubicBezTo>
                  <a:cubicBezTo>
                    <a:pt x="2051" y="1332"/>
                    <a:pt x="2002" y="1325"/>
                    <a:pt x="1953" y="1325"/>
                  </a:cubicBezTo>
                  <a:cubicBezTo>
                    <a:pt x="1851" y="1325"/>
                    <a:pt x="1750" y="1358"/>
                    <a:pt x="1672" y="1414"/>
                  </a:cubicBezTo>
                  <a:cubicBezTo>
                    <a:pt x="1494" y="1575"/>
                    <a:pt x="1714" y="2102"/>
                    <a:pt x="1345" y="2102"/>
                  </a:cubicBezTo>
                  <a:cubicBezTo>
                    <a:pt x="1339" y="2102"/>
                    <a:pt x="1334" y="2102"/>
                    <a:pt x="1328" y="2102"/>
                  </a:cubicBezTo>
                  <a:lnTo>
                    <a:pt x="1328" y="2102"/>
                  </a:lnTo>
                  <a:cubicBezTo>
                    <a:pt x="1328" y="2102"/>
                    <a:pt x="1614" y="2462"/>
                    <a:pt x="2040" y="2462"/>
                  </a:cubicBezTo>
                  <a:cubicBezTo>
                    <a:pt x="2182" y="2462"/>
                    <a:pt x="2340" y="2422"/>
                    <a:pt x="2508" y="2315"/>
                  </a:cubicBezTo>
                  <a:cubicBezTo>
                    <a:pt x="3180" y="1873"/>
                    <a:pt x="2819" y="1381"/>
                    <a:pt x="3065" y="1250"/>
                  </a:cubicBezTo>
                  <a:cubicBezTo>
                    <a:pt x="3108" y="1227"/>
                    <a:pt x="3151" y="1216"/>
                    <a:pt x="3189" y="1216"/>
                  </a:cubicBezTo>
                  <a:cubicBezTo>
                    <a:pt x="3373" y="1216"/>
                    <a:pt x="3487" y="1446"/>
                    <a:pt x="3311" y="1676"/>
                  </a:cubicBezTo>
                  <a:cubicBezTo>
                    <a:pt x="3082" y="1938"/>
                    <a:pt x="2213" y="2889"/>
                    <a:pt x="3557" y="3708"/>
                  </a:cubicBezTo>
                  <a:cubicBezTo>
                    <a:pt x="3557" y="3708"/>
                    <a:pt x="3377" y="3249"/>
                    <a:pt x="3737" y="3086"/>
                  </a:cubicBezTo>
                  <a:cubicBezTo>
                    <a:pt x="4098" y="2922"/>
                    <a:pt x="4819" y="2709"/>
                    <a:pt x="4721" y="2200"/>
                  </a:cubicBezTo>
                  <a:cubicBezTo>
                    <a:pt x="4622" y="1709"/>
                    <a:pt x="4245" y="955"/>
                    <a:pt x="4852" y="512"/>
                  </a:cubicBezTo>
                  <a:cubicBezTo>
                    <a:pt x="5204" y="248"/>
                    <a:pt x="5509" y="147"/>
                    <a:pt x="5817" y="147"/>
                  </a:cubicBezTo>
                  <a:cubicBezTo>
                    <a:pt x="6025" y="147"/>
                    <a:pt x="6233" y="193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18"/>
            <p:cNvSpPr/>
            <p:nvPr/>
          </p:nvSpPr>
          <p:spPr>
            <a:xfrm>
              <a:off x="2243333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7" y="0"/>
                    <a:pt x="1" y="123"/>
                    <a:pt x="1" y="123"/>
                  </a:cubicBezTo>
                  <a:cubicBezTo>
                    <a:pt x="1" y="123"/>
                    <a:pt x="951" y="205"/>
                    <a:pt x="1197" y="549"/>
                  </a:cubicBezTo>
                  <a:cubicBezTo>
                    <a:pt x="1361" y="746"/>
                    <a:pt x="1427" y="1025"/>
                    <a:pt x="1345" y="1270"/>
                  </a:cubicBezTo>
                  <a:cubicBezTo>
                    <a:pt x="1296" y="1500"/>
                    <a:pt x="1181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18"/>
            <p:cNvSpPr/>
            <p:nvPr/>
          </p:nvSpPr>
          <p:spPr>
            <a:xfrm>
              <a:off x="2085801" y="4084643"/>
              <a:ext cx="104878" cy="140897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3" y="96"/>
                  </a:cubicBezTo>
                  <a:cubicBezTo>
                    <a:pt x="1856" y="96"/>
                    <a:pt x="1383" y="203"/>
                    <a:pt x="1229" y="689"/>
                  </a:cubicBezTo>
                  <a:cubicBezTo>
                    <a:pt x="1049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1" y="2509"/>
                    <a:pt x="1406" y="2517"/>
                    <a:pt x="1372" y="2517"/>
                  </a:cubicBezTo>
                  <a:cubicBezTo>
                    <a:pt x="1209" y="2517"/>
                    <a:pt x="1066" y="2343"/>
                    <a:pt x="1147" y="2180"/>
                  </a:cubicBezTo>
                  <a:cubicBezTo>
                    <a:pt x="1235" y="1947"/>
                    <a:pt x="1050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196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18"/>
            <p:cNvSpPr/>
            <p:nvPr/>
          </p:nvSpPr>
          <p:spPr>
            <a:xfrm>
              <a:off x="2364878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18"/>
            <p:cNvSpPr/>
            <p:nvPr/>
          </p:nvSpPr>
          <p:spPr>
            <a:xfrm>
              <a:off x="760288" y="4136902"/>
              <a:ext cx="297377" cy="207032"/>
            </a:xfrm>
            <a:custGeom>
              <a:rect b="b" l="l" r="r" t="t"/>
              <a:pathLst>
                <a:path extrusionOk="0" h="6311" w="9065">
                  <a:moveTo>
                    <a:pt x="7059" y="0"/>
                  </a:moveTo>
                  <a:cubicBezTo>
                    <a:pt x="6607" y="0"/>
                    <a:pt x="6183" y="159"/>
                    <a:pt x="5918" y="489"/>
                  </a:cubicBezTo>
                  <a:cubicBezTo>
                    <a:pt x="5524" y="915"/>
                    <a:pt x="5475" y="1538"/>
                    <a:pt x="5803" y="1997"/>
                  </a:cubicBezTo>
                  <a:cubicBezTo>
                    <a:pt x="5901" y="2145"/>
                    <a:pt x="6032" y="2243"/>
                    <a:pt x="6180" y="2308"/>
                  </a:cubicBezTo>
                  <a:lnTo>
                    <a:pt x="6213" y="2325"/>
                  </a:lnTo>
                  <a:lnTo>
                    <a:pt x="6278" y="2341"/>
                  </a:lnTo>
                  <a:cubicBezTo>
                    <a:pt x="6311" y="2358"/>
                    <a:pt x="6344" y="2358"/>
                    <a:pt x="6377" y="2374"/>
                  </a:cubicBezTo>
                  <a:cubicBezTo>
                    <a:pt x="6445" y="2390"/>
                    <a:pt x="6516" y="2398"/>
                    <a:pt x="6586" y="2398"/>
                  </a:cubicBezTo>
                  <a:cubicBezTo>
                    <a:pt x="6802" y="2398"/>
                    <a:pt x="7015" y="2322"/>
                    <a:pt x="7163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5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4" y="1849"/>
                  </a:cubicBezTo>
                  <a:cubicBezTo>
                    <a:pt x="6759" y="1880"/>
                    <a:pt x="6817" y="1894"/>
                    <a:pt x="6875" y="1894"/>
                  </a:cubicBezTo>
                  <a:cubicBezTo>
                    <a:pt x="6975" y="1894"/>
                    <a:pt x="7074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6999" y="2145"/>
                  </a:cubicBezTo>
                  <a:cubicBezTo>
                    <a:pt x="6855" y="2253"/>
                    <a:pt x="6683" y="2317"/>
                    <a:pt x="6504" y="2317"/>
                  </a:cubicBezTo>
                  <a:cubicBezTo>
                    <a:pt x="6440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2" y="251"/>
                    <a:pt x="6616" y="107"/>
                    <a:pt x="7032" y="107"/>
                  </a:cubicBezTo>
                  <a:cubicBezTo>
                    <a:pt x="7898" y="107"/>
                    <a:pt x="8862" y="731"/>
                    <a:pt x="8884" y="1849"/>
                  </a:cubicBezTo>
                  <a:cubicBezTo>
                    <a:pt x="8917" y="2669"/>
                    <a:pt x="8475" y="3407"/>
                    <a:pt x="7753" y="3784"/>
                  </a:cubicBezTo>
                  <a:lnTo>
                    <a:pt x="7704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0" y="3973"/>
                    <a:pt x="6758" y="3973"/>
                  </a:cubicBezTo>
                  <a:cubicBezTo>
                    <a:pt x="5184" y="3973"/>
                    <a:pt x="3644" y="2835"/>
                    <a:pt x="2313" y="2835"/>
                  </a:cubicBezTo>
                  <a:cubicBezTo>
                    <a:pt x="2163" y="2835"/>
                    <a:pt x="2014" y="2850"/>
                    <a:pt x="1869" y="2882"/>
                  </a:cubicBezTo>
                  <a:cubicBezTo>
                    <a:pt x="607" y="3161"/>
                    <a:pt x="246" y="4046"/>
                    <a:pt x="148" y="4587"/>
                  </a:cubicBezTo>
                  <a:cubicBezTo>
                    <a:pt x="0" y="5128"/>
                    <a:pt x="99" y="5734"/>
                    <a:pt x="558" y="6062"/>
                  </a:cubicBezTo>
                  <a:cubicBezTo>
                    <a:pt x="778" y="6232"/>
                    <a:pt x="1047" y="6310"/>
                    <a:pt x="1311" y="6310"/>
                  </a:cubicBezTo>
                  <a:cubicBezTo>
                    <a:pt x="1732" y="6310"/>
                    <a:pt x="2140" y="6110"/>
                    <a:pt x="2312" y="5767"/>
                  </a:cubicBezTo>
                  <a:cubicBezTo>
                    <a:pt x="2639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8" y="4342"/>
                  </a:cubicBezTo>
                  <a:cubicBezTo>
                    <a:pt x="1254" y="4342"/>
                    <a:pt x="964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6" y="5242"/>
                    <a:pt x="836" y="5259"/>
                    <a:pt x="836" y="5275"/>
                  </a:cubicBezTo>
                  <a:cubicBezTo>
                    <a:pt x="836" y="5275"/>
                    <a:pt x="836" y="5292"/>
                    <a:pt x="836" y="5292"/>
                  </a:cubicBezTo>
                  <a:cubicBezTo>
                    <a:pt x="910" y="5526"/>
                    <a:pt x="1123" y="5667"/>
                    <a:pt x="1343" y="5667"/>
                  </a:cubicBezTo>
                  <a:cubicBezTo>
                    <a:pt x="1415" y="5667"/>
                    <a:pt x="1488" y="5652"/>
                    <a:pt x="1558" y="5619"/>
                  </a:cubicBezTo>
                  <a:cubicBezTo>
                    <a:pt x="1908" y="5476"/>
                    <a:pt x="1794" y="4913"/>
                    <a:pt x="1440" y="4913"/>
                  </a:cubicBezTo>
                  <a:cubicBezTo>
                    <a:pt x="1430" y="4913"/>
                    <a:pt x="1420" y="4914"/>
                    <a:pt x="1410" y="4915"/>
                  </a:cubicBezTo>
                  <a:cubicBezTo>
                    <a:pt x="1049" y="4964"/>
                    <a:pt x="1099" y="5324"/>
                    <a:pt x="1049" y="5374"/>
                  </a:cubicBezTo>
                  <a:cubicBezTo>
                    <a:pt x="1037" y="5383"/>
                    <a:pt x="1023" y="5387"/>
                    <a:pt x="1010" y="5387"/>
                  </a:cubicBezTo>
                  <a:cubicBezTo>
                    <a:pt x="955" y="5387"/>
                    <a:pt x="899" y="5318"/>
                    <a:pt x="886" y="5292"/>
                  </a:cubicBezTo>
                  <a:cubicBezTo>
                    <a:pt x="820" y="5095"/>
                    <a:pt x="836" y="4882"/>
                    <a:pt x="935" y="4718"/>
                  </a:cubicBezTo>
                  <a:cubicBezTo>
                    <a:pt x="1073" y="4510"/>
                    <a:pt x="1302" y="4392"/>
                    <a:pt x="1539" y="4392"/>
                  </a:cubicBezTo>
                  <a:cubicBezTo>
                    <a:pt x="1639" y="4392"/>
                    <a:pt x="1740" y="4412"/>
                    <a:pt x="1836" y="4456"/>
                  </a:cubicBezTo>
                  <a:cubicBezTo>
                    <a:pt x="2295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66" y="5570"/>
                    <a:pt x="115" y="4636"/>
                    <a:pt x="541" y="4062"/>
                  </a:cubicBezTo>
                  <a:cubicBezTo>
                    <a:pt x="890" y="3589"/>
                    <a:pt x="1485" y="3352"/>
                    <a:pt x="2103" y="3352"/>
                  </a:cubicBezTo>
                  <a:cubicBezTo>
                    <a:pt x="2298" y="3352"/>
                    <a:pt x="2496" y="3376"/>
                    <a:pt x="2689" y="3423"/>
                  </a:cubicBezTo>
                  <a:cubicBezTo>
                    <a:pt x="3492" y="3620"/>
                    <a:pt x="4311" y="3964"/>
                    <a:pt x="5196" y="4193"/>
                  </a:cubicBezTo>
                  <a:cubicBezTo>
                    <a:pt x="5523" y="4253"/>
                    <a:pt x="5856" y="4286"/>
                    <a:pt x="6185" y="4286"/>
                  </a:cubicBezTo>
                  <a:cubicBezTo>
                    <a:pt x="6765" y="4286"/>
                    <a:pt x="7334" y="4182"/>
                    <a:pt x="7835" y="3931"/>
                  </a:cubicBezTo>
                  <a:cubicBezTo>
                    <a:pt x="8606" y="3521"/>
                    <a:pt x="9065" y="2718"/>
                    <a:pt x="9048" y="1849"/>
                  </a:cubicBezTo>
                  <a:cubicBezTo>
                    <a:pt x="9004" y="653"/>
                    <a:pt x="7975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18"/>
            <p:cNvSpPr/>
            <p:nvPr/>
          </p:nvSpPr>
          <p:spPr>
            <a:xfrm>
              <a:off x="660264" y="4315331"/>
              <a:ext cx="201685" cy="202735"/>
            </a:xfrm>
            <a:custGeom>
              <a:rect b="b" l="l" r="r" t="t"/>
              <a:pathLst>
                <a:path extrusionOk="0" h="6180" w="6148">
                  <a:moveTo>
                    <a:pt x="3066" y="0"/>
                  </a:moveTo>
                  <a:cubicBezTo>
                    <a:pt x="3033" y="115"/>
                    <a:pt x="3000" y="230"/>
                    <a:pt x="3000" y="361"/>
                  </a:cubicBezTo>
                  <a:cubicBezTo>
                    <a:pt x="3000" y="361"/>
                    <a:pt x="2918" y="1262"/>
                    <a:pt x="2033" y="1377"/>
                  </a:cubicBezTo>
                  <a:cubicBezTo>
                    <a:pt x="1148" y="1508"/>
                    <a:pt x="574" y="1623"/>
                    <a:pt x="542" y="2295"/>
                  </a:cubicBezTo>
                  <a:cubicBezTo>
                    <a:pt x="511" y="2896"/>
                    <a:pt x="330" y="3221"/>
                    <a:pt x="73" y="3221"/>
                  </a:cubicBezTo>
                  <a:cubicBezTo>
                    <a:pt x="50" y="3221"/>
                    <a:pt x="25" y="3218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66" y="3761"/>
                    <a:pt x="964" y="3761"/>
                  </a:cubicBezTo>
                  <a:cubicBezTo>
                    <a:pt x="1082" y="3761"/>
                    <a:pt x="1209" y="3740"/>
                    <a:pt x="1345" y="3688"/>
                  </a:cubicBezTo>
                  <a:cubicBezTo>
                    <a:pt x="2181" y="3360"/>
                    <a:pt x="2115" y="2819"/>
                    <a:pt x="2115" y="2656"/>
                  </a:cubicBezTo>
                  <a:cubicBezTo>
                    <a:pt x="2130" y="2518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1"/>
                  </a:cubicBezTo>
                  <a:cubicBezTo>
                    <a:pt x="2541" y="2344"/>
                    <a:pt x="2607" y="2656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80"/>
                    <a:pt x="3066" y="6180"/>
                  </a:cubicBezTo>
                  <a:cubicBezTo>
                    <a:pt x="3066" y="6180"/>
                    <a:pt x="3508" y="4803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1"/>
                  </a:cubicBezTo>
                  <a:cubicBezTo>
                    <a:pt x="3781" y="2309"/>
                    <a:pt x="3791" y="2308"/>
                    <a:pt x="3800" y="2308"/>
                  </a:cubicBezTo>
                  <a:cubicBezTo>
                    <a:pt x="3929" y="2308"/>
                    <a:pt x="4001" y="2503"/>
                    <a:pt x="4016" y="2656"/>
                  </a:cubicBezTo>
                  <a:cubicBezTo>
                    <a:pt x="4033" y="2819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8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23"/>
                    <a:pt x="4984" y="1492"/>
                    <a:pt x="4098" y="1377"/>
                  </a:cubicBezTo>
                  <a:cubicBezTo>
                    <a:pt x="3230" y="1262"/>
                    <a:pt x="3148" y="361"/>
                    <a:pt x="3148" y="361"/>
                  </a:cubicBezTo>
                  <a:cubicBezTo>
                    <a:pt x="3131" y="230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18"/>
            <p:cNvSpPr/>
            <p:nvPr/>
          </p:nvSpPr>
          <p:spPr>
            <a:xfrm>
              <a:off x="795784" y="4254444"/>
              <a:ext cx="211887" cy="121116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5"/>
                    <a:pt x="1852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1" y="3692"/>
                    <a:pt x="2901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34" y="2299"/>
                  </a:cubicBezTo>
                  <a:cubicBezTo>
                    <a:pt x="4104" y="2410"/>
                    <a:pt x="4264" y="2452"/>
                    <a:pt x="4409" y="2452"/>
                  </a:cubicBezTo>
                  <a:cubicBezTo>
                    <a:pt x="483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70" y="1414"/>
                  </a:cubicBezTo>
                  <a:cubicBezTo>
                    <a:pt x="4697" y="1351"/>
                    <a:pt x="4603" y="1321"/>
                    <a:pt x="4510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2" y="1217"/>
                  </a:cubicBezTo>
                  <a:cubicBezTo>
                    <a:pt x="4062" y="1175"/>
                    <a:pt x="4096" y="1159"/>
                    <a:pt x="4141" y="1159"/>
                  </a:cubicBezTo>
                  <a:cubicBezTo>
                    <a:pt x="4274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4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2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18"/>
            <p:cNvSpPr/>
            <p:nvPr/>
          </p:nvSpPr>
          <p:spPr>
            <a:xfrm>
              <a:off x="850077" y="4133851"/>
              <a:ext cx="118328" cy="83095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63" y="1270"/>
                  </a:cubicBezTo>
                  <a:cubicBezTo>
                    <a:pt x="2181" y="1025"/>
                    <a:pt x="2246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18"/>
            <p:cNvSpPr/>
            <p:nvPr/>
          </p:nvSpPr>
          <p:spPr>
            <a:xfrm>
              <a:off x="1020535" y="4084643"/>
              <a:ext cx="104910" cy="141455"/>
            </a:xfrm>
            <a:custGeom>
              <a:rect b="b" l="l" r="r" t="t"/>
              <a:pathLst>
                <a:path extrusionOk="0" h="4312" w="3198">
                  <a:moveTo>
                    <a:pt x="394" y="0"/>
                  </a:moveTo>
                  <a:lnTo>
                    <a:pt x="394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60" y="4049"/>
                    <a:pt x="1804" y="3361"/>
                    <a:pt x="2509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6" y="1695"/>
                    <a:pt x="2772" y="1748"/>
                    <a:pt x="2602" y="1748"/>
                  </a:cubicBezTo>
                  <a:cubicBezTo>
                    <a:pt x="2559" y="1748"/>
                    <a:pt x="2512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7" y="1727"/>
                    <a:pt x="1962" y="1947"/>
                    <a:pt x="2050" y="2180"/>
                  </a:cubicBezTo>
                  <a:cubicBezTo>
                    <a:pt x="2101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1" y="1705"/>
                    <a:pt x="2148" y="1312"/>
                    <a:pt x="1951" y="689"/>
                  </a:cubicBezTo>
                  <a:cubicBezTo>
                    <a:pt x="1811" y="203"/>
                    <a:pt x="1340" y="96"/>
                    <a:pt x="1024" y="96"/>
                  </a:cubicBezTo>
                  <a:cubicBezTo>
                    <a:pt x="935" y="96"/>
                    <a:pt x="858" y="104"/>
                    <a:pt x="804" y="115"/>
                  </a:cubicBezTo>
                  <a:cubicBezTo>
                    <a:pt x="770" y="122"/>
                    <a:pt x="736" y="125"/>
                    <a:pt x="704" y="125"/>
                  </a:cubicBezTo>
                  <a:cubicBezTo>
                    <a:pt x="581" y="125"/>
                    <a:pt x="472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18"/>
            <p:cNvSpPr/>
            <p:nvPr/>
          </p:nvSpPr>
          <p:spPr>
            <a:xfrm>
              <a:off x="846862" y="407818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18"/>
            <p:cNvSpPr/>
            <p:nvPr/>
          </p:nvSpPr>
          <p:spPr>
            <a:xfrm>
              <a:off x="463988" y="4136541"/>
              <a:ext cx="297410" cy="207393"/>
            </a:xfrm>
            <a:custGeom>
              <a:rect b="b" l="l" r="r" t="t"/>
              <a:pathLst>
                <a:path extrusionOk="0" h="6322" w="9066">
                  <a:moveTo>
                    <a:pt x="1992" y="0"/>
                  </a:moveTo>
                  <a:cubicBezTo>
                    <a:pt x="1079" y="0"/>
                    <a:pt x="66" y="656"/>
                    <a:pt x="34" y="1860"/>
                  </a:cubicBezTo>
                  <a:cubicBezTo>
                    <a:pt x="1" y="2729"/>
                    <a:pt x="460" y="3532"/>
                    <a:pt x="1230" y="3942"/>
                  </a:cubicBezTo>
                  <a:cubicBezTo>
                    <a:pt x="1742" y="4193"/>
                    <a:pt x="2308" y="4297"/>
                    <a:pt x="2885" y="4297"/>
                  </a:cubicBezTo>
                  <a:cubicBezTo>
                    <a:pt x="3212" y="4297"/>
                    <a:pt x="3543" y="4264"/>
                    <a:pt x="3869" y="4204"/>
                  </a:cubicBezTo>
                  <a:cubicBezTo>
                    <a:pt x="4754" y="3975"/>
                    <a:pt x="5574" y="3631"/>
                    <a:pt x="6377" y="3434"/>
                  </a:cubicBezTo>
                  <a:cubicBezTo>
                    <a:pt x="6577" y="3382"/>
                    <a:pt x="6780" y="3356"/>
                    <a:pt x="6979" y="3356"/>
                  </a:cubicBezTo>
                  <a:cubicBezTo>
                    <a:pt x="7596" y="3356"/>
                    <a:pt x="8177" y="3602"/>
                    <a:pt x="8524" y="4073"/>
                  </a:cubicBezTo>
                  <a:cubicBezTo>
                    <a:pt x="8950" y="4647"/>
                    <a:pt x="9000" y="5581"/>
                    <a:pt x="8459" y="5991"/>
                  </a:cubicBezTo>
                  <a:cubicBezTo>
                    <a:pt x="8262" y="6150"/>
                    <a:pt x="8014" y="6222"/>
                    <a:pt x="7768" y="6222"/>
                  </a:cubicBezTo>
                  <a:cubicBezTo>
                    <a:pt x="7379" y="6222"/>
                    <a:pt x="6997" y="6040"/>
                    <a:pt x="6836" y="5729"/>
                  </a:cubicBezTo>
                  <a:cubicBezTo>
                    <a:pt x="6525" y="5237"/>
                    <a:pt x="6770" y="4581"/>
                    <a:pt x="7229" y="4467"/>
                  </a:cubicBezTo>
                  <a:cubicBezTo>
                    <a:pt x="7327" y="4423"/>
                    <a:pt x="7429" y="4402"/>
                    <a:pt x="7529" y="4402"/>
                  </a:cubicBezTo>
                  <a:cubicBezTo>
                    <a:pt x="7766" y="4402"/>
                    <a:pt x="7993" y="4517"/>
                    <a:pt x="8131" y="4713"/>
                  </a:cubicBezTo>
                  <a:cubicBezTo>
                    <a:pt x="8229" y="4893"/>
                    <a:pt x="8246" y="5106"/>
                    <a:pt x="8180" y="5286"/>
                  </a:cubicBezTo>
                  <a:cubicBezTo>
                    <a:pt x="8167" y="5325"/>
                    <a:pt x="8114" y="5404"/>
                    <a:pt x="8059" y="5404"/>
                  </a:cubicBezTo>
                  <a:cubicBezTo>
                    <a:pt x="8045" y="5404"/>
                    <a:pt x="8030" y="5399"/>
                    <a:pt x="8016" y="5385"/>
                  </a:cubicBezTo>
                  <a:cubicBezTo>
                    <a:pt x="7967" y="5335"/>
                    <a:pt x="8016" y="4975"/>
                    <a:pt x="7656" y="4926"/>
                  </a:cubicBezTo>
                  <a:cubicBezTo>
                    <a:pt x="7641" y="4924"/>
                    <a:pt x="7627" y="4923"/>
                    <a:pt x="7613" y="4923"/>
                  </a:cubicBezTo>
                  <a:cubicBezTo>
                    <a:pt x="7269" y="4923"/>
                    <a:pt x="7161" y="5489"/>
                    <a:pt x="7508" y="5630"/>
                  </a:cubicBezTo>
                  <a:cubicBezTo>
                    <a:pt x="7577" y="5663"/>
                    <a:pt x="7650" y="5678"/>
                    <a:pt x="7723" y="5678"/>
                  </a:cubicBezTo>
                  <a:cubicBezTo>
                    <a:pt x="7942" y="5678"/>
                    <a:pt x="8155" y="5537"/>
                    <a:pt x="8229" y="5303"/>
                  </a:cubicBezTo>
                  <a:cubicBezTo>
                    <a:pt x="8229" y="5303"/>
                    <a:pt x="8229" y="5286"/>
                    <a:pt x="8229" y="5286"/>
                  </a:cubicBezTo>
                  <a:cubicBezTo>
                    <a:pt x="8229" y="5270"/>
                    <a:pt x="8229" y="5253"/>
                    <a:pt x="8246" y="5237"/>
                  </a:cubicBezTo>
                  <a:lnTo>
                    <a:pt x="8246" y="5221"/>
                  </a:lnTo>
                  <a:cubicBezTo>
                    <a:pt x="8262" y="5106"/>
                    <a:pt x="8262" y="4975"/>
                    <a:pt x="8229" y="4844"/>
                  </a:cubicBezTo>
                  <a:cubicBezTo>
                    <a:pt x="8103" y="4541"/>
                    <a:pt x="7803" y="4345"/>
                    <a:pt x="7492" y="4345"/>
                  </a:cubicBezTo>
                  <a:cubicBezTo>
                    <a:pt x="7398" y="4345"/>
                    <a:pt x="7304" y="4363"/>
                    <a:pt x="7213" y="4401"/>
                  </a:cubicBezTo>
                  <a:cubicBezTo>
                    <a:pt x="6721" y="4532"/>
                    <a:pt x="6426" y="5221"/>
                    <a:pt x="6754" y="5778"/>
                  </a:cubicBezTo>
                  <a:cubicBezTo>
                    <a:pt x="6926" y="6121"/>
                    <a:pt x="7333" y="6321"/>
                    <a:pt x="7759" y="6321"/>
                  </a:cubicBezTo>
                  <a:cubicBezTo>
                    <a:pt x="8025" y="6321"/>
                    <a:pt x="8297" y="6243"/>
                    <a:pt x="8524" y="6073"/>
                  </a:cubicBezTo>
                  <a:cubicBezTo>
                    <a:pt x="8950" y="5745"/>
                    <a:pt x="9065" y="5139"/>
                    <a:pt x="8934" y="4581"/>
                  </a:cubicBezTo>
                  <a:cubicBezTo>
                    <a:pt x="8819" y="4057"/>
                    <a:pt x="8459" y="3172"/>
                    <a:pt x="7213" y="2893"/>
                  </a:cubicBezTo>
                  <a:cubicBezTo>
                    <a:pt x="7066" y="2861"/>
                    <a:pt x="6917" y="2846"/>
                    <a:pt x="6765" y="2846"/>
                  </a:cubicBezTo>
                  <a:cubicBezTo>
                    <a:pt x="5426" y="2846"/>
                    <a:pt x="3894" y="3984"/>
                    <a:pt x="2312" y="3984"/>
                  </a:cubicBezTo>
                  <a:cubicBezTo>
                    <a:pt x="2089" y="3984"/>
                    <a:pt x="1865" y="3961"/>
                    <a:pt x="1640" y="3909"/>
                  </a:cubicBezTo>
                  <a:cubicBezTo>
                    <a:pt x="1558" y="3877"/>
                    <a:pt x="1460" y="3860"/>
                    <a:pt x="1361" y="3827"/>
                  </a:cubicBezTo>
                  <a:lnTo>
                    <a:pt x="1312" y="3795"/>
                  </a:lnTo>
                  <a:cubicBezTo>
                    <a:pt x="591" y="3418"/>
                    <a:pt x="148" y="2664"/>
                    <a:pt x="181" y="1860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7"/>
                    <a:pt x="3099" y="566"/>
                  </a:cubicBezTo>
                  <a:cubicBezTo>
                    <a:pt x="3558" y="1025"/>
                    <a:pt x="3525" y="1779"/>
                    <a:pt x="3017" y="2188"/>
                  </a:cubicBezTo>
                  <a:cubicBezTo>
                    <a:pt x="2935" y="2237"/>
                    <a:pt x="2853" y="2287"/>
                    <a:pt x="2755" y="2303"/>
                  </a:cubicBezTo>
                  <a:cubicBezTo>
                    <a:pt x="2694" y="2320"/>
                    <a:pt x="2632" y="2328"/>
                    <a:pt x="2568" y="2328"/>
                  </a:cubicBezTo>
                  <a:cubicBezTo>
                    <a:pt x="2392" y="2328"/>
                    <a:pt x="2211" y="2264"/>
                    <a:pt x="2066" y="2156"/>
                  </a:cubicBezTo>
                  <a:cubicBezTo>
                    <a:pt x="1935" y="2074"/>
                    <a:pt x="1886" y="1926"/>
                    <a:pt x="1919" y="1779"/>
                  </a:cubicBezTo>
                  <a:lnTo>
                    <a:pt x="1919" y="1779"/>
                  </a:lnTo>
                  <a:cubicBezTo>
                    <a:pt x="1994" y="1854"/>
                    <a:pt x="2098" y="1894"/>
                    <a:pt x="2202" y="1894"/>
                  </a:cubicBezTo>
                  <a:cubicBezTo>
                    <a:pt x="2256" y="1894"/>
                    <a:pt x="2310" y="1883"/>
                    <a:pt x="2361" y="1860"/>
                  </a:cubicBezTo>
                  <a:cubicBezTo>
                    <a:pt x="2591" y="1729"/>
                    <a:pt x="2525" y="1320"/>
                    <a:pt x="2214" y="1221"/>
                  </a:cubicBezTo>
                  <a:cubicBezTo>
                    <a:pt x="2186" y="1214"/>
                    <a:pt x="2159" y="1211"/>
                    <a:pt x="2132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60" y="2317"/>
                    <a:pt x="2262" y="2400"/>
                    <a:pt x="2470" y="2400"/>
                  </a:cubicBezTo>
                  <a:cubicBezTo>
                    <a:pt x="2543" y="2400"/>
                    <a:pt x="2616" y="2390"/>
                    <a:pt x="2689" y="2369"/>
                  </a:cubicBezTo>
                  <a:cubicBezTo>
                    <a:pt x="2722" y="2369"/>
                    <a:pt x="2755" y="2369"/>
                    <a:pt x="2787" y="2352"/>
                  </a:cubicBezTo>
                  <a:lnTo>
                    <a:pt x="2853" y="2336"/>
                  </a:lnTo>
                  <a:lnTo>
                    <a:pt x="2886" y="2319"/>
                  </a:lnTo>
                  <a:cubicBezTo>
                    <a:pt x="3050" y="2254"/>
                    <a:pt x="3164" y="2139"/>
                    <a:pt x="3263" y="2008"/>
                  </a:cubicBezTo>
                  <a:cubicBezTo>
                    <a:pt x="3590" y="1549"/>
                    <a:pt x="3541" y="910"/>
                    <a:pt x="3148" y="500"/>
                  </a:cubicBezTo>
                  <a:cubicBezTo>
                    <a:pt x="2876" y="163"/>
                    <a:pt x="2446" y="0"/>
                    <a:pt x="19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18"/>
            <p:cNvSpPr/>
            <p:nvPr/>
          </p:nvSpPr>
          <p:spPr>
            <a:xfrm>
              <a:off x="514541" y="4254444"/>
              <a:ext cx="211887" cy="121674"/>
            </a:xfrm>
            <a:custGeom>
              <a:rect b="b" l="l" r="r" t="t"/>
              <a:pathLst>
                <a:path extrusionOk="0" h="3709" w="6459">
                  <a:moveTo>
                    <a:pt x="5505" y="1"/>
                  </a:moveTo>
                  <a:cubicBezTo>
                    <a:pt x="5253" y="1"/>
                    <a:pt x="4952" y="45"/>
                    <a:pt x="4607" y="168"/>
                  </a:cubicBezTo>
                  <a:cubicBezTo>
                    <a:pt x="3774" y="468"/>
                    <a:pt x="2591" y="1030"/>
                    <a:pt x="1425" y="1030"/>
                  </a:cubicBezTo>
                  <a:cubicBezTo>
                    <a:pt x="938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67" y="1334"/>
                    <a:pt x="1330" y="1334"/>
                  </a:cubicBezTo>
                  <a:cubicBezTo>
                    <a:pt x="1356" y="1334"/>
                    <a:pt x="1383" y="1333"/>
                    <a:pt x="1410" y="1332"/>
                  </a:cubicBezTo>
                  <a:cubicBezTo>
                    <a:pt x="1934" y="1295"/>
                    <a:pt x="2169" y="1159"/>
                    <a:pt x="2301" y="1159"/>
                  </a:cubicBezTo>
                  <a:cubicBezTo>
                    <a:pt x="2347" y="1159"/>
                    <a:pt x="2381" y="1175"/>
                    <a:pt x="2410" y="1217"/>
                  </a:cubicBezTo>
                  <a:cubicBezTo>
                    <a:pt x="2483" y="1315"/>
                    <a:pt x="2393" y="1367"/>
                    <a:pt x="2254" y="1367"/>
                  </a:cubicBezTo>
                  <a:cubicBezTo>
                    <a:pt x="2206" y="1367"/>
                    <a:pt x="2153" y="1361"/>
                    <a:pt x="2099" y="1348"/>
                  </a:cubicBezTo>
                  <a:cubicBezTo>
                    <a:pt x="2051" y="1332"/>
                    <a:pt x="2002" y="1325"/>
                    <a:pt x="1954" y="1325"/>
                  </a:cubicBezTo>
                  <a:cubicBezTo>
                    <a:pt x="1851" y="1325"/>
                    <a:pt x="1750" y="1358"/>
                    <a:pt x="1672" y="1414"/>
                  </a:cubicBezTo>
                  <a:cubicBezTo>
                    <a:pt x="1495" y="1575"/>
                    <a:pt x="1699" y="2102"/>
                    <a:pt x="1329" y="2102"/>
                  </a:cubicBezTo>
                  <a:cubicBezTo>
                    <a:pt x="1323" y="2102"/>
                    <a:pt x="1318" y="2102"/>
                    <a:pt x="1312" y="2102"/>
                  </a:cubicBezTo>
                  <a:lnTo>
                    <a:pt x="1312" y="2102"/>
                  </a:lnTo>
                  <a:cubicBezTo>
                    <a:pt x="1312" y="2102"/>
                    <a:pt x="1607" y="2462"/>
                    <a:pt x="2038" y="2462"/>
                  </a:cubicBezTo>
                  <a:cubicBezTo>
                    <a:pt x="2182" y="2462"/>
                    <a:pt x="2340" y="2422"/>
                    <a:pt x="2508" y="2315"/>
                  </a:cubicBezTo>
                  <a:cubicBezTo>
                    <a:pt x="3180" y="1873"/>
                    <a:pt x="2803" y="1381"/>
                    <a:pt x="3066" y="1250"/>
                  </a:cubicBezTo>
                  <a:cubicBezTo>
                    <a:pt x="3109" y="1227"/>
                    <a:pt x="3151" y="1216"/>
                    <a:pt x="3190" y="1216"/>
                  </a:cubicBezTo>
                  <a:cubicBezTo>
                    <a:pt x="3373" y="1216"/>
                    <a:pt x="3484" y="1446"/>
                    <a:pt x="3295" y="1676"/>
                  </a:cubicBezTo>
                  <a:cubicBezTo>
                    <a:pt x="3066" y="1938"/>
                    <a:pt x="2213" y="2889"/>
                    <a:pt x="3541" y="3708"/>
                  </a:cubicBezTo>
                  <a:cubicBezTo>
                    <a:pt x="3557" y="3708"/>
                    <a:pt x="3377" y="3249"/>
                    <a:pt x="3738" y="3086"/>
                  </a:cubicBezTo>
                  <a:cubicBezTo>
                    <a:pt x="4082" y="2922"/>
                    <a:pt x="4803" y="2709"/>
                    <a:pt x="4705" y="2200"/>
                  </a:cubicBezTo>
                  <a:cubicBezTo>
                    <a:pt x="4607" y="1709"/>
                    <a:pt x="4246" y="955"/>
                    <a:pt x="4836" y="512"/>
                  </a:cubicBezTo>
                  <a:cubicBezTo>
                    <a:pt x="5198" y="248"/>
                    <a:pt x="5507" y="147"/>
                    <a:pt x="5816" y="147"/>
                  </a:cubicBezTo>
                  <a:cubicBezTo>
                    <a:pt x="6025" y="147"/>
                    <a:pt x="6234" y="193"/>
                    <a:pt x="6459" y="266"/>
                  </a:cubicBezTo>
                  <a:cubicBezTo>
                    <a:pt x="6459" y="266"/>
                    <a:pt x="6127" y="1"/>
                    <a:pt x="55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18"/>
            <p:cNvSpPr/>
            <p:nvPr/>
          </p:nvSpPr>
          <p:spPr>
            <a:xfrm>
              <a:off x="553252" y="4133851"/>
              <a:ext cx="118885" cy="83095"/>
            </a:xfrm>
            <a:custGeom>
              <a:rect b="b" l="l" r="r" t="t"/>
              <a:pathLst>
                <a:path extrusionOk="0" h="2533" w="3624">
                  <a:moveTo>
                    <a:pt x="1093" y="0"/>
                  </a:moveTo>
                  <a:cubicBezTo>
                    <a:pt x="501" y="0"/>
                    <a:pt x="1" y="123"/>
                    <a:pt x="1" y="123"/>
                  </a:cubicBezTo>
                  <a:cubicBezTo>
                    <a:pt x="1" y="123"/>
                    <a:pt x="968" y="205"/>
                    <a:pt x="1197" y="549"/>
                  </a:cubicBezTo>
                  <a:cubicBezTo>
                    <a:pt x="1378" y="746"/>
                    <a:pt x="1427" y="1025"/>
                    <a:pt x="1361" y="1270"/>
                  </a:cubicBezTo>
                  <a:cubicBezTo>
                    <a:pt x="1312" y="1500"/>
                    <a:pt x="1197" y="2156"/>
                    <a:pt x="2230" y="2156"/>
                  </a:cubicBezTo>
                  <a:cubicBezTo>
                    <a:pt x="3263" y="2172"/>
                    <a:pt x="3099" y="2533"/>
                    <a:pt x="3099" y="2533"/>
                  </a:cubicBezTo>
                  <a:cubicBezTo>
                    <a:pt x="3099" y="2533"/>
                    <a:pt x="3623" y="1762"/>
                    <a:pt x="2738" y="615"/>
                  </a:cubicBezTo>
                  <a:cubicBezTo>
                    <a:pt x="2369" y="123"/>
                    <a:pt x="1685" y="0"/>
                    <a:pt x="10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18"/>
            <p:cNvSpPr/>
            <p:nvPr/>
          </p:nvSpPr>
          <p:spPr>
            <a:xfrm>
              <a:off x="395719" y="4084643"/>
              <a:ext cx="105402" cy="140897"/>
            </a:xfrm>
            <a:custGeom>
              <a:rect b="b" l="l" r="r" t="t"/>
              <a:pathLst>
                <a:path extrusionOk="0" h="4295" w="3213">
                  <a:moveTo>
                    <a:pt x="2819" y="0"/>
                  </a:moveTo>
                  <a:lnTo>
                    <a:pt x="2819" y="0"/>
                  </a:lnTo>
                  <a:cubicBezTo>
                    <a:pt x="2729" y="78"/>
                    <a:pt x="2617" y="125"/>
                    <a:pt x="2502" y="125"/>
                  </a:cubicBezTo>
                  <a:cubicBezTo>
                    <a:pt x="2471" y="125"/>
                    <a:pt x="2440" y="122"/>
                    <a:pt x="2410" y="115"/>
                  </a:cubicBezTo>
                  <a:cubicBezTo>
                    <a:pt x="2356" y="104"/>
                    <a:pt x="2278" y="96"/>
                    <a:pt x="2188" y="96"/>
                  </a:cubicBezTo>
                  <a:cubicBezTo>
                    <a:pt x="1867" y="96"/>
                    <a:pt x="1387" y="203"/>
                    <a:pt x="1246" y="689"/>
                  </a:cubicBezTo>
                  <a:cubicBezTo>
                    <a:pt x="1066" y="1295"/>
                    <a:pt x="1197" y="1689"/>
                    <a:pt x="1426" y="1885"/>
                  </a:cubicBezTo>
                  <a:cubicBezTo>
                    <a:pt x="1639" y="2066"/>
                    <a:pt x="1639" y="2426"/>
                    <a:pt x="1475" y="2492"/>
                  </a:cubicBezTo>
                  <a:cubicBezTo>
                    <a:pt x="1444" y="2506"/>
                    <a:pt x="1408" y="2513"/>
                    <a:pt x="1370" y="2513"/>
                  </a:cubicBezTo>
                  <a:cubicBezTo>
                    <a:pt x="1233" y="2513"/>
                    <a:pt x="1086" y="2413"/>
                    <a:pt x="1164" y="2180"/>
                  </a:cubicBezTo>
                  <a:cubicBezTo>
                    <a:pt x="1237" y="1947"/>
                    <a:pt x="1063" y="1727"/>
                    <a:pt x="840" y="1727"/>
                  </a:cubicBezTo>
                  <a:cubicBezTo>
                    <a:pt x="812" y="1727"/>
                    <a:pt x="783" y="1731"/>
                    <a:pt x="754" y="1738"/>
                  </a:cubicBezTo>
                  <a:cubicBezTo>
                    <a:pt x="695" y="1745"/>
                    <a:pt x="642" y="1749"/>
                    <a:pt x="594" y="1749"/>
                  </a:cubicBezTo>
                  <a:cubicBezTo>
                    <a:pt x="430" y="1749"/>
                    <a:pt x="333" y="1701"/>
                    <a:pt x="295" y="1574"/>
                  </a:cubicBezTo>
                  <a:lnTo>
                    <a:pt x="295" y="1574"/>
                  </a:lnTo>
                  <a:cubicBezTo>
                    <a:pt x="295" y="1574"/>
                    <a:pt x="0" y="2475"/>
                    <a:pt x="705" y="2918"/>
                  </a:cubicBezTo>
                  <a:cubicBezTo>
                    <a:pt x="1393" y="3344"/>
                    <a:pt x="1738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213" y="1328"/>
                    <a:pt x="28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18"/>
            <p:cNvSpPr/>
            <p:nvPr/>
          </p:nvSpPr>
          <p:spPr>
            <a:xfrm>
              <a:off x="2561122" y="4923514"/>
              <a:ext cx="79815" cy="179050"/>
            </a:xfrm>
            <a:custGeom>
              <a:rect b="b" l="l" r="r" t="t"/>
              <a:pathLst>
                <a:path extrusionOk="0" h="5458" w="2433">
                  <a:moveTo>
                    <a:pt x="1442" y="1"/>
                  </a:moveTo>
                  <a:cubicBezTo>
                    <a:pt x="1407" y="1"/>
                    <a:pt x="1374" y="6"/>
                    <a:pt x="1345" y="16"/>
                  </a:cubicBezTo>
                  <a:cubicBezTo>
                    <a:pt x="1034" y="114"/>
                    <a:pt x="952" y="377"/>
                    <a:pt x="1116" y="737"/>
                  </a:cubicBezTo>
                  <a:cubicBezTo>
                    <a:pt x="1279" y="1098"/>
                    <a:pt x="1788" y="1147"/>
                    <a:pt x="1656" y="2803"/>
                  </a:cubicBezTo>
                  <a:cubicBezTo>
                    <a:pt x="1525" y="4474"/>
                    <a:pt x="1" y="5458"/>
                    <a:pt x="1" y="5458"/>
                  </a:cubicBezTo>
                  <a:cubicBezTo>
                    <a:pt x="263" y="5409"/>
                    <a:pt x="1820" y="4458"/>
                    <a:pt x="2148" y="2426"/>
                  </a:cubicBezTo>
                  <a:cubicBezTo>
                    <a:pt x="2432" y="573"/>
                    <a:pt x="1804" y="1"/>
                    <a:pt x="14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18"/>
            <p:cNvSpPr/>
            <p:nvPr/>
          </p:nvSpPr>
          <p:spPr>
            <a:xfrm>
              <a:off x="2503056" y="4874174"/>
              <a:ext cx="173178" cy="233768"/>
            </a:xfrm>
            <a:custGeom>
              <a:rect b="b" l="l" r="r" t="t"/>
              <a:pathLst>
                <a:path extrusionOk="0" h="7126" w="5279">
                  <a:moveTo>
                    <a:pt x="1688" y="0"/>
                  </a:moveTo>
                  <a:cubicBezTo>
                    <a:pt x="1298" y="0"/>
                    <a:pt x="859" y="91"/>
                    <a:pt x="476" y="389"/>
                  </a:cubicBezTo>
                  <a:cubicBezTo>
                    <a:pt x="165" y="668"/>
                    <a:pt x="1" y="1061"/>
                    <a:pt x="50" y="1487"/>
                  </a:cubicBezTo>
                  <a:cubicBezTo>
                    <a:pt x="107" y="1999"/>
                    <a:pt x="632" y="2437"/>
                    <a:pt x="1242" y="2437"/>
                  </a:cubicBezTo>
                  <a:cubicBezTo>
                    <a:pt x="1335" y="2437"/>
                    <a:pt x="1430" y="2427"/>
                    <a:pt x="1525" y="2405"/>
                  </a:cubicBezTo>
                  <a:cubicBezTo>
                    <a:pt x="1623" y="2372"/>
                    <a:pt x="1722" y="2340"/>
                    <a:pt x="1820" y="2290"/>
                  </a:cubicBezTo>
                  <a:lnTo>
                    <a:pt x="1837" y="2290"/>
                  </a:lnTo>
                  <a:lnTo>
                    <a:pt x="1853" y="2274"/>
                  </a:lnTo>
                  <a:cubicBezTo>
                    <a:pt x="2148" y="2110"/>
                    <a:pt x="2312" y="1782"/>
                    <a:pt x="2246" y="1455"/>
                  </a:cubicBezTo>
                  <a:cubicBezTo>
                    <a:pt x="2209" y="1117"/>
                    <a:pt x="1924" y="894"/>
                    <a:pt x="1609" y="894"/>
                  </a:cubicBezTo>
                  <a:cubicBezTo>
                    <a:pt x="1511" y="894"/>
                    <a:pt x="1409" y="916"/>
                    <a:pt x="1312" y="963"/>
                  </a:cubicBezTo>
                  <a:cubicBezTo>
                    <a:pt x="951" y="1176"/>
                    <a:pt x="1066" y="1717"/>
                    <a:pt x="1476" y="1766"/>
                  </a:cubicBezTo>
                  <a:cubicBezTo>
                    <a:pt x="1507" y="1774"/>
                    <a:pt x="1537" y="1777"/>
                    <a:pt x="1566" y="1777"/>
                  </a:cubicBezTo>
                  <a:cubicBezTo>
                    <a:pt x="1788" y="1777"/>
                    <a:pt x="1964" y="1571"/>
                    <a:pt x="1935" y="1340"/>
                  </a:cubicBezTo>
                  <a:cubicBezTo>
                    <a:pt x="1928" y="1301"/>
                    <a:pt x="1955" y="1267"/>
                    <a:pt x="1991" y="1267"/>
                  </a:cubicBezTo>
                  <a:cubicBezTo>
                    <a:pt x="2046" y="1267"/>
                    <a:pt x="2122" y="1345"/>
                    <a:pt x="2132" y="1602"/>
                  </a:cubicBezTo>
                  <a:cubicBezTo>
                    <a:pt x="2148" y="1717"/>
                    <a:pt x="2132" y="1848"/>
                    <a:pt x="2082" y="1963"/>
                  </a:cubicBezTo>
                  <a:cubicBezTo>
                    <a:pt x="1935" y="2184"/>
                    <a:pt x="1695" y="2312"/>
                    <a:pt x="1434" y="2312"/>
                  </a:cubicBezTo>
                  <a:cubicBezTo>
                    <a:pt x="1405" y="2312"/>
                    <a:pt x="1375" y="2310"/>
                    <a:pt x="1345" y="2307"/>
                  </a:cubicBezTo>
                  <a:cubicBezTo>
                    <a:pt x="1334" y="2307"/>
                    <a:pt x="1323" y="2308"/>
                    <a:pt x="1312" y="2308"/>
                  </a:cubicBezTo>
                  <a:cubicBezTo>
                    <a:pt x="609" y="2308"/>
                    <a:pt x="142" y="1264"/>
                    <a:pt x="787" y="619"/>
                  </a:cubicBezTo>
                  <a:cubicBezTo>
                    <a:pt x="1059" y="325"/>
                    <a:pt x="1444" y="199"/>
                    <a:pt x="1858" y="199"/>
                  </a:cubicBezTo>
                  <a:cubicBezTo>
                    <a:pt x="2370" y="199"/>
                    <a:pt x="2926" y="392"/>
                    <a:pt x="3361" y="701"/>
                  </a:cubicBezTo>
                  <a:cubicBezTo>
                    <a:pt x="5066" y="1995"/>
                    <a:pt x="4820" y="4257"/>
                    <a:pt x="4328" y="5421"/>
                  </a:cubicBezTo>
                  <a:cubicBezTo>
                    <a:pt x="4054" y="6083"/>
                    <a:pt x="3605" y="6665"/>
                    <a:pt x="3044" y="7105"/>
                  </a:cubicBezTo>
                  <a:lnTo>
                    <a:pt x="3044" y="7105"/>
                  </a:lnTo>
                  <a:cubicBezTo>
                    <a:pt x="3190" y="7007"/>
                    <a:pt x="3881" y="6554"/>
                    <a:pt x="4410" y="5454"/>
                  </a:cubicBezTo>
                  <a:cubicBezTo>
                    <a:pt x="4951" y="4290"/>
                    <a:pt x="5279" y="1930"/>
                    <a:pt x="3459" y="553"/>
                  </a:cubicBezTo>
                  <a:cubicBezTo>
                    <a:pt x="3115" y="307"/>
                    <a:pt x="2705" y="143"/>
                    <a:pt x="2263" y="61"/>
                  </a:cubicBezTo>
                  <a:cubicBezTo>
                    <a:pt x="2096" y="27"/>
                    <a:pt x="1899" y="0"/>
                    <a:pt x="1688" y="0"/>
                  </a:cubicBezTo>
                  <a:close/>
                  <a:moveTo>
                    <a:pt x="3044" y="7105"/>
                  </a:moveTo>
                  <a:cubicBezTo>
                    <a:pt x="3022" y="7119"/>
                    <a:pt x="3012" y="7126"/>
                    <a:pt x="3017" y="7126"/>
                  </a:cubicBezTo>
                  <a:cubicBezTo>
                    <a:pt x="3026" y="7119"/>
                    <a:pt x="3035" y="7112"/>
                    <a:pt x="3044" y="710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18"/>
            <p:cNvSpPr/>
            <p:nvPr/>
          </p:nvSpPr>
          <p:spPr>
            <a:xfrm>
              <a:off x="2542324" y="4693350"/>
              <a:ext cx="171012" cy="269427"/>
            </a:xfrm>
            <a:custGeom>
              <a:rect b="b" l="l" r="r" t="t"/>
              <a:pathLst>
                <a:path extrusionOk="0" h="8213" w="5213">
                  <a:moveTo>
                    <a:pt x="1098" y="0"/>
                  </a:moveTo>
                  <a:lnTo>
                    <a:pt x="1098" y="0"/>
                  </a:lnTo>
                  <a:cubicBezTo>
                    <a:pt x="0" y="2852"/>
                    <a:pt x="1279" y="4377"/>
                    <a:pt x="2541" y="5606"/>
                  </a:cubicBezTo>
                  <a:cubicBezTo>
                    <a:pt x="3803" y="6852"/>
                    <a:pt x="3754" y="8212"/>
                    <a:pt x="3754" y="8212"/>
                  </a:cubicBezTo>
                  <a:cubicBezTo>
                    <a:pt x="4655" y="7294"/>
                    <a:pt x="3590" y="5590"/>
                    <a:pt x="4459" y="4246"/>
                  </a:cubicBezTo>
                  <a:cubicBezTo>
                    <a:pt x="5213" y="3098"/>
                    <a:pt x="4262" y="2574"/>
                    <a:pt x="4262" y="2574"/>
                  </a:cubicBezTo>
                  <a:cubicBezTo>
                    <a:pt x="3852" y="3164"/>
                    <a:pt x="3377" y="3000"/>
                    <a:pt x="3016" y="3737"/>
                  </a:cubicBezTo>
                  <a:cubicBezTo>
                    <a:pt x="2639" y="4475"/>
                    <a:pt x="3262" y="5803"/>
                    <a:pt x="3262" y="5803"/>
                  </a:cubicBezTo>
                  <a:cubicBezTo>
                    <a:pt x="2066" y="4934"/>
                    <a:pt x="2311" y="4164"/>
                    <a:pt x="2656" y="3754"/>
                  </a:cubicBezTo>
                  <a:cubicBezTo>
                    <a:pt x="3000" y="3360"/>
                    <a:pt x="2525" y="3016"/>
                    <a:pt x="2541" y="2787"/>
                  </a:cubicBezTo>
                  <a:cubicBezTo>
                    <a:pt x="2541" y="2639"/>
                    <a:pt x="2590" y="2508"/>
                    <a:pt x="2639" y="2361"/>
                  </a:cubicBezTo>
                  <a:cubicBezTo>
                    <a:pt x="2639" y="2361"/>
                    <a:pt x="2571" y="2315"/>
                    <a:pt x="2442" y="2315"/>
                  </a:cubicBezTo>
                  <a:cubicBezTo>
                    <a:pt x="2326" y="2315"/>
                    <a:pt x="2160" y="2352"/>
                    <a:pt x="1951" y="2492"/>
                  </a:cubicBezTo>
                  <a:cubicBezTo>
                    <a:pt x="1230" y="2983"/>
                    <a:pt x="1525" y="4082"/>
                    <a:pt x="1525" y="4082"/>
                  </a:cubicBezTo>
                  <a:cubicBezTo>
                    <a:pt x="1000" y="3344"/>
                    <a:pt x="1180" y="2590"/>
                    <a:pt x="1771" y="2066"/>
                  </a:cubicBezTo>
                  <a:cubicBezTo>
                    <a:pt x="2361" y="1541"/>
                    <a:pt x="1803" y="1066"/>
                    <a:pt x="1410" y="836"/>
                  </a:cubicBezTo>
                  <a:cubicBezTo>
                    <a:pt x="1017" y="623"/>
                    <a:pt x="1098" y="0"/>
                    <a:pt x="10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18"/>
            <p:cNvSpPr/>
            <p:nvPr/>
          </p:nvSpPr>
          <p:spPr>
            <a:xfrm>
              <a:off x="2463820" y="4659987"/>
              <a:ext cx="98973" cy="148443"/>
            </a:xfrm>
            <a:custGeom>
              <a:rect b="b" l="l" r="r" t="t"/>
              <a:pathLst>
                <a:path extrusionOk="0" h="4525" w="3017">
                  <a:moveTo>
                    <a:pt x="443" y="1"/>
                  </a:moveTo>
                  <a:cubicBezTo>
                    <a:pt x="443" y="17"/>
                    <a:pt x="0" y="2033"/>
                    <a:pt x="3016" y="4525"/>
                  </a:cubicBezTo>
                  <a:cubicBezTo>
                    <a:pt x="3016" y="4525"/>
                    <a:pt x="2459" y="3853"/>
                    <a:pt x="2721" y="3099"/>
                  </a:cubicBezTo>
                  <a:cubicBezTo>
                    <a:pt x="2983" y="2345"/>
                    <a:pt x="2672" y="2083"/>
                    <a:pt x="2426" y="1820"/>
                  </a:cubicBezTo>
                  <a:cubicBezTo>
                    <a:pt x="2295" y="1656"/>
                    <a:pt x="2279" y="1427"/>
                    <a:pt x="2410" y="1263"/>
                  </a:cubicBezTo>
                  <a:cubicBezTo>
                    <a:pt x="2410" y="1263"/>
                    <a:pt x="2371" y="1256"/>
                    <a:pt x="2316" y="1256"/>
                  </a:cubicBezTo>
                  <a:cubicBezTo>
                    <a:pt x="2154" y="1256"/>
                    <a:pt x="1845" y="1319"/>
                    <a:pt x="1918" y="1820"/>
                  </a:cubicBezTo>
                  <a:cubicBezTo>
                    <a:pt x="2033" y="2509"/>
                    <a:pt x="2065" y="2624"/>
                    <a:pt x="1852" y="2640"/>
                  </a:cubicBezTo>
                  <a:cubicBezTo>
                    <a:pt x="1842" y="2641"/>
                    <a:pt x="1833" y="2642"/>
                    <a:pt x="1824" y="2642"/>
                  </a:cubicBezTo>
                  <a:cubicBezTo>
                    <a:pt x="1628" y="2642"/>
                    <a:pt x="1691" y="2304"/>
                    <a:pt x="1754" y="2115"/>
                  </a:cubicBezTo>
                  <a:cubicBezTo>
                    <a:pt x="1803" y="1935"/>
                    <a:pt x="2049" y="1099"/>
                    <a:pt x="1393" y="821"/>
                  </a:cubicBezTo>
                  <a:cubicBezTo>
                    <a:pt x="754" y="542"/>
                    <a:pt x="492" y="280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18"/>
            <p:cNvSpPr/>
            <p:nvPr/>
          </p:nvSpPr>
          <p:spPr>
            <a:xfrm>
              <a:off x="2642349" y="4941754"/>
              <a:ext cx="117770" cy="139848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65" y="1181"/>
                    <a:pt x="967" y="2476"/>
                  </a:cubicBezTo>
                  <a:cubicBezTo>
                    <a:pt x="852" y="3771"/>
                    <a:pt x="0" y="4263"/>
                    <a:pt x="0" y="4263"/>
                  </a:cubicBezTo>
                  <a:cubicBezTo>
                    <a:pt x="3590" y="2443"/>
                    <a:pt x="2295" y="771"/>
                    <a:pt x="1951" y="526"/>
                  </a:cubicBezTo>
                  <a:cubicBezTo>
                    <a:pt x="1590" y="280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18"/>
            <p:cNvSpPr/>
            <p:nvPr/>
          </p:nvSpPr>
          <p:spPr>
            <a:xfrm>
              <a:off x="2764943" y="4977774"/>
              <a:ext cx="226945" cy="159432"/>
            </a:xfrm>
            <a:custGeom>
              <a:rect b="b" l="l" r="r" t="t"/>
              <a:pathLst>
                <a:path extrusionOk="0" h="4860" w="6918">
                  <a:moveTo>
                    <a:pt x="1949" y="0"/>
                  </a:moveTo>
                  <a:cubicBezTo>
                    <a:pt x="1068" y="0"/>
                    <a:pt x="601" y="827"/>
                    <a:pt x="705" y="1362"/>
                  </a:cubicBezTo>
                  <a:cubicBezTo>
                    <a:pt x="834" y="1964"/>
                    <a:pt x="1402" y="2002"/>
                    <a:pt x="1543" y="2002"/>
                  </a:cubicBezTo>
                  <a:cubicBezTo>
                    <a:pt x="1563" y="2002"/>
                    <a:pt x="1574" y="2001"/>
                    <a:pt x="1574" y="2001"/>
                  </a:cubicBezTo>
                  <a:cubicBezTo>
                    <a:pt x="1312" y="1903"/>
                    <a:pt x="1197" y="1591"/>
                    <a:pt x="1328" y="1329"/>
                  </a:cubicBezTo>
                  <a:cubicBezTo>
                    <a:pt x="1365" y="1265"/>
                    <a:pt x="1408" y="1241"/>
                    <a:pt x="1455" y="1241"/>
                  </a:cubicBezTo>
                  <a:cubicBezTo>
                    <a:pt x="1553" y="1241"/>
                    <a:pt x="1671" y="1344"/>
                    <a:pt x="1803" y="1411"/>
                  </a:cubicBezTo>
                  <a:cubicBezTo>
                    <a:pt x="1841" y="1430"/>
                    <a:pt x="1877" y="1438"/>
                    <a:pt x="1911" y="1438"/>
                  </a:cubicBezTo>
                  <a:cubicBezTo>
                    <a:pt x="2054" y="1438"/>
                    <a:pt x="2160" y="1285"/>
                    <a:pt x="2213" y="1099"/>
                  </a:cubicBezTo>
                  <a:cubicBezTo>
                    <a:pt x="2253" y="958"/>
                    <a:pt x="2356" y="817"/>
                    <a:pt x="2543" y="817"/>
                  </a:cubicBezTo>
                  <a:cubicBezTo>
                    <a:pt x="2660" y="817"/>
                    <a:pt x="2811" y="872"/>
                    <a:pt x="3000" y="1017"/>
                  </a:cubicBezTo>
                  <a:cubicBezTo>
                    <a:pt x="3475" y="1394"/>
                    <a:pt x="3180" y="2148"/>
                    <a:pt x="3180" y="2148"/>
                  </a:cubicBezTo>
                  <a:cubicBezTo>
                    <a:pt x="3180" y="2148"/>
                    <a:pt x="3180" y="1526"/>
                    <a:pt x="2754" y="1476"/>
                  </a:cubicBezTo>
                  <a:cubicBezTo>
                    <a:pt x="2707" y="1463"/>
                    <a:pt x="2659" y="1456"/>
                    <a:pt x="2613" y="1456"/>
                  </a:cubicBezTo>
                  <a:cubicBezTo>
                    <a:pt x="2435" y="1456"/>
                    <a:pt x="2275" y="1553"/>
                    <a:pt x="2197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29" y="2657"/>
                    <a:pt x="2377" y="2739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77" y="3558"/>
                    <a:pt x="1656" y="3558"/>
                    <a:pt x="1656" y="3558"/>
                  </a:cubicBezTo>
                  <a:cubicBezTo>
                    <a:pt x="1803" y="3345"/>
                    <a:pt x="1771" y="3050"/>
                    <a:pt x="1574" y="2886"/>
                  </a:cubicBez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45"/>
                    <a:pt x="1017" y="3263"/>
                    <a:pt x="754" y="3493"/>
                  </a:cubicBezTo>
                  <a:cubicBezTo>
                    <a:pt x="618" y="3603"/>
                    <a:pt x="419" y="3630"/>
                    <a:pt x="260" y="3630"/>
                  </a:cubicBezTo>
                  <a:cubicBezTo>
                    <a:pt x="114" y="3630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1" y="3706"/>
                    <a:pt x="377" y="3755"/>
                    <a:pt x="590" y="3771"/>
                  </a:cubicBezTo>
                  <a:cubicBezTo>
                    <a:pt x="1033" y="3804"/>
                    <a:pt x="1459" y="3886"/>
                    <a:pt x="1902" y="3984"/>
                  </a:cubicBezTo>
                  <a:cubicBezTo>
                    <a:pt x="3082" y="4345"/>
                    <a:pt x="3787" y="4837"/>
                    <a:pt x="4688" y="4853"/>
                  </a:cubicBezTo>
                  <a:cubicBezTo>
                    <a:pt x="4746" y="4857"/>
                    <a:pt x="4804" y="4859"/>
                    <a:pt x="4861" y="4859"/>
                  </a:cubicBezTo>
                  <a:cubicBezTo>
                    <a:pt x="5258" y="4859"/>
                    <a:pt x="5641" y="4761"/>
                    <a:pt x="5999" y="4574"/>
                  </a:cubicBezTo>
                  <a:cubicBezTo>
                    <a:pt x="6786" y="4115"/>
                    <a:pt x="6917" y="2952"/>
                    <a:pt x="6458" y="2345"/>
                  </a:cubicBezTo>
                  <a:cubicBezTo>
                    <a:pt x="6236" y="2015"/>
                    <a:pt x="5876" y="1864"/>
                    <a:pt x="5536" y="1864"/>
                  </a:cubicBezTo>
                  <a:cubicBezTo>
                    <a:pt x="5200" y="1864"/>
                    <a:pt x="4884" y="2011"/>
                    <a:pt x="4737" y="2280"/>
                  </a:cubicBezTo>
                  <a:cubicBezTo>
                    <a:pt x="4491" y="2607"/>
                    <a:pt x="4524" y="3083"/>
                    <a:pt x="4836" y="3361"/>
                  </a:cubicBezTo>
                  <a:lnTo>
                    <a:pt x="4836" y="3378"/>
                  </a:lnTo>
                  <a:cubicBezTo>
                    <a:pt x="4868" y="3394"/>
                    <a:pt x="4885" y="3411"/>
                    <a:pt x="4901" y="3427"/>
                  </a:cubicBezTo>
                  <a:lnTo>
                    <a:pt x="4950" y="3460"/>
                  </a:lnTo>
                  <a:cubicBezTo>
                    <a:pt x="5047" y="3519"/>
                    <a:pt x="5171" y="3550"/>
                    <a:pt x="5295" y="3550"/>
                  </a:cubicBezTo>
                  <a:cubicBezTo>
                    <a:pt x="5549" y="3550"/>
                    <a:pt x="5797" y="3419"/>
                    <a:pt x="5786" y="3132"/>
                  </a:cubicBezTo>
                  <a:cubicBezTo>
                    <a:pt x="5800" y="2938"/>
                    <a:pt x="5641" y="2856"/>
                    <a:pt x="5462" y="2856"/>
                  </a:cubicBezTo>
                  <a:cubicBezTo>
                    <a:pt x="5205" y="2856"/>
                    <a:pt x="4906" y="3027"/>
                    <a:pt x="5032" y="3279"/>
                  </a:cubicBezTo>
                  <a:cubicBezTo>
                    <a:pt x="5040" y="3302"/>
                    <a:pt x="5037" y="3325"/>
                    <a:pt x="5011" y="3325"/>
                  </a:cubicBezTo>
                  <a:cubicBezTo>
                    <a:pt x="4980" y="3325"/>
                    <a:pt x="4917" y="3294"/>
                    <a:pt x="4803" y="3197"/>
                  </a:cubicBezTo>
                  <a:cubicBezTo>
                    <a:pt x="4705" y="3099"/>
                    <a:pt x="4639" y="2952"/>
                    <a:pt x="4639" y="2788"/>
                  </a:cubicBezTo>
                  <a:cubicBezTo>
                    <a:pt x="4639" y="2624"/>
                    <a:pt x="4705" y="2460"/>
                    <a:pt x="4803" y="2312"/>
                  </a:cubicBezTo>
                  <a:cubicBezTo>
                    <a:pt x="4936" y="2078"/>
                    <a:pt x="5207" y="1955"/>
                    <a:pt x="5497" y="1955"/>
                  </a:cubicBezTo>
                  <a:cubicBezTo>
                    <a:pt x="5814" y="1955"/>
                    <a:pt x="6154" y="2102"/>
                    <a:pt x="6360" y="2411"/>
                  </a:cubicBezTo>
                  <a:cubicBezTo>
                    <a:pt x="6360" y="2411"/>
                    <a:pt x="6376" y="2427"/>
                    <a:pt x="6376" y="2443"/>
                  </a:cubicBezTo>
                  <a:cubicBezTo>
                    <a:pt x="6590" y="2853"/>
                    <a:pt x="6573" y="3361"/>
                    <a:pt x="6344" y="3755"/>
                  </a:cubicBezTo>
                  <a:cubicBezTo>
                    <a:pt x="6064" y="4258"/>
                    <a:pt x="5426" y="4609"/>
                    <a:pt x="4590" y="4609"/>
                  </a:cubicBezTo>
                  <a:cubicBezTo>
                    <a:pt x="4201" y="4609"/>
                    <a:pt x="3769" y="4533"/>
                    <a:pt x="3311" y="4361"/>
                  </a:cubicBezTo>
                  <a:cubicBezTo>
                    <a:pt x="3279" y="4345"/>
                    <a:pt x="3049" y="4263"/>
                    <a:pt x="2885" y="4197"/>
                  </a:cubicBezTo>
                  <a:cubicBezTo>
                    <a:pt x="2475" y="3984"/>
                    <a:pt x="2033" y="3837"/>
                    <a:pt x="1574" y="3755"/>
                  </a:cubicBezTo>
                  <a:cubicBezTo>
                    <a:pt x="1754" y="3722"/>
                    <a:pt x="1951" y="3706"/>
                    <a:pt x="2164" y="3656"/>
                  </a:cubicBezTo>
                  <a:cubicBezTo>
                    <a:pt x="3901" y="3312"/>
                    <a:pt x="4164" y="837"/>
                    <a:pt x="2705" y="182"/>
                  </a:cubicBezTo>
                  <a:cubicBezTo>
                    <a:pt x="2428" y="55"/>
                    <a:pt x="2175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18"/>
            <p:cNvSpPr/>
            <p:nvPr/>
          </p:nvSpPr>
          <p:spPr>
            <a:xfrm>
              <a:off x="2875695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20" y="1"/>
                  </a:moveTo>
                  <a:cubicBezTo>
                    <a:pt x="3902" y="788"/>
                    <a:pt x="3558" y="1574"/>
                    <a:pt x="2902" y="2050"/>
                  </a:cubicBezTo>
                  <a:cubicBezTo>
                    <a:pt x="2500" y="2357"/>
                    <a:pt x="2009" y="2456"/>
                    <a:pt x="1548" y="2456"/>
                  </a:cubicBezTo>
                  <a:cubicBezTo>
                    <a:pt x="730" y="2456"/>
                    <a:pt x="1" y="2148"/>
                    <a:pt x="1" y="2148"/>
                  </a:cubicBezTo>
                  <a:lnTo>
                    <a:pt x="1" y="2148"/>
                  </a:lnTo>
                  <a:cubicBezTo>
                    <a:pt x="1345" y="2869"/>
                    <a:pt x="1837" y="2640"/>
                    <a:pt x="2214" y="3033"/>
                  </a:cubicBezTo>
                  <a:cubicBezTo>
                    <a:pt x="2387" y="3221"/>
                    <a:pt x="2560" y="3278"/>
                    <a:pt x="2718" y="3278"/>
                  </a:cubicBezTo>
                  <a:cubicBezTo>
                    <a:pt x="2903" y="3278"/>
                    <a:pt x="3066" y="3200"/>
                    <a:pt x="3181" y="3164"/>
                  </a:cubicBezTo>
                  <a:cubicBezTo>
                    <a:pt x="3204" y="3158"/>
                    <a:pt x="3229" y="3154"/>
                    <a:pt x="3254" y="3154"/>
                  </a:cubicBezTo>
                  <a:cubicBezTo>
                    <a:pt x="3352" y="3154"/>
                    <a:pt x="3456" y="3204"/>
                    <a:pt x="3509" y="3295"/>
                  </a:cubicBezTo>
                  <a:cubicBezTo>
                    <a:pt x="3525" y="3099"/>
                    <a:pt x="3476" y="2886"/>
                    <a:pt x="3361" y="2722"/>
                  </a:cubicBezTo>
                  <a:cubicBezTo>
                    <a:pt x="3181" y="2509"/>
                    <a:pt x="2787" y="2492"/>
                    <a:pt x="2722" y="2492"/>
                  </a:cubicBezTo>
                  <a:cubicBezTo>
                    <a:pt x="3279" y="2459"/>
                    <a:pt x="3787" y="2164"/>
                    <a:pt x="4099" y="1705"/>
                  </a:cubicBezTo>
                  <a:cubicBezTo>
                    <a:pt x="4656" y="919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18"/>
            <p:cNvSpPr/>
            <p:nvPr/>
          </p:nvSpPr>
          <p:spPr>
            <a:xfrm>
              <a:off x="2681059" y="4820537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05" y="0"/>
                  </a:moveTo>
                  <a:cubicBezTo>
                    <a:pt x="1382" y="0"/>
                    <a:pt x="976" y="149"/>
                    <a:pt x="705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1" y="2434"/>
                    <a:pt x="1426" y="2434"/>
                  </a:cubicBezTo>
                  <a:cubicBezTo>
                    <a:pt x="1561" y="2434"/>
                    <a:pt x="1697" y="2401"/>
                    <a:pt x="1820" y="2336"/>
                  </a:cubicBezTo>
                  <a:lnTo>
                    <a:pt x="1852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00" y="2204"/>
                  </a:lnTo>
                  <a:lnTo>
                    <a:pt x="2066" y="2155"/>
                  </a:lnTo>
                  <a:cubicBezTo>
                    <a:pt x="2229" y="1975"/>
                    <a:pt x="2311" y="1729"/>
                    <a:pt x="2279" y="1500"/>
                  </a:cubicBezTo>
                  <a:cubicBezTo>
                    <a:pt x="2246" y="1156"/>
                    <a:pt x="2038" y="1016"/>
                    <a:pt x="1843" y="1016"/>
                  </a:cubicBezTo>
                  <a:cubicBezTo>
                    <a:pt x="1740" y="1016"/>
                    <a:pt x="1642" y="1055"/>
                    <a:pt x="1574" y="1123"/>
                  </a:cubicBezTo>
                  <a:cubicBezTo>
                    <a:pt x="1410" y="1286"/>
                    <a:pt x="1443" y="1565"/>
                    <a:pt x="1639" y="1696"/>
                  </a:cubicBezTo>
                  <a:cubicBezTo>
                    <a:pt x="1714" y="1728"/>
                    <a:pt x="1782" y="1738"/>
                    <a:pt x="1840" y="1738"/>
                  </a:cubicBezTo>
                  <a:cubicBezTo>
                    <a:pt x="1935" y="1738"/>
                    <a:pt x="2008" y="1712"/>
                    <a:pt x="2054" y="1712"/>
                  </a:cubicBezTo>
                  <a:cubicBezTo>
                    <a:pt x="2100" y="1712"/>
                    <a:pt x="2121" y="1736"/>
                    <a:pt x="2115" y="1827"/>
                  </a:cubicBezTo>
                  <a:cubicBezTo>
                    <a:pt x="2098" y="2024"/>
                    <a:pt x="1967" y="2204"/>
                    <a:pt x="1803" y="2286"/>
                  </a:cubicBezTo>
                  <a:cubicBezTo>
                    <a:pt x="1689" y="2340"/>
                    <a:pt x="1571" y="2365"/>
                    <a:pt x="1455" y="2365"/>
                  </a:cubicBezTo>
                  <a:cubicBezTo>
                    <a:pt x="1321" y="2365"/>
                    <a:pt x="1189" y="2331"/>
                    <a:pt x="1066" y="2270"/>
                  </a:cubicBezTo>
                  <a:cubicBezTo>
                    <a:pt x="525" y="2040"/>
                    <a:pt x="164" y="1106"/>
                    <a:pt x="803" y="549"/>
                  </a:cubicBezTo>
                  <a:cubicBezTo>
                    <a:pt x="1049" y="303"/>
                    <a:pt x="1377" y="172"/>
                    <a:pt x="1738" y="155"/>
                  </a:cubicBezTo>
                  <a:cubicBezTo>
                    <a:pt x="2492" y="205"/>
                    <a:pt x="3311" y="746"/>
                    <a:pt x="3442" y="2204"/>
                  </a:cubicBezTo>
                  <a:cubicBezTo>
                    <a:pt x="3492" y="2762"/>
                    <a:pt x="3426" y="3319"/>
                    <a:pt x="3278" y="3844"/>
                  </a:cubicBezTo>
                  <a:cubicBezTo>
                    <a:pt x="3147" y="4302"/>
                    <a:pt x="2951" y="4745"/>
                    <a:pt x="2672" y="5138"/>
                  </a:cubicBezTo>
                  <a:cubicBezTo>
                    <a:pt x="2279" y="5614"/>
                    <a:pt x="1754" y="6024"/>
                    <a:pt x="1180" y="6286"/>
                  </a:cubicBezTo>
                  <a:cubicBezTo>
                    <a:pt x="1803" y="6040"/>
                    <a:pt x="2361" y="5630"/>
                    <a:pt x="2803" y="5122"/>
                  </a:cubicBezTo>
                  <a:cubicBezTo>
                    <a:pt x="3541" y="4270"/>
                    <a:pt x="4459" y="2254"/>
                    <a:pt x="3180" y="614"/>
                  </a:cubicBezTo>
                  <a:cubicBezTo>
                    <a:pt x="2826" y="207"/>
                    <a:pt x="2303" y="0"/>
                    <a:pt x="18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18"/>
            <p:cNvSpPr/>
            <p:nvPr/>
          </p:nvSpPr>
          <p:spPr>
            <a:xfrm>
              <a:off x="2260392" y="4923514"/>
              <a:ext cx="80307" cy="179050"/>
            </a:xfrm>
            <a:custGeom>
              <a:rect b="b" l="l" r="r" t="t"/>
              <a:pathLst>
                <a:path extrusionOk="0" h="5458" w="2448">
                  <a:moveTo>
                    <a:pt x="996" y="1"/>
                  </a:moveTo>
                  <a:cubicBezTo>
                    <a:pt x="645" y="1"/>
                    <a:pt x="1" y="584"/>
                    <a:pt x="300" y="2426"/>
                  </a:cubicBezTo>
                  <a:cubicBezTo>
                    <a:pt x="612" y="4458"/>
                    <a:pt x="2185" y="5409"/>
                    <a:pt x="2447" y="5458"/>
                  </a:cubicBezTo>
                  <a:cubicBezTo>
                    <a:pt x="2447" y="5458"/>
                    <a:pt x="923" y="4474"/>
                    <a:pt x="792" y="2803"/>
                  </a:cubicBezTo>
                  <a:cubicBezTo>
                    <a:pt x="661" y="1147"/>
                    <a:pt x="1169" y="1098"/>
                    <a:pt x="1333" y="737"/>
                  </a:cubicBezTo>
                  <a:cubicBezTo>
                    <a:pt x="1480" y="377"/>
                    <a:pt x="1415" y="114"/>
                    <a:pt x="1087" y="16"/>
                  </a:cubicBezTo>
                  <a:cubicBezTo>
                    <a:pt x="1060" y="6"/>
                    <a:pt x="1029" y="1"/>
                    <a:pt x="9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18"/>
            <p:cNvSpPr/>
            <p:nvPr/>
          </p:nvSpPr>
          <p:spPr>
            <a:xfrm>
              <a:off x="2225586" y="4874174"/>
              <a:ext cx="172653" cy="233244"/>
            </a:xfrm>
            <a:custGeom>
              <a:rect b="b" l="l" r="r" t="t"/>
              <a:pathLst>
                <a:path extrusionOk="0" h="7110" w="5263">
                  <a:moveTo>
                    <a:pt x="3591" y="0"/>
                  </a:moveTo>
                  <a:cubicBezTo>
                    <a:pt x="3380" y="0"/>
                    <a:pt x="3183" y="27"/>
                    <a:pt x="3017" y="61"/>
                  </a:cubicBezTo>
                  <a:cubicBezTo>
                    <a:pt x="2574" y="143"/>
                    <a:pt x="2164" y="307"/>
                    <a:pt x="1820" y="553"/>
                  </a:cubicBezTo>
                  <a:cubicBezTo>
                    <a:pt x="1" y="1930"/>
                    <a:pt x="329" y="4290"/>
                    <a:pt x="869" y="5438"/>
                  </a:cubicBezTo>
                  <a:cubicBezTo>
                    <a:pt x="1422" y="6619"/>
                    <a:pt x="2175" y="7053"/>
                    <a:pt x="2256" y="7104"/>
                  </a:cubicBezTo>
                  <a:lnTo>
                    <a:pt x="2256" y="7104"/>
                  </a:lnTo>
                  <a:cubicBezTo>
                    <a:pt x="1669" y="6662"/>
                    <a:pt x="1213" y="6091"/>
                    <a:pt x="951" y="5405"/>
                  </a:cubicBezTo>
                  <a:cubicBezTo>
                    <a:pt x="443" y="4257"/>
                    <a:pt x="197" y="1979"/>
                    <a:pt x="1919" y="701"/>
                  </a:cubicBezTo>
                  <a:cubicBezTo>
                    <a:pt x="2348" y="390"/>
                    <a:pt x="2909" y="197"/>
                    <a:pt x="3427" y="197"/>
                  </a:cubicBezTo>
                  <a:cubicBezTo>
                    <a:pt x="3839" y="197"/>
                    <a:pt x="4223" y="319"/>
                    <a:pt x="4492" y="602"/>
                  </a:cubicBezTo>
                  <a:cubicBezTo>
                    <a:pt x="5138" y="1248"/>
                    <a:pt x="4654" y="2308"/>
                    <a:pt x="3966" y="2308"/>
                  </a:cubicBezTo>
                  <a:cubicBezTo>
                    <a:pt x="3956" y="2308"/>
                    <a:pt x="3945" y="2307"/>
                    <a:pt x="3935" y="2307"/>
                  </a:cubicBezTo>
                  <a:cubicBezTo>
                    <a:pt x="3905" y="2310"/>
                    <a:pt x="3875" y="2312"/>
                    <a:pt x="3846" y="2312"/>
                  </a:cubicBezTo>
                  <a:cubicBezTo>
                    <a:pt x="3584" y="2312"/>
                    <a:pt x="3344" y="2182"/>
                    <a:pt x="3197" y="1946"/>
                  </a:cubicBezTo>
                  <a:cubicBezTo>
                    <a:pt x="3148" y="1848"/>
                    <a:pt x="3115" y="1717"/>
                    <a:pt x="3131" y="1586"/>
                  </a:cubicBezTo>
                  <a:cubicBezTo>
                    <a:pt x="3151" y="1334"/>
                    <a:pt x="3227" y="1254"/>
                    <a:pt x="3283" y="1254"/>
                  </a:cubicBezTo>
                  <a:cubicBezTo>
                    <a:pt x="3322" y="1254"/>
                    <a:pt x="3351" y="1293"/>
                    <a:pt x="3345" y="1340"/>
                  </a:cubicBezTo>
                  <a:cubicBezTo>
                    <a:pt x="3300" y="1576"/>
                    <a:pt x="3496" y="1773"/>
                    <a:pt x="3727" y="1773"/>
                  </a:cubicBezTo>
                  <a:cubicBezTo>
                    <a:pt x="3752" y="1773"/>
                    <a:pt x="3778" y="1771"/>
                    <a:pt x="3804" y="1766"/>
                  </a:cubicBezTo>
                  <a:cubicBezTo>
                    <a:pt x="4213" y="1700"/>
                    <a:pt x="4312" y="1159"/>
                    <a:pt x="3951" y="963"/>
                  </a:cubicBezTo>
                  <a:cubicBezTo>
                    <a:pt x="3857" y="916"/>
                    <a:pt x="3759" y="894"/>
                    <a:pt x="3663" y="894"/>
                  </a:cubicBezTo>
                  <a:cubicBezTo>
                    <a:pt x="3355" y="894"/>
                    <a:pt x="3067" y="1117"/>
                    <a:pt x="3017" y="1455"/>
                  </a:cubicBezTo>
                  <a:cubicBezTo>
                    <a:pt x="2951" y="1782"/>
                    <a:pt x="3115" y="2110"/>
                    <a:pt x="3410" y="2274"/>
                  </a:cubicBezTo>
                  <a:lnTo>
                    <a:pt x="3459" y="2274"/>
                  </a:lnTo>
                  <a:cubicBezTo>
                    <a:pt x="3541" y="2323"/>
                    <a:pt x="3656" y="2372"/>
                    <a:pt x="3754" y="2389"/>
                  </a:cubicBezTo>
                  <a:cubicBezTo>
                    <a:pt x="3850" y="2411"/>
                    <a:pt x="3945" y="2421"/>
                    <a:pt x="4037" y="2421"/>
                  </a:cubicBezTo>
                  <a:cubicBezTo>
                    <a:pt x="4643" y="2421"/>
                    <a:pt x="5158" y="1983"/>
                    <a:pt x="5230" y="1471"/>
                  </a:cubicBezTo>
                  <a:cubicBezTo>
                    <a:pt x="5262" y="1061"/>
                    <a:pt x="5098" y="668"/>
                    <a:pt x="4803" y="389"/>
                  </a:cubicBezTo>
                  <a:cubicBezTo>
                    <a:pt x="4420" y="91"/>
                    <a:pt x="3982" y="0"/>
                    <a:pt x="3591" y="0"/>
                  </a:cubicBezTo>
                  <a:close/>
                  <a:moveTo>
                    <a:pt x="2256" y="7104"/>
                  </a:moveTo>
                  <a:lnTo>
                    <a:pt x="2256" y="7104"/>
                  </a:lnTo>
                  <a:cubicBezTo>
                    <a:pt x="2258" y="7106"/>
                    <a:pt x="2260" y="7108"/>
                    <a:pt x="2263" y="7109"/>
                  </a:cubicBezTo>
                  <a:cubicBezTo>
                    <a:pt x="2264" y="7109"/>
                    <a:pt x="2261" y="7108"/>
                    <a:pt x="2256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18"/>
            <p:cNvSpPr/>
            <p:nvPr/>
          </p:nvSpPr>
          <p:spPr>
            <a:xfrm>
              <a:off x="2330990" y="4813287"/>
              <a:ext cx="239837" cy="168847"/>
            </a:xfrm>
            <a:custGeom>
              <a:rect b="b" l="l" r="r" t="t"/>
              <a:pathLst>
                <a:path extrusionOk="0" h="5147" w="7311">
                  <a:moveTo>
                    <a:pt x="1746" y="0"/>
                  </a:moveTo>
                  <a:cubicBezTo>
                    <a:pt x="1353" y="0"/>
                    <a:pt x="963" y="175"/>
                    <a:pt x="689" y="508"/>
                  </a:cubicBezTo>
                  <a:cubicBezTo>
                    <a:pt x="605" y="638"/>
                    <a:pt x="462" y="705"/>
                    <a:pt x="316" y="705"/>
                  </a:cubicBezTo>
                  <a:cubicBezTo>
                    <a:pt x="205" y="705"/>
                    <a:pt x="92" y="667"/>
                    <a:pt x="0" y="590"/>
                  </a:cubicBezTo>
                  <a:lnTo>
                    <a:pt x="0" y="590"/>
                  </a:lnTo>
                  <a:cubicBezTo>
                    <a:pt x="33" y="950"/>
                    <a:pt x="50" y="1016"/>
                    <a:pt x="1754" y="1737"/>
                  </a:cubicBezTo>
                  <a:cubicBezTo>
                    <a:pt x="3066" y="2294"/>
                    <a:pt x="3508" y="4261"/>
                    <a:pt x="3656" y="5146"/>
                  </a:cubicBezTo>
                  <a:cubicBezTo>
                    <a:pt x="3787" y="4261"/>
                    <a:pt x="4229" y="2294"/>
                    <a:pt x="5541" y="1737"/>
                  </a:cubicBezTo>
                  <a:cubicBezTo>
                    <a:pt x="7245" y="1016"/>
                    <a:pt x="7278" y="950"/>
                    <a:pt x="7311" y="590"/>
                  </a:cubicBezTo>
                  <a:lnTo>
                    <a:pt x="7311" y="590"/>
                  </a:lnTo>
                  <a:cubicBezTo>
                    <a:pt x="7219" y="667"/>
                    <a:pt x="7106" y="705"/>
                    <a:pt x="6994" y="705"/>
                  </a:cubicBezTo>
                  <a:cubicBezTo>
                    <a:pt x="6846" y="705"/>
                    <a:pt x="6700" y="638"/>
                    <a:pt x="6606" y="508"/>
                  </a:cubicBezTo>
                  <a:cubicBezTo>
                    <a:pt x="6342" y="175"/>
                    <a:pt x="5955" y="0"/>
                    <a:pt x="5561" y="0"/>
                  </a:cubicBezTo>
                  <a:cubicBezTo>
                    <a:pt x="5295" y="0"/>
                    <a:pt x="5025" y="80"/>
                    <a:pt x="4787" y="245"/>
                  </a:cubicBezTo>
                  <a:cubicBezTo>
                    <a:pt x="4229" y="655"/>
                    <a:pt x="3836" y="1475"/>
                    <a:pt x="3656" y="2655"/>
                  </a:cubicBezTo>
                  <a:cubicBezTo>
                    <a:pt x="3459" y="1458"/>
                    <a:pt x="3082" y="639"/>
                    <a:pt x="2508" y="245"/>
                  </a:cubicBezTo>
                  <a:cubicBezTo>
                    <a:pt x="2277" y="80"/>
                    <a:pt x="2011" y="0"/>
                    <a:pt x="17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18"/>
            <p:cNvSpPr/>
            <p:nvPr/>
          </p:nvSpPr>
          <p:spPr>
            <a:xfrm>
              <a:off x="2406804" y="4719693"/>
              <a:ext cx="88213" cy="145753"/>
            </a:xfrm>
            <a:custGeom>
              <a:rect b="b" l="l" r="r" t="t"/>
              <a:pathLst>
                <a:path extrusionOk="0" h="4443" w="2689">
                  <a:moveTo>
                    <a:pt x="1361" y="0"/>
                  </a:moveTo>
                  <a:cubicBezTo>
                    <a:pt x="1263" y="164"/>
                    <a:pt x="1148" y="295"/>
                    <a:pt x="1017" y="427"/>
                  </a:cubicBezTo>
                  <a:cubicBezTo>
                    <a:pt x="574" y="853"/>
                    <a:pt x="1" y="1721"/>
                    <a:pt x="738" y="2902"/>
                  </a:cubicBezTo>
                  <a:cubicBezTo>
                    <a:pt x="1017" y="3377"/>
                    <a:pt x="1230" y="3902"/>
                    <a:pt x="1345" y="4442"/>
                  </a:cubicBezTo>
                  <a:cubicBezTo>
                    <a:pt x="1459" y="3902"/>
                    <a:pt x="1673" y="3377"/>
                    <a:pt x="1968" y="2902"/>
                  </a:cubicBezTo>
                  <a:cubicBezTo>
                    <a:pt x="2689" y="1721"/>
                    <a:pt x="2132" y="853"/>
                    <a:pt x="1673" y="427"/>
                  </a:cubicBezTo>
                  <a:cubicBezTo>
                    <a:pt x="1541" y="295"/>
                    <a:pt x="1443" y="164"/>
                    <a:pt x="1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18"/>
            <p:cNvSpPr/>
            <p:nvPr/>
          </p:nvSpPr>
          <p:spPr>
            <a:xfrm>
              <a:off x="2350345" y="4582467"/>
              <a:ext cx="200603" cy="220056"/>
            </a:xfrm>
            <a:custGeom>
              <a:rect b="b" l="l" r="r" t="t"/>
              <a:pathLst>
                <a:path extrusionOk="0" h="6708" w="6115">
                  <a:moveTo>
                    <a:pt x="1595" y="1"/>
                  </a:moveTo>
                  <a:cubicBezTo>
                    <a:pt x="1199" y="1"/>
                    <a:pt x="814" y="156"/>
                    <a:pt x="591" y="446"/>
                  </a:cubicBezTo>
                  <a:cubicBezTo>
                    <a:pt x="1" y="1102"/>
                    <a:pt x="492" y="2069"/>
                    <a:pt x="1132" y="2102"/>
                  </a:cubicBezTo>
                  <a:cubicBezTo>
                    <a:pt x="1151" y="2103"/>
                    <a:pt x="1169" y="2103"/>
                    <a:pt x="1188" y="2103"/>
                  </a:cubicBezTo>
                  <a:cubicBezTo>
                    <a:pt x="1800" y="2103"/>
                    <a:pt x="2013" y="1584"/>
                    <a:pt x="1886" y="1282"/>
                  </a:cubicBezTo>
                  <a:cubicBezTo>
                    <a:pt x="1829" y="1114"/>
                    <a:pt x="1677" y="993"/>
                    <a:pt x="1500" y="993"/>
                  </a:cubicBezTo>
                  <a:cubicBezTo>
                    <a:pt x="1471" y="993"/>
                    <a:pt x="1441" y="996"/>
                    <a:pt x="1410" y="1003"/>
                  </a:cubicBezTo>
                  <a:cubicBezTo>
                    <a:pt x="1263" y="1020"/>
                    <a:pt x="1148" y="1167"/>
                    <a:pt x="1164" y="1315"/>
                  </a:cubicBezTo>
                  <a:cubicBezTo>
                    <a:pt x="1164" y="1471"/>
                    <a:pt x="1289" y="1567"/>
                    <a:pt x="1414" y="1567"/>
                  </a:cubicBezTo>
                  <a:cubicBezTo>
                    <a:pt x="1486" y="1567"/>
                    <a:pt x="1559" y="1535"/>
                    <a:pt x="1607" y="1462"/>
                  </a:cubicBezTo>
                  <a:cubicBezTo>
                    <a:pt x="1647" y="1399"/>
                    <a:pt x="1692" y="1374"/>
                    <a:pt x="1731" y="1374"/>
                  </a:cubicBezTo>
                  <a:cubicBezTo>
                    <a:pt x="1803" y="1374"/>
                    <a:pt x="1858" y="1459"/>
                    <a:pt x="1836" y="1544"/>
                  </a:cubicBezTo>
                  <a:cubicBezTo>
                    <a:pt x="1747" y="1788"/>
                    <a:pt x="1516" y="1942"/>
                    <a:pt x="1279" y="1942"/>
                  </a:cubicBezTo>
                  <a:cubicBezTo>
                    <a:pt x="1213" y="1942"/>
                    <a:pt x="1146" y="1930"/>
                    <a:pt x="1082" y="1905"/>
                  </a:cubicBezTo>
                  <a:cubicBezTo>
                    <a:pt x="673" y="1790"/>
                    <a:pt x="459" y="1053"/>
                    <a:pt x="1017" y="659"/>
                  </a:cubicBezTo>
                  <a:cubicBezTo>
                    <a:pt x="1143" y="567"/>
                    <a:pt x="1328" y="517"/>
                    <a:pt x="1534" y="517"/>
                  </a:cubicBezTo>
                  <a:cubicBezTo>
                    <a:pt x="2130" y="517"/>
                    <a:pt x="2906" y="931"/>
                    <a:pt x="2967" y="1905"/>
                  </a:cubicBezTo>
                  <a:cubicBezTo>
                    <a:pt x="2951" y="3069"/>
                    <a:pt x="2033" y="4118"/>
                    <a:pt x="1771" y="4888"/>
                  </a:cubicBezTo>
                  <a:cubicBezTo>
                    <a:pt x="1410" y="5970"/>
                    <a:pt x="1869" y="6642"/>
                    <a:pt x="1902" y="6708"/>
                  </a:cubicBezTo>
                  <a:cubicBezTo>
                    <a:pt x="1623" y="6150"/>
                    <a:pt x="1607" y="5495"/>
                    <a:pt x="1853" y="4921"/>
                  </a:cubicBezTo>
                  <a:cubicBezTo>
                    <a:pt x="2066" y="4396"/>
                    <a:pt x="2492" y="3839"/>
                    <a:pt x="2803" y="3134"/>
                  </a:cubicBezTo>
                  <a:cubicBezTo>
                    <a:pt x="2918" y="2921"/>
                    <a:pt x="3000" y="2675"/>
                    <a:pt x="3066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39" y="3839"/>
                    <a:pt x="4066" y="4396"/>
                    <a:pt x="4279" y="4921"/>
                  </a:cubicBezTo>
                  <a:cubicBezTo>
                    <a:pt x="4518" y="5479"/>
                    <a:pt x="4493" y="6116"/>
                    <a:pt x="4250" y="6663"/>
                  </a:cubicBezTo>
                  <a:lnTo>
                    <a:pt x="4250" y="6663"/>
                  </a:lnTo>
                  <a:cubicBezTo>
                    <a:pt x="4339" y="6486"/>
                    <a:pt x="4664" y="5849"/>
                    <a:pt x="4344" y="4888"/>
                  </a:cubicBezTo>
                  <a:cubicBezTo>
                    <a:pt x="4098" y="4118"/>
                    <a:pt x="3180" y="3069"/>
                    <a:pt x="3164" y="1905"/>
                  </a:cubicBezTo>
                  <a:cubicBezTo>
                    <a:pt x="3225" y="931"/>
                    <a:pt x="3992" y="517"/>
                    <a:pt x="4584" y="517"/>
                  </a:cubicBezTo>
                  <a:cubicBezTo>
                    <a:pt x="4788" y="517"/>
                    <a:pt x="4972" y="567"/>
                    <a:pt x="5098" y="659"/>
                  </a:cubicBezTo>
                  <a:cubicBezTo>
                    <a:pt x="5672" y="1053"/>
                    <a:pt x="5459" y="1790"/>
                    <a:pt x="5049" y="1905"/>
                  </a:cubicBezTo>
                  <a:cubicBezTo>
                    <a:pt x="4982" y="1930"/>
                    <a:pt x="4912" y="1942"/>
                    <a:pt x="4845" y="1942"/>
                  </a:cubicBezTo>
                  <a:cubicBezTo>
                    <a:pt x="4600" y="1942"/>
                    <a:pt x="4372" y="1788"/>
                    <a:pt x="4295" y="1544"/>
                  </a:cubicBezTo>
                  <a:cubicBezTo>
                    <a:pt x="4274" y="1459"/>
                    <a:pt x="4322" y="1374"/>
                    <a:pt x="4389" y="1374"/>
                  </a:cubicBezTo>
                  <a:cubicBezTo>
                    <a:pt x="4426" y="1374"/>
                    <a:pt x="4468" y="1399"/>
                    <a:pt x="4508" y="1462"/>
                  </a:cubicBezTo>
                  <a:cubicBezTo>
                    <a:pt x="4562" y="1535"/>
                    <a:pt x="4639" y="1567"/>
                    <a:pt x="4713" y="1567"/>
                  </a:cubicBezTo>
                  <a:cubicBezTo>
                    <a:pt x="4840" y="1567"/>
                    <a:pt x="4961" y="1471"/>
                    <a:pt x="4951" y="1315"/>
                  </a:cubicBezTo>
                  <a:cubicBezTo>
                    <a:pt x="4967" y="1167"/>
                    <a:pt x="4852" y="1020"/>
                    <a:pt x="4705" y="1003"/>
                  </a:cubicBezTo>
                  <a:cubicBezTo>
                    <a:pt x="4677" y="996"/>
                    <a:pt x="4648" y="993"/>
                    <a:pt x="4620" y="993"/>
                  </a:cubicBezTo>
                  <a:cubicBezTo>
                    <a:pt x="4451" y="993"/>
                    <a:pt x="4288" y="1114"/>
                    <a:pt x="4246" y="1282"/>
                  </a:cubicBezTo>
                  <a:cubicBezTo>
                    <a:pt x="4119" y="1584"/>
                    <a:pt x="4347" y="2103"/>
                    <a:pt x="4930" y="2103"/>
                  </a:cubicBezTo>
                  <a:cubicBezTo>
                    <a:pt x="4947" y="2103"/>
                    <a:pt x="4965" y="2103"/>
                    <a:pt x="4984" y="2102"/>
                  </a:cubicBezTo>
                  <a:cubicBezTo>
                    <a:pt x="5623" y="2069"/>
                    <a:pt x="6115" y="1102"/>
                    <a:pt x="5541" y="446"/>
                  </a:cubicBezTo>
                  <a:cubicBezTo>
                    <a:pt x="5310" y="156"/>
                    <a:pt x="4921" y="1"/>
                    <a:pt x="4523" y="1"/>
                  </a:cubicBezTo>
                  <a:cubicBezTo>
                    <a:pt x="4044" y="1"/>
                    <a:pt x="3553" y="225"/>
                    <a:pt x="3312" y="708"/>
                  </a:cubicBezTo>
                  <a:cubicBezTo>
                    <a:pt x="3197" y="872"/>
                    <a:pt x="3115" y="1069"/>
                    <a:pt x="3066" y="1266"/>
                  </a:cubicBezTo>
                  <a:cubicBezTo>
                    <a:pt x="3017" y="1069"/>
                    <a:pt x="2918" y="872"/>
                    <a:pt x="2803" y="708"/>
                  </a:cubicBezTo>
                  <a:cubicBezTo>
                    <a:pt x="2562" y="225"/>
                    <a:pt x="2071" y="1"/>
                    <a:pt x="1595" y="1"/>
                  </a:cubicBezTo>
                  <a:close/>
                  <a:moveTo>
                    <a:pt x="4250" y="6663"/>
                  </a:moveTo>
                  <a:lnTo>
                    <a:pt x="4250" y="6663"/>
                  </a:lnTo>
                  <a:cubicBezTo>
                    <a:pt x="4239" y="6685"/>
                    <a:pt x="4231" y="6700"/>
                    <a:pt x="4230" y="6708"/>
                  </a:cubicBezTo>
                  <a:cubicBezTo>
                    <a:pt x="4236" y="6693"/>
                    <a:pt x="4243" y="6678"/>
                    <a:pt x="4250" y="666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18"/>
            <p:cNvSpPr/>
            <p:nvPr/>
          </p:nvSpPr>
          <p:spPr>
            <a:xfrm>
              <a:off x="2188482" y="4693875"/>
              <a:ext cx="170488" cy="268903"/>
            </a:xfrm>
            <a:custGeom>
              <a:rect b="b" l="l" r="r" t="t"/>
              <a:pathLst>
                <a:path extrusionOk="0" h="8197" w="5197">
                  <a:moveTo>
                    <a:pt x="4115" y="1"/>
                  </a:moveTo>
                  <a:cubicBezTo>
                    <a:pt x="4115" y="1"/>
                    <a:pt x="4180" y="607"/>
                    <a:pt x="3787" y="837"/>
                  </a:cubicBezTo>
                  <a:cubicBezTo>
                    <a:pt x="3394" y="1066"/>
                    <a:pt x="2836" y="1525"/>
                    <a:pt x="3427" y="2050"/>
                  </a:cubicBezTo>
                  <a:cubicBezTo>
                    <a:pt x="4033" y="2574"/>
                    <a:pt x="4197" y="3328"/>
                    <a:pt x="3672" y="4066"/>
                  </a:cubicBezTo>
                  <a:cubicBezTo>
                    <a:pt x="3672" y="4066"/>
                    <a:pt x="3984" y="2967"/>
                    <a:pt x="3246" y="2476"/>
                  </a:cubicBezTo>
                  <a:cubicBezTo>
                    <a:pt x="3047" y="2343"/>
                    <a:pt x="2888" y="2306"/>
                    <a:pt x="2773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197" y="3361"/>
                    <a:pt x="2541" y="3754"/>
                  </a:cubicBezTo>
                  <a:cubicBezTo>
                    <a:pt x="2902" y="4148"/>
                    <a:pt x="3131" y="4918"/>
                    <a:pt x="1935" y="5803"/>
                  </a:cubicBezTo>
                  <a:cubicBezTo>
                    <a:pt x="1935" y="5803"/>
                    <a:pt x="2541" y="4443"/>
                    <a:pt x="2181" y="3738"/>
                  </a:cubicBezTo>
                  <a:cubicBezTo>
                    <a:pt x="1820" y="3033"/>
                    <a:pt x="1361" y="3148"/>
                    <a:pt x="951" y="2558"/>
                  </a:cubicBezTo>
                  <a:cubicBezTo>
                    <a:pt x="951" y="2558"/>
                    <a:pt x="1" y="3082"/>
                    <a:pt x="738" y="4230"/>
                  </a:cubicBezTo>
                  <a:cubicBezTo>
                    <a:pt x="1607" y="5574"/>
                    <a:pt x="542" y="7278"/>
                    <a:pt x="1460" y="8196"/>
                  </a:cubicBezTo>
                  <a:cubicBezTo>
                    <a:pt x="1460" y="8196"/>
                    <a:pt x="1410" y="6836"/>
                    <a:pt x="2673" y="5606"/>
                  </a:cubicBezTo>
                  <a:cubicBezTo>
                    <a:pt x="3935" y="4377"/>
                    <a:pt x="5197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18"/>
            <p:cNvSpPr/>
            <p:nvPr/>
          </p:nvSpPr>
          <p:spPr>
            <a:xfrm>
              <a:off x="2338503" y="4660544"/>
              <a:ext cx="99530" cy="148443"/>
            </a:xfrm>
            <a:custGeom>
              <a:rect b="b" l="l" r="r" t="t"/>
              <a:pathLst>
                <a:path extrusionOk="0" h="4525" w="3034">
                  <a:moveTo>
                    <a:pt x="2591" y="0"/>
                  </a:moveTo>
                  <a:lnTo>
                    <a:pt x="2591" y="0"/>
                  </a:lnTo>
                  <a:cubicBezTo>
                    <a:pt x="2542" y="279"/>
                    <a:pt x="2279" y="525"/>
                    <a:pt x="1624" y="820"/>
                  </a:cubicBezTo>
                  <a:cubicBezTo>
                    <a:pt x="984" y="1099"/>
                    <a:pt x="1214" y="1935"/>
                    <a:pt x="1279" y="2115"/>
                  </a:cubicBezTo>
                  <a:cubicBezTo>
                    <a:pt x="1342" y="2303"/>
                    <a:pt x="1390" y="2641"/>
                    <a:pt x="1207" y="2641"/>
                  </a:cubicBezTo>
                  <a:cubicBezTo>
                    <a:pt x="1199" y="2641"/>
                    <a:pt x="1190" y="2641"/>
                    <a:pt x="1181" y="2639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72" y="1319"/>
                    <a:pt x="863" y="1255"/>
                    <a:pt x="701" y="1255"/>
                  </a:cubicBezTo>
                  <a:cubicBezTo>
                    <a:pt x="646" y="1255"/>
                    <a:pt x="607" y="1262"/>
                    <a:pt x="607" y="1262"/>
                  </a:cubicBezTo>
                  <a:cubicBezTo>
                    <a:pt x="739" y="1426"/>
                    <a:pt x="739" y="1656"/>
                    <a:pt x="607" y="1820"/>
                  </a:cubicBezTo>
                  <a:cubicBezTo>
                    <a:pt x="345" y="2066"/>
                    <a:pt x="50" y="2344"/>
                    <a:pt x="312" y="3098"/>
                  </a:cubicBezTo>
                  <a:cubicBezTo>
                    <a:pt x="575" y="3852"/>
                    <a:pt x="1" y="4524"/>
                    <a:pt x="1" y="4524"/>
                  </a:cubicBezTo>
                  <a:cubicBezTo>
                    <a:pt x="3033" y="2017"/>
                    <a:pt x="2591" y="1"/>
                    <a:pt x="25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18"/>
            <p:cNvSpPr/>
            <p:nvPr/>
          </p:nvSpPr>
          <p:spPr>
            <a:xfrm>
              <a:off x="2141177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80"/>
                    <a:pt x="1656" y="526"/>
                  </a:cubicBezTo>
                  <a:cubicBezTo>
                    <a:pt x="1312" y="771"/>
                    <a:pt x="0" y="2443"/>
                    <a:pt x="3590" y="4263"/>
                  </a:cubicBezTo>
                  <a:cubicBezTo>
                    <a:pt x="3590" y="4263"/>
                    <a:pt x="2738" y="3771"/>
                    <a:pt x="2639" y="2476"/>
                  </a:cubicBezTo>
                  <a:cubicBezTo>
                    <a:pt x="2541" y="1198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18"/>
            <p:cNvSpPr/>
            <p:nvPr/>
          </p:nvSpPr>
          <p:spPr>
            <a:xfrm>
              <a:off x="1908880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94" y="1"/>
                  </a:moveTo>
                  <a:cubicBezTo>
                    <a:pt x="4770" y="1"/>
                    <a:pt x="4520" y="53"/>
                    <a:pt x="4246" y="176"/>
                  </a:cubicBezTo>
                  <a:cubicBezTo>
                    <a:pt x="2787" y="831"/>
                    <a:pt x="3049" y="3306"/>
                    <a:pt x="4787" y="3667"/>
                  </a:cubicBezTo>
                  <a:cubicBezTo>
                    <a:pt x="4983" y="3700"/>
                    <a:pt x="5196" y="3732"/>
                    <a:pt x="5360" y="3749"/>
                  </a:cubicBezTo>
                  <a:cubicBezTo>
                    <a:pt x="4901" y="3831"/>
                    <a:pt x="4459" y="3995"/>
                    <a:pt x="4049" y="4191"/>
                  </a:cubicBezTo>
                  <a:cubicBezTo>
                    <a:pt x="3901" y="4273"/>
                    <a:pt x="3672" y="4339"/>
                    <a:pt x="3623" y="4355"/>
                  </a:cubicBezTo>
                  <a:cubicBezTo>
                    <a:pt x="3163" y="4528"/>
                    <a:pt x="2732" y="4603"/>
                    <a:pt x="2344" y="4603"/>
                  </a:cubicBezTo>
                  <a:cubicBezTo>
                    <a:pt x="1515" y="4603"/>
                    <a:pt x="886" y="4257"/>
                    <a:pt x="607" y="3765"/>
                  </a:cubicBezTo>
                  <a:cubicBezTo>
                    <a:pt x="361" y="3355"/>
                    <a:pt x="344" y="2864"/>
                    <a:pt x="558" y="2454"/>
                  </a:cubicBezTo>
                  <a:cubicBezTo>
                    <a:pt x="574" y="2437"/>
                    <a:pt x="574" y="2437"/>
                    <a:pt x="574" y="2421"/>
                  </a:cubicBezTo>
                  <a:cubicBezTo>
                    <a:pt x="787" y="2107"/>
                    <a:pt x="1123" y="1960"/>
                    <a:pt x="1436" y="1960"/>
                  </a:cubicBezTo>
                  <a:cubicBezTo>
                    <a:pt x="1726" y="1960"/>
                    <a:pt x="1997" y="2086"/>
                    <a:pt x="2131" y="2323"/>
                  </a:cubicBezTo>
                  <a:cubicBezTo>
                    <a:pt x="2246" y="2454"/>
                    <a:pt x="2295" y="2634"/>
                    <a:pt x="2295" y="2798"/>
                  </a:cubicBezTo>
                  <a:cubicBezTo>
                    <a:pt x="2295" y="2946"/>
                    <a:pt x="2246" y="3093"/>
                    <a:pt x="2131" y="3208"/>
                  </a:cubicBezTo>
                  <a:cubicBezTo>
                    <a:pt x="2017" y="3305"/>
                    <a:pt x="1959" y="3335"/>
                    <a:pt x="1930" y="3335"/>
                  </a:cubicBezTo>
                  <a:cubicBezTo>
                    <a:pt x="1905" y="3335"/>
                    <a:pt x="1902" y="3313"/>
                    <a:pt x="1902" y="3290"/>
                  </a:cubicBezTo>
                  <a:cubicBezTo>
                    <a:pt x="2027" y="3030"/>
                    <a:pt x="1740" y="2861"/>
                    <a:pt x="1489" y="2861"/>
                  </a:cubicBezTo>
                  <a:cubicBezTo>
                    <a:pt x="1311" y="2861"/>
                    <a:pt x="1150" y="2946"/>
                    <a:pt x="1164" y="3142"/>
                  </a:cubicBezTo>
                  <a:cubicBezTo>
                    <a:pt x="1153" y="3417"/>
                    <a:pt x="1392" y="3544"/>
                    <a:pt x="1645" y="3544"/>
                  </a:cubicBezTo>
                  <a:cubicBezTo>
                    <a:pt x="1769" y="3544"/>
                    <a:pt x="1897" y="3513"/>
                    <a:pt x="2000" y="3454"/>
                  </a:cubicBezTo>
                  <a:lnTo>
                    <a:pt x="2033" y="3437"/>
                  </a:lnTo>
                  <a:cubicBezTo>
                    <a:pt x="2049" y="3421"/>
                    <a:pt x="2082" y="3405"/>
                    <a:pt x="2098" y="3388"/>
                  </a:cubicBezTo>
                  <a:lnTo>
                    <a:pt x="2098" y="3372"/>
                  </a:lnTo>
                  <a:cubicBezTo>
                    <a:pt x="2393" y="3093"/>
                    <a:pt x="2443" y="2618"/>
                    <a:pt x="2180" y="2290"/>
                  </a:cubicBezTo>
                  <a:cubicBezTo>
                    <a:pt x="2042" y="2013"/>
                    <a:pt x="1730" y="1862"/>
                    <a:pt x="1394" y="1862"/>
                  </a:cubicBezTo>
                  <a:cubicBezTo>
                    <a:pt x="1054" y="1862"/>
                    <a:pt x="690" y="2017"/>
                    <a:pt x="459" y="2356"/>
                  </a:cubicBezTo>
                  <a:cubicBezTo>
                    <a:pt x="0" y="2946"/>
                    <a:pt x="131" y="4126"/>
                    <a:pt x="935" y="4585"/>
                  </a:cubicBezTo>
                  <a:cubicBezTo>
                    <a:pt x="1300" y="4783"/>
                    <a:pt x="1722" y="4882"/>
                    <a:pt x="2134" y="4882"/>
                  </a:cubicBezTo>
                  <a:cubicBezTo>
                    <a:pt x="2166" y="4882"/>
                    <a:pt x="2198" y="4881"/>
                    <a:pt x="2229" y="4880"/>
                  </a:cubicBezTo>
                  <a:cubicBezTo>
                    <a:pt x="3131" y="4847"/>
                    <a:pt x="3852" y="4355"/>
                    <a:pt x="5032" y="3995"/>
                  </a:cubicBezTo>
                  <a:cubicBezTo>
                    <a:pt x="5459" y="3896"/>
                    <a:pt x="5901" y="3831"/>
                    <a:pt x="6344" y="3798"/>
                  </a:cubicBezTo>
                  <a:cubicBezTo>
                    <a:pt x="6540" y="3782"/>
                    <a:pt x="6737" y="3716"/>
                    <a:pt x="6917" y="3618"/>
                  </a:cubicBezTo>
                  <a:lnTo>
                    <a:pt x="6917" y="3618"/>
                  </a:lnTo>
                  <a:cubicBezTo>
                    <a:pt x="6917" y="3618"/>
                    <a:pt x="6810" y="3644"/>
                    <a:pt x="6668" y="3644"/>
                  </a:cubicBezTo>
                  <a:cubicBezTo>
                    <a:pt x="6516" y="3644"/>
                    <a:pt x="6324" y="3614"/>
                    <a:pt x="6180" y="3487"/>
                  </a:cubicBezTo>
                  <a:cubicBezTo>
                    <a:pt x="5934" y="3257"/>
                    <a:pt x="5934" y="3355"/>
                    <a:pt x="5639" y="3257"/>
                  </a:cubicBezTo>
                  <a:cubicBezTo>
                    <a:pt x="5475" y="3224"/>
                    <a:pt x="5377" y="3060"/>
                    <a:pt x="5377" y="2896"/>
                  </a:cubicBezTo>
                  <a:cubicBezTo>
                    <a:pt x="5180" y="3060"/>
                    <a:pt x="5147" y="3355"/>
                    <a:pt x="5295" y="3552"/>
                  </a:cubicBezTo>
                  <a:cubicBezTo>
                    <a:pt x="5295" y="3552"/>
                    <a:pt x="4573" y="3552"/>
                    <a:pt x="4393" y="3191"/>
                  </a:cubicBezTo>
                  <a:cubicBezTo>
                    <a:pt x="4229" y="2814"/>
                    <a:pt x="4426" y="2814"/>
                    <a:pt x="4573" y="2733"/>
                  </a:cubicBezTo>
                  <a:cubicBezTo>
                    <a:pt x="4721" y="2651"/>
                    <a:pt x="4770" y="2519"/>
                    <a:pt x="4606" y="2306"/>
                  </a:cubicBezTo>
                  <a:cubicBezTo>
                    <a:pt x="4459" y="2093"/>
                    <a:pt x="4491" y="1733"/>
                    <a:pt x="4754" y="1733"/>
                  </a:cubicBezTo>
                  <a:cubicBezTo>
                    <a:pt x="4674" y="1560"/>
                    <a:pt x="4498" y="1452"/>
                    <a:pt x="4320" y="1452"/>
                  </a:cubicBezTo>
                  <a:cubicBezTo>
                    <a:pt x="4279" y="1452"/>
                    <a:pt x="4237" y="1458"/>
                    <a:pt x="4196" y="1470"/>
                  </a:cubicBezTo>
                  <a:cubicBezTo>
                    <a:pt x="3770" y="1552"/>
                    <a:pt x="3754" y="2159"/>
                    <a:pt x="3754" y="2159"/>
                  </a:cubicBezTo>
                  <a:cubicBezTo>
                    <a:pt x="3754" y="2159"/>
                    <a:pt x="3459" y="1405"/>
                    <a:pt x="3951" y="1028"/>
                  </a:cubicBezTo>
                  <a:cubicBezTo>
                    <a:pt x="4134" y="883"/>
                    <a:pt x="4280" y="827"/>
                    <a:pt x="4395" y="827"/>
                  </a:cubicBezTo>
                  <a:cubicBezTo>
                    <a:pt x="4578" y="827"/>
                    <a:pt x="4681" y="969"/>
                    <a:pt x="4721" y="1110"/>
                  </a:cubicBezTo>
                  <a:cubicBezTo>
                    <a:pt x="4774" y="1295"/>
                    <a:pt x="4891" y="1449"/>
                    <a:pt x="5029" y="1449"/>
                  </a:cubicBezTo>
                  <a:cubicBezTo>
                    <a:pt x="5062" y="1449"/>
                    <a:pt x="5096" y="1440"/>
                    <a:pt x="5131" y="1421"/>
                  </a:cubicBezTo>
                  <a:cubicBezTo>
                    <a:pt x="5261" y="1345"/>
                    <a:pt x="5377" y="1248"/>
                    <a:pt x="5479" y="1248"/>
                  </a:cubicBezTo>
                  <a:cubicBezTo>
                    <a:pt x="5530" y="1248"/>
                    <a:pt x="5578" y="1273"/>
                    <a:pt x="5622" y="1339"/>
                  </a:cubicBezTo>
                  <a:cubicBezTo>
                    <a:pt x="5737" y="1602"/>
                    <a:pt x="5622" y="1897"/>
                    <a:pt x="5360" y="2011"/>
                  </a:cubicBezTo>
                  <a:cubicBezTo>
                    <a:pt x="5360" y="2011"/>
                    <a:pt x="5366" y="2012"/>
                    <a:pt x="5376" y="2012"/>
                  </a:cubicBezTo>
                  <a:cubicBezTo>
                    <a:pt x="5484" y="2012"/>
                    <a:pt x="6095" y="1984"/>
                    <a:pt x="6229" y="1372"/>
                  </a:cubicBezTo>
                  <a:cubicBezTo>
                    <a:pt x="6347" y="822"/>
                    <a:pt x="5879" y="1"/>
                    <a:pt x="49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18"/>
            <p:cNvSpPr/>
            <p:nvPr/>
          </p:nvSpPr>
          <p:spPr>
            <a:xfrm>
              <a:off x="1872859" y="5063823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52" y="1"/>
                  </a:moveTo>
                  <a:lnTo>
                    <a:pt x="852" y="1"/>
                  </a:lnTo>
                  <a:cubicBezTo>
                    <a:pt x="852" y="1"/>
                    <a:pt x="0" y="919"/>
                    <a:pt x="557" y="1722"/>
                  </a:cubicBezTo>
                  <a:cubicBezTo>
                    <a:pt x="885" y="2181"/>
                    <a:pt x="1393" y="2459"/>
                    <a:pt x="1951" y="2492"/>
                  </a:cubicBezTo>
                  <a:cubicBezTo>
                    <a:pt x="1885" y="2492"/>
                    <a:pt x="1492" y="2492"/>
                    <a:pt x="1311" y="2722"/>
                  </a:cubicBezTo>
                  <a:cubicBezTo>
                    <a:pt x="1180" y="2886"/>
                    <a:pt x="1131" y="3099"/>
                    <a:pt x="1164" y="3312"/>
                  </a:cubicBezTo>
                  <a:cubicBezTo>
                    <a:pt x="1216" y="3221"/>
                    <a:pt x="1310" y="3171"/>
                    <a:pt x="1412" y="3171"/>
                  </a:cubicBezTo>
                  <a:cubicBezTo>
                    <a:pt x="1438" y="3171"/>
                    <a:pt x="1465" y="3174"/>
                    <a:pt x="1492" y="3181"/>
                  </a:cubicBezTo>
                  <a:cubicBezTo>
                    <a:pt x="1597" y="3216"/>
                    <a:pt x="1758" y="3288"/>
                    <a:pt x="1942" y="3288"/>
                  </a:cubicBezTo>
                  <a:cubicBezTo>
                    <a:pt x="2104" y="3288"/>
                    <a:pt x="2283" y="3233"/>
                    <a:pt x="2459" y="3050"/>
                  </a:cubicBezTo>
                  <a:cubicBezTo>
                    <a:pt x="2819" y="2640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7"/>
                    <a:pt x="3121" y="2457"/>
                  </a:cubicBezTo>
                  <a:cubicBezTo>
                    <a:pt x="2658" y="2457"/>
                    <a:pt x="2164" y="2359"/>
                    <a:pt x="1754" y="2050"/>
                  </a:cubicBezTo>
                  <a:cubicBezTo>
                    <a:pt x="1115" y="1574"/>
                    <a:pt x="770" y="804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18"/>
            <p:cNvSpPr/>
            <p:nvPr/>
          </p:nvSpPr>
          <p:spPr>
            <a:xfrm>
              <a:off x="2074483" y="4820307"/>
              <a:ext cx="145753" cy="205917"/>
            </a:xfrm>
            <a:custGeom>
              <a:rect b="b" l="l" r="r" t="t"/>
              <a:pathLst>
                <a:path extrusionOk="0" h="6277" w="4443">
                  <a:moveTo>
                    <a:pt x="2633" y="0"/>
                  </a:moveTo>
                  <a:cubicBezTo>
                    <a:pt x="2137" y="0"/>
                    <a:pt x="1621" y="202"/>
                    <a:pt x="1279" y="605"/>
                  </a:cubicBezTo>
                  <a:cubicBezTo>
                    <a:pt x="1" y="2244"/>
                    <a:pt x="919" y="4260"/>
                    <a:pt x="1656" y="5113"/>
                  </a:cubicBezTo>
                  <a:cubicBezTo>
                    <a:pt x="2082" y="5637"/>
                    <a:pt x="2640" y="6031"/>
                    <a:pt x="3263" y="6276"/>
                  </a:cubicBezTo>
                  <a:cubicBezTo>
                    <a:pt x="2689" y="6014"/>
                    <a:pt x="2181" y="5621"/>
                    <a:pt x="1787" y="5129"/>
                  </a:cubicBezTo>
                  <a:cubicBezTo>
                    <a:pt x="1509" y="4736"/>
                    <a:pt x="1296" y="4309"/>
                    <a:pt x="1181" y="3851"/>
                  </a:cubicBezTo>
                  <a:cubicBezTo>
                    <a:pt x="1017" y="3326"/>
                    <a:pt x="968" y="2769"/>
                    <a:pt x="1017" y="2211"/>
                  </a:cubicBezTo>
                  <a:cubicBezTo>
                    <a:pt x="1148" y="736"/>
                    <a:pt x="1968" y="195"/>
                    <a:pt x="2722" y="162"/>
                  </a:cubicBezTo>
                  <a:cubicBezTo>
                    <a:pt x="3066" y="162"/>
                    <a:pt x="3410" y="310"/>
                    <a:pt x="3656" y="556"/>
                  </a:cubicBezTo>
                  <a:cubicBezTo>
                    <a:pt x="4295" y="1097"/>
                    <a:pt x="3935" y="2047"/>
                    <a:pt x="3394" y="2277"/>
                  </a:cubicBezTo>
                  <a:cubicBezTo>
                    <a:pt x="3271" y="2338"/>
                    <a:pt x="3134" y="2372"/>
                    <a:pt x="2998" y="2372"/>
                  </a:cubicBezTo>
                  <a:cubicBezTo>
                    <a:pt x="2880" y="2372"/>
                    <a:pt x="2763" y="2347"/>
                    <a:pt x="2656" y="2293"/>
                  </a:cubicBezTo>
                  <a:cubicBezTo>
                    <a:pt x="2476" y="2195"/>
                    <a:pt x="2361" y="2031"/>
                    <a:pt x="2345" y="1834"/>
                  </a:cubicBezTo>
                  <a:cubicBezTo>
                    <a:pt x="2345" y="1737"/>
                    <a:pt x="2371" y="1714"/>
                    <a:pt x="2420" y="1714"/>
                  </a:cubicBezTo>
                  <a:cubicBezTo>
                    <a:pt x="2463" y="1714"/>
                    <a:pt x="2524" y="1731"/>
                    <a:pt x="2600" y="1731"/>
                  </a:cubicBezTo>
                  <a:cubicBezTo>
                    <a:pt x="2659" y="1731"/>
                    <a:pt x="2727" y="1721"/>
                    <a:pt x="2804" y="1687"/>
                  </a:cubicBezTo>
                  <a:cubicBezTo>
                    <a:pt x="3017" y="1572"/>
                    <a:pt x="3050" y="1293"/>
                    <a:pt x="2886" y="1130"/>
                  </a:cubicBezTo>
                  <a:cubicBezTo>
                    <a:pt x="2817" y="1056"/>
                    <a:pt x="2718" y="1015"/>
                    <a:pt x="2614" y="1015"/>
                  </a:cubicBezTo>
                  <a:cubicBezTo>
                    <a:pt x="2418" y="1015"/>
                    <a:pt x="2207" y="1158"/>
                    <a:pt x="2164" y="1490"/>
                  </a:cubicBezTo>
                  <a:cubicBezTo>
                    <a:pt x="2132" y="1736"/>
                    <a:pt x="2214" y="1982"/>
                    <a:pt x="2394" y="2146"/>
                  </a:cubicBezTo>
                  <a:lnTo>
                    <a:pt x="2443" y="2211"/>
                  </a:lnTo>
                  <a:lnTo>
                    <a:pt x="2509" y="2261"/>
                  </a:lnTo>
                  <a:lnTo>
                    <a:pt x="2558" y="2293"/>
                  </a:lnTo>
                  <a:lnTo>
                    <a:pt x="2591" y="2326"/>
                  </a:lnTo>
                  <a:lnTo>
                    <a:pt x="2640" y="2343"/>
                  </a:lnTo>
                  <a:cubicBezTo>
                    <a:pt x="2763" y="2408"/>
                    <a:pt x="2898" y="2441"/>
                    <a:pt x="3033" y="2441"/>
                  </a:cubicBezTo>
                  <a:cubicBezTo>
                    <a:pt x="3168" y="2441"/>
                    <a:pt x="3304" y="2408"/>
                    <a:pt x="3427" y="2343"/>
                  </a:cubicBezTo>
                  <a:cubicBezTo>
                    <a:pt x="4017" y="2129"/>
                    <a:pt x="4443" y="1080"/>
                    <a:pt x="3754" y="458"/>
                  </a:cubicBezTo>
                  <a:cubicBezTo>
                    <a:pt x="3480" y="153"/>
                    <a:pt x="3064" y="0"/>
                    <a:pt x="26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18"/>
            <p:cNvSpPr/>
            <p:nvPr/>
          </p:nvSpPr>
          <p:spPr>
            <a:xfrm>
              <a:off x="871040" y="4923514"/>
              <a:ext cx="80307" cy="179050"/>
            </a:xfrm>
            <a:custGeom>
              <a:rect b="b" l="l" r="r" t="t"/>
              <a:pathLst>
                <a:path extrusionOk="0" h="5458" w="2448">
                  <a:moveTo>
                    <a:pt x="1455" y="1"/>
                  </a:moveTo>
                  <a:cubicBezTo>
                    <a:pt x="1420" y="1"/>
                    <a:pt x="1389" y="6"/>
                    <a:pt x="1361" y="16"/>
                  </a:cubicBezTo>
                  <a:cubicBezTo>
                    <a:pt x="1034" y="114"/>
                    <a:pt x="968" y="377"/>
                    <a:pt x="1132" y="737"/>
                  </a:cubicBezTo>
                  <a:cubicBezTo>
                    <a:pt x="1280" y="1098"/>
                    <a:pt x="1788" y="1147"/>
                    <a:pt x="1657" y="2803"/>
                  </a:cubicBezTo>
                  <a:cubicBezTo>
                    <a:pt x="1525" y="4474"/>
                    <a:pt x="1" y="5458"/>
                    <a:pt x="1" y="5458"/>
                  </a:cubicBezTo>
                  <a:cubicBezTo>
                    <a:pt x="263" y="5409"/>
                    <a:pt x="1837" y="4458"/>
                    <a:pt x="2148" y="2426"/>
                  </a:cubicBezTo>
                  <a:cubicBezTo>
                    <a:pt x="2447" y="573"/>
                    <a:pt x="1806" y="1"/>
                    <a:pt x="14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18"/>
            <p:cNvSpPr/>
            <p:nvPr/>
          </p:nvSpPr>
          <p:spPr>
            <a:xfrm>
              <a:off x="813532" y="4874174"/>
              <a:ext cx="173178" cy="233244"/>
            </a:xfrm>
            <a:custGeom>
              <a:rect b="b" l="l" r="r" t="t"/>
              <a:pathLst>
                <a:path extrusionOk="0" h="7110" w="5279">
                  <a:moveTo>
                    <a:pt x="1681" y="0"/>
                  </a:moveTo>
                  <a:cubicBezTo>
                    <a:pt x="1290" y="0"/>
                    <a:pt x="859" y="91"/>
                    <a:pt x="475" y="389"/>
                  </a:cubicBezTo>
                  <a:cubicBezTo>
                    <a:pt x="164" y="668"/>
                    <a:pt x="0" y="1061"/>
                    <a:pt x="33" y="1487"/>
                  </a:cubicBezTo>
                  <a:cubicBezTo>
                    <a:pt x="104" y="1999"/>
                    <a:pt x="619" y="2437"/>
                    <a:pt x="1225" y="2437"/>
                  </a:cubicBezTo>
                  <a:cubicBezTo>
                    <a:pt x="1318" y="2437"/>
                    <a:pt x="1413" y="2427"/>
                    <a:pt x="1508" y="2405"/>
                  </a:cubicBezTo>
                  <a:cubicBezTo>
                    <a:pt x="1606" y="2372"/>
                    <a:pt x="1721" y="2340"/>
                    <a:pt x="1803" y="2290"/>
                  </a:cubicBezTo>
                  <a:lnTo>
                    <a:pt x="1820" y="2290"/>
                  </a:lnTo>
                  <a:lnTo>
                    <a:pt x="1852" y="2274"/>
                  </a:lnTo>
                  <a:cubicBezTo>
                    <a:pt x="2147" y="2110"/>
                    <a:pt x="2311" y="1782"/>
                    <a:pt x="2246" y="1455"/>
                  </a:cubicBezTo>
                  <a:cubicBezTo>
                    <a:pt x="2196" y="1117"/>
                    <a:pt x="1908" y="894"/>
                    <a:pt x="1600" y="894"/>
                  </a:cubicBezTo>
                  <a:cubicBezTo>
                    <a:pt x="1503" y="894"/>
                    <a:pt x="1405" y="916"/>
                    <a:pt x="1311" y="963"/>
                  </a:cubicBezTo>
                  <a:cubicBezTo>
                    <a:pt x="951" y="1176"/>
                    <a:pt x="1049" y="1717"/>
                    <a:pt x="1459" y="1766"/>
                  </a:cubicBezTo>
                  <a:cubicBezTo>
                    <a:pt x="1490" y="1774"/>
                    <a:pt x="1520" y="1777"/>
                    <a:pt x="1550" y="1777"/>
                  </a:cubicBezTo>
                  <a:cubicBezTo>
                    <a:pt x="1775" y="1777"/>
                    <a:pt x="1961" y="1571"/>
                    <a:pt x="1918" y="1340"/>
                  </a:cubicBezTo>
                  <a:cubicBezTo>
                    <a:pt x="1911" y="1301"/>
                    <a:pt x="1938" y="1267"/>
                    <a:pt x="1976" y="1267"/>
                  </a:cubicBezTo>
                  <a:cubicBezTo>
                    <a:pt x="2032" y="1267"/>
                    <a:pt x="2111" y="1345"/>
                    <a:pt x="2131" y="1602"/>
                  </a:cubicBezTo>
                  <a:cubicBezTo>
                    <a:pt x="2147" y="1717"/>
                    <a:pt x="2115" y="1848"/>
                    <a:pt x="2065" y="1963"/>
                  </a:cubicBezTo>
                  <a:cubicBezTo>
                    <a:pt x="1918" y="2184"/>
                    <a:pt x="1678" y="2312"/>
                    <a:pt x="1417" y="2312"/>
                  </a:cubicBezTo>
                  <a:cubicBezTo>
                    <a:pt x="1388" y="2312"/>
                    <a:pt x="1358" y="2310"/>
                    <a:pt x="1328" y="2307"/>
                  </a:cubicBezTo>
                  <a:cubicBezTo>
                    <a:pt x="1317" y="2307"/>
                    <a:pt x="1307" y="2308"/>
                    <a:pt x="1297" y="2308"/>
                  </a:cubicBezTo>
                  <a:cubicBezTo>
                    <a:pt x="608" y="2308"/>
                    <a:pt x="125" y="1248"/>
                    <a:pt x="771" y="619"/>
                  </a:cubicBezTo>
                  <a:cubicBezTo>
                    <a:pt x="1042" y="325"/>
                    <a:pt x="1431" y="199"/>
                    <a:pt x="1847" y="199"/>
                  </a:cubicBezTo>
                  <a:cubicBezTo>
                    <a:pt x="2362" y="199"/>
                    <a:pt x="2918" y="392"/>
                    <a:pt x="3344" y="701"/>
                  </a:cubicBezTo>
                  <a:cubicBezTo>
                    <a:pt x="5081" y="1979"/>
                    <a:pt x="4819" y="4257"/>
                    <a:pt x="4311" y="5421"/>
                  </a:cubicBezTo>
                  <a:cubicBezTo>
                    <a:pt x="4050" y="6090"/>
                    <a:pt x="3594" y="6677"/>
                    <a:pt x="3008" y="7103"/>
                  </a:cubicBezTo>
                  <a:lnTo>
                    <a:pt x="3008" y="7103"/>
                  </a:lnTo>
                  <a:cubicBezTo>
                    <a:pt x="3098" y="7047"/>
                    <a:pt x="3845" y="6611"/>
                    <a:pt x="4393" y="5454"/>
                  </a:cubicBezTo>
                  <a:cubicBezTo>
                    <a:pt x="4950" y="4290"/>
                    <a:pt x="5278" y="1913"/>
                    <a:pt x="3459" y="553"/>
                  </a:cubicBezTo>
                  <a:cubicBezTo>
                    <a:pt x="3098" y="307"/>
                    <a:pt x="2688" y="127"/>
                    <a:pt x="2262" y="61"/>
                  </a:cubicBezTo>
                  <a:cubicBezTo>
                    <a:pt x="2090" y="27"/>
                    <a:pt x="1891" y="0"/>
                    <a:pt x="1681" y="0"/>
                  </a:cubicBezTo>
                  <a:close/>
                  <a:moveTo>
                    <a:pt x="3008" y="7103"/>
                  </a:moveTo>
                  <a:cubicBezTo>
                    <a:pt x="3002" y="7107"/>
                    <a:pt x="2999" y="7109"/>
                    <a:pt x="3000" y="7109"/>
                  </a:cubicBezTo>
                  <a:cubicBezTo>
                    <a:pt x="3003" y="7107"/>
                    <a:pt x="3006" y="7105"/>
                    <a:pt x="3008" y="71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18"/>
            <p:cNvSpPr/>
            <p:nvPr/>
          </p:nvSpPr>
          <p:spPr>
            <a:xfrm>
              <a:off x="852767" y="4693350"/>
              <a:ext cx="171045" cy="268870"/>
            </a:xfrm>
            <a:custGeom>
              <a:rect b="b" l="l" r="r" t="t"/>
              <a:pathLst>
                <a:path extrusionOk="0" h="8196" w="5214">
                  <a:moveTo>
                    <a:pt x="1083" y="0"/>
                  </a:moveTo>
                  <a:lnTo>
                    <a:pt x="1083" y="0"/>
                  </a:lnTo>
                  <a:cubicBezTo>
                    <a:pt x="1" y="2852"/>
                    <a:pt x="1279" y="4377"/>
                    <a:pt x="2525" y="5606"/>
                  </a:cubicBezTo>
                  <a:cubicBezTo>
                    <a:pt x="3787" y="6852"/>
                    <a:pt x="3738" y="8196"/>
                    <a:pt x="3738" y="8196"/>
                  </a:cubicBezTo>
                  <a:cubicBezTo>
                    <a:pt x="4656" y="7278"/>
                    <a:pt x="3590" y="5590"/>
                    <a:pt x="4459" y="4229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00" y="3737"/>
                  </a:cubicBezTo>
                  <a:cubicBezTo>
                    <a:pt x="2640" y="4475"/>
                    <a:pt x="3263" y="5803"/>
                    <a:pt x="3263" y="5803"/>
                  </a:cubicBezTo>
                  <a:cubicBezTo>
                    <a:pt x="2066" y="4934"/>
                    <a:pt x="2295" y="4164"/>
                    <a:pt x="2640" y="3754"/>
                  </a:cubicBezTo>
                  <a:cubicBezTo>
                    <a:pt x="3000" y="3360"/>
                    <a:pt x="2509" y="3016"/>
                    <a:pt x="2525" y="2787"/>
                  </a:cubicBezTo>
                  <a:cubicBezTo>
                    <a:pt x="2541" y="2639"/>
                    <a:pt x="2574" y="2508"/>
                    <a:pt x="2640" y="2361"/>
                  </a:cubicBezTo>
                  <a:cubicBezTo>
                    <a:pt x="2640" y="2361"/>
                    <a:pt x="2572" y="2315"/>
                    <a:pt x="2443" y="2315"/>
                  </a:cubicBezTo>
                  <a:cubicBezTo>
                    <a:pt x="2326" y="2315"/>
                    <a:pt x="2161" y="2352"/>
                    <a:pt x="1951" y="2492"/>
                  </a:cubicBezTo>
                  <a:cubicBezTo>
                    <a:pt x="1214" y="2983"/>
                    <a:pt x="1525" y="4082"/>
                    <a:pt x="1525" y="4082"/>
                  </a:cubicBezTo>
                  <a:cubicBezTo>
                    <a:pt x="1001" y="3344"/>
                    <a:pt x="1164" y="2590"/>
                    <a:pt x="1771" y="2066"/>
                  </a:cubicBezTo>
                  <a:cubicBezTo>
                    <a:pt x="2361" y="1541"/>
                    <a:pt x="1787" y="1066"/>
                    <a:pt x="1394" y="836"/>
                  </a:cubicBezTo>
                  <a:cubicBezTo>
                    <a:pt x="1017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18"/>
            <p:cNvSpPr/>
            <p:nvPr/>
          </p:nvSpPr>
          <p:spPr>
            <a:xfrm>
              <a:off x="773739" y="4659987"/>
              <a:ext cx="99498" cy="148443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33"/>
                    <a:pt x="3033" y="4525"/>
                  </a:cubicBezTo>
                  <a:cubicBezTo>
                    <a:pt x="3033" y="4525"/>
                    <a:pt x="2459" y="3853"/>
                    <a:pt x="2721" y="3099"/>
                  </a:cubicBezTo>
                  <a:cubicBezTo>
                    <a:pt x="2983" y="2345"/>
                    <a:pt x="2688" y="2083"/>
                    <a:pt x="2442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8" y="1256"/>
                    <a:pt x="2332" y="1256"/>
                  </a:cubicBezTo>
                  <a:cubicBezTo>
                    <a:pt x="2170" y="1256"/>
                    <a:pt x="1861" y="1319"/>
                    <a:pt x="1934" y="1820"/>
                  </a:cubicBezTo>
                  <a:cubicBezTo>
                    <a:pt x="2033" y="2509"/>
                    <a:pt x="2082" y="2624"/>
                    <a:pt x="1852" y="2640"/>
                  </a:cubicBezTo>
                  <a:cubicBezTo>
                    <a:pt x="1843" y="2641"/>
                    <a:pt x="1835" y="2642"/>
                    <a:pt x="1826" y="2642"/>
                  </a:cubicBezTo>
                  <a:cubicBezTo>
                    <a:pt x="1645" y="2642"/>
                    <a:pt x="1707" y="2304"/>
                    <a:pt x="1754" y="2115"/>
                  </a:cubicBezTo>
                  <a:cubicBezTo>
                    <a:pt x="1820" y="1935"/>
                    <a:pt x="2065" y="1099"/>
                    <a:pt x="1410" y="821"/>
                  </a:cubicBezTo>
                  <a:cubicBezTo>
                    <a:pt x="754" y="542"/>
                    <a:pt x="492" y="280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18"/>
            <p:cNvSpPr/>
            <p:nvPr/>
          </p:nvSpPr>
          <p:spPr>
            <a:xfrm>
              <a:off x="952792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cubicBezTo>
                    <a:pt x="771" y="509"/>
                    <a:pt x="1050" y="1181"/>
                    <a:pt x="951" y="2476"/>
                  </a:cubicBezTo>
                  <a:cubicBezTo>
                    <a:pt x="853" y="3771"/>
                    <a:pt x="0" y="4263"/>
                    <a:pt x="0" y="4263"/>
                  </a:cubicBezTo>
                  <a:cubicBezTo>
                    <a:pt x="3590" y="2443"/>
                    <a:pt x="2279" y="771"/>
                    <a:pt x="1935" y="526"/>
                  </a:cubicBezTo>
                  <a:cubicBezTo>
                    <a:pt x="1590" y="280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18"/>
            <p:cNvSpPr/>
            <p:nvPr/>
          </p:nvSpPr>
          <p:spPr>
            <a:xfrm>
              <a:off x="1074862" y="4977774"/>
              <a:ext cx="227470" cy="159432"/>
            </a:xfrm>
            <a:custGeom>
              <a:rect b="b" l="l" r="r" t="t"/>
              <a:pathLst>
                <a:path extrusionOk="0" h="4860" w="6934">
                  <a:moveTo>
                    <a:pt x="1948" y="0"/>
                  </a:moveTo>
                  <a:cubicBezTo>
                    <a:pt x="1063" y="0"/>
                    <a:pt x="588" y="827"/>
                    <a:pt x="705" y="1362"/>
                  </a:cubicBezTo>
                  <a:cubicBezTo>
                    <a:pt x="834" y="1964"/>
                    <a:pt x="1403" y="2002"/>
                    <a:pt x="1543" y="2002"/>
                  </a:cubicBezTo>
                  <a:cubicBezTo>
                    <a:pt x="1563" y="2002"/>
                    <a:pt x="1574" y="2001"/>
                    <a:pt x="1574" y="2001"/>
                  </a:cubicBezTo>
                  <a:cubicBezTo>
                    <a:pt x="1312" y="1903"/>
                    <a:pt x="1197" y="1591"/>
                    <a:pt x="1312" y="1329"/>
                  </a:cubicBezTo>
                  <a:cubicBezTo>
                    <a:pt x="1354" y="1265"/>
                    <a:pt x="1400" y="1241"/>
                    <a:pt x="1450" y="1241"/>
                  </a:cubicBezTo>
                  <a:cubicBezTo>
                    <a:pt x="1553" y="1241"/>
                    <a:pt x="1671" y="1344"/>
                    <a:pt x="1803" y="1411"/>
                  </a:cubicBezTo>
                  <a:cubicBezTo>
                    <a:pt x="1841" y="1430"/>
                    <a:pt x="1877" y="1438"/>
                    <a:pt x="1911" y="1438"/>
                  </a:cubicBezTo>
                  <a:cubicBezTo>
                    <a:pt x="2054" y="1438"/>
                    <a:pt x="2160" y="1285"/>
                    <a:pt x="2213" y="1099"/>
                  </a:cubicBezTo>
                  <a:cubicBezTo>
                    <a:pt x="2253" y="958"/>
                    <a:pt x="2356" y="817"/>
                    <a:pt x="2543" y="817"/>
                  </a:cubicBezTo>
                  <a:cubicBezTo>
                    <a:pt x="2660" y="817"/>
                    <a:pt x="2811" y="872"/>
                    <a:pt x="3000" y="1017"/>
                  </a:cubicBezTo>
                  <a:cubicBezTo>
                    <a:pt x="3475" y="1394"/>
                    <a:pt x="3180" y="2148"/>
                    <a:pt x="3180" y="2148"/>
                  </a:cubicBezTo>
                  <a:cubicBezTo>
                    <a:pt x="3180" y="2148"/>
                    <a:pt x="3180" y="1526"/>
                    <a:pt x="2738" y="1476"/>
                  </a:cubicBezTo>
                  <a:cubicBezTo>
                    <a:pt x="2694" y="1463"/>
                    <a:pt x="2648" y="1456"/>
                    <a:pt x="2603" y="1456"/>
                  </a:cubicBezTo>
                  <a:cubicBezTo>
                    <a:pt x="2429" y="1456"/>
                    <a:pt x="2258" y="1553"/>
                    <a:pt x="2180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30" y="2657"/>
                    <a:pt x="2361" y="2739"/>
                  </a:cubicBezTo>
                  <a:cubicBezTo>
                    <a:pt x="2508" y="2820"/>
                    <a:pt x="2705" y="2804"/>
                    <a:pt x="2541" y="3181"/>
                  </a:cubicBezTo>
                  <a:cubicBezTo>
                    <a:pt x="2361" y="3558"/>
                    <a:pt x="1639" y="3558"/>
                    <a:pt x="1639" y="3558"/>
                  </a:cubicBezTo>
                  <a:cubicBezTo>
                    <a:pt x="1803" y="3345"/>
                    <a:pt x="1754" y="3050"/>
                    <a:pt x="1557" y="2886"/>
                  </a:cubicBezTo>
                  <a:lnTo>
                    <a:pt x="1557" y="2886"/>
                  </a:lnTo>
                  <a:cubicBezTo>
                    <a:pt x="1574" y="3066"/>
                    <a:pt x="1459" y="3214"/>
                    <a:pt x="1295" y="3263"/>
                  </a:cubicBezTo>
                  <a:cubicBezTo>
                    <a:pt x="1000" y="3345"/>
                    <a:pt x="1017" y="3263"/>
                    <a:pt x="754" y="3493"/>
                  </a:cubicBezTo>
                  <a:cubicBezTo>
                    <a:pt x="618" y="3603"/>
                    <a:pt x="420" y="3630"/>
                    <a:pt x="260" y="3630"/>
                  </a:cubicBezTo>
                  <a:cubicBezTo>
                    <a:pt x="114" y="3630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1" y="3706"/>
                    <a:pt x="377" y="3755"/>
                    <a:pt x="574" y="3771"/>
                  </a:cubicBezTo>
                  <a:cubicBezTo>
                    <a:pt x="1017" y="3804"/>
                    <a:pt x="1459" y="3886"/>
                    <a:pt x="1885" y="3984"/>
                  </a:cubicBezTo>
                  <a:cubicBezTo>
                    <a:pt x="3065" y="4345"/>
                    <a:pt x="3787" y="4837"/>
                    <a:pt x="4688" y="4853"/>
                  </a:cubicBezTo>
                  <a:cubicBezTo>
                    <a:pt x="4746" y="4857"/>
                    <a:pt x="4804" y="4859"/>
                    <a:pt x="4861" y="4859"/>
                  </a:cubicBezTo>
                  <a:cubicBezTo>
                    <a:pt x="5258" y="4859"/>
                    <a:pt x="5641" y="4761"/>
                    <a:pt x="6000" y="4574"/>
                  </a:cubicBezTo>
                  <a:cubicBezTo>
                    <a:pt x="6786" y="4115"/>
                    <a:pt x="6934" y="2952"/>
                    <a:pt x="6475" y="2345"/>
                  </a:cubicBezTo>
                  <a:cubicBezTo>
                    <a:pt x="6244" y="2015"/>
                    <a:pt x="5880" y="1864"/>
                    <a:pt x="5540" y="1864"/>
                  </a:cubicBezTo>
                  <a:cubicBezTo>
                    <a:pt x="5204" y="1864"/>
                    <a:pt x="4892" y="2011"/>
                    <a:pt x="4754" y="2280"/>
                  </a:cubicBezTo>
                  <a:cubicBezTo>
                    <a:pt x="4508" y="2607"/>
                    <a:pt x="4541" y="3083"/>
                    <a:pt x="4836" y="3361"/>
                  </a:cubicBezTo>
                  <a:lnTo>
                    <a:pt x="4836" y="3378"/>
                  </a:lnTo>
                  <a:cubicBezTo>
                    <a:pt x="4869" y="3394"/>
                    <a:pt x="4885" y="3411"/>
                    <a:pt x="4901" y="3427"/>
                  </a:cubicBezTo>
                  <a:lnTo>
                    <a:pt x="4934" y="3460"/>
                  </a:lnTo>
                  <a:cubicBezTo>
                    <a:pt x="5036" y="3519"/>
                    <a:pt x="5164" y="3550"/>
                    <a:pt x="5290" y="3550"/>
                  </a:cubicBezTo>
                  <a:cubicBezTo>
                    <a:pt x="5549" y="3550"/>
                    <a:pt x="5797" y="3419"/>
                    <a:pt x="5786" y="3132"/>
                  </a:cubicBezTo>
                  <a:cubicBezTo>
                    <a:pt x="5793" y="2938"/>
                    <a:pt x="5633" y="2856"/>
                    <a:pt x="5456" y="2856"/>
                  </a:cubicBezTo>
                  <a:cubicBezTo>
                    <a:pt x="5199" y="2856"/>
                    <a:pt x="4906" y="3027"/>
                    <a:pt x="5032" y="3279"/>
                  </a:cubicBezTo>
                  <a:cubicBezTo>
                    <a:pt x="5032" y="3302"/>
                    <a:pt x="5029" y="3325"/>
                    <a:pt x="5004" y="3325"/>
                  </a:cubicBezTo>
                  <a:cubicBezTo>
                    <a:pt x="4975" y="3325"/>
                    <a:pt x="4917" y="3294"/>
                    <a:pt x="4803" y="3197"/>
                  </a:cubicBezTo>
                  <a:cubicBezTo>
                    <a:pt x="4688" y="3099"/>
                    <a:pt x="4639" y="2952"/>
                    <a:pt x="4639" y="2788"/>
                  </a:cubicBezTo>
                  <a:cubicBezTo>
                    <a:pt x="4639" y="2624"/>
                    <a:pt x="4688" y="2460"/>
                    <a:pt x="4803" y="2312"/>
                  </a:cubicBezTo>
                  <a:cubicBezTo>
                    <a:pt x="4936" y="2078"/>
                    <a:pt x="5207" y="1955"/>
                    <a:pt x="5497" y="1955"/>
                  </a:cubicBezTo>
                  <a:cubicBezTo>
                    <a:pt x="5814" y="1955"/>
                    <a:pt x="6154" y="2102"/>
                    <a:pt x="6360" y="2411"/>
                  </a:cubicBezTo>
                  <a:cubicBezTo>
                    <a:pt x="6360" y="2411"/>
                    <a:pt x="6360" y="2427"/>
                    <a:pt x="6377" y="2443"/>
                  </a:cubicBezTo>
                  <a:cubicBezTo>
                    <a:pt x="6590" y="2853"/>
                    <a:pt x="6573" y="3361"/>
                    <a:pt x="6344" y="3755"/>
                  </a:cubicBezTo>
                  <a:cubicBezTo>
                    <a:pt x="6064" y="4258"/>
                    <a:pt x="5426" y="4609"/>
                    <a:pt x="4590" y="4609"/>
                  </a:cubicBezTo>
                  <a:cubicBezTo>
                    <a:pt x="4201" y="4609"/>
                    <a:pt x="3769" y="4533"/>
                    <a:pt x="3311" y="4361"/>
                  </a:cubicBezTo>
                  <a:cubicBezTo>
                    <a:pt x="3279" y="4345"/>
                    <a:pt x="3033" y="4263"/>
                    <a:pt x="2885" y="4197"/>
                  </a:cubicBezTo>
                  <a:cubicBezTo>
                    <a:pt x="2475" y="3984"/>
                    <a:pt x="2033" y="3837"/>
                    <a:pt x="1574" y="3755"/>
                  </a:cubicBezTo>
                  <a:cubicBezTo>
                    <a:pt x="1754" y="3722"/>
                    <a:pt x="1951" y="3706"/>
                    <a:pt x="2148" y="3656"/>
                  </a:cubicBezTo>
                  <a:cubicBezTo>
                    <a:pt x="3901" y="3312"/>
                    <a:pt x="4164" y="837"/>
                    <a:pt x="2705" y="182"/>
                  </a:cubicBezTo>
                  <a:cubicBezTo>
                    <a:pt x="2428" y="55"/>
                    <a:pt x="2174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18"/>
            <p:cNvSpPr/>
            <p:nvPr/>
          </p:nvSpPr>
          <p:spPr>
            <a:xfrm>
              <a:off x="1186171" y="5063823"/>
              <a:ext cx="152740" cy="108125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885" y="788"/>
                    <a:pt x="3541" y="1574"/>
                    <a:pt x="2902" y="2050"/>
                  </a:cubicBezTo>
                  <a:cubicBezTo>
                    <a:pt x="2493" y="2357"/>
                    <a:pt x="2001" y="2456"/>
                    <a:pt x="1540" y="2456"/>
                  </a:cubicBezTo>
                  <a:cubicBezTo>
                    <a:pt x="723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28" y="2869"/>
                    <a:pt x="1836" y="2640"/>
                    <a:pt x="2213" y="3033"/>
                  </a:cubicBezTo>
                  <a:cubicBezTo>
                    <a:pt x="2386" y="3221"/>
                    <a:pt x="2560" y="3278"/>
                    <a:pt x="2715" y="3278"/>
                  </a:cubicBezTo>
                  <a:cubicBezTo>
                    <a:pt x="2899" y="3278"/>
                    <a:pt x="3058" y="3200"/>
                    <a:pt x="3164" y="3164"/>
                  </a:cubicBezTo>
                  <a:cubicBezTo>
                    <a:pt x="3191" y="3158"/>
                    <a:pt x="3217" y="3154"/>
                    <a:pt x="3244" y="3154"/>
                  </a:cubicBezTo>
                  <a:cubicBezTo>
                    <a:pt x="3346" y="3154"/>
                    <a:pt x="3439" y="3204"/>
                    <a:pt x="3492" y="3295"/>
                  </a:cubicBezTo>
                  <a:cubicBezTo>
                    <a:pt x="3524" y="3099"/>
                    <a:pt x="3475" y="2886"/>
                    <a:pt x="3344" y="2722"/>
                  </a:cubicBezTo>
                  <a:cubicBezTo>
                    <a:pt x="3180" y="2509"/>
                    <a:pt x="2770" y="2492"/>
                    <a:pt x="2705" y="2492"/>
                  </a:cubicBezTo>
                  <a:cubicBezTo>
                    <a:pt x="3262" y="2459"/>
                    <a:pt x="3770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18"/>
            <p:cNvSpPr/>
            <p:nvPr/>
          </p:nvSpPr>
          <p:spPr>
            <a:xfrm>
              <a:off x="990978" y="4820537"/>
              <a:ext cx="146277" cy="206212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6" y="0"/>
                    <a:pt x="976" y="149"/>
                    <a:pt x="705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1" y="2434"/>
                    <a:pt x="1426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69" y="2319"/>
                  </a:lnTo>
                  <a:lnTo>
                    <a:pt x="1902" y="2303"/>
                  </a:lnTo>
                  <a:lnTo>
                    <a:pt x="1951" y="2254"/>
                  </a:lnTo>
                  <a:cubicBezTo>
                    <a:pt x="1967" y="2237"/>
                    <a:pt x="1984" y="2221"/>
                    <a:pt x="2016" y="2204"/>
                  </a:cubicBezTo>
                  <a:lnTo>
                    <a:pt x="2066" y="2155"/>
                  </a:lnTo>
                  <a:cubicBezTo>
                    <a:pt x="2229" y="1975"/>
                    <a:pt x="2311" y="1729"/>
                    <a:pt x="2279" y="1500"/>
                  </a:cubicBezTo>
                  <a:cubicBezTo>
                    <a:pt x="2236" y="1156"/>
                    <a:pt x="2024" y="1016"/>
                    <a:pt x="1827" y="1016"/>
                  </a:cubicBezTo>
                  <a:cubicBezTo>
                    <a:pt x="1724" y="1016"/>
                    <a:pt x="1625" y="1055"/>
                    <a:pt x="1557" y="1123"/>
                  </a:cubicBezTo>
                  <a:cubicBezTo>
                    <a:pt x="1394" y="1286"/>
                    <a:pt x="1443" y="1565"/>
                    <a:pt x="1639" y="1696"/>
                  </a:cubicBezTo>
                  <a:cubicBezTo>
                    <a:pt x="1710" y="1728"/>
                    <a:pt x="1775" y="1738"/>
                    <a:pt x="1832" y="1738"/>
                  </a:cubicBezTo>
                  <a:cubicBezTo>
                    <a:pt x="1923" y="1738"/>
                    <a:pt x="1995" y="1712"/>
                    <a:pt x="2043" y="1712"/>
                  </a:cubicBezTo>
                  <a:cubicBezTo>
                    <a:pt x="2090" y="1712"/>
                    <a:pt x="2115" y="1736"/>
                    <a:pt x="2115" y="1827"/>
                  </a:cubicBezTo>
                  <a:cubicBezTo>
                    <a:pt x="2082" y="2024"/>
                    <a:pt x="1967" y="2204"/>
                    <a:pt x="1787" y="2286"/>
                  </a:cubicBezTo>
                  <a:cubicBezTo>
                    <a:pt x="1680" y="2340"/>
                    <a:pt x="1563" y="2365"/>
                    <a:pt x="1445" y="2365"/>
                  </a:cubicBezTo>
                  <a:cubicBezTo>
                    <a:pt x="1309" y="2365"/>
                    <a:pt x="1172" y="2331"/>
                    <a:pt x="1049" y="2270"/>
                  </a:cubicBezTo>
                  <a:cubicBezTo>
                    <a:pt x="508" y="2040"/>
                    <a:pt x="148" y="1106"/>
                    <a:pt x="787" y="549"/>
                  </a:cubicBezTo>
                  <a:cubicBezTo>
                    <a:pt x="1033" y="303"/>
                    <a:pt x="1377" y="172"/>
                    <a:pt x="1721" y="155"/>
                  </a:cubicBezTo>
                  <a:cubicBezTo>
                    <a:pt x="2475" y="205"/>
                    <a:pt x="3295" y="746"/>
                    <a:pt x="3442" y="2204"/>
                  </a:cubicBezTo>
                  <a:cubicBezTo>
                    <a:pt x="3475" y="2762"/>
                    <a:pt x="3426" y="3319"/>
                    <a:pt x="3279" y="3844"/>
                  </a:cubicBezTo>
                  <a:cubicBezTo>
                    <a:pt x="3147" y="4302"/>
                    <a:pt x="2934" y="4745"/>
                    <a:pt x="2672" y="5138"/>
                  </a:cubicBezTo>
                  <a:cubicBezTo>
                    <a:pt x="2262" y="5614"/>
                    <a:pt x="1754" y="6024"/>
                    <a:pt x="1180" y="6286"/>
                  </a:cubicBezTo>
                  <a:cubicBezTo>
                    <a:pt x="1803" y="6040"/>
                    <a:pt x="2361" y="5630"/>
                    <a:pt x="2803" y="5122"/>
                  </a:cubicBezTo>
                  <a:cubicBezTo>
                    <a:pt x="3541" y="4270"/>
                    <a:pt x="4459" y="2254"/>
                    <a:pt x="3180" y="614"/>
                  </a:cubicBezTo>
                  <a:cubicBezTo>
                    <a:pt x="2835" y="207"/>
                    <a:pt x="2312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18"/>
            <p:cNvSpPr/>
            <p:nvPr/>
          </p:nvSpPr>
          <p:spPr>
            <a:xfrm>
              <a:off x="570803" y="4923514"/>
              <a:ext cx="79815" cy="179050"/>
            </a:xfrm>
            <a:custGeom>
              <a:rect b="b" l="l" r="r" t="t"/>
              <a:pathLst>
                <a:path extrusionOk="0" h="5458" w="2433">
                  <a:moveTo>
                    <a:pt x="997" y="1"/>
                  </a:moveTo>
                  <a:cubicBezTo>
                    <a:pt x="646" y="1"/>
                    <a:pt x="1" y="584"/>
                    <a:pt x="285" y="2426"/>
                  </a:cubicBezTo>
                  <a:cubicBezTo>
                    <a:pt x="613" y="4458"/>
                    <a:pt x="2170" y="5409"/>
                    <a:pt x="2433" y="5458"/>
                  </a:cubicBezTo>
                  <a:cubicBezTo>
                    <a:pt x="2433" y="5458"/>
                    <a:pt x="908" y="4474"/>
                    <a:pt x="777" y="2803"/>
                  </a:cubicBezTo>
                  <a:cubicBezTo>
                    <a:pt x="646" y="1147"/>
                    <a:pt x="1154" y="1098"/>
                    <a:pt x="1318" y="737"/>
                  </a:cubicBezTo>
                  <a:cubicBezTo>
                    <a:pt x="1482" y="377"/>
                    <a:pt x="1400" y="114"/>
                    <a:pt x="1088" y="16"/>
                  </a:cubicBezTo>
                  <a:cubicBezTo>
                    <a:pt x="1061" y="6"/>
                    <a:pt x="1031" y="1"/>
                    <a:pt x="9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18"/>
            <p:cNvSpPr/>
            <p:nvPr/>
          </p:nvSpPr>
          <p:spPr>
            <a:xfrm>
              <a:off x="534979" y="4874174"/>
              <a:ext cx="173702" cy="233244"/>
            </a:xfrm>
            <a:custGeom>
              <a:rect b="b" l="l" r="r" t="t"/>
              <a:pathLst>
                <a:path extrusionOk="0" h="7110" w="5295">
                  <a:moveTo>
                    <a:pt x="3607" y="0"/>
                  </a:moveTo>
                  <a:cubicBezTo>
                    <a:pt x="3396" y="0"/>
                    <a:pt x="3199" y="27"/>
                    <a:pt x="3033" y="61"/>
                  </a:cubicBezTo>
                  <a:cubicBezTo>
                    <a:pt x="2590" y="127"/>
                    <a:pt x="2180" y="307"/>
                    <a:pt x="1836" y="553"/>
                  </a:cubicBezTo>
                  <a:cubicBezTo>
                    <a:pt x="0" y="1913"/>
                    <a:pt x="345" y="4290"/>
                    <a:pt x="886" y="5438"/>
                  </a:cubicBezTo>
                  <a:cubicBezTo>
                    <a:pt x="1181" y="6126"/>
                    <a:pt x="1656" y="6700"/>
                    <a:pt x="2279" y="7109"/>
                  </a:cubicBezTo>
                  <a:cubicBezTo>
                    <a:pt x="1689" y="6683"/>
                    <a:pt x="1230" y="6093"/>
                    <a:pt x="968" y="5405"/>
                  </a:cubicBezTo>
                  <a:cubicBezTo>
                    <a:pt x="459" y="4257"/>
                    <a:pt x="197" y="1963"/>
                    <a:pt x="1935" y="701"/>
                  </a:cubicBezTo>
                  <a:cubicBezTo>
                    <a:pt x="2361" y="383"/>
                    <a:pt x="2917" y="191"/>
                    <a:pt x="3432" y="191"/>
                  </a:cubicBezTo>
                  <a:cubicBezTo>
                    <a:pt x="3848" y="191"/>
                    <a:pt x="4237" y="317"/>
                    <a:pt x="4508" y="602"/>
                  </a:cubicBezTo>
                  <a:cubicBezTo>
                    <a:pt x="5154" y="1248"/>
                    <a:pt x="4670" y="2308"/>
                    <a:pt x="3982" y="2308"/>
                  </a:cubicBezTo>
                  <a:cubicBezTo>
                    <a:pt x="3972" y="2308"/>
                    <a:pt x="3961" y="2307"/>
                    <a:pt x="3951" y="2307"/>
                  </a:cubicBezTo>
                  <a:cubicBezTo>
                    <a:pt x="3921" y="2310"/>
                    <a:pt x="3891" y="2312"/>
                    <a:pt x="3862" y="2312"/>
                  </a:cubicBezTo>
                  <a:cubicBezTo>
                    <a:pt x="3601" y="2312"/>
                    <a:pt x="3360" y="2182"/>
                    <a:pt x="3213" y="1946"/>
                  </a:cubicBezTo>
                  <a:cubicBezTo>
                    <a:pt x="3164" y="1848"/>
                    <a:pt x="3131" y="1717"/>
                    <a:pt x="3148" y="1586"/>
                  </a:cubicBezTo>
                  <a:cubicBezTo>
                    <a:pt x="3177" y="1334"/>
                    <a:pt x="3251" y="1254"/>
                    <a:pt x="3304" y="1254"/>
                  </a:cubicBezTo>
                  <a:cubicBezTo>
                    <a:pt x="3341" y="1254"/>
                    <a:pt x="3367" y="1293"/>
                    <a:pt x="3361" y="1340"/>
                  </a:cubicBezTo>
                  <a:cubicBezTo>
                    <a:pt x="3317" y="1571"/>
                    <a:pt x="3504" y="1777"/>
                    <a:pt x="3728" y="1777"/>
                  </a:cubicBezTo>
                  <a:cubicBezTo>
                    <a:pt x="3758" y="1777"/>
                    <a:pt x="3789" y="1774"/>
                    <a:pt x="3820" y="1766"/>
                  </a:cubicBezTo>
                  <a:cubicBezTo>
                    <a:pt x="4229" y="1700"/>
                    <a:pt x="4328" y="1159"/>
                    <a:pt x="3967" y="963"/>
                  </a:cubicBezTo>
                  <a:cubicBezTo>
                    <a:pt x="3874" y="916"/>
                    <a:pt x="3775" y="894"/>
                    <a:pt x="3679" y="894"/>
                  </a:cubicBezTo>
                  <a:cubicBezTo>
                    <a:pt x="3371" y="894"/>
                    <a:pt x="3083" y="1117"/>
                    <a:pt x="3033" y="1455"/>
                  </a:cubicBezTo>
                  <a:cubicBezTo>
                    <a:pt x="2984" y="1782"/>
                    <a:pt x="3148" y="2110"/>
                    <a:pt x="3443" y="2274"/>
                  </a:cubicBezTo>
                  <a:lnTo>
                    <a:pt x="3475" y="2274"/>
                  </a:lnTo>
                  <a:cubicBezTo>
                    <a:pt x="3574" y="2323"/>
                    <a:pt x="3672" y="2372"/>
                    <a:pt x="3787" y="2389"/>
                  </a:cubicBezTo>
                  <a:cubicBezTo>
                    <a:pt x="3880" y="2411"/>
                    <a:pt x="3973" y="2421"/>
                    <a:pt x="4065" y="2421"/>
                  </a:cubicBezTo>
                  <a:cubicBezTo>
                    <a:pt x="4663" y="2421"/>
                    <a:pt x="5189" y="1983"/>
                    <a:pt x="5246" y="1471"/>
                  </a:cubicBezTo>
                  <a:cubicBezTo>
                    <a:pt x="5295" y="1061"/>
                    <a:pt x="5131" y="651"/>
                    <a:pt x="4819" y="389"/>
                  </a:cubicBezTo>
                  <a:cubicBezTo>
                    <a:pt x="4436" y="91"/>
                    <a:pt x="3998" y="0"/>
                    <a:pt x="36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18"/>
            <p:cNvSpPr/>
            <p:nvPr/>
          </p:nvSpPr>
          <p:spPr>
            <a:xfrm>
              <a:off x="641433" y="4813287"/>
              <a:ext cx="239345" cy="168847"/>
            </a:xfrm>
            <a:custGeom>
              <a:rect b="b" l="l" r="r" t="t"/>
              <a:pathLst>
                <a:path extrusionOk="0" h="5147" w="7296">
                  <a:moveTo>
                    <a:pt x="1734" y="0"/>
                  </a:moveTo>
                  <a:cubicBezTo>
                    <a:pt x="1340" y="0"/>
                    <a:pt x="953" y="175"/>
                    <a:pt x="689" y="508"/>
                  </a:cubicBezTo>
                  <a:cubicBezTo>
                    <a:pt x="596" y="638"/>
                    <a:pt x="449" y="705"/>
                    <a:pt x="304" y="705"/>
                  </a:cubicBezTo>
                  <a:cubicBezTo>
                    <a:pt x="194" y="705"/>
                    <a:pt x="86" y="667"/>
                    <a:pt x="1" y="590"/>
                  </a:cubicBezTo>
                  <a:lnTo>
                    <a:pt x="1" y="590"/>
                  </a:lnTo>
                  <a:cubicBezTo>
                    <a:pt x="17" y="950"/>
                    <a:pt x="50" y="1016"/>
                    <a:pt x="1755" y="1737"/>
                  </a:cubicBezTo>
                  <a:cubicBezTo>
                    <a:pt x="3066" y="2294"/>
                    <a:pt x="3509" y="4261"/>
                    <a:pt x="3640" y="5146"/>
                  </a:cubicBezTo>
                  <a:cubicBezTo>
                    <a:pt x="3787" y="4261"/>
                    <a:pt x="4230" y="2294"/>
                    <a:pt x="5541" y="1737"/>
                  </a:cubicBezTo>
                  <a:cubicBezTo>
                    <a:pt x="7246" y="1016"/>
                    <a:pt x="7262" y="950"/>
                    <a:pt x="7295" y="590"/>
                  </a:cubicBezTo>
                  <a:lnTo>
                    <a:pt x="7295" y="590"/>
                  </a:lnTo>
                  <a:cubicBezTo>
                    <a:pt x="7203" y="667"/>
                    <a:pt x="7090" y="705"/>
                    <a:pt x="6980" y="705"/>
                  </a:cubicBezTo>
                  <a:cubicBezTo>
                    <a:pt x="6833" y="705"/>
                    <a:pt x="6691" y="638"/>
                    <a:pt x="6607" y="508"/>
                  </a:cubicBezTo>
                  <a:cubicBezTo>
                    <a:pt x="6333" y="175"/>
                    <a:pt x="5942" y="0"/>
                    <a:pt x="5550" y="0"/>
                  </a:cubicBezTo>
                  <a:cubicBezTo>
                    <a:pt x="5285" y="0"/>
                    <a:pt x="5019" y="80"/>
                    <a:pt x="4787" y="245"/>
                  </a:cubicBezTo>
                  <a:cubicBezTo>
                    <a:pt x="4213" y="655"/>
                    <a:pt x="3836" y="1475"/>
                    <a:pt x="3640" y="2655"/>
                  </a:cubicBezTo>
                  <a:cubicBezTo>
                    <a:pt x="3459" y="1458"/>
                    <a:pt x="3082" y="639"/>
                    <a:pt x="2509" y="245"/>
                  </a:cubicBezTo>
                  <a:cubicBezTo>
                    <a:pt x="2271" y="80"/>
                    <a:pt x="2001" y="0"/>
                    <a:pt x="17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18"/>
            <p:cNvSpPr/>
            <p:nvPr/>
          </p:nvSpPr>
          <p:spPr>
            <a:xfrm>
              <a:off x="717280" y="4719693"/>
              <a:ext cx="88213" cy="145753"/>
            </a:xfrm>
            <a:custGeom>
              <a:rect b="b" l="l" r="r" t="t"/>
              <a:pathLst>
                <a:path extrusionOk="0" h="4443" w="2689">
                  <a:moveTo>
                    <a:pt x="1344" y="0"/>
                  </a:moveTo>
                  <a:cubicBezTo>
                    <a:pt x="1262" y="164"/>
                    <a:pt x="1147" y="312"/>
                    <a:pt x="1000" y="427"/>
                  </a:cubicBezTo>
                  <a:cubicBezTo>
                    <a:pt x="557" y="853"/>
                    <a:pt x="0" y="1721"/>
                    <a:pt x="721" y="2902"/>
                  </a:cubicBezTo>
                  <a:cubicBezTo>
                    <a:pt x="1016" y="3377"/>
                    <a:pt x="1213" y="3902"/>
                    <a:pt x="1344" y="4442"/>
                  </a:cubicBezTo>
                  <a:cubicBezTo>
                    <a:pt x="1459" y="3902"/>
                    <a:pt x="1672" y="3377"/>
                    <a:pt x="1951" y="2902"/>
                  </a:cubicBezTo>
                  <a:cubicBezTo>
                    <a:pt x="2688" y="1721"/>
                    <a:pt x="2115" y="853"/>
                    <a:pt x="1672" y="427"/>
                  </a:cubicBezTo>
                  <a:cubicBezTo>
                    <a:pt x="1541" y="295"/>
                    <a:pt x="1426" y="164"/>
                    <a:pt x="1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18"/>
            <p:cNvSpPr/>
            <p:nvPr/>
          </p:nvSpPr>
          <p:spPr>
            <a:xfrm>
              <a:off x="660789" y="4582467"/>
              <a:ext cx="200603" cy="220056"/>
            </a:xfrm>
            <a:custGeom>
              <a:rect b="b" l="l" r="r" t="t"/>
              <a:pathLst>
                <a:path extrusionOk="0" h="6708" w="6115">
                  <a:moveTo>
                    <a:pt x="1593" y="1"/>
                  </a:moveTo>
                  <a:cubicBezTo>
                    <a:pt x="1195" y="1"/>
                    <a:pt x="805" y="156"/>
                    <a:pt x="575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69" y="2103"/>
                    <a:pt x="1187" y="2103"/>
                  </a:cubicBezTo>
                  <a:cubicBezTo>
                    <a:pt x="1784" y="2103"/>
                    <a:pt x="1997" y="1584"/>
                    <a:pt x="1870" y="1282"/>
                  </a:cubicBezTo>
                  <a:cubicBezTo>
                    <a:pt x="1827" y="1114"/>
                    <a:pt x="1665" y="993"/>
                    <a:pt x="1495" y="993"/>
                  </a:cubicBezTo>
                  <a:cubicBezTo>
                    <a:pt x="1467" y="993"/>
                    <a:pt x="1439" y="996"/>
                    <a:pt x="1411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1"/>
                    <a:pt x="1275" y="1567"/>
                    <a:pt x="1403" y="1567"/>
                  </a:cubicBezTo>
                  <a:cubicBezTo>
                    <a:pt x="1477" y="1567"/>
                    <a:pt x="1553" y="1535"/>
                    <a:pt x="1607" y="1462"/>
                  </a:cubicBezTo>
                  <a:cubicBezTo>
                    <a:pt x="1648" y="1399"/>
                    <a:pt x="1690" y="1374"/>
                    <a:pt x="1727" y="1374"/>
                  </a:cubicBezTo>
                  <a:cubicBezTo>
                    <a:pt x="1796" y="1374"/>
                    <a:pt x="1847" y="1459"/>
                    <a:pt x="1837" y="1544"/>
                  </a:cubicBezTo>
                  <a:cubicBezTo>
                    <a:pt x="1747" y="1788"/>
                    <a:pt x="1516" y="1942"/>
                    <a:pt x="1271" y="1942"/>
                  </a:cubicBezTo>
                  <a:cubicBezTo>
                    <a:pt x="1203" y="1942"/>
                    <a:pt x="1134" y="1930"/>
                    <a:pt x="1066" y="1905"/>
                  </a:cubicBezTo>
                  <a:cubicBezTo>
                    <a:pt x="657" y="1790"/>
                    <a:pt x="460" y="1053"/>
                    <a:pt x="1017" y="659"/>
                  </a:cubicBezTo>
                  <a:cubicBezTo>
                    <a:pt x="1144" y="567"/>
                    <a:pt x="1328" y="517"/>
                    <a:pt x="1534" y="517"/>
                  </a:cubicBezTo>
                  <a:cubicBezTo>
                    <a:pt x="2130" y="517"/>
                    <a:pt x="2903" y="931"/>
                    <a:pt x="2951" y="1905"/>
                  </a:cubicBezTo>
                  <a:cubicBezTo>
                    <a:pt x="2951" y="3069"/>
                    <a:pt x="2017" y="4118"/>
                    <a:pt x="1771" y="4888"/>
                  </a:cubicBezTo>
                  <a:cubicBezTo>
                    <a:pt x="1417" y="5950"/>
                    <a:pt x="1853" y="6617"/>
                    <a:pt x="1900" y="6703"/>
                  </a:cubicBezTo>
                  <a:lnTo>
                    <a:pt x="1900" y="6703"/>
                  </a:lnTo>
                  <a:cubicBezTo>
                    <a:pt x="1607" y="6147"/>
                    <a:pt x="1592" y="5493"/>
                    <a:pt x="1853" y="4921"/>
                  </a:cubicBezTo>
                  <a:cubicBezTo>
                    <a:pt x="2050" y="4396"/>
                    <a:pt x="2492" y="3839"/>
                    <a:pt x="2804" y="3134"/>
                  </a:cubicBezTo>
                  <a:cubicBezTo>
                    <a:pt x="2919" y="2921"/>
                    <a:pt x="3001" y="2675"/>
                    <a:pt x="3050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24" y="5493"/>
                    <a:pt x="4509" y="6147"/>
                    <a:pt x="4216" y="6703"/>
                  </a:cubicBezTo>
                  <a:lnTo>
                    <a:pt x="4216" y="6703"/>
                  </a:lnTo>
                  <a:cubicBezTo>
                    <a:pt x="4263" y="6617"/>
                    <a:pt x="4699" y="5950"/>
                    <a:pt x="4345" y="4888"/>
                  </a:cubicBezTo>
                  <a:cubicBezTo>
                    <a:pt x="4082" y="4118"/>
                    <a:pt x="3165" y="3069"/>
                    <a:pt x="3165" y="1905"/>
                  </a:cubicBezTo>
                  <a:cubicBezTo>
                    <a:pt x="3213" y="931"/>
                    <a:pt x="3986" y="517"/>
                    <a:pt x="4582" y="517"/>
                  </a:cubicBezTo>
                  <a:cubicBezTo>
                    <a:pt x="4788" y="517"/>
                    <a:pt x="4972" y="567"/>
                    <a:pt x="5099" y="659"/>
                  </a:cubicBezTo>
                  <a:cubicBezTo>
                    <a:pt x="5656" y="1053"/>
                    <a:pt x="5459" y="1790"/>
                    <a:pt x="5050" y="1905"/>
                  </a:cubicBezTo>
                  <a:cubicBezTo>
                    <a:pt x="4982" y="1930"/>
                    <a:pt x="4913" y="1942"/>
                    <a:pt x="4845" y="1942"/>
                  </a:cubicBezTo>
                  <a:cubicBezTo>
                    <a:pt x="4600" y="1942"/>
                    <a:pt x="4369" y="1788"/>
                    <a:pt x="4279" y="1544"/>
                  </a:cubicBezTo>
                  <a:cubicBezTo>
                    <a:pt x="4258" y="1459"/>
                    <a:pt x="4312" y="1374"/>
                    <a:pt x="4385" y="1374"/>
                  </a:cubicBezTo>
                  <a:cubicBezTo>
                    <a:pt x="4424" y="1374"/>
                    <a:pt x="4468" y="1399"/>
                    <a:pt x="4509" y="1462"/>
                  </a:cubicBezTo>
                  <a:cubicBezTo>
                    <a:pt x="4557" y="1535"/>
                    <a:pt x="4629" y="1567"/>
                    <a:pt x="4702" y="1567"/>
                  </a:cubicBezTo>
                  <a:cubicBezTo>
                    <a:pt x="4826" y="1567"/>
                    <a:pt x="4951" y="1471"/>
                    <a:pt x="4951" y="1315"/>
                  </a:cubicBezTo>
                  <a:cubicBezTo>
                    <a:pt x="4968" y="1167"/>
                    <a:pt x="4853" y="1020"/>
                    <a:pt x="4705" y="1003"/>
                  </a:cubicBezTo>
                  <a:cubicBezTo>
                    <a:pt x="4675" y="996"/>
                    <a:pt x="4645" y="993"/>
                    <a:pt x="4615" y="993"/>
                  </a:cubicBezTo>
                  <a:cubicBezTo>
                    <a:pt x="4439" y="993"/>
                    <a:pt x="4286" y="1114"/>
                    <a:pt x="4230" y="1282"/>
                  </a:cubicBezTo>
                  <a:cubicBezTo>
                    <a:pt x="4103" y="1584"/>
                    <a:pt x="4346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69"/>
                    <a:pt x="6115" y="1102"/>
                    <a:pt x="5541" y="446"/>
                  </a:cubicBezTo>
                  <a:cubicBezTo>
                    <a:pt x="5311" y="156"/>
                    <a:pt x="4921" y="1"/>
                    <a:pt x="4523" y="1"/>
                  </a:cubicBezTo>
                  <a:cubicBezTo>
                    <a:pt x="4045" y="1"/>
                    <a:pt x="3554" y="225"/>
                    <a:pt x="3312" y="708"/>
                  </a:cubicBezTo>
                  <a:cubicBezTo>
                    <a:pt x="3197" y="872"/>
                    <a:pt x="3115" y="1069"/>
                    <a:pt x="3050" y="1266"/>
                  </a:cubicBezTo>
                  <a:cubicBezTo>
                    <a:pt x="3001" y="1069"/>
                    <a:pt x="2919" y="872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  <a:moveTo>
                    <a:pt x="1900" y="6703"/>
                  </a:moveTo>
                  <a:cubicBezTo>
                    <a:pt x="1901" y="6705"/>
                    <a:pt x="1902" y="6706"/>
                    <a:pt x="1902" y="6708"/>
                  </a:cubicBezTo>
                  <a:cubicBezTo>
                    <a:pt x="1902" y="6706"/>
                    <a:pt x="1901" y="6705"/>
                    <a:pt x="1900" y="6703"/>
                  </a:cubicBezTo>
                  <a:close/>
                  <a:moveTo>
                    <a:pt x="4216" y="6703"/>
                  </a:moveTo>
                  <a:cubicBezTo>
                    <a:pt x="4215" y="6705"/>
                    <a:pt x="4214" y="6706"/>
                    <a:pt x="4214" y="6708"/>
                  </a:cubicBezTo>
                  <a:cubicBezTo>
                    <a:pt x="4214" y="6706"/>
                    <a:pt x="4215" y="6705"/>
                    <a:pt x="4216" y="67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18"/>
            <p:cNvSpPr/>
            <p:nvPr/>
          </p:nvSpPr>
          <p:spPr>
            <a:xfrm>
              <a:off x="498401" y="4693875"/>
              <a:ext cx="171045" cy="268903"/>
            </a:xfrm>
            <a:custGeom>
              <a:rect b="b" l="l" r="r" t="t"/>
              <a:pathLst>
                <a:path extrusionOk="0" h="8197" w="5214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97" y="607"/>
                    <a:pt x="3804" y="837"/>
                  </a:cubicBezTo>
                  <a:cubicBezTo>
                    <a:pt x="3410" y="1066"/>
                    <a:pt x="2853" y="1525"/>
                    <a:pt x="3443" y="2050"/>
                  </a:cubicBezTo>
                  <a:cubicBezTo>
                    <a:pt x="4033" y="2574"/>
                    <a:pt x="4213" y="3328"/>
                    <a:pt x="3689" y="4066"/>
                  </a:cubicBezTo>
                  <a:cubicBezTo>
                    <a:pt x="3689" y="4066"/>
                    <a:pt x="3984" y="2967"/>
                    <a:pt x="3263" y="2476"/>
                  </a:cubicBezTo>
                  <a:cubicBezTo>
                    <a:pt x="3064" y="2343"/>
                    <a:pt x="2904" y="2306"/>
                    <a:pt x="2789" y="2306"/>
                  </a:cubicBezTo>
                  <a:cubicBezTo>
                    <a:pt x="2649" y="2306"/>
                    <a:pt x="2574" y="2361"/>
                    <a:pt x="2574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214" y="3361"/>
                    <a:pt x="2558" y="3754"/>
                  </a:cubicBezTo>
                  <a:cubicBezTo>
                    <a:pt x="2902" y="4148"/>
                    <a:pt x="3148" y="4918"/>
                    <a:pt x="1951" y="5803"/>
                  </a:cubicBezTo>
                  <a:cubicBezTo>
                    <a:pt x="1951" y="5803"/>
                    <a:pt x="2558" y="4443"/>
                    <a:pt x="2197" y="3738"/>
                  </a:cubicBezTo>
                  <a:cubicBezTo>
                    <a:pt x="1837" y="3033"/>
                    <a:pt x="1378" y="3148"/>
                    <a:pt x="952" y="2558"/>
                  </a:cubicBezTo>
                  <a:cubicBezTo>
                    <a:pt x="952" y="2558"/>
                    <a:pt x="1" y="3082"/>
                    <a:pt x="738" y="4230"/>
                  </a:cubicBezTo>
                  <a:cubicBezTo>
                    <a:pt x="1607" y="5574"/>
                    <a:pt x="542" y="7278"/>
                    <a:pt x="1460" y="8196"/>
                  </a:cubicBezTo>
                  <a:cubicBezTo>
                    <a:pt x="1460" y="8196"/>
                    <a:pt x="1410" y="6836"/>
                    <a:pt x="2673" y="5606"/>
                  </a:cubicBezTo>
                  <a:cubicBezTo>
                    <a:pt x="3935" y="4377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18"/>
            <p:cNvSpPr/>
            <p:nvPr/>
          </p:nvSpPr>
          <p:spPr>
            <a:xfrm>
              <a:off x="648979" y="4660544"/>
              <a:ext cx="98973" cy="148443"/>
            </a:xfrm>
            <a:custGeom>
              <a:rect b="b" l="l" r="r" t="t"/>
              <a:pathLst>
                <a:path extrusionOk="0" h="4525" w="3017">
                  <a:moveTo>
                    <a:pt x="2574" y="0"/>
                  </a:moveTo>
                  <a:lnTo>
                    <a:pt x="2574" y="0"/>
                  </a:lnTo>
                  <a:cubicBezTo>
                    <a:pt x="2525" y="279"/>
                    <a:pt x="2262" y="525"/>
                    <a:pt x="1623" y="820"/>
                  </a:cubicBezTo>
                  <a:cubicBezTo>
                    <a:pt x="967" y="1099"/>
                    <a:pt x="1213" y="1935"/>
                    <a:pt x="1263" y="2115"/>
                  </a:cubicBezTo>
                  <a:cubicBezTo>
                    <a:pt x="1325" y="2303"/>
                    <a:pt x="1373" y="2641"/>
                    <a:pt x="1190" y="2641"/>
                  </a:cubicBezTo>
                  <a:cubicBezTo>
                    <a:pt x="1182" y="2641"/>
                    <a:pt x="1173" y="2641"/>
                    <a:pt x="1164" y="2639"/>
                  </a:cubicBezTo>
                  <a:cubicBezTo>
                    <a:pt x="951" y="2607"/>
                    <a:pt x="1000" y="2492"/>
                    <a:pt x="1099" y="1820"/>
                  </a:cubicBezTo>
                  <a:cubicBezTo>
                    <a:pt x="1172" y="1319"/>
                    <a:pt x="863" y="1255"/>
                    <a:pt x="700" y="1255"/>
                  </a:cubicBezTo>
                  <a:cubicBezTo>
                    <a:pt x="645" y="1255"/>
                    <a:pt x="607" y="1262"/>
                    <a:pt x="607" y="1262"/>
                  </a:cubicBezTo>
                  <a:cubicBezTo>
                    <a:pt x="738" y="1426"/>
                    <a:pt x="722" y="1656"/>
                    <a:pt x="590" y="1820"/>
                  </a:cubicBezTo>
                  <a:cubicBezTo>
                    <a:pt x="345" y="2066"/>
                    <a:pt x="33" y="2344"/>
                    <a:pt x="295" y="3098"/>
                  </a:cubicBezTo>
                  <a:cubicBezTo>
                    <a:pt x="558" y="3852"/>
                    <a:pt x="0" y="4524"/>
                    <a:pt x="0" y="4524"/>
                  </a:cubicBezTo>
                  <a:cubicBezTo>
                    <a:pt x="3016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18"/>
            <p:cNvSpPr/>
            <p:nvPr/>
          </p:nvSpPr>
          <p:spPr>
            <a:xfrm>
              <a:off x="451620" y="4941754"/>
              <a:ext cx="117803" cy="139848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80"/>
                    <a:pt x="1640" y="526"/>
                  </a:cubicBezTo>
                  <a:cubicBezTo>
                    <a:pt x="1296" y="771"/>
                    <a:pt x="1" y="2443"/>
                    <a:pt x="3590" y="4263"/>
                  </a:cubicBezTo>
                  <a:cubicBezTo>
                    <a:pt x="3590" y="4263"/>
                    <a:pt x="2738" y="3771"/>
                    <a:pt x="2640" y="2476"/>
                  </a:cubicBezTo>
                  <a:cubicBezTo>
                    <a:pt x="2525" y="1198"/>
                    <a:pt x="2804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18"/>
            <p:cNvSpPr/>
            <p:nvPr/>
          </p:nvSpPr>
          <p:spPr>
            <a:xfrm>
              <a:off x="219323" y="4977971"/>
              <a:ext cx="226945" cy="160154"/>
            </a:xfrm>
            <a:custGeom>
              <a:rect b="b" l="l" r="r" t="t"/>
              <a:pathLst>
                <a:path extrusionOk="0" h="4882" w="6918">
                  <a:moveTo>
                    <a:pt x="4978" y="1"/>
                  </a:moveTo>
                  <a:cubicBezTo>
                    <a:pt x="4754" y="1"/>
                    <a:pt x="4504" y="53"/>
                    <a:pt x="4230" y="176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700"/>
                    <a:pt x="5180" y="3732"/>
                    <a:pt x="5361" y="3749"/>
                  </a:cubicBezTo>
                  <a:cubicBezTo>
                    <a:pt x="4902" y="3831"/>
                    <a:pt x="4459" y="3995"/>
                    <a:pt x="4049" y="4191"/>
                  </a:cubicBezTo>
                  <a:cubicBezTo>
                    <a:pt x="3885" y="4273"/>
                    <a:pt x="3656" y="4339"/>
                    <a:pt x="3607" y="4355"/>
                  </a:cubicBezTo>
                  <a:cubicBezTo>
                    <a:pt x="3152" y="4528"/>
                    <a:pt x="2723" y="4603"/>
                    <a:pt x="2336" y="4603"/>
                  </a:cubicBezTo>
                  <a:cubicBezTo>
                    <a:pt x="1507" y="4603"/>
                    <a:pt x="870" y="4257"/>
                    <a:pt x="591" y="3765"/>
                  </a:cubicBezTo>
                  <a:cubicBezTo>
                    <a:pt x="361" y="3355"/>
                    <a:pt x="345" y="2864"/>
                    <a:pt x="558" y="2454"/>
                  </a:cubicBezTo>
                  <a:cubicBezTo>
                    <a:pt x="558" y="2454"/>
                    <a:pt x="558" y="2421"/>
                    <a:pt x="574" y="2421"/>
                  </a:cubicBezTo>
                  <a:cubicBezTo>
                    <a:pt x="778" y="2107"/>
                    <a:pt x="1115" y="1960"/>
                    <a:pt x="1430" y="1960"/>
                  </a:cubicBezTo>
                  <a:cubicBezTo>
                    <a:pt x="1723" y="1960"/>
                    <a:pt x="1997" y="2086"/>
                    <a:pt x="2132" y="2323"/>
                  </a:cubicBezTo>
                  <a:cubicBezTo>
                    <a:pt x="2230" y="2454"/>
                    <a:pt x="2295" y="2634"/>
                    <a:pt x="2295" y="2798"/>
                  </a:cubicBezTo>
                  <a:cubicBezTo>
                    <a:pt x="2295" y="2946"/>
                    <a:pt x="2230" y="3093"/>
                    <a:pt x="2132" y="3208"/>
                  </a:cubicBezTo>
                  <a:cubicBezTo>
                    <a:pt x="2017" y="3305"/>
                    <a:pt x="1955" y="3335"/>
                    <a:pt x="1924" y="3335"/>
                  </a:cubicBezTo>
                  <a:cubicBezTo>
                    <a:pt x="1897" y="3335"/>
                    <a:pt x="1895" y="3313"/>
                    <a:pt x="1902" y="3290"/>
                  </a:cubicBezTo>
                  <a:cubicBezTo>
                    <a:pt x="2017" y="3030"/>
                    <a:pt x="1727" y="2861"/>
                    <a:pt x="1474" y="2861"/>
                  </a:cubicBezTo>
                  <a:cubicBezTo>
                    <a:pt x="1295" y="2861"/>
                    <a:pt x="1135" y="2946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3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5"/>
                    <a:pt x="2082" y="3388"/>
                  </a:cubicBezTo>
                  <a:lnTo>
                    <a:pt x="2099" y="3372"/>
                  </a:lnTo>
                  <a:cubicBezTo>
                    <a:pt x="2394" y="3093"/>
                    <a:pt x="2443" y="2618"/>
                    <a:pt x="2181" y="2290"/>
                  </a:cubicBezTo>
                  <a:cubicBezTo>
                    <a:pt x="2042" y="2013"/>
                    <a:pt x="1730" y="1862"/>
                    <a:pt x="1395" y="1862"/>
                  </a:cubicBezTo>
                  <a:cubicBezTo>
                    <a:pt x="1055" y="1862"/>
                    <a:pt x="691" y="2017"/>
                    <a:pt x="460" y="2356"/>
                  </a:cubicBezTo>
                  <a:cubicBezTo>
                    <a:pt x="1" y="2946"/>
                    <a:pt x="148" y="4109"/>
                    <a:pt x="935" y="4585"/>
                  </a:cubicBezTo>
                  <a:cubicBezTo>
                    <a:pt x="1300" y="4783"/>
                    <a:pt x="1722" y="4882"/>
                    <a:pt x="2135" y="4882"/>
                  </a:cubicBezTo>
                  <a:cubicBezTo>
                    <a:pt x="2167" y="4882"/>
                    <a:pt x="2198" y="4881"/>
                    <a:pt x="2230" y="4880"/>
                  </a:cubicBezTo>
                  <a:cubicBezTo>
                    <a:pt x="3131" y="4847"/>
                    <a:pt x="3853" y="4355"/>
                    <a:pt x="5033" y="3995"/>
                  </a:cubicBezTo>
                  <a:cubicBezTo>
                    <a:pt x="5459" y="3896"/>
                    <a:pt x="5902" y="3831"/>
                    <a:pt x="6344" y="3798"/>
                  </a:cubicBezTo>
                  <a:cubicBezTo>
                    <a:pt x="6541" y="3782"/>
                    <a:pt x="6754" y="3716"/>
                    <a:pt x="6918" y="3618"/>
                  </a:cubicBezTo>
                  <a:lnTo>
                    <a:pt x="6918" y="3618"/>
                  </a:lnTo>
                  <a:cubicBezTo>
                    <a:pt x="6918" y="3618"/>
                    <a:pt x="6807" y="3644"/>
                    <a:pt x="6663" y="3644"/>
                  </a:cubicBezTo>
                  <a:cubicBezTo>
                    <a:pt x="6509" y="3644"/>
                    <a:pt x="6316" y="3614"/>
                    <a:pt x="6180" y="3487"/>
                  </a:cubicBezTo>
                  <a:cubicBezTo>
                    <a:pt x="5918" y="3257"/>
                    <a:pt x="5918" y="3355"/>
                    <a:pt x="5639" y="3257"/>
                  </a:cubicBezTo>
                  <a:cubicBezTo>
                    <a:pt x="5475" y="3224"/>
                    <a:pt x="5361" y="3060"/>
                    <a:pt x="5361" y="2896"/>
                  </a:cubicBezTo>
                  <a:cubicBezTo>
                    <a:pt x="5164" y="3060"/>
                    <a:pt x="5131" y="3355"/>
                    <a:pt x="5279" y="3552"/>
                  </a:cubicBezTo>
                  <a:cubicBezTo>
                    <a:pt x="5279" y="3552"/>
                    <a:pt x="4574" y="3552"/>
                    <a:pt x="4394" y="3191"/>
                  </a:cubicBezTo>
                  <a:cubicBezTo>
                    <a:pt x="4213" y="2814"/>
                    <a:pt x="4426" y="2814"/>
                    <a:pt x="4557" y="2733"/>
                  </a:cubicBezTo>
                  <a:cubicBezTo>
                    <a:pt x="4705" y="2651"/>
                    <a:pt x="4754" y="2519"/>
                    <a:pt x="4607" y="2306"/>
                  </a:cubicBezTo>
                  <a:cubicBezTo>
                    <a:pt x="4443" y="2093"/>
                    <a:pt x="4476" y="1733"/>
                    <a:pt x="4738" y="1733"/>
                  </a:cubicBezTo>
                  <a:cubicBezTo>
                    <a:pt x="4658" y="1560"/>
                    <a:pt x="4492" y="1452"/>
                    <a:pt x="4310" y="1452"/>
                  </a:cubicBezTo>
                  <a:cubicBezTo>
                    <a:pt x="4268" y="1452"/>
                    <a:pt x="4224" y="1458"/>
                    <a:pt x="4180" y="1470"/>
                  </a:cubicBezTo>
                  <a:cubicBezTo>
                    <a:pt x="3754" y="1552"/>
                    <a:pt x="3754" y="2159"/>
                    <a:pt x="3754" y="2159"/>
                  </a:cubicBezTo>
                  <a:cubicBezTo>
                    <a:pt x="3754" y="2159"/>
                    <a:pt x="3459" y="1405"/>
                    <a:pt x="3935" y="1028"/>
                  </a:cubicBezTo>
                  <a:cubicBezTo>
                    <a:pt x="4124" y="883"/>
                    <a:pt x="4274" y="827"/>
                    <a:pt x="4391" y="827"/>
                  </a:cubicBezTo>
                  <a:cubicBezTo>
                    <a:pt x="4579" y="827"/>
                    <a:pt x="4681" y="969"/>
                    <a:pt x="4721" y="1110"/>
                  </a:cubicBezTo>
                  <a:cubicBezTo>
                    <a:pt x="4774" y="1295"/>
                    <a:pt x="4870" y="1449"/>
                    <a:pt x="5018" y="1449"/>
                  </a:cubicBezTo>
                  <a:cubicBezTo>
                    <a:pt x="5053" y="1449"/>
                    <a:pt x="5090" y="1440"/>
                    <a:pt x="5131" y="1421"/>
                  </a:cubicBezTo>
                  <a:cubicBezTo>
                    <a:pt x="5262" y="1345"/>
                    <a:pt x="5377" y="1248"/>
                    <a:pt x="5474" y="1248"/>
                  </a:cubicBezTo>
                  <a:cubicBezTo>
                    <a:pt x="5524" y="1248"/>
                    <a:pt x="5568" y="1273"/>
                    <a:pt x="5607" y="1339"/>
                  </a:cubicBezTo>
                  <a:cubicBezTo>
                    <a:pt x="5738" y="1602"/>
                    <a:pt x="5623" y="1897"/>
                    <a:pt x="5361" y="2011"/>
                  </a:cubicBezTo>
                  <a:cubicBezTo>
                    <a:pt x="5361" y="2011"/>
                    <a:pt x="5366" y="2012"/>
                    <a:pt x="5377" y="2012"/>
                  </a:cubicBezTo>
                  <a:cubicBezTo>
                    <a:pt x="5484" y="2012"/>
                    <a:pt x="6095" y="1984"/>
                    <a:pt x="6229" y="1372"/>
                  </a:cubicBezTo>
                  <a:cubicBezTo>
                    <a:pt x="6334" y="822"/>
                    <a:pt x="5864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18"/>
            <p:cNvSpPr/>
            <p:nvPr/>
          </p:nvSpPr>
          <p:spPr>
            <a:xfrm>
              <a:off x="183302" y="5063823"/>
              <a:ext cx="152740" cy="108650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1" y="919"/>
                    <a:pt x="558" y="1722"/>
                  </a:cubicBezTo>
                  <a:cubicBezTo>
                    <a:pt x="869" y="2181"/>
                    <a:pt x="1377" y="2459"/>
                    <a:pt x="1935" y="2492"/>
                  </a:cubicBezTo>
                  <a:cubicBezTo>
                    <a:pt x="1869" y="2492"/>
                    <a:pt x="1476" y="2492"/>
                    <a:pt x="1295" y="2722"/>
                  </a:cubicBezTo>
                  <a:cubicBezTo>
                    <a:pt x="1181" y="2886"/>
                    <a:pt x="1131" y="3099"/>
                    <a:pt x="1148" y="3312"/>
                  </a:cubicBezTo>
                  <a:cubicBezTo>
                    <a:pt x="1202" y="3217"/>
                    <a:pt x="1312" y="3156"/>
                    <a:pt x="1423" y="3156"/>
                  </a:cubicBezTo>
                  <a:cubicBezTo>
                    <a:pt x="1446" y="3156"/>
                    <a:pt x="1469" y="3159"/>
                    <a:pt x="1492" y="3164"/>
                  </a:cubicBezTo>
                  <a:cubicBezTo>
                    <a:pt x="1598" y="3200"/>
                    <a:pt x="1757" y="3278"/>
                    <a:pt x="1941" y="3278"/>
                  </a:cubicBezTo>
                  <a:cubicBezTo>
                    <a:pt x="2096" y="3278"/>
                    <a:pt x="2270" y="3221"/>
                    <a:pt x="2443" y="3033"/>
                  </a:cubicBezTo>
                  <a:cubicBezTo>
                    <a:pt x="2820" y="2640"/>
                    <a:pt x="3312" y="2869"/>
                    <a:pt x="4656" y="2148"/>
                  </a:cubicBezTo>
                  <a:lnTo>
                    <a:pt x="4656" y="2148"/>
                  </a:lnTo>
                  <a:cubicBezTo>
                    <a:pt x="4656" y="2148"/>
                    <a:pt x="3926" y="2456"/>
                    <a:pt x="3109" y="2456"/>
                  </a:cubicBezTo>
                  <a:cubicBezTo>
                    <a:pt x="2647" y="2456"/>
                    <a:pt x="2157" y="2357"/>
                    <a:pt x="1754" y="2050"/>
                  </a:cubicBezTo>
                  <a:cubicBezTo>
                    <a:pt x="1099" y="1574"/>
                    <a:pt x="754" y="804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18"/>
            <p:cNvSpPr/>
            <p:nvPr/>
          </p:nvSpPr>
          <p:spPr>
            <a:xfrm>
              <a:off x="384401" y="4820307"/>
              <a:ext cx="145753" cy="205917"/>
            </a:xfrm>
            <a:custGeom>
              <a:rect b="b" l="l" r="r" t="t"/>
              <a:pathLst>
                <a:path extrusionOk="0" h="6277" w="4443">
                  <a:moveTo>
                    <a:pt x="2633" y="0"/>
                  </a:moveTo>
                  <a:cubicBezTo>
                    <a:pt x="2137" y="0"/>
                    <a:pt x="1621" y="202"/>
                    <a:pt x="1279" y="605"/>
                  </a:cubicBezTo>
                  <a:cubicBezTo>
                    <a:pt x="1" y="2244"/>
                    <a:pt x="902" y="4260"/>
                    <a:pt x="1656" y="5113"/>
                  </a:cubicBezTo>
                  <a:cubicBezTo>
                    <a:pt x="2083" y="5637"/>
                    <a:pt x="2640" y="6031"/>
                    <a:pt x="3263" y="6276"/>
                  </a:cubicBezTo>
                  <a:cubicBezTo>
                    <a:pt x="2689" y="6014"/>
                    <a:pt x="2181" y="5621"/>
                    <a:pt x="1788" y="5129"/>
                  </a:cubicBezTo>
                  <a:cubicBezTo>
                    <a:pt x="1509" y="4736"/>
                    <a:pt x="1312" y="4309"/>
                    <a:pt x="1181" y="3851"/>
                  </a:cubicBezTo>
                  <a:cubicBezTo>
                    <a:pt x="1034" y="3326"/>
                    <a:pt x="984" y="2769"/>
                    <a:pt x="1017" y="2211"/>
                  </a:cubicBezTo>
                  <a:cubicBezTo>
                    <a:pt x="1148" y="736"/>
                    <a:pt x="1984" y="195"/>
                    <a:pt x="2738" y="162"/>
                  </a:cubicBezTo>
                  <a:cubicBezTo>
                    <a:pt x="3082" y="162"/>
                    <a:pt x="3410" y="310"/>
                    <a:pt x="3656" y="556"/>
                  </a:cubicBezTo>
                  <a:cubicBezTo>
                    <a:pt x="4312" y="1097"/>
                    <a:pt x="3951" y="2047"/>
                    <a:pt x="3410" y="2277"/>
                  </a:cubicBezTo>
                  <a:cubicBezTo>
                    <a:pt x="3287" y="2338"/>
                    <a:pt x="3150" y="2372"/>
                    <a:pt x="3012" y="2372"/>
                  </a:cubicBezTo>
                  <a:cubicBezTo>
                    <a:pt x="2892" y="2372"/>
                    <a:pt x="2770" y="2347"/>
                    <a:pt x="2656" y="2293"/>
                  </a:cubicBezTo>
                  <a:cubicBezTo>
                    <a:pt x="2492" y="2195"/>
                    <a:pt x="2378" y="2031"/>
                    <a:pt x="2345" y="1834"/>
                  </a:cubicBezTo>
                  <a:cubicBezTo>
                    <a:pt x="2345" y="1737"/>
                    <a:pt x="2371" y="1714"/>
                    <a:pt x="2422" y="1714"/>
                  </a:cubicBezTo>
                  <a:cubicBezTo>
                    <a:pt x="2465" y="1714"/>
                    <a:pt x="2527" y="1731"/>
                    <a:pt x="2607" y="1731"/>
                  </a:cubicBezTo>
                  <a:cubicBezTo>
                    <a:pt x="2668" y="1731"/>
                    <a:pt x="2739" y="1721"/>
                    <a:pt x="2820" y="1687"/>
                  </a:cubicBezTo>
                  <a:cubicBezTo>
                    <a:pt x="3017" y="1572"/>
                    <a:pt x="3050" y="1293"/>
                    <a:pt x="2886" y="1130"/>
                  </a:cubicBezTo>
                  <a:cubicBezTo>
                    <a:pt x="2817" y="1056"/>
                    <a:pt x="2718" y="1015"/>
                    <a:pt x="2614" y="1015"/>
                  </a:cubicBezTo>
                  <a:cubicBezTo>
                    <a:pt x="2420" y="1015"/>
                    <a:pt x="2213" y="1158"/>
                    <a:pt x="2181" y="1490"/>
                  </a:cubicBezTo>
                  <a:cubicBezTo>
                    <a:pt x="2148" y="1736"/>
                    <a:pt x="2214" y="1982"/>
                    <a:pt x="2378" y="2146"/>
                  </a:cubicBezTo>
                  <a:lnTo>
                    <a:pt x="2443" y="2211"/>
                  </a:lnTo>
                  <a:cubicBezTo>
                    <a:pt x="2460" y="2228"/>
                    <a:pt x="2476" y="2244"/>
                    <a:pt x="2509" y="2261"/>
                  </a:cubicBezTo>
                  <a:lnTo>
                    <a:pt x="2558" y="2293"/>
                  </a:lnTo>
                  <a:lnTo>
                    <a:pt x="2591" y="2326"/>
                  </a:lnTo>
                  <a:lnTo>
                    <a:pt x="2623" y="2343"/>
                  </a:lnTo>
                  <a:cubicBezTo>
                    <a:pt x="2755" y="2408"/>
                    <a:pt x="2894" y="2441"/>
                    <a:pt x="3031" y="2441"/>
                  </a:cubicBezTo>
                  <a:cubicBezTo>
                    <a:pt x="3168" y="2441"/>
                    <a:pt x="3304" y="2408"/>
                    <a:pt x="3427" y="2343"/>
                  </a:cubicBezTo>
                  <a:cubicBezTo>
                    <a:pt x="4017" y="2129"/>
                    <a:pt x="4443" y="1080"/>
                    <a:pt x="3754" y="458"/>
                  </a:cubicBezTo>
                  <a:cubicBezTo>
                    <a:pt x="3480" y="153"/>
                    <a:pt x="3064" y="0"/>
                    <a:pt x="26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5" name="Google Shape;8435;p18"/>
          <p:cNvSpPr txBox="1"/>
          <p:nvPr/>
        </p:nvSpPr>
        <p:spPr>
          <a:xfrm>
            <a:off x="8251984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8436" name="Google Shape;8436;p18"/>
          <p:cNvSpPr txBox="1"/>
          <p:nvPr>
            <p:ph type="title"/>
          </p:nvPr>
        </p:nvSpPr>
        <p:spPr>
          <a:xfrm>
            <a:off x="5591425" y="2285400"/>
            <a:ext cx="23445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cxnSp>
        <p:nvCxnSpPr>
          <p:cNvPr id="8437" name="Google Shape;8437;p18"/>
          <p:cNvCxnSpPr/>
          <p:nvPr/>
        </p:nvCxnSpPr>
        <p:spPr>
          <a:xfrm>
            <a:off x="5680625" y="2828925"/>
            <a:ext cx="1771800" cy="0"/>
          </a:xfrm>
          <a:prstGeom prst="straightConnector1">
            <a:avLst/>
          </a:prstGeom>
          <a:noFill/>
          <a:ln cap="flat" cmpd="sng" w="9525">
            <a:solidFill>
              <a:srgbClr val="EFD67E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438" name="Google Shape;8438;p18"/>
          <p:cNvSpPr txBox="1"/>
          <p:nvPr>
            <p:ph idx="1" type="subTitle"/>
          </p:nvPr>
        </p:nvSpPr>
        <p:spPr>
          <a:xfrm>
            <a:off x="5742625" y="2839225"/>
            <a:ext cx="21933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with lateral pattern">
  <p:cSld name="BLANK_1_1_1">
    <p:spTree>
      <p:nvGrpSpPr>
        <p:cNvPr id="8439" name="Shape 8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40" name="Google Shape;8440;p19"/>
          <p:cNvGrpSpPr/>
          <p:nvPr/>
        </p:nvGrpSpPr>
        <p:grpSpPr>
          <a:xfrm>
            <a:off x="7487993" y="-173151"/>
            <a:ext cx="1763306" cy="6008172"/>
            <a:chOff x="7487993" y="-173151"/>
            <a:chExt cx="1763306" cy="6008172"/>
          </a:xfrm>
        </p:grpSpPr>
        <p:sp>
          <p:nvSpPr>
            <p:cNvPr id="8441" name="Google Shape;8441;p19"/>
            <p:cNvSpPr/>
            <p:nvPr/>
          </p:nvSpPr>
          <p:spPr>
            <a:xfrm>
              <a:off x="9169412" y="-126153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0"/>
                  </a:moveTo>
                  <a:lnTo>
                    <a:pt x="558" y="344"/>
                  </a:lnTo>
                  <a:cubicBezTo>
                    <a:pt x="525" y="607"/>
                    <a:pt x="443" y="869"/>
                    <a:pt x="295" y="1098"/>
                  </a:cubicBezTo>
                  <a:cubicBezTo>
                    <a:pt x="213" y="1197"/>
                    <a:pt x="148" y="1311"/>
                    <a:pt x="99" y="1426"/>
                  </a:cubicBezTo>
                  <a:cubicBezTo>
                    <a:pt x="0" y="1672"/>
                    <a:pt x="33" y="1967"/>
                    <a:pt x="230" y="2164"/>
                  </a:cubicBezTo>
                  <a:cubicBezTo>
                    <a:pt x="410" y="2426"/>
                    <a:pt x="525" y="2737"/>
                    <a:pt x="574" y="3065"/>
                  </a:cubicBezTo>
                  <a:cubicBezTo>
                    <a:pt x="590" y="3147"/>
                    <a:pt x="590" y="3393"/>
                    <a:pt x="607" y="3393"/>
                  </a:cubicBezTo>
                  <a:cubicBezTo>
                    <a:pt x="607" y="3393"/>
                    <a:pt x="623" y="3131"/>
                    <a:pt x="639" y="3065"/>
                  </a:cubicBezTo>
                  <a:cubicBezTo>
                    <a:pt x="672" y="2737"/>
                    <a:pt x="787" y="2426"/>
                    <a:pt x="984" y="2164"/>
                  </a:cubicBezTo>
                  <a:cubicBezTo>
                    <a:pt x="1164" y="1967"/>
                    <a:pt x="1213" y="1672"/>
                    <a:pt x="1098" y="1426"/>
                  </a:cubicBezTo>
                  <a:cubicBezTo>
                    <a:pt x="1049" y="1311"/>
                    <a:pt x="984" y="1197"/>
                    <a:pt x="918" y="1098"/>
                  </a:cubicBezTo>
                  <a:cubicBezTo>
                    <a:pt x="771" y="869"/>
                    <a:pt x="672" y="607"/>
                    <a:pt x="639" y="344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19"/>
            <p:cNvSpPr/>
            <p:nvPr/>
          </p:nvSpPr>
          <p:spPr>
            <a:xfrm>
              <a:off x="7912738" y="-173151"/>
              <a:ext cx="277712" cy="332152"/>
            </a:xfrm>
            <a:custGeom>
              <a:rect b="b" l="l" r="r" t="t"/>
              <a:pathLst>
                <a:path extrusionOk="0" h="10177" w="8509">
                  <a:moveTo>
                    <a:pt x="6272" y="0"/>
                  </a:moveTo>
                  <a:cubicBezTo>
                    <a:pt x="6079" y="0"/>
                    <a:pt x="5883" y="20"/>
                    <a:pt x="5689" y="63"/>
                  </a:cubicBezTo>
                  <a:cubicBezTo>
                    <a:pt x="4509" y="342"/>
                    <a:pt x="3738" y="1588"/>
                    <a:pt x="3509" y="2833"/>
                  </a:cubicBezTo>
                  <a:cubicBezTo>
                    <a:pt x="3492" y="2850"/>
                    <a:pt x="3492" y="2850"/>
                    <a:pt x="3492" y="2866"/>
                  </a:cubicBezTo>
                  <a:cubicBezTo>
                    <a:pt x="3263" y="4161"/>
                    <a:pt x="3492" y="5374"/>
                    <a:pt x="3443" y="6489"/>
                  </a:cubicBezTo>
                  <a:cubicBezTo>
                    <a:pt x="3509" y="7472"/>
                    <a:pt x="3148" y="8439"/>
                    <a:pt x="2443" y="9128"/>
                  </a:cubicBezTo>
                  <a:cubicBezTo>
                    <a:pt x="1771" y="9750"/>
                    <a:pt x="903" y="10111"/>
                    <a:pt x="1" y="10177"/>
                  </a:cubicBezTo>
                  <a:cubicBezTo>
                    <a:pt x="919" y="10144"/>
                    <a:pt x="1804" y="9800"/>
                    <a:pt x="2509" y="9193"/>
                  </a:cubicBezTo>
                  <a:cubicBezTo>
                    <a:pt x="3246" y="8488"/>
                    <a:pt x="3640" y="7505"/>
                    <a:pt x="3591" y="6489"/>
                  </a:cubicBezTo>
                  <a:cubicBezTo>
                    <a:pt x="3656" y="5374"/>
                    <a:pt x="3427" y="4128"/>
                    <a:pt x="3656" y="2883"/>
                  </a:cubicBezTo>
                  <a:cubicBezTo>
                    <a:pt x="3656" y="2866"/>
                    <a:pt x="3656" y="2866"/>
                    <a:pt x="3656" y="2866"/>
                  </a:cubicBezTo>
                  <a:cubicBezTo>
                    <a:pt x="3902" y="1637"/>
                    <a:pt x="4607" y="473"/>
                    <a:pt x="5705" y="211"/>
                  </a:cubicBezTo>
                  <a:cubicBezTo>
                    <a:pt x="5836" y="178"/>
                    <a:pt x="5967" y="162"/>
                    <a:pt x="6099" y="145"/>
                  </a:cubicBezTo>
                  <a:cubicBezTo>
                    <a:pt x="6126" y="144"/>
                    <a:pt x="6153" y="144"/>
                    <a:pt x="6181" y="144"/>
                  </a:cubicBezTo>
                  <a:cubicBezTo>
                    <a:pt x="6596" y="144"/>
                    <a:pt x="7006" y="261"/>
                    <a:pt x="7344" y="522"/>
                  </a:cubicBezTo>
                  <a:cubicBezTo>
                    <a:pt x="8049" y="1096"/>
                    <a:pt x="7967" y="2325"/>
                    <a:pt x="7557" y="2719"/>
                  </a:cubicBezTo>
                  <a:cubicBezTo>
                    <a:pt x="7475" y="2768"/>
                    <a:pt x="7410" y="2817"/>
                    <a:pt x="7312" y="2866"/>
                  </a:cubicBezTo>
                  <a:cubicBezTo>
                    <a:pt x="7197" y="2932"/>
                    <a:pt x="7066" y="2965"/>
                    <a:pt x="6935" y="2965"/>
                  </a:cubicBezTo>
                  <a:cubicBezTo>
                    <a:pt x="6803" y="2965"/>
                    <a:pt x="6672" y="2932"/>
                    <a:pt x="6558" y="2866"/>
                  </a:cubicBezTo>
                  <a:cubicBezTo>
                    <a:pt x="6476" y="2817"/>
                    <a:pt x="6410" y="2751"/>
                    <a:pt x="6377" y="2669"/>
                  </a:cubicBezTo>
                  <a:lnTo>
                    <a:pt x="6377" y="2669"/>
                  </a:lnTo>
                  <a:cubicBezTo>
                    <a:pt x="6377" y="2669"/>
                    <a:pt x="6402" y="2672"/>
                    <a:pt x="6440" y="2672"/>
                  </a:cubicBezTo>
                  <a:cubicBezTo>
                    <a:pt x="6570" y="2672"/>
                    <a:pt x="6859" y="2643"/>
                    <a:pt x="6935" y="2391"/>
                  </a:cubicBezTo>
                  <a:cubicBezTo>
                    <a:pt x="7066" y="2079"/>
                    <a:pt x="6869" y="1735"/>
                    <a:pt x="6558" y="1670"/>
                  </a:cubicBezTo>
                  <a:cubicBezTo>
                    <a:pt x="6502" y="1654"/>
                    <a:pt x="6446" y="1646"/>
                    <a:pt x="6392" y="1646"/>
                  </a:cubicBezTo>
                  <a:cubicBezTo>
                    <a:pt x="6004" y="1646"/>
                    <a:pt x="5692" y="2035"/>
                    <a:pt x="5836" y="2424"/>
                  </a:cubicBezTo>
                  <a:cubicBezTo>
                    <a:pt x="5885" y="2604"/>
                    <a:pt x="6017" y="2768"/>
                    <a:pt x="6164" y="2866"/>
                  </a:cubicBezTo>
                  <a:cubicBezTo>
                    <a:pt x="6412" y="3020"/>
                    <a:pt x="6695" y="3098"/>
                    <a:pt x="6977" y="3098"/>
                  </a:cubicBezTo>
                  <a:cubicBezTo>
                    <a:pt x="7236" y="3098"/>
                    <a:pt x="7494" y="3032"/>
                    <a:pt x="7721" y="2899"/>
                  </a:cubicBezTo>
                  <a:lnTo>
                    <a:pt x="7787" y="2866"/>
                  </a:lnTo>
                  <a:cubicBezTo>
                    <a:pt x="8311" y="2473"/>
                    <a:pt x="8508" y="1784"/>
                    <a:pt x="8262" y="1178"/>
                  </a:cubicBezTo>
                  <a:cubicBezTo>
                    <a:pt x="8032" y="460"/>
                    <a:pt x="7187" y="0"/>
                    <a:pt x="62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19"/>
            <p:cNvSpPr/>
            <p:nvPr/>
          </p:nvSpPr>
          <p:spPr>
            <a:xfrm>
              <a:off x="7591226" y="-143581"/>
              <a:ext cx="89916" cy="350723"/>
            </a:xfrm>
            <a:custGeom>
              <a:rect b="b" l="l" r="r" t="t"/>
              <a:pathLst>
                <a:path extrusionOk="0" h="10746" w="2755">
                  <a:moveTo>
                    <a:pt x="1458" y="1"/>
                  </a:moveTo>
                  <a:cubicBezTo>
                    <a:pt x="1124" y="1"/>
                    <a:pt x="779" y="125"/>
                    <a:pt x="509" y="419"/>
                  </a:cubicBezTo>
                  <a:cubicBezTo>
                    <a:pt x="165" y="846"/>
                    <a:pt x="1" y="1403"/>
                    <a:pt x="34" y="1960"/>
                  </a:cubicBezTo>
                  <a:cubicBezTo>
                    <a:pt x="50" y="2485"/>
                    <a:pt x="148" y="3009"/>
                    <a:pt x="345" y="3501"/>
                  </a:cubicBezTo>
                  <a:cubicBezTo>
                    <a:pt x="1181" y="5550"/>
                    <a:pt x="2066" y="7500"/>
                    <a:pt x="1525" y="8943"/>
                  </a:cubicBezTo>
                  <a:cubicBezTo>
                    <a:pt x="1263" y="9697"/>
                    <a:pt x="755" y="10336"/>
                    <a:pt x="83" y="10746"/>
                  </a:cubicBezTo>
                  <a:cubicBezTo>
                    <a:pt x="165" y="10697"/>
                    <a:pt x="1066" y="10287"/>
                    <a:pt x="1607" y="8976"/>
                  </a:cubicBezTo>
                  <a:cubicBezTo>
                    <a:pt x="2214" y="7500"/>
                    <a:pt x="1345" y="5468"/>
                    <a:pt x="509" y="3435"/>
                  </a:cubicBezTo>
                  <a:cubicBezTo>
                    <a:pt x="329" y="2960"/>
                    <a:pt x="230" y="2468"/>
                    <a:pt x="198" y="1944"/>
                  </a:cubicBezTo>
                  <a:cubicBezTo>
                    <a:pt x="165" y="1436"/>
                    <a:pt x="312" y="928"/>
                    <a:pt x="607" y="501"/>
                  </a:cubicBezTo>
                  <a:cubicBezTo>
                    <a:pt x="847" y="231"/>
                    <a:pt x="1164" y="115"/>
                    <a:pt x="1474" y="115"/>
                  </a:cubicBezTo>
                  <a:cubicBezTo>
                    <a:pt x="1993" y="115"/>
                    <a:pt x="2492" y="439"/>
                    <a:pt x="2574" y="911"/>
                  </a:cubicBezTo>
                  <a:cubicBezTo>
                    <a:pt x="2682" y="1436"/>
                    <a:pt x="2267" y="1917"/>
                    <a:pt x="1754" y="1917"/>
                  </a:cubicBezTo>
                  <a:cubicBezTo>
                    <a:pt x="1721" y="1917"/>
                    <a:pt x="1689" y="1915"/>
                    <a:pt x="1656" y="1911"/>
                  </a:cubicBezTo>
                  <a:lnTo>
                    <a:pt x="1640" y="1911"/>
                  </a:lnTo>
                  <a:cubicBezTo>
                    <a:pt x="1624" y="1911"/>
                    <a:pt x="1607" y="1911"/>
                    <a:pt x="1591" y="1895"/>
                  </a:cubicBezTo>
                  <a:cubicBezTo>
                    <a:pt x="1509" y="1878"/>
                    <a:pt x="1443" y="1829"/>
                    <a:pt x="1410" y="1763"/>
                  </a:cubicBezTo>
                  <a:cubicBezTo>
                    <a:pt x="1410" y="1763"/>
                    <a:pt x="1378" y="1698"/>
                    <a:pt x="1410" y="1649"/>
                  </a:cubicBezTo>
                  <a:cubicBezTo>
                    <a:pt x="1443" y="1616"/>
                    <a:pt x="1804" y="1649"/>
                    <a:pt x="1820" y="1321"/>
                  </a:cubicBezTo>
                  <a:cubicBezTo>
                    <a:pt x="1831" y="1069"/>
                    <a:pt x="1627" y="905"/>
                    <a:pt x="1418" y="905"/>
                  </a:cubicBezTo>
                  <a:cubicBezTo>
                    <a:pt x="1301" y="905"/>
                    <a:pt x="1182" y="957"/>
                    <a:pt x="1099" y="1075"/>
                  </a:cubicBezTo>
                  <a:cubicBezTo>
                    <a:pt x="902" y="1337"/>
                    <a:pt x="1165" y="1927"/>
                    <a:pt x="1689" y="1960"/>
                  </a:cubicBezTo>
                  <a:lnTo>
                    <a:pt x="1853" y="1960"/>
                  </a:lnTo>
                  <a:cubicBezTo>
                    <a:pt x="2378" y="1911"/>
                    <a:pt x="2755" y="1419"/>
                    <a:pt x="2656" y="895"/>
                  </a:cubicBezTo>
                  <a:cubicBezTo>
                    <a:pt x="2583" y="375"/>
                    <a:pt x="2036" y="1"/>
                    <a:pt x="14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19"/>
            <p:cNvSpPr/>
            <p:nvPr/>
          </p:nvSpPr>
          <p:spPr>
            <a:xfrm>
              <a:off x="7593380" y="207109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19"/>
            <p:cNvSpPr/>
            <p:nvPr/>
          </p:nvSpPr>
          <p:spPr>
            <a:xfrm>
              <a:off x="7487993" y="-126153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0"/>
                  </a:moveTo>
                  <a:lnTo>
                    <a:pt x="574" y="344"/>
                  </a:lnTo>
                  <a:cubicBezTo>
                    <a:pt x="541" y="607"/>
                    <a:pt x="443" y="869"/>
                    <a:pt x="295" y="1098"/>
                  </a:cubicBezTo>
                  <a:cubicBezTo>
                    <a:pt x="230" y="1197"/>
                    <a:pt x="164" y="1311"/>
                    <a:pt x="115" y="1426"/>
                  </a:cubicBezTo>
                  <a:cubicBezTo>
                    <a:pt x="0" y="1672"/>
                    <a:pt x="49" y="1967"/>
                    <a:pt x="230" y="2164"/>
                  </a:cubicBezTo>
                  <a:cubicBezTo>
                    <a:pt x="426" y="2426"/>
                    <a:pt x="541" y="2737"/>
                    <a:pt x="574" y="3065"/>
                  </a:cubicBezTo>
                  <a:cubicBezTo>
                    <a:pt x="590" y="3147"/>
                    <a:pt x="607" y="3393"/>
                    <a:pt x="607" y="3393"/>
                  </a:cubicBezTo>
                  <a:cubicBezTo>
                    <a:pt x="623" y="3393"/>
                    <a:pt x="623" y="3131"/>
                    <a:pt x="640" y="3065"/>
                  </a:cubicBezTo>
                  <a:cubicBezTo>
                    <a:pt x="689" y="2737"/>
                    <a:pt x="803" y="2426"/>
                    <a:pt x="1000" y="2164"/>
                  </a:cubicBezTo>
                  <a:cubicBezTo>
                    <a:pt x="1180" y="1967"/>
                    <a:pt x="1213" y="1672"/>
                    <a:pt x="1115" y="1426"/>
                  </a:cubicBezTo>
                  <a:cubicBezTo>
                    <a:pt x="1066" y="1311"/>
                    <a:pt x="1000" y="1197"/>
                    <a:pt x="918" y="1098"/>
                  </a:cubicBezTo>
                  <a:cubicBezTo>
                    <a:pt x="771" y="869"/>
                    <a:pt x="689" y="607"/>
                    <a:pt x="656" y="344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19"/>
            <p:cNvSpPr/>
            <p:nvPr/>
          </p:nvSpPr>
          <p:spPr>
            <a:xfrm>
              <a:off x="8347698" y="1022132"/>
              <a:ext cx="295859" cy="206171"/>
            </a:xfrm>
            <a:custGeom>
              <a:rect b="b" l="l" r="r" t="t"/>
              <a:pathLst>
                <a:path extrusionOk="0" h="6317" w="9065">
                  <a:moveTo>
                    <a:pt x="7060" y="1"/>
                  </a:moveTo>
                  <a:cubicBezTo>
                    <a:pt x="6604" y="1"/>
                    <a:pt x="6174" y="163"/>
                    <a:pt x="5901" y="501"/>
                  </a:cubicBezTo>
                  <a:cubicBezTo>
                    <a:pt x="5508" y="911"/>
                    <a:pt x="5475" y="1534"/>
                    <a:pt x="5786" y="2009"/>
                  </a:cubicBezTo>
                  <a:cubicBezTo>
                    <a:pt x="5885" y="2140"/>
                    <a:pt x="6016" y="2255"/>
                    <a:pt x="6163" y="2320"/>
                  </a:cubicBezTo>
                  <a:lnTo>
                    <a:pt x="6196" y="2320"/>
                  </a:lnTo>
                  <a:lnTo>
                    <a:pt x="6278" y="2353"/>
                  </a:lnTo>
                  <a:lnTo>
                    <a:pt x="6360" y="2369"/>
                  </a:lnTo>
                  <a:cubicBezTo>
                    <a:pt x="6437" y="2391"/>
                    <a:pt x="6513" y="2401"/>
                    <a:pt x="6589" y="2401"/>
                  </a:cubicBezTo>
                  <a:cubicBezTo>
                    <a:pt x="6803" y="2401"/>
                    <a:pt x="7006" y="2318"/>
                    <a:pt x="7163" y="2173"/>
                  </a:cubicBezTo>
                  <a:cubicBezTo>
                    <a:pt x="7554" y="1752"/>
                    <a:pt x="7284" y="1208"/>
                    <a:pt x="6946" y="1208"/>
                  </a:cubicBezTo>
                  <a:cubicBezTo>
                    <a:pt x="6915" y="1208"/>
                    <a:pt x="6883" y="1212"/>
                    <a:pt x="6852" y="1222"/>
                  </a:cubicBezTo>
                  <a:cubicBezTo>
                    <a:pt x="6524" y="1320"/>
                    <a:pt x="6458" y="1714"/>
                    <a:pt x="6688" y="1845"/>
                  </a:cubicBezTo>
                  <a:cubicBezTo>
                    <a:pt x="6748" y="1875"/>
                    <a:pt x="6808" y="1890"/>
                    <a:pt x="6866" y="1890"/>
                  </a:cubicBezTo>
                  <a:cubicBezTo>
                    <a:pt x="6965" y="1890"/>
                    <a:pt x="7058" y="1846"/>
                    <a:pt x="7130" y="1763"/>
                  </a:cubicBezTo>
                  <a:lnTo>
                    <a:pt x="7130" y="1763"/>
                  </a:lnTo>
                  <a:cubicBezTo>
                    <a:pt x="7180" y="1911"/>
                    <a:pt x="7114" y="2074"/>
                    <a:pt x="6999" y="2156"/>
                  </a:cubicBezTo>
                  <a:cubicBezTo>
                    <a:pt x="6860" y="2261"/>
                    <a:pt x="6688" y="2316"/>
                    <a:pt x="6512" y="2316"/>
                  </a:cubicBezTo>
                  <a:cubicBezTo>
                    <a:pt x="6439" y="2316"/>
                    <a:pt x="6366" y="2307"/>
                    <a:pt x="6294" y="2288"/>
                  </a:cubicBezTo>
                  <a:cubicBezTo>
                    <a:pt x="6196" y="2271"/>
                    <a:pt x="6114" y="2222"/>
                    <a:pt x="6032" y="2173"/>
                  </a:cubicBezTo>
                  <a:cubicBezTo>
                    <a:pt x="5540" y="1763"/>
                    <a:pt x="5491" y="1009"/>
                    <a:pt x="5950" y="550"/>
                  </a:cubicBezTo>
                  <a:cubicBezTo>
                    <a:pt x="6204" y="249"/>
                    <a:pt x="6595" y="106"/>
                    <a:pt x="7010" y="106"/>
                  </a:cubicBezTo>
                  <a:cubicBezTo>
                    <a:pt x="7883" y="106"/>
                    <a:pt x="8862" y="739"/>
                    <a:pt x="8884" y="1861"/>
                  </a:cubicBezTo>
                  <a:cubicBezTo>
                    <a:pt x="8901" y="2665"/>
                    <a:pt x="8458" y="3419"/>
                    <a:pt x="7753" y="3796"/>
                  </a:cubicBezTo>
                  <a:lnTo>
                    <a:pt x="7688" y="3812"/>
                  </a:lnTo>
                  <a:cubicBezTo>
                    <a:pt x="7606" y="3845"/>
                    <a:pt x="7507" y="3877"/>
                    <a:pt x="7409" y="3894"/>
                  </a:cubicBezTo>
                  <a:cubicBezTo>
                    <a:pt x="7181" y="3949"/>
                    <a:pt x="6953" y="3973"/>
                    <a:pt x="6726" y="3973"/>
                  </a:cubicBezTo>
                  <a:cubicBezTo>
                    <a:pt x="5164" y="3973"/>
                    <a:pt x="3635" y="2834"/>
                    <a:pt x="2298" y="2834"/>
                  </a:cubicBezTo>
                  <a:cubicBezTo>
                    <a:pt x="2153" y="2834"/>
                    <a:pt x="2009" y="2848"/>
                    <a:pt x="1869" y="2878"/>
                  </a:cubicBezTo>
                  <a:cubicBezTo>
                    <a:pt x="607" y="3156"/>
                    <a:pt x="246" y="4041"/>
                    <a:pt x="148" y="4582"/>
                  </a:cubicBezTo>
                  <a:cubicBezTo>
                    <a:pt x="0" y="5140"/>
                    <a:pt x="115" y="5730"/>
                    <a:pt x="557" y="6074"/>
                  </a:cubicBezTo>
                  <a:cubicBezTo>
                    <a:pt x="774" y="6241"/>
                    <a:pt x="1037" y="6317"/>
                    <a:pt x="1295" y="6317"/>
                  </a:cubicBezTo>
                  <a:cubicBezTo>
                    <a:pt x="1723" y="6317"/>
                    <a:pt x="2138" y="6110"/>
                    <a:pt x="2311" y="5762"/>
                  </a:cubicBezTo>
                  <a:cubicBezTo>
                    <a:pt x="2639" y="5222"/>
                    <a:pt x="2361" y="4517"/>
                    <a:pt x="1869" y="4402"/>
                  </a:cubicBezTo>
                  <a:cubicBezTo>
                    <a:pt x="1769" y="4358"/>
                    <a:pt x="1666" y="4337"/>
                    <a:pt x="1565" y="4337"/>
                  </a:cubicBezTo>
                  <a:cubicBezTo>
                    <a:pt x="1253" y="4337"/>
                    <a:pt x="960" y="4535"/>
                    <a:pt x="836" y="4845"/>
                  </a:cubicBezTo>
                  <a:cubicBezTo>
                    <a:pt x="803" y="4959"/>
                    <a:pt x="803" y="5090"/>
                    <a:pt x="820" y="5222"/>
                  </a:cubicBezTo>
                  <a:lnTo>
                    <a:pt x="820" y="5238"/>
                  </a:lnTo>
                  <a:lnTo>
                    <a:pt x="836" y="5271"/>
                  </a:lnTo>
                  <a:cubicBezTo>
                    <a:pt x="836" y="5287"/>
                    <a:pt x="836" y="5287"/>
                    <a:pt x="836" y="5304"/>
                  </a:cubicBezTo>
                  <a:cubicBezTo>
                    <a:pt x="910" y="5525"/>
                    <a:pt x="1113" y="5663"/>
                    <a:pt x="1334" y="5663"/>
                  </a:cubicBezTo>
                  <a:cubicBezTo>
                    <a:pt x="1408" y="5663"/>
                    <a:pt x="1484" y="5648"/>
                    <a:pt x="1557" y="5615"/>
                  </a:cubicBezTo>
                  <a:cubicBezTo>
                    <a:pt x="1904" y="5473"/>
                    <a:pt x="1796" y="4924"/>
                    <a:pt x="1454" y="4924"/>
                  </a:cubicBezTo>
                  <a:cubicBezTo>
                    <a:pt x="1439" y="4924"/>
                    <a:pt x="1425" y="4925"/>
                    <a:pt x="1410" y="4927"/>
                  </a:cubicBezTo>
                  <a:cubicBezTo>
                    <a:pt x="1033" y="4959"/>
                    <a:pt x="1098" y="5320"/>
                    <a:pt x="1049" y="5385"/>
                  </a:cubicBezTo>
                  <a:cubicBezTo>
                    <a:pt x="1038" y="5394"/>
                    <a:pt x="1026" y="5398"/>
                    <a:pt x="1014" y="5398"/>
                  </a:cubicBezTo>
                  <a:cubicBezTo>
                    <a:pt x="957" y="5398"/>
                    <a:pt x="899" y="5314"/>
                    <a:pt x="885" y="5287"/>
                  </a:cubicBezTo>
                  <a:cubicBezTo>
                    <a:pt x="820" y="5090"/>
                    <a:pt x="836" y="4894"/>
                    <a:pt x="918" y="4713"/>
                  </a:cubicBezTo>
                  <a:cubicBezTo>
                    <a:pt x="1069" y="4504"/>
                    <a:pt x="1302" y="4394"/>
                    <a:pt x="1542" y="4394"/>
                  </a:cubicBezTo>
                  <a:cubicBezTo>
                    <a:pt x="1640" y="4394"/>
                    <a:pt x="1740" y="4413"/>
                    <a:pt x="1836" y="4451"/>
                  </a:cubicBezTo>
                  <a:cubicBezTo>
                    <a:pt x="2295" y="4566"/>
                    <a:pt x="2541" y="5222"/>
                    <a:pt x="2229" y="5730"/>
                  </a:cubicBezTo>
                  <a:cubicBezTo>
                    <a:pt x="2071" y="6037"/>
                    <a:pt x="1696" y="6212"/>
                    <a:pt x="1313" y="6212"/>
                  </a:cubicBezTo>
                  <a:cubicBezTo>
                    <a:pt x="1062" y="6212"/>
                    <a:pt x="807" y="6138"/>
                    <a:pt x="607" y="5976"/>
                  </a:cubicBezTo>
                  <a:cubicBezTo>
                    <a:pt x="66" y="5566"/>
                    <a:pt x="115" y="4631"/>
                    <a:pt x="541" y="4058"/>
                  </a:cubicBezTo>
                  <a:cubicBezTo>
                    <a:pt x="893" y="3593"/>
                    <a:pt x="1494" y="3350"/>
                    <a:pt x="2118" y="3350"/>
                  </a:cubicBezTo>
                  <a:cubicBezTo>
                    <a:pt x="2308" y="3350"/>
                    <a:pt x="2500" y="3373"/>
                    <a:pt x="2688" y="3419"/>
                  </a:cubicBezTo>
                  <a:cubicBezTo>
                    <a:pt x="3492" y="3615"/>
                    <a:pt x="4327" y="3959"/>
                    <a:pt x="5196" y="4205"/>
                  </a:cubicBezTo>
                  <a:cubicBezTo>
                    <a:pt x="5519" y="4264"/>
                    <a:pt x="5848" y="4297"/>
                    <a:pt x="6173" y="4297"/>
                  </a:cubicBezTo>
                  <a:cubicBezTo>
                    <a:pt x="6757" y="4297"/>
                    <a:pt x="7330" y="4190"/>
                    <a:pt x="7835" y="3927"/>
                  </a:cubicBezTo>
                  <a:cubicBezTo>
                    <a:pt x="8589" y="3517"/>
                    <a:pt x="9065" y="2714"/>
                    <a:pt x="9032" y="1845"/>
                  </a:cubicBezTo>
                  <a:cubicBezTo>
                    <a:pt x="8988" y="653"/>
                    <a:pt x="7974" y="1"/>
                    <a:pt x="70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19"/>
            <p:cNvSpPr/>
            <p:nvPr/>
          </p:nvSpPr>
          <p:spPr>
            <a:xfrm>
              <a:off x="8248186" y="1199484"/>
              <a:ext cx="201178" cy="202255"/>
            </a:xfrm>
            <a:custGeom>
              <a:rect b="b" l="l" r="r" t="t"/>
              <a:pathLst>
                <a:path extrusionOk="0" h="6197" w="6164">
                  <a:moveTo>
                    <a:pt x="3098" y="1"/>
                  </a:moveTo>
                  <a:cubicBezTo>
                    <a:pt x="3049" y="115"/>
                    <a:pt x="3033" y="247"/>
                    <a:pt x="3016" y="361"/>
                  </a:cubicBezTo>
                  <a:cubicBezTo>
                    <a:pt x="3016" y="361"/>
                    <a:pt x="2918" y="1263"/>
                    <a:pt x="2049" y="1394"/>
                  </a:cubicBezTo>
                  <a:cubicBezTo>
                    <a:pt x="1164" y="1509"/>
                    <a:pt x="590" y="1640"/>
                    <a:pt x="558" y="2295"/>
                  </a:cubicBezTo>
                  <a:cubicBezTo>
                    <a:pt x="528" y="2911"/>
                    <a:pt x="346" y="3238"/>
                    <a:pt x="77" y="3238"/>
                  </a:cubicBezTo>
                  <a:cubicBezTo>
                    <a:pt x="52" y="3238"/>
                    <a:pt x="26" y="3235"/>
                    <a:pt x="0" y="3230"/>
                  </a:cubicBezTo>
                  <a:lnTo>
                    <a:pt x="0" y="3230"/>
                  </a:lnTo>
                  <a:cubicBezTo>
                    <a:pt x="0" y="3230"/>
                    <a:pt x="375" y="3763"/>
                    <a:pt x="972" y="3763"/>
                  </a:cubicBezTo>
                  <a:cubicBezTo>
                    <a:pt x="1093" y="3763"/>
                    <a:pt x="1223" y="3741"/>
                    <a:pt x="1361" y="3689"/>
                  </a:cubicBezTo>
                  <a:cubicBezTo>
                    <a:pt x="2197" y="3377"/>
                    <a:pt x="2131" y="2820"/>
                    <a:pt x="2131" y="2672"/>
                  </a:cubicBezTo>
                  <a:cubicBezTo>
                    <a:pt x="2147" y="2519"/>
                    <a:pt x="2219" y="2309"/>
                    <a:pt x="2362" y="2309"/>
                  </a:cubicBezTo>
                  <a:cubicBezTo>
                    <a:pt x="2372" y="2309"/>
                    <a:pt x="2383" y="2310"/>
                    <a:pt x="2393" y="2312"/>
                  </a:cubicBezTo>
                  <a:cubicBezTo>
                    <a:pt x="2541" y="2345"/>
                    <a:pt x="2623" y="2672"/>
                    <a:pt x="2393" y="2967"/>
                  </a:cubicBezTo>
                  <a:cubicBezTo>
                    <a:pt x="2049" y="3312"/>
                    <a:pt x="2000" y="3853"/>
                    <a:pt x="2295" y="4262"/>
                  </a:cubicBezTo>
                  <a:cubicBezTo>
                    <a:pt x="2639" y="4820"/>
                    <a:pt x="3098" y="6197"/>
                    <a:pt x="3098" y="6197"/>
                  </a:cubicBezTo>
                  <a:cubicBezTo>
                    <a:pt x="3098" y="6197"/>
                    <a:pt x="3541" y="4820"/>
                    <a:pt x="3901" y="4262"/>
                  </a:cubicBezTo>
                  <a:cubicBezTo>
                    <a:pt x="4180" y="3869"/>
                    <a:pt x="4147" y="3312"/>
                    <a:pt x="3803" y="2967"/>
                  </a:cubicBezTo>
                  <a:cubicBezTo>
                    <a:pt x="3557" y="2672"/>
                    <a:pt x="3623" y="2345"/>
                    <a:pt x="3787" y="2312"/>
                  </a:cubicBezTo>
                  <a:cubicBezTo>
                    <a:pt x="3793" y="2311"/>
                    <a:pt x="3799" y="2311"/>
                    <a:pt x="3804" y="2311"/>
                  </a:cubicBezTo>
                  <a:cubicBezTo>
                    <a:pt x="3957" y="2311"/>
                    <a:pt x="4033" y="2514"/>
                    <a:pt x="4033" y="2672"/>
                  </a:cubicBezTo>
                  <a:cubicBezTo>
                    <a:pt x="4049" y="2836"/>
                    <a:pt x="3983" y="3377"/>
                    <a:pt x="4803" y="3689"/>
                  </a:cubicBezTo>
                  <a:cubicBezTo>
                    <a:pt x="4944" y="3741"/>
                    <a:pt x="5075" y="3763"/>
                    <a:pt x="5197" y="3763"/>
                  </a:cubicBezTo>
                  <a:cubicBezTo>
                    <a:pt x="5800" y="3763"/>
                    <a:pt x="6163" y="3230"/>
                    <a:pt x="6164" y="3230"/>
                  </a:cubicBezTo>
                  <a:lnTo>
                    <a:pt x="6164" y="3230"/>
                  </a:lnTo>
                  <a:cubicBezTo>
                    <a:pt x="6139" y="3235"/>
                    <a:pt x="6115" y="3238"/>
                    <a:pt x="6091" y="3238"/>
                  </a:cubicBezTo>
                  <a:cubicBezTo>
                    <a:pt x="5834" y="3238"/>
                    <a:pt x="5653" y="2911"/>
                    <a:pt x="5623" y="2295"/>
                  </a:cubicBezTo>
                  <a:cubicBezTo>
                    <a:pt x="5590" y="1640"/>
                    <a:pt x="5000" y="1509"/>
                    <a:pt x="4131" y="1394"/>
                  </a:cubicBezTo>
                  <a:cubicBezTo>
                    <a:pt x="3246" y="1263"/>
                    <a:pt x="3164" y="361"/>
                    <a:pt x="3164" y="361"/>
                  </a:cubicBezTo>
                  <a:cubicBezTo>
                    <a:pt x="3147" y="247"/>
                    <a:pt x="3131" y="115"/>
                    <a:pt x="309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19"/>
            <p:cNvSpPr/>
            <p:nvPr/>
          </p:nvSpPr>
          <p:spPr>
            <a:xfrm>
              <a:off x="8382979" y="1138942"/>
              <a:ext cx="210838" cy="121020"/>
            </a:xfrm>
            <a:custGeom>
              <a:rect b="b" l="l" r="r" t="t"/>
              <a:pathLst>
                <a:path extrusionOk="0" h="3708" w="6460">
                  <a:moveTo>
                    <a:pt x="954" y="0"/>
                  </a:moveTo>
                  <a:cubicBezTo>
                    <a:pt x="333" y="0"/>
                    <a:pt x="1" y="266"/>
                    <a:pt x="1" y="266"/>
                  </a:cubicBezTo>
                  <a:cubicBezTo>
                    <a:pt x="232" y="193"/>
                    <a:pt x="445" y="147"/>
                    <a:pt x="656" y="147"/>
                  </a:cubicBezTo>
                  <a:cubicBezTo>
                    <a:pt x="966" y="147"/>
                    <a:pt x="1272" y="248"/>
                    <a:pt x="1624" y="512"/>
                  </a:cubicBezTo>
                  <a:cubicBezTo>
                    <a:pt x="2214" y="954"/>
                    <a:pt x="1853" y="1708"/>
                    <a:pt x="1755" y="2200"/>
                  </a:cubicBezTo>
                  <a:cubicBezTo>
                    <a:pt x="1657" y="2708"/>
                    <a:pt x="2361" y="2921"/>
                    <a:pt x="2722" y="3085"/>
                  </a:cubicBezTo>
                  <a:cubicBezTo>
                    <a:pt x="3083" y="3249"/>
                    <a:pt x="2902" y="3708"/>
                    <a:pt x="2902" y="3708"/>
                  </a:cubicBezTo>
                  <a:cubicBezTo>
                    <a:pt x="4230" y="2888"/>
                    <a:pt x="3378" y="1938"/>
                    <a:pt x="3148" y="1675"/>
                  </a:cubicBezTo>
                  <a:cubicBezTo>
                    <a:pt x="2959" y="1446"/>
                    <a:pt x="3082" y="1216"/>
                    <a:pt x="3269" y="1216"/>
                  </a:cubicBezTo>
                  <a:cubicBezTo>
                    <a:pt x="3308" y="1216"/>
                    <a:pt x="3351" y="1226"/>
                    <a:pt x="3394" y="1249"/>
                  </a:cubicBezTo>
                  <a:cubicBezTo>
                    <a:pt x="3623" y="1380"/>
                    <a:pt x="3263" y="1872"/>
                    <a:pt x="3951" y="2315"/>
                  </a:cubicBezTo>
                  <a:cubicBezTo>
                    <a:pt x="4119" y="2421"/>
                    <a:pt x="4277" y="2461"/>
                    <a:pt x="4419" y="2461"/>
                  </a:cubicBezTo>
                  <a:cubicBezTo>
                    <a:pt x="4846" y="2461"/>
                    <a:pt x="5131" y="2102"/>
                    <a:pt x="5131" y="2102"/>
                  </a:cubicBezTo>
                  <a:lnTo>
                    <a:pt x="5131" y="2102"/>
                  </a:lnTo>
                  <a:cubicBezTo>
                    <a:pt x="5126" y="2102"/>
                    <a:pt x="5120" y="2102"/>
                    <a:pt x="5114" y="2102"/>
                  </a:cubicBezTo>
                  <a:cubicBezTo>
                    <a:pt x="4744" y="2102"/>
                    <a:pt x="4949" y="1575"/>
                    <a:pt x="4787" y="1429"/>
                  </a:cubicBezTo>
                  <a:cubicBezTo>
                    <a:pt x="4703" y="1366"/>
                    <a:pt x="4604" y="1330"/>
                    <a:pt x="4510" y="1330"/>
                  </a:cubicBezTo>
                  <a:cubicBezTo>
                    <a:pt x="4458" y="1330"/>
                    <a:pt x="4408" y="1341"/>
                    <a:pt x="4361" y="1364"/>
                  </a:cubicBezTo>
                  <a:cubicBezTo>
                    <a:pt x="4318" y="1371"/>
                    <a:pt x="4275" y="1374"/>
                    <a:pt x="4235" y="1374"/>
                  </a:cubicBezTo>
                  <a:cubicBezTo>
                    <a:pt x="4079" y="1374"/>
                    <a:pt x="3968" y="1324"/>
                    <a:pt x="4033" y="1233"/>
                  </a:cubicBezTo>
                  <a:cubicBezTo>
                    <a:pt x="4069" y="1183"/>
                    <a:pt x="4108" y="1165"/>
                    <a:pt x="4159" y="1165"/>
                  </a:cubicBezTo>
                  <a:cubicBezTo>
                    <a:pt x="4295" y="1165"/>
                    <a:pt x="4521" y="1295"/>
                    <a:pt x="5033" y="1331"/>
                  </a:cubicBezTo>
                  <a:cubicBezTo>
                    <a:pt x="5069" y="1334"/>
                    <a:pt x="5104" y="1335"/>
                    <a:pt x="5139" y="1335"/>
                  </a:cubicBezTo>
                  <a:cubicBezTo>
                    <a:pt x="5904" y="1335"/>
                    <a:pt x="6459" y="676"/>
                    <a:pt x="6459" y="675"/>
                  </a:cubicBezTo>
                  <a:lnTo>
                    <a:pt x="6459" y="675"/>
                  </a:lnTo>
                  <a:cubicBezTo>
                    <a:pt x="6005" y="931"/>
                    <a:pt x="5521" y="1029"/>
                    <a:pt x="5034" y="1029"/>
                  </a:cubicBezTo>
                  <a:cubicBezTo>
                    <a:pt x="3869" y="1029"/>
                    <a:pt x="2686" y="468"/>
                    <a:pt x="1853" y="167"/>
                  </a:cubicBezTo>
                  <a:cubicBezTo>
                    <a:pt x="1508" y="44"/>
                    <a:pt x="1207" y="0"/>
                    <a:pt x="95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19"/>
            <p:cNvSpPr/>
            <p:nvPr/>
          </p:nvSpPr>
          <p:spPr>
            <a:xfrm>
              <a:off x="8437027" y="1019260"/>
              <a:ext cx="118246" cy="82377"/>
            </a:xfrm>
            <a:custGeom>
              <a:rect b="b" l="l" r="r" t="t"/>
              <a:pathLst>
                <a:path extrusionOk="0" h="2524" w="3623">
                  <a:moveTo>
                    <a:pt x="2514" y="1"/>
                  </a:moveTo>
                  <a:cubicBezTo>
                    <a:pt x="1924" y="1"/>
                    <a:pt x="1243" y="126"/>
                    <a:pt x="869" y="622"/>
                  </a:cubicBezTo>
                  <a:cubicBezTo>
                    <a:pt x="1" y="1769"/>
                    <a:pt x="525" y="2523"/>
                    <a:pt x="525" y="2523"/>
                  </a:cubicBezTo>
                  <a:cubicBezTo>
                    <a:pt x="525" y="2523"/>
                    <a:pt x="361" y="2162"/>
                    <a:pt x="1394" y="2162"/>
                  </a:cubicBezTo>
                  <a:cubicBezTo>
                    <a:pt x="2426" y="2146"/>
                    <a:pt x="2312" y="1490"/>
                    <a:pt x="2263" y="1261"/>
                  </a:cubicBezTo>
                  <a:cubicBezTo>
                    <a:pt x="2181" y="1015"/>
                    <a:pt x="2246" y="736"/>
                    <a:pt x="2426" y="556"/>
                  </a:cubicBezTo>
                  <a:cubicBezTo>
                    <a:pt x="2656" y="195"/>
                    <a:pt x="3623" y="130"/>
                    <a:pt x="3623" y="130"/>
                  </a:cubicBezTo>
                  <a:cubicBezTo>
                    <a:pt x="3623" y="130"/>
                    <a:pt x="3115" y="1"/>
                    <a:pt x="25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19"/>
            <p:cNvSpPr/>
            <p:nvPr/>
          </p:nvSpPr>
          <p:spPr>
            <a:xfrm>
              <a:off x="8527432" y="932020"/>
              <a:ext cx="73859" cy="87762"/>
            </a:xfrm>
            <a:custGeom>
              <a:rect b="b" l="l" r="r" t="t"/>
              <a:pathLst>
                <a:path extrusionOk="0" h="2689" w="2263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4"/>
                    <a:pt x="1" y="1344"/>
                    <a:pt x="247" y="2016"/>
                  </a:cubicBezTo>
                  <a:cubicBezTo>
                    <a:pt x="492" y="2688"/>
                    <a:pt x="1689" y="2426"/>
                    <a:pt x="2263" y="2606"/>
                  </a:cubicBezTo>
                  <a:cubicBezTo>
                    <a:pt x="2263" y="2606"/>
                    <a:pt x="1394" y="2164"/>
                    <a:pt x="1459" y="1426"/>
                  </a:cubicBezTo>
                  <a:cubicBezTo>
                    <a:pt x="1525" y="705"/>
                    <a:pt x="1427" y="164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19"/>
            <p:cNvSpPr/>
            <p:nvPr/>
          </p:nvSpPr>
          <p:spPr>
            <a:xfrm>
              <a:off x="8607133" y="969978"/>
              <a:ext cx="103820" cy="140733"/>
            </a:xfrm>
            <a:custGeom>
              <a:rect b="b" l="l" r="r" t="t"/>
              <a:pathLst>
                <a:path extrusionOk="0" h="4312" w="3181">
                  <a:moveTo>
                    <a:pt x="378" y="1"/>
                  </a:moveTo>
                  <a:cubicBezTo>
                    <a:pt x="1" y="1345"/>
                    <a:pt x="542" y="1607"/>
                    <a:pt x="1099" y="2476"/>
                  </a:cubicBezTo>
                  <a:cubicBezTo>
                    <a:pt x="1656" y="3361"/>
                    <a:pt x="1066" y="4312"/>
                    <a:pt x="1066" y="4312"/>
                  </a:cubicBezTo>
                  <a:cubicBezTo>
                    <a:pt x="1443" y="4049"/>
                    <a:pt x="1788" y="3361"/>
                    <a:pt x="2492" y="2935"/>
                  </a:cubicBezTo>
                  <a:cubicBezTo>
                    <a:pt x="3181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52" y="1704"/>
                    <a:pt x="2762" y="1750"/>
                    <a:pt x="2604" y="1750"/>
                  </a:cubicBezTo>
                  <a:cubicBezTo>
                    <a:pt x="2557" y="1750"/>
                    <a:pt x="2504" y="1746"/>
                    <a:pt x="2443" y="1738"/>
                  </a:cubicBezTo>
                  <a:cubicBezTo>
                    <a:pt x="2414" y="1731"/>
                    <a:pt x="2385" y="1728"/>
                    <a:pt x="2357" y="1728"/>
                  </a:cubicBezTo>
                  <a:cubicBezTo>
                    <a:pt x="2120" y="1728"/>
                    <a:pt x="1946" y="1961"/>
                    <a:pt x="2033" y="2181"/>
                  </a:cubicBezTo>
                  <a:cubicBezTo>
                    <a:pt x="2101" y="2357"/>
                    <a:pt x="1967" y="2533"/>
                    <a:pt x="1807" y="2533"/>
                  </a:cubicBezTo>
                  <a:cubicBezTo>
                    <a:pt x="1774" y="2533"/>
                    <a:pt x="1740" y="2526"/>
                    <a:pt x="1706" y="2509"/>
                  </a:cubicBezTo>
                  <a:cubicBezTo>
                    <a:pt x="1558" y="2443"/>
                    <a:pt x="1558" y="2066"/>
                    <a:pt x="1771" y="1886"/>
                  </a:cubicBezTo>
                  <a:cubicBezTo>
                    <a:pt x="1984" y="1705"/>
                    <a:pt x="2148" y="1312"/>
                    <a:pt x="1952" y="689"/>
                  </a:cubicBezTo>
                  <a:cubicBezTo>
                    <a:pt x="1811" y="217"/>
                    <a:pt x="1343" y="113"/>
                    <a:pt x="1019" y="113"/>
                  </a:cubicBezTo>
                  <a:cubicBezTo>
                    <a:pt x="927" y="113"/>
                    <a:pt x="846" y="121"/>
                    <a:pt x="788" y="132"/>
                  </a:cubicBezTo>
                  <a:cubicBezTo>
                    <a:pt x="769" y="134"/>
                    <a:pt x="750" y="135"/>
                    <a:pt x="732" y="135"/>
                  </a:cubicBezTo>
                  <a:cubicBezTo>
                    <a:pt x="603" y="135"/>
                    <a:pt x="478" y="87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19"/>
            <p:cNvSpPr/>
            <p:nvPr/>
          </p:nvSpPr>
          <p:spPr>
            <a:xfrm>
              <a:off x="8583602" y="762991"/>
              <a:ext cx="264853" cy="264266"/>
            </a:xfrm>
            <a:custGeom>
              <a:rect b="b" l="l" r="r" t="t"/>
              <a:pathLst>
                <a:path extrusionOk="0" h="8097" w="8115">
                  <a:moveTo>
                    <a:pt x="5761" y="1"/>
                  </a:moveTo>
                  <a:cubicBezTo>
                    <a:pt x="5242" y="1"/>
                    <a:pt x="4733" y="166"/>
                    <a:pt x="4426" y="557"/>
                  </a:cubicBezTo>
                  <a:cubicBezTo>
                    <a:pt x="4131" y="999"/>
                    <a:pt x="4082" y="1557"/>
                    <a:pt x="4312" y="2032"/>
                  </a:cubicBezTo>
                  <a:cubicBezTo>
                    <a:pt x="4520" y="2441"/>
                    <a:pt x="4859" y="2587"/>
                    <a:pt x="5190" y="2587"/>
                  </a:cubicBezTo>
                  <a:cubicBezTo>
                    <a:pt x="5536" y="2587"/>
                    <a:pt x="5874" y="2429"/>
                    <a:pt x="6049" y="2245"/>
                  </a:cubicBezTo>
                  <a:cubicBezTo>
                    <a:pt x="6229" y="2032"/>
                    <a:pt x="6295" y="1753"/>
                    <a:pt x="6246" y="1491"/>
                  </a:cubicBezTo>
                  <a:cubicBezTo>
                    <a:pt x="6198" y="1163"/>
                    <a:pt x="5968" y="1022"/>
                    <a:pt x="5756" y="1022"/>
                  </a:cubicBezTo>
                  <a:cubicBezTo>
                    <a:pt x="5609" y="1022"/>
                    <a:pt x="5471" y="1091"/>
                    <a:pt x="5410" y="1212"/>
                  </a:cubicBezTo>
                  <a:cubicBezTo>
                    <a:pt x="5279" y="1491"/>
                    <a:pt x="5344" y="1852"/>
                    <a:pt x="5754" y="1917"/>
                  </a:cubicBezTo>
                  <a:cubicBezTo>
                    <a:pt x="6098" y="1966"/>
                    <a:pt x="5918" y="2393"/>
                    <a:pt x="5475" y="2507"/>
                  </a:cubicBezTo>
                  <a:cubicBezTo>
                    <a:pt x="5398" y="2528"/>
                    <a:pt x="5319" y="2538"/>
                    <a:pt x="5240" y="2538"/>
                  </a:cubicBezTo>
                  <a:cubicBezTo>
                    <a:pt x="4886" y="2538"/>
                    <a:pt x="4541" y="2334"/>
                    <a:pt x="4394" y="1999"/>
                  </a:cubicBezTo>
                  <a:cubicBezTo>
                    <a:pt x="4197" y="1557"/>
                    <a:pt x="4246" y="1032"/>
                    <a:pt x="4525" y="639"/>
                  </a:cubicBezTo>
                  <a:cubicBezTo>
                    <a:pt x="4795" y="301"/>
                    <a:pt x="5254" y="142"/>
                    <a:pt x="5719" y="142"/>
                  </a:cubicBezTo>
                  <a:cubicBezTo>
                    <a:pt x="5818" y="142"/>
                    <a:pt x="5918" y="149"/>
                    <a:pt x="6016" y="163"/>
                  </a:cubicBezTo>
                  <a:cubicBezTo>
                    <a:pt x="7229" y="294"/>
                    <a:pt x="7934" y="1999"/>
                    <a:pt x="7197" y="3147"/>
                  </a:cubicBezTo>
                  <a:cubicBezTo>
                    <a:pt x="6967" y="3507"/>
                    <a:pt x="6639" y="3802"/>
                    <a:pt x="6246" y="3999"/>
                  </a:cubicBezTo>
                  <a:cubicBezTo>
                    <a:pt x="5849" y="4165"/>
                    <a:pt x="5396" y="4248"/>
                    <a:pt x="4871" y="4248"/>
                  </a:cubicBezTo>
                  <a:cubicBezTo>
                    <a:pt x="4462" y="4248"/>
                    <a:pt x="4010" y="4198"/>
                    <a:pt x="3508" y="4097"/>
                  </a:cubicBezTo>
                  <a:cubicBezTo>
                    <a:pt x="3203" y="4036"/>
                    <a:pt x="2903" y="4005"/>
                    <a:pt x="2616" y="4005"/>
                  </a:cubicBezTo>
                  <a:cubicBezTo>
                    <a:pt x="1290" y="4005"/>
                    <a:pt x="240" y="4661"/>
                    <a:pt x="132" y="5982"/>
                  </a:cubicBezTo>
                  <a:cubicBezTo>
                    <a:pt x="1" y="7572"/>
                    <a:pt x="1050" y="8097"/>
                    <a:pt x="1050" y="8097"/>
                  </a:cubicBezTo>
                  <a:lnTo>
                    <a:pt x="1017" y="8064"/>
                  </a:lnTo>
                  <a:cubicBezTo>
                    <a:pt x="443" y="7425"/>
                    <a:pt x="607" y="6228"/>
                    <a:pt x="607" y="6228"/>
                  </a:cubicBezTo>
                  <a:cubicBezTo>
                    <a:pt x="689" y="5720"/>
                    <a:pt x="951" y="5245"/>
                    <a:pt x="1345" y="4900"/>
                  </a:cubicBezTo>
                  <a:cubicBezTo>
                    <a:pt x="1937" y="4461"/>
                    <a:pt x="2695" y="4378"/>
                    <a:pt x="3182" y="4378"/>
                  </a:cubicBezTo>
                  <a:cubicBezTo>
                    <a:pt x="3477" y="4378"/>
                    <a:pt x="3672" y="4409"/>
                    <a:pt x="3672" y="4409"/>
                  </a:cubicBezTo>
                  <a:cubicBezTo>
                    <a:pt x="3918" y="4441"/>
                    <a:pt x="4164" y="4458"/>
                    <a:pt x="4377" y="4474"/>
                  </a:cubicBezTo>
                  <a:cubicBezTo>
                    <a:pt x="4462" y="4478"/>
                    <a:pt x="4548" y="4480"/>
                    <a:pt x="4635" y="4480"/>
                  </a:cubicBezTo>
                  <a:cubicBezTo>
                    <a:pt x="5612" y="4480"/>
                    <a:pt x="6727" y="4208"/>
                    <a:pt x="7344" y="3245"/>
                  </a:cubicBezTo>
                  <a:cubicBezTo>
                    <a:pt x="8114" y="1983"/>
                    <a:pt x="7360" y="180"/>
                    <a:pt x="6033" y="16"/>
                  </a:cubicBezTo>
                  <a:cubicBezTo>
                    <a:pt x="5943" y="6"/>
                    <a:pt x="5852" y="1"/>
                    <a:pt x="57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19"/>
            <p:cNvSpPr/>
            <p:nvPr/>
          </p:nvSpPr>
          <p:spPr>
            <a:xfrm>
              <a:off x="8616761" y="1026147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19"/>
            <p:cNvSpPr/>
            <p:nvPr/>
          </p:nvSpPr>
          <p:spPr>
            <a:xfrm>
              <a:off x="8653674" y="915049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1092" y="0"/>
                  </a:moveTo>
                  <a:cubicBezTo>
                    <a:pt x="395" y="0"/>
                    <a:pt x="1" y="225"/>
                    <a:pt x="1" y="225"/>
                  </a:cubicBezTo>
                  <a:cubicBezTo>
                    <a:pt x="93" y="206"/>
                    <a:pt x="182" y="196"/>
                    <a:pt x="265" y="196"/>
                  </a:cubicBezTo>
                  <a:cubicBezTo>
                    <a:pt x="743" y="196"/>
                    <a:pt x="1047" y="504"/>
                    <a:pt x="935" y="979"/>
                  </a:cubicBezTo>
                  <a:cubicBezTo>
                    <a:pt x="821" y="1405"/>
                    <a:pt x="968" y="1848"/>
                    <a:pt x="1329" y="2110"/>
                  </a:cubicBezTo>
                  <a:cubicBezTo>
                    <a:pt x="1640" y="2372"/>
                    <a:pt x="2558" y="2372"/>
                    <a:pt x="2558" y="2372"/>
                  </a:cubicBezTo>
                  <a:cubicBezTo>
                    <a:pt x="2296" y="2225"/>
                    <a:pt x="2542" y="1864"/>
                    <a:pt x="2706" y="1438"/>
                  </a:cubicBezTo>
                  <a:cubicBezTo>
                    <a:pt x="2861" y="1017"/>
                    <a:pt x="2439" y="863"/>
                    <a:pt x="2242" y="863"/>
                  </a:cubicBezTo>
                  <a:cubicBezTo>
                    <a:pt x="2232" y="863"/>
                    <a:pt x="2223" y="863"/>
                    <a:pt x="2214" y="864"/>
                  </a:cubicBezTo>
                  <a:cubicBezTo>
                    <a:pt x="2117" y="882"/>
                    <a:pt x="2044" y="899"/>
                    <a:pt x="1977" y="899"/>
                  </a:cubicBezTo>
                  <a:cubicBezTo>
                    <a:pt x="1919" y="899"/>
                    <a:pt x="1865" y="886"/>
                    <a:pt x="1804" y="848"/>
                  </a:cubicBezTo>
                  <a:cubicBezTo>
                    <a:pt x="1700" y="783"/>
                    <a:pt x="1741" y="571"/>
                    <a:pt x="2003" y="571"/>
                  </a:cubicBezTo>
                  <a:cubicBezTo>
                    <a:pt x="2069" y="571"/>
                    <a:pt x="2150" y="585"/>
                    <a:pt x="2247" y="618"/>
                  </a:cubicBezTo>
                  <a:cubicBezTo>
                    <a:pt x="2738" y="766"/>
                    <a:pt x="2591" y="1225"/>
                    <a:pt x="3312" y="1372"/>
                  </a:cubicBezTo>
                  <a:cubicBezTo>
                    <a:pt x="3369" y="1384"/>
                    <a:pt x="3423" y="1389"/>
                    <a:pt x="3474" y="1389"/>
                  </a:cubicBezTo>
                  <a:cubicBezTo>
                    <a:pt x="4075" y="1389"/>
                    <a:pt x="4220" y="641"/>
                    <a:pt x="4296" y="520"/>
                  </a:cubicBezTo>
                  <a:cubicBezTo>
                    <a:pt x="4410" y="389"/>
                    <a:pt x="4541" y="258"/>
                    <a:pt x="4673" y="143"/>
                  </a:cubicBezTo>
                  <a:lnTo>
                    <a:pt x="4673" y="143"/>
                  </a:lnTo>
                  <a:cubicBezTo>
                    <a:pt x="4463" y="267"/>
                    <a:pt x="4087" y="385"/>
                    <a:pt x="3551" y="385"/>
                  </a:cubicBezTo>
                  <a:cubicBezTo>
                    <a:pt x="3165" y="385"/>
                    <a:pt x="2697" y="324"/>
                    <a:pt x="2148" y="159"/>
                  </a:cubicBezTo>
                  <a:cubicBezTo>
                    <a:pt x="1745" y="41"/>
                    <a:pt x="1390" y="0"/>
                    <a:pt x="10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19"/>
            <p:cNvSpPr/>
            <p:nvPr/>
          </p:nvSpPr>
          <p:spPr>
            <a:xfrm>
              <a:off x="8662258" y="772586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967" y="0"/>
                  </a:moveTo>
                  <a:cubicBezTo>
                    <a:pt x="1525" y="263"/>
                    <a:pt x="1459" y="722"/>
                    <a:pt x="721" y="1328"/>
                  </a:cubicBezTo>
                  <a:cubicBezTo>
                    <a:pt x="0" y="1951"/>
                    <a:pt x="213" y="2410"/>
                    <a:pt x="361" y="2672"/>
                  </a:cubicBezTo>
                  <a:cubicBezTo>
                    <a:pt x="459" y="2803"/>
                    <a:pt x="443" y="2984"/>
                    <a:pt x="295" y="3082"/>
                  </a:cubicBezTo>
                  <a:cubicBezTo>
                    <a:pt x="1394" y="2967"/>
                    <a:pt x="1246" y="2328"/>
                    <a:pt x="1180" y="2131"/>
                  </a:cubicBezTo>
                  <a:cubicBezTo>
                    <a:pt x="1115" y="1935"/>
                    <a:pt x="1148" y="1836"/>
                    <a:pt x="1262" y="1836"/>
                  </a:cubicBezTo>
                  <a:cubicBezTo>
                    <a:pt x="1361" y="1836"/>
                    <a:pt x="1361" y="2066"/>
                    <a:pt x="1344" y="2344"/>
                  </a:cubicBezTo>
                  <a:cubicBezTo>
                    <a:pt x="1328" y="2623"/>
                    <a:pt x="1279" y="3279"/>
                    <a:pt x="2131" y="3344"/>
                  </a:cubicBezTo>
                  <a:cubicBezTo>
                    <a:pt x="2162" y="3347"/>
                    <a:pt x="2191" y="3348"/>
                    <a:pt x="2220" y="3348"/>
                  </a:cubicBezTo>
                  <a:cubicBezTo>
                    <a:pt x="2986" y="3348"/>
                    <a:pt x="3229" y="2541"/>
                    <a:pt x="3229" y="2541"/>
                  </a:cubicBezTo>
                  <a:lnTo>
                    <a:pt x="3229" y="2541"/>
                  </a:lnTo>
                  <a:cubicBezTo>
                    <a:pt x="3104" y="2576"/>
                    <a:pt x="2954" y="2601"/>
                    <a:pt x="2793" y="2601"/>
                  </a:cubicBezTo>
                  <a:cubicBezTo>
                    <a:pt x="2343" y="2601"/>
                    <a:pt x="1820" y="2401"/>
                    <a:pt x="1590" y="1640"/>
                  </a:cubicBezTo>
                  <a:cubicBezTo>
                    <a:pt x="1394" y="1066"/>
                    <a:pt x="1541" y="427"/>
                    <a:pt x="19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19"/>
            <p:cNvSpPr/>
            <p:nvPr/>
          </p:nvSpPr>
          <p:spPr>
            <a:xfrm>
              <a:off x="8813108" y="616122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1"/>
                  </a:moveTo>
                  <a:cubicBezTo>
                    <a:pt x="984" y="1"/>
                    <a:pt x="738" y="369"/>
                    <a:pt x="738" y="369"/>
                  </a:cubicBezTo>
                  <a:cubicBezTo>
                    <a:pt x="1" y="1516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38"/>
                    <a:pt x="1312" y="5368"/>
                    <a:pt x="1181" y="3991"/>
                  </a:cubicBezTo>
                  <a:cubicBezTo>
                    <a:pt x="1050" y="2631"/>
                    <a:pt x="1066" y="1369"/>
                    <a:pt x="1328" y="1106"/>
                  </a:cubicBezTo>
                  <a:cubicBezTo>
                    <a:pt x="1591" y="844"/>
                    <a:pt x="1935" y="287"/>
                    <a:pt x="1509" y="57"/>
                  </a:cubicBezTo>
                  <a:cubicBezTo>
                    <a:pt x="1437" y="17"/>
                    <a:pt x="1367" y="1"/>
                    <a:pt x="13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19"/>
            <p:cNvSpPr/>
            <p:nvPr/>
          </p:nvSpPr>
          <p:spPr>
            <a:xfrm>
              <a:off x="8753186" y="583582"/>
              <a:ext cx="279312" cy="331858"/>
            </a:xfrm>
            <a:custGeom>
              <a:rect b="b" l="l" r="r" t="t"/>
              <a:pathLst>
                <a:path extrusionOk="0" h="10168" w="8558">
                  <a:moveTo>
                    <a:pt x="6299" y="0"/>
                  </a:moveTo>
                  <a:cubicBezTo>
                    <a:pt x="6097" y="0"/>
                    <a:pt x="5892" y="23"/>
                    <a:pt x="5689" y="71"/>
                  </a:cubicBezTo>
                  <a:cubicBezTo>
                    <a:pt x="4492" y="333"/>
                    <a:pt x="3738" y="1579"/>
                    <a:pt x="3509" y="2841"/>
                  </a:cubicBezTo>
                  <a:cubicBezTo>
                    <a:pt x="3263" y="4136"/>
                    <a:pt x="3509" y="5365"/>
                    <a:pt x="3459" y="6480"/>
                  </a:cubicBezTo>
                  <a:cubicBezTo>
                    <a:pt x="3509" y="7463"/>
                    <a:pt x="3148" y="8430"/>
                    <a:pt x="2443" y="9135"/>
                  </a:cubicBezTo>
                  <a:cubicBezTo>
                    <a:pt x="1771" y="9742"/>
                    <a:pt x="919" y="10119"/>
                    <a:pt x="1" y="10168"/>
                  </a:cubicBezTo>
                  <a:cubicBezTo>
                    <a:pt x="919" y="10151"/>
                    <a:pt x="1804" y="9791"/>
                    <a:pt x="2509" y="9184"/>
                  </a:cubicBezTo>
                  <a:cubicBezTo>
                    <a:pt x="3246" y="8480"/>
                    <a:pt x="3640" y="7496"/>
                    <a:pt x="3590" y="6480"/>
                  </a:cubicBezTo>
                  <a:cubicBezTo>
                    <a:pt x="3656" y="5365"/>
                    <a:pt x="3427" y="4120"/>
                    <a:pt x="3672" y="2874"/>
                  </a:cubicBezTo>
                  <a:cubicBezTo>
                    <a:pt x="3902" y="1612"/>
                    <a:pt x="4607" y="464"/>
                    <a:pt x="5721" y="202"/>
                  </a:cubicBezTo>
                  <a:cubicBezTo>
                    <a:pt x="5836" y="169"/>
                    <a:pt x="5967" y="153"/>
                    <a:pt x="6098" y="136"/>
                  </a:cubicBezTo>
                  <a:cubicBezTo>
                    <a:pt x="6145" y="133"/>
                    <a:pt x="6191" y="131"/>
                    <a:pt x="6236" y="131"/>
                  </a:cubicBezTo>
                  <a:cubicBezTo>
                    <a:pt x="6643" y="131"/>
                    <a:pt x="7020" y="261"/>
                    <a:pt x="7344" y="497"/>
                  </a:cubicBezTo>
                  <a:cubicBezTo>
                    <a:pt x="8065" y="1071"/>
                    <a:pt x="7967" y="2316"/>
                    <a:pt x="7557" y="2693"/>
                  </a:cubicBezTo>
                  <a:cubicBezTo>
                    <a:pt x="7351" y="2879"/>
                    <a:pt x="7125" y="2952"/>
                    <a:pt x="6928" y="2952"/>
                  </a:cubicBezTo>
                  <a:cubicBezTo>
                    <a:pt x="6670" y="2952"/>
                    <a:pt x="6458" y="2828"/>
                    <a:pt x="6393" y="2661"/>
                  </a:cubicBezTo>
                  <a:lnTo>
                    <a:pt x="6393" y="2661"/>
                  </a:lnTo>
                  <a:cubicBezTo>
                    <a:pt x="6393" y="2661"/>
                    <a:pt x="6417" y="2663"/>
                    <a:pt x="6455" y="2663"/>
                  </a:cubicBezTo>
                  <a:cubicBezTo>
                    <a:pt x="6580" y="2663"/>
                    <a:pt x="6862" y="2634"/>
                    <a:pt x="6951" y="2382"/>
                  </a:cubicBezTo>
                  <a:cubicBezTo>
                    <a:pt x="7065" y="2071"/>
                    <a:pt x="6885" y="1726"/>
                    <a:pt x="6557" y="1661"/>
                  </a:cubicBezTo>
                  <a:cubicBezTo>
                    <a:pt x="6508" y="1647"/>
                    <a:pt x="6456" y="1640"/>
                    <a:pt x="6403" y="1640"/>
                  </a:cubicBezTo>
                  <a:cubicBezTo>
                    <a:pt x="6082" y="1640"/>
                    <a:pt x="5726" y="1897"/>
                    <a:pt x="5852" y="2431"/>
                  </a:cubicBezTo>
                  <a:cubicBezTo>
                    <a:pt x="5942" y="2811"/>
                    <a:pt x="6457" y="3099"/>
                    <a:pt x="7000" y="3099"/>
                  </a:cubicBezTo>
                  <a:cubicBezTo>
                    <a:pt x="7253" y="3099"/>
                    <a:pt x="7513" y="3036"/>
                    <a:pt x="7737" y="2890"/>
                  </a:cubicBezTo>
                  <a:cubicBezTo>
                    <a:pt x="8147" y="2661"/>
                    <a:pt x="8557" y="1956"/>
                    <a:pt x="8262" y="1169"/>
                  </a:cubicBezTo>
                  <a:cubicBezTo>
                    <a:pt x="8034" y="459"/>
                    <a:pt x="7203" y="0"/>
                    <a:pt x="62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19"/>
            <p:cNvSpPr/>
            <p:nvPr/>
          </p:nvSpPr>
          <p:spPr>
            <a:xfrm>
              <a:off x="8885857" y="629993"/>
              <a:ext cx="81365" cy="68669"/>
            </a:xfrm>
            <a:custGeom>
              <a:rect b="b" l="l" r="r" t="t"/>
              <a:pathLst>
                <a:path extrusionOk="0" h="2104" w="2493">
                  <a:moveTo>
                    <a:pt x="691" y="1"/>
                  </a:moveTo>
                  <a:cubicBezTo>
                    <a:pt x="623" y="1"/>
                    <a:pt x="551" y="9"/>
                    <a:pt x="476" y="26"/>
                  </a:cubicBezTo>
                  <a:cubicBezTo>
                    <a:pt x="591" y="91"/>
                    <a:pt x="624" y="272"/>
                    <a:pt x="525" y="386"/>
                  </a:cubicBezTo>
                  <a:cubicBezTo>
                    <a:pt x="378" y="616"/>
                    <a:pt x="1" y="1304"/>
                    <a:pt x="542" y="1862"/>
                  </a:cubicBezTo>
                  <a:cubicBezTo>
                    <a:pt x="727" y="2041"/>
                    <a:pt x="984" y="2103"/>
                    <a:pt x="1251" y="2103"/>
                  </a:cubicBezTo>
                  <a:cubicBezTo>
                    <a:pt x="1790" y="2103"/>
                    <a:pt x="2372" y="1851"/>
                    <a:pt x="2492" y="1796"/>
                  </a:cubicBezTo>
                  <a:lnTo>
                    <a:pt x="2492" y="1796"/>
                  </a:lnTo>
                  <a:cubicBezTo>
                    <a:pt x="2492" y="1796"/>
                    <a:pt x="2460" y="1800"/>
                    <a:pt x="2407" y="1800"/>
                  </a:cubicBezTo>
                  <a:cubicBezTo>
                    <a:pt x="2192" y="1800"/>
                    <a:pt x="1637" y="1736"/>
                    <a:pt x="1558" y="1091"/>
                  </a:cubicBezTo>
                  <a:cubicBezTo>
                    <a:pt x="1472" y="390"/>
                    <a:pt x="1161" y="1"/>
                    <a:pt x="6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19"/>
            <p:cNvSpPr/>
            <p:nvPr/>
          </p:nvSpPr>
          <p:spPr>
            <a:xfrm>
              <a:off x="8889611" y="634562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344" y="0"/>
                  </a:moveTo>
                  <a:lnTo>
                    <a:pt x="4344" y="0"/>
                  </a:ln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49"/>
                    <a:pt x="1902" y="1771"/>
                    <a:pt x="1000" y="2394"/>
                  </a:cubicBezTo>
                  <a:cubicBezTo>
                    <a:pt x="99" y="3033"/>
                    <a:pt x="197" y="3934"/>
                    <a:pt x="181" y="4443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296" y="5278"/>
                    <a:pt x="476" y="4934"/>
                    <a:pt x="460" y="4557"/>
                  </a:cubicBezTo>
                  <a:cubicBezTo>
                    <a:pt x="444" y="3924"/>
                    <a:pt x="516" y="3188"/>
                    <a:pt x="716" y="3188"/>
                  </a:cubicBezTo>
                  <a:cubicBezTo>
                    <a:pt x="729" y="3188"/>
                    <a:pt x="741" y="3191"/>
                    <a:pt x="755" y="3197"/>
                  </a:cubicBezTo>
                  <a:cubicBezTo>
                    <a:pt x="984" y="3312"/>
                    <a:pt x="804" y="3557"/>
                    <a:pt x="722" y="3721"/>
                  </a:cubicBezTo>
                  <a:cubicBezTo>
                    <a:pt x="623" y="3869"/>
                    <a:pt x="460" y="4541"/>
                    <a:pt x="1181" y="4951"/>
                  </a:cubicBezTo>
                  <a:cubicBezTo>
                    <a:pt x="1181" y="4951"/>
                    <a:pt x="951" y="4426"/>
                    <a:pt x="1345" y="4147"/>
                  </a:cubicBezTo>
                  <a:cubicBezTo>
                    <a:pt x="1754" y="3852"/>
                    <a:pt x="2017" y="3689"/>
                    <a:pt x="1968" y="3115"/>
                  </a:cubicBezTo>
                  <a:cubicBezTo>
                    <a:pt x="1924" y="2611"/>
                    <a:pt x="2260" y="2170"/>
                    <a:pt x="2487" y="2170"/>
                  </a:cubicBezTo>
                  <a:cubicBezTo>
                    <a:pt x="2519" y="2170"/>
                    <a:pt x="2548" y="2179"/>
                    <a:pt x="2574" y="2197"/>
                  </a:cubicBezTo>
                  <a:cubicBezTo>
                    <a:pt x="2803" y="2328"/>
                    <a:pt x="2541" y="2558"/>
                    <a:pt x="2410" y="2607"/>
                  </a:cubicBezTo>
                  <a:cubicBezTo>
                    <a:pt x="2230" y="2721"/>
                    <a:pt x="2197" y="2984"/>
                    <a:pt x="2345" y="3131"/>
                  </a:cubicBezTo>
                  <a:cubicBezTo>
                    <a:pt x="2558" y="3393"/>
                    <a:pt x="2492" y="3705"/>
                    <a:pt x="2213" y="3787"/>
                  </a:cubicBezTo>
                  <a:cubicBezTo>
                    <a:pt x="2213" y="3787"/>
                    <a:pt x="2272" y="3794"/>
                    <a:pt x="2369" y="3794"/>
                  </a:cubicBezTo>
                  <a:cubicBezTo>
                    <a:pt x="2697" y="3794"/>
                    <a:pt x="3470" y="3716"/>
                    <a:pt x="3951" y="3033"/>
                  </a:cubicBezTo>
                  <a:cubicBezTo>
                    <a:pt x="4590" y="2131"/>
                    <a:pt x="4820" y="804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19"/>
            <p:cNvSpPr/>
            <p:nvPr/>
          </p:nvSpPr>
          <p:spPr>
            <a:xfrm>
              <a:off x="9002504" y="584529"/>
              <a:ext cx="97390" cy="63676"/>
            </a:xfrm>
            <a:custGeom>
              <a:rect b="b" l="l" r="r" t="t"/>
              <a:pathLst>
                <a:path extrusionOk="0" h="1951" w="2984">
                  <a:moveTo>
                    <a:pt x="945" y="0"/>
                  </a:moveTo>
                  <a:cubicBezTo>
                    <a:pt x="674" y="0"/>
                    <a:pt x="362" y="28"/>
                    <a:pt x="0" y="91"/>
                  </a:cubicBezTo>
                  <a:cubicBezTo>
                    <a:pt x="426" y="140"/>
                    <a:pt x="771" y="402"/>
                    <a:pt x="934" y="796"/>
                  </a:cubicBezTo>
                  <a:cubicBezTo>
                    <a:pt x="1141" y="1312"/>
                    <a:pt x="1510" y="1950"/>
                    <a:pt x="2274" y="1950"/>
                  </a:cubicBezTo>
                  <a:cubicBezTo>
                    <a:pt x="2480" y="1950"/>
                    <a:pt x="2715" y="1904"/>
                    <a:pt x="2983" y="1796"/>
                  </a:cubicBezTo>
                  <a:cubicBezTo>
                    <a:pt x="2803" y="1730"/>
                    <a:pt x="2688" y="1550"/>
                    <a:pt x="2688" y="1370"/>
                  </a:cubicBezTo>
                  <a:cubicBezTo>
                    <a:pt x="2688" y="1087"/>
                    <a:pt x="2640" y="0"/>
                    <a:pt x="9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19"/>
            <p:cNvSpPr/>
            <p:nvPr/>
          </p:nvSpPr>
          <p:spPr>
            <a:xfrm>
              <a:off x="9089679" y="583582"/>
              <a:ext cx="47651" cy="36946"/>
            </a:xfrm>
            <a:custGeom>
              <a:rect b="b" l="l" r="r" t="t"/>
              <a:pathLst>
                <a:path extrusionOk="0" h="1132" w="1460">
                  <a:moveTo>
                    <a:pt x="962" y="1"/>
                  </a:moveTo>
                  <a:cubicBezTo>
                    <a:pt x="788" y="1"/>
                    <a:pt x="637" y="142"/>
                    <a:pt x="624" y="333"/>
                  </a:cubicBezTo>
                  <a:cubicBezTo>
                    <a:pt x="624" y="483"/>
                    <a:pt x="754" y="593"/>
                    <a:pt x="894" y="593"/>
                  </a:cubicBezTo>
                  <a:cubicBezTo>
                    <a:pt x="953" y="593"/>
                    <a:pt x="1013" y="573"/>
                    <a:pt x="1066" y="530"/>
                  </a:cubicBezTo>
                  <a:cubicBezTo>
                    <a:pt x="1066" y="530"/>
                    <a:pt x="1181" y="350"/>
                    <a:pt x="1066" y="284"/>
                  </a:cubicBezTo>
                  <a:cubicBezTo>
                    <a:pt x="1038" y="268"/>
                    <a:pt x="1011" y="260"/>
                    <a:pt x="988" y="260"/>
                  </a:cubicBezTo>
                  <a:cubicBezTo>
                    <a:pt x="918" y="260"/>
                    <a:pt x="878" y="325"/>
                    <a:pt x="902" y="399"/>
                  </a:cubicBezTo>
                  <a:cubicBezTo>
                    <a:pt x="908" y="438"/>
                    <a:pt x="888" y="456"/>
                    <a:pt x="861" y="456"/>
                  </a:cubicBezTo>
                  <a:cubicBezTo>
                    <a:pt x="808" y="456"/>
                    <a:pt x="728" y="391"/>
                    <a:pt x="739" y="284"/>
                  </a:cubicBezTo>
                  <a:cubicBezTo>
                    <a:pt x="750" y="153"/>
                    <a:pt x="867" y="65"/>
                    <a:pt x="986" y="65"/>
                  </a:cubicBezTo>
                  <a:cubicBezTo>
                    <a:pt x="1031" y="65"/>
                    <a:pt x="1075" y="77"/>
                    <a:pt x="1116" y="104"/>
                  </a:cubicBezTo>
                  <a:cubicBezTo>
                    <a:pt x="1394" y="268"/>
                    <a:pt x="1312" y="841"/>
                    <a:pt x="722" y="907"/>
                  </a:cubicBezTo>
                  <a:cubicBezTo>
                    <a:pt x="708" y="908"/>
                    <a:pt x="694" y="909"/>
                    <a:pt x="680" y="909"/>
                  </a:cubicBezTo>
                  <a:cubicBezTo>
                    <a:pt x="320" y="909"/>
                    <a:pt x="1" y="514"/>
                    <a:pt x="1" y="513"/>
                  </a:cubicBezTo>
                  <a:lnTo>
                    <a:pt x="1" y="513"/>
                  </a:lnTo>
                  <a:cubicBezTo>
                    <a:pt x="1" y="694"/>
                    <a:pt x="83" y="890"/>
                    <a:pt x="230" y="1005"/>
                  </a:cubicBezTo>
                  <a:cubicBezTo>
                    <a:pt x="345" y="1088"/>
                    <a:pt x="485" y="1132"/>
                    <a:pt x="627" y="1132"/>
                  </a:cubicBezTo>
                  <a:cubicBezTo>
                    <a:pt x="709" y="1132"/>
                    <a:pt x="792" y="1117"/>
                    <a:pt x="870" y="1087"/>
                  </a:cubicBezTo>
                  <a:cubicBezTo>
                    <a:pt x="1083" y="1022"/>
                    <a:pt x="1263" y="874"/>
                    <a:pt x="1345" y="661"/>
                  </a:cubicBezTo>
                  <a:cubicBezTo>
                    <a:pt x="1460" y="415"/>
                    <a:pt x="1345" y="136"/>
                    <a:pt x="1116" y="38"/>
                  </a:cubicBezTo>
                  <a:cubicBezTo>
                    <a:pt x="1064" y="12"/>
                    <a:pt x="1012" y="1"/>
                    <a:pt x="9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19"/>
            <p:cNvSpPr/>
            <p:nvPr/>
          </p:nvSpPr>
          <p:spPr>
            <a:xfrm>
              <a:off x="8348742" y="820433"/>
              <a:ext cx="130028" cy="285252"/>
            </a:xfrm>
            <a:custGeom>
              <a:rect b="b" l="l" r="r" t="t"/>
              <a:pathLst>
                <a:path extrusionOk="0" h="8740" w="3984">
                  <a:moveTo>
                    <a:pt x="2097" y="0"/>
                  </a:moveTo>
                  <a:cubicBezTo>
                    <a:pt x="1563" y="0"/>
                    <a:pt x="1039" y="246"/>
                    <a:pt x="706" y="682"/>
                  </a:cubicBezTo>
                  <a:cubicBezTo>
                    <a:pt x="362" y="1173"/>
                    <a:pt x="312" y="1813"/>
                    <a:pt x="575" y="2370"/>
                  </a:cubicBezTo>
                  <a:cubicBezTo>
                    <a:pt x="820" y="2779"/>
                    <a:pt x="1256" y="3013"/>
                    <a:pt x="1707" y="3013"/>
                  </a:cubicBezTo>
                  <a:cubicBezTo>
                    <a:pt x="1888" y="3013"/>
                    <a:pt x="2072" y="2975"/>
                    <a:pt x="2247" y="2894"/>
                  </a:cubicBezTo>
                  <a:cubicBezTo>
                    <a:pt x="2951" y="2714"/>
                    <a:pt x="3099" y="1780"/>
                    <a:pt x="2476" y="1387"/>
                  </a:cubicBezTo>
                  <a:cubicBezTo>
                    <a:pt x="2396" y="1346"/>
                    <a:pt x="2315" y="1328"/>
                    <a:pt x="2237" y="1328"/>
                  </a:cubicBezTo>
                  <a:cubicBezTo>
                    <a:pt x="1898" y="1328"/>
                    <a:pt x="1616" y="1666"/>
                    <a:pt x="1722" y="2026"/>
                  </a:cubicBezTo>
                  <a:cubicBezTo>
                    <a:pt x="1860" y="2315"/>
                    <a:pt x="2182" y="2338"/>
                    <a:pt x="2321" y="2338"/>
                  </a:cubicBezTo>
                  <a:cubicBezTo>
                    <a:pt x="2347" y="2338"/>
                    <a:pt x="2367" y="2337"/>
                    <a:pt x="2378" y="2337"/>
                  </a:cubicBezTo>
                  <a:cubicBezTo>
                    <a:pt x="2427" y="2337"/>
                    <a:pt x="2443" y="2370"/>
                    <a:pt x="2443" y="2370"/>
                  </a:cubicBezTo>
                  <a:cubicBezTo>
                    <a:pt x="2487" y="2560"/>
                    <a:pt x="2244" y="2842"/>
                    <a:pt x="1771" y="2842"/>
                  </a:cubicBezTo>
                  <a:cubicBezTo>
                    <a:pt x="1714" y="2842"/>
                    <a:pt x="1654" y="2838"/>
                    <a:pt x="1591" y="2829"/>
                  </a:cubicBezTo>
                  <a:cubicBezTo>
                    <a:pt x="1411" y="2796"/>
                    <a:pt x="1230" y="2698"/>
                    <a:pt x="1083" y="2567"/>
                  </a:cubicBezTo>
                  <a:cubicBezTo>
                    <a:pt x="411" y="1911"/>
                    <a:pt x="739" y="534"/>
                    <a:pt x="1755" y="272"/>
                  </a:cubicBezTo>
                  <a:cubicBezTo>
                    <a:pt x="1888" y="235"/>
                    <a:pt x="2024" y="218"/>
                    <a:pt x="2159" y="218"/>
                  </a:cubicBezTo>
                  <a:cubicBezTo>
                    <a:pt x="2324" y="218"/>
                    <a:pt x="2487" y="243"/>
                    <a:pt x="2640" y="288"/>
                  </a:cubicBezTo>
                  <a:cubicBezTo>
                    <a:pt x="3279" y="469"/>
                    <a:pt x="3738" y="1042"/>
                    <a:pt x="3755" y="1698"/>
                  </a:cubicBezTo>
                  <a:cubicBezTo>
                    <a:pt x="3820" y="2436"/>
                    <a:pt x="3443" y="3173"/>
                    <a:pt x="2869" y="3714"/>
                  </a:cubicBezTo>
                  <a:cubicBezTo>
                    <a:pt x="2296" y="4239"/>
                    <a:pt x="1558" y="4550"/>
                    <a:pt x="984" y="5091"/>
                  </a:cubicBezTo>
                  <a:cubicBezTo>
                    <a:pt x="411" y="5583"/>
                    <a:pt x="66" y="6304"/>
                    <a:pt x="34" y="7058"/>
                  </a:cubicBezTo>
                  <a:cubicBezTo>
                    <a:pt x="1" y="7763"/>
                    <a:pt x="378" y="8500"/>
                    <a:pt x="1034" y="8681"/>
                  </a:cubicBezTo>
                  <a:cubicBezTo>
                    <a:pt x="1158" y="8721"/>
                    <a:pt x="1286" y="8740"/>
                    <a:pt x="1414" y="8740"/>
                  </a:cubicBezTo>
                  <a:cubicBezTo>
                    <a:pt x="1906" y="8740"/>
                    <a:pt x="2379" y="8455"/>
                    <a:pt x="2509" y="8025"/>
                  </a:cubicBezTo>
                  <a:cubicBezTo>
                    <a:pt x="2706" y="7550"/>
                    <a:pt x="2492" y="7009"/>
                    <a:pt x="2033" y="6779"/>
                  </a:cubicBezTo>
                  <a:cubicBezTo>
                    <a:pt x="1919" y="6730"/>
                    <a:pt x="1804" y="6697"/>
                    <a:pt x="1689" y="6697"/>
                  </a:cubicBezTo>
                  <a:cubicBezTo>
                    <a:pt x="1646" y="6690"/>
                    <a:pt x="1603" y="6686"/>
                    <a:pt x="1561" y="6686"/>
                  </a:cubicBezTo>
                  <a:cubicBezTo>
                    <a:pt x="1233" y="6686"/>
                    <a:pt x="939" y="6904"/>
                    <a:pt x="837" y="7238"/>
                  </a:cubicBezTo>
                  <a:cubicBezTo>
                    <a:pt x="708" y="7715"/>
                    <a:pt x="984" y="7989"/>
                    <a:pt x="1291" y="7989"/>
                  </a:cubicBezTo>
                  <a:cubicBezTo>
                    <a:pt x="1375" y="7989"/>
                    <a:pt x="1461" y="7969"/>
                    <a:pt x="1542" y="7927"/>
                  </a:cubicBezTo>
                  <a:cubicBezTo>
                    <a:pt x="1853" y="7779"/>
                    <a:pt x="1919" y="7353"/>
                    <a:pt x="1673" y="7107"/>
                  </a:cubicBezTo>
                  <a:cubicBezTo>
                    <a:pt x="1587" y="7040"/>
                    <a:pt x="1484" y="7007"/>
                    <a:pt x="1381" y="7007"/>
                  </a:cubicBezTo>
                  <a:cubicBezTo>
                    <a:pt x="1307" y="7007"/>
                    <a:pt x="1233" y="7024"/>
                    <a:pt x="1165" y="7058"/>
                  </a:cubicBezTo>
                  <a:cubicBezTo>
                    <a:pt x="1142" y="7071"/>
                    <a:pt x="1129" y="7076"/>
                    <a:pt x="1120" y="7076"/>
                  </a:cubicBezTo>
                  <a:cubicBezTo>
                    <a:pt x="1098" y="7076"/>
                    <a:pt x="1116" y="7041"/>
                    <a:pt x="1116" y="7041"/>
                  </a:cubicBezTo>
                  <a:cubicBezTo>
                    <a:pt x="1214" y="6820"/>
                    <a:pt x="1506" y="6793"/>
                    <a:pt x="1646" y="6793"/>
                  </a:cubicBezTo>
                  <a:cubicBezTo>
                    <a:pt x="1692" y="6793"/>
                    <a:pt x="1722" y="6796"/>
                    <a:pt x="1722" y="6796"/>
                  </a:cubicBezTo>
                  <a:cubicBezTo>
                    <a:pt x="1820" y="6796"/>
                    <a:pt x="1902" y="6812"/>
                    <a:pt x="2001" y="6845"/>
                  </a:cubicBezTo>
                  <a:cubicBezTo>
                    <a:pt x="2443" y="7025"/>
                    <a:pt x="2640" y="7550"/>
                    <a:pt x="2443" y="7992"/>
                  </a:cubicBezTo>
                  <a:cubicBezTo>
                    <a:pt x="2269" y="8402"/>
                    <a:pt x="1879" y="8642"/>
                    <a:pt x="1465" y="8642"/>
                  </a:cubicBezTo>
                  <a:cubicBezTo>
                    <a:pt x="1333" y="8642"/>
                    <a:pt x="1198" y="8618"/>
                    <a:pt x="1066" y="8566"/>
                  </a:cubicBezTo>
                  <a:cubicBezTo>
                    <a:pt x="493" y="8402"/>
                    <a:pt x="132" y="7714"/>
                    <a:pt x="165" y="7058"/>
                  </a:cubicBezTo>
                  <a:cubicBezTo>
                    <a:pt x="230" y="6353"/>
                    <a:pt x="558" y="5681"/>
                    <a:pt x="1083" y="5206"/>
                  </a:cubicBezTo>
                  <a:cubicBezTo>
                    <a:pt x="1640" y="4714"/>
                    <a:pt x="2394" y="4435"/>
                    <a:pt x="2984" y="3845"/>
                  </a:cubicBezTo>
                  <a:cubicBezTo>
                    <a:pt x="3574" y="3288"/>
                    <a:pt x="3984" y="2485"/>
                    <a:pt x="3918" y="1698"/>
                  </a:cubicBezTo>
                  <a:cubicBezTo>
                    <a:pt x="3853" y="911"/>
                    <a:pt x="3296" y="256"/>
                    <a:pt x="2542" y="59"/>
                  </a:cubicBezTo>
                  <a:cubicBezTo>
                    <a:pt x="2395" y="20"/>
                    <a:pt x="2246" y="0"/>
                    <a:pt x="20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19"/>
            <p:cNvSpPr/>
            <p:nvPr/>
          </p:nvSpPr>
          <p:spPr>
            <a:xfrm>
              <a:off x="8351516" y="928267"/>
              <a:ext cx="55582" cy="78656"/>
            </a:xfrm>
            <a:custGeom>
              <a:rect b="b" l="l" r="r" t="t"/>
              <a:pathLst>
                <a:path extrusionOk="0" h="2410" w="1703">
                  <a:moveTo>
                    <a:pt x="1506" y="0"/>
                  </a:moveTo>
                  <a:cubicBezTo>
                    <a:pt x="1506" y="0"/>
                    <a:pt x="1358" y="66"/>
                    <a:pt x="1342" y="164"/>
                  </a:cubicBezTo>
                  <a:cubicBezTo>
                    <a:pt x="1326" y="263"/>
                    <a:pt x="1211" y="344"/>
                    <a:pt x="1014" y="344"/>
                  </a:cubicBezTo>
                  <a:cubicBezTo>
                    <a:pt x="1002" y="344"/>
                    <a:pt x="989" y="343"/>
                    <a:pt x="973" y="343"/>
                  </a:cubicBezTo>
                  <a:cubicBezTo>
                    <a:pt x="723" y="343"/>
                    <a:pt x="1" y="514"/>
                    <a:pt x="47" y="2410"/>
                  </a:cubicBezTo>
                  <a:cubicBezTo>
                    <a:pt x="96" y="1984"/>
                    <a:pt x="358" y="1607"/>
                    <a:pt x="752" y="1410"/>
                  </a:cubicBezTo>
                  <a:cubicBezTo>
                    <a:pt x="1375" y="1115"/>
                    <a:pt x="1703" y="853"/>
                    <a:pt x="1588" y="476"/>
                  </a:cubicBezTo>
                  <a:cubicBezTo>
                    <a:pt x="1473" y="99"/>
                    <a:pt x="1506" y="0"/>
                    <a:pt x="15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19"/>
            <p:cNvSpPr/>
            <p:nvPr/>
          </p:nvSpPr>
          <p:spPr>
            <a:xfrm>
              <a:off x="8373351" y="696084"/>
              <a:ext cx="209206" cy="327419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73"/>
                    <a:pt x="4181" y="2197"/>
                    <a:pt x="4263" y="4426"/>
                  </a:cubicBezTo>
                  <a:cubicBezTo>
                    <a:pt x="4361" y="6278"/>
                    <a:pt x="3279" y="7983"/>
                    <a:pt x="1558" y="8688"/>
                  </a:cubicBezTo>
                  <a:cubicBezTo>
                    <a:pt x="230" y="9229"/>
                    <a:pt x="1" y="10032"/>
                    <a:pt x="1" y="10032"/>
                  </a:cubicBezTo>
                  <a:cubicBezTo>
                    <a:pt x="320" y="9498"/>
                    <a:pt x="676" y="9323"/>
                    <a:pt x="977" y="9323"/>
                  </a:cubicBezTo>
                  <a:cubicBezTo>
                    <a:pt x="1203" y="9323"/>
                    <a:pt x="1399" y="9421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9"/>
                    <a:pt x="2771" y="9229"/>
                    <a:pt x="2574" y="8934"/>
                  </a:cubicBezTo>
                  <a:cubicBezTo>
                    <a:pt x="2480" y="8785"/>
                    <a:pt x="2329" y="8692"/>
                    <a:pt x="2168" y="8692"/>
                  </a:cubicBezTo>
                  <a:cubicBezTo>
                    <a:pt x="2134" y="8692"/>
                    <a:pt x="2100" y="8696"/>
                    <a:pt x="2066" y="8704"/>
                  </a:cubicBezTo>
                  <a:cubicBezTo>
                    <a:pt x="2066" y="8704"/>
                    <a:pt x="2263" y="8655"/>
                    <a:pt x="3312" y="7803"/>
                  </a:cubicBezTo>
                  <a:cubicBezTo>
                    <a:pt x="4607" y="6737"/>
                    <a:pt x="4525" y="7098"/>
                    <a:pt x="5459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30"/>
                    <a:pt x="5514" y="5430"/>
                  </a:cubicBezTo>
                  <a:cubicBezTo>
                    <a:pt x="5477" y="5430"/>
                    <a:pt x="5437" y="5428"/>
                    <a:pt x="5394" y="5426"/>
                  </a:cubicBezTo>
                  <a:cubicBezTo>
                    <a:pt x="5368" y="5424"/>
                    <a:pt x="5343" y="5423"/>
                    <a:pt x="5317" y="5423"/>
                  </a:cubicBezTo>
                  <a:cubicBezTo>
                    <a:pt x="4967" y="5423"/>
                    <a:pt x="4630" y="5630"/>
                    <a:pt x="4492" y="5950"/>
                  </a:cubicBezTo>
                  <a:cubicBezTo>
                    <a:pt x="4427" y="6065"/>
                    <a:pt x="4328" y="6180"/>
                    <a:pt x="4214" y="6246"/>
                  </a:cubicBezTo>
                  <a:cubicBezTo>
                    <a:pt x="4558" y="5918"/>
                    <a:pt x="4623" y="5131"/>
                    <a:pt x="4722" y="4492"/>
                  </a:cubicBezTo>
                  <a:cubicBezTo>
                    <a:pt x="4820" y="3869"/>
                    <a:pt x="5115" y="4066"/>
                    <a:pt x="5672" y="3672"/>
                  </a:cubicBezTo>
                  <a:cubicBezTo>
                    <a:pt x="6246" y="3295"/>
                    <a:pt x="5951" y="2803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4"/>
                    <a:pt x="5852" y="2328"/>
                    <a:pt x="5476" y="2394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8"/>
                    <a:pt x="4767" y="3302"/>
                    <a:pt x="4618" y="3302"/>
                  </a:cubicBezTo>
                  <a:cubicBezTo>
                    <a:pt x="4589" y="3302"/>
                    <a:pt x="4558" y="3295"/>
                    <a:pt x="4525" y="3279"/>
                  </a:cubicBezTo>
                  <a:cubicBezTo>
                    <a:pt x="4345" y="3164"/>
                    <a:pt x="4410" y="2885"/>
                    <a:pt x="4410" y="2885"/>
                  </a:cubicBezTo>
                  <a:cubicBezTo>
                    <a:pt x="4623" y="2295"/>
                    <a:pt x="5197" y="2525"/>
                    <a:pt x="5640" y="1836"/>
                  </a:cubicBezTo>
                  <a:cubicBezTo>
                    <a:pt x="6049" y="1213"/>
                    <a:pt x="5492" y="591"/>
                    <a:pt x="5279" y="410"/>
                  </a:cubicBezTo>
                  <a:cubicBezTo>
                    <a:pt x="5164" y="296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19"/>
            <p:cNvSpPr/>
            <p:nvPr/>
          </p:nvSpPr>
          <p:spPr>
            <a:xfrm>
              <a:off x="8425799" y="613021"/>
              <a:ext cx="95791" cy="350592"/>
            </a:xfrm>
            <a:custGeom>
              <a:rect b="b" l="l" r="r" t="t"/>
              <a:pathLst>
                <a:path extrusionOk="0" h="10742" w="2935">
                  <a:moveTo>
                    <a:pt x="1626" y="1"/>
                  </a:moveTo>
                  <a:cubicBezTo>
                    <a:pt x="1296" y="1"/>
                    <a:pt x="956" y="124"/>
                    <a:pt x="689" y="415"/>
                  </a:cubicBezTo>
                  <a:cubicBezTo>
                    <a:pt x="0" y="1234"/>
                    <a:pt x="148" y="2464"/>
                    <a:pt x="525" y="3513"/>
                  </a:cubicBezTo>
                  <a:cubicBezTo>
                    <a:pt x="1377" y="5561"/>
                    <a:pt x="2246" y="7496"/>
                    <a:pt x="1705" y="8938"/>
                  </a:cubicBezTo>
                  <a:cubicBezTo>
                    <a:pt x="1443" y="9692"/>
                    <a:pt x="935" y="10331"/>
                    <a:pt x="263" y="10741"/>
                  </a:cubicBezTo>
                  <a:cubicBezTo>
                    <a:pt x="951" y="10364"/>
                    <a:pt x="1492" y="9725"/>
                    <a:pt x="1787" y="8971"/>
                  </a:cubicBezTo>
                  <a:cubicBezTo>
                    <a:pt x="2393" y="7496"/>
                    <a:pt x="1525" y="5463"/>
                    <a:pt x="689" y="3447"/>
                  </a:cubicBezTo>
                  <a:cubicBezTo>
                    <a:pt x="312" y="2431"/>
                    <a:pt x="197" y="1251"/>
                    <a:pt x="803" y="497"/>
                  </a:cubicBezTo>
                  <a:cubicBezTo>
                    <a:pt x="1030" y="221"/>
                    <a:pt x="1341" y="103"/>
                    <a:pt x="1649" y="103"/>
                  </a:cubicBezTo>
                  <a:cubicBezTo>
                    <a:pt x="2165" y="103"/>
                    <a:pt x="2672" y="434"/>
                    <a:pt x="2754" y="906"/>
                  </a:cubicBezTo>
                  <a:cubicBezTo>
                    <a:pt x="2864" y="1439"/>
                    <a:pt x="2450" y="1926"/>
                    <a:pt x="1913" y="1926"/>
                  </a:cubicBezTo>
                  <a:cubicBezTo>
                    <a:pt x="1888" y="1926"/>
                    <a:pt x="1862" y="1925"/>
                    <a:pt x="1836" y="1923"/>
                  </a:cubicBezTo>
                  <a:lnTo>
                    <a:pt x="1820" y="1923"/>
                  </a:lnTo>
                  <a:cubicBezTo>
                    <a:pt x="1803" y="1906"/>
                    <a:pt x="1787" y="1906"/>
                    <a:pt x="1771" y="1906"/>
                  </a:cubicBezTo>
                  <a:cubicBezTo>
                    <a:pt x="1689" y="1873"/>
                    <a:pt x="1639" y="1824"/>
                    <a:pt x="1590" y="1759"/>
                  </a:cubicBezTo>
                  <a:cubicBezTo>
                    <a:pt x="1590" y="1759"/>
                    <a:pt x="1557" y="1693"/>
                    <a:pt x="1590" y="1660"/>
                  </a:cubicBezTo>
                  <a:cubicBezTo>
                    <a:pt x="1639" y="1611"/>
                    <a:pt x="1984" y="1644"/>
                    <a:pt x="2000" y="1316"/>
                  </a:cubicBezTo>
                  <a:cubicBezTo>
                    <a:pt x="2021" y="1064"/>
                    <a:pt x="1814" y="900"/>
                    <a:pt x="1602" y="900"/>
                  </a:cubicBezTo>
                  <a:cubicBezTo>
                    <a:pt x="1482" y="900"/>
                    <a:pt x="1361" y="952"/>
                    <a:pt x="1279" y="1070"/>
                  </a:cubicBezTo>
                  <a:cubicBezTo>
                    <a:pt x="1085" y="1345"/>
                    <a:pt x="1370" y="1972"/>
                    <a:pt x="1929" y="1972"/>
                  </a:cubicBezTo>
                  <a:cubicBezTo>
                    <a:pt x="1936" y="1972"/>
                    <a:pt x="1944" y="1972"/>
                    <a:pt x="1951" y="1972"/>
                  </a:cubicBezTo>
                  <a:cubicBezTo>
                    <a:pt x="2508" y="1972"/>
                    <a:pt x="2934" y="1464"/>
                    <a:pt x="2836" y="906"/>
                  </a:cubicBezTo>
                  <a:cubicBezTo>
                    <a:pt x="2763" y="383"/>
                    <a:pt x="2209" y="1"/>
                    <a:pt x="162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19"/>
            <p:cNvSpPr/>
            <p:nvPr/>
          </p:nvSpPr>
          <p:spPr>
            <a:xfrm>
              <a:off x="8348742" y="599803"/>
              <a:ext cx="90993" cy="265898"/>
            </a:xfrm>
            <a:custGeom>
              <a:rect b="b" l="l" r="r" t="t"/>
              <a:pathLst>
                <a:path extrusionOk="0" h="8147" w="2788">
                  <a:moveTo>
                    <a:pt x="706" y="0"/>
                  </a:moveTo>
                  <a:cubicBezTo>
                    <a:pt x="706" y="0"/>
                    <a:pt x="67" y="180"/>
                    <a:pt x="214" y="1065"/>
                  </a:cubicBezTo>
                  <a:cubicBezTo>
                    <a:pt x="345" y="1967"/>
                    <a:pt x="1066" y="2442"/>
                    <a:pt x="1476" y="2901"/>
                  </a:cubicBezTo>
                  <a:cubicBezTo>
                    <a:pt x="1804" y="3278"/>
                    <a:pt x="2476" y="4131"/>
                    <a:pt x="2132" y="4967"/>
                  </a:cubicBezTo>
                  <a:cubicBezTo>
                    <a:pt x="2050" y="5196"/>
                    <a:pt x="1902" y="5409"/>
                    <a:pt x="1738" y="5573"/>
                  </a:cubicBezTo>
                  <a:cubicBezTo>
                    <a:pt x="1148" y="6081"/>
                    <a:pt x="755" y="6327"/>
                    <a:pt x="443" y="6753"/>
                  </a:cubicBezTo>
                  <a:cubicBezTo>
                    <a:pt x="165" y="7163"/>
                    <a:pt x="1" y="7655"/>
                    <a:pt x="17" y="8147"/>
                  </a:cubicBezTo>
                  <a:cubicBezTo>
                    <a:pt x="17" y="7999"/>
                    <a:pt x="66" y="6934"/>
                    <a:pt x="1214" y="6147"/>
                  </a:cubicBezTo>
                  <a:cubicBezTo>
                    <a:pt x="2509" y="5229"/>
                    <a:pt x="2787" y="4295"/>
                    <a:pt x="2345" y="2918"/>
                  </a:cubicBezTo>
                  <a:cubicBezTo>
                    <a:pt x="1820" y="1295"/>
                    <a:pt x="362" y="1098"/>
                    <a:pt x="7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19"/>
            <p:cNvSpPr/>
            <p:nvPr/>
          </p:nvSpPr>
          <p:spPr>
            <a:xfrm>
              <a:off x="8458437" y="291803"/>
              <a:ext cx="79472" cy="178005"/>
            </a:xfrm>
            <a:custGeom>
              <a:rect b="b" l="l" r="r" t="t"/>
              <a:pathLst>
                <a:path extrusionOk="0" h="5454" w="2435">
                  <a:moveTo>
                    <a:pt x="1426" y="0"/>
                  </a:moveTo>
                  <a:cubicBezTo>
                    <a:pt x="1396" y="0"/>
                    <a:pt x="1369" y="4"/>
                    <a:pt x="1344" y="12"/>
                  </a:cubicBezTo>
                  <a:cubicBezTo>
                    <a:pt x="1033" y="110"/>
                    <a:pt x="951" y="373"/>
                    <a:pt x="1115" y="733"/>
                  </a:cubicBezTo>
                  <a:cubicBezTo>
                    <a:pt x="1279" y="1094"/>
                    <a:pt x="1770" y="1143"/>
                    <a:pt x="1639" y="2799"/>
                  </a:cubicBezTo>
                  <a:cubicBezTo>
                    <a:pt x="1508" y="4471"/>
                    <a:pt x="0" y="5454"/>
                    <a:pt x="0" y="5454"/>
                  </a:cubicBezTo>
                  <a:cubicBezTo>
                    <a:pt x="262" y="5421"/>
                    <a:pt x="1820" y="4454"/>
                    <a:pt x="2147" y="2422"/>
                  </a:cubicBezTo>
                  <a:cubicBezTo>
                    <a:pt x="2434" y="564"/>
                    <a:pt x="1775" y="0"/>
                    <a:pt x="142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19"/>
            <p:cNvSpPr/>
            <p:nvPr/>
          </p:nvSpPr>
          <p:spPr>
            <a:xfrm>
              <a:off x="8400636" y="242716"/>
              <a:ext cx="172293" cy="232444"/>
            </a:xfrm>
            <a:custGeom>
              <a:rect b="b" l="l" r="r" t="t"/>
              <a:pathLst>
                <a:path extrusionOk="0" h="7122" w="5279">
                  <a:moveTo>
                    <a:pt x="1712" y="0"/>
                  </a:moveTo>
                  <a:cubicBezTo>
                    <a:pt x="1315" y="0"/>
                    <a:pt x="867" y="92"/>
                    <a:pt x="476" y="385"/>
                  </a:cubicBezTo>
                  <a:cubicBezTo>
                    <a:pt x="165" y="664"/>
                    <a:pt x="1" y="1074"/>
                    <a:pt x="50" y="1483"/>
                  </a:cubicBezTo>
                  <a:cubicBezTo>
                    <a:pt x="107" y="1995"/>
                    <a:pt x="633" y="2433"/>
                    <a:pt x="1231" y="2433"/>
                  </a:cubicBezTo>
                  <a:cubicBezTo>
                    <a:pt x="1322" y="2433"/>
                    <a:pt x="1416" y="2423"/>
                    <a:pt x="1509" y="2401"/>
                  </a:cubicBezTo>
                  <a:cubicBezTo>
                    <a:pt x="1624" y="2368"/>
                    <a:pt x="1722" y="2336"/>
                    <a:pt x="1820" y="2286"/>
                  </a:cubicBezTo>
                  <a:lnTo>
                    <a:pt x="1837" y="2286"/>
                  </a:lnTo>
                  <a:lnTo>
                    <a:pt x="1853" y="2270"/>
                  </a:lnTo>
                  <a:cubicBezTo>
                    <a:pt x="2148" y="2123"/>
                    <a:pt x="2312" y="1778"/>
                    <a:pt x="2263" y="1451"/>
                  </a:cubicBezTo>
                  <a:cubicBezTo>
                    <a:pt x="2213" y="1113"/>
                    <a:pt x="1925" y="890"/>
                    <a:pt x="1617" y="890"/>
                  </a:cubicBezTo>
                  <a:cubicBezTo>
                    <a:pt x="1520" y="890"/>
                    <a:pt x="1422" y="912"/>
                    <a:pt x="1329" y="959"/>
                  </a:cubicBezTo>
                  <a:cubicBezTo>
                    <a:pt x="968" y="1172"/>
                    <a:pt x="1066" y="1713"/>
                    <a:pt x="1476" y="1762"/>
                  </a:cubicBezTo>
                  <a:cubicBezTo>
                    <a:pt x="1507" y="1770"/>
                    <a:pt x="1537" y="1773"/>
                    <a:pt x="1567" y="1773"/>
                  </a:cubicBezTo>
                  <a:cubicBezTo>
                    <a:pt x="1792" y="1773"/>
                    <a:pt x="1978" y="1567"/>
                    <a:pt x="1935" y="1336"/>
                  </a:cubicBezTo>
                  <a:cubicBezTo>
                    <a:pt x="1929" y="1297"/>
                    <a:pt x="1956" y="1263"/>
                    <a:pt x="1993" y="1263"/>
                  </a:cubicBezTo>
                  <a:cubicBezTo>
                    <a:pt x="2049" y="1263"/>
                    <a:pt x="2128" y="1341"/>
                    <a:pt x="2148" y="1598"/>
                  </a:cubicBezTo>
                  <a:cubicBezTo>
                    <a:pt x="2165" y="1713"/>
                    <a:pt x="2132" y="1844"/>
                    <a:pt x="2083" y="1959"/>
                  </a:cubicBezTo>
                  <a:cubicBezTo>
                    <a:pt x="1935" y="2180"/>
                    <a:pt x="1695" y="2308"/>
                    <a:pt x="1434" y="2308"/>
                  </a:cubicBezTo>
                  <a:cubicBezTo>
                    <a:pt x="1405" y="2308"/>
                    <a:pt x="1375" y="2306"/>
                    <a:pt x="1345" y="2303"/>
                  </a:cubicBezTo>
                  <a:cubicBezTo>
                    <a:pt x="1334" y="2303"/>
                    <a:pt x="1324" y="2304"/>
                    <a:pt x="1313" y="2304"/>
                  </a:cubicBezTo>
                  <a:cubicBezTo>
                    <a:pt x="625" y="2304"/>
                    <a:pt x="142" y="1260"/>
                    <a:pt x="788" y="615"/>
                  </a:cubicBezTo>
                  <a:cubicBezTo>
                    <a:pt x="1059" y="321"/>
                    <a:pt x="1448" y="195"/>
                    <a:pt x="1864" y="195"/>
                  </a:cubicBezTo>
                  <a:cubicBezTo>
                    <a:pt x="2379" y="195"/>
                    <a:pt x="2935" y="388"/>
                    <a:pt x="3361" y="697"/>
                  </a:cubicBezTo>
                  <a:cubicBezTo>
                    <a:pt x="5099" y="1975"/>
                    <a:pt x="4836" y="4253"/>
                    <a:pt x="4328" y="5417"/>
                  </a:cubicBezTo>
                  <a:cubicBezTo>
                    <a:pt x="4067" y="6087"/>
                    <a:pt x="3611" y="6675"/>
                    <a:pt x="3024" y="7117"/>
                  </a:cubicBezTo>
                  <a:lnTo>
                    <a:pt x="3024" y="7117"/>
                  </a:lnTo>
                  <a:cubicBezTo>
                    <a:pt x="3105" y="7066"/>
                    <a:pt x="3858" y="6631"/>
                    <a:pt x="4410" y="5450"/>
                  </a:cubicBezTo>
                  <a:cubicBezTo>
                    <a:pt x="4967" y="4303"/>
                    <a:pt x="5279" y="1909"/>
                    <a:pt x="3459" y="549"/>
                  </a:cubicBezTo>
                  <a:cubicBezTo>
                    <a:pt x="3099" y="303"/>
                    <a:pt x="2689" y="139"/>
                    <a:pt x="2263" y="57"/>
                  </a:cubicBezTo>
                  <a:cubicBezTo>
                    <a:pt x="2102" y="24"/>
                    <a:pt x="1914" y="0"/>
                    <a:pt x="1712" y="0"/>
                  </a:cubicBezTo>
                  <a:close/>
                  <a:moveTo>
                    <a:pt x="3024" y="7117"/>
                  </a:moveTo>
                  <a:cubicBezTo>
                    <a:pt x="3018" y="7120"/>
                    <a:pt x="3016" y="7122"/>
                    <a:pt x="3017" y="7122"/>
                  </a:cubicBezTo>
                  <a:cubicBezTo>
                    <a:pt x="3019" y="7120"/>
                    <a:pt x="3021" y="7118"/>
                    <a:pt x="3024" y="711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19"/>
            <p:cNvSpPr/>
            <p:nvPr/>
          </p:nvSpPr>
          <p:spPr>
            <a:xfrm>
              <a:off x="8439703" y="62133"/>
              <a:ext cx="170139" cy="268607"/>
            </a:xfrm>
            <a:custGeom>
              <a:rect b="b" l="l" r="r" t="t"/>
              <a:pathLst>
                <a:path extrusionOk="0" h="8230" w="5213">
                  <a:moveTo>
                    <a:pt x="1082" y="1"/>
                  </a:moveTo>
                  <a:lnTo>
                    <a:pt x="1082" y="1"/>
                  </a:lnTo>
                  <a:cubicBezTo>
                    <a:pt x="0" y="2886"/>
                    <a:pt x="1279" y="4410"/>
                    <a:pt x="2541" y="5639"/>
                  </a:cubicBezTo>
                  <a:cubicBezTo>
                    <a:pt x="3803" y="6869"/>
                    <a:pt x="3738" y="8229"/>
                    <a:pt x="3738" y="8229"/>
                  </a:cubicBezTo>
                  <a:cubicBezTo>
                    <a:pt x="4656" y="7295"/>
                    <a:pt x="3590" y="5607"/>
                    <a:pt x="4459" y="4263"/>
                  </a:cubicBezTo>
                  <a:cubicBezTo>
                    <a:pt x="5213" y="3099"/>
                    <a:pt x="4246" y="2574"/>
                    <a:pt x="4246" y="2574"/>
                  </a:cubicBezTo>
                  <a:cubicBezTo>
                    <a:pt x="3836" y="3164"/>
                    <a:pt x="3377" y="3017"/>
                    <a:pt x="3000" y="3754"/>
                  </a:cubicBezTo>
                  <a:cubicBezTo>
                    <a:pt x="2656" y="4459"/>
                    <a:pt x="3262" y="5820"/>
                    <a:pt x="3262" y="5820"/>
                  </a:cubicBezTo>
                  <a:cubicBezTo>
                    <a:pt x="2066" y="4951"/>
                    <a:pt x="2295" y="4164"/>
                    <a:pt x="2639" y="3771"/>
                  </a:cubicBezTo>
                  <a:cubicBezTo>
                    <a:pt x="2984" y="3377"/>
                    <a:pt x="2508" y="3017"/>
                    <a:pt x="2525" y="2804"/>
                  </a:cubicBezTo>
                  <a:cubicBezTo>
                    <a:pt x="2541" y="2656"/>
                    <a:pt x="2574" y="2509"/>
                    <a:pt x="2639" y="2378"/>
                  </a:cubicBezTo>
                  <a:cubicBezTo>
                    <a:pt x="2639" y="2378"/>
                    <a:pt x="2563" y="2330"/>
                    <a:pt x="2425" y="2330"/>
                  </a:cubicBezTo>
                  <a:cubicBezTo>
                    <a:pt x="2308" y="2330"/>
                    <a:pt x="2147" y="2364"/>
                    <a:pt x="1951" y="2492"/>
                  </a:cubicBezTo>
                  <a:cubicBezTo>
                    <a:pt x="1213" y="2984"/>
                    <a:pt x="1525" y="4099"/>
                    <a:pt x="1525" y="4099"/>
                  </a:cubicBezTo>
                  <a:cubicBezTo>
                    <a:pt x="1000" y="3345"/>
                    <a:pt x="1164" y="2591"/>
                    <a:pt x="1771" y="2083"/>
                  </a:cubicBezTo>
                  <a:cubicBezTo>
                    <a:pt x="2361" y="1558"/>
                    <a:pt x="1787" y="1083"/>
                    <a:pt x="1394" y="853"/>
                  </a:cubicBezTo>
                  <a:cubicBezTo>
                    <a:pt x="1017" y="624"/>
                    <a:pt x="1082" y="1"/>
                    <a:pt x="1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19"/>
            <p:cNvSpPr/>
            <p:nvPr/>
          </p:nvSpPr>
          <p:spPr>
            <a:xfrm>
              <a:off x="8361079" y="29495"/>
              <a:ext cx="98990" cy="147162"/>
            </a:xfrm>
            <a:custGeom>
              <a:rect b="b" l="l" r="r" t="t"/>
              <a:pathLst>
                <a:path extrusionOk="0" h="4509" w="3033">
                  <a:moveTo>
                    <a:pt x="459" y="1"/>
                  </a:moveTo>
                  <a:cubicBezTo>
                    <a:pt x="459" y="1"/>
                    <a:pt x="0" y="2017"/>
                    <a:pt x="3032" y="4509"/>
                  </a:cubicBezTo>
                  <a:cubicBezTo>
                    <a:pt x="3032" y="4509"/>
                    <a:pt x="2475" y="3853"/>
                    <a:pt x="2737" y="3099"/>
                  </a:cubicBezTo>
                  <a:cubicBezTo>
                    <a:pt x="3000" y="2345"/>
                    <a:pt x="2688" y="2066"/>
                    <a:pt x="2442" y="1820"/>
                  </a:cubicBezTo>
                  <a:cubicBezTo>
                    <a:pt x="2311" y="1656"/>
                    <a:pt x="2295" y="1427"/>
                    <a:pt x="2426" y="1247"/>
                  </a:cubicBezTo>
                  <a:cubicBezTo>
                    <a:pt x="2426" y="1247"/>
                    <a:pt x="2389" y="1240"/>
                    <a:pt x="2335" y="1240"/>
                  </a:cubicBezTo>
                  <a:cubicBezTo>
                    <a:pt x="2174" y="1240"/>
                    <a:pt x="1860" y="1304"/>
                    <a:pt x="1934" y="1820"/>
                  </a:cubicBezTo>
                  <a:cubicBezTo>
                    <a:pt x="2032" y="2492"/>
                    <a:pt x="2082" y="2624"/>
                    <a:pt x="1852" y="2640"/>
                  </a:cubicBezTo>
                  <a:cubicBezTo>
                    <a:pt x="1847" y="2640"/>
                    <a:pt x="1842" y="2641"/>
                    <a:pt x="1838" y="2641"/>
                  </a:cubicBezTo>
                  <a:cubicBezTo>
                    <a:pt x="1642" y="2641"/>
                    <a:pt x="1706" y="2308"/>
                    <a:pt x="1754" y="2115"/>
                  </a:cubicBezTo>
                  <a:cubicBezTo>
                    <a:pt x="1819" y="1935"/>
                    <a:pt x="2082" y="1099"/>
                    <a:pt x="1410" y="821"/>
                  </a:cubicBezTo>
                  <a:cubicBezTo>
                    <a:pt x="754" y="558"/>
                    <a:pt x="492" y="296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19"/>
            <p:cNvSpPr/>
            <p:nvPr/>
          </p:nvSpPr>
          <p:spPr>
            <a:xfrm>
              <a:off x="8539215" y="309819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49" y="1198"/>
                    <a:pt x="951" y="2492"/>
                  </a:cubicBezTo>
                  <a:cubicBezTo>
                    <a:pt x="853" y="3771"/>
                    <a:pt x="0" y="4263"/>
                    <a:pt x="0" y="4263"/>
                  </a:cubicBezTo>
                  <a:cubicBezTo>
                    <a:pt x="3590" y="2443"/>
                    <a:pt x="2295" y="788"/>
                    <a:pt x="1934" y="526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19"/>
            <p:cNvSpPr/>
            <p:nvPr/>
          </p:nvSpPr>
          <p:spPr>
            <a:xfrm>
              <a:off x="8541891" y="395460"/>
              <a:ext cx="256824" cy="189134"/>
            </a:xfrm>
            <a:custGeom>
              <a:rect b="b" l="l" r="r" t="t"/>
              <a:pathLst>
                <a:path extrusionOk="0" h="5795" w="7869">
                  <a:moveTo>
                    <a:pt x="3223" y="0"/>
                  </a:moveTo>
                  <a:cubicBezTo>
                    <a:pt x="2842" y="0"/>
                    <a:pt x="2425" y="325"/>
                    <a:pt x="2016" y="950"/>
                  </a:cubicBezTo>
                  <a:cubicBezTo>
                    <a:pt x="1459" y="1803"/>
                    <a:pt x="0" y="1917"/>
                    <a:pt x="0" y="1917"/>
                  </a:cubicBezTo>
                  <a:cubicBezTo>
                    <a:pt x="2393" y="1983"/>
                    <a:pt x="3033" y="2606"/>
                    <a:pt x="3672" y="3360"/>
                  </a:cubicBezTo>
                  <a:cubicBezTo>
                    <a:pt x="4311" y="4114"/>
                    <a:pt x="4491" y="5327"/>
                    <a:pt x="5999" y="5704"/>
                  </a:cubicBezTo>
                  <a:cubicBezTo>
                    <a:pt x="6259" y="5768"/>
                    <a:pt x="6485" y="5795"/>
                    <a:pt x="6680" y="5795"/>
                  </a:cubicBezTo>
                  <a:cubicBezTo>
                    <a:pt x="7631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1" y="5221"/>
                    <a:pt x="7702" y="5250"/>
                    <a:pt x="7631" y="5250"/>
                  </a:cubicBezTo>
                  <a:cubicBezTo>
                    <a:pt x="7380" y="5250"/>
                    <a:pt x="7236" y="4884"/>
                    <a:pt x="7262" y="4130"/>
                  </a:cubicBezTo>
                  <a:cubicBezTo>
                    <a:pt x="7278" y="3163"/>
                    <a:pt x="6409" y="2884"/>
                    <a:pt x="5295" y="2704"/>
                  </a:cubicBezTo>
                  <a:cubicBezTo>
                    <a:pt x="4164" y="2540"/>
                    <a:pt x="3246" y="2458"/>
                    <a:pt x="3131" y="2098"/>
                  </a:cubicBezTo>
                  <a:cubicBezTo>
                    <a:pt x="3016" y="1721"/>
                    <a:pt x="3508" y="1590"/>
                    <a:pt x="4196" y="1376"/>
                  </a:cubicBezTo>
                  <a:cubicBezTo>
                    <a:pt x="4868" y="1180"/>
                    <a:pt x="4573" y="541"/>
                    <a:pt x="4573" y="541"/>
                  </a:cubicBezTo>
                  <a:lnTo>
                    <a:pt x="4573" y="541"/>
                  </a:lnTo>
                  <a:cubicBezTo>
                    <a:pt x="4519" y="587"/>
                    <a:pt x="4463" y="608"/>
                    <a:pt x="4404" y="608"/>
                  </a:cubicBezTo>
                  <a:cubicBezTo>
                    <a:pt x="4214" y="608"/>
                    <a:pt x="3985" y="393"/>
                    <a:pt x="3623" y="131"/>
                  </a:cubicBezTo>
                  <a:cubicBezTo>
                    <a:pt x="3496" y="43"/>
                    <a:pt x="3362" y="0"/>
                    <a:pt x="32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19"/>
            <p:cNvSpPr/>
            <p:nvPr/>
          </p:nvSpPr>
          <p:spPr>
            <a:xfrm>
              <a:off x="8417248" y="473463"/>
              <a:ext cx="250917" cy="205518"/>
            </a:xfrm>
            <a:custGeom>
              <a:rect b="b" l="l" r="r" t="t"/>
              <a:pathLst>
                <a:path extrusionOk="0" h="6297" w="7688">
                  <a:moveTo>
                    <a:pt x="4322" y="0"/>
                  </a:moveTo>
                  <a:cubicBezTo>
                    <a:pt x="2725" y="0"/>
                    <a:pt x="1373" y="1109"/>
                    <a:pt x="672" y="2527"/>
                  </a:cubicBezTo>
                  <a:cubicBezTo>
                    <a:pt x="148" y="3625"/>
                    <a:pt x="0" y="4871"/>
                    <a:pt x="230" y="6067"/>
                  </a:cubicBezTo>
                  <a:lnTo>
                    <a:pt x="230" y="6084"/>
                  </a:lnTo>
                  <a:cubicBezTo>
                    <a:pt x="246" y="6149"/>
                    <a:pt x="262" y="6215"/>
                    <a:pt x="279" y="6297"/>
                  </a:cubicBezTo>
                  <a:cubicBezTo>
                    <a:pt x="246" y="6133"/>
                    <a:pt x="230" y="5953"/>
                    <a:pt x="230" y="5789"/>
                  </a:cubicBezTo>
                  <a:cubicBezTo>
                    <a:pt x="230" y="4920"/>
                    <a:pt x="410" y="4051"/>
                    <a:pt x="738" y="3248"/>
                  </a:cubicBezTo>
                  <a:cubicBezTo>
                    <a:pt x="1131" y="2248"/>
                    <a:pt x="1869" y="1412"/>
                    <a:pt x="2819" y="871"/>
                  </a:cubicBezTo>
                  <a:cubicBezTo>
                    <a:pt x="3363" y="560"/>
                    <a:pt x="4071" y="316"/>
                    <a:pt x="4772" y="316"/>
                  </a:cubicBezTo>
                  <a:cubicBezTo>
                    <a:pt x="5362" y="316"/>
                    <a:pt x="5946" y="488"/>
                    <a:pt x="6425" y="937"/>
                  </a:cubicBezTo>
                  <a:cubicBezTo>
                    <a:pt x="7474" y="1855"/>
                    <a:pt x="7147" y="3773"/>
                    <a:pt x="5934" y="4068"/>
                  </a:cubicBezTo>
                  <a:cubicBezTo>
                    <a:pt x="5804" y="4102"/>
                    <a:pt x="5669" y="4119"/>
                    <a:pt x="5536" y="4119"/>
                  </a:cubicBezTo>
                  <a:cubicBezTo>
                    <a:pt x="5097" y="4119"/>
                    <a:pt x="4668" y="3939"/>
                    <a:pt x="4442" y="3625"/>
                  </a:cubicBezTo>
                  <a:cubicBezTo>
                    <a:pt x="4147" y="3215"/>
                    <a:pt x="4147" y="2674"/>
                    <a:pt x="4409" y="2265"/>
                  </a:cubicBezTo>
                  <a:cubicBezTo>
                    <a:pt x="4602" y="1981"/>
                    <a:pt x="4920" y="1823"/>
                    <a:pt x="5244" y="1823"/>
                  </a:cubicBezTo>
                  <a:cubicBezTo>
                    <a:pt x="5389" y="1823"/>
                    <a:pt x="5535" y="1855"/>
                    <a:pt x="5671" y="1920"/>
                  </a:cubicBezTo>
                  <a:cubicBezTo>
                    <a:pt x="5835" y="2019"/>
                    <a:pt x="5950" y="2199"/>
                    <a:pt x="5950" y="2396"/>
                  </a:cubicBezTo>
                  <a:cubicBezTo>
                    <a:pt x="5950" y="2396"/>
                    <a:pt x="5950" y="2528"/>
                    <a:pt x="5866" y="2528"/>
                  </a:cubicBezTo>
                  <a:cubicBezTo>
                    <a:pt x="5862" y="2528"/>
                    <a:pt x="5857" y="2528"/>
                    <a:pt x="5852" y="2527"/>
                  </a:cubicBezTo>
                  <a:cubicBezTo>
                    <a:pt x="5753" y="2527"/>
                    <a:pt x="5786" y="2379"/>
                    <a:pt x="5524" y="2314"/>
                  </a:cubicBezTo>
                  <a:cubicBezTo>
                    <a:pt x="5493" y="2307"/>
                    <a:pt x="5462" y="2304"/>
                    <a:pt x="5432" y="2304"/>
                  </a:cubicBezTo>
                  <a:cubicBezTo>
                    <a:pt x="5177" y="2304"/>
                    <a:pt x="4973" y="2542"/>
                    <a:pt x="5032" y="2806"/>
                  </a:cubicBezTo>
                  <a:cubicBezTo>
                    <a:pt x="5074" y="2983"/>
                    <a:pt x="5315" y="3114"/>
                    <a:pt x="5556" y="3114"/>
                  </a:cubicBezTo>
                  <a:cubicBezTo>
                    <a:pt x="5694" y="3114"/>
                    <a:pt x="5832" y="3071"/>
                    <a:pt x="5934" y="2970"/>
                  </a:cubicBezTo>
                  <a:cubicBezTo>
                    <a:pt x="5999" y="2904"/>
                    <a:pt x="6048" y="2822"/>
                    <a:pt x="6081" y="2724"/>
                  </a:cubicBezTo>
                  <a:cubicBezTo>
                    <a:pt x="6180" y="2412"/>
                    <a:pt x="6048" y="2084"/>
                    <a:pt x="5770" y="1920"/>
                  </a:cubicBezTo>
                  <a:cubicBezTo>
                    <a:pt x="5592" y="1814"/>
                    <a:pt x="5400" y="1763"/>
                    <a:pt x="5211" y="1763"/>
                  </a:cubicBezTo>
                  <a:cubicBezTo>
                    <a:pt x="4876" y="1763"/>
                    <a:pt x="4553" y="1922"/>
                    <a:pt x="4344" y="2216"/>
                  </a:cubicBezTo>
                  <a:cubicBezTo>
                    <a:pt x="4032" y="2658"/>
                    <a:pt x="4032" y="3248"/>
                    <a:pt x="4344" y="3691"/>
                  </a:cubicBezTo>
                  <a:cubicBezTo>
                    <a:pt x="4613" y="4062"/>
                    <a:pt x="5092" y="4263"/>
                    <a:pt x="5577" y="4263"/>
                  </a:cubicBezTo>
                  <a:cubicBezTo>
                    <a:pt x="5713" y="4263"/>
                    <a:pt x="5850" y="4248"/>
                    <a:pt x="5983" y="4215"/>
                  </a:cubicBezTo>
                  <a:cubicBezTo>
                    <a:pt x="7327" y="3887"/>
                    <a:pt x="7688" y="1806"/>
                    <a:pt x="6557" y="822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19"/>
            <p:cNvSpPr/>
            <p:nvPr/>
          </p:nvSpPr>
          <p:spPr>
            <a:xfrm>
              <a:off x="8430075" y="536029"/>
              <a:ext cx="99055" cy="106594"/>
            </a:xfrm>
            <a:custGeom>
              <a:rect b="b" l="l" r="r" t="t"/>
              <a:pathLst>
                <a:path extrusionOk="0" h="3266" w="3035">
                  <a:moveTo>
                    <a:pt x="2317" y="1"/>
                  </a:moveTo>
                  <a:cubicBezTo>
                    <a:pt x="2118" y="1"/>
                    <a:pt x="1866" y="71"/>
                    <a:pt x="1574" y="249"/>
                  </a:cubicBezTo>
                  <a:cubicBezTo>
                    <a:pt x="312" y="1003"/>
                    <a:pt x="0" y="3265"/>
                    <a:pt x="0" y="3265"/>
                  </a:cubicBezTo>
                  <a:cubicBezTo>
                    <a:pt x="0" y="3265"/>
                    <a:pt x="689" y="1167"/>
                    <a:pt x="1951" y="954"/>
                  </a:cubicBezTo>
                  <a:cubicBezTo>
                    <a:pt x="3035" y="778"/>
                    <a:pt x="2975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19"/>
            <p:cNvSpPr/>
            <p:nvPr/>
          </p:nvSpPr>
          <p:spPr>
            <a:xfrm>
              <a:off x="8557916" y="527576"/>
              <a:ext cx="169617" cy="147456"/>
            </a:xfrm>
            <a:custGeom>
              <a:rect b="b" l="l" r="r" t="t"/>
              <a:pathLst>
                <a:path extrusionOk="0" h="4518" w="5197">
                  <a:moveTo>
                    <a:pt x="3033" y="0"/>
                  </a:moveTo>
                  <a:cubicBezTo>
                    <a:pt x="3033" y="1"/>
                    <a:pt x="3345" y="705"/>
                    <a:pt x="3001" y="1770"/>
                  </a:cubicBezTo>
                  <a:cubicBezTo>
                    <a:pt x="2673" y="2852"/>
                    <a:pt x="1837" y="3065"/>
                    <a:pt x="1198" y="3131"/>
                  </a:cubicBezTo>
                  <a:cubicBezTo>
                    <a:pt x="575" y="3197"/>
                    <a:pt x="132" y="3475"/>
                    <a:pt x="1" y="4344"/>
                  </a:cubicBezTo>
                  <a:cubicBezTo>
                    <a:pt x="149" y="4245"/>
                    <a:pt x="315" y="4194"/>
                    <a:pt x="484" y="4194"/>
                  </a:cubicBezTo>
                  <a:cubicBezTo>
                    <a:pt x="596" y="4194"/>
                    <a:pt x="710" y="4216"/>
                    <a:pt x="821" y="4262"/>
                  </a:cubicBezTo>
                  <a:cubicBezTo>
                    <a:pt x="1056" y="4380"/>
                    <a:pt x="1447" y="4518"/>
                    <a:pt x="1841" y="4518"/>
                  </a:cubicBezTo>
                  <a:cubicBezTo>
                    <a:pt x="2160" y="4518"/>
                    <a:pt x="2480" y="4427"/>
                    <a:pt x="2722" y="4164"/>
                  </a:cubicBezTo>
                  <a:cubicBezTo>
                    <a:pt x="3279" y="3574"/>
                    <a:pt x="3164" y="2967"/>
                    <a:pt x="3132" y="2672"/>
                  </a:cubicBezTo>
                  <a:cubicBezTo>
                    <a:pt x="3116" y="2381"/>
                    <a:pt x="3052" y="1852"/>
                    <a:pt x="3332" y="1852"/>
                  </a:cubicBezTo>
                  <a:cubicBezTo>
                    <a:pt x="3336" y="1852"/>
                    <a:pt x="3340" y="1852"/>
                    <a:pt x="3345" y="1852"/>
                  </a:cubicBezTo>
                  <a:cubicBezTo>
                    <a:pt x="3345" y="1852"/>
                    <a:pt x="3348" y="1852"/>
                    <a:pt x="3354" y="1852"/>
                  </a:cubicBezTo>
                  <a:cubicBezTo>
                    <a:pt x="3397" y="1852"/>
                    <a:pt x="3572" y="1877"/>
                    <a:pt x="3558" y="2295"/>
                  </a:cubicBezTo>
                  <a:cubicBezTo>
                    <a:pt x="3558" y="2754"/>
                    <a:pt x="3525" y="3049"/>
                    <a:pt x="4148" y="3229"/>
                  </a:cubicBezTo>
                  <a:cubicBezTo>
                    <a:pt x="4492" y="3328"/>
                    <a:pt x="4804" y="3492"/>
                    <a:pt x="5066" y="3721"/>
                  </a:cubicBezTo>
                  <a:cubicBezTo>
                    <a:pt x="4968" y="3524"/>
                    <a:pt x="4935" y="3278"/>
                    <a:pt x="5000" y="3033"/>
                  </a:cubicBezTo>
                  <a:cubicBezTo>
                    <a:pt x="5115" y="2705"/>
                    <a:pt x="5197" y="2098"/>
                    <a:pt x="4640" y="1705"/>
                  </a:cubicBezTo>
                  <a:cubicBezTo>
                    <a:pt x="4066" y="1312"/>
                    <a:pt x="3509" y="1066"/>
                    <a:pt x="3394" y="672"/>
                  </a:cubicBezTo>
                  <a:cubicBezTo>
                    <a:pt x="3312" y="443"/>
                    <a:pt x="3181" y="213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19"/>
            <p:cNvSpPr/>
            <p:nvPr/>
          </p:nvSpPr>
          <p:spPr>
            <a:xfrm>
              <a:off x="8659582" y="627088"/>
              <a:ext cx="42298" cy="64753"/>
            </a:xfrm>
            <a:custGeom>
              <a:rect b="b" l="l" r="r" t="t"/>
              <a:pathLst>
                <a:path extrusionOk="0" h="1984" w="1296">
                  <a:moveTo>
                    <a:pt x="328" y="0"/>
                  </a:moveTo>
                  <a:lnTo>
                    <a:pt x="328" y="0"/>
                  </a:lnTo>
                  <a:cubicBezTo>
                    <a:pt x="345" y="180"/>
                    <a:pt x="328" y="377"/>
                    <a:pt x="279" y="557"/>
                  </a:cubicBezTo>
                  <a:cubicBezTo>
                    <a:pt x="181" y="836"/>
                    <a:pt x="0" y="1262"/>
                    <a:pt x="508" y="1557"/>
                  </a:cubicBezTo>
                  <a:cubicBezTo>
                    <a:pt x="1017" y="1852"/>
                    <a:pt x="1033" y="1983"/>
                    <a:pt x="1033" y="1983"/>
                  </a:cubicBezTo>
                  <a:cubicBezTo>
                    <a:pt x="1066" y="1754"/>
                    <a:pt x="1115" y="1524"/>
                    <a:pt x="1180" y="1295"/>
                  </a:cubicBezTo>
                  <a:cubicBezTo>
                    <a:pt x="1295" y="918"/>
                    <a:pt x="1115" y="525"/>
                    <a:pt x="787" y="344"/>
                  </a:cubicBezTo>
                  <a:cubicBezTo>
                    <a:pt x="345" y="82"/>
                    <a:pt x="328" y="0"/>
                    <a:pt x="3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19"/>
            <p:cNvSpPr/>
            <p:nvPr/>
          </p:nvSpPr>
          <p:spPr>
            <a:xfrm>
              <a:off x="8661181" y="345590"/>
              <a:ext cx="226308" cy="159173"/>
            </a:xfrm>
            <a:custGeom>
              <a:rect b="b" l="l" r="r" t="t"/>
              <a:pathLst>
                <a:path extrusionOk="0" h="4877" w="6934">
                  <a:moveTo>
                    <a:pt x="1952" y="1"/>
                  </a:moveTo>
                  <a:cubicBezTo>
                    <a:pt x="1070" y="1"/>
                    <a:pt x="587" y="828"/>
                    <a:pt x="705" y="1380"/>
                  </a:cubicBezTo>
                  <a:cubicBezTo>
                    <a:pt x="834" y="1982"/>
                    <a:pt x="1403" y="2020"/>
                    <a:pt x="1543" y="2020"/>
                  </a:cubicBezTo>
                  <a:cubicBezTo>
                    <a:pt x="1563" y="2020"/>
                    <a:pt x="1574" y="2019"/>
                    <a:pt x="1574" y="2019"/>
                  </a:cubicBezTo>
                  <a:cubicBezTo>
                    <a:pt x="1312" y="1905"/>
                    <a:pt x="1197" y="1610"/>
                    <a:pt x="1312" y="1347"/>
                  </a:cubicBezTo>
                  <a:cubicBezTo>
                    <a:pt x="1354" y="1283"/>
                    <a:pt x="1401" y="1259"/>
                    <a:pt x="1450" y="1259"/>
                  </a:cubicBezTo>
                  <a:cubicBezTo>
                    <a:pt x="1553" y="1259"/>
                    <a:pt x="1671" y="1363"/>
                    <a:pt x="1804" y="1429"/>
                  </a:cubicBezTo>
                  <a:cubicBezTo>
                    <a:pt x="1841" y="1448"/>
                    <a:pt x="1877" y="1457"/>
                    <a:pt x="1911" y="1457"/>
                  </a:cubicBezTo>
                  <a:cubicBezTo>
                    <a:pt x="2054" y="1457"/>
                    <a:pt x="2160" y="1303"/>
                    <a:pt x="2213" y="1118"/>
                  </a:cubicBezTo>
                  <a:cubicBezTo>
                    <a:pt x="2244" y="977"/>
                    <a:pt x="2348" y="835"/>
                    <a:pt x="2539" y="835"/>
                  </a:cubicBezTo>
                  <a:cubicBezTo>
                    <a:pt x="2658" y="835"/>
                    <a:pt x="2811" y="891"/>
                    <a:pt x="3000" y="1036"/>
                  </a:cubicBezTo>
                  <a:cubicBezTo>
                    <a:pt x="3475" y="1413"/>
                    <a:pt x="3180" y="2167"/>
                    <a:pt x="3180" y="2167"/>
                  </a:cubicBezTo>
                  <a:cubicBezTo>
                    <a:pt x="3180" y="2167"/>
                    <a:pt x="3180" y="1544"/>
                    <a:pt x="2738" y="1478"/>
                  </a:cubicBezTo>
                  <a:cubicBezTo>
                    <a:pt x="2702" y="1470"/>
                    <a:pt x="2664" y="1466"/>
                    <a:pt x="2627" y="1466"/>
                  </a:cubicBezTo>
                  <a:cubicBezTo>
                    <a:pt x="2445" y="1466"/>
                    <a:pt x="2262" y="1564"/>
                    <a:pt x="2181" y="1741"/>
                  </a:cubicBezTo>
                  <a:cubicBezTo>
                    <a:pt x="2443" y="1741"/>
                    <a:pt x="2476" y="2101"/>
                    <a:pt x="2328" y="2314"/>
                  </a:cubicBezTo>
                  <a:cubicBezTo>
                    <a:pt x="2181" y="2527"/>
                    <a:pt x="2230" y="2659"/>
                    <a:pt x="2361" y="2741"/>
                  </a:cubicBezTo>
                  <a:cubicBezTo>
                    <a:pt x="2508" y="2823"/>
                    <a:pt x="2705" y="2823"/>
                    <a:pt x="2541" y="3199"/>
                  </a:cubicBezTo>
                  <a:cubicBezTo>
                    <a:pt x="2361" y="3576"/>
                    <a:pt x="1640" y="3576"/>
                    <a:pt x="1640" y="3576"/>
                  </a:cubicBezTo>
                  <a:cubicBezTo>
                    <a:pt x="1787" y="3363"/>
                    <a:pt x="1754" y="3068"/>
                    <a:pt x="1558" y="2904"/>
                  </a:cubicBezTo>
                  <a:cubicBezTo>
                    <a:pt x="1558" y="3068"/>
                    <a:pt x="1459" y="3232"/>
                    <a:pt x="1295" y="3281"/>
                  </a:cubicBezTo>
                  <a:cubicBezTo>
                    <a:pt x="1000" y="3363"/>
                    <a:pt x="1017" y="3281"/>
                    <a:pt x="754" y="3495"/>
                  </a:cubicBezTo>
                  <a:cubicBezTo>
                    <a:pt x="623" y="3609"/>
                    <a:pt x="435" y="3638"/>
                    <a:pt x="279" y="3638"/>
                  </a:cubicBezTo>
                  <a:cubicBezTo>
                    <a:pt x="123" y="3638"/>
                    <a:pt x="1" y="3609"/>
                    <a:pt x="0" y="3609"/>
                  </a:cubicBezTo>
                  <a:lnTo>
                    <a:pt x="0" y="3609"/>
                  </a:lnTo>
                  <a:cubicBezTo>
                    <a:pt x="181" y="3708"/>
                    <a:pt x="377" y="3773"/>
                    <a:pt x="574" y="3790"/>
                  </a:cubicBezTo>
                  <a:cubicBezTo>
                    <a:pt x="1017" y="3822"/>
                    <a:pt x="1459" y="3888"/>
                    <a:pt x="1885" y="3986"/>
                  </a:cubicBezTo>
                  <a:cubicBezTo>
                    <a:pt x="3066" y="4347"/>
                    <a:pt x="3787" y="4855"/>
                    <a:pt x="4688" y="4871"/>
                  </a:cubicBezTo>
                  <a:cubicBezTo>
                    <a:pt x="4739" y="4875"/>
                    <a:pt x="4789" y="4877"/>
                    <a:pt x="4839" y="4877"/>
                  </a:cubicBezTo>
                  <a:cubicBezTo>
                    <a:pt x="5234" y="4877"/>
                    <a:pt x="5634" y="4765"/>
                    <a:pt x="5983" y="4576"/>
                  </a:cubicBezTo>
                  <a:cubicBezTo>
                    <a:pt x="6721" y="4085"/>
                    <a:pt x="6934" y="3101"/>
                    <a:pt x="6459" y="2347"/>
                  </a:cubicBezTo>
                  <a:cubicBezTo>
                    <a:pt x="6228" y="2017"/>
                    <a:pt x="5864" y="1866"/>
                    <a:pt x="5524" y="1866"/>
                  </a:cubicBezTo>
                  <a:cubicBezTo>
                    <a:pt x="5188" y="1866"/>
                    <a:pt x="4876" y="2013"/>
                    <a:pt x="4738" y="2282"/>
                  </a:cubicBezTo>
                  <a:cubicBezTo>
                    <a:pt x="4492" y="2626"/>
                    <a:pt x="4524" y="3085"/>
                    <a:pt x="4820" y="3380"/>
                  </a:cubicBezTo>
                  <a:cubicBezTo>
                    <a:pt x="4836" y="3396"/>
                    <a:pt x="4869" y="3413"/>
                    <a:pt x="4885" y="3429"/>
                  </a:cubicBezTo>
                  <a:cubicBezTo>
                    <a:pt x="4901" y="3429"/>
                    <a:pt x="4901" y="3445"/>
                    <a:pt x="4918" y="3445"/>
                  </a:cubicBezTo>
                  <a:cubicBezTo>
                    <a:pt x="5021" y="3505"/>
                    <a:pt x="5149" y="3536"/>
                    <a:pt x="5274" y="3536"/>
                  </a:cubicBezTo>
                  <a:cubicBezTo>
                    <a:pt x="5527" y="3536"/>
                    <a:pt x="5770" y="3408"/>
                    <a:pt x="5770" y="3134"/>
                  </a:cubicBezTo>
                  <a:cubicBezTo>
                    <a:pt x="5777" y="2937"/>
                    <a:pt x="5612" y="2853"/>
                    <a:pt x="5432" y="2853"/>
                  </a:cubicBezTo>
                  <a:cubicBezTo>
                    <a:pt x="5177" y="2853"/>
                    <a:pt x="4891" y="3022"/>
                    <a:pt x="5016" y="3281"/>
                  </a:cubicBezTo>
                  <a:cubicBezTo>
                    <a:pt x="5016" y="3304"/>
                    <a:pt x="5016" y="3327"/>
                    <a:pt x="4993" y="3327"/>
                  </a:cubicBezTo>
                  <a:cubicBezTo>
                    <a:pt x="4967" y="3327"/>
                    <a:pt x="4910" y="3296"/>
                    <a:pt x="4787" y="3199"/>
                  </a:cubicBezTo>
                  <a:cubicBezTo>
                    <a:pt x="4672" y="3085"/>
                    <a:pt x="4623" y="2937"/>
                    <a:pt x="4623" y="2790"/>
                  </a:cubicBezTo>
                  <a:cubicBezTo>
                    <a:pt x="4623" y="2609"/>
                    <a:pt x="4672" y="2446"/>
                    <a:pt x="4787" y="2314"/>
                  </a:cubicBezTo>
                  <a:cubicBezTo>
                    <a:pt x="4921" y="2078"/>
                    <a:pt x="5192" y="1951"/>
                    <a:pt x="5482" y="1951"/>
                  </a:cubicBezTo>
                  <a:cubicBezTo>
                    <a:pt x="5795" y="1951"/>
                    <a:pt x="6131" y="2098"/>
                    <a:pt x="6344" y="2413"/>
                  </a:cubicBezTo>
                  <a:lnTo>
                    <a:pt x="6360" y="2429"/>
                  </a:lnTo>
                  <a:cubicBezTo>
                    <a:pt x="6573" y="2855"/>
                    <a:pt x="6557" y="3347"/>
                    <a:pt x="6311" y="3740"/>
                  </a:cubicBezTo>
                  <a:cubicBezTo>
                    <a:pt x="6031" y="4244"/>
                    <a:pt x="5393" y="4595"/>
                    <a:pt x="4562" y="4595"/>
                  </a:cubicBezTo>
                  <a:cubicBezTo>
                    <a:pt x="4176" y="4595"/>
                    <a:pt x="3748" y="4519"/>
                    <a:pt x="3295" y="4347"/>
                  </a:cubicBezTo>
                  <a:cubicBezTo>
                    <a:pt x="3246" y="4330"/>
                    <a:pt x="3016" y="4249"/>
                    <a:pt x="2869" y="4183"/>
                  </a:cubicBezTo>
                  <a:cubicBezTo>
                    <a:pt x="2459" y="3970"/>
                    <a:pt x="2017" y="3822"/>
                    <a:pt x="1558" y="3740"/>
                  </a:cubicBezTo>
                  <a:cubicBezTo>
                    <a:pt x="1738" y="3724"/>
                    <a:pt x="1918" y="3691"/>
                    <a:pt x="2131" y="3642"/>
                  </a:cubicBezTo>
                  <a:cubicBezTo>
                    <a:pt x="3885" y="3298"/>
                    <a:pt x="4147" y="823"/>
                    <a:pt x="2672" y="167"/>
                  </a:cubicBezTo>
                  <a:cubicBezTo>
                    <a:pt x="2410" y="51"/>
                    <a:pt x="2169" y="1"/>
                    <a:pt x="19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19"/>
            <p:cNvSpPr/>
            <p:nvPr/>
          </p:nvSpPr>
          <p:spPr>
            <a:xfrm>
              <a:off x="8771398" y="431263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788"/>
                    <a:pt x="3557" y="1574"/>
                    <a:pt x="2901" y="2050"/>
                  </a:cubicBezTo>
                  <a:cubicBezTo>
                    <a:pt x="2494" y="2367"/>
                    <a:pt x="1997" y="2468"/>
                    <a:pt x="1530" y="2468"/>
                  </a:cubicBezTo>
                  <a:cubicBezTo>
                    <a:pt x="720" y="2468"/>
                    <a:pt x="0" y="2165"/>
                    <a:pt x="0" y="2164"/>
                  </a:cubicBezTo>
                  <a:lnTo>
                    <a:pt x="0" y="2164"/>
                  </a:lnTo>
                  <a:cubicBezTo>
                    <a:pt x="1344" y="2869"/>
                    <a:pt x="1836" y="2640"/>
                    <a:pt x="2213" y="3050"/>
                  </a:cubicBezTo>
                  <a:cubicBezTo>
                    <a:pt x="2379" y="3230"/>
                    <a:pt x="2551" y="3286"/>
                    <a:pt x="2710" y="3286"/>
                  </a:cubicBezTo>
                  <a:cubicBezTo>
                    <a:pt x="2897" y="3286"/>
                    <a:pt x="3065" y="3209"/>
                    <a:pt x="3180" y="3164"/>
                  </a:cubicBezTo>
                  <a:cubicBezTo>
                    <a:pt x="3200" y="3159"/>
                    <a:pt x="3221" y="3156"/>
                    <a:pt x="3242" y="3156"/>
                  </a:cubicBezTo>
                  <a:cubicBezTo>
                    <a:pt x="3339" y="3156"/>
                    <a:pt x="3437" y="3215"/>
                    <a:pt x="3491" y="3295"/>
                  </a:cubicBezTo>
                  <a:cubicBezTo>
                    <a:pt x="3524" y="3099"/>
                    <a:pt x="3475" y="2886"/>
                    <a:pt x="3360" y="2722"/>
                  </a:cubicBezTo>
                  <a:cubicBezTo>
                    <a:pt x="3180" y="2509"/>
                    <a:pt x="2787" y="2492"/>
                    <a:pt x="2721" y="2492"/>
                  </a:cubicBezTo>
                  <a:cubicBezTo>
                    <a:pt x="3278" y="2459"/>
                    <a:pt x="3786" y="2181"/>
                    <a:pt x="4098" y="1722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19"/>
            <p:cNvSpPr/>
            <p:nvPr/>
          </p:nvSpPr>
          <p:spPr>
            <a:xfrm>
              <a:off x="8577205" y="189223"/>
              <a:ext cx="145008" cy="205159"/>
            </a:xfrm>
            <a:custGeom>
              <a:rect b="b" l="l" r="r" t="t"/>
              <a:pathLst>
                <a:path extrusionOk="0" h="6286" w="4443">
                  <a:moveTo>
                    <a:pt x="1809" y="0"/>
                  </a:moveTo>
                  <a:cubicBezTo>
                    <a:pt x="1385" y="0"/>
                    <a:pt x="976" y="149"/>
                    <a:pt x="705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1" y="2434"/>
                    <a:pt x="1428" y="2434"/>
                  </a:cubicBezTo>
                  <a:cubicBezTo>
                    <a:pt x="1565" y="2434"/>
                    <a:pt x="1705" y="2401"/>
                    <a:pt x="1836" y="2336"/>
                  </a:cubicBezTo>
                  <a:lnTo>
                    <a:pt x="1869" y="2319"/>
                  </a:lnTo>
                  <a:lnTo>
                    <a:pt x="1901" y="2303"/>
                  </a:lnTo>
                  <a:lnTo>
                    <a:pt x="1951" y="2254"/>
                  </a:lnTo>
                  <a:lnTo>
                    <a:pt x="2016" y="2204"/>
                  </a:lnTo>
                  <a:cubicBezTo>
                    <a:pt x="2033" y="2188"/>
                    <a:pt x="2049" y="2172"/>
                    <a:pt x="2082" y="2155"/>
                  </a:cubicBezTo>
                  <a:cubicBezTo>
                    <a:pt x="2246" y="1975"/>
                    <a:pt x="2328" y="1729"/>
                    <a:pt x="2295" y="1500"/>
                  </a:cubicBezTo>
                  <a:cubicBezTo>
                    <a:pt x="2252" y="1156"/>
                    <a:pt x="2040" y="1016"/>
                    <a:pt x="1844" y="1016"/>
                  </a:cubicBezTo>
                  <a:cubicBezTo>
                    <a:pt x="1740" y="1016"/>
                    <a:pt x="1641" y="1055"/>
                    <a:pt x="1574" y="1123"/>
                  </a:cubicBezTo>
                  <a:cubicBezTo>
                    <a:pt x="1410" y="1286"/>
                    <a:pt x="1459" y="1565"/>
                    <a:pt x="1656" y="1680"/>
                  </a:cubicBezTo>
                  <a:cubicBezTo>
                    <a:pt x="1732" y="1714"/>
                    <a:pt x="1801" y="1724"/>
                    <a:pt x="1861" y="1724"/>
                  </a:cubicBezTo>
                  <a:cubicBezTo>
                    <a:pt x="1940" y="1724"/>
                    <a:pt x="2002" y="1707"/>
                    <a:pt x="2046" y="1707"/>
                  </a:cubicBezTo>
                  <a:cubicBezTo>
                    <a:pt x="2096" y="1707"/>
                    <a:pt x="2121" y="1730"/>
                    <a:pt x="2115" y="1827"/>
                  </a:cubicBezTo>
                  <a:cubicBezTo>
                    <a:pt x="2098" y="2024"/>
                    <a:pt x="1983" y="2204"/>
                    <a:pt x="1803" y="2286"/>
                  </a:cubicBezTo>
                  <a:cubicBezTo>
                    <a:pt x="1696" y="2340"/>
                    <a:pt x="1579" y="2365"/>
                    <a:pt x="1461" y="2365"/>
                  </a:cubicBezTo>
                  <a:cubicBezTo>
                    <a:pt x="1325" y="2365"/>
                    <a:pt x="1188" y="2331"/>
                    <a:pt x="1065" y="2270"/>
                  </a:cubicBezTo>
                  <a:cubicBezTo>
                    <a:pt x="525" y="2040"/>
                    <a:pt x="164" y="1106"/>
                    <a:pt x="803" y="549"/>
                  </a:cubicBezTo>
                  <a:cubicBezTo>
                    <a:pt x="1049" y="303"/>
                    <a:pt x="1377" y="172"/>
                    <a:pt x="1738" y="155"/>
                  </a:cubicBezTo>
                  <a:cubicBezTo>
                    <a:pt x="2492" y="205"/>
                    <a:pt x="3311" y="746"/>
                    <a:pt x="3442" y="2204"/>
                  </a:cubicBezTo>
                  <a:cubicBezTo>
                    <a:pt x="3491" y="2762"/>
                    <a:pt x="3426" y="3319"/>
                    <a:pt x="3278" y="3844"/>
                  </a:cubicBezTo>
                  <a:cubicBezTo>
                    <a:pt x="3147" y="4302"/>
                    <a:pt x="2950" y="4745"/>
                    <a:pt x="2672" y="5138"/>
                  </a:cubicBezTo>
                  <a:cubicBezTo>
                    <a:pt x="2262" y="5630"/>
                    <a:pt x="1754" y="6024"/>
                    <a:pt x="1180" y="6286"/>
                  </a:cubicBezTo>
                  <a:cubicBezTo>
                    <a:pt x="1803" y="6040"/>
                    <a:pt x="2360" y="5647"/>
                    <a:pt x="2787" y="5122"/>
                  </a:cubicBezTo>
                  <a:cubicBezTo>
                    <a:pt x="3541" y="4270"/>
                    <a:pt x="4442" y="2254"/>
                    <a:pt x="3164" y="614"/>
                  </a:cubicBezTo>
                  <a:cubicBezTo>
                    <a:pt x="2827" y="207"/>
                    <a:pt x="2308" y="0"/>
                    <a:pt x="18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19"/>
            <p:cNvSpPr/>
            <p:nvPr/>
          </p:nvSpPr>
          <p:spPr>
            <a:xfrm>
              <a:off x="8053438" y="1022132"/>
              <a:ext cx="295337" cy="206171"/>
            </a:xfrm>
            <a:custGeom>
              <a:rect b="b" l="l" r="r" t="t"/>
              <a:pathLst>
                <a:path extrusionOk="0" h="6317" w="9049">
                  <a:moveTo>
                    <a:pt x="1992" y="1"/>
                  </a:moveTo>
                  <a:cubicBezTo>
                    <a:pt x="1085" y="1"/>
                    <a:pt x="67" y="653"/>
                    <a:pt x="34" y="1845"/>
                  </a:cubicBezTo>
                  <a:cubicBezTo>
                    <a:pt x="1" y="2714"/>
                    <a:pt x="460" y="3517"/>
                    <a:pt x="1230" y="3927"/>
                  </a:cubicBezTo>
                  <a:cubicBezTo>
                    <a:pt x="1735" y="4190"/>
                    <a:pt x="2301" y="4297"/>
                    <a:pt x="2880" y="4297"/>
                  </a:cubicBezTo>
                  <a:cubicBezTo>
                    <a:pt x="3203" y="4297"/>
                    <a:pt x="3530" y="4264"/>
                    <a:pt x="3853" y="4205"/>
                  </a:cubicBezTo>
                  <a:cubicBezTo>
                    <a:pt x="4738" y="3959"/>
                    <a:pt x="5558" y="3615"/>
                    <a:pt x="6377" y="3419"/>
                  </a:cubicBezTo>
                  <a:cubicBezTo>
                    <a:pt x="6570" y="3371"/>
                    <a:pt x="6766" y="3348"/>
                    <a:pt x="6960" y="3348"/>
                  </a:cubicBezTo>
                  <a:cubicBezTo>
                    <a:pt x="7574" y="3348"/>
                    <a:pt x="8159" y="3584"/>
                    <a:pt x="8508" y="4058"/>
                  </a:cubicBezTo>
                  <a:cubicBezTo>
                    <a:pt x="8951" y="4631"/>
                    <a:pt x="8983" y="5566"/>
                    <a:pt x="8442" y="5976"/>
                  </a:cubicBezTo>
                  <a:cubicBezTo>
                    <a:pt x="8229" y="6138"/>
                    <a:pt x="7971" y="6212"/>
                    <a:pt x="7723" y="6212"/>
                  </a:cubicBezTo>
                  <a:cubicBezTo>
                    <a:pt x="7343" y="6212"/>
                    <a:pt x="6985" y="6037"/>
                    <a:pt x="6836" y="5730"/>
                  </a:cubicBezTo>
                  <a:cubicBezTo>
                    <a:pt x="6525" y="5222"/>
                    <a:pt x="6771" y="4566"/>
                    <a:pt x="7229" y="4451"/>
                  </a:cubicBezTo>
                  <a:cubicBezTo>
                    <a:pt x="7325" y="4413"/>
                    <a:pt x="7424" y="4394"/>
                    <a:pt x="7520" y="4394"/>
                  </a:cubicBezTo>
                  <a:cubicBezTo>
                    <a:pt x="7755" y="4394"/>
                    <a:pt x="7980" y="4504"/>
                    <a:pt x="8131" y="4713"/>
                  </a:cubicBezTo>
                  <a:cubicBezTo>
                    <a:pt x="8229" y="4894"/>
                    <a:pt x="8229" y="5090"/>
                    <a:pt x="8164" y="5287"/>
                  </a:cubicBezTo>
                  <a:cubicBezTo>
                    <a:pt x="8150" y="5314"/>
                    <a:pt x="8092" y="5398"/>
                    <a:pt x="8044" y="5398"/>
                  </a:cubicBezTo>
                  <a:cubicBezTo>
                    <a:pt x="8034" y="5398"/>
                    <a:pt x="8025" y="5394"/>
                    <a:pt x="8016" y="5385"/>
                  </a:cubicBezTo>
                  <a:cubicBezTo>
                    <a:pt x="7967" y="5320"/>
                    <a:pt x="8016" y="4976"/>
                    <a:pt x="7639" y="4927"/>
                  </a:cubicBezTo>
                  <a:cubicBezTo>
                    <a:pt x="7625" y="4925"/>
                    <a:pt x="7611" y="4924"/>
                    <a:pt x="7597" y="4924"/>
                  </a:cubicBezTo>
                  <a:cubicBezTo>
                    <a:pt x="7269" y="4924"/>
                    <a:pt x="7161" y="5473"/>
                    <a:pt x="7492" y="5615"/>
                  </a:cubicBezTo>
                  <a:cubicBezTo>
                    <a:pt x="7566" y="5648"/>
                    <a:pt x="7642" y="5663"/>
                    <a:pt x="7717" y="5663"/>
                  </a:cubicBezTo>
                  <a:cubicBezTo>
                    <a:pt x="7943" y="5663"/>
                    <a:pt x="8152" y="5525"/>
                    <a:pt x="8213" y="5304"/>
                  </a:cubicBezTo>
                  <a:cubicBezTo>
                    <a:pt x="8213" y="5287"/>
                    <a:pt x="8213" y="5287"/>
                    <a:pt x="8213" y="5271"/>
                  </a:cubicBezTo>
                  <a:lnTo>
                    <a:pt x="8229" y="5238"/>
                  </a:lnTo>
                  <a:lnTo>
                    <a:pt x="8229" y="5222"/>
                  </a:lnTo>
                  <a:cubicBezTo>
                    <a:pt x="8262" y="5090"/>
                    <a:pt x="8246" y="4959"/>
                    <a:pt x="8213" y="4845"/>
                  </a:cubicBezTo>
                  <a:cubicBezTo>
                    <a:pt x="8101" y="4535"/>
                    <a:pt x="7803" y="4337"/>
                    <a:pt x="7493" y="4337"/>
                  </a:cubicBezTo>
                  <a:cubicBezTo>
                    <a:pt x="7394" y="4337"/>
                    <a:pt x="7293" y="4358"/>
                    <a:pt x="7197" y="4402"/>
                  </a:cubicBezTo>
                  <a:cubicBezTo>
                    <a:pt x="6689" y="4517"/>
                    <a:pt x="6410" y="5222"/>
                    <a:pt x="6738" y="5762"/>
                  </a:cubicBezTo>
                  <a:cubicBezTo>
                    <a:pt x="6911" y="6110"/>
                    <a:pt x="7327" y="6317"/>
                    <a:pt x="7754" y="6317"/>
                  </a:cubicBezTo>
                  <a:cubicBezTo>
                    <a:pt x="8012" y="6317"/>
                    <a:pt x="8275" y="6241"/>
                    <a:pt x="8492" y="6074"/>
                  </a:cubicBezTo>
                  <a:cubicBezTo>
                    <a:pt x="8934" y="5730"/>
                    <a:pt x="9049" y="5140"/>
                    <a:pt x="8901" y="4582"/>
                  </a:cubicBezTo>
                  <a:cubicBezTo>
                    <a:pt x="8803" y="4041"/>
                    <a:pt x="8442" y="3156"/>
                    <a:pt x="7180" y="2878"/>
                  </a:cubicBezTo>
                  <a:cubicBezTo>
                    <a:pt x="7041" y="2848"/>
                    <a:pt x="6899" y="2834"/>
                    <a:pt x="6755" y="2834"/>
                  </a:cubicBezTo>
                  <a:cubicBezTo>
                    <a:pt x="5426" y="2834"/>
                    <a:pt x="3887" y="3973"/>
                    <a:pt x="2312" y="3973"/>
                  </a:cubicBezTo>
                  <a:cubicBezTo>
                    <a:pt x="2083" y="3973"/>
                    <a:pt x="1853" y="3949"/>
                    <a:pt x="1624" y="3894"/>
                  </a:cubicBezTo>
                  <a:cubicBezTo>
                    <a:pt x="1525" y="3877"/>
                    <a:pt x="1443" y="3845"/>
                    <a:pt x="1345" y="3812"/>
                  </a:cubicBezTo>
                  <a:cubicBezTo>
                    <a:pt x="1329" y="3812"/>
                    <a:pt x="1312" y="3796"/>
                    <a:pt x="1296" y="3796"/>
                  </a:cubicBezTo>
                  <a:cubicBezTo>
                    <a:pt x="575" y="3419"/>
                    <a:pt x="132" y="2665"/>
                    <a:pt x="165" y="1861"/>
                  </a:cubicBezTo>
                  <a:cubicBezTo>
                    <a:pt x="187" y="739"/>
                    <a:pt x="1158" y="106"/>
                    <a:pt x="2027" y="106"/>
                  </a:cubicBezTo>
                  <a:cubicBezTo>
                    <a:pt x="2440" y="106"/>
                    <a:pt x="2829" y="249"/>
                    <a:pt x="3082" y="550"/>
                  </a:cubicBezTo>
                  <a:cubicBezTo>
                    <a:pt x="3541" y="1009"/>
                    <a:pt x="3509" y="1763"/>
                    <a:pt x="3001" y="2173"/>
                  </a:cubicBezTo>
                  <a:cubicBezTo>
                    <a:pt x="2919" y="2222"/>
                    <a:pt x="2837" y="2271"/>
                    <a:pt x="2738" y="2288"/>
                  </a:cubicBezTo>
                  <a:cubicBezTo>
                    <a:pt x="2667" y="2307"/>
                    <a:pt x="2595" y="2316"/>
                    <a:pt x="2524" y="2316"/>
                  </a:cubicBezTo>
                  <a:cubicBezTo>
                    <a:pt x="2352" y="2316"/>
                    <a:pt x="2184" y="2261"/>
                    <a:pt x="2033" y="2156"/>
                  </a:cubicBezTo>
                  <a:cubicBezTo>
                    <a:pt x="1919" y="2058"/>
                    <a:pt x="1870" y="1911"/>
                    <a:pt x="1902" y="1763"/>
                  </a:cubicBezTo>
                  <a:lnTo>
                    <a:pt x="1902" y="1763"/>
                  </a:lnTo>
                  <a:cubicBezTo>
                    <a:pt x="1975" y="1846"/>
                    <a:pt x="2074" y="1890"/>
                    <a:pt x="2174" y="1890"/>
                  </a:cubicBezTo>
                  <a:cubicBezTo>
                    <a:pt x="2232" y="1890"/>
                    <a:pt x="2291" y="1875"/>
                    <a:pt x="2345" y="1845"/>
                  </a:cubicBezTo>
                  <a:cubicBezTo>
                    <a:pt x="2574" y="1714"/>
                    <a:pt x="2509" y="1320"/>
                    <a:pt x="2197" y="1222"/>
                  </a:cubicBezTo>
                  <a:cubicBezTo>
                    <a:pt x="2166" y="1212"/>
                    <a:pt x="2134" y="1208"/>
                    <a:pt x="2103" y="1208"/>
                  </a:cubicBezTo>
                  <a:cubicBezTo>
                    <a:pt x="1765" y="1208"/>
                    <a:pt x="1495" y="1751"/>
                    <a:pt x="1886" y="2156"/>
                  </a:cubicBezTo>
                  <a:cubicBezTo>
                    <a:pt x="2044" y="2315"/>
                    <a:pt x="2248" y="2401"/>
                    <a:pt x="2457" y="2401"/>
                  </a:cubicBezTo>
                  <a:cubicBezTo>
                    <a:pt x="2529" y="2401"/>
                    <a:pt x="2601" y="2391"/>
                    <a:pt x="2673" y="2369"/>
                  </a:cubicBezTo>
                  <a:lnTo>
                    <a:pt x="2771" y="2353"/>
                  </a:lnTo>
                  <a:lnTo>
                    <a:pt x="2837" y="2320"/>
                  </a:lnTo>
                  <a:lnTo>
                    <a:pt x="2869" y="2304"/>
                  </a:lnTo>
                  <a:cubicBezTo>
                    <a:pt x="3033" y="2238"/>
                    <a:pt x="3148" y="2140"/>
                    <a:pt x="3246" y="2009"/>
                  </a:cubicBezTo>
                  <a:cubicBezTo>
                    <a:pt x="3574" y="1534"/>
                    <a:pt x="3525" y="911"/>
                    <a:pt x="3132" y="501"/>
                  </a:cubicBezTo>
                  <a:cubicBezTo>
                    <a:pt x="2870" y="163"/>
                    <a:pt x="2445" y="1"/>
                    <a:pt x="199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19"/>
            <p:cNvSpPr/>
            <p:nvPr/>
          </p:nvSpPr>
          <p:spPr>
            <a:xfrm>
              <a:off x="8103210" y="1138942"/>
              <a:ext cx="211328" cy="121020"/>
            </a:xfrm>
            <a:custGeom>
              <a:rect b="b" l="l" r="r" t="t"/>
              <a:pathLst>
                <a:path extrusionOk="0" h="3708" w="6475">
                  <a:moveTo>
                    <a:pt x="5521" y="0"/>
                  </a:moveTo>
                  <a:cubicBezTo>
                    <a:pt x="5269" y="0"/>
                    <a:pt x="4968" y="44"/>
                    <a:pt x="4623" y="167"/>
                  </a:cubicBezTo>
                  <a:cubicBezTo>
                    <a:pt x="3790" y="468"/>
                    <a:pt x="2607" y="1029"/>
                    <a:pt x="1436" y="1029"/>
                  </a:cubicBezTo>
                  <a:cubicBezTo>
                    <a:pt x="946" y="1029"/>
                    <a:pt x="459" y="931"/>
                    <a:pt x="0" y="675"/>
                  </a:cubicBezTo>
                  <a:lnTo>
                    <a:pt x="0" y="675"/>
                  </a:lnTo>
                  <a:cubicBezTo>
                    <a:pt x="0" y="676"/>
                    <a:pt x="582" y="1334"/>
                    <a:pt x="1361" y="1334"/>
                  </a:cubicBezTo>
                  <a:cubicBezTo>
                    <a:pt x="1388" y="1334"/>
                    <a:pt x="1415" y="1333"/>
                    <a:pt x="1443" y="1331"/>
                  </a:cubicBezTo>
                  <a:cubicBezTo>
                    <a:pt x="1967" y="1295"/>
                    <a:pt x="2192" y="1158"/>
                    <a:pt x="2327" y="1158"/>
                  </a:cubicBezTo>
                  <a:cubicBezTo>
                    <a:pt x="2373" y="1158"/>
                    <a:pt x="2409" y="1174"/>
                    <a:pt x="2443" y="1216"/>
                  </a:cubicBezTo>
                  <a:cubicBezTo>
                    <a:pt x="2504" y="1314"/>
                    <a:pt x="2410" y="1366"/>
                    <a:pt x="2270" y="1366"/>
                  </a:cubicBezTo>
                  <a:cubicBezTo>
                    <a:pt x="2223" y="1366"/>
                    <a:pt x="2169" y="1360"/>
                    <a:pt x="2115" y="1348"/>
                  </a:cubicBezTo>
                  <a:cubicBezTo>
                    <a:pt x="2062" y="1330"/>
                    <a:pt x="2007" y="1321"/>
                    <a:pt x="1953" y="1321"/>
                  </a:cubicBezTo>
                  <a:cubicBezTo>
                    <a:pt x="1856" y="1321"/>
                    <a:pt x="1762" y="1350"/>
                    <a:pt x="1689" y="1413"/>
                  </a:cubicBezTo>
                  <a:cubicBezTo>
                    <a:pt x="1529" y="1572"/>
                    <a:pt x="1726" y="2087"/>
                    <a:pt x="1377" y="2087"/>
                  </a:cubicBezTo>
                  <a:cubicBezTo>
                    <a:pt x="1367" y="2087"/>
                    <a:pt x="1356" y="2086"/>
                    <a:pt x="1344" y="2085"/>
                  </a:cubicBezTo>
                  <a:lnTo>
                    <a:pt x="1344" y="2085"/>
                  </a:lnTo>
                  <a:cubicBezTo>
                    <a:pt x="1344" y="2085"/>
                    <a:pt x="1634" y="2459"/>
                    <a:pt x="2065" y="2459"/>
                  </a:cubicBezTo>
                  <a:cubicBezTo>
                    <a:pt x="2205" y="2459"/>
                    <a:pt x="2360" y="2419"/>
                    <a:pt x="2525" y="2315"/>
                  </a:cubicBezTo>
                  <a:cubicBezTo>
                    <a:pt x="3197" y="1872"/>
                    <a:pt x="2836" y="1380"/>
                    <a:pt x="3082" y="1249"/>
                  </a:cubicBezTo>
                  <a:cubicBezTo>
                    <a:pt x="3125" y="1226"/>
                    <a:pt x="3168" y="1216"/>
                    <a:pt x="3207" y="1216"/>
                  </a:cubicBezTo>
                  <a:cubicBezTo>
                    <a:pt x="3394" y="1216"/>
                    <a:pt x="3517" y="1446"/>
                    <a:pt x="3328" y="1675"/>
                  </a:cubicBezTo>
                  <a:cubicBezTo>
                    <a:pt x="3098" y="1938"/>
                    <a:pt x="2230" y="2888"/>
                    <a:pt x="3574" y="3708"/>
                  </a:cubicBezTo>
                  <a:cubicBezTo>
                    <a:pt x="3574" y="3708"/>
                    <a:pt x="3393" y="3249"/>
                    <a:pt x="3754" y="3085"/>
                  </a:cubicBezTo>
                  <a:cubicBezTo>
                    <a:pt x="4115" y="2921"/>
                    <a:pt x="4819" y="2708"/>
                    <a:pt x="4721" y="2200"/>
                  </a:cubicBezTo>
                  <a:cubicBezTo>
                    <a:pt x="4623" y="1708"/>
                    <a:pt x="4246" y="954"/>
                    <a:pt x="4852" y="512"/>
                  </a:cubicBezTo>
                  <a:cubicBezTo>
                    <a:pt x="5199" y="242"/>
                    <a:pt x="5500" y="142"/>
                    <a:pt x="5806" y="142"/>
                  </a:cubicBezTo>
                  <a:cubicBezTo>
                    <a:pt x="6021" y="142"/>
                    <a:pt x="6238" y="191"/>
                    <a:pt x="6475" y="266"/>
                  </a:cubicBezTo>
                  <a:cubicBezTo>
                    <a:pt x="6475" y="266"/>
                    <a:pt x="6143" y="0"/>
                    <a:pt x="5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19"/>
            <p:cNvSpPr/>
            <p:nvPr/>
          </p:nvSpPr>
          <p:spPr>
            <a:xfrm>
              <a:off x="8142245" y="1019260"/>
              <a:ext cx="117723" cy="82377"/>
            </a:xfrm>
            <a:custGeom>
              <a:rect b="b" l="l" r="r" t="t"/>
              <a:pathLst>
                <a:path extrusionOk="0" h="2524" w="3607">
                  <a:moveTo>
                    <a:pt x="1101" y="1"/>
                  </a:moveTo>
                  <a:cubicBezTo>
                    <a:pt x="505" y="1"/>
                    <a:pt x="1" y="130"/>
                    <a:pt x="1" y="130"/>
                  </a:cubicBezTo>
                  <a:cubicBezTo>
                    <a:pt x="1" y="130"/>
                    <a:pt x="952" y="195"/>
                    <a:pt x="1197" y="556"/>
                  </a:cubicBezTo>
                  <a:cubicBezTo>
                    <a:pt x="1361" y="736"/>
                    <a:pt x="1427" y="1015"/>
                    <a:pt x="1345" y="1261"/>
                  </a:cubicBezTo>
                  <a:cubicBezTo>
                    <a:pt x="1296" y="1490"/>
                    <a:pt x="1181" y="2146"/>
                    <a:pt x="2214" y="2162"/>
                  </a:cubicBezTo>
                  <a:cubicBezTo>
                    <a:pt x="3246" y="2162"/>
                    <a:pt x="3082" y="2523"/>
                    <a:pt x="3082" y="2523"/>
                  </a:cubicBezTo>
                  <a:cubicBezTo>
                    <a:pt x="3082" y="2523"/>
                    <a:pt x="3607" y="1769"/>
                    <a:pt x="2738" y="622"/>
                  </a:cubicBezTo>
                  <a:cubicBezTo>
                    <a:pt x="2364" y="126"/>
                    <a:pt x="1688" y="1"/>
                    <a:pt x="11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19"/>
            <p:cNvSpPr/>
            <p:nvPr/>
          </p:nvSpPr>
          <p:spPr>
            <a:xfrm>
              <a:off x="8095704" y="932020"/>
              <a:ext cx="73859" cy="87207"/>
            </a:xfrm>
            <a:custGeom>
              <a:rect b="b" l="l" r="r" t="t"/>
              <a:pathLst>
                <a:path extrusionOk="0" h="2672" w="2263">
                  <a:moveTo>
                    <a:pt x="1132" y="0"/>
                  </a:moveTo>
                  <a:lnTo>
                    <a:pt x="1132" y="0"/>
                  </a:lnTo>
                  <a:cubicBezTo>
                    <a:pt x="837" y="164"/>
                    <a:pt x="738" y="705"/>
                    <a:pt x="804" y="1426"/>
                  </a:cubicBezTo>
                  <a:cubicBezTo>
                    <a:pt x="870" y="2164"/>
                    <a:pt x="1" y="2606"/>
                    <a:pt x="1" y="2606"/>
                  </a:cubicBezTo>
                  <a:cubicBezTo>
                    <a:pt x="591" y="2410"/>
                    <a:pt x="1771" y="2672"/>
                    <a:pt x="2017" y="2016"/>
                  </a:cubicBezTo>
                  <a:cubicBezTo>
                    <a:pt x="2263" y="1344"/>
                    <a:pt x="1640" y="934"/>
                    <a:pt x="1279" y="738"/>
                  </a:cubicBezTo>
                  <a:cubicBezTo>
                    <a:pt x="919" y="541"/>
                    <a:pt x="1132" y="0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19"/>
            <p:cNvSpPr/>
            <p:nvPr/>
          </p:nvSpPr>
          <p:spPr>
            <a:xfrm>
              <a:off x="7986042" y="969978"/>
              <a:ext cx="103298" cy="140733"/>
            </a:xfrm>
            <a:custGeom>
              <a:rect b="b" l="l" r="r" t="t"/>
              <a:pathLst>
                <a:path extrusionOk="0" h="4312" w="3165">
                  <a:moveTo>
                    <a:pt x="2787" y="1"/>
                  </a:moveTo>
                  <a:lnTo>
                    <a:pt x="2787" y="1"/>
                  </a:lnTo>
                  <a:cubicBezTo>
                    <a:pt x="2691" y="97"/>
                    <a:pt x="2571" y="136"/>
                    <a:pt x="2447" y="136"/>
                  </a:cubicBezTo>
                  <a:cubicBezTo>
                    <a:pt x="2424" y="136"/>
                    <a:pt x="2401" y="135"/>
                    <a:pt x="2377" y="132"/>
                  </a:cubicBezTo>
                  <a:cubicBezTo>
                    <a:pt x="2319" y="120"/>
                    <a:pt x="2234" y="111"/>
                    <a:pt x="2135" y="111"/>
                  </a:cubicBezTo>
                  <a:cubicBezTo>
                    <a:pt x="1815" y="111"/>
                    <a:pt x="1351" y="213"/>
                    <a:pt x="1214" y="689"/>
                  </a:cubicBezTo>
                  <a:cubicBezTo>
                    <a:pt x="1033" y="1312"/>
                    <a:pt x="1164" y="1705"/>
                    <a:pt x="1394" y="1886"/>
                  </a:cubicBezTo>
                  <a:cubicBezTo>
                    <a:pt x="1607" y="2066"/>
                    <a:pt x="1607" y="2443"/>
                    <a:pt x="1459" y="2492"/>
                  </a:cubicBezTo>
                  <a:cubicBezTo>
                    <a:pt x="1421" y="2510"/>
                    <a:pt x="1382" y="2518"/>
                    <a:pt x="1345" y="2518"/>
                  </a:cubicBezTo>
                  <a:cubicBezTo>
                    <a:pt x="1179" y="2518"/>
                    <a:pt x="1051" y="2355"/>
                    <a:pt x="1132" y="2181"/>
                  </a:cubicBezTo>
                  <a:cubicBezTo>
                    <a:pt x="1191" y="1956"/>
                    <a:pt x="1019" y="1732"/>
                    <a:pt x="802" y="1732"/>
                  </a:cubicBezTo>
                  <a:cubicBezTo>
                    <a:pt x="781" y="1732"/>
                    <a:pt x="760" y="1734"/>
                    <a:pt x="738" y="1738"/>
                  </a:cubicBezTo>
                  <a:cubicBezTo>
                    <a:pt x="678" y="1746"/>
                    <a:pt x="624" y="1750"/>
                    <a:pt x="575" y="1750"/>
                  </a:cubicBezTo>
                  <a:cubicBezTo>
                    <a:pt x="413" y="1750"/>
                    <a:pt x="317" y="1704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1" y="2492"/>
                    <a:pt x="689" y="2935"/>
                  </a:cubicBezTo>
                  <a:cubicBezTo>
                    <a:pt x="1377" y="3361"/>
                    <a:pt x="1738" y="4049"/>
                    <a:pt x="2115" y="4312"/>
                  </a:cubicBezTo>
                  <a:cubicBezTo>
                    <a:pt x="2115" y="4312"/>
                    <a:pt x="1509" y="3345"/>
                    <a:pt x="2066" y="2476"/>
                  </a:cubicBezTo>
                  <a:cubicBezTo>
                    <a:pt x="2623" y="1607"/>
                    <a:pt x="3164" y="1345"/>
                    <a:pt x="278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19"/>
            <p:cNvSpPr/>
            <p:nvPr/>
          </p:nvSpPr>
          <p:spPr>
            <a:xfrm>
              <a:off x="7848572" y="762991"/>
              <a:ext cx="264298" cy="264266"/>
            </a:xfrm>
            <a:custGeom>
              <a:rect b="b" l="l" r="r" t="t"/>
              <a:pathLst>
                <a:path extrusionOk="0" h="8097" w="8098">
                  <a:moveTo>
                    <a:pt x="2354" y="1"/>
                  </a:moveTo>
                  <a:cubicBezTo>
                    <a:pt x="2263" y="1"/>
                    <a:pt x="2172" y="6"/>
                    <a:pt x="2082" y="16"/>
                  </a:cubicBezTo>
                  <a:cubicBezTo>
                    <a:pt x="754" y="180"/>
                    <a:pt x="0" y="1983"/>
                    <a:pt x="770" y="3228"/>
                  </a:cubicBezTo>
                  <a:cubicBezTo>
                    <a:pt x="1388" y="4207"/>
                    <a:pt x="2503" y="4480"/>
                    <a:pt x="3480" y="4480"/>
                  </a:cubicBezTo>
                  <a:cubicBezTo>
                    <a:pt x="3567" y="4480"/>
                    <a:pt x="3653" y="4478"/>
                    <a:pt x="3737" y="4474"/>
                  </a:cubicBezTo>
                  <a:cubicBezTo>
                    <a:pt x="3950" y="4474"/>
                    <a:pt x="4196" y="4441"/>
                    <a:pt x="4442" y="4409"/>
                  </a:cubicBezTo>
                  <a:cubicBezTo>
                    <a:pt x="4442" y="4409"/>
                    <a:pt x="4635" y="4378"/>
                    <a:pt x="4927" y="4378"/>
                  </a:cubicBezTo>
                  <a:cubicBezTo>
                    <a:pt x="5409" y="4378"/>
                    <a:pt x="6161" y="4461"/>
                    <a:pt x="6753" y="4900"/>
                  </a:cubicBezTo>
                  <a:cubicBezTo>
                    <a:pt x="7147" y="5245"/>
                    <a:pt x="7409" y="5720"/>
                    <a:pt x="7507" y="6228"/>
                  </a:cubicBezTo>
                  <a:cubicBezTo>
                    <a:pt x="7507" y="6228"/>
                    <a:pt x="7671" y="7425"/>
                    <a:pt x="7097" y="8064"/>
                  </a:cubicBezTo>
                  <a:lnTo>
                    <a:pt x="7065" y="8097"/>
                  </a:lnTo>
                  <a:cubicBezTo>
                    <a:pt x="7065" y="8097"/>
                    <a:pt x="8097" y="7572"/>
                    <a:pt x="7966" y="5982"/>
                  </a:cubicBezTo>
                  <a:cubicBezTo>
                    <a:pt x="7872" y="4661"/>
                    <a:pt x="6824" y="4005"/>
                    <a:pt x="5498" y="4005"/>
                  </a:cubicBezTo>
                  <a:cubicBezTo>
                    <a:pt x="5211" y="4005"/>
                    <a:pt x="4912" y="4036"/>
                    <a:pt x="4606" y="4097"/>
                  </a:cubicBezTo>
                  <a:cubicBezTo>
                    <a:pt x="4097" y="4198"/>
                    <a:pt x="3641" y="4248"/>
                    <a:pt x="3232" y="4248"/>
                  </a:cubicBezTo>
                  <a:cubicBezTo>
                    <a:pt x="2705" y="4248"/>
                    <a:pt x="2256" y="4165"/>
                    <a:pt x="1869" y="3999"/>
                  </a:cubicBezTo>
                  <a:cubicBezTo>
                    <a:pt x="1475" y="3802"/>
                    <a:pt x="1147" y="3507"/>
                    <a:pt x="918" y="3147"/>
                  </a:cubicBezTo>
                  <a:cubicBezTo>
                    <a:pt x="180" y="1999"/>
                    <a:pt x="885" y="294"/>
                    <a:pt x="2098" y="163"/>
                  </a:cubicBezTo>
                  <a:cubicBezTo>
                    <a:pt x="2208" y="144"/>
                    <a:pt x="2320" y="134"/>
                    <a:pt x="2431" y="134"/>
                  </a:cubicBezTo>
                  <a:cubicBezTo>
                    <a:pt x="2884" y="134"/>
                    <a:pt x="3327" y="297"/>
                    <a:pt x="3590" y="639"/>
                  </a:cubicBezTo>
                  <a:cubicBezTo>
                    <a:pt x="3868" y="1032"/>
                    <a:pt x="3918" y="1557"/>
                    <a:pt x="3721" y="1999"/>
                  </a:cubicBezTo>
                  <a:cubicBezTo>
                    <a:pt x="3573" y="2334"/>
                    <a:pt x="3228" y="2538"/>
                    <a:pt x="2874" y="2538"/>
                  </a:cubicBezTo>
                  <a:cubicBezTo>
                    <a:pt x="2795" y="2538"/>
                    <a:pt x="2716" y="2528"/>
                    <a:pt x="2639" y="2507"/>
                  </a:cubicBezTo>
                  <a:cubicBezTo>
                    <a:pt x="2196" y="2393"/>
                    <a:pt x="2016" y="1966"/>
                    <a:pt x="2360" y="1917"/>
                  </a:cubicBezTo>
                  <a:cubicBezTo>
                    <a:pt x="2770" y="1852"/>
                    <a:pt x="2836" y="1507"/>
                    <a:pt x="2705" y="1212"/>
                  </a:cubicBezTo>
                  <a:cubicBezTo>
                    <a:pt x="2644" y="1091"/>
                    <a:pt x="2506" y="1022"/>
                    <a:pt x="2358" y="1022"/>
                  </a:cubicBezTo>
                  <a:cubicBezTo>
                    <a:pt x="2147" y="1022"/>
                    <a:pt x="1917" y="1163"/>
                    <a:pt x="1869" y="1491"/>
                  </a:cubicBezTo>
                  <a:cubicBezTo>
                    <a:pt x="1803" y="1753"/>
                    <a:pt x="1885" y="2032"/>
                    <a:pt x="2065" y="2245"/>
                  </a:cubicBezTo>
                  <a:cubicBezTo>
                    <a:pt x="2241" y="2429"/>
                    <a:pt x="2579" y="2587"/>
                    <a:pt x="2924" y="2587"/>
                  </a:cubicBezTo>
                  <a:cubicBezTo>
                    <a:pt x="3256" y="2587"/>
                    <a:pt x="3594" y="2441"/>
                    <a:pt x="3803" y="2032"/>
                  </a:cubicBezTo>
                  <a:cubicBezTo>
                    <a:pt x="4032" y="1557"/>
                    <a:pt x="3983" y="999"/>
                    <a:pt x="3688" y="557"/>
                  </a:cubicBezTo>
                  <a:cubicBezTo>
                    <a:pt x="3381" y="166"/>
                    <a:pt x="2872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19"/>
            <p:cNvSpPr/>
            <p:nvPr/>
          </p:nvSpPr>
          <p:spPr>
            <a:xfrm>
              <a:off x="7890805" y="915049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80" y="0"/>
                  </a:moveTo>
                  <a:cubicBezTo>
                    <a:pt x="3284" y="0"/>
                    <a:pt x="2935" y="41"/>
                    <a:pt x="2542" y="159"/>
                  </a:cubicBezTo>
                  <a:cubicBezTo>
                    <a:pt x="1981" y="319"/>
                    <a:pt x="1506" y="378"/>
                    <a:pt x="1116" y="378"/>
                  </a:cubicBezTo>
                  <a:cubicBezTo>
                    <a:pt x="582" y="378"/>
                    <a:pt x="209" y="266"/>
                    <a:pt x="1" y="143"/>
                  </a:cubicBezTo>
                  <a:lnTo>
                    <a:pt x="1" y="143"/>
                  </a:lnTo>
                  <a:cubicBezTo>
                    <a:pt x="132" y="258"/>
                    <a:pt x="263" y="389"/>
                    <a:pt x="378" y="520"/>
                  </a:cubicBezTo>
                  <a:cubicBezTo>
                    <a:pt x="454" y="641"/>
                    <a:pt x="599" y="1389"/>
                    <a:pt x="1199" y="1389"/>
                  </a:cubicBezTo>
                  <a:cubicBezTo>
                    <a:pt x="1250" y="1389"/>
                    <a:pt x="1304" y="1384"/>
                    <a:pt x="1361" y="1372"/>
                  </a:cubicBezTo>
                  <a:cubicBezTo>
                    <a:pt x="2083" y="1225"/>
                    <a:pt x="1952" y="749"/>
                    <a:pt x="2427" y="618"/>
                  </a:cubicBezTo>
                  <a:cubicBezTo>
                    <a:pt x="2519" y="590"/>
                    <a:pt x="2598" y="578"/>
                    <a:pt x="2663" y="578"/>
                  </a:cubicBezTo>
                  <a:cubicBezTo>
                    <a:pt x="2932" y="578"/>
                    <a:pt x="2975" y="782"/>
                    <a:pt x="2869" y="848"/>
                  </a:cubicBezTo>
                  <a:cubicBezTo>
                    <a:pt x="2808" y="886"/>
                    <a:pt x="2751" y="899"/>
                    <a:pt x="2690" y="899"/>
                  </a:cubicBezTo>
                  <a:cubicBezTo>
                    <a:pt x="2621" y="899"/>
                    <a:pt x="2547" y="882"/>
                    <a:pt x="2460" y="864"/>
                  </a:cubicBezTo>
                  <a:cubicBezTo>
                    <a:pt x="2452" y="863"/>
                    <a:pt x="2443" y="863"/>
                    <a:pt x="2433" y="863"/>
                  </a:cubicBezTo>
                  <a:cubicBezTo>
                    <a:pt x="2249" y="863"/>
                    <a:pt x="1812" y="1017"/>
                    <a:pt x="1968" y="1438"/>
                  </a:cubicBezTo>
                  <a:cubicBezTo>
                    <a:pt x="2132" y="1864"/>
                    <a:pt x="2378" y="2225"/>
                    <a:pt x="2115" y="2372"/>
                  </a:cubicBezTo>
                  <a:cubicBezTo>
                    <a:pt x="2115" y="2372"/>
                    <a:pt x="3033" y="2372"/>
                    <a:pt x="3345" y="2110"/>
                  </a:cubicBezTo>
                  <a:cubicBezTo>
                    <a:pt x="3705" y="1848"/>
                    <a:pt x="3853" y="1405"/>
                    <a:pt x="3722" y="979"/>
                  </a:cubicBezTo>
                  <a:cubicBezTo>
                    <a:pt x="3624" y="504"/>
                    <a:pt x="3931" y="196"/>
                    <a:pt x="4408" y="196"/>
                  </a:cubicBezTo>
                  <a:cubicBezTo>
                    <a:pt x="4492" y="196"/>
                    <a:pt x="4580" y="206"/>
                    <a:pt x="4672" y="225"/>
                  </a:cubicBezTo>
                  <a:cubicBezTo>
                    <a:pt x="4672" y="225"/>
                    <a:pt x="4271" y="0"/>
                    <a:pt x="35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19"/>
            <p:cNvSpPr/>
            <p:nvPr/>
          </p:nvSpPr>
          <p:spPr>
            <a:xfrm>
              <a:off x="7929350" y="772064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279" y="0"/>
                  </a:moveTo>
                  <a:lnTo>
                    <a:pt x="1279" y="0"/>
                  </a:lnTo>
                  <a:cubicBezTo>
                    <a:pt x="1705" y="426"/>
                    <a:pt x="1852" y="1082"/>
                    <a:pt x="1639" y="1656"/>
                  </a:cubicBezTo>
                  <a:cubicBezTo>
                    <a:pt x="1406" y="2416"/>
                    <a:pt x="870" y="2608"/>
                    <a:pt x="416" y="2608"/>
                  </a:cubicBezTo>
                  <a:cubicBezTo>
                    <a:pt x="263" y="2608"/>
                    <a:pt x="120" y="2586"/>
                    <a:pt x="0" y="2557"/>
                  </a:cubicBezTo>
                  <a:lnTo>
                    <a:pt x="0" y="2557"/>
                  </a:lnTo>
                  <a:cubicBezTo>
                    <a:pt x="0" y="2557"/>
                    <a:pt x="243" y="3347"/>
                    <a:pt x="1008" y="3347"/>
                  </a:cubicBezTo>
                  <a:cubicBezTo>
                    <a:pt x="1037" y="3347"/>
                    <a:pt x="1067" y="3346"/>
                    <a:pt x="1098" y="3344"/>
                  </a:cubicBezTo>
                  <a:cubicBezTo>
                    <a:pt x="1951" y="3278"/>
                    <a:pt x="1902" y="2639"/>
                    <a:pt x="1885" y="2344"/>
                  </a:cubicBezTo>
                  <a:cubicBezTo>
                    <a:pt x="1869" y="2065"/>
                    <a:pt x="1869" y="1836"/>
                    <a:pt x="1967" y="1836"/>
                  </a:cubicBezTo>
                  <a:cubicBezTo>
                    <a:pt x="2082" y="1836"/>
                    <a:pt x="2115" y="1951"/>
                    <a:pt x="2049" y="2147"/>
                  </a:cubicBezTo>
                  <a:cubicBezTo>
                    <a:pt x="1983" y="2344"/>
                    <a:pt x="1836" y="2983"/>
                    <a:pt x="2934" y="3082"/>
                  </a:cubicBezTo>
                  <a:cubicBezTo>
                    <a:pt x="2787" y="3000"/>
                    <a:pt x="2770" y="2803"/>
                    <a:pt x="2869" y="2672"/>
                  </a:cubicBezTo>
                  <a:cubicBezTo>
                    <a:pt x="3016" y="2426"/>
                    <a:pt x="3229" y="1967"/>
                    <a:pt x="2508" y="1344"/>
                  </a:cubicBezTo>
                  <a:cubicBezTo>
                    <a:pt x="1770" y="721"/>
                    <a:pt x="1721" y="279"/>
                    <a:pt x="1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19"/>
            <p:cNvSpPr/>
            <p:nvPr/>
          </p:nvSpPr>
          <p:spPr>
            <a:xfrm>
              <a:off x="7821287" y="616154"/>
              <a:ext cx="62599" cy="250069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8"/>
                    <a:pt x="869" y="2630"/>
                    <a:pt x="738" y="4007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515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19"/>
            <p:cNvSpPr/>
            <p:nvPr/>
          </p:nvSpPr>
          <p:spPr>
            <a:xfrm>
              <a:off x="7665052" y="583582"/>
              <a:ext cx="278757" cy="332413"/>
            </a:xfrm>
            <a:custGeom>
              <a:rect b="b" l="l" r="r" t="t"/>
              <a:pathLst>
                <a:path extrusionOk="0" h="10185" w="8541">
                  <a:moveTo>
                    <a:pt x="2259" y="0"/>
                  </a:moveTo>
                  <a:cubicBezTo>
                    <a:pt x="1355" y="0"/>
                    <a:pt x="524" y="459"/>
                    <a:pt x="296" y="1169"/>
                  </a:cubicBezTo>
                  <a:cubicBezTo>
                    <a:pt x="1" y="1956"/>
                    <a:pt x="411" y="2661"/>
                    <a:pt x="820" y="2890"/>
                  </a:cubicBezTo>
                  <a:cubicBezTo>
                    <a:pt x="1045" y="3036"/>
                    <a:pt x="1304" y="3099"/>
                    <a:pt x="1558" y="3099"/>
                  </a:cubicBezTo>
                  <a:cubicBezTo>
                    <a:pt x="2102" y="3099"/>
                    <a:pt x="2621" y="2811"/>
                    <a:pt x="2722" y="2431"/>
                  </a:cubicBezTo>
                  <a:cubicBezTo>
                    <a:pt x="2866" y="2028"/>
                    <a:pt x="2554" y="1637"/>
                    <a:pt x="2165" y="1637"/>
                  </a:cubicBezTo>
                  <a:cubicBezTo>
                    <a:pt x="2112" y="1637"/>
                    <a:pt x="2056" y="1645"/>
                    <a:pt x="2001" y="1661"/>
                  </a:cubicBezTo>
                  <a:cubicBezTo>
                    <a:pt x="1673" y="1726"/>
                    <a:pt x="1492" y="2071"/>
                    <a:pt x="1607" y="2382"/>
                  </a:cubicBezTo>
                  <a:cubicBezTo>
                    <a:pt x="1695" y="2634"/>
                    <a:pt x="1978" y="2663"/>
                    <a:pt x="2103" y="2663"/>
                  </a:cubicBezTo>
                  <a:cubicBezTo>
                    <a:pt x="2141" y="2663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100" y="2828"/>
                    <a:pt x="1888" y="2952"/>
                    <a:pt x="1630" y="2952"/>
                  </a:cubicBezTo>
                  <a:cubicBezTo>
                    <a:pt x="1432" y="2952"/>
                    <a:pt x="1207" y="2879"/>
                    <a:pt x="1001" y="2693"/>
                  </a:cubicBezTo>
                  <a:cubicBezTo>
                    <a:pt x="575" y="2316"/>
                    <a:pt x="493" y="1071"/>
                    <a:pt x="1214" y="497"/>
                  </a:cubicBezTo>
                  <a:cubicBezTo>
                    <a:pt x="1538" y="261"/>
                    <a:pt x="1915" y="131"/>
                    <a:pt x="2310" y="131"/>
                  </a:cubicBezTo>
                  <a:cubicBezTo>
                    <a:pt x="2354" y="131"/>
                    <a:pt x="2398" y="133"/>
                    <a:pt x="2443" y="136"/>
                  </a:cubicBezTo>
                  <a:cubicBezTo>
                    <a:pt x="2574" y="153"/>
                    <a:pt x="2705" y="169"/>
                    <a:pt x="2837" y="202"/>
                  </a:cubicBezTo>
                  <a:cubicBezTo>
                    <a:pt x="3935" y="464"/>
                    <a:pt x="4656" y="1644"/>
                    <a:pt x="4885" y="2874"/>
                  </a:cubicBezTo>
                  <a:cubicBezTo>
                    <a:pt x="5115" y="4103"/>
                    <a:pt x="4885" y="5365"/>
                    <a:pt x="4951" y="6480"/>
                  </a:cubicBezTo>
                  <a:cubicBezTo>
                    <a:pt x="4902" y="7496"/>
                    <a:pt x="5295" y="8496"/>
                    <a:pt x="6049" y="9184"/>
                  </a:cubicBezTo>
                  <a:cubicBezTo>
                    <a:pt x="6738" y="9807"/>
                    <a:pt x="7623" y="10151"/>
                    <a:pt x="8541" y="10184"/>
                  </a:cubicBezTo>
                  <a:cubicBezTo>
                    <a:pt x="7639" y="10119"/>
                    <a:pt x="6770" y="9742"/>
                    <a:pt x="6098" y="9135"/>
                  </a:cubicBezTo>
                  <a:cubicBezTo>
                    <a:pt x="5394" y="8430"/>
                    <a:pt x="5033" y="7463"/>
                    <a:pt x="5099" y="6480"/>
                  </a:cubicBezTo>
                  <a:cubicBezTo>
                    <a:pt x="5049" y="5365"/>
                    <a:pt x="5295" y="4136"/>
                    <a:pt x="5049" y="2841"/>
                  </a:cubicBezTo>
                  <a:cubicBezTo>
                    <a:pt x="4820" y="1579"/>
                    <a:pt x="4049" y="333"/>
                    <a:pt x="2869" y="71"/>
                  </a:cubicBezTo>
                  <a:cubicBezTo>
                    <a:pt x="2666" y="23"/>
                    <a:pt x="2461" y="0"/>
                    <a:pt x="22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19"/>
            <p:cNvSpPr/>
            <p:nvPr/>
          </p:nvSpPr>
          <p:spPr>
            <a:xfrm>
              <a:off x="7729805" y="629993"/>
              <a:ext cx="81333" cy="68669"/>
            </a:xfrm>
            <a:custGeom>
              <a:rect b="b" l="l" r="r" t="t"/>
              <a:pathLst>
                <a:path extrusionOk="0" h="2104" w="2492">
                  <a:moveTo>
                    <a:pt x="1797" y="1"/>
                  </a:moveTo>
                  <a:cubicBezTo>
                    <a:pt x="1319" y="1"/>
                    <a:pt x="1020" y="390"/>
                    <a:pt x="934" y="1091"/>
                  </a:cubicBezTo>
                  <a:cubicBezTo>
                    <a:pt x="853" y="1742"/>
                    <a:pt x="266" y="1798"/>
                    <a:pt x="67" y="1798"/>
                  </a:cubicBezTo>
                  <a:cubicBezTo>
                    <a:pt x="25" y="1798"/>
                    <a:pt x="0" y="1796"/>
                    <a:pt x="0" y="1796"/>
                  </a:cubicBezTo>
                  <a:lnTo>
                    <a:pt x="0" y="1796"/>
                  </a:lnTo>
                  <a:cubicBezTo>
                    <a:pt x="121" y="1851"/>
                    <a:pt x="702" y="2103"/>
                    <a:pt x="1241" y="2103"/>
                  </a:cubicBezTo>
                  <a:cubicBezTo>
                    <a:pt x="1509" y="2103"/>
                    <a:pt x="1766" y="2041"/>
                    <a:pt x="1951" y="1862"/>
                  </a:cubicBezTo>
                  <a:cubicBezTo>
                    <a:pt x="2492" y="1304"/>
                    <a:pt x="2115" y="616"/>
                    <a:pt x="1967" y="386"/>
                  </a:cubicBezTo>
                  <a:cubicBezTo>
                    <a:pt x="1869" y="272"/>
                    <a:pt x="1902" y="91"/>
                    <a:pt x="2016" y="26"/>
                  </a:cubicBezTo>
                  <a:cubicBezTo>
                    <a:pt x="1939" y="9"/>
                    <a:pt x="1866" y="1"/>
                    <a:pt x="17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19"/>
            <p:cNvSpPr/>
            <p:nvPr/>
          </p:nvSpPr>
          <p:spPr>
            <a:xfrm>
              <a:off x="7649549" y="635084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59" y="1"/>
                  </a:moveTo>
                  <a:cubicBezTo>
                    <a:pt x="0" y="804"/>
                    <a:pt x="246" y="2115"/>
                    <a:pt x="869" y="3017"/>
                  </a:cubicBezTo>
                  <a:cubicBezTo>
                    <a:pt x="1362" y="3700"/>
                    <a:pt x="2129" y="3778"/>
                    <a:pt x="2453" y="3778"/>
                  </a:cubicBezTo>
                  <a:cubicBezTo>
                    <a:pt x="2549" y="3778"/>
                    <a:pt x="2607" y="3771"/>
                    <a:pt x="2607" y="3771"/>
                  </a:cubicBezTo>
                  <a:cubicBezTo>
                    <a:pt x="2344" y="3689"/>
                    <a:pt x="2279" y="3361"/>
                    <a:pt x="2476" y="3115"/>
                  </a:cubicBezTo>
                  <a:cubicBezTo>
                    <a:pt x="2639" y="2968"/>
                    <a:pt x="2607" y="2705"/>
                    <a:pt x="2410" y="2591"/>
                  </a:cubicBezTo>
                  <a:cubicBezTo>
                    <a:pt x="2295" y="2542"/>
                    <a:pt x="2017" y="2312"/>
                    <a:pt x="2246" y="2181"/>
                  </a:cubicBezTo>
                  <a:cubicBezTo>
                    <a:pt x="2274" y="2163"/>
                    <a:pt x="2305" y="2154"/>
                    <a:pt x="2338" y="2154"/>
                  </a:cubicBezTo>
                  <a:cubicBezTo>
                    <a:pt x="2576" y="2154"/>
                    <a:pt x="2912" y="2595"/>
                    <a:pt x="2869" y="3099"/>
                  </a:cubicBezTo>
                  <a:cubicBezTo>
                    <a:pt x="2820" y="3673"/>
                    <a:pt x="3082" y="3836"/>
                    <a:pt x="3475" y="4131"/>
                  </a:cubicBezTo>
                  <a:cubicBezTo>
                    <a:pt x="3869" y="4410"/>
                    <a:pt x="3639" y="4935"/>
                    <a:pt x="3639" y="4935"/>
                  </a:cubicBezTo>
                  <a:cubicBezTo>
                    <a:pt x="4361" y="4525"/>
                    <a:pt x="4197" y="3853"/>
                    <a:pt x="4115" y="3705"/>
                  </a:cubicBezTo>
                  <a:cubicBezTo>
                    <a:pt x="4016" y="3541"/>
                    <a:pt x="3836" y="3296"/>
                    <a:pt x="4066" y="3197"/>
                  </a:cubicBezTo>
                  <a:cubicBezTo>
                    <a:pt x="4081" y="3190"/>
                    <a:pt x="4095" y="3186"/>
                    <a:pt x="4109" y="3186"/>
                  </a:cubicBezTo>
                  <a:cubicBezTo>
                    <a:pt x="4305" y="3186"/>
                    <a:pt x="4377" y="3914"/>
                    <a:pt x="4377" y="4541"/>
                  </a:cubicBezTo>
                  <a:cubicBezTo>
                    <a:pt x="4344" y="4918"/>
                    <a:pt x="4508" y="5262"/>
                    <a:pt x="4820" y="5476"/>
                  </a:cubicBezTo>
                  <a:cubicBezTo>
                    <a:pt x="4688" y="5148"/>
                    <a:pt x="4623" y="4804"/>
                    <a:pt x="4639" y="4443"/>
                  </a:cubicBezTo>
                  <a:cubicBezTo>
                    <a:pt x="4623" y="3935"/>
                    <a:pt x="4721" y="3017"/>
                    <a:pt x="3820" y="2394"/>
                  </a:cubicBezTo>
                  <a:cubicBezTo>
                    <a:pt x="2902" y="1771"/>
                    <a:pt x="1804" y="2050"/>
                    <a:pt x="1000" y="1476"/>
                  </a:cubicBezTo>
                  <a:cubicBezTo>
                    <a:pt x="541" y="1148"/>
                    <a:pt x="328" y="558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19"/>
            <p:cNvSpPr/>
            <p:nvPr/>
          </p:nvSpPr>
          <p:spPr>
            <a:xfrm>
              <a:off x="7597655" y="584529"/>
              <a:ext cx="96868" cy="63872"/>
            </a:xfrm>
            <a:custGeom>
              <a:rect b="b" l="l" r="r" t="t"/>
              <a:pathLst>
                <a:path extrusionOk="0" h="1957" w="2968">
                  <a:moveTo>
                    <a:pt x="2023" y="0"/>
                  </a:moveTo>
                  <a:cubicBezTo>
                    <a:pt x="332" y="0"/>
                    <a:pt x="296" y="1087"/>
                    <a:pt x="296" y="1370"/>
                  </a:cubicBezTo>
                  <a:cubicBezTo>
                    <a:pt x="296" y="1550"/>
                    <a:pt x="164" y="1730"/>
                    <a:pt x="1" y="1796"/>
                  </a:cubicBezTo>
                  <a:cubicBezTo>
                    <a:pt x="268" y="1908"/>
                    <a:pt x="502" y="1957"/>
                    <a:pt x="708" y="1957"/>
                  </a:cubicBezTo>
                  <a:cubicBezTo>
                    <a:pt x="1460" y="1957"/>
                    <a:pt x="1831" y="1311"/>
                    <a:pt x="2049" y="796"/>
                  </a:cubicBezTo>
                  <a:cubicBezTo>
                    <a:pt x="2197" y="402"/>
                    <a:pt x="2558" y="140"/>
                    <a:pt x="2967" y="91"/>
                  </a:cubicBezTo>
                  <a:cubicBezTo>
                    <a:pt x="2606" y="28"/>
                    <a:pt x="2293" y="0"/>
                    <a:pt x="20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19"/>
            <p:cNvSpPr/>
            <p:nvPr/>
          </p:nvSpPr>
          <p:spPr>
            <a:xfrm>
              <a:off x="7560220" y="583811"/>
              <a:ext cx="47096" cy="36880"/>
            </a:xfrm>
            <a:custGeom>
              <a:rect b="b" l="l" r="r" t="t"/>
              <a:pathLst>
                <a:path extrusionOk="0" h="1130" w="1443">
                  <a:moveTo>
                    <a:pt x="475" y="0"/>
                  </a:moveTo>
                  <a:cubicBezTo>
                    <a:pt x="427" y="0"/>
                    <a:pt x="377" y="10"/>
                    <a:pt x="328" y="31"/>
                  </a:cubicBezTo>
                  <a:cubicBezTo>
                    <a:pt x="98" y="146"/>
                    <a:pt x="0" y="424"/>
                    <a:pt x="98" y="654"/>
                  </a:cubicBezTo>
                  <a:cubicBezTo>
                    <a:pt x="180" y="867"/>
                    <a:pt x="361" y="1015"/>
                    <a:pt x="574" y="1080"/>
                  </a:cubicBezTo>
                  <a:cubicBezTo>
                    <a:pt x="657" y="1112"/>
                    <a:pt x="746" y="1129"/>
                    <a:pt x="834" y="1129"/>
                  </a:cubicBezTo>
                  <a:cubicBezTo>
                    <a:pt x="972" y="1129"/>
                    <a:pt x="1110" y="1088"/>
                    <a:pt x="1229" y="998"/>
                  </a:cubicBezTo>
                  <a:cubicBezTo>
                    <a:pt x="1361" y="883"/>
                    <a:pt x="1443" y="703"/>
                    <a:pt x="1443" y="506"/>
                  </a:cubicBezTo>
                  <a:lnTo>
                    <a:pt x="1443" y="506"/>
                  </a:lnTo>
                  <a:cubicBezTo>
                    <a:pt x="1442" y="507"/>
                    <a:pt x="1123" y="902"/>
                    <a:pt x="763" y="902"/>
                  </a:cubicBezTo>
                  <a:cubicBezTo>
                    <a:pt x="749" y="902"/>
                    <a:pt x="735" y="901"/>
                    <a:pt x="721" y="900"/>
                  </a:cubicBezTo>
                  <a:cubicBezTo>
                    <a:pt x="148" y="851"/>
                    <a:pt x="66" y="261"/>
                    <a:pt x="344" y="113"/>
                  </a:cubicBezTo>
                  <a:cubicBezTo>
                    <a:pt x="387" y="84"/>
                    <a:pt x="435" y="71"/>
                    <a:pt x="481" y="71"/>
                  </a:cubicBezTo>
                  <a:cubicBezTo>
                    <a:pt x="593" y="71"/>
                    <a:pt x="698" y="149"/>
                    <a:pt x="721" y="277"/>
                  </a:cubicBezTo>
                  <a:cubicBezTo>
                    <a:pt x="732" y="388"/>
                    <a:pt x="645" y="454"/>
                    <a:pt x="593" y="454"/>
                  </a:cubicBezTo>
                  <a:cubicBezTo>
                    <a:pt x="569" y="454"/>
                    <a:pt x="552" y="440"/>
                    <a:pt x="557" y="408"/>
                  </a:cubicBezTo>
                  <a:cubicBezTo>
                    <a:pt x="582" y="334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3"/>
                  </a:cubicBezTo>
                  <a:cubicBezTo>
                    <a:pt x="262" y="359"/>
                    <a:pt x="394" y="523"/>
                    <a:pt x="394" y="523"/>
                  </a:cubicBezTo>
                  <a:cubicBezTo>
                    <a:pt x="442" y="566"/>
                    <a:pt x="499" y="586"/>
                    <a:pt x="555" y="586"/>
                  </a:cubicBezTo>
                  <a:cubicBezTo>
                    <a:pt x="690" y="586"/>
                    <a:pt x="820" y="476"/>
                    <a:pt x="820" y="326"/>
                  </a:cubicBezTo>
                  <a:cubicBezTo>
                    <a:pt x="807" y="133"/>
                    <a:pt x="652" y="0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19"/>
            <p:cNvSpPr/>
            <p:nvPr/>
          </p:nvSpPr>
          <p:spPr>
            <a:xfrm>
              <a:off x="8218225" y="819845"/>
              <a:ext cx="130550" cy="285578"/>
            </a:xfrm>
            <a:custGeom>
              <a:rect b="b" l="l" r="r" t="t"/>
              <a:pathLst>
                <a:path extrusionOk="0" h="8750" w="4000">
                  <a:moveTo>
                    <a:pt x="1943" y="1"/>
                  </a:moveTo>
                  <a:cubicBezTo>
                    <a:pt x="1777" y="1"/>
                    <a:pt x="1609" y="25"/>
                    <a:pt x="1443" y="77"/>
                  </a:cubicBezTo>
                  <a:cubicBezTo>
                    <a:pt x="689" y="257"/>
                    <a:pt x="132" y="913"/>
                    <a:pt x="66" y="1700"/>
                  </a:cubicBezTo>
                  <a:cubicBezTo>
                    <a:pt x="0" y="2503"/>
                    <a:pt x="410" y="3289"/>
                    <a:pt x="1000" y="3847"/>
                  </a:cubicBezTo>
                  <a:cubicBezTo>
                    <a:pt x="1590" y="4437"/>
                    <a:pt x="2361" y="4716"/>
                    <a:pt x="2902" y="5224"/>
                  </a:cubicBezTo>
                  <a:cubicBezTo>
                    <a:pt x="3443" y="5699"/>
                    <a:pt x="3770" y="6355"/>
                    <a:pt x="3820" y="7059"/>
                  </a:cubicBezTo>
                  <a:cubicBezTo>
                    <a:pt x="3852" y="7732"/>
                    <a:pt x="3492" y="8404"/>
                    <a:pt x="2918" y="8584"/>
                  </a:cubicBezTo>
                  <a:cubicBezTo>
                    <a:pt x="2792" y="8627"/>
                    <a:pt x="2663" y="8647"/>
                    <a:pt x="2537" y="8647"/>
                  </a:cubicBezTo>
                  <a:cubicBezTo>
                    <a:pt x="2092" y="8647"/>
                    <a:pt x="1685" y="8394"/>
                    <a:pt x="1558" y="8010"/>
                  </a:cubicBezTo>
                  <a:cubicBezTo>
                    <a:pt x="1345" y="7568"/>
                    <a:pt x="1541" y="7043"/>
                    <a:pt x="2000" y="6846"/>
                  </a:cubicBezTo>
                  <a:cubicBezTo>
                    <a:pt x="2082" y="6814"/>
                    <a:pt x="2180" y="6797"/>
                    <a:pt x="2262" y="6797"/>
                  </a:cubicBezTo>
                  <a:cubicBezTo>
                    <a:pt x="2262" y="6797"/>
                    <a:pt x="2292" y="6794"/>
                    <a:pt x="2339" y="6794"/>
                  </a:cubicBezTo>
                  <a:cubicBezTo>
                    <a:pt x="2480" y="6794"/>
                    <a:pt x="2775" y="6822"/>
                    <a:pt x="2885" y="7043"/>
                  </a:cubicBezTo>
                  <a:cubicBezTo>
                    <a:pt x="2885" y="7043"/>
                    <a:pt x="2895" y="7092"/>
                    <a:pt x="2862" y="7092"/>
                  </a:cubicBezTo>
                  <a:cubicBezTo>
                    <a:pt x="2852" y="7092"/>
                    <a:pt x="2839" y="7087"/>
                    <a:pt x="2820" y="7076"/>
                  </a:cubicBezTo>
                  <a:cubicBezTo>
                    <a:pt x="2760" y="7036"/>
                    <a:pt x="2692" y="7018"/>
                    <a:pt x="2622" y="7018"/>
                  </a:cubicBezTo>
                  <a:cubicBezTo>
                    <a:pt x="2521" y="7018"/>
                    <a:pt x="2416" y="7057"/>
                    <a:pt x="2328" y="7125"/>
                  </a:cubicBezTo>
                  <a:cubicBezTo>
                    <a:pt x="2082" y="7371"/>
                    <a:pt x="2131" y="7781"/>
                    <a:pt x="2443" y="7945"/>
                  </a:cubicBezTo>
                  <a:cubicBezTo>
                    <a:pt x="2524" y="7982"/>
                    <a:pt x="2610" y="8000"/>
                    <a:pt x="2692" y="8000"/>
                  </a:cubicBezTo>
                  <a:cubicBezTo>
                    <a:pt x="3007" y="8000"/>
                    <a:pt x="3281" y="7733"/>
                    <a:pt x="3164" y="7240"/>
                  </a:cubicBezTo>
                  <a:cubicBezTo>
                    <a:pt x="3062" y="6921"/>
                    <a:pt x="2755" y="6704"/>
                    <a:pt x="2425" y="6704"/>
                  </a:cubicBezTo>
                  <a:cubicBezTo>
                    <a:pt x="2382" y="6704"/>
                    <a:pt x="2339" y="6708"/>
                    <a:pt x="2295" y="6715"/>
                  </a:cubicBezTo>
                  <a:cubicBezTo>
                    <a:pt x="2180" y="6715"/>
                    <a:pt x="2066" y="6732"/>
                    <a:pt x="1967" y="6797"/>
                  </a:cubicBezTo>
                  <a:cubicBezTo>
                    <a:pt x="1492" y="7010"/>
                    <a:pt x="1295" y="7551"/>
                    <a:pt x="1476" y="8027"/>
                  </a:cubicBezTo>
                  <a:cubicBezTo>
                    <a:pt x="1617" y="8464"/>
                    <a:pt x="2071" y="8750"/>
                    <a:pt x="2561" y="8750"/>
                  </a:cubicBezTo>
                  <a:cubicBezTo>
                    <a:pt x="2696" y="8750"/>
                    <a:pt x="2833" y="8728"/>
                    <a:pt x="2967" y="8682"/>
                  </a:cubicBezTo>
                  <a:cubicBezTo>
                    <a:pt x="3623" y="8502"/>
                    <a:pt x="4000" y="7764"/>
                    <a:pt x="3984" y="7043"/>
                  </a:cubicBezTo>
                  <a:cubicBezTo>
                    <a:pt x="3934" y="6289"/>
                    <a:pt x="3590" y="5584"/>
                    <a:pt x="3016" y="5076"/>
                  </a:cubicBezTo>
                  <a:cubicBezTo>
                    <a:pt x="2443" y="4552"/>
                    <a:pt x="1689" y="4257"/>
                    <a:pt x="1131" y="3699"/>
                  </a:cubicBezTo>
                  <a:cubicBezTo>
                    <a:pt x="574" y="3142"/>
                    <a:pt x="181" y="2421"/>
                    <a:pt x="246" y="1700"/>
                  </a:cubicBezTo>
                  <a:cubicBezTo>
                    <a:pt x="279" y="1241"/>
                    <a:pt x="492" y="831"/>
                    <a:pt x="836" y="536"/>
                  </a:cubicBezTo>
                  <a:cubicBezTo>
                    <a:pt x="1000" y="421"/>
                    <a:pt x="1164" y="339"/>
                    <a:pt x="1361" y="274"/>
                  </a:cubicBezTo>
                  <a:cubicBezTo>
                    <a:pt x="1508" y="233"/>
                    <a:pt x="1660" y="212"/>
                    <a:pt x="1810" y="212"/>
                  </a:cubicBezTo>
                  <a:cubicBezTo>
                    <a:pt x="1959" y="212"/>
                    <a:pt x="2107" y="233"/>
                    <a:pt x="2246" y="274"/>
                  </a:cubicBezTo>
                  <a:cubicBezTo>
                    <a:pt x="3279" y="536"/>
                    <a:pt x="3590" y="1913"/>
                    <a:pt x="2918" y="2552"/>
                  </a:cubicBezTo>
                  <a:cubicBezTo>
                    <a:pt x="2771" y="2699"/>
                    <a:pt x="2607" y="2781"/>
                    <a:pt x="2410" y="2831"/>
                  </a:cubicBezTo>
                  <a:cubicBezTo>
                    <a:pt x="2351" y="2839"/>
                    <a:pt x="2294" y="2843"/>
                    <a:pt x="2241" y="2843"/>
                  </a:cubicBezTo>
                  <a:cubicBezTo>
                    <a:pt x="1773" y="2843"/>
                    <a:pt x="1514" y="2546"/>
                    <a:pt x="1558" y="2355"/>
                  </a:cubicBezTo>
                  <a:cubicBezTo>
                    <a:pt x="1558" y="2355"/>
                    <a:pt x="1558" y="2322"/>
                    <a:pt x="1623" y="2322"/>
                  </a:cubicBezTo>
                  <a:cubicBezTo>
                    <a:pt x="1634" y="2322"/>
                    <a:pt x="1655" y="2323"/>
                    <a:pt x="1683" y="2323"/>
                  </a:cubicBezTo>
                  <a:cubicBezTo>
                    <a:pt x="1824" y="2323"/>
                    <a:pt x="2142" y="2301"/>
                    <a:pt x="2279" y="2027"/>
                  </a:cubicBezTo>
                  <a:cubicBezTo>
                    <a:pt x="2398" y="1657"/>
                    <a:pt x="2111" y="1329"/>
                    <a:pt x="1771" y="1329"/>
                  </a:cubicBezTo>
                  <a:cubicBezTo>
                    <a:pt x="1690" y="1329"/>
                    <a:pt x="1607" y="1347"/>
                    <a:pt x="1525" y="1388"/>
                  </a:cubicBezTo>
                  <a:cubicBezTo>
                    <a:pt x="902" y="1765"/>
                    <a:pt x="1049" y="2699"/>
                    <a:pt x="1754" y="2880"/>
                  </a:cubicBezTo>
                  <a:cubicBezTo>
                    <a:pt x="1928" y="2959"/>
                    <a:pt x="2112" y="2998"/>
                    <a:pt x="2294" y="2998"/>
                  </a:cubicBezTo>
                  <a:cubicBezTo>
                    <a:pt x="2749" y="2998"/>
                    <a:pt x="3192" y="2760"/>
                    <a:pt x="3426" y="2339"/>
                  </a:cubicBezTo>
                  <a:cubicBezTo>
                    <a:pt x="3688" y="1798"/>
                    <a:pt x="3639" y="1159"/>
                    <a:pt x="3295" y="667"/>
                  </a:cubicBezTo>
                  <a:cubicBezTo>
                    <a:pt x="2959" y="244"/>
                    <a:pt x="2463" y="1"/>
                    <a:pt x="19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19"/>
            <p:cNvSpPr/>
            <p:nvPr/>
          </p:nvSpPr>
          <p:spPr>
            <a:xfrm>
              <a:off x="8289897" y="928267"/>
              <a:ext cx="56137" cy="78656"/>
            </a:xfrm>
            <a:custGeom>
              <a:rect b="b" l="l" r="r" t="t"/>
              <a:pathLst>
                <a:path extrusionOk="0" h="2410" w="1720">
                  <a:moveTo>
                    <a:pt x="214" y="0"/>
                  </a:moveTo>
                  <a:cubicBezTo>
                    <a:pt x="214" y="0"/>
                    <a:pt x="247" y="82"/>
                    <a:pt x="116" y="476"/>
                  </a:cubicBezTo>
                  <a:cubicBezTo>
                    <a:pt x="1" y="853"/>
                    <a:pt x="329" y="1115"/>
                    <a:pt x="968" y="1410"/>
                  </a:cubicBezTo>
                  <a:cubicBezTo>
                    <a:pt x="1345" y="1607"/>
                    <a:pt x="1607" y="1984"/>
                    <a:pt x="1673" y="2410"/>
                  </a:cubicBezTo>
                  <a:cubicBezTo>
                    <a:pt x="1719" y="514"/>
                    <a:pt x="982" y="343"/>
                    <a:pt x="731" y="343"/>
                  </a:cubicBezTo>
                  <a:cubicBezTo>
                    <a:pt x="715" y="343"/>
                    <a:pt x="701" y="344"/>
                    <a:pt x="689" y="344"/>
                  </a:cubicBezTo>
                  <a:cubicBezTo>
                    <a:pt x="493" y="344"/>
                    <a:pt x="394" y="263"/>
                    <a:pt x="361" y="164"/>
                  </a:cubicBezTo>
                  <a:cubicBezTo>
                    <a:pt x="345" y="66"/>
                    <a:pt x="214" y="0"/>
                    <a:pt x="2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19"/>
            <p:cNvSpPr/>
            <p:nvPr/>
          </p:nvSpPr>
          <p:spPr>
            <a:xfrm>
              <a:off x="8114992" y="696084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lnTo>
                    <a:pt x="1147" y="0"/>
                  </a:lnTo>
                  <a:cubicBezTo>
                    <a:pt x="1246" y="115"/>
                    <a:pt x="1229" y="296"/>
                    <a:pt x="1115" y="410"/>
                  </a:cubicBezTo>
                  <a:cubicBezTo>
                    <a:pt x="901" y="591"/>
                    <a:pt x="361" y="1213"/>
                    <a:pt x="754" y="1836"/>
                  </a:cubicBezTo>
                  <a:cubicBezTo>
                    <a:pt x="1196" y="2525"/>
                    <a:pt x="1787" y="2295"/>
                    <a:pt x="1983" y="2885"/>
                  </a:cubicBezTo>
                  <a:cubicBezTo>
                    <a:pt x="1983" y="2885"/>
                    <a:pt x="2065" y="3164"/>
                    <a:pt x="1869" y="3279"/>
                  </a:cubicBezTo>
                  <a:cubicBezTo>
                    <a:pt x="1839" y="3295"/>
                    <a:pt x="1810" y="3302"/>
                    <a:pt x="1782" y="3302"/>
                  </a:cubicBezTo>
                  <a:cubicBezTo>
                    <a:pt x="1643" y="3302"/>
                    <a:pt x="1541" y="3118"/>
                    <a:pt x="1541" y="2967"/>
                  </a:cubicBezTo>
                  <a:cubicBezTo>
                    <a:pt x="1475" y="2656"/>
                    <a:pt x="1229" y="2426"/>
                    <a:pt x="918" y="2394"/>
                  </a:cubicBezTo>
                  <a:cubicBezTo>
                    <a:pt x="541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57" y="2508"/>
                    <a:pt x="524" y="2656"/>
                  </a:cubicBezTo>
                  <a:cubicBezTo>
                    <a:pt x="459" y="2803"/>
                    <a:pt x="147" y="3295"/>
                    <a:pt x="721" y="3672"/>
                  </a:cubicBezTo>
                  <a:cubicBezTo>
                    <a:pt x="1295" y="4066"/>
                    <a:pt x="1573" y="3869"/>
                    <a:pt x="1688" y="4492"/>
                  </a:cubicBezTo>
                  <a:cubicBezTo>
                    <a:pt x="1787" y="5131"/>
                    <a:pt x="1836" y="5918"/>
                    <a:pt x="2180" y="6246"/>
                  </a:cubicBezTo>
                  <a:cubicBezTo>
                    <a:pt x="2065" y="6180"/>
                    <a:pt x="1967" y="6082"/>
                    <a:pt x="1901" y="5950"/>
                  </a:cubicBezTo>
                  <a:cubicBezTo>
                    <a:pt x="1764" y="5630"/>
                    <a:pt x="1441" y="5423"/>
                    <a:pt x="1079" y="5423"/>
                  </a:cubicBezTo>
                  <a:cubicBezTo>
                    <a:pt x="1053" y="5423"/>
                    <a:pt x="1026" y="5424"/>
                    <a:pt x="1000" y="5426"/>
                  </a:cubicBezTo>
                  <a:cubicBezTo>
                    <a:pt x="957" y="5428"/>
                    <a:pt x="917" y="5430"/>
                    <a:pt x="879" y="5430"/>
                  </a:cubicBezTo>
                  <a:cubicBezTo>
                    <a:pt x="416" y="5430"/>
                    <a:pt x="357" y="5252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31"/>
                    <a:pt x="934" y="6606"/>
                  </a:cubicBezTo>
                  <a:cubicBezTo>
                    <a:pt x="1869" y="7098"/>
                    <a:pt x="1787" y="6737"/>
                    <a:pt x="3081" y="7803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9" y="8699"/>
                    <a:pt x="4270" y="8697"/>
                    <a:pt x="4242" y="8697"/>
                  </a:cubicBezTo>
                  <a:cubicBezTo>
                    <a:pt x="4075" y="8697"/>
                    <a:pt x="3917" y="8779"/>
                    <a:pt x="3819" y="8934"/>
                  </a:cubicBezTo>
                  <a:cubicBezTo>
                    <a:pt x="3606" y="9229"/>
                    <a:pt x="3721" y="9639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0" y="9572"/>
                  </a:cubicBezTo>
                  <a:cubicBezTo>
                    <a:pt x="4274" y="9572"/>
                    <a:pt x="4422" y="9662"/>
                    <a:pt x="4582" y="9662"/>
                  </a:cubicBezTo>
                  <a:cubicBezTo>
                    <a:pt x="4674" y="9662"/>
                    <a:pt x="4770" y="9632"/>
                    <a:pt x="4868" y="9540"/>
                  </a:cubicBezTo>
                  <a:cubicBezTo>
                    <a:pt x="4987" y="9421"/>
                    <a:pt x="5182" y="9323"/>
                    <a:pt x="5409" y="9323"/>
                  </a:cubicBezTo>
                  <a:cubicBezTo>
                    <a:pt x="5712" y="9323"/>
                    <a:pt x="6074" y="9498"/>
                    <a:pt x="6393" y="10032"/>
                  </a:cubicBezTo>
                  <a:cubicBezTo>
                    <a:pt x="6393" y="10032"/>
                    <a:pt x="6163" y="9229"/>
                    <a:pt x="4835" y="8688"/>
                  </a:cubicBezTo>
                  <a:cubicBezTo>
                    <a:pt x="3114" y="7983"/>
                    <a:pt x="2049" y="6262"/>
                    <a:pt x="2131" y="4426"/>
                  </a:cubicBezTo>
                  <a:cubicBezTo>
                    <a:pt x="2213" y="2197"/>
                    <a:pt x="3508" y="673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19"/>
            <p:cNvSpPr/>
            <p:nvPr/>
          </p:nvSpPr>
          <p:spPr>
            <a:xfrm>
              <a:off x="8175437" y="612727"/>
              <a:ext cx="95236" cy="350886"/>
            </a:xfrm>
            <a:custGeom>
              <a:rect b="b" l="l" r="r" t="t"/>
              <a:pathLst>
                <a:path extrusionOk="0" h="10751" w="2918">
                  <a:moveTo>
                    <a:pt x="1303" y="1"/>
                  </a:moveTo>
                  <a:cubicBezTo>
                    <a:pt x="717" y="1"/>
                    <a:pt x="161" y="376"/>
                    <a:pt x="98" y="899"/>
                  </a:cubicBezTo>
                  <a:cubicBezTo>
                    <a:pt x="0" y="1456"/>
                    <a:pt x="426" y="1964"/>
                    <a:pt x="984" y="1964"/>
                  </a:cubicBezTo>
                  <a:cubicBezTo>
                    <a:pt x="991" y="1965"/>
                    <a:pt x="998" y="1965"/>
                    <a:pt x="1006" y="1965"/>
                  </a:cubicBezTo>
                  <a:cubicBezTo>
                    <a:pt x="1565" y="1965"/>
                    <a:pt x="1850" y="1354"/>
                    <a:pt x="1639" y="1079"/>
                  </a:cubicBezTo>
                  <a:cubicBezTo>
                    <a:pt x="1563" y="961"/>
                    <a:pt x="1445" y="909"/>
                    <a:pt x="1328" y="909"/>
                  </a:cubicBezTo>
                  <a:cubicBezTo>
                    <a:pt x="1121" y="909"/>
                    <a:pt x="913" y="1073"/>
                    <a:pt x="934" y="1325"/>
                  </a:cubicBezTo>
                  <a:cubicBezTo>
                    <a:pt x="951" y="1637"/>
                    <a:pt x="1295" y="1620"/>
                    <a:pt x="1344" y="1653"/>
                  </a:cubicBezTo>
                  <a:cubicBezTo>
                    <a:pt x="1377" y="1702"/>
                    <a:pt x="1344" y="1751"/>
                    <a:pt x="1344" y="1751"/>
                  </a:cubicBezTo>
                  <a:cubicBezTo>
                    <a:pt x="1295" y="1817"/>
                    <a:pt x="1229" y="1866"/>
                    <a:pt x="1164" y="1899"/>
                  </a:cubicBezTo>
                  <a:cubicBezTo>
                    <a:pt x="1148" y="1899"/>
                    <a:pt x="1131" y="1915"/>
                    <a:pt x="1115" y="1915"/>
                  </a:cubicBezTo>
                  <a:lnTo>
                    <a:pt x="1098" y="1915"/>
                  </a:lnTo>
                  <a:cubicBezTo>
                    <a:pt x="1065" y="1919"/>
                    <a:pt x="1031" y="1921"/>
                    <a:pt x="999" y="1921"/>
                  </a:cubicBezTo>
                  <a:cubicBezTo>
                    <a:pt x="473" y="1921"/>
                    <a:pt x="72" y="1440"/>
                    <a:pt x="180" y="915"/>
                  </a:cubicBezTo>
                  <a:cubicBezTo>
                    <a:pt x="252" y="444"/>
                    <a:pt x="747" y="119"/>
                    <a:pt x="1265" y="119"/>
                  </a:cubicBezTo>
                  <a:cubicBezTo>
                    <a:pt x="1574" y="119"/>
                    <a:pt x="1892" y="236"/>
                    <a:pt x="2131" y="506"/>
                  </a:cubicBezTo>
                  <a:cubicBezTo>
                    <a:pt x="2754" y="1243"/>
                    <a:pt x="2623" y="2423"/>
                    <a:pt x="2246" y="3440"/>
                  </a:cubicBezTo>
                  <a:cubicBezTo>
                    <a:pt x="1426" y="5456"/>
                    <a:pt x="541" y="7488"/>
                    <a:pt x="1148" y="8980"/>
                  </a:cubicBezTo>
                  <a:cubicBezTo>
                    <a:pt x="1426" y="9734"/>
                    <a:pt x="1967" y="10357"/>
                    <a:pt x="2672" y="10750"/>
                  </a:cubicBezTo>
                  <a:cubicBezTo>
                    <a:pt x="2000" y="10324"/>
                    <a:pt x="1492" y="9685"/>
                    <a:pt x="1229" y="8947"/>
                  </a:cubicBezTo>
                  <a:cubicBezTo>
                    <a:pt x="689" y="7505"/>
                    <a:pt x="1557" y="5554"/>
                    <a:pt x="2410" y="3505"/>
                  </a:cubicBezTo>
                  <a:cubicBezTo>
                    <a:pt x="2787" y="2473"/>
                    <a:pt x="2918" y="1227"/>
                    <a:pt x="2246" y="407"/>
                  </a:cubicBezTo>
                  <a:cubicBezTo>
                    <a:pt x="1978" y="122"/>
                    <a:pt x="1636" y="1"/>
                    <a:pt x="13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19"/>
            <p:cNvSpPr/>
            <p:nvPr/>
          </p:nvSpPr>
          <p:spPr>
            <a:xfrm>
              <a:off x="8286698" y="714818"/>
              <a:ext cx="124153" cy="122521"/>
            </a:xfrm>
            <a:custGeom>
              <a:rect b="b" l="l" r="r" t="t"/>
              <a:pathLst>
                <a:path extrusionOk="0" h="3754" w="3804">
                  <a:moveTo>
                    <a:pt x="509" y="0"/>
                  </a:moveTo>
                  <a:lnTo>
                    <a:pt x="509" y="0"/>
                  </a:lnTo>
                  <a:cubicBezTo>
                    <a:pt x="509" y="0"/>
                    <a:pt x="279" y="82"/>
                    <a:pt x="148" y="672"/>
                  </a:cubicBezTo>
                  <a:cubicBezTo>
                    <a:pt x="1" y="1279"/>
                    <a:pt x="279" y="1492"/>
                    <a:pt x="1066" y="1869"/>
                  </a:cubicBezTo>
                  <a:cubicBezTo>
                    <a:pt x="1836" y="2229"/>
                    <a:pt x="1886" y="3524"/>
                    <a:pt x="1886" y="3524"/>
                  </a:cubicBezTo>
                  <a:lnTo>
                    <a:pt x="1902" y="3754"/>
                  </a:lnTo>
                  <a:lnTo>
                    <a:pt x="1918" y="3524"/>
                  </a:lnTo>
                  <a:cubicBezTo>
                    <a:pt x="1918" y="3524"/>
                    <a:pt x="1951" y="2229"/>
                    <a:pt x="2738" y="1869"/>
                  </a:cubicBezTo>
                  <a:cubicBezTo>
                    <a:pt x="3525" y="1508"/>
                    <a:pt x="3803" y="1279"/>
                    <a:pt x="3656" y="672"/>
                  </a:cubicBezTo>
                  <a:cubicBezTo>
                    <a:pt x="3508" y="82"/>
                    <a:pt x="3279" y="0"/>
                    <a:pt x="3279" y="0"/>
                  </a:cubicBezTo>
                  <a:lnTo>
                    <a:pt x="3279" y="0"/>
                  </a:lnTo>
                  <a:cubicBezTo>
                    <a:pt x="3279" y="0"/>
                    <a:pt x="3292" y="271"/>
                    <a:pt x="3122" y="271"/>
                  </a:cubicBezTo>
                  <a:cubicBezTo>
                    <a:pt x="3105" y="271"/>
                    <a:pt x="3087" y="268"/>
                    <a:pt x="3066" y="262"/>
                  </a:cubicBezTo>
                  <a:cubicBezTo>
                    <a:pt x="2959" y="240"/>
                    <a:pt x="2821" y="181"/>
                    <a:pt x="2690" y="181"/>
                  </a:cubicBezTo>
                  <a:cubicBezTo>
                    <a:pt x="2539" y="181"/>
                    <a:pt x="2398" y="259"/>
                    <a:pt x="2328" y="557"/>
                  </a:cubicBezTo>
                  <a:cubicBezTo>
                    <a:pt x="2200" y="1084"/>
                    <a:pt x="2150" y="1657"/>
                    <a:pt x="1936" y="1657"/>
                  </a:cubicBezTo>
                  <a:cubicBezTo>
                    <a:pt x="1930" y="1657"/>
                    <a:pt x="1924" y="1657"/>
                    <a:pt x="1918" y="1656"/>
                  </a:cubicBezTo>
                  <a:cubicBezTo>
                    <a:pt x="1910" y="1647"/>
                    <a:pt x="1906" y="1643"/>
                    <a:pt x="1904" y="1643"/>
                  </a:cubicBezTo>
                  <a:cubicBezTo>
                    <a:pt x="1902" y="1643"/>
                    <a:pt x="1902" y="1647"/>
                    <a:pt x="1902" y="1656"/>
                  </a:cubicBezTo>
                  <a:cubicBezTo>
                    <a:pt x="1894" y="1647"/>
                    <a:pt x="1890" y="1643"/>
                    <a:pt x="1886" y="1643"/>
                  </a:cubicBezTo>
                  <a:cubicBezTo>
                    <a:pt x="1881" y="1643"/>
                    <a:pt x="1877" y="1647"/>
                    <a:pt x="1869" y="1656"/>
                  </a:cubicBezTo>
                  <a:cubicBezTo>
                    <a:pt x="1863" y="1657"/>
                    <a:pt x="1857" y="1657"/>
                    <a:pt x="1851" y="1657"/>
                  </a:cubicBezTo>
                  <a:cubicBezTo>
                    <a:pt x="1637" y="1657"/>
                    <a:pt x="1587" y="1084"/>
                    <a:pt x="1459" y="557"/>
                  </a:cubicBezTo>
                  <a:cubicBezTo>
                    <a:pt x="1398" y="259"/>
                    <a:pt x="1256" y="181"/>
                    <a:pt x="1103" y="181"/>
                  </a:cubicBezTo>
                  <a:cubicBezTo>
                    <a:pt x="970" y="181"/>
                    <a:pt x="828" y="240"/>
                    <a:pt x="722" y="262"/>
                  </a:cubicBezTo>
                  <a:cubicBezTo>
                    <a:pt x="701" y="268"/>
                    <a:pt x="682" y="271"/>
                    <a:pt x="665" y="271"/>
                  </a:cubicBezTo>
                  <a:cubicBezTo>
                    <a:pt x="495" y="271"/>
                    <a:pt x="509" y="0"/>
                    <a:pt x="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19"/>
            <p:cNvSpPr/>
            <p:nvPr/>
          </p:nvSpPr>
          <p:spPr>
            <a:xfrm>
              <a:off x="8326288" y="630286"/>
              <a:ext cx="44420" cy="110772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5"/>
                  </a:lnTo>
                  <a:cubicBezTo>
                    <a:pt x="607" y="623"/>
                    <a:pt x="509" y="885"/>
                    <a:pt x="361" y="1115"/>
                  </a:cubicBezTo>
                  <a:cubicBezTo>
                    <a:pt x="132" y="1459"/>
                    <a:pt x="0" y="1771"/>
                    <a:pt x="296" y="2164"/>
                  </a:cubicBezTo>
                  <a:cubicBezTo>
                    <a:pt x="492" y="2443"/>
                    <a:pt x="607" y="2738"/>
                    <a:pt x="656" y="3066"/>
                  </a:cubicBezTo>
                  <a:cubicBezTo>
                    <a:pt x="656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6"/>
                  </a:cubicBezTo>
                  <a:cubicBezTo>
                    <a:pt x="754" y="2738"/>
                    <a:pt x="869" y="2443"/>
                    <a:pt x="1066" y="2164"/>
                  </a:cubicBezTo>
                  <a:cubicBezTo>
                    <a:pt x="1361" y="1754"/>
                    <a:pt x="1230" y="1459"/>
                    <a:pt x="1000" y="1115"/>
                  </a:cubicBezTo>
                  <a:cubicBezTo>
                    <a:pt x="853" y="869"/>
                    <a:pt x="754" y="623"/>
                    <a:pt x="722" y="345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19"/>
            <p:cNvSpPr/>
            <p:nvPr/>
          </p:nvSpPr>
          <p:spPr>
            <a:xfrm>
              <a:off x="8257292" y="599803"/>
              <a:ext cx="90961" cy="265898"/>
            </a:xfrm>
            <a:custGeom>
              <a:rect b="b" l="l" r="r" t="t"/>
              <a:pathLst>
                <a:path extrusionOk="0" h="8147" w="2787">
                  <a:moveTo>
                    <a:pt x="2082" y="0"/>
                  </a:moveTo>
                  <a:cubicBezTo>
                    <a:pt x="2426" y="1098"/>
                    <a:pt x="967" y="1295"/>
                    <a:pt x="443" y="2918"/>
                  </a:cubicBezTo>
                  <a:cubicBezTo>
                    <a:pt x="0" y="4278"/>
                    <a:pt x="279" y="5229"/>
                    <a:pt x="1574" y="6147"/>
                  </a:cubicBezTo>
                  <a:cubicBezTo>
                    <a:pt x="2721" y="6934"/>
                    <a:pt x="2770" y="7999"/>
                    <a:pt x="2770" y="8147"/>
                  </a:cubicBezTo>
                  <a:cubicBezTo>
                    <a:pt x="2787" y="7655"/>
                    <a:pt x="2623" y="7163"/>
                    <a:pt x="2344" y="6753"/>
                  </a:cubicBezTo>
                  <a:cubicBezTo>
                    <a:pt x="2033" y="6327"/>
                    <a:pt x="1639" y="6081"/>
                    <a:pt x="1049" y="5557"/>
                  </a:cubicBezTo>
                  <a:cubicBezTo>
                    <a:pt x="869" y="5409"/>
                    <a:pt x="738" y="5196"/>
                    <a:pt x="639" y="4967"/>
                  </a:cubicBezTo>
                  <a:cubicBezTo>
                    <a:pt x="311" y="4131"/>
                    <a:pt x="967" y="3262"/>
                    <a:pt x="1311" y="2901"/>
                  </a:cubicBezTo>
                  <a:cubicBezTo>
                    <a:pt x="1721" y="2442"/>
                    <a:pt x="2426" y="1967"/>
                    <a:pt x="2573" y="1065"/>
                  </a:cubicBezTo>
                  <a:cubicBezTo>
                    <a:pt x="2705" y="180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19"/>
            <p:cNvSpPr/>
            <p:nvPr/>
          </p:nvSpPr>
          <p:spPr>
            <a:xfrm>
              <a:off x="8159118" y="291803"/>
              <a:ext cx="79472" cy="178005"/>
            </a:xfrm>
            <a:custGeom>
              <a:rect b="b" l="l" r="r" t="t"/>
              <a:pathLst>
                <a:path extrusionOk="0" h="5454" w="2435">
                  <a:moveTo>
                    <a:pt x="1009" y="0"/>
                  </a:moveTo>
                  <a:cubicBezTo>
                    <a:pt x="660" y="0"/>
                    <a:pt x="0" y="564"/>
                    <a:pt x="287" y="2422"/>
                  </a:cubicBezTo>
                  <a:cubicBezTo>
                    <a:pt x="615" y="4454"/>
                    <a:pt x="2172" y="5421"/>
                    <a:pt x="2434" y="5454"/>
                  </a:cubicBezTo>
                  <a:cubicBezTo>
                    <a:pt x="2434" y="5454"/>
                    <a:pt x="910" y="4471"/>
                    <a:pt x="779" y="2799"/>
                  </a:cubicBezTo>
                  <a:cubicBezTo>
                    <a:pt x="648" y="1110"/>
                    <a:pt x="1156" y="1078"/>
                    <a:pt x="1320" y="717"/>
                  </a:cubicBezTo>
                  <a:cubicBezTo>
                    <a:pt x="1484" y="356"/>
                    <a:pt x="1418" y="110"/>
                    <a:pt x="1090" y="12"/>
                  </a:cubicBezTo>
                  <a:cubicBezTo>
                    <a:pt x="1066" y="4"/>
                    <a:pt x="1038" y="0"/>
                    <a:pt x="10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19"/>
            <p:cNvSpPr/>
            <p:nvPr/>
          </p:nvSpPr>
          <p:spPr>
            <a:xfrm>
              <a:off x="8124066" y="242716"/>
              <a:ext cx="172293" cy="231922"/>
            </a:xfrm>
            <a:custGeom>
              <a:rect b="b" l="l" r="r" t="t"/>
              <a:pathLst>
                <a:path extrusionOk="0" h="7106" w="5279">
                  <a:moveTo>
                    <a:pt x="3568" y="0"/>
                  </a:moveTo>
                  <a:cubicBezTo>
                    <a:pt x="3366" y="0"/>
                    <a:pt x="3177" y="24"/>
                    <a:pt x="3017" y="57"/>
                  </a:cubicBezTo>
                  <a:cubicBezTo>
                    <a:pt x="2590" y="139"/>
                    <a:pt x="2181" y="303"/>
                    <a:pt x="1820" y="549"/>
                  </a:cubicBezTo>
                  <a:cubicBezTo>
                    <a:pt x="1" y="1909"/>
                    <a:pt x="328" y="4303"/>
                    <a:pt x="869" y="5434"/>
                  </a:cubicBezTo>
                  <a:cubicBezTo>
                    <a:pt x="1164" y="6122"/>
                    <a:pt x="1656" y="6696"/>
                    <a:pt x="2263" y="7105"/>
                  </a:cubicBezTo>
                  <a:cubicBezTo>
                    <a:pt x="1672" y="6679"/>
                    <a:pt x="1214" y="6089"/>
                    <a:pt x="951" y="5401"/>
                  </a:cubicBezTo>
                  <a:cubicBezTo>
                    <a:pt x="443" y="4253"/>
                    <a:pt x="181" y="1959"/>
                    <a:pt x="1918" y="697"/>
                  </a:cubicBezTo>
                  <a:cubicBezTo>
                    <a:pt x="2341" y="381"/>
                    <a:pt x="2893" y="190"/>
                    <a:pt x="3405" y="190"/>
                  </a:cubicBezTo>
                  <a:cubicBezTo>
                    <a:pt x="3825" y="190"/>
                    <a:pt x="4218" y="319"/>
                    <a:pt x="4492" y="615"/>
                  </a:cubicBezTo>
                  <a:cubicBezTo>
                    <a:pt x="5138" y="1244"/>
                    <a:pt x="4670" y="2304"/>
                    <a:pt x="3966" y="2304"/>
                  </a:cubicBezTo>
                  <a:cubicBezTo>
                    <a:pt x="3956" y="2304"/>
                    <a:pt x="3945" y="2303"/>
                    <a:pt x="3934" y="2303"/>
                  </a:cubicBezTo>
                  <a:cubicBezTo>
                    <a:pt x="3905" y="2306"/>
                    <a:pt x="3875" y="2308"/>
                    <a:pt x="3845" y="2308"/>
                  </a:cubicBezTo>
                  <a:cubicBezTo>
                    <a:pt x="3584" y="2308"/>
                    <a:pt x="3344" y="2180"/>
                    <a:pt x="3197" y="1959"/>
                  </a:cubicBezTo>
                  <a:cubicBezTo>
                    <a:pt x="3148" y="1844"/>
                    <a:pt x="3131" y="1713"/>
                    <a:pt x="3131" y="1582"/>
                  </a:cubicBezTo>
                  <a:cubicBezTo>
                    <a:pt x="3161" y="1337"/>
                    <a:pt x="3243" y="1262"/>
                    <a:pt x="3297" y="1262"/>
                  </a:cubicBezTo>
                  <a:cubicBezTo>
                    <a:pt x="3334" y="1262"/>
                    <a:pt x="3358" y="1296"/>
                    <a:pt x="3344" y="1336"/>
                  </a:cubicBezTo>
                  <a:cubicBezTo>
                    <a:pt x="3301" y="1567"/>
                    <a:pt x="3488" y="1773"/>
                    <a:pt x="3712" y="1773"/>
                  </a:cubicBezTo>
                  <a:cubicBezTo>
                    <a:pt x="3742" y="1773"/>
                    <a:pt x="3773" y="1770"/>
                    <a:pt x="3803" y="1762"/>
                  </a:cubicBezTo>
                  <a:cubicBezTo>
                    <a:pt x="4213" y="1713"/>
                    <a:pt x="4311" y="1155"/>
                    <a:pt x="3951" y="959"/>
                  </a:cubicBezTo>
                  <a:cubicBezTo>
                    <a:pt x="3857" y="912"/>
                    <a:pt x="3759" y="890"/>
                    <a:pt x="3663" y="890"/>
                  </a:cubicBezTo>
                  <a:cubicBezTo>
                    <a:pt x="3354" y="890"/>
                    <a:pt x="3067" y="1113"/>
                    <a:pt x="3017" y="1451"/>
                  </a:cubicBezTo>
                  <a:cubicBezTo>
                    <a:pt x="2967" y="1778"/>
                    <a:pt x="3131" y="2106"/>
                    <a:pt x="3426" y="2270"/>
                  </a:cubicBezTo>
                  <a:lnTo>
                    <a:pt x="3443" y="2286"/>
                  </a:lnTo>
                  <a:lnTo>
                    <a:pt x="3459" y="2286"/>
                  </a:lnTo>
                  <a:cubicBezTo>
                    <a:pt x="3557" y="2336"/>
                    <a:pt x="3656" y="2368"/>
                    <a:pt x="3754" y="2385"/>
                  </a:cubicBezTo>
                  <a:cubicBezTo>
                    <a:pt x="3852" y="2407"/>
                    <a:pt x="3949" y="2418"/>
                    <a:pt x="4044" y="2418"/>
                  </a:cubicBezTo>
                  <a:cubicBezTo>
                    <a:pt x="4651" y="2418"/>
                    <a:pt x="5173" y="1991"/>
                    <a:pt x="5229" y="1467"/>
                  </a:cubicBezTo>
                  <a:cubicBezTo>
                    <a:pt x="5279" y="1057"/>
                    <a:pt x="5115" y="664"/>
                    <a:pt x="4803" y="385"/>
                  </a:cubicBezTo>
                  <a:cubicBezTo>
                    <a:pt x="4412" y="92"/>
                    <a:pt x="3964" y="0"/>
                    <a:pt x="35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19"/>
            <p:cNvSpPr/>
            <p:nvPr/>
          </p:nvSpPr>
          <p:spPr>
            <a:xfrm>
              <a:off x="8229452" y="182010"/>
              <a:ext cx="238091" cy="167985"/>
            </a:xfrm>
            <a:custGeom>
              <a:rect b="b" l="l" r="r" t="t"/>
              <a:pathLst>
                <a:path extrusionOk="0" h="5147" w="7295">
                  <a:moveTo>
                    <a:pt x="1734" y="0"/>
                  </a:moveTo>
                  <a:cubicBezTo>
                    <a:pt x="1340" y="0"/>
                    <a:pt x="953" y="175"/>
                    <a:pt x="689" y="508"/>
                  </a:cubicBezTo>
                  <a:cubicBezTo>
                    <a:pt x="605" y="638"/>
                    <a:pt x="457" y="705"/>
                    <a:pt x="309" y="705"/>
                  </a:cubicBezTo>
                  <a:cubicBezTo>
                    <a:pt x="197" y="705"/>
                    <a:pt x="85" y="667"/>
                    <a:pt x="1" y="590"/>
                  </a:cubicBezTo>
                  <a:lnTo>
                    <a:pt x="1" y="590"/>
                  </a:lnTo>
                  <a:cubicBezTo>
                    <a:pt x="33" y="967"/>
                    <a:pt x="50" y="1032"/>
                    <a:pt x="1755" y="1737"/>
                  </a:cubicBezTo>
                  <a:cubicBezTo>
                    <a:pt x="3066" y="2294"/>
                    <a:pt x="3508" y="4261"/>
                    <a:pt x="3656" y="5146"/>
                  </a:cubicBezTo>
                  <a:cubicBezTo>
                    <a:pt x="3787" y="4261"/>
                    <a:pt x="4230" y="2294"/>
                    <a:pt x="5541" y="1737"/>
                  </a:cubicBezTo>
                  <a:cubicBezTo>
                    <a:pt x="7246" y="1032"/>
                    <a:pt x="7262" y="967"/>
                    <a:pt x="7295" y="590"/>
                  </a:cubicBezTo>
                  <a:lnTo>
                    <a:pt x="7295" y="590"/>
                  </a:lnTo>
                  <a:cubicBezTo>
                    <a:pt x="7210" y="667"/>
                    <a:pt x="7098" y="705"/>
                    <a:pt x="6986" y="705"/>
                  </a:cubicBezTo>
                  <a:cubicBezTo>
                    <a:pt x="6838" y="705"/>
                    <a:pt x="6690" y="638"/>
                    <a:pt x="6606" y="508"/>
                  </a:cubicBezTo>
                  <a:cubicBezTo>
                    <a:pt x="6343" y="176"/>
                    <a:pt x="5958" y="7"/>
                    <a:pt x="5566" y="7"/>
                  </a:cubicBezTo>
                  <a:cubicBezTo>
                    <a:pt x="5298" y="7"/>
                    <a:pt x="5026" y="86"/>
                    <a:pt x="4787" y="245"/>
                  </a:cubicBezTo>
                  <a:cubicBezTo>
                    <a:pt x="4213" y="655"/>
                    <a:pt x="3836" y="1475"/>
                    <a:pt x="3656" y="2655"/>
                  </a:cubicBezTo>
                  <a:cubicBezTo>
                    <a:pt x="3459" y="1458"/>
                    <a:pt x="3082" y="639"/>
                    <a:pt x="2509" y="245"/>
                  </a:cubicBezTo>
                  <a:cubicBezTo>
                    <a:pt x="2271" y="80"/>
                    <a:pt x="2001" y="0"/>
                    <a:pt x="17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19"/>
            <p:cNvSpPr/>
            <p:nvPr/>
          </p:nvSpPr>
          <p:spPr>
            <a:xfrm>
              <a:off x="8304877" y="88896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7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2"/>
                    <a:pt x="1345" y="4442"/>
                  </a:cubicBezTo>
                  <a:cubicBezTo>
                    <a:pt x="1460" y="3902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7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19"/>
            <p:cNvSpPr/>
            <p:nvPr/>
          </p:nvSpPr>
          <p:spPr>
            <a:xfrm>
              <a:off x="8248708" y="-47627"/>
              <a:ext cx="199578" cy="218932"/>
            </a:xfrm>
            <a:custGeom>
              <a:rect b="b" l="l" r="r" t="t"/>
              <a:pathLst>
                <a:path extrusionOk="0" h="6708" w="6115">
                  <a:moveTo>
                    <a:pt x="1593" y="1"/>
                  </a:moveTo>
                  <a:cubicBezTo>
                    <a:pt x="1195" y="1"/>
                    <a:pt x="805" y="156"/>
                    <a:pt x="574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70" y="2103"/>
                    <a:pt x="1188" y="2103"/>
                  </a:cubicBezTo>
                  <a:cubicBezTo>
                    <a:pt x="1800" y="2103"/>
                    <a:pt x="2013" y="1585"/>
                    <a:pt x="1886" y="1282"/>
                  </a:cubicBezTo>
                  <a:cubicBezTo>
                    <a:pt x="1828" y="1108"/>
                    <a:pt x="1667" y="998"/>
                    <a:pt x="1494" y="998"/>
                  </a:cubicBezTo>
                  <a:cubicBezTo>
                    <a:pt x="1472" y="998"/>
                    <a:pt x="1449" y="1000"/>
                    <a:pt x="1427" y="1004"/>
                  </a:cubicBezTo>
                  <a:cubicBezTo>
                    <a:pt x="1263" y="1020"/>
                    <a:pt x="1148" y="1167"/>
                    <a:pt x="1181" y="1315"/>
                  </a:cubicBezTo>
                  <a:cubicBezTo>
                    <a:pt x="1171" y="1471"/>
                    <a:pt x="1292" y="1567"/>
                    <a:pt x="1415" y="1567"/>
                  </a:cubicBezTo>
                  <a:cubicBezTo>
                    <a:pt x="1487" y="1567"/>
                    <a:pt x="1559" y="1535"/>
                    <a:pt x="1607" y="1462"/>
                  </a:cubicBezTo>
                  <a:cubicBezTo>
                    <a:pt x="1647" y="1400"/>
                    <a:pt x="1690" y="1375"/>
                    <a:pt x="1729" y="1375"/>
                  </a:cubicBezTo>
                  <a:cubicBezTo>
                    <a:pt x="1802" y="1375"/>
                    <a:pt x="1858" y="1464"/>
                    <a:pt x="1837" y="1561"/>
                  </a:cubicBezTo>
                  <a:cubicBezTo>
                    <a:pt x="1747" y="1791"/>
                    <a:pt x="1527" y="1942"/>
                    <a:pt x="1287" y="1942"/>
                  </a:cubicBezTo>
                  <a:cubicBezTo>
                    <a:pt x="1219" y="1942"/>
                    <a:pt x="1151" y="1930"/>
                    <a:pt x="1083" y="1905"/>
                  </a:cubicBezTo>
                  <a:cubicBezTo>
                    <a:pt x="673" y="1790"/>
                    <a:pt x="460" y="1053"/>
                    <a:pt x="1017" y="659"/>
                  </a:cubicBezTo>
                  <a:cubicBezTo>
                    <a:pt x="1143" y="567"/>
                    <a:pt x="1328" y="517"/>
                    <a:pt x="1534" y="517"/>
                  </a:cubicBezTo>
                  <a:cubicBezTo>
                    <a:pt x="2131" y="517"/>
                    <a:pt x="2907" y="931"/>
                    <a:pt x="2968" y="1905"/>
                  </a:cubicBezTo>
                  <a:cubicBezTo>
                    <a:pt x="2968" y="3085"/>
                    <a:pt x="2033" y="4118"/>
                    <a:pt x="1771" y="4888"/>
                  </a:cubicBezTo>
                  <a:cubicBezTo>
                    <a:pt x="1427" y="5970"/>
                    <a:pt x="1869" y="6658"/>
                    <a:pt x="1902" y="6708"/>
                  </a:cubicBezTo>
                  <a:cubicBezTo>
                    <a:pt x="1623" y="6150"/>
                    <a:pt x="1607" y="5495"/>
                    <a:pt x="1853" y="4921"/>
                  </a:cubicBezTo>
                  <a:cubicBezTo>
                    <a:pt x="2066" y="4396"/>
                    <a:pt x="2492" y="3839"/>
                    <a:pt x="2804" y="3151"/>
                  </a:cubicBezTo>
                  <a:cubicBezTo>
                    <a:pt x="2918" y="2921"/>
                    <a:pt x="3000" y="2675"/>
                    <a:pt x="3066" y="2446"/>
                  </a:cubicBezTo>
                  <a:cubicBezTo>
                    <a:pt x="3115" y="2675"/>
                    <a:pt x="3197" y="2921"/>
                    <a:pt x="3312" y="3151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24" y="5493"/>
                    <a:pt x="4508" y="6147"/>
                    <a:pt x="4216" y="6703"/>
                  </a:cubicBezTo>
                  <a:lnTo>
                    <a:pt x="4216" y="6703"/>
                  </a:lnTo>
                  <a:cubicBezTo>
                    <a:pt x="4263" y="6617"/>
                    <a:pt x="4698" y="5950"/>
                    <a:pt x="4344" y="4888"/>
                  </a:cubicBezTo>
                  <a:cubicBezTo>
                    <a:pt x="4082" y="4118"/>
                    <a:pt x="3164" y="3085"/>
                    <a:pt x="3164" y="1905"/>
                  </a:cubicBezTo>
                  <a:cubicBezTo>
                    <a:pt x="3213" y="931"/>
                    <a:pt x="3986" y="517"/>
                    <a:pt x="4582" y="517"/>
                  </a:cubicBezTo>
                  <a:cubicBezTo>
                    <a:pt x="4787" y="517"/>
                    <a:pt x="4972" y="567"/>
                    <a:pt x="5098" y="659"/>
                  </a:cubicBezTo>
                  <a:cubicBezTo>
                    <a:pt x="5656" y="1053"/>
                    <a:pt x="5459" y="1790"/>
                    <a:pt x="5049" y="1905"/>
                  </a:cubicBezTo>
                  <a:cubicBezTo>
                    <a:pt x="4981" y="1930"/>
                    <a:pt x="4912" y="1942"/>
                    <a:pt x="4843" y="1942"/>
                  </a:cubicBezTo>
                  <a:cubicBezTo>
                    <a:pt x="4598" y="1942"/>
                    <a:pt x="4369" y="1791"/>
                    <a:pt x="4279" y="1561"/>
                  </a:cubicBezTo>
                  <a:cubicBezTo>
                    <a:pt x="4268" y="1464"/>
                    <a:pt x="4321" y="1375"/>
                    <a:pt x="4390" y="1375"/>
                  </a:cubicBezTo>
                  <a:cubicBezTo>
                    <a:pt x="4427" y="1375"/>
                    <a:pt x="4469" y="1400"/>
                    <a:pt x="4508" y="1462"/>
                  </a:cubicBezTo>
                  <a:cubicBezTo>
                    <a:pt x="4556" y="1535"/>
                    <a:pt x="4631" y="1567"/>
                    <a:pt x="4705" y="1567"/>
                  </a:cubicBezTo>
                  <a:cubicBezTo>
                    <a:pt x="4834" y="1567"/>
                    <a:pt x="4961" y="1471"/>
                    <a:pt x="4951" y="1315"/>
                  </a:cubicBezTo>
                  <a:cubicBezTo>
                    <a:pt x="4967" y="1167"/>
                    <a:pt x="4853" y="1020"/>
                    <a:pt x="4705" y="1004"/>
                  </a:cubicBezTo>
                  <a:cubicBezTo>
                    <a:pt x="4681" y="1000"/>
                    <a:pt x="4657" y="998"/>
                    <a:pt x="4633" y="998"/>
                  </a:cubicBezTo>
                  <a:cubicBezTo>
                    <a:pt x="4449" y="998"/>
                    <a:pt x="4288" y="1108"/>
                    <a:pt x="4230" y="1282"/>
                  </a:cubicBezTo>
                  <a:cubicBezTo>
                    <a:pt x="4102" y="1585"/>
                    <a:pt x="4346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69"/>
                    <a:pt x="6115" y="1102"/>
                    <a:pt x="5525" y="446"/>
                  </a:cubicBezTo>
                  <a:cubicBezTo>
                    <a:pt x="5294" y="156"/>
                    <a:pt x="4908" y="1"/>
                    <a:pt x="4514" y="1"/>
                  </a:cubicBezTo>
                  <a:cubicBezTo>
                    <a:pt x="4039" y="1"/>
                    <a:pt x="3553" y="225"/>
                    <a:pt x="3312" y="708"/>
                  </a:cubicBezTo>
                  <a:cubicBezTo>
                    <a:pt x="3197" y="872"/>
                    <a:pt x="3115" y="1069"/>
                    <a:pt x="3066" y="1266"/>
                  </a:cubicBezTo>
                  <a:cubicBezTo>
                    <a:pt x="3000" y="1069"/>
                    <a:pt x="2918" y="872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  <a:moveTo>
                    <a:pt x="4216" y="6703"/>
                  </a:moveTo>
                  <a:cubicBezTo>
                    <a:pt x="4215" y="6705"/>
                    <a:pt x="4214" y="6706"/>
                    <a:pt x="4213" y="6708"/>
                  </a:cubicBezTo>
                  <a:cubicBezTo>
                    <a:pt x="4214" y="6706"/>
                    <a:pt x="4215" y="6705"/>
                    <a:pt x="4216" y="67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19"/>
            <p:cNvSpPr/>
            <p:nvPr/>
          </p:nvSpPr>
          <p:spPr>
            <a:xfrm>
              <a:off x="8087153" y="63732"/>
              <a:ext cx="170139" cy="267530"/>
            </a:xfrm>
            <a:custGeom>
              <a:rect b="b" l="l" r="r" t="t"/>
              <a:pathLst>
                <a:path extrusionOk="0" h="8197" w="5213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15" y="1"/>
                    <a:pt x="4115" y="1"/>
                  </a:cubicBezTo>
                  <a:cubicBezTo>
                    <a:pt x="4115" y="1"/>
                    <a:pt x="4115" y="2"/>
                    <a:pt x="4115" y="2"/>
                  </a:cubicBezTo>
                  <a:lnTo>
                    <a:pt x="4115" y="2"/>
                  </a:lnTo>
                  <a:cubicBezTo>
                    <a:pt x="4115" y="1"/>
                    <a:pt x="4115" y="1"/>
                    <a:pt x="4115" y="1"/>
                  </a:cubicBezTo>
                  <a:close/>
                  <a:moveTo>
                    <a:pt x="4115" y="2"/>
                  </a:moveTo>
                  <a:cubicBezTo>
                    <a:pt x="4120" y="31"/>
                    <a:pt x="4182" y="616"/>
                    <a:pt x="3803" y="821"/>
                  </a:cubicBezTo>
                  <a:cubicBezTo>
                    <a:pt x="3410" y="1034"/>
                    <a:pt x="2853" y="1525"/>
                    <a:pt x="3443" y="2050"/>
                  </a:cubicBezTo>
                  <a:cubicBezTo>
                    <a:pt x="4033" y="2591"/>
                    <a:pt x="4213" y="3328"/>
                    <a:pt x="3689" y="4066"/>
                  </a:cubicBezTo>
                  <a:cubicBezTo>
                    <a:pt x="3689" y="4066"/>
                    <a:pt x="3984" y="2968"/>
                    <a:pt x="3262" y="2476"/>
                  </a:cubicBezTo>
                  <a:cubicBezTo>
                    <a:pt x="3053" y="2336"/>
                    <a:pt x="2887" y="2300"/>
                    <a:pt x="2771" y="2300"/>
                  </a:cubicBezTo>
                  <a:cubicBezTo>
                    <a:pt x="2642" y="2300"/>
                    <a:pt x="2574" y="2345"/>
                    <a:pt x="2574" y="2345"/>
                  </a:cubicBezTo>
                  <a:cubicBezTo>
                    <a:pt x="2623" y="2492"/>
                    <a:pt x="2672" y="2624"/>
                    <a:pt x="2689" y="2771"/>
                  </a:cubicBezTo>
                  <a:cubicBezTo>
                    <a:pt x="2689" y="3001"/>
                    <a:pt x="2213" y="3361"/>
                    <a:pt x="2558" y="3738"/>
                  </a:cubicBezTo>
                  <a:cubicBezTo>
                    <a:pt x="2918" y="4132"/>
                    <a:pt x="3148" y="4918"/>
                    <a:pt x="1951" y="5787"/>
                  </a:cubicBezTo>
                  <a:cubicBezTo>
                    <a:pt x="1951" y="5787"/>
                    <a:pt x="2558" y="4427"/>
                    <a:pt x="2197" y="3722"/>
                  </a:cubicBezTo>
                  <a:cubicBezTo>
                    <a:pt x="1836" y="2984"/>
                    <a:pt x="1377" y="3148"/>
                    <a:pt x="968" y="2558"/>
                  </a:cubicBezTo>
                  <a:cubicBezTo>
                    <a:pt x="968" y="2558"/>
                    <a:pt x="1" y="3083"/>
                    <a:pt x="738" y="4230"/>
                  </a:cubicBezTo>
                  <a:cubicBezTo>
                    <a:pt x="1607" y="5574"/>
                    <a:pt x="541" y="7262"/>
                    <a:pt x="1459" y="8197"/>
                  </a:cubicBezTo>
                  <a:cubicBezTo>
                    <a:pt x="1459" y="8197"/>
                    <a:pt x="1410" y="6836"/>
                    <a:pt x="2672" y="5607"/>
                  </a:cubicBezTo>
                  <a:cubicBezTo>
                    <a:pt x="3934" y="4378"/>
                    <a:pt x="5213" y="2853"/>
                    <a:pt x="4115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19"/>
            <p:cNvSpPr/>
            <p:nvPr/>
          </p:nvSpPr>
          <p:spPr>
            <a:xfrm>
              <a:off x="8236959" y="30050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1" y="279"/>
                    <a:pt x="2279" y="541"/>
                    <a:pt x="1623" y="820"/>
                  </a:cubicBezTo>
                  <a:cubicBezTo>
                    <a:pt x="967" y="1099"/>
                    <a:pt x="1213" y="1935"/>
                    <a:pt x="1279" y="2131"/>
                  </a:cubicBezTo>
                  <a:cubicBezTo>
                    <a:pt x="1326" y="2304"/>
                    <a:pt x="1388" y="2641"/>
                    <a:pt x="1192" y="2641"/>
                  </a:cubicBezTo>
                  <a:cubicBezTo>
                    <a:pt x="1183" y="2641"/>
                    <a:pt x="1174" y="2641"/>
                    <a:pt x="1164" y="2639"/>
                  </a:cubicBezTo>
                  <a:cubicBezTo>
                    <a:pt x="951" y="2623"/>
                    <a:pt x="1000" y="2492"/>
                    <a:pt x="1098" y="1820"/>
                  </a:cubicBezTo>
                  <a:cubicBezTo>
                    <a:pt x="1172" y="1319"/>
                    <a:pt x="862" y="1255"/>
                    <a:pt x="700" y="1255"/>
                  </a:cubicBezTo>
                  <a:cubicBezTo>
                    <a:pt x="645" y="1255"/>
                    <a:pt x="607" y="1262"/>
                    <a:pt x="607" y="1262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6"/>
                    <a:pt x="49" y="2344"/>
                    <a:pt x="295" y="3098"/>
                  </a:cubicBezTo>
                  <a:cubicBezTo>
                    <a:pt x="557" y="3852"/>
                    <a:pt x="0" y="4524"/>
                    <a:pt x="0" y="4524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19"/>
            <p:cNvSpPr/>
            <p:nvPr/>
          </p:nvSpPr>
          <p:spPr>
            <a:xfrm>
              <a:off x="8040611" y="309819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80"/>
                    <a:pt x="1656" y="526"/>
                  </a:cubicBezTo>
                  <a:cubicBezTo>
                    <a:pt x="1295" y="771"/>
                    <a:pt x="1" y="2443"/>
                    <a:pt x="3590" y="4263"/>
                  </a:cubicBezTo>
                  <a:cubicBezTo>
                    <a:pt x="3590" y="4263"/>
                    <a:pt x="2738" y="3771"/>
                    <a:pt x="2640" y="2492"/>
                  </a:cubicBezTo>
                  <a:cubicBezTo>
                    <a:pt x="2525" y="1198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19"/>
            <p:cNvSpPr/>
            <p:nvPr/>
          </p:nvSpPr>
          <p:spPr>
            <a:xfrm>
              <a:off x="7897790" y="395655"/>
              <a:ext cx="256792" cy="189428"/>
            </a:xfrm>
            <a:custGeom>
              <a:rect b="b" l="l" r="r" t="t"/>
              <a:pathLst>
                <a:path extrusionOk="0" h="5804" w="7868">
                  <a:moveTo>
                    <a:pt x="4665" y="1"/>
                  </a:moveTo>
                  <a:cubicBezTo>
                    <a:pt x="4520" y="1"/>
                    <a:pt x="4380" y="47"/>
                    <a:pt x="4245" y="141"/>
                  </a:cubicBezTo>
                  <a:cubicBezTo>
                    <a:pt x="3877" y="395"/>
                    <a:pt x="3656" y="610"/>
                    <a:pt x="3469" y="610"/>
                  </a:cubicBezTo>
                  <a:cubicBezTo>
                    <a:pt x="3415" y="610"/>
                    <a:pt x="3363" y="592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00" y="1174"/>
                    <a:pt x="3688" y="1387"/>
                  </a:cubicBezTo>
                  <a:cubicBezTo>
                    <a:pt x="4360" y="1584"/>
                    <a:pt x="4852" y="1715"/>
                    <a:pt x="4737" y="2092"/>
                  </a:cubicBezTo>
                  <a:cubicBezTo>
                    <a:pt x="4639" y="2469"/>
                    <a:pt x="3704" y="2534"/>
                    <a:pt x="2590" y="2715"/>
                  </a:cubicBezTo>
                  <a:cubicBezTo>
                    <a:pt x="1475" y="2878"/>
                    <a:pt x="590" y="3157"/>
                    <a:pt x="623" y="4141"/>
                  </a:cubicBezTo>
                  <a:cubicBezTo>
                    <a:pt x="648" y="4890"/>
                    <a:pt x="506" y="5246"/>
                    <a:pt x="250" y="5246"/>
                  </a:cubicBezTo>
                  <a:cubicBezTo>
                    <a:pt x="176" y="5246"/>
                    <a:pt x="92" y="5216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50" y="5804"/>
                    <a:pt x="1202" y="5804"/>
                  </a:cubicBezTo>
                  <a:cubicBezTo>
                    <a:pt x="1395" y="5804"/>
                    <a:pt x="1615" y="5777"/>
                    <a:pt x="1869" y="5714"/>
                  </a:cubicBezTo>
                  <a:cubicBezTo>
                    <a:pt x="3377" y="5337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68" y="1928"/>
                  </a:cubicBezTo>
                  <a:cubicBezTo>
                    <a:pt x="7868" y="1928"/>
                    <a:pt x="6409" y="1813"/>
                    <a:pt x="5868" y="961"/>
                  </a:cubicBezTo>
                  <a:cubicBezTo>
                    <a:pt x="5463" y="329"/>
                    <a:pt x="5049" y="1"/>
                    <a:pt x="46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19"/>
            <p:cNvSpPr/>
            <p:nvPr/>
          </p:nvSpPr>
          <p:spPr>
            <a:xfrm>
              <a:off x="8028829" y="473431"/>
              <a:ext cx="250950" cy="205029"/>
            </a:xfrm>
            <a:custGeom>
              <a:rect b="b" l="l" r="r" t="t"/>
              <a:pathLst>
                <a:path extrusionOk="0" h="6282" w="7689">
                  <a:moveTo>
                    <a:pt x="3370" y="1"/>
                  </a:moveTo>
                  <a:cubicBezTo>
                    <a:pt x="3324" y="1"/>
                    <a:pt x="3277" y="2"/>
                    <a:pt x="3230" y="4"/>
                  </a:cubicBezTo>
                  <a:cubicBezTo>
                    <a:pt x="2656" y="20"/>
                    <a:pt x="2099" y="184"/>
                    <a:pt x="1607" y="463"/>
                  </a:cubicBezTo>
                  <a:cubicBezTo>
                    <a:pt x="1443" y="561"/>
                    <a:pt x="1279" y="676"/>
                    <a:pt x="1132" y="823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38" y="4249"/>
                    <a:pt x="1975" y="4264"/>
                    <a:pt x="2111" y="4264"/>
                  </a:cubicBezTo>
                  <a:cubicBezTo>
                    <a:pt x="2597" y="4264"/>
                    <a:pt x="3076" y="4063"/>
                    <a:pt x="3345" y="3692"/>
                  </a:cubicBezTo>
                  <a:cubicBezTo>
                    <a:pt x="3656" y="3249"/>
                    <a:pt x="3656" y="2659"/>
                    <a:pt x="3345" y="2217"/>
                  </a:cubicBezTo>
                  <a:cubicBezTo>
                    <a:pt x="3135" y="1923"/>
                    <a:pt x="2806" y="1764"/>
                    <a:pt x="2471" y="1764"/>
                  </a:cubicBezTo>
                  <a:cubicBezTo>
                    <a:pt x="2281" y="1764"/>
                    <a:pt x="2090" y="1815"/>
                    <a:pt x="1919" y="1921"/>
                  </a:cubicBezTo>
                  <a:cubicBezTo>
                    <a:pt x="1640" y="2085"/>
                    <a:pt x="1509" y="2413"/>
                    <a:pt x="1607" y="2725"/>
                  </a:cubicBezTo>
                  <a:cubicBezTo>
                    <a:pt x="1624" y="2823"/>
                    <a:pt x="1673" y="2905"/>
                    <a:pt x="1738" y="2971"/>
                  </a:cubicBezTo>
                  <a:cubicBezTo>
                    <a:pt x="1846" y="3072"/>
                    <a:pt x="1988" y="3115"/>
                    <a:pt x="2128" y="3115"/>
                  </a:cubicBezTo>
                  <a:cubicBezTo>
                    <a:pt x="2374" y="3115"/>
                    <a:pt x="2615" y="2984"/>
                    <a:pt x="2656" y="2807"/>
                  </a:cubicBezTo>
                  <a:cubicBezTo>
                    <a:pt x="2715" y="2543"/>
                    <a:pt x="2511" y="2305"/>
                    <a:pt x="2256" y="2305"/>
                  </a:cubicBezTo>
                  <a:cubicBezTo>
                    <a:pt x="2226" y="2305"/>
                    <a:pt x="2196" y="2308"/>
                    <a:pt x="2165" y="2315"/>
                  </a:cubicBezTo>
                  <a:cubicBezTo>
                    <a:pt x="1902" y="2380"/>
                    <a:pt x="1919" y="2512"/>
                    <a:pt x="1837" y="2528"/>
                  </a:cubicBezTo>
                  <a:cubicBezTo>
                    <a:pt x="1832" y="2529"/>
                    <a:pt x="1827" y="2529"/>
                    <a:pt x="1822" y="2529"/>
                  </a:cubicBezTo>
                  <a:cubicBezTo>
                    <a:pt x="1738" y="2529"/>
                    <a:pt x="1738" y="2397"/>
                    <a:pt x="1738" y="2397"/>
                  </a:cubicBezTo>
                  <a:cubicBezTo>
                    <a:pt x="1738" y="2200"/>
                    <a:pt x="1837" y="2020"/>
                    <a:pt x="2017" y="1921"/>
                  </a:cubicBezTo>
                  <a:cubicBezTo>
                    <a:pt x="2154" y="1856"/>
                    <a:pt x="2299" y="1824"/>
                    <a:pt x="2444" y="1824"/>
                  </a:cubicBezTo>
                  <a:cubicBezTo>
                    <a:pt x="2768" y="1824"/>
                    <a:pt x="3086" y="1982"/>
                    <a:pt x="3279" y="2266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20" y="3940"/>
                    <a:pt x="2591" y="4120"/>
                    <a:pt x="2153" y="4120"/>
                  </a:cubicBezTo>
                  <a:cubicBezTo>
                    <a:pt x="2019" y="4120"/>
                    <a:pt x="1885" y="4103"/>
                    <a:pt x="1755" y="4069"/>
                  </a:cubicBezTo>
                  <a:cubicBezTo>
                    <a:pt x="542" y="3774"/>
                    <a:pt x="198" y="1856"/>
                    <a:pt x="1263" y="938"/>
                  </a:cubicBezTo>
                  <a:cubicBezTo>
                    <a:pt x="1742" y="489"/>
                    <a:pt x="2327" y="317"/>
                    <a:pt x="2916" y="317"/>
                  </a:cubicBezTo>
                  <a:cubicBezTo>
                    <a:pt x="3618" y="317"/>
                    <a:pt x="4326" y="561"/>
                    <a:pt x="4869" y="872"/>
                  </a:cubicBezTo>
                  <a:cubicBezTo>
                    <a:pt x="5820" y="1413"/>
                    <a:pt x="6541" y="2249"/>
                    <a:pt x="6951" y="3249"/>
                  </a:cubicBezTo>
                  <a:cubicBezTo>
                    <a:pt x="7279" y="4052"/>
                    <a:pt x="7459" y="4921"/>
                    <a:pt x="7459" y="5790"/>
                  </a:cubicBezTo>
                  <a:cubicBezTo>
                    <a:pt x="7459" y="5954"/>
                    <a:pt x="7443" y="6118"/>
                    <a:pt x="7410" y="6282"/>
                  </a:cubicBezTo>
                  <a:cubicBezTo>
                    <a:pt x="7426" y="6216"/>
                    <a:pt x="7443" y="6150"/>
                    <a:pt x="7459" y="6085"/>
                  </a:cubicBezTo>
                  <a:lnTo>
                    <a:pt x="7459" y="6052"/>
                  </a:lnTo>
                  <a:cubicBezTo>
                    <a:pt x="7688" y="4856"/>
                    <a:pt x="7541" y="3626"/>
                    <a:pt x="7016" y="2528"/>
                  </a:cubicBezTo>
                  <a:cubicBezTo>
                    <a:pt x="6331" y="1094"/>
                    <a:pt x="4980" y="1"/>
                    <a:pt x="337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19"/>
            <p:cNvSpPr/>
            <p:nvPr/>
          </p:nvSpPr>
          <p:spPr>
            <a:xfrm>
              <a:off x="8167865" y="536029"/>
              <a:ext cx="99087" cy="106594"/>
            </a:xfrm>
            <a:custGeom>
              <a:rect b="b" l="l" r="r" t="t"/>
              <a:pathLst>
                <a:path extrusionOk="0" h="3266" w="3036">
                  <a:moveTo>
                    <a:pt x="719" y="1"/>
                  </a:moveTo>
                  <a:cubicBezTo>
                    <a:pt x="60" y="1"/>
                    <a:pt x="1" y="778"/>
                    <a:pt x="1084" y="954"/>
                  </a:cubicBezTo>
                  <a:cubicBezTo>
                    <a:pt x="2347" y="1167"/>
                    <a:pt x="3035" y="3265"/>
                    <a:pt x="3035" y="3265"/>
                  </a:cubicBezTo>
                  <a:cubicBezTo>
                    <a:pt x="3035" y="3265"/>
                    <a:pt x="2724" y="1003"/>
                    <a:pt x="1461" y="249"/>
                  </a:cubicBezTo>
                  <a:cubicBezTo>
                    <a:pt x="1170" y="71"/>
                    <a:pt x="917" y="1"/>
                    <a:pt x="7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19"/>
            <p:cNvSpPr/>
            <p:nvPr/>
          </p:nvSpPr>
          <p:spPr>
            <a:xfrm>
              <a:off x="7968940" y="527576"/>
              <a:ext cx="169617" cy="147456"/>
            </a:xfrm>
            <a:custGeom>
              <a:rect b="b" l="l" r="r" t="t"/>
              <a:pathLst>
                <a:path extrusionOk="0" h="4518" w="5197">
                  <a:moveTo>
                    <a:pt x="2164" y="0"/>
                  </a:moveTo>
                  <a:lnTo>
                    <a:pt x="2164" y="0"/>
                  </a:lnTo>
                  <a:cubicBezTo>
                    <a:pt x="2000" y="197"/>
                    <a:pt x="1885" y="426"/>
                    <a:pt x="1820" y="672"/>
                  </a:cubicBezTo>
                  <a:cubicBezTo>
                    <a:pt x="1688" y="1082"/>
                    <a:pt x="1131" y="1312"/>
                    <a:pt x="557" y="1705"/>
                  </a:cubicBezTo>
                  <a:cubicBezTo>
                    <a:pt x="0" y="2082"/>
                    <a:pt x="82" y="2705"/>
                    <a:pt x="213" y="3033"/>
                  </a:cubicBezTo>
                  <a:cubicBezTo>
                    <a:pt x="262" y="3262"/>
                    <a:pt x="246" y="3508"/>
                    <a:pt x="131" y="3721"/>
                  </a:cubicBezTo>
                  <a:cubicBezTo>
                    <a:pt x="393" y="3492"/>
                    <a:pt x="705" y="3328"/>
                    <a:pt x="1049" y="3229"/>
                  </a:cubicBezTo>
                  <a:cubicBezTo>
                    <a:pt x="1672" y="3049"/>
                    <a:pt x="1656" y="2754"/>
                    <a:pt x="1639" y="2295"/>
                  </a:cubicBezTo>
                  <a:cubicBezTo>
                    <a:pt x="1625" y="1877"/>
                    <a:pt x="1800" y="1852"/>
                    <a:pt x="1843" y="1852"/>
                  </a:cubicBezTo>
                  <a:cubicBezTo>
                    <a:pt x="1849" y="1852"/>
                    <a:pt x="1852" y="1852"/>
                    <a:pt x="1852" y="1852"/>
                  </a:cubicBezTo>
                  <a:cubicBezTo>
                    <a:pt x="1857" y="1852"/>
                    <a:pt x="1861" y="1852"/>
                    <a:pt x="1865" y="1852"/>
                  </a:cubicBezTo>
                  <a:cubicBezTo>
                    <a:pt x="2145" y="1852"/>
                    <a:pt x="2082" y="2381"/>
                    <a:pt x="2065" y="2672"/>
                  </a:cubicBezTo>
                  <a:cubicBezTo>
                    <a:pt x="2033" y="2967"/>
                    <a:pt x="1934" y="3574"/>
                    <a:pt x="2475" y="4164"/>
                  </a:cubicBezTo>
                  <a:cubicBezTo>
                    <a:pt x="2717" y="4427"/>
                    <a:pt x="3038" y="4518"/>
                    <a:pt x="3356" y="4518"/>
                  </a:cubicBezTo>
                  <a:cubicBezTo>
                    <a:pt x="3750" y="4518"/>
                    <a:pt x="4141" y="4380"/>
                    <a:pt x="4377" y="4262"/>
                  </a:cubicBezTo>
                  <a:cubicBezTo>
                    <a:pt x="4487" y="4216"/>
                    <a:pt x="4603" y="4194"/>
                    <a:pt x="4717" y="4194"/>
                  </a:cubicBezTo>
                  <a:cubicBezTo>
                    <a:pt x="4890" y="4194"/>
                    <a:pt x="5058" y="4245"/>
                    <a:pt x="5196" y="4344"/>
                  </a:cubicBezTo>
                  <a:cubicBezTo>
                    <a:pt x="5065" y="3459"/>
                    <a:pt x="4622" y="3197"/>
                    <a:pt x="4000" y="3131"/>
                  </a:cubicBezTo>
                  <a:cubicBezTo>
                    <a:pt x="3360" y="3065"/>
                    <a:pt x="2524" y="2852"/>
                    <a:pt x="2180" y="1770"/>
                  </a:cubicBezTo>
                  <a:cubicBezTo>
                    <a:pt x="1852" y="689"/>
                    <a:pt x="2164" y="0"/>
                    <a:pt x="21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19"/>
            <p:cNvSpPr/>
            <p:nvPr/>
          </p:nvSpPr>
          <p:spPr>
            <a:xfrm>
              <a:off x="7995670" y="627088"/>
              <a:ext cx="42298" cy="64753"/>
            </a:xfrm>
            <a:custGeom>
              <a:rect b="b" l="l" r="r" t="t"/>
              <a:pathLst>
                <a:path extrusionOk="0" h="1984" w="1296">
                  <a:moveTo>
                    <a:pt x="951" y="0"/>
                  </a:moveTo>
                  <a:cubicBezTo>
                    <a:pt x="951" y="0"/>
                    <a:pt x="935" y="82"/>
                    <a:pt x="509" y="344"/>
                  </a:cubicBezTo>
                  <a:cubicBezTo>
                    <a:pt x="165" y="525"/>
                    <a:pt x="1" y="918"/>
                    <a:pt x="115" y="1295"/>
                  </a:cubicBezTo>
                  <a:cubicBezTo>
                    <a:pt x="181" y="1524"/>
                    <a:pt x="230" y="1754"/>
                    <a:pt x="263" y="1983"/>
                  </a:cubicBezTo>
                  <a:cubicBezTo>
                    <a:pt x="263" y="1983"/>
                    <a:pt x="263" y="1852"/>
                    <a:pt x="771" y="1557"/>
                  </a:cubicBezTo>
                  <a:cubicBezTo>
                    <a:pt x="1296" y="1262"/>
                    <a:pt x="1099" y="836"/>
                    <a:pt x="1001" y="557"/>
                  </a:cubicBezTo>
                  <a:cubicBezTo>
                    <a:pt x="951" y="377"/>
                    <a:pt x="935" y="180"/>
                    <a:pt x="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19"/>
            <p:cNvSpPr/>
            <p:nvPr/>
          </p:nvSpPr>
          <p:spPr>
            <a:xfrm>
              <a:off x="7808983" y="345981"/>
              <a:ext cx="226308" cy="159336"/>
            </a:xfrm>
            <a:custGeom>
              <a:rect b="b" l="l" r="r" t="t"/>
              <a:pathLst>
                <a:path extrusionOk="0" h="4882" w="6934">
                  <a:moveTo>
                    <a:pt x="4995" y="0"/>
                  </a:moveTo>
                  <a:cubicBezTo>
                    <a:pt x="4776" y="0"/>
                    <a:pt x="4531" y="52"/>
                    <a:pt x="4262" y="172"/>
                  </a:cubicBezTo>
                  <a:cubicBezTo>
                    <a:pt x="2787" y="844"/>
                    <a:pt x="3065" y="3319"/>
                    <a:pt x="4803" y="3663"/>
                  </a:cubicBezTo>
                  <a:cubicBezTo>
                    <a:pt x="4999" y="3696"/>
                    <a:pt x="5213" y="3728"/>
                    <a:pt x="5376" y="3745"/>
                  </a:cubicBezTo>
                  <a:cubicBezTo>
                    <a:pt x="4917" y="3843"/>
                    <a:pt x="4475" y="3991"/>
                    <a:pt x="4065" y="4187"/>
                  </a:cubicBezTo>
                  <a:cubicBezTo>
                    <a:pt x="3918" y="4269"/>
                    <a:pt x="3672" y="4351"/>
                    <a:pt x="3639" y="4368"/>
                  </a:cubicBezTo>
                  <a:cubicBezTo>
                    <a:pt x="3191" y="4537"/>
                    <a:pt x="2768" y="4612"/>
                    <a:pt x="2385" y="4612"/>
                  </a:cubicBezTo>
                  <a:cubicBezTo>
                    <a:pt x="1548" y="4612"/>
                    <a:pt x="904" y="4256"/>
                    <a:pt x="623" y="3761"/>
                  </a:cubicBezTo>
                  <a:cubicBezTo>
                    <a:pt x="377" y="3351"/>
                    <a:pt x="361" y="2860"/>
                    <a:pt x="574" y="2450"/>
                  </a:cubicBezTo>
                  <a:cubicBezTo>
                    <a:pt x="590" y="2434"/>
                    <a:pt x="590" y="2434"/>
                    <a:pt x="590" y="2417"/>
                  </a:cubicBezTo>
                  <a:cubicBezTo>
                    <a:pt x="803" y="2103"/>
                    <a:pt x="1139" y="1956"/>
                    <a:pt x="1452" y="1956"/>
                  </a:cubicBezTo>
                  <a:cubicBezTo>
                    <a:pt x="1742" y="1956"/>
                    <a:pt x="2013" y="2082"/>
                    <a:pt x="2147" y="2319"/>
                  </a:cubicBezTo>
                  <a:cubicBezTo>
                    <a:pt x="2262" y="2450"/>
                    <a:pt x="2311" y="2630"/>
                    <a:pt x="2311" y="2794"/>
                  </a:cubicBezTo>
                  <a:cubicBezTo>
                    <a:pt x="2311" y="2958"/>
                    <a:pt x="2262" y="3106"/>
                    <a:pt x="2147" y="3204"/>
                  </a:cubicBezTo>
                  <a:cubicBezTo>
                    <a:pt x="2033" y="3301"/>
                    <a:pt x="1975" y="3331"/>
                    <a:pt x="1946" y="3331"/>
                  </a:cubicBezTo>
                  <a:cubicBezTo>
                    <a:pt x="1921" y="3331"/>
                    <a:pt x="1918" y="3309"/>
                    <a:pt x="1918" y="3286"/>
                  </a:cubicBezTo>
                  <a:cubicBezTo>
                    <a:pt x="2000" y="3138"/>
                    <a:pt x="1967" y="2942"/>
                    <a:pt x="1836" y="2827"/>
                  </a:cubicBezTo>
                  <a:cubicBezTo>
                    <a:pt x="1760" y="2765"/>
                    <a:pt x="1674" y="2738"/>
                    <a:pt x="1589" y="2738"/>
                  </a:cubicBezTo>
                  <a:cubicBezTo>
                    <a:pt x="1378" y="2738"/>
                    <a:pt x="1176" y="2905"/>
                    <a:pt x="1164" y="3138"/>
                  </a:cubicBezTo>
                  <a:cubicBezTo>
                    <a:pt x="1164" y="3418"/>
                    <a:pt x="1416" y="3553"/>
                    <a:pt x="1675" y="3553"/>
                  </a:cubicBezTo>
                  <a:cubicBezTo>
                    <a:pt x="1795" y="3553"/>
                    <a:pt x="1917" y="3523"/>
                    <a:pt x="2016" y="3466"/>
                  </a:cubicBezTo>
                  <a:lnTo>
                    <a:pt x="2049" y="3433"/>
                  </a:lnTo>
                  <a:cubicBezTo>
                    <a:pt x="2065" y="3417"/>
                    <a:pt x="2098" y="3401"/>
                    <a:pt x="2115" y="3384"/>
                  </a:cubicBezTo>
                  <a:cubicBezTo>
                    <a:pt x="2410" y="3089"/>
                    <a:pt x="2459" y="2630"/>
                    <a:pt x="2197" y="2286"/>
                  </a:cubicBezTo>
                  <a:cubicBezTo>
                    <a:pt x="2059" y="2019"/>
                    <a:pt x="1750" y="1872"/>
                    <a:pt x="1417" y="1872"/>
                  </a:cubicBezTo>
                  <a:cubicBezTo>
                    <a:pt x="1075" y="1872"/>
                    <a:pt x="708" y="2027"/>
                    <a:pt x="475" y="2368"/>
                  </a:cubicBezTo>
                  <a:cubicBezTo>
                    <a:pt x="0" y="3106"/>
                    <a:pt x="213" y="4105"/>
                    <a:pt x="951" y="4581"/>
                  </a:cubicBezTo>
                  <a:cubicBezTo>
                    <a:pt x="1295" y="4782"/>
                    <a:pt x="1689" y="4882"/>
                    <a:pt x="2079" y="4882"/>
                  </a:cubicBezTo>
                  <a:cubicBezTo>
                    <a:pt x="2135" y="4882"/>
                    <a:pt x="2190" y="4880"/>
                    <a:pt x="2246" y="4876"/>
                  </a:cubicBezTo>
                  <a:cubicBezTo>
                    <a:pt x="3147" y="4859"/>
                    <a:pt x="3868" y="4368"/>
                    <a:pt x="5049" y="4007"/>
                  </a:cubicBezTo>
                  <a:cubicBezTo>
                    <a:pt x="5475" y="3909"/>
                    <a:pt x="5917" y="3843"/>
                    <a:pt x="6360" y="3794"/>
                  </a:cubicBezTo>
                  <a:cubicBezTo>
                    <a:pt x="6557" y="3778"/>
                    <a:pt x="6753" y="3728"/>
                    <a:pt x="6934" y="3630"/>
                  </a:cubicBezTo>
                  <a:lnTo>
                    <a:pt x="6934" y="3630"/>
                  </a:lnTo>
                  <a:cubicBezTo>
                    <a:pt x="6934" y="3630"/>
                    <a:pt x="6811" y="3659"/>
                    <a:pt x="6655" y="3659"/>
                  </a:cubicBezTo>
                  <a:cubicBezTo>
                    <a:pt x="6499" y="3659"/>
                    <a:pt x="6311" y="3630"/>
                    <a:pt x="6180" y="3515"/>
                  </a:cubicBezTo>
                  <a:cubicBezTo>
                    <a:pt x="5917" y="3269"/>
                    <a:pt x="5934" y="3368"/>
                    <a:pt x="5639" y="3286"/>
                  </a:cubicBezTo>
                  <a:cubicBezTo>
                    <a:pt x="5475" y="3237"/>
                    <a:pt x="5376" y="3089"/>
                    <a:pt x="5376" y="2909"/>
                  </a:cubicBezTo>
                  <a:cubicBezTo>
                    <a:pt x="5180" y="3073"/>
                    <a:pt x="5147" y="3368"/>
                    <a:pt x="5294" y="3581"/>
                  </a:cubicBezTo>
                  <a:cubicBezTo>
                    <a:pt x="5294" y="3581"/>
                    <a:pt x="4573" y="3581"/>
                    <a:pt x="4393" y="3204"/>
                  </a:cubicBezTo>
                  <a:cubicBezTo>
                    <a:pt x="4229" y="2843"/>
                    <a:pt x="4426" y="2843"/>
                    <a:pt x="4573" y="2761"/>
                  </a:cubicBezTo>
                  <a:cubicBezTo>
                    <a:pt x="4721" y="2679"/>
                    <a:pt x="4754" y="2532"/>
                    <a:pt x="4606" y="2319"/>
                  </a:cubicBezTo>
                  <a:cubicBezTo>
                    <a:pt x="4459" y="2122"/>
                    <a:pt x="4475" y="1745"/>
                    <a:pt x="4754" y="1745"/>
                  </a:cubicBezTo>
                  <a:cubicBezTo>
                    <a:pt x="4676" y="1576"/>
                    <a:pt x="4505" y="1479"/>
                    <a:pt x="4331" y="1479"/>
                  </a:cubicBezTo>
                  <a:cubicBezTo>
                    <a:pt x="4286" y="1479"/>
                    <a:pt x="4240" y="1486"/>
                    <a:pt x="4196" y="1499"/>
                  </a:cubicBezTo>
                  <a:cubicBezTo>
                    <a:pt x="3770" y="1565"/>
                    <a:pt x="3754" y="2171"/>
                    <a:pt x="3754" y="2171"/>
                  </a:cubicBezTo>
                  <a:cubicBezTo>
                    <a:pt x="3754" y="2171"/>
                    <a:pt x="3459" y="1434"/>
                    <a:pt x="3950" y="1057"/>
                  </a:cubicBezTo>
                  <a:cubicBezTo>
                    <a:pt x="4138" y="908"/>
                    <a:pt x="4288" y="851"/>
                    <a:pt x="4404" y="851"/>
                  </a:cubicBezTo>
                  <a:cubicBezTo>
                    <a:pt x="4582" y="851"/>
                    <a:pt x="4681" y="983"/>
                    <a:pt x="4721" y="1122"/>
                  </a:cubicBezTo>
                  <a:cubicBezTo>
                    <a:pt x="4774" y="1308"/>
                    <a:pt x="4880" y="1461"/>
                    <a:pt x="5023" y="1461"/>
                  </a:cubicBezTo>
                  <a:cubicBezTo>
                    <a:pt x="5057" y="1461"/>
                    <a:pt x="5093" y="1452"/>
                    <a:pt x="5131" y="1434"/>
                  </a:cubicBezTo>
                  <a:cubicBezTo>
                    <a:pt x="5271" y="1369"/>
                    <a:pt x="5383" y="1276"/>
                    <a:pt x="5480" y="1276"/>
                  </a:cubicBezTo>
                  <a:cubicBezTo>
                    <a:pt x="5531" y="1276"/>
                    <a:pt x="5577" y="1301"/>
                    <a:pt x="5622" y="1368"/>
                  </a:cubicBezTo>
                  <a:cubicBezTo>
                    <a:pt x="5737" y="1614"/>
                    <a:pt x="5622" y="1925"/>
                    <a:pt x="5360" y="2024"/>
                  </a:cubicBezTo>
                  <a:cubicBezTo>
                    <a:pt x="5360" y="2024"/>
                    <a:pt x="5371" y="2024"/>
                    <a:pt x="5391" y="2024"/>
                  </a:cubicBezTo>
                  <a:cubicBezTo>
                    <a:pt x="5531" y="2024"/>
                    <a:pt x="6100" y="1987"/>
                    <a:pt x="6229" y="1384"/>
                  </a:cubicBezTo>
                  <a:cubicBezTo>
                    <a:pt x="6347" y="845"/>
                    <a:pt x="5885" y="0"/>
                    <a:pt x="49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19"/>
            <p:cNvSpPr/>
            <p:nvPr/>
          </p:nvSpPr>
          <p:spPr>
            <a:xfrm>
              <a:off x="7773669" y="431263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6"/>
                    <a:pt x="1131" y="3099"/>
                    <a:pt x="1164" y="3295"/>
                  </a:cubicBezTo>
                  <a:cubicBezTo>
                    <a:pt x="1218" y="3215"/>
                    <a:pt x="1316" y="3156"/>
                    <a:pt x="1423" y="3156"/>
                  </a:cubicBezTo>
                  <a:cubicBezTo>
                    <a:pt x="1445" y="3156"/>
                    <a:pt x="1469" y="3159"/>
                    <a:pt x="1492" y="3164"/>
                  </a:cubicBezTo>
                  <a:cubicBezTo>
                    <a:pt x="1600" y="3200"/>
                    <a:pt x="1762" y="3281"/>
                    <a:pt x="1950" y="3281"/>
                  </a:cubicBezTo>
                  <a:cubicBezTo>
                    <a:pt x="2103" y="3281"/>
                    <a:pt x="2273" y="3227"/>
                    <a:pt x="2443" y="3050"/>
                  </a:cubicBezTo>
                  <a:cubicBezTo>
                    <a:pt x="2820" y="2640"/>
                    <a:pt x="3311" y="2869"/>
                    <a:pt x="4655" y="2164"/>
                  </a:cubicBezTo>
                  <a:lnTo>
                    <a:pt x="4655" y="2164"/>
                  </a:lnTo>
                  <a:cubicBezTo>
                    <a:pt x="4655" y="2165"/>
                    <a:pt x="3936" y="2468"/>
                    <a:pt x="3126" y="2468"/>
                  </a:cubicBezTo>
                  <a:cubicBezTo>
                    <a:pt x="2659" y="2468"/>
                    <a:pt x="2162" y="2367"/>
                    <a:pt x="1754" y="2050"/>
                  </a:cubicBezTo>
                  <a:cubicBezTo>
                    <a:pt x="1115" y="1574"/>
                    <a:pt x="771" y="804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19"/>
            <p:cNvSpPr/>
            <p:nvPr/>
          </p:nvSpPr>
          <p:spPr>
            <a:xfrm>
              <a:off x="7974259" y="189223"/>
              <a:ext cx="145041" cy="205159"/>
            </a:xfrm>
            <a:custGeom>
              <a:rect b="b" l="l" r="r" t="t"/>
              <a:pathLst>
                <a:path extrusionOk="0" h="6286" w="4444">
                  <a:moveTo>
                    <a:pt x="2646" y="0"/>
                  </a:moveTo>
                  <a:cubicBezTo>
                    <a:pt x="2148" y="0"/>
                    <a:pt x="1625" y="207"/>
                    <a:pt x="1280" y="614"/>
                  </a:cubicBezTo>
                  <a:cubicBezTo>
                    <a:pt x="1" y="2254"/>
                    <a:pt x="903" y="4270"/>
                    <a:pt x="1657" y="5122"/>
                  </a:cubicBezTo>
                  <a:cubicBezTo>
                    <a:pt x="2083" y="5630"/>
                    <a:pt x="2640" y="6040"/>
                    <a:pt x="3263" y="6286"/>
                  </a:cubicBezTo>
                  <a:cubicBezTo>
                    <a:pt x="2689" y="6007"/>
                    <a:pt x="2181" y="5614"/>
                    <a:pt x="1771" y="5122"/>
                  </a:cubicBezTo>
                  <a:cubicBezTo>
                    <a:pt x="1493" y="4745"/>
                    <a:pt x="1296" y="4302"/>
                    <a:pt x="1165" y="3844"/>
                  </a:cubicBezTo>
                  <a:cubicBezTo>
                    <a:pt x="1001" y="3319"/>
                    <a:pt x="952" y="2762"/>
                    <a:pt x="1001" y="2204"/>
                  </a:cubicBezTo>
                  <a:cubicBezTo>
                    <a:pt x="1132" y="729"/>
                    <a:pt x="1952" y="188"/>
                    <a:pt x="2706" y="155"/>
                  </a:cubicBezTo>
                  <a:cubicBezTo>
                    <a:pt x="3050" y="155"/>
                    <a:pt x="3394" y="303"/>
                    <a:pt x="3640" y="549"/>
                  </a:cubicBezTo>
                  <a:cubicBezTo>
                    <a:pt x="4279" y="1106"/>
                    <a:pt x="3919" y="2040"/>
                    <a:pt x="3378" y="2270"/>
                  </a:cubicBezTo>
                  <a:cubicBezTo>
                    <a:pt x="3255" y="2331"/>
                    <a:pt x="3118" y="2365"/>
                    <a:pt x="2982" y="2365"/>
                  </a:cubicBezTo>
                  <a:cubicBezTo>
                    <a:pt x="2864" y="2365"/>
                    <a:pt x="2747" y="2340"/>
                    <a:pt x="2640" y="2286"/>
                  </a:cubicBezTo>
                  <a:cubicBezTo>
                    <a:pt x="2460" y="2188"/>
                    <a:pt x="2345" y="2024"/>
                    <a:pt x="2329" y="1827"/>
                  </a:cubicBezTo>
                  <a:cubicBezTo>
                    <a:pt x="2329" y="1730"/>
                    <a:pt x="2354" y="1707"/>
                    <a:pt x="2404" y="1707"/>
                  </a:cubicBezTo>
                  <a:cubicBezTo>
                    <a:pt x="2447" y="1707"/>
                    <a:pt x="2508" y="1724"/>
                    <a:pt x="2584" y="1724"/>
                  </a:cubicBezTo>
                  <a:cubicBezTo>
                    <a:pt x="2643" y="1724"/>
                    <a:pt x="2711" y="1714"/>
                    <a:pt x="2788" y="1680"/>
                  </a:cubicBezTo>
                  <a:cubicBezTo>
                    <a:pt x="3001" y="1565"/>
                    <a:pt x="3033" y="1286"/>
                    <a:pt x="2869" y="1123"/>
                  </a:cubicBezTo>
                  <a:cubicBezTo>
                    <a:pt x="2801" y="1049"/>
                    <a:pt x="2701" y="1008"/>
                    <a:pt x="2598" y="1008"/>
                  </a:cubicBezTo>
                  <a:cubicBezTo>
                    <a:pt x="2404" y="1008"/>
                    <a:pt x="2197" y="1151"/>
                    <a:pt x="2165" y="1483"/>
                  </a:cubicBezTo>
                  <a:cubicBezTo>
                    <a:pt x="2132" y="1729"/>
                    <a:pt x="2197" y="1975"/>
                    <a:pt x="2378" y="2139"/>
                  </a:cubicBezTo>
                  <a:cubicBezTo>
                    <a:pt x="2394" y="2172"/>
                    <a:pt x="2411" y="2188"/>
                    <a:pt x="2427" y="2204"/>
                  </a:cubicBezTo>
                  <a:lnTo>
                    <a:pt x="2492" y="2254"/>
                  </a:lnTo>
                  <a:lnTo>
                    <a:pt x="2542" y="2286"/>
                  </a:lnTo>
                  <a:lnTo>
                    <a:pt x="2574" y="2319"/>
                  </a:lnTo>
                  <a:lnTo>
                    <a:pt x="2624" y="2336"/>
                  </a:lnTo>
                  <a:cubicBezTo>
                    <a:pt x="2747" y="2401"/>
                    <a:pt x="2882" y="2434"/>
                    <a:pt x="3017" y="2434"/>
                  </a:cubicBezTo>
                  <a:cubicBezTo>
                    <a:pt x="3152" y="2434"/>
                    <a:pt x="3287" y="2401"/>
                    <a:pt x="3410" y="2336"/>
                  </a:cubicBezTo>
                  <a:cubicBezTo>
                    <a:pt x="4000" y="2139"/>
                    <a:pt x="4443" y="1073"/>
                    <a:pt x="3738" y="451"/>
                  </a:cubicBezTo>
                  <a:cubicBezTo>
                    <a:pt x="3475" y="149"/>
                    <a:pt x="3069" y="0"/>
                    <a:pt x="26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19"/>
            <p:cNvSpPr/>
            <p:nvPr/>
          </p:nvSpPr>
          <p:spPr>
            <a:xfrm>
              <a:off x="9191344" y="171827"/>
              <a:ext cx="56202" cy="78656"/>
            </a:xfrm>
            <a:custGeom>
              <a:rect b="b" l="l" r="r" t="t"/>
              <a:pathLst>
                <a:path extrusionOk="0" h="2410" w="1722">
                  <a:moveTo>
                    <a:pt x="1508" y="0"/>
                  </a:moveTo>
                  <a:lnTo>
                    <a:pt x="1508" y="0"/>
                  </a:lnTo>
                  <a:cubicBezTo>
                    <a:pt x="1508" y="0"/>
                    <a:pt x="1377" y="66"/>
                    <a:pt x="1361" y="164"/>
                  </a:cubicBezTo>
                  <a:cubicBezTo>
                    <a:pt x="1346" y="254"/>
                    <a:pt x="1249" y="330"/>
                    <a:pt x="1082" y="330"/>
                  </a:cubicBezTo>
                  <a:cubicBezTo>
                    <a:pt x="1066" y="330"/>
                    <a:pt x="1050" y="329"/>
                    <a:pt x="1033" y="328"/>
                  </a:cubicBezTo>
                  <a:cubicBezTo>
                    <a:pt x="836" y="328"/>
                    <a:pt x="0" y="393"/>
                    <a:pt x="66" y="2410"/>
                  </a:cubicBezTo>
                  <a:cubicBezTo>
                    <a:pt x="115" y="1983"/>
                    <a:pt x="377" y="1606"/>
                    <a:pt x="771" y="1393"/>
                  </a:cubicBezTo>
                  <a:cubicBezTo>
                    <a:pt x="1394" y="1115"/>
                    <a:pt x="1721" y="852"/>
                    <a:pt x="1607" y="475"/>
                  </a:cubicBezTo>
                  <a:cubicBezTo>
                    <a:pt x="1492" y="82"/>
                    <a:pt x="1508" y="0"/>
                    <a:pt x="1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19"/>
            <p:cNvSpPr/>
            <p:nvPr/>
          </p:nvSpPr>
          <p:spPr>
            <a:xfrm>
              <a:off x="8893364" y="265726"/>
              <a:ext cx="295859" cy="206302"/>
            </a:xfrm>
            <a:custGeom>
              <a:rect b="b" l="l" r="r" t="t"/>
              <a:pathLst>
                <a:path extrusionOk="0" h="6321" w="9065">
                  <a:moveTo>
                    <a:pt x="2014" y="0"/>
                  </a:moveTo>
                  <a:cubicBezTo>
                    <a:pt x="1110" y="0"/>
                    <a:pt x="93" y="656"/>
                    <a:pt x="49" y="1860"/>
                  </a:cubicBezTo>
                  <a:cubicBezTo>
                    <a:pt x="0" y="2712"/>
                    <a:pt x="476" y="3532"/>
                    <a:pt x="1246" y="3942"/>
                  </a:cubicBezTo>
                  <a:cubicBezTo>
                    <a:pt x="1740" y="4199"/>
                    <a:pt x="2291" y="4301"/>
                    <a:pt x="2857" y="4301"/>
                  </a:cubicBezTo>
                  <a:cubicBezTo>
                    <a:pt x="3192" y="4301"/>
                    <a:pt x="3533" y="4265"/>
                    <a:pt x="3869" y="4204"/>
                  </a:cubicBezTo>
                  <a:cubicBezTo>
                    <a:pt x="4754" y="3958"/>
                    <a:pt x="5573" y="3630"/>
                    <a:pt x="6393" y="3417"/>
                  </a:cubicBezTo>
                  <a:cubicBezTo>
                    <a:pt x="6591" y="3369"/>
                    <a:pt x="6793" y="3344"/>
                    <a:pt x="6993" y="3344"/>
                  </a:cubicBezTo>
                  <a:cubicBezTo>
                    <a:pt x="7605" y="3344"/>
                    <a:pt x="8190" y="3575"/>
                    <a:pt x="8524" y="4057"/>
                  </a:cubicBezTo>
                  <a:cubicBezTo>
                    <a:pt x="8966" y="4630"/>
                    <a:pt x="8999" y="5581"/>
                    <a:pt x="8458" y="5974"/>
                  </a:cubicBezTo>
                  <a:cubicBezTo>
                    <a:pt x="8244" y="6136"/>
                    <a:pt x="7987" y="6211"/>
                    <a:pt x="7739" y="6211"/>
                  </a:cubicBezTo>
                  <a:cubicBezTo>
                    <a:pt x="7359" y="6211"/>
                    <a:pt x="7001" y="6036"/>
                    <a:pt x="6852" y="5728"/>
                  </a:cubicBezTo>
                  <a:cubicBezTo>
                    <a:pt x="6540" y="5237"/>
                    <a:pt x="6786" y="4581"/>
                    <a:pt x="7245" y="4450"/>
                  </a:cubicBezTo>
                  <a:cubicBezTo>
                    <a:pt x="7337" y="4413"/>
                    <a:pt x="7431" y="4396"/>
                    <a:pt x="7524" y="4396"/>
                  </a:cubicBezTo>
                  <a:cubicBezTo>
                    <a:pt x="7763" y="4396"/>
                    <a:pt x="7993" y="4511"/>
                    <a:pt x="8147" y="4712"/>
                  </a:cubicBezTo>
                  <a:cubicBezTo>
                    <a:pt x="8245" y="4893"/>
                    <a:pt x="8245" y="5106"/>
                    <a:pt x="8180" y="5286"/>
                  </a:cubicBezTo>
                  <a:cubicBezTo>
                    <a:pt x="8166" y="5326"/>
                    <a:pt x="8110" y="5398"/>
                    <a:pt x="8063" y="5398"/>
                  </a:cubicBezTo>
                  <a:cubicBezTo>
                    <a:pt x="8052" y="5398"/>
                    <a:pt x="8041" y="5394"/>
                    <a:pt x="8032" y="5384"/>
                  </a:cubicBezTo>
                  <a:cubicBezTo>
                    <a:pt x="7983" y="5319"/>
                    <a:pt x="8032" y="4974"/>
                    <a:pt x="7655" y="4925"/>
                  </a:cubicBezTo>
                  <a:cubicBezTo>
                    <a:pt x="7641" y="4923"/>
                    <a:pt x="7627" y="4922"/>
                    <a:pt x="7614" y="4922"/>
                  </a:cubicBezTo>
                  <a:cubicBezTo>
                    <a:pt x="7285" y="4922"/>
                    <a:pt x="7177" y="5488"/>
                    <a:pt x="7508" y="5630"/>
                  </a:cubicBezTo>
                  <a:cubicBezTo>
                    <a:pt x="7578" y="5661"/>
                    <a:pt x="7651" y="5676"/>
                    <a:pt x="7722" y="5676"/>
                  </a:cubicBezTo>
                  <a:cubicBezTo>
                    <a:pt x="7952" y="5676"/>
                    <a:pt x="8166" y="5527"/>
                    <a:pt x="8229" y="5302"/>
                  </a:cubicBezTo>
                  <a:lnTo>
                    <a:pt x="8229" y="5286"/>
                  </a:lnTo>
                  <a:cubicBezTo>
                    <a:pt x="8229" y="5270"/>
                    <a:pt x="8229" y="5253"/>
                    <a:pt x="8245" y="5237"/>
                  </a:cubicBezTo>
                  <a:lnTo>
                    <a:pt x="8245" y="5220"/>
                  </a:lnTo>
                  <a:cubicBezTo>
                    <a:pt x="8278" y="5106"/>
                    <a:pt x="8262" y="4974"/>
                    <a:pt x="8229" y="4843"/>
                  </a:cubicBezTo>
                  <a:cubicBezTo>
                    <a:pt x="8116" y="4531"/>
                    <a:pt x="7814" y="4343"/>
                    <a:pt x="7503" y="4343"/>
                  </a:cubicBezTo>
                  <a:cubicBezTo>
                    <a:pt x="7405" y="4343"/>
                    <a:pt x="7306" y="4362"/>
                    <a:pt x="7212" y="4401"/>
                  </a:cubicBezTo>
                  <a:cubicBezTo>
                    <a:pt x="6704" y="4516"/>
                    <a:pt x="6426" y="5220"/>
                    <a:pt x="6754" y="5778"/>
                  </a:cubicBezTo>
                  <a:cubicBezTo>
                    <a:pt x="6925" y="6121"/>
                    <a:pt x="7333" y="6321"/>
                    <a:pt x="7758" y="6321"/>
                  </a:cubicBezTo>
                  <a:cubicBezTo>
                    <a:pt x="8024" y="6321"/>
                    <a:pt x="8297" y="6243"/>
                    <a:pt x="8524" y="6073"/>
                  </a:cubicBezTo>
                  <a:cubicBezTo>
                    <a:pt x="8950" y="5745"/>
                    <a:pt x="9065" y="5138"/>
                    <a:pt x="8917" y="4581"/>
                  </a:cubicBezTo>
                  <a:cubicBezTo>
                    <a:pt x="8819" y="4040"/>
                    <a:pt x="8458" y="3171"/>
                    <a:pt x="7196" y="2893"/>
                  </a:cubicBezTo>
                  <a:cubicBezTo>
                    <a:pt x="7051" y="2860"/>
                    <a:pt x="6903" y="2846"/>
                    <a:pt x="6752" y="2846"/>
                  </a:cubicBezTo>
                  <a:cubicBezTo>
                    <a:pt x="5421" y="2846"/>
                    <a:pt x="3880" y="3983"/>
                    <a:pt x="2295" y="3983"/>
                  </a:cubicBezTo>
                  <a:cubicBezTo>
                    <a:pt x="2072" y="3983"/>
                    <a:pt x="1848" y="3961"/>
                    <a:pt x="1623" y="3909"/>
                  </a:cubicBezTo>
                  <a:cubicBezTo>
                    <a:pt x="1541" y="3876"/>
                    <a:pt x="1443" y="3860"/>
                    <a:pt x="1361" y="3827"/>
                  </a:cubicBezTo>
                  <a:lnTo>
                    <a:pt x="1295" y="3794"/>
                  </a:lnTo>
                  <a:cubicBezTo>
                    <a:pt x="574" y="3417"/>
                    <a:pt x="148" y="2663"/>
                    <a:pt x="164" y="1860"/>
                  </a:cubicBezTo>
                  <a:cubicBezTo>
                    <a:pt x="186" y="742"/>
                    <a:pt x="1158" y="110"/>
                    <a:pt x="2023" y="110"/>
                  </a:cubicBezTo>
                  <a:cubicBezTo>
                    <a:pt x="2440" y="110"/>
                    <a:pt x="2832" y="256"/>
                    <a:pt x="3082" y="565"/>
                  </a:cubicBezTo>
                  <a:cubicBezTo>
                    <a:pt x="3557" y="1024"/>
                    <a:pt x="3508" y="1778"/>
                    <a:pt x="3000" y="2172"/>
                  </a:cubicBezTo>
                  <a:cubicBezTo>
                    <a:pt x="2934" y="2237"/>
                    <a:pt x="2836" y="2270"/>
                    <a:pt x="2754" y="2303"/>
                  </a:cubicBezTo>
                  <a:cubicBezTo>
                    <a:pt x="2693" y="2315"/>
                    <a:pt x="2630" y="2321"/>
                    <a:pt x="2568" y="2321"/>
                  </a:cubicBezTo>
                  <a:cubicBezTo>
                    <a:pt x="2381" y="2321"/>
                    <a:pt x="2197" y="2266"/>
                    <a:pt x="2049" y="2155"/>
                  </a:cubicBezTo>
                  <a:cubicBezTo>
                    <a:pt x="1918" y="2073"/>
                    <a:pt x="1869" y="1909"/>
                    <a:pt x="1902" y="1778"/>
                  </a:cubicBezTo>
                  <a:lnTo>
                    <a:pt x="1902" y="1778"/>
                  </a:lnTo>
                  <a:cubicBezTo>
                    <a:pt x="1977" y="1854"/>
                    <a:pt x="2081" y="1894"/>
                    <a:pt x="2185" y="1894"/>
                  </a:cubicBezTo>
                  <a:cubicBezTo>
                    <a:pt x="2239" y="1894"/>
                    <a:pt x="2294" y="1883"/>
                    <a:pt x="2344" y="1860"/>
                  </a:cubicBezTo>
                  <a:cubicBezTo>
                    <a:pt x="2590" y="1729"/>
                    <a:pt x="2508" y="1319"/>
                    <a:pt x="2197" y="1221"/>
                  </a:cubicBezTo>
                  <a:cubicBezTo>
                    <a:pt x="2169" y="1214"/>
                    <a:pt x="2140" y="1210"/>
                    <a:pt x="2113" y="1210"/>
                  </a:cubicBezTo>
                  <a:cubicBezTo>
                    <a:pt x="1770" y="1210"/>
                    <a:pt x="1491" y="1747"/>
                    <a:pt x="1885" y="2172"/>
                  </a:cubicBezTo>
                  <a:cubicBezTo>
                    <a:pt x="2043" y="2317"/>
                    <a:pt x="2245" y="2400"/>
                    <a:pt x="2453" y="2400"/>
                  </a:cubicBezTo>
                  <a:cubicBezTo>
                    <a:pt x="2526" y="2400"/>
                    <a:pt x="2600" y="2390"/>
                    <a:pt x="2672" y="2368"/>
                  </a:cubicBezTo>
                  <a:cubicBezTo>
                    <a:pt x="2705" y="2368"/>
                    <a:pt x="2738" y="2352"/>
                    <a:pt x="2770" y="2352"/>
                  </a:cubicBezTo>
                  <a:lnTo>
                    <a:pt x="2852" y="2335"/>
                  </a:lnTo>
                  <a:lnTo>
                    <a:pt x="2885" y="2319"/>
                  </a:lnTo>
                  <a:cubicBezTo>
                    <a:pt x="3033" y="2254"/>
                    <a:pt x="3164" y="2139"/>
                    <a:pt x="3246" y="2008"/>
                  </a:cubicBezTo>
                  <a:cubicBezTo>
                    <a:pt x="3574" y="1549"/>
                    <a:pt x="3541" y="909"/>
                    <a:pt x="3147" y="500"/>
                  </a:cubicBezTo>
                  <a:cubicBezTo>
                    <a:pt x="2886" y="162"/>
                    <a:pt x="2464" y="0"/>
                    <a:pt x="20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19"/>
            <p:cNvSpPr/>
            <p:nvPr/>
          </p:nvSpPr>
          <p:spPr>
            <a:xfrm>
              <a:off x="8943658" y="382503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5518" y="0"/>
                  </a:moveTo>
                  <a:cubicBezTo>
                    <a:pt x="5267" y="0"/>
                    <a:pt x="4968" y="44"/>
                    <a:pt x="4622" y="167"/>
                  </a:cubicBezTo>
                  <a:cubicBezTo>
                    <a:pt x="3774" y="469"/>
                    <a:pt x="2580" y="1035"/>
                    <a:pt x="1407" y="1035"/>
                  </a:cubicBezTo>
                  <a:cubicBezTo>
                    <a:pt x="926" y="1035"/>
                    <a:pt x="449" y="940"/>
                    <a:pt x="0" y="692"/>
                  </a:cubicBezTo>
                  <a:lnTo>
                    <a:pt x="0" y="692"/>
                  </a:lnTo>
                  <a:cubicBezTo>
                    <a:pt x="0" y="692"/>
                    <a:pt x="569" y="1335"/>
                    <a:pt x="1334" y="1335"/>
                  </a:cubicBezTo>
                  <a:cubicBezTo>
                    <a:pt x="1370" y="1335"/>
                    <a:pt x="1406" y="1334"/>
                    <a:pt x="1443" y="1331"/>
                  </a:cubicBezTo>
                  <a:cubicBezTo>
                    <a:pt x="1949" y="1307"/>
                    <a:pt x="2181" y="1167"/>
                    <a:pt x="2320" y="1167"/>
                  </a:cubicBezTo>
                  <a:cubicBezTo>
                    <a:pt x="2370" y="1167"/>
                    <a:pt x="2408" y="1185"/>
                    <a:pt x="2442" y="1233"/>
                  </a:cubicBezTo>
                  <a:cubicBezTo>
                    <a:pt x="2508" y="1324"/>
                    <a:pt x="2396" y="1374"/>
                    <a:pt x="2241" y="1374"/>
                  </a:cubicBezTo>
                  <a:cubicBezTo>
                    <a:pt x="2201" y="1374"/>
                    <a:pt x="2158" y="1370"/>
                    <a:pt x="2115" y="1364"/>
                  </a:cubicBezTo>
                  <a:cubicBezTo>
                    <a:pt x="2062" y="1340"/>
                    <a:pt x="2008" y="1330"/>
                    <a:pt x="1955" y="1330"/>
                  </a:cubicBezTo>
                  <a:cubicBezTo>
                    <a:pt x="1857" y="1330"/>
                    <a:pt x="1762" y="1366"/>
                    <a:pt x="1688" y="1429"/>
                  </a:cubicBezTo>
                  <a:cubicBezTo>
                    <a:pt x="1511" y="1591"/>
                    <a:pt x="1715" y="2102"/>
                    <a:pt x="1361" y="2102"/>
                  </a:cubicBezTo>
                  <a:cubicBezTo>
                    <a:pt x="1356" y="2102"/>
                    <a:pt x="1350" y="2102"/>
                    <a:pt x="1344" y="2101"/>
                  </a:cubicBezTo>
                  <a:lnTo>
                    <a:pt x="1344" y="2101"/>
                  </a:lnTo>
                  <a:cubicBezTo>
                    <a:pt x="1344" y="2101"/>
                    <a:pt x="1628" y="2468"/>
                    <a:pt x="2052" y="2468"/>
                  </a:cubicBezTo>
                  <a:cubicBezTo>
                    <a:pt x="2196" y="2468"/>
                    <a:pt x="2355" y="2426"/>
                    <a:pt x="2524" y="2314"/>
                  </a:cubicBezTo>
                  <a:cubicBezTo>
                    <a:pt x="3196" y="1888"/>
                    <a:pt x="2819" y="1380"/>
                    <a:pt x="3082" y="1249"/>
                  </a:cubicBezTo>
                  <a:cubicBezTo>
                    <a:pt x="3125" y="1226"/>
                    <a:pt x="3167" y="1216"/>
                    <a:pt x="3206" y="1216"/>
                  </a:cubicBezTo>
                  <a:cubicBezTo>
                    <a:pt x="3389" y="1216"/>
                    <a:pt x="3500" y="1445"/>
                    <a:pt x="3311" y="1675"/>
                  </a:cubicBezTo>
                  <a:cubicBezTo>
                    <a:pt x="3082" y="1937"/>
                    <a:pt x="2229" y="2888"/>
                    <a:pt x="3573" y="3708"/>
                  </a:cubicBezTo>
                  <a:cubicBezTo>
                    <a:pt x="3573" y="3708"/>
                    <a:pt x="3377" y="3249"/>
                    <a:pt x="3737" y="3085"/>
                  </a:cubicBezTo>
                  <a:cubicBezTo>
                    <a:pt x="4098" y="2937"/>
                    <a:pt x="4819" y="2708"/>
                    <a:pt x="4721" y="2216"/>
                  </a:cubicBezTo>
                  <a:cubicBezTo>
                    <a:pt x="4622" y="1708"/>
                    <a:pt x="4245" y="954"/>
                    <a:pt x="4852" y="511"/>
                  </a:cubicBezTo>
                  <a:cubicBezTo>
                    <a:pt x="5204" y="247"/>
                    <a:pt x="5509" y="147"/>
                    <a:pt x="5817" y="147"/>
                  </a:cubicBezTo>
                  <a:cubicBezTo>
                    <a:pt x="6025" y="147"/>
                    <a:pt x="6233" y="193"/>
                    <a:pt x="6458" y="265"/>
                  </a:cubicBezTo>
                  <a:cubicBezTo>
                    <a:pt x="6458" y="265"/>
                    <a:pt x="6135" y="0"/>
                    <a:pt x="55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19"/>
            <p:cNvSpPr/>
            <p:nvPr/>
          </p:nvSpPr>
          <p:spPr>
            <a:xfrm>
              <a:off x="8982693" y="262756"/>
              <a:ext cx="117723" cy="82410"/>
            </a:xfrm>
            <a:custGeom>
              <a:rect b="b" l="l" r="r" t="t"/>
              <a:pathLst>
                <a:path extrusionOk="0" h="2525" w="3607">
                  <a:moveTo>
                    <a:pt x="1116" y="0"/>
                  </a:moveTo>
                  <a:cubicBezTo>
                    <a:pt x="513" y="0"/>
                    <a:pt x="1" y="132"/>
                    <a:pt x="1" y="132"/>
                  </a:cubicBezTo>
                  <a:cubicBezTo>
                    <a:pt x="1" y="132"/>
                    <a:pt x="951" y="197"/>
                    <a:pt x="1197" y="541"/>
                  </a:cubicBezTo>
                  <a:cubicBezTo>
                    <a:pt x="1361" y="738"/>
                    <a:pt x="1427" y="1017"/>
                    <a:pt x="1345" y="1263"/>
                  </a:cubicBezTo>
                  <a:cubicBezTo>
                    <a:pt x="1296" y="1492"/>
                    <a:pt x="1181" y="2148"/>
                    <a:pt x="2213" y="2164"/>
                  </a:cubicBezTo>
                  <a:cubicBezTo>
                    <a:pt x="3246" y="2164"/>
                    <a:pt x="3082" y="2525"/>
                    <a:pt x="3082" y="2525"/>
                  </a:cubicBezTo>
                  <a:cubicBezTo>
                    <a:pt x="3082" y="2525"/>
                    <a:pt x="3607" y="1771"/>
                    <a:pt x="2738" y="607"/>
                  </a:cubicBezTo>
                  <a:cubicBezTo>
                    <a:pt x="2367" y="123"/>
                    <a:pt x="1699" y="0"/>
                    <a:pt x="111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19"/>
            <p:cNvSpPr/>
            <p:nvPr/>
          </p:nvSpPr>
          <p:spPr>
            <a:xfrm>
              <a:off x="8936707" y="175548"/>
              <a:ext cx="73826" cy="87240"/>
            </a:xfrm>
            <a:custGeom>
              <a:rect b="b" l="l" r="r" t="t"/>
              <a:pathLst>
                <a:path extrusionOk="0" h="2673" w="2262">
                  <a:moveTo>
                    <a:pt x="1115" y="1"/>
                  </a:moveTo>
                  <a:lnTo>
                    <a:pt x="1115" y="1"/>
                  </a:lnTo>
                  <a:cubicBezTo>
                    <a:pt x="820" y="165"/>
                    <a:pt x="738" y="706"/>
                    <a:pt x="803" y="1427"/>
                  </a:cubicBezTo>
                  <a:cubicBezTo>
                    <a:pt x="869" y="2164"/>
                    <a:pt x="0" y="2607"/>
                    <a:pt x="0" y="2607"/>
                  </a:cubicBezTo>
                  <a:cubicBezTo>
                    <a:pt x="574" y="2410"/>
                    <a:pt x="1754" y="2673"/>
                    <a:pt x="2000" y="2017"/>
                  </a:cubicBezTo>
                  <a:cubicBezTo>
                    <a:pt x="2262" y="1345"/>
                    <a:pt x="1623" y="935"/>
                    <a:pt x="1262" y="722"/>
                  </a:cubicBezTo>
                  <a:cubicBezTo>
                    <a:pt x="902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19"/>
            <p:cNvSpPr/>
            <p:nvPr/>
          </p:nvSpPr>
          <p:spPr>
            <a:xfrm>
              <a:off x="8825968" y="213538"/>
              <a:ext cx="104342" cy="140211"/>
            </a:xfrm>
            <a:custGeom>
              <a:rect b="b" l="l" r="r" t="t"/>
              <a:pathLst>
                <a:path extrusionOk="0" h="4296" w="3197">
                  <a:moveTo>
                    <a:pt x="2803" y="1"/>
                  </a:move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43" y="109"/>
                    <a:pt x="2273" y="103"/>
                    <a:pt x="2191" y="103"/>
                  </a:cubicBezTo>
                  <a:cubicBezTo>
                    <a:pt x="1874" y="103"/>
                    <a:pt x="1386" y="194"/>
                    <a:pt x="1229" y="689"/>
                  </a:cubicBezTo>
                  <a:cubicBezTo>
                    <a:pt x="1049" y="1312"/>
                    <a:pt x="1197" y="1705"/>
                    <a:pt x="1410" y="1886"/>
                  </a:cubicBezTo>
                  <a:cubicBezTo>
                    <a:pt x="1623" y="2066"/>
                    <a:pt x="1623" y="2443"/>
                    <a:pt x="1475" y="2492"/>
                  </a:cubicBezTo>
                  <a:cubicBezTo>
                    <a:pt x="1444" y="2506"/>
                    <a:pt x="1407" y="2513"/>
                    <a:pt x="1370" y="2513"/>
                  </a:cubicBezTo>
                  <a:cubicBezTo>
                    <a:pt x="1232" y="2513"/>
                    <a:pt x="1083" y="2413"/>
                    <a:pt x="1147" y="2181"/>
                  </a:cubicBezTo>
                  <a:cubicBezTo>
                    <a:pt x="1220" y="1947"/>
                    <a:pt x="1047" y="1727"/>
                    <a:pt x="823" y="1727"/>
                  </a:cubicBezTo>
                  <a:cubicBezTo>
                    <a:pt x="795" y="1727"/>
                    <a:pt x="767" y="1731"/>
                    <a:pt x="738" y="1738"/>
                  </a:cubicBezTo>
                  <a:cubicBezTo>
                    <a:pt x="685" y="1745"/>
                    <a:pt x="637" y="1748"/>
                    <a:pt x="594" y="1748"/>
                  </a:cubicBezTo>
                  <a:cubicBezTo>
                    <a:pt x="420" y="1748"/>
                    <a:pt x="318" y="1695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0" y="2492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6"/>
                  </a:cubicBezTo>
                  <a:cubicBezTo>
                    <a:pt x="2639" y="1607"/>
                    <a:pt x="3196" y="1345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19"/>
            <p:cNvSpPr/>
            <p:nvPr/>
          </p:nvSpPr>
          <p:spPr>
            <a:xfrm>
              <a:off x="8688988" y="6388"/>
              <a:ext cx="264560" cy="264429"/>
            </a:xfrm>
            <a:custGeom>
              <a:rect b="b" l="l" r="r" t="t"/>
              <a:pathLst>
                <a:path extrusionOk="0" h="8102" w="8106">
                  <a:moveTo>
                    <a:pt x="2382" y="0"/>
                  </a:moveTo>
                  <a:cubicBezTo>
                    <a:pt x="2282" y="0"/>
                    <a:pt x="2182" y="7"/>
                    <a:pt x="2083" y="21"/>
                  </a:cubicBezTo>
                  <a:cubicBezTo>
                    <a:pt x="755" y="168"/>
                    <a:pt x="1" y="1987"/>
                    <a:pt x="788" y="3250"/>
                  </a:cubicBezTo>
                  <a:cubicBezTo>
                    <a:pt x="1377" y="4207"/>
                    <a:pt x="2455" y="4489"/>
                    <a:pt x="3429" y="4489"/>
                  </a:cubicBezTo>
                  <a:cubicBezTo>
                    <a:pt x="3539" y="4489"/>
                    <a:pt x="3648" y="4486"/>
                    <a:pt x="3754" y="4479"/>
                  </a:cubicBezTo>
                  <a:cubicBezTo>
                    <a:pt x="3951" y="4479"/>
                    <a:pt x="4197" y="4446"/>
                    <a:pt x="4443" y="4413"/>
                  </a:cubicBezTo>
                  <a:cubicBezTo>
                    <a:pt x="4443" y="4413"/>
                    <a:pt x="4651" y="4379"/>
                    <a:pt x="4962" y="4379"/>
                  </a:cubicBezTo>
                  <a:cubicBezTo>
                    <a:pt x="5449" y="4379"/>
                    <a:pt x="6189" y="4464"/>
                    <a:pt x="6770" y="4905"/>
                  </a:cubicBezTo>
                  <a:cubicBezTo>
                    <a:pt x="7164" y="5249"/>
                    <a:pt x="7426" y="5708"/>
                    <a:pt x="7508" y="6233"/>
                  </a:cubicBezTo>
                  <a:cubicBezTo>
                    <a:pt x="7508" y="6233"/>
                    <a:pt x="7672" y="7429"/>
                    <a:pt x="7098" y="8069"/>
                  </a:cubicBezTo>
                  <a:cubicBezTo>
                    <a:pt x="7089" y="8078"/>
                    <a:pt x="7085" y="8087"/>
                    <a:pt x="7080" y="8093"/>
                  </a:cubicBezTo>
                  <a:lnTo>
                    <a:pt x="7080" y="8093"/>
                  </a:lnTo>
                  <a:cubicBezTo>
                    <a:pt x="7207" y="8022"/>
                    <a:pt x="8105" y="7465"/>
                    <a:pt x="7983" y="5987"/>
                  </a:cubicBezTo>
                  <a:cubicBezTo>
                    <a:pt x="7876" y="4666"/>
                    <a:pt x="6826" y="4010"/>
                    <a:pt x="5499" y="4010"/>
                  </a:cubicBezTo>
                  <a:cubicBezTo>
                    <a:pt x="5212" y="4010"/>
                    <a:pt x="4913" y="4041"/>
                    <a:pt x="4607" y="4102"/>
                  </a:cubicBezTo>
                  <a:cubicBezTo>
                    <a:pt x="4105" y="4202"/>
                    <a:pt x="3650" y="4253"/>
                    <a:pt x="3241" y="4253"/>
                  </a:cubicBezTo>
                  <a:cubicBezTo>
                    <a:pt x="2714" y="4253"/>
                    <a:pt x="2264" y="4170"/>
                    <a:pt x="1886" y="4004"/>
                  </a:cubicBezTo>
                  <a:cubicBezTo>
                    <a:pt x="1492" y="3807"/>
                    <a:pt x="1148" y="3512"/>
                    <a:pt x="919" y="3151"/>
                  </a:cubicBezTo>
                  <a:cubicBezTo>
                    <a:pt x="198" y="1987"/>
                    <a:pt x="886" y="299"/>
                    <a:pt x="2099" y="168"/>
                  </a:cubicBezTo>
                  <a:cubicBezTo>
                    <a:pt x="2204" y="150"/>
                    <a:pt x="2311" y="140"/>
                    <a:pt x="2417" y="140"/>
                  </a:cubicBezTo>
                  <a:cubicBezTo>
                    <a:pt x="2875" y="140"/>
                    <a:pt x="3325" y="311"/>
                    <a:pt x="3591" y="643"/>
                  </a:cubicBezTo>
                  <a:cubicBezTo>
                    <a:pt x="3869" y="1037"/>
                    <a:pt x="3918" y="1561"/>
                    <a:pt x="3722" y="2004"/>
                  </a:cubicBezTo>
                  <a:cubicBezTo>
                    <a:pt x="3574" y="2339"/>
                    <a:pt x="3240" y="2543"/>
                    <a:pt x="2881" y="2543"/>
                  </a:cubicBezTo>
                  <a:cubicBezTo>
                    <a:pt x="2801" y="2543"/>
                    <a:pt x="2720" y="2533"/>
                    <a:pt x="2640" y="2512"/>
                  </a:cubicBezTo>
                  <a:cubicBezTo>
                    <a:pt x="2197" y="2397"/>
                    <a:pt x="2017" y="1971"/>
                    <a:pt x="2361" y="1922"/>
                  </a:cubicBezTo>
                  <a:cubicBezTo>
                    <a:pt x="2771" y="1856"/>
                    <a:pt x="2837" y="1512"/>
                    <a:pt x="2705" y="1217"/>
                  </a:cubicBezTo>
                  <a:cubicBezTo>
                    <a:pt x="2645" y="1096"/>
                    <a:pt x="2509" y="1027"/>
                    <a:pt x="2364" y="1027"/>
                  </a:cubicBezTo>
                  <a:cubicBezTo>
                    <a:pt x="2156" y="1027"/>
                    <a:pt x="1927" y="1168"/>
                    <a:pt x="1869" y="1496"/>
                  </a:cubicBezTo>
                  <a:cubicBezTo>
                    <a:pt x="1820" y="1758"/>
                    <a:pt x="1886" y="2037"/>
                    <a:pt x="2083" y="2250"/>
                  </a:cubicBezTo>
                  <a:cubicBezTo>
                    <a:pt x="2250" y="2434"/>
                    <a:pt x="2583" y="2592"/>
                    <a:pt x="2927" y="2592"/>
                  </a:cubicBezTo>
                  <a:cubicBezTo>
                    <a:pt x="3256" y="2592"/>
                    <a:pt x="3595" y="2446"/>
                    <a:pt x="3804" y="2037"/>
                  </a:cubicBezTo>
                  <a:cubicBezTo>
                    <a:pt x="4033" y="1561"/>
                    <a:pt x="3984" y="1004"/>
                    <a:pt x="3689" y="561"/>
                  </a:cubicBezTo>
                  <a:cubicBezTo>
                    <a:pt x="3387" y="178"/>
                    <a:pt x="2891" y="0"/>
                    <a:pt x="2382" y="0"/>
                  </a:cubicBezTo>
                  <a:close/>
                  <a:moveTo>
                    <a:pt x="7080" y="8093"/>
                  </a:moveTo>
                  <a:cubicBezTo>
                    <a:pt x="7071" y="8099"/>
                    <a:pt x="7065" y="8101"/>
                    <a:pt x="7065" y="8101"/>
                  </a:cubicBezTo>
                  <a:cubicBezTo>
                    <a:pt x="7073" y="8101"/>
                    <a:pt x="7077" y="8098"/>
                    <a:pt x="7080" y="809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19"/>
            <p:cNvSpPr/>
            <p:nvPr/>
          </p:nvSpPr>
          <p:spPr>
            <a:xfrm>
              <a:off x="8731254" y="158577"/>
              <a:ext cx="152352" cy="77449"/>
            </a:xfrm>
            <a:custGeom>
              <a:rect b="b" l="l" r="r" t="t"/>
              <a:pathLst>
                <a:path extrusionOk="0" h="2373" w="4668">
                  <a:moveTo>
                    <a:pt x="3587" y="1"/>
                  </a:moveTo>
                  <a:cubicBezTo>
                    <a:pt x="3291" y="1"/>
                    <a:pt x="2940" y="42"/>
                    <a:pt x="2541" y="160"/>
                  </a:cubicBezTo>
                  <a:cubicBezTo>
                    <a:pt x="1975" y="321"/>
                    <a:pt x="1495" y="380"/>
                    <a:pt x="1103" y="380"/>
                  </a:cubicBezTo>
                  <a:cubicBezTo>
                    <a:pt x="576" y="380"/>
                    <a:pt x="208" y="273"/>
                    <a:pt x="1" y="160"/>
                  </a:cubicBezTo>
                  <a:lnTo>
                    <a:pt x="1" y="160"/>
                  </a:lnTo>
                  <a:cubicBezTo>
                    <a:pt x="148" y="275"/>
                    <a:pt x="263" y="390"/>
                    <a:pt x="378" y="537"/>
                  </a:cubicBezTo>
                  <a:cubicBezTo>
                    <a:pt x="453" y="642"/>
                    <a:pt x="610" y="1393"/>
                    <a:pt x="1190" y="1393"/>
                  </a:cubicBezTo>
                  <a:cubicBezTo>
                    <a:pt x="1243" y="1393"/>
                    <a:pt x="1300" y="1387"/>
                    <a:pt x="1361" y="1373"/>
                  </a:cubicBezTo>
                  <a:cubicBezTo>
                    <a:pt x="2099" y="1226"/>
                    <a:pt x="1951" y="767"/>
                    <a:pt x="2427" y="619"/>
                  </a:cubicBezTo>
                  <a:cubicBezTo>
                    <a:pt x="2519" y="591"/>
                    <a:pt x="2597" y="579"/>
                    <a:pt x="2662" y="579"/>
                  </a:cubicBezTo>
                  <a:cubicBezTo>
                    <a:pt x="2931" y="579"/>
                    <a:pt x="2975" y="786"/>
                    <a:pt x="2869" y="865"/>
                  </a:cubicBezTo>
                  <a:cubicBezTo>
                    <a:pt x="2813" y="900"/>
                    <a:pt x="2763" y="911"/>
                    <a:pt x="2711" y="911"/>
                  </a:cubicBezTo>
                  <a:cubicBezTo>
                    <a:pt x="2639" y="911"/>
                    <a:pt x="2563" y="891"/>
                    <a:pt x="2459" y="881"/>
                  </a:cubicBezTo>
                  <a:cubicBezTo>
                    <a:pt x="2451" y="881"/>
                    <a:pt x="2443" y="880"/>
                    <a:pt x="2433" y="880"/>
                  </a:cubicBezTo>
                  <a:cubicBezTo>
                    <a:pt x="2249" y="880"/>
                    <a:pt x="1812" y="1033"/>
                    <a:pt x="1968" y="1439"/>
                  </a:cubicBezTo>
                  <a:cubicBezTo>
                    <a:pt x="2132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5" y="2127"/>
                  </a:cubicBezTo>
                  <a:cubicBezTo>
                    <a:pt x="3705" y="1865"/>
                    <a:pt x="3853" y="1406"/>
                    <a:pt x="3722" y="996"/>
                  </a:cubicBezTo>
                  <a:cubicBezTo>
                    <a:pt x="3623" y="502"/>
                    <a:pt x="3938" y="202"/>
                    <a:pt x="4415" y="202"/>
                  </a:cubicBezTo>
                  <a:cubicBezTo>
                    <a:pt x="4491" y="202"/>
                    <a:pt x="4572" y="210"/>
                    <a:pt x="4656" y="226"/>
                  </a:cubicBezTo>
                  <a:cubicBezTo>
                    <a:pt x="4667" y="226"/>
                    <a:pt x="4277" y="1"/>
                    <a:pt x="358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19"/>
            <p:cNvSpPr/>
            <p:nvPr/>
          </p:nvSpPr>
          <p:spPr>
            <a:xfrm>
              <a:off x="8770321" y="15592"/>
              <a:ext cx="105419" cy="109303"/>
            </a:xfrm>
            <a:custGeom>
              <a:rect b="b" l="l" r="r" t="t"/>
              <a:pathLst>
                <a:path extrusionOk="0" h="3349" w="3230">
                  <a:moveTo>
                    <a:pt x="1262" y="1"/>
                  </a:moveTo>
                  <a:lnTo>
                    <a:pt x="1262" y="1"/>
                  </a:lnTo>
                  <a:cubicBezTo>
                    <a:pt x="1689" y="427"/>
                    <a:pt x="1836" y="1066"/>
                    <a:pt x="1639" y="1656"/>
                  </a:cubicBezTo>
                  <a:cubicBezTo>
                    <a:pt x="1394" y="2417"/>
                    <a:pt x="864" y="2608"/>
                    <a:pt x="414" y="2608"/>
                  </a:cubicBezTo>
                  <a:cubicBezTo>
                    <a:pt x="262" y="2608"/>
                    <a:pt x="120" y="2587"/>
                    <a:pt x="0" y="2558"/>
                  </a:cubicBezTo>
                  <a:lnTo>
                    <a:pt x="0" y="2558"/>
                  </a:lnTo>
                  <a:cubicBezTo>
                    <a:pt x="0" y="2558"/>
                    <a:pt x="228" y="3348"/>
                    <a:pt x="1006" y="3348"/>
                  </a:cubicBezTo>
                  <a:cubicBezTo>
                    <a:pt x="1036" y="3348"/>
                    <a:pt x="1067" y="3347"/>
                    <a:pt x="1099" y="3345"/>
                  </a:cubicBezTo>
                  <a:cubicBezTo>
                    <a:pt x="1934" y="3279"/>
                    <a:pt x="1885" y="2640"/>
                    <a:pt x="1869" y="2345"/>
                  </a:cubicBezTo>
                  <a:cubicBezTo>
                    <a:pt x="1869" y="2066"/>
                    <a:pt x="1853" y="1837"/>
                    <a:pt x="1967" y="1837"/>
                  </a:cubicBezTo>
                  <a:cubicBezTo>
                    <a:pt x="2066" y="1837"/>
                    <a:pt x="2098" y="1951"/>
                    <a:pt x="2033" y="2148"/>
                  </a:cubicBezTo>
                  <a:cubicBezTo>
                    <a:pt x="1967" y="2345"/>
                    <a:pt x="1820" y="2984"/>
                    <a:pt x="2918" y="3082"/>
                  </a:cubicBezTo>
                  <a:cubicBezTo>
                    <a:pt x="2787" y="3000"/>
                    <a:pt x="2754" y="2804"/>
                    <a:pt x="2852" y="2673"/>
                  </a:cubicBezTo>
                  <a:cubicBezTo>
                    <a:pt x="3000" y="2410"/>
                    <a:pt x="3229" y="1968"/>
                    <a:pt x="2492" y="1345"/>
                  </a:cubicBezTo>
                  <a:cubicBezTo>
                    <a:pt x="1771" y="722"/>
                    <a:pt x="1705" y="279"/>
                    <a:pt x="12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19"/>
            <p:cNvSpPr/>
            <p:nvPr/>
          </p:nvSpPr>
          <p:spPr>
            <a:xfrm>
              <a:off x="8661703" y="-140318"/>
              <a:ext cx="49805" cy="250101"/>
            </a:xfrm>
            <a:custGeom>
              <a:rect b="b" l="l" r="r" t="t"/>
              <a:pathLst>
                <a:path extrusionOk="0" h="7663" w="1526">
                  <a:moveTo>
                    <a:pt x="625" y="0"/>
                  </a:moveTo>
                  <a:cubicBezTo>
                    <a:pt x="557" y="0"/>
                    <a:pt x="485" y="17"/>
                    <a:pt x="411" y="57"/>
                  </a:cubicBezTo>
                  <a:cubicBezTo>
                    <a:pt x="1" y="287"/>
                    <a:pt x="329" y="844"/>
                    <a:pt x="591" y="1106"/>
                  </a:cubicBezTo>
                  <a:cubicBezTo>
                    <a:pt x="706" y="1205"/>
                    <a:pt x="755" y="1483"/>
                    <a:pt x="788" y="1860"/>
                  </a:cubicBezTo>
                  <a:cubicBezTo>
                    <a:pt x="837" y="2565"/>
                    <a:pt x="820" y="3286"/>
                    <a:pt x="738" y="3991"/>
                  </a:cubicBezTo>
                  <a:cubicBezTo>
                    <a:pt x="607" y="5368"/>
                    <a:pt x="771" y="7122"/>
                    <a:pt x="1460" y="7663"/>
                  </a:cubicBezTo>
                  <a:cubicBezTo>
                    <a:pt x="1460" y="7663"/>
                    <a:pt x="804" y="7056"/>
                    <a:pt x="952" y="5171"/>
                  </a:cubicBezTo>
                  <a:cubicBezTo>
                    <a:pt x="1050" y="3975"/>
                    <a:pt x="1411" y="2827"/>
                    <a:pt x="1476" y="1860"/>
                  </a:cubicBezTo>
                  <a:cubicBezTo>
                    <a:pt x="1525" y="1286"/>
                    <a:pt x="1460" y="795"/>
                    <a:pt x="1181" y="369"/>
                  </a:cubicBezTo>
                  <a:cubicBezTo>
                    <a:pt x="1181" y="369"/>
                    <a:pt x="947" y="0"/>
                    <a:pt x="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19"/>
            <p:cNvSpPr/>
            <p:nvPr/>
          </p:nvSpPr>
          <p:spPr>
            <a:xfrm>
              <a:off x="8507654" y="-173053"/>
              <a:ext cx="276603" cy="332054"/>
            </a:xfrm>
            <a:custGeom>
              <a:rect b="b" l="l" r="r" t="t"/>
              <a:pathLst>
                <a:path extrusionOk="0" h="10174" w="8475">
                  <a:moveTo>
                    <a:pt x="2179" y="0"/>
                  </a:moveTo>
                  <a:cubicBezTo>
                    <a:pt x="1280" y="0"/>
                    <a:pt x="459" y="468"/>
                    <a:pt x="246" y="1175"/>
                  </a:cubicBezTo>
                  <a:cubicBezTo>
                    <a:pt x="0" y="1781"/>
                    <a:pt x="197" y="2470"/>
                    <a:pt x="721" y="2863"/>
                  </a:cubicBezTo>
                  <a:lnTo>
                    <a:pt x="771" y="2896"/>
                  </a:lnTo>
                  <a:cubicBezTo>
                    <a:pt x="1010" y="3031"/>
                    <a:pt x="1272" y="3101"/>
                    <a:pt x="1533" y="3101"/>
                  </a:cubicBezTo>
                  <a:cubicBezTo>
                    <a:pt x="1809" y="3101"/>
                    <a:pt x="2083" y="3023"/>
                    <a:pt x="2328" y="2863"/>
                  </a:cubicBezTo>
                  <a:cubicBezTo>
                    <a:pt x="2492" y="2765"/>
                    <a:pt x="2606" y="2601"/>
                    <a:pt x="2656" y="2437"/>
                  </a:cubicBezTo>
                  <a:cubicBezTo>
                    <a:pt x="2800" y="2034"/>
                    <a:pt x="2501" y="1643"/>
                    <a:pt x="2115" y="1643"/>
                  </a:cubicBezTo>
                  <a:cubicBezTo>
                    <a:pt x="2061" y="1643"/>
                    <a:pt x="2006" y="1651"/>
                    <a:pt x="1951" y="1667"/>
                  </a:cubicBezTo>
                  <a:cubicBezTo>
                    <a:pt x="1623" y="1732"/>
                    <a:pt x="1443" y="2076"/>
                    <a:pt x="1557" y="2388"/>
                  </a:cubicBezTo>
                  <a:cubicBezTo>
                    <a:pt x="1646" y="2640"/>
                    <a:pt x="1928" y="2669"/>
                    <a:pt x="2053" y="2669"/>
                  </a:cubicBezTo>
                  <a:cubicBezTo>
                    <a:pt x="2091" y="2669"/>
                    <a:pt x="2115" y="2666"/>
                    <a:pt x="2115" y="2666"/>
                  </a:cubicBezTo>
                  <a:lnTo>
                    <a:pt x="2115" y="2666"/>
                  </a:lnTo>
                  <a:cubicBezTo>
                    <a:pt x="2082" y="2748"/>
                    <a:pt x="2016" y="2814"/>
                    <a:pt x="1934" y="2863"/>
                  </a:cubicBezTo>
                  <a:cubicBezTo>
                    <a:pt x="1820" y="2929"/>
                    <a:pt x="1688" y="2962"/>
                    <a:pt x="1557" y="2962"/>
                  </a:cubicBezTo>
                  <a:cubicBezTo>
                    <a:pt x="1426" y="2962"/>
                    <a:pt x="1295" y="2929"/>
                    <a:pt x="1180" y="2863"/>
                  </a:cubicBezTo>
                  <a:cubicBezTo>
                    <a:pt x="1098" y="2830"/>
                    <a:pt x="1016" y="2765"/>
                    <a:pt x="951" y="2716"/>
                  </a:cubicBezTo>
                  <a:cubicBezTo>
                    <a:pt x="525" y="2322"/>
                    <a:pt x="443" y="1093"/>
                    <a:pt x="1148" y="519"/>
                  </a:cubicBezTo>
                  <a:cubicBezTo>
                    <a:pt x="1472" y="269"/>
                    <a:pt x="1849" y="137"/>
                    <a:pt x="2244" y="137"/>
                  </a:cubicBezTo>
                  <a:cubicBezTo>
                    <a:pt x="2288" y="137"/>
                    <a:pt x="2332" y="139"/>
                    <a:pt x="2377" y="142"/>
                  </a:cubicBezTo>
                  <a:cubicBezTo>
                    <a:pt x="2508" y="142"/>
                    <a:pt x="2639" y="175"/>
                    <a:pt x="2770" y="208"/>
                  </a:cubicBezTo>
                  <a:cubicBezTo>
                    <a:pt x="3869" y="454"/>
                    <a:pt x="4590" y="1634"/>
                    <a:pt x="4803" y="2847"/>
                  </a:cubicBezTo>
                  <a:cubicBezTo>
                    <a:pt x="4803" y="2847"/>
                    <a:pt x="4803" y="2863"/>
                    <a:pt x="4803" y="2863"/>
                  </a:cubicBezTo>
                  <a:cubicBezTo>
                    <a:pt x="5065" y="4109"/>
                    <a:pt x="4803" y="5355"/>
                    <a:pt x="4885" y="6469"/>
                  </a:cubicBezTo>
                  <a:cubicBezTo>
                    <a:pt x="4836" y="7502"/>
                    <a:pt x="5229" y="8485"/>
                    <a:pt x="5983" y="9190"/>
                  </a:cubicBezTo>
                  <a:cubicBezTo>
                    <a:pt x="6671" y="9797"/>
                    <a:pt x="7557" y="10141"/>
                    <a:pt x="8474" y="10174"/>
                  </a:cubicBezTo>
                  <a:cubicBezTo>
                    <a:pt x="7573" y="10108"/>
                    <a:pt x="6704" y="9747"/>
                    <a:pt x="6032" y="9125"/>
                  </a:cubicBezTo>
                  <a:cubicBezTo>
                    <a:pt x="5327" y="8436"/>
                    <a:pt x="4967" y="7469"/>
                    <a:pt x="5032" y="6486"/>
                  </a:cubicBezTo>
                  <a:cubicBezTo>
                    <a:pt x="4967" y="5387"/>
                    <a:pt x="5229" y="4158"/>
                    <a:pt x="4983" y="2863"/>
                  </a:cubicBezTo>
                  <a:lnTo>
                    <a:pt x="4983" y="2847"/>
                  </a:lnTo>
                  <a:cubicBezTo>
                    <a:pt x="4754" y="1585"/>
                    <a:pt x="4000" y="323"/>
                    <a:pt x="2803" y="77"/>
                  </a:cubicBezTo>
                  <a:cubicBezTo>
                    <a:pt x="2595" y="25"/>
                    <a:pt x="2385" y="0"/>
                    <a:pt x="21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19"/>
            <p:cNvSpPr/>
            <p:nvPr/>
          </p:nvSpPr>
          <p:spPr>
            <a:xfrm>
              <a:off x="8495872" y="-121877"/>
              <a:ext cx="151438" cy="179245"/>
            </a:xfrm>
            <a:custGeom>
              <a:rect b="b" l="l" r="r" t="t"/>
              <a:pathLst>
                <a:path extrusionOk="0" h="5492" w="4640">
                  <a:moveTo>
                    <a:pt x="279" y="0"/>
                  </a:moveTo>
                  <a:lnTo>
                    <a:pt x="279" y="0"/>
                  </a:lnTo>
                  <a:cubicBezTo>
                    <a:pt x="83" y="394"/>
                    <a:pt x="1" y="853"/>
                    <a:pt x="66" y="1295"/>
                  </a:cubicBezTo>
                  <a:cubicBezTo>
                    <a:pt x="115" y="1918"/>
                    <a:pt x="328" y="2508"/>
                    <a:pt x="689" y="3033"/>
                  </a:cubicBezTo>
                  <a:cubicBezTo>
                    <a:pt x="1182" y="3715"/>
                    <a:pt x="1948" y="3793"/>
                    <a:pt x="2273" y="3793"/>
                  </a:cubicBezTo>
                  <a:cubicBezTo>
                    <a:pt x="2369" y="3793"/>
                    <a:pt x="2426" y="3787"/>
                    <a:pt x="2426" y="3787"/>
                  </a:cubicBezTo>
                  <a:cubicBezTo>
                    <a:pt x="2164" y="3705"/>
                    <a:pt x="2115" y="3377"/>
                    <a:pt x="2295" y="3131"/>
                  </a:cubicBezTo>
                  <a:cubicBezTo>
                    <a:pt x="2459" y="2983"/>
                    <a:pt x="2426" y="2721"/>
                    <a:pt x="2230" y="2606"/>
                  </a:cubicBezTo>
                  <a:cubicBezTo>
                    <a:pt x="2115" y="2557"/>
                    <a:pt x="1836" y="2328"/>
                    <a:pt x="2066" y="2197"/>
                  </a:cubicBezTo>
                  <a:cubicBezTo>
                    <a:pt x="2096" y="2179"/>
                    <a:pt x="2128" y="2170"/>
                    <a:pt x="2163" y="2170"/>
                  </a:cubicBezTo>
                  <a:cubicBezTo>
                    <a:pt x="2409" y="2170"/>
                    <a:pt x="2732" y="2611"/>
                    <a:pt x="2689" y="3115"/>
                  </a:cubicBezTo>
                  <a:cubicBezTo>
                    <a:pt x="2640" y="3688"/>
                    <a:pt x="2902" y="3852"/>
                    <a:pt x="3295" y="4147"/>
                  </a:cubicBezTo>
                  <a:cubicBezTo>
                    <a:pt x="3705" y="4426"/>
                    <a:pt x="3459" y="4950"/>
                    <a:pt x="3459" y="4950"/>
                  </a:cubicBezTo>
                  <a:cubicBezTo>
                    <a:pt x="4180" y="4541"/>
                    <a:pt x="4016" y="3869"/>
                    <a:pt x="3934" y="3721"/>
                  </a:cubicBezTo>
                  <a:cubicBezTo>
                    <a:pt x="3836" y="3557"/>
                    <a:pt x="3656" y="3311"/>
                    <a:pt x="3885" y="3213"/>
                  </a:cubicBezTo>
                  <a:cubicBezTo>
                    <a:pt x="3900" y="3205"/>
                    <a:pt x="3915" y="3202"/>
                    <a:pt x="3929" y="3202"/>
                  </a:cubicBezTo>
                  <a:cubicBezTo>
                    <a:pt x="4125" y="3202"/>
                    <a:pt x="4197" y="3929"/>
                    <a:pt x="4197" y="4557"/>
                  </a:cubicBezTo>
                  <a:cubicBezTo>
                    <a:pt x="4164" y="4934"/>
                    <a:pt x="4328" y="5278"/>
                    <a:pt x="4639" y="5491"/>
                  </a:cubicBezTo>
                  <a:cubicBezTo>
                    <a:pt x="4508" y="5163"/>
                    <a:pt x="4443" y="4803"/>
                    <a:pt x="4459" y="4459"/>
                  </a:cubicBezTo>
                  <a:cubicBezTo>
                    <a:pt x="4459" y="3951"/>
                    <a:pt x="4541" y="3033"/>
                    <a:pt x="3639" y="2410"/>
                  </a:cubicBezTo>
                  <a:cubicBezTo>
                    <a:pt x="2722" y="1787"/>
                    <a:pt x="1623" y="2066"/>
                    <a:pt x="837" y="1492"/>
                  </a:cubicBezTo>
                  <a:cubicBezTo>
                    <a:pt x="755" y="1443"/>
                    <a:pt x="673" y="1377"/>
                    <a:pt x="607" y="1295"/>
                  </a:cubicBezTo>
                  <a:cubicBezTo>
                    <a:pt x="296" y="951"/>
                    <a:pt x="181" y="459"/>
                    <a:pt x="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19"/>
            <p:cNvSpPr/>
            <p:nvPr/>
          </p:nvSpPr>
          <p:spPr>
            <a:xfrm>
              <a:off x="9058673" y="63699"/>
              <a:ext cx="130028" cy="285839"/>
            </a:xfrm>
            <a:custGeom>
              <a:rect b="b" l="l" r="r" t="t"/>
              <a:pathLst>
                <a:path extrusionOk="0" h="8758" w="3984">
                  <a:moveTo>
                    <a:pt x="1929" y="0"/>
                  </a:moveTo>
                  <a:cubicBezTo>
                    <a:pt x="1772" y="0"/>
                    <a:pt x="1614" y="22"/>
                    <a:pt x="1459" y="68"/>
                  </a:cubicBezTo>
                  <a:cubicBezTo>
                    <a:pt x="689" y="264"/>
                    <a:pt x="131" y="920"/>
                    <a:pt x="82" y="1707"/>
                  </a:cubicBezTo>
                  <a:cubicBezTo>
                    <a:pt x="0" y="2510"/>
                    <a:pt x="410" y="3297"/>
                    <a:pt x="1016" y="3854"/>
                  </a:cubicBezTo>
                  <a:cubicBezTo>
                    <a:pt x="1590" y="4444"/>
                    <a:pt x="2361" y="4723"/>
                    <a:pt x="2901" y="5214"/>
                  </a:cubicBezTo>
                  <a:cubicBezTo>
                    <a:pt x="3442" y="5690"/>
                    <a:pt x="3770" y="6362"/>
                    <a:pt x="3819" y="7067"/>
                  </a:cubicBezTo>
                  <a:cubicBezTo>
                    <a:pt x="3852" y="7722"/>
                    <a:pt x="3508" y="8411"/>
                    <a:pt x="2918" y="8575"/>
                  </a:cubicBezTo>
                  <a:cubicBezTo>
                    <a:pt x="2785" y="8624"/>
                    <a:pt x="2650" y="8647"/>
                    <a:pt x="2519" y="8647"/>
                  </a:cubicBezTo>
                  <a:cubicBezTo>
                    <a:pt x="2081" y="8647"/>
                    <a:pt x="1683" y="8392"/>
                    <a:pt x="1557" y="8001"/>
                  </a:cubicBezTo>
                  <a:cubicBezTo>
                    <a:pt x="1344" y="7575"/>
                    <a:pt x="1541" y="7034"/>
                    <a:pt x="2000" y="6854"/>
                  </a:cubicBezTo>
                  <a:cubicBezTo>
                    <a:pt x="2082" y="6821"/>
                    <a:pt x="2180" y="6804"/>
                    <a:pt x="2262" y="6804"/>
                  </a:cubicBezTo>
                  <a:cubicBezTo>
                    <a:pt x="2262" y="6804"/>
                    <a:pt x="2292" y="6801"/>
                    <a:pt x="2339" y="6801"/>
                  </a:cubicBezTo>
                  <a:cubicBezTo>
                    <a:pt x="2479" y="6801"/>
                    <a:pt x="2774" y="6829"/>
                    <a:pt x="2885" y="7050"/>
                  </a:cubicBezTo>
                  <a:cubicBezTo>
                    <a:pt x="2884" y="7049"/>
                    <a:pt x="2882" y="7048"/>
                    <a:pt x="2882" y="7048"/>
                  </a:cubicBezTo>
                  <a:lnTo>
                    <a:pt x="2882" y="7048"/>
                  </a:lnTo>
                  <a:cubicBezTo>
                    <a:pt x="2876" y="7048"/>
                    <a:pt x="2886" y="7083"/>
                    <a:pt x="2868" y="7083"/>
                  </a:cubicBezTo>
                  <a:cubicBezTo>
                    <a:pt x="2861" y="7083"/>
                    <a:pt x="2851" y="7078"/>
                    <a:pt x="2836" y="7067"/>
                  </a:cubicBezTo>
                  <a:cubicBezTo>
                    <a:pt x="2768" y="7032"/>
                    <a:pt x="2694" y="7015"/>
                    <a:pt x="2620" y="7015"/>
                  </a:cubicBezTo>
                  <a:cubicBezTo>
                    <a:pt x="2517" y="7015"/>
                    <a:pt x="2414" y="7049"/>
                    <a:pt x="2328" y="7116"/>
                  </a:cubicBezTo>
                  <a:cubicBezTo>
                    <a:pt x="2082" y="7362"/>
                    <a:pt x="2131" y="7771"/>
                    <a:pt x="2443" y="7935"/>
                  </a:cubicBezTo>
                  <a:cubicBezTo>
                    <a:pt x="2526" y="7977"/>
                    <a:pt x="2614" y="7998"/>
                    <a:pt x="2698" y="7998"/>
                  </a:cubicBezTo>
                  <a:cubicBezTo>
                    <a:pt x="3010" y="7998"/>
                    <a:pt x="3280" y="7721"/>
                    <a:pt x="3164" y="7231"/>
                  </a:cubicBezTo>
                  <a:cubicBezTo>
                    <a:pt x="3062" y="6911"/>
                    <a:pt x="2755" y="6695"/>
                    <a:pt x="2424" y="6695"/>
                  </a:cubicBezTo>
                  <a:cubicBezTo>
                    <a:pt x="2382" y="6695"/>
                    <a:pt x="2338" y="6699"/>
                    <a:pt x="2295" y="6706"/>
                  </a:cubicBezTo>
                  <a:cubicBezTo>
                    <a:pt x="2180" y="6706"/>
                    <a:pt x="2066" y="6739"/>
                    <a:pt x="1967" y="6788"/>
                  </a:cubicBezTo>
                  <a:cubicBezTo>
                    <a:pt x="1492" y="7001"/>
                    <a:pt x="1279" y="7558"/>
                    <a:pt x="1475" y="8050"/>
                  </a:cubicBezTo>
                  <a:cubicBezTo>
                    <a:pt x="1604" y="8474"/>
                    <a:pt x="2065" y="8757"/>
                    <a:pt x="2558" y="8757"/>
                  </a:cubicBezTo>
                  <a:cubicBezTo>
                    <a:pt x="2694" y="8757"/>
                    <a:pt x="2832" y="8735"/>
                    <a:pt x="2967" y="8689"/>
                  </a:cubicBezTo>
                  <a:cubicBezTo>
                    <a:pt x="3606" y="8509"/>
                    <a:pt x="3983" y="7771"/>
                    <a:pt x="3967" y="7050"/>
                  </a:cubicBezTo>
                  <a:cubicBezTo>
                    <a:pt x="3934" y="6296"/>
                    <a:pt x="3590" y="5591"/>
                    <a:pt x="3016" y="5083"/>
                  </a:cubicBezTo>
                  <a:cubicBezTo>
                    <a:pt x="2443" y="4542"/>
                    <a:pt x="1689" y="4264"/>
                    <a:pt x="1131" y="3706"/>
                  </a:cubicBezTo>
                  <a:cubicBezTo>
                    <a:pt x="574" y="3149"/>
                    <a:pt x="181" y="2444"/>
                    <a:pt x="246" y="1707"/>
                  </a:cubicBezTo>
                  <a:cubicBezTo>
                    <a:pt x="262" y="1248"/>
                    <a:pt x="476" y="838"/>
                    <a:pt x="836" y="543"/>
                  </a:cubicBezTo>
                  <a:cubicBezTo>
                    <a:pt x="984" y="428"/>
                    <a:pt x="1164" y="346"/>
                    <a:pt x="1361" y="281"/>
                  </a:cubicBezTo>
                  <a:cubicBezTo>
                    <a:pt x="1500" y="240"/>
                    <a:pt x="1648" y="219"/>
                    <a:pt x="1797" y="219"/>
                  </a:cubicBezTo>
                  <a:cubicBezTo>
                    <a:pt x="1947" y="219"/>
                    <a:pt x="2098" y="240"/>
                    <a:pt x="2246" y="281"/>
                  </a:cubicBezTo>
                  <a:cubicBezTo>
                    <a:pt x="3262" y="559"/>
                    <a:pt x="3590" y="1920"/>
                    <a:pt x="2901" y="2575"/>
                  </a:cubicBezTo>
                  <a:cubicBezTo>
                    <a:pt x="2770" y="2723"/>
                    <a:pt x="2590" y="2805"/>
                    <a:pt x="2393" y="2838"/>
                  </a:cubicBezTo>
                  <a:cubicBezTo>
                    <a:pt x="2332" y="2847"/>
                    <a:pt x="2273" y="2851"/>
                    <a:pt x="2218" y="2851"/>
                  </a:cubicBezTo>
                  <a:cubicBezTo>
                    <a:pt x="1757" y="2851"/>
                    <a:pt x="1514" y="2569"/>
                    <a:pt x="1557" y="2379"/>
                  </a:cubicBezTo>
                  <a:cubicBezTo>
                    <a:pt x="1557" y="2379"/>
                    <a:pt x="1557" y="2346"/>
                    <a:pt x="1623" y="2346"/>
                  </a:cubicBezTo>
                  <a:cubicBezTo>
                    <a:pt x="1634" y="2346"/>
                    <a:pt x="1655" y="2347"/>
                    <a:pt x="1683" y="2347"/>
                  </a:cubicBezTo>
                  <a:cubicBezTo>
                    <a:pt x="1823" y="2347"/>
                    <a:pt x="2139" y="2324"/>
                    <a:pt x="2262" y="2051"/>
                  </a:cubicBezTo>
                  <a:cubicBezTo>
                    <a:pt x="2381" y="1683"/>
                    <a:pt x="2108" y="1346"/>
                    <a:pt x="1776" y="1346"/>
                  </a:cubicBezTo>
                  <a:cubicBezTo>
                    <a:pt x="1694" y="1346"/>
                    <a:pt x="1609" y="1366"/>
                    <a:pt x="1525" y="1412"/>
                  </a:cubicBezTo>
                  <a:cubicBezTo>
                    <a:pt x="918" y="1789"/>
                    <a:pt x="1066" y="2707"/>
                    <a:pt x="1754" y="2903"/>
                  </a:cubicBezTo>
                  <a:cubicBezTo>
                    <a:pt x="1928" y="2983"/>
                    <a:pt x="2110" y="3021"/>
                    <a:pt x="2291" y="3021"/>
                  </a:cubicBezTo>
                  <a:cubicBezTo>
                    <a:pt x="2742" y="3021"/>
                    <a:pt x="3180" y="2784"/>
                    <a:pt x="3426" y="2362"/>
                  </a:cubicBezTo>
                  <a:cubicBezTo>
                    <a:pt x="3688" y="1821"/>
                    <a:pt x="3639" y="1182"/>
                    <a:pt x="3278" y="674"/>
                  </a:cubicBezTo>
                  <a:cubicBezTo>
                    <a:pt x="2963" y="245"/>
                    <a:pt x="2453" y="0"/>
                    <a:pt x="192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19"/>
            <p:cNvSpPr/>
            <p:nvPr/>
          </p:nvSpPr>
          <p:spPr>
            <a:xfrm>
              <a:off x="9130900" y="171827"/>
              <a:ext cx="55647" cy="78656"/>
            </a:xfrm>
            <a:custGeom>
              <a:rect b="b" l="l" r="r" t="t"/>
              <a:pathLst>
                <a:path extrusionOk="0" h="2410" w="1705">
                  <a:moveTo>
                    <a:pt x="197" y="0"/>
                  </a:moveTo>
                  <a:cubicBezTo>
                    <a:pt x="197" y="164"/>
                    <a:pt x="164" y="328"/>
                    <a:pt x="115" y="475"/>
                  </a:cubicBezTo>
                  <a:cubicBezTo>
                    <a:pt x="0" y="852"/>
                    <a:pt x="311" y="1115"/>
                    <a:pt x="951" y="1393"/>
                  </a:cubicBezTo>
                  <a:cubicBezTo>
                    <a:pt x="1328" y="1606"/>
                    <a:pt x="1590" y="1983"/>
                    <a:pt x="1656" y="2410"/>
                  </a:cubicBezTo>
                  <a:cubicBezTo>
                    <a:pt x="1705" y="393"/>
                    <a:pt x="885" y="328"/>
                    <a:pt x="688" y="328"/>
                  </a:cubicBezTo>
                  <a:cubicBezTo>
                    <a:pt x="671" y="329"/>
                    <a:pt x="655" y="330"/>
                    <a:pt x="639" y="330"/>
                  </a:cubicBezTo>
                  <a:cubicBezTo>
                    <a:pt x="473" y="330"/>
                    <a:pt x="376" y="254"/>
                    <a:pt x="361" y="164"/>
                  </a:cubicBezTo>
                  <a:cubicBezTo>
                    <a:pt x="328" y="66"/>
                    <a:pt x="197" y="0"/>
                    <a:pt x="1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19"/>
            <p:cNvSpPr/>
            <p:nvPr/>
          </p:nvSpPr>
          <p:spPr>
            <a:xfrm>
              <a:off x="8955408" y="-60356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cubicBezTo>
                    <a:pt x="1246" y="115"/>
                    <a:pt x="1230" y="295"/>
                    <a:pt x="1115" y="410"/>
                  </a:cubicBezTo>
                  <a:cubicBezTo>
                    <a:pt x="919" y="574"/>
                    <a:pt x="361" y="1197"/>
                    <a:pt x="755" y="1820"/>
                  </a:cubicBezTo>
                  <a:cubicBezTo>
                    <a:pt x="1197" y="2508"/>
                    <a:pt x="1787" y="2295"/>
                    <a:pt x="1984" y="2869"/>
                  </a:cubicBezTo>
                  <a:cubicBezTo>
                    <a:pt x="1984" y="2869"/>
                    <a:pt x="2066" y="3164"/>
                    <a:pt x="1869" y="3262"/>
                  </a:cubicBezTo>
                  <a:cubicBezTo>
                    <a:pt x="1836" y="3284"/>
                    <a:pt x="1803" y="3293"/>
                    <a:pt x="1773" y="3293"/>
                  </a:cubicBezTo>
                  <a:cubicBezTo>
                    <a:pt x="1639" y="3293"/>
                    <a:pt x="1541" y="3114"/>
                    <a:pt x="1541" y="2967"/>
                  </a:cubicBezTo>
                  <a:cubicBezTo>
                    <a:pt x="1476" y="2656"/>
                    <a:pt x="1230" y="2426"/>
                    <a:pt x="935" y="2377"/>
                  </a:cubicBezTo>
                  <a:cubicBezTo>
                    <a:pt x="542" y="2328"/>
                    <a:pt x="493" y="2213"/>
                    <a:pt x="492" y="2213"/>
                  </a:cubicBezTo>
                  <a:lnTo>
                    <a:pt x="492" y="2213"/>
                  </a:lnTo>
                  <a:cubicBezTo>
                    <a:pt x="542" y="2361"/>
                    <a:pt x="558" y="2508"/>
                    <a:pt x="525" y="2656"/>
                  </a:cubicBezTo>
                  <a:cubicBezTo>
                    <a:pt x="460" y="2787"/>
                    <a:pt x="165" y="3295"/>
                    <a:pt x="722" y="3672"/>
                  </a:cubicBezTo>
                  <a:cubicBezTo>
                    <a:pt x="1296" y="4049"/>
                    <a:pt x="1574" y="3852"/>
                    <a:pt x="1689" y="4491"/>
                  </a:cubicBezTo>
                  <a:cubicBezTo>
                    <a:pt x="1787" y="5131"/>
                    <a:pt x="1837" y="5901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2" y="5424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8" y="5131"/>
                    <a:pt x="1" y="6114"/>
                    <a:pt x="935" y="6606"/>
                  </a:cubicBezTo>
                  <a:cubicBezTo>
                    <a:pt x="1869" y="7098"/>
                    <a:pt x="1804" y="6737"/>
                    <a:pt x="3082" y="7786"/>
                  </a:cubicBezTo>
                  <a:cubicBezTo>
                    <a:pt x="4131" y="8655"/>
                    <a:pt x="4344" y="8688"/>
                    <a:pt x="4344" y="8688"/>
                  </a:cubicBezTo>
                  <a:cubicBezTo>
                    <a:pt x="4317" y="8683"/>
                    <a:pt x="4290" y="8681"/>
                    <a:pt x="4263" y="8681"/>
                  </a:cubicBezTo>
                  <a:cubicBezTo>
                    <a:pt x="4082" y="8681"/>
                    <a:pt x="3920" y="8774"/>
                    <a:pt x="3820" y="8917"/>
                  </a:cubicBezTo>
                  <a:cubicBezTo>
                    <a:pt x="3623" y="9229"/>
                    <a:pt x="3722" y="9638"/>
                    <a:pt x="4049" y="9786"/>
                  </a:cubicBezTo>
                  <a:cubicBezTo>
                    <a:pt x="4049" y="9786"/>
                    <a:pt x="3935" y="9589"/>
                    <a:pt x="4131" y="9573"/>
                  </a:cubicBezTo>
                  <a:cubicBezTo>
                    <a:pt x="4143" y="9571"/>
                    <a:pt x="4155" y="9570"/>
                    <a:pt x="4168" y="9570"/>
                  </a:cubicBezTo>
                  <a:cubicBezTo>
                    <a:pt x="4290" y="9570"/>
                    <a:pt x="4435" y="9658"/>
                    <a:pt x="4592" y="9658"/>
                  </a:cubicBezTo>
                  <a:cubicBezTo>
                    <a:pt x="4681" y="9658"/>
                    <a:pt x="4774" y="9629"/>
                    <a:pt x="4869" y="9540"/>
                  </a:cubicBezTo>
                  <a:cubicBezTo>
                    <a:pt x="4990" y="9419"/>
                    <a:pt x="5190" y="9317"/>
                    <a:pt x="5423" y="9317"/>
                  </a:cubicBezTo>
                  <a:cubicBezTo>
                    <a:pt x="5727" y="9317"/>
                    <a:pt x="6087" y="9493"/>
                    <a:pt x="6393" y="10032"/>
                  </a:cubicBezTo>
                  <a:cubicBezTo>
                    <a:pt x="6393" y="10032"/>
                    <a:pt x="6164" y="9212"/>
                    <a:pt x="4836" y="8688"/>
                  </a:cubicBezTo>
                  <a:cubicBezTo>
                    <a:pt x="3131" y="7966"/>
                    <a:pt x="2050" y="6262"/>
                    <a:pt x="2132" y="4409"/>
                  </a:cubicBezTo>
                  <a:cubicBezTo>
                    <a:pt x="2230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19"/>
            <p:cNvSpPr/>
            <p:nvPr/>
          </p:nvSpPr>
          <p:spPr>
            <a:xfrm>
              <a:off x="9103615" y="207109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19"/>
            <p:cNvSpPr/>
            <p:nvPr/>
          </p:nvSpPr>
          <p:spPr>
            <a:xfrm>
              <a:off x="9016407" y="-143581"/>
              <a:ext cx="89916" cy="350723"/>
            </a:xfrm>
            <a:custGeom>
              <a:rect b="b" l="l" r="r" t="t"/>
              <a:pathLst>
                <a:path extrusionOk="0" h="10746" w="2755">
                  <a:moveTo>
                    <a:pt x="1289" y="1"/>
                  </a:moveTo>
                  <a:cubicBezTo>
                    <a:pt x="711" y="1"/>
                    <a:pt x="161" y="375"/>
                    <a:pt x="99" y="895"/>
                  </a:cubicBezTo>
                  <a:cubicBezTo>
                    <a:pt x="0" y="1419"/>
                    <a:pt x="361" y="1911"/>
                    <a:pt x="902" y="1960"/>
                  </a:cubicBezTo>
                  <a:lnTo>
                    <a:pt x="1049" y="1960"/>
                  </a:lnTo>
                  <a:cubicBezTo>
                    <a:pt x="1574" y="1927"/>
                    <a:pt x="1836" y="1321"/>
                    <a:pt x="1639" y="1075"/>
                  </a:cubicBezTo>
                  <a:cubicBezTo>
                    <a:pt x="1561" y="955"/>
                    <a:pt x="1441" y="901"/>
                    <a:pt x="1322" y="901"/>
                  </a:cubicBezTo>
                  <a:cubicBezTo>
                    <a:pt x="1116" y="901"/>
                    <a:pt x="914" y="1062"/>
                    <a:pt x="935" y="1321"/>
                  </a:cubicBezTo>
                  <a:cubicBezTo>
                    <a:pt x="951" y="1632"/>
                    <a:pt x="1295" y="1616"/>
                    <a:pt x="1344" y="1649"/>
                  </a:cubicBezTo>
                  <a:cubicBezTo>
                    <a:pt x="1377" y="1682"/>
                    <a:pt x="1344" y="1747"/>
                    <a:pt x="1344" y="1747"/>
                  </a:cubicBezTo>
                  <a:cubicBezTo>
                    <a:pt x="1295" y="1813"/>
                    <a:pt x="1230" y="1862"/>
                    <a:pt x="1164" y="1895"/>
                  </a:cubicBezTo>
                  <a:cubicBezTo>
                    <a:pt x="1148" y="1895"/>
                    <a:pt x="1131" y="1911"/>
                    <a:pt x="1099" y="1911"/>
                  </a:cubicBezTo>
                  <a:cubicBezTo>
                    <a:pt x="1065" y="1915"/>
                    <a:pt x="1032" y="1917"/>
                    <a:pt x="999" y="1917"/>
                  </a:cubicBezTo>
                  <a:cubicBezTo>
                    <a:pt x="473" y="1917"/>
                    <a:pt x="73" y="1436"/>
                    <a:pt x="181" y="911"/>
                  </a:cubicBezTo>
                  <a:cubicBezTo>
                    <a:pt x="252" y="439"/>
                    <a:pt x="748" y="115"/>
                    <a:pt x="1265" y="115"/>
                  </a:cubicBezTo>
                  <a:cubicBezTo>
                    <a:pt x="1574" y="115"/>
                    <a:pt x="1892" y="231"/>
                    <a:pt x="2131" y="501"/>
                  </a:cubicBezTo>
                  <a:cubicBezTo>
                    <a:pt x="2443" y="911"/>
                    <a:pt x="2590" y="1436"/>
                    <a:pt x="2541" y="1944"/>
                  </a:cubicBezTo>
                  <a:cubicBezTo>
                    <a:pt x="2525" y="2452"/>
                    <a:pt x="2410" y="2960"/>
                    <a:pt x="2230" y="3435"/>
                  </a:cubicBezTo>
                  <a:cubicBezTo>
                    <a:pt x="1410" y="5468"/>
                    <a:pt x="525" y="7500"/>
                    <a:pt x="1148" y="8976"/>
                  </a:cubicBezTo>
                  <a:cubicBezTo>
                    <a:pt x="1672" y="10303"/>
                    <a:pt x="2574" y="10697"/>
                    <a:pt x="2656" y="10746"/>
                  </a:cubicBezTo>
                  <a:cubicBezTo>
                    <a:pt x="1984" y="10336"/>
                    <a:pt x="1476" y="9697"/>
                    <a:pt x="1230" y="8943"/>
                  </a:cubicBezTo>
                  <a:cubicBezTo>
                    <a:pt x="672" y="7517"/>
                    <a:pt x="1557" y="5550"/>
                    <a:pt x="2393" y="3501"/>
                  </a:cubicBezTo>
                  <a:cubicBezTo>
                    <a:pt x="2590" y="3009"/>
                    <a:pt x="2688" y="2485"/>
                    <a:pt x="2721" y="1960"/>
                  </a:cubicBezTo>
                  <a:cubicBezTo>
                    <a:pt x="2754" y="1403"/>
                    <a:pt x="2574" y="846"/>
                    <a:pt x="2230" y="419"/>
                  </a:cubicBezTo>
                  <a:cubicBezTo>
                    <a:pt x="1966" y="125"/>
                    <a:pt x="1622" y="1"/>
                    <a:pt x="12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19"/>
            <p:cNvSpPr/>
            <p:nvPr/>
          </p:nvSpPr>
          <p:spPr>
            <a:xfrm>
              <a:off x="9127669" y="-41654"/>
              <a:ext cx="123631" cy="122032"/>
            </a:xfrm>
            <a:custGeom>
              <a:rect b="b" l="l" r="r" t="t"/>
              <a:pathLst>
                <a:path extrusionOk="0" h="3739" w="3788">
                  <a:moveTo>
                    <a:pt x="3279" y="1"/>
                  </a:moveTo>
                  <a:cubicBezTo>
                    <a:pt x="3279" y="1"/>
                    <a:pt x="3279" y="268"/>
                    <a:pt x="3109" y="268"/>
                  </a:cubicBezTo>
                  <a:cubicBezTo>
                    <a:pt x="3096" y="268"/>
                    <a:pt x="3081" y="267"/>
                    <a:pt x="3066" y="263"/>
                  </a:cubicBezTo>
                  <a:cubicBezTo>
                    <a:pt x="2958" y="240"/>
                    <a:pt x="2810" y="181"/>
                    <a:pt x="2671" y="181"/>
                  </a:cubicBezTo>
                  <a:cubicBezTo>
                    <a:pt x="2516" y="181"/>
                    <a:pt x="2373" y="256"/>
                    <a:pt x="2312" y="542"/>
                  </a:cubicBezTo>
                  <a:cubicBezTo>
                    <a:pt x="2186" y="1077"/>
                    <a:pt x="2136" y="1643"/>
                    <a:pt x="1928" y="1643"/>
                  </a:cubicBezTo>
                  <a:cubicBezTo>
                    <a:pt x="1920" y="1643"/>
                    <a:pt x="1911" y="1642"/>
                    <a:pt x="1902" y="1640"/>
                  </a:cubicBezTo>
                  <a:lnTo>
                    <a:pt x="1853" y="1640"/>
                  </a:lnTo>
                  <a:cubicBezTo>
                    <a:pt x="1844" y="1642"/>
                    <a:pt x="1835" y="1643"/>
                    <a:pt x="1827" y="1643"/>
                  </a:cubicBezTo>
                  <a:cubicBezTo>
                    <a:pt x="1619" y="1643"/>
                    <a:pt x="1569" y="1077"/>
                    <a:pt x="1443" y="542"/>
                  </a:cubicBezTo>
                  <a:cubicBezTo>
                    <a:pt x="1374" y="256"/>
                    <a:pt x="1236" y="181"/>
                    <a:pt x="1087" y="181"/>
                  </a:cubicBezTo>
                  <a:cubicBezTo>
                    <a:pt x="954" y="181"/>
                    <a:pt x="814" y="240"/>
                    <a:pt x="706" y="263"/>
                  </a:cubicBezTo>
                  <a:cubicBezTo>
                    <a:pt x="685" y="269"/>
                    <a:pt x="666" y="272"/>
                    <a:pt x="649" y="272"/>
                  </a:cubicBezTo>
                  <a:cubicBezTo>
                    <a:pt x="482" y="272"/>
                    <a:pt x="509" y="1"/>
                    <a:pt x="509" y="1"/>
                  </a:cubicBezTo>
                  <a:lnTo>
                    <a:pt x="509" y="1"/>
                  </a:lnTo>
                  <a:cubicBezTo>
                    <a:pt x="509" y="1"/>
                    <a:pt x="279" y="83"/>
                    <a:pt x="148" y="673"/>
                  </a:cubicBezTo>
                  <a:cubicBezTo>
                    <a:pt x="1" y="1279"/>
                    <a:pt x="263" y="1493"/>
                    <a:pt x="1050" y="1870"/>
                  </a:cubicBezTo>
                  <a:cubicBezTo>
                    <a:pt x="1837" y="2230"/>
                    <a:pt x="1869" y="3509"/>
                    <a:pt x="1869" y="3509"/>
                  </a:cubicBezTo>
                  <a:lnTo>
                    <a:pt x="1902" y="3738"/>
                  </a:lnTo>
                  <a:lnTo>
                    <a:pt x="1918" y="3509"/>
                  </a:lnTo>
                  <a:cubicBezTo>
                    <a:pt x="1918" y="3509"/>
                    <a:pt x="1951" y="2214"/>
                    <a:pt x="2738" y="1870"/>
                  </a:cubicBezTo>
                  <a:cubicBezTo>
                    <a:pt x="3525" y="1509"/>
                    <a:pt x="3787" y="1279"/>
                    <a:pt x="3656" y="673"/>
                  </a:cubicBezTo>
                  <a:cubicBezTo>
                    <a:pt x="3508" y="83"/>
                    <a:pt x="3279" y="1"/>
                    <a:pt x="3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19"/>
            <p:cNvSpPr/>
            <p:nvPr/>
          </p:nvSpPr>
          <p:spPr>
            <a:xfrm>
              <a:off x="9098262" y="-156669"/>
              <a:ext cx="90439" cy="265930"/>
            </a:xfrm>
            <a:custGeom>
              <a:rect b="b" l="l" r="r" t="t"/>
              <a:pathLst>
                <a:path extrusionOk="0" h="8148" w="2771">
                  <a:moveTo>
                    <a:pt x="2065" y="1"/>
                  </a:moveTo>
                  <a:lnTo>
                    <a:pt x="2065" y="1"/>
                  </a:lnTo>
                  <a:cubicBezTo>
                    <a:pt x="2361" y="968"/>
                    <a:pt x="1295" y="1230"/>
                    <a:pt x="656" y="2361"/>
                  </a:cubicBezTo>
                  <a:cubicBezTo>
                    <a:pt x="557" y="2525"/>
                    <a:pt x="492" y="2722"/>
                    <a:pt x="426" y="2902"/>
                  </a:cubicBezTo>
                  <a:cubicBezTo>
                    <a:pt x="0" y="4279"/>
                    <a:pt x="262" y="5230"/>
                    <a:pt x="1574" y="6131"/>
                  </a:cubicBezTo>
                  <a:cubicBezTo>
                    <a:pt x="2705" y="6934"/>
                    <a:pt x="2754" y="8000"/>
                    <a:pt x="2754" y="8147"/>
                  </a:cubicBezTo>
                  <a:cubicBezTo>
                    <a:pt x="2770" y="7656"/>
                    <a:pt x="2623" y="7164"/>
                    <a:pt x="2328" y="6754"/>
                  </a:cubicBezTo>
                  <a:cubicBezTo>
                    <a:pt x="2016" y="6328"/>
                    <a:pt x="1623" y="6066"/>
                    <a:pt x="1049" y="5557"/>
                  </a:cubicBezTo>
                  <a:cubicBezTo>
                    <a:pt x="869" y="5394"/>
                    <a:pt x="721" y="5197"/>
                    <a:pt x="639" y="4967"/>
                  </a:cubicBezTo>
                  <a:cubicBezTo>
                    <a:pt x="295" y="4131"/>
                    <a:pt x="967" y="3263"/>
                    <a:pt x="1295" y="2902"/>
                  </a:cubicBezTo>
                  <a:cubicBezTo>
                    <a:pt x="1443" y="2722"/>
                    <a:pt x="1639" y="2558"/>
                    <a:pt x="1836" y="2361"/>
                  </a:cubicBezTo>
                  <a:cubicBezTo>
                    <a:pt x="2213" y="2017"/>
                    <a:pt x="2459" y="1558"/>
                    <a:pt x="2557" y="1066"/>
                  </a:cubicBezTo>
                  <a:cubicBezTo>
                    <a:pt x="2705" y="181"/>
                    <a:pt x="2066" y="1"/>
                    <a:pt x="20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19"/>
            <p:cNvSpPr/>
            <p:nvPr/>
          </p:nvSpPr>
          <p:spPr>
            <a:xfrm>
              <a:off x="7507249" y="265726"/>
              <a:ext cx="295859" cy="205779"/>
            </a:xfrm>
            <a:custGeom>
              <a:rect b="b" l="l" r="r" t="t"/>
              <a:pathLst>
                <a:path extrusionOk="0" h="6305" w="9065">
                  <a:moveTo>
                    <a:pt x="7067" y="0"/>
                  </a:moveTo>
                  <a:cubicBezTo>
                    <a:pt x="6612" y="0"/>
                    <a:pt x="6184" y="162"/>
                    <a:pt x="5918" y="500"/>
                  </a:cubicBezTo>
                  <a:cubicBezTo>
                    <a:pt x="5524" y="909"/>
                    <a:pt x="5475" y="1549"/>
                    <a:pt x="5803" y="2008"/>
                  </a:cubicBezTo>
                  <a:cubicBezTo>
                    <a:pt x="5901" y="2139"/>
                    <a:pt x="6032" y="2254"/>
                    <a:pt x="6180" y="2319"/>
                  </a:cubicBezTo>
                  <a:lnTo>
                    <a:pt x="6213" y="2335"/>
                  </a:lnTo>
                  <a:lnTo>
                    <a:pt x="6278" y="2352"/>
                  </a:lnTo>
                  <a:cubicBezTo>
                    <a:pt x="6311" y="2368"/>
                    <a:pt x="6344" y="2368"/>
                    <a:pt x="6377" y="2368"/>
                  </a:cubicBezTo>
                  <a:cubicBezTo>
                    <a:pt x="6449" y="2390"/>
                    <a:pt x="6524" y="2400"/>
                    <a:pt x="6598" y="2400"/>
                  </a:cubicBezTo>
                  <a:cubicBezTo>
                    <a:pt x="6810" y="2400"/>
                    <a:pt x="7018" y="2317"/>
                    <a:pt x="7163" y="2172"/>
                  </a:cubicBezTo>
                  <a:cubicBezTo>
                    <a:pt x="7558" y="1761"/>
                    <a:pt x="7277" y="1210"/>
                    <a:pt x="6934" y="1210"/>
                  </a:cubicBezTo>
                  <a:cubicBezTo>
                    <a:pt x="6907" y="1210"/>
                    <a:pt x="6879" y="1214"/>
                    <a:pt x="6852" y="1221"/>
                  </a:cubicBezTo>
                  <a:cubicBezTo>
                    <a:pt x="6541" y="1319"/>
                    <a:pt x="6475" y="1729"/>
                    <a:pt x="6704" y="1860"/>
                  </a:cubicBezTo>
                  <a:cubicBezTo>
                    <a:pt x="6755" y="1883"/>
                    <a:pt x="6810" y="1894"/>
                    <a:pt x="6864" y="1894"/>
                  </a:cubicBezTo>
                  <a:cubicBezTo>
                    <a:pt x="6968" y="1894"/>
                    <a:pt x="7072" y="1854"/>
                    <a:pt x="7147" y="1778"/>
                  </a:cubicBezTo>
                  <a:lnTo>
                    <a:pt x="7147" y="1778"/>
                  </a:lnTo>
                  <a:cubicBezTo>
                    <a:pt x="7180" y="1926"/>
                    <a:pt x="7131" y="2073"/>
                    <a:pt x="6999" y="2155"/>
                  </a:cubicBezTo>
                  <a:cubicBezTo>
                    <a:pt x="6852" y="2266"/>
                    <a:pt x="6677" y="2321"/>
                    <a:pt x="6495" y="2321"/>
                  </a:cubicBezTo>
                  <a:cubicBezTo>
                    <a:pt x="6434" y="2321"/>
                    <a:pt x="6372" y="2315"/>
                    <a:pt x="6311" y="2303"/>
                  </a:cubicBezTo>
                  <a:cubicBezTo>
                    <a:pt x="6213" y="2270"/>
                    <a:pt x="6131" y="2237"/>
                    <a:pt x="6049" y="2188"/>
                  </a:cubicBezTo>
                  <a:cubicBezTo>
                    <a:pt x="5541" y="1778"/>
                    <a:pt x="5508" y="1024"/>
                    <a:pt x="5967" y="565"/>
                  </a:cubicBezTo>
                  <a:cubicBezTo>
                    <a:pt x="6222" y="256"/>
                    <a:pt x="6616" y="110"/>
                    <a:pt x="7033" y="110"/>
                  </a:cubicBezTo>
                  <a:cubicBezTo>
                    <a:pt x="7899" y="110"/>
                    <a:pt x="8862" y="742"/>
                    <a:pt x="8884" y="1860"/>
                  </a:cubicBezTo>
                  <a:cubicBezTo>
                    <a:pt x="8917" y="2663"/>
                    <a:pt x="8475" y="3417"/>
                    <a:pt x="7753" y="3794"/>
                  </a:cubicBezTo>
                  <a:lnTo>
                    <a:pt x="7704" y="3827"/>
                  </a:lnTo>
                  <a:cubicBezTo>
                    <a:pt x="7606" y="3860"/>
                    <a:pt x="7524" y="3876"/>
                    <a:pt x="7426" y="3909"/>
                  </a:cubicBezTo>
                  <a:cubicBezTo>
                    <a:pt x="7208" y="3958"/>
                    <a:pt x="6991" y="3979"/>
                    <a:pt x="6775" y="3979"/>
                  </a:cubicBezTo>
                  <a:cubicBezTo>
                    <a:pt x="5188" y="3979"/>
                    <a:pt x="3636" y="2833"/>
                    <a:pt x="2298" y="2833"/>
                  </a:cubicBezTo>
                  <a:cubicBezTo>
                    <a:pt x="2152" y="2833"/>
                    <a:pt x="2009" y="2846"/>
                    <a:pt x="1869" y="2876"/>
                  </a:cubicBezTo>
                  <a:cubicBezTo>
                    <a:pt x="607" y="3155"/>
                    <a:pt x="246" y="4040"/>
                    <a:pt x="148" y="4581"/>
                  </a:cubicBezTo>
                  <a:cubicBezTo>
                    <a:pt x="0" y="5122"/>
                    <a:pt x="115" y="5728"/>
                    <a:pt x="558" y="6056"/>
                  </a:cubicBezTo>
                  <a:cubicBezTo>
                    <a:pt x="778" y="6226"/>
                    <a:pt x="1047" y="6304"/>
                    <a:pt x="1311" y="6304"/>
                  </a:cubicBezTo>
                  <a:cubicBezTo>
                    <a:pt x="1732" y="6304"/>
                    <a:pt x="2140" y="6104"/>
                    <a:pt x="2312" y="5761"/>
                  </a:cubicBezTo>
                  <a:cubicBezTo>
                    <a:pt x="2639" y="5220"/>
                    <a:pt x="2361" y="4516"/>
                    <a:pt x="1869" y="4384"/>
                  </a:cubicBezTo>
                  <a:cubicBezTo>
                    <a:pt x="1775" y="4347"/>
                    <a:pt x="1678" y="4329"/>
                    <a:pt x="1583" y="4329"/>
                  </a:cubicBezTo>
                  <a:cubicBezTo>
                    <a:pt x="1265" y="4329"/>
                    <a:pt x="966" y="4528"/>
                    <a:pt x="853" y="4843"/>
                  </a:cubicBezTo>
                  <a:cubicBezTo>
                    <a:pt x="820" y="4958"/>
                    <a:pt x="804" y="5089"/>
                    <a:pt x="836" y="5220"/>
                  </a:cubicBezTo>
                  <a:cubicBezTo>
                    <a:pt x="836" y="5237"/>
                    <a:pt x="836" y="5253"/>
                    <a:pt x="853" y="5270"/>
                  </a:cubicBezTo>
                  <a:cubicBezTo>
                    <a:pt x="853" y="5270"/>
                    <a:pt x="853" y="5286"/>
                    <a:pt x="853" y="5286"/>
                  </a:cubicBezTo>
                  <a:cubicBezTo>
                    <a:pt x="914" y="5520"/>
                    <a:pt x="1124" y="5662"/>
                    <a:pt x="1350" y="5662"/>
                  </a:cubicBezTo>
                  <a:cubicBezTo>
                    <a:pt x="1425" y="5662"/>
                    <a:pt x="1501" y="5646"/>
                    <a:pt x="1574" y="5614"/>
                  </a:cubicBezTo>
                  <a:cubicBezTo>
                    <a:pt x="1909" y="5470"/>
                    <a:pt x="1794" y="4908"/>
                    <a:pt x="1455" y="4908"/>
                  </a:cubicBezTo>
                  <a:cubicBezTo>
                    <a:pt x="1446" y="4908"/>
                    <a:pt x="1436" y="4908"/>
                    <a:pt x="1426" y="4909"/>
                  </a:cubicBezTo>
                  <a:cubicBezTo>
                    <a:pt x="1049" y="4958"/>
                    <a:pt x="1099" y="5319"/>
                    <a:pt x="1049" y="5368"/>
                  </a:cubicBezTo>
                  <a:cubicBezTo>
                    <a:pt x="1040" y="5377"/>
                    <a:pt x="1029" y="5381"/>
                    <a:pt x="1018" y="5381"/>
                  </a:cubicBezTo>
                  <a:cubicBezTo>
                    <a:pt x="971" y="5381"/>
                    <a:pt x="915" y="5309"/>
                    <a:pt x="902" y="5270"/>
                  </a:cubicBezTo>
                  <a:cubicBezTo>
                    <a:pt x="836" y="5089"/>
                    <a:pt x="836" y="4876"/>
                    <a:pt x="935" y="4696"/>
                  </a:cubicBezTo>
                  <a:cubicBezTo>
                    <a:pt x="1084" y="4500"/>
                    <a:pt x="1307" y="4385"/>
                    <a:pt x="1539" y="4385"/>
                  </a:cubicBezTo>
                  <a:cubicBezTo>
                    <a:pt x="1638" y="4385"/>
                    <a:pt x="1739" y="4406"/>
                    <a:pt x="1836" y="4450"/>
                  </a:cubicBezTo>
                  <a:cubicBezTo>
                    <a:pt x="2295" y="4565"/>
                    <a:pt x="2541" y="5220"/>
                    <a:pt x="2230" y="5712"/>
                  </a:cubicBezTo>
                  <a:cubicBezTo>
                    <a:pt x="2079" y="6023"/>
                    <a:pt x="1700" y="6206"/>
                    <a:pt x="1313" y="6206"/>
                  </a:cubicBezTo>
                  <a:cubicBezTo>
                    <a:pt x="1068" y="6206"/>
                    <a:pt x="820" y="6133"/>
                    <a:pt x="623" y="5974"/>
                  </a:cubicBezTo>
                  <a:cubicBezTo>
                    <a:pt x="82" y="5565"/>
                    <a:pt x="115" y="4630"/>
                    <a:pt x="541" y="4057"/>
                  </a:cubicBezTo>
                  <a:cubicBezTo>
                    <a:pt x="903" y="3583"/>
                    <a:pt x="1491" y="3346"/>
                    <a:pt x="2105" y="3346"/>
                  </a:cubicBezTo>
                  <a:cubicBezTo>
                    <a:pt x="2299" y="3346"/>
                    <a:pt x="2496" y="3370"/>
                    <a:pt x="2689" y="3417"/>
                  </a:cubicBezTo>
                  <a:cubicBezTo>
                    <a:pt x="3492" y="3614"/>
                    <a:pt x="4328" y="3958"/>
                    <a:pt x="5213" y="4188"/>
                  </a:cubicBezTo>
                  <a:cubicBezTo>
                    <a:pt x="5539" y="4247"/>
                    <a:pt x="5870" y="4281"/>
                    <a:pt x="6196" y="4281"/>
                  </a:cubicBezTo>
                  <a:cubicBezTo>
                    <a:pt x="6772" y="4281"/>
                    <a:pt x="7333" y="4176"/>
                    <a:pt x="7835" y="3925"/>
                  </a:cubicBezTo>
                  <a:cubicBezTo>
                    <a:pt x="8606" y="3516"/>
                    <a:pt x="9065" y="2712"/>
                    <a:pt x="9048" y="1860"/>
                  </a:cubicBezTo>
                  <a:cubicBezTo>
                    <a:pt x="9005" y="656"/>
                    <a:pt x="7981" y="0"/>
                    <a:pt x="70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19"/>
            <p:cNvSpPr/>
            <p:nvPr/>
          </p:nvSpPr>
          <p:spPr>
            <a:xfrm>
              <a:off x="7542563" y="382503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0" y="265"/>
                    <a:pt x="0" y="265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7"/>
                    <a:pt x="1623" y="511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61" y="2921"/>
                    <a:pt x="2721" y="3085"/>
                  </a:cubicBezTo>
                  <a:cubicBezTo>
                    <a:pt x="3082" y="3249"/>
                    <a:pt x="2901" y="3708"/>
                    <a:pt x="2901" y="3708"/>
                  </a:cubicBezTo>
                  <a:cubicBezTo>
                    <a:pt x="4229" y="2888"/>
                    <a:pt x="3377" y="1937"/>
                    <a:pt x="3147" y="1675"/>
                  </a:cubicBezTo>
                  <a:cubicBezTo>
                    <a:pt x="2958" y="1445"/>
                    <a:pt x="3081" y="1216"/>
                    <a:pt x="3268" y="1216"/>
                  </a:cubicBezTo>
                  <a:cubicBezTo>
                    <a:pt x="3307" y="1216"/>
                    <a:pt x="3350" y="1226"/>
                    <a:pt x="3393" y="1249"/>
                  </a:cubicBezTo>
                  <a:cubicBezTo>
                    <a:pt x="3623" y="1380"/>
                    <a:pt x="3262" y="1872"/>
                    <a:pt x="3934" y="2314"/>
                  </a:cubicBezTo>
                  <a:cubicBezTo>
                    <a:pt x="4102" y="2421"/>
                    <a:pt x="4261" y="2461"/>
                    <a:pt x="4405" y="2461"/>
                  </a:cubicBezTo>
                  <a:cubicBezTo>
                    <a:pt x="4836" y="2461"/>
                    <a:pt x="5131" y="2101"/>
                    <a:pt x="5131" y="2101"/>
                  </a:cubicBezTo>
                  <a:lnTo>
                    <a:pt x="5131" y="2101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44" y="2102"/>
                    <a:pt x="4948" y="1574"/>
                    <a:pt x="4770" y="1413"/>
                  </a:cubicBezTo>
                  <a:cubicBezTo>
                    <a:pt x="4692" y="1357"/>
                    <a:pt x="4591" y="1324"/>
                    <a:pt x="4494" y="1324"/>
                  </a:cubicBezTo>
                  <a:cubicBezTo>
                    <a:pt x="4448" y="1324"/>
                    <a:pt x="4402" y="1332"/>
                    <a:pt x="4360" y="1347"/>
                  </a:cubicBezTo>
                  <a:cubicBezTo>
                    <a:pt x="4302" y="1360"/>
                    <a:pt x="4246" y="1366"/>
                    <a:pt x="4198" y="1366"/>
                  </a:cubicBezTo>
                  <a:cubicBezTo>
                    <a:pt x="4056" y="1366"/>
                    <a:pt x="3971" y="1314"/>
                    <a:pt x="4032" y="1216"/>
                  </a:cubicBezTo>
                  <a:cubicBezTo>
                    <a:pt x="4062" y="1174"/>
                    <a:pt x="4096" y="1158"/>
                    <a:pt x="4141" y="1158"/>
                  </a:cubicBezTo>
                  <a:cubicBezTo>
                    <a:pt x="4274" y="1158"/>
                    <a:pt x="4508" y="1294"/>
                    <a:pt x="5032" y="1331"/>
                  </a:cubicBezTo>
                  <a:cubicBezTo>
                    <a:pt x="5060" y="1333"/>
                    <a:pt x="5087" y="1333"/>
                    <a:pt x="5114" y="1333"/>
                  </a:cubicBezTo>
                  <a:cubicBezTo>
                    <a:pt x="5892" y="1333"/>
                    <a:pt x="6458" y="675"/>
                    <a:pt x="6458" y="675"/>
                  </a:cubicBezTo>
                  <a:lnTo>
                    <a:pt x="6458" y="675"/>
                  </a:lnTo>
                  <a:cubicBezTo>
                    <a:pt x="6000" y="931"/>
                    <a:pt x="5514" y="1029"/>
                    <a:pt x="5026" y="1029"/>
                  </a:cubicBezTo>
                  <a:cubicBezTo>
                    <a:pt x="3858" y="1029"/>
                    <a:pt x="2680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19"/>
            <p:cNvSpPr/>
            <p:nvPr/>
          </p:nvSpPr>
          <p:spPr>
            <a:xfrm>
              <a:off x="7596578" y="262756"/>
              <a:ext cx="117723" cy="82410"/>
            </a:xfrm>
            <a:custGeom>
              <a:rect b="b" l="l" r="r" t="t"/>
              <a:pathLst>
                <a:path extrusionOk="0" h="2525" w="3607">
                  <a:moveTo>
                    <a:pt x="2492" y="0"/>
                  </a:moveTo>
                  <a:cubicBezTo>
                    <a:pt x="1908" y="0"/>
                    <a:pt x="1240" y="123"/>
                    <a:pt x="869" y="607"/>
                  </a:cubicBezTo>
                  <a:cubicBezTo>
                    <a:pt x="1" y="1771"/>
                    <a:pt x="525" y="2525"/>
                    <a:pt x="525" y="2525"/>
                  </a:cubicBezTo>
                  <a:cubicBezTo>
                    <a:pt x="525" y="2525"/>
                    <a:pt x="361" y="2164"/>
                    <a:pt x="1394" y="2164"/>
                  </a:cubicBezTo>
                  <a:cubicBezTo>
                    <a:pt x="2427" y="2148"/>
                    <a:pt x="2312" y="1492"/>
                    <a:pt x="2263" y="1263"/>
                  </a:cubicBezTo>
                  <a:cubicBezTo>
                    <a:pt x="2181" y="1017"/>
                    <a:pt x="2246" y="738"/>
                    <a:pt x="2410" y="541"/>
                  </a:cubicBezTo>
                  <a:cubicBezTo>
                    <a:pt x="2656" y="197"/>
                    <a:pt x="3607" y="132"/>
                    <a:pt x="3607" y="132"/>
                  </a:cubicBezTo>
                  <a:cubicBezTo>
                    <a:pt x="3607" y="132"/>
                    <a:pt x="3095" y="0"/>
                    <a:pt x="24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19"/>
            <p:cNvSpPr/>
            <p:nvPr/>
          </p:nvSpPr>
          <p:spPr>
            <a:xfrm>
              <a:off x="7686984" y="175548"/>
              <a:ext cx="73336" cy="87240"/>
            </a:xfrm>
            <a:custGeom>
              <a:rect b="b" l="l" r="r" t="t"/>
              <a:pathLst>
                <a:path extrusionOk="0" h="2673" w="2247">
                  <a:moveTo>
                    <a:pt x="1132" y="1"/>
                  </a:moveTo>
                  <a:cubicBezTo>
                    <a:pt x="1132" y="1"/>
                    <a:pt x="1345" y="542"/>
                    <a:pt x="984" y="722"/>
                  </a:cubicBezTo>
                  <a:cubicBezTo>
                    <a:pt x="624" y="935"/>
                    <a:pt x="1" y="1345"/>
                    <a:pt x="247" y="2001"/>
                  </a:cubicBezTo>
                  <a:cubicBezTo>
                    <a:pt x="493" y="2673"/>
                    <a:pt x="1673" y="2410"/>
                    <a:pt x="2246" y="2607"/>
                  </a:cubicBezTo>
                  <a:cubicBezTo>
                    <a:pt x="2246" y="2607"/>
                    <a:pt x="1378" y="2148"/>
                    <a:pt x="1443" y="1427"/>
                  </a:cubicBezTo>
                  <a:cubicBezTo>
                    <a:pt x="1509" y="689"/>
                    <a:pt x="1427" y="165"/>
                    <a:pt x="11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19"/>
            <p:cNvSpPr/>
            <p:nvPr/>
          </p:nvSpPr>
          <p:spPr>
            <a:xfrm>
              <a:off x="7766718" y="213538"/>
              <a:ext cx="104342" cy="140733"/>
            </a:xfrm>
            <a:custGeom>
              <a:rect b="b" l="l" r="r" t="t"/>
              <a:pathLst>
                <a:path extrusionOk="0" h="4312" w="3197">
                  <a:moveTo>
                    <a:pt x="377" y="1"/>
                  </a:moveTo>
                  <a:lnTo>
                    <a:pt x="377" y="1"/>
                  </a:lnTo>
                  <a:cubicBezTo>
                    <a:pt x="0" y="1345"/>
                    <a:pt x="541" y="1607"/>
                    <a:pt x="1098" y="2476"/>
                  </a:cubicBezTo>
                  <a:cubicBezTo>
                    <a:pt x="1656" y="3344"/>
                    <a:pt x="1049" y="4311"/>
                    <a:pt x="1049" y="4311"/>
                  </a:cubicBezTo>
                  <a:cubicBezTo>
                    <a:pt x="1426" y="4049"/>
                    <a:pt x="1787" y="3361"/>
                    <a:pt x="2492" y="2918"/>
                  </a:cubicBezTo>
                  <a:cubicBezTo>
                    <a:pt x="3196" y="2492"/>
                    <a:pt x="2901" y="1591"/>
                    <a:pt x="2901" y="1591"/>
                  </a:cubicBezTo>
                  <a:lnTo>
                    <a:pt x="2901" y="1591"/>
                  </a:lnTo>
                  <a:cubicBezTo>
                    <a:pt x="2849" y="1695"/>
                    <a:pt x="2744" y="1748"/>
                    <a:pt x="2578" y="1748"/>
                  </a:cubicBezTo>
                  <a:cubicBezTo>
                    <a:pt x="2537" y="1748"/>
                    <a:pt x="2492" y="1745"/>
                    <a:pt x="2442" y="1738"/>
                  </a:cubicBezTo>
                  <a:cubicBezTo>
                    <a:pt x="2415" y="1731"/>
                    <a:pt x="2387" y="1728"/>
                    <a:pt x="2360" y="1728"/>
                  </a:cubicBezTo>
                  <a:cubicBezTo>
                    <a:pt x="2132" y="1728"/>
                    <a:pt x="1945" y="1961"/>
                    <a:pt x="2033" y="2181"/>
                  </a:cubicBezTo>
                  <a:cubicBezTo>
                    <a:pt x="2085" y="2418"/>
                    <a:pt x="1937" y="2528"/>
                    <a:pt x="1800" y="2528"/>
                  </a:cubicBezTo>
                  <a:cubicBezTo>
                    <a:pt x="1767" y="2528"/>
                    <a:pt x="1734" y="2521"/>
                    <a:pt x="1705" y="2508"/>
                  </a:cubicBezTo>
                  <a:cubicBezTo>
                    <a:pt x="1557" y="2443"/>
                    <a:pt x="1557" y="2066"/>
                    <a:pt x="1770" y="1886"/>
                  </a:cubicBezTo>
                  <a:cubicBezTo>
                    <a:pt x="1984" y="1705"/>
                    <a:pt x="2131" y="1312"/>
                    <a:pt x="1934" y="689"/>
                  </a:cubicBezTo>
                  <a:cubicBezTo>
                    <a:pt x="1791" y="194"/>
                    <a:pt x="1305" y="103"/>
                    <a:pt x="989" y="103"/>
                  </a:cubicBezTo>
                  <a:cubicBezTo>
                    <a:pt x="907" y="103"/>
                    <a:pt x="837" y="109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19"/>
            <p:cNvSpPr/>
            <p:nvPr/>
          </p:nvSpPr>
          <p:spPr>
            <a:xfrm>
              <a:off x="7743153" y="6584"/>
              <a:ext cx="264853" cy="264233"/>
            </a:xfrm>
            <a:custGeom>
              <a:rect b="b" l="l" r="r" t="t"/>
              <a:pathLst>
                <a:path extrusionOk="0" h="8096" w="8115">
                  <a:moveTo>
                    <a:pt x="5771" y="1"/>
                  </a:moveTo>
                  <a:cubicBezTo>
                    <a:pt x="5237" y="1"/>
                    <a:pt x="4723" y="177"/>
                    <a:pt x="4427" y="572"/>
                  </a:cubicBezTo>
                  <a:cubicBezTo>
                    <a:pt x="4132" y="998"/>
                    <a:pt x="4082" y="1555"/>
                    <a:pt x="4312" y="2031"/>
                  </a:cubicBezTo>
                  <a:cubicBezTo>
                    <a:pt x="4521" y="2440"/>
                    <a:pt x="4859" y="2586"/>
                    <a:pt x="5189" y="2586"/>
                  </a:cubicBezTo>
                  <a:cubicBezTo>
                    <a:pt x="5532" y="2586"/>
                    <a:pt x="5866" y="2428"/>
                    <a:pt x="6033" y="2244"/>
                  </a:cubicBezTo>
                  <a:cubicBezTo>
                    <a:pt x="6230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79" y="1490"/>
                    <a:pt x="5345" y="1850"/>
                    <a:pt x="5754" y="1916"/>
                  </a:cubicBezTo>
                  <a:cubicBezTo>
                    <a:pt x="6099" y="1965"/>
                    <a:pt x="5918" y="2391"/>
                    <a:pt x="5476" y="2506"/>
                  </a:cubicBezTo>
                  <a:cubicBezTo>
                    <a:pt x="5395" y="2527"/>
                    <a:pt x="5314" y="2537"/>
                    <a:pt x="5235" y="2537"/>
                  </a:cubicBezTo>
                  <a:cubicBezTo>
                    <a:pt x="4876" y="2537"/>
                    <a:pt x="4541" y="2333"/>
                    <a:pt x="4394" y="1998"/>
                  </a:cubicBezTo>
                  <a:cubicBezTo>
                    <a:pt x="4181" y="1555"/>
                    <a:pt x="4230" y="1031"/>
                    <a:pt x="4525" y="637"/>
                  </a:cubicBezTo>
                  <a:cubicBezTo>
                    <a:pt x="4784" y="296"/>
                    <a:pt x="5249" y="125"/>
                    <a:pt x="5728" y="125"/>
                  </a:cubicBezTo>
                  <a:cubicBezTo>
                    <a:pt x="5824" y="125"/>
                    <a:pt x="5921" y="132"/>
                    <a:pt x="6017" y="146"/>
                  </a:cubicBezTo>
                  <a:cubicBezTo>
                    <a:pt x="7230" y="293"/>
                    <a:pt x="7918" y="1998"/>
                    <a:pt x="7197" y="3145"/>
                  </a:cubicBezTo>
                  <a:cubicBezTo>
                    <a:pt x="6967" y="3506"/>
                    <a:pt x="6623" y="3801"/>
                    <a:pt x="6230" y="3998"/>
                  </a:cubicBezTo>
                  <a:cubicBezTo>
                    <a:pt x="5842" y="4164"/>
                    <a:pt x="5393" y="4247"/>
                    <a:pt x="4870" y="4247"/>
                  </a:cubicBezTo>
                  <a:cubicBezTo>
                    <a:pt x="4462" y="4247"/>
                    <a:pt x="4011" y="4196"/>
                    <a:pt x="3509" y="4096"/>
                  </a:cubicBezTo>
                  <a:cubicBezTo>
                    <a:pt x="3203" y="4035"/>
                    <a:pt x="2903" y="4004"/>
                    <a:pt x="2617" y="4004"/>
                  </a:cubicBezTo>
                  <a:cubicBezTo>
                    <a:pt x="1290" y="4004"/>
                    <a:pt x="240" y="4660"/>
                    <a:pt x="132" y="5981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4" y="8079"/>
                    <a:pt x="1017" y="8063"/>
                  </a:cubicBezTo>
                  <a:cubicBezTo>
                    <a:pt x="444" y="7423"/>
                    <a:pt x="607" y="6227"/>
                    <a:pt x="607" y="6227"/>
                  </a:cubicBezTo>
                  <a:cubicBezTo>
                    <a:pt x="689" y="5702"/>
                    <a:pt x="952" y="5243"/>
                    <a:pt x="1345" y="4899"/>
                  </a:cubicBezTo>
                  <a:cubicBezTo>
                    <a:pt x="1926" y="4458"/>
                    <a:pt x="2666" y="4373"/>
                    <a:pt x="3154" y="4373"/>
                  </a:cubicBezTo>
                  <a:cubicBezTo>
                    <a:pt x="3464" y="4373"/>
                    <a:pt x="3673" y="4407"/>
                    <a:pt x="3673" y="4407"/>
                  </a:cubicBezTo>
                  <a:cubicBezTo>
                    <a:pt x="3918" y="4440"/>
                    <a:pt x="4148" y="4457"/>
                    <a:pt x="4361" y="4473"/>
                  </a:cubicBezTo>
                  <a:cubicBezTo>
                    <a:pt x="4447" y="4477"/>
                    <a:pt x="4534" y="4479"/>
                    <a:pt x="4622" y="4479"/>
                  </a:cubicBezTo>
                  <a:cubicBezTo>
                    <a:pt x="5612" y="4479"/>
                    <a:pt x="6726" y="4207"/>
                    <a:pt x="7328" y="3244"/>
                  </a:cubicBezTo>
                  <a:cubicBezTo>
                    <a:pt x="8115" y="1981"/>
                    <a:pt x="7361" y="178"/>
                    <a:pt x="6033" y="15"/>
                  </a:cubicBezTo>
                  <a:cubicBezTo>
                    <a:pt x="5946" y="5"/>
                    <a:pt x="5858" y="1"/>
                    <a:pt x="57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19"/>
            <p:cNvSpPr/>
            <p:nvPr/>
          </p:nvSpPr>
          <p:spPr>
            <a:xfrm>
              <a:off x="7813259" y="158577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1085" y="1"/>
                  </a:moveTo>
                  <a:cubicBezTo>
                    <a:pt x="394" y="1"/>
                    <a:pt x="0" y="226"/>
                    <a:pt x="0" y="226"/>
                  </a:cubicBezTo>
                  <a:cubicBezTo>
                    <a:pt x="93" y="206"/>
                    <a:pt x="181" y="197"/>
                    <a:pt x="264" y="197"/>
                  </a:cubicBezTo>
                  <a:cubicBezTo>
                    <a:pt x="742" y="197"/>
                    <a:pt x="1046" y="505"/>
                    <a:pt x="935" y="980"/>
                  </a:cubicBezTo>
                  <a:cubicBezTo>
                    <a:pt x="803" y="1390"/>
                    <a:pt x="967" y="1848"/>
                    <a:pt x="1312" y="2111"/>
                  </a:cubicBezTo>
                  <a:cubicBezTo>
                    <a:pt x="1639" y="2373"/>
                    <a:pt x="2541" y="2373"/>
                    <a:pt x="2541" y="2373"/>
                  </a:cubicBezTo>
                  <a:cubicBezTo>
                    <a:pt x="2279" y="2225"/>
                    <a:pt x="2524" y="1865"/>
                    <a:pt x="2688" y="1439"/>
                  </a:cubicBezTo>
                  <a:cubicBezTo>
                    <a:pt x="2844" y="1018"/>
                    <a:pt x="2422" y="864"/>
                    <a:pt x="2225" y="864"/>
                  </a:cubicBezTo>
                  <a:cubicBezTo>
                    <a:pt x="2215" y="864"/>
                    <a:pt x="2205" y="864"/>
                    <a:pt x="2197" y="865"/>
                  </a:cubicBezTo>
                  <a:cubicBezTo>
                    <a:pt x="2109" y="883"/>
                    <a:pt x="2035" y="900"/>
                    <a:pt x="1966" y="900"/>
                  </a:cubicBezTo>
                  <a:cubicBezTo>
                    <a:pt x="1905" y="900"/>
                    <a:pt x="1848" y="887"/>
                    <a:pt x="1787" y="849"/>
                  </a:cubicBezTo>
                  <a:cubicBezTo>
                    <a:pt x="1694" y="782"/>
                    <a:pt x="1730" y="564"/>
                    <a:pt x="2003" y="564"/>
                  </a:cubicBezTo>
                  <a:cubicBezTo>
                    <a:pt x="2065" y="564"/>
                    <a:pt x="2141" y="575"/>
                    <a:pt x="2229" y="603"/>
                  </a:cubicBezTo>
                  <a:cubicBezTo>
                    <a:pt x="2721" y="767"/>
                    <a:pt x="2574" y="1226"/>
                    <a:pt x="3311" y="1373"/>
                  </a:cubicBezTo>
                  <a:cubicBezTo>
                    <a:pt x="3366" y="1384"/>
                    <a:pt x="3418" y="1390"/>
                    <a:pt x="3468" y="1390"/>
                  </a:cubicBezTo>
                  <a:cubicBezTo>
                    <a:pt x="4059" y="1390"/>
                    <a:pt x="4218" y="627"/>
                    <a:pt x="4278" y="521"/>
                  </a:cubicBezTo>
                  <a:cubicBezTo>
                    <a:pt x="4393" y="390"/>
                    <a:pt x="4524" y="259"/>
                    <a:pt x="4655" y="144"/>
                  </a:cubicBezTo>
                  <a:lnTo>
                    <a:pt x="4655" y="144"/>
                  </a:lnTo>
                  <a:cubicBezTo>
                    <a:pt x="4456" y="267"/>
                    <a:pt x="4088" y="379"/>
                    <a:pt x="3556" y="379"/>
                  </a:cubicBezTo>
                  <a:cubicBezTo>
                    <a:pt x="3167" y="379"/>
                    <a:pt x="2691" y="319"/>
                    <a:pt x="2131" y="160"/>
                  </a:cubicBezTo>
                  <a:cubicBezTo>
                    <a:pt x="1733" y="42"/>
                    <a:pt x="1382" y="1"/>
                    <a:pt x="10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19"/>
            <p:cNvSpPr/>
            <p:nvPr/>
          </p:nvSpPr>
          <p:spPr>
            <a:xfrm>
              <a:off x="7821810" y="15592"/>
              <a:ext cx="105419" cy="109825"/>
            </a:xfrm>
            <a:custGeom>
              <a:rect b="b" l="l" r="r" t="t"/>
              <a:pathLst>
                <a:path extrusionOk="0" h="3365" w="3230">
                  <a:moveTo>
                    <a:pt x="1967" y="1"/>
                  </a:moveTo>
                  <a:lnTo>
                    <a:pt x="1967" y="1"/>
                  </a:lnTo>
                  <a:cubicBezTo>
                    <a:pt x="1508" y="279"/>
                    <a:pt x="1443" y="722"/>
                    <a:pt x="722" y="1345"/>
                  </a:cubicBezTo>
                  <a:cubicBezTo>
                    <a:pt x="0" y="1968"/>
                    <a:pt x="214" y="2427"/>
                    <a:pt x="361" y="2689"/>
                  </a:cubicBezTo>
                  <a:cubicBezTo>
                    <a:pt x="459" y="2820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6" y="3365"/>
                    <a:pt x="3230" y="2558"/>
                    <a:pt x="3230" y="2558"/>
                  </a:cubicBezTo>
                  <a:lnTo>
                    <a:pt x="3230" y="2558"/>
                  </a:lnTo>
                  <a:cubicBezTo>
                    <a:pt x="3108" y="2591"/>
                    <a:pt x="2962" y="2615"/>
                    <a:pt x="2806" y="2615"/>
                  </a:cubicBezTo>
                  <a:cubicBezTo>
                    <a:pt x="2354" y="2615"/>
                    <a:pt x="1822" y="2413"/>
                    <a:pt x="1590" y="1656"/>
                  </a:cubicBezTo>
                  <a:cubicBezTo>
                    <a:pt x="1394" y="1066"/>
                    <a:pt x="1541" y="427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19"/>
            <p:cNvSpPr/>
            <p:nvPr/>
          </p:nvSpPr>
          <p:spPr>
            <a:xfrm>
              <a:off x="7986042" y="-140318"/>
              <a:ext cx="49250" cy="250101"/>
            </a:xfrm>
            <a:custGeom>
              <a:rect b="b" l="l" r="r" t="t"/>
              <a:pathLst>
                <a:path extrusionOk="0" h="7663" w="1509">
                  <a:moveTo>
                    <a:pt x="884" y="0"/>
                  </a:moveTo>
                  <a:cubicBezTo>
                    <a:pt x="563" y="0"/>
                    <a:pt x="328" y="369"/>
                    <a:pt x="328" y="369"/>
                  </a:cubicBezTo>
                  <a:cubicBezTo>
                    <a:pt x="50" y="778"/>
                    <a:pt x="1" y="1286"/>
                    <a:pt x="33" y="1860"/>
                  </a:cubicBezTo>
                  <a:cubicBezTo>
                    <a:pt x="99" y="2827"/>
                    <a:pt x="460" y="3975"/>
                    <a:pt x="558" y="5171"/>
                  </a:cubicBezTo>
                  <a:cubicBezTo>
                    <a:pt x="705" y="7056"/>
                    <a:pt x="50" y="7663"/>
                    <a:pt x="50" y="7663"/>
                  </a:cubicBezTo>
                  <a:cubicBezTo>
                    <a:pt x="738" y="7122"/>
                    <a:pt x="902" y="5368"/>
                    <a:pt x="771" y="3991"/>
                  </a:cubicBezTo>
                  <a:cubicBezTo>
                    <a:pt x="689" y="3286"/>
                    <a:pt x="673" y="2565"/>
                    <a:pt x="722" y="1860"/>
                  </a:cubicBezTo>
                  <a:cubicBezTo>
                    <a:pt x="755" y="1483"/>
                    <a:pt x="820" y="1205"/>
                    <a:pt x="919" y="1106"/>
                  </a:cubicBezTo>
                  <a:cubicBezTo>
                    <a:pt x="1181" y="844"/>
                    <a:pt x="1509" y="287"/>
                    <a:pt x="1099" y="57"/>
                  </a:cubicBezTo>
                  <a:cubicBezTo>
                    <a:pt x="1024" y="17"/>
                    <a:pt x="952" y="0"/>
                    <a:pt x="8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19"/>
            <p:cNvSpPr/>
            <p:nvPr/>
          </p:nvSpPr>
          <p:spPr>
            <a:xfrm>
              <a:off x="8048640" y="-122432"/>
              <a:ext cx="151960" cy="179245"/>
            </a:xfrm>
            <a:custGeom>
              <a:rect b="b" l="l" r="r" t="t"/>
              <a:pathLst>
                <a:path extrusionOk="0" h="5492" w="4656">
                  <a:moveTo>
                    <a:pt x="4360" y="1"/>
                  </a:moveTo>
                  <a:lnTo>
                    <a:pt x="4360" y="1"/>
                  </a:lnTo>
                  <a:cubicBezTo>
                    <a:pt x="4459" y="460"/>
                    <a:pt x="4344" y="952"/>
                    <a:pt x="4033" y="1312"/>
                  </a:cubicBezTo>
                  <a:cubicBezTo>
                    <a:pt x="3967" y="1378"/>
                    <a:pt x="3902" y="1443"/>
                    <a:pt x="3820" y="1492"/>
                  </a:cubicBezTo>
                  <a:cubicBezTo>
                    <a:pt x="3016" y="2066"/>
                    <a:pt x="1918" y="1788"/>
                    <a:pt x="1017" y="2410"/>
                  </a:cubicBezTo>
                  <a:cubicBezTo>
                    <a:pt x="99" y="3050"/>
                    <a:pt x="213" y="3951"/>
                    <a:pt x="197" y="4459"/>
                  </a:cubicBezTo>
                  <a:cubicBezTo>
                    <a:pt x="197" y="4820"/>
                    <a:pt x="148" y="5164"/>
                    <a:pt x="0" y="5492"/>
                  </a:cubicBezTo>
                  <a:cubicBezTo>
                    <a:pt x="312" y="5295"/>
                    <a:pt x="492" y="4951"/>
                    <a:pt x="476" y="4574"/>
                  </a:cubicBezTo>
                  <a:cubicBezTo>
                    <a:pt x="476" y="3926"/>
                    <a:pt x="534" y="3205"/>
                    <a:pt x="732" y="3205"/>
                  </a:cubicBezTo>
                  <a:cubicBezTo>
                    <a:pt x="745" y="3205"/>
                    <a:pt x="757" y="3208"/>
                    <a:pt x="771" y="3214"/>
                  </a:cubicBezTo>
                  <a:cubicBezTo>
                    <a:pt x="1000" y="3328"/>
                    <a:pt x="820" y="3574"/>
                    <a:pt x="722" y="3738"/>
                  </a:cubicBezTo>
                  <a:cubicBezTo>
                    <a:pt x="640" y="3886"/>
                    <a:pt x="476" y="4558"/>
                    <a:pt x="1197" y="4967"/>
                  </a:cubicBezTo>
                  <a:cubicBezTo>
                    <a:pt x="1197" y="4967"/>
                    <a:pt x="951" y="4443"/>
                    <a:pt x="1361" y="4148"/>
                  </a:cubicBezTo>
                  <a:cubicBezTo>
                    <a:pt x="1754" y="3869"/>
                    <a:pt x="2017" y="3705"/>
                    <a:pt x="1967" y="3132"/>
                  </a:cubicBezTo>
                  <a:cubicBezTo>
                    <a:pt x="1939" y="2628"/>
                    <a:pt x="2264" y="2187"/>
                    <a:pt x="2499" y="2187"/>
                  </a:cubicBezTo>
                  <a:cubicBezTo>
                    <a:pt x="2531" y="2187"/>
                    <a:pt x="2562" y="2196"/>
                    <a:pt x="2590" y="2214"/>
                  </a:cubicBezTo>
                  <a:cubicBezTo>
                    <a:pt x="2803" y="2345"/>
                    <a:pt x="2541" y="2558"/>
                    <a:pt x="2426" y="2623"/>
                  </a:cubicBezTo>
                  <a:cubicBezTo>
                    <a:pt x="2230" y="2722"/>
                    <a:pt x="2197" y="2984"/>
                    <a:pt x="2361" y="3148"/>
                  </a:cubicBezTo>
                  <a:cubicBezTo>
                    <a:pt x="2557" y="3394"/>
                    <a:pt x="2508" y="3722"/>
                    <a:pt x="2230" y="3804"/>
                  </a:cubicBezTo>
                  <a:cubicBezTo>
                    <a:pt x="2230" y="3804"/>
                    <a:pt x="2286" y="3810"/>
                    <a:pt x="2381" y="3810"/>
                  </a:cubicBezTo>
                  <a:cubicBezTo>
                    <a:pt x="2707" y="3810"/>
                    <a:pt x="3485" y="3732"/>
                    <a:pt x="3967" y="3033"/>
                  </a:cubicBezTo>
                  <a:cubicBezTo>
                    <a:pt x="4328" y="2525"/>
                    <a:pt x="4541" y="1935"/>
                    <a:pt x="4606" y="1312"/>
                  </a:cubicBezTo>
                  <a:cubicBezTo>
                    <a:pt x="4656" y="853"/>
                    <a:pt x="4574" y="411"/>
                    <a:pt x="43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19"/>
            <p:cNvSpPr/>
            <p:nvPr/>
          </p:nvSpPr>
          <p:spPr>
            <a:xfrm>
              <a:off x="7507772" y="63699"/>
              <a:ext cx="130583" cy="285545"/>
            </a:xfrm>
            <a:custGeom>
              <a:rect b="b" l="l" r="r" t="t"/>
              <a:pathLst>
                <a:path extrusionOk="0" h="8749" w="4001">
                  <a:moveTo>
                    <a:pt x="2081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66"/>
                    <a:pt x="329" y="1821"/>
                    <a:pt x="591" y="2362"/>
                  </a:cubicBezTo>
                  <a:cubicBezTo>
                    <a:pt x="827" y="2775"/>
                    <a:pt x="1266" y="3018"/>
                    <a:pt x="1727" y="3018"/>
                  </a:cubicBezTo>
                  <a:cubicBezTo>
                    <a:pt x="1906" y="3018"/>
                    <a:pt x="2088" y="2981"/>
                    <a:pt x="2263" y="2903"/>
                  </a:cubicBezTo>
                  <a:cubicBezTo>
                    <a:pt x="2968" y="2723"/>
                    <a:pt x="3099" y="1789"/>
                    <a:pt x="2492" y="1395"/>
                  </a:cubicBezTo>
                  <a:cubicBezTo>
                    <a:pt x="2412" y="1355"/>
                    <a:pt x="2330" y="1337"/>
                    <a:pt x="2251" y="1337"/>
                  </a:cubicBezTo>
                  <a:cubicBezTo>
                    <a:pt x="1910" y="1337"/>
                    <a:pt x="1618" y="1675"/>
                    <a:pt x="1738" y="2035"/>
                  </a:cubicBezTo>
                  <a:cubicBezTo>
                    <a:pt x="1876" y="2324"/>
                    <a:pt x="2199" y="2347"/>
                    <a:pt x="2328" y="2347"/>
                  </a:cubicBezTo>
                  <a:cubicBezTo>
                    <a:pt x="2352" y="2347"/>
                    <a:pt x="2370" y="2346"/>
                    <a:pt x="2378" y="2346"/>
                  </a:cubicBezTo>
                  <a:cubicBezTo>
                    <a:pt x="2443" y="2346"/>
                    <a:pt x="2443" y="2379"/>
                    <a:pt x="2443" y="2379"/>
                  </a:cubicBezTo>
                  <a:cubicBezTo>
                    <a:pt x="2487" y="2569"/>
                    <a:pt x="2244" y="2851"/>
                    <a:pt x="1783" y="2851"/>
                  </a:cubicBezTo>
                  <a:cubicBezTo>
                    <a:pt x="1727" y="2851"/>
                    <a:pt x="1669" y="2847"/>
                    <a:pt x="1607" y="2838"/>
                  </a:cubicBezTo>
                  <a:cubicBezTo>
                    <a:pt x="1410" y="2805"/>
                    <a:pt x="1230" y="2707"/>
                    <a:pt x="1099" y="2575"/>
                  </a:cubicBezTo>
                  <a:cubicBezTo>
                    <a:pt x="411" y="1920"/>
                    <a:pt x="738" y="543"/>
                    <a:pt x="1755" y="281"/>
                  </a:cubicBezTo>
                  <a:cubicBezTo>
                    <a:pt x="1902" y="240"/>
                    <a:pt x="2054" y="219"/>
                    <a:pt x="2205" y="219"/>
                  </a:cubicBezTo>
                  <a:cubicBezTo>
                    <a:pt x="2357" y="219"/>
                    <a:pt x="2509" y="240"/>
                    <a:pt x="2656" y="281"/>
                  </a:cubicBezTo>
                  <a:cubicBezTo>
                    <a:pt x="2836" y="330"/>
                    <a:pt x="3017" y="428"/>
                    <a:pt x="3181" y="543"/>
                  </a:cubicBezTo>
                  <a:cubicBezTo>
                    <a:pt x="3525" y="838"/>
                    <a:pt x="3738" y="1248"/>
                    <a:pt x="3771" y="1707"/>
                  </a:cubicBezTo>
                  <a:cubicBezTo>
                    <a:pt x="3836" y="2428"/>
                    <a:pt x="3443" y="3182"/>
                    <a:pt x="2886" y="3706"/>
                  </a:cubicBezTo>
                  <a:cubicBezTo>
                    <a:pt x="2328" y="4264"/>
                    <a:pt x="1558" y="4559"/>
                    <a:pt x="984" y="5083"/>
                  </a:cubicBezTo>
                  <a:cubicBezTo>
                    <a:pt x="427" y="5591"/>
                    <a:pt x="83" y="6296"/>
                    <a:pt x="34" y="7050"/>
                  </a:cubicBezTo>
                  <a:cubicBezTo>
                    <a:pt x="1" y="7771"/>
                    <a:pt x="394" y="8509"/>
                    <a:pt x="1033" y="8689"/>
                  </a:cubicBezTo>
                  <a:cubicBezTo>
                    <a:pt x="1161" y="8730"/>
                    <a:pt x="1292" y="8749"/>
                    <a:pt x="1422" y="8749"/>
                  </a:cubicBezTo>
                  <a:cubicBezTo>
                    <a:pt x="1923" y="8749"/>
                    <a:pt x="2395" y="8464"/>
                    <a:pt x="2525" y="8034"/>
                  </a:cubicBezTo>
                  <a:cubicBezTo>
                    <a:pt x="2722" y="7558"/>
                    <a:pt x="2509" y="7017"/>
                    <a:pt x="2050" y="6788"/>
                  </a:cubicBezTo>
                  <a:cubicBezTo>
                    <a:pt x="1935" y="6739"/>
                    <a:pt x="1820" y="6706"/>
                    <a:pt x="1705" y="6706"/>
                  </a:cubicBezTo>
                  <a:cubicBezTo>
                    <a:pt x="1662" y="6699"/>
                    <a:pt x="1619" y="6695"/>
                    <a:pt x="1577" y="6695"/>
                  </a:cubicBezTo>
                  <a:cubicBezTo>
                    <a:pt x="1249" y="6695"/>
                    <a:pt x="955" y="6913"/>
                    <a:pt x="853" y="7247"/>
                  </a:cubicBezTo>
                  <a:cubicBezTo>
                    <a:pt x="724" y="7724"/>
                    <a:pt x="990" y="7998"/>
                    <a:pt x="1301" y="7998"/>
                  </a:cubicBezTo>
                  <a:cubicBezTo>
                    <a:pt x="1386" y="7998"/>
                    <a:pt x="1474" y="7977"/>
                    <a:pt x="1558" y="7935"/>
                  </a:cubicBezTo>
                  <a:cubicBezTo>
                    <a:pt x="1869" y="7788"/>
                    <a:pt x="1935" y="7362"/>
                    <a:pt x="1673" y="7116"/>
                  </a:cubicBezTo>
                  <a:cubicBezTo>
                    <a:pt x="1596" y="7049"/>
                    <a:pt x="1497" y="7015"/>
                    <a:pt x="1396" y="7015"/>
                  </a:cubicBezTo>
                  <a:cubicBezTo>
                    <a:pt x="1323" y="7015"/>
                    <a:pt x="1249" y="7032"/>
                    <a:pt x="1181" y="7067"/>
                  </a:cubicBezTo>
                  <a:cubicBezTo>
                    <a:pt x="1162" y="7078"/>
                    <a:pt x="1148" y="7082"/>
                    <a:pt x="1138" y="7082"/>
                  </a:cubicBezTo>
                  <a:cubicBezTo>
                    <a:pt x="1106" y="7082"/>
                    <a:pt x="1115" y="7034"/>
                    <a:pt x="1115" y="7034"/>
                  </a:cubicBezTo>
                  <a:cubicBezTo>
                    <a:pt x="1226" y="6813"/>
                    <a:pt x="1521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37" y="6788"/>
                    <a:pt x="1919" y="6821"/>
                    <a:pt x="2001" y="6854"/>
                  </a:cubicBezTo>
                  <a:cubicBezTo>
                    <a:pt x="2459" y="7034"/>
                    <a:pt x="2656" y="7558"/>
                    <a:pt x="2459" y="8001"/>
                  </a:cubicBezTo>
                  <a:cubicBezTo>
                    <a:pt x="2320" y="8394"/>
                    <a:pt x="1915" y="8640"/>
                    <a:pt x="1474" y="8640"/>
                  </a:cubicBezTo>
                  <a:cubicBezTo>
                    <a:pt x="1345" y="8640"/>
                    <a:pt x="1212" y="8619"/>
                    <a:pt x="1083" y="8575"/>
                  </a:cubicBezTo>
                  <a:cubicBezTo>
                    <a:pt x="509" y="8411"/>
                    <a:pt x="148" y="7722"/>
                    <a:pt x="181" y="7067"/>
                  </a:cubicBezTo>
                  <a:cubicBezTo>
                    <a:pt x="230" y="6345"/>
                    <a:pt x="574" y="5690"/>
                    <a:pt x="1099" y="5214"/>
                  </a:cubicBezTo>
                  <a:cubicBezTo>
                    <a:pt x="1640" y="4723"/>
                    <a:pt x="2410" y="4428"/>
                    <a:pt x="3000" y="3838"/>
                  </a:cubicBezTo>
                  <a:cubicBezTo>
                    <a:pt x="3590" y="3297"/>
                    <a:pt x="4000" y="2493"/>
                    <a:pt x="3935" y="1707"/>
                  </a:cubicBezTo>
                  <a:cubicBezTo>
                    <a:pt x="3869" y="920"/>
                    <a:pt x="3312" y="248"/>
                    <a:pt x="2558" y="68"/>
                  </a:cubicBezTo>
                  <a:cubicBezTo>
                    <a:pt x="2399" y="22"/>
                    <a:pt x="2239" y="0"/>
                    <a:pt x="20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19"/>
            <p:cNvSpPr/>
            <p:nvPr/>
          </p:nvSpPr>
          <p:spPr>
            <a:xfrm>
              <a:off x="7510448" y="171827"/>
              <a:ext cx="55680" cy="78656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cubicBezTo>
                    <a:pt x="1509" y="0"/>
                    <a:pt x="1378" y="66"/>
                    <a:pt x="1345" y="164"/>
                  </a:cubicBezTo>
                  <a:cubicBezTo>
                    <a:pt x="1330" y="254"/>
                    <a:pt x="1233" y="330"/>
                    <a:pt x="1066" y="330"/>
                  </a:cubicBezTo>
                  <a:cubicBezTo>
                    <a:pt x="1050" y="330"/>
                    <a:pt x="1034" y="329"/>
                    <a:pt x="1017" y="328"/>
                  </a:cubicBezTo>
                  <a:cubicBezTo>
                    <a:pt x="820" y="328"/>
                    <a:pt x="1" y="393"/>
                    <a:pt x="50" y="2410"/>
                  </a:cubicBezTo>
                  <a:cubicBezTo>
                    <a:pt x="115" y="1983"/>
                    <a:pt x="378" y="1606"/>
                    <a:pt x="755" y="1393"/>
                  </a:cubicBezTo>
                  <a:cubicBezTo>
                    <a:pt x="1394" y="1115"/>
                    <a:pt x="1705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19"/>
            <p:cNvSpPr/>
            <p:nvPr/>
          </p:nvSpPr>
          <p:spPr>
            <a:xfrm>
              <a:off x="7532935" y="-60356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lnTo>
                    <a:pt x="5245" y="0"/>
                  </a:lnTo>
                  <a:cubicBezTo>
                    <a:pt x="2885" y="672"/>
                    <a:pt x="4180" y="2180"/>
                    <a:pt x="4262" y="4426"/>
                  </a:cubicBezTo>
                  <a:cubicBezTo>
                    <a:pt x="4344" y="6262"/>
                    <a:pt x="3262" y="7966"/>
                    <a:pt x="1557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19" y="9498"/>
                    <a:pt x="675" y="9322"/>
                    <a:pt x="977" y="9322"/>
                  </a:cubicBezTo>
                  <a:cubicBezTo>
                    <a:pt x="1203" y="9322"/>
                    <a:pt x="1398" y="9421"/>
                    <a:pt x="1525" y="9540"/>
                  </a:cubicBezTo>
                  <a:cubicBezTo>
                    <a:pt x="1628" y="9632"/>
                    <a:pt x="1726" y="9662"/>
                    <a:pt x="1818" y="9662"/>
                  </a:cubicBezTo>
                  <a:cubicBezTo>
                    <a:pt x="1978" y="9662"/>
                    <a:pt x="2120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8"/>
                    <a:pt x="2770" y="9229"/>
                    <a:pt x="2574" y="8917"/>
                  </a:cubicBezTo>
                  <a:cubicBezTo>
                    <a:pt x="2479" y="8782"/>
                    <a:pt x="2329" y="8691"/>
                    <a:pt x="2168" y="8691"/>
                  </a:cubicBezTo>
                  <a:cubicBezTo>
                    <a:pt x="2134" y="8691"/>
                    <a:pt x="2100" y="8695"/>
                    <a:pt x="2065" y="8704"/>
                  </a:cubicBezTo>
                  <a:cubicBezTo>
                    <a:pt x="2065" y="8704"/>
                    <a:pt x="2262" y="8655"/>
                    <a:pt x="3311" y="7802"/>
                  </a:cubicBezTo>
                  <a:cubicBezTo>
                    <a:pt x="4606" y="6737"/>
                    <a:pt x="4524" y="7098"/>
                    <a:pt x="5458" y="6606"/>
                  </a:cubicBezTo>
                  <a:cubicBezTo>
                    <a:pt x="6393" y="6114"/>
                    <a:pt x="6081" y="5131"/>
                    <a:pt x="6081" y="5131"/>
                  </a:cubicBezTo>
                  <a:lnTo>
                    <a:pt x="6081" y="5131"/>
                  </a:lnTo>
                  <a:cubicBezTo>
                    <a:pt x="6036" y="5252"/>
                    <a:pt x="5976" y="5429"/>
                    <a:pt x="5514" y="5429"/>
                  </a:cubicBezTo>
                  <a:cubicBezTo>
                    <a:pt x="5476" y="5429"/>
                    <a:pt x="5436" y="5428"/>
                    <a:pt x="5393" y="5426"/>
                  </a:cubicBezTo>
                  <a:cubicBezTo>
                    <a:pt x="5366" y="5424"/>
                    <a:pt x="5340" y="5422"/>
                    <a:pt x="5313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09" y="6065"/>
                    <a:pt x="4327" y="6163"/>
                    <a:pt x="4213" y="6245"/>
                  </a:cubicBezTo>
                  <a:cubicBezTo>
                    <a:pt x="4557" y="5917"/>
                    <a:pt x="4606" y="5131"/>
                    <a:pt x="4721" y="4491"/>
                  </a:cubicBezTo>
                  <a:cubicBezTo>
                    <a:pt x="4819" y="3852"/>
                    <a:pt x="5114" y="4065"/>
                    <a:pt x="5672" y="3672"/>
                  </a:cubicBezTo>
                  <a:cubicBezTo>
                    <a:pt x="6245" y="3295"/>
                    <a:pt x="5934" y="2787"/>
                    <a:pt x="5885" y="2656"/>
                  </a:cubicBezTo>
                  <a:cubicBezTo>
                    <a:pt x="5852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3" y="2426"/>
                    <a:pt x="4918" y="2656"/>
                    <a:pt x="4852" y="2967"/>
                  </a:cubicBezTo>
                  <a:cubicBezTo>
                    <a:pt x="4852" y="3117"/>
                    <a:pt x="4749" y="3302"/>
                    <a:pt x="4611" y="3302"/>
                  </a:cubicBezTo>
                  <a:cubicBezTo>
                    <a:pt x="4583" y="3302"/>
                    <a:pt x="4554" y="3295"/>
                    <a:pt x="4524" y="3278"/>
                  </a:cubicBezTo>
                  <a:cubicBezTo>
                    <a:pt x="4327" y="3164"/>
                    <a:pt x="4409" y="2885"/>
                    <a:pt x="4409" y="2885"/>
                  </a:cubicBezTo>
                  <a:cubicBezTo>
                    <a:pt x="4606" y="2295"/>
                    <a:pt x="5196" y="2508"/>
                    <a:pt x="5639" y="1820"/>
                  </a:cubicBezTo>
                  <a:cubicBezTo>
                    <a:pt x="6049" y="1213"/>
                    <a:pt x="5491" y="590"/>
                    <a:pt x="5278" y="410"/>
                  </a:cubicBezTo>
                  <a:cubicBezTo>
                    <a:pt x="5163" y="295"/>
                    <a:pt x="5147" y="115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19"/>
            <p:cNvSpPr/>
            <p:nvPr/>
          </p:nvSpPr>
          <p:spPr>
            <a:xfrm>
              <a:off x="7508326" y="-156669"/>
              <a:ext cx="90961" cy="265930"/>
            </a:xfrm>
            <a:custGeom>
              <a:rect b="b" l="l" r="r" t="t"/>
              <a:pathLst>
                <a:path extrusionOk="0" h="8148" w="2787">
                  <a:moveTo>
                    <a:pt x="689" y="1"/>
                  </a:moveTo>
                  <a:cubicBezTo>
                    <a:pt x="688" y="1"/>
                    <a:pt x="66" y="181"/>
                    <a:pt x="213" y="1066"/>
                  </a:cubicBezTo>
                  <a:cubicBezTo>
                    <a:pt x="295" y="1558"/>
                    <a:pt x="557" y="2017"/>
                    <a:pt x="934" y="2361"/>
                  </a:cubicBezTo>
                  <a:cubicBezTo>
                    <a:pt x="1115" y="2558"/>
                    <a:pt x="1311" y="2722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49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56"/>
                    <a:pt x="17" y="8147"/>
                  </a:cubicBezTo>
                  <a:cubicBezTo>
                    <a:pt x="17" y="8000"/>
                    <a:pt x="66" y="6934"/>
                    <a:pt x="1213" y="6131"/>
                  </a:cubicBezTo>
                  <a:cubicBezTo>
                    <a:pt x="2508" y="5230"/>
                    <a:pt x="2787" y="4295"/>
                    <a:pt x="2344" y="2902"/>
                  </a:cubicBezTo>
                  <a:cubicBezTo>
                    <a:pt x="2279" y="2722"/>
                    <a:pt x="2197" y="2525"/>
                    <a:pt x="2098" y="2361"/>
                  </a:cubicBezTo>
                  <a:cubicBezTo>
                    <a:pt x="1492" y="1230"/>
                    <a:pt x="394" y="968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19"/>
            <p:cNvSpPr/>
            <p:nvPr/>
          </p:nvSpPr>
          <p:spPr>
            <a:xfrm>
              <a:off x="8570220" y="1386465"/>
              <a:ext cx="75491" cy="68637"/>
            </a:xfrm>
            <a:custGeom>
              <a:rect b="b" l="l" r="r" t="t"/>
              <a:pathLst>
                <a:path extrusionOk="0" h="2103" w="2313">
                  <a:moveTo>
                    <a:pt x="1798" y="0"/>
                  </a:moveTo>
                  <a:cubicBezTo>
                    <a:pt x="1319" y="0"/>
                    <a:pt x="1021" y="389"/>
                    <a:pt x="935" y="1090"/>
                  </a:cubicBezTo>
                  <a:cubicBezTo>
                    <a:pt x="919" y="1205"/>
                    <a:pt x="870" y="1336"/>
                    <a:pt x="821" y="1435"/>
                  </a:cubicBezTo>
                  <a:cubicBezTo>
                    <a:pt x="620" y="1761"/>
                    <a:pt x="247" y="1799"/>
                    <a:pt x="82" y="1799"/>
                  </a:cubicBezTo>
                  <a:cubicBezTo>
                    <a:pt x="32" y="1799"/>
                    <a:pt x="1" y="1795"/>
                    <a:pt x="1" y="1795"/>
                  </a:cubicBezTo>
                  <a:lnTo>
                    <a:pt x="1" y="1795"/>
                  </a:lnTo>
                  <a:cubicBezTo>
                    <a:pt x="121" y="1850"/>
                    <a:pt x="703" y="2102"/>
                    <a:pt x="1242" y="2102"/>
                  </a:cubicBezTo>
                  <a:cubicBezTo>
                    <a:pt x="1510" y="2102"/>
                    <a:pt x="1767" y="2040"/>
                    <a:pt x="1952" y="1861"/>
                  </a:cubicBezTo>
                  <a:cubicBezTo>
                    <a:pt x="2066" y="1746"/>
                    <a:pt x="2148" y="1599"/>
                    <a:pt x="2197" y="1435"/>
                  </a:cubicBezTo>
                  <a:cubicBezTo>
                    <a:pt x="2312" y="992"/>
                    <a:pt x="2066" y="549"/>
                    <a:pt x="1952" y="386"/>
                  </a:cubicBezTo>
                  <a:cubicBezTo>
                    <a:pt x="1870" y="271"/>
                    <a:pt x="1886" y="107"/>
                    <a:pt x="2017" y="25"/>
                  </a:cubicBezTo>
                  <a:cubicBezTo>
                    <a:pt x="1940" y="8"/>
                    <a:pt x="1867" y="0"/>
                    <a:pt x="179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19"/>
            <p:cNvSpPr/>
            <p:nvPr/>
          </p:nvSpPr>
          <p:spPr>
            <a:xfrm>
              <a:off x="8495872" y="1391556"/>
              <a:ext cx="151438" cy="178690"/>
            </a:xfrm>
            <a:custGeom>
              <a:rect b="b" l="l" r="r" t="t"/>
              <a:pathLst>
                <a:path extrusionOk="0" h="5475" w="4640">
                  <a:moveTo>
                    <a:pt x="279" y="0"/>
                  </a:moveTo>
                  <a:lnTo>
                    <a:pt x="279" y="0"/>
                  </a:lnTo>
                  <a:cubicBezTo>
                    <a:pt x="83" y="393"/>
                    <a:pt x="1" y="836"/>
                    <a:pt x="66" y="1279"/>
                  </a:cubicBezTo>
                  <a:cubicBezTo>
                    <a:pt x="115" y="1901"/>
                    <a:pt x="328" y="2508"/>
                    <a:pt x="689" y="3016"/>
                  </a:cubicBezTo>
                  <a:cubicBezTo>
                    <a:pt x="1182" y="3699"/>
                    <a:pt x="1948" y="3777"/>
                    <a:pt x="2273" y="3777"/>
                  </a:cubicBezTo>
                  <a:cubicBezTo>
                    <a:pt x="2369" y="3777"/>
                    <a:pt x="2426" y="3770"/>
                    <a:pt x="2426" y="3770"/>
                  </a:cubicBezTo>
                  <a:cubicBezTo>
                    <a:pt x="2164" y="3688"/>
                    <a:pt x="2115" y="3360"/>
                    <a:pt x="2295" y="3131"/>
                  </a:cubicBezTo>
                  <a:cubicBezTo>
                    <a:pt x="2459" y="2967"/>
                    <a:pt x="2426" y="2705"/>
                    <a:pt x="2230" y="2590"/>
                  </a:cubicBezTo>
                  <a:cubicBezTo>
                    <a:pt x="2115" y="2541"/>
                    <a:pt x="1836" y="2328"/>
                    <a:pt x="2066" y="2180"/>
                  </a:cubicBezTo>
                  <a:cubicBezTo>
                    <a:pt x="2094" y="2165"/>
                    <a:pt x="2124" y="2158"/>
                    <a:pt x="2156" y="2158"/>
                  </a:cubicBezTo>
                  <a:cubicBezTo>
                    <a:pt x="2402" y="2158"/>
                    <a:pt x="2732" y="2589"/>
                    <a:pt x="2689" y="3098"/>
                  </a:cubicBezTo>
                  <a:cubicBezTo>
                    <a:pt x="2640" y="3688"/>
                    <a:pt x="2902" y="3836"/>
                    <a:pt x="3295" y="4131"/>
                  </a:cubicBezTo>
                  <a:cubicBezTo>
                    <a:pt x="3705" y="4409"/>
                    <a:pt x="3459" y="4934"/>
                    <a:pt x="3459" y="4934"/>
                  </a:cubicBezTo>
                  <a:cubicBezTo>
                    <a:pt x="4180" y="4524"/>
                    <a:pt x="4016" y="3852"/>
                    <a:pt x="3934" y="3705"/>
                  </a:cubicBezTo>
                  <a:cubicBezTo>
                    <a:pt x="3836" y="3557"/>
                    <a:pt x="3656" y="3295"/>
                    <a:pt x="3885" y="3196"/>
                  </a:cubicBezTo>
                  <a:cubicBezTo>
                    <a:pt x="3899" y="3191"/>
                    <a:pt x="3912" y="3188"/>
                    <a:pt x="3924" y="3188"/>
                  </a:cubicBezTo>
                  <a:cubicBezTo>
                    <a:pt x="4124" y="3188"/>
                    <a:pt x="4197" y="3909"/>
                    <a:pt x="4197" y="4557"/>
                  </a:cubicBezTo>
                  <a:cubicBezTo>
                    <a:pt x="4164" y="4917"/>
                    <a:pt x="4328" y="5278"/>
                    <a:pt x="4639" y="5475"/>
                  </a:cubicBezTo>
                  <a:cubicBezTo>
                    <a:pt x="4508" y="5147"/>
                    <a:pt x="4443" y="4803"/>
                    <a:pt x="4459" y="4459"/>
                  </a:cubicBezTo>
                  <a:cubicBezTo>
                    <a:pt x="4459" y="3950"/>
                    <a:pt x="4541" y="3016"/>
                    <a:pt x="3639" y="2410"/>
                  </a:cubicBezTo>
                  <a:cubicBezTo>
                    <a:pt x="2722" y="1787"/>
                    <a:pt x="1623" y="2049"/>
                    <a:pt x="837" y="1492"/>
                  </a:cubicBezTo>
                  <a:cubicBezTo>
                    <a:pt x="755" y="1426"/>
                    <a:pt x="673" y="1361"/>
                    <a:pt x="607" y="1295"/>
                  </a:cubicBezTo>
                  <a:cubicBezTo>
                    <a:pt x="296" y="934"/>
                    <a:pt x="181" y="459"/>
                    <a:pt x="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19"/>
            <p:cNvSpPr/>
            <p:nvPr/>
          </p:nvSpPr>
          <p:spPr>
            <a:xfrm>
              <a:off x="8438104" y="1341131"/>
              <a:ext cx="96868" cy="63741"/>
            </a:xfrm>
            <a:custGeom>
              <a:rect b="b" l="l" r="r" t="t"/>
              <a:pathLst>
                <a:path extrusionOk="0" h="1953" w="2968">
                  <a:moveTo>
                    <a:pt x="2041" y="0"/>
                  </a:moveTo>
                  <a:cubicBezTo>
                    <a:pt x="336" y="0"/>
                    <a:pt x="312" y="1081"/>
                    <a:pt x="312" y="1365"/>
                  </a:cubicBezTo>
                  <a:cubicBezTo>
                    <a:pt x="312" y="1561"/>
                    <a:pt x="181" y="1725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6" y="1952"/>
                    <a:pt x="1843" y="1306"/>
                    <a:pt x="2049" y="791"/>
                  </a:cubicBezTo>
                  <a:cubicBezTo>
                    <a:pt x="2197" y="398"/>
                    <a:pt x="2557" y="135"/>
                    <a:pt x="2967" y="86"/>
                  </a:cubicBezTo>
                  <a:cubicBezTo>
                    <a:pt x="2613" y="27"/>
                    <a:pt x="2307" y="0"/>
                    <a:pt x="20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19"/>
            <p:cNvSpPr/>
            <p:nvPr/>
          </p:nvSpPr>
          <p:spPr>
            <a:xfrm>
              <a:off x="8400636" y="1340250"/>
              <a:ext cx="47651" cy="36750"/>
            </a:xfrm>
            <a:custGeom>
              <a:rect b="b" l="l" r="r" t="t"/>
              <a:pathLst>
                <a:path extrusionOk="0" h="1126" w="1460">
                  <a:moveTo>
                    <a:pt x="485" y="1"/>
                  </a:moveTo>
                  <a:cubicBezTo>
                    <a:pt x="438" y="1"/>
                    <a:pt x="391" y="10"/>
                    <a:pt x="345" y="31"/>
                  </a:cubicBezTo>
                  <a:cubicBezTo>
                    <a:pt x="99" y="146"/>
                    <a:pt x="1" y="425"/>
                    <a:pt x="99" y="654"/>
                  </a:cubicBezTo>
                  <a:cubicBezTo>
                    <a:pt x="198" y="867"/>
                    <a:pt x="362" y="1015"/>
                    <a:pt x="575" y="1080"/>
                  </a:cubicBezTo>
                  <a:cubicBezTo>
                    <a:pt x="659" y="1110"/>
                    <a:pt x="743" y="1125"/>
                    <a:pt x="825" y="1125"/>
                  </a:cubicBezTo>
                  <a:cubicBezTo>
                    <a:pt x="968" y="1125"/>
                    <a:pt x="1106" y="1081"/>
                    <a:pt x="1230" y="998"/>
                  </a:cubicBezTo>
                  <a:cubicBezTo>
                    <a:pt x="1378" y="884"/>
                    <a:pt x="1460" y="703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39" y="902"/>
                    <a:pt x="766" y="902"/>
                  </a:cubicBezTo>
                  <a:cubicBezTo>
                    <a:pt x="751" y="902"/>
                    <a:pt x="737" y="901"/>
                    <a:pt x="722" y="900"/>
                  </a:cubicBezTo>
                  <a:cubicBezTo>
                    <a:pt x="148" y="834"/>
                    <a:pt x="66" y="261"/>
                    <a:pt x="345" y="113"/>
                  </a:cubicBezTo>
                  <a:cubicBezTo>
                    <a:pt x="393" y="85"/>
                    <a:pt x="444" y="71"/>
                    <a:pt x="492" y="71"/>
                  </a:cubicBezTo>
                  <a:cubicBezTo>
                    <a:pt x="609" y="71"/>
                    <a:pt x="711" y="150"/>
                    <a:pt x="722" y="277"/>
                  </a:cubicBezTo>
                  <a:cubicBezTo>
                    <a:pt x="744" y="389"/>
                    <a:pt x="653" y="455"/>
                    <a:pt x="603" y="455"/>
                  </a:cubicBezTo>
                  <a:cubicBezTo>
                    <a:pt x="579" y="455"/>
                    <a:pt x="564" y="440"/>
                    <a:pt x="575" y="408"/>
                  </a:cubicBezTo>
                  <a:cubicBezTo>
                    <a:pt x="587" y="335"/>
                    <a:pt x="553" y="270"/>
                    <a:pt x="480" y="270"/>
                  </a:cubicBezTo>
                  <a:cubicBezTo>
                    <a:pt x="456" y="270"/>
                    <a:pt x="427" y="277"/>
                    <a:pt x="394" y="294"/>
                  </a:cubicBezTo>
                  <a:cubicBezTo>
                    <a:pt x="280" y="359"/>
                    <a:pt x="394" y="523"/>
                    <a:pt x="394" y="523"/>
                  </a:cubicBezTo>
                  <a:cubicBezTo>
                    <a:pt x="448" y="567"/>
                    <a:pt x="507" y="586"/>
                    <a:pt x="563" y="586"/>
                  </a:cubicBezTo>
                  <a:cubicBezTo>
                    <a:pt x="698" y="586"/>
                    <a:pt x="820" y="476"/>
                    <a:pt x="820" y="326"/>
                  </a:cubicBezTo>
                  <a:cubicBezTo>
                    <a:pt x="820" y="133"/>
                    <a:pt x="658" y="1"/>
                    <a:pt x="4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19"/>
            <p:cNvSpPr/>
            <p:nvPr/>
          </p:nvSpPr>
          <p:spPr>
            <a:xfrm>
              <a:off x="9015853" y="1369167"/>
              <a:ext cx="89916" cy="350886"/>
            </a:xfrm>
            <a:custGeom>
              <a:rect b="b" l="l" r="r" t="t"/>
              <a:pathLst>
                <a:path extrusionOk="0" h="10751" w="2755">
                  <a:moveTo>
                    <a:pt x="1308" y="1"/>
                  </a:moveTo>
                  <a:cubicBezTo>
                    <a:pt x="725" y="1"/>
                    <a:pt x="172" y="377"/>
                    <a:pt x="99" y="899"/>
                  </a:cubicBezTo>
                  <a:cubicBezTo>
                    <a:pt x="1" y="1424"/>
                    <a:pt x="378" y="1915"/>
                    <a:pt x="902" y="1965"/>
                  </a:cubicBezTo>
                  <a:lnTo>
                    <a:pt x="1066" y="1965"/>
                  </a:lnTo>
                  <a:cubicBezTo>
                    <a:pt x="1591" y="1932"/>
                    <a:pt x="1853" y="1342"/>
                    <a:pt x="1656" y="1079"/>
                  </a:cubicBezTo>
                  <a:cubicBezTo>
                    <a:pt x="1574" y="961"/>
                    <a:pt x="1455" y="909"/>
                    <a:pt x="1337" y="909"/>
                  </a:cubicBezTo>
                  <a:cubicBezTo>
                    <a:pt x="1129" y="909"/>
                    <a:pt x="925" y="1074"/>
                    <a:pt x="935" y="1325"/>
                  </a:cubicBezTo>
                  <a:cubicBezTo>
                    <a:pt x="968" y="1637"/>
                    <a:pt x="1312" y="1620"/>
                    <a:pt x="1345" y="1653"/>
                  </a:cubicBezTo>
                  <a:cubicBezTo>
                    <a:pt x="1394" y="1702"/>
                    <a:pt x="1345" y="1752"/>
                    <a:pt x="1345" y="1752"/>
                  </a:cubicBezTo>
                  <a:cubicBezTo>
                    <a:pt x="1312" y="1817"/>
                    <a:pt x="1247" y="1866"/>
                    <a:pt x="1181" y="1899"/>
                  </a:cubicBezTo>
                  <a:cubicBezTo>
                    <a:pt x="1148" y="1899"/>
                    <a:pt x="1132" y="1915"/>
                    <a:pt x="1116" y="1915"/>
                  </a:cubicBezTo>
                  <a:lnTo>
                    <a:pt x="1099" y="1915"/>
                  </a:lnTo>
                  <a:cubicBezTo>
                    <a:pt x="1066" y="1919"/>
                    <a:pt x="1034" y="1921"/>
                    <a:pt x="1002" y="1921"/>
                  </a:cubicBezTo>
                  <a:cubicBezTo>
                    <a:pt x="490" y="1921"/>
                    <a:pt x="90" y="1440"/>
                    <a:pt x="198" y="916"/>
                  </a:cubicBezTo>
                  <a:cubicBezTo>
                    <a:pt x="269" y="444"/>
                    <a:pt x="765" y="120"/>
                    <a:pt x="1282" y="120"/>
                  </a:cubicBezTo>
                  <a:cubicBezTo>
                    <a:pt x="1591" y="120"/>
                    <a:pt x="1909" y="236"/>
                    <a:pt x="2148" y="506"/>
                  </a:cubicBezTo>
                  <a:cubicBezTo>
                    <a:pt x="2443" y="916"/>
                    <a:pt x="2591" y="1440"/>
                    <a:pt x="2558" y="1948"/>
                  </a:cubicBezTo>
                  <a:cubicBezTo>
                    <a:pt x="2525" y="2456"/>
                    <a:pt x="2427" y="2964"/>
                    <a:pt x="2247" y="3440"/>
                  </a:cubicBezTo>
                  <a:cubicBezTo>
                    <a:pt x="1427" y="5456"/>
                    <a:pt x="525" y="7505"/>
                    <a:pt x="1148" y="8980"/>
                  </a:cubicBezTo>
                  <a:cubicBezTo>
                    <a:pt x="1631" y="10151"/>
                    <a:pt x="2401" y="10590"/>
                    <a:pt x="2619" y="10717"/>
                  </a:cubicBezTo>
                  <a:lnTo>
                    <a:pt x="2619" y="10717"/>
                  </a:lnTo>
                  <a:cubicBezTo>
                    <a:pt x="1974" y="10306"/>
                    <a:pt x="1486" y="9681"/>
                    <a:pt x="1247" y="8947"/>
                  </a:cubicBezTo>
                  <a:cubicBezTo>
                    <a:pt x="673" y="7521"/>
                    <a:pt x="1574" y="5554"/>
                    <a:pt x="2410" y="3505"/>
                  </a:cubicBezTo>
                  <a:cubicBezTo>
                    <a:pt x="2591" y="3014"/>
                    <a:pt x="2705" y="2489"/>
                    <a:pt x="2722" y="1965"/>
                  </a:cubicBezTo>
                  <a:cubicBezTo>
                    <a:pt x="2755" y="1407"/>
                    <a:pt x="2591" y="850"/>
                    <a:pt x="2247" y="407"/>
                  </a:cubicBezTo>
                  <a:cubicBezTo>
                    <a:pt x="1979" y="122"/>
                    <a:pt x="1639" y="1"/>
                    <a:pt x="1308" y="1"/>
                  </a:cubicBezTo>
                  <a:close/>
                  <a:moveTo>
                    <a:pt x="2619" y="10717"/>
                  </a:moveTo>
                  <a:cubicBezTo>
                    <a:pt x="2637" y="10728"/>
                    <a:pt x="2655" y="10739"/>
                    <a:pt x="2673" y="10750"/>
                  </a:cubicBezTo>
                  <a:cubicBezTo>
                    <a:pt x="2664" y="10743"/>
                    <a:pt x="2646" y="10732"/>
                    <a:pt x="2619" y="1071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19"/>
            <p:cNvSpPr/>
            <p:nvPr/>
          </p:nvSpPr>
          <p:spPr>
            <a:xfrm>
              <a:off x="8999697" y="1048112"/>
              <a:ext cx="79864" cy="178168"/>
            </a:xfrm>
            <a:custGeom>
              <a:rect b="b" l="l" r="r" t="t"/>
              <a:pathLst>
                <a:path extrusionOk="0" h="5459" w="2447">
                  <a:moveTo>
                    <a:pt x="993" y="1"/>
                  </a:moveTo>
                  <a:cubicBezTo>
                    <a:pt x="641" y="1"/>
                    <a:pt x="0" y="573"/>
                    <a:pt x="299" y="2426"/>
                  </a:cubicBezTo>
                  <a:cubicBezTo>
                    <a:pt x="611" y="4458"/>
                    <a:pt x="2184" y="5409"/>
                    <a:pt x="2446" y="5458"/>
                  </a:cubicBezTo>
                  <a:cubicBezTo>
                    <a:pt x="2446" y="5458"/>
                    <a:pt x="922" y="4475"/>
                    <a:pt x="791" y="2803"/>
                  </a:cubicBezTo>
                  <a:cubicBezTo>
                    <a:pt x="660" y="1131"/>
                    <a:pt x="1168" y="1098"/>
                    <a:pt x="1332" y="738"/>
                  </a:cubicBezTo>
                  <a:cubicBezTo>
                    <a:pt x="1479" y="377"/>
                    <a:pt x="1414" y="115"/>
                    <a:pt x="1086" y="16"/>
                  </a:cubicBezTo>
                  <a:cubicBezTo>
                    <a:pt x="1058" y="6"/>
                    <a:pt x="1027" y="1"/>
                    <a:pt x="9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19"/>
            <p:cNvSpPr/>
            <p:nvPr/>
          </p:nvSpPr>
          <p:spPr>
            <a:xfrm>
              <a:off x="8965036" y="999384"/>
              <a:ext cx="171771" cy="231694"/>
            </a:xfrm>
            <a:custGeom>
              <a:rect b="b" l="l" r="r" t="t"/>
              <a:pathLst>
                <a:path extrusionOk="0" h="7099" w="5263">
                  <a:moveTo>
                    <a:pt x="3559" y="1"/>
                  </a:moveTo>
                  <a:cubicBezTo>
                    <a:pt x="3357" y="1"/>
                    <a:pt x="3167" y="23"/>
                    <a:pt x="3000" y="50"/>
                  </a:cubicBezTo>
                  <a:cubicBezTo>
                    <a:pt x="2574" y="132"/>
                    <a:pt x="2164" y="296"/>
                    <a:pt x="1804" y="559"/>
                  </a:cubicBezTo>
                  <a:cubicBezTo>
                    <a:pt x="1" y="1919"/>
                    <a:pt x="312" y="4296"/>
                    <a:pt x="853" y="5443"/>
                  </a:cubicBezTo>
                  <a:cubicBezTo>
                    <a:pt x="1148" y="6115"/>
                    <a:pt x="1640" y="6689"/>
                    <a:pt x="2263" y="7099"/>
                  </a:cubicBezTo>
                  <a:cubicBezTo>
                    <a:pt x="1673" y="6673"/>
                    <a:pt x="1214" y="6082"/>
                    <a:pt x="935" y="5394"/>
                  </a:cubicBezTo>
                  <a:cubicBezTo>
                    <a:pt x="443" y="4247"/>
                    <a:pt x="197" y="1985"/>
                    <a:pt x="1902" y="690"/>
                  </a:cubicBezTo>
                  <a:cubicBezTo>
                    <a:pt x="2337" y="382"/>
                    <a:pt x="2898" y="189"/>
                    <a:pt x="3411" y="189"/>
                  </a:cubicBezTo>
                  <a:cubicBezTo>
                    <a:pt x="3827" y="189"/>
                    <a:pt x="4212" y="315"/>
                    <a:pt x="4476" y="608"/>
                  </a:cubicBezTo>
                  <a:cubicBezTo>
                    <a:pt x="5121" y="1238"/>
                    <a:pt x="4654" y="2297"/>
                    <a:pt x="3950" y="2297"/>
                  </a:cubicBezTo>
                  <a:cubicBezTo>
                    <a:pt x="3940" y="2297"/>
                    <a:pt x="3929" y="2297"/>
                    <a:pt x="3918" y="2296"/>
                  </a:cubicBezTo>
                  <a:cubicBezTo>
                    <a:pt x="3890" y="2299"/>
                    <a:pt x="3862" y="2301"/>
                    <a:pt x="3833" y="2301"/>
                  </a:cubicBezTo>
                  <a:cubicBezTo>
                    <a:pt x="3581" y="2301"/>
                    <a:pt x="3330" y="2173"/>
                    <a:pt x="3197" y="1952"/>
                  </a:cubicBezTo>
                  <a:cubicBezTo>
                    <a:pt x="3131" y="1837"/>
                    <a:pt x="3115" y="1706"/>
                    <a:pt x="3131" y="1591"/>
                  </a:cubicBezTo>
                  <a:cubicBezTo>
                    <a:pt x="3151" y="1334"/>
                    <a:pt x="3231" y="1256"/>
                    <a:pt x="3283" y="1256"/>
                  </a:cubicBezTo>
                  <a:cubicBezTo>
                    <a:pt x="3318" y="1256"/>
                    <a:pt x="3341" y="1290"/>
                    <a:pt x="3328" y="1329"/>
                  </a:cubicBezTo>
                  <a:cubicBezTo>
                    <a:pt x="3299" y="1561"/>
                    <a:pt x="3475" y="1766"/>
                    <a:pt x="3697" y="1766"/>
                  </a:cubicBezTo>
                  <a:cubicBezTo>
                    <a:pt x="3726" y="1766"/>
                    <a:pt x="3756" y="1763"/>
                    <a:pt x="3787" y="1755"/>
                  </a:cubicBezTo>
                  <a:cubicBezTo>
                    <a:pt x="4197" y="1706"/>
                    <a:pt x="4312" y="1149"/>
                    <a:pt x="3951" y="952"/>
                  </a:cubicBezTo>
                  <a:cubicBezTo>
                    <a:pt x="3854" y="905"/>
                    <a:pt x="3753" y="883"/>
                    <a:pt x="3656" y="883"/>
                  </a:cubicBezTo>
                  <a:cubicBezTo>
                    <a:pt x="3345" y="883"/>
                    <a:pt x="3067" y="1106"/>
                    <a:pt x="3017" y="1444"/>
                  </a:cubicBezTo>
                  <a:cubicBezTo>
                    <a:pt x="2951" y="1772"/>
                    <a:pt x="3115" y="2099"/>
                    <a:pt x="3410" y="2263"/>
                  </a:cubicBezTo>
                  <a:lnTo>
                    <a:pt x="3427" y="2280"/>
                  </a:lnTo>
                  <a:lnTo>
                    <a:pt x="3443" y="2280"/>
                  </a:lnTo>
                  <a:cubicBezTo>
                    <a:pt x="3541" y="2329"/>
                    <a:pt x="3640" y="2362"/>
                    <a:pt x="3754" y="2394"/>
                  </a:cubicBezTo>
                  <a:cubicBezTo>
                    <a:pt x="3850" y="2416"/>
                    <a:pt x="3945" y="2426"/>
                    <a:pt x="4037" y="2426"/>
                  </a:cubicBezTo>
                  <a:cubicBezTo>
                    <a:pt x="4643" y="2426"/>
                    <a:pt x="5158" y="1988"/>
                    <a:pt x="5230" y="1477"/>
                  </a:cubicBezTo>
                  <a:cubicBezTo>
                    <a:pt x="5262" y="1067"/>
                    <a:pt x="5098" y="657"/>
                    <a:pt x="4787" y="378"/>
                  </a:cubicBezTo>
                  <a:cubicBezTo>
                    <a:pt x="4396" y="85"/>
                    <a:pt x="3956" y="1"/>
                    <a:pt x="35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19"/>
            <p:cNvSpPr/>
            <p:nvPr/>
          </p:nvSpPr>
          <p:spPr>
            <a:xfrm>
              <a:off x="9145326" y="845335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1"/>
                  </a:moveTo>
                  <a:cubicBezTo>
                    <a:pt x="1246" y="165"/>
                    <a:pt x="1148" y="312"/>
                    <a:pt x="1017" y="427"/>
                  </a:cubicBezTo>
                  <a:cubicBezTo>
                    <a:pt x="574" y="853"/>
                    <a:pt x="1" y="1722"/>
                    <a:pt x="738" y="2918"/>
                  </a:cubicBezTo>
                  <a:cubicBezTo>
                    <a:pt x="1017" y="3377"/>
                    <a:pt x="1230" y="3902"/>
                    <a:pt x="1345" y="4443"/>
                  </a:cubicBezTo>
                  <a:cubicBezTo>
                    <a:pt x="1459" y="3902"/>
                    <a:pt x="1673" y="3377"/>
                    <a:pt x="1968" y="2918"/>
                  </a:cubicBezTo>
                  <a:cubicBezTo>
                    <a:pt x="2672" y="1722"/>
                    <a:pt x="2115" y="853"/>
                    <a:pt x="1673" y="427"/>
                  </a:cubicBezTo>
                  <a:cubicBezTo>
                    <a:pt x="1541" y="312"/>
                    <a:pt x="1427" y="165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19"/>
            <p:cNvSpPr/>
            <p:nvPr/>
          </p:nvSpPr>
          <p:spPr>
            <a:xfrm>
              <a:off x="8928123" y="819649"/>
              <a:ext cx="169617" cy="267530"/>
            </a:xfrm>
            <a:custGeom>
              <a:rect b="b" l="l" r="r" t="t"/>
              <a:pathLst>
                <a:path extrusionOk="0" h="8197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80" y="607"/>
                    <a:pt x="3787" y="837"/>
                  </a:cubicBezTo>
                  <a:cubicBezTo>
                    <a:pt x="3394" y="1066"/>
                    <a:pt x="2836" y="1542"/>
                    <a:pt x="3427" y="2050"/>
                  </a:cubicBezTo>
                  <a:cubicBezTo>
                    <a:pt x="4033" y="2574"/>
                    <a:pt x="4197" y="3328"/>
                    <a:pt x="3672" y="4066"/>
                  </a:cubicBezTo>
                  <a:cubicBezTo>
                    <a:pt x="3672" y="4066"/>
                    <a:pt x="3984" y="2968"/>
                    <a:pt x="3246" y="2476"/>
                  </a:cubicBezTo>
                  <a:cubicBezTo>
                    <a:pt x="3043" y="2348"/>
                    <a:pt x="2881" y="2313"/>
                    <a:pt x="2766" y="2313"/>
                  </a:cubicBezTo>
                  <a:cubicBezTo>
                    <a:pt x="2630" y="2313"/>
                    <a:pt x="2558" y="2361"/>
                    <a:pt x="2558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197" y="3361"/>
                    <a:pt x="2558" y="3754"/>
                  </a:cubicBezTo>
                  <a:cubicBezTo>
                    <a:pt x="2902" y="4148"/>
                    <a:pt x="3131" y="4918"/>
                    <a:pt x="1935" y="5803"/>
                  </a:cubicBezTo>
                  <a:cubicBezTo>
                    <a:pt x="1935" y="5803"/>
                    <a:pt x="2558" y="4443"/>
                    <a:pt x="2197" y="3738"/>
                  </a:cubicBezTo>
                  <a:cubicBezTo>
                    <a:pt x="1820" y="3000"/>
                    <a:pt x="1378" y="3148"/>
                    <a:pt x="968" y="2558"/>
                  </a:cubicBezTo>
                  <a:cubicBezTo>
                    <a:pt x="968" y="2558"/>
                    <a:pt x="1" y="3082"/>
                    <a:pt x="738" y="4230"/>
                  </a:cubicBezTo>
                  <a:cubicBezTo>
                    <a:pt x="1607" y="5590"/>
                    <a:pt x="542" y="7279"/>
                    <a:pt x="1460" y="8196"/>
                  </a:cubicBezTo>
                  <a:cubicBezTo>
                    <a:pt x="1460" y="8196"/>
                    <a:pt x="1410" y="6836"/>
                    <a:pt x="2673" y="5607"/>
                  </a:cubicBezTo>
                  <a:cubicBezTo>
                    <a:pt x="3935" y="4377"/>
                    <a:pt x="5197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19"/>
            <p:cNvSpPr/>
            <p:nvPr/>
          </p:nvSpPr>
          <p:spPr>
            <a:xfrm>
              <a:off x="9077374" y="786490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1"/>
                  </a:moveTo>
                  <a:cubicBezTo>
                    <a:pt x="2542" y="279"/>
                    <a:pt x="2279" y="542"/>
                    <a:pt x="1624" y="820"/>
                  </a:cubicBezTo>
                  <a:cubicBezTo>
                    <a:pt x="968" y="1099"/>
                    <a:pt x="1214" y="1935"/>
                    <a:pt x="1279" y="2131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52" y="2623"/>
                    <a:pt x="1001" y="2508"/>
                    <a:pt x="1099" y="1820"/>
                  </a:cubicBezTo>
                  <a:cubicBezTo>
                    <a:pt x="1185" y="1319"/>
                    <a:pt x="869" y="1255"/>
                    <a:pt x="703" y="1255"/>
                  </a:cubicBezTo>
                  <a:cubicBezTo>
                    <a:pt x="647" y="1255"/>
                    <a:pt x="607" y="1263"/>
                    <a:pt x="607" y="1263"/>
                  </a:cubicBezTo>
                  <a:cubicBezTo>
                    <a:pt x="739" y="1427"/>
                    <a:pt x="739" y="1673"/>
                    <a:pt x="591" y="1820"/>
                  </a:cubicBezTo>
                  <a:cubicBezTo>
                    <a:pt x="345" y="2066"/>
                    <a:pt x="50" y="2345"/>
                    <a:pt x="312" y="3099"/>
                  </a:cubicBezTo>
                  <a:cubicBezTo>
                    <a:pt x="575" y="3853"/>
                    <a:pt x="1" y="4525"/>
                    <a:pt x="1" y="4525"/>
                  </a:cubicBezTo>
                  <a:cubicBezTo>
                    <a:pt x="3033" y="2017"/>
                    <a:pt x="2574" y="1"/>
                    <a:pt x="25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19"/>
            <p:cNvSpPr/>
            <p:nvPr/>
          </p:nvSpPr>
          <p:spPr>
            <a:xfrm>
              <a:off x="8881060" y="1066813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cubicBezTo>
                    <a:pt x="1869" y="1"/>
                    <a:pt x="2000" y="263"/>
                    <a:pt x="1656" y="509"/>
                  </a:cubicBezTo>
                  <a:cubicBezTo>
                    <a:pt x="1312" y="771"/>
                    <a:pt x="0" y="2427"/>
                    <a:pt x="3590" y="4262"/>
                  </a:cubicBezTo>
                  <a:cubicBezTo>
                    <a:pt x="3590" y="4262"/>
                    <a:pt x="2738" y="3754"/>
                    <a:pt x="2639" y="2476"/>
                  </a:cubicBezTo>
                  <a:cubicBezTo>
                    <a:pt x="2541" y="1181"/>
                    <a:pt x="2820" y="492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19"/>
            <p:cNvSpPr/>
            <p:nvPr/>
          </p:nvSpPr>
          <p:spPr>
            <a:xfrm>
              <a:off x="8738760" y="1152193"/>
              <a:ext cx="256824" cy="189330"/>
            </a:xfrm>
            <a:custGeom>
              <a:rect b="b" l="l" r="r" t="t"/>
              <a:pathLst>
                <a:path extrusionOk="0" h="5801" w="7869">
                  <a:moveTo>
                    <a:pt x="4651" y="1"/>
                  </a:moveTo>
                  <a:cubicBezTo>
                    <a:pt x="4509" y="1"/>
                    <a:pt x="4373" y="46"/>
                    <a:pt x="4246" y="138"/>
                  </a:cubicBezTo>
                  <a:cubicBezTo>
                    <a:pt x="3881" y="403"/>
                    <a:pt x="3661" y="609"/>
                    <a:pt x="3474" y="609"/>
                  </a:cubicBezTo>
                  <a:cubicBezTo>
                    <a:pt x="3418" y="609"/>
                    <a:pt x="3365" y="590"/>
                    <a:pt x="3311" y="548"/>
                  </a:cubicBezTo>
                  <a:lnTo>
                    <a:pt x="3311" y="548"/>
                  </a:lnTo>
                  <a:cubicBezTo>
                    <a:pt x="3311" y="548"/>
                    <a:pt x="3000" y="1187"/>
                    <a:pt x="3688" y="1384"/>
                  </a:cubicBezTo>
                  <a:cubicBezTo>
                    <a:pt x="4360" y="1581"/>
                    <a:pt x="4836" y="1728"/>
                    <a:pt x="4737" y="2105"/>
                  </a:cubicBezTo>
                  <a:cubicBezTo>
                    <a:pt x="4639" y="2482"/>
                    <a:pt x="3688" y="2548"/>
                    <a:pt x="2574" y="2712"/>
                  </a:cubicBezTo>
                  <a:cubicBezTo>
                    <a:pt x="1459" y="2876"/>
                    <a:pt x="574" y="3154"/>
                    <a:pt x="607" y="4138"/>
                  </a:cubicBezTo>
                  <a:cubicBezTo>
                    <a:pt x="632" y="4887"/>
                    <a:pt x="490" y="5243"/>
                    <a:pt x="242" y="5243"/>
                  </a:cubicBezTo>
                  <a:cubicBezTo>
                    <a:pt x="170" y="5243"/>
                    <a:pt x="89" y="5213"/>
                    <a:pt x="0" y="5154"/>
                  </a:cubicBezTo>
                  <a:lnTo>
                    <a:pt x="0" y="5154"/>
                  </a:lnTo>
                  <a:cubicBezTo>
                    <a:pt x="0" y="5154"/>
                    <a:pt x="250" y="5801"/>
                    <a:pt x="1203" y="5801"/>
                  </a:cubicBezTo>
                  <a:cubicBezTo>
                    <a:pt x="1395" y="5801"/>
                    <a:pt x="1616" y="5775"/>
                    <a:pt x="1869" y="5711"/>
                  </a:cubicBezTo>
                  <a:cubicBezTo>
                    <a:pt x="3377" y="5334"/>
                    <a:pt x="3557" y="4105"/>
                    <a:pt x="4196" y="3351"/>
                  </a:cubicBezTo>
                  <a:cubicBezTo>
                    <a:pt x="4836" y="2597"/>
                    <a:pt x="5475" y="1991"/>
                    <a:pt x="7868" y="1925"/>
                  </a:cubicBezTo>
                  <a:cubicBezTo>
                    <a:pt x="7868" y="1925"/>
                    <a:pt x="6409" y="1810"/>
                    <a:pt x="5852" y="958"/>
                  </a:cubicBezTo>
                  <a:cubicBezTo>
                    <a:pt x="5456" y="335"/>
                    <a:pt x="5035" y="1"/>
                    <a:pt x="46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19"/>
            <p:cNvSpPr/>
            <p:nvPr/>
          </p:nvSpPr>
          <p:spPr>
            <a:xfrm>
              <a:off x="8869278" y="1229903"/>
              <a:ext cx="250950" cy="204996"/>
            </a:xfrm>
            <a:custGeom>
              <a:rect b="b" l="l" r="r" t="t"/>
              <a:pathLst>
                <a:path extrusionOk="0" h="6281" w="7689">
                  <a:moveTo>
                    <a:pt x="3368" y="0"/>
                  </a:moveTo>
                  <a:cubicBezTo>
                    <a:pt x="3322" y="0"/>
                    <a:pt x="3276" y="1"/>
                    <a:pt x="3230" y="3"/>
                  </a:cubicBezTo>
                  <a:cubicBezTo>
                    <a:pt x="2656" y="19"/>
                    <a:pt x="2099" y="183"/>
                    <a:pt x="1607" y="478"/>
                  </a:cubicBezTo>
                  <a:cubicBezTo>
                    <a:pt x="1443" y="560"/>
                    <a:pt x="1279" y="675"/>
                    <a:pt x="1132" y="823"/>
                  </a:cubicBezTo>
                  <a:cubicBezTo>
                    <a:pt x="1" y="1806"/>
                    <a:pt x="361" y="3888"/>
                    <a:pt x="1705" y="4215"/>
                  </a:cubicBezTo>
                  <a:cubicBezTo>
                    <a:pt x="1846" y="4254"/>
                    <a:pt x="1989" y="4272"/>
                    <a:pt x="2130" y="4272"/>
                  </a:cubicBezTo>
                  <a:cubicBezTo>
                    <a:pt x="2595" y="4272"/>
                    <a:pt x="3042" y="4069"/>
                    <a:pt x="3345" y="3691"/>
                  </a:cubicBezTo>
                  <a:cubicBezTo>
                    <a:pt x="3656" y="3248"/>
                    <a:pt x="3656" y="2658"/>
                    <a:pt x="3345" y="2216"/>
                  </a:cubicBezTo>
                  <a:cubicBezTo>
                    <a:pt x="3135" y="1923"/>
                    <a:pt x="2812" y="1763"/>
                    <a:pt x="2478" y="1763"/>
                  </a:cubicBezTo>
                  <a:cubicBezTo>
                    <a:pt x="2289" y="1763"/>
                    <a:pt x="2096" y="1814"/>
                    <a:pt x="1918" y="1921"/>
                  </a:cubicBezTo>
                  <a:cubicBezTo>
                    <a:pt x="1640" y="2085"/>
                    <a:pt x="1509" y="2412"/>
                    <a:pt x="1607" y="2724"/>
                  </a:cubicBezTo>
                  <a:cubicBezTo>
                    <a:pt x="1640" y="2822"/>
                    <a:pt x="1689" y="2904"/>
                    <a:pt x="1755" y="2970"/>
                  </a:cubicBezTo>
                  <a:cubicBezTo>
                    <a:pt x="1856" y="3071"/>
                    <a:pt x="1994" y="3114"/>
                    <a:pt x="2132" y="3114"/>
                  </a:cubicBezTo>
                  <a:cubicBezTo>
                    <a:pt x="2374" y="3114"/>
                    <a:pt x="2614" y="2983"/>
                    <a:pt x="2656" y="2806"/>
                  </a:cubicBezTo>
                  <a:cubicBezTo>
                    <a:pt x="2715" y="2542"/>
                    <a:pt x="2511" y="2304"/>
                    <a:pt x="2256" y="2304"/>
                  </a:cubicBezTo>
                  <a:cubicBezTo>
                    <a:pt x="2226" y="2304"/>
                    <a:pt x="2195" y="2307"/>
                    <a:pt x="2164" y="2314"/>
                  </a:cubicBezTo>
                  <a:cubicBezTo>
                    <a:pt x="1902" y="2380"/>
                    <a:pt x="1935" y="2511"/>
                    <a:pt x="1837" y="2527"/>
                  </a:cubicBezTo>
                  <a:cubicBezTo>
                    <a:pt x="1831" y="2528"/>
                    <a:pt x="1826" y="2528"/>
                    <a:pt x="1822" y="2528"/>
                  </a:cubicBezTo>
                  <a:cubicBezTo>
                    <a:pt x="1738" y="2528"/>
                    <a:pt x="1738" y="2396"/>
                    <a:pt x="1738" y="2396"/>
                  </a:cubicBezTo>
                  <a:cubicBezTo>
                    <a:pt x="1738" y="2199"/>
                    <a:pt x="1853" y="2019"/>
                    <a:pt x="2033" y="1937"/>
                  </a:cubicBezTo>
                  <a:cubicBezTo>
                    <a:pt x="2170" y="1864"/>
                    <a:pt x="2318" y="1829"/>
                    <a:pt x="2465" y="1829"/>
                  </a:cubicBezTo>
                  <a:cubicBezTo>
                    <a:pt x="2779" y="1829"/>
                    <a:pt x="3089" y="1986"/>
                    <a:pt x="3279" y="2265"/>
                  </a:cubicBezTo>
                  <a:cubicBezTo>
                    <a:pt x="3541" y="2675"/>
                    <a:pt x="3541" y="3216"/>
                    <a:pt x="3246" y="3625"/>
                  </a:cubicBezTo>
                  <a:cubicBezTo>
                    <a:pt x="3020" y="3940"/>
                    <a:pt x="2591" y="4119"/>
                    <a:pt x="2152" y="4119"/>
                  </a:cubicBezTo>
                  <a:cubicBezTo>
                    <a:pt x="2019" y="4119"/>
                    <a:pt x="1885" y="4102"/>
                    <a:pt x="1755" y="4068"/>
                  </a:cubicBezTo>
                  <a:cubicBezTo>
                    <a:pt x="542" y="3773"/>
                    <a:pt x="214" y="1855"/>
                    <a:pt x="1263" y="937"/>
                  </a:cubicBezTo>
                  <a:cubicBezTo>
                    <a:pt x="1742" y="488"/>
                    <a:pt x="2327" y="316"/>
                    <a:pt x="2918" y="316"/>
                  </a:cubicBezTo>
                  <a:cubicBezTo>
                    <a:pt x="3621" y="316"/>
                    <a:pt x="4333" y="560"/>
                    <a:pt x="4885" y="872"/>
                  </a:cubicBezTo>
                  <a:cubicBezTo>
                    <a:pt x="5820" y="1413"/>
                    <a:pt x="6541" y="2249"/>
                    <a:pt x="6951" y="3248"/>
                  </a:cubicBezTo>
                  <a:cubicBezTo>
                    <a:pt x="7278" y="4052"/>
                    <a:pt x="7442" y="4920"/>
                    <a:pt x="7459" y="5789"/>
                  </a:cubicBezTo>
                  <a:cubicBezTo>
                    <a:pt x="7459" y="5937"/>
                    <a:pt x="7442" y="6084"/>
                    <a:pt x="7410" y="6232"/>
                  </a:cubicBezTo>
                  <a:lnTo>
                    <a:pt x="7410" y="6281"/>
                  </a:lnTo>
                  <a:cubicBezTo>
                    <a:pt x="7426" y="6264"/>
                    <a:pt x="7426" y="6248"/>
                    <a:pt x="7426" y="6232"/>
                  </a:cubicBezTo>
                  <a:lnTo>
                    <a:pt x="7459" y="6084"/>
                  </a:lnTo>
                  <a:cubicBezTo>
                    <a:pt x="7459" y="6079"/>
                    <a:pt x="7459" y="6073"/>
                    <a:pt x="7459" y="6068"/>
                  </a:cubicBezTo>
                  <a:cubicBezTo>
                    <a:pt x="7688" y="4871"/>
                    <a:pt x="7541" y="3625"/>
                    <a:pt x="7016" y="2527"/>
                  </a:cubicBezTo>
                  <a:cubicBezTo>
                    <a:pt x="6331" y="1109"/>
                    <a:pt x="4979" y="0"/>
                    <a:pt x="33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19"/>
            <p:cNvSpPr/>
            <p:nvPr/>
          </p:nvSpPr>
          <p:spPr>
            <a:xfrm>
              <a:off x="9008411" y="1292501"/>
              <a:ext cx="98957" cy="106561"/>
            </a:xfrm>
            <a:custGeom>
              <a:rect b="b" l="l" r="r" t="t"/>
              <a:pathLst>
                <a:path extrusionOk="0" h="3265" w="3032">
                  <a:moveTo>
                    <a:pt x="717" y="0"/>
                  </a:moveTo>
                  <a:cubicBezTo>
                    <a:pt x="58" y="0"/>
                    <a:pt x="1" y="781"/>
                    <a:pt x="1098" y="970"/>
                  </a:cubicBezTo>
                  <a:cubicBezTo>
                    <a:pt x="2343" y="1166"/>
                    <a:pt x="3032" y="3265"/>
                    <a:pt x="3032" y="3265"/>
                  </a:cubicBezTo>
                  <a:cubicBezTo>
                    <a:pt x="3032" y="3265"/>
                    <a:pt x="2737" y="1003"/>
                    <a:pt x="1458" y="249"/>
                  </a:cubicBezTo>
                  <a:cubicBezTo>
                    <a:pt x="1167" y="71"/>
                    <a:pt x="915" y="0"/>
                    <a:pt x="7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19"/>
            <p:cNvSpPr/>
            <p:nvPr/>
          </p:nvSpPr>
          <p:spPr>
            <a:xfrm>
              <a:off x="8809355" y="1284016"/>
              <a:ext cx="170172" cy="147456"/>
            </a:xfrm>
            <a:custGeom>
              <a:rect b="b" l="l" r="r" t="t"/>
              <a:pathLst>
                <a:path extrusionOk="0" h="4518" w="5214">
                  <a:moveTo>
                    <a:pt x="2181" y="0"/>
                  </a:moveTo>
                  <a:lnTo>
                    <a:pt x="2181" y="0"/>
                  </a:lnTo>
                  <a:cubicBezTo>
                    <a:pt x="2017" y="214"/>
                    <a:pt x="1902" y="427"/>
                    <a:pt x="1820" y="673"/>
                  </a:cubicBezTo>
                  <a:cubicBezTo>
                    <a:pt x="1689" y="1082"/>
                    <a:pt x="1132" y="1312"/>
                    <a:pt x="575" y="1705"/>
                  </a:cubicBezTo>
                  <a:cubicBezTo>
                    <a:pt x="1" y="2082"/>
                    <a:pt x="83" y="2705"/>
                    <a:pt x="214" y="3049"/>
                  </a:cubicBezTo>
                  <a:cubicBezTo>
                    <a:pt x="280" y="3262"/>
                    <a:pt x="247" y="3508"/>
                    <a:pt x="132" y="3721"/>
                  </a:cubicBezTo>
                  <a:cubicBezTo>
                    <a:pt x="394" y="3492"/>
                    <a:pt x="722" y="3328"/>
                    <a:pt x="1066" y="3230"/>
                  </a:cubicBezTo>
                  <a:cubicBezTo>
                    <a:pt x="1673" y="3049"/>
                    <a:pt x="1656" y="2754"/>
                    <a:pt x="1640" y="2295"/>
                  </a:cubicBezTo>
                  <a:cubicBezTo>
                    <a:pt x="1640" y="1878"/>
                    <a:pt x="1817" y="1852"/>
                    <a:pt x="1860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4" y="1852"/>
                    <a:pt x="1878" y="1852"/>
                    <a:pt x="1882" y="1852"/>
                  </a:cubicBezTo>
                  <a:cubicBezTo>
                    <a:pt x="2163" y="1852"/>
                    <a:pt x="2098" y="2382"/>
                    <a:pt x="2066" y="2672"/>
                  </a:cubicBezTo>
                  <a:cubicBezTo>
                    <a:pt x="2050" y="2967"/>
                    <a:pt x="1935" y="3574"/>
                    <a:pt x="2476" y="4164"/>
                  </a:cubicBezTo>
                  <a:cubicBezTo>
                    <a:pt x="2718" y="4428"/>
                    <a:pt x="3038" y="4518"/>
                    <a:pt x="3358" y="4518"/>
                  </a:cubicBezTo>
                  <a:cubicBezTo>
                    <a:pt x="3754" y="4518"/>
                    <a:pt x="4149" y="4380"/>
                    <a:pt x="4394" y="4262"/>
                  </a:cubicBezTo>
                  <a:cubicBezTo>
                    <a:pt x="4498" y="4217"/>
                    <a:pt x="4610" y="4194"/>
                    <a:pt x="4723" y="4194"/>
                  </a:cubicBezTo>
                  <a:cubicBezTo>
                    <a:pt x="4893" y="4194"/>
                    <a:pt x="5065" y="4245"/>
                    <a:pt x="5213" y="4344"/>
                  </a:cubicBezTo>
                  <a:cubicBezTo>
                    <a:pt x="5082" y="3475"/>
                    <a:pt x="4640" y="3197"/>
                    <a:pt x="4017" y="3131"/>
                  </a:cubicBezTo>
                  <a:cubicBezTo>
                    <a:pt x="3377" y="3066"/>
                    <a:pt x="2542" y="2853"/>
                    <a:pt x="2197" y="1771"/>
                  </a:cubicBezTo>
                  <a:cubicBezTo>
                    <a:pt x="1870" y="706"/>
                    <a:pt x="2181" y="1"/>
                    <a:pt x="21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19"/>
            <p:cNvSpPr/>
            <p:nvPr/>
          </p:nvSpPr>
          <p:spPr>
            <a:xfrm>
              <a:off x="8836118" y="1383527"/>
              <a:ext cx="41743" cy="64753"/>
            </a:xfrm>
            <a:custGeom>
              <a:rect b="b" l="l" r="r" t="t"/>
              <a:pathLst>
                <a:path extrusionOk="0" h="1984" w="1279">
                  <a:moveTo>
                    <a:pt x="951" y="0"/>
                  </a:moveTo>
                  <a:cubicBezTo>
                    <a:pt x="951" y="0"/>
                    <a:pt x="951" y="1"/>
                    <a:pt x="951" y="1"/>
                  </a:cubicBezTo>
                  <a:lnTo>
                    <a:pt x="951" y="1"/>
                  </a:lnTo>
                  <a:cubicBezTo>
                    <a:pt x="951" y="0"/>
                    <a:pt x="951" y="0"/>
                    <a:pt x="951" y="0"/>
                  </a:cubicBezTo>
                  <a:close/>
                  <a:moveTo>
                    <a:pt x="951" y="1"/>
                  </a:moveTo>
                  <a:cubicBezTo>
                    <a:pt x="950" y="8"/>
                    <a:pt x="930" y="95"/>
                    <a:pt x="509" y="344"/>
                  </a:cubicBezTo>
                  <a:cubicBezTo>
                    <a:pt x="164" y="525"/>
                    <a:pt x="0" y="918"/>
                    <a:pt x="115" y="1295"/>
                  </a:cubicBezTo>
                  <a:cubicBezTo>
                    <a:pt x="148" y="1377"/>
                    <a:pt x="164" y="1443"/>
                    <a:pt x="181" y="1525"/>
                  </a:cubicBezTo>
                  <a:cubicBezTo>
                    <a:pt x="230" y="1754"/>
                    <a:pt x="263" y="1984"/>
                    <a:pt x="263" y="1984"/>
                  </a:cubicBezTo>
                  <a:cubicBezTo>
                    <a:pt x="263" y="1984"/>
                    <a:pt x="263" y="1852"/>
                    <a:pt x="787" y="1557"/>
                  </a:cubicBezTo>
                  <a:cubicBezTo>
                    <a:pt x="804" y="1541"/>
                    <a:pt x="804" y="1541"/>
                    <a:pt x="820" y="1525"/>
                  </a:cubicBezTo>
                  <a:cubicBezTo>
                    <a:pt x="1279" y="1230"/>
                    <a:pt x="1099" y="836"/>
                    <a:pt x="1017" y="558"/>
                  </a:cubicBezTo>
                  <a:cubicBezTo>
                    <a:pt x="951" y="377"/>
                    <a:pt x="935" y="197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19"/>
            <p:cNvSpPr/>
            <p:nvPr/>
          </p:nvSpPr>
          <p:spPr>
            <a:xfrm>
              <a:off x="8650476" y="1102910"/>
              <a:ext cx="225786" cy="159369"/>
            </a:xfrm>
            <a:custGeom>
              <a:rect b="b" l="l" r="r" t="t"/>
              <a:pathLst>
                <a:path extrusionOk="0" h="4883" w="6918">
                  <a:moveTo>
                    <a:pt x="4971" y="0"/>
                  </a:moveTo>
                  <a:cubicBezTo>
                    <a:pt x="4749" y="0"/>
                    <a:pt x="4501" y="52"/>
                    <a:pt x="4230" y="173"/>
                  </a:cubicBezTo>
                  <a:cubicBezTo>
                    <a:pt x="2771" y="829"/>
                    <a:pt x="3033" y="3304"/>
                    <a:pt x="4771" y="3664"/>
                  </a:cubicBezTo>
                  <a:cubicBezTo>
                    <a:pt x="4984" y="3697"/>
                    <a:pt x="5180" y="3730"/>
                    <a:pt x="5344" y="3746"/>
                  </a:cubicBezTo>
                  <a:cubicBezTo>
                    <a:pt x="4885" y="3828"/>
                    <a:pt x="4459" y="3976"/>
                    <a:pt x="4033" y="4189"/>
                  </a:cubicBezTo>
                  <a:cubicBezTo>
                    <a:pt x="3885" y="4255"/>
                    <a:pt x="3656" y="4337"/>
                    <a:pt x="3607" y="4353"/>
                  </a:cubicBezTo>
                  <a:cubicBezTo>
                    <a:pt x="3152" y="4525"/>
                    <a:pt x="2723" y="4601"/>
                    <a:pt x="2336" y="4601"/>
                  </a:cubicBezTo>
                  <a:cubicBezTo>
                    <a:pt x="1507" y="4601"/>
                    <a:pt x="870" y="4254"/>
                    <a:pt x="591" y="3763"/>
                  </a:cubicBezTo>
                  <a:cubicBezTo>
                    <a:pt x="345" y="3353"/>
                    <a:pt x="328" y="2861"/>
                    <a:pt x="558" y="2435"/>
                  </a:cubicBezTo>
                  <a:cubicBezTo>
                    <a:pt x="558" y="2435"/>
                    <a:pt x="558" y="2419"/>
                    <a:pt x="558" y="2419"/>
                  </a:cubicBezTo>
                  <a:cubicBezTo>
                    <a:pt x="771" y="2104"/>
                    <a:pt x="1111" y="1957"/>
                    <a:pt x="1426" y="1957"/>
                  </a:cubicBezTo>
                  <a:cubicBezTo>
                    <a:pt x="1718" y="1957"/>
                    <a:pt x="1989" y="2084"/>
                    <a:pt x="2115" y="2320"/>
                  </a:cubicBezTo>
                  <a:cubicBezTo>
                    <a:pt x="2230" y="2452"/>
                    <a:pt x="2295" y="2615"/>
                    <a:pt x="2295" y="2796"/>
                  </a:cubicBezTo>
                  <a:cubicBezTo>
                    <a:pt x="2295" y="2943"/>
                    <a:pt x="2230" y="3091"/>
                    <a:pt x="2115" y="3206"/>
                  </a:cubicBezTo>
                  <a:cubicBezTo>
                    <a:pt x="2009" y="3302"/>
                    <a:pt x="1951" y="3333"/>
                    <a:pt x="1922" y="3333"/>
                  </a:cubicBezTo>
                  <a:cubicBezTo>
                    <a:pt x="1897" y="3333"/>
                    <a:pt x="1894" y="3310"/>
                    <a:pt x="1902" y="3287"/>
                  </a:cubicBezTo>
                  <a:cubicBezTo>
                    <a:pt x="2017" y="3028"/>
                    <a:pt x="1727" y="2859"/>
                    <a:pt x="1474" y="2859"/>
                  </a:cubicBezTo>
                  <a:cubicBezTo>
                    <a:pt x="1295" y="2859"/>
                    <a:pt x="1134" y="2943"/>
                    <a:pt x="1148" y="3140"/>
                  </a:cubicBezTo>
                  <a:cubicBezTo>
                    <a:pt x="1137" y="3414"/>
                    <a:pt x="1376" y="3542"/>
                    <a:pt x="1629" y="3542"/>
                  </a:cubicBezTo>
                  <a:cubicBezTo>
                    <a:pt x="1753" y="3542"/>
                    <a:pt x="1881" y="3511"/>
                    <a:pt x="1984" y="3451"/>
                  </a:cubicBezTo>
                  <a:lnTo>
                    <a:pt x="2017" y="3435"/>
                  </a:lnTo>
                  <a:cubicBezTo>
                    <a:pt x="2050" y="3419"/>
                    <a:pt x="2066" y="3402"/>
                    <a:pt x="2082" y="3386"/>
                  </a:cubicBezTo>
                  <a:lnTo>
                    <a:pt x="2099" y="3386"/>
                  </a:lnTo>
                  <a:cubicBezTo>
                    <a:pt x="2394" y="3091"/>
                    <a:pt x="2427" y="2632"/>
                    <a:pt x="2181" y="2288"/>
                  </a:cubicBezTo>
                  <a:cubicBezTo>
                    <a:pt x="2042" y="2019"/>
                    <a:pt x="1730" y="1872"/>
                    <a:pt x="1395" y="1872"/>
                  </a:cubicBezTo>
                  <a:cubicBezTo>
                    <a:pt x="1055" y="1872"/>
                    <a:pt x="691" y="2023"/>
                    <a:pt x="460" y="2353"/>
                  </a:cubicBezTo>
                  <a:cubicBezTo>
                    <a:pt x="1" y="2960"/>
                    <a:pt x="132" y="4123"/>
                    <a:pt x="935" y="4582"/>
                  </a:cubicBezTo>
                  <a:cubicBezTo>
                    <a:pt x="1284" y="4771"/>
                    <a:pt x="1684" y="4883"/>
                    <a:pt x="2079" y="4883"/>
                  </a:cubicBezTo>
                  <a:cubicBezTo>
                    <a:pt x="2129" y="4883"/>
                    <a:pt x="2180" y="4881"/>
                    <a:pt x="2230" y="4877"/>
                  </a:cubicBezTo>
                  <a:cubicBezTo>
                    <a:pt x="3131" y="4861"/>
                    <a:pt x="3853" y="4369"/>
                    <a:pt x="5033" y="4009"/>
                  </a:cubicBezTo>
                  <a:cubicBezTo>
                    <a:pt x="5459" y="3894"/>
                    <a:pt x="5902" y="3828"/>
                    <a:pt x="6344" y="3796"/>
                  </a:cubicBezTo>
                  <a:cubicBezTo>
                    <a:pt x="6541" y="3779"/>
                    <a:pt x="6737" y="3714"/>
                    <a:pt x="6918" y="3615"/>
                  </a:cubicBezTo>
                  <a:lnTo>
                    <a:pt x="6918" y="3615"/>
                  </a:lnTo>
                  <a:cubicBezTo>
                    <a:pt x="6918" y="3615"/>
                    <a:pt x="6787" y="3650"/>
                    <a:pt x="6624" y="3650"/>
                  </a:cubicBezTo>
                  <a:cubicBezTo>
                    <a:pt x="6471" y="3650"/>
                    <a:pt x="6291" y="3620"/>
                    <a:pt x="6164" y="3501"/>
                  </a:cubicBezTo>
                  <a:cubicBezTo>
                    <a:pt x="5902" y="3271"/>
                    <a:pt x="5918" y="3369"/>
                    <a:pt x="5623" y="3287"/>
                  </a:cubicBezTo>
                  <a:cubicBezTo>
                    <a:pt x="5459" y="3238"/>
                    <a:pt x="5361" y="3074"/>
                    <a:pt x="5361" y="2910"/>
                  </a:cubicBezTo>
                  <a:cubicBezTo>
                    <a:pt x="5164" y="3074"/>
                    <a:pt x="5115" y="3369"/>
                    <a:pt x="5279" y="3583"/>
                  </a:cubicBezTo>
                  <a:cubicBezTo>
                    <a:pt x="5279" y="3583"/>
                    <a:pt x="4557" y="3583"/>
                    <a:pt x="4377" y="3206"/>
                  </a:cubicBezTo>
                  <a:cubicBezTo>
                    <a:pt x="4213" y="2829"/>
                    <a:pt x="4410" y="2845"/>
                    <a:pt x="4557" y="2747"/>
                  </a:cubicBezTo>
                  <a:cubicBezTo>
                    <a:pt x="4689" y="2665"/>
                    <a:pt x="4738" y="2533"/>
                    <a:pt x="4590" y="2320"/>
                  </a:cubicBezTo>
                  <a:cubicBezTo>
                    <a:pt x="4443" y="2107"/>
                    <a:pt x="4459" y="1747"/>
                    <a:pt x="4738" y="1747"/>
                  </a:cubicBezTo>
                  <a:cubicBezTo>
                    <a:pt x="4656" y="1570"/>
                    <a:pt x="4473" y="1472"/>
                    <a:pt x="4291" y="1472"/>
                  </a:cubicBezTo>
                  <a:cubicBezTo>
                    <a:pt x="4254" y="1472"/>
                    <a:pt x="4217" y="1476"/>
                    <a:pt x="4180" y="1484"/>
                  </a:cubicBezTo>
                  <a:cubicBezTo>
                    <a:pt x="3738" y="1566"/>
                    <a:pt x="3738" y="2173"/>
                    <a:pt x="3738" y="2173"/>
                  </a:cubicBezTo>
                  <a:cubicBezTo>
                    <a:pt x="3738" y="2173"/>
                    <a:pt x="3443" y="1419"/>
                    <a:pt x="3918" y="1042"/>
                  </a:cubicBezTo>
                  <a:cubicBezTo>
                    <a:pt x="4107" y="897"/>
                    <a:pt x="4258" y="842"/>
                    <a:pt x="4375" y="842"/>
                  </a:cubicBezTo>
                  <a:cubicBezTo>
                    <a:pt x="4562" y="842"/>
                    <a:pt x="4665" y="983"/>
                    <a:pt x="4705" y="1124"/>
                  </a:cubicBezTo>
                  <a:cubicBezTo>
                    <a:pt x="4758" y="1309"/>
                    <a:pt x="4865" y="1463"/>
                    <a:pt x="5007" y="1463"/>
                  </a:cubicBezTo>
                  <a:cubicBezTo>
                    <a:pt x="5041" y="1463"/>
                    <a:pt x="5077" y="1454"/>
                    <a:pt x="5115" y="1435"/>
                  </a:cubicBezTo>
                  <a:cubicBezTo>
                    <a:pt x="5259" y="1369"/>
                    <a:pt x="5372" y="1265"/>
                    <a:pt x="5472" y="1265"/>
                  </a:cubicBezTo>
                  <a:cubicBezTo>
                    <a:pt x="5519" y="1265"/>
                    <a:pt x="5564" y="1289"/>
                    <a:pt x="5606" y="1353"/>
                  </a:cubicBezTo>
                  <a:cubicBezTo>
                    <a:pt x="5721" y="1616"/>
                    <a:pt x="5606" y="1911"/>
                    <a:pt x="5344" y="2025"/>
                  </a:cubicBezTo>
                  <a:cubicBezTo>
                    <a:pt x="5344" y="2025"/>
                    <a:pt x="5355" y="2026"/>
                    <a:pt x="5375" y="2026"/>
                  </a:cubicBezTo>
                  <a:cubicBezTo>
                    <a:pt x="5516" y="2026"/>
                    <a:pt x="6084" y="1988"/>
                    <a:pt x="6213" y="1386"/>
                  </a:cubicBezTo>
                  <a:cubicBezTo>
                    <a:pt x="6331" y="835"/>
                    <a:pt x="5861" y="0"/>
                    <a:pt x="497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19"/>
            <p:cNvSpPr/>
            <p:nvPr/>
          </p:nvSpPr>
          <p:spPr>
            <a:xfrm>
              <a:off x="8614118" y="1187735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852" y="0"/>
                  </a:moveTo>
                  <a:lnTo>
                    <a:pt x="852" y="0"/>
                  </a:lnTo>
                  <a:cubicBezTo>
                    <a:pt x="852" y="0"/>
                    <a:pt x="0" y="934"/>
                    <a:pt x="557" y="1721"/>
                  </a:cubicBezTo>
                  <a:cubicBezTo>
                    <a:pt x="885" y="2180"/>
                    <a:pt x="1393" y="2475"/>
                    <a:pt x="1951" y="2508"/>
                  </a:cubicBezTo>
                  <a:cubicBezTo>
                    <a:pt x="1885" y="2508"/>
                    <a:pt x="1475" y="2508"/>
                    <a:pt x="1311" y="2721"/>
                  </a:cubicBezTo>
                  <a:cubicBezTo>
                    <a:pt x="1180" y="2901"/>
                    <a:pt x="1131" y="3098"/>
                    <a:pt x="1164" y="3311"/>
                  </a:cubicBezTo>
                  <a:cubicBezTo>
                    <a:pt x="1216" y="3220"/>
                    <a:pt x="1310" y="3170"/>
                    <a:pt x="1412" y="3170"/>
                  </a:cubicBezTo>
                  <a:cubicBezTo>
                    <a:pt x="1438" y="3170"/>
                    <a:pt x="1465" y="3173"/>
                    <a:pt x="1492" y="3180"/>
                  </a:cubicBezTo>
                  <a:cubicBezTo>
                    <a:pt x="1598" y="3215"/>
                    <a:pt x="1757" y="3294"/>
                    <a:pt x="1940" y="3294"/>
                  </a:cubicBezTo>
                  <a:cubicBezTo>
                    <a:pt x="2096" y="3294"/>
                    <a:pt x="2269" y="3237"/>
                    <a:pt x="2442" y="3049"/>
                  </a:cubicBezTo>
                  <a:cubicBezTo>
                    <a:pt x="2836" y="2639"/>
                    <a:pt x="3327" y="2885"/>
                    <a:pt x="4655" y="2164"/>
                  </a:cubicBezTo>
                  <a:lnTo>
                    <a:pt x="4655" y="2164"/>
                  </a:lnTo>
                  <a:cubicBezTo>
                    <a:pt x="4655" y="2164"/>
                    <a:pt x="3942" y="2467"/>
                    <a:pt x="3133" y="2467"/>
                  </a:cubicBezTo>
                  <a:cubicBezTo>
                    <a:pt x="2666" y="2467"/>
                    <a:pt x="2167" y="2366"/>
                    <a:pt x="1754" y="2049"/>
                  </a:cubicBezTo>
                  <a:cubicBezTo>
                    <a:pt x="1115" y="1574"/>
                    <a:pt x="770" y="803"/>
                    <a:pt x="8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19"/>
            <p:cNvSpPr/>
            <p:nvPr/>
          </p:nvSpPr>
          <p:spPr>
            <a:xfrm>
              <a:off x="8815263" y="945663"/>
              <a:ext cx="144454" cy="205192"/>
            </a:xfrm>
            <a:custGeom>
              <a:rect b="b" l="l" r="r" t="t"/>
              <a:pathLst>
                <a:path extrusionOk="0" h="6287" w="4426">
                  <a:moveTo>
                    <a:pt x="2636" y="1"/>
                  </a:moveTo>
                  <a:cubicBezTo>
                    <a:pt x="2142" y="1"/>
                    <a:pt x="1624" y="207"/>
                    <a:pt x="1279" y="615"/>
                  </a:cubicBezTo>
                  <a:cubicBezTo>
                    <a:pt x="0" y="2254"/>
                    <a:pt x="902" y="4270"/>
                    <a:pt x="1656" y="5122"/>
                  </a:cubicBezTo>
                  <a:cubicBezTo>
                    <a:pt x="2082" y="5630"/>
                    <a:pt x="2639" y="6024"/>
                    <a:pt x="3262" y="6286"/>
                  </a:cubicBezTo>
                  <a:cubicBezTo>
                    <a:pt x="2672" y="6007"/>
                    <a:pt x="2164" y="5614"/>
                    <a:pt x="1770" y="5122"/>
                  </a:cubicBezTo>
                  <a:cubicBezTo>
                    <a:pt x="1492" y="4745"/>
                    <a:pt x="1295" y="4303"/>
                    <a:pt x="1164" y="3844"/>
                  </a:cubicBezTo>
                  <a:cubicBezTo>
                    <a:pt x="1016" y="3319"/>
                    <a:pt x="951" y="2762"/>
                    <a:pt x="1000" y="2205"/>
                  </a:cubicBezTo>
                  <a:cubicBezTo>
                    <a:pt x="1131" y="746"/>
                    <a:pt x="1951" y="188"/>
                    <a:pt x="2705" y="156"/>
                  </a:cubicBezTo>
                  <a:cubicBezTo>
                    <a:pt x="3065" y="172"/>
                    <a:pt x="3393" y="303"/>
                    <a:pt x="3639" y="549"/>
                  </a:cubicBezTo>
                  <a:cubicBezTo>
                    <a:pt x="4278" y="1106"/>
                    <a:pt x="3918" y="2041"/>
                    <a:pt x="3377" y="2270"/>
                  </a:cubicBezTo>
                  <a:cubicBezTo>
                    <a:pt x="3254" y="2332"/>
                    <a:pt x="3122" y="2365"/>
                    <a:pt x="2987" y="2365"/>
                  </a:cubicBezTo>
                  <a:cubicBezTo>
                    <a:pt x="2871" y="2365"/>
                    <a:pt x="2753" y="2340"/>
                    <a:pt x="2639" y="2287"/>
                  </a:cubicBezTo>
                  <a:cubicBezTo>
                    <a:pt x="2475" y="2188"/>
                    <a:pt x="2344" y="2024"/>
                    <a:pt x="2328" y="1828"/>
                  </a:cubicBezTo>
                  <a:cubicBezTo>
                    <a:pt x="2321" y="1730"/>
                    <a:pt x="2346" y="1707"/>
                    <a:pt x="2396" y="1707"/>
                  </a:cubicBezTo>
                  <a:cubicBezTo>
                    <a:pt x="2440" y="1707"/>
                    <a:pt x="2502" y="1724"/>
                    <a:pt x="2581" y="1724"/>
                  </a:cubicBezTo>
                  <a:cubicBezTo>
                    <a:pt x="2641" y="1724"/>
                    <a:pt x="2710" y="1714"/>
                    <a:pt x="2787" y="1680"/>
                  </a:cubicBezTo>
                  <a:cubicBezTo>
                    <a:pt x="3000" y="1565"/>
                    <a:pt x="3033" y="1287"/>
                    <a:pt x="2869" y="1123"/>
                  </a:cubicBezTo>
                  <a:cubicBezTo>
                    <a:pt x="2801" y="1055"/>
                    <a:pt x="2702" y="1016"/>
                    <a:pt x="2599" y="1016"/>
                  </a:cubicBezTo>
                  <a:cubicBezTo>
                    <a:pt x="2404" y="1016"/>
                    <a:pt x="2196" y="1156"/>
                    <a:pt x="2164" y="1500"/>
                  </a:cubicBezTo>
                  <a:cubicBezTo>
                    <a:pt x="2131" y="1729"/>
                    <a:pt x="2197" y="1975"/>
                    <a:pt x="2361" y="2155"/>
                  </a:cubicBezTo>
                  <a:cubicBezTo>
                    <a:pt x="2377" y="2172"/>
                    <a:pt x="2410" y="2188"/>
                    <a:pt x="2426" y="2205"/>
                  </a:cubicBezTo>
                  <a:lnTo>
                    <a:pt x="2475" y="2254"/>
                  </a:lnTo>
                  <a:lnTo>
                    <a:pt x="2524" y="2287"/>
                  </a:lnTo>
                  <a:lnTo>
                    <a:pt x="2574" y="2319"/>
                  </a:lnTo>
                  <a:lnTo>
                    <a:pt x="2606" y="2336"/>
                  </a:lnTo>
                  <a:cubicBezTo>
                    <a:pt x="2729" y="2401"/>
                    <a:pt x="2865" y="2434"/>
                    <a:pt x="3002" y="2434"/>
                  </a:cubicBezTo>
                  <a:cubicBezTo>
                    <a:pt x="3139" y="2434"/>
                    <a:pt x="3278" y="2401"/>
                    <a:pt x="3410" y="2336"/>
                  </a:cubicBezTo>
                  <a:cubicBezTo>
                    <a:pt x="4000" y="2139"/>
                    <a:pt x="4426" y="1090"/>
                    <a:pt x="3721" y="451"/>
                  </a:cubicBezTo>
                  <a:cubicBezTo>
                    <a:pt x="3457" y="150"/>
                    <a:pt x="3056" y="1"/>
                    <a:pt x="26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19"/>
            <p:cNvSpPr/>
            <p:nvPr/>
          </p:nvSpPr>
          <p:spPr>
            <a:xfrm>
              <a:off x="7986042" y="1372626"/>
              <a:ext cx="49250" cy="250069"/>
            </a:xfrm>
            <a:custGeom>
              <a:rect b="b" l="l" r="r" t="t"/>
              <a:pathLst>
                <a:path extrusionOk="0" h="7662" w="1509">
                  <a:moveTo>
                    <a:pt x="880" y="0"/>
                  </a:moveTo>
                  <a:cubicBezTo>
                    <a:pt x="565" y="0"/>
                    <a:pt x="328" y="383"/>
                    <a:pt x="328" y="383"/>
                  </a:cubicBezTo>
                  <a:cubicBezTo>
                    <a:pt x="50" y="793"/>
                    <a:pt x="1" y="1301"/>
                    <a:pt x="33" y="1859"/>
                  </a:cubicBezTo>
                  <a:cubicBezTo>
                    <a:pt x="99" y="2826"/>
                    <a:pt x="460" y="3989"/>
                    <a:pt x="558" y="5170"/>
                  </a:cubicBezTo>
                  <a:cubicBezTo>
                    <a:pt x="705" y="7055"/>
                    <a:pt x="50" y="7661"/>
                    <a:pt x="50" y="7661"/>
                  </a:cubicBezTo>
                  <a:cubicBezTo>
                    <a:pt x="738" y="7137"/>
                    <a:pt x="902" y="5366"/>
                    <a:pt x="771" y="4006"/>
                  </a:cubicBezTo>
                  <a:cubicBezTo>
                    <a:pt x="689" y="3285"/>
                    <a:pt x="673" y="2580"/>
                    <a:pt x="722" y="1859"/>
                  </a:cubicBezTo>
                  <a:cubicBezTo>
                    <a:pt x="738" y="1482"/>
                    <a:pt x="804" y="1203"/>
                    <a:pt x="919" y="1105"/>
                  </a:cubicBezTo>
                  <a:cubicBezTo>
                    <a:pt x="1181" y="842"/>
                    <a:pt x="1509" y="285"/>
                    <a:pt x="1082" y="56"/>
                  </a:cubicBezTo>
                  <a:cubicBezTo>
                    <a:pt x="1012" y="16"/>
                    <a:pt x="944" y="0"/>
                    <a:pt x="8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19"/>
            <p:cNvSpPr/>
            <p:nvPr/>
          </p:nvSpPr>
          <p:spPr>
            <a:xfrm>
              <a:off x="7912738" y="1340022"/>
              <a:ext cx="277712" cy="332413"/>
            </a:xfrm>
            <a:custGeom>
              <a:rect b="b" l="l" r="r" t="t"/>
              <a:pathLst>
                <a:path extrusionOk="0" h="10185" w="8509">
                  <a:moveTo>
                    <a:pt x="6288" y="1"/>
                  </a:moveTo>
                  <a:cubicBezTo>
                    <a:pt x="6086" y="1"/>
                    <a:pt x="5878" y="23"/>
                    <a:pt x="5672" y="71"/>
                  </a:cubicBezTo>
                  <a:cubicBezTo>
                    <a:pt x="4492" y="333"/>
                    <a:pt x="3738" y="1579"/>
                    <a:pt x="3492" y="2841"/>
                  </a:cubicBezTo>
                  <a:lnTo>
                    <a:pt x="3492" y="2858"/>
                  </a:lnTo>
                  <a:cubicBezTo>
                    <a:pt x="3263" y="4153"/>
                    <a:pt x="3492" y="5365"/>
                    <a:pt x="3460" y="6480"/>
                  </a:cubicBezTo>
                  <a:cubicBezTo>
                    <a:pt x="3509" y="7464"/>
                    <a:pt x="3148" y="8431"/>
                    <a:pt x="2443" y="9135"/>
                  </a:cubicBezTo>
                  <a:cubicBezTo>
                    <a:pt x="1771" y="9742"/>
                    <a:pt x="919" y="10119"/>
                    <a:pt x="1" y="10185"/>
                  </a:cubicBezTo>
                  <a:cubicBezTo>
                    <a:pt x="919" y="10152"/>
                    <a:pt x="1804" y="9808"/>
                    <a:pt x="2509" y="9185"/>
                  </a:cubicBezTo>
                  <a:cubicBezTo>
                    <a:pt x="3246" y="8496"/>
                    <a:pt x="3640" y="7496"/>
                    <a:pt x="3591" y="6480"/>
                  </a:cubicBezTo>
                  <a:cubicBezTo>
                    <a:pt x="3656" y="5365"/>
                    <a:pt x="3427" y="4120"/>
                    <a:pt x="3673" y="2874"/>
                  </a:cubicBezTo>
                  <a:cubicBezTo>
                    <a:pt x="3673" y="2858"/>
                    <a:pt x="3673" y="2858"/>
                    <a:pt x="3673" y="2858"/>
                  </a:cubicBezTo>
                  <a:cubicBezTo>
                    <a:pt x="3902" y="1628"/>
                    <a:pt x="4607" y="464"/>
                    <a:pt x="5722" y="202"/>
                  </a:cubicBezTo>
                  <a:cubicBezTo>
                    <a:pt x="5836" y="169"/>
                    <a:pt x="5967" y="153"/>
                    <a:pt x="6099" y="137"/>
                  </a:cubicBezTo>
                  <a:cubicBezTo>
                    <a:pt x="6127" y="136"/>
                    <a:pt x="6155" y="135"/>
                    <a:pt x="6184" y="135"/>
                  </a:cubicBezTo>
                  <a:cubicBezTo>
                    <a:pt x="6610" y="135"/>
                    <a:pt x="7006" y="252"/>
                    <a:pt x="7344" y="514"/>
                  </a:cubicBezTo>
                  <a:cubicBezTo>
                    <a:pt x="8066" y="1087"/>
                    <a:pt x="7967" y="2317"/>
                    <a:pt x="7557" y="2710"/>
                  </a:cubicBezTo>
                  <a:cubicBezTo>
                    <a:pt x="7492" y="2759"/>
                    <a:pt x="7410" y="2808"/>
                    <a:pt x="7328" y="2858"/>
                  </a:cubicBezTo>
                  <a:cubicBezTo>
                    <a:pt x="7205" y="2923"/>
                    <a:pt x="7074" y="2956"/>
                    <a:pt x="6943" y="2956"/>
                  </a:cubicBezTo>
                  <a:cubicBezTo>
                    <a:pt x="6812" y="2956"/>
                    <a:pt x="6680" y="2923"/>
                    <a:pt x="6558" y="2858"/>
                  </a:cubicBezTo>
                  <a:cubicBezTo>
                    <a:pt x="6476" y="2808"/>
                    <a:pt x="6426" y="2743"/>
                    <a:pt x="6394" y="2661"/>
                  </a:cubicBezTo>
                  <a:lnTo>
                    <a:pt x="6394" y="2661"/>
                  </a:lnTo>
                  <a:cubicBezTo>
                    <a:pt x="6394" y="2661"/>
                    <a:pt x="6417" y="2664"/>
                    <a:pt x="6455" y="2664"/>
                  </a:cubicBezTo>
                  <a:cubicBezTo>
                    <a:pt x="6580" y="2664"/>
                    <a:pt x="6863" y="2634"/>
                    <a:pt x="6951" y="2382"/>
                  </a:cubicBezTo>
                  <a:cubicBezTo>
                    <a:pt x="7066" y="2071"/>
                    <a:pt x="6885" y="1727"/>
                    <a:pt x="6558" y="1661"/>
                  </a:cubicBezTo>
                  <a:cubicBezTo>
                    <a:pt x="6502" y="1645"/>
                    <a:pt x="6446" y="1638"/>
                    <a:pt x="6392" y="1638"/>
                  </a:cubicBezTo>
                  <a:cubicBezTo>
                    <a:pt x="6004" y="1638"/>
                    <a:pt x="5692" y="2026"/>
                    <a:pt x="5836" y="2415"/>
                  </a:cubicBezTo>
                  <a:cubicBezTo>
                    <a:pt x="5902" y="2595"/>
                    <a:pt x="6017" y="2759"/>
                    <a:pt x="6181" y="2858"/>
                  </a:cubicBezTo>
                  <a:cubicBezTo>
                    <a:pt x="6420" y="3011"/>
                    <a:pt x="6699" y="3090"/>
                    <a:pt x="6982" y="3090"/>
                  </a:cubicBezTo>
                  <a:cubicBezTo>
                    <a:pt x="7241" y="3090"/>
                    <a:pt x="7502" y="3024"/>
                    <a:pt x="7738" y="2890"/>
                  </a:cubicBezTo>
                  <a:cubicBezTo>
                    <a:pt x="7754" y="2874"/>
                    <a:pt x="7770" y="2858"/>
                    <a:pt x="7787" y="2858"/>
                  </a:cubicBezTo>
                  <a:cubicBezTo>
                    <a:pt x="8311" y="2464"/>
                    <a:pt x="8508" y="1776"/>
                    <a:pt x="8262" y="1169"/>
                  </a:cubicBezTo>
                  <a:cubicBezTo>
                    <a:pt x="8021" y="459"/>
                    <a:pt x="7199" y="1"/>
                    <a:pt x="628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19"/>
            <p:cNvSpPr/>
            <p:nvPr/>
          </p:nvSpPr>
          <p:spPr>
            <a:xfrm>
              <a:off x="8050762" y="1386465"/>
              <a:ext cx="76013" cy="68865"/>
            </a:xfrm>
            <a:custGeom>
              <a:rect b="b" l="l" r="r" t="t"/>
              <a:pathLst>
                <a:path extrusionOk="0" h="2110" w="2329">
                  <a:moveTo>
                    <a:pt x="527" y="0"/>
                  </a:moveTo>
                  <a:cubicBezTo>
                    <a:pt x="459" y="0"/>
                    <a:pt x="387" y="8"/>
                    <a:pt x="312" y="25"/>
                  </a:cubicBezTo>
                  <a:cubicBezTo>
                    <a:pt x="427" y="107"/>
                    <a:pt x="460" y="271"/>
                    <a:pt x="362" y="386"/>
                  </a:cubicBezTo>
                  <a:cubicBezTo>
                    <a:pt x="247" y="549"/>
                    <a:pt x="1" y="992"/>
                    <a:pt x="132" y="1435"/>
                  </a:cubicBezTo>
                  <a:cubicBezTo>
                    <a:pt x="165" y="1599"/>
                    <a:pt x="263" y="1746"/>
                    <a:pt x="378" y="1861"/>
                  </a:cubicBezTo>
                  <a:cubicBezTo>
                    <a:pt x="563" y="2046"/>
                    <a:pt x="818" y="2110"/>
                    <a:pt x="1084" y="2110"/>
                  </a:cubicBezTo>
                  <a:cubicBezTo>
                    <a:pt x="1619" y="2110"/>
                    <a:pt x="2197" y="1850"/>
                    <a:pt x="2329" y="1795"/>
                  </a:cubicBezTo>
                  <a:lnTo>
                    <a:pt x="2329" y="1795"/>
                  </a:lnTo>
                  <a:cubicBezTo>
                    <a:pt x="2328" y="1795"/>
                    <a:pt x="2298" y="1799"/>
                    <a:pt x="2247" y="1799"/>
                  </a:cubicBezTo>
                  <a:cubicBezTo>
                    <a:pt x="2083" y="1799"/>
                    <a:pt x="1710" y="1761"/>
                    <a:pt x="1509" y="1435"/>
                  </a:cubicBezTo>
                  <a:cubicBezTo>
                    <a:pt x="1443" y="1336"/>
                    <a:pt x="1411" y="1205"/>
                    <a:pt x="1394" y="1090"/>
                  </a:cubicBezTo>
                  <a:cubicBezTo>
                    <a:pt x="1308" y="389"/>
                    <a:pt x="997" y="0"/>
                    <a:pt x="52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19"/>
            <p:cNvSpPr/>
            <p:nvPr/>
          </p:nvSpPr>
          <p:spPr>
            <a:xfrm>
              <a:off x="8162056" y="1341131"/>
              <a:ext cx="97390" cy="63741"/>
            </a:xfrm>
            <a:custGeom>
              <a:rect b="b" l="l" r="r" t="t"/>
              <a:pathLst>
                <a:path extrusionOk="0" h="1953" w="2984">
                  <a:moveTo>
                    <a:pt x="928" y="0"/>
                  </a:moveTo>
                  <a:cubicBezTo>
                    <a:pt x="661" y="0"/>
                    <a:pt x="354" y="27"/>
                    <a:pt x="0" y="86"/>
                  </a:cubicBezTo>
                  <a:cubicBezTo>
                    <a:pt x="410" y="135"/>
                    <a:pt x="771" y="398"/>
                    <a:pt x="935" y="791"/>
                  </a:cubicBezTo>
                  <a:cubicBezTo>
                    <a:pt x="1141" y="1306"/>
                    <a:pt x="1498" y="1952"/>
                    <a:pt x="2261" y="1952"/>
                  </a:cubicBezTo>
                  <a:cubicBezTo>
                    <a:pt x="2470" y="1952"/>
                    <a:pt x="2709" y="1904"/>
                    <a:pt x="2984" y="1791"/>
                  </a:cubicBezTo>
                  <a:cubicBezTo>
                    <a:pt x="2803" y="1725"/>
                    <a:pt x="2689" y="1545"/>
                    <a:pt x="2689" y="1365"/>
                  </a:cubicBezTo>
                  <a:cubicBezTo>
                    <a:pt x="2674" y="1081"/>
                    <a:pt x="2636" y="0"/>
                    <a:pt x="9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19"/>
            <p:cNvSpPr/>
            <p:nvPr/>
          </p:nvSpPr>
          <p:spPr>
            <a:xfrm>
              <a:off x="8249263" y="1340022"/>
              <a:ext cx="47096" cy="36978"/>
            </a:xfrm>
            <a:custGeom>
              <a:rect b="b" l="l" r="r" t="t"/>
              <a:pathLst>
                <a:path extrusionOk="0" h="1133" w="1443">
                  <a:moveTo>
                    <a:pt x="961" y="1"/>
                  </a:moveTo>
                  <a:cubicBezTo>
                    <a:pt x="787" y="1"/>
                    <a:pt x="636" y="142"/>
                    <a:pt x="623" y="333"/>
                  </a:cubicBezTo>
                  <a:cubicBezTo>
                    <a:pt x="623" y="483"/>
                    <a:pt x="753" y="593"/>
                    <a:pt x="893" y="593"/>
                  </a:cubicBezTo>
                  <a:cubicBezTo>
                    <a:pt x="952" y="593"/>
                    <a:pt x="1012" y="574"/>
                    <a:pt x="1066" y="530"/>
                  </a:cubicBezTo>
                  <a:cubicBezTo>
                    <a:pt x="1066" y="530"/>
                    <a:pt x="1164" y="366"/>
                    <a:pt x="1066" y="301"/>
                  </a:cubicBezTo>
                  <a:cubicBezTo>
                    <a:pt x="1034" y="283"/>
                    <a:pt x="1005" y="275"/>
                    <a:pt x="980" y="275"/>
                  </a:cubicBezTo>
                  <a:cubicBezTo>
                    <a:pt x="913" y="275"/>
                    <a:pt x="873" y="332"/>
                    <a:pt x="885" y="415"/>
                  </a:cubicBezTo>
                  <a:cubicBezTo>
                    <a:pt x="896" y="447"/>
                    <a:pt x="881" y="462"/>
                    <a:pt x="857" y="462"/>
                  </a:cubicBezTo>
                  <a:cubicBezTo>
                    <a:pt x="807" y="462"/>
                    <a:pt x="715" y="396"/>
                    <a:pt x="738" y="284"/>
                  </a:cubicBezTo>
                  <a:cubicBezTo>
                    <a:pt x="750" y="153"/>
                    <a:pt x="857" y="65"/>
                    <a:pt x="978" y="65"/>
                  </a:cubicBezTo>
                  <a:cubicBezTo>
                    <a:pt x="1023" y="65"/>
                    <a:pt x="1070" y="77"/>
                    <a:pt x="1115" y="104"/>
                  </a:cubicBezTo>
                  <a:cubicBezTo>
                    <a:pt x="1377" y="268"/>
                    <a:pt x="1295" y="841"/>
                    <a:pt x="721" y="907"/>
                  </a:cubicBezTo>
                  <a:cubicBezTo>
                    <a:pt x="707" y="908"/>
                    <a:pt x="693" y="909"/>
                    <a:pt x="680" y="909"/>
                  </a:cubicBezTo>
                  <a:cubicBezTo>
                    <a:pt x="319" y="909"/>
                    <a:pt x="0" y="514"/>
                    <a:pt x="0" y="514"/>
                  </a:cubicBezTo>
                  <a:lnTo>
                    <a:pt x="0" y="514"/>
                  </a:lnTo>
                  <a:cubicBezTo>
                    <a:pt x="0" y="694"/>
                    <a:pt x="82" y="891"/>
                    <a:pt x="213" y="1005"/>
                  </a:cubicBezTo>
                  <a:cubicBezTo>
                    <a:pt x="338" y="1088"/>
                    <a:pt x="482" y="1132"/>
                    <a:pt x="625" y="1132"/>
                  </a:cubicBezTo>
                  <a:cubicBezTo>
                    <a:pt x="708" y="1132"/>
                    <a:pt x="791" y="1117"/>
                    <a:pt x="869" y="1087"/>
                  </a:cubicBezTo>
                  <a:cubicBezTo>
                    <a:pt x="1082" y="1022"/>
                    <a:pt x="1262" y="874"/>
                    <a:pt x="1344" y="661"/>
                  </a:cubicBezTo>
                  <a:cubicBezTo>
                    <a:pt x="1443" y="415"/>
                    <a:pt x="1344" y="137"/>
                    <a:pt x="1115" y="38"/>
                  </a:cubicBezTo>
                  <a:cubicBezTo>
                    <a:pt x="1063" y="13"/>
                    <a:pt x="1011" y="1"/>
                    <a:pt x="9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19"/>
            <p:cNvSpPr/>
            <p:nvPr/>
          </p:nvSpPr>
          <p:spPr>
            <a:xfrm>
              <a:off x="8347698" y="2535044"/>
              <a:ext cx="295859" cy="206334"/>
            </a:xfrm>
            <a:custGeom>
              <a:rect b="b" l="l" r="r" t="t"/>
              <a:pathLst>
                <a:path extrusionOk="0" h="6322" w="9065">
                  <a:moveTo>
                    <a:pt x="7073" y="1"/>
                  </a:moveTo>
                  <a:cubicBezTo>
                    <a:pt x="6619" y="1"/>
                    <a:pt x="6190" y="163"/>
                    <a:pt x="5917" y="500"/>
                  </a:cubicBezTo>
                  <a:cubicBezTo>
                    <a:pt x="5524" y="910"/>
                    <a:pt x="5475" y="1549"/>
                    <a:pt x="5803" y="2008"/>
                  </a:cubicBezTo>
                  <a:cubicBezTo>
                    <a:pt x="5901" y="2139"/>
                    <a:pt x="6032" y="2254"/>
                    <a:pt x="6180" y="2320"/>
                  </a:cubicBezTo>
                  <a:lnTo>
                    <a:pt x="6212" y="2336"/>
                  </a:lnTo>
                  <a:lnTo>
                    <a:pt x="6294" y="2353"/>
                  </a:lnTo>
                  <a:cubicBezTo>
                    <a:pt x="6311" y="2353"/>
                    <a:pt x="6344" y="2369"/>
                    <a:pt x="6376" y="2369"/>
                  </a:cubicBezTo>
                  <a:cubicBezTo>
                    <a:pt x="6449" y="2390"/>
                    <a:pt x="6524" y="2400"/>
                    <a:pt x="6598" y="2400"/>
                  </a:cubicBezTo>
                  <a:cubicBezTo>
                    <a:pt x="6809" y="2400"/>
                    <a:pt x="7018" y="2318"/>
                    <a:pt x="7163" y="2172"/>
                  </a:cubicBezTo>
                  <a:cubicBezTo>
                    <a:pt x="7557" y="1748"/>
                    <a:pt x="7278" y="1211"/>
                    <a:pt x="6949" y="1211"/>
                  </a:cubicBezTo>
                  <a:cubicBezTo>
                    <a:pt x="6922" y="1211"/>
                    <a:pt x="6895" y="1214"/>
                    <a:pt x="6868" y="1222"/>
                  </a:cubicBezTo>
                  <a:cubicBezTo>
                    <a:pt x="6540" y="1320"/>
                    <a:pt x="6475" y="1730"/>
                    <a:pt x="6704" y="1861"/>
                  </a:cubicBezTo>
                  <a:cubicBezTo>
                    <a:pt x="6755" y="1883"/>
                    <a:pt x="6809" y="1894"/>
                    <a:pt x="6864" y="1894"/>
                  </a:cubicBezTo>
                  <a:cubicBezTo>
                    <a:pt x="6968" y="1894"/>
                    <a:pt x="7071" y="1854"/>
                    <a:pt x="7147" y="1779"/>
                  </a:cubicBezTo>
                  <a:lnTo>
                    <a:pt x="7147" y="1779"/>
                  </a:lnTo>
                  <a:cubicBezTo>
                    <a:pt x="7196" y="1910"/>
                    <a:pt x="7130" y="2074"/>
                    <a:pt x="7016" y="2156"/>
                  </a:cubicBezTo>
                  <a:cubicBezTo>
                    <a:pt x="6868" y="2266"/>
                    <a:pt x="6684" y="2322"/>
                    <a:pt x="6497" y="2322"/>
                  </a:cubicBezTo>
                  <a:cubicBezTo>
                    <a:pt x="6435" y="2322"/>
                    <a:pt x="6372" y="2316"/>
                    <a:pt x="6311" y="2303"/>
                  </a:cubicBezTo>
                  <a:cubicBezTo>
                    <a:pt x="6212" y="2271"/>
                    <a:pt x="6131" y="2238"/>
                    <a:pt x="6049" y="2172"/>
                  </a:cubicBezTo>
                  <a:cubicBezTo>
                    <a:pt x="5540" y="1779"/>
                    <a:pt x="5508" y="1008"/>
                    <a:pt x="5967" y="566"/>
                  </a:cubicBezTo>
                  <a:cubicBezTo>
                    <a:pt x="6222" y="257"/>
                    <a:pt x="6618" y="111"/>
                    <a:pt x="7037" y="111"/>
                  </a:cubicBezTo>
                  <a:cubicBezTo>
                    <a:pt x="7907" y="111"/>
                    <a:pt x="8879" y="743"/>
                    <a:pt x="8901" y="1861"/>
                  </a:cubicBezTo>
                  <a:cubicBezTo>
                    <a:pt x="8917" y="2664"/>
                    <a:pt x="8474" y="3418"/>
                    <a:pt x="7770" y="3795"/>
                  </a:cubicBezTo>
                  <a:lnTo>
                    <a:pt x="7704" y="3828"/>
                  </a:lnTo>
                  <a:cubicBezTo>
                    <a:pt x="7606" y="3861"/>
                    <a:pt x="7524" y="3877"/>
                    <a:pt x="7425" y="3910"/>
                  </a:cubicBezTo>
                  <a:cubicBezTo>
                    <a:pt x="7203" y="3961"/>
                    <a:pt x="6980" y="3984"/>
                    <a:pt x="6758" y="3984"/>
                  </a:cubicBezTo>
                  <a:cubicBezTo>
                    <a:pt x="5183" y="3984"/>
                    <a:pt x="3644" y="2846"/>
                    <a:pt x="2313" y="2846"/>
                  </a:cubicBezTo>
                  <a:cubicBezTo>
                    <a:pt x="2162" y="2846"/>
                    <a:pt x="2014" y="2861"/>
                    <a:pt x="1869" y="2893"/>
                  </a:cubicBezTo>
                  <a:cubicBezTo>
                    <a:pt x="607" y="3172"/>
                    <a:pt x="246" y="4041"/>
                    <a:pt x="148" y="4582"/>
                  </a:cubicBezTo>
                  <a:cubicBezTo>
                    <a:pt x="0" y="5139"/>
                    <a:pt x="115" y="5746"/>
                    <a:pt x="557" y="6073"/>
                  </a:cubicBezTo>
                  <a:cubicBezTo>
                    <a:pt x="778" y="6243"/>
                    <a:pt x="1047" y="6322"/>
                    <a:pt x="1310" y="6322"/>
                  </a:cubicBezTo>
                  <a:cubicBezTo>
                    <a:pt x="1732" y="6322"/>
                    <a:pt x="2140" y="6121"/>
                    <a:pt x="2311" y="5778"/>
                  </a:cubicBezTo>
                  <a:cubicBezTo>
                    <a:pt x="2639" y="5221"/>
                    <a:pt x="2361" y="4516"/>
                    <a:pt x="1869" y="4401"/>
                  </a:cubicBezTo>
                  <a:cubicBezTo>
                    <a:pt x="1771" y="4362"/>
                    <a:pt x="1669" y="4344"/>
                    <a:pt x="1569" y="4344"/>
                  </a:cubicBezTo>
                  <a:cubicBezTo>
                    <a:pt x="1251" y="4344"/>
                    <a:pt x="948" y="4532"/>
                    <a:pt x="836" y="4844"/>
                  </a:cubicBezTo>
                  <a:cubicBezTo>
                    <a:pt x="803" y="4975"/>
                    <a:pt x="803" y="5106"/>
                    <a:pt x="820" y="5221"/>
                  </a:cubicBezTo>
                  <a:lnTo>
                    <a:pt x="820" y="5237"/>
                  </a:lnTo>
                  <a:lnTo>
                    <a:pt x="836" y="5287"/>
                  </a:lnTo>
                  <a:cubicBezTo>
                    <a:pt x="836" y="5287"/>
                    <a:pt x="836" y="5303"/>
                    <a:pt x="836" y="5303"/>
                  </a:cubicBezTo>
                  <a:cubicBezTo>
                    <a:pt x="911" y="5528"/>
                    <a:pt x="1119" y="5676"/>
                    <a:pt x="1345" y="5676"/>
                  </a:cubicBezTo>
                  <a:cubicBezTo>
                    <a:pt x="1415" y="5676"/>
                    <a:pt x="1487" y="5662"/>
                    <a:pt x="1557" y="5631"/>
                  </a:cubicBezTo>
                  <a:cubicBezTo>
                    <a:pt x="1904" y="5489"/>
                    <a:pt x="1796" y="4923"/>
                    <a:pt x="1453" y="4923"/>
                  </a:cubicBezTo>
                  <a:cubicBezTo>
                    <a:pt x="1439" y="4923"/>
                    <a:pt x="1424" y="4924"/>
                    <a:pt x="1410" y="4926"/>
                  </a:cubicBezTo>
                  <a:cubicBezTo>
                    <a:pt x="1033" y="4975"/>
                    <a:pt x="1098" y="5319"/>
                    <a:pt x="1033" y="5385"/>
                  </a:cubicBezTo>
                  <a:cubicBezTo>
                    <a:pt x="1023" y="5394"/>
                    <a:pt x="1013" y="5398"/>
                    <a:pt x="1002" y="5398"/>
                  </a:cubicBezTo>
                  <a:cubicBezTo>
                    <a:pt x="955" y="5398"/>
                    <a:pt x="899" y="5326"/>
                    <a:pt x="885" y="5287"/>
                  </a:cubicBezTo>
                  <a:cubicBezTo>
                    <a:pt x="820" y="5106"/>
                    <a:pt x="836" y="4893"/>
                    <a:pt x="918" y="4713"/>
                  </a:cubicBezTo>
                  <a:cubicBezTo>
                    <a:pt x="1072" y="4512"/>
                    <a:pt x="1310" y="4397"/>
                    <a:pt x="1548" y="4397"/>
                  </a:cubicBezTo>
                  <a:cubicBezTo>
                    <a:pt x="1640" y="4397"/>
                    <a:pt x="1732" y="4414"/>
                    <a:pt x="1820" y="4451"/>
                  </a:cubicBezTo>
                  <a:cubicBezTo>
                    <a:pt x="2295" y="4582"/>
                    <a:pt x="2541" y="5237"/>
                    <a:pt x="2229" y="5729"/>
                  </a:cubicBezTo>
                  <a:cubicBezTo>
                    <a:pt x="2070" y="6037"/>
                    <a:pt x="1694" y="6219"/>
                    <a:pt x="1309" y="6219"/>
                  </a:cubicBezTo>
                  <a:cubicBezTo>
                    <a:pt x="1060" y="6219"/>
                    <a:pt x="807" y="6143"/>
                    <a:pt x="607" y="5975"/>
                  </a:cubicBezTo>
                  <a:cubicBezTo>
                    <a:pt x="66" y="5565"/>
                    <a:pt x="98" y="4647"/>
                    <a:pt x="541" y="4057"/>
                  </a:cubicBezTo>
                  <a:cubicBezTo>
                    <a:pt x="893" y="3593"/>
                    <a:pt x="1485" y="3349"/>
                    <a:pt x="2104" y="3349"/>
                  </a:cubicBezTo>
                  <a:cubicBezTo>
                    <a:pt x="2293" y="3349"/>
                    <a:pt x="2484" y="3372"/>
                    <a:pt x="2672" y="3418"/>
                  </a:cubicBezTo>
                  <a:cubicBezTo>
                    <a:pt x="3492" y="3631"/>
                    <a:pt x="4311" y="3959"/>
                    <a:pt x="5196" y="4205"/>
                  </a:cubicBezTo>
                  <a:cubicBezTo>
                    <a:pt x="5523" y="4264"/>
                    <a:pt x="5855" y="4298"/>
                    <a:pt x="6185" y="4298"/>
                  </a:cubicBezTo>
                  <a:cubicBezTo>
                    <a:pt x="6765" y="4298"/>
                    <a:pt x="7333" y="4193"/>
                    <a:pt x="7835" y="3942"/>
                  </a:cubicBezTo>
                  <a:cubicBezTo>
                    <a:pt x="8589" y="3533"/>
                    <a:pt x="9065" y="2713"/>
                    <a:pt x="9032" y="1861"/>
                  </a:cubicBezTo>
                  <a:cubicBezTo>
                    <a:pt x="8999" y="657"/>
                    <a:pt x="7986" y="1"/>
                    <a:pt x="707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19"/>
            <p:cNvSpPr/>
            <p:nvPr/>
          </p:nvSpPr>
          <p:spPr>
            <a:xfrm>
              <a:off x="8248186" y="2712918"/>
              <a:ext cx="201178" cy="201700"/>
            </a:xfrm>
            <a:custGeom>
              <a:rect b="b" l="l" r="r" t="t"/>
              <a:pathLst>
                <a:path extrusionOk="0" h="6180" w="6164">
                  <a:moveTo>
                    <a:pt x="3082" y="0"/>
                  </a:moveTo>
                  <a:cubicBezTo>
                    <a:pt x="3033" y="115"/>
                    <a:pt x="3016" y="230"/>
                    <a:pt x="3000" y="345"/>
                  </a:cubicBezTo>
                  <a:cubicBezTo>
                    <a:pt x="3000" y="345"/>
                    <a:pt x="2918" y="1246"/>
                    <a:pt x="2033" y="1377"/>
                  </a:cubicBezTo>
                  <a:cubicBezTo>
                    <a:pt x="1164" y="1492"/>
                    <a:pt x="590" y="1623"/>
                    <a:pt x="558" y="2295"/>
                  </a:cubicBezTo>
                  <a:cubicBezTo>
                    <a:pt x="528" y="2896"/>
                    <a:pt x="333" y="3221"/>
                    <a:pt x="73" y="3221"/>
                  </a:cubicBezTo>
                  <a:cubicBezTo>
                    <a:pt x="49" y="3221"/>
                    <a:pt x="25" y="3219"/>
                    <a:pt x="0" y="3213"/>
                  </a:cubicBezTo>
                  <a:lnTo>
                    <a:pt x="0" y="3213"/>
                  </a:lnTo>
                  <a:cubicBezTo>
                    <a:pt x="0" y="3213"/>
                    <a:pt x="360" y="3752"/>
                    <a:pt x="957" y="3752"/>
                  </a:cubicBezTo>
                  <a:cubicBezTo>
                    <a:pt x="1082" y="3752"/>
                    <a:pt x="1217" y="3729"/>
                    <a:pt x="1361" y="3672"/>
                  </a:cubicBezTo>
                  <a:cubicBezTo>
                    <a:pt x="2180" y="3361"/>
                    <a:pt x="2115" y="2803"/>
                    <a:pt x="2131" y="2656"/>
                  </a:cubicBezTo>
                  <a:cubicBezTo>
                    <a:pt x="2146" y="2503"/>
                    <a:pt x="2204" y="2308"/>
                    <a:pt x="2344" y="2308"/>
                  </a:cubicBezTo>
                  <a:cubicBezTo>
                    <a:pt x="2355" y="2308"/>
                    <a:pt x="2366" y="2309"/>
                    <a:pt x="2377" y="2312"/>
                  </a:cubicBezTo>
                  <a:cubicBezTo>
                    <a:pt x="2541" y="2344"/>
                    <a:pt x="2607" y="2656"/>
                    <a:pt x="2377" y="2951"/>
                  </a:cubicBezTo>
                  <a:cubicBezTo>
                    <a:pt x="2033" y="3295"/>
                    <a:pt x="2000" y="3852"/>
                    <a:pt x="2279" y="4246"/>
                  </a:cubicBezTo>
                  <a:cubicBezTo>
                    <a:pt x="2639" y="4803"/>
                    <a:pt x="3082" y="6180"/>
                    <a:pt x="3082" y="6180"/>
                  </a:cubicBezTo>
                  <a:cubicBezTo>
                    <a:pt x="3082" y="6180"/>
                    <a:pt x="3524" y="4803"/>
                    <a:pt x="3885" y="4246"/>
                  </a:cubicBezTo>
                  <a:cubicBezTo>
                    <a:pt x="4180" y="3852"/>
                    <a:pt x="4131" y="3295"/>
                    <a:pt x="3787" y="2951"/>
                  </a:cubicBezTo>
                  <a:cubicBezTo>
                    <a:pt x="3557" y="2656"/>
                    <a:pt x="3623" y="2328"/>
                    <a:pt x="3787" y="2312"/>
                  </a:cubicBezTo>
                  <a:cubicBezTo>
                    <a:pt x="3797" y="2309"/>
                    <a:pt x="3807" y="2308"/>
                    <a:pt x="3817" y="2308"/>
                  </a:cubicBezTo>
                  <a:cubicBezTo>
                    <a:pt x="3945" y="2308"/>
                    <a:pt x="4017" y="2503"/>
                    <a:pt x="4033" y="2656"/>
                  </a:cubicBezTo>
                  <a:cubicBezTo>
                    <a:pt x="4033" y="2820"/>
                    <a:pt x="3983" y="3377"/>
                    <a:pt x="4803" y="3672"/>
                  </a:cubicBezTo>
                  <a:cubicBezTo>
                    <a:pt x="4941" y="3724"/>
                    <a:pt x="5071" y="3746"/>
                    <a:pt x="5192" y="3746"/>
                  </a:cubicBezTo>
                  <a:cubicBezTo>
                    <a:pt x="5789" y="3746"/>
                    <a:pt x="6163" y="3213"/>
                    <a:pt x="6164" y="3213"/>
                  </a:cubicBezTo>
                  <a:lnTo>
                    <a:pt x="6164" y="3213"/>
                  </a:lnTo>
                  <a:cubicBezTo>
                    <a:pt x="6137" y="3219"/>
                    <a:pt x="6112" y="3221"/>
                    <a:pt x="6087" y="3221"/>
                  </a:cubicBezTo>
                  <a:cubicBezTo>
                    <a:pt x="5815" y="3221"/>
                    <a:pt x="5620" y="2896"/>
                    <a:pt x="5590" y="2295"/>
                  </a:cubicBezTo>
                  <a:cubicBezTo>
                    <a:pt x="5557" y="1623"/>
                    <a:pt x="4983" y="1492"/>
                    <a:pt x="4115" y="1377"/>
                  </a:cubicBezTo>
                  <a:cubicBezTo>
                    <a:pt x="3229" y="1263"/>
                    <a:pt x="3147" y="345"/>
                    <a:pt x="3147" y="345"/>
                  </a:cubicBezTo>
                  <a:cubicBezTo>
                    <a:pt x="3131" y="230"/>
                    <a:pt x="3115" y="115"/>
                    <a:pt x="3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19"/>
            <p:cNvSpPr/>
            <p:nvPr/>
          </p:nvSpPr>
          <p:spPr>
            <a:xfrm>
              <a:off x="8382979" y="2652375"/>
              <a:ext cx="210838" cy="120498"/>
            </a:xfrm>
            <a:custGeom>
              <a:rect b="b" l="l" r="r" t="t"/>
              <a:pathLst>
                <a:path extrusionOk="0" h="3692" w="6460">
                  <a:moveTo>
                    <a:pt x="954" y="0"/>
                  </a:moveTo>
                  <a:cubicBezTo>
                    <a:pt x="333" y="0"/>
                    <a:pt x="1" y="266"/>
                    <a:pt x="1" y="266"/>
                  </a:cubicBezTo>
                  <a:cubicBezTo>
                    <a:pt x="238" y="184"/>
                    <a:pt x="456" y="134"/>
                    <a:pt x="671" y="134"/>
                  </a:cubicBezTo>
                  <a:cubicBezTo>
                    <a:pt x="977" y="134"/>
                    <a:pt x="1278" y="235"/>
                    <a:pt x="1624" y="495"/>
                  </a:cubicBezTo>
                  <a:cubicBezTo>
                    <a:pt x="2214" y="938"/>
                    <a:pt x="1853" y="1692"/>
                    <a:pt x="1755" y="2200"/>
                  </a:cubicBezTo>
                  <a:cubicBezTo>
                    <a:pt x="1657" y="2691"/>
                    <a:pt x="2361" y="2921"/>
                    <a:pt x="2738" y="3068"/>
                  </a:cubicBezTo>
                  <a:cubicBezTo>
                    <a:pt x="3099" y="3232"/>
                    <a:pt x="2902" y="3691"/>
                    <a:pt x="2902" y="3691"/>
                  </a:cubicBezTo>
                  <a:cubicBezTo>
                    <a:pt x="4246" y="2872"/>
                    <a:pt x="3378" y="1937"/>
                    <a:pt x="3148" y="1659"/>
                  </a:cubicBezTo>
                  <a:cubicBezTo>
                    <a:pt x="2972" y="1429"/>
                    <a:pt x="3086" y="1199"/>
                    <a:pt x="3270" y="1199"/>
                  </a:cubicBezTo>
                  <a:cubicBezTo>
                    <a:pt x="3309" y="1199"/>
                    <a:pt x="3351" y="1210"/>
                    <a:pt x="3394" y="1233"/>
                  </a:cubicBezTo>
                  <a:cubicBezTo>
                    <a:pt x="3640" y="1364"/>
                    <a:pt x="3279" y="1872"/>
                    <a:pt x="3951" y="2298"/>
                  </a:cubicBezTo>
                  <a:cubicBezTo>
                    <a:pt x="4121" y="2410"/>
                    <a:pt x="4280" y="2451"/>
                    <a:pt x="4423" y="2451"/>
                  </a:cubicBezTo>
                  <a:cubicBezTo>
                    <a:pt x="4847" y="2451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5" y="2085"/>
                    <a:pt x="5120" y="2085"/>
                    <a:pt x="5114" y="2085"/>
                  </a:cubicBezTo>
                  <a:cubicBezTo>
                    <a:pt x="4745" y="2085"/>
                    <a:pt x="4965" y="1574"/>
                    <a:pt x="4787" y="1413"/>
                  </a:cubicBezTo>
                  <a:cubicBezTo>
                    <a:pt x="4713" y="1349"/>
                    <a:pt x="4619" y="1313"/>
                    <a:pt x="4521" y="1313"/>
                  </a:cubicBezTo>
                  <a:cubicBezTo>
                    <a:pt x="4468" y="1313"/>
                    <a:pt x="4413" y="1324"/>
                    <a:pt x="4361" y="1347"/>
                  </a:cubicBezTo>
                  <a:cubicBezTo>
                    <a:pt x="4318" y="1354"/>
                    <a:pt x="4275" y="1357"/>
                    <a:pt x="4235" y="1357"/>
                  </a:cubicBezTo>
                  <a:cubicBezTo>
                    <a:pt x="4079" y="1357"/>
                    <a:pt x="3968" y="1308"/>
                    <a:pt x="4033" y="1216"/>
                  </a:cubicBezTo>
                  <a:cubicBezTo>
                    <a:pt x="4067" y="1174"/>
                    <a:pt x="4103" y="1158"/>
                    <a:pt x="4149" y="1158"/>
                  </a:cubicBezTo>
                  <a:cubicBezTo>
                    <a:pt x="4284" y="1158"/>
                    <a:pt x="4509" y="1294"/>
                    <a:pt x="5033" y="1331"/>
                  </a:cubicBezTo>
                  <a:cubicBezTo>
                    <a:pt x="5061" y="1333"/>
                    <a:pt x="5088" y="1333"/>
                    <a:pt x="5115" y="1333"/>
                  </a:cubicBezTo>
                  <a:cubicBezTo>
                    <a:pt x="5893" y="1333"/>
                    <a:pt x="6459" y="675"/>
                    <a:pt x="6459" y="675"/>
                  </a:cubicBezTo>
                  <a:lnTo>
                    <a:pt x="6459" y="675"/>
                  </a:lnTo>
                  <a:cubicBezTo>
                    <a:pt x="6006" y="926"/>
                    <a:pt x="5523" y="1022"/>
                    <a:pt x="5037" y="1022"/>
                  </a:cubicBezTo>
                  <a:cubicBezTo>
                    <a:pt x="3871" y="1022"/>
                    <a:pt x="2686" y="468"/>
                    <a:pt x="1853" y="167"/>
                  </a:cubicBezTo>
                  <a:cubicBezTo>
                    <a:pt x="1508" y="44"/>
                    <a:pt x="1207" y="0"/>
                    <a:pt x="95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19"/>
            <p:cNvSpPr/>
            <p:nvPr/>
          </p:nvSpPr>
          <p:spPr>
            <a:xfrm>
              <a:off x="8437027" y="2532171"/>
              <a:ext cx="118246" cy="82344"/>
            </a:xfrm>
            <a:custGeom>
              <a:rect b="b" l="l" r="r" t="t"/>
              <a:pathLst>
                <a:path extrusionOk="0" h="2523" w="3623">
                  <a:moveTo>
                    <a:pt x="2514" y="0"/>
                  </a:moveTo>
                  <a:cubicBezTo>
                    <a:pt x="1924" y="0"/>
                    <a:pt x="1243" y="125"/>
                    <a:pt x="869" y="621"/>
                  </a:cubicBezTo>
                  <a:cubicBezTo>
                    <a:pt x="1" y="1769"/>
                    <a:pt x="525" y="2523"/>
                    <a:pt x="525" y="2523"/>
                  </a:cubicBezTo>
                  <a:cubicBezTo>
                    <a:pt x="525" y="2523"/>
                    <a:pt x="361" y="2178"/>
                    <a:pt x="1394" y="2162"/>
                  </a:cubicBezTo>
                  <a:cubicBezTo>
                    <a:pt x="2426" y="2146"/>
                    <a:pt x="2312" y="1490"/>
                    <a:pt x="2263" y="1260"/>
                  </a:cubicBezTo>
                  <a:cubicBezTo>
                    <a:pt x="2181" y="1015"/>
                    <a:pt x="2246" y="752"/>
                    <a:pt x="2426" y="556"/>
                  </a:cubicBezTo>
                  <a:cubicBezTo>
                    <a:pt x="2656" y="211"/>
                    <a:pt x="3623" y="129"/>
                    <a:pt x="3623" y="129"/>
                  </a:cubicBezTo>
                  <a:cubicBezTo>
                    <a:pt x="3623" y="129"/>
                    <a:pt x="3115" y="0"/>
                    <a:pt x="25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19"/>
            <p:cNvSpPr/>
            <p:nvPr/>
          </p:nvSpPr>
          <p:spPr>
            <a:xfrm>
              <a:off x="8527432" y="2444899"/>
              <a:ext cx="73859" cy="87044"/>
            </a:xfrm>
            <a:custGeom>
              <a:rect b="b" l="l" r="r" t="t"/>
              <a:pathLst>
                <a:path extrusionOk="0" h="2667" w="2263">
                  <a:moveTo>
                    <a:pt x="1132" y="0"/>
                  </a:moveTo>
                  <a:cubicBezTo>
                    <a:pt x="1132" y="1"/>
                    <a:pt x="1345" y="525"/>
                    <a:pt x="984" y="722"/>
                  </a:cubicBezTo>
                  <a:cubicBezTo>
                    <a:pt x="624" y="918"/>
                    <a:pt x="1" y="1345"/>
                    <a:pt x="247" y="2017"/>
                  </a:cubicBezTo>
                  <a:cubicBezTo>
                    <a:pt x="490" y="2667"/>
                    <a:pt x="1670" y="2430"/>
                    <a:pt x="2249" y="2602"/>
                  </a:cubicBezTo>
                  <a:lnTo>
                    <a:pt x="2249" y="2602"/>
                  </a:lnTo>
                  <a:cubicBezTo>
                    <a:pt x="2138" y="2553"/>
                    <a:pt x="1399" y="2109"/>
                    <a:pt x="1459" y="1427"/>
                  </a:cubicBezTo>
                  <a:cubicBezTo>
                    <a:pt x="1525" y="705"/>
                    <a:pt x="1427" y="164"/>
                    <a:pt x="1132" y="0"/>
                  </a:cubicBezTo>
                  <a:close/>
                  <a:moveTo>
                    <a:pt x="2249" y="2602"/>
                  </a:moveTo>
                  <a:lnTo>
                    <a:pt x="2249" y="2602"/>
                  </a:lnTo>
                  <a:cubicBezTo>
                    <a:pt x="2256" y="2606"/>
                    <a:pt x="2260" y="2607"/>
                    <a:pt x="2262" y="2607"/>
                  </a:cubicBezTo>
                  <a:cubicBezTo>
                    <a:pt x="2262" y="2607"/>
                    <a:pt x="2263" y="2607"/>
                    <a:pt x="2263" y="2607"/>
                  </a:cubicBezTo>
                  <a:cubicBezTo>
                    <a:pt x="2258" y="2605"/>
                    <a:pt x="2253" y="2604"/>
                    <a:pt x="2249" y="260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19"/>
            <p:cNvSpPr/>
            <p:nvPr/>
          </p:nvSpPr>
          <p:spPr>
            <a:xfrm>
              <a:off x="8607133" y="2482889"/>
              <a:ext cx="103820" cy="140733"/>
            </a:xfrm>
            <a:custGeom>
              <a:rect b="b" l="l" r="r" t="t"/>
              <a:pathLst>
                <a:path extrusionOk="0" h="4312" w="3181">
                  <a:moveTo>
                    <a:pt x="378" y="0"/>
                  </a:moveTo>
                  <a:lnTo>
                    <a:pt x="378" y="0"/>
                  </a:lnTo>
                  <a:cubicBezTo>
                    <a:pt x="1" y="1344"/>
                    <a:pt x="542" y="1623"/>
                    <a:pt x="1099" y="2492"/>
                  </a:cubicBezTo>
                  <a:cubicBezTo>
                    <a:pt x="1656" y="3360"/>
                    <a:pt x="1066" y="4311"/>
                    <a:pt x="1066" y="4311"/>
                  </a:cubicBezTo>
                  <a:cubicBezTo>
                    <a:pt x="1443" y="4049"/>
                    <a:pt x="1788" y="3360"/>
                    <a:pt x="2492" y="2934"/>
                  </a:cubicBezTo>
                  <a:cubicBezTo>
                    <a:pt x="3181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50" y="1709"/>
                    <a:pt x="2754" y="1764"/>
                    <a:pt x="2583" y="1764"/>
                  </a:cubicBezTo>
                  <a:cubicBezTo>
                    <a:pt x="2541" y="1764"/>
                    <a:pt x="2495" y="1761"/>
                    <a:pt x="2443" y="1754"/>
                  </a:cubicBezTo>
                  <a:cubicBezTo>
                    <a:pt x="2408" y="1744"/>
                    <a:pt x="2373" y="1739"/>
                    <a:pt x="2340" y="1739"/>
                  </a:cubicBezTo>
                  <a:cubicBezTo>
                    <a:pt x="2112" y="1739"/>
                    <a:pt x="1948" y="1968"/>
                    <a:pt x="2033" y="2197"/>
                  </a:cubicBezTo>
                  <a:cubicBezTo>
                    <a:pt x="2101" y="2359"/>
                    <a:pt x="1967" y="2533"/>
                    <a:pt x="1808" y="2533"/>
                  </a:cubicBezTo>
                  <a:cubicBezTo>
                    <a:pt x="1775" y="2533"/>
                    <a:pt x="1740" y="2525"/>
                    <a:pt x="1706" y="2508"/>
                  </a:cubicBezTo>
                  <a:cubicBezTo>
                    <a:pt x="1558" y="2443"/>
                    <a:pt x="1558" y="2066"/>
                    <a:pt x="1771" y="1902"/>
                  </a:cubicBezTo>
                  <a:cubicBezTo>
                    <a:pt x="1984" y="1721"/>
                    <a:pt x="2148" y="1312"/>
                    <a:pt x="1952" y="689"/>
                  </a:cubicBezTo>
                  <a:cubicBezTo>
                    <a:pt x="1811" y="217"/>
                    <a:pt x="1343" y="112"/>
                    <a:pt x="1019" y="112"/>
                  </a:cubicBezTo>
                  <a:cubicBezTo>
                    <a:pt x="927" y="112"/>
                    <a:pt x="846" y="120"/>
                    <a:pt x="788" y="131"/>
                  </a:cubicBezTo>
                  <a:cubicBezTo>
                    <a:pt x="764" y="134"/>
                    <a:pt x="741" y="135"/>
                    <a:pt x="718" y="135"/>
                  </a:cubicBezTo>
                  <a:cubicBezTo>
                    <a:pt x="594" y="135"/>
                    <a:pt x="475" y="97"/>
                    <a:pt x="3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19"/>
            <p:cNvSpPr/>
            <p:nvPr/>
          </p:nvSpPr>
          <p:spPr>
            <a:xfrm>
              <a:off x="8583602" y="2275934"/>
              <a:ext cx="264853" cy="264755"/>
            </a:xfrm>
            <a:custGeom>
              <a:rect b="b" l="l" r="r" t="t"/>
              <a:pathLst>
                <a:path extrusionOk="0" h="8112" w="8115">
                  <a:moveTo>
                    <a:pt x="5777" y="0"/>
                  </a:moveTo>
                  <a:cubicBezTo>
                    <a:pt x="5253" y="0"/>
                    <a:pt x="4736" y="177"/>
                    <a:pt x="4426" y="572"/>
                  </a:cubicBezTo>
                  <a:cubicBezTo>
                    <a:pt x="4131" y="998"/>
                    <a:pt x="4082" y="1555"/>
                    <a:pt x="4312" y="2030"/>
                  </a:cubicBezTo>
                  <a:cubicBezTo>
                    <a:pt x="4521" y="2448"/>
                    <a:pt x="4859" y="2598"/>
                    <a:pt x="5191" y="2598"/>
                  </a:cubicBezTo>
                  <a:cubicBezTo>
                    <a:pt x="5536" y="2598"/>
                    <a:pt x="5874" y="2436"/>
                    <a:pt x="6049" y="2243"/>
                  </a:cubicBezTo>
                  <a:cubicBezTo>
                    <a:pt x="6229" y="2047"/>
                    <a:pt x="6295" y="1768"/>
                    <a:pt x="6246" y="1489"/>
                  </a:cubicBezTo>
                  <a:cubicBezTo>
                    <a:pt x="6197" y="1169"/>
                    <a:pt x="5965" y="1033"/>
                    <a:pt x="5752" y="1033"/>
                  </a:cubicBezTo>
                  <a:cubicBezTo>
                    <a:pt x="5606" y="1033"/>
                    <a:pt x="5470" y="1097"/>
                    <a:pt x="5410" y="1211"/>
                  </a:cubicBezTo>
                  <a:cubicBezTo>
                    <a:pt x="5279" y="1506"/>
                    <a:pt x="5344" y="1850"/>
                    <a:pt x="5754" y="1916"/>
                  </a:cubicBezTo>
                  <a:cubicBezTo>
                    <a:pt x="6098" y="1965"/>
                    <a:pt x="5918" y="2407"/>
                    <a:pt x="5475" y="2506"/>
                  </a:cubicBezTo>
                  <a:cubicBezTo>
                    <a:pt x="5394" y="2531"/>
                    <a:pt x="5311" y="2543"/>
                    <a:pt x="5228" y="2543"/>
                  </a:cubicBezTo>
                  <a:cubicBezTo>
                    <a:pt x="4878" y="2543"/>
                    <a:pt x="4539" y="2329"/>
                    <a:pt x="4394" y="1998"/>
                  </a:cubicBezTo>
                  <a:cubicBezTo>
                    <a:pt x="4197" y="1555"/>
                    <a:pt x="4246" y="1030"/>
                    <a:pt x="4525" y="637"/>
                  </a:cubicBezTo>
                  <a:cubicBezTo>
                    <a:pt x="4795" y="300"/>
                    <a:pt x="5254" y="140"/>
                    <a:pt x="5719" y="140"/>
                  </a:cubicBezTo>
                  <a:cubicBezTo>
                    <a:pt x="5818" y="140"/>
                    <a:pt x="5918" y="147"/>
                    <a:pt x="6016" y="162"/>
                  </a:cubicBezTo>
                  <a:cubicBezTo>
                    <a:pt x="7229" y="293"/>
                    <a:pt x="7934" y="1998"/>
                    <a:pt x="7197" y="3145"/>
                  </a:cubicBezTo>
                  <a:cubicBezTo>
                    <a:pt x="6967" y="3506"/>
                    <a:pt x="6639" y="3801"/>
                    <a:pt x="6246" y="3997"/>
                  </a:cubicBezTo>
                  <a:cubicBezTo>
                    <a:pt x="5849" y="4163"/>
                    <a:pt x="5396" y="4246"/>
                    <a:pt x="4871" y="4246"/>
                  </a:cubicBezTo>
                  <a:cubicBezTo>
                    <a:pt x="4462" y="4246"/>
                    <a:pt x="4010" y="4196"/>
                    <a:pt x="3508" y="4096"/>
                  </a:cubicBezTo>
                  <a:cubicBezTo>
                    <a:pt x="3208" y="4038"/>
                    <a:pt x="2914" y="4010"/>
                    <a:pt x="2632" y="4010"/>
                  </a:cubicBezTo>
                  <a:cubicBezTo>
                    <a:pt x="1298" y="4010"/>
                    <a:pt x="240" y="4654"/>
                    <a:pt x="132" y="5981"/>
                  </a:cubicBezTo>
                  <a:cubicBezTo>
                    <a:pt x="1" y="7571"/>
                    <a:pt x="1050" y="8112"/>
                    <a:pt x="1050" y="8112"/>
                  </a:cubicBezTo>
                  <a:cubicBezTo>
                    <a:pt x="1050" y="8112"/>
                    <a:pt x="1033" y="8079"/>
                    <a:pt x="1017" y="8079"/>
                  </a:cubicBezTo>
                  <a:cubicBezTo>
                    <a:pt x="443" y="7423"/>
                    <a:pt x="607" y="6227"/>
                    <a:pt x="607" y="6227"/>
                  </a:cubicBezTo>
                  <a:cubicBezTo>
                    <a:pt x="689" y="5718"/>
                    <a:pt x="951" y="5243"/>
                    <a:pt x="1345" y="4915"/>
                  </a:cubicBezTo>
                  <a:cubicBezTo>
                    <a:pt x="1926" y="4474"/>
                    <a:pt x="2666" y="4389"/>
                    <a:pt x="3154" y="4389"/>
                  </a:cubicBezTo>
                  <a:cubicBezTo>
                    <a:pt x="3464" y="4389"/>
                    <a:pt x="3672" y="4423"/>
                    <a:pt x="3672" y="4423"/>
                  </a:cubicBezTo>
                  <a:cubicBezTo>
                    <a:pt x="3918" y="4440"/>
                    <a:pt x="4164" y="4456"/>
                    <a:pt x="4377" y="4473"/>
                  </a:cubicBezTo>
                  <a:cubicBezTo>
                    <a:pt x="4466" y="4477"/>
                    <a:pt x="4556" y="4479"/>
                    <a:pt x="4647" y="4479"/>
                  </a:cubicBezTo>
                  <a:cubicBezTo>
                    <a:pt x="5621" y="4479"/>
                    <a:pt x="6729" y="4218"/>
                    <a:pt x="7344" y="3243"/>
                  </a:cubicBezTo>
                  <a:cubicBezTo>
                    <a:pt x="8114" y="1981"/>
                    <a:pt x="7360" y="178"/>
                    <a:pt x="6033" y="14"/>
                  </a:cubicBezTo>
                  <a:cubicBezTo>
                    <a:pt x="5948" y="5"/>
                    <a:pt x="5862" y="0"/>
                    <a:pt x="57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19"/>
            <p:cNvSpPr/>
            <p:nvPr/>
          </p:nvSpPr>
          <p:spPr>
            <a:xfrm>
              <a:off x="8616761" y="2539058"/>
              <a:ext cx="33" cy="555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19"/>
            <p:cNvSpPr/>
            <p:nvPr/>
          </p:nvSpPr>
          <p:spPr>
            <a:xfrm>
              <a:off x="8653674" y="2427927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1092" y="1"/>
                  </a:moveTo>
                  <a:cubicBezTo>
                    <a:pt x="395" y="1"/>
                    <a:pt x="1" y="225"/>
                    <a:pt x="1" y="225"/>
                  </a:cubicBezTo>
                  <a:cubicBezTo>
                    <a:pt x="87" y="210"/>
                    <a:pt x="170" y="202"/>
                    <a:pt x="249" y="202"/>
                  </a:cubicBezTo>
                  <a:cubicBezTo>
                    <a:pt x="736" y="202"/>
                    <a:pt x="1048" y="499"/>
                    <a:pt x="935" y="979"/>
                  </a:cubicBezTo>
                  <a:cubicBezTo>
                    <a:pt x="821" y="1406"/>
                    <a:pt x="968" y="1865"/>
                    <a:pt x="1329" y="2110"/>
                  </a:cubicBezTo>
                  <a:cubicBezTo>
                    <a:pt x="1640" y="2373"/>
                    <a:pt x="2558" y="2373"/>
                    <a:pt x="2558" y="2373"/>
                  </a:cubicBezTo>
                  <a:cubicBezTo>
                    <a:pt x="2296" y="2242"/>
                    <a:pt x="2542" y="1881"/>
                    <a:pt x="2706" y="1438"/>
                  </a:cubicBezTo>
                  <a:cubicBezTo>
                    <a:pt x="2856" y="1047"/>
                    <a:pt x="2468" y="877"/>
                    <a:pt x="2264" y="877"/>
                  </a:cubicBezTo>
                  <a:cubicBezTo>
                    <a:pt x="2245" y="877"/>
                    <a:pt x="2229" y="878"/>
                    <a:pt x="2214" y="881"/>
                  </a:cubicBezTo>
                  <a:cubicBezTo>
                    <a:pt x="2118" y="890"/>
                    <a:pt x="2045" y="908"/>
                    <a:pt x="1978" y="908"/>
                  </a:cubicBezTo>
                  <a:cubicBezTo>
                    <a:pt x="1919" y="908"/>
                    <a:pt x="1865" y="894"/>
                    <a:pt x="1804" y="848"/>
                  </a:cubicBezTo>
                  <a:cubicBezTo>
                    <a:pt x="1700" y="783"/>
                    <a:pt x="1741" y="572"/>
                    <a:pt x="2003" y="572"/>
                  </a:cubicBezTo>
                  <a:cubicBezTo>
                    <a:pt x="2069" y="572"/>
                    <a:pt x="2150" y="586"/>
                    <a:pt x="2247" y="619"/>
                  </a:cubicBezTo>
                  <a:cubicBezTo>
                    <a:pt x="2738" y="766"/>
                    <a:pt x="2591" y="1225"/>
                    <a:pt x="3312" y="1373"/>
                  </a:cubicBezTo>
                  <a:cubicBezTo>
                    <a:pt x="3369" y="1384"/>
                    <a:pt x="3423" y="1390"/>
                    <a:pt x="3474" y="1390"/>
                  </a:cubicBezTo>
                  <a:cubicBezTo>
                    <a:pt x="4075" y="1390"/>
                    <a:pt x="4220" y="641"/>
                    <a:pt x="4296" y="520"/>
                  </a:cubicBezTo>
                  <a:cubicBezTo>
                    <a:pt x="4410" y="389"/>
                    <a:pt x="4541" y="258"/>
                    <a:pt x="4673" y="143"/>
                  </a:cubicBezTo>
                  <a:lnTo>
                    <a:pt x="4673" y="143"/>
                  </a:lnTo>
                  <a:cubicBezTo>
                    <a:pt x="4463" y="267"/>
                    <a:pt x="4087" y="386"/>
                    <a:pt x="3551" y="386"/>
                  </a:cubicBezTo>
                  <a:cubicBezTo>
                    <a:pt x="3165" y="386"/>
                    <a:pt x="2697" y="324"/>
                    <a:pt x="2148" y="160"/>
                  </a:cubicBezTo>
                  <a:cubicBezTo>
                    <a:pt x="1745" y="42"/>
                    <a:pt x="1390" y="1"/>
                    <a:pt x="109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19"/>
            <p:cNvSpPr/>
            <p:nvPr/>
          </p:nvSpPr>
          <p:spPr>
            <a:xfrm>
              <a:off x="8662780" y="2285465"/>
              <a:ext cx="104897" cy="109825"/>
            </a:xfrm>
            <a:custGeom>
              <a:rect b="b" l="l" r="r" t="t"/>
              <a:pathLst>
                <a:path extrusionOk="0" h="3365" w="3214">
                  <a:moveTo>
                    <a:pt x="1951" y="1"/>
                  </a:moveTo>
                  <a:lnTo>
                    <a:pt x="1951" y="1"/>
                  </a:lnTo>
                  <a:cubicBezTo>
                    <a:pt x="1509" y="280"/>
                    <a:pt x="1443" y="722"/>
                    <a:pt x="722" y="1345"/>
                  </a:cubicBezTo>
                  <a:cubicBezTo>
                    <a:pt x="1" y="1968"/>
                    <a:pt x="214" y="2427"/>
                    <a:pt x="361" y="2689"/>
                  </a:cubicBezTo>
                  <a:cubicBezTo>
                    <a:pt x="460" y="2820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6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5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8" y="2618"/>
                    <a:pt x="2777" y="2618"/>
                  </a:cubicBezTo>
                  <a:cubicBezTo>
                    <a:pt x="2327" y="2618"/>
                    <a:pt x="1804" y="2418"/>
                    <a:pt x="1574" y="1656"/>
                  </a:cubicBezTo>
                  <a:cubicBezTo>
                    <a:pt x="1378" y="1083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19"/>
            <p:cNvSpPr/>
            <p:nvPr/>
          </p:nvSpPr>
          <p:spPr>
            <a:xfrm>
              <a:off x="8813108" y="2129066"/>
              <a:ext cx="63154" cy="250591"/>
            </a:xfrm>
            <a:custGeom>
              <a:rect b="b" l="l" r="r" t="t"/>
              <a:pathLst>
                <a:path extrusionOk="0" h="7678" w="1935">
                  <a:moveTo>
                    <a:pt x="1305" y="0"/>
                  </a:moveTo>
                  <a:cubicBezTo>
                    <a:pt x="986" y="0"/>
                    <a:pt x="738" y="384"/>
                    <a:pt x="738" y="384"/>
                  </a:cubicBezTo>
                  <a:cubicBezTo>
                    <a:pt x="1" y="1515"/>
                    <a:pt x="820" y="3301"/>
                    <a:pt x="968" y="5170"/>
                  </a:cubicBezTo>
                  <a:cubicBezTo>
                    <a:pt x="1115" y="7055"/>
                    <a:pt x="460" y="7678"/>
                    <a:pt x="460" y="7678"/>
                  </a:cubicBezTo>
                  <a:cubicBezTo>
                    <a:pt x="1164" y="7137"/>
                    <a:pt x="1312" y="5367"/>
                    <a:pt x="1181" y="4006"/>
                  </a:cubicBezTo>
                  <a:cubicBezTo>
                    <a:pt x="1050" y="2646"/>
                    <a:pt x="1066" y="1367"/>
                    <a:pt x="1328" y="1105"/>
                  </a:cubicBezTo>
                  <a:cubicBezTo>
                    <a:pt x="1591" y="843"/>
                    <a:pt x="1935" y="285"/>
                    <a:pt x="1509" y="56"/>
                  </a:cubicBezTo>
                  <a:cubicBezTo>
                    <a:pt x="1439" y="17"/>
                    <a:pt x="1370" y="0"/>
                    <a:pt x="13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19"/>
            <p:cNvSpPr/>
            <p:nvPr/>
          </p:nvSpPr>
          <p:spPr>
            <a:xfrm>
              <a:off x="8753186" y="2096657"/>
              <a:ext cx="279312" cy="332217"/>
            </a:xfrm>
            <a:custGeom>
              <a:rect b="b" l="l" r="r" t="t"/>
              <a:pathLst>
                <a:path extrusionOk="0" h="10179" w="8558">
                  <a:moveTo>
                    <a:pt x="6283" y="1"/>
                  </a:moveTo>
                  <a:cubicBezTo>
                    <a:pt x="6087" y="1"/>
                    <a:pt x="5887" y="22"/>
                    <a:pt x="5689" y="65"/>
                  </a:cubicBezTo>
                  <a:cubicBezTo>
                    <a:pt x="4492" y="328"/>
                    <a:pt x="3738" y="1573"/>
                    <a:pt x="3509" y="2835"/>
                  </a:cubicBezTo>
                  <a:cubicBezTo>
                    <a:pt x="3263" y="4130"/>
                    <a:pt x="3509" y="5360"/>
                    <a:pt x="3459" y="6474"/>
                  </a:cubicBezTo>
                  <a:cubicBezTo>
                    <a:pt x="3509" y="7458"/>
                    <a:pt x="3148" y="8425"/>
                    <a:pt x="2443" y="9130"/>
                  </a:cubicBezTo>
                  <a:cubicBezTo>
                    <a:pt x="1771" y="9736"/>
                    <a:pt x="919" y="10113"/>
                    <a:pt x="1" y="10179"/>
                  </a:cubicBezTo>
                  <a:cubicBezTo>
                    <a:pt x="919" y="10146"/>
                    <a:pt x="1804" y="9802"/>
                    <a:pt x="2509" y="9195"/>
                  </a:cubicBezTo>
                  <a:cubicBezTo>
                    <a:pt x="3246" y="8490"/>
                    <a:pt x="3640" y="7491"/>
                    <a:pt x="3590" y="6474"/>
                  </a:cubicBezTo>
                  <a:cubicBezTo>
                    <a:pt x="3656" y="5360"/>
                    <a:pt x="3427" y="4114"/>
                    <a:pt x="3672" y="2868"/>
                  </a:cubicBezTo>
                  <a:cubicBezTo>
                    <a:pt x="3902" y="1606"/>
                    <a:pt x="4607" y="459"/>
                    <a:pt x="5721" y="196"/>
                  </a:cubicBezTo>
                  <a:cubicBezTo>
                    <a:pt x="5836" y="164"/>
                    <a:pt x="5967" y="147"/>
                    <a:pt x="6098" y="131"/>
                  </a:cubicBezTo>
                  <a:cubicBezTo>
                    <a:pt x="6127" y="130"/>
                    <a:pt x="6155" y="129"/>
                    <a:pt x="6183" y="129"/>
                  </a:cubicBezTo>
                  <a:cubicBezTo>
                    <a:pt x="6610" y="129"/>
                    <a:pt x="7006" y="247"/>
                    <a:pt x="7344" y="508"/>
                  </a:cubicBezTo>
                  <a:cubicBezTo>
                    <a:pt x="8065" y="1082"/>
                    <a:pt x="7967" y="2311"/>
                    <a:pt x="7557" y="2704"/>
                  </a:cubicBezTo>
                  <a:cubicBezTo>
                    <a:pt x="7354" y="2880"/>
                    <a:pt x="7133" y="2950"/>
                    <a:pt x="6937" y="2950"/>
                  </a:cubicBezTo>
                  <a:cubicBezTo>
                    <a:pt x="6675" y="2950"/>
                    <a:pt x="6459" y="2824"/>
                    <a:pt x="6393" y="2655"/>
                  </a:cubicBezTo>
                  <a:lnTo>
                    <a:pt x="6393" y="2655"/>
                  </a:lnTo>
                  <a:cubicBezTo>
                    <a:pt x="6393" y="2655"/>
                    <a:pt x="6417" y="2658"/>
                    <a:pt x="6455" y="2658"/>
                  </a:cubicBezTo>
                  <a:cubicBezTo>
                    <a:pt x="6580" y="2658"/>
                    <a:pt x="6862" y="2629"/>
                    <a:pt x="6951" y="2377"/>
                  </a:cubicBezTo>
                  <a:cubicBezTo>
                    <a:pt x="7065" y="2065"/>
                    <a:pt x="6885" y="1721"/>
                    <a:pt x="6557" y="1655"/>
                  </a:cubicBezTo>
                  <a:cubicBezTo>
                    <a:pt x="6513" y="1645"/>
                    <a:pt x="6465" y="1639"/>
                    <a:pt x="6417" y="1639"/>
                  </a:cubicBezTo>
                  <a:cubicBezTo>
                    <a:pt x="6093" y="1639"/>
                    <a:pt x="5724" y="1883"/>
                    <a:pt x="5852" y="2426"/>
                  </a:cubicBezTo>
                  <a:cubicBezTo>
                    <a:pt x="5942" y="2805"/>
                    <a:pt x="6457" y="3094"/>
                    <a:pt x="7000" y="3094"/>
                  </a:cubicBezTo>
                  <a:cubicBezTo>
                    <a:pt x="7253" y="3094"/>
                    <a:pt x="7513" y="3031"/>
                    <a:pt x="7737" y="2885"/>
                  </a:cubicBezTo>
                  <a:cubicBezTo>
                    <a:pt x="8147" y="2672"/>
                    <a:pt x="8557" y="1967"/>
                    <a:pt x="8262" y="1164"/>
                  </a:cubicBezTo>
                  <a:cubicBezTo>
                    <a:pt x="8033" y="449"/>
                    <a:pt x="7194" y="1"/>
                    <a:pt x="62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19"/>
            <p:cNvSpPr/>
            <p:nvPr/>
          </p:nvSpPr>
          <p:spPr>
            <a:xfrm>
              <a:off x="8885857" y="2142937"/>
              <a:ext cx="81365" cy="68832"/>
            </a:xfrm>
            <a:custGeom>
              <a:rect b="b" l="l" r="r" t="t"/>
              <a:pathLst>
                <a:path extrusionOk="0" h="2109" w="2493">
                  <a:moveTo>
                    <a:pt x="686" y="0"/>
                  </a:moveTo>
                  <a:cubicBezTo>
                    <a:pt x="619" y="0"/>
                    <a:pt x="549" y="8"/>
                    <a:pt x="476" y="24"/>
                  </a:cubicBezTo>
                  <a:cubicBezTo>
                    <a:pt x="591" y="106"/>
                    <a:pt x="624" y="270"/>
                    <a:pt x="525" y="385"/>
                  </a:cubicBezTo>
                  <a:cubicBezTo>
                    <a:pt x="378" y="614"/>
                    <a:pt x="1" y="1303"/>
                    <a:pt x="542" y="1860"/>
                  </a:cubicBezTo>
                  <a:cubicBezTo>
                    <a:pt x="727" y="2045"/>
                    <a:pt x="984" y="2109"/>
                    <a:pt x="1251" y="2109"/>
                  </a:cubicBezTo>
                  <a:cubicBezTo>
                    <a:pt x="1790" y="2109"/>
                    <a:pt x="2372" y="1849"/>
                    <a:pt x="2492" y="1794"/>
                  </a:cubicBezTo>
                  <a:lnTo>
                    <a:pt x="2492" y="1794"/>
                  </a:lnTo>
                  <a:cubicBezTo>
                    <a:pt x="2492" y="1794"/>
                    <a:pt x="2460" y="1798"/>
                    <a:pt x="2407" y="1798"/>
                  </a:cubicBezTo>
                  <a:cubicBezTo>
                    <a:pt x="2192" y="1798"/>
                    <a:pt x="1637" y="1735"/>
                    <a:pt x="1558" y="1090"/>
                  </a:cubicBezTo>
                  <a:cubicBezTo>
                    <a:pt x="1472" y="400"/>
                    <a:pt x="1159" y="0"/>
                    <a:pt x="68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19"/>
            <p:cNvSpPr/>
            <p:nvPr/>
          </p:nvSpPr>
          <p:spPr>
            <a:xfrm>
              <a:off x="8889611" y="2147441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cubicBezTo>
                    <a:pt x="4475" y="558"/>
                    <a:pt x="4262" y="1148"/>
                    <a:pt x="3803" y="1493"/>
                  </a:cubicBezTo>
                  <a:cubicBezTo>
                    <a:pt x="3017" y="2050"/>
                    <a:pt x="1902" y="1771"/>
                    <a:pt x="1000" y="2394"/>
                  </a:cubicBezTo>
                  <a:cubicBezTo>
                    <a:pt x="99" y="3033"/>
                    <a:pt x="197" y="3935"/>
                    <a:pt x="181" y="4443"/>
                  </a:cubicBezTo>
                  <a:cubicBezTo>
                    <a:pt x="197" y="4804"/>
                    <a:pt x="132" y="5148"/>
                    <a:pt x="1" y="5476"/>
                  </a:cubicBezTo>
                  <a:cubicBezTo>
                    <a:pt x="296" y="5279"/>
                    <a:pt x="476" y="4935"/>
                    <a:pt x="460" y="4574"/>
                  </a:cubicBezTo>
                  <a:cubicBezTo>
                    <a:pt x="444" y="3931"/>
                    <a:pt x="515" y="3202"/>
                    <a:pt x="711" y="3202"/>
                  </a:cubicBezTo>
                  <a:cubicBezTo>
                    <a:pt x="725" y="3202"/>
                    <a:pt x="739" y="3206"/>
                    <a:pt x="755" y="3214"/>
                  </a:cubicBezTo>
                  <a:cubicBezTo>
                    <a:pt x="984" y="3312"/>
                    <a:pt x="804" y="3574"/>
                    <a:pt x="722" y="3722"/>
                  </a:cubicBezTo>
                  <a:cubicBezTo>
                    <a:pt x="623" y="3869"/>
                    <a:pt x="460" y="4541"/>
                    <a:pt x="1181" y="4951"/>
                  </a:cubicBezTo>
                  <a:cubicBezTo>
                    <a:pt x="1181" y="4951"/>
                    <a:pt x="951" y="4427"/>
                    <a:pt x="1345" y="4148"/>
                  </a:cubicBezTo>
                  <a:cubicBezTo>
                    <a:pt x="1754" y="3869"/>
                    <a:pt x="2017" y="3705"/>
                    <a:pt x="1968" y="3115"/>
                  </a:cubicBezTo>
                  <a:cubicBezTo>
                    <a:pt x="1924" y="2611"/>
                    <a:pt x="2260" y="2171"/>
                    <a:pt x="2487" y="2171"/>
                  </a:cubicBezTo>
                  <a:cubicBezTo>
                    <a:pt x="2519" y="2171"/>
                    <a:pt x="2548" y="2179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30" y="2722"/>
                    <a:pt x="2197" y="2984"/>
                    <a:pt x="2345" y="3132"/>
                  </a:cubicBezTo>
                  <a:cubicBezTo>
                    <a:pt x="2558" y="3394"/>
                    <a:pt x="2492" y="3705"/>
                    <a:pt x="2213" y="3787"/>
                  </a:cubicBezTo>
                  <a:cubicBezTo>
                    <a:pt x="2213" y="3787"/>
                    <a:pt x="2272" y="3794"/>
                    <a:pt x="2369" y="3794"/>
                  </a:cubicBezTo>
                  <a:cubicBezTo>
                    <a:pt x="2697" y="3794"/>
                    <a:pt x="3470" y="3716"/>
                    <a:pt x="3951" y="3033"/>
                  </a:cubicBezTo>
                  <a:cubicBezTo>
                    <a:pt x="4590" y="2132"/>
                    <a:pt x="4820" y="821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19"/>
            <p:cNvSpPr/>
            <p:nvPr/>
          </p:nvSpPr>
          <p:spPr>
            <a:xfrm>
              <a:off x="9002504" y="2097571"/>
              <a:ext cx="97390" cy="63741"/>
            </a:xfrm>
            <a:custGeom>
              <a:rect b="b" l="l" r="r" t="t"/>
              <a:pathLst>
                <a:path extrusionOk="0" h="1953" w="2984">
                  <a:moveTo>
                    <a:pt x="928" y="1"/>
                  </a:moveTo>
                  <a:cubicBezTo>
                    <a:pt x="661" y="1"/>
                    <a:pt x="354" y="27"/>
                    <a:pt x="0" y="87"/>
                  </a:cubicBezTo>
                  <a:cubicBezTo>
                    <a:pt x="426" y="136"/>
                    <a:pt x="771" y="398"/>
                    <a:pt x="934" y="791"/>
                  </a:cubicBezTo>
                  <a:cubicBezTo>
                    <a:pt x="1140" y="1306"/>
                    <a:pt x="1508" y="1952"/>
                    <a:pt x="2267" y="1952"/>
                  </a:cubicBezTo>
                  <a:cubicBezTo>
                    <a:pt x="2475" y="1952"/>
                    <a:pt x="2712" y="1904"/>
                    <a:pt x="2983" y="1791"/>
                  </a:cubicBezTo>
                  <a:cubicBezTo>
                    <a:pt x="2803" y="1726"/>
                    <a:pt x="2688" y="1562"/>
                    <a:pt x="2688" y="1365"/>
                  </a:cubicBezTo>
                  <a:cubicBezTo>
                    <a:pt x="2688" y="1081"/>
                    <a:pt x="2639" y="1"/>
                    <a:pt x="9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19"/>
            <p:cNvSpPr/>
            <p:nvPr/>
          </p:nvSpPr>
          <p:spPr>
            <a:xfrm>
              <a:off x="9089679" y="2096689"/>
              <a:ext cx="47651" cy="36750"/>
            </a:xfrm>
            <a:custGeom>
              <a:rect b="b" l="l" r="r" t="t"/>
              <a:pathLst>
                <a:path extrusionOk="0" h="1126" w="1460">
                  <a:moveTo>
                    <a:pt x="969" y="1"/>
                  </a:moveTo>
                  <a:cubicBezTo>
                    <a:pt x="791" y="1"/>
                    <a:pt x="637" y="133"/>
                    <a:pt x="624" y="327"/>
                  </a:cubicBezTo>
                  <a:cubicBezTo>
                    <a:pt x="624" y="477"/>
                    <a:pt x="754" y="586"/>
                    <a:pt x="894" y="586"/>
                  </a:cubicBezTo>
                  <a:cubicBezTo>
                    <a:pt x="953" y="586"/>
                    <a:pt x="1013" y="567"/>
                    <a:pt x="1066" y="523"/>
                  </a:cubicBezTo>
                  <a:cubicBezTo>
                    <a:pt x="1066" y="523"/>
                    <a:pt x="1181" y="359"/>
                    <a:pt x="1066" y="294"/>
                  </a:cubicBezTo>
                  <a:cubicBezTo>
                    <a:pt x="1038" y="277"/>
                    <a:pt x="1011" y="270"/>
                    <a:pt x="988" y="270"/>
                  </a:cubicBezTo>
                  <a:cubicBezTo>
                    <a:pt x="918" y="270"/>
                    <a:pt x="878" y="335"/>
                    <a:pt x="902" y="409"/>
                  </a:cubicBezTo>
                  <a:cubicBezTo>
                    <a:pt x="908" y="440"/>
                    <a:pt x="891" y="455"/>
                    <a:pt x="867" y="455"/>
                  </a:cubicBezTo>
                  <a:cubicBezTo>
                    <a:pt x="815" y="455"/>
                    <a:pt x="727" y="389"/>
                    <a:pt x="739" y="277"/>
                  </a:cubicBezTo>
                  <a:cubicBezTo>
                    <a:pt x="750" y="146"/>
                    <a:pt x="867" y="58"/>
                    <a:pt x="986" y="58"/>
                  </a:cubicBezTo>
                  <a:cubicBezTo>
                    <a:pt x="1031" y="58"/>
                    <a:pt x="1075" y="70"/>
                    <a:pt x="1116" y="97"/>
                  </a:cubicBezTo>
                  <a:cubicBezTo>
                    <a:pt x="1394" y="261"/>
                    <a:pt x="1312" y="835"/>
                    <a:pt x="722" y="900"/>
                  </a:cubicBezTo>
                  <a:cubicBezTo>
                    <a:pt x="708" y="902"/>
                    <a:pt x="694" y="902"/>
                    <a:pt x="680" y="902"/>
                  </a:cubicBezTo>
                  <a:cubicBezTo>
                    <a:pt x="320" y="902"/>
                    <a:pt x="1" y="507"/>
                    <a:pt x="1" y="507"/>
                  </a:cubicBezTo>
                  <a:lnTo>
                    <a:pt x="1" y="507"/>
                  </a:lnTo>
                  <a:cubicBezTo>
                    <a:pt x="1" y="704"/>
                    <a:pt x="83" y="884"/>
                    <a:pt x="230" y="999"/>
                  </a:cubicBezTo>
                  <a:cubicBezTo>
                    <a:pt x="345" y="1082"/>
                    <a:pt x="485" y="1125"/>
                    <a:pt x="627" y="1125"/>
                  </a:cubicBezTo>
                  <a:cubicBezTo>
                    <a:pt x="709" y="1125"/>
                    <a:pt x="792" y="1111"/>
                    <a:pt x="870" y="1081"/>
                  </a:cubicBezTo>
                  <a:cubicBezTo>
                    <a:pt x="1083" y="1015"/>
                    <a:pt x="1263" y="868"/>
                    <a:pt x="1345" y="654"/>
                  </a:cubicBezTo>
                  <a:cubicBezTo>
                    <a:pt x="1460" y="425"/>
                    <a:pt x="1345" y="146"/>
                    <a:pt x="1116" y="32"/>
                  </a:cubicBezTo>
                  <a:cubicBezTo>
                    <a:pt x="1066" y="11"/>
                    <a:pt x="1017" y="1"/>
                    <a:pt x="9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19"/>
            <p:cNvSpPr/>
            <p:nvPr/>
          </p:nvSpPr>
          <p:spPr>
            <a:xfrm>
              <a:off x="8348742" y="2333572"/>
              <a:ext cx="130028" cy="285284"/>
            </a:xfrm>
            <a:custGeom>
              <a:rect b="b" l="l" r="r" t="t"/>
              <a:pathLst>
                <a:path extrusionOk="0" h="8741" w="3984">
                  <a:moveTo>
                    <a:pt x="2072" y="1"/>
                  </a:moveTo>
                  <a:cubicBezTo>
                    <a:pt x="1547" y="1"/>
                    <a:pt x="1034" y="245"/>
                    <a:pt x="706" y="674"/>
                  </a:cubicBezTo>
                  <a:cubicBezTo>
                    <a:pt x="362" y="1166"/>
                    <a:pt x="312" y="1822"/>
                    <a:pt x="575" y="2362"/>
                  </a:cubicBezTo>
                  <a:cubicBezTo>
                    <a:pt x="809" y="2784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9"/>
                    <a:pt x="2476" y="1412"/>
                  </a:cubicBezTo>
                  <a:cubicBezTo>
                    <a:pt x="2392" y="1366"/>
                    <a:pt x="2305" y="1346"/>
                    <a:pt x="2222" y="1346"/>
                  </a:cubicBezTo>
                  <a:cubicBezTo>
                    <a:pt x="1886" y="1346"/>
                    <a:pt x="1604" y="1680"/>
                    <a:pt x="1722" y="2035"/>
                  </a:cubicBezTo>
                  <a:cubicBezTo>
                    <a:pt x="1860" y="2324"/>
                    <a:pt x="2182" y="2347"/>
                    <a:pt x="2311" y="2347"/>
                  </a:cubicBezTo>
                  <a:cubicBezTo>
                    <a:pt x="2336" y="2347"/>
                    <a:pt x="2353" y="2346"/>
                    <a:pt x="2361" y="2346"/>
                  </a:cubicBezTo>
                  <a:cubicBezTo>
                    <a:pt x="2427" y="2346"/>
                    <a:pt x="2427" y="2379"/>
                    <a:pt x="2427" y="2379"/>
                  </a:cubicBezTo>
                  <a:cubicBezTo>
                    <a:pt x="2485" y="2569"/>
                    <a:pt x="2230" y="2851"/>
                    <a:pt x="1767" y="2851"/>
                  </a:cubicBezTo>
                  <a:cubicBezTo>
                    <a:pt x="1711" y="2851"/>
                    <a:pt x="1652" y="2847"/>
                    <a:pt x="1591" y="2838"/>
                  </a:cubicBezTo>
                  <a:cubicBezTo>
                    <a:pt x="1411" y="2805"/>
                    <a:pt x="1230" y="2707"/>
                    <a:pt x="1083" y="2576"/>
                  </a:cubicBezTo>
                  <a:cubicBezTo>
                    <a:pt x="411" y="1920"/>
                    <a:pt x="739" y="543"/>
                    <a:pt x="1755" y="281"/>
                  </a:cubicBezTo>
                  <a:cubicBezTo>
                    <a:pt x="1894" y="250"/>
                    <a:pt x="2033" y="233"/>
                    <a:pt x="2173" y="233"/>
                  </a:cubicBezTo>
                  <a:cubicBezTo>
                    <a:pt x="2328" y="233"/>
                    <a:pt x="2484" y="254"/>
                    <a:pt x="2640" y="297"/>
                  </a:cubicBezTo>
                  <a:cubicBezTo>
                    <a:pt x="3279" y="477"/>
                    <a:pt x="3738" y="1051"/>
                    <a:pt x="3755" y="1707"/>
                  </a:cubicBezTo>
                  <a:cubicBezTo>
                    <a:pt x="3820" y="2444"/>
                    <a:pt x="3443" y="3182"/>
                    <a:pt x="2869" y="3723"/>
                  </a:cubicBezTo>
                  <a:cubicBezTo>
                    <a:pt x="2312" y="4280"/>
                    <a:pt x="1558" y="4559"/>
                    <a:pt x="984" y="5100"/>
                  </a:cubicBezTo>
                  <a:cubicBezTo>
                    <a:pt x="411" y="5608"/>
                    <a:pt x="66" y="6313"/>
                    <a:pt x="17" y="7067"/>
                  </a:cubicBezTo>
                  <a:cubicBezTo>
                    <a:pt x="1" y="7755"/>
                    <a:pt x="378" y="8493"/>
                    <a:pt x="1034" y="8673"/>
                  </a:cubicBezTo>
                  <a:cubicBezTo>
                    <a:pt x="1164" y="8719"/>
                    <a:pt x="1299" y="8741"/>
                    <a:pt x="1433" y="8741"/>
                  </a:cubicBezTo>
                  <a:cubicBezTo>
                    <a:pt x="1919" y="8741"/>
                    <a:pt x="2380" y="8455"/>
                    <a:pt x="2509" y="8017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19" y="6723"/>
                    <a:pt x="1804" y="6690"/>
                    <a:pt x="1689" y="6690"/>
                  </a:cubicBezTo>
                  <a:cubicBezTo>
                    <a:pt x="1655" y="6685"/>
                    <a:pt x="1621" y="6683"/>
                    <a:pt x="1588" y="6683"/>
                  </a:cubicBezTo>
                  <a:cubicBezTo>
                    <a:pt x="1249" y="6683"/>
                    <a:pt x="941" y="6903"/>
                    <a:pt x="837" y="7231"/>
                  </a:cubicBezTo>
                  <a:cubicBezTo>
                    <a:pt x="706" y="7714"/>
                    <a:pt x="993" y="7990"/>
                    <a:pt x="1305" y="7990"/>
                  </a:cubicBezTo>
                  <a:cubicBezTo>
                    <a:pt x="1385" y="7990"/>
                    <a:pt x="1465" y="7972"/>
                    <a:pt x="1542" y="7935"/>
                  </a:cubicBezTo>
                  <a:cubicBezTo>
                    <a:pt x="1853" y="7772"/>
                    <a:pt x="1919" y="7345"/>
                    <a:pt x="1673" y="7116"/>
                  </a:cubicBezTo>
                  <a:cubicBezTo>
                    <a:pt x="1585" y="7048"/>
                    <a:pt x="1480" y="7008"/>
                    <a:pt x="1375" y="7008"/>
                  </a:cubicBezTo>
                  <a:cubicBezTo>
                    <a:pt x="1303" y="7008"/>
                    <a:pt x="1231" y="7027"/>
                    <a:pt x="1165" y="7067"/>
                  </a:cubicBezTo>
                  <a:cubicBezTo>
                    <a:pt x="1148" y="7073"/>
                    <a:pt x="1137" y="7076"/>
                    <a:pt x="1128" y="7076"/>
                  </a:cubicBezTo>
                  <a:cubicBezTo>
                    <a:pt x="1095" y="7076"/>
                    <a:pt x="1116" y="7034"/>
                    <a:pt x="1116" y="7034"/>
                  </a:cubicBezTo>
                  <a:cubicBezTo>
                    <a:pt x="1214" y="6813"/>
                    <a:pt x="1506" y="6785"/>
                    <a:pt x="1646" y="6785"/>
                  </a:cubicBezTo>
                  <a:cubicBezTo>
                    <a:pt x="1692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2001" y="6837"/>
                  </a:cubicBezTo>
                  <a:cubicBezTo>
                    <a:pt x="2443" y="7034"/>
                    <a:pt x="2640" y="7558"/>
                    <a:pt x="2443" y="8001"/>
                  </a:cubicBezTo>
                  <a:cubicBezTo>
                    <a:pt x="2270" y="8398"/>
                    <a:pt x="1881" y="8635"/>
                    <a:pt x="1467" y="8635"/>
                  </a:cubicBezTo>
                  <a:cubicBezTo>
                    <a:pt x="1334" y="8635"/>
                    <a:pt x="1198" y="8610"/>
                    <a:pt x="1066" y="8558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6"/>
                    <a:pt x="558" y="5673"/>
                    <a:pt x="1083" y="5215"/>
                  </a:cubicBezTo>
                  <a:cubicBezTo>
                    <a:pt x="1640" y="4706"/>
                    <a:pt x="2394" y="4428"/>
                    <a:pt x="2984" y="3838"/>
                  </a:cubicBezTo>
                  <a:cubicBezTo>
                    <a:pt x="3574" y="3280"/>
                    <a:pt x="3984" y="2494"/>
                    <a:pt x="3918" y="1690"/>
                  </a:cubicBezTo>
                  <a:cubicBezTo>
                    <a:pt x="3853" y="904"/>
                    <a:pt x="3296" y="248"/>
                    <a:pt x="2542" y="68"/>
                  </a:cubicBezTo>
                  <a:cubicBezTo>
                    <a:pt x="2387" y="22"/>
                    <a:pt x="2229" y="1"/>
                    <a:pt x="20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19"/>
            <p:cNvSpPr/>
            <p:nvPr/>
          </p:nvSpPr>
          <p:spPr>
            <a:xfrm>
              <a:off x="8351516" y="2441145"/>
              <a:ext cx="55582" cy="78689"/>
            </a:xfrm>
            <a:custGeom>
              <a:rect b="b" l="l" r="r" t="t"/>
              <a:pathLst>
                <a:path extrusionOk="0" h="2411" w="1703">
                  <a:moveTo>
                    <a:pt x="1506" y="1"/>
                  </a:moveTo>
                  <a:cubicBezTo>
                    <a:pt x="1506" y="1"/>
                    <a:pt x="1358" y="66"/>
                    <a:pt x="1342" y="165"/>
                  </a:cubicBezTo>
                  <a:cubicBezTo>
                    <a:pt x="1326" y="263"/>
                    <a:pt x="1211" y="345"/>
                    <a:pt x="1014" y="345"/>
                  </a:cubicBezTo>
                  <a:cubicBezTo>
                    <a:pt x="1003" y="344"/>
                    <a:pt x="991" y="343"/>
                    <a:pt x="976" y="343"/>
                  </a:cubicBezTo>
                  <a:cubicBezTo>
                    <a:pt x="730" y="343"/>
                    <a:pt x="1" y="521"/>
                    <a:pt x="47" y="2410"/>
                  </a:cubicBezTo>
                  <a:cubicBezTo>
                    <a:pt x="96" y="1984"/>
                    <a:pt x="358" y="1607"/>
                    <a:pt x="752" y="1410"/>
                  </a:cubicBezTo>
                  <a:cubicBezTo>
                    <a:pt x="1375" y="1132"/>
                    <a:pt x="1703" y="853"/>
                    <a:pt x="1588" y="476"/>
                  </a:cubicBezTo>
                  <a:cubicBezTo>
                    <a:pt x="1473" y="99"/>
                    <a:pt x="1506" y="1"/>
                    <a:pt x="15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19"/>
            <p:cNvSpPr/>
            <p:nvPr/>
          </p:nvSpPr>
          <p:spPr>
            <a:xfrm>
              <a:off x="8373351" y="2208962"/>
              <a:ext cx="209206" cy="327452"/>
            </a:xfrm>
            <a:custGeom>
              <a:rect b="b" l="l" r="r" t="t"/>
              <a:pathLst>
                <a:path extrusionOk="0" h="10033" w="6410">
                  <a:moveTo>
                    <a:pt x="5263" y="1"/>
                  </a:moveTo>
                  <a:lnTo>
                    <a:pt x="5263" y="1"/>
                  </a:lnTo>
                  <a:cubicBezTo>
                    <a:pt x="2886" y="673"/>
                    <a:pt x="4181" y="2197"/>
                    <a:pt x="4263" y="4427"/>
                  </a:cubicBezTo>
                  <a:cubicBezTo>
                    <a:pt x="4361" y="6279"/>
                    <a:pt x="3279" y="7983"/>
                    <a:pt x="1558" y="8705"/>
                  </a:cubicBezTo>
                  <a:cubicBezTo>
                    <a:pt x="230" y="9229"/>
                    <a:pt x="1" y="10032"/>
                    <a:pt x="1" y="10032"/>
                  </a:cubicBezTo>
                  <a:cubicBezTo>
                    <a:pt x="318" y="9501"/>
                    <a:pt x="673" y="9330"/>
                    <a:pt x="973" y="9330"/>
                  </a:cubicBezTo>
                  <a:cubicBezTo>
                    <a:pt x="1201" y="9330"/>
                    <a:pt x="1398" y="9428"/>
                    <a:pt x="1525" y="9541"/>
                  </a:cubicBezTo>
                  <a:cubicBezTo>
                    <a:pt x="1632" y="9641"/>
                    <a:pt x="1732" y="9674"/>
                    <a:pt x="1826" y="9674"/>
                  </a:cubicBezTo>
                  <a:cubicBezTo>
                    <a:pt x="1992" y="9674"/>
                    <a:pt x="2137" y="9573"/>
                    <a:pt x="2263" y="9573"/>
                  </a:cubicBezTo>
                  <a:cubicBezTo>
                    <a:pt x="2460" y="9590"/>
                    <a:pt x="2345" y="9803"/>
                    <a:pt x="2345" y="9803"/>
                  </a:cubicBezTo>
                  <a:cubicBezTo>
                    <a:pt x="2673" y="9639"/>
                    <a:pt x="2771" y="9229"/>
                    <a:pt x="2574" y="8934"/>
                  </a:cubicBezTo>
                  <a:cubicBezTo>
                    <a:pt x="2476" y="8780"/>
                    <a:pt x="2318" y="8698"/>
                    <a:pt x="2151" y="8698"/>
                  </a:cubicBezTo>
                  <a:cubicBezTo>
                    <a:pt x="2123" y="8698"/>
                    <a:pt x="2095" y="8700"/>
                    <a:pt x="2066" y="8705"/>
                  </a:cubicBezTo>
                  <a:cubicBezTo>
                    <a:pt x="2066" y="8705"/>
                    <a:pt x="2263" y="8672"/>
                    <a:pt x="3312" y="7803"/>
                  </a:cubicBezTo>
                  <a:cubicBezTo>
                    <a:pt x="4607" y="6738"/>
                    <a:pt x="4525" y="7115"/>
                    <a:pt x="5459" y="6623"/>
                  </a:cubicBezTo>
                  <a:cubicBezTo>
                    <a:pt x="6410" y="6131"/>
                    <a:pt x="6082" y="5132"/>
                    <a:pt x="6082" y="5131"/>
                  </a:cubicBezTo>
                  <a:lnTo>
                    <a:pt x="6082" y="5131"/>
                  </a:lnTo>
                  <a:cubicBezTo>
                    <a:pt x="6035" y="5257"/>
                    <a:pt x="5973" y="5444"/>
                    <a:pt x="5459" y="5444"/>
                  </a:cubicBezTo>
                  <a:cubicBezTo>
                    <a:pt x="5438" y="5444"/>
                    <a:pt x="5416" y="5443"/>
                    <a:pt x="5394" y="5443"/>
                  </a:cubicBezTo>
                  <a:cubicBezTo>
                    <a:pt x="5358" y="5438"/>
                    <a:pt x="5321" y="5436"/>
                    <a:pt x="5286" y="5436"/>
                  </a:cubicBezTo>
                  <a:cubicBezTo>
                    <a:pt x="4947" y="5436"/>
                    <a:pt x="4626" y="5641"/>
                    <a:pt x="4492" y="5967"/>
                  </a:cubicBezTo>
                  <a:cubicBezTo>
                    <a:pt x="4427" y="6082"/>
                    <a:pt x="4328" y="6180"/>
                    <a:pt x="4214" y="6262"/>
                  </a:cubicBezTo>
                  <a:cubicBezTo>
                    <a:pt x="4558" y="5918"/>
                    <a:pt x="4623" y="5148"/>
                    <a:pt x="4722" y="4509"/>
                  </a:cubicBezTo>
                  <a:cubicBezTo>
                    <a:pt x="4820" y="3869"/>
                    <a:pt x="5115" y="4066"/>
                    <a:pt x="5672" y="3689"/>
                  </a:cubicBezTo>
                  <a:cubicBezTo>
                    <a:pt x="6246" y="3296"/>
                    <a:pt x="5951" y="2804"/>
                    <a:pt x="5885" y="2656"/>
                  </a:cubicBezTo>
                  <a:cubicBezTo>
                    <a:pt x="5853" y="2525"/>
                    <a:pt x="5853" y="2361"/>
                    <a:pt x="5902" y="2230"/>
                  </a:cubicBezTo>
                  <a:lnTo>
                    <a:pt x="5902" y="2230"/>
                  </a:lnTo>
                  <a:cubicBezTo>
                    <a:pt x="5902" y="2230"/>
                    <a:pt x="5852" y="2345"/>
                    <a:pt x="5476" y="2394"/>
                  </a:cubicBezTo>
                  <a:cubicBezTo>
                    <a:pt x="5164" y="2427"/>
                    <a:pt x="4918" y="2673"/>
                    <a:pt x="4869" y="2968"/>
                  </a:cubicBezTo>
                  <a:cubicBezTo>
                    <a:pt x="4869" y="3130"/>
                    <a:pt x="4768" y="3304"/>
                    <a:pt x="4623" y="3304"/>
                  </a:cubicBezTo>
                  <a:cubicBezTo>
                    <a:pt x="4592" y="3304"/>
                    <a:pt x="4559" y="3296"/>
                    <a:pt x="4525" y="3279"/>
                  </a:cubicBezTo>
                  <a:cubicBezTo>
                    <a:pt x="4345" y="3181"/>
                    <a:pt x="4410" y="2886"/>
                    <a:pt x="4410" y="2886"/>
                  </a:cubicBezTo>
                  <a:cubicBezTo>
                    <a:pt x="4623" y="2296"/>
                    <a:pt x="5197" y="2525"/>
                    <a:pt x="5640" y="1837"/>
                  </a:cubicBezTo>
                  <a:cubicBezTo>
                    <a:pt x="6049" y="1230"/>
                    <a:pt x="5492" y="591"/>
                    <a:pt x="5279" y="411"/>
                  </a:cubicBezTo>
                  <a:cubicBezTo>
                    <a:pt x="5164" y="312"/>
                    <a:pt x="5148" y="132"/>
                    <a:pt x="526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19"/>
            <p:cNvSpPr/>
            <p:nvPr/>
          </p:nvSpPr>
          <p:spPr>
            <a:xfrm>
              <a:off x="8425799" y="2125933"/>
              <a:ext cx="95791" cy="351082"/>
            </a:xfrm>
            <a:custGeom>
              <a:rect b="b" l="l" r="r" t="t"/>
              <a:pathLst>
                <a:path extrusionOk="0" h="10757" w="2935">
                  <a:moveTo>
                    <a:pt x="1626" y="0"/>
                  </a:moveTo>
                  <a:cubicBezTo>
                    <a:pt x="1296" y="0"/>
                    <a:pt x="956" y="123"/>
                    <a:pt x="689" y="414"/>
                  </a:cubicBezTo>
                  <a:cubicBezTo>
                    <a:pt x="0" y="1234"/>
                    <a:pt x="148" y="2463"/>
                    <a:pt x="525" y="3512"/>
                  </a:cubicBezTo>
                  <a:cubicBezTo>
                    <a:pt x="1361" y="5561"/>
                    <a:pt x="2246" y="7511"/>
                    <a:pt x="1705" y="8954"/>
                  </a:cubicBezTo>
                  <a:cubicBezTo>
                    <a:pt x="1443" y="9692"/>
                    <a:pt x="935" y="10331"/>
                    <a:pt x="263" y="10757"/>
                  </a:cubicBezTo>
                  <a:cubicBezTo>
                    <a:pt x="951" y="10364"/>
                    <a:pt x="1492" y="9724"/>
                    <a:pt x="1787" y="8970"/>
                  </a:cubicBezTo>
                  <a:cubicBezTo>
                    <a:pt x="2393" y="7511"/>
                    <a:pt x="1525" y="5463"/>
                    <a:pt x="689" y="3446"/>
                  </a:cubicBezTo>
                  <a:cubicBezTo>
                    <a:pt x="312" y="2430"/>
                    <a:pt x="197" y="1250"/>
                    <a:pt x="803" y="512"/>
                  </a:cubicBezTo>
                  <a:cubicBezTo>
                    <a:pt x="1032" y="234"/>
                    <a:pt x="1347" y="115"/>
                    <a:pt x="1657" y="115"/>
                  </a:cubicBezTo>
                  <a:cubicBezTo>
                    <a:pt x="2170" y="115"/>
                    <a:pt x="2672" y="442"/>
                    <a:pt x="2754" y="922"/>
                  </a:cubicBezTo>
                  <a:cubicBezTo>
                    <a:pt x="2862" y="1447"/>
                    <a:pt x="2462" y="1928"/>
                    <a:pt x="1936" y="1928"/>
                  </a:cubicBezTo>
                  <a:cubicBezTo>
                    <a:pt x="1903" y="1928"/>
                    <a:pt x="1870" y="1926"/>
                    <a:pt x="1836" y="1922"/>
                  </a:cubicBezTo>
                  <a:lnTo>
                    <a:pt x="1820" y="1922"/>
                  </a:lnTo>
                  <a:cubicBezTo>
                    <a:pt x="1803" y="1922"/>
                    <a:pt x="1787" y="1906"/>
                    <a:pt x="1771" y="1906"/>
                  </a:cubicBezTo>
                  <a:cubicBezTo>
                    <a:pt x="1689" y="1873"/>
                    <a:pt x="1639" y="1824"/>
                    <a:pt x="1590" y="1758"/>
                  </a:cubicBezTo>
                  <a:cubicBezTo>
                    <a:pt x="1590" y="1758"/>
                    <a:pt x="1557" y="1709"/>
                    <a:pt x="1590" y="1660"/>
                  </a:cubicBezTo>
                  <a:cubicBezTo>
                    <a:pt x="1639" y="1627"/>
                    <a:pt x="1984" y="1627"/>
                    <a:pt x="2000" y="1316"/>
                  </a:cubicBezTo>
                  <a:cubicBezTo>
                    <a:pt x="2021" y="1064"/>
                    <a:pt x="1814" y="899"/>
                    <a:pt x="1602" y="899"/>
                  </a:cubicBezTo>
                  <a:cubicBezTo>
                    <a:pt x="1482" y="899"/>
                    <a:pt x="1361" y="952"/>
                    <a:pt x="1279" y="1070"/>
                  </a:cubicBezTo>
                  <a:cubicBezTo>
                    <a:pt x="1087" y="1341"/>
                    <a:pt x="1363" y="1956"/>
                    <a:pt x="1909" y="1956"/>
                  </a:cubicBezTo>
                  <a:cubicBezTo>
                    <a:pt x="1922" y="1956"/>
                    <a:pt x="1937" y="1956"/>
                    <a:pt x="1951" y="1955"/>
                  </a:cubicBezTo>
                  <a:cubicBezTo>
                    <a:pt x="2508" y="1955"/>
                    <a:pt x="2934" y="1447"/>
                    <a:pt x="2836" y="906"/>
                  </a:cubicBezTo>
                  <a:cubicBezTo>
                    <a:pt x="2763" y="383"/>
                    <a:pt x="2209" y="0"/>
                    <a:pt x="162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19"/>
            <p:cNvSpPr/>
            <p:nvPr/>
          </p:nvSpPr>
          <p:spPr>
            <a:xfrm>
              <a:off x="8348742" y="2112682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706" y="1"/>
                  </a:moveTo>
                  <a:cubicBezTo>
                    <a:pt x="706" y="1"/>
                    <a:pt x="67" y="181"/>
                    <a:pt x="214" y="1082"/>
                  </a:cubicBezTo>
                  <a:cubicBezTo>
                    <a:pt x="345" y="1967"/>
                    <a:pt x="1066" y="2443"/>
                    <a:pt x="1476" y="2902"/>
                  </a:cubicBezTo>
                  <a:cubicBezTo>
                    <a:pt x="1804" y="3279"/>
                    <a:pt x="2476" y="4131"/>
                    <a:pt x="2132" y="4983"/>
                  </a:cubicBezTo>
                  <a:cubicBezTo>
                    <a:pt x="2050" y="5197"/>
                    <a:pt x="1902" y="5410"/>
                    <a:pt x="1738" y="5574"/>
                  </a:cubicBezTo>
                  <a:cubicBezTo>
                    <a:pt x="1148" y="6082"/>
                    <a:pt x="755" y="6328"/>
                    <a:pt x="443" y="6754"/>
                  </a:cubicBezTo>
                  <a:cubicBezTo>
                    <a:pt x="165" y="7163"/>
                    <a:pt x="1" y="7655"/>
                    <a:pt x="17" y="8163"/>
                  </a:cubicBezTo>
                  <a:cubicBezTo>
                    <a:pt x="17" y="7999"/>
                    <a:pt x="66" y="6934"/>
                    <a:pt x="1214" y="6147"/>
                  </a:cubicBezTo>
                  <a:cubicBezTo>
                    <a:pt x="2509" y="5229"/>
                    <a:pt x="2787" y="4295"/>
                    <a:pt x="2345" y="2918"/>
                  </a:cubicBezTo>
                  <a:cubicBezTo>
                    <a:pt x="1820" y="1295"/>
                    <a:pt x="362" y="1115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19"/>
            <p:cNvSpPr/>
            <p:nvPr/>
          </p:nvSpPr>
          <p:spPr>
            <a:xfrm>
              <a:off x="8458437" y="1804682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426" y="1"/>
                  </a:moveTo>
                  <a:cubicBezTo>
                    <a:pt x="1396" y="1"/>
                    <a:pt x="1369" y="5"/>
                    <a:pt x="1344" y="13"/>
                  </a:cubicBezTo>
                  <a:cubicBezTo>
                    <a:pt x="1016" y="111"/>
                    <a:pt x="951" y="373"/>
                    <a:pt x="1115" y="734"/>
                  </a:cubicBezTo>
                  <a:cubicBezTo>
                    <a:pt x="1262" y="1094"/>
                    <a:pt x="1770" y="1144"/>
                    <a:pt x="1639" y="2815"/>
                  </a:cubicBezTo>
                  <a:cubicBezTo>
                    <a:pt x="1508" y="4471"/>
                    <a:pt x="0" y="5471"/>
                    <a:pt x="0" y="5471"/>
                  </a:cubicBezTo>
                  <a:cubicBezTo>
                    <a:pt x="262" y="5422"/>
                    <a:pt x="1820" y="4471"/>
                    <a:pt x="2147" y="2438"/>
                  </a:cubicBezTo>
                  <a:cubicBezTo>
                    <a:pt x="2434" y="565"/>
                    <a:pt x="1775" y="1"/>
                    <a:pt x="142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19"/>
            <p:cNvSpPr/>
            <p:nvPr/>
          </p:nvSpPr>
          <p:spPr>
            <a:xfrm>
              <a:off x="8400636" y="1755986"/>
              <a:ext cx="172293" cy="232085"/>
            </a:xfrm>
            <a:custGeom>
              <a:rect b="b" l="l" r="r" t="t"/>
              <a:pathLst>
                <a:path extrusionOk="0" h="7111" w="5279">
                  <a:moveTo>
                    <a:pt x="1680" y="0"/>
                  </a:moveTo>
                  <a:cubicBezTo>
                    <a:pt x="1292" y="0"/>
                    <a:pt x="857" y="88"/>
                    <a:pt x="476" y="374"/>
                  </a:cubicBezTo>
                  <a:cubicBezTo>
                    <a:pt x="165" y="652"/>
                    <a:pt x="1" y="1062"/>
                    <a:pt x="50" y="1472"/>
                  </a:cubicBezTo>
                  <a:cubicBezTo>
                    <a:pt x="107" y="1984"/>
                    <a:pt x="620" y="2422"/>
                    <a:pt x="1226" y="2422"/>
                  </a:cubicBezTo>
                  <a:cubicBezTo>
                    <a:pt x="1319" y="2422"/>
                    <a:pt x="1413" y="2411"/>
                    <a:pt x="1509" y="2390"/>
                  </a:cubicBezTo>
                  <a:cubicBezTo>
                    <a:pt x="1624" y="2373"/>
                    <a:pt x="1722" y="2324"/>
                    <a:pt x="1820" y="2275"/>
                  </a:cubicBezTo>
                  <a:lnTo>
                    <a:pt x="1853" y="2275"/>
                  </a:lnTo>
                  <a:cubicBezTo>
                    <a:pt x="2148" y="2111"/>
                    <a:pt x="2312" y="1783"/>
                    <a:pt x="2263" y="1455"/>
                  </a:cubicBezTo>
                  <a:cubicBezTo>
                    <a:pt x="2213" y="1118"/>
                    <a:pt x="1925" y="895"/>
                    <a:pt x="1617" y="895"/>
                  </a:cubicBezTo>
                  <a:cubicBezTo>
                    <a:pt x="1520" y="895"/>
                    <a:pt x="1422" y="917"/>
                    <a:pt x="1329" y="964"/>
                  </a:cubicBezTo>
                  <a:cubicBezTo>
                    <a:pt x="968" y="1160"/>
                    <a:pt x="1066" y="1701"/>
                    <a:pt x="1476" y="1767"/>
                  </a:cubicBezTo>
                  <a:cubicBezTo>
                    <a:pt x="1502" y="1772"/>
                    <a:pt x="1527" y="1774"/>
                    <a:pt x="1552" y="1774"/>
                  </a:cubicBezTo>
                  <a:cubicBezTo>
                    <a:pt x="1784" y="1774"/>
                    <a:pt x="1979" y="1577"/>
                    <a:pt x="1935" y="1341"/>
                  </a:cubicBezTo>
                  <a:cubicBezTo>
                    <a:pt x="1928" y="1294"/>
                    <a:pt x="1957" y="1255"/>
                    <a:pt x="1996" y="1255"/>
                  </a:cubicBezTo>
                  <a:cubicBezTo>
                    <a:pt x="2052" y="1255"/>
                    <a:pt x="2129" y="1335"/>
                    <a:pt x="2148" y="1586"/>
                  </a:cubicBezTo>
                  <a:cubicBezTo>
                    <a:pt x="2165" y="1718"/>
                    <a:pt x="2132" y="1832"/>
                    <a:pt x="2083" y="1947"/>
                  </a:cubicBezTo>
                  <a:cubicBezTo>
                    <a:pt x="1940" y="2161"/>
                    <a:pt x="1710" y="2301"/>
                    <a:pt x="1458" y="2301"/>
                  </a:cubicBezTo>
                  <a:cubicBezTo>
                    <a:pt x="1421" y="2301"/>
                    <a:pt x="1383" y="2298"/>
                    <a:pt x="1345" y="2291"/>
                  </a:cubicBezTo>
                  <a:cubicBezTo>
                    <a:pt x="1334" y="2292"/>
                    <a:pt x="1324" y="2292"/>
                    <a:pt x="1313" y="2292"/>
                  </a:cubicBezTo>
                  <a:cubicBezTo>
                    <a:pt x="625" y="2292"/>
                    <a:pt x="142" y="1249"/>
                    <a:pt x="788" y="603"/>
                  </a:cubicBezTo>
                  <a:cubicBezTo>
                    <a:pt x="1057" y="312"/>
                    <a:pt x="1443" y="185"/>
                    <a:pt x="1857" y="185"/>
                  </a:cubicBezTo>
                  <a:cubicBezTo>
                    <a:pt x="2374" y="185"/>
                    <a:pt x="2933" y="383"/>
                    <a:pt x="3361" y="701"/>
                  </a:cubicBezTo>
                  <a:cubicBezTo>
                    <a:pt x="5099" y="1963"/>
                    <a:pt x="4836" y="4258"/>
                    <a:pt x="4328" y="5406"/>
                  </a:cubicBezTo>
                  <a:cubicBezTo>
                    <a:pt x="4066" y="6094"/>
                    <a:pt x="3607" y="6684"/>
                    <a:pt x="3017" y="7110"/>
                  </a:cubicBezTo>
                  <a:cubicBezTo>
                    <a:pt x="3623" y="6701"/>
                    <a:pt x="4115" y="6110"/>
                    <a:pt x="4410" y="5438"/>
                  </a:cubicBezTo>
                  <a:cubicBezTo>
                    <a:pt x="4951" y="4291"/>
                    <a:pt x="5279" y="1898"/>
                    <a:pt x="3459" y="554"/>
                  </a:cubicBezTo>
                  <a:cubicBezTo>
                    <a:pt x="3099" y="292"/>
                    <a:pt x="2689" y="128"/>
                    <a:pt x="2263" y="62"/>
                  </a:cubicBezTo>
                  <a:cubicBezTo>
                    <a:pt x="2094" y="27"/>
                    <a:pt x="1894" y="0"/>
                    <a:pt x="16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19"/>
            <p:cNvSpPr/>
            <p:nvPr/>
          </p:nvSpPr>
          <p:spPr>
            <a:xfrm>
              <a:off x="8439703" y="1575566"/>
              <a:ext cx="170139" cy="268052"/>
            </a:xfrm>
            <a:custGeom>
              <a:rect b="b" l="l" r="r" t="t"/>
              <a:pathLst>
                <a:path extrusionOk="0" h="8213" w="5213">
                  <a:moveTo>
                    <a:pt x="1082" y="1"/>
                  </a:moveTo>
                  <a:lnTo>
                    <a:pt x="1082" y="1"/>
                  </a:lnTo>
                  <a:cubicBezTo>
                    <a:pt x="0" y="2869"/>
                    <a:pt x="1279" y="4394"/>
                    <a:pt x="2541" y="5623"/>
                  </a:cubicBezTo>
                  <a:cubicBezTo>
                    <a:pt x="3803" y="6852"/>
                    <a:pt x="3738" y="8213"/>
                    <a:pt x="3738" y="8213"/>
                  </a:cubicBezTo>
                  <a:cubicBezTo>
                    <a:pt x="4656" y="7295"/>
                    <a:pt x="3590" y="5607"/>
                    <a:pt x="4459" y="4246"/>
                  </a:cubicBezTo>
                  <a:cubicBezTo>
                    <a:pt x="5213" y="3099"/>
                    <a:pt x="4246" y="2574"/>
                    <a:pt x="4246" y="2574"/>
                  </a:cubicBezTo>
                  <a:cubicBezTo>
                    <a:pt x="3836" y="3164"/>
                    <a:pt x="3377" y="3017"/>
                    <a:pt x="3000" y="3754"/>
                  </a:cubicBezTo>
                  <a:cubicBezTo>
                    <a:pt x="2656" y="4459"/>
                    <a:pt x="3262" y="5820"/>
                    <a:pt x="3262" y="5820"/>
                  </a:cubicBezTo>
                  <a:cubicBezTo>
                    <a:pt x="2066" y="4951"/>
                    <a:pt x="2295" y="4164"/>
                    <a:pt x="2639" y="3771"/>
                  </a:cubicBezTo>
                  <a:cubicBezTo>
                    <a:pt x="2984" y="3377"/>
                    <a:pt x="2508" y="3017"/>
                    <a:pt x="2525" y="2804"/>
                  </a:cubicBezTo>
                  <a:cubicBezTo>
                    <a:pt x="2541" y="2656"/>
                    <a:pt x="2574" y="2509"/>
                    <a:pt x="2639" y="2377"/>
                  </a:cubicBezTo>
                  <a:cubicBezTo>
                    <a:pt x="2639" y="2377"/>
                    <a:pt x="2560" y="2323"/>
                    <a:pt x="2418" y="2323"/>
                  </a:cubicBezTo>
                  <a:cubicBezTo>
                    <a:pt x="2301" y="2323"/>
                    <a:pt x="2143" y="2359"/>
                    <a:pt x="1951" y="2492"/>
                  </a:cubicBezTo>
                  <a:cubicBezTo>
                    <a:pt x="1213" y="2984"/>
                    <a:pt x="1525" y="4082"/>
                    <a:pt x="1525" y="4082"/>
                  </a:cubicBezTo>
                  <a:cubicBezTo>
                    <a:pt x="1000" y="3345"/>
                    <a:pt x="1164" y="2591"/>
                    <a:pt x="1771" y="2066"/>
                  </a:cubicBezTo>
                  <a:cubicBezTo>
                    <a:pt x="2361" y="1558"/>
                    <a:pt x="1787" y="1066"/>
                    <a:pt x="1394" y="837"/>
                  </a:cubicBezTo>
                  <a:cubicBezTo>
                    <a:pt x="1017" y="607"/>
                    <a:pt x="1082" y="1"/>
                    <a:pt x="1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19"/>
            <p:cNvSpPr/>
            <p:nvPr/>
          </p:nvSpPr>
          <p:spPr>
            <a:xfrm>
              <a:off x="8361079" y="1542929"/>
              <a:ext cx="98990" cy="147162"/>
            </a:xfrm>
            <a:custGeom>
              <a:rect b="b" l="l" r="r" t="t"/>
              <a:pathLst>
                <a:path extrusionOk="0" h="4509" w="3033">
                  <a:moveTo>
                    <a:pt x="459" y="1"/>
                  </a:moveTo>
                  <a:lnTo>
                    <a:pt x="459" y="1"/>
                  </a:lnTo>
                  <a:cubicBezTo>
                    <a:pt x="459" y="1"/>
                    <a:pt x="0" y="2017"/>
                    <a:pt x="3032" y="4508"/>
                  </a:cubicBezTo>
                  <a:cubicBezTo>
                    <a:pt x="3032" y="4508"/>
                    <a:pt x="2475" y="3836"/>
                    <a:pt x="2737" y="3082"/>
                  </a:cubicBezTo>
                  <a:cubicBezTo>
                    <a:pt x="3000" y="2328"/>
                    <a:pt x="2688" y="2066"/>
                    <a:pt x="2442" y="1804"/>
                  </a:cubicBezTo>
                  <a:cubicBezTo>
                    <a:pt x="2311" y="1640"/>
                    <a:pt x="2295" y="1410"/>
                    <a:pt x="2426" y="1247"/>
                  </a:cubicBezTo>
                  <a:cubicBezTo>
                    <a:pt x="2426" y="1247"/>
                    <a:pt x="2388" y="1239"/>
                    <a:pt x="2332" y="1239"/>
                  </a:cubicBezTo>
                  <a:cubicBezTo>
                    <a:pt x="2170" y="1239"/>
                    <a:pt x="1861" y="1303"/>
                    <a:pt x="1934" y="1804"/>
                  </a:cubicBezTo>
                  <a:cubicBezTo>
                    <a:pt x="2032" y="2492"/>
                    <a:pt x="2082" y="2607"/>
                    <a:pt x="1852" y="2623"/>
                  </a:cubicBezTo>
                  <a:cubicBezTo>
                    <a:pt x="1843" y="2625"/>
                    <a:pt x="1834" y="2626"/>
                    <a:pt x="1826" y="2626"/>
                  </a:cubicBezTo>
                  <a:cubicBezTo>
                    <a:pt x="1645" y="2626"/>
                    <a:pt x="1707" y="2287"/>
                    <a:pt x="1754" y="2099"/>
                  </a:cubicBezTo>
                  <a:cubicBezTo>
                    <a:pt x="1819" y="1919"/>
                    <a:pt x="2082" y="1083"/>
                    <a:pt x="1410" y="820"/>
                  </a:cubicBezTo>
                  <a:cubicBezTo>
                    <a:pt x="754" y="542"/>
                    <a:pt x="492" y="279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19"/>
            <p:cNvSpPr/>
            <p:nvPr/>
          </p:nvSpPr>
          <p:spPr>
            <a:xfrm>
              <a:off x="8539215" y="1823252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66" y="1181"/>
                    <a:pt x="951" y="2476"/>
                  </a:cubicBezTo>
                  <a:cubicBezTo>
                    <a:pt x="853" y="3754"/>
                    <a:pt x="0" y="4263"/>
                    <a:pt x="0" y="4263"/>
                  </a:cubicBezTo>
                  <a:cubicBezTo>
                    <a:pt x="3590" y="2427"/>
                    <a:pt x="2295" y="771"/>
                    <a:pt x="1951" y="509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19"/>
            <p:cNvSpPr/>
            <p:nvPr/>
          </p:nvSpPr>
          <p:spPr>
            <a:xfrm>
              <a:off x="8541891" y="1908632"/>
              <a:ext cx="256824" cy="189363"/>
            </a:xfrm>
            <a:custGeom>
              <a:rect b="b" l="l" r="r" t="t"/>
              <a:pathLst>
                <a:path extrusionOk="0" h="5802" w="7869">
                  <a:moveTo>
                    <a:pt x="3220" y="1"/>
                  </a:moveTo>
                  <a:cubicBezTo>
                    <a:pt x="2840" y="1"/>
                    <a:pt x="2424" y="335"/>
                    <a:pt x="2016" y="958"/>
                  </a:cubicBezTo>
                  <a:cubicBezTo>
                    <a:pt x="1459" y="1810"/>
                    <a:pt x="0" y="1925"/>
                    <a:pt x="0" y="1925"/>
                  </a:cubicBezTo>
                  <a:cubicBezTo>
                    <a:pt x="2393" y="1991"/>
                    <a:pt x="3033" y="2614"/>
                    <a:pt x="3672" y="3368"/>
                  </a:cubicBezTo>
                  <a:cubicBezTo>
                    <a:pt x="4311" y="4122"/>
                    <a:pt x="4491" y="5335"/>
                    <a:pt x="5999" y="5712"/>
                  </a:cubicBezTo>
                  <a:cubicBezTo>
                    <a:pt x="6255" y="5775"/>
                    <a:pt x="6478" y="5801"/>
                    <a:pt x="6671" y="5801"/>
                  </a:cubicBezTo>
                  <a:cubicBezTo>
                    <a:pt x="7630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0" y="5213"/>
                    <a:pt x="7699" y="5243"/>
                    <a:pt x="7626" y="5243"/>
                  </a:cubicBezTo>
                  <a:cubicBezTo>
                    <a:pt x="7378" y="5243"/>
                    <a:pt x="7236" y="4888"/>
                    <a:pt x="7262" y="4138"/>
                  </a:cubicBezTo>
                  <a:cubicBezTo>
                    <a:pt x="7278" y="3171"/>
                    <a:pt x="6409" y="2892"/>
                    <a:pt x="5295" y="2712"/>
                  </a:cubicBezTo>
                  <a:cubicBezTo>
                    <a:pt x="4180" y="2532"/>
                    <a:pt x="3246" y="2466"/>
                    <a:pt x="3131" y="2106"/>
                  </a:cubicBezTo>
                  <a:cubicBezTo>
                    <a:pt x="3016" y="1729"/>
                    <a:pt x="3508" y="1581"/>
                    <a:pt x="4196" y="1384"/>
                  </a:cubicBezTo>
                  <a:cubicBezTo>
                    <a:pt x="4868" y="1188"/>
                    <a:pt x="4573" y="548"/>
                    <a:pt x="4573" y="548"/>
                  </a:cubicBezTo>
                  <a:lnTo>
                    <a:pt x="4573" y="548"/>
                  </a:lnTo>
                  <a:cubicBezTo>
                    <a:pt x="4522" y="589"/>
                    <a:pt x="4469" y="607"/>
                    <a:pt x="4413" y="607"/>
                  </a:cubicBezTo>
                  <a:cubicBezTo>
                    <a:pt x="4221" y="607"/>
                    <a:pt x="3991" y="393"/>
                    <a:pt x="3623" y="139"/>
                  </a:cubicBezTo>
                  <a:cubicBezTo>
                    <a:pt x="3495" y="46"/>
                    <a:pt x="3360" y="1"/>
                    <a:pt x="32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19"/>
            <p:cNvSpPr/>
            <p:nvPr/>
          </p:nvSpPr>
          <p:spPr>
            <a:xfrm>
              <a:off x="8417248" y="1986831"/>
              <a:ext cx="250917" cy="205061"/>
            </a:xfrm>
            <a:custGeom>
              <a:rect b="b" l="l" r="r" t="t"/>
              <a:pathLst>
                <a:path extrusionOk="0" h="6283" w="7688">
                  <a:moveTo>
                    <a:pt x="4289" y="0"/>
                  </a:moveTo>
                  <a:cubicBezTo>
                    <a:pt x="2707" y="0"/>
                    <a:pt x="1369" y="1104"/>
                    <a:pt x="672" y="2512"/>
                  </a:cubicBezTo>
                  <a:cubicBezTo>
                    <a:pt x="148" y="3611"/>
                    <a:pt x="0" y="4856"/>
                    <a:pt x="230" y="6053"/>
                  </a:cubicBezTo>
                  <a:lnTo>
                    <a:pt x="230" y="6069"/>
                  </a:lnTo>
                  <a:cubicBezTo>
                    <a:pt x="246" y="6151"/>
                    <a:pt x="262" y="6217"/>
                    <a:pt x="279" y="6282"/>
                  </a:cubicBezTo>
                  <a:cubicBezTo>
                    <a:pt x="246" y="6119"/>
                    <a:pt x="230" y="5955"/>
                    <a:pt x="230" y="5774"/>
                  </a:cubicBezTo>
                  <a:cubicBezTo>
                    <a:pt x="246" y="4906"/>
                    <a:pt x="410" y="4053"/>
                    <a:pt x="738" y="3250"/>
                  </a:cubicBezTo>
                  <a:cubicBezTo>
                    <a:pt x="1147" y="2234"/>
                    <a:pt x="1869" y="1398"/>
                    <a:pt x="2819" y="873"/>
                  </a:cubicBezTo>
                  <a:cubicBezTo>
                    <a:pt x="3368" y="559"/>
                    <a:pt x="4083" y="308"/>
                    <a:pt x="4791" y="308"/>
                  </a:cubicBezTo>
                  <a:cubicBezTo>
                    <a:pt x="5374" y="308"/>
                    <a:pt x="5952" y="478"/>
                    <a:pt x="6425" y="922"/>
                  </a:cubicBezTo>
                  <a:cubicBezTo>
                    <a:pt x="7474" y="1840"/>
                    <a:pt x="7147" y="3758"/>
                    <a:pt x="5934" y="4070"/>
                  </a:cubicBezTo>
                  <a:cubicBezTo>
                    <a:pt x="5808" y="4099"/>
                    <a:pt x="5679" y="4114"/>
                    <a:pt x="5550" y="4114"/>
                  </a:cubicBezTo>
                  <a:cubicBezTo>
                    <a:pt x="5106" y="4114"/>
                    <a:pt x="4671" y="3941"/>
                    <a:pt x="4442" y="3611"/>
                  </a:cubicBezTo>
                  <a:cubicBezTo>
                    <a:pt x="4147" y="3201"/>
                    <a:pt x="4147" y="2660"/>
                    <a:pt x="4409" y="2250"/>
                  </a:cubicBezTo>
                  <a:cubicBezTo>
                    <a:pt x="4599" y="1971"/>
                    <a:pt x="4910" y="1814"/>
                    <a:pt x="5228" y="1814"/>
                  </a:cubicBezTo>
                  <a:cubicBezTo>
                    <a:pt x="5378" y="1814"/>
                    <a:pt x="5530" y="1849"/>
                    <a:pt x="5671" y="1922"/>
                  </a:cubicBezTo>
                  <a:cubicBezTo>
                    <a:pt x="5835" y="2004"/>
                    <a:pt x="5950" y="2185"/>
                    <a:pt x="5950" y="2381"/>
                  </a:cubicBezTo>
                  <a:cubicBezTo>
                    <a:pt x="5950" y="2381"/>
                    <a:pt x="5950" y="2514"/>
                    <a:pt x="5866" y="2514"/>
                  </a:cubicBezTo>
                  <a:cubicBezTo>
                    <a:pt x="5862" y="2514"/>
                    <a:pt x="5857" y="2513"/>
                    <a:pt x="5852" y="2512"/>
                  </a:cubicBezTo>
                  <a:cubicBezTo>
                    <a:pt x="5753" y="2512"/>
                    <a:pt x="5786" y="2365"/>
                    <a:pt x="5524" y="2299"/>
                  </a:cubicBezTo>
                  <a:cubicBezTo>
                    <a:pt x="5494" y="2293"/>
                    <a:pt x="5465" y="2290"/>
                    <a:pt x="5436" y="2290"/>
                  </a:cubicBezTo>
                  <a:cubicBezTo>
                    <a:pt x="5180" y="2290"/>
                    <a:pt x="4973" y="2540"/>
                    <a:pt x="5032" y="2791"/>
                  </a:cubicBezTo>
                  <a:cubicBezTo>
                    <a:pt x="5074" y="2968"/>
                    <a:pt x="5315" y="3099"/>
                    <a:pt x="5556" y="3099"/>
                  </a:cubicBezTo>
                  <a:cubicBezTo>
                    <a:pt x="5694" y="3099"/>
                    <a:pt x="5832" y="3056"/>
                    <a:pt x="5934" y="2955"/>
                  </a:cubicBezTo>
                  <a:cubicBezTo>
                    <a:pt x="5999" y="2889"/>
                    <a:pt x="6048" y="2807"/>
                    <a:pt x="6081" y="2709"/>
                  </a:cubicBezTo>
                  <a:cubicBezTo>
                    <a:pt x="6180" y="2398"/>
                    <a:pt x="6048" y="2070"/>
                    <a:pt x="5770" y="1906"/>
                  </a:cubicBezTo>
                  <a:cubicBezTo>
                    <a:pt x="5592" y="1799"/>
                    <a:pt x="5400" y="1748"/>
                    <a:pt x="5211" y="1748"/>
                  </a:cubicBezTo>
                  <a:cubicBezTo>
                    <a:pt x="4876" y="1748"/>
                    <a:pt x="4553" y="1908"/>
                    <a:pt x="4344" y="2201"/>
                  </a:cubicBezTo>
                  <a:cubicBezTo>
                    <a:pt x="4032" y="2644"/>
                    <a:pt x="4032" y="3234"/>
                    <a:pt x="4344" y="3676"/>
                  </a:cubicBezTo>
                  <a:cubicBezTo>
                    <a:pt x="4613" y="4048"/>
                    <a:pt x="5092" y="4249"/>
                    <a:pt x="5577" y="4249"/>
                  </a:cubicBezTo>
                  <a:cubicBezTo>
                    <a:pt x="5713" y="4249"/>
                    <a:pt x="5850" y="4233"/>
                    <a:pt x="5983" y="4201"/>
                  </a:cubicBezTo>
                  <a:cubicBezTo>
                    <a:pt x="7327" y="3873"/>
                    <a:pt x="7688" y="1791"/>
                    <a:pt x="6557" y="808"/>
                  </a:cubicBezTo>
                  <a:cubicBezTo>
                    <a:pt x="6409" y="677"/>
                    <a:pt x="6245" y="545"/>
                    <a:pt x="6081" y="464"/>
                  </a:cubicBezTo>
                  <a:cubicBezTo>
                    <a:pt x="5589" y="168"/>
                    <a:pt x="5032" y="5"/>
                    <a:pt x="4458" y="5"/>
                  </a:cubicBezTo>
                  <a:cubicBezTo>
                    <a:pt x="4402" y="2"/>
                    <a:pt x="4345" y="0"/>
                    <a:pt x="42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19"/>
            <p:cNvSpPr/>
            <p:nvPr/>
          </p:nvSpPr>
          <p:spPr>
            <a:xfrm>
              <a:off x="8430075" y="2049234"/>
              <a:ext cx="99218" cy="106268"/>
            </a:xfrm>
            <a:custGeom>
              <a:rect b="b" l="l" r="r" t="t"/>
              <a:pathLst>
                <a:path extrusionOk="0" h="3256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994"/>
                    <a:pt x="0" y="3256"/>
                    <a:pt x="0" y="3256"/>
                  </a:cubicBezTo>
                  <a:cubicBezTo>
                    <a:pt x="0" y="3256"/>
                    <a:pt x="689" y="1158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19"/>
            <p:cNvSpPr/>
            <p:nvPr/>
          </p:nvSpPr>
          <p:spPr>
            <a:xfrm>
              <a:off x="8557916" y="2041010"/>
              <a:ext cx="169617" cy="146934"/>
            </a:xfrm>
            <a:custGeom>
              <a:rect b="b" l="l" r="r" t="t"/>
              <a:pathLst>
                <a:path extrusionOk="0" h="4502" w="5197">
                  <a:moveTo>
                    <a:pt x="3033" y="0"/>
                  </a:moveTo>
                  <a:cubicBezTo>
                    <a:pt x="3033" y="0"/>
                    <a:pt x="3345" y="689"/>
                    <a:pt x="3001" y="1770"/>
                  </a:cubicBezTo>
                  <a:cubicBezTo>
                    <a:pt x="2673" y="2836"/>
                    <a:pt x="1837" y="3049"/>
                    <a:pt x="1198" y="3114"/>
                  </a:cubicBezTo>
                  <a:cubicBezTo>
                    <a:pt x="575" y="3180"/>
                    <a:pt x="132" y="3459"/>
                    <a:pt x="1" y="4327"/>
                  </a:cubicBezTo>
                  <a:cubicBezTo>
                    <a:pt x="149" y="4229"/>
                    <a:pt x="315" y="4177"/>
                    <a:pt x="484" y="4177"/>
                  </a:cubicBezTo>
                  <a:cubicBezTo>
                    <a:pt x="596" y="4177"/>
                    <a:pt x="710" y="4200"/>
                    <a:pt x="821" y="4245"/>
                  </a:cubicBezTo>
                  <a:cubicBezTo>
                    <a:pt x="1056" y="4363"/>
                    <a:pt x="1447" y="4501"/>
                    <a:pt x="1841" y="4501"/>
                  </a:cubicBezTo>
                  <a:cubicBezTo>
                    <a:pt x="2160" y="4501"/>
                    <a:pt x="2480" y="4411"/>
                    <a:pt x="2722" y="4147"/>
                  </a:cubicBezTo>
                  <a:cubicBezTo>
                    <a:pt x="3279" y="3573"/>
                    <a:pt x="3164" y="2951"/>
                    <a:pt x="3132" y="2672"/>
                  </a:cubicBezTo>
                  <a:cubicBezTo>
                    <a:pt x="3116" y="2381"/>
                    <a:pt x="3052" y="1852"/>
                    <a:pt x="3332" y="1852"/>
                  </a:cubicBezTo>
                  <a:cubicBezTo>
                    <a:pt x="3336" y="1852"/>
                    <a:pt x="3340" y="1852"/>
                    <a:pt x="3345" y="1852"/>
                  </a:cubicBezTo>
                  <a:cubicBezTo>
                    <a:pt x="3345" y="1852"/>
                    <a:pt x="3348" y="1852"/>
                    <a:pt x="3355" y="1852"/>
                  </a:cubicBezTo>
                  <a:cubicBezTo>
                    <a:pt x="3398" y="1852"/>
                    <a:pt x="3572" y="1877"/>
                    <a:pt x="3558" y="2278"/>
                  </a:cubicBezTo>
                  <a:cubicBezTo>
                    <a:pt x="3558" y="2754"/>
                    <a:pt x="3525" y="3049"/>
                    <a:pt x="4148" y="3229"/>
                  </a:cubicBezTo>
                  <a:cubicBezTo>
                    <a:pt x="4492" y="3311"/>
                    <a:pt x="4804" y="3475"/>
                    <a:pt x="5066" y="3721"/>
                  </a:cubicBezTo>
                  <a:cubicBezTo>
                    <a:pt x="4968" y="3508"/>
                    <a:pt x="4935" y="3262"/>
                    <a:pt x="5000" y="3032"/>
                  </a:cubicBezTo>
                  <a:cubicBezTo>
                    <a:pt x="5115" y="2688"/>
                    <a:pt x="5197" y="2082"/>
                    <a:pt x="4640" y="1688"/>
                  </a:cubicBezTo>
                  <a:cubicBezTo>
                    <a:pt x="4066" y="1295"/>
                    <a:pt x="3509" y="1066"/>
                    <a:pt x="3394" y="672"/>
                  </a:cubicBezTo>
                  <a:cubicBezTo>
                    <a:pt x="3312" y="426"/>
                    <a:pt x="3181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19"/>
            <p:cNvSpPr/>
            <p:nvPr/>
          </p:nvSpPr>
          <p:spPr>
            <a:xfrm>
              <a:off x="8659582" y="2139967"/>
              <a:ext cx="42298" cy="64753"/>
            </a:xfrm>
            <a:custGeom>
              <a:rect b="b" l="l" r="r" t="t"/>
              <a:pathLst>
                <a:path extrusionOk="0" h="1984" w="1296">
                  <a:moveTo>
                    <a:pt x="328" y="0"/>
                  </a:moveTo>
                  <a:lnTo>
                    <a:pt x="328" y="0"/>
                  </a:lnTo>
                  <a:cubicBezTo>
                    <a:pt x="345" y="197"/>
                    <a:pt x="328" y="377"/>
                    <a:pt x="279" y="574"/>
                  </a:cubicBezTo>
                  <a:cubicBezTo>
                    <a:pt x="181" y="836"/>
                    <a:pt x="0" y="1263"/>
                    <a:pt x="508" y="1558"/>
                  </a:cubicBezTo>
                  <a:cubicBezTo>
                    <a:pt x="1017" y="1853"/>
                    <a:pt x="1033" y="1984"/>
                    <a:pt x="1033" y="1984"/>
                  </a:cubicBezTo>
                  <a:cubicBezTo>
                    <a:pt x="1066" y="1754"/>
                    <a:pt x="1115" y="1525"/>
                    <a:pt x="1180" y="1295"/>
                  </a:cubicBezTo>
                  <a:cubicBezTo>
                    <a:pt x="1295" y="918"/>
                    <a:pt x="1115" y="525"/>
                    <a:pt x="787" y="345"/>
                  </a:cubicBezTo>
                  <a:cubicBezTo>
                    <a:pt x="345" y="83"/>
                    <a:pt x="328" y="1"/>
                    <a:pt x="32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19"/>
            <p:cNvSpPr/>
            <p:nvPr/>
          </p:nvSpPr>
          <p:spPr>
            <a:xfrm>
              <a:off x="8660659" y="1858240"/>
              <a:ext cx="227385" cy="158912"/>
            </a:xfrm>
            <a:custGeom>
              <a:rect b="b" l="l" r="r" t="t"/>
              <a:pathLst>
                <a:path extrusionOk="0" h="4869" w="6967">
                  <a:moveTo>
                    <a:pt x="1957" y="0"/>
                  </a:moveTo>
                  <a:cubicBezTo>
                    <a:pt x="1071" y="0"/>
                    <a:pt x="604" y="821"/>
                    <a:pt x="721" y="1371"/>
                  </a:cubicBezTo>
                  <a:cubicBezTo>
                    <a:pt x="841" y="1983"/>
                    <a:pt x="1450" y="2011"/>
                    <a:pt x="1557" y="2011"/>
                  </a:cubicBezTo>
                  <a:cubicBezTo>
                    <a:pt x="1568" y="2011"/>
                    <a:pt x="1574" y="2010"/>
                    <a:pt x="1574" y="2010"/>
                  </a:cubicBezTo>
                  <a:cubicBezTo>
                    <a:pt x="1311" y="1896"/>
                    <a:pt x="1197" y="1601"/>
                    <a:pt x="1328" y="1338"/>
                  </a:cubicBezTo>
                  <a:cubicBezTo>
                    <a:pt x="1365" y="1274"/>
                    <a:pt x="1408" y="1250"/>
                    <a:pt x="1455" y="1250"/>
                  </a:cubicBezTo>
                  <a:cubicBezTo>
                    <a:pt x="1553" y="1250"/>
                    <a:pt x="1670" y="1354"/>
                    <a:pt x="1803" y="1420"/>
                  </a:cubicBezTo>
                  <a:cubicBezTo>
                    <a:pt x="1841" y="1439"/>
                    <a:pt x="1877" y="1448"/>
                    <a:pt x="1911" y="1448"/>
                  </a:cubicBezTo>
                  <a:cubicBezTo>
                    <a:pt x="2053" y="1448"/>
                    <a:pt x="2160" y="1294"/>
                    <a:pt x="2213" y="1109"/>
                  </a:cubicBezTo>
                  <a:cubicBezTo>
                    <a:pt x="2253" y="968"/>
                    <a:pt x="2362" y="827"/>
                    <a:pt x="2550" y="827"/>
                  </a:cubicBezTo>
                  <a:cubicBezTo>
                    <a:pt x="2668" y="827"/>
                    <a:pt x="2817" y="882"/>
                    <a:pt x="3000" y="1027"/>
                  </a:cubicBezTo>
                  <a:cubicBezTo>
                    <a:pt x="3491" y="1404"/>
                    <a:pt x="3180" y="2158"/>
                    <a:pt x="3180" y="2158"/>
                  </a:cubicBezTo>
                  <a:cubicBezTo>
                    <a:pt x="3180" y="2158"/>
                    <a:pt x="3180" y="1535"/>
                    <a:pt x="2754" y="1469"/>
                  </a:cubicBezTo>
                  <a:cubicBezTo>
                    <a:pt x="2715" y="1461"/>
                    <a:pt x="2676" y="1457"/>
                    <a:pt x="2638" y="1457"/>
                  </a:cubicBezTo>
                  <a:cubicBezTo>
                    <a:pt x="2450" y="1457"/>
                    <a:pt x="2278" y="1555"/>
                    <a:pt x="2197" y="1732"/>
                  </a:cubicBezTo>
                  <a:cubicBezTo>
                    <a:pt x="2459" y="1732"/>
                    <a:pt x="2475" y="2109"/>
                    <a:pt x="2328" y="2305"/>
                  </a:cubicBezTo>
                  <a:cubicBezTo>
                    <a:pt x="2180" y="2519"/>
                    <a:pt x="2229" y="2650"/>
                    <a:pt x="2377" y="2732"/>
                  </a:cubicBezTo>
                  <a:cubicBezTo>
                    <a:pt x="2508" y="2830"/>
                    <a:pt x="2721" y="2814"/>
                    <a:pt x="2541" y="3191"/>
                  </a:cubicBezTo>
                  <a:cubicBezTo>
                    <a:pt x="2360" y="3568"/>
                    <a:pt x="1656" y="3568"/>
                    <a:pt x="1656" y="3568"/>
                  </a:cubicBezTo>
                  <a:cubicBezTo>
                    <a:pt x="1803" y="3354"/>
                    <a:pt x="1770" y="3059"/>
                    <a:pt x="1574" y="2896"/>
                  </a:cubicBezTo>
                  <a:cubicBezTo>
                    <a:pt x="1574" y="3059"/>
                    <a:pt x="1459" y="3223"/>
                    <a:pt x="1295" y="3273"/>
                  </a:cubicBezTo>
                  <a:cubicBezTo>
                    <a:pt x="1016" y="3354"/>
                    <a:pt x="1016" y="3273"/>
                    <a:pt x="754" y="3502"/>
                  </a:cubicBezTo>
                  <a:cubicBezTo>
                    <a:pt x="632" y="3609"/>
                    <a:pt x="459" y="3638"/>
                    <a:pt x="310" y="3638"/>
                  </a:cubicBezTo>
                  <a:cubicBezTo>
                    <a:pt x="140" y="3638"/>
                    <a:pt x="0" y="3600"/>
                    <a:pt x="0" y="3600"/>
                  </a:cubicBezTo>
                  <a:lnTo>
                    <a:pt x="0" y="3600"/>
                  </a:lnTo>
                  <a:cubicBezTo>
                    <a:pt x="180" y="3699"/>
                    <a:pt x="377" y="3764"/>
                    <a:pt x="590" y="3781"/>
                  </a:cubicBezTo>
                  <a:cubicBezTo>
                    <a:pt x="1033" y="3813"/>
                    <a:pt x="1475" y="3879"/>
                    <a:pt x="1901" y="3994"/>
                  </a:cubicBezTo>
                  <a:cubicBezTo>
                    <a:pt x="3082" y="4354"/>
                    <a:pt x="3786" y="4846"/>
                    <a:pt x="4688" y="4862"/>
                  </a:cubicBezTo>
                  <a:cubicBezTo>
                    <a:pt x="4746" y="4867"/>
                    <a:pt x="4804" y="4869"/>
                    <a:pt x="4861" y="4869"/>
                  </a:cubicBezTo>
                  <a:cubicBezTo>
                    <a:pt x="5262" y="4869"/>
                    <a:pt x="5658" y="4770"/>
                    <a:pt x="6016" y="4584"/>
                  </a:cubicBezTo>
                  <a:cubicBezTo>
                    <a:pt x="6753" y="4108"/>
                    <a:pt x="6966" y="3109"/>
                    <a:pt x="6475" y="2371"/>
                  </a:cubicBezTo>
                  <a:cubicBezTo>
                    <a:pt x="6252" y="2033"/>
                    <a:pt x="5892" y="1877"/>
                    <a:pt x="5552" y="1877"/>
                  </a:cubicBezTo>
                  <a:cubicBezTo>
                    <a:pt x="5216" y="1877"/>
                    <a:pt x="4900" y="2029"/>
                    <a:pt x="4754" y="2305"/>
                  </a:cubicBezTo>
                  <a:cubicBezTo>
                    <a:pt x="4508" y="2633"/>
                    <a:pt x="4557" y="3092"/>
                    <a:pt x="4852" y="3387"/>
                  </a:cubicBezTo>
                  <a:cubicBezTo>
                    <a:pt x="4868" y="3404"/>
                    <a:pt x="4885" y="3420"/>
                    <a:pt x="4917" y="3436"/>
                  </a:cubicBezTo>
                  <a:cubicBezTo>
                    <a:pt x="4917" y="3436"/>
                    <a:pt x="4934" y="3453"/>
                    <a:pt x="4950" y="3469"/>
                  </a:cubicBezTo>
                  <a:cubicBezTo>
                    <a:pt x="5052" y="3528"/>
                    <a:pt x="5179" y="3559"/>
                    <a:pt x="5302" y="3559"/>
                  </a:cubicBezTo>
                  <a:cubicBezTo>
                    <a:pt x="5556" y="3559"/>
                    <a:pt x="5797" y="3428"/>
                    <a:pt x="5786" y="3141"/>
                  </a:cubicBezTo>
                  <a:cubicBezTo>
                    <a:pt x="5800" y="2947"/>
                    <a:pt x="5643" y="2865"/>
                    <a:pt x="5467" y="2865"/>
                  </a:cubicBezTo>
                  <a:cubicBezTo>
                    <a:pt x="5212" y="2865"/>
                    <a:pt x="4916" y="3037"/>
                    <a:pt x="5032" y="3289"/>
                  </a:cubicBezTo>
                  <a:cubicBezTo>
                    <a:pt x="5032" y="3312"/>
                    <a:pt x="5032" y="3334"/>
                    <a:pt x="5011" y="3334"/>
                  </a:cubicBezTo>
                  <a:cubicBezTo>
                    <a:pt x="4987" y="3334"/>
                    <a:pt x="4934" y="3304"/>
                    <a:pt x="4819" y="3207"/>
                  </a:cubicBezTo>
                  <a:cubicBezTo>
                    <a:pt x="4704" y="3109"/>
                    <a:pt x="4639" y="2961"/>
                    <a:pt x="4639" y="2797"/>
                  </a:cubicBezTo>
                  <a:cubicBezTo>
                    <a:pt x="4639" y="2633"/>
                    <a:pt x="4704" y="2469"/>
                    <a:pt x="4819" y="2322"/>
                  </a:cubicBezTo>
                  <a:cubicBezTo>
                    <a:pt x="4944" y="2087"/>
                    <a:pt x="5211" y="1964"/>
                    <a:pt x="5499" y="1964"/>
                  </a:cubicBezTo>
                  <a:cubicBezTo>
                    <a:pt x="5814" y="1964"/>
                    <a:pt x="6154" y="2112"/>
                    <a:pt x="6360" y="2420"/>
                  </a:cubicBezTo>
                  <a:lnTo>
                    <a:pt x="6376" y="2453"/>
                  </a:lnTo>
                  <a:cubicBezTo>
                    <a:pt x="6589" y="2863"/>
                    <a:pt x="6573" y="3354"/>
                    <a:pt x="6344" y="3764"/>
                  </a:cubicBezTo>
                  <a:cubicBezTo>
                    <a:pt x="6062" y="4259"/>
                    <a:pt x="5419" y="4615"/>
                    <a:pt x="4582" y="4615"/>
                  </a:cubicBezTo>
                  <a:cubicBezTo>
                    <a:pt x="4199" y="4615"/>
                    <a:pt x="3775" y="4541"/>
                    <a:pt x="3328" y="4371"/>
                  </a:cubicBezTo>
                  <a:cubicBezTo>
                    <a:pt x="3278" y="4354"/>
                    <a:pt x="3049" y="4272"/>
                    <a:pt x="2901" y="4190"/>
                  </a:cubicBezTo>
                  <a:cubicBezTo>
                    <a:pt x="2475" y="3994"/>
                    <a:pt x="2033" y="3846"/>
                    <a:pt x="1574" y="3748"/>
                  </a:cubicBezTo>
                  <a:cubicBezTo>
                    <a:pt x="1754" y="3731"/>
                    <a:pt x="1951" y="3699"/>
                    <a:pt x="2164" y="3666"/>
                  </a:cubicBezTo>
                  <a:cubicBezTo>
                    <a:pt x="3901" y="3322"/>
                    <a:pt x="4163" y="847"/>
                    <a:pt x="2705" y="175"/>
                  </a:cubicBezTo>
                  <a:cubicBezTo>
                    <a:pt x="2430" y="52"/>
                    <a:pt x="2180" y="0"/>
                    <a:pt x="195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19"/>
            <p:cNvSpPr/>
            <p:nvPr/>
          </p:nvSpPr>
          <p:spPr>
            <a:xfrm>
              <a:off x="8771398" y="1944174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3803" y="0"/>
                  </a:moveTo>
                  <a:lnTo>
                    <a:pt x="3803" y="0"/>
                  </a:lnTo>
                  <a:cubicBezTo>
                    <a:pt x="3901" y="803"/>
                    <a:pt x="3557" y="1590"/>
                    <a:pt x="2901" y="2066"/>
                  </a:cubicBezTo>
                  <a:cubicBezTo>
                    <a:pt x="2499" y="2373"/>
                    <a:pt x="2009" y="2472"/>
                    <a:pt x="1547" y="2472"/>
                  </a:cubicBezTo>
                  <a:cubicBezTo>
                    <a:pt x="730" y="2472"/>
                    <a:pt x="0" y="2164"/>
                    <a:pt x="0" y="2164"/>
                  </a:cubicBezTo>
                  <a:lnTo>
                    <a:pt x="0" y="2164"/>
                  </a:lnTo>
                  <a:cubicBezTo>
                    <a:pt x="1344" y="2885"/>
                    <a:pt x="1836" y="2639"/>
                    <a:pt x="2213" y="3049"/>
                  </a:cubicBezTo>
                  <a:cubicBezTo>
                    <a:pt x="2381" y="3232"/>
                    <a:pt x="2556" y="3288"/>
                    <a:pt x="2717" y="3288"/>
                  </a:cubicBezTo>
                  <a:cubicBezTo>
                    <a:pt x="2901" y="3288"/>
                    <a:pt x="3066" y="3215"/>
                    <a:pt x="3180" y="3180"/>
                  </a:cubicBezTo>
                  <a:cubicBezTo>
                    <a:pt x="3203" y="3173"/>
                    <a:pt x="3228" y="3170"/>
                    <a:pt x="3252" y="3170"/>
                  </a:cubicBezTo>
                  <a:cubicBezTo>
                    <a:pt x="3346" y="3170"/>
                    <a:pt x="3439" y="3220"/>
                    <a:pt x="3491" y="3311"/>
                  </a:cubicBezTo>
                  <a:cubicBezTo>
                    <a:pt x="3524" y="3098"/>
                    <a:pt x="3475" y="2885"/>
                    <a:pt x="3360" y="2721"/>
                  </a:cubicBezTo>
                  <a:cubicBezTo>
                    <a:pt x="3180" y="2508"/>
                    <a:pt x="2787" y="2508"/>
                    <a:pt x="2721" y="2508"/>
                  </a:cubicBezTo>
                  <a:cubicBezTo>
                    <a:pt x="3278" y="2459"/>
                    <a:pt x="3786" y="2180"/>
                    <a:pt x="4098" y="1721"/>
                  </a:cubicBezTo>
                  <a:cubicBezTo>
                    <a:pt x="4655" y="918"/>
                    <a:pt x="3803" y="0"/>
                    <a:pt x="3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19"/>
            <p:cNvSpPr/>
            <p:nvPr/>
          </p:nvSpPr>
          <p:spPr>
            <a:xfrm>
              <a:off x="8577205" y="1702102"/>
              <a:ext cx="145531" cy="205192"/>
            </a:xfrm>
            <a:custGeom>
              <a:rect b="b" l="l" r="r" t="t"/>
              <a:pathLst>
                <a:path extrusionOk="0" h="6287" w="4459">
                  <a:moveTo>
                    <a:pt x="1811" y="1"/>
                  </a:moveTo>
                  <a:cubicBezTo>
                    <a:pt x="1385" y="1"/>
                    <a:pt x="976" y="150"/>
                    <a:pt x="705" y="451"/>
                  </a:cubicBezTo>
                  <a:cubicBezTo>
                    <a:pt x="0" y="1090"/>
                    <a:pt x="443" y="2139"/>
                    <a:pt x="1033" y="2352"/>
                  </a:cubicBezTo>
                  <a:cubicBezTo>
                    <a:pt x="1156" y="2410"/>
                    <a:pt x="1291" y="2438"/>
                    <a:pt x="1428" y="2438"/>
                  </a:cubicBezTo>
                  <a:cubicBezTo>
                    <a:pt x="1565" y="2438"/>
                    <a:pt x="1705" y="2410"/>
                    <a:pt x="1836" y="2352"/>
                  </a:cubicBezTo>
                  <a:lnTo>
                    <a:pt x="1869" y="2320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16" y="2221"/>
                  </a:lnTo>
                  <a:cubicBezTo>
                    <a:pt x="2033" y="2188"/>
                    <a:pt x="2049" y="2172"/>
                    <a:pt x="2082" y="2156"/>
                  </a:cubicBezTo>
                  <a:cubicBezTo>
                    <a:pt x="2246" y="1975"/>
                    <a:pt x="2328" y="1746"/>
                    <a:pt x="2295" y="1500"/>
                  </a:cubicBezTo>
                  <a:cubicBezTo>
                    <a:pt x="2251" y="1163"/>
                    <a:pt x="2034" y="1020"/>
                    <a:pt x="1836" y="1020"/>
                  </a:cubicBezTo>
                  <a:cubicBezTo>
                    <a:pt x="1735" y="1020"/>
                    <a:pt x="1640" y="1057"/>
                    <a:pt x="1574" y="1123"/>
                  </a:cubicBezTo>
                  <a:cubicBezTo>
                    <a:pt x="1410" y="1303"/>
                    <a:pt x="1459" y="1582"/>
                    <a:pt x="1656" y="1697"/>
                  </a:cubicBezTo>
                  <a:cubicBezTo>
                    <a:pt x="1731" y="1730"/>
                    <a:pt x="1799" y="1740"/>
                    <a:pt x="1859" y="1740"/>
                  </a:cubicBezTo>
                  <a:cubicBezTo>
                    <a:pt x="1943" y="1740"/>
                    <a:pt x="2010" y="1720"/>
                    <a:pt x="2054" y="1720"/>
                  </a:cubicBezTo>
                  <a:cubicBezTo>
                    <a:pt x="2099" y="1720"/>
                    <a:pt x="2121" y="1741"/>
                    <a:pt x="2115" y="1828"/>
                  </a:cubicBezTo>
                  <a:cubicBezTo>
                    <a:pt x="2098" y="2041"/>
                    <a:pt x="1983" y="2205"/>
                    <a:pt x="1803" y="2303"/>
                  </a:cubicBezTo>
                  <a:cubicBezTo>
                    <a:pt x="1696" y="2356"/>
                    <a:pt x="1579" y="2381"/>
                    <a:pt x="1461" y="2381"/>
                  </a:cubicBezTo>
                  <a:cubicBezTo>
                    <a:pt x="1325" y="2381"/>
                    <a:pt x="1188" y="2348"/>
                    <a:pt x="1065" y="2287"/>
                  </a:cubicBezTo>
                  <a:cubicBezTo>
                    <a:pt x="525" y="2057"/>
                    <a:pt x="164" y="1107"/>
                    <a:pt x="803" y="566"/>
                  </a:cubicBezTo>
                  <a:cubicBezTo>
                    <a:pt x="1049" y="320"/>
                    <a:pt x="1377" y="172"/>
                    <a:pt x="1738" y="172"/>
                  </a:cubicBezTo>
                  <a:cubicBezTo>
                    <a:pt x="2492" y="205"/>
                    <a:pt x="3311" y="762"/>
                    <a:pt x="3442" y="2221"/>
                  </a:cubicBezTo>
                  <a:cubicBezTo>
                    <a:pt x="3491" y="2779"/>
                    <a:pt x="3426" y="3319"/>
                    <a:pt x="3278" y="3844"/>
                  </a:cubicBezTo>
                  <a:cubicBezTo>
                    <a:pt x="3147" y="4319"/>
                    <a:pt x="2950" y="4745"/>
                    <a:pt x="2672" y="5139"/>
                  </a:cubicBezTo>
                  <a:cubicBezTo>
                    <a:pt x="2262" y="5631"/>
                    <a:pt x="1754" y="6024"/>
                    <a:pt x="1180" y="6286"/>
                  </a:cubicBezTo>
                  <a:cubicBezTo>
                    <a:pt x="1803" y="6040"/>
                    <a:pt x="2360" y="5647"/>
                    <a:pt x="2803" y="5122"/>
                  </a:cubicBezTo>
                  <a:cubicBezTo>
                    <a:pt x="3557" y="4270"/>
                    <a:pt x="4458" y="2238"/>
                    <a:pt x="3180" y="615"/>
                  </a:cubicBezTo>
                  <a:cubicBezTo>
                    <a:pt x="2834" y="207"/>
                    <a:pt x="2311" y="1"/>
                    <a:pt x="181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19"/>
            <p:cNvSpPr/>
            <p:nvPr/>
          </p:nvSpPr>
          <p:spPr>
            <a:xfrm>
              <a:off x="8053438" y="2535044"/>
              <a:ext cx="295892" cy="206334"/>
            </a:xfrm>
            <a:custGeom>
              <a:rect b="b" l="l" r="r" t="t"/>
              <a:pathLst>
                <a:path extrusionOk="0" h="6322" w="9066">
                  <a:moveTo>
                    <a:pt x="1989" y="0"/>
                  </a:moveTo>
                  <a:cubicBezTo>
                    <a:pt x="1076" y="0"/>
                    <a:pt x="61" y="652"/>
                    <a:pt x="17" y="1844"/>
                  </a:cubicBezTo>
                  <a:cubicBezTo>
                    <a:pt x="1" y="2713"/>
                    <a:pt x="460" y="3533"/>
                    <a:pt x="1230" y="3942"/>
                  </a:cubicBezTo>
                  <a:cubicBezTo>
                    <a:pt x="1732" y="4193"/>
                    <a:pt x="2294" y="4298"/>
                    <a:pt x="2869" y="4298"/>
                  </a:cubicBezTo>
                  <a:cubicBezTo>
                    <a:pt x="3196" y="4298"/>
                    <a:pt x="3526" y="4264"/>
                    <a:pt x="3853" y="4205"/>
                  </a:cubicBezTo>
                  <a:cubicBezTo>
                    <a:pt x="4738" y="3959"/>
                    <a:pt x="5558" y="3631"/>
                    <a:pt x="6377" y="3418"/>
                  </a:cubicBezTo>
                  <a:cubicBezTo>
                    <a:pt x="6574" y="3371"/>
                    <a:pt x="6772" y="3347"/>
                    <a:pt x="6967" y="3347"/>
                  </a:cubicBezTo>
                  <a:cubicBezTo>
                    <a:pt x="7584" y="3347"/>
                    <a:pt x="8163" y="3584"/>
                    <a:pt x="8524" y="4057"/>
                  </a:cubicBezTo>
                  <a:cubicBezTo>
                    <a:pt x="8951" y="4631"/>
                    <a:pt x="9000" y="5565"/>
                    <a:pt x="8459" y="5975"/>
                  </a:cubicBezTo>
                  <a:cubicBezTo>
                    <a:pt x="8239" y="6137"/>
                    <a:pt x="7980" y="6212"/>
                    <a:pt x="7731" y="6212"/>
                  </a:cubicBezTo>
                  <a:cubicBezTo>
                    <a:pt x="7351" y="6212"/>
                    <a:pt x="6995" y="6036"/>
                    <a:pt x="6836" y="5729"/>
                  </a:cubicBezTo>
                  <a:cubicBezTo>
                    <a:pt x="6525" y="5221"/>
                    <a:pt x="6771" y="4565"/>
                    <a:pt x="7229" y="4451"/>
                  </a:cubicBezTo>
                  <a:cubicBezTo>
                    <a:pt x="7325" y="4412"/>
                    <a:pt x="7425" y="4394"/>
                    <a:pt x="7523" y="4394"/>
                  </a:cubicBezTo>
                  <a:cubicBezTo>
                    <a:pt x="7762" y="4394"/>
                    <a:pt x="7992" y="4504"/>
                    <a:pt x="8131" y="4713"/>
                  </a:cubicBezTo>
                  <a:cubicBezTo>
                    <a:pt x="8229" y="4893"/>
                    <a:pt x="8246" y="5090"/>
                    <a:pt x="8164" y="5287"/>
                  </a:cubicBezTo>
                  <a:cubicBezTo>
                    <a:pt x="8150" y="5314"/>
                    <a:pt x="8092" y="5397"/>
                    <a:pt x="8044" y="5397"/>
                  </a:cubicBezTo>
                  <a:cubicBezTo>
                    <a:pt x="8034" y="5397"/>
                    <a:pt x="8025" y="5393"/>
                    <a:pt x="8016" y="5385"/>
                  </a:cubicBezTo>
                  <a:cubicBezTo>
                    <a:pt x="7967" y="5319"/>
                    <a:pt x="8016" y="4975"/>
                    <a:pt x="7639" y="4926"/>
                  </a:cubicBezTo>
                  <a:cubicBezTo>
                    <a:pt x="7625" y="4924"/>
                    <a:pt x="7611" y="4923"/>
                    <a:pt x="7597" y="4923"/>
                  </a:cubicBezTo>
                  <a:cubicBezTo>
                    <a:pt x="7269" y="4923"/>
                    <a:pt x="7162" y="5473"/>
                    <a:pt x="7508" y="5614"/>
                  </a:cubicBezTo>
                  <a:cubicBezTo>
                    <a:pt x="7578" y="5647"/>
                    <a:pt x="7652" y="5663"/>
                    <a:pt x="7725" y="5663"/>
                  </a:cubicBezTo>
                  <a:cubicBezTo>
                    <a:pt x="7944" y="5663"/>
                    <a:pt x="8156" y="5524"/>
                    <a:pt x="8229" y="5303"/>
                  </a:cubicBezTo>
                  <a:cubicBezTo>
                    <a:pt x="8229" y="5287"/>
                    <a:pt x="8229" y="5287"/>
                    <a:pt x="8229" y="5270"/>
                  </a:cubicBezTo>
                  <a:lnTo>
                    <a:pt x="8229" y="5237"/>
                  </a:lnTo>
                  <a:lnTo>
                    <a:pt x="8229" y="5221"/>
                  </a:lnTo>
                  <a:cubicBezTo>
                    <a:pt x="8262" y="5090"/>
                    <a:pt x="8262" y="4975"/>
                    <a:pt x="8229" y="4860"/>
                  </a:cubicBezTo>
                  <a:cubicBezTo>
                    <a:pt x="8107" y="4541"/>
                    <a:pt x="7819" y="4351"/>
                    <a:pt x="7510" y="4351"/>
                  </a:cubicBezTo>
                  <a:cubicBezTo>
                    <a:pt x="7406" y="4351"/>
                    <a:pt x="7300" y="4372"/>
                    <a:pt x="7197" y="4418"/>
                  </a:cubicBezTo>
                  <a:cubicBezTo>
                    <a:pt x="6705" y="4533"/>
                    <a:pt x="6410" y="5237"/>
                    <a:pt x="6754" y="5778"/>
                  </a:cubicBezTo>
                  <a:cubicBezTo>
                    <a:pt x="6926" y="6121"/>
                    <a:pt x="7333" y="6322"/>
                    <a:pt x="7755" y="6322"/>
                  </a:cubicBezTo>
                  <a:cubicBezTo>
                    <a:pt x="8018" y="6322"/>
                    <a:pt x="8287" y="6243"/>
                    <a:pt x="8508" y="6073"/>
                  </a:cubicBezTo>
                  <a:cubicBezTo>
                    <a:pt x="8951" y="5729"/>
                    <a:pt x="9065" y="5139"/>
                    <a:pt x="8918" y="4582"/>
                  </a:cubicBezTo>
                  <a:cubicBezTo>
                    <a:pt x="8819" y="4041"/>
                    <a:pt x="8459" y="3172"/>
                    <a:pt x="7197" y="2893"/>
                  </a:cubicBezTo>
                  <a:cubicBezTo>
                    <a:pt x="7051" y="2861"/>
                    <a:pt x="6903" y="2846"/>
                    <a:pt x="6752" y="2846"/>
                  </a:cubicBezTo>
                  <a:cubicBezTo>
                    <a:pt x="5428" y="2846"/>
                    <a:pt x="3896" y="3972"/>
                    <a:pt x="2329" y="3972"/>
                  </a:cubicBezTo>
                  <a:cubicBezTo>
                    <a:pt x="2100" y="3972"/>
                    <a:pt x="1870" y="3948"/>
                    <a:pt x="1640" y="3893"/>
                  </a:cubicBezTo>
                  <a:cubicBezTo>
                    <a:pt x="1542" y="3877"/>
                    <a:pt x="1460" y="3861"/>
                    <a:pt x="1361" y="3828"/>
                  </a:cubicBezTo>
                  <a:cubicBezTo>
                    <a:pt x="1345" y="3828"/>
                    <a:pt x="1329" y="3811"/>
                    <a:pt x="1312" y="3795"/>
                  </a:cubicBezTo>
                  <a:cubicBezTo>
                    <a:pt x="591" y="3418"/>
                    <a:pt x="148" y="2664"/>
                    <a:pt x="181" y="1861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7"/>
                    <a:pt x="3099" y="566"/>
                  </a:cubicBezTo>
                  <a:cubicBezTo>
                    <a:pt x="3558" y="1008"/>
                    <a:pt x="3525" y="1762"/>
                    <a:pt x="3017" y="2172"/>
                  </a:cubicBezTo>
                  <a:cubicBezTo>
                    <a:pt x="2935" y="2238"/>
                    <a:pt x="2853" y="2271"/>
                    <a:pt x="2755" y="2303"/>
                  </a:cubicBezTo>
                  <a:cubicBezTo>
                    <a:pt x="2693" y="2316"/>
                    <a:pt x="2632" y="2322"/>
                    <a:pt x="2571" y="2322"/>
                  </a:cubicBezTo>
                  <a:cubicBezTo>
                    <a:pt x="2388" y="2322"/>
                    <a:pt x="2210" y="2266"/>
                    <a:pt x="2050" y="2156"/>
                  </a:cubicBezTo>
                  <a:cubicBezTo>
                    <a:pt x="1935" y="2074"/>
                    <a:pt x="1870" y="1910"/>
                    <a:pt x="1919" y="1779"/>
                  </a:cubicBezTo>
                  <a:lnTo>
                    <a:pt x="1919" y="1779"/>
                  </a:lnTo>
                  <a:cubicBezTo>
                    <a:pt x="1994" y="1854"/>
                    <a:pt x="2098" y="1894"/>
                    <a:pt x="2202" y="1894"/>
                  </a:cubicBezTo>
                  <a:cubicBezTo>
                    <a:pt x="2256" y="1894"/>
                    <a:pt x="2311" y="1883"/>
                    <a:pt x="2361" y="1861"/>
                  </a:cubicBezTo>
                  <a:cubicBezTo>
                    <a:pt x="2591" y="1713"/>
                    <a:pt x="2525" y="1320"/>
                    <a:pt x="2214" y="1222"/>
                  </a:cubicBezTo>
                  <a:cubicBezTo>
                    <a:pt x="2186" y="1214"/>
                    <a:pt x="2157" y="1211"/>
                    <a:pt x="2130" y="1211"/>
                  </a:cubicBezTo>
                  <a:cubicBezTo>
                    <a:pt x="1787" y="1211"/>
                    <a:pt x="1508" y="1748"/>
                    <a:pt x="1902" y="2172"/>
                  </a:cubicBezTo>
                  <a:cubicBezTo>
                    <a:pt x="2048" y="2318"/>
                    <a:pt x="2256" y="2400"/>
                    <a:pt x="2468" y="2400"/>
                  </a:cubicBezTo>
                  <a:cubicBezTo>
                    <a:pt x="2542" y="2400"/>
                    <a:pt x="2617" y="2390"/>
                    <a:pt x="2689" y="2369"/>
                  </a:cubicBezTo>
                  <a:cubicBezTo>
                    <a:pt x="2722" y="2369"/>
                    <a:pt x="2755" y="2353"/>
                    <a:pt x="2787" y="2353"/>
                  </a:cubicBezTo>
                  <a:lnTo>
                    <a:pt x="2853" y="2320"/>
                  </a:lnTo>
                  <a:lnTo>
                    <a:pt x="2886" y="2320"/>
                  </a:lnTo>
                  <a:cubicBezTo>
                    <a:pt x="3033" y="2254"/>
                    <a:pt x="3164" y="2139"/>
                    <a:pt x="3263" y="2008"/>
                  </a:cubicBezTo>
                  <a:cubicBezTo>
                    <a:pt x="3591" y="1533"/>
                    <a:pt x="3541" y="910"/>
                    <a:pt x="3148" y="500"/>
                  </a:cubicBezTo>
                  <a:cubicBezTo>
                    <a:pt x="2875" y="162"/>
                    <a:pt x="2445" y="0"/>
                    <a:pt x="19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19"/>
            <p:cNvSpPr/>
            <p:nvPr/>
          </p:nvSpPr>
          <p:spPr>
            <a:xfrm>
              <a:off x="8103210" y="2652375"/>
              <a:ext cx="211328" cy="120498"/>
            </a:xfrm>
            <a:custGeom>
              <a:rect b="b" l="l" r="r" t="t"/>
              <a:pathLst>
                <a:path extrusionOk="0" h="3692" w="6475">
                  <a:moveTo>
                    <a:pt x="5521" y="0"/>
                  </a:moveTo>
                  <a:cubicBezTo>
                    <a:pt x="5269" y="0"/>
                    <a:pt x="4968" y="44"/>
                    <a:pt x="4623" y="167"/>
                  </a:cubicBezTo>
                  <a:cubicBezTo>
                    <a:pt x="3787" y="457"/>
                    <a:pt x="2597" y="1019"/>
                    <a:pt x="1421" y="1019"/>
                  </a:cubicBezTo>
                  <a:cubicBezTo>
                    <a:pt x="937" y="1019"/>
                    <a:pt x="454" y="924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82" y="1333"/>
                    <a:pt x="1361" y="1333"/>
                  </a:cubicBezTo>
                  <a:cubicBezTo>
                    <a:pt x="1388" y="1333"/>
                    <a:pt x="1415" y="1333"/>
                    <a:pt x="1443" y="1331"/>
                  </a:cubicBezTo>
                  <a:cubicBezTo>
                    <a:pt x="1967" y="1294"/>
                    <a:pt x="2192" y="1158"/>
                    <a:pt x="2327" y="1158"/>
                  </a:cubicBezTo>
                  <a:cubicBezTo>
                    <a:pt x="2373" y="1158"/>
                    <a:pt x="2409" y="1174"/>
                    <a:pt x="2443" y="1216"/>
                  </a:cubicBezTo>
                  <a:cubicBezTo>
                    <a:pt x="2506" y="1305"/>
                    <a:pt x="2403" y="1364"/>
                    <a:pt x="2256" y="1364"/>
                  </a:cubicBezTo>
                  <a:cubicBezTo>
                    <a:pt x="2212" y="1364"/>
                    <a:pt x="2164" y="1359"/>
                    <a:pt x="2115" y="1347"/>
                  </a:cubicBezTo>
                  <a:cubicBezTo>
                    <a:pt x="2062" y="1330"/>
                    <a:pt x="2007" y="1321"/>
                    <a:pt x="1953" y="1321"/>
                  </a:cubicBezTo>
                  <a:cubicBezTo>
                    <a:pt x="1856" y="1321"/>
                    <a:pt x="1762" y="1350"/>
                    <a:pt x="1689" y="1413"/>
                  </a:cubicBezTo>
                  <a:cubicBezTo>
                    <a:pt x="1527" y="1574"/>
                    <a:pt x="1731" y="2085"/>
                    <a:pt x="1362" y="2085"/>
                  </a:cubicBezTo>
                  <a:cubicBezTo>
                    <a:pt x="1356" y="2085"/>
                    <a:pt x="1350" y="2085"/>
                    <a:pt x="1344" y="2085"/>
                  </a:cubicBezTo>
                  <a:lnTo>
                    <a:pt x="1344" y="2085"/>
                  </a:lnTo>
                  <a:cubicBezTo>
                    <a:pt x="1344" y="2085"/>
                    <a:pt x="1628" y="2451"/>
                    <a:pt x="2053" y="2451"/>
                  </a:cubicBezTo>
                  <a:cubicBezTo>
                    <a:pt x="2196" y="2451"/>
                    <a:pt x="2355" y="2410"/>
                    <a:pt x="2525" y="2298"/>
                  </a:cubicBezTo>
                  <a:cubicBezTo>
                    <a:pt x="3197" y="1872"/>
                    <a:pt x="2836" y="1364"/>
                    <a:pt x="3082" y="1233"/>
                  </a:cubicBezTo>
                  <a:cubicBezTo>
                    <a:pt x="3121" y="1214"/>
                    <a:pt x="3160" y="1206"/>
                    <a:pt x="3196" y="1206"/>
                  </a:cubicBezTo>
                  <a:cubicBezTo>
                    <a:pt x="3389" y="1206"/>
                    <a:pt x="3521" y="1438"/>
                    <a:pt x="3328" y="1659"/>
                  </a:cubicBezTo>
                  <a:cubicBezTo>
                    <a:pt x="3098" y="1937"/>
                    <a:pt x="2230" y="2888"/>
                    <a:pt x="3574" y="3691"/>
                  </a:cubicBezTo>
                  <a:cubicBezTo>
                    <a:pt x="3574" y="3691"/>
                    <a:pt x="3393" y="3232"/>
                    <a:pt x="3754" y="3085"/>
                  </a:cubicBezTo>
                  <a:cubicBezTo>
                    <a:pt x="4115" y="2921"/>
                    <a:pt x="4819" y="2708"/>
                    <a:pt x="4721" y="2200"/>
                  </a:cubicBezTo>
                  <a:cubicBezTo>
                    <a:pt x="4623" y="1708"/>
                    <a:pt x="4246" y="954"/>
                    <a:pt x="4852" y="495"/>
                  </a:cubicBezTo>
                  <a:cubicBezTo>
                    <a:pt x="5198" y="235"/>
                    <a:pt x="5499" y="134"/>
                    <a:pt x="5805" y="134"/>
                  </a:cubicBezTo>
                  <a:cubicBezTo>
                    <a:pt x="6020" y="134"/>
                    <a:pt x="6238" y="184"/>
                    <a:pt x="6475" y="266"/>
                  </a:cubicBezTo>
                  <a:cubicBezTo>
                    <a:pt x="6475" y="266"/>
                    <a:pt x="6143" y="0"/>
                    <a:pt x="5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19"/>
            <p:cNvSpPr/>
            <p:nvPr/>
          </p:nvSpPr>
          <p:spPr>
            <a:xfrm>
              <a:off x="8142245" y="2532171"/>
              <a:ext cx="117723" cy="82867"/>
            </a:xfrm>
            <a:custGeom>
              <a:rect b="b" l="l" r="r" t="t"/>
              <a:pathLst>
                <a:path extrusionOk="0" h="2539" w="3607">
                  <a:moveTo>
                    <a:pt x="1101" y="0"/>
                  </a:moveTo>
                  <a:cubicBezTo>
                    <a:pt x="505" y="0"/>
                    <a:pt x="1" y="129"/>
                    <a:pt x="1" y="129"/>
                  </a:cubicBezTo>
                  <a:cubicBezTo>
                    <a:pt x="1" y="129"/>
                    <a:pt x="952" y="211"/>
                    <a:pt x="1197" y="556"/>
                  </a:cubicBezTo>
                  <a:cubicBezTo>
                    <a:pt x="1361" y="752"/>
                    <a:pt x="1427" y="1015"/>
                    <a:pt x="1345" y="1277"/>
                  </a:cubicBezTo>
                  <a:cubicBezTo>
                    <a:pt x="1296" y="1506"/>
                    <a:pt x="1181" y="2146"/>
                    <a:pt x="2214" y="2162"/>
                  </a:cubicBezTo>
                  <a:cubicBezTo>
                    <a:pt x="3246" y="2178"/>
                    <a:pt x="3082" y="2539"/>
                    <a:pt x="3082" y="2539"/>
                  </a:cubicBezTo>
                  <a:cubicBezTo>
                    <a:pt x="3082" y="2539"/>
                    <a:pt x="3607" y="1769"/>
                    <a:pt x="2738" y="621"/>
                  </a:cubicBezTo>
                  <a:cubicBezTo>
                    <a:pt x="2364" y="125"/>
                    <a:pt x="1688" y="0"/>
                    <a:pt x="11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19"/>
            <p:cNvSpPr/>
            <p:nvPr/>
          </p:nvSpPr>
          <p:spPr>
            <a:xfrm>
              <a:off x="8095704" y="2444899"/>
              <a:ext cx="73859" cy="87762"/>
            </a:xfrm>
            <a:custGeom>
              <a:rect b="b" l="l" r="r" t="t"/>
              <a:pathLst>
                <a:path extrusionOk="0" h="2689" w="2263">
                  <a:moveTo>
                    <a:pt x="1115" y="0"/>
                  </a:moveTo>
                  <a:cubicBezTo>
                    <a:pt x="820" y="164"/>
                    <a:pt x="738" y="705"/>
                    <a:pt x="804" y="1443"/>
                  </a:cubicBezTo>
                  <a:cubicBezTo>
                    <a:pt x="870" y="2181"/>
                    <a:pt x="1" y="2623"/>
                    <a:pt x="1" y="2623"/>
                  </a:cubicBezTo>
                  <a:cubicBezTo>
                    <a:pt x="591" y="2426"/>
                    <a:pt x="1771" y="2689"/>
                    <a:pt x="2017" y="2017"/>
                  </a:cubicBezTo>
                  <a:cubicBezTo>
                    <a:pt x="2263" y="1361"/>
                    <a:pt x="1624" y="935"/>
                    <a:pt x="1263" y="738"/>
                  </a:cubicBezTo>
                  <a:cubicBezTo>
                    <a:pt x="919" y="541"/>
                    <a:pt x="1115" y="1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19"/>
            <p:cNvSpPr/>
            <p:nvPr/>
          </p:nvSpPr>
          <p:spPr>
            <a:xfrm>
              <a:off x="7985519" y="2482889"/>
              <a:ext cx="103820" cy="140733"/>
            </a:xfrm>
            <a:custGeom>
              <a:rect b="b" l="l" r="r" t="t"/>
              <a:pathLst>
                <a:path extrusionOk="0" h="4312" w="3181">
                  <a:moveTo>
                    <a:pt x="2803" y="0"/>
                  </a:moveTo>
                  <a:cubicBezTo>
                    <a:pt x="2725" y="92"/>
                    <a:pt x="2605" y="141"/>
                    <a:pt x="2485" y="141"/>
                  </a:cubicBezTo>
                  <a:cubicBezTo>
                    <a:pt x="2454" y="141"/>
                    <a:pt x="2423" y="138"/>
                    <a:pt x="2393" y="131"/>
                  </a:cubicBezTo>
                  <a:cubicBezTo>
                    <a:pt x="2335" y="120"/>
                    <a:pt x="2250" y="110"/>
                    <a:pt x="2151" y="110"/>
                  </a:cubicBezTo>
                  <a:cubicBezTo>
                    <a:pt x="1831" y="110"/>
                    <a:pt x="1367" y="213"/>
                    <a:pt x="1230" y="689"/>
                  </a:cubicBezTo>
                  <a:cubicBezTo>
                    <a:pt x="1049" y="1312"/>
                    <a:pt x="1197" y="1705"/>
                    <a:pt x="1410" y="1885"/>
                  </a:cubicBezTo>
                  <a:cubicBezTo>
                    <a:pt x="1623" y="2066"/>
                    <a:pt x="1623" y="2443"/>
                    <a:pt x="1475" y="2508"/>
                  </a:cubicBezTo>
                  <a:cubicBezTo>
                    <a:pt x="1439" y="2525"/>
                    <a:pt x="1402" y="2533"/>
                    <a:pt x="1367" y="2533"/>
                  </a:cubicBezTo>
                  <a:cubicBezTo>
                    <a:pt x="1198" y="2533"/>
                    <a:pt x="1066" y="2357"/>
                    <a:pt x="1148" y="2180"/>
                  </a:cubicBezTo>
                  <a:cubicBezTo>
                    <a:pt x="1221" y="1960"/>
                    <a:pt x="1045" y="1728"/>
                    <a:pt x="820" y="1728"/>
                  </a:cubicBezTo>
                  <a:cubicBezTo>
                    <a:pt x="793" y="1728"/>
                    <a:pt x="766" y="1731"/>
                    <a:pt x="738" y="1738"/>
                  </a:cubicBezTo>
                  <a:cubicBezTo>
                    <a:pt x="685" y="1744"/>
                    <a:pt x="638" y="1748"/>
                    <a:pt x="594" y="1748"/>
                  </a:cubicBezTo>
                  <a:cubicBezTo>
                    <a:pt x="420" y="1748"/>
                    <a:pt x="318" y="1695"/>
                    <a:pt x="279" y="1590"/>
                  </a:cubicBezTo>
                  <a:lnTo>
                    <a:pt x="279" y="1590"/>
                  </a:lnTo>
                  <a:cubicBezTo>
                    <a:pt x="279" y="1590"/>
                    <a:pt x="0" y="2492"/>
                    <a:pt x="689" y="2918"/>
                  </a:cubicBezTo>
                  <a:cubicBezTo>
                    <a:pt x="1393" y="3360"/>
                    <a:pt x="1738" y="4049"/>
                    <a:pt x="2115" y="4311"/>
                  </a:cubicBezTo>
                  <a:cubicBezTo>
                    <a:pt x="2115" y="4311"/>
                    <a:pt x="1508" y="3344"/>
                    <a:pt x="2066" y="2475"/>
                  </a:cubicBezTo>
                  <a:cubicBezTo>
                    <a:pt x="2623" y="1607"/>
                    <a:pt x="3180" y="1344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19"/>
            <p:cNvSpPr/>
            <p:nvPr/>
          </p:nvSpPr>
          <p:spPr>
            <a:xfrm>
              <a:off x="7848572" y="2275934"/>
              <a:ext cx="264821" cy="264233"/>
            </a:xfrm>
            <a:custGeom>
              <a:rect b="b" l="l" r="r" t="t"/>
              <a:pathLst>
                <a:path extrusionOk="0" h="8096" w="8114">
                  <a:moveTo>
                    <a:pt x="2338" y="0"/>
                  </a:moveTo>
                  <a:cubicBezTo>
                    <a:pt x="2253" y="0"/>
                    <a:pt x="2167" y="5"/>
                    <a:pt x="2082" y="14"/>
                  </a:cubicBezTo>
                  <a:cubicBezTo>
                    <a:pt x="754" y="178"/>
                    <a:pt x="0" y="1981"/>
                    <a:pt x="787" y="3227"/>
                  </a:cubicBezTo>
                  <a:cubicBezTo>
                    <a:pt x="1373" y="4194"/>
                    <a:pt x="2444" y="4467"/>
                    <a:pt x="3403" y="4467"/>
                  </a:cubicBezTo>
                  <a:cubicBezTo>
                    <a:pt x="3516" y="4467"/>
                    <a:pt x="3628" y="4463"/>
                    <a:pt x="3737" y="4456"/>
                  </a:cubicBezTo>
                  <a:cubicBezTo>
                    <a:pt x="3950" y="4456"/>
                    <a:pt x="4196" y="4440"/>
                    <a:pt x="4442" y="4407"/>
                  </a:cubicBezTo>
                  <a:cubicBezTo>
                    <a:pt x="4442" y="4407"/>
                    <a:pt x="4650" y="4372"/>
                    <a:pt x="4961" y="4372"/>
                  </a:cubicBezTo>
                  <a:cubicBezTo>
                    <a:pt x="5449" y="4372"/>
                    <a:pt x="6189" y="4458"/>
                    <a:pt x="6770" y="4899"/>
                  </a:cubicBezTo>
                  <a:cubicBezTo>
                    <a:pt x="7163" y="5243"/>
                    <a:pt x="7425" y="5702"/>
                    <a:pt x="7507" y="6210"/>
                  </a:cubicBezTo>
                  <a:cubicBezTo>
                    <a:pt x="7507" y="6210"/>
                    <a:pt x="7671" y="7407"/>
                    <a:pt x="7097" y="8062"/>
                  </a:cubicBezTo>
                  <a:lnTo>
                    <a:pt x="7065" y="8095"/>
                  </a:lnTo>
                  <a:cubicBezTo>
                    <a:pt x="7065" y="8095"/>
                    <a:pt x="8114" y="7571"/>
                    <a:pt x="7983" y="5981"/>
                  </a:cubicBezTo>
                  <a:cubicBezTo>
                    <a:pt x="7874" y="4654"/>
                    <a:pt x="6816" y="4010"/>
                    <a:pt x="5482" y="4010"/>
                  </a:cubicBezTo>
                  <a:cubicBezTo>
                    <a:pt x="5200" y="4010"/>
                    <a:pt x="4906" y="4038"/>
                    <a:pt x="4606" y="4096"/>
                  </a:cubicBezTo>
                  <a:cubicBezTo>
                    <a:pt x="4104" y="4196"/>
                    <a:pt x="3649" y="4246"/>
                    <a:pt x="3240" y="4246"/>
                  </a:cubicBezTo>
                  <a:cubicBezTo>
                    <a:pt x="2714" y="4246"/>
                    <a:pt x="2263" y="4163"/>
                    <a:pt x="1885" y="3997"/>
                  </a:cubicBezTo>
                  <a:cubicBezTo>
                    <a:pt x="1492" y="3801"/>
                    <a:pt x="1147" y="3506"/>
                    <a:pt x="918" y="3145"/>
                  </a:cubicBezTo>
                  <a:cubicBezTo>
                    <a:pt x="197" y="1998"/>
                    <a:pt x="885" y="293"/>
                    <a:pt x="2098" y="162"/>
                  </a:cubicBezTo>
                  <a:cubicBezTo>
                    <a:pt x="2199" y="147"/>
                    <a:pt x="2301" y="140"/>
                    <a:pt x="2403" y="140"/>
                  </a:cubicBezTo>
                  <a:cubicBezTo>
                    <a:pt x="2877" y="140"/>
                    <a:pt x="3333" y="300"/>
                    <a:pt x="3590" y="637"/>
                  </a:cubicBezTo>
                  <a:cubicBezTo>
                    <a:pt x="3885" y="1030"/>
                    <a:pt x="3934" y="1555"/>
                    <a:pt x="3721" y="1998"/>
                  </a:cubicBezTo>
                  <a:cubicBezTo>
                    <a:pt x="3575" y="2329"/>
                    <a:pt x="3247" y="2543"/>
                    <a:pt x="2892" y="2543"/>
                  </a:cubicBezTo>
                  <a:cubicBezTo>
                    <a:pt x="2809" y="2543"/>
                    <a:pt x="2724" y="2531"/>
                    <a:pt x="2639" y="2506"/>
                  </a:cubicBezTo>
                  <a:cubicBezTo>
                    <a:pt x="2196" y="2407"/>
                    <a:pt x="2016" y="1965"/>
                    <a:pt x="2360" y="1916"/>
                  </a:cubicBezTo>
                  <a:cubicBezTo>
                    <a:pt x="2770" y="1850"/>
                    <a:pt x="2852" y="1506"/>
                    <a:pt x="2705" y="1211"/>
                  </a:cubicBezTo>
                  <a:cubicBezTo>
                    <a:pt x="2644" y="1089"/>
                    <a:pt x="2508" y="1021"/>
                    <a:pt x="2363" y="1021"/>
                  </a:cubicBezTo>
                  <a:cubicBezTo>
                    <a:pt x="2155" y="1021"/>
                    <a:pt x="1927" y="1161"/>
                    <a:pt x="1869" y="1489"/>
                  </a:cubicBezTo>
                  <a:cubicBezTo>
                    <a:pt x="1819" y="1768"/>
                    <a:pt x="1885" y="2047"/>
                    <a:pt x="2082" y="2243"/>
                  </a:cubicBezTo>
                  <a:cubicBezTo>
                    <a:pt x="2250" y="2429"/>
                    <a:pt x="2587" y="2592"/>
                    <a:pt x="2932" y="2592"/>
                  </a:cubicBezTo>
                  <a:cubicBezTo>
                    <a:pt x="3260" y="2592"/>
                    <a:pt x="3595" y="2445"/>
                    <a:pt x="3803" y="2030"/>
                  </a:cubicBezTo>
                  <a:cubicBezTo>
                    <a:pt x="4032" y="1555"/>
                    <a:pt x="4000" y="998"/>
                    <a:pt x="3688" y="572"/>
                  </a:cubicBezTo>
                  <a:cubicBezTo>
                    <a:pt x="3392" y="177"/>
                    <a:pt x="2866" y="0"/>
                    <a:pt x="23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19"/>
            <p:cNvSpPr/>
            <p:nvPr/>
          </p:nvSpPr>
          <p:spPr>
            <a:xfrm>
              <a:off x="7890805" y="2427927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75" y="1"/>
                  </a:moveTo>
                  <a:cubicBezTo>
                    <a:pt x="3276" y="1"/>
                    <a:pt x="2924" y="42"/>
                    <a:pt x="2525" y="160"/>
                  </a:cubicBezTo>
                  <a:cubicBezTo>
                    <a:pt x="1976" y="324"/>
                    <a:pt x="1508" y="386"/>
                    <a:pt x="1123" y="386"/>
                  </a:cubicBezTo>
                  <a:cubicBezTo>
                    <a:pt x="587" y="386"/>
                    <a:pt x="211" y="267"/>
                    <a:pt x="1" y="143"/>
                  </a:cubicBezTo>
                  <a:lnTo>
                    <a:pt x="1" y="143"/>
                  </a:lnTo>
                  <a:cubicBezTo>
                    <a:pt x="132" y="258"/>
                    <a:pt x="263" y="389"/>
                    <a:pt x="378" y="520"/>
                  </a:cubicBezTo>
                  <a:cubicBezTo>
                    <a:pt x="453" y="641"/>
                    <a:pt x="597" y="1393"/>
                    <a:pt x="1187" y="1393"/>
                  </a:cubicBezTo>
                  <a:cubicBezTo>
                    <a:pt x="1241" y="1393"/>
                    <a:pt x="1299" y="1387"/>
                    <a:pt x="1361" y="1373"/>
                  </a:cubicBezTo>
                  <a:cubicBezTo>
                    <a:pt x="2083" y="1225"/>
                    <a:pt x="1952" y="766"/>
                    <a:pt x="2427" y="619"/>
                  </a:cubicBezTo>
                  <a:cubicBezTo>
                    <a:pt x="2519" y="590"/>
                    <a:pt x="2598" y="578"/>
                    <a:pt x="2663" y="578"/>
                  </a:cubicBezTo>
                  <a:cubicBezTo>
                    <a:pt x="2932" y="578"/>
                    <a:pt x="2975" y="782"/>
                    <a:pt x="2869" y="848"/>
                  </a:cubicBezTo>
                  <a:cubicBezTo>
                    <a:pt x="2808" y="894"/>
                    <a:pt x="2751" y="908"/>
                    <a:pt x="2690" y="908"/>
                  </a:cubicBezTo>
                  <a:cubicBezTo>
                    <a:pt x="2621" y="908"/>
                    <a:pt x="2547" y="890"/>
                    <a:pt x="2460" y="881"/>
                  </a:cubicBezTo>
                  <a:cubicBezTo>
                    <a:pt x="2446" y="878"/>
                    <a:pt x="2430" y="877"/>
                    <a:pt x="2413" y="877"/>
                  </a:cubicBezTo>
                  <a:cubicBezTo>
                    <a:pt x="2219" y="877"/>
                    <a:pt x="1817" y="1047"/>
                    <a:pt x="1968" y="1438"/>
                  </a:cubicBezTo>
                  <a:cubicBezTo>
                    <a:pt x="2132" y="1881"/>
                    <a:pt x="2378" y="2242"/>
                    <a:pt x="2115" y="2373"/>
                  </a:cubicBezTo>
                  <a:cubicBezTo>
                    <a:pt x="2115" y="2373"/>
                    <a:pt x="3033" y="2373"/>
                    <a:pt x="3345" y="2110"/>
                  </a:cubicBezTo>
                  <a:cubicBezTo>
                    <a:pt x="3705" y="1865"/>
                    <a:pt x="3853" y="1406"/>
                    <a:pt x="3722" y="979"/>
                  </a:cubicBezTo>
                  <a:cubicBezTo>
                    <a:pt x="3623" y="499"/>
                    <a:pt x="3938" y="202"/>
                    <a:pt x="4425" y="202"/>
                  </a:cubicBezTo>
                  <a:cubicBezTo>
                    <a:pt x="4503" y="202"/>
                    <a:pt x="4586" y="210"/>
                    <a:pt x="4672" y="225"/>
                  </a:cubicBezTo>
                  <a:cubicBezTo>
                    <a:pt x="4672" y="225"/>
                    <a:pt x="4271" y="1"/>
                    <a:pt x="35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19"/>
            <p:cNvSpPr/>
            <p:nvPr/>
          </p:nvSpPr>
          <p:spPr>
            <a:xfrm>
              <a:off x="7929350" y="2284942"/>
              <a:ext cx="105419" cy="109825"/>
            </a:xfrm>
            <a:custGeom>
              <a:rect b="b" l="l" r="r" t="t"/>
              <a:pathLst>
                <a:path extrusionOk="0" h="3365" w="3230">
                  <a:moveTo>
                    <a:pt x="1279" y="0"/>
                  </a:moveTo>
                  <a:lnTo>
                    <a:pt x="1279" y="0"/>
                  </a:lnTo>
                  <a:cubicBezTo>
                    <a:pt x="1705" y="443"/>
                    <a:pt x="1852" y="1082"/>
                    <a:pt x="1639" y="1656"/>
                  </a:cubicBezTo>
                  <a:cubicBezTo>
                    <a:pt x="1410" y="2417"/>
                    <a:pt x="886" y="2617"/>
                    <a:pt x="436" y="2617"/>
                  </a:cubicBezTo>
                  <a:cubicBezTo>
                    <a:pt x="276" y="2617"/>
                    <a:pt x="125" y="2592"/>
                    <a:pt x="0" y="2558"/>
                  </a:cubicBezTo>
                  <a:lnTo>
                    <a:pt x="0" y="2558"/>
                  </a:lnTo>
                  <a:cubicBezTo>
                    <a:pt x="0" y="2558"/>
                    <a:pt x="244" y="3364"/>
                    <a:pt x="1009" y="3364"/>
                  </a:cubicBezTo>
                  <a:cubicBezTo>
                    <a:pt x="1038" y="3364"/>
                    <a:pt x="1068" y="3363"/>
                    <a:pt x="1098" y="3361"/>
                  </a:cubicBezTo>
                  <a:cubicBezTo>
                    <a:pt x="1951" y="3295"/>
                    <a:pt x="1902" y="2639"/>
                    <a:pt x="1885" y="2361"/>
                  </a:cubicBezTo>
                  <a:cubicBezTo>
                    <a:pt x="1869" y="2066"/>
                    <a:pt x="1869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3" y="2344"/>
                    <a:pt x="1836" y="2984"/>
                    <a:pt x="2934" y="3098"/>
                  </a:cubicBezTo>
                  <a:cubicBezTo>
                    <a:pt x="2787" y="3000"/>
                    <a:pt x="2770" y="2803"/>
                    <a:pt x="2869" y="2689"/>
                  </a:cubicBezTo>
                  <a:cubicBezTo>
                    <a:pt x="3016" y="2426"/>
                    <a:pt x="3229" y="1967"/>
                    <a:pt x="2508" y="1345"/>
                  </a:cubicBezTo>
                  <a:cubicBezTo>
                    <a:pt x="1770" y="722"/>
                    <a:pt x="1721" y="279"/>
                    <a:pt x="1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19"/>
            <p:cNvSpPr/>
            <p:nvPr/>
          </p:nvSpPr>
          <p:spPr>
            <a:xfrm>
              <a:off x="7821287" y="2129033"/>
              <a:ext cx="62599" cy="250101"/>
            </a:xfrm>
            <a:custGeom>
              <a:rect b="b" l="l" r="r" t="t"/>
              <a:pathLst>
                <a:path extrusionOk="0" h="7663" w="1918">
                  <a:moveTo>
                    <a:pt x="625" y="0"/>
                  </a:moveTo>
                  <a:cubicBezTo>
                    <a:pt x="557" y="0"/>
                    <a:pt x="484" y="17"/>
                    <a:pt x="410" y="57"/>
                  </a:cubicBezTo>
                  <a:cubicBezTo>
                    <a:pt x="0" y="286"/>
                    <a:pt x="328" y="827"/>
                    <a:pt x="590" y="1089"/>
                  </a:cubicBezTo>
                  <a:cubicBezTo>
                    <a:pt x="852" y="1352"/>
                    <a:pt x="869" y="2630"/>
                    <a:pt x="738" y="3991"/>
                  </a:cubicBezTo>
                  <a:cubicBezTo>
                    <a:pt x="607" y="5351"/>
                    <a:pt x="754" y="7138"/>
                    <a:pt x="1459" y="7662"/>
                  </a:cubicBezTo>
                  <a:cubicBezTo>
                    <a:pt x="1459" y="7662"/>
                    <a:pt x="803" y="7056"/>
                    <a:pt x="951" y="5171"/>
                  </a:cubicBezTo>
                  <a:cubicBezTo>
                    <a:pt x="1098" y="3286"/>
                    <a:pt x="1918" y="1499"/>
                    <a:pt x="1180" y="368"/>
                  </a:cubicBezTo>
                  <a:cubicBezTo>
                    <a:pt x="1180" y="368"/>
                    <a:pt x="946" y="0"/>
                    <a:pt x="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19"/>
            <p:cNvSpPr/>
            <p:nvPr/>
          </p:nvSpPr>
          <p:spPr>
            <a:xfrm>
              <a:off x="7729805" y="2142937"/>
              <a:ext cx="81333" cy="68832"/>
            </a:xfrm>
            <a:custGeom>
              <a:rect b="b" l="l" r="r" t="t"/>
              <a:pathLst>
                <a:path extrusionOk="0" h="2109" w="2492">
                  <a:moveTo>
                    <a:pt x="1802" y="0"/>
                  </a:moveTo>
                  <a:cubicBezTo>
                    <a:pt x="1321" y="0"/>
                    <a:pt x="1021" y="400"/>
                    <a:pt x="934" y="1090"/>
                  </a:cubicBezTo>
                  <a:cubicBezTo>
                    <a:pt x="855" y="1735"/>
                    <a:pt x="301" y="1798"/>
                    <a:pt x="85" y="1798"/>
                  </a:cubicBezTo>
                  <a:cubicBezTo>
                    <a:pt x="33" y="1798"/>
                    <a:pt x="0" y="1794"/>
                    <a:pt x="0" y="1794"/>
                  </a:cubicBezTo>
                  <a:lnTo>
                    <a:pt x="0" y="1794"/>
                  </a:lnTo>
                  <a:cubicBezTo>
                    <a:pt x="121" y="1849"/>
                    <a:pt x="702" y="2109"/>
                    <a:pt x="1241" y="2109"/>
                  </a:cubicBezTo>
                  <a:cubicBezTo>
                    <a:pt x="1509" y="2109"/>
                    <a:pt x="1766" y="2045"/>
                    <a:pt x="1951" y="1860"/>
                  </a:cubicBezTo>
                  <a:cubicBezTo>
                    <a:pt x="2492" y="1319"/>
                    <a:pt x="2115" y="614"/>
                    <a:pt x="1967" y="385"/>
                  </a:cubicBezTo>
                  <a:cubicBezTo>
                    <a:pt x="1869" y="270"/>
                    <a:pt x="1902" y="106"/>
                    <a:pt x="2016" y="24"/>
                  </a:cubicBezTo>
                  <a:cubicBezTo>
                    <a:pt x="1941" y="8"/>
                    <a:pt x="1870" y="0"/>
                    <a:pt x="180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19"/>
            <p:cNvSpPr/>
            <p:nvPr/>
          </p:nvSpPr>
          <p:spPr>
            <a:xfrm>
              <a:off x="7649549" y="2147995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59" y="0"/>
                  </a:moveTo>
                  <a:cubicBezTo>
                    <a:pt x="0" y="804"/>
                    <a:pt x="246" y="2131"/>
                    <a:pt x="869" y="3016"/>
                  </a:cubicBezTo>
                  <a:cubicBezTo>
                    <a:pt x="1364" y="3715"/>
                    <a:pt x="2135" y="3793"/>
                    <a:pt x="2457" y="3793"/>
                  </a:cubicBezTo>
                  <a:cubicBezTo>
                    <a:pt x="2551" y="3793"/>
                    <a:pt x="2607" y="3787"/>
                    <a:pt x="2607" y="3787"/>
                  </a:cubicBezTo>
                  <a:cubicBezTo>
                    <a:pt x="2344" y="3688"/>
                    <a:pt x="2279" y="3377"/>
                    <a:pt x="2476" y="3131"/>
                  </a:cubicBezTo>
                  <a:cubicBezTo>
                    <a:pt x="2639" y="2967"/>
                    <a:pt x="2607" y="2705"/>
                    <a:pt x="2410" y="2590"/>
                  </a:cubicBezTo>
                  <a:cubicBezTo>
                    <a:pt x="2295" y="2541"/>
                    <a:pt x="2017" y="2328"/>
                    <a:pt x="2246" y="2180"/>
                  </a:cubicBezTo>
                  <a:cubicBezTo>
                    <a:pt x="2272" y="2166"/>
                    <a:pt x="2301" y="2158"/>
                    <a:pt x="2331" y="2158"/>
                  </a:cubicBezTo>
                  <a:cubicBezTo>
                    <a:pt x="2570" y="2158"/>
                    <a:pt x="2913" y="2591"/>
                    <a:pt x="2869" y="3115"/>
                  </a:cubicBezTo>
                  <a:cubicBezTo>
                    <a:pt x="2820" y="3688"/>
                    <a:pt x="3082" y="3852"/>
                    <a:pt x="3475" y="4131"/>
                  </a:cubicBezTo>
                  <a:cubicBezTo>
                    <a:pt x="3869" y="4410"/>
                    <a:pt x="3639" y="4934"/>
                    <a:pt x="3639" y="4934"/>
                  </a:cubicBezTo>
                  <a:cubicBezTo>
                    <a:pt x="4361" y="4524"/>
                    <a:pt x="4197" y="3852"/>
                    <a:pt x="4115" y="3705"/>
                  </a:cubicBezTo>
                  <a:cubicBezTo>
                    <a:pt x="4016" y="3557"/>
                    <a:pt x="3836" y="3295"/>
                    <a:pt x="4066" y="3197"/>
                  </a:cubicBezTo>
                  <a:cubicBezTo>
                    <a:pt x="4079" y="3191"/>
                    <a:pt x="4092" y="3188"/>
                    <a:pt x="4104" y="3188"/>
                  </a:cubicBezTo>
                  <a:cubicBezTo>
                    <a:pt x="4304" y="3188"/>
                    <a:pt x="4377" y="3909"/>
                    <a:pt x="4377" y="4557"/>
                  </a:cubicBezTo>
                  <a:cubicBezTo>
                    <a:pt x="4344" y="4918"/>
                    <a:pt x="4508" y="5278"/>
                    <a:pt x="4820" y="5475"/>
                  </a:cubicBezTo>
                  <a:cubicBezTo>
                    <a:pt x="4688" y="5147"/>
                    <a:pt x="4623" y="4803"/>
                    <a:pt x="4639" y="4459"/>
                  </a:cubicBezTo>
                  <a:cubicBezTo>
                    <a:pt x="4623" y="3951"/>
                    <a:pt x="4721" y="3033"/>
                    <a:pt x="3820" y="2410"/>
                  </a:cubicBezTo>
                  <a:cubicBezTo>
                    <a:pt x="2902" y="1787"/>
                    <a:pt x="1804" y="2049"/>
                    <a:pt x="1000" y="1492"/>
                  </a:cubicBezTo>
                  <a:cubicBezTo>
                    <a:pt x="541" y="1148"/>
                    <a:pt x="328" y="558"/>
                    <a:pt x="4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19"/>
            <p:cNvSpPr/>
            <p:nvPr/>
          </p:nvSpPr>
          <p:spPr>
            <a:xfrm>
              <a:off x="7597655" y="2097571"/>
              <a:ext cx="96868" cy="63741"/>
            </a:xfrm>
            <a:custGeom>
              <a:rect b="b" l="l" r="r" t="t"/>
              <a:pathLst>
                <a:path extrusionOk="0" h="1953" w="2968">
                  <a:moveTo>
                    <a:pt x="2040" y="1"/>
                  </a:moveTo>
                  <a:cubicBezTo>
                    <a:pt x="332" y="1"/>
                    <a:pt x="296" y="1081"/>
                    <a:pt x="296" y="1365"/>
                  </a:cubicBezTo>
                  <a:cubicBezTo>
                    <a:pt x="296" y="1562"/>
                    <a:pt x="164" y="1726"/>
                    <a:pt x="1" y="1791"/>
                  </a:cubicBezTo>
                  <a:cubicBezTo>
                    <a:pt x="268" y="1904"/>
                    <a:pt x="502" y="1952"/>
                    <a:pt x="708" y="1952"/>
                  </a:cubicBezTo>
                  <a:cubicBezTo>
                    <a:pt x="1460" y="1952"/>
                    <a:pt x="1831" y="1306"/>
                    <a:pt x="2049" y="791"/>
                  </a:cubicBezTo>
                  <a:cubicBezTo>
                    <a:pt x="2197" y="398"/>
                    <a:pt x="2558" y="136"/>
                    <a:pt x="2967" y="87"/>
                  </a:cubicBezTo>
                  <a:cubicBezTo>
                    <a:pt x="2613" y="27"/>
                    <a:pt x="2306" y="1"/>
                    <a:pt x="20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19"/>
            <p:cNvSpPr/>
            <p:nvPr/>
          </p:nvSpPr>
          <p:spPr>
            <a:xfrm>
              <a:off x="7560220" y="2096689"/>
              <a:ext cx="47096" cy="37272"/>
            </a:xfrm>
            <a:custGeom>
              <a:rect b="b" l="l" r="r" t="t"/>
              <a:pathLst>
                <a:path extrusionOk="0" h="1142" w="1443">
                  <a:moveTo>
                    <a:pt x="475" y="1"/>
                  </a:moveTo>
                  <a:cubicBezTo>
                    <a:pt x="427" y="1"/>
                    <a:pt x="377" y="11"/>
                    <a:pt x="328" y="32"/>
                  </a:cubicBezTo>
                  <a:cubicBezTo>
                    <a:pt x="98" y="146"/>
                    <a:pt x="0" y="425"/>
                    <a:pt x="98" y="671"/>
                  </a:cubicBezTo>
                  <a:cubicBezTo>
                    <a:pt x="180" y="868"/>
                    <a:pt x="361" y="1031"/>
                    <a:pt x="574" y="1097"/>
                  </a:cubicBezTo>
                  <a:cubicBezTo>
                    <a:pt x="652" y="1127"/>
                    <a:pt x="735" y="1142"/>
                    <a:pt x="817" y="1142"/>
                  </a:cubicBezTo>
                  <a:cubicBezTo>
                    <a:pt x="961" y="1142"/>
                    <a:pt x="1105" y="1098"/>
                    <a:pt x="1229" y="1015"/>
                  </a:cubicBezTo>
                  <a:cubicBezTo>
                    <a:pt x="1361" y="884"/>
                    <a:pt x="1443" y="704"/>
                    <a:pt x="1443" y="507"/>
                  </a:cubicBezTo>
                  <a:lnTo>
                    <a:pt x="1443" y="507"/>
                  </a:lnTo>
                  <a:cubicBezTo>
                    <a:pt x="1442" y="507"/>
                    <a:pt x="1123" y="902"/>
                    <a:pt x="763" y="902"/>
                  </a:cubicBezTo>
                  <a:cubicBezTo>
                    <a:pt x="749" y="902"/>
                    <a:pt x="735" y="902"/>
                    <a:pt x="721" y="900"/>
                  </a:cubicBezTo>
                  <a:cubicBezTo>
                    <a:pt x="148" y="851"/>
                    <a:pt x="66" y="261"/>
                    <a:pt x="344" y="114"/>
                  </a:cubicBezTo>
                  <a:cubicBezTo>
                    <a:pt x="384" y="87"/>
                    <a:pt x="428" y="75"/>
                    <a:pt x="471" y="75"/>
                  </a:cubicBezTo>
                  <a:cubicBezTo>
                    <a:pt x="587" y="75"/>
                    <a:pt x="697" y="162"/>
                    <a:pt x="721" y="294"/>
                  </a:cubicBezTo>
                  <a:cubicBezTo>
                    <a:pt x="732" y="393"/>
                    <a:pt x="647" y="455"/>
                    <a:pt x="595" y="455"/>
                  </a:cubicBezTo>
                  <a:cubicBezTo>
                    <a:pt x="569" y="455"/>
                    <a:pt x="552" y="441"/>
                    <a:pt x="557" y="409"/>
                  </a:cubicBezTo>
                  <a:cubicBezTo>
                    <a:pt x="582" y="335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4"/>
                  </a:cubicBezTo>
                  <a:cubicBezTo>
                    <a:pt x="262" y="359"/>
                    <a:pt x="394" y="540"/>
                    <a:pt x="394" y="540"/>
                  </a:cubicBezTo>
                  <a:cubicBezTo>
                    <a:pt x="441" y="578"/>
                    <a:pt x="496" y="595"/>
                    <a:pt x="552" y="595"/>
                  </a:cubicBezTo>
                  <a:cubicBezTo>
                    <a:pt x="687" y="595"/>
                    <a:pt x="820" y="490"/>
                    <a:pt x="820" y="327"/>
                  </a:cubicBezTo>
                  <a:cubicBezTo>
                    <a:pt x="807" y="133"/>
                    <a:pt x="652" y="1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19"/>
            <p:cNvSpPr/>
            <p:nvPr/>
          </p:nvSpPr>
          <p:spPr>
            <a:xfrm>
              <a:off x="8218225" y="2333050"/>
              <a:ext cx="130550" cy="285284"/>
            </a:xfrm>
            <a:custGeom>
              <a:rect b="b" l="l" r="r" t="t"/>
              <a:pathLst>
                <a:path extrusionOk="0" h="8741" w="4000">
                  <a:moveTo>
                    <a:pt x="1919" y="0"/>
                  </a:moveTo>
                  <a:cubicBezTo>
                    <a:pt x="1761" y="0"/>
                    <a:pt x="1601" y="22"/>
                    <a:pt x="1443" y="67"/>
                  </a:cubicBezTo>
                  <a:cubicBezTo>
                    <a:pt x="689" y="264"/>
                    <a:pt x="132" y="920"/>
                    <a:pt x="66" y="1690"/>
                  </a:cubicBezTo>
                  <a:cubicBezTo>
                    <a:pt x="0" y="2493"/>
                    <a:pt x="410" y="3280"/>
                    <a:pt x="1000" y="3837"/>
                  </a:cubicBezTo>
                  <a:cubicBezTo>
                    <a:pt x="1590" y="4427"/>
                    <a:pt x="2361" y="4706"/>
                    <a:pt x="2902" y="5214"/>
                  </a:cubicBezTo>
                  <a:cubicBezTo>
                    <a:pt x="3443" y="5689"/>
                    <a:pt x="3770" y="6345"/>
                    <a:pt x="3820" y="7050"/>
                  </a:cubicBezTo>
                  <a:cubicBezTo>
                    <a:pt x="3852" y="7722"/>
                    <a:pt x="3492" y="8394"/>
                    <a:pt x="2918" y="8574"/>
                  </a:cubicBezTo>
                  <a:cubicBezTo>
                    <a:pt x="2792" y="8618"/>
                    <a:pt x="2663" y="8638"/>
                    <a:pt x="2537" y="8638"/>
                  </a:cubicBezTo>
                  <a:cubicBezTo>
                    <a:pt x="2092" y="8638"/>
                    <a:pt x="1685" y="8384"/>
                    <a:pt x="1558" y="8001"/>
                  </a:cubicBezTo>
                  <a:cubicBezTo>
                    <a:pt x="1345" y="7558"/>
                    <a:pt x="1541" y="7034"/>
                    <a:pt x="2000" y="6837"/>
                  </a:cubicBezTo>
                  <a:cubicBezTo>
                    <a:pt x="2082" y="6804"/>
                    <a:pt x="2180" y="6788"/>
                    <a:pt x="2262" y="6788"/>
                  </a:cubicBezTo>
                  <a:cubicBezTo>
                    <a:pt x="2262" y="6788"/>
                    <a:pt x="2292" y="6785"/>
                    <a:pt x="2339" y="6785"/>
                  </a:cubicBezTo>
                  <a:cubicBezTo>
                    <a:pt x="2480" y="6785"/>
                    <a:pt x="2775" y="6812"/>
                    <a:pt x="2885" y="7034"/>
                  </a:cubicBezTo>
                  <a:cubicBezTo>
                    <a:pt x="2885" y="7034"/>
                    <a:pt x="2895" y="7082"/>
                    <a:pt x="2862" y="7082"/>
                  </a:cubicBezTo>
                  <a:cubicBezTo>
                    <a:pt x="2852" y="7082"/>
                    <a:pt x="2839" y="7078"/>
                    <a:pt x="2820" y="7066"/>
                  </a:cubicBezTo>
                  <a:cubicBezTo>
                    <a:pt x="2758" y="7032"/>
                    <a:pt x="2688" y="7015"/>
                    <a:pt x="2617" y="7015"/>
                  </a:cubicBezTo>
                  <a:cubicBezTo>
                    <a:pt x="2517" y="7015"/>
                    <a:pt x="2414" y="7049"/>
                    <a:pt x="2328" y="7116"/>
                  </a:cubicBezTo>
                  <a:cubicBezTo>
                    <a:pt x="2082" y="7361"/>
                    <a:pt x="2131" y="7771"/>
                    <a:pt x="2443" y="7935"/>
                  </a:cubicBezTo>
                  <a:cubicBezTo>
                    <a:pt x="2524" y="7973"/>
                    <a:pt x="2610" y="7991"/>
                    <a:pt x="2692" y="7991"/>
                  </a:cubicBezTo>
                  <a:cubicBezTo>
                    <a:pt x="3007" y="7991"/>
                    <a:pt x="3281" y="7724"/>
                    <a:pt x="3164" y="7230"/>
                  </a:cubicBezTo>
                  <a:cubicBezTo>
                    <a:pt x="3062" y="6911"/>
                    <a:pt x="2755" y="6695"/>
                    <a:pt x="2425" y="6695"/>
                  </a:cubicBezTo>
                  <a:cubicBezTo>
                    <a:pt x="2382" y="6695"/>
                    <a:pt x="2339" y="6698"/>
                    <a:pt x="2295" y="6706"/>
                  </a:cubicBezTo>
                  <a:cubicBezTo>
                    <a:pt x="2180" y="6706"/>
                    <a:pt x="2066" y="6722"/>
                    <a:pt x="1967" y="6788"/>
                  </a:cubicBezTo>
                  <a:cubicBezTo>
                    <a:pt x="1492" y="7001"/>
                    <a:pt x="1295" y="7542"/>
                    <a:pt x="1476" y="8017"/>
                  </a:cubicBezTo>
                  <a:cubicBezTo>
                    <a:pt x="1617" y="8454"/>
                    <a:pt x="2071" y="8740"/>
                    <a:pt x="2561" y="8740"/>
                  </a:cubicBezTo>
                  <a:cubicBezTo>
                    <a:pt x="2696" y="8740"/>
                    <a:pt x="2833" y="8719"/>
                    <a:pt x="2967" y="8673"/>
                  </a:cubicBezTo>
                  <a:cubicBezTo>
                    <a:pt x="3623" y="8492"/>
                    <a:pt x="4000" y="7755"/>
                    <a:pt x="3984" y="7050"/>
                  </a:cubicBezTo>
                  <a:cubicBezTo>
                    <a:pt x="3918" y="6296"/>
                    <a:pt x="3574" y="5591"/>
                    <a:pt x="3016" y="5099"/>
                  </a:cubicBezTo>
                  <a:cubicBezTo>
                    <a:pt x="2443" y="4575"/>
                    <a:pt x="1672" y="4280"/>
                    <a:pt x="1131" y="3723"/>
                  </a:cubicBezTo>
                  <a:cubicBezTo>
                    <a:pt x="558" y="3198"/>
                    <a:pt x="181" y="2444"/>
                    <a:pt x="230" y="1723"/>
                  </a:cubicBezTo>
                  <a:cubicBezTo>
                    <a:pt x="263" y="1264"/>
                    <a:pt x="476" y="854"/>
                    <a:pt x="820" y="559"/>
                  </a:cubicBezTo>
                  <a:cubicBezTo>
                    <a:pt x="984" y="444"/>
                    <a:pt x="1164" y="346"/>
                    <a:pt x="1345" y="297"/>
                  </a:cubicBezTo>
                  <a:cubicBezTo>
                    <a:pt x="1492" y="256"/>
                    <a:pt x="1644" y="235"/>
                    <a:pt x="1795" y="235"/>
                  </a:cubicBezTo>
                  <a:cubicBezTo>
                    <a:pt x="1947" y="235"/>
                    <a:pt x="2099" y="256"/>
                    <a:pt x="2246" y="297"/>
                  </a:cubicBezTo>
                  <a:cubicBezTo>
                    <a:pt x="3262" y="559"/>
                    <a:pt x="3590" y="1936"/>
                    <a:pt x="2902" y="2575"/>
                  </a:cubicBezTo>
                  <a:cubicBezTo>
                    <a:pt x="2771" y="2723"/>
                    <a:pt x="2590" y="2805"/>
                    <a:pt x="2394" y="2854"/>
                  </a:cubicBezTo>
                  <a:cubicBezTo>
                    <a:pt x="2334" y="2862"/>
                    <a:pt x="2278" y="2866"/>
                    <a:pt x="2225" y="2866"/>
                  </a:cubicBezTo>
                  <a:cubicBezTo>
                    <a:pt x="1759" y="2866"/>
                    <a:pt x="1514" y="2570"/>
                    <a:pt x="1558" y="2378"/>
                  </a:cubicBezTo>
                  <a:cubicBezTo>
                    <a:pt x="1558" y="2378"/>
                    <a:pt x="1558" y="2346"/>
                    <a:pt x="1623" y="2346"/>
                  </a:cubicBezTo>
                  <a:cubicBezTo>
                    <a:pt x="1634" y="2346"/>
                    <a:pt x="1655" y="2347"/>
                    <a:pt x="1683" y="2347"/>
                  </a:cubicBezTo>
                  <a:cubicBezTo>
                    <a:pt x="1823" y="2347"/>
                    <a:pt x="2140" y="2324"/>
                    <a:pt x="2262" y="2051"/>
                  </a:cubicBezTo>
                  <a:cubicBezTo>
                    <a:pt x="2381" y="1682"/>
                    <a:pt x="2098" y="1346"/>
                    <a:pt x="1770" y="1346"/>
                  </a:cubicBezTo>
                  <a:cubicBezTo>
                    <a:pt x="1689" y="1346"/>
                    <a:pt x="1606" y="1366"/>
                    <a:pt x="1525" y="1411"/>
                  </a:cubicBezTo>
                  <a:cubicBezTo>
                    <a:pt x="902" y="1788"/>
                    <a:pt x="1049" y="2723"/>
                    <a:pt x="1754" y="2903"/>
                  </a:cubicBezTo>
                  <a:cubicBezTo>
                    <a:pt x="1928" y="2983"/>
                    <a:pt x="2111" y="3021"/>
                    <a:pt x="2291" y="3021"/>
                  </a:cubicBezTo>
                  <a:cubicBezTo>
                    <a:pt x="2741" y="3021"/>
                    <a:pt x="3176" y="2783"/>
                    <a:pt x="3410" y="2362"/>
                  </a:cubicBezTo>
                  <a:cubicBezTo>
                    <a:pt x="3672" y="1821"/>
                    <a:pt x="3623" y="1182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19"/>
            <p:cNvSpPr/>
            <p:nvPr/>
          </p:nvSpPr>
          <p:spPr>
            <a:xfrm>
              <a:off x="8289897" y="2441145"/>
              <a:ext cx="56137" cy="78689"/>
            </a:xfrm>
            <a:custGeom>
              <a:rect b="b" l="l" r="r" t="t"/>
              <a:pathLst>
                <a:path extrusionOk="0" h="2411" w="1720">
                  <a:moveTo>
                    <a:pt x="214" y="1"/>
                  </a:moveTo>
                  <a:cubicBezTo>
                    <a:pt x="214" y="1"/>
                    <a:pt x="247" y="99"/>
                    <a:pt x="116" y="476"/>
                  </a:cubicBezTo>
                  <a:cubicBezTo>
                    <a:pt x="1" y="869"/>
                    <a:pt x="329" y="1132"/>
                    <a:pt x="968" y="1410"/>
                  </a:cubicBezTo>
                  <a:cubicBezTo>
                    <a:pt x="1345" y="1607"/>
                    <a:pt x="1607" y="1984"/>
                    <a:pt x="1673" y="2410"/>
                  </a:cubicBezTo>
                  <a:cubicBezTo>
                    <a:pt x="1719" y="521"/>
                    <a:pt x="976" y="343"/>
                    <a:pt x="727" y="343"/>
                  </a:cubicBezTo>
                  <a:cubicBezTo>
                    <a:pt x="713" y="343"/>
                    <a:pt x="700" y="344"/>
                    <a:pt x="689" y="345"/>
                  </a:cubicBezTo>
                  <a:cubicBezTo>
                    <a:pt x="493" y="345"/>
                    <a:pt x="394" y="263"/>
                    <a:pt x="361" y="165"/>
                  </a:cubicBezTo>
                  <a:cubicBezTo>
                    <a:pt x="345" y="66"/>
                    <a:pt x="214" y="1"/>
                    <a:pt x="2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19"/>
            <p:cNvSpPr/>
            <p:nvPr/>
          </p:nvSpPr>
          <p:spPr>
            <a:xfrm>
              <a:off x="8114992" y="2208962"/>
              <a:ext cx="208652" cy="327452"/>
            </a:xfrm>
            <a:custGeom>
              <a:rect b="b" l="l" r="r" t="t"/>
              <a:pathLst>
                <a:path extrusionOk="0" h="10033" w="6393">
                  <a:moveTo>
                    <a:pt x="1147" y="1"/>
                  </a:moveTo>
                  <a:cubicBezTo>
                    <a:pt x="1246" y="132"/>
                    <a:pt x="1229" y="312"/>
                    <a:pt x="1115" y="411"/>
                  </a:cubicBezTo>
                  <a:cubicBezTo>
                    <a:pt x="901" y="591"/>
                    <a:pt x="361" y="1214"/>
                    <a:pt x="754" y="1837"/>
                  </a:cubicBezTo>
                  <a:cubicBezTo>
                    <a:pt x="1196" y="2525"/>
                    <a:pt x="1787" y="2296"/>
                    <a:pt x="1983" y="2886"/>
                  </a:cubicBezTo>
                  <a:cubicBezTo>
                    <a:pt x="1983" y="2886"/>
                    <a:pt x="2065" y="3181"/>
                    <a:pt x="1869" y="3279"/>
                  </a:cubicBezTo>
                  <a:cubicBezTo>
                    <a:pt x="1839" y="3295"/>
                    <a:pt x="1810" y="3303"/>
                    <a:pt x="1782" y="3303"/>
                  </a:cubicBezTo>
                  <a:cubicBezTo>
                    <a:pt x="1643" y="3303"/>
                    <a:pt x="1541" y="3118"/>
                    <a:pt x="1541" y="2968"/>
                  </a:cubicBezTo>
                  <a:cubicBezTo>
                    <a:pt x="1475" y="2673"/>
                    <a:pt x="1229" y="2427"/>
                    <a:pt x="918" y="2394"/>
                  </a:cubicBezTo>
                  <a:cubicBezTo>
                    <a:pt x="541" y="2329"/>
                    <a:pt x="492" y="2230"/>
                    <a:pt x="492" y="2230"/>
                  </a:cubicBezTo>
                  <a:lnTo>
                    <a:pt x="492" y="2230"/>
                  </a:lnTo>
                  <a:cubicBezTo>
                    <a:pt x="541" y="2361"/>
                    <a:pt x="541" y="2509"/>
                    <a:pt x="508" y="2656"/>
                  </a:cubicBezTo>
                  <a:cubicBezTo>
                    <a:pt x="459" y="2804"/>
                    <a:pt x="147" y="3312"/>
                    <a:pt x="721" y="3689"/>
                  </a:cubicBezTo>
                  <a:cubicBezTo>
                    <a:pt x="1295" y="4066"/>
                    <a:pt x="1573" y="3869"/>
                    <a:pt x="1672" y="4509"/>
                  </a:cubicBezTo>
                  <a:cubicBezTo>
                    <a:pt x="1787" y="5148"/>
                    <a:pt x="1836" y="5918"/>
                    <a:pt x="2180" y="6246"/>
                  </a:cubicBezTo>
                  <a:cubicBezTo>
                    <a:pt x="2065" y="6180"/>
                    <a:pt x="1967" y="6082"/>
                    <a:pt x="1918" y="5967"/>
                  </a:cubicBezTo>
                  <a:cubicBezTo>
                    <a:pt x="1765" y="5631"/>
                    <a:pt x="1441" y="5423"/>
                    <a:pt x="1079" y="5423"/>
                  </a:cubicBezTo>
                  <a:cubicBezTo>
                    <a:pt x="1053" y="5423"/>
                    <a:pt x="1026" y="5424"/>
                    <a:pt x="1000" y="5426"/>
                  </a:cubicBezTo>
                  <a:cubicBezTo>
                    <a:pt x="957" y="5429"/>
                    <a:pt x="917" y="5430"/>
                    <a:pt x="879" y="5430"/>
                  </a:cubicBezTo>
                  <a:cubicBezTo>
                    <a:pt x="416" y="5430"/>
                    <a:pt x="357" y="5253"/>
                    <a:pt x="311" y="5131"/>
                  </a:cubicBezTo>
                  <a:lnTo>
                    <a:pt x="311" y="5131"/>
                  </a:lnTo>
                  <a:cubicBezTo>
                    <a:pt x="311" y="5132"/>
                    <a:pt x="0" y="6131"/>
                    <a:pt x="934" y="6623"/>
                  </a:cubicBezTo>
                  <a:cubicBezTo>
                    <a:pt x="1869" y="7115"/>
                    <a:pt x="1787" y="6738"/>
                    <a:pt x="3081" y="7803"/>
                  </a:cubicBezTo>
                  <a:cubicBezTo>
                    <a:pt x="4131" y="8656"/>
                    <a:pt x="4327" y="8705"/>
                    <a:pt x="4327" y="8705"/>
                  </a:cubicBezTo>
                  <a:cubicBezTo>
                    <a:pt x="4299" y="8700"/>
                    <a:pt x="4270" y="8698"/>
                    <a:pt x="4242" y="8698"/>
                  </a:cubicBezTo>
                  <a:cubicBezTo>
                    <a:pt x="4075" y="8698"/>
                    <a:pt x="3917" y="8780"/>
                    <a:pt x="3819" y="8934"/>
                  </a:cubicBezTo>
                  <a:cubicBezTo>
                    <a:pt x="3622" y="9229"/>
                    <a:pt x="3721" y="9639"/>
                    <a:pt x="4049" y="9803"/>
                  </a:cubicBezTo>
                  <a:cubicBezTo>
                    <a:pt x="4049" y="9803"/>
                    <a:pt x="3934" y="9590"/>
                    <a:pt x="4131" y="9573"/>
                  </a:cubicBezTo>
                  <a:cubicBezTo>
                    <a:pt x="4137" y="9573"/>
                    <a:pt x="4144" y="9573"/>
                    <a:pt x="4150" y="9573"/>
                  </a:cubicBezTo>
                  <a:cubicBezTo>
                    <a:pt x="4274" y="9573"/>
                    <a:pt x="4422" y="9662"/>
                    <a:pt x="4582" y="9662"/>
                  </a:cubicBezTo>
                  <a:cubicBezTo>
                    <a:pt x="4674" y="9662"/>
                    <a:pt x="4770" y="9633"/>
                    <a:pt x="4868" y="9541"/>
                  </a:cubicBezTo>
                  <a:cubicBezTo>
                    <a:pt x="4988" y="9428"/>
                    <a:pt x="5184" y="9330"/>
                    <a:pt x="5413" y="9330"/>
                  </a:cubicBezTo>
                  <a:cubicBezTo>
                    <a:pt x="5716" y="9330"/>
                    <a:pt x="6075" y="9501"/>
                    <a:pt x="6393" y="10032"/>
                  </a:cubicBezTo>
                  <a:cubicBezTo>
                    <a:pt x="6393" y="10032"/>
                    <a:pt x="6147" y="9229"/>
                    <a:pt x="4835" y="8688"/>
                  </a:cubicBezTo>
                  <a:cubicBezTo>
                    <a:pt x="3114" y="7983"/>
                    <a:pt x="2032" y="6279"/>
                    <a:pt x="2131" y="4427"/>
                  </a:cubicBezTo>
                  <a:cubicBezTo>
                    <a:pt x="2213" y="2197"/>
                    <a:pt x="3508" y="673"/>
                    <a:pt x="114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19"/>
            <p:cNvSpPr/>
            <p:nvPr/>
          </p:nvSpPr>
          <p:spPr>
            <a:xfrm>
              <a:off x="8175437" y="2125769"/>
              <a:ext cx="95791" cy="350723"/>
            </a:xfrm>
            <a:custGeom>
              <a:rect b="b" l="l" r="r" t="t"/>
              <a:pathLst>
                <a:path extrusionOk="0" h="10746" w="2935">
                  <a:moveTo>
                    <a:pt x="1296" y="1"/>
                  </a:moveTo>
                  <a:cubicBezTo>
                    <a:pt x="713" y="1"/>
                    <a:pt x="161" y="380"/>
                    <a:pt x="98" y="911"/>
                  </a:cubicBezTo>
                  <a:cubicBezTo>
                    <a:pt x="0" y="1452"/>
                    <a:pt x="426" y="1960"/>
                    <a:pt x="984" y="1960"/>
                  </a:cubicBezTo>
                  <a:cubicBezTo>
                    <a:pt x="998" y="1961"/>
                    <a:pt x="1012" y="1961"/>
                    <a:pt x="1026" y="1961"/>
                  </a:cubicBezTo>
                  <a:cubicBezTo>
                    <a:pt x="1572" y="1961"/>
                    <a:pt x="1847" y="1346"/>
                    <a:pt x="1639" y="1075"/>
                  </a:cubicBezTo>
                  <a:cubicBezTo>
                    <a:pt x="1563" y="957"/>
                    <a:pt x="1445" y="904"/>
                    <a:pt x="1328" y="904"/>
                  </a:cubicBezTo>
                  <a:cubicBezTo>
                    <a:pt x="1121" y="904"/>
                    <a:pt x="913" y="1069"/>
                    <a:pt x="934" y="1321"/>
                  </a:cubicBezTo>
                  <a:cubicBezTo>
                    <a:pt x="951" y="1632"/>
                    <a:pt x="1295" y="1616"/>
                    <a:pt x="1344" y="1648"/>
                  </a:cubicBezTo>
                  <a:cubicBezTo>
                    <a:pt x="1377" y="1698"/>
                    <a:pt x="1344" y="1763"/>
                    <a:pt x="1344" y="1763"/>
                  </a:cubicBezTo>
                  <a:cubicBezTo>
                    <a:pt x="1295" y="1812"/>
                    <a:pt x="1229" y="1862"/>
                    <a:pt x="1164" y="1894"/>
                  </a:cubicBezTo>
                  <a:cubicBezTo>
                    <a:pt x="1148" y="1911"/>
                    <a:pt x="1131" y="1911"/>
                    <a:pt x="1115" y="1911"/>
                  </a:cubicBezTo>
                  <a:lnTo>
                    <a:pt x="1098" y="1911"/>
                  </a:lnTo>
                  <a:cubicBezTo>
                    <a:pt x="1065" y="1915"/>
                    <a:pt x="1031" y="1916"/>
                    <a:pt x="999" y="1916"/>
                  </a:cubicBezTo>
                  <a:cubicBezTo>
                    <a:pt x="473" y="1916"/>
                    <a:pt x="72" y="1435"/>
                    <a:pt x="180" y="911"/>
                  </a:cubicBezTo>
                  <a:cubicBezTo>
                    <a:pt x="252" y="439"/>
                    <a:pt x="747" y="115"/>
                    <a:pt x="1265" y="115"/>
                  </a:cubicBezTo>
                  <a:cubicBezTo>
                    <a:pt x="1574" y="115"/>
                    <a:pt x="1892" y="231"/>
                    <a:pt x="2131" y="501"/>
                  </a:cubicBezTo>
                  <a:cubicBezTo>
                    <a:pt x="2754" y="1239"/>
                    <a:pt x="2623" y="2435"/>
                    <a:pt x="2246" y="3435"/>
                  </a:cubicBezTo>
                  <a:cubicBezTo>
                    <a:pt x="1426" y="5451"/>
                    <a:pt x="541" y="7500"/>
                    <a:pt x="1148" y="8975"/>
                  </a:cubicBezTo>
                  <a:cubicBezTo>
                    <a:pt x="1426" y="9729"/>
                    <a:pt x="1967" y="10352"/>
                    <a:pt x="2672" y="10746"/>
                  </a:cubicBezTo>
                  <a:cubicBezTo>
                    <a:pt x="2000" y="10319"/>
                    <a:pt x="1492" y="9697"/>
                    <a:pt x="1229" y="8943"/>
                  </a:cubicBezTo>
                  <a:cubicBezTo>
                    <a:pt x="689" y="7500"/>
                    <a:pt x="1557" y="5550"/>
                    <a:pt x="2410" y="3501"/>
                  </a:cubicBezTo>
                  <a:cubicBezTo>
                    <a:pt x="2787" y="2484"/>
                    <a:pt x="2934" y="1239"/>
                    <a:pt x="2246" y="419"/>
                  </a:cubicBezTo>
                  <a:cubicBezTo>
                    <a:pt x="1977" y="126"/>
                    <a:pt x="1631" y="1"/>
                    <a:pt x="12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19"/>
            <p:cNvSpPr/>
            <p:nvPr/>
          </p:nvSpPr>
          <p:spPr>
            <a:xfrm>
              <a:off x="8286176" y="2228251"/>
              <a:ext cx="124120" cy="121999"/>
            </a:xfrm>
            <a:custGeom>
              <a:rect b="b" l="l" r="r" t="t"/>
              <a:pathLst>
                <a:path extrusionOk="0" h="3738" w="3803">
                  <a:moveTo>
                    <a:pt x="508" y="0"/>
                  </a:moveTo>
                  <a:cubicBezTo>
                    <a:pt x="508" y="0"/>
                    <a:pt x="279" y="66"/>
                    <a:pt x="148" y="672"/>
                  </a:cubicBezTo>
                  <a:cubicBezTo>
                    <a:pt x="0" y="1262"/>
                    <a:pt x="279" y="1492"/>
                    <a:pt x="1066" y="1852"/>
                  </a:cubicBezTo>
                  <a:cubicBezTo>
                    <a:pt x="1836" y="2213"/>
                    <a:pt x="1885" y="3508"/>
                    <a:pt x="1885" y="3508"/>
                  </a:cubicBezTo>
                  <a:lnTo>
                    <a:pt x="1902" y="3737"/>
                  </a:lnTo>
                  <a:lnTo>
                    <a:pt x="1918" y="3508"/>
                  </a:lnTo>
                  <a:cubicBezTo>
                    <a:pt x="1918" y="3508"/>
                    <a:pt x="1951" y="2213"/>
                    <a:pt x="2737" y="1852"/>
                  </a:cubicBezTo>
                  <a:cubicBezTo>
                    <a:pt x="3524" y="1492"/>
                    <a:pt x="3803" y="1262"/>
                    <a:pt x="3655" y="672"/>
                  </a:cubicBezTo>
                  <a:cubicBezTo>
                    <a:pt x="3508" y="66"/>
                    <a:pt x="3279" y="0"/>
                    <a:pt x="3278" y="0"/>
                  </a:cubicBezTo>
                  <a:lnTo>
                    <a:pt x="3278" y="0"/>
                  </a:lnTo>
                  <a:cubicBezTo>
                    <a:pt x="3278" y="0"/>
                    <a:pt x="3292" y="268"/>
                    <a:pt x="3112" y="268"/>
                  </a:cubicBezTo>
                  <a:cubicBezTo>
                    <a:pt x="3098" y="268"/>
                    <a:pt x="3082" y="266"/>
                    <a:pt x="3065" y="262"/>
                  </a:cubicBezTo>
                  <a:cubicBezTo>
                    <a:pt x="2966" y="232"/>
                    <a:pt x="2829" y="173"/>
                    <a:pt x="2696" y="173"/>
                  </a:cubicBezTo>
                  <a:cubicBezTo>
                    <a:pt x="2543" y="173"/>
                    <a:pt x="2398" y="251"/>
                    <a:pt x="2328" y="541"/>
                  </a:cubicBezTo>
                  <a:cubicBezTo>
                    <a:pt x="2216" y="1067"/>
                    <a:pt x="2166" y="1640"/>
                    <a:pt x="1937" y="1640"/>
                  </a:cubicBezTo>
                  <a:cubicBezTo>
                    <a:pt x="1931" y="1640"/>
                    <a:pt x="1924" y="1640"/>
                    <a:pt x="1918" y="1639"/>
                  </a:cubicBezTo>
                  <a:lnTo>
                    <a:pt x="1885" y="1639"/>
                  </a:lnTo>
                  <a:cubicBezTo>
                    <a:pt x="1879" y="1640"/>
                    <a:pt x="1873" y="1640"/>
                    <a:pt x="1867" y="1640"/>
                  </a:cubicBezTo>
                  <a:cubicBezTo>
                    <a:pt x="1652" y="1640"/>
                    <a:pt x="1587" y="1067"/>
                    <a:pt x="1475" y="541"/>
                  </a:cubicBezTo>
                  <a:cubicBezTo>
                    <a:pt x="1405" y="251"/>
                    <a:pt x="1264" y="173"/>
                    <a:pt x="1114" y="173"/>
                  </a:cubicBezTo>
                  <a:cubicBezTo>
                    <a:pt x="983" y="173"/>
                    <a:pt x="844" y="232"/>
                    <a:pt x="738" y="262"/>
                  </a:cubicBezTo>
                  <a:cubicBezTo>
                    <a:pt x="721" y="266"/>
                    <a:pt x="705" y="268"/>
                    <a:pt x="691" y="268"/>
                  </a:cubicBezTo>
                  <a:cubicBezTo>
                    <a:pt x="508" y="268"/>
                    <a:pt x="508" y="0"/>
                    <a:pt x="5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19"/>
            <p:cNvSpPr/>
            <p:nvPr/>
          </p:nvSpPr>
          <p:spPr>
            <a:xfrm>
              <a:off x="8326288" y="2143720"/>
              <a:ext cx="44420" cy="110217"/>
            </a:xfrm>
            <a:custGeom>
              <a:rect b="b" l="l" r="r" t="t"/>
              <a:pathLst>
                <a:path extrusionOk="0" h="3377" w="1361">
                  <a:moveTo>
                    <a:pt x="689" y="0"/>
                  </a:moveTo>
                  <a:lnTo>
                    <a:pt x="640" y="328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0" y="1754"/>
                    <a:pt x="296" y="2164"/>
                  </a:cubicBezTo>
                  <a:cubicBezTo>
                    <a:pt x="492" y="2426"/>
                    <a:pt x="607" y="2721"/>
                    <a:pt x="656" y="3049"/>
                  </a:cubicBezTo>
                  <a:cubicBezTo>
                    <a:pt x="656" y="3131"/>
                    <a:pt x="673" y="3377"/>
                    <a:pt x="689" y="3377"/>
                  </a:cubicBezTo>
                  <a:cubicBezTo>
                    <a:pt x="689" y="3377"/>
                    <a:pt x="705" y="3131"/>
                    <a:pt x="722" y="3049"/>
                  </a:cubicBezTo>
                  <a:cubicBezTo>
                    <a:pt x="754" y="2721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4" y="607"/>
                    <a:pt x="722" y="328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19"/>
            <p:cNvSpPr/>
            <p:nvPr/>
          </p:nvSpPr>
          <p:spPr>
            <a:xfrm>
              <a:off x="8257292" y="2112682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2082" y="1"/>
                  </a:moveTo>
                  <a:lnTo>
                    <a:pt x="2082" y="1"/>
                  </a:lnTo>
                  <a:cubicBezTo>
                    <a:pt x="2426" y="1115"/>
                    <a:pt x="967" y="1295"/>
                    <a:pt x="443" y="2918"/>
                  </a:cubicBezTo>
                  <a:cubicBezTo>
                    <a:pt x="0" y="4295"/>
                    <a:pt x="279" y="5229"/>
                    <a:pt x="1574" y="6147"/>
                  </a:cubicBezTo>
                  <a:cubicBezTo>
                    <a:pt x="2721" y="6934"/>
                    <a:pt x="2770" y="7999"/>
                    <a:pt x="2770" y="8163"/>
                  </a:cubicBezTo>
                  <a:cubicBezTo>
                    <a:pt x="2787" y="7655"/>
                    <a:pt x="2623" y="7163"/>
                    <a:pt x="2344" y="6754"/>
                  </a:cubicBezTo>
                  <a:cubicBezTo>
                    <a:pt x="2033" y="6328"/>
                    <a:pt x="1639" y="6082"/>
                    <a:pt x="1049" y="5574"/>
                  </a:cubicBezTo>
                  <a:cubicBezTo>
                    <a:pt x="869" y="5410"/>
                    <a:pt x="738" y="5197"/>
                    <a:pt x="639" y="4983"/>
                  </a:cubicBezTo>
                  <a:cubicBezTo>
                    <a:pt x="311" y="4147"/>
                    <a:pt x="967" y="3279"/>
                    <a:pt x="1311" y="2902"/>
                  </a:cubicBezTo>
                  <a:cubicBezTo>
                    <a:pt x="1721" y="2443"/>
                    <a:pt x="2426" y="1967"/>
                    <a:pt x="2573" y="1082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19"/>
            <p:cNvSpPr/>
            <p:nvPr/>
          </p:nvSpPr>
          <p:spPr>
            <a:xfrm>
              <a:off x="8159118" y="1804682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009" y="1"/>
                  </a:moveTo>
                  <a:cubicBezTo>
                    <a:pt x="660" y="1"/>
                    <a:pt x="0" y="565"/>
                    <a:pt x="287" y="2438"/>
                  </a:cubicBezTo>
                  <a:cubicBezTo>
                    <a:pt x="615" y="4455"/>
                    <a:pt x="2172" y="5422"/>
                    <a:pt x="2434" y="5471"/>
                  </a:cubicBezTo>
                  <a:cubicBezTo>
                    <a:pt x="2434" y="5471"/>
                    <a:pt x="910" y="4471"/>
                    <a:pt x="779" y="2815"/>
                  </a:cubicBezTo>
                  <a:cubicBezTo>
                    <a:pt x="648" y="1144"/>
                    <a:pt x="1156" y="1094"/>
                    <a:pt x="1320" y="734"/>
                  </a:cubicBezTo>
                  <a:cubicBezTo>
                    <a:pt x="1484" y="373"/>
                    <a:pt x="1418" y="111"/>
                    <a:pt x="1090" y="13"/>
                  </a:cubicBezTo>
                  <a:cubicBezTo>
                    <a:pt x="1066" y="5"/>
                    <a:pt x="1038" y="1"/>
                    <a:pt x="10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19"/>
            <p:cNvSpPr/>
            <p:nvPr/>
          </p:nvSpPr>
          <p:spPr>
            <a:xfrm>
              <a:off x="8124066" y="1755986"/>
              <a:ext cx="171771" cy="231530"/>
            </a:xfrm>
            <a:custGeom>
              <a:rect b="b" l="l" r="r" t="t"/>
              <a:pathLst>
                <a:path extrusionOk="0" h="7094" w="5263">
                  <a:moveTo>
                    <a:pt x="3600" y="0"/>
                  </a:moveTo>
                  <a:cubicBezTo>
                    <a:pt x="3385" y="0"/>
                    <a:pt x="3186" y="27"/>
                    <a:pt x="3017" y="62"/>
                  </a:cubicBezTo>
                  <a:cubicBezTo>
                    <a:pt x="2590" y="128"/>
                    <a:pt x="2181" y="292"/>
                    <a:pt x="1820" y="554"/>
                  </a:cubicBezTo>
                  <a:cubicBezTo>
                    <a:pt x="1" y="1898"/>
                    <a:pt x="328" y="4291"/>
                    <a:pt x="869" y="5438"/>
                  </a:cubicBezTo>
                  <a:cubicBezTo>
                    <a:pt x="1164" y="6110"/>
                    <a:pt x="1656" y="6684"/>
                    <a:pt x="2263" y="7094"/>
                  </a:cubicBezTo>
                  <a:cubicBezTo>
                    <a:pt x="1672" y="6668"/>
                    <a:pt x="1214" y="6078"/>
                    <a:pt x="951" y="5389"/>
                  </a:cubicBezTo>
                  <a:cubicBezTo>
                    <a:pt x="443" y="4242"/>
                    <a:pt x="181" y="1947"/>
                    <a:pt x="1918" y="685"/>
                  </a:cubicBezTo>
                  <a:cubicBezTo>
                    <a:pt x="2341" y="370"/>
                    <a:pt x="2893" y="178"/>
                    <a:pt x="3405" y="178"/>
                  </a:cubicBezTo>
                  <a:cubicBezTo>
                    <a:pt x="3825" y="178"/>
                    <a:pt x="4218" y="307"/>
                    <a:pt x="4492" y="603"/>
                  </a:cubicBezTo>
                  <a:cubicBezTo>
                    <a:pt x="5138" y="1233"/>
                    <a:pt x="4670" y="2292"/>
                    <a:pt x="3966" y="2292"/>
                  </a:cubicBezTo>
                  <a:cubicBezTo>
                    <a:pt x="3956" y="2292"/>
                    <a:pt x="3945" y="2292"/>
                    <a:pt x="3934" y="2291"/>
                  </a:cubicBezTo>
                  <a:cubicBezTo>
                    <a:pt x="3905" y="2295"/>
                    <a:pt x="3875" y="2296"/>
                    <a:pt x="3845" y="2296"/>
                  </a:cubicBezTo>
                  <a:cubicBezTo>
                    <a:pt x="3584" y="2296"/>
                    <a:pt x="3344" y="2168"/>
                    <a:pt x="3197" y="1947"/>
                  </a:cubicBezTo>
                  <a:cubicBezTo>
                    <a:pt x="3148" y="1832"/>
                    <a:pt x="3131" y="1701"/>
                    <a:pt x="3131" y="1586"/>
                  </a:cubicBezTo>
                  <a:cubicBezTo>
                    <a:pt x="3161" y="1329"/>
                    <a:pt x="3244" y="1251"/>
                    <a:pt x="3299" y="1251"/>
                  </a:cubicBezTo>
                  <a:cubicBezTo>
                    <a:pt x="3334" y="1251"/>
                    <a:pt x="3357" y="1285"/>
                    <a:pt x="3344" y="1324"/>
                  </a:cubicBezTo>
                  <a:cubicBezTo>
                    <a:pt x="3301" y="1556"/>
                    <a:pt x="3488" y="1762"/>
                    <a:pt x="3712" y="1762"/>
                  </a:cubicBezTo>
                  <a:cubicBezTo>
                    <a:pt x="3742" y="1762"/>
                    <a:pt x="3773" y="1758"/>
                    <a:pt x="3803" y="1750"/>
                  </a:cubicBezTo>
                  <a:cubicBezTo>
                    <a:pt x="4213" y="1701"/>
                    <a:pt x="4311" y="1144"/>
                    <a:pt x="3951" y="947"/>
                  </a:cubicBezTo>
                  <a:cubicBezTo>
                    <a:pt x="3857" y="900"/>
                    <a:pt x="3759" y="879"/>
                    <a:pt x="3663" y="879"/>
                  </a:cubicBezTo>
                  <a:cubicBezTo>
                    <a:pt x="3354" y="879"/>
                    <a:pt x="3067" y="1102"/>
                    <a:pt x="3017" y="1439"/>
                  </a:cubicBezTo>
                  <a:cubicBezTo>
                    <a:pt x="2967" y="1767"/>
                    <a:pt x="3131" y="2095"/>
                    <a:pt x="3426" y="2259"/>
                  </a:cubicBezTo>
                  <a:lnTo>
                    <a:pt x="3443" y="2275"/>
                  </a:lnTo>
                  <a:lnTo>
                    <a:pt x="3459" y="2275"/>
                  </a:lnTo>
                  <a:cubicBezTo>
                    <a:pt x="3557" y="2324"/>
                    <a:pt x="3656" y="2357"/>
                    <a:pt x="3754" y="2390"/>
                  </a:cubicBezTo>
                  <a:cubicBezTo>
                    <a:pt x="3850" y="2411"/>
                    <a:pt x="3944" y="2422"/>
                    <a:pt x="4037" y="2422"/>
                  </a:cubicBezTo>
                  <a:cubicBezTo>
                    <a:pt x="4647" y="2422"/>
                    <a:pt x="5173" y="1982"/>
                    <a:pt x="5229" y="1455"/>
                  </a:cubicBezTo>
                  <a:cubicBezTo>
                    <a:pt x="5262" y="1062"/>
                    <a:pt x="5115" y="652"/>
                    <a:pt x="4803" y="374"/>
                  </a:cubicBezTo>
                  <a:cubicBezTo>
                    <a:pt x="4423" y="88"/>
                    <a:pt x="3988" y="0"/>
                    <a:pt x="36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19"/>
            <p:cNvSpPr/>
            <p:nvPr/>
          </p:nvSpPr>
          <p:spPr>
            <a:xfrm>
              <a:off x="8229452" y="1695281"/>
              <a:ext cx="238091" cy="167594"/>
            </a:xfrm>
            <a:custGeom>
              <a:rect b="b" l="l" r="r" t="t"/>
              <a:pathLst>
                <a:path extrusionOk="0" h="5135" w="7295">
                  <a:moveTo>
                    <a:pt x="1741" y="0"/>
                  </a:moveTo>
                  <a:cubicBezTo>
                    <a:pt x="1344" y="0"/>
                    <a:pt x="955" y="172"/>
                    <a:pt x="689" y="496"/>
                  </a:cubicBezTo>
                  <a:cubicBezTo>
                    <a:pt x="604" y="628"/>
                    <a:pt x="454" y="701"/>
                    <a:pt x="304" y="701"/>
                  </a:cubicBezTo>
                  <a:cubicBezTo>
                    <a:pt x="194" y="701"/>
                    <a:pt x="84" y="661"/>
                    <a:pt x="1" y="578"/>
                  </a:cubicBezTo>
                  <a:lnTo>
                    <a:pt x="1" y="578"/>
                  </a:lnTo>
                  <a:cubicBezTo>
                    <a:pt x="33" y="955"/>
                    <a:pt x="50" y="1021"/>
                    <a:pt x="1755" y="1742"/>
                  </a:cubicBezTo>
                  <a:cubicBezTo>
                    <a:pt x="3066" y="2283"/>
                    <a:pt x="3508" y="4250"/>
                    <a:pt x="3656" y="5135"/>
                  </a:cubicBezTo>
                  <a:cubicBezTo>
                    <a:pt x="3787" y="4250"/>
                    <a:pt x="4230" y="2283"/>
                    <a:pt x="5541" y="1742"/>
                  </a:cubicBezTo>
                  <a:cubicBezTo>
                    <a:pt x="7246" y="1021"/>
                    <a:pt x="7262" y="955"/>
                    <a:pt x="7295" y="578"/>
                  </a:cubicBezTo>
                  <a:lnTo>
                    <a:pt x="7295" y="578"/>
                  </a:lnTo>
                  <a:cubicBezTo>
                    <a:pt x="7211" y="661"/>
                    <a:pt x="7102" y="701"/>
                    <a:pt x="6991" y="701"/>
                  </a:cubicBezTo>
                  <a:cubicBezTo>
                    <a:pt x="6842" y="701"/>
                    <a:pt x="6691" y="628"/>
                    <a:pt x="6606" y="496"/>
                  </a:cubicBezTo>
                  <a:cubicBezTo>
                    <a:pt x="6341" y="172"/>
                    <a:pt x="5951" y="0"/>
                    <a:pt x="5555" y="0"/>
                  </a:cubicBezTo>
                  <a:cubicBezTo>
                    <a:pt x="5290" y="0"/>
                    <a:pt x="5023" y="76"/>
                    <a:pt x="4787" y="234"/>
                  </a:cubicBezTo>
                  <a:cubicBezTo>
                    <a:pt x="4213" y="644"/>
                    <a:pt x="3836" y="1447"/>
                    <a:pt x="3656" y="2660"/>
                  </a:cubicBezTo>
                  <a:cubicBezTo>
                    <a:pt x="3459" y="1447"/>
                    <a:pt x="3082" y="627"/>
                    <a:pt x="2509" y="234"/>
                  </a:cubicBezTo>
                  <a:cubicBezTo>
                    <a:pt x="2273" y="76"/>
                    <a:pt x="2005" y="0"/>
                    <a:pt x="17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19"/>
            <p:cNvSpPr/>
            <p:nvPr/>
          </p:nvSpPr>
          <p:spPr>
            <a:xfrm>
              <a:off x="8304877" y="1601774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1"/>
                  </a:moveTo>
                  <a:cubicBezTo>
                    <a:pt x="1263" y="165"/>
                    <a:pt x="1148" y="312"/>
                    <a:pt x="1017" y="427"/>
                  </a:cubicBezTo>
                  <a:cubicBezTo>
                    <a:pt x="575" y="853"/>
                    <a:pt x="1" y="1722"/>
                    <a:pt x="738" y="2919"/>
                  </a:cubicBezTo>
                  <a:cubicBezTo>
                    <a:pt x="1017" y="3394"/>
                    <a:pt x="1230" y="3902"/>
                    <a:pt x="1345" y="4443"/>
                  </a:cubicBezTo>
                  <a:cubicBezTo>
                    <a:pt x="1460" y="3902"/>
                    <a:pt x="1656" y="3394"/>
                    <a:pt x="1951" y="2919"/>
                  </a:cubicBezTo>
                  <a:cubicBezTo>
                    <a:pt x="2673" y="1722"/>
                    <a:pt x="2115" y="870"/>
                    <a:pt x="1673" y="427"/>
                  </a:cubicBezTo>
                  <a:cubicBezTo>
                    <a:pt x="1542" y="312"/>
                    <a:pt x="1427" y="165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19"/>
            <p:cNvSpPr/>
            <p:nvPr/>
          </p:nvSpPr>
          <p:spPr>
            <a:xfrm>
              <a:off x="8248708" y="1465284"/>
              <a:ext cx="199578" cy="218932"/>
            </a:xfrm>
            <a:custGeom>
              <a:rect b="b" l="l" r="r" t="t"/>
              <a:pathLst>
                <a:path extrusionOk="0" h="6708" w="6115">
                  <a:moveTo>
                    <a:pt x="1900" y="6703"/>
                  </a:moveTo>
                  <a:lnTo>
                    <a:pt x="1900" y="6703"/>
                  </a:lnTo>
                  <a:cubicBezTo>
                    <a:pt x="1901" y="6704"/>
                    <a:pt x="1901" y="6706"/>
                    <a:pt x="1902" y="6707"/>
                  </a:cubicBezTo>
                  <a:cubicBezTo>
                    <a:pt x="1902" y="6706"/>
                    <a:pt x="1901" y="6704"/>
                    <a:pt x="1900" y="6703"/>
                  </a:cubicBezTo>
                  <a:close/>
                  <a:moveTo>
                    <a:pt x="1593" y="0"/>
                  </a:moveTo>
                  <a:cubicBezTo>
                    <a:pt x="1195" y="0"/>
                    <a:pt x="805" y="155"/>
                    <a:pt x="574" y="446"/>
                  </a:cubicBezTo>
                  <a:cubicBezTo>
                    <a:pt x="1" y="1101"/>
                    <a:pt x="476" y="2068"/>
                    <a:pt x="1132" y="2101"/>
                  </a:cubicBezTo>
                  <a:cubicBezTo>
                    <a:pt x="1151" y="2102"/>
                    <a:pt x="1170" y="2103"/>
                    <a:pt x="1188" y="2103"/>
                  </a:cubicBezTo>
                  <a:cubicBezTo>
                    <a:pt x="1800" y="2103"/>
                    <a:pt x="2013" y="1584"/>
                    <a:pt x="1886" y="1282"/>
                  </a:cubicBezTo>
                  <a:cubicBezTo>
                    <a:pt x="1830" y="1113"/>
                    <a:pt x="1677" y="993"/>
                    <a:pt x="1500" y="993"/>
                  </a:cubicBezTo>
                  <a:cubicBezTo>
                    <a:pt x="1471" y="993"/>
                    <a:pt x="1441" y="996"/>
                    <a:pt x="1410" y="1003"/>
                  </a:cubicBezTo>
                  <a:cubicBezTo>
                    <a:pt x="1263" y="1019"/>
                    <a:pt x="1148" y="1167"/>
                    <a:pt x="1165" y="1314"/>
                  </a:cubicBezTo>
                  <a:cubicBezTo>
                    <a:pt x="1165" y="1470"/>
                    <a:pt x="1289" y="1567"/>
                    <a:pt x="1414" y="1567"/>
                  </a:cubicBezTo>
                  <a:cubicBezTo>
                    <a:pt x="1487" y="1567"/>
                    <a:pt x="1559" y="1534"/>
                    <a:pt x="1607" y="1462"/>
                  </a:cubicBezTo>
                  <a:cubicBezTo>
                    <a:pt x="1647" y="1399"/>
                    <a:pt x="1689" y="1374"/>
                    <a:pt x="1725" y="1374"/>
                  </a:cubicBezTo>
                  <a:cubicBezTo>
                    <a:pt x="1795" y="1374"/>
                    <a:pt x="1847" y="1464"/>
                    <a:pt x="1837" y="1560"/>
                  </a:cubicBezTo>
                  <a:cubicBezTo>
                    <a:pt x="1747" y="1791"/>
                    <a:pt x="1517" y="1941"/>
                    <a:pt x="1272" y="1941"/>
                  </a:cubicBezTo>
                  <a:cubicBezTo>
                    <a:pt x="1204" y="1941"/>
                    <a:pt x="1134" y="1930"/>
                    <a:pt x="1066" y="1904"/>
                  </a:cubicBezTo>
                  <a:cubicBezTo>
                    <a:pt x="656" y="1790"/>
                    <a:pt x="460" y="1052"/>
                    <a:pt x="1017" y="659"/>
                  </a:cubicBezTo>
                  <a:cubicBezTo>
                    <a:pt x="1143" y="566"/>
                    <a:pt x="1328" y="517"/>
                    <a:pt x="1534" y="517"/>
                  </a:cubicBezTo>
                  <a:cubicBezTo>
                    <a:pt x="2130" y="517"/>
                    <a:pt x="2902" y="930"/>
                    <a:pt x="2951" y="1904"/>
                  </a:cubicBezTo>
                  <a:cubicBezTo>
                    <a:pt x="2951" y="3085"/>
                    <a:pt x="2033" y="4117"/>
                    <a:pt x="1771" y="4888"/>
                  </a:cubicBezTo>
                  <a:cubicBezTo>
                    <a:pt x="1417" y="5950"/>
                    <a:pt x="1853" y="6617"/>
                    <a:pt x="1900" y="6703"/>
                  </a:cubicBezTo>
                  <a:lnTo>
                    <a:pt x="1900" y="6703"/>
                  </a:lnTo>
                  <a:cubicBezTo>
                    <a:pt x="1607" y="6146"/>
                    <a:pt x="1591" y="5493"/>
                    <a:pt x="1853" y="4920"/>
                  </a:cubicBezTo>
                  <a:cubicBezTo>
                    <a:pt x="2050" y="4396"/>
                    <a:pt x="2492" y="3839"/>
                    <a:pt x="2804" y="3134"/>
                  </a:cubicBezTo>
                  <a:cubicBezTo>
                    <a:pt x="2918" y="2921"/>
                    <a:pt x="3000" y="2675"/>
                    <a:pt x="3066" y="2429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66" y="4396"/>
                    <a:pt x="4263" y="4920"/>
                  </a:cubicBezTo>
                  <a:cubicBezTo>
                    <a:pt x="4525" y="5494"/>
                    <a:pt x="4508" y="6150"/>
                    <a:pt x="4213" y="6707"/>
                  </a:cubicBezTo>
                  <a:cubicBezTo>
                    <a:pt x="4246" y="6658"/>
                    <a:pt x="4705" y="5970"/>
                    <a:pt x="4344" y="4888"/>
                  </a:cubicBezTo>
                  <a:cubicBezTo>
                    <a:pt x="4082" y="4117"/>
                    <a:pt x="3164" y="3068"/>
                    <a:pt x="3164" y="1904"/>
                  </a:cubicBezTo>
                  <a:cubicBezTo>
                    <a:pt x="3213" y="930"/>
                    <a:pt x="3986" y="517"/>
                    <a:pt x="4582" y="517"/>
                  </a:cubicBezTo>
                  <a:cubicBezTo>
                    <a:pt x="4787" y="517"/>
                    <a:pt x="4972" y="566"/>
                    <a:pt x="5098" y="659"/>
                  </a:cubicBezTo>
                  <a:cubicBezTo>
                    <a:pt x="5656" y="1052"/>
                    <a:pt x="5459" y="1790"/>
                    <a:pt x="5049" y="1904"/>
                  </a:cubicBezTo>
                  <a:cubicBezTo>
                    <a:pt x="4978" y="1931"/>
                    <a:pt x="4905" y="1943"/>
                    <a:pt x="4834" y="1943"/>
                  </a:cubicBezTo>
                  <a:cubicBezTo>
                    <a:pt x="4598" y="1943"/>
                    <a:pt x="4384" y="1804"/>
                    <a:pt x="4295" y="1577"/>
                  </a:cubicBezTo>
                  <a:cubicBezTo>
                    <a:pt x="4274" y="1480"/>
                    <a:pt x="4322" y="1391"/>
                    <a:pt x="4391" y="1391"/>
                  </a:cubicBezTo>
                  <a:cubicBezTo>
                    <a:pt x="4427" y="1391"/>
                    <a:pt x="4469" y="1416"/>
                    <a:pt x="4508" y="1478"/>
                  </a:cubicBezTo>
                  <a:cubicBezTo>
                    <a:pt x="4563" y="1550"/>
                    <a:pt x="4639" y="1583"/>
                    <a:pt x="4713" y="1583"/>
                  </a:cubicBezTo>
                  <a:cubicBezTo>
                    <a:pt x="4840" y="1583"/>
                    <a:pt x="4961" y="1486"/>
                    <a:pt x="4951" y="1331"/>
                  </a:cubicBezTo>
                  <a:cubicBezTo>
                    <a:pt x="4967" y="1183"/>
                    <a:pt x="4869" y="1036"/>
                    <a:pt x="4705" y="1019"/>
                  </a:cubicBezTo>
                  <a:cubicBezTo>
                    <a:pt x="4677" y="1012"/>
                    <a:pt x="4649" y="1009"/>
                    <a:pt x="4620" y="1009"/>
                  </a:cubicBezTo>
                  <a:cubicBezTo>
                    <a:pt x="4451" y="1009"/>
                    <a:pt x="4288" y="1129"/>
                    <a:pt x="4246" y="1298"/>
                  </a:cubicBezTo>
                  <a:cubicBezTo>
                    <a:pt x="4119" y="1600"/>
                    <a:pt x="4347" y="2119"/>
                    <a:pt x="4945" y="2119"/>
                  </a:cubicBezTo>
                  <a:cubicBezTo>
                    <a:pt x="4963" y="2119"/>
                    <a:pt x="4981" y="2119"/>
                    <a:pt x="5000" y="2118"/>
                  </a:cubicBezTo>
                  <a:cubicBezTo>
                    <a:pt x="5623" y="2085"/>
                    <a:pt x="6115" y="1118"/>
                    <a:pt x="5541" y="462"/>
                  </a:cubicBezTo>
                  <a:cubicBezTo>
                    <a:pt x="5309" y="162"/>
                    <a:pt x="4915" y="3"/>
                    <a:pt x="4514" y="3"/>
                  </a:cubicBezTo>
                  <a:cubicBezTo>
                    <a:pt x="4039" y="3"/>
                    <a:pt x="3552" y="227"/>
                    <a:pt x="3312" y="708"/>
                  </a:cubicBezTo>
                  <a:cubicBezTo>
                    <a:pt x="3197" y="888"/>
                    <a:pt x="3115" y="1069"/>
                    <a:pt x="3066" y="1282"/>
                  </a:cubicBezTo>
                  <a:cubicBezTo>
                    <a:pt x="3000" y="1069"/>
                    <a:pt x="2918" y="888"/>
                    <a:pt x="2804" y="708"/>
                  </a:cubicBezTo>
                  <a:cubicBezTo>
                    <a:pt x="2562" y="225"/>
                    <a:pt x="2071" y="0"/>
                    <a:pt x="1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19"/>
            <p:cNvSpPr/>
            <p:nvPr/>
          </p:nvSpPr>
          <p:spPr>
            <a:xfrm>
              <a:off x="8087153" y="1576643"/>
              <a:ext cx="170139" cy="267530"/>
            </a:xfrm>
            <a:custGeom>
              <a:rect b="b" l="l" r="r" t="t"/>
              <a:pathLst>
                <a:path extrusionOk="0" h="8197" w="5213">
                  <a:moveTo>
                    <a:pt x="4115" y="0"/>
                  </a:moveTo>
                  <a:cubicBezTo>
                    <a:pt x="4115" y="0"/>
                    <a:pt x="4115" y="0"/>
                    <a:pt x="4115" y="0"/>
                  </a:cubicBezTo>
                  <a:cubicBezTo>
                    <a:pt x="4115" y="1"/>
                    <a:pt x="4115" y="1"/>
                    <a:pt x="4115" y="1"/>
                  </a:cubicBezTo>
                  <a:lnTo>
                    <a:pt x="4115" y="1"/>
                  </a:lnTo>
                  <a:cubicBezTo>
                    <a:pt x="4115" y="1"/>
                    <a:pt x="4115" y="0"/>
                    <a:pt x="4115" y="0"/>
                  </a:cubicBezTo>
                  <a:close/>
                  <a:moveTo>
                    <a:pt x="4115" y="1"/>
                  </a:moveTo>
                  <a:lnTo>
                    <a:pt x="4115" y="1"/>
                  </a:lnTo>
                  <a:cubicBezTo>
                    <a:pt x="4120" y="30"/>
                    <a:pt x="4182" y="631"/>
                    <a:pt x="3803" y="820"/>
                  </a:cubicBezTo>
                  <a:cubicBezTo>
                    <a:pt x="3410" y="1033"/>
                    <a:pt x="2853" y="1508"/>
                    <a:pt x="3443" y="2049"/>
                  </a:cubicBezTo>
                  <a:cubicBezTo>
                    <a:pt x="4033" y="2590"/>
                    <a:pt x="4213" y="3328"/>
                    <a:pt x="3689" y="4066"/>
                  </a:cubicBezTo>
                  <a:cubicBezTo>
                    <a:pt x="3689" y="4066"/>
                    <a:pt x="3984" y="2967"/>
                    <a:pt x="3262" y="2476"/>
                  </a:cubicBezTo>
                  <a:cubicBezTo>
                    <a:pt x="3063" y="2343"/>
                    <a:pt x="2904" y="2306"/>
                    <a:pt x="2789" y="2306"/>
                  </a:cubicBezTo>
                  <a:cubicBezTo>
                    <a:pt x="2648" y="2306"/>
                    <a:pt x="2574" y="2361"/>
                    <a:pt x="2574" y="2361"/>
                  </a:cubicBezTo>
                  <a:cubicBezTo>
                    <a:pt x="2623" y="2492"/>
                    <a:pt x="2672" y="2623"/>
                    <a:pt x="2689" y="2771"/>
                  </a:cubicBezTo>
                  <a:cubicBezTo>
                    <a:pt x="2689" y="3000"/>
                    <a:pt x="2213" y="3361"/>
                    <a:pt x="2558" y="3738"/>
                  </a:cubicBezTo>
                  <a:cubicBezTo>
                    <a:pt x="2918" y="4131"/>
                    <a:pt x="3148" y="4918"/>
                    <a:pt x="1951" y="5787"/>
                  </a:cubicBezTo>
                  <a:cubicBezTo>
                    <a:pt x="1951" y="5787"/>
                    <a:pt x="2558" y="4426"/>
                    <a:pt x="2197" y="3721"/>
                  </a:cubicBezTo>
                  <a:cubicBezTo>
                    <a:pt x="1836" y="2984"/>
                    <a:pt x="1377" y="3148"/>
                    <a:pt x="968" y="2558"/>
                  </a:cubicBezTo>
                  <a:cubicBezTo>
                    <a:pt x="968" y="2558"/>
                    <a:pt x="1" y="3082"/>
                    <a:pt x="738" y="4229"/>
                  </a:cubicBezTo>
                  <a:cubicBezTo>
                    <a:pt x="1607" y="5574"/>
                    <a:pt x="541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19"/>
            <p:cNvSpPr/>
            <p:nvPr/>
          </p:nvSpPr>
          <p:spPr>
            <a:xfrm>
              <a:off x="8236959" y="1543484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lnTo>
                    <a:pt x="2574" y="0"/>
                  </a:ln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303"/>
                    <a:pt x="1388" y="2641"/>
                    <a:pt x="1192" y="2641"/>
                  </a:cubicBezTo>
                  <a:cubicBezTo>
                    <a:pt x="1183" y="2641"/>
                    <a:pt x="1174" y="2641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6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00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19"/>
            <p:cNvSpPr/>
            <p:nvPr/>
          </p:nvSpPr>
          <p:spPr>
            <a:xfrm>
              <a:off x="8040611" y="1823252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63"/>
                    <a:pt x="1656" y="509"/>
                  </a:cubicBezTo>
                  <a:cubicBezTo>
                    <a:pt x="1295" y="755"/>
                    <a:pt x="1" y="2427"/>
                    <a:pt x="3590" y="4263"/>
                  </a:cubicBezTo>
                  <a:lnTo>
                    <a:pt x="3590" y="4263"/>
                  </a:lnTo>
                  <a:cubicBezTo>
                    <a:pt x="3590" y="4263"/>
                    <a:pt x="2738" y="3771"/>
                    <a:pt x="2640" y="2476"/>
                  </a:cubicBezTo>
                  <a:cubicBezTo>
                    <a:pt x="2541" y="1181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19"/>
            <p:cNvSpPr/>
            <p:nvPr/>
          </p:nvSpPr>
          <p:spPr>
            <a:xfrm>
              <a:off x="7897790" y="1908632"/>
              <a:ext cx="256792" cy="189363"/>
            </a:xfrm>
            <a:custGeom>
              <a:rect b="b" l="l" r="r" t="t"/>
              <a:pathLst>
                <a:path extrusionOk="0" h="5802" w="7868">
                  <a:moveTo>
                    <a:pt x="4658" y="1"/>
                  </a:moveTo>
                  <a:cubicBezTo>
                    <a:pt x="4516" y="1"/>
                    <a:pt x="4378" y="46"/>
                    <a:pt x="4245" y="139"/>
                  </a:cubicBezTo>
                  <a:cubicBezTo>
                    <a:pt x="3880" y="403"/>
                    <a:pt x="3660" y="609"/>
                    <a:pt x="3474" y="609"/>
                  </a:cubicBezTo>
                  <a:cubicBezTo>
                    <a:pt x="3418" y="609"/>
                    <a:pt x="3364" y="590"/>
                    <a:pt x="3311" y="548"/>
                  </a:cubicBezTo>
                  <a:lnTo>
                    <a:pt x="3311" y="548"/>
                  </a:lnTo>
                  <a:cubicBezTo>
                    <a:pt x="3311" y="548"/>
                    <a:pt x="3000" y="1188"/>
                    <a:pt x="3688" y="1384"/>
                  </a:cubicBezTo>
                  <a:cubicBezTo>
                    <a:pt x="4360" y="1581"/>
                    <a:pt x="4852" y="1712"/>
                    <a:pt x="4737" y="2089"/>
                  </a:cubicBezTo>
                  <a:cubicBezTo>
                    <a:pt x="4639" y="2466"/>
                    <a:pt x="3704" y="2532"/>
                    <a:pt x="2590" y="2712"/>
                  </a:cubicBezTo>
                  <a:cubicBezTo>
                    <a:pt x="1475" y="2892"/>
                    <a:pt x="590" y="3155"/>
                    <a:pt x="623" y="4138"/>
                  </a:cubicBezTo>
                  <a:cubicBezTo>
                    <a:pt x="648" y="4888"/>
                    <a:pt x="506" y="5243"/>
                    <a:pt x="250" y="5243"/>
                  </a:cubicBezTo>
                  <a:cubicBezTo>
                    <a:pt x="176" y="5243"/>
                    <a:pt x="92" y="5213"/>
                    <a:pt x="0" y="5154"/>
                  </a:cubicBezTo>
                  <a:lnTo>
                    <a:pt x="0" y="5154"/>
                  </a:lnTo>
                  <a:cubicBezTo>
                    <a:pt x="0" y="5154"/>
                    <a:pt x="250" y="5801"/>
                    <a:pt x="1202" y="5801"/>
                  </a:cubicBezTo>
                  <a:cubicBezTo>
                    <a:pt x="1395" y="5801"/>
                    <a:pt x="1615" y="5775"/>
                    <a:pt x="1869" y="5712"/>
                  </a:cubicBezTo>
                  <a:cubicBezTo>
                    <a:pt x="3377" y="5335"/>
                    <a:pt x="3573" y="4122"/>
                    <a:pt x="4213" y="3368"/>
                  </a:cubicBezTo>
                  <a:cubicBezTo>
                    <a:pt x="4852" y="2614"/>
                    <a:pt x="5491" y="1991"/>
                    <a:pt x="7868" y="1925"/>
                  </a:cubicBezTo>
                  <a:cubicBezTo>
                    <a:pt x="7868" y="1925"/>
                    <a:pt x="6409" y="1810"/>
                    <a:pt x="5868" y="958"/>
                  </a:cubicBezTo>
                  <a:cubicBezTo>
                    <a:pt x="5461" y="335"/>
                    <a:pt x="5044" y="1"/>
                    <a:pt x="46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19"/>
            <p:cNvSpPr/>
            <p:nvPr/>
          </p:nvSpPr>
          <p:spPr>
            <a:xfrm>
              <a:off x="8028829" y="1986342"/>
              <a:ext cx="250428" cy="205551"/>
            </a:xfrm>
            <a:custGeom>
              <a:rect b="b" l="l" r="r" t="t"/>
              <a:pathLst>
                <a:path extrusionOk="0" h="6298" w="7673">
                  <a:moveTo>
                    <a:pt x="3352" y="0"/>
                  </a:moveTo>
                  <a:cubicBezTo>
                    <a:pt x="3306" y="0"/>
                    <a:pt x="3260" y="1"/>
                    <a:pt x="3214" y="3"/>
                  </a:cubicBezTo>
                  <a:cubicBezTo>
                    <a:pt x="2656" y="20"/>
                    <a:pt x="2099" y="183"/>
                    <a:pt x="1607" y="479"/>
                  </a:cubicBezTo>
                  <a:cubicBezTo>
                    <a:pt x="1443" y="560"/>
                    <a:pt x="1279" y="692"/>
                    <a:pt x="1132" y="823"/>
                  </a:cubicBezTo>
                  <a:cubicBezTo>
                    <a:pt x="1" y="1806"/>
                    <a:pt x="362" y="3888"/>
                    <a:pt x="1706" y="4216"/>
                  </a:cubicBezTo>
                  <a:cubicBezTo>
                    <a:pt x="1838" y="4248"/>
                    <a:pt x="1975" y="4264"/>
                    <a:pt x="2111" y="4264"/>
                  </a:cubicBezTo>
                  <a:cubicBezTo>
                    <a:pt x="2597" y="4264"/>
                    <a:pt x="3076" y="4063"/>
                    <a:pt x="3345" y="3691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5" y="1923"/>
                    <a:pt x="2806" y="1763"/>
                    <a:pt x="2471" y="1763"/>
                  </a:cubicBezTo>
                  <a:cubicBezTo>
                    <a:pt x="2281" y="1763"/>
                    <a:pt x="2090" y="1814"/>
                    <a:pt x="1919" y="1921"/>
                  </a:cubicBezTo>
                  <a:cubicBezTo>
                    <a:pt x="1640" y="2085"/>
                    <a:pt x="1509" y="2413"/>
                    <a:pt x="1607" y="2724"/>
                  </a:cubicBezTo>
                  <a:cubicBezTo>
                    <a:pt x="1624" y="2822"/>
                    <a:pt x="1673" y="2904"/>
                    <a:pt x="1738" y="2970"/>
                  </a:cubicBezTo>
                  <a:cubicBezTo>
                    <a:pt x="1846" y="3071"/>
                    <a:pt x="1988" y="3114"/>
                    <a:pt x="2128" y="3114"/>
                  </a:cubicBezTo>
                  <a:cubicBezTo>
                    <a:pt x="2374" y="3114"/>
                    <a:pt x="2615" y="2983"/>
                    <a:pt x="2656" y="2806"/>
                  </a:cubicBezTo>
                  <a:cubicBezTo>
                    <a:pt x="2715" y="2555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4"/>
                  </a:cubicBezTo>
                  <a:cubicBezTo>
                    <a:pt x="1902" y="2380"/>
                    <a:pt x="1919" y="2527"/>
                    <a:pt x="1837" y="2527"/>
                  </a:cubicBezTo>
                  <a:cubicBezTo>
                    <a:pt x="1832" y="2528"/>
                    <a:pt x="1827" y="2529"/>
                    <a:pt x="1822" y="2529"/>
                  </a:cubicBezTo>
                  <a:cubicBezTo>
                    <a:pt x="1738" y="2529"/>
                    <a:pt x="1738" y="2396"/>
                    <a:pt x="1738" y="2396"/>
                  </a:cubicBezTo>
                  <a:cubicBezTo>
                    <a:pt x="1738" y="2200"/>
                    <a:pt x="1837" y="2019"/>
                    <a:pt x="2017" y="1937"/>
                  </a:cubicBezTo>
                  <a:cubicBezTo>
                    <a:pt x="2159" y="1864"/>
                    <a:pt x="2310" y="1829"/>
                    <a:pt x="2460" y="1829"/>
                  </a:cubicBezTo>
                  <a:cubicBezTo>
                    <a:pt x="2779" y="1829"/>
                    <a:pt x="3090" y="1986"/>
                    <a:pt x="3279" y="2265"/>
                  </a:cubicBezTo>
                  <a:cubicBezTo>
                    <a:pt x="3541" y="2691"/>
                    <a:pt x="3525" y="3232"/>
                    <a:pt x="3246" y="3642"/>
                  </a:cubicBezTo>
                  <a:cubicBezTo>
                    <a:pt x="3008" y="3956"/>
                    <a:pt x="2576" y="4136"/>
                    <a:pt x="2136" y="4136"/>
                  </a:cubicBezTo>
                  <a:cubicBezTo>
                    <a:pt x="2003" y="4136"/>
                    <a:pt x="1868" y="4119"/>
                    <a:pt x="1738" y="4085"/>
                  </a:cubicBezTo>
                  <a:cubicBezTo>
                    <a:pt x="525" y="3773"/>
                    <a:pt x="198" y="1855"/>
                    <a:pt x="1247" y="954"/>
                  </a:cubicBezTo>
                  <a:cubicBezTo>
                    <a:pt x="1724" y="499"/>
                    <a:pt x="2306" y="326"/>
                    <a:pt x="2894" y="326"/>
                  </a:cubicBezTo>
                  <a:cubicBezTo>
                    <a:pt x="3600" y="326"/>
                    <a:pt x="4315" y="575"/>
                    <a:pt x="4869" y="888"/>
                  </a:cubicBezTo>
                  <a:cubicBezTo>
                    <a:pt x="5803" y="1413"/>
                    <a:pt x="6541" y="2249"/>
                    <a:pt x="6934" y="3265"/>
                  </a:cubicBezTo>
                  <a:cubicBezTo>
                    <a:pt x="7262" y="4068"/>
                    <a:pt x="7443" y="4921"/>
                    <a:pt x="7443" y="5789"/>
                  </a:cubicBezTo>
                  <a:cubicBezTo>
                    <a:pt x="7443" y="5970"/>
                    <a:pt x="7426" y="6134"/>
                    <a:pt x="7393" y="6297"/>
                  </a:cubicBezTo>
                  <a:cubicBezTo>
                    <a:pt x="7410" y="6232"/>
                    <a:pt x="7426" y="6166"/>
                    <a:pt x="7443" y="6084"/>
                  </a:cubicBezTo>
                  <a:lnTo>
                    <a:pt x="7443" y="6068"/>
                  </a:lnTo>
                  <a:cubicBezTo>
                    <a:pt x="7672" y="4871"/>
                    <a:pt x="7525" y="3626"/>
                    <a:pt x="7000" y="2527"/>
                  </a:cubicBezTo>
                  <a:cubicBezTo>
                    <a:pt x="6315" y="1109"/>
                    <a:pt x="4963" y="0"/>
                    <a:pt x="33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19"/>
            <p:cNvSpPr/>
            <p:nvPr/>
          </p:nvSpPr>
          <p:spPr>
            <a:xfrm>
              <a:off x="8167702" y="2049234"/>
              <a:ext cx="99251" cy="106268"/>
            </a:xfrm>
            <a:custGeom>
              <a:rect b="b" l="l" r="r" t="t"/>
              <a:pathLst>
                <a:path extrusionOk="0" h="3256" w="3041">
                  <a:moveTo>
                    <a:pt x="733" y="0"/>
                  </a:moveTo>
                  <a:cubicBezTo>
                    <a:pt x="66" y="0"/>
                    <a:pt x="1" y="784"/>
                    <a:pt x="1089" y="961"/>
                  </a:cubicBezTo>
                  <a:cubicBezTo>
                    <a:pt x="2352" y="1158"/>
                    <a:pt x="3040" y="3256"/>
                    <a:pt x="3040" y="3256"/>
                  </a:cubicBezTo>
                  <a:cubicBezTo>
                    <a:pt x="3040" y="3256"/>
                    <a:pt x="2729" y="994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19"/>
            <p:cNvSpPr/>
            <p:nvPr/>
          </p:nvSpPr>
          <p:spPr>
            <a:xfrm>
              <a:off x="7968940" y="2040455"/>
              <a:ext cx="169617" cy="147489"/>
            </a:xfrm>
            <a:custGeom>
              <a:rect b="b" l="l" r="r" t="t"/>
              <a:pathLst>
                <a:path extrusionOk="0" h="4519" w="5197">
                  <a:moveTo>
                    <a:pt x="2164" y="1"/>
                  </a:moveTo>
                  <a:lnTo>
                    <a:pt x="2164" y="1"/>
                  </a:lnTo>
                  <a:cubicBezTo>
                    <a:pt x="2000" y="214"/>
                    <a:pt x="1885" y="443"/>
                    <a:pt x="1820" y="689"/>
                  </a:cubicBezTo>
                  <a:cubicBezTo>
                    <a:pt x="1688" y="1099"/>
                    <a:pt x="1131" y="1328"/>
                    <a:pt x="557" y="1705"/>
                  </a:cubicBezTo>
                  <a:cubicBezTo>
                    <a:pt x="0" y="2082"/>
                    <a:pt x="82" y="2705"/>
                    <a:pt x="213" y="3049"/>
                  </a:cubicBezTo>
                  <a:cubicBezTo>
                    <a:pt x="262" y="3279"/>
                    <a:pt x="246" y="3525"/>
                    <a:pt x="131" y="3722"/>
                  </a:cubicBezTo>
                  <a:cubicBezTo>
                    <a:pt x="393" y="3492"/>
                    <a:pt x="705" y="3328"/>
                    <a:pt x="1049" y="3246"/>
                  </a:cubicBezTo>
                  <a:cubicBezTo>
                    <a:pt x="1672" y="3049"/>
                    <a:pt x="1656" y="2754"/>
                    <a:pt x="1639" y="2295"/>
                  </a:cubicBezTo>
                  <a:cubicBezTo>
                    <a:pt x="1624" y="1867"/>
                    <a:pt x="1823" y="1853"/>
                    <a:pt x="1849" y="1853"/>
                  </a:cubicBezTo>
                  <a:cubicBezTo>
                    <a:pt x="1851" y="1853"/>
                    <a:pt x="1852" y="1853"/>
                    <a:pt x="1852" y="1853"/>
                  </a:cubicBezTo>
                  <a:cubicBezTo>
                    <a:pt x="1857" y="1853"/>
                    <a:pt x="1861" y="1853"/>
                    <a:pt x="1865" y="1853"/>
                  </a:cubicBezTo>
                  <a:cubicBezTo>
                    <a:pt x="2145" y="1853"/>
                    <a:pt x="2082" y="2382"/>
                    <a:pt x="2065" y="2672"/>
                  </a:cubicBezTo>
                  <a:cubicBezTo>
                    <a:pt x="2033" y="2968"/>
                    <a:pt x="1934" y="3574"/>
                    <a:pt x="2475" y="4164"/>
                  </a:cubicBezTo>
                  <a:cubicBezTo>
                    <a:pt x="2717" y="4428"/>
                    <a:pt x="3038" y="4518"/>
                    <a:pt x="3356" y="4518"/>
                  </a:cubicBezTo>
                  <a:cubicBezTo>
                    <a:pt x="3750" y="4518"/>
                    <a:pt x="4141" y="4380"/>
                    <a:pt x="4377" y="4262"/>
                  </a:cubicBezTo>
                  <a:cubicBezTo>
                    <a:pt x="4487" y="4217"/>
                    <a:pt x="4603" y="4194"/>
                    <a:pt x="4717" y="4194"/>
                  </a:cubicBezTo>
                  <a:cubicBezTo>
                    <a:pt x="4890" y="4194"/>
                    <a:pt x="5058" y="4246"/>
                    <a:pt x="5196" y="4344"/>
                  </a:cubicBezTo>
                  <a:cubicBezTo>
                    <a:pt x="5065" y="3476"/>
                    <a:pt x="4622" y="3197"/>
                    <a:pt x="4000" y="3131"/>
                  </a:cubicBezTo>
                  <a:cubicBezTo>
                    <a:pt x="3360" y="3066"/>
                    <a:pt x="2524" y="2853"/>
                    <a:pt x="2180" y="1771"/>
                  </a:cubicBezTo>
                  <a:cubicBezTo>
                    <a:pt x="1852" y="706"/>
                    <a:pt x="2164" y="1"/>
                    <a:pt x="216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19"/>
            <p:cNvSpPr/>
            <p:nvPr/>
          </p:nvSpPr>
          <p:spPr>
            <a:xfrm>
              <a:off x="7995670" y="2139967"/>
              <a:ext cx="42298" cy="64753"/>
            </a:xfrm>
            <a:custGeom>
              <a:rect b="b" l="l" r="r" t="t"/>
              <a:pathLst>
                <a:path extrusionOk="0" h="1984" w="1296">
                  <a:moveTo>
                    <a:pt x="951" y="0"/>
                  </a:moveTo>
                  <a:lnTo>
                    <a:pt x="951" y="0"/>
                  </a:ln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35"/>
                    <a:pt x="115" y="1295"/>
                  </a:cubicBezTo>
                  <a:cubicBezTo>
                    <a:pt x="181" y="1525"/>
                    <a:pt x="230" y="1754"/>
                    <a:pt x="263" y="1984"/>
                  </a:cubicBezTo>
                  <a:cubicBezTo>
                    <a:pt x="263" y="1984"/>
                    <a:pt x="263" y="1853"/>
                    <a:pt x="771" y="1558"/>
                  </a:cubicBezTo>
                  <a:cubicBezTo>
                    <a:pt x="1296" y="1263"/>
                    <a:pt x="1099" y="836"/>
                    <a:pt x="1001" y="574"/>
                  </a:cubicBezTo>
                  <a:cubicBezTo>
                    <a:pt x="951" y="377"/>
                    <a:pt x="935" y="197"/>
                    <a:pt x="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19"/>
            <p:cNvSpPr/>
            <p:nvPr/>
          </p:nvSpPr>
          <p:spPr>
            <a:xfrm>
              <a:off x="7808983" y="1859154"/>
              <a:ext cx="226308" cy="159467"/>
            </a:xfrm>
            <a:custGeom>
              <a:rect b="b" l="l" r="r" t="t"/>
              <a:pathLst>
                <a:path extrusionOk="0" h="4886" w="6934">
                  <a:moveTo>
                    <a:pt x="5009" y="0"/>
                  </a:moveTo>
                  <a:cubicBezTo>
                    <a:pt x="4786" y="0"/>
                    <a:pt x="4536" y="54"/>
                    <a:pt x="4262" y="179"/>
                  </a:cubicBezTo>
                  <a:cubicBezTo>
                    <a:pt x="2787" y="835"/>
                    <a:pt x="3065" y="3310"/>
                    <a:pt x="4803" y="3654"/>
                  </a:cubicBezTo>
                  <a:cubicBezTo>
                    <a:pt x="4999" y="3703"/>
                    <a:pt x="5213" y="3736"/>
                    <a:pt x="5376" y="3753"/>
                  </a:cubicBezTo>
                  <a:cubicBezTo>
                    <a:pt x="4917" y="3835"/>
                    <a:pt x="4475" y="3982"/>
                    <a:pt x="4065" y="4195"/>
                  </a:cubicBezTo>
                  <a:cubicBezTo>
                    <a:pt x="3918" y="4261"/>
                    <a:pt x="3672" y="4343"/>
                    <a:pt x="3639" y="4359"/>
                  </a:cubicBezTo>
                  <a:cubicBezTo>
                    <a:pt x="3186" y="4531"/>
                    <a:pt x="2758" y="4607"/>
                    <a:pt x="2372" y="4607"/>
                  </a:cubicBezTo>
                  <a:cubicBezTo>
                    <a:pt x="1541" y="4607"/>
                    <a:pt x="903" y="4256"/>
                    <a:pt x="623" y="3753"/>
                  </a:cubicBezTo>
                  <a:cubicBezTo>
                    <a:pt x="377" y="3359"/>
                    <a:pt x="361" y="2851"/>
                    <a:pt x="574" y="2441"/>
                  </a:cubicBezTo>
                  <a:cubicBezTo>
                    <a:pt x="590" y="2441"/>
                    <a:pt x="590" y="2425"/>
                    <a:pt x="590" y="2409"/>
                  </a:cubicBezTo>
                  <a:cubicBezTo>
                    <a:pt x="804" y="2100"/>
                    <a:pt x="1144" y="1953"/>
                    <a:pt x="1459" y="1953"/>
                  </a:cubicBezTo>
                  <a:cubicBezTo>
                    <a:pt x="1747" y="1953"/>
                    <a:pt x="2014" y="2076"/>
                    <a:pt x="2147" y="2310"/>
                  </a:cubicBezTo>
                  <a:cubicBezTo>
                    <a:pt x="2262" y="2458"/>
                    <a:pt x="2311" y="2622"/>
                    <a:pt x="2311" y="2802"/>
                  </a:cubicBezTo>
                  <a:cubicBezTo>
                    <a:pt x="2311" y="2949"/>
                    <a:pt x="2262" y="3097"/>
                    <a:pt x="2147" y="3212"/>
                  </a:cubicBezTo>
                  <a:cubicBezTo>
                    <a:pt x="2041" y="3302"/>
                    <a:pt x="1983" y="3331"/>
                    <a:pt x="1953" y="3331"/>
                  </a:cubicBezTo>
                  <a:cubicBezTo>
                    <a:pt x="1922" y="3331"/>
                    <a:pt x="1918" y="3302"/>
                    <a:pt x="1918" y="3277"/>
                  </a:cubicBezTo>
                  <a:cubicBezTo>
                    <a:pt x="2000" y="3130"/>
                    <a:pt x="1967" y="2949"/>
                    <a:pt x="1836" y="2818"/>
                  </a:cubicBezTo>
                  <a:cubicBezTo>
                    <a:pt x="1761" y="2762"/>
                    <a:pt x="1675" y="2737"/>
                    <a:pt x="1591" y="2737"/>
                  </a:cubicBezTo>
                  <a:cubicBezTo>
                    <a:pt x="1380" y="2737"/>
                    <a:pt x="1176" y="2896"/>
                    <a:pt x="1164" y="3130"/>
                  </a:cubicBezTo>
                  <a:cubicBezTo>
                    <a:pt x="1164" y="3409"/>
                    <a:pt x="1416" y="3544"/>
                    <a:pt x="1675" y="3544"/>
                  </a:cubicBezTo>
                  <a:cubicBezTo>
                    <a:pt x="1795" y="3544"/>
                    <a:pt x="1917" y="3515"/>
                    <a:pt x="2016" y="3458"/>
                  </a:cubicBezTo>
                  <a:lnTo>
                    <a:pt x="2049" y="3425"/>
                  </a:lnTo>
                  <a:cubicBezTo>
                    <a:pt x="2065" y="3408"/>
                    <a:pt x="2098" y="3392"/>
                    <a:pt x="2115" y="3376"/>
                  </a:cubicBezTo>
                  <a:cubicBezTo>
                    <a:pt x="2410" y="3097"/>
                    <a:pt x="2459" y="2622"/>
                    <a:pt x="2197" y="2294"/>
                  </a:cubicBezTo>
                  <a:cubicBezTo>
                    <a:pt x="2058" y="2017"/>
                    <a:pt x="1746" y="1866"/>
                    <a:pt x="1410" y="1866"/>
                  </a:cubicBezTo>
                  <a:cubicBezTo>
                    <a:pt x="1070" y="1866"/>
                    <a:pt x="706" y="2021"/>
                    <a:pt x="475" y="2359"/>
                  </a:cubicBezTo>
                  <a:cubicBezTo>
                    <a:pt x="0" y="3097"/>
                    <a:pt x="213" y="4097"/>
                    <a:pt x="951" y="4589"/>
                  </a:cubicBezTo>
                  <a:cubicBezTo>
                    <a:pt x="1316" y="4786"/>
                    <a:pt x="1738" y="4885"/>
                    <a:pt x="2151" y="4885"/>
                  </a:cubicBezTo>
                  <a:cubicBezTo>
                    <a:pt x="2182" y="4885"/>
                    <a:pt x="2214" y="4885"/>
                    <a:pt x="2246" y="4884"/>
                  </a:cubicBezTo>
                  <a:cubicBezTo>
                    <a:pt x="3147" y="4851"/>
                    <a:pt x="3868" y="4359"/>
                    <a:pt x="5049" y="3999"/>
                  </a:cubicBezTo>
                  <a:cubicBezTo>
                    <a:pt x="5475" y="3900"/>
                    <a:pt x="5917" y="3835"/>
                    <a:pt x="6360" y="3802"/>
                  </a:cubicBezTo>
                  <a:cubicBezTo>
                    <a:pt x="6557" y="3785"/>
                    <a:pt x="6753" y="3720"/>
                    <a:pt x="6934" y="3622"/>
                  </a:cubicBezTo>
                  <a:lnTo>
                    <a:pt x="6934" y="3622"/>
                  </a:lnTo>
                  <a:cubicBezTo>
                    <a:pt x="6934" y="3622"/>
                    <a:pt x="6811" y="3650"/>
                    <a:pt x="6655" y="3650"/>
                  </a:cubicBezTo>
                  <a:cubicBezTo>
                    <a:pt x="6499" y="3650"/>
                    <a:pt x="6311" y="3622"/>
                    <a:pt x="6180" y="3507"/>
                  </a:cubicBezTo>
                  <a:cubicBezTo>
                    <a:pt x="5917" y="3277"/>
                    <a:pt x="5934" y="3359"/>
                    <a:pt x="5639" y="3277"/>
                  </a:cubicBezTo>
                  <a:cubicBezTo>
                    <a:pt x="5475" y="3228"/>
                    <a:pt x="5376" y="3081"/>
                    <a:pt x="5376" y="2917"/>
                  </a:cubicBezTo>
                  <a:cubicBezTo>
                    <a:pt x="5180" y="3081"/>
                    <a:pt x="5147" y="3359"/>
                    <a:pt x="5294" y="3572"/>
                  </a:cubicBezTo>
                  <a:cubicBezTo>
                    <a:pt x="5294" y="3572"/>
                    <a:pt x="4573" y="3572"/>
                    <a:pt x="4393" y="3212"/>
                  </a:cubicBezTo>
                  <a:cubicBezTo>
                    <a:pt x="4229" y="2835"/>
                    <a:pt x="4426" y="2835"/>
                    <a:pt x="4573" y="2753"/>
                  </a:cubicBezTo>
                  <a:cubicBezTo>
                    <a:pt x="4721" y="2671"/>
                    <a:pt x="4754" y="2523"/>
                    <a:pt x="4606" y="2327"/>
                  </a:cubicBezTo>
                  <a:cubicBezTo>
                    <a:pt x="4459" y="2114"/>
                    <a:pt x="4475" y="1753"/>
                    <a:pt x="4754" y="1737"/>
                  </a:cubicBezTo>
                  <a:cubicBezTo>
                    <a:pt x="4674" y="1578"/>
                    <a:pt x="4498" y="1472"/>
                    <a:pt x="4321" y="1472"/>
                  </a:cubicBezTo>
                  <a:cubicBezTo>
                    <a:pt x="4279" y="1472"/>
                    <a:pt x="4237" y="1478"/>
                    <a:pt x="4196" y="1491"/>
                  </a:cubicBezTo>
                  <a:cubicBezTo>
                    <a:pt x="3770" y="1556"/>
                    <a:pt x="3754" y="2163"/>
                    <a:pt x="3754" y="2163"/>
                  </a:cubicBezTo>
                  <a:cubicBezTo>
                    <a:pt x="3754" y="2163"/>
                    <a:pt x="3459" y="1425"/>
                    <a:pt x="3950" y="1048"/>
                  </a:cubicBezTo>
                  <a:cubicBezTo>
                    <a:pt x="4135" y="902"/>
                    <a:pt x="4282" y="847"/>
                    <a:pt x="4398" y="847"/>
                  </a:cubicBezTo>
                  <a:cubicBezTo>
                    <a:pt x="4579" y="847"/>
                    <a:pt x="4681" y="983"/>
                    <a:pt x="4721" y="1114"/>
                  </a:cubicBezTo>
                  <a:cubicBezTo>
                    <a:pt x="4774" y="1299"/>
                    <a:pt x="4880" y="1453"/>
                    <a:pt x="5023" y="1453"/>
                  </a:cubicBezTo>
                  <a:cubicBezTo>
                    <a:pt x="5057" y="1453"/>
                    <a:pt x="5093" y="1444"/>
                    <a:pt x="5131" y="1425"/>
                  </a:cubicBezTo>
                  <a:cubicBezTo>
                    <a:pt x="5271" y="1360"/>
                    <a:pt x="5383" y="1267"/>
                    <a:pt x="5480" y="1267"/>
                  </a:cubicBezTo>
                  <a:cubicBezTo>
                    <a:pt x="5531" y="1267"/>
                    <a:pt x="5577" y="1292"/>
                    <a:pt x="5622" y="1360"/>
                  </a:cubicBezTo>
                  <a:cubicBezTo>
                    <a:pt x="5737" y="1605"/>
                    <a:pt x="5622" y="1917"/>
                    <a:pt x="5360" y="2015"/>
                  </a:cubicBezTo>
                  <a:cubicBezTo>
                    <a:pt x="5360" y="2015"/>
                    <a:pt x="5371" y="2016"/>
                    <a:pt x="5391" y="2016"/>
                  </a:cubicBezTo>
                  <a:cubicBezTo>
                    <a:pt x="5531" y="2016"/>
                    <a:pt x="6100" y="1978"/>
                    <a:pt x="6229" y="1376"/>
                  </a:cubicBezTo>
                  <a:cubicBezTo>
                    <a:pt x="6347" y="839"/>
                    <a:pt x="5890" y="0"/>
                    <a:pt x="50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19"/>
            <p:cNvSpPr/>
            <p:nvPr/>
          </p:nvSpPr>
          <p:spPr>
            <a:xfrm>
              <a:off x="7773669" y="1944174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836" y="0"/>
                  </a:moveTo>
                  <a:cubicBezTo>
                    <a:pt x="836" y="0"/>
                    <a:pt x="0" y="918"/>
                    <a:pt x="558" y="1721"/>
                  </a:cubicBezTo>
                  <a:cubicBezTo>
                    <a:pt x="869" y="2180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1"/>
                  </a:cubicBezTo>
                  <a:cubicBezTo>
                    <a:pt x="1180" y="2885"/>
                    <a:pt x="1131" y="3098"/>
                    <a:pt x="1164" y="3311"/>
                  </a:cubicBezTo>
                  <a:cubicBezTo>
                    <a:pt x="1216" y="3220"/>
                    <a:pt x="1310" y="3170"/>
                    <a:pt x="1412" y="3170"/>
                  </a:cubicBezTo>
                  <a:cubicBezTo>
                    <a:pt x="1438" y="3170"/>
                    <a:pt x="1465" y="3173"/>
                    <a:pt x="1492" y="3180"/>
                  </a:cubicBezTo>
                  <a:cubicBezTo>
                    <a:pt x="1597" y="3215"/>
                    <a:pt x="1753" y="3288"/>
                    <a:pt x="1934" y="3288"/>
                  </a:cubicBezTo>
                  <a:cubicBezTo>
                    <a:pt x="2091" y="3288"/>
                    <a:pt x="2267" y="3232"/>
                    <a:pt x="2443" y="3049"/>
                  </a:cubicBezTo>
                  <a:cubicBezTo>
                    <a:pt x="2820" y="2639"/>
                    <a:pt x="3311" y="2869"/>
                    <a:pt x="4655" y="2164"/>
                  </a:cubicBezTo>
                  <a:lnTo>
                    <a:pt x="4655" y="2164"/>
                  </a:lnTo>
                  <a:cubicBezTo>
                    <a:pt x="4655" y="2164"/>
                    <a:pt x="3936" y="2467"/>
                    <a:pt x="3126" y="2467"/>
                  </a:cubicBezTo>
                  <a:cubicBezTo>
                    <a:pt x="2659" y="2467"/>
                    <a:pt x="2162" y="2367"/>
                    <a:pt x="1754" y="2049"/>
                  </a:cubicBezTo>
                  <a:cubicBezTo>
                    <a:pt x="1115" y="1590"/>
                    <a:pt x="771" y="803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19"/>
            <p:cNvSpPr/>
            <p:nvPr/>
          </p:nvSpPr>
          <p:spPr>
            <a:xfrm>
              <a:off x="7974259" y="1702200"/>
              <a:ext cx="145041" cy="205094"/>
            </a:xfrm>
            <a:custGeom>
              <a:rect b="b" l="l" r="r" t="t"/>
              <a:pathLst>
                <a:path extrusionOk="0" h="6284" w="4444">
                  <a:moveTo>
                    <a:pt x="2637" y="0"/>
                  </a:moveTo>
                  <a:cubicBezTo>
                    <a:pt x="2142" y="0"/>
                    <a:pt x="1623" y="207"/>
                    <a:pt x="1280" y="612"/>
                  </a:cubicBezTo>
                  <a:cubicBezTo>
                    <a:pt x="1" y="2235"/>
                    <a:pt x="903" y="4267"/>
                    <a:pt x="1657" y="5119"/>
                  </a:cubicBezTo>
                  <a:cubicBezTo>
                    <a:pt x="2083" y="5644"/>
                    <a:pt x="2640" y="6037"/>
                    <a:pt x="3263" y="6283"/>
                  </a:cubicBezTo>
                  <a:cubicBezTo>
                    <a:pt x="2689" y="6021"/>
                    <a:pt x="2181" y="5611"/>
                    <a:pt x="1771" y="5136"/>
                  </a:cubicBezTo>
                  <a:cubicBezTo>
                    <a:pt x="1493" y="4742"/>
                    <a:pt x="1296" y="4300"/>
                    <a:pt x="1165" y="3841"/>
                  </a:cubicBezTo>
                  <a:cubicBezTo>
                    <a:pt x="1017" y="3316"/>
                    <a:pt x="952" y="2759"/>
                    <a:pt x="1001" y="2218"/>
                  </a:cubicBezTo>
                  <a:cubicBezTo>
                    <a:pt x="1132" y="743"/>
                    <a:pt x="1952" y="202"/>
                    <a:pt x="2706" y="169"/>
                  </a:cubicBezTo>
                  <a:cubicBezTo>
                    <a:pt x="3050" y="169"/>
                    <a:pt x="3394" y="317"/>
                    <a:pt x="3640" y="563"/>
                  </a:cubicBezTo>
                  <a:cubicBezTo>
                    <a:pt x="4279" y="1104"/>
                    <a:pt x="3919" y="2054"/>
                    <a:pt x="3378" y="2267"/>
                  </a:cubicBezTo>
                  <a:cubicBezTo>
                    <a:pt x="3251" y="2340"/>
                    <a:pt x="3110" y="2377"/>
                    <a:pt x="2971" y="2377"/>
                  </a:cubicBezTo>
                  <a:cubicBezTo>
                    <a:pt x="2857" y="2377"/>
                    <a:pt x="2743" y="2352"/>
                    <a:pt x="2640" y="2300"/>
                  </a:cubicBezTo>
                  <a:cubicBezTo>
                    <a:pt x="2460" y="2202"/>
                    <a:pt x="2345" y="2038"/>
                    <a:pt x="2329" y="1841"/>
                  </a:cubicBezTo>
                  <a:cubicBezTo>
                    <a:pt x="2329" y="1743"/>
                    <a:pt x="2354" y="1721"/>
                    <a:pt x="2404" y="1721"/>
                  </a:cubicBezTo>
                  <a:cubicBezTo>
                    <a:pt x="2447" y="1721"/>
                    <a:pt x="2508" y="1738"/>
                    <a:pt x="2584" y="1738"/>
                  </a:cubicBezTo>
                  <a:cubicBezTo>
                    <a:pt x="2643" y="1738"/>
                    <a:pt x="2711" y="1728"/>
                    <a:pt x="2788" y="1694"/>
                  </a:cubicBezTo>
                  <a:cubicBezTo>
                    <a:pt x="3001" y="1579"/>
                    <a:pt x="3033" y="1300"/>
                    <a:pt x="2869" y="1136"/>
                  </a:cubicBezTo>
                  <a:cubicBezTo>
                    <a:pt x="2801" y="1062"/>
                    <a:pt x="2701" y="1022"/>
                    <a:pt x="2598" y="1022"/>
                  </a:cubicBezTo>
                  <a:cubicBezTo>
                    <a:pt x="2404" y="1022"/>
                    <a:pt x="2197" y="1165"/>
                    <a:pt x="2165" y="1497"/>
                  </a:cubicBezTo>
                  <a:cubicBezTo>
                    <a:pt x="2132" y="1743"/>
                    <a:pt x="2197" y="1989"/>
                    <a:pt x="2378" y="2153"/>
                  </a:cubicBezTo>
                  <a:cubicBezTo>
                    <a:pt x="2394" y="2185"/>
                    <a:pt x="2411" y="2202"/>
                    <a:pt x="2427" y="2218"/>
                  </a:cubicBezTo>
                  <a:lnTo>
                    <a:pt x="2492" y="2267"/>
                  </a:lnTo>
                  <a:lnTo>
                    <a:pt x="2542" y="2300"/>
                  </a:lnTo>
                  <a:lnTo>
                    <a:pt x="2574" y="2333"/>
                  </a:lnTo>
                  <a:lnTo>
                    <a:pt x="2624" y="2349"/>
                  </a:lnTo>
                  <a:cubicBezTo>
                    <a:pt x="2747" y="2415"/>
                    <a:pt x="2882" y="2448"/>
                    <a:pt x="3017" y="2448"/>
                  </a:cubicBezTo>
                  <a:cubicBezTo>
                    <a:pt x="3152" y="2448"/>
                    <a:pt x="3287" y="2415"/>
                    <a:pt x="3410" y="2349"/>
                  </a:cubicBezTo>
                  <a:cubicBezTo>
                    <a:pt x="4000" y="2136"/>
                    <a:pt x="4443" y="1087"/>
                    <a:pt x="3738" y="464"/>
                  </a:cubicBezTo>
                  <a:cubicBezTo>
                    <a:pt x="3473" y="153"/>
                    <a:pt x="3063" y="0"/>
                    <a:pt x="26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19"/>
            <p:cNvSpPr/>
            <p:nvPr/>
          </p:nvSpPr>
          <p:spPr>
            <a:xfrm>
              <a:off x="9191344" y="1685228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1525" y="1"/>
                  </a:moveTo>
                  <a:cubicBezTo>
                    <a:pt x="1525" y="1"/>
                    <a:pt x="1377" y="50"/>
                    <a:pt x="1361" y="165"/>
                  </a:cubicBezTo>
                  <a:cubicBezTo>
                    <a:pt x="1346" y="241"/>
                    <a:pt x="1246" y="331"/>
                    <a:pt x="1076" y="331"/>
                  </a:cubicBezTo>
                  <a:cubicBezTo>
                    <a:pt x="1062" y="331"/>
                    <a:pt x="1048" y="330"/>
                    <a:pt x="1033" y="329"/>
                  </a:cubicBezTo>
                  <a:cubicBezTo>
                    <a:pt x="836" y="329"/>
                    <a:pt x="0" y="394"/>
                    <a:pt x="66" y="2410"/>
                  </a:cubicBezTo>
                  <a:cubicBezTo>
                    <a:pt x="66" y="2410"/>
                    <a:pt x="131" y="1673"/>
                    <a:pt x="771" y="1394"/>
                  </a:cubicBezTo>
                  <a:cubicBezTo>
                    <a:pt x="1394" y="1116"/>
                    <a:pt x="1721" y="853"/>
                    <a:pt x="1607" y="476"/>
                  </a:cubicBezTo>
                  <a:cubicBezTo>
                    <a:pt x="1492" y="83"/>
                    <a:pt x="1525" y="1"/>
                    <a:pt x="1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19"/>
            <p:cNvSpPr/>
            <p:nvPr/>
          </p:nvSpPr>
          <p:spPr>
            <a:xfrm>
              <a:off x="8893364" y="1778572"/>
              <a:ext cx="296414" cy="206204"/>
            </a:xfrm>
            <a:custGeom>
              <a:rect b="b" l="l" r="r" t="t"/>
              <a:pathLst>
                <a:path extrusionOk="0" h="6318" w="9082">
                  <a:moveTo>
                    <a:pt x="2001" y="1"/>
                  </a:moveTo>
                  <a:cubicBezTo>
                    <a:pt x="1084" y="1"/>
                    <a:pt x="66" y="653"/>
                    <a:pt x="33" y="1845"/>
                  </a:cubicBezTo>
                  <a:cubicBezTo>
                    <a:pt x="0" y="2714"/>
                    <a:pt x="459" y="3533"/>
                    <a:pt x="1230" y="3927"/>
                  </a:cubicBezTo>
                  <a:cubicBezTo>
                    <a:pt x="1723" y="4184"/>
                    <a:pt x="2282" y="4286"/>
                    <a:pt x="2852" y="4286"/>
                  </a:cubicBezTo>
                  <a:cubicBezTo>
                    <a:pt x="3190" y="4286"/>
                    <a:pt x="3533" y="4250"/>
                    <a:pt x="3869" y="4189"/>
                  </a:cubicBezTo>
                  <a:cubicBezTo>
                    <a:pt x="4754" y="3960"/>
                    <a:pt x="5573" y="3615"/>
                    <a:pt x="6377" y="3419"/>
                  </a:cubicBezTo>
                  <a:cubicBezTo>
                    <a:pt x="6578" y="3370"/>
                    <a:pt x="6783" y="3346"/>
                    <a:pt x="6984" y="3346"/>
                  </a:cubicBezTo>
                  <a:cubicBezTo>
                    <a:pt x="7599" y="3346"/>
                    <a:pt x="8178" y="3576"/>
                    <a:pt x="8524" y="4058"/>
                  </a:cubicBezTo>
                  <a:cubicBezTo>
                    <a:pt x="8966" y="4632"/>
                    <a:pt x="8999" y="5566"/>
                    <a:pt x="8458" y="5976"/>
                  </a:cubicBezTo>
                  <a:cubicBezTo>
                    <a:pt x="8246" y="6137"/>
                    <a:pt x="7991" y="6212"/>
                    <a:pt x="7743" y="6212"/>
                  </a:cubicBezTo>
                  <a:cubicBezTo>
                    <a:pt x="7360" y="6212"/>
                    <a:pt x="6995" y="6032"/>
                    <a:pt x="6835" y="5714"/>
                  </a:cubicBezTo>
                  <a:cubicBezTo>
                    <a:pt x="6524" y="5222"/>
                    <a:pt x="6770" y="4566"/>
                    <a:pt x="7229" y="4451"/>
                  </a:cubicBezTo>
                  <a:cubicBezTo>
                    <a:pt x="7325" y="4413"/>
                    <a:pt x="7424" y="4394"/>
                    <a:pt x="7523" y="4394"/>
                  </a:cubicBezTo>
                  <a:cubicBezTo>
                    <a:pt x="7761" y="4394"/>
                    <a:pt x="7991" y="4505"/>
                    <a:pt x="8130" y="4714"/>
                  </a:cubicBezTo>
                  <a:cubicBezTo>
                    <a:pt x="8229" y="4894"/>
                    <a:pt x="8245" y="5091"/>
                    <a:pt x="8180" y="5287"/>
                  </a:cubicBezTo>
                  <a:cubicBezTo>
                    <a:pt x="8167" y="5313"/>
                    <a:pt x="8114" y="5389"/>
                    <a:pt x="8060" y="5389"/>
                  </a:cubicBezTo>
                  <a:cubicBezTo>
                    <a:pt x="8045" y="5389"/>
                    <a:pt x="8030" y="5383"/>
                    <a:pt x="8016" y="5369"/>
                  </a:cubicBezTo>
                  <a:cubicBezTo>
                    <a:pt x="7966" y="5320"/>
                    <a:pt x="8016" y="4960"/>
                    <a:pt x="7655" y="4927"/>
                  </a:cubicBezTo>
                  <a:cubicBezTo>
                    <a:pt x="7640" y="4925"/>
                    <a:pt x="7625" y="4924"/>
                    <a:pt x="7611" y="4924"/>
                  </a:cubicBezTo>
                  <a:cubicBezTo>
                    <a:pt x="7268" y="4924"/>
                    <a:pt x="7161" y="5474"/>
                    <a:pt x="7508" y="5615"/>
                  </a:cubicBezTo>
                  <a:cubicBezTo>
                    <a:pt x="7581" y="5648"/>
                    <a:pt x="7657" y="5663"/>
                    <a:pt x="7731" y="5663"/>
                  </a:cubicBezTo>
                  <a:cubicBezTo>
                    <a:pt x="7952" y="5663"/>
                    <a:pt x="8155" y="5525"/>
                    <a:pt x="8229" y="5304"/>
                  </a:cubicBezTo>
                  <a:lnTo>
                    <a:pt x="8229" y="5271"/>
                  </a:lnTo>
                  <a:cubicBezTo>
                    <a:pt x="8229" y="5271"/>
                    <a:pt x="8229" y="5255"/>
                    <a:pt x="8245" y="5238"/>
                  </a:cubicBezTo>
                  <a:lnTo>
                    <a:pt x="8245" y="5222"/>
                  </a:lnTo>
                  <a:cubicBezTo>
                    <a:pt x="8262" y="5091"/>
                    <a:pt x="8262" y="4960"/>
                    <a:pt x="8229" y="4845"/>
                  </a:cubicBezTo>
                  <a:cubicBezTo>
                    <a:pt x="8105" y="4535"/>
                    <a:pt x="7812" y="4338"/>
                    <a:pt x="7500" y="4338"/>
                  </a:cubicBezTo>
                  <a:cubicBezTo>
                    <a:pt x="7399" y="4338"/>
                    <a:pt x="7296" y="4358"/>
                    <a:pt x="7196" y="4402"/>
                  </a:cubicBezTo>
                  <a:cubicBezTo>
                    <a:pt x="6704" y="4517"/>
                    <a:pt x="6409" y="5222"/>
                    <a:pt x="6754" y="5763"/>
                  </a:cubicBezTo>
                  <a:cubicBezTo>
                    <a:pt x="6927" y="6110"/>
                    <a:pt x="7342" y="6317"/>
                    <a:pt x="7769" y="6317"/>
                  </a:cubicBezTo>
                  <a:cubicBezTo>
                    <a:pt x="8028" y="6317"/>
                    <a:pt x="8291" y="6241"/>
                    <a:pt x="8507" y="6074"/>
                  </a:cubicBezTo>
                  <a:cubicBezTo>
                    <a:pt x="8966" y="5730"/>
                    <a:pt x="9081" y="5140"/>
                    <a:pt x="8934" y="4583"/>
                  </a:cubicBezTo>
                  <a:cubicBezTo>
                    <a:pt x="8835" y="4042"/>
                    <a:pt x="8475" y="3173"/>
                    <a:pt x="7212" y="2894"/>
                  </a:cubicBezTo>
                  <a:cubicBezTo>
                    <a:pt x="7067" y="2862"/>
                    <a:pt x="6919" y="2847"/>
                    <a:pt x="6768" y="2847"/>
                  </a:cubicBezTo>
                  <a:cubicBezTo>
                    <a:pt x="5443" y="2847"/>
                    <a:pt x="3911" y="3973"/>
                    <a:pt x="2333" y="3973"/>
                  </a:cubicBezTo>
                  <a:cubicBezTo>
                    <a:pt x="2103" y="3973"/>
                    <a:pt x="1871" y="3949"/>
                    <a:pt x="1639" y="3894"/>
                  </a:cubicBezTo>
                  <a:cubicBezTo>
                    <a:pt x="1557" y="3878"/>
                    <a:pt x="1459" y="3845"/>
                    <a:pt x="1377" y="3812"/>
                  </a:cubicBezTo>
                  <a:lnTo>
                    <a:pt x="1312" y="3796"/>
                  </a:lnTo>
                  <a:cubicBezTo>
                    <a:pt x="607" y="3419"/>
                    <a:pt x="164" y="2665"/>
                    <a:pt x="181" y="1862"/>
                  </a:cubicBezTo>
                  <a:cubicBezTo>
                    <a:pt x="203" y="744"/>
                    <a:pt x="1174" y="112"/>
                    <a:pt x="2045" y="112"/>
                  </a:cubicBezTo>
                  <a:cubicBezTo>
                    <a:pt x="2464" y="112"/>
                    <a:pt x="2859" y="258"/>
                    <a:pt x="3115" y="567"/>
                  </a:cubicBezTo>
                  <a:cubicBezTo>
                    <a:pt x="3574" y="1009"/>
                    <a:pt x="3524" y="1763"/>
                    <a:pt x="3016" y="2173"/>
                  </a:cubicBezTo>
                  <a:cubicBezTo>
                    <a:pt x="2951" y="2239"/>
                    <a:pt x="2852" y="2271"/>
                    <a:pt x="2770" y="2304"/>
                  </a:cubicBezTo>
                  <a:cubicBezTo>
                    <a:pt x="2709" y="2316"/>
                    <a:pt x="2646" y="2323"/>
                    <a:pt x="2584" y="2323"/>
                  </a:cubicBezTo>
                  <a:cubicBezTo>
                    <a:pt x="2398" y="2323"/>
                    <a:pt x="2213" y="2267"/>
                    <a:pt x="2066" y="2157"/>
                  </a:cubicBezTo>
                  <a:cubicBezTo>
                    <a:pt x="1951" y="2075"/>
                    <a:pt x="1885" y="1911"/>
                    <a:pt x="1934" y="1780"/>
                  </a:cubicBezTo>
                  <a:lnTo>
                    <a:pt x="1934" y="1780"/>
                  </a:lnTo>
                  <a:cubicBezTo>
                    <a:pt x="2010" y="1855"/>
                    <a:pt x="2106" y="1895"/>
                    <a:pt x="2206" y="1895"/>
                  </a:cubicBezTo>
                  <a:cubicBezTo>
                    <a:pt x="2257" y="1895"/>
                    <a:pt x="2310" y="1884"/>
                    <a:pt x="2361" y="1862"/>
                  </a:cubicBezTo>
                  <a:cubicBezTo>
                    <a:pt x="2607" y="1714"/>
                    <a:pt x="2541" y="1321"/>
                    <a:pt x="2213" y="1222"/>
                  </a:cubicBezTo>
                  <a:cubicBezTo>
                    <a:pt x="2185" y="1215"/>
                    <a:pt x="2157" y="1211"/>
                    <a:pt x="2129" y="1211"/>
                  </a:cubicBezTo>
                  <a:cubicBezTo>
                    <a:pt x="1787" y="1211"/>
                    <a:pt x="1507" y="1748"/>
                    <a:pt x="1902" y="2173"/>
                  </a:cubicBezTo>
                  <a:cubicBezTo>
                    <a:pt x="2059" y="2319"/>
                    <a:pt x="2262" y="2401"/>
                    <a:pt x="2476" y="2401"/>
                  </a:cubicBezTo>
                  <a:cubicBezTo>
                    <a:pt x="2551" y="2401"/>
                    <a:pt x="2628" y="2391"/>
                    <a:pt x="2705" y="2370"/>
                  </a:cubicBezTo>
                  <a:cubicBezTo>
                    <a:pt x="2738" y="2370"/>
                    <a:pt x="2754" y="2353"/>
                    <a:pt x="2787" y="2353"/>
                  </a:cubicBezTo>
                  <a:lnTo>
                    <a:pt x="2869" y="2321"/>
                  </a:lnTo>
                  <a:lnTo>
                    <a:pt x="2902" y="2304"/>
                  </a:lnTo>
                  <a:cubicBezTo>
                    <a:pt x="3049" y="2255"/>
                    <a:pt x="3180" y="2140"/>
                    <a:pt x="3262" y="2009"/>
                  </a:cubicBezTo>
                  <a:cubicBezTo>
                    <a:pt x="3590" y="1534"/>
                    <a:pt x="3557" y="911"/>
                    <a:pt x="3164" y="501"/>
                  </a:cubicBezTo>
                  <a:cubicBezTo>
                    <a:pt x="2891" y="163"/>
                    <a:pt x="2459" y="1"/>
                    <a:pt x="20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19"/>
            <p:cNvSpPr/>
            <p:nvPr/>
          </p:nvSpPr>
          <p:spPr>
            <a:xfrm>
              <a:off x="8943658" y="1895936"/>
              <a:ext cx="210806" cy="120498"/>
            </a:xfrm>
            <a:custGeom>
              <a:rect b="b" l="l" r="r" t="t"/>
              <a:pathLst>
                <a:path extrusionOk="0" h="3692" w="6459">
                  <a:moveTo>
                    <a:pt x="5518" y="0"/>
                  </a:moveTo>
                  <a:cubicBezTo>
                    <a:pt x="5267" y="0"/>
                    <a:pt x="4968" y="44"/>
                    <a:pt x="4622" y="167"/>
                  </a:cubicBezTo>
                  <a:cubicBezTo>
                    <a:pt x="3775" y="457"/>
                    <a:pt x="2582" y="1019"/>
                    <a:pt x="1410" y="1019"/>
                  </a:cubicBezTo>
                  <a:cubicBezTo>
                    <a:pt x="928" y="1019"/>
                    <a:pt x="449" y="924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82" y="1333"/>
                    <a:pt x="1360" y="1333"/>
                  </a:cubicBezTo>
                  <a:cubicBezTo>
                    <a:pt x="1387" y="1333"/>
                    <a:pt x="1415" y="1332"/>
                    <a:pt x="1443" y="1331"/>
                  </a:cubicBezTo>
                  <a:cubicBezTo>
                    <a:pt x="1951" y="1294"/>
                    <a:pt x="2182" y="1151"/>
                    <a:pt x="2321" y="1151"/>
                  </a:cubicBezTo>
                  <a:cubicBezTo>
                    <a:pt x="2370" y="1151"/>
                    <a:pt x="2408" y="1169"/>
                    <a:pt x="2442" y="1216"/>
                  </a:cubicBezTo>
                  <a:cubicBezTo>
                    <a:pt x="2506" y="1304"/>
                    <a:pt x="2403" y="1364"/>
                    <a:pt x="2255" y="1364"/>
                  </a:cubicBezTo>
                  <a:cubicBezTo>
                    <a:pt x="2211" y="1364"/>
                    <a:pt x="2163" y="1358"/>
                    <a:pt x="2115" y="1347"/>
                  </a:cubicBezTo>
                  <a:cubicBezTo>
                    <a:pt x="2062" y="1329"/>
                    <a:pt x="2007" y="1320"/>
                    <a:pt x="1952" y="1320"/>
                  </a:cubicBezTo>
                  <a:cubicBezTo>
                    <a:pt x="1856" y="1320"/>
                    <a:pt x="1762" y="1350"/>
                    <a:pt x="1688" y="1413"/>
                  </a:cubicBezTo>
                  <a:cubicBezTo>
                    <a:pt x="1511" y="1574"/>
                    <a:pt x="1715" y="2085"/>
                    <a:pt x="1361" y="2085"/>
                  </a:cubicBezTo>
                  <a:cubicBezTo>
                    <a:pt x="1356" y="2085"/>
                    <a:pt x="1350" y="2085"/>
                    <a:pt x="1344" y="2085"/>
                  </a:cubicBezTo>
                  <a:lnTo>
                    <a:pt x="1344" y="2085"/>
                  </a:lnTo>
                  <a:cubicBezTo>
                    <a:pt x="1344" y="2085"/>
                    <a:pt x="1628" y="2451"/>
                    <a:pt x="2052" y="2451"/>
                  </a:cubicBezTo>
                  <a:cubicBezTo>
                    <a:pt x="2196" y="2451"/>
                    <a:pt x="2355" y="2410"/>
                    <a:pt x="2524" y="2298"/>
                  </a:cubicBezTo>
                  <a:cubicBezTo>
                    <a:pt x="3196" y="1872"/>
                    <a:pt x="2819" y="1364"/>
                    <a:pt x="3082" y="1232"/>
                  </a:cubicBezTo>
                  <a:cubicBezTo>
                    <a:pt x="3123" y="1210"/>
                    <a:pt x="3164" y="1200"/>
                    <a:pt x="3202" y="1200"/>
                  </a:cubicBezTo>
                  <a:cubicBezTo>
                    <a:pt x="3387" y="1200"/>
                    <a:pt x="3502" y="1441"/>
                    <a:pt x="3311" y="1659"/>
                  </a:cubicBezTo>
                  <a:cubicBezTo>
                    <a:pt x="3082" y="1937"/>
                    <a:pt x="2229" y="2872"/>
                    <a:pt x="3573" y="3691"/>
                  </a:cubicBezTo>
                  <a:cubicBezTo>
                    <a:pt x="3573" y="3691"/>
                    <a:pt x="3377" y="3232"/>
                    <a:pt x="3737" y="3085"/>
                  </a:cubicBezTo>
                  <a:cubicBezTo>
                    <a:pt x="4098" y="2921"/>
                    <a:pt x="4819" y="2691"/>
                    <a:pt x="4721" y="2199"/>
                  </a:cubicBezTo>
                  <a:cubicBezTo>
                    <a:pt x="4622" y="1691"/>
                    <a:pt x="4245" y="954"/>
                    <a:pt x="4852" y="495"/>
                  </a:cubicBezTo>
                  <a:cubicBezTo>
                    <a:pt x="5198" y="235"/>
                    <a:pt x="5499" y="133"/>
                    <a:pt x="5801" y="133"/>
                  </a:cubicBezTo>
                  <a:cubicBezTo>
                    <a:pt x="6014" y="133"/>
                    <a:pt x="6228" y="184"/>
                    <a:pt x="6458" y="265"/>
                  </a:cubicBezTo>
                  <a:cubicBezTo>
                    <a:pt x="6458" y="265"/>
                    <a:pt x="6135" y="0"/>
                    <a:pt x="55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19"/>
            <p:cNvSpPr/>
            <p:nvPr/>
          </p:nvSpPr>
          <p:spPr>
            <a:xfrm>
              <a:off x="8982693" y="1775732"/>
              <a:ext cx="117723" cy="82344"/>
            </a:xfrm>
            <a:custGeom>
              <a:rect b="b" l="l" r="r" t="t"/>
              <a:pathLst>
                <a:path extrusionOk="0" h="2523" w="3607">
                  <a:moveTo>
                    <a:pt x="1101" y="0"/>
                  </a:moveTo>
                  <a:cubicBezTo>
                    <a:pt x="505" y="0"/>
                    <a:pt x="1" y="129"/>
                    <a:pt x="1" y="129"/>
                  </a:cubicBezTo>
                  <a:cubicBezTo>
                    <a:pt x="1" y="129"/>
                    <a:pt x="951" y="195"/>
                    <a:pt x="1197" y="555"/>
                  </a:cubicBezTo>
                  <a:cubicBezTo>
                    <a:pt x="1361" y="752"/>
                    <a:pt x="1427" y="1014"/>
                    <a:pt x="1345" y="1260"/>
                  </a:cubicBezTo>
                  <a:cubicBezTo>
                    <a:pt x="1296" y="1490"/>
                    <a:pt x="1181" y="2145"/>
                    <a:pt x="2213" y="2162"/>
                  </a:cubicBezTo>
                  <a:cubicBezTo>
                    <a:pt x="3246" y="2162"/>
                    <a:pt x="3082" y="2522"/>
                    <a:pt x="3082" y="2522"/>
                  </a:cubicBezTo>
                  <a:cubicBezTo>
                    <a:pt x="3082" y="2522"/>
                    <a:pt x="3607" y="1768"/>
                    <a:pt x="2738" y="621"/>
                  </a:cubicBezTo>
                  <a:cubicBezTo>
                    <a:pt x="2364" y="125"/>
                    <a:pt x="1688" y="0"/>
                    <a:pt x="11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19"/>
            <p:cNvSpPr/>
            <p:nvPr/>
          </p:nvSpPr>
          <p:spPr>
            <a:xfrm>
              <a:off x="8936707" y="1688459"/>
              <a:ext cx="73826" cy="87762"/>
            </a:xfrm>
            <a:custGeom>
              <a:rect b="b" l="l" r="r" t="t"/>
              <a:pathLst>
                <a:path extrusionOk="0" h="2689" w="2262">
                  <a:moveTo>
                    <a:pt x="1115" y="0"/>
                  </a:moveTo>
                  <a:lnTo>
                    <a:pt x="1115" y="0"/>
                  </a:lnTo>
                  <a:cubicBezTo>
                    <a:pt x="820" y="164"/>
                    <a:pt x="738" y="705"/>
                    <a:pt x="803" y="1426"/>
                  </a:cubicBezTo>
                  <a:cubicBezTo>
                    <a:pt x="869" y="2164"/>
                    <a:pt x="0" y="2606"/>
                    <a:pt x="0" y="2606"/>
                  </a:cubicBezTo>
                  <a:cubicBezTo>
                    <a:pt x="574" y="2426"/>
                    <a:pt x="1754" y="2688"/>
                    <a:pt x="2000" y="2016"/>
                  </a:cubicBezTo>
                  <a:cubicBezTo>
                    <a:pt x="2262" y="1361"/>
                    <a:pt x="1623" y="935"/>
                    <a:pt x="1262" y="738"/>
                  </a:cubicBezTo>
                  <a:cubicBezTo>
                    <a:pt x="902" y="541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19"/>
            <p:cNvSpPr/>
            <p:nvPr/>
          </p:nvSpPr>
          <p:spPr>
            <a:xfrm>
              <a:off x="8825968" y="1726450"/>
              <a:ext cx="104342" cy="140178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0" y="97"/>
                    <a:pt x="2591" y="135"/>
                    <a:pt x="2464" y="135"/>
                  </a:cubicBezTo>
                  <a:cubicBezTo>
                    <a:pt x="2440" y="135"/>
                    <a:pt x="2416" y="134"/>
                    <a:pt x="2393" y="131"/>
                  </a:cubicBezTo>
                  <a:cubicBezTo>
                    <a:pt x="2335" y="120"/>
                    <a:pt x="2251" y="110"/>
                    <a:pt x="2153" y="110"/>
                  </a:cubicBezTo>
                  <a:cubicBezTo>
                    <a:pt x="1836" y="110"/>
                    <a:pt x="1380" y="212"/>
                    <a:pt x="1229" y="688"/>
                  </a:cubicBezTo>
                  <a:cubicBezTo>
                    <a:pt x="1049" y="1311"/>
                    <a:pt x="1197" y="1705"/>
                    <a:pt x="1410" y="1885"/>
                  </a:cubicBezTo>
                  <a:cubicBezTo>
                    <a:pt x="1623" y="2065"/>
                    <a:pt x="1623" y="2442"/>
                    <a:pt x="1475" y="2491"/>
                  </a:cubicBezTo>
                  <a:cubicBezTo>
                    <a:pt x="1439" y="2509"/>
                    <a:pt x="1403" y="2518"/>
                    <a:pt x="1368" y="2518"/>
                  </a:cubicBezTo>
                  <a:cubicBezTo>
                    <a:pt x="1211" y="2518"/>
                    <a:pt x="1080" y="2354"/>
                    <a:pt x="1147" y="2180"/>
                  </a:cubicBezTo>
                  <a:cubicBezTo>
                    <a:pt x="1220" y="1947"/>
                    <a:pt x="1047" y="1727"/>
                    <a:pt x="823" y="1727"/>
                  </a:cubicBezTo>
                  <a:cubicBezTo>
                    <a:pt x="795" y="1727"/>
                    <a:pt x="767" y="1730"/>
                    <a:pt x="738" y="1737"/>
                  </a:cubicBezTo>
                  <a:cubicBezTo>
                    <a:pt x="685" y="1744"/>
                    <a:pt x="637" y="1747"/>
                    <a:pt x="594" y="1747"/>
                  </a:cubicBezTo>
                  <a:cubicBezTo>
                    <a:pt x="420" y="1747"/>
                    <a:pt x="318" y="1695"/>
                    <a:pt x="279" y="1590"/>
                  </a:cubicBezTo>
                  <a:lnTo>
                    <a:pt x="279" y="1590"/>
                  </a:lnTo>
                  <a:cubicBezTo>
                    <a:pt x="279" y="1590"/>
                    <a:pt x="0" y="2492"/>
                    <a:pt x="688" y="2918"/>
                  </a:cubicBezTo>
                  <a:cubicBezTo>
                    <a:pt x="1377" y="3360"/>
                    <a:pt x="1737" y="4049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6"/>
                    <a:pt x="3196" y="1360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19"/>
            <p:cNvSpPr/>
            <p:nvPr/>
          </p:nvSpPr>
          <p:spPr>
            <a:xfrm>
              <a:off x="8688988" y="1519299"/>
              <a:ext cx="264853" cy="264396"/>
            </a:xfrm>
            <a:custGeom>
              <a:rect b="b" l="l" r="r" t="t"/>
              <a:pathLst>
                <a:path extrusionOk="0" h="8101" w="8115">
                  <a:moveTo>
                    <a:pt x="2373" y="1"/>
                  </a:moveTo>
                  <a:cubicBezTo>
                    <a:pt x="2277" y="1"/>
                    <a:pt x="2179" y="7"/>
                    <a:pt x="2083" y="20"/>
                  </a:cubicBezTo>
                  <a:cubicBezTo>
                    <a:pt x="755" y="168"/>
                    <a:pt x="1" y="1987"/>
                    <a:pt x="788" y="3233"/>
                  </a:cubicBezTo>
                  <a:cubicBezTo>
                    <a:pt x="1380" y="4186"/>
                    <a:pt x="2416" y="4477"/>
                    <a:pt x="3372" y="4477"/>
                  </a:cubicBezTo>
                  <a:cubicBezTo>
                    <a:pt x="3501" y="4477"/>
                    <a:pt x="3629" y="4472"/>
                    <a:pt x="3754" y="4462"/>
                  </a:cubicBezTo>
                  <a:cubicBezTo>
                    <a:pt x="3951" y="4462"/>
                    <a:pt x="4197" y="4446"/>
                    <a:pt x="4443" y="4413"/>
                  </a:cubicBezTo>
                  <a:cubicBezTo>
                    <a:pt x="4443" y="4413"/>
                    <a:pt x="4651" y="4378"/>
                    <a:pt x="4962" y="4378"/>
                  </a:cubicBezTo>
                  <a:cubicBezTo>
                    <a:pt x="5449" y="4378"/>
                    <a:pt x="6189" y="4464"/>
                    <a:pt x="6770" y="4905"/>
                  </a:cubicBezTo>
                  <a:cubicBezTo>
                    <a:pt x="7164" y="5249"/>
                    <a:pt x="7426" y="5708"/>
                    <a:pt x="7508" y="6216"/>
                  </a:cubicBezTo>
                  <a:cubicBezTo>
                    <a:pt x="7508" y="6216"/>
                    <a:pt x="7672" y="7412"/>
                    <a:pt x="7098" y="8068"/>
                  </a:cubicBezTo>
                  <a:cubicBezTo>
                    <a:pt x="7098" y="8084"/>
                    <a:pt x="7082" y="8084"/>
                    <a:pt x="7082" y="8101"/>
                  </a:cubicBezTo>
                  <a:cubicBezTo>
                    <a:pt x="7082" y="8101"/>
                    <a:pt x="8115" y="7576"/>
                    <a:pt x="7983" y="5986"/>
                  </a:cubicBezTo>
                  <a:cubicBezTo>
                    <a:pt x="7875" y="4660"/>
                    <a:pt x="6817" y="4016"/>
                    <a:pt x="5492" y="4016"/>
                  </a:cubicBezTo>
                  <a:cubicBezTo>
                    <a:pt x="5212" y="4016"/>
                    <a:pt x="4920" y="4044"/>
                    <a:pt x="4623" y="4101"/>
                  </a:cubicBezTo>
                  <a:cubicBezTo>
                    <a:pt x="4114" y="4202"/>
                    <a:pt x="3658" y="4252"/>
                    <a:pt x="3249" y="4252"/>
                  </a:cubicBezTo>
                  <a:cubicBezTo>
                    <a:pt x="2723" y="4252"/>
                    <a:pt x="2273" y="4169"/>
                    <a:pt x="1886" y="4003"/>
                  </a:cubicBezTo>
                  <a:cubicBezTo>
                    <a:pt x="1492" y="3806"/>
                    <a:pt x="1165" y="3511"/>
                    <a:pt x="919" y="3151"/>
                  </a:cubicBezTo>
                  <a:cubicBezTo>
                    <a:pt x="198" y="1987"/>
                    <a:pt x="902" y="299"/>
                    <a:pt x="2099" y="168"/>
                  </a:cubicBezTo>
                  <a:cubicBezTo>
                    <a:pt x="2200" y="153"/>
                    <a:pt x="2302" y="146"/>
                    <a:pt x="2404" y="146"/>
                  </a:cubicBezTo>
                  <a:cubicBezTo>
                    <a:pt x="2877" y="146"/>
                    <a:pt x="3334" y="305"/>
                    <a:pt x="3591" y="643"/>
                  </a:cubicBezTo>
                  <a:cubicBezTo>
                    <a:pt x="3886" y="1036"/>
                    <a:pt x="3935" y="1561"/>
                    <a:pt x="3738" y="2003"/>
                  </a:cubicBezTo>
                  <a:cubicBezTo>
                    <a:pt x="3579" y="2335"/>
                    <a:pt x="3248" y="2548"/>
                    <a:pt x="2893" y="2548"/>
                  </a:cubicBezTo>
                  <a:cubicBezTo>
                    <a:pt x="2809" y="2548"/>
                    <a:pt x="2724" y="2537"/>
                    <a:pt x="2640" y="2511"/>
                  </a:cubicBezTo>
                  <a:cubicBezTo>
                    <a:pt x="2214" y="2397"/>
                    <a:pt x="2033" y="1971"/>
                    <a:pt x="2361" y="1921"/>
                  </a:cubicBezTo>
                  <a:cubicBezTo>
                    <a:pt x="2771" y="1856"/>
                    <a:pt x="2853" y="1512"/>
                    <a:pt x="2705" y="1217"/>
                  </a:cubicBezTo>
                  <a:cubicBezTo>
                    <a:pt x="2651" y="1095"/>
                    <a:pt x="2517" y="1027"/>
                    <a:pt x="2371" y="1027"/>
                  </a:cubicBezTo>
                  <a:cubicBezTo>
                    <a:pt x="2161" y="1027"/>
                    <a:pt x="1927" y="1167"/>
                    <a:pt x="1869" y="1495"/>
                  </a:cubicBezTo>
                  <a:cubicBezTo>
                    <a:pt x="1820" y="1757"/>
                    <a:pt x="1902" y="2036"/>
                    <a:pt x="2083" y="2249"/>
                  </a:cubicBezTo>
                  <a:cubicBezTo>
                    <a:pt x="2250" y="2433"/>
                    <a:pt x="2583" y="2592"/>
                    <a:pt x="2929" y="2592"/>
                  </a:cubicBezTo>
                  <a:cubicBezTo>
                    <a:pt x="3261" y="2592"/>
                    <a:pt x="3603" y="2446"/>
                    <a:pt x="3820" y="2036"/>
                  </a:cubicBezTo>
                  <a:cubicBezTo>
                    <a:pt x="4049" y="1561"/>
                    <a:pt x="4000" y="1003"/>
                    <a:pt x="3689" y="577"/>
                  </a:cubicBezTo>
                  <a:cubicBezTo>
                    <a:pt x="3398" y="190"/>
                    <a:pt x="2897" y="1"/>
                    <a:pt x="237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19"/>
            <p:cNvSpPr/>
            <p:nvPr/>
          </p:nvSpPr>
          <p:spPr>
            <a:xfrm>
              <a:off x="8731254" y="1671488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80" y="0"/>
                  </a:moveTo>
                  <a:cubicBezTo>
                    <a:pt x="3284" y="0"/>
                    <a:pt x="2935" y="42"/>
                    <a:pt x="2541" y="160"/>
                  </a:cubicBezTo>
                  <a:cubicBezTo>
                    <a:pt x="1986" y="324"/>
                    <a:pt x="1513" y="386"/>
                    <a:pt x="1126" y="386"/>
                  </a:cubicBezTo>
                  <a:cubicBezTo>
                    <a:pt x="586" y="386"/>
                    <a:pt x="210" y="267"/>
                    <a:pt x="1" y="143"/>
                  </a:cubicBezTo>
                  <a:lnTo>
                    <a:pt x="1" y="143"/>
                  </a:lnTo>
                  <a:cubicBezTo>
                    <a:pt x="132" y="258"/>
                    <a:pt x="263" y="389"/>
                    <a:pt x="378" y="520"/>
                  </a:cubicBezTo>
                  <a:cubicBezTo>
                    <a:pt x="453" y="641"/>
                    <a:pt x="599" y="1389"/>
                    <a:pt x="1199" y="1389"/>
                  </a:cubicBezTo>
                  <a:cubicBezTo>
                    <a:pt x="1250" y="1389"/>
                    <a:pt x="1304" y="1384"/>
                    <a:pt x="1361" y="1373"/>
                  </a:cubicBezTo>
                  <a:cubicBezTo>
                    <a:pt x="2082" y="1225"/>
                    <a:pt x="1951" y="766"/>
                    <a:pt x="2427" y="619"/>
                  </a:cubicBezTo>
                  <a:cubicBezTo>
                    <a:pt x="2519" y="590"/>
                    <a:pt x="2598" y="578"/>
                    <a:pt x="2663" y="578"/>
                  </a:cubicBezTo>
                  <a:cubicBezTo>
                    <a:pt x="2932" y="578"/>
                    <a:pt x="2975" y="782"/>
                    <a:pt x="2869" y="848"/>
                  </a:cubicBezTo>
                  <a:cubicBezTo>
                    <a:pt x="2808" y="894"/>
                    <a:pt x="2754" y="908"/>
                    <a:pt x="2696" y="908"/>
                  </a:cubicBezTo>
                  <a:cubicBezTo>
                    <a:pt x="2629" y="908"/>
                    <a:pt x="2556" y="890"/>
                    <a:pt x="2459" y="881"/>
                  </a:cubicBezTo>
                  <a:cubicBezTo>
                    <a:pt x="2446" y="878"/>
                    <a:pt x="2430" y="877"/>
                    <a:pt x="2413" y="877"/>
                  </a:cubicBezTo>
                  <a:cubicBezTo>
                    <a:pt x="2219" y="877"/>
                    <a:pt x="1817" y="1047"/>
                    <a:pt x="1968" y="1438"/>
                  </a:cubicBezTo>
                  <a:cubicBezTo>
                    <a:pt x="2132" y="1881"/>
                    <a:pt x="2377" y="2225"/>
                    <a:pt x="2115" y="2372"/>
                  </a:cubicBezTo>
                  <a:cubicBezTo>
                    <a:pt x="2115" y="2372"/>
                    <a:pt x="3033" y="2372"/>
                    <a:pt x="3345" y="2110"/>
                  </a:cubicBezTo>
                  <a:cubicBezTo>
                    <a:pt x="3689" y="1848"/>
                    <a:pt x="3853" y="1405"/>
                    <a:pt x="3722" y="979"/>
                  </a:cubicBezTo>
                  <a:cubicBezTo>
                    <a:pt x="3623" y="499"/>
                    <a:pt x="3950" y="202"/>
                    <a:pt x="4430" y="202"/>
                  </a:cubicBezTo>
                  <a:cubicBezTo>
                    <a:pt x="4507" y="202"/>
                    <a:pt x="4588" y="209"/>
                    <a:pt x="4672" y="225"/>
                  </a:cubicBezTo>
                  <a:cubicBezTo>
                    <a:pt x="4672" y="225"/>
                    <a:pt x="4271" y="0"/>
                    <a:pt x="35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19"/>
            <p:cNvSpPr/>
            <p:nvPr/>
          </p:nvSpPr>
          <p:spPr>
            <a:xfrm>
              <a:off x="8770321" y="1528503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246" y="0"/>
                  </a:moveTo>
                  <a:cubicBezTo>
                    <a:pt x="1672" y="443"/>
                    <a:pt x="1820" y="1082"/>
                    <a:pt x="1639" y="1656"/>
                  </a:cubicBezTo>
                  <a:cubicBezTo>
                    <a:pt x="1398" y="2417"/>
                    <a:pt x="880" y="2617"/>
                    <a:pt x="434" y="2617"/>
                  </a:cubicBezTo>
                  <a:cubicBezTo>
                    <a:pt x="275" y="2617"/>
                    <a:pt x="125" y="2592"/>
                    <a:pt x="0" y="2557"/>
                  </a:cubicBezTo>
                  <a:lnTo>
                    <a:pt x="0" y="2557"/>
                  </a:lnTo>
                  <a:cubicBezTo>
                    <a:pt x="0" y="2557"/>
                    <a:pt x="228" y="3348"/>
                    <a:pt x="1006" y="3348"/>
                  </a:cubicBezTo>
                  <a:cubicBezTo>
                    <a:pt x="1036" y="3348"/>
                    <a:pt x="1067" y="3347"/>
                    <a:pt x="1099" y="3344"/>
                  </a:cubicBezTo>
                  <a:cubicBezTo>
                    <a:pt x="1934" y="3279"/>
                    <a:pt x="1885" y="2639"/>
                    <a:pt x="1869" y="2344"/>
                  </a:cubicBezTo>
                  <a:cubicBezTo>
                    <a:pt x="1869" y="2066"/>
                    <a:pt x="1853" y="1836"/>
                    <a:pt x="1967" y="1836"/>
                  </a:cubicBezTo>
                  <a:cubicBezTo>
                    <a:pt x="2066" y="1836"/>
                    <a:pt x="2098" y="1951"/>
                    <a:pt x="2033" y="2148"/>
                  </a:cubicBezTo>
                  <a:cubicBezTo>
                    <a:pt x="1967" y="2344"/>
                    <a:pt x="1820" y="2983"/>
                    <a:pt x="2918" y="3098"/>
                  </a:cubicBezTo>
                  <a:cubicBezTo>
                    <a:pt x="2787" y="3000"/>
                    <a:pt x="2754" y="2820"/>
                    <a:pt x="2852" y="2688"/>
                  </a:cubicBezTo>
                  <a:cubicBezTo>
                    <a:pt x="3000" y="2426"/>
                    <a:pt x="3229" y="1967"/>
                    <a:pt x="2492" y="1344"/>
                  </a:cubicBezTo>
                  <a:cubicBezTo>
                    <a:pt x="1771" y="721"/>
                    <a:pt x="1705" y="295"/>
                    <a:pt x="1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19"/>
            <p:cNvSpPr/>
            <p:nvPr/>
          </p:nvSpPr>
          <p:spPr>
            <a:xfrm>
              <a:off x="8661181" y="1372626"/>
              <a:ext cx="49772" cy="250069"/>
            </a:xfrm>
            <a:custGeom>
              <a:rect b="b" l="l" r="r" t="t"/>
              <a:pathLst>
                <a:path extrusionOk="0" h="7662" w="1525">
                  <a:moveTo>
                    <a:pt x="631" y="0"/>
                  </a:moveTo>
                  <a:cubicBezTo>
                    <a:pt x="565" y="0"/>
                    <a:pt x="497" y="16"/>
                    <a:pt x="427" y="56"/>
                  </a:cubicBezTo>
                  <a:cubicBezTo>
                    <a:pt x="0" y="285"/>
                    <a:pt x="345" y="842"/>
                    <a:pt x="591" y="1105"/>
                  </a:cubicBezTo>
                  <a:cubicBezTo>
                    <a:pt x="705" y="1203"/>
                    <a:pt x="771" y="1482"/>
                    <a:pt x="804" y="1859"/>
                  </a:cubicBezTo>
                  <a:cubicBezTo>
                    <a:pt x="836" y="2580"/>
                    <a:pt x="820" y="3285"/>
                    <a:pt x="738" y="4006"/>
                  </a:cubicBezTo>
                  <a:cubicBezTo>
                    <a:pt x="607" y="5366"/>
                    <a:pt x="771" y="7137"/>
                    <a:pt x="1476" y="7661"/>
                  </a:cubicBezTo>
                  <a:cubicBezTo>
                    <a:pt x="1476" y="7661"/>
                    <a:pt x="820" y="7055"/>
                    <a:pt x="968" y="5170"/>
                  </a:cubicBezTo>
                  <a:cubicBezTo>
                    <a:pt x="1066" y="3989"/>
                    <a:pt x="1427" y="2826"/>
                    <a:pt x="1492" y="1859"/>
                  </a:cubicBezTo>
                  <a:cubicBezTo>
                    <a:pt x="1525" y="1301"/>
                    <a:pt x="1459" y="793"/>
                    <a:pt x="1197" y="383"/>
                  </a:cubicBezTo>
                  <a:cubicBezTo>
                    <a:pt x="1197" y="383"/>
                    <a:pt x="949" y="0"/>
                    <a:pt x="6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19"/>
            <p:cNvSpPr/>
            <p:nvPr/>
          </p:nvSpPr>
          <p:spPr>
            <a:xfrm>
              <a:off x="8507654" y="1340022"/>
              <a:ext cx="276603" cy="332413"/>
            </a:xfrm>
            <a:custGeom>
              <a:rect b="b" l="l" r="r" t="t"/>
              <a:pathLst>
                <a:path extrusionOk="0" h="10185" w="8475">
                  <a:moveTo>
                    <a:pt x="2199" y="1"/>
                  </a:moveTo>
                  <a:cubicBezTo>
                    <a:pt x="1300" y="1"/>
                    <a:pt x="461" y="459"/>
                    <a:pt x="246" y="1169"/>
                  </a:cubicBezTo>
                  <a:cubicBezTo>
                    <a:pt x="0" y="1776"/>
                    <a:pt x="197" y="2464"/>
                    <a:pt x="721" y="2858"/>
                  </a:cubicBezTo>
                  <a:cubicBezTo>
                    <a:pt x="738" y="2874"/>
                    <a:pt x="754" y="2874"/>
                    <a:pt x="771" y="2890"/>
                  </a:cubicBezTo>
                  <a:cubicBezTo>
                    <a:pt x="999" y="3032"/>
                    <a:pt x="1257" y="3102"/>
                    <a:pt x="1516" y="3102"/>
                  </a:cubicBezTo>
                  <a:cubicBezTo>
                    <a:pt x="1798" y="3102"/>
                    <a:pt x="2080" y="3020"/>
                    <a:pt x="2328" y="2858"/>
                  </a:cubicBezTo>
                  <a:cubicBezTo>
                    <a:pt x="2492" y="2759"/>
                    <a:pt x="2606" y="2612"/>
                    <a:pt x="2656" y="2431"/>
                  </a:cubicBezTo>
                  <a:cubicBezTo>
                    <a:pt x="2800" y="2028"/>
                    <a:pt x="2501" y="1638"/>
                    <a:pt x="2115" y="1638"/>
                  </a:cubicBezTo>
                  <a:cubicBezTo>
                    <a:pt x="2061" y="1638"/>
                    <a:pt x="2006" y="1645"/>
                    <a:pt x="1951" y="1661"/>
                  </a:cubicBezTo>
                  <a:cubicBezTo>
                    <a:pt x="1623" y="1727"/>
                    <a:pt x="1426" y="2071"/>
                    <a:pt x="1557" y="2382"/>
                  </a:cubicBezTo>
                  <a:cubicBezTo>
                    <a:pt x="1633" y="2634"/>
                    <a:pt x="1922" y="2664"/>
                    <a:pt x="2051" y="2664"/>
                  </a:cubicBezTo>
                  <a:cubicBezTo>
                    <a:pt x="2090" y="2664"/>
                    <a:pt x="2115" y="2661"/>
                    <a:pt x="2115" y="2661"/>
                  </a:cubicBezTo>
                  <a:lnTo>
                    <a:pt x="2115" y="2661"/>
                  </a:lnTo>
                  <a:cubicBezTo>
                    <a:pt x="2082" y="2743"/>
                    <a:pt x="2016" y="2825"/>
                    <a:pt x="1934" y="2858"/>
                  </a:cubicBezTo>
                  <a:cubicBezTo>
                    <a:pt x="1820" y="2923"/>
                    <a:pt x="1688" y="2956"/>
                    <a:pt x="1557" y="2956"/>
                  </a:cubicBezTo>
                  <a:cubicBezTo>
                    <a:pt x="1426" y="2956"/>
                    <a:pt x="1295" y="2923"/>
                    <a:pt x="1180" y="2858"/>
                  </a:cubicBezTo>
                  <a:cubicBezTo>
                    <a:pt x="1098" y="2825"/>
                    <a:pt x="1016" y="2776"/>
                    <a:pt x="951" y="2710"/>
                  </a:cubicBezTo>
                  <a:cubicBezTo>
                    <a:pt x="508" y="2333"/>
                    <a:pt x="426" y="1087"/>
                    <a:pt x="1131" y="514"/>
                  </a:cubicBezTo>
                  <a:cubicBezTo>
                    <a:pt x="1455" y="278"/>
                    <a:pt x="1846" y="148"/>
                    <a:pt x="2243" y="148"/>
                  </a:cubicBezTo>
                  <a:cubicBezTo>
                    <a:pt x="2287" y="148"/>
                    <a:pt x="2332" y="150"/>
                    <a:pt x="2377" y="153"/>
                  </a:cubicBezTo>
                  <a:cubicBezTo>
                    <a:pt x="2524" y="153"/>
                    <a:pt x="2656" y="186"/>
                    <a:pt x="2770" y="219"/>
                  </a:cubicBezTo>
                  <a:cubicBezTo>
                    <a:pt x="3869" y="464"/>
                    <a:pt x="4590" y="1645"/>
                    <a:pt x="4819" y="2858"/>
                  </a:cubicBezTo>
                  <a:cubicBezTo>
                    <a:pt x="4819" y="2874"/>
                    <a:pt x="4819" y="2874"/>
                    <a:pt x="4819" y="2874"/>
                  </a:cubicBezTo>
                  <a:cubicBezTo>
                    <a:pt x="5065" y="4120"/>
                    <a:pt x="4819" y="5365"/>
                    <a:pt x="4885" y="6480"/>
                  </a:cubicBezTo>
                  <a:cubicBezTo>
                    <a:pt x="4836" y="7513"/>
                    <a:pt x="5229" y="8496"/>
                    <a:pt x="5967" y="9201"/>
                  </a:cubicBezTo>
                  <a:cubicBezTo>
                    <a:pt x="6671" y="9808"/>
                    <a:pt x="7557" y="10152"/>
                    <a:pt x="8474" y="10185"/>
                  </a:cubicBezTo>
                  <a:cubicBezTo>
                    <a:pt x="7573" y="10119"/>
                    <a:pt x="6704" y="9758"/>
                    <a:pt x="6032" y="9135"/>
                  </a:cubicBezTo>
                  <a:cubicBezTo>
                    <a:pt x="5327" y="8431"/>
                    <a:pt x="4967" y="7464"/>
                    <a:pt x="5032" y="6480"/>
                  </a:cubicBezTo>
                  <a:cubicBezTo>
                    <a:pt x="4967" y="5382"/>
                    <a:pt x="5229" y="4153"/>
                    <a:pt x="4983" y="2858"/>
                  </a:cubicBezTo>
                  <a:lnTo>
                    <a:pt x="4983" y="2841"/>
                  </a:lnTo>
                  <a:cubicBezTo>
                    <a:pt x="4754" y="1579"/>
                    <a:pt x="4000" y="317"/>
                    <a:pt x="2803" y="71"/>
                  </a:cubicBezTo>
                  <a:cubicBezTo>
                    <a:pt x="2603" y="23"/>
                    <a:pt x="2400" y="1"/>
                    <a:pt x="21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19"/>
            <p:cNvSpPr/>
            <p:nvPr/>
          </p:nvSpPr>
          <p:spPr>
            <a:xfrm>
              <a:off x="9058673" y="1576284"/>
              <a:ext cx="130550" cy="285578"/>
            </a:xfrm>
            <a:custGeom>
              <a:rect b="b" l="l" r="r" t="t"/>
              <a:pathLst>
                <a:path extrusionOk="0" h="8750" w="4000">
                  <a:moveTo>
                    <a:pt x="1952" y="1"/>
                  </a:moveTo>
                  <a:cubicBezTo>
                    <a:pt x="1787" y="1"/>
                    <a:pt x="1621" y="26"/>
                    <a:pt x="1459" y="77"/>
                  </a:cubicBezTo>
                  <a:cubicBezTo>
                    <a:pt x="689" y="274"/>
                    <a:pt x="148" y="929"/>
                    <a:pt x="82" y="1700"/>
                  </a:cubicBezTo>
                  <a:cubicBezTo>
                    <a:pt x="0" y="2503"/>
                    <a:pt x="410" y="3290"/>
                    <a:pt x="1016" y="3847"/>
                  </a:cubicBezTo>
                  <a:cubicBezTo>
                    <a:pt x="1590" y="4437"/>
                    <a:pt x="2377" y="4716"/>
                    <a:pt x="2901" y="5224"/>
                  </a:cubicBezTo>
                  <a:cubicBezTo>
                    <a:pt x="3442" y="5699"/>
                    <a:pt x="3770" y="6355"/>
                    <a:pt x="3836" y="7060"/>
                  </a:cubicBezTo>
                  <a:cubicBezTo>
                    <a:pt x="3852" y="7732"/>
                    <a:pt x="3508" y="8404"/>
                    <a:pt x="2918" y="8584"/>
                  </a:cubicBezTo>
                  <a:cubicBezTo>
                    <a:pt x="2792" y="8627"/>
                    <a:pt x="2663" y="8648"/>
                    <a:pt x="2537" y="8648"/>
                  </a:cubicBezTo>
                  <a:cubicBezTo>
                    <a:pt x="2092" y="8648"/>
                    <a:pt x="1685" y="8394"/>
                    <a:pt x="1557" y="8010"/>
                  </a:cubicBezTo>
                  <a:cubicBezTo>
                    <a:pt x="1344" y="7568"/>
                    <a:pt x="1541" y="7043"/>
                    <a:pt x="2000" y="6847"/>
                  </a:cubicBezTo>
                  <a:cubicBezTo>
                    <a:pt x="2082" y="6814"/>
                    <a:pt x="2180" y="6797"/>
                    <a:pt x="2262" y="6797"/>
                  </a:cubicBezTo>
                  <a:cubicBezTo>
                    <a:pt x="2262" y="6797"/>
                    <a:pt x="2292" y="6794"/>
                    <a:pt x="2339" y="6794"/>
                  </a:cubicBezTo>
                  <a:cubicBezTo>
                    <a:pt x="2479" y="6794"/>
                    <a:pt x="2774" y="6822"/>
                    <a:pt x="2885" y="7043"/>
                  </a:cubicBezTo>
                  <a:cubicBezTo>
                    <a:pt x="2885" y="7043"/>
                    <a:pt x="2904" y="7092"/>
                    <a:pt x="2876" y="7092"/>
                  </a:cubicBezTo>
                  <a:cubicBezTo>
                    <a:pt x="2868" y="7092"/>
                    <a:pt x="2855" y="7087"/>
                    <a:pt x="2836" y="7076"/>
                  </a:cubicBezTo>
                  <a:cubicBezTo>
                    <a:pt x="2768" y="7042"/>
                    <a:pt x="2694" y="7025"/>
                    <a:pt x="2620" y="7025"/>
                  </a:cubicBezTo>
                  <a:cubicBezTo>
                    <a:pt x="2517" y="7025"/>
                    <a:pt x="2414" y="7058"/>
                    <a:pt x="2328" y="7125"/>
                  </a:cubicBezTo>
                  <a:cubicBezTo>
                    <a:pt x="2082" y="7371"/>
                    <a:pt x="2147" y="7781"/>
                    <a:pt x="2443" y="7945"/>
                  </a:cubicBezTo>
                  <a:cubicBezTo>
                    <a:pt x="2524" y="7982"/>
                    <a:pt x="2610" y="8001"/>
                    <a:pt x="2694" y="8001"/>
                  </a:cubicBezTo>
                  <a:cubicBezTo>
                    <a:pt x="3012" y="8001"/>
                    <a:pt x="3294" y="7734"/>
                    <a:pt x="3164" y="7240"/>
                  </a:cubicBezTo>
                  <a:cubicBezTo>
                    <a:pt x="3062" y="6921"/>
                    <a:pt x="2768" y="6704"/>
                    <a:pt x="2440" y="6704"/>
                  </a:cubicBezTo>
                  <a:cubicBezTo>
                    <a:pt x="2398" y="6704"/>
                    <a:pt x="2355" y="6708"/>
                    <a:pt x="2311" y="6715"/>
                  </a:cubicBezTo>
                  <a:cubicBezTo>
                    <a:pt x="2180" y="6715"/>
                    <a:pt x="2066" y="6732"/>
                    <a:pt x="1967" y="6797"/>
                  </a:cubicBezTo>
                  <a:cubicBezTo>
                    <a:pt x="1508" y="7011"/>
                    <a:pt x="1295" y="7551"/>
                    <a:pt x="1492" y="8027"/>
                  </a:cubicBezTo>
                  <a:cubicBezTo>
                    <a:pt x="1620" y="8464"/>
                    <a:pt x="2072" y="8750"/>
                    <a:pt x="2561" y="8750"/>
                  </a:cubicBezTo>
                  <a:cubicBezTo>
                    <a:pt x="2696" y="8750"/>
                    <a:pt x="2833" y="8728"/>
                    <a:pt x="2967" y="8682"/>
                  </a:cubicBezTo>
                  <a:cubicBezTo>
                    <a:pt x="3623" y="8502"/>
                    <a:pt x="4000" y="7765"/>
                    <a:pt x="3983" y="7060"/>
                  </a:cubicBezTo>
                  <a:cubicBezTo>
                    <a:pt x="3934" y="6306"/>
                    <a:pt x="3590" y="5601"/>
                    <a:pt x="3033" y="5093"/>
                  </a:cubicBezTo>
                  <a:cubicBezTo>
                    <a:pt x="2459" y="4552"/>
                    <a:pt x="1689" y="4273"/>
                    <a:pt x="1131" y="3716"/>
                  </a:cubicBezTo>
                  <a:cubicBezTo>
                    <a:pt x="590" y="3159"/>
                    <a:pt x="181" y="2437"/>
                    <a:pt x="246" y="1700"/>
                  </a:cubicBezTo>
                  <a:cubicBezTo>
                    <a:pt x="279" y="1257"/>
                    <a:pt x="492" y="831"/>
                    <a:pt x="836" y="552"/>
                  </a:cubicBezTo>
                  <a:cubicBezTo>
                    <a:pt x="1000" y="438"/>
                    <a:pt x="1180" y="339"/>
                    <a:pt x="1361" y="290"/>
                  </a:cubicBezTo>
                  <a:cubicBezTo>
                    <a:pt x="1516" y="247"/>
                    <a:pt x="1677" y="226"/>
                    <a:pt x="1837" y="226"/>
                  </a:cubicBezTo>
                  <a:cubicBezTo>
                    <a:pt x="1980" y="226"/>
                    <a:pt x="2123" y="243"/>
                    <a:pt x="2262" y="274"/>
                  </a:cubicBezTo>
                  <a:cubicBezTo>
                    <a:pt x="3262" y="552"/>
                    <a:pt x="3590" y="1913"/>
                    <a:pt x="2918" y="2569"/>
                  </a:cubicBezTo>
                  <a:cubicBezTo>
                    <a:pt x="2787" y="2716"/>
                    <a:pt x="2606" y="2798"/>
                    <a:pt x="2410" y="2831"/>
                  </a:cubicBezTo>
                  <a:cubicBezTo>
                    <a:pt x="2341" y="2843"/>
                    <a:pt x="2275" y="2848"/>
                    <a:pt x="2213" y="2848"/>
                  </a:cubicBezTo>
                  <a:cubicBezTo>
                    <a:pt x="1763" y="2848"/>
                    <a:pt x="1516" y="2559"/>
                    <a:pt x="1574" y="2372"/>
                  </a:cubicBezTo>
                  <a:cubicBezTo>
                    <a:pt x="1574" y="2372"/>
                    <a:pt x="1574" y="2339"/>
                    <a:pt x="1639" y="2339"/>
                  </a:cubicBezTo>
                  <a:cubicBezTo>
                    <a:pt x="1650" y="2339"/>
                    <a:pt x="1669" y="2340"/>
                    <a:pt x="1695" y="2340"/>
                  </a:cubicBezTo>
                  <a:cubicBezTo>
                    <a:pt x="1830" y="2340"/>
                    <a:pt x="2141" y="2317"/>
                    <a:pt x="2279" y="2028"/>
                  </a:cubicBezTo>
                  <a:cubicBezTo>
                    <a:pt x="2397" y="1673"/>
                    <a:pt x="2115" y="1339"/>
                    <a:pt x="1778" y="1339"/>
                  </a:cubicBezTo>
                  <a:cubicBezTo>
                    <a:pt x="1695" y="1339"/>
                    <a:pt x="1609" y="1359"/>
                    <a:pt x="1525" y="1405"/>
                  </a:cubicBezTo>
                  <a:cubicBezTo>
                    <a:pt x="935" y="1782"/>
                    <a:pt x="1082" y="2700"/>
                    <a:pt x="1754" y="2896"/>
                  </a:cubicBezTo>
                  <a:cubicBezTo>
                    <a:pt x="1932" y="2976"/>
                    <a:pt x="2119" y="3014"/>
                    <a:pt x="2301" y="3014"/>
                  </a:cubicBezTo>
                  <a:cubicBezTo>
                    <a:pt x="2757" y="3014"/>
                    <a:pt x="3192" y="2777"/>
                    <a:pt x="3426" y="2355"/>
                  </a:cubicBezTo>
                  <a:cubicBezTo>
                    <a:pt x="3688" y="1815"/>
                    <a:pt x="3639" y="1175"/>
                    <a:pt x="3295" y="667"/>
                  </a:cubicBezTo>
                  <a:cubicBezTo>
                    <a:pt x="2972" y="244"/>
                    <a:pt x="2469" y="1"/>
                    <a:pt x="19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19"/>
            <p:cNvSpPr/>
            <p:nvPr/>
          </p:nvSpPr>
          <p:spPr>
            <a:xfrm>
              <a:off x="9130900" y="1684706"/>
              <a:ext cx="55582" cy="78689"/>
            </a:xfrm>
            <a:custGeom>
              <a:rect b="b" l="l" r="r" t="t"/>
              <a:pathLst>
                <a:path extrusionOk="0" h="2411" w="1703">
                  <a:moveTo>
                    <a:pt x="197" y="1"/>
                  </a:moveTo>
                  <a:cubicBezTo>
                    <a:pt x="197" y="164"/>
                    <a:pt x="164" y="328"/>
                    <a:pt x="115" y="476"/>
                  </a:cubicBezTo>
                  <a:cubicBezTo>
                    <a:pt x="0" y="853"/>
                    <a:pt x="311" y="1115"/>
                    <a:pt x="951" y="1410"/>
                  </a:cubicBezTo>
                  <a:cubicBezTo>
                    <a:pt x="1328" y="1607"/>
                    <a:pt x="1590" y="1984"/>
                    <a:pt x="1656" y="2410"/>
                  </a:cubicBezTo>
                  <a:cubicBezTo>
                    <a:pt x="1702" y="521"/>
                    <a:pt x="973" y="343"/>
                    <a:pt x="726" y="343"/>
                  </a:cubicBezTo>
                  <a:cubicBezTo>
                    <a:pt x="712" y="343"/>
                    <a:pt x="699" y="344"/>
                    <a:pt x="688" y="345"/>
                  </a:cubicBezTo>
                  <a:cubicBezTo>
                    <a:pt x="492" y="345"/>
                    <a:pt x="377" y="263"/>
                    <a:pt x="361" y="164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19"/>
            <p:cNvSpPr/>
            <p:nvPr/>
          </p:nvSpPr>
          <p:spPr>
            <a:xfrm>
              <a:off x="8955408" y="1452523"/>
              <a:ext cx="208684" cy="327452"/>
            </a:xfrm>
            <a:custGeom>
              <a:rect b="b" l="l" r="r" t="t"/>
              <a:pathLst>
                <a:path extrusionOk="0" h="10033" w="6394">
                  <a:moveTo>
                    <a:pt x="1148" y="1"/>
                  </a:moveTo>
                  <a:lnTo>
                    <a:pt x="1148" y="1"/>
                  </a:lnTo>
                  <a:cubicBezTo>
                    <a:pt x="1246" y="115"/>
                    <a:pt x="1230" y="296"/>
                    <a:pt x="1115" y="410"/>
                  </a:cubicBezTo>
                  <a:cubicBezTo>
                    <a:pt x="919" y="591"/>
                    <a:pt x="361" y="1214"/>
                    <a:pt x="755" y="1837"/>
                  </a:cubicBezTo>
                  <a:cubicBezTo>
                    <a:pt x="1197" y="2525"/>
                    <a:pt x="1787" y="2295"/>
                    <a:pt x="1984" y="2886"/>
                  </a:cubicBezTo>
                  <a:cubicBezTo>
                    <a:pt x="1984" y="2886"/>
                    <a:pt x="2066" y="3164"/>
                    <a:pt x="1869" y="3279"/>
                  </a:cubicBezTo>
                  <a:cubicBezTo>
                    <a:pt x="1839" y="3295"/>
                    <a:pt x="1810" y="3303"/>
                    <a:pt x="1783" y="3303"/>
                  </a:cubicBezTo>
                  <a:cubicBezTo>
                    <a:pt x="1644" y="3303"/>
                    <a:pt x="1541" y="3118"/>
                    <a:pt x="1541" y="2968"/>
                  </a:cubicBezTo>
                  <a:cubicBezTo>
                    <a:pt x="1476" y="2656"/>
                    <a:pt x="1230" y="2427"/>
                    <a:pt x="935" y="2394"/>
                  </a:cubicBezTo>
                  <a:cubicBezTo>
                    <a:pt x="542" y="2328"/>
                    <a:pt x="493" y="2214"/>
                    <a:pt x="492" y="2214"/>
                  </a:cubicBezTo>
                  <a:lnTo>
                    <a:pt x="492" y="2214"/>
                  </a:lnTo>
                  <a:cubicBezTo>
                    <a:pt x="542" y="2361"/>
                    <a:pt x="558" y="2509"/>
                    <a:pt x="525" y="2656"/>
                  </a:cubicBezTo>
                  <a:cubicBezTo>
                    <a:pt x="460" y="2804"/>
                    <a:pt x="165" y="3295"/>
                    <a:pt x="722" y="3672"/>
                  </a:cubicBezTo>
                  <a:cubicBezTo>
                    <a:pt x="1296" y="4066"/>
                    <a:pt x="1574" y="3853"/>
                    <a:pt x="1689" y="4492"/>
                  </a:cubicBezTo>
                  <a:cubicBezTo>
                    <a:pt x="1787" y="5131"/>
                    <a:pt x="1837" y="5918"/>
                    <a:pt x="2181" y="6246"/>
                  </a:cubicBezTo>
                  <a:cubicBezTo>
                    <a:pt x="2066" y="6164"/>
                    <a:pt x="1984" y="6065"/>
                    <a:pt x="1918" y="5951"/>
                  </a:cubicBezTo>
                  <a:cubicBezTo>
                    <a:pt x="1766" y="5630"/>
                    <a:pt x="1442" y="5423"/>
                    <a:pt x="1093" y="5423"/>
                  </a:cubicBezTo>
                  <a:cubicBezTo>
                    <a:pt x="1068" y="5423"/>
                    <a:pt x="1042" y="5424"/>
                    <a:pt x="1017" y="5426"/>
                  </a:cubicBezTo>
                  <a:cubicBezTo>
                    <a:pt x="974" y="5429"/>
                    <a:pt x="934" y="5430"/>
                    <a:pt x="896" y="5430"/>
                  </a:cubicBezTo>
                  <a:cubicBezTo>
                    <a:pt x="434" y="5430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8" y="5131"/>
                    <a:pt x="1" y="6115"/>
                    <a:pt x="935" y="6606"/>
                  </a:cubicBezTo>
                  <a:cubicBezTo>
                    <a:pt x="1869" y="7098"/>
                    <a:pt x="1804" y="6738"/>
                    <a:pt x="3082" y="7803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07" y="8696"/>
                    <a:pt x="4271" y="8692"/>
                    <a:pt x="4235" y="8692"/>
                  </a:cubicBezTo>
                  <a:cubicBezTo>
                    <a:pt x="4066" y="8692"/>
                    <a:pt x="3915" y="8785"/>
                    <a:pt x="3820" y="8934"/>
                  </a:cubicBezTo>
                  <a:cubicBezTo>
                    <a:pt x="3623" y="9229"/>
                    <a:pt x="3722" y="9639"/>
                    <a:pt x="4049" y="9803"/>
                  </a:cubicBezTo>
                  <a:cubicBezTo>
                    <a:pt x="4049" y="9803"/>
                    <a:pt x="3935" y="9590"/>
                    <a:pt x="4131" y="9573"/>
                  </a:cubicBezTo>
                  <a:cubicBezTo>
                    <a:pt x="4138" y="9573"/>
                    <a:pt x="4144" y="9572"/>
                    <a:pt x="4151" y="9572"/>
                  </a:cubicBezTo>
                  <a:cubicBezTo>
                    <a:pt x="4275" y="9572"/>
                    <a:pt x="4422" y="9662"/>
                    <a:pt x="4583" y="9662"/>
                  </a:cubicBezTo>
                  <a:cubicBezTo>
                    <a:pt x="4675" y="9662"/>
                    <a:pt x="4771" y="9633"/>
                    <a:pt x="4869" y="9540"/>
                  </a:cubicBezTo>
                  <a:cubicBezTo>
                    <a:pt x="4988" y="9421"/>
                    <a:pt x="5186" y="9323"/>
                    <a:pt x="5415" y="9323"/>
                  </a:cubicBezTo>
                  <a:cubicBezTo>
                    <a:pt x="5721" y="9323"/>
                    <a:pt x="6084" y="9498"/>
                    <a:pt x="6393" y="10032"/>
                  </a:cubicBezTo>
                  <a:cubicBezTo>
                    <a:pt x="6393" y="10032"/>
                    <a:pt x="6164" y="9213"/>
                    <a:pt x="4836" y="8688"/>
                  </a:cubicBezTo>
                  <a:cubicBezTo>
                    <a:pt x="3131" y="7967"/>
                    <a:pt x="2050" y="6262"/>
                    <a:pt x="2132" y="4426"/>
                  </a:cubicBezTo>
                  <a:cubicBezTo>
                    <a:pt x="2230" y="2181"/>
                    <a:pt x="3508" y="673"/>
                    <a:pt x="11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19"/>
            <p:cNvSpPr/>
            <p:nvPr/>
          </p:nvSpPr>
          <p:spPr>
            <a:xfrm>
              <a:off x="9103060" y="172002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19"/>
            <p:cNvSpPr/>
            <p:nvPr/>
          </p:nvSpPr>
          <p:spPr>
            <a:xfrm>
              <a:off x="9127146" y="1471257"/>
              <a:ext cx="123598" cy="122521"/>
            </a:xfrm>
            <a:custGeom>
              <a:rect b="b" l="l" r="r" t="t"/>
              <a:pathLst>
                <a:path extrusionOk="0" h="3754" w="3787">
                  <a:moveTo>
                    <a:pt x="3279" y="0"/>
                  </a:moveTo>
                  <a:cubicBezTo>
                    <a:pt x="3279" y="0"/>
                    <a:pt x="3279" y="271"/>
                    <a:pt x="3118" y="271"/>
                  </a:cubicBezTo>
                  <a:cubicBezTo>
                    <a:pt x="3102" y="271"/>
                    <a:pt x="3085" y="269"/>
                    <a:pt x="3065" y="263"/>
                  </a:cubicBezTo>
                  <a:cubicBezTo>
                    <a:pt x="2959" y="240"/>
                    <a:pt x="2817" y="182"/>
                    <a:pt x="2684" y="182"/>
                  </a:cubicBezTo>
                  <a:cubicBezTo>
                    <a:pt x="2531" y="182"/>
                    <a:pt x="2389" y="259"/>
                    <a:pt x="2328" y="558"/>
                  </a:cubicBezTo>
                  <a:cubicBezTo>
                    <a:pt x="2200" y="1084"/>
                    <a:pt x="2150" y="1657"/>
                    <a:pt x="1936" y="1657"/>
                  </a:cubicBezTo>
                  <a:cubicBezTo>
                    <a:pt x="1930" y="1657"/>
                    <a:pt x="1924" y="1657"/>
                    <a:pt x="1918" y="1656"/>
                  </a:cubicBezTo>
                  <a:cubicBezTo>
                    <a:pt x="1910" y="1648"/>
                    <a:pt x="1906" y="1644"/>
                    <a:pt x="1902" y="1644"/>
                  </a:cubicBezTo>
                  <a:cubicBezTo>
                    <a:pt x="1898" y="1644"/>
                    <a:pt x="1894" y="1648"/>
                    <a:pt x="1885" y="1656"/>
                  </a:cubicBezTo>
                  <a:lnTo>
                    <a:pt x="1869" y="1656"/>
                  </a:lnTo>
                  <a:cubicBezTo>
                    <a:pt x="1863" y="1657"/>
                    <a:pt x="1857" y="1657"/>
                    <a:pt x="1851" y="1657"/>
                  </a:cubicBezTo>
                  <a:cubicBezTo>
                    <a:pt x="1637" y="1657"/>
                    <a:pt x="1587" y="1084"/>
                    <a:pt x="1459" y="558"/>
                  </a:cubicBezTo>
                  <a:cubicBezTo>
                    <a:pt x="1389" y="259"/>
                    <a:pt x="1248" y="182"/>
                    <a:pt x="1097" y="182"/>
                  </a:cubicBezTo>
                  <a:cubicBezTo>
                    <a:pt x="966" y="182"/>
                    <a:pt x="828" y="240"/>
                    <a:pt x="722" y="263"/>
                  </a:cubicBezTo>
                  <a:cubicBezTo>
                    <a:pt x="701" y="269"/>
                    <a:pt x="682" y="271"/>
                    <a:pt x="665" y="271"/>
                  </a:cubicBezTo>
                  <a:cubicBezTo>
                    <a:pt x="495" y="271"/>
                    <a:pt x="508" y="0"/>
                    <a:pt x="508" y="0"/>
                  </a:cubicBezTo>
                  <a:lnTo>
                    <a:pt x="508" y="0"/>
                  </a:lnTo>
                  <a:cubicBezTo>
                    <a:pt x="508" y="0"/>
                    <a:pt x="279" y="82"/>
                    <a:pt x="131" y="689"/>
                  </a:cubicBezTo>
                  <a:cubicBezTo>
                    <a:pt x="0" y="1279"/>
                    <a:pt x="263" y="1508"/>
                    <a:pt x="1049" y="1869"/>
                  </a:cubicBezTo>
                  <a:cubicBezTo>
                    <a:pt x="1836" y="2230"/>
                    <a:pt x="1869" y="3525"/>
                    <a:pt x="1869" y="3525"/>
                  </a:cubicBezTo>
                  <a:lnTo>
                    <a:pt x="1885" y="3754"/>
                  </a:lnTo>
                  <a:lnTo>
                    <a:pt x="1902" y="3525"/>
                  </a:lnTo>
                  <a:cubicBezTo>
                    <a:pt x="1902" y="3525"/>
                    <a:pt x="1934" y="2230"/>
                    <a:pt x="2721" y="1869"/>
                  </a:cubicBezTo>
                  <a:cubicBezTo>
                    <a:pt x="3508" y="1508"/>
                    <a:pt x="3787" y="1279"/>
                    <a:pt x="3639" y="689"/>
                  </a:cubicBezTo>
                  <a:cubicBezTo>
                    <a:pt x="3508" y="82"/>
                    <a:pt x="3279" y="0"/>
                    <a:pt x="3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19"/>
            <p:cNvSpPr/>
            <p:nvPr/>
          </p:nvSpPr>
          <p:spPr>
            <a:xfrm>
              <a:off x="9169412" y="1387248"/>
              <a:ext cx="39622" cy="110249"/>
            </a:xfrm>
            <a:custGeom>
              <a:rect b="b" l="l" r="r" t="t"/>
              <a:pathLst>
                <a:path extrusionOk="0" h="3378" w="1214">
                  <a:moveTo>
                    <a:pt x="607" y="1"/>
                  </a:moveTo>
                  <a:lnTo>
                    <a:pt x="558" y="329"/>
                  </a:lnTo>
                  <a:cubicBezTo>
                    <a:pt x="525" y="607"/>
                    <a:pt x="443" y="870"/>
                    <a:pt x="295" y="1099"/>
                  </a:cubicBezTo>
                  <a:cubicBezTo>
                    <a:pt x="213" y="1198"/>
                    <a:pt x="148" y="1296"/>
                    <a:pt x="99" y="1411"/>
                  </a:cubicBezTo>
                  <a:cubicBezTo>
                    <a:pt x="0" y="1656"/>
                    <a:pt x="33" y="1952"/>
                    <a:pt x="230" y="2165"/>
                  </a:cubicBezTo>
                  <a:cubicBezTo>
                    <a:pt x="410" y="2427"/>
                    <a:pt x="525" y="2722"/>
                    <a:pt x="574" y="3050"/>
                  </a:cubicBezTo>
                  <a:cubicBezTo>
                    <a:pt x="590" y="3132"/>
                    <a:pt x="590" y="3378"/>
                    <a:pt x="607" y="3378"/>
                  </a:cubicBezTo>
                  <a:cubicBezTo>
                    <a:pt x="607" y="3378"/>
                    <a:pt x="623" y="3132"/>
                    <a:pt x="639" y="3050"/>
                  </a:cubicBezTo>
                  <a:cubicBezTo>
                    <a:pt x="672" y="2722"/>
                    <a:pt x="787" y="2427"/>
                    <a:pt x="984" y="2165"/>
                  </a:cubicBezTo>
                  <a:cubicBezTo>
                    <a:pt x="1164" y="1952"/>
                    <a:pt x="1213" y="1656"/>
                    <a:pt x="1098" y="1411"/>
                  </a:cubicBezTo>
                  <a:cubicBezTo>
                    <a:pt x="1049" y="1296"/>
                    <a:pt x="984" y="1198"/>
                    <a:pt x="918" y="1099"/>
                  </a:cubicBezTo>
                  <a:cubicBezTo>
                    <a:pt x="771" y="870"/>
                    <a:pt x="672" y="607"/>
                    <a:pt x="639" y="329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19"/>
            <p:cNvSpPr/>
            <p:nvPr/>
          </p:nvSpPr>
          <p:spPr>
            <a:xfrm>
              <a:off x="9097707" y="1356242"/>
              <a:ext cx="90993" cy="265898"/>
            </a:xfrm>
            <a:custGeom>
              <a:rect b="b" l="l" r="r" t="t"/>
              <a:pathLst>
                <a:path extrusionOk="0" h="8147" w="2788">
                  <a:moveTo>
                    <a:pt x="2099" y="0"/>
                  </a:moveTo>
                  <a:lnTo>
                    <a:pt x="2099" y="0"/>
                  </a:lnTo>
                  <a:cubicBezTo>
                    <a:pt x="2394" y="967"/>
                    <a:pt x="1312" y="1230"/>
                    <a:pt x="689" y="2361"/>
                  </a:cubicBezTo>
                  <a:cubicBezTo>
                    <a:pt x="591" y="2541"/>
                    <a:pt x="509" y="2721"/>
                    <a:pt x="443" y="2918"/>
                  </a:cubicBezTo>
                  <a:cubicBezTo>
                    <a:pt x="1" y="4278"/>
                    <a:pt x="279" y="5229"/>
                    <a:pt x="1574" y="6147"/>
                  </a:cubicBezTo>
                  <a:cubicBezTo>
                    <a:pt x="2722" y="6934"/>
                    <a:pt x="2771" y="7999"/>
                    <a:pt x="2771" y="8147"/>
                  </a:cubicBezTo>
                  <a:cubicBezTo>
                    <a:pt x="2787" y="7655"/>
                    <a:pt x="2640" y="7163"/>
                    <a:pt x="2345" y="6753"/>
                  </a:cubicBezTo>
                  <a:cubicBezTo>
                    <a:pt x="2033" y="6327"/>
                    <a:pt x="1640" y="6081"/>
                    <a:pt x="1066" y="5573"/>
                  </a:cubicBezTo>
                  <a:cubicBezTo>
                    <a:pt x="886" y="5409"/>
                    <a:pt x="738" y="5196"/>
                    <a:pt x="656" y="4967"/>
                  </a:cubicBezTo>
                  <a:cubicBezTo>
                    <a:pt x="312" y="4147"/>
                    <a:pt x="968" y="3279"/>
                    <a:pt x="1312" y="2902"/>
                  </a:cubicBezTo>
                  <a:cubicBezTo>
                    <a:pt x="1476" y="2738"/>
                    <a:pt x="1673" y="2557"/>
                    <a:pt x="1853" y="2361"/>
                  </a:cubicBezTo>
                  <a:cubicBezTo>
                    <a:pt x="2230" y="2016"/>
                    <a:pt x="2492" y="1574"/>
                    <a:pt x="2591" y="1082"/>
                  </a:cubicBezTo>
                  <a:cubicBezTo>
                    <a:pt x="2722" y="181"/>
                    <a:pt x="2099" y="0"/>
                    <a:pt x="2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19"/>
            <p:cNvSpPr/>
            <p:nvPr/>
          </p:nvSpPr>
          <p:spPr>
            <a:xfrm>
              <a:off x="7507249" y="1778572"/>
              <a:ext cx="295859" cy="206204"/>
            </a:xfrm>
            <a:custGeom>
              <a:rect b="b" l="l" r="r" t="t"/>
              <a:pathLst>
                <a:path extrusionOk="0" h="6318" w="9065">
                  <a:moveTo>
                    <a:pt x="7069" y="1"/>
                  </a:moveTo>
                  <a:cubicBezTo>
                    <a:pt x="6614" y="1"/>
                    <a:pt x="6185" y="163"/>
                    <a:pt x="5918" y="501"/>
                  </a:cubicBezTo>
                  <a:cubicBezTo>
                    <a:pt x="5524" y="911"/>
                    <a:pt x="5475" y="1534"/>
                    <a:pt x="5803" y="2009"/>
                  </a:cubicBezTo>
                  <a:cubicBezTo>
                    <a:pt x="5901" y="2140"/>
                    <a:pt x="6032" y="2255"/>
                    <a:pt x="6180" y="2321"/>
                  </a:cubicBezTo>
                  <a:lnTo>
                    <a:pt x="6213" y="2321"/>
                  </a:lnTo>
                  <a:lnTo>
                    <a:pt x="6278" y="2353"/>
                  </a:lnTo>
                  <a:cubicBezTo>
                    <a:pt x="6311" y="2353"/>
                    <a:pt x="6344" y="2370"/>
                    <a:pt x="6377" y="2370"/>
                  </a:cubicBezTo>
                  <a:cubicBezTo>
                    <a:pt x="6449" y="2391"/>
                    <a:pt x="6524" y="2401"/>
                    <a:pt x="6598" y="2401"/>
                  </a:cubicBezTo>
                  <a:cubicBezTo>
                    <a:pt x="6810" y="2401"/>
                    <a:pt x="7018" y="2319"/>
                    <a:pt x="7163" y="2173"/>
                  </a:cubicBezTo>
                  <a:cubicBezTo>
                    <a:pt x="7558" y="1748"/>
                    <a:pt x="7278" y="1211"/>
                    <a:pt x="6936" y="1211"/>
                  </a:cubicBezTo>
                  <a:cubicBezTo>
                    <a:pt x="6908" y="1211"/>
                    <a:pt x="6880" y="1215"/>
                    <a:pt x="6852" y="1222"/>
                  </a:cubicBezTo>
                  <a:cubicBezTo>
                    <a:pt x="6541" y="1321"/>
                    <a:pt x="6475" y="1714"/>
                    <a:pt x="6704" y="1862"/>
                  </a:cubicBezTo>
                  <a:cubicBezTo>
                    <a:pt x="6755" y="1884"/>
                    <a:pt x="6810" y="1895"/>
                    <a:pt x="6864" y="1895"/>
                  </a:cubicBezTo>
                  <a:cubicBezTo>
                    <a:pt x="6968" y="1895"/>
                    <a:pt x="7072" y="1855"/>
                    <a:pt x="7147" y="1780"/>
                  </a:cubicBezTo>
                  <a:lnTo>
                    <a:pt x="7147" y="1780"/>
                  </a:lnTo>
                  <a:cubicBezTo>
                    <a:pt x="7180" y="1911"/>
                    <a:pt x="7131" y="2075"/>
                    <a:pt x="6999" y="2157"/>
                  </a:cubicBezTo>
                  <a:cubicBezTo>
                    <a:pt x="6852" y="2267"/>
                    <a:pt x="6677" y="2323"/>
                    <a:pt x="6495" y="2323"/>
                  </a:cubicBezTo>
                  <a:cubicBezTo>
                    <a:pt x="6434" y="2323"/>
                    <a:pt x="6372" y="2316"/>
                    <a:pt x="6311" y="2304"/>
                  </a:cubicBezTo>
                  <a:cubicBezTo>
                    <a:pt x="6213" y="2271"/>
                    <a:pt x="6131" y="2239"/>
                    <a:pt x="6049" y="2173"/>
                  </a:cubicBezTo>
                  <a:cubicBezTo>
                    <a:pt x="5541" y="1763"/>
                    <a:pt x="5508" y="1009"/>
                    <a:pt x="5967" y="567"/>
                  </a:cubicBezTo>
                  <a:cubicBezTo>
                    <a:pt x="6222" y="258"/>
                    <a:pt x="6616" y="112"/>
                    <a:pt x="7033" y="112"/>
                  </a:cubicBezTo>
                  <a:cubicBezTo>
                    <a:pt x="7899" y="112"/>
                    <a:pt x="8862" y="744"/>
                    <a:pt x="8884" y="1862"/>
                  </a:cubicBezTo>
                  <a:cubicBezTo>
                    <a:pt x="8917" y="2665"/>
                    <a:pt x="8475" y="3419"/>
                    <a:pt x="7753" y="3796"/>
                  </a:cubicBezTo>
                  <a:lnTo>
                    <a:pt x="7704" y="3812"/>
                  </a:lnTo>
                  <a:cubicBezTo>
                    <a:pt x="7606" y="3845"/>
                    <a:pt x="7524" y="3878"/>
                    <a:pt x="7426" y="3894"/>
                  </a:cubicBezTo>
                  <a:cubicBezTo>
                    <a:pt x="7196" y="3949"/>
                    <a:pt x="6966" y="3973"/>
                    <a:pt x="6737" y="3973"/>
                  </a:cubicBezTo>
                  <a:cubicBezTo>
                    <a:pt x="5162" y="3973"/>
                    <a:pt x="3623" y="2835"/>
                    <a:pt x="2295" y="2835"/>
                  </a:cubicBezTo>
                  <a:cubicBezTo>
                    <a:pt x="2150" y="2835"/>
                    <a:pt x="2008" y="2848"/>
                    <a:pt x="1869" y="2878"/>
                  </a:cubicBezTo>
                  <a:cubicBezTo>
                    <a:pt x="607" y="3173"/>
                    <a:pt x="246" y="4042"/>
                    <a:pt x="148" y="4583"/>
                  </a:cubicBezTo>
                  <a:cubicBezTo>
                    <a:pt x="0" y="5140"/>
                    <a:pt x="115" y="5730"/>
                    <a:pt x="558" y="6074"/>
                  </a:cubicBezTo>
                  <a:cubicBezTo>
                    <a:pt x="774" y="6241"/>
                    <a:pt x="1037" y="6317"/>
                    <a:pt x="1296" y="6317"/>
                  </a:cubicBezTo>
                  <a:cubicBezTo>
                    <a:pt x="1723" y="6317"/>
                    <a:pt x="2138" y="6110"/>
                    <a:pt x="2312" y="5763"/>
                  </a:cubicBezTo>
                  <a:cubicBezTo>
                    <a:pt x="2639" y="5222"/>
                    <a:pt x="2361" y="4517"/>
                    <a:pt x="1869" y="4402"/>
                  </a:cubicBezTo>
                  <a:cubicBezTo>
                    <a:pt x="1771" y="4363"/>
                    <a:pt x="1670" y="4344"/>
                    <a:pt x="1572" y="4344"/>
                  </a:cubicBezTo>
                  <a:cubicBezTo>
                    <a:pt x="1258" y="4344"/>
                    <a:pt x="965" y="4533"/>
                    <a:pt x="853" y="4845"/>
                  </a:cubicBezTo>
                  <a:cubicBezTo>
                    <a:pt x="820" y="4960"/>
                    <a:pt x="804" y="5091"/>
                    <a:pt x="836" y="5222"/>
                  </a:cubicBezTo>
                  <a:lnTo>
                    <a:pt x="836" y="5238"/>
                  </a:lnTo>
                  <a:cubicBezTo>
                    <a:pt x="836" y="5255"/>
                    <a:pt x="836" y="5255"/>
                    <a:pt x="853" y="5271"/>
                  </a:cubicBezTo>
                  <a:cubicBezTo>
                    <a:pt x="853" y="5287"/>
                    <a:pt x="853" y="5287"/>
                    <a:pt x="853" y="5304"/>
                  </a:cubicBezTo>
                  <a:cubicBezTo>
                    <a:pt x="914" y="5525"/>
                    <a:pt x="1123" y="5663"/>
                    <a:pt x="1348" y="5663"/>
                  </a:cubicBezTo>
                  <a:cubicBezTo>
                    <a:pt x="1423" y="5663"/>
                    <a:pt x="1500" y="5648"/>
                    <a:pt x="1574" y="5615"/>
                  </a:cubicBezTo>
                  <a:cubicBezTo>
                    <a:pt x="1904" y="5474"/>
                    <a:pt x="1797" y="4924"/>
                    <a:pt x="1468" y="4924"/>
                  </a:cubicBezTo>
                  <a:cubicBezTo>
                    <a:pt x="1455" y="4924"/>
                    <a:pt x="1441" y="4925"/>
                    <a:pt x="1426" y="4927"/>
                  </a:cubicBezTo>
                  <a:cubicBezTo>
                    <a:pt x="1049" y="4960"/>
                    <a:pt x="1099" y="5320"/>
                    <a:pt x="1049" y="5386"/>
                  </a:cubicBezTo>
                  <a:cubicBezTo>
                    <a:pt x="1041" y="5394"/>
                    <a:pt x="1032" y="5398"/>
                    <a:pt x="1022" y="5398"/>
                  </a:cubicBezTo>
                  <a:cubicBezTo>
                    <a:pt x="974" y="5398"/>
                    <a:pt x="915" y="5314"/>
                    <a:pt x="902" y="5287"/>
                  </a:cubicBezTo>
                  <a:cubicBezTo>
                    <a:pt x="836" y="5091"/>
                    <a:pt x="836" y="4894"/>
                    <a:pt x="935" y="4714"/>
                  </a:cubicBezTo>
                  <a:cubicBezTo>
                    <a:pt x="1086" y="4505"/>
                    <a:pt x="1310" y="4394"/>
                    <a:pt x="1545" y="4394"/>
                  </a:cubicBezTo>
                  <a:cubicBezTo>
                    <a:pt x="1642" y="4394"/>
                    <a:pt x="1741" y="4413"/>
                    <a:pt x="1836" y="4451"/>
                  </a:cubicBezTo>
                  <a:cubicBezTo>
                    <a:pt x="2295" y="4566"/>
                    <a:pt x="2541" y="5222"/>
                    <a:pt x="2230" y="5730"/>
                  </a:cubicBezTo>
                  <a:cubicBezTo>
                    <a:pt x="2081" y="6037"/>
                    <a:pt x="1710" y="6213"/>
                    <a:pt x="1328" y="6213"/>
                  </a:cubicBezTo>
                  <a:cubicBezTo>
                    <a:pt x="1079" y="6213"/>
                    <a:pt x="824" y="6138"/>
                    <a:pt x="623" y="5976"/>
                  </a:cubicBezTo>
                  <a:cubicBezTo>
                    <a:pt x="82" y="5566"/>
                    <a:pt x="115" y="4632"/>
                    <a:pt x="541" y="4058"/>
                  </a:cubicBezTo>
                  <a:cubicBezTo>
                    <a:pt x="905" y="3593"/>
                    <a:pt x="1500" y="3350"/>
                    <a:pt x="2120" y="3350"/>
                  </a:cubicBezTo>
                  <a:cubicBezTo>
                    <a:pt x="2309" y="3350"/>
                    <a:pt x="2501" y="3373"/>
                    <a:pt x="2689" y="3419"/>
                  </a:cubicBezTo>
                  <a:cubicBezTo>
                    <a:pt x="3492" y="3615"/>
                    <a:pt x="4328" y="3960"/>
                    <a:pt x="5213" y="4206"/>
                  </a:cubicBezTo>
                  <a:cubicBezTo>
                    <a:pt x="5536" y="4264"/>
                    <a:pt x="5862" y="4298"/>
                    <a:pt x="6185" y="4298"/>
                  </a:cubicBezTo>
                  <a:cubicBezTo>
                    <a:pt x="6764" y="4298"/>
                    <a:pt x="7330" y="4190"/>
                    <a:pt x="7835" y="3927"/>
                  </a:cubicBezTo>
                  <a:cubicBezTo>
                    <a:pt x="8606" y="3533"/>
                    <a:pt x="9065" y="2714"/>
                    <a:pt x="9032" y="1845"/>
                  </a:cubicBezTo>
                  <a:cubicBezTo>
                    <a:pt x="8999" y="653"/>
                    <a:pt x="7981" y="1"/>
                    <a:pt x="70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19"/>
            <p:cNvSpPr/>
            <p:nvPr/>
          </p:nvSpPr>
          <p:spPr>
            <a:xfrm>
              <a:off x="7542563" y="1895381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61" y="2938"/>
                    <a:pt x="2721" y="3085"/>
                  </a:cubicBezTo>
                  <a:cubicBezTo>
                    <a:pt x="3082" y="3249"/>
                    <a:pt x="2901" y="3708"/>
                    <a:pt x="2901" y="3708"/>
                  </a:cubicBezTo>
                  <a:cubicBezTo>
                    <a:pt x="4229" y="2889"/>
                    <a:pt x="3377" y="1938"/>
                    <a:pt x="3147" y="1676"/>
                  </a:cubicBezTo>
                  <a:cubicBezTo>
                    <a:pt x="2958" y="1446"/>
                    <a:pt x="3081" y="1216"/>
                    <a:pt x="3268" y="1216"/>
                  </a:cubicBezTo>
                  <a:cubicBezTo>
                    <a:pt x="3307" y="1216"/>
                    <a:pt x="3350" y="1226"/>
                    <a:pt x="3393" y="1249"/>
                  </a:cubicBezTo>
                  <a:cubicBezTo>
                    <a:pt x="3623" y="1381"/>
                    <a:pt x="3262" y="1872"/>
                    <a:pt x="3934" y="2315"/>
                  </a:cubicBezTo>
                  <a:cubicBezTo>
                    <a:pt x="4104" y="2427"/>
                    <a:pt x="4264" y="2468"/>
                    <a:pt x="4409" y="2468"/>
                  </a:cubicBezTo>
                  <a:cubicBezTo>
                    <a:pt x="4837" y="2468"/>
                    <a:pt x="5131" y="2102"/>
                    <a:pt x="5131" y="2102"/>
                  </a:cubicBezTo>
                  <a:lnTo>
                    <a:pt x="5131" y="2102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44" y="2102"/>
                    <a:pt x="4948" y="1575"/>
                    <a:pt x="4770" y="1430"/>
                  </a:cubicBezTo>
                  <a:cubicBezTo>
                    <a:pt x="4696" y="1366"/>
                    <a:pt x="4601" y="1330"/>
                    <a:pt x="4508" y="1330"/>
                  </a:cubicBezTo>
                  <a:cubicBezTo>
                    <a:pt x="4457" y="1330"/>
                    <a:pt x="4407" y="1341"/>
                    <a:pt x="4360" y="1364"/>
                  </a:cubicBezTo>
                  <a:cubicBezTo>
                    <a:pt x="4313" y="1371"/>
                    <a:pt x="4269" y="1374"/>
                    <a:pt x="4228" y="1374"/>
                  </a:cubicBezTo>
                  <a:cubicBezTo>
                    <a:pt x="4068" y="1374"/>
                    <a:pt x="3967" y="1324"/>
                    <a:pt x="4032" y="1233"/>
                  </a:cubicBezTo>
                  <a:cubicBezTo>
                    <a:pt x="4064" y="1184"/>
                    <a:pt x="4100" y="1165"/>
                    <a:pt x="4151" y="1165"/>
                  </a:cubicBezTo>
                  <a:cubicBezTo>
                    <a:pt x="4285" y="1165"/>
                    <a:pt x="4521" y="1296"/>
                    <a:pt x="5032" y="1331"/>
                  </a:cubicBezTo>
                  <a:cubicBezTo>
                    <a:pt x="5068" y="1334"/>
                    <a:pt x="5103" y="1336"/>
                    <a:pt x="5138" y="1336"/>
                  </a:cubicBezTo>
                  <a:cubicBezTo>
                    <a:pt x="5903" y="1336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4" y="1030"/>
                    <a:pt x="5026" y="1030"/>
                  </a:cubicBezTo>
                  <a:cubicBezTo>
                    <a:pt x="3858" y="1030"/>
                    <a:pt x="2680" y="468"/>
                    <a:pt x="1836" y="168"/>
                  </a:cubicBezTo>
                  <a:cubicBezTo>
                    <a:pt x="1495" y="44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19"/>
            <p:cNvSpPr/>
            <p:nvPr/>
          </p:nvSpPr>
          <p:spPr>
            <a:xfrm>
              <a:off x="7596578" y="1775732"/>
              <a:ext cx="117723" cy="82344"/>
            </a:xfrm>
            <a:custGeom>
              <a:rect b="b" l="l" r="r" t="t"/>
              <a:pathLst>
                <a:path extrusionOk="0" h="2523" w="3607">
                  <a:moveTo>
                    <a:pt x="2506" y="0"/>
                  </a:moveTo>
                  <a:cubicBezTo>
                    <a:pt x="1920" y="0"/>
                    <a:pt x="1243" y="125"/>
                    <a:pt x="869" y="621"/>
                  </a:cubicBezTo>
                  <a:cubicBezTo>
                    <a:pt x="1" y="1768"/>
                    <a:pt x="525" y="2522"/>
                    <a:pt x="525" y="2522"/>
                  </a:cubicBezTo>
                  <a:cubicBezTo>
                    <a:pt x="525" y="2522"/>
                    <a:pt x="361" y="2162"/>
                    <a:pt x="1394" y="2162"/>
                  </a:cubicBezTo>
                  <a:cubicBezTo>
                    <a:pt x="2427" y="2145"/>
                    <a:pt x="2312" y="1490"/>
                    <a:pt x="2263" y="1260"/>
                  </a:cubicBezTo>
                  <a:cubicBezTo>
                    <a:pt x="2181" y="1014"/>
                    <a:pt x="2246" y="752"/>
                    <a:pt x="2410" y="555"/>
                  </a:cubicBezTo>
                  <a:cubicBezTo>
                    <a:pt x="2656" y="195"/>
                    <a:pt x="3607" y="129"/>
                    <a:pt x="3607" y="129"/>
                  </a:cubicBezTo>
                  <a:cubicBezTo>
                    <a:pt x="3607" y="129"/>
                    <a:pt x="3103" y="0"/>
                    <a:pt x="25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19"/>
            <p:cNvSpPr/>
            <p:nvPr/>
          </p:nvSpPr>
          <p:spPr>
            <a:xfrm>
              <a:off x="7686984" y="1688459"/>
              <a:ext cx="73336" cy="87762"/>
            </a:xfrm>
            <a:custGeom>
              <a:rect b="b" l="l" r="r" t="t"/>
              <a:pathLst>
                <a:path extrusionOk="0" h="2689" w="2247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5"/>
                    <a:pt x="1" y="1344"/>
                    <a:pt x="247" y="2016"/>
                  </a:cubicBezTo>
                  <a:cubicBezTo>
                    <a:pt x="493" y="2688"/>
                    <a:pt x="1673" y="2426"/>
                    <a:pt x="2246" y="2623"/>
                  </a:cubicBezTo>
                  <a:cubicBezTo>
                    <a:pt x="2246" y="2623"/>
                    <a:pt x="1378" y="2164"/>
                    <a:pt x="1443" y="1426"/>
                  </a:cubicBezTo>
                  <a:cubicBezTo>
                    <a:pt x="1509" y="705"/>
                    <a:pt x="1427" y="164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19"/>
            <p:cNvSpPr/>
            <p:nvPr/>
          </p:nvSpPr>
          <p:spPr>
            <a:xfrm>
              <a:off x="7766718" y="1726450"/>
              <a:ext cx="104342" cy="140700"/>
            </a:xfrm>
            <a:custGeom>
              <a:rect b="b" l="l" r="r" t="t"/>
              <a:pathLst>
                <a:path extrusionOk="0" h="4311" w="3197">
                  <a:moveTo>
                    <a:pt x="377" y="0"/>
                  </a:moveTo>
                  <a:cubicBezTo>
                    <a:pt x="0" y="1344"/>
                    <a:pt x="541" y="1606"/>
                    <a:pt x="1098" y="2475"/>
                  </a:cubicBezTo>
                  <a:cubicBezTo>
                    <a:pt x="1656" y="3344"/>
                    <a:pt x="1049" y="4311"/>
                    <a:pt x="1049" y="4311"/>
                  </a:cubicBezTo>
                  <a:cubicBezTo>
                    <a:pt x="1426" y="4049"/>
                    <a:pt x="1787" y="3360"/>
                    <a:pt x="2492" y="2934"/>
                  </a:cubicBezTo>
                  <a:cubicBezTo>
                    <a:pt x="3196" y="2492"/>
                    <a:pt x="2901" y="1590"/>
                    <a:pt x="2901" y="1590"/>
                  </a:cubicBezTo>
                  <a:lnTo>
                    <a:pt x="2901" y="1590"/>
                  </a:lnTo>
                  <a:cubicBezTo>
                    <a:pt x="2851" y="1704"/>
                    <a:pt x="2752" y="1749"/>
                    <a:pt x="2597" y="1749"/>
                  </a:cubicBezTo>
                  <a:cubicBezTo>
                    <a:pt x="2550" y="1749"/>
                    <a:pt x="2499" y="1745"/>
                    <a:pt x="2442" y="1737"/>
                  </a:cubicBezTo>
                  <a:cubicBezTo>
                    <a:pt x="2415" y="1731"/>
                    <a:pt x="2387" y="1727"/>
                    <a:pt x="2360" y="1727"/>
                  </a:cubicBezTo>
                  <a:cubicBezTo>
                    <a:pt x="2132" y="1727"/>
                    <a:pt x="1945" y="1962"/>
                    <a:pt x="2033" y="2196"/>
                  </a:cubicBezTo>
                  <a:cubicBezTo>
                    <a:pt x="2100" y="2359"/>
                    <a:pt x="1967" y="2533"/>
                    <a:pt x="1807" y="2533"/>
                  </a:cubicBezTo>
                  <a:cubicBezTo>
                    <a:pt x="1774" y="2533"/>
                    <a:pt x="1739" y="2525"/>
                    <a:pt x="1705" y="2508"/>
                  </a:cubicBezTo>
                  <a:cubicBezTo>
                    <a:pt x="1557" y="2442"/>
                    <a:pt x="1557" y="2065"/>
                    <a:pt x="1770" y="1885"/>
                  </a:cubicBezTo>
                  <a:cubicBezTo>
                    <a:pt x="1984" y="1705"/>
                    <a:pt x="2131" y="1311"/>
                    <a:pt x="1934" y="688"/>
                  </a:cubicBezTo>
                  <a:cubicBezTo>
                    <a:pt x="1797" y="212"/>
                    <a:pt x="1343" y="110"/>
                    <a:pt x="1027" y="110"/>
                  </a:cubicBezTo>
                  <a:cubicBezTo>
                    <a:pt x="929" y="110"/>
                    <a:pt x="845" y="120"/>
                    <a:pt x="787" y="131"/>
                  </a:cubicBezTo>
                  <a:cubicBezTo>
                    <a:pt x="764" y="134"/>
                    <a:pt x="740" y="135"/>
                    <a:pt x="717" y="135"/>
                  </a:cubicBezTo>
                  <a:cubicBezTo>
                    <a:pt x="594" y="135"/>
                    <a:pt x="474" y="97"/>
                    <a:pt x="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19"/>
            <p:cNvSpPr/>
            <p:nvPr/>
          </p:nvSpPr>
          <p:spPr>
            <a:xfrm>
              <a:off x="7743153" y="1519462"/>
              <a:ext cx="264853" cy="264233"/>
            </a:xfrm>
            <a:custGeom>
              <a:rect b="b" l="l" r="r" t="t"/>
              <a:pathLst>
                <a:path extrusionOk="0" h="8096" w="8115">
                  <a:moveTo>
                    <a:pt x="5763" y="0"/>
                  </a:moveTo>
                  <a:cubicBezTo>
                    <a:pt x="5243" y="0"/>
                    <a:pt x="4734" y="167"/>
                    <a:pt x="4427" y="572"/>
                  </a:cubicBezTo>
                  <a:cubicBezTo>
                    <a:pt x="4115" y="998"/>
                    <a:pt x="4082" y="1556"/>
                    <a:pt x="4312" y="2031"/>
                  </a:cubicBezTo>
                  <a:cubicBezTo>
                    <a:pt x="4519" y="2446"/>
                    <a:pt x="4855" y="2593"/>
                    <a:pt x="5182" y="2593"/>
                  </a:cubicBezTo>
                  <a:cubicBezTo>
                    <a:pt x="5528" y="2593"/>
                    <a:pt x="5865" y="2429"/>
                    <a:pt x="6033" y="2244"/>
                  </a:cubicBezTo>
                  <a:cubicBezTo>
                    <a:pt x="6230" y="2031"/>
                    <a:pt x="6295" y="1752"/>
                    <a:pt x="6246" y="1490"/>
                  </a:cubicBezTo>
                  <a:cubicBezTo>
                    <a:pt x="6188" y="1162"/>
                    <a:pt x="5960" y="1022"/>
                    <a:pt x="5752" y="1022"/>
                  </a:cubicBezTo>
                  <a:cubicBezTo>
                    <a:pt x="5606" y="1022"/>
                    <a:pt x="5471" y="1090"/>
                    <a:pt x="5410" y="1212"/>
                  </a:cubicBezTo>
                  <a:cubicBezTo>
                    <a:pt x="5279" y="1490"/>
                    <a:pt x="5345" y="1851"/>
                    <a:pt x="5754" y="1916"/>
                  </a:cubicBezTo>
                  <a:cubicBezTo>
                    <a:pt x="6099" y="1966"/>
                    <a:pt x="5918" y="2392"/>
                    <a:pt x="5476" y="2506"/>
                  </a:cubicBezTo>
                  <a:cubicBezTo>
                    <a:pt x="5395" y="2527"/>
                    <a:pt x="5314" y="2537"/>
                    <a:pt x="5235" y="2537"/>
                  </a:cubicBezTo>
                  <a:cubicBezTo>
                    <a:pt x="4876" y="2537"/>
                    <a:pt x="4541" y="2334"/>
                    <a:pt x="4394" y="1998"/>
                  </a:cubicBezTo>
                  <a:cubicBezTo>
                    <a:pt x="4181" y="1556"/>
                    <a:pt x="4230" y="1031"/>
                    <a:pt x="4525" y="638"/>
                  </a:cubicBezTo>
                  <a:cubicBezTo>
                    <a:pt x="4781" y="300"/>
                    <a:pt x="5238" y="141"/>
                    <a:pt x="5712" y="141"/>
                  </a:cubicBezTo>
                  <a:cubicBezTo>
                    <a:pt x="5813" y="141"/>
                    <a:pt x="5915" y="148"/>
                    <a:pt x="6017" y="163"/>
                  </a:cubicBezTo>
                  <a:cubicBezTo>
                    <a:pt x="7230" y="294"/>
                    <a:pt x="7918" y="1998"/>
                    <a:pt x="7197" y="3146"/>
                  </a:cubicBezTo>
                  <a:cubicBezTo>
                    <a:pt x="6967" y="3506"/>
                    <a:pt x="6623" y="3801"/>
                    <a:pt x="6230" y="3998"/>
                  </a:cubicBezTo>
                  <a:cubicBezTo>
                    <a:pt x="5842" y="4164"/>
                    <a:pt x="5393" y="4247"/>
                    <a:pt x="4870" y="4247"/>
                  </a:cubicBezTo>
                  <a:cubicBezTo>
                    <a:pt x="4462" y="4247"/>
                    <a:pt x="4011" y="4197"/>
                    <a:pt x="3509" y="4096"/>
                  </a:cubicBezTo>
                  <a:cubicBezTo>
                    <a:pt x="3203" y="4035"/>
                    <a:pt x="2903" y="4005"/>
                    <a:pt x="2617" y="4005"/>
                  </a:cubicBezTo>
                  <a:cubicBezTo>
                    <a:pt x="1290" y="4005"/>
                    <a:pt x="240" y="4661"/>
                    <a:pt x="132" y="5981"/>
                  </a:cubicBezTo>
                  <a:cubicBezTo>
                    <a:pt x="1" y="7571"/>
                    <a:pt x="1050" y="8096"/>
                    <a:pt x="1050" y="8096"/>
                  </a:cubicBezTo>
                  <a:cubicBezTo>
                    <a:pt x="1050" y="8096"/>
                    <a:pt x="1034" y="8079"/>
                    <a:pt x="1017" y="8063"/>
                  </a:cubicBezTo>
                  <a:cubicBezTo>
                    <a:pt x="444" y="7424"/>
                    <a:pt x="607" y="6227"/>
                    <a:pt x="607" y="6227"/>
                  </a:cubicBezTo>
                  <a:cubicBezTo>
                    <a:pt x="689" y="5703"/>
                    <a:pt x="952" y="5244"/>
                    <a:pt x="1345" y="4900"/>
                  </a:cubicBezTo>
                  <a:cubicBezTo>
                    <a:pt x="1937" y="4460"/>
                    <a:pt x="2695" y="4378"/>
                    <a:pt x="3183" y="4378"/>
                  </a:cubicBezTo>
                  <a:cubicBezTo>
                    <a:pt x="3477" y="4378"/>
                    <a:pt x="3673" y="4408"/>
                    <a:pt x="3673" y="4408"/>
                  </a:cubicBezTo>
                  <a:cubicBezTo>
                    <a:pt x="3918" y="4441"/>
                    <a:pt x="4148" y="4457"/>
                    <a:pt x="4361" y="4473"/>
                  </a:cubicBezTo>
                  <a:cubicBezTo>
                    <a:pt x="4447" y="4477"/>
                    <a:pt x="4534" y="4480"/>
                    <a:pt x="4622" y="4480"/>
                  </a:cubicBezTo>
                  <a:cubicBezTo>
                    <a:pt x="5612" y="4480"/>
                    <a:pt x="6726" y="4207"/>
                    <a:pt x="7328" y="3244"/>
                  </a:cubicBezTo>
                  <a:cubicBezTo>
                    <a:pt x="8115" y="1982"/>
                    <a:pt x="7361" y="179"/>
                    <a:pt x="6033" y="15"/>
                  </a:cubicBezTo>
                  <a:cubicBezTo>
                    <a:pt x="5943" y="5"/>
                    <a:pt x="5853" y="0"/>
                    <a:pt x="57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19"/>
            <p:cNvSpPr/>
            <p:nvPr/>
          </p:nvSpPr>
          <p:spPr>
            <a:xfrm>
              <a:off x="7813259" y="1671488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7" y="209"/>
                    <a:pt x="170" y="202"/>
                    <a:pt x="248" y="202"/>
                  </a:cubicBezTo>
                  <a:cubicBezTo>
                    <a:pt x="735" y="202"/>
                    <a:pt x="1047" y="499"/>
                    <a:pt x="935" y="979"/>
                  </a:cubicBezTo>
                  <a:cubicBezTo>
                    <a:pt x="803" y="1405"/>
                    <a:pt x="967" y="1848"/>
                    <a:pt x="1312" y="2110"/>
                  </a:cubicBezTo>
                  <a:cubicBezTo>
                    <a:pt x="1639" y="2372"/>
                    <a:pt x="2541" y="2372"/>
                    <a:pt x="2541" y="2372"/>
                  </a:cubicBezTo>
                  <a:cubicBezTo>
                    <a:pt x="2279" y="2225"/>
                    <a:pt x="2524" y="1864"/>
                    <a:pt x="2688" y="1438"/>
                  </a:cubicBezTo>
                  <a:cubicBezTo>
                    <a:pt x="2844" y="1017"/>
                    <a:pt x="2422" y="863"/>
                    <a:pt x="2225" y="863"/>
                  </a:cubicBezTo>
                  <a:cubicBezTo>
                    <a:pt x="2215" y="863"/>
                    <a:pt x="2205" y="864"/>
                    <a:pt x="2197" y="864"/>
                  </a:cubicBezTo>
                  <a:cubicBezTo>
                    <a:pt x="2109" y="882"/>
                    <a:pt x="2035" y="900"/>
                    <a:pt x="1966" y="900"/>
                  </a:cubicBezTo>
                  <a:cubicBezTo>
                    <a:pt x="1905" y="900"/>
                    <a:pt x="1848" y="886"/>
                    <a:pt x="1787" y="848"/>
                  </a:cubicBezTo>
                  <a:cubicBezTo>
                    <a:pt x="1695" y="783"/>
                    <a:pt x="1729" y="572"/>
                    <a:pt x="1987" y="572"/>
                  </a:cubicBezTo>
                  <a:cubicBezTo>
                    <a:pt x="2053" y="572"/>
                    <a:pt x="2133" y="585"/>
                    <a:pt x="2229" y="619"/>
                  </a:cubicBezTo>
                  <a:cubicBezTo>
                    <a:pt x="2721" y="766"/>
                    <a:pt x="2574" y="1225"/>
                    <a:pt x="3311" y="1373"/>
                  </a:cubicBezTo>
                  <a:cubicBezTo>
                    <a:pt x="3367" y="1384"/>
                    <a:pt x="3420" y="1389"/>
                    <a:pt x="3470" y="1389"/>
                  </a:cubicBezTo>
                  <a:cubicBezTo>
                    <a:pt x="4060" y="1389"/>
                    <a:pt x="4218" y="641"/>
                    <a:pt x="4278" y="520"/>
                  </a:cubicBezTo>
                  <a:cubicBezTo>
                    <a:pt x="4393" y="389"/>
                    <a:pt x="4524" y="258"/>
                    <a:pt x="4655" y="143"/>
                  </a:cubicBezTo>
                  <a:lnTo>
                    <a:pt x="4655" y="143"/>
                  </a:lnTo>
                  <a:cubicBezTo>
                    <a:pt x="4455" y="267"/>
                    <a:pt x="4083" y="386"/>
                    <a:pt x="3546" y="386"/>
                  </a:cubicBezTo>
                  <a:cubicBezTo>
                    <a:pt x="3159" y="386"/>
                    <a:pt x="2687" y="324"/>
                    <a:pt x="2131" y="160"/>
                  </a:cubicBezTo>
                  <a:cubicBezTo>
                    <a:pt x="1733" y="42"/>
                    <a:pt x="1382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19"/>
            <p:cNvSpPr/>
            <p:nvPr/>
          </p:nvSpPr>
          <p:spPr>
            <a:xfrm>
              <a:off x="7821810" y="1529025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967" y="1"/>
                  </a:moveTo>
                  <a:lnTo>
                    <a:pt x="1967" y="1"/>
                  </a:lnTo>
                  <a:cubicBezTo>
                    <a:pt x="1508" y="279"/>
                    <a:pt x="1443" y="722"/>
                    <a:pt x="722" y="1328"/>
                  </a:cubicBezTo>
                  <a:cubicBezTo>
                    <a:pt x="0" y="1951"/>
                    <a:pt x="214" y="2410"/>
                    <a:pt x="361" y="2672"/>
                  </a:cubicBezTo>
                  <a:cubicBezTo>
                    <a:pt x="459" y="2804"/>
                    <a:pt x="427" y="2984"/>
                    <a:pt x="296" y="3082"/>
                  </a:cubicBezTo>
                  <a:cubicBezTo>
                    <a:pt x="1394" y="2967"/>
                    <a:pt x="1246" y="2328"/>
                    <a:pt x="1181" y="2132"/>
                  </a:cubicBezTo>
                  <a:cubicBezTo>
                    <a:pt x="1115" y="1935"/>
                    <a:pt x="1148" y="1836"/>
                    <a:pt x="1246" y="1836"/>
                  </a:cubicBezTo>
                  <a:cubicBezTo>
                    <a:pt x="1361" y="1836"/>
                    <a:pt x="1345" y="2066"/>
                    <a:pt x="1345" y="2345"/>
                  </a:cubicBezTo>
                  <a:cubicBezTo>
                    <a:pt x="1328" y="2623"/>
                    <a:pt x="1279" y="3279"/>
                    <a:pt x="2115" y="3344"/>
                  </a:cubicBezTo>
                  <a:cubicBezTo>
                    <a:pt x="2146" y="3347"/>
                    <a:pt x="2176" y="3348"/>
                    <a:pt x="2206" y="3348"/>
                  </a:cubicBezTo>
                  <a:cubicBezTo>
                    <a:pt x="2985" y="3348"/>
                    <a:pt x="3213" y="2541"/>
                    <a:pt x="3213" y="2541"/>
                  </a:cubicBezTo>
                  <a:lnTo>
                    <a:pt x="3213" y="2541"/>
                  </a:lnTo>
                  <a:cubicBezTo>
                    <a:pt x="3088" y="2576"/>
                    <a:pt x="2939" y="2601"/>
                    <a:pt x="2780" y="2601"/>
                  </a:cubicBezTo>
                  <a:cubicBezTo>
                    <a:pt x="2334" y="2601"/>
                    <a:pt x="1816" y="2401"/>
                    <a:pt x="1574" y="1640"/>
                  </a:cubicBezTo>
                  <a:cubicBezTo>
                    <a:pt x="1394" y="1066"/>
                    <a:pt x="1541" y="427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19"/>
            <p:cNvSpPr/>
            <p:nvPr/>
          </p:nvSpPr>
          <p:spPr>
            <a:xfrm>
              <a:off x="8049163" y="1390479"/>
              <a:ext cx="151438" cy="179245"/>
            </a:xfrm>
            <a:custGeom>
              <a:rect b="b" l="l" r="r" t="t"/>
              <a:pathLst>
                <a:path extrusionOk="0" h="5492" w="4640">
                  <a:moveTo>
                    <a:pt x="4344" y="0"/>
                  </a:moveTo>
                  <a:lnTo>
                    <a:pt x="4344" y="0"/>
                  </a:lnTo>
                  <a:cubicBezTo>
                    <a:pt x="4443" y="459"/>
                    <a:pt x="4328" y="935"/>
                    <a:pt x="4017" y="1295"/>
                  </a:cubicBezTo>
                  <a:cubicBezTo>
                    <a:pt x="3951" y="1377"/>
                    <a:pt x="3886" y="1443"/>
                    <a:pt x="3804" y="1508"/>
                  </a:cubicBezTo>
                  <a:cubicBezTo>
                    <a:pt x="3017" y="2066"/>
                    <a:pt x="1902" y="1787"/>
                    <a:pt x="1001" y="2426"/>
                  </a:cubicBezTo>
                  <a:cubicBezTo>
                    <a:pt x="99" y="3049"/>
                    <a:pt x="197" y="3967"/>
                    <a:pt x="181" y="4475"/>
                  </a:cubicBezTo>
                  <a:cubicBezTo>
                    <a:pt x="197" y="4819"/>
                    <a:pt x="132" y="5164"/>
                    <a:pt x="1" y="5491"/>
                  </a:cubicBezTo>
                  <a:cubicBezTo>
                    <a:pt x="312" y="5295"/>
                    <a:pt x="476" y="4934"/>
                    <a:pt x="443" y="4573"/>
                  </a:cubicBezTo>
                  <a:cubicBezTo>
                    <a:pt x="443" y="3931"/>
                    <a:pt x="515" y="3202"/>
                    <a:pt x="711" y="3202"/>
                  </a:cubicBezTo>
                  <a:cubicBezTo>
                    <a:pt x="725" y="3202"/>
                    <a:pt x="740" y="3205"/>
                    <a:pt x="755" y="3213"/>
                  </a:cubicBezTo>
                  <a:cubicBezTo>
                    <a:pt x="984" y="3311"/>
                    <a:pt x="788" y="3574"/>
                    <a:pt x="706" y="3721"/>
                  </a:cubicBezTo>
                  <a:cubicBezTo>
                    <a:pt x="624" y="3869"/>
                    <a:pt x="460" y="4541"/>
                    <a:pt x="1165" y="4950"/>
                  </a:cubicBezTo>
                  <a:cubicBezTo>
                    <a:pt x="1165" y="4950"/>
                    <a:pt x="935" y="4426"/>
                    <a:pt x="1328" y="4147"/>
                  </a:cubicBezTo>
                  <a:cubicBezTo>
                    <a:pt x="1738" y="3869"/>
                    <a:pt x="2001" y="3705"/>
                    <a:pt x="1951" y="3115"/>
                  </a:cubicBezTo>
                  <a:cubicBezTo>
                    <a:pt x="1908" y="2611"/>
                    <a:pt x="2244" y="2170"/>
                    <a:pt x="2471" y="2170"/>
                  </a:cubicBezTo>
                  <a:cubicBezTo>
                    <a:pt x="2502" y="2170"/>
                    <a:pt x="2532" y="2179"/>
                    <a:pt x="2558" y="2197"/>
                  </a:cubicBezTo>
                  <a:cubicBezTo>
                    <a:pt x="2787" y="2344"/>
                    <a:pt x="2525" y="2557"/>
                    <a:pt x="2394" y="2607"/>
                  </a:cubicBezTo>
                  <a:cubicBezTo>
                    <a:pt x="2214" y="2721"/>
                    <a:pt x="2181" y="2984"/>
                    <a:pt x="2328" y="3131"/>
                  </a:cubicBezTo>
                  <a:cubicBezTo>
                    <a:pt x="2541" y="3393"/>
                    <a:pt x="2476" y="3705"/>
                    <a:pt x="2214" y="3787"/>
                  </a:cubicBezTo>
                  <a:cubicBezTo>
                    <a:pt x="2214" y="3787"/>
                    <a:pt x="2271" y="3794"/>
                    <a:pt x="2367" y="3794"/>
                  </a:cubicBezTo>
                  <a:cubicBezTo>
                    <a:pt x="2692" y="3794"/>
                    <a:pt x="3458" y="3716"/>
                    <a:pt x="3951" y="3033"/>
                  </a:cubicBezTo>
                  <a:cubicBezTo>
                    <a:pt x="4295" y="2508"/>
                    <a:pt x="4525" y="1918"/>
                    <a:pt x="4574" y="1295"/>
                  </a:cubicBezTo>
                  <a:cubicBezTo>
                    <a:pt x="4640" y="853"/>
                    <a:pt x="4541" y="394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19"/>
            <p:cNvSpPr/>
            <p:nvPr/>
          </p:nvSpPr>
          <p:spPr>
            <a:xfrm>
              <a:off x="7593380" y="1720020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19"/>
            <p:cNvSpPr/>
            <p:nvPr/>
          </p:nvSpPr>
          <p:spPr>
            <a:xfrm>
              <a:off x="8570220" y="2899376"/>
              <a:ext cx="75491" cy="68963"/>
            </a:xfrm>
            <a:custGeom>
              <a:rect b="b" l="l" r="r" t="t"/>
              <a:pathLst>
                <a:path extrusionOk="0" h="2113" w="2313">
                  <a:moveTo>
                    <a:pt x="1803" y="0"/>
                  </a:moveTo>
                  <a:cubicBezTo>
                    <a:pt x="1322" y="0"/>
                    <a:pt x="1021" y="400"/>
                    <a:pt x="935" y="1090"/>
                  </a:cubicBezTo>
                  <a:cubicBezTo>
                    <a:pt x="919" y="1221"/>
                    <a:pt x="870" y="1336"/>
                    <a:pt x="821" y="1434"/>
                  </a:cubicBezTo>
                  <a:cubicBezTo>
                    <a:pt x="620" y="1760"/>
                    <a:pt x="247" y="1798"/>
                    <a:pt x="82" y="1798"/>
                  </a:cubicBezTo>
                  <a:cubicBezTo>
                    <a:pt x="32" y="1798"/>
                    <a:pt x="1" y="1795"/>
                    <a:pt x="1" y="1795"/>
                  </a:cubicBezTo>
                  <a:lnTo>
                    <a:pt x="1" y="1795"/>
                  </a:lnTo>
                  <a:cubicBezTo>
                    <a:pt x="121" y="1860"/>
                    <a:pt x="695" y="2113"/>
                    <a:pt x="1231" y="2113"/>
                  </a:cubicBezTo>
                  <a:cubicBezTo>
                    <a:pt x="1502" y="2113"/>
                    <a:pt x="1764" y="2048"/>
                    <a:pt x="1952" y="1860"/>
                  </a:cubicBezTo>
                  <a:cubicBezTo>
                    <a:pt x="2066" y="1746"/>
                    <a:pt x="2148" y="1598"/>
                    <a:pt x="2197" y="1434"/>
                  </a:cubicBezTo>
                  <a:cubicBezTo>
                    <a:pt x="2312" y="992"/>
                    <a:pt x="2066" y="565"/>
                    <a:pt x="1952" y="385"/>
                  </a:cubicBezTo>
                  <a:cubicBezTo>
                    <a:pt x="1870" y="270"/>
                    <a:pt x="1886" y="106"/>
                    <a:pt x="2017" y="24"/>
                  </a:cubicBezTo>
                  <a:cubicBezTo>
                    <a:pt x="1942" y="8"/>
                    <a:pt x="1871" y="0"/>
                    <a:pt x="1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19"/>
            <p:cNvSpPr/>
            <p:nvPr/>
          </p:nvSpPr>
          <p:spPr>
            <a:xfrm>
              <a:off x="8438104" y="2854010"/>
              <a:ext cx="96868" cy="63741"/>
            </a:xfrm>
            <a:custGeom>
              <a:rect b="b" l="l" r="r" t="t"/>
              <a:pathLst>
                <a:path extrusionOk="0" h="1953" w="2968">
                  <a:moveTo>
                    <a:pt x="2040" y="1"/>
                  </a:moveTo>
                  <a:cubicBezTo>
                    <a:pt x="332" y="1"/>
                    <a:pt x="295" y="1082"/>
                    <a:pt x="295" y="1365"/>
                  </a:cubicBezTo>
                  <a:cubicBezTo>
                    <a:pt x="295" y="1562"/>
                    <a:pt x="181" y="1726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6" y="1952"/>
                    <a:pt x="1843" y="1306"/>
                    <a:pt x="2049" y="792"/>
                  </a:cubicBezTo>
                  <a:cubicBezTo>
                    <a:pt x="2213" y="415"/>
                    <a:pt x="2557" y="136"/>
                    <a:pt x="2967" y="87"/>
                  </a:cubicBezTo>
                  <a:cubicBezTo>
                    <a:pt x="2613" y="27"/>
                    <a:pt x="2306" y="1"/>
                    <a:pt x="20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19"/>
            <p:cNvSpPr/>
            <p:nvPr/>
          </p:nvSpPr>
          <p:spPr>
            <a:xfrm>
              <a:off x="8400636" y="2853129"/>
              <a:ext cx="47651" cy="37272"/>
            </a:xfrm>
            <a:custGeom>
              <a:rect b="b" l="l" r="r" t="t"/>
              <a:pathLst>
                <a:path extrusionOk="0" h="1142" w="1460">
                  <a:moveTo>
                    <a:pt x="485" y="1"/>
                  </a:moveTo>
                  <a:cubicBezTo>
                    <a:pt x="438" y="1"/>
                    <a:pt x="391" y="11"/>
                    <a:pt x="345" y="32"/>
                  </a:cubicBezTo>
                  <a:cubicBezTo>
                    <a:pt x="99" y="147"/>
                    <a:pt x="1" y="425"/>
                    <a:pt x="99" y="671"/>
                  </a:cubicBezTo>
                  <a:cubicBezTo>
                    <a:pt x="198" y="868"/>
                    <a:pt x="362" y="1032"/>
                    <a:pt x="575" y="1097"/>
                  </a:cubicBezTo>
                  <a:cubicBezTo>
                    <a:pt x="659" y="1127"/>
                    <a:pt x="743" y="1142"/>
                    <a:pt x="825" y="1142"/>
                  </a:cubicBezTo>
                  <a:cubicBezTo>
                    <a:pt x="968" y="1142"/>
                    <a:pt x="1106" y="1098"/>
                    <a:pt x="1230" y="1015"/>
                  </a:cubicBezTo>
                  <a:cubicBezTo>
                    <a:pt x="1378" y="884"/>
                    <a:pt x="1460" y="704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4" y="902"/>
                    <a:pt x="764" y="902"/>
                  </a:cubicBezTo>
                  <a:cubicBezTo>
                    <a:pt x="750" y="902"/>
                    <a:pt x="736" y="902"/>
                    <a:pt x="722" y="901"/>
                  </a:cubicBezTo>
                  <a:cubicBezTo>
                    <a:pt x="148" y="851"/>
                    <a:pt x="66" y="261"/>
                    <a:pt x="345" y="114"/>
                  </a:cubicBezTo>
                  <a:cubicBezTo>
                    <a:pt x="385" y="87"/>
                    <a:pt x="429" y="75"/>
                    <a:pt x="472" y="75"/>
                  </a:cubicBezTo>
                  <a:cubicBezTo>
                    <a:pt x="587" y="75"/>
                    <a:pt x="698" y="163"/>
                    <a:pt x="722" y="294"/>
                  </a:cubicBezTo>
                  <a:cubicBezTo>
                    <a:pt x="733" y="393"/>
                    <a:pt x="648" y="456"/>
                    <a:pt x="595" y="456"/>
                  </a:cubicBezTo>
                  <a:cubicBezTo>
                    <a:pt x="570" y="456"/>
                    <a:pt x="553" y="441"/>
                    <a:pt x="558" y="409"/>
                  </a:cubicBezTo>
                  <a:cubicBezTo>
                    <a:pt x="583" y="335"/>
                    <a:pt x="552" y="270"/>
                    <a:pt x="480" y="270"/>
                  </a:cubicBezTo>
                  <a:cubicBezTo>
                    <a:pt x="456" y="270"/>
                    <a:pt x="427" y="278"/>
                    <a:pt x="394" y="294"/>
                  </a:cubicBezTo>
                  <a:cubicBezTo>
                    <a:pt x="280" y="360"/>
                    <a:pt x="394" y="540"/>
                    <a:pt x="394" y="540"/>
                  </a:cubicBezTo>
                  <a:cubicBezTo>
                    <a:pt x="446" y="578"/>
                    <a:pt x="504" y="595"/>
                    <a:pt x="559" y="595"/>
                  </a:cubicBezTo>
                  <a:cubicBezTo>
                    <a:pt x="696" y="595"/>
                    <a:pt x="820" y="490"/>
                    <a:pt x="820" y="327"/>
                  </a:cubicBezTo>
                  <a:cubicBezTo>
                    <a:pt x="820" y="133"/>
                    <a:pt x="658" y="1"/>
                    <a:pt x="4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19"/>
            <p:cNvSpPr/>
            <p:nvPr/>
          </p:nvSpPr>
          <p:spPr>
            <a:xfrm>
              <a:off x="9169412" y="2900159"/>
              <a:ext cx="39622" cy="110249"/>
            </a:xfrm>
            <a:custGeom>
              <a:rect b="b" l="l" r="r" t="t"/>
              <a:pathLst>
                <a:path extrusionOk="0" h="3378" w="1214">
                  <a:moveTo>
                    <a:pt x="607" y="0"/>
                  </a:moveTo>
                  <a:lnTo>
                    <a:pt x="558" y="328"/>
                  </a:lnTo>
                  <a:cubicBezTo>
                    <a:pt x="525" y="607"/>
                    <a:pt x="443" y="869"/>
                    <a:pt x="295" y="1099"/>
                  </a:cubicBezTo>
                  <a:cubicBezTo>
                    <a:pt x="213" y="1197"/>
                    <a:pt x="148" y="1295"/>
                    <a:pt x="99" y="1410"/>
                  </a:cubicBezTo>
                  <a:cubicBezTo>
                    <a:pt x="0" y="1656"/>
                    <a:pt x="33" y="1951"/>
                    <a:pt x="230" y="2164"/>
                  </a:cubicBezTo>
                  <a:cubicBezTo>
                    <a:pt x="410" y="2426"/>
                    <a:pt x="525" y="2738"/>
                    <a:pt x="574" y="3049"/>
                  </a:cubicBezTo>
                  <a:cubicBezTo>
                    <a:pt x="590" y="3131"/>
                    <a:pt x="590" y="3377"/>
                    <a:pt x="607" y="3377"/>
                  </a:cubicBezTo>
                  <a:cubicBezTo>
                    <a:pt x="607" y="3377"/>
                    <a:pt x="623" y="3131"/>
                    <a:pt x="639" y="3049"/>
                  </a:cubicBezTo>
                  <a:cubicBezTo>
                    <a:pt x="672" y="2738"/>
                    <a:pt x="787" y="2426"/>
                    <a:pt x="984" y="2164"/>
                  </a:cubicBezTo>
                  <a:cubicBezTo>
                    <a:pt x="1164" y="1951"/>
                    <a:pt x="1213" y="1656"/>
                    <a:pt x="1098" y="1410"/>
                  </a:cubicBezTo>
                  <a:cubicBezTo>
                    <a:pt x="1049" y="1295"/>
                    <a:pt x="984" y="1197"/>
                    <a:pt x="918" y="1099"/>
                  </a:cubicBezTo>
                  <a:cubicBezTo>
                    <a:pt x="771" y="869"/>
                    <a:pt x="672" y="607"/>
                    <a:pt x="639" y="328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19"/>
            <p:cNvSpPr/>
            <p:nvPr/>
          </p:nvSpPr>
          <p:spPr>
            <a:xfrm>
              <a:off x="8999599" y="2561121"/>
              <a:ext cx="79962" cy="178592"/>
            </a:xfrm>
            <a:custGeom>
              <a:rect b="b" l="l" r="r" t="t"/>
              <a:pathLst>
                <a:path extrusionOk="0" h="5472" w="2450">
                  <a:moveTo>
                    <a:pt x="1007" y="1"/>
                  </a:moveTo>
                  <a:cubicBezTo>
                    <a:pt x="659" y="1"/>
                    <a:pt x="0" y="565"/>
                    <a:pt x="302" y="2439"/>
                  </a:cubicBezTo>
                  <a:cubicBezTo>
                    <a:pt x="614" y="4471"/>
                    <a:pt x="2187" y="5422"/>
                    <a:pt x="2449" y="5471"/>
                  </a:cubicBezTo>
                  <a:cubicBezTo>
                    <a:pt x="2449" y="5471"/>
                    <a:pt x="925" y="4488"/>
                    <a:pt x="794" y="2816"/>
                  </a:cubicBezTo>
                  <a:cubicBezTo>
                    <a:pt x="663" y="1144"/>
                    <a:pt x="1171" y="1095"/>
                    <a:pt x="1335" y="734"/>
                  </a:cubicBezTo>
                  <a:cubicBezTo>
                    <a:pt x="1482" y="373"/>
                    <a:pt x="1417" y="111"/>
                    <a:pt x="1089" y="13"/>
                  </a:cubicBezTo>
                  <a:cubicBezTo>
                    <a:pt x="1065" y="5"/>
                    <a:pt x="1037" y="1"/>
                    <a:pt x="10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19"/>
            <p:cNvSpPr/>
            <p:nvPr/>
          </p:nvSpPr>
          <p:spPr>
            <a:xfrm>
              <a:off x="8965036" y="2512458"/>
              <a:ext cx="171771" cy="232053"/>
            </a:xfrm>
            <a:custGeom>
              <a:rect b="b" l="l" r="r" t="t"/>
              <a:pathLst>
                <a:path extrusionOk="0" h="7110" w="5263">
                  <a:moveTo>
                    <a:pt x="3582" y="0"/>
                  </a:moveTo>
                  <a:cubicBezTo>
                    <a:pt x="3371" y="0"/>
                    <a:pt x="3173" y="27"/>
                    <a:pt x="3000" y="61"/>
                  </a:cubicBezTo>
                  <a:cubicBezTo>
                    <a:pt x="2574" y="127"/>
                    <a:pt x="2164" y="291"/>
                    <a:pt x="1804" y="553"/>
                  </a:cubicBezTo>
                  <a:cubicBezTo>
                    <a:pt x="1" y="1930"/>
                    <a:pt x="312" y="4290"/>
                    <a:pt x="853" y="5438"/>
                  </a:cubicBezTo>
                  <a:cubicBezTo>
                    <a:pt x="1148" y="6110"/>
                    <a:pt x="1640" y="6683"/>
                    <a:pt x="2263" y="7110"/>
                  </a:cubicBezTo>
                  <a:cubicBezTo>
                    <a:pt x="1673" y="6667"/>
                    <a:pt x="1214" y="6077"/>
                    <a:pt x="935" y="5405"/>
                  </a:cubicBezTo>
                  <a:cubicBezTo>
                    <a:pt x="443" y="4241"/>
                    <a:pt x="197" y="1979"/>
                    <a:pt x="1902" y="684"/>
                  </a:cubicBezTo>
                  <a:cubicBezTo>
                    <a:pt x="2337" y="376"/>
                    <a:pt x="2898" y="183"/>
                    <a:pt x="3411" y="183"/>
                  </a:cubicBezTo>
                  <a:cubicBezTo>
                    <a:pt x="3827" y="183"/>
                    <a:pt x="4212" y="309"/>
                    <a:pt x="4476" y="602"/>
                  </a:cubicBezTo>
                  <a:cubicBezTo>
                    <a:pt x="5121" y="1232"/>
                    <a:pt x="4654" y="2291"/>
                    <a:pt x="3950" y="2291"/>
                  </a:cubicBezTo>
                  <a:cubicBezTo>
                    <a:pt x="3940" y="2291"/>
                    <a:pt x="3929" y="2291"/>
                    <a:pt x="3918" y="2291"/>
                  </a:cubicBezTo>
                  <a:cubicBezTo>
                    <a:pt x="3890" y="2294"/>
                    <a:pt x="3862" y="2296"/>
                    <a:pt x="3833" y="2296"/>
                  </a:cubicBezTo>
                  <a:cubicBezTo>
                    <a:pt x="3581" y="2296"/>
                    <a:pt x="3330" y="2167"/>
                    <a:pt x="3197" y="1946"/>
                  </a:cubicBezTo>
                  <a:cubicBezTo>
                    <a:pt x="3131" y="1832"/>
                    <a:pt x="3115" y="1700"/>
                    <a:pt x="3131" y="1586"/>
                  </a:cubicBezTo>
                  <a:cubicBezTo>
                    <a:pt x="3151" y="1329"/>
                    <a:pt x="3231" y="1251"/>
                    <a:pt x="3283" y="1251"/>
                  </a:cubicBezTo>
                  <a:cubicBezTo>
                    <a:pt x="3318" y="1251"/>
                    <a:pt x="3341" y="1284"/>
                    <a:pt x="3328" y="1323"/>
                  </a:cubicBezTo>
                  <a:cubicBezTo>
                    <a:pt x="3299" y="1555"/>
                    <a:pt x="3475" y="1761"/>
                    <a:pt x="3697" y="1761"/>
                  </a:cubicBezTo>
                  <a:cubicBezTo>
                    <a:pt x="3726" y="1761"/>
                    <a:pt x="3756" y="1757"/>
                    <a:pt x="3787" y="1750"/>
                  </a:cubicBezTo>
                  <a:cubicBezTo>
                    <a:pt x="4197" y="1700"/>
                    <a:pt x="4312" y="1160"/>
                    <a:pt x="3951" y="946"/>
                  </a:cubicBezTo>
                  <a:cubicBezTo>
                    <a:pt x="3854" y="900"/>
                    <a:pt x="3753" y="878"/>
                    <a:pt x="3656" y="878"/>
                  </a:cubicBezTo>
                  <a:cubicBezTo>
                    <a:pt x="3345" y="878"/>
                    <a:pt x="3067" y="1101"/>
                    <a:pt x="3017" y="1438"/>
                  </a:cubicBezTo>
                  <a:cubicBezTo>
                    <a:pt x="2951" y="1766"/>
                    <a:pt x="3115" y="2094"/>
                    <a:pt x="3410" y="2258"/>
                  </a:cubicBezTo>
                  <a:lnTo>
                    <a:pt x="3427" y="2274"/>
                  </a:lnTo>
                  <a:lnTo>
                    <a:pt x="3443" y="2274"/>
                  </a:lnTo>
                  <a:cubicBezTo>
                    <a:pt x="3541" y="2323"/>
                    <a:pt x="3640" y="2356"/>
                    <a:pt x="3754" y="2389"/>
                  </a:cubicBezTo>
                  <a:cubicBezTo>
                    <a:pt x="3850" y="2411"/>
                    <a:pt x="3945" y="2421"/>
                    <a:pt x="4037" y="2421"/>
                  </a:cubicBezTo>
                  <a:cubicBezTo>
                    <a:pt x="4643" y="2421"/>
                    <a:pt x="5158" y="1983"/>
                    <a:pt x="5230" y="1471"/>
                  </a:cubicBezTo>
                  <a:cubicBezTo>
                    <a:pt x="5262" y="1061"/>
                    <a:pt x="5098" y="651"/>
                    <a:pt x="4787" y="389"/>
                  </a:cubicBezTo>
                  <a:cubicBezTo>
                    <a:pt x="4404" y="91"/>
                    <a:pt x="3972" y="0"/>
                    <a:pt x="35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19"/>
            <p:cNvSpPr/>
            <p:nvPr/>
          </p:nvSpPr>
          <p:spPr>
            <a:xfrm>
              <a:off x="9145326" y="2358246"/>
              <a:ext cx="87762" cy="145008"/>
            </a:xfrm>
            <a:custGeom>
              <a:rect b="b" l="l" r="r" t="t"/>
              <a:pathLst>
                <a:path extrusionOk="0" h="4443" w="2689">
                  <a:moveTo>
                    <a:pt x="1345" y="0"/>
                  </a:moveTo>
                  <a:cubicBezTo>
                    <a:pt x="1263" y="164"/>
                    <a:pt x="1148" y="312"/>
                    <a:pt x="1017" y="443"/>
                  </a:cubicBezTo>
                  <a:cubicBezTo>
                    <a:pt x="574" y="852"/>
                    <a:pt x="1" y="1721"/>
                    <a:pt x="738" y="2918"/>
                  </a:cubicBezTo>
                  <a:cubicBezTo>
                    <a:pt x="1017" y="3393"/>
                    <a:pt x="1230" y="3901"/>
                    <a:pt x="1345" y="4442"/>
                  </a:cubicBezTo>
                  <a:cubicBezTo>
                    <a:pt x="1459" y="3901"/>
                    <a:pt x="1673" y="3393"/>
                    <a:pt x="1968" y="2918"/>
                  </a:cubicBezTo>
                  <a:cubicBezTo>
                    <a:pt x="2689" y="1721"/>
                    <a:pt x="2115" y="869"/>
                    <a:pt x="1673" y="443"/>
                  </a:cubicBezTo>
                  <a:cubicBezTo>
                    <a:pt x="1541" y="312"/>
                    <a:pt x="1443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19"/>
            <p:cNvSpPr/>
            <p:nvPr/>
          </p:nvSpPr>
          <p:spPr>
            <a:xfrm>
              <a:off x="8928123" y="2332561"/>
              <a:ext cx="169617" cy="268052"/>
            </a:xfrm>
            <a:custGeom>
              <a:rect b="b" l="l" r="r" t="t"/>
              <a:pathLst>
                <a:path extrusionOk="0" h="8213" w="5197">
                  <a:moveTo>
                    <a:pt x="4115" y="0"/>
                  </a:moveTo>
                  <a:cubicBezTo>
                    <a:pt x="4115" y="1"/>
                    <a:pt x="4180" y="623"/>
                    <a:pt x="3787" y="836"/>
                  </a:cubicBezTo>
                  <a:cubicBezTo>
                    <a:pt x="3394" y="1066"/>
                    <a:pt x="2836" y="1541"/>
                    <a:pt x="3427" y="2066"/>
                  </a:cubicBezTo>
                  <a:cubicBezTo>
                    <a:pt x="4033" y="2574"/>
                    <a:pt x="4197" y="3344"/>
                    <a:pt x="3672" y="4082"/>
                  </a:cubicBezTo>
                  <a:cubicBezTo>
                    <a:pt x="3672" y="4082"/>
                    <a:pt x="3984" y="2967"/>
                    <a:pt x="3246" y="2492"/>
                  </a:cubicBezTo>
                  <a:cubicBezTo>
                    <a:pt x="3037" y="2352"/>
                    <a:pt x="2871" y="2315"/>
                    <a:pt x="2755" y="2315"/>
                  </a:cubicBezTo>
                  <a:cubicBezTo>
                    <a:pt x="2626" y="2315"/>
                    <a:pt x="2558" y="2361"/>
                    <a:pt x="2558" y="2361"/>
                  </a:cubicBezTo>
                  <a:cubicBezTo>
                    <a:pt x="2623" y="2492"/>
                    <a:pt x="2656" y="2639"/>
                    <a:pt x="2673" y="2787"/>
                  </a:cubicBezTo>
                  <a:cubicBezTo>
                    <a:pt x="2689" y="3000"/>
                    <a:pt x="2197" y="3361"/>
                    <a:pt x="2558" y="3754"/>
                  </a:cubicBezTo>
                  <a:cubicBezTo>
                    <a:pt x="2902" y="4147"/>
                    <a:pt x="3131" y="4934"/>
                    <a:pt x="1935" y="5803"/>
                  </a:cubicBezTo>
                  <a:cubicBezTo>
                    <a:pt x="1935" y="5803"/>
                    <a:pt x="2558" y="4442"/>
                    <a:pt x="2197" y="3738"/>
                  </a:cubicBezTo>
                  <a:cubicBezTo>
                    <a:pt x="1837" y="3033"/>
                    <a:pt x="1378" y="3147"/>
                    <a:pt x="968" y="2574"/>
                  </a:cubicBezTo>
                  <a:cubicBezTo>
                    <a:pt x="968" y="2574"/>
                    <a:pt x="1" y="3082"/>
                    <a:pt x="738" y="4246"/>
                  </a:cubicBezTo>
                  <a:cubicBezTo>
                    <a:pt x="1607" y="5590"/>
                    <a:pt x="542" y="7278"/>
                    <a:pt x="1460" y="8212"/>
                  </a:cubicBezTo>
                  <a:cubicBezTo>
                    <a:pt x="1460" y="8212"/>
                    <a:pt x="1410" y="6852"/>
                    <a:pt x="2673" y="5623"/>
                  </a:cubicBezTo>
                  <a:cubicBezTo>
                    <a:pt x="3935" y="4393"/>
                    <a:pt x="5197" y="2869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19"/>
            <p:cNvSpPr/>
            <p:nvPr/>
          </p:nvSpPr>
          <p:spPr>
            <a:xfrm>
              <a:off x="9077374" y="2299401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2" y="279"/>
                    <a:pt x="2279" y="541"/>
                    <a:pt x="1624" y="820"/>
                  </a:cubicBezTo>
                  <a:cubicBezTo>
                    <a:pt x="968" y="1115"/>
                    <a:pt x="1214" y="1934"/>
                    <a:pt x="1279" y="2131"/>
                  </a:cubicBezTo>
                  <a:cubicBezTo>
                    <a:pt x="1344" y="2307"/>
                    <a:pt x="1392" y="2656"/>
                    <a:pt x="1195" y="2656"/>
                  </a:cubicBezTo>
                  <a:cubicBezTo>
                    <a:pt x="1190" y="2656"/>
                    <a:pt x="1186" y="2656"/>
                    <a:pt x="1181" y="2655"/>
                  </a:cubicBezTo>
                  <a:cubicBezTo>
                    <a:pt x="952" y="2623"/>
                    <a:pt x="1001" y="2508"/>
                    <a:pt x="1099" y="1836"/>
                  </a:cubicBezTo>
                  <a:cubicBezTo>
                    <a:pt x="1188" y="1316"/>
                    <a:pt x="845" y="1257"/>
                    <a:pt x="685" y="1257"/>
                  </a:cubicBezTo>
                  <a:cubicBezTo>
                    <a:pt x="638" y="1257"/>
                    <a:pt x="607" y="1262"/>
                    <a:pt x="607" y="1262"/>
                  </a:cubicBezTo>
                  <a:cubicBezTo>
                    <a:pt x="739" y="1426"/>
                    <a:pt x="739" y="1672"/>
                    <a:pt x="591" y="1836"/>
                  </a:cubicBezTo>
                  <a:cubicBezTo>
                    <a:pt x="345" y="2082"/>
                    <a:pt x="50" y="2360"/>
                    <a:pt x="312" y="3114"/>
                  </a:cubicBezTo>
                  <a:cubicBezTo>
                    <a:pt x="575" y="3868"/>
                    <a:pt x="1" y="4524"/>
                    <a:pt x="1" y="4524"/>
                  </a:cubicBezTo>
                  <a:cubicBezTo>
                    <a:pt x="3033" y="2016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19"/>
            <p:cNvSpPr/>
            <p:nvPr/>
          </p:nvSpPr>
          <p:spPr>
            <a:xfrm>
              <a:off x="8881060" y="2579724"/>
              <a:ext cx="117169" cy="139101"/>
            </a:xfrm>
            <a:custGeom>
              <a:rect b="b" l="l" r="r" t="t"/>
              <a:pathLst>
                <a:path extrusionOk="0" h="4262" w="3590">
                  <a:moveTo>
                    <a:pt x="1869" y="0"/>
                  </a:moveTo>
                  <a:lnTo>
                    <a:pt x="1869" y="0"/>
                  </a:lnTo>
                  <a:cubicBezTo>
                    <a:pt x="1869" y="0"/>
                    <a:pt x="2000" y="279"/>
                    <a:pt x="1656" y="525"/>
                  </a:cubicBezTo>
                  <a:cubicBezTo>
                    <a:pt x="1312" y="770"/>
                    <a:pt x="0" y="2426"/>
                    <a:pt x="3590" y="4262"/>
                  </a:cubicBezTo>
                  <a:cubicBezTo>
                    <a:pt x="3590" y="4262"/>
                    <a:pt x="2738" y="3770"/>
                    <a:pt x="2639" y="2475"/>
                  </a:cubicBezTo>
                  <a:cubicBezTo>
                    <a:pt x="2541" y="1180"/>
                    <a:pt x="2820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19"/>
            <p:cNvSpPr/>
            <p:nvPr/>
          </p:nvSpPr>
          <p:spPr>
            <a:xfrm>
              <a:off x="8738760" y="2665104"/>
              <a:ext cx="256824" cy="189330"/>
            </a:xfrm>
            <a:custGeom>
              <a:rect b="b" l="l" r="r" t="t"/>
              <a:pathLst>
                <a:path extrusionOk="0" h="5801" w="7869">
                  <a:moveTo>
                    <a:pt x="4651" y="0"/>
                  </a:moveTo>
                  <a:cubicBezTo>
                    <a:pt x="4509" y="0"/>
                    <a:pt x="4373" y="45"/>
                    <a:pt x="4246" y="138"/>
                  </a:cubicBezTo>
                  <a:cubicBezTo>
                    <a:pt x="3881" y="402"/>
                    <a:pt x="3661" y="608"/>
                    <a:pt x="3474" y="608"/>
                  </a:cubicBezTo>
                  <a:cubicBezTo>
                    <a:pt x="3418" y="608"/>
                    <a:pt x="3365" y="589"/>
                    <a:pt x="3311" y="548"/>
                  </a:cubicBezTo>
                  <a:lnTo>
                    <a:pt x="3311" y="548"/>
                  </a:lnTo>
                  <a:cubicBezTo>
                    <a:pt x="3311" y="548"/>
                    <a:pt x="3000" y="1187"/>
                    <a:pt x="3688" y="1384"/>
                  </a:cubicBezTo>
                  <a:cubicBezTo>
                    <a:pt x="4360" y="1597"/>
                    <a:pt x="4836" y="1728"/>
                    <a:pt x="4737" y="2105"/>
                  </a:cubicBezTo>
                  <a:cubicBezTo>
                    <a:pt x="4639" y="2482"/>
                    <a:pt x="3688" y="2547"/>
                    <a:pt x="2574" y="2711"/>
                  </a:cubicBezTo>
                  <a:cubicBezTo>
                    <a:pt x="1459" y="2875"/>
                    <a:pt x="574" y="3170"/>
                    <a:pt x="607" y="4137"/>
                  </a:cubicBezTo>
                  <a:cubicBezTo>
                    <a:pt x="632" y="4884"/>
                    <a:pt x="491" y="5249"/>
                    <a:pt x="245" y="5249"/>
                  </a:cubicBezTo>
                  <a:cubicBezTo>
                    <a:pt x="172" y="5249"/>
                    <a:pt x="90" y="5217"/>
                    <a:pt x="0" y="5154"/>
                  </a:cubicBezTo>
                  <a:lnTo>
                    <a:pt x="0" y="5154"/>
                  </a:lnTo>
                  <a:cubicBezTo>
                    <a:pt x="0" y="5154"/>
                    <a:pt x="250" y="5800"/>
                    <a:pt x="1203" y="5800"/>
                  </a:cubicBezTo>
                  <a:cubicBezTo>
                    <a:pt x="1395" y="5800"/>
                    <a:pt x="1616" y="5774"/>
                    <a:pt x="1869" y="5711"/>
                  </a:cubicBezTo>
                  <a:cubicBezTo>
                    <a:pt x="3377" y="5334"/>
                    <a:pt x="3557" y="4121"/>
                    <a:pt x="4196" y="3367"/>
                  </a:cubicBezTo>
                  <a:cubicBezTo>
                    <a:pt x="4836" y="2613"/>
                    <a:pt x="5475" y="1990"/>
                    <a:pt x="7868" y="1924"/>
                  </a:cubicBezTo>
                  <a:cubicBezTo>
                    <a:pt x="7868" y="1924"/>
                    <a:pt x="6409" y="1810"/>
                    <a:pt x="5852" y="957"/>
                  </a:cubicBezTo>
                  <a:cubicBezTo>
                    <a:pt x="5456" y="334"/>
                    <a:pt x="5035" y="0"/>
                    <a:pt x="46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19"/>
            <p:cNvSpPr/>
            <p:nvPr/>
          </p:nvSpPr>
          <p:spPr>
            <a:xfrm>
              <a:off x="8869278" y="2743271"/>
              <a:ext cx="250950" cy="205061"/>
            </a:xfrm>
            <a:custGeom>
              <a:rect b="b" l="l" r="r" t="t"/>
              <a:pathLst>
                <a:path extrusionOk="0" h="6283" w="7689">
                  <a:moveTo>
                    <a:pt x="3400" y="1"/>
                  </a:moveTo>
                  <a:cubicBezTo>
                    <a:pt x="3344" y="1"/>
                    <a:pt x="3287" y="2"/>
                    <a:pt x="3230" y="5"/>
                  </a:cubicBezTo>
                  <a:cubicBezTo>
                    <a:pt x="2656" y="5"/>
                    <a:pt x="2115" y="169"/>
                    <a:pt x="1607" y="464"/>
                  </a:cubicBezTo>
                  <a:cubicBezTo>
                    <a:pt x="1443" y="546"/>
                    <a:pt x="1279" y="677"/>
                    <a:pt x="1132" y="808"/>
                  </a:cubicBezTo>
                  <a:cubicBezTo>
                    <a:pt x="1" y="1808"/>
                    <a:pt x="361" y="3873"/>
                    <a:pt x="1705" y="4201"/>
                  </a:cubicBezTo>
                  <a:cubicBezTo>
                    <a:pt x="1847" y="4239"/>
                    <a:pt x="1990" y="4258"/>
                    <a:pt x="2132" y="4258"/>
                  </a:cubicBezTo>
                  <a:cubicBezTo>
                    <a:pt x="2597" y="4258"/>
                    <a:pt x="3043" y="4057"/>
                    <a:pt x="3345" y="3693"/>
                  </a:cubicBezTo>
                  <a:cubicBezTo>
                    <a:pt x="3656" y="3234"/>
                    <a:pt x="3656" y="2644"/>
                    <a:pt x="3345" y="2201"/>
                  </a:cubicBezTo>
                  <a:cubicBezTo>
                    <a:pt x="3133" y="1916"/>
                    <a:pt x="2806" y="1760"/>
                    <a:pt x="2468" y="1760"/>
                  </a:cubicBezTo>
                  <a:cubicBezTo>
                    <a:pt x="2282" y="1760"/>
                    <a:pt x="2093" y="1807"/>
                    <a:pt x="1918" y="1906"/>
                  </a:cubicBezTo>
                  <a:cubicBezTo>
                    <a:pt x="1640" y="2070"/>
                    <a:pt x="1509" y="2398"/>
                    <a:pt x="1607" y="2709"/>
                  </a:cubicBezTo>
                  <a:cubicBezTo>
                    <a:pt x="1640" y="2808"/>
                    <a:pt x="1689" y="2890"/>
                    <a:pt x="1755" y="2955"/>
                  </a:cubicBezTo>
                  <a:cubicBezTo>
                    <a:pt x="1857" y="3058"/>
                    <a:pt x="1997" y="3100"/>
                    <a:pt x="2136" y="3100"/>
                  </a:cubicBezTo>
                  <a:cubicBezTo>
                    <a:pt x="2376" y="3100"/>
                    <a:pt x="2615" y="2974"/>
                    <a:pt x="2656" y="2808"/>
                  </a:cubicBezTo>
                  <a:cubicBezTo>
                    <a:pt x="2715" y="2542"/>
                    <a:pt x="2509" y="2290"/>
                    <a:pt x="2252" y="2290"/>
                  </a:cubicBezTo>
                  <a:cubicBezTo>
                    <a:pt x="2223" y="2290"/>
                    <a:pt x="2194" y="2293"/>
                    <a:pt x="2164" y="2300"/>
                  </a:cubicBezTo>
                  <a:cubicBezTo>
                    <a:pt x="1902" y="2365"/>
                    <a:pt x="1935" y="2513"/>
                    <a:pt x="1837" y="2529"/>
                  </a:cubicBezTo>
                  <a:cubicBezTo>
                    <a:pt x="1738" y="2529"/>
                    <a:pt x="1738" y="2382"/>
                    <a:pt x="1738" y="2382"/>
                  </a:cubicBezTo>
                  <a:cubicBezTo>
                    <a:pt x="1738" y="2185"/>
                    <a:pt x="1853" y="2005"/>
                    <a:pt x="2033" y="1923"/>
                  </a:cubicBezTo>
                  <a:cubicBezTo>
                    <a:pt x="2169" y="1855"/>
                    <a:pt x="2317" y="1822"/>
                    <a:pt x="2464" y="1822"/>
                  </a:cubicBezTo>
                  <a:cubicBezTo>
                    <a:pt x="2778" y="1822"/>
                    <a:pt x="3089" y="1971"/>
                    <a:pt x="3279" y="2250"/>
                  </a:cubicBezTo>
                  <a:cubicBezTo>
                    <a:pt x="3541" y="2677"/>
                    <a:pt x="3541" y="3201"/>
                    <a:pt x="3246" y="3611"/>
                  </a:cubicBezTo>
                  <a:cubicBezTo>
                    <a:pt x="3017" y="3929"/>
                    <a:pt x="2581" y="4119"/>
                    <a:pt x="2136" y="4119"/>
                  </a:cubicBezTo>
                  <a:cubicBezTo>
                    <a:pt x="2008" y="4119"/>
                    <a:pt x="1879" y="4103"/>
                    <a:pt x="1755" y="4070"/>
                  </a:cubicBezTo>
                  <a:cubicBezTo>
                    <a:pt x="542" y="3775"/>
                    <a:pt x="214" y="1841"/>
                    <a:pt x="1263" y="923"/>
                  </a:cubicBezTo>
                  <a:cubicBezTo>
                    <a:pt x="1740" y="476"/>
                    <a:pt x="2321" y="303"/>
                    <a:pt x="2910" y="303"/>
                  </a:cubicBezTo>
                  <a:cubicBezTo>
                    <a:pt x="3616" y="303"/>
                    <a:pt x="4331" y="552"/>
                    <a:pt x="4885" y="874"/>
                  </a:cubicBezTo>
                  <a:cubicBezTo>
                    <a:pt x="5820" y="1398"/>
                    <a:pt x="6557" y="2234"/>
                    <a:pt x="6951" y="3234"/>
                  </a:cubicBezTo>
                  <a:cubicBezTo>
                    <a:pt x="7278" y="4053"/>
                    <a:pt x="7442" y="4906"/>
                    <a:pt x="7459" y="5775"/>
                  </a:cubicBezTo>
                  <a:cubicBezTo>
                    <a:pt x="7459" y="5922"/>
                    <a:pt x="7442" y="6070"/>
                    <a:pt x="7426" y="6217"/>
                  </a:cubicBezTo>
                  <a:lnTo>
                    <a:pt x="7426" y="6283"/>
                  </a:lnTo>
                  <a:cubicBezTo>
                    <a:pt x="7426" y="6250"/>
                    <a:pt x="7426" y="6233"/>
                    <a:pt x="7442" y="6217"/>
                  </a:cubicBezTo>
                  <a:lnTo>
                    <a:pt x="7459" y="6070"/>
                  </a:lnTo>
                  <a:cubicBezTo>
                    <a:pt x="7459" y="6064"/>
                    <a:pt x="7459" y="6059"/>
                    <a:pt x="7459" y="6053"/>
                  </a:cubicBezTo>
                  <a:cubicBezTo>
                    <a:pt x="7688" y="4857"/>
                    <a:pt x="7541" y="3627"/>
                    <a:pt x="7016" y="2529"/>
                  </a:cubicBezTo>
                  <a:cubicBezTo>
                    <a:pt x="6335" y="1104"/>
                    <a:pt x="4997" y="1"/>
                    <a:pt x="34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19"/>
            <p:cNvSpPr/>
            <p:nvPr/>
          </p:nvSpPr>
          <p:spPr>
            <a:xfrm>
              <a:off x="9008444" y="2805902"/>
              <a:ext cx="98924" cy="106594"/>
            </a:xfrm>
            <a:custGeom>
              <a:rect b="b" l="l" r="r" t="t"/>
              <a:pathLst>
                <a:path extrusionOk="0" h="3266" w="3031">
                  <a:moveTo>
                    <a:pt x="715" y="1"/>
                  </a:moveTo>
                  <a:cubicBezTo>
                    <a:pt x="57" y="1"/>
                    <a:pt x="0" y="778"/>
                    <a:pt x="1097" y="954"/>
                  </a:cubicBezTo>
                  <a:cubicBezTo>
                    <a:pt x="2342" y="1167"/>
                    <a:pt x="3031" y="3265"/>
                    <a:pt x="3031" y="3265"/>
                  </a:cubicBezTo>
                  <a:cubicBezTo>
                    <a:pt x="3031" y="3265"/>
                    <a:pt x="2736" y="987"/>
                    <a:pt x="1457" y="249"/>
                  </a:cubicBezTo>
                  <a:cubicBezTo>
                    <a:pt x="1165" y="71"/>
                    <a:pt x="913" y="1"/>
                    <a:pt x="7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19"/>
            <p:cNvSpPr/>
            <p:nvPr/>
          </p:nvSpPr>
          <p:spPr>
            <a:xfrm>
              <a:off x="8809355" y="2797449"/>
              <a:ext cx="170172" cy="146934"/>
            </a:xfrm>
            <a:custGeom>
              <a:rect b="b" l="l" r="r" t="t"/>
              <a:pathLst>
                <a:path extrusionOk="0" h="4502" w="5214">
                  <a:moveTo>
                    <a:pt x="2181" y="0"/>
                  </a:moveTo>
                  <a:lnTo>
                    <a:pt x="2181" y="0"/>
                  </a:lnTo>
                  <a:cubicBezTo>
                    <a:pt x="2017" y="197"/>
                    <a:pt x="1902" y="426"/>
                    <a:pt x="1820" y="672"/>
                  </a:cubicBezTo>
                  <a:cubicBezTo>
                    <a:pt x="1689" y="1082"/>
                    <a:pt x="1132" y="1312"/>
                    <a:pt x="575" y="1689"/>
                  </a:cubicBezTo>
                  <a:cubicBezTo>
                    <a:pt x="1" y="2082"/>
                    <a:pt x="83" y="2688"/>
                    <a:pt x="214" y="3033"/>
                  </a:cubicBezTo>
                  <a:cubicBezTo>
                    <a:pt x="280" y="3262"/>
                    <a:pt x="247" y="3508"/>
                    <a:pt x="132" y="3721"/>
                  </a:cubicBezTo>
                  <a:cubicBezTo>
                    <a:pt x="394" y="3475"/>
                    <a:pt x="722" y="3311"/>
                    <a:pt x="1066" y="3229"/>
                  </a:cubicBezTo>
                  <a:cubicBezTo>
                    <a:pt x="1673" y="3033"/>
                    <a:pt x="1656" y="2754"/>
                    <a:pt x="1640" y="2279"/>
                  </a:cubicBezTo>
                  <a:cubicBezTo>
                    <a:pt x="1640" y="1861"/>
                    <a:pt x="1817" y="1836"/>
                    <a:pt x="1860" y="1836"/>
                  </a:cubicBezTo>
                  <a:cubicBezTo>
                    <a:pt x="1866" y="1836"/>
                    <a:pt x="1869" y="1836"/>
                    <a:pt x="1869" y="1836"/>
                  </a:cubicBezTo>
                  <a:cubicBezTo>
                    <a:pt x="1874" y="1836"/>
                    <a:pt x="1878" y="1836"/>
                    <a:pt x="1882" y="1836"/>
                  </a:cubicBezTo>
                  <a:cubicBezTo>
                    <a:pt x="2163" y="1836"/>
                    <a:pt x="2098" y="2365"/>
                    <a:pt x="2066" y="2656"/>
                  </a:cubicBezTo>
                  <a:cubicBezTo>
                    <a:pt x="1968" y="3197"/>
                    <a:pt x="2115" y="3754"/>
                    <a:pt x="2476" y="4147"/>
                  </a:cubicBezTo>
                  <a:cubicBezTo>
                    <a:pt x="2718" y="4411"/>
                    <a:pt x="3038" y="4501"/>
                    <a:pt x="3358" y="4501"/>
                  </a:cubicBezTo>
                  <a:cubicBezTo>
                    <a:pt x="3754" y="4501"/>
                    <a:pt x="4149" y="4363"/>
                    <a:pt x="4394" y="4246"/>
                  </a:cubicBezTo>
                  <a:cubicBezTo>
                    <a:pt x="4498" y="4200"/>
                    <a:pt x="4610" y="4178"/>
                    <a:pt x="4723" y="4178"/>
                  </a:cubicBezTo>
                  <a:cubicBezTo>
                    <a:pt x="4893" y="4178"/>
                    <a:pt x="5065" y="4229"/>
                    <a:pt x="5213" y="4328"/>
                  </a:cubicBezTo>
                  <a:cubicBezTo>
                    <a:pt x="5082" y="3459"/>
                    <a:pt x="4640" y="3197"/>
                    <a:pt x="4017" y="3131"/>
                  </a:cubicBezTo>
                  <a:cubicBezTo>
                    <a:pt x="3377" y="3065"/>
                    <a:pt x="2542" y="2836"/>
                    <a:pt x="2197" y="1771"/>
                  </a:cubicBezTo>
                  <a:cubicBezTo>
                    <a:pt x="1870" y="689"/>
                    <a:pt x="2181" y="1"/>
                    <a:pt x="21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19"/>
            <p:cNvSpPr/>
            <p:nvPr/>
          </p:nvSpPr>
          <p:spPr>
            <a:xfrm>
              <a:off x="8836118" y="2896406"/>
              <a:ext cx="41743" cy="65308"/>
            </a:xfrm>
            <a:custGeom>
              <a:rect b="b" l="l" r="r" t="t"/>
              <a:pathLst>
                <a:path extrusionOk="0" h="2001" w="1279">
                  <a:moveTo>
                    <a:pt x="951" y="1"/>
                  </a:moveTo>
                  <a:cubicBezTo>
                    <a:pt x="951" y="1"/>
                    <a:pt x="951" y="1"/>
                    <a:pt x="951" y="2"/>
                  </a:cubicBezTo>
                  <a:lnTo>
                    <a:pt x="951" y="2"/>
                  </a:lnTo>
                  <a:cubicBezTo>
                    <a:pt x="951" y="1"/>
                    <a:pt x="951" y="1"/>
                    <a:pt x="951" y="1"/>
                  </a:cubicBezTo>
                  <a:close/>
                  <a:moveTo>
                    <a:pt x="951" y="2"/>
                  </a:moveTo>
                  <a:lnTo>
                    <a:pt x="951" y="2"/>
                  </a:lnTo>
                  <a:cubicBezTo>
                    <a:pt x="950" y="12"/>
                    <a:pt x="926" y="113"/>
                    <a:pt x="509" y="345"/>
                  </a:cubicBezTo>
                  <a:cubicBezTo>
                    <a:pt x="164" y="525"/>
                    <a:pt x="0" y="935"/>
                    <a:pt x="115" y="1296"/>
                  </a:cubicBezTo>
                  <a:cubicBezTo>
                    <a:pt x="148" y="1378"/>
                    <a:pt x="164" y="1443"/>
                    <a:pt x="181" y="1525"/>
                  </a:cubicBezTo>
                  <a:cubicBezTo>
                    <a:pt x="230" y="1771"/>
                    <a:pt x="263" y="2000"/>
                    <a:pt x="263" y="2000"/>
                  </a:cubicBezTo>
                  <a:cubicBezTo>
                    <a:pt x="263" y="2000"/>
                    <a:pt x="263" y="1853"/>
                    <a:pt x="787" y="1558"/>
                  </a:cubicBezTo>
                  <a:cubicBezTo>
                    <a:pt x="804" y="1541"/>
                    <a:pt x="804" y="1541"/>
                    <a:pt x="820" y="1525"/>
                  </a:cubicBezTo>
                  <a:cubicBezTo>
                    <a:pt x="1279" y="1246"/>
                    <a:pt x="1099" y="837"/>
                    <a:pt x="1017" y="574"/>
                  </a:cubicBezTo>
                  <a:cubicBezTo>
                    <a:pt x="951" y="378"/>
                    <a:pt x="935" y="198"/>
                    <a:pt x="951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19"/>
            <p:cNvSpPr/>
            <p:nvPr/>
          </p:nvSpPr>
          <p:spPr>
            <a:xfrm>
              <a:off x="8650476" y="2615593"/>
              <a:ext cx="225786" cy="159467"/>
            </a:xfrm>
            <a:custGeom>
              <a:rect b="b" l="l" r="r" t="t"/>
              <a:pathLst>
                <a:path extrusionOk="0" h="4886" w="6918">
                  <a:moveTo>
                    <a:pt x="4977" y="0"/>
                  </a:moveTo>
                  <a:cubicBezTo>
                    <a:pt x="4754" y="0"/>
                    <a:pt x="4504" y="54"/>
                    <a:pt x="4230" y="180"/>
                  </a:cubicBezTo>
                  <a:cubicBezTo>
                    <a:pt x="2771" y="835"/>
                    <a:pt x="3033" y="3310"/>
                    <a:pt x="4771" y="3655"/>
                  </a:cubicBezTo>
                  <a:cubicBezTo>
                    <a:pt x="4984" y="3704"/>
                    <a:pt x="5180" y="3736"/>
                    <a:pt x="5344" y="3753"/>
                  </a:cubicBezTo>
                  <a:cubicBezTo>
                    <a:pt x="4885" y="3835"/>
                    <a:pt x="4459" y="3982"/>
                    <a:pt x="4033" y="4195"/>
                  </a:cubicBezTo>
                  <a:cubicBezTo>
                    <a:pt x="3885" y="4261"/>
                    <a:pt x="3656" y="4343"/>
                    <a:pt x="3607" y="4359"/>
                  </a:cubicBezTo>
                  <a:cubicBezTo>
                    <a:pt x="3154" y="4531"/>
                    <a:pt x="2726" y="4607"/>
                    <a:pt x="2340" y="4607"/>
                  </a:cubicBezTo>
                  <a:cubicBezTo>
                    <a:pt x="1509" y="4607"/>
                    <a:pt x="870" y="4256"/>
                    <a:pt x="591" y="3753"/>
                  </a:cubicBezTo>
                  <a:cubicBezTo>
                    <a:pt x="345" y="3359"/>
                    <a:pt x="328" y="2851"/>
                    <a:pt x="558" y="2442"/>
                  </a:cubicBezTo>
                  <a:cubicBezTo>
                    <a:pt x="558" y="2442"/>
                    <a:pt x="558" y="2425"/>
                    <a:pt x="558" y="2425"/>
                  </a:cubicBezTo>
                  <a:cubicBezTo>
                    <a:pt x="772" y="2109"/>
                    <a:pt x="1115" y="1957"/>
                    <a:pt x="1432" y="1957"/>
                  </a:cubicBezTo>
                  <a:cubicBezTo>
                    <a:pt x="1722" y="1957"/>
                    <a:pt x="1990" y="2084"/>
                    <a:pt x="2115" y="2327"/>
                  </a:cubicBezTo>
                  <a:cubicBezTo>
                    <a:pt x="2230" y="2458"/>
                    <a:pt x="2295" y="2622"/>
                    <a:pt x="2295" y="2802"/>
                  </a:cubicBezTo>
                  <a:cubicBezTo>
                    <a:pt x="2295" y="2950"/>
                    <a:pt x="2230" y="3097"/>
                    <a:pt x="2115" y="3212"/>
                  </a:cubicBezTo>
                  <a:cubicBezTo>
                    <a:pt x="2009" y="3309"/>
                    <a:pt x="1951" y="3339"/>
                    <a:pt x="1922" y="3339"/>
                  </a:cubicBezTo>
                  <a:cubicBezTo>
                    <a:pt x="1897" y="3339"/>
                    <a:pt x="1894" y="3317"/>
                    <a:pt x="1902" y="3294"/>
                  </a:cubicBezTo>
                  <a:cubicBezTo>
                    <a:pt x="2018" y="3034"/>
                    <a:pt x="1725" y="2858"/>
                    <a:pt x="1471" y="2858"/>
                  </a:cubicBezTo>
                  <a:cubicBezTo>
                    <a:pt x="1293" y="2858"/>
                    <a:pt x="1135" y="2944"/>
                    <a:pt x="1148" y="3146"/>
                  </a:cubicBezTo>
                  <a:cubicBezTo>
                    <a:pt x="1137" y="3421"/>
                    <a:pt x="1376" y="3548"/>
                    <a:pt x="1629" y="3548"/>
                  </a:cubicBezTo>
                  <a:cubicBezTo>
                    <a:pt x="1753" y="3548"/>
                    <a:pt x="1881" y="3517"/>
                    <a:pt x="1984" y="3458"/>
                  </a:cubicBezTo>
                  <a:lnTo>
                    <a:pt x="2017" y="3425"/>
                  </a:lnTo>
                  <a:cubicBezTo>
                    <a:pt x="2050" y="3409"/>
                    <a:pt x="2066" y="3392"/>
                    <a:pt x="2082" y="3376"/>
                  </a:cubicBezTo>
                  <a:lnTo>
                    <a:pt x="2099" y="3376"/>
                  </a:lnTo>
                  <a:cubicBezTo>
                    <a:pt x="2394" y="3097"/>
                    <a:pt x="2427" y="2622"/>
                    <a:pt x="2181" y="2294"/>
                  </a:cubicBezTo>
                  <a:cubicBezTo>
                    <a:pt x="2043" y="2019"/>
                    <a:pt x="1734" y="1872"/>
                    <a:pt x="1401" y="1872"/>
                  </a:cubicBezTo>
                  <a:cubicBezTo>
                    <a:pt x="1059" y="1872"/>
                    <a:pt x="692" y="2027"/>
                    <a:pt x="460" y="2360"/>
                  </a:cubicBezTo>
                  <a:cubicBezTo>
                    <a:pt x="1" y="2966"/>
                    <a:pt x="132" y="4130"/>
                    <a:pt x="935" y="4589"/>
                  </a:cubicBezTo>
                  <a:cubicBezTo>
                    <a:pt x="1300" y="4787"/>
                    <a:pt x="1722" y="4886"/>
                    <a:pt x="2135" y="4886"/>
                  </a:cubicBezTo>
                  <a:cubicBezTo>
                    <a:pt x="2167" y="4886"/>
                    <a:pt x="2198" y="4885"/>
                    <a:pt x="2230" y="4884"/>
                  </a:cubicBezTo>
                  <a:cubicBezTo>
                    <a:pt x="3131" y="4867"/>
                    <a:pt x="3853" y="4359"/>
                    <a:pt x="5033" y="3999"/>
                  </a:cubicBezTo>
                  <a:cubicBezTo>
                    <a:pt x="5459" y="3900"/>
                    <a:pt x="5902" y="3835"/>
                    <a:pt x="6344" y="3802"/>
                  </a:cubicBezTo>
                  <a:cubicBezTo>
                    <a:pt x="6541" y="3786"/>
                    <a:pt x="6737" y="3720"/>
                    <a:pt x="6918" y="3622"/>
                  </a:cubicBezTo>
                  <a:lnTo>
                    <a:pt x="6918" y="3622"/>
                  </a:lnTo>
                  <a:cubicBezTo>
                    <a:pt x="6918" y="3622"/>
                    <a:pt x="6787" y="3657"/>
                    <a:pt x="6624" y="3657"/>
                  </a:cubicBezTo>
                  <a:cubicBezTo>
                    <a:pt x="6471" y="3657"/>
                    <a:pt x="6291" y="3626"/>
                    <a:pt x="6164" y="3507"/>
                  </a:cubicBezTo>
                  <a:cubicBezTo>
                    <a:pt x="5902" y="3278"/>
                    <a:pt x="5918" y="3376"/>
                    <a:pt x="5623" y="3278"/>
                  </a:cubicBezTo>
                  <a:cubicBezTo>
                    <a:pt x="5459" y="3228"/>
                    <a:pt x="5361" y="3081"/>
                    <a:pt x="5361" y="2917"/>
                  </a:cubicBezTo>
                  <a:cubicBezTo>
                    <a:pt x="5164" y="3081"/>
                    <a:pt x="5131" y="3376"/>
                    <a:pt x="5279" y="3573"/>
                  </a:cubicBezTo>
                  <a:cubicBezTo>
                    <a:pt x="5279" y="3573"/>
                    <a:pt x="4557" y="3573"/>
                    <a:pt x="4377" y="3212"/>
                  </a:cubicBezTo>
                  <a:cubicBezTo>
                    <a:pt x="4213" y="2835"/>
                    <a:pt x="4410" y="2835"/>
                    <a:pt x="4557" y="2753"/>
                  </a:cubicBezTo>
                  <a:cubicBezTo>
                    <a:pt x="4689" y="2671"/>
                    <a:pt x="4738" y="2540"/>
                    <a:pt x="4590" y="2327"/>
                  </a:cubicBezTo>
                  <a:cubicBezTo>
                    <a:pt x="4443" y="2114"/>
                    <a:pt x="4459" y="1753"/>
                    <a:pt x="4738" y="1737"/>
                  </a:cubicBezTo>
                  <a:cubicBezTo>
                    <a:pt x="4658" y="1578"/>
                    <a:pt x="4482" y="1472"/>
                    <a:pt x="4305" y="1472"/>
                  </a:cubicBezTo>
                  <a:cubicBezTo>
                    <a:pt x="4263" y="1472"/>
                    <a:pt x="4221" y="1478"/>
                    <a:pt x="4180" y="1491"/>
                  </a:cubicBezTo>
                  <a:cubicBezTo>
                    <a:pt x="3738" y="1556"/>
                    <a:pt x="3738" y="2163"/>
                    <a:pt x="3738" y="2163"/>
                  </a:cubicBezTo>
                  <a:cubicBezTo>
                    <a:pt x="3738" y="2163"/>
                    <a:pt x="3443" y="1425"/>
                    <a:pt x="3918" y="1048"/>
                  </a:cubicBezTo>
                  <a:cubicBezTo>
                    <a:pt x="4107" y="903"/>
                    <a:pt x="4258" y="848"/>
                    <a:pt x="4375" y="848"/>
                  </a:cubicBezTo>
                  <a:cubicBezTo>
                    <a:pt x="4562" y="848"/>
                    <a:pt x="4665" y="989"/>
                    <a:pt x="4705" y="1130"/>
                  </a:cubicBezTo>
                  <a:cubicBezTo>
                    <a:pt x="4757" y="1300"/>
                    <a:pt x="4861" y="1459"/>
                    <a:pt x="5001" y="1459"/>
                  </a:cubicBezTo>
                  <a:cubicBezTo>
                    <a:pt x="5037" y="1459"/>
                    <a:pt x="5075" y="1449"/>
                    <a:pt x="5115" y="1425"/>
                  </a:cubicBezTo>
                  <a:cubicBezTo>
                    <a:pt x="5255" y="1361"/>
                    <a:pt x="5367" y="1267"/>
                    <a:pt x="5464" y="1267"/>
                  </a:cubicBezTo>
                  <a:cubicBezTo>
                    <a:pt x="5515" y="1267"/>
                    <a:pt x="5562" y="1293"/>
                    <a:pt x="5606" y="1360"/>
                  </a:cubicBezTo>
                  <a:cubicBezTo>
                    <a:pt x="5721" y="1606"/>
                    <a:pt x="5606" y="1917"/>
                    <a:pt x="5344" y="2032"/>
                  </a:cubicBezTo>
                  <a:cubicBezTo>
                    <a:pt x="5344" y="2032"/>
                    <a:pt x="5350" y="2032"/>
                    <a:pt x="5360" y="2032"/>
                  </a:cubicBezTo>
                  <a:cubicBezTo>
                    <a:pt x="5468" y="2032"/>
                    <a:pt x="6079" y="2005"/>
                    <a:pt x="6213" y="1393"/>
                  </a:cubicBezTo>
                  <a:cubicBezTo>
                    <a:pt x="6331" y="843"/>
                    <a:pt x="5863" y="0"/>
                    <a:pt x="49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19"/>
            <p:cNvSpPr/>
            <p:nvPr/>
          </p:nvSpPr>
          <p:spPr>
            <a:xfrm>
              <a:off x="8614118" y="2701136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852" y="1"/>
                  </a:moveTo>
                  <a:cubicBezTo>
                    <a:pt x="852" y="1"/>
                    <a:pt x="0" y="919"/>
                    <a:pt x="557" y="1706"/>
                  </a:cubicBezTo>
                  <a:cubicBezTo>
                    <a:pt x="885" y="2165"/>
                    <a:pt x="1393" y="2460"/>
                    <a:pt x="1951" y="2492"/>
                  </a:cubicBezTo>
                  <a:cubicBezTo>
                    <a:pt x="1885" y="2492"/>
                    <a:pt x="1475" y="2492"/>
                    <a:pt x="1311" y="2705"/>
                  </a:cubicBezTo>
                  <a:cubicBezTo>
                    <a:pt x="1180" y="2886"/>
                    <a:pt x="1131" y="3099"/>
                    <a:pt x="1164" y="3296"/>
                  </a:cubicBezTo>
                  <a:cubicBezTo>
                    <a:pt x="1216" y="3204"/>
                    <a:pt x="1310" y="3154"/>
                    <a:pt x="1412" y="3154"/>
                  </a:cubicBezTo>
                  <a:cubicBezTo>
                    <a:pt x="1438" y="3154"/>
                    <a:pt x="1465" y="3158"/>
                    <a:pt x="1492" y="3164"/>
                  </a:cubicBezTo>
                  <a:cubicBezTo>
                    <a:pt x="1598" y="3200"/>
                    <a:pt x="1757" y="3278"/>
                    <a:pt x="1940" y="3278"/>
                  </a:cubicBezTo>
                  <a:cubicBezTo>
                    <a:pt x="2096" y="3278"/>
                    <a:pt x="2269" y="3222"/>
                    <a:pt x="2442" y="3033"/>
                  </a:cubicBezTo>
                  <a:cubicBezTo>
                    <a:pt x="2836" y="2640"/>
                    <a:pt x="3327" y="2869"/>
                    <a:pt x="4655" y="2148"/>
                  </a:cubicBezTo>
                  <a:lnTo>
                    <a:pt x="4655" y="2148"/>
                  </a:lnTo>
                  <a:cubicBezTo>
                    <a:pt x="4655" y="2148"/>
                    <a:pt x="3932" y="2456"/>
                    <a:pt x="3116" y="2456"/>
                  </a:cubicBezTo>
                  <a:cubicBezTo>
                    <a:pt x="2654" y="2456"/>
                    <a:pt x="2162" y="2358"/>
                    <a:pt x="1754" y="2050"/>
                  </a:cubicBezTo>
                  <a:cubicBezTo>
                    <a:pt x="1115" y="1574"/>
                    <a:pt x="770" y="788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19"/>
            <p:cNvSpPr/>
            <p:nvPr/>
          </p:nvSpPr>
          <p:spPr>
            <a:xfrm>
              <a:off x="8815263" y="2458574"/>
              <a:ext cx="144454" cy="205159"/>
            </a:xfrm>
            <a:custGeom>
              <a:rect b="b" l="l" r="r" t="t"/>
              <a:pathLst>
                <a:path extrusionOk="0" h="6286" w="4426">
                  <a:moveTo>
                    <a:pt x="2636" y="0"/>
                  </a:moveTo>
                  <a:cubicBezTo>
                    <a:pt x="2142" y="0"/>
                    <a:pt x="1624" y="206"/>
                    <a:pt x="1279" y="614"/>
                  </a:cubicBezTo>
                  <a:cubicBezTo>
                    <a:pt x="0" y="2253"/>
                    <a:pt x="902" y="4269"/>
                    <a:pt x="1656" y="5122"/>
                  </a:cubicBezTo>
                  <a:cubicBezTo>
                    <a:pt x="2082" y="5630"/>
                    <a:pt x="2639" y="6040"/>
                    <a:pt x="3262" y="6285"/>
                  </a:cubicBezTo>
                  <a:cubicBezTo>
                    <a:pt x="2672" y="6023"/>
                    <a:pt x="2164" y="5630"/>
                    <a:pt x="1770" y="5138"/>
                  </a:cubicBezTo>
                  <a:cubicBezTo>
                    <a:pt x="1492" y="4745"/>
                    <a:pt x="1295" y="4302"/>
                    <a:pt x="1164" y="3860"/>
                  </a:cubicBezTo>
                  <a:cubicBezTo>
                    <a:pt x="1016" y="3319"/>
                    <a:pt x="951" y="2761"/>
                    <a:pt x="1000" y="2220"/>
                  </a:cubicBezTo>
                  <a:cubicBezTo>
                    <a:pt x="1131" y="745"/>
                    <a:pt x="1951" y="188"/>
                    <a:pt x="2705" y="172"/>
                  </a:cubicBezTo>
                  <a:cubicBezTo>
                    <a:pt x="3065" y="172"/>
                    <a:pt x="3393" y="303"/>
                    <a:pt x="3639" y="565"/>
                  </a:cubicBezTo>
                  <a:cubicBezTo>
                    <a:pt x="4278" y="1106"/>
                    <a:pt x="3918" y="2040"/>
                    <a:pt x="3377" y="2270"/>
                  </a:cubicBezTo>
                  <a:cubicBezTo>
                    <a:pt x="3258" y="2337"/>
                    <a:pt x="3131" y="2370"/>
                    <a:pt x="3002" y="2370"/>
                  </a:cubicBezTo>
                  <a:cubicBezTo>
                    <a:pt x="2881" y="2370"/>
                    <a:pt x="2758" y="2341"/>
                    <a:pt x="2639" y="2286"/>
                  </a:cubicBezTo>
                  <a:cubicBezTo>
                    <a:pt x="2475" y="2204"/>
                    <a:pt x="2344" y="2024"/>
                    <a:pt x="2328" y="1827"/>
                  </a:cubicBezTo>
                  <a:cubicBezTo>
                    <a:pt x="2322" y="1741"/>
                    <a:pt x="2343" y="1719"/>
                    <a:pt x="2389" y="1719"/>
                  </a:cubicBezTo>
                  <a:cubicBezTo>
                    <a:pt x="2433" y="1719"/>
                    <a:pt x="2499" y="1740"/>
                    <a:pt x="2584" y="1740"/>
                  </a:cubicBezTo>
                  <a:cubicBezTo>
                    <a:pt x="2643" y="1740"/>
                    <a:pt x="2711" y="1730"/>
                    <a:pt x="2787" y="1696"/>
                  </a:cubicBezTo>
                  <a:cubicBezTo>
                    <a:pt x="3000" y="1565"/>
                    <a:pt x="3033" y="1286"/>
                    <a:pt x="2869" y="1122"/>
                  </a:cubicBezTo>
                  <a:cubicBezTo>
                    <a:pt x="2801" y="1054"/>
                    <a:pt x="2702" y="1016"/>
                    <a:pt x="2599" y="1016"/>
                  </a:cubicBezTo>
                  <a:cubicBezTo>
                    <a:pt x="2404" y="1016"/>
                    <a:pt x="2196" y="1155"/>
                    <a:pt x="2164" y="1499"/>
                  </a:cubicBezTo>
                  <a:cubicBezTo>
                    <a:pt x="2131" y="1729"/>
                    <a:pt x="2197" y="1975"/>
                    <a:pt x="2361" y="2155"/>
                  </a:cubicBezTo>
                  <a:cubicBezTo>
                    <a:pt x="2377" y="2171"/>
                    <a:pt x="2410" y="2188"/>
                    <a:pt x="2426" y="2220"/>
                  </a:cubicBezTo>
                  <a:lnTo>
                    <a:pt x="2475" y="2270"/>
                  </a:lnTo>
                  <a:lnTo>
                    <a:pt x="2524" y="2302"/>
                  </a:lnTo>
                  <a:lnTo>
                    <a:pt x="2574" y="2319"/>
                  </a:lnTo>
                  <a:lnTo>
                    <a:pt x="2606" y="2352"/>
                  </a:lnTo>
                  <a:cubicBezTo>
                    <a:pt x="2729" y="2409"/>
                    <a:pt x="2865" y="2438"/>
                    <a:pt x="3002" y="2438"/>
                  </a:cubicBezTo>
                  <a:cubicBezTo>
                    <a:pt x="3139" y="2438"/>
                    <a:pt x="3278" y="2409"/>
                    <a:pt x="3410" y="2352"/>
                  </a:cubicBezTo>
                  <a:cubicBezTo>
                    <a:pt x="4000" y="2139"/>
                    <a:pt x="4426" y="1089"/>
                    <a:pt x="3721" y="450"/>
                  </a:cubicBezTo>
                  <a:cubicBezTo>
                    <a:pt x="3457" y="149"/>
                    <a:pt x="3056" y="0"/>
                    <a:pt x="2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19"/>
            <p:cNvSpPr/>
            <p:nvPr/>
          </p:nvSpPr>
          <p:spPr>
            <a:xfrm>
              <a:off x="7912738" y="2853096"/>
              <a:ext cx="277712" cy="332217"/>
            </a:xfrm>
            <a:custGeom>
              <a:rect b="b" l="l" r="r" t="t"/>
              <a:pathLst>
                <a:path extrusionOk="0" h="10179" w="8509">
                  <a:moveTo>
                    <a:pt x="6273" y="1"/>
                  </a:moveTo>
                  <a:cubicBezTo>
                    <a:pt x="6075" y="1"/>
                    <a:pt x="5873" y="22"/>
                    <a:pt x="5672" y="66"/>
                  </a:cubicBezTo>
                  <a:cubicBezTo>
                    <a:pt x="4492" y="328"/>
                    <a:pt x="3738" y="1574"/>
                    <a:pt x="3492" y="2836"/>
                  </a:cubicBezTo>
                  <a:lnTo>
                    <a:pt x="3492" y="2852"/>
                  </a:lnTo>
                  <a:cubicBezTo>
                    <a:pt x="3263" y="4147"/>
                    <a:pt x="3492" y="5376"/>
                    <a:pt x="3460" y="6475"/>
                  </a:cubicBezTo>
                  <a:cubicBezTo>
                    <a:pt x="3509" y="7458"/>
                    <a:pt x="3148" y="8425"/>
                    <a:pt x="2443" y="9130"/>
                  </a:cubicBezTo>
                  <a:cubicBezTo>
                    <a:pt x="1771" y="9736"/>
                    <a:pt x="919" y="10113"/>
                    <a:pt x="1" y="10179"/>
                  </a:cubicBezTo>
                  <a:cubicBezTo>
                    <a:pt x="919" y="10146"/>
                    <a:pt x="1804" y="9802"/>
                    <a:pt x="2509" y="9195"/>
                  </a:cubicBezTo>
                  <a:cubicBezTo>
                    <a:pt x="3246" y="8491"/>
                    <a:pt x="3640" y="7491"/>
                    <a:pt x="3591" y="6475"/>
                  </a:cubicBezTo>
                  <a:cubicBezTo>
                    <a:pt x="3656" y="5360"/>
                    <a:pt x="3427" y="4114"/>
                    <a:pt x="3673" y="2868"/>
                  </a:cubicBezTo>
                  <a:cubicBezTo>
                    <a:pt x="3673" y="2868"/>
                    <a:pt x="3673" y="2852"/>
                    <a:pt x="3673" y="2852"/>
                  </a:cubicBezTo>
                  <a:cubicBezTo>
                    <a:pt x="3902" y="1623"/>
                    <a:pt x="4607" y="459"/>
                    <a:pt x="5722" y="213"/>
                  </a:cubicBezTo>
                  <a:cubicBezTo>
                    <a:pt x="5836" y="180"/>
                    <a:pt x="5967" y="148"/>
                    <a:pt x="6099" y="148"/>
                  </a:cubicBezTo>
                  <a:cubicBezTo>
                    <a:pt x="6145" y="144"/>
                    <a:pt x="6191" y="143"/>
                    <a:pt x="6237" y="143"/>
                  </a:cubicBezTo>
                  <a:cubicBezTo>
                    <a:pt x="6643" y="143"/>
                    <a:pt x="7020" y="272"/>
                    <a:pt x="7344" y="508"/>
                  </a:cubicBezTo>
                  <a:cubicBezTo>
                    <a:pt x="8066" y="1082"/>
                    <a:pt x="7967" y="2311"/>
                    <a:pt x="7557" y="2705"/>
                  </a:cubicBezTo>
                  <a:cubicBezTo>
                    <a:pt x="7492" y="2754"/>
                    <a:pt x="7410" y="2819"/>
                    <a:pt x="7328" y="2852"/>
                  </a:cubicBezTo>
                  <a:cubicBezTo>
                    <a:pt x="7205" y="2918"/>
                    <a:pt x="7074" y="2950"/>
                    <a:pt x="6943" y="2950"/>
                  </a:cubicBezTo>
                  <a:cubicBezTo>
                    <a:pt x="6812" y="2950"/>
                    <a:pt x="6680" y="2918"/>
                    <a:pt x="6558" y="2852"/>
                  </a:cubicBezTo>
                  <a:cubicBezTo>
                    <a:pt x="6476" y="2803"/>
                    <a:pt x="6426" y="2737"/>
                    <a:pt x="6394" y="2655"/>
                  </a:cubicBezTo>
                  <a:lnTo>
                    <a:pt x="6394" y="2655"/>
                  </a:lnTo>
                  <a:cubicBezTo>
                    <a:pt x="6394" y="2655"/>
                    <a:pt x="6417" y="2658"/>
                    <a:pt x="6455" y="2658"/>
                  </a:cubicBezTo>
                  <a:cubicBezTo>
                    <a:pt x="6580" y="2658"/>
                    <a:pt x="6863" y="2629"/>
                    <a:pt x="6951" y="2377"/>
                  </a:cubicBezTo>
                  <a:cubicBezTo>
                    <a:pt x="7066" y="2065"/>
                    <a:pt x="6885" y="1721"/>
                    <a:pt x="6558" y="1656"/>
                  </a:cubicBezTo>
                  <a:cubicBezTo>
                    <a:pt x="6502" y="1640"/>
                    <a:pt x="6447" y="1632"/>
                    <a:pt x="6393" y="1632"/>
                  </a:cubicBezTo>
                  <a:cubicBezTo>
                    <a:pt x="6004" y="1632"/>
                    <a:pt x="5692" y="2023"/>
                    <a:pt x="5836" y="2426"/>
                  </a:cubicBezTo>
                  <a:cubicBezTo>
                    <a:pt x="5902" y="2606"/>
                    <a:pt x="6017" y="2754"/>
                    <a:pt x="6181" y="2852"/>
                  </a:cubicBezTo>
                  <a:cubicBezTo>
                    <a:pt x="6419" y="3014"/>
                    <a:pt x="6698" y="3096"/>
                    <a:pt x="6980" y="3096"/>
                  </a:cubicBezTo>
                  <a:cubicBezTo>
                    <a:pt x="7239" y="3096"/>
                    <a:pt x="7502" y="3026"/>
                    <a:pt x="7738" y="2885"/>
                  </a:cubicBezTo>
                  <a:cubicBezTo>
                    <a:pt x="7754" y="2868"/>
                    <a:pt x="7770" y="2868"/>
                    <a:pt x="7787" y="2852"/>
                  </a:cubicBezTo>
                  <a:cubicBezTo>
                    <a:pt x="8311" y="2459"/>
                    <a:pt x="8508" y="1770"/>
                    <a:pt x="8262" y="1164"/>
                  </a:cubicBezTo>
                  <a:cubicBezTo>
                    <a:pt x="8020" y="449"/>
                    <a:pt x="7189" y="1"/>
                    <a:pt x="627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19"/>
            <p:cNvSpPr/>
            <p:nvPr/>
          </p:nvSpPr>
          <p:spPr>
            <a:xfrm>
              <a:off x="8050762" y="2899376"/>
              <a:ext cx="76013" cy="68963"/>
            </a:xfrm>
            <a:custGeom>
              <a:rect b="b" l="l" r="r" t="t"/>
              <a:pathLst>
                <a:path extrusionOk="0" h="2113" w="2329">
                  <a:moveTo>
                    <a:pt x="522" y="0"/>
                  </a:moveTo>
                  <a:cubicBezTo>
                    <a:pt x="455" y="0"/>
                    <a:pt x="385" y="8"/>
                    <a:pt x="312" y="24"/>
                  </a:cubicBezTo>
                  <a:cubicBezTo>
                    <a:pt x="427" y="106"/>
                    <a:pt x="460" y="270"/>
                    <a:pt x="362" y="385"/>
                  </a:cubicBezTo>
                  <a:cubicBezTo>
                    <a:pt x="247" y="565"/>
                    <a:pt x="1" y="992"/>
                    <a:pt x="132" y="1434"/>
                  </a:cubicBezTo>
                  <a:cubicBezTo>
                    <a:pt x="165" y="1598"/>
                    <a:pt x="263" y="1746"/>
                    <a:pt x="378" y="1860"/>
                  </a:cubicBezTo>
                  <a:cubicBezTo>
                    <a:pt x="565" y="2048"/>
                    <a:pt x="825" y="2113"/>
                    <a:pt x="1095" y="2113"/>
                  </a:cubicBezTo>
                  <a:cubicBezTo>
                    <a:pt x="1627" y="2113"/>
                    <a:pt x="2198" y="1860"/>
                    <a:pt x="2329" y="1795"/>
                  </a:cubicBezTo>
                  <a:lnTo>
                    <a:pt x="2329" y="1795"/>
                  </a:lnTo>
                  <a:cubicBezTo>
                    <a:pt x="2328" y="1795"/>
                    <a:pt x="2298" y="1798"/>
                    <a:pt x="2247" y="1798"/>
                  </a:cubicBezTo>
                  <a:cubicBezTo>
                    <a:pt x="2083" y="1798"/>
                    <a:pt x="1710" y="1760"/>
                    <a:pt x="1509" y="1434"/>
                  </a:cubicBezTo>
                  <a:cubicBezTo>
                    <a:pt x="1443" y="1336"/>
                    <a:pt x="1411" y="1221"/>
                    <a:pt x="1394" y="1090"/>
                  </a:cubicBezTo>
                  <a:cubicBezTo>
                    <a:pt x="1308" y="400"/>
                    <a:pt x="995" y="0"/>
                    <a:pt x="5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19"/>
            <p:cNvSpPr/>
            <p:nvPr/>
          </p:nvSpPr>
          <p:spPr>
            <a:xfrm>
              <a:off x="8162578" y="2854010"/>
              <a:ext cx="96346" cy="63741"/>
            </a:xfrm>
            <a:custGeom>
              <a:rect b="b" l="l" r="r" t="t"/>
              <a:pathLst>
                <a:path extrusionOk="0" h="1953" w="2952">
                  <a:moveTo>
                    <a:pt x="922" y="1"/>
                  </a:moveTo>
                  <a:cubicBezTo>
                    <a:pt x="657" y="1"/>
                    <a:pt x="352" y="27"/>
                    <a:pt x="1" y="87"/>
                  </a:cubicBezTo>
                  <a:cubicBezTo>
                    <a:pt x="411" y="136"/>
                    <a:pt x="771" y="415"/>
                    <a:pt x="919" y="792"/>
                  </a:cubicBezTo>
                  <a:cubicBezTo>
                    <a:pt x="1125" y="1306"/>
                    <a:pt x="1482" y="1952"/>
                    <a:pt x="2237" y="1952"/>
                  </a:cubicBezTo>
                  <a:cubicBezTo>
                    <a:pt x="2444" y="1952"/>
                    <a:pt x="2680" y="1904"/>
                    <a:pt x="2951" y="1791"/>
                  </a:cubicBezTo>
                  <a:cubicBezTo>
                    <a:pt x="2771" y="1726"/>
                    <a:pt x="2656" y="1562"/>
                    <a:pt x="2656" y="1365"/>
                  </a:cubicBezTo>
                  <a:cubicBezTo>
                    <a:pt x="2656" y="1082"/>
                    <a:pt x="2619" y="1"/>
                    <a:pt x="9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19"/>
            <p:cNvSpPr/>
            <p:nvPr/>
          </p:nvSpPr>
          <p:spPr>
            <a:xfrm>
              <a:off x="8249263" y="2853129"/>
              <a:ext cx="47096" cy="36913"/>
            </a:xfrm>
            <a:custGeom>
              <a:rect b="b" l="l" r="r" t="t"/>
              <a:pathLst>
                <a:path extrusionOk="0" h="1131" w="1443">
                  <a:moveTo>
                    <a:pt x="968" y="1"/>
                  </a:moveTo>
                  <a:cubicBezTo>
                    <a:pt x="791" y="1"/>
                    <a:pt x="636" y="133"/>
                    <a:pt x="623" y="327"/>
                  </a:cubicBezTo>
                  <a:cubicBezTo>
                    <a:pt x="623" y="486"/>
                    <a:pt x="749" y="590"/>
                    <a:pt x="886" y="590"/>
                  </a:cubicBezTo>
                  <a:cubicBezTo>
                    <a:pt x="947" y="590"/>
                    <a:pt x="1010" y="569"/>
                    <a:pt x="1066" y="524"/>
                  </a:cubicBezTo>
                  <a:cubicBezTo>
                    <a:pt x="1066" y="524"/>
                    <a:pt x="1164" y="360"/>
                    <a:pt x="1066" y="294"/>
                  </a:cubicBezTo>
                  <a:cubicBezTo>
                    <a:pt x="1037" y="278"/>
                    <a:pt x="1010" y="270"/>
                    <a:pt x="987" y="270"/>
                  </a:cubicBezTo>
                  <a:cubicBezTo>
                    <a:pt x="916" y="270"/>
                    <a:pt x="873" y="335"/>
                    <a:pt x="885" y="409"/>
                  </a:cubicBezTo>
                  <a:cubicBezTo>
                    <a:pt x="896" y="440"/>
                    <a:pt x="881" y="455"/>
                    <a:pt x="857" y="455"/>
                  </a:cubicBezTo>
                  <a:cubicBezTo>
                    <a:pt x="807" y="455"/>
                    <a:pt x="715" y="389"/>
                    <a:pt x="738" y="278"/>
                  </a:cubicBezTo>
                  <a:cubicBezTo>
                    <a:pt x="749" y="150"/>
                    <a:pt x="851" y="72"/>
                    <a:pt x="968" y="72"/>
                  </a:cubicBezTo>
                  <a:cubicBezTo>
                    <a:pt x="1016" y="72"/>
                    <a:pt x="1067" y="85"/>
                    <a:pt x="1115" y="114"/>
                  </a:cubicBezTo>
                  <a:cubicBezTo>
                    <a:pt x="1377" y="261"/>
                    <a:pt x="1295" y="851"/>
                    <a:pt x="721" y="901"/>
                  </a:cubicBezTo>
                  <a:cubicBezTo>
                    <a:pt x="707" y="902"/>
                    <a:pt x="693" y="902"/>
                    <a:pt x="680" y="902"/>
                  </a:cubicBezTo>
                  <a:cubicBezTo>
                    <a:pt x="319" y="902"/>
                    <a:pt x="0" y="507"/>
                    <a:pt x="0" y="507"/>
                  </a:cubicBezTo>
                  <a:lnTo>
                    <a:pt x="0" y="507"/>
                  </a:lnTo>
                  <a:cubicBezTo>
                    <a:pt x="0" y="704"/>
                    <a:pt x="82" y="884"/>
                    <a:pt x="213" y="1015"/>
                  </a:cubicBezTo>
                  <a:cubicBezTo>
                    <a:pt x="331" y="1094"/>
                    <a:pt x="466" y="1131"/>
                    <a:pt x="601" y="1131"/>
                  </a:cubicBezTo>
                  <a:cubicBezTo>
                    <a:pt x="692" y="1131"/>
                    <a:pt x="783" y="1114"/>
                    <a:pt x="869" y="1081"/>
                  </a:cubicBezTo>
                  <a:cubicBezTo>
                    <a:pt x="1082" y="1032"/>
                    <a:pt x="1262" y="868"/>
                    <a:pt x="1344" y="671"/>
                  </a:cubicBezTo>
                  <a:cubicBezTo>
                    <a:pt x="1443" y="425"/>
                    <a:pt x="1344" y="147"/>
                    <a:pt x="1115" y="32"/>
                  </a:cubicBezTo>
                  <a:cubicBezTo>
                    <a:pt x="1066" y="11"/>
                    <a:pt x="1016" y="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19"/>
            <p:cNvSpPr/>
            <p:nvPr/>
          </p:nvSpPr>
          <p:spPr>
            <a:xfrm>
              <a:off x="7593380" y="3232899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19"/>
            <p:cNvSpPr/>
            <p:nvPr/>
          </p:nvSpPr>
          <p:spPr>
            <a:xfrm>
              <a:off x="8347143" y="4048314"/>
              <a:ext cx="296414" cy="205975"/>
            </a:xfrm>
            <a:custGeom>
              <a:rect b="b" l="l" r="r" t="t"/>
              <a:pathLst>
                <a:path extrusionOk="0" h="6311" w="9082">
                  <a:moveTo>
                    <a:pt x="7070" y="0"/>
                  </a:moveTo>
                  <a:cubicBezTo>
                    <a:pt x="6617" y="0"/>
                    <a:pt x="6189" y="159"/>
                    <a:pt x="5918" y="489"/>
                  </a:cubicBezTo>
                  <a:cubicBezTo>
                    <a:pt x="5541" y="899"/>
                    <a:pt x="5492" y="1538"/>
                    <a:pt x="5820" y="1997"/>
                  </a:cubicBezTo>
                  <a:cubicBezTo>
                    <a:pt x="5902" y="2128"/>
                    <a:pt x="6033" y="2243"/>
                    <a:pt x="6197" y="2308"/>
                  </a:cubicBezTo>
                  <a:lnTo>
                    <a:pt x="6213" y="2325"/>
                  </a:lnTo>
                  <a:lnTo>
                    <a:pt x="6295" y="2341"/>
                  </a:lnTo>
                  <a:cubicBezTo>
                    <a:pt x="6328" y="2357"/>
                    <a:pt x="6361" y="2357"/>
                    <a:pt x="6393" y="2374"/>
                  </a:cubicBezTo>
                  <a:cubicBezTo>
                    <a:pt x="6457" y="2389"/>
                    <a:pt x="6521" y="2396"/>
                    <a:pt x="6585" y="2396"/>
                  </a:cubicBezTo>
                  <a:cubicBezTo>
                    <a:pt x="6802" y="2396"/>
                    <a:pt x="7016" y="2313"/>
                    <a:pt x="7180" y="2161"/>
                  </a:cubicBezTo>
                  <a:cubicBezTo>
                    <a:pt x="7575" y="1750"/>
                    <a:pt x="7294" y="1199"/>
                    <a:pt x="6951" y="1199"/>
                  </a:cubicBezTo>
                  <a:cubicBezTo>
                    <a:pt x="6924" y="1199"/>
                    <a:pt x="6896" y="1203"/>
                    <a:pt x="6869" y="1210"/>
                  </a:cubicBezTo>
                  <a:cubicBezTo>
                    <a:pt x="6557" y="1308"/>
                    <a:pt x="6492" y="1718"/>
                    <a:pt x="6721" y="1849"/>
                  </a:cubicBezTo>
                  <a:cubicBezTo>
                    <a:pt x="6772" y="1872"/>
                    <a:pt x="6826" y="1883"/>
                    <a:pt x="6881" y="1883"/>
                  </a:cubicBezTo>
                  <a:cubicBezTo>
                    <a:pt x="6985" y="1883"/>
                    <a:pt x="7088" y="1843"/>
                    <a:pt x="7164" y="1767"/>
                  </a:cubicBezTo>
                  <a:lnTo>
                    <a:pt x="7164" y="1767"/>
                  </a:lnTo>
                  <a:cubicBezTo>
                    <a:pt x="7197" y="1915"/>
                    <a:pt x="7147" y="2062"/>
                    <a:pt x="7016" y="2144"/>
                  </a:cubicBezTo>
                  <a:cubicBezTo>
                    <a:pt x="6871" y="2253"/>
                    <a:pt x="6691" y="2317"/>
                    <a:pt x="6507" y="2317"/>
                  </a:cubicBezTo>
                  <a:cubicBezTo>
                    <a:pt x="6442" y="2317"/>
                    <a:pt x="6376" y="2309"/>
                    <a:pt x="6311" y="2292"/>
                  </a:cubicBezTo>
                  <a:cubicBezTo>
                    <a:pt x="6229" y="2259"/>
                    <a:pt x="6148" y="2226"/>
                    <a:pt x="6066" y="2177"/>
                  </a:cubicBezTo>
                  <a:cubicBezTo>
                    <a:pt x="5557" y="1767"/>
                    <a:pt x="5525" y="1013"/>
                    <a:pt x="5984" y="554"/>
                  </a:cubicBezTo>
                  <a:cubicBezTo>
                    <a:pt x="6239" y="251"/>
                    <a:pt x="6633" y="107"/>
                    <a:pt x="7049" y="107"/>
                  </a:cubicBezTo>
                  <a:cubicBezTo>
                    <a:pt x="7915" y="107"/>
                    <a:pt x="8879" y="731"/>
                    <a:pt x="8901" y="1849"/>
                  </a:cubicBezTo>
                  <a:cubicBezTo>
                    <a:pt x="8918" y="2652"/>
                    <a:pt x="8491" y="3406"/>
                    <a:pt x="7770" y="3783"/>
                  </a:cubicBezTo>
                  <a:lnTo>
                    <a:pt x="7705" y="3816"/>
                  </a:lnTo>
                  <a:cubicBezTo>
                    <a:pt x="7623" y="3849"/>
                    <a:pt x="7524" y="3865"/>
                    <a:pt x="7442" y="3898"/>
                  </a:cubicBezTo>
                  <a:cubicBezTo>
                    <a:pt x="7218" y="3950"/>
                    <a:pt x="6994" y="3972"/>
                    <a:pt x="6771" y="3972"/>
                  </a:cubicBezTo>
                  <a:cubicBezTo>
                    <a:pt x="5188" y="3972"/>
                    <a:pt x="3657" y="2835"/>
                    <a:pt x="2318" y="2835"/>
                  </a:cubicBezTo>
                  <a:cubicBezTo>
                    <a:pt x="2166" y="2835"/>
                    <a:pt x="2016" y="2849"/>
                    <a:pt x="1869" y="2882"/>
                  </a:cubicBezTo>
                  <a:cubicBezTo>
                    <a:pt x="624" y="3161"/>
                    <a:pt x="247" y="4046"/>
                    <a:pt x="148" y="4587"/>
                  </a:cubicBezTo>
                  <a:cubicBezTo>
                    <a:pt x="1" y="5128"/>
                    <a:pt x="115" y="5734"/>
                    <a:pt x="558" y="6062"/>
                  </a:cubicBezTo>
                  <a:cubicBezTo>
                    <a:pt x="785" y="6232"/>
                    <a:pt x="1058" y="6310"/>
                    <a:pt x="1324" y="6310"/>
                  </a:cubicBezTo>
                  <a:cubicBezTo>
                    <a:pt x="1749" y="6310"/>
                    <a:pt x="2157" y="6110"/>
                    <a:pt x="2328" y="5767"/>
                  </a:cubicBezTo>
                  <a:cubicBezTo>
                    <a:pt x="2656" y="5226"/>
                    <a:pt x="2361" y="4521"/>
                    <a:pt x="1869" y="4390"/>
                  </a:cubicBezTo>
                  <a:cubicBezTo>
                    <a:pt x="1771" y="4351"/>
                    <a:pt x="1671" y="4332"/>
                    <a:pt x="1572" y="4332"/>
                  </a:cubicBezTo>
                  <a:cubicBezTo>
                    <a:pt x="1258" y="4332"/>
                    <a:pt x="965" y="4521"/>
                    <a:pt x="853" y="4832"/>
                  </a:cubicBezTo>
                  <a:cubicBezTo>
                    <a:pt x="804" y="4964"/>
                    <a:pt x="804" y="5095"/>
                    <a:pt x="820" y="5226"/>
                  </a:cubicBezTo>
                  <a:lnTo>
                    <a:pt x="837" y="5275"/>
                  </a:lnTo>
                  <a:cubicBezTo>
                    <a:pt x="837" y="5275"/>
                    <a:pt x="837" y="5291"/>
                    <a:pt x="837" y="5291"/>
                  </a:cubicBezTo>
                  <a:cubicBezTo>
                    <a:pt x="911" y="5526"/>
                    <a:pt x="1124" y="5667"/>
                    <a:pt x="1343" y="5667"/>
                  </a:cubicBezTo>
                  <a:cubicBezTo>
                    <a:pt x="1416" y="5667"/>
                    <a:pt x="1489" y="5652"/>
                    <a:pt x="1558" y="5619"/>
                  </a:cubicBezTo>
                  <a:cubicBezTo>
                    <a:pt x="1909" y="5476"/>
                    <a:pt x="1794" y="4913"/>
                    <a:pt x="1440" y="4913"/>
                  </a:cubicBezTo>
                  <a:cubicBezTo>
                    <a:pt x="1431" y="4913"/>
                    <a:pt x="1421" y="4914"/>
                    <a:pt x="1410" y="4914"/>
                  </a:cubicBezTo>
                  <a:cubicBezTo>
                    <a:pt x="1050" y="4964"/>
                    <a:pt x="1099" y="5324"/>
                    <a:pt x="1050" y="5373"/>
                  </a:cubicBezTo>
                  <a:cubicBezTo>
                    <a:pt x="1039" y="5387"/>
                    <a:pt x="1027" y="5393"/>
                    <a:pt x="1015" y="5393"/>
                  </a:cubicBezTo>
                  <a:cubicBezTo>
                    <a:pt x="969" y="5393"/>
                    <a:pt x="915" y="5314"/>
                    <a:pt x="902" y="5275"/>
                  </a:cubicBezTo>
                  <a:cubicBezTo>
                    <a:pt x="820" y="5095"/>
                    <a:pt x="837" y="4882"/>
                    <a:pt x="935" y="4701"/>
                  </a:cubicBezTo>
                  <a:cubicBezTo>
                    <a:pt x="1073" y="4506"/>
                    <a:pt x="1300" y="4391"/>
                    <a:pt x="1537" y="4391"/>
                  </a:cubicBezTo>
                  <a:cubicBezTo>
                    <a:pt x="1637" y="4391"/>
                    <a:pt x="1739" y="4412"/>
                    <a:pt x="1837" y="4455"/>
                  </a:cubicBezTo>
                  <a:cubicBezTo>
                    <a:pt x="2296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8"/>
                    <a:pt x="607" y="5980"/>
                  </a:cubicBezTo>
                  <a:cubicBezTo>
                    <a:pt x="66" y="5570"/>
                    <a:pt x="115" y="4636"/>
                    <a:pt x="542" y="4062"/>
                  </a:cubicBezTo>
                  <a:cubicBezTo>
                    <a:pt x="910" y="3583"/>
                    <a:pt x="1491" y="3343"/>
                    <a:pt x="2098" y="3343"/>
                  </a:cubicBezTo>
                  <a:cubicBezTo>
                    <a:pt x="2300" y="3343"/>
                    <a:pt x="2505" y="3370"/>
                    <a:pt x="2705" y="3423"/>
                  </a:cubicBezTo>
                  <a:cubicBezTo>
                    <a:pt x="3525" y="3620"/>
                    <a:pt x="4344" y="3947"/>
                    <a:pt x="5230" y="4193"/>
                  </a:cubicBezTo>
                  <a:cubicBezTo>
                    <a:pt x="5550" y="4253"/>
                    <a:pt x="5879" y="4286"/>
                    <a:pt x="6206" y="4286"/>
                  </a:cubicBezTo>
                  <a:cubicBezTo>
                    <a:pt x="6782" y="4286"/>
                    <a:pt x="7350" y="4182"/>
                    <a:pt x="7852" y="3931"/>
                  </a:cubicBezTo>
                  <a:cubicBezTo>
                    <a:pt x="8623" y="3521"/>
                    <a:pt x="9082" y="2718"/>
                    <a:pt x="9049" y="1849"/>
                  </a:cubicBezTo>
                  <a:cubicBezTo>
                    <a:pt x="9016" y="653"/>
                    <a:pt x="7990" y="0"/>
                    <a:pt x="70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19"/>
            <p:cNvSpPr/>
            <p:nvPr/>
          </p:nvSpPr>
          <p:spPr>
            <a:xfrm>
              <a:off x="8248186" y="4225797"/>
              <a:ext cx="201178" cy="201732"/>
            </a:xfrm>
            <a:custGeom>
              <a:rect b="b" l="l" r="r" t="t"/>
              <a:pathLst>
                <a:path extrusionOk="0" h="6181" w="6164">
                  <a:moveTo>
                    <a:pt x="3082" y="1"/>
                  </a:moveTo>
                  <a:cubicBezTo>
                    <a:pt x="3033" y="116"/>
                    <a:pt x="3016" y="230"/>
                    <a:pt x="3000" y="362"/>
                  </a:cubicBezTo>
                  <a:cubicBezTo>
                    <a:pt x="3000" y="362"/>
                    <a:pt x="2918" y="1263"/>
                    <a:pt x="2033" y="1378"/>
                  </a:cubicBezTo>
                  <a:cubicBezTo>
                    <a:pt x="1164" y="1509"/>
                    <a:pt x="590" y="1624"/>
                    <a:pt x="558" y="2296"/>
                  </a:cubicBezTo>
                  <a:cubicBezTo>
                    <a:pt x="528" y="2896"/>
                    <a:pt x="333" y="3222"/>
                    <a:pt x="73" y="3222"/>
                  </a:cubicBezTo>
                  <a:cubicBezTo>
                    <a:pt x="49" y="3222"/>
                    <a:pt x="25" y="3219"/>
                    <a:pt x="0" y="3214"/>
                  </a:cubicBezTo>
                  <a:lnTo>
                    <a:pt x="0" y="3214"/>
                  </a:lnTo>
                  <a:cubicBezTo>
                    <a:pt x="0" y="3214"/>
                    <a:pt x="366" y="3762"/>
                    <a:pt x="973" y="3762"/>
                  </a:cubicBezTo>
                  <a:cubicBezTo>
                    <a:pt x="1093" y="3762"/>
                    <a:pt x="1223" y="3740"/>
                    <a:pt x="1361" y="3689"/>
                  </a:cubicBezTo>
                  <a:cubicBezTo>
                    <a:pt x="2180" y="3361"/>
                    <a:pt x="2115" y="2820"/>
                    <a:pt x="2131" y="2656"/>
                  </a:cubicBezTo>
                  <a:cubicBezTo>
                    <a:pt x="2147" y="2518"/>
                    <a:pt x="2205" y="2309"/>
                    <a:pt x="2346" y="2309"/>
                  </a:cubicBezTo>
                  <a:cubicBezTo>
                    <a:pt x="2356" y="2309"/>
                    <a:pt x="2366" y="2310"/>
                    <a:pt x="2377" y="2312"/>
                  </a:cubicBezTo>
                  <a:cubicBezTo>
                    <a:pt x="2541" y="2345"/>
                    <a:pt x="2607" y="2656"/>
                    <a:pt x="2377" y="2951"/>
                  </a:cubicBezTo>
                  <a:cubicBezTo>
                    <a:pt x="2033" y="3312"/>
                    <a:pt x="2000" y="3853"/>
                    <a:pt x="2279" y="4263"/>
                  </a:cubicBezTo>
                  <a:cubicBezTo>
                    <a:pt x="2639" y="4820"/>
                    <a:pt x="3082" y="6180"/>
                    <a:pt x="3082" y="6180"/>
                  </a:cubicBezTo>
                  <a:cubicBezTo>
                    <a:pt x="3082" y="6180"/>
                    <a:pt x="3524" y="4804"/>
                    <a:pt x="3885" y="4263"/>
                  </a:cubicBezTo>
                  <a:cubicBezTo>
                    <a:pt x="4180" y="3853"/>
                    <a:pt x="4131" y="3312"/>
                    <a:pt x="3787" y="2951"/>
                  </a:cubicBezTo>
                  <a:cubicBezTo>
                    <a:pt x="3557" y="2656"/>
                    <a:pt x="3623" y="2345"/>
                    <a:pt x="3787" y="2312"/>
                  </a:cubicBezTo>
                  <a:cubicBezTo>
                    <a:pt x="3797" y="2310"/>
                    <a:pt x="3807" y="2309"/>
                    <a:pt x="3817" y="2309"/>
                  </a:cubicBezTo>
                  <a:cubicBezTo>
                    <a:pt x="3945" y="2309"/>
                    <a:pt x="4017" y="2504"/>
                    <a:pt x="4033" y="2656"/>
                  </a:cubicBezTo>
                  <a:cubicBezTo>
                    <a:pt x="4033" y="2820"/>
                    <a:pt x="3983" y="3378"/>
                    <a:pt x="4803" y="3689"/>
                  </a:cubicBezTo>
                  <a:cubicBezTo>
                    <a:pt x="4935" y="3736"/>
                    <a:pt x="5059" y="3756"/>
                    <a:pt x="5175" y="3756"/>
                  </a:cubicBezTo>
                  <a:cubicBezTo>
                    <a:pt x="5782" y="3756"/>
                    <a:pt x="6163" y="3214"/>
                    <a:pt x="6164" y="3214"/>
                  </a:cubicBezTo>
                  <a:lnTo>
                    <a:pt x="6164" y="3214"/>
                  </a:lnTo>
                  <a:cubicBezTo>
                    <a:pt x="6137" y="3219"/>
                    <a:pt x="6112" y="3222"/>
                    <a:pt x="6087" y="3222"/>
                  </a:cubicBezTo>
                  <a:cubicBezTo>
                    <a:pt x="5815" y="3222"/>
                    <a:pt x="5620" y="2896"/>
                    <a:pt x="5590" y="2296"/>
                  </a:cubicBezTo>
                  <a:cubicBezTo>
                    <a:pt x="5557" y="1624"/>
                    <a:pt x="4983" y="1493"/>
                    <a:pt x="4115" y="1378"/>
                  </a:cubicBezTo>
                  <a:cubicBezTo>
                    <a:pt x="3229" y="1263"/>
                    <a:pt x="3147" y="362"/>
                    <a:pt x="3147" y="362"/>
                  </a:cubicBezTo>
                  <a:cubicBezTo>
                    <a:pt x="3131" y="230"/>
                    <a:pt x="3115" y="116"/>
                    <a:pt x="3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19"/>
            <p:cNvSpPr/>
            <p:nvPr/>
          </p:nvSpPr>
          <p:spPr>
            <a:xfrm>
              <a:off x="8382979" y="4165254"/>
              <a:ext cx="210838" cy="120498"/>
            </a:xfrm>
            <a:custGeom>
              <a:rect b="b" l="l" r="r" t="t"/>
              <a:pathLst>
                <a:path extrusionOk="0" h="3692" w="6460">
                  <a:moveTo>
                    <a:pt x="954" y="1"/>
                  </a:moveTo>
                  <a:cubicBezTo>
                    <a:pt x="333" y="1"/>
                    <a:pt x="1" y="266"/>
                    <a:pt x="1" y="266"/>
                  </a:cubicBezTo>
                  <a:cubicBezTo>
                    <a:pt x="238" y="192"/>
                    <a:pt x="455" y="142"/>
                    <a:pt x="670" y="142"/>
                  </a:cubicBezTo>
                  <a:cubicBezTo>
                    <a:pt x="976" y="142"/>
                    <a:pt x="1277" y="242"/>
                    <a:pt x="1624" y="512"/>
                  </a:cubicBezTo>
                  <a:cubicBezTo>
                    <a:pt x="2214" y="954"/>
                    <a:pt x="1853" y="1708"/>
                    <a:pt x="1755" y="2200"/>
                  </a:cubicBezTo>
                  <a:cubicBezTo>
                    <a:pt x="1657" y="2708"/>
                    <a:pt x="2361" y="2921"/>
                    <a:pt x="2738" y="3085"/>
                  </a:cubicBezTo>
                  <a:cubicBezTo>
                    <a:pt x="3099" y="3249"/>
                    <a:pt x="2902" y="3692"/>
                    <a:pt x="2902" y="3692"/>
                  </a:cubicBezTo>
                  <a:cubicBezTo>
                    <a:pt x="4246" y="2872"/>
                    <a:pt x="3378" y="1938"/>
                    <a:pt x="3148" y="1659"/>
                  </a:cubicBezTo>
                  <a:cubicBezTo>
                    <a:pt x="2973" y="1443"/>
                    <a:pt x="3086" y="1216"/>
                    <a:pt x="3269" y="1216"/>
                  </a:cubicBezTo>
                  <a:cubicBezTo>
                    <a:pt x="3308" y="1216"/>
                    <a:pt x="3351" y="1226"/>
                    <a:pt x="3394" y="1249"/>
                  </a:cubicBezTo>
                  <a:cubicBezTo>
                    <a:pt x="3640" y="1381"/>
                    <a:pt x="3263" y="1872"/>
                    <a:pt x="3951" y="2315"/>
                  </a:cubicBezTo>
                  <a:cubicBezTo>
                    <a:pt x="4116" y="2419"/>
                    <a:pt x="4271" y="2459"/>
                    <a:pt x="4411" y="2459"/>
                  </a:cubicBezTo>
                  <a:cubicBezTo>
                    <a:pt x="4842" y="2459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0" y="2086"/>
                    <a:pt x="5109" y="2087"/>
                    <a:pt x="5098" y="2087"/>
                  </a:cubicBezTo>
                  <a:cubicBezTo>
                    <a:pt x="4750" y="2087"/>
                    <a:pt x="4946" y="1573"/>
                    <a:pt x="4787" y="1413"/>
                  </a:cubicBezTo>
                  <a:cubicBezTo>
                    <a:pt x="4703" y="1350"/>
                    <a:pt x="4606" y="1321"/>
                    <a:pt x="4512" y="1321"/>
                  </a:cubicBezTo>
                  <a:cubicBezTo>
                    <a:pt x="4459" y="1321"/>
                    <a:pt x="4408" y="1330"/>
                    <a:pt x="4361" y="1348"/>
                  </a:cubicBezTo>
                  <a:cubicBezTo>
                    <a:pt x="4307" y="1360"/>
                    <a:pt x="4253" y="1367"/>
                    <a:pt x="4205" y="1367"/>
                  </a:cubicBezTo>
                  <a:cubicBezTo>
                    <a:pt x="4066" y="1367"/>
                    <a:pt x="3972" y="1314"/>
                    <a:pt x="4033" y="1217"/>
                  </a:cubicBezTo>
                  <a:cubicBezTo>
                    <a:pt x="4067" y="1175"/>
                    <a:pt x="4103" y="1159"/>
                    <a:pt x="4149" y="1159"/>
                  </a:cubicBezTo>
                  <a:cubicBezTo>
                    <a:pt x="4284" y="1159"/>
                    <a:pt x="4509" y="1295"/>
                    <a:pt x="5033" y="1331"/>
                  </a:cubicBezTo>
                  <a:cubicBezTo>
                    <a:pt x="5061" y="1333"/>
                    <a:pt x="5088" y="1334"/>
                    <a:pt x="5115" y="1334"/>
                  </a:cubicBezTo>
                  <a:cubicBezTo>
                    <a:pt x="5893" y="1334"/>
                    <a:pt x="6459" y="676"/>
                    <a:pt x="6459" y="676"/>
                  </a:cubicBezTo>
                  <a:lnTo>
                    <a:pt x="6459" y="676"/>
                  </a:lnTo>
                  <a:cubicBezTo>
                    <a:pt x="6005" y="932"/>
                    <a:pt x="5521" y="1030"/>
                    <a:pt x="5034" y="1030"/>
                  </a:cubicBezTo>
                  <a:cubicBezTo>
                    <a:pt x="3869" y="1030"/>
                    <a:pt x="2686" y="468"/>
                    <a:pt x="1853" y="168"/>
                  </a:cubicBezTo>
                  <a:cubicBezTo>
                    <a:pt x="1508" y="45"/>
                    <a:pt x="1207" y="1"/>
                    <a:pt x="9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19"/>
            <p:cNvSpPr/>
            <p:nvPr/>
          </p:nvSpPr>
          <p:spPr>
            <a:xfrm>
              <a:off x="8437027" y="4045246"/>
              <a:ext cx="118246" cy="82703"/>
            </a:xfrm>
            <a:custGeom>
              <a:rect b="b" l="l" r="r" t="t"/>
              <a:pathLst>
                <a:path extrusionOk="0" h="2534" w="3623">
                  <a:moveTo>
                    <a:pt x="2529" y="1"/>
                  </a:moveTo>
                  <a:cubicBezTo>
                    <a:pt x="1935" y="1"/>
                    <a:pt x="1246" y="124"/>
                    <a:pt x="869" y="616"/>
                  </a:cubicBezTo>
                  <a:cubicBezTo>
                    <a:pt x="1" y="1763"/>
                    <a:pt x="525" y="2533"/>
                    <a:pt x="525" y="2533"/>
                  </a:cubicBezTo>
                  <a:cubicBezTo>
                    <a:pt x="525" y="2533"/>
                    <a:pt x="361" y="2173"/>
                    <a:pt x="1394" y="2156"/>
                  </a:cubicBezTo>
                  <a:cubicBezTo>
                    <a:pt x="2426" y="2156"/>
                    <a:pt x="2312" y="1501"/>
                    <a:pt x="2263" y="1271"/>
                  </a:cubicBezTo>
                  <a:cubicBezTo>
                    <a:pt x="2181" y="1025"/>
                    <a:pt x="2246" y="747"/>
                    <a:pt x="2426" y="550"/>
                  </a:cubicBezTo>
                  <a:cubicBezTo>
                    <a:pt x="2656" y="206"/>
                    <a:pt x="3623" y="124"/>
                    <a:pt x="3623" y="124"/>
                  </a:cubicBezTo>
                  <a:cubicBezTo>
                    <a:pt x="3623" y="124"/>
                    <a:pt x="3123" y="1"/>
                    <a:pt x="25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19"/>
            <p:cNvSpPr/>
            <p:nvPr/>
          </p:nvSpPr>
          <p:spPr>
            <a:xfrm>
              <a:off x="8527432" y="3957777"/>
              <a:ext cx="73859" cy="87599"/>
            </a:xfrm>
            <a:custGeom>
              <a:rect b="b" l="l" r="r" t="t"/>
              <a:pathLst>
                <a:path extrusionOk="0" h="2684" w="2263">
                  <a:moveTo>
                    <a:pt x="1132" y="1"/>
                  </a:moveTo>
                  <a:cubicBezTo>
                    <a:pt x="1132" y="1"/>
                    <a:pt x="1345" y="542"/>
                    <a:pt x="984" y="739"/>
                  </a:cubicBezTo>
                  <a:cubicBezTo>
                    <a:pt x="624" y="919"/>
                    <a:pt x="1" y="1345"/>
                    <a:pt x="247" y="2017"/>
                  </a:cubicBezTo>
                  <a:cubicBezTo>
                    <a:pt x="490" y="2684"/>
                    <a:pt x="1670" y="2431"/>
                    <a:pt x="2249" y="2603"/>
                  </a:cubicBezTo>
                  <a:lnTo>
                    <a:pt x="2249" y="2603"/>
                  </a:lnTo>
                  <a:cubicBezTo>
                    <a:pt x="2138" y="2553"/>
                    <a:pt x="1399" y="2110"/>
                    <a:pt x="1459" y="1443"/>
                  </a:cubicBezTo>
                  <a:cubicBezTo>
                    <a:pt x="1525" y="706"/>
                    <a:pt x="1427" y="181"/>
                    <a:pt x="1132" y="1"/>
                  </a:cubicBezTo>
                  <a:close/>
                  <a:moveTo>
                    <a:pt x="2249" y="2603"/>
                  </a:moveTo>
                  <a:cubicBezTo>
                    <a:pt x="2256" y="2606"/>
                    <a:pt x="2260" y="2608"/>
                    <a:pt x="2262" y="2608"/>
                  </a:cubicBezTo>
                  <a:cubicBezTo>
                    <a:pt x="2262" y="2608"/>
                    <a:pt x="2263" y="2607"/>
                    <a:pt x="2263" y="2607"/>
                  </a:cubicBezTo>
                  <a:cubicBezTo>
                    <a:pt x="2258" y="2606"/>
                    <a:pt x="2253" y="2604"/>
                    <a:pt x="2249" y="26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19"/>
            <p:cNvSpPr/>
            <p:nvPr/>
          </p:nvSpPr>
          <p:spPr>
            <a:xfrm>
              <a:off x="8607133" y="3996322"/>
              <a:ext cx="103820" cy="140700"/>
            </a:xfrm>
            <a:custGeom>
              <a:rect b="b" l="l" r="r" t="t"/>
              <a:pathLst>
                <a:path extrusionOk="0" h="4311" w="3181">
                  <a:moveTo>
                    <a:pt x="378" y="0"/>
                  </a:moveTo>
                  <a:lnTo>
                    <a:pt x="378" y="0"/>
                  </a:lnTo>
                  <a:cubicBezTo>
                    <a:pt x="1" y="1344"/>
                    <a:pt x="542" y="1606"/>
                    <a:pt x="1099" y="2475"/>
                  </a:cubicBezTo>
                  <a:cubicBezTo>
                    <a:pt x="1640" y="3344"/>
                    <a:pt x="1050" y="4311"/>
                    <a:pt x="1050" y="4311"/>
                  </a:cubicBezTo>
                  <a:cubicBezTo>
                    <a:pt x="1443" y="4032"/>
                    <a:pt x="1788" y="3360"/>
                    <a:pt x="2492" y="2918"/>
                  </a:cubicBezTo>
                  <a:cubicBezTo>
                    <a:pt x="3181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63" y="1695"/>
                    <a:pt x="2761" y="1747"/>
                    <a:pt x="2587" y="1747"/>
                  </a:cubicBezTo>
                  <a:cubicBezTo>
                    <a:pt x="2544" y="1747"/>
                    <a:pt x="2496" y="1744"/>
                    <a:pt x="2443" y="1738"/>
                  </a:cubicBezTo>
                  <a:cubicBezTo>
                    <a:pt x="2414" y="1730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0"/>
                  </a:cubicBezTo>
                  <a:cubicBezTo>
                    <a:pt x="2114" y="2354"/>
                    <a:pt x="1975" y="2518"/>
                    <a:pt x="1814" y="2518"/>
                  </a:cubicBezTo>
                  <a:cubicBezTo>
                    <a:pt x="1778" y="2518"/>
                    <a:pt x="1742" y="2510"/>
                    <a:pt x="1706" y="2492"/>
                  </a:cubicBezTo>
                  <a:cubicBezTo>
                    <a:pt x="1558" y="2426"/>
                    <a:pt x="1558" y="2065"/>
                    <a:pt x="1771" y="1885"/>
                  </a:cubicBezTo>
                  <a:cubicBezTo>
                    <a:pt x="1984" y="1705"/>
                    <a:pt x="2132" y="1311"/>
                    <a:pt x="1952" y="689"/>
                  </a:cubicBezTo>
                  <a:cubicBezTo>
                    <a:pt x="1798" y="202"/>
                    <a:pt x="1325" y="96"/>
                    <a:pt x="1008" y="96"/>
                  </a:cubicBezTo>
                  <a:cubicBezTo>
                    <a:pt x="918" y="96"/>
                    <a:pt x="842" y="104"/>
                    <a:pt x="788" y="115"/>
                  </a:cubicBezTo>
                  <a:cubicBezTo>
                    <a:pt x="757" y="122"/>
                    <a:pt x="725" y="125"/>
                    <a:pt x="694" y="125"/>
                  </a:cubicBezTo>
                  <a:cubicBezTo>
                    <a:pt x="575" y="125"/>
                    <a:pt x="456" y="78"/>
                    <a:pt x="3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19"/>
            <p:cNvSpPr/>
            <p:nvPr/>
          </p:nvSpPr>
          <p:spPr>
            <a:xfrm>
              <a:off x="8616761" y="4052491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19"/>
            <p:cNvSpPr/>
            <p:nvPr/>
          </p:nvSpPr>
          <p:spPr>
            <a:xfrm>
              <a:off x="8583602" y="3788813"/>
              <a:ext cx="264853" cy="264755"/>
            </a:xfrm>
            <a:custGeom>
              <a:rect b="b" l="l" r="r" t="t"/>
              <a:pathLst>
                <a:path extrusionOk="0" h="8112" w="8115">
                  <a:moveTo>
                    <a:pt x="5777" y="1"/>
                  </a:moveTo>
                  <a:cubicBezTo>
                    <a:pt x="5253" y="1"/>
                    <a:pt x="4736" y="177"/>
                    <a:pt x="4426" y="572"/>
                  </a:cubicBezTo>
                  <a:cubicBezTo>
                    <a:pt x="4131" y="998"/>
                    <a:pt x="4082" y="1572"/>
                    <a:pt x="4312" y="2031"/>
                  </a:cubicBezTo>
                  <a:cubicBezTo>
                    <a:pt x="4521" y="2449"/>
                    <a:pt x="4859" y="2599"/>
                    <a:pt x="5191" y="2599"/>
                  </a:cubicBezTo>
                  <a:cubicBezTo>
                    <a:pt x="5536" y="2599"/>
                    <a:pt x="5874" y="2436"/>
                    <a:pt x="6049" y="2244"/>
                  </a:cubicBezTo>
                  <a:cubicBezTo>
                    <a:pt x="6229" y="2047"/>
                    <a:pt x="6295" y="1769"/>
                    <a:pt x="6246" y="1490"/>
                  </a:cubicBezTo>
                  <a:cubicBezTo>
                    <a:pt x="6197" y="1169"/>
                    <a:pt x="5965" y="1033"/>
                    <a:pt x="5752" y="1033"/>
                  </a:cubicBezTo>
                  <a:cubicBezTo>
                    <a:pt x="5606" y="1033"/>
                    <a:pt x="5470" y="1098"/>
                    <a:pt x="5410" y="1211"/>
                  </a:cubicBezTo>
                  <a:cubicBezTo>
                    <a:pt x="5279" y="1506"/>
                    <a:pt x="5344" y="1851"/>
                    <a:pt x="5754" y="1916"/>
                  </a:cubicBezTo>
                  <a:cubicBezTo>
                    <a:pt x="6098" y="1965"/>
                    <a:pt x="5918" y="2408"/>
                    <a:pt x="5475" y="2506"/>
                  </a:cubicBezTo>
                  <a:cubicBezTo>
                    <a:pt x="5391" y="2532"/>
                    <a:pt x="5305" y="2545"/>
                    <a:pt x="5219" y="2545"/>
                  </a:cubicBezTo>
                  <a:cubicBezTo>
                    <a:pt x="4873" y="2545"/>
                    <a:pt x="4538" y="2340"/>
                    <a:pt x="4394" y="1998"/>
                  </a:cubicBezTo>
                  <a:cubicBezTo>
                    <a:pt x="4197" y="1555"/>
                    <a:pt x="4246" y="1031"/>
                    <a:pt x="4525" y="638"/>
                  </a:cubicBezTo>
                  <a:cubicBezTo>
                    <a:pt x="4795" y="300"/>
                    <a:pt x="5254" y="140"/>
                    <a:pt x="5719" y="140"/>
                  </a:cubicBezTo>
                  <a:cubicBezTo>
                    <a:pt x="5818" y="140"/>
                    <a:pt x="5918" y="148"/>
                    <a:pt x="6016" y="162"/>
                  </a:cubicBezTo>
                  <a:cubicBezTo>
                    <a:pt x="7229" y="293"/>
                    <a:pt x="7934" y="1998"/>
                    <a:pt x="7197" y="3145"/>
                  </a:cubicBezTo>
                  <a:cubicBezTo>
                    <a:pt x="6967" y="3522"/>
                    <a:pt x="6639" y="3817"/>
                    <a:pt x="6246" y="3998"/>
                  </a:cubicBezTo>
                  <a:cubicBezTo>
                    <a:pt x="5849" y="4164"/>
                    <a:pt x="5396" y="4247"/>
                    <a:pt x="4871" y="4247"/>
                  </a:cubicBezTo>
                  <a:cubicBezTo>
                    <a:pt x="4462" y="4247"/>
                    <a:pt x="4010" y="4197"/>
                    <a:pt x="3508" y="4096"/>
                  </a:cubicBezTo>
                  <a:cubicBezTo>
                    <a:pt x="3208" y="4039"/>
                    <a:pt x="2914" y="4010"/>
                    <a:pt x="2632" y="4010"/>
                  </a:cubicBezTo>
                  <a:cubicBezTo>
                    <a:pt x="1298" y="4010"/>
                    <a:pt x="240" y="4655"/>
                    <a:pt x="132" y="5981"/>
                  </a:cubicBezTo>
                  <a:cubicBezTo>
                    <a:pt x="1" y="7571"/>
                    <a:pt x="1050" y="8112"/>
                    <a:pt x="1050" y="8112"/>
                  </a:cubicBezTo>
                  <a:cubicBezTo>
                    <a:pt x="1050" y="8112"/>
                    <a:pt x="1033" y="8079"/>
                    <a:pt x="1017" y="8079"/>
                  </a:cubicBezTo>
                  <a:cubicBezTo>
                    <a:pt x="443" y="7424"/>
                    <a:pt x="607" y="6227"/>
                    <a:pt x="607" y="6227"/>
                  </a:cubicBezTo>
                  <a:cubicBezTo>
                    <a:pt x="689" y="5719"/>
                    <a:pt x="951" y="5244"/>
                    <a:pt x="1345" y="4916"/>
                  </a:cubicBezTo>
                  <a:cubicBezTo>
                    <a:pt x="1926" y="4475"/>
                    <a:pt x="2666" y="4389"/>
                    <a:pt x="3154" y="4389"/>
                  </a:cubicBezTo>
                  <a:cubicBezTo>
                    <a:pt x="3464" y="4389"/>
                    <a:pt x="3672" y="4424"/>
                    <a:pt x="3672" y="4424"/>
                  </a:cubicBezTo>
                  <a:cubicBezTo>
                    <a:pt x="3918" y="4440"/>
                    <a:pt x="4164" y="4457"/>
                    <a:pt x="4377" y="4473"/>
                  </a:cubicBezTo>
                  <a:cubicBezTo>
                    <a:pt x="4466" y="4477"/>
                    <a:pt x="4556" y="4480"/>
                    <a:pt x="4647" y="4480"/>
                  </a:cubicBezTo>
                  <a:cubicBezTo>
                    <a:pt x="5621" y="4480"/>
                    <a:pt x="6729" y="4218"/>
                    <a:pt x="7344" y="3244"/>
                  </a:cubicBezTo>
                  <a:cubicBezTo>
                    <a:pt x="8114" y="1982"/>
                    <a:pt x="7360" y="179"/>
                    <a:pt x="6033" y="15"/>
                  </a:cubicBezTo>
                  <a:cubicBezTo>
                    <a:pt x="5948" y="6"/>
                    <a:pt x="5862" y="1"/>
                    <a:pt x="57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19"/>
            <p:cNvSpPr/>
            <p:nvPr/>
          </p:nvSpPr>
          <p:spPr>
            <a:xfrm>
              <a:off x="8653674" y="3940839"/>
              <a:ext cx="152515" cy="77971"/>
            </a:xfrm>
            <a:custGeom>
              <a:rect b="b" l="l" r="r" t="t"/>
              <a:pathLst>
                <a:path extrusionOk="0" h="2389" w="4673">
                  <a:moveTo>
                    <a:pt x="1092" y="0"/>
                  </a:moveTo>
                  <a:cubicBezTo>
                    <a:pt x="395" y="0"/>
                    <a:pt x="1" y="225"/>
                    <a:pt x="1" y="225"/>
                  </a:cubicBezTo>
                  <a:cubicBezTo>
                    <a:pt x="84" y="210"/>
                    <a:pt x="165" y="202"/>
                    <a:pt x="241" y="202"/>
                  </a:cubicBezTo>
                  <a:cubicBezTo>
                    <a:pt x="732" y="202"/>
                    <a:pt x="1049" y="513"/>
                    <a:pt x="935" y="995"/>
                  </a:cubicBezTo>
                  <a:cubicBezTo>
                    <a:pt x="821" y="1405"/>
                    <a:pt x="968" y="1864"/>
                    <a:pt x="1329" y="2126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42" y="1880"/>
                    <a:pt x="2706" y="1438"/>
                  </a:cubicBezTo>
                  <a:cubicBezTo>
                    <a:pt x="2861" y="1033"/>
                    <a:pt x="2439" y="879"/>
                    <a:pt x="2242" y="879"/>
                  </a:cubicBezTo>
                  <a:cubicBezTo>
                    <a:pt x="2232" y="879"/>
                    <a:pt x="2223" y="880"/>
                    <a:pt x="2214" y="881"/>
                  </a:cubicBezTo>
                  <a:cubicBezTo>
                    <a:pt x="2110" y="890"/>
                    <a:pt x="2034" y="910"/>
                    <a:pt x="1963" y="910"/>
                  </a:cubicBezTo>
                  <a:cubicBezTo>
                    <a:pt x="1910" y="910"/>
                    <a:pt x="1860" y="899"/>
                    <a:pt x="1804" y="864"/>
                  </a:cubicBezTo>
                  <a:cubicBezTo>
                    <a:pt x="1698" y="785"/>
                    <a:pt x="1742" y="578"/>
                    <a:pt x="2012" y="578"/>
                  </a:cubicBezTo>
                  <a:cubicBezTo>
                    <a:pt x="2077" y="578"/>
                    <a:pt x="2154" y="590"/>
                    <a:pt x="2247" y="618"/>
                  </a:cubicBezTo>
                  <a:cubicBezTo>
                    <a:pt x="2738" y="766"/>
                    <a:pt x="2591" y="1241"/>
                    <a:pt x="3312" y="1372"/>
                  </a:cubicBezTo>
                  <a:cubicBezTo>
                    <a:pt x="3369" y="1384"/>
                    <a:pt x="3423" y="1389"/>
                    <a:pt x="3474" y="1389"/>
                  </a:cubicBezTo>
                  <a:cubicBezTo>
                    <a:pt x="4075" y="1389"/>
                    <a:pt x="4220" y="642"/>
                    <a:pt x="4296" y="536"/>
                  </a:cubicBezTo>
                  <a:cubicBezTo>
                    <a:pt x="4410" y="389"/>
                    <a:pt x="4541" y="258"/>
                    <a:pt x="4673" y="159"/>
                  </a:cubicBezTo>
                  <a:lnTo>
                    <a:pt x="4673" y="159"/>
                  </a:lnTo>
                  <a:cubicBezTo>
                    <a:pt x="4464" y="273"/>
                    <a:pt x="4092" y="386"/>
                    <a:pt x="3562" y="386"/>
                  </a:cubicBezTo>
                  <a:cubicBezTo>
                    <a:pt x="3175" y="386"/>
                    <a:pt x="2702" y="326"/>
                    <a:pt x="2148" y="159"/>
                  </a:cubicBezTo>
                  <a:cubicBezTo>
                    <a:pt x="1745" y="41"/>
                    <a:pt x="1390" y="0"/>
                    <a:pt x="10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19"/>
            <p:cNvSpPr/>
            <p:nvPr/>
          </p:nvSpPr>
          <p:spPr>
            <a:xfrm>
              <a:off x="8662780" y="3798376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951" y="0"/>
                  </a:moveTo>
                  <a:cubicBezTo>
                    <a:pt x="1509" y="279"/>
                    <a:pt x="1443" y="722"/>
                    <a:pt x="722" y="1344"/>
                  </a:cubicBezTo>
                  <a:cubicBezTo>
                    <a:pt x="1" y="1967"/>
                    <a:pt x="214" y="2426"/>
                    <a:pt x="361" y="2672"/>
                  </a:cubicBezTo>
                  <a:cubicBezTo>
                    <a:pt x="460" y="2803"/>
                    <a:pt x="427" y="3000"/>
                    <a:pt x="296" y="3082"/>
                  </a:cubicBezTo>
                  <a:cubicBezTo>
                    <a:pt x="1394" y="2984"/>
                    <a:pt x="1246" y="2344"/>
                    <a:pt x="1181" y="2148"/>
                  </a:cubicBezTo>
                  <a:cubicBezTo>
                    <a:pt x="1115" y="1951"/>
                    <a:pt x="1148" y="1836"/>
                    <a:pt x="1246" y="1836"/>
                  </a:cubicBezTo>
                  <a:cubicBezTo>
                    <a:pt x="1361" y="1836"/>
                    <a:pt x="1345" y="2066"/>
                    <a:pt x="1345" y="2344"/>
                  </a:cubicBezTo>
                  <a:cubicBezTo>
                    <a:pt x="1328" y="2639"/>
                    <a:pt x="1279" y="3279"/>
                    <a:pt x="2115" y="3344"/>
                  </a:cubicBezTo>
                  <a:cubicBezTo>
                    <a:pt x="2147" y="3347"/>
                    <a:pt x="2177" y="3348"/>
                    <a:pt x="2207" y="3348"/>
                  </a:cubicBezTo>
                  <a:cubicBezTo>
                    <a:pt x="2985" y="3348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2"/>
                    <a:pt x="1574" y="1656"/>
                  </a:cubicBezTo>
                  <a:cubicBezTo>
                    <a:pt x="1378" y="1082"/>
                    <a:pt x="1525" y="427"/>
                    <a:pt x="1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19"/>
            <p:cNvSpPr/>
            <p:nvPr/>
          </p:nvSpPr>
          <p:spPr>
            <a:xfrm>
              <a:off x="8813108" y="3642271"/>
              <a:ext cx="63154" cy="250297"/>
            </a:xfrm>
            <a:custGeom>
              <a:rect b="b" l="l" r="r" t="t"/>
              <a:pathLst>
                <a:path extrusionOk="0" h="7669" w="1935">
                  <a:moveTo>
                    <a:pt x="1293" y="0"/>
                  </a:moveTo>
                  <a:cubicBezTo>
                    <a:pt x="980" y="0"/>
                    <a:pt x="738" y="374"/>
                    <a:pt x="738" y="374"/>
                  </a:cubicBezTo>
                  <a:cubicBezTo>
                    <a:pt x="1" y="1505"/>
                    <a:pt x="820" y="3292"/>
                    <a:pt x="968" y="5177"/>
                  </a:cubicBezTo>
                  <a:cubicBezTo>
                    <a:pt x="1115" y="7045"/>
                    <a:pt x="460" y="7668"/>
                    <a:pt x="460" y="7668"/>
                  </a:cubicBezTo>
                  <a:cubicBezTo>
                    <a:pt x="1164" y="7127"/>
                    <a:pt x="1312" y="5357"/>
                    <a:pt x="1181" y="3997"/>
                  </a:cubicBezTo>
                  <a:cubicBezTo>
                    <a:pt x="1050" y="2636"/>
                    <a:pt x="1066" y="1358"/>
                    <a:pt x="1328" y="1095"/>
                  </a:cubicBezTo>
                  <a:cubicBezTo>
                    <a:pt x="1591" y="833"/>
                    <a:pt x="1935" y="292"/>
                    <a:pt x="1509" y="63"/>
                  </a:cubicBezTo>
                  <a:cubicBezTo>
                    <a:pt x="1435" y="18"/>
                    <a:pt x="1362" y="0"/>
                    <a:pt x="12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19"/>
            <p:cNvSpPr/>
            <p:nvPr/>
          </p:nvSpPr>
          <p:spPr>
            <a:xfrm>
              <a:off x="8753186" y="3609568"/>
              <a:ext cx="279312" cy="332217"/>
            </a:xfrm>
            <a:custGeom>
              <a:rect b="b" l="l" r="r" t="t"/>
              <a:pathLst>
                <a:path extrusionOk="0" h="10179" w="8558">
                  <a:moveTo>
                    <a:pt x="6283" y="0"/>
                  </a:moveTo>
                  <a:cubicBezTo>
                    <a:pt x="6087" y="0"/>
                    <a:pt x="5887" y="21"/>
                    <a:pt x="5689" y="65"/>
                  </a:cubicBezTo>
                  <a:cubicBezTo>
                    <a:pt x="4492" y="327"/>
                    <a:pt x="3738" y="1573"/>
                    <a:pt x="3509" y="2835"/>
                  </a:cubicBezTo>
                  <a:cubicBezTo>
                    <a:pt x="3263" y="4146"/>
                    <a:pt x="3509" y="5376"/>
                    <a:pt x="3459" y="6474"/>
                  </a:cubicBezTo>
                  <a:cubicBezTo>
                    <a:pt x="3509" y="7457"/>
                    <a:pt x="3148" y="8424"/>
                    <a:pt x="2443" y="9129"/>
                  </a:cubicBezTo>
                  <a:cubicBezTo>
                    <a:pt x="1771" y="9752"/>
                    <a:pt x="919" y="10113"/>
                    <a:pt x="1" y="10178"/>
                  </a:cubicBezTo>
                  <a:cubicBezTo>
                    <a:pt x="919" y="10145"/>
                    <a:pt x="1804" y="9801"/>
                    <a:pt x="2509" y="9195"/>
                  </a:cubicBezTo>
                  <a:cubicBezTo>
                    <a:pt x="3246" y="8490"/>
                    <a:pt x="3640" y="7506"/>
                    <a:pt x="3590" y="6474"/>
                  </a:cubicBezTo>
                  <a:cubicBezTo>
                    <a:pt x="3656" y="5359"/>
                    <a:pt x="3427" y="4113"/>
                    <a:pt x="3672" y="2868"/>
                  </a:cubicBezTo>
                  <a:cubicBezTo>
                    <a:pt x="3902" y="1622"/>
                    <a:pt x="4607" y="475"/>
                    <a:pt x="5721" y="212"/>
                  </a:cubicBezTo>
                  <a:cubicBezTo>
                    <a:pt x="5836" y="180"/>
                    <a:pt x="5967" y="147"/>
                    <a:pt x="6098" y="147"/>
                  </a:cubicBezTo>
                  <a:cubicBezTo>
                    <a:pt x="6145" y="143"/>
                    <a:pt x="6191" y="142"/>
                    <a:pt x="6236" y="142"/>
                  </a:cubicBezTo>
                  <a:cubicBezTo>
                    <a:pt x="6643" y="142"/>
                    <a:pt x="7020" y="272"/>
                    <a:pt x="7344" y="507"/>
                  </a:cubicBezTo>
                  <a:cubicBezTo>
                    <a:pt x="8065" y="1081"/>
                    <a:pt x="7967" y="2310"/>
                    <a:pt x="7557" y="2704"/>
                  </a:cubicBezTo>
                  <a:cubicBezTo>
                    <a:pt x="7351" y="2882"/>
                    <a:pt x="7126" y="2955"/>
                    <a:pt x="6928" y="2955"/>
                  </a:cubicBezTo>
                  <a:cubicBezTo>
                    <a:pt x="6670" y="2955"/>
                    <a:pt x="6458" y="2831"/>
                    <a:pt x="6393" y="2655"/>
                  </a:cubicBezTo>
                  <a:lnTo>
                    <a:pt x="6393" y="2655"/>
                  </a:lnTo>
                  <a:cubicBezTo>
                    <a:pt x="6393" y="2655"/>
                    <a:pt x="6427" y="2660"/>
                    <a:pt x="6478" y="2660"/>
                  </a:cubicBezTo>
                  <a:cubicBezTo>
                    <a:pt x="6613" y="2660"/>
                    <a:pt x="6868" y="2625"/>
                    <a:pt x="6951" y="2376"/>
                  </a:cubicBezTo>
                  <a:cubicBezTo>
                    <a:pt x="7065" y="2065"/>
                    <a:pt x="6885" y="1720"/>
                    <a:pt x="6557" y="1671"/>
                  </a:cubicBezTo>
                  <a:cubicBezTo>
                    <a:pt x="6501" y="1655"/>
                    <a:pt x="6446" y="1648"/>
                    <a:pt x="6393" y="1648"/>
                  </a:cubicBezTo>
                  <a:cubicBezTo>
                    <a:pt x="6007" y="1648"/>
                    <a:pt x="5709" y="2036"/>
                    <a:pt x="5852" y="2425"/>
                  </a:cubicBezTo>
                  <a:cubicBezTo>
                    <a:pt x="5942" y="2805"/>
                    <a:pt x="6457" y="3093"/>
                    <a:pt x="7000" y="3093"/>
                  </a:cubicBezTo>
                  <a:cubicBezTo>
                    <a:pt x="7253" y="3093"/>
                    <a:pt x="7513" y="3030"/>
                    <a:pt x="7737" y="2884"/>
                  </a:cubicBezTo>
                  <a:cubicBezTo>
                    <a:pt x="8147" y="2671"/>
                    <a:pt x="8557" y="1966"/>
                    <a:pt x="8262" y="1163"/>
                  </a:cubicBezTo>
                  <a:cubicBezTo>
                    <a:pt x="8033" y="449"/>
                    <a:pt x="7194" y="0"/>
                    <a:pt x="62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19"/>
            <p:cNvSpPr/>
            <p:nvPr/>
          </p:nvSpPr>
          <p:spPr>
            <a:xfrm>
              <a:off x="8885857" y="3655815"/>
              <a:ext cx="81365" cy="68865"/>
            </a:xfrm>
            <a:custGeom>
              <a:rect b="b" l="l" r="r" t="t"/>
              <a:pathLst>
                <a:path extrusionOk="0" h="2110" w="2493">
                  <a:moveTo>
                    <a:pt x="686" y="1"/>
                  </a:moveTo>
                  <a:cubicBezTo>
                    <a:pt x="619" y="1"/>
                    <a:pt x="549" y="8"/>
                    <a:pt x="476" y="25"/>
                  </a:cubicBezTo>
                  <a:cubicBezTo>
                    <a:pt x="591" y="107"/>
                    <a:pt x="624" y="271"/>
                    <a:pt x="525" y="385"/>
                  </a:cubicBezTo>
                  <a:cubicBezTo>
                    <a:pt x="378" y="615"/>
                    <a:pt x="1" y="1320"/>
                    <a:pt x="542" y="1860"/>
                  </a:cubicBezTo>
                  <a:cubicBezTo>
                    <a:pt x="727" y="2045"/>
                    <a:pt x="984" y="2109"/>
                    <a:pt x="1251" y="2109"/>
                  </a:cubicBezTo>
                  <a:cubicBezTo>
                    <a:pt x="1790" y="2109"/>
                    <a:pt x="2372" y="1850"/>
                    <a:pt x="2492" y="1795"/>
                  </a:cubicBezTo>
                  <a:lnTo>
                    <a:pt x="2492" y="1795"/>
                  </a:lnTo>
                  <a:cubicBezTo>
                    <a:pt x="2492" y="1795"/>
                    <a:pt x="2460" y="1799"/>
                    <a:pt x="2407" y="1799"/>
                  </a:cubicBezTo>
                  <a:cubicBezTo>
                    <a:pt x="2192" y="1799"/>
                    <a:pt x="1637" y="1735"/>
                    <a:pt x="1558" y="1090"/>
                  </a:cubicBezTo>
                  <a:cubicBezTo>
                    <a:pt x="1472" y="400"/>
                    <a:pt x="1159" y="1"/>
                    <a:pt x="68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19"/>
            <p:cNvSpPr/>
            <p:nvPr/>
          </p:nvSpPr>
          <p:spPr>
            <a:xfrm>
              <a:off x="8889611" y="3660352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344" y="0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49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296" y="5278"/>
                    <a:pt x="476" y="4934"/>
                    <a:pt x="460" y="4574"/>
                  </a:cubicBezTo>
                  <a:cubicBezTo>
                    <a:pt x="444" y="3931"/>
                    <a:pt x="515" y="3202"/>
                    <a:pt x="711" y="3202"/>
                  </a:cubicBezTo>
                  <a:cubicBezTo>
                    <a:pt x="725" y="3202"/>
                    <a:pt x="739" y="3206"/>
                    <a:pt x="755" y="3213"/>
                  </a:cubicBezTo>
                  <a:cubicBezTo>
                    <a:pt x="984" y="3311"/>
                    <a:pt x="804" y="3574"/>
                    <a:pt x="722" y="3721"/>
                  </a:cubicBezTo>
                  <a:cubicBezTo>
                    <a:pt x="623" y="3869"/>
                    <a:pt x="460" y="4541"/>
                    <a:pt x="1181" y="4951"/>
                  </a:cubicBezTo>
                  <a:cubicBezTo>
                    <a:pt x="1181" y="4951"/>
                    <a:pt x="951" y="4426"/>
                    <a:pt x="1345" y="4147"/>
                  </a:cubicBezTo>
                  <a:cubicBezTo>
                    <a:pt x="1754" y="3869"/>
                    <a:pt x="2017" y="3705"/>
                    <a:pt x="1968" y="3115"/>
                  </a:cubicBezTo>
                  <a:cubicBezTo>
                    <a:pt x="1924" y="2611"/>
                    <a:pt x="2260" y="2170"/>
                    <a:pt x="2487" y="2170"/>
                  </a:cubicBezTo>
                  <a:cubicBezTo>
                    <a:pt x="2519" y="2170"/>
                    <a:pt x="2548" y="2179"/>
                    <a:pt x="2574" y="2197"/>
                  </a:cubicBezTo>
                  <a:cubicBezTo>
                    <a:pt x="2803" y="2344"/>
                    <a:pt x="2541" y="2557"/>
                    <a:pt x="2410" y="2607"/>
                  </a:cubicBezTo>
                  <a:cubicBezTo>
                    <a:pt x="2230" y="2721"/>
                    <a:pt x="2197" y="2984"/>
                    <a:pt x="2345" y="3148"/>
                  </a:cubicBezTo>
                  <a:cubicBezTo>
                    <a:pt x="2558" y="3393"/>
                    <a:pt x="2492" y="3705"/>
                    <a:pt x="2213" y="3787"/>
                  </a:cubicBezTo>
                  <a:cubicBezTo>
                    <a:pt x="2213" y="3787"/>
                    <a:pt x="2272" y="3794"/>
                    <a:pt x="2369" y="3794"/>
                  </a:cubicBezTo>
                  <a:cubicBezTo>
                    <a:pt x="2697" y="3794"/>
                    <a:pt x="3470" y="3716"/>
                    <a:pt x="3951" y="3033"/>
                  </a:cubicBezTo>
                  <a:cubicBezTo>
                    <a:pt x="4590" y="2148"/>
                    <a:pt x="4820" y="820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19"/>
            <p:cNvSpPr/>
            <p:nvPr/>
          </p:nvSpPr>
          <p:spPr>
            <a:xfrm>
              <a:off x="9002504" y="3610449"/>
              <a:ext cx="97390" cy="63741"/>
            </a:xfrm>
            <a:custGeom>
              <a:rect b="b" l="l" r="r" t="t"/>
              <a:pathLst>
                <a:path extrusionOk="0" h="1953" w="2984">
                  <a:moveTo>
                    <a:pt x="928" y="1"/>
                  </a:moveTo>
                  <a:cubicBezTo>
                    <a:pt x="661" y="1"/>
                    <a:pt x="354" y="27"/>
                    <a:pt x="0" y="87"/>
                  </a:cubicBezTo>
                  <a:cubicBezTo>
                    <a:pt x="426" y="136"/>
                    <a:pt x="771" y="415"/>
                    <a:pt x="934" y="792"/>
                  </a:cubicBezTo>
                  <a:cubicBezTo>
                    <a:pt x="1140" y="1307"/>
                    <a:pt x="1508" y="1953"/>
                    <a:pt x="2267" y="1953"/>
                  </a:cubicBezTo>
                  <a:cubicBezTo>
                    <a:pt x="2475" y="1953"/>
                    <a:pt x="2712" y="1904"/>
                    <a:pt x="2983" y="1792"/>
                  </a:cubicBezTo>
                  <a:cubicBezTo>
                    <a:pt x="2803" y="1726"/>
                    <a:pt x="2688" y="1562"/>
                    <a:pt x="2688" y="1365"/>
                  </a:cubicBezTo>
                  <a:cubicBezTo>
                    <a:pt x="2688" y="1082"/>
                    <a:pt x="2639" y="1"/>
                    <a:pt x="9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19"/>
            <p:cNvSpPr/>
            <p:nvPr/>
          </p:nvSpPr>
          <p:spPr>
            <a:xfrm>
              <a:off x="9089679" y="3609601"/>
              <a:ext cx="47651" cy="37141"/>
            </a:xfrm>
            <a:custGeom>
              <a:rect b="b" l="l" r="r" t="t"/>
              <a:pathLst>
                <a:path extrusionOk="0" h="1138" w="1460">
                  <a:moveTo>
                    <a:pt x="969" y="0"/>
                  </a:moveTo>
                  <a:cubicBezTo>
                    <a:pt x="791" y="0"/>
                    <a:pt x="637" y="133"/>
                    <a:pt x="624" y="326"/>
                  </a:cubicBezTo>
                  <a:cubicBezTo>
                    <a:pt x="624" y="485"/>
                    <a:pt x="749" y="589"/>
                    <a:pt x="887" y="589"/>
                  </a:cubicBezTo>
                  <a:cubicBezTo>
                    <a:pt x="948" y="589"/>
                    <a:pt x="1011" y="568"/>
                    <a:pt x="1066" y="523"/>
                  </a:cubicBezTo>
                  <a:cubicBezTo>
                    <a:pt x="1066" y="523"/>
                    <a:pt x="1181" y="359"/>
                    <a:pt x="1066" y="293"/>
                  </a:cubicBezTo>
                  <a:cubicBezTo>
                    <a:pt x="1038" y="277"/>
                    <a:pt x="1011" y="270"/>
                    <a:pt x="988" y="270"/>
                  </a:cubicBezTo>
                  <a:cubicBezTo>
                    <a:pt x="918" y="270"/>
                    <a:pt x="878" y="334"/>
                    <a:pt x="902" y="408"/>
                  </a:cubicBezTo>
                  <a:cubicBezTo>
                    <a:pt x="908" y="440"/>
                    <a:pt x="891" y="454"/>
                    <a:pt x="867" y="454"/>
                  </a:cubicBezTo>
                  <a:cubicBezTo>
                    <a:pt x="815" y="454"/>
                    <a:pt x="727" y="388"/>
                    <a:pt x="739" y="277"/>
                  </a:cubicBezTo>
                  <a:cubicBezTo>
                    <a:pt x="750" y="149"/>
                    <a:pt x="860" y="71"/>
                    <a:pt x="976" y="71"/>
                  </a:cubicBezTo>
                  <a:cubicBezTo>
                    <a:pt x="1024" y="71"/>
                    <a:pt x="1072" y="84"/>
                    <a:pt x="1116" y="113"/>
                  </a:cubicBezTo>
                  <a:cubicBezTo>
                    <a:pt x="1394" y="260"/>
                    <a:pt x="1312" y="851"/>
                    <a:pt x="722" y="900"/>
                  </a:cubicBezTo>
                  <a:cubicBezTo>
                    <a:pt x="708" y="901"/>
                    <a:pt x="694" y="902"/>
                    <a:pt x="680" y="902"/>
                  </a:cubicBezTo>
                  <a:cubicBezTo>
                    <a:pt x="320" y="902"/>
                    <a:pt x="1" y="506"/>
                    <a:pt x="1" y="506"/>
                  </a:cubicBezTo>
                  <a:lnTo>
                    <a:pt x="1" y="506"/>
                  </a:lnTo>
                  <a:cubicBezTo>
                    <a:pt x="1" y="703"/>
                    <a:pt x="83" y="883"/>
                    <a:pt x="230" y="1014"/>
                  </a:cubicBezTo>
                  <a:cubicBezTo>
                    <a:pt x="340" y="1094"/>
                    <a:pt x="473" y="1137"/>
                    <a:pt x="608" y="1137"/>
                  </a:cubicBezTo>
                  <a:cubicBezTo>
                    <a:pt x="696" y="1137"/>
                    <a:pt x="786" y="1119"/>
                    <a:pt x="870" y="1080"/>
                  </a:cubicBezTo>
                  <a:cubicBezTo>
                    <a:pt x="1083" y="1031"/>
                    <a:pt x="1263" y="867"/>
                    <a:pt x="1345" y="670"/>
                  </a:cubicBezTo>
                  <a:cubicBezTo>
                    <a:pt x="1460" y="424"/>
                    <a:pt x="1345" y="146"/>
                    <a:pt x="1116" y="31"/>
                  </a:cubicBezTo>
                  <a:cubicBezTo>
                    <a:pt x="1066" y="10"/>
                    <a:pt x="1017" y="0"/>
                    <a:pt x="9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19"/>
            <p:cNvSpPr/>
            <p:nvPr/>
          </p:nvSpPr>
          <p:spPr>
            <a:xfrm>
              <a:off x="8348742" y="3846484"/>
              <a:ext cx="130028" cy="285284"/>
            </a:xfrm>
            <a:custGeom>
              <a:rect b="b" l="l" r="r" t="t"/>
              <a:pathLst>
                <a:path extrusionOk="0" h="8741" w="3984">
                  <a:moveTo>
                    <a:pt x="2072" y="0"/>
                  </a:moveTo>
                  <a:cubicBezTo>
                    <a:pt x="1547" y="0"/>
                    <a:pt x="1034" y="245"/>
                    <a:pt x="706" y="674"/>
                  </a:cubicBezTo>
                  <a:cubicBezTo>
                    <a:pt x="362" y="1182"/>
                    <a:pt x="312" y="1821"/>
                    <a:pt x="575" y="2362"/>
                  </a:cubicBezTo>
                  <a:cubicBezTo>
                    <a:pt x="809" y="2783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8"/>
                    <a:pt x="2476" y="1411"/>
                  </a:cubicBezTo>
                  <a:cubicBezTo>
                    <a:pt x="2392" y="1366"/>
                    <a:pt x="2306" y="1345"/>
                    <a:pt x="2223" y="1345"/>
                  </a:cubicBezTo>
                  <a:cubicBezTo>
                    <a:pt x="1886" y="1345"/>
                    <a:pt x="1604" y="1682"/>
                    <a:pt x="1722" y="2050"/>
                  </a:cubicBezTo>
                  <a:cubicBezTo>
                    <a:pt x="1859" y="2324"/>
                    <a:pt x="2177" y="2346"/>
                    <a:pt x="2308" y="2346"/>
                  </a:cubicBezTo>
                  <a:cubicBezTo>
                    <a:pt x="2334" y="2346"/>
                    <a:pt x="2353" y="2346"/>
                    <a:pt x="2361" y="2346"/>
                  </a:cubicBezTo>
                  <a:cubicBezTo>
                    <a:pt x="2427" y="2346"/>
                    <a:pt x="2427" y="2378"/>
                    <a:pt x="2427" y="2378"/>
                  </a:cubicBezTo>
                  <a:cubicBezTo>
                    <a:pt x="2485" y="2566"/>
                    <a:pt x="2238" y="2855"/>
                    <a:pt x="1787" y="2855"/>
                  </a:cubicBezTo>
                  <a:cubicBezTo>
                    <a:pt x="1726" y="2855"/>
                    <a:pt x="1660" y="2849"/>
                    <a:pt x="1591" y="2837"/>
                  </a:cubicBezTo>
                  <a:cubicBezTo>
                    <a:pt x="1411" y="2804"/>
                    <a:pt x="1230" y="2723"/>
                    <a:pt x="1083" y="2575"/>
                  </a:cubicBezTo>
                  <a:cubicBezTo>
                    <a:pt x="411" y="1936"/>
                    <a:pt x="739" y="559"/>
                    <a:pt x="1755" y="297"/>
                  </a:cubicBezTo>
                  <a:cubicBezTo>
                    <a:pt x="1902" y="256"/>
                    <a:pt x="2050" y="235"/>
                    <a:pt x="2197" y="235"/>
                  </a:cubicBezTo>
                  <a:cubicBezTo>
                    <a:pt x="2345" y="235"/>
                    <a:pt x="2492" y="256"/>
                    <a:pt x="2640" y="297"/>
                  </a:cubicBezTo>
                  <a:cubicBezTo>
                    <a:pt x="3279" y="461"/>
                    <a:pt x="3738" y="1034"/>
                    <a:pt x="3755" y="1706"/>
                  </a:cubicBezTo>
                  <a:cubicBezTo>
                    <a:pt x="3820" y="2444"/>
                    <a:pt x="3443" y="3181"/>
                    <a:pt x="2869" y="3706"/>
                  </a:cubicBezTo>
                  <a:cubicBezTo>
                    <a:pt x="2296" y="4247"/>
                    <a:pt x="1558" y="4558"/>
                    <a:pt x="984" y="5083"/>
                  </a:cubicBezTo>
                  <a:cubicBezTo>
                    <a:pt x="411" y="5591"/>
                    <a:pt x="66" y="6296"/>
                    <a:pt x="17" y="7066"/>
                  </a:cubicBezTo>
                  <a:cubicBezTo>
                    <a:pt x="1" y="7755"/>
                    <a:pt x="378" y="8492"/>
                    <a:pt x="1034" y="8673"/>
                  </a:cubicBezTo>
                  <a:cubicBezTo>
                    <a:pt x="1165" y="8719"/>
                    <a:pt x="1301" y="8740"/>
                    <a:pt x="1434" y="8740"/>
                  </a:cubicBezTo>
                  <a:cubicBezTo>
                    <a:pt x="1920" y="8740"/>
                    <a:pt x="2380" y="8457"/>
                    <a:pt x="2509" y="8033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19" y="6722"/>
                    <a:pt x="1804" y="6706"/>
                    <a:pt x="1689" y="6706"/>
                  </a:cubicBezTo>
                  <a:cubicBezTo>
                    <a:pt x="1646" y="6698"/>
                    <a:pt x="1603" y="6694"/>
                    <a:pt x="1560" y="6694"/>
                  </a:cubicBezTo>
                  <a:cubicBezTo>
                    <a:pt x="1233" y="6694"/>
                    <a:pt x="938" y="6911"/>
                    <a:pt x="837" y="7230"/>
                  </a:cubicBezTo>
                  <a:cubicBezTo>
                    <a:pt x="707" y="7724"/>
                    <a:pt x="989" y="7991"/>
                    <a:pt x="1299" y="7991"/>
                  </a:cubicBezTo>
                  <a:cubicBezTo>
                    <a:pt x="1380" y="7991"/>
                    <a:pt x="1463" y="7972"/>
                    <a:pt x="1542" y="7935"/>
                  </a:cubicBezTo>
                  <a:cubicBezTo>
                    <a:pt x="1853" y="7771"/>
                    <a:pt x="1919" y="7361"/>
                    <a:pt x="1673" y="7115"/>
                  </a:cubicBezTo>
                  <a:cubicBezTo>
                    <a:pt x="1587" y="7048"/>
                    <a:pt x="1484" y="7015"/>
                    <a:pt x="1381" y="7015"/>
                  </a:cubicBezTo>
                  <a:cubicBezTo>
                    <a:pt x="1307" y="7015"/>
                    <a:pt x="1233" y="7032"/>
                    <a:pt x="1165" y="7066"/>
                  </a:cubicBezTo>
                  <a:cubicBezTo>
                    <a:pt x="1146" y="7078"/>
                    <a:pt x="1133" y="7082"/>
                    <a:pt x="1124" y="7082"/>
                  </a:cubicBezTo>
                  <a:cubicBezTo>
                    <a:pt x="1096" y="7082"/>
                    <a:pt x="1116" y="7033"/>
                    <a:pt x="1116" y="7033"/>
                  </a:cubicBezTo>
                  <a:cubicBezTo>
                    <a:pt x="1214" y="6812"/>
                    <a:pt x="1506" y="6784"/>
                    <a:pt x="1646" y="6784"/>
                  </a:cubicBezTo>
                  <a:cubicBezTo>
                    <a:pt x="1692" y="6784"/>
                    <a:pt x="1722" y="6788"/>
                    <a:pt x="1722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43" y="7033"/>
                    <a:pt x="2640" y="7558"/>
                    <a:pt x="2443" y="8000"/>
                  </a:cubicBezTo>
                  <a:cubicBezTo>
                    <a:pt x="2267" y="8403"/>
                    <a:pt x="1869" y="8642"/>
                    <a:pt x="1448" y="8642"/>
                  </a:cubicBezTo>
                  <a:cubicBezTo>
                    <a:pt x="1321" y="8642"/>
                    <a:pt x="1192" y="8620"/>
                    <a:pt x="1066" y="8574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89"/>
                    <a:pt x="1083" y="5214"/>
                  </a:cubicBezTo>
                  <a:cubicBezTo>
                    <a:pt x="1640" y="4706"/>
                    <a:pt x="2394" y="4427"/>
                    <a:pt x="2984" y="3837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19"/>
                    <a:pt x="3296" y="264"/>
                    <a:pt x="2542" y="67"/>
                  </a:cubicBezTo>
                  <a:cubicBezTo>
                    <a:pt x="2387" y="22"/>
                    <a:pt x="2229" y="0"/>
                    <a:pt x="20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19"/>
            <p:cNvSpPr/>
            <p:nvPr/>
          </p:nvSpPr>
          <p:spPr>
            <a:xfrm>
              <a:off x="8351418" y="3954579"/>
              <a:ext cx="55680" cy="78689"/>
            </a:xfrm>
            <a:custGeom>
              <a:rect b="b" l="l" r="r" t="t"/>
              <a:pathLst>
                <a:path extrusionOk="0" h="2411" w="1706">
                  <a:moveTo>
                    <a:pt x="1509" y="1"/>
                  </a:moveTo>
                  <a:cubicBezTo>
                    <a:pt x="1509" y="1"/>
                    <a:pt x="1361" y="66"/>
                    <a:pt x="1345" y="148"/>
                  </a:cubicBezTo>
                  <a:cubicBezTo>
                    <a:pt x="1329" y="246"/>
                    <a:pt x="1214" y="328"/>
                    <a:pt x="1017" y="328"/>
                  </a:cubicBezTo>
                  <a:cubicBezTo>
                    <a:pt x="820" y="328"/>
                    <a:pt x="1" y="394"/>
                    <a:pt x="50" y="2410"/>
                  </a:cubicBezTo>
                  <a:cubicBezTo>
                    <a:pt x="99" y="1968"/>
                    <a:pt x="361" y="1591"/>
                    <a:pt x="755" y="1394"/>
                  </a:cubicBezTo>
                  <a:cubicBezTo>
                    <a:pt x="1378" y="1115"/>
                    <a:pt x="1706" y="853"/>
                    <a:pt x="1591" y="460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19"/>
            <p:cNvSpPr/>
            <p:nvPr/>
          </p:nvSpPr>
          <p:spPr>
            <a:xfrm>
              <a:off x="8373351" y="3721874"/>
              <a:ext cx="209206" cy="327419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72"/>
                    <a:pt x="4181" y="2197"/>
                    <a:pt x="4263" y="4426"/>
                  </a:cubicBezTo>
                  <a:cubicBezTo>
                    <a:pt x="4361" y="6278"/>
                    <a:pt x="3279" y="7983"/>
                    <a:pt x="1558" y="8704"/>
                  </a:cubicBezTo>
                  <a:cubicBezTo>
                    <a:pt x="247" y="9229"/>
                    <a:pt x="1" y="10032"/>
                    <a:pt x="1" y="10032"/>
                  </a:cubicBezTo>
                  <a:cubicBezTo>
                    <a:pt x="318" y="9500"/>
                    <a:pt x="673" y="9329"/>
                    <a:pt x="973" y="9329"/>
                  </a:cubicBezTo>
                  <a:cubicBezTo>
                    <a:pt x="1201" y="9329"/>
                    <a:pt x="1398" y="9427"/>
                    <a:pt x="1525" y="9540"/>
                  </a:cubicBezTo>
                  <a:cubicBezTo>
                    <a:pt x="1632" y="9641"/>
                    <a:pt x="1732" y="9673"/>
                    <a:pt x="1826" y="9673"/>
                  </a:cubicBezTo>
                  <a:cubicBezTo>
                    <a:pt x="1992" y="9673"/>
                    <a:pt x="2137" y="9573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34"/>
                  </a:cubicBezTo>
                  <a:cubicBezTo>
                    <a:pt x="2490" y="8779"/>
                    <a:pt x="2322" y="8697"/>
                    <a:pt x="2152" y="8697"/>
                  </a:cubicBezTo>
                  <a:cubicBezTo>
                    <a:pt x="2123" y="8697"/>
                    <a:pt x="2095" y="8699"/>
                    <a:pt x="2066" y="8704"/>
                  </a:cubicBezTo>
                  <a:cubicBezTo>
                    <a:pt x="2066" y="8704"/>
                    <a:pt x="2263" y="8655"/>
                    <a:pt x="3312" y="7803"/>
                  </a:cubicBezTo>
                  <a:cubicBezTo>
                    <a:pt x="4607" y="6754"/>
                    <a:pt x="4525" y="7114"/>
                    <a:pt x="5459" y="6622"/>
                  </a:cubicBezTo>
                  <a:cubicBezTo>
                    <a:pt x="6410" y="6131"/>
                    <a:pt x="6082" y="5147"/>
                    <a:pt x="6082" y="5147"/>
                  </a:cubicBezTo>
                  <a:lnTo>
                    <a:pt x="6082" y="5147"/>
                  </a:lnTo>
                  <a:cubicBezTo>
                    <a:pt x="6035" y="5257"/>
                    <a:pt x="5973" y="5443"/>
                    <a:pt x="5459" y="5443"/>
                  </a:cubicBezTo>
                  <a:cubicBezTo>
                    <a:pt x="5438" y="5443"/>
                    <a:pt x="5416" y="5443"/>
                    <a:pt x="5394" y="5442"/>
                  </a:cubicBezTo>
                  <a:cubicBezTo>
                    <a:pt x="5366" y="5440"/>
                    <a:pt x="5339" y="5439"/>
                    <a:pt x="5312" y="5439"/>
                  </a:cubicBezTo>
                  <a:cubicBezTo>
                    <a:pt x="4963" y="5439"/>
                    <a:pt x="4629" y="5632"/>
                    <a:pt x="4492" y="5967"/>
                  </a:cubicBezTo>
                  <a:cubicBezTo>
                    <a:pt x="4427" y="6082"/>
                    <a:pt x="4328" y="6180"/>
                    <a:pt x="4214" y="6262"/>
                  </a:cubicBezTo>
                  <a:cubicBezTo>
                    <a:pt x="4558" y="5918"/>
                    <a:pt x="4623" y="5147"/>
                    <a:pt x="4722" y="4508"/>
                  </a:cubicBezTo>
                  <a:cubicBezTo>
                    <a:pt x="4820" y="3869"/>
                    <a:pt x="5115" y="4082"/>
                    <a:pt x="5672" y="3688"/>
                  </a:cubicBezTo>
                  <a:cubicBezTo>
                    <a:pt x="6246" y="3311"/>
                    <a:pt x="5951" y="2803"/>
                    <a:pt x="5885" y="2672"/>
                  </a:cubicBezTo>
                  <a:cubicBezTo>
                    <a:pt x="5853" y="2525"/>
                    <a:pt x="5853" y="2377"/>
                    <a:pt x="5902" y="2230"/>
                  </a:cubicBezTo>
                  <a:lnTo>
                    <a:pt x="5902" y="2230"/>
                  </a:lnTo>
                  <a:cubicBezTo>
                    <a:pt x="5902" y="2230"/>
                    <a:pt x="5852" y="2344"/>
                    <a:pt x="5476" y="2394"/>
                  </a:cubicBezTo>
                  <a:cubicBezTo>
                    <a:pt x="5164" y="2426"/>
                    <a:pt x="4918" y="2672"/>
                    <a:pt x="4869" y="2984"/>
                  </a:cubicBezTo>
                  <a:cubicBezTo>
                    <a:pt x="4869" y="3130"/>
                    <a:pt x="4772" y="3309"/>
                    <a:pt x="4629" y="3309"/>
                  </a:cubicBezTo>
                  <a:cubicBezTo>
                    <a:pt x="4597" y="3309"/>
                    <a:pt x="4562" y="3300"/>
                    <a:pt x="4525" y="3279"/>
                  </a:cubicBezTo>
                  <a:cubicBezTo>
                    <a:pt x="4345" y="3180"/>
                    <a:pt x="4410" y="2885"/>
                    <a:pt x="4410" y="2885"/>
                  </a:cubicBezTo>
                  <a:cubicBezTo>
                    <a:pt x="4623" y="2295"/>
                    <a:pt x="5197" y="2525"/>
                    <a:pt x="5640" y="1836"/>
                  </a:cubicBezTo>
                  <a:cubicBezTo>
                    <a:pt x="6049" y="1230"/>
                    <a:pt x="5492" y="590"/>
                    <a:pt x="5279" y="410"/>
                  </a:cubicBezTo>
                  <a:cubicBezTo>
                    <a:pt x="5164" y="312"/>
                    <a:pt x="5148" y="132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19"/>
            <p:cNvSpPr/>
            <p:nvPr/>
          </p:nvSpPr>
          <p:spPr>
            <a:xfrm>
              <a:off x="8425799" y="3639203"/>
              <a:ext cx="95791" cy="350723"/>
            </a:xfrm>
            <a:custGeom>
              <a:rect b="b" l="l" r="r" t="t"/>
              <a:pathLst>
                <a:path extrusionOk="0" h="10746" w="2935">
                  <a:moveTo>
                    <a:pt x="1637" y="0"/>
                  </a:moveTo>
                  <a:cubicBezTo>
                    <a:pt x="1303" y="0"/>
                    <a:pt x="959" y="125"/>
                    <a:pt x="689" y="419"/>
                  </a:cubicBezTo>
                  <a:cubicBezTo>
                    <a:pt x="0" y="1238"/>
                    <a:pt x="148" y="2468"/>
                    <a:pt x="525" y="3500"/>
                  </a:cubicBezTo>
                  <a:cubicBezTo>
                    <a:pt x="1361" y="5549"/>
                    <a:pt x="2246" y="7500"/>
                    <a:pt x="1705" y="8959"/>
                  </a:cubicBezTo>
                  <a:cubicBezTo>
                    <a:pt x="1443" y="9696"/>
                    <a:pt x="935" y="10336"/>
                    <a:pt x="263" y="10745"/>
                  </a:cubicBezTo>
                  <a:cubicBezTo>
                    <a:pt x="951" y="10352"/>
                    <a:pt x="1492" y="9729"/>
                    <a:pt x="1787" y="8975"/>
                  </a:cubicBezTo>
                  <a:cubicBezTo>
                    <a:pt x="2393" y="7500"/>
                    <a:pt x="1525" y="5451"/>
                    <a:pt x="689" y="3435"/>
                  </a:cubicBezTo>
                  <a:cubicBezTo>
                    <a:pt x="312" y="2435"/>
                    <a:pt x="197" y="1238"/>
                    <a:pt x="803" y="501"/>
                  </a:cubicBezTo>
                  <a:cubicBezTo>
                    <a:pt x="1030" y="225"/>
                    <a:pt x="1341" y="108"/>
                    <a:pt x="1649" y="108"/>
                  </a:cubicBezTo>
                  <a:cubicBezTo>
                    <a:pt x="2165" y="108"/>
                    <a:pt x="2672" y="438"/>
                    <a:pt x="2754" y="911"/>
                  </a:cubicBezTo>
                  <a:cubicBezTo>
                    <a:pt x="2862" y="1435"/>
                    <a:pt x="2462" y="1916"/>
                    <a:pt x="1936" y="1916"/>
                  </a:cubicBezTo>
                  <a:cubicBezTo>
                    <a:pt x="1903" y="1916"/>
                    <a:pt x="1870" y="1914"/>
                    <a:pt x="1836" y="1911"/>
                  </a:cubicBezTo>
                  <a:lnTo>
                    <a:pt x="1820" y="1911"/>
                  </a:lnTo>
                  <a:cubicBezTo>
                    <a:pt x="1803" y="1911"/>
                    <a:pt x="1787" y="1894"/>
                    <a:pt x="1771" y="1894"/>
                  </a:cubicBezTo>
                  <a:cubicBezTo>
                    <a:pt x="1689" y="1861"/>
                    <a:pt x="1639" y="1812"/>
                    <a:pt x="1590" y="1747"/>
                  </a:cubicBezTo>
                  <a:cubicBezTo>
                    <a:pt x="1590" y="1747"/>
                    <a:pt x="1557" y="1697"/>
                    <a:pt x="1590" y="1648"/>
                  </a:cubicBezTo>
                  <a:cubicBezTo>
                    <a:pt x="1639" y="1615"/>
                    <a:pt x="1984" y="1632"/>
                    <a:pt x="2000" y="1320"/>
                  </a:cubicBezTo>
                  <a:cubicBezTo>
                    <a:pt x="2021" y="1069"/>
                    <a:pt x="1814" y="904"/>
                    <a:pt x="1602" y="904"/>
                  </a:cubicBezTo>
                  <a:cubicBezTo>
                    <a:pt x="1482" y="904"/>
                    <a:pt x="1361" y="956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4"/>
                  </a:cubicBezTo>
                  <a:cubicBezTo>
                    <a:pt x="2763" y="375"/>
                    <a:pt x="2216" y="0"/>
                    <a:pt x="16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19"/>
            <p:cNvSpPr/>
            <p:nvPr/>
          </p:nvSpPr>
          <p:spPr>
            <a:xfrm>
              <a:off x="8348742" y="3625560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706" y="1"/>
                  </a:moveTo>
                  <a:cubicBezTo>
                    <a:pt x="706" y="1"/>
                    <a:pt x="67" y="181"/>
                    <a:pt x="214" y="1083"/>
                  </a:cubicBezTo>
                  <a:cubicBezTo>
                    <a:pt x="345" y="1968"/>
                    <a:pt x="1066" y="2460"/>
                    <a:pt x="1476" y="2902"/>
                  </a:cubicBezTo>
                  <a:cubicBezTo>
                    <a:pt x="1804" y="3279"/>
                    <a:pt x="2476" y="4132"/>
                    <a:pt x="2132" y="4984"/>
                  </a:cubicBezTo>
                  <a:cubicBezTo>
                    <a:pt x="2050" y="5213"/>
                    <a:pt x="1919" y="5410"/>
                    <a:pt x="1738" y="5574"/>
                  </a:cubicBezTo>
                  <a:cubicBezTo>
                    <a:pt x="1148" y="6082"/>
                    <a:pt x="755" y="6328"/>
                    <a:pt x="460" y="6754"/>
                  </a:cubicBezTo>
                  <a:cubicBezTo>
                    <a:pt x="165" y="7164"/>
                    <a:pt x="1" y="7656"/>
                    <a:pt x="17" y="8164"/>
                  </a:cubicBezTo>
                  <a:cubicBezTo>
                    <a:pt x="17" y="8016"/>
                    <a:pt x="66" y="6951"/>
                    <a:pt x="1214" y="6148"/>
                  </a:cubicBezTo>
                  <a:cubicBezTo>
                    <a:pt x="2509" y="5230"/>
                    <a:pt x="2787" y="4312"/>
                    <a:pt x="2345" y="2919"/>
                  </a:cubicBezTo>
                  <a:cubicBezTo>
                    <a:pt x="1820" y="1296"/>
                    <a:pt x="362" y="1116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19"/>
            <p:cNvSpPr/>
            <p:nvPr/>
          </p:nvSpPr>
          <p:spPr>
            <a:xfrm>
              <a:off x="8458437" y="3317593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426" y="0"/>
                  </a:moveTo>
                  <a:cubicBezTo>
                    <a:pt x="1396" y="0"/>
                    <a:pt x="1369" y="4"/>
                    <a:pt x="1344" y="12"/>
                  </a:cubicBezTo>
                  <a:cubicBezTo>
                    <a:pt x="1016" y="110"/>
                    <a:pt x="951" y="373"/>
                    <a:pt x="1115" y="733"/>
                  </a:cubicBezTo>
                  <a:cubicBezTo>
                    <a:pt x="1262" y="1094"/>
                    <a:pt x="1770" y="1143"/>
                    <a:pt x="1639" y="2815"/>
                  </a:cubicBezTo>
                  <a:cubicBezTo>
                    <a:pt x="1508" y="4470"/>
                    <a:pt x="0" y="5470"/>
                    <a:pt x="0" y="5470"/>
                  </a:cubicBezTo>
                  <a:cubicBezTo>
                    <a:pt x="262" y="5421"/>
                    <a:pt x="1820" y="4470"/>
                    <a:pt x="2147" y="2438"/>
                  </a:cubicBezTo>
                  <a:cubicBezTo>
                    <a:pt x="2434" y="565"/>
                    <a:pt x="1775" y="0"/>
                    <a:pt x="142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19"/>
            <p:cNvSpPr/>
            <p:nvPr/>
          </p:nvSpPr>
          <p:spPr>
            <a:xfrm>
              <a:off x="8400636" y="3268898"/>
              <a:ext cx="172848" cy="232053"/>
            </a:xfrm>
            <a:custGeom>
              <a:rect b="b" l="l" r="r" t="t"/>
              <a:pathLst>
                <a:path extrusionOk="0" h="7110" w="5296">
                  <a:moveTo>
                    <a:pt x="1689" y="1"/>
                  </a:moveTo>
                  <a:cubicBezTo>
                    <a:pt x="1298" y="1"/>
                    <a:pt x="859" y="91"/>
                    <a:pt x="476" y="389"/>
                  </a:cubicBezTo>
                  <a:cubicBezTo>
                    <a:pt x="165" y="668"/>
                    <a:pt x="1" y="1078"/>
                    <a:pt x="50" y="1488"/>
                  </a:cubicBezTo>
                  <a:cubicBezTo>
                    <a:pt x="107" y="1985"/>
                    <a:pt x="632" y="2421"/>
                    <a:pt x="1231" y="2421"/>
                  </a:cubicBezTo>
                  <a:cubicBezTo>
                    <a:pt x="1322" y="2421"/>
                    <a:pt x="1415" y="2411"/>
                    <a:pt x="1509" y="2389"/>
                  </a:cubicBezTo>
                  <a:cubicBezTo>
                    <a:pt x="1624" y="2373"/>
                    <a:pt x="1722" y="2340"/>
                    <a:pt x="1820" y="2291"/>
                  </a:cubicBezTo>
                  <a:lnTo>
                    <a:pt x="1837" y="2291"/>
                  </a:lnTo>
                  <a:lnTo>
                    <a:pt x="1853" y="2274"/>
                  </a:lnTo>
                  <a:cubicBezTo>
                    <a:pt x="2148" y="2110"/>
                    <a:pt x="2312" y="1783"/>
                    <a:pt x="2263" y="1455"/>
                  </a:cubicBezTo>
                  <a:cubicBezTo>
                    <a:pt x="2213" y="1118"/>
                    <a:pt x="1925" y="895"/>
                    <a:pt x="1617" y="895"/>
                  </a:cubicBezTo>
                  <a:cubicBezTo>
                    <a:pt x="1520" y="895"/>
                    <a:pt x="1422" y="916"/>
                    <a:pt x="1329" y="963"/>
                  </a:cubicBezTo>
                  <a:cubicBezTo>
                    <a:pt x="968" y="1160"/>
                    <a:pt x="1066" y="1717"/>
                    <a:pt x="1476" y="1766"/>
                  </a:cubicBezTo>
                  <a:cubicBezTo>
                    <a:pt x="1507" y="1774"/>
                    <a:pt x="1537" y="1778"/>
                    <a:pt x="1567" y="1778"/>
                  </a:cubicBezTo>
                  <a:cubicBezTo>
                    <a:pt x="1792" y="1778"/>
                    <a:pt x="1978" y="1572"/>
                    <a:pt x="1935" y="1340"/>
                  </a:cubicBezTo>
                  <a:cubicBezTo>
                    <a:pt x="1928" y="1300"/>
                    <a:pt x="1956" y="1266"/>
                    <a:pt x="1994" y="1266"/>
                  </a:cubicBezTo>
                  <a:cubicBezTo>
                    <a:pt x="2051" y="1266"/>
                    <a:pt x="2129" y="1341"/>
                    <a:pt x="2148" y="1586"/>
                  </a:cubicBezTo>
                  <a:cubicBezTo>
                    <a:pt x="2165" y="1717"/>
                    <a:pt x="2132" y="1848"/>
                    <a:pt x="2083" y="1963"/>
                  </a:cubicBezTo>
                  <a:cubicBezTo>
                    <a:pt x="1935" y="2184"/>
                    <a:pt x="1695" y="2312"/>
                    <a:pt x="1434" y="2312"/>
                  </a:cubicBezTo>
                  <a:cubicBezTo>
                    <a:pt x="1405" y="2312"/>
                    <a:pt x="1375" y="2310"/>
                    <a:pt x="1345" y="2307"/>
                  </a:cubicBezTo>
                  <a:cubicBezTo>
                    <a:pt x="1335" y="2308"/>
                    <a:pt x="1324" y="2308"/>
                    <a:pt x="1314" y="2308"/>
                  </a:cubicBezTo>
                  <a:cubicBezTo>
                    <a:pt x="625" y="2308"/>
                    <a:pt x="142" y="1249"/>
                    <a:pt x="788" y="619"/>
                  </a:cubicBezTo>
                  <a:cubicBezTo>
                    <a:pt x="1061" y="323"/>
                    <a:pt x="1454" y="194"/>
                    <a:pt x="1875" y="194"/>
                  </a:cubicBezTo>
                  <a:cubicBezTo>
                    <a:pt x="2386" y="194"/>
                    <a:pt x="2938" y="386"/>
                    <a:pt x="3361" y="701"/>
                  </a:cubicBezTo>
                  <a:cubicBezTo>
                    <a:pt x="5099" y="1963"/>
                    <a:pt x="4836" y="4258"/>
                    <a:pt x="4328" y="5405"/>
                  </a:cubicBezTo>
                  <a:cubicBezTo>
                    <a:pt x="4066" y="6094"/>
                    <a:pt x="3607" y="6684"/>
                    <a:pt x="3017" y="7110"/>
                  </a:cubicBezTo>
                  <a:cubicBezTo>
                    <a:pt x="3623" y="6700"/>
                    <a:pt x="4115" y="6126"/>
                    <a:pt x="4410" y="5438"/>
                  </a:cubicBezTo>
                  <a:cubicBezTo>
                    <a:pt x="4951" y="4307"/>
                    <a:pt x="5295" y="1914"/>
                    <a:pt x="3459" y="553"/>
                  </a:cubicBezTo>
                  <a:cubicBezTo>
                    <a:pt x="3115" y="307"/>
                    <a:pt x="2705" y="144"/>
                    <a:pt x="2263" y="62"/>
                  </a:cubicBezTo>
                  <a:cubicBezTo>
                    <a:pt x="2096" y="27"/>
                    <a:pt x="1899" y="1"/>
                    <a:pt x="1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19"/>
            <p:cNvSpPr/>
            <p:nvPr/>
          </p:nvSpPr>
          <p:spPr>
            <a:xfrm>
              <a:off x="8439703" y="3088478"/>
              <a:ext cx="170139" cy="268052"/>
            </a:xfrm>
            <a:custGeom>
              <a:rect b="b" l="l" r="r" t="t"/>
              <a:pathLst>
                <a:path extrusionOk="0" h="8213" w="5213">
                  <a:moveTo>
                    <a:pt x="1082" y="0"/>
                  </a:moveTo>
                  <a:cubicBezTo>
                    <a:pt x="0" y="2869"/>
                    <a:pt x="1279" y="4393"/>
                    <a:pt x="2541" y="5622"/>
                  </a:cubicBezTo>
                  <a:cubicBezTo>
                    <a:pt x="3803" y="6852"/>
                    <a:pt x="3738" y="8212"/>
                    <a:pt x="3738" y="8212"/>
                  </a:cubicBezTo>
                  <a:cubicBezTo>
                    <a:pt x="4656" y="7294"/>
                    <a:pt x="3590" y="5606"/>
                    <a:pt x="4459" y="4245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16"/>
                    <a:pt x="3000" y="3754"/>
                  </a:cubicBezTo>
                  <a:cubicBezTo>
                    <a:pt x="2656" y="4459"/>
                    <a:pt x="3262" y="5819"/>
                    <a:pt x="3262" y="5819"/>
                  </a:cubicBezTo>
                  <a:cubicBezTo>
                    <a:pt x="2066" y="4950"/>
                    <a:pt x="2295" y="4164"/>
                    <a:pt x="2639" y="3770"/>
                  </a:cubicBezTo>
                  <a:cubicBezTo>
                    <a:pt x="2984" y="3377"/>
                    <a:pt x="2508" y="3016"/>
                    <a:pt x="2525" y="2803"/>
                  </a:cubicBezTo>
                  <a:cubicBezTo>
                    <a:pt x="2541" y="2656"/>
                    <a:pt x="2574" y="2508"/>
                    <a:pt x="2639" y="2377"/>
                  </a:cubicBezTo>
                  <a:cubicBezTo>
                    <a:pt x="2639" y="2377"/>
                    <a:pt x="2563" y="2329"/>
                    <a:pt x="2425" y="2329"/>
                  </a:cubicBezTo>
                  <a:cubicBezTo>
                    <a:pt x="2308" y="2329"/>
                    <a:pt x="2147" y="2364"/>
                    <a:pt x="1951" y="2492"/>
                  </a:cubicBezTo>
                  <a:cubicBezTo>
                    <a:pt x="1213" y="2983"/>
                    <a:pt x="1525" y="4082"/>
                    <a:pt x="1525" y="4082"/>
                  </a:cubicBezTo>
                  <a:cubicBezTo>
                    <a:pt x="1000" y="3344"/>
                    <a:pt x="1164" y="2590"/>
                    <a:pt x="1771" y="2082"/>
                  </a:cubicBezTo>
                  <a:cubicBezTo>
                    <a:pt x="2361" y="1557"/>
                    <a:pt x="1787" y="1066"/>
                    <a:pt x="1394" y="852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19"/>
            <p:cNvSpPr/>
            <p:nvPr/>
          </p:nvSpPr>
          <p:spPr>
            <a:xfrm>
              <a:off x="8361079" y="3055840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459" y="0"/>
                  </a:moveTo>
                  <a:lnTo>
                    <a:pt x="459" y="0"/>
                  </a:lnTo>
                  <a:cubicBezTo>
                    <a:pt x="459" y="1"/>
                    <a:pt x="0" y="2000"/>
                    <a:pt x="3032" y="4508"/>
                  </a:cubicBezTo>
                  <a:cubicBezTo>
                    <a:pt x="3032" y="4508"/>
                    <a:pt x="2475" y="3836"/>
                    <a:pt x="2737" y="3082"/>
                  </a:cubicBezTo>
                  <a:cubicBezTo>
                    <a:pt x="3000" y="2328"/>
                    <a:pt x="2688" y="2049"/>
                    <a:pt x="2442" y="1803"/>
                  </a:cubicBezTo>
                  <a:cubicBezTo>
                    <a:pt x="2311" y="1639"/>
                    <a:pt x="2295" y="1410"/>
                    <a:pt x="2426" y="1230"/>
                  </a:cubicBezTo>
                  <a:cubicBezTo>
                    <a:pt x="2426" y="1230"/>
                    <a:pt x="2397" y="1225"/>
                    <a:pt x="2352" y="1225"/>
                  </a:cubicBezTo>
                  <a:cubicBezTo>
                    <a:pt x="2198" y="1225"/>
                    <a:pt x="1858" y="1284"/>
                    <a:pt x="1934" y="1820"/>
                  </a:cubicBezTo>
                  <a:cubicBezTo>
                    <a:pt x="2032" y="2492"/>
                    <a:pt x="2082" y="2623"/>
                    <a:pt x="1869" y="2639"/>
                  </a:cubicBezTo>
                  <a:cubicBezTo>
                    <a:pt x="1863" y="2640"/>
                    <a:pt x="1858" y="2640"/>
                    <a:pt x="1853" y="2640"/>
                  </a:cubicBezTo>
                  <a:cubicBezTo>
                    <a:pt x="1642" y="2640"/>
                    <a:pt x="1706" y="2307"/>
                    <a:pt x="1754" y="2115"/>
                  </a:cubicBezTo>
                  <a:cubicBezTo>
                    <a:pt x="1819" y="1934"/>
                    <a:pt x="2065" y="1098"/>
                    <a:pt x="1410" y="820"/>
                  </a:cubicBezTo>
                  <a:cubicBezTo>
                    <a:pt x="754" y="525"/>
                    <a:pt x="492" y="279"/>
                    <a:pt x="4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19"/>
            <p:cNvSpPr/>
            <p:nvPr/>
          </p:nvSpPr>
          <p:spPr>
            <a:xfrm>
              <a:off x="8539215" y="3336164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721" y="0"/>
                  </a:moveTo>
                  <a:lnTo>
                    <a:pt x="1721" y="0"/>
                  </a:lnTo>
                  <a:cubicBezTo>
                    <a:pt x="787" y="508"/>
                    <a:pt x="1066" y="1180"/>
                    <a:pt x="951" y="2475"/>
                  </a:cubicBezTo>
                  <a:cubicBezTo>
                    <a:pt x="853" y="3770"/>
                    <a:pt x="0" y="4262"/>
                    <a:pt x="0" y="4262"/>
                  </a:cubicBezTo>
                  <a:cubicBezTo>
                    <a:pt x="3590" y="2443"/>
                    <a:pt x="2295" y="771"/>
                    <a:pt x="1951" y="525"/>
                  </a:cubicBezTo>
                  <a:cubicBezTo>
                    <a:pt x="1590" y="279"/>
                    <a:pt x="1721" y="0"/>
                    <a:pt x="17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19"/>
            <p:cNvSpPr/>
            <p:nvPr/>
          </p:nvSpPr>
          <p:spPr>
            <a:xfrm>
              <a:off x="8541891" y="3421772"/>
              <a:ext cx="256824" cy="189134"/>
            </a:xfrm>
            <a:custGeom>
              <a:rect b="b" l="l" r="r" t="t"/>
              <a:pathLst>
                <a:path extrusionOk="0" h="5795" w="7869">
                  <a:moveTo>
                    <a:pt x="3223" y="0"/>
                  </a:moveTo>
                  <a:cubicBezTo>
                    <a:pt x="2842" y="0"/>
                    <a:pt x="2425" y="326"/>
                    <a:pt x="2016" y="951"/>
                  </a:cubicBezTo>
                  <a:cubicBezTo>
                    <a:pt x="1459" y="1803"/>
                    <a:pt x="0" y="1918"/>
                    <a:pt x="0" y="1918"/>
                  </a:cubicBezTo>
                  <a:cubicBezTo>
                    <a:pt x="2393" y="1983"/>
                    <a:pt x="3033" y="2606"/>
                    <a:pt x="3672" y="3360"/>
                  </a:cubicBezTo>
                  <a:cubicBezTo>
                    <a:pt x="4311" y="4114"/>
                    <a:pt x="4491" y="5327"/>
                    <a:pt x="5999" y="5704"/>
                  </a:cubicBezTo>
                  <a:cubicBezTo>
                    <a:pt x="6259" y="5768"/>
                    <a:pt x="6485" y="5795"/>
                    <a:pt x="6680" y="5795"/>
                  </a:cubicBezTo>
                  <a:cubicBezTo>
                    <a:pt x="7631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1" y="5221"/>
                    <a:pt x="7702" y="5250"/>
                    <a:pt x="7631" y="5250"/>
                  </a:cubicBezTo>
                  <a:cubicBezTo>
                    <a:pt x="7380" y="5250"/>
                    <a:pt x="7236" y="4885"/>
                    <a:pt x="7262" y="4130"/>
                  </a:cubicBezTo>
                  <a:cubicBezTo>
                    <a:pt x="7278" y="3163"/>
                    <a:pt x="6409" y="2885"/>
                    <a:pt x="5295" y="2704"/>
                  </a:cubicBezTo>
                  <a:cubicBezTo>
                    <a:pt x="4180" y="2541"/>
                    <a:pt x="3246" y="2459"/>
                    <a:pt x="3131" y="2098"/>
                  </a:cubicBezTo>
                  <a:cubicBezTo>
                    <a:pt x="3016" y="1721"/>
                    <a:pt x="3508" y="1590"/>
                    <a:pt x="4196" y="1377"/>
                  </a:cubicBezTo>
                  <a:cubicBezTo>
                    <a:pt x="4868" y="1180"/>
                    <a:pt x="4573" y="541"/>
                    <a:pt x="4573" y="541"/>
                  </a:cubicBezTo>
                  <a:lnTo>
                    <a:pt x="4573" y="541"/>
                  </a:lnTo>
                  <a:cubicBezTo>
                    <a:pt x="4519" y="588"/>
                    <a:pt x="4463" y="608"/>
                    <a:pt x="4404" y="608"/>
                  </a:cubicBezTo>
                  <a:cubicBezTo>
                    <a:pt x="4214" y="608"/>
                    <a:pt x="3985" y="394"/>
                    <a:pt x="3623" y="131"/>
                  </a:cubicBezTo>
                  <a:cubicBezTo>
                    <a:pt x="3496" y="44"/>
                    <a:pt x="3362" y="0"/>
                    <a:pt x="32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19"/>
            <p:cNvSpPr/>
            <p:nvPr/>
          </p:nvSpPr>
          <p:spPr>
            <a:xfrm>
              <a:off x="8417248" y="3499710"/>
              <a:ext cx="251439" cy="205061"/>
            </a:xfrm>
            <a:custGeom>
              <a:rect b="b" l="l" r="r" t="t"/>
              <a:pathLst>
                <a:path extrusionOk="0" h="6283" w="7704">
                  <a:moveTo>
                    <a:pt x="4289" y="1"/>
                  </a:moveTo>
                  <a:cubicBezTo>
                    <a:pt x="2707" y="1"/>
                    <a:pt x="1369" y="1105"/>
                    <a:pt x="672" y="2529"/>
                  </a:cubicBezTo>
                  <a:cubicBezTo>
                    <a:pt x="148" y="3627"/>
                    <a:pt x="0" y="4857"/>
                    <a:pt x="230" y="6053"/>
                  </a:cubicBezTo>
                  <a:lnTo>
                    <a:pt x="230" y="6086"/>
                  </a:lnTo>
                  <a:cubicBezTo>
                    <a:pt x="246" y="6152"/>
                    <a:pt x="262" y="6217"/>
                    <a:pt x="279" y="6283"/>
                  </a:cubicBezTo>
                  <a:cubicBezTo>
                    <a:pt x="246" y="6119"/>
                    <a:pt x="230" y="5955"/>
                    <a:pt x="230" y="5791"/>
                  </a:cubicBezTo>
                  <a:cubicBezTo>
                    <a:pt x="246" y="4922"/>
                    <a:pt x="410" y="4054"/>
                    <a:pt x="738" y="3250"/>
                  </a:cubicBezTo>
                  <a:cubicBezTo>
                    <a:pt x="1147" y="2251"/>
                    <a:pt x="1869" y="1398"/>
                    <a:pt x="2819" y="874"/>
                  </a:cubicBezTo>
                  <a:cubicBezTo>
                    <a:pt x="3365" y="561"/>
                    <a:pt x="4076" y="311"/>
                    <a:pt x="4780" y="311"/>
                  </a:cubicBezTo>
                  <a:cubicBezTo>
                    <a:pt x="5367" y="311"/>
                    <a:pt x="5949" y="485"/>
                    <a:pt x="6425" y="939"/>
                  </a:cubicBezTo>
                  <a:cubicBezTo>
                    <a:pt x="7474" y="1841"/>
                    <a:pt x="7147" y="3759"/>
                    <a:pt x="5934" y="4070"/>
                  </a:cubicBezTo>
                  <a:cubicBezTo>
                    <a:pt x="5808" y="4100"/>
                    <a:pt x="5679" y="4114"/>
                    <a:pt x="5550" y="4114"/>
                  </a:cubicBezTo>
                  <a:cubicBezTo>
                    <a:pt x="5106" y="4114"/>
                    <a:pt x="4671" y="3941"/>
                    <a:pt x="4442" y="3611"/>
                  </a:cubicBezTo>
                  <a:cubicBezTo>
                    <a:pt x="4147" y="3218"/>
                    <a:pt x="4147" y="2677"/>
                    <a:pt x="4409" y="2251"/>
                  </a:cubicBezTo>
                  <a:cubicBezTo>
                    <a:pt x="4596" y="1976"/>
                    <a:pt x="4900" y="1820"/>
                    <a:pt x="5218" y="1820"/>
                  </a:cubicBezTo>
                  <a:cubicBezTo>
                    <a:pt x="5375" y="1820"/>
                    <a:pt x="5536" y="1858"/>
                    <a:pt x="5688" y="1939"/>
                  </a:cubicBezTo>
                  <a:cubicBezTo>
                    <a:pt x="5852" y="2021"/>
                    <a:pt x="5966" y="2201"/>
                    <a:pt x="5966" y="2398"/>
                  </a:cubicBezTo>
                  <a:cubicBezTo>
                    <a:pt x="5966" y="2398"/>
                    <a:pt x="5966" y="2531"/>
                    <a:pt x="5883" y="2531"/>
                  </a:cubicBezTo>
                  <a:cubicBezTo>
                    <a:pt x="5878" y="2531"/>
                    <a:pt x="5873" y="2530"/>
                    <a:pt x="5868" y="2529"/>
                  </a:cubicBezTo>
                  <a:cubicBezTo>
                    <a:pt x="5770" y="2513"/>
                    <a:pt x="5803" y="2382"/>
                    <a:pt x="5540" y="2316"/>
                  </a:cubicBezTo>
                  <a:cubicBezTo>
                    <a:pt x="5509" y="2309"/>
                    <a:pt x="5479" y="2306"/>
                    <a:pt x="5449" y="2306"/>
                  </a:cubicBezTo>
                  <a:cubicBezTo>
                    <a:pt x="5194" y="2306"/>
                    <a:pt x="4990" y="2544"/>
                    <a:pt x="5049" y="2808"/>
                  </a:cubicBezTo>
                  <a:cubicBezTo>
                    <a:pt x="5090" y="2985"/>
                    <a:pt x="5331" y="3116"/>
                    <a:pt x="5572" y="3116"/>
                  </a:cubicBezTo>
                  <a:cubicBezTo>
                    <a:pt x="5710" y="3116"/>
                    <a:pt x="5849" y="3073"/>
                    <a:pt x="5950" y="2972"/>
                  </a:cubicBezTo>
                  <a:cubicBezTo>
                    <a:pt x="6016" y="2906"/>
                    <a:pt x="6065" y="2824"/>
                    <a:pt x="6098" y="2726"/>
                  </a:cubicBezTo>
                  <a:cubicBezTo>
                    <a:pt x="6196" y="2415"/>
                    <a:pt x="6065" y="2070"/>
                    <a:pt x="5786" y="1906"/>
                  </a:cubicBezTo>
                  <a:cubicBezTo>
                    <a:pt x="5609" y="1800"/>
                    <a:pt x="5416" y="1749"/>
                    <a:pt x="5227" y="1749"/>
                  </a:cubicBezTo>
                  <a:cubicBezTo>
                    <a:pt x="4893" y="1749"/>
                    <a:pt x="4570" y="1908"/>
                    <a:pt x="4360" y="2201"/>
                  </a:cubicBezTo>
                  <a:cubicBezTo>
                    <a:pt x="4049" y="2644"/>
                    <a:pt x="4049" y="3234"/>
                    <a:pt x="4360" y="3677"/>
                  </a:cubicBezTo>
                  <a:cubicBezTo>
                    <a:pt x="4616" y="4048"/>
                    <a:pt x="5092" y="4249"/>
                    <a:pt x="5585" y="4249"/>
                  </a:cubicBezTo>
                  <a:cubicBezTo>
                    <a:pt x="5723" y="4249"/>
                    <a:pt x="5863" y="4233"/>
                    <a:pt x="5999" y="4201"/>
                  </a:cubicBezTo>
                  <a:cubicBezTo>
                    <a:pt x="7343" y="3873"/>
                    <a:pt x="7704" y="1792"/>
                    <a:pt x="6557" y="808"/>
                  </a:cubicBezTo>
                  <a:cubicBezTo>
                    <a:pt x="6409" y="677"/>
                    <a:pt x="6245" y="562"/>
                    <a:pt x="6081" y="464"/>
                  </a:cubicBezTo>
                  <a:cubicBezTo>
                    <a:pt x="5589" y="169"/>
                    <a:pt x="5032" y="21"/>
                    <a:pt x="4458" y="5"/>
                  </a:cubicBezTo>
                  <a:cubicBezTo>
                    <a:pt x="4402" y="2"/>
                    <a:pt x="4346" y="1"/>
                    <a:pt x="42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19"/>
            <p:cNvSpPr/>
            <p:nvPr/>
          </p:nvSpPr>
          <p:spPr>
            <a:xfrm>
              <a:off x="8430075" y="3562113"/>
              <a:ext cx="99218" cy="106823"/>
            </a:xfrm>
            <a:custGeom>
              <a:rect b="b" l="l" r="r" t="t"/>
              <a:pathLst>
                <a:path extrusionOk="0" h="3273" w="3040">
                  <a:moveTo>
                    <a:pt x="2307" y="1"/>
                  </a:moveTo>
                  <a:cubicBezTo>
                    <a:pt x="2110" y="1"/>
                    <a:pt x="1861" y="69"/>
                    <a:pt x="1574" y="240"/>
                  </a:cubicBezTo>
                  <a:cubicBezTo>
                    <a:pt x="312" y="1011"/>
                    <a:pt x="0" y="3273"/>
                    <a:pt x="0" y="3273"/>
                  </a:cubicBezTo>
                  <a:cubicBezTo>
                    <a:pt x="0" y="3273"/>
                    <a:pt x="689" y="1175"/>
                    <a:pt x="1951" y="961"/>
                  </a:cubicBezTo>
                  <a:cubicBezTo>
                    <a:pt x="3040" y="784"/>
                    <a:pt x="2975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19"/>
            <p:cNvSpPr/>
            <p:nvPr/>
          </p:nvSpPr>
          <p:spPr>
            <a:xfrm>
              <a:off x="8557916" y="3553888"/>
              <a:ext cx="169617" cy="147065"/>
            </a:xfrm>
            <a:custGeom>
              <a:rect b="b" l="l" r="r" t="t"/>
              <a:pathLst>
                <a:path extrusionOk="0" h="4506" w="5197">
                  <a:moveTo>
                    <a:pt x="3033" y="1"/>
                  </a:moveTo>
                  <a:cubicBezTo>
                    <a:pt x="3033" y="1"/>
                    <a:pt x="3345" y="689"/>
                    <a:pt x="3001" y="1771"/>
                  </a:cubicBezTo>
                  <a:cubicBezTo>
                    <a:pt x="2673" y="2853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5" y="4506"/>
                  </a:cubicBezTo>
                  <a:cubicBezTo>
                    <a:pt x="2162" y="4506"/>
                    <a:pt x="2481" y="4419"/>
                    <a:pt x="2722" y="4164"/>
                  </a:cubicBezTo>
                  <a:cubicBezTo>
                    <a:pt x="3279" y="3574"/>
                    <a:pt x="3164" y="2967"/>
                    <a:pt x="3132" y="2672"/>
                  </a:cubicBezTo>
                  <a:cubicBezTo>
                    <a:pt x="3116" y="2382"/>
                    <a:pt x="3052" y="1852"/>
                    <a:pt x="3332" y="1852"/>
                  </a:cubicBezTo>
                  <a:cubicBezTo>
                    <a:pt x="3336" y="1852"/>
                    <a:pt x="3340" y="1853"/>
                    <a:pt x="3345" y="1853"/>
                  </a:cubicBezTo>
                  <a:cubicBezTo>
                    <a:pt x="3345" y="1853"/>
                    <a:pt x="3348" y="1852"/>
                    <a:pt x="3355" y="1852"/>
                  </a:cubicBezTo>
                  <a:cubicBezTo>
                    <a:pt x="3398" y="1852"/>
                    <a:pt x="3572" y="1877"/>
                    <a:pt x="3558" y="2279"/>
                  </a:cubicBezTo>
                  <a:cubicBezTo>
                    <a:pt x="3558" y="2754"/>
                    <a:pt x="3525" y="3049"/>
                    <a:pt x="4148" y="3230"/>
                  </a:cubicBezTo>
                  <a:cubicBezTo>
                    <a:pt x="4492" y="3312"/>
                    <a:pt x="4804" y="3492"/>
                    <a:pt x="5066" y="3721"/>
                  </a:cubicBezTo>
                  <a:cubicBezTo>
                    <a:pt x="4968" y="3508"/>
                    <a:pt x="4935" y="3262"/>
                    <a:pt x="5000" y="3033"/>
                  </a:cubicBezTo>
                  <a:cubicBezTo>
                    <a:pt x="5115" y="2689"/>
                    <a:pt x="5197" y="2082"/>
                    <a:pt x="4640" y="1689"/>
                  </a:cubicBezTo>
                  <a:cubicBezTo>
                    <a:pt x="4066" y="1312"/>
                    <a:pt x="3509" y="1066"/>
                    <a:pt x="3394" y="673"/>
                  </a:cubicBezTo>
                  <a:cubicBezTo>
                    <a:pt x="3312" y="427"/>
                    <a:pt x="3181" y="197"/>
                    <a:pt x="30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19"/>
            <p:cNvSpPr/>
            <p:nvPr/>
          </p:nvSpPr>
          <p:spPr>
            <a:xfrm>
              <a:off x="8659582" y="3652845"/>
              <a:ext cx="42298" cy="65308"/>
            </a:xfrm>
            <a:custGeom>
              <a:rect b="b" l="l" r="r" t="t"/>
              <a:pathLst>
                <a:path extrusionOk="0" h="2001" w="1296">
                  <a:moveTo>
                    <a:pt x="328" y="1"/>
                  </a:moveTo>
                  <a:cubicBezTo>
                    <a:pt x="345" y="198"/>
                    <a:pt x="328" y="394"/>
                    <a:pt x="279" y="575"/>
                  </a:cubicBezTo>
                  <a:cubicBezTo>
                    <a:pt x="181" y="837"/>
                    <a:pt x="0" y="1263"/>
                    <a:pt x="508" y="1558"/>
                  </a:cubicBezTo>
                  <a:cubicBezTo>
                    <a:pt x="1017" y="1853"/>
                    <a:pt x="1033" y="2001"/>
                    <a:pt x="1033" y="2001"/>
                  </a:cubicBezTo>
                  <a:cubicBezTo>
                    <a:pt x="1066" y="1755"/>
                    <a:pt x="1115" y="1525"/>
                    <a:pt x="1180" y="1296"/>
                  </a:cubicBezTo>
                  <a:cubicBezTo>
                    <a:pt x="1295" y="935"/>
                    <a:pt x="1115" y="525"/>
                    <a:pt x="787" y="362"/>
                  </a:cubicBezTo>
                  <a:cubicBezTo>
                    <a:pt x="345" y="100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19"/>
            <p:cNvSpPr/>
            <p:nvPr/>
          </p:nvSpPr>
          <p:spPr>
            <a:xfrm>
              <a:off x="8660659" y="3371445"/>
              <a:ext cx="227385" cy="158618"/>
            </a:xfrm>
            <a:custGeom>
              <a:rect b="b" l="l" r="r" t="t"/>
              <a:pathLst>
                <a:path extrusionOk="0" h="4860" w="6967">
                  <a:moveTo>
                    <a:pt x="1949" y="0"/>
                  </a:moveTo>
                  <a:cubicBezTo>
                    <a:pt x="1068" y="0"/>
                    <a:pt x="604" y="826"/>
                    <a:pt x="721" y="1362"/>
                  </a:cubicBezTo>
                  <a:cubicBezTo>
                    <a:pt x="836" y="1964"/>
                    <a:pt x="1403" y="2002"/>
                    <a:pt x="1542" y="2002"/>
                  </a:cubicBezTo>
                  <a:cubicBezTo>
                    <a:pt x="1562" y="2002"/>
                    <a:pt x="1574" y="2001"/>
                    <a:pt x="1574" y="2001"/>
                  </a:cubicBezTo>
                  <a:cubicBezTo>
                    <a:pt x="1311" y="1903"/>
                    <a:pt x="1197" y="1591"/>
                    <a:pt x="1328" y="1329"/>
                  </a:cubicBezTo>
                  <a:cubicBezTo>
                    <a:pt x="1365" y="1265"/>
                    <a:pt x="1408" y="1241"/>
                    <a:pt x="1455" y="1241"/>
                  </a:cubicBezTo>
                  <a:cubicBezTo>
                    <a:pt x="1553" y="1241"/>
                    <a:pt x="1670" y="1344"/>
                    <a:pt x="1803" y="1411"/>
                  </a:cubicBezTo>
                  <a:cubicBezTo>
                    <a:pt x="1841" y="1430"/>
                    <a:pt x="1877" y="1438"/>
                    <a:pt x="1911" y="1438"/>
                  </a:cubicBezTo>
                  <a:cubicBezTo>
                    <a:pt x="2053" y="1438"/>
                    <a:pt x="2160" y="1285"/>
                    <a:pt x="2213" y="1099"/>
                  </a:cubicBezTo>
                  <a:cubicBezTo>
                    <a:pt x="2253" y="960"/>
                    <a:pt x="2359" y="821"/>
                    <a:pt x="2543" y="821"/>
                  </a:cubicBezTo>
                  <a:cubicBezTo>
                    <a:pt x="2661" y="821"/>
                    <a:pt x="2813" y="879"/>
                    <a:pt x="3000" y="1034"/>
                  </a:cubicBezTo>
                  <a:cubicBezTo>
                    <a:pt x="3491" y="1411"/>
                    <a:pt x="3180" y="2148"/>
                    <a:pt x="3180" y="2148"/>
                  </a:cubicBezTo>
                  <a:cubicBezTo>
                    <a:pt x="3180" y="2148"/>
                    <a:pt x="3180" y="1542"/>
                    <a:pt x="2754" y="1476"/>
                  </a:cubicBezTo>
                  <a:cubicBezTo>
                    <a:pt x="2706" y="1463"/>
                    <a:pt x="2659" y="1456"/>
                    <a:pt x="2613" y="1456"/>
                  </a:cubicBezTo>
                  <a:cubicBezTo>
                    <a:pt x="2435" y="1456"/>
                    <a:pt x="2275" y="1553"/>
                    <a:pt x="2197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29" y="2657"/>
                    <a:pt x="2377" y="2738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60" y="3558"/>
                    <a:pt x="1656" y="3558"/>
                    <a:pt x="1656" y="3558"/>
                  </a:cubicBezTo>
                  <a:cubicBezTo>
                    <a:pt x="1803" y="3345"/>
                    <a:pt x="1770" y="3050"/>
                    <a:pt x="1574" y="2886"/>
                  </a:cubicBezTo>
                  <a:cubicBezTo>
                    <a:pt x="1574" y="3066"/>
                    <a:pt x="1459" y="3214"/>
                    <a:pt x="1295" y="3263"/>
                  </a:cubicBezTo>
                  <a:cubicBezTo>
                    <a:pt x="1016" y="3345"/>
                    <a:pt x="1016" y="3263"/>
                    <a:pt x="754" y="3492"/>
                  </a:cubicBezTo>
                  <a:cubicBezTo>
                    <a:pt x="623" y="3607"/>
                    <a:pt x="434" y="3636"/>
                    <a:pt x="279" y="3636"/>
                  </a:cubicBezTo>
                  <a:cubicBezTo>
                    <a:pt x="123" y="3636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0" y="3706"/>
                    <a:pt x="377" y="3755"/>
                    <a:pt x="590" y="3771"/>
                  </a:cubicBezTo>
                  <a:cubicBezTo>
                    <a:pt x="1033" y="3804"/>
                    <a:pt x="1475" y="3886"/>
                    <a:pt x="1901" y="3984"/>
                  </a:cubicBezTo>
                  <a:cubicBezTo>
                    <a:pt x="3082" y="4345"/>
                    <a:pt x="3786" y="4837"/>
                    <a:pt x="4688" y="4853"/>
                  </a:cubicBezTo>
                  <a:cubicBezTo>
                    <a:pt x="4753" y="4858"/>
                    <a:pt x="4818" y="4860"/>
                    <a:pt x="4883" y="4860"/>
                  </a:cubicBezTo>
                  <a:cubicBezTo>
                    <a:pt x="5276" y="4860"/>
                    <a:pt x="5664" y="4774"/>
                    <a:pt x="6016" y="4591"/>
                  </a:cubicBezTo>
                  <a:cubicBezTo>
                    <a:pt x="6753" y="4099"/>
                    <a:pt x="6966" y="3099"/>
                    <a:pt x="6475" y="2361"/>
                  </a:cubicBezTo>
                  <a:cubicBezTo>
                    <a:pt x="6252" y="2023"/>
                    <a:pt x="5892" y="1868"/>
                    <a:pt x="5552" y="1868"/>
                  </a:cubicBezTo>
                  <a:cubicBezTo>
                    <a:pt x="5216" y="1868"/>
                    <a:pt x="4900" y="2019"/>
                    <a:pt x="4754" y="2296"/>
                  </a:cubicBezTo>
                  <a:cubicBezTo>
                    <a:pt x="4508" y="2624"/>
                    <a:pt x="4557" y="3099"/>
                    <a:pt x="4852" y="3378"/>
                  </a:cubicBezTo>
                  <a:cubicBezTo>
                    <a:pt x="4868" y="3394"/>
                    <a:pt x="4885" y="3411"/>
                    <a:pt x="4917" y="3427"/>
                  </a:cubicBezTo>
                  <a:cubicBezTo>
                    <a:pt x="4917" y="3427"/>
                    <a:pt x="4934" y="3443"/>
                    <a:pt x="4950" y="3460"/>
                  </a:cubicBezTo>
                  <a:cubicBezTo>
                    <a:pt x="5053" y="3519"/>
                    <a:pt x="5181" y="3550"/>
                    <a:pt x="5305" y="3550"/>
                  </a:cubicBezTo>
                  <a:cubicBezTo>
                    <a:pt x="5558" y="3550"/>
                    <a:pt x="5797" y="3423"/>
                    <a:pt x="5786" y="3148"/>
                  </a:cubicBezTo>
                  <a:cubicBezTo>
                    <a:pt x="5800" y="2944"/>
                    <a:pt x="5639" y="2859"/>
                    <a:pt x="5460" y="2859"/>
                  </a:cubicBezTo>
                  <a:cubicBezTo>
                    <a:pt x="5207" y="2859"/>
                    <a:pt x="4917" y="3030"/>
                    <a:pt x="5032" y="3279"/>
                  </a:cubicBezTo>
                  <a:cubicBezTo>
                    <a:pt x="5032" y="3304"/>
                    <a:pt x="5032" y="3333"/>
                    <a:pt x="5006" y="3333"/>
                  </a:cubicBezTo>
                  <a:cubicBezTo>
                    <a:pt x="4979" y="3333"/>
                    <a:pt x="4926" y="3304"/>
                    <a:pt x="4819" y="3214"/>
                  </a:cubicBezTo>
                  <a:cubicBezTo>
                    <a:pt x="4704" y="3099"/>
                    <a:pt x="4639" y="2952"/>
                    <a:pt x="4639" y="2804"/>
                  </a:cubicBezTo>
                  <a:cubicBezTo>
                    <a:pt x="4639" y="2624"/>
                    <a:pt x="4704" y="2460"/>
                    <a:pt x="4819" y="2329"/>
                  </a:cubicBezTo>
                  <a:cubicBezTo>
                    <a:pt x="4944" y="2086"/>
                    <a:pt x="5212" y="1959"/>
                    <a:pt x="5500" y="1959"/>
                  </a:cubicBezTo>
                  <a:cubicBezTo>
                    <a:pt x="5815" y="1959"/>
                    <a:pt x="6155" y="2110"/>
                    <a:pt x="6360" y="2427"/>
                  </a:cubicBezTo>
                  <a:cubicBezTo>
                    <a:pt x="6376" y="2427"/>
                    <a:pt x="6376" y="2427"/>
                    <a:pt x="6376" y="2443"/>
                  </a:cubicBezTo>
                  <a:cubicBezTo>
                    <a:pt x="6589" y="2853"/>
                    <a:pt x="6573" y="3361"/>
                    <a:pt x="6344" y="3755"/>
                  </a:cubicBezTo>
                  <a:cubicBezTo>
                    <a:pt x="6064" y="4258"/>
                    <a:pt x="5425" y="4609"/>
                    <a:pt x="4595" y="4609"/>
                  </a:cubicBezTo>
                  <a:cubicBezTo>
                    <a:pt x="4208" y="4609"/>
                    <a:pt x="3780" y="4533"/>
                    <a:pt x="3328" y="4361"/>
                  </a:cubicBezTo>
                  <a:cubicBezTo>
                    <a:pt x="3278" y="4345"/>
                    <a:pt x="3049" y="4263"/>
                    <a:pt x="2901" y="4197"/>
                  </a:cubicBezTo>
                  <a:cubicBezTo>
                    <a:pt x="2475" y="3984"/>
                    <a:pt x="2033" y="3837"/>
                    <a:pt x="1574" y="3755"/>
                  </a:cubicBezTo>
                  <a:cubicBezTo>
                    <a:pt x="1754" y="3722"/>
                    <a:pt x="1951" y="3706"/>
                    <a:pt x="2164" y="3656"/>
                  </a:cubicBezTo>
                  <a:cubicBezTo>
                    <a:pt x="3901" y="3312"/>
                    <a:pt x="4163" y="837"/>
                    <a:pt x="2705" y="181"/>
                  </a:cubicBezTo>
                  <a:cubicBezTo>
                    <a:pt x="2427" y="55"/>
                    <a:pt x="2175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19"/>
            <p:cNvSpPr/>
            <p:nvPr/>
          </p:nvSpPr>
          <p:spPr>
            <a:xfrm>
              <a:off x="8771398" y="3457053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804"/>
                    <a:pt x="3557" y="1591"/>
                    <a:pt x="2901" y="2066"/>
                  </a:cubicBezTo>
                  <a:cubicBezTo>
                    <a:pt x="2499" y="2374"/>
                    <a:pt x="2009" y="2472"/>
                    <a:pt x="1547" y="2472"/>
                  </a:cubicBezTo>
                  <a:cubicBezTo>
                    <a:pt x="730" y="2472"/>
                    <a:pt x="0" y="2165"/>
                    <a:pt x="0" y="2164"/>
                  </a:cubicBezTo>
                  <a:lnTo>
                    <a:pt x="0" y="2164"/>
                  </a:lnTo>
                  <a:cubicBezTo>
                    <a:pt x="1344" y="2886"/>
                    <a:pt x="1836" y="2640"/>
                    <a:pt x="2213" y="3049"/>
                  </a:cubicBezTo>
                  <a:cubicBezTo>
                    <a:pt x="2379" y="3238"/>
                    <a:pt x="2551" y="3295"/>
                    <a:pt x="2710" y="3295"/>
                  </a:cubicBezTo>
                  <a:cubicBezTo>
                    <a:pt x="2897" y="3295"/>
                    <a:pt x="3065" y="3216"/>
                    <a:pt x="3180" y="3181"/>
                  </a:cubicBezTo>
                  <a:cubicBezTo>
                    <a:pt x="3203" y="3174"/>
                    <a:pt x="3228" y="3171"/>
                    <a:pt x="3252" y="3171"/>
                  </a:cubicBezTo>
                  <a:cubicBezTo>
                    <a:pt x="3346" y="3171"/>
                    <a:pt x="3439" y="3220"/>
                    <a:pt x="3491" y="3312"/>
                  </a:cubicBezTo>
                  <a:cubicBezTo>
                    <a:pt x="3524" y="3099"/>
                    <a:pt x="3475" y="2902"/>
                    <a:pt x="3360" y="2722"/>
                  </a:cubicBezTo>
                  <a:cubicBezTo>
                    <a:pt x="3180" y="2525"/>
                    <a:pt x="2787" y="2509"/>
                    <a:pt x="2721" y="2509"/>
                  </a:cubicBezTo>
                  <a:cubicBezTo>
                    <a:pt x="3278" y="2476"/>
                    <a:pt x="3786" y="2181"/>
                    <a:pt x="4098" y="1722"/>
                  </a:cubicBezTo>
                  <a:cubicBezTo>
                    <a:pt x="4655" y="935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19"/>
            <p:cNvSpPr/>
            <p:nvPr/>
          </p:nvSpPr>
          <p:spPr>
            <a:xfrm>
              <a:off x="8577205" y="3215013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5" y="0"/>
                    <a:pt x="976" y="149"/>
                    <a:pt x="705" y="450"/>
                  </a:cubicBezTo>
                  <a:cubicBezTo>
                    <a:pt x="0" y="1090"/>
                    <a:pt x="443" y="2139"/>
                    <a:pt x="1033" y="2352"/>
                  </a:cubicBezTo>
                  <a:cubicBezTo>
                    <a:pt x="1156" y="2409"/>
                    <a:pt x="1291" y="2438"/>
                    <a:pt x="1428" y="2438"/>
                  </a:cubicBezTo>
                  <a:cubicBezTo>
                    <a:pt x="1565" y="2438"/>
                    <a:pt x="1705" y="2409"/>
                    <a:pt x="1836" y="2352"/>
                  </a:cubicBezTo>
                  <a:lnTo>
                    <a:pt x="1869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16" y="2221"/>
                  </a:lnTo>
                  <a:cubicBezTo>
                    <a:pt x="2033" y="2188"/>
                    <a:pt x="2049" y="2172"/>
                    <a:pt x="2082" y="2155"/>
                  </a:cubicBezTo>
                  <a:cubicBezTo>
                    <a:pt x="2246" y="1975"/>
                    <a:pt x="2328" y="1745"/>
                    <a:pt x="2295" y="1499"/>
                  </a:cubicBezTo>
                  <a:cubicBezTo>
                    <a:pt x="2251" y="1162"/>
                    <a:pt x="2034" y="1020"/>
                    <a:pt x="1836" y="1020"/>
                  </a:cubicBezTo>
                  <a:cubicBezTo>
                    <a:pt x="1735" y="1020"/>
                    <a:pt x="1640" y="1056"/>
                    <a:pt x="1574" y="1122"/>
                  </a:cubicBezTo>
                  <a:cubicBezTo>
                    <a:pt x="1410" y="1303"/>
                    <a:pt x="1459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98" y="2024"/>
                    <a:pt x="1983" y="2204"/>
                    <a:pt x="1803" y="2303"/>
                  </a:cubicBezTo>
                  <a:cubicBezTo>
                    <a:pt x="1697" y="2348"/>
                    <a:pt x="1579" y="2373"/>
                    <a:pt x="1462" y="2373"/>
                  </a:cubicBezTo>
                  <a:cubicBezTo>
                    <a:pt x="1326" y="2373"/>
                    <a:pt x="1188" y="2340"/>
                    <a:pt x="1065" y="2270"/>
                  </a:cubicBezTo>
                  <a:cubicBezTo>
                    <a:pt x="525" y="2040"/>
                    <a:pt x="164" y="1106"/>
                    <a:pt x="803" y="565"/>
                  </a:cubicBezTo>
                  <a:cubicBezTo>
                    <a:pt x="1049" y="319"/>
                    <a:pt x="1393" y="172"/>
                    <a:pt x="1738" y="172"/>
                  </a:cubicBezTo>
                  <a:cubicBezTo>
                    <a:pt x="2492" y="205"/>
                    <a:pt x="3311" y="745"/>
                    <a:pt x="3442" y="2221"/>
                  </a:cubicBezTo>
                  <a:cubicBezTo>
                    <a:pt x="3491" y="2762"/>
                    <a:pt x="3442" y="3319"/>
                    <a:pt x="3278" y="3843"/>
                  </a:cubicBezTo>
                  <a:cubicBezTo>
                    <a:pt x="3164" y="4302"/>
                    <a:pt x="2950" y="4745"/>
                    <a:pt x="2672" y="5122"/>
                  </a:cubicBezTo>
                  <a:cubicBezTo>
                    <a:pt x="2262" y="5614"/>
                    <a:pt x="1754" y="6007"/>
                    <a:pt x="1180" y="6286"/>
                  </a:cubicBezTo>
                  <a:cubicBezTo>
                    <a:pt x="1819" y="6040"/>
                    <a:pt x="2377" y="5630"/>
                    <a:pt x="2803" y="5122"/>
                  </a:cubicBezTo>
                  <a:cubicBezTo>
                    <a:pt x="3557" y="4270"/>
                    <a:pt x="4458" y="2253"/>
                    <a:pt x="3180" y="614"/>
                  </a:cubicBezTo>
                  <a:cubicBezTo>
                    <a:pt x="2834" y="207"/>
                    <a:pt x="2311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19"/>
            <p:cNvSpPr/>
            <p:nvPr/>
          </p:nvSpPr>
          <p:spPr>
            <a:xfrm>
              <a:off x="8052916" y="4047922"/>
              <a:ext cx="295859" cy="206367"/>
            </a:xfrm>
            <a:custGeom>
              <a:rect b="b" l="l" r="r" t="t"/>
              <a:pathLst>
                <a:path extrusionOk="0" h="6323" w="9065">
                  <a:moveTo>
                    <a:pt x="2002" y="1"/>
                  </a:moveTo>
                  <a:cubicBezTo>
                    <a:pt x="1084" y="1"/>
                    <a:pt x="66" y="653"/>
                    <a:pt x="33" y="1845"/>
                  </a:cubicBezTo>
                  <a:cubicBezTo>
                    <a:pt x="1" y="2714"/>
                    <a:pt x="459" y="3533"/>
                    <a:pt x="1230" y="3943"/>
                  </a:cubicBezTo>
                  <a:cubicBezTo>
                    <a:pt x="1732" y="4194"/>
                    <a:pt x="2300" y="4298"/>
                    <a:pt x="2876" y="4298"/>
                  </a:cubicBezTo>
                  <a:cubicBezTo>
                    <a:pt x="3203" y="4298"/>
                    <a:pt x="3532" y="4265"/>
                    <a:pt x="3852" y="4205"/>
                  </a:cubicBezTo>
                  <a:cubicBezTo>
                    <a:pt x="4754" y="3959"/>
                    <a:pt x="5557" y="3615"/>
                    <a:pt x="6377" y="3418"/>
                  </a:cubicBezTo>
                  <a:cubicBezTo>
                    <a:pt x="6573" y="3371"/>
                    <a:pt x="6772" y="3348"/>
                    <a:pt x="6967" y="3348"/>
                  </a:cubicBezTo>
                  <a:cubicBezTo>
                    <a:pt x="7584" y="3348"/>
                    <a:pt x="8163" y="3584"/>
                    <a:pt x="8524" y="4058"/>
                  </a:cubicBezTo>
                  <a:cubicBezTo>
                    <a:pt x="8950" y="4648"/>
                    <a:pt x="8999" y="5582"/>
                    <a:pt x="8458" y="5975"/>
                  </a:cubicBezTo>
                  <a:cubicBezTo>
                    <a:pt x="8238" y="6137"/>
                    <a:pt x="7980" y="6212"/>
                    <a:pt x="7731" y="6212"/>
                  </a:cubicBezTo>
                  <a:cubicBezTo>
                    <a:pt x="7351" y="6212"/>
                    <a:pt x="6994" y="6037"/>
                    <a:pt x="6836" y="5730"/>
                  </a:cubicBezTo>
                  <a:cubicBezTo>
                    <a:pt x="6524" y="5238"/>
                    <a:pt x="6770" y="4582"/>
                    <a:pt x="7229" y="4451"/>
                  </a:cubicBezTo>
                  <a:cubicBezTo>
                    <a:pt x="7321" y="4414"/>
                    <a:pt x="7416" y="4397"/>
                    <a:pt x="7511" y="4397"/>
                  </a:cubicBezTo>
                  <a:cubicBezTo>
                    <a:pt x="7754" y="4397"/>
                    <a:pt x="7989" y="4513"/>
                    <a:pt x="8131" y="4713"/>
                  </a:cubicBezTo>
                  <a:cubicBezTo>
                    <a:pt x="8229" y="4894"/>
                    <a:pt x="8245" y="5107"/>
                    <a:pt x="8163" y="5287"/>
                  </a:cubicBezTo>
                  <a:cubicBezTo>
                    <a:pt x="8163" y="5326"/>
                    <a:pt x="8113" y="5405"/>
                    <a:pt x="8067" y="5405"/>
                  </a:cubicBezTo>
                  <a:cubicBezTo>
                    <a:pt x="8055" y="5405"/>
                    <a:pt x="8043" y="5399"/>
                    <a:pt x="8032" y="5385"/>
                  </a:cubicBezTo>
                  <a:cubicBezTo>
                    <a:pt x="7983" y="5336"/>
                    <a:pt x="8032" y="4976"/>
                    <a:pt x="7655" y="4926"/>
                  </a:cubicBezTo>
                  <a:cubicBezTo>
                    <a:pt x="7641" y="4925"/>
                    <a:pt x="7628" y="4924"/>
                    <a:pt x="7614" y="4924"/>
                  </a:cubicBezTo>
                  <a:cubicBezTo>
                    <a:pt x="7285" y="4924"/>
                    <a:pt x="7178" y="5489"/>
                    <a:pt x="7524" y="5631"/>
                  </a:cubicBezTo>
                  <a:cubicBezTo>
                    <a:pt x="7593" y="5664"/>
                    <a:pt x="7666" y="5679"/>
                    <a:pt x="7739" y="5679"/>
                  </a:cubicBezTo>
                  <a:cubicBezTo>
                    <a:pt x="7958" y="5679"/>
                    <a:pt x="8171" y="5538"/>
                    <a:pt x="8245" y="5303"/>
                  </a:cubicBezTo>
                  <a:cubicBezTo>
                    <a:pt x="8245" y="5303"/>
                    <a:pt x="8245" y="5287"/>
                    <a:pt x="8245" y="5287"/>
                  </a:cubicBezTo>
                  <a:lnTo>
                    <a:pt x="8245" y="5238"/>
                  </a:lnTo>
                  <a:lnTo>
                    <a:pt x="8245" y="5221"/>
                  </a:lnTo>
                  <a:cubicBezTo>
                    <a:pt x="8278" y="5107"/>
                    <a:pt x="8262" y="4976"/>
                    <a:pt x="8229" y="4844"/>
                  </a:cubicBezTo>
                  <a:cubicBezTo>
                    <a:pt x="8117" y="4533"/>
                    <a:pt x="7815" y="4344"/>
                    <a:pt x="7503" y="4344"/>
                  </a:cubicBezTo>
                  <a:cubicBezTo>
                    <a:pt x="7405" y="4344"/>
                    <a:pt x="7307" y="4363"/>
                    <a:pt x="7213" y="4402"/>
                  </a:cubicBezTo>
                  <a:cubicBezTo>
                    <a:pt x="6721" y="4533"/>
                    <a:pt x="6426" y="5221"/>
                    <a:pt x="6754" y="5779"/>
                  </a:cubicBezTo>
                  <a:cubicBezTo>
                    <a:pt x="6925" y="6122"/>
                    <a:pt x="7333" y="6322"/>
                    <a:pt x="7758" y="6322"/>
                  </a:cubicBezTo>
                  <a:cubicBezTo>
                    <a:pt x="8024" y="6322"/>
                    <a:pt x="8297" y="6244"/>
                    <a:pt x="8524" y="6074"/>
                  </a:cubicBezTo>
                  <a:cubicBezTo>
                    <a:pt x="8950" y="5746"/>
                    <a:pt x="9065" y="5140"/>
                    <a:pt x="8934" y="4582"/>
                  </a:cubicBezTo>
                  <a:cubicBezTo>
                    <a:pt x="8819" y="4058"/>
                    <a:pt x="8458" y="3173"/>
                    <a:pt x="7213" y="2894"/>
                  </a:cubicBezTo>
                  <a:cubicBezTo>
                    <a:pt x="7066" y="2861"/>
                    <a:pt x="6916" y="2847"/>
                    <a:pt x="6765" y="2847"/>
                  </a:cubicBezTo>
                  <a:cubicBezTo>
                    <a:pt x="5425" y="2847"/>
                    <a:pt x="3894" y="3984"/>
                    <a:pt x="2311" y="3984"/>
                  </a:cubicBezTo>
                  <a:cubicBezTo>
                    <a:pt x="2088" y="3984"/>
                    <a:pt x="1864" y="3962"/>
                    <a:pt x="1640" y="3910"/>
                  </a:cubicBezTo>
                  <a:cubicBezTo>
                    <a:pt x="1558" y="3877"/>
                    <a:pt x="1459" y="3861"/>
                    <a:pt x="1377" y="3828"/>
                  </a:cubicBezTo>
                  <a:lnTo>
                    <a:pt x="1312" y="3795"/>
                  </a:lnTo>
                  <a:cubicBezTo>
                    <a:pt x="591" y="3418"/>
                    <a:pt x="164" y="2664"/>
                    <a:pt x="181" y="1861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8"/>
                    <a:pt x="3098" y="566"/>
                  </a:cubicBezTo>
                  <a:cubicBezTo>
                    <a:pt x="3557" y="1025"/>
                    <a:pt x="3525" y="1779"/>
                    <a:pt x="3017" y="2173"/>
                  </a:cubicBezTo>
                  <a:cubicBezTo>
                    <a:pt x="2935" y="2238"/>
                    <a:pt x="2853" y="2271"/>
                    <a:pt x="2754" y="2304"/>
                  </a:cubicBezTo>
                  <a:cubicBezTo>
                    <a:pt x="2694" y="2321"/>
                    <a:pt x="2631" y="2329"/>
                    <a:pt x="2568" y="2329"/>
                  </a:cubicBezTo>
                  <a:cubicBezTo>
                    <a:pt x="2391" y="2329"/>
                    <a:pt x="2211" y="2265"/>
                    <a:pt x="2066" y="2156"/>
                  </a:cubicBezTo>
                  <a:cubicBezTo>
                    <a:pt x="1935" y="2074"/>
                    <a:pt x="1886" y="1927"/>
                    <a:pt x="1918" y="1779"/>
                  </a:cubicBezTo>
                  <a:lnTo>
                    <a:pt x="1918" y="1779"/>
                  </a:lnTo>
                  <a:cubicBezTo>
                    <a:pt x="1994" y="1855"/>
                    <a:pt x="2097" y="1895"/>
                    <a:pt x="2201" y="1895"/>
                  </a:cubicBezTo>
                  <a:cubicBezTo>
                    <a:pt x="2256" y="1895"/>
                    <a:pt x="2310" y="1884"/>
                    <a:pt x="2361" y="1861"/>
                  </a:cubicBezTo>
                  <a:cubicBezTo>
                    <a:pt x="2590" y="1730"/>
                    <a:pt x="2525" y="1320"/>
                    <a:pt x="2213" y="1222"/>
                  </a:cubicBezTo>
                  <a:cubicBezTo>
                    <a:pt x="2185" y="1215"/>
                    <a:pt x="2157" y="1211"/>
                    <a:pt x="2129" y="1211"/>
                  </a:cubicBezTo>
                  <a:cubicBezTo>
                    <a:pt x="1787" y="1211"/>
                    <a:pt x="1508" y="1748"/>
                    <a:pt x="1902" y="2173"/>
                  </a:cubicBezTo>
                  <a:cubicBezTo>
                    <a:pt x="2060" y="2318"/>
                    <a:pt x="2262" y="2401"/>
                    <a:pt x="2470" y="2401"/>
                  </a:cubicBezTo>
                  <a:cubicBezTo>
                    <a:pt x="2543" y="2401"/>
                    <a:pt x="2616" y="2391"/>
                    <a:pt x="2689" y="2369"/>
                  </a:cubicBezTo>
                  <a:cubicBezTo>
                    <a:pt x="2721" y="2369"/>
                    <a:pt x="2754" y="2369"/>
                    <a:pt x="2787" y="2353"/>
                  </a:cubicBezTo>
                  <a:lnTo>
                    <a:pt x="2869" y="2337"/>
                  </a:lnTo>
                  <a:lnTo>
                    <a:pt x="2885" y="2320"/>
                  </a:lnTo>
                  <a:cubicBezTo>
                    <a:pt x="3049" y="2255"/>
                    <a:pt x="3180" y="2140"/>
                    <a:pt x="3262" y="2009"/>
                  </a:cubicBezTo>
                  <a:cubicBezTo>
                    <a:pt x="3590" y="1550"/>
                    <a:pt x="3541" y="911"/>
                    <a:pt x="3164" y="501"/>
                  </a:cubicBezTo>
                  <a:cubicBezTo>
                    <a:pt x="2891" y="163"/>
                    <a:pt x="2459" y="1"/>
                    <a:pt x="20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19"/>
            <p:cNvSpPr/>
            <p:nvPr/>
          </p:nvSpPr>
          <p:spPr>
            <a:xfrm>
              <a:off x="8103210" y="4165254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11" y="1"/>
                  </a:moveTo>
                  <a:cubicBezTo>
                    <a:pt x="5261" y="1"/>
                    <a:pt x="4964" y="45"/>
                    <a:pt x="4623" y="168"/>
                  </a:cubicBezTo>
                  <a:cubicBezTo>
                    <a:pt x="3779" y="468"/>
                    <a:pt x="2592" y="1030"/>
                    <a:pt x="1426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67" y="1334"/>
                    <a:pt x="1344" y="1334"/>
                  </a:cubicBezTo>
                  <a:cubicBezTo>
                    <a:pt x="1371" y="1334"/>
                    <a:pt x="1399" y="1333"/>
                    <a:pt x="1426" y="1331"/>
                  </a:cubicBezTo>
                  <a:cubicBezTo>
                    <a:pt x="1951" y="1295"/>
                    <a:pt x="2185" y="1159"/>
                    <a:pt x="2317" y="1159"/>
                  </a:cubicBezTo>
                  <a:cubicBezTo>
                    <a:pt x="2363" y="1159"/>
                    <a:pt x="2397" y="1175"/>
                    <a:pt x="2426" y="1217"/>
                  </a:cubicBezTo>
                  <a:cubicBezTo>
                    <a:pt x="2499" y="1314"/>
                    <a:pt x="2409" y="1367"/>
                    <a:pt x="2263" y="1367"/>
                  </a:cubicBezTo>
                  <a:cubicBezTo>
                    <a:pt x="2213" y="1367"/>
                    <a:pt x="2157" y="1360"/>
                    <a:pt x="2098" y="1348"/>
                  </a:cubicBezTo>
                  <a:cubicBezTo>
                    <a:pt x="2051" y="1330"/>
                    <a:pt x="2000" y="1321"/>
                    <a:pt x="1948" y="1321"/>
                  </a:cubicBezTo>
                  <a:cubicBezTo>
                    <a:pt x="1856" y="1321"/>
                    <a:pt x="1762" y="1350"/>
                    <a:pt x="1689" y="1413"/>
                  </a:cubicBezTo>
                  <a:cubicBezTo>
                    <a:pt x="1514" y="1573"/>
                    <a:pt x="1709" y="2087"/>
                    <a:pt x="1361" y="2087"/>
                  </a:cubicBezTo>
                  <a:cubicBezTo>
                    <a:pt x="1351" y="2087"/>
                    <a:pt x="1340" y="2086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17" y="2459"/>
                    <a:pt x="2055" y="2459"/>
                  </a:cubicBezTo>
                  <a:cubicBezTo>
                    <a:pt x="2198" y="2459"/>
                    <a:pt x="2356" y="2419"/>
                    <a:pt x="2525" y="2315"/>
                  </a:cubicBezTo>
                  <a:cubicBezTo>
                    <a:pt x="3197" y="1872"/>
                    <a:pt x="2820" y="1381"/>
                    <a:pt x="3065" y="1249"/>
                  </a:cubicBezTo>
                  <a:cubicBezTo>
                    <a:pt x="3111" y="1226"/>
                    <a:pt x="3156" y="1216"/>
                    <a:pt x="3197" y="1216"/>
                  </a:cubicBezTo>
                  <a:cubicBezTo>
                    <a:pt x="3389" y="1216"/>
                    <a:pt x="3501" y="1446"/>
                    <a:pt x="3311" y="1676"/>
                  </a:cubicBezTo>
                  <a:cubicBezTo>
                    <a:pt x="3082" y="1938"/>
                    <a:pt x="2230" y="2889"/>
                    <a:pt x="3557" y="3708"/>
                  </a:cubicBezTo>
                  <a:lnTo>
                    <a:pt x="3557" y="3708"/>
                  </a:ln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21"/>
                    <a:pt x="4803" y="2708"/>
                    <a:pt x="4705" y="2200"/>
                  </a:cubicBezTo>
                  <a:cubicBezTo>
                    <a:pt x="4606" y="1708"/>
                    <a:pt x="4246" y="954"/>
                    <a:pt x="4836" y="512"/>
                  </a:cubicBezTo>
                  <a:cubicBezTo>
                    <a:pt x="5192" y="242"/>
                    <a:pt x="5497" y="142"/>
                    <a:pt x="5802" y="142"/>
                  </a:cubicBezTo>
                  <a:cubicBezTo>
                    <a:pt x="6015" y="142"/>
                    <a:pt x="6229" y="192"/>
                    <a:pt x="6458" y="266"/>
                  </a:cubicBezTo>
                  <a:cubicBezTo>
                    <a:pt x="6458" y="266"/>
                    <a:pt x="6127" y="1"/>
                    <a:pt x="551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19"/>
            <p:cNvSpPr/>
            <p:nvPr/>
          </p:nvSpPr>
          <p:spPr>
            <a:xfrm>
              <a:off x="8142245" y="4045246"/>
              <a:ext cx="117723" cy="82703"/>
            </a:xfrm>
            <a:custGeom>
              <a:rect b="b" l="l" r="r" t="t"/>
              <a:pathLst>
                <a:path extrusionOk="0" h="2534" w="3607">
                  <a:moveTo>
                    <a:pt x="1087" y="1"/>
                  </a:moveTo>
                  <a:cubicBezTo>
                    <a:pt x="497" y="1"/>
                    <a:pt x="1" y="124"/>
                    <a:pt x="1" y="124"/>
                  </a:cubicBezTo>
                  <a:cubicBezTo>
                    <a:pt x="1" y="124"/>
                    <a:pt x="952" y="206"/>
                    <a:pt x="1197" y="550"/>
                  </a:cubicBezTo>
                  <a:cubicBezTo>
                    <a:pt x="1361" y="747"/>
                    <a:pt x="1427" y="1025"/>
                    <a:pt x="1345" y="1271"/>
                  </a:cubicBezTo>
                  <a:cubicBezTo>
                    <a:pt x="1296" y="1501"/>
                    <a:pt x="1181" y="2156"/>
                    <a:pt x="2214" y="2156"/>
                  </a:cubicBezTo>
                  <a:cubicBezTo>
                    <a:pt x="3246" y="2173"/>
                    <a:pt x="3082" y="2533"/>
                    <a:pt x="3082" y="2533"/>
                  </a:cubicBezTo>
                  <a:cubicBezTo>
                    <a:pt x="3082" y="2533"/>
                    <a:pt x="3607" y="1763"/>
                    <a:pt x="2738" y="616"/>
                  </a:cubicBezTo>
                  <a:cubicBezTo>
                    <a:pt x="2361" y="124"/>
                    <a:pt x="1677" y="1"/>
                    <a:pt x="108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19"/>
            <p:cNvSpPr/>
            <p:nvPr/>
          </p:nvSpPr>
          <p:spPr>
            <a:xfrm>
              <a:off x="8095704" y="3958332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0"/>
                  </a:moveTo>
                  <a:lnTo>
                    <a:pt x="1115" y="0"/>
                  </a:lnTo>
                  <a:cubicBezTo>
                    <a:pt x="820" y="164"/>
                    <a:pt x="738" y="705"/>
                    <a:pt x="804" y="1443"/>
                  </a:cubicBezTo>
                  <a:cubicBezTo>
                    <a:pt x="870" y="2180"/>
                    <a:pt x="1" y="2623"/>
                    <a:pt x="1" y="2623"/>
                  </a:cubicBezTo>
                  <a:cubicBezTo>
                    <a:pt x="591" y="2410"/>
                    <a:pt x="1771" y="2672"/>
                    <a:pt x="2017" y="2016"/>
                  </a:cubicBezTo>
                  <a:cubicBezTo>
                    <a:pt x="2263" y="1361"/>
                    <a:pt x="1624" y="935"/>
                    <a:pt x="1263" y="738"/>
                  </a:cubicBezTo>
                  <a:cubicBezTo>
                    <a:pt x="919" y="541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19"/>
            <p:cNvSpPr/>
            <p:nvPr/>
          </p:nvSpPr>
          <p:spPr>
            <a:xfrm>
              <a:off x="7985519" y="3996322"/>
              <a:ext cx="103820" cy="140178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2" y="96"/>
                  </a:cubicBezTo>
                  <a:cubicBezTo>
                    <a:pt x="1851" y="96"/>
                    <a:pt x="1370" y="202"/>
                    <a:pt x="1230" y="689"/>
                  </a:cubicBezTo>
                  <a:cubicBezTo>
                    <a:pt x="1049" y="1295"/>
                    <a:pt x="1197" y="1688"/>
                    <a:pt x="1410" y="1869"/>
                  </a:cubicBezTo>
                  <a:cubicBezTo>
                    <a:pt x="1623" y="2065"/>
                    <a:pt x="1623" y="2426"/>
                    <a:pt x="1475" y="2492"/>
                  </a:cubicBezTo>
                  <a:cubicBezTo>
                    <a:pt x="1438" y="2509"/>
                    <a:pt x="1401" y="2516"/>
                    <a:pt x="1366" y="2516"/>
                  </a:cubicBezTo>
                  <a:cubicBezTo>
                    <a:pt x="1198" y="2516"/>
                    <a:pt x="1066" y="2343"/>
                    <a:pt x="1148" y="2180"/>
                  </a:cubicBezTo>
                  <a:cubicBezTo>
                    <a:pt x="1221" y="1946"/>
                    <a:pt x="1045" y="1711"/>
                    <a:pt x="819" y="1711"/>
                  </a:cubicBezTo>
                  <a:cubicBezTo>
                    <a:pt x="793" y="1711"/>
                    <a:pt x="766" y="1714"/>
                    <a:pt x="738" y="1721"/>
                  </a:cubicBezTo>
                  <a:cubicBezTo>
                    <a:pt x="677" y="1729"/>
                    <a:pt x="623" y="1733"/>
                    <a:pt x="575" y="1733"/>
                  </a:cubicBezTo>
                  <a:cubicBezTo>
                    <a:pt x="413" y="1733"/>
                    <a:pt x="317" y="1687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9" y="2918"/>
                  </a:cubicBezTo>
                  <a:cubicBezTo>
                    <a:pt x="1393" y="3344"/>
                    <a:pt x="1738" y="4032"/>
                    <a:pt x="2115" y="4295"/>
                  </a:cubicBezTo>
                  <a:cubicBezTo>
                    <a:pt x="2115" y="4295"/>
                    <a:pt x="1508" y="3344"/>
                    <a:pt x="2066" y="2475"/>
                  </a:cubicBezTo>
                  <a:cubicBezTo>
                    <a:pt x="2623" y="1606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19"/>
            <p:cNvSpPr/>
            <p:nvPr/>
          </p:nvSpPr>
          <p:spPr>
            <a:xfrm>
              <a:off x="7848572" y="3789140"/>
              <a:ext cx="264821" cy="263907"/>
            </a:xfrm>
            <a:custGeom>
              <a:rect b="b" l="l" r="r" t="t"/>
              <a:pathLst>
                <a:path extrusionOk="0" h="8086" w="8114">
                  <a:moveTo>
                    <a:pt x="2382" y="1"/>
                  </a:moveTo>
                  <a:cubicBezTo>
                    <a:pt x="2282" y="1"/>
                    <a:pt x="2181" y="8"/>
                    <a:pt x="2082" y="21"/>
                  </a:cubicBezTo>
                  <a:cubicBezTo>
                    <a:pt x="754" y="169"/>
                    <a:pt x="0" y="1972"/>
                    <a:pt x="787" y="3234"/>
                  </a:cubicBezTo>
                  <a:cubicBezTo>
                    <a:pt x="1376" y="4191"/>
                    <a:pt x="2454" y="4473"/>
                    <a:pt x="3416" y="4473"/>
                  </a:cubicBezTo>
                  <a:cubicBezTo>
                    <a:pt x="3525" y="4473"/>
                    <a:pt x="3632" y="4470"/>
                    <a:pt x="3737" y="4463"/>
                  </a:cubicBezTo>
                  <a:cubicBezTo>
                    <a:pt x="3950" y="4463"/>
                    <a:pt x="4196" y="4430"/>
                    <a:pt x="4442" y="4398"/>
                  </a:cubicBezTo>
                  <a:cubicBezTo>
                    <a:pt x="4442" y="4398"/>
                    <a:pt x="4638" y="4367"/>
                    <a:pt x="4932" y="4367"/>
                  </a:cubicBezTo>
                  <a:cubicBezTo>
                    <a:pt x="5419" y="4367"/>
                    <a:pt x="6177" y="4450"/>
                    <a:pt x="6770" y="4889"/>
                  </a:cubicBezTo>
                  <a:cubicBezTo>
                    <a:pt x="7163" y="5234"/>
                    <a:pt x="7425" y="5692"/>
                    <a:pt x="7507" y="6217"/>
                  </a:cubicBezTo>
                  <a:cubicBezTo>
                    <a:pt x="7507" y="6217"/>
                    <a:pt x="7671" y="7414"/>
                    <a:pt x="7097" y="8053"/>
                  </a:cubicBezTo>
                  <a:lnTo>
                    <a:pt x="7065" y="8086"/>
                  </a:lnTo>
                  <a:cubicBezTo>
                    <a:pt x="7065" y="8086"/>
                    <a:pt x="8114" y="7577"/>
                    <a:pt x="7983" y="5971"/>
                  </a:cubicBezTo>
                  <a:cubicBezTo>
                    <a:pt x="7874" y="4655"/>
                    <a:pt x="6811" y="4001"/>
                    <a:pt x="5471" y="4001"/>
                  </a:cubicBezTo>
                  <a:cubicBezTo>
                    <a:pt x="5193" y="4001"/>
                    <a:pt x="4902" y="4030"/>
                    <a:pt x="4606" y="4086"/>
                  </a:cubicBezTo>
                  <a:cubicBezTo>
                    <a:pt x="4104" y="4187"/>
                    <a:pt x="3649" y="4237"/>
                    <a:pt x="3240" y="4237"/>
                  </a:cubicBezTo>
                  <a:cubicBezTo>
                    <a:pt x="2714" y="4237"/>
                    <a:pt x="2263" y="4154"/>
                    <a:pt x="1885" y="3988"/>
                  </a:cubicBezTo>
                  <a:cubicBezTo>
                    <a:pt x="1492" y="3807"/>
                    <a:pt x="1147" y="3512"/>
                    <a:pt x="918" y="3135"/>
                  </a:cubicBezTo>
                  <a:cubicBezTo>
                    <a:pt x="197" y="1988"/>
                    <a:pt x="885" y="300"/>
                    <a:pt x="2098" y="152"/>
                  </a:cubicBezTo>
                  <a:cubicBezTo>
                    <a:pt x="2199" y="138"/>
                    <a:pt x="2301" y="130"/>
                    <a:pt x="2403" y="130"/>
                  </a:cubicBezTo>
                  <a:cubicBezTo>
                    <a:pt x="2877" y="130"/>
                    <a:pt x="3333" y="290"/>
                    <a:pt x="3590" y="628"/>
                  </a:cubicBezTo>
                  <a:cubicBezTo>
                    <a:pt x="3885" y="1021"/>
                    <a:pt x="3934" y="1545"/>
                    <a:pt x="3721" y="1988"/>
                  </a:cubicBezTo>
                  <a:cubicBezTo>
                    <a:pt x="3576" y="2330"/>
                    <a:pt x="3252" y="2535"/>
                    <a:pt x="2901" y="2535"/>
                  </a:cubicBezTo>
                  <a:cubicBezTo>
                    <a:pt x="2815" y="2535"/>
                    <a:pt x="2727" y="2522"/>
                    <a:pt x="2639" y="2496"/>
                  </a:cubicBezTo>
                  <a:cubicBezTo>
                    <a:pt x="2196" y="2398"/>
                    <a:pt x="2016" y="1955"/>
                    <a:pt x="2360" y="1906"/>
                  </a:cubicBezTo>
                  <a:cubicBezTo>
                    <a:pt x="2770" y="1841"/>
                    <a:pt x="2852" y="1496"/>
                    <a:pt x="2705" y="1201"/>
                  </a:cubicBezTo>
                  <a:cubicBezTo>
                    <a:pt x="2645" y="1082"/>
                    <a:pt x="2513" y="1016"/>
                    <a:pt x="2370" y="1016"/>
                  </a:cubicBezTo>
                  <a:cubicBezTo>
                    <a:pt x="2160" y="1016"/>
                    <a:pt x="1927" y="1158"/>
                    <a:pt x="1869" y="1480"/>
                  </a:cubicBezTo>
                  <a:cubicBezTo>
                    <a:pt x="1819" y="1759"/>
                    <a:pt x="1885" y="2037"/>
                    <a:pt x="2082" y="2234"/>
                  </a:cubicBezTo>
                  <a:cubicBezTo>
                    <a:pt x="2250" y="2427"/>
                    <a:pt x="2587" y="2591"/>
                    <a:pt x="2932" y="2591"/>
                  </a:cubicBezTo>
                  <a:cubicBezTo>
                    <a:pt x="3260" y="2591"/>
                    <a:pt x="3595" y="2444"/>
                    <a:pt x="3803" y="2037"/>
                  </a:cubicBezTo>
                  <a:cubicBezTo>
                    <a:pt x="4032" y="1562"/>
                    <a:pt x="4000" y="988"/>
                    <a:pt x="3688" y="562"/>
                  </a:cubicBezTo>
                  <a:cubicBezTo>
                    <a:pt x="3400" y="178"/>
                    <a:pt x="2895" y="1"/>
                    <a:pt x="23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19"/>
            <p:cNvSpPr/>
            <p:nvPr/>
          </p:nvSpPr>
          <p:spPr>
            <a:xfrm>
              <a:off x="7890805" y="3940839"/>
              <a:ext cx="152515" cy="77971"/>
            </a:xfrm>
            <a:custGeom>
              <a:rect b="b" l="l" r="r" t="t"/>
              <a:pathLst>
                <a:path extrusionOk="0" h="2389" w="4673">
                  <a:moveTo>
                    <a:pt x="3575" y="0"/>
                  </a:moveTo>
                  <a:cubicBezTo>
                    <a:pt x="3276" y="0"/>
                    <a:pt x="2924" y="41"/>
                    <a:pt x="2525" y="159"/>
                  </a:cubicBezTo>
                  <a:cubicBezTo>
                    <a:pt x="1971" y="326"/>
                    <a:pt x="1499" y="386"/>
                    <a:pt x="1111" y="386"/>
                  </a:cubicBezTo>
                  <a:cubicBezTo>
                    <a:pt x="581" y="386"/>
                    <a:pt x="209" y="273"/>
                    <a:pt x="1" y="159"/>
                  </a:cubicBezTo>
                  <a:lnTo>
                    <a:pt x="1" y="159"/>
                  </a:lnTo>
                  <a:cubicBezTo>
                    <a:pt x="132" y="274"/>
                    <a:pt x="263" y="389"/>
                    <a:pt x="378" y="536"/>
                  </a:cubicBezTo>
                  <a:cubicBezTo>
                    <a:pt x="453" y="641"/>
                    <a:pt x="597" y="1392"/>
                    <a:pt x="1187" y="1392"/>
                  </a:cubicBezTo>
                  <a:cubicBezTo>
                    <a:pt x="1241" y="1392"/>
                    <a:pt x="1299" y="1386"/>
                    <a:pt x="1361" y="1372"/>
                  </a:cubicBezTo>
                  <a:cubicBezTo>
                    <a:pt x="2083" y="1225"/>
                    <a:pt x="1952" y="766"/>
                    <a:pt x="2427" y="618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2" y="578"/>
                    <a:pt x="2975" y="785"/>
                    <a:pt x="2869" y="864"/>
                  </a:cubicBezTo>
                  <a:cubicBezTo>
                    <a:pt x="2814" y="899"/>
                    <a:pt x="2761" y="910"/>
                    <a:pt x="2706" y="910"/>
                  </a:cubicBezTo>
                  <a:cubicBezTo>
                    <a:pt x="2632" y="910"/>
                    <a:pt x="2554" y="890"/>
                    <a:pt x="2460" y="881"/>
                  </a:cubicBezTo>
                  <a:cubicBezTo>
                    <a:pt x="2446" y="878"/>
                    <a:pt x="2430" y="876"/>
                    <a:pt x="2413" y="876"/>
                  </a:cubicBezTo>
                  <a:cubicBezTo>
                    <a:pt x="2219" y="876"/>
                    <a:pt x="1817" y="1047"/>
                    <a:pt x="1968" y="1438"/>
                  </a:cubicBezTo>
                  <a:cubicBezTo>
                    <a:pt x="2132" y="1880"/>
                    <a:pt x="2378" y="2241"/>
                    <a:pt x="2115" y="2389"/>
                  </a:cubicBezTo>
                  <a:cubicBezTo>
                    <a:pt x="2115" y="2389"/>
                    <a:pt x="3033" y="2389"/>
                    <a:pt x="3345" y="2126"/>
                  </a:cubicBezTo>
                  <a:cubicBezTo>
                    <a:pt x="3705" y="1864"/>
                    <a:pt x="3853" y="1405"/>
                    <a:pt x="3722" y="995"/>
                  </a:cubicBezTo>
                  <a:cubicBezTo>
                    <a:pt x="3623" y="501"/>
                    <a:pt x="3938" y="201"/>
                    <a:pt x="4425" y="201"/>
                  </a:cubicBezTo>
                  <a:cubicBezTo>
                    <a:pt x="4504" y="201"/>
                    <a:pt x="4586" y="209"/>
                    <a:pt x="4672" y="225"/>
                  </a:cubicBezTo>
                  <a:cubicBezTo>
                    <a:pt x="4672" y="225"/>
                    <a:pt x="4271" y="0"/>
                    <a:pt x="35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19"/>
            <p:cNvSpPr/>
            <p:nvPr/>
          </p:nvSpPr>
          <p:spPr>
            <a:xfrm>
              <a:off x="7929872" y="3797821"/>
              <a:ext cx="104897" cy="109825"/>
            </a:xfrm>
            <a:custGeom>
              <a:rect b="b" l="l" r="r" t="t"/>
              <a:pathLst>
                <a:path extrusionOk="0" h="3365" w="3214">
                  <a:moveTo>
                    <a:pt x="1263" y="1"/>
                  </a:moveTo>
                  <a:lnTo>
                    <a:pt x="1263" y="1"/>
                  </a:lnTo>
                  <a:cubicBezTo>
                    <a:pt x="1689" y="444"/>
                    <a:pt x="1836" y="1083"/>
                    <a:pt x="1640" y="1656"/>
                  </a:cubicBezTo>
                  <a:cubicBezTo>
                    <a:pt x="1410" y="2418"/>
                    <a:pt x="886" y="2618"/>
                    <a:pt x="437" y="2618"/>
                  </a:cubicBezTo>
                  <a:cubicBezTo>
                    <a:pt x="276" y="2618"/>
                    <a:pt x="125" y="2592"/>
                    <a:pt x="1" y="2558"/>
                  </a:cubicBezTo>
                  <a:lnTo>
                    <a:pt x="1" y="2558"/>
                  </a:lnTo>
                  <a:cubicBezTo>
                    <a:pt x="1" y="2558"/>
                    <a:pt x="229" y="3365"/>
                    <a:pt x="1008" y="3365"/>
                  </a:cubicBezTo>
                  <a:cubicBezTo>
                    <a:pt x="1038" y="3365"/>
                    <a:pt x="1068" y="3364"/>
                    <a:pt x="1099" y="3361"/>
                  </a:cubicBezTo>
                  <a:cubicBezTo>
                    <a:pt x="1951" y="3296"/>
                    <a:pt x="1886" y="2640"/>
                    <a:pt x="1886" y="2361"/>
                  </a:cubicBezTo>
                  <a:cubicBezTo>
                    <a:pt x="1869" y="2083"/>
                    <a:pt x="1853" y="1853"/>
                    <a:pt x="1967" y="1853"/>
                  </a:cubicBezTo>
                  <a:cubicBezTo>
                    <a:pt x="2082" y="1853"/>
                    <a:pt x="2115" y="1952"/>
                    <a:pt x="2049" y="2148"/>
                  </a:cubicBezTo>
                  <a:cubicBezTo>
                    <a:pt x="1984" y="2345"/>
                    <a:pt x="1820" y="2984"/>
                    <a:pt x="2918" y="3099"/>
                  </a:cubicBezTo>
                  <a:cubicBezTo>
                    <a:pt x="2787" y="3001"/>
                    <a:pt x="2754" y="2820"/>
                    <a:pt x="2853" y="2689"/>
                  </a:cubicBezTo>
                  <a:cubicBezTo>
                    <a:pt x="3000" y="2427"/>
                    <a:pt x="3213" y="1984"/>
                    <a:pt x="2492" y="1361"/>
                  </a:cubicBezTo>
                  <a:cubicBezTo>
                    <a:pt x="1754" y="739"/>
                    <a:pt x="1689" y="296"/>
                    <a:pt x="126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19"/>
            <p:cNvSpPr/>
            <p:nvPr/>
          </p:nvSpPr>
          <p:spPr>
            <a:xfrm>
              <a:off x="7821287" y="3642271"/>
              <a:ext cx="62599" cy="250297"/>
            </a:xfrm>
            <a:custGeom>
              <a:rect b="b" l="l" r="r" t="t"/>
              <a:pathLst>
                <a:path extrusionOk="0" h="7669" w="1918">
                  <a:moveTo>
                    <a:pt x="631" y="0"/>
                  </a:moveTo>
                  <a:cubicBezTo>
                    <a:pt x="561" y="0"/>
                    <a:pt x="487" y="18"/>
                    <a:pt x="410" y="63"/>
                  </a:cubicBezTo>
                  <a:cubicBezTo>
                    <a:pt x="0" y="292"/>
                    <a:pt x="328" y="833"/>
                    <a:pt x="590" y="1095"/>
                  </a:cubicBezTo>
                  <a:cubicBezTo>
                    <a:pt x="852" y="1358"/>
                    <a:pt x="869" y="2636"/>
                    <a:pt x="738" y="3997"/>
                  </a:cubicBezTo>
                  <a:cubicBezTo>
                    <a:pt x="607" y="5357"/>
                    <a:pt x="754" y="7127"/>
                    <a:pt x="1459" y="7668"/>
                  </a:cubicBezTo>
                  <a:cubicBezTo>
                    <a:pt x="1459" y="7668"/>
                    <a:pt x="803" y="7045"/>
                    <a:pt x="951" y="5177"/>
                  </a:cubicBezTo>
                  <a:cubicBezTo>
                    <a:pt x="1098" y="3292"/>
                    <a:pt x="1918" y="1505"/>
                    <a:pt x="1180" y="374"/>
                  </a:cubicBezTo>
                  <a:cubicBezTo>
                    <a:pt x="1180" y="374"/>
                    <a:pt x="949" y="0"/>
                    <a:pt x="6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19"/>
            <p:cNvSpPr/>
            <p:nvPr/>
          </p:nvSpPr>
          <p:spPr>
            <a:xfrm>
              <a:off x="7665052" y="3609568"/>
              <a:ext cx="279312" cy="332217"/>
            </a:xfrm>
            <a:custGeom>
              <a:rect b="b" l="l" r="r" t="t"/>
              <a:pathLst>
                <a:path extrusionOk="0" h="10179" w="8558">
                  <a:moveTo>
                    <a:pt x="2275" y="0"/>
                  </a:moveTo>
                  <a:cubicBezTo>
                    <a:pt x="1364" y="0"/>
                    <a:pt x="525" y="449"/>
                    <a:pt x="296" y="1163"/>
                  </a:cubicBezTo>
                  <a:cubicBezTo>
                    <a:pt x="1" y="1966"/>
                    <a:pt x="411" y="2671"/>
                    <a:pt x="820" y="2884"/>
                  </a:cubicBezTo>
                  <a:cubicBezTo>
                    <a:pt x="1045" y="3036"/>
                    <a:pt x="1305" y="3101"/>
                    <a:pt x="1559" y="3101"/>
                  </a:cubicBezTo>
                  <a:cubicBezTo>
                    <a:pt x="2103" y="3101"/>
                    <a:pt x="2621" y="2805"/>
                    <a:pt x="2722" y="2425"/>
                  </a:cubicBezTo>
                  <a:cubicBezTo>
                    <a:pt x="2851" y="2036"/>
                    <a:pt x="2551" y="1648"/>
                    <a:pt x="2165" y="1648"/>
                  </a:cubicBezTo>
                  <a:cubicBezTo>
                    <a:pt x="2112" y="1648"/>
                    <a:pt x="2056" y="1655"/>
                    <a:pt x="2001" y="1671"/>
                  </a:cubicBezTo>
                  <a:cubicBezTo>
                    <a:pt x="1673" y="1737"/>
                    <a:pt x="1492" y="2081"/>
                    <a:pt x="1607" y="2376"/>
                  </a:cubicBezTo>
                  <a:cubicBezTo>
                    <a:pt x="1690" y="2625"/>
                    <a:pt x="1945" y="2660"/>
                    <a:pt x="2080" y="2660"/>
                  </a:cubicBezTo>
                  <a:cubicBezTo>
                    <a:pt x="2131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1"/>
                    <a:pt x="1625" y="2961"/>
                  </a:cubicBezTo>
                  <a:cubicBezTo>
                    <a:pt x="1428" y="2961"/>
                    <a:pt x="1205" y="2887"/>
                    <a:pt x="1001" y="2704"/>
                  </a:cubicBezTo>
                  <a:cubicBezTo>
                    <a:pt x="575" y="2327"/>
                    <a:pt x="493" y="1081"/>
                    <a:pt x="1214" y="507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3"/>
                    <a:pt x="2443" y="147"/>
                  </a:cubicBezTo>
                  <a:cubicBezTo>
                    <a:pt x="2574" y="147"/>
                    <a:pt x="2705" y="180"/>
                    <a:pt x="2837" y="212"/>
                  </a:cubicBezTo>
                  <a:cubicBezTo>
                    <a:pt x="3935" y="475"/>
                    <a:pt x="4656" y="1638"/>
                    <a:pt x="4885" y="2868"/>
                  </a:cubicBezTo>
                  <a:cubicBezTo>
                    <a:pt x="5115" y="4097"/>
                    <a:pt x="4885" y="5359"/>
                    <a:pt x="4951" y="6490"/>
                  </a:cubicBezTo>
                  <a:cubicBezTo>
                    <a:pt x="4902" y="7506"/>
                    <a:pt x="5295" y="8490"/>
                    <a:pt x="6049" y="9195"/>
                  </a:cubicBezTo>
                  <a:cubicBezTo>
                    <a:pt x="6738" y="9801"/>
                    <a:pt x="7623" y="10145"/>
                    <a:pt x="8557" y="10178"/>
                  </a:cubicBezTo>
                  <a:cubicBezTo>
                    <a:pt x="7639" y="10113"/>
                    <a:pt x="6770" y="9752"/>
                    <a:pt x="6098" y="9129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6"/>
                    <a:pt x="5049" y="2835"/>
                  </a:cubicBezTo>
                  <a:cubicBezTo>
                    <a:pt x="4803" y="1573"/>
                    <a:pt x="4049" y="327"/>
                    <a:pt x="2869" y="65"/>
                  </a:cubicBezTo>
                  <a:cubicBezTo>
                    <a:pt x="2671" y="21"/>
                    <a:pt x="2471" y="0"/>
                    <a:pt x="22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19"/>
            <p:cNvSpPr/>
            <p:nvPr/>
          </p:nvSpPr>
          <p:spPr>
            <a:xfrm>
              <a:off x="7729805" y="3655815"/>
              <a:ext cx="81333" cy="68996"/>
            </a:xfrm>
            <a:custGeom>
              <a:rect b="b" l="l" r="r" t="t"/>
              <a:pathLst>
                <a:path extrusionOk="0" h="2114" w="2492">
                  <a:moveTo>
                    <a:pt x="1802" y="1"/>
                  </a:moveTo>
                  <a:cubicBezTo>
                    <a:pt x="1321" y="1"/>
                    <a:pt x="1021" y="400"/>
                    <a:pt x="934" y="1090"/>
                  </a:cubicBezTo>
                  <a:cubicBezTo>
                    <a:pt x="855" y="1735"/>
                    <a:pt x="301" y="1799"/>
                    <a:pt x="85" y="1799"/>
                  </a:cubicBezTo>
                  <a:cubicBezTo>
                    <a:pt x="33" y="1799"/>
                    <a:pt x="0" y="1795"/>
                    <a:pt x="0" y="1795"/>
                  </a:cubicBezTo>
                  <a:lnTo>
                    <a:pt x="0" y="1795"/>
                  </a:lnTo>
                  <a:cubicBezTo>
                    <a:pt x="120" y="1860"/>
                    <a:pt x="694" y="2113"/>
                    <a:pt x="1230" y="2113"/>
                  </a:cubicBezTo>
                  <a:cubicBezTo>
                    <a:pt x="1501" y="2113"/>
                    <a:pt x="1763" y="2048"/>
                    <a:pt x="1951" y="1860"/>
                  </a:cubicBezTo>
                  <a:cubicBezTo>
                    <a:pt x="2492" y="1320"/>
                    <a:pt x="2115" y="615"/>
                    <a:pt x="1967" y="385"/>
                  </a:cubicBezTo>
                  <a:cubicBezTo>
                    <a:pt x="1869" y="271"/>
                    <a:pt x="1902" y="107"/>
                    <a:pt x="2016" y="25"/>
                  </a:cubicBezTo>
                  <a:cubicBezTo>
                    <a:pt x="1941" y="8"/>
                    <a:pt x="1870" y="1"/>
                    <a:pt x="18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19"/>
            <p:cNvSpPr/>
            <p:nvPr/>
          </p:nvSpPr>
          <p:spPr>
            <a:xfrm>
              <a:off x="7649027" y="3660874"/>
              <a:ext cx="157835" cy="178723"/>
            </a:xfrm>
            <a:custGeom>
              <a:rect b="b" l="l" r="r" t="t"/>
              <a:pathLst>
                <a:path extrusionOk="0" h="5476" w="4836">
                  <a:moveTo>
                    <a:pt x="475" y="1"/>
                  </a:moveTo>
                  <a:lnTo>
                    <a:pt x="475" y="1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2" y="3716"/>
                    <a:pt x="2128" y="3794"/>
                    <a:pt x="2453" y="3794"/>
                  </a:cubicBezTo>
                  <a:cubicBezTo>
                    <a:pt x="2549" y="3794"/>
                    <a:pt x="2606" y="3787"/>
                    <a:pt x="2606" y="3787"/>
                  </a:cubicBezTo>
                  <a:cubicBezTo>
                    <a:pt x="2344" y="3705"/>
                    <a:pt x="2295" y="3377"/>
                    <a:pt x="2475" y="3148"/>
                  </a:cubicBezTo>
                  <a:cubicBezTo>
                    <a:pt x="2639" y="2984"/>
                    <a:pt x="2606" y="2722"/>
                    <a:pt x="2426" y="2607"/>
                  </a:cubicBezTo>
                  <a:cubicBezTo>
                    <a:pt x="2295" y="2558"/>
                    <a:pt x="2033" y="2345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7"/>
                    <a:pt x="2869" y="3115"/>
                  </a:cubicBezTo>
                  <a:cubicBezTo>
                    <a:pt x="2819" y="3705"/>
                    <a:pt x="3082" y="3869"/>
                    <a:pt x="3491" y="4148"/>
                  </a:cubicBezTo>
                  <a:cubicBezTo>
                    <a:pt x="3885" y="4426"/>
                    <a:pt x="3655" y="4951"/>
                    <a:pt x="3655" y="4951"/>
                  </a:cubicBezTo>
                  <a:cubicBezTo>
                    <a:pt x="4360" y="4541"/>
                    <a:pt x="4196" y="3869"/>
                    <a:pt x="4114" y="3722"/>
                  </a:cubicBezTo>
                  <a:cubicBezTo>
                    <a:pt x="4032" y="3574"/>
                    <a:pt x="3836" y="3312"/>
                    <a:pt x="4065" y="3213"/>
                  </a:cubicBezTo>
                  <a:cubicBezTo>
                    <a:pt x="4079" y="3208"/>
                    <a:pt x="4092" y="3205"/>
                    <a:pt x="4104" y="3205"/>
                  </a:cubicBezTo>
                  <a:cubicBezTo>
                    <a:pt x="4306" y="3205"/>
                    <a:pt x="4392" y="3926"/>
                    <a:pt x="4377" y="4574"/>
                  </a:cubicBezTo>
                  <a:cubicBezTo>
                    <a:pt x="4360" y="4935"/>
                    <a:pt x="4524" y="5279"/>
                    <a:pt x="4836" y="5475"/>
                  </a:cubicBezTo>
                  <a:cubicBezTo>
                    <a:pt x="4704" y="5148"/>
                    <a:pt x="4639" y="4803"/>
                    <a:pt x="4655" y="4459"/>
                  </a:cubicBezTo>
                  <a:cubicBezTo>
                    <a:pt x="4639" y="3935"/>
                    <a:pt x="4737" y="3017"/>
                    <a:pt x="3836" y="2410"/>
                  </a:cubicBezTo>
                  <a:cubicBezTo>
                    <a:pt x="2918" y="1787"/>
                    <a:pt x="1820" y="2050"/>
                    <a:pt x="1033" y="1492"/>
                  </a:cubicBezTo>
                  <a:cubicBezTo>
                    <a:pt x="557" y="1148"/>
                    <a:pt x="344" y="558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19"/>
            <p:cNvSpPr/>
            <p:nvPr/>
          </p:nvSpPr>
          <p:spPr>
            <a:xfrm>
              <a:off x="7597655" y="3610449"/>
              <a:ext cx="96868" cy="63741"/>
            </a:xfrm>
            <a:custGeom>
              <a:rect b="b" l="l" r="r" t="t"/>
              <a:pathLst>
                <a:path extrusionOk="0" h="1953" w="2968">
                  <a:moveTo>
                    <a:pt x="2039" y="1"/>
                  </a:moveTo>
                  <a:cubicBezTo>
                    <a:pt x="328" y="1"/>
                    <a:pt x="279" y="1082"/>
                    <a:pt x="279" y="1365"/>
                  </a:cubicBezTo>
                  <a:cubicBezTo>
                    <a:pt x="279" y="1562"/>
                    <a:pt x="164" y="1726"/>
                    <a:pt x="1" y="1792"/>
                  </a:cubicBezTo>
                  <a:cubicBezTo>
                    <a:pt x="268" y="1904"/>
                    <a:pt x="502" y="1953"/>
                    <a:pt x="708" y="1953"/>
                  </a:cubicBezTo>
                  <a:cubicBezTo>
                    <a:pt x="1460" y="1953"/>
                    <a:pt x="1827" y="1307"/>
                    <a:pt x="2033" y="792"/>
                  </a:cubicBezTo>
                  <a:cubicBezTo>
                    <a:pt x="2197" y="415"/>
                    <a:pt x="2541" y="136"/>
                    <a:pt x="2967" y="87"/>
                  </a:cubicBezTo>
                  <a:cubicBezTo>
                    <a:pt x="2613" y="27"/>
                    <a:pt x="2306" y="1"/>
                    <a:pt x="203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19"/>
            <p:cNvSpPr/>
            <p:nvPr/>
          </p:nvSpPr>
          <p:spPr>
            <a:xfrm>
              <a:off x="7560220" y="3609601"/>
              <a:ext cx="47096" cy="37272"/>
            </a:xfrm>
            <a:custGeom>
              <a:rect b="b" l="l" r="r" t="t"/>
              <a:pathLst>
                <a:path extrusionOk="0" h="1142" w="1443">
                  <a:moveTo>
                    <a:pt x="475" y="0"/>
                  </a:moveTo>
                  <a:cubicBezTo>
                    <a:pt x="427" y="0"/>
                    <a:pt x="377" y="10"/>
                    <a:pt x="328" y="31"/>
                  </a:cubicBezTo>
                  <a:cubicBezTo>
                    <a:pt x="98" y="146"/>
                    <a:pt x="0" y="424"/>
                    <a:pt x="98" y="670"/>
                  </a:cubicBezTo>
                  <a:cubicBezTo>
                    <a:pt x="180" y="867"/>
                    <a:pt x="361" y="1031"/>
                    <a:pt x="574" y="1096"/>
                  </a:cubicBezTo>
                  <a:cubicBezTo>
                    <a:pt x="652" y="1127"/>
                    <a:pt x="735" y="1141"/>
                    <a:pt x="817" y="1141"/>
                  </a:cubicBezTo>
                  <a:cubicBezTo>
                    <a:pt x="961" y="1141"/>
                    <a:pt x="1105" y="1098"/>
                    <a:pt x="1229" y="1014"/>
                  </a:cubicBezTo>
                  <a:cubicBezTo>
                    <a:pt x="1361" y="883"/>
                    <a:pt x="1443" y="703"/>
                    <a:pt x="1443" y="506"/>
                  </a:cubicBezTo>
                  <a:lnTo>
                    <a:pt x="1443" y="506"/>
                  </a:lnTo>
                  <a:cubicBezTo>
                    <a:pt x="1442" y="506"/>
                    <a:pt x="1123" y="902"/>
                    <a:pt x="763" y="902"/>
                  </a:cubicBezTo>
                  <a:cubicBezTo>
                    <a:pt x="749" y="902"/>
                    <a:pt x="735" y="901"/>
                    <a:pt x="721" y="900"/>
                  </a:cubicBezTo>
                  <a:cubicBezTo>
                    <a:pt x="148" y="851"/>
                    <a:pt x="66" y="260"/>
                    <a:pt x="344" y="113"/>
                  </a:cubicBezTo>
                  <a:cubicBezTo>
                    <a:pt x="384" y="86"/>
                    <a:pt x="428" y="74"/>
                    <a:pt x="471" y="74"/>
                  </a:cubicBezTo>
                  <a:cubicBezTo>
                    <a:pt x="587" y="74"/>
                    <a:pt x="697" y="162"/>
                    <a:pt x="721" y="293"/>
                  </a:cubicBezTo>
                  <a:cubicBezTo>
                    <a:pt x="732" y="401"/>
                    <a:pt x="651" y="466"/>
                    <a:pt x="599" y="466"/>
                  </a:cubicBezTo>
                  <a:cubicBezTo>
                    <a:pt x="571" y="466"/>
                    <a:pt x="552" y="448"/>
                    <a:pt x="557" y="408"/>
                  </a:cubicBezTo>
                  <a:cubicBezTo>
                    <a:pt x="582" y="334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3"/>
                  </a:cubicBezTo>
                  <a:cubicBezTo>
                    <a:pt x="262" y="359"/>
                    <a:pt x="394" y="539"/>
                    <a:pt x="394" y="539"/>
                  </a:cubicBezTo>
                  <a:cubicBezTo>
                    <a:pt x="441" y="577"/>
                    <a:pt x="496" y="594"/>
                    <a:pt x="552" y="594"/>
                  </a:cubicBezTo>
                  <a:cubicBezTo>
                    <a:pt x="687" y="594"/>
                    <a:pt x="820" y="489"/>
                    <a:pt x="820" y="326"/>
                  </a:cubicBezTo>
                  <a:cubicBezTo>
                    <a:pt x="807" y="133"/>
                    <a:pt x="652" y="0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19"/>
            <p:cNvSpPr/>
            <p:nvPr/>
          </p:nvSpPr>
          <p:spPr>
            <a:xfrm>
              <a:off x="8218225" y="3846222"/>
              <a:ext cx="130550" cy="285480"/>
            </a:xfrm>
            <a:custGeom>
              <a:rect b="b" l="l" r="r" t="t"/>
              <a:pathLst>
                <a:path extrusionOk="0" h="8747" w="4000">
                  <a:moveTo>
                    <a:pt x="1894" y="0"/>
                  </a:moveTo>
                  <a:cubicBezTo>
                    <a:pt x="1745" y="0"/>
                    <a:pt x="1593" y="19"/>
                    <a:pt x="1443" y="59"/>
                  </a:cubicBezTo>
                  <a:cubicBezTo>
                    <a:pt x="689" y="255"/>
                    <a:pt x="132" y="911"/>
                    <a:pt x="66" y="1698"/>
                  </a:cubicBezTo>
                  <a:cubicBezTo>
                    <a:pt x="0" y="2485"/>
                    <a:pt x="410" y="3288"/>
                    <a:pt x="1000" y="3845"/>
                  </a:cubicBezTo>
                  <a:cubicBezTo>
                    <a:pt x="1590" y="4435"/>
                    <a:pt x="2361" y="4714"/>
                    <a:pt x="2902" y="5206"/>
                  </a:cubicBezTo>
                  <a:cubicBezTo>
                    <a:pt x="3443" y="5681"/>
                    <a:pt x="3770" y="6353"/>
                    <a:pt x="3820" y="7058"/>
                  </a:cubicBezTo>
                  <a:cubicBezTo>
                    <a:pt x="3852" y="7713"/>
                    <a:pt x="3492" y="8402"/>
                    <a:pt x="2918" y="8566"/>
                  </a:cubicBezTo>
                  <a:cubicBezTo>
                    <a:pt x="2786" y="8615"/>
                    <a:pt x="2651" y="8638"/>
                    <a:pt x="2519" y="8638"/>
                  </a:cubicBezTo>
                  <a:cubicBezTo>
                    <a:pt x="2081" y="8638"/>
                    <a:pt x="1684" y="8383"/>
                    <a:pt x="1558" y="7992"/>
                  </a:cubicBezTo>
                  <a:cubicBezTo>
                    <a:pt x="1345" y="7550"/>
                    <a:pt x="1541" y="7025"/>
                    <a:pt x="2000" y="6845"/>
                  </a:cubicBezTo>
                  <a:cubicBezTo>
                    <a:pt x="2082" y="6812"/>
                    <a:pt x="2180" y="6796"/>
                    <a:pt x="2262" y="6796"/>
                  </a:cubicBezTo>
                  <a:cubicBezTo>
                    <a:pt x="2262" y="6796"/>
                    <a:pt x="2292" y="6792"/>
                    <a:pt x="2339" y="6792"/>
                  </a:cubicBezTo>
                  <a:cubicBezTo>
                    <a:pt x="2480" y="6792"/>
                    <a:pt x="2775" y="6820"/>
                    <a:pt x="2885" y="7041"/>
                  </a:cubicBezTo>
                  <a:cubicBezTo>
                    <a:pt x="2885" y="7041"/>
                    <a:pt x="2894" y="7076"/>
                    <a:pt x="2867" y="7076"/>
                  </a:cubicBezTo>
                  <a:cubicBezTo>
                    <a:pt x="2857" y="7076"/>
                    <a:pt x="2842" y="7071"/>
                    <a:pt x="2820" y="7058"/>
                  </a:cubicBezTo>
                  <a:cubicBezTo>
                    <a:pt x="2758" y="7024"/>
                    <a:pt x="2688" y="7007"/>
                    <a:pt x="2617" y="7007"/>
                  </a:cubicBezTo>
                  <a:cubicBezTo>
                    <a:pt x="2517" y="7007"/>
                    <a:pt x="2414" y="7040"/>
                    <a:pt x="2328" y="7107"/>
                  </a:cubicBezTo>
                  <a:cubicBezTo>
                    <a:pt x="2082" y="7353"/>
                    <a:pt x="2131" y="7779"/>
                    <a:pt x="2443" y="7927"/>
                  </a:cubicBezTo>
                  <a:cubicBezTo>
                    <a:pt x="2529" y="7970"/>
                    <a:pt x="2619" y="7991"/>
                    <a:pt x="2706" y="7991"/>
                  </a:cubicBezTo>
                  <a:cubicBezTo>
                    <a:pt x="3015" y="7991"/>
                    <a:pt x="3279" y="7724"/>
                    <a:pt x="3164" y="7238"/>
                  </a:cubicBezTo>
                  <a:cubicBezTo>
                    <a:pt x="3062" y="6904"/>
                    <a:pt x="2755" y="6686"/>
                    <a:pt x="2424" y="6686"/>
                  </a:cubicBezTo>
                  <a:cubicBezTo>
                    <a:pt x="2381" y="6686"/>
                    <a:pt x="2338" y="6690"/>
                    <a:pt x="2295" y="6697"/>
                  </a:cubicBezTo>
                  <a:cubicBezTo>
                    <a:pt x="2180" y="6697"/>
                    <a:pt x="2066" y="6730"/>
                    <a:pt x="1967" y="6779"/>
                  </a:cubicBezTo>
                  <a:cubicBezTo>
                    <a:pt x="1492" y="7009"/>
                    <a:pt x="1295" y="7550"/>
                    <a:pt x="1476" y="8025"/>
                  </a:cubicBezTo>
                  <a:cubicBezTo>
                    <a:pt x="1618" y="8452"/>
                    <a:pt x="2077" y="8746"/>
                    <a:pt x="2571" y="8746"/>
                  </a:cubicBezTo>
                  <a:cubicBezTo>
                    <a:pt x="2702" y="8746"/>
                    <a:pt x="2836" y="8725"/>
                    <a:pt x="2967" y="8681"/>
                  </a:cubicBezTo>
                  <a:cubicBezTo>
                    <a:pt x="3623" y="8500"/>
                    <a:pt x="4000" y="7763"/>
                    <a:pt x="3984" y="7041"/>
                  </a:cubicBezTo>
                  <a:cubicBezTo>
                    <a:pt x="3934" y="6287"/>
                    <a:pt x="3574" y="5583"/>
                    <a:pt x="3016" y="5091"/>
                  </a:cubicBezTo>
                  <a:cubicBezTo>
                    <a:pt x="2443" y="4550"/>
                    <a:pt x="1672" y="4271"/>
                    <a:pt x="1131" y="3714"/>
                  </a:cubicBezTo>
                  <a:cubicBezTo>
                    <a:pt x="574" y="3157"/>
                    <a:pt x="181" y="2435"/>
                    <a:pt x="230" y="1714"/>
                  </a:cubicBezTo>
                  <a:cubicBezTo>
                    <a:pt x="263" y="1255"/>
                    <a:pt x="476" y="829"/>
                    <a:pt x="820" y="550"/>
                  </a:cubicBezTo>
                  <a:cubicBezTo>
                    <a:pt x="984" y="436"/>
                    <a:pt x="1164" y="337"/>
                    <a:pt x="1345" y="288"/>
                  </a:cubicBezTo>
                  <a:cubicBezTo>
                    <a:pt x="1492" y="247"/>
                    <a:pt x="1644" y="227"/>
                    <a:pt x="1795" y="227"/>
                  </a:cubicBezTo>
                  <a:cubicBezTo>
                    <a:pt x="1947" y="227"/>
                    <a:pt x="2099" y="247"/>
                    <a:pt x="2246" y="288"/>
                  </a:cubicBezTo>
                  <a:cubicBezTo>
                    <a:pt x="3262" y="550"/>
                    <a:pt x="3590" y="1927"/>
                    <a:pt x="2902" y="2583"/>
                  </a:cubicBezTo>
                  <a:cubicBezTo>
                    <a:pt x="2771" y="2714"/>
                    <a:pt x="2590" y="2812"/>
                    <a:pt x="2394" y="2845"/>
                  </a:cubicBezTo>
                  <a:cubicBezTo>
                    <a:pt x="2332" y="2854"/>
                    <a:pt x="2274" y="2858"/>
                    <a:pt x="2218" y="2858"/>
                  </a:cubicBezTo>
                  <a:cubicBezTo>
                    <a:pt x="1757" y="2858"/>
                    <a:pt x="1514" y="2575"/>
                    <a:pt x="1558" y="2370"/>
                  </a:cubicBezTo>
                  <a:cubicBezTo>
                    <a:pt x="1558" y="2370"/>
                    <a:pt x="1558" y="2354"/>
                    <a:pt x="1623" y="2354"/>
                  </a:cubicBezTo>
                  <a:cubicBezTo>
                    <a:pt x="1634" y="2354"/>
                    <a:pt x="1653" y="2354"/>
                    <a:pt x="1680" y="2354"/>
                  </a:cubicBezTo>
                  <a:cubicBezTo>
                    <a:pt x="1818" y="2354"/>
                    <a:pt x="2139" y="2331"/>
                    <a:pt x="2262" y="2042"/>
                  </a:cubicBezTo>
                  <a:cubicBezTo>
                    <a:pt x="2382" y="1683"/>
                    <a:pt x="2091" y="1345"/>
                    <a:pt x="1758" y="1345"/>
                  </a:cubicBezTo>
                  <a:cubicBezTo>
                    <a:pt x="1681" y="1345"/>
                    <a:pt x="1602" y="1363"/>
                    <a:pt x="1525" y="1403"/>
                  </a:cubicBezTo>
                  <a:cubicBezTo>
                    <a:pt x="902" y="1780"/>
                    <a:pt x="1049" y="2731"/>
                    <a:pt x="1754" y="2894"/>
                  </a:cubicBezTo>
                  <a:cubicBezTo>
                    <a:pt x="1929" y="2975"/>
                    <a:pt x="2113" y="3013"/>
                    <a:pt x="2294" y="3013"/>
                  </a:cubicBezTo>
                  <a:cubicBezTo>
                    <a:pt x="2743" y="3013"/>
                    <a:pt x="3176" y="2779"/>
                    <a:pt x="3410" y="2370"/>
                  </a:cubicBezTo>
                  <a:cubicBezTo>
                    <a:pt x="3672" y="1813"/>
                    <a:pt x="3623" y="1173"/>
                    <a:pt x="3279" y="682"/>
                  </a:cubicBezTo>
                  <a:cubicBezTo>
                    <a:pt x="2945" y="246"/>
                    <a:pt x="2432" y="0"/>
                    <a:pt x="18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19"/>
            <p:cNvSpPr/>
            <p:nvPr/>
          </p:nvSpPr>
          <p:spPr>
            <a:xfrm>
              <a:off x="8289897" y="3954579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214" y="1"/>
                  </a:moveTo>
                  <a:cubicBezTo>
                    <a:pt x="214" y="1"/>
                    <a:pt x="247" y="83"/>
                    <a:pt x="116" y="460"/>
                  </a:cubicBezTo>
                  <a:cubicBezTo>
                    <a:pt x="1" y="853"/>
                    <a:pt x="329" y="1115"/>
                    <a:pt x="968" y="1394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4"/>
                    <a:pt x="886" y="328"/>
                    <a:pt x="689" y="328"/>
                  </a:cubicBezTo>
                  <a:cubicBezTo>
                    <a:pt x="675" y="330"/>
                    <a:pt x="661" y="330"/>
                    <a:pt x="647" y="330"/>
                  </a:cubicBezTo>
                  <a:cubicBezTo>
                    <a:pt x="478" y="330"/>
                    <a:pt x="392" y="239"/>
                    <a:pt x="361" y="148"/>
                  </a:cubicBezTo>
                  <a:cubicBezTo>
                    <a:pt x="345" y="66"/>
                    <a:pt x="214" y="1"/>
                    <a:pt x="2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19"/>
            <p:cNvSpPr/>
            <p:nvPr/>
          </p:nvSpPr>
          <p:spPr>
            <a:xfrm>
              <a:off x="8114992" y="3721874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32"/>
                    <a:pt x="1229" y="312"/>
                    <a:pt x="1115" y="410"/>
                  </a:cubicBezTo>
                  <a:cubicBezTo>
                    <a:pt x="901" y="590"/>
                    <a:pt x="361" y="1213"/>
                    <a:pt x="754" y="1836"/>
                  </a:cubicBezTo>
                  <a:cubicBezTo>
                    <a:pt x="1196" y="2525"/>
                    <a:pt x="1787" y="2295"/>
                    <a:pt x="1983" y="2885"/>
                  </a:cubicBezTo>
                  <a:cubicBezTo>
                    <a:pt x="1983" y="2885"/>
                    <a:pt x="2065" y="3180"/>
                    <a:pt x="1869" y="3279"/>
                  </a:cubicBezTo>
                  <a:cubicBezTo>
                    <a:pt x="1837" y="3296"/>
                    <a:pt x="1807" y="3303"/>
                    <a:pt x="1778" y="3303"/>
                  </a:cubicBezTo>
                  <a:cubicBezTo>
                    <a:pt x="1641" y="3303"/>
                    <a:pt x="1541" y="3130"/>
                    <a:pt x="1541" y="2967"/>
                  </a:cubicBezTo>
                  <a:cubicBezTo>
                    <a:pt x="1475" y="2672"/>
                    <a:pt x="1229" y="2443"/>
                    <a:pt x="918" y="2394"/>
                  </a:cubicBezTo>
                  <a:cubicBezTo>
                    <a:pt x="541" y="2344"/>
                    <a:pt x="492" y="2230"/>
                    <a:pt x="492" y="2230"/>
                  </a:cubicBezTo>
                  <a:lnTo>
                    <a:pt x="492" y="2230"/>
                  </a:lnTo>
                  <a:cubicBezTo>
                    <a:pt x="541" y="2377"/>
                    <a:pt x="541" y="2525"/>
                    <a:pt x="508" y="2656"/>
                  </a:cubicBezTo>
                  <a:cubicBezTo>
                    <a:pt x="459" y="2803"/>
                    <a:pt x="147" y="3311"/>
                    <a:pt x="721" y="3688"/>
                  </a:cubicBezTo>
                  <a:cubicBezTo>
                    <a:pt x="1295" y="4065"/>
                    <a:pt x="1573" y="3869"/>
                    <a:pt x="1672" y="4508"/>
                  </a:cubicBezTo>
                  <a:cubicBezTo>
                    <a:pt x="1787" y="5147"/>
                    <a:pt x="1836" y="5918"/>
                    <a:pt x="2180" y="6245"/>
                  </a:cubicBezTo>
                  <a:cubicBezTo>
                    <a:pt x="2065" y="6180"/>
                    <a:pt x="1967" y="6082"/>
                    <a:pt x="1918" y="5967"/>
                  </a:cubicBezTo>
                  <a:cubicBezTo>
                    <a:pt x="1766" y="5632"/>
                    <a:pt x="1444" y="5439"/>
                    <a:pt x="1084" y="5439"/>
                  </a:cubicBezTo>
                  <a:cubicBezTo>
                    <a:pt x="1056" y="5439"/>
                    <a:pt x="1028" y="5440"/>
                    <a:pt x="1000" y="5442"/>
                  </a:cubicBezTo>
                  <a:cubicBezTo>
                    <a:pt x="977" y="5443"/>
                    <a:pt x="955" y="5443"/>
                    <a:pt x="934" y="5443"/>
                  </a:cubicBezTo>
                  <a:cubicBezTo>
                    <a:pt x="421" y="5443"/>
                    <a:pt x="359" y="5257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31"/>
                    <a:pt x="934" y="6622"/>
                  </a:cubicBezTo>
                  <a:cubicBezTo>
                    <a:pt x="1869" y="7114"/>
                    <a:pt x="1787" y="6737"/>
                    <a:pt x="3081" y="7803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9" y="8699"/>
                    <a:pt x="4270" y="8697"/>
                    <a:pt x="4242" y="8697"/>
                  </a:cubicBezTo>
                  <a:cubicBezTo>
                    <a:pt x="4075" y="8697"/>
                    <a:pt x="3917" y="8779"/>
                    <a:pt x="3819" y="8934"/>
                  </a:cubicBezTo>
                  <a:cubicBezTo>
                    <a:pt x="3622" y="9229"/>
                    <a:pt x="3721" y="9655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256" y="9573"/>
                    <a:pt x="4408" y="9673"/>
                    <a:pt x="4575" y="9673"/>
                  </a:cubicBezTo>
                  <a:cubicBezTo>
                    <a:pt x="4669" y="9673"/>
                    <a:pt x="4767" y="9641"/>
                    <a:pt x="4868" y="9540"/>
                  </a:cubicBezTo>
                  <a:cubicBezTo>
                    <a:pt x="4988" y="9427"/>
                    <a:pt x="5184" y="9329"/>
                    <a:pt x="5413" y="9329"/>
                  </a:cubicBezTo>
                  <a:cubicBezTo>
                    <a:pt x="5716" y="9329"/>
                    <a:pt x="6075" y="9500"/>
                    <a:pt x="6393" y="10032"/>
                  </a:cubicBezTo>
                  <a:cubicBezTo>
                    <a:pt x="6393" y="10032"/>
                    <a:pt x="6147" y="9229"/>
                    <a:pt x="4835" y="8704"/>
                  </a:cubicBezTo>
                  <a:cubicBezTo>
                    <a:pt x="3114" y="7983"/>
                    <a:pt x="2032" y="6278"/>
                    <a:pt x="2131" y="4426"/>
                  </a:cubicBezTo>
                  <a:cubicBezTo>
                    <a:pt x="2213" y="2197"/>
                    <a:pt x="3508" y="672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19"/>
            <p:cNvSpPr/>
            <p:nvPr/>
          </p:nvSpPr>
          <p:spPr>
            <a:xfrm>
              <a:off x="8175470" y="3638681"/>
              <a:ext cx="95758" cy="350723"/>
            </a:xfrm>
            <a:custGeom>
              <a:rect b="b" l="l" r="r" t="t"/>
              <a:pathLst>
                <a:path extrusionOk="0" h="10746" w="2934">
                  <a:moveTo>
                    <a:pt x="1295" y="0"/>
                  </a:moveTo>
                  <a:cubicBezTo>
                    <a:pt x="712" y="0"/>
                    <a:pt x="160" y="379"/>
                    <a:pt x="97" y="910"/>
                  </a:cubicBezTo>
                  <a:cubicBezTo>
                    <a:pt x="1" y="1443"/>
                    <a:pt x="412" y="1960"/>
                    <a:pt x="957" y="1960"/>
                  </a:cubicBezTo>
                  <a:cubicBezTo>
                    <a:pt x="966" y="1960"/>
                    <a:pt x="974" y="1960"/>
                    <a:pt x="983" y="1959"/>
                  </a:cubicBezTo>
                  <a:cubicBezTo>
                    <a:pt x="997" y="1960"/>
                    <a:pt x="1011" y="1961"/>
                    <a:pt x="1025" y="1961"/>
                  </a:cubicBezTo>
                  <a:cubicBezTo>
                    <a:pt x="1571" y="1961"/>
                    <a:pt x="1846" y="1346"/>
                    <a:pt x="1638" y="1074"/>
                  </a:cubicBezTo>
                  <a:cubicBezTo>
                    <a:pt x="1562" y="956"/>
                    <a:pt x="1444" y="904"/>
                    <a:pt x="1327" y="904"/>
                  </a:cubicBezTo>
                  <a:cubicBezTo>
                    <a:pt x="1120" y="904"/>
                    <a:pt x="912" y="1068"/>
                    <a:pt x="933" y="1320"/>
                  </a:cubicBezTo>
                  <a:cubicBezTo>
                    <a:pt x="950" y="1648"/>
                    <a:pt x="1294" y="1615"/>
                    <a:pt x="1343" y="1664"/>
                  </a:cubicBezTo>
                  <a:cubicBezTo>
                    <a:pt x="1376" y="1697"/>
                    <a:pt x="1343" y="1763"/>
                    <a:pt x="1343" y="1763"/>
                  </a:cubicBezTo>
                  <a:cubicBezTo>
                    <a:pt x="1294" y="1828"/>
                    <a:pt x="1228" y="1877"/>
                    <a:pt x="1163" y="1894"/>
                  </a:cubicBezTo>
                  <a:cubicBezTo>
                    <a:pt x="1147" y="1910"/>
                    <a:pt x="1130" y="1910"/>
                    <a:pt x="1114" y="1927"/>
                  </a:cubicBezTo>
                  <a:lnTo>
                    <a:pt x="1097" y="1927"/>
                  </a:lnTo>
                  <a:cubicBezTo>
                    <a:pt x="1065" y="1930"/>
                    <a:pt x="1032" y="1932"/>
                    <a:pt x="1000" y="1932"/>
                  </a:cubicBezTo>
                  <a:cubicBezTo>
                    <a:pt x="473" y="1932"/>
                    <a:pt x="71" y="1436"/>
                    <a:pt x="179" y="910"/>
                  </a:cubicBezTo>
                  <a:cubicBezTo>
                    <a:pt x="251" y="439"/>
                    <a:pt x="745" y="122"/>
                    <a:pt x="1262" y="122"/>
                  </a:cubicBezTo>
                  <a:cubicBezTo>
                    <a:pt x="1572" y="122"/>
                    <a:pt x="1890" y="236"/>
                    <a:pt x="2130" y="500"/>
                  </a:cubicBezTo>
                  <a:cubicBezTo>
                    <a:pt x="2753" y="1254"/>
                    <a:pt x="2622" y="2435"/>
                    <a:pt x="2245" y="3451"/>
                  </a:cubicBezTo>
                  <a:cubicBezTo>
                    <a:pt x="1425" y="5467"/>
                    <a:pt x="540" y="7500"/>
                    <a:pt x="1147" y="8975"/>
                  </a:cubicBezTo>
                  <a:cubicBezTo>
                    <a:pt x="1425" y="9729"/>
                    <a:pt x="1966" y="10352"/>
                    <a:pt x="2671" y="10745"/>
                  </a:cubicBezTo>
                  <a:cubicBezTo>
                    <a:pt x="1999" y="10335"/>
                    <a:pt x="1491" y="9696"/>
                    <a:pt x="1228" y="8942"/>
                  </a:cubicBezTo>
                  <a:cubicBezTo>
                    <a:pt x="688" y="7500"/>
                    <a:pt x="1556" y="5549"/>
                    <a:pt x="2409" y="3500"/>
                  </a:cubicBezTo>
                  <a:cubicBezTo>
                    <a:pt x="2786" y="2484"/>
                    <a:pt x="2933" y="1238"/>
                    <a:pt x="2245" y="419"/>
                  </a:cubicBezTo>
                  <a:cubicBezTo>
                    <a:pt x="1976" y="125"/>
                    <a:pt x="1630" y="0"/>
                    <a:pt x="1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19"/>
            <p:cNvSpPr/>
            <p:nvPr/>
          </p:nvSpPr>
          <p:spPr>
            <a:xfrm>
              <a:off x="8286176" y="3741130"/>
              <a:ext cx="124120" cy="121999"/>
            </a:xfrm>
            <a:custGeom>
              <a:rect b="b" l="l" r="r" t="t"/>
              <a:pathLst>
                <a:path extrusionOk="0" h="3738" w="3803">
                  <a:moveTo>
                    <a:pt x="3295" y="0"/>
                  </a:moveTo>
                  <a:lnTo>
                    <a:pt x="3295" y="0"/>
                  </a:lnTo>
                  <a:cubicBezTo>
                    <a:pt x="3295" y="1"/>
                    <a:pt x="3309" y="268"/>
                    <a:pt x="3128" y="268"/>
                  </a:cubicBezTo>
                  <a:cubicBezTo>
                    <a:pt x="3114" y="268"/>
                    <a:pt x="3099" y="266"/>
                    <a:pt x="3082" y="263"/>
                  </a:cubicBezTo>
                  <a:cubicBezTo>
                    <a:pt x="2974" y="240"/>
                    <a:pt x="2829" y="180"/>
                    <a:pt x="2695" y="180"/>
                  </a:cubicBezTo>
                  <a:cubicBezTo>
                    <a:pt x="2544" y="180"/>
                    <a:pt x="2405" y="255"/>
                    <a:pt x="2344" y="541"/>
                  </a:cubicBezTo>
                  <a:cubicBezTo>
                    <a:pt x="2218" y="1062"/>
                    <a:pt x="2168" y="1642"/>
                    <a:pt x="1960" y="1642"/>
                  </a:cubicBezTo>
                  <a:cubicBezTo>
                    <a:pt x="1952" y="1642"/>
                    <a:pt x="1943" y="1641"/>
                    <a:pt x="1934" y="1640"/>
                  </a:cubicBezTo>
                  <a:lnTo>
                    <a:pt x="1885" y="1640"/>
                  </a:lnTo>
                  <a:cubicBezTo>
                    <a:pt x="1876" y="1641"/>
                    <a:pt x="1868" y="1642"/>
                    <a:pt x="1860" y="1642"/>
                  </a:cubicBezTo>
                  <a:cubicBezTo>
                    <a:pt x="1652" y="1642"/>
                    <a:pt x="1601" y="1062"/>
                    <a:pt x="1475" y="541"/>
                  </a:cubicBezTo>
                  <a:cubicBezTo>
                    <a:pt x="1405" y="252"/>
                    <a:pt x="1264" y="174"/>
                    <a:pt x="1114" y="174"/>
                  </a:cubicBezTo>
                  <a:cubicBezTo>
                    <a:pt x="983" y="174"/>
                    <a:pt x="844" y="232"/>
                    <a:pt x="738" y="263"/>
                  </a:cubicBezTo>
                  <a:cubicBezTo>
                    <a:pt x="721" y="266"/>
                    <a:pt x="705" y="268"/>
                    <a:pt x="691" y="268"/>
                  </a:cubicBezTo>
                  <a:cubicBezTo>
                    <a:pt x="511" y="268"/>
                    <a:pt x="525" y="1"/>
                    <a:pt x="525" y="0"/>
                  </a:cubicBezTo>
                  <a:lnTo>
                    <a:pt x="525" y="0"/>
                  </a:lnTo>
                  <a:cubicBezTo>
                    <a:pt x="525" y="1"/>
                    <a:pt x="295" y="83"/>
                    <a:pt x="148" y="673"/>
                  </a:cubicBezTo>
                  <a:cubicBezTo>
                    <a:pt x="0" y="1263"/>
                    <a:pt x="279" y="1492"/>
                    <a:pt x="1066" y="1853"/>
                  </a:cubicBezTo>
                  <a:cubicBezTo>
                    <a:pt x="1852" y="2230"/>
                    <a:pt x="1885" y="3508"/>
                    <a:pt x="1885" y="3508"/>
                  </a:cubicBezTo>
                  <a:lnTo>
                    <a:pt x="1918" y="3738"/>
                  </a:lnTo>
                  <a:lnTo>
                    <a:pt x="1934" y="3508"/>
                  </a:lnTo>
                  <a:cubicBezTo>
                    <a:pt x="1934" y="3508"/>
                    <a:pt x="1967" y="2213"/>
                    <a:pt x="2754" y="1853"/>
                  </a:cubicBezTo>
                  <a:cubicBezTo>
                    <a:pt x="3541" y="1492"/>
                    <a:pt x="3803" y="1263"/>
                    <a:pt x="3672" y="673"/>
                  </a:cubicBezTo>
                  <a:cubicBezTo>
                    <a:pt x="3524" y="66"/>
                    <a:pt x="3295" y="1"/>
                    <a:pt x="3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19"/>
            <p:cNvSpPr/>
            <p:nvPr/>
          </p:nvSpPr>
          <p:spPr>
            <a:xfrm>
              <a:off x="8326288" y="3656599"/>
              <a:ext cx="44420" cy="110249"/>
            </a:xfrm>
            <a:custGeom>
              <a:rect b="b" l="l" r="r" t="t"/>
              <a:pathLst>
                <a:path extrusionOk="0" h="3378" w="1361">
                  <a:moveTo>
                    <a:pt x="689" y="1"/>
                  </a:moveTo>
                  <a:lnTo>
                    <a:pt x="640" y="328"/>
                  </a:lnTo>
                  <a:cubicBezTo>
                    <a:pt x="607" y="607"/>
                    <a:pt x="509" y="869"/>
                    <a:pt x="361" y="1099"/>
                  </a:cubicBezTo>
                  <a:cubicBezTo>
                    <a:pt x="132" y="1443"/>
                    <a:pt x="0" y="1755"/>
                    <a:pt x="296" y="2164"/>
                  </a:cubicBezTo>
                  <a:cubicBezTo>
                    <a:pt x="492" y="2427"/>
                    <a:pt x="607" y="2738"/>
                    <a:pt x="656" y="3049"/>
                  </a:cubicBezTo>
                  <a:cubicBezTo>
                    <a:pt x="656" y="3131"/>
                    <a:pt x="673" y="3377"/>
                    <a:pt x="689" y="3377"/>
                  </a:cubicBezTo>
                  <a:cubicBezTo>
                    <a:pt x="689" y="3377"/>
                    <a:pt x="705" y="3131"/>
                    <a:pt x="722" y="3049"/>
                  </a:cubicBezTo>
                  <a:cubicBezTo>
                    <a:pt x="754" y="2738"/>
                    <a:pt x="869" y="2427"/>
                    <a:pt x="1066" y="2164"/>
                  </a:cubicBezTo>
                  <a:cubicBezTo>
                    <a:pt x="1361" y="1755"/>
                    <a:pt x="1230" y="1443"/>
                    <a:pt x="1000" y="1099"/>
                  </a:cubicBezTo>
                  <a:cubicBezTo>
                    <a:pt x="853" y="869"/>
                    <a:pt x="754" y="607"/>
                    <a:pt x="722" y="328"/>
                  </a:cubicBezTo>
                  <a:lnTo>
                    <a:pt x="689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19"/>
            <p:cNvSpPr/>
            <p:nvPr/>
          </p:nvSpPr>
          <p:spPr>
            <a:xfrm>
              <a:off x="8257292" y="3625560"/>
              <a:ext cx="90439" cy="266453"/>
            </a:xfrm>
            <a:custGeom>
              <a:rect b="b" l="l" r="r" t="t"/>
              <a:pathLst>
                <a:path extrusionOk="0" h="8164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116"/>
                    <a:pt x="967" y="1296"/>
                    <a:pt x="443" y="2919"/>
                  </a:cubicBezTo>
                  <a:cubicBezTo>
                    <a:pt x="0" y="4295"/>
                    <a:pt x="262" y="5230"/>
                    <a:pt x="1574" y="6148"/>
                  </a:cubicBezTo>
                  <a:cubicBezTo>
                    <a:pt x="2705" y="6951"/>
                    <a:pt x="2754" y="8016"/>
                    <a:pt x="2770" y="8164"/>
                  </a:cubicBezTo>
                  <a:cubicBezTo>
                    <a:pt x="2770" y="7656"/>
                    <a:pt x="2623" y="7164"/>
                    <a:pt x="2344" y="6771"/>
                  </a:cubicBezTo>
                  <a:cubicBezTo>
                    <a:pt x="2033" y="6328"/>
                    <a:pt x="1639" y="6082"/>
                    <a:pt x="1049" y="5574"/>
                  </a:cubicBezTo>
                  <a:cubicBezTo>
                    <a:pt x="869" y="5410"/>
                    <a:pt x="738" y="5213"/>
                    <a:pt x="639" y="4984"/>
                  </a:cubicBezTo>
                  <a:cubicBezTo>
                    <a:pt x="311" y="4148"/>
                    <a:pt x="967" y="3279"/>
                    <a:pt x="1311" y="2902"/>
                  </a:cubicBezTo>
                  <a:cubicBezTo>
                    <a:pt x="1721" y="2460"/>
                    <a:pt x="2426" y="1968"/>
                    <a:pt x="2573" y="1083"/>
                  </a:cubicBezTo>
                  <a:cubicBezTo>
                    <a:pt x="2705" y="198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19"/>
            <p:cNvSpPr/>
            <p:nvPr/>
          </p:nvSpPr>
          <p:spPr>
            <a:xfrm>
              <a:off x="8159118" y="3317593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009" y="0"/>
                  </a:moveTo>
                  <a:cubicBezTo>
                    <a:pt x="660" y="0"/>
                    <a:pt x="0" y="565"/>
                    <a:pt x="287" y="2438"/>
                  </a:cubicBezTo>
                  <a:cubicBezTo>
                    <a:pt x="615" y="4470"/>
                    <a:pt x="2172" y="5421"/>
                    <a:pt x="2434" y="5470"/>
                  </a:cubicBezTo>
                  <a:cubicBezTo>
                    <a:pt x="2434" y="5470"/>
                    <a:pt x="910" y="4487"/>
                    <a:pt x="779" y="2815"/>
                  </a:cubicBezTo>
                  <a:cubicBezTo>
                    <a:pt x="648" y="1143"/>
                    <a:pt x="1156" y="1094"/>
                    <a:pt x="1320" y="733"/>
                  </a:cubicBezTo>
                  <a:cubicBezTo>
                    <a:pt x="1484" y="373"/>
                    <a:pt x="1418" y="110"/>
                    <a:pt x="1090" y="12"/>
                  </a:cubicBezTo>
                  <a:cubicBezTo>
                    <a:pt x="1066" y="4"/>
                    <a:pt x="1038" y="0"/>
                    <a:pt x="10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19"/>
            <p:cNvSpPr/>
            <p:nvPr/>
          </p:nvSpPr>
          <p:spPr>
            <a:xfrm>
              <a:off x="8124066" y="3268898"/>
              <a:ext cx="172293" cy="232053"/>
            </a:xfrm>
            <a:custGeom>
              <a:rect b="b" l="l" r="r" t="t"/>
              <a:pathLst>
                <a:path extrusionOk="0" h="7110" w="5279">
                  <a:moveTo>
                    <a:pt x="3591" y="1"/>
                  </a:moveTo>
                  <a:cubicBezTo>
                    <a:pt x="3380" y="1"/>
                    <a:pt x="3183" y="27"/>
                    <a:pt x="3017" y="62"/>
                  </a:cubicBezTo>
                  <a:cubicBezTo>
                    <a:pt x="2590" y="127"/>
                    <a:pt x="2181" y="291"/>
                    <a:pt x="1820" y="553"/>
                  </a:cubicBezTo>
                  <a:cubicBezTo>
                    <a:pt x="1" y="1897"/>
                    <a:pt x="328" y="4291"/>
                    <a:pt x="869" y="5438"/>
                  </a:cubicBezTo>
                  <a:cubicBezTo>
                    <a:pt x="1164" y="6110"/>
                    <a:pt x="1656" y="6700"/>
                    <a:pt x="2263" y="7110"/>
                  </a:cubicBezTo>
                  <a:cubicBezTo>
                    <a:pt x="1672" y="6667"/>
                    <a:pt x="1230" y="6077"/>
                    <a:pt x="951" y="5405"/>
                  </a:cubicBezTo>
                  <a:cubicBezTo>
                    <a:pt x="443" y="4241"/>
                    <a:pt x="197" y="1963"/>
                    <a:pt x="1918" y="684"/>
                  </a:cubicBezTo>
                  <a:cubicBezTo>
                    <a:pt x="2344" y="376"/>
                    <a:pt x="2901" y="183"/>
                    <a:pt x="3416" y="183"/>
                  </a:cubicBezTo>
                  <a:cubicBezTo>
                    <a:pt x="3832" y="183"/>
                    <a:pt x="4221" y="309"/>
                    <a:pt x="4492" y="602"/>
                  </a:cubicBezTo>
                  <a:cubicBezTo>
                    <a:pt x="5138" y="1248"/>
                    <a:pt x="4670" y="2292"/>
                    <a:pt x="3967" y="2292"/>
                  </a:cubicBezTo>
                  <a:cubicBezTo>
                    <a:pt x="3956" y="2292"/>
                    <a:pt x="3945" y="2291"/>
                    <a:pt x="3934" y="2291"/>
                  </a:cubicBezTo>
                  <a:cubicBezTo>
                    <a:pt x="3905" y="2294"/>
                    <a:pt x="3875" y="2296"/>
                    <a:pt x="3845" y="2296"/>
                  </a:cubicBezTo>
                  <a:cubicBezTo>
                    <a:pt x="3584" y="2296"/>
                    <a:pt x="3344" y="2167"/>
                    <a:pt x="3197" y="1947"/>
                  </a:cubicBezTo>
                  <a:cubicBezTo>
                    <a:pt x="3148" y="1832"/>
                    <a:pt x="3131" y="1701"/>
                    <a:pt x="3131" y="1586"/>
                  </a:cubicBezTo>
                  <a:cubicBezTo>
                    <a:pt x="3161" y="1329"/>
                    <a:pt x="3244" y="1251"/>
                    <a:pt x="3299" y="1251"/>
                  </a:cubicBezTo>
                  <a:cubicBezTo>
                    <a:pt x="3334" y="1251"/>
                    <a:pt x="3357" y="1285"/>
                    <a:pt x="3344" y="1324"/>
                  </a:cubicBezTo>
                  <a:cubicBezTo>
                    <a:pt x="3315" y="1562"/>
                    <a:pt x="3501" y="1773"/>
                    <a:pt x="3732" y="1773"/>
                  </a:cubicBezTo>
                  <a:cubicBezTo>
                    <a:pt x="3755" y="1773"/>
                    <a:pt x="3779" y="1771"/>
                    <a:pt x="3803" y="1766"/>
                  </a:cubicBezTo>
                  <a:cubicBezTo>
                    <a:pt x="4213" y="1701"/>
                    <a:pt x="4328" y="1160"/>
                    <a:pt x="3951" y="947"/>
                  </a:cubicBezTo>
                  <a:cubicBezTo>
                    <a:pt x="3860" y="901"/>
                    <a:pt x="3764" y="880"/>
                    <a:pt x="3671" y="880"/>
                  </a:cubicBezTo>
                  <a:cubicBezTo>
                    <a:pt x="3359" y="880"/>
                    <a:pt x="3067" y="1111"/>
                    <a:pt x="3017" y="1438"/>
                  </a:cubicBezTo>
                  <a:cubicBezTo>
                    <a:pt x="2967" y="1766"/>
                    <a:pt x="3131" y="2110"/>
                    <a:pt x="3426" y="2258"/>
                  </a:cubicBezTo>
                  <a:lnTo>
                    <a:pt x="3443" y="2274"/>
                  </a:lnTo>
                  <a:lnTo>
                    <a:pt x="3459" y="2274"/>
                  </a:lnTo>
                  <a:cubicBezTo>
                    <a:pt x="3557" y="2324"/>
                    <a:pt x="3656" y="2356"/>
                    <a:pt x="3754" y="2389"/>
                  </a:cubicBezTo>
                  <a:cubicBezTo>
                    <a:pt x="3850" y="2411"/>
                    <a:pt x="3945" y="2421"/>
                    <a:pt x="4038" y="2421"/>
                  </a:cubicBezTo>
                  <a:cubicBezTo>
                    <a:pt x="4647" y="2421"/>
                    <a:pt x="5175" y="1983"/>
                    <a:pt x="5246" y="1471"/>
                  </a:cubicBezTo>
                  <a:cubicBezTo>
                    <a:pt x="5279" y="1061"/>
                    <a:pt x="5115" y="652"/>
                    <a:pt x="4803" y="389"/>
                  </a:cubicBezTo>
                  <a:cubicBezTo>
                    <a:pt x="4420" y="91"/>
                    <a:pt x="3981" y="1"/>
                    <a:pt x="35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19"/>
            <p:cNvSpPr/>
            <p:nvPr/>
          </p:nvSpPr>
          <p:spPr>
            <a:xfrm>
              <a:off x="8229452" y="3208159"/>
              <a:ext cx="238091" cy="167626"/>
            </a:xfrm>
            <a:custGeom>
              <a:rect b="b" l="l" r="r" t="t"/>
              <a:pathLst>
                <a:path extrusionOk="0" h="5136" w="7295">
                  <a:moveTo>
                    <a:pt x="1741" y="1"/>
                  </a:moveTo>
                  <a:cubicBezTo>
                    <a:pt x="1344" y="1"/>
                    <a:pt x="955" y="172"/>
                    <a:pt x="689" y="497"/>
                  </a:cubicBezTo>
                  <a:cubicBezTo>
                    <a:pt x="602" y="632"/>
                    <a:pt x="447" y="704"/>
                    <a:pt x="294" y="704"/>
                  </a:cubicBezTo>
                  <a:cubicBezTo>
                    <a:pt x="187" y="704"/>
                    <a:pt x="82" y="669"/>
                    <a:pt x="1" y="595"/>
                  </a:cubicBezTo>
                  <a:lnTo>
                    <a:pt x="1" y="595"/>
                  </a:lnTo>
                  <a:cubicBezTo>
                    <a:pt x="33" y="955"/>
                    <a:pt x="50" y="1021"/>
                    <a:pt x="1755" y="1742"/>
                  </a:cubicBezTo>
                  <a:cubicBezTo>
                    <a:pt x="3066" y="2283"/>
                    <a:pt x="3508" y="4250"/>
                    <a:pt x="3656" y="5135"/>
                  </a:cubicBezTo>
                  <a:cubicBezTo>
                    <a:pt x="3787" y="4250"/>
                    <a:pt x="4230" y="2283"/>
                    <a:pt x="5541" y="1742"/>
                  </a:cubicBezTo>
                  <a:cubicBezTo>
                    <a:pt x="7246" y="1021"/>
                    <a:pt x="7262" y="955"/>
                    <a:pt x="7295" y="595"/>
                  </a:cubicBezTo>
                  <a:lnTo>
                    <a:pt x="7295" y="595"/>
                  </a:lnTo>
                  <a:cubicBezTo>
                    <a:pt x="7214" y="669"/>
                    <a:pt x="7108" y="704"/>
                    <a:pt x="7001" y="704"/>
                  </a:cubicBezTo>
                  <a:cubicBezTo>
                    <a:pt x="6848" y="704"/>
                    <a:pt x="6693" y="632"/>
                    <a:pt x="6606" y="497"/>
                  </a:cubicBezTo>
                  <a:cubicBezTo>
                    <a:pt x="6341" y="172"/>
                    <a:pt x="5951" y="1"/>
                    <a:pt x="5555" y="1"/>
                  </a:cubicBezTo>
                  <a:cubicBezTo>
                    <a:pt x="5290" y="1"/>
                    <a:pt x="5023" y="77"/>
                    <a:pt x="4787" y="234"/>
                  </a:cubicBezTo>
                  <a:cubicBezTo>
                    <a:pt x="4213" y="644"/>
                    <a:pt x="3836" y="1464"/>
                    <a:pt x="3656" y="2660"/>
                  </a:cubicBezTo>
                  <a:cubicBezTo>
                    <a:pt x="3459" y="1464"/>
                    <a:pt x="3082" y="644"/>
                    <a:pt x="2509" y="234"/>
                  </a:cubicBezTo>
                  <a:cubicBezTo>
                    <a:pt x="2273" y="77"/>
                    <a:pt x="2005" y="1"/>
                    <a:pt x="174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19"/>
            <p:cNvSpPr/>
            <p:nvPr/>
          </p:nvSpPr>
          <p:spPr>
            <a:xfrm>
              <a:off x="8304877" y="3115208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1"/>
                  </a:moveTo>
                  <a:cubicBezTo>
                    <a:pt x="1263" y="148"/>
                    <a:pt x="1148" y="296"/>
                    <a:pt x="1017" y="427"/>
                  </a:cubicBezTo>
                  <a:cubicBezTo>
                    <a:pt x="575" y="853"/>
                    <a:pt x="1" y="1722"/>
                    <a:pt x="738" y="2902"/>
                  </a:cubicBezTo>
                  <a:cubicBezTo>
                    <a:pt x="1017" y="3377"/>
                    <a:pt x="1230" y="3902"/>
                    <a:pt x="1345" y="4443"/>
                  </a:cubicBezTo>
                  <a:cubicBezTo>
                    <a:pt x="1460" y="3902"/>
                    <a:pt x="1656" y="3377"/>
                    <a:pt x="1951" y="2902"/>
                  </a:cubicBezTo>
                  <a:cubicBezTo>
                    <a:pt x="2673" y="1722"/>
                    <a:pt x="2115" y="853"/>
                    <a:pt x="1673" y="427"/>
                  </a:cubicBezTo>
                  <a:cubicBezTo>
                    <a:pt x="1542" y="296"/>
                    <a:pt x="1427" y="148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19"/>
            <p:cNvSpPr/>
            <p:nvPr/>
          </p:nvSpPr>
          <p:spPr>
            <a:xfrm>
              <a:off x="8248708" y="2978163"/>
              <a:ext cx="199578" cy="218932"/>
            </a:xfrm>
            <a:custGeom>
              <a:rect b="b" l="l" r="r" t="t"/>
              <a:pathLst>
                <a:path extrusionOk="0" h="6708" w="6115">
                  <a:moveTo>
                    <a:pt x="1593" y="1"/>
                  </a:moveTo>
                  <a:cubicBezTo>
                    <a:pt x="1195" y="1"/>
                    <a:pt x="805" y="156"/>
                    <a:pt x="574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71" y="2103"/>
                    <a:pt x="1190" y="2103"/>
                  </a:cubicBezTo>
                  <a:cubicBezTo>
                    <a:pt x="1801" y="2103"/>
                    <a:pt x="2013" y="1600"/>
                    <a:pt x="1886" y="1282"/>
                  </a:cubicBezTo>
                  <a:cubicBezTo>
                    <a:pt x="1828" y="1108"/>
                    <a:pt x="1667" y="998"/>
                    <a:pt x="1482" y="998"/>
                  </a:cubicBezTo>
                  <a:cubicBezTo>
                    <a:pt x="1459" y="998"/>
                    <a:pt x="1435" y="1000"/>
                    <a:pt x="1410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0"/>
                    <a:pt x="1282" y="1567"/>
                    <a:pt x="1410" y="1567"/>
                  </a:cubicBezTo>
                  <a:cubicBezTo>
                    <a:pt x="1484" y="1567"/>
                    <a:pt x="1559" y="1535"/>
                    <a:pt x="1607" y="1462"/>
                  </a:cubicBezTo>
                  <a:cubicBezTo>
                    <a:pt x="1647" y="1400"/>
                    <a:pt x="1689" y="1375"/>
                    <a:pt x="1725" y="1375"/>
                  </a:cubicBezTo>
                  <a:cubicBezTo>
                    <a:pt x="1795" y="1375"/>
                    <a:pt x="1847" y="1464"/>
                    <a:pt x="1837" y="1561"/>
                  </a:cubicBezTo>
                  <a:cubicBezTo>
                    <a:pt x="1746" y="1808"/>
                    <a:pt x="1510" y="1952"/>
                    <a:pt x="1262" y="1952"/>
                  </a:cubicBezTo>
                  <a:cubicBezTo>
                    <a:pt x="1197" y="1952"/>
                    <a:pt x="1131" y="1942"/>
                    <a:pt x="1066" y="1921"/>
                  </a:cubicBezTo>
                  <a:cubicBezTo>
                    <a:pt x="656" y="1790"/>
                    <a:pt x="460" y="1053"/>
                    <a:pt x="1017" y="659"/>
                  </a:cubicBezTo>
                  <a:cubicBezTo>
                    <a:pt x="1141" y="573"/>
                    <a:pt x="1320" y="527"/>
                    <a:pt x="1521" y="527"/>
                  </a:cubicBezTo>
                  <a:cubicBezTo>
                    <a:pt x="2118" y="527"/>
                    <a:pt x="2902" y="936"/>
                    <a:pt x="2951" y="1905"/>
                  </a:cubicBezTo>
                  <a:cubicBezTo>
                    <a:pt x="2951" y="3085"/>
                    <a:pt x="2033" y="4118"/>
                    <a:pt x="1771" y="4888"/>
                  </a:cubicBezTo>
                  <a:cubicBezTo>
                    <a:pt x="1410" y="5970"/>
                    <a:pt x="1869" y="6658"/>
                    <a:pt x="1902" y="6708"/>
                  </a:cubicBezTo>
                  <a:cubicBezTo>
                    <a:pt x="1607" y="6150"/>
                    <a:pt x="1591" y="5495"/>
                    <a:pt x="1853" y="4921"/>
                  </a:cubicBezTo>
                  <a:cubicBezTo>
                    <a:pt x="2050" y="4396"/>
                    <a:pt x="2492" y="3855"/>
                    <a:pt x="2804" y="3151"/>
                  </a:cubicBezTo>
                  <a:cubicBezTo>
                    <a:pt x="2918" y="2921"/>
                    <a:pt x="3000" y="2692"/>
                    <a:pt x="3066" y="2446"/>
                  </a:cubicBezTo>
                  <a:cubicBezTo>
                    <a:pt x="3115" y="2692"/>
                    <a:pt x="3197" y="2921"/>
                    <a:pt x="3312" y="3151"/>
                  </a:cubicBezTo>
                  <a:cubicBezTo>
                    <a:pt x="3623" y="3855"/>
                    <a:pt x="4066" y="4396"/>
                    <a:pt x="4263" y="4921"/>
                  </a:cubicBezTo>
                  <a:cubicBezTo>
                    <a:pt x="4525" y="5495"/>
                    <a:pt x="4508" y="6150"/>
                    <a:pt x="4213" y="6708"/>
                  </a:cubicBezTo>
                  <a:cubicBezTo>
                    <a:pt x="4246" y="6658"/>
                    <a:pt x="4705" y="5970"/>
                    <a:pt x="4344" y="4888"/>
                  </a:cubicBezTo>
                  <a:cubicBezTo>
                    <a:pt x="4082" y="4118"/>
                    <a:pt x="3164" y="3085"/>
                    <a:pt x="3164" y="1905"/>
                  </a:cubicBezTo>
                  <a:cubicBezTo>
                    <a:pt x="3213" y="936"/>
                    <a:pt x="3997" y="527"/>
                    <a:pt x="4595" y="527"/>
                  </a:cubicBezTo>
                  <a:cubicBezTo>
                    <a:pt x="4795" y="527"/>
                    <a:pt x="4975" y="573"/>
                    <a:pt x="5098" y="659"/>
                  </a:cubicBezTo>
                  <a:cubicBezTo>
                    <a:pt x="5656" y="1053"/>
                    <a:pt x="5459" y="1790"/>
                    <a:pt x="5049" y="1921"/>
                  </a:cubicBezTo>
                  <a:cubicBezTo>
                    <a:pt x="4985" y="1942"/>
                    <a:pt x="4919" y="1952"/>
                    <a:pt x="4854" y="1952"/>
                  </a:cubicBezTo>
                  <a:cubicBezTo>
                    <a:pt x="4605" y="1952"/>
                    <a:pt x="4370" y="1808"/>
                    <a:pt x="4279" y="1561"/>
                  </a:cubicBezTo>
                  <a:cubicBezTo>
                    <a:pt x="4268" y="1464"/>
                    <a:pt x="4321" y="1375"/>
                    <a:pt x="4390" y="1375"/>
                  </a:cubicBezTo>
                  <a:cubicBezTo>
                    <a:pt x="4427" y="1375"/>
                    <a:pt x="4469" y="1400"/>
                    <a:pt x="4508" y="1462"/>
                  </a:cubicBezTo>
                  <a:cubicBezTo>
                    <a:pt x="4556" y="1535"/>
                    <a:pt x="4631" y="1567"/>
                    <a:pt x="4705" y="1567"/>
                  </a:cubicBezTo>
                  <a:cubicBezTo>
                    <a:pt x="4834" y="1567"/>
                    <a:pt x="4961" y="1470"/>
                    <a:pt x="4951" y="1315"/>
                  </a:cubicBezTo>
                  <a:cubicBezTo>
                    <a:pt x="4967" y="1167"/>
                    <a:pt x="4853" y="1020"/>
                    <a:pt x="4705" y="1003"/>
                  </a:cubicBezTo>
                  <a:cubicBezTo>
                    <a:pt x="4681" y="1000"/>
                    <a:pt x="4657" y="998"/>
                    <a:pt x="4633" y="998"/>
                  </a:cubicBezTo>
                  <a:cubicBezTo>
                    <a:pt x="4449" y="998"/>
                    <a:pt x="4288" y="1108"/>
                    <a:pt x="4230" y="1282"/>
                  </a:cubicBezTo>
                  <a:cubicBezTo>
                    <a:pt x="4118" y="1584"/>
                    <a:pt x="4347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85"/>
                    <a:pt x="6115" y="1102"/>
                    <a:pt x="5541" y="446"/>
                  </a:cubicBezTo>
                  <a:cubicBezTo>
                    <a:pt x="5310" y="156"/>
                    <a:pt x="4921" y="1"/>
                    <a:pt x="4523" y="1"/>
                  </a:cubicBezTo>
                  <a:cubicBezTo>
                    <a:pt x="4044" y="1"/>
                    <a:pt x="3553" y="225"/>
                    <a:pt x="3312" y="708"/>
                  </a:cubicBezTo>
                  <a:cubicBezTo>
                    <a:pt x="3197" y="889"/>
                    <a:pt x="3115" y="1069"/>
                    <a:pt x="3066" y="1282"/>
                  </a:cubicBezTo>
                  <a:cubicBezTo>
                    <a:pt x="3000" y="1069"/>
                    <a:pt x="2918" y="889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19"/>
            <p:cNvSpPr/>
            <p:nvPr/>
          </p:nvSpPr>
          <p:spPr>
            <a:xfrm>
              <a:off x="8087153" y="3089000"/>
              <a:ext cx="170139" cy="268052"/>
            </a:xfrm>
            <a:custGeom>
              <a:rect b="b" l="l" r="r" t="t"/>
              <a:pathLst>
                <a:path extrusionOk="0" h="8213" w="5213">
                  <a:moveTo>
                    <a:pt x="4115" y="1"/>
                  </a:moveTo>
                  <a:cubicBezTo>
                    <a:pt x="4115" y="1"/>
                    <a:pt x="4180" y="623"/>
                    <a:pt x="3803" y="853"/>
                  </a:cubicBezTo>
                  <a:cubicBezTo>
                    <a:pt x="3410" y="1066"/>
                    <a:pt x="2836" y="1541"/>
                    <a:pt x="3443" y="2082"/>
                  </a:cubicBezTo>
                  <a:cubicBezTo>
                    <a:pt x="4033" y="2607"/>
                    <a:pt x="4197" y="3344"/>
                    <a:pt x="3689" y="4082"/>
                  </a:cubicBezTo>
                  <a:cubicBezTo>
                    <a:pt x="3689" y="4082"/>
                    <a:pt x="3984" y="2984"/>
                    <a:pt x="3246" y="2492"/>
                  </a:cubicBezTo>
                  <a:cubicBezTo>
                    <a:pt x="3050" y="2364"/>
                    <a:pt x="2889" y="2329"/>
                    <a:pt x="2772" y="2329"/>
                  </a:cubicBezTo>
                  <a:cubicBezTo>
                    <a:pt x="2634" y="2329"/>
                    <a:pt x="2558" y="2377"/>
                    <a:pt x="2558" y="2377"/>
                  </a:cubicBezTo>
                  <a:cubicBezTo>
                    <a:pt x="2623" y="2508"/>
                    <a:pt x="2656" y="2656"/>
                    <a:pt x="2672" y="2803"/>
                  </a:cubicBezTo>
                  <a:cubicBezTo>
                    <a:pt x="2689" y="3017"/>
                    <a:pt x="2213" y="3377"/>
                    <a:pt x="2558" y="3771"/>
                  </a:cubicBezTo>
                  <a:cubicBezTo>
                    <a:pt x="2902" y="4164"/>
                    <a:pt x="3148" y="4951"/>
                    <a:pt x="1935" y="5819"/>
                  </a:cubicBezTo>
                  <a:cubicBezTo>
                    <a:pt x="1935" y="5819"/>
                    <a:pt x="2558" y="4459"/>
                    <a:pt x="2197" y="3754"/>
                  </a:cubicBezTo>
                  <a:cubicBezTo>
                    <a:pt x="1820" y="3017"/>
                    <a:pt x="1377" y="3164"/>
                    <a:pt x="951" y="2574"/>
                  </a:cubicBezTo>
                  <a:cubicBezTo>
                    <a:pt x="951" y="2574"/>
                    <a:pt x="1" y="3098"/>
                    <a:pt x="738" y="4246"/>
                  </a:cubicBezTo>
                  <a:cubicBezTo>
                    <a:pt x="1607" y="5606"/>
                    <a:pt x="525" y="7295"/>
                    <a:pt x="1459" y="8213"/>
                  </a:cubicBezTo>
                  <a:cubicBezTo>
                    <a:pt x="1459" y="8213"/>
                    <a:pt x="1410" y="6868"/>
                    <a:pt x="2672" y="5623"/>
                  </a:cubicBezTo>
                  <a:cubicBezTo>
                    <a:pt x="3934" y="4393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19"/>
            <p:cNvSpPr/>
            <p:nvPr/>
          </p:nvSpPr>
          <p:spPr>
            <a:xfrm>
              <a:off x="8236959" y="3055840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1" y="279"/>
                    <a:pt x="2279" y="541"/>
                    <a:pt x="1623" y="820"/>
                  </a:cubicBezTo>
                  <a:cubicBezTo>
                    <a:pt x="967" y="1115"/>
                    <a:pt x="1213" y="1951"/>
                    <a:pt x="1279" y="2131"/>
                  </a:cubicBezTo>
                  <a:cubicBezTo>
                    <a:pt x="1326" y="2319"/>
                    <a:pt x="1388" y="2658"/>
                    <a:pt x="1192" y="2658"/>
                  </a:cubicBezTo>
                  <a:cubicBezTo>
                    <a:pt x="1183" y="2658"/>
                    <a:pt x="1174" y="2657"/>
                    <a:pt x="1164" y="2656"/>
                  </a:cubicBezTo>
                  <a:cubicBezTo>
                    <a:pt x="951" y="2623"/>
                    <a:pt x="1000" y="2508"/>
                    <a:pt x="1098" y="1836"/>
                  </a:cubicBezTo>
                  <a:cubicBezTo>
                    <a:pt x="1174" y="1316"/>
                    <a:pt x="839" y="1257"/>
                    <a:pt x="683" y="1257"/>
                  </a:cubicBezTo>
                  <a:cubicBezTo>
                    <a:pt x="637" y="1257"/>
                    <a:pt x="607" y="1262"/>
                    <a:pt x="607" y="1262"/>
                  </a:cubicBezTo>
                  <a:cubicBezTo>
                    <a:pt x="738" y="1426"/>
                    <a:pt x="721" y="1672"/>
                    <a:pt x="590" y="1836"/>
                  </a:cubicBezTo>
                  <a:cubicBezTo>
                    <a:pt x="344" y="2082"/>
                    <a:pt x="49" y="2361"/>
                    <a:pt x="295" y="3115"/>
                  </a:cubicBezTo>
                  <a:cubicBezTo>
                    <a:pt x="557" y="3852"/>
                    <a:pt x="0" y="4524"/>
                    <a:pt x="0" y="4524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19"/>
            <p:cNvSpPr/>
            <p:nvPr/>
          </p:nvSpPr>
          <p:spPr>
            <a:xfrm>
              <a:off x="8040611" y="3336164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869" y="0"/>
                  </a:moveTo>
                  <a:cubicBezTo>
                    <a:pt x="1869" y="0"/>
                    <a:pt x="2000" y="279"/>
                    <a:pt x="1656" y="525"/>
                  </a:cubicBezTo>
                  <a:cubicBezTo>
                    <a:pt x="1295" y="771"/>
                    <a:pt x="1" y="2426"/>
                    <a:pt x="3590" y="4262"/>
                  </a:cubicBezTo>
                  <a:cubicBezTo>
                    <a:pt x="3590" y="4262"/>
                    <a:pt x="2738" y="3770"/>
                    <a:pt x="2640" y="2475"/>
                  </a:cubicBezTo>
                  <a:cubicBezTo>
                    <a:pt x="2541" y="1180"/>
                    <a:pt x="2803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19"/>
            <p:cNvSpPr/>
            <p:nvPr/>
          </p:nvSpPr>
          <p:spPr>
            <a:xfrm>
              <a:off x="7897790" y="3421772"/>
              <a:ext cx="257347" cy="189134"/>
            </a:xfrm>
            <a:custGeom>
              <a:rect b="b" l="l" r="r" t="t"/>
              <a:pathLst>
                <a:path extrusionOk="0" h="5795" w="7885">
                  <a:moveTo>
                    <a:pt x="4661" y="0"/>
                  </a:moveTo>
                  <a:cubicBezTo>
                    <a:pt x="4523" y="0"/>
                    <a:pt x="4389" y="44"/>
                    <a:pt x="4262" y="131"/>
                  </a:cubicBezTo>
                  <a:cubicBezTo>
                    <a:pt x="3899" y="394"/>
                    <a:pt x="3670" y="608"/>
                    <a:pt x="3480" y="608"/>
                  </a:cubicBezTo>
                  <a:cubicBezTo>
                    <a:pt x="3421" y="608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16" y="1180"/>
                    <a:pt x="3688" y="1393"/>
                  </a:cubicBezTo>
                  <a:cubicBezTo>
                    <a:pt x="4377" y="1590"/>
                    <a:pt x="4852" y="1721"/>
                    <a:pt x="4754" y="2098"/>
                  </a:cubicBezTo>
                  <a:cubicBezTo>
                    <a:pt x="4655" y="2475"/>
                    <a:pt x="3704" y="2541"/>
                    <a:pt x="2590" y="2704"/>
                  </a:cubicBezTo>
                  <a:cubicBezTo>
                    <a:pt x="1475" y="2885"/>
                    <a:pt x="590" y="3163"/>
                    <a:pt x="623" y="4130"/>
                  </a:cubicBezTo>
                  <a:cubicBezTo>
                    <a:pt x="648" y="4885"/>
                    <a:pt x="505" y="5250"/>
                    <a:pt x="246" y="5250"/>
                  </a:cubicBezTo>
                  <a:cubicBezTo>
                    <a:pt x="173" y="5250"/>
                    <a:pt x="90" y="5221"/>
                    <a:pt x="0" y="5163"/>
                  </a:cubicBezTo>
                  <a:lnTo>
                    <a:pt x="0" y="5163"/>
                  </a:lnTo>
                  <a:cubicBezTo>
                    <a:pt x="0" y="5163"/>
                    <a:pt x="248" y="5795"/>
                    <a:pt x="1194" y="5795"/>
                  </a:cubicBezTo>
                  <a:cubicBezTo>
                    <a:pt x="1388" y="5795"/>
                    <a:pt x="1612" y="5768"/>
                    <a:pt x="1869" y="5704"/>
                  </a:cubicBezTo>
                  <a:cubicBezTo>
                    <a:pt x="3377" y="5327"/>
                    <a:pt x="3573" y="4114"/>
                    <a:pt x="4213" y="3360"/>
                  </a:cubicBezTo>
                  <a:cubicBezTo>
                    <a:pt x="4852" y="2606"/>
                    <a:pt x="5491" y="1983"/>
                    <a:pt x="7884" y="1934"/>
                  </a:cubicBezTo>
                  <a:cubicBezTo>
                    <a:pt x="7884" y="1934"/>
                    <a:pt x="6409" y="1803"/>
                    <a:pt x="5868" y="951"/>
                  </a:cubicBezTo>
                  <a:cubicBezTo>
                    <a:pt x="5460" y="326"/>
                    <a:pt x="5042" y="0"/>
                    <a:pt x="46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19"/>
            <p:cNvSpPr/>
            <p:nvPr/>
          </p:nvSpPr>
          <p:spPr>
            <a:xfrm>
              <a:off x="8028829" y="3499710"/>
              <a:ext cx="250950" cy="205061"/>
            </a:xfrm>
            <a:custGeom>
              <a:rect b="b" l="l" r="r" t="t"/>
              <a:pathLst>
                <a:path extrusionOk="0" h="6283" w="7689">
                  <a:moveTo>
                    <a:pt x="3399" y="1"/>
                  </a:moveTo>
                  <a:cubicBezTo>
                    <a:pt x="3343" y="1"/>
                    <a:pt x="3287" y="2"/>
                    <a:pt x="3230" y="5"/>
                  </a:cubicBezTo>
                  <a:cubicBezTo>
                    <a:pt x="2656" y="21"/>
                    <a:pt x="2099" y="169"/>
                    <a:pt x="1607" y="464"/>
                  </a:cubicBezTo>
                  <a:cubicBezTo>
                    <a:pt x="1443" y="562"/>
                    <a:pt x="1279" y="677"/>
                    <a:pt x="1132" y="808"/>
                  </a:cubicBezTo>
                  <a:cubicBezTo>
                    <a:pt x="1" y="1808"/>
                    <a:pt x="362" y="3890"/>
                    <a:pt x="1706" y="4201"/>
                  </a:cubicBezTo>
                  <a:cubicBezTo>
                    <a:pt x="1844" y="4235"/>
                    <a:pt x="1986" y="4251"/>
                    <a:pt x="2127" y="4251"/>
                  </a:cubicBezTo>
                  <a:cubicBezTo>
                    <a:pt x="2608" y="4251"/>
                    <a:pt x="3079" y="4060"/>
                    <a:pt x="3345" y="3693"/>
                  </a:cubicBezTo>
                  <a:cubicBezTo>
                    <a:pt x="3656" y="3234"/>
                    <a:pt x="3656" y="2660"/>
                    <a:pt x="3345" y="2201"/>
                  </a:cubicBezTo>
                  <a:cubicBezTo>
                    <a:pt x="3133" y="1916"/>
                    <a:pt x="2799" y="1760"/>
                    <a:pt x="2461" y="1760"/>
                  </a:cubicBezTo>
                  <a:cubicBezTo>
                    <a:pt x="2275" y="1760"/>
                    <a:pt x="2088" y="1807"/>
                    <a:pt x="1919" y="1906"/>
                  </a:cubicBezTo>
                  <a:cubicBezTo>
                    <a:pt x="1640" y="2070"/>
                    <a:pt x="1509" y="2415"/>
                    <a:pt x="1607" y="2726"/>
                  </a:cubicBezTo>
                  <a:cubicBezTo>
                    <a:pt x="1624" y="2824"/>
                    <a:pt x="1673" y="2906"/>
                    <a:pt x="1738" y="2972"/>
                  </a:cubicBezTo>
                  <a:cubicBezTo>
                    <a:pt x="1846" y="3073"/>
                    <a:pt x="1988" y="3116"/>
                    <a:pt x="2127" y="3116"/>
                  </a:cubicBezTo>
                  <a:cubicBezTo>
                    <a:pt x="2372" y="3116"/>
                    <a:pt x="2609" y="2985"/>
                    <a:pt x="2640" y="2808"/>
                  </a:cubicBezTo>
                  <a:cubicBezTo>
                    <a:pt x="2713" y="2544"/>
                    <a:pt x="2511" y="2306"/>
                    <a:pt x="2256" y="2306"/>
                  </a:cubicBezTo>
                  <a:cubicBezTo>
                    <a:pt x="2226" y="2306"/>
                    <a:pt x="2196" y="2309"/>
                    <a:pt x="2165" y="2316"/>
                  </a:cubicBezTo>
                  <a:cubicBezTo>
                    <a:pt x="1902" y="2382"/>
                    <a:pt x="1919" y="2529"/>
                    <a:pt x="1837" y="2529"/>
                  </a:cubicBezTo>
                  <a:cubicBezTo>
                    <a:pt x="1832" y="2530"/>
                    <a:pt x="1827" y="2531"/>
                    <a:pt x="1822" y="2531"/>
                  </a:cubicBezTo>
                  <a:cubicBezTo>
                    <a:pt x="1738" y="2531"/>
                    <a:pt x="1738" y="2398"/>
                    <a:pt x="1738" y="2398"/>
                  </a:cubicBezTo>
                  <a:cubicBezTo>
                    <a:pt x="1722" y="2201"/>
                    <a:pt x="1837" y="2021"/>
                    <a:pt x="2017" y="1939"/>
                  </a:cubicBezTo>
                  <a:cubicBezTo>
                    <a:pt x="2153" y="1866"/>
                    <a:pt x="2301" y="1831"/>
                    <a:pt x="2449" y="1831"/>
                  </a:cubicBezTo>
                  <a:cubicBezTo>
                    <a:pt x="2762" y="1831"/>
                    <a:pt x="3073" y="1988"/>
                    <a:pt x="3263" y="2267"/>
                  </a:cubicBezTo>
                  <a:cubicBezTo>
                    <a:pt x="3525" y="2677"/>
                    <a:pt x="3525" y="3218"/>
                    <a:pt x="3230" y="3627"/>
                  </a:cubicBezTo>
                  <a:cubicBezTo>
                    <a:pt x="3004" y="3942"/>
                    <a:pt x="2575" y="4121"/>
                    <a:pt x="2136" y="4121"/>
                  </a:cubicBezTo>
                  <a:cubicBezTo>
                    <a:pt x="2003" y="4121"/>
                    <a:pt x="1868" y="4104"/>
                    <a:pt x="1738" y="4070"/>
                  </a:cubicBezTo>
                  <a:cubicBezTo>
                    <a:pt x="525" y="3775"/>
                    <a:pt x="198" y="1857"/>
                    <a:pt x="1247" y="939"/>
                  </a:cubicBezTo>
                  <a:cubicBezTo>
                    <a:pt x="1726" y="490"/>
                    <a:pt x="2311" y="318"/>
                    <a:pt x="2902" y="318"/>
                  </a:cubicBezTo>
                  <a:cubicBezTo>
                    <a:pt x="3605" y="318"/>
                    <a:pt x="4317" y="562"/>
                    <a:pt x="4869" y="874"/>
                  </a:cubicBezTo>
                  <a:cubicBezTo>
                    <a:pt x="5803" y="1415"/>
                    <a:pt x="6541" y="2251"/>
                    <a:pt x="6934" y="3250"/>
                  </a:cubicBezTo>
                  <a:cubicBezTo>
                    <a:pt x="7262" y="4054"/>
                    <a:pt x="7443" y="4922"/>
                    <a:pt x="7443" y="5791"/>
                  </a:cubicBezTo>
                  <a:cubicBezTo>
                    <a:pt x="7443" y="5955"/>
                    <a:pt x="7426" y="6119"/>
                    <a:pt x="7393" y="6283"/>
                  </a:cubicBezTo>
                  <a:cubicBezTo>
                    <a:pt x="7410" y="6217"/>
                    <a:pt x="7426" y="6152"/>
                    <a:pt x="7443" y="6086"/>
                  </a:cubicBezTo>
                  <a:cubicBezTo>
                    <a:pt x="7443" y="6103"/>
                    <a:pt x="7443" y="6135"/>
                    <a:pt x="7443" y="6152"/>
                  </a:cubicBezTo>
                  <a:cubicBezTo>
                    <a:pt x="7443" y="6135"/>
                    <a:pt x="7443" y="6103"/>
                    <a:pt x="7459" y="6053"/>
                  </a:cubicBezTo>
                  <a:cubicBezTo>
                    <a:pt x="7688" y="4857"/>
                    <a:pt x="7541" y="3627"/>
                    <a:pt x="7016" y="2529"/>
                  </a:cubicBezTo>
                  <a:cubicBezTo>
                    <a:pt x="6320" y="1105"/>
                    <a:pt x="4981" y="1"/>
                    <a:pt x="33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19"/>
            <p:cNvSpPr/>
            <p:nvPr/>
          </p:nvSpPr>
          <p:spPr>
            <a:xfrm>
              <a:off x="8167702" y="3562113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3" y="1"/>
                  </a:moveTo>
                  <a:cubicBezTo>
                    <a:pt x="66" y="1"/>
                    <a:pt x="1" y="784"/>
                    <a:pt x="1089" y="961"/>
                  </a:cubicBezTo>
                  <a:cubicBezTo>
                    <a:pt x="2352" y="1158"/>
                    <a:pt x="3040" y="3273"/>
                    <a:pt x="3040" y="3273"/>
                  </a:cubicBezTo>
                  <a:cubicBezTo>
                    <a:pt x="3040" y="3273"/>
                    <a:pt x="2729" y="994"/>
                    <a:pt x="1466" y="240"/>
                  </a:cubicBezTo>
                  <a:cubicBezTo>
                    <a:pt x="1179" y="69"/>
                    <a:pt x="930" y="1"/>
                    <a:pt x="7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19"/>
            <p:cNvSpPr/>
            <p:nvPr/>
          </p:nvSpPr>
          <p:spPr>
            <a:xfrm>
              <a:off x="7968385" y="3553888"/>
              <a:ext cx="170694" cy="147456"/>
            </a:xfrm>
            <a:custGeom>
              <a:rect b="b" l="l" r="r" t="t"/>
              <a:pathLst>
                <a:path extrusionOk="0" h="4518" w="5230">
                  <a:moveTo>
                    <a:pt x="2181" y="1"/>
                  </a:move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2"/>
                    <a:pt x="1132" y="1312"/>
                    <a:pt x="574" y="1705"/>
                  </a:cubicBezTo>
                  <a:cubicBezTo>
                    <a:pt x="1" y="2082"/>
                    <a:pt x="99" y="2705"/>
                    <a:pt x="214" y="3033"/>
                  </a:cubicBezTo>
                  <a:cubicBezTo>
                    <a:pt x="279" y="3262"/>
                    <a:pt x="247" y="3508"/>
                    <a:pt x="132" y="3721"/>
                  </a:cubicBezTo>
                  <a:cubicBezTo>
                    <a:pt x="410" y="3492"/>
                    <a:pt x="722" y="3328"/>
                    <a:pt x="1066" y="3230"/>
                  </a:cubicBezTo>
                  <a:cubicBezTo>
                    <a:pt x="1673" y="3049"/>
                    <a:pt x="1656" y="2754"/>
                    <a:pt x="1656" y="2279"/>
                  </a:cubicBezTo>
                  <a:cubicBezTo>
                    <a:pt x="1642" y="1877"/>
                    <a:pt x="1816" y="1852"/>
                    <a:pt x="1859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4" y="1853"/>
                    <a:pt x="1878" y="1852"/>
                    <a:pt x="1882" y="1852"/>
                  </a:cubicBezTo>
                  <a:cubicBezTo>
                    <a:pt x="2162" y="1852"/>
                    <a:pt x="2098" y="2382"/>
                    <a:pt x="2066" y="2672"/>
                  </a:cubicBezTo>
                  <a:cubicBezTo>
                    <a:pt x="2050" y="2967"/>
                    <a:pt x="1951" y="3574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0"/>
                    <a:pt x="4410" y="4262"/>
                  </a:cubicBezTo>
                  <a:cubicBezTo>
                    <a:pt x="4514" y="4217"/>
                    <a:pt x="4626" y="4194"/>
                    <a:pt x="4739" y="4194"/>
                  </a:cubicBezTo>
                  <a:cubicBezTo>
                    <a:pt x="4910" y="4194"/>
                    <a:pt x="5081" y="4245"/>
                    <a:pt x="5230" y="4344"/>
                  </a:cubicBezTo>
                  <a:cubicBezTo>
                    <a:pt x="5082" y="3475"/>
                    <a:pt x="4639" y="3197"/>
                    <a:pt x="4017" y="3131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706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19"/>
            <p:cNvSpPr/>
            <p:nvPr/>
          </p:nvSpPr>
          <p:spPr>
            <a:xfrm>
              <a:off x="7995670" y="3652845"/>
              <a:ext cx="42298" cy="65308"/>
            </a:xfrm>
            <a:custGeom>
              <a:rect b="b" l="l" r="r" t="t"/>
              <a:pathLst>
                <a:path extrusionOk="0" h="2001" w="1296">
                  <a:moveTo>
                    <a:pt x="951" y="1"/>
                  </a:moveTo>
                  <a:cubicBezTo>
                    <a:pt x="951" y="1"/>
                    <a:pt x="935" y="100"/>
                    <a:pt x="509" y="362"/>
                  </a:cubicBezTo>
                  <a:cubicBezTo>
                    <a:pt x="165" y="525"/>
                    <a:pt x="1" y="935"/>
                    <a:pt x="115" y="1296"/>
                  </a:cubicBezTo>
                  <a:cubicBezTo>
                    <a:pt x="181" y="1525"/>
                    <a:pt x="230" y="1755"/>
                    <a:pt x="263" y="2001"/>
                  </a:cubicBezTo>
                  <a:cubicBezTo>
                    <a:pt x="263" y="2001"/>
                    <a:pt x="263" y="1853"/>
                    <a:pt x="771" y="1558"/>
                  </a:cubicBezTo>
                  <a:cubicBezTo>
                    <a:pt x="1296" y="1263"/>
                    <a:pt x="1099" y="837"/>
                    <a:pt x="1001" y="575"/>
                  </a:cubicBezTo>
                  <a:cubicBezTo>
                    <a:pt x="951" y="394"/>
                    <a:pt x="935" y="198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19"/>
            <p:cNvSpPr/>
            <p:nvPr/>
          </p:nvSpPr>
          <p:spPr>
            <a:xfrm>
              <a:off x="7808983" y="3372195"/>
              <a:ext cx="226308" cy="159304"/>
            </a:xfrm>
            <a:custGeom>
              <a:rect b="b" l="l" r="r" t="t"/>
              <a:pathLst>
                <a:path extrusionOk="0" h="4881" w="6934">
                  <a:moveTo>
                    <a:pt x="5011" y="0"/>
                  </a:moveTo>
                  <a:cubicBezTo>
                    <a:pt x="4787" y="0"/>
                    <a:pt x="4536" y="52"/>
                    <a:pt x="4262" y="175"/>
                  </a:cubicBezTo>
                  <a:cubicBezTo>
                    <a:pt x="2787" y="830"/>
                    <a:pt x="3065" y="3306"/>
                    <a:pt x="4803" y="3650"/>
                  </a:cubicBezTo>
                  <a:cubicBezTo>
                    <a:pt x="4999" y="3699"/>
                    <a:pt x="5213" y="3732"/>
                    <a:pt x="5376" y="3748"/>
                  </a:cubicBezTo>
                  <a:cubicBezTo>
                    <a:pt x="4917" y="3830"/>
                    <a:pt x="4475" y="3978"/>
                    <a:pt x="4065" y="4191"/>
                  </a:cubicBezTo>
                  <a:cubicBezTo>
                    <a:pt x="3918" y="4256"/>
                    <a:pt x="3672" y="4338"/>
                    <a:pt x="3639" y="4355"/>
                  </a:cubicBezTo>
                  <a:cubicBezTo>
                    <a:pt x="3186" y="4526"/>
                    <a:pt x="2758" y="4602"/>
                    <a:pt x="2372" y="4602"/>
                  </a:cubicBezTo>
                  <a:cubicBezTo>
                    <a:pt x="1541" y="4602"/>
                    <a:pt x="903" y="4252"/>
                    <a:pt x="623" y="3748"/>
                  </a:cubicBezTo>
                  <a:cubicBezTo>
                    <a:pt x="377" y="3355"/>
                    <a:pt x="361" y="2847"/>
                    <a:pt x="574" y="2437"/>
                  </a:cubicBezTo>
                  <a:cubicBezTo>
                    <a:pt x="590" y="2437"/>
                    <a:pt x="590" y="2420"/>
                    <a:pt x="590" y="2420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5"/>
                    <a:pt x="2147" y="2322"/>
                  </a:cubicBezTo>
                  <a:cubicBezTo>
                    <a:pt x="2262" y="2453"/>
                    <a:pt x="2311" y="2617"/>
                    <a:pt x="2311" y="2797"/>
                  </a:cubicBezTo>
                  <a:cubicBezTo>
                    <a:pt x="2311" y="2945"/>
                    <a:pt x="2262" y="3092"/>
                    <a:pt x="2147" y="3207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89"/>
                  </a:cubicBezTo>
                  <a:cubicBezTo>
                    <a:pt x="2043" y="3029"/>
                    <a:pt x="1749" y="2853"/>
                    <a:pt x="1492" y="2853"/>
                  </a:cubicBezTo>
                  <a:cubicBezTo>
                    <a:pt x="1312" y="2853"/>
                    <a:pt x="1150" y="2939"/>
                    <a:pt x="1164" y="3142"/>
                  </a:cubicBezTo>
                  <a:cubicBezTo>
                    <a:pt x="1164" y="3416"/>
                    <a:pt x="1407" y="3544"/>
                    <a:pt x="1660" y="3544"/>
                  </a:cubicBezTo>
                  <a:cubicBezTo>
                    <a:pt x="1786" y="3544"/>
                    <a:pt x="1913" y="3513"/>
                    <a:pt x="2016" y="3453"/>
                  </a:cubicBezTo>
                  <a:lnTo>
                    <a:pt x="2049" y="3437"/>
                  </a:lnTo>
                  <a:cubicBezTo>
                    <a:pt x="2065" y="3420"/>
                    <a:pt x="2098" y="3404"/>
                    <a:pt x="2115" y="3388"/>
                  </a:cubicBezTo>
                  <a:cubicBezTo>
                    <a:pt x="2410" y="3092"/>
                    <a:pt x="2459" y="2617"/>
                    <a:pt x="2197" y="2289"/>
                  </a:cubicBezTo>
                  <a:cubicBezTo>
                    <a:pt x="2058" y="2021"/>
                    <a:pt x="1746" y="1873"/>
                    <a:pt x="1411" y="1873"/>
                  </a:cubicBezTo>
                  <a:cubicBezTo>
                    <a:pt x="1070" y="1873"/>
                    <a:pt x="706" y="2025"/>
                    <a:pt x="475" y="2355"/>
                  </a:cubicBezTo>
                  <a:cubicBezTo>
                    <a:pt x="0" y="3092"/>
                    <a:pt x="213" y="4092"/>
                    <a:pt x="951" y="4584"/>
                  </a:cubicBezTo>
                  <a:cubicBezTo>
                    <a:pt x="1316" y="4782"/>
                    <a:pt x="1738" y="4881"/>
                    <a:pt x="2151" y="4881"/>
                  </a:cubicBezTo>
                  <a:cubicBezTo>
                    <a:pt x="2182" y="4881"/>
                    <a:pt x="2214" y="4880"/>
                    <a:pt x="2246" y="4879"/>
                  </a:cubicBezTo>
                  <a:cubicBezTo>
                    <a:pt x="3147" y="4863"/>
                    <a:pt x="3868" y="4355"/>
                    <a:pt x="5049" y="3994"/>
                  </a:cubicBezTo>
                  <a:cubicBezTo>
                    <a:pt x="5475" y="3896"/>
                    <a:pt x="5917" y="3830"/>
                    <a:pt x="6360" y="3797"/>
                  </a:cubicBezTo>
                  <a:cubicBezTo>
                    <a:pt x="6557" y="3781"/>
                    <a:pt x="6753" y="3715"/>
                    <a:pt x="6934" y="3617"/>
                  </a:cubicBezTo>
                  <a:lnTo>
                    <a:pt x="6934" y="3617"/>
                  </a:lnTo>
                  <a:cubicBezTo>
                    <a:pt x="6934" y="3617"/>
                    <a:pt x="6803" y="3652"/>
                    <a:pt x="6640" y="3652"/>
                  </a:cubicBezTo>
                  <a:cubicBezTo>
                    <a:pt x="6487" y="3652"/>
                    <a:pt x="6307" y="3621"/>
                    <a:pt x="6180" y="3502"/>
                  </a:cubicBezTo>
                  <a:cubicBezTo>
                    <a:pt x="5917" y="3273"/>
                    <a:pt x="5934" y="3371"/>
                    <a:pt x="5639" y="3273"/>
                  </a:cubicBezTo>
                  <a:cubicBezTo>
                    <a:pt x="5475" y="3240"/>
                    <a:pt x="5376" y="3076"/>
                    <a:pt x="5376" y="2912"/>
                  </a:cubicBezTo>
                  <a:cubicBezTo>
                    <a:pt x="5180" y="3076"/>
                    <a:pt x="5147" y="3371"/>
                    <a:pt x="5294" y="3568"/>
                  </a:cubicBezTo>
                  <a:cubicBezTo>
                    <a:pt x="5294" y="3568"/>
                    <a:pt x="4573" y="3568"/>
                    <a:pt x="4393" y="3207"/>
                  </a:cubicBezTo>
                  <a:cubicBezTo>
                    <a:pt x="4229" y="2830"/>
                    <a:pt x="4426" y="2830"/>
                    <a:pt x="4573" y="2748"/>
                  </a:cubicBezTo>
                  <a:cubicBezTo>
                    <a:pt x="4721" y="2666"/>
                    <a:pt x="4754" y="2535"/>
                    <a:pt x="4606" y="2322"/>
                  </a:cubicBezTo>
                  <a:cubicBezTo>
                    <a:pt x="4459" y="2109"/>
                    <a:pt x="4475" y="1748"/>
                    <a:pt x="4754" y="1748"/>
                  </a:cubicBezTo>
                  <a:cubicBezTo>
                    <a:pt x="4674" y="1576"/>
                    <a:pt x="4497" y="1468"/>
                    <a:pt x="4320" y="1468"/>
                  </a:cubicBezTo>
                  <a:cubicBezTo>
                    <a:pt x="4278" y="1468"/>
                    <a:pt x="4237" y="1474"/>
                    <a:pt x="4196" y="1486"/>
                  </a:cubicBezTo>
                  <a:cubicBezTo>
                    <a:pt x="3770" y="1568"/>
                    <a:pt x="3754" y="2175"/>
                    <a:pt x="3754" y="2175"/>
                  </a:cubicBezTo>
                  <a:cubicBezTo>
                    <a:pt x="3754" y="2175"/>
                    <a:pt x="3459" y="1421"/>
                    <a:pt x="3950" y="1044"/>
                  </a:cubicBezTo>
                  <a:cubicBezTo>
                    <a:pt x="4133" y="898"/>
                    <a:pt x="4280" y="843"/>
                    <a:pt x="4395" y="843"/>
                  </a:cubicBezTo>
                  <a:cubicBezTo>
                    <a:pt x="4578" y="843"/>
                    <a:pt x="4680" y="984"/>
                    <a:pt x="4721" y="1126"/>
                  </a:cubicBezTo>
                  <a:cubicBezTo>
                    <a:pt x="4774" y="1311"/>
                    <a:pt x="4880" y="1464"/>
                    <a:pt x="5023" y="1464"/>
                  </a:cubicBezTo>
                  <a:cubicBezTo>
                    <a:pt x="5057" y="1464"/>
                    <a:pt x="5093" y="1456"/>
                    <a:pt x="5131" y="1437"/>
                  </a:cubicBezTo>
                  <a:cubicBezTo>
                    <a:pt x="5274" y="1371"/>
                    <a:pt x="5388" y="1267"/>
                    <a:pt x="5487" y="1267"/>
                  </a:cubicBezTo>
                  <a:cubicBezTo>
                    <a:pt x="5535" y="1267"/>
                    <a:pt x="5580" y="1291"/>
                    <a:pt x="5622" y="1355"/>
                  </a:cubicBezTo>
                  <a:cubicBezTo>
                    <a:pt x="5737" y="1601"/>
                    <a:pt x="5622" y="1896"/>
                    <a:pt x="5376" y="1994"/>
                  </a:cubicBezTo>
                  <a:cubicBezTo>
                    <a:pt x="5376" y="1994"/>
                    <a:pt x="5388" y="1995"/>
                    <a:pt x="5408" y="1995"/>
                  </a:cubicBezTo>
                  <a:cubicBezTo>
                    <a:pt x="5548" y="1995"/>
                    <a:pt x="6116" y="1957"/>
                    <a:pt x="6245" y="1355"/>
                  </a:cubicBezTo>
                  <a:cubicBezTo>
                    <a:pt x="6363" y="819"/>
                    <a:pt x="5896" y="0"/>
                    <a:pt x="50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19"/>
            <p:cNvSpPr/>
            <p:nvPr/>
          </p:nvSpPr>
          <p:spPr>
            <a:xfrm>
              <a:off x="7773669" y="3457608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36" y="0"/>
                  </a:moveTo>
                  <a:cubicBezTo>
                    <a:pt x="836" y="0"/>
                    <a:pt x="0" y="918"/>
                    <a:pt x="558" y="1705"/>
                  </a:cubicBezTo>
                  <a:cubicBezTo>
                    <a:pt x="869" y="2164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1"/>
                  </a:cubicBezTo>
                  <a:cubicBezTo>
                    <a:pt x="1180" y="2885"/>
                    <a:pt x="1131" y="3098"/>
                    <a:pt x="1164" y="3295"/>
                  </a:cubicBezTo>
                  <a:cubicBezTo>
                    <a:pt x="1216" y="3203"/>
                    <a:pt x="1310" y="3154"/>
                    <a:pt x="1404" y="3154"/>
                  </a:cubicBezTo>
                  <a:cubicBezTo>
                    <a:pt x="1428" y="3154"/>
                    <a:pt x="1452" y="3157"/>
                    <a:pt x="1475" y="3164"/>
                  </a:cubicBezTo>
                  <a:cubicBezTo>
                    <a:pt x="1591" y="3199"/>
                    <a:pt x="1754" y="3278"/>
                    <a:pt x="1939" y="3278"/>
                  </a:cubicBezTo>
                  <a:cubicBezTo>
                    <a:pt x="2096" y="3278"/>
                    <a:pt x="2269" y="3221"/>
                    <a:pt x="2443" y="3032"/>
                  </a:cubicBezTo>
                  <a:cubicBezTo>
                    <a:pt x="2820" y="2639"/>
                    <a:pt x="3311" y="2869"/>
                    <a:pt x="4655" y="2147"/>
                  </a:cubicBezTo>
                  <a:lnTo>
                    <a:pt x="4655" y="2147"/>
                  </a:lnTo>
                  <a:cubicBezTo>
                    <a:pt x="4655" y="2148"/>
                    <a:pt x="3926" y="2455"/>
                    <a:pt x="3109" y="2455"/>
                  </a:cubicBezTo>
                  <a:cubicBezTo>
                    <a:pt x="2647" y="2455"/>
                    <a:pt x="2157" y="2357"/>
                    <a:pt x="1754" y="2049"/>
                  </a:cubicBezTo>
                  <a:cubicBezTo>
                    <a:pt x="1115" y="1574"/>
                    <a:pt x="771" y="787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19"/>
            <p:cNvSpPr/>
            <p:nvPr/>
          </p:nvSpPr>
          <p:spPr>
            <a:xfrm>
              <a:off x="7974259" y="3215013"/>
              <a:ext cx="145041" cy="205159"/>
            </a:xfrm>
            <a:custGeom>
              <a:rect b="b" l="l" r="r" t="t"/>
              <a:pathLst>
                <a:path extrusionOk="0" h="6286" w="4444">
                  <a:moveTo>
                    <a:pt x="2649" y="0"/>
                  </a:moveTo>
                  <a:cubicBezTo>
                    <a:pt x="2148" y="0"/>
                    <a:pt x="1625" y="207"/>
                    <a:pt x="1280" y="614"/>
                  </a:cubicBezTo>
                  <a:cubicBezTo>
                    <a:pt x="1" y="2253"/>
                    <a:pt x="903" y="4270"/>
                    <a:pt x="1657" y="5122"/>
                  </a:cubicBezTo>
                  <a:cubicBezTo>
                    <a:pt x="2083" y="5646"/>
                    <a:pt x="2640" y="6040"/>
                    <a:pt x="3263" y="6286"/>
                  </a:cubicBezTo>
                  <a:cubicBezTo>
                    <a:pt x="2689" y="6023"/>
                    <a:pt x="2181" y="5630"/>
                    <a:pt x="1771" y="5138"/>
                  </a:cubicBezTo>
                  <a:cubicBezTo>
                    <a:pt x="1493" y="4745"/>
                    <a:pt x="1280" y="4319"/>
                    <a:pt x="1165" y="3843"/>
                  </a:cubicBezTo>
                  <a:cubicBezTo>
                    <a:pt x="1001" y="3319"/>
                    <a:pt x="952" y="2778"/>
                    <a:pt x="1001" y="2221"/>
                  </a:cubicBezTo>
                  <a:cubicBezTo>
                    <a:pt x="1132" y="745"/>
                    <a:pt x="1952" y="205"/>
                    <a:pt x="2706" y="172"/>
                  </a:cubicBezTo>
                  <a:cubicBezTo>
                    <a:pt x="3050" y="172"/>
                    <a:pt x="3394" y="319"/>
                    <a:pt x="3640" y="565"/>
                  </a:cubicBezTo>
                  <a:cubicBezTo>
                    <a:pt x="4279" y="1106"/>
                    <a:pt x="3919" y="2057"/>
                    <a:pt x="3378" y="2286"/>
                  </a:cubicBezTo>
                  <a:cubicBezTo>
                    <a:pt x="3255" y="2348"/>
                    <a:pt x="3118" y="2381"/>
                    <a:pt x="2982" y="2381"/>
                  </a:cubicBezTo>
                  <a:cubicBezTo>
                    <a:pt x="2864" y="2381"/>
                    <a:pt x="2747" y="2356"/>
                    <a:pt x="2640" y="2303"/>
                  </a:cubicBezTo>
                  <a:cubicBezTo>
                    <a:pt x="2460" y="2204"/>
                    <a:pt x="2345" y="2040"/>
                    <a:pt x="2329" y="1844"/>
                  </a:cubicBezTo>
                  <a:cubicBezTo>
                    <a:pt x="2329" y="1746"/>
                    <a:pt x="2357" y="1723"/>
                    <a:pt x="2410" y="1723"/>
                  </a:cubicBezTo>
                  <a:cubicBezTo>
                    <a:pt x="2455" y="1723"/>
                    <a:pt x="2519" y="1740"/>
                    <a:pt x="2598" y="1740"/>
                  </a:cubicBezTo>
                  <a:cubicBezTo>
                    <a:pt x="2658" y="1740"/>
                    <a:pt x="2727" y="1730"/>
                    <a:pt x="2804" y="1696"/>
                  </a:cubicBezTo>
                  <a:cubicBezTo>
                    <a:pt x="3001" y="1581"/>
                    <a:pt x="3050" y="1303"/>
                    <a:pt x="2886" y="1139"/>
                  </a:cubicBezTo>
                  <a:cubicBezTo>
                    <a:pt x="2812" y="1065"/>
                    <a:pt x="2710" y="1025"/>
                    <a:pt x="2607" y="1025"/>
                  </a:cubicBezTo>
                  <a:cubicBezTo>
                    <a:pt x="2411" y="1025"/>
                    <a:pt x="2207" y="1168"/>
                    <a:pt x="2165" y="1499"/>
                  </a:cubicBezTo>
                  <a:cubicBezTo>
                    <a:pt x="2132" y="1745"/>
                    <a:pt x="2214" y="1975"/>
                    <a:pt x="2378" y="2155"/>
                  </a:cubicBezTo>
                  <a:cubicBezTo>
                    <a:pt x="2394" y="2172"/>
                    <a:pt x="2427" y="2204"/>
                    <a:pt x="2443" y="2221"/>
                  </a:cubicBezTo>
                  <a:lnTo>
                    <a:pt x="2509" y="2270"/>
                  </a:lnTo>
                  <a:lnTo>
                    <a:pt x="2558" y="2303"/>
                  </a:lnTo>
                  <a:lnTo>
                    <a:pt x="2591" y="2319"/>
                  </a:lnTo>
                  <a:lnTo>
                    <a:pt x="2624" y="2352"/>
                  </a:lnTo>
                  <a:cubicBezTo>
                    <a:pt x="2755" y="2417"/>
                    <a:pt x="2894" y="2450"/>
                    <a:pt x="3031" y="2450"/>
                  </a:cubicBezTo>
                  <a:cubicBezTo>
                    <a:pt x="3169" y="2450"/>
                    <a:pt x="3304" y="2417"/>
                    <a:pt x="3427" y="2352"/>
                  </a:cubicBezTo>
                  <a:cubicBezTo>
                    <a:pt x="4017" y="2139"/>
                    <a:pt x="4443" y="1090"/>
                    <a:pt x="3755" y="450"/>
                  </a:cubicBezTo>
                  <a:cubicBezTo>
                    <a:pt x="3484" y="149"/>
                    <a:pt x="3074" y="0"/>
                    <a:pt x="26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19"/>
            <p:cNvSpPr/>
            <p:nvPr/>
          </p:nvSpPr>
          <p:spPr>
            <a:xfrm>
              <a:off x="9191344" y="3198140"/>
              <a:ext cx="56202" cy="78656"/>
            </a:xfrm>
            <a:custGeom>
              <a:rect b="b" l="l" r="r" t="t"/>
              <a:pathLst>
                <a:path extrusionOk="0" h="2410" w="1722">
                  <a:moveTo>
                    <a:pt x="1525" y="0"/>
                  </a:moveTo>
                  <a:cubicBezTo>
                    <a:pt x="1525" y="0"/>
                    <a:pt x="1377" y="66"/>
                    <a:pt x="1361" y="148"/>
                  </a:cubicBezTo>
                  <a:cubicBezTo>
                    <a:pt x="1344" y="246"/>
                    <a:pt x="1230" y="328"/>
                    <a:pt x="1033" y="328"/>
                  </a:cubicBezTo>
                  <a:cubicBezTo>
                    <a:pt x="836" y="328"/>
                    <a:pt x="0" y="394"/>
                    <a:pt x="66" y="2410"/>
                  </a:cubicBezTo>
                  <a:cubicBezTo>
                    <a:pt x="66" y="2410"/>
                    <a:pt x="131" y="1672"/>
                    <a:pt x="771" y="1394"/>
                  </a:cubicBezTo>
                  <a:cubicBezTo>
                    <a:pt x="1394" y="1115"/>
                    <a:pt x="1721" y="853"/>
                    <a:pt x="1607" y="459"/>
                  </a:cubicBezTo>
                  <a:cubicBezTo>
                    <a:pt x="1492" y="82"/>
                    <a:pt x="1525" y="0"/>
                    <a:pt x="15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19"/>
            <p:cNvSpPr/>
            <p:nvPr/>
          </p:nvSpPr>
          <p:spPr>
            <a:xfrm>
              <a:off x="8893364" y="3291483"/>
              <a:ext cx="296414" cy="206171"/>
            </a:xfrm>
            <a:custGeom>
              <a:rect b="b" l="l" r="r" t="t"/>
              <a:pathLst>
                <a:path extrusionOk="0" h="6317" w="9082">
                  <a:moveTo>
                    <a:pt x="2001" y="0"/>
                  </a:moveTo>
                  <a:cubicBezTo>
                    <a:pt x="1084" y="0"/>
                    <a:pt x="66" y="652"/>
                    <a:pt x="33" y="1845"/>
                  </a:cubicBezTo>
                  <a:cubicBezTo>
                    <a:pt x="0" y="2713"/>
                    <a:pt x="459" y="3533"/>
                    <a:pt x="1230" y="3943"/>
                  </a:cubicBezTo>
                  <a:cubicBezTo>
                    <a:pt x="1723" y="4200"/>
                    <a:pt x="2282" y="4302"/>
                    <a:pt x="2852" y="4302"/>
                  </a:cubicBezTo>
                  <a:cubicBezTo>
                    <a:pt x="3190" y="4302"/>
                    <a:pt x="3533" y="4266"/>
                    <a:pt x="3869" y="4205"/>
                  </a:cubicBezTo>
                  <a:cubicBezTo>
                    <a:pt x="4754" y="3959"/>
                    <a:pt x="5573" y="3631"/>
                    <a:pt x="6377" y="3418"/>
                  </a:cubicBezTo>
                  <a:cubicBezTo>
                    <a:pt x="6578" y="3370"/>
                    <a:pt x="6783" y="3345"/>
                    <a:pt x="6984" y="3345"/>
                  </a:cubicBezTo>
                  <a:cubicBezTo>
                    <a:pt x="7599" y="3345"/>
                    <a:pt x="8178" y="3576"/>
                    <a:pt x="8524" y="4057"/>
                  </a:cubicBezTo>
                  <a:cubicBezTo>
                    <a:pt x="8966" y="4631"/>
                    <a:pt x="8999" y="5582"/>
                    <a:pt x="8458" y="5975"/>
                  </a:cubicBezTo>
                  <a:cubicBezTo>
                    <a:pt x="8244" y="6137"/>
                    <a:pt x="7987" y="6212"/>
                    <a:pt x="7738" y="6212"/>
                  </a:cubicBezTo>
                  <a:cubicBezTo>
                    <a:pt x="7357" y="6212"/>
                    <a:pt x="6994" y="6037"/>
                    <a:pt x="6835" y="5729"/>
                  </a:cubicBezTo>
                  <a:cubicBezTo>
                    <a:pt x="6524" y="5221"/>
                    <a:pt x="6770" y="4582"/>
                    <a:pt x="7229" y="4451"/>
                  </a:cubicBezTo>
                  <a:cubicBezTo>
                    <a:pt x="7325" y="4413"/>
                    <a:pt x="7424" y="4394"/>
                    <a:pt x="7523" y="4394"/>
                  </a:cubicBezTo>
                  <a:cubicBezTo>
                    <a:pt x="7761" y="4394"/>
                    <a:pt x="7991" y="4504"/>
                    <a:pt x="8130" y="4713"/>
                  </a:cubicBezTo>
                  <a:cubicBezTo>
                    <a:pt x="8229" y="4893"/>
                    <a:pt x="8245" y="5107"/>
                    <a:pt x="8180" y="5287"/>
                  </a:cubicBezTo>
                  <a:cubicBezTo>
                    <a:pt x="8166" y="5314"/>
                    <a:pt x="8108" y="5397"/>
                    <a:pt x="8051" y="5397"/>
                  </a:cubicBezTo>
                  <a:cubicBezTo>
                    <a:pt x="8039" y="5397"/>
                    <a:pt x="8027" y="5394"/>
                    <a:pt x="8016" y="5385"/>
                  </a:cubicBezTo>
                  <a:cubicBezTo>
                    <a:pt x="7966" y="5320"/>
                    <a:pt x="8016" y="4975"/>
                    <a:pt x="7655" y="4926"/>
                  </a:cubicBezTo>
                  <a:cubicBezTo>
                    <a:pt x="7640" y="4924"/>
                    <a:pt x="7625" y="4923"/>
                    <a:pt x="7611" y="4923"/>
                  </a:cubicBezTo>
                  <a:cubicBezTo>
                    <a:pt x="7268" y="4923"/>
                    <a:pt x="7161" y="5473"/>
                    <a:pt x="7508" y="5615"/>
                  </a:cubicBezTo>
                  <a:cubicBezTo>
                    <a:pt x="7583" y="5652"/>
                    <a:pt x="7661" y="5670"/>
                    <a:pt x="7736" y="5670"/>
                  </a:cubicBezTo>
                  <a:cubicBezTo>
                    <a:pt x="7955" y="5670"/>
                    <a:pt x="8156" y="5523"/>
                    <a:pt x="8229" y="5303"/>
                  </a:cubicBezTo>
                  <a:lnTo>
                    <a:pt x="8229" y="5270"/>
                  </a:lnTo>
                  <a:lnTo>
                    <a:pt x="8245" y="5238"/>
                  </a:lnTo>
                  <a:lnTo>
                    <a:pt x="8245" y="5221"/>
                  </a:lnTo>
                  <a:cubicBezTo>
                    <a:pt x="8262" y="5090"/>
                    <a:pt x="8262" y="4975"/>
                    <a:pt x="8229" y="4844"/>
                  </a:cubicBezTo>
                  <a:cubicBezTo>
                    <a:pt x="8105" y="4534"/>
                    <a:pt x="7812" y="4337"/>
                    <a:pt x="7500" y="4337"/>
                  </a:cubicBezTo>
                  <a:cubicBezTo>
                    <a:pt x="7399" y="4337"/>
                    <a:pt x="7296" y="4358"/>
                    <a:pt x="7196" y="4402"/>
                  </a:cubicBezTo>
                  <a:cubicBezTo>
                    <a:pt x="6704" y="4516"/>
                    <a:pt x="6409" y="5221"/>
                    <a:pt x="6754" y="5762"/>
                  </a:cubicBezTo>
                  <a:cubicBezTo>
                    <a:pt x="6927" y="6109"/>
                    <a:pt x="7342" y="6316"/>
                    <a:pt x="7769" y="6316"/>
                  </a:cubicBezTo>
                  <a:cubicBezTo>
                    <a:pt x="8028" y="6316"/>
                    <a:pt x="8291" y="6241"/>
                    <a:pt x="8507" y="6074"/>
                  </a:cubicBezTo>
                  <a:cubicBezTo>
                    <a:pt x="8966" y="5746"/>
                    <a:pt x="9081" y="5139"/>
                    <a:pt x="8934" y="4582"/>
                  </a:cubicBezTo>
                  <a:cubicBezTo>
                    <a:pt x="8835" y="4041"/>
                    <a:pt x="8475" y="3172"/>
                    <a:pt x="7212" y="2894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38" y="2846"/>
                    <a:pt x="3897" y="3984"/>
                    <a:pt x="2312" y="3984"/>
                  </a:cubicBezTo>
                  <a:cubicBezTo>
                    <a:pt x="2088" y="3984"/>
                    <a:pt x="1864" y="3962"/>
                    <a:pt x="1639" y="3910"/>
                  </a:cubicBezTo>
                  <a:cubicBezTo>
                    <a:pt x="1557" y="3877"/>
                    <a:pt x="1476" y="3861"/>
                    <a:pt x="1377" y="3828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1"/>
                  </a:cubicBezTo>
                  <a:cubicBezTo>
                    <a:pt x="203" y="743"/>
                    <a:pt x="1174" y="111"/>
                    <a:pt x="2045" y="111"/>
                  </a:cubicBezTo>
                  <a:cubicBezTo>
                    <a:pt x="2464" y="111"/>
                    <a:pt x="2859" y="257"/>
                    <a:pt x="3115" y="566"/>
                  </a:cubicBezTo>
                  <a:cubicBezTo>
                    <a:pt x="3574" y="1009"/>
                    <a:pt x="3524" y="1779"/>
                    <a:pt x="3016" y="2172"/>
                  </a:cubicBezTo>
                  <a:cubicBezTo>
                    <a:pt x="2951" y="2238"/>
                    <a:pt x="2852" y="2271"/>
                    <a:pt x="2770" y="2304"/>
                  </a:cubicBezTo>
                  <a:cubicBezTo>
                    <a:pt x="2709" y="2316"/>
                    <a:pt x="2646" y="2322"/>
                    <a:pt x="2584" y="2322"/>
                  </a:cubicBezTo>
                  <a:cubicBezTo>
                    <a:pt x="2398" y="2322"/>
                    <a:pt x="2213" y="2267"/>
                    <a:pt x="2066" y="2156"/>
                  </a:cubicBezTo>
                  <a:cubicBezTo>
                    <a:pt x="1951" y="2074"/>
                    <a:pt x="1885" y="1910"/>
                    <a:pt x="1934" y="1779"/>
                  </a:cubicBezTo>
                  <a:lnTo>
                    <a:pt x="1934" y="1779"/>
                  </a:lnTo>
                  <a:cubicBezTo>
                    <a:pt x="2010" y="1854"/>
                    <a:pt x="2106" y="1894"/>
                    <a:pt x="2206" y="1894"/>
                  </a:cubicBezTo>
                  <a:cubicBezTo>
                    <a:pt x="2257" y="1894"/>
                    <a:pt x="2310" y="1884"/>
                    <a:pt x="2361" y="1861"/>
                  </a:cubicBezTo>
                  <a:cubicBezTo>
                    <a:pt x="2607" y="1730"/>
                    <a:pt x="2541" y="1320"/>
                    <a:pt x="2213" y="1222"/>
                  </a:cubicBezTo>
                  <a:cubicBezTo>
                    <a:pt x="2185" y="1214"/>
                    <a:pt x="2157" y="1211"/>
                    <a:pt x="2129" y="1211"/>
                  </a:cubicBezTo>
                  <a:cubicBezTo>
                    <a:pt x="1787" y="1211"/>
                    <a:pt x="1507" y="1748"/>
                    <a:pt x="1902" y="2172"/>
                  </a:cubicBezTo>
                  <a:cubicBezTo>
                    <a:pt x="2059" y="2318"/>
                    <a:pt x="2262" y="2401"/>
                    <a:pt x="2476" y="2401"/>
                  </a:cubicBezTo>
                  <a:cubicBezTo>
                    <a:pt x="2551" y="2401"/>
                    <a:pt x="2628" y="2390"/>
                    <a:pt x="2705" y="2369"/>
                  </a:cubicBezTo>
                  <a:cubicBezTo>
                    <a:pt x="2738" y="2369"/>
                    <a:pt x="2754" y="2353"/>
                    <a:pt x="2787" y="2353"/>
                  </a:cubicBezTo>
                  <a:lnTo>
                    <a:pt x="2869" y="2320"/>
                  </a:lnTo>
                  <a:lnTo>
                    <a:pt x="2902" y="2320"/>
                  </a:lnTo>
                  <a:cubicBezTo>
                    <a:pt x="3049" y="2254"/>
                    <a:pt x="3180" y="2140"/>
                    <a:pt x="3262" y="2009"/>
                  </a:cubicBezTo>
                  <a:cubicBezTo>
                    <a:pt x="3590" y="1550"/>
                    <a:pt x="3557" y="910"/>
                    <a:pt x="3164" y="501"/>
                  </a:cubicBezTo>
                  <a:cubicBezTo>
                    <a:pt x="2891" y="162"/>
                    <a:pt x="2459" y="0"/>
                    <a:pt x="20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19"/>
            <p:cNvSpPr/>
            <p:nvPr/>
          </p:nvSpPr>
          <p:spPr>
            <a:xfrm>
              <a:off x="8943658" y="3408815"/>
              <a:ext cx="210806" cy="120498"/>
            </a:xfrm>
            <a:custGeom>
              <a:rect b="b" l="l" r="r" t="t"/>
              <a:pathLst>
                <a:path extrusionOk="0" h="3692" w="6459">
                  <a:moveTo>
                    <a:pt x="5518" y="1"/>
                  </a:moveTo>
                  <a:cubicBezTo>
                    <a:pt x="5267" y="1"/>
                    <a:pt x="4968" y="44"/>
                    <a:pt x="4622" y="167"/>
                  </a:cubicBezTo>
                  <a:cubicBezTo>
                    <a:pt x="3778" y="468"/>
                    <a:pt x="2590" y="1022"/>
                    <a:pt x="1422" y="1022"/>
                  </a:cubicBezTo>
                  <a:cubicBezTo>
                    <a:pt x="936" y="1022"/>
                    <a:pt x="453" y="926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1"/>
                  </a:cubicBezTo>
                  <a:cubicBezTo>
                    <a:pt x="1955" y="1295"/>
                    <a:pt x="2186" y="1158"/>
                    <a:pt x="2324" y="1158"/>
                  </a:cubicBezTo>
                  <a:cubicBezTo>
                    <a:pt x="2372" y="1158"/>
                    <a:pt x="2409" y="1174"/>
                    <a:pt x="2442" y="1216"/>
                  </a:cubicBezTo>
                  <a:cubicBezTo>
                    <a:pt x="2506" y="1305"/>
                    <a:pt x="2403" y="1364"/>
                    <a:pt x="2255" y="1364"/>
                  </a:cubicBezTo>
                  <a:cubicBezTo>
                    <a:pt x="2211" y="1364"/>
                    <a:pt x="2163" y="1359"/>
                    <a:pt x="2115" y="1348"/>
                  </a:cubicBezTo>
                  <a:cubicBezTo>
                    <a:pt x="2062" y="1330"/>
                    <a:pt x="2007" y="1321"/>
                    <a:pt x="1952" y="1321"/>
                  </a:cubicBezTo>
                  <a:cubicBezTo>
                    <a:pt x="1856" y="1321"/>
                    <a:pt x="1762" y="1350"/>
                    <a:pt x="1688" y="1413"/>
                  </a:cubicBezTo>
                  <a:cubicBezTo>
                    <a:pt x="1513" y="1572"/>
                    <a:pt x="1709" y="2087"/>
                    <a:pt x="1376" y="2087"/>
                  </a:cubicBezTo>
                  <a:cubicBezTo>
                    <a:pt x="1366" y="2087"/>
                    <a:pt x="1355" y="2086"/>
                    <a:pt x="1344" y="2085"/>
                  </a:cubicBezTo>
                  <a:lnTo>
                    <a:pt x="1344" y="2085"/>
                  </a:lnTo>
                  <a:cubicBezTo>
                    <a:pt x="1344" y="2085"/>
                    <a:pt x="1628" y="2452"/>
                    <a:pt x="2052" y="2452"/>
                  </a:cubicBezTo>
                  <a:cubicBezTo>
                    <a:pt x="2196" y="2452"/>
                    <a:pt x="2355" y="2410"/>
                    <a:pt x="2524" y="2298"/>
                  </a:cubicBezTo>
                  <a:cubicBezTo>
                    <a:pt x="3196" y="1872"/>
                    <a:pt x="2819" y="1364"/>
                    <a:pt x="3082" y="1233"/>
                  </a:cubicBezTo>
                  <a:cubicBezTo>
                    <a:pt x="3123" y="1211"/>
                    <a:pt x="3164" y="1201"/>
                    <a:pt x="3202" y="1201"/>
                  </a:cubicBezTo>
                  <a:cubicBezTo>
                    <a:pt x="3387" y="1201"/>
                    <a:pt x="3502" y="1441"/>
                    <a:pt x="3311" y="1659"/>
                  </a:cubicBezTo>
                  <a:cubicBezTo>
                    <a:pt x="3082" y="1938"/>
                    <a:pt x="2229" y="2888"/>
                    <a:pt x="3573" y="3692"/>
                  </a:cubicBezTo>
                  <a:cubicBezTo>
                    <a:pt x="3573" y="3692"/>
                    <a:pt x="3377" y="3233"/>
                    <a:pt x="3737" y="3085"/>
                  </a:cubicBezTo>
                  <a:cubicBezTo>
                    <a:pt x="4098" y="2921"/>
                    <a:pt x="4819" y="2708"/>
                    <a:pt x="4721" y="2200"/>
                  </a:cubicBezTo>
                  <a:cubicBezTo>
                    <a:pt x="4622" y="1708"/>
                    <a:pt x="4245" y="954"/>
                    <a:pt x="4852" y="512"/>
                  </a:cubicBezTo>
                  <a:cubicBezTo>
                    <a:pt x="5199" y="242"/>
                    <a:pt x="5500" y="142"/>
                    <a:pt x="5803" y="142"/>
                  </a:cubicBezTo>
                  <a:cubicBezTo>
                    <a:pt x="6015" y="142"/>
                    <a:pt x="6228" y="191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19"/>
            <p:cNvSpPr/>
            <p:nvPr/>
          </p:nvSpPr>
          <p:spPr>
            <a:xfrm>
              <a:off x="8982693" y="3288611"/>
              <a:ext cx="117723" cy="82344"/>
            </a:xfrm>
            <a:custGeom>
              <a:rect b="b" l="l" r="r" t="t"/>
              <a:pathLst>
                <a:path extrusionOk="0" h="2523" w="3607">
                  <a:moveTo>
                    <a:pt x="1101" y="1"/>
                  </a:moveTo>
                  <a:cubicBezTo>
                    <a:pt x="505" y="1"/>
                    <a:pt x="1" y="130"/>
                    <a:pt x="1" y="130"/>
                  </a:cubicBezTo>
                  <a:cubicBezTo>
                    <a:pt x="1" y="130"/>
                    <a:pt x="951" y="195"/>
                    <a:pt x="1197" y="556"/>
                  </a:cubicBezTo>
                  <a:cubicBezTo>
                    <a:pt x="1361" y="736"/>
                    <a:pt x="1427" y="1015"/>
                    <a:pt x="1345" y="1261"/>
                  </a:cubicBezTo>
                  <a:cubicBezTo>
                    <a:pt x="1296" y="1490"/>
                    <a:pt x="1181" y="2146"/>
                    <a:pt x="2213" y="2162"/>
                  </a:cubicBezTo>
                  <a:cubicBezTo>
                    <a:pt x="3246" y="2162"/>
                    <a:pt x="3082" y="2523"/>
                    <a:pt x="3082" y="2523"/>
                  </a:cubicBezTo>
                  <a:cubicBezTo>
                    <a:pt x="3082" y="2523"/>
                    <a:pt x="3607" y="1769"/>
                    <a:pt x="2738" y="621"/>
                  </a:cubicBezTo>
                  <a:cubicBezTo>
                    <a:pt x="2364" y="125"/>
                    <a:pt x="1688" y="1"/>
                    <a:pt x="11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19"/>
            <p:cNvSpPr/>
            <p:nvPr/>
          </p:nvSpPr>
          <p:spPr>
            <a:xfrm>
              <a:off x="8936707" y="3201893"/>
              <a:ext cx="73826" cy="87207"/>
            </a:xfrm>
            <a:custGeom>
              <a:rect b="b" l="l" r="r" t="t"/>
              <a:pathLst>
                <a:path extrusionOk="0" h="2672" w="2262">
                  <a:moveTo>
                    <a:pt x="1115" y="0"/>
                  </a:moveTo>
                  <a:cubicBezTo>
                    <a:pt x="820" y="164"/>
                    <a:pt x="738" y="689"/>
                    <a:pt x="803" y="1410"/>
                  </a:cubicBezTo>
                  <a:cubicBezTo>
                    <a:pt x="869" y="2147"/>
                    <a:pt x="0" y="2606"/>
                    <a:pt x="0" y="2606"/>
                  </a:cubicBezTo>
                  <a:cubicBezTo>
                    <a:pt x="574" y="2410"/>
                    <a:pt x="1754" y="2672"/>
                    <a:pt x="2000" y="2000"/>
                  </a:cubicBezTo>
                  <a:cubicBezTo>
                    <a:pt x="2262" y="1344"/>
                    <a:pt x="1623" y="918"/>
                    <a:pt x="1262" y="721"/>
                  </a:cubicBezTo>
                  <a:cubicBezTo>
                    <a:pt x="902" y="525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19"/>
            <p:cNvSpPr/>
            <p:nvPr/>
          </p:nvSpPr>
          <p:spPr>
            <a:xfrm>
              <a:off x="8825968" y="3239328"/>
              <a:ext cx="104342" cy="140733"/>
            </a:xfrm>
            <a:custGeom>
              <a:rect b="b" l="l" r="r" t="t"/>
              <a:pathLst>
                <a:path extrusionOk="0" h="4312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92"/>
                    <a:pt x="2605" y="142"/>
                    <a:pt x="2485" y="142"/>
                  </a:cubicBezTo>
                  <a:cubicBezTo>
                    <a:pt x="2454" y="142"/>
                    <a:pt x="2423" y="138"/>
                    <a:pt x="2393" y="132"/>
                  </a:cubicBezTo>
                  <a:cubicBezTo>
                    <a:pt x="2339" y="121"/>
                    <a:pt x="2261" y="112"/>
                    <a:pt x="2170" y="112"/>
                  </a:cubicBezTo>
                  <a:cubicBezTo>
                    <a:pt x="1853" y="112"/>
                    <a:pt x="1382" y="217"/>
                    <a:pt x="1229" y="689"/>
                  </a:cubicBezTo>
                  <a:cubicBezTo>
                    <a:pt x="1049" y="1312"/>
                    <a:pt x="1197" y="1705"/>
                    <a:pt x="1410" y="1885"/>
                  </a:cubicBezTo>
                  <a:cubicBezTo>
                    <a:pt x="1623" y="2082"/>
                    <a:pt x="1623" y="2443"/>
                    <a:pt x="1475" y="2508"/>
                  </a:cubicBezTo>
                  <a:cubicBezTo>
                    <a:pt x="1441" y="2525"/>
                    <a:pt x="1406" y="2533"/>
                    <a:pt x="1372" y="2533"/>
                  </a:cubicBezTo>
                  <a:cubicBezTo>
                    <a:pt x="1209" y="2533"/>
                    <a:pt x="1066" y="2359"/>
                    <a:pt x="1147" y="2197"/>
                  </a:cubicBezTo>
                  <a:cubicBezTo>
                    <a:pt x="1235" y="1962"/>
                    <a:pt x="1048" y="1728"/>
                    <a:pt x="820" y="1728"/>
                  </a:cubicBezTo>
                  <a:cubicBezTo>
                    <a:pt x="793" y="1728"/>
                    <a:pt x="765" y="1731"/>
                    <a:pt x="738" y="1738"/>
                  </a:cubicBezTo>
                  <a:cubicBezTo>
                    <a:pt x="677" y="1745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0"/>
                  </a:cubicBezTo>
                  <a:lnTo>
                    <a:pt x="279" y="1590"/>
                  </a:lnTo>
                  <a:cubicBezTo>
                    <a:pt x="279" y="1591"/>
                    <a:pt x="0" y="2492"/>
                    <a:pt x="688" y="2935"/>
                  </a:cubicBezTo>
                  <a:cubicBezTo>
                    <a:pt x="1377" y="3361"/>
                    <a:pt x="1737" y="4049"/>
                    <a:pt x="2131" y="4311"/>
                  </a:cubicBezTo>
                  <a:cubicBezTo>
                    <a:pt x="2131" y="4311"/>
                    <a:pt x="1524" y="3361"/>
                    <a:pt x="2082" y="2492"/>
                  </a:cubicBezTo>
                  <a:cubicBezTo>
                    <a:pt x="2639" y="1623"/>
                    <a:pt x="3196" y="1345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19"/>
            <p:cNvSpPr/>
            <p:nvPr/>
          </p:nvSpPr>
          <p:spPr>
            <a:xfrm>
              <a:off x="8688988" y="3032211"/>
              <a:ext cx="264853" cy="264396"/>
            </a:xfrm>
            <a:custGeom>
              <a:rect b="b" l="l" r="r" t="t"/>
              <a:pathLst>
                <a:path extrusionOk="0" h="8101" w="8115">
                  <a:moveTo>
                    <a:pt x="2373" y="0"/>
                  </a:moveTo>
                  <a:cubicBezTo>
                    <a:pt x="2277" y="0"/>
                    <a:pt x="2179" y="7"/>
                    <a:pt x="2083" y="19"/>
                  </a:cubicBezTo>
                  <a:cubicBezTo>
                    <a:pt x="755" y="167"/>
                    <a:pt x="1" y="1986"/>
                    <a:pt x="788" y="3249"/>
                  </a:cubicBezTo>
                  <a:cubicBezTo>
                    <a:pt x="1391" y="4206"/>
                    <a:pt x="2458" y="4488"/>
                    <a:pt x="3429" y="4488"/>
                  </a:cubicBezTo>
                  <a:cubicBezTo>
                    <a:pt x="3539" y="4488"/>
                    <a:pt x="3648" y="4485"/>
                    <a:pt x="3754" y="4478"/>
                  </a:cubicBezTo>
                  <a:cubicBezTo>
                    <a:pt x="3951" y="4478"/>
                    <a:pt x="4197" y="4445"/>
                    <a:pt x="4443" y="4412"/>
                  </a:cubicBezTo>
                  <a:cubicBezTo>
                    <a:pt x="4443" y="4412"/>
                    <a:pt x="4651" y="4378"/>
                    <a:pt x="4962" y="4378"/>
                  </a:cubicBezTo>
                  <a:cubicBezTo>
                    <a:pt x="5449" y="4378"/>
                    <a:pt x="6189" y="4463"/>
                    <a:pt x="6770" y="4904"/>
                  </a:cubicBezTo>
                  <a:cubicBezTo>
                    <a:pt x="7164" y="5248"/>
                    <a:pt x="7426" y="5707"/>
                    <a:pt x="7508" y="6232"/>
                  </a:cubicBezTo>
                  <a:cubicBezTo>
                    <a:pt x="7508" y="6232"/>
                    <a:pt x="7672" y="7428"/>
                    <a:pt x="7098" y="8068"/>
                  </a:cubicBezTo>
                  <a:cubicBezTo>
                    <a:pt x="7098" y="8084"/>
                    <a:pt x="7082" y="8100"/>
                    <a:pt x="7082" y="8100"/>
                  </a:cubicBezTo>
                  <a:cubicBezTo>
                    <a:pt x="7082" y="8100"/>
                    <a:pt x="8115" y="7576"/>
                    <a:pt x="7983" y="5986"/>
                  </a:cubicBezTo>
                  <a:cubicBezTo>
                    <a:pt x="7875" y="4670"/>
                    <a:pt x="6811" y="4016"/>
                    <a:pt x="5481" y="4016"/>
                  </a:cubicBezTo>
                  <a:cubicBezTo>
                    <a:pt x="5205" y="4016"/>
                    <a:pt x="4917" y="4044"/>
                    <a:pt x="4623" y="4101"/>
                  </a:cubicBezTo>
                  <a:cubicBezTo>
                    <a:pt x="4114" y="4201"/>
                    <a:pt x="3658" y="4251"/>
                    <a:pt x="3249" y="4251"/>
                  </a:cubicBezTo>
                  <a:cubicBezTo>
                    <a:pt x="2723" y="4251"/>
                    <a:pt x="2273" y="4168"/>
                    <a:pt x="1886" y="4003"/>
                  </a:cubicBezTo>
                  <a:cubicBezTo>
                    <a:pt x="1492" y="3822"/>
                    <a:pt x="1165" y="3527"/>
                    <a:pt x="919" y="3150"/>
                  </a:cubicBezTo>
                  <a:cubicBezTo>
                    <a:pt x="198" y="2003"/>
                    <a:pt x="902" y="315"/>
                    <a:pt x="2099" y="167"/>
                  </a:cubicBezTo>
                  <a:cubicBezTo>
                    <a:pt x="2200" y="153"/>
                    <a:pt x="2302" y="145"/>
                    <a:pt x="2404" y="145"/>
                  </a:cubicBezTo>
                  <a:cubicBezTo>
                    <a:pt x="2877" y="145"/>
                    <a:pt x="3334" y="305"/>
                    <a:pt x="3591" y="642"/>
                  </a:cubicBezTo>
                  <a:cubicBezTo>
                    <a:pt x="3886" y="1036"/>
                    <a:pt x="3935" y="1560"/>
                    <a:pt x="3738" y="2003"/>
                  </a:cubicBezTo>
                  <a:cubicBezTo>
                    <a:pt x="3580" y="2345"/>
                    <a:pt x="3254" y="2549"/>
                    <a:pt x="2902" y="2549"/>
                  </a:cubicBezTo>
                  <a:cubicBezTo>
                    <a:pt x="2816" y="2549"/>
                    <a:pt x="2727" y="2537"/>
                    <a:pt x="2640" y="2511"/>
                  </a:cubicBezTo>
                  <a:cubicBezTo>
                    <a:pt x="2214" y="2413"/>
                    <a:pt x="2033" y="1970"/>
                    <a:pt x="2361" y="1921"/>
                  </a:cubicBezTo>
                  <a:cubicBezTo>
                    <a:pt x="2771" y="1855"/>
                    <a:pt x="2853" y="1511"/>
                    <a:pt x="2705" y="1216"/>
                  </a:cubicBezTo>
                  <a:cubicBezTo>
                    <a:pt x="2652" y="1097"/>
                    <a:pt x="2521" y="1031"/>
                    <a:pt x="2378" y="1031"/>
                  </a:cubicBezTo>
                  <a:cubicBezTo>
                    <a:pt x="2166" y="1031"/>
                    <a:pt x="1928" y="1173"/>
                    <a:pt x="1869" y="1495"/>
                  </a:cubicBezTo>
                  <a:cubicBezTo>
                    <a:pt x="1820" y="1773"/>
                    <a:pt x="1902" y="2052"/>
                    <a:pt x="2083" y="2249"/>
                  </a:cubicBezTo>
                  <a:cubicBezTo>
                    <a:pt x="2250" y="2441"/>
                    <a:pt x="2583" y="2603"/>
                    <a:pt x="2928" y="2603"/>
                  </a:cubicBezTo>
                  <a:cubicBezTo>
                    <a:pt x="3260" y="2603"/>
                    <a:pt x="3603" y="2453"/>
                    <a:pt x="3820" y="2036"/>
                  </a:cubicBezTo>
                  <a:cubicBezTo>
                    <a:pt x="4049" y="1577"/>
                    <a:pt x="4000" y="1003"/>
                    <a:pt x="3689" y="577"/>
                  </a:cubicBezTo>
                  <a:cubicBezTo>
                    <a:pt x="3398" y="189"/>
                    <a:pt x="2897" y="0"/>
                    <a:pt x="237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19"/>
            <p:cNvSpPr/>
            <p:nvPr/>
          </p:nvSpPr>
          <p:spPr>
            <a:xfrm>
              <a:off x="8731254" y="3184367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80" y="1"/>
                  </a:moveTo>
                  <a:cubicBezTo>
                    <a:pt x="3284" y="1"/>
                    <a:pt x="2935" y="42"/>
                    <a:pt x="2541" y="160"/>
                  </a:cubicBezTo>
                  <a:cubicBezTo>
                    <a:pt x="1976" y="328"/>
                    <a:pt x="1497" y="391"/>
                    <a:pt x="1105" y="391"/>
                  </a:cubicBezTo>
                  <a:cubicBezTo>
                    <a:pt x="577" y="391"/>
                    <a:pt x="208" y="275"/>
                    <a:pt x="1" y="144"/>
                  </a:cubicBezTo>
                  <a:lnTo>
                    <a:pt x="1" y="144"/>
                  </a:lnTo>
                  <a:cubicBezTo>
                    <a:pt x="132" y="258"/>
                    <a:pt x="263" y="390"/>
                    <a:pt x="378" y="537"/>
                  </a:cubicBezTo>
                  <a:cubicBezTo>
                    <a:pt x="453" y="642"/>
                    <a:pt x="597" y="1393"/>
                    <a:pt x="1187" y="1393"/>
                  </a:cubicBezTo>
                  <a:cubicBezTo>
                    <a:pt x="1241" y="1393"/>
                    <a:pt x="1299" y="1387"/>
                    <a:pt x="1361" y="1373"/>
                  </a:cubicBezTo>
                  <a:cubicBezTo>
                    <a:pt x="2082" y="1226"/>
                    <a:pt x="1951" y="767"/>
                    <a:pt x="2427" y="619"/>
                  </a:cubicBezTo>
                  <a:cubicBezTo>
                    <a:pt x="2519" y="590"/>
                    <a:pt x="2598" y="578"/>
                    <a:pt x="2663" y="578"/>
                  </a:cubicBezTo>
                  <a:cubicBezTo>
                    <a:pt x="2932" y="578"/>
                    <a:pt x="2975" y="783"/>
                    <a:pt x="2869" y="849"/>
                  </a:cubicBezTo>
                  <a:cubicBezTo>
                    <a:pt x="2808" y="894"/>
                    <a:pt x="2754" y="908"/>
                    <a:pt x="2696" y="908"/>
                  </a:cubicBezTo>
                  <a:cubicBezTo>
                    <a:pt x="2629" y="908"/>
                    <a:pt x="2556" y="890"/>
                    <a:pt x="2459" y="881"/>
                  </a:cubicBezTo>
                  <a:cubicBezTo>
                    <a:pt x="2446" y="879"/>
                    <a:pt x="2430" y="877"/>
                    <a:pt x="2413" y="877"/>
                  </a:cubicBezTo>
                  <a:cubicBezTo>
                    <a:pt x="2219" y="877"/>
                    <a:pt x="1817" y="1047"/>
                    <a:pt x="1968" y="1439"/>
                  </a:cubicBezTo>
                  <a:cubicBezTo>
                    <a:pt x="2132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5" y="2111"/>
                  </a:cubicBezTo>
                  <a:cubicBezTo>
                    <a:pt x="3689" y="1865"/>
                    <a:pt x="3853" y="1406"/>
                    <a:pt x="3722" y="980"/>
                  </a:cubicBezTo>
                  <a:cubicBezTo>
                    <a:pt x="3623" y="500"/>
                    <a:pt x="3950" y="202"/>
                    <a:pt x="4430" y="202"/>
                  </a:cubicBezTo>
                  <a:cubicBezTo>
                    <a:pt x="4507" y="202"/>
                    <a:pt x="4588" y="210"/>
                    <a:pt x="4672" y="226"/>
                  </a:cubicBezTo>
                  <a:cubicBezTo>
                    <a:pt x="4672" y="226"/>
                    <a:pt x="4271" y="1"/>
                    <a:pt x="35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19"/>
            <p:cNvSpPr/>
            <p:nvPr/>
          </p:nvSpPr>
          <p:spPr>
            <a:xfrm>
              <a:off x="8770321" y="3041937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246" y="0"/>
                  </a:moveTo>
                  <a:lnTo>
                    <a:pt x="1246" y="0"/>
                  </a:lnTo>
                  <a:cubicBezTo>
                    <a:pt x="1672" y="426"/>
                    <a:pt x="1820" y="1066"/>
                    <a:pt x="1639" y="1639"/>
                  </a:cubicBezTo>
                  <a:cubicBezTo>
                    <a:pt x="1398" y="2401"/>
                    <a:pt x="880" y="2601"/>
                    <a:pt x="434" y="2601"/>
                  </a:cubicBezTo>
                  <a:cubicBezTo>
                    <a:pt x="275" y="2601"/>
                    <a:pt x="125" y="2575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29" y="3347"/>
                    <a:pt x="1008" y="3347"/>
                  </a:cubicBezTo>
                  <a:cubicBezTo>
                    <a:pt x="1037" y="3347"/>
                    <a:pt x="1068" y="3346"/>
                    <a:pt x="1099" y="3344"/>
                  </a:cubicBezTo>
                  <a:cubicBezTo>
                    <a:pt x="1934" y="3278"/>
                    <a:pt x="1885" y="2623"/>
                    <a:pt x="1869" y="2344"/>
                  </a:cubicBezTo>
                  <a:cubicBezTo>
                    <a:pt x="1869" y="2065"/>
                    <a:pt x="1853" y="1836"/>
                    <a:pt x="1967" y="1836"/>
                  </a:cubicBezTo>
                  <a:cubicBezTo>
                    <a:pt x="2066" y="1836"/>
                    <a:pt x="2098" y="1934"/>
                    <a:pt x="2033" y="2131"/>
                  </a:cubicBezTo>
                  <a:cubicBezTo>
                    <a:pt x="1967" y="2328"/>
                    <a:pt x="1820" y="2967"/>
                    <a:pt x="2918" y="3082"/>
                  </a:cubicBezTo>
                  <a:cubicBezTo>
                    <a:pt x="2787" y="2983"/>
                    <a:pt x="2754" y="2803"/>
                    <a:pt x="2852" y="2672"/>
                  </a:cubicBezTo>
                  <a:cubicBezTo>
                    <a:pt x="3000" y="2410"/>
                    <a:pt x="3229" y="1951"/>
                    <a:pt x="2492" y="1328"/>
                  </a:cubicBezTo>
                  <a:cubicBezTo>
                    <a:pt x="1771" y="705"/>
                    <a:pt x="1705" y="279"/>
                    <a:pt x="1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19"/>
            <p:cNvSpPr/>
            <p:nvPr/>
          </p:nvSpPr>
          <p:spPr>
            <a:xfrm>
              <a:off x="8661181" y="2885505"/>
              <a:ext cx="49772" cy="250591"/>
            </a:xfrm>
            <a:custGeom>
              <a:rect b="b" l="l" r="r" t="t"/>
              <a:pathLst>
                <a:path extrusionOk="0" h="7678" w="1525">
                  <a:moveTo>
                    <a:pt x="631" y="1"/>
                  </a:moveTo>
                  <a:cubicBezTo>
                    <a:pt x="565" y="1"/>
                    <a:pt x="497" y="17"/>
                    <a:pt x="427" y="56"/>
                  </a:cubicBezTo>
                  <a:cubicBezTo>
                    <a:pt x="0" y="302"/>
                    <a:pt x="345" y="843"/>
                    <a:pt x="591" y="1105"/>
                  </a:cubicBezTo>
                  <a:cubicBezTo>
                    <a:pt x="705" y="1203"/>
                    <a:pt x="771" y="1482"/>
                    <a:pt x="804" y="1859"/>
                  </a:cubicBezTo>
                  <a:cubicBezTo>
                    <a:pt x="836" y="2580"/>
                    <a:pt x="820" y="3302"/>
                    <a:pt x="738" y="4006"/>
                  </a:cubicBezTo>
                  <a:cubicBezTo>
                    <a:pt x="607" y="5367"/>
                    <a:pt x="771" y="7137"/>
                    <a:pt x="1476" y="7678"/>
                  </a:cubicBezTo>
                  <a:cubicBezTo>
                    <a:pt x="1476" y="7678"/>
                    <a:pt x="820" y="7055"/>
                    <a:pt x="968" y="5170"/>
                  </a:cubicBezTo>
                  <a:cubicBezTo>
                    <a:pt x="1066" y="3990"/>
                    <a:pt x="1427" y="2843"/>
                    <a:pt x="1492" y="1859"/>
                  </a:cubicBezTo>
                  <a:cubicBezTo>
                    <a:pt x="1525" y="1302"/>
                    <a:pt x="1459" y="794"/>
                    <a:pt x="1197" y="384"/>
                  </a:cubicBezTo>
                  <a:cubicBezTo>
                    <a:pt x="1197" y="384"/>
                    <a:pt x="949" y="1"/>
                    <a:pt x="6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19"/>
            <p:cNvSpPr/>
            <p:nvPr/>
          </p:nvSpPr>
          <p:spPr>
            <a:xfrm>
              <a:off x="8507654" y="2852933"/>
              <a:ext cx="276603" cy="332380"/>
            </a:xfrm>
            <a:custGeom>
              <a:rect b="b" l="l" r="r" t="t"/>
              <a:pathLst>
                <a:path extrusionOk="0" h="10184" w="8475">
                  <a:moveTo>
                    <a:pt x="2199" y="0"/>
                  </a:moveTo>
                  <a:cubicBezTo>
                    <a:pt x="1300" y="0"/>
                    <a:pt x="461" y="458"/>
                    <a:pt x="246" y="1169"/>
                  </a:cubicBezTo>
                  <a:cubicBezTo>
                    <a:pt x="0" y="1775"/>
                    <a:pt x="197" y="2464"/>
                    <a:pt x="721" y="2857"/>
                  </a:cubicBezTo>
                  <a:cubicBezTo>
                    <a:pt x="738" y="2873"/>
                    <a:pt x="754" y="2890"/>
                    <a:pt x="771" y="2890"/>
                  </a:cubicBezTo>
                  <a:cubicBezTo>
                    <a:pt x="999" y="3031"/>
                    <a:pt x="1257" y="3101"/>
                    <a:pt x="1516" y="3101"/>
                  </a:cubicBezTo>
                  <a:cubicBezTo>
                    <a:pt x="1798" y="3101"/>
                    <a:pt x="2080" y="3019"/>
                    <a:pt x="2328" y="2857"/>
                  </a:cubicBezTo>
                  <a:cubicBezTo>
                    <a:pt x="2492" y="2759"/>
                    <a:pt x="2606" y="2611"/>
                    <a:pt x="2656" y="2431"/>
                  </a:cubicBezTo>
                  <a:cubicBezTo>
                    <a:pt x="2800" y="2041"/>
                    <a:pt x="2499" y="1638"/>
                    <a:pt x="2111" y="1638"/>
                  </a:cubicBezTo>
                  <a:cubicBezTo>
                    <a:pt x="2059" y="1638"/>
                    <a:pt x="2005" y="1645"/>
                    <a:pt x="1951" y="1661"/>
                  </a:cubicBezTo>
                  <a:cubicBezTo>
                    <a:pt x="1623" y="1726"/>
                    <a:pt x="1426" y="2070"/>
                    <a:pt x="1557" y="2382"/>
                  </a:cubicBezTo>
                  <a:cubicBezTo>
                    <a:pt x="1629" y="2631"/>
                    <a:pt x="1889" y="2665"/>
                    <a:pt x="2027" y="2665"/>
                  </a:cubicBezTo>
                  <a:cubicBezTo>
                    <a:pt x="2080" y="2665"/>
                    <a:pt x="2115" y="2660"/>
                    <a:pt x="2115" y="2660"/>
                  </a:cubicBezTo>
                  <a:lnTo>
                    <a:pt x="2115" y="2660"/>
                  </a:lnTo>
                  <a:cubicBezTo>
                    <a:pt x="2082" y="2742"/>
                    <a:pt x="2016" y="2824"/>
                    <a:pt x="1934" y="2873"/>
                  </a:cubicBezTo>
                  <a:cubicBezTo>
                    <a:pt x="1820" y="2939"/>
                    <a:pt x="1688" y="2972"/>
                    <a:pt x="1557" y="2972"/>
                  </a:cubicBezTo>
                  <a:cubicBezTo>
                    <a:pt x="1426" y="2972"/>
                    <a:pt x="1295" y="2939"/>
                    <a:pt x="1180" y="2873"/>
                  </a:cubicBezTo>
                  <a:cubicBezTo>
                    <a:pt x="1098" y="2824"/>
                    <a:pt x="1016" y="2775"/>
                    <a:pt x="951" y="2710"/>
                  </a:cubicBezTo>
                  <a:cubicBezTo>
                    <a:pt x="508" y="2333"/>
                    <a:pt x="426" y="1087"/>
                    <a:pt x="1131" y="513"/>
                  </a:cubicBezTo>
                  <a:cubicBezTo>
                    <a:pt x="1455" y="277"/>
                    <a:pt x="1846" y="148"/>
                    <a:pt x="2243" y="148"/>
                  </a:cubicBezTo>
                  <a:cubicBezTo>
                    <a:pt x="2287" y="148"/>
                    <a:pt x="2332" y="149"/>
                    <a:pt x="2377" y="153"/>
                  </a:cubicBezTo>
                  <a:cubicBezTo>
                    <a:pt x="2524" y="169"/>
                    <a:pt x="2656" y="185"/>
                    <a:pt x="2770" y="218"/>
                  </a:cubicBezTo>
                  <a:cubicBezTo>
                    <a:pt x="3869" y="464"/>
                    <a:pt x="4590" y="1644"/>
                    <a:pt x="4819" y="2873"/>
                  </a:cubicBezTo>
                  <a:cubicBezTo>
                    <a:pt x="5065" y="4136"/>
                    <a:pt x="4819" y="5365"/>
                    <a:pt x="4885" y="6496"/>
                  </a:cubicBezTo>
                  <a:cubicBezTo>
                    <a:pt x="4836" y="7512"/>
                    <a:pt x="5229" y="8496"/>
                    <a:pt x="5967" y="9200"/>
                  </a:cubicBezTo>
                  <a:cubicBezTo>
                    <a:pt x="6671" y="9807"/>
                    <a:pt x="7557" y="10151"/>
                    <a:pt x="8474" y="10184"/>
                  </a:cubicBezTo>
                  <a:cubicBezTo>
                    <a:pt x="7573" y="10118"/>
                    <a:pt x="6704" y="9758"/>
                    <a:pt x="6032" y="9135"/>
                  </a:cubicBezTo>
                  <a:cubicBezTo>
                    <a:pt x="5327" y="8446"/>
                    <a:pt x="4967" y="7479"/>
                    <a:pt x="5032" y="6480"/>
                  </a:cubicBezTo>
                  <a:cubicBezTo>
                    <a:pt x="4967" y="5381"/>
                    <a:pt x="5229" y="4152"/>
                    <a:pt x="4983" y="2857"/>
                  </a:cubicBezTo>
                  <a:lnTo>
                    <a:pt x="4983" y="2841"/>
                  </a:lnTo>
                  <a:cubicBezTo>
                    <a:pt x="4754" y="1579"/>
                    <a:pt x="4000" y="316"/>
                    <a:pt x="2803" y="71"/>
                  </a:cubicBezTo>
                  <a:cubicBezTo>
                    <a:pt x="2603" y="23"/>
                    <a:pt x="2400" y="0"/>
                    <a:pt x="21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19"/>
            <p:cNvSpPr/>
            <p:nvPr/>
          </p:nvSpPr>
          <p:spPr>
            <a:xfrm>
              <a:off x="8495872" y="2904435"/>
              <a:ext cx="151438" cy="178723"/>
            </a:xfrm>
            <a:custGeom>
              <a:rect b="b" l="l" r="r" t="t"/>
              <a:pathLst>
                <a:path extrusionOk="0" h="5476" w="4640">
                  <a:moveTo>
                    <a:pt x="279" y="1"/>
                  </a:moveTo>
                  <a:lnTo>
                    <a:pt x="279" y="1"/>
                  </a:lnTo>
                  <a:cubicBezTo>
                    <a:pt x="83" y="394"/>
                    <a:pt x="1" y="837"/>
                    <a:pt x="66" y="1279"/>
                  </a:cubicBezTo>
                  <a:cubicBezTo>
                    <a:pt x="115" y="1902"/>
                    <a:pt x="328" y="2508"/>
                    <a:pt x="689" y="3017"/>
                  </a:cubicBezTo>
                  <a:cubicBezTo>
                    <a:pt x="1184" y="3715"/>
                    <a:pt x="1955" y="3794"/>
                    <a:pt x="2277" y="3794"/>
                  </a:cubicBezTo>
                  <a:cubicBezTo>
                    <a:pt x="2371" y="3794"/>
                    <a:pt x="2426" y="3787"/>
                    <a:pt x="2426" y="3787"/>
                  </a:cubicBezTo>
                  <a:cubicBezTo>
                    <a:pt x="2164" y="3689"/>
                    <a:pt x="2115" y="3377"/>
                    <a:pt x="2295" y="3131"/>
                  </a:cubicBezTo>
                  <a:cubicBezTo>
                    <a:pt x="2459" y="2967"/>
                    <a:pt x="2426" y="2705"/>
                    <a:pt x="2230" y="2590"/>
                  </a:cubicBezTo>
                  <a:cubicBezTo>
                    <a:pt x="2115" y="2541"/>
                    <a:pt x="1836" y="2328"/>
                    <a:pt x="2066" y="2181"/>
                  </a:cubicBezTo>
                  <a:cubicBezTo>
                    <a:pt x="2094" y="2166"/>
                    <a:pt x="2124" y="2159"/>
                    <a:pt x="2155" y="2159"/>
                  </a:cubicBezTo>
                  <a:cubicBezTo>
                    <a:pt x="2402" y="2159"/>
                    <a:pt x="2732" y="2592"/>
                    <a:pt x="2689" y="3115"/>
                  </a:cubicBezTo>
                  <a:cubicBezTo>
                    <a:pt x="2640" y="3689"/>
                    <a:pt x="2902" y="3853"/>
                    <a:pt x="3295" y="4131"/>
                  </a:cubicBezTo>
                  <a:cubicBezTo>
                    <a:pt x="3705" y="4426"/>
                    <a:pt x="3459" y="4934"/>
                    <a:pt x="3459" y="4934"/>
                  </a:cubicBezTo>
                  <a:cubicBezTo>
                    <a:pt x="4180" y="4525"/>
                    <a:pt x="4016" y="3869"/>
                    <a:pt x="3934" y="3705"/>
                  </a:cubicBezTo>
                  <a:cubicBezTo>
                    <a:pt x="3836" y="3557"/>
                    <a:pt x="3656" y="3295"/>
                    <a:pt x="3885" y="3197"/>
                  </a:cubicBezTo>
                  <a:cubicBezTo>
                    <a:pt x="3899" y="3191"/>
                    <a:pt x="3912" y="3188"/>
                    <a:pt x="3924" y="3188"/>
                  </a:cubicBezTo>
                  <a:cubicBezTo>
                    <a:pt x="4124" y="3188"/>
                    <a:pt x="4197" y="3909"/>
                    <a:pt x="4197" y="4557"/>
                  </a:cubicBezTo>
                  <a:cubicBezTo>
                    <a:pt x="4164" y="4918"/>
                    <a:pt x="4328" y="5279"/>
                    <a:pt x="4639" y="5475"/>
                  </a:cubicBezTo>
                  <a:cubicBezTo>
                    <a:pt x="4508" y="5147"/>
                    <a:pt x="4443" y="4803"/>
                    <a:pt x="4459" y="4459"/>
                  </a:cubicBezTo>
                  <a:cubicBezTo>
                    <a:pt x="4459" y="3951"/>
                    <a:pt x="4541" y="3033"/>
                    <a:pt x="3639" y="2410"/>
                  </a:cubicBezTo>
                  <a:cubicBezTo>
                    <a:pt x="2722" y="1787"/>
                    <a:pt x="1623" y="2066"/>
                    <a:pt x="837" y="1492"/>
                  </a:cubicBezTo>
                  <a:cubicBezTo>
                    <a:pt x="755" y="1443"/>
                    <a:pt x="673" y="1377"/>
                    <a:pt x="607" y="1295"/>
                  </a:cubicBezTo>
                  <a:cubicBezTo>
                    <a:pt x="296" y="951"/>
                    <a:pt x="181" y="460"/>
                    <a:pt x="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19"/>
            <p:cNvSpPr/>
            <p:nvPr/>
          </p:nvSpPr>
          <p:spPr>
            <a:xfrm>
              <a:off x="9058673" y="3089424"/>
              <a:ext cx="130550" cy="285611"/>
            </a:xfrm>
            <a:custGeom>
              <a:rect b="b" l="l" r="r" t="t"/>
              <a:pathLst>
                <a:path extrusionOk="0" h="8751" w="4000">
                  <a:moveTo>
                    <a:pt x="1941" y="0"/>
                  </a:moveTo>
                  <a:cubicBezTo>
                    <a:pt x="1780" y="0"/>
                    <a:pt x="1618" y="23"/>
                    <a:pt x="1459" y="69"/>
                  </a:cubicBezTo>
                  <a:cubicBezTo>
                    <a:pt x="689" y="266"/>
                    <a:pt x="148" y="922"/>
                    <a:pt x="82" y="1709"/>
                  </a:cubicBezTo>
                  <a:cubicBezTo>
                    <a:pt x="0" y="2495"/>
                    <a:pt x="410" y="3299"/>
                    <a:pt x="1016" y="3839"/>
                  </a:cubicBezTo>
                  <a:cubicBezTo>
                    <a:pt x="1590" y="4430"/>
                    <a:pt x="2377" y="4708"/>
                    <a:pt x="2901" y="5216"/>
                  </a:cubicBezTo>
                  <a:cubicBezTo>
                    <a:pt x="3442" y="5692"/>
                    <a:pt x="3770" y="6347"/>
                    <a:pt x="3836" y="7069"/>
                  </a:cubicBezTo>
                  <a:cubicBezTo>
                    <a:pt x="3852" y="7724"/>
                    <a:pt x="3508" y="8413"/>
                    <a:pt x="2918" y="8577"/>
                  </a:cubicBezTo>
                  <a:cubicBezTo>
                    <a:pt x="2788" y="8621"/>
                    <a:pt x="2656" y="8642"/>
                    <a:pt x="2527" y="8642"/>
                  </a:cubicBezTo>
                  <a:cubicBezTo>
                    <a:pt x="2086" y="8642"/>
                    <a:pt x="1684" y="8396"/>
                    <a:pt x="1557" y="8003"/>
                  </a:cubicBezTo>
                  <a:cubicBezTo>
                    <a:pt x="1344" y="7560"/>
                    <a:pt x="1541" y="7036"/>
                    <a:pt x="2000" y="6855"/>
                  </a:cubicBezTo>
                  <a:cubicBezTo>
                    <a:pt x="2082" y="6806"/>
                    <a:pt x="2180" y="6790"/>
                    <a:pt x="2262" y="6790"/>
                  </a:cubicBezTo>
                  <a:cubicBezTo>
                    <a:pt x="2262" y="6790"/>
                    <a:pt x="2292" y="6787"/>
                    <a:pt x="2339" y="6787"/>
                  </a:cubicBezTo>
                  <a:cubicBezTo>
                    <a:pt x="2479" y="6787"/>
                    <a:pt x="2774" y="6814"/>
                    <a:pt x="2885" y="7036"/>
                  </a:cubicBezTo>
                  <a:cubicBezTo>
                    <a:pt x="2885" y="7036"/>
                    <a:pt x="2904" y="7084"/>
                    <a:pt x="2876" y="7084"/>
                  </a:cubicBezTo>
                  <a:cubicBezTo>
                    <a:pt x="2868" y="7084"/>
                    <a:pt x="2855" y="7080"/>
                    <a:pt x="2836" y="7069"/>
                  </a:cubicBezTo>
                  <a:cubicBezTo>
                    <a:pt x="2768" y="7034"/>
                    <a:pt x="2694" y="7017"/>
                    <a:pt x="2620" y="7017"/>
                  </a:cubicBezTo>
                  <a:cubicBezTo>
                    <a:pt x="2517" y="7017"/>
                    <a:pt x="2414" y="7051"/>
                    <a:pt x="2328" y="7118"/>
                  </a:cubicBezTo>
                  <a:cubicBezTo>
                    <a:pt x="2082" y="7364"/>
                    <a:pt x="2147" y="7773"/>
                    <a:pt x="2443" y="7937"/>
                  </a:cubicBezTo>
                  <a:cubicBezTo>
                    <a:pt x="2529" y="7980"/>
                    <a:pt x="2619" y="8001"/>
                    <a:pt x="2707" y="8001"/>
                  </a:cubicBezTo>
                  <a:cubicBezTo>
                    <a:pt x="3020" y="8001"/>
                    <a:pt x="3292" y="7732"/>
                    <a:pt x="3164" y="7232"/>
                  </a:cubicBezTo>
                  <a:cubicBezTo>
                    <a:pt x="3062" y="6913"/>
                    <a:pt x="2768" y="6697"/>
                    <a:pt x="2440" y="6697"/>
                  </a:cubicBezTo>
                  <a:cubicBezTo>
                    <a:pt x="2398" y="6697"/>
                    <a:pt x="2355" y="6700"/>
                    <a:pt x="2311" y="6708"/>
                  </a:cubicBezTo>
                  <a:cubicBezTo>
                    <a:pt x="2180" y="6708"/>
                    <a:pt x="2066" y="6741"/>
                    <a:pt x="1967" y="6790"/>
                  </a:cubicBezTo>
                  <a:cubicBezTo>
                    <a:pt x="1508" y="7003"/>
                    <a:pt x="1295" y="7560"/>
                    <a:pt x="1492" y="8036"/>
                  </a:cubicBezTo>
                  <a:cubicBezTo>
                    <a:pt x="1622" y="8466"/>
                    <a:pt x="2084" y="8751"/>
                    <a:pt x="2581" y="8751"/>
                  </a:cubicBezTo>
                  <a:cubicBezTo>
                    <a:pt x="2709" y="8751"/>
                    <a:pt x="2839" y="8732"/>
                    <a:pt x="2967" y="8691"/>
                  </a:cubicBezTo>
                  <a:cubicBezTo>
                    <a:pt x="3623" y="8495"/>
                    <a:pt x="4000" y="7773"/>
                    <a:pt x="3983" y="7052"/>
                  </a:cubicBezTo>
                  <a:cubicBezTo>
                    <a:pt x="3934" y="6298"/>
                    <a:pt x="3590" y="5593"/>
                    <a:pt x="3033" y="5085"/>
                  </a:cubicBezTo>
                  <a:cubicBezTo>
                    <a:pt x="2459" y="4544"/>
                    <a:pt x="1689" y="4266"/>
                    <a:pt x="1131" y="3708"/>
                  </a:cubicBezTo>
                  <a:cubicBezTo>
                    <a:pt x="574" y="3184"/>
                    <a:pt x="181" y="2430"/>
                    <a:pt x="246" y="1709"/>
                  </a:cubicBezTo>
                  <a:cubicBezTo>
                    <a:pt x="279" y="1250"/>
                    <a:pt x="492" y="840"/>
                    <a:pt x="836" y="545"/>
                  </a:cubicBezTo>
                  <a:cubicBezTo>
                    <a:pt x="1000" y="430"/>
                    <a:pt x="1180" y="348"/>
                    <a:pt x="1361" y="283"/>
                  </a:cubicBezTo>
                  <a:cubicBezTo>
                    <a:pt x="1508" y="242"/>
                    <a:pt x="1660" y="221"/>
                    <a:pt x="1811" y="221"/>
                  </a:cubicBezTo>
                  <a:cubicBezTo>
                    <a:pt x="1963" y="221"/>
                    <a:pt x="2115" y="242"/>
                    <a:pt x="2262" y="283"/>
                  </a:cubicBezTo>
                  <a:cubicBezTo>
                    <a:pt x="3262" y="545"/>
                    <a:pt x="3590" y="1922"/>
                    <a:pt x="2918" y="2561"/>
                  </a:cubicBezTo>
                  <a:cubicBezTo>
                    <a:pt x="2787" y="2708"/>
                    <a:pt x="2606" y="2790"/>
                    <a:pt x="2410" y="2840"/>
                  </a:cubicBezTo>
                  <a:cubicBezTo>
                    <a:pt x="2351" y="2848"/>
                    <a:pt x="2294" y="2852"/>
                    <a:pt x="2240" y="2852"/>
                  </a:cubicBezTo>
                  <a:cubicBezTo>
                    <a:pt x="1773" y="2852"/>
                    <a:pt x="1515" y="2555"/>
                    <a:pt x="1574" y="2364"/>
                  </a:cubicBezTo>
                  <a:cubicBezTo>
                    <a:pt x="1574" y="2364"/>
                    <a:pt x="1574" y="2331"/>
                    <a:pt x="1639" y="2331"/>
                  </a:cubicBezTo>
                  <a:cubicBezTo>
                    <a:pt x="1650" y="2331"/>
                    <a:pt x="1671" y="2332"/>
                    <a:pt x="1698" y="2332"/>
                  </a:cubicBezTo>
                  <a:cubicBezTo>
                    <a:pt x="1835" y="2332"/>
                    <a:pt x="2142" y="2310"/>
                    <a:pt x="2279" y="2036"/>
                  </a:cubicBezTo>
                  <a:cubicBezTo>
                    <a:pt x="2398" y="1666"/>
                    <a:pt x="2110" y="1338"/>
                    <a:pt x="1771" y="1338"/>
                  </a:cubicBezTo>
                  <a:cubicBezTo>
                    <a:pt x="1690" y="1338"/>
                    <a:pt x="1607" y="1356"/>
                    <a:pt x="1525" y="1397"/>
                  </a:cubicBezTo>
                  <a:cubicBezTo>
                    <a:pt x="935" y="1791"/>
                    <a:pt x="1082" y="2692"/>
                    <a:pt x="1754" y="2889"/>
                  </a:cubicBezTo>
                  <a:cubicBezTo>
                    <a:pt x="1932" y="2969"/>
                    <a:pt x="2119" y="3007"/>
                    <a:pt x="2301" y="3007"/>
                  </a:cubicBezTo>
                  <a:cubicBezTo>
                    <a:pt x="2757" y="3007"/>
                    <a:pt x="3192" y="2769"/>
                    <a:pt x="3426" y="2348"/>
                  </a:cubicBezTo>
                  <a:cubicBezTo>
                    <a:pt x="3688" y="1807"/>
                    <a:pt x="3639" y="1168"/>
                    <a:pt x="3295" y="676"/>
                  </a:cubicBezTo>
                  <a:cubicBezTo>
                    <a:pt x="2969" y="238"/>
                    <a:pt x="2462" y="0"/>
                    <a:pt x="19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19"/>
            <p:cNvSpPr/>
            <p:nvPr/>
          </p:nvSpPr>
          <p:spPr>
            <a:xfrm>
              <a:off x="9130900" y="3197585"/>
              <a:ext cx="55582" cy="78689"/>
            </a:xfrm>
            <a:custGeom>
              <a:rect b="b" l="l" r="r" t="t"/>
              <a:pathLst>
                <a:path extrusionOk="0" h="2411" w="1703">
                  <a:moveTo>
                    <a:pt x="197" y="1"/>
                  </a:moveTo>
                  <a:cubicBezTo>
                    <a:pt x="197" y="165"/>
                    <a:pt x="164" y="329"/>
                    <a:pt x="115" y="476"/>
                  </a:cubicBezTo>
                  <a:cubicBezTo>
                    <a:pt x="0" y="870"/>
                    <a:pt x="311" y="1132"/>
                    <a:pt x="951" y="1411"/>
                  </a:cubicBezTo>
                  <a:cubicBezTo>
                    <a:pt x="1328" y="1607"/>
                    <a:pt x="1590" y="1984"/>
                    <a:pt x="1656" y="2410"/>
                  </a:cubicBezTo>
                  <a:cubicBezTo>
                    <a:pt x="1702" y="521"/>
                    <a:pt x="973" y="344"/>
                    <a:pt x="726" y="344"/>
                  </a:cubicBezTo>
                  <a:cubicBezTo>
                    <a:pt x="712" y="344"/>
                    <a:pt x="699" y="344"/>
                    <a:pt x="688" y="345"/>
                  </a:cubicBezTo>
                  <a:cubicBezTo>
                    <a:pt x="492" y="345"/>
                    <a:pt x="377" y="263"/>
                    <a:pt x="361" y="165"/>
                  </a:cubicBezTo>
                  <a:cubicBezTo>
                    <a:pt x="328" y="67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19"/>
            <p:cNvSpPr/>
            <p:nvPr/>
          </p:nvSpPr>
          <p:spPr>
            <a:xfrm>
              <a:off x="8955408" y="2965434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31"/>
                    <a:pt x="1230" y="312"/>
                    <a:pt x="1115" y="410"/>
                  </a:cubicBezTo>
                  <a:cubicBezTo>
                    <a:pt x="919" y="590"/>
                    <a:pt x="361" y="1213"/>
                    <a:pt x="755" y="1836"/>
                  </a:cubicBezTo>
                  <a:cubicBezTo>
                    <a:pt x="1197" y="2524"/>
                    <a:pt x="1787" y="2295"/>
                    <a:pt x="1984" y="2885"/>
                  </a:cubicBezTo>
                  <a:cubicBezTo>
                    <a:pt x="1984" y="2885"/>
                    <a:pt x="2066" y="3180"/>
                    <a:pt x="1869" y="3278"/>
                  </a:cubicBezTo>
                  <a:cubicBezTo>
                    <a:pt x="1839" y="3295"/>
                    <a:pt x="1810" y="3302"/>
                    <a:pt x="1783" y="3302"/>
                  </a:cubicBezTo>
                  <a:cubicBezTo>
                    <a:pt x="1644" y="3302"/>
                    <a:pt x="1541" y="3117"/>
                    <a:pt x="1541" y="2967"/>
                  </a:cubicBezTo>
                  <a:cubicBezTo>
                    <a:pt x="1476" y="2656"/>
                    <a:pt x="1230" y="2426"/>
                    <a:pt x="935" y="2393"/>
                  </a:cubicBezTo>
                  <a:cubicBezTo>
                    <a:pt x="542" y="2328"/>
                    <a:pt x="493" y="2230"/>
                    <a:pt x="492" y="2229"/>
                  </a:cubicBezTo>
                  <a:lnTo>
                    <a:pt x="492" y="2229"/>
                  </a:lnTo>
                  <a:cubicBezTo>
                    <a:pt x="542" y="2361"/>
                    <a:pt x="558" y="2508"/>
                    <a:pt x="525" y="2656"/>
                  </a:cubicBezTo>
                  <a:cubicBezTo>
                    <a:pt x="460" y="2803"/>
                    <a:pt x="165" y="3311"/>
                    <a:pt x="722" y="3688"/>
                  </a:cubicBezTo>
                  <a:cubicBezTo>
                    <a:pt x="1296" y="4065"/>
                    <a:pt x="1574" y="3868"/>
                    <a:pt x="1689" y="4508"/>
                  </a:cubicBezTo>
                  <a:cubicBezTo>
                    <a:pt x="1787" y="5147"/>
                    <a:pt x="1837" y="5917"/>
                    <a:pt x="2181" y="6245"/>
                  </a:cubicBezTo>
                  <a:cubicBezTo>
                    <a:pt x="2066" y="6180"/>
                    <a:pt x="1984" y="6081"/>
                    <a:pt x="1918" y="5967"/>
                  </a:cubicBezTo>
                  <a:cubicBezTo>
                    <a:pt x="1766" y="5630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8" y="5131"/>
                    <a:pt x="1" y="6131"/>
                    <a:pt x="935" y="6622"/>
                  </a:cubicBezTo>
                  <a:cubicBezTo>
                    <a:pt x="1869" y="7098"/>
                    <a:pt x="1804" y="6737"/>
                    <a:pt x="3082" y="7802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4" y="8699"/>
                    <a:pt x="4283" y="8697"/>
                    <a:pt x="4253" y="8697"/>
                  </a:cubicBezTo>
                  <a:cubicBezTo>
                    <a:pt x="4076" y="8697"/>
                    <a:pt x="3918" y="8779"/>
                    <a:pt x="3820" y="8933"/>
                  </a:cubicBezTo>
                  <a:cubicBezTo>
                    <a:pt x="3623" y="9228"/>
                    <a:pt x="3722" y="9638"/>
                    <a:pt x="4049" y="9802"/>
                  </a:cubicBezTo>
                  <a:cubicBezTo>
                    <a:pt x="4049" y="9802"/>
                    <a:pt x="3935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5" y="9572"/>
                    <a:pt x="4422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9" y="9427"/>
                    <a:pt x="5188" y="9329"/>
                    <a:pt x="5419" y="9329"/>
                  </a:cubicBezTo>
                  <a:cubicBezTo>
                    <a:pt x="5724" y="9329"/>
                    <a:pt x="6085" y="9500"/>
                    <a:pt x="6393" y="10032"/>
                  </a:cubicBezTo>
                  <a:cubicBezTo>
                    <a:pt x="6393" y="10032"/>
                    <a:pt x="6164" y="9228"/>
                    <a:pt x="4836" y="8688"/>
                  </a:cubicBezTo>
                  <a:cubicBezTo>
                    <a:pt x="3131" y="7983"/>
                    <a:pt x="2050" y="6278"/>
                    <a:pt x="2132" y="4426"/>
                  </a:cubicBezTo>
                  <a:cubicBezTo>
                    <a:pt x="2230" y="2197"/>
                    <a:pt x="3508" y="672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19"/>
            <p:cNvSpPr/>
            <p:nvPr/>
          </p:nvSpPr>
          <p:spPr>
            <a:xfrm>
              <a:off x="9103060" y="3232899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19"/>
            <p:cNvSpPr/>
            <p:nvPr/>
          </p:nvSpPr>
          <p:spPr>
            <a:xfrm>
              <a:off x="9015853" y="2882241"/>
              <a:ext cx="89916" cy="350690"/>
            </a:xfrm>
            <a:custGeom>
              <a:rect b="b" l="l" r="r" t="t"/>
              <a:pathLst>
                <a:path extrusionOk="0" h="10745" w="2755">
                  <a:moveTo>
                    <a:pt x="1301" y="0"/>
                  </a:moveTo>
                  <a:cubicBezTo>
                    <a:pt x="721" y="0"/>
                    <a:pt x="172" y="379"/>
                    <a:pt x="99" y="910"/>
                  </a:cubicBezTo>
                  <a:cubicBezTo>
                    <a:pt x="1" y="1418"/>
                    <a:pt x="378" y="1910"/>
                    <a:pt x="902" y="1959"/>
                  </a:cubicBezTo>
                  <a:lnTo>
                    <a:pt x="1066" y="1959"/>
                  </a:lnTo>
                  <a:cubicBezTo>
                    <a:pt x="1591" y="1926"/>
                    <a:pt x="1853" y="1336"/>
                    <a:pt x="1656" y="1074"/>
                  </a:cubicBezTo>
                  <a:cubicBezTo>
                    <a:pt x="1574" y="956"/>
                    <a:pt x="1455" y="904"/>
                    <a:pt x="1337" y="904"/>
                  </a:cubicBezTo>
                  <a:cubicBezTo>
                    <a:pt x="1129" y="904"/>
                    <a:pt x="925" y="1068"/>
                    <a:pt x="935" y="1320"/>
                  </a:cubicBezTo>
                  <a:cubicBezTo>
                    <a:pt x="968" y="1648"/>
                    <a:pt x="1312" y="1615"/>
                    <a:pt x="1345" y="1664"/>
                  </a:cubicBezTo>
                  <a:cubicBezTo>
                    <a:pt x="1394" y="1697"/>
                    <a:pt x="1345" y="1762"/>
                    <a:pt x="1345" y="1762"/>
                  </a:cubicBezTo>
                  <a:cubicBezTo>
                    <a:pt x="1312" y="1828"/>
                    <a:pt x="1247" y="1877"/>
                    <a:pt x="1181" y="1894"/>
                  </a:cubicBezTo>
                  <a:cubicBezTo>
                    <a:pt x="1148" y="1910"/>
                    <a:pt x="1132" y="1910"/>
                    <a:pt x="1116" y="1910"/>
                  </a:cubicBezTo>
                  <a:lnTo>
                    <a:pt x="1099" y="1910"/>
                  </a:lnTo>
                  <a:cubicBezTo>
                    <a:pt x="1066" y="1914"/>
                    <a:pt x="1034" y="1916"/>
                    <a:pt x="1002" y="1916"/>
                  </a:cubicBezTo>
                  <a:cubicBezTo>
                    <a:pt x="488" y="1916"/>
                    <a:pt x="74" y="1435"/>
                    <a:pt x="198" y="910"/>
                  </a:cubicBezTo>
                  <a:cubicBezTo>
                    <a:pt x="269" y="438"/>
                    <a:pt x="765" y="114"/>
                    <a:pt x="1282" y="114"/>
                  </a:cubicBezTo>
                  <a:cubicBezTo>
                    <a:pt x="1591" y="114"/>
                    <a:pt x="1909" y="230"/>
                    <a:pt x="2148" y="500"/>
                  </a:cubicBezTo>
                  <a:cubicBezTo>
                    <a:pt x="2443" y="926"/>
                    <a:pt x="2591" y="1435"/>
                    <a:pt x="2558" y="1943"/>
                  </a:cubicBezTo>
                  <a:cubicBezTo>
                    <a:pt x="2525" y="2467"/>
                    <a:pt x="2427" y="2959"/>
                    <a:pt x="2247" y="3434"/>
                  </a:cubicBezTo>
                  <a:cubicBezTo>
                    <a:pt x="1427" y="5450"/>
                    <a:pt x="525" y="7499"/>
                    <a:pt x="1148" y="8975"/>
                  </a:cubicBezTo>
                  <a:cubicBezTo>
                    <a:pt x="1689" y="10286"/>
                    <a:pt x="2591" y="10696"/>
                    <a:pt x="2673" y="10745"/>
                  </a:cubicBezTo>
                  <a:cubicBezTo>
                    <a:pt x="2001" y="10335"/>
                    <a:pt x="1493" y="9696"/>
                    <a:pt x="1247" y="8942"/>
                  </a:cubicBezTo>
                  <a:cubicBezTo>
                    <a:pt x="673" y="7516"/>
                    <a:pt x="1574" y="5549"/>
                    <a:pt x="2410" y="3500"/>
                  </a:cubicBezTo>
                  <a:cubicBezTo>
                    <a:pt x="2591" y="3008"/>
                    <a:pt x="2705" y="2484"/>
                    <a:pt x="2722" y="1959"/>
                  </a:cubicBezTo>
                  <a:cubicBezTo>
                    <a:pt x="2755" y="1402"/>
                    <a:pt x="2591" y="844"/>
                    <a:pt x="2247" y="418"/>
                  </a:cubicBezTo>
                  <a:cubicBezTo>
                    <a:pt x="1977" y="125"/>
                    <a:pt x="1634" y="0"/>
                    <a:pt x="13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19"/>
            <p:cNvSpPr/>
            <p:nvPr/>
          </p:nvSpPr>
          <p:spPr>
            <a:xfrm>
              <a:off x="9127146" y="2984690"/>
              <a:ext cx="123598" cy="121999"/>
            </a:xfrm>
            <a:custGeom>
              <a:rect b="b" l="l" r="r" t="t"/>
              <a:pathLst>
                <a:path extrusionOk="0" h="3738" w="3787">
                  <a:moveTo>
                    <a:pt x="3279" y="0"/>
                  </a:moveTo>
                  <a:cubicBezTo>
                    <a:pt x="3279" y="0"/>
                    <a:pt x="3279" y="268"/>
                    <a:pt x="3109" y="268"/>
                  </a:cubicBezTo>
                  <a:cubicBezTo>
                    <a:pt x="3096" y="268"/>
                    <a:pt x="3081" y="266"/>
                    <a:pt x="3065" y="263"/>
                  </a:cubicBezTo>
                  <a:cubicBezTo>
                    <a:pt x="2959" y="232"/>
                    <a:pt x="2817" y="173"/>
                    <a:pt x="2684" y="173"/>
                  </a:cubicBezTo>
                  <a:cubicBezTo>
                    <a:pt x="2531" y="173"/>
                    <a:pt x="2389" y="251"/>
                    <a:pt x="2328" y="541"/>
                  </a:cubicBezTo>
                  <a:cubicBezTo>
                    <a:pt x="2200" y="1068"/>
                    <a:pt x="2150" y="1641"/>
                    <a:pt x="1936" y="1641"/>
                  </a:cubicBezTo>
                  <a:cubicBezTo>
                    <a:pt x="1930" y="1641"/>
                    <a:pt x="1924" y="1640"/>
                    <a:pt x="1918" y="1639"/>
                  </a:cubicBezTo>
                  <a:lnTo>
                    <a:pt x="1869" y="1639"/>
                  </a:lnTo>
                  <a:cubicBezTo>
                    <a:pt x="1863" y="1640"/>
                    <a:pt x="1857" y="1641"/>
                    <a:pt x="1851" y="1641"/>
                  </a:cubicBezTo>
                  <a:cubicBezTo>
                    <a:pt x="1637" y="1641"/>
                    <a:pt x="1587" y="1068"/>
                    <a:pt x="1459" y="541"/>
                  </a:cubicBezTo>
                  <a:cubicBezTo>
                    <a:pt x="1389" y="251"/>
                    <a:pt x="1248" y="173"/>
                    <a:pt x="1097" y="173"/>
                  </a:cubicBezTo>
                  <a:cubicBezTo>
                    <a:pt x="966" y="173"/>
                    <a:pt x="828" y="232"/>
                    <a:pt x="722" y="263"/>
                  </a:cubicBezTo>
                  <a:cubicBezTo>
                    <a:pt x="705" y="266"/>
                    <a:pt x="689" y="268"/>
                    <a:pt x="675" y="268"/>
                  </a:cubicBezTo>
                  <a:cubicBezTo>
                    <a:pt x="494" y="268"/>
                    <a:pt x="508" y="0"/>
                    <a:pt x="508" y="0"/>
                  </a:cubicBezTo>
                  <a:lnTo>
                    <a:pt x="508" y="0"/>
                  </a:lnTo>
                  <a:cubicBezTo>
                    <a:pt x="508" y="0"/>
                    <a:pt x="279" y="66"/>
                    <a:pt x="131" y="672"/>
                  </a:cubicBezTo>
                  <a:cubicBezTo>
                    <a:pt x="0" y="1262"/>
                    <a:pt x="263" y="1492"/>
                    <a:pt x="1049" y="1852"/>
                  </a:cubicBezTo>
                  <a:cubicBezTo>
                    <a:pt x="1836" y="2229"/>
                    <a:pt x="1869" y="3508"/>
                    <a:pt x="1869" y="3508"/>
                  </a:cubicBezTo>
                  <a:lnTo>
                    <a:pt x="1885" y="3737"/>
                  </a:lnTo>
                  <a:lnTo>
                    <a:pt x="1902" y="3508"/>
                  </a:lnTo>
                  <a:cubicBezTo>
                    <a:pt x="1902" y="3508"/>
                    <a:pt x="1934" y="2213"/>
                    <a:pt x="2721" y="1852"/>
                  </a:cubicBezTo>
                  <a:cubicBezTo>
                    <a:pt x="3508" y="1492"/>
                    <a:pt x="3787" y="1262"/>
                    <a:pt x="3639" y="672"/>
                  </a:cubicBezTo>
                  <a:cubicBezTo>
                    <a:pt x="3508" y="66"/>
                    <a:pt x="3279" y="0"/>
                    <a:pt x="3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19"/>
            <p:cNvSpPr/>
            <p:nvPr/>
          </p:nvSpPr>
          <p:spPr>
            <a:xfrm>
              <a:off x="9097707" y="2869121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2099" y="1"/>
                  </a:moveTo>
                  <a:lnTo>
                    <a:pt x="2099" y="1"/>
                  </a:lnTo>
                  <a:cubicBezTo>
                    <a:pt x="2394" y="968"/>
                    <a:pt x="1312" y="1230"/>
                    <a:pt x="689" y="2361"/>
                  </a:cubicBezTo>
                  <a:cubicBezTo>
                    <a:pt x="591" y="2541"/>
                    <a:pt x="509" y="2722"/>
                    <a:pt x="443" y="2918"/>
                  </a:cubicBezTo>
                  <a:cubicBezTo>
                    <a:pt x="1" y="4295"/>
                    <a:pt x="279" y="5230"/>
                    <a:pt x="1574" y="6147"/>
                  </a:cubicBezTo>
                  <a:cubicBezTo>
                    <a:pt x="2722" y="6934"/>
                    <a:pt x="2771" y="8000"/>
                    <a:pt x="2771" y="8164"/>
                  </a:cubicBezTo>
                  <a:cubicBezTo>
                    <a:pt x="2787" y="7655"/>
                    <a:pt x="2640" y="7164"/>
                    <a:pt x="2345" y="6754"/>
                  </a:cubicBezTo>
                  <a:cubicBezTo>
                    <a:pt x="2033" y="6328"/>
                    <a:pt x="1640" y="6082"/>
                    <a:pt x="1066" y="5574"/>
                  </a:cubicBezTo>
                  <a:cubicBezTo>
                    <a:pt x="886" y="5410"/>
                    <a:pt x="738" y="5213"/>
                    <a:pt x="656" y="4984"/>
                  </a:cubicBezTo>
                  <a:cubicBezTo>
                    <a:pt x="312" y="4148"/>
                    <a:pt x="968" y="3279"/>
                    <a:pt x="1312" y="2902"/>
                  </a:cubicBezTo>
                  <a:cubicBezTo>
                    <a:pt x="1476" y="2738"/>
                    <a:pt x="1673" y="2558"/>
                    <a:pt x="1853" y="2361"/>
                  </a:cubicBezTo>
                  <a:cubicBezTo>
                    <a:pt x="2230" y="2033"/>
                    <a:pt x="2492" y="1574"/>
                    <a:pt x="2591" y="1083"/>
                  </a:cubicBezTo>
                  <a:cubicBezTo>
                    <a:pt x="2722" y="181"/>
                    <a:pt x="2099" y="1"/>
                    <a:pt x="2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19"/>
            <p:cNvSpPr/>
            <p:nvPr/>
          </p:nvSpPr>
          <p:spPr>
            <a:xfrm>
              <a:off x="7507249" y="3291483"/>
              <a:ext cx="295859" cy="206334"/>
            </a:xfrm>
            <a:custGeom>
              <a:rect b="b" l="l" r="r" t="t"/>
              <a:pathLst>
                <a:path extrusionOk="0" h="6322" w="9065">
                  <a:moveTo>
                    <a:pt x="7066" y="1"/>
                  </a:moveTo>
                  <a:cubicBezTo>
                    <a:pt x="6612" y="1"/>
                    <a:pt x="6184" y="163"/>
                    <a:pt x="5918" y="501"/>
                  </a:cubicBezTo>
                  <a:cubicBezTo>
                    <a:pt x="5524" y="910"/>
                    <a:pt x="5475" y="1550"/>
                    <a:pt x="5803" y="2009"/>
                  </a:cubicBezTo>
                  <a:cubicBezTo>
                    <a:pt x="5901" y="2140"/>
                    <a:pt x="6032" y="2254"/>
                    <a:pt x="6180" y="2320"/>
                  </a:cubicBezTo>
                  <a:lnTo>
                    <a:pt x="6213" y="2336"/>
                  </a:lnTo>
                  <a:lnTo>
                    <a:pt x="6278" y="2353"/>
                  </a:lnTo>
                  <a:cubicBezTo>
                    <a:pt x="6311" y="2369"/>
                    <a:pt x="6344" y="2369"/>
                    <a:pt x="6377" y="2369"/>
                  </a:cubicBezTo>
                  <a:cubicBezTo>
                    <a:pt x="6449" y="2390"/>
                    <a:pt x="6524" y="2401"/>
                    <a:pt x="6598" y="2401"/>
                  </a:cubicBezTo>
                  <a:cubicBezTo>
                    <a:pt x="6810" y="2401"/>
                    <a:pt x="7018" y="2318"/>
                    <a:pt x="7163" y="2172"/>
                  </a:cubicBezTo>
                  <a:cubicBezTo>
                    <a:pt x="7558" y="1748"/>
                    <a:pt x="7278" y="1211"/>
                    <a:pt x="6936" y="1211"/>
                  </a:cubicBezTo>
                  <a:cubicBezTo>
                    <a:pt x="6908" y="1211"/>
                    <a:pt x="6880" y="1214"/>
                    <a:pt x="6852" y="1222"/>
                  </a:cubicBezTo>
                  <a:cubicBezTo>
                    <a:pt x="6541" y="1320"/>
                    <a:pt x="6475" y="1730"/>
                    <a:pt x="6704" y="1861"/>
                  </a:cubicBezTo>
                  <a:cubicBezTo>
                    <a:pt x="6755" y="1884"/>
                    <a:pt x="6810" y="1894"/>
                    <a:pt x="6864" y="1894"/>
                  </a:cubicBezTo>
                  <a:cubicBezTo>
                    <a:pt x="6968" y="1894"/>
                    <a:pt x="7072" y="1854"/>
                    <a:pt x="7147" y="1779"/>
                  </a:cubicBezTo>
                  <a:lnTo>
                    <a:pt x="7147" y="1779"/>
                  </a:lnTo>
                  <a:cubicBezTo>
                    <a:pt x="7180" y="1927"/>
                    <a:pt x="7131" y="2074"/>
                    <a:pt x="6999" y="2156"/>
                  </a:cubicBezTo>
                  <a:cubicBezTo>
                    <a:pt x="6854" y="2265"/>
                    <a:pt x="6683" y="2329"/>
                    <a:pt x="6504" y="2329"/>
                  </a:cubicBezTo>
                  <a:cubicBezTo>
                    <a:pt x="6440" y="2329"/>
                    <a:pt x="6376" y="2321"/>
                    <a:pt x="6311" y="2304"/>
                  </a:cubicBezTo>
                  <a:cubicBezTo>
                    <a:pt x="6213" y="2271"/>
                    <a:pt x="6131" y="2238"/>
                    <a:pt x="6049" y="2189"/>
                  </a:cubicBezTo>
                  <a:cubicBezTo>
                    <a:pt x="5541" y="1779"/>
                    <a:pt x="5508" y="1025"/>
                    <a:pt x="5967" y="566"/>
                  </a:cubicBezTo>
                  <a:cubicBezTo>
                    <a:pt x="6222" y="257"/>
                    <a:pt x="6616" y="111"/>
                    <a:pt x="7033" y="111"/>
                  </a:cubicBezTo>
                  <a:cubicBezTo>
                    <a:pt x="7899" y="111"/>
                    <a:pt x="8862" y="743"/>
                    <a:pt x="8884" y="1861"/>
                  </a:cubicBezTo>
                  <a:cubicBezTo>
                    <a:pt x="8917" y="2664"/>
                    <a:pt x="8475" y="3418"/>
                    <a:pt x="7753" y="3795"/>
                  </a:cubicBezTo>
                  <a:lnTo>
                    <a:pt x="7704" y="3828"/>
                  </a:lnTo>
                  <a:cubicBezTo>
                    <a:pt x="7606" y="3861"/>
                    <a:pt x="7524" y="3877"/>
                    <a:pt x="7426" y="3910"/>
                  </a:cubicBezTo>
                  <a:cubicBezTo>
                    <a:pt x="7203" y="3962"/>
                    <a:pt x="6980" y="3984"/>
                    <a:pt x="6758" y="3984"/>
                  </a:cubicBezTo>
                  <a:cubicBezTo>
                    <a:pt x="5184" y="3984"/>
                    <a:pt x="3644" y="2846"/>
                    <a:pt x="2313" y="2846"/>
                  </a:cubicBezTo>
                  <a:cubicBezTo>
                    <a:pt x="2163" y="2846"/>
                    <a:pt x="2014" y="2861"/>
                    <a:pt x="1869" y="2894"/>
                  </a:cubicBezTo>
                  <a:cubicBezTo>
                    <a:pt x="607" y="3172"/>
                    <a:pt x="246" y="4057"/>
                    <a:pt x="131" y="4582"/>
                  </a:cubicBezTo>
                  <a:cubicBezTo>
                    <a:pt x="0" y="5139"/>
                    <a:pt x="99" y="5746"/>
                    <a:pt x="541" y="6074"/>
                  </a:cubicBezTo>
                  <a:cubicBezTo>
                    <a:pt x="768" y="6244"/>
                    <a:pt x="1041" y="6322"/>
                    <a:pt x="1307" y="6322"/>
                  </a:cubicBezTo>
                  <a:cubicBezTo>
                    <a:pt x="1732" y="6322"/>
                    <a:pt x="2140" y="6122"/>
                    <a:pt x="2312" y="5779"/>
                  </a:cubicBezTo>
                  <a:cubicBezTo>
                    <a:pt x="2639" y="5238"/>
                    <a:pt x="2361" y="4533"/>
                    <a:pt x="1853" y="4402"/>
                  </a:cubicBezTo>
                  <a:cubicBezTo>
                    <a:pt x="1759" y="4363"/>
                    <a:pt x="1661" y="4344"/>
                    <a:pt x="1564" y="4344"/>
                  </a:cubicBezTo>
                  <a:cubicBezTo>
                    <a:pt x="1258" y="4344"/>
                    <a:pt x="965" y="4532"/>
                    <a:pt x="853" y="4844"/>
                  </a:cubicBezTo>
                  <a:cubicBezTo>
                    <a:pt x="804" y="4975"/>
                    <a:pt x="804" y="5107"/>
                    <a:pt x="820" y="5221"/>
                  </a:cubicBezTo>
                  <a:lnTo>
                    <a:pt x="820" y="5238"/>
                  </a:lnTo>
                  <a:cubicBezTo>
                    <a:pt x="836" y="5254"/>
                    <a:pt x="836" y="5270"/>
                    <a:pt x="836" y="5287"/>
                  </a:cubicBezTo>
                  <a:cubicBezTo>
                    <a:pt x="836" y="5287"/>
                    <a:pt x="836" y="5303"/>
                    <a:pt x="836" y="5303"/>
                  </a:cubicBezTo>
                  <a:cubicBezTo>
                    <a:pt x="910" y="5537"/>
                    <a:pt x="1123" y="5679"/>
                    <a:pt x="1343" y="5679"/>
                  </a:cubicBezTo>
                  <a:cubicBezTo>
                    <a:pt x="1415" y="5679"/>
                    <a:pt x="1488" y="5664"/>
                    <a:pt x="1558" y="5631"/>
                  </a:cubicBezTo>
                  <a:cubicBezTo>
                    <a:pt x="1904" y="5489"/>
                    <a:pt x="1796" y="4923"/>
                    <a:pt x="1453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49" y="4975"/>
                    <a:pt x="1099" y="5320"/>
                    <a:pt x="1049" y="5385"/>
                  </a:cubicBezTo>
                  <a:cubicBezTo>
                    <a:pt x="1040" y="5395"/>
                    <a:pt x="1029" y="5399"/>
                    <a:pt x="1017" y="5399"/>
                  </a:cubicBezTo>
                  <a:cubicBezTo>
                    <a:pt x="966" y="5399"/>
                    <a:pt x="899" y="5327"/>
                    <a:pt x="886" y="5287"/>
                  </a:cubicBezTo>
                  <a:cubicBezTo>
                    <a:pt x="820" y="5107"/>
                    <a:pt x="836" y="4893"/>
                    <a:pt x="935" y="4713"/>
                  </a:cubicBezTo>
                  <a:cubicBezTo>
                    <a:pt x="1076" y="4512"/>
                    <a:pt x="1312" y="4397"/>
                    <a:pt x="1555" y="4397"/>
                  </a:cubicBezTo>
                  <a:cubicBezTo>
                    <a:pt x="1649" y="4397"/>
                    <a:pt x="1745" y="4414"/>
                    <a:pt x="1836" y="4451"/>
                  </a:cubicBezTo>
                  <a:cubicBezTo>
                    <a:pt x="2295" y="4582"/>
                    <a:pt x="2541" y="5221"/>
                    <a:pt x="2230" y="5729"/>
                  </a:cubicBezTo>
                  <a:cubicBezTo>
                    <a:pt x="2070" y="6038"/>
                    <a:pt x="1700" y="6219"/>
                    <a:pt x="1316" y="6219"/>
                  </a:cubicBezTo>
                  <a:cubicBezTo>
                    <a:pt x="1068" y="6219"/>
                    <a:pt x="813" y="6143"/>
                    <a:pt x="607" y="5975"/>
                  </a:cubicBezTo>
                  <a:cubicBezTo>
                    <a:pt x="66" y="5565"/>
                    <a:pt x="115" y="4648"/>
                    <a:pt x="541" y="4057"/>
                  </a:cubicBezTo>
                  <a:cubicBezTo>
                    <a:pt x="903" y="3584"/>
                    <a:pt x="1491" y="3347"/>
                    <a:pt x="2105" y="3347"/>
                  </a:cubicBezTo>
                  <a:cubicBezTo>
                    <a:pt x="2299" y="3347"/>
                    <a:pt x="2496" y="3371"/>
                    <a:pt x="2689" y="3418"/>
                  </a:cubicBezTo>
                  <a:cubicBezTo>
                    <a:pt x="3508" y="3631"/>
                    <a:pt x="4328" y="3959"/>
                    <a:pt x="5213" y="4205"/>
                  </a:cubicBezTo>
                  <a:cubicBezTo>
                    <a:pt x="5539" y="4264"/>
                    <a:pt x="5870" y="4298"/>
                    <a:pt x="6196" y="4298"/>
                  </a:cubicBezTo>
                  <a:cubicBezTo>
                    <a:pt x="6772" y="4298"/>
                    <a:pt x="7333" y="4194"/>
                    <a:pt x="7835" y="3943"/>
                  </a:cubicBezTo>
                  <a:cubicBezTo>
                    <a:pt x="8606" y="3533"/>
                    <a:pt x="9065" y="2713"/>
                    <a:pt x="9032" y="1861"/>
                  </a:cubicBezTo>
                  <a:cubicBezTo>
                    <a:pt x="8999" y="657"/>
                    <a:pt x="7979" y="1"/>
                    <a:pt x="70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19"/>
            <p:cNvSpPr/>
            <p:nvPr/>
          </p:nvSpPr>
          <p:spPr>
            <a:xfrm>
              <a:off x="7542563" y="3408521"/>
              <a:ext cx="210806" cy="120791"/>
            </a:xfrm>
            <a:custGeom>
              <a:rect b="b" l="l" r="r" t="t"/>
              <a:pathLst>
                <a:path extrusionOk="0" h="3701" w="6459">
                  <a:moveTo>
                    <a:pt x="952" y="0"/>
                  </a:moveTo>
                  <a:cubicBezTo>
                    <a:pt x="333" y="0"/>
                    <a:pt x="0" y="258"/>
                    <a:pt x="0" y="258"/>
                  </a:cubicBezTo>
                  <a:cubicBezTo>
                    <a:pt x="225" y="186"/>
                    <a:pt x="434" y="140"/>
                    <a:pt x="643" y="140"/>
                  </a:cubicBezTo>
                  <a:cubicBezTo>
                    <a:pt x="952" y="140"/>
                    <a:pt x="1261" y="240"/>
                    <a:pt x="1623" y="504"/>
                  </a:cubicBezTo>
                  <a:cubicBezTo>
                    <a:pt x="2213" y="947"/>
                    <a:pt x="1852" y="1701"/>
                    <a:pt x="1754" y="2193"/>
                  </a:cubicBezTo>
                  <a:cubicBezTo>
                    <a:pt x="1656" y="2701"/>
                    <a:pt x="2361" y="2914"/>
                    <a:pt x="2721" y="3078"/>
                  </a:cubicBezTo>
                  <a:cubicBezTo>
                    <a:pt x="3082" y="3242"/>
                    <a:pt x="2901" y="3701"/>
                    <a:pt x="2901" y="3701"/>
                  </a:cubicBezTo>
                  <a:cubicBezTo>
                    <a:pt x="4229" y="2881"/>
                    <a:pt x="3377" y="1930"/>
                    <a:pt x="3147" y="1668"/>
                  </a:cubicBezTo>
                  <a:cubicBezTo>
                    <a:pt x="2956" y="1435"/>
                    <a:pt x="3073" y="1214"/>
                    <a:pt x="3269" y="1214"/>
                  </a:cubicBezTo>
                  <a:cubicBezTo>
                    <a:pt x="3308" y="1214"/>
                    <a:pt x="3350" y="1223"/>
                    <a:pt x="3393" y="1242"/>
                  </a:cubicBezTo>
                  <a:cubicBezTo>
                    <a:pt x="3639" y="1373"/>
                    <a:pt x="3262" y="1881"/>
                    <a:pt x="3934" y="2307"/>
                  </a:cubicBezTo>
                  <a:cubicBezTo>
                    <a:pt x="4104" y="2419"/>
                    <a:pt x="4264" y="2461"/>
                    <a:pt x="4409" y="2461"/>
                  </a:cubicBezTo>
                  <a:cubicBezTo>
                    <a:pt x="4837" y="2461"/>
                    <a:pt x="5131" y="2094"/>
                    <a:pt x="5131" y="2094"/>
                  </a:cubicBezTo>
                  <a:lnTo>
                    <a:pt x="5131" y="2094"/>
                  </a:lnTo>
                  <a:cubicBezTo>
                    <a:pt x="5125" y="2094"/>
                    <a:pt x="5119" y="2095"/>
                    <a:pt x="5113" y="2095"/>
                  </a:cubicBezTo>
                  <a:cubicBezTo>
                    <a:pt x="4744" y="2095"/>
                    <a:pt x="4948" y="1584"/>
                    <a:pt x="4770" y="1422"/>
                  </a:cubicBezTo>
                  <a:cubicBezTo>
                    <a:pt x="4696" y="1359"/>
                    <a:pt x="4601" y="1322"/>
                    <a:pt x="4508" y="1322"/>
                  </a:cubicBezTo>
                  <a:cubicBezTo>
                    <a:pt x="4457" y="1322"/>
                    <a:pt x="4407" y="1333"/>
                    <a:pt x="4360" y="1357"/>
                  </a:cubicBezTo>
                  <a:cubicBezTo>
                    <a:pt x="4313" y="1363"/>
                    <a:pt x="4269" y="1367"/>
                    <a:pt x="4228" y="1367"/>
                  </a:cubicBezTo>
                  <a:cubicBezTo>
                    <a:pt x="4068" y="1367"/>
                    <a:pt x="3967" y="1317"/>
                    <a:pt x="4032" y="1225"/>
                  </a:cubicBezTo>
                  <a:cubicBezTo>
                    <a:pt x="4063" y="1178"/>
                    <a:pt x="4098" y="1160"/>
                    <a:pt x="4145" y="1160"/>
                  </a:cubicBezTo>
                  <a:cubicBezTo>
                    <a:pt x="4279" y="1160"/>
                    <a:pt x="4513" y="1300"/>
                    <a:pt x="5032" y="1324"/>
                  </a:cubicBezTo>
                  <a:cubicBezTo>
                    <a:pt x="5069" y="1327"/>
                    <a:pt x="5105" y="1328"/>
                    <a:pt x="5140" y="1328"/>
                  </a:cubicBezTo>
                  <a:cubicBezTo>
                    <a:pt x="5905" y="1328"/>
                    <a:pt x="6458" y="685"/>
                    <a:pt x="6458" y="685"/>
                  </a:cubicBezTo>
                  <a:lnTo>
                    <a:pt x="6458" y="685"/>
                  </a:lnTo>
                  <a:cubicBezTo>
                    <a:pt x="6005" y="933"/>
                    <a:pt x="5526" y="1028"/>
                    <a:pt x="5044" y="1028"/>
                  </a:cubicBezTo>
                  <a:cubicBezTo>
                    <a:pt x="3870" y="1028"/>
                    <a:pt x="2684" y="462"/>
                    <a:pt x="1836" y="160"/>
                  </a:cubicBezTo>
                  <a:cubicBezTo>
                    <a:pt x="1497" y="42"/>
                    <a:pt x="1201" y="0"/>
                    <a:pt x="9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19"/>
            <p:cNvSpPr/>
            <p:nvPr/>
          </p:nvSpPr>
          <p:spPr>
            <a:xfrm>
              <a:off x="7596578" y="3288611"/>
              <a:ext cx="117723" cy="82899"/>
            </a:xfrm>
            <a:custGeom>
              <a:rect b="b" l="l" r="r" t="t"/>
              <a:pathLst>
                <a:path extrusionOk="0" h="2540" w="3607">
                  <a:moveTo>
                    <a:pt x="2506" y="1"/>
                  </a:moveTo>
                  <a:cubicBezTo>
                    <a:pt x="1920" y="1"/>
                    <a:pt x="1243" y="125"/>
                    <a:pt x="869" y="621"/>
                  </a:cubicBezTo>
                  <a:cubicBezTo>
                    <a:pt x="1" y="1769"/>
                    <a:pt x="525" y="2539"/>
                    <a:pt x="525" y="2539"/>
                  </a:cubicBezTo>
                  <a:cubicBezTo>
                    <a:pt x="525" y="2539"/>
                    <a:pt x="361" y="2179"/>
                    <a:pt x="1394" y="2162"/>
                  </a:cubicBezTo>
                  <a:cubicBezTo>
                    <a:pt x="2427" y="2146"/>
                    <a:pt x="2312" y="1506"/>
                    <a:pt x="2263" y="1277"/>
                  </a:cubicBezTo>
                  <a:cubicBezTo>
                    <a:pt x="2181" y="1015"/>
                    <a:pt x="2246" y="752"/>
                    <a:pt x="2410" y="556"/>
                  </a:cubicBezTo>
                  <a:cubicBezTo>
                    <a:pt x="2656" y="212"/>
                    <a:pt x="3607" y="130"/>
                    <a:pt x="3607" y="130"/>
                  </a:cubicBezTo>
                  <a:cubicBezTo>
                    <a:pt x="3607" y="130"/>
                    <a:pt x="3103" y="1"/>
                    <a:pt x="25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19"/>
            <p:cNvSpPr/>
            <p:nvPr/>
          </p:nvSpPr>
          <p:spPr>
            <a:xfrm>
              <a:off x="7686984" y="3201893"/>
              <a:ext cx="73336" cy="87762"/>
            </a:xfrm>
            <a:custGeom>
              <a:rect b="b" l="l" r="r" t="t"/>
              <a:pathLst>
                <a:path extrusionOk="0" h="2689" w="2247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18"/>
                    <a:pt x="1" y="1344"/>
                    <a:pt x="247" y="2016"/>
                  </a:cubicBezTo>
                  <a:cubicBezTo>
                    <a:pt x="493" y="2688"/>
                    <a:pt x="1673" y="2426"/>
                    <a:pt x="2246" y="2606"/>
                  </a:cubicBezTo>
                  <a:cubicBezTo>
                    <a:pt x="2246" y="2606"/>
                    <a:pt x="1378" y="2147"/>
                    <a:pt x="1443" y="1426"/>
                  </a:cubicBezTo>
                  <a:cubicBezTo>
                    <a:pt x="1509" y="705"/>
                    <a:pt x="1427" y="164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19"/>
            <p:cNvSpPr/>
            <p:nvPr/>
          </p:nvSpPr>
          <p:spPr>
            <a:xfrm>
              <a:off x="7766163" y="3239850"/>
              <a:ext cx="104342" cy="140733"/>
            </a:xfrm>
            <a:custGeom>
              <a:rect b="b" l="l" r="r" t="t"/>
              <a:pathLst>
                <a:path extrusionOk="0" h="4312" w="3197">
                  <a:moveTo>
                    <a:pt x="394" y="1"/>
                  </a:moveTo>
                  <a:cubicBezTo>
                    <a:pt x="1" y="1345"/>
                    <a:pt x="542" y="1624"/>
                    <a:pt x="1099" y="2492"/>
                  </a:cubicBezTo>
                  <a:cubicBezTo>
                    <a:pt x="1656" y="3361"/>
                    <a:pt x="1066" y="4312"/>
                    <a:pt x="1066" y="4312"/>
                  </a:cubicBezTo>
                  <a:cubicBezTo>
                    <a:pt x="1460" y="4033"/>
                    <a:pt x="1804" y="3361"/>
                    <a:pt x="2509" y="2935"/>
                  </a:cubicBezTo>
                  <a:cubicBezTo>
                    <a:pt x="3197" y="2492"/>
                    <a:pt x="2918" y="1591"/>
                    <a:pt x="2918" y="1591"/>
                  </a:cubicBezTo>
                  <a:lnTo>
                    <a:pt x="2918" y="1591"/>
                  </a:lnTo>
                  <a:cubicBezTo>
                    <a:pt x="2868" y="1704"/>
                    <a:pt x="2769" y="1750"/>
                    <a:pt x="2614" y="1750"/>
                  </a:cubicBezTo>
                  <a:cubicBezTo>
                    <a:pt x="2567" y="1750"/>
                    <a:pt x="2516" y="1746"/>
                    <a:pt x="2459" y="1738"/>
                  </a:cubicBezTo>
                  <a:cubicBezTo>
                    <a:pt x="2432" y="1731"/>
                    <a:pt x="2404" y="1728"/>
                    <a:pt x="2377" y="1728"/>
                  </a:cubicBezTo>
                  <a:cubicBezTo>
                    <a:pt x="2149" y="1728"/>
                    <a:pt x="1962" y="1963"/>
                    <a:pt x="2050" y="2197"/>
                  </a:cubicBezTo>
                  <a:cubicBezTo>
                    <a:pt x="2102" y="2421"/>
                    <a:pt x="1955" y="2528"/>
                    <a:pt x="1818" y="2528"/>
                  </a:cubicBezTo>
                  <a:cubicBezTo>
                    <a:pt x="1784" y="2528"/>
                    <a:pt x="1751" y="2522"/>
                    <a:pt x="1722" y="2509"/>
                  </a:cubicBezTo>
                  <a:cubicBezTo>
                    <a:pt x="1574" y="2443"/>
                    <a:pt x="1574" y="2066"/>
                    <a:pt x="1787" y="1886"/>
                  </a:cubicBezTo>
                  <a:cubicBezTo>
                    <a:pt x="2001" y="1706"/>
                    <a:pt x="2148" y="1312"/>
                    <a:pt x="1951" y="689"/>
                  </a:cubicBezTo>
                  <a:cubicBezTo>
                    <a:pt x="1814" y="213"/>
                    <a:pt x="1360" y="111"/>
                    <a:pt x="1044" y="111"/>
                  </a:cubicBezTo>
                  <a:cubicBezTo>
                    <a:pt x="946" y="111"/>
                    <a:pt x="862" y="120"/>
                    <a:pt x="804" y="132"/>
                  </a:cubicBezTo>
                  <a:cubicBezTo>
                    <a:pt x="770" y="139"/>
                    <a:pt x="738" y="142"/>
                    <a:pt x="706" y="142"/>
                  </a:cubicBezTo>
                  <a:cubicBezTo>
                    <a:pt x="582" y="142"/>
                    <a:pt x="472" y="92"/>
                    <a:pt x="3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19"/>
            <p:cNvSpPr/>
            <p:nvPr/>
          </p:nvSpPr>
          <p:spPr>
            <a:xfrm>
              <a:off x="7743153" y="3032374"/>
              <a:ext cx="264853" cy="264755"/>
            </a:xfrm>
            <a:custGeom>
              <a:rect b="b" l="l" r="r" t="t"/>
              <a:pathLst>
                <a:path extrusionOk="0" h="8112" w="8115">
                  <a:moveTo>
                    <a:pt x="5777" y="1"/>
                  </a:moveTo>
                  <a:cubicBezTo>
                    <a:pt x="5253" y="1"/>
                    <a:pt x="4737" y="177"/>
                    <a:pt x="4427" y="572"/>
                  </a:cubicBezTo>
                  <a:cubicBezTo>
                    <a:pt x="4115" y="998"/>
                    <a:pt x="4082" y="1555"/>
                    <a:pt x="4312" y="2031"/>
                  </a:cubicBezTo>
                  <a:cubicBezTo>
                    <a:pt x="4521" y="2448"/>
                    <a:pt x="4859" y="2598"/>
                    <a:pt x="5189" y="2598"/>
                  </a:cubicBezTo>
                  <a:cubicBezTo>
                    <a:pt x="5532" y="2598"/>
                    <a:pt x="5866" y="2436"/>
                    <a:pt x="6033" y="2244"/>
                  </a:cubicBezTo>
                  <a:cubicBezTo>
                    <a:pt x="6230" y="2047"/>
                    <a:pt x="6295" y="1768"/>
                    <a:pt x="6246" y="1490"/>
                  </a:cubicBezTo>
                  <a:cubicBezTo>
                    <a:pt x="6188" y="1168"/>
                    <a:pt x="5955" y="1026"/>
                    <a:pt x="5745" y="1026"/>
                  </a:cubicBezTo>
                  <a:cubicBezTo>
                    <a:pt x="5602" y="1026"/>
                    <a:pt x="5470" y="1092"/>
                    <a:pt x="5410" y="1211"/>
                  </a:cubicBezTo>
                  <a:cubicBezTo>
                    <a:pt x="5279" y="1506"/>
                    <a:pt x="5345" y="1850"/>
                    <a:pt x="5754" y="1916"/>
                  </a:cubicBezTo>
                  <a:cubicBezTo>
                    <a:pt x="6099" y="1965"/>
                    <a:pt x="5918" y="2408"/>
                    <a:pt x="5476" y="2506"/>
                  </a:cubicBezTo>
                  <a:cubicBezTo>
                    <a:pt x="5391" y="2531"/>
                    <a:pt x="5306" y="2543"/>
                    <a:pt x="5222" y="2543"/>
                  </a:cubicBezTo>
                  <a:cubicBezTo>
                    <a:pt x="4868" y="2543"/>
                    <a:pt x="4540" y="2329"/>
                    <a:pt x="4394" y="1998"/>
                  </a:cubicBezTo>
                  <a:cubicBezTo>
                    <a:pt x="4181" y="1555"/>
                    <a:pt x="4230" y="1031"/>
                    <a:pt x="4525" y="637"/>
                  </a:cubicBezTo>
                  <a:cubicBezTo>
                    <a:pt x="4781" y="300"/>
                    <a:pt x="5238" y="140"/>
                    <a:pt x="5712" y="140"/>
                  </a:cubicBezTo>
                  <a:cubicBezTo>
                    <a:pt x="5813" y="140"/>
                    <a:pt x="5915" y="148"/>
                    <a:pt x="6017" y="162"/>
                  </a:cubicBezTo>
                  <a:cubicBezTo>
                    <a:pt x="7230" y="293"/>
                    <a:pt x="7918" y="1998"/>
                    <a:pt x="7197" y="3145"/>
                  </a:cubicBezTo>
                  <a:cubicBezTo>
                    <a:pt x="6967" y="3506"/>
                    <a:pt x="6623" y="3801"/>
                    <a:pt x="6230" y="3998"/>
                  </a:cubicBezTo>
                  <a:cubicBezTo>
                    <a:pt x="5842" y="4163"/>
                    <a:pt x="5393" y="4246"/>
                    <a:pt x="4870" y="4246"/>
                  </a:cubicBezTo>
                  <a:cubicBezTo>
                    <a:pt x="4462" y="4246"/>
                    <a:pt x="4011" y="4196"/>
                    <a:pt x="3509" y="4096"/>
                  </a:cubicBezTo>
                  <a:cubicBezTo>
                    <a:pt x="3209" y="4039"/>
                    <a:pt x="2914" y="4010"/>
                    <a:pt x="2633" y="4010"/>
                  </a:cubicBezTo>
                  <a:cubicBezTo>
                    <a:pt x="1298" y="4010"/>
                    <a:pt x="240" y="4655"/>
                    <a:pt x="132" y="5981"/>
                  </a:cubicBezTo>
                  <a:cubicBezTo>
                    <a:pt x="1" y="7571"/>
                    <a:pt x="1050" y="8112"/>
                    <a:pt x="1050" y="8112"/>
                  </a:cubicBezTo>
                  <a:cubicBezTo>
                    <a:pt x="1050" y="8112"/>
                    <a:pt x="1034" y="8079"/>
                    <a:pt x="1017" y="8079"/>
                  </a:cubicBezTo>
                  <a:cubicBezTo>
                    <a:pt x="444" y="7423"/>
                    <a:pt x="607" y="6227"/>
                    <a:pt x="607" y="6227"/>
                  </a:cubicBezTo>
                  <a:cubicBezTo>
                    <a:pt x="689" y="5719"/>
                    <a:pt x="952" y="5243"/>
                    <a:pt x="1345" y="4915"/>
                  </a:cubicBezTo>
                  <a:cubicBezTo>
                    <a:pt x="1943" y="4462"/>
                    <a:pt x="2709" y="4378"/>
                    <a:pt x="3195" y="4378"/>
                  </a:cubicBezTo>
                  <a:cubicBezTo>
                    <a:pt x="3483" y="4378"/>
                    <a:pt x="3673" y="4407"/>
                    <a:pt x="3673" y="4407"/>
                  </a:cubicBezTo>
                  <a:cubicBezTo>
                    <a:pt x="3918" y="4440"/>
                    <a:pt x="4148" y="4456"/>
                    <a:pt x="4361" y="4473"/>
                  </a:cubicBezTo>
                  <a:cubicBezTo>
                    <a:pt x="4451" y="4477"/>
                    <a:pt x="4542" y="4479"/>
                    <a:pt x="4634" y="4479"/>
                  </a:cubicBezTo>
                  <a:cubicBezTo>
                    <a:pt x="5622" y="4479"/>
                    <a:pt x="6730" y="4218"/>
                    <a:pt x="7344" y="3244"/>
                  </a:cubicBezTo>
                  <a:cubicBezTo>
                    <a:pt x="8115" y="1981"/>
                    <a:pt x="7361" y="178"/>
                    <a:pt x="6033" y="14"/>
                  </a:cubicBezTo>
                  <a:cubicBezTo>
                    <a:pt x="5948" y="5"/>
                    <a:pt x="5862" y="1"/>
                    <a:pt x="57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19"/>
            <p:cNvSpPr/>
            <p:nvPr/>
          </p:nvSpPr>
          <p:spPr>
            <a:xfrm>
              <a:off x="7813259" y="3184367"/>
              <a:ext cx="152482" cy="77449"/>
            </a:xfrm>
            <a:custGeom>
              <a:rect b="b" l="l" r="r" t="t"/>
              <a:pathLst>
                <a:path extrusionOk="0" h="2373" w="4672">
                  <a:moveTo>
                    <a:pt x="1085" y="1"/>
                  </a:moveTo>
                  <a:cubicBezTo>
                    <a:pt x="394" y="1"/>
                    <a:pt x="0" y="226"/>
                    <a:pt x="0" y="226"/>
                  </a:cubicBezTo>
                  <a:cubicBezTo>
                    <a:pt x="84" y="210"/>
                    <a:pt x="164" y="203"/>
                    <a:pt x="240" y="203"/>
                  </a:cubicBezTo>
                  <a:cubicBezTo>
                    <a:pt x="732" y="203"/>
                    <a:pt x="1048" y="511"/>
                    <a:pt x="935" y="980"/>
                  </a:cubicBezTo>
                  <a:cubicBezTo>
                    <a:pt x="803" y="1406"/>
                    <a:pt x="967" y="1865"/>
                    <a:pt x="1312" y="2111"/>
                  </a:cubicBezTo>
                  <a:cubicBezTo>
                    <a:pt x="1639" y="2373"/>
                    <a:pt x="2541" y="2373"/>
                    <a:pt x="2541" y="2373"/>
                  </a:cubicBezTo>
                  <a:cubicBezTo>
                    <a:pt x="2279" y="2242"/>
                    <a:pt x="2524" y="1881"/>
                    <a:pt x="2688" y="1439"/>
                  </a:cubicBezTo>
                  <a:cubicBezTo>
                    <a:pt x="2844" y="1033"/>
                    <a:pt x="2422" y="880"/>
                    <a:pt x="2225" y="880"/>
                  </a:cubicBezTo>
                  <a:cubicBezTo>
                    <a:pt x="2215" y="880"/>
                    <a:pt x="2206" y="881"/>
                    <a:pt x="2197" y="881"/>
                  </a:cubicBezTo>
                  <a:cubicBezTo>
                    <a:pt x="2103" y="891"/>
                    <a:pt x="2025" y="911"/>
                    <a:pt x="1951" y="911"/>
                  </a:cubicBezTo>
                  <a:cubicBezTo>
                    <a:pt x="1896" y="911"/>
                    <a:pt x="1843" y="900"/>
                    <a:pt x="1787" y="865"/>
                  </a:cubicBezTo>
                  <a:cubicBezTo>
                    <a:pt x="1694" y="786"/>
                    <a:pt x="1740" y="578"/>
                    <a:pt x="2011" y="578"/>
                  </a:cubicBezTo>
                  <a:cubicBezTo>
                    <a:pt x="2076" y="578"/>
                    <a:pt x="2154" y="590"/>
                    <a:pt x="2246" y="619"/>
                  </a:cubicBezTo>
                  <a:cubicBezTo>
                    <a:pt x="2721" y="767"/>
                    <a:pt x="2590" y="1226"/>
                    <a:pt x="3311" y="1373"/>
                  </a:cubicBezTo>
                  <a:cubicBezTo>
                    <a:pt x="3367" y="1385"/>
                    <a:pt x="3420" y="1390"/>
                    <a:pt x="3470" y="1390"/>
                  </a:cubicBezTo>
                  <a:cubicBezTo>
                    <a:pt x="4060" y="1390"/>
                    <a:pt x="4219" y="643"/>
                    <a:pt x="4295" y="537"/>
                  </a:cubicBezTo>
                  <a:cubicBezTo>
                    <a:pt x="4409" y="390"/>
                    <a:pt x="4524" y="258"/>
                    <a:pt x="4672" y="144"/>
                  </a:cubicBezTo>
                  <a:lnTo>
                    <a:pt x="4672" y="144"/>
                  </a:lnTo>
                  <a:cubicBezTo>
                    <a:pt x="4462" y="268"/>
                    <a:pt x="4086" y="386"/>
                    <a:pt x="3547" y="386"/>
                  </a:cubicBezTo>
                  <a:cubicBezTo>
                    <a:pt x="3159" y="386"/>
                    <a:pt x="2687" y="325"/>
                    <a:pt x="2131" y="160"/>
                  </a:cubicBezTo>
                  <a:cubicBezTo>
                    <a:pt x="1733" y="42"/>
                    <a:pt x="1382" y="1"/>
                    <a:pt x="10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19"/>
            <p:cNvSpPr/>
            <p:nvPr/>
          </p:nvSpPr>
          <p:spPr>
            <a:xfrm>
              <a:off x="7822332" y="3041937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951" y="0"/>
                  </a:moveTo>
                  <a:lnTo>
                    <a:pt x="1951" y="0"/>
                  </a:lnTo>
                  <a:cubicBezTo>
                    <a:pt x="1492" y="279"/>
                    <a:pt x="1427" y="721"/>
                    <a:pt x="722" y="1344"/>
                  </a:cubicBezTo>
                  <a:cubicBezTo>
                    <a:pt x="1" y="1951"/>
                    <a:pt x="198" y="2410"/>
                    <a:pt x="361" y="2672"/>
                  </a:cubicBezTo>
                  <a:cubicBezTo>
                    <a:pt x="460" y="2803"/>
                    <a:pt x="427" y="3000"/>
                    <a:pt x="296" y="3082"/>
                  </a:cubicBezTo>
                  <a:cubicBezTo>
                    <a:pt x="1394" y="2983"/>
                    <a:pt x="1230" y="2328"/>
                    <a:pt x="1165" y="2147"/>
                  </a:cubicBezTo>
                  <a:cubicBezTo>
                    <a:pt x="1099" y="1951"/>
                    <a:pt x="1132" y="1836"/>
                    <a:pt x="1247" y="1836"/>
                  </a:cubicBezTo>
                  <a:cubicBezTo>
                    <a:pt x="1345" y="1836"/>
                    <a:pt x="1345" y="2065"/>
                    <a:pt x="1329" y="2344"/>
                  </a:cubicBezTo>
                  <a:cubicBezTo>
                    <a:pt x="1329" y="2623"/>
                    <a:pt x="1263" y="3278"/>
                    <a:pt x="2115" y="3344"/>
                  </a:cubicBezTo>
                  <a:cubicBezTo>
                    <a:pt x="2147" y="3346"/>
                    <a:pt x="2178" y="3348"/>
                    <a:pt x="2208" y="3348"/>
                  </a:cubicBezTo>
                  <a:cubicBezTo>
                    <a:pt x="2986" y="3348"/>
                    <a:pt x="3214" y="2557"/>
                    <a:pt x="3214" y="2557"/>
                  </a:cubicBezTo>
                  <a:lnTo>
                    <a:pt x="3214" y="2557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2"/>
                    <a:pt x="1574" y="1656"/>
                  </a:cubicBezTo>
                  <a:cubicBezTo>
                    <a:pt x="1378" y="1066"/>
                    <a:pt x="1525" y="426"/>
                    <a:pt x="1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19"/>
            <p:cNvSpPr/>
            <p:nvPr/>
          </p:nvSpPr>
          <p:spPr>
            <a:xfrm>
              <a:off x="7986042" y="2885701"/>
              <a:ext cx="49250" cy="250395"/>
            </a:xfrm>
            <a:custGeom>
              <a:rect b="b" l="l" r="r" t="t"/>
              <a:pathLst>
                <a:path extrusionOk="0" h="7672" w="1509">
                  <a:moveTo>
                    <a:pt x="887" y="0"/>
                  </a:moveTo>
                  <a:cubicBezTo>
                    <a:pt x="569" y="0"/>
                    <a:pt x="328" y="378"/>
                    <a:pt x="328" y="378"/>
                  </a:cubicBezTo>
                  <a:cubicBezTo>
                    <a:pt x="50" y="788"/>
                    <a:pt x="1" y="1296"/>
                    <a:pt x="33" y="1853"/>
                  </a:cubicBezTo>
                  <a:cubicBezTo>
                    <a:pt x="99" y="2837"/>
                    <a:pt x="460" y="3984"/>
                    <a:pt x="558" y="5181"/>
                  </a:cubicBezTo>
                  <a:cubicBezTo>
                    <a:pt x="705" y="7065"/>
                    <a:pt x="50" y="7672"/>
                    <a:pt x="50" y="7672"/>
                  </a:cubicBezTo>
                  <a:cubicBezTo>
                    <a:pt x="738" y="7131"/>
                    <a:pt x="902" y="5361"/>
                    <a:pt x="771" y="4000"/>
                  </a:cubicBezTo>
                  <a:cubicBezTo>
                    <a:pt x="689" y="3296"/>
                    <a:pt x="673" y="2574"/>
                    <a:pt x="722" y="1853"/>
                  </a:cubicBezTo>
                  <a:cubicBezTo>
                    <a:pt x="755" y="1492"/>
                    <a:pt x="820" y="1214"/>
                    <a:pt x="919" y="1099"/>
                  </a:cubicBezTo>
                  <a:cubicBezTo>
                    <a:pt x="1181" y="837"/>
                    <a:pt x="1509" y="280"/>
                    <a:pt x="1082" y="50"/>
                  </a:cubicBezTo>
                  <a:cubicBezTo>
                    <a:pt x="1015" y="15"/>
                    <a:pt x="949" y="0"/>
                    <a:pt x="8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19"/>
            <p:cNvSpPr/>
            <p:nvPr/>
          </p:nvSpPr>
          <p:spPr>
            <a:xfrm>
              <a:off x="8049163" y="2903358"/>
              <a:ext cx="151438" cy="179245"/>
            </a:xfrm>
            <a:custGeom>
              <a:rect b="b" l="l" r="r" t="t"/>
              <a:pathLst>
                <a:path extrusionOk="0" h="5492" w="4640">
                  <a:moveTo>
                    <a:pt x="4344" y="1"/>
                  </a:moveTo>
                  <a:cubicBezTo>
                    <a:pt x="4443" y="460"/>
                    <a:pt x="4328" y="951"/>
                    <a:pt x="4017" y="1296"/>
                  </a:cubicBezTo>
                  <a:cubicBezTo>
                    <a:pt x="3951" y="1378"/>
                    <a:pt x="3886" y="1443"/>
                    <a:pt x="3804" y="1509"/>
                  </a:cubicBezTo>
                  <a:cubicBezTo>
                    <a:pt x="3017" y="2082"/>
                    <a:pt x="1902" y="1787"/>
                    <a:pt x="1001" y="2427"/>
                  </a:cubicBezTo>
                  <a:cubicBezTo>
                    <a:pt x="99" y="3050"/>
                    <a:pt x="197" y="3967"/>
                    <a:pt x="181" y="4476"/>
                  </a:cubicBezTo>
                  <a:cubicBezTo>
                    <a:pt x="197" y="4820"/>
                    <a:pt x="132" y="5164"/>
                    <a:pt x="1" y="5492"/>
                  </a:cubicBezTo>
                  <a:cubicBezTo>
                    <a:pt x="312" y="5295"/>
                    <a:pt x="476" y="4935"/>
                    <a:pt x="443" y="4574"/>
                  </a:cubicBezTo>
                  <a:cubicBezTo>
                    <a:pt x="443" y="3931"/>
                    <a:pt x="515" y="3202"/>
                    <a:pt x="711" y="3202"/>
                  </a:cubicBezTo>
                  <a:cubicBezTo>
                    <a:pt x="725" y="3202"/>
                    <a:pt x="740" y="3206"/>
                    <a:pt x="755" y="3213"/>
                  </a:cubicBezTo>
                  <a:cubicBezTo>
                    <a:pt x="984" y="3328"/>
                    <a:pt x="788" y="3574"/>
                    <a:pt x="706" y="3722"/>
                  </a:cubicBezTo>
                  <a:cubicBezTo>
                    <a:pt x="624" y="3886"/>
                    <a:pt x="460" y="4541"/>
                    <a:pt x="1165" y="4951"/>
                  </a:cubicBezTo>
                  <a:cubicBezTo>
                    <a:pt x="1165" y="4951"/>
                    <a:pt x="935" y="4426"/>
                    <a:pt x="1328" y="4148"/>
                  </a:cubicBezTo>
                  <a:cubicBezTo>
                    <a:pt x="1738" y="3869"/>
                    <a:pt x="2001" y="3705"/>
                    <a:pt x="1951" y="3132"/>
                  </a:cubicBezTo>
                  <a:cubicBezTo>
                    <a:pt x="1908" y="2608"/>
                    <a:pt x="2251" y="2175"/>
                    <a:pt x="2478" y="2175"/>
                  </a:cubicBezTo>
                  <a:cubicBezTo>
                    <a:pt x="2507" y="2175"/>
                    <a:pt x="2534" y="2182"/>
                    <a:pt x="2558" y="2197"/>
                  </a:cubicBezTo>
                  <a:cubicBezTo>
                    <a:pt x="2787" y="2345"/>
                    <a:pt x="2525" y="2558"/>
                    <a:pt x="2394" y="2607"/>
                  </a:cubicBezTo>
                  <a:cubicBezTo>
                    <a:pt x="2214" y="2722"/>
                    <a:pt x="2181" y="2984"/>
                    <a:pt x="2328" y="3148"/>
                  </a:cubicBezTo>
                  <a:cubicBezTo>
                    <a:pt x="2541" y="3394"/>
                    <a:pt x="2476" y="3705"/>
                    <a:pt x="2214" y="3804"/>
                  </a:cubicBezTo>
                  <a:cubicBezTo>
                    <a:pt x="2214" y="3804"/>
                    <a:pt x="2269" y="3810"/>
                    <a:pt x="2363" y="3810"/>
                  </a:cubicBezTo>
                  <a:cubicBezTo>
                    <a:pt x="2685" y="3810"/>
                    <a:pt x="3456" y="3732"/>
                    <a:pt x="3951" y="3033"/>
                  </a:cubicBezTo>
                  <a:cubicBezTo>
                    <a:pt x="4295" y="2525"/>
                    <a:pt x="4525" y="1919"/>
                    <a:pt x="4574" y="1296"/>
                  </a:cubicBezTo>
                  <a:cubicBezTo>
                    <a:pt x="4640" y="853"/>
                    <a:pt x="4541" y="394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19"/>
            <p:cNvSpPr/>
            <p:nvPr/>
          </p:nvSpPr>
          <p:spPr>
            <a:xfrm>
              <a:off x="8570220" y="4412614"/>
              <a:ext cx="75491" cy="68637"/>
            </a:xfrm>
            <a:custGeom>
              <a:rect b="b" l="l" r="r" t="t"/>
              <a:pathLst>
                <a:path extrusionOk="0" h="2103" w="2313">
                  <a:moveTo>
                    <a:pt x="1784" y="1"/>
                  </a:moveTo>
                  <a:cubicBezTo>
                    <a:pt x="1314" y="1"/>
                    <a:pt x="1020" y="401"/>
                    <a:pt x="935" y="1096"/>
                  </a:cubicBezTo>
                  <a:cubicBezTo>
                    <a:pt x="919" y="1210"/>
                    <a:pt x="870" y="1325"/>
                    <a:pt x="821" y="1440"/>
                  </a:cubicBezTo>
                  <a:cubicBezTo>
                    <a:pt x="622" y="1750"/>
                    <a:pt x="254" y="1788"/>
                    <a:pt x="87" y="1788"/>
                  </a:cubicBezTo>
                  <a:cubicBezTo>
                    <a:pt x="34" y="1788"/>
                    <a:pt x="1" y="1784"/>
                    <a:pt x="1" y="1784"/>
                  </a:cubicBezTo>
                  <a:lnTo>
                    <a:pt x="1" y="1784"/>
                  </a:lnTo>
                  <a:cubicBezTo>
                    <a:pt x="121" y="1849"/>
                    <a:pt x="695" y="2102"/>
                    <a:pt x="1231" y="2102"/>
                  </a:cubicBezTo>
                  <a:cubicBezTo>
                    <a:pt x="1502" y="2102"/>
                    <a:pt x="1764" y="2037"/>
                    <a:pt x="1952" y="1850"/>
                  </a:cubicBezTo>
                  <a:cubicBezTo>
                    <a:pt x="2066" y="1735"/>
                    <a:pt x="2148" y="1587"/>
                    <a:pt x="2197" y="1440"/>
                  </a:cubicBezTo>
                  <a:cubicBezTo>
                    <a:pt x="2312" y="997"/>
                    <a:pt x="2066" y="555"/>
                    <a:pt x="1952" y="374"/>
                  </a:cubicBezTo>
                  <a:cubicBezTo>
                    <a:pt x="1870" y="260"/>
                    <a:pt x="1886" y="96"/>
                    <a:pt x="2017" y="30"/>
                  </a:cubicBezTo>
                  <a:cubicBezTo>
                    <a:pt x="1935" y="10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19"/>
            <p:cNvSpPr/>
            <p:nvPr/>
          </p:nvSpPr>
          <p:spPr>
            <a:xfrm>
              <a:off x="8438104" y="4366921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0" y="0"/>
                  </a:moveTo>
                  <a:cubicBezTo>
                    <a:pt x="332" y="0"/>
                    <a:pt x="295" y="1081"/>
                    <a:pt x="295" y="1365"/>
                  </a:cubicBezTo>
                  <a:cubicBezTo>
                    <a:pt x="295" y="1561"/>
                    <a:pt x="181" y="1725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5" y="1952"/>
                    <a:pt x="1840" y="1306"/>
                    <a:pt x="2033" y="791"/>
                  </a:cubicBezTo>
                  <a:cubicBezTo>
                    <a:pt x="2197" y="414"/>
                    <a:pt x="2557" y="135"/>
                    <a:pt x="2967" y="86"/>
                  </a:cubicBezTo>
                  <a:cubicBezTo>
                    <a:pt x="2613" y="26"/>
                    <a:pt x="2306" y="0"/>
                    <a:pt x="204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19"/>
            <p:cNvSpPr/>
            <p:nvPr/>
          </p:nvSpPr>
          <p:spPr>
            <a:xfrm>
              <a:off x="8400636" y="436610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478" y="0"/>
                  </a:moveTo>
                  <a:cubicBezTo>
                    <a:pt x="434" y="0"/>
                    <a:pt x="388" y="9"/>
                    <a:pt x="345" y="29"/>
                  </a:cubicBezTo>
                  <a:cubicBezTo>
                    <a:pt x="99" y="144"/>
                    <a:pt x="1" y="423"/>
                    <a:pt x="99" y="669"/>
                  </a:cubicBezTo>
                  <a:cubicBezTo>
                    <a:pt x="198" y="865"/>
                    <a:pt x="362" y="1029"/>
                    <a:pt x="575" y="1095"/>
                  </a:cubicBezTo>
                  <a:cubicBezTo>
                    <a:pt x="659" y="1125"/>
                    <a:pt x="743" y="1139"/>
                    <a:pt x="825" y="1139"/>
                  </a:cubicBezTo>
                  <a:cubicBezTo>
                    <a:pt x="968" y="1139"/>
                    <a:pt x="1106" y="1096"/>
                    <a:pt x="1230" y="1013"/>
                  </a:cubicBezTo>
                  <a:cubicBezTo>
                    <a:pt x="1378" y="882"/>
                    <a:pt x="1460" y="701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50" y="902"/>
                    <a:pt x="786" y="902"/>
                  </a:cubicBezTo>
                  <a:cubicBezTo>
                    <a:pt x="765" y="902"/>
                    <a:pt x="744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90" y="84"/>
                    <a:pt x="437" y="72"/>
                    <a:pt x="482" y="72"/>
                  </a:cubicBezTo>
                  <a:cubicBezTo>
                    <a:pt x="603" y="72"/>
                    <a:pt x="710" y="160"/>
                    <a:pt x="722" y="292"/>
                  </a:cubicBezTo>
                  <a:cubicBezTo>
                    <a:pt x="744" y="399"/>
                    <a:pt x="660" y="464"/>
                    <a:pt x="608" y="464"/>
                  </a:cubicBezTo>
                  <a:cubicBezTo>
                    <a:pt x="581" y="464"/>
                    <a:pt x="563" y="446"/>
                    <a:pt x="575" y="406"/>
                  </a:cubicBezTo>
                  <a:cubicBezTo>
                    <a:pt x="587" y="332"/>
                    <a:pt x="553" y="268"/>
                    <a:pt x="480" y="268"/>
                  </a:cubicBezTo>
                  <a:cubicBezTo>
                    <a:pt x="456" y="268"/>
                    <a:pt x="427" y="275"/>
                    <a:pt x="394" y="292"/>
                  </a:cubicBezTo>
                  <a:cubicBezTo>
                    <a:pt x="280" y="357"/>
                    <a:pt x="394" y="537"/>
                    <a:pt x="394" y="537"/>
                  </a:cubicBezTo>
                  <a:cubicBezTo>
                    <a:pt x="446" y="575"/>
                    <a:pt x="504" y="593"/>
                    <a:pt x="559" y="593"/>
                  </a:cubicBezTo>
                  <a:cubicBezTo>
                    <a:pt x="696" y="593"/>
                    <a:pt x="820" y="487"/>
                    <a:pt x="820" y="324"/>
                  </a:cubicBezTo>
                  <a:cubicBezTo>
                    <a:pt x="820" y="141"/>
                    <a:pt x="654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19"/>
            <p:cNvSpPr/>
            <p:nvPr/>
          </p:nvSpPr>
          <p:spPr>
            <a:xfrm>
              <a:off x="8999599" y="4074032"/>
              <a:ext cx="79962" cy="178560"/>
            </a:xfrm>
            <a:custGeom>
              <a:rect b="b" l="l" r="r" t="t"/>
              <a:pathLst>
                <a:path extrusionOk="0" h="5471" w="2450">
                  <a:moveTo>
                    <a:pt x="1007" y="0"/>
                  </a:moveTo>
                  <a:cubicBezTo>
                    <a:pt x="659" y="0"/>
                    <a:pt x="0" y="565"/>
                    <a:pt x="302" y="2438"/>
                  </a:cubicBezTo>
                  <a:cubicBezTo>
                    <a:pt x="614" y="4471"/>
                    <a:pt x="2187" y="5421"/>
                    <a:pt x="2449" y="5471"/>
                  </a:cubicBezTo>
                  <a:cubicBezTo>
                    <a:pt x="2449" y="5471"/>
                    <a:pt x="925" y="4487"/>
                    <a:pt x="794" y="2815"/>
                  </a:cubicBezTo>
                  <a:cubicBezTo>
                    <a:pt x="663" y="1143"/>
                    <a:pt x="1171" y="1110"/>
                    <a:pt x="1335" y="750"/>
                  </a:cubicBezTo>
                  <a:cubicBezTo>
                    <a:pt x="1482" y="389"/>
                    <a:pt x="1417" y="111"/>
                    <a:pt x="1089" y="12"/>
                  </a:cubicBezTo>
                  <a:cubicBezTo>
                    <a:pt x="1065" y="5"/>
                    <a:pt x="1037" y="0"/>
                    <a:pt x="10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19"/>
            <p:cNvSpPr/>
            <p:nvPr/>
          </p:nvSpPr>
          <p:spPr>
            <a:xfrm>
              <a:off x="8965036" y="4025337"/>
              <a:ext cx="171771" cy="232085"/>
            </a:xfrm>
            <a:custGeom>
              <a:rect b="b" l="l" r="r" t="t"/>
              <a:pathLst>
                <a:path extrusionOk="0" h="7111" w="5263">
                  <a:moveTo>
                    <a:pt x="3582" y="1"/>
                  </a:moveTo>
                  <a:cubicBezTo>
                    <a:pt x="3371" y="1"/>
                    <a:pt x="3173" y="27"/>
                    <a:pt x="3000" y="62"/>
                  </a:cubicBezTo>
                  <a:cubicBezTo>
                    <a:pt x="2574" y="127"/>
                    <a:pt x="2164" y="308"/>
                    <a:pt x="1804" y="554"/>
                  </a:cubicBezTo>
                  <a:cubicBezTo>
                    <a:pt x="1" y="1930"/>
                    <a:pt x="312" y="4291"/>
                    <a:pt x="853" y="5438"/>
                  </a:cubicBezTo>
                  <a:cubicBezTo>
                    <a:pt x="1417" y="6596"/>
                    <a:pt x="2165" y="7046"/>
                    <a:pt x="2254" y="7104"/>
                  </a:cubicBezTo>
                  <a:lnTo>
                    <a:pt x="2254" y="7104"/>
                  </a:lnTo>
                  <a:cubicBezTo>
                    <a:pt x="1668" y="6662"/>
                    <a:pt x="1212" y="6074"/>
                    <a:pt x="935" y="5405"/>
                  </a:cubicBezTo>
                  <a:cubicBezTo>
                    <a:pt x="443" y="4242"/>
                    <a:pt x="197" y="1980"/>
                    <a:pt x="1902" y="685"/>
                  </a:cubicBezTo>
                  <a:cubicBezTo>
                    <a:pt x="2337" y="376"/>
                    <a:pt x="2898" y="184"/>
                    <a:pt x="3411" y="184"/>
                  </a:cubicBezTo>
                  <a:cubicBezTo>
                    <a:pt x="3827" y="184"/>
                    <a:pt x="4212" y="310"/>
                    <a:pt x="4476" y="603"/>
                  </a:cubicBezTo>
                  <a:cubicBezTo>
                    <a:pt x="5121" y="1248"/>
                    <a:pt x="4654" y="2292"/>
                    <a:pt x="3951" y="2292"/>
                  </a:cubicBezTo>
                  <a:cubicBezTo>
                    <a:pt x="3940" y="2292"/>
                    <a:pt x="3929" y="2292"/>
                    <a:pt x="3918" y="2291"/>
                  </a:cubicBezTo>
                  <a:cubicBezTo>
                    <a:pt x="3882" y="2297"/>
                    <a:pt x="3846" y="2300"/>
                    <a:pt x="3810" y="2300"/>
                  </a:cubicBezTo>
                  <a:cubicBezTo>
                    <a:pt x="3566" y="2300"/>
                    <a:pt x="3326" y="2161"/>
                    <a:pt x="3197" y="1947"/>
                  </a:cubicBezTo>
                  <a:cubicBezTo>
                    <a:pt x="3131" y="1832"/>
                    <a:pt x="3115" y="1717"/>
                    <a:pt x="3131" y="1586"/>
                  </a:cubicBezTo>
                  <a:cubicBezTo>
                    <a:pt x="3151" y="1329"/>
                    <a:pt x="3231" y="1251"/>
                    <a:pt x="3283" y="1251"/>
                  </a:cubicBezTo>
                  <a:cubicBezTo>
                    <a:pt x="3318" y="1251"/>
                    <a:pt x="3341" y="1285"/>
                    <a:pt x="3328" y="1324"/>
                  </a:cubicBezTo>
                  <a:cubicBezTo>
                    <a:pt x="3299" y="1575"/>
                    <a:pt x="3483" y="1774"/>
                    <a:pt x="3712" y="1774"/>
                  </a:cubicBezTo>
                  <a:cubicBezTo>
                    <a:pt x="3736" y="1774"/>
                    <a:pt x="3762" y="1771"/>
                    <a:pt x="3787" y="1766"/>
                  </a:cubicBezTo>
                  <a:cubicBezTo>
                    <a:pt x="4197" y="1701"/>
                    <a:pt x="4312" y="1160"/>
                    <a:pt x="3951" y="963"/>
                  </a:cubicBezTo>
                  <a:cubicBezTo>
                    <a:pt x="3851" y="911"/>
                    <a:pt x="3749" y="888"/>
                    <a:pt x="3649" y="888"/>
                  </a:cubicBezTo>
                  <a:cubicBezTo>
                    <a:pt x="3341" y="888"/>
                    <a:pt x="3066" y="1116"/>
                    <a:pt x="3017" y="1439"/>
                  </a:cubicBezTo>
                  <a:cubicBezTo>
                    <a:pt x="2951" y="1783"/>
                    <a:pt x="3115" y="2111"/>
                    <a:pt x="3410" y="2258"/>
                  </a:cubicBezTo>
                  <a:lnTo>
                    <a:pt x="3427" y="2275"/>
                  </a:lnTo>
                  <a:lnTo>
                    <a:pt x="3443" y="2275"/>
                  </a:lnTo>
                  <a:cubicBezTo>
                    <a:pt x="3541" y="2324"/>
                    <a:pt x="3640" y="2373"/>
                    <a:pt x="3754" y="2389"/>
                  </a:cubicBezTo>
                  <a:cubicBezTo>
                    <a:pt x="3852" y="2412"/>
                    <a:pt x="3949" y="2422"/>
                    <a:pt x="4043" y="2422"/>
                  </a:cubicBezTo>
                  <a:cubicBezTo>
                    <a:pt x="4647" y="2422"/>
                    <a:pt x="5159" y="1996"/>
                    <a:pt x="5230" y="1471"/>
                  </a:cubicBezTo>
                  <a:cubicBezTo>
                    <a:pt x="5262" y="1062"/>
                    <a:pt x="5098" y="652"/>
                    <a:pt x="4787" y="390"/>
                  </a:cubicBezTo>
                  <a:cubicBezTo>
                    <a:pt x="4404" y="92"/>
                    <a:pt x="3972" y="1"/>
                    <a:pt x="3582" y="1"/>
                  </a:cubicBezTo>
                  <a:close/>
                  <a:moveTo>
                    <a:pt x="2254" y="7104"/>
                  </a:moveTo>
                  <a:cubicBezTo>
                    <a:pt x="2257" y="7106"/>
                    <a:pt x="2260" y="7108"/>
                    <a:pt x="2263" y="7110"/>
                  </a:cubicBezTo>
                  <a:cubicBezTo>
                    <a:pt x="2264" y="7110"/>
                    <a:pt x="2261" y="7108"/>
                    <a:pt x="2254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19"/>
            <p:cNvSpPr/>
            <p:nvPr/>
          </p:nvSpPr>
          <p:spPr>
            <a:xfrm>
              <a:off x="9145326" y="3871647"/>
              <a:ext cx="87762" cy="145008"/>
            </a:xfrm>
            <a:custGeom>
              <a:rect b="b" l="l" r="r" t="t"/>
              <a:pathLst>
                <a:path extrusionOk="0" h="4443" w="2689">
                  <a:moveTo>
                    <a:pt x="1345" y="1"/>
                  </a:moveTo>
                  <a:cubicBezTo>
                    <a:pt x="1263" y="148"/>
                    <a:pt x="1148" y="296"/>
                    <a:pt x="1017" y="427"/>
                  </a:cubicBezTo>
                  <a:cubicBezTo>
                    <a:pt x="574" y="853"/>
                    <a:pt x="1" y="1722"/>
                    <a:pt x="738" y="2902"/>
                  </a:cubicBezTo>
                  <a:cubicBezTo>
                    <a:pt x="1017" y="3378"/>
                    <a:pt x="1230" y="3886"/>
                    <a:pt x="1345" y="4443"/>
                  </a:cubicBezTo>
                  <a:cubicBezTo>
                    <a:pt x="1459" y="3886"/>
                    <a:pt x="1673" y="3378"/>
                    <a:pt x="1968" y="2902"/>
                  </a:cubicBezTo>
                  <a:cubicBezTo>
                    <a:pt x="2689" y="1722"/>
                    <a:pt x="2115" y="853"/>
                    <a:pt x="1673" y="427"/>
                  </a:cubicBezTo>
                  <a:cubicBezTo>
                    <a:pt x="1541" y="296"/>
                    <a:pt x="1443" y="148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19"/>
            <p:cNvSpPr/>
            <p:nvPr/>
          </p:nvSpPr>
          <p:spPr>
            <a:xfrm>
              <a:off x="8928123" y="3845439"/>
              <a:ext cx="169617" cy="268052"/>
            </a:xfrm>
            <a:custGeom>
              <a:rect b="b" l="l" r="r" t="t"/>
              <a:pathLst>
                <a:path extrusionOk="0" h="8213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80" y="624"/>
                    <a:pt x="3787" y="853"/>
                  </a:cubicBezTo>
                  <a:cubicBezTo>
                    <a:pt x="3394" y="1066"/>
                    <a:pt x="2836" y="1542"/>
                    <a:pt x="3427" y="2066"/>
                  </a:cubicBezTo>
                  <a:cubicBezTo>
                    <a:pt x="4033" y="2591"/>
                    <a:pt x="4197" y="3345"/>
                    <a:pt x="3672" y="4082"/>
                  </a:cubicBezTo>
                  <a:cubicBezTo>
                    <a:pt x="3672" y="4082"/>
                    <a:pt x="3984" y="2984"/>
                    <a:pt x="3246" y="2492"/>
                  </a:cubicBezTo>
                  <a:cubicBezTo>
                    <a:pt x="3047" y="2359"/>
                    <a:pt x="2888" y="2323"/>
                    <a:pt x="2773" y="2323"/>
                  </a:cubicBezTo>
                  <a:cubicBezTo>
                    <a:pt x="2632" y="2323"/>
                    <a:pt x="2558" y="2378"/>
                    <a:pt x="2558" y="2378"/>
                  </a:cubicBezTo>
                  <a:cubicBezTo>
                    <a:pt x="2623" y="2509"/>
                    <a:pt x="2656" y="2640"/>
                    <a:pt x="2673" y="2787"/>
                  </a:cubicBezTo>
                  <a:cubicBezTo>
                    <a:pt x="2689" y="3017"/>
                    <a:pt x="2197" y="3377"/>
                    <a:pt x="2558" y="3754"/>
                  </a:cubicBezTo>
                  <a:cubicBezTo>
                    <a:pt x="2902" y="4148"/>
                    <a:pt x="3131" y="4935"/>
                    <a:pt x="1935" y="5803"/>
                  </a:cubicBezTo>
                  <a:cubicBezTo>
                    <a:pt x="1935" y="5803"/>
                    <a:pt x="2558" y="4459"/>
                    <a:pt x="2197" y="3738"/>
                  </a:cubicBezTo>
                  <a:cubicBezTo>
                    <a:pt x="1837" y="3033"/>
                    <a:pt x="1378" y="3164"/>
                    <a:pt x="968" y="2574"/>
                  </a:cubicBezTo>
                  <a:cubicBezTo>
                    <a:pt x="968" y="2574"/>
                    <a:pt x="1" y="3099"/>
                    <a:pt x="738" y="4246"/>
                  </a:cubicBezTo>
                  <a:cubicBezTo>
                    <a:pt x="1607" y="5590"/>
                    <a:pt x="542" y="7295"/>
                    <a:pt x="1460" y="8213"/>
                  </a:cubicBezTo>
                  <a:cubicBezTo>
                    <a:pt x="1460" y="8213"/>
                    <a:pt x="1410" y="6852"/>
                    <a:pt x="2673" y="5623"/>
                  </a:cubicBezTo>
                  <a:cubicBezTo>
                    <a:pt x="3935" y="4394"/>
                    <a:pt x="5197" y="2869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19"/>
            <p:cNvSpPr/>
            <p:nvPr/>
          </p:nvSpPr>
          <p:spPr>
            <a:xfrm>
              <a:off x="9077374" y="3812802"/>
              <a:ext cx="98990" cy="147162"/>
            </a:xfrm>
            <a:custGeom>
              <a:rect b="b" l="l" r="r" t="t"/>
              <a:pathLst>
                <a:path extrusionOk="0" h="4509" w="3033">
                  <a:moveTo>
                    <a:pt x="2574" y="1"/>
                  </a:moveTo>
                  <a:lnTo>
                    <a:pt x="2574" y="1"/>
                  </a:lnTo>
                  <a:cubicBezTo>
                    <a:pt x="2542" y="263"/>
                    <a:pt x="2279" y="525"/>
                    <a:pt x="1624" y="820"/>
                  </a:cubicBezTo>
                  <a:cubicBezTo>
                    <a:pt x="968" y="1099"/>
                    <a:pt x="1214" y="1935"/>
                    <a:pt x="1279" y="2115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88" y="1300"/>
                    <a:pt x="845" y="1242"/>
                    <a:pt x="685" y="1242"/>
                  </a:cubicBezTo>
                  <a:cubicBezTo>
                    <a:pt x="638" y="1242"/>
                    <a:pt x="607" y="1247"/>
                    <a:pt x="607" y="1247"/>
                  </a:cubicBezTo>
                  <a:cubicBezTo>
                    <a:pt x="739" y="1427"/>
                    <a:pt x="739" y="1656"/>
                    <a:pt x="591" y="1820"/>
                  </a:cubicBezTo>
                  <a:cubicBezTo>
                    <a:pt x="345" y="2066"/>
                    <a:pt x="50" y="2345"/>
                    <a:pt x="312" y="3099"/>
                  </a:cubicBezTo>
                  <a:cubicBezTo>
                    <a:pt x="575" y="3853"/>
                    <a:pt x="1" y="4509"/>
                    <a:pt x="1" y="4509"/>
                  </a:cubicBezTo>
                  <a:cubicBezTo>
                    <a:pt x="3033" y="2001"/>
                    <a:pt x="2574" y="1"/>
                    <a:pt x="25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19"/>
            <p:cNvSpPr/>
            <p:nvPr/>
          </p:nvSpPr>
          <p:spPr>
            <a:xfrm>
              <a:off x="8881060" y="4092603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lnTo>
                    <a:pt x="1869" y="1"/>
                  </a:lnTo>
                  <a:cubicBezTo>
                    <a:pt x="1869" y="1"/>
                    <a:pt x="2000" y="279"/>
                    <a:pt x="1656" y="525"/>
                  </a:cubicBezTo>
                  <a:cubicBezTo>
                    <a:pt x="1312" y="771"/>
                    <a:pt x="0" y="2443"/>
                    <a:pt x="3590" y="4262"/>
                  </a:cubicBezTo>
                  <a:cubicBezTo>
                    <a:pt x="3590" y="4262"/>
                    <a:pt x="2738" y="3771"/>
                    <a:pt x="2639" y="2476"/>
                  </a:cubicBezTo>
                  <a:cubicBezTo>
                    <a:pt x="2541" y="1197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19"/>
            <p:cNvSpPr/>
            <p:nvPr/>
          </p:nvSpPr>
          <p:spPr>
            <a:xfrm>
              <a:off x="8738760" y="4178211"/>
              <a:ext cx="256824" cy="189167"/>
            </a:xfrm>
            <a:custGeom>
              <a:rect b="b" l="l" r="r" t="t"/>
              <a:pathLst>
                <a:path extrusionOk="0" h="5796" w="7869">
                  <a:moveTo>
                    <a:pt x="4648" y="1"/>
                  </a:moveTo>
                  <a:cubicBezTo>
                    <a:pt x="4507" y="1"/>
                    <a:pt x="4372" y="44"/>
                    <a:pt x="4246" y="131"/>
                  </a:cubicBezTo>
                  <a:cubicBezTo>
                    <a:pt x="3883" y="394"/>
                    <a:pt x="3664" y="609"/>
                    <a:pt x="3478" y="609"/>
                  </a:cubicBezTo>
                  <a:cubicBezTo>
                    <a:pt x="3420" y="609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00" y="1180"/>
                    <a:pt x="3688" y="1393"/>
                  </a:cubicBezTo>
                  <a:cubicBezTo>
                    <a:pt x="4360" y="1590"/>
                    <a:pt x="4836" y="1721"/>
                    <a:pt x="4737" y="2098"/>
                  </a:cubicBezTo>
                  <a:cubicBezTo>
                    <a:pt x="4639" y="2475"/>
                    <a:pt x="3688" y="2541"/>
                    <a:pt x="2574" y="2721"/>
                  </a:cubicBezTo>
                  <a:cubicBezTo>
                    <a:pt x="1459" y="2885"/>
                    <a:pt x="574" y="3164"/>
                    <a:pt x="607" y="4131"/>
                  </a:cubicBezTo>
                  <a:cubicBezTo>
                    <a:pt x="632" y="4885"/>
                    <a:pt x="488" y="5250"/>
                    <a:pt x="237" y="5250"/>
                  </a:cubicBezTo>
                  <a:cubicBezTo>
                    <a:pt x="166" y="5250"/>
                    <a:pt x="87" y="5221"/>
                    <a:pt x="0" y="5163"/>
                  </a:cubicBezTo>
                  <a:lnTo>
                    <a:pt x="0" y="5163"/>
                  </a:lnTo>
                  <a:cubicBezTo>
                    <a:pt x="0" y="5164"/>
                    <a:pt x="249" y="5795"/>
                    <a:pt x="1194" y="5795"/>
                  </a:cubicBezTo>
                  <a:cubicBezTo>
                    <a:pt x="1388" y="5795"/>
                    <a:pt x="1612" y="5769"/>
                    <a:pt x="1869" y="5704"/>
                  </a:cubicBezTo>
                  <a:cubicBezTo>
                    <a:pt x="3377" y="5327"/>
                    <a:pt x="3557" y="4114"/>
                    <a:pt x="4196" y="3360"/>
                  </a:cubicBezTo>
                  <a:cubicBezTo>
                    <a:pt x="4836" y="2606"/>
                    <a:pt x="5475" y="1983"/>
                    <a:pt x="7868" y="1934"/>
                  </a:cubicBezTo>
                  <a:cubicBezTo>
                    <a:pt x="7868" y="1934"/>
                    <a:pt x="6409" y="1820"/>
                    <a:pt x="5852" y="951"/>
                  </a:cubicBezTo>
                  <a:cubicBezTo>
                    <a:pt x="5455" y="326"/>
                    <a:pt x="5032" y="1"/>
                    <a:pt x="46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19"/>
            <p:cNvSpPr/>
            <p:nvPr/>
          </p:nvSpPr>
          <p:spPr>
            <a:xfrm>
              <a:off x="8869278" y="4256215"/>
              <a:ext cx="250950" cy="205551"/>
            </a:xfrm>
            <a:custGeom>
              <a:rect b="b" l="l" r="r" t="t"/>
              <a:pathLst>
                <a:path extrusionOk="0" h="6298" w="7689">
                  <a:moveTo>
                    <a:pt x="3368" y="1"/>
                  </a:moveTo>
                  <a:cubicBezTo>
                    <a:pt x="3322" y="1"/>
                    <a:pt x="3276" y="1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5"/>
                    <a:pt x="1132" y="806"/>
                  </a:cubicBezTo>
                  <a:cubicBezTo>
                    <a:pt x="1" y="1806"/>
                    <a:pt x="361" y="3888"/>
                    <a:pt x="1705" y="4199"/>
                  </a:cubicBezTo>
                  <a:cubicBezTo>
                    <a:pt x="1850" y="4242"/>
                    <a:pt x="1997" y="4263"/>
                    <a:pt x="2141" y="4263"/>
                  </a:cubicBezTo>
                  <a:cubicBezTo>
                    <a:pt x="2603" y="4263"/>
                    <a:pt x="3045" y="4053"/>
                    <a:pt x="3345" y="3691"/>
                  </a:cubicBezTo>
                  <a:cubicBezTo>
                    <a:pt x="3656" y="3232"/>
                    <a:pt x="3656" y="2659"/>
                    <a:pt x="3345" y="2200"/>
                  </a:cubicBezTo>
                  <a:cubicBezTo>
                    <a:pt x="3133" y="1914"/>
                    <a:pt x="2806" y="1758"/>
                    <a:pt x="2468" y="1758"/>
                  </a:cubicBezTo>
                  <a:cubicBezTo>
                    <a:pt x="2282" y="1758"/>
                    <a:pt x="2093" y="1806"/>
                    <a:pt x="1918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6" y="3071"/>
                    <a:pt x="1994" y="3114"/>
                    <a:pt x="2132" y="3114"/>
                  </a:cubicBezTo>
                  <a:cubicBezTo>
                    <a:pt x="2374" y="3114"/>
                    <a:pt x="2614" y="2983"/>
                    <a:pt x="2656" y="2806"/>
                  </a:cubicBezTo>
                  <a:cubicBezTo>
                    <a:pt x="2715" y="2555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4" y="2314"/>
                  </a:cubicBezTo>
                  <a:cubicBezTo>
                    <a:pt x="1902" y="2380"/>
                    <a:pt x="1935" y="2528"/>
                    <a:pt x="1837" y="2528"/>
                  </a:cubicBezTo>
                  <a:cubicBezTo>
                    <a:pt x="1831" y="2528"/>
                    <a:pt x="1826" y="2529"/>
                    <a:pt x="1822" y="2529"/>
                  </a:cubicBezTo>
                  <a:cubicBezTo>
                    <a:pt x="1738" y="2529"/>
                    <a:pt x="1738" y="2396"/>
                    <a:pt x="1738" y="2396"/>
                  </a:cubicBezTo>
                  <a:cubicBezTo>
                    <a:pt x="1738" y="2200"/>
                    <a:pt x="1853" y="2019"/>
                    <a:pt x="2033" y="1937"/>
                  </a:cubicBezTo>
                  <a:cubicBezTo>
                    <a:pt x="2170" y="1864"/>
                    <a:pt x="2318" y="1829"/>
                    <a:pt x="2465" y="1829"/>
                  </a:cubicBezTo>
                  <a:cubicBezTo>
                    <a:pt x="2779" y="1829"/>
                    <a:pt x="3089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7" y="3944"/>
                    <a:pt x="2581" y="4133"/>
                    <a:pt x="2136" y="4133"/>
                  </a:cubicBezTo>
                  <a:cubicBezTo>
                    <a:pt x="2008" y="4133"/>
                    <a:pt x="1879" y="4118"/>
                    <a:pt x="1755" y="4085"/>
                  </a:cubicBezTo>
                  <a:cubicBezTo>
                    <a:pt x="542" y="3790"/>
                    <a:pt x="214" y="1855"/>
                    <a:pt x="1263" y="938"/>
                  </a:cubicBezTo>
                  <a:cubicBezTo>
                    <a:pt x="1740" y="491"/>
                    <a:pt x="2321" y="318"/>
                    <a:pt x="2910" y="318"/>
                  </a:cubicBezTo>
                  <a:cubicBezTo>
                    <a:pt x="3616" y="318"/>
                    <a:pt x="4331" y="567"/>
                    <a:pt x="4885" y="888"/>
                  </a:cubicBezTo>
                  <a:cubicBezTo>
                    <a:pt x="5820" y="1413"/>
                    <a:pt x="6557" y="2249"/>
                    <a:pt x="6951" y="3249"/>
                  </a:cubicBezTo>
                  <a:cubicBezTo>
                    <a:pt x="7278" y="4052"/>
                    <a:pt x="7442" y="4921"/>
                    <a:pt x="7459" y="5789"/>
                  </a:cubicBezTo>
                  <a:cubicBezTo>
                    <a:pt x="7459" y="5937"/>
                    <a:pt x="7442" y="6084"/>
                    <a:pt x="7426" y="6232"/>
                  </a:cubicBezTo>
                  <a:lnTo>
                    <a:pt x="7426" y="6297"/>
                  </a:lnTo>
                  <a:cubicBezTo>
                    <a:pt x="7426" y="6265"/>
                    <a:pt x="7426" y="6248"/>
                    <a:pt x="7442" y="6232"/>
                  </a:cubicBezTo>
                  <a:lnTo>
                    <a:pt x="7459" y="6084"/>
                  </a:lnTo>
                  <a:cubicBezTo>
                    <a:pt x="7459" y="6074"/>
                    <a:pt x="7459" y="6063"/>
                    <a:pt x="7459" y="6052"/>
                  </a:cubicBezTo>
                  <a:cubicBezTo>
                    <a:pt x="7688" y="4855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19"/>
            <p:cNvSpPr/>
            <p:nvPr/>
          </p:nvSpPr>
          <p:spPr>
            <a:xfrm>
              <a:off x="9008281" y="4318552"/>
              <a:ext cx="99087" cy="106823"/>
            </a:xfrm>
            <a:custGeom>
              <a:rect b="b" l="l" r="r" t="t"/>
              <a:pathLst>
                <a:path extrusionOk="0" h="3273" w="3036">
                  <a:moveTo>
                    <a:pt x="729" y="1"/>
                  </a:moveTo>
                  <a:cubicBezTo>
                    <a:pt x="62" y="1"/>
                    <a:pt x="0" y="784"/>
                    <a:pt x="1102" y="962"/>
                  </a:cubicBezTo>
                  <a:cubicBezTo>
                    <a:pt x="2347" y="1175"/>
                    <a:pt x="3036" y="3273"/>
                    <a:pt x="3036" y="3273"/>
                  </a:cubicBezTo>
                  <a:cubicBezTo>
                    <a:pt x="3036" y="3273"/>
                    <a:pt x="2741" y="1011"/>
                    <a:pt x="1462" y="241"/>
                  </a:cubicBezTo>
                  <a:cubicBezTo>
                    <a:pt x="1175" y="69"/>
                    <a:pt x="926" y="1"/>
                    <a:pt x="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19"/>
            <p:cNvSpPr/>
            <p:nvPr/>
          </p:nvSpPr>
          <p:spPr>
            <a:xfrm>
              <a:off x="8808833" y="4310328"/>
              <a:ext cx="170694" cy="147293"/>
            </a:xfrm>
            <a:custGeom>
              <a:rect b="b" l="l" r="r" t="t"/>
              <a:pathLst>
                <a:path extrusionOk="0" h="4513" w="5230">
                  <a:moveTo>
                    <a:pt x="2181" y="1"/>
                  </a:move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3"/>
                    <a:pt x="1131" y="1312"/>
                    <a:pt x="574" y="1689"/>
                  </a:cubicBezTo>
                  <a:cubicBezTo>
                    <a:pt x="0" y="2082"/>
                    <a:pt x="99" y="2689"/>
                    <a:pt x="214" y="3033"/>
                  </a:cubicBezTo>
                  <a:cubicBezTo>
                    <a:pt x="279" y="3263"/>
                    <a:pt x="246" y="3508"/>
                    <a:pt x="132" y="3722"/>
                  </a:cubicBezTo>
                  <a:cubicBezTo>
                    <a:pt x="394" y="3492"/>
                    <a:pt x="722" y="3312"/>
                    <a:pt x="1066" y="3230"/>
                  </a:cubicBezTo>
                  <a:cubicBezTo>
                    <a:pt x="1672" y="3050"/>
                    <a:pt x="1656" y="2754"/>
                    <a:pt x="1640" y="2279"/>
                  </a:cubicBezTo>
                  <a:cubicBezTo>
                    <a:pt x="1640" y="1878"/>
                    <a:pt x="1815" y="1852"/>
                    <a:pt x="1859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7" y="1852"/>
                    <a:pt x="1886" y="1852"/>
                    <a:pt x="1893" y="1852"/>
                  </a:cubicBezTo>
                  <a:cubicBezTo>
                    <a:pt x="2160" y="1852"/>
                    <a:pt x="2098" y="2386"/>
                    <a:pt x="2066" y="2673"/>
                  </a:cubicBezTo>
                  <a:cubicBezTo>
                    <a:pt x="1967" y="3197"/>
                    <a:pt x="2115" y="3754"/>
                    <a:pt x="2492" y="4164"/>
                  </a:cubicBezTo>
                  <a:cubicBezTo>
                    <a:pt x="2731" y="4425"/>
                    <a:pt x="3047" y="4513"/>
                    <a:pt x="3363" y="4513"/>
                  </a:cubicBezTo>
                  <a:cubicBezTo>
                    <a:pt x="3762" y="4513"/>
                    <a:pt x="4163" y="4372"/>
                    <a:pt x="4410" y="4262"/>
                  </a:cubicBezTo>
                  <a:cubicBezTo>
                    <a:pt x="4522" y="4214"/>
                    <a:pt x="4642" y="4189"/>
                    <a:pt x="4763" y="4189"/>
                  </a:cubicBezTo>
                  <a:cubicBezTo>
                    <a:pt x="4926" y="4189"/>
                    <a:pt x="5088" y="4234"/>
                    <a:pt x="5229" y="4328"/>
                  </a:cubicBezTo>
                  <a:cubicBezTo>
                    <a:pt x="5082" y="3459"/>
                    <a:pt x="4639" y="3197"/>
                    <a:pt x="4016" y="3131"/>
                  </a:cubicBezTo>
                  <a:cubicBezTo>
                    <a:pt x="3393" y="3066"/>
                    <a:pt x="2541" y="2853"/>
                    <a:pt x="2197" y="1771"/>
                  </a:cubicBezTo>
                  <a:cubicBezTo>
                    <a:pt x="1869" y="689"/>
                    <a:pt x="2180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19"/>
            <p:cNvSpPr/>
            <p:nvPr/>
          </p:nvSpPr>
          <p:spPr>
            <a:xfrm>
              <a:off x="8836118" y="4409317"/>
              <a:ext cx="41743" cy="65275"/>
            </a:xfrm>
            <a:custGeom>
              <a:rect b="b" l="l" r="r" t="t"/>
              <a:pathLst>
                <a:path extrusionOk="0" h="2000" w="1279">
                  <a:moveTo>
                    <a:pt x="951" y="0"/>
                  </a:moveTo>
                  <a:cubicBezTo>
                    <a:pt x="951" y="0"/>
                    <a:pt x="951" y="1"/>
                    <a:pt x="951" y="1"/>
                  </a:cubicBezTo>
                  <a:lnTo>
                    <a:pt x="951" y="1"/>
                  </a:lnTo>
                  <a:cubicBezTo>
                    <a:pt x="951" y="0"/>
                    <a:pt x="951" y="0"/>
                    <a:pt x="951" y="0"/>
                  </a:cubicBezTo>
                  <a:close/>
                  <a:moveTo>
                    <a:pt x="951" y="1"/>
                  </a:moveTo>
                  <a:cubicBezTo>
                    <a:pt x="950" y="12"/>
                    <a:pt x="926" y="113"/>
                    <a:pt x="509" y="361"/>
                  </a:cubicBezTo>
                  <a:cubicBezTo>
                    <a:pt x="164" y="541"/>
                    <a:pt x="0" y="934"/>
                    <a:pt x="115" y="1295"/>
                  </a:cubicBezTo>
                  <a:cubicBezTo>
                    <a:pt x="148" y="1377"/>
                    <a:pt x="164" y="1459"/>
                    <a:pt x="181" y="1541"/>
                  </a:cubicBezTo>
                  <a:cubicBezTo>
                    <a:pt x="230" y="1770"/>
                    <a:pt x="263" y="2000"/>
                    <a:pt x="263" y="2000"/>
                  </a:cubicBezTo>
                  <a:cubicBezTo>
                    <a:pt x="263" y="2000"/>
                    <a:pt x="263" y="1852"/>
                    <a:pt x="787" y="1557"/>
                  </a:cubicBezTo>
                  <a:cubicBezTo>
                    <a:pt x="804" y="1557"/>
                    <a:pt x="804" y="1541"/>
                    <a:pt x="820" y="1541"/>
                  </a:cubicBezTo>
                  <a:cubicBezTo>
                    <a:pt x="1279" y="1246"/>
                    <a:pt x="1099" y="836"/>
                    <a:pt x="1017" y="574"/>
                  </a:cubicBezTo>
                  <a:cubicBezTo>
                    <a:pt x="951" y="394"/>
                    <a:pt x="935" y="197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19"/>
            <p:cNvSpPr/>
            <p:nvPr/>
          </p:nvSpPr>
          <p:spPr>
            <a:xfrm>
              <a:off x="8650476" y="4128700"/>
              <a:ext cx="225786" cy="159271"/>
            </a:xfrm>
            <a:custGeom>
              <a:rect b="b" l="l" r="r" t="t"/>
              <a:pathLst>
                <a:path extrusionOk="0" h="4880" w="6918">
                  <a:moveTo>
                    <a:pt x="4972" y="0"/>
                  </a:moveTo>
                  <a:cubicBezTo>
                    <a:pt x="4750" y="0"/>
                    <a:pt x="4501" y="52"/>
                    <a:pt x="4230" y="173"/>
                  </a:cubicBezTo>
                  <a:cubicBezTo>
                    <a:pt x="2771" y="829"/>
                    <a:pt x="3033" y="3304"/>
                    <a:pt x="4771" y="3664"/>
                  </a:cubicBezTo>
                  <a:cubicBezTo>
                    <a:pt x="4984" y="3697"/>
                    <a:pt x="5180" y="3730"/>
                    <a:pt x="5344" y="3746"/>
                  </a:cubicBezTo>
                  <a:cubicBezTo>
                    <a:pt x="4885" y="3828"/>
                    <a:pt x="4459" y="3976"/>
                    <a:pt x="4033" y="4189"/>
                  </a:cubicBezTo>
                  <a:cubicBezTo>
                    <a:pt x="3885" y="4254"/>
                    <a:pt x="3656" y="4336"/>
                    <a:pt x="3607" y="4353"/>
                  </a:cubicBezTo>
                  <a:cubicBezTo>
                    <a:pt x="3152" y="4525"/>
                    <a:pt x="2723" y="4601"/>
                    <a:pt x="2336" y="4601"/>
                  </a:cubicBezTo>
                  <a:cubicBezTo>
                    <a:pt x="1507" y="4601"/>
                    <a:pt x="870" y="4254"/>
                    <a:pt x="591" y="3763"/>
                  </a:cubicBezTo>
                  <a:cubicBezTo>
                    <a:pt x="345" y="3353"/>
                    <a:pt x="328" y="2861"/>
                    <a:pt x="558" y="2435"/>
                  </a:cubicBezTo>
                  <a:cubicBezTo>
                    <a:pt x="558" y="2435"/>
                    <a:pt x="558" y="2419"/>
                    <a:pt x="558" y="2419"/>
                  </a:cubicBezTo>
                  <a:cubicBezTo>
                    <a:pt x="771" y="2104"/>
                    <a:pt x="1111" y="1957"/>
                    <a:pt x="1426" y="1957"/>
                  </a:cubicBezTo>
                  <a:cubicBezTo>
                    <a:pt x="1718" y="1957"/>
                    <a:pt x="1989" y="2084"/>
                    <a:pt x="2115" y="2320"/>
                  </a:cubicBezTo>
                  <a:cubicBezTo>
                    <a:pt x="2230" y="2451"/>
                    <a:pt x="2295" y="2615"/>
                    <a:pt x="2295" y="2796"/>
                  </a:cubicBezTo>
                  <a:cubicBezTo>
                    <a:pt x="2295" y="2943"/>
                    <a:pt x="2230" y="3091"/>
                    <a:pt x="2115" y="3205"/>
                  </a:cubicBezTo>
                  <a:cubicBezTo>
                    <a:pt x="2009" y="3302"/>
                    <a:pt x="1951" y="3333"/>
                    <a:pt x="1922" y="3333"/>
                  </a:cubicBezTo>
                  <a:cubicBezTo>
                    <a:pt x="1897" y="3333"/>
                    <a:pt x="1894" y="3310"/>
                    <a:pt x="1902" y="3287"/>
                  </a:cubicBezTo>
                  <a:cubicBezTo>
                    <a:pt x="2017" y="3028"/>
                    <a:pt x="1727" y="2859"/>
                    <a:pt x="1474" y="2859"/>
                  </a:cubicBezTo>
                  <a:cubicBezTo>
                    <a:pt x="1295" y="2859"/>
                    <a:pt x="1134" y="2943"/>
                    <a:pt x="1148" y="3140"/>
                  </a:cubicBezTo>
                  <a:cubicBezTo>
                    <a:pt x="1137" y="3414"/>
                    <a:pt x="1376" y="3542"/>
                    <a:pt x="1629" y="3542"/>
                  </a:cubicBezTo>
                  <a:cubicBezTo>
                    <a:pt x="1753" y="3542"/>
                    <a:pt x="1881" y="3511"/>
                    <a:pt x="1984" y="3451"/>
                  </a:cubicBezTo>
                  <a:cubicBezTo>
                    <a:pt x="2000" y="3451"/>
                    <a:pt x="2000" y="3435"/>
                    <a:pt x="2017" y="3435"/>
                  </a:cubicBezTo>
                  <a:cubicBezTo>
                    <a:pt x="2050" y="3419"/>
                    <a:pt x="2066" y="3402"/>
                    <a:pt x="2082" y="3386"/>
                  </a:cubicBezTo>
                  <a:lnTo>
                    <a:pt x="2099" y="3369"/>
                  </a:lnTo>
                  <a:cubicBezTo>
                    <a:pt x="2394" y="3074"/>
                    <a:pt x="2427" y="2615"/>
                    <a:pt x="2181" y="2288"/>
                  </a:cubicBezTo>
                  <a:cubicBezTo>
                    <a:pt x="2042" y="2011"/>
                    <a:pt x="1730" y="1859"/>
                    <a:pt x="1395" y="1859"/>
                  </a:cubicBezTo>
                  <a:cubicBezTo>
                    <a:pt x="1055" y="1859"/>
                    <a:pt x="691" y="2015"/>
                    <a:pt x="460" y="2353"/>
                  </a:cubicBezTo>
                  <a:cubicBezTo>
                    <a:pt x="1" y="2943"/>
                    <a:pt x="132" y="4123"/>
                    <a:pt x="935" y="4582"/>
                  </a:cubicBezTo>
                  <a:cubicBezTo>
                    <a:pt x="1300" y="4780"/>
                    <a:pt x="1722" y="4879"/>
                    <a:pt x="2135" y="4879"/>
                  </a:cubicBezTo>
                  <a:cubicBezTo>
                    <a:pt x="2167" y="4879"/>
                    <a:pt x="2198" y="4879"/>
                    <a:pt x="2230" y="4877"/>
                  </a:cubicBezTo>
                  <a:cubicBezTo>
                    <a:pt x="3131" y="4845"/>
                    <a:pt x="3853" y="4353"/>
                    <a:pt x="5033" y="3992"/>
                  </a:cubicBezTo>
                  <a:cubicBezTo>
                    <a:pt x="5459" y="3894"/>
                    <a:pt x="5902" y="3828"/>
                    <a:pt x="6344" y="3796"/>
                  </a:cubicBezTo>
                  <a:cubicBezTo>
                    <a:pt x="6541" y="3779"/>
                    <a:pt x="6737" y="3714"/>
                    <a:pt x="6918" y="3615"/>
                  </a:cubicBezTo>
                  <a:lnTo>
                    <a:pt x="6918" y="3615"/>
                  </a:lnTo>
                  <a:cubicBezTo>
                    <a:pt x="6918" y="3615"/>
                    <a:pt x="6795" y="3644"/>
                    <a:pt x="6639" y="3644"/>
                  </a:cubicBezTo>
                  <a:cubicBezTo>
                    <a:pt x="6483" y="3644"/>
                    <a:pt x="6295" y="3615"/>
                    <a:pt x="6164" y="3500"/>
                  </a:cubicBezTo>
                  <a:cubicBezTo>
                    <a:pt x="5902" y="3255"/>
                    <a:pt x="5918" y="3369"/>
                    <a:pt x="5623" y="3271"/>
                  </a:cubicBezTo>
                  <a:cubicBezTo>
                    <a:pt x="5459" y="3222"/>
                    <a:pt x="5361" y="3074"/>
                    <a:pt x="5361" y="2910"/>
                  </a:cubicBezTo>
                  <a:cubicBezTo>
                    <a:pt x="5164" y="3074"/>
                    <a:pt x="5131" y="3353"/>
                    <a:pt x="5279" y="3566"/>
                  </a:cubicBezTo>
                  <a:cubicBezTo>
                    <a:pt x="5279" y="3566"/>
                    <a:pt x="4557" y="3566"/>
                    <a:pt x="4377" y="3189"/>
                  </a:cubicBezTo>
                  <a:cubicBezTo>
                    <a:pt x="4213" y="2828"/>
                    <a:pt x="4410" y="2828"/>
                    <a:pt x="4557" y="2746"/>
                  </a:cubicBezTo>
                  <a:cubicBezTo>
                    <a:pt x="4689" y="2665"/>
                    <a:pt x="4738" y="2517"/>
                    <a:pt x="4590" y="2320"/>
                  </a:cubicBezTo>
                  <a:cubicBezTo>
                    <a:pt x="4443" y="2107"/>
                    <a:pt x="4459" y="1747"/>
                    <a:pt x="4738" y="1730"/>
                  </a:cubicBezTo>
                  <a:cubicBezTo>
                    <a:pt x="4660" y="1561"/>
                    <a:pt x="4489" y="1464"/>
                    <a:pt x="4315" y="1464"/>
                  </a:cubicBezTo>
                  <a:cubicBezTo>
                    <a:pt x="4270" y="1464"/>
                    <a:pt x="4224" y="1471"/>
                    <a:pt x="4180" y="1484"/>
                  </a:cubicBezTo>
                  <a:cubicBezTo>
                    <a:pt x="3738" y="1550"/>
                    <a:pt x="3738" y="2156"/>
                    <a:pt x="3738" y="2156"/>
                  </a:cubicBezTo>
                  <a:cubicBezTo>
                    <a:pt x="3738" y="2156"/>
                    <a:pt x="3443" y="1419"/>
                    <a:pt x="3918" y="1042"/>
                  </a:cubicBezTo>
                  <a:cubicBezTo>
                    <a:pt x="4109" y="895"/>
                    <a:pt x="4260" y="840"/>
                    <a:pt x="4378" y="840"/>
                  </a:cubicBezTo>
                  <a:cubicBezTo>
                    <a:pt x="4563" y="840"/>
                    <a:pt x="4665" y="977"/>
                    <a:pt x="4705" y="1107"/>
                  </a:cubicBezTo>
                  <a:cubicBezTo>
                    <a:pt x="4758" y="1293"/>
                    <a:pt x="4865" y="1446"/>
                    <a:pt x="5007" y="1446"/>
                  </a:cubicBezTo>
                  <a:cubicBezTo>
                    <a:pt x="5041" y="1446"/>
                    <a:pt x="5077" y="1438"/>
                    <a:pt x="5115" y="1419"/>
                  </a:cubicBezTo>
                  <a:cubicBezTo>
                    <a:pt x="5255" y="1354"/>
                    <a:pt x="5367" y="1261"/>
                    <a:pt x="5464" y="1261"/>
                  </a:cubicBezTo>
                  <a:cubicBezTo>
                    <a:pt x="5515" y="1261"/>
                    <a:pt x="5562" y="1286"/>
                    <a:pt x="5606" y="1353"/>
                  </a:cubicBezTo>
                  <a:cubicBezTo>
                    <a:pt x="5721" y="1599"/>
                    <a:pt x="5606" y="1911"/>
                    <a:pt x="5344" y="2009"/>
                  </a:cubicBezTo>
                  <a:cubicBezTo>
                    <a:pt x="5344" y="2009"/>
                    <a:pt x="5355" y="2010"/>
                    <a:pt x="5375" y="2010"/>
                  </a:cubicBezTo>
                  <a:cubicBezTo>
                    <a:pt x="5516" y="2010"/>
                    <a:pt x="6084" y="1972"/>
                    <a:pt x="6213" y="1370"/>
                  </a:cubicBezTo>
                  <a:cubicBezTo>
                    <a:pt x="6331" y="832"/>
                    <a:pt x="5861" y="0"/>
                    <a:pt x="49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19"/>
            <p:cNvSpPr/>
            <p:nvPr/>
          </p:nvSpPr>
          <p:spPr>
            <a:xfrm>
              <a:off x="8614118" y="4214047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52" y="0"/>
                  </a:moveTo>
                  <a:cubicBezTo>
                    <a:pt x="852" y="1"/>
                    <a:pt x="0" y="918"/>
                    <a:pt x="557" y="1721"/>
                  </a:cubicBezTo>
                  <a:cubicBezTo>
                    <a:pt x="885" y="2180"/>
                    <a:pt x="1393" y="2459"/>
                    <a:pt x="1951" y="2492"/>
                  </a:cubicBezTo>
                  <a:cubicBezTo>
                    <a:pt x="1885" y="2492"/>
                    <a:pt x="1475" y="2492"/>
                    <a:pt x="1311" y="2721"/>
                  </a:cubicBezTo>
                  <a:cubicBezTo>
                    <a:pt x="1180" y="2885"/>
                    <a:pt x="1131" y="3098"/>
                    <a:pt x="1164" y="3295"/>
                  </a:cubicBezTo>
                  <a:cubicBezTo>
                    <a:pt x="1218" y="3214"/>
                    <a:pt x="1316" y="3155"/>
                    <a:pt x="1422" y="3155"/>
                  </a:cubicBezTo>
                  <a:cubicBezTo>
                    <a:pt x="1445" y="3155"/>
                    <a:pt x="1468" y="3158"/>
                    <a:pt x="1492" y="3164"/>
                  </a:cubicBezTo>
                  <a:cubicBezTo>
                    <a:pt x="1600" y="3200"/>
                    <a:pt x="1762" y="3280"/>
                    <a:pt x="1949" y="3280"/>
                  </a:cubicBezTo>
                  <a:cubicBezTo>
                    <a:pt x="2103" y="3280"/>
                    <a:pt x="2273" y="3226"/>
                    <a:pt x="2442" y="3049"/>
                  </a:cubicBezTo>
                  <a:cubicBezTo>
                    <a:pt x="2836" y="2639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6"/>
                    <a:pt x="3121" y="2456"/>
                  </a:cubicBezTo>
                  <a:cubicBezTo>
                    <a:pt x="2658" y="2456"/>
                    <a:pt x="2164" y="2358"/>
                    <a:pt x="1754" y="2049"/>
                  </a:cubicBezTo>
                  <a:cubicBezTo>
                    <a:pt x="1115" y="1574"/>
                    <a:pt x="770" y="787"/>
                    <a:pt x="8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19"/>
            <p:cNvSpPr/>
            <p:nvPr/>
          </p:nvSpPr>
          <p:spPr>
            <a:xfrm>
              <a:off x="8815263" y="3971681"/>
              <a:ext cx="144454" cy="204931"/>
            </a:xfrm>
            <a:custGeom>
              <a:rect b="b" l="l" r="r" t="t"/>
              <a:pathLst>
                <a:path extrusionOk="0" h="6279" w="4426">
                  <a:moveTo>
                    <a:pt x="2630" y="0"/>
                  </a:moveTo>
                  <a:cubicBezTo>
                    <a:pt x="2138" y="0"/>
                    <a:pt x="1623" y="202"/>
                    <a:pt x="1279" y="608"/>
                  </a:cubicBezTo>
                  <a:cubicBezTo>
                    <a:pt x="0" y="2247"/>
                    <a:pt x="902" y="4263"/>
                    <a:pt x="1656" y="5115"/>
                  </a:cubicBezTo>
                  <a:cubicBezTo>
                    <a:pt x="2082" y="5640"/>
                    <a:pt x="2639" y="6033"/>
                    <a:pt x="3262" y="6279"/>
                  </a:cubicBezTo>
                  <a:cubicBezTo>
                    <a:pt x="2688" y="6017"/>
                    <a:pt x="2180" y="5623"/>
                    <a:pt x="1770" y="5132"/>
                  </a:cubicBezTo>
                  <a:cubicBezTo>
                    <a:pt x="1492" y="4738"/>
                    <a:pt x="1295" y="4312"/>
                    <a:pt x="1164" y="3853"/>
                  </a:cubicBezTo>
                  <a:cubicBezTo>
                    <a:pt x="1016" y="3312"/>
                    <a:pt x="951" y="2755"/>
                    <a:pt x="1000" y="2214"/>
                  </a:cubicBezTo>
                  <a:cubicBezTo>
                    <a:pt x="1131" y="739"/>
                    <a:pt x="1951" y="181"/>
                    <a:pt x="2705" y="165"/>
                  </a:cubicBezTo>
                  <a:cubicBezTo>
                    <a:pt x="3065" y="165"/>
                    <a:pt x="3393" y="313"/>
                    <a:pt x="3639" y="558"/>
                  </a:cubicBezTo>
                  <a:cubicBezTo>
                    <a:pt x="4278" y="1099"/>
                    <a:pt x="3918" y="2034"/>
                    <a:pt x="3377" y="2263"/>
                  </a:cubicBezTo>
                  <a:cubicBezTo>
                    <a:pt x="3258" y="2331"/>
                    <a:pt x="3131" y="2364"/>
                    <a:pt x="3002" y="2364"/>
                  </a:cubicBezTo>
                  <a:cubicBezTo>
                    <a:pt x="2881" y="2364"/>
                    <a:pt x="2758" y="2335"/>
                    <a:pt x="2639" y="2279"/>
                  </a:cubicBezTo>
                  <a:cubicBezTo>
                    <a:pt x="2475" y="2198"/>
                    <a:pt x="2344" y="2017"/>
                    <a:pt x="2328" y="1821"/>
                  </a:cubicBezTo>
                  <a:cubicBezTo>
                    <a:pt x="2322" y="1734"/>
                    <a:pt x="2343" y="1713"/>
                    <a:pt x="2389" y="1713"/>
                  </a:cubicBezTo>
                  <a:cubicBezTo>
                    <a:pt x="2433" y="1713"/>
                    <a:pt x="2499" y="1733"/>
                    <a:pt x="2584" y="1733"/>
                  </a:cubicBezTo>
                  <a:cubicBezTo>
                    <a:pt x="2643" y="1733"/>
                    <a:pt x="2711" y="1723"/>
                    <a:pt x="2787" y="1689"/>
                  </a:cubicBezTo>
                  <a:cubicBezTo>
                    <a:pt x="3000" y="1575"/>
                    <a:pt x="3033" y="1296"/>
                    <a:pt x="2869" y="1116"/>
                  </a:cubicBezTo>
                  <a:cubicBezTo>
                    <a:pt x="2801" y="1048"/>
                    <a:pt x="2702" y="1009"/>
                    <a:pt x="2599" y="1009"/>
                  </a:cubicBezTo>
                  <a:cubicBezTo>
                    <a:pt x="2404" y="1009"/>
                    <a:pt x="2196" y="1149"/>
                    <a:pt x="2164" y="1493"/>
                  </a:cubicBezTo>
                  <a:cubicBezTo>
                    <a:pt x="2131" y="1739"/>
                    <a:pt x="2197" y="1968"/>
                    <a:pt x="2361" y="2148"/>
                  </a:cubicBezTo>
                  <a:cubicBezTo>
                    <a:pt x="2377" y="2165"/>
                    <a:pt x="2410" y="2198"/>
                    <a:pt x="2426" y="2214"/>
                  </a:cubicBezTo>
                  <a:lnTo>
                    <a:pt x="2475" y="2263"/>
                  </a:lnTo>
                  <a:lnTo>
                    <a:pt x="2524" y="2296"/>
                  </a:lnTo>
                  <a:lnTo>
                    <a:pt x="2574" y="2312"/>
                  </a:lnTo>
                  <a:lnTo>
                    <a:pt x="2606" y="2345"/>
                  </a:lnTo>
                  <a:cubicBezTo>
                    <a:pt x="2729" y="2402"/>
                    <a:pt x="2865" y="2431"/>
                    <a:pt x="3002" y="2431"/>
                  </a:cubicBezTo>
                  <a:cubicBezTo>
                    <a:pt x="3139" y="2431"/>
                    <a:pt x="3278" y="2402"/>
                    <a:pt x="3410" y="2345"/>
                  </a:cubicBezTo>
                  <a:cubicBezTo>
                    <a:pt x="4000" y="2132"/>
                    <a:pt x="4426" y="1083"/>
                    <a:pt x="3721" y="444"/>
                  </a:cubicBezTo>
                  <a:cubicBezTo>
                    <a:pt x="3456" y="148"/>
                    <a:pt x="3051" y="0"/>
                    <a:pt x="26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19"/>
            <p:cNvSpPr/>
            <p:nvPr/>
          </p:nvSpPr>
          <p:spPr>
            <a:xfrm>
              <a:off x="7984965" y="4398906"/>
              <a:ext cx="50327" cy="250101"/>
            </a:xfrm>
            <a:custGeom>
              <a:rect b="b" l="l" r="r" t="t"/>
              <a:pathLst>
                <a:path extrusionOk="0" h="7663" w="1542">
                  <a:moveTo>
                    <a:pt x="908" y="0"/>
                  </a:moveTo>
                  <a:cubicBezTo>
                    <a:pt x="596" y="0"/>
                    <a:pt x="361" y="368"/>
                    <a:pt x="361" y="368"/>
                  </a:cubicBezTo>
                  <a:cubicBezTo>
                    <a:pt x="99" y="811"/>
                    <a:pt x="1" y="1335"/>
                    <a:pt x="66" y="1860"/>
                  </a:cubicBezTo>
                  <a:cubicBezTo>
                    <a:pt x="132" y="2827"/>
                    <a:pt x="493" y="3974"/>
                    <a:pt x="591" y="5171"/>
                  </a:cubicBezTo>
                  <a:cubicBezTo>
                    <a:pt x="738" y="7056"/>
                    <a:pt x="83" y="7662"/>
                    <a:pt x="83" y="7662"/>
                  </a:cubicBezTo>
                  <a:cubicBezTo>
                    <a:pt x="771" y="7122"/>
                    <a:pt x="935" y="5351"/>
                    <a:pt x="804" y="3991"/>
                  </a:cubicBezTo>
                  <a:cubicBezTo>
                    <a:pt x="722" y="3286"/>
                    <a:pt x="706" y="2565"/>
                    <a:pt x="755" y="1844"/>
                  </a:cubicBezTo>
                  <a:cubicBezTo>
                    <a:pt x="788" y="1483"/>
                    <a:pt x="853" y="1204"/>
                    <a:pt x="952" y="1090"/>
                  </a:cubicBezTo>
                  <a:cubicBezTo>
                    <a:pt x="1214" y="827"/>
                    <a:pt x="1542" y="270"/>
                    <a:pt x="1115" y="57"/>
                  </a:cubicBezTo>
                  <a:cubicBezTo>
                    <a:pt x="1044" y="17"/>
                    <a:pt x="974" y="0"/>
                    <a:pt x="9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19"/>
            <p:cNvSpPr/>
            <p:nvPr/>
          </p:nvSpPr>
          <p:spPr>
            <a:xfrm>
              <a:off x="7912738" y="4366007"/>
              <a:ext cx="277712" cy="332217"/>
            </a:xfrm>
            <a:custGeom>
              <a:rect b="b" l="l" r="r" t="t"/>
              <a:pathLst>
                <a:path extrusionOk="0" h="10179" w="8509">
                  <a:moveTo>
                    <a:pt x="6272" y="1"/>
                  </a:moveTo>
                  <a:cubicBezTo>
                    <a:pt x="6074" y="1"/>
                    <a:pt x="5873" y="21"/>
                    <a:pt x="5672" y="65"/>
                  </a:cubicBezTo>
                  <a:cubicBezTo>
                    <a:pt x="4492" y="327"/>
                    <a:pt x="3738" y="1573"/>
                    <a:pt x="3492" y="2835"/>
                  </a:cubicBezTo>
                  <a:lnTo>
                    <a:pt x="3492" y="2868"/>
                  </a:lnTo>
                  <a:cubicBezTo>
                    <a:pt x="3263" y="4163"/>
                    <a:pt x="3492" y="5376"/>
                    <a:pt x="3460" y="6474"/>
                  </a:cubicBezTo>
                  <a:cubicBezTo>
                    <a:pt x="3509" y="7474"/>
                    <a:pt x="3148" y="8441"/>
                    <a:pt x="2443" y="9129"/>
                  </a:cubicBezTo>
                  <a:cubicBezTo>
                    <a:pt x="1771" y="9752"/>
                    <a:pt x="919" y="10113"/>
                    <a:pt x="1" y="10178"/>
                  </a:cubicBezTo>
                  <a:cubicBezTo>
                    <a:pt x="919" y="10146"/>
                    <a:pt x="1804" y="9801"/>
                    <a:pt x="2509" y="9195"/>
                  </a:cubicBezTo>
                  <a:cubicBezTo>
                    <a:pt x="3246" y="8490"/>
                    <a:pt x="3640" y="7507"/>
                    <a:pt x="3591" y="6490"/>
                  </a:cubicBezTo>
                  <a:cubicBezTo>
                    <a:pt x="3656" y="5359"/>
                    <a:pt x="3427" y="4130"/>
                    <a:pt x="3673" y="2868"/>
                  </a:cubicBezTo>
                  <a:cubicBezTo>
                    <a:pt x="3902" y="1639"/>
                    <a:pt x="4607" y="475"/>
                    <a:pt x="5722" y="213"/>
                  </a:cubicBezTo>
                  <a:cubicBezTo>
                    <a:pt x="5836" y="180"/>
                    <a:pt x="5967" y="163"/>
                    <a:pt x="6099" y="147"/>
                  </a:cubicBezTo>
                  <a:cubicBezTo>
                    <a:pt x="6124" y="146"/>
                    <a:pt x="6150" y="146"/>
                    <a:pt x="6175" y="146"/>
                  </a:cubicBezTo>
                  <a:cubicBezTo>
                    <a:pt x="6605" y="146"/>
                    <a:pt x="7004" y="276"/>
                    <a:pt x="7344" y="524"/>
                  </a:cubicBezTo>
                  <a:cubicBezTo>
                    <a:pt x="8066" y="1098"/>
                    <a:pt x="7967" y="2327"/>
                    <a:pt x="7557" y="2720"/>
                  </a:cubicBezTo>
                  <a:cubicBezTo>
                    <a:pt x="7492" y="2770"/>
                    <a:pt x="7410" y="2835"/>
                    <a:pt x="7328" y="2868"/>
                  </a:cubicBezTo>
                  <a:cubicBezTo>
                    <a:pt x="7205" y="2933"/>
                    <a:pt x="7074" y="2966"/>
                    <a:pt x="6943" y="2966"/>
                  </a:cubicBezTo>
                  <a:cubicBezTo>
                    <a:pt x="6812" y="2966"/>
                    <a:pt x="6680" y="2933"/>
                    <a:pt x="6558" y="2868"/>
                  </a:cubicBezTo>
                  <a:cubicBezTo>
                    <a:pt x="6476" y="2819"/>
                    <a:pt x="6426" y="2753"/>
                    <a:pt x="6394" y="2671"/>
                  </a:cubicBezTo>
                  <a:lnTo>
                    <a:pt x="6394" y="2671"/>
                  </a:lnTo>
                  <a:cubicBezTo>
                    <a:pt x="6394" y="2671"/>
                    <a:pt x="6417" y="2674"/>
                    <a:pt x="6455" y="2674"/>
                  </a:cubicBezTo>
                  <a:cubicBezTo>
                    <a:pt x="6580" y="2674"/>
                    <a:pt x="6863" y="2645"/>
                    <a:pt x="6951" y="2393"/>
                  </a:cubicBezTo>
                  <a:cubicBezTo>
                    <a:pt x="7066" y="2081"/>
                    <a:pt x="6885" y="1737"/>
                    <a:pt x="6558" y="1671"/>
                  </a:cubicBezTo>
                  <a:cubicBezTo>
                    <a:pt x="6502" y="1655"/>
                    <a:pt x="6447" y="1648"/>
                    <a:pt x="6393" y="1648"/>
                  </a:cubicBezTo>
                  <a:cubicBezTo>
                    <a:pt x="6004" y="1648"/>
                    <a:pt x="5692" y="2039"/>
                    <a:pt x="5836" y="2442"/>
                  </a:cubicBezTo>
                  <a:cubicBezTo>
                    <a:pt x="5902" y="2606"/>
                    <a:pt x="6017" y="2770"/>
                    <a:pt x="6181" y="2868"/>
                  </a:cubicBezTo>
                  <a:cubicBezTo>
                    <a:pt x="6416" y="3028"/>
                    <a:pt x="6691" y="3106"/>
                    <a:pt x="6969" y="3106"/>
                  </a:cubicBezTo>
                  <a:cubicBezTo>
                    <a:pt x="7233" y="3106"/>
                    <a:pt x="7499" y="3036"/>
                    <a:pt x="7738" y="2901"/>
                  </a:cubicBezTo>
                  <a:cubicBezTo>
                    <a:pt x="7754" y="2884"/>
                    <a:pt x="7770" y="2884"/>
                    <a:pt x="7787" y="2868"/>
                  </a:cubicBezTo>
                  <a:cubicBezTo>
                    <a:pt x="8311" y="2475"/>
                    <a:pt x="8508" y="1786"/>
                    <a:pt x="8262" y="1180"/>
                  </a:cubicBezTo>
                  <a:cubicBezTo>
                    <a:pt x="8019" y="451"/>
                    <a:pt x="7189" y="1"/>
                    <a:pt x="62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19"/>
            <p:cNvSpPr/>
            <p:nvPr/>
          </p:nvSpPr>
          <p:spPr>
            <a:xfrm>
              <a:off x="8050762" y="4412614"/>
              <a:ext cx="76013" cy="68637"/>
            </a:xfrm>
            <a:custGeom>
              <a:rect b="b" l="l" r="r" t="t"/>
              <a:pathLst>
                <a:path extrusionOk="0" h="2103" w="2329">
                  <a:moveTo>
                    <a:pt x="540" y="1"/>
                  </a:moveTo>
                  <a:cubicBezTo>
                    <a:pt x="468" y="1"/>
                    <a:pt x="392" y="10"/>
                    <a:pt x="312" y="30"/>
                  </a:cubicBezTo>
                  <a:cubicBezTo>
                    <a:pt x="427" y="96"/>
                    <a:pt x="460" y="260"/>
                    <a:pt x="362" y="374"/>
                  </a:cubicBezTo>
                  <a:cubicBezTo>
                    <a:pt x="247" y="555"/>
                    <a:pt x="1" y="997"/>
                    <a:pt x="132" y="1440"/>
                  </a:cubicBezTo>
                  <a:cubicBezTo>
                    <a:pt x="165" y="1587"/>
                    <a:pt x="263" y="1735"/>
                    <a:pt x="378" y="1850"/>
                  </a:cubicBezTo>
                  <a:cubicBezTo>
                    <a:pt x="565" y="2037"/>
                    <a:pt x="825" y="2102"/>
                    <a:pt x="1095" y="2102"/>
                  </a:cubicBezTo>
                  <a:cubicBezTo>
                    <a:pt x="1627" y="2102"/>
                    <a:pt x="2198" y="1849"/>
                    <a:pt x="2329" y="1784"/>
                  </a:cubicBezTo>
                  <a:lnTo>
                    <a:pt x="2329" y="1784"/>
                  </a:lnTo>
                  <a:cubicBezTo>
                    <a:pt x="2328" y="1784"/>
                    <a:pt x="2296" y="1788"/>
                    <a:pt x="2242" y="1788"/>
                  </a:cubicBezTo>
                  <a:cubicBezTo>
                    <a:pt x="2076" y="1788"/>
                    <a:pt x="1708" y="1750"/>
                    <a:pt x="1509" y="1440"/>
                  </a:cubicBezTo>
                  <a:cubicBezTo>
                    <a:pt x="1443" y="1325"/>
                    <a:pt x="1411" y="1210"/>
                    <a:pt x="1394" y="1096"/>
                  </a:cubicBezTo>
                  <a:cubicBezTo>
                    <a:pt x="1309" y="401"/>
                    <a:pt x="1003" y="1"/>
                    <a:pt x="5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19"/>
            <p:cNvSpPr/>
            <p:nvPr/>
          </p:nvSpPr>
          <p:spPr>
            <a:xfrm>
              <a:off x="8162578" y="4366921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922" y="0"/>
                  </a:moveTo>
                  <a:cubicBezTo>
                    <a:pt x="657" y="0"/>
                    <a:pt x="352" y="26"/>
                    <a:pt x="1" y="86"/>
                  </a:cubicBezTo>
                  <a:cubicBezTo>
                    <a:pt x="411" y="135"/>
                    <a:pt x="771" y="414"/>
                    <a:pt x="919" y="791"/>
                  </a:cubicBezTo>
                  <a:cubicBezTo>
                    <a:pt x="1125" y="1306"/>
                    <a:pt x="1482" y="1952"/>
                    <a:pt x="2237" y="1952"/>
                  </a:cubicBezTo>
                  <a:cubicBezTo>
                    <a:pt x="2444" y="1952"/>
                    <a:pt x="2680" y="1904"/>
                    <a:pt x="2951" y="1791"/>
                  </a:cubicBezTo>
                  <a:cubicBezTo>
                    <a:pt x="2771" y="1725"/>
                    <a:pt x="2656" y="1561"/>
                    <a:pt x="2656" y="1365"/>
                  </a:cubicBezTo>
                  <a:cubicBezTo>
                    <a:pt x="2656" y="1081"/>
                    <a:pt x="2619" y="0"/>
                    <a:pt x="9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19"/>
            <p:cNvSpPr/>
            <p:nvPr/>
          </p:nvSpPr>
          <p:spPr>
            <a:xfrm>
              <a:off x="8249263" y="4366040"/>
              <a:ext cx="47096" cy="37272"/>
            </a:xfrm>
            <a:custGeom>
              <a:rect b="b" l="l" r="r" t="t"/>
              <a:pathLst>
                <a:path extrusionOk="0" h="1142" w="1443">
                  <a:moveTo>
                    <a:pt x="968" y="0"/>
                  </a:moveTo>
                  <a:cubicBezTo>
                    <a:pt x="791" y="0"/>
                    <a:pt x="636" y="133"/>
                    <a:pt x="623" y="326"/>
                  </a:cubicBezTo>
                  <a:cubicBezTo>
                    <a:pt x="623" y="489"/>
                    <a:pt x="756" y="595"/>
                    <a:pt x="897" y="595"/>
                  </a:cubicBezTo>
                  <a:cubicBezTo>
                    <a:pt x="955" y="595"/>
                    <a:pt x="1013" y="577"/>
                    <a:pt x="1066" y="539"/>
                  </a:cubicBezTo>
                  <a:cubicBezTo>
                    <a:pt x="1066" y="539"/>
                    <a:pt x="1164" y="359"/>
                    <a:pt x="1066" y="294"/>
                  </a:cubicBezTo>
                  <a:cubicBezTo>
                    <a:pt x="1037" y="277"/>
                    <a:pt x="1010" y="270"/>
                    <a:pt x="987" y="270"/>
                  </a:cubicBezTo>
                  <a:cubicBezTo>
                    <a:pt x="916" y="270"/>
                    <a:pt x="873" y="334"/>
                    <a:pt x="885" y="408"/>
                  </a:cubicBezTo>
                  <a:cubicBezTo>
                    <a:pt x="896" y="440"/>
                    <a:pt x="880" y="455"/>
                    <a:pt x="856" y="455"/>
                  </a:cubicBezTo>
                  <a:cubicBezTo>
                    <a:pt x="805" y="455"/>
                    <a:pt x="716" y="393"/>
                    <a:pt x="738" y="294"/>
                  </a:cubicBezTo>
                  <a:cubicBezTo>
                    <a:pt x="750" y="162"/>
                    <a:pt x="857" y="74"/>
                    <a:pt x="978" y="74"/>
                  </a:cubicBezTo>
                  <a:cubicBezTo>
                    <a:pt x="1023" y="74"/>
                    <a:pt x="1070" y="86"/>
                    <a:pt x="1115" y="113"/>
                  </a:cubicBezTo>
                  <a:cubicBezTo>
                    <a:pt x="1377" y="277"/>
                    <a:pt x="1295" y="851"/>
                    <a:pt x="721" y="900"/>
                  </a:cubicBezTo>
                  <a:cubicBezTo>
                    <a:pt x="707" y="901"/>
                    <a:pt x="693" y="902"/>
                    <a:pt x="680" y="902"/>
                  </a:cubicBezTo>
                  <a:cubicBezTo>
                    <a:pt x="319" y="902"/>
                    <a:pt x="0" y="507"/>
                    <a:pt x="0" y="507"/>
                  </a:cubicBezTo>
                  <a:lnTo>
                    <a:pt x="0" y="507"/>
                  </a:lnTo>
                  <a:cubicBezTo>
                    <a:pt x="0" y="703"/>
                    <a:pt x="82" y="884"/>
                    <a:pt x="213" y="1015"/>
                  </a:cubicBezTo>
                  <a:cubicBezTo>
                    <a:pt x="338" y="1098"/>
                    <a:pt x="482" y="1141"/>
                    <a:pt x="625" y="1141"/>
                  </a:cubicBezTo>
                  <a:cubicBezTo>
                    <a:pt x="708" y="1141"/>
                    <a:pt x="791" y="1127"/>
                    <a:pt x="869" y="1097"/>
                  </a:cubicBezTo>
                  <a:cubicBezTo>
                    <a:pt x="1082" y="1031"/>
                    <a:pt x="1262" y="867"/>
                    <a:pt x="1344" y="671"/>
                  </a:cubicBezTo>
                  <a:cubicBezTo>
                    <a:pt x="1443" y="425"/>
                    <a:pt x="1344" y="146"/>
                    <a:pt x="1115" y="31"/>
                  </a:cubicBezTo>
                  <a:cubicBezTo>
                    <a:pt x="1066" y="10"/>
                    <a:pt x="1016" y="0"/>
                    <a:pt x="9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19"/>
            <p:cNvSpPr/>
            <p:nvPr/>
          </p:nvSpPr>
          <p:spPr>
            <a:xfrm>
              <a:off x="8347698" y="5561356"/>
              <a:ext cx="295859" cy="206041"/>
            </a:xfrm>
            <a:custGeom>
              <a:rect b="b" l="l" r="r" t="t"/>
              <a:pathLst>
                <a:path extrusionOk="0" h="6313" w="9065">
                  <a:moveTo>
                    <a:pt x="7076" y="0"/>
                  </a:moveTo>
                  <a:cubicBezTo>
                    <a:pt x="6621" y="0"/>
                    <a:pt x="6190" y="163"/>
                    <a:pt x="5917" y="501"/>
                  </a:cubicBezTo>
                  <a:cubicBezTo>
                    <a:pt x="5524" y="910"/>
                    <a:pt x="5475" y="1533"/>
                    <a:pt x="5803" y="1992"/>
                  </a:cubicBezTo>
                  <a:cubicBezTo>
                    <a:pt x="5901" y="2140"/>
                    <a:pt x="6032" y="2238"/>
                    <a:pt x="6180" y="2304"/>
                  </a:cubicBezTo>
                  <a:lnTo>
                    <a:pt x="6212" y="2320"/>
                  </a:lnTo>
                  <a:lnTo>
                    <a:pt x="6294" y="2336"/>
                  </a:lnTo>
                  <a:cubicBezTo>
                    <a:pt x="6311" y="2353"/>
                    <a:pt x="6344" y="2353"/>
                    <a:pt x="6376" y="2369"/>
                  </a:cubicBezTo>
                  <a:cubicBezTo>
                    <a:pt x="6445" y="2385"/>
                    <a:pt x="6516" y="2394"/>
                    <a:pt x="6586" y="2394"/>
                  </a:cubicBezTo>
                  <a:cubicBezTo>
                    <a:pt x="6801" y="2394"/>
                    <a:pt x="7015" y="2317"/>
                    <a:pt x="7163" y="2156"/>
                  </a:cubicBezTo>
                  <a:cubicBezTo>
                    <a:pt x="7554" y="1751"/>
                    <a:pt x="7284" y="1208"/>
                    <a:pt x="6958" y="1208"/>
                  </a:cubicBezTo>
                  <a:cubicBezTo>
                    <a:pt x="6929" y="1208"/>
                    <a:pt x="6898" y="1212"/>
                    <a:pt x="6868" y="1222"/>
                  </a:cubicBezTo>
                  <a:cubicBezTo>
                    <a:pt x="6540" y="1304"/>
                    <a:pt x="6475" y="1714"/>
                    <a:pt x="6704" y="1845"/>
                  </a:cubicBezTo>
                  <a:cubicBezTo>
                    <a:pt x="6758" y="1875"/>
                    <a:pt x="6817" y="1889"/>
                    <a:pt x="6875" y="1889"/>
                  </a:cubicBezTo>
                  <a:cubicBezTo>
                    <a:pt x="6975" y="1889"/>
                    <a:pt x="7074" y="1846"/>
                    <a:pt x="7147" y="1763"/>
                  </a:cubicBezTo>
                  <a:lnTo>
                    <a:pt x="7147" y="1763"/>
                  </a:lnTo>
                  <a:cubicBezTo>
                    <a:pt x="7196" y="1910"/>
                    <a:pt x="7130" y="2058"/>
                    <a:pt x="7016" y="2140"/>
                  </a:cubicBezTo>
                  <a:cubicBezTo>
                    <a:pt x="6875" y="2257"/>
                    <a:pt x="6701" y="2315"/>
                    <a:pt x="6524" y="2315"/>
                  </a:cubicBezTo>
                  <a:cubicBezTo>
                    <a:pt x="6453" y="2315"/>
                    <a:pt x="6381" y="2306"/>
                    <a:pt x="6311" y="2287"/>
                  </a:cubicBezTo>
                  <a:cubicBezTo>
                    <a:pt x="6212" y="2271"/>
                    <a:pt x="6131" y="2222"/>
                    <a:pt x="6049" y="2173"/>
                  </a:cubicBezTo>
                  <a:cubicBezTo>
                    <a:pt x="5540" y="1763"/>
                    <a:pt x="5508" y="1009"/>
                    <a:pt x="5967" y="550"/>
                  </a:cubicBezTo>
                  <a:cubicBezTo>
                    <a:pt x="6222" y="246"/>
                    <a:pt x="6617" y="102"/>
                    <a:pt x="7036" y="102"/>
                  </a:cubicBezTo>
                  <a:cubicBezTo>
                    <a:pt x="7907" y="102"/>
                    <a:pt x="8879" y="727"/>
                    <a:pt x="8901" y="1845"/>
                  </a:cubicBezTo>
                  <a:cubicBezTo>
                    <a:pt x="8917" y="2664"/>
                    <a:pt x="8474" y="3402"/>
                    <a:pt x="7770" y="3795"/>
                  </a:cubicBezTo>
                  <a:lnTo>
                    <a:pt x="7704" y="3812"/>
                  </a:lnTo>
                  <a:cubicBezTo>
                    <a:pt x="7622" y="3844"/>
                    <a:pt x="7524" y="3877"/>
                    <a:pt x="7425" y="3894"/>
                  </a:cubicBezTo>
                  <a:cubicBezTo>
                    <a:pt x="7201" y="3946"/>
                    <a:pt x="6977" y="3968"/>
                    <a:pt x="6753" y="3968"/>
                  </a:cubicBezTo>
                  <a:cubicBezTo>
                    <a:pt x="5174" y="3968"/>
                    <a:pt x="3630" y="2834"/>
                    <a:pt x="2298" y="2834"/>
                  </a:cubicBezTo>
                  <a:cubicBezTo>
                    <a:pt x="2152" y="2834"/>
                    <a:pt x="2009" y="2847"/>
                    <a:pt x="1869" y="2877"/>
                  </a:cubicBezTo>
                  <a:cubicBezTo>
                    <a:pt x="607" y="3156"/>
                    <a:pt x="246" y="4041"/>
                    <a:pt x="148" y="4582"/>
                  </a:cubicBezTo>
                  <a:cubicBezTo>
                    <a:pt x="0" y="5123"/>
                    <a:pt x="115" y="5729"/>
                    <a:pt x="557" y="6057"/>
                  </a:cubicBezTo>
                  <a:cubicBezTo>
                    <a:pt x="777" y="6233"/>
                    <a:pt x="1045" y="6313"/>
                    <a:pt x="1307" y="6313"/>
                  </a:cubicBezTo>
                  <a:cubicBezTo>
                    <a:pt x="1730" y="6313"/>
                    <a:pt x="2139" y="6106"/>
                    <a:pt x="2311" y="5762"/>
                  </a:cubicBezTo>
                  <a:cubicBezTo>
                    <a:pt x="2639" y="5221"/>
                    <a:pt x="2361" y="4516"/>
                    <a:pt x="1869" y="4402"/>
                  </a:cubicBezTo>
                  <a:cubicBezTo>
                    <a:pt x="1766" y="4356"/>
                    <a:pt x="1658" y="4335"/>
                    <a:pt x="1553" y="4335"/>
                  </a:cubicBezTo>
                  <a:cubicBezTo>
                    <a:pt x="1241" y="4335"/>
                    <a:pt x="947" y="4525"/>
                    <a:pt x="836" y="4844"/>
                  </a:cubicBezTo>
                  <a:cubicBezTo>
                    <a:pt x="803" y="4959"/>
                    <a:pt x="803" y="5090"/>
                    <a:pt x="820" y="5221"/>
                  </a:cubicBezTo>
                  <a:lnTo>
                    <a:pt x="820" y="5238"/>
                  </a:lnTo>
                  <a:lnTo>
                    <a:pt x="836" y="5270"/>
                  </a:lnTo>
                  <a:cubicBezTo>
                    <a:pt x="836" y="5287"/>
                    <a:pt x="836" y="5287"/>
                    <a:pt x="836" y="5303"/>
                  </a:cubicBezTo>
                  <a:cubicBezTo>
                    <a:pt x="910" y="5525"/>
                    <a:pt x="1113" y="5663"/>
                    <a:pt x="1334" y="5663"/>
                  </a:cubicBezTo>
                  <a:cubicBezTo>
                    <a:pt x="1408" y="5663"/>
                    <a:pt x="1484" y="5647"/>
                    <a:pt x="1557" y="5615"/>
                  </a:cubicBezTo>
                  <a:cubicBezTo>
                    <a:pt x="1904" y="5473"/>
                    <a:pt x="1796" y="4923"/>
                    <a:pt x="1454" y="4923"/>
                  </a:cubicBezTo>
                  <a:cubicBezTo>
                    <a:pt x="1439" y="4923"/>
                    <a:pt x="1425" y="4924"/>
                    <a:pt x="1410" y="4926"/>
                  </a:cubicBezTo>
                  <a:cubicBezTo>
                    <a:pt x="1033" y="4959"/>
                    <a:pt x="1098" y="5320"/>
                    <a:pt x="1033" y="5369"/>
                  </a:cubicBezTo>
                  <a:cubicBezTo>
                    <a:pt x="1022" y="5383"/>
                    <a:pt x="1010" y="5389"/>
                    <a:pt x="997" y="5389"/>
                  </a:cubicBezTo>
                  <a:cubicBezTo>
                    <a:pt x="951" y="5389"/>
                    <a:pt x="898" y="5313"/>
                    <a:pt x="885" y="5287"/>
                  </a:cubicBezTo>
                  <a:cubicBezTo>
                    <a:pt x="820" y="5090"/>
                    <a:pt x="836" y="4877"/>
                    <a:pt x="918" y="4713"/>
                  </a:cubicBezTo>
                  <a:cubicBezTo>
                    <a:pt x="1069" y="4504"/>
                    <a:pt x="1302" y="4394"/>
                    <a:pt x="1536" y="4394"/>
                  </a:cubicBezTo>
                  <a:cubicBezTo>
                    <a:pt x="1632" y="4394"/>
                    <a:pt x="1729" y="4413"/>
                    <a:pt x="1820" y="4451"/>
                  </a:cubicBezTo>
                  <a:cubicBezTo>
                    <a:pt x="2295" y="4566"/>
                    <a:pt x="2541" y="5221"/>
                    <a:pt x="2229" y="5713"/>
                  </a:cubicBezTo>
                  <a:cubicBezTo>
                    <a:pt x="2069" y="6024"/>
                    <a:pt x="1686" y="6207"/>
                    <a:pt x="1297" y="6207"/>
                  </a:cubicBezTo>
                  <a:cubicBezTo>
                    <a:pt x="1052" y="6207"/>
                    <a:pt x="803" y="6134"/>
                    <a:pt x="607" y="5975"/>
                  </a:cubicBezTo>
                  <a:cubicBezTo>
                    <a:pt x="66" y="5566"/>
                    <a:pt x="98" y="4631"/>
                    <a:pt x="541" y="4058"/>
                  </a:cubicBezTo>
                  <a:cubicBezTo>
                    <a:pt x="890" y="3584"/>
                    <a:pt x="1475" y="3347"/>
                    <a:pt x="2089" y="3347"/>
                  </a:cubicBezTo>
                  <a:cubicBezTo>
                    <a:pt x="2283" y="3347"/>
                    <a:pt x="2479" y="3371"/>
                    <a:pt x="2672" y="3418"/>
                  </a:cubicBezTo>
                  <a:cubicBezTo>
                    <a:pt x="3492" y="3615"/>
                    <a:pt x="4311" y="3959"/>
                    <a:pt x="5196" y="4189"/>
                  </a:cubicBezTo>
                  <a:cubicBezTo>
                    <a:pt x="5523" y="4248"/>
                    <a:pt x="5855" y="4282"/>
                    <a:pt x="6185" y="4282"/>
                  </a:cubicBezTo>
                  <a:cubicBezTo>
                    <a:pt x="6765" y="4282"/>
                    <a:pt x="7333" y="4177"/>
                    <a:pt x="7835" y="3926"/>
                  </a:cubicBezTo>
                  <a:cubicBezTo>
                    <a:pt x="8589" y="3517"/>
                    <a:pt x="9065" y="2713"/>
                    <a:pt x="9032" y="1845"/>
                  </a:cubicBezTo>
                  <a:cubicBezTo>
                    <a:pt x="8999" y="653"/>
                    <a:pt x="7988" y="0"/>
                    <a:pt x="70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19"/>
            <p:cNvSpPr/>
            <p:nvPr/>
          </p:nvSpPr>
          <p:spPr>
            <a:xfrm>
              <a:off x="8382457" y="5678165"/>
              <a:ext cx="211360" cy="120498"/>
            </a:xfrm>
            <a:custGeom>
              <a:rect b="b" l="l" r="r" t="t"/>
              <a:pathLst>
                <a:path extrusionOk="0" h="3692" w="6476">
                  <a:moveTo>
                    <a:pt x="961" y="0"/>
                  </a:moveTo>
                  <a:cubicBezTo>
                    <a:pt x="340" y="0"/>
                    <a:pt x="1" y="265"/>
                    <a:pt x="1" y="265"/>
                  </a:cubicBezTo>
                  <a:cubicBezTo>
                    <a:pt x="232" y="193"/>
                    <a:pt x="445" y="147"/>
                    <a:pt x="655" y="147"/>
                  </a:cubicBezTo>
                  <a:cubicBezTo>
                    <a:pt x="966" y="147"/>
                    <a:pt x="1271" y="247"/>
                    <a:pt x="1623" y="511"/>
                  </a:cubicBezTo>
                  <a:cubicBezTo>
                    <a:pt x="2230" y="954"/>
                    <a:pt x="1853" y="1708"/>
                    <a:pt x="1754" y="2200"/>
                  </a:cubicBezTo>
                  <a:cubicBezTo>
                    <a:pt x="1656" y="2708"/>
                    <a:pt x="2377" y="2921"/>
                    <a:pt x="2738" y="3085"/>
                  </a:cubicBezTo>
                  <a:cubicBezTo>
                    <a:pt x="3099" y="3249"/>
                    <a:pt x="2918" y="3691"/>
                    <a:pt x="2918" y="3691"/>
                  </a:cubicBezTo>
                  <a:cubicBezTo>
                    <a:pt x="4246" y="2872"/>
                    <a:pt x="3394" y="1937"/>
                    <a:pt x="3164" y="1659"/>
                  </a:cubicBezTo>
                  <a:cubicBezTo>
                    <a:pt x="2973" y="1441"/>
                    <a:pt x="3100" y="1200"/>
                    <a:pt x="3279" y="1200"/>
                  </a:cubicBezTo>
                  <a:cubicBezTo>
                    <a:pt x="3316" y="1200"/>
                    <a:pt x="3355" y="1210"/>
                    <a:pt x="3394" y="1233"/>
                  </a:cubicBezTo>
                  <a:cubicBezTo>
                    <a:pt x="3639" y="1364"/>
                    <a:pt x="3279" y="1872"/>
                    <a:pt x="3951" y="2298"/>
                  </a:cubicBezTo>
                  <a:cubicBezTo>
                    <a:pt x="4120" y="2410"/>
                    <a:pt x="4281" y="2451"/>
                    <a:pt x="4425" y="2451"/>
                  </a:cubicBezTo>
                  <a:cubicBezTo>
                    <a:pt x="4854" y="2451"/>
                    <a:pt x="5147" y="2085"/>
                    <a:pt x="5147" y="2085"/>
                  </a:cubicBezTo>
                  <a:lnTo>
                    <a:pt x="5147" y="2085"/>
                  </a:lnTo>
                  <a:cubicBezTo>
                    <a:pt x="5141" y="2085"/>
                    <a:pt x="5136" y="2085"/>
                    <a:pt x="5130" y="2085"/>
                  </a:cubicBezTo>
                  <a:cubicBezTo>
                    <a:pt x="4761" y="2085"/>
                    <a:pt x="4964" y="1574"/>
                    <a:pt x="4787" y="1413"/>
                  </a:cubicBezTo>
                  <a:cubicBezTo>
                    <a:pt x="4713" y="1350"/>
                    <a:pt x="4620" y="1320"/>
                    <a:pt x="4523" y="1320"/>
                  </a:cubicBezTo>
                  <a:cubicBezTo>
                    <a:pt x="4469" y="1320"/>
                    <a:pt x="4414" y="1330"/>
                    <a:pt x="4361" y="1347"/>
                  </a:cubicBezTo>
                  <a:cubicBezTo>
                    <a:pt x="4312" y="1359"/>
                    <a:pt x="4264" y="1364"/>
                    <a:pt x="4220" y="1364"/>
                  </a:cubicBezTo>
                  <a:cubicBezTo>
                    <a:pt x="4073" y="1364"/>
                    <a:pt x="3973" y="1305"/>
                    <a:pt x="4049" y="1216"/>
                  </a:cubicBezTo>
                  <a:cubicBezTo>
                    <a:pt x="4079" y="1174"/>
                    <a:pt x="4112" y="1158"/>
                    <a:pt x="4158" y="1158"/>
                  </a:cubicBezTo>
                  <a:cubicBezTo>
                    <a:pt x="4291" y="1158"/>
                    <a:pt x="4525" y="1294"/>
                    <a:pt x="5049" y="1331"/>
                  </a:cubicBezTo>
                  <a:cubicBezTo>
                    <a:pt x="5077" y="1333"/>
                    <a:pt x="5104" y="1333"/>
                    <a:pt x="5131" y="1333"/>
                  </a:cubicBezTo>
                  <a:cubicBezTo>
                    <a:pt x="5909" y="1333"/>
                    <a:pt x="6475" y="675"/>
                    <a:pt x="6475" y="675"/>
                  </a:cubicBezTo>
                  <a:lnTo>
                    <a:pt x="6475" y="675"/>
                  </a:lnTo>
                  <a:cubicBezTo>
                    <a:pt x="6016" y="931"/>
                    <a:pt x="5529" y="1029"/>
                    <a:pt x="5040" y="1029"/>
                  </a:cubicBezTo>
                  <a:cubicBezTo>
                    <a:pt x="3868" y="1029"/>
                    <a:pt x="2685" y="468"/>
                    <a:pt x="1853" y="167"/>
                  </a:cubicBezTo>
                  <a:cubicBezTo>
                    <a:pt x="1512" y="44"/>
                    <a:pt x="1213" y="0"/>
                    <a:pt x="9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19"/>
            <p:cNvSpPr/>
            <p:nvPr/>
          </p:nvSpPr>
          <p:spPr>
            <a:xfrm>
              <a:off x="8437027" y="5558157"/>
              <a:ext cx="118246" cy="82671"/>
            </a:xfrm>
            <a:custGeom>
              <a:rect b="b" l="l" r="r" t="t"/>
              <a:pathLst>
                <a:path extrusionOk="0" h="2533" w="3623">
                  <a:moveTo>
                    <a:pt x="2529" y="0"/>
                  </a:moveTo>
                  <a:cubicBezTo>
                    <a:pt x="1935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6" y="2139"/>
                    <a:pt x="2312" y="1500"/>
                    <a:pt x="2263" y="1271"/>
                  </a:cubicBezTo>
                  <a:cubicBezTo>
                    <a:pt x="2181" y="1008"/>
                    <a:pt x="2246" y="746"/>
                    <a:pt x="2426" y="549"/>
                  </a:cubicBezTo>
                  <a:cubicBezTo>
                    <a:pt x="2656" y="205"/>
                    <a:pt x="3623" y="123"/>
                    <a:pt x="3623" y="123"/>
                  </a:cubicBezTo>
                  <a:cubicBezTo>
                    <a:pt x="3623" y="123"/>
                    <a:pt x="3123" y="0"/>
                    <a:pt x="252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19"/>
            <p:cNvSpPr/>
            <p:nvPr/>
          </p:nvSpPr>
          <p:spPr>
            <a:xfrm>
              <a:off x="8527432" y="5470689"/>
              <a:ext cx="73859" cy="87762"/>
            </a:xfrm>
            <a:custGeom>
              <a:rect b="b" l="l" r="r" t="t"/>
              <a:pathLst>
                <a:path extrusionOk="0" h="2689" w="2263">
                  <a:moveTo>
                    <a:pt x="1132" y="0"/>
                  </a:moveTo>
                  <a:cubicBezTo>
                    <a:pt x="1132" y="1"/>
                    <a:pt x="1345" y="541"/>
                    <a:pt x="984" y="738"/>
                  </a:cubicBezTo>
                  <a:cubicBezTo>
                    <a:pt x="624" y="935"/>
                    <a:pt x="1" y="1344"/>
                    <a:pt x="247" y="2017"/>
                  </a:cubicBezTo>
                  <a:cubicBezTo>
                    <a:pt x="492" y="2689"/>
                    <a:pt x="1689" y="2426"/>
                    <a:pt x="2263" y="2623"/>
                  </a:cubicBezTo>
                  <a:cubicBezTo>
                    <a:pt x="2263" y="2623"/>
                    <a:pt x="1394" y="2164"/>
                    <a:pt x="1459" y="1443"/>
                  </a:cubicBezTo>
                  <a:cubicBezTo>
                    <a:pt x="1525" y="705"/>
                    <a:pt x="1427" y="181"/>
                    <a:pt x="113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19"/>
            <p:cNvSpPr/>
            <p:nvPr/>
          </p:nvSpPr>
          <p:spPr>
            <a:xfrm>
              <a:off x="8607133" y="5509201"/>
              <a:ext cx="103820" cy="140733"/>
            </a:xfrm>
            <a:custGeom>
              <a:rect b="b" l="l" r="r" t="t"/>
              <a:pathLst>
                <a:path extrusionOk="0" h="4312" w="3181">
                  <a:moveTo>
                    <a:pt x="378" y="1"/>
                  </a:moveTo>
                  <a:lnTo>
                    <a:pt x="378" y="1"/>
                  </a:lnTo>
                  <a:cubicBezTo>
                    <a:pt x="1" y="1345"/>
                    <a:pt x="542" y="1607"/>
                    <a:pt x="1099" y="2476"/>
                  </a:cubicBezTo>
                  <a:cubicBezTo>
                    <a:pt x="1640" y="3361"/>
                    <a:pt x="1050" y="4311"/>
                    <a:pt x="1050" y="4311"/>
                  </a:cubicBezTo>
                  <a:cubicBezTo>
                    <a:pt x="1443" y="4049"/>
                    <a:pt x="1788" y="3361"/>
                    <a:pt x="2492" y="2918"/>
                  </a:cubicBezTo>
                  <a:cubicBezTo>
                    <a:pt x="3181" y="2492"/>
                    <a:pt x="2902" y="1591"/>
                    <a:pt x="2902" y="1591"/>
                  </a:cubicBezTo>
                  <a:lnTo>
                    <a:pt x="2902" y="1591"/>
                  </a:lnTo>
                  <a:cubicBezTo>
                    <a:pt x="2863" y="1695"/>
                    <a:pt x="2761" y="1748"/>
                    <a:pt x="2587" y="1748"/>
                  </a:cubicBezTo>
                  <a:cubicBezTo>
                    <a:pt x="2544" y="1748"/>
                    <a:pt x="2496" y="1745"/>
                    <a:pt x="2443" y="1738"/>
                  </a:cubicBezTo>
                  <a:cubicBezTo>
                    <a:pt x="2414" y="1731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1"/>
                  </a:cubicBezTo>
                  <a:cubicBezTo>
                    <a:pt x="2098" y="2413"/>
                    <a:pt x="1949" y="2513"/>
                    <a:pt x="1811" y="2513"/>
                  </a:cubicBezTo>
                  <a:cubicBezTo>
                    <a:pt x="1773" y="2513"/>
                    <a:pt x="1737" y="2506"/>
                    <a:pt x="1706" y="2492"/>
                  </a:cubicBezTo>
                  <a:cubicBezTo>
                    <a:pt x="1558" y="2426"/>
                    <a:pt x="1558" y="2066"/>
                    <a:pt x="1771" y="1886"/>
                  </a:cubicBezTo>
                  <a:cubicBezTo>
                    <a:pt x="1984" y="1705"/>
                    <a:pt x="2132" y="1312"/>
                    <a:pt x="1952" y="689"/>
                  </a:cubicBezTo>
                  <a:cubicBezTo>
                    <a:pt x="1803" y="219"/>
                    <a:pt x="1355" y="104"/>
                    <a:pt x="1039" y="104"/>
                  </a:cubicBezTo>
                  <a:cubicBezTo>
                    <a:pt x="937" y="104"/>
                    <a:pt x="848" y="116"/>
                    <a:pt x="788" y="132"/>
                  </a:cubicBezTo>
                  <a:cubicBezTo>
                    <a:pt x="769" y="134"/>
                    <a:pt x="750" y="135"/>
                    <a:pt x="731" y="135"/>
                  </a:cubicBezTo>
                  <a:cubicBezTo>
                    <a:pt x="600" y="135"/>
                    <a:pt x="464" y="86"/>
                    <a:pt x="3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19"/>
            <p:cNvSpPr/>
            <p:nvPr/>
          </p:nvSpPr>
          <p:spPr>
            <a:xfrm>
              <a:off x="8616761" y="5565370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19"/>
            <p:cNvSpPr/>
            <p:nvPr/>
          </p:nvSpPr>
          <p:spPr>
            <a:xfrm>
              <a:off x="8583602" y="5302247"/>
              <a:ext cx="264853" cy="264233"/>
            </a:xfrm>
            <a:custGeom>
              <a:rect b="b" l="l" r="r" t="t"/>
              <a:pathLst>
                <a:path extrusionOk="0" h="8096" w="8115">
                  <a:moveTo>
                    <a:pt x="5771" y="1"/>
                  </a:moveTo>
                  <a:cubicBezTo>
                    <a:pt x="5237" y="1"/>
                    <a:pt x="4722" y="177"/>
                    <a:pt x="4426" y="572"/>
                  </a:cubicBezTo>
                  <a:cubicBezTo>
                    <a:pt x="4115" y="998"/>
                    <a:pt x="4066" y="1555"/>
                    <a:pt x="4312" y="2031"/>
                  </a:cubicBezTo>
                  <a:cubicBezTo>
                    <a:pt x="4519" y="2445"/>
                    <a:pt x="4855" y="2592"/>
                    <a:pt x="5182" y="2592"/>
                  </a:cubicBezTo>
                  <a:cubicBezTo>
                    <a:pt x="5528" y="2592"/>
                    <a:pt x="5864" y="2429"/>
                    <a:pt x="6033" y="2244"/>
                  </a:cubicBezTo>
                  <a:cubicBezTo>
                    <a:pt x="6213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62" y="1490"/>
                    <a:pt x="5344" y="1850"/>
                    <a:pt x="5754" y="1916"/>
                  </a:cubicBezTo>
                  <a:cubicBezTo>
                    <a:pt x="6098" y="1965"/>
                    <a:pt x="5918" y="2391"/>
                    <a:pt x="5475" y="2506"/>
                  </a:cubicBezTo>
                  <a:cubicBezTo>
                    <a:pt x="5391" y="2531"/>
                    <a:pt x="5306" y="2543"/>
                    <a:pt x="5222" y="2543"/>
                  </a:cubicBezTo>
                  <a:cubicBezTo>
                    <a:pt x="4867" y="2543"/>
                    <a:pt x="4536" y="2329"/>
                    <a:pt x="4377" y="1998"/>
                  </a:cubicBezTo>
                  <a:cubicBezTo>
                    <a:pt x="4181" y="1555"/>
                    <a:pt x="4230" y="1031"/>
                    <a:pt x="4525" y="637"/>
                  </a:cubicBezTo>
                  <a:cubicBezTo>
                    <a:pt x="4781" y="300"/>
                    <a:pt x="5238" y="140"/>
                    <a:pt x="5712" y="140"/>
                  </a:cubicBezTo>
                  <a:cubicBezTo>
                    <a:pt x="5813" y="140"/>
                    <a:pt x="5915" y="148"/>
                    <a:pt x="6016" y="162"/>
                  </a:cubicBezTo>
                  <a:cubicBezTo>
                    <a:pt x="7213" y="293"/>
                    <a:pt x="7918" y="1998"/>
                    <a:pt x="7197" y="3145"/>
                  </a:cubicBezTo>
                  <a:cubicBezTo>
                    <a:pt x="6951" y="3506"/>
                    <a:pt x="6623" y="3801"/>
                    <a:pt x="6229" y="3998"/>
                  </a:cubicBezTo>
                  <a:cubicBezTo>
                    <a:pt x="5842" y="4164"/>
                    <a:pt x="5393" y="4247"/>
                    <a:pt x="4869" y="4247"/>
                  </a:cubicBezTo>
                  <a:cubicBezTo>
                    <a:pt x="4462" y="4247"/>
                    <a:pt x="4010" y="4196"/>
                    <a:pt x="3508" y="4096"/>
                  </a:cubicBezTo>
                  <a:cubicBezTo>
                    <a:pt x="3203" y="4035"/>
                    <a:pt x="2903" y="4004"/>
                    <a:pt x="2616" y="4004"/>
                  </a:cubicBezTo>
                  <a:cubicBezTo>
                    <a:pt x="1290" y="4004"/>
                    <a:pt x="240" y="4660"/>
                    <a:pt x="132" y="5981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3" y="8079"/>
                    <a:pt x="1017" y="8063"/>
                  </a:cubicBezTo>
                  <a:cubicBezTo>
                    <a:pt x="443" y="7423"/>
                    <a:pt x="607" y="6227"/>
                    <a:pt x="607" y="6227"/>
                  </a:cubicBezTo>
                  <a:cubicBezTo>
                    <a:pt x="689" y="5702"/>
                    <a:pt x="951" y="5243"/>
                    <a:pt x="1345" y="4899"/>
                  </a:cubicBezTo>
                  <a:cubicBezTo>
                    <a:pt x="1926" y="4458"/>
                    <a:pt x="2666" y="4373"/>
                    <a:pt x="3154" y="4373"/>
                  </a:cubicBezTo>
                  <a:cubicBezTo>
                    <a:pt x="3464" y="4373"/>
                    <a:pt x="3672" y="4407"/>
                    <a:pt x="3672" y="4407"/>
                  </a:cubicBezTo>
                  <a:cubicBezTo>
                    <a:pt x="3918" y="4440"/>
                    <a:pt x="4148" y="4457"/>
                    <a:pt x="4361" y="4457"/>
                  </a:cubicBezTo>
                  <a:cubicBezTo>
                    <a:pt x="4467" y="4463"/>
                    <a:pt x="4576" y="4467"/>
                    <a:pt x="4686" y="4467"/>
                  </a:cubicBezTo>
                  <a:cubicBezTo>
                    <a:pt x="5657" y="4467"/>
                    <a:pt x="6724" y="4184"/>
                    <a:pt x="7328" y="3227"/>
                  </a:cubicBezTo>
                  <a:cubicBezTo>
                    <a:pt x="8114" y="1981"/>
                    <a:pt x="7344" y="178"/>
                    <a:pt x="6033" y="15"/>
                  </a:cubicBezTo>
                  <a:cubicBezTo>
                    <a:pt x="5945" y="5"/>
                    <a:pt x="5858" y="1"/>
                    <a:pt x="57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19"/>
            <p:cNvSpPr/>
            <p:nvPr/>
          </p:nvSpPr>
          <p:spPr>
            <a:xfrm>
              <a:off x="8653674" y="5453717"/>
              <a:ext cx="152515" cy="77971"/>
            </a:xfrm>
            <a:custGeom>
              <a:rect b="b" l="l" r="r" t="t"/>
              <a:pathLst>
                <a:path extrusionOk="0" h="2389" w="4673">
                  <a:moveTo>
                    <a:pt x="1099" y="0"/>
                  </a:moveTo>
                  <a:cubicBezTo>
                    <a:pt x="403" y="0"/>
                    <a:pt x="1" y="225"/>
                    <a:pt x="1" y="225"/>
                  </a:cubicBezTo>
                  <a:cubicBezTo>
                    <a:pt x="84" y="210"/>
                    <a:pt x="165" y="203"/>
                    <a:pt x="241" y="203"/>
                  </a:cubicBezTo>
                  <a:cubicBezTo>
                    <a:pt x="732" y="203"/>
                    <a:pt x="1049" y="513"/>
                    <a:pt x="935" y="996"/>
                  </a:cubicBezTo>
                  <a:cubicBezTo>
                    <a:pt x="821" y="1406"/>
                    <a:pt x="968" y="1864"/>
                    <a:pt x="1329" y="2127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42" y="1881"/>
                    <a:pt x="2706" y="1455"/>
                  </a:cubicBezTo>
                  <a:cubicBezTo>
                    <a:pt x="2861" y="1034"/>
                    <a:pt x="2439" y="880"/>
                    <a:pt x="2242" y="880"/>
                  </a:cubicBezTo>
                  <a:cubicBezTo>
                    <a:pt x="2232" y="880"/>
                    <a:pt x="2223" y="880"/>
                    <a:pt x="2214" y="881"/>
                  </a:cubicBezTo>
                  <a:cubicBezTo>
                    <a:pt x="2110" y="890"/>
                    <a:pt x="2034" y="911"/>
                    <a:pt x="1963" y="911"/>
                  </a:cubicBezTo>
                  <a:cubicBezTo>
                    <a:pt x="1910" y="911"/>
                    <a:pt x="1860" y="900"/>
                    <a:pt x="1804" y="865"/>
                  </a:cubicBezTo>
                  <a:cubicBezTo>
                    <a:pt x="1697" y="798"/>
                    <a:pt x="1743" y="580"/>
                    <a:pt x="2019" y="580"/>
                  </a:cubicBezTo>
                  <a:cubicBezTo>
                    <a:pt x="2082" y="580"/>
                    <a:pt x="2158" y="591"/>
                    <a:pt x="2247" y="619"/>
                  </a:cubicBezTo>
                  <a:cubicBezTo>
                    <a:pt x="2722" y="783"/>
                    <a:pt x="2591" y="1242"/>
                    <a:pt x="3312" y="1389"/>
                  </a:cubicBezTo>
                  <a:cubicBezTo>
                    <a:pt x="3368" y="1400"/>
                    <a:pt x="3422" y="1406"/>
                    <a:pt x="3472" y="1406"/>
                  </a:cubicBezTo>
                  <a:cubicBezTo>
                    <a:pt x="4074" y="1406"/>
                    <a:pt x="4220" y="643"/>
                    <a:pt x="4296" y="537"/>
                  </a:cubicBezTo>
                  <a:cubicBezTo>
                    <a:pt x="4410" y="389"/>
                    <a:pt x="4541" y="275"/>
                    <a:pt x="4673" y="160"/>
                  </a:cubicBezTo>
                  <a:lnTo>
                    <a:pt x="4673" y="160"/>
                  </a:lnTo>
                  <a:cubicBezTo>
                    <a:pt x="4463" y="274"/>
                    <a:pt x="4088" y="394"/>
                    <a:pt x="3553" y="394"/>
                  </a:cubicBezTo>
                  <a:cubicBezTo>
                    <a:pt x="3167" y="394"/>
                    <a:pt x="2698" y="332"/>
                    <a:pt x="2148" y="160"/>
                  </a:cubicBezTo>
                  <a:cubicBezTo>
                    <a:pt x="1750" y="42"/>
                    <a:pt x="1397" y="0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19"/>
            <p:cNvSpPr/>
            <p:nvPr/>
          </p:nvSpPr>
          <p:spPr>
            <a:xfrm>
              <a:off x="8662780" y="5311255"/>
              <a:ext cx="104897" cy="109825"/>
            </a:xfrm>
            <a:custGeom>
              <a:rect b="b" l="l" r="r" t="t"/>
              <a:pathLst>
                <a:path extrusionOk="0" h="3365" w="3214">
                  <a:moveTo>
                    <a:pt x="1951" y="1"/>
                  </a:moveTo>
                  <a:lnTo>
                    <a:pt x="1951" y="1"/>
                  </a:lnTo>
                  <a:cubicBezTo>
                    <a:pt x="1509" y="279"/>
                    <a:pt x="1443" y="722"/>
                    <a:pt x="722" y="1345"/>
                  </a:cubicBezTo>
                  <a:cubicBezTo>
                    <a:pt x="1" y="1968"/>
                    <a:pt x="214" y="2427"/>
                    <a:pt x="361" y="2689"/>
                  </a:cubicBezTo>
                  <a:cubicBezTo>
                    <a:pt x="460" y="2804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15" y="3361"/>
                  </a:cubicBezTo>
                  <a:cubicBezTo>
                    <a:pt x="2146" y="3363"/>
                    <a:pt x="2176" y="3365"/>
                    <a:pt x="2206" y="3365"/>
                  </a:cubicBezTo>
                  <a:cubicBezTo>
                    <a:pt x="2985" y="3365"/>
                    <a:pt x="3213" y="2558"/>
                    <a:pt x="3213" y="2558"/>
                  </a:cubicBezTo>
                  <a:lnTo>
                    <a:pt x="3213" y="2558"/>
                  </a:lnTo>
                  <a:cubicBezTo>
                    <a:pt x="3088" y="2592"/>
                    <a:pt x="2938" y="2618"/>
                    <a:pt x="2777" y="2618"/>
                  </a:cubicBezTo>
                  <a:cubicBezTo>
                    <a:pt x="2327" y="2618"/>
                    <a:pt x="1804" y="2418"/>
                    <a:pt x="1574" y="1656"/>
                  </a:cubicBezTo>
                  <a:cubicBezTo>
                    <a:pt x="1378" y="1083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19"/>
            <p:cNvSpPr/>
            <p:nvPr/>
          </p:nvSpPr>
          <p:spPr>
            <a:xfrm>
              <a:off x="8813108" y="5155345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22"/>
                    <a:pt x="1312" y="5351"/>
                    <a:pt x="1181" y="3991"/>
                  </a:cubicBezTo>
                  <a:cubicBezTo>
                    <a:pt x="1050" y="2631"/>
                    <a:pt x="1066" y="1352"/>
                    <a:pt x="1328" y="1090"/>
                  </a:cubicBezTo>
                  <a:cubicBezTo>
                    <a:pt x="1591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19"/>
            <p:cNvSpPr/>
            <p:nvPr/>
          </p:nvSpPr>
          <p:spPr>
            <a:xfrm>
              <a:off x="8753741" y="5122447"/>
              <a:ext cx="278202" cy="332217"/>
            </a:xfrm>
            <a:custGeom>
              <a:rect b="b" l="l" r="r" t="t"/>
              <a:pathLst>
                <a:path extrusionOk="0" h="10179" w="8524">
                  <a:moveTo>
                    <a:pt x="6265" y="1"/>
                  </a:moveTo>
                  <a:cubicBezTo>
                    <a:pt x="6069" y="1"/>
                    <a:pt x="5869" y="22"/>
                    <a:pt x="5672" y="65"/>
                  </a:cubicBezTo>
                  <a:cubicBezTo>
                    <a:pt x="4491" y="328"/>
                    <a:pt x="3721" y="1573"/>
                    <a:pt x="3492" y="2835"/>
                  </a:cubicBezTo>
                  <a:cubicBezTo>
                    <a:pt x="3246" y="4147"/>
                    <a:pt x="3492" y="5376"/>
                    <a:pt x="3442" y="6474"/>
                  </a:cubicBezTo>
                  <a:cubicBezTo>
                    <a:pt x="3508" y="7474"/>
                    <a:pt x="3147" y="8441"/>
                    <a:pt x="2442" y="9130"/>
                  </a:cubicBezTo>
                  <a:cubicBezTo>
                    <a:pt x="1770" y="9752"/>
                    <a:pt x="902" y="10113"/>
                    <a:pt x="0" y="10179"/>
                  </a:cubicBezTo>
                  <a:cubicBezTo>
                    <a:pt x="918" y="10146"/>
                    <a:pt x="1803" y="9802"/>
                    <a:pt x="2492" y="9195"/>
                  </a:cubicBezTo>
                  <a:cubicBezTo>
                    <a:pt x="3246" y="8490"/>
                    <a:pt x="3639" y="7507"/>
                    <a:pt x="3590" y="6491"/>
                  </a:cubicBezTo>
                  <a:cubicBezTo>
                    <a:pt x="3655" y="5360"/>
                    <a:pt x="3426" y="4130"/>
                    <a:pt x="3655" y="2868"/>
                  </a:cubicBezTo>
                  <a:cubicBezTo>
                    <a:pt x="3901" y="1622"/>
                    <a:pt x="4590" y="475"/>
                    <a:pt x="5688" y="213"/>
                  </a:cubicBezTo>
                  <a:cubicBezTo>
                    <a:pt x="5819" y="180"/>
                    <a:pt x="5950" y="164"/>
                    <a:pt x="6081" y="147"/>
                  </a:cubicBezTo>
                  <a:cubicBezTo>
                    <a:pt x="6126" y="144"/>
                    <a:pt x="6171" y="142"/>
                    <a:pt x="6215" y="142"/>
                  </a:cubicBezTo>
                  <a:cubicBezTo>
                    <a:pt x="6612" y="142"/>
                    <a:pt x="7003" y="272"/>
                    <a:pt x="7327" y="508"/>
                  </a:cubicBezTo>
                  <a:cubicBezTo>
                    <a:pt x="8032" y="1082"/>
                    <a:pt x="7950" y="2327"/>
                    <a:pt x="7524" y="2704"/>
                  </a:cubicBezTo>
                  <a:cubicBezTo>
                    <a:pt x="7325" y="2882"/>
                    <a:pt x="7101" y="2955"/>
                    <a:pt x="6901" y="2955"/>
                  </a:cubicBezTo>
                  <a:cubicBezTo>
                    <a:pt x="6642" y="2955"/>
                    <a:pt x="6425" y="2831"/>
                    <a:pt x="6360" y="2655"/>
                  </a:cubicBezTo>
                  <a:lnTo>
                    <a:pt x="6360" y="2655"/>
                  </a:lnTo>
                  <a:cubicBezTo>
                    <a:pt x="6360" y="2655"/>
                    <a:pt x="6397" y="2660"/>
                    <a:pt x="6453" y="2660"/>
                  </a:cubicBezTo>
                  <a:cubicBezTo>
                    <a:pt x="6593" y="2660"/>
                    <a:pt x="6847" y="2627"/>
                    <a:pt x="6917" y="2393"/>
                  </a:cubicBezTo>
                  <a:cubicBezTo>
                    <a:pt x="7048" y="2081"/>
                    <a:pt x="6852" y="1737"/>
                    <a:pt x="6524" y="1672"/>
                  </a:cubicBezTo>
                  <a:cubicBezTo>
                    <a:pt x="6477" y="1658"/>
                    <a:pt x="6427" y="1651"/>
                    <a:pt x="6374" y="1651"/>
                  </a:cubicBezTo>
                  <a:cubicBezTo>
                    <a:pt x="6060" y="1651"/>
                    <a:pt x="5693" y="1905"/>
                    <a:pt x="5819" y="2426"/>
                  </a:cubicBezTo>
                  <a:cubicBezTo>
                    <a:pt x="5909" y="2809"/>
                    <a:pt x="6440" y="3106"/>
                    <a:pt x="6987" y="3106"/>
                  </a:cubicBezTo>
                  <a:cubicBezTo>
                    <a:pt x="7236" y="3106"/>
                    <a:pt x="7489" y="3045"/>
                    <a:pt x="7704" y="2901"/>
                  </a:cubicBezTo>
                  <a:cubicBezTo>
                    <a:pt x="8114" y="2671"/>
                    <a:pt x="8524" y="1967"/>
                    <a:pt x="8229" y="1180"/>
                  </a:cubicBezTo>
                  <a:cubicBezTo>
                    <a:pt x="8013" y="452"/>
                    <a:pt x="7176" y="1"/>
                    <a:pt x="62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19"/>
            <p:cNvSpPr/>
            <p:nvPr/>
          </p:nvSpPr>
          <p:spPr>
            <a:xfrm>
              <a:off x="8885857" y="5169053"/>
              <a:ext cx="81365" cy="68800"/>
            </a:xfrm>
            <a:custGeom>
              <a:rect b="b" l="l" r="r" t="t"/>
              <a:pathLst>
                <a:path extrusionOk="0" h="2108" w="2493">
                  <a:moveTo>
                    <a:pt x="704" y="1"/>
                  </a:moveTo>
                  <a:cubicBezTo>
                    <a:pt x="632" y="1"/>
                    <a:pt x="556" y="11"/>
                    <a:pt x="476" y="31"/>
                  </a:cubicBezTo>
                  <a:cubicBezTo>
                    <a:pt x="591" y="96"/>
                    <a:pt x="624" y="276"/>
                    <a:pt x="525" y="375"/>
                  </a:cubicBezTo>
                  <a:cubicBezTo>
                    <a:pt x="378" y="604"/>
                    <a:pt x="1" y="1309"/>
                    <a:pt x="542" y="1866"/>
                  </a:cubicBezTo>
                  <a:cubicBezTo>
                    <a:pt x="726" y="2045"/>
                    <a:pt x="981" y="2107"/>
                    <a:pt x="1247" y="2107"/>
                  </a:cubicBezTo>
                  <a:cubicBezTo>
                    <a:pt x="1787" y="2107"/>
                    <a:pt x="2372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9" y="1788"/>
                    <a:pt x="2405" y="1788"/>
                  </a:cubicBezTo>
                  <a:cubicBezTo>
                    <a:pt x="2187" y="1788"/>
                    <a:pt x="1637" y="1725"/>
                    <a:pt x="1558" y="1096"/>
                  </a:cubicBezTo>
                  <a:cubicBezTo>
                    <a:pt x="1473" y="401"/>
                    <a:pt x="1167" y="1"/>
                    <a:pt x="7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19"/>
            <p:cNvSpPr/>
            <p:nvPr/>
          </p:nvSpPr>
          <p:spPr>
            <a:xfrm>
              <a:off x="8889611" y="5173231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66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296" y="5279"/>
                    <a:pt x="476" y="4918"/>
                    <a:pt x="443" y="4558"/>
                  </a:cubicBezTo>
                  <a:cubicBezTo>
                    <a:pt x="428" y="3915"/>
                    <a:pt x="498" y="3186"/>
                    <a:pt x="695" y="3186"/>
                  </a:cubicBezTo>
                  <a:cubicBezTo>
                    <a:pt x="709" y="3186"/>
                    <a:pt x="723" y="3190"/>
                    <a:pt x="738" y="3197"/>
                  </a:cubicBezTo>
                  <a:cubicBezTo>
                    <a:pt x="968" y="3312"/>
                    <a:pt x="787" y="3558"/>
                    <a:pt x="705" y="3705"/>
                  </a:cubicBezTo>
                  <a:cubicBezTo>
                    <a:pt x="607" y="3853"/>
                    <a:pt x="443" y="4525"/>
                    <a:pt x="1164" y="4935"/>
                  </a:cubicBezTo>
                  <a:cubicBezTo>
                    <a:pt x="1165" y="4935"/>
                    <a:pt x="1165" y="4935"/>
                    <a:pt x="1165" y="4935"/>
                  </a:cubicBezTo>
                  <a:cubicBezTo>
                    <a:pt x="1174" y="4935"/>
                    <a:pt x="957" y="4422"/>
                    <a:pt x="1345" y="4148"/>
                  </a:cubicBezTo>
                  <a:cubicBezTo>
                    <a:pt x="1754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494" y="2175"/>
                  </a:cubicBezTo>
                  <a:cubicBezTo>
                    <a:pt x="2523" y="2175"/>
                    <a:pt x="2550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30" y="2722"/>
                    <a:pt x="2197" y="2984"/>
                    <a:pt x="2345" y="3148"/>
                  </a:cubicBezTo>
                  <a:cubicBezTo>
                    <a:pt x="2558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5" y="3810"/>
                  </a:cubicBezTo>
                  <a:cubicBezTo>
                    <a:pt x="2691" y="3810"/>
                    <a:pt x="3468" y="3732"/>
                    <a:pt x="3951" y="3033"/>
                  </a:cubicBezTo>
                  <a:cubicBezTo>
                    <a:pt x="4590" y="2148"/>
                    <a:pt x="4820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19"/>
            <p:cNvSpPr/>
            <p:nvPr/>
          </p:nvSpPr>
          <p:spPr>
            <a:xfrm>
              <a:off x="9002504" y="5123393"/>
              <a:ext cx="97390" cy="63708"/>
            </a:xfrm>
            <a:custGeom>
              <a:rect b="b" l="l" r="r" t="t"/>
              <a:pathLst>
                <a:path extrusionOk="0" h="1952" w="2984">
                  <a:moveTo>
                    <a:pt x="920" y="0"/>
                  </a:moveTo>
                  <a:cubicBezTo>
                    <a:pt x="655" y="0"/>
                    <a:pt x="351" y="26"/>
                    <a:pt x="0" y="85"/>
                  </a:cubicBezTo>
                  <a:cubicBezTo>
                    <a:pt x="426" y="135"/>
                    <a:pt x="771" y="413"/>
                    <a:pt x="934" y="790"/>
                  </a:cubicBezTo>
                  <a:cubicBezTo>
                    <a:pt x="1140" y="1305"/>
                    <a:pt x="1508" y="1951"/>
                    <a:pt x="2267" y="1951"/>
                  </a:cubicBezTo>
                  <a:cubicBezTo>
                    <a:pt x="2475" y="1951"/>
                    <a:pt x="2712" y="1903"/>
                    <a:pt x="2983" y="1790"/>
                  </a:cubicBezTo>
                  <a:cubicBezTo>
                    <a:pt x="2803" y="1725"/>
                    <a:pt x="2688" y="1561"/>
                    <a:pt x="2688" y="1380"/>
                  </a:cubicBezTo>
                  <a:cubicBezTo>
                    <a:pt x="2688" y="1096"/>
                    <a:pt x="2639" y="0"/>
                    <a:pt x="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19"/>
            <p:cNvSpPr/>
            <p:nvPr/>
          </p:nvSpPr>
          <p:spPr>
            <a:xfrm>
              <a:off x="9089679" y="512254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976" y="0"/>
                  </a:moveTo>
                  <a:cubicBezTo>
                    <a:pt x="796" y="0"/>
                    <a:pt x="637" y="142"/>
                    <a:pt x="624" y="325"/>
                  </a:cubicBezTo>
                  <a:cubicBezTo>
                    <a:pt x="624" y="488"/>
                    <a:pt x="756" y="593"/>
                    <a:pt x="898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1" y="268"/>
                    <a:pt x="988" y="268"/>
                  </a:cubicBezTo>
                  <a:cubicBezTo>
                    <a:pt x="918" y="268"/>
                    <a:pt x="878" y="333"/>
                    <a:pt x="902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7" y="391"/>
                    <a:pt x="739" y="292"/>
                  </a:cubicBezTo>
                  <a:cubicBezTo>
                    <a:pt x="750" y="160"/>
                    <a:pt x="867" y="73"/>
                    <a:pt x="986" y="73"/>
                  </a:cubicBezTo>
                  <a:cubicBezTo>
                    <a:pt x="1031" y="73"/>
                    <a:pt x="1075" y="85"/>
                    <a:pt x="1116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8" y="899"/>
                    <a:pt x="693" y="900"/>
                    <a:pt x="679" y="900"/>
                  </a:cubicBezTo>
                  <a:cubicBezTo>
                    <a:pt x="319" y="900"/>
                    <a:pt x="1" y="521"/>
                    <a:pt x="1" y="521"/>
                  </a:cubicBezTo>
                  <a:lnTo>
                    <a:pt x="1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45" y="1096"/>
                    <a:pt x="485" y="1140"/>
                    <a:pt x="627" y="1140"/>
                  </a:cubicBezTo>
                  <a:cubicBezTo>
                    <a:pt x="709" y="1140"/>
                    <a:pt x="792" y="1125"/>
                    <a:pt x="870" y="1095"/>
                  </a:cubicBezTo>
                  <a:cubicBezTo>
                    <a:pt x="1083" y="1029"/>
                    <a:pt x="1263" y="865"/>
                    <a:pt x="1345" y="669"/>
                  </a:cubicBezTo>
                  <a:cubicBezTo>
                    <a:pt x="1460" y="423"/>
                    <a:pt x="1345" y="144"/>
                    <a:pt x="1116" y="29"/>
                  </a:cubicBezTo>
                  <a:cubicBezTo>
                    <a:pt x="1069" y="10"/>
                    <a:pt x="1022" y="0"/>
                    <a:pt x="9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19"/>
            <p:cNvSpPr/>
            <p:nvPr/>
          </p:nvSpPr>
          <p:spPr>
            <a:xfrm>
              <a:off x="8348742" y="5359362"/>
              <a:ext cx="130028" cy="285284"/>
            </a:xfrm>
            <a:custGeom>
              <a:rect b="b" l="l" r="r" t="t"/>
              <a:pathLst>
                <a:path extrusionOk="0" h="8741" w="3984">
                  <a:moveTo>
                    <a:pt x="2072" y="0"/>
                  </a:moveTo>
                  <a:cubicBezTo>
                    <a:pt x="1547" y="0"/>
                    <a:pt x="1034" y="245"/>
                    <a:pt x="706" y="674"/>
                  </a:cubicBezTo>
                  <a:cubicBezTo>
                    <a:pt x="362" y="1166"/>
                    <a:pt x="312" y="1821"/>
                    <a:pt x="575" y="2362"/>
                  </a:cubicBezTo>
                  <a:cubicBezTo>
                    <a:pt x="809" y="2784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9"/>
                    <a:pt x="2476" y="1412"/>
                  </a:cubicBezTo>
                  <a:cubicBezTo>
                    <a:pt x="2392" y="1366"/>
                    <a:pt x="2305" y="1346"/>
                    <a:pt x="2222" y="1346"/>
                  </a:cubicBezTo>
                  <a:cubicBezTo>
                    <a:pt x="1886" y="1346"/>
                    <a:pt x="1604" y="1680"/>
                    <a:pt x="1722" y="2035"/>
                  </a:cubicBezTo>
                  <a:cubicBezTo>
                    <a:pt x="1860" y="2324"/>
                    <a:pt x="2182" y="2347"/>
                    <a:pt x="2311" y="2347"/>
                  </a:cubicBezTo>
                  <a:cubicBezTo>
                    <a:pt x="2336" y="2347"/>
                    <a:pt x="2353" y="2346"/>
                    <a:pt x="2361" y="2346"/>
                  </a:cubicBezTo>
                  <a:cubicBezTo>
                    <a:pt x="2427" y="2346"/>
                    <a:pt x="2427" y="2379"/>
                    <a:pt x="2427" y="2379"/>
                  </a:cubicBezTo>
                  <a:cubicBezTo>
                    <a:pt x="2485" y="2569"/>
                    <a:pt x="2230" y="2851"/>
                    <a:pt x="1767" y="2851"/>
                  </a:cubicBezTo>
                  <a:cubicBezTo>
                    <a:pt x="1711" y="2851"/>
                    <a:pt x="1652" y="2846"/>
                    <a:pt x="1591" y="2838"/>
                  </a:cubicBezTo>
                  <a:cubicBezTo>
                    <a:pt x="1394" y="2805"/>
                    <a:pt x="1230" y="2707"/>
                    <a:pt x="1083" y="2575"/>
                  </a:cubicBezTo>
                  <a:cubicBezTo>
                    <a:pt x="411" y="1920"/>
                    <a:pt x="739" y="543"/>
                    <a:pt x="1755" y="281"/>
                  </a:cubicBezTo>
                  <a:cubicBezTo>
                    <a:pt x="1902" y="240"/>
                    <a:pt x="2050" y="219"/>
                    <a:pt x="2197" y="219"/>
                  </a:cubicBezTo>
                  <a:cubicBezTo>
                    <a:pt x="2345" y="219"/>
                    <a:pt x="2492" y="240"/>
                    <a:pt x="2640" y="281"/>
                  </a:cubicBezTo>
                  <a:cubicBezTo>
                    <a:pt x="3279" y="461"/>
                    <a:pt x="3738" y="1035"/>
                    <a:pt x="3755" y="1707"/>
                  </a:cubicBezTo>
                  <a:cubicBezTo>
                    <a:pt x="3820" y="2428"/>
                    <a:pt x="3443" y="3182"/>
                    <a:pt x="2869" y="3706"/>
                  </a:cubicBezTo>
                  <a:cubicBezTo>
                    <a:pt x="2296" y="4231"/>
                    <a:pt x="1558" y="4559"/>
                    <a:pt x="984" y="5083"/>
                  </a:cubicBezTo>
                  <a:cubicBezTo>
                    <a:pt x="411" y="5591"/>
                    <a:pt x="66" y="6296"/>
                    <a:pt x="17" y="7050"/>
                  </a:cubicBezTo>
                  <a:cubicBezTo>
                    <a:pt x="1" y="7771"/>
                    <a:pt x="378" y="8493"/>
                    <a:pt x="1034" y="8673"/>
                  </a:cubicBezTo>
                  <a:cubicBezTo>
                    <a:pt x="1164" y="8719"/>
                    <a:pt x="1299" y="8740"/>
                    <a:pt x="1433" y="8740"/>
                  </a:cubicBezTo>
                  <a:cubicBezTo>
                    <a:pt x="1919" y="8740"/>
                    <a:pt x="2380" y="8455"/>
                    <a:pt x="2509" y="8017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19" y="6722"/>
                    <a:pt x="1804" y="6690"/>
                    <a:pt x="1689" y="6690"/>
                  </a:cubicBezTo>
                  <a:cubicBezTo>
                    <a:pt x="1653" y="6685"/>
                    <a:pt x="1617" y="6683"/>
                    <a:pt x="1582" y="6683"/>
                  </a:cubicBezTo>
                  <a:cubicBezTo>
                    <a:pt x="1246" y="6683"/>
                    <a:pt x="941" y="6890"/>
                    <a:pt x="837" y="7231"/>
                  </a:cubicBezTo>
                  <a:cubicBezTo>
                    <a:pt x="706" y="7714"/>
                    <a:pt x="993" y="7990"/>
                    <a:pt x="1305" y="7990"/>
                  </a:cubicBezTo>
                  <a:cubicBezTo>
                    <a:pt x="1385" y="7990"/>
                    <a:pt x="1465" y="7972"/>
                    <a:pt x="1542" y="7935"/>
                  </a:cubicBezTo>
                  <a:cubicBezTo>
                    <a:pt x="1853" y="7771"/>
                    <a:pt x="1919" y="7345"/>
                    <a:pt x="1673" y="7116"/>
                  </a:cubicBezTo>
                  <a:cubicBezTo>
                    <a:pt x="1589" y="7041"/>
                    <a:pt x="1488" y="7003"/>
                    <a:pt x="1387" y="7003"/>
                  </a:cubicBezTo>
                  <a:cubicBezTo>
                    <a:pt x="1311" y="7003"/>
                    <a:pt x="1235" y="7024"/>
                    <a:pt x="1165" y="7067"/>
                  </a:cubicBezTo>
                  <a:cubicBezTo>
                    <a:pt x="1148" y="7073"/>
                    <a:pt x="1137" y="7076"/>
                    <a:pt x="1128" y="7076"/>
                  </a:cubicBezTo>
                  <a:cubicBezTo>
                    <a:pt x="1095" y="7076"/>
                    <a:pt x="1116" y="7034"/>
                    <a:pt x="1116" y="7034"/>
                  </a:cubicBezTo>
                  <a:cubicBezTo>
                    <a:pt x="1214" y="6813"/>
                    <a:pt x="1506" y="6785"/>
                    <a:pt x="1646" y="6785"/>
                  </a:cubicBezTo>
                  <a:cubicBezTo>
                    <a:pt x="1692" y="6785"/>
                    <a:pt x="1722" y="6788"/>
                    <a:pt x="1722" y="6788"/>
                  </a:cubicBezTo>
                  <a:cubicBezTo>
                    <a:pt x="1820" y="6788"/>
                    <a:pt x="1902" y="6804"/>
                    <a:pt x="2001" y="6837"/>
                  </a:cubicBezTo>
                  <a:cubicBezTo>
                    <a:pt x="2443" y="7034"/>
                    <a:pt x="2640" y="7558"/>
                    <a:pt x="2443" y="8001"/>
                  </a:cubicBezTo>
                  <a:cubicBezTo>
                    <a:pt x="2270" y="8398"/>
                    <a:pt x="1881" y="8635"/>
                    <a:pt x="1467" y="8635"/>
                  </a:cubicBezTo>
                  <a:cubicBezTo>
                    <a:pt x="1334" y="8635"/>
                    <a:pt x="1198" y="8610"/>
                    <a:pt x="1066" y="8558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73"/>
                    <a:pt x="1083" y="5214"/>
                  </a:cubicBezTo>
                  <a:cubicBezTo>
                    <a:pt x="1640" y="4706"/>
                    <a:pt x="2394" y="4428"/>
                    <a:pt x="2984" y="3838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04"/>
                    <a:pt x="3296" y="248"/>
                    <a:pt x="2542" y="68"/>
                  </a:cubicBezTo>
                  <a:cubicBezTo>
                    <a:pt x="2387" y="22"/>
                    <a:pt x="2229" y="0"/>
                    <a:pt x="20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19"/>
            <p:cNvSpPr/>
            <p:nvPr/>
          </p:nvSpPr>
          <p:spPr>
            <a:xfrm>
              <a:off x="8351418" y="5467490"/>
              <a:ext cx="55680" cy="78656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cubicBezTo>
                    <a:pt x="1509" y="0"/>
                    <a:pt x="1361" y="66"/>
                    <a:pt x="1345" y="164"/>
                  </a:cubicBezTo>
                  <a:cubicBezTo>
                    <a:pt x="1330" y="240"/>
                    <a:pt x="1230" y="330"/>
                    <a:pt x="1060" y="330"/>
                  </a:cubicBezTo>
                  <a:cubicBezTo>
                    <a:pt x="1046" y="330"/>
                    <a:pt x="1032" y="329"/>
                    <a:pt x="1017" y="328"/>
                  </a:cubicBezTo>
                  <a:cubicBezTo>
                    <a:pt x="820" y="328"/>
                    <a:pt x="1" y="393"/>
                    <a:pt x="50" y="2410"/>
                  </a:cubicBezTo>
                  <a:cubicBezTo>
                    <a:pt x="99" y="1967"/>
                    <a:pt x="361" y="1590"/>
                    <a:pt x="755" y="1393"/>
                  </a:cubicBezTo>
                  <a:cubicBezTo>
                    <a:pt x="1378" y="1115"/>
                    <a:pt x="1706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19"/>
            <p:cNvSpPr/>
            <p:nvPr/>
          </p:nvSpPr>
          <p:spPr>
            <a:xfrm>
              <a:off x="8373351" y="5235307"/>
              <a:ext cx="209206" cy="327419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56"/>
                    <a:pt x="4181" y="2180"/>
                    <a:pt x="4263" y="4409"/>
                  </a:cubicBezTo>
                  <a:cubicBezTo>
                    <a:pt x="4361" y="6262"/>
                    <a:pt x="3279" y="7966"/>
                    <a:pt x="1558" y="8688"/>
                  </a:cubicBezTo>
                  <a:cubicBezTo>
                    <a:pt x="247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17"/>
                  </a:cubicBezTo>
                  <a:cubicBezTo>
                    <a:pt x="2493" y="8782"/>
                    <a:pt x="2334" y="8691"/>
                    <a:pt x="2170" y="8691"/>
                  </a:cubicBezTo>
                  <a:cubicBezTo>
                    <a:pt x="2136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607" y="6737"/>
                    <a:pt x="4525" y="7098"/>
                    <a:pt x="5459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8" y="5424"/>
                    <a:pt x="5343" y="5422"/>
                    <a:pt x="5317" y="5422"/>
                  </a:cubicBezTo>
                  <a:cubicBezTo>
                    <a:pt x="4967" y="5422"/>
                    <a:pt x="4630" y="5629"/>
                    <a:pt x="4492" y="5950"/>
                  </a:cubicBezTo>
                  <a:cubicBezTo>
                    <a:pt x="4427" y="6065"/>
                    <a:pt x="4328" y="6163"/>
                    <a:pt x="4214" y="6245"/>
                  </a:cubicBezTo>
                  <a:cubicBezTo>
                    <a:pt x="4558" y="5917"/>
                    <a:pt x="4623" y="5131"/>
                    <a:pt x="4722" y="4491"/>
                  </a:cubicBezTo>
                  <a:cubicBezTo>
                    <a:pt x="4820" y="3852"/>
                    <a:pt x="5115" y="4065"/>
                    <a:pt x="5672" y="3672"/>
                  </a:cubicBezTo>
                  <a:cubicBezTo>
                    <a:pt x="6246" y="3295"/>
                    <a:pt x="5951" y="2787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4"/>
                    <a:pt x="4772" y="3293"/>
                    <a:pt x="4629" y="3293"/>
                  </a:cubicBezTo>
                  <a:cubicBezTo>
                    <a:pt x="4597" y="3293"/>
                    <a:pt x="4562" y="3284"/>
                    <a:pt x="4525" y="3262"/>
                  </a:cubicBezTo>
                  <a:cubicBezTo>
                    <a:pt x="4345" y="3164"/>
                    <a:pt x="4410" y="2869"/>
                    <a:pt x="4410" y="2869"/>
                  </a:cubicBezTo>
                  <a:cubicBezTo>
                    <a:pt x="4623" y="2295"/>
                    <a:pt x="5197" y="2508"/>
                    <a:pt x="5640" y="1820"/>
                  </a:cubicBezTo>
                  <a:cubicBezTo>
                    <a:pt x="6049" y="1213"/>
                    <a:pt x="5492" y="574"/>
                    <a:pt x="5279" y="410"/>
                  </a:cubicBezTo>
                  <a:cubicBezTo>
                    <a:pt x="5164" y="295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19"/>
            <p:cNvSpPr/>
            <p:nvPr/>
          </p:nvSpPr>
          <p:spPr>
            <a:xfrm>
              <a:off x="8425799" y="5152082"/>
              <a:ext cx="95791" cy="350723"/>
            </a:xfrm>
            <a:custGeom>
              <a:rect b="b" l="l" r="r" t="t"/>
              <a:pathLst>
                <a:path extrusionOk="0" h="10746" w="2935">
                  <a:moveTo>
                    <a:pt x="1637" y="1"/>
                  </a:moveTo>
                  <a:cubicBezTo>
                    <a:pt x="1303" y="1"/>
                    <a:pt x="959" y="125"/>
                    <a:pt x="689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705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3" y="7500"/>
                    <a:pt x="1525" y="5468"/>
                    <a:pt x="689" y="3435"/>
                  </a:cubicBezTo>
                  <a:cubicBezTo>
                    <a:pt x="312" y="2436"/>
                    <a:pt x="197" y="1239"/>
                    <a:pt x="803" y="501"/>
                  </a:cubicBezTo>
                  <a:cubicBezTo>
                    <a:pt x="1030" y="226"/>
                    <a:pt x="1341" y="108"/>
                    <a:pt x="1649" y="108"/>
                  </a:cubicBezTo>
                  <a:cubicBezTo>
                    <a:pt x="2165" y="108"/>
                    <a:pt x="2672" y="439"/>
                    <a:pt x="2754" y="911"/>
                  </a:cubicBezTo>
                  <a:cubicBezTo>
                    <a:pt x="2862" y="1436"/>
                    <a:pt x="2462" y="1917"/>
                    <a:pt x="1936" y="1917"/>
                  </a:cubicBezTo>
                  <a:cubicBezTo>
                    <a:pt x="1903" y="1917"/>
                    <a:pt x="1870" y="1915"/>
                    <a:pt x="1836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39" y="1813"/>
                    <a:pt x="1590" y="1747"/>
                  </a:cubicBezTo>
                  <a:cubicBezTo>
                    <a:pt x="1590" y="1747"/>
                    <a:pt x="1557" y="1698"/>
                    <a:pt x="1590" y="1649"/>
                  </a:cubicBezTo>
                  <a:cubicBezTo>
                    <a:pt x="1639" y="1616"/>
                    <a:pt x="1984" y="1632"/>
                    <a:pt x="2000" y="1321"/>
                  </a:cubicBezTo>
                  <a:cubicBezTo>
                    <a:pt x="2021" y="1069"/>
                    <a:pt x="1814" y="905"/>
                    <a:pt x="1602" y="905"/>
                  </a:cubicBezTo>
                  <a:cubicBezTo>
                    <a:pt x="1482" y="905"/>
                    <a:pt x="1361" y="957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5"/>
                  </a:cubicBezTo>
                  <a:cubicBezTo>
                    <a:pt x="2763" y="375"/>
                    <a:pt x="2216" y="1"/>
                    <a:pt x="16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19"/>
            <p:cNvSpPr/>
            <p:nvPr/>
          </p:nvSpPr>
          <p:spPr>
            <a:xfrm>
              <a:off x="8348742" y="5138994"/>
              <a:ext cx="90993" cy="265930"/>
            </a:xfrm>
            <a:custGeom>
              <a:rect b="b" l="l" r="r" t="t"/>
              <a:pathLst>
                <a:path extrusionOk="0" h="8148" w="2788">
                  <a:moveTo>
                    <a:pt x="706" y="1"/>
                  </a:moveTo>
                  <a:cubicBezTo>
                    <a:pt x="706" y="1"/>
                    <a:pt x="67" y="181"/>
                    <a:pt x="214" y="1066"/>
                  </a:cubicBezTo>
                  <a:cubicBezTo>
                    <a:pt x="345" y="1968"/>
                    <a:pt x="1066" y="2443"/>
                    <a:pt x="1476" y="2902"/>
                  </a:cubicBezTo>
                  <a:cubicBezTo>
                    <a:pt x="1804" y="3263"/>
                    <a:pt x="2476" y="4131"/>
                    <a:pt x="2132" y="4967"/>
                  </a:cubicBezTo>
                  <a:cubicBezTo>
                    <a:pt x="2050" y="5197"/>
                    <a:pt x="1919" y="5394"/>
                    <a:pt x="1738" y="5557"/>
                  </a:cubicBezTo>
                  <a:cubicBezTo>
                    <a:pt x="1148" y="6066"/>
                    <a:pt x="755" y="6328"/>
                    <a:pt x="460" y="6754"/>
                  </a:cubicBezTo>
                  <a:cubicBezTo>
                    <a:pt x="165" y="7164"/>
                    <a:pt x="1" y="7639"/>
                    <a:pt x="17" y="8147"/>
                  </a:cubicBezTo>
                  <a:cubicBezTo>
                    <a:pt x="17" y="8000"/>
                    <a:pt x="66" y="6934"/>
                    <a:pt x="1214" y="6131"/>
                  </a:cubicBezTo>
                  <a:cubicBezTo>
                    <a:pt x="2509" y="5230"/>
                    <a:pt x="2787" y="4295"/>
                    <a:pt x="2345" y="2902"/>
                  </a:cubicBezTo>
                  <a:cubicBezTo>
                    <a:pt x="1820" y="1279"/>
                    <a:pt x="362" y="1099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19"/>
            <p:cNvSpPr/>
            <p:nvPr/>
          </p:nvSpPr>
          <p:spPr>
            <a:xfrm>
              <a:off x="8458437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1437" y="0"/>
                  </a:moveTo>
                  <a:cubicBezTo>
                    <a:pt x="1403" y="0"/>
                    <a:pt x="1372" y="6"/>
                    <a:pt x="1344" y="16"/>
                  </a:cubicBezTo>
                  <a:cubicBezTo>
                    <a:pt x="1016" y="114"/>
                    <a:pt x="951" y="376"/>
                    <a:pt x="1115" y="737"/>
                  </a:cubicBezTo>
                  <a:cubicBezTo>
                    <a:pt x="1262" y="1098"/>
                    <a:pt x="1770" y="1147"/>
                    <a:pt x="1639" y="2802"/>
                  </a:cubicBezTo>
                  <a:cubicBezTo>
                    <a:pt x="1508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789" y="0"/>
                    <a:pt x="14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19"/>
            <p:cNvSpPr/>
            <p:nvPr/>
          </p:nvSpPr>
          <p:spPr>
            <a:xfrm>
              <a:off x="8400636" y="4782299"/>
              <a:ext cx="172848" cy="231563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2" y="1"/>
                    <a:pt x="857" y="89"/>
                    <a:pt x="476" y="374"/>
                  </a:cubicBezTo>
                  <a:cubicBezTo>
                    <a:pt x="165" y="653"/>
                    <a:pt x="1" y="1062"/>
                    <a:pt x="50" y="1472"/>
                  </a:cubicBezTo>
                  <a:cubicBezTo>
                    <a:pt x="107" y="1984"/>
                    <a:pt x="633" y="2422"/>
                    <a:pt x="1231" y="2422"/>
                  </a:cubicBezTo>
                  <a:cubicBezTo>
                    <a:pt x="1322" y="2422"/>
                    <a:pt x="1416" y="2412"/>
                    <a:pt x="1509" y="2390"/>
                  </a:cubicBezTo>
                  <a:cubicBezTo>
                    <a:pt x="1624" y="2357"/>
                    <a:pt x="1722" y="2324"/>
                    <a:pt x="1820" y="2275"/>
                  </a:cubicBezTo>
                  <a:lnTo>
                    <a:pt x="1837" y="2275"/>
                  </a:lnTo>
                  <a:lnTo>
                    <a:pt x="1853" y="2259"/>
                  </a:lnTo>
                  <a:cubicBezTo>
                    <a:pt x="2148" y="2095"/>
                    <a:pt x="2312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9" y="948"/>
                  </a:cubicBezTo>
                  <a:cubicBezTo>
                    <a:pt x="968" y="1144"/>
                    <a:pt x="1066" y="1702"/>
                    <a:pt x="1476" y="1751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5"/>
                  </a:cubicBezTo>
                  <a:cubicBezTo>
                    <a:pt x="1929" y="1286"/>
                    <a:pt x="1956" y="1252"/>
                    <a:pt x="1993" y="1252"/>
                  </a:cubicBezTo>
                  <a:cubicBezTo>
                    <a:pt x="2049" y="1252"/>
                    <a:pt x="2128" y="1330"/>
                    <a:pt x="2148" y="1587"/>
                  </a:cubicBezTo>
                  <a:cubicBezTo>
                    <a:pt x="2165" y="1702"/>
                    <a:pt x="2132" y="1833"/>
                    <a:pt x="2083" y="1947"/>
                  </a:cubicBezTo>
                  <a:cubicBezTo>
                    <a:pt x="1935" y="2168"/>
                    <a:pt x="1695" y="2297"/>
                    <a:pt x="1434" y="2297"/>
                  </a:cubicBezTo>
                  <a:cubicBezTo>
                    <a:pt x="1405" y="2297"/>
                    <a:pt x="1375" y="2295"/>
                    <a:pt x="1345" y="2292"/>
                  </a:cubicBezTo>
                  <a:cubicBezTo>
                    <a:pt x="1335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5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9" y="1947"/>
                    <a:pt x="4836" y="4242"/>
                    <a:pt x="4328" y="5390"/>
                  </a:cubicBezTo>
                  <a:cubicBezTo>
                    <a:pt x="4066" y="6078"/>
                    <a:pt x="3607" y="6668"/>
                    <a:pt x="3017" y="7094"/>
                  </a:cubicBezTo>
                  <a:cubicBezTo>
                    <a:pt x="3623" y="6684"/>
                    <a:pt x="4115" y="6111"/>
                    <a:pt x="4410" y="5439"/>
                  </a:cubicBezTo>
                  <a:cubicBezTo>
                    <a:pt x="4951" y="4291"/>
                    <a:pt x="5295" y="1898"/>
                    <a:pt x="3459" y="554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19"/>
            <p:cNvSpPr/>
            <p:nvPr/>
          </p:nvSpPr>
          <p:spPr>
            <a:xfrm>
              <a:off x="8439703" y="4601911"/>
              <a:ext cx="170139" cy="267497"/>
            </a:xfrm>
            <a:custGeom>
              <a:rect b="b" l="l" r="r" t="t"/>
              <a:pathLst>
                <a:path extrusionOk="0" h="8196" w="5213">
                  <a:moveTo>
                    <a:pt x="1082" y="0"/>
                  </a:move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590" y="5589"/>
                    <a:pt x="4475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62" y="5803"/>
                    <a:pt x="3262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25" y="2787"/>
                  </a:cubicBezTo>
                  <a:cubicBezTo>
                    <a:pt x="2541" y="2639"/>
                    <a:pt x="2574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13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0" y="836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19"/>
            <p:cNvSpPr/>
            <p:nvPr/>
          </p:nvSpPr>
          <p:spPr>
            <a:xfrm>
              <a:off x="8361046" y="4568719"/>
              <a:ext cx="99022" cy="147685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1" y="2345"/>
                    <a:pt x="2689" y="2066"/>
                    <a:pt x="2443" y="1820"/>
                  </a:cubicBezTo>
                  <a:cubicBezTo>
                    <a:pt x="2312" y="1656"/>
                    <a:pt x="2296" y="1427"/>
                    <a:pt x="2427" y="1263"/>
                  </a:cubicBezTo>
                  <a:cubicBezTo>
                    <a:pt x="2427" y="1263"/>
                    <a:pt x="2382" y="1253"/>
                    <a:pt x="2319" y="1253"/>
                  </a:cubicBezTo>
                  <a:cubicBezTo>
                    <a:pt x="2154" y="1253"/>
                    <a:pt x="1864" y="1322"/>
                    <a:pt x="1935" y="1820"/>
                  </a:cubicBezTo>
                  <a:cubicBezTo>
                    <a:pt x="2033" y="2509"/>
                    <a:pt x="2083" y="2623"/>
                    <a:pt x="1870" y="2640"/>
                  </a:cubicBezTo>
                  <a:cubicBezTo>
                    <a:pt x="1860" y="2641"/>
                    <a:pt x="1850" y="2642"/>
                    <a:pt x="1842" y="2642"/>
                  </a:cubicBezTo>
                  <a:cubicBezTo>
                    <a:pt x="1646" y="2642"/>
                    <a:pt x="1708" y="2303"/>
                    <a:pt x="1755" y="2115"/>
                  </a:cubicBezTo>
                  <a:cubicBezTo>
                    <a:pt x="1820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19"/>
            <p:cNvSpPr/>
            <p:nvPr/>
          </p:nvSpPr>
          <p:spPr>
            <a:xfrm>
              <a:off x="8539215" y="4849042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49" y="1197"/>
                    <a:pt x="951" y="2476"/>
                  </a:cubicBezTo>
                  <a:cubicBezTo>
                    <a:pt x="853" y="3771"/>
                    <a:pt x="0" y="4262"/>
                    <a:pt x="0" y="4262"/>
                  </a:cubicBezTo>
                  <a:cubicBezTo>
                    <a:pt x="3590" y="2443"/>
                    <a:pt x="2295" y="788"/>
                    <a:pt x="1934" y="525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19"/>
            <p:cNvSpPr/>
            <p:nvPr/>
          </p:nvSpPr>
          <p:spPr>
            <a:xfrm>
              <a:off x="8541891" y="4934977"/>
              <a:ext cx="256824" cy="189330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6" y="957"/>
                  </a:cubicBezTo>
                  <a:cubicBezTo>
                    <a:pt x="1459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72" y="3367"/>
                  </a:cubicBezTo>
                  <a:cubicBezTo>
                    <a:pt x="4295" y="4121"/>
                    <a:pt x="4491" y="5334"/>
                    <a:pt x="5999" y="5711"/>
                  </a:cubicBezTo>
                  <a:cubicBezTo>
                    <a:pt x="6253" y="5774"/>
                    <a:pt x="6473" y="5801"/>
                    <a:pt x="6666" y="5801"/>
                  </a:cubicBezTo>
                  <a:cubicBezTo>
                    <a:pt x="7618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1" y="5212"/>
                    <a:pt x="7701" y="5241"/>
                    <a:pt x="7630" y="5241"/>
                  </a:cubicBezTo>
                  <a:cubicBezTo>
                    <a:pt x="7380" y="5241"/>
                    <a:pt x="7236" y="4878"/>
                    <a:pt x="7262" y="4137"/>
                  </a:cubicBezTo>
                  <a:cubicBezTo>
                    <a:pt x="7278" y="3170"/>
                    <a:pt x="6409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6" y="1728"/>
                    <a:pt x="3508" y="1580"/>
                    <a:pt x="4180" y="1384"/>
                  </a:cubicBezTo>
                  <a:cubicBezTo>
                    <a:pt x="4868" y="1187"/>
                    <a:pt x="4557" y="548"/>
                    <a:pt x="4557" y="548"/>
                  </a:cubicBezTo>
                  <a:lnTo>
                    <a:pt x="4557" y="548"/>
                  </a:lnTo>
                  <a:cubicBezTo>
                    <a:pt x="4505" y="588"/>
                    <a:pt x="4454" y="606"/>
                    <a:pt x="4399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19"/>
            <p:cNvSpPr/>
            <p:nvPr/>
          </p:nvSpPr>
          <p:spPr>
            <a:xfrm>
              <a:off x="8417248" y="5012132"/>
              <a:ext cx="250917" cy="205551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5" y="0"/>
                    <a:pt x="1373" y="1109"/>
                    <a:pt x="672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2" y="6232"/>
                    <a:pt x="279" y="6297"/>
                  </a:cubicBezTo>
                  <a:cubicBezTo>
                    <a:pt x="246" y="6133"/>
                    <a:pt x="230" y="5970"/>
                    <a:pt x="230" y="5789"/>
                  </a:cubicBezTo>
                  <a:cubicBezTo>
                    <a:pt x="230" y="4920"/>
                    <a:pt x="410" y="4068"/>
                    <a:pt x="738" y="3249"/>
                  </a:cubicBezTo>
                  <a:cubicBezTo>
                    <a:pt x="1147" y="2249"/>
                    <a:pt x="1869" y="1429"/>
                    <a:pt x="2819" y="888"/>
                  </a:cubicBezTo>
                  <a:cubicBezTo>
                    <a:pt x="3365" y="575"/>
                    <a:pt x="4076" y="326"/>
                    <a:pt x="4780" y="326"/>
                  </a:cubicBezTo>
                  <a:cubicBezTo>
                    <a:pt x="5367" y="326"/>
                    <a:pt x="5949" y="499"/>
                    <a:pt x="6425" y="954"/>
                  </a:cubicBezTo>
                  <a:cubicBezTo>
                    <a:pt x="7474" y="1872"/>
                    <a:pt x="7147" y="3773"/>
                    <a:pt x="5934" y="4085"/>
                  </a:cubicBezTo>
                  <a:cubicBezTo>
                    <a:pt x="5804" y="4119"/>
                    <a:pt x="5669" y="4135"/>
                    <a:pt x="5536" y="4135"/>
                  </a:cubicBezTo>
                  <a:cubicBezTo>
                    <a:pt x="5097" y="4135"/>
                    <a:pt x="4668" y="3956"/>
                    <a:pt x="4442" y="3642"/>
                  </a:cubicBezTo>
                  <a:cubicBezTo>
                    <a:pt x="4147" y="3232"/>
                    <a:pt x="4147" y="2691"/>
                    <a:pt x="4409" y="2265"/>
                  </a:cubicBezTo>
                  <a:cubicBezTo>
                    <a:pt x="4601" y="1994"/>
                    <a:pt x="4918" y="1840"/>
                    <a:pt x="5241" y="1840"/>
                  </a:cubicBezTo>
                  <a:cubicBezTo>
                    <a:pt x="5387" y="1840"/>
                    <a:pt x="5534" y="1871"/>
                    <a:pt x="5671" y="1937"/>
                  </a:cubicBezTo>
                  <a:cubicBezTo>
                    <a:pt x="5835" y="2036"/>
                    <a:pt x="5950" y="2200"/>
                    <a:pt x="5950" y="2396"/>
                  </a:cubicBezTo>
                  <a:cubicBezTo>
                    <a:pt x="5950" y="2396"/>
                    <a:pt x="5950" y="2545"/>
                    <a:pt x="5865" y="2545"/>
                  </a:cubicBezTo>
                  <a:cubicBezTo>
                    <a:pt x="5861" y="2545"/>
                    <a:pt x="5856" y="2545"/>
                    <a:pt x="5852" y="2544"/>
                  </a:cubicBezTo>
                  <a:cubicBezTo>
                    <a:pt x="5753" y="2527"/>
                    <a:pt x="5786" y="2396"/>
                    <a:pt x="5524" y="2331"/>
                  </a:cubicBezTo>
                  <a:cubicBezTo>
                    <a:pt x="5493" y="2324"/>
                    <a:pt x="5462" y="2320"/>
                    <a:pt x="5432" y="2320"/>
                  </a:cubicBezTo>
                  <a:cubicBezTo>
                    <a:pt x="5177" y="2320"/>
                    <a:pt x="4973" y="2558"/>
                    <a:pt x="5032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2" y="3088"/>
                    <a:pt x="5934" y="2986"/>
                  </a:cubicBezTo>
                  <a:cubicBezTo>
                    <a:pt x="5999" y="2904"/>
                    <a:pt x="6048" y="2822"/>
                    <a:pt x="6081" y="2740"/>
                  </a:cubicBezTo>
                  <a:cubicBezTo>
                    <a:pt x="6180" y="2429"/>
                    <a:pt x="6048" y="2085"/>
                    <a:pt x="5770" y="1921"/>
                  </a:cubicBezTo>
                  <a:cubicBezTo>
                    <a:pt x="5592" y="1814"/>
                    <a:pt x="5400" y="1763"/>
                    <a:pt x="5211" y="1763"/>
                  </a:cubicBezTo>
                  <a:cubicBezTo>
                    <a:pt x="4876" y="1763"/>
                    <a:pt x="4553" y="1923"/>
                    <a:pt x="4344" y="2216"/>
                  </a:cubicBezTo>
                  <a:cubicBezTo>
                    <a:pt x="4032" y="2658"/>
                    <a:pt x="4032" y="3249"/>
                    <a:pt x="4344" y="3691"/>
                  </a:cubicBezTo>
                  <a:cubicBezTo>
                    <a:pt x="4613" y="4062"/>
                    <a:pt x="5092" y="4264"/>
                    <a:pt x="5577" y="4264"/>
                  </a:cubicBezTo>
                  <a:cubicBezTo>
                    <a:pt x="5713" y="4264"/>
                    <a:pt x="5850" y="4248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19"/>
            <p:cNvSpPr/>
            <p:nvPr/>
          </p:nvSpPr>
          <p:spPr>
            <a:xfrm>
              <a:off x="8430075" y="5075024"/>
              <a:ext cx="99218" cy="106823"/>
            </a:xfrm>
            <a:custGeom>
              <a:rect b="b" l="l" r="r" t="t"/>
              <a:pathLst>
                <a:path extrusionOk="0" h="3273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19"/>
            <p:cNvSpPr/>
            <p:nvPr/>
          </p:nvSpPr>
          <p:spPr>
            <a:xfrm>
              <a:off x="8557916" y="5067322"/>
              <a:ext cx="170172" cy="147065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17" y="1771"/>
                  </a:cubicBezTo>
                  <a:cubicBezTo>
                    <a:pt x="2689" y="2852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8" y="4506"/>
                  </a:cubicBezTo>
                  <a:cubicBezTo>
                    <a:pt x="2167" y="4506"/>
                    <a:pt x="2490" y="4419"/>
                    <a:pt x="2738" y="4164"/>
                  </a:cubicBezTo>
                  <a:cubicBezTo>
                    <a:pt x="3279" y="3574"/>
                    <a:pt x="3164" y="2967"/>
                    <a:pt x="3148" y="2672"/>
                  </a:cubicBezTo>
                  <a:cubicBezTo>
                    <a:pt x="3116" y="2385"/>
                    <a:pt x="3069" y="1851"/>
                    <a:pt x="3337" y="1851"/>
                  </a:cubicBezTo>
                  <a:cubicBezTo>
                    <a:pt x="3345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58" y="2754"/>
                    <a:pt x="3541" y="3049"/>
                    <a:pt x="4164" y="3229"/>
                  </a:cubicBezTo>
                  <a:cubicBezTo>
                    <a:pt x="4509" y="3311"/>
                    <a:pt x="4820" y="3475"/>
                    <a:pt x="5082" y="3721"/>
                  </a:cubicBezTo>
                  <a:cubicBezTo>
                    <a:pt x="4968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4" y="672"/>
                  </a:cubicBezTo>
                  <a:cubicBezTo>
                    <a:pt x="3328" y="427"/>
                    <a:pt x="3197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19"/>
            <p:cNvSpPr/>
            <p:nvPr/>
          </p:nvSpPr>
          <p:spPr>
            <a:xfrm>
              <a:off x="8659582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lnTo>
                    <a:pt x="328" y="1"/>
                  </a:lnTo>
                  <a:cubicBezTo>
                    <a:pt x="345" y="181"/>
                    <a:pt x="328" y="378"/>
                    <a:pt x="279" y="558"/>
                  </a:cubicBezTo>
                  <a:cubicBezTo>
                    <a:pt x="181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0" y="1296"/>
                  </a:cubicBezTo>
                  <a:cubicBezTo>
                    <a:pt x="1295" y="919"/>
                    <a:pt x="1115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19"/>
            <p:cNvSpPr/>
            <p:nvPr/>
          </p:nvSpPr>
          <p:spPr>
            <a:xfrm>
              <a:off x="8661181" y="4884323"/>
              <a:ext cx="226863" cy="159532"/>
            </a:xfrm>
            <a:custGeom>
              <a:rect b="b" l="l" r="r" t="t"/>
              <a:pathLst>
                <a:path extrusionOk="0" h="4888" w="6951">
                  <a:moveTo>
                    <a:pt x="1933" y="1"/>
                  </a:moveTo>
                  <a:cubicBezTo>
                    <a:pt x="1052" y="1"/>
                    <a:pt x="588" y="827"/>
                    <a:pt x="705" y="1362"/>
                  </a:cubicBezTo>
                  <a:cubicBezTo>
                    <a:pt x="825" y="1974"/>
                    <a:pt x="1434" y="2002"/>
                    <a:pt x="1541" y="2002"/>
                  </a:cubicBezTo>
                  <a:cubicBezTo>
                    <a:pt x="1552" y="2002"/>
                    <a:pt x="1558" y="2001"/>
                    <a:pt x="1558" y="2001"/>
                  </a:cubicBezTo>
                  <a:cubicBezTo>
                    <a:pt x="1295" y="1903"/>
                    <a:pt x="1181" y="1592"/>
                    <a:pt x="1312" y="1329"/>
                  </a:cubicBezTo>
                  <a:cubicBezTo>
                    <a:pt x="1349" y="1265"/>
                    <a:pt x="1392" y="1241"/>
                    <a:pt x="1439" y="1241"/>
                  </a:cubicBezTo>
                  <a:cubicBezTo>
                    <a:pt x="1537" y="1241"/>
                    <a:pt x="1654" y="1345"/>
                    <a:pt x="1787" y="1411"/>
                  </a:cubicBezTo>
                  <a:cubicBezTo>
                    <a:pt x="1825" y="1430"/>
                    <a:pt x="1861" y="1439"/>
                    <a:pt x="1895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37" y="959"/>
                    <a:pt x="2346" y="817"/>
                    <a:pt x="2534" y="817"/>
                  </a:cubicBezTo>
                  <a:cubicBezTo>
                    <a:pt x="2652" y="817"/>
                    <a:pt x="2801" y="873"/>
                    <a:pt x="2984" y="1018"/>
                  </a:cubicBezTo>
                  <a:cubicBezTo>
                    <a:pt x="3475" y="1395"/>
                    <a:pt x="3164" y="2149"/>
                    <a:pt x="3164" y="2149"/>
                  </a:cubicBezTo>
                  <a:cubicBezTo>
                    <a:pt x="3164" y="2149"/>
                    <a:pt x="3164" y="1526"/>
                    <a:pt x="2738" y="1477"/>
                  </a:cubicBezTo>
                  <a:cubicBezTo>
                    <a:pt x="2690" y="1463"/>
                    <a:pt x="2643" y="1457"/>
                    <a:pt x="2597" y="1457"/>
                  </a:cubicBezTo>
                  <a:cubicBezTo>
                    <a:pt x="2419" y="1457"/>
                    <a:pt x="2259" y="1554"/>
                    <a:pt x="2181" y="1723"/>
                  </a:cubicBezTo>
                  <a:cubicBezTo>
                    <a:pt x="2443" y="1723"/>
                    <a:pt x="2459" y="2100"/>
                    <a:pt x="2312" y="2296"/>
                  </a:cubicBezTo>
                  <a:cubicBezTo>
                    <a:pt x="2164" y="2509"/>
                    <a:pt x="2213" y="2641"/>
                    <a:pt x="2361" y="2739"/>
                  </a:cubicBezTo>
                  <a:cubicBezTo>
                    <a:pt x="2492" y="2821"/>
                    <a:pt x="2705" y="2804"/>
                    <a:pt x="2525" y="3181"/>
                  </a:cubicBezTo>
                  <a:cubicBezTo>
                    <a:pt x="2344" y="3558"/>
                    <a:pt x="1640" y="3558"/>
                    <a:pt x="1640" y="3558"/>
                  </a:cubicBezTo>
                  <a:cubicBezTo>
                    <a:pt x="1787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59" y="3231"/>
                    <a:pt x="1295" y="3280"/>
                  </a:cubicBezTo>
                  <a:cubicBezTo>
                    <a:pt x="1000" y="3378"/>
                    <a:pt x="1017" y="3280"/>
                    <a:pt x="754" y="3509"/>
                  </a:cubicBezTo>
                  <a:cubicBezTo>
                    <a:pt x="623" y="3624"/>
                    <a:pt x="435" y="3653"/>
                    <a:pt x="279" y="3653"/>
                  </a:cubicBezTo>
                  <a:cubicBezTo>
                    <a:pt x="123" y="3653"/>
                    <a:pt x="1" y="3624"/>
                    <a:pt x="0" y="3624"/>
                  </a:cubicBezTo>
                  <a:lnTo>
                    <a:pt x="0" y="3624"/>
                  </a:lnTo>
                  <a:cubicBezTo>
                    <a:pt x="181" y="3722"/>
                    <a:pt x="377" y="3788"/>
                    <a:pt x="574" y="3804"/>
                  </a:cubicBezTo>
                  <a:cubicBezTo>
                    <a:pt x="1017" y="3837"/>
                    <a:pt x="1459" y="3903"/>
                    <a:pt x="1885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1" y="4887"/>
                    <a:pt x="4754" y="4888"/>
                    <a:pt x="4786" y="4888"/>
                  </a:cubicBezTo>
                  <a:cubicBezTo>
                    <a:pt x="5210" y="4888"/>
                    <a:pt x="5619" y="4789"/>
                    <a:pt x="6000" y="4591"/>
                  </a:cubicBezTo>
                  <a:cubicBezTo>
                    <a:pt x="6737" y="4099"/>
                    <a:pt x="6950" y="3100"/>
                    <a:pt x="6459" y="2362"/>
                  </a:cubicBezTo>
                  <a:cubicBezTo>
                    <a:pt x="6236" y="2024"/>
                    <a:pt x="5876" y="1868"/>
                    <a:pt x="5536" y="1868"/>
                  </a:cubicBezTo>
                  <a:cubicBezTo>
                    <a:pt x="5200" y="1868"/>
                    <a:pt x="4884" y="2020"/>
                    <a:pt x="4738" y="2296"/>
                  </a:cubicBezTo>
                  <a:cubicBezTo>
                    <a:pt x="4492" y="2624"/>
                    <a:pt x="4541" y="3083"/>
                    <a:pt x="4836" y="3378"/>
                  </a:cubicBezTo>
                  <a:cubicBezTo>
                    <a:pt x="4852" y="3395"/>
                    <a:pt x="4869" y="3411"/>
                    <a:pt x="4901" y="3427"/>
                  </a:cubicBezTo>
                  <a:cubicBezTo>
                    <a:pt x="4901" y="3427"/>
                    <a:pt x="4918" y="3444"/>
                    <a:pt x="4934" y="3460"/>
                  </a:cubicBezTo>
                  <a:cubicBezTo>
                    <a:pt x="5036" y="3519"/>
                    <a:pt x="5163" y="3550"/>
                    <a:pt x="5286" y="3550"/>
                  </a:cubicBezTo>
                  <a:cubicBezTo>
                    <a:pt x="5540" y="3550"/>
                    <a:pt x="5781" y="3419"/>
                    <a:pt x="5770" y="3132"/>
                  </a:cubicBezTo>
                  <a:cubicBezTo>
                    <a:pt x="5784" y="2938"/>
                    <a:pt x="5627" y="2856"/>
                    <a:pt x="5451" y="2856"/>
                  </a:cubicBezTo>
                  <a:cubicBezTo>
                    <a:pt x="5196" y="2856"/>
                    <a:pt x="4900" y="3028"/>
                    <a:pt x="5016" y="3280"/>
                  </a:cubicBezTo>
                  <a:cubicBezTo>
                    <a:pt x="5016" y="3304"/>
                    <a:pt x="5016" y="3333"/>
                    <a:pt x="4990" y="3333"/>
                  </a:cubicBezTo>
                  <a:cubicBezTo>
                    <a:pt x="4963" y="3333"/>
                    <a:pt x="4910" y="3304"/>
                    <a:pt x="4803" y="3214"/>
                  </a:cubicBezTo>
                  <a:cubicBezTo>
                    <a:pt x="4688" y="3100"/>
                    <a:pt x="4623" y="2952"/>
                    <a:pt x="4623" y="2804"/>
                  </a:cubicBezTo>
                  <a:cubicBezTo>
                    <a:pt x="4623" y="2624"/>
                    <a:pt x="4688" y="2460"/>
                    <a:pt x="4803" y="2313"/>
                  </a:cubicBezTo>
                  <a:cubicBezTo>
                    <a:pt x="4928" y="2078"/>
                    <a:pt x="5195" y="1955"/>
                    <a:pt x="5483" y="1955"/>
                  </a:cubicBezTo>
                  <a:cubicBezTo>
                    <a:pt x="5798" y="1955"/>
                    <a:pt x="6138" y="2103"/>
                    <a:pt x="6344" y="2411"/>
                  </a:cubicBezTo>
                  <a:lnTo>
                    <a:pt x="6360" y="2444"/>
                  </a:lnTo>
                  <a:cubicBezTo>
                    <a:pt x="6573" y="2854"/>
                    <a:pt x="6557" y="3345"/>
                    <a:pt x="6328" y="3755"/>
                  </a:cubicBezTo>
                  <a:cubicBezTo>
                    <a:pt x="6048" y="4259"/>
                    <a:pt x="5409" y="4609"/>
                    <a:pt x="4579" y="4609"/>
                  </a:cubicBezTo>
                  <a:cubicBezTo>
                    <a:pt x="4192" y="4609"/>
                    <a:pt x="3764" y="4533"/>
                    <a:pt x="3312" y="4362"/>
                  </a:cubicBezTo>
                  <a:cubicBezTo>
                    <a:pt x="3262" y="4345"/>
                    <a:pt x="3033" y="4263"/>
                    <a:pt x="2885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5" y="3313"/>
                    <a:pt x="4147" y="838"/>
                    <a:pt x="2689" y="182"/>
                  </a:cubicBezTo>
                  <a:cubicBezTo>
                    <a:pt x="2411" y="55"/>
                    <a:pt x="2159" y="1"/>
                    <a:pt x="19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19"/>
            <p:cNvSpPr/>
            <p:nvPr/>
          </p:nvSpPr>
          <p:spPr>
            <a:xfrm>
              <a:off x="8771398" y="4970486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36" y="2640"/>
                    <a:pt x="2213" y="3033"/>
                  </a:cubicBezTo>
                  <a:cubicBezTo>
                    <a:pt x="2379" y="3221"/>
                    <a:pt x="2551" y="3278"/>
                    <a:pt x="2710" y="3278"/>
                  </a:cubicBezTo>
                  <a:cubicBezTo>
                    <a:pt x="2897" y="3278"/>
                    <a:pt x="3065" y="3200"/>
                    <a:pt x="3180" y="3164"/>
                  </a:cubicBezTo>
                  <a:cubicBezTo>
                    <a:pt x="3203" y="3157"/>
                    <a:pt x="3228" y="3154"/>
                    <a:pt x="3252" y="3154"/>
                  </a:cubicBezTo>
                  <a:cubicBezTo>
                    <a:pt x="3346" y="3154"/>
                    <a:pt x="3439" y="3204"/>
                    <a:pt x="3491" y="3295"/>
                  </a:cubicBezTo>
                  <a:cubicBezTo>
                    <a:pt x="3524" y="3099"/>
                    <a:pt x="3475" y="2885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6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19"/>
            <p:cNvSpPr/>
            <p:nvPr/>
          </p:nvSpPr>
          <p:spPr>
            <a:xfrm>
              <a:off x="8577205" y="4728447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04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6" y="2139"/>
                    <a:pt x="1016" y="2352"/>
                  </a:cubicBezTo>
                  <a:cubicBezTo>
                    <a:pt x="1147" y="2417"/>
                    <a:pt x="1287" y="2450"/>
                    <a:pt x="1424" y="2450"/>
                  </a:cubicBezTo>
                  <a:cubicBezTo>
                    <a:pt x="1561" y="2450"/>
                    <a:pt x="1697" y="2417"/>
                    <a:pt x="1819" y="2352"/>
                  </a:cubicBezTo>
                  <a:lnTo>
                    <a:pt x="1852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00" y="2221"/>
                  </a:lnTo>
                  <a:cubicBezTo>
                    <a:pt x="2033" y="2204"/>
                    <a:pt x="2049" y="2171"/>
                    <a:pt x="2065" y="2155"/>
                  </a:cubicBezTo>
                  <a:cubicBezTo>
                    <a:pt x="2229" y="1975"/>
                    <a:pt x="2311" y="1745"/>
                    <a:pt x="2278" y="1499"/>
                  </a:cubicBezTo>
                  <a:cubicBezTo>
                    <a:pt x="2246" y="1167"/>
                    <a:pt x="2039" y="1024"/>
                    <a:pt x="1845" y="1024"/>
                  </a:cubicBezTo>
                  <a:cubicBezTo>
                    <a:pt x="1742" y="1024"/>
                    <a:pt x="1642" y="1065"/>
                    <a:pt x="1574" y="1139"/>
                  </a:cubicBezTo>
                  <a:cubicBezTo>
                    <a:pt x="1410" y="1303"/>
                    <a:pt x="1442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82" y="2024"/>
                    <a:pt x="1967" y="2204"/>
                    <a:pt x="1803" y="2303"/>
                  </a:cubicBezTo>
                  <a:cubicBezTo>
                    <a:pt x="1689" y="2348"/>
                    <a:pt x="1571" y="2373"/>
                    <a:pt x="1455" y="2373"/>
                  </a:cubicBezTo>
                  <a:cubicBezTo>
                    <a:pt x="1321" y="2373"/>
                    <a:pt x="1188" y="2340"/>
                    <a:pt x="1065" y="2270"/>
                  </a:cubicBezTo>
                  <a:cubicBezTo>
                    <a:pt x="525" y="2057"/>
                    <a:pt x="164" y="1106"/>
                    <a:pt x="803" y="565"/>
                  </a:cubicBezTo>
                  <a:cubicBezTo>
                    <a:pt x="1049" y="319"/>
                    <a:pt x="1377" y="172"/>
                    <a:pt x="1738" y="172"/>
                  </a:cubicBezTo>
                  <a:cubicBezTo>
                    <a:pt x="2492" y="204"/>
                    <a:pt x="3311" y="762"/>
                    <a:pt x="3442" y="2221"/>
                  </a:cubicBezTo>
                  <a:cubicBezTo>
                    <a:pt x="3491" y="2761"/>
                    <a:pt x="3426" y="3319"/>
                    <a:pt x="3278" y="3860"/>
                  </a:cubicBezTo>
                  <a:cubicBezTo>
                    <a:pt x="3147" y="4302"/>
                    <a:pt x="2950" y="4745"/>
                    <a:pt x="2688" y="5122"/>
                  </a:cubicBezTo>
                  <a:cubicBezTo>
                    <a:pt x="2278" y="5614"/>
                    <a:pt x="1770" y="6007"/>
                    <a:pt x="1197" y="6286"/>
                  </a:cubicBezTo>
                  <a:cubicBezTo>
                    <a:pt x="1819" y="6040"/>
                    <a:pt x="2360" y="5646"/>
                    <a:pt x="2787" y="5122"/>
                  </a:cubicBezTo>
                  <a:cubicBezTo>
                    <a:pt x="3541" y="4269"/>
                    <a:pt x="4458" y="2253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19"/>
            <p:cNvSpPr/>
            <p:nvPr/>
          </p:nvSpPr>
          <p:spPr>
            <a:xfrm>
              <a:off x="8052916" y="5561193"/>
              <a:ext cx="295337" cy="205975"/>
            </a:xfrm>
            <a:custGeom>
              <a:rect b="b" l="l" r="r" t="t"/>
              <a:pathLst>
                <a:path extrusionOk="0" h="6311" w="9049">
                  <a:moveTo>
                    <a:pt x="2012" y="1"/>
                  </a:moveTo>
                  <a:cubicBezTo>
                    <a:pt x="1092" y="1"/>
                    <a:pt x="66" y="653"/>
                    <a:pt x="33" y="1850"/>
                  </a:cubicBezTo>
                  <a:cubicBezTo>
                    <a:pt x="1" y="2718"/>
                    <a:pt x="476" y="3522"/>
                    <a:pt x="1230" y="3931"/>
                  </a:cubicBezTo>
                  <a:cubicBezTo>
                    <a:pt x="1742" y="4182"/>
                    <a:pt x="2308" y="4287"/>
                    <a:pt x="2885" y="4287"/>
                  </a:cubicBezTo>
                  <a:cubicBezTo>
                    <a:pt x="3212" y="4287"/>
                    <a:pt x="3542" y="4253"/>
                    <a:pt x="3869" y="4194"/>
                  </a:cubicBezTo>
                  <a:cubicBezTo>
                    <a:pt x="4754" y="3948"/>
                    <a:pt x="5574" y="3620"/>
                    <a:pt x="6377" y="3423"/>
                  </a:cubicBezTo>
                  <a:cubicBezTo>
                    <a:pt x="6583" y="3370"/>
                    <a:pt x="6792" y="3343"/>
                    <a:pt x="6996" y="3343"/>
                  </a:cubicBezTo>
                  <a:cubicBezTo>
                    <a:pt x="7607" y="3343"/>
                    <a:pt x="8180" y="3580"/>
                    <a:pt x="8524" y="4046"/>
                  </a:cubicBezTo>
                  <a:cubicBezTo>
                    <a:pt x="8950" y="4636"/>
                    <a:pt x="8999" y="5571"/>
                    <a:pt x="8458" y="5964"/>
                  </a:cubicBezTo>
                  <a:cubicBezTo>
                    <a:pt x="8245" y="6126"/>
                    <a:pt x="7987" y="6201"/>
                    <a:pt x="7738" y="6201"/>
                  </a:cubicBezTo>
                  <a:cubicBezTo>
                    <a:pt x="7357" y="6201"/>
                    <a:pt x="6994" y="6025"/>
                    <a:pt x="6836" y="5718"/>
                  </a:cubicBezTo>
                  <a:cubicBezTo>
                    <a:pt x="6524" y="5226"/>
                    <a:pt x="6770" y="4571"/>
                    <a:pt x="7229" y="4440"/>
                  </a:cubicBezTo>
                  <a:cubicBezTo>
                    <a:pt x="7321" y="4403"/>
                    <a:pt x="7416" y="4385"/>
                    <a:pt x="7511" y="4385"/>
                  </a:cubicBezTo>
                  <a:cubicBezTo>
                    <a:pt x="7754" y="4385"/>
                    <a:pt x="7989" y="4501"/>
                    <a:pt x="8131" y="4702"/>
                  </a:cubicBezTo>
                  <a:cubicBezTo>
                    <a:pt x="8229" y="4882"/>
                    <a:pt x="8245" y="5095"/>
                    <a:pt x="8180" y="5275"/>
                  </a:cubicBezTo>
                  <a:cubicBezTo>
                    <a:pt x="8167" y="5314"/>
                    <a:pt x="8113" y="5394"/>
                    <a:pt x="8059" y="5394"/>
                  </a:cubicBezTo>
                  <a:cubicBezTo>
                    <a:pt x="8045" y="5394"/>
                    <a:pt x="8030" y="5388"/>
                    <a:pt x="8016" y="5374"/>
                  </a:cubicBezTo>
                  <a:cubicBezTo>
                    <a:pt x="7967" y="5325"/>
                    <a:pt x="8016" y="4964"/>
                    <a:pt x="7655" y="4915"/>
                  </a:cubicBezTo>
                  <a:cubicBezTo>
                    <a:pt x="7641" y="4913"/>
                    <a:pt x="7626" y="4912"/>
                    <a:pt x="7613" y="4912"/>
                  </a:cubicBezTo>
                  <a:cubicBezTo>
                    <a:pt x="7269" y="4912"/>
                    <a:pt x="7161" y="5478"/>
                    <a:pt x="7508" y="5620"/>
                  </a:cubicBezTo>
                  <a:cubicBezTo>
                    <a:pt x="7581" y="5652"/>
                    <a:pt x="7656" y="5668"/>
                    <a:pt x="7729" y="5668"/>
                  </a:cubicBezTo>
                  <a:cubicBezTo>
                    <a:pt x="7951" y="5668"/>
                    <a:pt x="8155" y="5526"/>
                    <a:pt x="8229" y="5292"/>
                  </a:cubicBezTo>
                  <a:cubicBezTo>
                    <a:pt x="8229" y="5292"/>
                    <a:pt x="8229" y="5275"/>
                    <a:pt x="8229" y="5275"/>
                  </a:cubicBezTo>
                  <a:lnTo>
                    <a:pt x="8245" y="5226"/>
                  </a:lnTo>
                  <a:lnTo>
                    <a:pt x="8245" y="5210"/>
                  </a:lnTo>
                  <a:cubicBezTo>
                    <a:pt x="8262" y="5095"/>
                    <a:pt x="8262" y="4964"/>
                    <a:pt x="8229" y="4833"/>
                  </a:cubicBezTo>
                  <a:cubicBezTo>
                    <a:pt x="8104" y="4521"/>
                    <a:pt x="7809" y="4333"/>
                    <a:pt x="7494" y="4333"/>
                  </a:cubicBezTo>
                  <a:cubicBezTo>
                    <a:pt x="7395" y="4333"/>
                    <a:pt x="7294" y="4351"/>
                    <a:pt x="7196" y="4390"/>
                  </a:cubicBezTo>
                  <a:cubicBezTo>
                    <a:pt x="6705" y="4521"/>
                    <a:pt x="6410" y="5210"/>
                    <a:pt x="6754" y="5767"/>
                  </a:cubicBezTo>
                  <a:cubicBezTo>
                    <a:pt x="6925" y="6110"/>
                    <a:pt x="7327" y="6310"/>
                    <a:pt x="7747" y="6310"/>
                  </a:cubicBezTo>
                  <a:cubicBezTo>
                    <a:pt x="8010" y="6310"/>
                    <a:pt x="8281" y="6232"/>
                    <a:pt x="8508" y="6062"/>
                  </a:cubicBezTo>
                  <a:cubicBezTo>
                    <a:pt x="8950" y="5734"/>
                    <a:pt x="9049" y="5128"/>
                    <a:pt x="8917" y="4571"/>
                  </a:cubicBezTo>
                  <a:cubicBezTo>
                    <a:pt x="8835" y="4046"/>
                    <a:pt x="8458" y="3161"/>
                    <a:pt x="7213" y="2882"/>
                  </a:cubicBezTo>
                  <a:cubicBezTo>
                    <a:pt x="7067" y="2850"/>
                    <a:pt x="6919" y="2835"/>
                    <a:pt x="6768" y="2835"/>
                  </a:cubicBezTo>
                  <a:cubicBezTo>
                    <a:pt x="5438" y="2835"/>
                    <a:pt x="3897" y="3973"/>
                    <a:pt x="2312" y="3973"/>
                  </a:cubicBezTo>
                  <a:cubicBezTo>
                    <a:pt x="2089" y="3973"/>
                    <a:pt x="1864" y="3950"/>
                    <a:pt x="1640" y="3899"/>
                  </a:cubicBezTo>
                  <a:cubicBezTo>
                    <a:pt x="1558" y="3866"/>
                    <a:pt x="1459" y="3849"/>
                    <a:pt x="1377" y="3817"/>
                  </a:cubicBezTo>
                  <a:lnTo>
                    <a:pt x="1312" y="3784"/>
                  </a:lnTo>
                  <a:cubicBezTo>
                    <a:pt x="607" y="3407"/>
                    <a:pt x="164" y="2669"/>
                    <a:pt x="181" y="1850"/>
                  </a:cubicBezTo>
                  <a:cubicBezTo>
                    <a:pt x="203" y="732"/>
                    <a:pt x="1174" y="107"/>
                    <a:pt x="2045" y="107"/>
                  </a:cubicBezTo>
                  <a:cubicBezTo>
                    <a:pt x="2464" y="107"/>
                    <a:pt x="2859" y="251"/>
                    <a:pt x="3115" y="555"/>
                  </a:cubicBezTo>
                  <a:cubicBezTo>
                    <a:pt x="3574" y="1014"/>
                    <a:pt x="3525" y="1768"/>
                    <a:pt x="3033" y="2178"/>
                  </a:cubicBezTo>
                  <a:cubicBezTo>
                    <a:pt x="2951" y="2227"/>
                    <a:pt x="2853" y="2276"/>
                    <a:pt x="2771" y="2292"/>
                  </a:cubicBezTo>
                  <a:cubicBezTo>
                    <a:pt x="2700" y="2311"/>
                    <a:pt x="2629" y="2320"/>
                    <a:pt x="2558" y="2320"/>
                  </a:cubicBezTo>
                  <a:cubicBezTo>
                    <a:pt x="2380" y="2320"/>
                    <a:pt x="2206" y="2262"/>
                    <a:pt x="2066" y="2145"/>
                  </a:cubicBezTo>
                  <a:cubicBezTo>
                    <a:pt x="1935" y="2063"/>
                    <a:pt x="1886" y="1915"/>
                    <a:pt x="1935" y="1768"/>
                  </a:cubicBezTo>
                  <a:lnTo>
                    <a:pt x="1935" y="1768"/>
                  </a:lnTo>
                  <a:cubicBezTo>
                    <a:pt x="2007" y="1851"/>
                    <a:pt x="2100" y="1894"/>
                    <a:pt x="2195" y="1894"/>
                  </a:cubicBezTo>
                  <a:cubicBezTo>
                    <a:pt x="2250" y="1894"/>
                    <a:pt x="2307" y="1880"/>
                    <a:pt x="2361" y="1850"/>
                  </a:cubicBezTo>
                  <a:cubicBezTo>
                    <a:pt x="2607" y="1719"/>
                    <a:pt x="2541" y="1309"/>
                    <a:pt x="2213" y="1227"/>
                  </a:cubicBezTo>
                  <a:cubicBezTo>
                    <a:pt x="2182" y="1217"/>
                    <a:pt x="2150" y="1213"/>
                    <a:pt x="2119" y="1213"/>
                  </a:cubicBezTo>
                  <a:cubicBezTo>
                    <a:pt x="1781" y="1213"/>
                    <a:pt x="1511" y="1756"/>
                    <a:pt x="1902" y="2161"/>
                  </a:cubicBezTo>
                  <a:cubicBezTo>
                    <a:pt x="2063" y="2322"/>
                    <a:pt x="2270" y="2399"/>
                    <a:pt x="2488" y="2399"/>
                  </a:cubicBezTo>
                  <a:cubicBezTo>
                    <a:pt x="2560" y="2399"/>
                    <a:pt x="2632" y="2390"/>
                    <a:pt x="2705" y="2374"/>
                  </a:cubicBezTo>
                  <a:cubicBezTo>
                    <a:pt x="2738" y="2358"/>
                    <a:pt x="2754" y="2358"/>
                    <a:pt x="2787" y="2341"/>
                  </a:cubicBezTo>
                  <a:lnTo>
                    <a:pt x="2869" y="2325"/>
                  </a:lnTo>
                  <a:lnTo>
                    <a:pt x="2902" y="2309"/>
                  </a:lnTo>
                  <a:cubicBezTo>
                    <a:pt x="3049" y="2243"/>
                    <a:pt x="3180" y="2145"/>
                    <a:pt x="3262" y="1997"/>
                  </a:cubicBezTo>
                  <a:cubicBezTo>
                    <a:pt x="3590" y="1538"/>
                    <a:pt x="3557" y="915"/>
                    <a:pt x="3164" y="489"/>
                  </a:cubicBezTo>
                  <a:cubicBezTo>
                    <a:pt x="2893" y="159"/>
                    <a:pt x="2466" y="1"/>
                    <a:pt x="201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19"/>
            <p:cNvSpPr/>
            <p:nvPr/>
          </p:nvSpPr>
          <p:spPr>
            <a:xfrm>
              <a:off x="8103210" y="5678165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5511" y="0"/>
                  </a:moveTo>
                  <a:cubicBezTo>
                    <a:pt x="5261" y="0"/>
                    <a:pt x="4964" y="44"/>
                    <a:pt x="4623" y="167"/>
                  </a:cubicBezTo>
                  <a:cubicBezTo>
                    <a:pt x="3779" y="468"/>
                    <a:pt x="2592" y="1029"/>
                    <a:pt x="1426" y="1029"/>
                  </a:cubicBezTo>
                  <a:cubicBezTo>
                    <a:pt x="938" y="1029"/>
                    <a:pt x="454" y="931"/>
                    <a:pt x="0" y="675"/>
                  </a:cubicBezTo>
                  <a:lnTo>
                    <a:pt x="0" y="675"/>
                  </a:lnTo>
                  <a:cubicBezTo>
                    <a:pt x="0" y="675"/>
                    <a:pt x="555" y="1335"/>
                    <a:pt x="1321" y="1335"/>
                  </a:cubicBezTo>
                  <a:cubicBezTo>
                    <a:pt x="1355" y="1335"/>
                    <a:pt x="1391" y="1334"/>
                    <a:pt x="1426" y="1331"/>
                  </a:cubicBezTo>
                  <a:cubicBezTo>
                    <a:pt x="1938" y="1295"/>
                    <a:pt x="2173" y="1164"/>
                    <a:pt x="2308" y="1164"/>
                  </a:cubicBezTo>
                  <a:cubicBezTo>
                    <a:pt x="2358" y="1164"/>
                    <a:pt x="2395" y="1183"/>
                    <a:pt x="2426" y="1233"/>
                  </a:cubicBezTo>
                  <a:cubicBezTo>
                    <a:pt x="2499" y="1317"/>
                    <a:pt x="2411" y="1366"/>
                    <a:pt x="2267" y="1366"/>
                  </a:cubicBezTo>
                  <a:cubicBezTo>
                    <a:pt x="2216" y="1366"/>
                    <a:pt x="2158" y="1360"/>
                    <a:pt x="2098" y="1347"/>
                  </a:cubicBezTo>
                  <a:cubicBezTo>
                    <a:pt x="2058" y="1332"/>
                    <a:pt x="2014" y="1325"/>
                    <a:pt x="1970" y="1325"/>
                  </a:cubicBezTo>
                  <a:cubicBezTo>
                    <a:pt x="1870" y="1325"/>
                    <a:pt x="1768" y="1361"/>
                    <a:pt x="1689" y="1429"/>
                  </a:cubicBezTo>
                  <a:cubicBezTo>
                    <a:pt x="1511" y="1575"/>
                    <a:pt x="1715" y="2102"/>
                    <a:pt x="1345" y="2102"/>
                  </a:cubicBezTo>
                  <a:cubicBezTo>
                    <a:pt x="1340" y="2102"/>
                    <a:pt x="1334" y="2102"/>
                    <a:pt x="1328" y="2101"/>
                  </a:cubicBezTo>
                  <a:lnTo>
                    <a:pt x="1328" y="2101"/>
                  </a:lnTo>
                  <a:cubicBezTo>
                    <a:pt x="1328" y="2101"/>
                    <a:pt x="1614" y="2461"/>
                    <a:pt x="2047" y="2461"/>
                  </a:cubicBezTo>
                  <a:cubicBezTo>
                    <a:pt x="2192" y="2461"/>
                    <a:pt x="2352" y="2421"/>
                    <a:pt x="2525" y="2314"/>
                  </a:cubicBezTo>
                  <a:cubicBezTo>
                    <a:pt x="3197" y="1872"/>
                    <a:pt x="2820" y="1380"/>
                    <a:pt x="3065" y="1249"/>
                  </a:cubicBezTo>
                  <a:cubicBezTo>
                    <a:pt x="3111" y="1226"/>
                    <a:pt x="3156" y="1216"/>
                    <a:pt x="3197" y="1216"/>
                  </a:cubicBezTo>
                  <a:cubicBezTo>
                    <a:pt x="3389" y="1216"/>
                    <a:pt x="3501" y="1445"/>
                    <a:pt x="3311" y="1675"/>
                  </a:cubicBezTo>
                  <a:cubicBezTo>
                    <a:pt x="3082" y="1937"/>
                    <a:pt x="2230" y="2888"/>
                    <a:pt x="3557" y="3708"/>
                  </a:cubicBez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37"/>
                    <a:pt x="4819" y="2708"/>
                    <a:pt x="4721" y="2216"/>
                  </a:cubicBezTo>
                  <a:cubicBezTo>
                    <a:pt x="4623" y="1708"/>
                    <a:pt x="4246" y="954"/>
                    <a:pt x="4852" y="511"/>
                  </a:cubicBezTo>
                  <a:cubicBezTo>
                    <a:pt x="5204" y="247"/>
                    <a:pt x="5509" y="147"/>
                    <a:pt x="5817" y="147"/>
                  </a:cubicBezTo>
                  <a:cubicBezTo>
                    <a:pt x="6025" y="147"/>
                    <a:pt x="6234" y="193"/>
                    <a:pt x="6458" y="265"/>
                  </a:cubicBezTo>
                  <a:cubicBezTo>
                    <a:pt x="6458" y="265"/>
                    <a:pt x="6127" y="0"/>
                    <a:pt x="55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19"/>
            <p:cNvSpPr/>
            <p:nvPr/>
          </p:nvSpPr>
          <p:spPr>
            <a:xfrm>
              <a:off x="8142245" y="5558157"/>
              <a:ext cx="117723" cy="82671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7" y="0"/>
                    <a:pt x="1" y="123"/>
                    <a:pt x="1" y="123"/>
                  </a:cubicBezTo>
                  <a:cubicBezTo>
                    <a:pt x="1" y="123"/>
                    <a:pt x="952" y="205"/>
                    <a:pt x="1197" y="549"/>
                  </a:cubicBezTo>
                  <a:cubicBezTo>
                    <a:pt x="1361" y="746"/>
                    <a:pt x="1427" y="1025"/>
                    <a:pt x="1345" y="1271"/>
                  </a:cubicBezTo>
                  <a:cubicBezTo>
                    <a:pt x="1296" y="1500"/>
                    <a:pt x="1181" y="2156"/>
                    <a:pt x="2214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19"/>
            <p:cNvSpPr/>
            <p:nvPr/>
          </p:nvSpPr>
          <p:spPr>
            <a:xfrm>
              <a:off x="8095704" y="5471211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20" y="165"/>
                    <a:pt x="738" y="689"/>
                    <a:pt x="804" y="1427"/>
                  </a:cubicBezTo>
                  <a:cubicBezTo>
                    <a:pt x="870" y="2164"/>
                    <a:pt x="1" y="2623"/>
                    <a:pt x="1" y="2623"/>
                  </a:cubicBezTo>
                  <a:cubicBezTo>
                    <a:pt x="591" y="2410"/>
                    <a:pt x="1771" y="2673"/>
                    <a:pt x="2017" y="2017"/>
                  </a:cubicBezTo>
                  <a:cubicBezTo>
                    <a:pt x="2263" y="1345"/>
                    <a:pt x="1624" y="919"/>
                    <a:pt x="1263" y="722"/>
                  </a:cubicBezTo>
                  <a:cubicBezTo>
                    <a:pt x="919" y="542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19"/>
            <p:cNvSpPr/>
            <p:nvPr/>
          </p:nvSpPr>
          <p:spPr>
            <a:xfrm>
              <a:off x="7985519" y="5509201"/>
              <a:ext cx="103820" cy="140211"/>
            </a:xfrm>
            <a:custGeom>
              <a:rect b="b" l="l" r="r" t="t"/>
              <a:pathLst>
                <a:path extrusionOk="0" h="4296" w="3181">
                  <a:moveTo>
                    <a:pt x="2803" y="1"/>
                  </a:moveTo>
                  <a:lnTo>
                    <a:pt x="2803" y="1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43" y="109"/>
                    <a:pt x="2272" y="103"/>
                    <a:pt x="2190" y="103"/>
                  </a:cubicBezTo>
                  <a:cubicBezTo>
                    <a:pt x="1869" y="103"/>
                    <a:pt x="1373" y="194"/>
                    <a:pt x="1230" y="689"/>
                  </a:cubicBezTo>
                  <a:cubicBezTo>
                    <a:pt x="1049" y="1295"/>
                    <a:pt x="1197" y="1689"/>
                    <a:pt x="1410" y="1886"/>
                  </a:cubicBezTo>
                  <a:cubicBezTo>
                    <a:pt x="1623" y="2066"/>
                    <a:pt x="1623" y="2443"/>
                    <a:pt x="1475" y="2492"/>
                  </a:cubicBezTo>
                  <a:cubicBezTo>
                    <a:pt x="1437" y="2510"/>
                    <a:pt x="1398" y="2518"/>
                    <a:pt x="1361" y="2518"/>
                  </a:cubicBezTo>
                  <a:cubicBezTo>
                    <a:pt x="1195" y="2518"/>
                    <a:pt x="1067" y="2355"/>
                    <a:pt x="1148" y="2181"/>
                  </a:cubicBezTo>
                  <a:cubicBezTo>
                    <a:pt x="1220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7" y="1746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1"/>
                  </a:cubicBezTo>
                  <a:lnTo>
                    <a:pt x="279" y="1591"/>
                  </a:lnTo>
                  <a:cubicBezTo>
                    <a:pt x="279" y="1591"/>
                    <a:pt x="0" y="2492"/>
                    <a:pt x="689" y="2918"/>
                  </a:cubicBezTo>
                  <a:cubicBezTo>
                    <a:pt x="1393" y="3361"/>
                    <a:pt x="1738" y="4033"/>
                    <a:pt x="2115" y="4295"/>
                  </a:cubicBezTo>
                  <a:cubicBezTo>
                    <a:pt x="2115" y="4295"/>
                    <a:pt x="1508" y="3344"/>
                    <a:pt x="2066" y="2476"/>
                  </a:cubicBezTo>
                  <a:cubicBezTo>
                    <a:pt x="2623" y="1607"/>
                    <a:pt x="3180" y="1345"/>
                    <a:pt x="2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19"/>
            <p:cNvSpPr/>
            <p:nvPr/>
          </p:nvSpPr>
          <p:spPr>
            <a:xfrm>
              <a:off x="7848572" y="5302214"/>
              <a:ext cx="264821" cy="264266"/>
            </a:xfrm>
            <a:custGeom>
              <a:rect b="b" l="l" r="r" t="t"/>
              <a:pathLst>
                <a:path extrusionOk="0" h="8097" w="8114">
                  <a:moveTo>
                    <a:pt x="2354" y="1"/>
                  </a:moveTo>
                  <a:cubicBezTo>
                    <a:pt x="2263" y="1"/>
                    <a:pt x="2172" y="6"/>
                    <a:pt x="2082" y="16"/>
                  </a:cubicBezTo>
                  <a:cubicBezTo>
                    <a:pt x="754" y="179"/>
                    <a:pt x="0" y="1982"/>
                    <a:pt x="787" y="3228"/>
                  </a:cubicBezTo>
                  <a:cubicBezTo>
                    <a:pt x="1376" y="4185"/>
                    <a:pt x="2454" y="4468"/>
                    <a:pt x="3416" y="4468"/>
                  </a:cubicBezTo>
                  <a:cubicBezTo>
                    <a:pt x="3525" y="4468"/>
                    <a:pt x="3632" y="4464"/>
                    <a:pt x="3737" y="4458"/>
                  </a:cubicBezTo>
                  <a:cubicBezTo>
                    <a:pt x="3950" y="4458"/>
                    <a:pt x="4196" y="4441"/>
                    <a:pt x="4442" y="4408"/>
                  </a:cubicBezTo>
                  <a:cubicBezTo>
                    <a:pt x="4442" y="4408"/>
                    <a:pt x="4650" y="4374"/>
                    <a:pt x="4961" y="4374"/>
                  </a:cubicBezTo>
                  <a:cubicBezTo>
                    <a:pt x="5449" y="4374"/>
                    <a:pt x="6189" y="4459"/>
                    <a:pt x="6770" y="4900"/>
                  </a:cubicBezTo>
                  <a:cubicBezTo>
                    <a:pt x="7163" y="5228"/>
                    <a:pt x="7425" y="5703"/>
                    <a:pt x="7507" y="6211"/>
                  </a:cubicBezTo>
                  <a:cubicBezTo>
                    <a:pt x="7507" y="6211"/>
                    <a:pt x="7671" y="7408"/>
                    <a:pt x="7097" y="8064"/>
                  </a:cubicBezTo>
                  <a:lnTo>
                    <a:pt x="7065" y="8096"/>
                  </a:lnTo>
                  <a:cubicBezTo>
                    <a:pt x="7065" y="8096"/>
                    <a:pt x="8114" y="7572"/>
                    <a:pt x="7983" y="5966"/>
                  </a:cubicBezTo>
                  <a:cubicBezTo>
                    <a:pt x="7875" y="4659"/>
                    <a:pt x="6826" y="4005"/>
                    <a:pt x="5499" y="4005"/>
                  </a:cubicBezTo>
                  <a:cubicBezTo>
                    <a:pt x="5212" y="4005"/>
                    <a:pt x="4912" y="4036"/>
                    <a:pt x="4606" y="4097"/>
                  </a:cubicBezTo>
                  <a:cubicBezTo>
                    <a:pt x="4097" y="4191"/>
                    <a:pt x="3637" y="4241"/>
                    <a:pt x="3224" y="4241"/>
                  </a:cubicBezTo>
                  <a:cubicBezTo>
                    <a:pt x="2705" y="4241"/>
                    <a:pt x="2259" y="4163"/>
                    <a:pt x="1885" y="3999"/>
                  </a:cubicBezTo>
                  <a:cubicBezTo>
                    <a:pt x="1492" y="3802"/>
                    <a:pt x="1147" y="3507"/>
                    <a:pt x="918" y="3146"/>
                  </a:cubicBezTo>
                  <a:cubicBezTo>
                    <a:pt x="197" y="1982"/>
                    <a:pt x="885" y="294"/>
                    <a:pt x="2098" y="147"/>
                  </a:cubicBezTo>
                  <a:cubicBezTo>
                    <a:pt x="2199" y="132"/>
                    <a:pt x="2300" y="125"/>
                    <a:pt x="2401" y="125"/>
                  </a:cubicBezTo>
                  <a:cubicBezTo>
                    <a:pt x="2875" y="125"/>
                    <a:pt x="3333" y="287"/>
                    <a:pt x="3590" y="638"/>
                  </a:cubicBezTo>
                  <a:cubicBezTo>
                    <a:pt x="3885" y="1032"/>
                    <a:pt x="3934" y="1540"/>
                    <a:pt x="3721" y="1982"/>
                  </a:cubicBezTo>
                  <a:cubicBezTo>
                    <a:pt x="3573" y="2332"/>
                    <a:pt x="3238" y="2538"/>
                    <a:pt x="2879" y="2538"/>
                  </a:cubicBezTo>
                  <a:cubicBezTo>
                    <a:pt x="2800" y="2538"/>
                    <a:pt x="2719" y="2528"/>
                    <a:pt x="2639" y="2507"/>
                  </a:cubicBezTo>
                  <a:cubicBezTo>
                    <a:pt x="2196" y="2392"/>
                    <a:pt x="2016" y="1966"/>
                    <a:pt x="2360" y="1901"/>
                  </a:cubicBezTo>
                  <a:cubicBezTo>
                    <a:pt x="2770" y="1835"/>
                    <a:pt x="2852" y="1491"/>
                    <a:pt x="2705" y="1212"/>
                  </a:cubicBezTo>
                  <a:cubicBezTo>
                    <a:pt x="2644" y="1091"/>
                    <a:pt x="2508" y="1022"/>
                    <a:pt x="2363" y="1022"/>
                  </a:cubicBezTo>
                  <a:cubicBezTo>
                    <a:pt x="2155" y="1022"/>
                    <a:pt x="1927" y="1163"/>
                    <a:pt x="1869" y="1491"/>
                  </a:cubicBezTo>
                  <a:cubicBezTo>
                    <a:pt x="1819" y="1753"/>
                    <a:pt x="1885" y="2032"/>
                    <a:pt x="2082" y="2228"/>
                  </a:cubicBezTo>
                  <a:cubicBezTo>
                    <a:pt x="2250" y="2422"/>
                    <a:pt x="2587" y="2585"/>
                    <a:pt x="2932" y="2585"/>
                  </a:cubicBezTo>
                  <a:cubicBezTo>
                    <a:pt x="3260" y="2585"/>
                    <a:pt x="3595" y="2438"/>
                    <a:pt x="3803" y="2032"/>
                  </a:cubicBezTo>
                  <a:cubicBezTo>
                    <a:pt x="4032" y="1556"/>
                    <a:pt x="4000" y="999"/>
                    <a:pt x="3688" y="556"/>
                  </a:cubicBezTo>
                  <a:cubicBezTo>
                    <a:pt x="3395" y="166"/>
                    <a:pt x="2876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19"/>
            <p:cNvSpPr/>
            <p:nvPr/>
          </p:nvSpPr>
          <p:spPr>
            <a:xfrm>
              <a:off x="7890805" y="5453946"/>
              <a:ext cx="151993" cy="77743"/>
            </a:xfrm>
            <a:custGeom>
              <a:rect b="b" l="l" r="r" t="t"/>
              <a:pathLst>
                <a:path extrusionOk="0" h="2382" w="4657">
                  <a:moveTo>
                    <a:pt x="3567" y="1"/>
                  </a:moveTo>
                  <a:cubicBezTo>
                    <a:pt x="3272" y="1"/>
                    <a:pt x="2922" y="40"/>
                    <a:pt x="2525" y="153"/>
                  </a:cubicBezTo>
                  <a:cubicBezTo>
                    <a:pt x="1971" y="319"/>
                    <a:pt x="1499" y="380"/>
                    <a:pt x="1111" y="380"/>
                  </a:cubicBezTo>
                  <a:cubicBezTo>
                    <a:pt x="581" y="380"/>
                    <a:pt x="209" y="266"/>
                    <a:pt x="1" y="153"/>
                  </a:cubicBezTo>
                  <a:lnTo>
                    <a:pt x="1" y="153"/>
                  </a:lnTo>
                  <a:cubicBezTo>
                    <a:pt x="132" y="268"/>
                    <a:pt x="263" y="382"/>
                    <a:pt x="378" y="530"/>
                  </a:cubicBezTo>
                  <a:cubicBezTo>
                    <a:pt x="454" y="636"/>
                    <a:pt x="599" y="1399"/>
                    <a:pt x="1202" y="1399"/>
                  </a:cubicBezTo>
                  <a:cubicBezTo>
                    <a:pt x="1252" y="1399"/>
                    <a:pt x="1305" y="1393"/>
                    <a:pt x="1361" y="1382"/>
                  </a:cubicBezTo>
                  <a:cubicBezTo>
                    <a:pt x="2083" y="1218"/>
                    <a:pt x="1952" y="759"/>
                    <a:pt x="2427" y="612"/>
                  </a:cubicBezTo>
                  <a:cubicBezTo>
                    <a:pt x="2516" y="584"/>
                    <a:pt x="2591" y="573"/>
                    <a:pt x="2655" y="573"/>
                  </a:cubicBezTo>
                  <a:cubicBezTo>
                    <a:pt x="2931" y="573"/>
                    <a:pt x="2976" y="791"/>
                    <a:pt x="2869" y="858"/>
                  </a:cubicBezTo>
                  <a:cubicBezTo>
                    <a:pt x="2808" y="896"/>
                    <a:pt x="2751" y="909"/>
                    <a:pt x="2690" y="909"/>
                  </a:cubicBezTo>
                  <a:cubicBezTo>
                    <a:pt x="2621" y="909"/>
                    <a:pt x="2547" y="892"/>
                    <a:pt x="2460" y="874"/>
                  </a:cubicBezTo>
                  <a:cubicBezTo>
                    <a:pt x="2451" y="873"/>
                    <a:pt x="2441" y="873"/>
                    <a:pt x="2431" y="873"/>
                  </a:cubicBezTo>
                  <a:cubicBezTo>
                    <a:pt x="2234" y="873"/>
                    <a:pt x="1812" y="1027"/>
                    <a:pt x="1968" y="1448"/>
                  </a:cubicBezTo>
                  <a:cubicBezTo>
                    <a:pt x="2132" y="1874"/>
                    <a:pt x="2361" y="2234"/>
                    <a:pt x="2115" y="2382"/>
                  </a:cubicBezTo>
                  <a:cubicBezTo>
                    <a:pt x="2115" y="2382"/>
                    <a:pt x="3033" y="2382"/>
                    <a:pt x="3345" y="2120"/>
                  </a:cubicBezTo>
                  <a:cubicBezTo>
                    <a:pt x="3705" y="1857"/>
                    <a:pt x="3853" y="1399"/>
                    <a:pt x="3722" y="989"/>
                  </a:cubicBezTo>
                  <a:cubicBezTo>
                    <a:pt x="3623" y="494"/>
                    <a:pt x="3938" y="195"/>
                    <a:pt x="4415" y="195"/>
                  </a:cubicBezTo>
                  <a:cubicBezTo>
                    <a:pt x="4491" y="195"/>
                    <a:pt x="4572" y="202"/>
                    <a:pt x="4656" y="218"/>
                  </a:cubicBezTo>
                  <a:cubicBezTo>
                    <a:pt x="4656" y="218"/>
                    <a:pt x="4261" y="1"/>
                    <a:pt x="35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19"/>
            <p:cNvSpPr/>
            <p:nvPr/>
          </p:nvSpPr>
          <p:spPr>
            <a:xfrm>
              <a:off x="7929872" y="5310732"/>
              <a:ext cx="104897" cy="109825"/>
            </a:xfrm>
            <a:custGeom>
              <a:rect b="b" l="l" r="r" t="t"/>
              <a:pathLst>
                <a:path extrusionOk="0" h="3365" w="3214">
                  <a:moveTo>
                    <a:pt x="1263" y="0"/>
                  </a:moveTo>
                  <a:lnTo>
                    <a:pt x="1263" y="0"/>
                  </a:lnTo>
                  <a:cubicBezTo>
                    <a:pt x="1689" y="443"/>
                    <a:pt x="1836" y="1082"/>
                    <a:pt x="1640" y="1656"/>
                  </a:cubicBezTo>
                  <a:cubicBezTo>
                    <a:pt x="1410" y="2417"/>
                    <a:pt x="886" y="2617"/>
                    <a:pt x="437" y="2617"/>
                  </a:cubicBezTo>
                  <a:cubicBezTo>
                    <a:pt x="276" y="2617"/>
                    <a:pt x="125" y="2592"/>
                    <a:pt x="1" y="2557"/>
                  </a:cubicBezTo>
                  <a:lnTo>
                    <a:pt x="1" y="2557"/>
                  </a:lnTo>
                  <a:cubicBezTo>
                    <a:pt x="1" y="2558"/>
                    <a:pt x="229" y="3364"/>
                    <a:pt x="1008" y="3364"/>
                  </a:cubicBezTo>
                  <a:cubicBezTo>
                    <a:pt x="1038" y="3364"/>
                    <a:pt x="1068" y="3363"/>
                    <a:pt x="1099" y="3361"/>
                  </a:cubicBezTo>
                  <a:cubicBezTo>
                    <a:pt x="1951" y="3295"/>
                    <a:pt x="1886" y="2639"/>
                    <a:pt x="1886" y="2361"/>
                  </a:cubicBezTo>
                  <a:cubicBezTo>
                    <a:pt x="1869" y="2066"/>
                    <a:pt x="1853" y="1836"/>
                    <a:pt x="1967" y="1836"/>
                  </a:cubicBezTo>
                  <a:cubicBezTo>
                    <a:pt x="2082" y="1836"/>
                    <a:pt x="2115" y="1951"/>
                    <a:pt x="2049" y="2148"/>
                  </a:cubicBezTo>
                  <a:cubicBezTo>
                    <a:pt x="1984" y="2344"/>
                    <a:pt x="1820" y="2984"/>
                    <a:pt x="2918" y="3098"/>
                  </a:cubicBezTo>
                  <a:cubicBezTo>
                    <a:pt x="2787" y="3000"/>
                    <a:pt x="2754" y="2820"/>
                    <a:pt x="2853" y="2689"/>
                  </a:cubicBezTo>
                  <a:cubicBezTo>
                    <a:pt x="3000" y="2443"/>
                    <a:pt x="3213" y="1984"/>
                    <a:pt x="2492" y="1361"/>
                  </a:cubicBezTo>
                  <a:cubicBezTo>
                    <a:pt x="1754" y="738"/>
                    <a:pt x="1689" y="295"/>
                    <a:pt x="1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19"/>
            <p:cNvSpPr/>
            <p:nvPr/>
          </p:nvSpPr>
          <p:spPr>
            <a:xfrm>
              <a:off x="7821287" y="5155378"/>
              <a:ext cx="62599" cy="250069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499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19"/>
            <p:cNvSpPr/>
            <p:nvPr/>
          </p:nvSpPr>
          <p:spPr>
            <a:xfrm>
              <a:off x="7665052" y="5122447"/>
              <a:ext cx="278757" cy="332217"/>
            </a:xfrm>
            <a:custGeom>
              <a:rect b="b" l="l" r="r" t="t"/>
              <a:pathLst>
                <a:path extrusionOk="0" h="10179" w="8541">
                  <a:moveTo>
                    <a:pt x="2276" y="1"/>
                  </a:moveTo>
                  <a:cubicBezTo>
                    <a:pt x="1365" y="1"/>
                    <a:pt x="525" y="452"/>
                    <a:pt x="296" y="1180"/>
                  </a:cubicBezTo>
                  <a:cubicBezTo>
                    <a:pt x="1" y="1967"/>
                    <a:pt x="411" y="2671"/>
                    <a:pt x="820" y="2901"/>
                  </a:cubicBezTo>
                  <a:cubicBezTo>
                    <a:pt x="1041" y="3045"/>
                    <a:pt x="1295" y="3106"/>
                    <a:pt x="1545" y="3106"/>
                  </a:cubicBezTo>
                  <a:cubicBezTo>
                    <a:pt x="2093" y="3106"/>
                    <a:pt x="2620" y="2809"/>
                    <a:pt x="2722" y="2426"/>
                  </a:cubicBezTo>
                  <a:cubicBezTo>
                    <a:pt x="2866" y="2037"/>
                    <a:pt x="2554" y="1648"/>
                    <a:pt x="2166" y="1648"/>
                  </a:cubicBezTo>
                  <a:cubicBezTo>
                    <a:pt x="2112" y="1648"/>
                    <a:pt x="2056" y="1656"/>
                    <a:pt x="2001" y="1672"/>
                  </a:cubicBezTo>
                  <a:cubicBezTo>
                    <a:pt x="1673" y="1737"/>
                    <a:pt x="1492" y="2081"/>
                    <a:pt x="1607" y="2393"/>
                  </a:cubicBezTo>
                  <a:cubicBezTo>
                    <a:pt x="1689" y="2627"/>
                    <a:pt x="1938" y="2660"/>
                    <a:pt x="2074" y="2660"/>
                  </a:cubicBezTo>
                  <a:cubicBezTo>
                    <a:pt x="2128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2"/>
                    <a:pt x="1625" y="2962"/>
                  </a:cubicBezTo>
                  <a:cubicBezTo>
                    <a:pt x="1428" y="2962"/>
                    <a:pt x="1205" y="2888"/>
                    <a:pt x="1001" y="2704"/>
                  </a:cubicBezTo>
                  <a:cubicBezTo>
                    <a:pt x="575" y="2327"/>
                    <a:pt x="493" y="1082"/>
                    <a:pt x="1214" y="508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7" y="213"/>
                  </a:cubicBezTo>
                  <a:cubicBezTo>
                    <a:pt x="3935" y="475"/>
                    <a:pt x="4656" y="1639"/>
                    <a:pt x="4885" y="2868"/>
                  </a:cubicBezTo>
                  <a:cubicBezTo>
                    <a:pt x="5115" y="4098"/>
                    <a:pt x="4885" y="5376"/>
                    <a:pt x="4951" y="6491"/>
                  </a:cubicBezTo>
                  <a:cubicBezTo>
                    <a:pt x="4902" y="7507"/>
                    <a:pt x="5295" y="8490"/>
                    <a:pt x="6033" y="9195"/>
                  </a:cubicBezTo>
                  <a:cubicBezTo>
                    <a:pt x="6738" y="9802"/>
                    <a:pt x="7623" y="10146"/>
                    <a:pt x="8541" y="10179"/>
                  </a:cubicBezTo>
                  <a:cubicBezTo>
                    <a:pt x="7623" y="10113"/>
                    <a:pt x="6770" y="9752"/>
                    <a:pt x="6098" y="9130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7"/>
                    <a:pt x="5033" y="2835"/>
                  </a:cubicBezTo>
                  <a:cubicBezTo>
                    <a:pt x="4803" y="1573"/>
                    <a:pt x="4049" y="328"/>
                    <a:pt x="2869" y="65"/>
                  </a:cubicBezTo>
                  <a:cubicBezTo>
                    <a:pt x="2672" y="22"/>
                    <a:pt x="2472" y="1"/>
                    <a:pt x="22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19"/>
            <p:cNvSpPr/>
            <p:nvPr/>
          </p:nvSpPr>
          <p:spPr>
            <a:xfrm>
              <a:off x="7729805" y="5169053"/>
              <a:ext cx="81333" cy="68800"/>
            </a:xfrm>
            <a:custGeom>
              <a:rect b="b" l="l" r="r" t="t"/>
              <a:pathLst>
                <a:path extrusionOk="0" h="2108" w="2492">
                  <a:moveTo>
                    <a:pt x="1783" y="1"/>
                  </a:moveTo>
                  <a:cubicBezTo>
                    <a:pt x="1313" y="1"/>
                    <a:pt x="1020" y="401"/>
                    <a:pt x="934" y="1096"/>
                  </a:cubicBezTo>
                  <a:cubicBezTo>
                    <a:pt x="853" y="1747"/>
                    <a:pt x="266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21" y="1856"/>
                    <a:pt x="702" y="2108"/>
                    <a:pt x="1241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492" y="1309"/>
                    <a:pt x="2115" y="604"/>
                    <a:pt x="1967" y="375"/>
                  </a:cubicBezTo>
                  <a:cubicBezTo>
                    <a:pt x="1869" y="276"/>
                    <a:pt x="1902" y="96"/>
                    <a:pt x="2016" y="31"/>
                  </a:cubicBezTo>
                  <a:cubicBezTo>
                    <a:pt x="1934" y="11"/>
                    <a:pt x="1857" y="1"/>
                    <a:pt x="17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19"/>
            <p:cNvSpPr/>
            <p:nvPr/>
          </p:nvSpPr>
          <p:spPr>
            <a:xfrm>
              <a:off x="7649027" y="5173785"/>
              <a:ext cx="157835" cy="178690"/>
            </a:xfrm>
            <a:custGeom>
              <a:rect b="b" l="l" r="r" t="t"/>
              <a:pathLst>
                <a:path extrusionOk="0" h="5475" w="4836">
                  <a:moveTo>
                    <a:pt x="475" y="0"/>
                  </a:moveTo>
                  <a:lnTo>
                    <a:pt x="475" y="0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6" y="3803"/>
                    <a:pt x="2606" y="3803"/>
                  </a:cubicBezTo>
                  <a:cubicBezTo>
                    <a:pt x="2344" y="3705"/>
                    <a:pt x="2295" y="3393"/>
                    <a:pt x="2475" y="3147"/>
                  </a:cubicBezTo>
                  <a:cubicBezTo>
                    <a:pt x="2639" y="2983"/>
                    <a:pt x="2606" y="2721"/>
                    <a:pt x="2426" y="2606"/>
                  </a:cubicBezTo>
                  <a:cubicBezTo>
                    <a:pt x="2295" y="2557"/>
                    <a:pt x="2033" y="2344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8"/>
                    <a:pt x="2869" y="3131"/>
                  </a:cubicBezTo>
                  <a:cubicBezTo>
                    <a:pt x="2819" y="3705"/>
                    <a:pt x="3082" y="3869"/>
                    <a:pt x="3491" y="4147"/>
                  </a:cubicBezTo>
                  <a:cubicBezTo>
                    <a:pt x="3885" y="4442"/>
                    <a:pt x="3655" y="4950"/>
                    <a:pt x="3655" y="4950"/>
                  </a:cubicBezTo>
                  <a:cubicBezTo>
                    <a:pt x="4360" y="4541"/>
                    <a:pt x="4196" y="3885"/>
                    <a:pt x="4114" y="3721"/>
                  </a:cubicBezTo>
                  <a:cubicBezTo>
                    <a:pt x="4032" y="3574"/>
                    <a:pt x="3836" y="3311"/>
                    <a:pt x="4065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60" y="4934"/>
                    <a:pt x="4524" y="5278"/>
                    <a:pt x="4836" y="5475"/>
                  </a:cubicBezTo>
                  <a:cubicBezTo>
                    <a:pt x="4704" y="5163"/>
                    <a:pt x="4639" y="4803"/>
                    <a:pt x="4655" y="4459"/>
                  </a:cubicBezTo>
                  <a:cubicBezTo>
                    <a:pt x="4639" y="3951"/>
                    <a:pt x="4737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7" y="1148"/>
                    <a:pt x="344" y="558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19"/>
            <p:cNvSpPr/>
            <p:nvPr/>
          </p:nvSpPr>
          <p:spPr>
            <a:xfrm>
              <a:off x="7597655" y="5123393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7" y="0"/>
                  </a:moveTo>
                  <a:cubicBezTo>
                    <a:pt x="328" y="0"/>
                    <a:pt x="279" y="1096"/>
                    <a:pt x="279" y="1380"/>
                  </a:cubicBezTo>
                  <a:cubicBezTo>
                    <a:pt x="279" y="1561"/>
                    <a:pt x="164" y="1725"/>
                    <a:pt x="1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60" y="1951"/>
                    <a:pt x="1827" y="1305"/>
                    <a:pt x="2033" y="790"/>
                  </a:cubicBezTo>
                  <a:cubicBezTo>
                    <a:pt x="2197" y="413"/>
                    <a:pt x="2541" y="135"/>
                    <a:pt x="2967" y="85"/>
                  </a:cubicBezTo>
                  <a:cubicBezTo>
                    <a:pt x="2617" y="26"/>
                    <a:pt x="2312" y="0"/>
                    <a:pt x="20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19"/>
            <p:cNvSpPr/>
            <p:nvPr/>
          </p:nvSpPr>
          <p:spPr>
            <a:xfrm>
              <a:off x="7560220" y="5122545"/>
              <a:ext cx="47096" cy="37207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10"/>
                    <a:pt x="328" y="29"/>
                  </a:cubicBezTo>
                  <a:cubicBezTo>
                    <a:pt x="98" y="144"/>
                    <a:pt x="0" y="423"/>
                    <a:pt x="98" y="669"/>
                  </a:cubicBezTo>
                  <a:cubicBezTo>
                    <a:pt x="180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7" y="1140"/>
                  </a:cubicBezTo>
                  <a:cubicBezTo>
                    <a:pt x="961" y="1140"/>
                    <a:pt x="1105" y="1096"/>
                    <a:pt x="1229" y="1013"/>
                  </a:cubicBezTo>
                  <a:cubicBezTo>
                    <a:pt x="1361" y="882"/>
                    <a:pt x="1443" y="702"/>
                    <a:pt x="1443" y="521"/>
                  </a:cubicBezTo>
                  <a:lnTo>
                    <a:pt x="1443" y="521"/>
                  </a:lnTo>
                  <a:cubicBezTo>
                    <a:pt x="1442" y="521"/>
                    <a:pt x="1135" y="902"/>
                    <a:pt x="783" y="902"/>
                  </a:cubicBezTo>
                  <a:cubicBezTo>
                    <a:pt x="762" y="902"/>
                    <a:pt x="742" y="901"/>
                    <a:pt x="721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4" y="85"/>
                    <a:pt x="428" y="73"/>
                    <a:pt x="471" y="73"/>
                  </a:cubicBezTo>
                  <a:cubicBezTo>
                    <a:pt x="587" y="73"/>
                    <a:pt x="697" y="160"/>
                    <a:pt x="721" y="292"/>
                  </a:cubicBezTo>
                  <a:cubicBezTo>
                    <a:pt x="732" y="403"/>
                    <a:pt x="645" y="469"/>
                    <a:pt x="593" y="469"/>
                  </a:cubicBezTo>
                  <a:cubicBezTo>
                    <a:pt x="569" y="469"/>
                    <a:pt x="552" y="454"/>
                    <a:pt x="557" y="423"/>
                  </a:cubicBezTo>
                  <a:cubicBezTo>
                    <a:pt x="582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2" y="357"/>
                    <a:pt x="394" y="538"/>
                    <a:pt x="394" y="538"/>
                  </a:cubicBezTo>
                  <a:cubicBezTo>
                    <a:pt x="441" y="581"/>
                    <a:pt x="498" y="600"/>
                    <a:pt x="553" y="600"/>
                  </a:cubicBezTo>
                  <a:cubicBezTo>
                    <a:pt x="688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19"/>
            <p:cNvSpPr/>
            <p:nvPr/>
          </p:nvSpPr>
          <p:spPr>
            <a:xfrm>
              <a:off x="8218225" y="5359362"/>
              <a:ext cx="130550" cy="285284"/>
            </a:xfrm>
            <a:custGeom>
              <a:rect b="b" l="l" r="r" t="t"/>
              <a:pathLst>
                <a:path extrusionOk="0" h="8741" w="4000">
                  <a:moveTo>
                    <a:pt x="1919" y="0"/>
                  </a:moveTo>
                  <a:cubicBezTo>
                    <a:pt x="1761" y="0"/>
                    <a:pt x="1601" y="22"/>
                    <a:pt x="1443" y="68"/>
                  </a:cubicBezTo>
                  <a:cubicBezTo>
                    <a:pt x="689" y="248"/>
                    <a:pt x="132" y="904"/>
                    <a:pt x="66" y="1690"/>
                  </a:cubicBezTo>
                  <a:cubicBezTo>
                    <a:pt x="0" y="2493"/>
                    <a:pt x="410" y="3280"/>
                    <a:pt x="1000" y="3838"/>
                  </a:cubicBezTo>
                  <a:cubicBezTo>
                    <a:pt x="1590" y="4428"/>
                    <a:pt x="2361" y="4706"/>
                    <a:pt x="2902" y="5214"/>
                  </a:cubicBezTo>
                  <a:cubicBezTo>
                    <a:pt x="3443" y="5673"/>
                    <a:pt x="3770" y="6345"/>
                    <a:pt x="3820" y="7050"/>
                  </a:cubicBezTo>
                  <a:cubicBezTo>
                    <a:pt x="3852" y="7722"/>
                    <a:pt x="3492" y="8394"/>
                    <a:pt x="2918" y="8558"/>
                  </a:cubicBezTo>
                  <a:cubicBezTo>
                    <a:pt x="2785" y="8608"/>
                    <a:pt x="2649" y="8631"/>
                    <a:pt x="2517" y="8631"/>
                  </a:cubicBezTo>
                  <a:cubicBezTo>
                    <a:pt x="2079" y="8631"/>
                    <a:pt x="1680" y="8379"/>
                    <a:pt x="1541" y="8001"/>
                  </a:cubicBezTo>
                  <a:cubicBezTo>
                    <a:pt x="1345" y="7558"/>
                    <a:pt x="1541" y="7034"/>
                    <a:pt x="2000" y="6837"/>
                  </a:cubicBezTo>
                  <a:cubicBezTo>
                    <a:pt x="2082" y="6804"/>
                    <a:pt x="2164" y="6788"/>
                    <a:pt x="2262" y="6788"/>
                  </a:cubicBezTo>
                  <a:cubicBezTo>
                    <a:pt x="2262" y="6788"/>
                    <a:pt x="2292" y="6785"/>
                    <a:pt x="2339" y="6785"/>
                  </a:cubicBezTo>
                  <a:cubicBezTo>
                    <a:pt x="2480" y="6785"/>
                    <a:pt x="2775" y="6813"/>
                    <a:pt x="2885" y="7034"/>
                  </a:cubicBezTo>
                  <a:cubicBezTo>
                    <a:pt x="2885" y="7034"/>
                    <a:pt x="2896" y="7076"/>
                    <a:pt x="2858" y="7076"/>
                  </a:cubicBezTo>
                  <a:cubicBezTo>
                    <a:pt x="2849" y="7076"/>
                    <a:pt x="2836" y="7073"/>
                    <a:pt x="2820" y="7067"/>
                  </a:cubicBezTo>
                  <a:cubicBezTo>
                    <a:pt x="2757" y="7024"/>
                    <a:pt x="2681" y="7003"/>
                    <a:pt x="2606" y="7003"/>
                  </a:cubicBezTo>
                  <a:cubicBezTo>
                    <a:pt x="2505" y="7003"/>
                    <a:pt x="2403" y="7041"/>
                    <a:pt x="2328" y="7116"/>
                  </a:cubicBezTo>
                  <a:cubicBezTo>
                    <a:pt x="2082" y="7345"/>
                    <a:pt x="2131" y="7771"/>
                    <a:pt x="2443" y="7935"/>
                  </a:cubicBezTo>
                  <a:cubicBezTo>
                    <a:pt x="2524" y="7973"/>
                    <a:pt x="2610" y="7991"/>
                    <a:pt x="2692" y="7991"/>
                  </a:cubicBezTo>
                  <a:cubicBezTo>
                    <a:pt x="3007" y="7991"/>
                    <a:pt x="3281" y="7724"/>
                    <a:pt x="3164" y="7231"/>
                  </a:cubicBezTo>
                  <a:cubicBezTo>
                    <a:pt x="3060" y="6890"/>
                    <a:pt x="2742" y="6683"/>
                    <a:pt x="2403" y="6683"/>
                  </a:cubicBezTo>
                  <a:cubicBezTo>
                    <a:pt x="2367" y="6683"/>
                    <a:pt x="2331" y="6685"/>
                    <a:pt x="2295" y="6690"/>
                  </a:cubicBezTo>
                  <a:cubicBezTo>
                    <a:pt x="2180" y="6690"/>
                    <a:pt x="2066" y="6722"/>
                    <a:pt x="1967" y="6788"/>
                  </a:cubicBezTo>
                  <a:cubicBezTo>
                    <a:pt x="1492" y="7001"/>
                    <a:pt x="1279" y="7542"/>
                    <a:pt x="1476" y="8017"/>
                  </a:cubicBezTo>
                  <a:cubicBezTo>
                    <a:pt x="1604" y="8455"/>
                    <a:pt x="2066" y="8740"/>
                    <a:pt x="2559" y="8740"/>
                  </a:cubicBezTo>
                  <a:cubicBezTo>
                    <a:pt x="2695" y="8740"/>
                    <a:pt x="2833" y="8719"/>
                    <a:pt x="2967" y="8673"/>
                  </a:cubicBezTo>
                  <a:cubicBezTo>
                    <a:pt x="3607" y="8493"/>
                    <a:pt x="4000" y="7755"/>
                    <a:pt x="3967" y="7050"/>
                  </a:cubicBezTo>
                  <a:cubicBezTo>
                    <a:pt x="3934" y="6296"/>
                    <a:pt x="3590" y="5575"/>
                    <a:pt x="3016" y="5083"/>
                  </a:cubicBezTo>
                  <a:cubicBezTo>
                    <a:pt x="2443" y="4559"/>
                    <a:pt x="1672" y="4264"/>
                    <a:pt x="1131" y="3706"/>
                  </a:cubicBezTo>
                  <a:cubicBezTo>
                    <a:pt x="558" y="3182"/>
                    <a:pt x="164" y="2428"/>
                    <a:pt x="230" y="1707"/>
                  </a:cubicBezTo>
                  <a:cubicBezTo>
                    <a:pt x="263" y="1248"/>
                    <a:pt x="476" y="838"/>
                    <a:pt x="820" y="543"/>
                  </a:cubicBezTo>
                  <a:cubicBezTo>
                    <a:pt x="984" y="428"/>
                    <a:pt x="1164" y="346"/>
                    <a:pt x="1345" y="281"/>
                  </a:cubicBezTo>
                  <a:cubicBezTo>
                    <a:pt x="1492" y="240"/>
                    <a:pt x="1644" y="219"/>
                    <a:pt x="1795" y="219"/>
                  </a:cubicBezTo>
                  <a:cubicBezTo>
                    <a:pt x="1947" y="219"/>
                    <a:pt x="2099" y="240"/>
                    <a:pt x="2246" y="281"/>
                  </a:cubicBezTo>
                  <a:cubicBezTo>
                    <a:pt x="3262" y="543"/>
                    <a:pt x="3590" y="1920"/>
                    <a:pt x="2902" y="2575"/>
                  </a:cubicBezTo>
                  <a:cubicBezTo>
                    <a:pt x="2771" y="2707"/>
                    <a:pt x="2590" y="2805"/>
                    <a:pt x="2394" y="2838"/>
                  </a:cubicBezTo>
                  <a:cubicBezTo>
                    <a:pt x="2332" y="2846"/>
                    <a:pt x="2273" y="2851"/>
                    <a:pt x="2218" y="2851"/>
                  </a:cubicBezTo>
                  <a:cubicBezTo>
                    <a:pt x="1757" y="2851"/>
                    <a:pt x="1514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4" y="2346"/>
                    <a:pt x="1653" y="2347"/>
                    <a:pt x="1679" y="2347"/>
                  </a:cubicBezTo>
                  <a:cubicBezTo>
                    <a:pt x="1814" y="2347"/>
                    <a:pt x="2125" y="2324"/>
                    <a:pt x="2262" y="2035"/>
                  </a:cubicBezTo>
                  <a:cubicBezTo>
                    <a:pt x="2381" y="1680"/>
                    <a:pt x="2099" y="1346"/>
                    <a:pt x="1771" y="1346"/>
                  </a:cubicBezTo>
                  <a:cubicBezTo>
                    <a:pt x="1690" y="1346"/>
                    <a:pt x="1606" y="1366"/>
                    <a:pt x="1525" y="1412"/>
                  </a:cubicBezTo>
                  <a:cubicBezTo>
                    <a:pt x="902" y="1789"/>
                    <a:pt x="1049" y="2723"/>
                    <a:pt x="1754" y="2903"/>
                  </a:cubicBezTo>
                  <a:cubicBezTo>
                    <a:pt x="1924" y="2981"/>
                    <a:pt x="2103" y="3018"/>
                    <a:pt x="2280" y="3018"/>
                  </a:cubicBezTo>
                  <a:cubicBezTo>
                    <a:pt x="2734" y="3018"/>
                    <a:pt x="3174" y="2775"/>
                    <a:pt x="3410" y="2362"/>
                  </a:cubicBezTo>
                  <a:cubicBezTo>
                    <a:pt x="3672" y="1821"/>
                    <a:pt x="3623" y="1166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19"/>
            <p:cNvSpPr/>
            <p:nvPr/>
          </p:nvSpPr>
          <p:spPr>
            <a:xfrm>
              <a:off x="8289897" y="5467490"/>
              <a:ext cx="56202" cy="78656"/>
            </a:xfrm>
            <a:custGeom>
              <a:rect b="b" l="l" r="r" t="t"/>
              <a:pathLst>
                <a:path extrusionOk="0" h="2410" w="1722">
                  <a:moveTo>
                    <a:pt x="214" y="0"/>
                  </a:moveTo>
                  <a:cubicBezTo>
                    <a:pt x="214" y="0"/>
                    <a:pt x="247" y="82"/>
                    <a:pt x="116" y="475"/>
                  </a:cubicBezTo>
                  <a:cubicBezTo>
                    <a:pt x="1" y="852"/>
                    <a:pt x="329" y="1115"/>
                    <a:pt x="968" y="1393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3"/>
                    <a:pt x="886" y="328"/>
                    <a:pt x="689" y="328"/>
                  </a:cubicBezTo>
                  <a:cubicBezTo>
                    <a:pt x="675" y="329"/>
                    <a:pt x="661" y="330"/>
                    <a:pt x="647" y="330"/>
                  </a:cubicBezTo>
                  <a:cubicBezTo>
                    <a:pt x="478" y="330"/>
                    <a:pt x="392" y="240"/>
                    <a:pt x="361" y="164"/>
                  </a:cubicBezTo>
                  <a:cubicBezTo>
                    <a:pt x="345" y="66"/>
                    <a:pt x="214" y="0"/>
                    <a:pt x="2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19"/>
            <p:cNvSpPr/>
            <p:nvPr/>
          </p:nvSpPr>
          <p:spPr>
            <a:xfrm>
              <a:off x="8114992" y="5235307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01" y="574"/>
                    <a:pt x="361" y="1197"/>
                    <a:pt x="754" y="1820"/>
                  </a:cubicBezTo>
                  <a:cubicBezTo>
                    <a:pt x="1196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69" y="3262"/>
                  </a:cubicBezTo>
                  <a:cubicBezTo>
                    <a:pt x="1835" y="3284"/>
                    <a:pt x="1802" y="3293"/>
                    <a:pt x="1772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75" y="2656"/>
                    <a:pt x="1229" y="2426"/>
                    <a:pt x="918" y="2377"/>
                  </a:cubicBezTo>
                  <a:cubicBezTo>
                    <a:pt x="541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41" y="2508"/>
                    <a:pt x="508" y="2656"/>
                  </a:cubicBezTo>
                  <a:cubicBezTo>
                    <a:pt x="459" y="2803"/>
                    <a:pt x="147" y="3295"/>
                    <a:pt x="721" y="3672"/>
                  </a:cubicBezTo>
                  <a:cubicBezTo>
                    <a:pt x="1295" y="4049"/>
                    <a:pt x="1573" y="3852"/>
                    <a:pt x="1672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67" y="6065"/>
                    <a:pt x="1918" y="5950"/>
                  </a:cubicBezTo>
                  <a:cubicBezTo>
                    <a:pt x="1765" y="5629"/>
                    <a:pt x="1441" y="5422"/>
                    <a:pt x="1079" y="5422"/>
                  </a:cubicBezTo>
                  <a:cubicBezTo>
                    <a:pt x="1053" y="5422"/>
                    <a:pt x="1026" y="5424"/>
                    <a:pt x="1000" y="5426"/>
                  </a:cubicBezTo>
                  <a:cubicBezTo>
                    <a:pt x="957" y="5428"/>
                    <a:pt x="917" y="5429"/>
                    <a:pt x="879" y="5429"/>
                  </a:cubicBezTo>
                  <a:cubicBezTo>
                    <a:pt x="416" y="5429"/>
                    <a:pt x="357" y="5252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14"/>
                    <a:pt x="934" y="6606"/>
                  </a:cubicBezTo>
                  <a:cubicBezTo>
                    <a:pt x="1869" y="7098"/>
                    <a:pt x="1787" y="6737"/>
                    <a:pt x="3081" y="7786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3" y="8695"/>
                    <a:pt x="4258" y="8691"/>
                    <a:pt x="4224" y="8691"/>
                  </a:cubicBezTo>
                  <a:cubicBezTo>
                    <a:pt x="4064" y="8691"/>
                    <a:pt x="3914" y="8782"/>
                    <a:pt x="3819" y="8917"/>
                  </a:cubicBezTo>
                  <a:cubicBezTo>
                    <a:pt x="3622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0" y="9572"/>
                  </a:cubicBezTo>
                  <a:cubicBezTo>
                    <a:pt x="4274" y="9572"/>
                    <a:pt x="4422" y="9662"/>
                    <a:pt x="4582" y="9662"/>
                  </a:cubicBezTo>
                  <a:cubicBezTo>
                    <a:pt x="4674" y="9662"/>
                    <a:pt x="4770" y="9632"/>
                    <a:pt x="4868" y="9540"/>
                  </a:cubicBezTo>
                  <a:cubicBezTo>
                    <a:pt x="4987" y="9421"/>
                    <a:pt x="5182" y="9322"/>
                    <a:pt x="5409" y="9322"/>
                  </a:cubicBezTo>
                  <a:cubicBezTo>
                    <a:pt x="5712" y="9322"/>
                    <a:pt x="6074" y="9498"/>
                    <a:pt x="6393" y="10032"/>
                  </a:cubicBezTo>
                  <a:cubicBezTo>
                    <a:pt x="6393" y="10032"/>
                    <a:pt x="6147" y="9212"/>
                    <a:pt x="4835" y="8688"/>
                  </a:cubicBezTo>
                  <a:cubicBezTo>
                    <a:pt x="3114" y="7966"/>
                    <a:pt x="2032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19"/>
            <p:cNvSpPr/>
            <p:nvPr/>
          </p:nvSpPr>
          <p:spPr>
            <a:xfrm>
              <a:off x="8175437" y="5151853"/>
              <a:ext cx="95791" cy="350951"/>
            </a:xfrm>
            <a:custGeom>
              <a:rect b="b" l="l" r="r" t="t"/>
              <a:pathLst>
                <a:path extrusionOk="0" h="10753" w="2935">
                  <a:moveTo>
                    <a:pt x="1294" y="0"/>
                  </a:moveTo>
                  <a:cubicBezTo>
                    <a:pt x="712" y="0"/>
                    <a:pt x="161" y="382"/>
                    <a:pt x="98" y="902"/>
                  </a:cubicBezTo>
                  <a:cubicBezTo>
                    <a:pt x="0" y="1459"/>
                    <a:pt x="426" y="1967"/>
                    <a:pt x="984" y="1967"/>
                  </a:cubicBezTo>
                  <a:cubicBezTo>
                    <a:pt x="991" y="1967"/>
                    <a:pt x="998" y="1967"/>
                    <a:pt x="1005" y="1967"/>
                  </a:cubicBezTo>
                  <a:cubicBezTo>
                    <a:pt x="1565" y="1967"/>
                    <a:pt x="1850" y="1341"/>
                    <a:pt x="1639" y="1082"/>
                  </a:cubicBezTo>
                  <a:cubicBezTo>
                    <a:pt x="1561" y="962"/>
                    <a:pt x="1441" y="908"/>
                    <a:pt x="1322" y="908"/>
                  </a:cubicBezTo>
                  <a:cubicBezTo>
                    <a:pt x="1116" y="908"/>
                    <a:pt x="914" y="1069"/>
                    <a:pt x="934" y="1328"/>
                  </a:cubicBezTo>
                  <a:cubicBezTo>
                    <a:pt x="951" y="1639"/>
                    <a:pt x="1295" y="1607"/>
                    <a:pt x="1344" y="1656"/>
                  </a:cubicBezTo>
                  <a:cubicBezTo>
                    <a:pt x="1377" y="1689"/>
                    <a:pt x="1344" y="1754"/>
                    <a:pt x="1344" y="1754"/>
                  </a:cubicBezTo>
                  <a:cubicBezTo>
                    <a:pt x="1295" y="1820"/>
                    <a:pt x="1229" y="1869"/>
                    <a:pt x="1164" y="1902"/>
                  </a:cubicBezTo>
                  <a:cubicBezTo>
                    <a:pt x="1148" y="1902"/>
                    <a:pt x="1131" y="1918"/>
                    <a:pt x="1115" y="1918"/>
                  </a:cubicBezTo>
                  <a:lnTo>
                    <a:pt x="1098" y="1918"/>
                  </a:lnTo>
                  <a:cubicBezTo>
                    <a:pt x="1065" y="1922"/>
                    <a:pt x="1031" y="1924"/>
                    <a:pt x="999" y="1924"/>
                  </a:cubicBezTo>
                  <a:cubicBezTo>
                    <a:pt x="473" y="1924"/>
                    <a:pt x="72" y="1443"/>
                    <a:pt x="180" y="918"/>
                  </a:cubicBezTo>
                  <a:cubicBezTo>
                    <a:pt x="252" y="446"/>
                    <a:pt x="747" y="122"/>
                    <a:pt x="1265" y="122"/>
                  </a:cubicBezTo>
                  <a:cubicBezTo>
                    <a:pt x="1574" y="122"/>
                    <a:pt x="1892" y="238"/>
                    <a:pt x="2131" y="508"/>
                  </a:cubicBezTo>
                  <a:cubicBezTo>
                    <a:pt x="2754" y="1246"/>
                    <a:pt x="2623" y="2426"/>
                    <a:pt x="2246" y="3442"/>
                  </a:cubicBezTo>
                  <a:cubicBezTo>
                    <a:pt x="1426" y="5458"/>
                    <a:pt x="541" y="7491"/>
                    <a:pt x="1148" y="8966"/>
                  </a:cubicBezTo>
                  <a:cubicBezTo>
                    <a:pt x="1426" y="9720"/>
                    <a:pt x="1967" y="10359"/>
                    <a:pt x="2672" y="10753"/>
                  </a:cubicBezTo>
                  <a:cubicBezTo>
                    <a:pt x="2000" y="10327"/>
                    <a:pt x="1492" y="9687"/>
                    <a:pt x="1229" y="8950"/>
                  </a:cubicBezTo>
                  <a:cubicBezTo>
                    <a:pt x="689" y="7507"/>
                    <a:pt x="1557" y="5557"/>
                    <a:pt x="2410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76" y="127"/>
                    <a:pt x="1630" y="0"/>
                    <a:pt x="12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19"/>
            <p:cNvSpPr/>
            <p:nvPr/>
          </p:nvSpPr>
          <p:spPr>
            <a:xfrm>
              <a:off x="8286176" y="5254008"/>
              <a:ext cx="124120" cy="122032"/>
            </a:xfrm>
            <a:custGeom>
              <a:rect b="b" l="l" r="r" t="t"/>
              <a:pathLst>
                <a:path extrusionOk="0" h="3739" w="3803">
                  <a:moveTo>
                    <a:pt x="508" y="1"/>
                  </a:moveTo>
                  <a:cubicBezTo>
                    <a:pt x="508" y="1"/>
                    <a:pt x="279" y="83"/>
                    <a:pt x="148" y="673"/>
                  </a:cubicBezTo>
                  <a:cubicBezTo>
                    <a:pt x="0" y="1279"/>
                    <a:pt x="279" y="1493"/>
                    <a:pt x="1066" y="1870"/>
                  </a:cubicBezTo>
                  <a:cubicBezTo>
                    <a:pt x="1836" y="2230"/>
                    <a:pt x="1885" y="3509"/>
                    <a:pt x="1885" y="3509"/>
                  </a:cubicBezTo>
                  <a:lnTo>
                    <a:pt x="1902" y="3738"/>
                  </a:lnTo>
                  <a:lnTo>
                    <a:pt x="1918" y="3509"/>
                  </a:lnTo>
                  <a:cubicBezTo>
                    <a:pt x="1918" y="3509"/>
                    <a:pt x="1967" y="2214"/>
                    <a:pt x="2754" y="1870"/>
                  </a:cubicBezTo>
                  <a:cubicBezTo>
                    <a:pt x="3524" y="1509"/>
                    <a:pt x="3803" y="1279"/>
                    <a:pt x="3655" y="673"/>
                  </a:cubicBezTo>
                  <a:cubicBezTo>
                    <a:pt x="3524" y="83"/>
                    <a:pt x="3295" y="1"/>
                    <a:pt x="3295" y="1"/>
                  </a:cubicBezTo>
                  <a:cubicBezTo>
                    <a:pt x="3295" y="1"/>
                    <a:pt x="3295" y="268"/>
                    <a:pt x="3112" y="268"/>
                  </a:cubicBezTo>
                  <a:cubicBezTo>
                    <a:pt x="3098" y="268"/>
                    <a:pt x="3082" y="267"/>
                    <a:pt x="3065" y="263"/>
                  </a:cubicBezTo>
                  <a:cubicBezTo>
                    <a:pt x="2957" y="240"/>
                    <a:pt x="2816" y="181"/>
                    <a:pt x="2684" y="181"/>
                  </a:cubicBezTo>
                  <a:cubicBezTo>
                    <a:pt x="2535" y="181"/>
                    <a:pt x="2397" y="256"/>
                    <a:pt x="2328" y="542"/>
                  </a:cubicBezTo>
                  <a:cubicBezTo>
                    <a:pt x="2217" y="1062"/>
                    <a:pt x="2168" y="1643"/>
                    <a:pt x="1945" y="1643"/>
                  </a:cubicBezTo>
                  <a:cubicBezTo>
                    <a:pt x="1936" y="1643"/>
                    <a:pt x="1927" y="1642"/>
                    <a:pt x="1918" y="1640"/>
                  </a:cubicBezTo>
                  <a:lnTo>
                    <a:pt x="1885" y="1640"/>
                  </a:lnTo>
                  <a:cubicBezTo>
                    <a:pt x="1876" y="1642"/>
                    <a:pt x="1868" y="1643"/>
                    <a:pt x="1859" y="1643"/>
                  </a:cubicBezTo>
                  <a:cubicBezTo>
                    <a:pt x="1651" y="1643"/>
                    <a:pt x="1586" y="1062"/>
                    <a:pt x="1475" y="542"/>
                  </a:cubicBezTo>
                  <a:cubicBezTo>
                    <a:pt x="1406" y="256"/>
                    <a:pt x="1268" y="181"/>
                    <a:pt x="1119" y="181"/>
                  </a:cubicBezTo>
                  <a:cubicBezTo>
                    <a:pt x="987" y="181"/>
                    <a:pt x="846" y="240"/>
                    <a:pt x="738" y="263"/>
                  </a:cubicBezTo>
                  <a:cubicBezTo>
                    <a:pt x="721" y="267"/>
                    <a:pt x="705" y="268"/>
                    <a:pt x="691" y="268"/>
                  </a:cubicBezTo>
                  <a:cubicBezTo>
                    <a:pt x="508" y="268"/>
                    <a:pt x="508" y="1"/>
                    <a:pt x="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19"/>
            <p:cNvSpPr/>
            <p:nvPr/>
          </p:nvSpPr>
          <p:spPr>
            <a:xfrm>
              <a:off x="8326288" y="5169510"/>
              <a:ext cx="44420" cy="110772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0" y="1770"/>
                    <a:pt x="296" y="2164"/>
                  </a:cubicBezTo>
                  <a:cubicBezTo>
                    <a:pt x="492" y="2426"/>
                    <a:pt x="607" y="2737"/>
                    <a:pt x="656" y="3065"/>
                  </a:cubicBezTo>
                  <a:cubicBezTo>
                    <a:pt x="656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4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4" y="607"/>
                    <a:pt x="722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19"/>
            <p:cNvSpPr/>
            <p:nvPr/>
          </p:nvSpPr>
          <p:spPr>
            <a:xfrm>
              <a:off x="8257292" y="5138994"/>
              <a:ext cx="90439" cy="265930"/>
            </a:xfrm>
            <a:custGeom>
              <a:rect b="b" l="l" r="r" t="t"/>
              <a:pathLst>
                <a:path extrusionOk="0" h="8148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099"/>
                    <a:pt x="967" y="1279"/>
                    <a:pt x="443" y="2902"/>
                  </a:cubicBezTo>
                  <a:cubicBezTo>
                    <a:pt x="0" y="4279"/>
                    <a:pt x="262" y="5230"/>
                    <a:pt x="1574" y="6131"/>
                  </a:cubicBezTo>
                  <a:cubicBezTo>
                    <a:pt x="2705" y="6934"/>
                    <a:pt x="2754" y="8000"/>
                    <a:pt x="2770" y="8147"/>
                  </a:cubicBezTo>
                  <a:cubicBezTo>
                    <a:pt x="2770" y="7639"/>
                    <a:pt x="2623" y="7164"/>
                    <a:pt x="2328" y="6754"/>
                  </a:cubicBezTo>
                  <a:cubicBezTo>
                    <a:pt x="2033" y="6328"/>
                    <a:pt x="1639" y="6066"/>
                    <a:pt x="1049" y="5557"/>
                  </a:cubicBezTo>
                  <a:cubicBezTo>
                    <a:pt x="869" y="5394"/>
                    <a:pt x="738" y="5197"/>
                    <a:pt x="639" y="4967"/>
                  </a:cubicBezTo>
                  <a:cubicBezTo>
                    <a:pt x="311" y="4131"/>
                    <a:pt x="967" y="3263"/>
                    <a:pt x="1311" y="2902"/>
                  </a:cubicBezTo>
                  <a:cubicBezTo>
                    <a:pt x="1721" y="2443"/>
                    <a:pt x="2426" y="1968"/>
                    <a:pt x="2573" y="1066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19"/>
            <p:cNvSpPr/>
            <p:nvPr/>
          </p:nvSpPr>
          <p:spPr>
            <a:xfrm>
              <a:off x="8159216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994" y="0"/>
                  </a:moveTo>
                  <a:cubicBezTo>
                    <a:pt x="642" y="0"/>
                    <a:pt x="0" y="573"/>
                    <a:pt x="284" y="2425"/>
                  </a:cubicBezTo>
                  <a:cubicBezTo>
                    <a:pt x="612" y="4458"/>
                    <a:pt x="2169" y="5409"/>
                    <a:pt x="2431" y="5458"/>
                  </a:cubicBezTo>
                  <a:cubicBezTo>
                    <a:pt x="2431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415" y="114"/>
                    <a:pt x="1087" y="16"/>
                  </a:cubicBezTo>
                  <a:cubicBezTo>
                    <a:pt x="1060" y="6"/>
                    <a:pt x="1028" y="0"/>
                    <a:pt x="9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19"/>
            <p:cNvSpPr/>
            <p:nvPr/>
          </p:nvSpPr>
          <p:spPr>
            <a:xfrm>
              <a:off x="8124066" y="4782038"/>
              <a:ext cx="172293" cy="231824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2" y="0"/>
                    <a:pt x="3184" y="25"/>
                    <a:pt x="3017" y="54"/>
                  </a:cubicBezTo>
                  <a:cubicBezTo>
                    <a:pt x="2590" y="120"/>
                    <a:pt x="2181" y="300"/>
                    <a:pt x="1820" y="546"/>
                  </a:cubicBezTo>
                  <a:cubicBezTo>
                    <a:pt x="1" y="1890"/>
                    <a:pt x="328" y="4283"/>
                    <a:pt x="869" y="5430"/>
                  </a:cubicBezTo>
                  <a:cubicBezTo>
                    <a:pt x="1164" y="6102"/>
                    <a:pt x="1656" y="6692"/>
                    <a:pt x="2263" y="7102"/>
                  </a:cubicBezTo>
                  <a:cubicBezTo>
                    <a:pt x="1672" y="6660"/>
                    <a:pt x="1230" y="6070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4" y="376"/>
                    <a:pt x="2901" y="184"/>
                    <a:pt x="3416" y="184"/>
                  </a:cubicBezTo>
                  <a:cubicBezTo>
                    <a:pt x="3832" y="184"/>
                    <a:pt x="4221" y="309"/>
                    <a:pt x="4492" y="595"/>
                  </a:cubicBezTo>
                  <a:cubicBezTo>
                    <a:pt x="5142" y="1246"/>
                    <a:pt x="4663" y="2300"/>
                    <a:pt x="3951" y="2300"/>
                  </a:cubicBezTo>
                  <a:cubicBezTo>
                    <a:pt x="3945" y="2300"/>
                    <a:pt x="3940" y="2300"/>
                    <a:pt x="3934" y="2300"/>
                  </a:cubicBezTo>
                  <a:cubicBezTo>
                    <a:pt x="3907" y="2303"/>
                    <a:pt x="3880" y="2304"/>
                    <a:pt x="3853" y="2304"/>
                  </a:cubicBezTo>
                  <a:cubicBezTo>
                    <a:pt x="3589" y="2304"/>
                    <a:pt x="3346" y="2162"/>
                    <a:pt x="3197" y="1939"/>
                  </a:cubicBezTo>
                  <a:cubicBezTo>
                    <a:pt x="3148" y="1824"/>
                    <a:pt x="3131" y="1710"/>
                    <a:pt x="3131" y="1578"/>
                  </a:cubicBezTo>
                  <a:cubicBezTo>
                    <a:pt x="3160" y="1327"/>
                    <a:pt x="3241" y="1247"/>
                    <a:pt x="3295" y="1247"/>
                  </a:cubicBezTo>
                  <a:cubicBezTo>
                    <a:pt x="3333" y="1247"/>
                    <a:pt x="3358" y="1285"/>
                    <a:pt x="3344" y="1333"/>
                  </a:cubicBezTo>
                  <a:cubicBezTo>
                    <a:pt x="3315" y="1569"/>
                    <a:pt x="3499" y="1766"/>
                    <a:pt x="3728" y="1766"/>
                  </a:cubicBezTo>
                  <a:cubicBezTo>
                    <a:pt x="3752" y="1766"/>
                    <a:pt x="3778" y="1764"/>
                    <a:pt x="3803" y="1759"/>
                  </a:cubicBezTo>
                  <a:cubicBezTo>
                    <a:pt x="4213" y="1693"/>
                    <a:pt x="4328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7" y="1110"/>
                    <a:pt x="3017" y="1447"/>
                  </a:cubicBezTo>
                  <a:cubicBezTo>
                    <a:pt x="2967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7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60" y="2419"/>
                    <a:pt x="5176" y="1986"/>
                    <a:pt x="5246" y="1480"/>
                  </a:cubicBezTo>
                  <a:cubicBezTo>
                    <a:pt x="5279" y="1054"/>
                    <a:pt x="5115" y="644"/>
                    <a:pt x="4803" y="382"/>
                  </a:cubicBezTo>
                  <a:cubicBezTo>
                    <a:pt x="4421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19"/>
            <p:cNvSpPr/>
            <p:nvPr/>
          </p:nvSpPr>
          <p:spPr>
            <a:xfrm>
              <a:off x="8229452" y="4721169"/>
              <a:ext cx="238091" cy="167496"/>
            </a:xfrm>
            <a:custGeom>
              <a:rect b="b" l="l" r="r" t="t"/>
              <a:pathLst>
                <a:path extrusionOk="0" h="5132" w="7295">
                  <a:moveTo>
                    <a:pt x="1729" y="1"/>
                  </a:moveTo>
                  <a:cubicBezTo>
                    <a:pt x="1336" y="1"/>
                    <a:pt x="952" y="172"/>
                    <a:pt x="689" y="493"/>
                  </a:cubicBezTo>
                  <a:cubicBezTo>
                    <a:pt x="604" y="635"/>
                    <a:pt x="453" y="706"/>
                    <a:pt x="303" y="706"/>
                  </a:cubicBezTo>
                  <a:cubicBezTo>
                    <a:pt x="194" y="706"/>
                    <a:pt x="84" y="668"/>
                    <a:pt x="1" y="591"/>
                  </a:cubicBezTo>
                  <a:lnTo>
                    <a:pt x="1" y="591"/>
                  </a:lnTo>
                  <a:cubicBezTo>
                    <a:pt x="33" y="952"/>
                    <a:pt x="50" y="1018"/>
                    <a:pt x="1755" y="1739"/>
                  </a:cubicBezTo>
                  <a:cubicBezTo>
                    <a:pt x="3066" y="2296"/>
                    <a:pt x="3508" y="4247"/>
                    <a:pt x="3656" y="5132"/>
                  </a:cubicBezTo>
                  <a:cubicBezTo>
                    <a:pt x="3787" y="4263"/>
                    <a:pt x="4230" y="2296"/>
                    <a:pt x="5541" y="1739"/>
                  </a:cubicBezTo>
                  <a:cubicBezTo>
                    <a:pt x="7246" y="1018"/>
                    <a:pt x="7262" y="952"/>
                    <a:pt x="7295" y="591"/>
                  </a:cubicBezTo>
                  <a:lnTo>
                    <a:pt x="7295" y="591"/>
                  </a:lnTo>
                  <a:cubicBezTo>
                    <a:pt x="7212" y="668"/>
                    <a:pt x="7102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4" y="172"/>
                    <a:pt x="5959" y="1"/>
                    <a:pt x="5567" y="1"/>
                  </a:cubicBezTo>
                  <a:cubicBezTo>
                    <a:pt x="5299" y="1"/>
                    <a:pt x="5027" y="81"/>
                    <a:pt x="4787" y="247"/>
                  </a:cubicBezTo>
                  <a:cubicBezTo>
                    <a:pt x="4213" y="657"/>
                    <a:pt x="3836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69" y="81"/>
                    <a:pt x="1997" y="1"/>
                    <a:pt x="1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19"/>
            <p:cNvSpPr/>
            <p:nvPr/>
          </p:nvSpPr>
          <p:spPr>
            <a:xfrm>
              <a:off x="8304877" y="4628119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6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1"/>
                    <a:pt x="1345" y="4442"/>
                  </a:cubicBezTo>
                  <a:cubicBezTo>
                    <a:pt x="1460" y="3901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6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19"/>
            <p:cNvSpPr/>
            <p:nvPr/>
          </p:nvSpPr>
          <p:spPr>
            <a:xfrm>
              <a:off x="8248708" y="4491433"/>
              <a:ext cx="199578" cy="219096"/>
            </a:xfrm>
            <a:custGeom>
              <a:rect b="b" l="l" r="r" t="t"/>
              <a:pathLst>
                <a:path extrusionOk="0" h="6713" w="6115">
                  <a:moveTo>
                    <a:pt x="1601" y="0"/>
                  </a:moveTo>
                  <a:cubicBezTo>
                    <a:pt x="1200" y="0"/>
                    <a:pt x="807" y="159"/>
                    <a:pt x="574" y="451"/>
                  </a:cubicBezTo>
                  <a:cubicBezTo>
                    <a:pt x="1" y="1107"/>
                    <a:pt x="476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0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00" y="998"/>
                  </a:cubicBezTo>
                  <a:cubicBezTo>
                    <a:pt x="1471" y="998"/>
                    <a:pt x="1441" y="1001"/>
                    <a:pt x="1410" y="1008"/>
                  </a:cubicBezTo>
                  <a:cubicBezTo>
                    <a:pt x="1263" y="1025"/>
                    <a:pt x="1148" y="1156"/>
                    <a:pt x="1165" y="1320"/>
                  </a:cubicBezTo>
                  <a:cubicBezTo>
                    <a:pt x="1154" y="1475"/>
                    <a:pt x="1282" y="1572"/>
                    <a:pt x="1410" y="1572"/>
                  </a:cubicBezTo>
                  <a:cubicBezTo>
                    <a:pt x="1484" y="1572"/>
                    <a:pt x="1559" y="1539"/>
                    <a:pt x="1607" y="1467"/>
                  </a:cubicBezTo>
                  <a:cubicBezTo>
                    <a:pt x="1649" y="1401"/>
                    <a:pt x="1693" y="1375"/>
                    <a:pt x="1731" y="1375"/>
                  </a:cubicBezTo>
                  <a:cubicBezTo>
                    <a:pt x="1798" y="1375"/>
                    <a:pt x="1847" y="1455"/>
                    <a:pt x="1837" y="1549"/>
                  </a:cubicBezTo>
                  <a:cubicBezTo>
                    <a:pt x="1747" y="1793"/>
                    <a:pt x="1516" y="1946"/>
                    <a:pt x="1271" y="1946"/>
                  </a:cubicBezTo>
                  <a:cubicBezTo>
                    <a:pt x="1203" y="1946"/>
                    <a:pt x="1134" y="1935"/>
                    <a:pt x="1066" y="1910"/>
                  </a:cubicBezTo>
                  <a:cubicBezTo>
                    <a:pt x="656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2" y="927"/>
                    <a:pt x="2951" y="1910"/>
                  </a:cubicBezTo>
                  <a:cubicBezTo>
                    <a:pt x="2951" y="3074"/>
                    <a:pt x="2033" y="4123"/>
                    <a:pt x="1771" y="4893"/>
                  </a:cubicBezTo>
                  <a:cubicBezTo>
                    <a:pt x="1417" y="5955"/>
                    <a:pt x="1853" y="6622"/>
                    <a:pt x="1900" y="6708"/>
                  </a:cubicBezTo>
                  <a:lnTo>
                    <a:pt x="1900" y="6708"/>
                  </a:lnTo>
                  <a:cubicBezTo>
                    <a:pt x="1607" y="6152"/>
                    <a:pt x="1591" y="5498"/>
                    <a:pt x="1853" y="4926"/>
                  </a:cubicBezTo>
                  <a:cubicBezTo>
                    <a:pt x="2050" y="4401"/>
                    <a:pt x="2492" y="3844"/>
                    <a:pt x="2804" y="3139"/>
                  </a:cubicBezTo>
                  <a:cubicBezTo>
                    <a:pt x="2918" y="2926"/>
                    <a:pt x="3000" y="2680"/>
                    <a:pt x="3066" y="2434"/>
                  </a:cubicBezTo>
                  <a:cubicBezTo>
                    <a:pt x="3115" y="2680"/>
                    <a:pt x="3197" y="2926"/>
                    <a:pt x="3312" y="3139"/>
                  </a:cubicBezTo>
                  <a:cubicBezTo>
                    <a:pt x="3623" y="3844"/>
                    <a:pt x="4066" y="4401"/>
                    <a:pt x="4263" y="4926"/>
                  </a:cubicBezTo>
                  <a:cubicBezTo>
                    <a:pt x="4524" y="5498"/>
                    <a:pt x="4508" y="6152"/>
                    <a:pt x="4216" y="6708"/>
                  </a:cubicBezTo>
                  <a:lnTo>
                    <a:pt x="4216" y="6708"/>
                  </a:lnTo>
                  <a:cubicBezTo>
                    <a:pt x="4263" y="6622"/>
                    <a:pt x="4698" y="5955"/>
                    <a:pt x="4344" y="4893"/>
                  </a:cubicBezTo>
                  <a:cubicBezTo>
                    <a:pt x="4082" y="4123"/>
                    <a:pt x="3164" y="3074"/>
                    <a:pt x="3164" y="1910"/>
                  </a:cubicBezTo>
                  <a:cubicBezTo>
                    <a:pt x="3213" y="927"/>
                    <a:pt x="3999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56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5" y="1946"/>
                  </a:cubicBezTo>
                  <a:cubicBezTo>
                    <a:pt x="4599" y="1946"/>
                    <a:pt x="4369" y="1793"/>
                    <a:pt x="4279" y="1549"/>
                  </a:cubicBezTo>
                  <a:cubicBezTo>
                    <a:pt x="4258" y="1455"/>
                    <a:pt x="4310" y="1375"/>
                    <a:pt x="4380" y="1375"/>
                  </a:cubicBezTo>
                  <a:cubicBezTo>
                    <a:pt x="4420" y="1375"/>
                    <a:pt x="4467" y="1401"/>
                    <a:pt x="4508" y="1467"/>
                  </a:cubicBezTo>
                  <a:cubicBezTo>
                    <a:pt x="4556" y="1539"/>
                    <a:pt x="4631" y="1572"/>
                    <a:pt x="4705" y="1572"/>
                  </a:cubicBezTo>
                  <a:cubicBezTo>
                    <a:pt x="4834" y="1572"/>
                    <a:pt x="4961" y="1475"/>
                    <a:pt x="4951" y="1320"/>
                  </a:cubicBezTo>
                  <a:cubicBezTo>
                    <a:pt x="4967" y="1156"/>
                    <a:pt x="4853" y="1025"/>
                    <a:pt x="4705" y="1008"/>
                  </a:cubicBezTo>
                  <a:cubicBezTo>
                    <a:pt x="4675" y="1001"/>
                    <a:pt x="4645" y="998"/>
                    <a:pt x="4615" y="998"/>
                  </a:cubicBezTo>
                  <a:cubicBezTo>
                    <a:pt x="4438" y="998"/>
                    <a:pt x="4286" y="1118"/>
                    <a:pt x="4230" y="1287"/>
                  </a:cubicBezTo>
                  <a:cubicBezTo>
                    <a:pt x="4101" y="1594"/>
                    <a:pt x="4353" y="2107"/>
                    <a:pt x="4955" y="2107"/>
                  </a:cubicBezTo>
                  <a:cubicBezTo>
                    <a:pt x="4965" y="2107"/>
                    <a:pt x="4974" y="2107"/>
                    <a:pt x="4984" y="2106"/>
                  </a:cubicBezTo>
                  <a:cubicBezTo>
                    <a:pt x="5607" y="2074"/>
                    <a:pt x="6115" y="1107"/>
                    <a:pt x="5541" y="451"/>
                  </a:cubicBezTo>
                  <a:cubicBezTo>
                    <a:pt x="5309" y="159"/>
                    <a:pt x="4915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00" y="1074"/>
                    <a:pt x="2918" y="877"/>
                    <a:pt x="2804" y="713"/>
                  </a:cubicBezTo>
                  <a:cubicBezTo>
                    <a:pt x="2563" y="224"/>
                    <a:pt x="2077" y="0"/>
                    <a:pt x="1601" y="0"/>
                  </a:cubicBezTo>
                  <a:close/>
                  <a:moveTo>
                    <a:pt x="1900" y="6708"/>
                  </a:moveTo>
                  <a:lnTo>
                    <a:pt x="1900" y="6708"/>
                  </a:lnTo>
                  <a:cubicBezTo>
                    <a:pt x="1901" y="6710"/>
                    <a:pt x="1901" y="6711"/>
                    <a:pt x="1902" y="6712"/>
                  </a:cubicBezTo>
                  <a:cubicBezTo>
                    <a:pt x="1902" y="6711"/>
                    <a:pt x="1901" y="6710"/>
                    <a:pt x="1900" y="6708"/>
                  </a:cubicBezTo>
                  <a:close/>
                  <a:moveTo>
                    <a:pt x="4216" y="6708"/>
                  </a:moveTo>
                  <a:cubicBezTo>
                    <a:pt x="4215" y="6710"/>
                    <a:pt x="4214" y="6711"/>
                    <a:pt x="4213" y="6712"/>
                  </a:cubicBezTo>
                  <a:cubicBezTo>
                    <a:pt x="4214" y="6711"/>
                    <a:pt x="4215" y="6710"/>
                    <a:pt x="4216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19"/>
            <p:cNvSpPr/>
            <p:nvPr/>
          </p:nvSpPr>
          <p:spPr>
            <a:xfrm>
              <a:off x="8087153" y="4602433"/>
              <a:ext cx="170139" cy="267530"/>
            </a:xfrm>
            <a:custGeom>
              <a:rect b="b" l="l" r="r" t="t"/>
              <a:pathLst>
                <a:path extrusionOk="0" h="8197" w="5213">
                  <a:moveTo>
                    <a:pt x="4115" y="0"/>
                  </a:moveTo>
                  <a:lnTo>
                    <a:pt x="4115" y="0"/>
                  </a:lnTo>
                  <a:cubicBezTo>
                    <a:pt x="4115" y="1"/>
                    <a:pt x="4180" y="607"/>
                    <a:pt x="3803" y="836"/>
                  </a:cubicBezTo>
                  <a:cubicBezTo>
                    <a:pt x="3410" y="1066"/>
                    <a:pt x="2836" y="1525"/>
                    <a:pt x="3443" y="2049"/>
                  </a:cubicBezTo>
                  <a:cubicBezTo>
                    <a:pt x="4033" y="2574"/>
                    <a:pt x="4197" y="3328"/>
                    <a:pt x="3689" y="4065"/>
                  </a:cubicBezTo>
                  <a:cubicBezTo>
                    <a:pt x="3689" y="4065"/>
                    <a:pt x="3984" y="2967"/>
                    <a:pt x="3246" y="2475"/>
                  </a:cubicBezTo>
                  <a:cubicBezTo>
                    <a:pt x="3054" y="2343"/>
                    <a:pt x="2896" y="2306"/>
                    <a:pt x="2779" y="2306"/>
                  </a:cubicBezTo>
                  <a:cubicBezTo>
                    <a:pt x="2637" y="2306"/>
                    <a:pt x="2558" y="2361"/>
                    <a:pt x="2558" y="2361"/>
                  </a:cubicBezTo>
                  <a:cubicBezTo>
                    <a:pt x="2623" y="2492"/>
                    <a:pt x="2656" y="2623"/>
                    <a:pt x="2689" y="2771"/>
                  </a:cubicBezTo>
                  <a:cubicBezTo>
                    <a:pt x="2689" y="2984"/>
                    <a:pt x="2213" y="3344"/>
                    <a:pt x="2558" y="3738"/>
                  </a:cubicBezTo>
                  <a:cubicBezTo>
                    <a:pt x="2918" y="4131"/>
                    <a:pt x="3148" y="4918"/>
                    <a:pt x="1951" y="5787"/>
                  </a:cubicBezTo>
                  <a:cubicBezTo>
                    <a:pt x="1951" y="5787"/>
                    <a:pt x="2558" y="4426"/>
                    <a:pt x="2197" y="3721"/>
                  </a:cubicBezTo>
                  <a:cubicBezTo>
                    <a:pt x="1836" y="2984"/>
                    <a:pt x="1377" y="3131"/>
                    <a:pt x="968" y="2541"/>
                  </a:cubicBezTo>
                  <a:cubicBezTo>
                    <a:pt x="968" y="2541"/>
                    <a:pt x="1" y="3066"/>
                    <a:pt x="738" y="4229"/>
                  </a:cubicBezTo>
                  <a:cubicBezTo>
                    <a:pt x="1607" y="5573"/>
                    <a:pt x="541" y="7262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3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19"/>
            <p:cNvSpPr/>
            <p:nvPr/>
          </p:nvSpPr>
          <p:spPr>
            <a:xfrm>
              <a:off x="8236959" y="4569274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287"/>
                    <a:pt x="1388" y="2641"/>
                    <a:pt x="1191" y="2641"/>
                  </a:cubicBezTo>
                  <a:cubicBezTo>
                    <a:pt x="1182" y="2641"/>
                    <a:pt x="1173" y="2640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5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19"/>
            <p:cNvSpPr/>
            <p:nvPr/>
          </p:nvSpPr>
          <p:spPr>
            <a:xfrm>
              <a:off x="8040611" y="4849042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295" y="771"/>
                    <a:pt x="1" y="2443"/>
                    <a:pt x="3590" y="4262"/>
                  </a:cubicBezTo>
                  <a:cubicBezTo>
                    <a:pt x="3590" y="4262"/>
                    <a:pt x="2738" y="3771"/>
                    <a:pt x="2640" y="2476"/>
                  </a:cubicBezTo>
                  <a:cubicBezTo>
                    <a:pt x="2541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19"/>
            <p:cNvSpPr/>
            <p:nvPr/>
          </p:nvSpPr>
          <p:spPr>
            <a:xfrm>
              <a:off x="7897790" y="4934879"/>
              <a:ext cx="257347" cy="188938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3" y="609"/>
                    <a:pt x="3471" y="609"/>
                  </a:cubicBezTo>
                  <a:cubicBezTo>
                    <a:pt x="3415" y="609"/>
                    <a:pt x="3363" y="591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16" y="1174"/>
                    <a:pt x="3688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5" y="2468"/>
                    <a:pt x="3704" y="2550"/>
                    <a:pt x="2590" y="2714"/>
                  </a:cubicBezTo>
                  <a:cubicBezTo>
                    <a:pt x="1475" y="2878"/>
                    <a:pt x="590" y="3157"/>
                    <a:pt x="623" y="4124"/>
                  </a:cubicBezTo>
                  <a:cubicBezTo>
                    <a:pt x="648" y="4887"/>
                    <a:pt x="506" y="5245"/>
                    <a:pt x="250" y="5245"/>
                  </a:cubicBezTo>
                  <a:cubicBezTo>
                    <a:pt x="176" y="5245"/>
                    <a:pt x="92" y="5215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48" y="5788"/>
                    <a:pt x="1194" y="5788"/>
                  </a:cubicBezTo>
                  <a:cubicBezTo>
                    <a:pt x="1388" y="5788"/>
                    <a:pt x="1612" y="5762"/>
                    <a:pt x="1869" y="5698"/>
                  </a:cubicBezTo>
                  <a:cubicBezTo>
                    <a:pt x="3377" y="5321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84" y="1928"/>
                  </a:cubicBezTo>
                  <a:cubicBezTo>
                    <a:pt x="7884" y="1928"/>
                    <a:pt x="6409" y="1813"/>
                    <a:pt x="5868" y="960"/>
                  </a:cubicBezTo>
                  <a:cubicBezTo>
                    <a:pt x="5463" y="329"/>
                    <a:pt x="5049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19"/>
            <p:cNvSpPr/>
            <p:nvPr/>
          </p:nvSpPr>
          <p:spPr>
            <a:xfrm>
              <a:off x="8028829" y="5012654"/>
              <a:ext cx="250950" cy="205551"/>
            </a:xfrm>
            <a:custGeom>
              <a:rect b="b" l="l" r="r" t="t"/>
              <a:pathLst>
                <a:path extrusionOk="0" h="6298" w="7689">
                  <a:moveTo>
                    <a:pt x="3367" y="1"/>
                  </a:moveTo>
                  <a:cubicBezTo>
                    <a:pt x="3321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6"/>
                    <a:pt x="1132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38" y="4248"/>
                    <a:pt x="1975" y="4264"/>
                    <a:pt x="2111" y="4264"/>
                  </a:cubicBezTo>
                  <a:cubicBezTo>
                    <a:pt x="2597" y="4264"/>
                    <a:pt x="3076" y="4063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2" y="1919"/>
                    <a:pt x="2796" y="1759"/>
                    <a:pt x="2457" y="1759"/>
                  </a:cubicBezTo>
                  <a:cubicBezTo>
                    <a:pt x="2272" y="1759"/>
                    <a:pt x="2086" y="1807"/>
                    <a:pt x="1919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24" y="2823"/>
                    <a:pt x="1673" y="2905"/>
                    <a:pt x="1738" y="2970"/>
                  </a:cubicBezTo>
                  <a:cubicBezTo>
                    <a:pt x="1846" y="3078"/>
                    <a:pt x="1989" y="3123"/>
                    <a:pt x="2130" y="3123"/>
                  </a:cubicBezTo>
                  <a:cubicBezTo>
                    <a:pt x="2373" y="3123"/>
                    <a:pt x="2609" y="2989"/>
                    <a:pt x="2640" y="2823"/>
                  </a:cubicBezTo>
                  <a:cubicBezTo>
                    <a:pt x="2714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19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37" y="2020"/>
                    <a:pt x="2017" y="1938"/>
                  </a:cubicBezTo>
                  <a:cubicBezTo>
                    <a:pt x="2159" y="1864"/>
                    <a:pt x="2310" y="1829"/>
                    <a:pt x="2460" y="1829"/>
                  </a:cubicBezTo>
                  <a:cubicBezTo>
                    <a:pt x="2779" y="1829"/>
                    <a:pt x="3090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5" y="3947"/>
                    <a:pt x="2573" y="4127"/>
                    <a:pt x="2124" y="4127"/>
                  </a:cubicBezTo>
                  <a:cubicBezTo>
                    <a:pt x="2000" y="4127"/>
                    <a:pt x="1876" y="4113"/>
                    <a:pt x="1755" y="4085"/>
                  </a:cubicBezTo>
                  <a:cubicBezTo>
                    <a:pt x="542" y="3773"/>
                    <a:pt x="198" y="1856"/>
                    <a:pt x="1263" y="938"/>
                  </a:cubicBezTo>
                  <a:cubicBezTo>
                    <a:pt x="1737" y="494"/>
                    <a:pt x="2314" y="324"/>
                    <a:pt x="2897" y="324"/>
                  </a:cubicBezTo>
                  <a:cubicBezTo>
                    <a:pt x="3605" y="324"/>
                    <a:pt x="4321" y="574"/>
                    <a:pt x="4869" y="889"/>
                  </a:cubicBezTo>
                  <a:cubicBezTo>
                    <a:pt x="5820" y="1413"/>
                    <a:pt x="6541" y="2249"/>
                    <a:pt x="6951" y="3249"/>
                  </a:cubicBezTo>
                  <a:cubicBezTo>
                    <a:pt x="7279" y="4052"/>
                    <a:pt x="7459" y="4921"/>
                    <a:pt x="7459" y="5790"/>
                  </a:cubicBezTo>
                  <a:cubicBezTo>
                    <a:pt x="7459" y="5954"/>
                    <a:pt x="7443" y="6117"/>
                    <a:pt x="7410" y="6298"/>
                  </a:cubicBezTo>
                  <a:cubicBezTo>
                    <a:pt x="7422" y="6248"/>
                    <a:pt x="7435" y="6197"/>
                    <a:pt x="7447" y="6140"/>
                  </a:cubicBezTo>
                  <a:lnTo>
                    <a:pt x="7447" y="6140"/>
                  </a:lnTo>
                  <a:cubicBezTo>
                    <a:pt x="7449" y="6152"/>
                    <a:pt x="7453" y="6160"/>
                    <a:pt x="7459" y="6167"/>
                  </a:cubicBezTo>
                  <a:cubicBezTo>
                    <a:pt x="7459" y="6134"/>
                    <a:pt x="7459" y="6117"/>
                    <a:pt x="7459" y="6085"/>
                  </a:cubicBezTo>
                  <a:cubicBezTo>
                    <a:pt x="7455" y="6104"/>
                    <a:pt x="7451" y="6122"/>
                    <a:pt x="7447" y="6140"/>
                  </a:cubicBezTo>
                  <a:lnTo>
                    <a:pt x="7447" y="6140"/>
                  </a:lnTo>
                  <a:cubicBezTo>
                    <a:pt x="7445" y="6121"/>
                    <a:pt x="7449" y="6093"/>
                    <a:pt x="7459" y="6052"/>
                  </a:cubicBezTo>
                  <a:cubicBezTo>
                    <a:pt x="7688" y="4872"/>
                    <a:pt x="7541" y="3626"/>
                    <a:pt x="7016" y="2528"/>
                  </a:cubicBezTo>
                  <a:cubicBezTo>
                    <a:pt x="6315" y="1109"/>
                    <a:pt x="4963" y="1"/>
                    <a:pt x="33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19"/>
            <p:cNvSpPr/>
            <p:nvPr/>
          </p:nvSpPr>
          <p:spPr>
            <a:xfrm>
              <a:off x="8167702" y="5075024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3" y="0"/>
                  </a:moveTo>
                  <a:cubicBezTo>
                    <a:pt x="66" y="0"/>
                    <a:pt x="1" y="784"/>
                    <a:pt x="1089" y="961"/>
                  </a:cubicBezTo>
                  <a:cubicBezTo>
                    <a:pt x="2352" y="1174"/>
                    <a:pt x="3040" y="3272"/>
                    <a:pt x="3040" y="3272"/>
                  </a:cubicBezTo>
                  <a:cubicBezTo>
                    <a:pt x="3040" y="3272"/>
                    <a:pt x="2729" y="1010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19"/>
            <p:cNvSpPr/>
            <p:nvPr/>
          </p:nvSpPr>
          <p:spPr>
            <a:xfrm>
              <a:off x="7968385" y="5066767"/>
              <a:ext cx="170694" cy="147489"/>
            </a:xfrm>
            <a:custGeom>
              <a:rect b="b" l="l" r="r" t="t"/>
              <a:pathLst>
                <a:path extrusionOk="0" h="4519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4" y="1706"/>
                  </a:cubicBezTo>
                  <a:cubicBezTo>
                    <a:pt x="1" y="2083"/>
                    <a:pt x="99" y="2706"/>
                    <a:pt x="214" y="3033"/>
                  </a:cubicBezTo>
                  <a:cubicBezTo>
                    <a:pt x="279" y="3263"/>
                    <a:pt x="247" y="3509"/>
                    <a:pt x="132" y="3722"/>
                  </a:cubicBezTo>
                  <a:cubicBezTo>
                    <a:pt x="410" y="3492"/>
                    <a:pt x="722" y="3312"/>
                    <a:pt x="1066" y="3230"/>
                  </a:cubicBezTo>
                  <a:cubicBezTo>
                    <a:pt x="1673" y="3050"/>
                    <a:pt x="1656" y="2755"/>
                    <a:pt x="1656" y="2279"/>
                  </a:cubicBezTo>
                  <a:cubicBezTo>
                    <a:pt x="1642" y="1878"/>
                    <a:pt x="1816" y="1853"/>
                    <a:pt x="1859" y="1853"/>
                  </a:cubicBezTo>
                  <a:cubicBezTo>
                    <a:pt x="1866" y="1853"/>
                    <a:pt x="1869" y="1853"/>
                    <a:pt x="1869" y="1853"/>
                  </a:cubicBezTo>
                  <a:cubicBezTo>
                    <a:pt x="1878" y="1852"/>
                    <a:pt x="1886" y="1852"/>
                    <a:pt x="1894" y="1852"/>
                  </a:cubicBezTo>
                  <a:cubicBezTo>
                    <a:pt x="2161" y="1852"/>
                    <a:pt x="2098" y="2386"/>
                    <a:pt x="2066" y="2673"/>
                  </a:cubicBezTo>
                  <a:cubicBezTo>
                    <a:pt x="1968" y="3197"/>
                    <a:pt x="2115" y="3755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1"/>
                    <a:pt x="4410" y="4263"/>
                  </a:cubicBezTo>
                  <a:cubicBezTo>
                    <a:pt x="4514" y="4217"/>
                    <a:pt x="4626" y="4195"/>
                    <a:pt x="4739" y="4195"/>
                  </a:cubicBezTo>
                  <a:cubicBezTo>
                    <a:pt x="4910" y="4195"/>
                    <a:pt x="5081" y="4246"/>
                    <a:pt x="5230" y="4345"/>
                  </a:cubicBezTo>
                  <a:cubicBezTo>
                    <a:pt x="5082" y="3460"/>
                    <a:pt x="4639" y="3197"/>
                    <a:pt x="4017" y="3132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19"/>
            <p:cNvSpPr/>
            <p:nvPr/>
          </p:nvSpPr>
          <p:spPr>
            <a:xfrm>
              <a:off x="7995670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71" y="1542"/>
                  </a:cubicBezTo>
                  <a:cubicBezTo>
                    <a:pt x="1296" y="1263"/>
                    <a:pt x="1099" y="837"/>
                    <a:pt x="1001" y="558"/>
                  </a:cubicBezTo>
                  <a:cubicBezTo>
                    <a:pt x="951" y="378"/>
                    <a:pt x="935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19"/>
            <p:cNvSpPr/>
            <p:nvPr/>
          </p:nvSpPr>
          <p:spPr>
            <a:xfrm>
              <a:off x="7808983" y="4885074"/>
              <a:ext cx="226831" cy="158781"/>
            </a:xfrm>
            <a:custGeom>
              <a:rect b="b" l="l" r="r" t="t"/>
              <a:pathLst>
                <a:path extrusionOk="0" h="4865" w="6950">
                  <a:moveTo>
                    <a:pt x="5010" y="1"/>
                  </a:moveTo>
                  <a:cubicBezTo>
                    <a:pt x="4786" y="1"/>
                    <a:pt x="4536" y="53"/>
                    <a:pt x="4262" y="175"/>
                  </a:cubicBezTo>
                  <a:cubicBezTo>
                    <a:pt x="2787" y="831"/>
                    <a:pt x="3065" y="3306"/>
                    <a:pt x="4803" y="3667"/>
                  </a:cubicBezTo>
                  <a:cubicBezTo>
                    <a:pt x="4999" y="3699"/>
                    <a:pt x="5213" y="3732"/>
                    <a:pt x="5376" y="3749"/>
                  </a:cubicBezTo>
                  <a:cubicBezTo>
                    <a:pt x="4917" y="3831"/>
                    <a:pt x="4475" y="3978"/>
                    <a:pt x="4065" y="4191"/>
                  </a:cubicBezTo>
                  <a:cubicBezTo>
                    <a:pt x="3918" y="4273"/>
                    <a:pt x="3672" y="4339"/>
                    <a:pt x="3639" y="4355"/>
                  </a:cubicBezTo>
                  <a:cubicBezTo>
                    <a:pt x="3185" y="4527"/>
                    <a:pt x="2755" y="4603"/>
                    <a:pt x="2368" y="4603"/>
                  </a:cubicBezTo>
                  <a:cubicBezTo>
                    <a:pt x="1539" y="4603"/>
                    <a:pt x="902" y="4256"/>
                    <a:pt x="623" y="3765"/>
                  </a:cubicBezTo>
                  <a:cubicBezTo>
                    <a:pt x="377" y="3355"/>
                    <a:pt x="361" y="2863"/>
                    <a:pt x="574" y="2454"/>
                  </a:cubicBezTo>
                  <a:cubicBezTo>
                    <a:pt x="590" y="2437"/>
                    <a:pt x="590" y="2437"/>
                    <a:pt x="590" y="2421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6"/>
                    <a:pt x="2147" y="2323"/>
                  </a:cubicBezTo>
                  <a:cubicBezTo>
                    <a:pt x="2262" y="2454"/>
                    <a:pt x="2311" y="2618"/>
                    <a:pt x="2311" y="2798"/>
                  </a:cubicBezTo>
                  <a:cubicBezTo>
                    <a:pt x="2311" y="2945"/>
                    <a:pt x="2262" y="3093"/>
                    <a:pt x="2147" y="3208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90"/>
                  </a:cubicBezTo>
                  <a:cubicBezTo>
                    <a:pt x="2035" y="3035"/>
                    <a:pt x="1743" y="2862"/>
                    <a:pt x="1489" y="2862"/>
                  </a:cubicBezTo>
                  <a:cubicBezTo>
                    <a:pt x="1318" y="2862"/>
                    <a:pt x="1164" y="2941"/>
                    <a:pt x="1164" y="3126"/>
                  </a:cubicBezTo>
                  <a:cubicBezTo>
                    <a:pt x="1153" y="3400"/>
                    <a:pt x="1392" y="3528"/>
                    <a:pt x="1645" y="3528"/>
                  </a:cubicBezTo>
                  <a:cubicBezTo>
                    <a:pt x="1769" y="3528"/>
                    <a:pt x="1897" y="3497"/>
                    <a:pt x="2000" y="3437"/>
                  </a:cubicBezTo>
                  <a:lnTo>
                    <a:pt x="2033" y="3421"/>
                  </a:lnTo>
                  <a:cubicBezTo>
                    <a:pt x="2065" y="3404"/>
                    <a:pt x="2082" y="3388"/>
                    <a:pt x="2098" y="3372"/>
                  </a:cubicBezTo>
                  <a:cubicBezTo>
                    <a:pt x="2410" y="3077"/>
                    <a:pt x="2442" y="2618"/>
                    <a:pt x="2197" y="2273"/>
                  </a:cubicBezTo>
                  <a:cubicBezTo>
                    <a:pt x="2058" y="2005"/>
                    <a:pt x="1742" y="1857"/>
                    <a:pt x="1404" y="1857"/>
                  </a:cubicBezTo>
                  <a:cubicBezTo>
                    <a:pt x="1062" y="1857"/>
                    <a:pt x="698" y="2009"/>
                    <a:pt x="475" y="2339"/>
                  </a:cubicBezTo>
                  <a:cubicBezTo>
                    <a:pt x="0" y="3093"/>
                    <a:pt x="213" y="4076"/>
                    <a:pt x="967" y="4568"/>
                  </a:cubicBezTo>
                  <a:cubicBezTo>
                    <a:pt x="1332" y="4766"/>
                    <a:pt x="1740" y="4865"/>
                    <a:pt x="2164" y="4865"/>
                  </a:cubicBezTo>
                  <a:cubicBezTo>
                    <a:pt x="2197" y="4865"/>
                    <a:pt x="2229" y="4864"/>
                    <a:pt x="2262" y="4863"/>
                  </a:cubicBezTo>
                  <a:cubicBezTo>
                    <a:pt x="3164" y="4830"/>
                    <a:pt x="3868" y="4339"/>
                    <a:pt x="5049" y="3978"/>
                  </a:cubicBezTo>
                  <a:cubicBezTo>
                    <a:pt x="5491" y="3880"/>
                    <a:pt x="5917" y="3814"/>
                    <a:pt x="6360" y="3781"/>
                  </a:cubicBezTo>
                  <a:cubicBezTo>
                    <a:pt x="6573" y="3765"/>
                    <a:pt x="6770" y="3699"/>
                    <a:pt x="6950" y="3601"/>
                  </a:cubicBezTo>
                  <a:lnTo>
                    <a:pt x="6950" y="3601"/>
                  </a:lnTo>
                  <a:cubicBezTo>
                    <a:pt x="6950" y="3601"/>
                    <a:pt x="6827" y="3630"/>
                    <a:pt x="6671" y="3630"/>
                  </a:cubicBezTo>
                  <a:cubicBezTo>
                    <a:pt x="6516" y="3630"/>
                    <a:pt x="6327" y="3601"/>
                    <a:pt x="6196" y="3486"/>
                  </a:cubicBezTo>
                  <a:cubicBezTo>
                    <a:pt x="5934" y="3257"/>
                    <a:pt x="5934" y="3339"/>
                    <a:pt x="5655" y="3257"/>
                  </a:cubicBezTo>
                  <a:cubicBezTo>
                    <a:pt x="5491" y="3208"/>
                    <a:pt x="5376" y="3060"/>
                    <a:pt x="5376" y="2896"/>
                  </a:cubicBezTo>
                  <a:cubicBezTo>
                    <a:pt x="5180" y="3060"/>
                    <a:pt x="5147" y="3339"/>
                    <a:pt x="5294" y="3552"/>
                  </a:cubicBezTo>
                  <a:cubicBezTo>
                    <a:pt x="5294" y="3552"/>
                    <a:pt x="4573" y="3552"/>
                    <a:pt x="4409" y="3175"/>
                  </a:cubicBezTo>
                  <a:cubicBezTo>
                    <a:pt x="4229" y="2814"/>
                    <a:pt x="4442" y="2814"/>
                    <a:pt x="4573" y="2732"/>
                  </a:cubicBezTo>
                  <a:cubicBezTo>
                    <a:pt x="4721" y="2650"/>
                    <a:pt x="4770" y="2503"/>
                    <a:pt x="4622" y="2306"/>
                  </a:cubicBezTo>
                  <a:cubicBezTo>
                    <a:pt x="4475" y="2093"/>
                    <a:pt x="4491" y="1732"/>
                    <a:pt x="4754" y="1716"/>
                  </a:cubicBezTo>
                  <a:cubicBezTo>
                    <a:pt x="4676" y="1547"/>
                    <a:pt x="4515" y="1450"/>
                    <a:pt x="4337" y="1450"/>
                  </a:cubicBezTo>
                  <a:cubicBezTo>
                    <a:pt x="4291" y="1450"/>
                    <a:pt x="4244" y="1457"/>
                    <a:pt x="4196" y="1470"/>
                  </a:cubicBezTo>
                  <a:cubicBezTo>
                    <a:pt x="3770" y="1536"/>
                    <a:pt x="3770" y="2142"/>
                    <a:pt x="3770" y="2142"/>
                  </a:cubicBezTo>
                  <a:cubicBezTo>
                    <a:pt x="3770" y="2142"/>
                    <a:pt x="3475" y="1405"/>
                    <a:pt x="3950" y="1028"/>
                  </a:cubicBezTo>
                  <a:cubicBezTo>
                    <a:pt x="4141" y="881"/>
                    <a:pt x="4293" y="826"/>
                    <a:pt x="4410" y="826"/>
                  </a:cubicBezTo>
                  <a:cubicBezTo>
                    <a:pt x="4596" y="826"/>
                    <a:pt x="4697" y="963"/>
                    <a:pt x="4737" y="1093"/>
                  </a:cubicBezTo>
                  <a:cubicBezTo>
                    <a:pt x="4790" y="1279"/>
                    <a:pt x="4886" y="1432"/>
                    <a:pt x="5033" y="1432"/>
                  </a:cubicBezTo>
                  <a:cubicBezTo>
                    <a:pt x="5068" y="1432"/>
                    <a:pt x="5106" y="1423"/>
                    <a:pt x="5147" y="1405"/>
                  </a:cubicBezTo>
                  <a:cubicBezTo>
                    <a:pt x="5276" y="1340"/>
                    <a:pt x="5392" y="1247"/>
                    <a:pt x="5488" y="1247"/>
                  </a:cubicBezTo>
                  <a:cubicBezTo>
                    <a:pt x="5538" y="1247"/>
                    <a:pt x="5583" y="1272"/>
                    <a:pt x="5622" y="1339"/>
                  </a:cubicBezTo>
                  <a:cubicBezTo>
                    <a:pt x="5753" y="1585"/>
                    <a:pt x="5639" y="1896"/>
                    <a:pt x="5376" y="2011"/>
                  </a:cubicBezTo>
                  <a:cubicBezTo>
                    <a:pt x="5376" y="2011"/>
                    <a:pt x="5382" y="2011"/>
                    <a:pt x="5393" y="2011"/>
                  </a:cubicBezTo>
                  <a:cubicBezTo>
                    <a:pt x="5500" y="2011"/>
                    <a:pt x="6111" y="1984"/>
                    <a:pt x="6245" y="1372"/>
                  </a:cubicBezTo>
                  <a:cubicBezTo>
                    <a:pt x="6363" y="822"/>
                    <a:pt x="5896" y="1"/>
                    <a:pt x="50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19"/>
            <p:cNvSpPr/>
            <p:nvPr/>
          </p:nvSpPr>
          <p:spPr>
            <a:xfrm>
              <a:off x="7773669" y="4970486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31" y="3099"/>
                    <a:pt x="1164" y="3312"/>
                  </a:cubicBezTo>
                  <a:cubicBezTo>
                    <a:pt x="1215" y="3223"/>
                    <a:pt x="1304" y="3164"/>
                    <a:pt x="1395" y="3164"/>
                  </a:cubicBezTo>
                  <a:cubicBezTo>
                    <a:pt x="1422" y="3164"/>
                    <a:pt x="1449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115" y="1574"/>
                    <a:pt x="771" y="787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19"/>
            <p:cNvSpPr/>
            <p:nvPr/>
          </p:nvSpPr>
          <p:spPr>
            <a:xfrm>
              <a:off x="7974259" y="4728186"/>
              <a:ext cx="145041" cy="205420"/>
            </a:xfrm>
            <a:custGeom>
              <a:rect b="b" l="l" r="r" t="t"/>
              <a:pathLst>
                <a:path extrusionOk="0" h="6294" w="4444">
                  <a:moveTo>
                    <a:pt x="2633" y="1"/>
                  </a:moveTo>
                  <a:cubicBezTo>
                    <a:pt x="2137" y="1"/>
                    <a:pt x="1621" y="203"/>
                    <a:pt x="1280" y="606"/>
                  </a:cubicBezTo>
                  <a:cubicBezTo>
                    <a:pt x="1" y="2245"/>
                    <a:pt x="903" y="4261"/>
                    <a:pt x="1657" y="5113"/>
                  </a:cubicBezTo>
                  <a:cubicBezTo>
                    <a:pt x="2083" y="5638"/>
                    <a:pt x="2640" y="6048"/>
                    <a:pt x="3279" y="6294"/>
                  </a:cubicBezTo>
                  <a:cubicBezTo>
                    <a:pt x="2689" y="6031"/>
                    <a:pt x="2181" y="5622"/>
                    <a:pt x="1788" y="5146"/>
                  </a:cubicBezTo>
                  <a:cubicBezTo>
                    <a:pt x="1509" y="4753"/>
                    <a:pt x="1296" y="4310"/>
                    <a:pt x="1165" y="3851"/>
                  </a:cubicBezTo>
                  <a:cubicBezTo>
                    <a:pt x="1017" y="3327"/>
                    <a:pt x="968" y="2769"/>
                    <a:pt x="1001" y="2212"/>
                  </a:cubicBezTo>
                  <a:cubicBezTo>
                    <a:pt x="1132" y="753"/>
                    <a:pt x="1968" y="196"/>
                    <a:pt x="2722" y="163"/>
                  </a:cubicBezTo>
                  <a:cubicBezTo>
                    <a:pt x="3066" y="180"/>
                    <a:pt x="3394" y="311"/>
                    <a:pt x="3640" y="557"/>
                  </a:cubicBezTo>
                  <a:cubicBezTo>
                    <a:pt x="4296" y="1114"/>
                    <a:pt x="3935" y="2048"/>
                    <a:pt x="3394" y="2278"/>
                  </a:cubicBezTo>
                  <a:cubicBezTo>
                    <a:pt x="3275" y="2345"/>
                    <a:pt x="3144" y="2378"/>
                    <a:pt x="3012" y="2378"/>
                  </a:cubicBezTo>
                  <a:cubicBezTo>
                    <a:pt x="2890" y="2378"/>
                    <a:pt x="2767" y="2350"/>
                    <a:pt x="2656" y="2294"/>
                  </a:cubicBezTo>
                  <a:cubicBezTo>
                    <a:pt x="2476" y="2212"/>
                    <a:pt x="2361" y="2032"/>
                    <a:pt x="2329" y="1835"/>
                  </a:cubicBezTo>
                  <a:cubicBezTo>
                    <a:pt x="2329" y="1737"/>
                    <a:pt x="2357" y="1715"/>
                    <a:pt x="2410" y="1715"/>
                  </a:cubicBezTo>
                  <a:cubicBezTo>
                    <a:pt x="2455" y="1715"/>
                    <a:pt x="2519" y="1731"/>
                    <a:pt x="2598" y="1731"/>
                  </a:cubicBezTo>
                  <a:cubicBezTo>
                    <a:pt x="2658" y="1731"/>
                    <a:pt x="2727" y="1722"/>
                    <a:pt x="2804" y="1688"/>
                  </a:cubicBezTo>
                  <a:cubicBezTo>
                    <a:pt x="3001" y="1573"/>
                    <a:pt x="3050" y="1294"/>
                    <a:pt x="2886" y="1130"/>
                  </a:cubicBezTo>
                  <a:cubicBezTo>
                    <a:pt x="2812" y="1056"/>
                    <a:pt x="2710" y="1016"/>
                    <a:pt x="2607" y="1016"/>
                  </a:cubicBezTo>
                  <a:cubicBezTo>
                    <a:pt x="2411" y="1016"/>
                    <a:pt x="2207" y="1159"/>
                    <a:pt x="2165" y="1491"/>
                  </a:cubicBezTo>
                  <a:cubicBezTo>
                    <a:pt x="2132" y="1737"/>
                    <a:pt x="2214" y="1983"/>
                    <a:pt x="2378" y="2147"/>
                  </a:cubicBezTo>
                  <a:cubicBezTo>
                    <a:pt x="2394" y="2179"/>
                    <a:pt x="2427" y="2196"/>
                    <a:pt x="2443" y="2212"/>
                  </a:cubicBezTo>
                  <a:lnTo>
                    <a:pt x="2509" y="2261"/>
                  </a:lnTo>
                  <a:lnTo>
                    <a:pt x="2558" y="2294"/>
                  </a:lnTo>
                  <a:lnTo>
                    <a:pt x="2591" y="2327"/>
                  </a:lnTo>
                  <a:lnTo>
                    <a:pt x="2624" y="2343"/>
                  </a:lnTo>
                  <a:cubicBezTo>
                    <a:pt x="2755" y="2409"/>
                    <a:pt x="2894" y="2442"/>
                    <a:pt x="3031" y="2442"/>
                  </a:cubicBezTo>
                  <a:cubicBezTo>
                    <a:pt x="3169" y="2442"/>
                    <a:pt x="3304" y="2409"/>
                    <a:pt x="3427" y="2343"/>
                  </a:cubicBezTo>
                  <a:cubicBezTo>
                    <a:pt x="4017" y="2130"/>
                    <a:pt x="4443" y="1081"/>
                    <a:pt x="3755" y="458"/>
                  </a:cubicBezTo>
                  <a:cubicBezTo>
                    <a:pt x="3480" y="153"/>
                    <a:pt x="3064" y="1"/>
                    <a:pt x="26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19"/>
            <p:cNvSpPr/>
            <p:nvPr/>
          </p:nvSpPr>
          <p:spPr>
            <a:xfrm>
              <a:off x="9191344" y="4711018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1525" y="1"/>
                  </a:moveTo>
                  <a:cubicBezTo>
                    <a:pt x="1525" y="1"/>
                    <a:pt x="1377" y="66"/>
                    <a:pt x="1361" y="165"/>
                  </a:cubicBezTo>
                  <a:cubicBezTo>
                    <a:pt x="1346" y="241"/>
                    <a:pt x="1246" y="330"/>
                    <a:pt x="1076" y="330"/>
                  </a:cubicBezTo>
                  <a:cubicBezTo>
                    <a:pt x="1062" y="330"/>
                    <a:pt x="1048" y="330"/>
                    <a:pt x="1033" y="329"/>
                  </a:cubicBezTo>
                  <a:cubicBezTo>
                    <a:pt x="836" y="329"/>
                    <a:pt x="0" y="394"/>
                    <a:pt x="66" y="2410"/>
                  </a:cubicBezTo>
                  <a:cubicBezTo>
                    <a:pt x="66" y="2410"/>
                    <a:pt x="131" y="1673"/>
                    <a:pt x="771" y="1394"/>
                  </a:cubicBezTo>
                  <a:cubicBezTo>
                    <a:pt x="1394" y="1115"/>
                    <a:pt x="1721" y="853"/>
                    <a:pt x="1607" y="476"/>
                  </a:cubicBezTo>
                  <a:cubicBezTo>
                    <a:pt x="1492" y="83"/>
                    <a:pt x="1525" y="1"/>
                    <a:pt x="1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19"/>
            <p:cNvSpPr/>
            <p:nvPr/>
          </p:nvSpPr>
          <p:spPr>
            <a:xfrm>
              <a:off x="8893364" y="4804623"/>
              <a:ext cx="296414" cy="206106"/>
            </a:xfrm>
            <a:custGeom>
              <a:rect b="b" l="l" r="r" t="t"/>
              <a:pathLst>
                <a:path extrusionOk="0" h="6315" w="9082">
                  <a:moveTo>
                    <a:pt x="2004" y="1"/>
                  </a:moveTo>
                  <a:cubicBezTo>
                    <a:pt x="1086" y="1"/>
                    <a:pt x="66" y="649"/>
                    <a:pt x="33" y="1853"/>
                  </a:cubicBezTo>
                  <a:cubicBezTo>
                    <a:pt x="0" y="2722"/>
                    <a:pt x="459" y="3525"/>
                    <a:pt x="1230" y="3935"/>
                  </a:cubicBezTo>
                  <a:cubicBezTo>
                    <a:pt x="1723" y="4192"/>
                    <a:pt x="2282" y="4295"/>
                    <a:pt x="2852" y="4295"/>
                  </a:cubicBezTo>
                  <a:cubicBezTo>
                    <a:pt x="3190" y="4295"/>
                    <a:pt x="3533" y="4259"/>
                    <a:pt x="3869" y="4197"/>
                  </a:cubicBezTo>
                  <a:cubicBezTo>
                    <a:pt x="4754" y="3952"/>
                    <a:pt x="5573" y="3624"/>
                    <a:pt x="6377" y="3427"/>
                  </a:cubicBezTo>
                  <a:cubicBezTo>
                    <a:pt x="6582" y="3374"/>
                    <a:pt x="6791" y="3347"/>
                    <a:pt x="6996" y="3347"/>
                  </a:cubicBezTo>
                  <a:cubicBezTo>
                    <a:pt x="7607" y="3347"/>
                    <a:pt x="8180" y="3584"/>
                    <a:pt x="8524" y="4050"/>
                  </a:cubicBezTo>
                  <a:cubicBezTo>
                    <a:pt x="8966" y="4624"/>
                    <a:pt x="8999" y="5574"/>
                    <a:pt x="8458" y="5968"/>
                  </a:cubicBezTo>
                  <a:cubicBezTo>
                    <a:pt x="8244" y="6130"/>
                    <a:pt x="7987" y="6205"/>
                    <a:pt x="7738" y="6205"/>
                  </a:cubicBezTo>
                  <a:cubicBezTo>
                    <a:pt x="7357" y="6205"/>
                    <a:pt x="6994" y="6029"/>
                    <a:pt x="6835" y="5722"/>
                  </a:cubicBezTo>
                  <a:cubicBezTo>
                    <a:pt x="6524" y="5230"/>
                    <a:pt x="6770" y="4574"/>
                    <a:pt x="7229" y="4443"/>
                  </a:cubicBezTo>
                  <a:cubicBezTo>
                    <a:pt x="7321" y="4407"/>
                    <a:pt x="7416" y="4389"/>
                    <a:pt x="7510" y="4389"/>
                  </a:cubicBezTo>
                  <a:cubicBezTo>
                    <a:pt x="7753" y="4389"/>
                    <a:pt x="7989" y="4505"/>
                    <a:pt x="8130" y="4706"/>
                  </a:cubicBezTo>
                  <a:cubicBezTo>
                    <a:pt x="8229" y="4886"/>
                    <a:pt x="8245" y="5099"/>
                    <a:pt x="8180" y="5279"/>
                  </a:cubicBezTo>
                  <a:cubicBezTo>
                    <a:pt x="8166" y="5319"/>
                    <a:pt x="8110" y="5391"/>
                    <a:pt x="8054" y="5391"/>
                  </a:cubicBezTo>
                  <a:cubicBezTo>
                    <a:pt x="8041" y="5391"/>
                    <a:pt x="8028" y="5387"/>
                    <a:pt x="8016" y="5378"/>
                  </a:cubicBezTo>
                  <a:cubicBezTo>
                    <a:pt x="7966" y="5328"/>
                    <a:pt x="8016" y="4968"/>
                    <a:pt x="7655" y="4919"/>
                  </a:cubicBezTo>
                  <a:cubicBezTo>
                    <a:pt x="7640" y="4917"/>
                    <a:pt x="7626" y="4916"/>
                    <a:pt x="7612" y="4916"/>
                  </a:cubicBezTo>
                  <a:cubicBezTo>
                    <a:pt x="7269" y="4916"/>
                    <a:pt x="7161" y="5482"/>
                    <a:pt x="7508" y="5623"/>
                  </a:cubicBezTo>
                  <a:cubicBezTo>
                    <a:pt x="7581" y="5656"/>
                    <a:pt x="7656" y="5671"/>
                    <a:pt x="7729" y="5671"/>
                  </a:cubicBezTo>
                  <a:cubicBezTo>
                    <a:pt x="7951" y="5671"/>
                    <a:pt x="8155" y="5530"/>
                    <a:pt x="8229" y="5296"/>
                  </a:cubicBezTo>
                  <a:lnTo>
                    <a:pt x="8229" y="5279"/>
                  </a:lnTo>
                  <a:cubicBezTo>
                    <a:pt x="8229" y="5263"/>
                    <a:pt x="8229" y="5246"/>
                    <a:pt x="8245" y="5230"/>
                  </a:cubicBezTo>
                  <a:lnTo>
                    <a:pt x="8245" y="5214"/>
                  </a:lnTo>
                  <a:cubicBezTo>
                    <a:pt x="8262" y="5099"/>
                    <a:pt x="8262" y="4968"/>
                    <a:pt x="8229" y="4837"/>
                  </a:cubicBezTo>
                  <a:cubicBezTo>
                    <a:pt x="8104" y="4525"/>
                    <a:pt x="7808" y="4336"/>
                    <a:pt x="7494" y="4336"/>
                  </a:cubicBezTo>
                  <a:cubicBezTo>
                    <a:pt x="7395" y="4336"/>
                    <a:pt x="7294" y="4355"/>
                    <a:pt x="7196" y="4394"/>
                  </a:cubicBezTo>
                  <a:cubicBezTo>
                    <a:pt x="6704" y="4509"/>
                    <a:pt x="6409" y="5214"/>
                    <a:pt x="6754" y="5771"/>
                  </a:cubicBezTo>
                  <a:cubicBezTo>
                    <a:pt x="6925" y="6114"/>
                    <a:pt x="7333" y="6314"/>
                    <a:pt x="7754" y="6314"/>
                  </a:cubicBezTo>
                  <a:cubicBezTo>
                    <a:pt x="8018" y="6314"/>
                    <a:pt x="8287" y="6236"/>
                    <a:pt x="8507" y="6066"/>
                  </a:cubicBezTo>
                  <a:cubicBezTo>
                    <a:pt x="8966" y="5738"/>
                    <a:pt x="9081" y="5132"/>
                    <a:pt x="8934" y="4591"/>
                  </a:cubicBezTo>
                  <a:cubicBezTo>
                    <a:pt x="8835" y="4050"/>
                    <a:pt x="8475" y="3165"/>
                    <a:pt x="7212" y="2886"/>
                  </a:cubicBezTo>
                  <a:cubicBezTo>
                    <a:pt x="7067" y="2854"/>
                    <a:pt x="6919" y="2839"/>
                    <a:pt x="6768" y="2839"/>
                  </a:cubicBezTo>
                  <a:cubicBezTo>
                    <a:pt x="5438" y="2839"/>
                    <a:pt x="3897" y="3977"/>
                    <a:pt x="2312" y="3977"/>
                  </a:cubicBezTo>
                  <a:cubicBezTo>
                    <a:pt x="2088" y="3977"/>
                    <a:pt x="1864" y="3954"/>
                    <a:pt x="1639" y="3902"/>
                  </a:cubicBezTo>
                  <a:cubicBezTo>
                    <a:pt x="1557" y="3870"/>
                    <a:pt x="1476" y="3853"/>
                    <a:pt x="1377" y="3820"/>
                  </a:cubicBezTo>
                  <a:lnTo>
                    <a:pt x="1312" y="3788"/>
                  </a:lnTo>
                  <a:cubicBezTo>
                    <a:pt x="607" y="3411"/>
                    <a:pt x="164" y="2657"/>
                    <a:pt x="181" y="1853"/>
                  </a:cubicBezTo>
                  <a:cubicBezTo>
                    <a:pt x="203" y="735"/>
                    <a:pt x="1174" y="111"/>
                    <a:pt x="2045" y="111"/>
                  </a:cubicBezTo>
                  <a:cubicBezTo>
                    <a:pt x="2464" y="111"/>
                    <a:pt x="2859" y="255"/>
                    <a:pt x="3115" y="559"/>
                  </a:cubicBezTo>
                  <a:cubicBezTo>
                    <a:pt x="3574" y="1018"/>
                    <a:pt x="3524" y="1772"/>
                    <a:pt x="3016" y="2181"/>
                  </a:cubicBezTo>
                  <a:cubicBezTo>
                    <a:pt x="2951" y="2230"/>
                    <a:pt x="2852" y="2280"/>
                    <a:pt x="2770" y="2296"/>
                  </a:cubicBezTo>
                  <a:cubicBezTo>
                    <a:pt x="2706" y="2313"/>
                    <a:pt x="2640" y="2321"/>
                    <a:pt x="2575" y="2321"/>
                  </a:cubicBezTo>
                  <a:cubicBezTo>
                    <a:pt x="2391" y="2321"/>
                    <a:pt x="2211" y="2257"/>
                    <a:pt x="2066" y="2149"/>
                  </a:cubicBezTo>
                  <a:cubicBezTo>
                    <a:pt x="1951" y="2067"/>
                    <a:pt x="1885" y="1919"/>
                    <a:pt x="1934" y="1772"/>
                  </a:cubicBezTo>
                  <a:lnTo>
                    <a:pt x="1934" y="1772"/>
                  </a:lnTo>
                  <a:cubicBezTo>
                    <a:pt x="2010" y="1847"/>
                    <a:pt x="2106" y="1887"/>
                    <a:pt x="2206" y="1887"/>
                  </a:cubicBezTo>
                  <a:cubicBezTo>
                    <a:pt x="2257" y="1887"/>
                    <a:pt x="2310" y="1876"/>
                    <a:pt x="2361" y="1853"/>
                  </a:cubicBezTo>
                  <a:cubicBezTo>
                    <a:pt x="2607" y="1722"/>
                    <a:pt x="2541" y="1313"/>
                    <a:pt x="2213" y="1231"/>
                  </a:cubicBezTo>
                  <a:cubicBezTo>
                    <a:pt x="2182" y="1221"/>
                    <a:pt x="2150" y="1216"/>
                    <a:pt x="2119" y="1216"/>
                  </a:cubicBezTo>
                  <a:cubicBezTo>
                    <a:pt x="1781" y="1216"/>
                    <a:pt x="1511" y="1759"/>
                    <a:pt x="1902" y="2165"/>
                  </a:cubicBezTo>
                  <a:cubicBezTo>
                    <a:pt x="2066" y="2317"/>
                    <a:pt x="2280" y="2400"/>
                    <a:pt x="2504" y="2400"/>
                  </a:cubicBezTo>
                  <a:cubicBezTo>
                    <a:pt x="2570" y="2400"/>
                    <a:pt x="2638" y="2393"/>
                    <a:pt x="2705" y="2378"/>
                  </a:cubicBezTo>
                  <a:cubicBezTo>
                    <a:pt x="2738" y="2362"/>
                    <a:pt x="2754" y="2362"/>
                    <a:pt x="2787" y="2345"/>
                  </a:cubicBezTo>
                  <a:lnTo>
                    <a:pt x="2869" y="2329"/>
                  </a:lnTo>
                  <a:lnTo>
                    <a:pt x="2902" y="2312"/>
                  </a:lnTo>
                  <a:cubicBezTo>
                    <a:pt x="3049" y="2247"/>
                    <a:pt x="3180" y="2132"/>
                    <a:pt x="3262" y="2001"/>
                  </a:cubicBezTo>
                  <a:cubicBezTo>
                    <a:pt x="3590" y="1542"/>
                    <a:pt x="3557" y="903"/>
                    <a:pt x="3164" y="493"/>
                  </a:cubicBezTo>
                  <a:cubicBezTo>
                    <a:pt x="2892" y="161"/>
                    <a:pt x="2460" y="1"/>
                    <a:pt x="20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19"/>
            <p:cNvSpPr/>
            <p:nvPr/>
          </p:nvSpPr>
          <p:spPr>
            <a:xfrm>
              <a:off x="8943658" y="4921693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7" y="1"/>
                    <a:pt x="4968" y="45"/>
                    <a:pt x="4622" y="168"/>
                  </a:cubicBezTo>
                  <a:cubicBezTo>
                    <a:pt x="3778" y="468"/>
                    <a:pt x="2592" y="1030"/>
                    <a:pt x="1425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2"/>
                  </a:cubicBezTo>
                  <a:cubicBezTo>
                    <a:pt x="1955" y="1295"/>
                    <a:pt x="2186" y="1159"/>
                    <a:pt x="2324" y="1159"/>
                  </a:cubicBezTo>
                  <a:cubicBezTo>
                    <a:pt x="2372" y="1159"/>
                    <a:pt x="2409" y="1175"/>
                    <a:pt x="2442" y="1217"/>
                  </a:cubicBezTo>
                  <a:cubicBezTo>
                    <a:pt x="2503" y="1315"/>
                    <a:pt x="2410" y="1367"/>
                    <a:pt x="2270" y="1367"/>
                  </a:cubicBezTo>
                  <a:cubicBezTo>
                    <a:pt x="2222" y="1367"/>
                    <a:pt x="2169" y="1361"/>
                    <a:pt x="2115" y="1348"/>
                  </a:cubicBezTo>
                  <a:cubicBezTo>
                    <a:pt x="2067" y="1332"/>
                    <a:pt x="2018" y="1325"/>
                    <a:pt x="1970" y="1325"/>
                  </a:cubicBezTo>
                  <a:cubicBezTo>
                    <a:pt x="1867" y="1325"/>
                    <a:pt x="1766" y="1358"/>
                    <a:pt x="1688" y="1414"/>
                  </a:cubicBezTo>
                  <a:cubicBezTo>
                    <a:pt x="1511" y="1575"/>
                    <a:pt x="1715" y="2102"/>
                    <a:pt x="1361" y="2102"/>
                  </a:cubicBezTo>
                  <a:cubicBezTo>
                    <a:pt x="1355" y="2102"/>
                    <a:pt x="1350" y="2102"/>
                    <a:pt x="1344" y="2102"/>
                  </a:cubicBezTo>
                  <a:lnTo>
                    <a:pt x="1344" y="2102"/>
                  </a:lnTo>
                  <a:cubicBezTo>
                    <a:pt x="1344" y="2102"/>
                    <a:pt x="1630" y="2462"/>
                    <a:pt x="2056" y="2462"/>
                  </a:cubicBezTo>
                  <a:cubicBezTo>
                    <a:pt x="2199" y="2462"/>
                    <a:pt x="2356" y="2422"/>
                    <a:pt x="2524" y="2315"/>
                  </a:cubicBezTo>
                  <a:cubicBezTo>
                    <a:pt x="3196" y="1873"/>
                    <a:pt x="2819" y="1381"/>
                    <a:pt x="3082" y="1250"/>
                  </a:cubicBezTo>
                  <a:cubicBezTo>
                    <a:pt x="3125" y="1227"/>
                    <a:pt x="3167" y="1216"/>
                    <a:pt x="3206" y="1216"/>
                  </a:cubicBezTo>
                  <a:cubicBezTo>
                    <a:pt x="3389" y="1216"/>
                    <a:pt x="3500" y="1446"/>
                    <a:pt x="3311" y="1676"/>
                  </a:cubicBezTo>
                  <a:cubicBezTo>
                    <a:pt x="3082" y="1938"/>
                    <a:pt x="2229" y="2889"/>
                    <a:pt x="3573" y="3708"/>
                  </a:cubicBezTo>
                  <a:cubicBezTo>
                    <a:pt x="3573" y="3708"/>
                    <a:pt x="3377" y="3249"/>
                    <a:pt x="3737" y="3086"/>
                  </a:cubicBezTo>
                  <a:cubicBezTo>
                    <a:pt x="4098" y="2922"/>
                    <a:pt x="4819" y="2709"/>
                    <a:pt x="4721" y="2200"/>
                  </a:cubicBezTo>
                  <a:cubicBezTo>
                    <a:pt x="4622" y="1709"/>
                    <a:pt x="4245" y="955"/>
                    <a:pt x="4852" y="512"/>
                  </a:cubicBezTo>
                  <a:cubicBezTo>
                    <a:pt x="5204" y="248"/>
                    <a:pt x="5509" y="147"/>
                    <a:pt x="5817" y="147"/>
                  </a:cubicBezTo>
                  <a:cubicBezTo>
                    <a:pt x="6025" y="147"/>
                    <a:pt x="6233" y="193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19"/>
            <p:cNvSpPr/>
            <p:nvPr/>
          </p:nvSpPr>
          <p:spPr>
            <a:xfrm>
              <a:off x="8982693" y="4801718"/>
              <a:ext cx="117723" cy="82671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6" y="0"/>
                    <a:pt x="1" y="123"/>
                    <a:pt x="1" y="123"/>
                  </a:cubicBezTo>
                  <a:cubicBezTo>
                    <a:pt x="1" y="123"/>
                    <a:pt x="951" y="205"/>
                    <a:pt x="1197" y="549"/>
                  </a:cubicBezTo>
                  <a:cubicBezTo>
                    <a:pt x="1361" y="746"/>
                    <a:pt x="1427" y="1025"/>
                    <a:pt x="1345" y="1270"/>
                  </a:cubicBezTo>
                  <a:cubicBezTo>
                    <a:pt x="1296" y="1500"/>
                    <a:pt x="1181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19"/>
            <p:cNvSpPr/>
            <p:nvPr/>
          </p:nvSpPr>
          <p:spPr>
            <a:xfrm>
              <a:off x="8936707" y="4714772"/>
              <a:ext cx="73826" cy="87240"/>
            </a:xfrm>
            <a:custGeom>
              <a:rect b="b" l="l" r="r" t="t"/>
              <a:pathLst>
                <a:path extrusionOk="0" h="2673" w="2262">
                  <a:moveTo>
                    <a:pt x="1115" y="1"/>
                  </a:moveTo>
                  <a:lnTo>
                    <a:pt x="1115" y="1"/>
                  </a:lnTo>
                  <a:cubicBezTo>
                    <a:pt x="820" y="164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74" y="2410"/>
                    <a:pt x="1754" y="2672"/>
                    <a:pt x="2000" y="2017"/>
                  </a:cubicBezTo>
                  <a:cubicBezTo>
                    <a:pt x="2262" y="1345"/>
                    <a:pt x="1623" y="918"/>
                    <a:pt x="1262" y="722"/>
                  </a:cubicBezTo>
                  <a:cubicBezTo>
                    <a:pt x="902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19"/>
            <p:cNvSpPr/>
            <p:nvPr/>
          </p:nvSpPr>
          <p:spPr>
            <a:xfrm>
              <a:off x="8825968" y="4752762"/>
              <a:ext cx="104342" cy="140178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3" y="96"/>
                  </a:cubicBezTo>
                  <a:cubicBezTo>
                    <a:pt x="1856" y="96"/>
                    <a:pt x="1383" y="203"/>
                    <a:pt x="1229" y="689"/>
                  </a:cubicBezTo>
                  <a:cubicBezTo>
                    <a:pt x="1049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1" y="2509"/>
                    <a:pt x="1406" y="2517"/>
                    <a:pt x="1372" y="2517"/>
                  </a:cubicBezTo>
                  <a:cubicBezTo>
                    <a:pt x="1209" y="2517"/>
                    <a:pt x="1066" y="2343"/>
                    <a:pt x="1147" y="2180"/>
                  </a:cubicBezTo>
                  <a:cubicBezTo>
                    <a:pt x="1235" y="1947"/>
                    <a:pt x="1050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196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19"/>
            <p:cNvSpPr/>
            <p:nvPr/>
          </p:nvSpPr>
          <p:spPr>
            <a:xfrm>
              <a:off x="8688988" y="4545611"/>
              <a:ext cx="264853" cy="264429"/>
            </a:xfrm>
            <a:custGeom>
              <a:rect b="b" l="l" r="r" t="t"/>
              <a:pathLst>
                <a:path extrusionOk="0" h="8102" w="8115">
                  <a:moveTo>
                    <a:pt x="2389" y="0"/>
                  </a:moveTo>
                  <a:cubicBezTo>
                    <a:pt x="2287" y="0"/>
                    <a:pt x="2185" y="7"/>
                    <a:pt x="2083" y="20"/>
                  </a:cubicBezTo>
                  <a:cubicBezTo>
                    <a:pt x="755" y="168"/>
                    <a:pt x="1" y="1971"/>
                    <a:pt x="788" y="3233"/>
                  </a:cubicBezTo>
                  <a:cubicBezTo>
                    <a:pt x="1382" y="4176"/>
                    <a:pt x="2426" y="4477"/>
                    <a:pt x="3386" y="4477"/>
                  </a:cubicBezTo>
                  <a:cubicBezTo>
                    <a:pt x="3510" y="4477"/>
                    <a:pt x="3634" y="4472"/>
                    <a:pt x="3754" y="4462"/>
                  </a:cubicBezTo>
                  <a:cubicBezTo>
                    <a:pt x="3951" y="4462"/>
                    <a:pt x="4197" y="4430"/>
                    <a:pt x="4443" y="4397"/>
                  </a:cubicBezTo>
                  <a:cubicBezTo>
                    <a:pt x="4443" y="4397"/>
                    <a:pt x="4633" y="4367"/>
                    <a:pt x="4920" y="4367"/>
                  </a:cubicBezTo>
                  <a:cubicBezTo>
                    <a:pt x="5407" y="4367"/>
                    <a:pt x="6173" y="4452"/>
                    <a:pt x="6770" y="4905"/>
                  </a:cubicBezTo>
                  <a:cubicBezTo>
                    <a:pt x="7164" y="5233"/>
                    <a:pt x="7426" y="5708"/>
                    <a:pt x="7508" y="6216"/>
                  </a:cubicBezTo>
                  <a:cubicBezTo>
                    <a:pt x="7508" y="6216"/>
                    <a:pt x="7672" y="7413"/>
                    <a:pt x="7098" y="8068"/>
                  </a:cubicBezTo>
                  <a:lnTo>
                    <a:pt x="7082" y="8101"/>
                  </a:lnTo>
                  <a:cubicBezTo>
                    <a:pt x="7082" y="8101"/>
                    <a:pt x="8115" y="7577"/>
                    <a:pt x="7983" y="5970"/>
                  </a:cubicBezTo>
                  <a:cubicBezTo>
                    <a:pt x="7876" y="4663"/>
                    <a:pt x="6826" y="4010"/>
                    <a:pt x="5509" y="4010"/>
                  </a:cubicBezTo>
                  <a:cubicBezTo>
                    <a:pt x="5224" y="4010"/>
                    <a:pt x="4927" y="4040"/>
                    <a:pt x="4623" y="4102"/>
                  </a:cubicBezTo>
                  <a:cubicBezTo>
                    <a:pt x="4126" y="4193"/>
                    <a:pt x="3680" y="4239"/>
                    <a:pt x="3278" y="4239"/>
                  </a:cubicBezTo>
                  <a:cubicBezTo>
                    <a:pt x="2739" y="4239"/>
                    <a:pt x="2280" y="4156"/>
                    <a:pt x="1886" y="3987"/>
                  </a:cubicBezTo>
                  <a:cubicBezTo>
                    <a:pt x="1492" y="3807"/>
                    <a:pt x="1165" y="3512"/>
                    <a:pt x="919" y="3135"/>
                  </a:cubicBezTo>
                  <a:cubicBezTo>
                    <a:pt x="198" y="1987"/>
                    <a:pt x="902" y="299"/>
                    <a:pt x="2099" y="151"/>
                  </a:cubicBezTo>
                  <a:cubicBezTo>
                    <a:pt x="2199" y="137"/>
                    <a:pt x="2301" y="130"/>
                    <a:pt x="2402" y="130"/>
                  </a:cubicBezTo>
                  <a:cubicBezTo>
                    <a:pt x="2876" y="130"/>
                    <a:pt x="3334" y="292"/>
                    <a:pt x="3591" y="643"/>
                  </a:cubicBezTo>
                  <a:cubicBezTo>
                    <a:pt x="3886" y="1037"/>
                    <a:pt x="3935" y="1545"/>
                    <a:pt x="3738" y="1987"/>
                  </a:cubicBezTo>
                  <a:cubicBezTo>
                    <a:pt x="3577" y="2336"/>
                    <a:pt x="3240" y="2543"/>
                    <a:pt x="2880" y="2543"/>
                  </a:cubicBezTo>
                  <a:cubicBezTo>
                    <a:pt x="2800" y="2543"/>
                    <a:pt x="2720" y="2533"/>
                    <a:pt x="2640" y="2512"/>
                  </a:cubicBezTo>
                  <a:cubicBezTo>
                    <a:pt x="2214" y="2397"/>
                    <a:pt x="2033" y="1971"/>
                    <a:pt x="2361" y="1905"/>
                  </a:cubicBezTo>
                  <a:cubicBezTo>
                    <a:pt x="2771" y="1840"/>
                    <a:pt x="2853" y="1496"/>
                    <a:pt x="2705" y="1200"/>
                  </a:cubicBezTo>
                  <a:cubicBezTo>
                    <a:pt x="2652" y="1088"/>
                    <a:pt x="2522" y="1023"/>
                    <a:pt x="2378" y="1023"/>
                  </a:cubicBezTo>
                  <a:cubicBezTo>
                    <a:pt x="2167" y="1023"/>
                    <a:pt x="1928" y="1163"/>
                    <a:pt x="1869" y="1496"/>
                  </a:cubicBezTo>
                  <a:cubicBezTo>
                    <a:pt x="1820" y="1758"/>
                    <a:pt x="1902" y="2036"/>
                    <a:pt x="2083" y="2233"/>
                  </a:cubicBezTo>
                  <a:cubicBezTo>
                    <a:pt x="2251" y="2427"/>
                    <a:pt x="2588" y="2590"/>
                    <a:pt x="2935" y="2590"/>
                  </a:cubicBezTo>
                  <a:cubicBezTo>
                    <a:pt x="3265" y="2590"/>
                    <a:pt x="3605" y="2443"/>
                    <a:pt x="3820" y="2036"/>
                  </a:cubicBezTo>
                  <a:cubicBezTo>
                    <a:pt x="4049" y="1561"/>
                    <a:pt x="4000" y="987"/>
                    <a:pt x="3689" y="561"/>
                  </a:cubicBezTo>
                  <a:cubicBezTo>
                    <a:pt x="3401" y="178"/>
                    <a:pt x="2907" y="0"/>
                    <a:pt x="23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19"/>
            <p:cNvSpPr/>
            <p:nvPr/>
          </p:nvSpPr>
          <p:spPr>
            <a:xfrm>
              <a:off x="8731254" y="4697278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80" y="0"/>
                  </a:moveTo>
                  <a:cubicBezTo>
                    <a:pt x="3284" y="0"/>
                    <a:pt x="2935" y="42"/>
                    <a:pt x="2541" y="160"/>
                  </a:cubicBezTo>
                  <a:cubicBezTo>
                    <a:pt x="1970" y="329"/>
                    <a:pt x="1487" y="392"/>
                    <a:pt x="1094" y="392"/>
                  </a:cubicBezTo>
                  <a:cubicBezTo>
                    <a:pt x="572" y="392"/>
                    <a:pt x="206" y="281"/>
                    <a:pt x="1" y="160"/>
                  </a:cubicBezTo>
                  <a:lnTo>
                    <a:pt x="1" y="160"/>
                  </a:lnTo>
                  <a:cubicBezTo>
                    <a:pt x="132" y="274"/>
                    <a:pt x="263" y="389"/>
                    <a:pt x="378" y="537"/>
                  </a:cubicBezTo>
                  <a:cubicBezTo>
                    <a:pt x="453" y="643"/>
                    <a:pt x="599" y="1405"/>
                    <a:pt x="1202" y="1405"/>
                  </a:cubicBezTo>
                  <a:cubicBezTo>
                    <a:pt x="1252" y="1405"/>
                    <a:pt x="1305" y="1400"/>
                    <a:pt x="1361" y="1389"/>
                  </a:cubicBezTo>
                  <a:cubicBezTo>
                    <a:pt x="2082" y="1225"/>
                    <a:pt x="1951" y="766"/>
                    <a:pt x="2427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5" y="785"/>
                    <a:pt x="2869" y="864"/>
                  </a:cubicBezTo>
                  <a:cubicBezTo>
                    <a:pt x="2813" y="899"/>
                    <a:pt x="2763" y="910"/>
                    <a:pt x="2711" y="910"/>
                  </a:cubicBezTo>
                  <a:cubicBezTo>
                    <a:pt x="2639" y="910"/>
                    <a:pt x="2563" y="890"/>
                    <a:pt x="2459" y="881"/>
                  </a:cubicBezTo>
                  <a:cubicBezTo>
                    <a:pt x="2451" y="880"/>
                    <a:pt x="2443" y="880"/>
                    <a:pt x="2433" y="880"/>
                  </a:cubicBezTo>
                  <a:cubicBezTo>
                    <a:pt x="2249" y="880"/>
                    <a:pt x="1812" y="1033"/>
                    <a:pt x="1968" y="1438"/>
                  </a:cubicBezTo>
                  <a:cubicBezTo>
                    <a:pt x="2132" y="1881"/>
                    <a:pt x="2377" y="2241"/>
                    <a:pt x="2115" y="2372"/>
                  </a:cubicBezTo>
                  <a:cubicBezTo>
                    <a:pt x="2115" y="2372"/>
                    <a:pt x="3033" y="2372"/>
                    <a:pt x="3345" y="2127"/>
                  </a:cubicBezTo>
                  <a:cubicBezTo>
                    <a:pt x="3689" y="1864"/>
                    <a:pt x="3853" y="1405"/>
                    <a:pt x="3722" y="996"/>
                  </a:cubicBezTo>
                  <a:cubicBezTo>
                    <a:pt x="3623" y="501"/>
                    <a:pt x="3950" y="202"/>
                    <a:pt x="4430" y="202"/>
                  </a:cubicBezTo>
                  <a:cubicBezTo>
                    <a:pt x="4507" y="202"/>
                    <a:pt x="4588" y="209"/>
                    <a:pt x="4672" y="225"/>
                  </a:cubicBezTo>
                  <a:cubicBezTo>
                    <a:pt x="4672" y="225"/>
                    <a:pt x="4271" y="0"/>
                    <a:pt x="35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19"/>
            <p:cNvSpPr/>
            <p:nvPr/>
          </p:nvSpPr>
          <p:spPr>
            <a:xfrm>
              <a:off x="8770321" y="4554815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262" y="1"/>
                  </a:moveTo>
                  <a:cubicBezTo>
                    <a:pt x="1689" y="427"/>
                    <a:pt x="1836" y="1066"/>
                    <a:pt x="1639" y="1640"/>
                  </a:cubicBezTo>
                  <a:cubicBezTo>
                    <a:pt x="1410" y="2401"/>
                    <a:pt x="886" y="2601"/>
                    <a:pt x="436" y="2601"/>
                  </a:cubicBezTo>
                  <a:cubicBezTo>
                    <a:pt x="276" y="2601"/>
                    <a:pt x="125" y="2576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44" y="3348"/>
                    <a:pt x="1010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51" y="3279"/>
                    <a:pt x="1902" y="2623"/>
                    <a:pt x="1885" y="2345"/>
                  </a:cubicBezTo>
                  <a:cubicBezTo>
                    <a:pt x="1869" y="2066"/>
                    <a:pt x="1869" y="1836"/>
                    <a:pt x="1967" y="1836"/>
                  </a:cubicBezTo>
                  <a:cubicBezTo>
                    <a:pt x="2082" y="1836"/>
                    <a:pt x="2115" y="1935"/>
                    <a:pt x="2049" y="2131"/>
                  </a:cubicBezTo>
                  <a:cubicBezTo>
                    <a:pt x="1984" y="2328"/>
                    <a:pt x="1836" y="2967"/>
                    <a:pt x="2934" y="3082"/>
                  </a:cubicBezTo>
                  <a:cubicBezTo>
                    <a:pt x="2787" y="2984"/>
                    <a:pt x="2770" y="2803"/>
                    <a:pt x="2869" y="2672"/>
                  </a:cubicBezTo>
                  <a:cubicBezTo>
                    <a:pt x="3000" y="2426"/>
                    <a:pt x="3229" y="1968"/>
                    <a:pt x="2492" y="1345"/>
                  </a:cubicBezTo>
                  <a:cubicBezTo>
                    <a:pt x="1771" y="722"/>
                    <a:pt x="1705" y="279"/>
                    <a:pt x="12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19"/>
            <p:cNvSpPr/>
            <p:nvPr/>
          </p:nvSpPr>
          <p:spPr>
            <a:xfrm>
              <a:off x="8661181" y="4398906"/>
              <a:ext cx="50849" cy="250101"/>
            </a:xfrm>
            <a:custGeom>
              <a:rect b="b" l="l" r="r" t="t"/>
              <a:pathLst>
                <a:path extrusionOk="0" h="7663" w="1558">
                  <a:moveTo>
                    <a:pt x="636" y="0"/>
                  </a:moveTo>
                  <a:cubicBezTo>
                    <a:pt x="569" y="0"/>
                    <a:pt x="498" y="17"/>
                    <a:pt x="427" y="57"/>
                  </a:cubicBezTo>
                  <a:cubicBezTo>
                    <a:pt x="0" y="286"/>
                    <a:pt x="345" y="827"/>
                    <a:pt x="591" y="1090"/>
                  </a:cubicBezTo>
                  <a:cubicBezTo>
                    <a:pt x="705" y="1204"/>
                    <a:pt x="771" y="1483"/>
                    <a:pt x="804" y="1860"/>
                  </a:cubicBezTo>
                  <a:cubicBezTo>
                    <a:pt x="836" y="2565"/>
                    <a:pt x="820" y="3286"/>
                    <a:pt x="738" y="3991"/>
                  </a:cubicBezTo>
                  <a:cubicBezTo>
                    <a:pt x="607" y="5351"/>
                    <a:pt x="771" y="7122"/>
                    <a:pt x="1476" y="7662"/>
                  </a:cubicBezTo>
                  <a:cubicBezTo>
                    <a:pt x="1476" y="7662"/>
                    <a:pt x="820" y="7040"/>
                    <a:pt x="968" y="5171"/>
                  </a:cubicBezTo>
                  <a:cubicBezTo>
                    <a:pt x="1066" y="3974"/>
                    <a:pt x="1427" y="2827"/>
                    <a:pt x="1492" y="1860"/>
                  </a:cubicBezTo>
                  <a:cubicBezTo>
                    <a:pt x="1558" y="1335"/>
                    <a:pt x="1459" y="811"/>
                    <a:pt x="1197" y="368"/>
                  </a:cubicBezTo>
                  <a:cubicBezTo>
                    <a:pt x="1197" y="368"/>
                    <a:pt x="952" y="0"/>
                    <a:pt x="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19"/>
            <p:cNvSpPr/>
            <p:nvPr/>
          </p:nvSpPr>
          <p:spPr>
            <a:xfrm>
              <a:off x="8507654" y="4365811"/>
              <a:ext cx="277125" cy="332413"/>
            </a:xfrm>
            <a:custGeom>
              <a:rect b="b" l="l" r="r" t="t"/>
              <a:pathLst>
                <a:path extrusionOk="0" h="10185" w="8491">
                  <a:moveTo>
                    <a:pt x="2200" y="1"/>
                  </a:moveTo>
                  <a:cubicBezTo>
                    <a:pt x="1301" y="1"/>
                    <a:pt x="461" y="461"/>
                    <a:pt x="246" y="1186"/>
                  </a:cubicBezTo>
                  <a:cubicBezTo>
                    <a:pt x="0" y="1776"/>
                    <a:pt x="197" y="2481"/>
                    <a:pt x="721" y="2874"/>
                  </a:cubicBezTo>
                  <a:cubicBezTo>
                    <a:pt x="738" y="2874"/>
                    <a:pt x="754" y="2890"/>
                    <a:pt x="771" y="2907"/>
                  </a:cubicBezTo>
                  <a:cubicBezTo>
                    <a:pt x="998" y="3040"/>
                    <a:pt x="1256" y="3106"/>
                    <a:pt x="1514" y="3106"/>
                  </a:cubicBezTo>
                  <a:cubicBezTo>
                    <a:pt x="1796" y="3106"/>
                    <a:pt x="2080" y="3028"/>
                    <a:pt x="2328" y="2874"/>
                  </a:cubicBezTo>
                  <a:cubicBezTo>
                    <a:pt x="2492" y="2776"/>
                    <a:pt x="2606" y="2612"/>
                    <a:pt x="2656" y="2431"/>
                  </a:cubicBezTo>
                  <a:cubicBezTo>
                    <a:pt x="2800" y="2043"/>
                    <a:pt x="2501" y="1654"/>
                    <a:pt x="2115" y="1654"/>
                  </a:cubicBezTo>
                  <a:cubicBezTo>
                    <a:pt x="2062" y="1654"/>
                    <a:pt x="2007" y="1661"/>
                    <a:pt x="1951" y="1677"/>
                  </a:cubicBezTo>
                  <a:cubicBezTo>
                    <a:pt x="1623" y="1743"/>
                    <a:pt x="1426" y="2087"/>
                    <a:pt x="1557" y="2399"/>
                  </a:cubicBezTo>
                  <a:cubicBezTo>
                    <a:pt x="1628" y="2633"/>
                    <a:pt x="1882" y="2666"/>
                    <a:pt x="2021" y="2666"/>
                  </a:cubicBezTo>
                  <a:cubicBezTo>
                    <a:pt x="2077" y="2666"/>
                    <a:pt x="2115" y="2661"/>
                    <a:pt x="2115" y="2661"/>
                  </a:cubicBezTo>
                  <a:lnTo>
                    <a:pt x="2115" y="2661"/>
                  </a:lnTo>
                  <a:cubicBezTo>
                    <a:pt x="2082" y="2759"/>
                    <a:pt x="2016" y="2825"/>
                    <a:pt x="1934" y="2874"/>
                  </a:cubicBezTo>
                  <a:cubicBezTo>
                    <a:pt x="1820" y="2939"/>
                    <a:pt x="1688" y="2972"/>
                    <a:pt x="1557" y="2972"/>
                  </a:cubicBezTo>
                  <a:cubicBezTo>
                    <a:pt x="1426" y="2972"/>
                    <a:pt x="1295" y="2939"/>
                    <a:pt x="1180" y="2874"/>
                  </a:cubicBezTo>
                  <a:cubicBezTo>
                    <a:pt x="1098" y="2825"/>
                    <a:pt x="1016" y="2776"/>
                    <a:pt x="951" y="2710"/>
                  </a:cubicBezTo>
                  <a:cubicBezTo>
                    <a:pt x="508" y="2333"/>
                    <a:pt x="426" y="1087"/>
                    <a:pt x="1131" y="514"/>
                  </a:cubicBezTo>
                  <a:cubicBezTo>
                    <a:pt x="1455" y="278"/>
                    <a:pt x="1846" y="148"/>
                    <a:pt x="2243" y="148"/>
                  </a:cubicBezTo>
                  <a:cubicBezTo>
                    <a:pt x="2287" y="148"/>
                    <a:pt x="2332" y="150"/>
                    <a:pt x="2377" y="153"/>
                  </a:cubicBezTo>
                  <a:cubicBezTo>
                    <a:pt x="2524" y="169"/>
                    <a:pt x="2656" y="186"/>
                    <a:pt x="2770" y="219"/>
                  </a:cubicBezTo>
                  <a:cubicBezTo>
                    <a:pt x="3869" y="464"/>
                    <a:pt x="4590" y="1661"/>
                    <a:pt x="4819" y="2874"/>
                  </a:cubicBezTo>
                  <a:cubicBezTo>
                    <a:pt x="5065" y="4120"/>
                    <a:pt x="4819" y="5365"/>
                    <a:pt x="4885" y="6480"/>
                  </a:cubicBezTo>
                  <a:cubicBezTo>
                    <a:pt x="4836" y="7513"/>
                    <a:pt x="5245" y="8496"/>
                    <a:pt x="5983" y="9201"/>
                  </a:cubicBezTo>
                  <a:cubicBezTo>
                    <a:pt x="6671" y="9807"/>
                    <a:pt x="7557" y="10152"/>
                    <a:pt x="8491" y="10184"/>
                  </a:cubicBezTo>
                  <a:cubicBezTo>
                    <a:pt x="7573" y="10119"/>
                    <a:pt x="6721" y="9758"/>
                    <a:pt x="6049" y="9135"/>
                  </a:cubicBezTo>
                  <a:cubicBezTo>
                    <a:pt x="5344" y="8447"/>
                    <a:pt x="4967" y="7480"/>
                    <a:pt x="5032" y="6480"/>
                  </a:cubicBezTo>
                  <a:cubicBezTo>
                    <a:pt x="4967" y="5382"/>
                    <a:pt x="5229" y="4152"/>
                    <a:pt x="4983" y="2874"/>
                  </a:cubicBezTo>
                  <a:lnTo>
                    <a:pt x="4983" y="2841"/>
                  </a:lnTo>
                  <a:cubicBezTo>
                    <a:pt x="4754" y="1579"/>
                    <a:pt x="4000" y="317"/>
                    <a:pt x="2803" y="71"/>
                  </a:cubicBezTo>
                  <a:cubicBezTo>
                    <a:pt x="2603" y="23"/>
                    <a:pt x="2400" y="1"/>
                    <a:pt x="22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19"/>
            <p:cNvSpPr/>
            <p:nvPr/>
          </p:nvSpPr>
          <p:spPr>
            <a:xfrm>
              <a:off x="8495872" y="4417868"/>
              <a:ext cx="151960" cy="178723"/>
            </a:xfrm>
            <a:custGeom>
              <a:rect b="b" l="l" r="r" t="t"/>
              <a:pathLst>
                <a:path extrusionOk="0" h="5476" w="4656">
                  <a:moveTo>
                    <a:pt x="296" y="0"/>
                  </a:moveTo>
                  <a:lnTo>
                    <a:pt x="296" y="0"/>
                  </a:lnTo>
                  <a:cubicBezTo>
                    <a:pt x="83" y="394"/>
                    <a:pt x="1" y="836"/>
                    <a:pt x="50" y="1295"/>
                  </a:cubicBezTo>
                  <a:cubicBezTo>
                    <a:pt x="115" y="1918"/>
                    <a:pt x="328" y="2508"/>
                    <a:pt x="689" y="3033"/>
                  </a:cubicBezTo>
                  <a:cubicBezTo>
                    <a:pt x="1169" y="3716"/>
                    <a:pt x="1943" y="3794"/>
                    <a:pt x="2271" y="3794"/>
                  </a:cubicBezTo>
                  <a:cubicBezTo>
                    <a:pt x="2368" y="3794"/>
                    <a:pt x="2426" y="3787"/>
                    <a:pt x="2426" y="3787"/>
                  </a:cubicBezTo>
                  <a:cubicBezTo>
                    <a:pt x="2164" y="3705"/>
                    <a:pt x="2099" y="3377"/>
                    <a:pt x="2295" y="3131"/>
                  </a:cubicBezTo>
                  <a:cubicBezTo>
                    <a:pt x="2459" y="2984"/>
                    <a:pt x="2426" y="2721"/>
                    <a:pt x="2230" y="2607"/>
                  </a:cubicBezTo>
                  <a:cubicBezTo>
                    <a:pt x="2115" y="2541"/>
                    <a:pt x="1836" y="2328"/>
                    <a:pt x="2066" y="2197"/>
                  </a:cubicBezTo>
                  <a:cubicBezTo>
                    <a:pt x="2094" y="2179"/>
                    <a:pt x="2125" y="2170"/>
                    <a:pt x="2158" y="2170"/>
                  </a:cubicBezTo>
                  <a:cubicBezTo>
                    <a:pt x="2396" y="2170"/>
                    <a:pt x="2732" y="2611"/>
                    <a:pt x="2689" y="3115"/>
                  </a:cubicBezTo>
                  <a:cubicBezTo>
                    <a:pt x="2640" y="3688"/>
                    <a:pt x="2918" y="3836"/>
                    <a:pt x="3312" y="4131"/>
                  </a:cubicBezTo>
                  <a:cubicBezTo>
                    <a:pt x="3721" y="4410"/>
                    <a:pt x="3476" y="4934"/>
                    <a:pt x="3476" y="4934"/>
                  </a:cubicBezTo>
                  <a:cubicBezTo>
                    <a:pt x="4197" y="4524"/>
                    <a:pt x="4033" y="3852"/>
                    <a:pt x="3951" y="3705"/>
                  </a:cubicBezTo>
                  <a:cubicBezTo>
                    <a:pt x="3853" y="3541"/>
                    <a:pt x="3672" y="3295"/>
                    <a:pt x="3902" y="3180"/>
                  </a:cubicBezTo>
                  <a:cubicBezTo>
                    <a:pt x="3915" y="3175"/>
                    <a:pt x="3928" y="3172"/>
                    <a:pt x="3940" y="3172"/>
                  </a:cubicBezTo>
                  <a:cubicBezTo>
                    <a:pt x="4140" y="3172"/>
                    <a:pt x="4213" y="3893"/>
                    <a:pt x="4213" y="4541"/>
                  </a:cubicBezTo>
                  <a:cubicBezTo>
                    <a:pt x="4164" y="4918"/>
                    <a:pt x="4344" y="5262"/>
                    <a:pt x="4656" y="5475"/>
                  </a:cubicBezTo>
                  <a:cubicBezTo>
                    <a:pt x="4508" y="5147"/>
                    <a:pt x="4459" y="4803"/>
                    <a:pt x="4459" y="4442"/>
                  </a:cubicBezTo>
                  <a:cubicBezTo>
                    <a:pt x="4459" y="3934"/>
                    <a:pt x="4557" y="3016"/>
                    <a:pt x="3639" y="2394"/>
                  </a:cubicBezTo>
                  <a:cubicBezTo>
                    <a:pt x="2738" y="1787"/>
                    <a:pt x="1640" y="2049"/>
                    <a:pt x="837" y="1476"/>
                  </a:cubicBezTo>
                  <a:cubicBezTo>
                    <a:pt x="755" y="1426"/>
                    <a:pt x="689" y="1361"/>
                    <a:pt x="623" y="1295"/>
                  </a:cubicBezTo>
                  <a:cubicBezTo>
                    <a:pt x="312" y="935"/>
                    <a:pt x="197" y="459"/>
                    <a:pt x="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19"/>
            <p:cNvSpPr/>
            <p:nvPr/>
          </p:nvSpPr>
          <p:spPr>
            <a:xfrm>
              <a:off x="9058673" y="4602597"/>
              <a:ext cx="130550" cy="285611"/>
            </a:xfrm>
            <a:custGeom>
              <a:rect b="b" l="l" r="r" t="t"/>
              <a:pathLst>
                <a:path extrusionOk="0" h="8751" w="4000">
                  <a:moveTo>
                    <a:pt x="1916" y="1"/>
                  </a:moveTo>
                  <a:cubicBezTo>
                    <a:pt x="1763" y="1"/>
                    <a:pt x="1610" y="21"/>
                    <a:pt x="1459" y="61"/>
                  </a:cubicBezTo>
                  <a:cubicBezTo>
                    <a:pt x="689" y="258"/>
                    <a:pt x="148" y="913"/>
                    <a:pt x="82" y="1700"/>
                  </a:cubicBezTo>
                  <a:cubicBezTo>
                    <a:pt x="0" y="2503"/>
                    <a:pt x="410" y="3290"/>
                    <a:pt x="1016" y="3847"/>
                  </a:cubicBezTo>
                  <a:cubicBezTo>
                    <a:pt x="1590" y="4437"/>
                    <a:pt x="2361" y="4716"/>
                    <a:pt x="2901" y="5224"/>
                  </a:cubicBezTo>
                  <a:cubicBezTo>
                    <a:pt x="3442" y="5683"/>
                    <a:pt x="3770" y="6355"/>
                    <a:pt x="3819" y="7060"/>
                  </a:cubicBezTo>
                  <a:cubicBezTo>
                    <a:pt x="3852" y="7716"/>
                    <a:pt x="3508" y="8404"/>
                    <a:pt x="2918" y="8568"/>
                  </a:cubicBezTo>
                  <a:cubicBezTo>
                    <a:pt x="2791" y="8608"/>
                    <a:pt x="2661" y="8627"/>
                    <a:pt x="2534" y="8627"/>
                  </a:cubicBezTo>
                  <a:cubicBezTo>
                    <a:pt x="2090" y="8627"/>
                    <a:pt x="1685" y="8393"/>
                    <a:pt x="1557" y="8011"/>
                  </a:cubicBezTo>
                  <a:cubicBezTo>
                    <a:pt x="1344" y="7568"/>
                    <a:pt x="1541" y="7027"/>
                    <a:pt x="2000" y="6847"/>
                  </a:cubicBezTo>
                  <a:cubicBezTo>
                    <a:pt x="2082" y="6814"/>
                    <a:pt x="2180" y="6798"/>
                    <a:pt x="2262" y="6798"/>
                  </a:cubicBezTo>
                  <a:cubicBezTo>
                    <a:pt x="2262" y="6798"/>
                    <a:pt x="2292" y="6795"/>
                    <a:pt x="2339" y="6795"/>
                  </a:cubicBezTo>
                  <a:cubicBezTo>
                    <a:pt x="2479" y="6795"/>
                    <a:pt x="2774" y="6822"/>
                    <a:pt x="2885" y="7044"/>
                  </a:cubicBezTo>
                  <a:cubicBezTo>
                    <a:pt x="2885" y="7044"/>
                    <a:pt x="2902" y="7078"/>
                    <a:pt x="2880" y="7078"/>
                  </a:cubicBezTo>
                  <a:cubicBezTo>
                    <a:pt x="2872" y="7078"/>
                    <a:pt x="2858" y="7073"/>
                    <a:pt x="2836" y="7060"/>
                  </a:cubicBezTo>
                  <a:cubicBezTo>
                    <a:pt x="2770" y="7027"/>
                    <a:pt x="2698" y="7010"/>
                    <a:pt x="2627" y="7010"/>
                  </a:cubicBezTo>
                  <a:cubicBezTo>
                    <a:pt x="2521" y="7010"/>
                    <a:pt x="2416" y="7047"/>
                    <a:pt x="2328" y="7126"/>
                  </a:cubicBezTo>
                  <a:cubicBezTo>
                    <a:pt x="2082" y="7355"/>
                    <a:pt x="2147" y="7781"/>
                    <a:pt x="2443" y="7945"/>
                  </a:cubicBezTo>
                  <a:cubicBezTo>
                    <a:pt x="2524" y="7983"/>
                    <a:pt x="2610" y="8001"/>
                    <a:pt x="2694" y="8001"/>
                  </a:cubicBezTo>
                  <a:cubicBezTo>
                    <a:pt x="3012" y="8001"/>
                    <a:pt x="3294" y="7734"/>
                    <a:pt x="3164" y="7240"/>
                  </a:cubicBezTo>
                  <a:cubicBezTo>
                    <a:pt x="3019" y="6903"/>
                    <a:pt x="2689" y="6698"/>
                    <a:pt x="2341" y="6698"/>
                  </a:cubicBezTo>
                  <a:cubicBezTo>
                    <a:pt x="2216" y="6698"/>
                    <a:pt x="2089" y="6725"/>
                    <a:pt x="1967" y="6781"/>
                  </a:cubicBezTo>
                  <a:cubicBezTo>
                    <a:pt x="1508" y="7011"/>
                    <a:pt x="1295" y="7552"/>
                    <a:pt x="1492" y="8027"/>
                  </a:cubicBezTo>
                  <a:cubicBezTo>
                    <a:pt x="1620" y="8464"/>
                    <a:pt x="2072" y="8750"/>
                    <a:pt x="2561" y="8750"/>
                  </a:cubicBezTo>
                  <a:cubicBezTo>
                    <a:pt x="2696" y="8750"/>
                    <a:pt x="2833" y="8729"/>
                    <a:pt x="2967" y="8683"/>
                  </a:cubicBezTo>
                  <a:cubicBezTo>
                    <a:pt x="3623" y="8502"/>
                    <a:pt x="4000" y="7765"/>
                    <a:pt x="3983" y="7060"/>
                  </a:cubicBezTo>
                  <a:cubicBezTo>
                    <a:pt x="3934" y="6306"/>
                    <a:pt x="3590" y="5601"/>
                    <a:pt x="3016" y="5093"/>
                  </a:cubicBezTo>
                  <a:cubicBezTo>
                    <a:pt x="2443" y="4552"/>
                    <a:pt x="1689" y="4274"/>
                    <a:pt x="1131" y="3716"/>
                  </a:cubicBezTo>
                  <a:cubicBezTo>
                    <a:pt x="574" y="3159"/>
                    <a:pt x="181" y="2438"/>
                    <a:pt x="246" y="1716"/>
                  </a:cubicBezTo>
                  <a:cubicBezTo>
                    <a:pt x="262" y="1258"/>
                    <a:pt x="476" y="848"/>
                    <a:pt x="836" y="553"/>
                  </a:cubicBezTo>
                  <a:cubicBezTo>
                    <a:pt x="984" y="438"/>
                    <a:pt x="1164" y="340"/>
                    <a:pt x="1361" y="290"/>
                  </a:cubicBezTo>
                  <a:cubicBezTo>
                    <a:pt x="1500" y="249"/>
                    <a:pt x="1648" y="229"/>
                    <a:pt x="1797" y="229"/>
                  </a:cubicBezTo>
                  <a:cubicBezTo>
                    <a:pt x="1947" y="229"/>
                    <a:pt x="2098" y="249"/>
                    <a:pt x="2246" y="290"/>
                  </a:cubicBezTo>
                  <a:cubicBezTo>
                    <a:pt x="3262" y="553"/>
                    <a:pt x="3590" y="1930"/>
                    <a:pt x="2901" y="2585"/>
                  </a:cubicBezTo>
                  <a:cubicBezTo>
                    <a:pt x="2770" y="2716"/>
                    <a:pt x="2590" y="2815"/>
                    <a:pt x="2393" y="2847"/>
                  </a:cubicBezTo>
                  <a:cubicBezTo>
                    <a:pt x="2332" y="2856"/>
                    <a:pt x="2273" y="2860"/>
                    <a:pt x="2218" y="2860"/>
                  </a:cubicBezTo>
                  <a:cubicBezTo>
                    <a:pt x="1757" y="2860"/>
                    <a:pt x="1513" y="2577"/>
                    <a:pt x="1557" y="2372"/>
                  </a:cubicBezTo>
                  <a:cubicBezTo>
                    <a:pt x="1557" y="2372"/>
                    <a:pt x="1557" y="2356"/>
                    <a:pt x="1623" y="2356"/>
                  </a:cubicBezTo>
                  <a:cubicBezTo>
                    <a:pt x="1633" y="2356"/>
                    <a:pt x="1653" y="2357"/>
                    <a:pt x="1680" y="2357"/>
                  </a:cubicBezTo>
                  <a:cubicBezTo>
                    <a:pt x="1818" y="2357"/>
                    <a:pt x="2138" y="2333"/>
                    <a:pt x="2262" y="2044"/>
                  </a:cubicBezTo>
                  <a:cubicBezTo>
                    <a:pt x="2382" y="1685"/>
                    <a:pt x="2102" y="1347"/>
                    <a:pt x="1764" y="1347"/>
                  </a:cubicBezTo>
                  <a:cubicBezTo>
                    <a:pt x="1686" y="1347"/>
                    <a:pt x="1605" y="1365"/>
                    <a:pt x="1525" y="1405"/>
                  </a:cubicBezTo>
                  <a:cubicBezTo>
                    <a:pt x="918" y="1798"/>
                    <a:pt x="1066" y="2716"/>
                    <a:pt x="1754" y="2913"/>
                  </a:cubicBezTo>
                  <a:cubicBezTo>
                    <a:pt x="1924" y="2991"/>
                    <a:pt x="2103" y="3028"/>
                    <a:pt x="2280" y="3028"/>
                  </a:cubicBezTo>
                  <a:cubicBezTo>
                    <a:pt x="2735" y="3028"/>
                    <a:pt x="3178" y="2785"/>
                    <a:pt x="3426" y="2372"/>
                  </a:cubicBezTo>
                  <a:cubicBezTo>
                    <a:pt x="3688" y="1831"/>
                    <a:pt x="3623" y="1176"/>
                    <a:pt x="3278" y="684"/>
                  </a:cubicBezTo>
                  <a:cubicBezTo>
                    <a:pt x="2961" y="239"/>
                    <a:pt x="2445" y="1"/>
                    <a:pt x="19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19"/>
            <p:cNvSpPr/>
            <p:nvPr/>
          </p:nvSpPr>
          <p:spPr>
            <a:xfrm>
              <a:off x="9130900" y="4711018"/>
              <a:ext cx="55647" cy="78689"/>
            </a:xfrm>
            <a:custGeom>
              <a:rect b="b" l="l" r="r" t="t"/>
              <a:pathLst>
                <a:path extrusionOk="0" h="2411" w="1705">
                  <a:moveTo>
                    <a:pt x="197" y="1"/>
                  </a:moveTo>
                  <a:cubicBezTo>
                    <a:pt x="197" y="165"/>
                    <a:pt x="164" y="312"/>
                    <a:pt x="115" y="460"/>
                  </a:cubicBezTo>
                  <a:cubicBezTo>
                    <a:pt x="0" y="853"/>
                    <a:pt x="311" y="1115"/>
                    <a:pt x="951" y="1394"/>
                  </a:cubicBezTo>
                  <a:cubicBezTo>
                    <a:pt x="1328" y="1591"/>
                    <a:pt x="1590" y="1968"/>
                    <a:pt x="1656" y="2410"/>
                  </a:cubicBezTo>
                  <a:cubicBezTo>
                    <a:pt x="1705" y="394"/>
                    <a:pt x="885" y="329"/>
                    <a:pt x="688" y="329"/>
                  </a:cubicBezTo>
                  <a:cubicBezTo>
                    <a:pt x="492" y="329"/>
                    <a:pt x="377" y="247"/>
                    <a:pt x="361" y="148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19"/>
            <p:cNvSpPr/>
            <p:nvPr/>
          </p:nvSpPr>
          <p:spPr>
            <a:xfrm>
              <a:off x="8955408" y="4478868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9" y="574"/>
                    <a:pt x="361" y="1197"/>
                    <a:pt x="755" y="1819"/>
                  </a:cubicBezTo>
                  <a:cubicBezTo>
                    <a:pt x="1197" y="2508"/>
                    <a:pt x="1787" y="2295"/>
                    <a:pt x="1984" y="2868"/>
                  </a:cubicBezTo>
                  <a:cubicBezTo>
                    <a:pt x="1984" y="2868"/>
                    <a:pt x="2066" y="3164"/>
                    <a:pt x="1869" y="3262"/>
                  </a:cubicBezTo>
                  <a:cubicBezTo>
                    <a:pt x="1836" y="3283"/>
                    <a:pt x="1803" y="3293"/>
                    <a:pt x="1773" y="3293"/>
                  </a:cubicBezTo>
                  <a:cubicBezTo>
                    <a:pt x="1639" y="3293"/>
                    <a:pt x="1541" y="3113"/>
                    <a:pt x="1541" y="2967"/>
                  </a:cubicBezTo>
                  <a:cubicBezTo>
                    <a:pt x="1492" y="2655"/>
                    <a:pt x="1230" y="2426"/>
                    <a:pt x="935" y="2377"/>
                  </a:cubicBezTo>
                  <a:cubicBezTo>
                    <a:pt x="542" y="2328"/>
                    <a:pt x="493" y="2213"/>
                    <a:pt x="492" y="2213"/>
                  </a:cubicBezTo>
                  <a:lnTo>
                    <a:pt x="492" y="2213"/>
                  </a:lnTo>
                  <a:cubicBezTo>
                    <a:pt x="542" y="2360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22" y="3672"/>
                  </a:cubicBezTo>
                  <a:cubicBezTo>
                    <a:pt x="1296" y="4049"/>
                    <a:pt x="1574" y="3852"/>
                    <a:pt x="1689" y="4491"/>
                  </a:cubicBezTo>
                  <a:cubicBezTo>
                    <a:pt x="1787" y="5130"/>
                    <a:pt x="1837" y="5901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8" y="5131"/>
                    <a:pt x="1" y="6114"/>
                    <a:pt x="935" y="6606"/>
                  </a:cubicBezTo>
                  <a:cubicBezTo>
                    <a:pt x="1869" y="7097"/>
                    <a:pt x="1804" y="6737"/>
                    <a:pt x="3082" y="7786"/>
                  </a:cubicBezTo>
                  <a:cubicBezTo>
                    <a:pt x="4131" y="8655"/>
                    <a:pt x="4344" y="8687"/>
                    <a:pt x="4344" y="8687"/>
                  </a:cubicBezTo>
                  <a:cubicBezTo>
                    <a:pt x="4317" y="8683"/>
                    <a:pt x="4290" y="8681"/>
                    <a:pt x="4263" y="8681"/>
                  </a:cubicBezTo>
                  <a:cubicBezTo>
                    <a:pt x="4082" y="8681"/>
                    <a:pt x="3920" y="8774"/>
                    <a:pt x="3820" y="8917"/>
                  </a:cubicBezTo>
                  <a:cubicBezTo>
                    <a:pt x="3623" y="9228"/>
                    <a:pt x="3722" y="9638"/>
                    <a:pt x="4049" y="9786"/>
                  </a:cubicBezTo>
                  <a:cubicBezTo>
                    <a:pt x="4049" y="9786"/>
                    <a:pt x="3951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2" y="9572"/>
                    <a:pt x="4416" y="9657"/>
                    <a:pt x="4572" y="9657"/>
                  </a:cubicBezTo>
                  <a:cubicBezTo>
                    <a:pt x="4667" y="9657"/>
                    <a:pt x="4767" y="9625"/>
                    <a:pt x="4869" y="9523"/>
                  </a:cubicBezTo>
                  <a:cubicBezTo>
                    <a:pt x="4988" y="9411"/>
                    <a:pt x="5182" y="9314"/>
                    <a:pt x="5409" y="9314"/>
                  </a:cubicBezTo>
                  <a:cubicBezTo>
                    <a:pt x="5713" y="9314"/>
                    <a:pt x="6075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14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19"/>
            <p:cNvSpPr/>
            <p:nvPr/>
          </p:nvSpPr>
          <p:spPr>
            <a:xfrm>
              <a:off x="9015853" y="4395251"/>
              <a:ext cx="89916" cy="350592"/>
            </a:xfrm>
            <a:custGeom>
              <a:rect b="b" l="l" r="r" t="t"/>
              <a:pathLst>
                <a:path extrusionOk="0" h="10742" w="2755">
                  <a:moveTo>
                    <a:pt x="1309" y="1"/>
                  </a:moveTo>
                  <a:cubicBezTo>
                    <a:pt x="726" y="1"/>
                    <a:pt x="172" y="384"/>
                    <a:pt x="99" y="906"/>
                  </a:cubicBezTo>
                  <a:cubicBezTo>
                    <a:pt x="1" y="1431"/>
                    <a:pt x="378" y="1923"/>
                    <a:pt x="902" y="1972"/>
                  </a:cubicBezTo>
                  <a:lnTo>
                    <a:pt x="1066" y="1972"/>
                  </a:lnTo>
                  <a:cubicBezTo>
                    <a:pt x="1591" y="1939"/>
                    <a:pt x="1853" y="1333"/>
                    <a:pt x="1656" y="1070"/>
                  </a:cubicBezTo>
                  <a:cubicBezTo>
                    <a:pt x="1574" y="958"/>
                    <a:pt x="1454" y="907"/>
                    <a:pt x="1336" y="907"/>
                  </a:cubicBezTo>
                  <a:cubicBezTo>
                    <a:pt x="1128" y="907"/>
                    <a:pt x="925" y="1065"/>
                    <a:pt x="935" y="1316"/>
                  </a:cubicBezTo>
                  <a:cubicBezTo>
                    <a:pt x="968" y="1644"/>
                    <a:pt x="1312" y="1611"/>
                    <a:pt x="1345" y="1660"/>
                  </a:cubicBezTo>
                  <a:cubicBezTo>
                    <a:pt x="1394" y="1693"/>
                    <a:pt x="1345" y="1759"/>
                    <a:pt x="1345" y="1759"/>
                  </a:cubicBezTo>
                  <a:cubicBezTo>
                    <a:pt x="1312" y="1824"/>
                    <a:pt x="1247" y="1874"/>
                    <a:pt x="1181" y="1906"/>
                  </a:cubicBezTo>
                  <a:cubicBezTo>
                    <a:pt x="1148" y="1906"/>
                    <a:pt x="1132" y="1906"/>
                    <a:pt x="1116" y="1923"/>
                  </a:cubicBezTo>
                  <a:lnTo>
                    <a:pt x="1099" y="1923"/>
                  </a:lnTo>
                  <a:cubicBezTo>
                    <a:pt x="1067" y="1926"/>
                    <a:pt x="1036" y="1928"/>
                    <a:pt x="1005" y="1928"/>
                  </a:cubicBezTo>
                  <a:cubicBezTo>
                    <a:pt x="490" y="1928"/>
                    <a:pt x="74" y="1432"/>
                    <a:pt x="198" y="906"/>
                  </a:cubicBezTo>
                  <a:cubicBezTo>
                    <a:pt x="269" y="435"/>
                    <a:pt x="763" y="118"/>
                    <a:pt x="1280" y="118"/>
                  </a:cubicBezTo>
                  <a:cubicBezTo>
                    <a:pt x="1590" y="118"/>
                    <a:pt x="1908" y="232"/>
                    <a:pt x="2148" y="497"/>
                  </a:cubicBezTo>
                  <a:cubicBezTo>
                    <a:pt x="2443" y="923"/>
                    <a:pt x="2591" y="1431"/>
                    <a:pt x="2558" y="1956"/>
                  </a:cubicBezTo>
                  <a:cubicBezTo>
                    <a:pt x="2525" y="2464"/>
                    <a:pt x="2427" y="2955"/>
                    <a:pt x="2247" y="3447"/>
                  </a:cubicBezTo>
                  <a:cubicBezTo>
                    <a:pt x="1427" y="5463"/>
                    <a:pt x="525" y="7496"/>
                    <a:pt x="1148" y="8971"/>
                  </a:cubicBezTo>
                  <a:cubicBezTo>
                    <a:pt x="1427" y="9725"/>
                    <a:pt x="1968" y="10348"/>
                    <a:pt x="2673" y="10741"/>
                  </a:cubicBezTo>
                  <a:cubicBezTo>
                    <a:pt x="2001" y="10331"/>
                    <a:pt x="1493" y="9692"/>
                    <a:pt x="1247" y="8938"/>
                  </a:cubicBezTo>
                  <a:cubicBezTo>
                    <a:pt x="673" y="7512"/>
                    <a:pt x="1574" y="5545"/>
                    <a:pt x="2410" y="3496"/>
                  </a:cubicBezTo>
                  <a:cubicBezTo>
                    <a:pt x="2591" y="3005"/>
                    <a:pt x="2705" y="2496"/>
                    <a:pt x="2722" y="1972"/>
                  </a:cubicBezTo>
                  <a:cubicBezTo>
                    <a:pt x="2755" y="1415"/>
                    <a:pt x="2591" y="857"/>
                    <a:pt x="2247" y="415"/>
                  </a:cubicBezTo>
                  <a:cubicBezTo>
                    <a:pt x="1980" y="124"/>
                    <a:pt x="1640" y="1"/>
                    <a:pt x="13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19"/>
            <p:cNvSpPr/>
            <p:nvPr/>
          </p:nvSpPr>
          <p:spPr>
            <a:xfrm>
              <a:off x="9103060" y="4746332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19"/>
            <p:cNvSpPr/>
            <p:nvPr/>
          </p:nvSpPr>
          <p:spPr>
            <a:xfrm>
              <a:off x="9127146" y="4497569"/>
              <a:ext cx="123598" cy="121999"/>
            </a:xfrm>
            <a:custGeom>
              <a:rect b="b" l="l" r="r" t="t"/>
              <a:pathLst>
                <a:path extrusionOk="0" h="3738" w="3787">
                  <a:moveTo>
                    <a:pt x="3279" y="1"/>
                  </a:moveTo>
                  <a:cubicBezTo>
                    <a:pt x="3279" y="1"/>
                    <a:pt x="3279" y="268"/>
                    <a:pt x="3109" y="268"/>
                  </a:cubicBezTo>
                  <a:cubicBezTo>
                    <a:pt x="3096" y="268"/>
                    <a:pt x="3081" y="267"/>
                    <a:pt x="3065" y="263"/>
                  </a:cubicBezTo>
                  <a:cubicBezTo>
                    <a:pt x="2957" y="240"/>
                    <a:pt x="2813" y="180"/>
                    <a:pt x="2678" y="180"/>
                  </a:cubicBezTo>
                  <a:cubicBezTo>
                    <a:pt x="2527" y="180"/>
                    <a:pt x="2389" y="255"/>
                    <a:pt x="2328" y="542"/>
                  </a:cubicBezTo>
                  <a:cubicBezTo>
                    <a:pt x="2202" y="1062"/>
                    <a:pt x="2151" y="1643"/>
                    <a:pt x="1944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5" y="1062"/>
                    <a:pt x="1459" y="542"/>
                  </a:cubicBezTo>
                  <a:cubicBezTo>
                    <a:pt x="1390" y="255"/>
                    <a:pt x="1252" y="180"/>
                    <a:pt x="1103" y="180"/>
                  </a:cubicBezTo>
                  <a:cubicBezTo>
                    <a:pt x="970" y="180"/>
                    <a:pt x="830" y="240"/>
                    <a:pt x="722" y="263"/>
                  </a:cubicBezTo>
                  <a:cubicBezTo>
                    <a:pt x="705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31" y="673"/>
                  </a:cubicBezTo>
                  <a:cubicBezTo>
                    <a:pt x="0" y="1263"/>
                    <a:pt x="263" y="1492"/>
                    <a:pt x="1049" y="1853"/>
                  </a:cubicBezTo>
                  <a:cubicBezTo>
                    <a:pt x="1836" y="2230"/>
                    <a:pt x="1869" y="3508"/>
                    <a:pt x="1869" y="3508"/>
                  </a:cubicBezTo>
                  <a:lnTo>
                    <a:pt x="1885" y="3738"/>
                  </a:lnTo>
                  <a:lnTo>
                    <a:pt x="1902" y="3508"/>
                  </a:lnTo>
                  <a:cubicBezTo>
                    <a:pt x="1902" y="3508"/>
                    <a:pt x="1934" y="2214"/>
                    <a:pt x="2721" y="1853"/>
                  </a:cubicBezTo>
                  <a:cubicBezTo>
                    <a:pt x="3508" y="1492"/>
                    <a:pt x="3787" y="1263"/>
                    <a:pt x="3639" y="673"/>
                  </a:cubicBezTo>
                  <a:cubicBezTo>
                    <a:pt x="3508" y="83"/>
                    <a:pt x="3279" y="1"/>
                    <a:pt x="3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19"/>
            <p:cNvSpPr/>
            <p:nvPr/>
          </p:nvSpPr>
          <p:spPr>
            <a:xfrm>
              <a:off x="9169412" y="4413038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58" y="345"/>
                  </a:lnTo>
                  <a:cubicBezTo>
                    <a:pt x="525" y="607"/>
                    <a:pt x="443" y="870"/>
                    <a:pt x="295" y="1099"/>
                  </a:cubicBezTo>
                  <a:cubicBezTo>
                    <a:pt x="213" y="1197"/>
                    <a:pt x="148" y="1312"/>
                    <a:pt x="99" y="1427"/>
                  </a:cubicBezTo>
                  <a:cubicBezTo>
                    <a:pt x="0" y="1673"/>
                    <a:pt x="33" y="1968"/>
                    <a:pt x="230" y="2165"/>
                  </a:cubicBezTo>
                  <a:cubicBezTo>
                    <a:pt x="410" y="2427"/>
                    <a:pt x="525" y="2738"/>
                    <a:pt x="574" y="3050"/>
                  </a:cubicBezTo>
                  <a:cubicBezTo>
                    <a:pt x="590" y="3132"/>
                    <a:pt x="590" y="3394"/>
                    <a:pt x="607" y="3394"/>
                  </a:cubicBezTo>
                  <a:cubicBezTo>
                    <a:pt x="607" y="3394"/>
                    <a:pt x="623" y="3132"/>
                    <a:pt x="639" y="3050"/>
                  </a:cubicBezTo>
                  <a:cubicBezTo>
                    <a:pt x="672" y="2738"/>
                    <a:pt x="787" y="2427"/>
                    <a:pt x="984" y="2165"/>
                  </a:cubicBezTo>
                  <a:cubicBezTo>
                    <a:pt x="1164" y="1968"/>
                    <a:pt x="1213" y="1673"/>
                    <a:pt x="1098" y="1427"/>
                  </a:cubicBezTo>
                  <a:cubicBezTo>
                    <a:pt x="1049" y="1312"/>
                    <a:pt x="984" y="1197"/>
                    <a:pt x="918" y="1099"/>
                  </a:cubicBezTo>
                  <a:cubicBezTo>
                    <a:pt x="771" y="870"/>
                    <a:pt x="672" y="607"/>
                    <a:pt x="639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19"/>
            <p:cNvSpPr/>
            <p:nvPr/>
          </p:nvSpPr>
          <p:spPr>
            <a:xfrm>
              <a:off x="9097707" y="4382032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2099" y="0"/>
                  </a:moveTo>
                  <a:cubicBezTo>
                    <a:pt x="2394" y="984"/>
                    <a:pt x="1312" y="1230"/>
                    <a:pt x="689" y="2377"/>
                  </a:cubicBezTo>
                  <a:cubicBezTo>
                    <a:pt x="591" y="2541"/>
                    <a:pt x="509" y="2721"/>
                    <a:pt x="443" y="2918"/>
                  </a:cubicBezTo>
                  <a:cubicBezTo>
                    <a:pt x="1" y="4295"/>
                    <a:pt x="279" y="5229"/>
                    <a:pt x="1574" y="6147"/>
                  </a:cubicBezTo>
                  <a:cubicBezTo>
                    <a:pt x="2722" y="6950"/>
                    <a:pt x="2771" y="8016"/>
                    <a:pt x="2771" y="8163"/>
                  </a:cubicBezTo>
                  <a:cubicBezTo>
                    <a:pt x="2787" y="7655"/>
                    <a:pt x="2640" y="7163"/>
                    <a:pt x="2345" y="6770"/>
                  </a:cubicBezTo>
                  <a:cubicBezTo>
                    <a:pt x="2033" y="6327"/>
                    <a:pt x="1640" y="6081"/>
                    <a:pt x="1066" y="5573"/>
                  </a:cubicBezTo>
                  <a:cubicBezTo>
                    <a:pt x="886" y="5409"/>
                    <a:pt x="738" y="5213"/>
                    <a:pt x="656" y="4983"/>
                  </a:cubicBezTo>
                  <a:cubicBezTo>
                    <a:pt x="312" y="4147"/>
                    <a:pt x="968" y="3278"/>
                    <a:pt x="1312" y="2918"/>
                  </a:cubicBezTo>
                  <a:cubicBezTo>
                    <a:pt x="1476" y="2738"/>
                    <a:pt x="1673" y="2557"/>
                    <a:pt x="1853" y="2377"/>
                  </a:cubicBezTo>
                  <a:cubicBezTo>
                    <a:pt x="2230" y="2033"/>
                    <a:pt x="2492" y="1574"/>
                    <a:pt x="2591" y="1082"/>
                  </a:cubicBezTo>
                  <a:cubicBezTo>
                    <a:pt x="2722" y="197"/>
                    <a:pt x="2099" y="0"/>
                    <a:pt x="2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19"/>
            <p:cNvSpPr/>
            <p:nvPr/>
          </p:nvSpPr>
          <p:spPr>
            <a:xfrm>
              <a:off x="7507249" y="4804753"/>
              <a:ext cx="295859" cy="205975"/>
            </a:xfrm>
            <a:custGeom>
              <a:rect b="b" l="l" r="r" t="t"/>
              <a:pathLst>
                <a:path extrusionOk="0" h="6311" w="9065">
                  <a:moveTo>
                    <a:pt x="7059" y="0"/>
                  </a:moveTo>
                  <a:cubicBezTo>
                    <a:pt x="6607" y="0"/>
                    <a:pt x="6183" y="159"/>
                    <a:pt x="5918" y="489"/>
                  </a:cubicBezTo>
                  <a:cubicBezTo>
                    <a:pt x="5524" y="915"/>
                    <a:pt x="5475" y="1538"/>
                    <a:pt x="5803" y="1997"/>
                  </a:cubicBezTo>
                  <a:cubicBezTo>
                    <a:pt x="5901" y="2145"/>
                    <a:pt x="6032" y="2243"/>
                    <a:pt x="6180" y="2308"/>
                  </a:cubicBezTo>
                  <a:lnTo>
                    <a:pt x="6213" y="2325"/>
                  </a:lnTo>
                  <a:lnTo>
                    <a:pt x="6278" y="2341"/>
                  </a:lnTo>
                  <a:cubicBezTo>
                    <a:pt x="6311" y="2358"/>
                    <a:pt x="6344" y="2358"/>
                    <a:pt x="6377" y="2374"/>
                  </a:cubicBezTo>
                  <a:cubicBezTo>
                    <a:pt x="6445" y="2390"/>
                    <a:pt x="6516" y="2398"/>
                    <a:pt x="6586" y="2398"/>
                  </a:cubicBezTo>
                  <a:cubicBezTo>
                    <a:pt x="6802" y="2398"/>
                    <a:pt x="7015" y="2322"/>
                    <a:pt x="7163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5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4" y="1849"/>
                  </a:cubicBezTo>
                  <a:cubicBezTo>
                    <a:pt x="6759" y="1880"/>
                    <a:pt x="6817" y="1894"/>
                    <a:pt x="6875" y="1894"/>
                  </a:cubicBezTo>
                  <a:cubicBezTo>
                    <a:pt x="6975" y="1894"/>
                    <a:pt x="7074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6999" y="2145"/>
                  </a:cubicBezTo>
                  <a:cubicBezTo>
                    <a:pt x="6854" y="2253"/>
                    <a:pt x="6683" y="2317"/>
                    <a:pt x="6504" y="2317"/>
                  </a:cubicBezTo>
                  <a:cubicBezTo>
                    <a:pt x="6440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2" y="251"/>
                    <a:pt x="6616" y="107"/>
                    <a:pt x="7032" y="107"/>
                  </a:cubicBezTo>
                  <a:cubicBezTo>
                    <a:pt x="7898" y="107"/>
                    <a:pt x="8862" y="731"/>
                    <a:pt x="8884" y="1849"/>
                  </a:cubicBezTo>
                  <a:cubicBezTo>
                    <a:pt x="8917" y="2669"/>
                    <a:pt x="8475" y="3407"/>
                    <a:pt x="7753" y="3784"/>
                  </a:cubicBezTo>
                  <a:lnTo>
                    <a:pt x="7704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0" y="3973"/>
                    <a:pt x="6758" y="3973"/>
                  </a:cubicBezTo>
                  <a:cubicBezTo>
                    <a:pt x="5184" y="3973"/>
                    <a:pt x="3644" y="2835"/>
                    <a:pt x="2313" y="2835"/>
                  </a:cubicBezTo>
                  <a:cubicBezTo>
                    <a:pt x="2163" y="2835"/>
                    <a:pt x="2014" y="2850"/>
                    <a:pt x="1869" y="2882"/>
                  </a:cubicBezTo>
                  <a:cubicBezTo>
                    <a:pt x="607" y="3161"/>
                    <a:pt x="246" y="4046"/>
                    <a:pt x="131" y="4587"/>
                  </a:cubicBezTo>
                  <a:cubicBezTo>
                    <a:pt x="0" y="5128"/>
                    <a:pt x="99" y="5734"/>
                    <a:pt x="541" y="6062"/>
                  </a:cubicBezTo>
                  <a:cubicBezTo>
                    <a:pt x="768" y="6232"/>
                    <a:pt x="1041" y="6310"/>
                    <a:pt x="1307" y="6310"/>
                  </a:cubicBezTo>
                  <a:cubicBezTo>
                    <a:pt x="1732" y="6310"/>
                    <a:pt x="2140" y="6110"/>
                    <a:pt x="2312" y="5767"/>
                  </a:cubicBezTo>
                  <a:cubicBezTo>
                    <a:pt x="2639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8" y="4342"/>
                  </a:cubicBezTo>
                  <a:cubicBezTo>
                    <a:pt x="1254" y="4342"/>
                    <a:pt x="964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6" y="5242"/>
                    <a:pt x="836" y="5259"/>
                    <a:pt x="836" y="5275"/>
                  </a:cubicBezTo>
                  <a:cubicBezTo>
                    <a:pt x="836" y="5275"/>
                    <a:pt x="836" y="5292"/>
                    <a:pt x="836" y="5292"/>
                  </a:cubicBezTo>
                  <a:cubicBezTo>
                    <a:pt x="910" y="5526"/>
                    <a:pt x="1123" y="5667"/>
                    <a:pt x="1343" y="5667"/>
                  </a:cubicBezTo>
                  <a:cubicBezTo>
                    <a:pt x="1415" y="5667"/>
                    <a:pt x="1488" y="5652"/>
                    <a:pt x="1558" y="5619"/>
                  </a:cubicBezTo>
                  <a:cubicBezTo>
                    <a:pt x="1908" y="5476"/>
                    <a:pt x="1794" y="4913"/>
                    <a:pt x="1440" y="4913"/>
                  </a:cubicBezTo>
                  <a:cubicBezTo>
                    <a:pt x="1430" y="4913"/>
                    <a:pt x="1420" y="4914"/>
                    <a:pt x="1410" y="4915"/>
                  </a:cubicBezTo>
                  <a:cubicBezTo>
                    <a:pt x="1049" y="4964"/>
                    <a:pt x="1099" y="5324"/>
                    <a:pt x="1049" y="5374"/>
                  </a:cubicBezTo>
                  <a:cubicBezTo>
                    <a:pt x="1040" y="5383"/>
                    <a:pt x="1029" y="5387"/>
                    <a:pt x="1016" y="5387"/>
                  </a:cubicBezTo>
                  <a:cubicBezTo>
                    <a:pt x="965" y="5387"/>
                    <a:pt x="899" y="5318"/>
                    <a:pt x="886" y="5292"/>
                  </a:cubicBezTo>
                  <a:cubicBezTo>
                    <a:pt x="820" y="5095"/>
                    <a:pt x="836" y="4882"/>
                    <a:pt x="935" y="4718"/>
                  </a:cubicBezTo>
                  <a:cubicBezTo>
                    <a:pt x="1073" y="4510"/>
                    <a:pt x="1302" y="4392"/>
                    <a:pt x="1539" y="4392"/>
                  </a:cubicBezTo>
                  <a:cubicBezTo>
                    <a:pt x="1639" y="4392"/>
                    <a:pt x="1740" y="4412"/>
                    <a:pt x="1836" y="4456"/>
                  </a:cubicBezTo>
                  <a:cubicBezTo>
                    <a:pt x="2295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66" y="5570"/>
                    <a:pt x="115" y="4636"/>
                    <a:pt x="541" y="4062"/>
                  </a:cubicBezTo>
                  <a:cubicBezTo>
                    <a:pt x="890" y="3589"/>
                    <a:pt x="1485" y="3352"/>
                    <a:pt x="2103" y="3352"/>
                  </a:cubicBezTo>
                  <a:cubicBezTo>
                    <a:pt x="2298" y="3352"/>
                    <a:pt x="2496" y="3376"/>
                    <a:pt x="2689" y="3423"/>
                  </a:cubicBezTo>
                  <a:cubicBezTo>
                    <a:pt x="3492" y="3620"/>
                    <a:pt x="4328" y="3964"/>
                    <a:pt x="5196" y="4193"/>
                  </a:cubicBezTo>
                  <a:cubicBezTo>
                    <a:pt x="5523" y="4253"/>
                    <a:pt x="5856" y="4286"/>
                    <a:pt x="6185" y="4286"/>
                  </a:cubicBezTo>
                  <a:cubicBezTo>
                    <a:pt x="6765" y="4286"/>
                    <a:pt x="7333" y="4182"/>
                    <a:pt x="7835" y="3931"/>
                  </a:cubicBezTo>
                  <a:cubicBezTo>
                    <a:pt x="8606" y="3521"/>
                    <a:pt x="9065" y="2718"/>
                    <a:pt x="9048" y="1849"/>
                  </a:cubicBezTo>
                  <a:cubicBezTo>
                    <a:pt x="9004" y="653"/>
                    <a:pt x="7975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19"/>
            <p:cNvSpPr/>
            <p:nvPr/>
          </p:nvSpPr>
          <p:spPr>
            <a:xfrm>
              <a:off x="7542563" y="4921693"/>
              <a:ext cx="210806" cy="120498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8"/>
                    <a:pt x="1607" y="512"/>
                  </a:cubicBezTo>
                  <a:cubicBezTo>
                    <a:pt x="2213" y="955"/>
                    <a:pt x="1836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1" y="3692"/>
                    <a:pt x="2901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34" y="2299"/>
                  </a:cubicBezTo>
                  <a:cubicBezTo>
                    <a:pt x="4104" y="2410"/>
                    <a:pt x="4264" y="2452"/>
                    <a:pt x="4409" y="2452"/>
                  </a:cubicBezTo>
                  <a:cubicBezTo>
                    <a:pt x="483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70" y="1414"/>
                  </a:cubicBezTo>
                  <a:cubicBezTo>
                    <a:pt x="4697" y="1351"/>
                    <a:pt x="4603" y="1321"/>
                    <a:pt x="4510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2" y="1217"/>
                  </a:cubicBezTo>
                  <a:cubicBezTo>
                    <a:pt x="4062" y="1175"/>
                    <a:pt x="4096" y="1159"/>
                    <a:pt x="4141" y="1159"/>
                  </a:cubicBezTo>
                  <a:cubicBezTo>
                    <a:pt x="4274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4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1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19"/>
            <p:cNvSpPr/>
            <p:nvPr/>
          </p:nvSpPr>
          <p:spPr>
            <a:xfrm>
              <a:off x="7596578" y="4801718"/>
              <a:ext cx="117723" cy="82671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63" y="1270"/>
                  </a:cubicBezTo>
                  <a:cubicBezTo>
                    <a:pt x="2181" y="1025"/>
                    <a:pt x="2246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19"/>
            <p:cNvSpPr/>
            <p:nvPr/>
          </p:nvSpPr>
          <p:spPr>
            <a:xfrm>
              <a:off x="7686984" y="4714249"/>
              <a:ext cx="73336" cy="87566"/>
            </a:xfrm>
            <a:custGeom>
              <a:rect b="b" l="l" r="r" t="t"/>
              <a:pathLst>
                <a:path extrusionOk="0" h="2683" w="2247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4"/>
                    <a:pt x="1" y="1344"/>
                    <a:pt x="247" y="2016"/>
                  </a:cubicBezTo>
                  <a:cubicBezTo>
                    <a:pt x="491" y="2683"/>
                    <a:pt x="1654" y="2430"/>
                    <a:pt x="2233" y="2602"/>
                  </a:cubicBezTo>
                  <a:lnTo>
                    <a:pt x="2233" y="2602"/>
                  </a:lnTo>
                  <a:cubicBezTo>
                    <a:pt x="2121" y="2552"/>
                    <a:pt x="1383" y="2110"/>
                    <a:pt x="1443" y="1443"/>
                  </a:cubicBezTo>
                  <a:cubicBezTo>
                    <a:pt x="1509" y="705"/>
                    <a:pt x="1427" y="180"/>
                    <a:pt x="1132" y="0"/>
                  </a:cubicBezTo>
                  <a:close/>
                  <a:moveTo>
                    <a:pt x="2233" y="2602"/>
                  </a:moveTo>
                  <a:cubicBezTo>
                    <a:pt x="2239" y="2605"/>
                    <a:pt x="2244" y="2607"/>
                    <a:pt x="2246" y="2607"/>
                  </a:cubicBezTo>
                  <a:cubicBezTo>
                    <a:pt x="2246" y="2607"/>
                    <a:pt x="2246" y="2607"/>
                    <a:pt x="2246" y="2606"/>
                  </a:cubicBezTo>
                  <a:cubicBezTo>
                    <a:pt x="2242" y="2605"/>
                    <a:pt x="2237" y="2604"/>
                    <a:pt x="2233" y="260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19"/>
            <p:cNvSpPr/>
            <p:nvPr/>
          </p:nvSpPr>
          <p:spPr>
            <a:xfrm>
              <a:off x="7766163" y="4752762"/>
              <a:ext cx="104342" cy="140733"/>
            </a:xfrm>
            <a:custGeom>
              <a:rect b="b" l="l" r="r" t="t"/>
              <a:pathLst>
                <a:path extrusionOk="0" h="4312" w="3197">
                  <a:moveTo>
                    <a:pt x="394" y="0"/>
                  </a:moveTo>
                  <a:lnTo>
                    <a:pt x="394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60" y="4049"/>
                    <a:pt x="1804" y="3361"/>
                    <a:pt x="2509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6" y="1695"/>
                    <a:pt x="2761" y="1748"/>
                    <a:pt x="2595" y="1748"/>
                  </a:cubicBezTo>
                  <a:cubicBezTo>
                    <a:pt x="2554" y="1748"/>
                    <a:pt x="2509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7" y="1727"/>
                    <a:pt x="1962" y="1947"/>
                    <a:pt x="2050" y="2180"/>
                  </a:cubicBezTo>
                  <a:cubicBezTo>
                    <a:pt x="2101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1" y="1705"/>
                    <a:pt x="2148" y="1312"/>
                    <a:pt x="1951" y="689"/>
                  </a:cubicBezTo>
                  <a:cubicBezTo>
                    <a:pt x="1811" y="203"/>
                    <a:pt x="1340" y="96"/>
                    <a:pt x="1024" y="96"/>
                  </a:cubicBezTo>
                  <a:cubicBezTo>
                    <a:pt x="935" y="96"/>
                    <a:pt x="858" y="104"/>
                    <a:pt x="804" y="115"/>
                  </a:cubicBezTo>
                  <a:cubicBezTo>
                    <a:pt x="770" y="122"/>
                    <a:pt x="736" y="125"/>
                    <a:pt x="704" y="125"/>
                  </a:cubicBezTo>
                  <a:cubicBezTo>
                    <a:pt x="581" y="125"/>
                    <a:pt x="472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19"/>
            <p:cNvSpPr/>
            <p:nvPr/>
          </p:nvSpPr>
          <p:spPr>
            <a:xfrm>
              <a:off x="7743153" y="4545775"/>
              <a:ext cx="264853" cy="264266"/>
            </a:xfrm>
            <a:custGeom>
              <a:rect b="b" l="l" r="r" t="t"/>
              <a:pathLst>
                <a:path extrusionOk="0" h="8097" w="8115">
                  <a:moveTo>
                    <a:pt x="5755" y="1"/>
                  </a:moveTo>
                  <a:cubicBezTo>
                    <a:pt x="5226" y="1"/>
                    <a:pt x="4720" y="166"/>
                    <a:pt x="4427" y="556"/>
                  </a:cubicBezTo>
                  <a:cubicBezTo>
                    <a:pt x="4115" y="999"/>
                    <a:pt x="4066" y="1556"/>
                    <a:pt x="4295" y="2031"/>
                  </a:cubicBezTo>
                  <a:cubicBezTo>
                    <a:pt x="4512" y="2441"/>
                    <a:pt x="4855" y="2587"/>
                    <a:pt x="5187" y="2587"/>
                  </a:cubicBezTo>
                  <a:cubicBezTo>
                    <a:pt x="5532" y="2587"/>
                    <a:pt x="5866" y="2428"/>
                    <a:pt x="6033" y="2245"/>
                  </a:cubicBezTo>
                  <a:cubicBezTo>
                    <a:pt x="6213" y="2031"/>
                    <a:pt x="6295" y="1753"/>
                    <a:pt x="6246" y="1491"/>
                  </a:cubicBezTo>
                  <a:cubicBezTo>
                    <a:pt x="6188" y="1162"/>
                    <a:pt x="5954" y="1022"/>
                    <a:pt x="5745" y="1022"/>
                  </a:cubicBezTo>
                  <a:cubicBezTo>
                    <a:pt x="5598" y="1022"/>
                    <a:pt x="5464" y="1091"/>
                    <a:pt x="5410" y="1212"/>
                  </a:cubicBezTo>
                  <a:cubicBezTo>
                    <a:pt x="5263" y="1491"/>
                    <a:pt x="5345" y="1851"/>
                    <a:pt x="5754" y="1900"/>
                  </a:cubicBezTo>
                  <a:cubicBezTo>
                    <a:pt x="6099" y="1966"/>
                    <a:pt x="5902" y="2392"/>
                    <a:pt x="5476" y="2507"/>
                  </a:cubicBezTo>
                  <a:cubicBezTo>
                    <a:pt x="5395" y="2528"/>
                    <a:pt x="5314" y="2538"/>
                    <a:pt x="5235" y="2538"/>
                  </a:cubicBezTo>
                  <a:cubicBezTo>
                    <a:pt x="4875" y="2538"/>
                    <a:pt x="4538" y="2334"/>
                    <a:pt x="4377" y="1999"/>
                  </a:cubicBezTo>
                  <a:cubicBezTo>
                    <a:pt x="4181" y="1556"/>
                    <a:pt x="4230" y="1032"/>
                    <a:pt x="4509" y="638"/>
                  </a:cubicBezTo>
                  <a:cubicBezTo>
                    <a:pt x="4775" y="306"/>
                    <a:pt x="5224" y="135"/>
                    <a:pt x="5691" y="135"/>
                  </a:cubicBezTo>
                  <a:cubicBezTo>
                    <a:pt x="5799" y="135"/>
                    <a:pt x="5908" y="144"/>
                    <a:pt x="6017" y="163"/>
                  </a:cubicBezTo>
                  <a:cubicBezTo>
                    <a:pt x="7213" y="294"/>
                    <a:pt x="7918" y="1999"/>
                    <a:pt x="7197" y="3146"/>
                  </a:cubicBezTo>
                  <a:cubicBezTo>
                    <a:pt x="6951" y="3507"/>
                    <a:pt x="6623" y="3802"/>
                    <a:pt x="6230" y="3998"/>
                  </a:cubicBezTo>
                  <a:cubicBezTo>
                    <a:pt x="5842" y="4164"/>
                    <a:pt x="5393" y="4247"/>
                    <a:pt x="4867" y="4247"/>
                  </a:cubicBezTo>
                  <a:cubicBezTo>
                    <a:pt x="4457" y="4247"/>
                    <a:pt x="4001" y="4197"/>
                    <a:pt x="3492" y="4097"/>
                  </a:cubicBezTo>
                  <a:cubicBezTo>
                    <a:pt x="3189" y="4036"/>
                    <a:pt x="2892" y="4005"/>
                    <a:pt x="2607" y="4005"/>
                  </a:cubicBezTo>
                  <a:cubicBezTo>
                    <a:pt x="1290" y="4005"/>
                    <a:pt x="240" y="4661"/>
                    <a:pt x="132" y="5982"/>
                  </a:cubicBezTo>
                  <a:cubicBezTo>
                    <a:pt x="1" y="7572"/>
                    <a:pt x="1034" y="8096"/>
                    <a:pt x="1034" y="8096"/>
                  </a:cubicBezTo>
                  <a:lnTo>
                    <a:pt x="1017" y="8063"/>
                  </a:lnTo>
                  <a:cubicBezTo>
                    <a:pt x="444" y="7408"/>
                    <a:pt x="607" y="6211"/>
                    <a:pt x="607" y="6211"/>
                  </a:cubicBezTo>
                  <a:cubicBezTo>
                    <a:pt x="689" y="5703"/>
                    <a:pt x="952" y="5244"/>
                    <a:pt x="1345" y="4900"/>
                  </a:cubicBezTo>
                  <a:cubicBezTo>
                    <a:pt x="1926" y="4459"/>
                    <a:pt x="2660" y="4373"/>
                    <a:pt x="3143" y="4373"/>
                  </a:cubicBezTo>
                  <a:cubicBezTo>
                    <a:pt x="3450" y="4373"/>
                    <a:pt x="3656" y="4408"/>
                    <a:pt x="3656" y="4408"/>
                  </a:cubicBezTo>
                  <a:cubicBezTo>
                    <a:pt x="3918" y="4441"/>
                    <a:pt x="4148" y="4457"/>
                    <a:pt x="4361" y="4457"/>
                  </a:cubicBezTo>
                  <a:cubicBezTo>
                    <a:pt x="4451" y="4462"/>
                    <a:pt x="4542" y="4464"/>
                    <a:pt x="4634" y="4464"/>
                  </a:cubicBezTo>
                  <a:cubicBezTo>
                    <a:pt x="5619" y="4464"/>
                    <a:pt x="6713" y="4202"/>
                    <a:pt x="7328" y="3228"/>
                  </a:cubicBezTo>
                  <a:cubicBezTo>
                    <a:pt x="8115" y="1982"/>
                    <a:pt x="7344" y="179"/>
                    <a:pt x="6033" y="15"/>
                  </a:cubicBezTo>
                  <a:cubicBezTo>
                    <a:pt x="5940" y="6"/>
                    <a:pt x="5847" y="1"/>
                    <a:pt x="57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19"/>
            <p:cNvSpPr/>
            <p:nvPr/>
          </p:nvSpPr>
          <p:spPr>
            <a:xfrm>
              <a:off x="7813259" y="4697278"/>
              <a:ext cx="152482" cy="77971"/>
            </a:xfrm>
            <a:custGeom>
              <a:rect b="b" l="l" r="r" t="t"/>
              <a:pathLst>
                <a:path extrusionOk="0" h="2389" w="4672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10"/>
                    <a:pt x="164" y="202"/>
                    <a:pt x="240" y="202"/>
                  </a:cubicBezTo>
                  <a:cubicBezTo>
                    <a:pt x="731" y="202"/>
                    <a:pt x="1048" y="513"/>
                    <a:pt x="935" y="996"/>
                  </a:cubicBezTo>
                  <a:cubicBezTo>
                    <a:pt x="803" y="1405"/>
                    <a:pt x="967" y="1864"/>
                    <a:pt x="1312" y="2127"/>
                  </a:cubicBezTo>
                  <a:cubicBezTo>
                    <a:pt x="1639" y="2389"/>
                    <a:pt x="2541" y="2389"/>
                    <a:pt x="2541" y="2389"/>
                  </a:cubicBezTo>
                  <a:cubicBezTo>
                    <a:pt x="2279" y="2241"/>
                    <a:pt x="2524" y="1881"/>
                    <a:pt x="2688" y="1454"/>
                  </a:cubicBezTo>
                  <a:cubicBezTo>
                    <a:pt x="2844" y="1034"/>
                    <a:pt x="2422" y="880"/>
                    <a:pt x="2225" y="880"/>
                  </a:cubicBezTo>
                  <a:cubicBezTo>
                    <a:pt x="2215" y="880"/>
                    <a:pt x="2205" y="880"/>
                    <a:pt x="2197" y="881"/>
                  </a:cubicBezTo>
                  <a:cubicBezTo>
                    <a:pt x="2103" y="890"/>
                    <a:pt x="2025" y="910"/>
                    <a:pt x="1951" y="910"/>
                  </a:cubicBezTo>
                  <a:cubicBezTo>
                    <a:pt x="1896" y="910"/>
                    <a:pt x="1843" y="899"/>
                    <a:pt x="1787" y="864"/>
                  </a:cubicBezTo>
                  <a:cubicBezTo>
                    <a:pt x="1693" y="784"/>
                    <a:pt x="1741" y="584"/>
                    <a:pt x="2020" y="584"/>
                  </a:cubicBezTo>
                  <a:cubicBezTo>
                    <a:pt x="2083" y="584"/>
                    <a:pt x="2158" y="594"/>
                    <a:pt x="2246" y="619"/>
                  </a:cubicBezTo>
                  <a:cubicBezTo>
                    <a:pt x="2721" y="766"/>
                    <a:pt x="2590" y="1241"/>
                    <a:pt x="3311" y="1389"/>
                  </a:cubicBezTo>
                  <a:cubicBezTo>
                    <a:pt x="3362" y="1398"/>
                    <a:pt x="3409" y="1402"/>
                    <a:pt x="3455" y="1402"/>
                  </a:cubicBezTo>
                  <a:cubicBezTo>
                    <a:pt x="4057" y="1402"/>
                    <a:pt x="4219" y="643"/>
                    <a:pt x="4295" y="537"/>
                  </a:cubicBezTo>
                  <a:cubicBezTo>
                    <a:pt x="4409" y="389"/>
                    <a:pt x="4524" y="274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9" y="394"/>
                  </a:cubicBezTo>
                  <a:cubicBezTo>
                    <a:pt x="3160" y="394"/>
                    <a:pt x="2687" y="331"/>
                    <a:pt x="2131" y="160"/>
                  </a:cubicBezTo>
                  <a:cubicBezTo>
                    <a:pt x="1733" y="42"/>
                    <a:pt x="1382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19"/>
            <p:cNvSpPr/>
            <p:nvPr/>
          </p:nvSpPr>
          <p:spPr>
            <a:xfrm>
              <a:off x="7822332" y="4554815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951" y="1"/>
                  </a:moveTo>
                  <a:lnTo>
                    <a:pt x="1951" y="1"/>
                  </a:lnTo>
                  <a:cubicBezTo>
                    <a:pt x="1492" y="279"/>
                    <a:pt x="1427" y="722"/>
                    <a:pt x="722" y="1345"/>
                  </a:cubicBezTo>
                  <a:cubicBezTo>
                    <a:pt x="1" y="1968"/>
                    <a:pt x="198" y="2426"/>
                    <a:pt x="361" y="2689"/>
                  </a:cubicBezTo>
                  <a:cubicBezTo>
                    <a:pt x="460" y="2803"/>
                    <a:pt x="427" y="3000"/>
                    <a:pt x="296" y="3099"/>
                  </a:cubicBezTo>
                  <a:cubicBezTo>
                    <a:pt x="1394" y="2984"/>
                    <a:pt x="1230" y="2345"/>
                    <a:pt x="1165" y="2148"/>
                  </a:cubicBezTo>
                  <a:cubicBezTo>
                    <a:pt x="1099" y="1951"/>
                    <a:pt x="1132" y="1836"/>
                    <a:pt x="1247" y="1836"/>
                  </a:cubicBezTo>
                  <a:cubicBezTo>
                    <a:pt x="1345" y="1836"/>
                    <a:pt x="1345" y="2066"/>
                    <a:pt x="1329" y="2345"/>
                  </a:cubicBezTo>
                  <a:cubicBezTo>
                    <a:pt x="1329" y="2640"/>
                    <a:pt x="1263" y="3279"/>
                    <a:pt x="2115" y="3344"/>
                  </a:cubicBezTo>
                  <a:cubicBezTo>
                    <a:pt x="2147" y="3347"/>
                    <a:pt x="2178" y="3348"/>
                    <a:pt x="2208" y="3348"/>
                  </a:cubicBezTo>
                  <a:cubicBezTo>
                    <a:pt x="2986" y="3348"/>
                    <a:pt x="3214" y="2558"/>
                    <a:pt x="3214" y="2558"/>
                  </a:cubicBezTo>
                  <a:lnTo>
                    <a:pt x="3214" y="2558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3"/>
                    <a:pt x="1574" y="1656"/>
                  </a:cubicBezTo>
                  <a:cubicBezTo>
                    <a:pt x="1378" y="1082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19"/>
            <p:cNvSpPr/>
            <p:nvPr/>
          </p:nvSpPr>
          <p:spPr>
            <a:xfrm>
              <a:off x="8049163" y="4416269"/>
              <a:ext cx="151438" cy="179245"/>
            </a:xfrm>
            <a:custGeom>
              <a:rect b="b" l="l" r="r" t="t"/>
              <a:pathLst>
                <a:path extrusionOk="0" h="5492" w="4640">
                  <a:moveTo>
                    <a:pt x="4344" y="0"/>
                  </a:moveTo>
                  <a:lnTo>
                    <a:pt x="4344" y="0"/>
                  </a:lnTo>
                  <a:cubicBezTo>
                    <a:pt x="4443" y="459"/>
                    <a:pt x="4328" y="935"/>
                    <a:pt x="4017" y="1295"/>
                  </a:cubicBezTo>
                  <a:cubicBezTo>
                    <a:pt x="3951" y="1377"/>
                    <a:pt x="3886" y="1443"/>
                    <a:pt x="3804" y="1508"/>
                  </a:cubicBezTo>
                  <a:cubicBezTo>
                    <a:pt x="3017" y="2082"/>
                    <a:pt x="1902" y="1787"/>
                    <a:pt x="1001" y="2426"/>
                  </a:cubicBezTo>
                  <a:cubicBezTo>
                    <a:pt x="99" y="3049"/>
                    <a:pt x="197" y="3967"/>
                    <a:pt x="181" y="4475"/>
                  </a:cubicBezTo>
                  <a:cubicBezTo>
                    <a:pt x="197" y="4819"/>
                    <a:pt x="132" y="5163"/>
                    <a:pt x="1" y="5491"/>
                  </a:cubicBezTo>
                  <a:cubicBezTo>
                    <a:pt x="312" y="5295"/>
                    <a:pt x="476" y="4934"/>
                    <a:pt x="443" y="4573"/>
                  </a:cubicBezTo>
                  <a:cubicBezTo>
                    <a:pt x="443" y="3930"/>
                    <a:pt x="515" y="3202"/>
                    <a:pt x="711" y="3202"/>
                  </a:cubicBezTo>
                  <a:cubicBezTo>
                    <a:pt x="725" y="3202"/>
                    <a:pt x="740" y="3205"/>
                    <a:pt x="755" y="3213"/>
                  </a:cubicBezTo>
                  <a:cubicBezTo>
                    <a:pt x="984" y="3328"/>
                    <a:pt x="788" y="3574"/>
                    <a:pt x="706" y="3721"/>
                  </a:cubicBezTo>
                  <a:cubicBezTo>
                    <a:pt x="624" y="3885"/>
                    <a:pt x="460" y="4541"/>
                    <a:pt x="1165" y="4950"/>
                  </a:cubicBezTo>
                  <a:cubicBezTo>
                    <a:pt x="1165" y="4950"/>
                    <a:pt x="935" y="4426"/>
                    <a:pt x="1328" y="4147"/>
                  </a:cubicBezTo>
                  <a:cubicBezTo>
                    <a:pt x="1738" y="3869"/>
                    <a:pt x="2001" y="3705"/>
                    <a:pt x="1951" y="3131"/>
                  </a:cubicBezTo>
                  <a:cubicBezTo>
                    <a:pt x="1908" y="2608"/>
                    <a:pt x="2251" y="2175"/>
                    <a:pt x="2478" y="2175"/>
                  </a:cubicBezTo>
                  <a:cubicBezTo>
                    <a:pt x="2507" y="2175"/>
                    <a:pt x="2534" y="2182"/>
                    <a:pt x="2558" y="2197"/>
                  </a:cubicBezTo>
                  <a:cubicBezTo>
                    <a:pt x="2787" y="2344"/>
                    <a:pt x="2525" y="2557"/>
                    <a:pt x="2394" y="2606"/>
                  </a:cubicBezTo>
                  <a:cubicBezTo>
                    <a:pt x="2214" y="2721"/>
                    <a:pt x="2181" y="2983"/>
                    <a:pt x="2328" y="3147"/>
                  </a:cubicBezTo>
                  <a:cubicBezTo>
                    <a:pt x="2541" y="3393"/>
                    <a:pt x="2476" y="3705"/>
                    <a:pt x="2214" y="3803"/>
                  </a:cubicBezTo>
                  <a:cubicBezTo>
                    <a:pt x="2214" y="3803"/>
                    <a:pt x="2260" y="3808"/>
                    <a:pt x="2340" y="3808"/>
                  </a:cubicBezTo>
                  <a:cubicBezTo>
                    <a:pt x="2646" y="3808"/>
                    <a:pt x="3443" y="3736"/>
                    <a:pt x="3951" y="3033"/>
                  </a:cubicBezTo>
                  <a:cubicBezTo>
                    <a:pt x="4295" y="2524"/>
                    <a:pt x="4525" y="1918"/>
                    <a:pt x="4574" y="1295"/>
                  </a:cubicBezTo>
                  <a:cubicBezTo>
                    <a:pt x="4640" y="853"/>
                    <a:pt x="4541" y="394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19"/>
            <p:cNvSpPr/>
            <p:nvPr/>
          </p:nvSpPr>
          <p:spPr>
            <a:xfrm>
              <a:off x="7593380" y="4746332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19"/>
            <p:cNvSpPr/>
            <p:nvPr/>
          </p:nvSpPr>
          <p:spPr>
            <a:xfrm>
              <a:off x="8999664" y="5587335"/>
              <a:ext cx="79897" cy="178135"/>
            </a:xfrm>
            <a:custGeom>
              <a:rect b="b" l="l" r="r" t="t"/>
              <a:pathLst>
                <a:path extrusionOk="0" h="5458" w="2448">
                  <a:moveTo>
                    <a:pt x="996" y="1"/>
                  </a:moveTo>
                  <a:cubicBezTo>
                    <a:pt x="645" y="1"/>
                    <a:pt x="1" y="584"/>
                    <a:pt x="300" y="2426"/>
                  </a:cubicBezTo>
                  <a:cubicBezTo>
                    <a:pt x="612" y="4458"/>
                    <a:pt x="2185" y="5409"/>
                    <a:pt x="2447" y="5458"/>
                  </a:cubicBezTo>
                  <a:cubicBezTo>
                    <a:pt x="2447" y="5458"/>
                    <a:pt x="923" y="4474"/>
                    <a:pt x="792" y="2803"/>
                  </a:cubicBezTo>
                  <a:cubicBezTo>
                    <a:pt x="661" y="1147"/>
                    <a:pt x="1169" y="1098"/>
                    <a:pt x="1333" y="737"/>
                  </a:cubicBezTo>
                  <a:cubicBezTo>
                    <a:pt x="1480" y="377"/>
                    <a:pt x="1415" y="114"/>
                    <a:pt x="1087" y="16"/>
                  </a:cubicBezTo>
                  <a:cubicBezTo>
                    <a:pt x="1060" y="6"/>
                    <a:pt x="1029" y="1"/>
                    <a:pt x="9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19"/>
            <p:cNvSpPr/>
            <p:nvPr/>
          </p:nvSpPr>
          <p:spPr>
            <a:xfrm>
              <a:off x="8965036" y="5538248"/>
              <a:ext cx="171771" cy="232053"/>
            </a:xfrm>
            <a:custGeom>
              <a:rect b="b" l="l" r="r" t="t"/>
              <a:pathLst>
                <a:path extrusionOk="0" h="7110" w="5263">
                  <a:moveTo>
                    <a:pt x="3582" y="0"/>
                  </a:moveTo>
                  <a:cubicBezTo>
                    <a:pt x="3371" y="0"/>
                    <a:pt x="3173" y="27"/>
                    <a:pt x="3000" y="61"/>
                  </a:cubicBezTo>
                  <a:cubicBezTo>
                    <a:pt x="2574" y="143"/>
                    <a:pt x="2164" y="307"/>
                    <a:pt x="1804" y="553"/>
                  </a:cubicBezTo>
                  <a:cubicBezTo>
                    <a:pt x="1" y="1930"/>
                    <a:pt x="312" y="4290"/>
                    <a:pt x="853" y="5438"/>
                  </a:cubicBezTo>
                  <a:cubicBezTo>
                    <a:pt x="1421" y="6619"/>
                    <a:pt x="2175" y="7053"/>
                    <a:pt x="2256" y="7104"/>
                  </a:cubicBezTo>
                  <a:lnTo>
                    <a:pt x="2256" y="7104"/>
                  </a:lnTo>
                  <a:cubicBezTo>
                    <a:pt x="1669" y="6662"/>
                    <a:pt x="1213" y="6091"/>
                    <a:pt x="935" y="5405"/>
                  </a:cubicBezTo>
                  <a:cubicBezTo>
                    <a:pt x="443" y="4257"/>
                    <a:pt x="197" y="1979"/>
                    <a:pt x="1902" y="701"/>
                  </a:cubicBezTo>
                  <a:cubicBezTo>
                    <a:pt x="2340" y="390"/>
                    <a:pt x="2906" y="197"/>
                    <a:pt x="3423" y="197"/>
                  </a:cubicBezTo>
                  <a:cubicBezTo>
                    <a:pt x="3834" y="197"/>
                    <a:pt x="4214" y="319"/>
                    <a:pt x="4476" y="602"/>
                  </a:cubicBezTo>
                  <a:cubicBezTo>
                    <a:pt x="5121" y="1248"/>
                    <a:pt x="4654" y="2308"/>
                    <a:pt x="3950" y="2308"/>
                  </a:cubicBezTo>
                  <a:cubicBezTo>
                    <a:pt x="3940" y="2308"/>
                    <a:pt x="3929" y="2307"/>
                    <a:pt x="3918" y="2307"/>
                  </a:cubicBezTo>
                  <a:cubicBezTo>
                    <a:pt x="3890" y="2310"/>
                    <a:pt x="3862" y="2312"/>
                    <a:pt x="3833" y="2312"/>
                  </a:cubicBezTo>
                  <a:cubicBezTo>
                    <a:pt x="3582" y="2312"/>
                    <a:pt x="3330" y="2182"/>
                    <a:pt x="3197" y="1946"/>
                  </a:cubicBezTo>
                  <a:cubicBezTo>
                    <a:pt x="3131" y="1848"/>
                    <a:pt x="3115" y="1717"/>
                    <a:pt x="3131" y="1586"/>
                  </a:cubicBezTo>
                  <a:cubicBezTo>
                    <a:pt x="3151" y="1334"/>
                    <a:pt x="3227" y="1254"/>
                    <a:pt x="3280" y="1254"/>
                  </a:cubicBezTo>
                  <a:cubicBezTo>
                    <a:pt x="3316" y="1254"/>
                    <a:pt x="3342" y="1293"/>
                    <a:pt x="3328" y="1340"/>
                  </a:cubicBezTo>
                  <a:cubicBezTo>
                    <a:pt x="3299" y="1576"/>
                    <a:pt x="3483" y="1773"/>
                    <a:pt x="3711" y="1773"/>
                  </a:cubicBezTo>
                  <a:cubicBezTo>
                    <a:pt x="3736" y="1773"/>
                    <a:pt x="3762" y="1771"/>
                    <a:pt x="3787" y="1766"/>
                  </a:cubicBezTo>
                  <a:cubicBezTo>
                    <a:pt x="4197" y="1700"/>
                    <a:pt x="4312" y="1159"/>
                    <a:pt x="3951" y="963"/>
                  </a:cubicBezTo>
                  <a:cubicBezTo>
                    <a:pt x="3854" y="916"/>
                    <a:pt x="3753" y="894"/>
                    <a:pt x="3656" y="894"/>
                  </a:cubicBezTo>
                  <a:cubicBezTo>
                    <a:pt x="3345" y="894"/>
                    <a:pt x="3067" y="1117"/>
                    <a:pt x="3017" y="1455"/>
                  </a:cubicBezTo>
                  <a:cubicBezTo>
                    <a:pt x="2951" y="1782"/>
                    <a:pt x="3115" y="2110"/>
                    <a:pt x="3410" y="2274"/>
                  </a:cubicBezTo>
                  <a:lnTo>
                    <a:pt x="3443" y="2274"/>
                  </a:lnTo>
                  <a:cubicBezTo>
                    <a:pt x="3541" y="2323"/>
                    <a:pt x="3640" y="2372"/>
                    <a:pt x="3738" y="2389"/>
                  </a:cubicBezTo>
                  <a:cubicBezTo>
                    <a:pt x="3833" y="2411"/>
                    <a:pt x="3928" y="2421"/>
                    <a:pt x="4021" y="2421"/>
                  </a:cubicBezTo>
                  <a:cubicBezTo>
                    <a:pt x="4631" y="2421"/>
                    <a:pt x="5156" y="1983"/>
                    <a:pt x="5213" y="1471"/>
                  </a:cubicBezTo>
                  <a:cubicBezTo>
                    <a:pt x="5262" y="1061"/>
                    <a:pt x="5098" y="668"/>
                    <a:pt x="4787" y="389"/>
                  </a:cubicBezTo>
                  <a:cubicBezTo>
                    <a:pt x="4404" y="91"/>
                    <a:pt x="3972" y="0"/>
                    <a:pt x="3582" y="0"/>
                  </a:cubicBezTo>
                  <a:close/>
                  <a:moveTo>
                    <a:pt x="2256" y="7104"/>
                  </a:moveTo>
                  <a:cubicBezTo>
                    <a:pt x="2258" y="7106"/>
                    <a:pt x="2260" y="7108"/>
                    <a:pt x="2263" y="7109"/>
                  </a:cubicBezTo>
                  <a:cubicBezTo>
                    <a:pt x="2264" y="7109"/>
                    <a:pt x="2261" y="7108"/>
                    <a:pt x="2256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19"/>
            <p:cNvSpPr/>
            <p:nvPr/>
          </p:nvSpPr>
          <p:spPr>
            <a:xfrm>
              <a:off x="9145326" y="5384558"/>
              <a:ext cx="87762" cy="145008"/>
            </a:xfrm>
            <a:custGeom>
              <a:rect b="b" l="l" r="r" t="t"/>
              <a:pathLst>
                <a:path extrusionOk="0" h="4443" w="2689">
                  <a:moveTo>
                    <a:pt x="1345" y="0"/>
                  </a:moveTo>
                  <a:cubicBezTo>
                    <a:pt x="1246" y="164"/>
                    <a:pt x="1148" y="295"/>
                    <a:pt x="1017" y="427"/>
                  </a:cubicBezTo>
                  <a:cubicBezTo>
                    <a:pt x="574" y="853"/>
                    <a:pt x="1" y="1721"/>
                    <a:pt x="738" y="2902"/>
                  </a:cubicBezTo>
                  <a:cubicBezTo>
                    <a:pt x="1017" y="3377"/>
                    <a:pt x="1230" y="3902"/>
                    <a:pt x="1345" y="4442"/>
                  </a:cubicBezTo>
                  <a:cubicBezTo>
                    <a:pt x="1459" y="3902"/>
                    <a:pt x="1673" y="3377"/>
                    <a:pt x="1968" y="2902"/>
                  </a:cubicBezTo>
                  <a:cubicBezTo>
                    <a:pt x="2689" y="1721"/>
                    <a:pt x="2131" y="853"/>
                    <a:pt x="1673" y="427"/>
                  </a:cubicBezTo>
                  <a:cubicBezTo>
                    <a:pt x="1541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19"/>
            <p:cNvSpPr/>
            <p:nvPr/>
          </p:nvSpPr>
          <p:spPr>
            <a:xfrm>
              <a:off x="8928123" y="5358873"/>
              <a:ext cx="169617" cy="267530"/>
            </a:xfrm>
            <a:custGeom>
              <a:rect b="b" l="l" r="r" t="t"/>
              <a:pathLst>
                <a:path extrusionOk="0" h="8197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80" y="607"/>
                    <a:pt x="3787" y="837"/>
                  </a:cubicBezTo>
                  <a:cubicBezTo>
                    <a:pt x="3394" y="1066"/>
                    <a:pt x="2836" y="1525"/>
                    <a:pt x="3427" y="2050"/>
                  </a:cubicBezTo>
                  <a:cubicBezTo>
                    <a:pt x="4033" y="2574"/>
                    <a:pt x="4197" y="3328"/>
                    <a:pt x="3672" y="4066"/>
                  </a:cubicBezTo>
                  <a:cubicBezTo>
                    <a:pt x="3672" y="4066"/>
                    <a:pt x="3984" y="2967"/>
                    <a:pt x="3246" y="2476"/>
                  </a:cubicBezTo>
                  <a:cubicBezTo>
                    <a:pt x="3047" y="2343"/>
                    <a:pt x="2888" y="2306"/>
                    <a:pt x="2773" y="2306"/>
                  </a:cubicBezTo>
                  <a:cubicBezTo>
                    <a:pt x="2632" y="2306"/>
                    <a:pt x="2558" y="2361"/>
                    <a:pt x="2558" y="2361"/>
                  </a:cubicBezTo>
                  <a:cubicBezTo>
                    <a:pt x="2623" y="2492"/>
                    <a:pt x="2656" y="2640"/>
                    <a:pt x="2673" y="2787"/>
                  </a:cubicBezTo>
                  <a:cubicBezTo>
                    <a:pt x="2689" y="3000"/>
                    <a:pt x="2197" y="3361"/>
                    <a:pt x="2558" y="3754"/>
                  </a:cubicBezTo>
                  <a:cubicBezTo>
                    <a:pt x="2902" y="4148"/>
                    <a:pt x="3131" y="4918"/>
                    <a:pt x="1935" y="5803"/>
                  </a:cubicBezTo>
                  <a:cubicBezTo>
                    <a:pt x="1935" y="5803"/>
                    <a:pt x="2558" y="4443"/>
                    <a:pt x="2197" y="3738"/>
                  </a:cubicBezTo>
                  <a:cubicBezTo>
                    <a:pt x="1837" y="3033"/>
                    <a:pt x="1378" y="3148"/>
                    <a:pt x="968" y="2558"/>
                  </a:cubicBezTo>
                  <a:cubicBezTo>
                    <a:pt x="968" y="2558"/>
                    <a:pt x="1" y="3082"/>
                    <a:pt x="738" y="4230"/>
                  </a:cubicBezTo>
                  <a:cubicBezTo>
                    <a:pt x="1607" y="5574"/>
                    <a:pt x="542" y="7278"/>
                    <a:pt x="1460" y="8196"/>
                  </a:cubicBezTo>
                  <a:cubicBezTo>
                    <a:pt x="1460" y="8196"/>
                    <a:pt x="1410" y="6836"/>
                    <a:pt x="2673" y="5606"/>
                  </a:cubicBezTo>
                  <a:cubicBezTo>
                    <a:pt x="3935" y="4377"/>
                    <a:pt x="5197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19"/>
            <p:cNvSpPr/>
            <p:nvPr/>
          </p:nvSpPr>
          <p:spPr>
            <a:xfrm>
              <a:off x="9077374" y="5325713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2" y="279"/>
                    <a:pt x="2279" y="525"/>
                    <a:pt x="1624" y="820"/>
                  </a:cubicBezTo>
                  <a:cubicBezTo>
                    <a:pt x="968" y="1099"/>
                    <a:pt x="1214" y="1935"/>
                    <a:pt x="1279" y="2115"/>
                  </a:cubicBezTo>
                  <a:cubicBezTo>
                    <a:pt x="1342" y="2303"/>
                    <a:pt x="1390" y="2641"/>
                    <a:pt x="1207" y="2641"/>
                  </a:cubicBezTo>
                  <a:cubicBezTo>
                    <a:pt x="1199" y="2641"/>
                    <a:pt x="1190" y="2641"/>
                    <a:pt x="1181" y="2639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85" y="1319"/>
                    <a:pt x="869" y="1255"/>
                    <a:pt x="703" y="1255"/>
                  </a:cubicBezTo>
                  <a:cubicBezTo>
                    <a:pt x="647" y="1255"/>
                    <a:pt x="607" y="1262"/>
                    <a:pt x="607" y="1262"/>
                  </a:cubicBezTo>
                  <a:cubicBezTo>
                    <a:pt x="739" y="1426"/>
                    <a:pt x="739" y="1656"/>
                    <a:pt x="591" y="1820"/>
                  </a:cubicBezTo>
                  <a:cubicBezTo>
                    <a:pt x="345" y="2066"/>
                    <a:pt x="50" y="2344"/>
                    <a:pt x="312" y="3098"/>
                  </a:cubicBezTo>
                  <a:cubicBezTo>
                    <a:pt x="575" y="3852"/>
                    <a:pt x="1" y="4524"/>
                    <a:pt x="1" y="4524"/>
                  </a:cubicBezTo>
                  <a:cubicBezTo>
                    <a:pt x="3033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19"/>
            <p:cNvSpPr/>
            <p:nvPr/>
          </p:nvSpPr>
          <p:spPr>
            <a:xfrm>
              <a:off x="8881060" y="5605482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lnTo>
                    <a:pt x="1869" y="1"/>
                  </a:lnTo>
                  <a:cubicBezTo>
                    <a:pt x="1869" y="1"/>
                    <a:pt x="2000" y="280"/>
                    <a:pt x="1656" y="526"/>
                  </a:cubicBezTo>
                  <a:cubicBezTo>
                    <a:pt x="1312" y="771"/>
                    <a:pt x="0" y="2443"/>
                    <a:pt x="3590" y="4263"/>
                  </a:cubicBezTo>
                  <a:cubicBezTo>
                    <a:pt x="3590" y="4263"/>
                    <a:pt x="2738" y="3771"/>
                    <a:pt x="2639" y="2476"/>
                  </a:cubicBezTo>
                  <a:cubicBezTo>
                    <a:pt x="2541" y="1198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19"/>
            <p:cNvSpPr/>
            <p:nvPr/>
          </p:nvSpPr>
          <p:spPr>
            <a:xfrm>
              <a:off x="8650476" y="5641513"/>
              <a:ext cx="225786" cy="159336"/>
            </a:xfrm>
            <a:custGeom>
              <a:rect b="b" l="l" r="r" t="t"/>
              <a:pathLst>
                <a:path extrusionOk="0" h="4882" w="6918">
                  <a:moveTo>
                    <a:pt x="4978" y="1"/>
                  </a:moveTo>
                  <a:cubicBezTo>
                    <a:pt x="4754" y="1"/>
                    <a:pt x="4504" y="53"/>
                    <a:pt x="4230" y="176"/>
                  </a:cubicBezTo>
                  <a:cubicBezTo>
                    <a:pt x="2754" y="831"/>
                    <a:pt x="3017" y="3306"/>
                    <a:pt x="4771" y="3667"/>
                  </a:cubicBezTo>
                  <a:cubicBezTo>
                    <a:pt x="4967" y="3700"/>
                    <a:pt x="5180" y="3732"/>
                    <a:pt x="5344" y="3749"/>
                  </a:cubicBezTo>
                  <a:cubicBezTo>
                    <a:pt x="4885" y="3831"/>
                    <a:pt x="4443" y="3995"/>
                    <a:pt x="4033" y="4191"/>
                  </a:cubicBezTo>
                  <a:cubicBezTo>
                    <a:pt x="3885" y="4273"/>
                    <a:pt x="3656" y="4339"/>
                    <a:pt x="3607" y="4355"/>
                  </a:cubicBezTo>
                  <a:cubicBezTo>
                    <a:pt x="3147" y="4528"/>
                    <a:pt x="2714" y="4603"/>
                    <a:pt x="2325" y="4603"/>
                  </a:cubicBezTo>
                  <a:cubicBezTo>
                    <a:pt x="1492" y="4603"/>
                    <a:pt x="859" y="4257"/>
                    <a:pt x="591" y="3765"/>
                  </a:cubicBezTo>
                  <a:cubicBezTo>
                    <a:pt x="345" y="3355"/>
                    <a:pt x="328" y="2864"/>
                    <a:pt x="542" y="2454"/>
                  </a:cubicBezTo>
                  <a:cubicBezTo>
                    <a:pt x="558" y="2437"/>
                    <a:pt x="558" y="2437"/>
                    <a:pt x="558" y="2421"/>
                  </a:cubicBezTo>
                  <a:cubicBezTo>
                    <a:pt x="771" y="2107"/>
                    <a:pt x="1107" y="1960"/>
                    <a:pt x="1420" y="1960"/>
                  </a:cubicBezTo>
                  <a:cubicBezTo>
                    <a:pt x="1710" y="1960"/>
                    <a:pt x="1981" y="2086"/>
                    <a:pt x="2115" y="2323"/>
                  </a:cubicBezTo>
                  <a:cubicBezTo>
                    <a:pt x="2230" y="2454"/>
                    <a:pt x="2279" y="2634"/>
                    <a:pt x="2279" y="2798"/>
                  </a:cubicBezTo>
                  <a:cubicBezTo>
                    <a:pt x="2279" y="2946"/>
                    <a:pt x="2230" y="3093"/>
                    <a:pt x="2115" y="3208"/>
                  </a:cubicBezTo>
                  <a:cubicBezTo>
                    <a:pt x="2001" y="3305"/>
                    <a:pt x="1943" y="3335"/>
                    <a:pt x="1914" y="3335"/>
                  </a:cubicBezTo>
                  <a:cubicBezTo>
                    <a:pt x="1889" y="3335"/>
                    <a:pt x="1886" y="3313"/>
                    <a:pt x="1886" y="3290"/>
                  </a:cubicBezTo>
                  <a:cubicBezTo>
                    <a:pt x="2011" y="3030"/>
                    <a:pt x="1724" y="2861"/>
                    <a:pt x="1469" y="2861"/>
                  </a:cubicBezTo>
                  <a:cubicBezTo>
                    <a:pt x="1289" y="2861"/>
                    <a:pt x="1125" y="2946"/>
                    <a:pt x="1132" y="3142"/>
                  </a:cubicBezTo>
                  <a:cubicBezTo>
                    <a:pt x="1132" y="3417"/>
                    <a:pt x="1374" y="3544"/>
                    <a:pt x="1628" y="3544"/>
                  </a:cubicBezTo>
                  <a:cubicBezTo>
                    <a:pt x="1753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33" y="3421"/>
                    <a:pt x="2066" y="3405"/>
                    <a:pt x="2082" y="3388"/>
                  </a:cubicBezTo>
                  <a:lnTo>
                    <a:pt x="2082" y="3372"/>
                  </a:lnTo>
                  <a:cubicBezTo>
                    <a:pt x="2394" y="3093"/>
                    <a:pt x="2427" y="2618"/>
                    <a:pt x="2181" y="2290"/>
                  </a:cubicBezTo>
                  <a:cubicBezTo>
                    <a:pt x="2042" y="2013"/>
                    <a:pt x="1726" y="1862"/>
                    <a:pt x="1388" y="1862"/>
                  </a:cubicBezTo>
                  <a:cubicBezTo>
                    <a:pt x="1046" y="1862"/>
                    <a:pt x="682" y="2017"/>
                    <a:pt x="460" y="2356"/>
                  </a:cubicBezTo>
                  <a:cubicBezTo>
                    <a:pt x="1" y="2946"/>
                    <a:pt x="132" y="4126"/>
                    <a:pt x="935" y="4585"/>
                  </a:cubicBezTo>
                  <a:cubicBezTo>
                    <a:pt x="1300" y="4783"/>
                    <a:pt x="1708" y="4882"/>
                    <a:pt x="2132" y="4882"/>
                  </a:cubicBezTo>
                  <a:cubicBezTo>
                    <a:pt x="2164" y="4882"/>
                    <a:pt x="2197" y="4881"/>
                    <a:pt x="2230" y="4880"/>
                  </a:cubicBezTo>
                  <a:cubicBezTo>
                    <a:pt x="3131" y="4847"/>
                    <a:pt x="3853" y="4355"/>
                    <a:pt x="5016" y="3995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2"/>
                    <a:pt x="6737" y="3716"/>
                    <a:pt x="6918" y="3618"/>
                  </a:cubicBezTo>
                  <a:lnTo>
                    <a:pt x="6918" y="3618"/>
                  </a:lnTo>
                  <a:cubicBezTo>
                    <a:pt x="6918" y="3618"/>
                    <a:pt x="6803" y="3644"/>
                    <a:pt x="6655" y="3644"/>
                  </a:cubicBezTo>
                  <a:cubicBezTo>
                    <a:pt x="6496" y="3644"/>
                    <a:pt x="6299" y="3614"/>
                    <a:pt x="6164" y="3487"/>
                  </a:cubicBezTo>
                  <a:cubicBezTo>
                    <a:pt x="5918" y="3257"/>
                    <a:pt x="5918" y="3355"/>
                    <a:pt x="5623" y="3257"/>
                  </a:cubicBezTo>
                  <a:cubicBezTo>
                    <a:pt x="5459" y="3224"/>
                    <a:pt x="5361" y="3060"/>
                    <a:pt x="5361" y="2896"/>
                  </a:cubicBezTo>
                  <a:cubicBezTo>
                    <a:pt x="5164" y="3060"/>
                    <a:pt x="5131" y="3355"/>
                    <a:pt x="5279" y="3552"/>
                  </a:cubicBezTo>
                  <a:cubicBezTo>
                    <a:pt x="5279" y="3552"/>
                    <a:pt x="4557" y="3552"/>
                    <a:pt x="4377" y="3191"/>
                  </a:cubicBezTo>
                  <a:cubicBezTo>
                    <a:pt x="4213" y="2814"/>
                    <a:pt x="4410" y="2814"/>
                    <a:pt x="4557" y="2733"/>
                  </a:cubicBezTo>
                  <a:cubicBezTo>
                    <a:pt x="4689" y="2651"/>
                    <a:pt x="4738" y="2519"/>
                    <a:pt x="4590" y="2306"/>
                  </a:cubicBezTo>
                  <a:cubicBezTo>
                    <a:pt x="4443" y="2093"/>
                    <a:pt x="4459" y="1733"/>
                    <a:pt x="4738" y="1733"/>
                  </a:cubicBezTo>
                  <a:cubicBezTo>
                    <a:pt x="4658" y="1560"/>
                    <a:pt x="4482" y="1452"/>
                    <a:pt x="4304" y="1452"/>
                  </a:cubicBezTo>
                  <a:cubicBezTo>
                    <a:pt x="4263" y="1452"/>
                    <a:pt x="4221" y="1458"/>
                    <a:pt x="4180" y="1470"/>
                  </a:cubicBezTo>
                  <a:cubicBezTo>
                    <a:pt x="3754" y="1552"/>
                    <a:pt x="3738" y="2159"/>
                    <a:pt x="3738" y="2159"/>
                  </a:cubicBezTo>
                  <a:cubicBezTo>
                    <a:pt x="3738" y="2159"/>
                    <a:pt x="3443" y="1405"/>
                    <a:pt x="3935" y="1028"/>
                  </a:cubicBezTo>
                  <a:cubicBezTo>
                    <a:pt x="4118" y="883"/>
                    <a:pt x="4264" y="827"/>
                    <a:pt x="4379" y="827"/>
                  </a:cubicBezTo>
                  <a:cubicBezTo>
                    <a:pt x="4562" y="827"/>
                    <a:pt x="4665" y="969"/>
                    <a:pt x="4705" y="1110"/>
                  </a:cubicBezTo>
                  <a:cubicBezTo>
                    <a:pt x="4758" y="1295"/>
                    <a:pt x="4865" y="1449"/>
                    <a:pt x="5007" y="1449"/>
                  </a:cubicBezTo>
                  <a:cubicBezTo>
                    <a:pt x="5041" y="1449"/>
                    <a:pt x="5077" y="1440"/>
                    <a:pt x="5115" y="1421"/>
                  </a:cubicBezTo>
                  <a:cubicBezTo>
                    <a:pt x="5256" y="1345"/>
                    <a:pt x="5368" y="1248"/>
                    <a:pt x="5466" y="1248"/>
                  </a:cubicBezTo>
                  <a:cubicBezTo>
                    <a:pt x="5516" y="1248"/>
                    <a:pt x="5562" y="1273"/>
                    <a:pt x="5606" y="1339"/>
                  </a:cubicBezTo>
                  <a:cubicBezTo>
                    <a:pt x="5721" y="1602"/>
                    <a:pt x="5606" y="1897"/>
                    <a:pt x="5344" y="2011"/>
                  </a:cubicBezTo>
                  <a:cubicBezTo>
                    <a:pt x="5344" y="2011"/>
                    <a:pt x="5350" y="2012"/>
                    <a:pt x="5360" y="2012"/>
                  </a:cubicBezTo>
                  <a:cubicBezTo>
                    <a:pt x="5468" y="2012"/>
                    <a:pt x="6079" y="1984"/>
                    <a:pt x="6213" y="1372"/>
                  </a:cubicBezTo>
                  <a:cubicBezTo>
                    <a:pt x="6331" y="822"/>
                    <a:pt x="5863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19"/>
            <p:cNvSpPr/>
            <p:nvPr/>
          </p:nvSpPr>
          <p:spPr>
            <a:xfrm>
              <a:off x="8614118" y="5726926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852" y="1"/>
                  </a:moveTo>
                  <a:cubicBezTo>
                    <a:pt x="852" y="1"/>
                    <a:pt x="0" y="919"/>
                    <a:pt x="557" y="1722"/>
                  </a:cubicBezTo>
                  <a:cubicBezTo>
                    <a:pt x="885" y="2181"/>
                    <a:pt x="1393" y="2459"/>
                    <a:pt x="1951" y="2492"/>
                  </a:cubicBezTo>
                  <a:cubicBezTo>
                    <a:pt x="1885" y="2492"/>
                    <a:pt x="1475" y="2492"/>
                    <a:pt x="1311" y="2722"/>
                  </a:cubicBezTo>
                  <a:cubicBezTo>
                    <a:pt x="1180" y="2886"/>
                    <a:pt x="1131" y="3099"/>
                    <a:pt x="1164" y="3312"/>
                  </a:cubicBezTo>
                  <a:cubicBezTo>
                    <a:pt x="1216" y="3221"/>
                    <a:pt x="1310" y="3171"/>
                    <a:pt x="1412" y="3171"/>
                  </a:cubicBezTo>
                  <a:cubicBezTo>
                    <a:pt x="1438" y="3171"/>
                    <a:pt x="1465" y="3174"/>
                    <a:pt x="1492" y="3181"/>
                  </a:cubicBezTo>
                  <a:cubicBezTo>
                    <a:pt x="1597" y="3216"/>
                    <a:pt x="1753" y="3288"/>
                    <a:pt x="1933" y="3288"/>
                  </a:cubicBezTo>
                  <a:cubicBezTo>
                    <a:pt x="2091" y="3288"/>
                    <a:pt x="2267" y="3233"/>
                    <a:pt x="2442" y="3050"/>
                  </a:cubicBezTo>
                  <a:cubicBezTo>
                    <a:pt x="2836" y="2640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7"/>
                    <a:pt x="3121" y="2457"/>
                  </a:cubicBezTo>
                  <a:cubicBezTo>
                    <a:pt x="2658" y="2457"/>
                    <a:pt x="2164" y="2359"/>
                    <a:pt x="1754" y="2050"/>
                  </a:cubicBezTo>
                  <a:cubicBezTo>
                    <a:pt x="1115" y="1574"/>
                    <a:pt x="770" y="804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19"/>
            <p:cNvSpPr/>
            <p:nvPr/>
          </p:nvSpPr>
          <p:spPr>
            <a:xfrm>
              <a:off x="8814186" y="5484658"/>
              <a:ext cx="145531" cy="204866"/>
            </a:xfrm>
            <a:custGeom>
              <a:rect b="b" l="l" r="r" t="t"/>
              <a:pathLst>
                <a:path extrusionOk="0" h="6277" w="4459">
                  <a:moveTo>
                    <a:pt x="2638" y="0"/>
                  </a:moveTo>
                  <a:cubicBezTo>
                    <a:pt x="2144" y="0"/>
                    <a:pt x="1630" y="202"/>
                    <a:pt x="1279" y="605"/>
                  </a:cubicBezTo>
                  <a:cubicBezTo>
                    <a:pt x="0" y="2244"/>
                    <a:pt x="918" y="4260"/>
                    <a:pt x="1656" y="5113"/>
                  </a:cubicBezTo>
                  <a:cubicBezTo>
                    <a:pt x="2098" y="5637"/>
                    <a:pt x="2639" y="6031"/>
                    <a:pt x="3262" y="6276"/>
                  </a:cubicBezTo>
                  <a:cubicBezTo>
                    <a:pt x="2705" y="6014"/>
                    <a:pt x="2197" y="5621"/>
                    <a:pt x="1803" y="5129"/>
                  </a:cubicBezTo>
                  <a:cubicBezTo>
                    <a:pt x="1525" y="4736"/>
                    <a:pt x="1312" y="4309"/>
                    <a:pt x="1197" y="3851"/>
                  </a:cubicBezTo>
                  <a:cubicBezTo>
                    <a:pt x="1033" y="3326"/>
                    <a:pt x="984" y="2769"/>
                    <a:pt x="1033" y="2211"/>
                  </a:cubicBezTo>
                  <a:cubicBezTo>
                    <a:pt x="1164" y="736"/>
                    <a:pt x="1984" y="195"/>
                    <a:pt x="2738" y="162"/>
                  </a:cubicBezTo>
                  <a:cubicBezTo>
                    <a:pt x="3082" y="162"/>
                    <a:pt x="3426" y="310"/>
                    <a:pt x="3672" y="556"/>
                  </a:cubicBezTo>
                  <a:cubicBezTo>
                    <a:pt x="4311" y="1097"/>
                    <a:pt x="3951" y="2047"/>
                    <a:pt x="3410" y="2277"/>
                  </a:cubicBezTo>
                  <a:cubicBezTo>
                    <a:pt x="3287" y="2338"/>
                    <a:pt x="3150" y="2372"/>
                    <a:pt x="3014" y="2372"/>
                  </a:cubicBezTo>
                  <a:cubicBezTo>
                    <a:pt x="2896" y="2372"/>
                    <a:pt x="2779" y="2347"/>
                    <a:pt x="2672" y="2293"/>
                  </a:cubicBezTo>
                  <a:cubicBezTo>
                    <a:pt x="2492" y="2195"/>
                    <a:pt x="2377" y="2031"/>
                    <a:pt x="2361" y="1834"/>
                  </a:cubicBezTo>
                  <a:cubicBezTo>
                    <a:pt x="2354" y="1737"/>
                    <a:pt x="2379" y="1714"/>
                    <a:pt x="2429" y="1714"/>
                  </a:cubicBezTo>
                  <a:cubicBezTo>
                    <a:pt x="2473" y="1714"/>
                    <a:pt x="2535" y="1731"/>
                    <a:pt x="2614" y="1731"/>
                  </a:cubicBezTo>
                  <a:cubicBezTo>
                    <a:pt x="2674" y="1731"/>
                    <a:pt x="2743" y="1721"/>
                    <a:pt x="2820" y="1687"/>
                  </a:cubicBezTo>
                  <a:cubicBezTo>
                    <a:pt x="3033" y="1572"/>
                    <a:pt x="3066" y="1293"/>
                    <a:pt x="2902" y="1130"/>
                  </a:cubicBezTo>
                  <a:cubicBezTo>
                    <a:pt x="2828" y="1056"/>
                    <a:pt x="2726" y="1015"/>
                    <a:pt x="2622" y="1015"/>
                  </a:cubicBezTo>
                  <a:cubicBezTo>
                    <a:pt x="2427" y="1015"/>
                    <a:pt x="2223" y="1158"/>
                    <a:pt x="2180" y="1490"/>
                  </a:cubicBezTo>
                  <a:cubicBezTo>
                    <a:pt x="2148" y="1736"/>
                    <a:pt x="2230" y="1982"/>
                    <a:pt x="2394" y="2146"/>
                  </a:cubicBezTo>
                  <a:cubicBezTo>
                    <a:pt x="2410" y="2179"/>
                    <a:pt x="2426" y="2195"/>
                    <a:pt x="2459" y="2211"/>
                  </a:cubicBezTo>
                  <a:lnTo>
                    <a:pt x="2508" y="2261"/>
                  </a:lnTo>
                  <a:lnTo>
                    <a:pt x="2557" y="2293"/>
                  </a:lnTo>
                  <a:lnTo>
                    <a:pt x="2607" y="2326"/>
                  </a:lnTo>
                  <a:lnTo>
                    <a:pt x="2639" y="2343"/>
                  </a:lnTo>
                  <a:cubicBezTo>
                    <a:pt x="2762" y="2408"/>
                    <a:pt x="2898" y="2441"/>
                    <a:pt x="3033" y="2441"/>
                  </a:cubicBezTo>
                  <a:cubicBezTo>
                    <a:pt x="3168" y="2441"/>
                    <a:pt x="3303" y="2408"/>
                    <a:pt x="3426" y="2343"/>
                  </a:cubicBezTo>
                  <a:cubicBezTo>
                    <a:pt x="4033" y="2129"/>
                    <a:pt x="4459" y="1080"/>
                    <a:pt x="3754" y="458"/>
                  </a:cubicBezTo>
                  <a:cubicBezTo>
                    <a:pt x="3480" y="153"/>
                    <a:pt x="3067" y="0"/>
                    <a:pt x="263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19"/>
            <p:cNvSpPr/>
            <p:nvPr/>
          </p:nvSpPr>
          <p:spPr>
            <a:xfrm>
              <a:off x="7617434" y="5587335"/>
              <a:ext cx="79897" cy="178135"/>
            </a:xfrm>
            <a:custGeom>
              <a:rect b="b" l="l" r="r" t="t"/>
              <a:pathLst>
                <a:path extrusionOk="0" h="5458" w="2448">
                  <a:moveTo>
                    <a:pt x="1455" y="1"/>
                  </a:moveTo>
                  <a:cubicBezTo>
                    <a:pt x="1420" y="1"/>
                    <a:pt x="1389" y="6"/>
                    <a:pt x="1361" y="16"/>
                  </a:cubicBezTo>
                  <a:cubicBezTo>
                    <a:pt x="1034" y="114"/>
                    <a:pt x="968" y="377"/>
                    <a:pt x="1116" y="737"/>
                  </a:cubicBezTo>
                  <a:cubicBezTo>
                    <a:pt x="1280" y="1098"/>
                    <a:pt x="1788" y="1147"/>
                    <a:pt x="1657" y="2803"/>
                  </a:cubicBezTo>
                  <a:cubicBezTo>
                    <a:pt x="1525" y="4474"/>
                    <a:pt x="1" y="5458"/>
                    <a:pt x="1" y="5458"/>
                  </a:cubicBezTo>
                  <a:cubicBezTo>
                    <a:pt x="263" y="5409"/>
                    <a:pt x="1837" y="4458"/>
                    <a:pt x="2148" y="2426"/>
                  </a:cubicBezTo>
                  <a:cubicBezTo>
                    <a:pt x="2447" y="573"/>
                    <a:pt x="1806" y="1"/>
                    <a:pt x="14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19"/>
            <p:cNvSpPr/>
            <p:nvPr/>
          </p:nvSpPr>
          <p:spPr>
            <a:xfrm>
              <a:off x="7560220" y="5538248"/>
              <a:ext cx="172293" cy="232053"/>
            </a:xfrm>
            <a:custGeom>
              <a:rect b="b" l="l" r="r" t="t"/>
              <a:pathLst>
                <a:path extrusionOk="0" h="7110" w="5279">
                  <a:moveTo>
                    <a:pt x="1688" y="0"/>
                  </a:moveTo>
                  <a:cubicBezTo>
                    <a:pt x="1297" y="0"/>
                    <a:pt x="859" y="91"/>
                    <a:pt x="475" y="389"/>
                  </a:cubicBezTo>
                  <a:cubicBezTo>
                    <a:pt x="164" y="668"/>
                    <a:pt x="0" y="1061"/>
                    <a:pt x="49" y="1487"/>
                  </a:cubicBezTo>
                  <a:cubicBezTo>
                    <a:pt x="106" y="1999"/>
                    <a:pt x="632" y="2437"/>
                    <a:pt x="1230" y="2437"/>
                  </a:cubicBezTo>
                  <a:cubicBezTo>
                    <a:pt x="1322" y="2437"/>
                    <a:pt x="1415" y="2427"/>
                    <a:pt x="1508" y="2405"/>
                  </a:cubicBezTo>
                  <a:cubicBezTo>
                    <a:pt x="1623" y="2372"/>
                    <a:pt x="1721" y="2340"/>
                    <a:pt x="1820" y="2290"/>
                  </a:cubicBezTo>
                  <a:lnTo>
                    <a:pt x="1836" y="2290"/>
                  </a:lnTo>
                  <a:lnTo>
                    <a:pt x="1852" y="2274"/>
                  </a:lnTo>
                  <a:cubicBezTo>
                    <a:pt x="2147" y="2110"/>
                    <a:pt x="2311" y="1782"/>
                    <a:pt x="2246" y="1455"/>
                  </a:cubicBezTo>
                  <a:cubicBezTo>
                    <a:pt x="2196" y="1117"/>
                    <a:pt x="1908" y="894"/>
                    <a:pt x="1600" y="894"/>
                  </a:cubicBezTo>
                  <a:cubicBezTo>
                    <a:pt x="1503" y="894"/>
                    <a:pt x="1405" y="916"/>
                    <a:pt x="1311" y="963"/>
                  </a:cubicBezTo>
                  <a:cubicBezTo>
                    <a:pt x="951" y="1176"/>
                    <a:pt x="1049" y="1717"/>
                    <a:pt x="1475" y="1766"/>
                  </a:cubicBezTo>
                  <a:cubicBezTo>
                    <a:pt x="1506" y="1774"/>
                    <a:pt x="1536" y="1777"/>
                    <a:pt x="1566" y="1777"/>
                  </a:cubicBezTo>
                  <a:cubicBezTo>
                    <a:pt x="1788" y="1777"/>
                    <a:pt x="1963" y="1571"/>
                    <a:pt x="1934" y="1340"/>
                  </a:cubicBezTo>
                  <a:cubicBezTo>
                    <a:pt x="1921" y="1301"/>
                    <a:pt x="1944" y="1267"/>
                    <a:pt x="1979" y="1267"/>
                  </a:cubicBezTo>
                  <a:cubicBezTo>
                    <a:pt x="2032" y="1267"/>
                    <a:pt x="2111" y="1345"/>
                    <a:pt x="2131" y="1602"/>
                  </a:cubicBezTo>
                  <a:cubicBezTo>
                    <a:pt x="2147" y="1717"/>
                    <a:pt x="2131" y="1848"/>
                    <a:pt x="2065" y="1963"/>
                  </a:cubicBezTo>
                  <a:cubicBezTo>
                    <a:pt x="1933" y="2184"/>
                    <a:pt x="1681" y="2312"/>
                    <a:pt x="1418" y="2312"/>
                  </a:cubicBezTo>
                  <a:cubicBezTo>
                    <a:pt x="1388" y="2312"/>
                    <a:pt x="1358" y="2310"/>
                    <a:pt x="1328" y="2307"/>
                  </a:cubicBezTo>
                  <a:cubicBezTo>
                    <a:pt x="1317" y="2307"/>
                    <a:pt x="1307" y="2308"/>
                    <a:pt x="1297" y="2308"/>
                  </a:cubicBezTo>
                  <a:cubicBezTo>
                    <a:pt x="609" y="2308"/>
                    <a:pt x="141" y="1248"/>
                    <a:pt x="771" y="619"/>
                  </a:cubicBezTo>
                  <a:cubicBezTo>
                    <a:pt x="1042" y="325"/>
                    <a:pt x="1431" y="199"/>
                    <a:pt x="1847" y="199"/>
                  </a:cubicBezTo>
                  <a:cubicBezTo>
                    <a:pt x="2362" y="199"/>
                    <a:pt x="2918" y="392"/>
                    <a:pt x="3344" y="701"/>
                  </a:cubicBezTo>
                  <a:cubicBezTo>
                    <a:pt x="5081" y="1979"/>
                    <a:pt x="4819" y="4257"/>
                    <a:pt x="4327" y="5421"/>
                  </a:cubicBezTo>
                  <a:cubicBezTo>
                    <a:pt x="4050" y="6090"/>
                    <a:pt x="3594" y="6677"/>
                    <a:pt x="3008" y="7103"/>
                  </a:cubicBezTo>
                  <a:lnTo>
                    <a:pt x="3008" y="7103"/>
                  </a:lnTo>
                  <a:cubicBezTo>
                    <a:pt x="3098" y="7047"/>
                    <a:pt x="3845" y="6611"/>
                    <a:pt x="4393" y="5454"/>
                  </a:cubicBezTo>
                  <a:cubicBezTo>
                    <a:pt x="4950" y="4290"/>
                    <a:pt x="5278" y="1913"/>
                    <a:pt x="3459" y="553"/>
                  </a:cubicBezTo>
                  <a:cubicBezTo>
                    <a:pt x="3098" y="307"/>
                    <a:pt x="2688" y="127"/>
                    <a:pt x="2262" y="61"/>
                  </a:cubicBezTo>
                  <a:cubicBezTo>
                    <a:pt x="2095" y="27"/>
                    <a:pt x="1899" y="0"/>
                    <a:pt x="1688" y="0"/>
                  </a:cubicBezTo>
                  <a:close/>
                  <a:moveTo>
                    <a:pt x="3008" y="7103"/>
                  </a:moveTo>
                  <a:cubicBezTo>
                    <a:pt x="3002" y="7107"/>
                    <a:pt x="2999" y="7109"/>
                    <a:pt x="3000" y="7109"/>
                  </a:cubicBezTo>
                  <a:cubicBezTo>
                    <a:pt x="3003" y="7107"/>
                    <a:pt x="3006" y="7105"/>
                    <a:pt x="3008" y="71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19"/>
            <p:cNvSpPr/>
            <p:nvPr/>
          </p:nvSpPr>
          <p:spPr>
            <a:xfrm>
              <a:off x="7599255" y="5358351"/>
              <a:ext cx="170172" cy="267497"/>
            </a:xfrm>
            <a:custGeom>
              <a:rect b="b" l="l" r="r" t="t"/>
              <a:pathLst>
                <a:path extrusionOk="0" h="8196" w="5214">
                  <a:moveTo>
                    <a:pt x="1099" y="0"/>
                  </a:moveTo>
                  <a:lnTo>
                    <a:pt x="1099" y="0"/>
                  </a:lnTo>
                  <a:cubicBezTo>
                    <a:pt x="1" y="2852"/>
                    <a:pt x="1279" y="4377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72" y="7278"/>
                    <a:pt x="3607" y="5590"/>
                    <a:pt x="4476" y="4229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17" y="3737"/>
                  </a:cubicBezTo>
                  <a:cubicBezTo>
                    <a:pt x="2656" y="4475"/>
                    <a:pt x="3279" y="5803"/>
                    <a:pt x="3279" y="5803"/>
                  </a:cubicBezTo>
                  <a:cubicBezTo>
                    <a:pt x="2066" y="4934"/>
                    <a:pt x="2312" y="4164"/>
                    <a:pt x="2656" y="3754"/>
                  </a:cubicBezTo>
                  <a:cubicBezTo>
                    <a:pt x="3000" y="3360"/>
                    <a:pt x="2525" y="3016"/>
                    <a:pt x="2541" y="2787"/>
                  </a:cubicBezTo>
                  <a:cubicBezTo>
                    <a:pt x="2558" y="2639"/>
                    <a:pt x="2591" y="2508"/>
                    <a:pt x="2640" y="2361"/>
                  </a:cubicBezTo>
                  <a:cubicBezTo>
                    <a:pt x="2640" y="2361"/>
                    <a:pt x="2572" y="2315"/>
                    <a:pt x="2445" y="2315"/>
                  </a:cubicBezTo>
                  <a:cubicBezTo>
                    <a:pt x="2331" y="2315"/>
                    <a:pt x="2170" y="2352"/>
                    <a:pt x="1968" y="2492"/>
                  </a:cubicBezTo>
                  <a:cubicBezTo>
                    <a:pt x="1230" y="2983"/>
                    <a:pt x="1525" y="4082"/>
                    <a:pt x="1525" y="4082"/>
                  </a:cubicBezTo>
                  <a:cubicBezTo>
                    <a:pt x="1001" y="3344"/>
                    <a:pt x="1181" y="2590"/>
                    <a:pt x="1771" y="2066"/>
                  </a:cubicBezTo>
                  <a:cubicBezTo>
                    <a:pt x="2377" y="1541"/>
                    <a:pt x="1804" y="1066"/>
                    <a:pt x="1410" y="836"/>
                  </a:cubicBezTo>
                  <a:cubicBezTo>
                    <a:pt x="1017" y="623"/>
                    <a:pt x="1099" y="1"/>
                    <a:pt x="1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19"/>
            <p:cNvSpPr/>
            <p:nvPr/>
          </p:nvSpPr>
          <p:spPr>
            <a:xfrm>
              <a:off x="7520631" y="5325158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33"/>
                    <a:pt x="3033" y="4525"/>
                  </a:cubicBezTo>
                  <a:cubicBezTo>
                    <a:pt x="3033" y="4525"/>
                    <a:pt x="2475" y="3853"/>
                    <a:pt x="2738" y="3099"/>
                  </a:cubicBezTo>
                  <a:cubicBezTo>
                    <a:pt x="3000" y="2345"/>
                    <a:pt x="2688" y="2083"/>
                    <a:pt x="2442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8" y="1256"/>
                    <a:pt x="2332" y="1256"/>
                  </a:cubicBezTo>
                  <a:cubicBezTo>
                    <a:pt x="2170" y="1256"/>
                    <a:pt x="1861" y="1319"/>
                    <a:pt x="1934" y="1820"/>
                  </a:cubicBezTo>
                  <a:cubicBezTo>
                    <a:pt x="2033" y="2509"/>
                    <a:pt x="2082" y="2624"/>
                    <a:pt x="1852" y="2640"/>
                  </a:cubicBezTo>
                  <a:cubicBezTo>
                    <a:pt x="1843" y="2641"/>
                    <a:pt x="1835" y="2642"/>
                    <a:pt x="1826" y="2642"/>
                  </a:cubicBezTo>
                  <a:cubicBezTo>
                    <a:pt x="1645" y="2642"/>
                    <a:pt x="1707" y="2304"/>
                    <a:pt x="1754" y="2115"/>
                  </a:cubicBezTo>
                  <a:cubicBezTo>
                    <a:pt x="1820" y="1935"/>
                    <a:pt x="2065" y="1099"/>
                    <a:pt x="1410" y="821"/>
                  </a:cubicBezTo>
                  <a:cubicBezTo>
                    <a:pt x="754" y="542"/>
                    <a:pt x="492" y="280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19"/>
            <p:cNvSpPr/>
            <p:nvPr/>
          </p:nvSpPr>
          <p:spPr>
            <a:xfrm>
              <a:off x="7698766" y="5605482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71" y="509"/>
                    <a:pt x="1050" y="1181"/>
                    <a:pt x="951" y="2476"/>
                  </a:cubicBezTo>
                  <a:cubicBezTo>
                    <a:pt x="853" y="3771"/>
                    <a:pt x="0" y="4263"/>
                    <a:pt x="0" y="4263"/>
                  </a:cubicBezTo>
                  <a:cubicBezTo>
                    <a:pt x="3590" y="2443"/>
                    <a:pt x="2295" y="771"/>
                    <a:pt x="1935" y="526"/>
                  </a:cubicBezTo>
                  <a:cubicBezTo>
                    <a:pt x="1590" y="280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19"/>
            <p:cNvSpPr/>
            <p:nvPr/>
          </p:nvSpPr>
          <p:spPr>
            <a:xfrm>
              <a:off x="7820210" y="5641318"/>
              <a:ext cx="226308" cy="158618"/>
            </a:xfrm>
            <a:custGeom>
              <a:rect b="b" l="l" r="r" t="t"/>
              <a:pathLst>
                <a:path extrusionOk="0" h="4860" w="6934">
                  <a:moveTo>
                    <a:pt x="1949" y="0"/>
                  </a:moveTo>
                  <a:cubicBezTo>
                    <a:pt x="1069" y="0"/>
                    <a:pt x="604" y="827"/>
                    <a:pt x="722" y="1362"/>
                  </a:cubicBezTo>
                  <a:cubicBezTo>
                    <a:pt x="836" y="1964"/>
                    <a:pt x="1403" y="2002"/>
                    <a:pt x="1543" y="2002"/>
                  </a:cubicBezTo>
                  <a:cubicBezTo>
                    <a:pt x="1563" y="2002"/>
                    <a:pt x="1574" y="2001"/>
                    <a:pt x="1574" y="2001"/>
                  </a:cubicBezTo>
                  <a:cubicBezTo>
                    <a:pt x="1312" y="1903"/>
                    <a:pt x="1197" y="1591"/>
                    <a:pt x="1328" y="1329"/>
                  </a:cubicBezTo>
                  <a:cubicBezTo>
                    <a:pt x="1371" y="1265"/>
                    <a:pt x="1415" y="1241"/>
                    <a:pt x="1462" y="1241"/>
                  </a:cubicBezTo>
                  <a:cubicBezTo>
                    <a:pt x="1560" y="1241"/>
                    <a:pt x="1671" y="1344"/>
                    <a:pt x="1803" y="1411"/>
                  </a:cubicBezTo>
                  <a:cubicBezTo>
                    <a:pt x="1844" y="1430"/>
                    <a:pt x="1883" y="1438"/>
                    <a:pt x="1918" y="1438"/>
                  </a:cubicBezTo>
                  <a:cubicBezTo>
                    <a:pt x="2069" y="1438"/>
                    <a:pt x="2173" y="1285"/>
                    <a:pt x="2213" y="1099"/>
                  </a:cubicBezTo>
                  <a:cubicBezTo>
                    <a:pt x="2253" y="958"/>
                    <a:pt x="2362" y="817"/>
                    <a:pt x="2550" y="817"/>
                  </a:cubicBezTo>
                  <a:cubicBezTo>
                    <a:pt x="2668" y="817"/>
                    <a:pt x="2817" y="872"/>
                    <a:pt x="3000" y="1017"/>
                  </a:cubicBezTo>
                  <a:cubicBezTo>
                    <a:pt x="3492" y="1394"/>
                    <a:pt x="3180" y="2148"/>
                    <a:pt x="3180" y="2148"/>
                  </a:cubicBezTo>
                  <a:cubicBezTo>
                    <a:pt x="3180" y="2148"/>
                    <a:pt x="3180" y="1526"/>
                    <a:pt x="2754" y="1476"/>
                  </a:cubicBezTo>
                  <a:cubicBezTo>
                    <a:pt x="2707" y="1463"/>
                    <a:pt x="2659" y="1456"/>
                    <a:pt x="2613" y="1456"/>
                  </a:cubicBezTo>
                  <a:cubicBezTo>
                    <a:pt x="2435" y="1456"/>
                    <a:pt x="2275" y="1553"/>
                    <a:pt x="2197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30" y="2657"/>
                    <a:pt x="2377" y="2739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77" y="3558"/>
                    <a:pt x="1656" y="3558"/>
                    <a:pt x="1656" y="3558"/>
                  </a:cubicBezTo>
                  <a:cubicBezTo>
                    <a:pt x="1803" y="3345"/>
                    <a:pt x="1771" y="3050"/>
                    <a:pt x="1574" y="2886"/>
                  </a:cubicBez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45"/>
                    <a:pt x="1017" y="3263"/>
                    <a:pt x="754" y="3493"/>
                  </a:cubicBezTo>
                  <a:cubicBezTo>
                    <a:pt x="618" y="3603"/>
                    <a:pt x="419" y="3630"/>
                    <a:pt x="260" y="3630"/>
                  </a:cubicBezTo>
                  <a:cubicBezTo>
                    <a:pt x="114" y="3630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1" y="3706"/>
                    <a:pt x="394" y="3755"/>
                    <a:pt x="590" y="3771"/>
                  </a:cubicBezTo>
                  <a:cubicBezTo>
                    <a:pt x="1033" y="3804"/>
                    <a:pt x="1476" y="3886"/>
                    <a:pt x="1902" y="3984"/>
                  </a:cubicBezTo>
                  <a:cubicBezTo>
                    <a:pt x="3082" y="4345"/>
                    <a:pt x="3803" y="4837"/>
                    <a:pt x="4688" y="4853"/>
                  </a:cubicBezTo>
                  <a:cubicBezTo>
                    <a:pt x="4746" y="4857"/>
                    <a:pt x="4804" y="4859"/>
                    <a:pt x="4862" y="4859"/>
                  </a:cubicBezTo>
                  <a:cubicBezTo>
                    <a:pt x="5262" y="4859"/>
                    <a:pt x="5656" y="4761"/>
                    <a:pt x="6000" y="4574"/>
                  </a:cubicBezTo>
                  <a:cubicBezTo>
                    <a:pt x="6786" y="4115"/>
                    <a:pt x="6934" y="2952"/>
                    <a:pt x="6475" y="2345"/>
                  </a:cubicBezTo>
                  <a:cubicBezTo>
                    <a:pt x="6244" y="2015"/>
                    <a:pt x="5880" y="1864"/>
                    <a:pt x="5540" y="1864"/>
                  </a:cubicBezTo>
                  <a:cubicBezTo>
                    <a:pt x="5204" y="1864"/>
                    <a:pt x="4892" y="2011"/>
                    <a:pt x="4754" y="2280"/>
                  </a:cubicBezTo>
                  <a:cubicBezTo>
                    <a:pt x="4508" y="2607"/>
                    <a:pt x="4541" y="3083"/>
                    <a:pt x="4836" y="3361"/>
                  </a:cubicBezTo>
                  <a:lnTo>
                    <a:pt x="4852" y="3378"/>
                  </a:lnTo>
                  <a:cubicBezTo>
                    <a:pt x="4869" y="3394"/>
                    <a:pt x="4885" y="3411"/>
                    <a:pt x="4918" y="3427"/>
                  </a:cubicBezTo>
                  <a:lnTo>
                    <a:pt x="4950" y="3460"/>
                  </a:lnTo>
                  <a:cubicBezTo>
                    <a:pt x="5052" y="3519"/>
                    <a:pt x="5179" y="3550"/>
                    <a:pt x="5302" y="3550"/>
                  </a:cubicBezTo>
                  <a:cubicBezTo>
                    <a:pt x="5556" y="3550"/>
                    <a:pt x="5797" y="3419"/>
                    <a:pt x="5786" y="3132"/>
                  </a:cubicBezTo>
                  <a:cubicBezTo>
                    <a:pt x="5800" y="2938"/>
                    <a:pt x="5644" y="2856"/>
                    <a:pt x="5467" y="2856"/>
                  </a:cubicBezTo>
                  <a:cubicBezTo>
                    <a:pt x="5213" y="2856"/>
                    <a:pt x="4916" y="3027"/>
                    <a:pt x="5032" y="3279"/>
                  </a:cubicBezTo>
                  <a:cubicBezTo>
                    <a:pt x="5040" y="3302"/>
                    <a:pt x="5041" y="3325"/>
                    <a:pt x="5018" y="3325"/>
                  </a:cubicBezTo>
                  <a:cubicBezTo>
                    <a:pt x="4991" y="3325"/>
                    <a:pt x="4934" y="3294"/>
                    <a:pt x="4819" y="3197"/>
                  </a:cubicBezTo>
                  <a:cubicBezTo>
                    <a:pt x="4705" y="3099"/>
                    <a:pt x="4639" y="2952"/>
                    <a:pt x="4639" y="2788"/>
                  </a:cubicBezTo>
                  <a:cubicBezTo>
                    <a:pt x="4639" y="2624"/>
                    <a:pt x="4705" y="2460"/>
                    <a:pt x="4819" y="2312"/>
                  </a:cubicBezTo>
                  <a:cubicBezTo>
                    <a:pt x="4945" y="2078"/>
                    <a:pt x="5212" y="1955"/>
                    <a:pt x="5499" y="1955"/>
                  </a:cubicBezTo>
                  <a:cubicBezTo>
                    <a:pt x="5814" y="1955"/>
                    <a:pt x="6154" y="2102"/>
                    <a:pt x="6360" y="2411"/>
                  </a:cubicBezTo>
                  <a:cubicBezTo>
                    <a:pt x="6360" y="2411"/>
                    <a:pt x="6360" y="2427"/>
                    <a:pt x="6377" y="2443"/>
                  </a:cubicBezTo>
                  <a:cubicBezTo>
                    <a:pt x="6590" y="2853"/>
                    <a:pt x="6590" y="3361"/>
                    <a:pt x="6344" y="3755"/>
                  </a:cubicBezTo>
                  <a:cubicBezTo>
                    <a:pt x="6064" y="4258"/>
                    <a:pt x="5426" y="4609"/>
                    <a:pt x="4595" y="4609"/>
                  </a:cubicBezTo>
                  <a:cubicBezTo>
                    <a:pt x="4209" y="4609"/>
                    <a:pt x="3781" y="4533"/>
                    <a:pt x="3328" y="4361"/>
                  </a:cubicBezTo>
                  <a:cubicBezTo>
                    <a:pt x="3279" y="4345"/>
                    <a:pt x="3049" y="4263"/>
                    <a:pt x="2902" y="4197"/>
                  </a:cubicBezTo>
                  <a:cubicBezTo>
                    <a:pt x="2475" y="3984"/>
                    <a:pt x="2033" y="3837"/>
                    <a:pt x="1590" y="3755"/>
                  </a:cubicBezTo>
                  <a:cubicBezTo>
                    <a:pt x="1754" y="3722"/>
                    <a:pt x="1951" y="3706"/>
                    <a:pt x="2164" y="3656"/>
                  </a:cubicBezTo>
                  <a:cubicBezTo>
                    <a:pt x="3901" y="3312"/>
                    <a:pt x="4164" y="837"/>
                    <a:pt x="2705" y="182"/>
                  </a:cubicBezTo>
                  <a:cubicBezTo>
                    <a:pt x="2428" y="55"/>
                    <a:pt x="2175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19"/>
            <p:cNvSpPr/>
            <p:nvPr/>
          </p:nvSpPr>
          <p:spPr>
            <a:xfrm>
              <a:off x="7930949" y="5726926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cubicBezTo>
                    <a:pt x="3885" y="788"/>
                    <a:pt x="3541" y="1574"/>
                    <a:pt x="2902" y="2050"/>
                  </a:cubicBezTo>
                  <a:cubicBezTo>
                    <a:pt x="2493" y="2357"/>
                    <a:pt x="2001" y="2456"/>
                    <a:pt x="1540" y="2456"/>
                  </a:cubicBezTo>
                  <a:cubicBezTo>
                    <a:pt x="723" y="2456"/>
                    <a:pt x="1" y="2148"/>
                    <a:pt x="0" y="2148"/>
                  </a:cubicBezTo>
                  <a:lnTo>
                    <a:pt x="0" y="2148"/>
                  </a:lnTo>
                  <a:cubicBezTo>
                    <a:pt x="1328" y="2869"/>
                    <a:pt x="1836" y="2640"/>
                    <a:pt x="2213" y="3033"/>
                  </a:cubicBezTo>
                  <a:cubicBezTo>
                    <a:pt x="2379" y="3221"/>
                    <a:pt x="2551" y="3278"/>
                    <a:pt x="2709" y="3278"/>
                  </a:cubicBezTo>
                  <a:cubicBezTo>
                    <a:pt x="2894" y="3278"/>
                    <a:pt x="3058" y="3200"/>
                    <a:pt x="3164" y="3164"/>
                  </a:cubicBezTo>
                  <a:cubicBezTo>
                    <a:pt x="3191" y="3158"/>
                    <a:pt x="3217" y="3154"/>
                    <a:pt x="3244" y="3154"/>
                  </a:cubicBezTo>
                  <a:cubicBezTo>
                    <a:pt x="3346" y="3154"/>
                    <a:pt x="3439" y="3204"/>
                    <a:pt x="3492" y="3295"/>
                  </a:cubicBezTo>
                  <a:cubicBezTo>
                    <a:pt x="3524" y="3099"/>
                    <a:pt x="3475" y="2886"/>
                    <a:pt x="3344" y="2722"/>
                  </a:cubicBezTo>
                  <a:cubicBezTo>
                    <a:pt x="3180" y="2509"/>
                    <a:pt x="2770" y="2492"/>
                    <a:pt x="2705" y="2492"/>
                  </a:cubicBezTo>
                  <a:cubicBezTo>
                    <a:pt x="3262" y="2459"/>
                    <a:pt x="3770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19"/>
            <p:cNvSpPr/>
            <p:nvPr/>
          </p:nvSpPr>
          <p:spPr>
            <a:xfrm>
              <a:off x="7736756" y="5484886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05" y="0"/>
                  </a:moveTo>
                  <a:cubicBezTo>
                    <a:pt x="1382" y="0"/>
                    <a:pt x="976" y="149"/>
                    <a:pt x="705" y="451"/>
                  </a:cubicBezTo>
                  <a:cubicBezTo>
                    <a:pt x="0" y="1090"/>
                    <a:pt x="443" y="2139"/>
                    <a:pt x="1033" y="2336"/>
                  </a:cubicBezTo>
                  <a:cubicBezTo>
                    <a:pt x="1156" y="2401"/>
                    <a:pt x="1291" y="2434"/>
                    <a:pt x="1426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69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16" y="2204"/>
                  </a:lnTo>
                  <a:cubicBezTo>
                    <a:pt x="2033" y="2188"/>
                    <a:pt x="2049" y="2172"/>
                    <a:pt x="2066" y="2155"/>
                  </a:cubicBezTo>
                  <a:cubicBezTo>
                    <a:pt x="2229" y="1975"/>
                    <a:pt x="2311" y="1729"/>
                    <a:pt x="2279" y="1500"/>
                  </a:cubicBezTo>
                  <a:cubicBezTo>
                    <a:pt x="2236" y="1156"/>
                    <a:pt x="2024" y="1016"/>
                    <a:pt x="1827" y="1016"/>
                  </a:cubicBezTo>
                  <a:cubicBezTo>
                    <a:pt x="1724" y="1016"/>
                    <a:pt x="1625" y="1055"/>
                    <a:pt x="1557" y="1123"/>
                  </a:cubicBezTo>
                  <a:cubicBezTo>
                    <a:pt x="1394" y="1286"/>
                    <a:pt x="1443" y="1565"/>
                    <a:pt x="1639" y="1696"/>
                  </a:cubicBezTo>
                  <a:cubicBezTo>
                    <a:pt x="1710" y="1728"/>
                    <a:pt x="1775" y="1738"/>
                    <a:pt x="1832" y="1738"/>
                  </a:cubicBezTo>
                  <a:cubicBezTo>
                    <a:pt x="1923" y="1738"/>
                    <a:pt x="1995" y="1712"/>
                    <a:pt x="2043" y="1712"/>
                  </a:cubicBezTo>
                  <a:cubicBezTo>
                    <a:pt x="2090" y="1712"/>
                    <a:pt x="2115" y="1736"/>
                    <a:pt x="2115" y="1827"/>
                  </a:cubicBezTo>
                  <a:cubicBezTo>
                    <a:pt x="2082" y="2024"/>
                    <a:pt x="1967" y="2204"/>
                    <a:pt x="1787" y="2286"/>
                  </a:cubicBezTo>
                  <a:cubicBezTo>
                    <a:pt x="1680" y="2340"/>
                    <a:pt x="1563" y="2365"/>
                    <a:pt x="1445" y="2365"/>
                  </a:cubicBezTo>
                  <a:cubicBezTo>
                    <a:pt x="1309" y="2365"/>
                    <a:pt x="1172" y="2331"/>
                    <a:pt x="1049" y="2270"/>
                  </a:cubicBezTo>
                  <a:cubicBezTo>
                    <a:pt x="508" y="2040"/>
                    <a:pt x="148" y="1106"/>
                    <a:pt x="787" y="549"/>
                  </a:cubicBezTo>
                  <a:cubicBezTo>
                    <a:pt x="1033" y="303"/>
                    <a:pt x="1377" y="172"/>
                    <a:pt x="1721" y="155"/>
                  </a:cubicBezTo>
                  <a:cubicBezTo>
                    <a:pt x="2475" y="205"/>
                    <a:pt x="3295" y="746"/>
                    <a:pt x="3442" y="2204"/>
                  </a:cubicBezTo>
                  <a:cubicBezTo>
                    <a:pt x="3475" y="2762"/>
                    <a:pt x="3426" y="3319"/>
                    <a:pt x="3279" y="3844"/>
                  </a:cubicBezTo>
                  <a:cubicBezTo>
                    <a:pt x="3147" y="4302"/>
                    <a:pt x="2934" y="4745"/>
                    <a:pt x="2672" y="5138"/>
                  </a:cubicBezTo>
                  <a:cubicBezTo>
                    <a:pt x="2262" y="5614"/>
                    <a:pt x="1754" y="6024"/>
                    <a:pt x="1180" y="6286"/>
                  </a:cubicBezTo>
                  <a:cubicBezTo>
                    <a:pt x="1803" y="6040"/>
                    <a:pt x="2361" y="5630"/>
                    <a:pt x="2803" y="5122"/>
                  </a:cubicBezTo>
                  <a:cubicBezTo>
                    <a:pt x="3541" y="4270"/>
                    <a:pt x="4459" y="2254"/>
                    <a:pt x="3180" y="614"/>
                  </a:cubicBezTo>
                  <a:cubicBezTo>
                    <a:pt x="2826" y="207"/>
                    <a:pt x="2303" y="0"/>
                    <a:pt x="18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34" name="Google Shape;8934;p19"/>
          <p:cNvSpPr txBox="1"/>
          <p:nvPr/>
        </p:nvSpPr>
        <p:spPr>
          <a:xfrm>
            <a:off x="8251984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with corner pattern">
  <p:cSld name="BLANK_1_1_1_1">
    <p:spTree>
      <p:nvGrpSpPr>
        <p:cNvPr id="8935" name="Shape 8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36" name="Google Shape;8936;p20"/>
          <p:cNvGrpSpPr/>
          <p:nvPr/>
        </p:nvGrpSpPr>
        <p:grpSpPr>
          <a:xfrm>
            <a:off x="-57797" y="-228863"/>
            <a:ext cx="9308541" cy="5791590"/>
            <a:chOff x="-57797" y="-228863"/>
            <a:chExt cx="9308541" cy="5791590"/>
          </a:xfrm>
        </p:grpSpPr>
        <p:sp>
          <p:nvSpPr>
            <p:cNvPr id="8937" name="Google Shape;8937;p20"/>
            <p:cNvSpPr/>
            <p:nvPr/>
          </p:nvSpPr>
          <p:spPr>
            <a:xfrm>
              <a:off x="8616761" y="2539058"/>
              <a:ext cx="33" cy="555"/>
            </a:xfrm>
            <a:custGeom>
              <a:rect b="b" l="l" r="r" t="t"/>
              <a:pathLst>
                <a:path extrusionOk="0" h="17" w="1">
                  <a:moveTo>
                    <a:pt x="1" y="0"/>
                  </a:moveTo>
                  <a:lnTo>
                    <a:pt x="1" y="17"/>
                  </a:lnTo>
                  <a:lnTo>
                    <a:pt x="1" y="17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20"/>
            <p:cNvSpPr/>
            <p:nvPr/>
          </p:nvSpPr>
          <p:spPr>
            <a:xfrm>
              <a:off x="8570220" y="2899376"/>
              <a:ext cx="75491" cy="68963"/>
            </a:xfrm>
            <a:custGeom>
              <a:rect b="b" l="l" r="r" t="t"/>
              <a:pathLst>
                <a:path extrusionOk="0" h="2113" w="2313">
                  <a:moveTo>
                    <a:pt x="1803" y="0"/>
                  </a:moveTo>
                  <a:cubicBezTo>
                    <a:pt x="1322" y="0"/>
                    <a:pt x="1021" y="400"/>
                    <a:pt x="935" y="1090"/>
                  </a:cubicBezTo>
                  <a:cubicBezTo>
                    <a:pt x="919" y="1221"/>
                    <a:pt x="870" y="1336"/>
                    <a:pt x="821" y="1434"/>
                  </a:cubicBezTo>
                  <a:cubicBezTo>
                    <a:pt x="620" y="1760"/>
                    <a:pt x="247" y="1798"/>
                    <a:pt x="82" y="1798"/>
                  </a:cubicBezTo>
                  <a:cubicBezTo>
                    <a:pt x="32" y="1798"/>
                    <a:pt x="1" y="1795"/>
                    <a:pt x="1" y="1795"/>
                  </a:cubicBezTo>
                  <a:lnTo>
                    <a:pt x="1" y="1795"/>
                  </a:lnTo>
                  <a:cubicBezTo>
                    <a:pt x="121" y="1860"/>
                    <a:pt x="695" y="2113"/>
                    <a:pt x="1231" y="2113"/>
                  </a:cubicBezTo>
                  <a:cubicBezTo>
                    <a:pt x="1502" y="2113"/>
                    <a:pt x="1764" y="2048"/>
                    <a:pt x="1952" y="1860"/>
                  </a:cubicBezTo>
                  <a:cubicBezTo>
                    <a:pt x="2066" y="1746"/>
                    <a:pt x="2148" y="1598"/>
                    <a:pt x="2197" y="1434"/>
                  </a:cubicBezTo>
                  <a:cubicBezTo>
                    <a:pt x="2312" y="992"/>
                    <a:pt x="2066" y="565"/>
                    <a:pt x="1952" y="385"/>
                  </a:cubicBezTo>
                  <a:cubicBezTo>
                    <a:pt x="1870" y="270"/>
                    <a:pt x="1886" y="106"/>
                    <a:pt x="2017" y="24"/>
                  </a:cubicBezTo>
                  <a:cubicBezTo>
                    <a:pt x="1942" y="8"/>
                    <a:pt x="1871" y="0"/>
                    <a:pt x="1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20"/>
            <p:cNvSpPr/>
            <p:nvPr/>
          </p:nvSpPr>
          <p:spPr>
            <a:xfrm>
              <a:off x="8438104" y="2854010"/>
              <a:ext cx="96868" cy="63741"/>
            </a:xfrm>
            <a:custGeom>
              <a:rect b="b" l="l" r="r" t="t"/>
              <a:pathLst>
                <a:path extrusionOk="0" h="1953" w="2968">
                  <a:moveTo>
                    <a:pt x="2040" y="1"/>
                  </a:moveTo>
                  <a:cubicBezTo>
                    <a:pt x="332" y="1"/>
                    <a:pt x="295" y="1082"/>
                    <a:pt x="295" y="1365"/>
                  </a:cubicBezTo>
                  <a:cubicBezTo>
                    <a:pt x="295" y="1562"/>
                    <a:pt x="181" y="1726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6" y="1952"/>
                    <a:pt x="1843" y="1306"/>
                    <a:pt x="2049" y="792"/>
                  </a:cubicBezTo>
                  <a:cubicBezTo>
                    <a:pt x="2213" y="415"/>
                    <a:pt x="2557" y="136"/>
                    <a:pt x="2967" y="87"/>
                  </a:cubicBezTo>
                  <a:cubicBezTo>
                    <a:pt x="2613" y="27"/>
                    <a:pt x="2306" y="1"/>
                    <a:pt x="20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20"/>
            <p:cNvSpPr/>
            <p:nvPr/>
          </p:nvSpPr>
          <p:spPr>
            <a:xfrm>
              <a:off x="8400636" y="2853129"/>
              <a:ext cx="47651" cy="37272"/>
            </a:xfrm>
            <a:custGeom>
              <a:rect b="b" l="l" r="r" t="t"/>
              <a:pathLst>
                <a:path extrusionOk="0" h="1142" w="1460">
                  <a:moveTo>
                    <a:pt x="485" y="1"/>
                  </a:moveTo>
                  <a:cubicBezTo>
                    <a:pt x="438" y="1"/>
                    <a:pt x="391" y="11"/>
                    <a:pt x="345" y="32"/>
                  </a:cubicBezTo>
                  <a:cubicBezTo>
                    <a:pt x="99" y="147"/>
                    <a:pt x="1" y="425"/>
                    <a:pt x="99" y="671"/>
                  </a:cubicBezTo>
                  <a:cubicBezTo>
                    <a:pt x="198" y="868"/>
                    <a:pt x="362" y="1032"/>
                    <a:pt x="575" y="1097"/>
                  </a:cubicBezTo>
                  <a:cubicBezTo>
                    <a:pt x="659" y="1127"/>
                    <a:pt x="743" y="1142"/>
                    <a:pt x="825" y="1142"/>
                  </a:cubicBezTo>
                  <a:cubicBezTo>
                    <a:pt x="968" y="1142"/>
                    <a:pt x="1106" y="1098"/>
                    <a:pt x="1230" y="1015"/>
                  </a:cubicBezTo>
                  <a:cubicBezTo>
                    <a:pt x="1378" y="884"/>
                    <a:pt x="1460" y="704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4" y="902"/>
                    <a:pt x="764" y="902"/>
                  </a:cubicBezTo>
                  <a:cubicBezTo>
                    <a:pt x="750" y="902"/>
                    <a:pt x="736" y="902"/>
                    <a:pt x="722" y="901"/>
                  </a:cubicBezTo>
                  <a:cubicBezTo>
                    <a:pt x="148" y="851"/>
                    <a:pt x="66" y="261"/>
                    <a:pt x="345" y="114"/>
                  </a:cubicBezTo>
                  <a:cubicBezTo>
                    <a:pt x="385" y="87"/>
                    <a:pt x="429" y="75"/>
                    <a:pt x="472" y="75"/>
                  </a:cubicBezTo>
                  <a:cubicBezTo>
                    <a:pt x="587" y="75"/>
                    <a:pt x="698" y="163"/>
                    <a:pt x="722" y="294"/>
                  </a:cubicBezTo>
                  <a:cubicBezTo>
                    <a:pt x="733" y="393"/>
                    <a:pt x="648" y="456"/>
                    <a:pt x="595" y="456"/>
                  </a:cubicBezTo>
                  <a:cubicBezTo>
                    <a:pt x="570" y="456"/>
                    <a:pt x="553" y="441"/>
                    <a:pt x="558" y="409"/>
                  </a:cubicBezTo>
                  <a:cubicBezTo>
                    <a:pt x="583" y="335"/>
                    <a:pt x="552" y="270"/>
                    <a:pt x="480" y="270"/>
                  </a:cubicBezTo>
                  <a:cubicBezTo>
                    <a:pt x="456" y="270"/>
                    <a:pt x="427" y="278"/>
                    <a:pt x="394" y="294"/>
                  </a:cubicBezTo>
                  <a:cubicBezTo>
                    <a:pt x="280" y="360"/>
                    <a:pt x="394" y="540"/>
                    <a:pt x="394" y="540"/>
                  </a:cubicBezTo>
                  <a:cubicBezTo>
                    <a:pt x="446" y="578"/>
                    <a:pt x="504" y="595"/>
                    <a:pt x="559" y="595"/>
                  </a:cubicBezTo>
                  <a:cubicBezTo>
                    <a:pt x="696" y="595"/>
                    <a:pt x="820" y="490"/>
                    <a:pt x="820" y="327"/>
                  </a:cubicBezTo>
                  <a:cubicBezTo>
                    <a:pt x="820" y="133"/>
                    <a:pt x="658" y="1"/>
                    <a:pt x="4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20"/>
            <p:cNvSpPr/>
            <p:nvPr/>
          </p:nvSpPr>
          <p:spPr>
            <a:xfrm>
              <a:off x="9169412" y="2900159"/>
              <a:ext cx="39622" cy="110249"/>
            </a:xfrm>
            <a:custGeom>
              <a:rect b="b" l="l" r="r" t="t"/>
              <a:pathLst>
                <a:path extrusionOk="0" h="3378" w="1214">
                  <a:moveTo>
                    <a:pt x="607" y="0"/>
                  </a:moveTo>
                  <a:lnTo>
                    <a:pt x="558" y="328"/>
                  </a:lnTo>
                  <a:cubicBezTo>
                    <a:pt x="525" y="607"/>
                    <a:pt x="443" y="869"/>
                    <a:pt x="295" y="1099"/>
                  </a:cubicBezTo>
                  <a:cubicBezTo>
                    <a:pt x="213" y="1197"/>
                    <a:pt x="148" y="1295"/>
                    <a:pt x="99" y="1410"/>
                  </a:cubicBezTo>
                  <a:cubicBezTo>
                    <a:pt x="0" y="1656"/>
                    <a:pt x="33" y="1951"/>
                    <a:pt x="230" y="2164"/>
                  </a:cubicBezTo>
                  <a:cubicBezTo>
                    <a:pt x="410" y="2426"/>
                    <a:pt x="525" y="2738"/>
                    <a:pt x="574" y="3049"/>
                  </a:cubicBezTo>
                  <a:cubicBezTo>
                    <a:pt x="590" y="3131"/>
                    <a:pt x="590" y="3377"/>
                    <a:pt x="607" y="3377"/>
                  </a:cubicBezTo>
                  <a:cubicBezTo>
                    <a:pt x="607" y="3377"/>
                    <a:pt x="623" y="3131"/>
                    <a:pt x="639" y="3049"/>
                  </a:cubicBezTo>
                  <a:cubicBezTo>
                    <a:pt x="672" y="2738"/>
                    <a:pt x="787" y="2426"/>
                    <a:pt x="984" y="2164"/>
                  </a:cubicBezTo>
                  <a:cubicBezTo>
                    <a:pt x="1164" y="1951"/>
                    <a:pt x="1213" y="1656"/>
                    <a:pt x="1098" y="1410"/>
                  </a:cubicBezTo>
                  <a:cubicBezTo>
                    <a:pt x="1049" y="1295"/>
                    <a:pt x="984" y="1197"/>
                    <a:pt x="918" y="1099"/>
                  </a:cubicBezTo>
                  <a:cubicBezTo>
                    <a:pt x="771" y="869"/>
                    <a:pt x="672" y="607"/>
                    <a:pt x="639" y="328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20"/>
            <p:cNvSpPr/>
            <p:nvPr/>
          </p:nvSpPr>
          <p:spPr>
            <a:xfrm>
              <a:off x="8999599" y="2561121"/>
              <a:ext cx="79962" cy="178592"/>
            </a:xfrm>
            <a:custGeom>
              <a:rect b="b" l="l" r="r" t="t"/>
              <a:pathLst>
                <a:path extrusionOk="0" h="5472" w="2450">
                  <a:moveTo>
                    <a:pt x="1007" y="1"/>
                  </a:moveTo>
                  <a:cubicBezTo>
                    <a:pt x="659" y="1"/>
                    <a:pt x="0" y="565"/>
                    <a:pt x="302" y="2439"/>
                  </a:cubicBezTo>
                  <a:cubicBezTo>
                    <a:pt x="614" y="4471"/>
                    <a:pt x="2187" y="5422"/>
                    <a:pt x="2449" y="5471"/>
                  </a:cubicBezTo>
                  <a:cubicBezTo>
                    <a:pt x="2449" y="5471"/>
                    <a:pt x="925" y="4488"/>
                    <a:pt x="794" y="2816"/>
                  </a:cubicBezTo>
                  <a:cubicBezTo>
                    <a:pt x="663" y="1144"/>
                    <a:pt x="1171" y="1095"/>
                    <a:pt x="1335" y="734"/>
                  </a:cubicBezTo>
                  <a:cubicBezTo>
                    <a:pt x="1482" y="373"/>
                    <a:pt x="1417" y="111"/>
                    <a:pt x="1089" y="13"/>
                  </a:cubicBezTo>
                  <a:cubicBezTo>
                    <a:pt x="1065" y="5"/>
                    <a:pt x="1037" y="1"/>
                    <a:pt x="10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20"/>
            <p:cNvSpPr/>
            <p:nvPr/>
          </p:nvSpPr>
          <p:spPr>
            <a:xfrm>
              <a:off x="8965036" y="2512458"/>
              <a:ext cx="171771" cy="232053"/>
            </a:xfrm>
            <a:custGeom>
              <a:rect b="b" l="l" r="r" t="t"/>
              <a:pathLst>
                <a:path extrusionOk="0" h="7110" w="5263">
                  <a:moveTo>
                    <a:pt x="3582" y="0"/>
                  </a:moveTo>
                  <a:cubicBezTo>
                    <a:pt x="3371" y="0"/>
                    <a:pt x="3173" y="27"/>
                    <a:pt x="3000" y="61"/>
                  </a:cubicBezTo>
                  <a:cubicBezTo>
                    <a:pt x="2574" y="127"/>
                    <a:pt x="2164" y="291"/>
                    <a:pt x="1804" y="553"/>
                  </a:cubicBezTo>
                  <a:cubicBezTo>
                    <a:pt x="1" y="1930"/>
                    <a:pt x="312" y="4290"/>
                    <a:pt x="853" y="5438"/>
                  </a:cubicBezTo>
                  <a:cubicBezTo>
                    <a:pt x="1148" y="6110"/>
                    <a:pt x="1640" y="6683"/>
                    <a:pt x="2263" y="7110"/>
                  </a:cubicBezTo>
                  <a:cubicBezTo>
                    <a:pt x="1673" y="6667"/>
                    <a:pt x="1214" y="6077"/>
                    <a:pt x="935" y="5405"/>
                  </a:cubicBezTo>
                  <a:cubicBezTo>
                    <a:pt x="443" y="4241"/>
                    <a:pt x="197" y="1979"/>
                    <a:pt x="1902" y="684"/>
                  </a:cubicBezTo>
                  <a:cubicBezTo>
                    <a:pt x="2337" y="376"/>
                    <a:pt x="2898" y="183"/>
                    <a:pt x="3411" y="183"/>
                  </a:cubicBezTo>
                  <a:cubicBezTo>
                    <a:pt x="3827" y="183"/>
                    <a:pt x="4212" y="309"/>
                    <a:pt x="4476" y="602"/>
                  </a:cubicBezTo>
                  <a:cubicBezTo>
                    <a:pt x="5121" y="1232"/>
                    <a:pt x="4654" y="2291"/>
                    <a:pt x="3950" y="2291"/>
                  </a:cubicBezTo>
                  <a:cubicBezTo>
                    <a:pt x="3940" y="2291"/>
                    <a:pt x="3929" y="2291"/>
                    <a:pt x="3918" y="2291"/>
                  </a:cubicBezTo>
                  <a:cubicBezTo>
                    <a:pt x="3890" y="2294"/>
                    <a:pt x="3862" y="2296"/>
                    <a:pt x="3833" y="2296"/>
                  </a:cubicBezTo>
                  <a:cubicBezTo>
                    <a:pt x="3581" y="2296"/>
                    <a:pt x="3330" y="2167"/>
                    <a:pt x="3197" y="1946"/>
                  </a:cubicBezTo>
                  <a:cubicBezTo>
                    <a:pt x="3131" y="1832"/>
                    <a:pt x="3115" y="1700"/>
                    <a:pt x="3131" y="1586"/>
                  </a:cubicBezTo>
                  <a:cubicBezTo>
                    <a:pt x="3151" y="1329"/>
                    <a:pt x="3231" y="1251"/>
                    <a:pt x="3283" y="1251"/>
                  </a:cubicBezTo>
                  <a:cubicBezTo>
                    <a:pt x="3318" y="1251"/>
                    <a:pt x="3341" y="1284"/>
                    <a:pt x="3328" y="1323"/>
                  </a:cubicBezTo>
                  <a:cubicBezTo>
                    <a:pt x="3299" y="1555"/>
                    <a:pt x="3475" y="1761"/>
                    <a:pt x="3697" y="1761"/>
                  </a:cubicBezTo>
                  <a:cubicBezTo>
                    <a:pt x="3726" y="1761"/>
                    <a:pt x="3756" y="1757"/>
                    <a:pt x="3787" y="1750"/>
                  </a:cubicBezTo>
                  <a:cubicBezTo>
                    <a:pt x="4197" y="1700"/>
                    <a:pt x="4312" y="1160"/>
                    <a:pt x="3951" y="946"/>
                  </a:cubicBezTo>
                  <a:cubicBezTo>
                    <a:pt x="3854" y="900"/>
                    <a:pt x="3753" y="878"/>
                    <a:pt x="3656" y="878"/>
                  </a:cubicBezTo>
                  <a:cubicBezTo>
                    <a:pt x="3345" y="878"/>
                    <a:pt x="3067" y="1101"/>
                    <a:pt x="3017" y="1438"/>
                  </a:cubicBezTo>
                  <a:cubicBezTo>
                    <a:pt x="2951" y="1766"/>
                    <a:pt x="3115" y="2094"/>
                    <a:pt x="3410" y="2258"/>
                  </a:cubicBezTo>
                  <a:lnTo>
                    <a:pt x="3427" y="2274"/>
                  </a:lnTo>
                  <a:lnTo>
                    <a:pt x="3443" y="2274"/>
                  </a:lnTo>
                  <a:cubicBezTo>
                    <a:pt x="3541" y="2323"/>
                    <a:pt x="3640" y="2356"/>
                    <a:pt x="3754" y="2389"/>
                  </a:cubicBezTo>
                  <a:cubicBezTo>
                    <a:pt x="3850" y="2411"/>
                    <a:pt x="3945" y="2421"/>
                    <a:pt x="4037" y="2421"/>
                  </a:cubicBezTo>
                  <a:cubicBezTo>
                    <a:pt x="4643" y="2421"/>
                    <a:pt x="5158" y="1983"/>
                    <a:pt x="5230" y="1471"/>
                  </a:cubicBezTo>
                  <a:cubicBezTo>
                    <a:pt x="5262" y="1061"/>
                    <a:pt x="5098" y="651"/>
                    <a:pt x="4787" y="389"/>
                  </a:cubicBezTo>
                  <a:cubicBezTo>
                    <a:pt x="4404" y="91"/>
                    <a:pt x="3972" y="0"/>
                    <a:pt x="35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20"/>
            <p:cNvSpPr/>
            <p:nvPr/>
          </p:nvSpPr>
          <p:spPr>
            <a:xfrm>
              <a:off x="9145326" y="2358246"/>
              <a:ext cx="87762" cy="145008"/>
            </a:xfrm>
            <a:custGeom>
              <a:rect b="b" l="l" r="r" t="t"/>
              <a:pathLst>
                <a:path extrusionOk="0" h="4443" w="2689">
                  <a:moveTo>
                    <a:pt x="1345" y="0"/>
                  </a:moveTo>
                  <a:cubicBezTo>
                    <a:pt x="1263" y="164"/>
                    <a:pt x="1148" y="312"/>
                    <a:pt x="1017" y="443"/>
                  </a:cubicBezTo>
                  <a:cubicBezTo>
                    <a:pt x="574" y="852"/>
                    <a:pt x="1" y="1721"/>
                    <a:pt x="738" y="2918"/>
                  </a:cubicBezTo>
                  <a:cubicBezTo>
                    <a:pt x="1017" y="3393"/>
                    <a:pt x="1230" y="3901"/>
                    <a:pt x="1345" y="4442"/>
                  </a:cubicBezTo>
                  <a:cubicBezTo>
                    <a:pt x="1459" y="3901"/>
                    <a:pt x="1673" y="3393"/>
                    <a:pt x="1968" y="2918"/>
                  </a:cubicBezTo>
                  <a:cubicBezTo>
                    <a:pt x="2689" y="1721"/>
                    <a:pt x="2115" y="869"/>
                    <a:pt x="1673" y="443"/>
                  </a:cubicBezTo>
                  <a:cubicBezTo>
                    <a:pt x="1541" y="312"/>
                    <a:pt x="1443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20"/>
            <p:cNvSpPr/>
            <p:nvPr/>
          </p:nvSpPr>
          <p:spPr>
            <a:xfrm>
              <a:off x="8928123" y="2332561"/>
              <a:ext cx="169617" cy="268052"/>
            </a:xfrm>
            <a:custGeom>
              <a:rect b="b" l="l" r="r" t="t"/>
              <a:pathLst>
                <a:path extrusionOk="0" h="8213" w="5197">
                  <a:moveTo>
                    <a:pt x="4115" y="0"/>
                  </a:moveTo>
                  <a:cubicBezTo>
                    <a:pt x="4115" y="1"/>
                    <a:pt x="4180" y="623"/>
                    <a:pt x="3787" y="836"/>
                  </a:cubicBezTo>
                  <a:cubicBezTo>
                    <a:pt x="3394" y="1066"/>
                    <a:pt x="2836" y="1541"/>
                    <a:pt x="3427" y="2066"/>
                  </a:cubicBezTo>
                  <a:cubicBezTo>
                    <a:pt x="4033" y="2574"/>
                    <a:pt x="4197" y="3344"/>
                    <a:pt x="3672" y="4082"/>
                  </a:cubicBezTo>
                  <a:cubicBezTo>
                    <a:pt x="3672" y="4082"/>
                    <a:pt x="3984" y="2967"/>
                    <a:pt x="3246" y="2492"/>
                  </a:cubicBezTo>
                  <a:cubicBezTo>
                    <a:pt x="3037" y="2352"/>
                    <a:pt x="2871" y="2315"/>
                    <a:pt x="2755" y="2315"/>
                  </a:cubicBezTo>
                  <a:cubicBezTo>
                    <a:pt x="2626" y="2315"/>
                    <a:pt x="2558" y="2361"/>
                    <a:pt x="2558" y="2361"/>
                  </a:cubicBezTo>
                  <a:cubicBezTo>
                    <a:pt x="2623" y="2492"/>
                    <a:pt x="2656" y="2639"/>
                    <a:pt x="2673" y="2787"/>
                  </a:cubicBezTo>
                  <a:cubicBezTo>
                    <a:pt x="2689" y="3000"/>
                    <a:pt x="2197" y="3361"/>
                    <a:pt x="2558" y="3754"/>
                  </a:cubicBezTo>
                  <a:cubicBezTo>
                    <a:pt x="2902" y="4147"/>
                    <a:pt x="3131" y="4934"/>
                    <a:pt x="1935" y="5803"/>
                  </a:cubicBezTo>
                  <a:cubicBezTo>
                    <a:pt x="1935" y="5803"/>
                    <a:pt x="2558" y="4442"/>
                    <a:pt x="2197" y="3738"/>
                  </a:cubicBezTo>
                  <a:cubicBezTo>
                    <a:pt x="1837" y="3033"/>
                    <a:pt x="1378" y="3147"/>
                    <a:pt x="968" y="2574"/>
                  </a:cubicBezTo>
                  <a:cubicBezTo>
                    <a:pt x="968" y="2574"/>
                    <a:pt x="1" y="3082"/>
                    <a:pt x="738" y="4246"/>
                  </a:cubicBezTo>
                  <a:cubicBezTo>
                    <a:pt x="1607" y="5590"/>
                    <a:pt x="542" y="7278"/>
                    <a:pt x="1460" y="8212"/>
                  </a:cubicBezTo>
                  <a:cubicBezTo>
                    <a:pt x="1460" y="8212"/>
                    <a:pt x="1410" y="6852"/>
                    <a:pt x="2673" y="5623"/>
                  </a:cubicBezTo>
                  <a:cubicBezTo>
                    <a:pt x="3935" y="4393"/>
                    <a:pt x="5197" y="2869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20"/>
            <p:cNvSpPr/>
            <p:nvPr/>
          </p:nvSpPr>
          <p:spPr>
            <a:xfrm>
              <a:off x="9077374" y="2299401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2" y="279"/>
                    <a:pt x="2279" y="541"/>
                    <a:pt x="1624" y="820"/>
                  </a:cubicBezTo>
                  <a:cubicBezTo>
                    <a:pt x="968" y="1115"/>
                    <a:pt x="1214" y="1934"/>
                    <a:pt x="1279" y="2131"/>
                  </a:cubicBezTo>
                  <a:cubicBezTo>
                    <a:pt x="1344" y="2307"/>
                    <a:pt x="1392" y="2656"/>
                    <a:pt x="1195" y="2656"/>
                  </a:cubicBezTo>
                  <a:cubicBezTo>
                    <a:pt x="1190" y="2656"/>
                    <a:pt x="1186" y="2656"/>
                    <a:pt x="1181" y="2655"/>
                  </a:cubicBezTo>
                  <a:cubicBezTo>
                    <a:pt x="952" y="2623"/>
                    <a:pt x="1001" y="2508"/>
                    <a:pt x="1099" y="1836"/>
                  </a:cubicBezTo>
                  <a:cubicBezTo>
                    <a:pt x="1188" y="1316"/>
                    <a:pt x="845" y="1257"/>
                    <a:pt x="685" y="1257"/>
                  </a:cubicBezTo>
                  <a:cubicBezTo>
                    <a:pt x="638" y="1257"/>
                    <a:pt x="607" y="1262"/>
                    <a:pt x="607" y="1262"/>
                  </a:cubicBezTo>
                  <a:cubicBezTo>
                    <a:pt x="739" y="1426"/>
                    <a:pt x="739" y="1672"/>
                    <a:pt x="591" y="1836"/>
                  </a:cubicBezTo>
                  <a:cubicBezTo>
                    <a:pt x="345" y="2082"/>
                    <a:pt x="50" y="2360"/>
                    <a:pt x="312" y="3114"/>
                  </a:cubicBezTo>
                  <a:cubicBezTo>
                    <a:pt x="575" y="3868"/>
                    <a:pt x="1" y="4524"/>
                    <a:pt x="1" y="4524"/>
                  </a:cubicBezTo>
                  <a:cubicBezTo>
                    <a:pt x="3033" y="2016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20"/>
            <p:cNvSpPr/>
            <p:nvPr/>
          </p:nvSpPr>
          <p:spPr>
            <a:xfrm>
              <a:off x="8881060" y="2579724"/>
              <a:ext cx="117169" cy="139101"/>
            </a:xfrm>
            <a:custGeom>
              <a:rect b="b" l="l" r="r" t="t"/>
              <a:pathLst>
                <a:path extrusionOk="0" h="4262" w="3590">
                  <a:moveTo>
                    <a:pt x="1869" y="0"/>
                  </a:moveTo>
                  <a:lnTo>
                    <a:pt x="1869" y="0"/>
                  </a:lnTo>
                  <a:cubicBezTo>
                    <a:pt x="1869" y="0"/>
                    <a:pt x="2000" y="279"/>
                    <a:pt x="1656" y="525"/>
                  </a:cubicBezTo>
                  <a:cubicBezTo>
                    <a:pt x="1312" y="770"/>
                    <a:pt x="0" y="2426"/>
                    <a:pt x="3590" y="4262"/>
                  </a:cubicBezTo>
                  <a:cubicBezTo>
                    <a:pt x="3590" y="4262"/>
                    <a:pt x="2738" y="3770"/>
                    <a:pt x="2639" y="2475"/>
                  </a:cubicBezTo>
                  <a:cubicBezTo>
                    <a:pt x="2541" y="1180"/>
                    <a:pt x="2820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20"/>
            <p:cNvSpPr/>
            <p:nvPr/>
          </p:nvSpPr>
          <p:spPr>
            <a:xfrm>
              <a:off x="8738760" y="2665104"/>
              <a:ext cx="256824" cy="189330"/>
            </a:xfrm>
            <a:custGeom>
              <a:rect b="b" l="l" r="r" t="t"/>
              <a:pathLst>
                <a:path extrusionOk="0" h="5801" w="7869">
                  <a:moveTo>
                    <a:pt x="4651" y="0"/>
                  </a:moveTo>
                  <a:cubicBezTo>
                    <a:pt x="4509" y="0"/>
                    <a:pt x="4373" y="45"/>
                    <a:pt x="4246" y="138"/>
                  </a:cubicBezTo>
                  <a:cubicBezTo>
                    <a:pt x="3881" y="402"/>
                    <a:pt x="3661" y="608"/>
                    <a:pt x="3474" y="608"/>
                  </a:cubicBezTo>
                  <a:cubicBezTo>
                    <a:pt x="3418" y="608"/>
                    <a:pt x="3365" y="589"/>
                    <a:pt x="3311" y="548"/>
                  </a:cubicBezTo>
                  <a:lnTo>
                    <a:pt x="3311" y="548"/>
                  </a:lnTo>
                  <a:cubicBezTo>
                    <a:pt x="3311" y="548"/>
                    <a:pt x="3000" y="1187"/>
                    <a:pt x="3688" y="1384"/>
                  </a:cubicBezTo>
                  <a:cubicBezTo>
                    <a:pt x="4360" y="1597"/>
                    <a:pt x="4836" y="1728"/>
                    <a:pt x="4737" y="2105"/>
                  </a:cubicBezTo>
                  <a:cubicBezTo>
                    <a:pt x="4639" y="2482"/>
                    <a:pt x="3688" y="2547"/>
                    <a:pt x="2574" y="2711"/>
                  </a:cubicBezTo>
                  <a:cubicBezTo>
                    <a:pt x="1459" y="2875"/>
                    <a:pt x="574" y="3170"/>
                    <a:pt x="607" y="4137"/>
                  </a:cubicBezTo>
                  <a:cubicBezTo>
                    <a:pt x="632" y="4884"/>
                    <a:pt x="491" y="5249"/>
                    <a:pt x="245" y="5249"/>
                  </a:cubicBezTo>
                  <a:cubicBezTo>
                    <a:pt x="172" y="5249"/>
                    <a:pt x="90" y="5217"/>
                    <a:pt x="0" y="5154"/>
                  </a:cubicBezTo>
                  <a:lnTo>
                    <a:pt x="0" y="5154"/>
                  </a:lnTo>
                  <a:cubicBezTo>
                    <a:pt x="0" y="5154"/>
                    <a:pt x="250" y="5800"/>
                    <a:pt x="1203" y="5800"/>
                  </a:cubicBezTo>
                  <a:cubicBezTo>
                    <a:pt x="1395" y="5800"/>
                    <a:pt x="1616" y="5774"/>
                    <a:pt x="1869" y="5711"/>
                  </a:cubicBezTo>
                  <a:cubicBezTo>
                    <a:pt x="3377" y="5334"/>
                    <a:pt x="3557" y="4121"/>
                    <a:pt x="4196" y="3367"/>
                  </a:cubicBezTo>
                  <a:cubicBezTo>
                    <a:pt x="4836" y="2613"/>
                    <a:pt x="5475" y="1990"/>
                    <a:pt x="7868" y="1924"/>
                  </a:cubicBezTo>
                  <a:cubicBezTo>
                    <a:pt x="7868" y="1924"/>
                    <a:pt x="6409" y="1810"/>
                    <a:pt x="5852" y="957"/>
                  </a:cubicBezTo>
                  <a:cubicBezTo>
                    <a:pt x="5456" y="334"/>
                    <a:pt x="5035" y="0"/>
                    <a:pt x="46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20"/>
            <p:cNvSpPr/>
            <p:nvPr/>
          </p:nvSpPr>
          <p:spPr>
            <a:xfrm>
              <a:off x="8869278" y="2743271"/>
              <a:ext cx="250950" cy="205061"/>
            </a:xfrm>
            <a:custGeom>
              <a:rect b="b" l="l" r="r" t="t"/>
              <a:pathLst>
                <a:path extrusionOk="0" h="6283" w="7689">
                  <a:moveTo>
                    <a:pt x="3400" y="1"/>
                  </a:moveTo>
                  <a:cubicBezTo>
                    <a:pt x="3344" y="1"/>
                    <a:pt x="3287" y="2"/>
                    <a:pt x="3230" y="5"/>
                  </a:cubicBezTo>
                  <a:cubicBezTo>
                    <a:pt x="2656" y="5"/>
                    <a:pt x="2115" y="169"/>
                    <a:pt x="1607" y="464"/>
                  </a:cubicBezTo>
                  <a:cubicBezTo>
                    <a:pt x="1443" y="546"/>
                    <a:pt x="1279" y="677"/>
                    <a:pt x="1132" y="808"/>
                  </a:cubicBezTo>
                  <a:cubicBezTo>
                    <a:pt x="1" y="1808"/>
                    <a:pt x="361" y="3873"/>
                    <a:pt x="1705" y="4201"/>
                  </a:cubicBezTo>
                  <a:cubicBezTo>
                    <a:pt x="1847" y="4239"/>
                    <a:pt x="1990" y="4258"/>
                    <a:pt x="2132" y="4258"/>
                  </a:cubicBezTo>
                  <a:cubicBezTo>
                    <a:pt x="2597" y="4258"/>
                    <a:pt x="3043" y="4057"/>
                    <a:pt x="3345" y="3693"/>
                  </a:cubicBezTo>
                  <a:cubicBezTo>
                    <a:pt x="3656" y="3234"/>
                    <a:pt x="3656" y="2644"/>
                    <a:pt x="3345" y="2201"/>
                  </a:cubicBezTo>
                  <a:cubicBezTo>
                    <a:pt x="3133" y="1916"/>
                    <a:pt x="2806" y="1760"/>
                    <a:pt x="2468" y="1760"/>
                  </a:cubicBezTo>
                  <a:cubicBezTo>
                    <a:pt x="2282" y="1760"/>
                    <a:pt x="2093" y="1807"/>
                    <a:pt x="1918" y="1906"/>
                  </a:cubicBezTo>
                  <a:cubicBezTo>
                    <a:pt x="1640" y="2070"/>
                    <a:pt x="1509" y="2398"/>
                    <a:pt x="1607" y="2709"/>
                  </a:cubicBezTo>
                  <a:cubicBezTo>
                    <a:pt x="1640" y="2808"/>
                    <a:pt x="1689" y="2890"/>
                    <a:pt x="1755" y="2955"/>
                  </a:cubicBezTo>
                  <a:cubicBezTo>
                    <a:pt x="1857" y="3058"/>
                    <a:pt x="1997" y="3100"/>
                    <a:pt x="2136" y="3100"/>
                  </a:cubicBezTo>
                  <a:cubicBezTo>
                    <a:pt x="2376" y="3100"/>
                    <a:pt x="2615" y="2974"/>
                    <a:pt x="2656" y="2808"/>
                  </a:cubicBezTo>
                  <a:cubicBezTo>
                    <a:pt x="2715" y="2542"/>
                    <a:pt x="2509" y="2290"/>
                    <a:pt x="2252" y="2290"/>
                  </a:cubicBezTo>
                  <a:cubicBezTo>
                    <a:pt x="2223" y="2290"/>
                    <a:pt x="2194" y="2293"/>
                    <a:pt x="2164" y="2300"/>
                  </a:cubicBezTo>
                  <a:cubicBezTo>
                    <a:pt x="1902" y="2365"/>
                    <a:pt x="1935" y="2513"/>
                    <a:pt x="1837" y="2529"/>
                  </a:cubicBezTo>
                  <a:cubicBezTo>
                    <a:pt x="1738" y="2529"/>
                    <a:pt x="1738" y="2382"/>
                    <a:pt x="1738" y="2382"/>
                  </a:cubicBezTo>
                  <a:cubicBezTo>
                    <a:pt x="1738" y="2185"/>
                    <a:pt x="1853" y="2005"/>
                    <a:pt x="2033" y="1923"/>
                  </a:cubicBezTo>
                  <a:cubicBezTo>
                    <a:pt x="2169" y="1855"/>
                    <a:pt x="2317" y="1822"/>
                    <a:pt x="2464" y="1822"/>
                  </a:cubicBezTo>
                  <a:cubicBezTo>
                    <a:pt x="2778" y="1822"/>
                    <a:pt x="3089" y="1971"/>
                    <a:pt x="3279" y="2250"/>
                  </a:cubicBezTo>
                  <a:cubicBezTo>
                    <a:pt x="3541" y="2677"/>
                    <a:pt x="3541" y="3201"/>
                    <a:pt x="3246" y="3611"/>
                  </a:cubicBezTo>
                  <a:cubicBezTo>
                    <a:pt x="3017" y="3929"/>
                    <a:pt x="2581" y="4119"/>
                    <a:pt x="2136" y="4119"/>
                  </a:cubicBezTo>
                  <a:cubicBezTo>
                    <a:pt x="2008" y="4119"/>
                    <a:pt x="1879" y="4103"/>
                    <a:pt x="1755" y="4070"/>
                  </a:cubicBezTo>
                  <a:cubicBezTo>
                    <a:pt x="542" y="3775"/>
                    <a:pt x="214" y="1841"/>
                    <a:pt x="1263" y="923"/>
                  </a:cubicBezTo>
                  <a:cubicBezTo>
                    <a:pt x="1740" y="476"/>
                    <a:pt x="2321" y="303"/>
                    <a:pt x="2910" y="303"/>
                  </a:cubicBezTo>
                  <a:cubicBezTo>
                    <a:pt x="3616" y="303"/>
                    <a:pt x="4331" y="552"/>
                    <a:pt x="4885" y="874"/>
                  </a:cubicBezTo>
                  <a:cubicBezTo>
                    <a:pt x="5820" y="1398"/>
                    <a:pt x="6557" y="2234"/>
                    <a:pt x="6951" y="3234"/>
                  </a:cubicBezTo>
                  <a:cubicBezTo>
                    <a:pt x="7278" y="4053"/>
                    <a:pt x="7442" y="4906"/>
                    <a:pt x="7459" y="5775"/>
                  </a:cubicBezTo>
                  <a:cubicBezTo>
                    <a:pt x="7459" y="5922"/>
                    <a:pt x="7442" y="6070"/>
                    <a:pt x="7426" y="6217"/>
                  </a:cubicBezTo>
                  <a:lnTo>
                    <a:pt x="7426" y="6283"/>
                  </a:lnTo>
                  <a:cubicBezTo>
                    <a:pt x="7426" y="6250"/>
                    <a:pt x="7426" y="6233"/>
                    <a:pt x="7442" y="6217"/>
                  </a:cubicBezTo>
                  <a:lnTo>
                    <a:pt x="7459" y="6070"/>
                  </a:lnTo>
                  <a:cubicBezTo>
                    <a:pt x="7459" y="6064"/>
                    <a:pt x="7459" y="6059"/>
                    <a:pt x="7459" y="6053"/>
                  </a:cubicBezTo>
                  <a:cubicBezTo>
                    <a:pt x="7688" y="4857"/>
                    <a:pt x="7541" y="3627"/>
                    <a:pt x="7016" y="2529"/>
                  </a:cubicBezTo>
                  <a:cubicBezTo>
                    <a:pt x="6335" y="1104"/>
                    <a:pt x="4997" y="1"/>
                    <a:pt x="34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20"/>
            <p:cNvSpPr/>
            <p:nvPr/>
          </p:nvSpPr>
          <p:spPr>
            <a:xfrm>
              <a:off x="9008444" y="2805902"/>
              <a:ext cx="98924" cy="106594"/>
            </a:xfrm>
            <a:custGeom>
              <a:rect b="b" l="l" r="r" t="t"/>
              <a:pathLst>
                <a:path extrusionOk="0" h="3266" w="3031">
                  <a:moveTo>
                    <a:pt x="715" y="1"/>
                  </a:moveTo>
                  <a:cubicBezTo>
                    <a:pt x="57" y="1"/>
                    <a:pt x="0" y="778"/>
                    <a:pt x="1097" y="954"/>
                  </a:cubicBezTo>
                  <a:cubicBezTo>
                    <a:pt x="2342" y="1167"/>
                    <a:pt x="3031" y="3265"/>
                    <a:pt x="3031" y="3265"/>
                  </a:cubicBezTo>
                  <a:cubicBezTo>
                    <a:pt x="3031" y="3265"/>
                    <a:pt x="2736" y="987"/>
                    <a:pt x="1457" y="249"/>
                  </a:cubicBezTo>
                  <a:cubicBezTo>
                    <a:pt x="1165" y="71"/>
                    <a:pt x="913" y="1"/>
                    <a:pt x="7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20"/>
            <p:cNvSpPr/>
            <p:nvPr/>
          </p:nvSpPr>
          <p:spPr>
            <a:xfrm>
              <a:off x="8809355" y="2797449"/>
              <a:ext cx="170172" cy="146934"/>
            </a:xfrm>
            <a:custGeom>
              <a:rect b="b" l="l" r="r" t="t"/>
              <a:pathLst>
                <a:path extrusionOk="0" h="4502" w="5214">
                  <a:moveTo>
                    <a:pt x="2181" y="0"/>
                  </a:moveTo>
                  <a:lnTo>
                    <a:pt x="2181" y="0"/>
                  </a:lnTo>
                  <a:cubicBezTo>
                    <a:pt x="2017" y="197"/>
                    <a:pt x="1902" y="426"/>
                    <a:pt x="1820" y="672"/>
                  </a:cubicBezTo>
                  <a:cubicBezTo>
                    <a:pt x="1689" y="1082"/>
                    <a:pt x="1132" y="1312"/>
                    <a:pt x="575" y="1689"/>
                  </a:cubicBezTo>
                  <a:cubicBezTo>
                    <a:pt x="1" y="2082"/>
                    <a:pt x="83" y="2688"/>
                    <a:pt x="214" y="3033"/>
                  </a:cubicBezTo>
                  <a:cubicBezTo>
                    <a:pt x="280" y="3262"/>
                    <a:pt x="247" y="3508"/>
                    <a:pt x="132" y="3721"/>
                  </a:cubicBezTo>
                  <a:cubicBezTo>
                    <a:pt x="394" y="3475"/>
                    <a:pt x="722" y="3311"/>
                    <a:pt x="1066" y="3229"/>
                  </a:cubicBezTo>
                  <a:cubicBezTo>
                    <a:pt x="1673" y="3033"/>
                    <a:pt x="1656" y="2754"/>
                    <a:pt x="1640" y="2279"/>
                  </a:cubicBezTo>
                  <a:cubicBezTo>
                    <a:pt x="1640" y="1861"/>
                    <a:pt x="1817" y="1836"/>
                    <a:pt x="1860" y="1836"/>
                  </a:cubicBezTo>
                  <a:cubicBezTo>
                    <a:pt x="1866" y="1836"/>
                    <a:pt x="1869" y="1836"/>
                    <a:pt x="1869" y="1836"/>
                  </a:cubicBezTo>
                  <a:cubicBezTo>
                    <a:pt x="1874" y="1836"/>
                    <a:pt x="1878" y="1836"/>
                    <a:pt x="1882" y="1836"/>
                  </a:cubicBezTo>
                  <a:cubicBezTo>
                    <a:pt x="2163" y="1836"/>
                    <a:pt x="2098" y="2365"/>
                    <a:pt x="2066" y="2656"/>
                  </a:cubicBezTo>
                  <a:cubicBezTo>
                    <a:pt x="1968" y="3197"/>
                    <a:pt x="2115" y="3754"/>
                    <a:pt x="2476" y="4147"/>
                  </a:cubicBezTo>
                  <a:cubicBezTo>
                    <a:pt x="2718" y="4411"/>
                    <a:pt x="3038" y="4501"/>
                    <a:pt x="3358" y="4501"/>
                  </a:cubicBezTo>
                  <a:cubicBezTo>
                    <a:pt x="3754" y="4501"/>
                    <a:pt x="4149" y="4363"/>
                    <a:pt x="4394" y="4246"/>
                  </a:cubicBezTo>
                  <a:cubicBezTo>
                    <a:pt x="4498" y="4200"/>
                    <a:pt x="4610" y="4178"/>
                    <a:pt x="4723" y="4178"/>
                  </a:cubicBezTo>
                  <a:cubicBezTo>
                    <a:pt x="4893" y="4178"/>
                    <a:pt x="5065" y="4229"/>
                    <a:pt x="5213" y="4328"/>
                  </a:cubicBezTo>
                  <a:cubicBezTo>
                    <a:pt x="5082" y="3459"/>
                    <a:pt x="4640" y="3197"/>
                    <a:pt x="4017" y="3131"/>
                  </a:cubicBezTo>
                  <a:cubicBezTo>
                    <a:pt x="3377" y="3065"/>
                    <a:pt x="2542" y="2836"/>
                    <a:pt x="2197" y="1771"/>
                  </a:cubicBezTo>
                  <a:cubicBezTo>
                    <a:pt x="1870" y="689"/>
                    <a:pt x="2181" y="1"/>
                    <a:pt x="21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20"/>
            <p:cNvSpPr/>
            <p:nvPr/>
          </p:nvSpPr>
          <p:spPr>
            <a:xfrm>
              <a:off x="8836118" y="2896406"/>
              <a:ext cx="41743" cy="65308"/>
            </a:xfrm>
            <a:custGeom>
              <a:rect b="b" l="l" r="r" t="t"/>
              <a:pathLst>
                <a:path extrusionOk="0" h="2001" w="1279">
                  <a:moveTo>
                    <a:pt x="951" y="1"/>
                  </a:moveTo>
                  <a:cubicBezTo>
                    <a:pt x="951" y="1"/>
                    <a:pt x="951" y="1"/>
                    <a:pt x="951" y="2"/>
                  </a:cubicBezTo>
                  <a:lnTo>
                    <a:pt x="951" y="2"/>
                  </a:lnTo>
                  <a:cubicBezTo>
                    <a:pt x="951" y="1"/>
                    <a:pt x="951" y="1"/>
                    <a:pt x="951" y="1"/>
                  </a:cubicBezTo>
                  <a:close/>
                  <a:moveTo>
                    <a:pt x="951" y="2"/>
                  </a:moveTo>
                  <a:lnTo>
                    <a:pt x="951" y="2"/>
                  </a:lnTo>
                  <a:cubicBezTo>
                    <a:pt x="950" y="12"/>
                    <a:pt x="926" y="113"/>
                    <a:pt x="509" y="345"/>
                  </a:cubicBezTo>
                  <a:cubicBezTo>
                    <a:pt x="164" y="525"/>
                    <a:pt x="0" y="935"/>
                    <a:pt x="115" y="1296"/>
                  </a:cubicBezTo>
                  <a:cubicBezTo>
                    <a:pt x="148" y="1378"/>
                    <a:pt x="164" y="1443"/>
                    <a:pt x="181" y="1525"/>
                  </a:cubicBezTo>
                  <a:cubicBezTo>
                    <a:pt x="230" y="1771"/>
                    <a:pt x="263" y="2000"/>
                    <a:pt x="263" y="2000"/>
                  </a:cubicBezTo>
                  <a:cubicBezTo>
                    <a:pt x="263" y="2000"/>
                    <a:pt x="263" y="1853"/>
                    <a:pt x="787" y="1558"/>
                  </a:cubicBezTo>
                  <a:cubicBezTo>
                    <a:pt x="804" y="1541"/>
                    <a:pt x="804" y="1541"/>
                    <a:pt x="820" y="1525"/>
                  </a:cubicBezTo>
                  <a:cubicBezTo>
                    <a:pt x="1279" y="1246"/>
                    <a:pt x="1099" y="837"/>
                    <a:pt x="1017" y="574"/>
                  </a:cubicBezTo>
                  <a:cubicBezTo>
                    <a:pt x="951" y="378"/>
                    <a:pt x="935" y="198"/>
                    <a:pt x="951" y="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20"/>
            <p:cNvSpPr/>
            <p:nvPr/>
          </p:nvSpPr>
          <p:spPr>
            <a:xfrm>
              <a:off x="8650476" y="2615593"/>
              <a:ext cx="225786" cy="159467"/>
            </a:xfrm>
            <a:custGeom>
              <a:rect b="b" l="l" r="r" t="t"/>
              <a:pathLst>
                <a:path extrusionOk="0" h="4886" w="6918">
                  <a:moveTo>
                    <a:pt x="4977" y="0"/>
                  </a:moveTo>
                  <a:cubicBezTo>
                    <a:pt x="4754" y="0"/>
                    <a:pt x="4504" y="54"/>
                    <a:pt x="4230" y="180"/>
                  </a:cubicBezTo>
                  <a:cubicBezTo>
                    <a:pt x="2771" y="835"/>
                    <a:pt x="3033" y="3310"/>
                    <a:pt x="4771" y="3655"/>
                  </a:cubicBezTo>
                  <a:cubicBezTo>
                    <a:pt x="4984" y="3704"/>
                    <a:pt x="5180" y="3736"/>
                    <a:pt x="5344" y="3753"/>
                  </a:cubicBezTo>
                  <a:cubicBezTo>
                    <a:pt x="4885" y="3835"/>
                    <a:pt x="4459" y="3982"/>
                    <a:pt x="4033" y="4195"/>
                  </a:cubicBezTo>
                  <a:cubicBezTo>
                    <a:pt x="3885" y="4261"/>
                    <a:pt x="3656" y="4343"/>
                    <a:pt x="3607" y="4359"/>
                  </a:cubicBezTo>
                  <a:cubicBezTo>
                    <a:pt x="3154" y="4531"/>
                    <a:pt x="2726" y="4607"/>
                    <a:pt x="2340" y="4607"/>
                  </a:cubicBezTo>
                  <a:cubicBezTo>
                    <a:pt x="1509" y="4607"/>
                    <a:pt x="870" y="4256"/>
                    <a:pt x="591" y="3753"/>
                  </a:cubicBezTo>
                  <a:cubicBezTo>
                    <a:pt x="345" y="3359"/>
                    <a:pt x="328" y="2851"/>
                    <a:pt x="558" y="2442"/>
                  </a:cubicBezTo>
                  <a:cubicBezTo>
                    <a:pt x="558" y="2442"/>
                    <a:pt x="558" y="2425"/>
                    <a:pt x="558" y="2425"/>
                  </a:cubicBezTo>
                  <a:cubicBezTo>
                    <a:pt x="772" y="2109"/>
                    <a:pt x="1115" y="1957"/>
                    <a:pt x="1432" y="1957"/>
                  </a:cubicBezTo>
                  <a:cubicBezTo>
                    <a:pt x="1722" y="1957"/>
                    <a:pt x="1990" y="2084"/>
                    <a:pt x="2115" y="2327"/>
                  </a:cubicBezTo>
                  <a:cubicBezTo>
                    <a:pt x="2230" y="2458"/>
                    <a:pt x="2295" y="2622"/>
                    <a:pt x="2295" y="2802"/>
                  </a:cubicBezTo>
                  <a:cubicBezTo>
                    <a:pt x="2295" y="2950"/>
                    <a:pt x="2230" y="3097"/>
                    <a:pt x="2115" y="3212"/>
                  </a:cubicBezTo>
                  <a:cubicBezTo>
                    <a:pt x="2009" y="3309"/>
                    <a:pt x="1951" y="3339"/>
                    <a:pt x="1922" y="3339"/>
                  </a:cubicBezTo>
                  <a:cubicBezTo>
                    <a:pt x="1897" y="3339"/>
                    <a:pt x="1894" y="3317"/>
                    <a:pt x="1902" y="3294"/>
                  </a:cubicBezTo>
                  <a:cubicBezTo>
                    <a:pt x="2018" y="3034"/>
                    <a:pt x="1725" y="2858"/>
                    <a:pt x="1471" y="2858"/>
                  </a:cubicBezTo>
                  <a:cubicBezTo>
                    <a:pt x="1293" y="2858"/>
                    <a:pt x="1135" y="2944"/>
                    <a:pt x="1148" y="3146"/>
                  </a:cubicBezTo>
                  <a:cubicBezTo>
                    <a:pt x="1137" y="3421"/>
                    <a:pt x="1376" y="3548"/>
                    <a:pt x="1629" y="3548"/>
                  </a:cubicBezTo>
                  <a:cubicBezTo>
                    <a:pt x="1753" y="3548"/>
                    <a:pt x="1881" y="3517"/>
                    <a:pt x="1984" y="3458"/>
                  </a:cubicBezTo>
                  <a:lnTo>
                    <a:pt x="2017" y="3425"/>
                  </a:lnTo>
                  <a:cubicBezTo>
                    <a:pt x="2050" y="3409"/>
                    <a:pt x="2066" y="3392"/>
                    <a:pt x="2082" y="3376"/>
                  </a:cubicBezTo>
                  <a:lnTo>
                    <a:pt x="2099" y="3376"/>
                  </a:lnTo>
                  <a:cubicBezTo>
                    <a:pt x="2394" y="3097"/>
                    <a:pt x="2427" y="2622"/>
                    <a:pt x="2181" y="2294"/>
                  </a:cubicBezTo>
                  <a:cubicBezTo>
                    <a:pt x="2043" y="2019"/>
                    <a:pt x="1734" y="1872"/>
                    <a:pt x="1401" y="1872"/>
                  </a:cubicBezTo>
                  <a:cubicBezTo>
                    <a:pt x="1059" y="1872"/>
                    <a:pt x="692" y="2027"/>
                    <a:pt x="460" y="2360"/>
                  </a:cubicBezTo>
                  <a:cubicBezTo>
                    <a:pt x="1" y="2966"/>
                    <a:pt x="132" y="4130"/>
                    <a:pt x="935" y="4589"/>
                  </a:cubicBezTo>
                  <a:cubicBezTo>
                    <a:pt x="1300" y="4787"/>
                    <a:pt x="1722" y="4886"/>
                    <a:pt x="2135" y="4886"/>
                  </a:cubicBezTo>
                  <a:cubicBezTo>
                    <a:pt x="2167" y="4886"/>
                    <a:pt x="2198" y="4885"/>
                    <a:pt x="2230" y="4884"/>
                  </a:cubicBezTo>
                  <a:cubicBezTo>
                    <a:pt x="3131" y="4867"/>
                    <a:pt x="3853" y="4359"/>
                    <a:pt x="5033" y="3999"/>
                  </a:cubicBezTo>
                  <a:cubicBezTo>
                    <a:pt x="5459" y="3900"/>
                    <a:pt x="5902" y="3835"/>
                    <a:pt x="6344" y="3802"/>
                  </a:cubicBezTo>
                  <a:cubicBezTo>
                    <a:pt x="6541" y="3786"/>
                    <a:pt x="6737" y="3720"/>
                    <a:pt x="6918" y="3622"/>
                  </a:cubicBezTo>
                  <a:lnTo>
                    <a:pt x="6918" y="3622"/>
                  </a:lnTo>
                  <a:cubicBezTo>
                    <a:pt x="6918" y="3622"/>
                    <a:pt x="6787" y="3657"/>
                    <a:pt x="6624" y="3657"/>
                  </a:cubicBezTo>
                  <a:cubicBezTo>
                    <a:pt x="6471" y="3657"/>
                    <a:pt x="6291" y="3626"/>
                    <a:pt x="6164" y="3507"/>
                  </a:cubicBezTo>
                  <a:cubicBezTo>
                    <a:pt x="5902" y="3278"/>
                    <a:pt x="5918" y="3376"/>
                    <a:pt x="5623" y="3278"/>
                  </a:cubicBezTo>
                  <a:cubicBezTo>
                    <a:pt x="5459" y="3228"/>
                    <a:pt x="5361" y="3081"/>
                    <a:pt x="5361" y="2917"/>
                  </a:cubicBezTo>
                  <a:cubicBezTo>
                    <a:pt x="5164" y="3081"/>
                    <a:pt x="5131" y="3376"/>
                    <a:pt x="5279" y="3573"/>
                  </a:cubicBezTo>
                  <a:cubicBezTo>
                    <a:pt x="5279" y="3573"/>
                    <a:pt x="4557" y="3573"/>
                    <a:pt x="4377" y="3212"/>
                  </a:cubicBezTo>
                  <a:cubicBezTo>
                    <a:pt x="4213" y="2835"/>
                    <a:pt x="4410" y="2835"/>
                    <a:pt x="4557" y="2753"/>
                  </a:cubicBezTo>
                  <a:cubicBezTo>
                    <a:pt x="4689" y="2671"/>
                    <a:pt x="4738" y="2540"/>
                    <a:pt x="4590" y="2327"/>
                  </a:cubicBezTo>
                  <a:cubicBezTo>
                    <a:pt x="4443" y="2114"/>
                    <a:pt x="4459" y="1753"/>
                    <a:pt x="4738" y="1737"/>
                  </a:cubicBezTo>
                  <a:cubicBezTo>
                    <a:pt x="4658" y="1578"/>
                    <a:pt x="4482" y="1472"/>
                    <a:pt x="4305" y="1472"/>
                  </a:cubicBezTo>
                  <a:cubicBezTo>
                    <a:pt x="4263" y="1472"/>
                    <a:pt x="4221" y="1478"/>
                    <a:pt x="4180" y="1491"/>
                  </a:cubicBezTo>
                  <a:cubicBezTo>
                    <a:pt x="3738" y="1556"/>
                    <a:pt x="3738" y="2163"/>
                    <a:pt x="3738" y="2163"/>
                  </a:cubicBezTo>
                  <a:cubicBezTo>
                    <a:pt x="3738" y="2163"/>
                    <a:pt x="3443" y="1425"/>
                    <a:pt x="3918" y="1048"/>
                  </a:cubicBezTo>
                  <a:cubicBezTo>
                    <a:pt x="4107" y="903"/>
                    <a:pt x="4258" y="848"/>
                    <a:pt x="4375" y="848"/>
                  </a:cubicBezTo>
                  <a:cubicBezTo>
                    <a:pt x="4562" y="848"/>
                    <a:pt x="4665" y="989"/>
                    <a:pt x="4705" y="1130"/>
                  </a:cubicBezTo>
                  <a:cubicBezTo>
                    <a:pt x="4757" y="1300"/>
                    <a:pt x="4861" y="1459"/>
                    <a:pt x="5001" y="1459"/>
                  </a:cubicBezTo>
                  <a:cubicBezTo>
                    <a:pt x="5037" y="1459"/>
                    <a:pt x="5075" y="1449"/>
                    <a:pt x="5115" y="1425"/>
                  </a:cubicBezTo>
                  <a:cubicBezTo>
                    <a:pt x="5255" y="1361"/>
                    <a:pt x="5367" y="1267"/>
                    <a:pt x="5464" y="1267"/>
                  </a:cubicBezTo>
                  <a:cubicBezTo>
                    <a:pt x="5515" y="1267"/>
                    <a:pt x="5562" y="1293"/>
                    <a:pt x="5606" y="1360"/>
                  </a:cubicBezTo>
                  <a:cubicBezTo>
                    <a:pt x="5721" y="1606"/>
                    <a:pt x="5606" y="1917"/>
                    <a:pt x="5344" y="2032"/>
                  </a:cubicBezTo>
                  <a:cubicBezTo>
                    <a:pt x="5344" y="2032"/>
                    <a:pt x="5350" y="2032"/>
                    <a:pt x="5360" y="2032"/>
                  </a:cubicBezTo>
                  <a:cubicBezTo>
                    <a:pt x="5468" y="2032"/>
                    <a:pt x="6079" y="2005"/>
                    <a:pt x="6213" y="1393"/>
                  </a:cubicBezTo>
                  <a:cubicBezTo>
                    <a:pt x="6331" y="843"/>
                    <a:pt x="5863" y="0"/>
                    <a:pt x="49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20"/>
            <p:cNvSpPr/>
            <p:nvPr/>
          </p:nvSpPr>
          <p:spPr>
            <a:xfrm>
              <a:off x="8614118" y="2701136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852" y="1"/>
                  </a:moveTo>
                  <a:cubicBezTo>
                    <a:pt x="852" y="1"/>
                    <a:pt x="0" y="919"/>
                    <a:pt x="557" y="1706"/>
                  </a:cubicBezTo>
                  <a:cubicBezTo>
                    <a:pt x="885" y="2165"/>
                    <a:pt x="1393" y="2460"/>
                    <a:pt x="1951" y="2492"/>
                  </a:cubicBezTo>
                  <a:cubicBezTo>
                    <a:pt x="1885" y="2492"/>
                    <a:pt x="1475" y="2492"/>
                    <a:pt x="1311" y="2705"/>
                  </a:cubicBezTo>
                  <a:cubicBezTo>
                    <a:pt x="1180" y="2886"/>
                    <a:pt x="1131" y="3099"/>
                    <a:pt x="1164" y="3296"/>
                  </a:cubicBezTo>
                  <a:cubicBezTo>
                    <a:pt x="1216" y="3204"/>
                    <a:pt x="1310" y="3154"/>
                    <a:pt x="1412" y="3154"/>
                  </a:cubicBezTo>
                  <a:cubicBezTo>
                    <a:pt x="1438" y="3154"/>
                    <a:pt x="1465" y="3158"/>
                    <a:pt x="1492" y="3164"/>
                  </a:cubicBezTo>
                  <a:cubicBezTo>
                    <a:pt x="1598" y="3200"/>
                    <a:pt x="1757" y="3278"/>
                    <a:pt x="1940" y="3278"/>
                  </a:cubicBezTo>
                  <a:cubicBezTo>
                    <a:pt x="2096" y="3278"/>
                    <a:pt x="2269" y="3222"/>
                    <a:pt x="2442" y="3033"/>
                  </a:cubicBezTo>
                  <a:cubicBezTo>
                    <a:pt x="2836" y="2640"/>
                    <a:pt x="3327" y="2869"/>
                    <a:pt x="4655" y="2148"/>
                  </a:cubicBezTo>
                  <a:lnTo>
                    <a:pt x="4655" y="2148"/>
                  </a:lnTo>
                  <a:cubicBezTo>
                    <a:pt x="4655" y="2148"/>
                    <a:pt x="3932" y="2456"/>
                    <a:pt x="3116" y="2456"/>
                  </a:cubicBezTo>
                  <a:cubicBezTo>
                    <a:pt x="2654" y="2456"/>
                    <a:pt x="2162" y="2358"/>
                    <a:pt x="1754" y="2050"/>
                  </a:cubicBezTo>
                  <a:cubicBezTo>
                    <a:pt x="1115" y="1574"/>
                    <a:pt x="770" y="788"/>
                    <a:pt x="8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20"/>
            <p:cNvSpPr/>
            <p:nvPr/>
          </p:nvSpPr>
          <p:spPr>
            <a:xfrm>
              <a:off x="8815263" y="2458574"/>
              <a:ext cx="144454" cy="205159"/>
            </a:xfrm>
            <a:custGeom>
              <a:rect b="b" l="l" r="r" t="t"/>
              <a:pathLst>
                <a:path extrusionOk="0" h="6286" w="4426">
                  <a:moveTo>
                    <a:pt x="2636" y="0"/>
                  </a:moveTo>
                  <a:cubicBezTo>
                    <a:pt x="2142" y="0"/>
                    <a:pt x="1624" y="206"/>
                    <a:pt x="1279" y="614"/>
                  </a:cubicBezTo>
                  <a:cubicBezTo>
                    <a:pt x="0" y="2253"/>
                    <a:pt x="902" y="4269"/>
                    <a:pt x="1656" y="5122"/>
                  </a:cubicBezTo>
                  <a:cubicBezTo>
                    <a:pt x="2082" y="5630"/>
                    <a:pt x="2639" y="6040"/>
                    <a:pt x="3262" y="6285"/>
                  </a:cubicBezTo>
                  <a:cubicBezTo>
                    <a:pt x="2672" y="6023"/>
                    <a:pt x="2164" y="5630"/>
                    <a:pt x="1770" y="5138"/>
                  </a:cubicBezTo>
                  <a:cubicBezTo>
                    <a:pt x="1492" y="4745"/>
                    <a:pt x="1295" y="4302"/>
                    <a:pt x="1164" y="3860"/>
                  </a:cubicBezTo>
                  <a:cubicBezTo>
                    <a:pt x="1016" y="3319"/>
                    <a:pt x="951" y="2761"/>
                    <a:pt x="1000" y="2220"/>
                  </a:cubicBezTo>
                  <a:cubicBezTo>
                    <a:pt x="1131" y="745"/>
                    <a:pt x="1951" y="188"/>
                    <a:pt x="2705" y="172"/>
                  </a:cubicBezTo>
                  <a:cubicBezTo>
                    <a:pt x="3065" y="172"/>
                    <a:pt x="3393" y="303"/>
                    <a:pt x="3639" y="565"/>
                  </a:cubicBezTo>
                  <a:cubicBezTo>
                    <a:pt x="4278" y="1106"/>
                    <a:pt x="3918" y="2040"/>
                    <a:pt x="3377" y="2270"/>
                  </a:cubicBezTo>
                  <a:cubicBezTo>
                    <a:pt x="3258" y="2337"/>
                    <a:pt x="3131" y="2370"/>
                    <a:pt x="3002" y="2370"/>
                  </a:cubicBezTo>
                  <a:cubicBezTo>
                    <a:pt x="2881" y="2370"/>
                    <a:pt x="2758" y="2341"/>
                    <a:pt x="2639" y="2286"/>
                  </a:cubicBezTo>
                  <a:cubicBezTo>
                    <a:pt x="2475" y="2204"/>
                    <a:pt x="2344" y="2024"/>
                    <a:pt x="2328" y="1827"/>
                  </a:cubicBezTo>
                  <a:cubicBezTo>
                    <a:pt x="2322" y="1741"/>
                    <a:pt x="2343" y="1719"/>
                    <a:pt x="2389" y="1719"/>
                  </a:cubicBezTo>
                  <a:cubicBezTo>
                    <a:pt x="2433" y="1719"/>
                    <a:pt x="2499" y="1740"/>
                    <a:pt x="2584" y="1740"/>
                  </a:cubicBezTo>
                  <a:cubicBezTo>
                    <a:pt x="2643" y="1740"/>
                    <a:pt x="2711" y="1730"/>
                    <a:pt x="2787" y="1696"/>
                  </a:cubicBezTo>
                  <a:cubicBezTo>
                    <a:pt x="3000" y="1565"/>
                    <a:pt x="3033" y="1286"/>
                    <a:pt x="2869" y="1122"/>
                  </a:cubicBezTo>
                  <a:cubicBezTo>
                    <a:pt x="2801" y="1054"/>
                    <a:pt x="2702" y="1016"/>
                    <a:pt x="2599" y="1016"/>
                  </a:cubicBezTo>
                  <a:cubicBezTo>
                    <a:pt x="2404" y="1016"/>
                    <a:pt x="2196" y="1155"/>
                    <a:pt x="2164" y="1499"/>
                  </a:cubicBezTo>
                  <a:cubicBezTo>
                    <a:pt x="2131" y="1729"/>
                    <a:pt x="2197" y="1975"/>
                    <a:pt x="2361" y="2155"/>
                  </a:cubicBezTo>
                  <a:cubicBezTo>
                    <a:pt x="2377" y="2171"/>
                    <a:pt x="2410" y="2188"/>
                    <a:pt x="2426" y="2220"/>
                  </a:cubicBezTo>
                  <a:lnTo>
                    <a:pt x="2475" y="2270"/>
                  </a:lnTo>
                  <a:lnTo>
                    <a:pt x="2524" y="2302"/>
                  </a:lnTo>
                  <a:lnTo>
                    <a:pt x="2574" y="2319"/>
                  </a:lnTo>
                  <a:lnTo>
                    <a:pt x="2606" y="2352"/>
                  </a:lnTo>
                  <a:cubicBezTo>
                    <a:pt x="2729" y="2409"/>
                    <a:pt x="2865" y="2438"/>
                    <a:pt x="3002" y="2438"/>
                  </a:cubicBezTo>
                  <a:cubicBezTo>
                    <a:pt x="3139" y="2438"/>
                    <a:pt x="3278" y="2409"/>
                    <a:pt x="3410" y="2352"/>
                  </a:cubicBezTo>
                  <a:cubicBezTo>
                    <a:pt x="4000" y="2139"/>
                    <a:pt x="4426" y="1089"/>
                    <a:pt x="3721" y="450"/>
                  </a:cubicBezTo>
                  <a:cubicBezTo>
                    <a:pt x="3457" y="149"/>
                    <a:pt x="3056" y="0"/>
                    <a:pt x="2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20"/>
            <p:cNvSpPr/>
            <p:nvPr/>
          </p:nvSpPr>
          <p:spPr>
            <a:xfrm>
              <a:off x="8249263" y="2853129"/>
              <a:ext cx="47096" cy="36913"/>
            </a:xfrm>
            <a:custGeom>
              <a:rect b="b" l="l" r="r" t="t"/>
              <a:pathLst>
                <a:path extrusionOk="0" h="1131" w="1443">
                  <a:moveTo>
                    <a:pt x="968" y="1"/>
                  </a:moveTo>
                  <a:cubicBezTo>
                    <a:pt x="791" y="1"/>
                    <a:pt x="636" y="133"/>
                    <a:pt x="623" y="327"/>
                  </a:cubicBezTo>
                  <a:cubicBezTo>
                    <a:pt x="623" y="486"/>
                    <a:pt x="749" y="590"/>
                    <a:pt x="886" y="590"/>
                  </a:cubicBezTo>
                  <a:cubicBezTo>
                    <a:pt x="947" y="590"/>
                    <a:pt x="1010" y="569"/>
                    <a:pt x="1066" y="524"/>
                  </a:cubicBezTo>
                  <a:cubicBezTo>
                    <a:pt x="1066" y="524"/>
                    <a:pt x="1164" y="360"/>
                    <a:pt x="1066" y="294"/>
                  </a:cubicBezTo>
                  <a:cubicBezTo>
                    <a:pt x="1037" y="278"/>
                    <a:pt x="1010" y="270"/>
                    <a:pt x="987" y="270"/>
                  </a:cubicBezTo>
                  <a:cubicBezTo>
                    <a:pt x="916" y="270"/>
                    <a:pt x="873" y="335"/>
                    <a:pt x="885" y="409"/>
                  </a:cubicBezTo>
                  <a:cubicBezTo>
                    <a:pt x="896" y="440"/>
                    <a:pt x="881" y="455"/>
                    <a:pt x="857" y="455"/>
                  </a:cubicBezTo>
                  <a:cubicBezTo>
                    <a:pt x="807" y="455"/>
                    <a:pt x="715" y="389"/>
                    <a:pt x="738" y="278"/>
                  </a:cubicBezTo>
                  <a:cubicBezTo>
                    <a:pt x="749" y="150"/>
                    <a:pt x="851" y="72"/>
                    <a:pt x="968" y="72"/>
                  </a:cubicBezTo>
                  <a:cubicBezTo>
                    <a:pt x="1016" y="72"/>
                    <a:pt x="1067" y="85"/>
                    <a:pt x="1115" y="114"/>
                  </a:cubicBezTo>
                  <a:cubicBezTo>
                    <a:pt x="1377" y="261"/>
                    <a:pt x="1295" y="851"/>
                    <a:pt x="721" y="901"/>
                  </a:cubicBezTo>
                  <a:cubicBezTo>
                    <a:pt x="707" y="902"/>
                    <a:pt x="693" y="902"/>
                    <a:pt x="680" y="902"/>
                  </a:cubicBezTo>
                  <a:cubicBezTo>
                    <a:pt x="319" y="902"/>
                    <a:pt x="0" y="507"/>
                    <a:pt x="0" y="507"/>
                  </a:cubicBezTo>
                  <a:lnTo>
                    <a:pt x="0" y="507"/>
                  </a:lnTo>
                  <a:cubicBezTo>
                    <a:pt x="0" y="704"/>
                    <a:pt x="82" y="884"/>
                    <a:pt x="213" y="1015"/>
                  </a:cubicBezTo>
                  <a:cubicBezTo>
                    <a:pt x="331" y="1094"/>
                    <a:pt x="466" y="1131"/>
                    <a:pt x="601" y="1131"/>
                  </a:cubicBezTo>
                  <a:cubicBezTo>
                    <a:pt x="692" y="1131"/>
                    <a:pt x="783" y="1114"/>
                    <a:pt x="869" y="1081"/>
                  </a:cubicBezTo>
                  <a:cubicBezTo>
                    <a:pt x="1082" y="1032"/>
                    <a:pt x="1262" y="868"/>
                    <a:pt x="1344" y="671"/>
                  </a:cubicBezTo>
                  <a:cubicBezTo>
                    <a:pt x="1443" y="425"/>
                    <a:pt x="1344" y="147"/>
                    <a:pt x="1115" y="32"/>
                  </a:cubicBezTo>
                  <a:cubicBezTo>
                    <a:pt x="1066" y="11"/>
                    <a:pt x="1016" y="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20"/>
            <p:cNvSpPr/>
            <p:nvPr/>
          </p:nvSpPr>
          <p:spPr>
            <a:xfrm>
              <a:off x="8347143" y="4048314"/>
              <a:ext cx="296414" cy="205975"/>
            </a:xfrm>
            <a:custGeom>
              <a:rect b="b" l="l" r="r" t="t"/>
              <a:pathLst>
                <a:path extrusionOk="0" h="6311" w="9082">
                  <a:moveTo>
                    <a:pt x="7070" y="0"/>
                  </a:moveTo>
                  <a:cubicBezTo>
                    <a:pt x="6617" y="0"/>
                    <a:pt x="6189" y="159"/>
                    <a:pt x="5918" y="489"/>
                  </a:cubicBezTo>
                  <a:cubicBezTo>
                    <a:pt x="5541" y="899"/>
                    <a:pt x="5492" y="1538"/>
                    <a:pt x="5820" y="1997"/>
                  </a:cubicBezTo>
                  <a:cubicBezTo>
                    <a:pt x="5902" y="2128"/>
                    <a:pt x="6033" y="2243"/>
                    <a:pt x="6197" y="2308"/>
                  </a:cubicBezTo>
                  <a:lnTo>
                    <a:pt x="6213" y="2325"/>
                  </a:lnTo>
                  <a:lnTo>
                    <a:pt x="6295" y="2341"/>
                  </a:lnTo>
                  <a:cubicBezTo>
                    <a:pt x="6328" y="2357"/>
                    <a:pt x="6361" y="2357"/>
                    <a:pt x="6393" y="2374"/>
                  </a:cubicBezTo>
                  <a:cubicBezTo>
                    <a:pt x="6457" y="2389"/>
                    <a:pt x="6521" y="2396"/>
                    <a:pt x="6585" y="2396"/>
                  </a:cubicBezTo>
                  <a:cubicBezTo>
                    <a:pt x="6802" y="2396"/>
                    <a:pt x="7016" y="2313"/>
                    <a:pt x="7180" y="2161"/>
                  </a:cubicBezTo>
                  <a:cubicBezTo>
                    <a:pt x="7575" y="1750"/>
                    <a:pt x="7294" y="1199"/>
                    <a:pt x="6951" y="1199"/>
                  </a:cubicBezTo>
                  <a:cubicBezTo>
                    <a:pt x="6924" y="1199"/>
                    <a:pt x="6896" y="1203"/>
                    <a:pt x="6869" y="1210"/>
                  </a:cubicBezTo>
                  <a:cubicBezTo>
                    <a:pt x="6557" y="1308"/>
                    <a:pt x="6492" y="1718"/>
                    <a:pt x="6721" y="1849"/>
                  </a:cubicBezTo>
                  <a:cubicBezTo>
                    <a:pt x="6772" y="1872"/>
                    <a:pt x="6826" y="1883"/>
                    <a:pt x="6881" y="1883"/>
                  </a:cubicBezTo>
                  <a:cubicBezTo>
                    <a:pt x="6985" y="1883"/>
                    <a:pt x="7088" y="1843"/>
                    <a:pt x="7164" y="1767"/>
                  </a:cubicBezTo>
                  <a:lnTo>
                    <a:pt x="7164" y="1767"/>
                  </a:lnTo>
                  <a:cubicBezTo>
                    <a:pt x="7197" y="1915"/>
                    <a:pt x="7147" y="2062"/>
                    <a:pt x="7016" y="2144"/>
                  </a:cubicBezTo>
                  <a:cubicBezTo>
                    <a:pt x="6871" y="2253"/>
                    <a:pt x="6691" y="2317"/>
                    <a:pt x="6507" y="2317"/>
                  </a:cubicBezTo>
                  <a:cubicBezTo>
                    <a:pt x="6442" y="2317"/>
                    <a:pt x="6376" y="2309"/>
                    <a:pt x="6311" y="2292"/>
                  </a:cubicBezTo>
                  <a:cubicBezTo>
                    <a:pt x="6229" y="2259"/>
                    <a:pt x="6148" y="2226"/>
                    <a:pt x="6066" y="2177"/>
                  </a:cubicBezTo>
                  <a:cubicBezTo>
                    <a:pt x="5557" y="1767"/>
                    <a:pt x="5525" y="1013"/>
                    <a:pt x="5984" y="554"/>
                  </a:cubicBezTo>
                  <a:cubicBezTo>
                    <a:pt x="6239" y="251"/>
                    <a:pt x="6633" y="107"/>
                    <a:pt x="7049" y="107"/>
                  </a:cubicBezTo>
                  <a:cubicBezTo>
                    <a:pt x="7915" y="107"/>
                    <a:pt x="8879" y="731"/>
                    <a:pt x="8901" y="1849"/>
                  </a:cubicBezTo>
                  <a:cubicBezTo>
                    <a:pt x="8918" y="2652"/>
                    <a:pt x="8491" y="3406"/>
                    <a:pt x="7770" y="3783"/>
                  </a:cubicBezTo>
                  <a:lnTo>
                    <a:pt x="7705" y="3816"/>
                  </a:lnTo>
                  <a:cubicBezTo>
                    <a:pt x="7623" y="3849"/>
                    <a:pt x="7524" y="3865"/>
                    <a:pt x="7442" y="3898"/>
                  </a:cubicBezTo>
                  <a:cubicBezTo>
                    <a:pt x="7218" y="3950"/>
                    <a:pt x="6994" y="3972"/>
                    <a:pt x="6771" y="3972"/>
                  </a:cubicBezTo>
                  <a:cubicBezTo>
                    <a:pt x="5188" y="3972"/>
                    <a:pt x="3657" y="2835"/>
                    <a:pt x="2318" y="2835"/>
                  </a:cubicBezTo>
                  <a:cubicBezTo>
                    <a:pt x="2166" y="2835"/>
                    <a:pt x="2016" y="2849"/>
                    <a:pt x="1869" y="2882"/>
                  </a:cubicBezTo>
                  <a:cubicBezTo>
                    <a:pt x="624" y="3161"/>
                    <a:pt x="247" y="4046"/>
                    <a:pt x="148" y="4587"/>
                  </a:cubicBezTo>
                  <a:cubicBezTo>
                    <a:pt x="1" y="5128"/>
                    <a:pt x="115" y="5734"/>
                    <a:pt x="558" y="6062"/>
                  </a:cubicBezTo>
                  <a:cubicBezTo>
                    <a:pt x="785" y="6232"/>
                    <a:pt x="1058" y="6310"/>
                    <a:pt x="1324" y="6310"/>
                  </a:cubicBezTo>
                  <a:cubicBezTo>
                    <a:pt x="1749" y="6310"/>
                    <a:pt x="2157" y="6110"/>
                    <a:pt x="2328" y="5767"/>
                  </a:cubicBezTo>
                  <a:cubicBezTo>
                    <a:pt x="2656" y="5226"/>
                    <a:pt x="2361" y="4521"/>
                    <a:pt x="1869" y="4390"/>
                  </a:cubicBezTo>
                  <a:cubicBezTo>
                    <a:pt x="1771" y="4351"/>
                    <a:pt x="1671" y="4332"/>
                    <a:pt x="1572" y="4332"/>
                  </a:cubicBezTo>
                  <a:cubicBezTo>
                    <a:pt x="1258" y="4332"/>
                    <a:pt x="965" y="4521"/>
                    <a:pt x="853" y="4832"/>
                  </a:cubicBezTo>
                  <a:cubicBezTo>
                    <a:pt x="804" y="4964"/>
                    <a:pt x="804" y="5095"/>
                    <a:pt x="820" y="5226"/>
                  </a:cubicBezTo>
                  <a:lnTo>
                    <a:pt x="837" y="5275"/>
                  </a:lnTo>
                  <a:cubicBezTo>
                    <a:pt x="837" y="5275"/>
                    <a:pt x="837" y="5291"/>
                    <a:pt x="837" y="5291"/>
                  </a:cubicBezTo>
                  <a:cubicBezTo>
                    <a:pt x="911" y="5526"/>
                    <a:pt x="1124" y="5667"/>
                    <a:pt x="1343" y="5667"/>
                  </a:cubicBezTo>
                  <a:cubicBezTo>
                    <a:pt x="1416" y="5667"/>
                    <a:pt x="1489" y="5652"/>
                    <a:pt x="1558" y="5619"/>
                  </a:cubicBezTo>
                  <a:cubicBezTo>
                    <a:pt x="1909" y="5476"/>
                    <a:pt x="1794" y="4913"/>
                    <a:pt x="1440" y="4913"/>
                  </a:cubicBezTo>
                  <a:cubicBezTo>
                    <a:pt x="1431" y="4913"/>
                    <a:pt x="1421" y="4914"/>
                    <a:pt x="1410" y="4914"/>
                  </a:cubicBezTo>
                  <a:cubicBezTo>
                    <a:pt x="1050" y="4964"/>
                    <a:pt x="1099" y="5324"/>
                    <a:pt x="1050" y="5373"/>
                  </a:cubicBezTo>
                  <a:cubicBezTo>
                    <a:pt x="1039" y="5387"/>
                    <a:pt x="1027" y="5393"/>
                    <a:pt x="1015" y="5393"/>
                  </a:cubicBezTo>
                  <a:cubicBezTo>
                    <a:pt x="969" y="5393"/>
                    <a:pt x="915" y="5314"/>
                    <a:pt x="902" y="5275"/>
                  </a:cubicBezTo>
                  <a:cubicBezTo>
                    <a:pt x="820" y="5095"/>
                    <a:pt x="837" y="4882"/>
                    <a:pt x="935" y="4701"/>
                  </a:cubicBezTo>
                  <a:cubicBezTo>
                    <a:pt x="1073" y="4506"/>
                    <a:pt x="1300" y="4391"/>
                    <a:pt x="1537" y="4391"/>
                  </a:cubicBezTo>
                  <a:cubicBezTo>
                    <a:pt x="1637" y="4391"/>
                    <a:pt x="1739" y="4412"/>
                    <a:pt x="1837" y="4455"/>
                  </a:cubicBezTo>
                  <a:cubicBezTo>
                    <a:pt x="2296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8"/>
                    <a:pt x="607" y="5980"/>
                  </a:cubicBezTo>
                  <a:cubicBezTo>
                    <a:pt x="66" y="5570"/>
                    <a:pt x="115" y="4636"/>
                    <a:pt x="542" y="4062"/>
                  </a:cubicBezTo>
                  <a:cubicBezTo>
                    <a:pt x="910" y="3583"/>
                    <a:pt x="1491" y="3343"/>
                    <a:pt x="2098" y="3343"/>
                  </a:cubicBezTo>
                  <a:cubicBezTo>
                    <a:pt x="2300" y="3343"/>
                    <a:pt x="2505" y="3370"/>
                    <a:pt x="2705" y="3423"/>
                  </a:cubicBezTo>
                  <a:cubicBezTo>
                    <a:pt x="3525" y="3620"/>
                    <a:pt x="4344" y="3947"/>
                    <a:pt x="5230" y="4193"/>
                  </a:cubicBezTo>
                  <a:cubicBezTo>
                    <a:pt x="5550" y="4253"/>
                    <a:pt x="5879" y="4286"/>
                    <a:pt x="6206" y="4286"/>
                  </a:cubicBezTo>
                  <a:cubicBezTo>
                    <a:pt x="6782" y="4286"/>
                    <a:pt x="7350" y="4182"/>
                    <a:pt x="7852" y="3931"/>
                  </a:cubicBezTo>
                  <a:cubicBezTo>
                    <a:pt x="8623" y="3521"/>
                    <a:pt x="9082" y="2718"/>
                    <a:pt x="9049" y="1849"/>
                  </a:cubicBezTo>
                  <a:cubicBezTo>
                    <a:pt x="9016" y="653"/>
                    <a:pt x="7990" y="0"/>
                    <a:pt x="70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20"/>
            <p:cNvSpPr/>
            <p:nvPr/>
          </p:nvSpPr>
          <p:spPr>
            <a:xfrm>
              <a:off x="8248186" y="4225797"/>
              <a:ext cx="201178" cy="201732"/>
            </a:xfrm>
            <a:custGeom>
              <a:rect b="b" l="l" r="r" t="t"/>
              <a:pathLst>
                <a:path extrusionOk="0" h="6181" w="6164">
                  <a:moveTo>
                    <a:pt x="3082" y="1"/>
                  </a:moveTo>
                  <a:cubicBezTo>
                    <a:pt x="3033" y="116"/>
                    <a:pt x="3016" y="230"/>
                    <a:pt x="3000" y="362"/>
                  </a:cubicBezTo>
                  <a:cubicBezTo>
                    <a:pt x="3000" y="362"/>
                    <a:pt x="2918" y="1263"/>
                    <a:pt x="2033" y="1378"/>
                  </a:cubicBezTo>
                  <a:cubicBezTo>
                    <a:pt x="1164" y="1509"/>
                    <a:pt x="590" y="1624"/>
                    <a:pt x="558" y="2296"/>
                  </a:cubicBezTo>
                  <a:cubicBezTo>
                    <a:pt x="528" y="2896"/>
                    <a:pt x="333" y="3222"/>
                    <a:pt x="73" y="3222"/>
                  </a:cubicBezTo>
                  <a:cubicBezTo>
                    <a:pt x="49" y="3222"/>
                    <a:pt x="25" y="3219"/>
                    <a:pt x="0" y="3214"/>
                  </a:cubicBezTo>
                  <a:lnTo>
                    <a:pt x="0" y="3214"/>
                  </a:lnTo>
                  <a:cubicBezTo>
                    <a:pt x="0" y="3214"/>
                    <a:pt x="366" y="3762"/>
                    <a:pt x="973" y="3762"/>
                  </a:cubicBezTo>
                  <a:cubicBezTo>
                    <a:pt x="1093" y="3762"/>
                    <a:pt x="1223" y="3740"/>
                    <a:pt x="1361" y="3689"/>
                  </a:cubicBezTo>
                  <a:cubicBezTo>
                    <a:pt x="2180" y="3361"/>
                    <a:pt x="2115" y="2820"/>
                    <a:pt x="2131" y="2656"/>
                  </a:cubicBezTo>
                  <a:cubicBezTo>
                    <a:pt x="2147" y="2518"/>
                    <a:pt x="2205" y="2309"/>
                    <a:pt x="2346" y="2309"/>
                  </a:cubicBezTo>
                  <a:cubicBezTo>
                    <a:pt x="2356" y="2309"/>
                    <a:pt x="2366" y="2310"/>
                    <a:pt x="2377" y="2312"/>
                  </a:cubicBezTo>
                  <a:cubicBezTo>
                    <a:pt x="2541" y="2345"/>
                    <a:pt x="2607" y="2656"/>
                    <a:pt x="2377" y="2951"/>
                  </a:cubicBezTo>
                  <a:cubicBezTo>
                    <a:pt x="2033" y="3312"/>
                    <a:pt x="2000" y="3853"/>
                    <a:pt x="2279" y="4263"/>
                  </a:cubicBezTo>
                  <a:cubicBezTo>
                    <a:pt x="2639" y="4820"/>
                    <a:pt x="3082" y="6180"/>
                    <a:pt x="3082" y="6180"/>
                  </a:cubicBezTo>
                  <a:cubicBezTo>
                    <a:pt x="3082" y="6180"/>
                    <a:pt x="3524" y="4804"/>
                    <a:pt x="3885" y="4263"/>
                  </a:cubicBezTo>
                  <a:cubicBezTo>
                    <a:pt x="4180" y="3853"/>
                    <a:pt x="4131" y="3312"/>
                    <a:pt x="3787" y="2951"/>
                  </a:cubicBezTo>
                  <a:cubicBezTo>
                    <a:pt x="3557" y="2656"/>
                    <a:pt x="3623" y="2345"/>
                    <a:pt x="3787" y="2312"/>
                  </a:cubicBezTo>
                  <a:cubicBezTo>
                    <a:pt x="3797" y="2310"/>
                    <a:pt x="3807" y="2309"/>
                    <a:pt x="3817" y="2309"/>
                  </a:cubicBezTo>
                  <a:cubicBezTo>
                    <a:pt x="3945" y="2309"/>
                    <a:pt x="4017" y="2504"/>
                    <a:pt x="4033" y="2656"/>
                  </a:cubicBezTo>
                  <a:cubicBezTo>
                    <a:pt x="4033" y="2820"/>
                    <a:pt x="3983" y="3378"/>
                    <a:pt x="4803" y="3689"/>
                  </a:cubicBezTo>
                  <a:cubicBezTo>
                    <a:pt x="4935" y="3736"/>
                    <a:pt x="5059" y="3756"/>
                    <a:pt x="5175" y="3756"/>
                  </a:cubicBezTo>
                  <a:cubicBezTo>
                    <a:pt x="5782" y="3756"/>
                    <a:pt x="6163" y="3214"/>
                    <a:pt x="6164" y="3214"/>
                  </a:cubicBezTo>
                  <a:lnTo>
                    <a:pt x="6164" y="3214"/>
                  </a:lnTo>
                  <a:cubicBezTo>
                    <a:pt x="6137" y="3219"/>
                    <a:pt x="6112" y="3222"/>
                    <a:pt x="6087" y="3222"/>
                  </a:cubicBezTo>
                  <a:cubicBezTo>
                    <a:pt x="5815" y="3222"/>
                    <a:pt x="5620" y="2896"/>
                    <a:pt x="5590" y="2296"/>
                  </a:cubicBezTo>
                  <a:cubicBezTo>
                    <a:pt x="5557" y="1624"/>
                    <a:pt x="4983" y="1493"/>
                    <a:pt x="4115" y="1378"/>
                  </a:cubicBezTo>
                  <a:cubicBezTo>
                    <a:pt x="3229" y="1263"/>
                    <a:pt x="3147" y="362"/>
                    <a:pt x="3147" y="362"/>
                  </a:cubicBezTo>
                  <a:cubicBezTo>
                    <a:pt x="3131" y="230"/>
                    <a:pt x="3115" y="116"/>
                    <a:pt x="3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20"/>
            <p:cNvSpPr/>
            <p:nvPr/>
          </p:nvSpPr>
          <p:spPr>
            <a:xfrm>
              <a:off x="8382979" y="4165254"/>
              <a:ext cx="210838" cy="120498"/>
            </a:xfrm>
            <a:custGeom>
              <a:rect b="b" l="l" r="r" t="t"/>
              <a:pathLst>
                <a:path extrusionOk="0" h="3692" w="6460">
                  <a:moveTo>
                    <a:pt x="954" y="1"/>
                  </a:moveTo>
                  <a:cubicBezTo>
                    <a:pt x="333" y="1"/>
                    <a:pt x="1" y="266"/>
                    <a:pt x="1" y="266"/>
                  </a:cubicBezTo>
                  <a:cubicBezTo>
                    <a:pt x="238" y="192"/>
                    <a:pt x="455" y="142"/>
                    <a:pt x="670" y="142"/>
                  </a:cubicBezTo>
                  <a:cubicBezTo>
                    <a:pt x="976" y="142"/>
                    <a:pt x="1277" y="242"/>
                    <a:pt x="1624" y="512"/>
                  </a:cubicBezTo>
                  <a:cubicBezTo>
                    <a:pt x="2214" y="954"/>
                    <a:pt x="1853" y="1708"/>
                    <a:pt x="1755" y="2200"/>
                  </a:cubicBezTo>
                  <a:cubicBezTo>
                    <a:pt x="1657" y="2708"/>
                    <a:pt x="2361" y="2921"/>
                    <a:pt x="2738" y="3085"/>
                  </a:cubicBezTo>
                  <a:cubicBezTo>
                    <a:pt x="3099" y="3249"/>
                    <a:pt x="2902" y="3692"/>
                    <a:pt x="2902" y="3692"/>
                  </a:cubicBezTo>
                  <a:cubicBezTo>
                    <a:pt x="4246" y="2872"/>
                    <a:pt x="3378" y="1938"/>
                    <a:pt x="3148" y="1659"/>
                  </a:cubicBezTo>
                  <a:cubicBezTo>
                    <a:pt x="2973" y="1443"/>
                    <a:pt x="3086" y="1216"/>
                    <a:pt x="3269" y="1216"/>
                  </a:cubicBezTo>
                  <a:cubicBezTo>
                    <a:pt x="3308" y="1216"/>
                    <a:pt x="3351" y="1226"/>
                    <a:pt x="3394" y="1249"/>
                  </a:cubicBezTo>
                  <a:cubicBezTo>
                    <a:pt x="3640" y="1381"/>
                    <a:pt x="3263" y="1872"/>
                    <a:pt x="3951" y="2315"/>
                  </a:cubicBezTo>
                  <a:cubicBezTo>
                    <a:pt x="4116" y="2419"/>
                    <a:pt x="4271" y="2459"/>
                    <a:pt x="4411" y="2459"/>
                  </a:cubicBezTo>
                  <a:cubicBezTo>
                    <a:pt x="4842" y="2459"/>
                    <a:pt x="5131" y="2085"/>
                    <a:pt x="5131" y="2085"/>
                  </a:cubicBezTo>
                  <a:lnTo>
                    <a:pt x="5131" y="2085"/>
                  </a:lnTo>
                  <a:cubicBezTo>
                    <a:pt x="5120" y="2086"/>
                    <a:pt x="5109" y="2087"/>
                    <a:pt x="5098" y="2087"/>
                  </a:cubicBezTo>
                  <a:cubicBezTo>
                    <a:pt x="4750" y="2087"/>
                    <a:pt x="4946" y="1573"/>
                    <a:pt x="4787" y="1413"/>
                  </a:cubicBezTo>
                  <a:cubicBezTo>
                    <a:pt x="4703" y="1350"/>
                    <a:pt x="4606" y="1321"/>
                    <a:pt x="4512" y="1321"/>
                  </a:cubicBezTo>
                  <a:cubicBezTo>
                    <a:pt x="4459" y="1321"/>
                    <a:pt x="4408" y="1330"/>
                    <a:pt x="4361" y="1348"/>
                  </a:cubicBezTo>
                  <a:cubicBezTo>
                    <a:pt x="4307" y="1360"/>
                    <a:pt x="4253" y="1367"/>
                    <a:pt x="4205" y="1367"/>
                  </a:cubicBezTo>
                  <a:cubicBezTo>
                    <a:pt x="4066" y="1367"/>
                    <a:pt x="3972" y="1314"/>
                    <a:pt x="4033" y="1217"/>
                  </a:cubicBezTo>
                  <a:cubicBezTo>
                    <a:pt x="4067" y="1175"/>
                    <a:pt x="4103" y="1159"/>
                    <a:pt x="4149" y="1159"/>
                  </a:cubicBezTo>
                  <a:cubicBezTo>
                    <a:pt x="4284" y="1159"/>
                    <a:pt x="4509" y="1295"/>
                    <a:pt x="5033" y="1331"/>
                  </a:cubicBezTo>
                  <a:cubicBezTo>
                    <a:pt x="5061" y="1333"/>
                    <a:pt x="5088" y="1334"/>
                    <a:pt x="5115" y="1334"/>
                  </a:cubicBezTo>
                  <a:cubicBezTo>
                    <a:pt x="5893" y="1334"/>
                    <a:pt x="6459" y="676"/>
                    <a:pt x="6459" y="676"/>
                  </a:cubicBezTo>
                  <a:lnTo>
                    <a:pt x="6459" y="676"/>
                  </a:lnTo>
                  <a:cubicBezTo>
                    <a:pt x="6005" y="932"/>
                    <a:pt x="5521" y="1030"/>
                    <a:pt x="5034" y="1030"/>
                  </a:cubicBezTo>
                  <a:cubicBezTo>
                    <a:pt x="3869" y="1030"/>
                    <a:pt x="2686" y="468"/>
                    <a:pt x="1853" y="168"/>
                  </a:cubicBezTo>
                  <a:cubicBezTo>
                    <a:pt x="1508" y="45"/>
                    <a:pt x="1207" y="1"/>
                    <a:pt x="9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20"/>
            <p:cNvSpPr/>
            <p:nvPr/>
          </p:nvSpPr>
          <p:spPr>
            <a:xfrm>
              <a:off x="8437027" y="4045246"/>
              <a:ext cx="118246" cy="82703"/>
            </a:xfrm>
            <a:custGeom>
              <a:rect b="b" l="l" r="r" t="t"/>
              <a:pathLst>
                <a:path extrusionOk="0" h="2534" w="3623">
                  <a:moveTo>
                    <a:pt x="2529" y="1"/>
                  </a:moveTo>
                  <a:cubicBezTo>
                    <a:pt x="1935" y="1"/>
                    <a:pt x="1246" y="124"/>
                    <a:pt x="869" y="616"/>
                  </a:cubicBezTo>
                  <a:cubicBezTo>
                    <a:pt x="1" y="1763"/>
                    <a:pt x="525" y="2533"/>
                    <a:pt x="525" y="2533"/>
                  </a:cubicBezTo>
                  <a:cubicBezTo>
                    <a:pt x="525" y="2533"/>
                    <a:pt x="361" y="2173"/>
                    <a:pt x="1394" y="2156"/>
                  </a:cubicBezTo>
                  <a:cubicBezTo>
                    <a:pt x="2426" y="2156"/>
                    <a:pt x="2312" y="1501"/>
                    <a:pt x="2263" y="1271"/>
                  </a:cubicBezTo>
                  <a:cubicBezTo>
                    <a:pt x="2181" y="1025"/>
                    <a:pt x="2246" y="747"/>
                    <a:pt x="2426" y="550"/>
                  </a:cubicBezTo>
                  <a:cubicBezTo>
                    <a:pt x="2656" y="206"/>
                    <a:pt x="3623" y="124"/>
                    <a:pt x="3623" y="124"/>
                  </a:cubicBezTo>
                  <a:cubicBezTo>
                    <a:pt x="3623" y="124"/>
                    <a:pt x="3123" y="1"/>
                    <a:pt x="25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20"/>
            <p:cNvSpPr/>
            <p:nvPr/>
          </p:nvSpPr>
          <p:spPr>
            <a:xfrm>
              <a:off x="8527432" y="3957777"/>
              <a:ext cx="73859" cy="87599"/>
            </a:xfrm>
            <a:custGeom>
              <a:rect b="b" l="l" r="r" t="t"/>
              <a:pathLst>
                <a:path extrusionOk="0" h="2684" w="2263">
                  <a:moveTo>
                    <a:pt x="1132" y="1"/>
                  </a:moveTo>
                  <a:cubicBezTo>
                    <a:pt x="1132" y="1"/>
                    <a:pt x="1345" y="542"/>
                    <a:pt x="984" y="739"/>
                  </a:cubicBezTo>
                  <a:cubicBezTo>
                    <a:pt x="624" y="919"/>
                    <a:pt x="1" y="1345"/>
                    <a:pt x="247" y="2017"/>
                  </a:cubicBezTo>
                  <a:cubicBezTo>
                    <a:pt x="490" y="2684"/>
                    <a:pt x="1670" y="2431"/>
                    <a:pt x="2249" y="2603"/>
                  </a:cubicBezTo>
                  <a:lnTo>
                    <a:pt x="2249" y="2603"/>
                  </a:lnTo>
                  <a:cubicBezTo>
                    <a:pt x="2138" y="2553"/>
                    <a:pt x="1399" y="2110"/>
                    <a:pt x="1459" y="1443"/>
                  </a:cubicBezTo>
                  <a:cubicBezTo>
                    <a:pt x="1525" y="706"/>
                    <a:pt x="1427" y="181"/>
                    <a:pt x="1132" y="1"/>
                  </a:cubicBezTo>
                  <a:close/>
                  <a:moveTo>
                    <a:pt x="2249" y="2603"/>
                  </a:moveTo>
                  <a:cubicBezTo>
                    <a:pt x="2256" y="2606"/>
                    <a:pt x="2260" y="2608"/>
                    <a:pt x="2262" y="2608"/>
                  </a:cubicBezTo>
                  <a:cubicBezTo>
                    <a:pt x="2262" y="2608"/>
                    <a:pt x="2263" y="2607"/>
                    <a:pt x="2263" y="2607"/>
                  </a:cubicBezTo>
                  <a:cubicBezTo>
                    <a:pt x="2258" y="2606"/>
                    <a:pt x="2253" y="2604"/>
                    <a:pt x="2249" y="2603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20"/>
            <p:cNvSpPr/>
            <p:nvPr/>
          </p:nvSpPr>
          <p:spPr>
            <a:xfrm>
              <a:off x="8607133" y="3996322"/>
              <a:ext cx="103820" cy="140700"/>
            </a:xfrm>
            <a:custGeom>
              <a:rect b="b" l="l" r="r" t="t"/>
              <a:pathLst>
                <a:path extrusionOk="0" h="4311" w="3181">
                  <a:moveTo>
                    <a:pt x="378" y="0"/>
                  </a:moveTo>
                  <a:lnTo>
                    <a:pt x="378" y="0"/>
                  </a:lnTo>
                  <a:cubicBezTo>
                    <a:pt x="1" y="1344"/>
                    <a:pt x="542" y="1606"/>
                    <a:pt x="1099" y="2475"/>
                  </a:cubicBezTo>
                  <a:cubicBezTo>
                    <a:pt x="1640" y="3344"/>
                    <a:pt x="1050" y="4311"/>
                    <a:pt x="1050" y="4311"/>
                  </a:cubicBezTo>
                  <a:cubicBezTo>
                    <a:pt x="1443" y="4032"/>
                    <a:pt x="1788" y="3360"/>
                    <a:pt x="2492" y="2918"/>
                  </a:cubicBezTo>
                  <a:cubicBezTo>
                    <a:pt x="3181" y="2492"/>
                    <a:pt x="2902" y="1590"/>
                    <a:pt x="2902" y="1590"/>
                  </a:cubicBezTo>
                  <a:lnTo>
                    <a:pt x="2902" y="1590"/>
                  </a:lnTo>
                  <a:cubicBezTo>
                    <a:pt x="2863" y="1695"/>
                    <a:pt x="2761" y="1747"/>
                    <a:pt x="2587" y="1747"/>
                  </a:cubicBezTo>
                  <a:cubicBezTo>
                    <a:pt x="2544" y="1747"/>
                    <a:pt x="2496" y="1744"/>
                    <a:pt x="2443" y="1738"/>
                  </a:cubicBezTo>
                  <a:cubicBezTo>
                    <a:pt x="2414" y="1730"/>
                    <a:pt x="2385" y="1727"/>
                    <a:pt x="2357" y="1727"/>
                  </a:cubicBezTo>
                  <a:cubicBezTo>
                    <a:pt x="2134" y="1727"/>
                    <a:pt x="1961" y="1947"/>
                    <a:pt x="2033" y="2180"/>
                  </a:cubicBezTo>
                  <a:cubicBezTo>
                    <a:pt x="2114" y="2354"/>
                    <a:pt x="1975" y="2518"/>
                    <a:pt x="1814" y="2518"/>
                  </a:cubicBezTo>
                  <a:cubicBezTo>
                    <a:pt x="1778" y="2518"/>
                    <a:pt x="1742" y="2510"/>
                    <a:pt x="1706" y="2492"/>
                  </a:cubicBezTo>
                  <a:cubicBezTo>
                    <a:pt x="1558" y="2426"/>
                    <a:pt x="1558" y="2065"/>
                    <a:pt x="1771" y="1885"/>
                  </a:cubicBezTo>
                  <a:cubicBezTo>
                    <a:pt x="1984" y="1705"/>
                    <a:pt x="2132" y="1311"/>
                    <a:pt x="1952" y="689"/>
                  </a:cubicBezTo>
                  <a:cubicBezTo>
                    <a:pt x="1798" y="202"/>
                    <a:pt x="1325" y="96"/>
                    <a:pt x="1008" y="96"/>
                  </a:cubicBezTo>
                  <a:cubicBezTo>
                    <a:pt x="918" y="96"/>
                    <a:pt x="842" y="104"/>
                    <a:pt x="788" y="115"/>
                  </a:cubicBezTo>
                  <a:cubicBezTo>
                    <a:pt x="757" y="122"/>
                    <a:pt x="725" y="125"/>
                    <a:pt x="694" y="125"/>
                  </a:cubicBezTo>
                  <a:cubicBezTo>
                    <a:pt x="575" y="125"/>
                    <a:pt x="456" y="78"/>
                    <a:pt x="3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20"/>
            <p:cNvSpPr/>
            <p:nvPr/>
          </p:nvSpPr>
          <p:spPr>
            <a:xfrm>
              <a:off x="8616761" y="4052491"/>
              <a:ext cx="33" cy="33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20"/>
            <p:cNvSpPr/>
            <p:nvPr/>
          </p:nvSpPr>
          <p:spPr>
            <a:xfrm>
              <a:off x="8583602" y="3788813"/>
              <a:ext cx="264853" cy="264755"/>
            </a:xfrm>
            <a:custGeom>
              <a:rect b="b" l="l" r="r" t="t"/>
              <a:pathLst>
                <a:path extrusionOk="0" h="8112" w="8115">
                  <a:moveTo>
                    <a:pt x="5777" y="1"/>
                  </a:moveTo>
                  <a:cubicBezTo>
                    <a:pt x="5253" y="1"/>
                    <a:pt x="4736" y="177"/>
                    <a:pt x="4426" y="572"/>
                  </a:cubicBezTo>
                  <a:cubicBezTo>
                    <a:pt x="4131" y="998"/>
                    <a:pt x="4082" y="1572"/>
                    <a:pt x="4312" y="2031"/>
                  </a:cubicBezTo>
                  <a:cubicBezTo>
                    <a:pt x="4521" y="2449"/>
                    <a:pt x="4859" y="2599"/>
                    <a:pt x="5191" y="2599"/>
                  </a:cubicBezTo>
                  <a:cubicBezTo>
                    <a:pt x="5536" y="2599"/>
                    <a:pt x="5874" y="2436"/>
                    <a:pt x="6049" y="2244"/>
                  </a:cubicBezTo>
                  <a:cubicBezTo>
                    <a:pt x="6229" y="2047"/>
                    <a:pt x="6295" y="1769"/>
                    <a:pt x="6246" y="1490"/>
                  </a:cubicBezTo>
                  <a:cubicBezTo>
                    <a:pt x="6197" y="1169"/>
                    <a:pt x="5965" y="1033"/>
                    <a:pt x="5752" y="1033"/>
                  </a:cubicBezTo>
                  <a:cubicBezTo>
                    <a:pt x="5606" y="1033"/>
                    <a:pt x="5470" y="1098"/>
                    <a:pt x="5410" y="1211"/>
                  </a:cubicBezTo>
                  <a:cubicBezTo>
                    <a:pt x="5279" y="1506"/>
                    <a:pt x="5344" y="1851"/>
                    <a:pt x="5754" y="1916"/>
                  </a:cubicBezTo>
                  <a:cubicBezTo>
                    <a:pt x="6098" y="1965"/>
                    <a:pt x="5918" y="2408"/>
                    <a:pt x="5475" y="2506"/>
                  </a:cubicBezTo>
                  <a:cubicBezTo>
                    <a:pt x="5391" y="2532"/>
                    <a:pt x="5305" y="2545"/>
                    <a:pt x="5219" y="2545"/>
                  </a:cubicBezTo>
                  <a:cubicBezTo>
                    <a:pt x="4873" y="2545"/>
                    <a:pt x="4538" y="2340"/>
                    <a:pt x="4394" y="1998"/>
                  </a:cubicBezTo>
                  <a:cubicBezTo>
                    <a:pt x="4197" y="1555"/>
                    <a:pt x="4246" y="1031"/>
                    <a:pt x="4525" y="638"/>
                  </a:cubicBezTo>
                  <a:cubicBezTo>
                    <a:pt x="4795" y="300"/>
                    <a:pt x="5254" y="140"/>
                    <a:pt x="5719" y="140"/>
                  </a:cubicBezTo>
                  <a:cubicBezTo>
                    <a:pt x="5818" y="140"/>
                    <a:pt x="5918" y="148"/>
                    <a:pt x="6016" y="162"/>
                  </a:cubicBezTo>
                  <a:cubicBezTo>
                    <a:pt x="7229" y="293"/>
                    <a:pt x="7934" y="1998"/>
                    <a:pt x="7197" y="3145"/>
                  </a:cubicBezTo>
                  <a:cubicBezTo>
                    <a:pt x="6967" y="3522"/>
                    <a:pt x="6639" y="3817"/>
                    <a:pt x="6246" y="3998"/>
                  </a:cubicBezTo>
                  <a:cubicBezTo>
                    <a:pt x="5849" y="4164"/>
                    <a:pt x="5396" y="4247"/>
                    <a:pt x="4871" y="4247"/>
                  </a:cubicBezTo>
                  <a:cubicBezTo>
                    <a:pt x="4462" y="4247"/>
                    <a:pt x="4010" y="4197"/>
                    <a:pt x="3508" y="4096"/>
                  </a:cubicBezTo>
                  <a:cubicBezTo>
                    <a:pt x="3208" y="4039"/>
                    <a:pt x="2914" y="4010"/>
                    <a:pt x="2632" y="4010"/>
                  </a:cubicBezTo>
                  <a:cubicBezTo>
                    <a:pt x="1298" y="4010"/>
                    <a:pt x="240" y="4655"/>
                    <a:pt x="132" y="5981"/>
                  </a:cubicBezTo>
                  <a:cubicBezTo>
                    <a:pt x="1" y="7571"/>
                    <a:pt x="1050" y="8112"/>
                    <a:pt x="1050" y="8112"/>
                  </a:cubicBezTo>
                  <a:cubicBezTo>
                    <a:pt x="1050" y="8112"/>
                    <a:pt x="1033" y="8079"/>
                    <a:pt x="1017" y="8079"/>
                  </a:cubicBezTo>
                  <a:cubicBezTo>
                    <a:pt x="443" y="7424"/>
                    <a:pt x="607" y="6227"/>
                    <a:pt x="607" y="6227"/>
                  </a:cubicBezTo>
                  <a:cubicBezTo>
                    <a:pt x="689" y="5719"/>
                    <a:pt x="951" y="5244"/>
                    <a:pt x="1345" y="4916"/>
                  </a:cubicBezTo>
                  <a:cubicBezTo>
                    <a:pt x="1926" y="4475"/>
                    <a:pt x="2666" y="4389"/>
                    <a:pt x="3154" y="4389"/>
                  </a:cubicBezTo>
                  <a:cubicBezTo>
                    <a:pt x="3464" y="4389"/>
                    <a:pt x="3672" y="4424"/>
                    <a:pt x="3672" y="4424"/>
                  </a:cubicBezTo>
                  <a:cubicBezTo>
                    <a:pt x="3918" y="4440"/>
                    <a:pt x="4164" y="4457"/>
                    <a:pt x="4377" y="4473"/>
                  </a:cubicBezTo>
                  <a:cubicBezTo>
                    <a:pt x="4466" y="4477"/>
                    <a:pt x="4556" y="4480"/>
                    <a:pt x="4647" y="4480"/>
                  </a:cubicBezTo>
                  <a:cubicBezTo>
                    <a:pt x="5621" y="4480"/>
                    <a:pt x="6729" y="4218"/>
                    <a:pt x="7344" y="3244"/>
                  </a:cubicBezTo>
                  <a:cubicBezTo>
                    <a:pt x="8114" y="1982"/>
                    <a:pt x="7360" y="179"/>
                    <a:pt x="6033" y="15"/>
                  </a:cubicBezTo>
                  <a:cubicBezTo>
                    <a:pt x="5948" y="6"/>
                    <a:pt x="5862" y="1"/>
                    <a:pt x="57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20"/>
            <p:cNvSpPr/>
            <p:nvPr/>
          </p:nvSpPr>
          <p:spPr>
            <a:xfrm>
              <a:off x="8653674" y="3940839"/>
              <a:ext cx="152515" cy="77971"/>
            </a:xfrm>
            <a:custGeom>
              <a:rect b="b" l="l" r="r" t="t"/>
              <a:pathLst>
                <a:path extrusionOk="0" h="2389" w="4673">
                  <a:moveTo>
                    <a:pt x="1092" y="0"/>
                  </a:moveTo>
                  <a:cubicBezTo>
                    <a:pt x="395" y="0"/>
                    <a:pt x="1" y="225"/>
                    <a:pt x="1" y="225"/>
                  </a:cubicBezTo>
                  <a:cubicBezTo>
                    <a:pt x="84" y="210"/>
                    <a:pt x="165" y="202"/>
                    <a:pt x="241" y="202"/>
                  </a:cubicBezTo>
                  <a:cubicBezTo>
                    <a:pt x="732" y="202"/>
                    <a:pt x="1049" y="513"/>
                    <a:pt x="935" y="995"/>
                  </a:cubicBezTo>
                  <a:cubicBezTo>
                    <a:pt x="821" y="1405"/>
                    <a:pt x="968" y="1864"/>
                    <a:pt x="1329" y="2126"/>
                  </a:cubicBezTo>
                  <a:cubicBezTo>
                    <a:pt x="1640" y="2389"/>
                    <a:pt x="2558" y="2389"/>
                    <a:pt x="2558" y="2389"/>
                  </a:cubicBezTo>
                  <a:cubicBezTo>
                    <a:pt x="2296" y="2241"/>
                    <a:pt x="2542" y="1880"/>
                    <a:pt x="2706" y="1438"/>
                  </a:cubicBezTo>
                  <a:cubicBezTo>
                    <a:pt x="2861" y="1033"/>
                    <a:pt x="2439" y="879"/>
                    <a:pt x="2242" y="879"/>
                  </a:cubicBezTo>
                  <a:cubicBezTo>
                    <a:pt x="2232" y="879"/>
                    <a:pt x="2223" y="880"/>
                    <a:pt x="2214" y="881"/>
                  </a:cubicBezTo>
                  <a:cubicBezTo>
                    <a:pt x="2110" y="890"/>
                    <a:pt x="2034" y="910"/>
                    <a:pt x="1963" y="910"/>
                  </a:cubicBezTo>
                  <a:cubicBezTo>
                    <a:pt x="1910" y="910"/>
                    <a:pt x="1860" y="899"/>
                    <a:pt x="1804" y="864"/>
                  </a:cubicBezTo>
                  <a:cubicBezTo>
                    <a:pt x="1698" y="785"/>
                    <a:pt x="1742" y="578"/>
                    <a:pt x="2012" y="578"/>
                  </a:cubicBezTo>
                  <a:cubicBezTo>
                    <a:pt x="2077" y="578"/>
                    <a:pt x="2154" y="590"/>
                    <a:pt x="2247" y="618"/>
                  </a:cubicBezTo>
                  <a:cubicBezTo>
                    <a:pt x="2738" y="766"/>
                    <a:pt x="2591" y="1241"/>
                    <a:pt x="3312" y="1372"/>
                  </a:cubicBezTo>
                  <a:cubicBezTo>
                    <a:pt x="3369" y="1384"/>
                    <a:pt x="3423" y="1389"/>
                    <a:pt x="3474" y="1389"/>
                  </a:cubicBezTo>
                  <a:cubicBezTo>
                    <a:pt x="4075" y="1389"/>
                    <a:pt x="4220" y="642"/>
                    <a:pt x="4296" y="536"/>
                  </a:cubicBezTo>
                  <a:cubicBezTo>
                    <a:pt x="4410" y="389"/>
                    <a:pt x="4541" y="258"/>
                    <a:pt x="4673" y="159"/>
                  </a:cubicBezTo>
                  <a:lnTo>
                    <a:pt x="4673" y="159"/>
                  </a:lnTo>
                  <a:cubicBezTo>
                    <a:pt x="4464" y="273"/>
                    <a:pt x="4092" y="386"/>
                    <a:pt x="3562" y="386"/>
                  </a:cubicBezTo>
                  <a:cubicBezTo>
                    <a:pt x="3175" y="386"/>
                    <a:pt x="2702" y="326"/>
                    <a:pt x="2148" y="159"/>
                  </a:cubicBezTo>
                  <a:cubicBezTo>
                    <a:pt x="1745" y="41"/>
                    <a:pt x="1390" y="0"/>
                    <a:pt x="10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20"/>
            <p:cNvSpPr/>
            <p:nvPr/>
          </p:nvSpPr>
          <p:spPr>
            <a:xfrm>
              <a:off x="8662780" y="3798376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951" y="0"/>
                  </a:moveTo>
                  <a:cubicBezTo>
                    <a:pt x="1509" y="279"/>
                    <a:pt x="1443" y="722"/>
                    <a:pt x="722" y="1344"/>
                  </a:cubicBezTo>
                  <a:cubicBezTo>
                    <a:pt x="1" y="1967"/>
                    <a:pt x="214" y="2426"/>
                    <a:pt x="361" y="2672"/>
                  </a:cubicBezTo>
                  <a:cubicBezTo>
                    <a:pt x="460" y="2803"/>
                    <a:pt x="427" y="3000"/>
                    <a:pt x="296" y="3082"/>
                  </a:cubicBezTo>
                  <a:cubicBezTo>
                    <a:pt x="1394" y="2984"/>
                    <a:pt x="1246" y="2344"/>
                    <a:pt x="1181" y="2148"/>
                  </a:cubicBezTo>
                  <a:cubicBezTo>
                    <a:pt x="1115" y="1951"/>
                    <a:pt x="1148" y="1836"/>
                    <a:pt x="1246" y="1836"/>
                  </a:cubicBezTo>
                  <a:cubicBezTo>
                    <a:pt x="1361" y="1836"/>
                    <a:pt x="1345" y="2066"/>
                    <a:pt x="1345" y="2344"/>
                  </a:cubicBezTo>
                  <a:cubicBezTo>
                    <a:pt x="1328" y="2639"/>
                    <a:pt x="1279" y="3279"/>
                    <a:pt x="2115" y="3344"/>
                  </a:cubicBezTo>
                  <a:cubicBezTo>
                    <a:pt x="2147" y="3347"/>
                    <a:pt x="2177" y="3348"/>
                    <a:pt x="2207" y="3348"/>
                  </a:cubicBezTo>
                  <a:cubicBezTo>
                    <a:pt x="2985" y="3348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2"/>
                    <a:pt x="1574" y="1656"/>
                  </a:cubicBezTo>
                  <a:cubicBezTo>
                    <a:pt x="1378" y="1082"/>
                    <a:pt x="1525" y="427"/>
                    <a:pt x="195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20"/>
            <p:cNvSpPr/>
            <p:nvPr/>
          </p:nvSpPr>
          <p:spPr>
            <a:xfrm>
              <a:off x="8813108" y="3642271"/>
              <a:ext cx="63154" cy="250297"/>
            </a:xfrm>
            <a:custGeom>
              <a:rect b="b" l="l" r="r" t="t"/>
              <a:pathLst>
                <a:path extrusionOk="0" h="7669" w="1935">
                  <a:moveTo>
                    <a:pt x="1293" y="0"/>
                  </a:moveTo>
                  <a:cubicBezTo>
                    <a:pt x="980" y="0"/>
                    <a:pt x="738" y="374"/>
                    <a:pt x="738" y="374"/>
                  </a:cubicBezTo>
                  <a:cubicBezTo>
                    <a:pt x="1" y="1505"/>
                    <a:pt x="820" y="3292"/>
                    <a:pt x="968" y="5177"/>
                  </a:cubicBezTo>
                  <a:cubicBezTo>
                    <a:pt x="1115" y="7045"/>
                    <a:pt x="460" y="7668"/>
                    <a:pt x="460" y="7668"/>
                  </a:cubicBezTo>
                  <a:cubicBezTo>
                    <a:pt x="1164" y="7127"/>
                    <a:pt x="1312" y="5357"/>
                    <a:pt x="1181" y="3997"/>
                  </a:cubicBezTo>
                  <a:cubicBezTo>
                    <a:pt x="1050" y="2636"/>
                    <a:pt x="1066" y="1358"/>
                    <a:pt x="1328" y="1095"/>
                  </a:cubicBezTo>
                  <a:cubicBezTo>
                    <a:pt x="1591" y="833"/>
                    <a:pt x="1935" y="292"/>
                    <a:pt x="1509" y="63"/>
                  </a:cubicBezTo>
                  <a:cubicBezTo>
                    <a:pt x="1435" y="18"/>
                    <a:pt x="1362" y="0"/>
                    <a:pt x="12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20"/>
            <p:cNvSpPr/>
            <p:nvPr/>
          </p:nvSpPr>
          <p:spPr>
            <a:xfrm>
              <a:off x="8753186" y="3609568"/>
              <a:ext cx="279312" cy="332217"/>
            </a:xfrm>
            <a:custGeom>
              <a:rect b="b" l="l" r="r" t="t"/>
              <a:pathLst>
                <a:path extrusionOk="0" h="10179" w="8558">
                  <a:moveTo>
                    <a:pt x="6283" y="0"/>
                  </a:moveTo>
                  <a:cubicBezTo>
                    <a:pt x="6087" y="0"/>
                    <a:pt x="5887" y="21"/>
                    <a:pt x="5689" y="65"/>
                  </a:cubicBezTo>
                  <a:cubicBezTo>
                    <a:pt x="4492" y="327"/>
                    <a:pt x="3738" y="1573"/>
                    <a:pt x="3509" y="2835"/>
                  </a:cubicBezTo>
                  <a:cubicBezTo>
                    <a:pt x="3263" y="4146"/>
                    <a:pt x="3509" y="5376"/>
                    <a:pt x="3459" y="6474"/>
                  </a:cubicBezTo>
                  <a:cubicBezTo>
                    <a:pt x="3509" y="7457"/>
                    <a:pt x="3148" y="8424"/>
                    <a:pt x="2443" y="9129"/>
                  </a:cubicBezTo>
                  <a:cubicBezTo>
                    <a:pt x="1771" y="9752"/>
                    <a:pt x="919" y="10113"/>
                    <a:pt x="1" y="10178"/>
                  </a:cubicBezTo>
                  <a:cubicBezTo>
                    <a:pt x="919" y="10145"/>
                    <a:pt x="1804" y="9801"/>
                    <a:pt x="2509" y="9195"/>
                  </a:cubicBezTo>
                  <a:cubicBezTo>
                    <a:pt x="3246" y="8490"/>
                    <a:pt x="3640" y="7506"/>
                    <a:pt x="3590" y="6474"/>
                  </a:cubicBezTo>
                  <a:cubicBezTo>
                    <a:pt x="3656" y="5359"/>
                    <a:pt x="3427" y="4113"/>
                    <a:pt x="3672" y="2868"/>
                  </a:cubicBezTo>
                  <a:cubicBezTo>
                    <a:pt x="3902" y="1622"/>
                    <a:pt x="4607" y="475"/>
                    <a:pt x="5721" y="212"/>
                  </a:cubicBezTo>
                  <a:cubicBezTo>
                    <a:pt x="5836" y="180"/>
                    <a:pt x="5967" y="147"/>
                    <a:pt x="6098" y="147"/>
                  </a:cubicBezTo>
                  <a:cubicBezTo>
                    <a:pt x="6145" y="143"/>
                    <a:pt x="6191" y="142"/>
                    <a:pt x="6236" y="142"/>
                  </a:cubicBezTo>
                  <a:cubicBezTo>
                    <a:pt x="6643" y="142"/>
                    <a:pt x="7020" y="272"/>
                    <a:pt x="7344" y="507"/>
                  </a:cubicBezTo>
                  <a:cubicBezTo>
                    <a:pt x="8065" y="1081"/>
                    <a:pt x="7967" y="2310"/>
                    <a:pt x="7557" y="2704"/>
                  </a:cubicBezTo>
                  <a:cubicBezTo>
                    <a:pt x="7351" y="2882"/>
                    <a:pt x="7126" y="2955"/>
                    <a:pt x="6928" y="2955"/>
                  </a:cubicBezTo>
                  <a:cubicBezTo>
                    <a:pt x="6670" y="2955"/>
                    <a:pt x="6458" y="2831"/>
                    <a:pt x="6393" y="2655"/>
                  </a:cubicBezTo>
                  <a:lnTo>
                    <a:pt x="6393" y="2655"/>
                  </a:lnTo>
                  <a:cubicBezTo>
                    <a:pt x="6393" y="2655"/>
                    <a:pt x="6427" y="2660"/>
                    <a:pt x="6478" y="2660"/>
                  </a:cubicBezTo>
                  <a:cubicBezTo>
                    <a:pt x="6613" y="2660"/>
                    <a:pt x="6868" y="2625"/>
                    <a:pt x="6951" y="2376"/>
                  </a:cubicBezTo>
                  <a:cubicBezTo>
                    <a:pt x="7065" y="2065"/>
                    <a:pt x="6885" y="1720"/>
                    <a:pt x="6557" y="1671"/>
                  </a:cubicBezTo>
                  <a:cubicBezTo>
                    <a:pt x="6501" y="1655"/>
                    <a:pt x="6446" y="1648"/>
                    <a:pt x="6393" y="1648"/>
                  </a:cubicBezTo>
                  <a:cubicBezTo>
                    <a:pt x="6007" y="1648"/>
                    <a:pt x="5709" y="2036"/>
                    <a:pt x="5852" y="2425"/>
                  </a:cubicBezTo>
                  <a:cubicBezTo>
                    <a:pt x="5942" y="2805"/>
                    <a:pt x="6457" y="3093"/>
                    <a:pt x="7000" y="3093"/>
                  </a:cubicBezTo>
                  <a:cubicBezTo>
                    <a:pt x="7253" y="3093"/>
                    <a:pt x="7513" y="3030"/>
                    <a:pt x="7737" y="2884"/>
                  </a:cubicBezTo>
                  <a:cubicBezTo>
                    <a:pt x="8147" y="2671"/>
                    <a:pt x="8557" y="1966"/>
                    <a:pt x="8262" y="1163"/>
                  </a:cubicBezTo>
                  <a:cubicBezTo>
                    <a:pt x="8033" y="449"/>
                    <a:pt x="7194" y="0"/>
                    <a:pt x="62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20"/>
            <p:cNvSpPr/>
            <p:nvPr/>
          </p:nvSpPr>
          <p:spPr>
            <a:xfrm>
              <a:off x="8885857" y="3655815"/>
              <a:ext cx="81365" cy="68865"/>
            </a:xfrm>
            <a:custGeom>
              <a:rect b="b" l="l" r="r" t="t"/>
              <a:pathLst>
                <a:path extrusionOk="0" h="2110" w="2493">
                  <a:moveTo>
                    <a:pt x="686" y="1"/>
                  </a:moveTo>
                  <a:cubicBezTo>
                    <a:pt x="619" y="1"/>
                    <a:pt x="549" y="8"/>
                    <a:pt x="476" y="25"/>
                  </a:cubicBezTo>
                  <a:cubicBezTo>
                    <a:pt x="591" y="107"/>
                    <a:pt x="624" y="271"/>
                    <a:pt x="525" y="385"/>
                  </a:cubicBezTo>
                  <a:cubicBezTo>
                    <a:pt x="378" y="615"/>
                    <a:pt x="1" y="1320"/>
                    <a:pt x="542" y="1860"/>
                  </a:cubicBezTo>
                  <a:cubicBezTo>
                    <a:pt x="727" y="2045"/>
                    <a:pt x="984" y="2109"/>
                    <a:pt x="1251" y="2109"/>
                  </a:cubicBezTo>
                  <a:cubicBezTo>
                    <a:pt x="1790" y="2109"/>
                    <a:pt x="2372" y="1850"/>
                    <a:pt x="2492" y="1795"/>
                  </a:cubicBezTo>
                  <a:lnTo>
                    <a:pt x="2492" y="1795"/>
                  </a:lnTo>
                  <a:cubicBezTo>
                    <a:pt x="2492" y="1795"/>
                    <a:pt x="2460" y="1799"/>
                    <a:pt x="2407" y="1799"/>
                  </a:cubicBezTo>
                  <a:cubicBezTo>
                    <a:pt x="2192" y="1799"/>
                    <a:pt x="1637" y="1735"/>
                    <a:pt x="1558" y="1090"/>
                  </a:cubicBezTo>
                  <a:cubicBezTo>
                    <a:pt x="1472" y="400"/>
                    <a:pt x="1159" y="1"/>
                    <a:pt x="68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20"/>
            <p:cNvSpPr/>
            <p:nvPr/>
          </p:nvSpPr>
          <p:spPr>
            <a:xfrm>
              <a:off x="8889611" y="3660352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344" y="0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49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296" y="5278"/>
                    <a:pt x="476" y="4934"/>
                    <a:pt x="460" y="4574"/>
                  </a:cubicBezTo>
                  <a:cubicBezTo>
                    <a:pt x="444" y="3931"/>
                    <a:pt x="515" y="3202"/>
                    <a:pt x="711" y="3202"/>
                  </a:cubicBezTo>
                  <a:cubicBezTo>
                    <a:pt x="725" y="3202"/>
                    <a:pt x="739" y="3206"/>
                    <a:pt x="755" y="3213"/>
                  </a:cubicBezTo>
                  <a:cubicBezTo>
                    <a:pt x="984" y="3311"/>
                    <a:pt x="804" y="3574"/>
                    <a:pt x="722" y="3721"/>
                  </a:cubicBezTo>
                  <a:cubicBezTo>
                    <a:pt x="623" y="3869"/>
                    <a:pt x="460" y="4541"/>
                    <a:pt x="1181" y="4951"/>
                  </a:cubicBezTo>
                  <a:cubicBezTo>
                    <a:pt x="1181" y="4951"/>
                    <a:pt x="951" y="4426"/>
                    <a:pt x="1345" y="4147"/>
                  </a:cubicBezTo>
                  <a:cubicBezTo>
                    <a:pt x="1754" y="3869"/>
                    <a:pt x="2017" y="3705"/>
                    <a:pt x="1968" y="3115"/>
                  </a:cubicBezTo>
                  <a:cubicBezTo>
                    <a:pt x="1924" y="2611"/>
                    <a:pt x="2260" y="2170"/>
                    <a:pt x="2487" y="2170"/>
                  </a:cubicBezTo>
                  <a:cubicBezTo>
                    <a:pt x="2519" y="2170"/>
                    <a:pt x="2548" y="2179"/>
                    <a:pt x="2574" y="2197"/>
                  </a:cubicBezTo>
                  <a:cubicBezTo>
                    <a:pt x="2803" y="2344"/>
                    <a:pt x="2541" y="2557"/>
                    <a:pt x="2410" y="2607"/>
                  </a:cubicBezTo>
                  <a:cubicBezTo>
                    <a:pt x="2230" y="2721"/>
                    <a:pt x="2197" y="2984"/>
                    <a:pt x="2345" y="3148"/>
                  </a:cubicBezTo>
                  <a:cubicBezTo>
                    <a:pt x="2558" y="3393"/>
                    <a:pt x="2492" y="3705"/>
                    <a:pt x="2213" y="3787"/>
                  </a:cubicBezTo>
                  <a:cubicBezTo>
                    <a:pt x="2213" y="3787"/>
                    <a:pt x="2272" y="3794"/>
                    <a:pt x="2369" y="3794"/>
                  </a:cubicBezTo>
                  <a:cubicBezTo>
                    <a:pt x="2697" y="3794"/>
                    <a:pt x="3470" y="3716"/>
                    <a:pt x="3951" y="3033"/>
                  </a:cubicBezTo>
                  <a:cubicBezTo>
                    <a:pt x="4590" y="2148"/>
                    <a:pt x="4820" y="820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20"/>
            <p:cNvSpPr/>
            <p:nvPr/>
          </p:nvSpPr>
          <p:spPr>
            <a:xfrm>
              <a:off x="9002504" y="3610449"/>
              <a:ext cx="97390" cy="63741"/>
            </a:xfrm>
            <a:custGeom>
              <a:rect b="b" l="l" r="r" t="t"/>
              <a:pathLst>
                <a:path extrusionOk="0" h="1953" w="2984">
                  <a:moveTo>
                    <a:pt x="928" y="1"/>
                  </a:moveTo>
                  <a:cubicBezTo>
                    <a:pt x="661" y="1"/>
                    <a:pt x="354" y="27"/>
                    <a:pt x="0" y="87"/>
                  </a:cubicBezTo>
                  <a:cubicBezTo>
                    <a:pt x="426" y="136"/>
                    <a:pt x="771" y="415"/>
                    <a:pt x="934" y="792"/>
                  </a:cubicBezTo>
                  <a:cubicBezTo>
                    <a:pt x="1140" y="1307"/>
                    <a:pt x="1508" y="1953"/>
                    <a:pt x="2267" y="1953"/>
                  </a:cubicBezTo>
                  <a:cubicBezTo>
                    <a:pt x="2475" y="1953"/>
                    <a:pt x="2712" y="1904"/>
                    <a:pt x="2983" y="1792"/>
                  </a:cubicBezTo>
                  <a:cubicBezTo>
                    <a:pt x="2803" y="1726"/>
                    <a:pt x="2688" y="1562"/>
                    <a:pt x="2688" y="1365"/>
                  </a:cubicBezTo>
                  <a:cubicBezTo>
                    <a:pt x="2688" y="1082"/>
                    <a:pt x="2639" y="1"/>
                    <a:pt x="9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20"/>
            <p:cNvSpPr/>
            <p:nvPr/>
          </p:nvSpPr>
          <p:spPr>
            <a:xfrm>
              <a:off x="9089679" y="3609601"/>
              <a:ext cx="47651" cy="37141"/>
            </a:xfrm>
            <a:custGeom>
              <a:rect b="b" l="l" r="r" t="t"/>
              <a:pathLst>
                <a:path extrusionOk="0" h="1138" w="1460">
                  <a:moveTo>
                    <a:pt x="969" y="0"/>
                  </a:moveTo>
                  <a:cubicBezTo>
                    <a:pt x="791" y="0"/>
                    <a:pt x="637" y="133"/>
                    <a:pt x="624" y="326"/>
                  </a:cubicBezTo>
                  <a:cubicBezTo>
                    <a:pt x="624" y="485"/>
                    <a:pt x="749" y="589"/>
                    <a:pt x="887" y="589"/>
                  </a:cubicBezTo>
                  <a:cubicBezTo>
                    <a:pt x="948" y="589"/>
                    <a:pt x="1011" y="568"/>
                    <a:pt x="1066" y="523"/>
                  </a:cubicBezTo>
                  <a:cubicBezTo>
                    <a:pt x="1066" y="523"/>
                    <a:pt x="1181" y="359"/>
                    <a:pt x="1066" y="293"/>
                  </a:cubicBezTo>
                  <a:cubicBezTo>
                    <a:pt x="1038" y="277"/>
                    <a:pt x="1011" y="270"/>
                    <a:pt x="988" y="270"/>
                  </a:cubicBezTo>
                  <a:cubicBezTo>
                    <a:pt x="918" y="270"/>
                    <a:pt x="878" y="334"/>
                    <a:pt x="902" y="408"/>
                  </a:cubicBezTo>
                  <a:cubicBezTo>
                    <a:pt x="908" y="440"/>
                    <a:pt x="891" y="454"/>
                    <a:pt x="867" y="454"/>
                  </a:cubicBezTo>
                  <a:cubicBezTo>
                    <a:pt x="815" y="454"/>
                    <a:pt x="727" y="388"/>
                    <a:pt x="739" y="277"/>
                  </a:cubicBezTo>
                  <a:cubicBezTo>
                    <a:pt x="750" y="149"/>
                    <a:pt x="860" y="71"/>
                    <a:pt x="976" y="71"/>
                  </a:cubicBezTo>
                  <a:cubicBezTo>
                    <a:pt x="1024" y="71"/>
                    <a:pt x="1072" y="84"/>
                    <a:pt x="1116" y="113"/>
                  </a:cubicBezTo>
                  <a:cubicBezTo>
                    <a:pt x="1394" y="260"/>
                    <a:pt x="1312" y="851"/>
                    <a:pt x="722" y="900"/>
                  </a:cubicBezTo>
                  <a:cubicBezTo>
                    <a:pt x="708" y="901"/>
                    <a:pt x="694" y="902"/>
                    <a:pt x="680" y="902"/>
                  </a:cubicBezTo>
                  <a:cubicBezTo>
                    <a:pt x="320" y="902"/>
                    <a:pt x="1" y="506"/>
                    <a:pt x="1" y="506"/>
                  </a:cubicBezTo>
                  <a:lnTo>
                    <a:pt x="1" y="506"/>
                  </a:lnTo>
                  <a:cubicBezTo>
                    <a:pt x="1" y="703"/>
                    <a:pt x="83" y="883"/>
                    <a:pt x="230" y="1014"/>
                  </a:cubicBezTo>
                  <a:cubicBezTo>
                    <a:pt x="340" y="1094"/>
                    <a:pt x="473" y="1137"/>
                    <a:pt x="608" y="1137"/>
                  </a:cubicBezTo>
                  <a:cubicBezTo>
                    <a:pt x="696" y="1137"/>
                    <a:pt x="786" y="1119"/>
                    <a:pt x="870" y="1080"/>
                  </a:cubicBezTo>
                  <a:cubicBezTo>
                    <a:pt x="1083" y="1031"/>
                    <a:pt x="1263" y="867"/>
                    <a:pt x="1345" y="670"/>
                  </a:cubicBezTo>
                  <a:cubicBezTo>
                    <a:pt x="1460" y="424"/>
                    <a:pt x="1345" y="146"/>
                    <a:pt x="1116" y="31"/>
                  </a:cubicBezTo>
                  <a:cubicBezTo>
                    <a:pt x="1066" y="10"/>
                    <a:pt x="1017" y="0"/>
                    <a:pt x="9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20"/>
            <p:cNvSpPr/>
            <p:nvPr/>
          </p:nvSpPr>
          <p:spPr>
            <a:xfrm>
              <a:off x="8348742" y="3846484"/>
              <a:ext cx="130028" cy="285284"/>
            </a:xfrm>
            <a:custGeom>
              <a:rect b="b" l="l" r="r" t="t"/>
              <a:pathLst>
                <a:path extrusionOk="0" h="8741" w="3984">
                  <a:moveTo>
                    <a:pt x="2072" y="0"/>
                  </a:moveTo>
                  <a:cubicBezTo>
                    <a:pt x="1547" y="0"/>
                    <a:pt x="1034" y="245"/>
                    <a:pt x="706" y="674"/>
                  </a:cubicBezTo>
                  <a:cubicBezTo>
                    <a:pt x="362" y="1182"/>
                    <a:pt x="312" y="1821"/>
                    <a:pt x="575" y="2362"/>
                  </a:cubicBezTo>
                  <a:cubicBezTo>
                    <a:pt x="809" y="2783"/>
                    <a:pt x="1252" y="3021"/>
                    <a:pt x="1707" y="3021"/>
                  </a:cubicBezTo>
                  <a:cubicBezTo>
                    <a:pt x="1889" y="3021"/>
                    <a:pt x="2073" y="2983"/>
                    <a:pt x="2247" y="2903"/>
                  </a:cubicBezTo>
                  <a:cubicBezTo>
                    <a:pt x="2951" y="2723"/>
                    <a:pt x="3099" y="1788"/>
                    <a:pt x="2476" y="1411"/>
                  </a:cubicBezTo>
                  <a:cubicBezTo>
                    <a:pt x="2392" y="1366"/>
                    <a:pt x="2306" y="1345"/>
                    <a:pt x="2223" y="1345"/>
                  </a:cubicBezTo>
                  <a:cubicBezTo>
                    <a:pt x="1886" y="1345"/>
                    <a:pt x="1604" y="1682"/>
                    <a:pt x="1722" y="2050"/>
                  </a:cubicBezTo>
                  <a:cubicBezTo>
                    <a:pt x="1859" y="2324"/>
                    <a:pt x="2177" y="2346"/>
                    <a:pt x="2308" y="2346"/>
                  </a:cubicBezTo>
                  <a:cubicBezTo>
                    <a:pt x="2334" y="2346"/>
                    <a:pt x="2353" y="2346"/>
                    <a:pt x="2361" y="2346"/>
                  </a:cubicBezTo>
                  <a:cubicBezTo>
                    <a:pt x="2427" y="2346"/>
                    <a:pt x="2427" y="2378"/>
                    <a:pt x="2427" y="2378"/>
                  </a:cubicBezTo>
                  <a:cubicBezTo>
                    <a:pt x="2485" y="2566"/>
                    <a:pt x="2238" y="2855"/>
                    <a:pt x="1787" y="2855"/>
                  </a:cubicBezTo>
                  <a:cubicBezTo>
                    <a:pt x="1726" y="2855"/>
                    <a:pt x="1660" y="2849"/>
                    <a:pt x="1591" y="2837"/>
                  </a:cubicBezTo>
                  <a:cubicBezTo>
                    <a:pt x="1411" y="2804"/>
                    <a:pt x="1230" y="2723"/>
                    <a:pt x="1083" y="2575"/>
                  </a:cubicBezTo>
                  <a:cubicBezTo>
                    <a:pt x="411" y="1936"/>
                    <a:pt x="739" y="559"/>
                    <a:pt x="1755" y="297"/>
                  </a:cubicBezTo>
                  <a:cubicBezTo>
                    <a:pt x="1902" y="256"/>
                    <a:pt x="2050" y="235"/>
                    <a:pt x="2197" y="235"/>
                  </a:cubicBezTo>
                  <a:cubicBezTo>
                    <a:pt x="2345" y="235"/>
                    <a:pt x="2492" y="256"/>
                    <a:pt x="2640" y="297"/>
                  </a:cubicBezTo>
                  <a:cubicBezTo>
                    <a:pt x="3279" y="461"/>
                    <a:pt x="3738" y="1034"/>
                    <a:pt x="3755" y="1706"/>
                  </a:cubicBezTo>
                  <a:cubicBezTo>
                    <a:pt x="3820" y="2444"/>
                    <a:pt x="3443" y="3181"/>
                    <a:pt x="2869" y="3706"/>
                  </a:cubicBezTo>
                  <a:cubicBezTo>
                    <a:pt x="2296" y="4247"/>
                    <a:pt x="1558" y="4558"/>
                    <a:pt x="984" y="5083"/>
                  </a:cubicBezTo>
                  <a:cubicBezTo>
                    <a:pt x="411" y="5591"/>
                    <a:pt x="66" y="6296"/>
                    <a:pt x="17" y="7066"/>
                  </a:cubicBezTo>
                  <a:cubicBezTo>
                    <a:pt x="1" y="7755"/>
                    <a:pt x="378" y="8492"/>
                    <a:pt x="1034" y="8673"/>
                  </a:cubicBezTo>
                  <a:cubicBezTo>
                    <a:pt x="1165" y="8719"/>
                    <a:pt x="1301" y="8740"/>
                    <a:pt x="1434" y="8740"/>
                  </a:cubicBezTo>
                  <a:cubicBezTo>
                    <a:pt x="1920" y="8740"/>
                    <a:pt x="2380" y="8457"/>
                    <a:pt x="2509" y="8033"/>
                  </a:cubicBezTo>
                  <a:cubicBezTo>
                    <a:pt x="2706" y="7542"/>
                    <a:pt x="2492" y="7001"/>
                    <a:pt x="2033" y="6788"/>
                  </a:cubicBezTo>
                  <a:cubicBezTo>
                    <a:pt x="1919" y="6722"/>
                    <a:pt x="1804" y="6706"/>
                    <a:pt x="1689" y="6706"/>
                  </a:cubicBezTo>
                  <a:cubicBezTo>
                    <a:pt x="1646" y="6698"/>
                    <a:pt x="1603" y="6694"/>
                    <a:pt x="1560" y="6694"/>
                  </a:cubicBezTo>
                  <a:cubicBezTo>
                    <a:pt x="1233" y="6694"/>
                    <a:pt x="938" y="6911"/>
                    <a:pt x="837" y="7230"/>
                  </a:cubicBezTo>
                  <a:cubicBezTo>
                    <a:pt x="707" y="7724"/>
                    <a:pt x="989" y="7991"/>
                    <a:pt x="1299" y="7991"/>
                  </a:cubicBezTo>
                  <a:cubicBezTo>
                    <a:pt x="1380" y="7991"/>
                    <a:pt x="1463" y="7972"/>
                    <a:pt x="1542" y="7935"/>
                  </a:cubicBezTo>
                  <a:cubicBezTo>
                    <a:pt x="1853" y="7771"/>
                    <a:pt x="1919" y="7361"/>
                    <a:pt x="1673" y="7115"/>
                  </a:cubicBezTo>
                  <a:cubicBezTo>
                    <a:pt x="1587" y="7048"/>
                    <a:pt x="1484" y="7015"/>
                    <a:pt x="1381" y="7015"/>
                  </a:cubicBezTo>
                  <a:cubicBezTo>
                    <a:pt x="1307" y="7015"/>
                    <a:pt x="1233" y="7032"/>
                    <a:pt x="1165" y="7066"/>
                  </a:cubicBezTo>
                  <a:cubicBezTo>
                    <a:pt x="1146" y="7078"/>
                    <a:pt x="1133" y="7082"/>
                    <a:pt x="1124" y="7082"/>
                  </a:cubicBezTo>
                  <a:cubicBezTo>
                    <a:pt x="1096" y="7082"/>
                    <a:pt x="1116" y="7033"/>
                    <a:pt x="1116" y="7033"/>
                  </a:cubicBezTo>
                  <a:cubicBezTo>
                    <a:pt x="1214" y="6812"/>
                    <a:pt x="1506" y="6784"/>
                    <a:pt x="1646" y="6784"/>
                  </a:cubicBezTo>
                  <a:cubicBezTo>
                    <a:pt x="1692" y="6784"/>
                    <a:pt x="1722" y="6788"/>
                    <a:pt x="1722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43" y="7033"/>
                    <a:pt x="2640" y="7558"/>
                    <a:pt x="2443" y="8000"/>
                  </a:cubicBezTo>
                  <a:cubicBezTo>
                    <a:pt x="2267" y="8403"/>
                    <a:pt x="1869" y="8642"/>
                    <a:pt x="1448" y="8642"/>
                  </a:cubicBezTo>
                  <a:cubicBezTo>
                    <a:pt x="1321" y="8642"/>
                    <a:pt x="1192" y="8620"/>
                    <a:pt x="1066" y="8574"/>
                  </a:cubicBezTo>
                  <a:cubicBezTo>
                    <a:pt x="493" y="8394"/>
                    <a:pt x="132" y="7722"/>
                    <a:pt x="165" y="7050"/>
                  </a:cubicBezTo>
                  <a:cubicBezTo>
                    <a:pt x="230" y="6345"/>
                    <a:pt x="558" y="5689"/>
                    <a:pt x="1083" y="5214"/>
                  </a:cubicBezTo>
                  <a:cubicBezTo>
                    <a:pt x="1640" y="4706"/>
                    <a:pt x="2394" y="4427"/>
                    <a:pt x="2984" y="3837"/>
                  </a:cubicBezTo>
                  <a:cubicBezTo>
                    <a:pt x="3574" y="3280"/>
                    <a:pt x="3984" y="2493"/>
                    <a:pt x="3918" y="1690"/>
                  </a:cubicBezTo>
                  <a:cubicBezTo>
                    <a:pt x="3853" y="919"/>
                    <a:pt x="3296" y="264"/>
                    <a:pt x="2542" y="67"/>
                  </a:cubicBezTo>
                  <a:cubicBezTo>
                    <a:pt x="2387" y="22"/>
                    <a:pt x="2229" y="0"/>
                    <a:pt x="20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20"/>
            <p:cNvSpPr/>
            <p:nvPr/>
          </p:nvSpPr>
          <p:spPr>
            <a:xfrm>
              <a:off x="8351418" y="3954579"/>
              <a:ext cx="55680" cy="78689"/>
            </a:xfrm>
            <a:custGeom>
              <a:rect b="b" l="l" r="r" t="t"/>
              <a:pathLst>
                <a:path extrusionOk="0" h="2411" w="1706">
                  <a:moveTo>
                    <a:pt x="1509" y="1"/>
                  </a:moveTo>
                  <a:cubicBezTo>
                    <a:pt x="1509" y="1"/>
                    <a:pt x="1361" y="66"/>
                    <a:pt x="1345" y="148"/>
                  </a:cubicBezTo>
                  <a:cubicBezTo>
                    <a:pt x="1329" y="246"/>
                    <a:pt x="1214" y="328"/>
                    <a:pt x="1017" y="328"/>
                  </a:cubicBezTo>
                  <a:cubicBezTo>
                    <a:pt x="820" y="328"/>
                    <a:pt x="1" y="394"/>
                    <a:pt x="50" y="2410"/>
                  </a:cubicBezTo>
                  <a:cubicBezTo>
                    <a:pt x="99" y="1968"/>
                    <a:pt x="361" y="1591"/>
                    <a:pt x="755" y="1394"/>
                  </a:cubicBezTo>
                  <a:cubicBezTo>
                    <a:pt x="1378" y="1115"/>
                    <a:pt x="1706" y="853"/>
                    <a:pt x="1591" y="460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20"/>
            <p:cNvSpPr/>
            <p:nvPr/>
          </p:nvSpPr>
          <p:spPr>
            <a:xfrm>
              <a:off x="8373351" y="3721874"/>
              <a:ext cx="209206" cy="327419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72"/>
                    <a:pt x="4181" y="2197"/>
                    <a:pt x="4263" y="4426"/>
                  </a:cubicBezTo>
                  <a:cubicBezTo>
                    <a:pt x="4361" y="6278"/>
                    <a:pt x="3279" y="7983"/>
                    <a:pt x="1558" y="8704"/>
                  </a:cubicBezTo>
                  <a:cubicBezTo>
                    <a:pt x="247" y="9229"/>
                    <a:pt x="1" y="10032"/>
                    <a:pt x="1" y="10032"/>
                  </a:cubicBezTo>
                  <a:cubicBezTo>
                    <a:pt x="318" y="9500"/>
                    <a:pt x="673" y="9329"/>
                    <a:pt x="973" y="9329"/>
                  </a:cubicBezTo>
                  <a:cubicBezTo>
                    <a:pt x="1201" y="9329"/>
                    <a:pt x="1398" y="9427"/>
                    <a:pt x="1525" y="9540"/>
                  </a:cubicBezTo>
                  <a:cubicBezTo>
                    <a:pt x="1632" y="9641"/>
                    <a:pt x="1732" y="9673"/>
                    <a:pt x="1826" y="9673"/>
                  </a:cubicBezTo>
                  <a:cubicBezTo>
                    <a:pt x="1992" y="9673"/>
                    <a:pt x="2137" y="9573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34"/>
                  </a:cubicBezTo>
                  <a:cubicBezTo>
                    <a:pt x="2490" y="8779"/>
                    <a:pt x="2322" y="8697"/>
                    <a:pt x="2152" y="8697"/>
                  </a:cubicBezTo>
                  <a:cubicBezTo>
                    <a:pt x="2123" y="8697"/>
                    <a:pt x="2095" y="8699"/>
                    <a:pt x="2066" y="8704"/>
                  </a:cubicBezTo>
                  <a:cubicBezTo>
                    <a:pt x="2066" y="8704"/>
                    <a:pt x="2263" y="8655"/>
                    <a:pt x="3312" y="7803"/>
                  </a:cubicBezTo>
                  <a:cubicBezTo>
                    <a:pt x="4607" y="6754"/>
                    <a:pt x="4525" y="7114"/>
                    <a:pt x="5459" y="6622"/>
                  </a:cubicBezTo>
                  <a:cubicBezTo>
                    <a:pt x="6410" y="6131"/>
                    <a:pt x="6082" y="5147"/>
                    <a:pt x="6082" y="5147"/>
                  </a:cubicBezTo>
                  <a:lnTo>
                    <a:pt x="6082" y="5147"/>
                  </a:lnTo>
                  <a:cubicBezTo>
                    <a:pt x="6035" y="5257"/>
                    <a:pt x="5973" y="5443"/>
                    <a:pt x="5459" y="5443"/>
                  </a:cubicBezTo>
                  <a:cubicBezTo>
                    <a:pt x="5438" y="5443"/>
                    <a:pt x="5416" y="5443"/>
                    <a:pt x="5394" y="5442"/>
                  </a:cubicBezTo>
                  <a:cubicBezTo>
                    <a:pt x="5366" y="5440"/>
                    <a:pt x="5339" y="5439"/>
                    <a:pt x="5312" y="5439"/>
                  </a:cubicBezTo>
                  <a:cubicBezTo>
                    <a:pt x="4963" y="5439"/>
                    <a:pt x="4629" y="5632"/>
                    <a:pt x="4492" y="5967"/>
                  </a:cubicBezTo>
                  <a:cubicBezTo>
                    <a:pt x="4427" y="6082"/>
                    <a:pt x="4328" y="6180"/>
                    <a:pt x="4214" y="6262"/>
                  </a:cubicBezTo>
                  <a:cubicBezTo>
                    <a:pt x="4558" y="5918"/>
                    <a:pt x="4623" y="5147"/>
                    <a:pt x="4722" y="4508"/>
                  </a:cubicBezTo>
                  <a:cubicBezTo>
                    <a:pt x="4820" y="3869"/>
                    <a:pt x="5115" y="4082"/>
                    <a:pt x="5672" y="3688"/>
                  </a:cubicBezTo>
                  <a:cubicBezTo>
                    <a:pt x="6246" y="3311"/>
                    <a:pt x="5951" y="2803"/>
                    <a:pt x="5885" y="2672"/>
                  </a:cubicBezTo>
                  <a:cubicBezTo>
                    <a:pt x="5853" y="2525"/>
                    <a:pt x="5853" y="2377"/>
                    <a:pt x="5902" y="2230"/>
                  </a:cubicBezTo>
                  <a:lnTo>
                    <a:pt x="5902" y="2230"/>
                  </a:lnTo>
                  <a:cubicBezTo>
                    <a:pt x="5902" y="2230"/>
                    <a:pt x="5852" y="2344"/>
                    <a:pt x="5476" y="2394"/>
                  </a:cubicBezTo>
                  <a:cubicBezTo>
                    <a:pt x="5164" y="2426"/>
                    <a:pt x="4918" y="2672"/>
                    <a:pt x="4869" y="2984"/>
                  </a:cubicBezTo>
                  <a:cubicBezTo>
                    <a:pt x="4869" y="3130"/>
                    <a:pt x="4772" y="3309"/>
                    <a:pt x="4629" y="3309"/>
                  </a:cubicBezTo>
                  <a:cubicBezTo>
                    <a:pt x="4597" y="3309"/>
                    <a:pt x="4562" y="3300"/>
                    <a:pt x="4525" y="3279"/>
                  </a:cubicBezTo>
                  <a:cubicBezTo>
                    <a:pt x="4345" y="3180"/>
                    <a:pt x="4410" y="2885"/>
                    <a:pt x="4410" y="2885"/>
                  </a:cubicBezTo>
                  <a:cubicBezTo>
                    <a:pt x="4623" y="2295"/>
                    <a:pt x="5197" y="2525"/>
                    <a:pt x="5640" y="1836"/>
                  </a:cubicBezTo>
                  <a:cubicBezTo>
                    <a:pt x="6049" y="1230"/>
                    <a:pt x="5492" y="590"/>
                    <a:pt x="5279" y="410"/>
                  </a:cubicBezTo>
                  <a:cubicBezTo>
                    <a:pt x="5164" y="312"/>
                    <a:pt x="5148" y="132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20"/>
            <p:cNvSpPr/>
            <p:nvPr/>
          </p:nvSpPr>
          <p:spPr>
            <a:xfrm>
              <a:off x="8425799" y="3639203"/>
              <a:ext cx="95791" cy="350723"/>
            </a:xfrm>
            <a:custGeom>
              <a:rect b="b" l="l" r="r" t="t"/>
              <a:pathLst>
                <a:path extrusionOk="0" h="10746" w="2935">
                  <a:moveTo>
                    <a:pt x="1637" y="0"/>
                  </a:moveTo>
                  <a:cubicBezTo>
                    <a:pt x="1303" y="0"/>
                    <a:pt x="959" y="125"/>
                    <a:pt x="689" y="419"/>
                  </a:cubicBezTo>
                  <a:cubicBezTo>
                    <a:pt x="0" y="1238"/>
                    <a:pt x="148" y="2468"/>
                    <a:pt x="525" y="3500"/>
                  </a:cubicBezTo>
                  <a:cubicBezTo>
                    <a:pt x="1361" y="5549"/>
                    <a:pt x="2246" y="7500"/>
                    <a:pt x="1705" y="8959"/>
                  </a:cubicBezTo>
                  <a:cubicBezTo>
                    <a:pt x="1443" y="9696"/>
                    <a:pt x="935" y="10336"/>
                    <a:pt x="263" y="10745"/>
                  </a:cubicBezTo>
                  <a:cubicBezTo>
                    <a:pt x="951" y="10352"/>
                    <a:pt x="1492" y="9729"/>
                    <a:pt x="1787" y="8975"/>
                  </a:cubicBezTo>
                  <a:cubicBezTo>
                    <a:pt x="2393" y="7500"/>
                    <a:pt x="1525" y="5451"/>
                    <a:pt x="689" y="3435"/>
                  </a:cubicBezTo>
                  <a:cubicBezTo>
                    <a:pt x="312" y="2435"/>
                    <a:pt x="197" y="1238"/>
                    <a:pt x="803" y="501"/>
                  </a:cubicBezTo>
                  <a:cubicBezTo>
                    <a:pt x="1030" y="225"/>
                    <a:pt x="1341" y="108"/>
                    <a:pt x="1649" y="108"/>
                  </a:cubicBezTo>
                  <a:cubicBezTo>
                    <a:pt x="2165" y="108"/>
                    <a:pt x="2672" y="438"/>
                    <a:pt x="2754" y="911"/>
                  </a:cubicBezTo>
                  <a:cubicBezTo>
                    <a:pt x="2862" y="1435"/>
                    <a:pt x="2462" y="1916"/>
                    <a:pt x="1936" y="1916"/>
                  </a:cubicBezTo>
                  <a:cubicBezTo>
                    <a:pt x="1903" y="1916"/>
                    <a:pt x="1870" y="1914"/>
                    <a:pt x="1836" y="1911"/>
                  </a:cubicBezTo>
                  <a:lnTo>
                    <a:pt x="1820" y="1911"/>
                  </a:lnTo>
                  <a:cubicBezTo>
                    <a:pt x="1803" y="1911"/>
                    <a:pt x="1787" y="1894"/>
                    <a:pt x="1771" y="1894"/>
                  </a:cubicBezTo>
                  <a:cubicBezTo>
                    <a:pt x="1689" y="1861"/>
                    <a:pt x="1639" y="1812"/>
                    <a:pt x="1590" y="1747"/>
                  </a:cubicBezTo>
                  <a:cubicBezTo>
                    <a:pt x="1590" y="1747"/>
                    <a:pt x="1557" y="1697"/>
                    <a:pt x="1590" y="1648"/>
                  </a:cubicBezTo>
                  <a:cubicBezTo>
                    <a:pt x="1639" y="1615"/>
                    <a:pt x="1984" y="1632"/>
                    <a:pt x="2000" y="1320"/>
                  </a:cubicBezTo>
                  <a:cubicBezTo>
                    <a:pt x="2021" y="1069"/>
                    <a:pt x="1814" y="904"/>
                    <a:pt x="1602" y="904"/>
                  </a:cubicBezTo>
                  <a:cubicBezTo>
                    <a:pt x="1482" y="904"/>
                    <a:pt x="1361" y="956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4"/>
                  </a:cubicBezTo>
                  <a:cubicBezTo>
                    <a:pt x="2763" y="375"/>
                    <a:pt x="2216" y="0"/>
                    <a:pt x="16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20"/>
            <p:cNvSpPr/>
            <p:nvPr/>
          </p:nvSpPr>
          <p:spPr>
            <a:xfrm>
              <a:off x="8348742" y="3625560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706" y="1"/>
                  </a:moveTo>
                  <a:cubicBezTo>
                    <a:pt x="706" y="1"/>
                    <a:pt x="67" y="181"/>
                    <a:pt x="214" y="1083"/>
                  </a:cubicBezTo>
                  <a:cubicBezTo>
                    <a:pt x="345" y="1968"/>
                    <a:pt x="1066" y="2460"/>
                    <a:pt x="1476" y="2902"/>
                  </a:cubicBezTo>
                  <a:cubicBezTo>
                    <a:pt x="1804" y="3279"/>
                    <a:pt x="2476" y="4132"/>
                    <a:pt x="2132" y="4984"/>
                  </a:cubicBezTo>
                  <a:cubicBezTo>
                    <a:pt x="2050" y="5213"/>
                    <a:pt x="1919" y="5410"/>
                    <a:pt x="1738" y="5574"/>
                  </a:cubicBezTo>
                  <a:cubicBezTo>
                    <a:pt x="1148" y="6082"/>
                    <a:pt x="755" y="6328"/>
                    <a:pt x="460" y="6754"/>
                  </a:cubicBezTo>
                  <a:cubicBezTo>
                    <a:pt x="165" y="7164"/>
                    <a:pt x="1" y="7656"/>
                    <a:pt x="17" y="8164"/>
                  </a:cubicBezTo>
                  <a:cubicBezTo>
                    <a:pt x="17" y="8016"/>
                    <a:pt x="66" y="6951"/>
                    <a:pt x="1214" y="6148"/>
                  </a:cubicBezTo>
                  <a:cubicBezTo>
                    <a:pt x="2509" y="5230"/>
                    <a:pt x="2787" y="4312"/>
                    <a:pt x="2345" y="2919"/>
                  </a:cubicBezTo>
                  <a:cubicBezTo>
                    <a:pt x="1820" y="1296"/>
                    <a:pt x="362" y="1116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20"/>
            <p:cNvSpPr/>
            <p:nvPr/>
          </p:nvSpPr>
          <p:spPr>
            <a:xfrm>
              <a:off x="8458437" y="3317593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426" y="0"/>
                  </a:moveTo>
                  <a:cubicBezTo>
                    <a:pt x="1396" y="0"/>
                    <a:pt x="1369" y="4"/>
                    <a:pt x="1344" y="12"/>
                  </a:cubicBezTo>
                  <a:cubicBezTo>
                    <a:pt x="1016" y="110"/>
                    <a:pt x="951" y="373"/>
                    <a:pt x="1115" y="733"/>
                  </a:cubicBezTo>
                  <a:cubicBezTo>
                    <a:pt x="1262" y="1094"/>
                    <a:pt x="1770" y="1143"/>
                    <a:pt x="1639" y="2815"/>
                  </a:cubicBezTo>
                  <a:cubicBezTo>
                    <a:pt x="1508" y="4470"/>
                    <a:pt x="0" y="5470"/>
                    <a:pt x="0" y="5470"/>
                  </a:cubicBezTo>
                  <a:cubicBezTo>
                    <a:pt x="262" y="5421"/>
                    <a:pt x="1820" y="4470"/>
                    <a:pt x="2147" y="2438"/>
                  </a:cubicBezTo>
                  <a:cubicBezTo>
                    <a:pt x="2434" y="565"/>
                    <a:pt x="1775" y="0"/>
                    <a:pt x="142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20"/>
            <p:cNvSpPr/>
            <p:nvPr/>
          </p:nvSpPr>
          <p:spPr>
            <a:xfrm>
              <a:off x="8400636" y="3268898"/>
              <a:ext cx="172848" cy="232053"/>
            </a:xfrm>
            <a:custGeom>
              <a:rect b="b" l="l" r="r" t="t"/>
              <a:pathLst>
                <a:path extrusionOk="0" h="7110" w="5296">
                  <a:moveTo>
                    <a:pt x="1689" y="1"/>
                  </a:moveTo>
                  <a:cubicBezTo>
                    <a:pt x="1298" y="1"/>
                    <a:pt x="859" y="91"/>
                    <a:pt x="476" y="389"/>
                  </a:cubicBezTo>
                  <a:cubicBezTo>
                    <a:pt x="165" y="668"/>
                    <a:pt x="1" y="1078"/>
                    <a:pt x="50" y="1488"/>
                  </a:cubicBezTo>
                  <a:cubicBezTo>
                    <a:pt x="107" y="1985"/>
                    <a:pt x="632" y="2421"/>
                    <a:pt x="1231" y="2421"/>
                  </a:cubicBezTo>
                  <a:cubicBezTo>
                    <a:pt x="1322" y="2421"/>
                    <a:pt x="1415" y="2411"/>
                    <a:pt x="1509" y="2389"/>
                  </a:cubicBezTo>
                  <a:cubicBezTo>
                    <a:pt x="1624" y="2373"/>
                    <a:pt x="1722" y="2340"/>
                    <a:pt x="1820" y="2291"/>
                  </a:cubicBezTo>
                  <a:lnTo>
                    <a:pt x="1837" y="2291"/>
                  </a:lnTo>
                  <a:lnTo>
                    <a:pt x="1853" y="2274"/>
                  </a:lnTo>
                  <a:cubicBezTo>
                    <a:pt x="2148" y="2110"/>
                    <a:pt x="2312" y="1783"/>
                    <a:pt x="2263" y="1455"/>
                  </a:cubicBezTo>
                  <a:cubicBezTo>
                    <a:pt x="2213" y="1118"/>
                    <a:pt x="1925" y="895"/>
                    <a:pt x="1617" y="895"/>
                  </a:cubicBezTo>
                  <a:cubicBezTo>
                    <a:pt x="1520" y="895"/>
                    <a:pt x="1422" y="916"/>
                    <a:pt x="1329" y="963"/>
                  </a:cubicBezTo>
                  <a:cubicBezTo>
                    <a:pt x="968" y="1160"/>
                    <a:pt x="1066" y="1717"/>
                    <a:pt x="1476" y="1766"/>
                  </a:cubicBezTo>
                  <a:cubicBezTo>
                    <a:pt x="1507" y="1774"/>
                    <a:pt x="1537" y="1778"/>
                    <a:pt x="1567" y="1778"/>
                  </a:cubicBezTo>
                  <a:cubicBezTo>
                    <a:pt x="1792" y="1778"/>
                    <a:pt x="1978" y="1572"/>
                    <a:pt x="1935" y="1340"/>
                  </a:cubicBezTo>
                  <a:cubicBezTo>
                    <a:pt x="1928" y="1300"/>
                    <a:pt x="1956" y="1266"/>
                    <a:pt x="1994" y="1266"/>
                  </a:cubicBezTo>
                  <a:cubicBezTo>
                    <a:pt x="2051" y="1266"/>
                    <a:pt x="2129" y="1341"/>
                    <a:pt x="2148" y="1586"/>
                  </a:cubicBezTo>
                  <a:cubicBezTo>
                    <a:pt x="2165" y="1717"/>
                    <a:pt x="2132" y="1848"/>
                    <a:pt x="2083" y="1963"/>
                  </a:cubicBezTo>
                  <a:cubicBezTo>
                    <a:pt x="1935" y="2184"/>
                    <a:pt x="1695" y="2312"/>
                    <a:pt x="1434" y="2312"/>
                  </a:cubicBezTo>
                  <a:cubicBezTo>
                    <a:pt x="1405" y="2312"/>
                    <a:pt x="1375" y="2310"/>
                    <a:pt x="1345" y="2307"/>
                  </a:cubicBezTo>
                  <a:cubicBezTo>
                    <a:pt x="1335" y="2308"/>
                    <a:pt x="1324" y="2308"/>
                    <a:pt x="1314" y="2308"/>
                  </a:cubicBezTo>
                  <a:cubicBezTo>
                    <a:pt x="625" y="2308"/>
                    <a:pt x="142" y="1249"/>
                    <a:pt x="788" y="619"/>
                  </a:cubicBezTo>
                  <a:cubicBezTo>
                    <a:pt x="1061" y="323"/>
                    <a:pt x="1454" y="194"/>
                    <a:pt x="1875" y="194"/>
                  </a:cubicBezTo>
                  <a:cubicBezTo>
                    <a:pt x="2386" y="194"/>
                    <a:pt x="2938" y="386"/>
                    <a:pt x="3361" y="701"/>
                  </a:cubicBezTo>
                  <a:cubicBezTo>
                    <a:pt x="5099" y="1963"/>
                    <a:pt x="4836" y="4258"/>
                    <a:pt x="4328" y="5405"/>
                  </a:cubicBezTo>
                  <a:cubicBezTo>
                    <a:pt x="4066" y="6094"/>
                    <a:pt x="3607" y="6684"/>
                    <a:pt x="3017" y="7110"/>
                  </a:cubicBezTo>
                  <a:cubicBezTo>
                    <a:pt x="3623" y="6700"/>
                    <a:pt x="4115" y="6126"/>
                    <a:pt x="4410" y="5438"/>
                  </a:cubicBezTo>
                  <a:cubicBezTo>
                    <a:pt x="4951" y="4307"/>
                    <a:pt x="5295" y="1914"/>
                    <a:pt x="3459" y="553"/>
                  </a:cubicBezTo>
                  <a:cubicBezTo>
                    <a:pt x="3115" y="307"/>
                    <a:pt x="2705" y="144"/>
                    <a:pt x="2263" y="62"/>
                  </a:cubicBezTo>
                  <a:cubicBezTo>
                    <a:pt x="2096" y="27"/>
                    <a:pt x="1899" y="1"/>
                    <a:pt x="1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20"/>
            <p:cNvSpPr/>
            <p:nvPr/>
          </p:nvSpPr>
          <p:spPr>
            <a:xfrm>
              <a:off x="8439703" y="3088478"/>
              <a:ext cx="170139" cy="268052"/>
            </a:xfrm>
            <a:custGeom>
              <a:rect b="b" l="l" r="r" t="t"/>
              <a:pathLst>
                <a:path extrusionOk="0" h="8213" w="5213">
                  <a:moveTo>
                    <a:pt x="1082" y="0"/>
                  </a:moveTo>
                  <a:cubicBezTo>
                    <a:pt x="0" y="2869"/>
                    <a:pt x="1279" y="4393"/>
                    <a:pt x="2541" y="5622"/>
                  </a:cubicBezTo>
                  <a:cubicBezTo>
                    <a:pt x="3803" y="6852"/>
                    <a:pt x="3738" y="8212"/>
                    <a:pt x="3738" y="8212"/>
                  </a:cubicBezTo>
                  <a:cubicBezTo>
                    <a:pt x="4656" y="7294"/>
                    <a:pt x="3590" y="5606"/>
                    <a:pt x="4459" y="4245"/>
                  </a:cubicBezTo>
                  <a:cubicBezTo>
                    <a:pt x="5213" y="3098"/>
                    <a:pt x="4246" y="2574"/>
                    <a:pt x="4246" y="2574"/>
                  </a:cubicBezTo>
                  <a:cubicBezTo>
                    <a:pt x="3836" y="3164"/>
                    <a:pt x="3377" y="3016"/>
                    <a:pt x="3000" y="3754"/>
                  </a:cubicBezTo>
                  <a:cubicBezTo>
                    <a:pt x="2656" y="4459"/>
                    <a:pt x="3262" y="5819"/>
                    <a:pt x="3262" y="5819"/>
                  </a:cubicBezTo>
                  <a:cubicBezTo>
                    <a:pt x="2066" y="4950"/>
                    <a:pt x="2295" y="4164"/>
                    <a:pt x="2639" y="3770"/>
                  </a:cubicBezTo>
                  <a:cubicBezTo>
                    <a:pt x="2984" y="3377"/>
                    <a:pt x="2508" y="3016"/>
                    <a:pt x="2525" y="2803"/>
                  </a:cubicBezTo>
                  <a:cubicBezTo>
                    <a:pt x="2541" y="2656"/>
                    <a:pt x="2574" y="2508"/>
                    <a:pt x="2639" y="2377"/>
                  </a:cubicBezTo>
                  <a:cubicBezTo>
                    <a:pt x="2639" y="2377"/>
                    <a:pt x="2563" y="2329"/>
                    <a:pt x="2425" y="2329"/>
                  </a:cubicBezTo>
                  <a:cubicBezTo>
                    <a:pt x="2308" y="2329"/>
                    <a:pt x="2147" y="2364"/>
                    <a:pt x="1951" y="2492"/>
                  </a:cubicBezTo>
                  <a:cubicBezTo>
                    <a:pt x="1213" y="2983"/>
                    <a:pt x="1525" y="4082"/>
                    <a:pt x="1525" y="4082"/>
                  </a:cubicBezTo>
                  <a:cubicBezTo>
                    <a:pt x="1000" y="3344"/>
                    <a:pt x="1164" y="2590"/>
                    <a:pt x="1771" y="2082"/>
                  </a:cubicBezTo>
                  <a:cubicBezTo>
                    <a:pt x="2361" y="1557"/>
                    <a:pt x="1787" y="1066"/>
                    <a:pt x="1394" y="852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20"/>
            <p:cNvSpPr/>
            <p:nvPr/>
          </p:nvSpPr>
          <p:spPr>
            <a:xfrm>
              <a:off x="8361079" y="3055840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459" y="0"/>
                  </a:moveTo>
                  <a:lnTo>
                    <a:pt x="459" y="0"/>
                  </a:lnTo>
                  <a:cubicBezTo>
                    <a:pt x="459" y="1"/>
                    <a:pt x="0" y="2000"/>
                    <a:pt x="3032" y="4508"/>
                  </a:cubicBezTo>
                  <a:cubicBezTo>
                    <a:pt x="3032" y="4508"/>
                    <a:pt x="2475" y="3836"/>
                    <a:pt x="2737" y="3082"/>
                  </a:cubicBezTo>
                  <a:cubicBezTo>
                    <a:pt x="3000" y="2328"/>
                    <a:pt x="2688" y="2049"/>
                    <a:pt x="2442" y="1803"/>
                  </a:cubicBezTo>
                  <a:cubicBezTo>
                    <a:pt x="2311" y="1639"/>
                    <a:pt x="2295" y="1410"/>
                    <a:pt x="2426" y="1230"/>
                  </a:cubicBezTo>
                  <a:cubicBezTo>
                    <a:pt x="2426" y="1230"/>
                    <a:pt x="2397" y="1225"/>
                    <a:pt x="2352" y="1225"/>
                  </a:cubicBezTo>
                  <a:cubicBezTo>
                    <a:pt x="2198" y="1225"/>
                    <a:pt x="1858" y="1284"/>
                    <a:pt x="1934" y="1820"/>
                  </a:cubicBezTo>
                  <a:cubicBezTo>
                    <a:pt x="2032" y="2492"/>
                    <a:pt x="2082" y="2623"/>
                    <a:pt x="1869" y="2639"/>
                  </a:cubicBezTo>
                  <a:cubicBezTo>
                    <a:pt x="1863" y="2640"/>
                    <a:pt x="1858" y="2640"/>
                    <a:pt x="1853" y="2640"/>
                  </a:cubicBezTo>
                  <a:cubicBezTo>
                    <a:pt x="1642" y="2640"/>
                    <a:pt x="1706" y="2307"/>
                    <a:pt x="1754" y="2115"/>
                  </a:cubicBezTo>
                  <a:cubicBezTo>
                    <a:pt x="1819" y="1934"/>
                    <a:pt x="2065" y="1098"/>
                    <a:pt x="1410" y="820"/>
                  </a:cubicBezTo>
                  <a:cubicBezTo>
                    <a:pt x="754" y="525"/>
                    <a:pt x="492" y="279"/>
                    <a:pt x="4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20"/>
            <p:cNvSpPr/>
            <p:nvPr/>
          </p:nvSpPr>
          <p:spPr>
            <a:xfrm>
              <a:off x="8539215" y="3336164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721" y="0"/>
                  </a:moveTo>
                  <a:lnTo>
                    <a:pt x="1721" y="0"/>
                  </a:lnTo>
                  <a:cubicBezTo>
                    <a:pt x="787" y="508"/>
                    <a:pt x="1066" y="1180"/>
                    <a:pt x="951" y="2475"/>
                  </a:cubicBezTo>
                  <a:cubicBezTo>
                    <a:pt x="853" y="3770"/>
                    <a:pt x="0" y="4262"/>
                    <a:pt x="0" y="4262"/>
                  </a:cubicBezTo>
                  <a:cubicBezTo>
                    <a:pt x="3590" y="2443"/>
                    <a:pt x="2295" y="771"/>
                    <a:pt x="1951" y="525"/>
                  </a:cubicBezTo>
                  <a:cubicBezTo>
                    <a:pt x="1590" y="279"/>
                    <a:pt x="1721" y="0"/>
                    <a:pt x="17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20"/>
            <p:cNvSpPr/>
            <p:nvPr/>
          </p:nvSpPr>
          <p:spPr>
            <a:xfrm>
              <a:off x="8541891" y="3421772"/>
              <a:ext cx="256824" cy="189134"/>
            </a:xfrm>
            <a:custGeom>
              <a:rect b="b" l="l" r="r" t="t"/>
              <a:pathLst>
                <a:path extrusionOk="0" h="5795" w="7869">
                  <a:moveTo>
                    <a:pt x="3223" y="0"/>
                  </a:moveTo>
                  <a:cubicBezTo>
                    <a:pt x="2842" y="0"/>
                    <a:pt x="2425" y="326"/>
                    <a:pt x="2016" y="951"/>
                  </a:cubicBezTo>
                  <a:cubicBezTo>
                    <a:pt x="1459" y="1803"/>
                    <a:pt x="0" y="1918"/>
                    <a:pt x="0" y="1918"/>
                  </a:cubicBezTo>
                  <a:cubicBezTo>
                    <a:pt x="2393" y="1983"/>
                    <a:pt x="3033" y="2606"/>
                    <a:pt x="3672" y="3360"/>
                  </a:cubicBezTo>
                  <a:cubicBezTo>
                    <a:pt x="4311" y="4114"/>
                    <a:pt x="4491" y="5327"/>
                    <a:pt x="5999" y="5704"/>
                  </a:cubicBezTo>
                  <a:cubicBezTo>
                    <a:pt x="6259" y="5768"/>
                    <a:pt x="6485" y="5795"/>
                    <a:pt x="6680" y="5795"/>
                  </a:cubicBezTo>
                  <a:cubicBezTo>
                    <a:pt x="7631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1" y="5221"/>
                    <a:pt x="7702" y="5250"/>
                    <a:pt x="7631" y="5250"/>
                  </a:cubicBezTo>
                  <a:cubicBezTo>
                    <a:pt x="7380" y="5250"/>
                    <a:pt x="7236" y="4885"/>
                    <a:pt x="7262" y="4130"/>
                  </a:cubicBezTo>
                  <a:cubicBezTo>
                    <a:pt x="7278" y="3163"/>
                    <a:pt x="6409" y="2885"/>
                    <a:pt x="5295" y="2704"/>
                  </a:cubicBezTo>
                  <a:cubicBezTo>
                    <a:pt x="4180" y="2541"/>
                    <a:pt x="3246" y="2459"/>
                    <a:pt x="3131" y="2098"/>
                  </a:cubicBezTo>
                  <a:cubicBezTo>
                    <a:pt x="3016" y="1721"/>
                    <a:pt x="3508" y="1590"/>
                    <a:pt x="4196" y="1377"/>
                  </a:cubicBezTo>
                  <a:cubicBezTo>
                    <a:pt x="4868" y="1180"/>
                    <a:pt x="4573" y="541"/>
                    <a:pt x="4573" y="541"/>
                  </a:cubicBezTo>
                  <a:lnTo>
                    <a:pt x="4573" y="541"/>
                  </a:lnTo>
                  <a:cubicBezTo>
                    <a:pt x="4519" y="588"/>
                    <a:pt x="4463" y="608"/>
                    <a:pt x="4404" y="608"/>
                  </a:cubicBezTo>
                  <a:cubicBezTo>
                    <a:pt x="4214" y="608"/>
                    <a:pt x="3985" y="394"/>
                    <a:pt x="3623" y="131"/>
                  </a:cubicBezTo>
                  <a:cubicBezTo>
                    <a:pt x="3496" y="44"/>
                    <a:pt x="3362" y="0"/>
                    <a:pt x="322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20"/>
            <p:cNvSpPr/>
            <p:nvPr/>
          </p:nvSpPr>
          <p:spPr>
            <a:xfrm>
              <a:off x="8417248" y="3499710"/>
              <a:ext cx="251439" cy="205061"/>
            </a:xfrm>
            <a:custGeom>
              <a:rect b="b" l="l" r="r" t="t"/>
              <a:pathLst>
                <a:path extrusionOk="0" h="6283" w="7704">
                  <a:moveTo>
                    <a:pt x="4289" y="1"/>
                  </a:moveTo>
                  <a:cubicBezTo>
                    <a:pt x="2707" y="1"/>
                    <a:pt x="1369" y="1105"/>
                    <a:pt x="672" y="2529"/>
                  </a:cubicBezTo>
                  <a:cubicBezTo>
                    <a:pt x="148" y="3627"/>
                    <a:pt x="0" y="4857"/>
                    <a:pt x="230" y="6053"/>
                  </a:cubicBezTo>
                  <a:lnTo>
                    <a:pt x="230" y="6086"/>
                  </a:lnTo>
                  <a:cubicBezTo>
                    <a:pt x="246" y="6152"/>
                    <a:pt x="262" y="6217"/>
                    <a:pt x="279" y="6283"/>
                  </a:cubicBezTo>
                  <a:cubicBezTo>
                    <a:pt x="246" y="6119"/>
                    <a:pt x="230" y="5955"/>
                    <a:pt x="230" y="5791"/>
                  </a:cubicBezTo>
                  <a:cubicBezTo>
                    <a:pt x="246" y="4922"/>
                    <a:pt x="410" y="4054"/>
                    <a:pt x="738" y="3250"/>
                  </a:cubicBezTo>
                  <a:cubicBezTo>
                    <a:pt x="1147" y="2251"/>
                    <a:pt x="1869" y="1398"/>
                    <a:pt x="2819" y="874"/>
                  </a:cubicBezTo>
                  <a:cubicBezTo>
                    <a:pt x="3365" y="561"/>
                    <a:pt x="4076" y="311"/>
                    <a:pt x="4780" y="311"/>
                  </a:cubicBezTo>
                  <a:cubicBezTo>
                    <a:pt x="5367" y="311"/>
                    <a:pt x="5949" y="485"/>
                    <a:pt x="6425" y="939"/>
                  </a:cubicBezTo>
                  <a:cubicBezTo>
                    <a:pt x="7474" y="1841"/>
                    <a:pt x="7147" y="3759"/>
                    <a:pt x="5934" y="4070"/>
                  </a:cubicBezTo>
                  <a:cubicBezTo>
                    <a:pt x="5808" y="4100"/>
                    <a:pt x="5679" y="4114"/>
                    <a:pt x="5550" y="4114"/>
                  </a:cubicBezTo>
                  <a:cubicBezTo>
                    <a:pt x="5106" y="4114"/>
                    <a:pt x="4671" y="3941"/>
                    <a:pt x="4442" y="3611"/>
                  </a:cubicBezTo>
                  <a:cubicBezTo>
                    <a:pt x="4147" y="3218"/>
                    <a:pt x="4147" y="2677"/>
                    <a:pt x="4409" y="2251"/>
                  </a:cubicBezTo>
                  <a:cubicBezTo>
                    <a:pt x="4596" y="1976"/>
                    <a:pt x="4900" y="1820"/>
                    <a:pt x="5218" y="1820"/>
                  </a:cubicBezTo>
                  <a:cubicBezTo>
                    <a:pt x="5375" y="1820"/>
                    <a:pt x="5536" y="1858"/>
                    <a:pt x="5688" y="1939"/>
                  </a:cubicBezTo>
                  <a:cubicBezTo>
                    <a:pt x="5852" y="2021"/>
                    <a:pt x="5966" y="2201"/>
                    <a:pt x="5966" y="2398"/>
                  </a:cubicBezTo>
                  <a:cubicBezTo>
                    <a:pt x="5966" y="2398"/>
                    <a:pt x="5966" y="2531"/>
                    <a:pt x="5883" y="2531"/>
                  </a:cubicBezTo>
                  <a:cubicBezTo>
                    <a:pt x="5878" y="2531"/>
                    <a:pt x="5873" y="2530"/>
                    <a:pt x="5868" y="2529"/>
                  </a:cubicBezTo>
                  <a:cubicBezTo>
                    <a:pt x="5770" y="2513"/>
                    <a:pt x="5803" y="2382"/>
                    <a:pt x="5540" y="2316"/>
                  </a:cubicBezTo>
                  <a:cubicBezTo>
                    <a:pt x="5509" y="2309"/>
                    <a:pt x="5479" y="2306"/>
                    <a:pt x="5449" y="2306"/>
                  </a:cubicBezTo>
                  <a:cubicBezTo>
                    <a:pt x="5194" y="2306"/>
                    <a:pt x="4990" y="2544"/>
                    <a:pt x="5049" y="2808"/>
                  </a:cubicBezTo>
                  <a:cubicBezTo>
                    <a:pt x="5090" y="2985"/>
                    <a:pt x="5331" y="3116"/>
                    <a:pt x="5572" y="3116"/>
                  </a:cubicBezTo>
                  <a:cubicBezTo>
                    <a:pt x="5710" y="3116"/>
                    <a:pt x="5849" y="3073"/>
                    <a:pt x="5950" y="2972"/>
                  </a:cubicBezTo>
                  <a:cubicBezTo>
                    <a:pt x="6016" y="2906"/>
                    <a:pt x="6065" y="2824"/>
                    <a:pt x="6098" y="2726"/>
                  </a:cubicBezTo>
                  <a:cubicBezTo>
                    <a:pt x="6196" y="2415"/>
                    <a:pt x="6065" y="2070"/>
                    <a:pt x="5786" y="1906"/>
                  </a:cubicBezTo>
                  <a:cubicBezTo>
                    <a:pt x="5609" y="1800"/>
                    <a:pt x="5416" y="1749"/>
                    <a:pt x="5227" y="1749"/>
                  </a:cubicBezTo>
                  <a:cubicBezTo>
                    <a:pt x="4893" y="1749"/>
                    <a:pt x="4570" y="1908"/>
                    <a:pt x="4360" y="2201"/>
                  </a:cubicBezTo>
                  <a:cubicBezTo>
                    <a:pt x="4049" y="2644"/>
                    <a:pt x="4049" y="3234"/>
                    <a:pt x="4360" y="3677"/>
                  </a:cubicBezTo>
                  <a:cubicBezTo>
                    <a:pt x="4616" y="4048"/>
                    <a:pt x="5092" y="4249"/>
                    <a:pt x="5585" y="4249"/>
                  </a:cubicBezTo>
                  <a:cubicBezTo>
                    <a:pt x="5723" y="4249"/>
                    <a:pt x="5863" y="4233"/>
                    <a:pt x="5999" y="4201"/>
                  </a:cubicBezTo>
                  <a:cubicBezTo>
                    <a:pt x="7343" y="3873"/>
                    <a:pt x="7704" y="1792"/>
                    <a:pt x="6557" y="808"/>
                  </a:cubicBezTo>
                  <a:cubicBezTo>
                    <a:pt x="6409" y="677"/>
                    <a:pt x="6245" y="562"/>
                    <a:pt x="6081" y="464"/>
                  </a:cubicBezTo>
                  <a:cubicBezTo>
                    <a:pt x="5589" y="169"/>
                    <a:pt x="5032" y="21"/>
                    <a:pt x="4458" y="5"/>
                  </a:cubicBezTo>
                  <a:cubicBezTo>
                    <a:pt x="4402" y="2"/>
                    <a:pt x="4346" y="1"/>
                    <a:pt x="42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20"/>
            <p:cNvSpPr/>
            <p:nvPr/>
          </p:nvSpPr>
          <p:spPr>
            <a:xfrm>
              <a:off x="8430075" y="3562113"/>
              <a:ext cx="99218" cy="106823"/>
            </a:xfrm>
            <a:custGeom>
              <a:rect b="b" l="l" r="r" t="t"/>
              <a:pathLst>
                <a:path extrusionOk="0" h="3273" w="3040">
                  <a:moveTo>
                    <a:pt x="2307" y="1"/>
                  </a:moveTo>
                  <a:cubicBezTo>
                    <a:pt x="2110" y="1"/>
                    <a:pt x="1861" y="69"/>
                    <a:pt x="1574" y="240"/>
                  </a:cubicBezTo>
                  <a:cubicBezTo>
                    <a:pt x="312" y="1011"/>
                    <a:pt x="0" y="3273"/>
                    <a:pt x="0" y="3273"/>
                  </a:cubicBezTo>
                  <a:cubicBezTo>
                    <a:pt x="0" y="3273"/>
                    <a:pt x="689" y="1175"/>
                    <a:pt x="1951" y="961"/>
                  </a:cubicBezTo>
                  <a:cubicBezTo>
                    <a:pt x="3040" y="784"/>
                    <a:pt x="2975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20"/>
            <p:cNvSpPr/>
            <p:nvPr/>
          </p:nvSpPr>
          <p:spPr>
            <a:xfrm>
              <a:off x="8557916" y="3553888"/>
              <a:ext cx="169617" cy="147065"/>
            </a:xfrm>
            <a:custGeom>
              <a:rect b="b" l="l" r="r" t="t"/>
              <a:pathLst>
                <a:path extrusionOk="0" h="4506" w="5197">
                  <a:moveTo>
                    <a:pt x="3033" y="1"/>
                  </a:moveTo>
                  <a:cubicBezTo>
                    <a:pt x="3033" y="1"/>
                    <a:pt x="3345" y="689"/>
                    <a:pt x="3001" y="1771"/>
                  </a:cubicBezTo>
                  <a:cubicBezTo>
                    <a:pt x="2673" y="2853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5" y="4506"/>
                  </a:cubicBezTo>
                  <a:cubicBezTo>
                    <a:pt x="2162" y="4506"/>
                    <a:pt x="2481" y="4419"/>
                    <a:pt x="2722" y="4164"/>
                  </a:cubicBezTo>
                  <a:cubicBezTo>
                    <a:pt x="3279" y="3574"/>
                    <a:pt x="3164" y="2967"/>
                    <a:pt x="3132" y="2672"/>
                  </a:cubicBezTo>
                  <a:cubicBezTo>
                    <a:pt x="3116" y="2382"/>
                    <a:pt x="3052" y="1852"/>
                    <a:pt x="3332" y="1852"/>
                  </a:cubicBezTo>
                  <a:cubicBezTo>
                    <a:pt x="3336" y="1852"/>
                    <a:pt x="3340" y="1853"/>
                    <a:pt x="3345" y="1853"/>
                  </a:cubicBezTo>
                  <a:cubicBezTo>
                    <a:pt x="3345" y="1853"/>
                    <a:pt x="3348" y="1852"/>
                    <a:pt x="3355" y="1852"/>
                  </a:cubicBezTo>
                  <a:cubicBezTo>
                    <a:pt x="3398" y="1852"/>
                    <a:pt x="3572" y="1877"/>
                    <a:pt x="3558" y="2279"/>
                  </a:cubicBezTo>
                  <a:cubicBezTo>
                    <a:pt x="3558" y="2754"/>
                    <a:pt x="3525" y="3049"/>
                    <a:pt x="4148" y="3230"/>
                  </a:cubicBezTo>
                  <a:cubicBezTo>
                    <a:pt x="4492" y="3312"/>
                    <a:pt x="4804" y="3492"/>
                    <a:pt x="5066" y="3721"/>
                  </a:cubicBezTo>
                  <a:cubicBezTo>
                    <a:pt x="4968" y="3508"/>
                    <a:pt x="4935" y="3262"/>
                    <a:pt x="5000" y="3033"/>
                  </a:cubicBezTo>
                  <a:cubicBezTo>
                    <a:pt x="5115" y="2689"/>
                    <a:pt x="5197" y="2082"/>
                    <a:pt x="4640" y="1689"/>
                  </a:cubicBezTo>
                  <a:cubicBezTo>
                    <a:pt x="4066" y="1312"/>
                    <a:pt x="3509" y="1066"/>
                    <a:pt x="3394" y="673"/>
                  </a:cubicBezTo>
                  <a:cubicBezTo>
                    <a:pt x="3312" y="427"/>
                    <a:pt x="3181" y="197"/>
                    <a:pt x="30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20"/>
            <p:cNvSpPr/>
            <p:nvPr/>
          </p:nvSpPr>
          <p:spPr>
            <a:xfrm>
              <a:off x="8659582" y="3652845"/>
              <a:ext cx="42298" cy="65308"/>
            </a:xfrm>
            <a:custGeom>
              <a:rect b="b" l="l" r="r" t="t"/>
              <a:pathLst>
                <a:path extrusionOk="0" h="2001" w="1296">
                  <a:moveTo>
                    <a:pt x="328" y="1"/>
                  </a:moveTo>
                  <a:cubicBezTo>
                    <a:pt x="345" y="198"/>
                    <a:pt x="328" y="394"/>
                    <a:pt x="279" y="575"/>
                  </a:cubicBezTo>
                  <a:cubicBezTo>
                    <a:pt x="181" y="837"/>
                    <a:pt x="0" y="1263"/>
                    <a:pt x="508" y="1558"/>
                  </a:cubicBezTo>
                  <a:cubicBezTo>
                    <a:pt x="1017" y="1853"/>
                    <a:pt x="1033" y="2001"/>
                    <a:pt x="1033" y="2001"/>
                  </a:cubicBezTo>
                  <a:cubicBezTo>
                    <a:pt x="1066" y="1755"/>
                    <a:pt x="1115" y="1525"/>
                    <a:pt x="1180" y="1296"/>
                  </a:cubicBezTo>
                  <a:cubicBezTo>
                    <a:pt x="1295" y="935"/>
                    <a:pt x="1115" y="525"/>
                    <a:pt x="787" y="362"/>
                  </a:cubicBezTo>
                  <a:cubicBezTo>
                    <a:pt x="345" y="100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20"/>
            <p:cNvSpPr/>
            <p:nvPr/>
          </p:nvSpPr>
          <p:spPr>
            <a:xfrm>
              <a:off x="8660659" y="3371445"/>
              <a:ext cx="227385" cy="158618"/>
            </a:xfrm>
            <a:custGeom>
              <a:rect b="b" l="l" r="r" t="t"/>
              <a:pathLst>
                <a:path extrusionOk="0" h="4860" w="6967">
                  <a:moveTo>
                    <a:pt x="1949" y="0"/>
                  </a:moveTo>
                  <a:cubicBezTo>
                    <a:pt x="1068" y="0"/>
                    <a:pt x="604" y="826"/>
                    <a:pt x="721" y="1362"/>
                  </a:cubicBezTo>
                  <a:cubicBezTo>
                    <a:pt x="836" y="1964"/>
                    <a:pt x="1403" y="2002"/>
                    <a:pt x="1542" y="2002"/>
                  </a:cubicBezTo>
                  <a:cubicBezTo>
                    <a:pt x="1562" y="2002"/>
                    <a:pt x="1574" y="2001"/>
                    <a:pt x="1574" y="2001"/>
                  </a:cubicBezTo>
                  <a:cubicBezTo>
                    <a:pt x="1311" y="1903"/>
                    <a:pt x="1197" y="1591"/>
                    <a:pt x="1328" y="1329"/>
                  </a:cubicBezTo>
                  <a:cubicBezTo>
                    <a:pt x="1365" y="1265"/>
                    <a:pt x="1408" y="1241"/>
                    <a:pt x="1455" y="1241"/>
                  </a:cubicBezTo>
                  <a:cubicBezTo>
                    <a:pt x="1553" y="1241"/>
                    <a:pt x="1670" y="1344"/>
                    <a:pt x="1803" y="1411"/>
                  </a:cubicBezTo>
                  <a:cubicBezTo>
                    <a:pt x="1841" y="1430"/>
                    <a:pt x="1877" y="1438"/>
                    <a:pt x="1911" y="1438"/>
                  </a:cubicBezTo>
                  <a:cubicBezTo>
                    <a:pt x="2053" y="1438"/>
                    <a:pt x="2160" y="1285"/>
                    <a:pt x="2213" y="1099"/>
                  </a:cubicBezTo>
                  <a:cubicBezTo>
                    <a:pt x="2253" y="960"/>
                    <a:pt x="2359" y="821"/>
                    <a:pt x="2543" y="821"/>
                  </a:cubicBezTo>
                  <a:cubicBezTo>
                    <a:pt x="2661" y="821"/>
                    <a:pt x="2813" y="879"/>
                    <a:pt x="3000" y="1034"/>
                  </a:cubicBezTo>
                  <a:cubicBezTo>
                    <a:pt x="3491" y="1411"/>
                    <a:pt x="3180" y="2148"/>
                    <a:pt x="3180" y="2148"/>
                  </a:cubicBezTo>
                  <a:cubicBezTo>
                    <a:pt x="3180" y="2148"/>
                    <a:pt x="3180" y="1542"/>
                    <a:pt x="2754" y="1476"/>
                  </a:cubicBezTo>
                  <a:cubicBezTo>
                    <a:pt x="2706" y="1463"/>
                    <a:pt x="2659" y="1456"/>
                    <a:pt x="2613" y="1456"/>
                  </a:cubicBezTo>
                  <a:cubicBezTo>
                    <a:pt x="2435" y="1456"/>
                    <a:pt x="2275" y="1553"/>
                    <a:pt x="2197" y="1722"/>
                  </a:cubicBezTo>
                  <a:cubicBezTo>
                    <a:pt x="2459" y="1722"/>
                    <a:pt x="2475" y="2099"/>
                    <a:pt x="2328" y="2296"/>
                  </a:cubicBezTo>
                  <a:cubicBezTo>
                    <a:pt x="2180" y="2509"/>
                    <a:pt x="2229" y="2657"/>
                    <a:pt x="2377" y="2738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60" y="3558"/>
                    <a:pt x="1656" y="3558"/>
                    <a:pt x="1656" y="3558"/>
                  </a:cubicBezTo>
                  <a:cubicBezTo>
                    <a:pt x="1803" y="3345"/>
                    <a:pt x="1770" y="3050"/>
                    <a:pt x="1574" y="2886"/>
                  </a:cubicBezTo>
                  <a:cubicBezTo>
                    <a:pt x="1574" y="3066"/>
                    <a:pt x="1459" y="3214"/>
                    <a:pt x="1295" y="3263"/>
                  </a:cubicBezTo>
                  <a:cubicBezTo>
                    <a:pt x="1016" y="3345"/>
                    <a:pt x="1016" y="3263"/>
                    <a:pt x="754" y="3492"/>
                  </a:cubicBezTo>
                  <a:cubicBezTo>
                    <a:pt x="623" y="3607"/>
                    <a:pt x="434" y="3636"/>
                    <a:pt x="279" y="3636"/>
                  </a:cubicBezTo>
                  <a:cubicBezTo>
                    <a:pt x="123" y="3636"/>
                    <a:pt x="0" y="3607"/>
                    <a:pt x="0" y="3607"/>
                  </a:cubicBezTo>
                  <a:lnTo>
                    <a:pt x="0" y="3607"/>
                  </a:lnTo>
                  <a:cubicBezTo>
                    <a:pt x="180" y="3706"/>
                    <a:pt x="377" y="3755"/>
                    <a:pt x="590" y="3771"/>
                  </a:cubicBezTo>
                  <a:cubicBezTo>
                    <a:pt x="1033" y="3804"/>
                    <a:pt x="1475" y="3886"/>
                    <a:pt x="1901" y="3984"/>
                  </a:cubicBezTo>
                  <a:cubicBezTo>
                    <a:pt x="3082" y="4345"/>
                    <a:pt x="3786" y="4837"/>
                    <a:pt x="4688" y="4853"/>
                  </a:cubicBezTo>
                  <a:cubicBezTo>
                    <a:pt x="4753" y="4858"/>
                    <a:pt x="4818" y="4860"/>
                    <a:pt x="4883" y="4860"/>
                  </a:cubicBezTo>
                  <a:cubicBezTo>
                    <a:pt x="5276" y="4860"/>
                    <a:pt x="5664" y="4774"/>
                    <a:pt x="6016" y="4591"/>
                  </a:cubicBezTo>
                  <a:cubicBezTo>
                    <a:pt x="6753" y="4099"/>
                    <a:pt x="6966" y="3099"/>
                    <a:pt x="6475" y="2361"/>
                  </a:cubicBezTo>
                  <a:cubicBezTo>
                    <a:pt x="6252" y="2023"/>
                    <a:pt x="5892" y="1868"/>
                    <a:pt x="5552" y="1868"/>
                  </a:cubicBezTo>
                  <a:cubicBezTo>
                    <a:pt x="5216" y="1868"/>
                    <a:pt x="4900" y="2019"/>
                    <a:pt x="4754" y="2296"/>
                  </a:cubicBezTo>
                  <a:cubicBezTo>
                    <a:pt x="4508" y="2624"/>
                    <a:pt x="4557" y="3099"/>
                    <a:pt x="4852" y="3378"/>
                  </a:cubicBezTo>
                  <a:cubicBezTo>
                    <a:pt x="4868" y="3394"/>
                    <a:pt x="4885" y="3411"/>
                    <a:pt x="4917" y="3427"/>
                  </a:cubicBezTo>
                  <a:cubicBezTo>
                    <a:pt x="4917" y="3427"/>
                    <a:pt x="4934" y="3443"/>
                    <a:pt x="4950" y="3460"/>
                  </a:cubicBezTo>
                  <a:cubicBezTo>
                    <a:pt x="5053" y="3519"/>
                    <a:pt x="5181" y="3550"/>
                    <a:pt x="5305" y="3550"/>
                  </a:cubicBezTo>
                  <a:cubicBezTo>
                    <a:pt x="5558" y="3550"/>
                    <a:pt x="5797" y="3423"/>
                    <a:pt x="5786" y="3148"/>
                  </a:cubicBezTo>
                  <a:cubicBezTo>
                    <a:pt x="5800" y="2944"/>
                    <a:pt x="5639" y="2859"/>
                    <a:pt x="5460" y="2859"/>
                  </a:cubicBezTo>
                  <a:cubicBezTo>
                    <a:pt x="5207" y="2859"/>
                    <a:pt x="4917" y="3030"/>
                    <a:pt x="5032" y="3279"/>
                  </a:cubicBezTo>
                  <a:cubicBezTo>
                    <a:pt x="5032" y="3304"/>
                    <a:pt x="5032" y="3333"/>
                    <a:pt x="5006" y="3333"/>
                  </a:cubicBezTo>
                  <a:cubicBezTo>
                    <a:pt x="4979" y="3333"/>
                    <a:pt x="4926" y="3304"/>
                    <a:pt x="4819" y="3214"/>
                  </a:cubicBezTo>
                  <a:cubicBezTo>
                    <a:pt x="4704" y="3099"/>
                    <a:pt x="4639" y="2952"/>
                    <a:pt x="4639" y="2804"/>
                  </a:cubicBezTo>
                  <a:cubicBezTo>
                    <a:pt x="4639" y="2624"/>
                    <a:pt x="4704" y="2460"/>
                    <a:pt x="4819" y="2329"/>
                  </a:cubicBezTo>
                  <a:cubicBezTo>
                    <a:pt x="4944" y="2086"/>
                    <a:pt x="5212" y="1959"/>
                    <a:pt x="5500" y="1959"/>
                  </a:cubicBezTo>
                  <a:cubicBezTo>
                    <a:pt x="5815" y="1959"/>
                    <a:pt x="6155" y="2110"/>
                    <a:pt x="6360" y="2427"/>
                  </a:cubicBezTo>
                  <a:cubicBezTo>
                    <a:pt x="6376" y="2427"/>
                    <a:pt x="6376" y="2427"/>
                    <a:pt x="6376" y="2443"/>
                  </a:cubicBezTo>
                  <a:cubicBezTo>
                    <a:pt x="6589" y="2853"/>
                    <a:pt x="6573" y="3361"/>
                    <a:pt x="6344" y="3755"/>
                  </a:cubicBezTo>
                  <a:cubicBezTo>
                    <a:pt x="6064" y="4258"/>
                    <a:pt x="5425" y="4609"/>
                    <a:pt x="4595" y="4609"/>
                  </a:cubicBezTo>
                  <a:cubicBezTo>
                    <a:pt x="4208" y="4609"/>
                    <a:pt x="3780" y="4533"/>
                    <a:pt x="3328" y="4361"/>
                  </a:cubicBezTo>
                  <a:cubicBezTo>
                    <a:pt x="3278" y="4345"/>
                    <a:pt x="3049" y="4263"/>
                    <a:pt x="2901" y="4197"/>
                  </a:cubicBezTo>
                  <a:cubicBezTo>
                    <a:pt x="2475" y="3984"/>
                    <a:pt x="2033" y="3837"/>
                    <a:pt x="1574" y="3755"/>
                  </a:cubicBezTo>
                  <a:cubicBezTo>
                    <a:pt x="1754" y="3722"/>
                    <a:pt x="1951" y="3706"/>
                    <a:pt x="2164" y="3656"/>
                  </a:cubicBezTo>
                  <a:cubicBezTo>
                    <a:pt x="3901" y="3312"/>
                    <a:pt x="4163" y="837"/>
                    <a:pt x="2705" y="181"/>
                  </a:cubicBezTo>
                  <a:cubicBezTo>
                    <a:pt x="2427" y="55"/>
                    <a:pt x="2175" y="0"/>
                    <a:pt x="19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20"/>
            <p:cNvSpPr/>
            <p:nvPr/>
          </p:nvSpPr>
          <p:spPr>
            <a:xfrm>
              <a:off x="8771398" y="3457053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804"/>
                    <a:pt x="3557" y="1591"/>
                    <a:pt x="2901" y="2066"/>
                  </a:cubicBezTo>
                  <a:cubicBezTo>
                    <a:pt x="2499" y="2374"/>
                    <a:pt x="2009" y="2472"/>
                    <a:pt x="1547" y="2472"/>
                  </a:cubicBezTo>
                  <a:cubicBezTo>
                    <a:pt x="730" y="2472"/>
                    <a:pt x="0" y="2165"/>
                    <a:pt x="0" y="2164"/>
                  </a:cubicBezTo>
                  <a:lnTo>
                    <a:pt x="0" y="2164"/>
                  </a:lnTo>
                  <a:cubicBezTo>
                    <a:pt x="1344" y="2886"/>
                    <a:pt x="1836" y="2640"/>
                    <a:pt x="2213" y="3049"/>
                  </a:cubicBezTo>
                  <a:cubicBezTo>
                    <a:pt x="2379" y="3238"/>
                    <a:pt x="2551" y="3295"/>
                    <a:pt x="2710" y="3295"/>
                  </a:cubicBezTo>
                  <a:cubicBezTo>
                    <a:pt x="2897" y="3295"/>
                    <a:pt x="3065" y="3216"/>
                    <a:pt x="3180" y="3181"/>
                  </a:cubicBezTo>
                  <a:cubicBezTo>
                    <a:pt x="3203" y="3174"/>
                    <a:pt x="3228" y="3171"/>
                    <a:pt x="3252" y="3171"/>
                  </a:cubicBezTo>
                  <a:cubicBezTo>
                    <a:pt x="3346" y="3171"/>
                    <a:pt x="3439" y="3220"/>
                    <a:pt x="3491" y="3312"/>
                  </a:cubicBezTo>
                  <a:cubicBezTo>
                    <a:pt x="3524" y="3099"/>
                    <a:pt x="3475" y="2902"/>
                    <a:pt x="3360" y="2722"/>
                  </a:cubicBezTo>
                  <a:cubicBezTo>
                    <a:pt x="3180" y="2525"/>
                    <a:pt x="2787" y="2509"/>
                    <a:pt x="2721" y="2509"/>
                  </a:cubicBezTo>
                  <a:cubicBezTo>
                    <a:pt x="3278" y="2476"/>
                    <a:pt x="3786" y="2181"/>
                    <a:pt x="4098" y="1722"/>
                  </a:cubicBezTo>
                  <a:cubicBezTo>
                    <a:pt x="4655" y="935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20"/>
            <p:cNvSpPr/>
            <p:nvPr/>
          </p:nvSpPr>
          <p:spPr>
            <a:xfrm>
              <a:off x="8577205" y="3215013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11" y="0"/>
                  </a:moveTo>
                  <a:cubicBezTo>
                    <a:pt x="1385" y="0"/>
                    <a:pt x="976" y="149"/>
                    <a:pt x="705" y="450"/>
                  </a:cubicBezTo>
                  <a:cubicBezTo>
                    <a:pt x="0" y="1090"/>
                    <a:pt x="443" y="2139"/>
                    <a:pt x="1033" y="2352"/>
                  </a:cubicBezTo>
                  <a:cubicBezTo>
                    <a:pt x="1156" y="2409"/>
                    <a:pt x="1291" y="2438"/>
                    <a:pt x="1428" y="2438"/>
                  </a:cubicBezTo>
                  <a:cubicBezTo>
                    <a:pt x="1565" y="2438"/>
                    <a:pt x="1705" y="2409"/>
                    <a:pt x="1836" y="2352"/>
                  </a:cubicBezTo>
                  <a:lnTo>
                    <a:pt x="1869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16" y="2221"/>
                  </a:lnTo>
                  <a:cubicBezTo>
                    <a:pt x="2033" y="2188"/>
                    <a:pt x="2049" y="2172"/>
                    <a:pt x="2082" y="2155"/>
                  </a:cubicBezTo>
                  <a:cubicBezTo>
                    <a:pt x="2246" y="1975"/>
                    <a:pt x="2328" y="1745"/>
                    <a:pt x="2295" y="1499"/>
                  </a:cubicBezTo>
                  <a:cubicBezTo>
                    <a:pt x="2251" y="1162"/>
                    <a:pt x="2034" y="1020"/>
                    <a:pt x="1836" y="1020"/>
                  </a:cubicBezTo>
                  <a:cubicBezTo>
                    <a:pt x="1735" y="1020"/>
                    <a:pt x="1640" y="1056"/>
                    <a:pt x="1574" y="1122"/>
                  </a:cubicBezTo>
                  <a:cubicBezTo>
                    <a:pt x="1410" y="1303"/>
                    <a:pt x="1459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98" y="2024"/>
                    <a:pt x="1983" y="2204"/>
                    <a:pt x="1803" y="2303"/>
                  </a:cubicBezTo>
                  <a:cubicBezTo>
                    <a:pt x="1697" y="2348"/>
                    <a:pt x="1579" y="2373"/>
                    <a:pt x="1462" y="2373"/>
                  </a:cubicBezTo>
                  <a:cubicBezTo>
                    <a:pt x="1326" y="2373"/>
                    <a:pt x="1188" y="2340"/>
                    <a:pt x="1065" y="2270"/>
                  </a:cubicBezTo>
                  <a:cubicBezTo>
                    <a:pt x="525" y="2040"/>
                    <a:pt x="164" y="1106"/>
                    <a:pt x="803" y="565"/>
                  </a:cubicBezTo>
                  <a:cubicBezTo>
                    <a:pt x="1049" y="319"/>
                    <a:pt x="1393" y="172"/>
                    <a:pt x="1738" y="172"/>
                  </a:cubicBezTo>
                  <a:cubicBezTo>
                    <a:pt x="2492" y="205"/>
                    <a:pt x="3311" y="745"/>
                    <a:pt x="3442" y="2221"/>
                  </a:cubicBezTo>
                  <a:cubicBezTo>
                    <a:pt x="3491" y="2762"/>
                    <a:pt x="3442" y="3319"/>
                    <a:pt x="3278" y="3843"/>
                  </a:cubicBezTo>
                  <a:cubicBezTo>
                    <a:pt x="3164" y="4302"/>
                    <a:pt x="2950" y="4745"/>
                    <a:pt x="2672" y="5122"/>
                  </a:cubicBezTo>
                  <a:cubicBezTo>
                    <a:pt x="2262" y="5614"/>
                    <a:pt x="1754" y="6007"/>
                    <a:pt x="1180" y="6286"/>
                  </a:cubicBezTo>
                  <a:cubicBezTo>
                    <a:pt x="1819" y="6040"/>
                    <a:pt x="2377" y="5630"/>
                    <a:pt x="2803" y="5122"/>
                  </a:cubicBezTo>
                  <a:cubicBezTo>
                    <a:pt x="3557" y="4270"/>
                    <a:pt x="4458" y="2253"/>
                    <a:pt x="3180" y="614"/>
                  </a:cubicBezTo>
                  <a:cubicBezTo>
                    <a:pt x="2834" y="207"/>
                    <a:pt x="2311" y="0"/>
                    <a:pt x="18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20"/>
            <p:cNvSpPr/>
            <p:nvPr/>
          </p:nvSpPr>
          <p:spPr>
            <a:xfrm>
              <a:off x="8052916" y="4047922"/>
              <a:ext cx="295859" cy="206367"/>
            </a:xfrm>
            <a:custGeom>
              <a:rect b="b" l="l" r="r" t="t"/>
              <a:pathLst>
                <a:path extrusionOk="0" h="6323" w="9065">
                  <a:moveTo>
                    <a:pt x="2002" y="1"/>
                  </a:moveTo>
                  <a:cubicBezTo>
                    <a:pt x="1084" y="1"/>
                    <a:pt x="66" y="653"/>
                    <a:pt x="33" y="1845"/>
                  </a:cubicBezTo>
                  <a:cubicBezTo>
                    <a:pt x="1" y="2714"/>
                    <a:pt x="459" y="3533"/>
                    <a:pt x="1230" y="3943"/>
                  </a:cubicBezTo>
                  <a:cubicBezTo>
                    <a:pt x="1732" y="4194"/>
                    <a:pt x="2300" y="4298"/>
                    <a:pt x="2876" y="4298"/>
                  </a:cubicBezTo>
                  <a:cubicBezTo>
                    <a:pt x="3203" y="4298"/>
                    <a:pt x="3532" y="4265"/>
                    <a:pt x="3852" y="4205"/>
                  </a:cubicBezTo>
                  <a:cubicBezTo>
                    <a:pt x="4754" y="3959"/>
                    <a:pt x="5557" y="3615"/>
                    <a:pt x="6377" y="3418"/>
                  </a:cubicBezTo>
                  <a:cubicBezTo>
                    <a:pt x="6573" y="3371"/>
                    <a:pt x="6772" y="3348"/>
                    <a:pt x="6967" y="3348"/>
                  </a:cubicBezTo>
                  <a:cubicBezTo>
                    <a:pt x="7584" y="3348"/>
                    <a:pt x="8163" y="3584"/>
                    <a:pt x="8524" y="4058"/>
                  </a:cubicBezTo>
                  <a:cubicBezTo>
                    <a:pt x="8950" y="4648"/>
                    <a:pt x="8999" y="5582"/>
                    <a:pt x="8458" y="5975"/>
                  </a:cubicBezTo>
                  <a:cubicBezTo>
                    <a:pt x="8238" y="6137"/>
                    <a:pt x="7980" y="6212"/>
                    <a:pt x="7731" y="6212"/>
                  </a:cubicBezTo>
                  <a:cubicBezTo>
                    <a:pt x="7351" y="6212"/>
                    <a:pt x="6994" y="6037"/>
                    <a:pt x="6836" y="5730"/>
                  </a:cubicBezTo>
                  <a:cubicBezTo>
                    <a:pt x="6524" y="5238"/>
                    <a:pt x="6770" y="4582"/>
                    <a:pt x="7229" y="4451"/>
                  </a:cubicBezTo>
                  <a:cubicBezTo>
                    <a:pt x="7321" y="4414"/>
                    <a:pt x="7416" y="4397"/>
                    <a:pt x="7511" y="4397"/>
                  </a:cubicBezTo>
                  <a:cubicBezTo>
                    <a:pt x="7754" y="4397"/>
                    <a:pt x="7989" y="4513"/>
                    <a:pt x="8131" y="4713"/>
                  </a:cubicBezTo>
                  <a:cubicBezTo>
                    <a:pt x="8229" y="4894"/>
                    <a:pt x="8245" y="5107"/>
                    <a:pt x="8163" y="5287"/>
                  </a:cubicBezTo>
                  <a:cubicBezTo>
                    <a:pt x="8163" y="5326"/>
                    <a:pt x="8113" y="5405"/>
                    <a:pt x="8067" y="5405"/>
                  </a:cubicBezTo>
                  <a:cubicBezTo>
                    <a:pt x="8055" y="5405"/>
                    <a:pt x="8043" y="5399"/>
                    <a:pt x="8032" y="5385"/>
                  </a:cubicBezTo>
                  <a:cubicBezTo>
                    <a:pt x="7983" y="5336"/>
                    <a:pt x="8032" y="4976"/>
                    <a:pt x="7655" y="4926"/>
                  </a:cubicBezTo>
                  <a:cubicBezTo>
                    <a:pt x="7641" y="4925"/>
                    <a:pt x="7628" y="4924"/>
                    <a:pt x="7614" y="4924"/>
                  </a:cubicBezTo>
                  <a:cubicBezTo>
                    <a:pt x="7285" y="4924"/>
                    <a:pt x="7178" y="5489"/>
                    <a:pt x="7524" y="5631"/>
                  </a:cubicBezTo>
                  <a:cubicBezTo>
                    <a:pt x="7593" y="5664"/>
                    <a:pt x="7666" y="5679"/>
                    <a:pt x="7739" y="5679"/>
                  </a:cubicBezTo>
                  <a:cubicBezTo>
                    <a:pt x="7958" y="5679"/>
                    <a:pt x="8171" y="5538"/>
                    <a:pt x="8245" y="5303"/>
                  </a:cubicBezTo>
                  <a:cubicBezTo>
                    <a:pt x="8245" y="5303"/>
                    <a:pt x="8245" y="5287"/>
                    <a:pt x="8245" y="5287"/>
                  </a:cubicBezTo>
                  <a:lnTo>
                    <a:pt x="8245" y="5238"/>
                  </a:lnTo>
                  <a:lnTo>
                    <a:pt x="8245" y="5221"/>
                  </a:lnTo>
                  <a:cubicBezTo>
                    <a:pt x="8278" y="5107"/>
                    <a:pt x="8262" y="4976"/>
                    <a:pt x="8229" y="4844"/>
                  </a:cubicBezTo>
                  <a:cubicBezTo>
                    <a:pt x="8117" y="4533"/>
                    <a:pt x="7815" y="4344"/>
                    <a:pt x="7503" y="4344"/>
                  </a:cubicBezTo>
                  <a:cubicBezTo>
                    <a:pt x="7405" y="4344"/>
                    <a:pt x="7307" y="4363"/>
                    <a:pt x="7213" y="4402"/>
                  </a:cubicBezTo>
                  <a:cubicBezTo>
                    <a:pt x="6721" y="4533"/>
                    <a:pt x="6426" y="5221"/>
                    <a:pt x="6754" y="5779"/>
                  </a:cubicBezTo>
                  <a:cubicBezTo>
                    <a:pt x="6925" y="6122"/>
                    <a:pt x="7333" y="6322"/>
                    <a:pt x="7758" y="6322"/>
                  </a:cubicBezTo>
                  <a:cubicBezTo>
                    <a:pt x="8024" y="6322"/>
                    <a:pt x="8297" y="6244"/>
                    <a:pt x="8524" y="6074"/>
                  </a:cubicBezTo>
                  <a:cubicBezTo>
                    <a:pt x="8950" y="5746"/>
                    <a:pt x="9065" y="5140"/>
                    <a:pt x="8934" y="4582"/>
                  </a:cubicBezTo>
                  <a:cubicBezTo>
                    <a:pt x="8819" y="4058"/>
                    <a:pt x="8458" y="3173"/>
                    <a:pt x="7213" y="2894"/>
                  </a:cubicBezTo>
                  <a:cubicBezTo>
                    <a:pt x="7066" y="2861"/>
                    <a:pt x="6916" y="2847"/>
                    <a:pt x="6765" y="2847"/>
                  </a:cubicBezTo>
                  <a:cubicBezTo>
                    <a:pt x="5425" y="2847"/>
                    <a:pt x="3894" y="3984"/>
                    <a:pt x="2311" y="3984"/>
                  </a:cubicBezTo>
                  <a:cubicBezTo>
                    <a:pt x="2088" y="3984"/>
                    <a:pt x="1864" y="3962"/>
                    <a:pt x="1640" y="3910"/>
                  </a:cubicBezTo>
                  <a:cubicBezTo>
                    <a:pt x="1558" y="3877"/>
                    <a:pt x="1459" y="3861"/>
                    <a:pt x="1377" y="3828"/>
                  </a:cubicBezTo>
                  <a:lnTo>
                    <a:pt x="1312" y="3795"/>
                  </a:lnTo>
                  <a:cubicBezTo>
                    <a:pt x="591" y="3418"/>
                    <a:pt x="164" y="2664"/>
                    <a:pt x="181" y="1861"/>
                  </a:cubicBezTo>
                  <a:cubicBezTo>
                    <a:pt x="203" y="743"/>
                    <a:pt x="1167" y="111"/>
                    <a:pt x="2033" y="111"/>
                  </a:cubicBezTo>
                  <a:cubicBezTo>
                    <a:pt x="2449" y="111"/>
                    <a:pt x="2843" y="258"/>
                    <a:pt x="3098" y="566"/>
                  </a:cubicBezTo>
                  <a:cubicBezTo>
                    <a:pt x="3557" y="1025"/>
                    <a:pt x="3525" y="1779"/>
                    <a:pt x="3017" y="2173"/>
                  </a:cubicBezTo>
                  <a:cubicBezTo>
                    <a:pt x="2935" y="2238"/>
                    <a:pt x="2853" y="2271"/>
                    <a:pt x="2754" y="2304"/>
                  </a:cubicBezTo>
                  <a:cubicBezTo>
                    <a:pt x="2694" y="2321"/>
                    <a:pt x="2631" y="2329"/>
                    <a:pt x="2568" y="2329"/>
                  </a:cubicBezTo>
                  <a:cubicBezTo>
                    <a:pt x="2391" y="2329"/>
                    <a:pt x="2211" y="2265"/>
                    <a:pt x="2066" y="2156"/>
                  </a:cubicBezTo>
                  <a:cubicBezTo>
                    <a:pt x="1935" y="2074"/>
                    <a:pt x="1886" y="1927"/>
                    <a:pt x="1918" y="1779"/>
                  </a:cubicBezTo>
                  <a:lnTo>
                    <a:pt x="1918" y="1779"/>
                  </a:lnTo>
                  <a:cubicBezTo>
                    <a:pt x="1994" y="1855"/>
                    <a:pt x="2097" y="1895"/>
                    <a:pt x="2201" y="1895"/>
                  </a:cubicBezTo>
                  <a:cubicBezTo>
                    <a:pt x="2256" y="1895"/>
                    <a:pt x="2310" y="1884"/>
                    <a:pt x="2361" y="1861"/>
                  </a:cubicBezTo>
                  <a:cubicBezTo>
                    <a:pt x="2590" y="1730"/>
                    <a:pt x="2525" y="1320"/>
                    <a:pt x="2213" y="1222"/>
                  </a:cubicBezTo>
                  <a:cubicBezTo>
                    <a:pt x="2185" y="1215"/>
                    <a:pt x="2157" y="1211"/>
                    <a:pt x="2129" y="1211"/>
                  </a:cubicBezTo>
                  <a:cubicBezTo>
                    <a:pt x="1787" y="1211"/>
                    <a:pt x="1508" y="1748"/>
                    <a:pt x="1902" y="2173"/>
                  </a:cubicBezTo>
                  <a:cubicBezTo>
                    <a:pt x="2060" y="2318"/>
                    <a:pt x="2262" y="2401"/>
                    <a:pt x="2470" y="2401"/>
                  </a:cubicBezTo>
                  <a:cubicBezTo>
                    <a:pt x="2543" y="2401"/>
                    <a:pt x="2616" y="2391"/>
                    <a:pt x="2689" y="2369"/>
                  </a:cubicBezTo>
                  <a:cubicBezTo>
                    <a:pt x="2721" y="2369"/>
                    <a:pt x="2754" y="2369"/>
                    <a:pt x="2787" y="2353"/>
                  </a:cubicBezTo>
                  <a:lnTo>
                    <a:pt x="2869" y="2337"/>
                  </a:lnTo>
                  <a:lnTo>
                    <a:pt x="2885" y="2320"/>
                  </a:lnTo>
                  <a:cubicBezTo>
                    <a:pt x="3049" y="2255"/>
                    <a:pt x="3180" y="2140"/>
                    <a:pt x="3262" y="2009"/>
                  </a:cubicBezTo>
                  <a:cubicBezTo>
                    <a:pt x="3590" y="1550"/>
                    <a:pt x="3541" y="911"/>
                    <a:pt x="3164" y="501"/>
                  </a:cubicBezTo>
                  <a:cubicBezTo>
                    <a:pt x="2891" y="163"/>
                    <a:pt x="2459" y="1"/>
                    <a:pt x="20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20"/>
            <p:cNvSpPr/>
            <p:nvPr/>
          </p:nvSpPr>
          <p:spPr>
            <a:xfrm>
              <a:off x="8103210" y="4165254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11" y="1"/>
                  </a:moveTo>
                  <a:cubicBezTo>
                    <a:pt x="5261" y="1"/>
                    <a:pt x="4964" y="45"/>
                    <a:pt x="4623" y="168"/>
                  </a:cubicBezTo>
                  <a:cubicBezTo>
                    <a:pt x="3779" y="468"/>
                    <a:pt x="2592" y="1030"/>
                    <a:pt x="1426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67" y="1334"/>
                    <a:pt x="1344" y="1334"/>
                  </a:cubicBezTo>
                  <a:cubicBezTo>
                    <a:pt x="1371" y="1334"/>
                    <a:pt x="1399" y="1333"/>
                    <a:pt x="1426" y="1331"/>
                  </a:cubicBezTo>
                  <a:cubicBezTo>
                    <a:pt x="1951" y="1295"/>
                    <a:pt x="2185" y="1159"/>
                    <a:pt x="2317" y="1159"/>
                  </a:cubicBezTo>
                  <a:cubicBezTo>
                    <a:pt x="2363" y="1159"/>
                    <a:pt x="2397" y="1175"/>
                    <a:pt x="2426" y="1217"/>
                  </a:cubicBezTo>
                  <a:cubicBezTo>
                    <a:pt x="2499" y="1314"/>
                    <a:pt x="2409" y="1367"/>
                    <a:pt x="2263" y="1367"/>
                  </a:cubicBezTo>
                  <a:cubicBezTo>
                    <a:pt x="2213" y="1367"/>
                    <a:pt x="2157" y="1360"/>
                    <a:pt x="2098" y="1348"/>
                  </a:cubicBezTo>
                  <a:cubicBezTo>
                    <a:pt x="2051" y="1330"/>
                    <a:pt x="2000" y="1321"/>
                    <a:pt x="1948" y="1321"/>
                  </a:cubicBezTo>
                  <a:cubicBezTo>
                    <a:pt x="1856" y="1321"/>
                    <a:pt x="1762" y="1350"/>
                    <a:pt x="1689" y="1413"/>
                  </a:cubicBezTo>
                  <a:cubicBezTo>
                    <a:pt x="1514" y="1573"/>
                    <a:pt x="1709" y="2087"/>
                    <a:pt x="1361" y="2087"/>
                  </a:cubicBezTo>
                  <a:cubicBezTo>
                    <a:pt x="1351" y="2087"/>
                    <a:pt x="1340" y="2086"/>
                    <a:pt x="1328" y="2085"/>
                  </a:cubicBezTo>
                  <a:lnTo>
                    <a:pt x="1328" y="2085"/>
                  </a:lnTo>
                  <a:cubicBezTo>
                    <a:pt x="1328" y="2085"/>
                    <a:pt x="1617" y="2459"/>
                    <a:pt x="2055" y="2459"/>
                  </a:cubicBezTo>
                  <a:cubicBezTo>
                    <a:pt x="2198" y="2459"/>
                    <a:pt x="2356" y="2419"/>
                    <a:pt x="2525" y="2315"/>
                  </a:cubicBezTo>
                  <a:cubicBezTo>
                    <a:pt x="3197" y="1872"/>
                    <a:pt x="2820" y="1381"/>
                    <a:pt x="3065" y="1249"/>
                  </a:cubicBezTo>
                  <a:cubicBezTo>
                    <a:pt x="3111" y="1226"/>
                    <a:pt x="3156" y="1216"/>
                    <a:pt x="3197" y="1216"/>
                  </a:cubicBezTo>
                  <a:cubicBezTo>
                    <a:pt x="3389" y="1216"/>
                    <a:pt x="3501" y="1446"/>
                    <a:pt x="3311" y="1676"/>
                  </a:cubicBezTo>
                  <a:cubicBezTo>
                    <a:pt x="3082" y="1938"/>
                    <a:pt x="2230" y="2889"/>
                    <a:pt x="3557" y="3708"/>
                  </a:cubicBezTo>
                  <a:lnTo>
                    <a:pt x="3557" y="3708"/>
                  </a:lnTo>
                  <a:cubicBezTo>
                    <a:pt x="3557" y="3708"/>
                    <a:pt x="3377" y="3249"/>
                    <a:pt x="3738" y="3085"/>
                  </a:cubicBezTo>
                  <a:cubicBezTo>
                    <a:pt x="4098" y="2921"/>
                    <a:pt x="4803" y="2708"/>
                    <a:pt x="4705" y="2200"/>
                  </a:cubicBezTo>
                  <a:cubicBezTo>
                    <a:pt x="4606" y="1708"/>
                    <a:pt x="4246" y="954"/>
                    <a:pt x="4836" y="512"/>
                  </a:cubicBezTo>
                  <a:cubicBezTo>
                    <a:pt x="5192" y="242"/>
                    <a:pt x="5497" y="142"/>
                    <a:pt x="5802" y="142"/>
                  </a:cubicBezTo>
                  <a:cubicBezTo>
                    <a:pt x="6015" y="142"/>
                    <a:pt x="6229" y="192"/>
                    <a:pt x="6458" y="266"/>
                  </a:cubicBezTo>
                  <a:cubicBezTo>
                    <a:pt x="6458" y="266"/>
                    <a:pt x="6127" y="1"/>
                    <a:pt x="551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20"/>
            <p:cNvSpPr/>
            <p:nvPr/>
          </p:nvSpPr>
          <p:spPr>
            <a:xfrm>
              <a:off x="8142245" y="4045246"/>
              <a:ext cx="117723" cy="82703"/>
            </a:xfrm>
            <a:custGeom>
              <a:rect b="b" l="l" r="r" t="t"/>
              <a:pathLst>
                <a:path extrusionOk="0" h="2534" w="3607">
                  <a:moveTo>
                    <a:pt x="1087" y="1"/>
                  </a:moveTo>
                  <a:cubicBezTo>
                    <a:pt x="497" y="1"/>
                    <a:pt x="1" y="124"/>
                    <a:pt x="1" y="124"/>
                  </a:cubicBezTo>
                  <a:cubicBezTo>
                    <a:pt x="1" y="124"/>
                    <a:pt x="952" y="206"/>
                    <a:pt x="1197" y="550"/>
                  </a:cubicBezTo>
                  <a:cubicBezTo>
                    <a:pt x="1361" y="747"/>
                    <a:pt x="1427" y="1025"/>
                    <a:pt x="1345" y="1271"/>
                  </a:cubicBezTo>
                  <a:cubicBezTo>
                    <a:pt x="1296" y="1501"/>
                    <a:pt x="1181" y="2156"/>
                    <a:pt x="2214" y="2156"/>
                  </a:cubicBezTo>
                  <a:cubicBezTo>
                    <a:pt x="3246" y="2173"/>
                    <a:pt x="3082" y="2533"/>
                    <a:pt x="3082" y="2533"/>
                  </a:cubicBezTo>
                  <a:cubicBezTo>
                    <a:pt x="3082" y="2533"/>
                    <a:pt x="3607" y="1763"/>
                    <a:pt x="2738" y="616"/>
                  </a:cubicBezTo>
                  <a:cubicBezTo>
                    <a:pt x="2361" y="124"/>
                    <a:pt x="1677" y="1"/>
                    <a:pt x="108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20"/>
            <p:cNvSpPr/>
            <p:nvPr/>
          </p:nvSpPr>
          <p:spPr>
            <a:xfrm>
              <a:off x="8095704" y="3958332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0"/>
                  </a:moveTo>
                  <a:lnTo>
                    <a:pt x="1115" y="0"/>
                  </a:lnTo>
                  <a:cubicBezTo>
                    <a:pt x="820" y="164"/>
                    <a:pt x="738" y="705"/>
                    <a:pt x="804" y="1443"/>
                  </a:cubicBezTo>
                  <a:cubicBezTo>
                    <a:pt x="870" y="2180"/>
                    <a:pt x="1" y="2623"/>
                    <a:pt x="1" y="2623"/>
                  </a:cubicBezTo>
                  <a:cubicBezTo>
                    <a:pt x="591" y="2410"/>
                    <a:pt x="1771" y="2672"/>
                    <a:pt x="2017" y="2016"/>
                  </a:cubicBezTo>
                  <a:cubicBezTo>
                    <a:pt x="2263" y="1361"/>
                    <a:pt x="1624" y="935"/>
                    <a:pt x="1263" y="738"/>
                  </a:cubicBezTo>
                  <a:cubicBezTo>
                    <a:pt x="919" y="541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20"/>
            <p:cNvSpPr/>
            <p:nvPr/>
          </p:nvSpPr>
          <p:spPr>
            <a:xfrm>
              <a:off x="7985519" y="3996322"/>
              <a:ext cx="103820" cy="140178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6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2" y="96"/>
                  </a:cubicBezTo>
                  <a:cubicBezTo>
                    <a:pt x="1851" y="96"/>
                    <a:pt x="1370" y="202"/>
                    <a:pt x="1230" y="689"/>
                  </a:cubicBezTo>
                  <a:cubicBezTo>
                    <a:pt x="1049" y="1295"/>
                    <a:pt x="1197" y="1688"/>
                    <a:pt x="1410" y="1869"/>
                  </a:cubicBezTo>
                  <a:cubicBezTo>
                    <a:pt x="1623" y="2065"/>
                    <a:pt x="1623" y="2426"/>
                    <a:pt x="1475" y="2492"/>
                  </a:cubicBezTo>
                  <a:cubicBezTo>
                    <a:pt x="1438" y="2509"/>
                    <a:pt x="1401" y="2516"/>
                    <a:pt x="1366" y="2516"/>
                  </a:cubicBezTo>
                  <a:cubicBezTo>
                    <a:pt x="1198" y="2516"/>
                    <a:pt x="1066" y="2343"/>
                    <a:pt x="1148" y="2180"/>
                  </a:cubicBezTo>
                  <a:cubicBezTo>
                    <a:pt x="1221" y="1946"/>
                    <a:pt x="1045" y="1711"/>
                    <a:pt x="819" y="1711"/>
                  </a:cubicBezTo>
                  <a:cubicBezTo>
                    <a:pt x="793" y="1711"/>
                    <a:pt x="766" y="1714"/>
                    <a:pt x="738" y="1721"/>
                  </a:cubicBezTo>
                  <a:cubicBezTo>
                    <a:pt x="677" y="1729"/>
                    <a:pt x="623" y="1733"/>
                    <a:pt x="575" y="1733"/>
                  </a:cubicBezTo>
                  <a:cubicBezTo>
                    <a:pt x="413" y="1733"/>
                    <a:pt x="317" y="1687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9" y="2918"/>
                  </a:cubicBezTo>
                  <a:cubicBezTo>
                    <a:pt x="1393" y="3344"/>
                    <a:pt x="1738" y="4032"/>
                    <a:pt x="2115" y="4295"/>
                  </a:cubicBezTo>
                  <a:cubicBezTo>
                    <a:pt x="2115" y="4295"/>
                    <a:pt x="1508" y="3344"/>
                    <a:pt x="2066" y="2475"/>
                  </a:cubicBezTo>
                  <a:cubicBezTo>
                    <a:pt x="2623" y="1606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20"/>
            <p:cNvSpPr/>
            <p:nvPr/>
          </p:nvSpPr>
          <p:spPr>
            <a:xfrm>
              <a:off x="7848572" y="3789140"/>
              <a:ext cx="264821" cy="263907"/>
            </a:xfrm>
            <a:custGeom>
              <a:rect b="b" l="l" r="r" t="t"/>
              <a:pathLst>
                <a:path extrusionOk="0" h="8086" w="8114">
                  <a:moveTo>
                    <a:pt x="2382" y="1"/>
                  </a:moveTo>
                  <a:cubicBezTo>
                    <a:pt x="2282" y="1"/>
                    <a:pt x="2181" y="8"/>
                    <a:pt x="2082" y="21"/>
                  </a:cubicBezTo>
                  <a:cubicBezTo>
                    <a:pt x="754" y="169"/>
                    <a:pt x="0" y="1972"/>
                    <a:pt x="787" y="3234"/>
                  </a:cubicBezTo>
                  <a:cubicBezTo>
                    <a:pt x="1376" y="4191"/>
                    <a:pt x="2454" y="4473"/>
                    <a:pt x="3416" y="4473"/>
                  </a:cubicBezTo>
                  <a:cubicBezTo>
                    <a:pt x="3525" y="4473"/>
                    <a:pt x="3632" y="4470"/>
                    <a:pt x="3737" y="4463"/>
                  </a:cubicBezTo>
                  <a:cubicBezTo>
                    <a:pt x="3950" y="4463"/>
                    <a:pt x="4196" y="4430"/>
                    <a:pt x="4442" y="4398"/>
                  </a:cubicBezTo>
                  <a:cubicBezTo>
                    <a:pt x="4442" y="4398"/>
                    <a:pt x="4638" y="4367"/>
                    <a:pt x="4932" y="4367"/>
                  </a:cubicBezTo>
                  <a:cubicBezTo>
                    <a:pt x="5419" y="4367"/>
                    <a:pt x="6177" y="4450"/>
                    <a:pt x="6770" y="4889"/>
                  </a:cubicBezTo>
                  <a:cubicBezTo>
                    <a:pt x="7163" y="5234"/>
                    <a:pt x="7425" y="5692"/>
                    <a:pt x="7507" y="6217"/>
                  </a:cubicBezTo>
                  <a:cubicBezTo>
                    <a:pt x="7507" y="6217"/>
                    <a:pt x="7671" y="7414"/>
                    <a:pt x="7097" y="8053"/>
                  </a:cubicBezTo>
                  <a:lnTo>
                    <a:pt x="7065" y="8086"/>
                  </a:lnTo>
                  <a:cubicBezTo>
                    <a:pt x="7065" y="8086"/>
                    <a:pt x="8114" y="7577"/>
                    <a:pt x="7983" y="5971"/>
                  </a:cubicBezTo>
                  <a:cubicBezTo>
                    <a:pt x="7874" y="4655"/>
                    <a:pt x="6811" y="4001"/>
                    <a:pt x="5471" y="4001"/>
                  </a:cubicBezTo>
                  <a:cubicBezTo>
                    <a:pt x="5193" y="4001"/>
                    <a:pt x="4902" y="4030"/>
                    <a:pt x="4606" y="4086"/>
                  </a:cubicBezTo>
                  <a:cubicBezTo>
                    <a:pt x="4104" y="4187"/>
                    <a:pt x="3649" y="4237"/>
                    <a:pt x="3240" y="4237"/>
                  </a:cubicBezTo>
                  <a:cubicBezTo>
                    <a:pt x="2714" y="4237"/>
                    <a:pt x="2263" y="4154"/>
                    <a:pt x="1885" y="3988"/>
                  </a:cubicBezTo>
                  <a:cubicBezTo>
                    <a:pt x="1492" y="3807"/>
                    <a:pt x="1147" y="3512"/>
                    <a:pt x="918" y="3135"/>
                  </a:cubicBezTo>
                  <a:cubicBezTo>
                    <a:pt x="197" y="1988"/>
                    <a:pt x="885" y="300"/>
                    <a:pt x="2098" y="152"/>
                  </a:cubicBezTo>
                  <a:cubicBezTo>
                    <a:pt x="2199" y="138"/>
                    <a:pt x="2301" y="130"/>
                    <a:pt x="2403" y="130"/>
                  </a:cubicBezTo>
                  <a:cubicBezTo>
                    <a:pt x="2877" y="130"/>
                    <a:pt x="3333" y="290"/>
                    <a:pt x="3590" y="628"/>
                  </a:cubicBezTo>
                  <a:cubicBezTo>
                    <a:pt x="3885" y="1021"/>
                    <a:pt x="3934" y="1545"/>
                    <a:pt x="3721" y="1988"/>
                  </a:cubicBezTo>
                  <a:cubicBezTo>
                    <a:pt x="3576" y="2330"/>
                    <a:pt x="3252" y="2535"/>
                    <a:pt x="2901" y="2535"/>
                  </a:cubicBezTo>
                  <a:cubicBezTo>
                    <a:pt x="2815" y="2535"/>
                    <a:pt x="2727" y="2522"/>
                    <a:pt x="2639" y="2496"/>
                  </a:cubicBezTo>
                  <a:cubicBezTo>
                    <a:pt x="2196" y="2398"/>
                    <a:pt x="2016" y="1955"/>
                    <a:pt x="2360" y="1906"/>
                  </a:cubicBezTo>
                  <a:cubicBezTo>
                    <a:pt x="2770" y="1841"/>
                    <a:pt x="2852" y="1496"/>
                    <a:pt x="2705" y="1201"/>
                  </a:cubicBezTo>
                  <a:cubicBezTo>
                    <a:pt x="2645" y="1082"/>
                    <a:pt x="2513" y="1016"/>
                    <a:pt x="2370" y="1016"/>
                  </a:cubicBezTo>
                  <a:cubicBezTo>
                    <a:pt x="2160" y="1016"/>
                    <a:pt x="1927" y="1158"/>
                    <a:pt x="1869" y="1480"/>
                  </a:cubicBezTo>
                  <a:cubicBezTo>
                    <a:pt x="1819" y="1759"/>
                    <a:pt x="1885" y="2037"/>
                    <a:pt x="2082" y="2234"/>
                  </a:cubicBezTo>
                  <a:cubicBezTo>
                    <a:pt x="2250" y="2427"/>
                    <a:pt x="2587" y="2591"/>
                    <a:pt x="2932" y="2591"/>
                  </a:cubicBezTo>
                  <a:cubicBezTo>
                    <a:pt x="3260" y="2591"/>
                    <a:pt x="3595" y="2444"/>
                    <a:pt x="3803" y="2037"/>
                  </a:cubicBezTo>
                  <a:cubicBezTo>
                    <a:pt x="4032" y="1562"/>
                    <a:pt x="4000" y="988"/>
                    <a:pt x="3688" y="562"/>
                  </a:cubicBezTo>
                  <a:cubicBezTo>
                    <a:pt x="3400" y="178"/>
                    <a:pt x="2895" y="1"/>
                    <a:pt x="23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20"/>
            <p:cNvSpPr/>
            <p:nvPr/>
          </p:nvSpPr>
          <p:spPr>
            <a:xfrm>
              <a:off x="7890805" y="3940839"/>
              <a:ext cx="152515" cy="77971"/>
            </a:xfrm>
            <a:custGeom>
              <a:rect b="b" l="l" r="r" t="t"/>
              <a:pathLst>
                <a:path extrusionOk="0" h="2389" w="4673">
                  <a:moveTo>
                    <a:pt x="3575" y="0"/>
                  </a:moveTo>
                  <a:cubicBezTo>
                    <a:pt x="3276" y="0"/>
                    <a:pt x="2924" y="41"/>
                    <a:pt x="2525" y="159"/>
                  </a:cubicBezTo>
                  <a:cubicBezTo>
                    <a:pt x="1971" y="326"/>
                    <a:pt x="1499" y="386"/>
                    <a:pt x="1111" y="386"/>
                  </a:cubicBezTo>
                  <a:cubicBezTo>
                    <a:pt x="581" y="386"/>
                    <a:pt x="209" y="273"/>
                    <a:pt x="1" y="159"/>
                  </a:cubicBezTo>
                  <a:lnTo>
                    <a:pt x="1" y="159"/>
                  </a:lnTo>
                  <a:cubicBezTo>
                    <a:pt x="132" y="274"/>
                    <a:pt x="263" y="389"/>
                    <a:pt x="378" y="536"/>
                  </a:cubicBezTo>
                  <a:cubicBezTo>
                    <a:pt x="453" y="641"/>
                    <a:pt x="597" y="1392"/>
                    <a:pt x="1187" y="1392"/>
                  </a:cubicBezTo>
                  <a:cubicBezTo>
                    <a:pt x="1241" y="1392"/>
                    <a:pt x="1299" y="1386"/>
                    <a:pt x="1361" y="1372"/>
                  </a:cubicBezTo>
                  <a:cubicBezTo>
                    <a:pt x="2083" y="1225"/>
                    <a:pt x="1952" y="766"/>
                    <a:pt x="2427" y="618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2" y="578"/>
                    <a:pt x="2975" y="785"/>
                    <a:pt x="2869" y="864"/>
                  </a:cubicBezTo>
                  <a:cubicBezTo>
                    <a:pt x="2814" y="899"/>
                    <a:pt x="2761" y="910"/>
                    <a:pt x="2706" y="910"/>
                  </a:cubicBezTo>
                  <a:cubicBezTo>
                    <a:pt x="2632" y="910"/>
                    <a:pt x="2554" y="890"/>
                    <a:pt x="2460" y="881"/>
                  </a:cubicBezTo>
                  <a:cubicBezTo>
                    <a:pt x="2446" y="878"/>
                    <a:pt x="2430" y="876"/>
                    <a:pt x="2413" y="876"/>
                  </a:cubicBezTo>
                  <a:cubicBezTo>
                    <a:pt x="2219" y="876"/>
                    <a:pt x="1817" y="1047"/>
                    <a:pt x="1968" y="1438"/>
                  </a:cubicBezTo>
                  <a:cubicBezTo>
                    <a:pt x="2132" y="1880"/>
                    <a:pt x="2378" y="2241"/>
                    <a:pt x="2115" y="2389"/>
                  </a:cubicBezTo>
                  <a:cubicBezTo>
                    <a:pt x="2115" y="2389"/>
                    <a:pt x="3033" y="2389"/>
                    <a:pt x="3345" y="2126"/>
                  </a:cubicBezTo>
                  <a:cubicBezTo>
                    <a:pt x="3705" y="1864"/>
                    <a:pt x="3853" y="1405"/>
                    <a:pt x="3722" y="995"/>
                  </a:cubicBezTo>
                  <a:cubicBezTo>
                    <a:pt x="3623" y="501"/>
                    <a:pt x="3938" y="201"/>
                    <a:pt x="4425" y="201"/>
                  </a:cubicBezTo>
                  <a:cubicBezTo>
                    <a:pt x="4504" y="201"/>
                    <a:pt x="4586" y="209"/>
                    <a:pt x="4672" y="225"/>
                  </a:cubicBezTo>
                  <a:cubicBezTo>
                    <a:pt x="4672" y="225"/>
                    <a:pt x="4271" y="0"/>
                    <a:pt x="35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20"/>
            <p:cNvSpPr/>
            <p:nvPr/>
          </p:nvSpPr>
          <p:spPr>
            <a:xfrm>
              <a:off x="7929872" y="3797821"/>
              <a:ext cx="104897" cy="109825"/>
            </a:xfrm>
            <a:custGeom>
              <a:rect b="b" l="l" r="r" t="t"/>
              <a:pathLst>
                <a:path extrusionOk="0" h="3365" w="3214">
                  <a:moveTo>
                    <a:pt x="1263" y="1"/>
                  </a:moveTo>
                  <a:lnTo>
                    <a:pt x="1263" y="1"/>
                  </a:lnTo>
                  <a:cubicBezTo>
                    <a:pt x="1689" y="444"/>
                    <a:pt x="1836" y="1083"/>
                    <a:pt x="1640" y="1656"/>
                  </a:cubicBezTo>
                  <a:cubicBezTo>
                    <a:pt x="1410" y="2418"/>
                    <a:pt x="886" y="2618"/>
                    <a:pt x="437" y="2618"/>
                  </a:cubicBezTo>
                  <a:cubicBezTo>
                    <a:pt x="276" y="2618"/>
                    <a:pt x="125" y="2592"/>
                    <a:pt x="1" y="2558"/>
                  </a:cubicBezTo>
                  <a:lnTo>
                    <a:pt x="1" y="2558"/>
                  </a:lnTo>
                  <a:cubicBezTo>
                    <a:pt x="1" y="2558"/>
                    <a:pt x="229" y="3365"/>
                    <a:pt x="1008" y="3365"/>
                  </a:cubicBezTo>
                  <a:cubicBezTo>
                    <a:pt x="1038" y="3365"/>
                    <a:pt x="1068" y="3364"/>
                    <a:pt x="1099" y="3361"/>
                  </a:cubicBezTo>
                  <a:cubicBezTo>
                    <a:pt x="1951" y="3296"/>
                    <a:pt x="1886" y="2640"/>
                    <a:pt x="1886" y="2361"/>
                  </a:cubicBezTo>
                  <a:cubicBezTo>
                    <a:pt x="1869" y="2083"/>
                    <a:pt x="1853" y="1853"/>
                    <a:pt x="1967" y="1853"/>
                  </a:cubicBezTo>
                  <a:cubicBezTo>
                    <a:pt x="2082" y="1853"/>
                    <a:pt x="2115" y="1952"/>
                    <a:pt x="2049" y="2148"/>
                  </a:cubicBezTo>
                  <a:cubicBezTo>
                    <a:pt x="1984" y="2345"/>
                    <a:pt x="1820" y="2984"/>
                    <a:pt x="2918" y="3099"/>
                  </a:cubicBezTo>
                  <a:cubicBezTo>
                    <a:pt x="2787" y="3001"/>
                    <a:pt x="2754" y="2820"/>
                    <a:pt x="2853" y="2689"/>
                  </a:cubicBezTo>
                  <a:cubicBezTo>
                    <a:pt x="3000" y="2427"/>
                    <a:pt x="3213" y="1984"/>
                    <a:pt x="2492" y="1361"/>
                  </a:cubicBezTo>
                  <a:cubicBezTo>
                    <a:pt x="1754" y="739"/>
                    <a:pt x="1689" y="296"/>
                    <a:pt x="126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20"/>
            <p:cNvSpPr/>
            <p:nvPr/>
          </p:nvSpPr>
          <p:spPr>
            <a:xfrm>
              <a:off x="7821287" y="3642271"/>
              <a:ext cx="62599" cy="250297"/>
            </a:xfrm>
            <a:custGeom>
              <a:rect b="b" l="l" r="r" t="t"/>
              <a:pathLst>
                <a:path extrusionOk="0" h="7669" w="1918">
                  <a:moveTo>
                    <a:pt x="631" y="0"/>
                  </a:moveTo>
                  <a:cubicBezTo>
                    <a:pt x="561" y="0"/>
                    <a:pt x="487" y="18"/>
                    <a:pt x="410" y="63"/>
                  </a:cubicBezTo>
                  <a:cubicBezTo>
                    <a:pt x="0" y="292"/>
                    <a:pt x="328" y="833"/>
                    <a:pt x="590" y="1095"/>
                  </a:cubicBezTo>
                  <a:cubicBezTo>
                    <a:pt x="852" y="1358"/>
                    <a:pt x="869" y="2636"/>
                    <a:pt x="738" y="3997"/>
                  </a:cubicBezTo>
                  <a:cubicBezTo>
                    <a:pt x="607" y="5357"/>
                    <a:pt x="754" y="7127"/>
                    <a:pt x="1459" y="7668"/>
                  </a:cubicBezTo>
                  <a:cubicBezTo>
                    <a:pt x="1459" y="7668"/>
                    <a:pt x="803" y="7045"/>
                    <a:pt x="951" y="5177"/>
                  </a:cubicBezTo>
                  <a:cubicBezTo>
                    <a:pt x="1098" y="3292"/>
                    <a:pt x="1918" y="1505"/>
                    <a:pt x="1180" y="374"/>
                  </a:cubicBezTo>
                  <a:cubicBezTo>
                    <a:pt x="1180" y="374"/>
                    <a:pt x="949" y="0"/>
                    <a:pt x="63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20"/>
            <p:cNvSpPr/>
            <p:nvPr/>
          </p:nvSpPr>
          <p:spPr>
            <a:xfrm>
              <a:off x="7665052" y="3609568"/>
              <a:ext cx="279312" cy="332217"/>
            </a:xfrm>
            <a:custGeom>
              <a:rect b="b" l="l" r="r" t="t"/>
              <a:pathLst>
                <a:path extrusionOk="0" h="10179" w="8558">
                  <a:moveTo>
                    <a:pt x="2275" y="0"/>
                  </a:moveTo>
                  <a:cubicBezTo>
                    <a:pt x="1364" y="0"/>
                    <a:pt x="525" y="449"/>
                    <a:pt x="296" y="1163"/>
                  </a:cubicBezTo>
                  <a:cubicBezTo>
                    <a:pt x="1" y="1966"/>
                    <a:pt x="411" y="2671"/>
                    <a:pt x="820" y="2884"/>
                  </a:cubicBezTo>
                  <a:cubicBezTo>
                    <a:pt x="1045" y="3036"/>
                    <a:pt x="1305" y="3101"/>
                    <a:pt x="1559" y="3101"/>
                  </a:cubicBezTo>
                  <a:cubicBezTo>
                    <a:pt x="2103" y="3101"/>
                    <a:pt x="2621" y="2805"/>
                    <a:pt x="2722" y="2425"/>
                  </a:cubicBezTo>
                  <a:cubicBezTo>
                    <a:pt x="2851" y="2036"/>
                    <a:pt x="2551" y="1648"/>
                    <a:pt x="2165" y="1648"/>
                  </a:cubicBezTo>
                  <a:cubicBezTo>
                    <a:pt x="2112" y="1648"/>
                    <a:pt x="2056" y="1655"/>
                    <a:pt x="2001" y="1671"/>
                  </a:cubicBezTo>
                  <a:cubicBezTo>
                    <a:pt x="1673" y="1737"/>
                    <a:pt x="1492" y="2081"/>
                    <a:pt x="1607" y="2376"/>
                  </a:cubicBezTo>
                  <a:cubicBezTo>
                    <a:pt x="1690" y="2625"/>
                    <a:pt x="1945" y="2660"/>
                    <a:pt x="2080" y="2660"/>
                  </a:cubicBezTo>
                  <a:cubicBezTo>
                    <a:pt x="2131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1"/>
                    <a:pt x="1625" y="2961"/>
                  </a:cubicBezTo>
                  <a:cubicBezTo>
                    <a:pt x="1428" y="2961"/>
                    <a:pt x="1205" y="2887"/>
                    <a:pt x="1001" y="2704"/>
                  </a:cubicBezTo>
                  <a:cubicBezTo>
                    <a:pt x="575" y="2327"/>
                    <a:pt x="493" y="1081"/>
                    <a:pt x="1214" y="507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3"/>
                    <a:pt x="2443" y="147"/>
                  </a:cubicBezTo>
                  <a:cubicBezTo>
                    <a:pt x="2574" y="147"/>
                    <a:pt x="2705" y="180"/>
                    <a:pt x="2837" y="212"/>
                  </a:cubicBezTo>
                  <a:cubicBezTo>
                    <a:pt x="3935" y="475"/>
                    <a:pt x="4656" y="1638"/>
                    <a:pt x="4885" y="2868"/>
                  </a:cubicBezTo>
                  <a:cubicBezTo>
                    <a:pt x="5115" y="4097"/>
                    <a:pt x="4885" y="5359"/>
                    <a:pt x="4951" y="6490"/>
                  </a:cubicBezTo>
                  <a:cubicBezTo>
                    <a:pt x="4902" y="7506"/>
                    <a:pt x="5295" y="8490"/>
                    <a:pt x="6049" y="9195"/>
                  </a:cubicBezTo>
                  <a:cubicBezTo>
                    <a:pt x="6738" y="9801"/>
                    <a:pt x="7623" y="10145"/>
                    <a:pt x="8557" y="10178"/>
                  </a:cubicBezTo>
                  <a:cubicBezTo>
                    <a:pt x="7639" y="10113"/>
                    <a:pt x="6770" y="9752"/>
                    <a:pt x="6098" y="9129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6"/>
                    <a:pt x="5049" y="2835"/>
                  </a:cubicBezTo>
                  <a:cubicBezTo>
                    <a:pt x="4803" y="1573"/>
                    <a:pt x="4049" y="327"/>
                    <a:pt x="2869" y="65"/>
                  </a:cubicBezTo>
                  <a:cubicBezTo>
                    <a:pt x="2671" y="21"/>
                    <a:pt x="2471" y="0"/>
                    <a:pt x="22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20"/>
            <p:cNvSpPr/>
            <p:nvPr/>
          </p:nvSpPr>
          <p:spPr>
            <a:xfrm>
              <a:off x="7729805" y="3655815"/>
              <a:ext cx="81333" cy="68996"/>
            </a:xfrm>
            <a:custGeom>
              <a:rect b="b" l="l" r="r" t="t"/>
              <a:pathLst>
                <a:path extrusionOk="0" h="2114" w="2492">
                  <a:moveTo>
                    <a:pt x="1802" y="1"/>
                  </a:moveTo>
                  <a:cubicBezTo>
                    <a:pt x="1321" y="1"/>
                    <a:pt x="1021" y="400"/>
                    <a:pt x="934" y="1090"/>
                  </a:cubicBezTo>
                  <a:cubicBezTo>
                    <a:pt x="855" y="1735"/>
                    <a:pt x="301" y="1799"/>
                    <a:pt x="85" y="1799"/>
                  </a:cubicBezTo>
                  <a:cubicBezTo>
                    <a:pt x="33" y="1799"/>
                    <a:pt x="0" y="1795"/>
                    <a:pt x="0" y="1795"/>
                  </a:cubicBezTo>
                  <a:lnTo>
                    <a:pt x="0" y="1795"/>
                  </a:lnTo>
                  <a:cubicBezTo>
                    <a:pt x="120" y="1860"/>
                    <a:pt x="694" y="2113"/>
                    <a:pt x="1230" y="2113"/>
                  </a:cubicBezTo>
                  <a:cubicBezTo>
                    <a:pt x="1501" y="2113"/>
                    <a:pt x="1763" y="2048"/>
                    <a:pt x="1951" y="1860"/>
                  </a:cubicBezTo>
                  <a:cubicBezTo>
                    <a:pt x="2492" y="1320"/>
                    <a:pt x="2115" y="615"/>
                    <a:pt x="1967" y="385"/>
                  </a:cubicBezTo>
                  <a:cubicBezTo>
                    <a:pt x="1869" y="271"/>
                    <a:pt x="1902" y="107"/>
                    <a:pt x="2016" y="25"/>
                  </a:cubicBezTo>
                  <a:cubicBezTo>
                    <a:pt x="1941" y="8"/>
                    <a:pt x="1870" y="1"/>
                    <a:pt x="180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20"/>
            <p:cNvSpPr/>
            <p:nvPr/>
          </p:nvSpPr>
          <p:spPr>
            <a:xfrm>
              <a:off x="7649027" y="3660874"/>
              <a:ext cx="157835" cy="178723"/>
            </a:xfrm>
            <a:custGeom>
              <a:rect b="b" l="l" r="r" t="t"/>
              <a:pathLst>
                <a:path extrusionOk="0" h="5476" w="4836">
                  <a:moveTo>
                    <a:pt x="475" y="1"/>
                  </a:moveTo>
                  <a:lnTo>
                    <a:pt x="475" y="1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2" y="3716"/>
                    <a:pt x="2128" y="3794"/>
                    <a:pt x="2453" y="3794"/>
                  </a:cubicBezTo>
                  <a:cubicBezTo>
                    <a:pt x="2549" y="3794"/>
                    <a:pt x="2606" y="3787"/>
                    <a:pt x="2606" y="3787"/>
                  </a:cubicBezTo>
                  <a:cubicBezTo>
                    <a:pt x="2344" y="3705"/>
                    <a:pt x="2295" y="3377"/>
                    <a:pt x="2475" y="3148"/>
                  </a:cubicBezTo>
                  <a:cubicBezTo>
                    <a:pt x="2639" y="2984"/>
                    <a:pt x="2606" y="2722"/>
                    <a:pt x="2426" y="2607"/>
                  </a:cubicBezTo>
                  <a:cubicBezTo>
                    <a:pt x="2295" y="2558"/>
                    <a:pt x="2033" y="2345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7"/>
                    <a:pt x="2869" y="3115"/>
                  </a:cubicBezTo>
                  <a:cubicBezTo>
                    <a:pt x="2819" y="3705"/>
                    <a:pt x="3082" y="3869"/>
                    <a:pt x="3491" y="4148"/>
                  </a:cubicBezTo>
                  <a:cubicBezTo>
                    <a:pt x="3885" y="4426"/>
                    <a:pt x="3655" y="4951"/>
                    <a:pt x="3655" y="4951"/>
                  </a:cubicBezTo>
                  <a:cubicBezTo>
                    <a:pt x="4360" y="4541"/>
                    <a:pt x="4196" y="3869"/>
                    <a:pt x="4114" y="3722"/>
                  </a:cubicBezTo>
                  <a:cubicBezTo>
                    <a:pt x="4032" y="3574"/>
                    <a:pt x="3836" y="3312"/>
                    <a:pt x="4065" y="3213"/>
                  </a:cubicBezTo>
                  <a:cubicBezTo>
                    <a:pt x="4079" y="3208"/>
                    <a:pt x="4092" y="3205"/>
                    <a:pt x="4104" y="3205"/>
                  </a:cubicBezTo>
                  <a:cubicBezTo>
                    <a:pt x="4306" y="3205"/>
                    <a:pt x="4392" y="3926"/>
                    <a:pt x="4377" y="4574"/>
                  </a:cubicBezTo>
                  <a:cubicBezTo>
                    <a:pt x="4360" y="4935"/>
                    <a:pt x="4524" y="5279"/>
                    <a:pt x="4836" y="5475"/>
                  </a:cubicBezTo>
                  <a:cubicBezTo>
                    <a:pt x="4704" y="5148"/>
                    <a:pt x="4639" y="4803"/>
                    <a:pt x="4655" y="4459"/>
                  </a:cubicBezTo>
                  <a:cubicBezTo>
                    <a:pt x="4639" y="3935"/>
                    <a:pt x="4737" y="3017"/>
                    <a:pt x="3836" y="2410"/>
                  </a:cubicBezTo>
                  <a:cubicBezTo>
                    <a:pt x="2918" y="1787"/>
                    <a:pt x="1820" y="2050"/>
                    <a:pt x="1033" y="1492"/>
                  </a:cubicBezTo>
                  <a:cubicBezTo>
                    <a:pt x="557" y="1148"/>
                    <a:pt x="344" y="558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20"/>
            <p:cNvSpPr/>
            <p:nvPr/>
          </p:nvSpPr>
          <p:spPr>
            <a:xfrm>
              <a:off x="7597655" y="3610449"/>
              <a:ext cx="96868" cy="63741"/>
            </a:xfrm>
            <a:custGeom>
              <a:rect b="b" l="l" r="r" t="t"/>
              <a:pathLst>
                <a:path extrusionOk="0" h="1953" w="2968">
                  <a:moveTo>
                    <a:pt x="2039" y="1"/>
                  </a:moveTo>
                  <a:cubicBezTo>
                    <a:pt x="328" y="1"/>
                    <a:pt x="279" y="1082"/>
                    <a:pt x="279" y="1365"/>
                  </a:cubicBezTo>
                  <a:cubicBezTo>
                    <a:pt x="279" y="1562"/>
                    <a:pt x="164" y="1726"/>
                    <a:pt x="1" y="1792"/>
                  </a:cubicBezTo>
                  <a:cubicBezTo>
                    <a:pt x="268" y="1904"/>
                    <a:pt x="502" y="1953"/>
                    <a:pt x="708" y="1953"/>
                  </a:cubicBezTo>
                  <a:cubicBezTo>
                    <a:pt x="1460" y="1953"/>
                    <a:pt x="1827" y="1307"/>
                    <a:pt x="2033" y="792"/>
                  </a:cubicBezTo>
                  <a:cubicBezTo>
                    <a:pt x="2197" y="415"/>
                    <a:pt x="2541" y="136"/>
                    <a:pt x="2967" y="87"/>
                  </a:cubicBezTo>
                  <a:cubicBezTo>
                    <a:pt x="2613" y="27"/>
                    <a:pt x="2306" y="1"/>
                    <a:pt x="203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20"/>
            <p:cNvSpPr/>
            <p:nvPr/>
          </p:nvSpPr>
          <p:spPr>
            <a:xfrm>
              <a:off x="7560220" y="3609601"/>
              <a:ext cx="47096" cy="37272"/>
            </a:xfrm>
            <a:custGeom>
              <a:rect b="b" l="l" r="r" t="t"/>
              <a:pathLst>
                <a:path extrusionOk="0" h="1142" w="1443">
                  <a:moveTo>
                    <a:pt x="475" y="0"/>
                  </a:moveTo>
                  <a:cubicBezTo>
                    <a:pt x="427" y="0"/>
                    <a:pt x="377" y="10"/>
                    <a:pt x="328" y="31"/>
                  </a:cubicBezTo>
                  <a:cubicBezTo>
                    <a:pt x="98" y="146"/>
                    <a:pt x="0" y="424"/>
                    <a:pt x="98" y="670"/>
                  </a:cubicBezTo>
                  <a:cubicBezTo>
                    <a:pt x="180" y="867"/>
                    <a:pt x="361" y="1031"/>
                    <a:pt x="574" y="1096"/>
                  </a:cubicBezTo>
                  <a:cubicBezTo>
                    <a:pt x="652" y="1127"/>
                    <a:pt x="735" y="1141"/>
                    <a:pt x="817" y="1141"/>
                  </a:cubicBezTo>
                  <a:cubicBezTo>
                    <a:pt x="961" y="1141"/>
                    <a:pt x="1105" y="1098"/>
                    <a:pt x="1229" y="1014"/>
                  </a:cubicBezTo>
                  <a:cubicBezTo>
                    <a:pt x="1361" y="883"/>
                    <a:pt x="1443" y="703"/>
                    <a:pt x="1443" y="506"/>
                  </a:cubicBezTo>
                  <a:lnTo>
                    <a:pt x="1443" y="506"/>
                  </a:lnTo>
                  <a:cubicBezTo>
                    <a:pt x="1442" y="506"/>
                    <a:pt x="1123" y="902"/>
                    <a:pt x="763" y="902"/>
                  </a:cubicBezTo>
                  <a:cubicBezTo>
                    <a:pt x="749" y="902"/>
                    <a:pt x="735" y="901"/>
                    <a:pt x="721" y="900"/>
                  </a:cubicBezTo>
                  <a:cubicBezTo>
                    <a:pt x="148" y="851"/>
                    <a:pt x="66" y="260"/>
                    <a:pt x="344" y="113"/>
                  </a:cubicBezTo>
                  <a:cubicBezTo>
                    <a:pt x="384" y="86"/>
                    <a:pt x="428" y="74"/>
                    <a:pt x="471" y="74"/>
                  </a:cubicBezTo>
                  <a:cubicBezTo>
                    <a:pt x="587" y="74"/>
                    <a:pt x="697" y="162"/>
                    <a:pt x="721" y="293"/>
                  </a:cubicBezTo>
                  <a:cubicBezTo>
                    <a:pt x="732" y="401"/>
                    <a:pt x="651" y="466"/>
                    <a:pt x="599" y="466"/>
                  </a:cubicBezTo>
                  <a:cubicBezTo>
                    <a:pt x="571" y="466"/>
                    <a:pt x="552" y="448"/>
                    <a:pt x="557" y="408"/>
                  </a:cubicBezTo>
                  <a:cubicBezTo>
                    <a:pt x="582" y="334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3"/>
                  </a:cubicBezTo>
                  <a:cubicBezTo>
                    <a:pt x="262" y="359"/>
                    <a:pt x="394" y="539"/>
                    <a:pt x="394" y="539"/>
                  </a:cubicBezTo>
                  <a:cubicBezTo>
                    <a:pt x="441" y="577"/>
                    <a:pt x="496" y="594"/>
                    <a:pt x="552" y="594"/>
                  </a:cubicBezTo>
                  <a:cubicBezTo>
                    <a:pt x="687" y="594"/>
                    <a:pt x="820" y="489"/>
                    <a:pt x="820" y="326"/>
                  </a:cubicBezTo>
                  <a:cubicBezTo>
                    <a:pt x="807" y="133"/>
                    <a:pt x="652" y="0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20"/>
            <p:cNvSpPr/>
            <p:nvPr/>
          </p:nvSpPr>
          <p:spPr>
            <a:xfrm>
              <a:off x="8218225" y="3846222"/>
              <a:ext cx="130550" cy="285480"/>
            </a:xfrm>
            <a:custGeom>
              <a:rect b="b" l="l" r="r" t="t"/>
              <a:pathLst>
                <a:path extrusionOk="0" h="8747" w="4000">
                  <a:moveTo>
                    <a:pt x="1894" y="0"/>
                  </a:moveTo>
                  <a:cubicBezTo>
                    <a:pt x="1745" y="0"/>
                    <a:pt x="1593" y="19"/>
                    <a:pt x="1443" y="59"/>
                  </a:cubicBezTo>
                  <a:cubicBezTo>
                    <a:pt x="689" y="255"/>
                    <a:pt x="132" y="911"/>
                    <a:pt x="66" y="1698"/>
                  </a:cubicBezTo>
                  <a:cubicBezTo>
                    <a:pt x="0" y="2485"/>
                    <a:pt x="410" y="3288"/>
                    <a:pt x="1000" y="3845"/>
                  </a:cubicBezTo>
                  <a:cubicBezTo>
                    <a:pt x="1590" y="4435"/>
                    <a:pt x="2361" y="4714"/>
                    <a:pt x="2902" y="5206"/>
                  </a:cubicBezTo>
                  <a:cubicBezTo>
                    <a:pt x="3443" y="5681"/>
                    <a:pt x="3770" y="6353"/>
                    <a:pt x="3820" y="7058"/>
                  </a:cubicBezTo>
                  <a:cubicBezTo>
                    <a:pt x="3852" y="7713"/>
                    <a:pt x="3492" y="8402"/>
                    <a:pt x="2918" y="8566"/>
                  </a:cubicBezTo>
                  <a:cubicBezTo>
                    <a:pt x="2786" y="8615"/>
                    <a:pt x="2651" y="8638"/>
                    <a:pt x="2519" y="8638"/>
                  </a:cubicBezTo>
                  <a:cubicBezTo>
                    <a:pt x="2081" y="8638"/>
                    <a:pt x="1684" y="8383"/>
                    <a:pt x="1558" y="7992"/>
                  </a:cubicBezTo>
                  <a:cubicBezTo>
                    <a:pt x="1345" y="7550"/>
                    <a:pt x="1541" y="7025"/>
                    <a:pt x="2000" y="6845"/>
                  </a:cubicBezTo>
                  <a:cubicBezTo>
                    <a:pt x="2082" y="6812"/>
                    <a:pt x="2180" y="6796"/>
                    <a:pt x="2262" y="6796"/>
                  </a:cubicBezTo>
                  <a:cubicBezTo>
                    <a:pt x="2262" y="6796"/>
                    <a:pt x="2292" y="6792"/>
                    <a:pt x="2339" y="6792"/>
                  </a:cubicBezTo>
                  <a:cubicBezTo>
                    <a:pt x="2480" y="6792"/>
                    <a:pt x="2775" y="6820"/>
                    <a:pt x="2885" y="7041"/>
                  </a:cubicBezTo>
                  <a:cubicBezTo>
                    <a:pt x="2885" y="7041"/>
                    <a:pt x="2894" y="7076"/>
                    <a:pt x="2867" y="7076"/>
                  </a:cubicBezTo>
                  <a:cubicBezTo>
                    <a:pt x="2857" y="7076"/>
                    <a:pt x="2842" y="7071"/>
                    <a:pt x="2820" y="7058"/>
                  </a:cubicBezTo>
                  <a:cubicBezTo>
                    <a:pt x="2758" y="7024"/>
                    <a:pt x="2688" y="7007"/>
                    <a:pt x="2617" y="7007"/>
                  </a:cubicBezTo>
                  <a:cubicBezTo>
                    <a:pt x="2517" y="7007"/>
                    <a:pt x="2414" y="7040"/>
                    <a:pt x="2328" y="7107"/>
                  </a:cubicBezTo>
                  <a:cubicBezTo>
                    <a:pt x="2082" y="7353"/>
                    <a:pt x="2131" y="7779"/>
                    <a:pt x="2443" y="7927"/>
                  </a:cubicBezTo>
                  <a:cubicBezTo>
                    <a:pt x="2529" y="7970"/>
                    <a:pt x="2619" y="7991"/>
                    <a:pt x="2706" y="7991"/>
                  </a:cubicBezTo>
                  <a:cubicBezTo>
                    <a:pt x="3015" y="7991"/>
                    <a:pt x="3279" y="7724"/>
                    <a:pt x="3164" y="7238"/>
                  </a:cubicBezTo>
                  <a:cubicBezTo>
                    <a:pt x="3062" y="6904"/>
                    <a:pt x="2755" y="6686"/>
                    <a:pt x="2424" y="6686"/>
                  </a:cubicBezTo>
                  <a:cubicBezTo>
                    <a:pt x="2381" y="6686"/>
                    <a:pt x="2338" y="6690"/>
                    <a:pt x="2295" y="6697"/>
                  </a:cubicBezTo>
                  <a:cubicBezTo>
                    <a:pt x="2180" y="6697"/>
                    <a:pt x="2066" y="6730"/>
                    <a:pt x="1967" y="6779"/>
                  </a:cubicBezTo>
                  <a:cubicBezTo>
                    <a:pt x="1492" y="7009"/>
                    <a:pt x="1295" y="7550"/>
                    <a:pt x="1476" y="8025"/>
                  </a:cubicBezTo>
                  <a:cubicBezTo>
                    <a:pt x="1618" y="8452"/>
                    <a:pt x="2077" y="8746"/>
                    <a:pt x="2571" y="8746"/>
                  </a:cubicBezTo>
                  <a:cubicBezTo>
                    <a:pt x="2702" y="8746"/>
                    <a:pt x="2836" y="8725"/>
                    <a:pt x="2967" y="8681"/>
                  </a:cubicBezTo>
                  <a:cubicBezTo>
                    <a:pt x="3623" y="8500"/>
                    <a:pt x="4000" y="7763"/>
                    <a:pt x="3984" y="7041"/>
                  </a:cubicBezTo>
                  <a:cubicBezTo>
                    <a:pt x="3934" y="6287"/>
                    <a:pt x="3574" y="5583"/>
                    <a:pt x="3016" y="5091"/>
                  </a:cubicBezTo>
                  <a:cubicBezTo>
                    <a:pt x="2443" y="4550"/>
                    <a:pt x="1672" y="4271"/>
                    <a:pt x="1131" y="3714"/>
                  </a:cubicBezTo>
                  <a:cubicBezTo>
                    <a:pt x="574" y="3157"/>
                    <a:pt x="181" y="2435"/>
                    <a:pt x="230" y="1714"/>
                  </a:cubicBezTo>
                  <a:cubicBezTo>
                    <a:pt x="263" y="1255"/>
                    <a:pt x="476" y="829"/>
                    <a:pt x="820" y="550"/>
                  </a:cubicBezTo>
                  <a:cubicBezTo>
                    <a:pt x="984" y="436"/>
                    <a:pt x="1164" y="337"/>
                    <a:pt x="1345" y="288"/>
                  </a:cubicBezTo>
                  <a:cubicBezTo>
                    <a:pt x="1492" y="247"/>
                    <a:pt x="1644" y="227"/>
                    <a:pt x="1795" y="227"/>
                  </a:cubicBezTo>
                  <a:cubicBezTo>
                    <a:pt x="1947" y="227"/>
                    <a:pt x="2099" y="247"/>
                    <a:pt x="2246" y="288"/>
                  </a:cubicBezTo>
                  <a:cubicBezTo>
                    <a:pt x="3262" y="550"/>
                    <a:pt x="3590" y="1927"/>
                    <a:pt x="2902" y="2583"/>
                  </a:cubicBezTo>
                  <a:cubicBezTo>
                    <a:pt x="2771" y="2714"/>
                    <a:pt x="2590" y="2812"/>
                    <a:pt x="2394" y="2845"/>
                  </a:cubicBezTo>
                  <a:cubicBezTo>
                    <a:pt x="2332" y="2854"/>
                    <a:pt x="2274" y="2858"/>
                    <a:pt x="2218" y="2858"/>
                  </a:cubicBezTo>
                  <a:cubicBezTo>
                    <a:pt x="1757" y="2858"/>
                    <a:pt x="1514" y="2575"/>
                    <a:pt x="1558" y="2370"/>
                  </a:cubicBezTo>
                  <a:cubicBezTo>
                    <a:pt x="1558" y="2370"/>
                    <a:pt x="1558" y="2354"/>
                    <a:pt x="1623" y="2354"/>
                  </a:cubicBezTo>
                  <a:cubicBezTo>
                    <a:pt x="1634" y="2354"/>
                    <a:pt x="1653" y="2354"/>
                    <a:pt x="1680" y="2354"/>
                  </a:cubicBezTo>
                  <a:cubicBezTo>
                    <a:pt x="1818" y="2354"/>
                    <a:pt x="2139" y="2331"/>
                    <a:pt x="2262" y="2042"/>
                  </a:cubicBezTo>
                  <a:cubicBezTo>
                    <a:pt x="2382" y="1683"/>
                    <a:pt x="2091" y="1345"/>
                    <a:pt x="1758" y="1345"/>
                  </a:cubicBezTo>
                  <a:cubicBezTo>
                    <a:pt x="1681" y="1345"/>
                    <a:pt x="1602" y="1363"/>
                    <a:pt x="1525" y="1403"/>
                  </a:cubicBezTo>
                  <a:cubicBezTo>
                    <a:pt x="902" y="1780"/>
                    <a:pt x="1049" y="2731"/>
                    <a:pt x="1754" y="2894"/>
                  </a:cubicBezTo>
                  <a:cubicBezTo>
                    <a:pt x="1929" y="2975"/>
                    <a:pt x="2113" y="3013"/>
                    <a:pt x="2294" y="3013"/>
                  </a:cubicBezTo>
                  <a:cubicBezTo>
                    <a:pt x="2743" y="3013"/>
                    <a:pt x="3176" y="2779"/>
                    <a:pt x="3410" y="2370"/>
                  </a:cubicBezTo>
                  <a:cubicBezTo>
                    <a:pt x="3672" y="1813"/>
                    <a:pt x="3623" y="1173"/>
                    <a:pt x="3279" y="682"/>
                  </a:cubicBezTo>
                  <a:cubicBezTo>
                    <a:pt x="2945" y="246"/>
                    <a:pt x="2432" y="0"/>
                    <a:pt x="18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20"/>
            <p:cNvSpPr/>
            <p:nvPr/>
          </p:nvSpPr>
          <p:spPr>
            <a:xfrm>
              <a:off x="8289897" y="3954579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214" y="1"/>
                  </a:moveTo>
                  <a:cubicBezTo>
                    <a:pt x="214" y="1"/>
                    <a:pt x="247" y="83"/>
                    <a:pt x="116" y="460"/>
                  </a:cubicBezTo>
                  <a:cubicBezTo>
                    <a:pt x="1" y="853"/>
                    <a:pt x="329" y="1115"/>
                    <a:pt x="968" y="1394"/>
                  </a:cubicBezTo>
                  <a:cubicBezTo>
                    <a:pt x="1591" y="1672"/>
                    <a:pt x="1673" y="2410"/>
                    <a:pt x="1673" y="2410"/>
                  </a:cubicBezTo>
                  <a:cubicBezTo>
                    <a:pt x="1722" y="394"/>
                    <a:pt x="886" y="328"/>
                    <a:pt x="689" y="328"/>
                  </a:cubicBezTo>
                  <a:cubicBezTo>
                    <a:pt x="675" y="330"/>
                    <a:pt x="661" y="330"/>
                    <a:pt x="647" y="330"/>
                  </a:cubicBezTo>
                  <a:cubicBezTo>
                    <a:pt x="478" y="330"/>
                    <a:pt x="392" y="239"/>
                    <a:pt x="361" y="148"/>
                  </a:cubicBezTo>
                  <a:cubicBezTo>
                    <a:pt x="345" y="66"/>
                    <a:pt x="214" y="1"/>
                    <a:pt x="21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20"/>
            <p:cNvSpPr/>
            <p:nvPr/>
          </p:nvSpPr>
          <p:spPr>
            <a:xfrm>
              <a:off x="8114992" y="3721874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32"/>
                    <a:pt x="1229" y="312"/>
                    <a:pt x="1115" y="410"/>
                  </a:cubicBezTo>
                  <a:cubicBezTo>
                    <a:pt x="901" y="590"/>
                    <a:pt x="361" y="1213"/>
                    <a:pt x="754" y="1836"/>
                  </a:cubicBezTo>
                  <a:cubicBezTo>
                    <a:pt x="1196" y="2525"/>
                    <a:pt x="1787" y="2295"/>
                    <a:pt x="1983" y="2885"/>
                  </a:cubicBezTo>
                  <a:cubicBezTo>
                    <a:pt x="1983" y="2885"/>
                    <a:pt x="2065" y="3180"/>
                    <a:pt x="1869" y="3279"/>
                  </a:cubicBezTo>
                  <a:cubicBezTo>
                    <a:pt x="1837" y="3296"/>
                    <a:pt x="1807" y="3303"/>
                    <a:pt x="1778" y="3303"/>
                  </a:cubicBezTo>
                  <a:cubicBezTo>
                    <a:pt x="1641" y="3303"/>
                    <a:pt x="1541" y="3130"/>
                    <a:pt x="1541" y="2967"/>
                  </a:cubicBezTo>
                  <a:cubicBezTo>
                    <a:pt x="1475" y="2672"/>
                    <a:pt x="1229" y="2443"/>
                    <a:pt x="918" y="2394"/>
                  </a:cubicBezTo>
                  <a:cubicBezTo>
                    <a:pt x="541" y="2344"/>
                    <a:pt x="492" y="2230"/>
                    <a:pt x="492" y="2230"/>
                  </a:cubicBezTo>
                  <a:lnTo>
                    <a:pt x="492" y="2230"/>
                  </a:lnTo>
                  <a:cubicBezTo>
                    <a:pt x="541" y="2377"/>
                    <a:pt x="541" y="2525"/>
                    <a:pt x="508" y="2656"/>
                  </a:cubicBezTo>
                  <a:cubicBezTo>
                    <a:pt x="459" y="2803"/>
                    <a:pt x="147" y="3311"/>
                    <a:pt x="721" y="3688"/>
                  </a:cubicBezTo>
                  <a:cubicBezTo>
                    <a:pt x="1295" y="4065"/>
                    <a:pt x="1573" y="3869"/>
                    <a:pt x="1672" y="4508"/>
                  </a:cubicBezTo>
                  <a:cubicBezTo>
                    <a:pt x="1787" y="5147"/>
                    <a:pt x="1836" y="5918"/>
                    <a:pt x="2180" y="6245"/>
                  </a:cubicBezTo>
                  <a:cubicBezTo>
                    <a:pt x="2065" y="6180"/>
                    <a:pt x="1967" y="6082"/>
                    <a:pt x="1918" y="5967"/>
                  </a:cubicBezTo>
                  <a:cubicBezTo>
                    <a:pt x="1766" y="5632"/>
                    <a:pt x="1444" y="5439"/>
                    <a:pt x="1084" y="5439"/>
                  </a:cubicBezTo>
                  <a:cubicBezTo>
                    <a:pt x="1056" y="5439"/>
                    <a:pt x="1028" y="5440"/>
                    <a:pt x="1000" y="5442"/>
                  </a:cubicBezTo>
                  <a:cubicBezTo>
                    <a:pt x="977" y="5443"/>
                    <a:pt x="955" y="5443"/>
                    <a:pt x="934" y="5443"/>
                  </a:cubicBezTo>
                  <a:cubicBezTo>
                    <a:pt x="421" y="5443"/>
                    <a:pt x="359" y="5257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31"/>
                    <a:pt x="934" y="6622"/>
                  </a:cubicBezTo>
                  <a:cubicBezTo>
                    <a:pt x="1869" y="7114"/>
                    <a:pt x="1787" y="6737"/>
                    <a:pt x="3081" y="7803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9" y="8699"/>
                    <a:pt x="4270" y="8697"/>
                    <a:pt x="4242" y="8697"/>
                  </a:cubicBezTo>
                  <a:cubicBezTo>
                    <a:pt x="4075" y="8697"/>
                    <a:pt x="3917" y="8779"/>
                    <a:pt x="3819" y="8934"/>
                  </a:cubicBezTo>
                  <a:cubicBezTo>
                    <a:pt x="3622" y="9229"/>
                    <a:pt x="3721" y="9655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256" y="9573"/>
                    <a:pt x="4408" y="9673"/>
                    <a:pt x="4575" y="9673"/>
                  </a:cubicBezTo>
                  <a:cubicBezTo>
                    <a:pt x="4669" y="9673"/>
                    <a:pt x="4767" y="9641"/>
                    <a:pt x="4868" y="9540"/>
                  </a:cubicBezTo>
                  <a:cubicBezTo>
                    <a:pt x="4988" y="9427"/>
                    <a:pt x="5184" y="9329"/>
                    <a:pt x="5413" y="9329"/>
                  </a:cubicBezTo>
                  <a:cubicBezTo>
                    <a:pt x="5716" y="9329"/>
                    <a:pt x="6075" y="9500"/>
                    <a:pt x="6393" y="10032"/>
                  </a:cubicBezTo>
                  <a:cubicBezTo>
                    <a:pt x="6393" y="10032"/>
                    <a:pt x="6147" y="9229"/>
                    <a:pt x="4835" y="8704"/>
                  </a:cubicBezTo>
                  <a:cubicBezTo>
                    <a:pt x="3114" y="7983"/>
                    <a:pt x="2032" y="6278"/>
                    <a:pt x="2131" y="4426"/>
                  </a:cubicBezTo>
                  <a:cubicBezTo>
                    <a:pt x="2213" y="2197"/>
                    <a:pt x="3508" y="672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20"/>
            <p:cNvSpPr/>
            <p:nvPr/>
          </p:nvSpPr>
          <p:spPr>
            <a:xfrm>
              <a:off x="8175470" y="3638681"/>
              <a:ext cx="95758" cy="350723"/>
            </a:xfrm>
            <a:custGeom>
              <a:rect b="b" l="l" r="r" t="t"/>
              <a:pathLst>
                <a:path extrusionOk="0" h="10746" w="2934">
                  <a:moveTo>
                    <a:pt x="1295" y="0"/>
                  </a:moveTo>
                  <a:cubicBezTo>
                    <a:pt x="712" y="0"/>
                    <a:pt x="160" y="379"/>
                    <a:pt x="97" y="910"/>
                  </a:cubicBezTo>
                  <a:cubicBezTo>
                    <a:pt x="1" y="1443"/>
                    <a:pt x="412" y="1960"/>
                    <a:pt x="957" y="1960"/>
                  </a:cubicBezTo>
                  <a:cubicBezTo>
                    <a:pt x="966" y="1960"/>
                    <a:pt x="974" y="1960"/>
                    <a:pt x="983" y="1959"/>
                  </a:cubicBezTo>
                  <a:cubicBezTo>
                    <a:pt x="997" y="1960"/>
                    <a:pt x="1011" y="1961"/>
                    <a:pt x="1025" y="1961"/>
                  </a:cubicBezTo>
                  <a:cubicBezTo>
                    <a:pt x="1571" y="1961"/>
                    <a:pt x="1846" y="1346"/>
                    <a:pt x="1638" y="1074"/>
                  </a:cubicBezTo>
                  <a:cubicBezTo>
                    <a:pt x="1562" y="956"/>
                    <a:pt x="1444" y="904"/>
                    <a:pt x="1327" y="904"/>
                  </a:cubicBezTo>
                  <a:cubicBezTo>
                    <a:pt x="1120" y="904"/>
                    <a:pt x="912" y="1068"/>
                    <a:pt x="933" y="1320"/>
                  </a:cubicBezTo>
                  <a:cubicBezTo>
                    <a:pt x="950" y="1648"/>
                    <a:pt x="1294" y="1615"/>
                    <a:pt x="1343" y="1664"/>
                  </a:cubicBezTo>
                  <a:cubicBezTo>
                    <a:pt x="1376" y="1697"/>
                    <a:pt x="1343" y="1763"/>
                    <a:pt x="1343" y="1763"/>
                  </a:cubicBezTo>
                  <a:cubicBezTo>
                    <a:pt x="1294" y="1828"/>
                    <a:pt x="1228" y="1877"/>
                    <a:pt x="1163" y="1894"/>
                  </a:cubicBezTo>
                  <a:cubicBezTo>
                    <a:pt x="1147" y="1910"/>
                    <a:pt x="1130" y="1910"/>
                    <a:pt x="1114" y="1927"/>
                  </a:cubicBezTo>
                  <a:lnTo>
                    <a:pt x="1097" y="1927"/>
                  </a:lnTo>
                  <a:cubicBezTo>
                    <a:pt x="1065" y="1930"/>
                    <a:pt x="1032" y="1932"/>
                    <a:pt x="1000" y="1932"/>
                  </a:cubicBezTo>
                  <a:cubicBezTo>
                    <a:pt x="473" y="1932"/>
                    <a:pt x="71" y="1436"/>
                    <a:pt x="179" y="910"/>
                  </a:cubicBezTo>
                  <a:cubicBezTo>
                    <a:pt x="251" y="439"/>
                    <a:pt x="745" y="122"/>
                    <a:pt x="1262" y="122"/>
                  </a:cubicBezTo>
                  <a:cubicBezTo>
                    <a:pt x="1572" y="122"/>
                    <a:pt x="1890" y="236"/>
                    <a:pt x="2130" y="500"/>
                  </a:cubicBezTo>
                  <a:cubicBezTo>
                    <a:pt x="2753" y="1254"/>
                    <a:pt x="2622" y="2435"/>
                    <a:pt x="2245" y="3451"/>
                  </a:cubicBezTo>
                  <a:cubicBezTo>
                    <a:pt x="1425" y="5467"/>
                    <a:pt x="540" y="7500"/>
                    <a:pt x="1147" y="8975"/>
                  </a:cubicBezTo>
                  <a:cubicBezTo>
                    <a:pt x="1425" y="9729"/>
                    <a:pt x="1966" y="10352"/>
                    <a:pt x="2671" y="10745"/>
                  </a:cubicBezTo>
                  <a:cubicBezTo>
                    <a:pt x="1999" y="10335"/>
                    <a:pt x="1491" y="9696"/>
                    <a:pt x="1228" y="8942"/>
                  </a:cubicBezTo>
                  <a:cubicBezTo>
                    <a:pt x="688" y="7500"/>
                    <a:pt x="1556" y="5549"/>
                    <a:pt x="2409" y="3500"/>
                  </a:cubicBezTo>
                  <a:cubicBezTo>
                    <a:pt x="2786" y="2484"/>
                    <a:pt x="2933" y="1238"/>
                    <a:pt x="2245" y="419"/>
                  </a:cubicBezTo>
                  <a:cubicBezTo>
                    <a:pt x="1976" y="125"/>
                    <a:pt x="1630" y="0"/>
                    <a:pt x="1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20"/>
            <p:cNvSpPr/>
            <p:nvPr/>
          </p:nvSpPr>
          <p:spPr>
            <a:xfrm>
              <a:off x="8286176" y="3741130"/>
              <a:ext cx="124120" cy="121999"/>
            </a:xfrm>
            <a:custGeom>
              <a:rect b="b" l="l" r="r" t="t"/>
              <a:pathLst>
                <a:path extrusionOk="0" h="3738" w="3803">
                  <a:moveTo>
                    <a:pt x="3295" y="0"/>
                  </a:moveTo>
                  <a:lnTo>
                    <a:pt x="3295" y="0"/>
                  </a:lnTo>
                  <a:cubicBezTo>
                    <a:pt x="3295" y="1"/>
                    <a:pt x="3309" y="268"/>
                    <a:pt x="3128" y="268"/>
                  </a:cubicBezTo>
                  <a:cubicBezTo>
                    <a:pt x="3114" y="268"/>
                    <a:pt x="3099" y="266"/>
                    <a:pt x="3082" y="263"/>
                  </a:cubicBezTo>
                  <a:cubicBezTo>
                    <a:pt x="2974" y="240"/>
                    <a:pt x="2829" y="180"/>
                    <a:pt x="2695" y="180"/>
                  </a:cubicBezTo>
                  <a:cubicBezTo>
                    <a:pt x="2544" y="180"/>
                    <a:pt x="2405" y="255"/>
                    <a:pt x="2344" y="541"/>
                  </a:cubicBezTo>
                  <a:cubicBezTo>
                    <a:pt x="2218" y="1062"/>
                    <a:pt x="2168" y="1642"/>
                    <a:pt x="1960" y="1642"/>
                  </a:cubicBezTo>
                  <a:cubicBezTo>
                    <a:pt x="1952" y="1642"/>
                    <a:pt x="1943" y="1641"/>
                    <a:pt x="1934" y="1640"/>
                  </a:cubicBezTo>
                  <a:lnTo>
                    <a:pt x="1885" y="1640"/>
                  </a:lnTo>
                  <a:cubicBezTo>
                    <a:pt x="1876" y="1641"/>
                    <a:pt x="1868" y="1642"/>
                    <a:pt x="1860" y="1642"/>
                  </a:cubicBezTo>
                  <a:cubicBezTo>
                    <a:pt x="1652" y="1642"/>
                    <a:pt x="1601" y="1062"/>
                    <a:pt x="1475" y="541"/>
                  </a:cubicBezTo>
                  <a:cubicBezTo>
                    <a:pt x="1405" y="252"/>
                    <a:pt x="1264" y="174"/>
                    <a:pt x="1114" y="174"/>
                  </a:cubicBezTo>
                  <a:cubicBezTo>
                    <a:pt x="983" y="174"/>
                    <a:pt x="844" y="232"/>
                    <a:pt x="738" y="263"/>
                  </a:cubicBezTo>
                  <a:cubicBezTo>
                    <a:pt x="721" y="266"/>
                    <a:pt x="705" y="268"/>
                    <a:pt x="691" y="268"/>
                  </a:cubicBezTo>
                  <a:cubicBezTo>
                    <a:pt x="511" y="268"/>
                    <a:pt x="525" y="1"/>
                    <a:pt x="525" y="0"/>
                  </a:cubicBezTo>
                  <a:lnTo>
                    <a:pt x="525" y="0"/>
                  </a:lnTo>
                  <a:cubicBezTo>
                    <a:pt x="525" y="1"/>
                    <a:pt x="295" y="83"/>
                    <a:pt x="148" y="673"/>
                  </a:cubicBezTo>
                  <a:cubicBezTo>
                    <a:pt x="0" y="1263"/>
                    <a:pt x="279" y="1492"/>
                    <a:pt x="1066" y="1853"/>
                  </a:cubicBezTo>
                  <a:cubicBezTo>
                    <a:pt x="1852" y="2230"/>
                    <a:pt x="1885" y="3508"/>
                    <a:pt x="1885" y="3508"/>
                  </a:cubicBezTo>
                  <a:lnTo>
                    <a:pt x="1918" y="3738"/>
                  </a:lnTo>
                  <a:lnTo>
                    <a:pt x="1934" y="3508"/>
                  </a:lnTo>
                  <a:cubicBezTo>
                    <a:pt x="1934" y="3508"/>
                    <a:pt x="1967" y="2213"/>
                    <a:pt x="2754" y="1853"/>
                  </a:cubicBezTo>
                  <a:cubicBezTo>
                    <a:pt x="3541" y="1492"/>
                    <a:pt x="3803" y="1263"/>
                    <a:pt x="3672" y="673"/>
                  </a:cubicBezTo>
                  <a:cubicBezTo>
                    <a:pt x="3524" y="66"/>
                    <a:pt x="3295" y="1"/>
                    <a:pt x="3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20"/>
            <p:cNvSpPr/>
            <p:nvPr/>
          </p:nvSpPr>
          <p:spPr>
            <a:xfrm>
              <a:off x="8326288" y="3656599"/>
              <a:ext cx="44420" cy="110249"/>
            </a:xfrm>
            <a:custGeom>
              <a:rect b="b" l="l" r="r" t="t"/>
              <a:pathLst>
                <a:path extrusionOk="0" h="3378" w="1361">
                  <a:moveTo>
                    <a:pt x="689" y="1"/>
                  </a:moveTo>
                  <a:lnTo>
                    <a:pt x="640" y="328"/>
                  </a:lnTo>
                  <a:cubicBezTo>
                    <a:pt x="607" y="607"/>
                    <a:pt x="509" y="869"/>
                    <a:pt x="361" y="1099"/>
                  </a:cubicBezTo>
                  <a:cubicBezTo>
                    <a:pt x="132" y="1443"/>
                    <a:pt x="0" y="1755"/>
                    <a:pt x="296" y="2164"/>
                  </a:cubicBezTo>
                  <a:cubicBezTo>
                    <a:pt x="492" y="2427"/>
                    <a:pt x="607" y="2738"/>
                    <a:pt x="656" y="3049"/>
                  </a:cubicBezTo>
                  <a:cubicBezTo>
                    <a:pt x="656" y="3131"/>
                    <a:pt x="673" y="3377"/>
                    <a:pt x="689" y="3377"/>
                  </a:cubicBezTo>
                  <a:cubicBezTo>
                    <a:pt x="689" y="3377"/>
                    <a:pt x="705" y="3131"/>
                    <a:pt x="722" y="3049"/>
                  </a:cubicBezTo>
                  <a:cubicBezTo>
                    <a:pt x="754" y="2738"/>
                    <a:pt x="869" y="2427"/>
                    <a:pt x="1066" y="2164"/>
                  </a:cubicBezTo>
                  <a:cubicBezTo>
                    <a:pt x="1361" y="1755"/>
                    <a:pt x="1230" y="1443"/>
                    <a:pt x="1000" y="1099"/>
                  </a:cubicBezTo>
                  <a:cubicBezTo>
                    <a:pt x="853" y="869"/>
                    <a:pt x="754" y="607"/>
                    <a:pt x="722" y="328"/>
                  </a:cubicBezTo>
                  <a:lnTo>
                    <a:pt x="689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20"/>
            <p:cNvSpPr/>
            <p:nvPr/>
          </p:nvSpPr>
          <p:spPr>
            <a:xfrm>
              <a:off x="8257292" y="3625560"/>
              <a:ext cx="90439" cy="266453"/>
            </a:xfrm>
            <a:custGeom>
              <a:rect b="b" l="l" r="r" t="t"/>
              <a:pathLst>
                <a:path extrusionOk="0" h="8164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116"/>
                    <a:pt x="967" y="1296"/>
                    <a:pt x="443" y="2919"/>
                  </a:cubicBezTo>
                  <a:cubicBezTo>
                    <a:pt x="0" y="4295"/>
                    <a:pt x="262" y="5230"/>
                    <a:pt x="1574" y="6148"/>
                  </a:cubicBezTo>
                  <a:cubicBezTo>
                    <a:pt x="2705" y="6951"/>
                    <a:pt x="2754" y="8016"/>
                    <a:pt x="2770" y="8164"/>
                  </a:cubicBezTo>
                  <a:cubicBezTo>
                    <a:pt x="2770" y="7656"/>
                    <a:pt x="2623" y="7164"/>
                    <a:pt x="2344" y="6771"/>
                  </a:cubicBezTo>
                  <a:cubicBezTo>
                    <a:pt x="2033" y="6328"/>
                    <a:pt x="1639" y="6082"/>
                    <a:pt x="1049" y="5574"/>
                  </a:cubicBezTo>
                  <a:cubicBezTo>
                    <a:pt x="869" y="5410"/>
                    <a:pt x="738" y="5213"/>
                    <a:pt x="639" y="4984"/>
                  </a:cubicBezTo>
                  <a:cubicBezTo>
                    <a:pt x="311" y="4148"/>
                    <a:pt x="967" y="3279"/>
                    <a:pt x="1311" y="2902"/>
                  </a:cubicBezTo>
                  <a:cubicBezTo>
                    <a:pt x="1721" y="2460"/>
                    <a:pt x="2426" y="1968"/>
                    <a:pt x="2573" y="1083"/>
                  </a:cubicBezTo>
                  <a:cubicBezTo>
                    <a:pt x="2705" y="198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20"/>
            <p:cNvSpPr/>
            <p:nvPr/>
          </p:nvSpPr>
          <p:spPr>
            <a:xfrm>
              <a:off x="8159118" y="3317593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009" y="0"/>
                  </a:moveTo>
                  <a:cubicBezTo>
                    <a:pt x="660" y="0"/>
                    <a:pt x="0" y="565"/>
                    <a:pt x="287" y="2438"/>
                  </a:cubicBezTo>
                  <a:cubicBezTo>
                    <a:pt x="615" y="4470"/>
                    <a:pt x="2172" y="5421"/>
                    <a:pt x="2434" y="5470"/>
                  </a:cubicBezTo>
                  <a:cubicBezTo>
                    <a:pt x="2434" y="5470"/>
                    <a:pt x="910" y="4487"/>
                    <a:pt x="779" y="2815"/>
                  </a:cubicBezTo>
                  <a:cubicBezTo>
                    <a:pt x="648" y="1143"/>
                    <a:pt x="1156" y="1094"/>
                    <a:pt x="1320" y="733"/>
                  </a:cubicBezTo>
                  <a:cubicBezTo>
                    <a:pt x="1484" y="373"/>
                    <a:pt x="1418" y="110"/>
                    <a:pt x="1090" y="12"/>
                  </a:cubicBezTo>
                  <a:cubicBezTo>
                    <a:pt x="1066" y="4"/>
                    <a:pt x="1038" y="0"/>
                    <a:pt x="10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20"/>
            <p:cNvSpPr/>
            <p:nvPr/>
          </p:nvSpPr>
          <p:spPr>
            <a:xfrm>
              <a:off x="8124066" y="3268898"/>
              <a:ext cx="172293" cy="232053"/>
            </a:xfrm>
            <a:custGeom>
              <a:rect b="b" l="l" r="r" t="t"/>
              <a:pathLst>
                <a:path extrusionOk="0" h="7110" w="5279">
                  <a:moveTo>
                    <a:pt x="3591" y="1"/>
                  </a:moveTo>
                  <a:cubicBezTo>
                    <a:pt x="3380" y="1"/>
                    <a:pt x="3183" y="27"/>
                    <a:pt x="3017" y="62"/>
                  </a:cubicBezTo>
                  <a:cubicBezTo>
                    <a:pt x="2590" y="127"/>
                    <a:pt x="2181" y="291"/>
                    <a:pt x="1820" y="553"/>
                  </a:cubicBezTo>
                  <a:cubicBezTo>
                    <a:pt x="1" y="1897"/>
                    <a:pt x="328" y="4291"/>
                    <a:pt x="869" y="5438"/>
                  </a:cubicBezTo>
                  <a:cubicBezTo>
                    <a:pt x="1164" y="6110"/>
                    <a:pt x="1656" y="6700"/>
                    <a:pt x="2263" y="7110"/>
                  </a:cubicBezTo>
                  <a:cubicBezTo>
                    <a:pt x="1672" y="6667"/>
                    <a:pt x="1230" y="6077"/>
                    <a:pt x="951" y="5405"/>
                  </a:cubicBezTo>
                  <a:cubicBezTo>
                    <a:pt x="443" y="4241"/>
                    <a:pt x="197" y="1963"/>
                    <a:pt x="1918" y="684"/>
                  </a:cubicBezTo>
                  <a:cubicBezTo>
                    <a:pt x="2344" y="376"/>
                    <a:pt x="2901" y="183"/>
                    <a:pt x="3416" y="183"/>
                  </a:cubicBezTo>
                  <a:cubicBezTo>
                    <a:pt x="3832" y="183"/>
                    <a:pt x="4221" y="309"/>
                    <a:pt x="4492" y="602"/>
                  </a:cubicBezTo>
                  <a:cubicBezTo>
                    <a:pt x="5138" y="1248"/>
                    <a:pt x="4670" y="2292"/>
                    <a:pt x="3967" y="2292"/>
                  </a:cubicBezTo>
                  <a:cubicBezTo>
                    <a:pt x="3956" y="2292"/>
                    <a:pt x="3945" y="2291"/>
                    <a:pt x="3934" y="2291"/>
                  </a:cubicBezTo>
                  <a:cubicBezTo>
                    <a:pt x="3905" y="2294"/>
                    <a:pt x="3875" y="2296"/>
                    <a:pt x="3845" y="2296"/>
                  </a:cubicBezTo>
                  <a:cubicBezTo>
                    <a:pt x="3584" y="2296"/>
                    <a:pt x="3344" y="2167"/>
                    <a:pt x="3197" y="1947"/>
                  </a:cubicBezTo>
                  <a:cubicBezTo>
                    <a:pt x="3148" y="1832"/>
                    <a:pt x="3131" y="1701"/>
                    <a:pt x="3131" y="1586"/>
                  </a:cubicBezTo>
                  <a:cubicBezTo>
                    <a:pt x="3161" y="1329"/>
                    <a:pt x="3244" y="1251"/>
                    <a:pt x="3299" y="1251"/>
                  </a:cubicBezTo>
                  <a:cubicBezTo>
                    <a:pt x="3334" y="1251"/>
                    <a:pt x="3357" y="1285"/>
                    <a:pt x="3344" y="1324"/>
                  </a:cubicBezTo>
                  <a:cubicBezTo>
                    <a:pt x="3315" y="1562"/>
                    <a:pt x="3501" y="1773"/>
                    <a:pt x="3732" y="1773"/>
                  </a:cubicBezTo>
                  <a:cubicBezTo>
                    <a:pt x="3755" y="1773"/>
                    <a:pt x="3779" y="1771"/>
                    <a:pt x="3803" y="1766"/>
                  </a:cubicBezTo>
                  <a:cubicBezTo>
                    <a:pt x="4213" y="1701"/>
                    <a:pt x="4328" y="1160"/>
                    <a:pt x="3951" y="947"/>
                  </a:cubicBezTo>
                  <a:cubicBezTo>
                    <a:pt x="3860" y="901"/>
                    <a:pt x="3764" y="880"/>
                    <a:pt x="3671" y="880"/>
                  </a:cubicBezTo>
                  <a:cubicBezTo>
                    <a:pt x="3359" y="880"/>
                    <a:pt x="3067" y="1111"/>
                    <a:pt x="3017" y="1438"/>
                  </a:cubicBezTo>
                  <a:cubicBezTo>
                    <a:pt x="2967" y="1766"/>
                    <a:pt x="3131" y="2110"/>
                    <a:pt x="3426" y="2258"/>
                  </a:cubicBezTo>
                  <a:lnTo>
                    <a:pt x="3443" y="2274"/>
                  </a:lnTo>
                  <a:lnTo>
                    <a:pt x="3459" y="2274"/>
                  </a:lnTo>
                  <a:cubicBezTo>
                    <a:pt x="3557" y="2324"/>
                    <a:pt x="3656" y="2356"/>
                    <a:pt x="3754" y="2389"/>
                  </a:cubicBezTo>
                  <a:cubicBezTo>
                    <a:pt x="3850" y="2411"/>
                    <a:pt x="3945" y="2421"/>
                    <a:pt x="4038" y="2421"/>
                  </a:cubicBezTo>
                  <a:cubicBezTo>
                    <a:pt x="4647" y="2421"/>
                    <a:pt x="5175" y="1983"/>
                    <a:pt x="5246" y="1471"/>
                  </a:cubicBezTo>
                  <a:cubicBezTo>
                    <a:pt x="5279" y="1061"/>
                    <a:pt x="5115" y="652"/>
                    <a:pt x="4803" y="389"/>
                  </a:cubicBezTo>
                  <a:cubicBezTo>
                    <a:pt x="4420" y="91"/>
                    <a:pt x="3981" y="1"/>
                    <a:pt x="35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20"/>
            <p:cNvSpPr/>
            <p:nvPr/>
          </p:nvSpPr>
          <p:spPr>
            <a:xfrm>
              <a:off x="8229452" y="3208159"/>
              <a:ext cx="238091" cy="167626"/>
            </a:xfrm>
            <a:custGeom>
              <a:rect b="b" l="l" r="r" t="t"/>
              <a:pathLst>
                <a:path extrusionOk="0" h="5136" w="7295">
                  <a:moveTo>
                    <a:pt x="1741" y="1"/>
                  </a:moveTo>
                  <a:cubicBezTo>
                    <a:pt x="1344" y="1"/>
                    <a:pt x="955" y="172"/>
                    <a:pt x="689" y="497"/>
                  </a:cubicBezTo>
                  <a:cubicBezTo>
                    <a:pt x="602" y="632"/>
                    <a:pt x="447" y="704"/>
                    <a:pt x="294" y="704"/>
                  </a:cubicBezTo>
                  <a:cubicBezTo>
                    <a:pt x="187" y="704"/>
                    <a:pt x="82" y="669"/>
                    <a:pt x="1" y="595"/>
                  </a:cubicBezTo>
                  <a:lnTo>
                    <a:pt x="1" y="595"/>
                  </a:lnTo>
                  <a:cubicBezTo>
                    <a:pt x="33" y="955"/>
                    <a:pt x="50" y="1021"/>
                    <a:pt x="1755" y="1742"/>
                  </a:cubicBezTo>
                  <a:cubicBezTo>
                    <a:pt x="3066" y="2283"/>
                    <a:pt x="3508" y="4250"/>
                    <a:pt x="3656" y="5135"/>
                  </a:cubicBezTo>
                  <a:cubicBezTo>
                    <a:pt x="3787" y="4250"/>
                    <a:pt x="4230" y="2283"/>
                    <a:pt x="5541" y="1742"/>
                  </a:cubicBezTo>
                  <a:cubicBezTo>
                    <a:pt x="7246" y="1021"/>
                    <a:pt x="7262" y="955"/>
                    <a:pt x="7295" y="595"/>
                  </a:cubicBezTo>
                  <a:lnTo>
                    <a:pt x="7295" y="595"/>
                  </a:lnTo>
                  <a:cubicBezTo>
                    <a:pt x="7214" y="669"/>
                    <a:pt x="7108" y="704"/>
                    <a:pt x="7001" y="704"/>
                  </a:cubicBezTo>
                  <a:cubicBezTo>
                    <a:pt x="6848" y="704"/>
                    <a:pt x="6693" y="632"/>
                    <a:pt x="6606" y="497"/>
                  </a:cubicBezTo>
                  <a:cubicBezTo>
                    <a:pt x="6341" y="172"/>
                    <a:pt x="5951" y="1"/>
                    <a:pt x="5555" y="1"/>
                  </a:cubicBezTo>
                  <a:cubicBezTo>
                    <a:pt x="5290" y="1"/>
                    <a:pt x="5023" y="77"/>
                    <a:pt x="4787" y="234"/>
                  </a:cubicBezTo>
                  <a:cubicBezTo>
                    <a:pt x="4213" y="644"/>
                    <a:pt x="3836" y="1464"/>
                    <a:pt x="3656" y="2660"/>
                  </a:cubicBezTo>
                  <a:cubicBezTo>
                    <a:pt x="3459" y="1464"/>
                    <a:pt x="3082" y="644"/>
                    <a:pt x="2509" y="234"/>
                  </a:cubicBezTo>
                  <a:cubicBezTo>
                    <a:pt x="2273" y="77"/>
                    <a:pt x="2005" y="1"/>
                    <a:pt x="174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20"/>
            <p:cNvSpPr/>
            <p:nvPr/>
          </p:nvSpPr>
          <p:spPr>
            <a:xfrm>
              <a:off x="8304877" y="3115208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1"/>
                  </a:moveTo>
                  <a:cubicBezTo>
                    <a:pt x="1263" y="148"/>
                    <a:pt x="1148" y="296"/>
                    <a:pt x="1017" y="427"/>
                  </a:cubicBezTo>
                  <a:cubicBezTo>
                    <a:pt x="575" y="853"/>
                    <a:pt x="1" y="1722"/>
                    <a:pt x="738" y="2902"/>
                  </a:cubicBezTo>
                  <a:cubicBezTo>
                    <a:pt x="1017" y="3377"/>
                    <a:pt x="1230" y="3902"/>
                    <a:pt x="1345" y="4443"/>
                  </a:cubicBezTo>
                  <a:cubicBezTo>
                    <a:pt x="1460" y="3902"/>
                    <a:pt x="1656" y="3377"/>
                    <a:pt x="1951" y="2902"/>
                  </a:cubicBezTo>
                  <a:cubicBezTo>
                    <a:pt x="2673" y="1722"/>
                    <a:pt x="2115" y="853"/>
                    <a:pt x="1673" y="427"/>
                  </a:cubicBezTo>
                  <a:cubicBezTo>
                    <a:pt x="1542" y="296"/>
                    <a:pt x="1427" y="148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20"/>
            <p:cNvSpPr/>
            <p:nvPr/>
          </p:nvSpPr>
          <p:spPr>
            <a:xfrm>
              <a:off x="8248708" y="2978163"/>
              <a:ext cx="199578" cy="218932"/>
            </a:xfrm>
            <a:custGeom>
              <a:rect b="b" l="l" r="r" t="t"/>
              <a:pathLst>
                <a:path extrusionOk="0" h="6708" w="6115">
                  <a:moveTo>
                    <a:pt x="1593" y="1"/>
                  </a:moveTo>
                  <a:cubicBezTo>
                    <a:pt x="1195" y="1"/>
                    <a:pt x="805" y="156"/>
                    <a:pt x="574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71" y="2103"/>
                    <a:pt x="1190" y="2103"/>
                  </a:cubicBezTo>
                  <a:cubicBezTo>
                    <a:pt x="1801" y="2103"/>
                    <a:pt x="2013" y="1600"/>
                    <a:pt x="1886" y="1282"/>
                  </a:cubicBezTo>
                  <a:cubicBezTo>
                    <a:pt x="1828" y="1108"/>
                    <a:pt x="1667" y="998"/>
                    <a:pt x="1482" y="998"/>
                  </a:cubicBezTo>
                  <a:cubicBezTo>
                    <a:pt x="1459" y="998"/>
                    <a:pt x="1435" y="1000"/>
                    <a:pt x="1410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0"/>
                    <a:pt x="1282" y="1567"/>
                    <a:pt x="1410" y="1567"/>
                  </a:cubicBezTo>
                  <a:cubicBezTo>
                    <a:pt x="1484" y="1567"/>
                    <a:pt x="1559" y="1535"/>
                    <a:pt x="1607" y="1462"/>
                  </a:cubicBezTo>
                  <a:cubicBezTo>
                    <a:pt x="1647" y="1400"/>
                    <a:pt x="1689" y="1375"/>
                    <a:pt x="1725" y="1375"/>
                  </a:cubicBezTo>
                  <a:cubicBezTo>
                    <a:pt x="1795" y="1375"/>
                    <a:pt x="1847" y="1464"/>
                    <a:pt x="1837" y="1561"/>
                  </a:cubicBezTo>
                  <a:cubicBezTo>
                    <a:pt x="1746" y="1808"/>
                    <a:pt x="1510" y="1952"/>
                    <a:pt x="1262" y="1952"/>
                  </a:cubicBezTo>
                  <a:cubicBezTo>
                    <a:pt x="1197" y="1952"/>
                    <a:pt x="1131" y="1942"/>
                    <a:pt x="1066" y="1921"/>
                  </a:cubicBezTo>
                  <a:cubicBezTo>
                    <a:pt x="656" y="1790"/>
                    <a:pt x="460" y="1053"/>
                    <a:pt x="1017" y="659"/>
                  </a:cubicBezTo>
                  <a:cubicBezTo>
                    <a:pt x="1141" y="573"/>
                    <a:pt x="1320" y="527"/>
                    <a:pt x="1521" y="527"/>
                  </a:cubicBezTo>
                  <a:cubicBezTo>
                    <a:pt x="2118" y="527"/>
                    <a:pt x="2902" y="936"/>
                    <a:pt x="2951" y="1905"/>
                  </a:cubicBezTo>
                  <a:cubicBezTo>
                    <a:pt x="2951" y="3085"/>
                    <a:pt x="2033" y="4118"/>
                    <a:pt x="1771" y="4888"/>
                  </a:cubicBezTo>
                  <a:cubicBezTo>
                    <a:pt x="1410" y="5970"/>
                    <a:pt x="1869" y="6658"/>
                    <a:pt x="1902" y="6708"/>
                  </a:cubicBezTo>
                  <a:cubicBezTo>
                    <a:pt x="1607" y="6150"/>
                    <a:pt x="1591" y="5495"/>
                    <a:pt x="1853" y="4921"/>
                  </a:cubicBezTo>
                  <a:cubicBezTo>
                    <a:pt x="2050" y="4396"/>
                    <a:pt x="2492" y="3855"/>
                    <a:pt x="2804" y="3151"/>
                  </a:cubicBezTo>
                  <a:cubicBezTo>
                    <a:pt x="2918" y="2921"/>
                    <a:pt x="3000" y="2692"/>
                    <a:pt x="3066" y="2446"/>
                  </a:cubicBezTo>
                  <a:cubicBezTo>
                    <a:pt x="3115" y="2692"/>
                    <a:pt x="3197" y="2921"/>
                    <a:pt x="3312" y="3151"/>
                  </a:cubicBezTo>
                  <a:cubicBezTo>
                    <a:pt x="3623" y="3855"/>
                    <a:pt x="4066" y="4396"/>
                    <a:pt x="4263" y="4921"/>
                  </a:cubicBezTo>
                  <a:cubicBezTo>
                    <a:pt x="4525" y="5495"/>
                    <a:pt x="4508" y="6150"/>
                    <a:pt x="4213" y="6708"/>
                  </a:cubicBezTo>
                  <a:cubicBezTo>
                    <a:pt x="4246" y="6658"/>
                    <a:pt x="4705" y="5970"/>
                    <a:pt x="4344" y="4888"/>
                  </a:cubicBezTo>
                  <a:cubicBezTo>
                    <a:pt x="4082" y="4118"/>
                    <a:pt x="3164" y="3085"/>
                    <a:pt x="3164" y="1905"/>
                  </a:cubicBezTo>
                  <a:cubicBezTo>
                    <a:pt x="3213" y="936"/>
                    <a:pt x="3997" y="527"/>
                    <a:pt x="4595" y="527"/>
                  </a:cubicBezTo>
                  <a:cubicBezTo>
                    <a:pt x="4795" y="527"/>
                    <a:pt x="4975" y="573"/>
                    <a:pt x="5098" y="659"/>
                  </a:cubicBezTo>
                  <a:cubicBezTo>
                    <a:pt x="5656" y="1053"/>
                    <a:pt x="5459" y="1790"/>
                    <a:pt x="5049" y="1921"/>
                  </a:cubicBezTo>
                  <a:cubicBezTo>
                    <a:pt x="4985" y="1942"/>
                    <a:pt x="4919" y="1952"/>
                    <a:pt x="4854" y="1952"/>
                  </a:cubicBezTo>
                  <a:cubicBezTo>
                    <a:pt x="4605" y="1952"/>
                    <a:pt x="4370" y="1808"/>
                    <a:pt x="4279" y="1561"/>
                  </a:cubicBezTo>
                  <a:cubicBezTo>
                    <a:pt x="4268" y="1464"/>
                    <a:pt x="4321" y="1375"/>
                    <a:pt x="4390" y="1375"/>
                  </a:cubicBezTo>
                  <a:cubicBezTo>
                    <a:pt x="4427" y="1375"/>
                    <a:pt x="4469" y="1400"/>
                    <a:pt x="4508" y="1462"/>
                  </a:cubicBezTo>
                  <a:cubicBezTo>
                    <a:pt x="4556" y="1535"/>
                    <a:pt x="4631" y="1567"/>
                    <a:pt x="4705" y="1567"/>
                  </a:cubicBezTo>
                  <a:cubicBezTo>
                    <a:pt x="4834" y="1567"/>
                    <a:pt x="4961" y="1470"/>
                    <a:pt x="4951" y="1315"/>
                  </a:cubicBezTo>
                  <a:cubicBezTo>
                    <a:pt x="4967" y="1167"/>
                    <a:pt x="4853" y="1020"/>
                    <a:pt x="4705" y="1003"/>
                  </a:cubicBezTo>
                  <a:cubicBezTo>
                    <a:pt x="4681" y="1000"/>
                    <a:pt x="4657" y="998"/>
                    <a:pt x="4633" y="998"/>
                  </a:cubicBezTo>
                  <a:cubicBezTo>
                    <a:pt x="4449" y="998"/>
                    <a:pt x="4288" y="1108"/>
                    <a:pt x="4230" y="1282"/>
                  </a:cubicBezTo>
                  <a:cubicBezTo>
                    <a:pt x="4118" y="1584"/>
                    <a:pt x="4347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85"/>
                    <a:pt x="6115" y="1102"/>
                    <a:pt x="5541" y="446"/>
                  </a:cubicBezTo>
                  <a:cubicBezTo>
                    <a:pt x="5310" y="156"/>
                    <a:pt x="4921" y="1"/>
                    <a:pt x="4523" y="1"/>
                  </a:cubicBezTo>
                  <a:cubicBezTo>
                    <a:pt x="4044" y="1"/>
                    <a:pt x="3553" y="225"/>
                    <a:pt x="3312" y="708"/>
                  </a:cubicBezTo>
                  <a:cubicBezTo>
                    <a:pt x="3197" y="889"/>
                    <a:pt x="3115" y="1069"/>
                    <a:pt x="3066" y="1282"/>
                  </a:cubicBezTo>
                  <a:cubicBezTo>
                    <a:pt x="3000" y="1069"/>
                    <a:pt x="2918" y="889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20"/>
            <p:cNvSpPr/>
            <p:nvPr/>
          </p:nvSpPr>
          <p:spPr>
            <a:xfrm>
              <a:off x="8087153" y="3089000"/>
              <a:ext cx="170139" cy="268052"/>
            </a:xfrm>
            <a:custGeom>
              <a:rect b="b" l="l" r="r" t="t"/>
              <a:pathLst>
                <a:path extrusionOk="0" h="8213" w="5213">
                  <a:moveTo>
                    <a:pt x="4115" y="1"/>
                  </a:moveTo>
                  <a:cubicBezTo>
                    <a:pt x="4115" y="1"/>
                    <a:pt x="4180" y="623"/>
                    <a:pt x="3803" y="853"/>
                  </a:cubicBezTo>
                  <a:cubicBezTo>
                    <a:pt x="3410" y="1066"/>
                    <a:pt x="2836" y="1541"/>
                    <a:pt x="3443" y="2082"/>
                  </a:cubicBezTo>
                  <a:cubicBezTo>
                    <a:pt x="4033" y="2607"/>
                    <a:pt x="4197" y="3344"/>
                    <a:pt x="3689" y="4082"/>
                  </a:cubicBezTo>
                  <a:cubicBezTo>
                    <a:pt x="3689" y="4082"/>
                    <a:pt x="3984" y="2984"/>
                    <a:pt x="3246" y="2492"/>
                  </a:cubicBezTo>
                  <a:cubicBezTo>
                    <a:pt x="3050" y="2364"/>
                    <a:pt x="2889" y="2329"/>
                    <a:pt x="2772" y="2329"/>
                  </a:cubicBezTo>
                  <a:cubicBezTo>
                    <a:pt x="2634" y="2329"/>
                    <a:pt x="2558" y="2377"/>
                    <a:pt x="2558" y="2377"/>
                  </a:cubicBezTo>
                  <a:cubicBezTo>
                    <a:pt x="2623" y="2508"/>
                    <a:pt x="2656" y="2656"/>
                    <a:pt x="2672" y="2803"/>
                  </a:cubicBezTo>
                  <a:cubicBezTo>
                    <a:pt x="2689" y="3017"/>
                    <a:pt x="2213" y="3377"/>
                    <a:pt x="2558" y="3771"/>
                  </a:cubicBezTo>
                  <a:cubicBezTo>
                    <a:pt x="2902" y="4164"/>
                    <a:pt x="3148" y="4951"/>
                    <a:pt x="1935" y="5819"/>
                  </a:cubicBezTo>
                  <a:cubicBezTo>
                    <a:pt x="1935" y="5819"/>
                    <a:pt x="2558" y="4459"/>
                    <a:pt x="2197" y="3754"/>
                  </a:cubicBezTo>
                  <a:cubicBezTo>
                    <a:pt x="1820" y="3017"/>
                    <a:pt x="1377" y="3164"/>
                    <a:pt x="951" y="2574"/>
                  </a:cubicBezTo>
                  <a:cubicBezTo>
                    <a:pt x="951" y="2574"/>
                    <a:pt x="1" y="3098"/>
                    <a:pt x="738" y="4246"/>
                  </a:cubicBezTo>
                  <a:cubicBezTo>
                    <a:pt x="1607" y="5606"/>
                    <a:pt x="525" y="7295"/>
                    <a:pt x="1459" y="8213"/>
                  </a:cubicBezTo>
                  <a:cubicBezTo>
                    <a:pt x="1459" y="8213"/>
                    <a:pt x="1410" y="6868"/>
                    <a:pt x="2672" y="5623"/>
                  </a:cubicBezTo>
                  <a:cubicBezTo>
                    <a:pt x="3934" y="4393"/>
                    <a:pt x="5213" y="2853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20"/>
            <p:cNvSpPr/>
            <p:nvPr/>
          </p:nvSpPr>
          <p:spPr>
            <a:xfrm>
              <a:off x="8236959" y="3055840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2574" y="0"/>
                  </a:moveTo>
                  <a:cubicBezTo>
                    <a:pt x="2541" y="279"/>
                    <a:pt x="2279" y="541"/>
                    <a:pt x="1623" y="820"/>
                  </a:cubicBezTo>
                  <a:cubicBezTo>
                    <a:pt x="967" y="1115"/>
                    <a:pt x="1213" y="1951"/>
                    <a:pt x="1279" y="2131"/>
                  </a:cubicBezTo>
                  <a:cubicBezTo>
                    <a:pt x="1326" y="2319"/>
                    <a:pt x="1388" y="2658"/>
                    <a:pt x="1192" y="2658"/>
                  </a:cubicBezTo>
                  <a:cubicBezTo>
                    <a:pt x="1183" y="2658"/>
                    <a:pt x="1174" y="2657"/>
                    <a:pt x="1164" y="2656"/>
                  </a:cubicBezTo>
                  <a:cubicBezTo>
                    <a:pt x="951" y="2623"/>
                    <a:pt x="1000" y="2508"/>
                    <a:pt x="1098" y="1836"/>
                  </a:cubicBezTo>
                  <a:cubicBezTo>
                    <a:pt x="1174" y="1316"/>
                    <a:pt x="839" y="1257"/>
                    <a:pt x="683" y="1257"/>
                  </a:cubicBezTo>
                  <a:cubicBezTo>
                    <a:pt x="637" y="1257"/>
                    <a:pt x="607" y="1262"/>
                    <a:pt x="607" y="1262"/>
                  </a:cubicBezTo>
                  <a:cubicBezTo>
                    <a:pt x="738" y="1426"/>
                    <a:pt x="721" y="1672"/>
                    <a:pt x="590" y="1836"/>
                  </a:cubicBezTo>
                  <a:cubicBezTo>
                    <a:pt x="344" y="2082"/>
                    <a:pt x="49" y="2361"/>
                    <a:pt x="295" y="3115"/>
                  </a:cubicBezTo>
                  <a:cubicBezTo>
                    <a:pt x="557" y="3852"/>
                    <a:pt x="0" y="4524"/>
                    <a:pt x="0" y="4524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20"/>
            <p:cNvSpPr/>
            <p:nvPr/>
          </p:nvSpPr>
          <p:spPr>
            <a:xfrm>
              <a:off x="8040611" y="3336164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869" y="0"/>
                  </a:moveTo>
                  <a:cubicBezTo>
                    <a:pt x="1869" y="0"/>
                    <a:pt x="2000" y="279"/>
                    <a:pt x="1656" y="525"/>
                  </a:cubicBezTo>
                  <a:cubicBezTo>
                    <a:pt x="1295" y="771"/>
                    <a:pt x="1" y="2426"/>
                    <a:pt x="3590" y="4262"/>
                  </a:cubicBezTo>
                  <a:cubicBezTo>
                    <a:pt x="3590" y="4262"/>
                    <a:pt x="2738" y="3770"/>
                    <a:pt x="2640" y="2475"/>
                  </a:cubicBezTo>
                  <a:cubicBezTo>
                    <a:pt x="2541" y="1180"/>
                    <a:pt x="2803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20"/>
            <p:cNvSpPr/>
            <p:nvPr/>
          </p:nvSpPr>
          <p:spPr>
            <a:xfrm>
              <a:off x="7897790" y="3421772"/>
              <a:ext cx="257347" cy="189134"/>
            </a:xfrm>
            <a:custGeom>
              <a:rect b="b" l="l" r="r" t="t"/>
              <a:pathLst>
                <a:path extrusionOk="0" h="5795" w="7885">
                  <a:moveTo>
                    <a:pt x="4661" y="0"/>
                  </a:moveTo>
                  <a:cubicBezTo>
                    <a:pt x="4523" y="0"/>
                    <a:pt x="4389" y="44"/>
                    <a:pt x="4262" y="131"/>
                  </a:cubicBezTo>
                  <a:cubicBezTo>
                    <a:pt x="3899" y="394"/>
                    <a:pt x="3670" y="608"/>
                    <a:pt x="3480" y="608"/>
                  </a:cubicBezTo>
                  <a:cubicBezTo>
                    <a:pt x="3421" y="608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16" y="1180"/>
                    <a:pt x="3688" y="1393"/>
                  </a:cubicBezTo>
                  <a:cubicBezTo>
                    <a:pt x="4377" y="1590"/>
                    <a:pt x="4852" y="1721"/>
                    <a:pt x="4754" y="2098"/>
                  </a:cubicBezTo>
                  <a:cubicBezTo>
                    <a:pt x="4655" y="2475"/>
                    <a:pt x="3704" y="2541"/>
                    <a:pt x="2590" y="2704"/>
                  </a:cubicBezTo>
                  <a:cubicBezTo>
                    <a:pt x="1475" y="2885"/>
                    <a:pt x="590" y="3163"/>
                    <a:pt x="623" y="4130"/>
                  </a:cubicBezTo>
                  <a:cubicBezTo>
                    <a:pt x="648" y="4885"/>
                    <a:pt x="505" y="5250"/>
                    <a:pt x="246" y="5250"/>
                  </a:cubicBezTo>
                  <a:cubicBezTo>
                    <a:pt x="173" y="5250"/>
                    <a:pt x="90" y="5221"/>
                    <a:pt x="0" y="5163"/>
                  </a:cubicBezTo>
                  <a:lnTo>
                    <a:pt x="0" y="5163"/>
                  </a:lnTo>
                  <a:cubicBezTo>
                    <a:pt x="0" y="5163"/>
                    <a:pt x="248" y="5795"/>
                    <a:pt x="1194" y="5795"/>
                  </a:cubicBezTo>
                  <a:cubicBezTo>
                    <a:pt x="1388" y="5795"/>
                    <a:pt x="1612" y="5768"/>
                    <a:pt x="1869" y="5704"/>
                  </a:cubicBezTo>
                  <a:cubicBezTo>
                    <a:pt x="3377" y="5327"/>
                    <a:pt x="3573" y="4114"/>
                    <a:pt x="4213" y="3360"/>
                  </a:cubicBezTo>
                  <a:cubicBezTo>
                    <a:pt x="4852" y="2606"/>
                    <a:pt x="5491" y="1983"/>
                    <a:pt x="7884" y="1934"/>
                  </a:cubicBezTo>
                  <a:cubicBezTo>
                    <a:pt x="7884" y="1934"/>
                    <a:pt x="6409" y="1803"/>
                    <a:pt x="5868" y="951"/>
                  </a:cubicBezTo>
                  <a:cubicBezTo>
                    <a:pt x="5460" y="326"/>
                    <a:pt x="5042" y="0"/>
                    <a:pt x="46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20"/>
            <p:cNvSpPr/>
            <p:nvPr/>
          </p:nvSpPr>
          <p:spPr>
            <a:xfrm>
              <a:off x="8028829" y="3499710"/>
              <a:ext cx="250950" cy="205061"/>
            </a:xfrm>
            <a:custGeom>
              <a:rect b="b" l="l" r="r" t="t"/>
              <a:pathLst>
                <a:path extrusionOk="0" h="6283" w="7689">
                  <a:moveTo>
                    <a:pt x="3399" y="1"/>
                  </a:moveTo>
                  <a:cubicBezTo>
                    <a:pt x="3343" y="1"/>
                    <a:pt x="3287" y="2"/>
                    <a:pt x="3230" y="5"/>
                  </a:cubicBezTo>
                  <a:cubicBezTo>
                    <a:pt x="2656" y="21"/>
                    <a:pt x="2099" y="169"/>
                    <a:pt x="1607" y="464"/>
                  </a:cubicBezTo>
                  <a:cubicBezTo>
                    <a:pt x="1443" y="562"/>
                    <a:pt x="1279" y="677"/>
                    <a:pt x="1132" y="808"/>
                  </a:cubicBezTo>
                  <a:cubicBezTo>
                    <a:pt x="1" y="1808"/>
                    <a:pt x="362" y="3890"/>
                    <a:pt x="1706" y="4201"/>
                  </a:cubicBezTo>
                  <a:cubicBezTo>
                    <a:pt x="1844" y="4235"/>
                    <a:pt x="1986" y="4251"/>
                    <a:pt x="2127" y="4251"/>
                  </a:cubicBezTo>
                  <a:cubicBezTo>
                    <a:pt x="2608" y="4251"/>
                    <a:pt x="3079" y="4060"/>
                    <a:pt x="3345" y="3693"/>
                  </a:cubicBezTo>
                  <a:cubicBezTo>
                    <a:pt x="3656" y="3234"/>
                    <a:pt x="3656" y="2660"/>
                    <a:pt x="3345" y="2201"/>
                  </a:cubicBezTo>
                  <a:cubicBezTo>
                    <a:pt x="3133" y="1916"/>
                    <a:pt x="2799" y="1760"/>
                    <a:pt x="2461" y="1760"/>
                  </a:cubicBezTo>
                  <a:cubicBezTo>
                    <a:pt x="2275" y="1760"/>
                    <a:pt x="2088" y="1807"/>
                    <a:pt x="1919" y="1906"/>
                  </a:cubicBezTo>
                  <a:cubicBezTo>
                    <a:pt x="1640" y="2070"/>
                    <a:pt x="1509" y="2415"/>
                    <a:pt x="1607" y="2726"/>
                  </a:cubicBezTo>
                  <a:cubicBezTo>
                    <a:pt x="1624" y="2824"/>
                    <a:pt x="1673" y="2906"/>
                    <a:pt x="1738" y="2972"/>
                  </a:cubicBezTo>
                  <a:cubicBezTo>
                    <a:pt x="1846" y="3073"/>
                    <a:pt x="1988" y="3116"/>
                    <a:pt x="2127" y="3116"/>
                  </a:cubicBezTo>
                  <a:cubicBezTo>
                    <a:pt x="2372" y="3116"/>
                    <a:pt x="2609" y="2985"/>
                    <a:pt x="2640" y="2808"/>
                  </a:cubicBezTo>
                  <a:cubicBezTo>
                    <a:pt x="2713" y="2544"/>
                    <a:pt x="2511" y="2306"/>
                    <a:pt x="2256" y="2306"/>
                  </a:cubicBezTo>
                  <a:cubicBezTo>
                    <a:pt x="2226" y="2306"/>
                    <a:pt x="2196" y="2309"/>
                    <a:pt x="2165" y="2316"/>
                  </a:cubicBezTo>
                  <a:cubicBezTo>
                    <a:pt x="1902" y="2382"/>
                    <a:pt x="1919" y="2529"/>
                    <a:pt x="1837" y="2529"/>
                  </a:cubicBezTo>
                  <a:cubicBezTo>
                    <a:pt x="1832" y="2530"/>
                    <a:pt x="1827" y="2531"/>
                    <a:pt x="1822" y="2531"/>
                  </a:cubicBezTo>
                  <a:cubicBezTo>
                    <a:pt x="1738" y="2531"/>
                    <a:pt x="1738" y="2398"/>
                    <a:pt x="1738" y="2398"/>
                  </a:cubicBezTo>
                  <a:cubicBezTo>
                    <a:pt x="1722" y="2201"/>
                    <a:pt x="1837" y="2021"/>
                    <a:pt x="2017" y="1939"/>
                  </a:cubicBezTo>
                  <a:cubicBezTo>
                    <a:pt x="2153" y="1866"/>
                    <a:pt x="2301" y="1831"/>
                    <a:pt x="2449" y="1831"/>
                  </a:cubicBezTo>
                  <a:cubicBezTo>
                    <a:pt x="2762" y="1831"/>
                    <a:pt x="3073" y="1988"/>
                    <a:pt x="3263" y="2267"/>
                  </a:cubicBezTo>
                  <a:cubicBezTo>
                    <a:pt x="3525" y="2677"/>
                    <a:pt x="3525" y="3218"/>
                    <a:pt x="3230" y="3627"/>
                  </a:cubicBezTo>
                  <a:cubicBezTo>
                    <a:pt x="3004" y="3942"/>
                    <a:pt x="2575" y="4121"/>
                    <a:pt x="2136" y="4121"/>
                  </a:cubicBezTo>
                  <a:cubicBezTo>
                    <a:pt x="2003" y="4121"/>
                    <a:pt x="1868" y="4104"/>
                    <a:pt x="1738" y="4070"/>
                  </a:cubicBezTo>
                  <a:cubicBezTo>
                    <a:pt x="525" y="3775"/>
                    <a:pt x="198" y="1857"/>
                    <a:pt x="1247" y="939"/>
                  </a:cubicBezTo>
                  <a:cubicBezTo>
                    <a:pt x="1726" y="490"/>
                    <a:pt x="2311" y="318"/>
                    <a:pt x="2902" y="318"/>
                  </a:cubicBezTo>
                  <a:cubicBezTo>
                    <a:pt x="3605" y="318"/>
                    <a:pt x="4317" y="562"/>
                    <a:pt x="4869" y="874"/>
                  </a:cubicBezTo>
                  <a:cubicBezTo>
                    <a:pt x="5803" y="1415"/>
                    <a:pt x="6541" y="2251"/>
                    <a:pt x="6934" y="3250"/>
                  </a:cubicBezTo>
                  <a:cubicBezTo>
                    <a:pt x="7262" y="4054"/>
                    <a:pt x="7443" y="4922"/>
                    <a:pt x="7443" y="5791"/>
                  </a:cubicBezTo>
                  <a:cubicBezTo>
                    <a:pt x="7443" y="5955"/>
                    <a:pt x="7426" y="6119"/>
                    <a:pt x="7393" y="6283"/>
                  </a:cubicBezTo>
                  <a:cubicBezTo>
                    <a:pt x="7410" y="6217"/>
                    <a:pt x="7426" y="6152"/>
                    <a:pt x="7443" y="6086"/>
                  </a:cubicBezTo>
                  <a:cubicBezTo>
                    <a:pt x="7443" y="6103"/>
                    <a:pt x="7443" y="6135"/>
                    <a:pt x="7443" y="6152"/>
                  </a:cubicBezTo>
                  <a:cubicBezTo>
                    <a:pt x="7443" y="6135"/>
                    <a:pt x="7443" y="6103"/>
                    <a:pt x="7459" y="6053"/>
                  </a:cubicBezTo>
                  <a:cubicBezTo>
                    <a:pt x="7688" y="4857"/>
                    <a:pt x="7541" y="3627"/>
                    <a:pt x="7016" y="2529"/>
                  </a:cubicBezTo>
                  <a:cubicBezTo>
                    <a:pt x="6320" y="1105"/>
                    <a:pt x="4981" y="1"/>
                    <a:pt x="33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20"/>
            <p:cNvSpPr/>
            <p:nvPr/>
          </p:nvSpPr>
          <p:spPr>
            <a:xfrm>
              <a:off x="8167702" y="3562113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3" y="1"/>
                  </a:moveTo>
                  <a:cubicBezTo>
                    <a:pt x="66" y="1"/>
                    <a:pt x="1" y="784"/>
                    <a:pt x="1089" y="961"/>
                  </a:cubicBezTo>
                  <a:cubicBezTo>
                    <a:pt x="2352" y="1158"/>
                    <a:pt x="3040" y="3273"/>
                    <a:pt x="3040" y="3273"/>
                  </a:cubicBezTo>
                  <a:cubicBezTo>
                    <a:pt x="3040" y="3273"/>
                    <a:pt x="2729" y="994"/>
                    <a:pt x="1466" y="240"/>
                  </a:cubicBezTo>
                  <a:cubicBezTo>
                    <a:pt x="1179" y="69"/>
                    <a:pt x="930" y="1"/>
                    <a:pt x="7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20"/>
            <p:cNvSpPr/>
            <p:nvPr/>
          </p:nvSpPr>
          <p:spPr>
            <a:xfrm>
              <a:off x="7968385" y="3553888"/>
              <a:ext cx="170694" cy="147456"/>
            </a:xfrm>
            <a:custGeom>
              <a:rect b="b" l="l" r="r" t="t"/>
              <a:pathLst>
                <a:path extrusionOk="0" h="4518" w="5230">
                  <a:moveTo>
                    <a:pt x="2181" y="1"/>
                  </a:move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2"/>
                    <a:pt x="1132" y="1312"/>
                    <a:pt x="574" y="1705"/>
                  </a:cubicBezTo>
                  <a:cubicBezTo>
                    <a:pt x="1" y="2082"/>
                    <a:pt x="99" y="2705"/>
                    <a:pt x="214" y="3033"/>
                  </a:cubicBezTo>
                  <a:cubicBezTo>
                    <a:pt x="279" y="3262"/>
                    <a:pt x="247" y="3508"/>
                    <a:pt x="132" y="3721"/>
                  </a:cubicBezTo>
                  <a:cubicBezTo>
                    <a:pt x="410" y="3492"/>
                    <a:pt x="722" y="3328"/>
                    <a:pt x="1066" y="3230"/>
                  </a:cubicBezTo>
                  <a:cubicBezTo>
                    <a:pt x="1673" y="3049"/>
                    <a:pt x="1656" y="2754"/>
                    <a:pt x="1656" y="2279"/>
                  </a:cubicBezTo>
                  <a:cubicBezTo>
                    <a:pt x="1642" y="1877"/>
                    <a:pt x="1816" y="1852"/>
                    <a:pt x="1859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4" y="1853"/>
                    <a:pt x="1878" y="1852"/>
                    <a:pt x="1882" y="1852"/>
                  </a:cubicBezTo>
                  <a:cubicBezTo>
                    <a:pt x="2162" y="1852"/>
                    <a:pt x="2098" y="2382"/>
                    <a:pt x="2066" y="2672"/>
                  </a:cubicBezTo>
                  <a:cubicBezTo>
                    <a:pt x="2050" y="2967"/>
                    <a:pt x="1951" y="3574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0"/>
                    <a:pt x="4410" y="4262"/>
                  </a:cubicBezTo>
                  <a:cubicBezTo>
                    <a:pt x="4514" y="4217"/>
                    <a:pt x="4626" y="4194"/>
                    <a:pt x="4739" y="4194"/>
                  </a:cubicBezTo>
                  <a:cubicBezTo>
                    <a:pt x="4910" y="4194"/>
                    <a:pt x="5081" y="4245"/>
                    <a:pt x="5230" y="4344"/>
                  </a:cubicBezTo>
                  <a:cubicBezTo>
                    <a:pt x="5082" y="3475"/>
                    <a:pt x="4639" y="3197"/>
                    <a:pt x="4017" y="3131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706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20"/>
            <p:cNvSpPr/>
            <p:nvPr/>
          </p:nvSpPr>
          <p:spPr>
            <a:xfrm>
              <a:off x="7995670" y="3652845"/>
              <a:ext cx="42298" cy="65308"/>
            </a:xfrm>
            <a:custGeom>
              <a:rect b="b" l="l" r="r" t="t"/>
              <a:pathLst>
                <a:path extrusionOk="0" h="2001" w="1296">
                  <a:moveTo>
                    <a:pt x="951" y="1"/>
                  </a:moveTo>
                  <a:cubicBezTo>
                    <a:pt x="951" y="1"/>
                    <a:pt x="935" y="100"/>
                    <a:pt x="509" y="362"/>
                  </a:cubicBezTo>
                  <a:cubicBezTo>
                    <a:pt x="165" y="525"/>
                    <a:pt x="1" y="935"/>
                    <a:pt x="115" y="1296"/>
                  </a:cubicBezTo>
                  <a:cubicBezTo>
                    <a:pt x="181" y="1525"/>
                    <a:pt x="230" y="1755"/>
                    <a:pt x="263" y="2001"/>
                  </a:cubicBezTo>
                  <a:cubicBezTo>
                    <a:pt x="263" y="2001"/>
                    <a:pt x="263" y="1853"/>
                    <a:pt x="771" y="1558"/>
                  </a:cubicBezTo>
                  <a:cubicBezTo>
                    <a:pt x="1296" y="1263"/>
                    <a:pt x="1099" y="837"/>
                    <a:pt x="1001" y="575"/>
                  </a:cubicBezTo>
                  <a:cubicBezTo>
                    <a:pt x="951" y="394"/>
                    <a:pt x="935" y="198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20"/>
            <p:cNvSpPr/>
            <p:nvPr/>
          </p:nvSpPr>
          <p:spPr>
            <a:xfrm>
              <a:off x="7808983" y="3372195"/>
              <a:ext cx="226308" cy="159304"/>
            </a:xfrm>
            <a:custGeom>
              <a:rect b="b" l="l" r="r" t="t"/>
              <a:pathLst>
                <a:path extrusionOk="0" h="4881" w="6934">
                  <a:moveTo>
                    <a:pt x="5011" y="0"/>
                  </a:moveTo>
                  <a:cubicBezTo>
                    <a:pt x="4787" y="0"/>
                    <a:pt x="4536" y="52"/>
                    <a:pt x="4262" y="175"/>
                  </a:cubicBezTo>
                  <a:cubicBezTo>
                    <a:pt x="2787" y="830"/>
                    <a:pt x="3065" y="3306"/>
                    <a:pt x="4803" y="3650"/>
                  </a:cubicBezTo>
                  <a:cubicBezTo>
                    <a:pt x="4999" y="3699"/>
                    <a:pt x="5213" y="3732"/>
                    <a:pt x="5376" y="3748"/>
                  </a:cubicBezTo>
                  <a:cubicBezTo>
                    <a:pt x="4917" y="3830"/>
                    <a:pt x="4475" y="3978"/>
                    <a:pt x="4065" y="4191"/>
                  </a:cubicBezTo>
                  <a:cubicBezTo>
                    <a:pt x="3918" y="4256"/>
                    <a:pt x="3672" y="4338"/>
                    <a:pt x="3639" y="4355"/>
                  </a:cubicBezTo>
                  <a:cubicBezTo>
                    <a:pt x="3186" y="4526"/>
                    <a:pt x="2758" y="4602"/>
                    <a:pt x="2372" y="4602"/>
                  </a:cubicBezTo>
                  <a:cubicBezTo>
                    <a:pt x="1541" y="4602"/>
                    <a:pt x="903" y="4252"/>
                    <a:pt x="623" y="3748"/>
                  </a:cubicBezTo>
                  <a:cubicBezTo>
                    <a:pt x="377" y="3355"/>
                    <a:pt x="361" y="2847"/>
                    <a:pt x="574" y="2437"/>
                  </a:cubicBezTo>
                  <a:cubicBezTo>
                    <a:pt x="590" y="2437"/>
                    <a:pt x="590" y="2420"/>
                    <a:pt x="590" y="2420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5"/>
                    <a:pt x="2147" y="2322"/>
                  </a:cubicBezTo>
                  <a:cubicBezTo>
                    <a:pt x="2262" y="2453"/>
                    <a:pt x="2311" y="2617"/>
                    <a:pt x="2311" y="2797"/>
                  </a:cubicBezTo>
                  <a:cubicBezTo>
                    <a:pt x="2311" y="2945"/>
                    <a:pt x="2262" y="3092"/>
                    <a:pt x="2147" y="3207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89"/>
                  </a:cubicBezTo>
                  <a:cubicBezTo>
                    <a:pt x="2043" y="3029"/>
                    <a:pt x="1749" y="2853"/>
                    <a:pt x="1492" y="2853"/>
                  </a:cubicBezTo>
                  <a:cubicBezTo>
                    <a:pt x="1312" y="2853"/>
                    <a:pt x="1150" y="2939"/>
                    <a:pt x="1164" y="3142"/>
                  </a:cubicBezTo>
                  <a:cubicBezTo>
                    <a:pt x="1164" y="3416"/>
                    <a:pt x="1407" y="3544"/>
                    <a:pt x="1660" y="3544"/>
                  </a:cubicBezTo>
                  <a:cubicBezTo>
                    <a:pt x="1786" y="3544"/>
                    <a:pt x="1913" y="3513"/>
                    <a:pt x="2016" y="3453"/>
                  </a:cubicBezTo>
                  <a:lnTo>
                    <a:pt x="2049" y="3437"/>
                  </a:lnTo>
                  <a:cubicBezTo>
                    <a:pt x="2065" y="3420"/>
                    <a:pt x="2098" y="3404"/>
                    <a:pt x="2115" y="3388"/>
                  </a:cubicBezTo>
                  <a:cubicBezTo>
                    <a:pt x="2410" y="3092"/>
                    <a:pt x="2459" y="2617"/>
                    <a:pt x="2197" y="2289"/>
                  </a:cubicBezTo>
                  <a:cubicBezTo>
                    <a:pt x="2058" y="2021"/>
                    <a:pt x="1746" y="1873"/>
                    <a:pt x="1411" y="1873"/>
                  </a:cubicBezTo>
                  <a:cubicBezTo>
                    <a:pt x="1070" y="1873"/>
                    <a:pt x="706" y="2025"/>
                    <a:pt x="475" y="2355"/>
                  </a:cubicBezTo>
                  <a:cubicBezTo>
                    <a:pt x="0" y="3092"/>
                    <a:pt x="213" y="4092"/>
                    <a:pt x="951" y="4584"/>
                  </a:cubicBezTo>
                  <a:cubicBezTo>
                    <a:pt x="1316" y="4782"/>
                    <a:pt x="1738" y="4881"/>
                    <a:pt x="2151" y="4881"/>
                  </a:cubicBezTo>
                  <a:cubicBezTo>
                    <a:pt x="2182" y="4881"/>
                    <a:pt x="2214" y="4880"/>
                    <a:pt x="2246" y="4879"/>
                  </a:cubicBezTo>
                  <a:cubicBezTo>
                    <a:pt x="3147" y="4863"/>
                    <a:pt x="3868" y="4355"/>
                    <a:pt x="5049" y="3994"/>
                  </a:cubicBezTo>
                  <a:cubicBezTo>
                    <a:pt x="5475" y="3896"/>
                    <a:pt x="5917" y="3830"/>
                    <a:pt x="6360" y="3797"/>
                  </a:cubicBezTo>
                  <a:cubicBezTo>
                    <a:pt x="6557" y="3781"/>
                    <a:pt x="6753" y="3715"/>
                    <a:pt x="6934" y="3617"/>
                  </a:cubicBezTo>
                  <a:lnTo>
                    <a:pt x="6934" y="3617"/>
                  </a:lnTo>
                  <a:cubicBezTo>
                    <a:pt x="6934" y="3617"/>
                    <a:pt x="6803" y="3652"/>
                    <a:pt x="6640" y="3652"/>
                  </a:cubicBezTo>
                  <a:cubicBezTo>
                    <a:pt x="6487" y="3652"/>
                    <a:pt x="6307" y="3621"/>
                    <a:pt x="6180" y="3502"/>
                  </a:cubicBezTo>
                  <a:cubicBezTo>
                    <a:pt x="5917" y="3273"/>
                    <a:pt x="5934" y="3371"/>
                    <a:pt x="5639" y="3273"/>
                  </a:cubicBezTo>
                  <a:cubicBezTo>
                    <a:pt x="5475" y="3240"/>
                    <a:pt x="5376" y="3076"/>
                    <a:pt x="5376" y="2912"/>
                  </a:cubicBezTo>
                  <a:cubicBezTo>
                    <a:pt x="5180" y="3076"/>
                    <a:pt x="5147" y="3371"/>
                    <a:pt x="5294" y="3568"/>
                  </a:cubicBezTo>
                  <a:cubicBezTo>
                    <a:pt x="5294" y="3568"/>
                    <a:pt x="4573" y="3568"/>
                    <a:pt x="4393" y="3207"/>
                  </a:cubicBezTo>
                  <a:cubicBezTo>
                    <a:pt x="4229" y="2830"/>
                    <a:pt x="4426" y="2830"/>
                    <a:pt x="4573" y="2748"/>
                  </a:cubicBezTo>
                  <a:cubicBezTo>
                    <a:pt x="4721" y="2666"/>
                    <a:pt x="4754" y="2535"/>
                    <a:pt x="4606" y="2322"/>
                  </a:cubicBezTo>
                  <a:cubicBezTo>
                    <a:pt x="4459" y="2109"/>
                    <a:pt x="4475" y="1748"/>
                    <a:pt x="4754" y="1748"/>
                  </a:cubicBezTo>
                  <a:cubicBezTo>
                    <a:pt x="4674" y="1576"/>
                    <a:pt x="4497" y="1468"/>
                    <a:pt x="4320" y="1468"/>
                  </a:cubicBezTo>
                  <a:cubicBezTo>
                    <a:pt x="4278" y="1468"/>
                    <a:pt x="4237" y="1474"/>
                    <a:pt x="4196" y="1486"/>
                  </a:cubicBezTo>
                  <a:cubicBezTo>
                    <a:pt x="3770" y="1568"/>
                    <a:pt x="3754" y="2175"/>
                    <a:pt x="3754" y="2175"/>
                  </a:cubicBezTo>
                  <a:cubicBezTo>
                    <a:pt x="3754" y="2175"/>
                    <a:pt x="3459" y="1421"/>
                    <a:pt x="3950" y="1044"/>
                  </a:cubicBezTo>
                  <a:cubicBezTo>
                    <a:pt x="4133" y="898"/>
                    <a:pt x="4280" y="843"/>
                    <a:pt x="4395" y="843"/>
                  </a:cubicBezTo>
                  <a:cubicBezTo>
                    <a:pt x="4578" y="843"/>
                    <a:pt x="4680" y="984"/>
                    <a:pt x="4721" y="1126"/>
                  </a:cubicBezTo>
                  <a:cubicBezTo>
                    <a:pt x="4774" y="1311"/>
                    <a:pt x="4880" y="1464"/>
                    <a:pt x="5023" y="1464"/>
                  </a:cubicBezTo>
                  <a:cubicBezTo>
                    <a:pt x="5057" y="1464"/>
                    <a:pt x="5093" y="1456"/>
                    <a:pt x="5131" y="1437"/>
                  </a:cubicBezTo>
                  <a:cubicBezTo>
                    <a:pt x="5274" y="1371"/>
                    <a:pt x="5388" y="1267"/>
                    <a:pt x="5487" y="1267"/>
                  </a:cubicBezTo>
                  <a:cubicBezTo>
                    <a:pt x="5535" y="1267"/>
                    <a:pt x="5580" y="1291"/>
                    <a:pt x="5622" y="1355"/>
                  </a:cubicBezTo>
                  <a:cubicBezTo>
                    <a:pt x="5737" y="1601"/>
                    <a:pt x="5622" y="1896"/>
                    <a:pt x="5376" y="1994"/>
                  </a:cubicBezTo>
                  <a:cubicBezTo>
                    <a:pt x="5376" y="1994"/>
                    <a:pt x="5388" y="1995"/>
                    <a:pt x="5408" y="1995"/>
                  </a:cubicBezTo>
                  <a:cubicBezTo>
                    <a:pt x="5548" y="1995"/>
                    <a:pt x="6116" y="1957"/>
                    <a:pt x="6245" y="1355"/>
                  </a:cubicBezTo>
                  <a:cubicBezTo>
                    <a:pt x="6363" y="819"/>
                    <a:pt x="5896" y="0"/>
                    <a:pt x="501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20"/>
            <p:cNvSpPr/>
            <p:nvPr/>
          </p:nvSpPr>
          <p:spPr>
            <a:xfrm>
              <a:off x="7773669" y="3457608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36" y="0"/>
                  </a:moveTo>
                  <a:cubicBezTo>
                    <a:pt x="836" y="0"/>
                    <a:pt x="0" y="918"/>
                    <a:pt x="558" y="1705"/>
                  </a:cubicBezTo>
                  <a:cubicBezTo>
                    <a:pt x="869" y="2164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1"/>
                  </a:cubicBezTo>
                  <a:cubicBezTo>
                    <a:pt x="1180" y="2885"/>
                    <a:pt x="1131" y="3098"/>
                    <a:pt x="1164" y="3295"/>
                  </a:cubicBezTo>
                  <a:cubicBezTo>
                    <a:pt x="1216" y="3203"/>
                    <a:pt x="1310" y="3154"/>
                    <a:pt x="1404" y="3154"/>
                  </a:cubicBezTo>
                  <a:cubicBezTo>
                    <a:pt x="1428" y="3154"/>
                    <a:pt x="1452" y="3157"/>
                    <a:pt x="1475" y="3164"/>
                  </a:cubicBezTo>
                  <a:cubicBezTo>
                    <a:pt x="1591" y="3199"/>
                    <a:pt x="1754" y="3278"/>
                    <a:pt x="1939" y="3278"/>
                  </a:cubicBezTo>
                  <a:cubicBezTo>
                    <a:pt x="2096" y="3278"/>
                    <a:pt x="2269" y="3221"/>
                    <a:pt x="2443" y="3032"/>
                  </a:cubicBezTo>
                  <a:cubicBezTo>
                    <a:pt x="2820" y="2639"/>
                    <a:pt x="3311" y="2869"/>
                    <a:pt x="4655" y="2147"/>
                  </a:cubicBezTo>
                  <a:lnTo>
                    <a:pt x="4655" y="2147"/>
                  </a:lnTo>
                  <a:cubicBezTo>
                    <a:pt x="4655" y="2148"/>
                    <a:pt x="3926" y="2455"/>
                    <a:pt x="3109" y="2455"/>
                  </a:cubicBezTo>
                  <a:cubicBezTo>
                    <a:pt x="2647" y="2455"/>
                    <a:pt x="2157" y="2357"/>
                    <a:pt x="1754" y="2049"/>
                  </a:cubicBezTo>
                  <a:cubicBezTo>
                    <a:pt x="1115" y="1574"/>
                    <a:pt x="771" y="787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20"/>
            <p:cNvSpPr/>
            <p:nvPr/>
          </p:nvSpPr>
          <p:spPr>
            <a:xfrm>
              <a:off x="7974259" y="3215013"/>
              <a:ext cx="145041" cy="205159"/>
            </a:xfrm>
            <a:custGeom>
              <a:rect b="b" l="l" r="r" t="t"/>
              <a:pathLst>
                <a:path extrusionOk="0" h="6286" w="4444">
                  <a:moveTo>
                    <a:pt x="2649" y="0"/>
                  </a:moveTo>
                  <a:cubicBezTo>
                    <a:pt x="2148" y="0"/>
                    <a:pt x="1625" y="207"/>
                    <a:pt x="1280" y="614"/>
                  </a:cubicBezTo>
                  <a:cubicBezTo>
                    <a:pt x="1" y="2253"/>
                    <a:pt x="903" y="4270"/>
                    <a:pt x="1657" y="5122"/>
                  </a:cubicBezTo>
                  <a:cubicBezTo>
                    <a:pt x="2083" y="5646"/>
                    <a:pt x="2640" y="6040"/>
                    <a:pt x="3263" y="6286"/>
                  </a:cubicBezTo>
                  <a:cubicBezTo>
                    <a:pt x="2689" y="6023"/>
                    <a:pt x="2181" y="5630"/>
                    <a:pt x="1771" y="5138"/>
                  </a:cubicBezTo>
                  <a:cubicBezTo>
                    <a:pt x="1493" y="4745"/>
                    <a:pt x="1280" y="4319"/>
                    <a:pt x="1165" y="3843"/>
                  </a:cubicBezTo>
                  <a:cubicBezTo>
                    <a:pt x="1001" y="3319"/>
                    <a:pt x="952" y="2778"/>
                    <a:pt x="1001" y="2221"/>
                  </a:cubicBezTo>
                  <a:cubicBezTo>
                    <a:pt x="1132" y="745"/>
                    <a:pt x="1952" y="205"/>
                    <a:pt x="2706" y="172"/>
                  </a:cubicBezTo>
                  <a:cubicBezTo>
                    <a:pt x="3050" y="172"/>
                    <a:pt x="3394" y="319"/>
                    <a:pt x="3640" y="565"/>
                  </a:cubicBezTo>
                  <a:cubicBezTo>
                    <a:pt x="4279" y="1106"/>
                    <a:pt x="3919" y="2057"/>
                    <a:pt x="3378" y="2286"/>
                  </a:cubicBezTo>
                  <a:cubicBezTo>
                    <a:pt x="3255" y="2348"/>
                    <a:pt x="3118" y="2381"/>
                    <a:pt x="2982" y="2381"/>
                  </a:cubicBezTo>
                  <a:cubicBezTo>
                    <a:pt x="2864" y="2381"/>
                    <a:pt x="2747" y="2356"/>
                    <a:pt x="2640" y="2303"/>
                  </a:cubicBezTo>
                  <a:cubicBezTo>
                    <a:pt x="2460" y="2204"/>
                    <a:pt x="2345" y="2040"/>
                    <a:pt x="2329" y="1844"/>
                  </a:cubicBezTo>
                  <a:cubicBezTo>
                    <a:pt x="2329" y="1746"/>
                    <a:pt x="2357" y="1723"/>
                    <a:pt x="2410" y="1723"/>
                  </a:cubicBezTo>
                  <a:cubicBezTo>
                    <a:pt x="2455" y="1723"/>
                    <a:pt x="2519" y="1740"/>
                    <a:pt x="2598" y="1740"/>
                  </a:cubicBezTo>
                  <a:cubicBezTo>
                    <a:pt x="2658" y="1740"/>
                    <a:pt x="2727" y="1730"/>
                    <a:pt x="2804" y="1696"/>
                  </a:cubicBezTo>
                  <a:cubicBezTo>
                    <a:pt x="3001" y="1581"/>
                    <a:pt x="3050" y="1303"/>
                    <a:pt x="2886" y="1139"/>
                  </a:cubicBezTo>
                  <a:cubicBezTo>
                    <a:pt x="2812" y="1065"/>
                    <a:pt x="2710" y="1025"/>
                    <a:pt x="2607" y="1025"/>
                  </a:cubicBezTo>
                  <a:cubicBezTo>
                    <a:pt x="2411" y="1025"/>
                    <a:pt x="2207" y="1168"/>
                    <a:pt x="2165" y="1499"/>
                  </a:cubicBezTo>
                  <a:cubicBezTo>
                    <a:pt x="2132" y="1745"/>
                    <a:pt x="2214" y="1975"/>
                    <a:pt x="2378" y="2155"/>
                  </a:cubicBezTo>
                  <a:cubicBezTo>
                    <a:pt x="2394" y="2172"/>
                    <a:pt x="2427" y="2204"/>
                    <a:pt x="2443" y="2221"/>
                  </a:cubicBezTo>
                  <a:lnTo>
                    <a:pt x="2509" y="2270"/>
                  </a:lnTo>
                  <a:lnTo>
                    <a:pt x="2558" y="2303"/>
                  </a:lnTo>
                  <a:lnTo>
                    <a:pt x="2591" y="2319"/>
                  </a:lnTo>
                  <a:lnTo>
                    <a:pt x="2624" y="2352"/>
                  </a:lnTo>
                  <a:cubicBezTo>
                    <a:pt x="2755" y="2417"/>
                    <a:pt x="2894" y="2450"/>
                    <a:pt x="3031" y="2450"/>
                  </a:cubicBezTo>
                  <a:cubicBezTo>
                    <a:pt x="3169" y="2450"/>
                    <a:pt x="3304" y="2417"/>
                    <a:pt x="3427" y="2352"/>
                  </a:cubicBezTo>
                  <a:cubicBezTo>
                    <a:pt x="4017" y="2139"/>
                    <a:pt x="4443" y="1090"/>
                    <a:pt x="3755" y="450"/>
                  </a:cubicBezTo>
                  <a:cubicBezTo>
                    <a:pt x="3484" y="149"/>
                    <a:pt x="3074" y="0"/>
                    <a:pt x="264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20"/>
            <p:cNvSpPr/>
            <p:nvPr/>
          </p:nvSpPr>
          <p:spPr>
            <a:xfrm>
              <a:off x="6935375" y="4052491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20"/>
            <p:cNvSpPr/>
            <p:nvPr/>
          </p:nvSpPr>
          <p:spPr>
            <a:xfrm>
              <a:off x="9191344" y="3198140"/>
              <a:ext cx="56202" cy="78656"/>
            </a:xfrm>
            <a:custGeom>
              <a:rect b="b" l="l" r="r" t="t"/>
              <a:pathLst>
                <a:path extrusionOk="0" h="2410" w="1722">
                  <a:moveTo>
                    <a:pt x="1525" y="0"/>
                  </a:moveTo>
                  <a:cubicBezTo>
                    <a:pt x="1525" y="0"/>
                    <a:pt x="1377" y="66"/>
                    <a:pt x="1361" y="148"/>
                  </a:cubicBezTo>
                  <a:cubicBezTo>
                    <a:pt x="1344" y="246"/>
                    <a:pt x="1230" y="328"/>
                    <a:pt x="1033" y="328"/>
                  </a:cubicBezTo>
                  <a:cubicBezTo>
                    <a:pt x="836" y="328"/>
                    <a:pt x="0" y="394"/>
                    <a:pt x="66" y="2410"/>
                  </a:cubicBezTo>
                  <a:cubicBezTo>
                    <a:pt x="66" y="2410"/>
                    <a:pt x="131" y="1672"/>
                    <a:pt x="771" y="1394"/>
                  </a:cubicBezTo>
                  <a:cubicBezTo>
                    <a:pt x="1394" y="1115"/>
                    <a:pt x="1721" y="853"/>
                    <a:pt x="1607" y="459"/>
                  </a:cubicBezTo>
                  <a:cubicBezTo>
                    <a:pt x="1492" y="82"/>
                    <a:pt x="1525" y="0"/>
                    <a:pt x="15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20"/>
            <p:cNvSpPr/>
            <p:nvPr/>
          </p:nvSpPr>
          <p:spPr>
            <a:xfrm>
              <a:off x="8893364" y="3291483"/>
              <a:ext cx="296414" cy="206171"/>
            </a:xfrm>
            <a:custGeom>
              <a:rect b="b" l="l" r="r" t="t"/>
              <a:pathLst>
                <a:path extrusionOk="0" h="6317" w="9082">
                  <a:moveTo>
                    <a:pt x="2001" y="0"/>
                  </a:moveTo>
                  <a:cubicBezTo>
                    <a:pt x="1084" y="0"/>
                    <a:pt x="66" y="652"/>
                    <a:pt x="33" y="1845"/>
                  </a:cubicBezTo>
                  <a:cubicBezTo>
                    <a:pt x="0" y="2713"/>
                    <a:pt x="459" y="3533"/>
                    <a:pt x="1230" y="3943"/>
                  </a:cubicBezTo>
                  <a:cubicBezTo>
                    <a:pt x="1723" y="4200"/>
                    <a:pt x="2282" y="4302"/>
                    <a:pt x="2852" y="4302"/>
                  </a:cubicBezTo>
                  <a:cubicBezTo>
                    <a:pt x="3190" y="4302"/>
                    <a:pt x="3533" y="4266"/>
                    <a:pt x="3869" y="4205"/>
                  </a:cubicBezTo>
                  <a:cubicBezTo>
                    <a:pt x="4754" y="3959"/>
                    <a:pt x="5573" y="3631"/>
                    <a:pt x="6377" y="3418"/>
                  </a:cubicBezTo>
                  <a:cubicBezTo>
                    <a:pt x="6578" y="3370"/>
                    <a:pt x="6783" y="3345"/>
                    <a:pt x="6984" y="3345"/>
                  </a:cubicBezTo>
                  <a:cubicBezTo>
                    <a:pt x="7599" y="3345"/>
                    <a:pt x="8178" y="3576"/>
                    <a:pt x="8524" y="4057"/>
                  </a:cubicBezTo>
                  <a:cubicBezTo>
                    <a:pt x="8966" y="4631"/>
                    <a:pt x="8999" y="5582"/>
                    <a:pt x="8458" y="5975"/>
                  </a:cubicBezTo>
                  <a:cubicBezTo>
                    <a:pt x="8244" y="6137"/>
                    <a:pt x="7987" y="6212"/>
                    <a:pt x="7738" y="6212"/>
                  </a:cubicBezTo>
                  <a:cubicBezTo>
                    <a:pt x="7357" y="6212"/>
                    <a:pt x="6994" y="6037"/>
                    <a:pt x="6835" y="5729"/>
                  </a:cubicBezTo>
                  <a:cubicBezTo>
                    <a:pt x="6524" y="5221"/>
                    <a:pt x="6770" y="4582"/>
                    <a:pt x="7229" y="4451"/>
                  </a:cubicBezTo>
                  <a:cubicBezTo>
                    <a:pt x="7325" y="4413"/>
                    <a:pt x="7424" y="4394"/>
                    <a:pt x="7523" y="4394"/>
                  </a:cubicBezTo>
                  <a:cubicBezTo>
                    <a:pt x="7761" y="4394"/>
                    <a:pt x="7991" y="4504"/>
                    <a:pt x="8130" y="4713"/>
                  </a:cubicBezTo>
                  <a:cubicBezTo>
                    <a:pt x="8229" y="4893"/>
                    <a:pt x="8245" y="5107"/>
                    <a:pt x="8180" y="5287"/>
                  </a:cubicBezTo>
                  <a:cubicBezTo>
                    <a:pt x="8166" y="5314"/>
                    <a:pt x="8108" y="5397"/>
                    <a:pt x="8051" y="5397"/>
                  </a:cubicBezTo>
                  <a:cubicBezTo>
                    <a:pt x="8039" y="5397"/>
                    <a:pt x="8027" y="5394"/>
                    <a:pt x="8016" y="5385"/>
                  </a:cubicBezTo>
                  <a:cubicBezTo>
                    <a:pt x="7966" y="5320"/>
                    <a:pt x="8016" y="4975"/>
                    <a:pt x="7655" y="4926"/>
                  </a:cubicBezTo>
                  <a:cubicBezTo>
                    <a:pt x="7640" y="4924"/>
                    <a:pt x="7625" y="4923"/>
                    <a:pt x="7611" y="4923"/>
                  </a:cubicBezTo>
                  <a:cubicBezTo>
                    <a:pt x="7268" y="4923"/>
                    <a:pt x="7161" y="5473"/>
                    <a:pt x="7508" y="5615"/>
                  </a:cubicBezTo>
                  <a:cubicBezTo>
                    <a:pt x="7583" y="5652"/>
                    <a:pt x="7661" y="5670"/>
                    <a:pt x="7736" y="5670"/>
                  </a:cubicBezTo>
                  <a:cubicBezTo>
                    <a:pt x="7955" y="5670"/>
                    <a:pt x="8156" y="5523"/>
                    <a:pt x="8229" y="5303"/>
                  </a:cubicBezTo>
                  <a:lnTo>
                    <a:pt x="8229" y="5270"/>
                  </a:lnTo>
                  <a:lnTo>
                    <a:pt x="8245" y="5238"/>
                  </a:lnTo>
                  <a:lnTo>
                    <a:pt x="8245" y="5221"/>
                  </a:lnTo>
                  <a:cubicBezTo>
                    <a:pt x="8262" y="5090"/>
                    <a:pt x="8262" y="4975"/>
                    <a:pt x="8229" y="4844"/>
                  </a:cubicBezTo>
                  <a:cubicBezTo>
                    <a:pt x="8105" y="4534"/>
                    <a:pt x="7812" y="4337"/>
                    <a:pt x="7500" y="4337"/>
                  </a:cubicBezTo>
                  <a:cubicBezTo>
                    <a:pt x="7399" y="4337"/>
                    <a:pt x="7296" y="4358"/>
                    <a:pt x="7196" y="4402"/>
                  </a:cubicBezTo>
                  <a:cubicBezTo>
                    <a:pt x="6704" y="4516"/>
                    <a:pt x="6409" y="5221"/>
                    <a:pt x="6754" y="5762"/>
                  </a:cubicBezTo>
                  <a:cubicBezTo>
                    <a:pt x="6927" y="6109"/>
                    <a:pt x="7342" y="6316"/>
                    <a:pt x="7769" y="6316"/>
                  </a:cubicBezTo>
                  <a:cubicBezTo>
                    <a:pt x="8028" y="6316"/>
                    <a:pt x="8291" y="6241"/>
                    <a:pt x="8507" y="6074"/>
                  </a:cubicBezTo>
                  <a:cubicBezTo>
                    <a:pt x="8966" y="5746"/>
                    <a:pt x="9081" y="5139"/>
                    <a:pt x="8934" y="4582"/>
                  </a:cubicBezTo>
                  <a:cubicBezTo>
                    <a:pt x="8835" y="4041"/>
                    <a:pt x="8475" y="3172"/>
                    <a:pt x="7212" y="2894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38" y="2846"/>
                    <a:pt x="3897" y="3984"/>
                    <a:pt x="2312" y="3984"/>
                  </a:cubicBezTo>
                  <a:cubicBezTo>
                    <a:pt x="2088" y="3984"/>
                    <a:pt x="1864" y="3962"/>
                    <a:pt x="1639" y="3910"/>
                  </a:cubicBezTo>
                  <a:cubicBezTo>
                    <a:pt x="1557" y="3877"/>
                    <a:pt x="1476" y="3861"/>
                    <a:pt x="1377" y="3828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1"/>
                  </a:cubicBezTo>
                  <a:cubicBezTo>
                    <a:pt x="203" y="743"/>
                    <a:pt x="1174" y="111"/>
                    <a:pt x="2045" y="111"/>
                  </a:cubicBezTo>
                  <a:cubicBezTo>
                    <a:pt x="2464" y="111"/>
                    <a:pt x="2859" y="257"/>
                    <a:pt x="3115" y="566"/>
                  </a:cubicBezTo>
                  <a:cubicBezTo>
                    <a:pt x="3574" y="1009"/>
                    <a:pt x="3524" y="1779"/>
                    <a:pt x="3016" y="2172"/>
                  </a:cubicBezTo>
                  <a:cubicBezTo>
                    <a:pt x="2951" y="2238"/>
                    <a:pt x="2852" y="2271"/>
                    <a:pt x="2770" y="2304"/>
                  </a:cubicBezTo>
                  <a:cubicBezTo>
                    <a:pt x="2709" y="2316"/>
                    <a:pt x="2646" y="2322"/>
                    <a:pt x="2584" y="2322"/>
                  </a:cubicBezTo>
                  <a:cubicBezTo>
                    <a:pt x="2398" y="2322"/>
                    <a:pt x="2213" y="2267"/>
                    <a:pt x="2066" y="2156"/>
                  </a:cubicBezTo>
                  <a:cubicBezTo>
                    <a:pt x="1951" y="2074"/>
                    <a:pt x="1885" y="1910"/>
                    <a:pt x="1934" y="1779"/>
                  </a:cubicBezTo>
                  <a:lnTo>
                    <a:pt x="1934" y="1779"/>
                  </a:lnTo>
                  <a:cubicBezTo>
                    <a:pt x="2010" y="1854"/>
                    <a:pt x="2106" y="1894"/>
                    <a:pt x="2206" y="1894"/>
                  </a:cubicBezTo>
                  <a:cubicBezTo>
                    <a:pt x="2257" y="1894"/>
                    <a:pt x="2310" y="1884"/>
                    <a:pt x="2361" y="1861"/>
                  </a:cubicBezTo>
                  <a:cubicBezTo>
                    <a:pt x="2607" y="1730"/>
                    <a:pt x="2541" y="1320"/>
                    <a:pt x="2213" y="1222"/>
                  </a:cubicBezTo>
                  <a:cubicBezTo>
                    <a:pt x="2185" y="1214"/>
                    <a:pt x="2157" y="1211"/>
                    <a:pt x="2129" y="1211"/>
                  </a:cubicBezTo>
                  <a:cubicBezTo>
                    <a:pt x="1787" y="1211"/>
                    <a:pt x="1507" y="1748"/>
                    <a:pt x="1902" y="2172"/>
                  </a:cubicBezTo>
                  <a:cubicBezTo>
                    <a:pt x="2059" y="2318"/>
                    <a:pt x="2262" y="2401"/>
                    <a:pt x="2476" y="2401"/>
                  </a:cubicBezTo>
                  <a:cubicBezTo>
                    <a:pt x="2551" y="2401"/>
                    <a:pt x="2628" y="2390"/>
                    <a:pt x="2705" y="2369"/>
                  </a:cubicBezTo>
                  <a:cubicBezTo>
                    <a:pt x="2738" y="2369"/>
                    <a:pt x="2754" y="2353"/>
                    <a:pt x="2787" y="2353"/>
                  </a:cubicBezTo>
                  <a:lnTo>
                    <a:pt x="2869" y="2320"/>
                  </a:lnTo>
                  <a:lnTo>
                    <a:pt x="2902" y="2320"/>
                  </a:lnTo>
                  <a:cubicBezTo>
                    <a:pt x="3049" y="2254"/>
                    <a:pt x="3180" y="2140"/>
                    <a:pt x="3262" y="2009"/>
                  </a:cubicBezTo>
                  <a:cubicBezTo>
                    <a:pt x="3590" y="1550"/>
                    <a:pt x="3557" y="910"/>
                    <a:pt x="3164" y="501"/>
                  </a:cubicBezTo>
                  <a:cubicBezTo>
                    <a:pt x="2891" y="162"/>
                    <a:pt x="2459" y="0"/>
                    <a:pt x="20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20"/>
            <p:cNvSpPr/>
            <p:nvPr/>
          </p:nvSpPr>
          <p:spPr>
            <a:xfrm>
              <a:off x="8943658" y="3408815"/>
              <a:ext cx="210806" cy="120498"/>
            </a:xfrm>
            <a:custGeom>
              <a:rect b="b" l="l" r="r" t="t"/>
              <a:pathLst>
                <a:path extrusionOk="0" h="3692" w="6459">
                  <a:moveTo>
                    <a:pt x="5518" y="1"/>
                  </a:moveTo>
                  <a:cubicBezTo>
                    <a:pt x="5267" y="1"/>
                    <a:pt x="4968" y="44"/>
                    <a:pt x="4622" y="167"/>
                  </a:cubicBezTo>
                  <a:cubicBezTo>
                    <a:pt x="3778" y="468"/>
                    <a:pt x="2590" y="1022"/>
                    <a:pt x="1422" y="1022"/>
                  </a:cubicBezTo>
                  <a:cubicBezTo>
                    <a:pt x="936" y="1022"/>
                    <a:pt x="453" y="926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1"/>
                  </a:cubicBezTo>
                  <a:cubicBezTo>
                    <a:pt x="1955" y="1295"/>
                    <a:pt x="2186" y="1158"/>
                    <a:pt x="2324" y="1158"/>
                  </a:cubicBezTo>
                  <a:cubicBezTo>
                    <a:pt x="2372" y="1158"/>
                    <a:pt x="2409" y="1174"/>
                    <a:pt x="2442" y="1216"/>
                  </a:cubicBezTo>
                  <a:cubicBezTo>
                    <a:pt x="2506" y="1305"/>
                    <a:pt x="2403" y="1364"/>
                    <a:pt x="2255" y="1364"/>
                  </a:cubicBezTo>
                  <a:cubicBezTo>
                    <a:pt x="2211" y="1364"/>
                    <a:pt x="2163" y="1359"/>
                    <a:pt x="2115" y="1348"/>
                  </a:cubicBezTo>
                  <a:cubicBezTo>
                    <a:pt x="2062" y="1330"/>
                    <a:pt x="2007" y="1321"/>
                    <a:pt x="1952" y="1321"/>
                  </a:cubicBezTo>
                  <a:cubicBezTo>
                    <a:pt x="1856" y="1321"/>
                    <a:pt x="1762" y="1350"/>
                    <a:pt x="1688" y="1413"/>
                  </a:cubicBezTo>
                  <a:cubicBezTo>
                    <a:pt x="1513" y="1572"/>
                    <a:pt x="1709" y="2087"/>
                    <a:pt x="1376" y="2087"/>
                  </a:cubicBezTo>
                  <a:cubicBezTo>
                    <a:pt x="1366" y="2087"/>
                    <a:pt x="1355" y="2086"/>
                    <a:pt x="1344" y="2085"/>
                  </a:cubicBezTo>
                  <a:lnTo>
                    <a:pt x="1344" y="2085"/>
                  </a:lnTo>
                  <a:cubicBezTo>
                    <a:pt x="1344" y="2085"/>
                    <a:pt x="1628" y="2452"/>
                    <a:pt x="2052" y="2452"/>
                  </a:cubicBezTo>
                  <a:cubicBezTo>
                    <a:pt x="2196" y="2452"/>
                    <a:pt x="2355" y="2410"/>
                    <a:pt x="2524" y="2298"/>
                  </a:cubicBezTo>
                  <a:cubicBezTo>
                    <a:pt x="3196" y="1872"/>
                    <a:pt x="2819" y="1364"/>
                    <a:pt x="3082" y="1233"/>
                  </a:cubicBezTo>
                  <a:cubicBezTo>
                    <a:pt x="3123" y="1211"/>
                    <a:pt x="3164" y="1201"/>
                    <a:pt x="3202" y="1201"/>
                  </a:cubicBezTo>
                  <a:cubicBezTo>
                    <a:pt x="3387" y="1201"/>
                    <a:pt x="3502" y="1441"/>
                    <a:pt x="3311" y="1659"/>
                  </a:cubicBezTo>
                  <a:cubicBezTo>
                    <a:pt x="3082" y="1938"/>
                    <a:pt x="2229" y="2888"/>
                    <a:pt x="3573" y="3692"/>
                  </a:cubicBezTo>
                  <a:cubicBezTo>
                    <a:pt x="3573" y="3692"/>
                    <a:pt x="3377" y="3233"/>
                    <a:pt x="3737" y="3085"/>
                  </a:cubicBezTo>
                  <a:cubicBezTo>
                    <a:pt x="4098" y="2921"/>
                    <a:pt x="4819" y="2708"/>
                    <a:pt x="4721" y="2200"/>
                  </a:cubicBezTo>
                  <a:cubicBezTo>
                    <a:pt x="4622" y="1708"/>
                    <a:pt x="4245" y="954"/>
                    <a:pt x="4852" y="512"/>
                  </a:cubicBezTo>
                  <a:cubicBezTo>
                    <a:pt x="5199" y="242"/>
                    <a:pt x="5500" y="142"/>
                    <a:pt x="5803" y="142"/>
                  </a:cubicBezTo>
                  <a:cubicBezTo>
                    <a:pt x="6015" y="142"/>
                    <a:pt x="6228" y="191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20"/>
            <p:cNvSpPr/>
            <p:nvPr/>
          </p:nvSpPr>
          <p:spPr>
            <a:xfrm>
              <a:off x="8982693" y="3288611"/>
              <a:ext cx="117723" cy="82344"/>
            </a:xfrm>
            <a:custGeom>
              <a:rect b="b" l="l" r="r" t="t"/>
              <a:pathLst>
                <a:path extrusionOk="0" h="2523" w="3607">
                  <a:moveTo>
                    <a:pt x="1101" y="1"/>
                  </a:moveTo>
                  <a:cubicBezTo>
                    <a:pt x="505" y="1"/>
                    <a:pt x="1" y="130"/>
                    <a:pt x="1" y="130"/>
                  </a:cubicBezTo>
                  <a:cubicBezTo>
                    <a:pt x="1" y="130"/>
                    <a:pt x="951" y="195"/>
                    <a:pt x="1197" y="556"/>
                  </a:cubicBezTo>
                  <a:cubicBezTo>
                    <a:pt x="1361" y="736"/>
                    <a:pt x="1427" y="1015"/>
                    <a:pt x="1345" y="1261"/>
                  </a:cubicBezTo>
                  <a:cubicBezTo>
                    <a:pt x="1296" y="1490"/>
                    <a:pt x="1181" y="2146"/>
                    <a:pt x="2213" y="2162"/>
                  </a:cubicBezTo>
                  <a:cubicBezTo>
                    <a:pt x="3246" y="2162"/>
                    <a:pt x="3082" y="2523"/>
                    <a:pt x="3082" y="2523"/>
                  </a:cubicBezTo>
                  <a:cubicBezTo>
                    <a:pt x="3082" y="2523"/>
                    <a:pt x="3607" y="1769"/>
                    <a:pt x="2738" y="621"/>
                  </a:cubicBezTo>
                  <a:cubicBezTo>
                    <a:pt x="2364" y="125"/>
                    <a:pt x="1688" y="1"/>
                    <a:pt x="11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20"/>
            <p:cNvSpPr/>
            <p:nvPr/>
          </p:nvSpPr>
          <p:spPr>
            <a:xfrm>
              <a:off x="8936707" y="3201893"/>
              <a:ext cx="73826" cy="87207"/>
            </a:xfrm>
            <a:custGeom>
              <a:rect b="b" l="l" r="r" t="t"/>
              <a:pathLst>
                <a:path extrusionOk="0" h="2672" w="2262">
                  <a:moveTo>
                    <a:pt x="1115" y="0"/>
                  </a:moveTo>
                  <a:cubicBezTo>
                    <a:pt x="820" y="164"/>
                    <a:pt x="738" y="689"/>
                    <a:pt x="803" y="1410"/>
                  </a:cubicBezTo>
                  <a:cubicBezTo>
                    <a:pt x="869" y="2147"/>
                    <a:pt x="0" y="2606"/>
                    <a:pt x="0" y="2606"/>
                  </a:cubicBezTo>
                  <a:cubicBezTo>
                    <a:pt x="574" y="2410"/>
                    <a:pt x="1754" y="2672"/>
                    <a:pt x="2000" y="2000"/>
                  </a:cubicBezTo>
                  <a:cubicBezTo>
                    <a:pt x="2262" y="1344"/>
                    <a:pt x="1623" y="918"/>
                    <a:pt x="1262" y="721"/>
                  </a:cubicBezTo>
                  <a:cubicBezTo>
                    <a:pt x="902" y="525"/>
                    <a:pt x="1115" y="0"/>
                    <a:pt x="1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20"/>
            <p:cNvSpPr/>
            <p:nvPr/>
          </p:nvSpPr>
          <p:spPr>
            <a:xfrm>
              <a:off x="8825968" y="3239328"/>
              <a:ext cx="104342" cy="140733"/>
            </a:xfrm>
            <a:custGeom>
              <a:rect b="b" l="l" r="r" t="t"/>
              <a:pathLst>
                <a:path extrusionOk="0" h="4312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92"/>
                    <a:pt x="2605" y="142"/>
                    <a:pt x="2485" y="142"/>
                  </a:cubicBezTo>
                  <a:cubicBezTo>
                    <a:pt x="2454" y="142"/>
                    <a:pt x="2423" y="138"/>
                    <a:pt x="2393" y="132"/>
                  </a:cubicBezTo>
                  <a:cubicBezTo>
                    <a:pt x="2339" y="121"/>
                    <a:pt x="2261" y="112"/>
                    <a:pt x="2170" y="112"/>
                  </a:cubicBezTo>
                  <a:cubicBezTo>
                    <a:pt x="1853" y="112"/>
                    <a:pt x="1382" y="217"/>
                    <a:pt x="1229" y="689"/>
                  </a:cubicBezTo>
                  <a:cubicBezTo>
                    <a:pt x="1049" y="1312"/>
                    <a:pt x="1197" y="1705"/>
                    <a:pt x="1410" y="1885"/>
                  </a:cubicBezTo>
                  <a:cubicBezTo>
                    <a:pt x="1623" y="2082"/>
                    <a:pt x="1623" y="2443"/>
                    <a:pt x="1475" y="2508"/>
                  </a:cubicBezTo>
                  <a:cubicBezTo>
                    <a:pt x="1441" y="2525"/>
                    <a:pt x="1406" y="2533"/>
                    <a:pt x="1372" y="2533"/>
                  </a:cubicBezTo>
                  <a:cubicBezTo>
                    <a:pt x="1209" y="2533"/>
                    <a:pt x="1066" y="2359"/>
                    <a:pt x="1147" y="2197"/>
                  </a:cubicBezTo>
                  <a:cubicBezTo>
                    <a:pt x="1235" y="1962"/>
                    <a:pt x="1048" y="1728"/>
                    <a:pt x="820" y="1728"/>
                  </a:cubicBezTo>
                  <a:cubicBezTo>
                    <a:pt x="793" y="1728"/>
                    <a:pt x="765" y="1731"/>
                    <a:pt x="738" y="1738"/>
                  </a:cubicBezTo>
                  <a:cubicBezTo>
                    <a:pt x="677" y="1745"/>
                    <a:pt x="623" y="1750"/>
                    <a:pt x="575" y="1750"/>
                  </a:cubicBezTo>
                  <a:cubicBezTo>
                    <a:pt x="413" y="1750"/>
                    <a:pt x="317" y="1704"/>
                    <a:pt x="279" y="1590"/>
                  </a:cubicBezTo>
                  <a:lnTo>
                    <a:pt x="279" y="1590"/>
                  </a:lnTo>
                  <a:cubicBezTo>
                    <a:pt x="279" y="1591"/>
                    <a:pt x="0" y="2492"/>
                    <a:pt x="688" y="2935"/>
                  </a:cubicBezTo>
                  <a:cubicBezTo>
                    <a:pt x="1377" y="3361"/>
                    <a:pt x="1737" y="4049"/>
                    <a:pt x="2131" y="4311"/>
                  </a:cubicBezTo>
                  <a:cubicBezTo>
                    <a:pt x="2131" y="4311"/>
                    <a:pt x="1524" y="3361"/>
                    <a:pt x="2082" y="2492"/>
                  </a:cubicBezTo>
                  <a:cubicBezTo>
                    <a:pt x="2639" y="1623"/>
                    <a:pt x="3196" y="1345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20"/>
            <p:cNvSpPr/>
            <p:nvPr/>
          </p:nvSpPr>
          <p:spPr>
            <a:xfrm>
              <a:off x="8688988" y="3032211"/>
              <a:ext cx="264853" cy="264396"/>
            </a:xfrm>
            <a:custGeom>
              <a:rect b="b" l="l" r="r" t="t"/>
              <a:pathLst>
                <a:path extrusionOk="0" h="8101" w="8115">
                  <a:moveTo>
                    <a:pt x="2373" y="0"/>
                  </a:moveTo>
                  <a:cubicBezTo>
                    <a:pt x="2277" y="0"/>
                    <a:pt x="2179" y="7"/>
                    <a:pt x="2083" y="19"/>
                  </a:cubicBezTo>
                  <a:cubicBezTo>
                    <a:pt x="755" y="167"/>
                    <a:pt x="1" y="1986"/>
                    <a:pt x="788" y="3249"/>
                  </a:cubicBezTo>
                  <a:cubicBezTo>
                    <a:pt x="1391" y="4206"/>
                    <a:pt x="2458" y="4488"/>
                    <a:pt x="3429" y="4488"/>
                  </a:cubicBezTo>
                  <a:cubicBezTo>
                    <a:pt x="3539" y="4488"/>
                    <a:pt x="3648" y="4485"/>
                    <a:pt x="3754" y="4478"/>
                  </a:cubicBezTo>
                  <a:cubicBezTo>
                    <a:pt x="3951" y="4478"/>
                    <a:pt x="4197" y="4445"/>
                    <a:pt x="4443" y="4412"/>
                  </a:cubicBezTo>
                  <a:cubicBezTo>
                    <a:pt x="4443" y="4412"/>
                    <a:pt x="4651" y="4378"/>
                    <a:pt x="4962" y="4378"/>
                  </a:cubicBezTo>
                  <a:cubicBezTo>
                    <a:pt x="5449" y="4378"/>
                    <a:pt x="6189" y="4463"/>
                    <a:pt x="6770" y="4904"/>
                  </a:cubicBezTo>
                  <a:cubicBezTo>
                    <a:pt x="7164" y="5248"/>
                    <a:pt x="7426" y="5707"/>
                    <a:pt x="7508" y="6232"/>
                  </a:cubicBezTo>
                  <a:cubicBezTo>
                    <a:pt x="7508" y="6232"/>
                    <a:pt x="7672" y="7428"/>
                    <a:pt x="7098" y="8068"/>
                  </a:cubicBezTo>
                  <a:cubicBezTo>
                    <a:pt x="7098" y="8084"/>
                    <a:pt x="7082" y="8100"/>
                    <a:pt x="7082" y="8100"/>
                  </a:cubicBezTo>
                  <a:cubicBezTo>
                    <a:pt x="7082" y="8100"/>
                    <a:pt x="8115" y="7576"/>
                    <a:pt x="7983" y="5986"/>
                  </a:cubicBezTo>
                  <a:cubicBezTo>
                    <a:pt x="7875" y="4670"/>
                    <a:pt x="6811" y="4016"/>
                    <a:pt x="5481" y="4016"/>
                  </a:cubicBezTo>
                  <a:cubicBezTo>
                    <a:pt x="5205" y="4016"/>
                    <a:pt x="4917" y="4044"/>
                    <a:pt x="4623" y="4101"/>
                  </a:cubicBezTo>
                  <a:cubicBezTo>
                    <a:pt x="4114" y="4201"/>
                    <a:pt x="3658" y="4251"/>
                    <a:pt x="3249" y="4251"/>
                  </a:cubicBezTo>
                  <a:cubicBezTo>
                    <a:pt x="2723" y="4251"/>
                    <a:pt x="2273" y="4168"/>
                    <a:pt x="1886" y="4003"/>
                  </a:cubicBezTo>
                  <a:cubicBezTo>
                    <a:pt x="1492" y="3822"/>
                    <a:pt x="1165" y="3527"/>
                    <a:pt x="919" y="3150"/>
                  </a:cubicBezTo>
                  <a:cubicBezTo>
                    <a:pt x="198" y="2003"/>
                    <a:pt x="902" y="315"/>
                    <a:pt x="2099" y="167"/>
                  </a:cubicBezTo>
                  <a:cubicBezTo>
                    <a:pt x="2200" y="153"/>
                    <a:pt x="2302" y="145"/>
                    <a:pt x="2404" y="145"/>
                  </a:cubicBezTo>
                  <a:cubicBezTo>
                    <a:pt x="2877" y="145"/>
                    <a:pt x="3334" y="305"/>
                    <a:pt x="3591" y="642"/>
                  </a:cubicBezTo>
                  <a:cubicBezTo>
                    <a:pt x="3886" y="1036"/>
                    <a:pt x="3935" y="1560"/>
                    <a:pt x="3738" y="2003"/>
                  </a:cubicBezTo>
                  <a:cubicBezTo>
                    <a:pt x="3580" y="2345"/>
                    <a:pt x="3254" y="2549"/>
                    <a:pt x="2902" y="2549"/>
                  </a:cubicBezTo>
                  <a:cubicBezTo>
                    <a:pt x="2816" y="2549"/>
                    <a:pt x="2727" y="2537"/>
                    <a:pt x="2640" y="2511"/>
                  </a:cubicBezTo>
                  <a:cubicBezTo>
                    <a:pt x="2214" y="2413"/>
                    <a:pt x="2033" y="1970"/>
                    <a:pt x="2361" y="1921"/>
                  </a:cubicBezTo>
                  <a:cubicBezTo>
                    <a:pt x="2771" y="1855"/>
                    <a:pt x="2853" y="1511"/>
                    <a:pt x="2705" y="1216"/>
                  </a:cubicBezTo>
                  <a:cubicBezTo>
                    <a:pt x="2652" y="1097"/>
                    <a:pt x="2521" y="1031"/>
                    <a:pt x="2378" y="1031"/>
                  </a:cubicBezTo>
                  <a:cubicBezTo>
                    <a:pt x="2166" y="1031"/>
                    <a:pt x="1928" y="1173"/>
                    <a:pt x="1869" y="1495"/>
                  </a:cubicBezTo>
                  <a:cubicBezTo>
                    <a:pt x="1820" y="1773"/>
                    <a:pt x="1902" y="2052"/>
                    <a:pt x="2083" y="2249"/>
                  </a:cubicBezTo>
                  <a:cubicBezTo>
                    <a:pt x="2250" y="2441"/>
                    <a:pt x="2583" y="2603"/>
                    <a:pt x="2928" y="2603"/>
                  </a:cubicBezTo>
                  <a:cubicBezTo>
                    <a:pt x="3260" y="2603"/>
                    <a:pt x="3603" y="2453"/>
                    <a:pt x="3820" y="2036"/>
                  </a:cubicBezTo>
                  <a:cubicBezTo>
                    <a:pt x="4049" y="1577"/>
                    <a:pt x="4000" y="1003"/>
                    <a:pt x="3689" y="577"/>
                  </a:cubicBezTo>
                  <a:cubicBezTo>
                    <a:pt x="3398" y="189"/>
                    <a:pt x="2897" y="0"/>
                    <a:pt x="237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20"/>
            <p:cNvSpPr/>
            <p:nvPr/>
          </p:nvSpPr>
          <p:spPr>
            <a:xfrm>
              <a:off x="8731254" y="3184367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80" y="1"/>
                  </a:moveTo>
                  <a:cubicBezTo>
                    <a:pt x="3284" y="1"/>
                    <a:pt x="2935" y="42"/>
                    <a:pt x="2541" y="160"/>
                  </a:cubicBezTo>
                  <a:cubicBezTo>
                    <a:pt x="1976" y="328"/>
                    <a:pt x="1497" y="391"/>
                    <a:pt x="1105" y="391"/>
                  </a:cubicBezTo>
                  <a:cubicBezTo>
                    <a:pt x="577" y="391"/>
                    <a:pt x="208" y="275"/>
                    <a:pt x="1" y="144"/>
                  </a:cubicBezTo>
                  <a:lnTo>
                    <a:pt x="1" y="144"/>
                  </a:lnTo>
                  <a:cubicBezTo>
                    <a:pt x="132" y="258"/>
                    <a:pt x="263" y="390"/>
                    <a:pt x="378" y="537"/>
                  </a:cubicBezTo>
                  <a:cubicBezTo>
                    <a:pt x="453" y="642"/>
                    <a:pt x="597" y="1393"/>
                    <a:pt x="1187" y="1393"/>
                  </a:cubicBezTo>
                  <a:cubicBezTo>
                    <a:pt x="1241" y="1393"/>
                    <a:pt x="1299" y="1387"/>
                    <a:pt x="1361" y="1373"/>
                  </a:cubicBezTo>
                  <a:cubicBezTo>
                    <a:pt x="2082" y="1226"/>
                    <a:pt x="1951" y="767"/>
                    <a:pt x="2427" y="619"/>
                  </a:cubicBezTo>
                  <a:cubicBezTo>
                    <a:pt x="2519" y="590"/>
                    <a:pt x="2598" y="578"/>
                    <a:pt x="2663" y="578"/>
                  </a:cubicBezTo>
                  <a:cubicBezTo>
                    <a:pt x="2932" y="578"/>
                    <a:pt x="2975" y="783"/>
                    <a:pt x="2869" y="849"/>
                  </a:cubicBezTo>
                  <a:cubicBezTo>
                    <a:pt x="2808" y="894"/>
                    <a:pt x="2754" y="908"/>
                    <a:pt x="2696" y="908"/>
                  </a:cubicBezTo>
                  <a:cubicBezTo>
                    <a:pt x="2629" y="908"/>
                    <a:pt x="2556" y="890"/>
                    <a:pt x="2459" y="881"/>
                  </a:cubicBezTo>
                  <a:cubicBezTo>
                    <a:pt x="2446" y="879"/>
                    <a:pt x="2430" y="877"/>
                    <a:pt x="2413" y="877"/>
                  </a:cubicBezTo>
                  <a:cubicBezTo>
                    <a:pt x="2219" y="877"/>
                    <a:pt x="1817" y="1047"/>
                    <a:pt x="1968" y="1439"/>
                  </a:cubicBezTo>
                  <a:cubicBezTo>
                    <a:pt x="2132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5" y="2111"/>
                  </a:cubicBezTo>
                  <a:cubicBezTo>
                    <a:pt x="3689" y="1865"/>
                    <a:pt x="3853" y="1406"/>
                    <a:pt x="3722" y="980"/>
                  </a:cubicBezTo>
                  <a:cubicBezTo>
                    <a:pt x="3623" y="500"/>
                    <a:pt x="3950" y="202"/>
                    <a:pt x="4430" y="202"/>
                  </a:cubicBezTo>
                  <a:cubicBezTo>
                    <a:pt x="4507" y="202"/>
                    <a:pt x="4588" y="210"/>
                    <a:pt x="4672" y="226"/>
                  </a:cubicBezTo>
                  <a:cubicBezTo>
                    <a:pt x="4672" y="226"/>
                    <a:pt x="4271" y="1"/>
                    <a:pt x="35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20"/>
            <p:cNvSpPr/>
            <p:nvPr/>
          </p:nvSpPr>
          <p:spPr>
            <a:xfrm>
              <a:off x="8770321" y="3041937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246" y="0"/>
                  </a:moveTo>
                  <a:lnTo>
                    <a:pt x="1246" y="0"/>
                  </a:lnTo>
                  <a:cubicBezTo>
                    <a:pt x="1672" y="426"/>
                    <a:pt x="1820" y="1066"/>
                    <a:pt x="1639" y="1639"/>
                  </a:cubicBezTo>
                  <a:cubicBezTo>
                    <a:pt x="1398" y="2401"/>
                    <a:pt x="880" y="2601"/>
                    <a:pt x="434" y="2601"/>
                  </a:cubicBezTo>
                  <a:cubicBezTo>
                    <a:pt x="275" y="2601"/>
                    <a:pt x="125" y="2575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29" y="3347"/>
                    <a:pt x="1008" y="3347"/>
                  </a:cubicBezTo>
                  <a:cubicBezTo>
                    <a:pt x="1037" y="3347"/>
                    <a:pt x="1068" y="3346"/>
                    <a:pt x="1099" y="3344"/>
                  </a:cubicBezTo>
                  <a:cubicBezTo>
                    <a:pt x="1934" y="3278"/>
                    <a:pt x="1885" y="2623"/>
                    <a:pt x="1869" y="2344"/>
                  </a:cubicBezTo>
                  <a:cubicBezTo>
                    <a:pt x="1869" y="2065"/>
                    <a:pt x="1853" y="1836"/>
                    <a:pt x="1967" y="1836"/>
                  </a:cubicBezTo>
                  <a:cubicBezTo>
                    <a:pt x="2066" y="1836"/>
                    <a:pt x="2098" y="1934"/>
                    <a:pt x="2033" y="2131"/>
                  </a:cubicBezTo>
                  <a:cubicBezTo>
                    <a:pt x="1967" y="2328"/>
                    <a:pt x="1820" y="2967"/>
                    <a:pt x="2918" y="3082"/>
                  </a:cubicBezTo>
                  <a:cubicBezTo>
                    <a:pt x="2787" y="2983"/>
                    <a:pt x="2754" y="2803"/>
                    <a:pt x="2852" y="2672"/>
                  </a:cubicBezTo>
                  <a:cubicBezTo>
                    <a:pt x="3000" y="2410"/>
                    <a:pt x="3229" y="1951"/>
                    <a:pt x="2492" y="1328"/>
                  </a:cubicBezTo>
                  <a:cubicBezTo>
                    <a:pt x="1771" y="705"/>
                    <a:pt x="1705" y="279"/>
                    <a:pt x="1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20"/>
            <p:cNvSpPr/>
            <p:nvPr/>
          </p:nvSpPr>
          <p:spPr>
            <a:xfrm>
              <a:off x="8661181" y="2885505"/>
              <a:ext cx="49772" cy="250591"/>
            </a:xfrm>
            <a:custGeom>
              <a:rect b="b" l="l" r="r" t="t"/>
              <a:pathLst>
                <a:path extrusionOk="0" h="7678" w="1525">
                  <a:moveTo>
                    <a:pt x="631" y="1"/>
                  </a:moveTo>
                  <a:cubicBezTo>
                    <a:pt x="565" y="1"/>
                    <a:pt x="497" y="17"/>
                    <a:pt x="427" y="56"/>
                  </a:cubicBezTo>
                  <a:cubicBezTo>
                    <a:pt x="0" y="302"/>
                    <a:pt x="345" y="843"/>
                    <a:pt x="591" y="1105"/>
                  </a:cubicBezTo>
                  <a:cubicBezTo>
                    <a:pt x="705" y="1203"/>
                    <a:pt x="771" y="1482"/>
                    <a:pt x="804" y="1859"/>
                  </a:cubicBezTo>
                  <a:cubicBezTo>
                    <a:pt x="836" y="2580"/>
                    <a:pt x="820" y="3302"/>
                    <a:pt x="738" y="4006"/>
                  </a:cubicBezTo>
                  <a:cubicBezTo>
                    <a:pt x="607" y="5367"/>
                    <a:pt x="771" y="7137"/>
                    <a:pt x="1476" y="7678"/>
                  </a:cubicBezTo>
                  <a:cubicBezTo>
                    <a:pt x="1476" y="7678"/>
                    <a:pt x="820" y="7055"/>
                    <a:pt x="968" y="5170"/>
                  </a:cubicBezTo>
                  <a:cubicBezTo>
                    <a:pt x="1066" y="3990"/>
                    <a:pt x="1427" y="2843"/>
                    <a:pt x="1492" y="1859"/>
                  </a:cubicBezTo>
                  <a:cubicBezTo>
                    <a:pt x="1525" y="1302"/>
                    <a:pt x="1459" y="794"/>
                    <a:pt x="1197" y="384"/>
                  </a:cubicBezTo>
                  <a:cubicBezTo>
                    <a:pt x="1197" y="384"/>
                    <a:pt x="949" y="1"/>
                    <a:pt x="63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20"/>
            <p:cNvSpPr/>
            <p:nvPr/>
          </p:nvSpPr>
          <p:spPr>
            <a:xfrm>
              <a:off x="8507654" y="2852933"/>
              <a:ext cx="276603" cy="332380"/>
            </a:xfrm>
            <a:custGeom>
              <a:rect b="b" l="l" r="r" t="t"/>
              <a:pathLst>
                <a:path extrusionOk="0" h="10184" w="8475">
                  <a:moveTo>
                    <a:pt x="2199" y="0"/>
                  </a:moveTo>
                  <a:cubicBezTo>
                    <a:pt x="1300" y="0"/>
                    <a:pt x="461" y="458"/>
                    <a:pt x="246" y="1169"/>
                  </a:cubicBezTo>
                  <a:cubicBezTo>
                    <a:pt x="0" y="1775"/>
                    <a:pt x="197" y="2464"/>
                    <a:pt x="721" y="2857"/>
                  </a:cubicBezTo>
                  <a:cubicBezTo>
                    <a:pt x="738" y="2873"/>
                    <a:pt x="754" y="2890"/>
                    <a:pt x="771" y="2890"/>
                  </a:cubicBezTo>
                  <a:cubicBezTo>
                    <a:pt x="999" y="3031"/>
                    <a:pt x="1257" y="3101"/>
                    <a:pt x="1516" y="3101"/>
                  </a:cubicBezTo>
                  <a:cubicBezTo>
                    <a:pt x="1798" y="3101"/>
                    <a:pt x="2080" y="3019"/>
                    <a:pt x="2328" y="2857"/>
                  </a:cubicBezTo>
                  <a:cubicBezTo>
                    <a:pt x="2492" y="2759"/>
                    <a:pt x="2606" y="2611"/>
                    <a:pt x="2656" y="2431"/>
                  </a:cubicBezTo>
                  <a:cubicBezTo>
                    <a:pt x="2800" y="2041"/>
                    <a:pt x="2499" y="1638"/>
                    <a:pt x="2111" y="1638"/>
                  </a:cubicBezTo>
                  <a:cubicBezTo>
                    <a:pt x="2059" y="1638"/>
                    <a:pt x="2005" y="1645"/>
                    <a:pt x="1951" y="1661"/>
                  </a:cubicBezTo>
                  <a:cubicBezTo>
                    <a:pt x="1623" y="1726"/>
                    <a:pt x="1426" y="2070"/>
                    <a:pt x="1557" y="2382"/>
                  </a:cubicBezTo>
                  <a:cubicBezTo>
                    <a:pt x="1629" y="2631"/>
                    <a:pt x="1889" y="2665"/>
                    <a:pt x="2027" y="2665"/>
                  </a:cubicBezTo>
                  <a:cubicBezTo>
                    <a:pt x="2080" y="2665"/>
                    <a:pt x="2115" y="2660"/>
                    <a:pt x="2115" y="2660"/>
                  </a:cubicBezTo>
                  <a:lnTo>
                    <a:pt x="2115" y="2660"/>
                  </a:lnTo>
                  <a:cubicBezTo>
                    <a:pt x="2082" y="2742"/>
                    <a:pt x="2016" y="2824"/>
                    <a:pt x="1934" y="2873"/>
                  </a:cubicBezTo>
                  <a:cubicBezTo>
                    <a:pt x="1820" y="2939"/>
                    <a:pt x="1688" y="2972"/>
                    <a:pt x="1557" y="2972"/>
                  </a:cubicBezTo>
                  <a:cubicBezTo>
                    <a:pt x="1426" y="2972"/>
                    <a:pt x="1295" y="2939"/>
                    <a:pt x="1180" y="2873"/>
                  </a:cubicBezTo>
                  <a:cubicBezTo>
                    <a:pt x="1098" y="2824"/>
                    <a:pt x="1016" y="2775"/>
                    <a:pt x="951" y="2710"/>
                  </a:cubicBezTo>
                  <a:cubicBezTo>
                    <a:pt x="508" y="2333"/>
                    <a:pt x="426" y="1087"/>
                    <a:pt x="1131" y="513"/>
                  </a:cubicBezTo>
                  <a:cubicBezTo>
                    <a:pt x="1455" y="277"/>
                    <a:pt x="1846" y="148"/>
                    <a:pt x="2243" y="148"/>
                  </a:cubicBezTo>
                  <a:cubicBezTo>
                    <a:pt x="2287" y="148"/>
                    <a:pt x="2332" y="149"/>
                    <a:pt x="2377" y="153"/>
                  </a:cubicBezTo>
                  <a:cubicBezTo>
                    <a:pt x="2524" y="169"/>
                    <a:pt x="2656" y="185"/>
                    <a:pt x="2770" y="218"/>
                  </a:cubicBezTo>
                  <a:cubicBezTo>
                    <a:pt x="3869" y="464"/>
                    <a:pt x="4590" y="1644"/>
                    <a:pt x="4819" y="2873"/>
                  </a:cubicBezTo>
                  <a:cubicBezTo>
                    <a:pt x="5065" y="4136"/>
                    <a:pt x="4819" y="5365"/>
                    <a:pt x="4885" y="6496"/>
                  </a:cubicBezTo>
                  <a:cubicBezTo>
                    <a:pt x="4836" y="7512"/>
                    <a:pt x="5229" y="8496"/>
                    <a:pt x="5967" y="9200"/>
                  </a:cubicBezTo>
                  <a:cubicBezTo>
                    <a:pt x="6671" y="9807"/>
                    <a:pt x="7557" y="10151"/>
                    <a:pt x="8474" y="10184"/>
                  </a:cubicBezTo>
                  <a:cubicBezTo>
                    <a:pt x="7573" y="10118"/>
                    <a:pt x="6704" y="9758"/>
                    <a:pt x="6032" y="9135"/>
                  </a:cubicBezTo>
                  <a:cubicBezTo>
                    <a:pt x="5327" y="8446"/>
                    <a:pt x="4967" y="7479"/>
                    <a:pt x="5032" y="6480"/>
                  </a:cubicBezTo>
                  <a:cubicBezTo>
                    <a:pt x="4967" y="5381"/>
                    <a:pt x="5229" y="4152"/>
                    <a:pt x="4983" y="2857"/>
                  </a:cubicBezTo>
                  <a:lnTo>
                    <a:pt x="4983" y="2841"/>
                  </a:lnTo>
                  <a:cubicBezTo>
                    <a:pt x="4754" y="1579"/>
                    <a:pt x="4000" y="316"/>
                    <a:pt x="2803" y="71"/>
                  </a:cubicBezTo>
                  <a:cubicBezTo>
                    <a:pt x="2603" y="23"/>
                    <a:pt x="2400" y="0"/>
                    <a:pt x="21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20"/>
            <p:cNvSpPr/>
            <p:nvPr/>
          </p:nvSpPr>
          <p:spPr>
            <a:xfrm>
              <a:off x="8495872" y="2904435"/>
              <a:ext cx="151438" cy="178723"/>
            </a:xfrm>
            <a:custGeom>
              <a:rect b="b" l="l" r="r" t="t"/>
              <a:pathLst>
                <a:path extrusionOk="0" h="5476" w="4640">
                  <a:moveTo>
                    <a:pt x="279" y="1"/>
                  </a:moveTo>
                  <a:lnTo>
                    <a:pt x="279" y="1"/>
                  </a:lnTo>
                  <a:cubicBezTo>
                    <a:pt x="83" y="394"/>
                    <a:pt x="1" y="837"/>
                    <a:pt x="66" y="1279"/>
                  </a:cubicBezTo>
                  <a:cubicBezTo>
                    <a:pt x="115" y="1902"/>
                    <a:pt x="328" y="2508"/>
                    <a:pt x="689" y="3017"/>
                  </a:cubicBezTo>
                  <a:cubicBezTo>
                    <a:pt x="1184" y="3715"/>
                    <a:pt x="1955" y="3794"/>
                    <a:pt x="2277" y="3794"/>
                  </a:cubicBezTo>
                  <a:cubicBezTo>
                    <a:pt x="2371" y="3794"/>
                    <a:pt x="2426" y="3787"/>
                    <a:pt x="2426" y="3787"/>
                  </a:cubicBezTo>
                  <a:cubicBezTo>
                    <a:pt x="2164" y="3689"/>
                    <a:pt x="2115" y="3377"/>
                    <a:pt x="2295" y="3131"/>
                  </a:cubicBezTo>
                  <a:cubicBezTo>
                    <a:pt x="2459" y="2967"/>
                    <a:pt x="2426" y="2705"/>
                    <a:pt x="2230" y="2590"/>
                  </a:cubicBezTo>
                  <a:cubicBezTo>
                    <a:pt x="2115" y="2541"/>
                    <a:pt x="1836" y="2328"/>
                    <a:pt x="2066" y="2181"/>
                  </a:cubicBezTo>
                  <a:cubicBezTo>
                    <a:pt x="2094" y="2166"/>
                    <a:pt x="2124" y="2159"/>
                    <a:pt x="2155" y="2159"/>
                  </a:cubicBezTo>
                  <a:cubicBezTo>
                    <a:pt x="2402" y="2159"/>
                    <a:pt x="2732" y="2592"/>
                    <a:pt x="2689" y="3115"/>
                  </a:cubicBezTo>
                  <a:cubicBezTo>
                    <a:pt x="2640" y="3689"/>
                    <a:pt x="2902" y="3853"/>
                    <a:pt x="3295" y="4131"/>
                  </a:cubicBezTo>
                  <a:cubicBezTo>
                    <a:pt x="3705" y="4426"/>
                    <a:pt x="3459" y="4934"/>
                    <a:pt x="3459" y="4934"/>
                  </a:cubicBezTo>
                  <a:cubicBezTo>
                    <a:pt x="4180" y="4525"/>
                    <a:pt x="4016" y="3869"/>
                    <a:pt x="3934" y="3705"/>
                  </a:cubicBezTo>
                  <a:cubicBezTo>
                    <a:pt x="3836" y="3557"/>
                    <a:pt x="3656" y="3295"/>
                    <a:pt x="3885" y="3197"/>
                  </a:cubicBezTo>
                  <a:cubicBezTo>
                    <a:pt x="3899" y="3191"/>
                    <a:pt x="3912" y="3188"/>
                    <a:pt x="3924" y="3188"/>
                  </a:cubicBezTo>
                  <a:cubicBezTo>
                    <a:pt x="4124" y="3188"/>
                    <a:pt x="4197" y="3909"/>
                    <a:pt x="4197" y="4557"/>
                  </a:cubicBezTo>
                  <a:cubicBezTo>
                    <a:pt x="4164" y="4918"/>
                    <a:pt x="4328" y="5279"/>
                    <a:pt x="4639" y="5475"/>
                  </a:cubicBezTo>
                  <a:cubicBezTo>
                    <a:pt x="4508" y="5147"/>
                    <a:pt x="4443" y="4803"/>
                    <a:pt x="4459" y="4459"/>
                  </a:cubicBezTo>
                  <a:cubicBezTo>
                    <a:pt x="4459" y="3951"/>
                    <a:pt x="4541" y="3033"/>
                    <a:pt x="3639" y="2410"/>
                  </a:cubicBezTo>
                  <a:cubicBezTo>
                    <a:pt x="2722" y="1787"/>
                    <a:pt x="1623" y="2066"/>
                    <a:pt x="837" y="1492"/>
                  </a:cubicBezTo>
                  <a:cubicBezTo>
                    <a:pt x="755" y="1443"/>
                    <a:pt x="673" y="1377"/>
                    <a:pt x="607" y="1295"/>
                  </a:cubicBezTo>
                  <a:cubicBezTo>
                    <a:pt x="296" y="951"/>
                    <a:pt x="181" y="460"/>
                    <a:pt x="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20"/>
            <p:cNvSpPr/>
            <p:nvPr/>
          </p:nvSpPr>
          <p:spPr>
            <a:xfrm>
              <a:off x="9058673" y="3089424"/>
              <a:ext cx="130550" cy="285611"/>
            </a:xfrm>
            <a:custGeom>
              <a:rect b="b" l="l" r="r" t="t"/>
              <a:pathLst>
                <a:path extrusionOk="0" h="8751" w="4000">
                  <a:moveTo>
                    <a:pt x="1941" y="0"/>
                  </a:moveTo>
                  <a:cubicBezTo>
                    <a:pt x="1780" y="0"/>
                    <a:pt x="1618" y="23"/>
                    <a:pt x="1459" y="69"/>
                  </a:cubicBezTo>
                  <a:cubicBezTo>
                    <a:pt x="689" y="266"/>
                    <a:pt x="148" y="922"/>
                    <a:pt x="82" y="1709"/>
                  </a:cubicBezTo>
                  <a:cubicBezTo>
                    <a:pt x="0" y="2495"/>
                    <a:pt x="410" y="3299"/>
                    <a:pt x="1016" y="3839"/>
                  </a:cubicBezTo>
                  <a:cubicBezTo>
                    <a:pt x="1590" y="4430"/>
                    <a:pt x="2377" y="4708"/>
                    <a:pt x="2901" y="5216"/>
                  </a:cubicBezTo>
                  <a:cubicBezTo>
                    <a:pt x="3442" y="5692"/>
                    <a:pt x="3770" y="6347"/>
                    <a:pt x="3836" y="7069"/>
                  </a:cubicBezTo>
                  <a:cubicBezTo>
                    <a:pt x="3852" y="7724"/>
                    <a:pt x="3508" y="8413"/>
                    <a:pt x="2918" y="8577"/>
                  </a:cubicBezTo>
                  <a:cubicBezTo>
                    <a:pt x="2788" y="8621"/>
                    <a:pt x="2656" y="8642"/>
                    <a:pt x="2527" y="8642"/>
                  </a:cubicBezTo>
                  <a:cubicBezTo>
                    <a:pt x="2086" y="8642"/>
                    <a:pt x="1684" y="8396"/>
                    <a:pt x="1557" y="8003"/>
                  </a:cubicBezTo>
                  <a:cubicBezTo>
                    <a:pt x="1344" y="7560"/>
                    <a:pt x="1541" y="7036"/>
                    <a:pt x="2000" y="6855"/>
                  </a:cubicBezTo>
                  <a:cubicBezTo>
                    <a:pt x="2082" y="6806"/>
                    <a:pt x="2180" y="6790"/>
                    <a:pt x="2262" y="6790"/>
                  </a:cubicBezTo>
                  <a:cubicBezTo>
                    <a:pt x="2262" y="6790"/>
                    <a:pt x="2292" y="6787"/>
                    <a:pt x="2339" y="6787"/>
                  </a:cubicBezTo>
                  <a:cubicBezTo>
                    <a:pt x="2479" y="6787"/>
                    <a:pt x="2774" y="6814"/>
                    <a:pt x="2885" y="7036"/>
                  </a:cubicBezTo>
                  <a:cubicBezTo>
                    <a:pt x="2885" y="7036"/>
                    <a:pt x="2904" y="7084"/>
                    <a:pt x="2876" y="7084"/>
                  </a:cubicBezTo>
                  <a:cubicBezTo>
                    <a:pt x="2868" y="7084"/>
                    <a:pt x="2855" y="7080"/>
                    <a:pt x="2836" y="7069"/>
                  </a:cubicBezTo>
                  <a:cubicBezTo>
                    <a:pt x="2768" y="7034"/>
                    <a:pt x="2694" y="7017"/>
                    <a:pt x="2620" y="7017"/>
                  </a:cubicBezTo>
                  <a:cubicBezTo>
                    <a:pt x="2517" y="7017"/>
                    <a:pt x="2414" y="7051"/>
                    <a:pt x="2328" y="7118"/>
                  </a:cubicBezTo>
                  <a:cubicBezTo>
                    <a:pt x="2082" y="7364"/>
                    <a:pt x="2147" y="7773"/>
                    <a:pt x="2443" y="7937"/>
                  </a:cubicBezTo>
                  <a:cubicBezTo>
                    <a:pt x="2529" y="7980"/>
                    <a:pt x="2619" y="8001"/>
                    <a:pt x="2707" y="8001"/>
                  </a:cubicBezTo>
                  <a:cubicBezTo>
                    <a:pt x="3020" y="8001"/>
                    <a:pt x="3292" y="7732"/>
                    <a:pt x="3164" y="7232"/>
                  </a:cubicBezTo>
                  <a:cubicBezTo>
                    <a:pt x="3062" y="6913"/>
                    <a:pt x="2768" y="6697"/>
                    <a:pt x="2440" y="6697"/>
                  </a:cubicBezTo>
                  <a:cubicBezTo>
                    <a:pt x="2398" y="6697"/>
                    <a:pt x="2355" y="6700"/>
                    <a:pt x="2311" y="6708"/>
                  </a:cubicBezTo>
                  <a:cubicBezTo>
                    <a:pt x="2180" y="6708"/>
                    <a:pt x="2066" y="6741"/>
                    <a:pt x="1967" y="6790"/>
                  </a:cubicBezTo>
                  <a:cubicBezTo>
                    <a:pt x="1508" y="7003"/>
                    <a:pt x="1295" y="7560"/>
                    <a:pt x="1492" y="8036"/>
                  </a:cubicBezTo>
                  <a:cubicBezTo>
                    <a:pt x="1622" y="8466"/>
                    <a:pt x="2084" y="8751"/>
                    <a:pt x="2581" y="8751"/>
                  </a:cubicBezTo>
                  <a:cubicBezTo>
                    <a:pt x="2709" y="8751"/>
                    <a:pt x="2839" y="8732"/>
                    <a:pt x="2967" y="8691"/>
                  </a:cubicBezTo>
                  <a:cubicBezTo>
                    <a:pt x="3623" y="8495"/>
                    <a:pt x="4000" y="7773"/>
                    <a:pt x="3983" y="7052"/>
                  </a:cubicBezTo>
                  <a:cubicBezTo>
                    <a:pt x="3934" y="6298"/>
                    <a:pt x="3590" y="5593"/>
                    <a:pt x="3033" y="5085"/>
                  </a:cubicBezTo>
                  <a:cubicBezTo>
                    <a:pt x="2459" y="4544"/>
                    <a:pt x="1689" y="4266"/>
                    <a:pt x="1131" y="3708"/>
                  </a:cubicBezTo>
                  <a:cubicBezTo>
                    <a:pt x="574" y="3184"/>
                    <a:pt x="181" y="2430"/>
                    <a:pt x="246" y="1709"/>
                  </a:cubicBezTo>
                  <a:cubicBezTo>
                    <a:pt x="279" y="1250"/>
                    <a:pt x="492" y="840"/>
                    <a:pt x="836" y="545"/>
                  </a:cubicBezTo>
                  <a:cubicBezTo>
                    <a:pt x="1000" y="430"/>
                    <a:pt x="1180" y="348"/>
                    <a:pt x="1361" y="283"/>
                  </a:cubicBezTo>
                  <a:cubicBezTo>
                    <a:pt x="1508" y="242"/>
                    <a:pt x="1660" y="221"/>
                    <a:pt x="1811" y="221"/>
                  </a:cubicBezTo>
                  <a:cubicBezTo>
                    <a:pt x="1963" y="221"/>
                    <a:pt x="2115" y="242"/>
                    <a:pt x="2262" y="283"/>
                  </a:cubicBezTo>
                  <a:cubicBezTo>
                    <a:pt x="3262" y="545"/>
                    <a:pt x="3590" y="1922"/>
                    <a:pt x="2918" y="2561"/>
                  </a:cubicBezTo>
                  <a:cubicBezTo>
                    <a:pt x="2787" y="2708"/>
                    <a:pt x="2606" y="2790"/>
                    <a:pt x="2410" y="2840"/>
                  </a:cubicBezTo>
                  <a:cubicBezTo>
                    <a:pt x="2351" y="2848"/>
                    <a:pt x="2294" y="2852"/>
                    <a:pt x="2240" y="2852"/>
                  </a:cubicBezTo>
                  <a:cubicBezTo>
                    <a:pt x="1773" y="2852"/>
                    <a:pt x="1515" y="2555"/>
                    <a:pt x="1574" y="2364"/>
                  </a:cubicBezTo>
                  <a:cubicBezTo>
                    <a:pt x="1574" y="2364"/>
                    <a:pt x="1574" y="2331"/>
                    <a:pt x="1639" y="2331"/>
                  </a:cubicBezTo>
                  <a:cubicBezTo>
                    <a:pt x="1650" y="2331"/>
                    <a:pt x="1671" y="2332"/>
                    <a:pt x="1698" y="2332"/>
                  </a:cubicBezTo>
                  <a:cubicBezTo>
                    <a:pt x="1835" y="2332"/>
                    <a:pt x="2142" y="2310"/>
                    <a:pt x="2279" y="2036"/>
                  </a:cubicBezTo>
                  <a:cubicBezTo>
                    <a:pt x="2398" y="1666"/>
                    <a:pt x="2110" y="1338"/>
                    <a:pt x="1771" y="1338"/>
                  </a:cubicBezTo>
                  <a:cubicBezTo>
                    <a:pt x="1690" y="1338"/>
                    <a:pt x="1607" y="1356"/>
                    <a:pt x="1525" y="1397"/>
                  </a:cubicBezTo>
                  <a:cubicBezTo>
                    <a:pt x="935" y="1791"/>
                    <a:pt x="1082" y="2692"/>
                    <a:pt x="1754" y="2889"/>
                  </a:cubicBezTo>
                  <a:cubicBezTo>
                    <a:pt x="1932" y="2969"/>
                    <a:pt x="2119" y="3007"/>
                    <a:pt x="2301" y="3007"/>
                  </a:cubicBezTo>
                  <a:cubicBezTo>
                    <a:pt x="2757" y="3007"/>
                    <a:pt x="3192" y="2769"/>
                    <a:pt x="3426" y="2348"/>
                  </a:cubicBezTo>
                  <a:cubicBezTo>
                    <a:pt x="3688" y="1807"/>
                    <a:pt x="3639" y="1168"/>
                    <a:pt x="3295" y="676"/>
                  </a:cubicBezTo>
                  <a:cubicBezTo>
                    <a:pt x="2969" y="238"/>
                    <a:pt x="2462" y="0"/>
                    <a:pt x="19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20"/>
            <p:cNvSpPr/>
            <p:nvPr/>
          </p:nvSpPr>
          <p:spPr>
            <a:xfrm>
              <a:off x="9130900" y="3197585"/>
              <a:ext cx="55582" cy="78689"/>
            </a:xfrm>
            <a:custGeom>
              <a:rect b="b" l="l" r="r" t="t"/>
              <a:pathLst>
                <a:path extrusionOk="0" h="2411" w="1703">
                  <a:moveTo>
                    <a:pt x="197" y="1"/>
                  </a:moveTo>
                  <a:cubicBezTo>
                    <a:pt x="197" y="165"/>
                    <a:pt x="164" y="329"/>
                    <a:pt x="115" y="476"/>
                  </a:cubicBezTo>
                  <a:cubicBezTo>
                    <a:pt x="0" y="870"/>
                    <a:pt x="311" y="1132"/>
                    <a:pt x="951" y="1411"/>
                  </a:cubicBezTo>
                  <a:cubicBezTo>
                    <a:pt x="1328" y="1607"/>
                    <a:pt x="1590" y="1984"/>
                    <a:pt x="1656" y="2410"/>
                  </a:cubicBezTo>
                  <a:cubicBezTo>
                    <a:pt x="1702" y="521"/>
                    <a:pt x="973" y="344"/>
                    <a:pt x="726" y="344"/>
                  </a:cubicBezTo>
                  <a:cubicBezTo>
                    <a:pt x="712" y="344"/>
                    <a:pt x="699" y="344"/>
                    <a:pt x="688" y="345"/>
                  </a:cubicBezTo>
                  <a:cubicBezTo>
                    <a:pt x="492" y="345"/>
                    <a:pt x="377" y="263"/>
                    <a:pt x="361" y="165"/>
                  </a:cubicBezTo>
                  <a:cubicBezTo>
                    <a:pt x="328" y="67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20"/>
            <p:cNvSpPr/>
            <p:nvPr/>
          </p:nvSpPr>
          <p:spPr>
            <a:xfrm>
              <a:off x="8955408" y="2965434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31"/>
                    <a:pt x="1230" y="312"/>
                    <a:pt x="1115" y="410"/>
                  </a:cubicBezTo>
                  <a:cubicBezTo>
                    <a:pt x="919" y="590"/>
                    <a:pt x="361" y="1213"/>
                    <a:pt x="755" y="1836"/>
                  </a:cubicBezTo>
                  <a:cubicBezTo>
                    <a:pt x="1197" y="2524"/>
                    <a:pt x="1787" y="2295"/>
                    <a:pt x="1984" y="2885"/>
                  </a:cubicBezTo>
                  <a:cubicBezTo>
                    <a:pt x="1984" y="2885"/>
                    <a:pt x="2066" y="3180"/>
                    <a:pt x="1869" y="3278"/>
                  </a:cubicBezTo>
                  <a:cubicBezTo>
                    <a:pt x="1839" y="3295"/>
                    <a:pt x="1810" y="3302"/>
                    <a:pt x="1783" y="3302"/>
                  </a:cubicBezTo>
                  <a:cubicBezTo>
                    <a:pt x="1644" y="3302"/>
                    <a:pt x="1541" y="3117"/>
                    <a:pt x="1541" y="2967"/>
                  </a:cubicBezTo>
                  <a:cubicBezTo>
                    <a:pt x="1476" y="2656"/>
                    <a:pt x="1230" y="2426"/>
                    <a:pt x="935" y="2393"/>
                  </a:cubicBezTo>
                  <a:cubicBezTo>
                    <a:pt x="542" y="2328"/>
                    <a:pt x="493" y="2230"/>
                    <a:pt x="492" y="2229"/>
                  </a:cubicBezTo>
                  <a:lnTo>
                    <a:pt x="492" y="2229"/>
                  </a:lnTo>
                  <a:cubicBezTo>
                    <a:pt x="542" y="2361"/>
                    <a:pt x="558" y="2508"/>
                    <a:pt x="525" y="2656"/>
                  </a:cubicBezTo>
                  <a:cubicBezTo>
                    <a:pt x="460" y="2803"/>
                    <a:pt x="165" y="3311"/>
                    <a:pt x="722" y="3688"/>
                  </a:cubicBezTo>
                  <a:cubicBezTo>
                    <a:pt x="1296" y="4065"/>
                    <a:pt x="1574" y="3868"/>
                    <a:pt x="1689" y="4508"/>
                  </a:cubicBezTo>
                  <a:cubicBezTo>
                    <a:pt x="1787" y="5147"/>
                    <a:pt x="1837" y="5917"/>
                    <a:pt x="2181" y="6245"/>
                  </a:cubicBezTo>
                  <a:cubicBezTo>
                    <a:pt x="2066" y="6180"/>
                    <a:pt x="1984" y="6081"/>
                    <a:pt x="1918" y="5967"/>
                  </a:cubicBezTo>
                  <a:cubicBezTo>
                    <a:pt x="1766" y="5630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8" y="5131"/>
                    <a:pt x="1" y="6131"/>
                    <a:pt x="935" y="6622"/>
                  </a:cubicBezTo>
                  <a:cubicBezTo>
                    <a:pt x="1869" y="7098"/>
                    <a:pt x="1804" y="6737"/>
                    <a:pt x="3082" y="7802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14" y="8699"/>
                    <a:pt x="4283" y="8697"/>
                    <a:pt x="4253" y="8697"/>
                  </a:cubicBezTo>
                  <a:cubicBezTo>
                    <a:pt x="4076" y="8697"/>
                    <a:pt x="3918" y="8779"/>
                    <a:pt x="3820" y="8933"/>
                  </a:cubicBezTo>
                  <a:cubicBezTo>
                    <a:pt x="3623" y="9228"/>
                    <a:pt x="3722" y="9638"/>
                    <a:pt x="4049" y="9802"/>
                  </a:cubicBezTo>
                  <a:cubicBezTo>
                    <a:pt x="4049" y="9802"/>
                    <a:pt x="3935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5" y="9572"/>
                    <a:pt x="4422" y="9662"/>
                    <a:pt x="4583" y="9662"/>
                  </a:cubicBezTo>
                  <a:cubicBezTo>
                    <a:pt x="4675" y="9662"/>
                    <a:pt x="4771" y="9632"/>
                    <a:pt x="4869" y="9540"/>
                  </a:cubicBezTo>
                  <a:cubicBezTo>
                    <a:pt x="4989" y="9427"/>
                    <a:pt x="5188" y="9329"/>
                    <a:pt x="5419" y="9329"/>
                  </a:cubicBezTo>
                  <a:cubicBezTo>
                    <a:pt x="5724" y="9329"/>
                    <a:pt x="6085" y="9500"/>
                    <a:pt x="6393" y="10032"/>
                  </a:cubicBezTo>
                  <a:cubicBezTo>
                    <a:pt x="6393" y="10032"/>
                    <a:pt x="6164" y="9228"/>
                    <a:pt x="4836" y="8688"/>
                  </a:cubicBezTo>
                  <a:cubicBezTo>
                    <a:pt x="3131" y="7983"/>
                    <a:pt x="2050" y="6278"/>
                    <a:pt x="2132" y="4426"/>
                  </a:cubicBezTo>
                  <a:cubicBezTo>
                    <a:pt x="2230" y="2197"/>
                    <a:pt x="3508" y="672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20"/>
            <p:cNvSpPr/>
            <p:nvPr/>
          </p:nvSpPr>
          <p:spPr>
            <a:xfrm>
              <a:off x="9103060" y="3232899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20"/>
            <p:cNvSpPr/>
            <p:nvPr/>
          </p:nvSpPr>
          <p:spPr>
            <a:xfrm>
              <a:off x="9015853" y="2882241"/>
              <a:ext cx="89916" cy="350690"/>
            </a:xfrm>
            <a:custGeom>
              <a:rect b="b" l="l" r="r" t="t"/>
              <a:pathLst>
                <a:path extrusionOk="0" h="10745" w="2755">
                  <a:moveTo>
                    <a:pt x="1301" y="0"/>
                  </a:moveTo>
                  <a:cubicBezTo>
                    <a:pt x="721" y="0"/>
                    <a:pt x="172" y="379"/>
                    <a:pt x="99" y="910"/>
                  </a:cubicBezTo>
                  <a:cubicBezTo>
                    <a:pt x="1" y="1418"/>
                    <a:pt x="378" y="1910"/>
                    <a:pt x="902" y="1959"/>
                  </a:cubicBezTo>
                  <a:lnTo>
                    <a:pt x="1066" y="1959"/>
                  </a:lnTo>
                  <a:cubicBezTo>
                    <a:pt x="1591" y="1926"/>
                    <a:pt x="1853" y="1336"/>
                    <a:pt x="1656" y="1074"/>
                  </a:cubicBezTo>
                  <a:cubicBezTo>
                    <a:pt x="1574" y="956"/>
                    <a:pt x="1455" y="904"/>
                    <a:pt x="1337" y="904"/>
                  </a:cubicBezTo>
                  <a:cubicBezTo>
                    <a:pt x="1129" y="904"/>
                    <a:pt x="925" y="1068"/>
                    <a:pt x="935" y="1320"/>
                  </a:cubicBezTo>
                  <a:cubicBezTo>
                    <a:pt x="968" y="1648"/>
                    <a:pt x="1312" y="1615"/>
                    <a:pt x="1345" y="1664"/>
                  </a:cubicBezTo>
                  <a:cubicBezTo>
                    <a:pt x="1394" y="1697"/>
                    <a:pt x="1345" y="1762"/>
                    <a:pt x="1345" y="1762"/>
                  </a:cubicBezTo>
                  <a:cubicBezTo>
                    <a:pt x="1312" y="1828"/>
                    <a:pt x="1247" y="1877"/>
                    <a:pt x="1181" y="1894"/>
                  </a:cubicBezTo>
                  <a:cubicBezTo>
                    <a:pt x="1148" y="1910"/>
                    <a:pt x="1132" y="1910"/>
                    <a:pt x="1116" y="1910"/>
                  </a:cubicBezTo>
                  <a:lnTo>
                    <a:pt x="1099" y="1910"/>
                  </a:lnTo>
                  <a:cubicBezTo>
                    <a:pt x="1066" y="1914"/>
                    <a:pt x="1034" y="1916"/>
                    <a:pt x="1002" y="1916"/>
                  </a:cubicBezTo>
                  <a:cubicBezTo>
                    <a:pt x="488" y="1916"/>
                    <a:pt x="74" y="1435"/>
                    <a:pt x="198" y="910"/>
                  </a:cubicBezTo>
                  <a:cubicBezTo>
                    <a:pt x="269" y="438"/>
                    <a:pt x="765" y="114"/>
                    <a:pt x="1282" y="114"/>
                  </a:cubicBezTo>
                  <a:cubicBezTo>
                    <a:pt x="1591" y="114"/>
                    <a:pt x="1909" y="230"/>
                    <a:pt x="2148" y="500"/>
                  </a:cubicBezTo>
                  <a:cubicBezTo>
                    <a:pt x="2443" y="926"/>
                    <a:pt x="2591" y="1435"/>
                    <a:pt x="2558" y="1943"/>
                  </a:cubicBezTo>
                  <a:cubicBezTo>
                    <a:pt x="2525" y="2467"/>
                    <a:pt x="2427" y="2959"/>
                    <a:pt x="2247" y="3434"/>
                  </a:cubicBezTo>
                  <a:cubicBezTo>
                    <a:pt x="1427" y="5450"/>
                    <a:pt x="525" y="7499"/>
                    <a:pt x="1148" y="8975"/>
                  </a:cubicBezTo>
                  <a:cubicBezTo>
                    <a:pt x="1689" y="10286"/>
                    <a:pt x="2591" y="10696"/>
                    <a:pt x="2673" y="10745"/>
                  </a:cubicBezTo>
                  <a:cubicBezTo>
                    <a:pt x="2001" y="10335"/>
                    <a:pt x="1493" y="9696"/>
                    <a:pt x="1247" y="8942"/>
                  </a:cubicBezTo>
                  <a:cubicBezTo>
                    <a:pt x="673" y="7516"/>
                    <a:pt x="1574" y="5549"/>
                    <a:pt x="2410" y="3500"/>
                  </a:cubicBezTo>
                  <a:cubicBezTo>
                    <a:pt x="2591" y="3008"/>
                    <a:pt x="2705" y="2484"/>
                    <a:pt x="2722" y="1959"/>
                  </a:cubicBezTo>
                  <a:cubicBezTo>
                    <a:pt x="2755" y="1402"/>
                    <a:pt x="2591" y="844"/>
                    <a:pt x="2247" y="418"/>
                  </a:cubicBezTo>
                  <a:cubicBezTo>
                    <a:pt x="1977" y="125"/>
                    <a:pt x="1634" y="0"/>
                    <a:pt x="13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20"/>
            <p:cNvSpPr/>
            <p:nvPr/>
          </p:nvSpPr>
          <p:spPr>
            <a:xfrm>
              <a:off x="9127146" y="2984690"/>
              <a:ext cx="123598" cy="121999"/>
            </a:xfrm>
            <a:custGeom>
              <a:rect b="b" l="l" r="r" t="t"/>
              <a:pathLst>
                <a:path extrusionOk="0" h="3738" w="3787">
                  <a:moveTo>
                    <a:pt x="3279" y="0"/>
                  </a:moveTo>
                  <a:cubicBezTo>
                    <a:pt x="3279" y="0"/>
                    <a:pt x="3279" y="268"/>
                    <a:pt x="3109" y="268"/>
                  </a:cubicBezTo>
                  <a:cubicBezTo>
                    <a:pt x="3096" y="268"/>
                    <a:pt x="3081" y="266"/>
                    <a:pt x="3065" y="263"/>
                  </a:cubicBezTo>
                  <a:cubicBezTo>
                    <a:pt x="2959" y="232"/>
                    <a:pt x="2817" y="173"/>
                    <a:pt x="2684" y="173"/>
                  </a:cubicBezTo>
                  <a:cubicBezTo>
                    <a:pt x="2531" y="173"/>
                    <a:pt x="2389" y="251"/>
                    <a:pt x="2328" y="541"/>
                  </a:cubicBezTo>
                  <a:cubicBezTo>
                    <a:pt x="2200" y="1068"/>
                    <a:pt x="2150" y="1641"/>
                    <a:pt x="1936" y="1641"/>
                  </a:cubicBezTo>
                  <a:cubicBezTo>
                    <a:pt x="1930" y="1641"/>
                    <a:pt x="1924" y="1640"/>
                    <a:pt x="1918" y="1639"/>
                  </a:cubicBezTo>
                  <a:lnTo>
                    <a:pt x="1869" y="1639"/>
                  </a:lnTo>
                  <a:cubicBezTo>
                    <a:pt x="1863" y="1640"/>
                    <a:pt x="1857" y="1641"/>
                    <a:pt x="1851" y="1641"/>
                  </a:cubicBezTo>
                  <a:cubicBezTo>
                    <a:pt x="1637" y="1641"/>
                    <a:pt x="1587" y="1068"/>
                    <a:pt x="1459" y="541"/>
                  </a:cubicBezTo>
                  <a:cubicBezTo>
                    <a:pt x="1389" y="251"/>
                    <a:pt x="1248" y="173"/>
                    <a:pt x="1097" y="173"/>
                  </a:cubicBezTo>
                  <a:cubicBezTo>
                    <a:pt x="966" y="173"/>
                    <a:pt x="828" y="232"/>
                    <a:pt x="722" y="263"/>
                  </a:cubicBezTo>
                  <a:cubicBezTo>
                    <a:pt x="705" y="266"/>
                    <a:pt x="689" y="268"/>
                    <a:pt x="675" y="268"/>
                  </a:cubicBezTo>
                  <a:cubicBezTo>
                    <a:pt x="494" y="268"/>
                    <a:pt x="508" y="0"/>
                    <a:pt x="508" y="0"/>
                  </a:cubicBezTo>
                  <a:lnTo>
                    <a:pt x="508" y="0"/>
                  </a:lnTo>
                  <a:cubicBezTo>
                    <a:pt x="508" y="0"/>
                    <a:pt x="279" y="66"/>
                    <a:pt x="131" y="672"/>
                  </a:cubicBezTo>
                  <a:cubicBezTo>
                    <a:pt x="0" y="1262"/>
                    <a:pt x="263" y="1492"/>
                    <a:pt x="1049" y="1852"/>
                  </a:cubicBezTo>
                  <a:cubicBezTo>
                    <a:pt x="1836" y="2229"/>
                    <a:pt x="1869" y="3508"/>
                    <a:pt x="1869" y="3508"/>
                  </a:cubicBezTo>
                  <a:lnTo>
                    <a:pt x="1885" y="3737"/>
                  </a:lnTo>
                  <a:lnTo>
                    <a:pt x="1902" y="3508"/>
                  </a:lnTo>
                  <a:cubicBezTo>
                    <a:pt x="1902" y="3508"/>
                    <a:pt x="1934" y="2213"/>
                    <a:pt x="2721" y="1852"/>
                  </a:cubicBezTo>
                  <a:cubicBezTo>
                    <a:pt x="3508" y="1492"/>
                    <a:pt x="3787" y="1262"/>
                    <a:pt x="3639" y="672"/>
                  </a:cubicBezTo>
                  <a:cubicBezTo>
                    <a:pt x="3508" y="66"/>
                    <a:pt x="3279" y="0"/>
                    <a:pt x="327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20"/>
            <p:cNvSpPr/>
            <p:nvPr/>
          </p:nvSpPr>
          <p:spPr>
            <a:xfrm>
              <a:off x="9097707" y="2869121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2099" y="1"/>
                  </a:moveTo>
                  <a:lnTo>
                    <a:pt x="2099" y="1"/>
                  </a:lnTo>
                  <a:cubicBezTo>
                    <a:pt x="2394" y="968"/>
                    <a:pt x="1312" y="1230"/>
                    <a:pt x="689" y="2361"/>
                  </a:cubicBezTo>
                  <a:cubicBezTo>
                    <a:pt x="591" y="2541"/>
                    <a:pt x="509" y="2722"/>
                    <a:pt x="443" y="2918"/>
                  </a:cubicBezTo>
                  <a:cubicBezTo>
                    <a:pt x="1" y="4295"/>
                    <a:pt x="279" y="5230"/>
                    <a:pt x="1574" y="6147"/>
                  </a:cubicBezTo>
                  <a:cubicBezTo>
                    <a:pt x="2722" y="6934"/>
                    <a:pt x="2771" y="8000"/>
                    <a:pt x="2771" y="8164"/>
                  </a:cubicBezTo>
                  <a:cubicBezTo>
                    <a:pt x="2787" y="7655"/>
                    <a:pt x="2640" y="7164"/>
                    <a:pt x="2345" y="6754"/>
                  </a:cubicBezTo>
                  <a:cubicBezTo>
                    <a:pt x="2033" y="6328"/>
                    <a:pt x="1640" y="6082"/>
                    <a:pt x="1066" y="5574"/>
                  </a:cubicBezTo>
                  <a:cubicBezTo>
                    <a:pt x="886" y="5410"/>
                    <a:pt x="738" y="5213"/>
                    <a:pt x="656" y="4984"/>
                  </a:cubicBezTo>
                  <a:cubicBezTo>
                    <a:pt x="312" y="4148"/>
                    <a:pt x="968" y="3279"/>
                    <a:pt x="1312" y="2902"/>
                  </a:cubicBezTo>
                  <a:cubicBezTo>
                    <a:pt x="1476" y="2738"/>
                    <a:pt x="1673" y="2558"/>
                    <a:pt x="1853" y="2361"/>
                  </a:cubicBezTo>
                  <a:cubicBezTo>
                    <a:pt x="2230" y="2033"/>
                    <a:pt x="2492" y="1574"/>
                    <a:pt x="2591" y="1083"/>
                  </a:cubicBezTo>
                  <a:cubicBezTo>
                    <a:pt x="2722" y="181"/>
                    <a:pt x="2099" y="1"/>
                    <a:pt x="2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20"/>
            <p:cNvSpPr/>
            <p:nvPr/>
          </p:nvSpPr>
          <p:spPr>
            <a:xfrm>
              <a:off x="8570220" y="4412614"/>
              <a:ext cx="75491" cy="68637"/>
            </a:xfrm>
            <a:custGeom>
              <a:rect b="b" l="l" r="r" t="t"/>
              <a:pathLst>
                <a:path extrusionOk="0" h="2103" w="2313">
                  <a:moveTo>
                    <a:pt x="1784" y="1"/>
                  </a:moveTo>
                  <a:cubicBezTo>
                    <a:pt x="1314" y="1"/>
                    <a:pt x="1020" y="401"/>
                    <a:pt x="935" y="1096"/>
                  </a:cubicBezTo>
                  <a:cubicBezTo>
                    <a:pt x="919" y="1210"/>
                    <a:pt x="870" y="1325"/>
                    <a:pt x="821" y="1440"/>
                  </a:cubicBezTo>
                  <a:cubicBezTo>
                    <a:pt x="622" y="1750"/>
                    <a:pt x="254" y="1788"/>
                    <a:pt x="87" y="1788"/>
                  </a:cubicBezTo>
                  <a:cubicBezTo>
                    <a:pt x="34" y="1788"/>
                    <a:pt x="1" y="1784"/>
                    <a:pt x="1" y="1784"/>
                  </a:cubicBezTo>
                  <a:lnTo>
                    <a:pt x="1" y="1784"/>
                  </a:lnTo>
                  <a:cubicBezTo>
                    <a:pt x="121" y="1849"/>
                    <a:pt x="695" y="2102"/>
                    <a:pt x="1231" y="2102"/>
                  </a:cubicBezTo>
                  <a:cubicBezTo>
                    <a:pt x="1502" y="2102"/>
                    <a:pt x="1764" y="2037"/>
                    <a:pt x="1952" y="1850"/>
                  </a:cubicBezTo>
                  <a:cubicBezTo>
                    <a:pt x="2066" y="1735"/>
                    <a:pt x="2148" y="1587"/>
                    <a:pt x="2197" y="1440"/>
                  </a:cubicBezTo>
                  <a:cubicBezTo>
                    <a:pt x="2312" y="997"/>
                    <a:pt x="2066" y="555"/>
                    <a:pt x="1952" y="374"/>
                  </a:cubicBezTo>
                  <a:cubicBezTo>
                    <a:pt x="1870" y="260"/>
                    <a:pt x="1886" y="96"/>
                    <a:pt x="2017" y="30"/>
                  </a:cubicBezTo>
                  <a:cubicBezTo>
                    <a:pt x="1935" y="10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20"/>
            <p:cNvSpPr/>
            <p:nvPr/>
          </p:nvSpPr>
          <p:spPr>
            <a:xfrm>
              <a:off x="8438104" y="4366921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0" y="0"/>
                  </a:moveTo>
                  <a:cubicBezTo>
                    <a:pt x="332" y="0"/>
                    <a:pt x="295" y="1081"/>
                    <a:pt x="295" y="1365"/>
                  </a:cubicBezTo>
                  <a:cubicBezTo>
                    <a:pt x="295" y="1561"/>
                    <a:pt x="181" y="1725"/>
                    <a:pt x="0" y="1791"/>
                  </a:cubicBezTo>
                  <a:cubicBezTo>
                    <a:pt x="271" y="1904"/>
                    <a:pt x="509" y="1952"/>
                    <a:pt x="716" y="1952"/>
                  </a:cubicBezTo>
                  <a:cubicBezTo>
                    <a:pt x="1475" y="1952"/>
                    <a:pt x="1840" y="1306"/>
                    <a:pt x="2033" y="791"/>
                  </a:cubicBezTo>
                  <a:cubicBezTo>
                    <a:pt x="2197" y="414"/>
                    <a:pt x="2557" y="135"/>
                    <a:pt x="2967" y="86"/>
                  </a:cubicBezTo>
                  <a:cubicBezTo>
                    <a:pt x="2613" y="26"/>
                    <a:pt x="2306" y="0"/>
                    <a:pt x="204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20"/>
            <p:cNvSpPr/>
            <p:nvPr/>
          </p:nvSpPr>
          <p:spPr>
            <a:xfrm>
              <a:off x="8400636" y="436610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478" y="0"/>
                  </a:moveTo>
                  <a:cubicBezTo>
                    <a:pt x="434" y="0"/>
                    <a:pt x="388" y="9"/>
                    <a:pt x="345" y="29"/>
                  </a:cubicBezTo>
                  <a:cubicBezTo>
                    <a:pt x="99" y="144"/>
                    <a:pt x="1" y="423"/>
                    <a:pt x="99" y="669"/>
                  </a:cubicBezTo>
                  <a:cubicBezTo>
                    <a:pt x="198" y="865"/>
                    <a:pt x="362" y="1029"/>
                    <a:pt x="575" y="1095"/>
                  </a:cubicBezTo>
                  <a:cubicBezTo>
                    <a:pt x="659" y="1125"/>
                    <a:pt x="743" y="1139"/>
                    <a:pt x="825" y="1139"/>
                  </a:cubicBezTo>
                  <a:cubicBezTo>
                    <a:pt x="968" y="1139"/>
                    <a:pt x="1106" y="1096"/>
                    <a:pt x="1230" y="1013"/>
                  </a:cubicBezTo>
                  <a:cubicBezTo>
                    <a:pt x="1378" y="882"/>
                    <a:pt x="1460" y="701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50" y="902"/>
                    <a:pt x="786" y="902"/>
                  </a:cubicBezTo>
                  <a:cubicBezTo>
                    <a:pt x="765" y="902"/>
                    <a:pt x="744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90" y="84"/>
                    <a:pt x="437" y="72"/>
                    <a:pt x="482" y="72"/>
                  </a:cubicBezTo>
                  <a:cubicBezTo>
                    <a:pt x="603" y="72"/>
                    <a:pt x="710" y="160"/>
                    <a:pt x="722" y="292"/>
                  </a:cubicBezTo>
                  <a:cubicBezTo>
                    <a:pt x="744" y="399"/>
                    <a:pt x="660" y="464"/>
                    <a:pt x="608" y="464"/>
                  </a:cubicBezTo>
                  <a:cubicBezTo>
                    <a:pt x="581" y="464"/>
                    <a:pt x="563" y="446"/>
                    <a:pt x="575" y="406"/>
                  </a:cubicBezTo>
                  <a:cubicBezTo>
                    <a:pt x="587" y="332"/>
                    <a:pt x="553" y="268"/>
                    <a:pt x="480" y="268"/>
                  </a:cubicBezTo>
                  <a:cubicBezTo>
                    <a:pt x="456" y="268"/>
                    <a:pt x="427" y="275"/>
                    <a:pt x="394" y="292"/>
                  </a:cubicBezTo>
                  <a:cubicBezTo>
                    <a:pt x="280" y="357"/>
                    <a:pt x="394" y="537"/>
                    <a:pt x="394" y="537"/>
                  </a:cubicBezTo>
                  <a:cubicBezTo>
                    <a:pt x="446" y="575"/>
                    <a:pt x="504" y="593"/>
                    <a:pt x="559" y="593"/>
                  </a:cubicBezTo>
                  <a:cubicBezTo>
                    <a:pt x="696" y="593"/>
                    <a:pt x="820" y="487"/>
                    <a:pt x="820" y="324"/>
                  </a:cubicBezTo>
                  <a:cubicBezTo>
                    <a:pt x="820" y="141"/>
                    <a:pt x="654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20"/>
            <p:cNvSpPr/>
            <p:nvPr/>
          </p:nvSpPr>
          <p:spPr>
            <a:xfrm>
              <a:off x="8999599" y="4074032"/>
              <a:ext cx="79962" cy="178560"/>
            </a:xfrm>
            <a:custGeom>
              <a:rect b="b" l="l" r="r" t="t"/>
              <a:pathLst>
                <a:path extrusionOk="0" h="5471" w="2450">
                  <a:moveTo>
                    <a:pt x="1007" y="0"/>
                  </a:moveTo>
                  <a:cubicBezTo>
                    <a:pt x="659" y="0"/>
                    <a:pt x="0" y="565"/>
                    <a:pt x="302" y="2438"/>
                  </a:cubicBezTo>
                  <a:cubicBezTo>
                    <a:pt x="614" y="4471"/>
                    <a:pt x="2187" y="5421"/>
                    <a:pt x="2449" y="5471"/>
                  </a:cubicBezTo>
                  <a:cubicBezTo>
                    <a:pt x="2449" y="5471"/>
                    <a:pt x="925" y="4487"/>
                    <a:pt x="794" y="2815"/>
                  </a:cubicBezTo>
                  <a:cubicBezTo>
                    <a:pt x="663" y="1143"/>
                    <a:pt x="1171" y="1110"/>
                    <a:pt x="1335" y="750"/>
                  </a:cubicBezTo>
                  <a:cubicBezTo>
                    <a:pt x="1482" y="389"/>
                    <a:pt x="1417" y="111"/>
                    <a:pt x="1089" y="12"/>
                  </a:cubicBezTo>
                  <a:cubicBezTo>
                    <a:pt x="1065" y="5"/>
                    <a:pt x="1037" y="0"/>
                    <a:pt x="10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20"/>
            <p:cNvSpPr/>
            <p:nvPr/>
          </p:nvSpPr>
          <p:spPr>
            <a:xfrm>
              <a:off x="8965036" y="4025337"/>
              <a:ext cx="171771" cy="232085"/>
            </a:xfrm>
            <a:custGeom>
              <a:rect b="b" l="l" r="r" t="t"/>
              <a:pathLst>
                <a:path extrusionOk="0" h="7111" w="5263">
                  <a:moveTo>
                    <a:pt x="3582" y="1"/>
                  </a:moveTo>
                  <a:cubicBezTo>
                    <a:pt x="3371" y="1"/>
                    <a:pt x="3173" y="27"/>
                    <a:pt x="3000" y="62"/>
                  </a:cubicBezTo>
                  <a:cubicBezTo>
                    <a:pt x="2574" y="127"/>
                    <a:pt x="2164" y="308"/>
                    <a:pt x="1804" y="554"/>
                  </a:cubicBezTo>
                  <a:cubicBezTo>
                    <a:pt x="1" y="1930"/>
                    <a:pt x="312" y="4291"/>
                    <a:pt x="853" y="5438"/>
                  </a:cubicBezTo>
                  <a:cubicBezTo>
                    <a:pt x="1417" y="6596"/>
                    <a:pt x="2165" y="7046"/>
                    <a:pt x="2254" y="7104"/>
                  </a:cubicBezTo>
                  <a:lnTo>
                    <a:pt x="2254" y="7104"/>
                  </a:lnTo>
                  <a:cubicBezTo>
                    <a:pt x="1668" y="6662"/>
                    <a:pt x="1212" y="6074"/>
                    <a:pt x="935" y="5405"/>
                  </a:cubicBezTo>
                  <a:cubicBezTo>
                    <a:pt x="443" y="4242"/>
                    <a:pt x="197" y="1980"/>
                    <a:pt x="1902" y="685"/>
                  </a:cubicBezTo>
                  <a:cubicBezTo>
                    <a:pt x="2337" y="376"/>
                    <a:pt x="2898" y="184"/>
                    <a:pt x="3411" y="184"/>
                  </a:cubicBezTo>
                  <a:cubicBezTo>
                    <a:pt x="3827" y="184"/>
                    <a:pt x="4212" y="310"/>
                    <a:pt x="4476" y="603"/>
                  </a:cubicBezTo>
                  <a:cubicBezTo>
                    <a:pt x="5121" y="1248"/>
                    <a:pt x="4654" y="2292"/>
                    <a:pt x="3951" y="2292"/>
                  </a:cubicBezTo>
                  <a:cubicBezTo>
                    <a:pt x="3940" y="2292"/>
                    <a:pt x="3929" y="2292"/>
                    <a:pt x="3918" y="2291"/>
                  </a:cubicBezTo>
                  <a:cubicBezTo>
                    <a:pt x="3882" y="2297"/>
                    <a:pt x="3846" y="2300"/>
                    <a:pt x="3810" y="2300"/>
                  </a:cubicBezTo>
                  <a:cubicBezTo>
                    <a:pt x="3566" y="2300"/>
                    <a:pt x="3326" y="2161"/>
                    <a:pt x="3197" y="1947"/>
                  </a:cubicBezTo>
                  <a:cubicBezTo>
                    <a:pt x="3131" y="1832"/>
                    <a:pt x="3115" y="1717"/>
                    <a:pt x="3131" y="1586"/>
                  </a:cubicBezTo>
                  <a:cubicBezTo>
                    <a:pt x="3151" y="1329"/>
                    <a:pt x="3231" y="1251"/>
                    <a:pt x="3283" y="1251"/>
                  </a:cubicBezTo>
                  <a:cubicBezTo>
                    <a:pt x="3318" y="1251"/>
                    <a:pt x="3341" y="1285"/>
                    <a:pt x="3328" y="1324"/>
                  </a:cubicBezTo>
                  <a:cubicBezTo>
                    <a:pt x="3299" y="1575"/>
                    <a:pt x="3483" y="1774"/>
                    <a:pt x="3712" y="1774"/>
                  </a:cubicBezTo>
                  <a:cubicBezTo>
                    <a:pt x="3736" y="1774"/>
                    <a:pt x="3762" y="1771"/>
                    <a:pt x="3787" y="1766"/>
                  </a:cubicBezTo>
                  <a:cubicBezTo>
                    <a:pt x="4197" y="1701"/>
                    <a:pt x="4312" y="1160"/>
                    <a:pt x="3951" y="963"/>
                  </a:cubicBezTo>
                  <a:cubicBezTo>
                    <a:pt x="3851" y="911"/>
                    <a:pt x="3749" y="888"/>
                    <a:pt x="3649" y="888"/>
                  </a:cubicBezTo>
                  <a:cubicBezTo>
                    <a:pt x="3341" y="888"/>
                    <a:pt x="3066" y="1116"/>
                    <a:pt x="3017" y="1439"/>
                  </a:cubicBezTo>
                  <a:cubicBezTo>
                    <a:pt x="2951" y="1783"/>
                    <a:pt x="3115" y="2111"/>
                    <a:pt x="3410" y="2258"/>
                  </a:cubicBezTo>
                  <a:lnTo>
                    <a:pt x="3427" y="2275"/>
                  </a:lnTo>
                  <a:lnTo>
                    <a:pt x="3443" y="2275"/>
                  </a:lnTo>
                  <a:cubicBezTo>
                    <a:pt x="3541" y="2324"/>
                    <a:pt x="3640" y="2373"/>
                    <a:pt x="3754" y="2389"/>
                  </a:cubicBezTo>
                  <a:cubicBezTo>
                    <a:pt x="3852" y="2412"/>
                    <a:pt x="3949" y="2422"/>
                    <a:pt x="4043" y="2422"/>
                  </a:cubicBezTo>
                  <a:cubicBezTo>
                    <a:pt x="4647" y="2422"/>
                    <a:pt x="5159" y="1996"/>
                    <a:pt x="5230" y="1471"/>
                  </a:cubicBezTo>
                  <a:cubicBezTo>
                    <a:pt x="5262" y="1062"/>
                    <a:pt x="5098" y="652"/>
                    <a:pt x="4787" y="390"/>
                  </a:cubicBezTo>
                  <a:cubicBezTo>
                    <a:pt x="4404" y="92"/>
                    <a:pt x="3972" y="1"/>
                    <a:pt x="3582" y="1"/>
                  </a:cubicBezTo>
                  <a:close/>
                  <a:moveTo>
                    <a:pt x="2254" y="7104"/>
                  </a:moveTo>
                  <a:cubicBezTo>
                    <a:pt x="2257" y="7106"/>
                    <a:pt x="2260" y="7108"/>
                    <a:pt x="2263" y="7110"/>
                  </a:cubicBezTo>
                  <a:cubicBezTo>
                    <a:pt x="2264" y="7110"/>
                    <a:pt x="2261" y="7108"/>
                    <a:pt x="2254" y="7104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20"/>
            <p:cNvSpPr/>
            <p:nvPr/>
          </p:nvSpPr>
          <p:spPr>
            <a:xfrm>
              <a:off x="9145326" y="3871647"/>
              <a:ext cx="87762" cy="145008"/>
            </a:xfrm>
            <a:custGeom>
              <a:rect b="b" l="l" r="r" t="t"/>
              <a:pathLst>
                <a:path extrusionOk="0" h="4443" w="2689">
                  <a:moveTo>
                    <a:pt x="1345" y="1"/>
                  </a:moveTo>
                  <a:cubicBezTo>
                    <a:pt x="1263" y="148"/>
                    <a:pt x="1148" y="296"/>
                    <a:pt x="1017" y="427"/>
                  </a:cubicBezTo>
                  <a:cubicBezTo>
                    <a:pt x="574" y="853"/>
                    <a:pt x="1" y="1722"/>
                    <a:pt x="738" y="2902"/>
                  </a:cubicBezTo>
                  <a:cubicBezTo>
                    <a:pt x="1017" y="3378"/>
                    <a:pt x="1230" y="3886"/>
                    <a:pt x="1345" y="4443"/>
                  </a:cubicBezTo>
                  <a:cubicBezTo>
                    <a:pt x="1459" y="3886"/>
                    <a:pt x="1673" y="3378"/>
                    <a:pt x="1968" y="2902"/>
                  </a:cubicBezTo>
                  <a:cubicBezTo>
                    <a:pt x="2689" y="1722"/>
                    <a:pt x="2115" y="853"/>
                    <a:pt x="1673" y="427"/>
                  </a:cubicBezTo>
                  <a:cubicBezTo>
                    <a:pt x="1541" y="296"/>
                    <a:pt x="1443" y="148"/>
                    <a:pt x="134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20"/>
            <p:cNvSpPr/>
            <p:nvPr/>
          </p:nvSpPr>
          <p:spPr>
            <a:xfrm>
              <a:off x="8928123" y="3845439"/>
              <a:ext cx="169617" cy="268052"/>
            </a:xfrm>
            <a:custGeom>
              <a:rect b="b" l="l" r="r" t="t"/>
              <a:pathLst>
                <a:path extrusionOk="0" h="8213" w="5197">
                  <a:moveTo>
                    <a:pt x="4115" y="1"/>
                  </a:moveTo>
                  <a:lnTo>
                    <a:pt x="4115" y="1"/>
                  </a:lnTo>
                  <a:cubicBezTo>
                    <a:pt x="4115" y="1"/>
                    <a:pt x="4180" y="624"/>
                    <a:pt x="3787" y="853"/>
                  </a:cubicBezTo>
                  <a:cubicBezTo>
                    <a:pt x="3394" y="1066"/>
                    <a:pt x="2836" y="1542"/>
                    <a:pt x="3427" y="2066"/>
                  </a:cubicBezTo>
                  <a:cubicBezTo>
                    <a:pt x="4033" y="2591"/>
                    <a:pt x="4197" y="3345"/>
                    <a:pt x="3672" y="4082"/>
                  </a:cubicBezTo>
                  <a:cubicBezTo>
                    <a:pt x="3672" y="4082"/>
                    <a:pt x="3984" y="2984"/>
                    <a:pt x="3246" y="2492"/>
                  </a:cubicBezTo>
                  <a:cubicBezTo>
                    <a:pt x="3047" y="2359"/>
                    <a:pt x="2888" y="2323"/>
                    <a:pt x="2773" y="2323"/>
                  </a:cubicBezTo>
                  <a:cubicBezTo>
                    <a:pt x="2632" y="2323"/>
                    <a:pt x="2558" y="2378"/>
                    <a:pt x="2558" y="2378"/>
                  </a:cubicBezTo>
                  <a:cubicBezTo>
                    <a:pt x="2623" y="2509"/>
                    <a:pt x="2656" y="2640"/>
                    <a:pt x="2673" y="2787"/>
                  </a:cubicBezTo>
                  <a:cubicBezTo>
                    <a:pt x="2689" y="3017"/>
                    <a:pt x="2197" y="3377"/>
                    <a:pt x="2558" y="3754"/>
                  </a:cubicBezTo>
                  <a:cubicBezTo>
                    <a:pt x="2902" y="4148"/>
                    <a:pt x="3131" y="4935"/>
                    <a:pt x="1935" y="5803"/>
                  </a:cubicBezTo>
                  <a:cubicBezTo>
                    <a:pt x="1935" y="5803"/>
                    <a:pt x="2558" y="4459"/>
                    <a:pt x="2197" y="3738"/>
                  </a:cubicBezTo>
                  <a:cubicBezTo>
                    <a:pt x="1837" y="3033"/>
                    <a:pt x="1378" y="3164"/>
                    <a:pt x="968" y="2574"/>
                  </a:cubicBezTo>
                  <a:cubicBezTo>
                    <a:pt x="968" y="2574"/>
                    <a:pt x="1" y="3099"/>
                    <a:pt x="738" y="4246"/>
                  </a:cubicBezTo>
                  <a:cubicBezTo>
                    <a:pt x="1607" y="5590"/>
                    <a:pt x="542" y="7295"/>
                    <a:pt x="1460" y="8213"/>
                  </a:cubicBezTo>
                  <a:cubicBezTo>
                    <a:pt x="1460" y="8213"/>
                    <a:pt x="1410" y="6852"/>
                    <a:pt x="2673" y="5623"/>
                  </a:cubicBezTo>
                  <a:cubicBezTo>
                    <a:pt x="3935" y="4394"/>
                    <a:pt x="5197" y="2869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20"/>
            <p:cNvSpPr/>
            <p:nvPr/>
          </p:nvSpPr>
          <p:spPr>
            <a:xfrm>
              <a:off x="9077374" y="3812802"/>
              <a:ext cx="98990" cy="147162"/>
            </a:xfrm>
            <a:custGeom>
              <a:rect b="b" l="l" r="r" t="t"/>
              <a:pathLst>
                <a:path extrusionOk="0" h="4509" w="3033">
                  <a:moveTo>
                    <a:pt x="2574" y="1"/>
                  </a:moveTo>
                  <a:lnTo>
                    <a:pt x="2574" y="1"/>
                  </a:lnTo>
                  <a:cubicBezTo>
                    <a:pt x="2542" y="263"/>
                    <a:pt x="2279" y="525"/>
                    <a:pt x="1624" y="820"/>
                  </a:cubicBezTo>
                  <a:cubicBezTo>
                    <a:pt x="968" y="1099"/>
                    <a:pt x="1214" y="1935"/>
                    <a:pt x="1279" y="2115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52" y="2607"/>
                    <a:pt x="1001" y="2492"/>
                    <a:pt x="1099" y="1820"/>
                  </a:cubicBezTo>
                  <a:cubicBezTo>
                    <a:pt x="1188" y="1300"/>
                    <a:pt x="845" y="1242"/>
                    <a:pt x="685" y="1242"/>
                  </a:cubicBezTo>
                  <a:cubicBezTo>
                    <a:pt x="638" y="1242"/>
                    <a:pt x="607" y="1247"/>
                    <a:pt x="607" y="1247"/>
                  </a:cubicBezTo>
                  <a:cubicBezTo>
                    <a:pt x="739" y="1427"/>
                    <a:pt x="739" y="1656"/>
                    <a:pt x="591" y="1820"/>
                  </a:cubicBezTo>
                  <a:cubicBezTo>
                    <a:pt x="345" y="2066"/>
                    <a:pt x="50" y="2345"/>
                    <a:pt x="312" y="3099"/>
                  </a:cubicBezTo>
                  <a:cubicBezTo>
                    <a:pt x="575" y="3853"/>
                    <a:pt x="1" y="4509"/>
                    <a:pt x="1" y="4509"/>
                  </a:cubicBezTo>
                  <a:cubicBezTo>
                    <a:pt x="3033" y="2001"/>
                    <a:pt x="2574" y="1"/>
                    <a:pt x="257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20"/>
            <p:cNvSpPr/>
            <p:nvPr/>
          </p:nvSpPr>
          <p:spPr>
            <a:xfrm>
              <a:off x="8881060" y="4092603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869" y="1"/>
                  </a:moveTo>
                  <a:lnTo>
                    <a:pt x="1869" y="1"/>
                  </a:lnTo>
                  <a:cubicBezTo>
                    <a:pt x="1869" y="1"/>
                    <a:pt x="2000" y="279"/>
                    <a:pt x="1656" y="525"/>
                  </a:cubicBezTo>
                  <a:cubicBezTo>
                    <a:pt x="1312" y="771"/>
                    <a:pt x="0" y="2443"/>
                    <a:pt x="3590" y="4262"/>
                  </a:cubicBezTo>
                  <a:cubicBezTo>
                    <a:pt x="3590" y="4262"/>
                    <a:pt x="2738" y="3771"/>
                    <a:pt x="2639" y="2476"/>
                  </a:cubicBezTo>
                  <a:cubicBezTo>
                    <a:pt x="2541" y="1197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20"/>
            <p:cNvSpPr/>
            <p:nvPr/>
          </p:nvSpPr>
          <p:spPr>
            <a:xfrm>
              <a:off x="8738760" y="4178211"/>
              <a:ext cx="256824" cy="189167"/>
            </a:xfrm>
            <a:custGeom>
              <a:rect b="b" l="l" r="r" t="t"/>
              <a:pathLst>
                <a:path extrusionOk="0" h="5796" w="7869">
                  <a:moveTo>
                    <a:pt x="4648" y="1"/>
                  </a:moveTo>
                  <a:cubicBezTo>
                    <a:pt x="4507" y="1"/>
                    <a:pt x="4372" y="44"/>
                    <a:pt x="4246" y="131"/>
                  </a:cubicBezTo>
                  <a:cubicBezTo>
                    <a:pt x="3883" y="394"/>
                    <a:pt x="3664" y="609"/>
                    <a:pt x="3478" y="609"/>
                  </a:cubicBezTo>
                  <a:cubicBezTo>
                    <a:pt x="3420" y="609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00" y="1180"/>
                    <a:pt x="3688" y="1393"/>
                  </a:cubicBezTo>
                  <a:cubicBezTo>
                    <a:pt x="4360" y="1590"/>
                    <a:pt x="4836" y="1721"/>
                    <a:pt x="4737" y="2098"/>
                  </a:cubicBezTo>
                  <a:cubicBezTo>
                    <a:pt x="4639" y="2475"/>
                    <a:pt x="3688" y="2541"/>
                    <a:pt x="2574" y="2721"/>
                  </a:cubicBezTo>
                  <a:cubicBezTo>
                    <a:pt x="1459" y="2885"/>
                    <a:pt x="574" y="3164"/>
                    <a:pt x="607" y="4131"/>
                  </a:cubicBezTo>
                  <a:cubicBezTo>
                    <a:pt x="632" y="4885"/>
                    <a:pt x="488" y="5250"/>
                    <a:pt x="237" y="5250"/>
                  </a:cubicBezTo>
                  <a:cubicBezTo>
                    <a:pt x="166" y="5250"/>
                    <a:pt x="87" y="5221"/>
                    <a:pt x="0" y="5163"/>
                  </a:cubicBezTo>
                  <a:lnTo>
                    <a:pt x="0" y="5163"/>
                  </a:lnTo>
                  <a:cubicBezTo>
                    <a:pt x="0" y="5164"/>
                    <a:pt x="249" y="5795"/>
                    <a:pt x="1194" y="5795"/>
                  </a:cubicBezTo>
                  <a:cubicBezTo>
                    <a:pt x="1388" y="5795"/>
                    <a:pt x="1612" y="5769"/>
                    <a:pt x="1869" y="5704"/>
                  </a:cubicBezTo>
                  <a:cubicBezTo>
                    <a:pt x="3377" y="5327"/>
                    <a:pt x="3557" y="4114"/>
                    <a:pt x="4196" y="3360"/>
                  </a:cubicBezTo>
                  <a:cubicBezTo>
                    <a:pt x="4836" y="2606"/>
                    <a:pt x="5475" y="1983"/>
                    <a:pt x="7868" y="1934"/>
                  </a:cubicBezTo>
                  <a:cubicBezTo>
                    <a:pt x="7868" y="1934"/>
                    <a:pt x="6409" y="1820"/>
                    <a:pt x="5852" y="951"/>
                  </a:cubicBezTo>
                  <a:cubicBezTo>
                    <a:pt x="5455" y="326"/>
                    <a:pt x="5032" y="1"/>
                    <a:pt x="46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20"/>
            <p:cNvSpPr/>
            <p:nvPr/>
          </p:nvSpPr>
          <p:spPr>
            <a:xfrm>
              <a:off x="8869278" y="4256215"/>
              <a:ext cx="250950" cy="205551"/>
            </a:xfrm>
            <a:custGeom>
              <a:rect b="b" l="l" r="r" t="t"/>
              <a:pathLst>
                <a:path extrusionOk="0" h="6298" w="7689">
                  <a:moveTo>
                    <a:pt x="3368" y="1"/>
                  </a:moveTo>
                  <a:cubicBezTo>
                    <a:pt x="3322" y="1"/>
                    <a:pt x="3276" y="1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5"/>
                    <a:pt x="1132" y="806"/>
                  </a:cubicBezTo>
                  <a:cubicBezTo>
                    <a:pt x="1" y="1806"/>
                    <a:pt x="361" y="3888"/>
                    <a:pt x="1705" y="4199"/>
                  </a:cubicBezTo>
                  <a:cubicBezTo>
                    <a:pt x="1850" y="4242"/>
                    <a:pt x="1997" y="4263"/>
                    <a:pt x="2141" y="4263"/>
                  </a:cubicBezTo>
                  <a:cubicBezTo>
                    <a:pt x="2603" y="4263"/>
                    <a:pt x="3045" y="4053"/>
                    <a:pt x="3345" y="3691"/>
                  </a:cubicBezTo>
                  <a:cubicBezTo>
                    <a:pt x="3656" y="3232"/>
                    <a:pt x="3656" y="2659"/>
                    <a:pt x="3345" y="2200"/>
                  </a:cubicBezTo>
                  <a:cubicBezTo>
                    <a:pt x="3133" y="1914"/>
                    <a:pt x="2806" y="1758"/>
                    <a:pt x="2468" y="1758"/>
                  </a:cubicBezTo>
                  <a:cubicBezTo>
                    <a:pt x="2282" y="1758"/>
                    <a:pt x="2093" y="1806"/>
                    <a:pt x="1918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6" y="3071"/>
                    <a:pt x="1994" y="3114"/>
                    <a:pt x="2132" y="3114"/>
                  </a:cubicBezTo>
                  <a:cubicBezTo>
                    <a:pt x="2374" y="3114"/>
                    <a:pt x="2614" y="2983"/>
                    <a:pt x="2656" y="2806"/>
                  </a:cubicBezTo>
                  <a:cubicBezTo>
                    <a:pt x="2715" y="2555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4" y="2314"/>
                  </a:cubicBezTo>
                  <a:cubicBezTo>
                    <a:pt x="1902" y="2380"/>
                    <a:pt x="1935" y="2528"/>
                    <a:pt x="1837" y="2528"/>
                  </a:cubicBezTo>
                  <a:cubicBezTo>
                    <a:pt x="1831" y="2528"/>
                    <a:pt x="1826" y="2529"/>
                    <a:pt x="1822" y="2529"/>
                  </a:cubicBezTo>
                  <a:cubicBezTo>
                    <a:pt x="1738" y="2529"/>
                    <a:pt x="1738" y="2396"/>
                    <a:pt x="1738" y="2396"/>
                  </a:cubicBezTo>
                  <a:cubicBezTo>
                    <a:pt x="1738" y="2200"/>
                    <a:pt x="1853" y="2019"/>
                    <a:pt x="2033" y="1937"/>
                  </a:cubicBezTo>
                  <a:cubicBezTo>
                    <a:pt x="2170" y="1864"/>
                    <a:pt x="2318" y="1829"/>
                    <a:pt x="2465" y="1829"/>
                  </a:cubicBezTo>
                  <a:cubicBezTo>
                    <a:pt x="2779" y="1829"/>
                    <a:pt x="3089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7" y="3944"/>
                    <a:pt x="2581" y="4133"/>
                    <a:pt x="2136" y="4133"/>
                  </a:cubicBezTo>
                  <a:cubicBezTo>
                    <a:pt x="2008" y="4133"/>
                    <a:pt x="1879" y="4118"/>
                    <a:pt x="1755" y="4085"/>
                  </a:cubicBezTo>
                  <a:cubicBezTo>
                    <a:pt x="542" y="3790"/>
                    <a:pt x="214" y="1855"/>
                    <a:pt x="1263" y="938"/>
                  </a:cubicBezTo>
                  <a:cubicBezTo>
                    <a:pt x="1740" y="491"/>
                    <a:pt x="2321" y="318"/>
                    <a:pt x="2910" y="318"/>
                  </a:cubicBezTo>
                  <a:cubicBezTo>
                    <a:pt x="3616" y="318"/>
                    <a:pt x="4331" y="567"/>
                    <a:pt x="4885" y="888"/>
                  </a:cubicBezTo>
                  <a:cubicBezTo>
                    <a:pt x="5820" y="1413"/>
                    <a:pt x="6557" y="2249"/>
                    <a:pt x="6951" y="3249"/>
                  </a:cubicBezTo>
                  <a:cubicBezTo>
                    <a:pt x="7278" y="4052"/>
                    <a:pt x="7442" y="4921"/>
                    <a:pt x="7459" y="5789"/>
                  </a:cubicBezTo>
                  <a:cubicBezTo>
                    <a:pt x="7459" y="5937"/>
                    <a:pt x="7442" y="6084"/>
                    <a:pt x="7426" y="6232"/>
                  </a:cubicBezTo>
                  <a:lnTo>
                    <a:pt x="7426" y="6297"/>
                  </a:lnTo>
                  <a:cubicBezTo>
                    <a:pt x="7426" y="6265"/>
                    <a:pt x="7426" y="6248"/>
                    <a:pt x="7442" y="6232"/>
                  </a:cubicBezTo>
                  <a:lnTo>
                    <a:pt x="7459" y="6084"/>
                  </a:lnTo>
                  <a:cubicBezTo>
                    <a:pt x="7459" y="6074"/>
                    <a:pt x="7459" y="6063"/>
                    <a:pt x="7459" y="6052"/>
                  </a:cubicBezTo>
                  <a:cubicBezTo>
                    <a:pt x="7688" y="4855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20"/>
            <p:cNvSpPr/>
            <p:nvPr/>
          </p:nvSpPr>
          <p:spPr>
            <a:xfrm>
              <a:off x="9008281" y="4318552"/>
              <a:ext cx="99087" cy="106823"/>
            </a:xfrm>
            <a:custGeom>
              <a:rect b="b" l="l" r="r" t="t"/>
              <a:pathLst>
                <a:path extrusionOk="0" h="3273" w="3036">
                  <a:moveTo>
                    <a:pt x="729" y="1"/>
                  </a:moveTo>
                  <a:cubicBezTo>
                    <a:pt x="62" y="1"/>
                    <a:pt x="0" y="784"/>
                    <a:pt x="1102" y="962"/>
                  </a:cubicBezTo>
                  <a:cubicBezTo>
                    <a:pt x="2347" y="1175"/>
                    <a:pt x="3036" y="3273"/>
                    <a:pt x="3036" y="3273"/>
                  </a:cubicBezTo>
                  <a:cubicBezTo>
                    <a:pt x="3036" y="3273"/>
                    <a:pt x="2741" y="1011"/>
                    <a:pt x="1462" y="241"/>
                  </a:cubicBezTo>
                  <a:cubicBezTo>
                    <a:pt x="1175" y="69"/>
                    <a:pt x="926" y="1"/>
                    <a:pt x="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20"/>
            <p:cNvSpPr/>
            <p:nvPr/>
          </p:nvSpPr>
          <p:spPr>
            <a:xfrm>
              <a:off x="8808833" y="4310328"/>
              <a:ext cx="170694" cy="147293"/>
            </a:xfrm>
            <a:custGeom>
              <a:rect b="b" l="l" r="r" t="t"/>
              <a:pathLst>
                <a:path extrusionOk="0" h="4513" w="5230">
                  <a:moveTo>
                    <a:pt x="2181" y="1"/>
                  </a:move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3"/>
                    <a:pt x="1131" y="1312"/>
                    <a:pt x="574" y="1689"/>
                  </a:cubicBezTo>
                  <a:cubicBezTo>
                    <a:pt x="0" y="2082"/>
                    <a:pt x="99" y="2689"/>
                    <a:pt x="214" y="3033"/>
                  </a:cubicBezTo>
                  <a:cubicBezTo>
                    <a:pt x="279" y="3263"/>
                    <a:pt x="246" y="3508"/>
                    <a:pt x="132" y="3722"/>
                  </a:cubicBezTo>
                  <a:cubicBezTo>
                    <a:pt x="394" y="3492"/>
                    <a:pt x="722" y="3312"/>
                    <a:pt x="1066" y="3230"/>
                  </a:cubicBezTo>
                  <a:cubicBezTo>
                    <a:pt x="1672" y="3050"/>
                    <a:pt x="1656" y="2754"/>
                    <a:pt x="1640" y="2279"/>
                  </a:cubicBezTo>
                  <a:cubicBezTo>
                    <a:pt x="1640" y="1878"/>
                    <a:pt x="1815" y="1852"/>
                    <a:pt x="1859" y="1852"/>
                  </a:cubicBezTo>
                  <a:cubicBezTo>
                    <a:pt x="1866" y="1852"/>
                    <a:pt x="1869" y="1853"/>
                    <a:pt x="1869" y="1853"/>
                  </a:cubicBezTo>
                  <a:cubicBezTo>
                    <a:pt x="1877" y="1852"/>
                    <a:pt x="1886" y="1852"/>
                    <a:pt x="1893" y="1852"/>
                  </a:cubicBezTo>
                  <a:cubicBezTo>
                    <a:pt x="2160" y="1852"/>
                    <a:pt x="2098" y="2386"/>
                    <a:pt x="2066" y="2673"/>
                  </a:cubicBezTo>
                  <a:cubicBezTo>
                    <a:pt x="1967" y="3197"/>
                    <a:pt x="2115" y="3754"/>
                    <a:pt x="2492" y="4164"/>
                  </a:cubicBezTo>
                  <a:cubicBezTo>
                    <a:pt x="2731" y="4425"/>
                    <a:pt x="3047" y="4513"/>
                    <a:pt x="3363" y="4513"/>
                  </a:cubicBezTo>
                  <a:cubicBezTo>
                    <a:pt x="3762" y="4513"/>
                    <a:pt x="4163" y="4372"/>
                    <a:pt x="4410" y="4262"/>
                  </a:cubicBezTo>
                  <a:cubicBezTo>
                    <a:pt x="4522" y="4214"/>
                    <a:pt x="4642" y="4189"/>
                    <a:pt x="4763" y="4189"/>
                  </a:cubicBezTo>
                  <a:cubicBezTo>
                    <a:pt x="4926" y="4189"/>
                    <a:pt x="5088" y="4234"/>
                    <a:pt x="5229" y="4328"/>
                  </a:cubicBezTo>
                  <a:cubicBezTo>
                    <a:pt x="5082" y="3459"/>
                    <a:pt x="4639" y="3197"/>
                    <a:pt x="4016" y="3131"/>
                  </a:cubicBezTo>
                  <a:cubicBezTo>
                    <a:pt x="3393" y="3066"/>
                    <a:pt x="2541" y="2853"/>
                    <a:pt x="2197" y="1771"/>
                  </a:cubicBezTo>
                  <a:cubicBezTo>
                    <a:pt x="1869" y="689"/>
                    <a:pt x="2180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20"/>
            <p:cNvSpPr/>
            <p:nvPr/>
          </p:nvSpPr>
          <p:spPr>
            <a:xfrm>
              <a:off x="8836118" y="4409317"/>
              <a:ext cx="41743" cy="65275"/>
            </a:xfrm>
            <a:custGeom>
              <a:rect b="b" l="l" r="r" t="t"/>
              <a:pathLst>
                <a:path extrusionOk="0" h="2000" w="1279">
                  <a:moveTo>
                    <a:pt x="951" y="0"/>
                  </a:moveTo>
                  <a:cubicBezTo>
                    <a:pt x="951" y="0"/>
                    <a:pt x="951" y="1"/>
                    <a:pt x="951" y="1"/>
                  </a:cubicBezTo>
                  <a:lnTo>
                    <a:pt x="951" y="1"/>
                  </a:lnTo>
                  <a:cubicBezTo>
                    <a:pt x="951" y="0"/>
                    <a:pt x="951" y="0"/>
                    <a:pt x="951" y="0"/>
                  </a:cubicBezTo>
                  <a:close/>
                  <a:moveTo>
                    <a:pt x="951" y="1"/>
                  </a:moveTo>
                  <a:cubicBezTo>
                    <a:pt x="950" y="12"/>
                    <a:pt x="926" y="113"/>
                    <a:pt x="509" y="361"/>
                  </a:cubicBezTo>
                  <a:cubicBezTo>
                    <a:pt x="164" y="541"/>
                    <a:pt x="0" y="934"/>
                    <a:pt x="115" y="1295"/>
                  </a:cubicBezTo>
                  <a:cubicBezTo>
                    <a:pt x="148" y="1377"/>
                    <a:pt x="164" y="1459"/>
                    <a:pt x="181" y="1541"/>
                  </a:cubicBezTo>
                  <a:cubicBezTo>
                    <a:pt x="230" y="1770"/>
                    <a:pt x="263" y="2000"/>
                    <a:pt x="263" y="2000"/>
                  </a:cubicBezTo>
                  <a:cubicBezTo>
                    <a:pt x="263" y="2000"/>
                    <a:pt x="263" y="1852"/>
                    <a:pt x="787" y="1557"/>
                  </a:cubicBezTo>
                  <a:cubicBezTo>
                    <a:pt x="804" y="1557"/>
                    <a:pt x="804" y="1541"/>
                    <a:pt x="820" y="1541"/>
                  </a:cubicBezTo>
                  <a:cubicBezTo>
                    <a:pt x="1279" y="1246"/>
                    <a:pt x="1099" y="836"/>
                    <a:pt x="1017" y="574"/>
                  </a:cubicBezTo>
                  <a:cubicBezTo>
                    <a:pt x="951" y="394"/>
                    <a:pt x="935" y="197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20"/>
            <p:cNvSpPr/>
            <p:nvPr/>
          </p:nvSpPr>
          <p:spPr>
            <a:xfrm>
              <a:off x="8650476" y="4128700"/>
              <a:ext cx="225786" cy="159271"/>
            </a:xfrm>
            <a:custGeom>
              <a:rect b="b" l="l" r="r" t="t"/>
              <a:pathLst>
                <a:path extrusionOk="0" h="4880" w="6918">
                  <a:moveTo>
                    <a:pt x="4972" y="0"/>
                  </a:moveTo>
                  <a:cubicBezTo>
                    <a:pt x="4750" y="0"/>
                    <a:pt x="4501" y="52"/>
                    <a:pt x="4230" y="173"/>
                  </a:cubicBezTo>
                  <a:cubicBezTo>
                    <a:pt x="2771" y="829"/>
                    <a:pt x="3033" y="3304"/>
                    <a:pt x="4771" y="3664"/>
                  </a:cubicBezTo>
                  <a:cubicBezTo>
                    <a:pt x="4984" y="3697"/>
                    <a:pt x="5180" y="3730"/>
                    <a:pt x="5344" y="3746"/>
                  </a:cubicBezTo>
                  <a:cubicBezTo>
                    <a:pt x="4885" y="3828"/>
                    <a:pt x="4459" y="3976"/>
                    <a:pt x="4033" y="4189"/>
                  </a:cubicBezTo>
                  <a:cubicBezTo>
                    <a:pt x="3885" y="4254"/>
                    <a:pt x="3656" y="4336"/>
                    <a:pt x="3607" y="4353"/>
                  </a:cubicBezTo>
                  <a:cubicBezTo>
                    <a:pt x="3152" y="4525"/>
                    <a:pt x="2723" y="4601"/>
                    <a:pt x="2336" y="4601"/>
                  </a:cubicBezTo>
                  <a:cubicBezTo>
                    <a:pt x="1507" y="4601"/>
                    <a:pt x="870" y="4254"/>
                    <a:pt x="591" y="3763"/>
                  </a:cubicBezTo>
                  <a:cubicBezTo>
                    <a:pt x="345" y="3353"/>
                    <a:pt x="328" y="2861"/>
                    <a:pt x="558" y="2435"/>
                  </a:cubicBezTo>
                  <a:cubicBezTo>
                    <a:pt x="558" y="2435"/>
                    <a:pt x="558" y="2419"/>
                    <a:pt x="558" y="2419"/>
                  </a:cubicBezTo>
                  <a:cubicBezTo>
                    <a:pt x="771" y="2104"/>
                    <a:pt x="1111" y="1957"/>
                    <a:pt x="1426" y="1957"/>
                  </a:cubicBezTo>
                  <a:cubicBezTo>
                    <a:pt x="1718" y="1957"/>
                    <a:pt x="1989" y="2084"/>
                    <a:pt x="2115" y="2320"/>
                  </a:cubicBezTo>
                  <a:cubicBezTo>
                    <a:pt x="2230" y="2451"/>
                    <a:pt x="2295" y="2615"/>
                    <a:pt x="2295" y="2796"/>
                  </a:cubicBezTo>
                  <a:cubicBezTo>
                    <a:pt x="2295" y="2943"/>
                    <a:pt x="2230" y="3091"/>
                    <a:pt x="2115" y="3205"/>
                  </a:cubicBezTo>
                  <a:cubicBezTo>
                    <a:pt x="2009" y="3302"/>
                    <a:pt x="1951" y="3333"/>
                    <a:pt x="1922" y="3333"/>
                  </a:cubicBezTo>
                  <a:cubicBezTo>
                    <a:pt x="1897" y="3333"/>
                    <a:pt x="1894" y="3310"/>
                    <a:pt x="1902" y="3287"/>
                  </a:cubicBezTo>
                  <a:cubicBezTo>
                    <a:pt x="2017" y="3028"/>
                    <a:pt x="1727" y="2859"/>
                    <a:pt x="1474" y="2859"/>
                  </a:cubicBezTo>
                  <a:cubicBezTo>
                    <a:pt x="1295" y="2859"/>
                    <a:pt x="1134" y="2943"/>
                    <a:pt x="1148" y="3140"/>
                  </a:cubicBezTo>
                  <a:cubicBezTo>
                    <a:pt x="1137" y="3414"/>
                    <a:pt x="1376" y="3542"/>
                    <a:pt x="1629" y="3542"/>
                  </a:cubicBezTo>
                  <a:cubicBezTo>
                    <a:pt x="1753" y="3542"/>
                    <a:pt x="1881" y="3511"/>
                    <a:pt x="1984" y="3451"/>
                  </a:cubicBezTo>
                  <a:cubicBezTo>
                    <a:pt x="2000" y="3451"/>
                    <a:pt x="2000" y="3435"/>
                    <a:pt x="2017" y="3435"/>
                  </a:cubicBezTo>
                  <a:cubicBezTo>
                    <a:pt x="2050" y="3419"/>
                    <a:pt x="2066" y="3402"/>
                    <a:pt x="2082" y="3386"/>
                  </a:cubicBezTo>
                  <a:lnTo>
                    <a:pt x="2099" y="3369"/>
                  </a:lnTo>
                  <a:cubicBezTo>
                    <a:pt x="2394" y="3074"/>
                    <a:pt x="2427" y="2615"/>
                    <a:pt x="2181" y="2288"/>
                  </a:cubicBezTo>
                  <a:cubicBezTo>
                    <a:pt x="2042" y="2011"/>
                    <a:pt x="1730" y="1859"/>
                    <a:pt x="1395" y="1859"/>
                  </a:cubicBezTo>
                  <a:cubicBezTo>
                    <a:pt x="1055" y="1859"/>
                    <a:pt x="691" y="2015"/>
                    <a:pt x="460" y="2353"/>
                  </a:cubicBezTo>
                  <a:cubicBezTo>
                    <a:pt x="1" y="2943"/>
                    <a:pt x="132" y="4123"/>
                    <a:pt x="935" y="4582"/>
                  </a:cubicBezTo>
                  <a:cubicBezTo>
                    <a:pt x="1300" y="4780"/>
                    <a:pt x="1722" y="4879"/>
                    <a:pt x="2135" y="4879"/>
                  </a:cubicBezTo>
                  <a:cubicBezTo>
                    <a:pt x="2167" y="4879"/>
                    <a:pt x="2198" y="4879"/>
                    <a:pt x="2230" y="4877"/>
                  </a:cubicBezTo>
                  <a:cubicBezTo>
                    <a:pt x="3131" y="4845"/>
                    <a:pt x="3853" y="4353"/>
                    <a:pt x="5033" y="3992"/>
                  </a:cubicBezTo>
                  <a:cubicBezTo>
                    <a:pt x="5459" y="3894"/>
                    <a:pt x="5902" y="3828"/>
                    <a:pt x="6344" y="3796"/>
                  </a:cubicBezTo>
                  <a:cubicBezTo>
                    <a:pt x="6541" y="3779"/>
                    <a:pt x="6737" y="3714"/>
                    <a:pt x="6918" y="3615"/>
                  </a:cubicBezTo>
                  <a:lnTo>
                    <a:pt x="6918" y="3615"/>
                  </a:lnTo>
                  <a:cubicBezTo>
                    <a:pt x="6918" y="3615"/>
                    <a:pt x="6795" y="3644"/>
                    <a:pt x="6639" y="3644"/>
                  </a:cubicBezTo>
                  <a:cubicBezTo>
                    <a:pt x="6483" y="3644"/>
                    <a:pt x="6295" y="3615"/>
                    <a:pt x="6164" y="3500"/>
                  </a:cubicBezTo>
                  <a:cubicBezTo>
                    <a:pt x="5902" y="3255"/>
                    <a:pt x="5918" y="3369"/>
                    <a:pt x="5623" y="3271"/>
                  </a:cubicBezTo>
                  <a:cubicBezTo>
                    <a:pt x="5459" y="3222"/>
                    <a:pt x="5361" y="3074"/>
                    <a:pt x="5361" y="2910"/>
                  </a:cubicBezTo>
                  <a:cubicBezTo>
                    <a:pt x="5164" y="3074"/>
                    <a:pt x="5131" y="3353"/>
                    <a:pt x="5279" y="3566"/>
                  </a:cubicBezTo>
                  <a:cubicBezTo>
                    <a:pt x="5279" y="3566"/>
                    <a:pt x="4557" y="3566"/>
                    <a:pt x="4377" y="3189"/>
                  </a:cubicBezTo>
                  <a:cubicBezTo>
                    <a:pt x="4213" y="2828"/>
                    <a:pt x="4410" y="2828"/>
                    <a:pt x="4557" y="2746"/>
                  </a:cubicBezTo>
                  <a:cubicBezTo>
                    <a:pt x="4689" y="2665"/>
                    <a:pt x="4738" y="2517"/>
                    <a:pt x="4590" y="2320"/>
                  </a:cubicBezTo>
                  <a:cubicBezTo>
                    <a:pt x="4443" y="2107"/>
                    <a:pt x="4459" y="1747"/>
                    <a:pt x="4738" y="1730"/>
                  </a:cubicBezTo>
                  <a:cubicBezTo>
                    <a:pt x="4660" y="1561"/>
                    <a:pt x="4489" y="1464"/>
                    <a:pt x="4315" y="1464"/>
                  </a:cubicBezTo>
                  <a:cubicBezTo>
                    <a:pt x="4270" y="1464"/>
                    <a:pt x="4224" y="1471"/>
                    <a:pt x="4180" y="1484"/>
                  </a:cubicBezTo>
                  <a:cubicBezTo>
                    <a:pt x="3738" y="1550"/>
                    <a:pt x="3738" y="2156"/>
                    <a:pt x="3738" y="2156"/>
                  </a:cubicBezTo>
                  <a:cubicBezTo>
                    <a:pt x="3738" y="2156"/>
                    <a:pt x="3443" y="1419"/>
                    <a:pt x="3918" y="1042"/>
                  </a:cubicBezTo>
                  <a:cubicBezTo>
                    <a:pt x="4109" y="895"/>
                    <a:pt x="4260" y="840"/>
                    <a:pt x="4378" y="840"/>
                  </a:cubicBezTo>
                  <a:cubicBezTo>
                    <a:pt x="4563" y="840"/>
                    <a:pt x="4665" y="977"/>
                    <a:pt x="4705" y="1107"/>
                  </a:cubicBezTo>
                  <a:cubicBezTo>
                    <a:pt x="4758" y="1293"/>
                    <a:pt x="4865" y="1446"/>
                    <a:pt x="5007" y="1446"/>
                  </a:cubicBezTo>
                  <a:cubicBezTo>
                    <a:pt x="5041" y="1446"/>
                    <a:pt x="5077" y="1438"/>
                    <a:pt x="5115" y="1419"/>
                  </a:cubicBezTo>
                  <a:cubicBezTo>
                    <a:pt x="5255" y="1354"/>
                    <a:pt x="5367" y="1261"/>
                    <a:pt x="5464" y="1261"/>
                  </a:cubicBezTo>
                  <a:cubicBezTo>
                    <a:pt x="5515" y="1261"/>
                    <a:pt x="5562" y="1286"/>
                    <a:pt x="5606" y="1353"/>
                  </a:cubicBezTo>
                  <a:cubicBezTo>
                    <a:pt x="5721" y="1599"/>
                    <a:pt x="5606" y="1911"/>
                    <a:pt x="5344" y="2009"/>
                  </a:cubicBezTo>
                  <a:cubicBezTo>
                    <a:pt x="5344" y="2009"/>
                    <a:pt x="5355" y="2010"/>
                    <a:pt x="5375" y="2010"/>
                  </a:cubicBezTo>
                  <a:cubicBezTo>
                    <a:pt x="5516" y="2010"/>
                    <a:pt x="6084" y="1972"/>
                    <a:pt x="6213" y="1370"/>
                  </a:cubicBezTo>
                  <a:cubicBezTo>
                    <a:pt x="6331" y="832"/>
                    <a:pt x="5861" y="0"/>
                    <a:pt x="497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20"/>
            <p:cNvSpPr/>
            <p:nvPr/>
          </p:nvSpPr>
          <p:spPr>
            <a:xfrm>
              <a:off x="8614118" y="4214047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52" y="0"/>
                  </a:moveTo>
                  <a:cubicBezTo>
                    <a:pt x="852" y="1"/>
                    <a:pt x="0" y="918"/>
                    <a:pt x="557" y="1721"/>
                  </a:cubicBezTo>
                  <a:cubicBezTo>
                    <a:pt x="885" y="2180"/>
                    <a:pt x="1393" y="2459"/>
                    <a:pt x="1951" y="2492"/>
                  </a:cubicBezTo>
                  <a:cubicBezTo>
                    <a:pt x="1885" y="2492"/>
                    <a:pt x="1475" y="2492"/>
                    <a:pt x="1311" y="2721"/>
                  </a:cubicBezTo>
                  <a:cubicBezTo>
                    <a:pt x="1180" y="2885"/>
                    <a:pt x="1131" y="3098"/>
                    <a:pt x="1164" y="3295"/>
                  </a:cubicBezTo>
                  <a:cubicBezTo>
                    <a:pt x="1218" y="3214"/>
                    <a:pt x="1316" y="3155"/>
                    <a:pt x="1422" y="3155"/>
                  </a:cubicBezTo>
                  <a:cubicBezTo>
                    <a:pt x="1445" y="3155"/>
                    <a:pt x="1468" y="3158"/>
                    <a:pt x="1492" y="3164"/>
                  </a:cubicBezTo>
                  <a:cubicBezTo>
                    <a:pt x="1600" y="3200"/>
                    <a:pt x="1762" y="3280"/>
                    <a:pt x="1949" y="3280"/>
                  </a:cubicBezTo>
                  <a:cubicBezTo>
                    <a:pt x="2103" y="3280"/>
                    <a:pt x="2273" y="3226"/>
                    <a:pt x="2442" y="3049"/>
                  </a:cubicBezTo>
                  <a:cubicBezTo>
                    <a:pt x="2836" y="2639"/>
                    <a:pt x="3327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22" y="2456"/>
                    <a:pt x="3121" y="2456"/>
                  </a:cubicBezTo>
                  <a:cubicBezTo>
                    <a:pt x="2658" y="2456"/>
                    <a:pt x="2164" y="2358"/>
                    <a:pt x="1754" y="2049"/>
                  </a:cubicBezTo>
                  <a:cubicBezTo>
                    <a:pt x="1115" y="1574"/>
                    <a:pt x="770" y="787"/>
                    <a:pt x="8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20"/>
            <p:cNvSpPr/>
            <p:nvPr/>
          </p:nvSpPr>
          <p:spPr>
            <a:xfrm>
              <a:off x="8815263" y="3971681"/>
              <a:ext cx="144454" cy="204931"/>
            </a:xfrm>
            <a:custGeom>
              <a:rect b="b" l="l" r="r" t="t"/>
              <a:pathLst>
                <a:path extrusionOk="0" h="6279" w="4426">
                  <a:moveTo>
                    <a:pt x="2630" y="0"/>
                  </a:moveTo>
                  <a:cubicBezTo>
                    <a:pt x="2138" y="0"/>
                    <a:pt x="1623" y="202"/>
                    <a:pt x="1279" y="608"/>
                  </a:cubicBezTo>
                  <a:cubicBezTo>
                    <a:pt x="0" y="2247"/>
                    <a:pt x="902" y="4263"/>
                    <a:pt x="1656" y="5115"/>
                  </a:cubicBezTo>
                  <a:cubicBezTo>
                    <a:pt x="2082" y="5640"/>
                    <a:pt x="2639" y="6033"/>
                    <a:pt x="3262" y="6279"/>
                  </a:cubicBezTo>
                  <a:cubicBezTo>
                    <a:pt x="2688" y="6017"/>
                    <a:pt x="2180" y="5623"/>
                    <a:pt x="1770" y="5132"/>
                  </a:cubicBezTo>
                  <a:cubicBezTo>
                    <a:pt x="1492" y="4738"/>
                    <a:pt x="1295" y="4312"/>
                    <a:pt x="1164" y="3853"/>
                  </a:cubicBezTo>
                  <a:cubicBezTo>
                    <a:pt x="1016" y="3312"/>
                    <a:pt x="951" y="2755"/>
                    <a:pt x="1000" y="2214"/>
                  </a:cubicBezTo>
                  <a:cubicBezTo>
                    <a:pt x="1131" y="739"/>
                    <a:pt x="1951" y="181"/>
                    <a:pt x="2705" y="165"/>
                  </a:cubicBezTo>
                  <a:cubicBezTo>
                    <a:pt x="3065" y="165"/>
                    <a:pt x="3393" y="313"/>
                    <a:pt x="3639" y="558"/>
                  </a:cubicBezTo>
                  <a:cubicBezTo>
                    <a:pt x="4278" y="1099"/>
                    <a:pt x="3918" y="2034"/>
                    <a:pt x="3377" y="2263"/>
                  </a:cubicBezTo>
                  <a:cubicBezTo>
                    <a:pt x="3258" y="2331"/>
                    <a:pt x="3131" y="2364"/>
                    <a:pt x="3002" y="2364"/>
                  </a:cubicBezTo>
                  <a:cubicBezTo>
                    <a:pt x="2881" y="2364"/>
                    <a:pt x="2758" y="2335"/>
                    <a:pt x="2639" y="2279"/>
                  </a:cubicBezTo>
                  <a:cubicBezTo>
                    <a:pt x="2475" y="2198"/>
                    <a:pt x="2344" y="2017"/>
                    <a:pt x="2328" y="1821"/>
                  </a:cubicBezTo>
                  <a:cubicBezTo>
                    <a:pt x="2322" y="1734"/>
                    <a:pt x="2343" y="1713"/>
                    <a:pt x="2389" y="1713"/>
                  </a:cubicBezTo>
                  <a:cubicBezTo>
                    <a:pt x="2433" y="1713"/>
                    <a:pt x="2499" y="1733"/>
                    <a:pt x="2584" y="1733"/>
                  </a:cubicBezTo>
                  <a:cubicBezTo>
                    <a:pt x="2643" y="1733"/>
                    <a:pt x="2711" y="1723"/>
                    <a:pt x="2787" y="1689"/>
                  </a:cubicBezTo>
                  <a:cubicBezTo>
                    <a:pt x="3000" y="1575"/>
                    <a:pt x="3033" y="1296"/>
                    <a:pt x="2869" y="1116"/>
                  </a:cubicBezTo>
                  <a:cubicBezTo>
                    <a:pt x="2801" y="1048"/>
                    <a:pt x="2702" y="1009"/>
                    <a:pt x="2599" y="1009"/>
                  </a:cubicBezTo>
                  <a:cubicBezTo>
                    <a:pt x="2404" y="1009"/>
                    <a:pt x="2196" y="1149"/>
                    <a:pt x="2164" y="1493"/>
                  </a:cubicBezTo>
                  <a:cubicBezTo>
                    <a:pt x="2131" y="1739"/>
                    <a:pt x="2197" y="1968"/>
                    <a:pt x="2361" y="2148"/>
                  </a:cubicBezTo>
                  <a:cubicBezTo>
                    <a:pt x="2377" y="2165"/>
                    <a:pt x="2410" y="2198"/>
                    <a:pt x="2426" y="2214"/>
                  </a:cubicBezTo>
                  <a:lnTo>
                    <a:pt x="2475" y="2263"/>
                  </a:lnTo>
                  <a:lnTo>
                    <a:pt x="2524" y="2296"/>
                  </a:lnTo>
                  <a:lnTo>
                    <a:pt x="2574" y="2312"/>
                  </a:lnTo>
                  <a:lnTo>
                    <a:pt x="2606" y="2345"/>
                  </a:lnTo>
                  <a:cubicBezTo>
                    <a:pt x="2729" y="2402"/>
                    <a:pt x="2865" y="2431"/>
                    <a:pt x="3002" y="2431"/>
                  </a:cubicBezTo>
                  <a:cubicBezTo>
                    <a:pt x="3139" y="2431"/>
                    <a:pt x="3278" y="2402"/>
                    <a:pt x="3410" y="2345"/>
                  </a:cubicBezTo>
                  <a:cubicBezTo>
                    <a:pt x="4000" y="2132"/>
                    <a:pt x="4426" y="1083"/>
                    <a:pt x="3721" y="444"/>
                  </a:cubicBezTo>
                  <a:cubicBezTo>
                    <a:pt x="3456" y="148"/>
                    <a:pt x="3051" y="0"/>
                    <a:pt x="26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20"/>
            <p:cNvSpPr/>
            <p:nvPr/>
          </p:nvSpPr>
          <p:spPr>
            <a:xfrm>
              <a:off x="7984965" y="4398906"/>
              <a:ext cx="50327" cy="250101"/>
            </a:xfrm>
            <a:custGeom>
              <a:rect b="b" l="l" r="r" t="t"/>
              <a:pathLst>
                <a:path extrusionOk="0" h="7663" w="1542">
                  <a:moveTo>
                    <a:pt x="908" y="0"/>
                  </a:moveTo>
                  <a:cubicBezTo>
                    <a:pt x="596" y="0"/>
                    <a:pt x="361" y="368"/>
                    <a:pt x="361" y="368"/>
                  </a:cubicBezTo>
                  <a:cubicBezTo>
                    <a:pt x="99" y="811"/>
                    <a:pt x="1" y="1335"/>
                    <a:pt x="66" y="1860"/>
                  </a:cubicBezTo>
                  <a:cubicBezTo>
                    <a:pt x="132" y="2827"/>
                    <a:pt x="493" y="3974"/>
                    <a:pt x="591" y="5171"/>
                  </a:cubicBezTo>
                  <a:cubicBezTo>
                    <a:pt x="738" y="7056"/>
                    <a:pt x="83" y="7662"/>
                    <a:pt x="83" y="7662"/>
                  </a:cubicBezTo>
                  <a:cubicBezTo>
                    <a:pt x="771" y="7122"/>
                    <a:pt x="935" y="5351"/>
                    <a:pt x="804" y="3991"/>
                  </a:cubicBezTo>
                  <a:cubicBezTo>
                    <a:pt x="722" y="3286"/>
                    <a:pt x="706" y="2565"/>
                    <a:pt x="755" y="1844"/>
                  </a:cubicBezTo>
                  <a:cubicBezTo>
                    <a:pt x="788" y="1483"/>
                    <a:pt x="853" y="1204"/>
                    <a:pt x="952" y="1090"/>
                  </a:cubicBezTo>
                  <a:cubicBezTo>
                    <a:pt x="1214" y="827"/>
                    <a:pt x="1542" y="270"/>
                    <a:pt x="1115" y="57"/>
                  </a:cubicBezTo>
                  <a:cubicBezTo>
                    <a:pt x="1044" y="17"/>
                    <a:pt x="974" y="0"/>
                    <a:pt x="90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20"/>
            <p:cNvSpPr/>
            <p:nvPr/>
          </p:nvSpPr>
          <p:spPr>
            <a:xfrm>
              <a:off x="7912738" y="4366007"/>
              <a:ext cx="277712" cy="332217"/>
            </a:xfrm>
            <a:custGeom>
              <a:rect b="b" l="l" r="r" t="t"/>
              <a:pathLst>
                <a:path extrusionOk="0" h="10179" w="8509">
                  <a:moveTo>
                    <a:pt x="6272" y="1"/>
                  </a:moveTo>
                  <a:cubicBezTo>
                    <a:pt x="6074" y="1"/>
                    <a:pt x="5873" y="21"/>
                    <a:pt x="5672" y="65"/>
                  </a:cubicBezTo>
                  <a:cubicBezTo>
                    <a:pt x="4492" y="327"/>
                    <a:pt x="3738" y="1573"/>
                    <a:pt x="3492" y="2835"/>
                  </a:cubicBezTo>
                  <a:lnTo>
                    <a:pt x="3492" y="2868"/>
                  </a:lnTo>
                  <a:cubicBezTo>
                    <a:pt x="3263" y="4163"/>
                    <a:pt x="3492" y="5376"/>
                    <a:pt x="3460" y="6474"/>
                  </a:cubicBezTo>
                  <a:cubicBezTo>
                    <a:pt x="3509" y="7474"/>
                    <a:pt x="3148" y="8441"/>
                    <a:pt x="2443" y="9129"/>
                  </a:cubicBezTo>
                  <a:cubicBezTo>
                    <a:pt x="1771" y="9752"/>
                    <a:pt x="919" y="10113"/>
                    <a:pt x="1" y="10178"/>
                  </a:cubicBezTo>
                  <a:cubicBezTo>
                    <a:pt x="919" y="10146"/>
                    <a:pt x="1804" y="9801"/>
                    <a:pt x="2509" y="9195"/>
                  </a:cubicBezTo>
                  <a:cubicBezTo>
                    <a:pt x="3246" y="8490"/>
                    <a:pt x="3640" y="7507"/>
                    <a:pt x="3591" y="6490"/>
                  </a:cubicBezTo>
                  <a:cubicBezTo>
                    <a:pt x="3656" y="5359"/>
                    <a:pt x="3427" y="4130"/>
                    <a:pt x="3673" y="2868"/>
                  </a:cubicBezTo>
                  <a:cubicBezTo>
                    <a:pt x="3902" y="1639"/>
                    <a:pt x="4607" y="475"/>
                    <a:pt x="5722" y="213"/>
                  </a:cubicBezTo>
                  <a:cubicBezTo>
                    <a:pt x="5836" y="180"/>
                    <a:pt x="5967" y="163"/>
                    <a:pt x="6099" y="147"/>
                  </a:cubicBezTo>
                  <a:cubicBezTo>
                    <a:pt x="6124" y="146"/>
                    <a:pt x="6150" y="146"/>
                    <a:pt x="6175" y="146"/>
                  </a:cubicBezTo>
                  <a:cubicBezTo>
                    <a:pt x="6605" y="146"/>
                    <a:pt x="7004" y="276"/>
                    <a:pt x="7344" y="524"/>
                  </a:cubicBezTo>
                  <a:cubicBezTo>
                    <a:pt x="8066" y="1098"/>
                    <a:pt x="7967" y="2327"/>
                    <a:pt x="7557" y="2720"/>
                  </a:cubicBezTo>
                  <a:cubicBezTo>
                    <a:pt x="7492" y="2770"/>
                    <a:pt x="7410" y="2835"/>
                    <a:pt x="7328" y="2868"/>
                  </a:cubicBezTo>
                  <a:cubicBezTo>
                    <a:pt x="7205" y="2933"/>
                    <a:pt x="7074" y="2966"/>
                    <a:pt x="6943" y="2966"/>
                  </a:cubicBezTo>
                  <a:cubicBezTo>
                    <a:pt x="6812" y="2966"/>
                    <a:pt x="6680" y="2933"/>
                    <a:pt x="6558" y="2868"/>
                  </a:cubicBezTo>
                  <a:cubicBezTo>
                    <a:pt x="6476" y="2819"/>
                    <a:pt x="6426" y="2753"/>
                    <a:pt x="6394" y="2671"/>
                  </a:cubicBezTo>
                  <a:lnTo>
                    <a:pt x="6394" y="2671"/>
                  </a:lnTo>
                  <a:cubicBezTo>
                    <a:pt x="6394" y="2671"/>
                    <a:pt x="6417" y="2674"/>
                    <a:pt x="6455" y="2674"/>
                  </a:cubicBezTo>
                  <a:cubicBezTo>
                    <a:pt x="6580" y="2674"/>
                    <a:pt x="6863" y="2645"/>
                    <a:pt x="6951" y="2393"/>
                  </a:cubicBezTo>
                  <a:cubicBezTo>
                    <a:pt x="7066" y="2081"/>
                    <a:pt x="6885" y="1737"/>
                    <a:pt x="6558" y="1671"/>
                  </a:cubicBezTo>
                  <a:cubicBezTo>
                    <a:pt x="6502" y="1655"/>
                    <a:pt x="6447" y="1648"/>
                    <a:pt x="6393" y="1648"/>
                  </a:cubicBezTo>
                  <a:cubicBezTo>
                    <a:pt x="6004" y="1648"/>
                    <a:pt x="5692" y="2039"/>
                    <a:pt x="5836" y="2442"/>
                  </a:cubicBezTo>
                  <a:cubicBezTo>
                    <a:pt x="5902" y="2606"/>
                    <a:pt x="6017" y="2770"/>
                    <a:pt x="6181" y="2868"/>
                  </a:cubicBezTo>
                  <a:cubicBezTo>
                    <a:pt x="6416" y="3028"/>
                    <a:pt x="6691" y="3106"/>
                    <a:pt x="6969" y="3106"/>
                  </a:cubicBezTo>
                  <a:cubicBezTo>
                    <a:pt x="7233" y="3106"/>
                    <a:pt x="7499" y="3036"/>
                    <a:pt x="7738" y="2901"/>
                  </a:cubicBezTo>
                  <a:cubicBezTo>
                    <a:pt x="7754" y="2884"/>
                    <a:pt x="7770" y="2884"/>
                    <a:pt x="7787" y="2868"/>
                  </a:cubicBezTo>
                  <a:cubicBezTo>
                    <a:pt x="8311" y="2475"/>
                    <a:pt x="8508" y="1786"/>
                    <a:pt x="8262" y="1180"/>
                  </a:cubicBezTo>
                  <a:cubicBezTo>
                    <a:pt x="8019" y="451"/>
                    <a:pt x="7189" y="1"/>
                    <a:pt x="62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20"/>
            <p:cNvSpPr/>
            <p:nvPr/>
          </p:nvSpPr>
          <p:spPr>
            <a:xfrm>
              <a:off x="8050762" y="4412614"/>
              <a:ext cx="76013" cy="68637"/>
            </a:xfrm>
            <a:custGeom>
              <a:rect b="b" l="l" r="r" t="t"/>
              <a:pathLst>
                <a:path extrusionOk="0" h="2103" w="2329">
                  <a:moveTo>
                    <a:pt x="540" y="1"/>
                  </a:moveTo>
                  <a:cubicBezTo>
                    <a:pt x="468" y="1"/>
                    <a:pt x="392" y="10"/>
                    <a:pt x="312" y="30"/>
                  </a:cubicBezTo>
                  <a:cubicBezTo>
                    <a:pt x="427" y="96"/>
                    <a:pt x="460" y="260"/>
                    <a:pt x="362" y="374"/>
                  </a:cubicBezTo>
                  <a:cubicBezTo>
                    <a:pt x="247" y="555"/>
                    <a:pt x="1" y="997"/>
                    <a:pt x="132" y="1440"/>
                  </a:cubicBezTo>
                  <a:cubicBezTo>
                    <a:pt x="165" y="1587"/>
                    <a:pt x="263" y="1735"/>
                    <a:pt x="378" y="1850"/>
                  </a:cubicBezTo>
                  <a:cubicBezTo>
                    <a:pt x="565" y="2037"/>
                    <a:pt x="825" y="2102"/>
                    <a:pt x="1095" y="2102"/>
                  </a:cubicBezTo>
                  <a:cubicBezTo>
                    <a:pt x="1627" y="2102"/>
                    <a:pt x="2198" y="1849"/>
                    <a:pt x="2329" y="1784"/>
                  </a:cubicBezTo>
                  <a:lnTo>
                    <a:pt x="2329" y="1784"/>
                  </a:lnTo>
                  <a:cubicBezTo>
                    <a:pt x="2328" y="1784"/>
                    <a:pt x="2296" y="1788"/>
                    <a:pt x="2242" y="1788"/>
                  </a:cubicBezTo>
                  <a:cubicBezTo>
                    <a:pt x="2076" y="1788"/>
                    <a:pt x="1708" y="1750"/>
                    <a:pt x="1509" y="1440"/>
                  </a:cubicBezTo>
                  <a:cubicBezTo>
                    <a:pt x="1443" y="1325"/>
                    <a:pt x="1411" y="1210"/>
                    <a:pt x="1394" y="1096"/>
                  </a:cubicBezTo>
                  <a:cubicBezTo>
                    <a:pt x="1309" y="401"/>
                    <a:pt x="1003" y="1"/>
                    <a:pt x="5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20"/>
            <p:cNvSpPr/>
            <p:nvPr/>
          </p:nvSpPr>
          <p:spPr>
            <a:xfrm>
              <a:off x="8162578" y="4366921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922" y="0"/>
                  </a:moveTo>
                  <a:cubicBezTo>
                    <a:pt x="657" y="0"/>
                    <a:pt x="352" y="26"/>
                    <a:pt x="1" y="86"/>
                  </a:cubicBezTo>
                  <a:cubicBezTo>
                    <a:pt x="411" y="135"/>
                    <a:pt x="771" y="414"/>
                    <a:pt x="919" y="791"/>
                  </a:cubicBezTo>
                  <a:cubicBezTo>
                    <a:pt x="1125" y="1306"/>
                    <a:pt x="1482" y="1952"/>
                    <a:pt x="2237" y="1952"/>
                  </a:cubicBezTo>
                  <a:cubicBezTo>
                    <a:pt x="2444" y="1952"/>
                    <a:pt x="2680" y="1904"/>
                    <a:pt x="2951" y="1791"/>
                  </a:cubicBezTo>
                  <a:cubicBezTo>
                    <a:pt x="2771" y="1725"/>
                    <a:pt x="2656" y="1561"/>
                    <a:pt x="2656" y="1365"/>
                  </a:cubicBezTo>
                  <a:cubicBezTo>
                    <a:pt x="2656" y="1081"/>
                    <a:pt x="2619" y="0"/>
                    <a:pt x="9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20"/>
            <p:cNvSpPr/>
            <p:nvPr/>
          </p:nvSpPr>
          <p:spPr>
            <a:xfrm>
              <a:off x="8249263" y="4366040"/>
              <a:ext cx="47096" cy="37272"/>
            </a:xfrm>
            <a:custGeom>
              <a:rect b="b" l="l" r="r" t="t"/>
              <a:pathLst>
                <a:path extrusionOk="0" h="1142" w="1443">
                  <a:moveTo>
                    <a:pt x="968" y="0"/>
                  </a:moveTo>
                  <a:cubicBezTo>
                    <a:pt x="791" y="0"/>
                    <a:pt x="636" y="133"/>
                    <a:pt x="623" y="326"/>
                  </a:cubicBezTo>
                  <a:cubicBezTo>
                    <a:pt x="623" y="489"/>
                    <a:pt x="756" y="595"/>
                    <a:pt x="897" y="595"/>
                  </a:cubicBezTo>
                  <a:cubicBezTo>
                    <a:pt x="955" y="595"/>
                    <a:pt x="1013" y="577"/>
                    <a:pt x="1066" y="539"/>
                  </a:cubicBezTo>
                  <a:cubicBezTo>
                    <a:pt x="1066" y="539"/>
                    <a:pt x="1164" y="359"/>
                    <a:pt x="1066" y="294"/>
                  </a:cubicBezTo>
                  <a:cubicBezTo>
                    <a:pt x="1037" y="277"/>
                    <a:pt x="1010" y="270"/>
                    <a:pt x="987" y="270"/>
                  </a:cubicBezTo>
                  <a:cubicBezTo>
                    <a:pt x="916" y="270"/>
                    <a:pt x="873" y="334"/>
                    <a:pt x="885" y="408"/>
                  </a:cubicBezTo>
                  <a:cubicBezTo>
                    <a:pt x="896" y="440"/>
                    <a:pt x="880" y="455"/>
                    <a:pt x="856" y="455"/>
                  </a:cubicBezTo>
                  <a:cubicBezTo>
                    <a:pt x="805" y="455"/>
                    <a:pt x="716" y="393"/>
                    <a:pt x="738" y="294"/>
                  </a:cubicBezTo>
                  <a:cubicBezTo>
                    <a:pt x="750" y="162"/>
                    <a:pt x="857" y="74"/>
                    <a:pt x="978" y="74"/>
                  </a:cubicBezTo>
                  <a:cubicBezTo>
                    <a:pt x="1023" y="74"/>
                    <a:pt x="1070" y="86"/>
                    <a:pt x="1115" y="113"/>
                  </a:cubicBezTo>
                  <a:cubicBezTo>
                    <a:pt x="1377" y="277"/>
                    <a:pt x="1295" y="851"/>
                    <a:pt x="721" y="900"/>
                  </a:cubicBezTo>
                  <a:cubicBezTo>
                    <a:pt x="707" y="901"/>
                    <a:pt x="693" y="902"/>
                    <a:pt x="680" y="902"/>
                  </a:cubicBezTo>
                  <a:cubicBezTo>
                    <a:pt x="319" y="902"/>
                    <a:pt x="0" y="507"/>
                    <a:pt x="0" y="507"/>
                  </a:cubicBezTo>
                  <a:lnTo>
                    <a:pt x="0" y="507"/>
                  </a:lnTo>
                  <a:cubicBezTo>
                    <a:pt x="0" y="703"/>
                    <a:pt x="82" y="884"/>
                    <a:pt x="213" y="1015"/>
                  </a:cubicBezTo>
                  <a:cubicBezTo>
                    <a:pt x="338" y="1098"/>
                    <a:pt x="482" y="1141"/>
                    <a:pt x="625" y="1141"/>
                  </a:cubicBezTo>
                  <a:cubicBezTo>
                    <a:pt x="708" y="1141"/>
                    <a:pt x="791" y="1127"/>
                    <a:pt x="869" y="1097"/>
                  </a:cubicBezTo>
                  <a:cubicBezTo>
                    <a:pt x="1082" y="1031"/>
                    <a:pt x="1262" y="867"/>
                    <a:pt x="1344" y="671"/>
                  </a:cubicBezTo>
                  <a:cubicBezTo>
                    <a:pt x="1443" y="425"/>
                    <a:pt x="1344" y="146"/>
                    <a:pt x="1115" y="31"/>
                  </a:cubicBezTo>
                  <a:cubicBezTo>
                    <a:pt x="1066" y="10"/>
                    <a:pt x="1016" y="0"/>
                    <a:pt x="9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20"/>
            <p:cNvSpPr/>
            <p:nvPr/>
          </p:nvSpPr>
          <p:spPr>
            <a:xfrm>
              <a:off x="7591226" y="4395251"/>
              <a:ext cx="89916" cy="351114"/>
            </a:xfrm>
            <a:custGeom>
              <a:rect b="b" l="l" r="r" t="t"/>
              <a:pathLst>
                <a:path extrusionOk="0" h="10758" w="2755">
                  <a:moveTo>
                    <a:pt x="1447" y="1"/>
                  </a:moveTo>
                  <a:cubicBezTo>
                    <a:pt x="1116" y="1"/>
                    <a:pt x="776" y="124"/>
                    <a:pt x="509" y="415"/>
                  </a:cubicBezTo>
                  <a:cubicBezTo>
                    <a:pt x="165" y="857"/>
                    <a:pt x="1" y="1415"/>
                    <a:pt x="34" y="1972"/>
                  </a:cubicBezTo>
                  <a:cubicBezTo>
                    <a:pt x="50" y="2496"/>
                    <a:pt x="148" y="3021"/>
                    <a:pt x="345" y="3513"/>
                  </a:cubicBezTo>
                  <a:cubicBezTo>
                    <a:pt x="1181" y="5562"/>
                    <a:pt x="2066" y="7512"/>
                    <a:pt x="1525" y="8955"/>
                  </a:cubicBezTo>
                  <a:cubicBezTo>
                    <a:pt x="1267" y="9696"/>
                    <a:pt x="772" y="10310"/>
                    <a:pt x="117" y="10735"/>
                  </a:cubicBezTo>
                  <a:lnTo>
                    <a:pt x="117" y="10735"/>
                  </a:lnTo>
                  <a:cubicBezTo>
                    <a:pt x="306" y="10623"/>
                    <a:pt x="1109" y="10194"/>
                    <a:pt x="1607" y="8987"/>
                  </a:cubicBezTo>
                  <a:cubicBezTo>
                    <a:pt x="2214" y="7512"/>
                    <a:pt x="1345" y="5463"/>
                    <a:pt x="509" y="3447"/>
                  </a:cubicBezTo>
                  <a:cubicBezTo>
                    <a:pt x="329" y="2972"/>
                    <a:pt x="230" y="2464"/>
                    <a:pt x="198" y="1956"/>
                  </a:cubicBezTo>
                  <a:cubicBezTo>
                    <a:pt x="165" y="1447"/>
                    <a:pt x="312" y="939"/>
                    <a:pt x="607" y="513"/>
                  </a:cubicBezTo>
                  <a:cubicBezTo>
                    <a:pt x="847" y="243"/>
                    <a:pt x="1164" y="127"/>
                    <a:pt x="1474" y="127"/>
                  </a:cubicBezTo>
                  <a:cubicBezTo>
                    <a:pt x="1993" y="127"/>
                    <a:pt x="2492" y="451"/>
                    <a:pt x="2574" y="923"/>
                  </a:cubicBezTo>
                  <a:cubicBezTo>
                    <a:pt x="2682" y="1447"/>
                    <a:pt x="2267" y="1928"/>
                    <a:pt x="1754" y="1928"/>
                  </a:cubicBezTo>
                  <a:cubicBezTo>
                    <a:pt x="1721" y="1928"/>
                    <a:pt x="1689" y="1927"/>
                    <a:pt x="1656" y="1923"/>
                  </a:cubicBezTo>
                  <a:lnTo>
                    <a:pt x="1640" y="1923"/>
                  </a:lnTo>
                  <a:cubicBezTo>
                    <a:pt x="1624" y="1923"/>
                    <a:pt x="1607" y="1923"/>
                    <a:pt x="1591" y="1906"/>
                  </a:cubicBezTo>
                  <a:cubicBezTo>
                    <a:pt x="1509" y="1890"/>
                    <a:pt x="1443" y="1841"/>
                    <a:pt x="1410" y="1775"/>
                  </a:cubicBezTo>
                  <a:cubicBezTo>
                    <a:pt x="1410" y="1775"/>
                    <a:pt x="1378" y="1710"/>
                    <a:pt x="1410" y="1660"/>
                  </a:cubicBezTo>
                  <a:cubicBezTo>
                    <a:pt x="1443" y="1628"/>
                    <a:pt x="1804" y="1660"/>
                    <a:pt x="1820" y="1333"/>
                  </a:cubicBezTo>
                  <a:cubicBezTo>
                    <a:pt x="1831" y="1081"/>
                    <a:pt x="1627" y="917"/>
                    <a:pt x="1418" y="917"/>
                  </a:cubicBezTo>
                  <a:cubicBezTo>
                    <a:pt x="1301" y="917"/>
                    <a:pt x="1182" y="969"/>
                    <a:pt x="1099" y="1087"/>
                  </a:cubicBezTo>
                  <a:cubicBezTo>
                    <a:pt x="902" y="1349"/>
                    <a:pt x="1165" y="1939"/>
                    <a:pt x="1689" y="1972"/>
                  </a:cubicBezTo>
                  <a:lnTo>
                    <a:pt x="1853" y="1972"/>
                  </a:lnTo>
                  <a:cubicBezTo>
                    <a:pt x="2378" y="1923"/>
                    <a:pt x="2755" y="1431"/>
                    <a:pt x="2656" y="906"/>
                  </a:cubicBezTo>
                  <a:cubicBezTo>
                    <a:pt x="2583" y="384"/>
                    <a:pt x="2029" y="1"/>
                    <a:pt x="1447" y="1"/>
                  </a:cubicBezTo>
                  <a:close/>
                  <a:moveTo>
                    <a:pt x="117" y="10735"/>
                  </a:moveTo>
                  <a:lnTo>
                    <a:pt x="117" y="10735"/>
                  </a:lnTo>
                  <a:cubicBezTo>
                    <a:pt x="101" y="10745"/>
                    <a:pt x="89" y="10752"/>
                    <a:pt x="83" y="10758"/>
                  </a:cubicBezTo>
                  <a:cubicBezTo>
                    <a:pt x="94" y="10750"/>
                    <a:pt x="106" y="10743"/>
                    <a:pt x="117" y="1073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20"/>
            <p:cNvSpPr/>
            <p:nvPr/>
          </p:nvSpPr>
          <p:spPr>
            <a:xfrm>
              <a:off x="7617434" y="4074032"/>
              <a:ext cx="79995" cy="178560"/>
            </a:xfrm>
            <a:custGeom>
              <a:rect b="b" l="l" r="r" t="t"/>
              <a:pathLst>
                <a:path extrusionOk="0" h="5471" w="2451">
                  <a:moveTo>
                    <a:pt x="1443" y="0"/>
                  </a:moveTo>
                  <a:cubicBezTo>
                    <a:pt x="1413" y="0"/>
                    <a:pt x="1386" y="5"/>
                    <a:pt x="1361" y="12"/>
                  </a:cubicBezTo>
                  <a:cubicBezTo>
                    <a:pt x="1034" y="127"/>
                    <a:pt x="968" y="389"/>
                    <a:pt x="1116" y="750"/>
                  </a:cubicBezTo>
                  <a:cubicBezTo>
                    <a:pt x="1280" y="1110"/>
                    <a:pt x="1788" y="1160"/>
                    <a:pt x="1657" y="2815"/>
                  </a:cubicBezTo>
                  <a:cubicBezTo>
                    <a:pt x="1525" y="4471"/>
                    <a:pt x="1" y="5471"/>
                    <a:pt x="1" y="5471"/>
                  </a:cubicBezTo>
                  <a:cubicBezTo>
                    <a:pt x="263" y="5421"/>
                    <a:pt x="1837" y="4471"/>
                    <a:pt x="2148" y="2438"/>
                  </a:cubicBezTo>
                  <a:cubicBezTo>
                    <a:pt x="2450" y="565"/>
                    <a:pt x="1792" y="0"/>
                    <a:pt x="144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20"/>
            <p:cNvSpPr/>
            <p:nvPr/>
          </p:nvSpPr>
          <p:spPr>
            <a:xfrm>
              <a:off x="7559665" y="4025859"/>
              <a:ext cx="172848" cy="231563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1" y="1"/>
                    <a:pt x="856" y="88"/>
                    <a:pt x="476" y="374"/>
                  </a:cubicBezTo>
                  <a:cubicBezTo>
                    <a:pt x="165" y="652"/>
                    <a:pt x="1" y="1062"/>
                    <a:pt x="50" y="1472"/>
                  </a:cubicBezTo>
                  <a:cubicBezTo>
                    <a:pt x="122" y="1988"/>
                    <a:pt x="658" y="2417"/>
                    <a:pt x="1263" y="2417"/>
                  </a:cubicBezTo>
                  <a:cubicBezTo>
                    <a:pt x="1349" y="2417"/>
                    <a:pt x="1437" y="2408"/>
                    <a:pt x="1525" y="2390"/>
                  </a:cubicBezTo>
                  <a:cubicBezTo>
                    <a:pt x="1623" y="2357"/>
                    <a:pt x="1738" y="2324"/>
                    <a:pt x="1820" y="2275"/>
                  </a:cubicBezTo>
                  <a:lnTo>
                    <a:pt x="1837" y="2275"/>
                  </a:lnTo>
                  <a:lnTo>
                    <a:pt x="1869" y="2259"/>
                  </a:lnTo>
                  <a:cubicBezTo>
                    <a:pt x="2164" y="2095"/>
                    <a:pt x="2328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8" y="947"/>
                  </a:cubicBezTo>
                  <a:cubicBezTo>
                    <a:pt x="968" y="1144"/>
                    <a:pt x="1066" y="1701"/>
                    <a:pt x="1476" y="1750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4"/>
                  </a:cubicBezTo>
                  <a:cubicBezTo>
                    <a:pt x="1928" y="1285"/>
                    <a:pt x="1955" y="1251"/>
                    <a:pt x="1993" y="1251"/>
                  </a:cubicBezTo>
                  <a:cubicBezTo>
                    <a:pt x="2049" y="1251"/>
                    <a:pt x="2128" y="1330"/>
                    <a:pt x="2148" y="1587"/>
                  </a:cubicBezTo>
                  <a:cubicBezTo>
                    <a:pt x="2164" y="1701"/>
                    <a:pt x="2132" y="1832"/>
                    <a:pt x="2082" y="1947"/>
                  </a:cubicBezTo>
                  <a:cubicBezTo>
                    <a:pt x="1935" y="2168"/>
                    <a:pt x="1695" y="2296"/>
                    <a:pt x="1434" y="2296"/>
                  </a:cubicBezTo>
                  <a:cubicBezTo>
                    <a:pt x="1405" y="2296"/>
                    <a:pt x="1375" y="2295"/>
                    <a:pt x="1345" y="2291"/>
                  </a:cubicBezTo>
                  <a:cubicBezTo>
                    <a:pt x="1334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4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8" y="1947"/>
                    <a:pt x="4836" y="4242"/>
                    <a:pt x="4328" y="5389"/>
                  </a:cubicBezTo>
                  <a:cubicBezTo>
                    <a:pt x="4067" y="6074"/>
                    <a:pt x="3611" y="6662"/>
                    <a:pt x="3025" y="7088"/>
                  </a:cubicBezTo>
                  <a:lnTo>
                    <a:pt x="3025" y="7088"/>
                  </a:lnTo>
                  <a:cubicBezTo>
                    <a:pt x="3115" y="7032"/>
                    <a:pt x="3862" y="6596"/>
                    <a:pt x="4410" y="5439"/>
                  </a:cubicBezTo>
                  <a:cubicBezTo>
                    <a:pt x="4951" y="4291"/>
                    <a:pt x="5295" y="1898"/>
                    <a:pt x="3459" y="538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  <a:moveTo>
                    <a:pt x="3025" y="7088"/>
                  </a:moveTo>
                  <a:cubicBezTo>
                    <a:pt x="3019" y="7092"/>
                    <a:pt x="3016" y="7094"/>
                    <a:pt x="3017" y="7094"/>
                  </a:cubicBezTo>
                  <a:cubicBezTo>
                    <a:pt x="3020" y="7092"/>
                    <a:pt x="3023" y="7090"/>
                    <a:pt x="3025" y="708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20"/>
            <p:cNvSpPr/>
            <p:nvPr/>
          </p:nvSpPr>
          <p:spPr>
            <a:xfrm>
              <a:off x="7599255" y="3845439"/>
              <a:ext cx="170172" cy="268052"/>
            </a:xfrm>
            <a:custGeom>
              <a:rect b="b" l="l" r="r" t="t"/>
              <a:pathLst>
                <a:path extrusionOk="0" h="8213" w="5214">
                  <a:moveTo>
                    <a:pt x="1099" y="1"/>
                  </a:moveTo>
                  <a:cubicBezTo>
                    <a:pt x="1" y="2853"/>
                    <a:pt x="1279" y="4377"/>
                    <a:pt x="2541" y="5623"/>
                  </a:cubicBezTo>
                  <a:cubicBezTo>
                    <a:pt x="3803" y="6852"/>
                    <a:pt x="3754" y="8213"/>
                    <a:pt x="3754" y="8213"/>
                  </a:cubicBezTo>
                  <a:cubicBezTo>
                    <a:pt x="4656" y="7278"/>
                    <a:pt x="3590" y="5590"/>
                    <a:pt x="4459" y="4246"/>
                  </a:cubicBezTo>
                  <a:cubicBezTo>
                    <a:pt x="5213" y="3099"/>
                    <a:pt x="4246" y="2574"/>
                    <a:pt x="4246" y="2574"/>
                  </a:cubicBezTo>
                  <a:cubicBezTo>
                    <a:pt x="3836" y="3164"/>
                    <a:pt x="3377" y="3000"/>
                    <a:pt x="3017" y="3738"/>
                  </a:cubicBezTo>
                  <a:cubicBezTo>
                    <a:pt x="2656" y="4476"/>
                    <a:pt x="3279" y="5803"/>
                    <a:pt x="3279" y="5803"/>
                  </a:cubicBezTo>
                  <a:cubicBezTo>
                    <a:pt x="2066" y="4935"/>
                    <a:pt x="2312" y="4164"/>
                    <a:pt x="2656" y="3754"/>
                  </a:cubicBezTo>
                  <a:cubicBezTo>
                    <a:pt x="3000" y="3361"/>
                    <a:pt x="2525" y="3017"/>
                    <a:pt x="2541" y="2787"/>
                  </a:cubicBezTo>
                  <a:cubicBezTo>
                    <a:pt x="2558" y="2640"/>
                    <a:pt x="2591" y="2509"/>
                    <a:pt x="2640" y="2378"/>
                  </a:cubicBezTo>
                  <a:cubicBezTo>
                    <a:pt x="2640" y="2378"/>
                    <a:pt x="2565" y="2323"/>
                    <a:pt x="2427" y="2323"/>
                  </a:cubicBezTo>
                  <a:cubicBezTo>
                    <a:pt x="2315" y="2323"/>
                    <a:pt x="2159" y="2359"/>
                    <a:pt x="1968" y="2492"/>
                  </a:cubicBezTo>
                  <a:cubicBezTo>
                    <a:pt x="1230" y="2984"/>
                    <a:pt x="1525" y="4082"/>
                    <a:pt x="1525" y="4082"/>
                  </a:cubicBezTo>
                  <a:cubicBezTo>
                    <a:pt x="1001" y="3345"/>
                    <a:pt x="1181" y="2591"/>
                    <a:pt x="1771" y="2066"/>
                  </a:cubicBezTo>
                  <a:cubicBezTo>
                    <a:pt x="2377" y="1542"/>
                    <a:pt x="1804" y="1066"/>
                    <a:pt x="1410" y="853"/>
                  </a:cubicBezTo>
                  <a:cubicBezTo>
                    <a:pt x="1017" y="624"/>
                    <a:pt x="1099" y="1"/>
                    <a:pt x="1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20"/>
            <p:cNvSpPr/>
            <p:nvPr/>
          </p:nvSpPr>
          <p:spPr>
            <a:xfrm>
              <a:off x="7520631" y="3812279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459" y="1"/>
                  </a:moveTo>
                  <a:cubicBezTo>
                    <a:pt x="459" y="17"/>
                    <a:pt x="0" y="2017"/>
                    <a:pt x="3033" y="4525"/>
                  </a:cubicBezTo>
                  <a:cubicBezTo>
                    <a:pt x="3033" y="4525"/>
                    <a:pt x="2475" y="3852"/>
                    <a:pt x="2738" y="3098"/>
                  </a:cubicBezTo>
                  <a:cubicBezTo>
                    <a:pt x="3000" y="2344"/>
                    <a:pt x="2688" y="2066"/>
                    <a:pt x="2442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1" y="1253"/>
                    <a:pt x="2318" y="1253"/>
                  </a:cubicBezTo>
                  <a:cubicBezTo>
                    <a:pt x="2153" y="1253"/>
                    <a:pt x="1863" y="1321"/>
                    <a:pt x="1934" y="1820"/>
                  </a:cubicBezTo>
                  <a:cubicBezTo>
                    <a:pt x="2033" y="2508"/>
                    <a:pt x="2082" y="2623"/>
                    <a:pt x="1852" y="2640"/>
                  </a:cubicBezTo>
                  <a:cubicBezTo>
                    <a:pt x="1847" y="2640"/>
                    <a:pt x="1843" y="2640"/>
                    <a:pt x="1838" y="2640"/>
                  </a:cubicBezTo>
                  <a:cubicBezTo>
                    <a:pt x="1642" y="2640"/>
                    <a:pt x="1706" y="2307"/>
                    <a:pt x="1754" y="2115"/>
                  </a:cubicBezTo>
                  <a:cubicBezTo>
                    <a:pt x="1820" y="1935"/>
                    <a:pt x="2065" y="1099"/>
                    <a:pt x="1410" y="820"/>
                  </a:cubicBezTo>
                  <a:cubicBezTo>
                    <a:pt x="754" y="541"/>
                    <a:pt x="492" y="279"/>
                    <a:pt x="45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20"/>
            <p:cNvSpPr/>
            <p:nvPr/>
          </p:nvSpPr>
          <p:spPr>
            <a:xfrm>
              <a:off x="7698766" y="4092603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722" y="1"/>
                  </a:moveTo>
                  <a:lnTo>
                    <a:pt x="1722" y="1"/>
                  </a:lnTo>
                  <a:cubicBezTo>
                    <a:pt x="771" y="492"/>
                    <a:pt x="1050" y="1181"/>
                    <a:pt x="951" y="2476"/>
                  </a:cubicBezTo>
                  <a:cubicBezTo>
                    <a:pt x="853" y="3754"/>
                    <a:pt x="0" y="4262"/>
                    <a:pt x="0" y="4262"/>
                  </a:cubicBezTo>
                  <a:cubicBezTo>
                    <a:pt x="3590" y="2426"/>
                    <a:pt x="2279" y="755"/>
                    <a:pt x="1935" y="509"/>
                  </a:cubicBezTo>
                  <a:cubicBezTo>
                    <a:pt x="1590" y="263"/>
                    <a:pt x="1722" y="1"/>
                    <a:pt x="172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20"/>
            <p:cNvSpPr/>
            <p:nvPr/>
          </p:nvSpPr>
          <p:spPr>
            <a:xfrm>
              <a:off x="7701443" y="4178505"/>
              <a:ext cx="256824" cy="189363"/>
            </a:xfrm>
            <a:custGeom>
              <a:rect b="b" l="l" r="r" t="t"/>
              <a:pathLst>
                <a:path extrusionOk="0" h="5802" w="7869">
                  <a:moveTo>
                    <a:pt x="3218" y="1"/>
                  </a:moveTo>
                  <a:cubicBezTo>
                    <a:pt x="2833" y="1"/>
                    <a:pt x="2408" y="335"/>
                    <a:pt x="2000" y="958"/>
                  </a:cubicBezTo>
                  <a:cubicBezTo>
                    <a:pt x="1459" y="1794"/>
                    <a:pt x="0" y="1925"/>
                    <a:pt x="0" y="1925"/>
                  </a:cubicBezTo>
                  <a:cubicBezTo>
                    <a:pt x="2377" y="1974"/>
                    <a:pt x="3016" y="2597"/>
                    <a:pt x="3656" y="3351"/>
                  </a:cubicBezTo>
                  <a:cubicBezTo>
                    <a:pt x="4295" y="4105"/>
                    <a:pt x="4475" y="5335"/>
                    <a:pt x="6000" y="5712"/>
                  </a:cubicBezTo>
                  <a:cubicBezTo>
                    <a:pt x="6253" y="5775"/>
                    <a:pt x="6474" y="5801"/>
                    <a:pt x="6666" y="5801"/>
                  </a:cubicBezTo>
                  <a:cubicBezTo>
                    <a:pt x="7618" y="5801"/>
                    <a:pt x="7868" y="5155"/>
                    <a:pt x="7868" y="5154"/>
                  </a:cubicBezTo>
                  <a:lnTo>
                    <a:pt x="7868" y="5154"/>
                  </a:lnTo>
                  <a:cubicBezTo>
                    <a:pt x="7782" y="5212"/>
                    <a:pt x="7702" y="5241"/>
                    <a:pt x="7631" y="5241"/>
                  </a:cubicBezTo>
                  <a:cubicBezTo>
                    <a:pt x="7380" y="5241"/>
                    <a:pt x="7236" y="4876"/>
                    <a:pt x="7262" y="4122"/>
                  </a:cubicBezTo>
                  <a:cubicBezTo>
                    <a:pt x="7278" y="3155"/>
                    <a:pt x="6393" y="2876"/>
                    <a:pt x="5278" y="2712"/>
                  </a:cubicBezTo>
                  <a:cubicBezTo>
                    <a:pt x="4164" y="2532"/>
                    <a:pt x="3230" y="2466"/>
                    <a:pt x="3131" y="2089"/>
                  </a:cubicBezTo>
                  <a:cubicBezTo>
                    <a:pt x="3016" y="1729"/>
                    <a:pt x="3508" y="1581"/>
                    <a:pt x="4180" y="1384"/>
                  </a:cubicBezTo>
                  <a:cubicBezTo>
                    <a:pt x="4869" y="1171"/>
                    <a:pt x="4557" y="549"/>
                    <a:pt x="4557" y="548"/>
                  </a:cubicBezTo>
                  <a:lnTo>
                    <a:pt x="4557" y="548"/>
                  </a:lnTo>
                  <a:cubicBezTo>
                    <a:pt x="4506" y="589"/>
                    <a:pt x="4454" y="607"/>
                    <a:pt x="4399" y="607"/>
                  </a:cubicBezTo>
                  <a:cubicBezTo>
                    <a:pt x="4212" y="607"/>
                    <a:pt x="3991" y="393"/>
                    <a:pt x="3623" y="139"/>
                  </a:cubicBezTo>
                  <a:cubicBezTo>
                    <a:pt x="3495" y="46"/>
                    <a:pt x="3359" y="1"/>
                    <a:pt x="32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20"/>
            <p:cNvSpPr/>
            <p:nvPr/>
          </p:nvSpPr>
          <p:spPr>
            <a:xfrm>
              <a:off x="7576800" y="4255693"/>
              <a:ext cx="250917" cy="203397"/>
            </a:xfrm>
            <a:custGeom>
              <a:rect b="b" l="l" r="r" t="t"/>
              <a:pathLst>
                <a:path extrusionOk="0" h="6232" w="7688">
                  <a:moveTo>
                    <a:pt x="4322" y="0"/>
                  </a:moveTo>
                  <a:cubicBezTo>
                    <a:pt x="2726" y="0"/>
                    <a:pt x="1374" y="1109"/>
                    <a:pt x="672" y="2527"/>
                  </a:cubicBezTo>
                  <a:cubicBezTo>
                    <a:pt x="164" y="3625"/>
                    <a:pt x="0" y="4871"/>
                    <a:pt x="246" y="6051"/>
                  </a:cubicBezTo>
                  <a:lnTo>
                    <a:pt x="246" y="6084"/>
                  </a:lnTo>
                  <a:lnTo>
                    <a:pt x="279" y="6232"/>
                  </a:lnTo>
                  <a:cubicBezTo>
                    <a:pt x="263" y="6084"/>
                    <a:pt x="246" y="5936"/>
                    <a:pt x="246" y="5773"/>
                  </a:cubicBezTo>
                  <a:cubicBezTo>
                    <a:pt x="246" y="4904"/>
                    <a:pt x="426" y="4052"/>
                    <a:pt x="754" y="3248"/>
                  </a:cubicBezTo>
                  <a:cubicBezTo>
                    <a:pt x="1148" y="2248"/>
                    <a:pt x="1885" y="1429"/>
                    <a:pt x="2820" y="904"/>
                  </a:cubicBezTo>
                  <a:cubicBezTo>
                    <a:pt x="3368" y="590"/>
                    <a:pt x="4084" y="339"/>
                    <a:pt x="4791" y="339"/>
                  </a:cubicBezTo>
                  <a:cubicBezTo>
                    <a:pt x="5374" y="339"/>
                    <a:pt x="5952" y="509"/>
                    <a:pt x="6426" y="954"/>
                  </a:cubicBezTo>
                  <a:cubicBezTo>
                    <a:pt x="7491" y="1871"/>
                    <a:pt x="7147" y="3789"/>
                    <a:pt x="5950" y="4084"/>
                  </a:cubicBezTo>
                  <a:cubicBezTo>
                    <a:pt x="5816" y="4120"/>
                    <a:pt x="5676" y="4137"/>
                    <a:pt x="5538" y="4137"/>
                  </a:cubicBezTo>
                  <a:cubicBezTo>
                    <a:pt x="5103" y="4137"/>
                    <a:pt x="4679" y="3965"/>
                    <a:pt x="4442" y="3642"/>
                  </a:cubicBezTo>
                  <a:cubicBezTo>
                    <a:pt x="4164" y="3232"/>
                    <a:pt x="4147" y="2691"/>
                    <a:pt x="4426" y="2281"/>
                  </a:cubicBezTo>
                  <a:cubicBezTo>
                    <a:pt x="4604" y="2003"/>
                    <a:pt x="4911" y="1845"/>
                    <a:pt x="5229" y="1845"/>
                  </a:cubicBezTo>
                  <a:cubicBezTo>
                    <a:pt x="5378" y="1845"/>
                    <a:pt x="5530" y="1880"/>
                    <a:pt x="5672" y="1953"/>
                  </a:cubicBezTo>
                  <a:cubicBezTo>
                    <a:pt x="5852" y="2035"/>
                    <a:pt x="5967" y="2216"/>
                    <a:pt x="5967" y="2412"/>
                  </a:cubicBezTo>
                  <a:cubicBezTo>
                    <a:pt x="5967" y="2412"/>
                    <a:pt x="5952" y="2545"/>
                    <a:pt x="5867" y="2545"/>
                  </a:cubicBezTo>
                  <a:cubicBezTo>
                    <a:pt x="5862" y="2545"/>
                    <a:pt x="5857" y="2544"/>
                    <a:pt x="5852" y="2544"/>
                  </a:cubicBezTo>
                  <a:cubicBezTo>
                    <a:pt x="5770" y="2544"/>
                    <a:pt x="5786" y="2380"/>
                    <a:pt x="5524" y="2314"/>
                  </a:cubicBezTo>
                  <a:cubicBezTo>
                    <a:pt x="5495" y="2307"/>
                    <a:pt x="5465" y="2304"/>
                    <a:pt x="5437" y="2304"/>
                  </a:cubicBezTo>
                  <a:cubicBezTo>
                    <a:pt x="5180" y="2304"/>
                    <a:pt x="4975" y="2557"/>
                    <a:pt x="5049" y="2822"/>
                  </a:cubicBezTo>
                  <a:cubicBezTo>
                    <a:pt x="5080" y="2989"/>
                    <a:pt x="5316" y="3122"/>
                    <a:pt x="5559" y="3122"/>
                  </a:cubicBezTo>
                  <a:cubicBezTo>
                    <a:pt x="5699" y="3122"/>
                    <a:pt x="5842" y="3078"/>
                    <a:pt x="5950" y="2970"/>
                  </a:cubicBezTo>
                  <a:cubicBezTo>
                    <a:pt x="6016" y="2904"/>
                    <a:pt x="6065" y="2822"/>
                    <a:pt x="6081" y="2724"/>
                  </a:cubicBezTo>
                  <a:cubicBezTo>
                    <a:pt x="6180" y="2412"/>
                    <a:pt x="6049" y="2068"/>
                    <a:pt x="5770" y="1904"/>
                  </a:cubicBezTo>
                  <a:cubicBezTo>
                    <a:pt x="5602" y="1806"/>
                    <a:pt x="5417" y="1759"/>
                    <a:pt x="5232" y="1759"/>
                  </a:cubicBezTo>
                  <a:cubicBezTo>
                    <a:pt x="4892" y="1759"/>
                    <a:pt x="4556" y="1918"/>
                    <a:pt x="4344" y="2216"/>
                  </a:cubicBezTo>
                  <a:cubicBezTo>
                    <a:pt x="4033" y="2658"/>
                    <a:pt x="4033" y="3248"/>
                    <a:pt x="4344" y="3691"/>
                  </a:cubicBezTo>
                  <a:cubicBezTo>
                    <a:pt x="4613" y="4062"/>
                    <a:pt x="5092" y="4263"/>
                    <a:pt x="5578" y="4263"/>
                  </a:cubicBezTo>
                  <a:cubicBezTo>
                    <a:pt x="5714" y="4263"/>
                    <a:pt x="5850" y="4248"/>
                    <a:pt x="5983" y="4215"/>
                  </a:cubicBezTo>
                  <a:cubicBezTo>
                    <a:pt x="7344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90" y="167"/>
                    <a:pt x="5032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20"/>
            <p:cNvSpPr/>
            <p:nvPr/>
          </p:nvSpPr>
          <p:spPr>
            <a:xfrm>
              <a:off x="7589627" y="4318552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2307" y="1"/>
                  </a:moveTo>
                  <a:cubicBezTo>
                    <a:pt x="2110" y="1"/>
                    <a:pt x="1861" y="69"/>
                    <a:pt x="1574" y="241"/>
                  </a:cubicBezTo>
                  <a:cubicBezTo>
                    <a:pt x="312" y="1011"/>
                    <a:pt x="1" y="3273"/>
                    <a:pt x="1" y="3273"/>
                  </a:cubicBezTo>
                  <a:cubicBezTo>
                    <a:pt x="1" y="3273"/>
                    <a:pt x="689" y="1175"/>
                    <a:pt x="1951" y="962"/>
                  </a:cubicBezTo>
                  <a:cubicBezTo>
                    <a:pt x="3040" y="784"/>
                    <a:pt x="2975" y="1"/>
                    <a:pt x="23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20"/>
            <p:cNvSpPr/>
            <p:nvPr/>
          </p:nvSpPr>
          <p:spPr>
            <a:xfrm>
              <a:off x="7717500" y="4310328"/>
              <a:ext cx="170139" cy="147489"/>
            </a:xfrm>
            <a:custGeom>
              <a:rect b="b" l="l" r="r" t="t"/>
              <a:pathLst>
                <a:path extrusionOk="0" h="4519" w="5213">
                  <a:moveTo>
                    <a:pt x="3033" y="1"/>
                  </a:moveTo>
                  <a:cubicBezTo>
                    <a:pt x="3033" y="1"/>
                    <a:pt x="3360" y="706"/>
                    <a:pt x="3016" y="1771"/>
                  </a:cubicBezTo>
                  <a:cubicBezTo>
                    <a:pt x="2688" y="2853"/>
                    <a:pt x="1836" y="3066"/>
                    <a:pt x="1197" y="3131"/>
                  </a:cubicBezTo>
                  <a:cubicBezTo>
                    <a:pt x="574" y="3197"/>
                    <a:pt x="131" y="3476"/>
                    <a:pt x="0" y="4344"/>
                  </a:cubicBezTo>
                  <a:cubicBezTo>
                    <a:pt x="138" y="4246"/>
                    <a:pt x="306" y="4195"/>
                    <a:pt x="479" y="4195"/>
                  </a:cubicBezTo>
                  <a:cubicBezTo>
                    <a:pt x="593" y="4195"/>
                    <a:pt x="709" y="4217"/>
                    <a:pt x="820" y="4262"/>
                  </a:cubicBezTo>
                  <a:cubicBezTo>
                    <a:pt x="1055" y="4380"/>
                    <a:pt x="1446" y="4518"/>
                    <a:pt x="1840" y="4518"/>
                  </a:cubicBezTo>
                  <a:cubicBezTo>
                    <a:pt x="2159" y="4518"/>
                    <a:pt x="2479" y="4428"/>
                    <a:pt x="2721" y="4164"/>
                  </a:cubicBezTo>
                  <a:cubicBezTo>
                    <a:pt x="3262" y="3574"/>
                    <a:pt x="3164" y="2968"/>
                    <a:pt x="3131" y="2673"/>
                  </a:cubicBezTo>
                  <a:cubicBezTo>
                    <a:pt x="3115" y="2398"/>
                    <a:pt x="3067" y="1853"/>
                    <a:pt x="3348" y="1853"/>
                  </a:cubicBezTo>
                  <a:cubicBezTo>
                    <a:pt x="3352" y="1853"/>
                    <a:pt x="3356" y="1853"/>
                    <a:pt x="3360" y="1853"/>
                  </a:cubicBezTo>
                  <a:cubicBezTo>
                    <a:pt x="3360" y="1853"/>
                    <a:pt x="3364" y="1852"/>
                    <a:pt x="3369" y="1852"/>
                  </a:cubicBezTo>
                  <a:cubicBezTo>
                    <a:pt x="3409" y="1852"/>
                    <a:pt x="3573" y="1878"/>
                    <a:pt x="3573" y="2296"/>
                  </a:cubicBezTo>
                  <a:cubicBezTo>
                    <a:pt x="3557" y="2754"/>
                    <a:pt x="3541" y="3050"/>
                    <a:pt x="4164" y="3230"/>
                  </a:cubicBezTo>
                  <a:cubicBezTo>
                    <a:pt x="4491" y="3328"/>
                    <a:pt x="4819" y="3492"/>
                    <a:pt x="5081" y="3722"/>
                  </a:cubicBezTo>
                  <a:cubicBezTo>
                    <a:pt x="4967" y="3508"/>
                    <a:pt x="4950" y="3263"/>
                    <a:pt x="5000" y="3033"/>
                  </a:cubicBezTo>
                  <a:cubicBezTo>
                    <a:pt x="5131" y="2705"/>
                    <a:pt x="5213" y="2099"/>
                    <a:pt x="4655" y="1705"/>
                  </a:cubicBezTo>
                  <a:cubicBezTo>
                    <a:pt x="4082" y="1312"/>
                    <a:pt x="3524" y="1066"/>
                    <a:pt x="3393" y="673"/>
                  </a:cubicBezTo>
                  <a:cubicBezTo>
                    <a:pt x="3311" y="443"/>
                    <a:pt x="3196" y="214"/>
                    <a:pt x="30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20"/>
            <p:cNvSpPr/>
            <p:nvPr/>
          </p:nvSpPr>
          <p:spPr>
            <a:xfrm>
              <a:off x="7819133" y="4409317"/>
              <a:ext cx="41776" cy="65275"/>
            </a:xfrm>
            <a:custGeom>
              <a:rect b="b" l="l" r="r" t="t"/>
              <a:pathLst>
                <a:path extrusionOk="0" h="2000" w="1280">
                  <a:moveTo>
                    <a:pt x="328" y="0"/>
                  </a:moveTo>
                  <a:cubicBezTo>
                    <a:pt x="328" y="0"/>
                    <a:pt x="328" y="0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0"/>
                    <a:pt x="328" y="0"/>
                  </a:cubicBezTo>
                  <a:close/>
                  <a:moveTo>
                    <a:pt x="328" y="1"/>
                  </a:moveTo>
                  <a:lnTo>
                    <a:pt x="328" y="1"/>
                  </a:lnTo>
                  <a:cubicBezTo>
                    <a:pt x="345" y="197"/>
                    <a:pt x="328" y="394"/>
                    <a:pt x="263" y="574"/>
                  </a:cubicBezTo>
                  <a:cubicBezTo>
                    <a:pt x="181" y="836"/>
                    <a:pt x="1" y="1246"/>
                    <a:pt x="459" y="1541"/>
                  </a:cubicBezTo>
                  <a:cubicBezTo>
                    <a:pt x="476" y="1541"/>
                    <a:pt x="476" y="1557"/>
                    <a:pt x="492" y="1557"/>
                  </a:cubicBezTo>
                  <a:cubicBezTo>
                    <a:pt x="1017" y="1852"/>
                    <a:pt x="1017" y="2000"/>
                    <a:pt x="1017" y="2000"/>
                  </a:cubicBezTo>
                  <a:cubicBezTo>
                    <a:pt x="1017" y="2000"/>
                    <a:pt x="1050" y="1770"/>
                    <a:pt x="1099" y="1541"/>
                  </a:cubicBezTo>
                  <a:cubicBezTo>
                    <a:pt x="1115" y="1459"/>
                    <a:pt x="1148" y="1377"/>
                    <a:pt x="1164" y="1295"/>
                  </a:cubicBezTo>
                  <a:cubicBezTo>
                    <a:pt x="1279" y="934"/>
                    <a:pt x="1115" y="525"/>
                    <a:pt x="771" y="361"/>
                  </a:cubicBezTo>
                  <a:cubicBezTo>
                    <a:pt x="353" y="113"/>
                    <a:pt x="330" y="12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20"/>
            <p:cNvSpPr/>
            <p:nvPr/>
          </p:nvSpPr>
          <p:spPr>
            <a:xfrm>
              <a:off x="7820733" y="4128113"/>
              <a:ext cx="225786" cy="159304"/>
            </a:xfrm>
            <a:custGeom>
              <a:rect b="b" l="l" r="r" t="t"/>
              <a:pathLst>
                <a:path extrusionOk="0" h="4881" w="6918">
                  <a:moveTo>
                    <a:pt x="1941" y="0"/>
                  </a:moveTo>
                  <a:cubicBezTo>
                    <a:pt x="1055" y="0"/>
                    <a:pt x="588" y="822"/>
                    <a:pt x="706" y="1371"/>
                  </a:cubicBezTo>
                  <a:cubicBezTo>
                    <a:pt x="825" y="1984"/>
                    <a:pt x="1434" y="2011"/>
                    <a:pt x="1542" y="2011"/>
                  </a:cubicBezTo>
                  <a:cubicBezTo>
                    <a:pt x="1552" y="2011"/>
                    <a:pt x="1558" y="2010"/>
                    <a:pt x="1558" y="2010"/>
                  </a:cubicBezTo>
                  <a:cubicBezTo>
                    <a:pt x="1296" y="1896"/>
                    <a:pt x="1181" y="1584"/>
                    <a:pt x="1312" y="1338"/>
                  </a:cubicBezTo>
                  <a:cubicBezTo>
                    <a:pt x="1357" y="1266"/>
                    <a:pt x="1403" y="1239"/>
                    <a:pt x="1453" y="1239"/>
                  </a:cubicBezTo>
                  <a:cubicBezTo>
                    <a:pt x="1549" y="1239"/>
                    <a:pt x="1658" y="1339"/>
                    <a:pt x="1787" y="1404"/>
                  </a:cubicBezTo>
                  <a:cubicBezTo>
                    <a:pt x="1831" y="1427"/>
                    <a:pt x="1872" y="1438"/>
                    <a:pt x="1909" y="1438"/>
                  </a:cubicBezTo>
                  <a:cubicBezTo>
                    <a:pt x="2056" y="1438"/>
                    <a:pt x="2158" y="1279"/>
                    <a:pt x="2197" y="1109"/>
                  </a:cubicBezTo>
                  <a:cubicBezTo>
                    <a:pt x="2237" y="968"/>
                    <a:pt x="2346" y="827"/>
                    <a:pt x="2534" y="827"/>
                  </a:cubicBezTo>
                  <a:cubicBezTo>
                    <a:pt x="2652" y="827"/>
                    <a:pt x="2801" y="882"/>
                    <a:pt x="2984" y="1027"/>
                  </a:cubicBezTo>
                  <a:cubicBezTo>
                    <a:pt x="3476" y="1404"/>
                    <a:pt x="3164" y="2142"/>
                    <a:pt x="3164" y="2142"/>
                  </a:cubicBezTo>
                  <a:cubicBezTo>
                    <a:pt x="3164" y="2142"/>
                    <a:pt x="3164" y="1535"/>
                    <a:pt x="2738" y="1470"/>
                  </a:cubicBezTo>
                  <a:cubicBezTo>
                    <a:pt x="2694" y="1457"/>
                    <a:pt x="2650" y="1451"/>
                    <a:pt x="2607" y="1451"/>
                  </a:cubicBezTo>
                  <a:cubicBezTo>
                    <a:pt x="2425" y="1451"/>
                    <a:pt x="2260" y="1556"/>
                    <a:pt x="2181" y="1715"/>
                  </a:cubicBezTo>
                  <a:cubicBezTo>
                    <a:pt x="2443" y="1715"/>
                    <a:pt x="2459" y="2092"/>
                    <a:pt x="2312" y="2306"/>
                  </a:cubicBezTo>
                  <a:cubicBezTo>
                    <a:pt x="2164" y="2502"/>
                    <a:pt x="2214" y="2650"/>
                    <a:pt x="2361" y="2732"/>
                  </a:cubicBezTo>
                  <a:cubicBezTo>
                    <a:pt x="2492" y="2814"/>
                    <a:pt x="2705" y="2814"/>
                    <a:pt x="2525" y="3191"/>
                  </a:cubicBezTo>
                  <a:cubicBezTo>
                    <a:pt x="2374" y="3537"/>
                    <a:pt x="1752" y="3551"/>
                    <a:pt x="1653" y="3551"/>
                  </a:cubicBezTo>
                  <a:cubicBezTo>
                    <a:pt x="1644" y="3551"/>
                    <a:pt x="1640" y="3551"/>
                    <a:pt x="1640" y="3551"/>
                  </a:cubicBezTo>
                  <a:cubicBezTo>
                    <a:pt x="1787" y="3355"/>
                    <a:pt x="1755" y="3060"/>
                    <a:pt x="1558" y="2896"/>
                  </a:cubicBezTo>
                  <a:lnTo>
                    <a:pt x="1558" y="2896"/>
                  </a:lnTo>
                  <a:cubicBezTo>
                    <a:pt x="1574" y="3060"/>
                    <a:pt x="1460" y="3223"/>
                    <a:pt x="1279" y="3273"/>
                  </a:cubicBezTo>
                  <a:cubicBezTo>
                    <a:pt x="1001" y="3371"/>
                    <a:pt x="1017" y="3273"/>
                    <a:pt x="738" y="3502"/>
                  </a:cubicBezTo>
                  <a:cubicBezTo>
                    <a:pt x="607" y="3617"/>
                    <a:pt x="423" y="3646"/>
                    <a:pt x="271" y="3646"/>
                  </a:cubicBezTo>
                  <a:cubicBezTo>
                    <a:pt x="120" y="3646"/>
                    <a:pt x="1" y="3617"/>
                    <a:pt x="1" y="3617"/>
                  </a:cubicBezTo>
                  <a:lnTo>
                    <a:pt x="1" y="3617"/>
                  </a:lnTo>
                  <a:cubicBezTo>
                    <a:pt x="181" y="3715"/>
                    <a:pt x="378" y="3781"/>
                    <a:pt x="574" y="3797"/>
                  </a:cubicBezTo>
                  <a:cubicBezTo>
                    <a:pt x="1017" y="3830"/>
                    <a:pt x="1460" y="3895"/>
                    <a:pt x="1886" y="3994"/>
                  </a:cubicBezTo>
                  <a:cubicBezTo>
                    <a:pt x="3066" y="4354"/>
                    <a:pt x="3787" y="4846"/>
                    <a:pt x="4689" y="4879"/>
                  </a:cubicBezTo>
                  <a:cubicBezTo>
                    <a:pt x="4720" y="4880"/>
                    <a:pt x="4752" y="4881"/>
                    <a:pt x="4784" y="4881"/>
                  </a:cubicBezTo>
                  <a:cubicBezTo>
                    <a:pt x="5196" y="4881"/>
                    <a:pt x="5618" y="4782"/>
                    <a:pt x="5984" y="4584"/>
                  </a:cubicBezTo>
                  <a:cubicBezTo>
                    <a:pt x="6770" y="4109"/>
                    <a:pt x="6918" y="2945"/>
                    <a:pt x="6459" y="2355"/>
                  </a:cubicBezTo>
                  <a:cubicBezTo>
                    <a:pt x="6228" y="2016"/>
                    <a:pt x="5864" y="1861"/>
                    <a:pt x="5524" y="1861"/>
                  </a:cubicBezTo>
                  <a:cubicBezTo>
                    <a:pt x="5188" y="1861"/>
                    <a:pt x="4876" y="2012"/>
                    <a:pt x="4738" y="2289"/>
                  </a:cubicBezTo>
                  <a:cubicBezTo>
                    <a:pt x="4492" y="2617"/>
                    <a:pt x="4525" y="3092"/>
                    <a:pt x="4820" y="3371"/>
                  </a:cubicBezTo>
                  <a:lnTo>
                    <a:pt x="4836" y="3387"/>
                  </a:lnTo>
                  <a:cubicBezTo>
                    <a:pt x="4853" y="3404"/>
                    <a:pt x="4869" y="3420"/>
                    <a:pt x="4902" y="3437"/>
                  </a:cubicBezTo>
                  <a:cubicBezTo>
                    <a:pt x="4918" y="3437"/>
                    <a:pt x="4918" y="3453"/>
                    <a:pt x="4934" y="3453"/>
                  </a:cubicBezTo>
                  <a:cubicBezTo>
                    <a:pt x="5037" y="3512"/>
                    <a:pt x="5165" y="3543"/>
                    <a:pt x="5290" y="3543"/>
                  </a:cubicBezTo>
                  <a:cubicBezTo>
                    <a:pt x="5542" y="3543"/>
                    <a:pt x="5781" y="3416"/>
                    <a:pt x="5770" y="3141"/>
                  </a:cubicBezTo>
                  <a:cubicBezTo>
                    <a:pt x="5784" y="2945"/>
                    <a:pt x="5623" y="2860"/>
                    <a:pt x="5445" y="2860"/>
                  </a:cubicBezTo>
                  <a:cubicBezTo>
                    <a:pt x="5191" y="2860"/>
                    <a:pt x="4901" y="3030"/>
                    <a:pt x="5016" y="3289"/>
                  </a:cubicBezTo>
                  <a:cubicBezTo>
                    <a:pt x="5024" y="3312"/>
                    <a:pt x="5025" y="3335"/>
                    <a:pt x="5002" y="3335"/>
                  </a:cubicBezTo>
                  <a:cubicBezTo>
                    <a:pt x="4975" y="3335"/>
                    <a:pt x="4918" y="3304"/>
                    <a:pt x="4803" y="3207"/>
                  </a:cubicBezTo>
                  <a:cubicBezTo>
                    <a:pt x="4689" y="3109"/>
                    <a:pt x="4623" y="2961"/>
                    <a:pt x="4623" y="2797"/>
                  </a:cubicBezTo>
                  <a:cubicBezTo>
                    <a:pt x="4623" y="2617"/>
                    <a:pt x="4689" y="2453"/>
                    <a:pt x="4803" y="2322"/>
                  </a:cubicBezTo>
                  <a:cubicBezTo>
                    <a:pt x="4930" y="2085"/>
                    <a:pt x="5200" y="1959"/>
                    <a:pt x="5491" y="1959"/>
                  </a:cubicBezTo>
                  <a:cubicBezTo>
                    <a:pt x="5804" y="1959"/>
                    <a:pt x="6140" y="2106"/>
                    <a:pt x="6344" y="2420"/>
                  </a:cubicBezTo>
                  <a:cubicBezTo>
                    <a:pt x="6344" y="2420"/>
                    <a:pt x="6344" y="2437"/>
                    <a:pt x="6361" y="2437"/>
                  </a:cubicBezTo>
                  <a:cubicBezTo>
                    <a:pt x="6574" y="2863"/>
                    <a:pt x="6574" y="3355"/>
                    <a:pt x="6328" y="3764"/>
                  </a:cubicBezTo>
                  <a:cubicBezTo>
                    <a:pt x="6049" y="4256"/>
                    <a:pt x="5412" y="4603"/>
                    <a:pt x="4583" y="4603"/>
                  </a:cubicBezTo>
                  <a:cubicBezTo>
                    <a:pt x="4195" y="4603"/>
                    <a:pt x="3766" y="4527"/>
                    <a:pt x="3312" y="4354"/>
                  </a:cubicBezTo>
                  <a:cubicBezTo>
                    <a:pt x="3263" y="4338"/>
                    <a:pt x="3033" y="4256"/>
                    <a:pt x="2886" y="4191"/>
                  </a:cubicBezTo>
                  <a:cubicBezTo>
                    <a:pt x="2459" y="3977"/>
                    <a:pt x="2017" y="3830"/>
                    <a:pt x="1574" y="3748"/>
                  </a:cubicBezTo>
                  <a:cubicBezTo>
                    <a:pt x="1738" y="3732"/>
                    <a:pt x="1935" y="3699"/>
                    <a:pt x="2148" y="3666"/>
                  </a:cubicBezTo>
                  <a:cubicBezTo>
                    <a:pt x="3885" y="3322"/>
                    <a:pt x="4148" y="830"/>
                    <a:pt x="2689" y="175"/>
                  </a:cubicBezTo>
                  <a:cubicBezTo>
                    <a:pt x="2415" y="52"/>
                    <a:pt x="2164" y="0"/>
                    <a:pt x="19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20"/>
            <p:cNvSpPr/>
            <p:nvPr/>
          </p:nvSpPr>
          <p:spPr>
            <a:xfrm>
              <a:off x="7930395" y="4213492"/>
              <a:ext cx="152515" cy="108095"/>
            </a:xfrm>
            <a:custGeom>
              <a:rect b="b" l="l" r="r" t="t"/>
              <a:pathLst>
                <a:path extrusionOk="0" h="3312" w="4673">
                  <a:moveTo>
                    <a:pt x="3820" y="1"/>
                  </a:moveTo>
                  <a:lnTo>
                    <a:pt x="3820" y="1"/>
                  </a:lnTo>
                  <a:cubicBezTo>
                    <a:pt x="3902" y="804"/>
                    <a:pt x="3558" y="1591"/>
                    <a:pt x="2919" y="2050"/>
                  </a:cubicBezTo>
                  <a:cubicBezTo>
                    <a:pt x="2505" y="2367"/>
                    <a:pt x="2004" y="2468"/>
                    <a:pt x="1535" y="2468"/>
                  </a:cubicBezTo>
                  <a:cubicBezTo>
                    <a:pt x="720" y="2468"/>
                    <a:pt x="1" y="2165"/>
                    <a:pt x="1" y="2165"/>
                  </a:cubicBezTo>
                  <a:lnTo>
                    <a:pt x="1" y="2165"/>
                  </a:lnTo>
                  <a:cubicBezTo>
                    <a:pt x="1345" y="2869"/>
                    <a:pt x="1853" y="2640"/>
                    <a:pt x="2214" y="3050"/>
                  </a:cubicBezTo>
                  <a:cubicBezTo>
                    <a:pt x="2389" y="3233"/>
                    <a:pt x="2565" y="3288"/>
                    <a:pt x="2724" y="3288"/>
                  </a:cubicBezTo>
                  <a:cubicBezTo>
                    <a:pt x="2907" y="3288"/>
                    <a:pt x="3067" y="3216"/>
                    <a:pt x="3181" y="3181"/>
                  </a:cubicBezTo>
                  <a:cubicBezTo>
                    <a:pt x="3208" y="3174"/>
                    <a:pt x="3234" y="3171"/>
                    <a:pt x="3261" y="3171"/>
                  </a:cubicBezTo>
                  <a:cubicBezTo>
                    <a:pt x="3363" y="3171"/>
                    <a:pt x="3456" y="3221"/>
                    <a:pt x="3509" y="3312"/>
                  </a:cubicBezTo>
                  <a:cubicBezTo>
                    <a:pt x="3541" y="3099"/>
                    <a:pt x="3492" y="2886"/>
                    <a:pt x="3361" y="2722"/>
                  </a:cubicBezTo>
                  <a:cubicBezTo>
                    <a:pt x="3181" y="2509"/>
                    <a:pt x="2787" y="2492"/>
                    <a:pt x="2722" y="2492"/>
                  </a:cubicBezTo>
                  <a:cubicBezTo>
                    <a:pt x="3279" y="2460"/>
                    <a:pt x="3787" y="2181"/>
                    <a:pt x="4115" y="1722"/>
                  </a:cubicBezTo>
                  <a:cubicBezTo>
                    <a:pt x="4672" y="935"/>
                    <a:pt x="3820" y="1"/>
                    <a:pt x="38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20"/>
            <p:cNvSpPr/>
            <p:nvPr/>
          </p:nvSpPr>
          <p:spPr>
            <a:xfrm>
              <a:off x="7736756" y="3971550"/>
              <a:ext cx="145531" cy="205616"/>
            </a:xfrm>
            <a:custGeom>
              <a:rect b="b" l="l" r="r" t="t"/>
              <a:pathLst>
                <a:path extrusionOk="0" h="6300" w="4459">
                  <a:moveTo>
                    <a:pt x="1815" y="0"/>
                  </a:moveTo>
                  <a:cubicBezTo>
                    <a:pt x="1388" y="0"/>
                    <a:pt x="978" y="153"/>
                    <a:pt x="705" y="464"/>
                  </a:cubicBezTo>
                  <a:cubicBezTo>
                    <a:pt x="0" y="1103"/>
                    <a:pt x="443" y="2136"/>
                    <a:pt x="1033" y="2349"/>
                  </a:cubicBezTo>
                  <a:cubicBezTo>
                    <a:pt x="1156" y="2415"/>
                    <a:pt x="1291" y="2447"/>
                    <a:pt x="1426" y="2447"/>
                  </a:cubicBezTo>
                  <a:cubicBezTo>
                    <a:pt x="1562" y="2447"/>
                    <a:pt x="1697" y="2415"/>
                    <a:pt x="1820" y="2349"/>
                  </a:cubicBezTo>
                  <a:lnTo>
                    <a:pt x="1869" y="2333"/>
                  </a:lnTo>
                  <a:lnTo>
                    <a:pt x="1902" y="2300"/>
                  </a:lnTo>
                  <a:lnTo>
                    <a:pt x="1951" y="2267"/>
                  </a:lnTo>
                  <a:lnTo>
                    <a:pt x="2016" y="2218"/>
                  </a:lnTo>
                  <a:cubicBezTo>
                    <a:pt x="2033" y="2202"/>
                    <a:pt x="2049" y="2185"/>
                    <a:pt x="2066" y="2152"/>
                  </a:cubicBezTo>
                  <a:cubicBezTo>
                    <a:pt x="2229" y="1988"/>
                    <a:pt x="2311" y="1743"/>
                    <a:pt x="2279" y="1513"/>
                  </a:cubicBezTo>
                  <a:cubicBezTo>
                    <a:pt x="2236" y="1169"/>
                    <a:pt x="2023" y="1022"/>
                    <a:pt x="1827" y="1022"/>
                  </a:cubicBezTo>
                  <a:cubicBezTo>
                    <a:pt x="1724" y="1022"/>
                    <a:pt x="1625" y="1063"/>
                    <a:pt x="1557" y="1136"/>
                  </a:cubicBezTo>
                  <a:cubicBezTo>
                    <a:pt x="1394" y="1300"/>
                    <a:pt x="1443" y="1579"/>
                    <a:pt x="1639" y="1693"/>
                  </a:cubicBezTo>
                  <a:cubicBezTo>
                    <a:pt x="1716" y="1728"/>
                    <a:pt x="1785" y="1737"/>
                    <a:pt x="1845" y="1737"/>
                  </a:cubicBezTo>
                  <a:cubicBezTo>
                    <a:pt x="1924" y="1737"/>
                    <a:pt x="1988" y="1721"/>
                    <a:pt x="2033" y="1721"/>
                  </a:cubicBezTo>
                  <a:cubicBezTo>
                    <a:pt x="2086" y="1721"/>
                    <a:pt x="2115" y="1743"/>
                    <a:pt x="2115" y="1841"/>
                  </a:cubicBezTo>
                  <a:cubicBezTo>
                    <a:pt x="2082" y="2038"/>
                    <a:pt x="1967" y="2202"/>
                    <a:pt x="1787" y="2300"/>
                  </a:cubicBezTo>
                  <a:cubicBezTo>
                    <a:pt x="1680" y="2353"/>
                    <a:pt x="1563" y="2378"/>
                    <a:pt x="1445" y="2378"/>
                  </a:cubicBezTo>
                  <a:cubicBezTo>
                    <a:pt x="1309" y="2378"/>
                    <a:pt x="1172" y="2345"/>
                    <a:pt x="1049" y="2283"/>
                  </a:cubicBezTo>
                  <a:cubicBezTo>
                    <a:pt x="508" y="2054"/>
                    <a:pt x="148" y="1120"/>
                    <a:pt x="787" y="562"/>
                  </a:cubicBezTo>
                  <a:cubicBezTo>
                    <a:pt x="1036" y="329"/>
                    <a:pt x="1344" y="184"/>
                    <a:pt x="1683" y="184"/>
                  </a:cubicBezTo>
                  <a:cubicBezTo>
                    <a:pt x="1701" y="184"/>
                    <a:pt x="1720" y="185"/>
                    <a:pt x="1738" y="185"/>
                  </a:cubicBezTo>
                  <a:cubicBezTo>
                    <a:pt x="2492" y="218"/>
                    <a:pt x="3311" y="759"/>
                    <a:pt x="3442" y="2234"/>
                  </a:cubicBezTo>
                  <a:cubicBezTo>
                    <a:pt x="3492" y="2775"/>
                    <a:pt x="3442" y="3333"/>
                    <a:pt x="3279" y="3873"/>
                  </a:cubicBezTo>
                  <a:cubicBezTo>
                    <a:pt x="3164" y="4316"/>
                    <a:pt x="2951" y="4759"/>
                    <a:pt x="2672" y="5152"/>
                  </a:cubicBezTo>
                  <a:cubicBezTo>
                    <a:pt x="2279" y="5644"/>
                    <a:pt x="1771" y="6037"/>
                    <a:pt x="1197" y="6299"/>
                  </a:cubicBezTo>
                  <a:cubicBezTo>
                    <a:pt x="1820" y="6053"/>
                    <a:pt x="2377" y="5644"/>
                    <a:pt x="2803" y="5119"/>
                  </a:cubicBezTo>
                  <a:cubicBezTo>
                    <a:pt x="3541" y="4283"/>
                    <a:pt x="4459" y="2251"/>
                    <a:pt x="3180" y="612"/>
                  </a:cubicBezTo>
                  <a:cubicBezTo>
                    <a:pt x="2828" y="206"/>
                    <a:pt x="2310" y="0"/>
                    <a:pt x="18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20"/>
            <p:cNvSpPr/>
            <p:nvPr/>
          </p:nvSpPr>
          <p:spPr>
            <a:xfrm>
              <a:off x="6826235" y="4366007"/>
              <a:ext cx="277125" cy="332217"/>
            </a:xfrm>
            <a:custGeom>
              <a:rect b="b" l="l" r="r" t="t"/>
              <a:pathLst>
                <a:path extrusionOk="0" h="10179" w="8491">
                  <a:moveTo>
                    <a:pt x="2225" y="1"/>
                  </a:moveTo>
                  <a:cubicBezTo>
                    <a:pt x="1310" y="1"/>
                    <a:pt x="462" y="451"/>
                    <a:pt x="246" y="1180"/>
                  </a:cubicBezTo>
                  <a:cubicBezTo>
                    <a:pt x="0" y="1770"/>
                    <a:pt x="197" y="2475"/>
                    <a:pt x="721" y="2868"/>
                  </a:cubicBezTo>
                  <a:cubicBezTo>
                    <a:pt x="738" y="2868"/>
                    <a:pt x="754" y="2884"/>
                    <a:pt x="771" y="2901"/>
                  </a:cubicBezTo>
                  <a:cubicBezTo>
                    <a:pt x="998" y="3034"/>
                    <a:pt x="1256" y="3100"/>
                    <a:pt x="1514" y="3100"/>
                  </a:cubicBezTo>
                  <a:cubicBezTo>
                    <a:pt x="1796" y="3100"/>
                    <a:pt x="2080" y="3022"/>
                    <a:pt x="2328" y="2868"/>
                  </a:cubicBezTo>
                  <a:cubicBezTo>
                    <a:pt x="2492" y="2770"/>
                    <a:pt x="2606" y="2606"/>
                    <a:pt x="2656" y="2425"/>
                  </a:cubicBezTo>
                  <a:cubicBezTo>
                    <a:pt x="2800" y="2037"/>
                    <a:pt x="2501" y="1648"/>
                    <a:pt x="2115" y="1648"/>
                  </a:cubicBezTo>
                  <a:cubicBezTo>
                    <a:pt x="2062" y="1648"/>
                    <a:pt x="2007" y="1655"/>
                    <a:pt x="1951" y="1671"/>
                  </a:cubicBezTo>
                  <a:cubicBezTo>
                    <a:pt x="1623" y="1737"/>
                    <a:pt x="1443" y="2081"/>
                    <a:pt x="1557" y="2393"/>
                  </a:cubicBezTo>
                  <a:cubicBezTo>
                    <a:pt x="1639" y="2627"/>
                    <a:pt x="1889" y="2660"/>
                    <a:pt x="2024" y="2660"/>
                  </a:cubicBezTo>
                  <a:cubicBezTo>
                    <a:pt x="2079" y="2660"/>
                    <a:pt x="2115" y="2655"/>
                    <a:pt x="2115" y="2655"/>
                  </a:cubicBezTo>
                  <a:lnTo>
                    <a:pt x="2115" y="2655"/>
                  </a:lnTo>
                  <a:cubicBezTo>
                    <a:pt x="2082" y="2753"/>
                    <a:pt x="2016" y="2819"/>
                    <a:pt x="1934" y="2868"/>
                  </a:cubicBezTo>
                  <a:cubicBezTo>
                    <a:pt x="1820" y="2933"/>
                    <a:pt x="1689" y="2966"/>
                    <a:pt x="1557" y="2966"/>
                  </a:cubicBezTo>
                  <a:cubicBezTo>
                    <a:pt x="1426" y="2966"/>
                    <a:pt x="1295" y="2933"/>
                    <a:pt x="1180" y="2868"/>
                  </a:cubicBezTo>
                  <a:cubicBezTo>
                    <a:pt x="1098" y="2819"/>
                    <a:pt x="1016" y="2770"/>
                    <a:pt x="951" y="2704"/>
                  </a:cubicBezTo>
                  <a:cubicBezTo>
                    <a:pt x="525" y="2327"/>
                    <a:pt x="426" y="1081"/>
                    <a:pt x="1148" y="508"/>
                  </a:cubicBezTo>
                  <a:cubicBezTo>
                    <a:pt x="1472" y="272"/>
                    <a:pt x="1862" y="142"/>
                    <a:pt x="2259" y="142"/>
                  </a:cubicBezTo>
                  <a:cubicBezTo>
                    <a:pt x="2304" y="142"/>
                    <a:pt x="2349" y="144"/>
                    <a:pt x="2393" y="147"/>
                  </a:cubicBezTo>
                  <a:cubicBezTo>
                    <a:pt x="2524" y="163"/>
                    <a:pt x="2656" y="180"/>
                    <a:pt x="2787" y="213"/>
                  </a:cubicBezTo>
                  <a:cubicBezTo>
                    <a:pt x="3885" y="475"/>
                    <a:pt x="4590" y="1655"/>
                    <a:pt x="4819" y="2868"/>
                  </a:cubicBezTo>
                  <a:cubicBezTo>
                    <a:pt x="5065" y="4114"/>
                    <a:pt x="4819" y="5359"/>
                    <a:pt x="4901" y="6474"/>
                  </a:cubicBezTo>
                  <a:cubicBezTo>
                    <a:pt x="4852" y="7490"/>
                    <a:pt x="5245" y="8490"/>
                    <a:pt x="5983" y="9195"/>
                  </a:cubicBezTo>
                  <a:cubicBezTo>
                    <a:pt x="6688" y="9801"/>
                    <a:pt x="7573" y="10146"/>
                    <a:pt x="8491" y="10178"/>
                  </a:cubicBezTo>
                  <a:cubicBezTo>
                    <a:pt x="7589" y="10113"/>
                    <a:pt x="6721" y="9736"/>
                    <a:pt x="6049" y="9129"/>
                  </a:cubicBezTo>
                  <a:cubicBezTo>
                    <a:pt x="5344" y="8425"/>
                    <a:pt x="4983" y="7457"/>
                    <a:pt x="5032" y="6474"/>
                  </a:cubicBezTo>
                  <a:cubicBezTo>
                    <a:pt x="4983" y="5376"/>
                    <a:pt x="5229" y="4146"/>
                    <a:pt x="5000" y="2852"/>
                  </a:cubicBezTo>
                  <a:lnTo>
                    <a:pt x="5000" y="2835"/>
                  </a:lnTo>
                  <a:cubicBezTo>
                    <a:pt x="4770" y="1573"/>
                    <a:pt x="4000" y="327"/>
                    <a:pt x="2820" y="65"/>
                  </a:cubicBezTo>
                  <a:cubicBezTo>
                    <a:pt x="2622" y="21"/>
                    <a:pt x="2422" y="1"/>
                    <a:pt x="22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20"/>
            <p:cNvSpPr/>
            <p:nvPr/>
          </p:nvSpPr>
          <p:spPr>
            <a:xfrm>
              <a:off x="6889356" y="4412614"/>
              <a:ext cx="75458" cy="68637"/>
            </a:xfrm>
            <a:custGeom>
              <a:rect b="b" l="l" r="r" t="t"/>
              <a:pathLst>
                <a:path extrusionOk="0" h="2103" w="2312">
                  <a:moveTo>
                    <a:pt x="1784" y="1"/>
                  </a:moveTo>
                  <a:cubicBezTo>
                    <a:pt x="1313" y="1"/>
                    <a:pt x="1020" y="401"/>
                    <a:pt x="935" y="1096"/>
                  </a:cubicBezTo>
                  <a:cubicBezTo>
                    <a:pt x="918" y="1210"/>
                    <a:pt x="869" y="1325"/>
                    <a:pt x="820" y="1440"/>
                  </a:cubicBezTo>
                  <a:cubicBezTo>
                    <a:pt x="621" y="1750"/>
                    <a:pt x="253" y="1788"/>
                    <a:pt x="87" y="1788"/>
                  </a:cubicBezTo>
                  <a:cubicBezTo>
                    <a:pt x="33" y="1788"/>
                    <a:pt x="0" y="1784"/>
                    <a:pt x="0" y="1784"/>
                  </a:cubicBezTo>
                  <a:lnTo>
                    <a:pt x="0" y="1784"/>
                  </a:lnTo>
                  <a:cubicBezTo>
                    <a:pt x="120" y="1849"/>
                    <a:pt x="694" y="2102"/>
                    <a:pt x="1230" y="2102"/>
                  </a:cubicBezTo>
                  <a:cubicBezTo>
                    <a:pt x="1502" y="2102"/>
                    <a:pt x="1763" y="2037"/>
                    <a:pt x="1951" y="1850"/>
                  </a:cubicBezTo>
                  <a:cubicBezTo>
                    <a:pt x="2066" y="1735"/>
                    <a:pt x="2148" y="1587"/>
                    <a:pt x="2197" y="1440"/>
                  </a:cubicBezTo>
                  <a:cubicBezTo>
                    <a:pt x="2312" y="997"/>
                    <a:pt x="2066" y="555"/>
                    <a:pt x="1951" y="374"/>
                  </a:cubicBezTo>
                  <a:cubicBezTo>
                    <a:pt x="1869" y="260"/>
                    <a:pt x="1885" y="96"/>
                    <a:pt x="2017" y="30"/>
                  </a:cubicBezTo>
                  <a:cubicBezTo>
                    <a:pt x="1935" y="10"/>
                    <a:pt x="1857" y="1"/>
                    <a:pt x="178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20"/>
            <p:cNvSpPr/>
            <p:nvPr/>
          </p:nvSpPr>
          <p:spPr>
            <a:xfrm>
              <a:off x="6757207" y="4366921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0" y="0"/>
                  </a:moveTo>
                  <a:cubicBezTo>
                    <a:pt x="333" y="0"/>
                    <a:pt x="296" y="1081"/>
                    <a:pt x="296" y="1365"/>
                  </a:cubicBezTo>
                  <a:cubicBezTo>
                    <a:pt x="296" y="1561"/>
                    <a:pt x="165" y="1725"/>
                    <a:pt x="1" y="1791"/>
                  </a:cubicBezTo>
                  <a:cubicBezTo>
                    <a:pt x="268" y="1904"/>
                    <a:pt x="503" y="1952"/>
                    <a:pt x="708" y="1952"/>
                  </a:cubicBezTo>
                  <a:cubicBezTo>
                    <a:pt x="1461" y="1952"/>
                    <a:pt x="1831" y="1306"/>
                    <a:pt x="2050" y="791"/>
                  </a:cubicBezTo>
                  <a:cubicBezTo>
                    <a:pt x="2197" y="414"/>
                    <a:pt x="2558" y="135"/>
                    <a:pt x="2968" y="86"/>
                  </a:cubicBezTo>
                  <a:cubicBezTo>
                    <a:pt x="2614" y="26"/>
                    <a:pt x="2307" y="0"/>
                    <a:pt x="204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20"/>
            <p:cNvSpPr/>
            <p:nvPr/>
          </p:nvSpPr>
          <p:spPr>
            <a:xfrm>
              <a:off x="6719772" y="4366105"/>
              <a:ext cx="47096" cy="37207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9"/>
                    <a:pt x="328" y="29"/>
                  </a:cubicBezTo>
                  <a:cubicBezTo>
                    <a:pt x="99" y="144"/>
                    <a:pt x="0" y="423"/>
                    <a:pt x="99" y="669"/>
                  </a:cubicBezTo>
                  <a:cubicBezTo>
                    <a:pt x="181" y="865"/>
                    <a:pt x="361" y="1029"/>
                    <a:pt x="574" y="1095"/>
                  </a:cubicBezTo>
                  <a:cubicBezTo>
                    <a:pt x="652" y="1125"/>
                    <a:pt x="735" y="1139"/>
                    <a:pt x="818" y="1139"/>
                  </a:cubicBezTo>
                  <a:cubicBezTo>
                    <a:pt x="961" y="1139"/>
                    <a:pt x="1105" y="1096"/>
                    <a:pt x="1230" y="1013"/>
                  </a:cubicBezTo>
                  <a:cubicBezTo>
                    <a:pt x="1361" y="882"/>
                    <a:pt x="1443" y="701"/>
                    <a:pt x="1443" y="521"/>
                  </a:cubicBezTo>
                  <a:lnTo>
                    <a:pt x="1443" y="521"/>
                  </a:lnTo>
                  <a:cubicBezTo>
                    <a:pt x="1443" y="521"/>
                    <a:pt x="1135" y="902"/>
                    <a:pt x="783" y="902"/>
                  </a:cubicBezTo>
                  <a:cubicBezTo>
                    <a:pt x="763" y="902"/>
                    <a:pt x="742" y="901"/>
                    <a:pt x="722" y="898"/>
                  </a:cubicBezTo>
                  <a:cubicBezTo>
                    <a:pt x="148" y="849"/>
                    <a:pt x="66" y="275"/>
                    <a:pt x="345" y="111"/>
                  </a:cubicBezTo>
                  <a:cubicBezTo>
                    <a:pt x="385" y="84"/>
                    <a:pt x="428" y="72"/>
                    <a:pt x="471" y="72"/>
                  </a:cubicBezTo>
                  <a:cubicBezTo>
                    <a:pt x="587" y="72"/>
                    <a:pt x="698" y="160"/>
                    <a:pt x="722" y="292"/>
                  </a:cubicBezTo>
                  <a:cubicBezTo>
                    <a:pt x="732" y="399"/>
                    <a:pt x="652" y="464"/>
                    <a:pt x="599" y="464"/>
                  </a:cubicBezTo>
                  <a:cubicBezTo>
                    <a:pt x="572" y="464"/>
                    <a:pt x="552" y="446"/>
                    <a:pt x="558" y="406"/>
                  </a:cubicBezTo>
                  <a:cubicBezTo>
                    <a:pt x="582" y="332"/>
                    <a:pt x="542" y="268"/>
                    <a:pt x="472" y="268"/>
                  </a:cubicBezTo>
                  <a:cubicBezTo>
                    <a:pt x="449" y="268"/>
                    <a:pt x="422" y="275"/>
                    <a:pt x="394" y="292"/>
                  </a:cubicBezTo>
                  <a:cubicBezTo>
                    <a:pt x="263" y="357"/>
                    <a:pt x="394" y="537"/>
                    <a:pt x="394" y="537"/>
                  </a:cubicBezTo>
                  <a:cubicBezTo>
                    <a:pt x="441" y="575"/>
                    <a:pt x="497" y="593"/>
                    <a:pt x="552" y="593"/>
                  </a:cubicBezTo>
                  <a:cubicBezTo>
                    <a:pt x="687" y="593"/>
                    <a:pt x="820" y="487"/>
                    <a:pt x="820" y="324"/>
                  </a:cubicBezTo>
                  <a:cubicBezTo>
                    <a:pt x="807" y="141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20"/>
            <p:cNvSpPr/>
            <p:nvPr/>
          </p:nvSpPr>
          <p:spPr>
            <a:xfrm>
              <a:off x="7487993" y="4413038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74" y="345"/>
                  </a:lnTo>
                  <a:cubicBezTo>
                    <a:pt x="541" y="607"/>
                    <a:pt x="443" y="870"/>
                    <a:pt x="295" y="1099"/>
                  </a:cubicBezTo>
                  <a:cubicBezTo>
                    <a:pt x="230" y="1197"/>
                    <a:pt x="164" y="1312"/>
                    <a:pt x="115" y="1427"/>
                  </a:cubicBezTo>
                  <a:cubicBezTo>
                    <a:pt x="0" y="1673"/>
                    <a:pt x="49" y="1968"/>
                    <a:pt x="230" y="2165"/>
                  </a:cubicBezTo>
                  <a:cubicBezTo>
                    <a:pt x="426" y="2427"/>
                    <a:pt x="541" y="2738"/>
                    <a:pt x="574" y="3050"/>
                  </a:cubicBezTo>
                  <a:cubicBezTo>
                    <a:pt x="590" y="3132"/>
                    <a:pt x="607" y="3394"/>
                    <a:pt x="607" y="3394"/>
                  </a:cubicBezTo>
                  <a:cubicBezTo>
                    <a:pt x="623" y="3394"/>
                    <a:pt x="623" y="3132"/>
                    <a:pt x="640" y="3050"/>
                  </a:cubicBezTo>
                  <a:cubicBezTo>
                    <a:pt x="689" y="2738"/>
                    <a:pt x="803" y="2427"/>
                    <a:pt x="1000" y="2165"/>
                  </a:cubicBezTo>
                  <a:cubicBezTo>
                    <a:pt x="1180" y="1968"/>
                    <a:pt x="1213" y="1673"/>
                    <a:pt x="1115" y="1427"/>
                  </a:cubicBezTo>
                  <a:cubicBezTo>
                    <a:pt x="1066" y="1312"/>
                    <a:pt x="1000" y="1197"/>
                    <a:pt x="918" y="1099"/>
                  </a:cubicBezTo>
                  <a:cubicBezTo>
                    <a:pt x="771" y="870"/>
                    <a:pt x="689" y="607"/>
                    <a:pt x="656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20"/>
            <p:cNvSpPr/>
            <p:nvPr/>
          </p:nvSpPr>
          <p:spPr>
            <a:xfrm>
              <a:off x="7318670" y="4074032"/>
              <a:ext cx="79472" cy="178560"/>
            </a:xfrm>
            <a:custGeom>
              <a:rect b="b" l="l" r="r" t="t"/>
              <a:pathLst>
                <a:path extrusionOk="0" h="5471" w="2435">
                  <a:moveTo>
                    <a:pt x="1006" y="0"/>
                  </a:moveTo>
                  <a:cubicBezTo>
                    <a:pt x="646" y="0"/>
                    <a:pt x="0" y="565"/>
                    <a:pt x="287" y="2438"/>
                  </a:cubicBezTo>
                  <a:cubicBezTo>
                    <a:pt x="615" y="4471"/>
                    <a:pt x="2172" y="5421"/>
                    <a:pt x="2435" y="5471"/>
                  </a:cubicBezTo>
                  <a:cubicBezTo>
                    <a:pt x="2435" y="5471"/>
                    <a:pt x="910" y="4487"/>
                    <a:pt x="779" y="2815"/>
                  </a:cubicBezTo>
                  <a:cubicBezTo>
                    <a:pt x="648" y="1143"/>
                    <a:pt x="1156" y="1110"/>
                    <a:pt x="1320" y="750"/>
                  </a:cubicBezTo>
                  <a:cubicBezTo>
                    <a:pt x="1484" y="389"/>
                    <a:pt x="1402" y="111"/>
                    <a:pt x="1090" y="12"/>
                  </a:cubicBezTo>
                  <a:cubicBezTo>
                    <a:pt x="1065" y="5"/>
                    <a:pt x="1036" y="0"/>
                    <a:pt x="10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20"/>
            <p:cNvSpPr/>
            <p:nvPr/>
          </p:nvSpPr>
          <p:spPr>
            <a:xfrm>
              <a:off x="7283095" y="4025337"/>
              <a:ext cx="172816" cy="232085"/>
            </a:xfrm>
            <a:custGeom>
              <a:rect b="b" l="l" r="r" t="t"/>
              <a:pathLst>
                <a:path extrusionOk="0" h="7111" w="5295">
                  <a:moveTo>
                    <a:pt x="3607" y="1"/>
                  </a:moveTo>
                  <a:cubicBezTo>
                    <a:pt x="3396" y="1"/>
                    <a:pt x="3199" y="27"/>
                    <a:pt x="3033" y="62"/>
                  </a:cubicBezTo>
                  <a:cubicBezTo>
                    <a:pt x="2590" y="127"/>
                    <a:pt x="2180" y="308"/>
                    <a:pt x="1836" y="554"/>
                  </a:cubicBezTo>
                  <a:cubicBezTo>
                    <a:pt x="0" y="1898"/>
                    <a:pt x="345" y="4291"/>
                    <a:pt x="886" y="5438"/>
                  </a:cubicBezTo>
                  <a:cubicBezTo>
                    <a:pt x="1181" y="6110"/>
                    <a:pt x="1656" y="6700"/>
                    <a:pt x="2279" y="7110"/>
                  </a:cubicBezTo>
                  <a:cubicBezTo>
                    <a:pt x="1689" y="6667"/>
                    <a:pt x="1230" y="6077"/>
                    <a:pt x="967" y="5405"/>
                  </a:cubicBezTo>
                  <a:cubicBezTo>
                    <a:pt x="459" y="4242"/>
                    <a:pt x="197" y="1963"/>
                    <a:pt x="1935" y="685"/>
                  </a:cubicBezTo>
                  <a:cubicBezTo>
                    <a:pt x="2361" y="376"/>
                    <a:pt x="2917" y="184"/>
                    <a:pt x="3432" y="184"/>
                  </a:cubicBezTo>
                  <a:cubicBezTo>
                    <a:pt x="3848" y="184"/>
                    <a:pt x="4237" y="310"/>
                    <a:pt x="4508" y="603"/>
                  </a:cubicBezTo>
                  <a:cubicBezTo>
                    <a:pt x="5154" y="1248"/>
                    <a:pt x="4671" y="2292"/>
                    <a:pt x="3982" y="2292"/>
                  </a:cubicBezTo>
                  <a:cubicBezTo>
                    <a:pt x="3972" y="2292"/>
                    <a:pt x="3961" y="2292"/>
                    <a:pt x="3951" y="2291"/>
                  </a:cubicBezTo>
                  <a:cubicBezTo>
                    <a:pt x="3913" y="2297"/>
                    <a:pt x="3875" y="2300"/>
                    <a:pt x="3837" y="2300"/>
                  </a:cubicBezTo>
                  <a:cubicBezTo>
                    <a:pt x="3586" y="2300"/>
                    <a:pt x="3356" y="2161"/>
                    <a:pt x="3213" y="1947"/>
                  </a:cubicBezTo>
                  <a:cubicBezTo>
                    <a:pt x="3164" y="1832"/>
                    <a:pt x="3131" y="1717"/>
                    <a:pt x="3148" y="1586"/>
                  </a:cubicBezTo>
                  <a:cubicBezTo>
                    <a:pt x="3167" y="1329"/>
                    <a:pt x="3247" y="1251"/>
                    <a:pt x="3303" y="1251"/>
                  </a:cubicBezTo>
                  <a:cubicBezTo>
                    <a:pt x="3340" y="1251"/>
                    <a:pt x="3367" y="1285"/>
                    <a:pt x="3361" y="1324"/>
                  </a:cubicBezTo>
                  <a:cubicBezTo>
                    <a:pt x="3316" y="1575"/>
                    <a:pt x="3512" y="1774"/>
                    <a:pt x="3744" y="1774"/>
                  </a:cubicBezTo>
                  <a:cubicBezTo>
                    <a:pt x="3769" y="1774"/>
                    <a:pt x="3794" y="1771"/>
                    <a:pt x="3820" y="1766"/>
                  </a:cubicBezTo>
                  <a:cubicBezTo>
                    <a:pt x="4229" y="1701"/>
                    <a:pt x="4328" y="1160"/>
                    <a:pt x="3967" y="963"/>
                  </a:cubicBezTo>
                  <a:cubicBezTo>
                    <a:pt x="3871" y="911"/>
                    <a:pt x="3771" y="888"/>
                    <a:pt x="3672" y="888"/>
                  </a:cubicBezTo>
                  <a:cubicBezTo>
                    <a:pt x="3366" y="888"/>
                    <a:pt x="3082" y="1116"/>
                    <a:pt x="3033" y="1439"/>
                  </a:cubicBezTo>
                  <a:cubicBezTo>
                    <a:pt x="2984" y="1783"/>
                    <a:pt x="3148" y="2111"/>
                    <a:pt x="3443" y="2258"/>
                  </a:cubicBezTo>
                  <a:lnTo>
                    <a:pt x="3459" y="2275"/>
                  </a:lnTo>
                  <a:lnTo>
                    <a:pt x="3475" y="2275"/>
                  </a:lnTo>
                  <a:cubicBezTo>
                    <a:pt x="3574" y="2324"/>
                    <a:pt x="3672" y="2373"/>
                    <a:pt x="3787" y="2389"/>
                  </a:cubicBezTo>
                  <a:cubicBezTo>
                    <a:pt x="3882" y="2412"/>
                    <a:pt x="3978" y="2422"/>
                    <a:pt x="4072" y="2422"/>
                  </a:cubicBezTo>
                  <a:cubicBezTo>
                    <a:pt x="4671" y="2422"/>
                    <a:pt x="5203" y="1996"/>
                    <a:pt x="5246" y="1471"/>
                  </a:cubicBezTo>
                  <a:cubicBezTo>
                    <a:pt x="5295" y="1062"/>
                    <a:pt x="5131" y="652"/>
                    <a:pt x="4819" y="390"/>
                  </a:cubicBezTo>
                  <a:cubicBezTo>
                    <a:pt x="4436" y="92"/>
                    <a:pt x="3998" y="1"/>
                    <a:pt x="36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20"/>
            <p:cNvSpPr/>
            <p:nvPr/>
          </p:nvSpPr>
          <p:spPr>
            <a:xfrm>
              <a:off x="7388482" y="3964631"/>
              <a:ext cx="238645" cy="167594"/>
            </a:xfrm>
            <a:custGeom>
              <a:rect b="b" l="l" r="r" t="t"/>
              <a:pathLst>
                <a:path extrusionOk="0" h="5135" w="7312">
                  <a:moveTo>
                    <a:pt x="1757" y="0"/>
                  </a:moveTo>
                  <a:cubicBezTo>
                    <a:pt x="1360" y="0"/>
                    <a:pt x="971" y="171"/>
                    <a:pt x="705" y="496"/>
                  </a:cubicBezTo>
                  <a:cubicBezTo>
                    <a:pt x="611" y="638"/>
                    <a:pt x="462" y="709"/>
                    <a:pt x="311" y="709"/>
                  </a:cubicBezTo>
                  <a:cubicBezTo>
                    <a:pt x="201" y="709"/>
                    <a:pt x="91" y="670"/>
                    <a:pt x="0" y="594"/>
                  </a:cubicBezTo>
                  <a:lnTo>
                    <a:pt x="0" y="594"/>
                  </a:lnTo>
                  <a:cubicBezTo>
                    <a:pt x="33" y="955"/>
                    <a:pt x="66" y="1020"/>
                    <a:pt x="1771" y="1741"/>
                  </a:cubicBezTo>
                  <a:cubicBezTo>
                    <a:pt x="3082" y="2299"/>
                    <a:pt x="3525" y="4249"/>
                    <a:pt x="3656" y="5134"/>
                  </a:cubicBezTo>
                  <a:cubicBezTo>
                    <a:pt x="3803" y="4249"/>
                    <a:pt x="4246" y="2299"/>
                    <a:pt x="5557" y="1741"/>
                  </a:cubicBezTo>
                  <a:cubicBezTo>
                    <a:pt x="7262" y="1020"/>
                    <a:pt x="7278" y="955"/>
                    <a:pt x="7311" y="594"/>
                  </a:cubicBezTo>
                  <a:lnTo>
                    <a:pt x="7311" y="594"/>
                  </a:lnTo>
                  <a:cubicBezTo>
                    <a:pt x="7221" y="670"/>
                    <a:pt x="7110" y="709"/>
                    <a:pt x="7001" y="709"/>
                  </a:cubicBezTo>
                  <a:cubicBezTo>
                    <a:pt x="6853" y="709"/>
                    <a:pt x="6708" y="638"/>
                    <a:pt x="6623" y="496"/>
                  </a:cubicBezTo>
                  <a:cubicBezTo>
                    <a:pt x="6347" y="171"/>
                    <a:pt x="5954" y="0"/>
                    <a:pt x="5559" y="0"/>
                  </a:cubicBezTo>
                  <a:cubicBezTo>
                    <a:pt x="5296" y="0"/>
                    <a:pt x="5033" y="76"/>
                    <a:pt x="4803" y="233"/>
                  </a:cubicBezTo>
                  <a:cubicBezTo>
                    <a:pt x="4229" y="643"/>
                    <a:pt x="3852" y="1463"/>
                    <a:pt x="3656" y="2659"/>
                  </a:cubicBezTo>
                  <a:cubicBezTo>
                    <a:pt x="3475" y="1463"/>
                    <a:pt x="3098" y="643"/>
                    <a:pt x="2525" y="233"/>
                  </a:cubicBezTo>
                  <a:cubicBezTo>
                    <a:pt x="2289" y="76"/>
                    <a:pt x="2021" y="0"/>
                    <a:pt x="175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20"/>
            <p:cNvSpPr/>
            <p:nvPr/>
          </p:nvSpPr>
          <p:spPr>
            <a:xfrm>
              <a:off x="7464462" y="3871647"/>
              <a:ext cx="87207" cy="145008"/>
            </a:xfrm>
            <a:custGeom>
              <a:rect b="b" l="l" r="r" t="t"/>
              <a:pathLst>
                <a:path extrusionOk="0" h="4443" w="2672">
                  <a:moveTo>
                    <a:pt x="1344" y="1"/>
                  </a:moveTo>
                  <a:cubicBezTo>
                    <a:pt x="1262" y="148"/>
                    <a:pt x="1147" y="296"/>
                    <a:pt x="1000" y="427"/>
                  </a:cubicBezTo>
                  <a:cubicBezTo>
                    <a:pt x="557" y="853"/>
                    <a:pt x="0" y="1722"/>
                    <a:pt x="721" y="2902"/>
                  </a:cubicBezTo>
                  <a:cubicBezTo>
                    <a:pt x="1016" y="3378"/>
                    <a:pt x="1213" y="3886"/>
                    <a:pt x="1344" y="4443"/>
                  </a:cubicBezTo>
                  <a:cubicBezTo>
                    <a:pt x="1459" y="3886"/>
                    <a:pt x="1672" y="3378"/>
                    <a:pt x="1951" y="2902"/>
                  </a:cubicBezTo>
                  <a:cubicBezTo>
                    <a:pt x="2672" y="1722"/>
                    <a:pt x="2115" y="853"/>
                    <a:pt x="1672" y="427"/>
                  </a:cubicBezTo>
                  <a:cubicBezTo>
                    <a:pt x="1541" y="296"/>
                    <a:pt x="1426" y="148"/>
                    <a:pt x="1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20"/>
            <p:cNvSpPr/>
            <p:nvPr/>
          </p:nvSpPr>
          <p:spPr>
            <a:xfrm>
              <a:off x="7408260" y="3734700"/>
              <a:ext cx="199578" cy="219389"/>
            </a:xfrm>
            <a:custGeom>
              <a:rect b="b" l="l" r="r" t="t"/>
              <a:pathLst>
                <a:path extrusionOk="0" h="6722" w="6115">
                  <a:moveTo>
                    <a:pt x="1900" y="6717"/>
                  </a:moveTo>
                  <a:cubicBezTo>
                    <a:pt x="1901" y="6718"/>
                    <a:pt x="1902" y="6720"/>
                    <a:pt x="1902" y="6721"/>
                  </a:cubicBezTo>
                  <a:cubicBezTo>
                    <a:pt x="1902" y="6720"/>
                    <a:pt x="1901" y="6719"/>
                    <a:pt x="1900" y="6717"/>
                  </a:cubicBezTo>
                  <a:close/>
                  <a:moveTo>
                    <a:pt x="1601" y="1"/>
                  </a:moveTo>
                  <a:cubicBezTo>
                    <a:pt x="1200" y="1"/>
                    <a:pt x="807" y="160"/>
                    <a:pt x="575" y="460"/>
                  </a:cubicBezTo>
                  <a:cubicBezTo>
                    <a:pt x="1" y="1115"/>
                    <a:pt x="476" y="2066"/>
                    <a:pt x="1132" y="2115"/>
                  </a:cubicBezTo>
                  <a:cubicBezTo>
                    <a:pt x="1151" y="2116"/>
                    <a:pt x="1169" y="2117"/>
                    <a:pt x="1187" y="2117"/>
                  </a:cubicBezTo>
                  <a:cubicBezTo>
                    <a:pt x="1784" y="2117"/>
                    <a:pt x="1997" y="1598"/>
                    <a:pt x="1870" y="1296"/>
                  </a:cubicBezTo>
                  <a:cubicBezTo>
                    <a:pt x="1828" y="1116"/>
                    <a:pt x="1669" y="1006"/>
                    <a:pt x="1502" y="1006"/>
                  </a:cubicBezTo>
                  <a:cubicBezTo>
                    <a:pt x="1472" y="1006"/>
                    <a:pt x="1441" y="1009"/>
                    <a:pt x="1411" y="1017"/>
                  </a:cubicBezTo>
                  <a:cubicBezTo>
                    <a:pt x="1263" y="1033"/>
                    <a:pt x="1148" y="1165"/>
                    <a:pt x="1165" y="1328"/>
                  </a:cubicBezTo>
                  <a:cubicBezTo>
                    <a:pt x="1154" y="1473"/>
                    <a:pt x="1274" y="1572"/>
                    <a:pt x="1402" y="1572"/>
                  </a:cubicBezTo>
                  <a:cubicBezTo>
                    <a:pt x="1476" y="1572"/>
                    <a:pt x="1553" y="1538"/>
                    <a:pt x="1607" y="1460"/>
                  </a:cubicBezTo>
                  <a:cubicBezTo>
                    <a:pt x="1647" y="1403"/>
                    <a:pt x="1689" y="1379"/>
                    <a:pt x="1726" y="1379"/>
                  </a:cubicBezTo>
                  <a:cubicBezTo>
                    <a:pt x="1795" y="1379"/>
                    <a:pt x="1847" y="1462"/>
                    <a:pt x="1837" y="1558"/>
                  </a:cubicBezTo>
                  <a:cubicBezTo>
                    <a:pt x="1747" y="1802"/>
                    <a:pt x="1516" y="1955"/>
                    <a:pt x="1271" y="1955"/>
                  </a:cubicBezTo>
                  <a:cubicBezTo>
                    <a:pt x="1203" y="1955"/>
                    <a:pt x="1134" y="1943"/>
                    <a:pt x="1066" y="1919"/>
                  </a:cubicBezTo>
                  <a:cubicBezTo>
                    <a:pt x="657" y="1787"/>
                    <a:pt x="460" y="1050"/>
                    <a:pt x="1017" y="656"/>
                  </a:cubicBezTo>
                  <a:cubicBezTo>
                    <a:pt x="1141" y="570"/>
                    <a:pt x="1319" y="524"/>
                    <a:pt x="1519" y="524"/>
                  </a:cubicBezTo>
                  <a:cubicBezTo>
                    <a:pt x="2117" y="524"/>
                    <a:pt x="2902" y="936"/>
                    <a:pt x="2951" y="1919"/>
                  </a:cubicBezTo>
                  <a:cubicBezTo>
                    <a:pt x="2951" y="3082"/>
                    <a:pt x="2017" y="4115"/>
                    <a:pt x="1771" y="4902"/>
                  </a:cubicBezTo>
                  <a:cubicBezTo>
                    <a:pt x="1417" y="5964"/>
                    <a:pt x="1853" y="6631"/>
                    <a:pt x="1900" y="6717"/>
                  </a:cubicBezTo>
                  <a:lnTo>
                    <a:pt x="1900" y="6717"/>
                  </a:lnTo>
                  <a:cubicBezTo>
                    <a:pt x="1607" y="6161"/>
                    <a:pt x="1592" y="5507"/>
                    <a:pt x="1853" y="4935"/>
                  </a:cubicBezTo>
                  <a:cubicBezTo>
                    <a:pt x="2050" y="4394"/>
                    <a:pt x="2476" y="3853"/>
                    <a:pt x="2804" y="3148"/>
                  </a:cubicBezTo>
                  <a:cubicBezTo>
                    <a:pt x="2919" y="2918"/>
                    <a:pt x="3001" y="2689"/>
                    <a:pt x="3050" y="2443"/>
                  </a:cubicBezTo>
                  <a:cubicBezTo>
                    <a:pt x="3115" y="2689"/>
                    <a:pt x="3197" y="2918"/>
                    <a:pt x="3312" y="3148"/>
                  </a:cubicBezTo>
                  <a:cubicBezTo>
                    <a:pt x="3623" y="3853"/>
                    <a:pt x="4066" y="4410"/>
                    <a:pt x="4263" y="4935"/>
                  </a:cubicBezTo>
                  <a:cubicBezTo>
                    <a:pt x="4509" y="5508"/>
                    <a:pt x="4492" y="6164"/>
                    <a:pt x="4214" y="6721"/>
                  </a:cubicBezTo>
                  <a:cubicBezTo>
                    <a:pt x="4246" y="6656"/>
                    <a:pt x="4705" y="5984"/>
                    <a:pt x="4345" y="4902"/>
                  </a:cubicBezTo>
                  <a:cubicBezTo>
                    <a:pt x="4082" y="4131"/>
                    <a:pt x="3164" y="3082"/>
                    <a:pt x="3164" y="1919"/>
                  </a:cubicBezTo>
                  <a:cubicBezTo>
                    <a:pt x="3214" y="936"/>
                    <a:pt x="3999" y="524"/>
                    <a:pt x="4597" y="524"/>
                  </a:cubicBezTo>
                  <a:cubicBezTo>
                    <a:pt x="4796" y="524"/>
                    <a:pt x="4975" y="570"/>
                    <a:pt x="5099" y="656"/>
                  </a:cubicBezTo>
                  <a:cubicBezTo>
                    <a:pt x="5656" y="1066"/>
                    <a:pt x="5459" y="1787"/>
                    <a:pt x="5033" y="1919"/>
                  </a:cubicBezTo>
                  <a:cubicBezTo>
                    <a:pt x="4969" y="1943"/>
                    <a:pt x="4903" y="1955"/>
                    <a:pt x="4837" y="1955"/>
                  </a:cubicBezTo>
                  <a:cubicBezTo>
                    <a:pt x="4600" y="1955"/>
                    <a:pt x="4369" y="1802"/>
                    <a:pt x="4279" y="1558"/>
                  </a:cubicBezTo>
                  <a:cubicBezTo>
                    <a:pt x="4258" y="1462"/>
                    <a:pt x="4313" y="1379"/>
                    <a:pt x="4386" y="1379"/>
                  </a:cubicBezTo>
                  <a:cubicBezTo>
                    <a:pt x="4425" y="1379"/>
                    <a:pt x="4469" y="1403"/>
                    <a:pt x="4509" y="1460"/>
                  </a:cubicBezTo>
                  <a:cubicBezTo>
                    <a:pt x="4557" y="1538"/>
                    <a:pt x="4630" y="1572"/>
                    <a:pt x="4703" y="1572"/>
                  </a:cubicBezTo>
                  <a:cubicBezTo>
                    <a:pt x="4827" y="1572"/>
                    <a:pt x="4951" y="1473"/>
                    <a:pt x="4951" y="1328"/>
                  </a:cubicBezTo>
                  <a:cubicBezTo>
                    <a:pt x="4968" y="1165"/>
                    <a:pt x="4853" y="1033"/>
                    <a:pt x="4705" y="1017"/>
                  </a:cubicBezTo>
                  <a:cubicBezTo>
                    <a:pt x="4672" y="1009"/>
                    <a:pt x="4640" y="1006"/>
                    <a:pt x="4608" y="1006"/>
                  </a:cubicBezTo>
                  <a:cubicBezTo>
                    <a:pt x="4434" y="1006"/>
                    <a:pt x="4285" y="1116"/>
                    <a:pt x="4230" y="1296"/>
                  </a:cubicBezTo>
                  <a:cubicBezTo>
                    <a:pt x="4101" y="1586"/>
                    <a:pt x="4353" y="2116"/>
                    <a:pt x="4956" y="2116"/>
                  </a:cubicBezTo>
                  <a:cubicBezTo>
                    <a:pt x="4965" y="2116"/>
                    <a:pt x="4975" y="2115"/>
                    <a:pt x="4984" y="2115"/>
                  </a:cubicBezTo>
                  <a:cubicBezTo>
                    <a:pt x="5607" y="2082"/>
                    <a:pt x="6115" y="1115"/>
                    <a:pt x="5525" y="460"/>
                  </a:cubicBezTo>
                  <a:cubicBezTo>
                    <a:pt x="5300" y="160"/>
                    <a:pt x="4911" y="1"/>
                    <a:pt x="4512" y="1"/>
                  </a:cubicBezTo>
                  <a:cubicBezTo>
                    <a:pt x="4039" y="1"/>
                    <a:pt x="3552" y="225"/>
                    <a:pt x="3312" y="706"/>
                  </a:cubicBezTo>
                  <a:cubicBezTo>
                    <a:pt x="3197" y="886"/>
                    <a:pt x="3099" y="1083"/>
                    <a:pt x="3050" y="1279"/>
                  </a:cubicBezTo>
                  <a:cubicBezTo>
                    <a:pt x="3001" y="1083"/>
                    <a:pt x="2919" y="886"/>
                    <a:pt x="2804" y="706"/>
                  </a:cubicBezTo>
                  <a:cubicBezTo>
                    <a:pt x="2564" y="225"/>
                    <a:pt x="2077" y="1"/>
                    <a:pt x="160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20"/>
            <p:cNvSpPr/>
            <p:nvPr/>
          </p:nvSpPr>
          <p:spPr>
            <a:xfrm>
              <a:off x="7246704" y="3845439"/>
              <a:ext cx="170172" cy="268052"/>
            </a:xfrm>
            <a:custGeom>
              <a:rect b="b" l="l" r="r" t="t"/>
              <a:pathLst>
                <a:path extrusionOk="0" h="8213" w="5214">
                  <a:moveTo>
                    <a:pt x="4115" y="1"/>
                  </a:moveTo>
                  <a:cubicBezTo>
                    <a:pt x="4115" y="1"/>
                    <a:pt x="4197" y="624"/>
                    <a:pt x="3804" y="853"/>
                  </a:cubicBezTo>
                  <a:cubicBezTo>
                    <a:pt x="3410" y="1066"/>
                    <a:pt x="2836" y="1542"/>
                    <a:pt x="3443" y="2066"/>
                  </a:cubicBezTo>
                  <a:cubicBezTo>
                    <a:pt x="4033" y="2591"/>
                    <a:pt x="4213" y="3345"/>
                    <a:pt x="3689" y="4082"/>
                  </a:cubicBezTo>
                  <a:cubicBezTo>
                    <a:pt x="3689" y="4082"/>
                    <a:pt x="3984" y="2984"/>
                    <a:pt x="3246" y="2492"/>
                  </a:cubicBezTo>
                  <a:cubicBezTo>
                    <a:pt x="3054" y="2359"/>
                    <a:pt x="2899" y="2323"/>
                    <a:pt x="2786" y="2323"/>
                  </a:cubicBezTo>
                  <a:cubicBezTo>
                    <a:pt x="2649" y="2323"/>
                    <a:pt x="2574" y="2378"/>
                    <a:pt x="2574" y="2378"/>
                  </a:cubicBezTo>
                  <a:cubicBezTo>
                    <a:pt x="2623" y="2509"/>
                    <a:pt x="2656" y="2640"/>
                    <a:pt x="2673" y="2787"/>
                  </a:cubicBezTo>
                  <a:cubicBezTo>
                    <a:pt x="2689" y="3017"/>
                    <a:pt x="2214" y="3377"/>
                    <a:pt x="2558" y="3754"/>
                  </a:cubicBezTo>
                  <a:cubicBezTo>
                    <a:pt x="2902" y="4148"/>
                    <a:pt x="3148" y="4935"/>
                    <a:pt x="1951" y="5803"/>
                  </a:cubicBezTo>
                  <a:cubicBezTo>
                    <a:pt x="1951" y="5803"/>
                    <a:pt x="2558" y="4459"/>
                    <a:pt x="2197" y="3738"/>
                  </a:cubicBezTo>
                  <a:cubicBezTo>
                    <a:pt x="1837" y="3033"/>
                    <a:pt x="1378" y="3164"/>
                    <a:pt x="968" y="2574"/>
                  </a:cubicBezTo>
                  <a:cubicBezTo>
                    <a:pt x="968" y="2574"/>
                    <a:pt x="1" y="3099"/>
                    <a:pt x="755" y="4246"/>
                  </a:cubicBezTo>
                  <a:cubicBezTo>
                    <a:pt x="1624" y="5590"/>
                    <a:pt x="542" y="7295"/>
                    <a:pt x="1476" y="8213"/>
                  </a:cubicBezTo>
                  <a:cubicBezTo>
                    <a:pt x="1476" y="8213"/>
                    <a:pt x="1410" y="6852"/>
                    <a:pt x="2673" y="5623"/>
                  </a:cubicBezTo>
                  <a:cubicBezTo>
                    <a:pt x="3935" y="4394"/>
                    <a:pt x="5213" y="2869"/>
                    <a:pt x="4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20"/>
            <p:cNvSpPr/>
            <p:nvPr/>
          </p:nvSpPr>
          <p:spPr>
            <a:xfrm>
              <a:off x="7395956" y="3812802"/>
              <a:ext cx="99022" cy="147162"/>
            </a:xfrm>
            <a:custGeom>
              <a:rect b="b" l="l" r="r" t="t"/>
              <a:pathLst>
                <a:path extrusionOk="0" h="4509" w="3034">
                  <a:moveTo>
                    <a:pt x="2591" y="1"/>
                  </a:moveTo>
                  <a:cubicBezTo>
                    <a:pt x="2542" y="263"/>
                    <a:pt x="2279" y="525"/>
                    <a:pt x="1640" y="820"/>
                  </a:cubicBezTo>
                  <a:cubicBezTo>
                    <a:pt x="984" y="1099"/>
                    <a:pt x="1230" y="1935"/>
                    <a:pt x="1279" y="2115"/>
                  </a:cubicBezTo>
                  <a:cubicBezTo>
                    <a:pt x="1342" y="2304"/>
                    <a:pt x="1390" y="2642"/>
                    <a:pt x="1207" y="2642"/>
                  </a:cubicBezTo>
                  <a:cubicBezTo>
                    <a:pt x="1199" y="2642"/>
                    <a:pt x="1190" y="2641"/>
                    <a:pt x="1181" y="2640"/>
                  </a:cubicBezTo>
                  <a:cubicBezTo>
                    <a:pt x="968" y="2607"/>
                    <a:pt x="1017" y="2492"/>
                    <a:pt x="1116" y="1820"/>
                  </a:cubicBezTo>
                  <a:cubicBezTo>
                    <a:pt x="1192" y="1300"/>
                    <a:pt x="856" y="1242"/>
                    <a:pt x="700" y="1242"/>
                  </a:cubicBezTo>
                  <a:cubicBezTo>
                    <a:pt x="654" y="1242"/>
                    <a:pt x="624" y="1247"/>
                    <a:pt x="624" y="1247"/>
                  </a:cubicBezTo>
                  <a:cubicBezTo>
                    <a:pt x="755" y="1427"/>
                    <a:pt x="739" y="1656"/>
                    <a:pt x="607" y="1820"/>
                  </a:cubicBezTo>
                  <a:cubicBezTo>
                    <a:pt x="362" y="2066"/>
                    <a:pt x="50" y="2345"/>
                    <a:pt x="312" y="3099"/>
                  </a:cubicBezTo>
                  <a:cubicBezTo>
                    <a:pt x="575" y="3853"/>
                    <a:pt x="1" y="4509"/>
                    <a:pt x="1" y="4509"/>
                  </a:cubicBezTo>
                  <a:cubicBezTo>
                    <a:pt x="3033" y="2001"/>
                    <a:pt x="2591" y="1"/>
                    <a:pt x="259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20"/>
            <p:cNvSpPr/>
            <p:nvPr/>
          </p:nvSpPr>
          <p:spPr>
            <a:xfrm>
              <a:off x="7200163" y="4092081"/>
              <a:ext cx="117201" cy="139656"/>
            </a:xfrm>
            <a:custGeom>
              <a:rect b="b" l="l" r="r" t="t"/>
              <a:pathLst>
                <a:path extrusionOk="0" h="4279" w="3591">
                  <a:moveTo>
                    <a:pt x="1869" y="0"/>
                  </a:moveTo>
                  <a:cubicBezTo>
                    <a:pt x="1869" y="0"/>
                    <a:pt x="2000" y="279"/>
                    <a:pt x="1640" y="525"/>
                  </a:cubicBezTo>
                  <a:cubicBezTo>
                    <a:pt x="1296" y="771"/>
                    <a:pt x="1" y="2459"/>
                    <a:pt x="3590" y="4278"/>
                  </a:cubicBezTo>
                  <a:cubicBezTo>
                    <a:pt x="3590" y="4278"/>
                    <a:pt x="2738" y="3770"/>
                    <a:pt x="2623" y="2492"/>
                  </a:cubicBezTo>
                  <a:cubicBezTo>
                    <a:pt x="2525" y="1197"/>
                    <a:pt x="2804" y="508"/>
                    <a:pt x="186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20"/>
            <p:cNvSpPr/>
            <p:nvPr/>
          </p:nvSpPr>
          <p:spPr>
            <a:xfrm>
              <a:off x="7057342" y="4178211"/>
              <a:ext cx="257347" cy="189167"/>
            </a:xfrm>
            <a:custGeom>
              <a:rect b="b" l="l" r="r" t="t"/>
              <a:pathLst>
                <a:path extrusionOk="0" h="5796" w="7885">
                  <a:moveTo>
                    <a:pt x="0" y="5163"/>
                  </a:moveTo>
                  <a:cubicBezTo>
                    <a:pt x="1" y="5164"/>
                    <a:pt x="1" y="5164"/>
                    <a:pt x="1" y="5164"/>
                  </a:cubicBezTo>
                  <a:lnTo>
                    <a:pt x="1" y="5164"/>
                  </a:lnTo>
                  <a:cubicBezTo>
                    <a:pt x="1" y="5164"/>
                    <a:pt x="1" y="5163"/>
                    <a:pt x="0" y="5163"/>
                  </a:cubicBezTo>
                  <a:close/>
                  <a:moveTo>
                    <a:pt x="4661" y="1"/>
                  </a:moveTo>
                  <a:cubicBezTo>
                    <a:pt x="4523" y="1"/>
                    <a:pt x="4389" y="44"/>
                    <a:pt x="4262" y="131"/>
                  </a:cubicBezTo>
                  <a:cubicBezTo>
                    <a:pt x="3887" y="394"/>
                    <a:pt x="3665" y="609"/>
                    <a:pt x="3478" y="609"/>
                  </a:cubicBezTo>
                  <a:cubicBezTo>
                    <a:pt x="3420" y="609"/>
                    <a:pt x="3366" y="588"/>
                    <a:pt x="3311" y="541"/>
                  </a:cubicBezTo>
                  <a:lnTo>
                    <a:pt x="3311" y="541"/>
                  </a:lnTo>
                  <a:cubicBezTo>
                    <a:pt x="3311" y="541"/>
                    <a:pt x="3016" y="1180"/>
                    <a:pt x="3688" y="1393"/>
                  </a:cubicBezTo>
                  <a:cubicBezTo>
                    <a:pt x="4377" y="1590"/>
                    <a:pt x="4852" y="1721"/>
                    <a:pt x="4754" y="2098"/>
                  </a:cubicBezTo>
                  <a:cubicBezTo>
                    <a:pt x="4655" y="2475"/>
                    <a:pt x="3705" y="2541"/>
                    <a:pt x="2590" y="2721"/>
                  </a:cubicBezTo>
                  <a:cubicBezTo>
                    <a:pt x="1475" y="2885"/>
                    <a:pt x="590" y="3164"/>
                    <a:pt x="623" y="4131"/>
                  </a:cubicBezTo>
                  <a:cubicBezTo>
                    <a:pt x="649" y="4885"/>
                    <a:pt x="495" y="5250"/>
                    <a:pt x="239" y="5250"/>
                  </a:cubicBezTo>
                  <a:cubicBezTo>
                    <a:pt x="167" y="5250"/>
                    <a:pt x="88" y="5221"/>
                    <a:pt x="1" y="5164"/>
                  </a:cubicBezTo>
                  <a:lnTo>
                    <a:pt x="1" y="5164"/>
                  </a:lnTo>
                  <a:cubicBezTo>
                    <a:pt x="24" y="5188"/>
                    <a:pt x="283" y="5795"/>
                    <a:pt x="1210" y="5795"/>
                  </a:cubicBezTo>
                  <a:cubicBezTo>
                    <a:pt x="1405" y="5795"/>
                    <a:pt x="1628" y="5769"/>
                    <a:pt x="1885" y="5704"/>
                  </a:cubicBezTo>
                  <a:cubicBezTo>
                    <a:pt x="3377" y="5327"/>
                    <a:pt x="3574" y="4114"/>
                    <a:pt x="4213" y="3360"/>
                  </a:cubicBezTo>
                  <a:cubicBezTo>
                    <a:pt x="4852" y="2606"/>
                    <a:pt x="5491" y="1983"/>
                    <a:pt x="7884" y="1934"/>
                  </a:cubicBezTo>
                  <a:cubicBezTo>
                    <a:pt x="7884" y="1934"/>
                    <a:pt x="6409" y="1803"/>
                    <a:pt x="5868" y="951"/>
                  </a:cubicBezTo>
                  <a:cubicBezTo>
                    <a:pt x="5460" y="326"/>
                    <a:pt x="5042" y="1"/>
                    <a:pt x="46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20"/>
            <p:cNvSpPr/>
            <p:nvPr/>
          </p:nvSpPr>
          <p:spPr>
            <a:xfrm>
              <a:off x="7188414" y="4256215"/>
              <a:ext cx="250917" cy="203397"/>
            </a:xfrm>
            <a:custGeom>
              <a:rect b="b" l="l" r="r" t="t"/>
              <a:pathLst>
                <a:path extrusionOk="0" h="6232" w="7688">
                  <a:moveTo>
                    <a:pt x="3366" y="1"/>
                  </a:moveTo>
                  <a:cubicBezTo>
                    <a:pt x="3321" y="1"/>
                    <a:pt x="3275" y="1"/>
                    <a:pt x="3229" y="3"/>
                  </a:cubicBezTo>
                  <a:cubicBezTo>
                    <a:pt x="2656" y="20"/>
                    <a:pt x="2098" y="167"/>
                    <a:pt x="1606" y="462"/>
                  </a:cubicBezTo>
                  <a:cubicBezTo>
                    <a:pt x="1426" y="561"/>
                    <a:pt x="1279" y="675"/>
                    <a:pt x="1131" y="806"/>
                  </a:cubicBezTo>
                  <a:cubicBezTo>
                    <a:pt x="0" y="1806"/>
                    <a:pt x="344" y="3888"/>
                    <a:pt x="1705" y="4199"/>
                  </a:cubicBezTo>
                  <a:cubicBezTo>
                    <a:pt x="1843" y="4233"/>
                    <a:pt x="1985" y="4250"/>
                    <a:pt x="2127" y="4250"/>
                  </a:cubicBezTo>
                  <a:cubicBezTo>
                    <a:pt x="2607" y="4250"/>
                    <a:pt x="3078" y="4058"/>
                    <a:pt x="3344" y="3691"/>
                  </a:cubicBezTo>
                  <a:cubicBezTo>
                    <a:pt x="3639" y="3249"/>
                    <a:pt x="3639" y="2659"/>
                    <a:pt x="3344" y="2200"/>
                  </a:cubicBezTo>
                  <a:cubicBezTo>
                    <a:pt x="3133" y="1914"/>
                    <a:pt x="2798" y="1758"/>
                    <a:pt x="2460" y="1758"/>
                  </a:cubicBezTo>
                  <a:cubicBezTo>
                    <a:pt x="2274" y="1758"/>
                    <a:pt x="2087" y="1806"/>
                    <a:pt x="1918" y="1905"/>
                  </a:cubicBezTo>
                  <a:cubicBezTo>
                    <a:pt x="1639" y="2069"/>
                    <a:pt x="1492" y="2413"/>
                    <a:pt x="1606" y="2724"/>
                  </a:cubicBezTo>
                  <a:cubicBezTo>
                    <a:pt x="1623" y="2823"/>
                    <a:pt x="1672" y="2905"/>
                    <a:pt x="1738" y="2970"/>
                  </a:cubicBezTo>
                  <a:cubicBezTo>
                    <a:pt x="1845" y="3071"/>
                    <a:pt x="1987" y="3114"/>
                    <a:pt x="2127" y="3114"/>
                  </a:cubicBezTo>
                  <a:cubicBezTo>
                    <a:pt x="2371" y="3114"/>
                    <a:pt x="2608" y="2983"/>
                    <a:pt x="2639" y="2806"/>
                  </a:cubicBezTo>
                  <a:cubicBezTo>
                    <a:pt x="2711" y="2547"/>
                    <a:pt x="2504" y="2300"/>
                    <a:pt x="2253" y="2300"/>
                  </a:cubicBezTo>
                  <a:cubicBezTo>
                    <a:pt x="2218" y="2300"/>
                    <a:pt x="2183" y="2305"/>
                    <a:pt x="2147" y="2314"/>
                  </a:cubicBezTo>
                  <a:cubicBezTo>
                    <a:pt x="1885" y="2380"/>
                    <a:pt x="1902" y="2528"/>
                    <a:pt x="1820" y="2528"/>
                  </a:cubicBezTo>
                  <a:cubicBezTo>
                    <a:pt x="1814" y="2528"/>
                    <a:pt x="1809" y="2529"/>
                    <a:pt x="1805" y="2529"/>
                  </a:cubicBezTo>
                  <a:cubicBezTo>
                    <a:pt x="1721" y="2529"/>
                    <a:pt x="1721" y="2396"/>
                    <a:pt x="1721" y="2396"/>
                  </a:cubicBezTo>
                  <a:cubicBezTo>
                    <a:pt x="1721" y="2200"/>
                    <a:pt x="1820" y="2019"/>
                    <a:pt x="2000" y="1937"/>
                  </a:cubicBezTo>
                  <a:cubicBezTo>
                    <a:pt x="2141" y="1864"/>
                    <a:pt x="2293" y="1829"/>
                    <a:pt x="2443" y="1829"/>
                  </a:cubicBezTo>
                  <a:cubicBezTo>
                    <a:pt x="2762" y="1829"/>
                    <a:pt x="3073" y="1987"/>
                    <a:pt x="3262" y="2265"/>
                  </a:cubicBezTo>
                  <a:cubicBezTo>
                    <a:pt x="3524" y="2675"/>
                    <a:pt x="3524" y="3216"/>
                    <a:pt x="3229" y="3626"/>
                  </a:cubicBezTo>
                  <a:cubicBezTo>
                    <a:pt x="3003" y="3940"/>
                    <a:pt x="2574" y="4119"/>
                    <a:pt x="2135" y="4119"/>
                  </a:cubicBezTo>
                  <a:cubicBezTo>
                    <a:pt x="2002" y="4119"/>
                    <a:pt x="1868" y="4103"/>
                    <a:pt x="1738" y="4068"/>
                  </a:cubicBezTo>
                  <a:cubicBezTo>
                    <a:pt x="525" y="3773"/>
                    <a:pt x="180" y="1855"/>
                    <a:pt x="1246" y="938"/>
                  </a:cubicBezTo>
                  <a:cubicBezTo>
                    <a:pt x="1722" y="491"/>
                    <a:pt x="2302" y="322"/>
                    <a:pt x="2888" y="322"/>
                  </a:cubicBezTo>
                  <a:cubicBezTo>
                    <a:pt x="3593" y="322"/>
                    <a:pt x="4306" y="568"/>
                    <a:pt x="4852" y="872"/>
                  </a:cubicBezTo>
                  <a:cubicBezTo>
                    <a:pt x="5803" y="1413"/>
                    <a:pt x="6524" y="2249"/>
                    <a:pt x="6934" y="3249"/>
                  </a:cubicBezTo>
                  <a:cubicBezTo>
                    <a:pt x="7261" y="4052"/>
                    <a:pt x="7442" y="4921"/>
                    <a:pt x="7442" y="5789"/>
                  </a:cubicBezTo>
                  <a:cubicBezTo>
                    <a:pt x="7442" y="5937"/>
                    <a:pt x="7425" y="6084"/>
                    <a:pt x="7409" y="6232"/>
                  </a:cubicBezTo>
                  <a:lnTo>
                    <a:pt x="7442" y="6084"/>
                  </a:lnTo>
                  <a:cubicBezTo>
                    <a:pt x="7442" y="6073"/>
                    <a:pt x="7442" y="6061"/>
                    <a:pt x="7442" y="6052"/>
                  </a:cubicBezTo>
                  <a:cubicBezTo>
                    <a:pt x="7688" y="4855"/>
                    <a:pt x="7524" y="3626"/>
                    <a:pt x="6999" y="2528"/>
                  </a:cubicBezTo>
                  <a:cubicBezTo>
                    <a:pt x="6314" y="1109"/>
                    <a:pt x="4962" y="1"/>
                    <a:pt x="336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20"/>
            <p:cNvSpPr/>
            <p:nvPr/>
          </p:nvSpPr>
          <p:spPr>
            <a:xfrm>
              <a:off x="7327254" y="4318552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4" y="1"/>
                  </a:moveTo>
                  <a:cubicBezTo>
                    <a:pt x="66" y="1"/>
                    <a:pt x="1" y="784"/>
                    <a:pt x="1090" y="962"/>
                  </a:cubicBezTo>
                  <a:cubicBezTo>
                    <a:pt x="2352" y="1175"/>
                    <a:pt x="3040" y="3273"/>
                    <a:pt x="3040" y="3273"/>
                  </a:cubicBezTo>
                  <a:cubicBezTo>
                    <a:pt x="3040" y="3273"/>
                    <a:pt x="2729" y="1011"/>
                    <a:pt x="1467" y="241"/>
                  </a:cubicBezTo>
                  <a:cubicBezTo>
                    <a:pt x="1179" y="69"/>
                    <a:pt x="930" y="1"/>
                    <a:pt x="73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20"/>
            <p:cNvSpPr/>
            <p:nvPr/>
          </p:nvSpPr>
          <p:spPr>
            <a:xfrm>
              <a:off x="7127936" y="4310328"/>
              <a:ext cx="170694" cy="147293"/>
            </a:xfrm>
            <a:custGeom>
              <a:rect b="b" l="l" r="r" t="t"/>
              <a:pathLst>
                <a:path extrusionOk="0" h="4513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7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5" y="1689"/>
                  </a:cubicBezTo>
                  <a:cubicBezTo>
                    <a:pt x="1" y="2082"/>
                    <a:pt x="99" y="2689"/>
                    <a:pt x="214" y="3033"/>
                  </a:cubicBezTo>
                  <a:cubicBezTo>
                    <a:pt x="280" y="3263"/>
                    <a:pt x="247" y="3508"/>
                    <a:pt x="132" y="3722"/>
                  </a:cubicBezTo>
                  <a:cubicBezTo>
                    <a:pt x="394" y="3492"/>
                    <a:pt x="722" y="3312"/>
                    <a:pt x="1066" y="3230"/>
                  </a:cubicBezTo>
                  <a:cubicBezTo>
                    <a:pt x="1673" y="3050"/>
                    <a:pt x="1656" y="2754"/>
                    <a:pt x="1640" y="2279"/>
                  </a:cubicBezTo>
                  <a:cubicBezTo>
                    <a:pt x="1640" y="1878"/>
                    <a:pt x="1816" y="1852"/>
                    <a:pt x="1860" y="1852"/>
                  </a:cubicBezTo>
                  <a:cubicBezTo>
                    <a:pt x="1866" y="1852"/>
                    <a:pt x="1870" y="1853"/>
                    <a:pt x="1870" y="1853"/>
                  </a:cubicBezTo>
                  <a:cubicBezTo>
                    <a:pt x="1878" y="1852"/>
                    <a:pt x="1886" y="1852"/>
                    <a:pt x="1894" y="1852"/>
                  </a:cubicBezTo>
                  <a:cubicBezTo>
                    <a:pt x="2161" y="1852"/>
                    <a:pt x="2098" y="2386"/>
                    <a:pt x="2066" y="2673"/>
                  </a:cubicBezTo>
                  <a:cubicBezTo>
                    <a:pt x="1968" y="3197"/>
                    <a:pt x="2115" y="3754"/>
                    <a:pt x="2492" y="4164"/>
                  </a:cubicBezTo>
                  <a:cubicBezTo>
                    <a:pt x="2731" y="4425"/>
                    <a:pt x="3047" y="4513"/>
                    <a:pt x="3363" y="4513"/>
                  </a:cubicBezTo>
                  <a:cubicBezTo>
                    <a:pt x="3763" y="4513"/>
                    <a:pt x="4163" y="4372"/>
                    <a:pt x="4410" y="4262"/>
                  </a:cubicBezTo>
                  <a:cubicBezTo>
                    <a:pt x="4522" y="4214"/>
                    <a:pt x="4643" y="4189"/>
                    <a:pt x="4763" y="4189"/>
                  </a:cubicBezTo>
                  <a:cubicBezTo>
                    <a:pt x="4926" y="4189"/>
                    <a:pt x="5089" y="4234"/>
                    <a:pt x="5230" y="4328"/>
                  </a:cubicBezTo>
                  <a:cubicBezTo>
                    <a:pt x="5082" y="3459"/>
                    <a:pt x="4640" y="3197"/>
                    <a:pt x="4017" y="3131"/>
                  </a:cubicBezTo>
                  <a:cubicBezTo>
                    <a:pt x="3394" y="3066"/>
                    <a:pt x="2542" y="2853"/>
                    <a:pt x="2197" y="1771"/>
                  </a:cubicBezTo>
                  <a:cubicBezTo>
                    <a:pt x="1870" y="689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20"/>
            <p:cNvSpPr/>
            <p:nvPr/>
          </p:nvSpPr>
          <p:spPr>
            <a:xfrm>
              <a:off x="7155221" y="4409317"/>
              <a:ext cx="41221" cy="65275"/>
            </a:xfrm>
            <a:custGeom>
              <a:rect b="b" l="l" r="r" t="t"/>
              <a:pathLst>
                <a:path extrusionOk="0" h="2000" w="1263">
                  <a:moveTo>
                    <a:pt x="952" y="0"/>
                  </a:moveTo>
                  <a:cubicBezTo>
                    <a:pt x="952" y="0"/>
                    <a:pt x="935" y="99"/>
                    <a:pt x="509" y="361"/>
                  </a:cubicBezTo>
                  <a:cubicBezTo>
                    <a:pt x="165" y="541"/>
                    <a:pt x="1" y="934"/>
                    <a:pt x="116" y="1295"/>
                  </a:cubicBezTo>
                  <a:cubicBezTo>
                    <a:pt x="132" y="1377"/>
                    <a:pt x="148" y="1459"/>
                    <a:pt x="165" y="1541"/>
                  </a:cubicBezTo>
                  <a:cubicBezTo>
                    <a:pt x="214" y="1770"/>
                    <a:pt x="247" y="2000"/>
                    <a:pt x="247" y="2000"/>
                  </a:cubicBezTo>
                  <a:cubicBezTo>
                    <a:pt x="247" y="2000"/>
                    <a:pt x="247" y="1852"/>
                    <a:pt x="771" y="1557"/>
                  </a:cubicBezTo>
                  <a:cubicBezTo>
                    <a:pt x="788" y="1557"/>
                    <a:pt x="804" y="1541"/>
                    <a:pt x="820" y="1541"/>
                  </a:cubicBezTo>
                  <a:cubicBezTo>
                    <a:pt x="1263" y="1246"/>
                    <a:pt x="1083" y="836"/>
                    <a:pt x="1001" y="574"/>
                  </a:cubicBezTo>
                  <a:cubicBezTo>
                    <a:pt x="952" y="394"/>
                    <a:pt x="935" y="197"/>
                    <a:pt x="95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20"/>
            <p:cNvSpPr/>
            <p:nvPr/>
          </p:nvSpPr>
          <p:spPr>
            <a:xfrm>
              <a:off x="6969057" y="4128635"/>
              <a:ext cx="225786" cy="159336"/>
            </a:xfrm>
            <a:custGeom>
              <a:rect b="b" l="l" r="r" t="t"/>
              <a:pathLst>
                <a:path extrusionOk="0" h="4882" w="6918">
                  <a:moveTo>
                    <a:pt x="4979" y="1"/>
                  </a:moveTo>
                  <a:cubicBezTo>
                    <a:pt x="4755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87" y="3666"/>
                  </a:cubicBezTo>
                  <a:cubicBezTo>
                    <a:pt x="4984" y="3699"/>
                    <a:pt x="5197" y="3732"/>
                    <a:pt x="5361" y="3748"/>
                  </a:cubicBezTo>
                  <a:cubicBezTo>
                    <a:pt x="4902" y="3830"/>
                    <a:pt x="4459" y="3978"/>
                    <a:pt x="4049" y="4191"/>
                  </a:cubicBezTo>
                  <a:cubicBezTo>
                    <a:pt x="3902" y="4256"/>
                    <a:pt x="3656" y="4338"/>
                    <a:pt x="3623" y="4355"/>
                  </a:cubicBezTo>
                  <a:cubicBezTo>
                    <a:pt x="3164" y="4527"/>
                    <a:pt x="2731" y="4603"/>
                    <a:pt x="2341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61" y="3355"/>
                    <a:pt x="345" y="2863"/>
                    <a:pt x="558" y="2437"/>
                  </a:cubicBezTo>
                  <a:cubicBezTo>
                    <a:pt x="558" y="2437"/>
                    <a:pt x="574" y="2421"/>
                    <a:pt x="574" y="2421"/>
                  </a:cubicBezTo>
                  <a:cubicBezTo>
                    <a:pt x="787" y="2106"/>
                    <a:pt x="1123" y="1959"/>
                    <a:pt x="1436" y="1959"/>
                  </a:cubicBezTo>
                  <a:cubicBezTo>
                    <a:pt x="1727" y="1959"/>
                    <a:pt x="1997" y="2086"/>
                    <a:pt x="2132" y="2322"/>
                  </a:cubicBezTo>
                  <a:cubicBezTo>
                    <a:pt x="2230" y="2453"/>
                    <a:pt x="2295" y="2617"/>
                    <a:pt x="2295" y="2798"/>
                  </a:cubicBezTo>
                  <a:cubicBezTo>
                    <a:pt x="2295" y="2945"/>
                    <a:pt x="2230" y="3093"/>
                    <a:pt x="2132" y="3207"/>
                  </a:cubicBezTo>
                  <a:cubicBezTo>
                    <a:pt x="2017" y="3304"/>
                    <a:pt x="1955" y="3335"/>
                    <a:pt x="1924" y="3335"/>
                  </a:cubicBezTo>
                  <a:cubicBezTo>
                    <a:pt x="1897" y="3335"/>
                    <a:pt x="1895" y="3312"/>
                    <a:pt x="1902" y="3289"/>
                  </a:cubicBezTo>
                  <a:cubicBezTo>
                    <a:pt x="2027" y="3030"/>
                    <a:pt x="1735" y="2861"/>
                    <a:pt x="1479" y="2861"/>
                  </a:cubicBezTo>
                  <a:cubicBezTo>
                    <a:pt x="1298" y="2861"/>
                    <a:pt x="1135" y="2945"/>
                    <a:pt x="1148" y="3142"/>
                  </a:cubicBezTo>
                  <a:cubicBezTo>
                    <a:pt x="1137" y="3416"/>
                    <a:pt x="1384" y="3544"/>
                    <a:pt x="1636" y="3544"/>
                  </a:cubicBezTo>
                  <a:cubicBezTo>
                    <a:pt x="1761" y="3544"/>
                    <a:pt x="1887" y="3513"/>
                    <a:pt x="1984" y="3453"/>
                  </a:cubicBezTo>
                  <a:cubicBezTo>
                    <a:pt x="2000" y="3453"/>
                    <a:pt x="2017" y="3437"/>
                    <a:pt x="2033" y="3437"/>
                  </a:cubicBezTo>
                  <a:cubicBezTo>
                    <a:pt x="2050" y="3421"/>
                    <a:pt x="2066" y="3404"/>
                    <a:pt x="2099" y="3388"/>
                  </a:cubicBezTo>
                  <a:lnTo>
                    <a:pt x="2099" y="3371"/>
                  </a:lnTo>
                  <a:cubicBezTo>
                    <a:pt x="2394" y="3076"/>
                    <a:pt x="2427" y="2617"/>
                    <a:pt x="2181" y="2290"/>
                  </a:cubicBezTo>
                  <a:cubicBezTo>
                    <a:pt x="2042" y="2013"/>
                    <a:pt x="1726" y="1861"/>
                    <a:pt x="1388" y="1861"/>
                  </a:cubicBezTo>
                  <a:cubicBezTo>
                    <a:pt x="1046" y="1861"/>
                    <a:pt x="682" y="2017"/>
                    <a:pt x="460" y="2355"/>
                  </a:cubicBezTo>
                  <a:cubicBezTo>
                    <a:pt x="1" y="2945"/>
                    <a:pt x="132" y="4109"/>
                    <a:pt x="935" y="4584"/>
                  </a:cubicBezTo>
                  <a:cubicBezTo>
                    <a:pt x="1300" y="4782"/>
                    <a:pt x="1708" y="4881"/>
                    <a:pt x="2132" y="4881"/>
                  </a:cubicBezTo>
                  <a:cubicBezTo>
                    <a:pt x="2164" y="4881"/>
                    <a:pt x="2197" y="4881"/>
                    <a:pt x="2230" y="4879"/>
                  </a:cubicBezTo>
                  <a:cubicBezTo>
                    <a:pt x="3131" y="4847"/>
                    <a:pt x="3853" y="4355"/>
                    <a:pt x="5033" y="3994"/>
                  </a:cubicBezTo>
                  <a:cubicBezTo>
                    <a:pt x="5459" y="3896"/>
                    <a:pt x="5902" y="3830"/>
                    <a:pt x="6328" y="3798"/>
                  </a:cubicBezTo>
                  <a:cubicBezTo>
                    <a:pt x="6541" y="3781"/>
                    <a:pt x="6738" y="3716"/>
                    <a:pt x="6918" y="3617"/>
                  </a:cubicBezTo>
                  <a:lnTo>
                    <a:pt x="6918" y="3617"/>
                  </a:lnTo>
                  <a:cubicBezTo>
                    <a:pt x="6918" y="3617"/>
                    <a:pt x="6795" y="3646"/>
                    <a:pt x="6639" y="3646"/>
                  </a:cubicBezTo>
                  <a:cubicBezTo>
                    <a:pt x="6483" y="3646"/>
                    <a:pt x="6295" y="3617"/>
                    <a:pt x="6164" y="3502"/>
                  </a:cubicBezTo>
                  <a:cubicBezTo>
                    <a:pt x="5902" y="3257"/>
                    <a:pt x="5918" y="3371"/>
                    <a:pt x="5623" y="3273"/>
                  </a:cubicBezTo>
                  <a:cubicBezTo>
                    <a:pt x="5459" y="3224"/>
                    <a:pt x="5344" y="3076"/>
                    <a:pt x="5361" y="2912"/>
                  </a:cubicBezTo>
                  <a:lnTo>
                    <a:pt x="5361" y="2912"/>
                  </a:lnTo>
                  <a:cubicBezTo>
                    <a:pt x="5164" y="3076"/>
                    <a:pt x="5115" y="3355"/>
                    <a:pt x="5279" y="3568"/>
                  </a:cubicBezTo>
                  <a:cubicBezTo>
                    <a:pt x="5279" y="3568"/>
                    <a:pt x="4557" y="3568"/>
                    <a:pt x="4377" y="3191"/>
                  </a:cubicBezTo>
                  <a:cubicBezTo>
                    <a:pt x="4197" y="2830"/>
                    <a:pt x="4410" y="2830"/>
                    <a:pt x="4557" y="2748"/>
                  </a:cubicBezTo>
                  <a:cubicBezTo>
                    <a:pt x="4689" y="2667"/>
                    <a:pt x="4738" y="2519"/>
                    <a:pt x="4590" y="2322"/>
                  </a:cubicBezTo>
                  <a:cubicBezTo>
                    <a:pt x="4443" y="2109"/>
                    <a:pt x="4459" y="1749"/>
                    <a:pt x="4738" y="1732"/>
                  </a:cubicBezTo>
                  <a:cubicBezTo>
                    <a:pt x="4660" y="1563"/>
                    <a:pt x="4489" y="1466"/>
                    <a:pt x="4315" y="1466"/>
                  </a:cubicBezTo>
                  <a:cubicBezTo>
                    <a:pt x="4270" y="1466"/>
                    <a:pt x="4224" y="1473"/>
                    <a:pt x="4180" y="1486"/>
                  </a:cubicBezTo>
                  <a:cubicBezTo>
                    <a:pt x="3738" y="1552"/>
                    <a:pt x="3738" y="2158"/>
                    <a:pt x="3738" y="2158"/>
                  </a:cubicBezTo>
                  <a:cubicBezTo>
                    <a:pt x="3738" y="2158"/>
                    <a:pt x="3443" y="1421"/>
                    <a:pt x="3918" y="1044"/>
                  </a:cubicBezTo>
                  <a:cubicBezTo>
                    <a:pt x="4109" y="897"/>
                    <a:pt x="4260" y="842"/>
                    <a:pt x="4378" y="842"/>
                  </a:cubicBezTo>
                  <a:cubicBezTo>
                    <a:pt x="4563" y="842"/>
                    <a:pt x="4665" y="979"/>
                    <a:pt x="4705" y="1109"/>
                  </a:cubicBezTo>
                  <a:cubicBezTo>
                    <a:pt x="4758" y="1295"/>
                    <a:pt x="4865" y="1448"/>
                    <a:pt x="5007" y="1448"/>
                  </a:cubicBezTo>
                  <a:cubicBezTo>
                    <a:pt x="5041" y="1448"/>
                    <a:pt x="5077" y="1440"/>
                    <a:pt x="5115" y="1421"/>
                  </a:cubicBezTo>
                  <a:cubicBezTo>
                    <a:pt x="5255" y="1356"/>
                    <a:pt x="5367" y="1263"/>
                    <a:pt x="5464" y="1263"/>
                  </a:cubicBezTo>
                  <a:cubicBezTo>
                    <a:pt x="5515" y="1263"/>
                    <a:pt x="5562" y="1288"/>
                    <a:pt x="5607" y="1355"/>
                  </a:cubicBezTo>
                  <a:cubicBezTo>
                    <a:pt x="5721" y="1601"/>
                    <a:pt x="5607" y="1896"/>
                    <a:pt x="5361" y="2011"/>
                  </a:cubicBezTo>
                  <a:cubicBezTo>
                    <a:pt x="5361" y="2011"/>
                    <a:pt x="5366" y="2011"/>
                    <a:pt x="5377" y="2011"/>
                  </a:cubicBezTo>
                  <a:cubicBezTo>
                    <a:pt x="5484" y="2011"/>
                    <a:pt x="6095" y="1984"/>
                    <a:pt x="6229" y="1372"/>
                  </a:cubicBezTo>
                  <a:cubicBezTo>
                    <a:pt x="6347" y="822"/>
                    <a:pt x="5869" y="1"/>
                    <a:pt x="49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20"/>
            <p:cNvSpPr/>
            <p:nvPr/>
          </p:nvSpPr>
          <p:spPr>
            <a:xfrm>
              <a:off x="6933221" y="4214047"/>
              <a:ext cx="151960" cy="107541"/>
            </a:xfrm>
            <a:custGeom>
              <a:rect b="b" l="l" r="r" t="t"/>
              <a:pathLst>
                <a:path extrusionOk="0" h="3295" w="4656">
                  <a:moveTo>
                    <a:pt x="836" y="0"/>
                  </a:moveTo>
                  <a:lnTo>
                    <a:pt x="836" y="0"/>
                  </a:lnTo>
                  <a:cubicBezTo>
                    <a:pt x="836" y="1"/>
                    <a:pt x="1" y="918"/>
                    <a:pt x="558" y="1721"/>
                  </a:cubicBezTo>
                  <a:cubicBezTo>
                    <a:pt x="869" y="2180"/>
                    <a:pt x="1377" y="2459"/>
                    <a:pt x="1935" y="2492"/>
                  </a:cubicBezTo>
                  <a:cubicBezTo>
                    <a:pt x="1869" y="2492"/>
                    <a:pt x="1476" y="2492"/>
                    <a:pt x="1295" y="2721"/>
                  </a:cubicBezTo>
                  <a:cubicBezTo>
                    <a:pt x="1181" y="2885"/>
                    <a:pt x="1131" y="3098"/>
                    <a:pt x="1148" y="3295"/>
                  </a:cubicBezTo>
                  <a:cubicBezTo>
                    <a:pt x="1202" y="3214"/>
                    <a:pt x="1311" y="3155"/>
                    <a:pt x="1412" y="3155"/>
                  </a:cubicBezTo>
                  <a:cubicBezTo>
                    <a:pt x="1434" y="3155"/>
                    <a:pt x="1455" y="3158"/>
                    <a:pt x="1476" y="3164"/>
                  </a:cubicBezTo>
                  <a:cubicBezTo>
                    <a:pt x="1593" y="3200"/>
                    <a:pt x="1759" y="3280"/>
                    <a:pt x="1948" y="3280"/>
                  </a:cubicBezTo>
                  <a:cubicBezTo>
                    <a:pt x="2103" y="3280"/>
                    <a:pt x="2273" y="3226"/>
                    <a:pt x="2443" y="3049"/>
                  </a:cubicBezTo>
                  <a:cubicBezTo>
                    <a:pt x="2820" y="2639"/>
                    <a:pt x="3312" y="2869"/>
                    <a:pt x="4656" y="2164"/>
                  </a:cubicBezTo>
                  <a:cubicBezTo>
                    <a:pt x="4656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099" y="1574"/>
                    <a:pt x="754" y="787"/>
                    <a:pt x="8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20"/>
            <p:cNvSpPr/>
            <p:nvPr/>
          </p:nvSpPr>
          <p:spPr>
            <a:xfrm>
              <a:off x="7133289" y="3971453"/>
              <a:ext cx="145008" cy="205159"/>
            </a:xfrm>
            <a:custGeom>
              <a:rect b="b" l="l" r="r" t="t"/>
              <a:pathLst>
                <a:path extrusionOk="0" h="6286" w="4443">
                  <a:moveTo>
                    <a:pt x="2649" y="1"/>
                  </a:moveTo>
                  <a:cubicBezTo>
                    <a:pt x="2148" y="1"/>
                    <a:pt x="1625" y="207"/>
                    <a:pt x="1279" y="615"/>
                  </a:cubicBezTo>
                  <a:cubicBezTo>
                    <a:pt x="1" y="2254"/>
                    <a:pt x="902" y="4270"/>
                    <a:pt x="1656" y="5122"/>
                  </a:cubicBezTo>
                  <a:cubicBezTo>
                    <a:pt x="2083" y="5647"/>
                    <a:pt x="2640" y="6040"/>
                    <a:pt x="3279" y="6286"/>
                  </a:cubicBezTo>
                  <a:cubicBezTo>
                    <a:pt x="2705" y="6024"/>
                    <a:pt x="2197" y="5630"/>
                    <a:pt x="1787" y="5139"/>
                  </a:cubicBezTo>
                  <a:cubicBezTo>
                    <a:pt x="1509" y="4745"/>
                    <a:pt x="1312" y="4319"/>
                    <a:pt x="1181" y="3860"/>
                  </a:cubicBezTo>
                  <a:cubicBezTo>
                    <a:pt x="1033" y="3319"/>
                    <a:pt x="984" y="2762"/>
                    <a:pt x="1017" y="2221"/>
                  </a:cubicBezTo>
                  <a:cubicBezTo>
                    <a:pt x="1148" y="746"/>
                    <a:pt x="1984" y="205"/>
                    <a:pt x="2722" y="172"/>
                  </a:cubicBezTo>
                  <a:cubicBezTo>
                    <a:pt x="3082" y="172"/>
                    <a:pt x="3410" y="320"/>
                    <a:pt x="3656" y="565"/>
                  </a:cubicBezTo>
                  <a:cubicBezTo>
                    <a:pt x="4295" y="1106"/>
                    <a:pt x="3935" y="2057"/>
                    <a:pt x="3394" y="2270"/>
                  </a:cubicBezTo>
                  <a:cubicBezTo>
                    <a:pt x="3271" y="2340"/>
                    <a:pt x="3138" y="2373"/>
                    <a:pt x="3004" y="2373"/>
                  </a:cubicBezTo>
                  <a:cubicBezTo>
                    <a:pt x="2888" y="2373"/>
                    <a:pt x="2770" y="2349"/>
                    <a:pt x="2656" y="2303"/>
                  </a:cubicBezTo>
                  <a:cubicBezTo>
                    <a:pt x="2492" y="2205"/>
                    <a:pt x="2378" y="2041"/>
                    <a:pt x="2345" y="1844"/>
                  </a:cubicBezTo>
                  <a:cubicBezTo>
                    <a:pt x="2345" y="1746"/>
                    <a:pt x="2371" y="1724"/>
                    <a:pt x="2422" y="1724"/>
                  </a:cubicBezTo>
                  <a:cubicBezTo>
                    <a:pt x="2465" y="1724"/>
                    <a:pt x="2527" y="1740"/>
                    <a:pt x="2607" y="1740"/>
                  </a:cubicBezTo>
                  <a:cubicBezTo>
                    <a:pt x="2668" y="1740"/>
                    <a:pt x="2739" y="1731"/>
                    <a:pt x="2820" y="1696"/>
                  </a:cubicBezTo>
                  <a:cubicBezTo>
                    <a:pt x="3017" y="1582"/>
                    <a:pt x="3050" y="1303"/>
                    <a:pt x="2886" y="1139"/>
                  </a:cubicBezTo>
                  <a:cubicBezTo>
                    <a:pt x="2817" y="1065"/>
                    <a:pt x="2718" y="1025"/>
                    <a:pt x="2614" y="1025"/>
                  </a:cubicBezTo>
                  <a:cubicBezTo>
                    <a:pt x="2420" y="1025"/>
                    <a:pt x="2213" y="1168"/>
                    <a:pt x="2181" y="1500"/>
                  </a:cubicBezTo>
                  <a:cubicBezTo>
                    <a:pt x="2148" y="1746"/>
                    <a:pt x="2214" y="1975"/>
                    <a:pt x="2378" y="2155"/>
                  </a:cubicBezTo>
                  <a:cubicBezTo>
                    <a:pt x="2410" y="2172"/>
                    <a:pt x="2427" y="2205"/>
                    <a:pt x="2443" y="2221"/>
                  </a:cubicBezTo>
                  <a:cubicBezTo>
                    <a:pt x="2460" y="2237"/>
                    <a:pt x="2476" y="2254"/>
                    <a:pt x="2509" y="2270"/>
                  </a:cubicBezTo>
                  <a:lnTo>
                    <a:pt x="2558" y="2303"/>
                  </a:lnTo>
                  <a:lnTo>
                    <a:pt x="2591" y="2319"/>
                  </a:lnTo>
                  <a:lnTo>
                    <a:pt x="2623" y="2352"/>
                  </a:lnTo>
                  <a:cubicBezTo>
                    <a:pt x="2755" y="2418"/>
                    <a:pt x="2894" y="2450"/>
                    <a:pt x="3031" y="2450"/>
                  </a:cubicBezTo>
                  <a:cubicBezTo>
                    <a:pt x="3168" y="2450"/>
                    <a:pt x="3304" y="2418"/>
                    <a:pt x="3427" y="2352"/>
                  </a:cubicBezTo>
                  <a:cubicBezTo>
                    <a:pt x="4017" y="2139"/>
                    <a:pt x="4443" y="1090"/>
                    <a:pt x="3754" y="451"/>
                  </a:cubicBezTo>
                  <a:cubicBezTo>
                    <a:pt x="3483" y="150"/>
                    <a:pt x="3074" y="1"/>
                    <a:pt x="264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20"/>
            <p:cNvSpPr/>
            <p:nvPr/>
          </p:nvSpPr>
          <p:spPr>
            <a:xfrm>
              <a:off x="8813108" y="5155345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20" y="3286"/>
                    <a:pt x="968" y="5171"/>
                  </a:cubicBezTo>
                  <a:cubicBezTo>
                    <a:pt x="1115" y="7056"/>
                    <a:pt x="460" y="7663"/>
                    <a:pt x="460" y="7663"/>
                  </a:cubicBezTo>
                  <a:cubicBezTo>
                    <a:pt x="1164" y="7122"/>
                    <a:pt x="1312" y="5351"/>
                    <a:pt x="1181" y="3991"/>
                  </a:cubicBezTo>
                  <a:cubicBezTo>
                    <a:pt x="1050" y="2631"/>
                    <a:pt x="1066" y="1352"/>
                    <a:pt x="1328" y="1090"/>
                  </a:cubicBezTo>
                  <a:cubicBezTo>
                    <a:pt x="1591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20"/>
            <p:cNvSpPr/>
            <p:nvPr/>
          </p:nvSpPr>
          <p:spPr>
            <a:xfrm>
              <a:off x="8753741" y="5122447"/>
              <a:ext cx="278202" cy="332217"/>
            </a:xfrm>
            <a:custGeom>
              <a:rect b="b" l="l" r="r" t="t"/>
              <a:pathLst>
                <a:path extrusionOk="0" h="10179" w="8524">
                  <a:moveTo>
                    <a:pt x="6265" y="1"/>
                  </a:moveTo>
                  <a:cubicBezTo>
                    <a:pt x="6069" y="1"/>
                    <a:pt x="5869" y="22"/>
                    <a:pt x="5672" y="65"/>
                  </a:cubicBezTo>
                  <a:cubicBezTo>
                    <a:pt x="4491" y="328"/>
                    <a:pt x="3721" y="1573"/>
                    <a:pt x="3492" y="2835"/>
                  </a:cubicBezTo>
                  <a:cubicBezTo>
                    <a:pt x="3246" y="4147"/>
                    <a:pt x="3492" y="5376"/>
                    <a:pt x="3442" y="6474"/>
                  </a:cubicBezTo>
                  <a:cubicBezTo>
                    <a:pt x="3508" y="7474"/>
                    <a:pt x="3147" y="8441"/>
                    <a:pt x="2442" y="9130"/>
                  </a:cubicBezTo>
                  <a:cubicBezTo>
                    <a:pt x="1770" y="9752"/>
                    <a:pt x="902" y="10113"/>
                    <a:pt x="0" y="10179"/>
                  </a:cubicBezTo>
                  <a:cubicBezTo>
                    <a:pt x="918" y="10146"/>
                    <a:pt x="1803" y="9802"/>
                    <a:pt x="2492" y="9195"/>
                  </a:cubicBezTo>
                  <a:cubicBezTo>
                    <a:pt x="3246" y="8490"/>
                    <a:pt x="3639" y="7507"/>
                    <a:pt x="3590" y="6491"/>
                  </a:cubicBezTo>
                  <a:cubicBezTo>
                    <a:pt x="3655" y="5360"/>
                    <a:pt x="3426" y="4130"/>
                    <a:pt x="3655" y="2868"/>
                  </a:cubicBezTo>
                  <a:cubicBezTo>
                    <a:pt x="3901" y="1622"/>
                    <a:pt x="4590" y="475"/>
                    <a:pt x="5688" y="213"/>
                  </a:cubicBezTo>
                  <a:cubicBezTo>
                    <a:pt x="5819" y="180"/>
                    <a:pt x="5950" y="164"/>
                    <a:pt x="6081" y="147"/>
                  </a:cubicBezTo>
                  <a:cubicBezTo>
                    <a:pt x="6126" y="144"/>
                    <a:pt x="6171" y="142"/>
                    <a:pt x="6215" y="142"/>
                  </a:cubicBezTo>
                  <a:cubicBezTo>
                    <a:pt x="6612" y="142"/>
                    <a:pt x="7003" y="272"/>
                    <a:pt x="7327" y="508"/>
                  </a:cubicBezTo>
                  <a:cubicBezTo>
                    <a:pt x="8032" y="1082"/>
                    <a:pt x="7950" y="2327"/>
                    <a:pt x="7524" y="2704"/>
                  </a:cubicBezTo>
                  <a:cubicBezTo>
                    <a:pt x="7325" y="2882"/>
                    <a:pt x="7101" y="2955"/>
                    <a:pt x="6901" y="2955"/>
                  </a:cubicBezTo>
                  <a:cubicBezTo>
                    <a:pt x="6642" y="2955"/>
                    <a:pt x="6425" y="2831"/>
                    <a:pt x="6360" y="2655"/>
                  </a:cubicBezTo>
                  <a:lnTo>
                    <a:pt x="6360" y="2655"/>
                  </a:lnTo>
                  <a:cubicBezTo>
                    <a:pt x="6360" y="2655"/>
                    <a:pt x="6397" y="2660"/>
                    <a:pt x="6453" y="2660"/>
                  </a:cubicBezTo>
                  <a:cubicBezTo>
                    <a:pt x="6593" y="2660"/>
                    <a:pt x="6847" y="2627"/>
                    <a:pt x="6917" y="2393"/>
                  </a:cubicBezTo>
                  <a:cubicBezTo>
                    <a:pt x="7048" y="2081"/>
                    <a:pt x="6852" y="1737"/>
                    <a:pt x="6524" y="1672"/>
                  </a:cubicBezTo>
                  <a:cubicBezTo>
                    <a:pt x="6477" y="1658"/>
                    <a:pt x="6427" y="1651"/>
                    <a:pt x="6374" y="1651"/>
                  </a:cubicBezTo>
                  <a:cubicBezTo>
                    <a:pt x="6060" y="1651"/>
                    <a:pt x="5693" y="1905"/>
                    <a:pt x="5819" y="2426"/>
                  </a:cubicBezTo>
                  <a:cubicBezTo>
                    <a:pt x="5909" y="2809"/>
                    <a:pt x="6440" y="3106"/>
                    <a:pt x="6987" y="3106"/>
                  </a:cubicBezTo>
                  <a:cubicBezTo>
                    <a:pt x="7236" y="3106"/>
                    <a:pt x="7489" y="3045"/>
                    <a:pt x="7704" y="2901"/>
                  </a:cubicBezTo>
                  <a:cubicBezTo>
                    <a:pt x="8114" y="2671"/>
                    <a:pt x="8524" y="1967"/>
                    <a:pt x="8229" y="1180"/>
                  </a:cubicBezTo>
                  <a:cubicBezTo>
                    <a:pt x="8013" y="452"/>
                    <a:pt x="7176" y="1"/>
                    <a:pt x="626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20"/>
            <p:cNvSpPr/>
            <p:nvPr/>
          </p:nvSpPr>
          <p:spPr>
            <a:xfrm>
              <a:off x="8885857" y="5169053"/>
              <a:ext cx="81365" cy="68800"/>
            </a:xfrm>
            <a:custGeom>
              <a:rect b="b" l="l" r="r" t="t"/>
              <a:pathLst>
                <a:path extrusionOk="0" h="2108" w="2493">
                  <a:moveTo>
                    <a:pt x="704" y="1"/>
                  </a:moveTo>
                  <a:cubicBezTo>
                    <a:pt x="632" y="1"/>
                    <a:pt x="556" y="11"/>
                    <a:pt x="476" y="31"/>
                  </a:cubicBezTo>
                  <a:cubicBezTo>
                    <a:pt x="591" y="96"/>
                    <a:pt x="624" y="276"/>
                    <a:pt x="525" y="375"/>
                  </a:cubicBezTo>
                  <a:cubicBezTo>
                    <a:pt x="378" y="604"/>
                    <a:pt x="1" y="1309"/>
                    <a:pt x="542" y="1866"/>
                  </a:cubicBezTo>
                  <a:cubicBezTo>
                    <a:pt x="726" y="2045"/>
                    <a:pt x="981" y="2107"/>
                    <a:pt x="1247" y="2107"/>
                  </a:cubicBezTo>
                  <a:cubicBezTo>
                    <a:pt x="1787" y="2107"/>
                    <a:pt x="2372" y="1850"/>
                    <a:pt x="2492" y="1784"/>
                  </a:cubicBezTo>
                  <a:lnTo>
                    <a:pt x="2492" y="1784"/>
                  </a:lnTo>
                  <a:cubicBezTo>
                    <a:pt x="2492" y="1784"/>
                    <a:pt x="2459" y="1788"/>
                    <a:pt x="2405" y="1788"/>
                  </a:cubicBezTo>
                  <a:cubicBezTo>
                    <a:pt x="2187" y="1788"/>
                    <a:pt x="1637" y="1725"/>
                    <a:pt x="1558" y="1096"/>
                  </a:cubicBezTo>
                  <a:cubicBezTo>
                    <a:pt x="1473" y="401"/>
                    <a:pt x="1167" y="1"/>
                    <a:pt x="7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20"/>
            <p:cNvSpPr/>
            <p:nvPr/>
          </p:nvSpPr>
          <p:spPr>
            <a:xfrm>
              <a:off x="8889611" y="5173231"/>
              <a:ext cx="157313" cy="178723"/>
            </a:xfrm>
            <a:custGeom>
              <a:rect b="b" l="l" r="r" t="t"/>
              <a:pathLst>
                <a:path extrusionOk="0" h="5476" w="4820">
                  <a:moveTo>
                    <a:pt x="4344" y="1"/>
                  </a:moveTo>
                  <a:cubicBezTo>
                    <a:pt x="4475" y="558"/>
                    <a:pt x="4262" y="1148"/>
                    <a:pt x="3803" y="1492"/>
                  </a:cubicBezTo>
                  <a:cubicBezTo>
                    <a:pt x="3017" y="2066"/>
                    <a:pt x="1902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296" y="5279"/>
                    <a:pt x="476" y="4918"/>
                    <a:pt x="443" y="4558"/>
                  </a:cubicBezTo>
                  <a:cubicBezTo>
                    <a:pt x="428" y="3915"/>
                    <a:pt x="498" y="3186"/>
                    <a:pt x="695" y="3186"/>
                  </a:cubicBezTo>
                  <a:cubicBezTo>
                    <a:pt x="709" y="3186"/>
                    <a:pt x="723" y="3190"/>
                    <a:pt x="738" y="3197"/>
                  </a:cubicBezTo>
                  <a:cubicBezTo>
                    <a:pt x="968" y="3312"/>
                    <a:pt x="787" y="3558"/>
                    <a:pt x="705" y="3705"/>
                  </a:cubicBezTo>
                  <a:cubicBezTo>
                    <a:pt x="607" y="3853"/>
                    <a:pt x="443" y="4525"/>
                    <a:pt x="1164" y="4935"/>
                  </a:cubicBezTo>
                  <a:cubicBezTo>
                    <a:pt x="1165" y="4935"/>
                    <a:pt x="1165" y="4935"/>
                    <a:pt x="1165" y="4935"/>
                  </a:cubicBezTo>
                  <a:cubicBezTo>
                    <a:pt x="1174" y="4935"/>
                    <a:pt x="957" y="4422"/>
                    <a:pt x="1345" y="4148"/>
                  </a:cubicBezTo>
                  <a:cubicBezTo>
                    <a:pt x="1754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494" y="2175"/>
                  </a:cubicBezTo>
                  <a:cubicBezTo>
                    <a:pt x="2523" y="2175"/>
                    <a:pt x="2550" y="2182"/>
                    <a:pt x="2574" y="2197"/>
                  </a:cubicBezTo>
                  <a:cubicBezTo>
                    <a:pt x="2803" y="2345"/>
                    <a:pt x="2541" y="2558"/>
                    <a:pt x="2410" y="2607"/>
                  </a:cubicBezTo>
                  <a:cubicBezTo>
                    <a:pt x="2230" y="2722"/>
                    <a:pt x="2197" y="2984"/>
                    <a:pt x="2345" y="3148"/>
                  </a:cubicBezTo>
                  <a:cubicBezTo>
                    <a:pt x="2558" y="3394"/>
                    <a:pt x="2492" y="3705"/>
                    <a:pt x="2213" y="3804"/>
                  </a:cubicBezTo>
                  <a:cubicBezTo>
                    <a:pt x="2213" y="3804"/>
                    <a:pt x="2270" y="3810"/>
                    <a:pt x="2365" y="3810"/>
                  </a:cubicBezTo>
                  <a:cubicBezTo>
                    <a:pt x="2691" y="3810"/>
                    <a:pt x="3468" y="3732"/>
                    <a:pt x="3951" y="3033"/>
                  </a:cubicBezTo>
                  <a:cubicBezTo>
                    <a:pt x="4590" y="2148"/>
                    <a:pt x="4820" y="820"/>
                    <a:pt x="434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20"/>
            <p:cNvSpPr/>
            <p:nvPr/>
          </p:nvSpPr>
          <p:spPr>
            <a:xfrm>
              <a:off x="9002504" y="5123393"/>
              <a:ext cx="97390" cy="63708"/>
            </a:xfrm>
            <a:custGeom>
              <a:rect b="b" l="l" r="r" t="t"/>
              <a:pathLst>
                <a:path extrusionOk="0" h="1952" w="2984">
                  <a:moveTo>
                    <a:pt x="920" y="0"/>
                  </a:moveTo>
                  <a:cubicBezTo>
                    <a:pt x="655" y="0"/>
                    <a:pt x="351" y="26"/>
                    <a:pt x="0" y="85"/>
                  </a:cubicBezTo>
                  <a:cubicBezTo>
                    <a:pt x="426" y="135"/>
                    <a:pt x="771" y="413"/>
                    <a:pt x="934" y="790"/>
                  </a:cubicBezTo>
                  <a:cubicBezTo>
                    <a:pt x="1140" y="1305"/>
                    <a:pt x="1508" y="1951"/>
                    <a:pt x="2267" y="1951"/>
                  </a:cubicBezTo>
                  <a:cubicBezTo>
                    <a:pt x="2475" y="1951"/>
                    <a:pt x="2712" y="1903"/>
                    <a:pt x="2983" y="1790"/>
                  </a:cubicBezTo>
                  <a:cubicBezTo>
                    <a:pt x="2803" y="1725"/>
                    <a:pt x="2688" y="1561"/>
                    <a:pt x="2688" y="1380"/>
                  </a:cubicBezTo>
                  <a:cubicBezTo>
                    <a:pt x="2688" y="1096"/>
                    <a:pt x="2639" y="0"/>
                    <a:pt x="9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20"/>
            <p:cNvSpPr/>
            <p:nvPr/>
          </p:nvSpPr>
          <p:spPr>
            <a:xfrm>
              <a:off x="9089679" y="512254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976" y="0"/>
                  </a:moveTo>
                  <a:cubicBezTo>
                    <a:pt x="796" y="0"/>
                    <a:pt x="637" y="142"/>
                    <a:pt x="624" y="325"/>
                  </a:cubicBezTo>
                  <a:cubicBezTo>
                    <a:pt x="624" y="488"/>
                    <a:pt x="756" y="593"/>
                    <a:pt x="898" y="593"/>
                  </a:cubicBezTo>
                  <a:cubicBezTo>
                    <a:pt x="955" y="593"/>
                    <a:pt x="1014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1" y="268"/>
                    <a:pt x="988" y="268"/>
                  </a:cubicBezTo>
                  <a:cubicBezTo>
                    <a:pt x="918" y="268"/>
                    <a:pt x="878" y="333"/>
                    <a:pt x="902" y="406"/>
                  </a:cubicBezTo>
                  <a:cubicBezTo>
                    <a:pt x="908" y="439"/>
                    <a:pt x="890" y="453"/>
                    <a:pt x="865" y="453"/>
                  </a:cubicBezTo>
                  <a:cubicBezTo>
                    <a:pt x="813" y="453"/>
                    <a:pt x="727" y="391"/>
                    <a:pt x="739" y="292"/>
                  </a:cubicBezTo>
                  <a:cubicBezTo>
                    <a:pt x="750" y="160"/>
                    <a:pt x="867" y="73"/>
                    <a:pt x="986" y="73"/>
                  </a:cubicBezTo>
                  <a:cubicBezTo>
                    <a:pt x="1031" y="73"/>
                    <a:pt x="1075" y="85"/>
                    <a:pt x="1116" y="111"/>
                  </a:cubicBezTo>
                  <a:cubicBezTo>
                    <a:pt x="1394" y="275"/>
                    <a:pt x="1312" y="849"/>
                    <a:pt x="722" y="898"/>
                  </a:cubicBezTo>
                  <a:cubicBezTo>
                    <a:pt x="708" y="899"/>
                    <a:pt x="693" y="900"/>
                    <a:pt x="679" y="900"/>
                  </a:cubicBezTo>
                  <a:cubicBezTo>
                    <a:pt x="319" y="900"/>
                    <a:pt x="1" y="521"/>
                    <a:pt x="1" y="521"/>
                  </a:cubicBezTo>
                  <a:lnTo>
                    <a:pt x="1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45" y="1096"/>
                    <a:pt x="485" y="1140"/>
                    <a:pt x="627" y="1140"/>
                  </a:cubicBezTo>
                  <a:cubicBezTo>
                    <a:pt x="709" y="1140"/>
                    <a:pt x="792" y="1125"/>
                    <a:pt x="870" y="1095"/>
                  </a:cubicBezTo>
                  <a:cubicBezTo>
                    <a:pt x="1083" y="1029"/>
                    <a:pt x="1263" y="865"/>
                    <a:pt x="1345" y="669"/>
                  </a:cubicBezTo>
                  <a:cubicBezTo>
                    <a:pt x="1460" y="423"/>
                    <a:pt x="1345" y="144"/>
                    <a:pt x="1116" y="29"/>
                  </a:cubicBezTo>
                  <a:cubicBezTo>
                    <a:pt x="1069" y="10"/>
                    <a:pt x="1022" y="0"/>
                    <a:pt x="9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20"/>
            <p:cNvSpPr/>
            <p:nvPr/>
          </p:nvSpPr>
          <p:spPr>
            <a:xfrm>
              <a:off x="8373351" y="5235307"/>
              <a:ext cx="209206" cy="327419"/>
            </a:xfrm>
            <a:custGeom>
              <a:rect b="b" l="l" r="r" t="t"/>
              <a:pathLst>
                <a:path extrusionOk="0" h="10032" w="6410">
                  <a:moveTo>
                    <a:pt x="5263" y="0"/>
                  </a:moveTo>
                  <a:cubicBezTo>
                    <a:pt x="2886" y="656"/>
                    <a:pt x="4181" y="2180"/>
                    <a:pt x="4263" y="4409"/>
                  </a:cubicBezTo>
                  <a:cubicBezTo>
                    <a:pt x="4361" y="6262"/>
                    <a:pt x="3279" y="7966"/>
                    <a:pt x="1558" y="8688"/>
                  </a:cubicBezTo>
                  <a:cubicBezTo>
                    <a:pt x="247" y="9212"/>
                    <a:pt x="1" y="10032"/>
                    <a:pt x="1" y="10032"/>
                  </a:cubicBezTo>
                  <a:cubicBezTo>
                    <a:pt x="317" y="9493"/>
                    <a:pt x="670" y="9317"/>
                    <a:pt x="970" y="9317"/>
                  </a:cubicBezTo>
                  <a:cubicBezTo>
                    <a:pt x="1199" y="9317"/>
                    <a:pt x="1398" y="9419"/>
                    <a:pt x="1525" y="9540"/>
                  </a:cubicBezTo>
                  <a:cubicBezTo>
                    <a:pt x="1629" y="9632"/>
                    <a:pt x="1727" y="9662"/>
                    <a:pt x="1819" y="9662"/>
                  </a:cubicBezTo>
                  <a:cubicBezTo>
                    <a:pt x="1979" y="9662"/>
                    <a:pt x="2120" y="9572"/>
                    <a:pt x="2243" y="9572"/>
                  </a:cubicBezTo>
                  <a:cubicBezTo>
                    <a:pt x="2250" y="9572"/>
                    <a:pt x="2256" y="9572"/>
                    <a:pt x="2263" y="9573"/>
                  </a:cubicBezTo>
                  <a:cubicBezTo>
                    <a:pt x="2460" y="9589"/>
                    <a:pt x="2345" y="9802"/>
                    <a:pt x="2345" y="9802"/>
                  </a:cubicBezTo>
                  <a:cubicBezTo>
                    <a:pt x="2673" y="9638"/>
                    <a:pt x="2771" y="9229"/>
                    <a:pt x="2574" y="8917"/>
                  </a:cubicBezTo>
                  <a:cubicBezTo>
                    <a:pt x="2493" y="8782"/>
                    <a:pt x="2334" y="8691"/>
                    <a:pt x="2170" y="8691"/>
                  </a:cubicBezTo>
                  <a:cubicBezTo>
                    <a:pt x="2136" y="8691"/>
                    <a:pt x="2101" y="8695"/>
                    <a:pt x="2066" y="8704"/>
                  </a:cubicBezTo>
                  <a:cubicBezTo>
                    <a:pt x="2066" y="8704"/>
                    <a:pt x="2263" y="8655"/>
                    <a:pt x="3312" y="7786"/>
                  </a:cubicBezTo>
                  <a:cubicBezTo>
                    <a:pt x="4607" y="6737"/>
                    <a:pt x="4525" y="7098"/>
                    <a:pt x="5459" y="6606"/>
                  </a:cubicBezTo>
                  <a:cubicBezTo>
                    <a:pt x="6410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37" y="5252"/>
                    <a:pt x="5977" y="5429"/>
                    <a:pt x="5514" y="5429"/>
                  </a:cubicBezTo>
                  <a:cubicBezTo>
                    <a:pt x="5477" y="5429"/>
                    <a:pt x="5437" y="5428"/>
                    <a:pt x="5394" y="5426"/>
                  </a:cubicBezTo>
                  <a:cubicBezTo>
                    <a:pt x="5368" y="5424"/>
                    <a:pt x="5343" y="5422"/>
                    <a:pt x="5317" y="5422"/>
                  </a:cubicBezTo>
                  <a:cubicBezTo>
                    <a:pt x="4967" y="5422"/>
                    <a:pt x="4630" y="5629"/>
                    <a:pt x="4492" y="5950"/>
                  </a:cubicBezTo>
                  <a:cubicBezTo>
                    <a:pt x="4427" y="6065"/>
                    <a:pt x="4328" y="6163"/>
                    <a:pt x="4214" y="6245"/>
                  </a:cubicBezTo>
                  <a:cubicBezTo>
                    <a:pt x="4558" y="5917"/>
                    <a:pt x="4623" y="5131"/>
                    <a:pt x="4722" y="4491"/>
                  </a:cubicBezTo>
                  <a:cubicBezTo>
                    <a:pt x="4820" y="3852"/>
                    <a:pt x="5115" y="4065"/>
                    <a:pt x="5672" y="3672"/>
                  </a:cubicBezTo>
                  <a:cubicBezTo>
                    <a:pt x="6246" y="3295"/>
                    <a:pt x="5951" y="2787"/>
                    <a:pt x="5885" y="2656"/>
                  </a:cubicBezTo>
                  <a:cubicBezTo>
                    <a:pt x="5853" y="2508"/>
                    <a:pt x="5853" y="2361"/>
                    <a:pt x="5902" y="2213"/>
                  </a:cubicBezTo>
                  <a:lnTo>
                    <a:pt x="5902" y="2213"/>
                  </a:lnTo>
                  <a:cubicBezTo>
                    <a:pt x="5902" y="2213"/>
                    <a:pt x="5852" y="2328"/>
                    <a:pt x="5476" y="2377"/>
                  </a:cubicBezTo>
                  <a:cubicBezTo>
                    <a:pt x="5164" y="2426"/>
                    <a:pt x="4918" y="2656"/>
                    <a:pt x="4869" y="2967"/>
                  </a:cubicBezTo>
                  <a:cubicBezTo>
                    <a:pt x="4869" y="3114"/>
                    <a:pt x="4772" y="3293"/>
                    <a:pt x="4629" y="3293"/>
                  </a:cubicBezTo>
                  <a:cubicBezTo>
                    <a:pt x="4597" y="3293"/>
                    <a:pt x="4562" y="3284"/>
                    <a:pt x="4525" y="3262"/>
                  </a:cubicBezTo>
                  <a:cubicBezTo>
                    <a:pt x="4345" y="3164"/>
                    <a:pt x="4410" y="2869"/>
                    <a:pt x="4410" y="2869"/>
                  </a:cubicBezTo>
                  <a:cubicBezTo>
                    <a:pt x="4623" y="2295"/>
                    <a:pt x="5197" y="2508"/>
                    <a:pt x="5640" y="1820"/>
                  </a:cubicBezTo>
                  <a:cubicBezTo>
                    <a:pt x="6049" y="1213"/>
                    <a:pt x="5492" y="574"/>
                    <a:pt x="5279" y="410"/>
                  </a:cubicBezTo>
                  <a:cubicBezTo>
                    <a:pt x="5164" y="295"/>
                    <a:pt x="5148" y="115"/>
                    <a:pt x="526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20"/>
            <p:cNvSpPr/>
            <p:nvPr/>
          </p:nvSpPr>
          <p:spPr>
            <a:xfrm>
              <a:off x="8425799" y="5152082"/>
              <a:ext cx="95791" cy="350723"/>
            </a:xfrm>
            <a:custGeom>
              <a:rect b="b" l="l" r="r" t="t"/>
              <a:pathLst>
                <a:path extrusionOk="0" h="10746" w="2935">
                  <a:moveTo>
                    <a:pt x="1637" y="1"/>
                  </a:moveTo>
                  <a:cubicBezTo>
                    <a:pt x="1303" y="1"/>
                    <a:pt x="959" y="125"/>
                    <a:pt x="689" y="419"/>
                  </a:cubicBezTo>
                  <a:cubicBezTo>
                    <a:pt x="0" y="1239"/>
                    <a:pt x="148" y="2468"/>
                    <a:pt x="525" y="3501"/>
                  </a:cubicBezTo>
                  <a:cubicBezTo>
                    <a:pt x="1361" y="5550"/>
                    <a:pt x="2246" y="7500"/>
                    <a:pt x="1705" y="8959"/>
                  </a:cubicBezTo>
                  <a:cubicBezTo>
                    <a:pt x="1443" y="9697"/>
                    <a:pt x="935" y="10336"/>
                    <a:pt x="263" y="10746"/>
                  </a:cubicBezTo>
                  <a:cubicBezTo>
                    <a:pt x="951" y="10352"/>
                    <a:pt x="1492" y="9730"/>
                    <a:pt x="1787" y="8976"/>
                  </a:cubicBezTo>
                  <a:cubicBezTo>
                    <a:pt x="2393" y="7500"/>
                    <a:pt x="1525" y="5468"/>
                    <a:pt x="689" y="3435"/>
                  </a:cubicBezTo>
                  <a:cubicBezTo>
                    <a:pt x="312" y="2436"/>
                    <a:pt x="197" y="1239"/>
                    <a:pt x="803" y="501"/>
                  </a:cubicBezTo>
                  <a:cubicBezTo>
                    <a:pt x="1030" y="226"/>
                    <a:pt x="1341" y="108"/>
                    <a:pt x="1649" y="108"/>
                  </a:cubicBezTo>
                  <a:cubicBezTo>
                    <a:pt x="2165" y="108"/>
                    <a:pt x="2672" y="439"/>
                    <a:pt x="2754" y="911"/>
                  </a:cubicBezTo>
                  <a:cubicBezTo>
                    <a:pt x="2862" y="1436"/>
                    <a:pt x="2462" y="1917"/>
                    <a:pt x="1936" y="1917"/>
                  </a:cubicBezTo>
                  <a:cubicBezTo>
                    <a:pt x="1903" y="1917"/>
                    <a:pt x="1870" y="1915"/>
                    <a:pt x="1836" y="1911"/>
                  </a:cubicBezTo>
                  <a:lnTo>
                    <a:pt x="1820" y="1911"/>
                  </a:lnTo>
                  <a:lnTo>
                    <a:pt x="1771" y="1895"/>
                  </a:lnTo>
                  <a:cubicBezTo>
                    <a:pt x="1689" y="1862"/>
                    <a:pt x="1639" y="1813"/>
                    <a:pt x="1590" y="1747"/>
                  </a:cubicBezTo>
                  <a:cubicBezTo>
                    <a:pt x="1590" y="1747"/>
                    <a:pt x="1557" y="1698"/>
                    <a:pt x="1590" y="1649"/>
                  </a:cubicBezTo>
                  <a:cubicBezTo>
                    <a:pt x="1639" y="1616"/>
                    <a:pt x="1984" y="1632"/>
                    <a:pt x="2000" y="1321"/>
                  </a:cubicBezTo>
                  <a:cubicBezTo>
                    <a:pt x="2021" y="1069"/>
                    <a:pt x="1814" y="905"/>
                    <a:pt x="1602" y="905"/>
                  </a:cubicBezTo>
                  <a:cubicBezTo>
                    <a:pt x="1482" y="905"/>
                    <a:pt x="1361" y="957"/>
                    <a:pt x="1279" y="1075"/>
                  </a:cubicBezTo>
                  <a:cubicBezTo>
                    <a:pt x="1085" y="1334"/>
                    <a:pt x="1370" y="1960"/>
                    <a:pt x="1929" y="1960"/>
                  </a:cubicBezTo>
                  <a:cubicBezTo>
                    <a:pt x="1936" y="1960"/>
                    <a:pt x="1944" y="1960"/>
                    <a:pt x="1951" y="1960"/>
                  </a:cubicBezTo>
                  <a:cubicBezTo>
                    <a:pt x="2508" y="1960"/>
                    <a:pt x="2934" y="1452"/>
                    <a:pt x="2836" y="895"/>
                  </a:cubicBezTo>
                  <a:cubicBezTo>
                    <a:pt x="2763" y="375"/>
                    <a:pt x="2216" y="1"/>
                    <a:pt x="16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20"/>
            <p:cNvSpPr/>
            <p:nvPr/>
          </p:nvSpPr>
          <p:spPr>
            <a:xfrm>
              <a:off x="8348742" y="5138994"/>
              <a:ext cx="90993" cy="265930"/>
            </a:xfrm>
            <a:custGeom>
              <a:rect b="b" l="l" r="r" t="t"/>
              <a:pathLst>
                <a:path extrusionOk="0" h="8148" w="2788">
                  <a:moveTo>
                    <a:pt x="706" y="1"/>
                  </a:moveTo>
                  <a:cubicBezTo>
                    <a:pt x="706" y="1"/>
                    <a:pt x="67" y="181"/>
                    <a:pt x="214" y="1066"/>
                  </a:cubicBezTo>
                  <a:cubicBezTo>
                    <a:pt x="345" y="1968"/>
                    <a:pt x="1066" y="2443"/>
                    <a:pt x="1476" y="2902"/>
                  </a:cubicBezTo>
                  <a:cubicBezTo>
                    <a:pt x="1804" y="3263"/>
                    <a:pt x="2476" y="4131"/>
                    <a:pt x="2132" y="4967"/>
                  </a:cubicBezTo>
                  <a:cubicBezTo>
                    <a:pt x="2050" y="5197"/>
                    <a:pt x="1919" y="5394"/>
                    <a:pt x="1738" y="5557"/>
                  </a:cubicBezTo>
                  <a:cubicBezTo>
                    <a:pt x="1148" y="6066"/>
                    <a:pt x="755" y="6328"/>
                    <a:pt x="460" y="6754"/>
                  </a:cubicBezTo>
                  <a:cubicBezTo>
                    <a:pt x="165" y="7164"/>
                    <a:pt x="1" y="7639"/>
                    <a:pt x="17" y="8147"/>
                  </a:cubicBezTo>
                  <a:cubicBezTo>
                    <a:pt x="17" y="8000"/>
                    <a:pt x="66" y="6934"/>
                    <a:pt x="1214" y="6131"/>
                  </a:cubicBezTo>
                  <a:cubicBezTo>
                    <a:pt x="2509" y="5230"/>
                    <a:pt x="2787" y="4295"/>
                    <a:pt x="2345" y="2902"/>
                  </a:cubicBezTo>
                  <a:cubicBezTo>
                    <a:pt x="1820" y="1279"/>
                    <a:pt x="362" y="1099"/>
                    <a:pt x="70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20"/>
            <p:cNvSpPr/>
            <p:nvPr/>
          </p:nvSpPr>
          <p:spPr>
            <a:xfrm>
              <a:off x="8458437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1437" y="0"/>
                  </a:moveTo>
                  <a:cubicBezTo>
                    <a:pt x="1403" y="0"/>
                    <a:pt x="1372" y="6"/>
                    <a:pt x="1344" y="16"/>
                  </a:cubicBezTo>
                  <a:cubicBezTo>
                    <a:pt x="1016" y="114"/>
                    <a:pt x="951" y="376"/>
                    <a:pt x="1115" y="737"/>
                  </a:cubicBezTo>
                  <a:cubicBezTo>
                    <a:pt x="1262" y="1098"/>
                    <a:pt x="1770" y="1147"/>
                    <a:pt x="1639" y="2802"/>
                  </a:cubicBezTo>
                  <a:cubicBezTo>
                    <a:pt x="1508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789" y="0"/>
                    <a:pt x="143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20"/>
            <p:cNvSpPr/>
            <p:nvPr/>
          </p:nvSpPr>
          <p:spPr>
            <a:xfrm>
              <a:off x="8400636" y="4782299"/>
              <a:ext cx="172848" cy="231563"/>
            </a:xfrm>
            <a:custGeom>
              <a:rect b="b" l="l" r="r" t="t"/>
              <a:pathLst>
                <a:path extrusionOk="0" h="7095" w="5296">
                  <a:moveTo>
                    <a:pt x="1680" y="1"/>
                  </a:moveTo>
                  <a:cubicBezTo>
                    <a:pt x="1292" y="1"/>
                    <a:pt x="857" y="89"/>
                    <a:pt x="476" y="374"/>
                  </a:cubicBezTo>
                  <a:cubicBezTo>
                    <a:pt x="165" y="653"/>
                    <a:pt x="1" y="1062"/>
                    <a:pt x="50" y="1472"/>
                  </a:cubicBezTo>
                  <a:cubicBezTo>
                    <a:pt x="107" y="1984"/>
                    <a:pt x="633" y="2422"/>
                    <a:pt x="1231" y="2422"/>
                  </a:cubicBezTo>
                  <a:cubicBezTo>
                    <a:pt x="1322" y="2422"/>
                    <a:pt x="1416" y="2412"/>
                    <a:pt x="1509" y="2390"/>
                  </a:cubicBezTo>
                  <a:cubicBezTo>
                    <a:pt x="1624" y="2357"/>
                    <a:pt x="1722" y="2324"/>
                    <a:pt x="1820" y="2275"/>
                  </a:cubicBezTo>
                  <a:lnTo>
                    <a:pt x="1837" y="2275"/>
                  </a:lnTo>
                  <a:lnTo>
                    <a:pt x="1853" y="2259"/>
                  </a:lnTo>
                  <a:cubicBezTo>
                    <a:pt x="2148" y="2095"/>
                    <a:pt x="2312" y="1767"/>
                    <a:pt x="2263" y="1439"/>
                  </a:cubicBezTo>
                  <a:cubicBezTo>
                    <a:pt x="2213" y="1102"/>
                    <a:pt x="1925" y="879"/>
                    <a:pt x="1617" y="879"/>
                  </a:cubicBezTo>
                  <a:cubicBezTo>
                    <a:pt x="1520" y="879"/>
                    <a:pt x="1422" y="901"/>
                    <a:pt x="1329" y="948"/>
                  </a:cubicBezTo>
                  <a:cubicBezTo>
                    <a:pt x="968" y="1144"/>
                    <a:pt x="1066" y="1702"/>
                    <a:pt x="1476" y="1751"/>
                  </a:cubicBezTo>
                  <a:cubicBezTo>
                    <a:pt x="1507" y="1758"/>
                    <a:pt x="1537" y="1762"/>
                    <a:pt x="1567" y="1762"/>
                  </a:cubicBezTo>
                  <a:cubicBezTo>
                    <a:pt x="1792" y="1762"/>
                    <a:pt x="1978" y="1556"/>
                    <a:pt x="1935" y="1325"/>
                  </a:cubicBezTo>
                  <a:cubicBezTo>
                    <a:pt x="1929" y="1286"/>
                    <a:pt x="1956" y="1252"/>
                    <a:pt x="1993" y="1252"/>
                  </a:cubicBezTo>
                  <a:cubicBezTo>
                    <a:pt x="2049" y="1252"/>
                    <a:pt x="2128" y="1330"/>
                    <a:pt x="2148" y="1587"/>
                  </a:cubicBezTo>
                  <a:cubicBezTo>
                    <a:pt x="2165" y="1702"/>
                    <a:pt x="2132" y="1833"/>
                    <a:pt x="2083" y="1947"/>
                  </a:cubicBezTo>
                  <a:cubicBezTo>
                    <a:pt x="1935" y="2168"/>
                    <a:pt x="1695" y="2297"/>
                    <a:pt x="1434" y="2297"/>
                  </a:cubicBezTo>
                  <a:cubicBezTo>
                    <a:pt x="1405" y="2297"/>
                    <a:pt x="1375" y="2295"/>
                    <a:pt x="1345" y="2292"/>
                  </a:cubicBezTo>
                  <a:cubicBezTo>
                    <a:pt x="1335" y="2292"/>
                    <a:pt x="1324" y="2292"/>
                    <a:pt x="1314" y="2292"/>
                  </a:cubicBezTo>
                  <a:cubicBezTo>
                    <a:pt x="625" y="2292"/>
                    <a:pt x="142" y="1233"/>
                    <a:pt x="788" y="603"/>
                  </a:cubicBezTo>
                  <a:cubicBezTo>
                    <a:pt x="1061" y="308"/>
                    <a:pt x="1454" y="179"/>
                    <a:pt x="1875" y="179"/>
                  </a:cubicBezTo>
                  <a:cubicBezTo>
                    <a:pt x="2386" y="179"/>
                    <a:pt x="2938" y="370"/>
                    <a:pt x="3361" y="685"/>
                  </a:cubicBezTo>
                  <a:cubicBezTo>
                    <a:pt x="5099" y="1947"/>
                    <a:pt x="4836" y="4242"/>
                    <a:pt x="4328" y="5390"/>
                  </a:cubicBezTo>
                  <a:cubicBezTo>
                    <a:pt x="4066" y="6078"/>
                    <a:pt x="3607" y="6668"/>
                    <a:pt x="3017" y="7094"/>
                  </a:cubicBezTo>
                  <a:cubicBezTo>
                    <a:pt x="3623" y="6684"/>
                    <a:pt x="4115" y="6111"/>
                    <a:pt x="4410" y="5439"/>
                  </a:cubicBezTo>
                  <a:cubicBezTo>
                    <a:pt x="4951" y="4291"/>
                    <a:pt x="5295" y="1898"/>
                    <a:pt x="3459" y="554"/>
                  </a:cubicBezTo>
                  <a:cubicBezTo>
                    <a:pt x="3115" y="292"/>
                    <a:pt x="2705" y="128"/>
                    <a:pt x="2263" y="62"/>
                  </a:cubicBezTo>
                  <a:cubicBezTo>
                    <a:pt x="2094" y="27"/>
                    <a:pt x="1894" y="1"/>
                    <a:pt x="16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20"/>
            <p:cNvSpPr/>
            <p:nvPr/>
          </p:nvSpPr>
          <p:spPr>
            <a:xfrm>
              <a:off x="8439703" y="4601911"/>
              <a:ext cx="170139" cy="267497"/>
            </a:xfrm>
            <a:custGeom>
              <a:rect b="b" l="l" r="r" t="t"/>
              <a:pathLst>
                <a:path extrusionOk="0" h="8196" w="5213">
                  <a:moveTo>
                    <a:pt x="1082" y="0"/>
                  </a:moveTo>
                  <a:cubicBezTo>
                    <a:pt x="0" y="2852"/>
                    <a:pt x="1279" y="4376"/>
                    <a:pt x="2541" y="5606"/>
                  </a:cubicBezTo>
                  <a:cubicBezTo>
                    <a:pt x="3803" y="6852"/>
                    <a:pt x="3754" y="8196"/>
                    <a:pt x="3754" y="8196"/>
                  </a:cubicBezTo>
                  <a:cubicBezTo>
                    <a:pt x="4656" y="7294"/>
                    <a:pt x="3590" y="5589"/>
                    <a:pt x="4475" y="4245"/>
                  </a:cubicBezTo>
                  <a:cubicBezTo>
                    <a:pt x="5213" y="3082"/>
                    <a:pt x="4246" y="2573"/>
                    <a:pt x="4246" y="2573"/>
                  </a:cubicBezTo>
                  <a:cubicBezTo>
                    <a:pt x="3836" y="3147"/>
                    <a:pt x="3377" y="3000"/>
                    <a:pt x="3016" y="3737"/>
                  </a:cubicBezTo>
                  <a:cubicBezTo>
                    <a:pt x="2656" y="4442"/>
                    <a:pt x="3262" y="5803"/>
                    <a:pt x="3262" y="5803"/>
                  </a:cubicBezTo>
                  <a:cubicBezTo>
                    <a:pt x="2066" y="4934"/>
                    <a:pt x="2312" y="4147"/>
                    <a:pt x="2656" y="3754"/>
                  </a:cubicBezTo>
                  <a:cubicBezTo>
                    <a:pt x="3000" y="3360"/>
                    <a:pt x="2525" y="3000"/>
                    <a:pt x="2525" y="2787"/>
                  </a:cubicBezTo>
                  <a:cubicBezTo>
                    <a:pt x="2541" y="2639"/>
                    <a:pt x="2574" y="2491"/>
                    <a:pt x="2639" y="2360"/>
                  </a:cubicBezTo>
                  <a:cubicBezTo>
                    <a:pt x="2639" y="2360"/>
                    <a:pt x="2571" y="2315"/>
                    <a:pt x="2442" y="2315"/>
                  </a:cubicBezTo>
                  <a:cubicBezTo>
                    <a:pt x="2326" y="2315"/>
                    <a:pt x="2161" y="2352"/>
                    <a:pt x="1951" y="2491"/>
                  </a:cubicBezTo>
                  <a:cubicBezTo>
                    <a:pt x="1213" y="2967"/>
                    <a:pt x="1525" y="4081"/>
                    <a:pt x="1525" y="4081"/>
                  </a:cubicBezTo>
                  <a:cubicBezTo>
                    <a:pt x="1000" y="3344"/>
                    <a:pt x="1181" y="2590"/>
                    <a:pt x="1771" y="2065"/>
                  </a:cubicBezTo>
                  <a:cubicBezTo>
                    <a:pt x="2361" y="1541"/>
                    <a:pt x="1804" y="1065"/>
                    <a:pt x="1410" y="836"/>
                  </a:cubicBezTo>
                  <a:cubicBezTo>
                    <a:pt x="1017" y="623"/>
                    <a:pt x="1082" y="0"/>
                    <a:pt x="1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20"/>
            <p:cNvSpPr/>
            <p:nvPr/>
          </p:nvSpPr>
          <p:spPr>
            <a:xfrm>
              <a:off x="8361046" y="4568719"/>
              <a:ext cx="99022" cy="147685"/>
            </a:xfrm>
            <a:custGeom>
              <a:rect b="b" l="l" r="r" t="t"/>
              <a:pathLst>
                <a:path extrusionOk="0" h="4525" w="3034">
                  <a:moveTo>
                    <a:pt x="460" y="1"/>
                  </a:moveTo>
                  <a:cubicBezTo>
                    <a:pt x="460" y="17"/>
                    <a:pt x="1" y="2033"/>
                    <a:pt x="3033" y="4525"/>
                  </a:cubicBezTo>
                  <a:cubicBezTo>
                    <a:pt x="3033" y="4525"/>
                    <a:pt x="2476" y="3853"/>
                    <a:pt x="2738" y="3099"/>
                  </a:cubicBezTo>
                  <a:cubicBezTo>
                    <a:pt x="3001" y="2345"/>
                    <a:pt x="2689" y="2066"/>
                    <a:pt x="2443" y="1820"/>
                  </a:cubicBezTo>
                  <a:cubicBezTo>
                    <a:pt x="2312" y="1656"/>
                    <a:pt x="2296" y="1427"/>
                    <a:pt x="2427" y="1263"/>
                  </a:cubicBezTo>
                  <a:cubicBezTo>
                    <a:pt x="2427" y="1263"/>
                    <a:pt x="2382" y="1253"/>
                    <a:pt x="2319" y="1253"/>
                  </a:cubicBezTo>
                  <a:cubicBezTo>
                    <a:pt x="2154" y="1253"/>
                    <a:pt x="1864" y="1322"/>
                    <a:pt x="1935" y="1820"/>
                  </a:cubicBezTo>
                  <a:cubicBezTo>
                    <a:pt x="2033" y="2509"/>
                    <a:pt x="2083" y="2623"/>
                    <a:pt x="1870" y="2640"/>
                  </a:cubicBezTo>
                  <a:cubicBezTo>
                    <a:pt x="1860" y="2641"/>
                    <a:pt x="1850" y="2642"/>
                    <a:pt x="1842" y="2642"/>
                  </a:cubicBezTo>
                  <a:cubicBezTo>
                    <a:pt x="1646" y="2642"/>
                    <a:pt x="1708" y="2303"/>
                    <a:pt x="1755" y="2115"/>
                  </a:cubicBezTo>
                  <a:cubicBezTo>
                    <a:pt x="1820" y="1935"/>
                    <a:pt x="2066" y="1099"/>
                    <a:pt x="1411" y="820"/>
                  </a:cubicBezTo>
                  <a:cubicBezTo>
                    <a:pt x="755" y="542"/>
                    <a:pt x="493" y="279"/>
                    <a:pt x="4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20"/>
            <p:cNvSpPr/>
            <p:nvPr/>
          </p:nvSpPr>
          <p:spPr>
            <a:xfrm>
              <a:off x="8539215" y="4849042"/>
              <a:ext cx="117169" cy="139134"/>
            </a:xfrm>
            <a:custGeom>
              <a:rect b="b" l="l" r="r" t="t"/>
              <a:pathLst>
                <a:path extrusionOk="0" h="4263" w="3590">
                  <a:moveTo>
                    <a:pt x="1721" y="1"/>
                  </a:moveTo>
                  <a:lnTo>
                    <a:pt x="1721" y="1"/>
                  </a:lnTo>
                  <a:cubicBezTo>
                    <a:pt x="787" y="509"/>
                    <a:pt x="1049" y="1197"/>
                    <a:pt x="951" y="2476"/>
                  </a:cubicBezTo>
                  <a:cubicBezTo>
                    <a:pt x="853" y="3771"/>
                    <a:pt x="0" y="4262"/>
                    <a:pt x="0" y="4262"/>
                  </a:cubicBezTo>
                  <a:cubicBezTo>
                    <a:pt x="3590" y="2443"/>
                    <a:pt x="2295" y="788"/>
                    <a:pt x="1934" y="525"/>
                  </a:cubicBezTo>
                  <a:cubicBezTo>
                    <a:pt x="1590" y="263"/>
                    <a:pt x="1721" y="1"/>
                    <a:pt x="172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20"/>
            <p:cNvSpPr/>
            <p:nvPr/>
          </p:nvSpPr>
          <p:spPr>
            <a:xfrm>
              <a:off x="8541891" y="4934977"/>
              <a:ext cx="256824" cy="189330"/>
            </a:xfrm>
            <a:custGeom>
              <a:rect b="b" l="l" r="r" t="t"/>
              <a:pathLst>
                <a:path extrusionOk="0" h="5801" w="7869">
                  <a:moveTo>
                    <a:pt x="3218" y="0"/>
                  </a:moveTo>
                  <a:cubicBezTo>
                    <a:pt x="2834" y="0"/>
                    <a:pt x="2412" y="334"/>
                    <a:pt x="2016" y="957"/>
                  </a:cubicBezTo>
                  <a:cubicBezTo>
                    <a:pt x="1459" y="1810"/>
                    <a:pt x="0" y="1925"/>
                    <a:pt x="0" y="1925"/>
                  </a:cubicBezTo>
                  <a:cubicBezTo>
                    <a:pt x="2393" y="1990"/>
                    <a:pt x="3033" y="2613"/>
                    <a:pt x="3672" y="3367"/>
                  </a:cubicBezTo>
                  <a:cubicBezTo>
                    <a:pt x="4295" y="4121"/>
                    <a:pt x="4491" y="5334"/>
                    <a:pt x="5999" y="5711"/>
                  </a:cubicBezTo>
                  <a:cubicBezTo>
                    <a:pt x="6253" y="5774"/>
                    <a:pt x="6473" y="5801"/>
                    <a:pt x="6666" y="5801"/>
                  </a:cubicBezTo>
                  <a:cubicBezTo>
                    <a:pt x="7618" y="5801"/>
                    <a:pt x="7868" y="5154"/>
                    <a:pt x="7868" y="5154"/>
                  </a:cubicBezTo>
                  <a:lnTo>
                    <a:pt x="7868" y="5154"/>
                  </a:lnTo>
                  <a:cubicBezTo>
                    <a:pt x="7781" y="5212"/>
                    <a:pt x="7701" y="5241"/>
                    <a:pt x="7630" y="5241"/>
                  </a:cubicBezTo>
                  <a:cubicBezTo>
                    <a:pt x="7380" y="5241"/>
                    <a:pt x="7236" y="4878"/>
                    <a:pt x="7262" y="4137"/>
                  </a:cubicBezTo>
                  <a:cubicBezTo>
                    <a:pt x="7278" y="3170"/>
                    <a:pt x="6409" y="2892"/>
                    <a:pt x="5295" y="2711"/>
                  </a:cubicBezTo>
                  <a:cubicBezTo>
                    <a:pt x="4164" y="2531"/>
                    <a:pt x="3246" y="2465"/>
                    <a:pt x="3131" y="2088"/>
                  </a:cubicBezTo>
                  <a:cubicBezTo>
                    <a:pt x="3016" y="1728"/>
                    <a:pt x="3508" y="1580"/>
                    <a:pt x="4180" y="1384"/>
                  </a:cubicBezTo>
                  <a:cubicBezTo>
                    <a:pt x="4868" y="1187"/>
                    <a:pt x="4557" y="548"/>
                    <a:pt x="4557" y="548"/>
                  </a:cubicBezTo>
                  <a:lnTo>
                    <a:pt x="4557" y="548"/>
                  </a:lnTo>
                  <a:cubicBezTo>
                    <a:pt x="4505" y="588"/>
                    <a:pt x="4454" y="606"/>
                    <a:pt x="4399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59" y="0"/>
                    <a:pt x="321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20"/>
            <p:cNvSpPr/>
            <p:nvPr/>
          </p:nvSpPr>
          <p:spPr>
            <a:xfrm>
              <a:off x="8417248" y="5012132"/>
              <a:ext cx="250917" cy="205551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5" y="0"/>
                    <a:pt x="1373" y="1109"/>
                    <a:pt x="672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2" y="6232"/>
                    <a:pt x="279" y="6297"/>
                  </a:cubicBezTo>
                  <a:cubicBezTo>
                    <a:pt x="246" y="6133"/>
                    <a:pt x="230" y="5970"/>
                    <a:pt x="230" y="5789"/>
                  </a:cubicBezTo>
                  <a:cubicBezTo>
                    <a:pt x="230" y="4920"/>
                    <a:pt x="410" y="4068"/>
                    <a:pt x="738" y="3249"/>
                  </a:cubicBezTo>
                  <a:cubicBezTo>
                    <a:pt x="1147" y="2249"/>
                    <a:pt x="1869" y="1429"/>
                    <a:pt x="2819" y="888"/>
                  </a:cubicBezTo>
                  <a:cubicBezTo>
                    <a:pt x="3365" y="575"/>
                    <a:pt x="4076" y="326"/>
                    <a:pt x="4780" y="326"/>
                  </a:cubicBezTo>
                  <a:cubicBezTo>
                    <a:pt x="5367" y="326"/>
                    <a:pt x="5949" y="499"/>
                    <a:pt x="6425" y="954"/>
                  </a:cubicBezTo>
                  <a:cubicBezTo>
                    <a:pt x="7474" y="1872"/>
                    <a:pt x="7147" y="3773"/>
                    <a:pt x="5934" y="4085"/>
                  </a:cubicBezTo>
                  <a:cubicBezTo>
                    <a:pt x="5804" y="4119"/>
                    <a:pt x="5669" y="4135"/>
                    <a:pt x="5536" y="4135"/>
                  </a:cubicBezTo>
                  <a:cubicBezTo>
                    <a:pt x="5097" y="4135"/>
                    <a:pt x="4668" y="3956"/>
                    <a:pt x="4442" y="3642"/>
                  </a:cubicBezTo>
                  <a:cubicBezTo>
                    <a:pt x="4147" y="3232"/>
                    <a:pt x="4147" y="2691"/>
                    <a:pt x="4409" y="2265"/>
                  </a:cubicBezTo>
                  <a:cubicBezTo>
                    <a:pt x="4601" y="1994"/>
                    <a:pt x="4918" y="1840"/>
                    <a:pt x="5241" y="1840"/>
                  </a:cubicBezTo>
                  <a:cubicBezTo>
                    <a:pt x="5387" y="1840"/>
                    <a:pt x="5534" y="1871"/>
                    <a:pt x="5671" y="1937"/>
                  </a:cubicBezTo>
                  <a:cubicBezTo>
                    <a:pt x="5835" y="2036"/>
                    <a:pt x="5950" y="2200"/>
                    <a:pt x="5950" y="2396"/>
                  </a:cubicBezTo>
                  <a:cubicBezTo>
                    <a:pt x="5950" y="2396"/>
                    <a:pt x="5950" y="2545"/>
                    <a:pt x="5865" y="2545"/>
                  </a:cubicBezTo>
                  <a:cubicBezTo>
                    <a:pt x="5861" y="2545"/>
                    <a:pt x="5856" y="2545"/>
                    <a:pt x="5852" y="2544"/>
                  </a:cubicBezTo>
                  <a:cubicBezTo>
                    <a:pt x="5753" y="2527"/>
                    <a:pt x="5786" y="2396"/>
                    <a:pt x="5524" y="2331"/>
                  </a:cubicBezTo>
                  <a:cubicBezTo>
                    <a:pt x="5493" y="2324"/>
                    <a:pt x="5462" y="2320"/>
                    <a:pt x="5432" y="2320"/>
                  </a:cubicBezTo>
                  <a:cubicBezTo>
                    <a:pt x="5177" y="2320"/>
                    <a:pt x="4973" y="2558"/>
                    <a:pt x="5032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2" y="3088"/>
                    <a:pt x="5934" y="2986"/>
                  </a:cubicBezTo>
                  <a:cubicBezTo>
                    <a:pt x="5999" y="2904"/>
                    <a:pt x="6048" y="2822"/>
                    <a:pt x="6081" y="2740"/>
                  </a:cubicBezTo>
                  <a:cubicBezTo>
                    <a:pt x="6180" y="2429"/>
                    <a:pt x="6048" y="2085"/>
                    <a:pt x="5770" y="1921"/>
                  </a:cubicBezTo>
                  <a:cubicBezTo>
                    <a:pt x="5592" y="1814"/>
                    <a:pt x="5400" y="1763"/>
                    <a:pt x="5211" y="1763"/>
                  </a:cubicBezTo>
                  <a:cubicBezTo>
                    <a:pt x="4876" y="1763"/>
                    <a:pt x="4553" y="1923"/>
                    <a:pt x="4344" y="2216"/>
                  </a:cubicBezTo>
                  <a:cubicBezTo>
                    <a:pt x="4032" y="2658"/>
                    <a:pt x="4032" y="3249"/>
                    <a:pt x="4344" y="3691"/>
                  </a:cubicBezTo>
                  <a:cubicBezTo>
                    <a:pt x="4613" y="4062"/>
                    <a:pt x="5092" y="4264"/>
                    <a:pt x="5577" y="4264"/>
                  </a:cubicBezTo>
                  <a:cubicBezTo>
                    <a:pt x="5713" y="4264"/>
                    <a:pt x="5850" y="4248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5" y="560"/>
                    <a:pt x="6081" y="462"/>
                  </a:cubicBezTo>
                  <a:cubicBezTo>
                    <a:pt x="5589" y="183"/>
                    <a:pt x="5032" y="19"/>
                    <a:pt x="4458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20"/>
            <p:cNvSpPr/>
            <p:nvPr/>
          </p:nvSpPr>
          <p:spPr>
            <a:xfrm>
              <a:off x="8430075" y="5075024"/>
              <a:ext cx="99218" cy="106823"/>
            </a:xfrm>
            <a:custGeom>
              <a:rect b="b" l="l" r="r" t="t"/>
              <a:pathLst>
                <a:path extrusionOk="0" h="3273" w="3040">
                  <a:moveTo>
                    <a:pt x="2307" y="0"/>
                  </a:moveTo>
                  <a:cubicBezTo>
                    <a:pt x="2110" y="0"/>
                    <a:pt x="1861" y="68"/>
                    <a:pt x="1574" y="240"/>
                  </a:cubicBezTo>
                  <a:cubicBezTo>
                    <a:pt x="312" y="1010"/>
                    <a:pt x="0" y="3272"/>
                    <a:pt x="0" y="3272"/>
                  </a:cubicBezTo>
                  <a:cubicBezTo>
                    <a:pt x="0" y="3272"/>
                    <a:pt x="689" y="1174"/>
                    <a:pt x="1951" y="961"/>
                  </a:cubicBezTo>
                  <a:cubicBezTo>
                    <a:pt x="3040" y="784"/>
                    <a:pt x="2975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20"/>
            <p:cNvSpPr/>
            <p:nvPr/>
          </p:nvSpPr>
          <p:spPr>
            <a:xfrm>
              <a:off x="8557916" y="5067322"/>
              <a:ext cx="170172" cy="147065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17" y="1771"/>
                  </a:cubicBezTo>
                  <a:cubicBezTo>
                    <a:pt x="2689" y="2852"/>
                    <a:pt x="1837" y="3066"/>
                    <a:pt x="1198" y="3131"/>
                  </a:cubicBezTo>
                  <a:cubicBezTo>
                    <a:pt x="575" y="3197"/>
                    <a:pt x="132" y="3459"/>
                    <a:pt x="1" y="4328"/>
                  </a:cubicBezTo>
                  <a:cubicBezTo>
                    <a:pt x="142" y="4234"/>
                    <a:pt x="299" y="4188"/>
                    <a:pt x="460" y="4188"/>
                  </a:cubicBezTo>
                  <a:cubicBezTo>
                    <a:pt x="580" y="4188"/>
                    <a:pt x="702" y="4213"/>
                    <a:pt x="821" y="4262"/>
                  </a:cubicBezTo>
                  <a:cubicBezTo>
                    <a:pt x="1057" y="4371"/>
                    <a:pt x="1450" y="4506"/>
                    <a:pt x="1848" y="4506"/>
                  </a:cubicBezTo>
                  <a:cubicBezTo>
                    <a:pt x="2167" y="4506"/>
                    <a:pt x="2490" y="4419"/>
                    <a:pt x="2738" y="4164"/>
                  </a:cubicBezTo>
                  <a:cubicBezTo>
                    <a:pt x="3279" y="3574"/>
                    <a:pt x="3164" y="2967"/>
                    <a:pt x="3148" y="2672"/>
                  </a:cubicBezTo>
                  <a:cubicBezTo>
                    <a:pt x="3116" y="2385"/>
                    <a:pt x="3069" y="1851"/>
                    <a:pt x="3337" y="1851"/>
                  </a:cubicBezTo>
                  <a:cubicBezTo>
                    <a:pt x="3345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58" y="2754"/>
                    <a:pt x="3541" y="3049"/>
                    <a:pt x="4164" y="3229"/>
                  </a:cubicBezTo>
                  <a:cubicBezTo>
                    <a:pt x="4509" y="3311"/>
                    <a:pt x="4820" y="3475"/>
                    <a:pt x="5082" y="3721"/>
                  </a:cubicBezTo>
                  <a:cubicBezTo>
                    <a:pt x="4968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82" y="1295"/>
                    <a:pt x="3525" y="1066"/>
                    <a:pt x="3394" y="672"/>
                  </a:cubicBezTo>
                  <a:cubicBezTo>
                    <a:pt x="3328" y="427"/>
                    <a:pt x="3197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20"/>
            <p:cNvSpPr/>
            <p:nvPr/>
          </p:nvSpPr>
          <p:spPr>
            <a:xfrm>
              <a:off x="8659582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lnTo>
                    <a:pt x="328" y="1"/>
                  </a:lnTo>
                  <a:cubicBezTo>
                    <a:pt x="345" y="181"/>
                    <a:pt x="328" y="378"/>
                    <a:pt x="279" y="558"/>
                  </a:cubicBezTo>
                  <a:cubicBezTo>
                    <a:pt x="181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0" y="1296"/>
                  </a:cubicBezTo>
                  <a:cubicBezTo>
                    <a:pt x="1295" y="919"/>
                    <a:pt x="1115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20"/>
            <p:cNvSpPr/>
            <p:nvPr/>
          </p:nvSpPr>
          <p:spPr>
            <a:xfrm>
              <a:off x="8661181" y="4884323"/>
              <a:ext cx="226863" cy="159532"/>
            </a:xfrm>
            <a:custGeom>
              <a:rect b="b" l="l" r="r" t="t"/>
              <a:pathLst>
                <a:path extrusionOk="0" h="4888" w="6951">
                  <a:moveTo>
                    <a:pt x="1933" y="1"/>
                  </a:moveTo>
                  <a:cubicBezTo>
                    <a:pt x="1052" y="1"/>
                    <a:pt x="588" y="827"/>
                    <a:pt x="705" y="1362"/>
                  </a:cubicBezTo>
                  <a:cubicBezTo>
                    <a:pt x="825" y="1974"/>
                    <a:pt x="1434" y="2002"/>
                    <a:pt x="1541" y="2002"/>
                  </a:cubicBezTo>
                  <a:cubicBezTo>
                    <a:pt x="1552" y="2002"/>
                    <a:pt x="1558" y="2001"/>
                    <a:pt x="1558" y="2001"/>
                  </a:cubicBezTo>
                  <a:cubicBezTo>
                    <a:pt x="1295" y="1903"/>
                    <a:pt x="1181" y="1592"/>
                    <a:pt x="1312" y="1329"/>
                  </a:cubicBezTo>
                  <a:cubicBezTo>
                    <a:pt x="1349" y="1265"/>
                    <a:pt x="1392" y="1241"/>
                    <a:pt x="1439" y="1241"/>
                  </a:cubicBezTo>
                  <a:cubicBezTo>
                    <a:pt x="1537" y="1241"/>
                    <a:pt x="1654" y="1345"/>
                    <a:pt x="1787" y="1411"/>
                  </a:cubicBezTo>
                  <a:cubicBezTo>
                    <a:pt x="1825" y="1430"/>
                    <a:pt x="1861" y="1439"/>
                    <a:pt x="1895" y="1439"/>
                  </a:cubicBezTo>
                  <a:cubicBezTo>
                    <a:pt x="2037" y="1439"/>
                    <a:pt x="2144" y="1285"/>
                    <a:pt x="2197" y="1100"/>
                  </a:cubicBezTo>
                  <a:cubicBezTo>
                    <a:pt x="2237" y="959"/>
                    <a:pt x="2346" y="817"/>
                    <a:pt x="2534" y="817"/>
                  </a:cubicBezTo>
                  <a:cubicBezTo>
                    <a:pt x="2652" y="817"/>
                    <a:pt x="2801" y="873"/>
                    <a:pt x="2984" y="1018"/>
                  </a:cubicBezTo>
                  <a:cubicBezTo>
                    <a:pt x="3475" y="1395"/>
                    <a:pt x="3164" y="2149"/>
                    <a:pt x="3164" y="2149"/>
                  </a:cubicBezTo>
                  <a:cubicBezTo>
                    <a:pt x="3164" y="2149"/>
                    <a:pt x="3164" y="1526"/>
                    <a:pt x="2738" y="1477"/>
                  </a:cubicBezTo>
                  <a:cubicBezTo>
                    <a:pt x="2690" y="1463"/>
                    <a:pt x="2643" y="1457"/>
                    <a:pt x="2597" y="1457"/>
                  </a:cubicBezTo>
                  <a:cubicBezTo>
                    <a:pt x="2419" y="1457"/>
                    <a:pt x="2259" y="1554"/>
                    <a:pt x="2181" y="1723"/>
                  </a:cubicBezTo>
                  <a:cubicBezTo>
                    <a:pt x="2443" y="1723"/>
                    <a:pt x="2459" y="2100"/>
                    <a:pt x="2312" y="2296"/>
                  </a:cubicBezTo>
                  <a:cubicBezTo>
                    <a:pt x="2164" y="2509"/>
                    <a:pt x="2213" y="2641"/>
                    <a:pt x="2361" y="2739"/>
                  </a:cubicBezTo>
                  <a:cubicBezTo>
                    <a:pt x="2492" y="2821"/>
                    <a:pt x="2705" y="2804"/>
                    <a:pt x="2525" y="3181"/>
                  </a:cubicBezTo>
                  <a:cubicBezTo>
                    <a:pt x="2344" y="3558"/>
                    <a:pt x="1640" y="3558"/>
                    <a:pt x="1640" y="3558"/>
                  </a:cubicBezTo>
                  <a:cubicBezTo>
                    <a:pt x="1787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7"/>
                    <a:pt x="1459" y="3231"/>
                    <a:pt x="1295" y="3280"/>
                  </a:cubicBezTo>
                  <a:cubicBezTo>
                    <a:pt x="1000" y="3378"/>
                    <a:pt x="1017" y="3280"/>
                    <a:pt x="754" y="3509"/>
                  </a:cubicBezTo>
                  <a:cubicBezTo>
                    <a:pt x="623" y="3624"/>
                    <a:pt x="435" y="3653"/>
                    <a:pt x="279" y="3653"/>
                  </a:cubicBezTo>
                  <a:cubicBezTo>
                    <a:pt x="123" y="3653"/>
                    <a:pt x="1" y="3624"/>
                    <a:pt x="0" y="3624"/>
                  </a:cubicBezTo>
                  <a:lnTo>
                    <a:pt x="0" y="3624"/>
                  </a:lnTo>
                  <a:cubicBezTo>
                    <a:pt x="181" y="3722"/>
                    <a:pt x="377" y="3788"/>
                    <a:pt x="574" y="3804"/>
                  </a:cubicBezTo>
                  <a:cubicBezTo>
                    <a:pt x="1017" y="3837"/>
                    <a:pt x="1459" y="3903"/>
                    <a:pt x="1885" y="4001"/>
                  </a:cubicBezTo>
                  <a:cubicBezTo>
                    <a:pt x="3066" y="4362"/>
                    <a:pt x="3787" y="4853"/>
                    <a:pt x="4688" y="4886"/>
                  </a:cubicBezTo>
                  <a:cubicBezTo>
                    <a:pt x="4721" y="4887"/>
                    <a:pt x="4754" y="4888"/>
                    <a:pt x="4786" y="4888"/>
                  </a:cubicBezTo>
                  <a:cubicBezTo>
                    <a:pt x="5210" y="4888"/>
                    <a:pt x="5619" y="4789"/>
                    <a:pt x="6000" y="4591"/>
                  </a:cubicBezTo>
                  <a:cubicBezTo>
                    <a:pt x="6737" y="4099"/>
                    <a:pt x="6950" y="3100"/>
                    <a:pt x="6459" y="2362"/>
                  </a:cubicBezTo>
                  <a:cubicBezTo>
                    <a:pt x="6236" y="2024"/>
                    <a:pt x="5876" y="1868"/>
                    <a:pt x="5536" y="1868"/>
                  </a:cubicBezTo>
                  <a:cubicBezTo>
                    <a:pt x="5200" y="1868"/>
                    <a:pt x="4884" y="2020"/>
                    <a:pt x="4738" y="2296"/>
                  </a:cubicBezTo>
                  <a:cubicBezTo>
                    <a:pt x="4492" y="2624"/>
                    <a:pt x="4541" y="3083"/>
                    <a:pt x="4836" y="3378"/>
                  </a:cubicBezTo>
                  <a:cubicBezTo>
                    <a:pt x="4852" y="3395"/>
                    <a:pt x="4869" y="3411"/>
                    <a:pt x="4901" y="3427"/>
                  </a:cubicBezTo>
                  <a:cubicBezTo>
                    <a:pt x="4901" y="3427"/>
                    <a:pt x="4918" y="3444"/>
                    <a:pt x="4934" y="3460"/>
                  </a:cubicBezTo>
                  <a:cubicBezTo>
                    <a:pt x="5036" y="3519"/>
                    <a:pt x="5163" y="3550"/>
                    <a:pt x="5286" y="3550"/>
                  </a:cubicBezTo>
                  <a:cubicBezTo>
                    <a:pt x="5540" y="3550"/>
                    <a:pt x="5781" y="3419"/>
                    <a:pt x="5770" y="3132"/>
                  </a:cubicBezTo>
                  <a:cubicBezTo>
                    <a:pt x="5784" y="2938"/>
                    <a:pt x="5627" y="2856"/>
                    <a:pt x="5451" y="2856"/>
                  </a:cubicBezTo>
                  <a:cubicBezTo>
                    <a:pt x="5196" y="2856"/>
                    <a:pt x="4900" y="3028"/>
                    <a:pt x="5016" y="3280"/>
                  </a:cubicBezTo>
                  <a:cubicBezTo>
                    <a:pt x="5016" y="3304"/>
                    <a:pt x="5016" y="3333"/>
                    <a:pt x="4990" y="3333"/>
                  </a:cubicBezTo>
                  <a:cubicBezTo>
                    <a:pt x="4963" y="3333"/>
                    <a:pt x="4910" y="3304"/>
                    <a:pt x="4803" y="3214"/>
                  </a:cubicBezTo>
                  <a:cubicBezTo>
                    <a:pt x="4688" y="3100"/>
                    <a:pt x="4623" y="2952"/>
                    <a:pt x="4623" y="2804"/>
                  </a:cubicBezTo>
                  <a:cubicBezTo>
                    <a:pt x="4623" y="2624"/>
                    <a:pt x="4688" y="2460"/>
                    <a:pt x="4803" y="2313"/>
                  </a:cubicBezTo>
                  <a:cubicBezTo>
                    <a:pt x="4928" y="2078"/>
                    <a:pt x="5195" y="1955"/>
                    <a:pt x="5483" y="1955"/>
                  </a:cubicBezTo>
                  <a:cubicBezTo>
                    <a:pt x="5798" y="1955"/>
                    <a:pt x="6138" y="2103"/>
                    <a:pt x="6344" y="2411"/>
                  </a:cubicBezTo>
                  <a:lnTo>
                    <a:pt x="6360" y="2444"/>
                  </a:lnTo>
                  <a:cubicBezTo>
                    <a:pt x="6573" y="2854"/>
                    <a:pt x="6557" y="3345"/>
                    <a:pt x="6328" y="3755"/>
                  </a:cubicBezTo>
                  <a:cubicBezTo>
                    <a:pt x="6048" y="4259"/>
                    <a:pt x="5409" y="4609"/>
                    <a:pt x="4579" y="4609"/>
                  </a:cubicBezTo>
                  <a:cubicBezTo>
                    <a:pt x="4192" y="4609"/>
                    <a:pt x="3764" y="4533"/>
                    <a:pt x="3312" y="4362"/>
                  </a:cubicBezTo>
                  <a:cubicBezTo>
                    <a:pt x="3262" y="4345"/>
                    <a:pt x="3033" y="4263"/>
                    <a:pt x="2885" y="4198"/>
                  </a:cubicBezTo>
                  <a:cubicBezTo>
                    <a:pt x="2459" y="3985"/>
                    <a:pt x="2017" y="3837"/>
                    <a:pt x="1558" y="3755"/>
                  </a:cubicBezTo>
                  <a:cubicBezTo>
                    <a:pt x="1738" y="3722"/>
                    <a:pt x="1935" y="3706"/>
                    <a:pt x="2148" y="3657"/>
                  </a:cubicBezTo>
                  <a:cubicBezTo>
                    <a:pt x="3885" y="3313"/>
                    <a:pt x="4147" y="838"/>
                    <a:pt x="2689" y="182"/>
                  </a:cubicBezTo>
                  <a:cubicBezTo>
                    <a:pt x="2411" y="55"/>
                    <a:pt x="2159" y="1"/>
                    <a:pt x="19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20"/>
            <p:cNvSpPr/>
            <p:nvPr/>
          </p:nvSpPr>
          <p:spPr>
            <a:xfrm>
              <a:off x="8771398" y="4970486"/>
              <a:ext cx="151960" cy="107573"/>
            </a:xfrm>
            <a:custGeom>
              <a:rect b="b" l="l" r="r" t="t"/>
              <a:pathLst>
                <a:path extrusionOk="0" h="3296" w="4656">
                  <a:moveTo>
                    <a:pt x="3803" y="1"/>
                  </a:moveTo>
                  <a:lnTo>
                    <a:pt x="3803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36" y="2640"/>
                    <a:pt x="2213" y="3033"/>
                  </a:cubicBezTo>
                  <a:cubicBezTo>
                    <a:pt x="2379" y="3221"/>
                    <a:pt x="2551" y="3278"/>
                    <a:pt x="2710" y="3278"/>
                  </a:cubicBezTo>
                  <a:cubicBezTo>
                    <a:pt x="2897" y="3278"/>
                    <a:pt x="3065" y="3200"/>
                    <a:pt x="3180" y="3164"/>
                  </a:cubicBezTo>
                  <a:cubicBezTo>
                    <a:pt x="3203" y="3157"/>
                    <a:pt x="3228" y="3154"/>
                    <a:pt x="3252" y="3154"/>
                  </a:cubicBezTo>
                  <a:cubicBezTo>
                    <a:pt x="3346" y="3154"/>
                    <a:pt x="3439" y="3204"/>
                    <a:pt x="3491" y="3295"/>
                  </a:cubicBezTo>
                  <a:cubicBezTo>
                    <a:pt x="3524" y="3099"/>
                    <a:pt x="3475" y="2885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6" y="2164"/>
                    <a:pt x="4098" y="1705"/>
                  </a:cubicBezTo>
                  <a:cubicBezTo>
                    <a:pt x="4655" y="919"/>
                    <a:pt x="3803" y="1"/>
                    <a:pt x="380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20"/>
            <p:cNvSpPr/>
            <p:nvPr/>
          </p:nvSpPr>
          <p:spPr>
            <a:xfrm>
              <a:off x="8577205" y="4728447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04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6" y="2139"/>
                    <a:pt x="1016" y="2352"/>
                  </a:cubicBezTo>
                  <a:cubicBezTo>
                    <a:pt x="1147" y="2417"/>
                    <a:pt x="1287" y="2450"/>
                    <a:pt x="1424" y="2450"/>
                  </a:cubicBezTo>
                  <a:cubicBezTo>
                    <a:pt x="1561" y="2450"/>
                    <a:pt x="1697" y="2417"/>
                    <a:pt x="1819" y="2352"/>
                  </a:cubicBezTo>
                  <a:lnTo>
                    <a:pt x="1852" y="2319"/>
                  </a:lnTo>
                  <a:lnTo>
                    <a:pt x="1901" y="2303"/>
                  </a:lnTo>
                  <a:lnTo>
                    <a:pt x="1951" y="2270"/>
                  </a:lnTo>
                  <a:lnTo>
                    <a:pt x="2000" y="2221"/>
                  </a:lnTo>
                  <a:cubicBezTo>
                    <a:pt x="2033" y="2204"/>
                    <a:pt x="2049" y="2171"/>
                    <a:pt x="2065" y="2155"/>
                  </a:cubicBezTo>
                  <a:cubicBezTo>
                    <a:pt x="2229" y="1975"/>
                    <a:pt x="2311" y="1745"/>
                    <a:pt x="2278" y="1499"/>
                  </a:cubicBezTo>
                  <a:cubicBezTo>
                    <a:pt x="2246" y="1167"/>
                    <a:pt x="2039" y="1024"/>
                    <a:pt x="1845" y="1024"/>
                  </a:cubicBezTo>
                  <a:cubicBezTo>
                    <a:pt x="1742" y="1024"/>
                    <a:pt x="1642" y="1065"/>
                    <a:pt x="1574" y="1139"/>
                  </a:cubicBezTo>
                  <a:cubicBezTo>
                    <a:pt x="1410" y="1303"/>
                    <a:pt x="1442" y="1581"/>
                    <a:pt x="1656" y="1696"/>
                  </a:cubicBezTo>
                  <a:cubicBezTo>
                    <a:pt x="1732" y="1730"/>
                    <a:pt x="1801" y="1740"/>
                    <a:pt x="1861" y="1740"/>
                  </a:cubicBezTo>
                  <a:cubicBezTo>
                    <a:pt x="1940" y="1740"/>
                    <a:pt x="2002" y="1723"/>
                    <a:pt x="2046" y="1723"/>
                  </a:cubicBezTo>
                  <a:cubicBezTo>
                    <a:pt x="2096" y="1723"/>
                    <a:pt x="2121" y="1746"/>
                    <a:pt x="2115" y="1844"/>
                  </a:cubicBezTo>
                  <a:cubicBezTo>
                    <a:pt x="2082" y="2024"/>
                    <a:pt x="1967" y="2204"/>
                    <a:pt x="1803" y="2303"/>
                  </a:cubicBezTo>
                  <a:cubicBezTo>
                    <a:pt x="1689" y="2348"/>
                    <a:pt x="1571" y="2373"/>
                    <a:pt x="1455" y="2373"/>
                  </a:cubicBezTo>
                  <a:cubicBezTo>
                    <a:pt x="1321" y="2373"/>
                    <a:pt x="1188" y="2340"/>
                    <a:pt x="1065" y="2270"/>
                  </a:cubicBezTo>
                  <a:cubicBezTo>
                    <a:pt x="525" y="2057"/>
                    <a:pt x="164" y="1106"/>
                    <a:pt x="803" y="565"/>
                  </a:cubicBezTo>
                  <a:cubicBezTo>
                    <a:pt x="1049" y="319"/>
                    <a:pt x="1377" y="172"/>
                    <a:pt x="1738" y="172"/>
                  </a:cubicBezTo>
                  <a:cubicBezTo>
                    <a:pt x="2492" y="204"/>
                    <a:pt x="3311" y="762"/>
                    <a:pt x="3442" y="2221"/>
                  </a:cubicBezTo>
                  <a:cubicBezTo>
                    <a:pt x="3491" y="2761"/>
                    <a:pt x="3426" y="3319"/>
                    <a:pt x="3278" y="3860"/>
                  </a:cubicBezTo>
                  <a:cubicBezTo>
                    <a:pt x="3147" y="4302"/>
                    <a:pt x="2950" y="4745"/>
                    <a:pt x="2688" y="5122"/>
                  </a:cubicBezTo>
                  <a:cubicBezTo>
                    <a:pt x="2278" y="5614"/>
                    <a:pt x="1770" y="6007"/>
                    <a:pt x="1197" y="6286"/>
                  </a:cubicBezTo>
                  <a:cubicBezTo>
                    <a:pt x="1819" y="6040"/>
                    <a:pt x="2360" y="5646"/>
                    <a:pt x="2787" y="5122"/>
                  </a:cubicBezTo>
                  <a:cubicBezTo>
                    <a:pt x="3541" y="4269"/>
                    <a:pt x="4458" y="2253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20"/>
            <p:cNvSpPr/>
            <p:nvPr/>
          </p:nvSpPr>
          <p:spPr>
            <a:xfrm>
              <a:off x="7821287" y="5155378"/>
              <a:ext cx="62599" cy="250069"/>
            </a:xfrm>
            <a:custGeom>
              <a:rect b="b" l="l" r="r" t="t"/>
              <a:pathLst>
                <a:path extrusionOk="0" h="7662" w="1918">
                  <a:moveTo>
                    <a:pt x="620" y="1"/>
                  </a:moveTo>
                  <a:cubicBezTo>
                    <a:pt x="553" y="1"/>
                    <a:pt x="483" y="17"/>
                    <a:pt x="410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54" y="7137"/>
                    <a:pt x="1459" y="7662"/>
                  </a:cubicBezTo>
                  <a:cubicBezTo>
                    <a:pt x="1459" y="7662"/>
                    <a:pt x="803" y="7055"/>
                    <a:pt x="951" y="5170"/>
                  </a:cubicBezTo>
                  <a:cubicBezTo>
                    <a:pt x="1098" y="3302"/>
                    <a:pt x="1918" y="1499"/>
                    <a:pt x="1180" y="384"/>
                  </a:cubicBezTo>
                  <a:cubicBezTo>
                    <a:pt x="1180" y="384"/>
                    <a:pt x="944" y="1"/>
                    <a:pt x="62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20"/>
            <p:cNvSpPr/>
            <p:nvPr/>
          </p:nvSpPr>
          <p:spPr>
            <a:xfrm>
              <a:off x="7665052" y="5122447"/>
              <a:ext cx="278757" cy="332217"/>
            </a:xfrm>
            <a:custGeom>
              <a:rect b="b" l="l" r="r" t="t"/>
              <a:pathLst>
                <a:path extrusionOk="0" h="10179" w="8541">
                  <a:moveTo>
                    <a:pt x="2276" y="1"/>
                  </a:moveTo>
                  <a:cubicBezTo>
                    <a:pt x="1365" y="1"/>
                    <a:pt x="525" y="452"/>
                    <a:pt x="296" y="1180"/>
                  </a:cubicBezTo>
                  <a:cubicBezTo>
                    <a:pt x="1" y="1967"/>
                    <a:pt x="411" y="2671"/>
                    <a:pt x="820" y="2901"/>
                  </a:cubicBezTo>
                  <a:cubicBezTo>
                    <a:pt x="1041" y="3045"/>
                    <a:pt x="1295" y="3106"/>
                    <a:pt x="1545" y="3106"/>
                  </a:cubicBezTo>
                  <a:cubicBezTo>
                    <a:pt x="2093" y="3106"/>
                    <a:pt x="2620" y="2809"/>
                    <a:pt x="2722" y="2426"/>
                  </a:cubicBezTo>
                  <a:cubicBezTo>
                    <a:pt x="2866" y="2037"/>
                    <a:pt x="2554" y="1648"/>
                    <a:pt x="2166" y="1648"/>
                  </a:cubicBezTo>
                  <a:cubicBezTo>
                    <a:pt x="2112" y="1648"/>
                    <a:pt x="2056" y="1656"/>
                    <a:pt x="2001" y="1672"/>
                  </a:cubicBezTo>
                  <a:cubicBezTo>
                    <a:pt x="1673" y="1737"/>
                    <a:pt x="1492" y="2081"/>
                    <a:pt x="1607" y="2393"/>
                  </a:cubicBezTo>
                  <a:cubicBezTo>
                    <a:pt x="1689" y="2627"/>
                    <a:pt x="1938" y="2660"/>
                    <a:pt x="2074" y="2660"/>
                  </a:cubicBezTo>
                  <a:cubicBezTo>
                    <a:pt x="2128" y="2660"/>
                    <a:pt x="2164" y="2655"/>
                    <a:pt x="2164" y="2655"/>
                  </a:cubicBezTo>
                  <a:lnTo>
                    <a:pt x="2164" y="2655"/>
                  </a:lnTo>
                  <a:cubicBezTo>
                    <a:pt x="2099" y="2832"/>
                    <a:pt x="1885" y="2962"/>
                    <a:pt x="1625" y="2962"/>
                  </a:cubicBezTo>
                  <a:cubicBezTo>
                    <a:pt x="1428" y="2962"/>
                    <a:pt x="1205" y="2888"/>
                    <a:pt x="1001" y="2704"/>
                  </a:cubicBezTo>
                  <a:cubicBezTo>
                    <a:pt x="575" y="2327"/>
                    <a:pt x="493" y="1082"/>
                    <a:pt x="1214" y="508"/>
                  </a:cubicBezTo>
                  <a:cubicBezTo>
                    <a:pt x="1538" y="272"/>
                    <a:pt x="1915" y="142"/>
                    <a:pt x="2310" y="142"/>
                  </a:cubicBezTo>
                  <a:cubicBezTo>
                    <a:pt x="2354" y="142"/>
                    <a:pt x="2398" y="144"/>
                    <a:pt x="2443" y="147"/>
                  </a:cubicBezTo>
                  <a:cubicBezTo>
                    <a:pt x="2574" y="164"/>
                    <a:pt x="2705" y="180"/>
                    <a:pt x="2837" y="213"/>
                  </a:cubicBezTo>
                  <a:cubicBezTo>
                    <a:pt x="3935" y="475"/>
                    <a:pt x="4656" y="1639"/>
                    <a:pt x="4885" y="2868"/>
                  </a:cubicBezTo>
                  <a:cubicBezTo>
                    <a:pt x="5115" y="4098"/>
                    <a:pt x="4885" y="5376"/>
                    <a:pt x="4951" y="6491"/>
                  </a:cubicBezTo>
                  <a:cubicBezTo>
                    <a:pt x="4902" y="7507"/>
                    <a:pt x="5295" y="8490"/>
                    <a:pt x="6033" y="9195"/>
                  </a:cubicBezTo>
                  <a:cubicBezTo>
                    <a:pt x="6738" y="9802"/>
                    <a:pt x="7623" y="10146"/>
                    <a:pt x="8541" y="10179"/>
                  </a:cubicBezTo>
                  <a:cubicBezTo>
                    <a:pt x="7623" y="10113"/>
                    <a:pt x="6770" y="9752"/>
                    <a:pt x="6098" y="9130"/>
                  </a:cubicBezTo>
                  <a:cubicBezTo>
                    <a:pt x="5394" y="8441"/>
                    <a:pt x="5033" y="7474"/>
                    <a:pt x="5082" y="6474"/>
                  </a:cubicBezTo>
                  <a:cubicBezTo>
                    <a:pt x="5033" y="5376"/>
                    <a:pt x="5279" y="4147"/>
                    <a:pt x="5033" y="2835"/>
                  </a:cubicBezTo>
                  <a:cubicBezTo>
                    <a:pt x="4803" y="1573"/>
                    <a:pt x="4049" y="328"/>
                    <a:pt x="2869" y="65"/>
                  </a:cubicBezTo>
                  <a:cubicBezTo>
                    <a:pt x="2672" y="22"/>
                    <a:pt x="2472" y="1"/>
                    <a:pt x="227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20"/>
            <p:cNvSpPr/>
            <p:nvPr/>
          </p:nvSpPr>
          <p:spPr>
            <a:xfrm>
              <a:off x="7729805" y="5169053"/>
              <a:ext cx="81333" cy="68800"/>
            </a:xfrm>
            <a:custGeom>
              <a:rect b="b" l="l" r="r" t="t"/>
              <a:pathLst>
                <a:path extrusionOk="0" h="2108" w="2492">
                  <a:moveTo>
                    <a:pt x="1783" y="1"/>
                  </a:moveTo>
                  <a:cubicBezTo>
                    <a:pt x="1313" y="1"/>
                    <a:pt x="1020" y="401"/>
                    <a:pt x="934" y="1096"/>
                  </a:cubicBezTo>
                  <a:cubicBezTo>
                    <a:pt x="853" y="1747"/>
                    <a:pt x="266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21" y="1856"/>
                    <a:pt x="702" y="2108"/>
                    <a:pt x="1241" y="2108"/>
                  </a:cubicBezTo>
                  <a:cubicBezTo>
                    <a:pt x="1509" y="2108"/>
                    <a:pt x="1766" y="2046"/>
                    <a:pt x="1951" y="1866"/>
                  </a:cubicBezTo>
                  <a:cubicBezTo>
                    <a:pt x="2492" y="1309"/>
                    <a:pt x="2115" y="604"/>
                    <a:pt x="1967" y="375"/>
                  </a:cubicBezTo>
                  <a:cubicBezTo>
                    <a:pt x="1869" y="276"/>
                    <a:pt x="1902" y="96"/>
                    <a:pt x="2016" y="31"/>
                  </a:cubicBezTo>
                  <a:cubicBezTo>
                    <a:pt x="1934" y="11"/>
                    <a:pt x="1857" y="1"/>
                    <a:pt x="178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20"/>
            <p:cNvSpPr/>
            <p:nvPr/>
          </p:nvSpPr>
          <p:spPr>
            <a:xfrm>
              <a:off x="7649027" y="5173785"/>
              <a:ext cx="157835" cy="178690"/>
            </a:xfrm>
            <a:custGeom>
              <a:rect b="b" l="l" r="r" t="t"/>
              <a:pathLst>
                <a:path extrusionOk="0" h="5475" w="4836">
                  <a:moveTo>
                    <a:pt x="475" y="0"/>
                  </a:moveTo>
                  <a:lnTo>
                    <a:pt x="475" y="0"/>
                  </a:lnTo>
                  <a:cubicBezTo>
                    <a:pt x="0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6" y="3803"/>
                    <a:pt x="2606" y="3803"/>
                  </a:cubicBezTo>
                  <a:cubicBezTo>
                    <a:pt x="2344" y="3705"/>
                    <a:pt x="2295" y="3393"/>
                    <a:pt x="2475" y="3147"/>
                  </a:cubicBezTo>
                  <a:cubicBezTo>
                    <a:pt x="2639" y="2983"/>
                    <a:pt x="2606" y="2721"/>
                    <a:pt x="2426" y="2606"/>
                  </a:cubicBezTo>
                  <a:cubicBezTo>
                    <a:pt x="2295" y="2557"/>
                    <a:pt x="2033" y="2344"/>
                    <a:pt x="2262" y="2197"/>
                  </a:cubicBezTo>
                  <a:cubicBezTo>
                    <a:pt x="2288" y="2182"/>
                    <a:pt x="2317" y="2175"/>
                    <a:pt x="2347" y="2175"/>
                  </a:cubicBezTo>
                  <a:cubicBezTo>
                    <a:pt x="2582" y="2175"/>
                    <a:pt x="2912" y="2608"/>
                    <a:pt x="2869" y="3131"/>
                  </a:cubicBezTo>
                  <a:cubicBezTo>
                    <a:pt x="2819" y="3705"/>
                    <a:pt x="3082" y="3869"/>
                    <a:pt x="3491" y="4147"/>
                  </a:cubicBezTo>
                  <a:cubicBezTo>
                    <a:pt x="3885" y="4442"/>
                    <a:pt x="3655" y="4950"/>
                    <a:pt x="3655" y="4950"/>
                  </a:cubicBezTo>
                  <a:cubicBezTo>
                    <a:pt x="4360" y="4541"/>
                    <a:pt x="4196" y="3885"/>
                    <a:pt x="4114" y="3721"/>
                  </a:cubicBezTo>
                  <a:cubicBezTo>
                    <a:pt x="4032" y="3574"/>
                    <a:pt x="3836" y="3311"/>
                    <a:pt x="4065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60" y="4934"/>
                    <a:pt x="4524" y="5278"/>
                    <a:pt x="4836" y="5475"/>
                  </a:cubicBezTo>
                  <a:cubicBezTo>
                    <a:pt x="4704" y="5163"/>
                    <a:pt x="4639" y="4803"/>
                    <a:pt x="4655" y="4459"/>
                  </a:cubicBezTo>
                  <a:cubicBezTo>
                    <a:pt x="4639" y="3951"/>
                    <a:pt x="4737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7" y="1148"/>
                    <a:pt x="344" y="558"/>
                    <a:pt x="47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20"/>
            <p:cNvSpPr/>
            <p:nvPr/>
          </p:nvSpPr>
          <p:spPr>
            <a:xfrm>
              <a:off x="7597655" y="5123393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2047" y="0"/>
                  </a:moveTo>
                  <a:cubicBezTo>
                    <a:pt x="328" y="0"/>
                    <a:pt x="279" y="1096"/>
                    <a:pt x="279" y="1380"/>
                  </a:cubicBezTo>
                  <a:cubicBezTo>
                    <a:pt x="279" y="1561"/>
                    <a:pt x="164" y="1725"/>
                    <a:pt x="1" y="1790"/>
                  </a:cubicBezTo>
                  <a:cubicBezTo>
                    <a:pt x="268" y="1903"/>
                    <a:pt x="502" y="1951"/>
                    <a:pt x="708" y="1951"/>
                  </a:cubicBezTo>
                  <a:cubicBezTo>
                    <a:pt x="1460" y="1951"/>
                    <a:pt x="1827" y="1305"/>
                    <a:pt x="2033" y="790"/>
                  </a:cubicBezTo>
                  <a:cubicBezTo>
                    <a:pt x="2197" y="413"/>
                    <a:pt x="2541" y="135"/>
                    <a:pt x="2967" y="85"/>
                  </a:cubicBezTo>
                  <a:cubicBezTo>
                    <a:pt x="2617" y="26"/>
                    <a:pt x="2312" y="0"/>
                    <a:pt x="20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20"/>
            <p:cNvSpPr/>
            <p:nvPr/>
          </p:nvSpPr>
          <p:spPr>
            <a:xfrm>
              <a:off x="7560220" y="5122545"/>
              <a:ext cx="47096" cy="37207"/>
            </a:xfrm>
            <a:custGeom>
              <a:rect b="b" l="l" r="r" t="t"/>
              <a:pathLst>
                <a:path extrusionOk="0" h="1140" w="1443">
                  <a:moveTo>
                    <a:pt x="468" y="0"/>
                  </a:moveTo>
                  <a:cubicBezTo>
                    <a:pt x="422" y="0"/>
                    <a:pt x="375" y="10"/>
                    <a:pt x="328" y="29"/>
                  </a:cubicBezTo>
                  <a:cubicBezTo>
                    <a:pt x="98" y="144"/>
                    <a:pt x="0" y="423"/>
                    <a:pt x="98" y="669"/>
                  </a:cubicBezTo>
                  <a:cubicBezTo>
                    <a:pt x="180" y="882"/>
                    <a:pt x="361" y="1029"/>
                    <a:pt x="574" y="1095"/>
                  </a:cubicBezTo>
                  <a:cubicBezTo>
                    <a:pt x="652" y="1125"/>
                    <a:pt x="735" y="1140"/>
                    <a:pt x="817" y="1140"/>
                  </a:cubicBezTo>
                  <a:cubicBezTo>
                    <a:pt x="961" y="1140"/>
                    <a:pt x="1105" y="1096"/>
                    <a:pt x="1229" y="1013"/>
                  </a:cubicBezTo>
                  <a:cubicBezTo>
                    <a:pt x="1361" y="882"/>
                    <a:pt x="1443" y="702"/>
                    <a:pt x="1443" y="521"/>
                  </a:cubicBezTo>
                  <a:lnTo>
                    <a:pt x="1443" y="521"/>
                  </a:lnTo>
                  <a:cubicBezTo>
                    <a:pt x="1442" y="521"/>
                    <a:pt x="1135" y="902"/>
                    <a:pt x="783" y="902"/>
                  </a:cubicBezTo>
                  <a:cubicBezTo>
                    <a:pt x="762" y="902"/>
                    <a:pt x="742" y="901"/>
                    <a:pt x="721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4" y="85"/>
                    <a:pt x="428" y="73"/>
                    <a:pt x="471" y="73"/>
                  </a:cubicBezTo>
                  <a:cubicBezTo>
                    <a:pt x="587" y="73"/>
                    <a:pt x="697" y="160"/>
                    <a:pt x="721" y="292"/>
                  </a:cubicBezTo>
                  <a:cubicBezTo>
                    <a:pt x="732" y="403"/>
                    <a:pt x="645" y="469"/>
                    <a:pt x="593" y="469"/>
                  </a:cubicBezTo>
                  <a:cubicBezTo>
                    <a:pt x="569" y="469"/>
                    <a:pt x="552" y="454"/>
                    <a:pt x="557" y="423"/>
                  </a:cubicBezTo>
                  <a:cubicBezTo>
                    <a:pt x="582" y="336"/>
                    <a:pt x="542" y="268"/>
                    <a:pt x="471" y="268"/>
                  </a:cubicBezTo>
                  <a:cubicBezTo>
                    <a:pt x="448" y="268"/>
                    <a:pt x="422" y="276"/>
                    <a:pt x="394" y="292"/>
                  </a:cubicBezTo>
                  <a:cubicBezTo>
                    <a:pt x="262" y="357"/>
                    <a:pt x="394" y="538"/>
                    <a:pt x="394" y="538"/>
                  </a:cubicBezTo>
                  <a:cubicBezTo>
                    <a:pt x="441" y="581"/>
                    <a:pt x="498" y="600"/>
                    <a:pt x="553" y="600"/>
                  </a:cubicBezTo>
                  <a:cubicBezTo>
                    <a:pt x="688" y="600"/>
                    <a:pt x="820" y="487"/>
                    <a:pt x="820" y="325"/>
                  </a:cubicBezTo>
                  <a:cubicBezTo>
                    <a:pt x="807" y="142"/>
                    <a:pt x="648" y="0"/>
                    <a:pt x="46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20"/>
            <p:cNvSpPr/>
            <p:nvPr/>
          </p:nvSpPr>
          <p:spPr>
            <a:xfrm>
              <a:off x="8114992" y="5235307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01" y="574"/>
                    <a:pt x="361" y="1197"/>
                    <a:pt x="754" y="1820"/>
                  </a:cubicBezTo>
                  <a:cubicBezTo>
                    <a:pt x="1196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69" y="3262"/>
                  </a:cubicBezTo>
                  <a:cubicBezTo>
                    <a:pt x="1835" y="3284"/>
                    <a:pt x="1802" y="3293"/>
                    <a:pt x="1772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75" y="2656"/>
                    <a:pt x="1229" y="2426"/>
                    <a:pt x="918" y="2377"/>
                  </a:cubicBezTo>
                  <a:cubicBezTo>
                    <a:pt x="541" y="2328"/>
                    <a:pt x="492" y="2213"/>
                    <a:pt x="492" y="2213"/>
                  </a:cubicBezTo>
                  <a:lnTo>
                    <a:pt x="492" y="2213"/>
                  </a:lnTo>
                  <a:cubicBezTo>
                    <a:pt x="541" y="2361"/>
                    <a:pt x="541" y="2508"/>
                    <a:pt x="508" y="2656"/>
                  </a:cubicBezTo>
                  <a:cubicBezTo>
                    <a:pt x="459" y="2803"/>
                    <a:pt x="147" y="3295"/>
                    <a:pt x="721" y="3672"/>
                  </a:cubicBezTo>
                  <a:cubicBezTo>
                    <a:pt x="1295" y="4049"/>
                    <a:pt x="1573" y="3852"/>
                    <a:pt x="1672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67" y="6065"/>
                    <a:pt x="1918" y="5950"/>
                  </a:cubicBezTo>
                  <a:cubicBezTo>
                    <a:pt x="1765" y="5629"/>
                    <a:pt x="1441" y="5422"/>
                    <a:pt x="1079" y="5422"/>
                  </a:cubicBezTo>
                  <a:cubicBezTo>
                    <a:pt x="1053" y="5422"/>
                    <a:pt x="1026" y="5424"/>
                    <a:pt x="1000" y="5426"/>
                  </a:cubicBezTo>
                  <a:cubicBezTo>
                    <a:pt x="957" y="5428"/>
                    <a:pt x="917" y="5429"/>
                    <a:pt x="879" y="5429"/>
                  </a:cubicBezTo>
                  <a:cubicBezTo>
                    <a:pt x="416" y="5429"/>
                    <a:pt x="357" y="5252"/>
                    <a:pt x="311" y="5131"/>
                  </a:cubicBezTo>
                  <a:lnTo>
                    <a:pt x="311" y="5131"/>
                  </a:lnTo>
                  <a:cubicBezTo>
                    <a:pt x="311" y="5131"/>
                    <a:pt x="0" y="6114"/>
                    <a:pt x="934" y="6606"/>
                  </a:cubicBezTo>
                  <a:cubicBezTo>
                    <a:pt x="1869" y="7098"/>
                    <a:pt x="1787" y="6737"/>
                    <a:pt x="3081" y="7786"/>
                  </a:cubicBezTo>
                  <a:cubicBezTo>
                    <a:pt x="4131" y="8655"/>
                    <a:pt x="4327" y="8704"/>
                    <a:pt x="4327" y="8704"/>
                  </a:cubicBezTo>
                  <a:cubicBezTo>
                    <a:pt x="4293" y="8695"/>
                    <a:pt x="4258" y="8691"/>
                    <a:pt x="4224" y="8691"/>
                  </a:cubicBezTo>
                  <a:cubicBezTo>
                    <a:pt x="4064" y="8691"/>
                    <a:pt x="3914" y="8782"/>
                    <a:pt x="3819" y="8917"/>
                  </a:cubicBezTo>
                  <a:cubicBezTo>
                    <a:pt x="3622" y="9229"/>
                    <a:pt x="3721" y="9638"/>
                    <a:pt x="4049" y="9802"/>
                  </a:cubicBezTo>
                  <a:cubicBezTo>
                    <a:pt x="4049" y="9802"/>
                    <a:pt x="3934" y="9589"/>
                    <a:pt x="4131" y="9573"/>
                  </a:cubicBezTo>
                  <a:cubicBezTo>
                    <a:pt x="4137" y="9572"/>
                    <a:pt x="4144" y="9572"/>
                    <a:pt x="4150" y="9572"/>
                  </a:cubicBezTo>
                  <a:cubicBezTo>
                    <a:pt x="4274" y="9572"/>
                    <a:pt x="4422" y="9662"/>
                    <a:pt x="4582" y="9662"/>
                  </a:cubicBezTo>
                  <a:cubicBezTo>
                    <a:pt x="4674" y="9662"/>
                    <a:pt x="4770" y="9632"/>
                    <a:pt x="4868" y="9540"/>
                  </a:cubicBezTo>
                  <a:cubicBezTo>
                    <a:pt x="4987" y="9421"/>
                    <a:pt x="5182" y="9322"/>
                    <a:pt x="5409" y="9322"/>
                  </a:cubicBezTo>
                  <a:cubicBezTo>
                    <a:pt x="5712" y="9322"/>
                    <a:pt x="6074" y="9498"/>
                    <a:pt x="6393" y="10032"/>
                  </a:cubicBezTo>
                  <a:cubicBezTo>
                    <a:pt x="6393" y="10032"/>
                    <a:pt x="6147" y="9212"/>
                    <a:pt x="4835" y="8688"/>
                  </a:cubicBezTo>
                  <a:cubicBezTo>
                    <a:pt x="3114" y="7966"/>
                    <a:pt x="2032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20"/>
            <p:cNvSpPr/>
            <p:nvPr/>
          </p:nvSpPr>
          <p:spPr>
            <a:xfrm>
              <a:off x="8175437" y="5151853"/>
              <a:ext cx="95791" cy="350951"/>
            </a:xfrm>
            <a:custGeom>
              <a:rect b="b" l="l" r="r" t="t"/>
              <a:pathLst>
                <a:path extrusionOk="0" h="10753" w="2935">
                  <a:moveTo>
                    <a:pt x="1294" y="0"/>
                  </a:moveTo>
                  <a:cubicBezTo>
                    <a:pt x="712" y="0"/>
                    <a:pt x="161" y="382"/>
                    <a:pt x="98" y="902"/>
                  </a:cubicBezTo>
                  <a:cubicBezTo>
                    <a:pt x="0" y="1459"/>
                    <a:pt x="426" y="1967"/>
                    <a:pt x="984" y="1967"/>
                  </a:cubicBezTo>
                  <a:cubicBezTo>
                    <a:pt x="991" y="1967"/>
                    <a:pt x="998" y="1967"/>
                    <a:pt x="1005" y="1967"/>
                  </a:cubicBezTo>
                  <a:cubicBezTo>
                    <a:pt x="1565" y="1967"/>
                    <a:pt x="1850" y="1341"/>
                    <a:pt x="1639" y="1082"/>
                  </a:cubicBezTo>
                  <a:cubicBezTo>
                    <a:pt x="1561" y="962"/>
                    <a:pt x="1441" y="908"/>
                    <a:pt x="1322" y="908"/>
                  </a:cubicBezTo>
                  <a:cubicBezTo>
                    <a:pt x="1116" y="908"/>
                    <a:pt x="914" y="1069"/>
                    <a:pt x="934" y="1328"/>
                  </a:cubicBezTo>
                  <a:cubicBezTo>
                    <a:pt x="951" y="1639"/>
                    <a:pt x="1295" y="1607"/>
                    <a:pt x="1344" y="1656"/>
                  </a:cubicBezTo>
                  <a:cubicBezTo>
                    <a:pt x="1377" y="1689"/>
                    <a:pt x="1344" y="1754"/>
                    <a:pt x="1344" y="1754"/>
                  </a:cubicBezTo>
                  <a:cubicBezTo>
                    <a:pt x="1295" y="1820"/>
                    <a:pt x="1229" y="1869"/>
                    <a:pt x="1164" y="1902"/>
                  </a:cubicBezTo>
                  <a:cubicBezTo>
                    <a:pt x="1148" y="1902"/>
                    <a:pt x="1131" y="1918"/>
                    <a:pt x="1115" y="1918"/>
                  </a:cubicBezTo>
                  <a:lnTo>
                    <a:pt x="1098" y="1918"/>
                  </a:lnTo>
                  <a:cubicBezTo>
                    <a:pt x="1065" y="1922"/>
                    <a:pt x="1031" y="1924"/>
                    <a:pt x="999" y="1924"/>
                  </a:cubicBezTo>
                  <a:cubicBezTo>
                    <a:pt x="473" y="1924"/>
                    <a:pt x="72" y="1443"/>
                    <a:pt x="180" y="918"/>
                  </a:cubicBezTo>
                  <a:cubicBezTo>
                    <a:pt x="252" y="446"/>
                    <a:pt x="747" y="122"/>
                    <a:pt x="1265" y="122"/>
                  </a:cubicBezTo>
                  <a:cubicBezTo>
                    <a:pt x="1574" y="122"/>
                    <a:pt x="1892" y="238"/>
                    <a:pt x="2131" y="508"/>
                  </a:cubicBezTo>
                  <a:cubicBezTo>
                    <a:pt x="2754" y="1246"/>
                    <a:pt x="2623" y="2426"/>
                    <a:pt x="2246" y="3442"/>
                  </a:cubicBezTo>
                  <a:cubicBezTo>
                    <a:pt x="1426" y="5458"/>
                    <a:pt x="541" y="7491"/>
                    <a:pt x="1148" y="8966"/>
                  </a:cubicBezTo>
                  <a:cubicBezTo>
                    <a:pt x="1426" y="9720"/>
                    <a:pt x="1967" y="10359"/>
                    <a:pt x="2672" y="10753"/>
                  </a:cubicBezTo>
                  <a:cubicBezTo>
                    <a:pt x="2000" y="10327"/>
                    <a:pt x="1492" y="9687"/>
                    <a:pt x="1229" y="8950"/>
                  </a:cubicBezTo>
                  <a:cubicBezTo>
                    <a:pt x="689" y="7507"/>
                    <a:pt x="1557" y="5557"/>
                    <a:pt x="2410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76" y="127"/>
                    <a:pt x="1630" y="0"/>
                    <a:pt x="12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20"/>
            <p:cNvSpPr/>
            <p:nvPr/>
          </p:nvSpPr>
          <p:spPr>
            <a:xfrm>
              <a:off x="8326288" y="5169510"/>
              <a:ext cx="44420" cy="110772"/>
            </a:xfrm>
            <a:custGeom>
              <a:rect b="b" l="l" r="r" t="t"/>
              <a:pathLst>
                <a:path extrusionOk="0" h="3394" w="1361">
                  <a:moveTo>
                    <a:pt x="689" y="0"/>
                  </a:moveTo>
                  <a:lnTo>
                    <a:pt x="640" y="344"/>
                  </a:lnTo>
                  <a:cubicBezTo>
                    <a:pt x="607" y="607"/>
                    <a:pt x="509" y="869"/>
                    <a:pt x="361" y="1098"/>
                  </a:cubicBezTo>
                  <a:cubicBezTo>
                    <a:pt x="132" y="1443"/>
                    <a:pt x="0" y="1770"/>
                    <a:pt x="296" y="2164"/>
                  </a:cubicBezTo>
                  <a:cubicBezTo>
                    <a:pt x="492" y="2426"/>
                    <a:pt x="607" y="2737"/>
                    <a:pt x="656" y="3065"/>
                  </a:cubicBezTo>
                  <a:cubicBezTo>
                    <a:pt x="656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4" y="2737"/>
                    <a:pt x="869" y="2426"/>
                    <a:pt x="1066" y="2164"/>
                  </a:cubicBezTo>
                  <a:cubicBezTo>
                    <a:pt x="1361" y="1754"/>
                    <a:pt x="1230" y="1443"/>
                    <a:pt x="1000" y="1098"/>
                  </a:cubicBezTo>
                  <a:cubicBezTo>
                    <a:pt x="853" y="869"/>
                    <a:pt x="754" y="607"/>
                    <a:pt x="722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20"/>
            <p:cNvSpPr/>
            <p:nvPr/>
          </p:nvSpPr>
          <p:spPr>
            <a:xfrm>
              <a:off x="8257292" y="5138994"/>
              <a:ext cx="90439" cy="265930"/>
            </a:xfrm>
            <a:custGeom>
              <a:rect b="b" l="l" r="r" t="t"/>
              <a:pathLst>
                <a:path extrusionOk="0" h="8148" w="2771">
                  <a:moveTo>
                    <a:pt x="2082" y="1"/>
                  </a:moveTo>
                  <a:lnTo>
                    <a:pt x="2082" y="1"/>
                  </a:lnTo>
                  <a:cubicBezTo>
                    <a:pt x="2410" y="1099"/>
                    <a:pt x="967" y="1279"/>
                    <a:pt x="443" y="2902"/>
                  </a:cubicBezTo>
                  <a:cubicBezTo>
                    <a:pt x="0" y="4279"/>
                    <a:pt x="262" y="5230"/>
                    <a:pt x="1574" y="6131"/>
                  </a:cubicBezTo>
                  <a:cubicBezTo>
                    <a:pt x="2705" y="6934"/>
                    <a:pt x="2754" y="8000"/>
                    <a:pt x="2770" y="8147"/>
                  </a:cubicBezTo>
                  <a:cubicBezTo>
                    <a:pt x="2770" y="7639"/>
                    <a:pt x="2623" y="7164"/>
                    <a:pt x="2328" y="6754"/>
                  </a:cubicBezTo>
                  <a:cubicBezTo>
                    <a:pt x="2033" y="6328"/>
                    <a:pt x="1639" y="6066"/>
                    <a:pt x="1049" y="5557"/>
                  </a:cubicBezTo>
                  <a:cubicBezTo>
                    <a:pt x="869" y="5394"/>
                    <a:pt x="738" y="5197"/>
                    <a:pt x="639" y="4967"/>
                  </a:cubicBezTo>
                  <a:cubicBezTo>
                    <a:pt x="311" y="4131"/>
                    <a:pt x="967" y="3263"/>
                    <a:pt x="1311" y="2902"/>
                  </a:cubicBezTo>
                  <a:cubicBezTo>
                    <a:pt x="1721" y="2443"/>
                    <a:pt x="2426" y="1968"/>
                    <a:pt x="2573" y="1066"/>
                  </a:cubicBezTo>
                  <a:cubicBezTo>
                    <a:pt x="2705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20"/>
            <p:cNvSpPr/>
            <p:nvPr/>
          </p:nvSpPr>
          <p:spPr>
            <a:xfrm>
              <a:off x="8159216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994" y="0"/>
                  </a:moveTo>
                  <a:cubicBezTo>
                    <a:pt x="642" y="0"/>
                    <a:pt x="0" y="573"/>
                    <a:pt x="284" y="2425"/>
                  </a:cubicBezTo>
                  <a:cubicBezTo>
                    <a:pt x="612" y="4458"/>
                    <a:pt x="2169" y="5409"/>
                    <a:pt x="2431" y="5458"/>
                  </a:cubicBezTo>
                  <a:cubicBezTo>
                    <a:pt x="2431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415" y="114"/>
                    <a:pt x="1087" y="16"/>
                  </a:cubicBezTo>
                  <a:cubicBezTo>
                    <a:pt x="1060" y="6"/>
                    <a:pt x="1028" y="0"/>
                    <a:pt x="9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20"/>
            <p:cNvSpPr/>
            <p:nvPr/>
          </p:nvSpPr>
          <p:spPr>
            <a:xfrm>
              <a:off x="8124066" y="4782038"/>
              <a:ext cx="172293" cy="231824"/>
            </a:xfrm>
            <a:custGeom>
              <a:rect b="b" l="l" r="r" t="t"/>
              <a:pathLst>
                <a:path extrusionOk="0" h="7103" w="5279">
                  <a:moveTo>
                    <a:pt x="3593" y="0"/>
                  </a:moveTo>
                  <a:cubicBezTo>
                    <a:pt x="3382" y="0"/>
                    <a:pt x="3184" y="25"/>
                    <a:pt x="3017" y="54"/>
                  </a:cubicBezTo>
                  <a:cubicBezTo>
                    <a:pt x="2590" y="120"/>
                    <a:pt x="2181" y="300"/>
                    <a:pt x="1820" y="546"/>
                  </a:cubicBezTo>
                  <a:cubicBezTo>
                    <a:pt x="1" y="1890"/>
                    <a:pt x="328" y="4283"/>
                    <a:pt x="869" y="5430"/>
                  </a:cubicBezTo>
                  <a:cubicBezTo>
                    <a:pt x="1164" y="6102"/>
                    <a:pt x="1656" y="6692"/>
                    <a:pt x="2263" y="7102"/>
                  </a:cubicBezTo>
                  <a:cubicBezTo>
                    <a:pt x="1672" y="6660"/>
                    <a:pt x="1230" y="6070"/>
                    <a:pt x="951" y="5398"/>
                  </a:cubicBezTo>
                  <a:cubicBezTo>
                    <a:pt x="443" y="4250"/>
                    <a:pt x="197" y="1955"/>
                    <a:pt x="1918" y="693"/>
                  </a:cubicBezTo>
                  <a:cubicBezTo>
                    <a:pt x="2344" y="376"/>
                    <a:pt x="2901" y="184"/>
                    <a:pt x="3416" y="184"/>
                  </a:cubicBezTo>
                  <a:cubicBezTo>
                    <a:pt x="3832" y="184"/>
                    <a:pt x="4221" y="309"/>
                    <a:pt x="4492" y="595"/>
                  </a:cubicBezTo>
                  <a:cubicBezTo>
                    <a:pt x="5142" y="1246"/>
                    <a:pt x="4663" y="2300"/>
                    <a:pt x="3951" y="2300"/>
                  </a:cubicBezTo>
                  <a:cubicBezTo>
                    <a:pt x="3945" y="2300"/>
                    <a:pt x="3940" y="2300"/>
                    <a:pt x="3934" y="2300"/>
                  </a:cubicBezTo>
                  <a:cubicBezTo>
                    <a:pt x="3907" y="2303"/>
                    <a:pt x="3880" y="2304"/>
                    <a:pt x="3853" y="2304"/>
                  </a:cubicBezTo>
                  <a:cubicBezTo>
                    <a:pt x="3589" y="2304"/>
                    <a:pt x="3346" y="2162"/>
                    <a:pt x="3197" y="1939"/>
                  </a:cubicBezTo>
                  <a:cubicBezTo>
                    <a:pt x="3148" y="1824"/>
                    <a:pt x="3131" y="1710"/>
                    <a:pt x="3131" y="1578"/>
                  </a:cubicBezTo>
                  <a:cubicBezTo>
                    <a:pt x="3160" y="1327"/>
                    <a:pt x="3241" y="1247"/>
                    <a:pt x="3295" y="1247"/>
                  </a:cubicBezTo>
                  <a:cubicBezTo>
                    <a:pt x="3333" y="1247"/>
                    <a:pt x="3358" y="1285"/>
                    <a:pt x="3344" y="1333"/>
                  </a:cubicBezTo>
                  <a:cubicBezTo>
                    <a:pt x="3315" y="1569"/>
                    <a:pt x="3499" y="1766"/>
                    <a:pt x="3728" y="1766"/>
                  </a:cubicBezTo>
                  <a:cubicBezTo>
                    <a:pt x="3752" y="1766"/>
                    <a:pt x="3778" y="1764"/>
                    <a:pt x="3803" y="1759"/>
                  </a:cubicBezTo>
                  <a:cubicBezTo>
                    <a:pt x="4213" y="1693"/>
                    <a:pt x="4328" y="1152"/>
                    <a:pt x="3951" y="956"/>
                  </a:cubicBezTo>
                  <a:cubicBezTo>
                    <a:pt x="3857" y="909"/>
                    <a:pt x="3759" y="887"/>
                    <a:pt x="3663" y="887"/>
                  </a:cubicBezTo>
                  <a:cubicBezTo>
                    <a:pt x="3354" y="887"/>
                    <a:pt x="3067" y="1110"/>
                    <a:pt x="3017" y="1447"/>
                  </a:cubicBezTo>
                  <a:cubicBezTo>
                    <a:pt x="2967" y="1775"/>
                    <a:pt x="3131" y="2103"/>
                    <a:pt x="3426" y="2267"/>
                  </a:cubicBezTo>
                  <a:lnTo>
                    <a:pt x="3459" y="2267"/>
                  </a:lnTo>
                  <a:cubicBezTo>
                    <a:pt x="3557" y="2316"/>
                    <a:pt x="3656" y="2365"/>
                    <a:pt x="3754" y="2382"/>
                  </a:cubicBezTo>
                  <a:cubicBezTo>
                    <a:pt x="3857" y="2407"/>
                    <a:pt x="3960" y="2419"/>
                    <a:pt x="4060" y="2419"/>
                  </a:cubicBezTo>
                  <a:cubicBezTo>
                    <a:pt x="4660" y="2419"/>
                    <a:pt x="5176" y="1986"/>
                    <a:pt x="5246" y="1480"/>
                  </a:cubicBezTo>
                  <a:cubicBezTo>
                    <a:pt x="5279" y="1054"/>
                    <a:pt x="5115" y="644"/>
                    <a:pt x="4803" y="382"/>
                  </a:cubicBezTo>
                  <a:cubicBezTo>
                    <a:pt x="4421" y="84"/>
                    <a:pt x="3983" y="0"/>
                    <a:pt x="35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20"/>
            <p:cNvSpPr/>
            <p:nvPr/>
          </p:nvSpPr>
          <p:spPr>
            <a:xfrm>
              <a:off x="8229452" y="4721169"/>
              <a:ext cx="238091" cy="167496"/>
            </a:xfrm>
            <a:custGeom>
              <a:rect b="b" l="l" r="r" t="t"/>
              <a:pathLst>
                <a:path extrusionOk="0" h="5132" w="7295">
                  <a:moveTo>
                    <a:pt x="1729" y="1"/>
                  </a:moveTo>
                  <a:cubicBezTo>
                    <a:pt x="1336" y="1"/>
                    <a:pt x="952" y="172"/>
                    <a:pt x="689" y="493"/>
                  </a:cubicBezTo>
                  <a:cubicBezTo>
                    <a:pt x="604" y="635"/>
                    <a:pt x="453" y="706"/>
                    <a:pt x="303" y="706"/>
                  </a:cubicBezTo>
                  <a:cubicBezTo>
                    <a:pt x="194" y="706"/>
                    <a:pt x="84" y="668"/>
                    <a:pt x="1" y="591"/>
                  </a:cubicBezTo>
                  <a:lnTo>
                    <a:pt x="1" y="591"/>
                  </a:lnTo>
                  <a:cubicBezTo>
                    <a:pt x="33" y="952"/>
                    <a:pt x="50" y="1018"/>
                    <a:pt x="1755" y="1739"/>
                  </a:cubicBezTo>
                  <a:cubicBezTo>
                    <a:pt x="3066" y="2296"/>
                    <a:pt x="3508" y="4247"/>
                    <a:pt x="3656" y="5132"/>
                  </a:cubicBezTo>
                  <a:cubicBezTo>
                    <a:pt x="3787" y="4263"/>
                    <a:pt x="4230" y="2296"/>
                    <a:pt x="5541" y="1739"/>
                  </a:cubicBezTo>
                  <a:cubicBezTo>
                    <a:pt x="7246" y="1018"/>
                    <a:pt x="7262" y="952"/>
                    <a:pt x="7295" y="591"/>
                  </a:cubicBezTo>
                  <a:lnTo>
                    <a:pt x="7295" y="591"/>
                  </a:lnTo>
                  <a:cubicBezTo>
                    <a:pt x="7212" y="668"/>
                    <a:pt x="7102" y="706"/>
                    <a:pt x="6992" y="706"/>
                  </a:cubicBezTo>
                  <a:cubicBezTo>
                    <a:pt x="6842" y="706"/>
                    <a:pt x="6691" y="635"/>
                    <a:pt x="6606" y="493"/>
                  </a:cubicBezTo>
                  <a:cubicBezTo>
                    <a:pt x="6344" y="172"/>
                    <a:pt x="5959" y="1"/>
                    <a:pt x="5567" y="1"/>
                  </a:cubicBezTo>
                  <a:cubicBezTo>
                    <a:pt x="5299" y="1"/>
                    <a:pt x="5027" y="81"/>
                    <a:pt x="4787" y="247"/>
                  </a:cubicBezTo>
                  <a:cubicBezTo>
                    <a:pt x="4213" y="657"/>
                    <a:pt x="3836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69" y="81"/>
                    <a:pt x="1997" y="1"/>
                    <a:pt x="172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20"/>
            <p:cNvSpPr/>
            <p:nvPr/>
          </p:nvSpPr>
          <p:spPr>
            <a:xfrm>
              <a:off x="8304877" y="4628119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45" y="0"/>
                  </a:moveTo>
                  <a:cubicBezTo>
                    <a:pt x="1263" y="164"/>
                    <a:pt x="1148" y="312"/>
                    <a:pt x="1017" y="426"/>
                  </a:cubicBezTo>
                  <a:cubicBezTo>
                    <a:pt x="575" y="853"/>
                    <a:pt x="1" y="1721"/>
                    <a:pt x="738" y="2918"/>
                  </a:cubicBezTo>
                  <a:cubicBezTo>
                    <a:pt x="1017" y="3377"/>
                    <a:pt x="1230" y="3901"/>
                    <a:pt x="1345" y="4442"/>
                  </a:cubicBezTo>
                  <a:cubicBezTo>
                    <a:pt x="1460" y="3901"/>
                    <a:pt x="1656" y="3377"/>
                    <a:pt x="1951" y="2918"/>
                  </a:cubicBezTo>
                  <a:cubicBezTo>
                    <a:pt x="2673" y="1721"/>
                    <a:pt x="2115" y="869"/>
                    <a:pt x="1673" y="426"/>
                  </a:cubicBezTo>
                  <a:cubicBezTo>
                    <a:pt x="1542" y="312"/>
                    <a:pt x="1427" y="164"/>
                    <a:pt x="1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20"/>
            <p:cNvSpPr/>
            <p:nvPr/>
          </p:nvSpPr>
          <p:spPr>
            <a:xfrm>
              <a:off x="8248708" y="4491433"/>
              <a:ext cx="199578" cy="219096"/>
            </a:xfrm>
            <a:custGeom>
              <a:rect b="b" l="l" r="r" t="t"/>
              <a:pathLst>
                <a:path extrusionOk="0" h="6713" w="6115">
                  <a:moveTo>
                    <a:pt x="1601" y="0"/>
                  </a:moveTo>
                  <a:cubicBezTo>
                    <a:pt x="1200" y="0"/>
                    <a:pt x="807" y="159"/>
                    <a:pt x="574" y="451"/>
                  </a:cubicBezTo>
                  <a:cubicBezTo>
                    <a:pt x="1" y="1107"/>
                    <a:pt x="476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0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00" y="998"/>
                  </a:cubicBezTo>
                  <a:cubicBezTo>
                    <a:pt x="1471" y="998"/>
                    <a:pt x="1441" y="1001"/>
                    <a:pt x="1410" y="1008"/>
                  </a:cubicBezTo>
                  <a:cubicBezTo>
                    <a:pt x="1263" y="1025"/>
                    <a:pt x="1148" y="1156"/>
                    <a:pt x="1165" y="1320"/>
                  </a:cubicBezTo>
                  <a:cubicBezTo>
                    <a:pt x="1154" y="1475"/>
                    <a:pt x="1282" y="1572"/>
                    <a:pt x="1410" y="1572"/>
                  </a:cubicBezTo>
                  <a:cubicBezTo>
                    <a:pt x="1484" y="1572"/>
                    <a:pt x="1559" y="1539"/>
                    <a:pt x="1607" y="1467"/>
                  </a:cubicBezTo>
                  <a:cubicBezTo>
                    <a:pt x="1649" y="1401"/>
                    <a:pt x="1693" y="1375"/>
                    <a:pt x="1731" y="1375"/>
                  </a:cubicBezTo>
                  <a:cubicBezTo>
                    <a:pt x="1798" y="1375"/>
                    <a:pt x="1847" y="1455"/>
                    <a:pt x="1837" y="1549"/>
                  </a:cubicBezTo>
                  <a:cubicBezTo>
                    <a:pt x="1747" y="1793"/>
                    <a:pt x="1516" y="1946"/>
                    <a:pt x="1271" y="1946"/>
                  </a:cubicBezTo>
                  <a:cubicBezTo>
                    <a:pt x="1203" y="1946"/>
                    <a:pt x="1134" y="1935"/>
                    <a:pt x="1066" y="1910"/>
                  </a:cubicBezTo>
                  <a:cubicBezTo>
                    <a:pt x="656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7" y="515"/>
                    <a:pt x="2902" y="927"/>
                    <a:pt x="2951" y="1910"/>
                  </a:cubicBezTo>
                  <a:cubicBezTo>
                    <a:pt x="2951" y="3074"/>
                    <a:pt x="2033" y="4123"/>
                    <a:pt x="1771" y="4893"/>
                  </a:cubicBezTo>
                  <a:cubicBezTo>
                    <a:pt x="1417" y="5955"/>
                    <a:pt x="1853" y="6622"/>
                    <a:pt x="1900" y="6708"/>
                  </a:cubicBezTo>
                  <a:lnTo>
                    <a:pt x="1900" y="6708"/>
                  </a:lnTo>
                  <a:cubicBezTo>
                    <a:pt x="1607" y="6152"/>
                    <a:pt x="1591" y="5498"/>
                    <a:pt x="1853" y="4926"/>
                  </a:cubicBezTo>
                  <a:cubicBezTo>
                    <a:pt x="2050" y="4401"/>
                    <a:pt x="2492" y="3844"/>
                    <a:pt x="2804" y="3139"/>
                  </a:cubicBezTo>
                  <a:cubicBezTo>
                    <a:pt x="2918" y="2926"/>
                    <a:pt x="3000" y="2680"/>
                    <a:pt x="3066" y="2434"/>
                  </a:cubicBezTo>
                  <a:cubicBezTo>
                    <a:pt x="3115" y="2680"/>
                    <a:pt x="3197" y="2926"/>
                    <a:pt x="3312" y="3139"/>
                  </a:cubicBezTo>
                  <a:cubicBezTo>
                    <a:pt x="3623" y="3844"/>
                    <a:pt x="4066" y="4401"/>
                    <a:pt x="4263" y="4926"/>
                  </a:cubicBezTo>
                  <a:cubicBezTo>
                    <a:pt x="4524" y="5498"/>
                    <a:pt x="4508" y="6152"/>
                    <a:pt x="4216" y="6708"/>
                  </a:cubicBezTo>
                  <a:lnTo>
                    <a:pt x="4216" y="6708"/>
                  </a:lnTo>
                  <a:cubicBezTo>
                    <a:pt x="4263" y="6622"/>
                    <a:pt x="4698" y="5955"/>
                    <a:pt x="4344" y="4893"/>
                  </a:cubicBezTo>
                  <a:cubicBezTo>
                    <a:pt x="4082" y="4123"/>
                    <a:pt x="3164" y="3074"/>
                    <a:pt x="3164" y="1910"/>
                  </a:cubicBezTo>
                  <a:cubicBezTo>
                    <a:pt x="3213" y="927"/>
                    <a:pt x="3999" y="515"/>
                    <a:pt x="4596" y="515"/>
                  </a:cubicBezTo>
                  <a:cubicBezTo>
                    <a:pt x="4796" y="515"/>
                    <a:pt x="4975" y="561"/>
                    <a:pt x="5098" y="648"/>
                  </a:cubicBezTo>
                  <a:cubicBezTo>
                    <a:pt x="5656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5" y="1946"/>
                  </a:cubicBezTo>
                  <a:cubicBezTo>
                    <a:pt x="4599" y="1946"/>
                    <a:pt x="4369" y="1793"/>
                    <a:pt x="4279" y="1549"/>
                  </a:cubicBezTo>
                  <a:cubicBezTo>
                    <a:pt x="4258" y="1455"/>
                    <a:pt x="4310" y="1375"/>
                    <a:pt x="4380" y="1375"/>
                  </a:cubicBezTo>
                  <a:cubicBezTo>
                    <a:pt x="4420" y="1375"/>
                    <a:pt x="4467" y="1401"/>
                    <a:pt x="4508" y="1467"/>
                  </a:cubicBezTo>
                  <a:cubicBezTo>
                    <a:pt x="4556" y="1539"/>
                    <a:pt x="4631" y="1572"/>
                    <a:pt x="4705" y="1572"/>
                  </a:cubicBezTo>
                  <a:cubicBezTo>
                    <a:pt x="4834" y="1572"/>
                    <a:pt x="4961" y="1475"/>
                    <a:pt x="4951" y="1320"/>
                  </a:cubicBezTo>
                  <a:cubicBezTo>
                    <a:pt x="4967" y="1156"/>
                    <a:pt x="4853" y="1025"/>
                    <a:pt x="4705" y="1008"/>
                  </a:cubicBezTo>
                  <a:cubicBezTo>
                    <a:pt x="4675" y="1001"/>
                    <a:pt x="4645" y="998"/>
                    <a:pt x="4615" y="998"/>
                  </a:cubicBezTo>
                  <a:cubicBezTo>
                    <a:pt x="4438" y="998"/>
                    <a:pt x="4286" y="1118"/>
                    <a:pt x="4230" y="1287"/>
                  </a:cubicBezTo>
                  <a:cubicBezTo>
                    <a:pt x="4101" y="1594"/>
                    <a:pt x="4353" y="2107"/>
                    <a:pt x="4955" y="2107"/>
                  </a:cubicBezTo>
                  <a:cubicBezTo>
                    <a:pt x="4965" y="2107"/>
                    <a:pt x="4974" y="2107"/>
                    <a:pt x="4984" y="2106"/>
                  </a:cubicBezTo>
                  <a:cubicBezTo>
                    <a:pt x="5607" y="2074"/>
                    <a:pt x="6115" y="1107"/>
                    <a:pt x="5541" y="451"/>
                  </a:cubicBezTo>
                  <a:cubicBezTo>
                    <a:pt x="5309" y="159"/>
                    <a:pt x="4915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00" y="1074"/>
                    <a:pt x="2918" y="877"/>
                    <a:pt x="2804" y="713"/>
                  </a:cubicBezTo>
                  <a:cubicBezTo>
                    <a:pt x="2563" y="224"/>
                    <a:pt x="2077" y="0"/>
                    <a:pt x="1601" y="0"/>
                  </a:cubicBezTo>
                  <a:close/>
                  <a:moveTo>
                    <a:pt x="1900" y="6708"/>
                  </a:moveTo>
                  <a:lnTo>
                    <a:pt x="1900" y="6708"/>
                  </a:lnTo>
                  <a:cubicBezTo>
                    <a:pt x="1901" y="6710"/>
                    <a:pt x="1901" y="6711"/>
                    <a:pt x="1902" y="6712"/>
                  </a:cubicBezTo>
                  <a:cubicBezTo>
                    <a:pt x="1902" y="6711"/>
                    <a:pt x="1901" y="6710"/>
                    <a:pt x="1900" y="6708"/>
                  </a:cubicBezTo>
                  <a:close/>
                  <a:moveTo>
                    <a:pt x="4216" y="6708"/>
                  </a:moveTo>
                  <a:cubicBezTo>
                    <a:pt x="4215" y="6710"/>
                    <a:pt x="4214" y="6711"/>
                    <a:pt x="4213" y="6712"/>
                  </a:cubicBezTo>
                  <a:cubicBezTo>
                    <a:pt x="4214" y="6711"/>
                    <a:pt x="4215" y="6710"/>
                    <a:pt x="4216" y="6708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20"/>
            <p:cNvSpPr/>
            <p:nvPr/>
          </p:nvSpPr>
          <p:spPr>
            <a:xfrm>
              <a:off x="8087153" y="4602433"/>
              <a:ext cx="170139" cy="267530"/>
            </a:xfrm>
            <a:custGeom>
              <a:rect b="b" l="l" r="r" t="t"/>
              <a:pathLst>
                <a:path extrusionOk="0" h="8197" w="5213">
                  <a:moveTo>
                    <a:pt x="4115" y="0"/>
                  </a:moveTo>
                  <a:lnTo>
                    <a:pt x="4115" y="0"/>
                  </a:lnTo>
                  <a:cubicBezTo>
                    <a:pt x="4115" y="1"/>
                    <a:pt x="4180" y="607"/>
                    <a:pt x="3803" y="836"/>
                  </a:cubicBezTo>
                  <a:cubicBezTo>
                    <a:pt x="3410" y="1066"/>
                    <a:pt x="2836" y="1525"/>
                    <a:pt x="3443" y="2049"/>
                  </a:cubicBezTo>
                  <a:cubicBezTo>
                    <a:pt x="4033" y="2574"/>
                    <a:pt x="4197" y="3328"/>
                    <a:pt x="3689" y="4065"/>
                  </a:cubicBezTo>
                  <a:cubicBezTo>
                    <a:pt x="3689" y="4065"/>
                    <a:pt x="3984" y="2967"/>
                    <a:pt x="3246" y="2475"/>
                  </a:cubicBezTo>
                  <a:cubicBezTo>
                    <a:pt x="3054" y="2343"/>
                    <a:pt x="2896" y="2306"/>
                    <a:pt x="2779" y="2306"/>
                  </a:cubicBezTo>
                  <a:cubicBezTo>
                    <a:pt x="2637" y="2306"/>
                    <a:pt x="2558" y="2361"/>
                    <a:pt x="2558" y="2361"/>
                  </a:cubicBezTo>
                  <a:cubicBezTo>
                    <a:pt x="2623" y="2492"/>
                    <a:pt x="2656" y="2623"/>
                    <a:pt x="2689" y="2771"/>
                  </a:cubicBezTo>
                  <a:cubicBezTo>
                    <a:pt x="2689" y="2984"/>
                    <a:pt x="2213" y="3344"/>
                    <a:pt x="2558" y="3738"/>
                  </a:cubicBezTo>
                  <a:cubicBezTo>
                    <a:pt x="2918" y="4131"/>
                    <a:pt x="3148" y="4918"/>
                    <a:pt x="1951" y="5787"/>
                  </a:cubicBezTo>
                  <a:cubicBezTo>
                    <a:pt x="1951" y="5787"/>
                    <a:pt x="2558" y="4426"/>
                    <a:pt x="2197" y="3721"/>
                  </a:cubicBezTo>
                  <a:cubicBezTo>
                    <a:pt x="1836" y="2984"/>
                    <a:pt x="1377" y="3131"/>
                    <a:pt x="968" y="2541"/>
                  </a:cubicBezTo>
                  <a:cubicBezTo>
                    <a:pt x="968" y="2541"/>
                    <a:pt x="1" y="3066"/>
                    <a:pt x="738" y="4229"/>
                  </a:cubicBezTo>
                  <a:cubicBezTo>
                    <a:pt x="1607" y="5573"/>
                    <a:pt x="541" y="7262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3" y="2852"/>
                    <a:pt x="41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20"/>
            <p:cNvSpPr/>
            <p:nvPr/>
          </p:nvSpPr>
          <p:spPr>
            <a:xfrm>
              <a:off x="8236959" y="4569274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2574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67" y="1098"/>
                    <a:pt x="1213" y="1934"/>
                    <a:pt x="1279" y="2115"/>
                  </a:cubicBezTo>
                  <a:cubicBezTo>
                    <a:pt x="1326" y="2287"/>
                    <a:pt x="1388" y="2641"/>
                    <a:pt x="1191" y="2641"/>
                  </a:cubicBezTo>
                  <a:cubicBezTo>
                    <a:pt x="1182" y="2641"/>
                    <a:pt x="1173" y="2640"/>
                    <a:pt x="1164" y="2639"/>
                  </a:cubicBezTo>
                  <a:cubicBezTo>
                    <a:pt x="951" y="2606"/>
                    <a:pt x="1000" y="2492"/>
                    <a:pt x="1098" y="1820"/>
                  </a:cubicBezTo>
                  <a:cubicBezTo>
                    <a:pt x="1174" y="1300"/>
                    <a:pt x="839" y="1241"/>
                    <a:pt x="683" y="1241"/>
                  </a:cubicBezTo>
                  <a:cubicBezTo>
                    <a:pt x="637" y="1241"/>
                    <a:pt x="607" y="1246"/>
                    <a:pt x="607" y="1246"/>
                  </a:cubicBezTo>
                  <a:cubicBezTo>
                    <a:pt x="738" y="1426"/>
                    <a:pt x="721" y="1656"/>
                    <a:pt x="590" y="1820"/>
                  </a:cubicBezTo>
                  <a:cubicBezTo>
                    <a:pt x="344" y="2065"/>
                    <a:pt x="49" y="2344"/>
                    <a:pt x="295" y="3098"/>
                  </a:cubicBezTo>
                  <a:cubicBezTo>
                    <a:pt x="557" y="3852"/>
                    <a:pt x="0" y="4508"/>
                    <a:pt x="0" y="4508"/>
                  </a:cubicBezTo>
                  <a:cubicBezTo>
                    <a:pt x="3032" y="2017"/>
                    <a:pt x="2574" y="1"/>
                    <a:pt x="25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20"/>
            <p:cNvSpPr/>
            <p:nvPr/>
          </p:nvSpPr>
          <p:spPr>
            <a:xfrm>
              <a:off x="8040611" y="4849042"/>
              <a:ext cx="117201" cy="139134"/>
            </a:xfrm>
            <a:custGeom>
              <a:rect b="b" l="l" r="r" t="t"/>
              <a:pathLst>
                <a:path extrusionOk="0" h="4263" w="3591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295" y="771"/>
                    <a:pt x="1" y="2443"/>
                    <a:pt x="3590" y="4262"/>
                  </a:cubicBezTo>
                  <a:cubicBezTo>
                    <a:pt x="3590" y="4262"/>
                    <a:pt x="2738" y="3771"/>
                    <a:pt x="2640" y="2476"/>
                  </a:cubicBezTo>
                  <a:cubicBezTo>
                    <a:pt x="2541" y="1197"/>
                    <a:pt x="2803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20"/>
            <p:cNvSpPr/>
            <p:nvPr/>
          </p:nvSpPr>
          <p:spPr>
            <a:xfrm>
              <a:off x="7897790" y="4934879"/>
              <a:ext cx="257347" cy="188938"/>
            </a:xfrm>
            <a:custGeom>
              <a:rect b="b" l="l" r="r" t="t"/>
              <a:pathLst>
                <a:path extrusionOk="0" h="5789" w="7885">
                  <a:moveTo>
                    <a:pt x="4671" y="1"/>
                  </a:moveTo>
                  <a:cubicBezTo>
                    <a:pt x="4529" y="1"/>
                    <a:pt x="4392" y="47"/>
                    <a:pt x="4262" y="141"/>
                  </a:cubicBezTo>
                  <a:cubicBezTo>
                    <a:pt x="3894" y="395"/>
                    <a:pt x="3663" y="609"/>
                    <a:pt x="3471" y="609"/>
                  </a:cubicBezTo>
                  <a:cubicBezTo>
                    <a:pt x="3415" y="609"/>
                    <a:pt x="3363" y="591"/>
                    <a:pt x="3311" y="551"/>
                  </a:cubicBezTo>
                  <a:lnTo>
                    <a:pt x="3311" y="551"/>
                  </a:lnTo>
                  <a:cubicBezTo>
                    <a:pt x="3311" y="551"/>
                    <a:pt x="3016" y="1174"/>
                    <a:pt x="3688" y="1387"/>
                  </a:cubicBezTo>
                  <a:cubicBezTo>
                    <a:pt x="4377" y="1583"/>
                    <a:pt x="4852" y="1714"/>
                    <a:pt x="4754" y="2091"/>
                  </a:cubicBezTo>
                  <a:cubicBezTo>
                    <a:pt x="4655" y="2468"/>
                    <a:pt x="3704" y="2550"/>
                    <a:pt x="2590" y="2714"/>
                  </a:cubicBezTo>
                  <a:cubicBezTo>
                    <a:pt x="1475" y="2878"/>
                    <a:pt x="590" y="3157"/>
                    <a:pt x="623" y="4124"/>
                  </a:cubicBezTo>
                  <a:cubicBezTo>
                    <a:pt x="648" y="4887"/>
                    <a:pt x="506" y="5245"/>
                    <a:pt x="250" y="5245"/>
                  </a:cubicBezTo>
                  <a:cubicBezTo>
                    <a:pt x="176" y="5245"/>
                    <a:pt x="92" y="5215"/>
                    <a:pt x="0" y="5157"/>
                  </a:cubicBezTo>
                  <a:lnTo>
                    <a:pt x="0" y="5157"/>
                  </a:lnTo>
                  <a:cubicBezTo>
                    <a:pt x="0" y="5157"/>
                    <a:pt x="248" y="5788"/>
                    <a:pt x="1194" y="5788"/>
                  </a:cubicBezTo>
                  <a:cubicBezTo>
                    <a:pt x="1388" y="5788"/>
                    <a:pt x="1612" y="5762"/>
                    <a:pt x="1869" y="5698"/>
                  </a:cubicBezTo>
                  <a:cubicBezTo>
                    <a:pt x="3377" y="5321"/>
                    <a:pt x="3573" y="4108"/>
                    <a:pt x="4213" y="3354"/>
                  </a:cubicBezTo>
                  <a:cubicBezTo>
                    <a:pt x="4852" y="2600"/>
                    <a:pt x="5491" y="1977"/>
                    <a:pt x="7884" y="1928"/>
                  </a:cubicBezTo>
                  <a:cubicBezTo>
                    <a:pt x="7884" y="1928"/>
                    <a:pt x="6409" y="1813"/>
                    <a:pt x="5868" y="960"/>
                  </a:cubicBezTo>
                  <a:cubicBezTo>
                    <a:pt x="5463" y="329"/>
                    <a:pt x="5049" y="1"/>
                    <a:pt x="46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20"/>
            <p:cNvSpPr/>
            <p:nvPr/>
          </p:nvSpPr>
          <p:spPr>
            <a:xfrm>
              <a:off x="8028829" y="5012654"/>
              <a:ext cx="250950" cy="205551"/>
            </a:xfrm>
            <a:custGeom>
              <a:rect b="b" l="l" r="r" t="t"/>
              <a:pathLst>
                <a:path extrusionOk="0" h="6298" w="7689">
                  <a:moveTo>
                    <a:pt x="3367" y="1"/>
                  </a:moveTo>
                  <a:cubicBezTo>
                    <a:pt x="3321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07" y="462"/>
                  </a:cubicBezTo>
                  <a:cubicBezTo>
                    <a:pt x="1443" y="561"/>
                    <a:pt x="1279" y="676"/>
                    <a:pt x="1132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38" y="4248"/>
                    <a:pt x="1975" y="4264"/>
                    <a:pt x="2111" y="4264"/>
                  </a:cubicBezTo>
                  <a:cubicBezTo>
                    <a:pt x="2597" y="4264"/>
                    <a:pt x="3076" y="4063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2" y="1919"/>
                    <a:pt x="2796" y="1759"/>
                    <a:pt x="2457" y="1759"/>
                  </a:cubicBezTo>
                  <a:cubicBezTo>
                    <a:pt x="2272" y="1759"/>
                    <a:pt x="2086" y="1807"/>
                    <a:pt x="1919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24" y="2823"/>
                    <a:pt x="1673" y="2905"/>
                    <a:pt x="1738" y="2970"/>
                  </a:cubicBezTo>
                  <a:cubicBezTo>
                    <a:pt x="1846" y="3078"/>
                    <a:pt x="1989" y="3123"/>
                    <a:pt x="2130" y="3123"/>
                  </a:cubicBezTo>
                  <a:cubicBezTo>
                    <a:pt x="2373" y="3123"/>
                    <a:pt x="2609" y="2989"/>
                    <a:pt x="2640" y="2823"/>
                  </a:cubicBezTo>
                  <a:cubicBezTo>
                    <a:pt x="2714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19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37" y="2020"/>
                    <a:pt x="2017" y="1938"/>
                  </a:cubicBezTo>
                  <a:cubicBezTo>
                    <a:pt x="2159" y="1864"/>
                    <a:pt x="2310" y="1829"/>
                    <a:pt x="2460" y="1829"/>
                  </a:cubicBezTo>
                  <a:cubicBezTo>
                    <a:pt x="2779" y="1829"/>
                    <a:pt x="3090" y="1987"/>
                    <a:pt x="3279" y="2265"/>
                  </a:cubicBezTo>
                  <a:cubicBezTo>
                    <a:pt x="3541" y="2675"/>
                    <a:pt x="3541" y="3216"/>
                    <a:pt x="3246" y="3626"/>
                  </a:cubicBezTo>
                  <a:cubicBezTo>
                    <a:pt x="3015" y="3947"/>
                    <a:pt x="2573" y="4127"/>
                    <a:pt x="2124" y="4127"/>
                  </a:cubicBezTo>
                  <a:cubicBezTo>
                    <a:pt x="2000" y="4127"/>
                    <a:pt x="1876" y="4113"/>
                    <a:pt x="1755" y="4085"/>
                  </a:cubicBezTo>
                  <a:cubicBezTo>
                    <a:pt x="542" y="3773"/>
                    <a:pt x="198" y="1856"/>
                    <a:pt x="1263" y="938"/>
                  </a:cubicBezTo>
                  <a:cubicBezTo>
                    <a:pt x="1737" y="494"/>
                    <a:pt x="2314" y="324"/>
                    <a:pt x="2897" y="324"/>
                  </a:cubicBezTo>
                  <a:cubicBezTo>
                    <a:pt x="3605" y="324"/>
                    <a:pt x="4321" y="574"/>
                    <a:pt x="4869" y="889"/>
                  </a:cubicBezTo>
                  <a:cubicBezTo>
                    <a:pt x="5820" y="1413"/>
                    <a:pt x="6541" y="2249"/>
                    <a:pt x="6951" y="3249"/>
                  </a:cubicBezTo>
                  <a:cubicBezTo>
                    <a:pt x="7279" y="4052"/>
                    <a:pt x="7459" y="4921"/>
                    <a:pt x="7459" y="5790"/>
                  </a:cubicBezTo>
                  <a:cubicBezTo>
                    <a:pt x="7459" y="5954"/>
                    <a:pt x="7443" y="6117"/>
                    <a:pt x="7410" y="6298"/>
                  </a:cubicBezTo>
                  <a:cubicBezTo>
                    <a:pt x="7422" y="6248"/>
                    <a:pt x="7435" y="6197"/>
                    <a:pt x="7447" y="6140"/>
                  </a:cubicBezTo>
                  <a:lnTo>
                    <a:pt x="7447" y="6140"/>
                  </a:lnTo>
                  <a:cubicBezTo>
                    <a:pt x="7449" y="6152"/>
                    <a:pt x="7453" y="6160"/>
                    <a:pt x="7459" y="6167"/>
                  </a:cubicBezTo>
                  <a:cubicBezTo>
                    <a:pt x="7459" y="6134"/>
                    <a:pt x="7459" y="6117"/>
                    <a:pt x="7459" y="6085"/>
                  </a:cubicBezTo>
                  <a:cubicBezTo>
                    <a:pt x="7455" y="6104"/>
                    <a:pt x="7451" y="6122"/>
                    <a:pt x="7447" y="6140"/>
                  </a:cubicBezTo>
                  <a:lnTo>
                    <a:pt x="7447" y="6140"/>
                  </a:lnTo>
                  <a:cubicBezTo>
                    <a:pt x="7445" y="6121"/>
                    <a:pt x="7449" y="6093"/>
                    <a:pt x="7459" y="6052"/>
                  </a:cubicBezTo>
                  <a:cubicBezTo>
                    <a:pt x="7688" y="4872"/>
                    <a:pt x="7541" y="3626"/>
                    <a:pt x="7016" y="2528"/>
                  </a:cubicBezTo>
                  <a:cubicBezTo>
                    <a:pt x="6315" y="1109"/>
                    <a:pt x="4963" y="1"/>
                    <a:pt x="33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20"/>
            <p:cNvSpPr/>
            <p:nvPr/>
          </p:nvSpPr>
          <p:spPr>
            <a:xfrm>
              <a:off x="8167702" y="5075024"/>
              <a:ext cx="99251" cy="106823"/>
            </a:xfrm>
            <a:custGeom>
              <a:rect b="b" l="l" r="r" t="t"/>
              <a:pathLst>
                <a:path extrusionOk="0" h="3273" w="3041">
                  <a:moveTo>
                    <a:pt x="733" y="0"/>
                  </a:moveTo>
                  <a:cubicBezTo>
                    <a:pt x="66" y="0"/>
                    <a:pt x="1" y="784"/>
                    <a:pt x="1089" y="961"/>
                  </a:cubicBezTo>
                  <a:cubicBezTo>
                    <a:pt x="2352" y="1174"/>
                    <a:pt x="3040" y="3272"/>
                    <a:pt x="3040" y="3272"/>
                  </a:cubicBezTo>
                  <a:cubicBezTo>
                    <a:pt x="3040" y="3272"/>
                    <a:pt x="2729" y="1010"/>
                    <a:pt x="1466" y="240"/>
                  </a:cubicBezTo>
                  <a:cubicBezTo>
                    <a:pt x="1179" y="68"/>
                    <a:pt x="930" y="0"/>
                    <a:pt x="7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20"/>
            <p:cNvSpPr/>
            <p:nvPr/>
          </p:nvSpPr>
          <p:spPr>
            <a:xfrm>
              <a:off x="7968385" y="5066767"/>
              <a:ext cx="170694" cy="147489"/>
            </a:xfrm>
            <a:custGeom>
              <a:rect b="b" l="l" r="r" t="t"/>
              <a:pathLst>
                <a:path extrusionOk="0" h="4519" w="5230">
                  <a:moveTo>
                    <a:pt x="2181" y="1"/>
                  </a:moveTo>
                  <a:lnTo>
                    <a:pt x="2181" y="1"/>
                  </a:lnTo>
                  <a:cubicBezTo>
                    <a:pt x="2017" y="198"/>
                    <a:pt x="1902" y="427"/>
                    <a:pt x="1820" y="673"/>
                  </a:cubicBezTo>
                  <a:cubicBezTo>
                    <a:pt x="1689" y="1083"/>
                    <a:pt x="1132" y="1312"/>
                    <a:pt x="574" y="1706"/>
                  </a:cubicBezTo>
                  <a:cubicBezTo>
                    <a:pt x="1" y="2083"/>
                    <a:pt x="99" y="2706"/>
                    <a:pt x="214" y="3033"/>
                  </a:cubicBezTo>
                  <a:cubicBezTo>
                    <a:pt x="279" y="3263"/>
                    <a:pt x="247" y="3509"/>
                    <a:pt x="132" y="3722"/>
                  </a:cubicBezTo>
                  <a:cubicBezTo>
                    <a:pt x="410" y="3492"/>
                    <a:pt x="722" y="3312"/>
                    <a:pt x="1066" y="3230"/>
                  </a:cubicBezTo>
                  <a:cubicBezTo>
                    <a:pt x="1673" y="3050"/>
                    <a:pt x="1656" y="2755"/>
                    <a:pt x="1656" y="2279"/>
                  </a:cubicBezTo>
                  <a:cubicBezTo>
                    <a:pt x="1642" y="1878"/>
                    <a:pt x="1816" y="1853"/>
                    <a:pt x="1859" y="1853"/>
                  </a:cubicBezTo>
                  <a:cubicBezTo>
                    <a:pt x="1866" y="1853"/>
                    <a:pt x="1869" y="1853"/>
                    <a:pt x="1869" y="1853"/>
                  </a:cubicBezTo>
                  <a:cubicBezTo>
                    <a:pt x="1878" y="1852"/>
                    <a:pt x="1886" y="1852"/>
                    <a:pt x="1894" y="1852"/>
                  </a:cubicBezTo>
                  <a:cubicBezTo>
                    <a:pt x="2161" y="1852"/>
                    <a:pt x="2098" y="2386"/>
                    <a:pt x="2066" y="2673"/>
                  </a:cubicBezTo>
                  <a:cubicBezTo>
                    <a:pt x="1968" y="3197"/>
                    <a:pt x="2115" y="3755"/>
                    <a:pt x="2492" y="4164"/>
                  </a:cubicBezTo>
                  <a:cubicBezTo>
                    <a:pt x="2734" y="4428"/>
                    <a:pt x="3055" y="4518"/>
                    <a:pt x="3375" y="4518"/>
                  </a:cubicBezTo>
                  <a:cubicBezTo>
                    <a:pt x="3770" y="4518"/>
                    <a:pt x="4165" y="4381"/>
                    <a:pt x="4410" y="4263"/>
                  </a:cubicBezTo>
                  <a:cubicBezTo>
                    <a:pt x="4514" y="4217"/>
                    <a:pt x="4626" y="4195"/>
                    <a:pt x="4739" y="4195"/>
                  </a:cubicBezTo>
                  <a:cubicBezTo>
                    <a:pt x="4910" y="4195"/>
                    <a:pt x="5081" y="4246"/>
                    <a:pt x="5230" y="4345"/>
                  </a:cubicBezTo>
                  <a:cubicBezTo>
                    <a:pt x="5082" y="3460"/>
                    <a:pt x="4639" y="3197"/>
                    <a:pt x="4017" y="3132"/>
                  </a:cubicBezTo>
                  <a:cubicBezTo>
                    <a:pt x="3394" y="3066"/>
                    <a:pt x="2541" y="2853"/>
                    <a:pt x="2197" y="1771"/>
                  </a:cubicBezTo>
                  <a:cubicBezTo>
                    <a:pt x="1869" y="690"/>
                    <a:pt x="2181" y="1"/>
                    <a:pt x="218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20"/>
            <p:cNvSpPr/>
            <p:nvPr/>
          </p:nvSpPr>
          <p:spPr>
            <a:xfrm>
              <a:off x="7995670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951" y="1"/>
                  </a:moveTo>
                  <a:cubicBezTo>
                    <a:pt x="951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71" y="1542"/>
                  </a:cubicBezTo>
                  <a:cubicBezTo>
                    <a:pt x="1296" y="1263"/>
                    <a:pt x="1099" y="837"/>
                    <a:pt x="1001" y="558"/>
                  </a:cubicBezTo>
                  <a:cubicBezTo>
                    <a:pt x="951" y="378"/>
                    <a:pt x="935" y="181"/>
                    <a:pt x="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20"/>
            <p:cNvSpPr/>
            <p:nvPr/>
          </p:nvSpPr>
          <p:spPr>
            <a:xfrm>
              <a:off x="7808983" y="4885074"/>
              <a:ext cx="226831" cy="158781"/>
            </a:xfrm>
            <a:custGeom>
              <a:rect b="b" l="l" r="r" t="t"/>
              <a:pathLst>
                <a:path extrusionOk="0" h="4865" w="6950">
                  <a:moveTo>
                    <a:pt x="5010" y="1"/>
                  </a:moveTo>
                  <a:cubicBezTo>
                    <a:pt x="4786" y="1"/>
                    <a:pt x="4536" y="53"/>
                    <a:pt x="4262" y="175"/>
                  </a:cubicBezTo>
                  <a:cubicBezTo>
                    <a:pt x="2787" y="831"/>
                    <a:pt x="3065" y="3306"/>
                    <a:pt x="4803" y="3667"/>
                  </a:cubicBezTo>
                  <a:cubicBezTo>
                    <a:pt x="4999" y="3699"/>
                    <a:pt x="5213" y="3732"/>
                    <a:pt x="5376" y="3749"/>
                  </a:cubicBezTo>
                  <a:cubicBezTo>
                    <a:pt x="4917" y="3831"/>
                    <a:pt x="4475" y="3978"/>
                    <a:pt x="4065" y="4191"/>
                  </a:cubicBezTo>
                  <a:cubicBezTo>
                    <a:pt x="3918" y="4273"/>
                    <a:pt x="3672" y="4339"/>
                    <a:pt x="3639" y="4355"/>
                  </a:cubicBezTo>
                  <a:cubicBezTo>
                    <a:pt x="3185" y="4527"/>
                    <a:pt x="2755" y="4603"/>
                    <a:pt x="2368" y="4603"/>
                  </a:cubicBezTo>
                  <a:cubicBezTo>
                    <a:pt x="1539" y="4603"/>
                    <a:pt x="902" y="4256"/>
                    <a:pt x="623" y="3765"/>
                  </a:cubicBezTo>
                  <a:cubicBezTo>
                    <a:pt x="377" y="3355"/>
                    <a:pt x="361" y="2863"/>
                    <a:pt x="574" y="2454"/>
                  </a:cubicBezTo>
                  <a:cubicBezTo>
                    <a:pt x="590" y="2437"/>
                    <a:pt x="590" y="2437"/>
                    <a:pt x="590" y="2421"/>
                  </a:cubicBezTo>
                  <a:cubicBezTo>
                    <a:pt x="803" y="2106"/>
                    <a:pt x="1139" y="1959"/>
                    <a:pt x="1452" y="1959"/>
                  </a:cubicBezTo>
                  <a:cubicBezTo>
                    <a:pt x="1742" y="1959"/>
                    <a:pt x="2013" y="2086"/>
                    <a:pt x="2147" y="2323"/>
                  </a:cubicBezTo>
                  <a:cubicBezTo>
                    <a:pt x="2262" y="2454"/>
                    <a:pt x="2311" y="2618"/>
                    <a:pt x="2311" y="2798"/>
                  </a:cubicBezTo>
                  <a:cubicBezTo>
                    <a:pt x="2311" y="2945"/>
                    <a:pt x="2262" y="3093"/>
                    <a:pt x="2147" y="3208"/>
                  </a:cubicBezTo>
                  <a:cubicBezTo>
                    <a:pt x="2033" y="3304"/>
                    <a:pt x="1975" y="3335"/>
                    <a:pt x="1946" y="3335"/>
                  </a:cubicBezTo>
                  <a:cubicBezTo>
                    <a:pt x="1921" y="3335"/>
                    <a:pt x="1918" y="3312"/>
                    <a:pt x="1918" y="3290"/>
                  </a:cubicBezTo>
                  <a:cubicBezTo>
                    <a:pt x="2035" y="3035"/>
                    <a:pt x="1743" y="2862"/>
                    <a:pt x="1489" y="2862"/>
                  </a:cubicBezTo>
                  <a:cubicBezTo>
                    <a:pt x="1318" y="2862"/>
                    <a:pt x="1164" y="2941"/>
                    <a:pt x="1164" y="3126"/>
                  </a:cubicBezTo>
                  <a:cubicBezTo>
                    <a:pt x="1153" y="3400"/>
                    <a:pt x="1392" y="3528"/>
                    <a:pt x="1645" y="3528"/>
                  </a:cubicBezTo>
                  <a:cubicBezTo>
                    <a:pt x="1769" y="3528"/>
                    <a:pt x="1897" y="3497"/>
                    <a:pt x="2000" y="3437"/>
                  </a:cubicBezTo>
                  <a:lnTo>
                    <a:pt x="2033" y="3421"/>
                  </a:lnTo>
                  <a:cubicBezTo>
                    <a:pt x="2065" y="3404"/>
                    <a:pt x="2082" y="3388"/>
                    <a:pt x="2098" y="3372"/>
                  </a:cubicBezTo>
                  <a:cubicBezTo>
                    <a:pt x="2410" y="3077"/>
                    <a:pt x="2442" y="2618"/>
                    <a:pt x="2197" y="2273"/>
                  </a:cubicBezTo>
                  <a:cubicBezTo>
                    <a:pt x="2058" y="2005"/>
                    <a:pt x="1742" y="1857"/>
                    <a:pt x="1404" y="1857"/>
                  </a:cubicBezTo>
                  <a:cubicBezTo>
                    <a:pt x="1062" y="1857"/>
                    <a:pt x="698" y="2009"/>
                    <a:pt x="475" y="2339"/>
                  </a:cubicBezTo>
                  <a:cubicBezTo>
                    <a:pt x="0" y="3093"/>
                    <a:pt x="213" y="4076"/>
                    <a:pt x="967" y="4568"/>
                  </a:cubicBezTo>
                  <a:cubicBezTo>
                    <a:pt x="1332" y="4766"/>
                    <a:pt x="1740" y="4865"/>
                    <a:pt x="2164" y="4865"/>
                  </a:cubicBezTo>
                  <a:cubicBezTo>
                    <a:pt x="2197" y="4865"/>
                    <a:pt x="2229" y="4864"/>
                    <a:pt x="2262" y="4863"/>
                  </a:cubicBezTo>
                  <a:cubicBezTo>
                    <a:pt x="3164" y="4830"/>
                    <a:pt x="3868" y="4339"/>
                    <a:pt x="5049" y="3978"/>
                  </a:cubicBezTo>
                  <a:cubicBezTo>
                    <a:pt x="5491" y="3880"/>
                    <a:pt x="5917" y="3814"/>
                    <a:pt x="6360" y="3781"/>
                  </a:cubicBezTo>
                  <a:cubicBezTo>
                    <a:pt x="6573" y="3765"/>
                    <a:pt x="6770" y="3699"/>
                    <a:pt x="6950" y="3601"/>
                  </a:cubicBezTo>
                  <a:lnTo>
                    <a:pt x="6950" y="3601"/>
                  </a:lnTo>
                  <a:cubicBezTo>
                    <a:pt x="6950" y="3601"/>
                    <a:pt x="6827" y="3630"/>
                    <a:pt x="6671" y="3630"/>
                  </a:cubicBezTo>
                  <a:cubicBezTo>
                    <a:pt x="6516" y="3630"/>
                    <a:pt x="6327" y="3601"/>
                    <a:pt x="6196" y="3486"/>
                  </a:cubicBezTo>
                  <a:cubicBezTo>
                    <a:pt x="5934" y="3257"/>
                    <a:pt x="5934" y="3339"/>
                    <a:pt x="5655" y="3257"/>
                  </a:cubicBezTo>
                  <a:cubicBezTo>
                    <a:pt x="5491" y="3208"/>
                    <a:pt x="5376" y="3060"/>
                    <a:pt x="5376" y="2896"/>
                  </a:cubicBezTo>
                  <a:cubicBezTo>
                    <a:pt x="5180" y="3060"/>
                    <a:pt x="5147" y="3339"/>
                    <a:pt x="5294" y="3552"/>
                  </a:cubicBezTo>
                  <a:cubicBezTo>
                    <a:pt x="5294" y="3552"/>
                    <a:pt x="4573" y="3552"/>
                    <a:pt x="4409" y="3175"/>
                  </a:cubicBezTo>
                  <a:cubicBezTo>
                    <a:pt x="4229" y="2814"/>
                    <a:pt x="4442" y="2814"/>
                    <a:pt x="4573" y="2732"/>
                  </a:cubicBezTo>
                  <a:cubicBezTo>
                    <a:pt x="4721" y="2650"/>
                    <a:pt x="4770" y="2503"/>
                    <a:pt x="4622" y="2306"/>
                  </a:cubicBezTo>
                  <a:cubicBezTo>
                    <a:pt x="4475" y="2093"/>
                    <a:pt x="4491" y="1732"/>
                    <a:pt x="4754" y="1716"/>
                  </a:cubicBezTo>
                  <a:cubicBezTo>
                    <a:pt x="4676" y="1547"/>
                    <a:pt x="4515" y="1450"/>
                    <a:pt x="4337" y="1450"/>
                  </a:cubicBezTo>
                  <a:cubicBezTo>
                    <a:pt x="4291" y="1450"/>
                    <a:pt x="4244" y="1457"/>
                    <a:pt x="4196" y="1470"/>
                  </a:cubicBezTo>
                  <a:cubicBezTo>
                    <a:pt x="3770" y="1536"/>
                    <a:pt x="3770" y="2142"/>
                    <a:pt x="3770" y="2142"/>
                  </a:cubicBezTo>
                  <a:cubicBezTo>
                    <a:pt x="3770" y="2142"/>
                    <a:pt x="3475" y="1405"/>
                    <a:pt x="3950" y="1028"/>
                  </a:cubicBezTo>
                  <a:cubicBezTo>
                    <a:pt x="4141" y="881"/>
                    <a:pt x="4293" y="826"/>
                    <a:pt x="4410" y="826"/>
                  </a:cubicBezTo>
                  <a:cubicBezTo>
                    <a:pt x="4596" y="826"/>
                    <a:pt x="4697" y="963"/>
                    <a:pt x="4737" y="1093"/>
                  </a:cubicBezTo>
                  <a:cubicBezTo>
                    <a:pt x="4790" y="1279"/>
                    <a:pt x="4886" y="1432"/>
                    <a:pt x="5033" y="1432"/>
                  </a:cubicBezTo>
                  <a:cubicBezTo>
                    <a:pt x="5068" y="1432"/>
                    <a:pt x="5106" y="1423"/>
                    <a:pt x="5147" y="1405"/>
                  </a:cubicBezTo>
                  <a:cubicBezTo>
                    <a:pt x="5276" y="1340"/>
                    <a:pt x="5392" y="1247"/>
                    <a:pt x="5488" y="1247"/>
                  </a:cubicBezTo>
                  <a:cubicBezTo>
                    <a:pt x="5538" y="1247"/>
                    <a:pt x="5583" y="1272"/>
                    <a:pt x="5622" y="1339"/>
                  </a:cubicBezTo>
                  <a:cubicBezTo>
                    <a:pt x="5753" y="1585"/>
                    <a:pt x="5639" y="1896"/>
                    <a:pt x="5376" y="2011"/>
                  </a:cubicBezTo>
                  <a:cubicBezTo>
                    <a:pt x="5376" y="2011"/>
                    <a:pt x="5382" y="2011"/>
                    <a:pt x="5393" y="2011"/>
                  </a:cubicBezTo>
                  <a:cubicBezTo>
                    <a:pt x="5500" y="2011"/>
                    <a:pt x="6111" y="1984"/>
                    <a:pt x="6245" y="1372"/>
                  </a:cubicBezTo>
                  <a:cubicBezTo>
                    <a:pt x="6363" y="822"/>
                    <a:pt x="5896" y="1"/>
                    <a:pt x="50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20"/>
            <p:cNvSpPr/>
            <p:nvPr/>
          </p:nvSpPr>
          <p:spPr>
            <a:xfrm>
              <a:off x="7773669" y="4970486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836" y="1"/>
                  </a:moveTo>
                  <a:cubicBezTo>
                    <a:pt x="836" y="1"/>
                    <a:pt x="0" y="919"/>
                    <a:pt x="558" y="1722"/>
                  </a:cubicBezTo>
                  <a:cubicBezTo>
                    <a:pt x="869" y="2181"/>
                    <a:pt x="1377" y="2459"/>
                    <a:pt x="1934" y="2492"/>
                  </a:cubicBezTo>
                  <a:cubicBezTo>
                    <a:pt x="1869" y="2492"/>
                    <a:pt x="1475" y="2492"/>
                    <a:pt x="1295" y="2722"/>
                  </a:cubicBezTo>
                  <a:cubicBezTo>
                    <a:pt x="1180" y="2885"/>
                    <a:pt x="1131" y="3099"/>
                    <a:pt x="1164" y="3312"/>
                  </a:cubicBezTo>
                  <a:cubicBezTo>
                    <a:pt x="1215" y="3223"/>
                    <a:pt x="1304" y="3164"/>
                    <a:pt x="1395" y="3164"/>
                  </a:cubicBezTo>
                  <a:cubicBezTo>
                    <a:pt x="1422" y="3164"/>
                    <a:pt x="1449" y="3169"/>
                    <a:pt x="1475" y="3180"/>
                  </a:cubicBezTo>
                  <a:cubicBezTo>
                    <a:pt x="1589" y="3215"/>
                    <a:pt x="1750" y="3288"/>
                    <a:pt x="1932" y="3288"/>
                  </a:cubicBezTo>
                  <a:cubicBezTo>
                    <a:pt x="2091" y="3288"/>
                    <a:pt x="2267" y="3233"/>
                    <a:pt x="2443" y="3049"/>
                  </a:cubicBezTo>
                  <a:cubicBezTo>
                    <a:pt x="2820" y="2640"/>
                    <a:pt x="3311" y="2869"/>
                    <a:pt x="4655" y="2164"/>
                  </a:cubicBezTo>
                  <a:cubicBezTo>
                    <a:pt x="4655" y="2164"/>
                    <a:pt x="4655" y="2164"/>
                    <a:pt x="4655" y="2164"/>
                  </a:cubicBezTo>
                  <a:cubicBezTo>
                    <a:pt x="4631" y="2164"/>
                    <a:pt x="3916" y="2456"/>
                    <a:pt x="3114" y="2456"/>
                  </a:cubicBezTo>
                  <a:cubicBezTo>
                    <a:pt x="2651" y="2456"/>
                    <a:pt x="2158" y="2358"/>
                    <a:pt x="1754" y="2049"/>
                  </a:cubicBezTo>
                  <a:cubicBezTo>
                    <a:pt x="1115" y="1574"/>
                    <a:pt x="771" y="787"/>
                    <a:pt x="83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20"/>
            <p:cNvSpPr/>
            <p:nvPr/>
          </p:nvSpPr>
          <p:spPr>
            <a:xfrm>
              <a:off x="7974259" y="4728186"/>
              <a:ext cx="145041" cy="205420"/>
            </a:xfrm>
            <a:custGeom>
              <a:rect b="b" l="l" r="r" t="t"/>
              <a:pathLst>
                <a:path extrusionOk="0" h="6294" w="4444">
                  <a:moveTo>
                    <a:pt x="2633" y="1"/>
                  </a:moveTo>
                  <a:cubicBezTo>
                    <a:pt x="2137" y="1"/>
                    <a:pt x="1621" y="203"/>
                    <a:pt x="1280" y="606"/>
                  </a:cubicBezTo>
                  <a:cubicBezTo>
                    <a:pt x="1" y="2245"/>
                    <a:pt x="903" y="4261"/>
                    <a:pt x="1657" y="5113"/>
                  </a:cubicBezTo>
                  <a:cubicBezTo>
                    <a:pt x="2083" y="5638"/>
                    <a:pt x="2640" y="6048"/>
                    <a:pt x="3279" y="6294"/>
                  </a:cubicBezTo>
                  <a:cubicBezTo>
                    <a:pt x="2689" y="6031"/>
                    <a:pt x="2181" y="5622"/>
                    <a:pt x="1788" y="5146"/>
                  </a:cubicBezTo>
                  <a:cubicBezTo>
                    <a:pt x="1509" y="4753"/>
                    <a:pt x="1296" y="4310"/>
                    <a:pt x="1165" y="3851"/>
                  </a:cubicBezTo>
                  <a:cubicBezTo>
                    <a:pt x="1017" y="3327"/>
                    <a:pt x="968" y="2769"/>
                    <a:pt x="1001" y="2212"/>
                  </a:cubicBezTo>
                  <a:cubicBezTo>
                    <a:pt x="1132" y="753"/>
                    <a:pt x="1968" y="196"/>
                    <a:pt x="2722" y="163"/>
                  </a:cubicBezTo>
                  <a:cubicBezTo>
                    <a:pt x="3066" y="180"/>
                    <a:pt x="3394" y="311"/>
                    <a:pt x="3640" y="557"/>
                  </a:cubicBezTo>
                  <a:cubicBezTo>
                    <a:pt x="4296" y="1114"/>
                    <a:pt x="3935" y="2048"/>
                    <a:pt x="3394" y="2278"/>
                  </a:cubicBezTo>
                  <a:cubicBezTo>
                    <a:pt x="3275" y="2345"/>
                    <a:pt x="3144" y="2378"/>
                    <a:pt x="3012" y="2378"/>
                  </a:cubicBezTo>
                  <a:cubicBezTo>
                    <a:pt x="2890" y="2378"/>
                    <a:pt x="2767" y="2350"/>
                    <a:pt x="2656" y="2294"/>
                  </a:cubicBezTo>
                  <a:cubicBezTo>
                    <a:pt x="2476" y="2212"/>
                    <a:pt x="2361" y="2032"/>
                    <a:pt x="2329" y="1835"/>
                  </a:cubicBezTo>
                  <a:cubicBezTo>
                    <a:pt x="2329" y="1737"/>
                    <a:pt x="2357" y="1715"/>
                    <a:pt x="2410" y="1715"/>
                  </a:cubicBezTo>
                  <a:cubicBezTo>
                    <a:pt x="2455" y="1715"/>
                    <a:pt x="2519" y="1731"/>
                    <a:pt x="2598" y="1731"/>
                  </a:cubicBezTo>
                  <a:cubicBezTo>
                    <a:pt x="2658" y="1731"/>
                    <a:pt x="2727" y="1722"/>
                    <a:pt x="2804" y="1688"/>
                  </a:cubicBezTo>
                  <a:cubicBezTo>
                    <a:pt x="3001" y="1573"/>
                    <a:pt x="3050" y="1294"/>
                    <a:pt x="2886" y="1130"/>
                  </a:cubicBezTo>
                  <a:cubicBezTo>
                    <a:pt x="2812" y="1056"/>
                    <a:pt x="2710" y="1016"/>
                    <a:pt x="2607" y="1016"/>
                  </a:cubicBezTo>
                  <a:cubicBezTo>
                    <a:pt x="2411" y="1016"/>
                    <a:pt x="2207" y="1159"/>
                    <a:pt x="2165" y="1491"/>
                  </a:cubicBezTo>
                  <a:cubicBezTo>
                    <a:pt x="2132" y="1737"/>
                    <a:pt x="2214" y="1983"/>
                    <a:pt x="2378" y="2147"/>
                  </a:cubicBezTo>
                  <a:cubicBezTo>
                    <a:pt x="2394" y="2179"/>
                    <a:pt x="2427" y="2196"/>
                    <a:pt x="2443" y="2212"/>
                  </a:cubicBezTo>
                  <a:lnTo>
                    <a:pt x="2509" y="2261"/>
                  </a:lnTo>
                  <a:lnTo>
                    <a:pt x="2558" y="2294"/>
                  </a:lnTo>
                  <a:lnTo>
                    <a:pt x="2591" y="2327"/>
                  </a:lnTo>
                  <a:lnTo>
                    <a:pt x="2624" y="2343"/>
                  </a:lnTo>
                  <a:cubicBezTo>
                    <a:pt x="2755" y="2409"/>
                    <a:pt x="2894" y="2442"/>
                    <a:pt x="3031" y="2442"/>
                  </a:cubicBezTo>
                  <a:cubicBezTo>
                    <a:pt x="3169" y="2442"/>
                    <a:pt x="3304" y="2409"/>
                    <a:pt x="3427" y="2343"/>
                  </a:cubicBezTo>
                  <a:cubicBezTo>
                    <a:pt x="4017" y="2130"/>
                    <a:pt x="4443" y="1081"/>
                    <a:pt x="3755" y="458"/>
                  </a:cubicBezTo>
                  <a:cubicBezTo>
                    <a:pt x="3480" y="153"/>
                    <a:pt x="3064" y="1"/>
                    <a:pt x="263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20"/>
            <p:cNvSpPr/>
            <p:nvPr/>
          </p:nvSpPr>
          <p:spPr>
            <a:xfrm>
              <a:off x="7131690" y="5155345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0"/>
                  </a:moveTo>
                  <a:cubicBezTo>
                    <a:pt x="984" y="0"/>
                    <a:pt x="738" y="369"/>
                    <a:pt x="738" y="369"/>
                  </a:cubicBezTo>
                  <a:cubicBezTo>
                    <a:pt x="1" y="1500"/>
                    <a:pt x="837" y="3286"/>
                    <a:pt x="984" y="5171"/>
                  </a:cubicBezTo>
                  <a:cubicBezTo>
                    <a:pt x="1132" y="7056"/>
                    <a:pt x="476" y="7663"/>
                    <a:pt x="476" y="7663"/>
                  </a:cubicBezTo>
                  <a:cubicBezTo>
                    <a:pt x="1164" y="7122"/>
                    <a:pt x="1328" y="5351"/>
                    <a:pt x="1197" y="3991"/>
                  </a:cubicBezTo>
                  <a:cubicBezTo>
                    <a:pt x="1066" y="2631"/>
                    <a:pt x="1082" y="1352"/>
                    <a:pt x="1345" y="1090"/>
                  </a:cubicBezTo>
                  <a:cubicBezTo>
                    <a:pt x="1607" y="828"/>
                    <a:pt x="1935" y="287"/>
                    <a:pt x="1509" y="57"/>
                  </a:cubicBezTo>
                  <a:cubicBezTo>
                    <a:pt x="1437" y="17"/>
                    <a:pt x="1367" y="0"/>
                    <a:pt x="130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20"/>
            <p:cNvSpPr/>
            <p:nvPr/>
          </p:nvSpPr>
          <p:spPr>
            <a:xfrm>
              <a:off x="7072322" y="5122251"/>
              <a:ext cx="278757" cy="332413"/>
            </a:xfrm>
            <a:custGeom>
              <a:rect b="b" l="l" r="r" t="t"/>
              <a:pathLst>
                <a:path extrusionOk="0" h="10185" w="8541">
                  <a:moveTo>
                    <a:pt x="6282" y="1"/>
                  </a:moveTo>
                  <a:cubicBezTo>
                    <a:pt x="6080" y="1"/>
                    <a:pt x="5874" y="24"/>
                    <a:pt x="5672" y="71"/>
                  </a:cubicBezTo>
                  <a:cubicBezTo>
                    <a:pt x="4491" y="334"/>
                    <a:pt x="3721" y="1579"/>
                    <a:pt x="3508" y="2841"/>
                  </a:cubicBezTo>
                  <a:cubicBezTo>
                    <a:pt x="3262" y="4153"/>
                    <a:pt x="3508" y="5382"/>
                    <a:pt x="3459" y="6480"/>
                  </a:cubicBezTo>
                  <a:cubicBezTo>
                    <a:pt x="3524" y="7480"/>
                    <a:pt x="3147" y="8447"/>
                    <a:pt x="2459" y="9136"/>
                  </a:cubicBezTo>
                  <a:cubicBezTo>
                    <a:pt x="1787" y="9758"/>
                    <a:pt x="918" y="10119"/>
                    <a:pt x="0" y="10185"/>
                  </a:cubicBezTo>
                  <a:cubicBezTo>
                    <a:pt x="935" y="10152"/>
                    <a:pt x="1820" y="9808"/>
                    <a:pt x="2508" y="9201"/>
                  </a:cubicBezTo>
                  <a:cubicBezTo>
                    <a:pt x="3246" y="8496"/>
                    <a:pt x="3655" y="7513"/>
                    <a:pt x="3606" y="6497"/>
                  </a:cubicBezTo>
                  <a:cubicBezTo>
                    <a:pt x="3672" y="5366"/>
                    <a:pt x="3426" y="4136"/>
                    <a:pt x="3672" y="2874"/>
                  </a:cubicBezTo>
                  <a:cubicBezTo>
                    <a:pt x="3918" y="1628"/>
                    <a:pt x="4590" y="465"/>
                    <a:pt x="5704" y="219"/>
                  </a:cubicBezTo>
                  <a:cubicBezTo>
                    <a:pt x="5836" y="186"/>
                    <a:pt x="5967" y="170"/>
                    <a:pt x="6098" y="153"/>
                  </a:cubicBezTo>
                  <a:cubicBezTo>
                    <a:pt x="6143" y="150"/>
                    <a:pt x="6187" y="148"/>
                    <a:pt x="6232" y="148"/>
                  </a:cubicBezTo>
                  <a:cubicBezTo>
                    <a:pt x="6629" y="148"/>
                    <a:pt x="7019" y="278"/>
                    <a:pt x="7344" y="514"/>
                  </a:cubicBezTo>
                  <a:cubicBezTo>
                    <a:pt x="8048" y="1088"/>
                    <a:pt x="7950" y="2333"/>
                    <a:pt x="7540" y="2710"/>
                  </a:cubicBezTo>
                  <a:cubicBezTo>
                    <a:pt x="7341" y="2888"/>
                    <a:pt x="7117" y="2961"/>
                    <a:pt x="6918" y="2961"/>
                  </a:cubicBezTo>
                  <a:cubicBezTo>
                    <a:pt x="6658" y="2961"/>
                    <a:pt x="6441" y="2837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13" y="2666"/>
                    <a:pt x="6467" y="2666"/>
                  </a:cubicBezTo>
                  <a:cubicBezTo>
                    <a:pt x="6603" y="2666"/>
                    <a:pt x="6852" y="2633"/>
                    <a:pt x="6934" y="2399"/>
                  </a:cubicBezTo>
                  <a:cubicBezTo>
                    <a:pt x="7065" y="2087"/>
                    <a:pt x="6868" y="1743"/>
                    <a:pt x="6540" y="1678"/>
                  </a:cubicBezTo>
                  <a:cubicBezTo>
                    <a:pt x="6491" y="1664"/>
                    <a:pt x="6439" y="1657"/>
                    <a:pt x="6386" y="1657"/>
                  </a:cubicBezTo>
                  <a:cubicBezTo>
                    <a:pt x="6065" y="1657"/>
                    <a:pt x="5709" y="1911"/>
                    <a:pt x="5836" y="2432"/>
                  </a:cubicBezTo>
                  <a:cubicBezTo>
                    <a:pt x="5926" y="2815"/>
                    <a:pt x="6449" y="3112"/>
                    <a:pt x="6996" y="3112"/>
                  </a:cubicBezTo>
                  <a:cubicBezTo>
                    <a:pt x="7246" y="3112"/>
                    <a:pt x="7500" y="3051"/>
                    <a:pt x="7721" y="2907"/>
                  </a:cubicBezTo>
                  <a:cubicBezTo>
                    <a:pt x="8130" y="2677"/>
                    <a:pt x="8540" y="1973"/>
                    <a:pt x="8245" y="1186"/>
                  </a:cubicBezTo>
                  <a:cubicBezTo>
                    <a:pt x="8030" y="462"/>
                    <a:pt x="7190" y="1"/>
                    <a:pt x="62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20"/>
            <p:cNvSpPr/>
            <p:nvPr/>
          </p:nvSpPr>
          <p:spPr>
            <a:xfrm>
              <a:off x="7204439" y="5169053"/>
              <a:ext cx="81887" cy="68800"/>
            </a:xfrm>
            <a:custGeom>
              <a:rect b="b" l="l" r="r" t="t"/>
              <a:pathLst>
                <a:path extrusionOk="0" h="2108" w="2509">
                  <a:moveTo>
                    <a:pt x="710" y="1"/>
                  </a:moveTo>
                  <a:cubicBezTo>
                    <a:pt x="636" y="1"/>
                    <a:pt x="558" y="11"/>
                    <a:pt x="476" y="31"/>
                  </a:cubicBezTo>
                  <a:cubicBezTo>
                    <a:pt x="607" y="96"/>
                    <a:pt x="640" y="276"/>
                    <a:pt x="542" y="375"/>
                  </a:cubicBezTo>
                  <a:cubicBezTo>
                    <a:pt x="394" y="604"/>
                    <a:pt x="1" y="1309"/>
                    <a:pt x="558" y="1866"/>
                  </a:cubicBezTo>
                  <a:cubicBezTo>
                    <a:pt x="737" y="2045"/>
                    <a:pt x="989" y="2107"/>
                    <a:pt x="1253" y="2107"/>
                  </a:cubicBezTo>
                  <a:cubicBezTo>
                    <a:pt x="1789" y="2107"/>
                    <a:pt x="2377" y="1850"/>
                    <a:pt x="2509" y="1784"/>
                  </a:cubicBezTo>
                  <a:lnTo>
                    <a:pt x="2509" y="1784"/>
                  </a:lnTo>
                  <a:cubicBezTo>
                    <a:pt x="2509" y="1784"/>
                    <a:pt x="2475" y="1788"/>
                    <a:pt x="2421" y="1788"/>
                  </a:cubicBezTo>
                  <a:cubicBezTo>
                    <a:pt x="2204" y="1788"/>
                    <a:pt x="1653" y="1725"/>
                    <a:pt x="1574" y="1096"/>
                  </a:cubicBezTo>
                  <a:cubicBezTo>
                    <a:pt x="1489" y="401"/>
                    <a:pt x="1184" y="1"/>
                    <a:pt x="71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20"/>
            <p:cNvSpPr/>
            <p:nvPr/>
          </p:nvSpPr>
          <p:spPr>
            <a:xfrm>
              <a:off x="7208192" y="5173231"/>
              <a:ext cx="157868" cy="178723"/>
            </a:xfrm>
            <a:custGeom>
              <a:rect b="b" l="l" r="r" t="t"/>
              <a:pathLst>
                <a:path extrusionOk="0" h="5476" w="4837">
                  <a:moveTo>
                    <a:pt x="4361" y="1"/>
                  </a:moveTo>
                  <a:lnTo>
                    <a:pt x="4361" y="1"/>
                  </a:lnTo>
                  <a:cubicBezTo>
                    <a:pt x="4492" y="558"/>
                    <a:pt x="4279" y="1148"/>
                    <a:pt x="3820" y="1492"/>
                  </a:cubicBezTo>
                  <a:cubicBezTo>
                    <a:pt x="3017" y="2066"/>
                    <a:pt x="1918" y="1771"/>
                    <a:pt x="1000" y="2410"/>
                  </a:cubicBezTo>
                  <a:cubicBezTo>
                    <a:pt x="99" y="3033"/>
                    <a:pt x="197" y="3951"/>
                    <a:pt x="181" y="4459"/>
                  </a:cubicBezTo>
                  <a:cubicBezTo>
                    <a:pt x="197" y="4803"/>
                    <a:pt x="132" y="5148"/>
                    <a:pt x="1" y="5476"/>
                  </a:cubicBezTo>
                  <a:cubicBezTo>
                    <a:pt x="312" y="5279"/>
                    <a:pt x="476" y="4918"/>
                    <a:pt x="443" y="4558"/>
                  </a:cubicBezTo>
                  <a:cubicBezTo>
                    <a:pt x="443" y="3915"/>
                    <a:pt x="515" y="3186"/>
                    <a:pt x="711" y="3186"/>
                  </a:cubicBezTo>
                  <a:cubicBezTo>
                    <a:pt x="725" y="3186"/>
                    <a:pt x="739" y="3190"/>
                    <a:pt x="755" y="3197"/>
                  </a:cubicBezTo>
                  <a:cubicBezTo>
                    <a:pt x="984" y="3312"/>
                    <a:pt x="787" y="3558"/>
                    <a:pt x="705" y="3705"/>
                  </a:cubicBezTo>
                  <a:cubicBezTo>
                    <a:pt x="623" y="3853"/>
                    <a:pt x="460" y="4525"/>
                    <a:pt x="1181" y="4935"/>
                  </a:cubicBezTo>
                  <a:cubicBezTo>
                    <a:pt x="1181" y="4935"/>
                    <a:pt x="1181" y="4935"/>
                    <a:pt x="1181" y="4935"/>
                  </a:cubicBezTo>
                  <a:cubicBezTo>
                    <a:pt x="1190" y="4935"/>
                    <a:pt x="958" y="4422"/>
                    <a:pt x="1361" y="4148"/>
                  </a:cubicBezTo>
                  <a:cubicBezTo>
                    <a:pt x="1771" y="3869"/>
                    <a:pt x="2017" y="3705"/>
                    <a:pt x="1968" y="3132"/>
                  </a:cubicBezTo>
                  <a:cubicBezTo>
                    <a:pt x="1924" y="2608"/>
                    <a:pt x="2267" y="2175"/>
                    <a:pt x="2505" y="2175"/>
                  </a:cubicBezTo>
                  <a:cubicBezTo>
                    <a:pt x="2536" y="2175"/>
                    <a:pt x="2564" y="2182"/>
                    <a:pt x="2590" y="2197"/>
                  </a:cubicBezTo>
                  <a:cubicBezTo>
                    <a:pt x="2804" y="2345"/>
                    <a:pt x="2541" y="2558"/>
                    <a:pt x="2427" y="2607"/>
                  </a:cubicBezTo>
                  <a:cubicBezTo>
                    <a:pt x="2230" y="2722"/>
                    <a:pt x="2197" y="2984"/>
                    <a:pt x="2361" y="3148"/>
                  </a:cubicBezTo>
                  <a:cubicBezTo>
                    <a:pt x="2558" y="3394"/>
                    <a:pt x="2492" y="3705"/>
                    <a:pt x="2230" y="3804"/>
                  </a:cubicBezTo>
                  <a:cubicBezTo>
                    <a:pt x="2230" y="3804"/>
                    <a:pt x="2286" y="3810"/>
                    <a:pt x="2379" y="3810"/>
                  </a:cubicBezTo>
                  <a:cubicBezTo>
                    <a:pt x="2702" y="3810"/>
                    <a:pt x="3472" y="3732"/>
                    <a:pt x="3967" y="3033"/>
                  </a:cubicBezTo>
                  <a:cubicBezTo>
                    <a:pt x="4590" y="2148"/>
                    <a:pt x="4836" y="820"/>
                    <a:pt x="436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20"/>
            <p:cNvSpPr/>
            <p:nvPr/>
          </p:nvSpPr>
          <p:spPr>
            <a:xfrm>
              <a:off x="7322130" y="5123393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35"/>
                    <a:pt x="755" y="413"/>
                    <a:pt x="919" y="790"/>
                  </a:cubicBezTo>
                  <a:cubicBezTo>
                    <a:pt x="1112" y="1305"/>
                    <a:pt x="1477" y="1951"/>
                    <a:pt x="2236" y="1951"/>
                  </a:cubicBezTo>
                  <a:cubicBezTo>
                    <a:pt x="2443" y="1951"/>
                    <a:pt x="2680" y="1903"/>
                    <a:pt x="2951" y="1790"/>
                  </a:cubicBezTo>
                  <a:cubicBezTo>
                    <a:pt x="2771" y="1725"/>
                    <a:pt x="2656" y="1561"/>
                    <a:pt x="2656" y="1380"/>
                  </a:cubicBezTo>
                  <a:cubicBezTo>
                    <a:pt x="2656" y="1096"/>
                    <a:pt x="2619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20"/>
            <p:cNvSpPr/>
            <p:nvPr/>
          </p:nvSpPr>
          <p:spPr>
            <a:xfrm>
              <a:off x="7408260" y="5122545"/>
              <a:ext cx="47651" cy="37207"/>
            </a:xfrm>
            <a:custGeom>
              <a:rect b="b" l="l" r="r" t="t"/>
              <a:pathLst>
                <a:path extrusionOk="0" h="1140" w="1460">
                  <a:moveTo>
                    <a:pt x="984" y="0"/>
                  </a:moveTo>
                  <a:cubicBezTo>
                    <a:pt x="812" y="0"/>
                    <a:pt x="653" y="142"/>
                    <a:pt x="640" y="325"/>
                  </a:cubicBezTo>
                  <a:cubicBezTo>
                    <a:pt x="640" y="488"/>
                    <a:pt x="773" y="593"/>
                    <a:pt x="908" y="593"/>
                  </a:cubicBezTo>
                  <a:cubicBezTo>
                    <a:pt x="963" y="593"/>
                    <a:pt x="1019" y="575"/>
                    <a:pt x="1066" y="538"/>
                  </a:cubicBezTo>
                  <a:cubicBezTo>
                    <a:pt x="1066" y="538"/>
                    <a:pt x="1181" y="357"/>
                    <a:pt x="1066" y="292"/>
                  </a:cubicBezTo>
                  <a:cubicBezTo>
                    <a:pt x="1038" y="275"/>
                    <a:pt x="1012" y="268"/>
                    <a:pt x="990" y="268"/>
                  </a:cubicBezTo>
                  <a:cubicBezTo>
                    <a:pt x="924" y="268"/>
                    <a:pt x="890" y="333"/>
                    <a:pt x="902" y="406"/>
                  </a:cubicBezTo>
                  <a:cubicBezTo>
                    <a:pt x="913" y="439"/>
                    <a:pt x="898" y="453"/>
                    <a:pt x="873" y="453"/>
                  </a:cubicBezTo>
                  <a:cubicBezTo>
                    <a:pt x="822" y="453"/>
                    <a:pt x="733" y="391"/>
                    <a:pt x="755" y="292"/>
                  </a:cubicBezTo>
                  <a:cubicBezTo>
                    <a:pt x="767" y="160"/>
                    <a:pt x="875" y="73"/>
                    <a:pt x="995" y="73"/>
                  </a:cubicBezTo>
                  <a:cubicBezTo>
                    <a:pt x="1041" y="73"/>
                    <a:pt x="1087" y="85"/>
                    <a:pt x="1132" y="111"/>
                  </a:cubicBezTo>
                  <a:cubicBezTo>
                    <a:pt x="1394" y="275"/>
                    <a:pt x="1312" y="849"/>
                    <a:pt x="739" y="898"/>
                  </a:cubicBezTo>
                  <a:cubicBezTo>
                    <a:pt x="724" y="899"/>
                    <a:pt x="710" y="900"/>
                    <a:pt x="695" y="900"/>
                  </a:cubicBezTo>
                  <a:cubicBezTo>
                    <a:pt x="336" y="900"/>
                    <a:pt x="17" y="521"/>
                    <a:pt x="17" y="521"/>
                  </a:cubicBezTo>
                  <a:lnTo>
                    <a:pt x="17" y="521"/>
                  </a:lnTo>
                  <a:cubicBezTo>
                    <a:pt x="1" y="702"/>
                    <a:pt x="83" y="882"/>
                    <a:pt x="230" y="1013"/>
                  </a:cubicBezTo>
                  <a:cubicBezTo>
                    <a:pt x="355" y="1096"/>
                    <a:pt x="499" y="1140"/>
                    <a:pt x="642" y="1140"/>
                  </a:cubicBezTo>
                  <a:cubicBezTo>
                    <a:pt x="725" y="1140"/>
                    <a:pt x="808" y="1125"/>
                    <a:pt x="886" y="1095"/>
                  </a:cubicBezTo>
                  <a:cubicBezTo>
                    <a:pt x="1099" y="1029"/>
                    <a:pt x="1279" y="865"/>
                    <a:pt x="1361" y="669"/>
                  </a:cubicBezTo>
                  <a:cubicBezTo>
                    <a:pt x="1460" y="423"/>
                    <a:pt x="1361" y="144"/>
                    <a:pt x="1116" y="29"/>
                  </a:cubicBezTo>
                  <a:cubicBezTo>
                    <a:pt x="1072" y="10"/>
                    <a:pt x="1028" y="0"/>
                    <a:pt x="9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20"/>
            <p:cNvSpPr/>
            <p:nvPr/>
          </p:nvSpPr>
          <p:spPr>
            <a:xfrm>
              <a:off x="6692487" y="5235307"/>
              <a:ext cx="208129" cy="327419"/>
            </a:xfrm>
            <a:custGeom>
              <a:rect b="b" l="l" r="r" t="t"/>
              <a:pathLst>
                <a:path extrusionOk="0" h="10032" w="6377">
                  <a:moveTo>
                    <a:pt x="5246" y="0"/>
                  </a:moveTo>
                  <a:lnTo>
                    <a:pt x="5246" y="0"/>
                  </a:ln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2"/>
                    <a:pt x="3279" y="7966"/>
                    <a:pt x="1574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07" y="9493"/>
                    <a:pt x="661" y="9317"/>
                    <a:pt x="964" y="9317"/>
                  </a:cubicBezTo>
                  <a:cubicBezTo>
                    <a:pt x="1196" y="9317"/>
                    <a:pt x="1397" y="9419"/>
                    <a:pt x="1525" y="9540"/>
                  </a:cubicBezTo>
                  <a:cubicBezTo>
                    <a:pt x="1629" y="9632"/>
                    <a:pt x="1726" y="9662"/>
                    <a:pt x="1818" y="9662"/>
                  </a:cubicBezTo>
                  <a:cubicBezTo>
                    <a:pt x="1978" y="9662"/>
                    <a:pt x="2120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56" y="9638"/>
                    <a:pt x="2771" y="9229"/>
                    <a:pt x="2574" y="8917"/>
                  </a:cubicBezTo>
                  <a:cubicBezTo>
                    <a:pt x="2479" y="8782"/>
                    <a:pt x="2329" y="8691"/>
                    <a:pt x="2159" y="8691"/>
                  </a:cubicBezTo>
                  <a:cubicBezTo>
                    <a:pt x="2123" y="8691"/>
                    <a:pt x="2087" y="8695"/>
                    <a:pt x="2049" y="8704"/>
                  </a:cubicBezTo>
                  <a:cubicBezTo>
                    <a:pt x="2049" y="8704"/>
                    <a:pt x="2262" y="8655"/>
                    <a:pt x="3311" y="7786"/>
                  </a:cubicBezTo>
                  <a:cubicBezTo>
                    <a:pt x="4590" y="6737"/>
                    <a:pt x="4541" y="7098"/>
                    <a:pt x="5459" y="6606"/>
                  </a:cubicBezTo>
                  <a:cubicBezTo>
                    <a:pt x="6377" y="6114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29"/>
                    <a:pt x="5510" y="5429"/>
                  </a:cubicBezTo>
                  <a:cubicBezTo>
                    <a:pt x="5474" y="5429"/>
                    <a:pt x="5435" y="5428"/>
                    <a:pt x="5393" y="5426"/>
                  </a:cubicBezTo>
                  <a:cubicBezTo>
                    <a:pt x="5366" y="5424"/>
                    <a:pt x="5340" y="5422"/>
                    <a:pt x="5314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10" y="6065"/>
                    <a:pt x="4328" y="6163"/>
                    <a:pt x="4213" y="6245"/>
                  </a:cubicBezTo>
                  <a:cubicBezTo>
                    <a:pt x="4557" y="5917"/>
                    <a:pt x="4606" y="5131"/>
                    <a:pt x="4705" y="4491"/>
                  </a:cubicBezTo>
                  <a:cubicBezTo>
                    <a:pt x="4819" y="3852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6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4"/>
                    <a:pt x="4755" y="3293"/>
                    <a:pt x="4621" y="3293"/>
                  </a:cubicBezTo>
                  <a:cubicBezTo>
                    <a:pt x="4591" y="3293"/>
                    <a:pt x="4558" y="3284"/>
                    <a:pt x="4524" y="3262"/>
                  </a:cubicBezTo>
                  <a:cubicBezTo>
                    <a:pt x="4328" y="3164"/>
                    <a:pt x="4410" y="2869"/>
                    <a:pt x="4410" y="2869"/>
                  </a:cubicBezTo>
                  <a:cubicBezTo>
                    <a:pt x="4606" y="2295"/>
                    <a:pt x="5180" y="2508"/>
                    <a:pt x="5639" y="1820"/>
                  </a:cubicBezTo>
                  <a:cubicBezTo>
                    <a:pt x="6049" y="1213"/>
                    <a:pt x="5475" y="574"/>
                    <a:pt x="5278" y="410"/>
                  </a:cubicBezTo>
                  <a:cubicBezTo>
                    <a:pt x="5164" y="295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20"/>
            <p:cNvSpPr/>
            <p:nvPr/>
          </p:nvSpPr>
          <p:spPr>
            <a:xfrm>
              <a:off x="6744903" y="5151722"/>
              <a:ext cx="96281" cy="351082"/>
            </a:xfrm>
            <a:custGeom>
              <a:rect b="b" l="l" r="r" t="t"/>
              <a:pathLst>
                <a:path extrusionOk="0" h="10757" w="2950">
                  <a:moveTo>
                    <a:pt x="1620" y="0"/>
                  </a:moveTo>
                  <a:cubicBezTo>
                    <a:pt x="1289" y="0"/>
                    <a:pt x="950" y="123"/>
                    <a:pt x="689" y="414"/>
                  </a:cubicBezTo>
                  <a:cubicBezTo>
                    <a:pt x="1" y="1234"/>
                    <a:pt x="148" y="2463"/>
                    <a:pt x="525" y="3512"/>
                  </a:cubicBezTo>
                  <a:cubicBezTo>
                    <a:pt x="1361" y="5561"/>
                    <a:pt x="2263" y="7511"/>
                    <a:pt x="1689" y="8954"/>
                  </a:cubicBezTo>
                  <a:cubicBezTo>
                    <a:pt x="1443" y="9708"/>
                    <a:pt x="935" y="10347"/>
                    <a:pt x="247" y="10757"/>
                  </a:cubicBezTo>
                  <a:cubicBezTo>
                    <a:pt x="951" y="10380"/>
                    <a:pt x="1492" y="9741"/>
                    <a:pt x="1771" y="8987"/>
                  </a:cubicBezTo>
                  <a:cubicBezTo>
                    <a:pt x="2394" y="7511"/>
                    <a:pt x="1509" y="5479"/>
                    <a:pt x="689" y="3446"/>
                  </a:cubicBezTo>
                  <a:cubicBezTo>
                    <a:pt x="312" y="2447"/>
                    <a:pt x="181" y="1250"/>
                    <a:pt x="788" y="512"/>
                  </a:cubicBezTo>
                  <a:cubicBezTo>
                    <a:pt x="1027" y="242"/>
                    <a:pt x="1344" y="126"/>
                    <a:pt x="1654" y="126"/>
                  </a:cubicBezTo>
                  <a:cubicBezTo>
                    <a:pt x="2171" y="126"/>
                    <a:pt x="2666" y="450"/>
                    <a:pt x="2738" y="922"/>
                  </a:cubicBezTo>
                  <a:cubicBezTo>
                    <a:pt x="2846" y="1447"/>
                    <a:pt x="2446" y="1928"/>
                    <a:pt x="1934" y="1928"/>
                  </a:cubicBezTo>
                  <a:cubicBezTo>
                    <a:pt x="1902" y="1928"/>
                    <a:pt x="1869" y="1926"/>
                    <a:pt x="1837" y="1922"/>
                  </a:cubicBezTo>
                  <a:lnTo>
                    <a:pt x="1820" y="1922"/>
                  </a:lnTo>
                  <a:lnTo>
                    <a:pt x="1755" y="1906"/>
                  </a:lnTo>
                  <a:cubicBezTo>
                    <a:pt x="1689" y="1873"/>
                    <a:pt x="1623" y="1824"/>
                    <a:pt x="1591" y="1758"/>
                  </a:cubicBezTo>
                  <a:cubicBezTo>
                    <a:pt x="1591" y="1758"/>
                    <a:pt x="1542" y="1709"/>
                    <a:pt x="1591" y="1660"/>
                  </a:cubicBezTo>
                  <a:cubicBezTo>
                    <a:pt x="1623" y="1627"/>
                    <a:pt x="1984" y="1643"/>
                    <a:pt x="2000" y="1332"/>
                  </a:cubicBezTo>
                  <a:cubicBezTo>
                    <a:pt x="2011" y="1080"/>
                    <a:pt x="1807" y="916"/>
                    <a:pt x="1598" y="916"/>
                  </a:cubicBezTo>
                  <a:cubicBezTo>
                    <a:pt x="1481" y="916"/>
                    <a:pt x="1362" y="968"/>
                    <a:pt x="1279" y="1086"/>
                  </a:cubicBezTo>
                  <a:cubicBezTo>
                    <a:pt x="1069" y="1345"/>
                    <a:pt x="1370" y="1971"/>
                    <a:pt x="1914" y="1971"/>
                  </a:cubicBezTo>
                  <a:cubicBezTo>
                    <a:pt x="1921" y="1971"/>
                    <a:pt x="1928" y="1971"/>
                    <a:pt x="1935" y="1971"/>
                  </a:cubicBezTo>
                  <a:cubicBezTo>
                    <a:pt x="1944" y="1971"/>
                    <a:pt x="1952" y="1972"/>
                    <a:pt x="1961" y="1972"/>
                  </a:cubicBezTo>
                  <a:cubicBezTo>
                    <a:pt x="2522" y="1972"/>
                    <a:pt x="2949" y="1455"/>
                    <a:pt x="2836" y="906"/>
                  </a:cubicBezTo>
                  <a:cubicBezTo>
                    <a:pt x="2763" y="383"/>
                    <a:pt x="2203" y="0"/>
                    <a:pt x="162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20"/>
            <p:cNvSpPr/>
            <p:nvPr/>
          </p:nvSpPr>
          <p:spPr>
            <a:xfrm>
              <a:off x="6667878" y="5138994"/>
              <a:ext cx="90439" cy="265930"/>
            </a:xfrm>
            <a:custGeom>
              <a:rect b="b" l="l" r="r" t="t"/>
              <a:pathLst>
                <a:path extrusionOk="0" h="8148" w="2771">
                  <a:moveTo>
                    <a:pt x="689" y="1"/>
                  </a:moveTo>
                  <a:lnTo>
                    <a:pt x="689" y="1"/>
                  </a:lnTo>
                  <a:cubicBezTo>
                    <a:pt x="689" y="1"/>
                    <a:pt x="66" y="181"/>
                    <a:pt x="197" y="1066"/>
                  </a:cubicBezTo>
                  <a:cubicBezTo>
                    <a:pt x="345" y="1968"/>
                    <a:pt x="1049" y="2443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33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39"/>
                    <a:pt x="0" y="8147"/>
                  </a:cubicBezTo>
                  <a:cubicBezTo>
                    <a:pt x="0" y="8000"/>
                    <a:pt x="66" y="6934"/>
                    <a:pt x="1197" y="6131"/>
                  </a:cubicBezTo>
                  <a:cubicBezTo>
                    <a:pt x="2508" y="5230"/>
                    <a:pt x="2771" y="4295"/>
                    <a:pt x="2328" y="2902"/>
                  </a:cubicBezTo>
                  <a:cubicBezTo>
                    <a:pt x="1803" y="1279"/>
                    <a:pt x="361" y="1099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20"/>
            <p:cNvSpPr/>
            <p:nvPr/>
          </p:nvSpPr>
          <p:spPr>
            <a:xfrm>
              <a:off x="6777018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1441" y="0"/>
                  </a:moveTo>
                  <a:cubicBezTo>
                    <a:pt x="1406" y="0"/>
                    <a:pt x="1373" y="6"/>
                    <a:pt x="1344" y="16"/>
                  </a:cubicBezTo>
                  <a:cubicBezTo>
                    <a:pt x="1033" y="114"/>
                    <a:pt x="951" y="376"/>
                    <a:pt x="1115" y="737"/>
                  </a:cubicBezTo>
                  <a:cubicBezTo>
                    <a:pt x="1279" y="1098"/>
                    <a:pt x="1787" y="1147"/>
                    <a:pt x="1656" y="2802"/>
                  </a:cubicBezTo>
                  <a:cubicBezTo>
                    <a:pt x="1525" y="4474"/>
                    <a:pt x="0" y="5458"/>
                    <a:pt x="0" y="5458"/>
                  </a:cubicBezTo>
                  <a:cubicBezTo>
                    <a:pt x="262" y="5409"/>
                    <a:pt x="1820" y="4458"/>
                    <a:pt x="2147" y="2425"/>
                  </a:cubicBezTo>
                  <a:cubicBezTo>
                    <a:pt x="2431" y="573"/>
                    <a:pt x="1803" y="0"/>
                    <a:pt x="144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20"/>
            <p:cNvSpPr/>
            <p:nvPr/>
          </p:nvSpPr>
          <p:spPr>
            <a:xfrm>
              <a:off x="6719772" y="4782299"/>
              <a:ext cx="171739" cy="231563"/>
            </a:xfrm>
            <a:custGeom>
              <a:rect b="b" l="l" r="r" t="t"/>
              <a:pathLst>
                <a:path extrusionOk="0" h="7095" w="5262">
                  <a:moveTo>
                    <a:pt x="1672" y="1"/>
                  </a:moveTo>
                  <a:cubicBezTo>
                    <a:pt x="1284" y="1"/>
                    <a:pt x="856" y="89"/>
                    <a:pt x="476" y="374"/>
                  </a:cubicBezTo>
                  <a:cubicBezTo>
                    <a:pt x="164" y="653"/>
                    <a:pt x="0" y="1062"/>
                    <a:pt x="33" y="1472"/>
                  </a:cubicBezTo>
                  <a:cubicBezTo>
                    <a:pt x="104" y="1984"/>
                    <a:pt x="619" y="2422"/>
                    <a:pt x="1226" y="2422"/>
                  </a:cubicBezTo>
                  <a:cubicBezTo>
                    <a:pt x="1318" y="2422"/>
                    <a:pt x="1413" y="2412"/>
                    <a:pt x="1508" y="2390"/>
                  </a:cubicBezTo>
                  <a:cubicBezTo>
                    <a:pt x="1607" y="2357"/>
                    <a:pt x="1705" y="2324"/>
                    <a:pt x="1803" y="2275"/>
                  </a:cubicBezTo>
                  <a:lnTo>
                    <a:pt x="1820" y="2275"/>
                  </a:lnTo>
                  <a:lnTo>
                    <a:pt x="1836" y="2259"/>
                  </a:lnTo>
                  <a:cubicBezTo>
                    <a:pt x="2148" y="2095"/>
                    <a:pt x="2312" y="1767"/>
                    <a:pt x="2246" y="1439"/>
                  </a:cubicBezTo>
                  <a:cubicBezTo>
                    <a:pt x="2196" y="1102"/>
                    <a:pt x="1918" y="879"/>
                    <a:pt x="1607" y="879"/>
                  </a:cubicBezTo>
                  <a:cubicBezTo>
                    <a:pt x="1509" y="879"/>
                    <a:pt x="1409" y="901"/>
                    <a:pt x="1312" y="948"/>
                  </a:cubicBezTo>
                  <a:cubicBezTo>
                    <a:pt x="951" y="1144"/>
                    <a:pt x="1066" y="1702"/>
                    <a:pt x="1476" y="1751"/>
                  </a:cubicBezTo>
                  <a:cubicBezTo>
                    <a:pt x="1506" y="1758"/>
                    <a:pt x="1537" y="1762"/>
                    <a:pt x="1566" y="1762"/>
                  </a:cubicBezTo>
                  <a:cubicBezTo>
                    <a:pt x="1788" y="1762"/>
                    <a:pt x="1963" y="1556"/>
                    <a:pt x="1935" y="1325"/>
                  </a:cubicBezTo>
                  <a:cubicBezTo>
                    <a:pt x="1928" y="1286"/>
                    <a:pt x="1952" y="1252"/>
                    <a:pt x="1986" y="1252"/>
                  </a:cubicBezTo>
                  <a:cubicBezTo>
                    <a:pt x="2038" y="1252"/>
                    <a:pt x="2111" y="1330"/>
                    <a:pt x="2131" y="1587"/>
                  </a:cubicBezTo>
                  <a:cubicBezTo>
                    <a:pt x="2148" y="1702"/>
                    <a:pt x="2131" y="1833"/>
                    <a:pt x="2066" y="1947"/>
                  </a:cubicBezTo>
                  <a:cubicBezTo>
                    <a:pt x="1933" y="2168"/>
                    <a:pt x="1681" y="2297"/>
                    <a:pt x="1430" y="2297"/>
                  </a:cubicBezTo>
                  <a:cubicBezTo>
                    <a:pt x="1401" y="2297"/>
                    <a:pt x="1373" y="2295"/>
                    <a:pt x="1344" y="2292"/>
                  </a:cubicBezTo>
                  <a:cubicBezTo>
                    <a:pt x="1334" y="2292"/>
                    <a:pt x="1323" y="2292"/>
                    <a:pt x="1312" y="2292"/>
                  </a:cubicBezTo>
                  <a:cubicBezTo>
                    <a:pt x="609" y="2292"/>
                    <a:pt x="141" y="1233"/>
                    <a:pt x="787" y="603"/>
                  </a:cubicBezTo>
                  <a:cubicBezTo>
                    <a:pt x="1051" y="310"/>
                    <a:pt x="1436" y="184"/>
                    <a:pt x="1851" y="184"/>
                  </a:cubicBezTo>
                  <a:cubicBezTo>
                    <a:pt x="2365" y="184"/>
                    <a:pt x="2925" y="377"/>
                    <a:pt x="3361" y="685"/>
                  </a:cubicBezTo>
                  <a:cubicBezTo>
                    <a:pt x="5065" y="1980"/>
                    <a:pt x="4819" y="4242"/>
                    <a:pt x="4328" y="5390"/>
                  </a:cubicBezTo>
                  <a:cubicBezTo>
                    <a:pt x="4049" y="6078"/>
                    <a:pt x="3590" y="6668"/>
                    <a:pt x="3000" y="7094"/>
                  </a:cubicBezTo>
                  <a:cubicBezTo>
                    <a:pt x="3623" y="6684"/>
                    <a:pt x="4098" y="6111"/>
                    <a:pt x="4410" y="5439"/>
                  </a:cubicBezTo>
                  <a:cubicBezTo>
                    <a:pt x="4951" y="4291"/>
                    <a:pt x="5262" y="1915"/>
                    <a:pt x="3459" y="554"/>
                  </a:cubicBezTo>
                  <a:cubicBezTo>
                    <a:pt x="3098" y="292"/>
                    <a:pt x="2689" y="128"/>
                    <a:pt x="2262" y="62"/>
                  </a:cubicBezTo>
                  <a:cubicBezTo>
                    <a:pt x="2088" y="27"/>
                    <a:pt x="1886" y="1"/>
                    <a:pt x="167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20"/>
            <p:cNvSpPr/>
            <p:nvPr/>
          </p:nvSpPr>
          <p:spPr>
            <a:xfrm>
              <a:off x="6758806" y="4601911"/>
              <a:ext cx="169617" cy="267497"/>
            </a:xfrm>
            <a:custGeom>
              <a:rect b="b" l="l" r="r" t="t"/>
              <a:pathLst>
                <a:path extrusionOk="0" h="8196" w="5197">
                  <a:moveTo>
                    <a:pt x="1083" y="0"/>
                  </a:moveTo>
                  <a:lnTo>
                    <a:pt x="1083" y="0"/>
                  </a:lnTo>
                  <a:cubicBezTo>
                    <a:pt x="1" y="2852"/>
                    <a:pt x="1279" y="4376"/>
                    <a:pt x="2525" y="5606"/>
                  </a:cubicBezTo>
                  <a:cubicBezTo>
                    <a:pt x="3787" y="6852"/>
                    <a:pt x="3738" y="8196"/>
                    <a:pt x="3738" y="8196"/>
                  </a:cubicBezTo>
                  <a:cubicBezTo>
                    <a:pt x="4656" y="7294"/>
                    <a:pt x="3591" y="5589"/>
                    <a:pt x="4459" y="4245"/>
                  </a:cubicBezTo>
                  <a:cubicBezTo>
                    <a:pt x="5197" y="3082"/>
                    <a:pt x="4230" y="2573"/>
                    <a:pt x="4230" y="2573"/>
                  </a:cubicBezTo>
                  <a:cubicBezTo>
                    <a:pt x="3820" y="3147"/>
                    <a:pt x="3361" y="3000"/>
                    <a:pt x="3001" y="3737"/>
                  </a:cubicBezTo>
                  <a:cubicBezTo>
                    <a:pt x="2656" y="4442"/>
                    <a:pt x="3263" y="5803"/>
                    <a:pt x="3263" y="5803"/>
                  </a:cubicBezTo>
                  <a:cubicBezTo>
                    <a:pt x="2066" y="4934"/>
                    <a:pt x="2296" y="4147"/>
                    <a:pt x="2640" y="3754"/>
                  </a:cubicBezTo>
                  <a:cubicBezTo>
                    <a:pt x="2984" y="3360"/>
                    <a:pt x="2509" y="3000"/>
                    <a:pt x="2525" y="2787"/>
                  </a:cubicBezTo>
                  <a:cubicBezTo>
                    <a:pt x="2542" y="2639"/>
                    <a:pt x="2574" y="2491"/>
                    <a:pt x="2640" y="2360"/>
                  </a:cubicBezTo>
                  <a:cubicBezTo>
                    <a:pt x="2640" y="2360"/>
                    <a:pt x="2567" y="2315"/>
                    <a:pt x="2436" y="2315"/>
                  </a:cubicBezTo>
                  <a:cubicBezTo>
                    <a:pt x="2318" y="2315"/>
                    <a:pt x="2153" y="2352"/>
                    <a:pt x="1951" y="2491"/>
                  </a:cubicBezTo>
                  <a:cubicBezTo>
                    <a:pt x="1214" y="2967"/>
                    <a:pt x="1525" y="4081"/>
                    <a:pt x="1525" y="4081"/>
                  </a:cubicBezTo>
                  <a:cubicBezTo>
                    <a:pt x="1001" y="3344"/>
                    <a:pt x="1165" y="2590"/>
                    <a:pt x="1771" y="2065"/>
                  </a:cubicBezTo>
                  <a:cubicBezTo>
                    <a:pt x="2361" y="1541"/>
                    <a:pt x="1788" y="1065"/>
                    <a:pt x="1394" y="836"/>
                  </a:cubicBezTo>
                  <a:cubicBezTo>
                    <a:pt x="1001" y="623"/>
                    <a:pt x="1083" y="0"/>
                    <a:pt x="10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20"/>
            <p:cNvSpPr/>
            <p:nvPr/>
          </p:nvSpPr>
          <p:spPr>
            <a:xfrm>
              <a:off x="6680183" y="4568719"/>
              <a:ext cx="98990" cy="147685"/>
            </a:xfrm>
            <a:custGeom>
              <a:rect b="b" l="l" r="r" t="t"/>
              <a:pathLst>
                <a:path extrusionOk="0" h="4525" w="3033">
                  <a:moveTo>
                    <a:pt x="443" y="1"/>
                  </a:moveTo>
                  <a:cubicBezTo>
                    <a:pt x="443" y="17"/>
                    <a:pt x="0" y="2033"/>
                    <a:pt x="3033" y="4525"/>
                  </a:cubicBezTo>
                  <a:cubicBezTo>
                    <a:pt x="3033" y="4525"/>
                    <a:pt x="2459" y="3853"/>
                    <a:pt x="2721" y="3099"/>
                  </a:cubicBezTo>
                  <a:cubicBezTo>
                    <a:pt x="2984" y="2345"/>
                    <a:pt x="2672" y="2066"/>
                    <a:pt x="2426" y="1820"/>
                  </a:cubicBezTo>
                  <a:cubicBezTo>
                    <a:pt x="2295" y="1656"/>
                    <a:pt x="2295" y="1427"/>
                    <a:pt x="2426" y="1263"/>
                  </a:cubicBezTo>
                  <a:cubicBezTo>
                    <a:pt x="2426" y="1263"/>
                    <a:pt x="2380" y="1253"/>
                    <a:pt x="2316" y="1253"/>
                  </a:cubicBezTo>
                  <a:cubicBezTo>
                    <a:pt x="2147" y="1253"/>
                    <a:pt x="1851" y="1322"/>
                    <a:pt x="1935" y="1820"/>
                  </a:cubicBezTo>
                  <a:cubicBezTo>
                    <a:pt x="2033" y="2509"/>
                    <a:pt x="2066" y="2623"/>
                    <a:pt x="1853" y="2640"/>
                  </a:cubicBezTo>
                  <a:cubicBezTo>
                    <a:pt x="1843" y="2641"/>
                    <a:pt x="1835" y="2642"/>
                    <a:pt x="1827" y="2642"/>
                  </a:cubicBezTo>
                  <a:cubicBezTo>
                    <a:pt x="1644" y="2642"/>
                    <a:pt x="1692" y="2303"/>
                    <a:pt x="1754" y="2115"/>
                  </a:cubicBezTo>
                  <a:cubicBezTo>
                    <a:pt x="1803" y="1935"/>
                    <a:pt x="2049" y="1099"/>
                    <a:pt x="1410" y="820"/>
                  </a:cubicBezTo>
                  <a:cubicBezTo>
                    <a:pt x="754" y="542"/>
                    <a:pt x="492" y="279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20"/>
            <p:cNvSpPr/>
            <p:nvPr/>
          </p:nvSpPr>
          <p:spPr>
            <a:xfrm>
              <a:off x="6857796" y="4849042"/>
              <a:ext cx="117723" cy="139134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7"/>
                    <a:pt x="967" y="2476"/>
                  </a:cubicBezTo>
                  <a:cubicBezTo>
                    <a:pt x="869" y="3771"/>
                    <a:pt x="0" y="4262"/>
                    <a:pt x="0" y="4262"/>
                  </a:cubicBezTo>
                  <a:cubicBezTo>
                    <a:pt x="3606" y="2443"/>
                    <a:pt x="2295" y="788"/>
                    <a:pt x="1951" y="525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20"/>
            <p:cNvSpPr/>
            <p:nvPr/>
          </p:nvSpPr>
          <p:spPr>
            <a:xfrm>
              <a:off x="6860994" y="4934977"/>
              <a:ext cx="257347" cy="189330"/>
            </a:xfrm>
            <a:custGeom>
              <a:rect b="b" l="l" r="r" t="t"/>
              <a:pathLst>
                <a:path extrusionOk="0" h="5801" w="7885">
                  <a:moveTo>
                    <a:pt x="3221" y="0"/>
                  </a:moveTo>
                  <a:cubicBezTo>
                    <a:pt x="2841" y="0"/>
                    <a:pt x="2424" y="334"/>
                    <a:pt x="2017" y="957"/>
                  </a:cubicBezTo>
                  <a:cubicBezTo>
                    <a:pt x="1476" y="1810"/>
                    <a:pt x="1" y="1925"/>
                    <a:pt x="1" y="1925"/>
                  </a:cubicBezTo>
                  <a:cubicBezTo>
                    <a:pt x="2394" y="1990"/>
                    <a:pt x="3033" y="2613"/>
                    <a:pt x="3672" y="3367"/>
                  </a:cubicBezTo>
                  <a:cubicBezTo>
                    <a:pt x="4312" y="4121"/>
                    <a:pt x="4492" y="5334"/>
                    <a:pt x="6000" y="5711"/>
                  </a:cubicBezTo>
                  <a:cubicBezTo>
                    <a:pt x="6256" y="5774"/>
                    <a:pt x="6479" y="5801"/>
                    <a:pt x="6673" y="5801"/>
                  </a:cubicBezTo>
                  <a:cubicBezTo>
                    <a:pt x="7635" y="5801"/>
                    <a:pt x="7885" y="5154"/>
                    <a:pt x="7885" y="5154"/>
                  </a:cubicBezTo>
                  <a:lnTo>
                    <a:pt x="7885" y="5154"/>
                  </a:lnTo>
                  <a:cubicBezTo>
                    <a:pt x="7798" y="5212"/>
                    <a:pt x="7718" y="5241"/>
                    <a:pt x="7647" y="5241"/>
                  </a:cubicBezTo>
                  <a:cubicBezTo>
                    <a:pt x="7396" y="5241"/>
                    <a:pt x="7249" y="4878"/>
                    <a:pt x="7262" y="4137"/>
                  </a:cubicBezTo>
                  <a:cubicBezTo>
                    <a:pt x="7278" y="3170"/>
                    <a:pt x="6410" y="2892"/>
                    <a:pt x="5295" y="2711"/>
                  </a:cubicBezTo>
                  <a:cubicBezTo>
                    <a:pt x="4180" y="2531"/>
                    <a:pt x="3246" y="2465"/>
                    <a:pt x="3131" y="2088"/>
                  </a:cubicBezTo>
                  <a:cubicBezTo>
                    <a:pt x="3017" y="1728"/>
                    <a:pt x="3508" y="1580"/>
                    <a:pt x="4197" y="1384"/>
                  </a:cubicBezTo>
                  <a:cubicBezTo>
                    <a:pt x="4869" y="1187"/>
                    <a:pt x="4574" y="548"/>
                    <a:pt x="4574" y="548"/>
                  </a:cubicBezTo>
                  <a:lnTo>
                    <a:pt x="4574" y="548"/>
                  </a:lnTo>
                  <a:cubicBezTo>
                    <a:pt x="4518" y="588"/>
                    <a:pt x="4464" y="606"/>
                    <a:pt x="4407" y="606"/>
                  </a:cubicBezTo>
                  <a:cubicBezTo>
                    <a:pt x="4212" y="606"/>
                    <a:pt x="3991" y="392"/>
                    <a:pt x="3623" y="138"/>
                  </a:cubicBezTo>
                  <a:cubicBezTo>
                    <a:pt x="3495" y="45"/>
                    <a:pt x="3360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20"/>
            <p:cNvSpPr/>
            <p:nvPr/>
          </p:nvSpPr>
          <p:spPr>
            <a:xfrm>
              <a:off x="6736352" y="5012132"/>
              <a:ext cx="250917" cy="205551"/>
            </a:xfrm>
            <a:custGeom>
              <a:rect b="b" l="l" r="r" t="t"/>
              <a:pathLst>
                <a:path extrusionOk="0" h="6298" w="7688">
                  <a:moveTo>
                    <a:pt x="4322" y="0"/>
                  </a:moveTo>
                  <a:cubicBezTo>
                    <a:pt x="2726" y="0"/>
                    <a:pt x="1374" y="1109"/>
                    <a:pt x="673" y="2527"/>
                  </a:cubicBezTo>
                  <a:cubicBezTo>
                    <a:pt x="148" y="3626"/>
                    <a:pt x="0" y="4871"/>
                    <a:pt x="230" y="6068"/>
                  </a:cubicBezTo>
                  <a:lnTo>
                    <a:pt x="230" y="6084"/>
                  </a:lnTo>
                  <a:cubicBezTo>
                    <a:pt x="246" y="6150"/>
                    <a:pt x="263" y="6232"/>
                    <a:pt x="279" y="6297"/>
                  </a:cubicBezTo>
                  <a:cubicBezTo>
                    <a:pt x="246" y="6133"/>
                    <a:pt x="230" y="5953"/>
                    <a:pt x="230" y="5789"/>
                  </a:cubicBezTo>
                  <a:cubicBezTo>
                    <a:pt x="230" y="4920"/>
                    <a:pt x="410" y="4052"/>
                    <a:pt x="722" y="3249"/>
                  </a:cubicBezTo>
                  <a:cubicBezTo>
                    <a:pt x="1131" y="2249"/>
                    <a:pt x="1869" y="1413"/>
                    <a:pt x="2820" y="888"/>
                  </a:cubicBezTo>
                  <a:cubicBezTo>
                    <a:pt x="3362" y="568"/>
                    <a:pt x="4069" y="320"/>
                    <a:pt x="4769" y="320"/>
                  </a:cubicBezTo>
                  <a:cubicBezTo>
                    <a:pt x="5360" y="320"/>
                    <a:pt x="5946" y="496"/>
                    <a:pt x="6426" y="954"/>
                  </a:cubicBezTo>
                  <a:cubicBezTo>
                    <a:pt x="7491" y="1872"/>
                    <a:pt x="7147" y="3789"/>
                    <a:pt x="5934" y="4085"/>
                  </a:cubicBezTo>
                  <a:cubicBezTo>
                    <a:pt x="5804" y="4119"/>
                    <a:pt x="5670" y="4135"/>
                    <a:pt x="5536" y="4135"/>
                  </a:cubicBezTo>
                  <a:cubicBezTo>
                    <a:pt x="5097" y="4135"/>
                    <a:pt x="4669" y="3956"/>
                    <a:pt x="4443" y="3642"/>
                  </a:cubicBezTo>
                  <a:cubicBezTo>
                    <a:pt x="4147" y="3232"/>
                    <a:pt x="4147" y="2691"/>
                    <a:pt x="4410" y="2265"/>
                  </a:cubicBezTo>
                  <a:cubicBezTo>
                    <a:pt x="4602" y="1994"/>
                    <a:pt x="4918" y="1840"/>
                    <a:pt x="5242" y="1840"/>
                  </a:cubicBezTo>
                  <a:cubicBezTo>
                    <a:pt x="5387" y="1840"/>
                    <a:pt x="5534" y="1871"/>
                    <a:pt x="5672" y="1937"/>
                  </a:cubicBezTo>
                  <a:cubicBezTo>
                    <a:pt x="5836" y="2036"/>
                    <a:pt x="5951" y="2200"/>
                    <a:pt x="5951" y="2396"/>
                  </a:cubicBezTo>
                  <a:cubicBezTo>
                    <a:pt x="5951" y="2396"/>
                    <a:pt x="5951" y="2545"/>
                    <a:pt x="5866" y="2545"/>
                  </a:cubicBezTo>
                  <a:cubicBezTo>
                    <a:pt x="5861" y="2545"/>
                    <a:pt x="5857" y="2545"/>
                    <a:pt x="5852" y="2544"/>
                  </a:cubicBezTo>
                  <a:cubicBezTo>
                    <a:pt x="5754" y="2527"/>
                    <a:pt x="5787" y="2396"/>
                    <a:pt x="5524" y="2331"/>
                  </a:cubicBezTo>
                  <a:cubicBezTo>
                    <a:pt x="5493" y="2324"/>
                    <a:pt x="5463" y="2320"/>
                    <a:pt x="5433" y="2320"/>
                  </a:cubicBezTo>
                  <a:cubicBezTo>
                    <a:pt x="5178" y="2320"/>
                    <a:pt x="4974" y="2558"/>
                    <a:pt x="5033" y="2822"/>
                  </a:cubicBezTo>
                  <a:cubicBezTo>
                    <a:pt x="5074" y="3000"/>
                    <a:pt x="5315" y="3130"/>
                    <a:pt x="5556" y="3130"/>
                  </a:cubicBezTo>
                  <a:cubicBezTo>
                    <a:pt x="5694" y="3130"/>
                    <a:pt x="5833" y="3088"/>
                    <a:pt x="5934" y="2986"/>
                  </a:cubicBezTo>
                  <a:cubicBezTo>
                    <a:pt x="6000" y="2904"/>
                    <a:pt x="6049" y="2822"/>
                    <a:pt x="6082" y="2740"/>
                  </a:cubicBezTo>
                  <a:cubicBezTo>
                    <a:pt x="6180" y="2429"/>
                    <a:pt x="6049" y="2085"/>
                    <a:pt x="5770" y="1921"/>
                  </a:cubicBezTo>
                  <a:cubicBezTo>
                    <a:pt x="5593" y="1814"/>
                    <a:pt x="5400" y="1763"/>
                    <a:pt x="5211" y="1763"/>
                  </a:cubicBezTo>
                  <a:cubicBezTo>
                    <a:pt x="4877" y="1763"/>
                    <a:pt x="4554" y="1923"/>
                    <a:pt x="4344" y="2216"/>
                  </a:cubicBezTo>
                  <a:cubicBezTo>
                    <a:pt x="4033" y="2658"/>
                    <a:pt x="4033" y="3249"/>
                    <a:pt x="4344" y="3691"/>
                  </a:cubicBezTo>
                  <a:cubicBezTo>
                    <a:pt x="4646" y="4069"/>
                    <a:pt x="5093" y="4272"/>
                    <a:pt x="5559" y="4272"/>
                  </a:cubicBezTo>
                  <a:cubicBezTo>
                    <a:pt x="5700" y="4272"/>
                    <a:pt x="5842" y="4254"/>
                    <a:pt x="5983" y="4216"/>
                  </a:cubicBezTo>
                  <a:cubicBezTo>
                    <a:pt x="7327" y="3888"/>
                    <a:pt x="7688" y="1806"/>
                    <a:pt x="6557" y="806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20"/>
            <p:cNvSpPr/>
            <p:nvPr/>
          </p:nvSpPr>
          <p:spPr>
            <a:xfrm>
              <a:off x="6749178" y="5075024"/>
              <a:ext cx="99120" cy="106823"/>
            </a:xfrm>
            <a:custGeom>
              <a:rect b="b" l="l" r="r" t="t"/>
              <a:pathLst>
                <a:path extrusionOk="0" h="3273" w="3037">
                  <a:moveTo>
                    <a:pt x="2307" y="0"/>
                  </a:moveTo>
                  <a:cubicBezTo>
                    <a:pt x="2111" y="0"/>
                    <a:pt x="1862" y="68"/>
                    <a:pt x="1574" y="240"/>
                  </a:cubicBezTo>
                  <a:cubicBezTo>
                    <a:pt x="312" y="1010"/>
                    <a:pt x="1" y="3272"/>
                    <a:pt x="1" y="3272"/>
                  </a:cubicBezTo>
                  <a:cubicBezTo>
                    <a:pt x="1" y="3272"/>
                    <a:pt x="673" y="1174"/>
                    <a:pt x="1935" y="961"/>
                  </a:cubicBezTo>
                  <a:cubicBezTo>
                    <a:pt x="3037" y="784"/>
                    <a:pt x="2974" y="0"/>
                    <a:pt x="2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20"/>
            <p:cNvSpPr/>
            <p:nvPr/>
          </p:nvSpPr>
          <p:spPr>
            <a:xfrm>
              <a:off x="6876497" y="5067322"/>
              <a:ext cx="170172" cy="147065"/>
            </a:xfrm>
            <a:custGeom>
              <a:rect b="b" l="l" r="r" t="t"/>
              <a:pathLst>
                <a:path extrusionOk="0" h="4506" w="5214">
                  <a:moveTo>
                    <a:pt x="3050" y="0"/>
                  </a:moveTo>
                  <a:cubicBezTo>
                    <a:pt x="3050" y="1"/>
                    <a:pt x="3361" y="689"/>
                    <a:pt x="3033" y="1771"/>
                  </a:cubicBezTo>
                  <a:cubicBezTo>
                    <a:pt x="2689" y="2852"/>
                    <a:pt x="1837" y="3066"/>
                    <a:pt x="1214" y="3131"/>
                  </a:cubicBezTo>
                  <a:cubicBezTo>
                    <a:pt x="575" y="3197"/>
                    <a:pt x="149" y="3459"/>
                    <a:pt x="1" y="4328"/>
                  </a:cubicBezTo>
                  <a:cubicBezTo>
                    <a:pt x="142" y="4234"/>
                    <a:pt x="305" y="4188"/>
                    <a:pt x="467" y="4188"/>
                  </a:cubicBezTo>
                  <a:cubicBezTo>
                    <a:pt x="588" y="4188"/>
                    <a:pt x="709" y="4213"/>
                    <a:pt x="821" y="4262"/>
                  </a:cubicBezTo>
                  <a:cubicBezTo>
                    <a:pt x="1066" y="4371"/>
                    <a:pt x="1463" y="4506"/>
                    <a:pt x="1860" y="4506"/>
                  </a:cubicBezTo>
                  <a:cubicBezTo>
                    <a:pt x="2179" y="4506"/>
                    <a:pt x="2498" y="4419"/>
                    <a:pt x="2738" y="4164"/>
                  </a:cubicBezTo>
                  <a:cubicBezTo>
                    <a:pt x="3099" y="3754"/>
                    <a:pt x="3246" y="3197"/>
                    <a:pt x="3148" y="2672"/>
                  </a:cubicBezTo>
                  <a:cubicBezTo>
                    <a:pt x="3132" y="2370"/>
                    <a:pt x="3070" y="1851"/>
                    <a:pt x="3336" y="1851"/>
                  </a:cubicBezTo>
                  <a:cubicBezTo>
                    <a:pt x="3344" y="1851"/>
                    <a:pt x="3353" y="1852"/>
                    <a:pt x="3361" y="1853"/>
                  </a:cubicBezTo>
                  <a:cubicBezTo>
                    <a:pt x="3361" y="1853"/>
                    <a:pt x="3365" y="1852"/>
                    <a:pt x="3371" y="1852"/>
                  </a:cubicBezTo>
                  <a:cubicBezTo>
                    <a:pt x="3415" y="1852"/>
                    <a:pt x="3589" y="1877"/>
                    <a:pt x="3574" y="2279"/>
                  </a:cubicBezTo>
                  <a:cubicBezTo>
                    <a:pt x="3574" y="2754"/>
                    <a:pt x="3542" y="3049"/>
                    <a:pt x="4164" y="3229"/>
                  </a:cubicBezTo>
                  <a:cubicBezTo>
                    <a:pt x="4509" y="3311"/>
                    <a:pt x="4820" y="3475"/>
                    <a:pt x="5099" y="3721"/>
                  </a:cubicBezTo>
                  <a:cubicBezTo>
                    <a:pt x="4984" y="3508"/>
                    <a:pt x="4951" y="3262"/>
                    <a:pt x="5017" y="3033"/>
                  </a:cubicBezTo>
                  <a:cubicBezTo>
                    <a:pt x="5131" y="2689"/>
                    <a:pt x="5213" y="2082"/>
                    <a:pt x="4656" y="1689"/>
                  </a:cubicBezTo>
                  <a:cubicBezTo>
                    <a:pt x="4099" y="1295"/>
                    <a:pt x="3542" y="1066"/>
                    <a:pt x="3410" y="672"/>
                  </a:cubicBezTo>
                  <a:cubicBezTo>
                    <a:pt x="3328" y="427"/>
                    <a:pt x="3214" y="197"/>
                    <a:pt x="305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20"/>
            <p:cNvSpPr/>
            <p:nvPr/>
          </p:nvSpPr>
          <p:spPr>
            <a:xfrm>
              <a:off x="6978163" y="5166279"/>
              <a:ext cx="42298" cy="64785"/>
            </a:xfrm>
            <a:custGeom>
              <a:rect b="b" l="l" r="r" t="t"/>
              <a:pathLst>
                <a:path extrusionOk="0" h="1985" w="1296">
                  <a:moveTo>
                    <a:pt x="328" y="1"/>
                  </a:moveTo>
                  <a:cubicBezTo>
                    <a:pt x="361" y="181"/>
                    <a:pt x="328" y="378"/>
                    <a:pt x="279" y="558"/>
                  </a:cubicBezTo>
                  <a:cubicBezTo>
                    <a:pt x="197" y="837"/>
                    <a:pt x="0" y="1263"/>
                    <a:pt x="508" y="1542"/>
                  </a:cubicBezTo>
                  <a:cubicBezTo>
                    <a:pt x="1017" y="1837"/>
                    <a:pt x="1033" y="1984"/>
                    <a:pt x="1033" y="1984"/>
                  </a:cubicBezTo>
                  <a:cubicBezTo>
                    <a:pt x="1066" y="1755"/>
                    <a:pt x="1115" y="1509"/>
                    <a:pt x="1181" y="1296"/>
                  </a:cubicBezTo>
                  <a:cubicBezTo>
                    <a:pt x="1295" y="919"/>
                    <a:pt x="1131" y="525"/>
                    <a:pt x="787" y="345"/>
                  </a:cubicBezTo>
                  <a:cubicBezTo>
                    <a:pt x="345" y="83"/>
                    <a:pt x="328" y="1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20"/>
            <p:cNvSpPr/>
            <p:nvPr/>
          </p:nvSpPr>
          <p:spPr>
            <a:xfrm>
              <a:off x="6979762" y="4884878"/>
              <a:ext cx="225786" cy="158977"/>
            </a:xfrm>
            <a:custGeom>
              <a:rect b="b" l="l" r="r" t="t"/>
              <a:pathLst>
                <a:path extrusionOk="0" h="4871" w="6918">
                  <a:moveTo>
                    <a:pt x="1948" y="0"/>
                  </a:moveTo>
                  <a:cubicBezTo>
                    <a:pt x="1063" y="0"/>
                    <a:pt x="588" y="826"/>
                    <a:pt x="705" y="1361"/>
                  </a:cubicBezTo>
                  <a:cubicBezTo>
                    <a:pt x="840" y="1974"/>
                    <a:pt x="1450" y="2001"/>
                    <a:pt x="1558" y="2001"/>
                  </a:cubicBezTo>
                  <a:cubicBezTo>
                    <a:pt x="1568" y="2001"/>
                    <a:pt x="1574" y="2001"/>
                    <a:pt x="1574" y="2001"/>
                  </a:cubicBezTo>
                  <a:cubicBezTo>
                    <a:pt x="1312" y="1902"/>
                    <a:pt x="1197" y="1591"/>
                    <a:pt x="1312" y="1329"/>
                  </a:cubicBezTo>
                  <a:cubicBezTo>
                    <a:pt x="1354" y="1265"/>
                    <a:pt x="1401" y="1241"/>
                    <a:pt x="1450" y="1241"/>
                  </a:cubicBezTo>
                  <a:cubicBezTo>
                    <a:pt x="1553" y="1241"/>
                    <a:pt x="1671" y="1344"/>
                    <a:pt x="1804" y="1411"/>
                  </a:cubicBezTo>
                  <a:cubicBezTo>
                    <a:pt x="1841" y="1429"/>
                    <a:pt x="1877" y="1438"/>
                    <a:pt x="1911" y="1438"/>
                  </a:cubicBezTo>
                  <a:cubicBezTo>
                    <a:pt x="2054" y="1438"/>
                    <a:pt x="2160" y="1285"/>
                    <a:pt x="2213" y="1099"/>
                  </a:cubicBezTo>
                  <a:cubicBezTo>
                    <a:pt x="2244" y="958"/>
                    <a:pt x="2348" y="817"/>
                    <a:pt x="2539" y="817"/>
                  </a:cubicBezTo>
                  <a:cubicBezTo>
                    <a:pt x="2658" y="817"/>
                    <a:pt x="2811" y="872"/>
                    <a:pt x="3000" y="1017"/>
                  </a:cubicBezTo>
                  <a:cubicBezTo>
                    <a:pt x="3475" y="1394"/>
                    <a:pt x="3180" y="2148"/>
                    <a:pt x="3180" y="2148"/>
                  </a:cubicBezTo>
                  <a:cubicBezTo>
                    <a:pt x="3180" y="2148"/>
                    <a:pt x="3180" y="1525"/>
                    <a:pt x="2738" y="1476"/>
                  </a:cubicBezTo>
                  <a:cubicBezTo>
                    <a:pt x="2694" y="1463"/>
                    <a:pt x="2649" y="1456"/>
                    <a:pt x="2603" y="1456"/>
                  </a:cubicBezTo>
                  <a:cubicBezTo>
                    <a:pt x="2430" y="1456"/>
                    <a:pt x="2259" y="1553"/>
                    <a:pt x="2181" y="1722"/>
                  </a:cubicBezTo>
                  <a:cubicBezTo>
                    <a:pt x="2459" y="1722"/>
                    <a:pt x="2476" y="2099"/>
                    <a:pt x="2328" y="2296"/>
                  </a:cubicBezTo>
                  <a:cubicBezTo>
                    <a:pt x="2181" y="2509"/>
                    <a:pt x="2230" y="2640"/>
                    <a:pt x="2361" y="2738"/>
                  </a:cubicBezTo>
                  <a:cubicBezTo>
                    <a:pt x="2508" y="2820"/>
                    <a:pt x="2721" y="2804"/>
                    <a:pt x="2541" y="3181"/>
                  </a:cubicBezTo>
                  <a:cubicBezTo>
                    <a:pt x="2361" y="3558"/>
                    <a:pt x="1640" y="3558"/>
                    <a:pt x="1640" y="3558"/>
                  </a:cubicBezTo>
                  <a:cubicBezTo>
                    <a:pt x="1804" y="3345"/>
                    <a:pt x="1754" y="3050"/>
                    <a:pt x="1558" y="2886"/>
                  </a:cubicBezTo>
                  <a:lnTo>
                    <a:pt x="1558" y="2886"/>
                  </a:lnTo>
                  <a:cubicBezTo>
                    <a:pt x="1574" y="3066"/>
                    <a:pt x="1459" y="3214"/>
                    <a:pt x="1295" y="3263"/>
                  </a:cubicBezTo>
                  <a:cubicBezTo>
                    <a:pt x="1017" y="3361"/>
                    <a:pt x="1017" y="3263"/>
                    <a:pt x="755" y="3492"/>
                  </a:cubicBezTo>
                  <a:cubicBezTo>
                    <a:pt x="623" y="3607"/>
                    <a:pt x="435" y="3636"/>
                    <a:pt x="279" y="3636"/>
                  </a:cubicBezTo>
                  <a:cubicBezTo>
                    <a:pt x="124" y="3636"/>
                    <a:pt x="1" y="3607"/>
                    <a:pt x="1" y="3607"/>
                  </a:cubicBezTo>
                  <a:lnTo>
                    <a:pt x="1" y="3607"/>
                  </a:lnTo>
                  <a:cubicBezTo>
                    <a:pt x="181" y="3705"/>
                    <a:pt x="394" y="3771"/>
                    <a:pt x="591" y="3787"/>
                  </a:cubicBezTo>
                  <a:cubicBezTo>
                    <a:pt x="1033" y="3820"/>
                    <a:pt x="1476" y="3886"/>
                    <a:pt x="1902" y="3984"/>
                  </a:cubicBezTo>
                  <a:cubicBezTo>
                    <a:pt x="3082" y="4345"/>
                    <a:pt x="3803" y="4836"/>
                    <a:pt x="4705" y="4869"/>
                  </a:cubicBezTo>
                  <a:cubicBezTo>
                    <a:pt x="4736" y="4870"/>
                    <a:pt x="4768" y="4871"/>
                    <a:pt x="4800" y="4871"/>
                  </a:cubicBezTo>
                  <a:cubicBezTo>
                    <a:pt x="5213" y="4871"/>
                    <a:pt x="5634" y="4772"/>
                    <a:pt x="6000" y="4574"/>
                  </a:cubicBezTo>
                  <a:cubicBezTo>
                    <a:pt x="6787" y="4115"/>
                    <a:pt x="6918" y="2935"/>
                    <a:pt x="6459" y="2345"/>
                  </a:cubicBezTo>
                  <a:cubicBezTo>
                    <a:pt x="6234" y="2013"/>
                    <a:pt x="5871" y="1857"/>
                    <a:pt x="5531" y="1857"/>
                  </a:cubicBezTo>
                  <a:cubicBezTo>
                    <a:pt x="5200" y="1857"/>
                    <a:pt x="4891" y="2004"/>
                    <a:pt x="4754" y="2279"/>
                  </a:cubicBezTo>
                  <a:cubicBezTo>
                    <a:pt x="4492" y="2607"/>
                    <a:pt x="4541" y="3083"/>
                    <a:pt x="4836" y="3361"/>
                  </a:cubicBezTo>
                  <a:cubicBezTo>
                    <a:pt x="4852" y="3378"/>
                    <a:pt x="4885" y="3394"/>
                    <a:pt x="4902" y="3410"/>
                  </a:cubicBezTo>
                  <a:lnTo>
                    <a:pt x="4934" y="3443"/>
                  </a:lnTo>
                  <a:cubicBezTo>
                    <a:pt x="5037" y="3503"/>
                    <a:pt x="5165" y="3534"/>
                    <a:pt x="5289" y="3534"/>
                  </a:cubicBezTo>
                  <a:cubicBezTo>
                    <a:pt x="5542" y="3534"/>
                    <a:pt x="5781" y="3406"/>
                    <a:pt x="5770" y="3132"/>
                  </a:cubicBezTo>
                  <a:cubicBezTo>
                    <a:pt x="5784" y="2929"/>
                    <a:pt x="5625" y="2844"/>
                    <a:pt x="5447" y="2844"/>
                  </a:cubicBezTo>
                  <a:cubicBezTo>
                    <a:pt x="5193" y="2844"/>
                    <a:pt x="4901" y="3019"/>
                    <a:pt x="5016" y="3279"/>
                  </a:cubicBezTo>
                  <a:cubicBezTo>
                    <a:pt x="5016" y="3302"/>
                    <a:pt x="5016" y="3325"/>
                    <a:pt x="4995" y="3325"/>
                  </a:cubicBezTo>
                  <a:cubicBezTo>
                    <a:pt x="4971" y="3325"/>
                    <a:pt x="4918" y="3294"/>
                    <a:pt x="4803" y="3197"/>
                  </a:cubicBezTo>
                  <a:cubicBezTo>
                    <a:pt x="4688" y="3083"/>
                    <a:pt x="4623" y="2935"/>
                    <a:pt x="4623" y="2787"/>
                  </a:cubicBezTo>
                  <a:cubicBezTo>
                    <a:pt x="4623" y="2607"/>
                    <a:pt x="4688" y="2443"/>
                    <a:pt x="4803" y="2296"/>
                  </a:cubicBezTo>
                  <a:cubicBezTo>
                    <a:pt x="4927" y="2063"/>
                    <a:pt x="5192" y="1940"/>
                    <a:pt x="5477" y="1940"/>
                  </a:cubicBezTo>
                  <a:cubicBezTo>
                    <a:pt x="5794" y="1940"/>
                    <a:pt x="6137" y="2091"/>
                    <a:pt x="6344" y="2410"/>
                  </a:cubicBezTo>
                  <a:lnTo>
                    <a:pt x="6360" y="2427"/>
                  </a:lnTo>
                  <a:cubicBezTo>
                    <a:pt x="6590" y="2837"/>
                    <a:pt x="6573" y="3345"/>
                    <a:pt x="6328" y="3738"/>
                  </a:cubicBezTo>
                  <a:cubicBezTo>
                    <a:pt x="6048" y="4242"/>
                    <a:pt x="5409" y="4592"/>
                    <a:pt x="4579" y="4592"/>
                  </a:cubicBezTo>
                  <a:cubicBezTo>
                    <a:pt x="4192" y="4592"/>
                    <a:pt x="3764" y="4516"/>
                    <a:pt x="3312" y="4345"/>
                  </a:cubicBezTo>
                  <a:cubicBezTo>
                    <a:pt x="3262" y="4328"/>
                    <a:pt x="3033" y="4246"/>
                    <a:pt x="2885" y="4181"/>
                  </a:cubicBezTo>
                  <a:cubicBezTo>
                    <a:pt x="2476" y="3968"/>
                    <a:pt x="2033" y="3820"/>
                    <a:pt x="1574" y="3755"/>
                  </a:cubicBezTo>
                  <a:cubicBezTo>
                    <a:pt x="1754" y="3722"/>
                    <a:pt x="1951" y="3705"/>
                    <a:pt x="2148" y="3656"/>
                  </a:cubicBezTo>
                  <a:cubicBezTo>
                    <a:pt x="3902" y="3312"/>
                    <a:pt x="4164" y="837"/>
                    <a:pt x="2705" y="181"/>
                  </a:cubicBezTo>
                  <a:cubicBezTo>
                    <a:pt x="2428" y="54"/>
                    <a:pt x="2174" y="0"/>
                    <a:pt x="1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20"/>
            <p:cNvSpPr/>
            <p:nvPr/>
          </p:nvSpPr>
          <p:spPr>
            <a:xfrm>
              <a:off x="7089979" y="4970486"/>
              <a:ext cx="152482" cy="107573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lnTo>
                    <a:pt x="3819" y="1"/>
                  </a:lnTo>
                  <a:cubicBezTo>
                    <a:pt x="3901" y="787"/>
                    <a:pt x="3557" y="1574"/>
                    <a:pt x="2901" y="2049"/>
                  </a:cubicBezTo>
                  <a:cubicBezTo>
                    <a:pt x="2499" y="2357"/>
                    <a:pt x="2009" y="2456"/>
                    <a:pt x="1547" y="2456"/>
                  </a:cubicBezTo>
                  <a:cubicBezTo>
                    <a:pt x="730" y="2456"/>
                    <a:pt x="0" y="2148"/>
                    <a:pt x="0" y="2148"/>
                  </a:cubicBezTo>
                  <a:lnTo>
                    <a:pt x="0" y="2148"/>
                  </a:lnTo>
                  <a:cubicBezTo>
                    <a:pt x="1344" y="2869"/>
                    <a:pt x="1852" y="2623"/>
                    <a:pt x="2213" y="3033"/>
                  </a:cubicBezTo>
                  <a:cubicBezTo>
                    <a:pt x="2386" y="3221"/>
                    <a:pt x="2559" y="3278"/>
                    <a:pt x="2717" y="3278"/>
                  </a:cubicBezTo>
                  <a:cubicBezTo>
                    <a:pt x="2902" y="3278"/>
                    <a:pt x="3065" y="3200"/>
                    <a:pt x="3180" y="3164"/>
                  </a:cubicBezTo>
                  <a:cubicBezTo>
                    <a:pt x="3207" y="3157"/>
                    <a:pt x="3234" y="3154"/>
                    <a:pt x="3260" y="3154"/>
                  </a:cubicBezTo>
                  <a:cubicBezTo>
                    <a:pt x="3362" y="3154"/>
                    <a:pt x="3456" y="3204"/>
                    <a:pt x="3508" y="3295"/>
                  </a:cubicBezTo>
                  <a:cubicBezTo>
                    <a:pt x="3541" y="3082"/>
                    <a:pt x="3475" y="2869"/>
                    <a:pt x="3360" y="2705"/>
                  </a:cubicBezTo>
                  <a:cubicBezTo>
                    <a:pt x="3180" y="2508"/>
                    <a:pt x="2787" y="2492"/>
                    <a:pt x="2721" y="2492"/>
                  </a:cubicBezTo>
                  <a:cubicBezTo>
                    <a:pt x="3278" y="2459"/>
                    <a:pt x="3787" y="2164"/>
                    <a:pt x="4098" y="1705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20"/>
            <p:cNvSpPr/>
            <p:nvPr/>
          </p:nvSpPr>
          <p:spPr>
            <a:xfrm>
              <a:off x="6896308" y="4728447"/>
              <a:ext cx="145531" cy="205159"/>
            </a:xfrm>
            <a:custGeom>
              <a:rect b="b" l="l" r="r" t="t"/>
              <a:pathLst>
                <a:path extrusionOk="0" h="6286" w="4459">
                  <a:moveTo>
                    <a:pt x="1806" y="0"/>
                  </a:moveTo>
                  <a:cubicBezTo>
                    <a:pt x="1382" y="0"/>
                    <a:pt x="976" y="149"/>
                    <a:pt x="705" y="450"/>
                  </a:cubicBezTo>
                  <a:cubicBezTo>
                    <a:pt x="0" y="1090"/>
                    <a:pt x="427" y="2139"/>
                    <a:pt x="1017" y="2335"/>
                  </a:cubicBezTo>
                  <a:cubicBezTo>
                    <a:pt x="1148" y="2401"/>
                    <a:pt x="1287" y="2434"/>
                    <a:pt x="1424" y="2434"/>
                  </a:cubicBezTo>
                  <a:cubicBezTo>
                    <a:pt x="1562" y="2434"/>
                    <a:pt x="1697" y="2401"/>
                    <a:pt x="1820" y="2335"/>
                  </a:cubicBezTo>
                  <a:lnTo>
                    <a:pt x="1853" y="2319"/>
                  </a:lnTo>
                  <a:lnTo>
                    <a:pt x="1902" y="2286"/>
                  </a:lnTo>
                  <a:lnTo>
                    <a:pt x="1951" y="2253"/>
                  </a:lnTo>
                  <a:lnTo>
                    <a:pt x="2000" y="2204"/>
                  </a:lnTo>
                  <a:cubicBezTo>
                    <a:pt x="2033" y="2188"/>
                    <a:pt x="2049" y="2171"/>
                    <a:pt x="2066" y="2155"/>
                  </a:cubicBezTo>
                  <a:cubicBezTo>
                    <a:pt x="2230" y="1975"/>
                    <a:pt x="2312" y="1729"/>
                    <a:pt x="2279" y="1499"/>
                  </a:cubicBezTo>
                  <a:cubicBezTo>
                    <a:pt x="2236" y="1155"/>
                    <a:pt x="2024" y="1009"/>
                    <a:pt x="1827" y="1009"/>
                  </a:cubicBezTo>
                  <a:cubicBezTo>
                    <a:pt x="1724" y="1009"/>
                    <a:pt x="1625" y="1049"/>
                    <a:pt x="1558" y="1122"/>
                  </a:cubicBezTo>
                  <a:cubicBezTo>
                    <a:pt x="1394" y="1286"/>
                    <a:pt x="1427" y="1565"/>
                    <a:pt x="1640" y="1680"/>
                  </a:cubicBezTo>
                  <a:cubicBezTo>
                    <a:pt x="1716" y="1714"/>
                    <a:pt x="1786" y="1723"/>
                    <a:pt x="1845" y="1723"/>
                  </a:cubicBezTo>
                  <a:cubicBezTo>
                    <a:pt x="1924" y="1723"/>
                    <a:pt x="1986" y="1707"/>
                    <a:pt x="2030" y="1707"/>
                  </a:cubicBezTo>
                  <a:cubicBezTo>
                    <a:pt x="2080" y="1707"/>
                    <a:pt x="2105" y="1729"/>
                    <a:pt x="2099" y="1827"/>
                  </a:cubicBezTo>
                  <a:cubicBezTo>
                    <a:pt x="2082" y="2024"/>
                    <a:pt x="1967" y="2188"/>
                    <a:pt x="1787" y="2286"/>
                  </a:cubicBezTo>
                  <a:cubicBezTo>
                    <a:pt x="1681" y="2339"/>
                    <a:pt x="1563" y="2364"/>
                    <a:pt x="1445" y="2364"/>
                  </a:cubicBezTo>
                  <a:cubicBezTo>
                    <a:pt x="1309" y="2364"/>
                    <a:pt x="1172" y="2331"/>
                    <a:pt x="1050" y="2270"/>
                  </a:cubicBezTo>
                  <a:cubicBezTo>
                    <a:pt x="509" y="2040"/>
                    <a:pt x="148" y="1106"/>
                    <a:pt x="787" y="549"/>
                  </a:cubicBezTo>
                  <a:cubicBezTo>
                    <a:pt x="1033" y="303"/>
                    <a:pt x="1377" y="155"/>
                    <a:pt x="1722" y="155"/>
                  </a:cubicBezTo>
                  <a:cubicBezTo>
                    <a:pt x="2476" y="204"/>
                    <a:pt x="3295" y="745"/>
                    <a:pt x="3426" y="2204"/>
                  </a:cubicBezTo>
                  <a:cubicBezTo>
                    <a:pt x="3475" y="2761"/>
                    <a:pt x="3426" y="3319"/>
                    <a:pt x="3262" y="3843"/>
                  </a:cubicBezTo>
                  <a:cubicBezTo>
                    <a:pt x="3148" y="4302"/>
                    <a:pt x="2951" y="4728"/>
                    <a:pt x="2672" y="5122"/>
                  </a:cubicBezTo>
                  <a:cubicBezTo>
                    <a:pt x="2279" y="5614"/>
                    <a:pt x="1771" y="6007"/>
                    <a:pt x="1197" y="6286"/>
                  </a:cubicBezTo>
                  <a:cubicBezTo>
                    <a:pt x="1804" y="6023"/>
                    <a:pt x="2361" y="5630"/>
                    <a:pt x="2787" y="5122"/>
                  </a:cubicBezTo>
                  <a:cubicBezTo>
                    <a:pt x="3541" y="4253"/>
                    <a:pt x="4459" y="2253"/>
                    <a:pt x="3180" y="614"/>
                  </a:cubicBezTo>
                  <a:cubicBezTo>
                    <a:pt x="2826" y="207"/>
                    <a:pt x="2304" y="0"/>
                    <a:pt x="18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20"/>
            <p:cNvSpPr/>
            <p:nvPr/>
          </p:nvSpPr>
          <p:spPr>
            <a:xfrm>
              <a:off x="6644869" y="5169510"/>
              <a:ext cx="44974" cy="110772"/>
            </a:xfrm>
            <a:custGeom>
              <a:rect b="b" l="l" r="r" t="t"/>
              <a:pathLst>
                <a:path extrusionOk="0" h="3394" w="1378">
                  <a:moveTo>
                    <a:pt x="689" y="0"/>
                  </a:moveTo>
                  <a:lnTo>
                    <a:pt x="640" y="344"/>
                  </a:lnTo>
                  <a:cubicBezTo>
                    <a:pt x="623" y="607"/>
                    <a:pt x="525" y="869"/>
                    <a:pt x="378" y="1098"/>
                  </a:cubicBezTo>
                  <a:cubicBezTo>
                    <a:pt x="132" y="1459"/>
                    <a:pt x="1" y="1770"/>
                    <a:pt x="312" y="2164"/>
                  </a:cubicBezTo>
                  <a:cubicBezTo>
                    <a:pt x="492" y="2426"/>
                    <a:pt x="623" y="2737"/>
                    <a:pt x="656" y="3065"/>
                  </a:cubicBezTo>
                  <a:cubicBezTo>
                    <a:pt x="673" y="3147"/>
                    <a:pt x="673" y="3393"/>
                    <a:pt x="689" y="3393"/>
                  </a:cubicBezTo>
                  <a:cubicBezTo>
                    <a:pt x="689" y="3393"/>
                    <a:pt x="705" y="3131"/>
                    <a:pt x="722" y="3065"/>
                  </a:cubicBezTo>
                  <a:cubicBezTo>
                    <a:pt x="755" y="2737"/>
                    <a:pt x="886" y="2426"/>
                    <a:pt x="1066" y="2164"/>
                  </a:cubicBezTo>
                  <a:cubicBezTo>
                    <a:pt x="1377" y="1754"/>
                    <a:pt x="1246" y="1443"/>
                    <a:pt x="1000" y="1098"/>
                  </a:cubicBezTo>
                  <a:cubicBezTo>
                    <a:pt x="853" y="869"/>
                    <a:pt x="755" y="607"/>
                    <a:pt x="738" y="344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20"/>
            <p:cNvSpPr/>
            <p:nvPr/>
          </p:nvSpPr>
          <p:spPr>
            <a:xfrm>
              <a:off x="6548033" y="4721169"/>
              <a:ext cx="238645" cy="167496"/>
            </a:xfrm>
            <a:custGeom>
              <a:rect b="b" l="l" r="r" t="t"/>
              <a:pathLst>
                <a:path extrusionOk="0" h="5132" w="7312">
                  <a:moveTo>
                    <a:pt x="1742" y="1"/>
                  </a:moveTo>
                  <a:cubicBezTo>
                    <a:pt x="1353" y="1"/>
                    <a:pt x="968" y="172"/>
                    <a:pt x="706" y="493"/>
                  </a:cubicBezTo>
                  <a:cubicBezTo>
                    <a:pt x="611" y="635"/>
                    <a:pt x="462" y="706"/>
                    <a:pt x="312" y="706"/>
                  </a:cubicBezTo>
                  <a:cubicBezTo>
                    <a:pt x="202" y="706"/>
                    <a:pt x="91" y="668"/>
                    <a:pt x="1" y="591"/>
                  </a:cubicBezTo>
                  <a:lnTo>
                    <a:pt x="1" y="591"/>
                  </a:lnTo>
                  <a:cubicBezTo>
                    <a:pt x="34" y="952"/>
                    <a:pt x="66" y="1018"/>
                    <a:pt x="1771" y="1739"/>
                  </a:cubicBezTo>
                  <a:cubicBezTo>
                    <a:pt x="3082" y="2296"/>
                    <a:pt x="3525" y="4247"/>
                    <a:pt x="3656" y="5132"/>
                  </a:cubicBezTo>
                  <a:cubicBezTo>
                    <a:pt x="3787" y="4263"/>
                    <a:pt x="4246" y="2296"/>
                    <a:pt x="5541" y="1739"/>
                  </a:cubicBezTo>
                  <a:cubicBezTo>
                    <a:pt x="7262" y="1018"/>
                    <a:pt x="7278" y="952"/>
                    <a:pt x="7311" y="591"/>
                  </a:cubicBezTo>
                  <a:lnTo>
                    <a:pt x="7311" y="591"/>
                  </a:lnTo>
                  <a:cubicBezTo>
                    <a:pt x="7221" y="668"/>
                    <a:pt x="7110" y="706"/>
                    <a:pt x="7000" y="706"/>
                  </a:cubicBezTo>
                  <a:cubicBezTo>
                    <a:pt x="6850" y="706"/>
                    <a:pt x="6701" y="635"/>
                    <a:pt x="6606" y="493"/>
                  </a:cubicBezTo>
                  <a:cubicBezTo>
                    <a:pt x="6344" y="172"/>
                    <a:pt x="5959" y="1"/>
                    <a:pt x="5570" y="1"/>
                  </a:cubicBezTo>
                  <a:cubicBezTo>
                    <a:pt x="5304" y="1"/>
                    <a:pt x="5036" y="81"/>
                    <a:pt x="4803" y="247"/>
                  </a:cubicBezTo>
                  <a:cubicBezTo>
                    <a:pt x="4230" y="657"/>
                    <a:pt x="3853" y="1476"/>
                    <a:pt x="3656" y="2657"/>
                  </a:cubicBezTo>
                  <a:cubicBezTo>
                    <a:pt x="3459" y="1460"/>
                    <a:pt x="3082" y="641"/>
                    <a:pt x="2509" y="247"/>
                  </a:cubicBezTo>
                  <a:cubicBezTo>
                    <a:pt x="2276" y="81"/>
                    <a:pt x="2008" y="1"/>
                    <a:pt x="174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20"/>
            <p:cNvSpPr/>
            <p:nvPr/>
          </p:nvSpPr>
          <p:spPr>
            <a:xfrm>
              <a:off x="6624013" y="4628119"/>
              <a:ext cx="87240" cy="145008"/>
            </a:xfrm>
            <a:custGeom>
              <a:rect b="b" l="l" r="r" t="t"/>
              <a:pathLst>
                <a:path extrusionOk="0" h="4443" w="2673">
                  <a:moveTo>
                    <a:pt x="1328" y="0"/>
                  </a:moveTo>
                  <a:cubicBezTo>
                    <a:pt x="1246" y="164"/>
                    <a:pt x="1131" y="312"/>
                    <a:pt x="1017" y="426"/>
                  </a:cubicBezTo>
                  <a:cubicBezTo>
                    <a:pt x="558" y="853"/>
                    <a:pt x="0" y="1721"/>
                    <a:pt x="722" y="2918"/>
                  </a:cubicBezTo>
                  <a:cubicBezTo>
                    <a:pt x="1010" y="3367"/>
                    <a:pt x="1205" y="3878"/>
                    <a:pt x="1336" y="4407"/>
                  </a:cubicBezTo>
                  <a:lnTo>
                    <a:pt x="1336" y="4407"/>
                  </a:lnTo>
                  <a:cubicBezTo>
                    <a:pt x="1452" y="3878"/>
                    <a:pt x="1662" y="3367"/>
                    <a:pt x="1951" y="2918"/>
                  </a:cubicBezTo>
                  <a:cubicBezTo>
                    <a:pt x="2672" y="1721"/>
                    <a:pt x="2115" y="869"/>
                    <a:pt x="1656" y="426"/>
                  </a:cubicBezTo>
                  <a:cubicBezTo>
                    <a:pt x="1525" y="312"/>
                    <a:pt x="1426" y="164"/>
                    <a:pt x="1328" y="0"/>
                  </a:cubicBezTo>
                  <a:close/>
                  <a:moveTo>
                    <a:pt x="1336" y="4407"/>
                  </a:moveTo>
                  <a:cubicBezTo>
                    <a:pt x="1333" y="4419"/>
                    <a:pt x="1330" y="4430"/>
                    <a:pt x="1328" y="4442"/>
                  </a:cubicBezTo>
                  <a:lnTo>
                    <a:pt x="1344" y="4442"/>
                  </a:lnTo>
                  <a:cubicBezTo>
                    <a:pt x="1342" y="4430"/>
                    <a:pt x="1339" y="4419"/>
                    <a:pt x="1336" y="4407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20"/>
            <p:cNvSpPr/>
            <p:nvPr/>
          </p:nvSpPr>
          <p:spPr>
            <a:xfrm>
              <a:off x="6567289" y="4491433"/>
              <a:ext cx="200133" cy="219096"/>
            </a:xfrm>
            <a:custGeom>
              <a:rect b="b" l="l" r="r" t="t"/>
              <a:pathLst>
                <a:path extrusionOk="0" h="6713" w="6132">
                  <a:moveTo>
                    <a:pt x="1617" y="0"/>
                  </a:moveTo>
                  <a:cubicBezTo>
                    <a:pt x="1216" y="0"/>
                    <a:pt x="823" y="159"/>
                    <a:pt x="591" y="451"/>
                  </a:cubicBezTo>
                  <a:cubicBezTo>
                    <a:pt x="1" y="1107"/>
                    <a:pt x="493" y="2074"/>
                    <a:pt x="1132" y="2106"/>
                  </a:cubicBezTo>
                  <a:cubicBezTo>
                    <a:pt x="1151" y="2107"/>
                    <a:pt x="1170" y="2108"/>
                    <a:pt x="1188" y="2108"/>
                  </a:cubicBezTo>
                  <a:cubicBezTo>
                    <a:pt x="1801" y="2108"/>
                    <a:pt x="2013" y="1589"/>
                    <a:pt x="1886" y="1287"/>
                  </a:cubicBezTo>
                  <a:cubicBezTo>
                    <a:pt x="1830" y="1118"/>
                    <a:pt x="1677" y="998"/>
                    <a:pt x="1511" y="998"/>
                  </a:cubicBezTo>
                  <a:cubicBezTo>
                    <a:pt x="1483" y="998"/>
                    <a:pt x="1455" y="1001"/>
                    <a:pt x="1427" y="1008"/>
                  </a:cubicBezTo>
                  <a:cubicBezTo>
                    <a:pt x="1263" y="1025"/>
                    <a:pt x="1165" y="1156"/>
                    <a:pt x="1181" y="1320"/>
                  </a:cubicBezTo>
                  <a:cubicBezTo>
                    <a:pt x="1171" y="1475"/>
                    <a:pt x="1292" y="1572"/>
                    <a:pt x="1415" y="1572"/>
                  </a:cubicBezTo>
                  <a:cubicBezTo>
                    <a:pt x="1487" y="1572"/>
                    <a:pt x="1559" y="1539"/>
                    <a:pt x="1607" y="1467"/>
                  </a:cubicBezTo>
                  <a:cubicBezTo>
                    <a:pt x="1649" y="1401"/>
                    <a:pt x="1695" y="1375"/>
                    <a:pt x="1735" y="1375"/>
                  </a:cubicBezTo>
                  <a:cubicBezTo>
                    <a:pt x="1806" y="1375"/>
                    <a:pt x="1857" y="1455"/>
                    <a:pt x="1837" y="1549"/>
                  </a:cubicBezTo>
                  <a:cubicBezTo>
                    <a:pt x="1747" y="1793"/>
                    <a:pt x="1526" y="1946"/>
                    <a:pt x="1285" y="1946"/>
                  </a:cubicBezTo>
                  <a:cubicBezTo>
                    <a:pt x="1219" y="1946"/>
                    <a:pt x="1150" y="1935"/>
                    <a:pt x="1083" y="1910"/>
                  </a:cubicBezTo>
                  <a:cubicBezTo>
                    <a:pt x="673" y="1779"/>
                    <a:pt x="460" y="1057"/>
                    <a:pt x="1017" y="648"/>
                  </a:cubicBezTo>
                  <a:cubicBezTo>
                    <a:pt x="1140" y="561"/>
                    <a:pt x="1319" y="515"/>
                    <a:pt x="1519" y="515"/>
                  </a:cubicBezTo>
                  <a:cubicBezTo>
                    <a:pt x="2118" y="515"/>
                    <a:pt x="2906" y="927"/>
                    <a:pt x="2968" y="1910"/>
                  </a:cubicBezTo>
                  <a:cubicBezTo>
                    <a:pt x="2968" y="3074"/>
                    <a:pt x="2033" y="4123"/>
                    <a:pt x="1771" y="4893"/>
                  </a:cubicBezTo>
                  <a:cubicBezTo>
                    <a:pt x="1427" y="5975"/>
                    <a:pt x="1869" y="6647"/>
                    <a:pt x="1902" y="6712"/>
                  </a:cubicBezTo>
                  <a:cubicBezTo>
                    <a:pt x="1624" y="6155"/>
                    <a:pt x="1607" y="5499"/>
                    <a:pt x="1853" y="4926"/>
                  </a:cubicBezTo>
                  <a:cubicBezTo>
                    <a:pt x="2066" y="4401"/>
                    <a:pt x="2492" y="3844"/>
                    <a:pt x="2804" y="3139"/>
                  </a:cubicBezTo>
                  <a:cubicBezTo>
                    <a:pt x="2918" y="2926"/>
                    <a:pt x="3017" y="2680"/>
                    <a:pt x="3066" y="2434"/>
                  </a:cubicBezTo>
                  <a:cubicBezTo>
                    <a:pt x="3115" y="2680"/>
                    <a:pt x="3214" y="2926"/>
                    <a:pt x="3312" y="3139"/>
                  </a:cubicBezTo>
                  <a:cubicBezTo>
                    <a:pt x="3640" y="3844"/>
                    <a:pt x="4066" y="4401"/>
                    <a:pt x="4279" y="4926"/>
                  </a:cubicBezTo>
                  <a:cubicBezTo>
                    <a:pt x="4525" y="5499"/>
                    <a:pt x="4508" y="6155"/>
                    <a:pt x="4230" y="6712"/>
                  </a:cubicBezTo>
                  <a:cubicBezTo>
                    <a:pt x="4263" y="6647"/>
                    <a:pt x="4705" y="5975"/>
                    <a:pt x="4361" y="4893"/>
                  </a:cubicBezTo>
                  <a:cubicBezTo>
                    <a:pt x="4099" y="4123"/>
                    <a:pt x="3181" y="3074"/>
                    <a:pt x="3164" y="1910"/>
                  </a:cubicBezTo>
                  <a:cubicBezTo>
                    <a:pt x="3226" y="927"/>
                    <a:pt x="4014" y="515"/>
                    <a:pt x="4613" y="515"/>
                  </a:cubicBezTo>
                  <a:cubicBezTo>
                    <a:pt x="4813" y="515"/>
                    <a:pt x="4992" y="561"/>
                    <a:pt x="5115" y="648"/>
                  </a:cubicBezTo>
                  <a:cubicBezTo>
                    <a:pt x="5672" y="1057"/>
                    <a:pt x="5459" y="1779"/>
                    <a:pt x="5049" y="1910"/>
                  </a:cubicBezTo>
                  <a:cubicBezTo>
                    <a:pt x="4982" y="1935"/>
                    <a:pt x="4913" y="1946"/>
                    <a:pt x="4847" y="1946"/>
                  </a:cubicBezTo>
                  <a:cubicBezTo>
                    <a:pt x="4606" y="1946"/>
                    <a:pt x="4385" y="1793"/>
                    <a:pt x="4295" y="1549"/>
                  </a:cubicBezTo>
                  <a:cubicBezTo>
                    <a:pt x="4275" y="1455"/>
                    <a:pt x="4326" y="1375"/>
                    <a:pt x="4397" y="1375"/>
                  </a:cubicBezTo>
                  <a:cubicBezTo>
                    <a:pt x="4437" y="1375"/>
                    <a:pt x="4483" y="1401"/>
                    <a:pt x="4525" y="1467"/>
                  </a:cubicBezTo>
                  <a:cubicBezTo>
                    <a:pt x="4573" y="1539"/>
                    <a:pt x="4645" y="1572"/>
                    <a:pt x="4717" y="1572"/>
                  </a:cubicBezTo>
                  <a:cubicBezTo>
                    <a:pt x="4840" y="1572"/>
                    <a:pt x="4961" y="1475"/>
                    <a:pt x="4951" y="1320"/>
                  </a:cubicBezTo>
                  <a:cubicBezTo>
                    <a:pt x="4967" y="1156"/>
                    <a:pt x="4869" y="1025"/>
                    <a:pt x="4705" y="1008"/>
                  </a:cubicBezTo>
                  <a:cubicBezTo>
                    <a:pt x="4677" y="1001"/>
                    <a:pt x="4649" y="998"/>
                    <a:pt x="4621" y="998"/>
                  </a:cubicBezTo>
                  <a:cubicBezTo>
                    <a:pt x="4455" y="998"/>
                    <a:pt x="4302" y="1118"/>
                    <a:pt x="4246" y="1287"/>
                  </a:cubicBezTo>
                  <a:cubicBezTo>
                    <a:pt x="4117" y="1594"/>
                    <a:pt x="4353" y="2107"/>
                    <a:pt x="4971" y="2107"/>
                  </a:cubicBezTo>
                  <a:cubicBezTo>
                    <a:pt x="4981" y="2107"/>
                    <a:pt x="4990" y="2107"/>
                    <a:pt x="5000" y="2106"/>
                  </a:cubicBezTo>
                  <a:cubicBezTo>
                    <a:pt x="5623" y="2074"/>
                    <a:pt x="6131" y="1107"/>
                    <a:pt x="5541" y="451"/>
                  </a:cubicBezTo>
                  <a:cubicBezTo>
                    <a:pt x="5309" y="159"/>
                    <a:pt x="4916" y="0"/>
                    <a:pt x="4515" y="0"/>
                  </a:cubicBezTo>
                  <a:cubicBezTo>
                    <a:pt x="4039" y="0"/>
                    <a:pt x="3552" y="224"/>
                    <a:pt x="3312" y="713"/>
                  </a:cubicBezTo>
                  <a:cubicBezTo>
                    <a:pt x="3197" y="877"/>
                    <a:pt x="3115" y="1074"/>
                    <a:pt x="3066" y="1271"/>
                  </a:cubicBezTo>
                  <a:cubicBezTo>
                    <a:pt x="3017" y="1074"/>
                    <a:pt x="2935" y="877"/>
                    <a:pt x="2820" y="713"/>
                  </a:cubicBezTo>
                  <a:cubicBezTo>
                    <a:pt x="2580" y="224"/>
                    <a:pt x="2093" y="0"/>
                    <a:pt x="161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20"/>
            <p:cNvSpPr/>
            <p:nvPr/>
          </p:nvSpPr>
          <p:spPr>
            <a:xfrm>
              <a:off x="9191344" y="4711018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1525" y="1"/>
                  </a:moveTo>
                  <a:cubicBezTo>
                    <a:pt x="1525" y="1"/>
                    <a:pt x="1377" y="66"/>
                    <a:pt x="1361" y="165"/>
                  </a:cubicBezTo>
                  <a:cubicBezTo>
                    <a:pt x="1346" y="241"/>
                    <a:pt x="1246" y="330"/>
                    <a:pt x="1076" y="330"/>
                  </a:cubicBezTo>
                  <a:cubicBezTo>
                    <a:pt x="1062" y="330"/>
                    <a:pt x="1048" y="330"/>
                    <a:pt x="1033" y="329"/>
                  </a:cubicBezTo>
                  <a:cubicBezTo>
                    <a:pt x="836" y="329"/>
                    <a:pt x="0" y="394"/>
                    <a:pt x="66" y="2410"/>
                  </a:cubicBezTo>
                  <a:cubicBezTo>
                    <a:pt x="66" y="2410"/>
                    <a:pt x="131" y="1673"/>
                    <a:pt x="771" y="1394"/>
                  </a:cubicBezTo>
                  <a:cubicBezTo>
                    <a:pt x="1394" y="1115"/>
                    <a:pt x="1721" y="853"/>
                    <a:pt x="1607" y="476"/>
                  </a:cubicBezTo>
                  <a:cubicBezTo>
                    <a:pt x="1492" y="83"/>
                    <a:pt x="1525" y="1"/>
                    <a:pt x="1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20"/>
            <p:cNvSpPr/>
            <p:nvPr/>
          </p:nvSpPr>
          <p:spPr>
            <a:xfrm>
              <a:off x="8893364" y="4804623"/>
              <a:ext cx="296414" cy="206106"/>
            </a:xfrm>
            <a:custGeom>
              <a:rect b="b" l="l" r="r" t="t"/>
              <a:pathLst>
                <a:path extrusionOk="0" h="6315" w="9082">
                  <a:moveTo>
                    <a:pt x="2004" y="1"/>
                  </a:moveTo>
                  <a:cubicBezTo>
                    <a:pt x="1086" y="1"/>
                    <a:pt x="66" y="649"/>
                    <a:pt x="33" y="1853"/>
                  </a:cubicBezTo>
                  <a:cubicBezTo>
                    <a:pt x="0" y="2722"/>
                    <a:pt x="459" y="3525"/>
                    <a:pt x="1230" y="3935"/>
                  </a:cubicBezTo>
                  <a:cubicBezTo>
                    <a:pt x="1723" y="4192"/>
                    <a:pt x="2282" y="4295"/>
                    <a:pt x="2852" y="4295"/>
                  </a:cubicBezTo>
                  <a:cubicBezTo>
                    <a:pt x="3190" y="4295"/>
                    <a:pt x="3533" y="4259"/>
                    <a:pt x="3869" y="4197"/>
                  </a:cubicBezTo>
                  <a:cubicBezTo>
                    <a:pt x="4754" y="3952"/>
                    <a:pt x="5573" y="3624"/>
                    <a:pt x="6377" y="3427"/>
                  </a:cubicBezTo>
                  <a:cubicBezTo>
                    <a:pt x="6582" y="3374"/>
                    <a:pt x="6791" y="3347"/>
                    <a:pt x="6996" y="3347"/>
                  </a:cubicBezTo>
                  <a:cubicBezTo>
                    <a:pt x="7607" y="3347"/>
                    <a:pt x="8180" y="3584"/>
                    <a:pt x="8524" y="4050"/>
                  </a:cubicBezTo>
                  <a:cubicBezTo>
                    <a:pt x="8966" y="4624"/>
                    <a:pt x="8999" y="5574"/>
                    <a:pt x="8458" y="5968"/>
                  </a:cubicBezTo>
                  <a:cubicBezTo>
                    <a:pt x="8244" y="6130"/>
                    <a:pt x="7987" y="6205"/>
                    <a:pt x="7738" y="6205"/>
                  </a:cubicBezTo>
                  <a:cubicBezTo>
                    <a:pt x="7357" y="6205"/>
                    <a:pt x="6994" y="6029"/>
                    <a:pt x="6835" y="5722"/>
                  </a:cubicBezTo>
                  <a:cubicBezTo>
                    <a:pt x="6524" y="5230"/>
                    <a:pt x="6770" y="4574"/>
                    <a:pt x="7229" y="4443"/>
                  </a:cubicBezTo>
                  <a:cubicBezTo>
                    <a:pt x="7321" y="4407"/>
                    <a:pt x="7416" y="4389"/>
                    <a:pt x="7510" y="4389"/>
                  </a:cubicBezTo>
                  <a:cubicBezTo>
                    <a:pt x="7753" y="4389"/>
                    <a:pt x="7989" y="4505"/>
                    <a:pt x="8130" y="4706"/>
                  </a:cubicBezTo>
                  <a:cubicBezTo>
                    <a:pt x="8229" y="4886"/>
                    <a:pt x="8245" y="5099"/>
                    <a:pt x="8180" y="5279"/>
                  </a:cubicBezTo>
                  <a:cubicBezTo>
                    <a:pt x="8166" y="5319"/>
                    <a:pt x="8110" y="5391"/>
                    <a:pt x="8054" y="5391"/>
                  </a:cubicBezTo>
                  <a:cubicBezTo>
                    <a:pt x="8041" y="5391"/>
                    <a:pt x="8028" y="5387"/>
                    <a:pt x="8016" y="5378"/>
                  </a:cubicBezTo>
                  <a:cubicBezTo>
                    <a:pt x="7966" y="5328"/>
                    <a:pt x="8016" y="4968"/>
                    <a:pt x="7655" y="4919"/>
                  </a:cubicBezTo>
                  <a:cubicBezTo>
                    <a:pt x="7640" y="4917"/>
                    <a:pt x="7626" y="4916"/>
                    <a:pt x="7612" y="4916"/>
                  </a:cubicBezTo>
                  <a:cubicBezTo>
                    <a:pt x="7269" y="4916"/>
                    <a:pt x="7161" y="5482"/>
                    <a:pt x="7508" y="5623"/>
                  </a:cubicBezTo>
                  <a:cubicBezTo>
                    <a:pt x="7581" y="5656"/>
                    <a:pt x="7656" y="5671"/>
                    <a:pt x="7729" y="5671"/>
                  </a:cubicBezTo>
                  <a:cubicBezTo>
                    <a:pt x="7951" y="5671"/>
                    <a:pt x="8155" y="5530"/>
                    <a:pt x="8229" y="5296"/>
                  </a:cubicBezTo>
                  <a:lnTo>
                    <a:pt x="8229" y="5279"/>
                  </a:lnTo>
                  <a:cubicBezTo>
                    <a:pt x="8229" y="5263"/>
                    <a:pt x="8229" y="5246"/>
                    <a:pt x="8245" y="5230"/>
                  </a:cubicBezTo>
                  <a:lnTo>
                    <a:pt x="8245" y="5214"/>
                  </a:lnTo>
                  <a:cubicBezTo>
                    <a:pt x="8262" y="5099"/>
                    <a:pt x="8262" y="4968"/>
                    <a:pt x="8229" y="4837"/>
                  </a:cubicBezTo>
                  <a:cubicBezTo>
                    <a:pt x="8104" y="4525"/>
                    <a:pt x="7808" y="4336"/>
                    <a:pt x="7494" y="4336"/>
                  </a:cubicBezTo>
                  <a:cubicBezTo>
                    <a:pt x="7395" y="4336"/>
                    <a:pt x="7294" y="4355"/>
                    <a:pt x="7196" y="4394"/>
                  </a:cubicBezTo>
                  <a:cubicBezTo>
                    <a:pt x="6704" y="4509"/>
                    <a:pt x="6409" y="5214"/>
                    <a:pt x="6754" y="5771"/>
                  </a:cubicBezTo>
                  <a:cubicBezTo>
                    <a:pt x="6925" y="6114"/>
                    <a:pt x="7333" y="6314"/>
                    <a:pt x="7754" y="6314"/>
                  </a:cubicBezTo>
                  <a:cubicBezTo>
                    <a:pt x="8018" y="6314"/>
                    <a:pt x="8287" y="6236"/>
                    <a:pt x="8507" y="6066"/>
                  </a:cubicBezTo>
                  <a:cubicBezTo>
                    <a:pt x="8966" y="5738"/>
                    <a:pt x="9081" y="5132"/>
                    <a:pt x="8934" y="4591"/>
                  </a:cubicBezTo>
                  <a:cubicBezTo>
                    <a:pt x="8835" y="4050"/>
                    <a:pt x="8475" y="3165"/>
                    <a:pt x="7212" y="2886"/>
                  </a:cubicBezTo>
                  <a:cubicBezTo>
                    <a:pt x="7067" y="2854"/>
                    <a:pt x="6919" y="2839"/>
                    <a:pt x="6768" y="2839"/>
                  </a:cubicBezTo>
                  <a:cubicBezTo>
                    <a:pt x="5438" y="2839"/>
                    <a:pt x="3897" y="3977"/>
                    <a:pt x="2312" y="3977"/>
                  </a:cubicBezTo>
                  <a:cubicBezTo>
                    <a:pt x="2088" y="3977"/>
                    <a:pt x="1864" y="3954"/>
                    <a:pt x="1639" y="3902"/>
                  </a:cubicBezTo>
                  <a:cubicBezTo>
                    <a:pt x="1557" y="3870"/>
                    <a:pt x="1476" y="3853"/>
                    <a:pt x="1377" y="3820"/>
                  </a:cubicBezTo>
                  <a:lnTo>
                    <a:pt x="1312" y="3788"/>
                  </a:lnTo>
                  <a:cubicBezTo>
                    <a:pt x="607" y="3411"/>
                    <a:pt x="164" y="2657"/>
                    <a:pt x="181" y="1853"/>
                  </a:cubicBezTo>
                  <a:cubicBezTo>
                    <a:pt x="203" y="735"/>
                    <a:pt x="1174" y="111"/>
                    <a:pt x="2045" y="111"/>
                  </a:cubicBezTo>
                  <a:cubicBezTo>
                    <a:pt x="2464" y="111"/>
                    <a:pt x="2859" y="255"/>
                    <a:pt x="3115" y="559"/>
                  </a:cubicBezTo>
                  <a:cubicBezTo>
                    <a:pt x="3574" y="1018"/>
                    <a:pt x="3524" y="1772"/>
                    <a:pt x="3016" y="2181"/>
                  </a:cubicBezTo>
                  <a:cubicBezTo>
                    <a:pt x="2951" y="2230"/>
                    <a:pt x="2852" y="2280"/>
                    <a:pt x="2770" y="2296"/>
                  </a:cubicBezTo>
                  <a:cubicBezTo>
                    <a:pt x="2706" y="2313"/>
                    <a:pt x="2640" y="2321"/>
                    <a:pt x="2575" y="2321"/>
                  </a:cubicBezTo>
                  <a:cubicBezTo>
                    <a:pt x="2391" y="2321"/>
                    <a:pt x="2211" y="2257"/>
                    <a:pt x="2066" y="2149"/>
                  </a:cubicBezTo>
                  <a:cubicBezTo>
                    <a:pt x="1951" y="2067"/>
                    <a:pt x="1885" y="1919"/>
                    <a:pt x="1934" y="1772"/>
                  </a:cubicBezTo>
                  <a:lnTo>
                    <a:pt x="1934" y="1772"/>
                  </a:lnTo>
                  <a:cubicBezTo>
                    <a:pt x="2010" y="1847"/>
                    <a:pt x="2106" y="1887"/>
                    <a:pt x="2206" y="1887"/>
                  </a:cubicBezTo>
                  <a:cubicBezTo>
                    <a:pt x="2257" y="1887"/>
                    <a:pt x="2310" y="1876"/>
                    <a:pt x="2361" y="1853"/>
                  </a:cubicBezTo>
                  <a:cubicBezTo>
                    <a:pt x="2607" y="1722"/>
                    <a:pt x="2541" y="1313"/>
                    <a:pt x="2213" y="1231"/>
                  </a:cubicBezTo>
                  <a:cubicBezTo>
                    <a:pt x="2182" y="1221"/>
                    <a:pt x="2150" y="1216"/>
                    <a:pt x="2119" y="1216"/>
                  </a:cubicBezTo>
                  <a:cubicBezTo>
                    <a:pt x="1781" y="1216"/>
                    <a:pt x="1511" y="1759"/>
                    <a:pt x="1902" y="2165"/>
                  </a:cubicBezTo>
                  <a:cubicBezTo>
                    <a:pt x="2066" y="2317"/>
                    <a:pt x="2280" y="2400"/>
                    <a:pt x="2504" y="2400"/>
                  </a:cubicBezTo>
                  <a:cubicBezTo>
                    <a:pt x="2570" y="2400"/>
                    <a:pt x="2638" y="2393"/>
                    <a:pt x="2705" y="2378"/>
                  </a:cubicBezTo>
                  <a:cubicBezTo>
                    <a:pt x="2738" y="2362"/>
                    <a:pt x="2754" y="2362"/>
                    <a:pt x="2787" y="2345"/>
                  </a:cubicBezTo>
                  <a:lnTo>
                    <a:pt x="2869" y="2329"/>
                  </a:lnTo>
                  <a:lnTo>
                    <a:pt x="2902" y="2312"/>
                  </a:lnTo>
                  <a:cubicBezTo>
                    <a:pt x="3049" y="2247"/>
                    <a:pt x="3180" y="2132"/>
                    <a:pt x="3262" y="2001"/>
                  </a:cubicBezTo>
                  <a:cubicBezTo>
                    <a:pt x="3590" y="1542"/>
                    <a:pt x="3557" y="903"/>
                    <a:pt x="3164" y="493"/>
                  </a:cubicBezTo>
                  <a:cubicBezTo>
                    <a:pt x="2892" y="161"/>
                    <a:pt x="2460" y="1"/>
                    <a:pt x="20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20"/>
            <p:cNvSpPr/>
            <p:nvPr/>
          </p:nvSpPr>
          <p:spPr>
            <a:xfrm>
              <a:off x="8943658" y="4921693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18" y="1"/>
                  </a:moveTo>
                  <a:cubicBezTo>
                    <a:pt x="5267" y="1"/>
                    <a:pt x="4968" y="45"/>
                    <a:pt x="4622" y="168"/>
                  </a:cubicBezTo>
                  <a:cubicBezTo>
                    <a:pt x="3778" y="468"/>
                    <a:pt x="2592" y="1030"/>
                    <a:pt x="1425" y="1030"/>
                  </a:cubicBezTo>
                  <a:cubicBezTo>
                    <a:pt x="938" y="1030"/>
                    <a:pt x="454" y="932"/>
                    <a:pt x="0" y="676"/>
                  </a:cubicBezTo>
                  <a:lnTo>
                    <a:pt x="0" y="676"/>
                  </a:lnTo>
                  <a:cubicBezTo>
                    <a:pt x="0" y="676"/>
                    <a:pt x="582" y="1334"/>
                    <a:pt x="1360" y="1334"/>
                  </a:cubicBezTo>
                  <a:cubicBezTo>
                    <a:pt x="1387" y="1334"/>
                    <a:pt x="1415" y="1333"/>
                    <a:pt x="1443" y="1332"/>
                  </a:cubicBezTo>
                  <a:cubicBezTo>
                    <a:pt x="1955" y="1295"/>
                    <a:pt x="2186" y="1159"/>
                    <a:pt x="2324" y="1159"/>
                  </a:cubicBezTo>
                  <a:cubicBezTo>
                    <a:pt x="2372" y="1159"/>
                    <a:pt x="2409" y="1175"/>
                    <a:pt x="2442" y="1217"/>
                  </a:cubicBezTo>
                  <a:cubicBezTo>
                    <a:pt x="2503" y="1315"/>
                    <a:pt x="2410" y="1367"/>
                    <a:pt x="2270" y="1367"/>
                  </a:cubicBezTo>
                  <a:cubicBezTo>
                    <a:pt x="2222" y="1367"/>
                    <a:pt x="2169" y="1361"/>
                    <a:pt x="2115" y="1348"/>
                  </a:cubicBezTo>
                  <a:cubicBezTo>
                    <a:pt x="2067" y="1332"/>
                    <a:pt x="2018" y="1325"/>
                    <a:pt x="1970" y="1325"/>
                  </a:cubicBezTo>
                  <a:cubicBezTo>
                    <a:pt x="1867" y="1325"/>
                    <a:pt x="1766" y="1358"/>
                    <a:pt x="1688" y="1414"/>
                  </a:cubicBezTo>
                  <a:cubicBezTo>
                    <a:pt x="1511" y="1575"/>
                    <a:pt x="1715" y="2102"/>
                    <a:pt x="1361" y="2102"/>
                  </a:cubicBezTo>
                  <a:cubicBezTo>
                    <a:pt x="1355" y="2102"/>
                    <a:pt x="1350" y="2102"/>
                    <a:pt x="1344" y="2102"/>
                  </a:cubicBezTo>
                  <a:lnTo>
                    <a:pt x="1344" y="2102"/>
                  </a:lnTo>
                  <a:cubicBezTo>
                    <a:pt x="1344" y="2102"/>
                    <a:pt x="1630" y="2462"/>
                    <a:pt x="2056" y="2462"/>
                  </a:cubicBezTo>
                  <a:cubicBezTo>
                    <a:pt x="2199" y="2462"/>
                    <a:pt x="2356" y="2422"/>
                    <a:pt x="2524" y="2315"/>
                  </a:cubicBezTo>
                  <a:cubicBezTo>
                    <a:pt x="3196" y="1873"/>
                    <a:pt x="2819" y="1381"/>
                    <a:pt x="3082" y="1250"/>
                  </a:cubicBezTo>
                  <a:cubicBezTo>
                    <a:pt x="3125" y="1227"/>
                    <a:pt x="3167" y="1216"/>
                    <a:pt x="3206" y="1216"/>
                  </a:cubicBezTo>
                  <a:cubicBezTo>
                    <a:pt x="3389" y="1216"/>
                    <a:pt x="3500" y="1446"/>
                    <a:pt x="3311" y="1676"/>
                  </a:cubicBezTo>
                  <a:cubicBezTo>
                    <a:pt x="3082" y="1938"/>
                    <a:pt x="2229" y="2889"/>
                    <a:pt x="3573" y="3708"/>
                  </a:cubicBezTo>
                  <a:cubicBezTo>
                    <a:pt x="3573" y="3708"/>
                    <a:pt x="3377" y="3249"/>
                    <a:pt x="3737" y="3086"/>
                  </a:cubicBezTo>
                  <a:cubicBezTo>
                    <a:pt x="4098" y="2922"/>
                    <a:pt x="4819" y="2709"/>
                    <a:pt x="4721" y="2200"/>
                  </a:cubicBezTo>
                  <a:cubicBezTo>
                    <a:pt x="4622" y="1709"/>
                    <a:pt x="4245" y="955"/>
                    <a:pt x="4852" y="512"/>
                  </a:cubicBezTo>
                  <a:cubicBezTo>
                    <a:pt x="5204" y="248"/>
                    <a:pt x="5509" y="147"/>
                    <a:pt x="5817" y="147"/>
                  </a:cubicBezTo>
                  <a:cubicBezTo>
                    <a:pt x="6025" y="147"/>
                    <a:pt x="6233" y="193"/>
                    <a:pt x="6458" y="266"/>
                  </a:cubicBezTo>
                  <a:cubicBezTo>
                    <a:pt x="6458" y="266"/>
                    <a:pt x="6135" y="1"/>
                    <a:pt x="55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20"/>
            <p:cNvSpPr/>
            <p:nvPr/>
          </p:nvSpPr>
          <p:spPr>
            <a:xfrm>
              <a:off x="8982693" y="4801718"/>
              <a:ext cx="117723" cy="82671"/>
            </a:xfrm>
            <a:custGeom>
              <a:rect b="b" l="l" r="r" t="t"/>
              <a:pathLst>
                <a:path extrusionOk="0" h="2533" w="3607">
                  <a:moveTo>
                    <a:pt x="1087" y="0"/>
                  </a:moveTo>
                  <a:cubicBezTo>
                    <a:pt x="496" y="0"/>
                    <a:pt x="1" y="123"/>
                    <a:pt x="1" y="123"/>
                  </a:cubicBezTo>
                  <a:cubicBezTo>
                    <a:pt x="1" y="123"/>
                    <a:pt x="951" y="205"/>
                    <a:pt x="1197" y="549"/>
                  </a:cubicBezTo>
                  <a:cubicBezTo>
                    <a:pt x="1361" y="746"/>
                    <a:pt x="1427" y="1025"/>
                    <a:pt x="1345" y="1270"/>
                  </a:cubicBezTo>
                  <a:cubicBezTo>
                    <a:pt x="1296" y="1500"/>
                    <a:pt x="1181" y="2156"/>
                    <a:pt x="2213" y="2156"/>
                  </a:cubicBezTo>
                  <a:cubicBezTo>
                    <a:pt x="3246" y="2172"/>
                    <a:pt x="3082" y="2533"/>
                    <a:pt x="3082" y="2533"/>
                  </a:cubicBezTo>
                  <a:cubicBezTo>
                    <a:pt x="3082" y="2533"/>
                    <a:pt x="3607" y="1762"/>
                    <a:pt x="2738" y="615"/>
                  </a:cubicBezTo>
                  <a:cubicBezTo>
                    <a:pt x="2361" y="123"/>
                    <a:pt x="1677" y="0"/>
                    <a:pt x="108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20"/>
            <p:cNvSpPr/>
            <p:nvPr/>
          </p:nvSpPr>
          <p:spPr>
            <a:xfrm>
              <a:off x="8936707" y="4714772"/>
              <a:ext cx="73826" cy="87240"/>
            </a:xfrm>
            <a:custGeom>
              <a:rect b="b" l="l" r="r" t="t"/>
              <a:pathLst>
                <a:path extrusionOk="0" h="2673" w="2262">
                  <a:moveTo>
                    <a:pt x="1115" y="1"/>
                  </a:moveTo>
                  <a:lnTo>
                    <a:pt x="1115" y="1"/>
                  </a:lnTo>
                  <a:cubicBezTo>
                    <a:pt x="820" y="164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74" y="2410"/>
                    <a:pt x="1754" y="2672"/>
                    <a:pt x="2000" y="2017"/>
                  </a:cubicBezTo>
                  <a:cubicBezTo>
                    <a:pt x="2262" y="1345"/>
                    <a:pt x="1623" y="918"/>
                    <a:pt x="1262" y="722"/>
                  </a:cubicBezTo>
                  <a:cubicBezTo>
                    <a:pt x="902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20"/>
            <p:cNvSpPr/>
            <p:nvPr/>
          </p:nvSpPr>
          <p:spPr>
            <a:xfrm>
              <a:off x="8825968" y="4752762"/>
              <a:ext cx="104342" cy="140178"/>
            </a:xfrm>
            <a:custGeom>
              <a:rect b="b" l="l" r="r" t="t"/>
              <a:pathLst>
                <a:path extrusionOk="0" h="4295" w="3197">
                  <a:moveTo>
                    <a:pt x="2803" y="0"/>
                  </a:moveTo>
                  <a:lnTo>
                    <a:pt x="2803" y="0"/>
                  </a:lnTo>
                  <a:cubicBezTo>
                    <a:pt x="2725" y="78"/>
                    <a:pt x="2606" y="125"/>
                    <a:pt x="2487" y="125"/>
                  </a:cubicBezTo>
                  <a:cubicBezTo>
                    <a:pt x="2455" y="125"/>
                    <a:pt x="2424" y="122"/>
                    <a:pt x="2393" y="115"/>
                  </a:cubicBezTo>
                  <a:cubicBezTo>
                    <a:pt x="2339" y="104"/>
                    <a:pt x="2262" y="96"/>
                    <a:pt x="2173" y="96"/>
                  </a:cubicBezTo>
                  <a:cubicBezTo>
                    <a:pt x="1856" y="96"/>
                    <a:pt x="1383" y="203"/>
                    <a:pt x="1229" y="689"/>
                  </a:cubicBezTo>
                  <a:cubicBezTo>
                    <a:pt x="1049" y="1295"/>
                    <a:pt x="1197" y="1689"/>
                    <a:pt x="1410" y="1885"/>
                  </a:cubicBezTo>
                  <a:cubicBezTo>
                    <a:pt x="1623" y="2066"/>
                    <a:pt x="1623" y="2426"/>
                    <a:pt x="1475" y="2492"/>
                  </a:cubicBezTo>
                  <a:cubicBezTo>
                    <a:pt x="1441" y="2509"/>
                    <a:pt x="1406" y="2517"/>
                    <a:pt x="1372" y="2517"/>
                  </a:cubicBezTo>
                  <a:cubicBezTo>
                    <a:pt x="1209" y="2517"/>
                    <a:pt x="1066" y="2343"/>
                    <a:pt x="1147" y="2180"/>
                  </a:cubicBezTo>
                  <a:cubicBezTo>
                    <a:pt x="1235" y="1947"/>
                    <a:pt x="1050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0" y="2475"/>
                    <a:pt x="688" y="2918"/>
                  </a:cubicBezTo>
                  <a:cubicBezTo>
                    <a:pt x="1377" y="3344"/>
                    <a:pt x="1737" y="4033"/>
                    <a:pt x="2131" y="4295"/>
                  </a:cubicBezTo>
                  <a:cubicBezTo>
                    <a:pt x="2131" y="4295"/>
                    <a:pt x="1524" y="3344"/>
                    <a:pt x="2082" y="2475"/>
                  </a:cubicBezTo>
                  <a:cubicBezTo>
                    <a:pt x="2639" y="1607"/>
                    <a:pt x="3196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20"/>
            <p:cNvSpPr/>
            <p:nvPr/>
          </p:nvSpPr>
          <p:spPr>
            <a:xfrm>
              <a:off x="8688988" y="4545611"/>
              <a:ext cx="264853" cy="264429"/>
            </a:xfrm>
            <a:custGeom>
              <a:rect b="b" l="l" r="r" t="t"/>
              <a:pathLst>
                <a:path extrusionOk="0" h="8102" w="8115">
                  <a:moveTo>
                    <a:pt x="2389" y="0"/>
                  </a:moveTo>
                  <a:cubicBezTo>
                    <a:pt x="2287" y="0"/>
                    <a:pt x="2185" y="7"/>
                    <a:pt x="2083" y="20"/>
                  </a:cubicBezTo>
                  <a:cubicBezTo>
                    <a:pt x="755" y="168"/>
                    <a:pt x="1" y="1971"/>
                    <a:pt x="788" y="3233"/>
                  </a:cubicBezTo>
                  <a:cubicBezTo>
                    <a:pt x="1382" y="4176"/>
                    <a:pt x="2426" y="4477"/>
                    <a:pt x="3386" y="4477"/>
                  </a:cubicBezTo>
                  <a:cubicBezTo>
                    <a:pt x="3510" y="4477"/>
                    <a:pt x="3634" y="4472"/>
                    <a:pt x="3754" y="4462"/>
                  </a:cubicBezTo>
                  <a:cubicBezTo>
                    <a:pt x="3951" y="4462"/>
                    <a:pt x="4197" y="4430"/>
                    <a:pt x="4443" y="4397"/>
                  </a:cubicBezTo>
                  <a:cubicBezTo>
                    <a:pt x="4443" y="4397"/>
                    <a:pt x="4633" y="4367"/>
                    <a:pt x="4920" y="4367"/>
                  </a:cubicBezTo>
                  <a:cubicBezTo>
                    <a:pt x="5407" y="4367"/>
                    <a:pt x="6173" y="4452"/>
                    <a:pt x="6770" y="4905"/>
                  </a:cubicBezTo>
                  <a:cubicBezTo>
                    <a:pt x="7164" y="5233"/>
                    <a:pt x="7426" y="5708"/>
                    <a:pt x="7508" y="6216"/>
                  </a:cubicBezTo>
                  <a:cubicBezTo>
                    <a:pt x="7508" y="6216"/>
                    <a:pt x="7672" y="7413"/>
                    <a:pt x="7098" y="8068"/>
                  </a:cubicBezTo>
                  <a:lnTo>
                    <a:pt x="7082" y="8101"/>
                  </a:lnTo>
                  <a:cubicBezTo>
                    <a:pt x="7082" y="8101"/>
                    <a:pt x="8115" y="7577"/>
                    <a:pt x="7983" y="5970"/>
                  </a:cubicBezTo>
                  <a:cubicBezTo>
                    <a:pt x="7876" y="4663"/>
                    <a:pt x="6826" y="4010"/>
                    <a:pt x="5509" y="4010"/>
                  </a:cubicBezTo>
                  <a:cubicBezTo>
                    <a:pt x="5224" y="4010"/>
                    <a:pt x="4927" y="4040"/>
                    <a:pt x="4623" y="4102"/>
                  </a:cubicBezTo>
                  <a:cubicBezTo>
                    <a:pt x="4126" y="4193"/>
                    <a:pt x="3680" y="4239"/>
                    <a:pt x="3278" y="4239"/>
                  </a:cubicBezTo>
                  <a:cubicBezTo>
                    <a:pt x="2739" y="4239"/>
                    <a:pt x="2280" y="4156"/>
                    <a:pt x="1886" y="3987"/>
                  </a:cubicBezTo>
                  <a:cubicBezTo>
                    <a:pt x="1492" y="3807"/>
                    <a:pt x="1165" y="3512"/>
                    <a:pt x="919" y="3135"/>
                  </a:cubicBezTo>
                  <a:cubicBezTo>
                    <a:pt x="198" y="1987"/>
                    <a:pt x="902" y="299"/>
                    <a:pt x="2099" y="151"/>
                  </a:cubicBezTo>
                  <a:cubicBezTo>
                    <a:pt x="2199" y="137"/>
                    <a:pt x="2301" y="130"/>
                    <a:pt x="2402" y="130"/>
                  </a:cubicBezTo>
                  <a:cubicBezTo>
                    <a:pt x="2876" y="130"/>
                    <a:pt x="3334" y="292"/>
                    <a:pt x="3591" y="643"/>
                  </a:cubicBezTo>
                  <a:cubicBezTo>
                    <a:pt x="3886" y="1037"/>
                    <a:pt x="3935" y="1545"/>
                    <a:pt x="3738" y="1987"/>
                  </a:cubicBezTo>
                  <a:cubicBezTo>
                    <a:pt x="3577" y="2336"/>
                    <a:pt x="3240" y="2543"/>
                    <a:pt x="2880" y="2543"/>
                  </a:cubicBezTo>
                  <a:cubicBezTo>
                    <a:pt x="2800" y="2543"/>
                    <a:pt x="2720" y="2533"/>
                    <a:pt x="2640" y="2512"/>
                  </a:cubicBezTo>
                  <a:cubicBezTo>
                    <a:pt x="2214" y="2397"/>
                    <a:pt x="2033" y="1971"/>
                    <a:pt x="2361" y="1905"/>
                  </a:cubicBezTo>
                  <a:cubicBezTo>
                    <a:pt x="2771" y="1840"/>
                    <a:pt x="2853" y="1496"/>
                    <a:pt x="2705" y="1200"/>
                  </a:cubicBezTo>
                  <a:cubicBezTo>
                    <a:pt x="2652" y="1088"/>
                    <a:pt x="2522" y="1023"/>
                    <a:pt x="2378" y="1023"/>
                  </a:cubicBezTo>
                  <a:cubicBezTo>
                    <a:pt x="2167" y="1023"/>
                    <a:pt x="1928" y="1163"/>
                    <a:pt x="1869" y="1496"/>
                  </a:cubicBezTo>
                  <a:cubicBezTo>
                    <a:pt x="1820" y="1758"/>
                    <a:pt x="1902" y="2036"/>
                    <a:pt x="2083" y="2233"/>
                  </a:cubicBezTo>
                  <a:cubicBezTo>
                    <a:pt x="2251" y="2427"/>
                    <a:pt x="2588" y="2590"/>
                    <a:pt x="2935" y="2590"/>
                  </a:cubicBezTo>
                  <a:cubicBezTo>
                    <a:pt x="3265" y="2590"/>
                    <a:pt x="3605" y="2443"/>
                    <a:pt x="3820" y="2036"/>
                  </a:cubicBezTo>
                  <a:cubicBezTo>
                    <a:pt x="4049" y="1561"/>
                    <a:pt x="4000" y="987"/>
                    <a:pt x="3689" y="561"/>
                  </a:cubicBezTo>
                  <a:cubicBezTo>
                    <a:pt x="3401" y="178"/>
                    <a:pt x="2907" y="0"/>
                    <a:pt x="23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20"/>
            <p:cNvSpPr/>
            <p:nvPr/>
          </p:nvSpPr>
          <p:spPr>
            <a:xfrm>
              <a:off x="8731254" y="4697278"/>
              <a:ext cx="152515" cy="77449"/>
            </a:xfrm>
            <a:custGeom>
              <a:rect b="b" l="l" r="r" t="t"/>
              <a:pathLst>
                <a:path extrusionOk="0" h="2373" w="4673">
                  <a:moveTo>
                    <a:pt x="3580" y="0"/>
                  </a:moveTo>
                  <a:cubicBezTo>
                    <a:pt x="3284" y="0"/>
                    <a:pt x="2935" y="42"/>
                    <a:pt x="2541" y="160"/>
                  </a:cubicBezTo>
                  <a:cubicBezTo>
                    <a:pt x="1970" y="329"/>
                    <a:pt x="1487" y="392"/>
                    <a:pt x="1094" y="392"/>
                  </a:cubicBezTo>
                  <a:cubicBezTo>
                    <a:pt x="572" y="392"/>
                    <a:pt x="206" y="281"/>
                    <a:pt x="1" y="160"/>
                  </a:cubicBezTo>
                  <a:lnTo>
                    <a:pt x="1" y="160"/>
                  </a:lnTo>
                  <a:cubicBezTo>
                    <a:pt x="132" y="274"/>
                    <a:pt x="263" y="389"/>
                    <a:pt x="378" y="537"/>
                  </a:cubicBezTo>
                  <a:cubicBezTo>
                    <a:pt x="453" y="643"/>
                    <a:pt x="599" y="1405"/>
                    <a:pt x="1202" y="1405"/>
                  </a:cubicBezTo>
                  <a:cubicBezTo>
                    <a:pt x="1252" y="1405"/>
                    <a:pt x="1305" y="1400"/>
                    <a:pt x="1361" y="1389"/>
                  </a:cubicBezTo>
                  <a:cubicBezTo>
                    <a:pt x="2082" y="1225"/>
                    <a:pt x="1951" y="766"/>
                    <a:pt x="2427" y="619"/>
                  </a:cubicBezTo>
                  <a:cubicBezTo>
                    <a:pt x="2519" y="590"/>
                    <a:pt x="2597" y="578"/>
                    <a:pt x="2662" y="578"/>
                  </a:cubicBezTo>
                  <a:cubicBezTo>
                    <a:pt x="2931" y="578"/>
                    <a:pt x="2975" y="785"/>
                    <a:pt x="2869" y="864"/>
                  </a:cubicBezTo>
                  <a:cubicBezTo>
                    <a:pt x="2813" y="899"/>
                    <a:pt x="2763" y="910"/>
                    <a:pt x="2711" y="910"/>
                  </a:cubicBezTo>
                  <a:cubicBezTo>
                    <a:pt x="2639" y="910"/>
                    <a:pt x="2563" y="890"/>
                    <a:pt x="2459" y="881"/>
                  </a:cubicBezTo>
                  <a:cubicBezTo>
                    <a:pt x="2451" y="880"/>
                    <a:pt x="2443" y="880"/>
                    <a:pt x="2433" y="880"/>
                  </a:cubicBezTo>
                  <a:cubicBezTo>
                    <a:pt x="2249" y="880"/>
                    <a:pt x="1812" y="1033"/>
                    <a:pt x="1968" y="1438"/>
                  </a:cubicBezTo>
                  <a:cubicBezTo>
                    <a:pt x="2132" y="1881"/>
                    <a:pt x="2377" y="2241"/>
                    <a:pt x="2115" y="2372"/>
                  </a:cubicBezTo>
                  <a:cubicBezTo>
                    <a:pt x="2115" y="2372"/>
                    <a:pt x="3033" y="2372"/>
                    <a:pt x="3345" y="2127"/>
                  </a:cubicBezTo>
                  <a:cubicBezTo>
                    <a:pt x="3689" y="1864"/>
                    <a:pt x="3853" y="1405"/>
                    <a:pt x="3722" y="996"/>
                  </a:cubicBezTo>
                  <a:cubicBezTo>
                    <a:pt x="3623" y="501"/>
                    <a:pt x="3950" y="202"/>
                    <a:pt x="4430" y="202"/>
                  </a:cubicBezTo>
                  <a:cubicBezTo>
                    <a:pt x="4507" y="202"/>
                    <a:pt x="4588" y="209"/>
                    <a:pt x="4672" y="225"/>
                  </a:cubicBezTo>
                  <a:cubicBezTo>
                    <a:pt x="4672" y="225"/>
                    <a:pt x="4271" y="0"/>
                    <a:pt x="358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20"/>
            <p:cNvSpPr/>
            <p:nvPr/>
          </p:nvSpPr>
          <p:spPr>
            <a:xfrm>
              <a:off x="8770321" y="4554815"/>
              <a:ext cx="105419" cy="109270"/>
            </a:xfrm>
            <a:custGeom>
              <a:rect b="b" l="l" r="r" t="t"/>
              <a:pathLst>
                <a:path extrusionOk="0" h="3348" w="3230">
                  <a:moveTo>
                    <a:pt x="1262" y="1"/>
                  </a:moveTo>
                  <a:cubicBezTo>
                    <a:pt x="1689" y="427"/>
                    <a:pt x="1836" y="1066"/>
                    <a:pt x="1639" y="1640"/>
                  </a:cubicBezTo>
                  <a:cubicBezTo>
                    <a:pt x="1410" y="2401"/>
                    <a:pt x="886" y="2601"/>
                    <a:pt x="436" y="2601"/>
                  </a:cubicBezTo>
                  <a:cubicBezTo>
                    <a:pt x="276" y="2601"/>
                    <a:pt x="125" y="2576"/>
                    <a:pt x="0" y="2541"/>
                  </a:cubicBezTo>
                  <a:lnTo>
                    <a:pt x="0" y="2541"/>
                  </a:lnTo>
                  <a:cubicBezTo>
                    <a:pt x="0" y="2541"/>
                    <a:pt x="244" y="3348"/>
                    <a:pt x="1010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51" y="3279"/>
                    <a:pt x="1902" y="2623"/>
                    <a:pt x="1885" y="2345"/>
                  </a:cubicBezTo>
                  <a:cubicBezTo>
                    <a:pt x="1869" y="2066"/>
                    <a:pt x="1869" y="1836"/>
                    <a:pt x="1967" y="1836"/>
                  </a:cubicBezTo>
                  <a:cubicBezTo>
                    <a:pt x="2082" y="1836"/>
                    <a:pt x="2115" y="1935"/>
                    <a:pt x="2049" y="2131"/>
                  </a:cubicBezTo>
                  <a:cubicBezTo>
                    <a:pt x="1984" y="2328"/>
                    <a:pt x="1836" y="2967"/>
                    <a:pt x="2934" y="3082"/>
                  </a:cubicBezTo>
                  <a:cubicBezTo>
                    <a:pt x="2787" y="2984"/>
                    <a:pt x="2770" y="2803"/>
                    <a:pt x="2869" y="2672"/>
                  </a:cubicBezTo>
                  <a:cubicBezTo>
                    <a:pt x="3000" y="2426"/>
                    <a:pt x="3229" y="1968"/>
                    <a:pt x="2492" y="1345"/>
                  </a:cubicBezTo>
                  <a:cubicBezTo>
                    <a:pt x="1771" y="722"/>
                    <a:pt x="1705" y="279"/>
                    <a:pt x="126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20"/>
            <p:cNvSpPr/>
            <p:nvPr/>
          </p:nvSpPr>
          <p:spPr>
            <a:xfrm>
              <a:off x="8661181" y="4398906"/>
              <a:ext cx="50849" cy="250101"/>
            </a:xfrm>
            <a:custGeom>
              <a:rect b="b" l="l" r="r" t="t"/>
              <a:pathLst>
                <a:path extrusionOk="0" h="7663" w="1558">
                  <a:moveTo>
                    <a:pt x="636" y="0"/>
                  </a:moveTo>
                  <a:cubicBezTo>
                    <a:pt x="569" y="0"/>
                    <a:pt x="498" y="17"/>
                    <a:pt x="427" y="57"/>
                  </a:cubicBezTo>
                  <a:cubicBezTo>
                    <a:pt x="0" y="286"/>
                    <a:pt x="345" y="827"/>
                    <a:pt x="591" y="1090"/>
                  </a:cubicBezTo>
                  <a:cubicBezTo>
                    <a:pt x="705" y="1204"/>
                    <a:pt x="771" y="1483"/>
                    <a:pt x="804" y="1860"/>
                  </a:cubicBezTo>
                  <a:cubicBezTo>
                    <a:pt x="836" y="2565"/>
                    <a:pt x="820" y="3286"/>
                    <a:pt x="738" y="3991"/>
                  </a:cubicBezTo>
                  <a:cubicBezTo>
                    <a:pt x="607" y="5351"/>
                    <a:pt x="771" y="7122"/>
                    <a:pt x="1476" y="7662"/>
                  </a:cubicBezTo>
                  <a:cubicBezTo>
                    <a:pt x="1476" y="7662"/>
                    <a:pt x="820" y="7040"/>
                    <a:pt x="968" y="5171"/>
                  </a:cubicBezTo>
                  <a:cubicBezTo>
                    <a:pt x="1066" y="3974"/>
                    <a:pt x="1427" y="2827"/>
                    <a:pt x="1492" y="1860"/>
                  </a:cubicBezTo>
                  <a:cubicBezTo>
                    <a:pt x="1558" y="1335"/>
                    <a:pt x="1459" y="811"/>
                    <a:pt x="1197" y="368"/>
                  </a:cubicBezTo>
                  <a:cubicBezTo>
                    <a:pt x="1197" y="368"/>
                    <a:pt x="952" y="0"/>
                    <a:pt x="63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20"/>
            <p:cNvSpPr/>
            <p:nvPr/>
          </p:nvSpPr>
          <p:spPr>
            <a:xfrm>
              <a:off x="8507654" y="4365811"/>
              <a:ext cx="277125" cy="332413"/>
            </a:xfrm>
            <a:custGeom>
              <a:rect b="b" l="l" r="r" t="t"/>
              <a:pathLst>
                <a:path extrusionOk="0" h="10185" w="8491">
                  <a:moveTo>
                    <a:pt x="2200" y="1"/>
                  </a:moveTo>
                  <a:cubicBezTo>
                    <a:pt x="1301" y="1"/>
                    <a:pt x="461" y="461"/>
                    <a:pt x="246" y="1186"/>
                  </a:cubicBezTo>
                  <a:cubicBezTo>
                    <a:pt x="0" y="1776"/>
                    <a:pt x="197" y="2481"/>
                    <a:pt x="721" y="2874"/>
                  </a:cubicBezTo>
                  <a:cubicBezTo>
                    <a:pt x="738" y="2874"/>
                    <a:pt x="754" y="2890"/>
                    <a:pt x="771" y="2907"/>
                  </a:cubicBezTo>
                  <a:cubicBezTo>
                    <a:pt x="998" y="3040"/>
                    <a:pt x="1256" y="3106"/>
                    <a:pt x="1514" y="3106"/>
                  </a:cubicBezTo>
                  <a:cubicBezTo>
                    <a:pt x="1796" y="3106"/>
                    <a:pt x="2080" y="3028"/>
                    <a:pt x="2328" y="2874"/>
                  </a:cubicBezTo>
                  <a:cubicBezTo>
                    <a:pt x="2492" y="2776"/>
                    <a:pt x="2606" y="2612"/>
                    <a:pt x="2656" y="2431"/>
                  </a:cubicBezTo>
                  <a:cubicBezTo>
                    <a:pt x="2800" y="2043"/>
                    <a:pt x="2501" y="1654"/>
                    <a:pt x="2115" y="1654"/>
                  </a:cubicBezTo>
                  <a:cubicBezTo>
                    <a:pt x="2062" y="1654"/>
                    <a:pt x="2007" y="1661"/>
                    <a:pt x="1951" y="1677"/>
                  </a:cubicBezTo>
                  <a:cubicBezTo>
                    <a:pt x="1623" y="1743"/>
                    <a:pt x="1426" y="2087"/>
                    <a:pt x="1557" y="2399"/>
                  </a:cubicBezTo>
                  <a:cubicBezTo>
                    <a:pt x="1628" y="2633"/>
                    <a:pt x="1882" y="2666"/>
                    <a:pt x="2021" y="2666"/>
                  </a:cubicBezTo>
                  <a:cubicBezTo>
                    <a:pt x="2077" y="2666"/>
                    <a:pt x="2115" y="2661"/>
                    <a:pt x="2115" y="2661"/>
                  </a:cubicBezTo>
                  <a:lnTo>
                    <a:pt x="2115" y="2661"/>
                  </a:lnTo>
                  <a:cubicBezTo>
                    <a:pt x="2082" y="2759"/>
                    <a:pt x="2016" y="2825"/>
                    <a:pt x="1934" y="2874"/>
                  </a:cubicBezTo>
                  <a:cubicBezTo>
                    <a:pt x="1820" y="2939"/>
                    <a:pt x="1688" y="2972"/>
                    <a:pt x="1557" y="2972"/>
                  </a:cubicBezTo>
                  <a:cubicBezTo>
                    <a:pt x="1426" y="2972"/>
                    <a:pt x="1295" y="2939"/>
                    <a:pt x="1180" y="2874"/>
                  </a:cubicBezTo>
                  <a:cubicBezTo>
                    <a:pt x="1098" y="2825"/>
                    <a:pt x="1016" y="2776"/>
                    <a:pt x="951" y="2710"/>
                  </a:cubicBezTo>
                  <a:cubicBezTo>
                    <a:pt x="508" y="2333"/>
                    <a:pt x="426" y="1087"/>
                    <a:pt x="1131" y="514"/>
                  </a:cubicBezTo>
                  <a:cubicBezTo>
                    <a:pt x="1455" y="278"/>
                    <a:pt x="1846" y="148"/>
                    <a:pt x="2243" y="148"/>
                  </a:cubicBezTo>
                  <a:cubicBezTo>
                    <a:pt x="2287" y="148"/>
                    <a:pt x="2332" y="150"/>
                    <a:pt x="2377" y="153"/>
                  </a:cubicBezTo>
                  <a:cubicBezTo>
                    <a:pt x="2524" y="169"/>
                    <a:pt x="2656" y="186"/>
                    <a:pt x="2770" y="219"/>
                  </a:cubicBezTo>
                  <a:cubicBezTo>
                    <a:pt x="3869" y="464"/>
                    <a:pt x="4590" y="1661"/>
                    <a:pt x="4819" y="2874"/>
                  </a:cubicBezTo>
                  <a:cubicBezTo>
                    <a:pt x="5065" y="4120"/>
                    <a:pt x="4819" y="5365"/>
                    <a:pt x="4885" y="6480"/>
                  </a:cubicBezTo>
                  <a:cubicBezTo>
                    <a:pt x="4836" y="7513"/>
                    <a:pt x="5245" y="8496"/>
                    <a:pt x="5983" y="9201"/>
                  </a:cubicBezTo>
                  <a:cubicBezTo>
                    <a:pt x="6671" y="9807"/>
                    <a:pt x="7557" y="10152"/>
                    <a:pt x="8491" y="10184"/>
                  </a:cubicBezTo>
                  <a:cubicBezTo>
                    <a:pt x="7573" y="10119"/>
                    <a:pt x="6721" y="9758"/>
                    <a:pt x="6049" y="9135"/>
                  </a:cubicBezTo>
                  <a:cubicBezTo>
                    <a:pt x="5344" y="8447"/>
                    <a:pt x="4967" y="7480"/>
                    <a:pt x="5032" y="6480"/>
                  </a:cubicBezTo>
                  <a:cubicBezTo>
                    <a:pt x="4967" y="5382"/>
                    <a:pt x="5229" y="4152"/>
                    <a:pt x="4983" y="2874"/>
                  </a:cubicBezTo>
                  <a:lnTo>
                    <a:pt x="4983" y="2841"/>
                  </a:lnTo>
                  <a:cubicBezTo>
                    <a:pt x="4754" y="1579"/>
                    <a:pt x="4000" y="317"/>
                    <a:pt x="2803" y="71"/>
                  </a:cubicBezTo>
                  <a:cubicBezTo>
                    <a:pt x="2603" y="23"/>
                    <a:pt x="2400" y="1"/>
                    <a:pt x="22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20"/>
            <p:cNvSpPr/>
            <p:nvPr/>
          </p:nvSpPr>
          <p:spPr>
            <a:xfrm>
              <a:off x="8495872" y="4417868"/>
              <a:ext cx="151960" cy="178723"/>
            </a:xfrm>
            <a:custGeom>
              <a:rect b="b" l="l" r="r" t="t"/>
              <a:pathLst>
                <a:path extrusionOk="0" h="5476" w="4656">
                  <a:moveTo>
                    <a:pt x="296" y="0"/>
                  </a:moveTo>
                  <a:lnTo>
                    <a:pt x="296" y="0"/>
                  </a:lnTo>
                  <a:cubicBezTo>
                    <a:pt x="83" y="394"/>
                    <a:pt x="1" y="836"/>
                    <a:pt x="50" y="1295"/>
                  </a:cubicBezTo>
                  <a:cubicBezTo>
                    <a:pt x="115" y="1918"/>
                    <a:pt x="328" y="2508"/>
                    <a:pt x="689" y="3033"/>
                  </a:cubicBezTo>
                  <a:cubicBezTo>
                    <a:pt x="1169" y="3716"/>
                    <a:pt x="1943" y="3794"/>
                    <a:pt x="2271" y="3794"/>
                  </a:cubicBezTo>
                  <a:cubicBezTo>
                    <a:pt x="2368" y="3794"/>
                    <a:pt x="2426" y="3787"/>
                    <a:pt x="2426" y="3787"/>
                  </a:cubicBezTo>
                  <a:cubicBezTo>
                    <a:pt x="2164" y="3705"/>
                    <a:pt x="2099" y="3377"/>
                    <a:pt x="2295" y="3131"/>
                  </a:cubicBezTo>
                  <a:cubicBezTo>
                    <a:pt x="2459" y="2984"/>
                    <a:pt x="2426" y="2721"/>
                    <a:pt x="2230" y="2607"/>
                  </a:cubicBezTo>
                  <a:cubicBezTo>
                    <a:pt x="2115" y="2541"/>
                    <a:pt x="1836" y="2328"/>
                    <a:pt x="2066" y="2197"/>
                  </a:cubicBezTo>
                  <a:cubicBezTo>
                    <a:pt x="2094" y="2179"/>
                    <a:pt x="2125" y="2170"/>
                    <a:pt x="2158" y="2170"/>
                  </a:cubicBezTo>
                  <a:cubicBezTo>
                    <a:pt x="2396" y="2170"/>
                    <a:pt x="2732" y="2611"/>
                    <a:pt x="2689" y="3115"/>
                  </a:cubicBezTo>
                  <a:cubicBezTo>
                    <a:pt x="2640" y="3688"/>
                    <a:pt x="2918" y="3836"/>
                    <a:pt x="3312" y="4131"/>
                  </a:cubicBezTo>
                  <a:cubicBezTo>
                    <a:pt x="3721" y="4410"/>
                    <a:pt x="3476" y="4934"/>
                    <a:pt x="3476" y="4934"/>
                  </a:cubicBezTo>
                  <a:cubicBezTo>
                    <a:pt x="4197" y="4524"/>
                    <a:pt x="4033" y="3852"/>
                    <a:pt x="3951" y="3705"/>
                  </a:cubicBezTo>
                  <a:cubicBezTo>
                    <a:pt x="3853" y="3541"/>
                    <a:pt x="3672" y="3295"/>
                    <a:pt x="3902" y="3180"/>
                  </a:cubicBezTo>
                  <a:cubicBezTo>
                    <a:pt x="3915" y="3175"/>
                    <a:pt x="3928" y="3172"/>
                    <a:pt x="3940" y="3172"/>
                  </a:cubicBezTo>
                  <a:cubicBezTo>
                    <a:pt x="4140" y="3172"/>
                    <a:pt x="4213" y="3893"/>
                    <a:pt x="4213" y="4541"/>
                  </a:cubicBezTo>
                  <a:cubicBezTo>
                    <a:pt x="4164" y="4918"/>
                    <a:pt x="4344" y="5262"/>
                    <a:pt x="4656" y="5475"/>
                  </a:cubicBezTo>
                  <a:cubicBezTo>
                    <a:pt x="4508" y="5147"/>
                    <a:pt x="4459" y="4803"/>
                    <a:pt x="4459" y="4442"/>
                  </a:cubicBezTo>
                  <a:cubicBezTo>
                    <a:pt x="4459" y="3934"/>
                    <a:pt x="4557" y="3016"/>
                    <a:pt x="3639" y="2394"/>
                  </a:cubicBezTo>
                  <a:cubicBezTo>
                    <a:pt x="2738" y="1787"/>
                    <a:pt x="1640" y="2049"/>
                    <a:pt x="837" y="1476"/>
                  </a:cubicBezTo>
                  <a:cubicBezTo>
                    <a:pt x="755" y="1426"/>
                    <a:pt x="689" y="1361"/>
                    <a:pt x="623" y="1295"/>
                  </a:cubicBezTo>
                  <a:cubicBezTo>
                    <a:pt x="312" y="935"/>
                    <a:pt x="197" y="459"/>
                    <a:pt x="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20"/>
            <p:cNvSpPr/>
            <p:nvPr/>
          </p:nvSpPr>
          <p:spPr>
            <a:xfrm>
              <a:off x="9058673" y="4602597"/>
              <a:ext cx="130550" cy="285611"/>
            </a:xfrm>
            <a:custGeom>
              <a:rect b="b" l="l" r="r" t="t"/>
              <a:pathLst>
                <a:path extrusionOk="0" h="8751" w="4000">
                  <a:moveTo>
                    <a:pt x="1916" y="1"/>
                  </a:moveTo>
                  <a:cubicBezTo>
                    <a:pt x="1763" y="1"/>
                    <a:pt x="1610" y="21"/>
                    <a:pt x="1459" y="61"/>
                  </a:cubicBezTo>
                  <a:cubicBezTo>
                    <a:pt x="689" y="258"/>
                    <a:pt x="148" y="913"/>
                    <a:pt x="82" y="1700"/>
                  </a:cubicBezTo>
                  <a:cubicBezTo>
                    <a:pt x="0" y="2503"/>
                    <a:pt x="410" y="3290"/>
                    <a:pt x="1016" y="3847"/>
                  </a:cubicBezTo>
                  <a:cubicBezTo>
                    <a:pt x="1590" y="4437"/>
                    <a:pt x="2361" y="4716"/>
                    <a:pt x="2901" y="5224"/>
                  </a:cubicBezTo>
                  <a:cubicBezTo>
                    <a:pt x="3442" y="5683"/>
                    <a:pt x="3770" y="6355"/>
                    <a:pt x="3819" y="7060"/>
                  </a:cubicBezTo>
                  <a:cubicBezTo>
                    <a:pt x="3852" y="7716"/>
                    <a:pt x="3508" y="8404"/>
                    <a:pt x="2918" y="8568"/>
                  </a:cubicBezTo>
                  <a:cubicBezTo>
                    <a:pt x="2791" y="8608"/>
                    <a:pt x="2661" y="8627"/>
                    <a:pt x="2534" y="8627"/>
                  </a:cubicBezTo>
                  <a:cubicBezTo>
                    <a:pt x="2090" y="8627"/>
                    <a:pt x="1685" y="8393"/>
                    <a:pt x="1557" y="8011"/>
                  </a:cubicBezTo>
                  <a:cubicBezTo>
                    <a:pt x="1344" y="7568"/>
                    <a:pt x="1541" y="7027"/>
                    <a:pt x="2000" y="6847"/>
                  </a:cubicBezTo>
                  <a:cubicBezTo>
                    <a:pt x="2082" y="6814"/>
                    <a:pt x="2180" y="6798"/>
                    <a:pt x="2262" y="6798"/>
                  </a:cubicBezTo>
                  <a:cubicBezTo>
                    <a:pt x="2262" y="6798"/>
                    <a:pt x="2292" y="6795"/>
                    <a:pt x="2339" y="6795"/>
                  </a:cubicBezTo>
                  <a:cubicBezTo>
                    <a:pt x="2479" y="6795"/>
                    <a:pt x="2774" y="6822"/>
                    <a:pt x="2885" y="7044"/>
                  </a:cubicBezTo>
                  <a:cubicBezTo>
                    <a:pt x="2885" y="7044"/>
                    <a:pt x="2902" y="7078"/>
                    <a:pt x="2880" y="7078"/>
                  </a:cubicBezTo>
                  <a:cubicBezTo>
                    <a:pt x="2872" y="7078"/>
                    <a:pt x="2858" y="7073"/>
                    <a:pt x="2836" y="7060"/>
                  </a:cubicBezTo>
                  <a:cubicBezTo>
                    <a:pt x="2770" y="7027"/>
                    <a:pt x="2698" y="7010"/>
                    <a:pt x="2627" y="7010"/>
                  </a:cubicBezTo>
                  <a:cubicBezTo>
                    <a:pt x="2521" y="7010"/>
                    <a:pt x="2416" y="7047"/>
                    <a:pt x="2328" y="7126"/>
                  </a:cubicBezTo>
                  <a:cubicBezTo>
                    <a:pt x="2082" y="7355"/>
                    <a:pt x="2147" y="7781"/>
                    <a:pt x="2443" y="7945"/>
                  </a:cubicBezTo>
                  <a:cubicBezTo>
                    <a:pt x="2524" y="7983"/>
                    <a:pt x="2610" y="8001"/>
                    <a:pt x="2694" y="8001"/>
                  </a:cubicBezTo>
                  <a:cubicBezTo>
                    <a:pt x="3012" y="8001"/>
                    <a:pt x="3294" y="7734"/>
                    <a:pt x="3164" y="7240"/>
                  </a:cubicBezTo>
                  <a:cubicBezTo>
                    <a:pt x="3019" y="6903"/>
                    <a:pt x="2689" y="6698"/>
                    <a:pt x="2341" y="6698"/>
                  </a:cubicBezTo>
                  <a:cubicBezTo>
                    <a:pt x="2216" y="6698"/>
                    <a:pt x="2089" y="6725"/>
                    <a:pt x="1967" y="6781"/>
                  </a:cubicBezTo>
                  <a:cubicBezTo>
                    <a:pt x="1508" y="7011"/>
                    <a:pt x="1295" y="7552"/>
                    <a:pt x="1492" y="8027"/>
                  </a:cubicBezTo>
                  <a:cubicBezTo>
                    <a:pt x="1620" y="8464"/>
                    <a:pt x="2072" y="8750"/>
                    <a:pt x="2561" y="8750"/>
                  </a:cubicBezTo>
                  <a:cubicBezTo>
                    <a:pt x="2696" y="8750"/>
                    <a:pt x="2833" y="8729"/>
                    <a:pt x="2967" y="8683"/>
                  </a:cubicBezTo>
                  <a:cubicBezTo>
                    <a:pt x="3623" y="8502"/>
                    <a:pt x="4000" y="7765"/>
                    <a:pt x="3983" y="7060"/>
                  </a:cubicBezTo>
                  <a:cubicBezTo>
                    <a:pt x="3934" y="6306"/>
                    <a:pt x="3590" y="5601"/>
                    <a:pt x="3016" y="5093"/>
                  </a:cubicBezTo>
                  <a:cubicBezTo>
                    <a:pt x="2443" y="4552"/>
                    <a:pt x="1689" y="4274"/>
                    <a:pt x="1131" y="3716"/>
                  </a:cubicBezTo>
                  <a:cubicBezTo>
                    <a:pt x="574" y="3159"/>
                    <a:pt x="181" y="2438"/>
                    <a:pt x="246" y="1716"/>
                  </a:cubicBezTo>
                  <a:cubicBezTo>
                    <a:pt x="262" y="1258"/>
                    <a:pt x="476" y="848"/>
                    <a:pt x="836" y="553"/>
                  </a:cubicBezTo>
                  <a:cubicBezTo>
                    <a:pt x="984" y="438"/>
                    <a:pt x="1164" y="340"/>
                    <a:pt x="1361" y="290"/>
                  </a:cubicBezTo>
                  <a:cubicBezTo>
                    <a:pt x="1500" y="249"/>
                    <a:pt x="1648" y="229"/>
                    <a:pt x="1797" y="229"/>
                  </a:cubicBezTo>
                  <a:cubicBezTo>
                    <a:pt x="1947" y="229"/>
                    <a:pt x="2098" y="249"/>
                    <a:pt x="2246" y="290"/>
                  </a:cubicBezTo>
                  <a:cubicBezTo>
                    <a:pt x="3262" y="553"/>
                    <a:pt x="3590" y="1930"/>
                    <a:pt x="2901" y="2585"/>
                  </a:cubicBezTo>
                  <a:cubicBezTo>
                    <a:pt x="2770" y="2716"/>
                    <a:pt x="2590" y="2815"/>
                    <a:pt x="2393" y="2847"/>
                  </a:cubicBezTo>
                  <a:cubicBezTo>
                    <a:pt x="2332" y="2856"/>
                    <a:pt x="2273" y="2860"/>
                    <a:pt x="2218" y="2860"/>
                  </a:cubicBezTo>
                  <a:cubicBezTo>
                    <a:pt x="1757" y="2860"/>
                    <a:pt x="1513" y="2577"/>
                    <a:pt x="1557" y="2372"/>
                  </a:cubicBezTo>
                  <a:cubicBezTo>
                    <a:pt x="1557" y="2372"/>
                    <a:pt x="1557" y="2356"/>
                    <a:pt x="1623" y="2356"/>
                  </a:cubicBezTo>
                  <a:cubicBezTo>
                    <a:pt x="1633" y="2356"/>
                    <a:pt x="1653" y="2357"/>
                    <a:pt x="1680" y="2357"/>
                  </a:cubicBezTo>
                  <a:cubicBezTo>
                    <a:pt x="1818" y="2357"/>
                    <a:pt x="2138" y="2333"/>
                    <a:pt x="2262" y="2044"/>
                  </a:cubicBezTo>
                  <a:cubicBezTo>
                    <a:pt x="2382" y="1685"/>
                    <a:pt x="2102" y="1347"/>
                    <a:pt x="1764" y="1347"/>
                  </a:cubicBezTo>
                  <a:cubicBezTo>
                    <a:pt x="1686" y="1347"/>
                    <a:pt x="1605" y="1365"/>
                    <a:pt x="1525" y="1405"/>
                  </a:cubicBezTo>
                  <a:cubicBezTo>
                    <a:pt x="918" y="1798"/>
                    <a:pt x="1066" y="2716"/>
                    <a:pt x="1754" y="2913"/>
                  </a:cubicBezTo>
                  <a:cubicBezTo>
                    <a:pt x="1924" y="2991"/>
                    <a:pt x="2103" y="3028"/>
                    <a:pt x="2280" y="3028"/>
                  </a:cubicBezTo>
                  <a:cubicBezTo>
                    <a:pt x="2735" y="3028"/>
                    <a:pt x="3178" y="2785"/>
                    <a:pt x="3426" y="2372"/>
                  </a:cubicBezTo>
                  <a:cubicBezTo>
                    <a:pt x="3688" y="1831"/>
                    <a:pt x="3623" y="1176"/>
                    <a:pt x="3278" y="684"/>
                  </a:cubicBezTo>
                  <a:cubicBezTo>
                    <a:pt x="2961" y="239"/>
                    <a:pt x="2445" y="1"/>
                    <a:pt x="19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20"/>
            <p:cNvSpPr/>
            <p:nvPr/>
          </p:nvSpPr>
          <p:spPr>
            <a:xfrm>
              <a:off x="9130900" y="4711018"/>
              <a:ext cx="55647" cy="78689"/>
            </a:xfrm>
            <a:custGeom>
              <a:rect b="b" l="l" r="r" t="t"/>
              <a:pathLst>
                <a:path extrusionOk="0" h="2411" w="1705">
                  <a:moveTo>
                    <a:pt x="197" y="1"/>
                  </a:moveTo>
                  <a:cubicBezTo>
                    <a:pt x="197" y="165"/>
                    <a:pt x="164" y="312"/>
                    <a:pt x="115" y="460"/>
                  </a:cubicBezTo>
                  <a:cubicBezTo>
                    <a:pt x="0" y="853"/>
                    <a:pt x="311" y="1115"/>
                    <a:pt x="951" y="1394"/>
                  </a:cubicBezTo>
                  <a:cubicBezTo>
                    <a:pt x="1328" y="1591"/>
                    <a:pt x="1590" y="1968"/>
                    <a:pt x="1656" y="2410"/>
                  </a:cubicBezTo>
                  <a:cubicBezTo>
                    <a:pt x="1705" y="394"/>
                    <a:pt x="885" y="329"/>
                    <a:pt x="688" y="329"/>
                  </a:cubicBezTo>
                  <a:cubicBezTo>
                    <a:pt x="492" y="329"/>
                    <a:pt x="377" y="247"/>
                    <a:pt x="361" y="148"/>
                  </a:cubicBezTo>
                  <a:cubicBezTo>
                    <a:pt x="328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20"/>
            <p:cNvSpPr/>
            <p:nvPr/>
          </p:nvSpPr>
          <p:spPr>
            <a:xfrm>
              <a:off x="8955408" y="4478868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1148" y="0"/>
                  </a:moveTo>
                  <a:lnTo>
                    <a:pt x="1148" y="0"/>
                  </a:lnTo>
                  <a:cubicBezTo>
                    <a:pt x="1246" y="115"/>
                    <a:pt x="1230" y="295"/>
                    <a:pt x="1115" y="410"/>
                  </a:cubicBezTo>
                  <a:cubicBezTo>
                    <a:pt x="919" y="574"/>
                    <a:pt x="361" y="1197"/>
                    <a:pt x="755" y="1819"/>
                  </a:cubicBezTo>
                  <a:cubicBezTo>
                    <a:pt x="1197" y="2508"/>
                    <a:pt x="1787" y="2295"/>
                    <a:pt x="1984" y="2868"/>
                  </a:cubicBezTo>
                  <a:cubicBezTo>
                    <a:pt x="1984" y="2868"/>
                    <a:pt x="2066" y="3164"/>
                    <a:pt x="1869" y="3262"/>
                  </a:cubicBezTo>
                  <a:cubicBezTo>
                    <a:pt x="1836" y="3283"/>
                    <a:pt x="1803" y="3293"/>
                    <a:pt x="1773" y="3293"/>
                  </a:cubicBezTo>
                  <a:cubicBezTo>
                    <a:pt x="1639" y="3293"/>
                    <a:pt x="1541" y="3113"/>
                    <a:pt x="1541" y="2967"/>
                  </a:cubicBezTo>
                  <a:cubicBezTo>
                    <a:pt x="1492" y="2655"/>
                    <a:pt x="1230" y="2426"/>
                    <a:pt x="935" y="2377"/>
                  </a:cubicBezTo>
                  <a:cubicBezTo>
                    <a:pt x="542" y="2328"/>
                    <a:pt x="493" y="2213"/>
                    <a:pt x="492" y="2213"/>
                  </a:cubicBezTo>
                  <a:lnTo>
                    <a:pt x="492" y="2213"/>
                  </a:lnTo>
                  <a:cubicBezTo>
                    <a:pt x="542" y="2360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22" y="3672"/>
                  </a:cubicBezTo>
                  <a:cubicBezTo>
                    <a:pt x="1296" y="4049"/>
                    <a:pt x="1574" y="3852"/>
                    <a:pt x="1689" y="4491"/>
                  </a:cubicBezTo>
                  <a:cubicBezTo>
                    <a:pt x="1787" y="5130"/>
                    <a:pt x="1837" y="5901"/>
                    <a:pt x="2181" y="6245"/>
                  </a:cubicBezTo>
                  <a:cubicBezTo>
                    <a:pt x="2066" y="6163"/>
                    <a:pt x="1984" y="6065"/>
                    <a:pt x="1918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2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8" y="5131"/>
                    <a:pt x="1" y="6114"/>
                    <a:pt x="935" y="6606"/>
                  </a:cubicBezTo>
                  <a:cubicBezTo>
                    <a:pt x="1869" y="7097"/>
                    <a:pt x="1804" y="6737"/>
                    <a:pt x="3082" y="7786"/>
                  </a:cubicBezTo>
                  <a:cubicBezTo>
                    <a:pt x="4131" y="8655"/>
                    <a:pt x="4344" y="8687"/>
                    <a:pt x="4344" y="8687"/>
                  </a:cubicBezTo>
                  <a:cubicBezTo>
                    <a:pt x="4317" y="8683"/>
                    <a:pt x="4290" y="8681"/>
                    <a:pt x="4263" y="8681"/>
                  </a:cubicBezTo>
                  <a:cubicBezTo>
                    <a:pt x="4082" y="8681"/>
                    <a:pt x="3920" y="8774"/>
                    <a:pt x="3820" y="8917"/>
                  </a:cubicBezTo>
                  <a:cubicBezTo>
                    <a:pt x="3623" y="9228"/>
                    <a:pt x="3722" y="9638"/>
                    <a:pt x="4049" y="9786"/>
                  </a:cubicBezTo>
                  <a:cubicBezTo>
                    <a:pt x="4049" y="9786"/>
                    <a:pt x="3951" y="9589"/>
                    <a:pt x="4131" y="9573"/>
                  </a:cubicBezTo>
                  <a:cubicBezTo>
                    <a:pt x="4138" y="9572"/>
                    <a:pt x="4144" y="9572"/>
                    <a:pt x="4151" y="9572"/>
                  </a:cubicBezTo>
                  <a:cubicBezTo>
                    <a:pt x="4272" y="9572"/>
                    <a:pt x="4416" y="9657"/>
                    <a:pt x="4572" y="9657"/>
                  </a:cubicBezTo>
                  <a:cubicBezTo>
                    <a:pt x="4667" y="9657"/>
                    <a:pt x="4767" y="9625"/>
                    <a:pt x="4869" y="9523"/>
                  </a:cubicBezTo>
                  <a:cubicBezTo>
                    <a:pt x="4988" y="9411"/>
                    <a:pt x="5182" y="9314"/>
                    <a:pt x="5409" y="9314"/>
                  </a:cubicBezTo>
                  <a:cubicBezTo>
                    <a:pt x="5713" y="9314"/>
                    <a:pt x="6075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14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20"/>
            <p:cNvSpPr/>
            <p:nvPr/>
          </p:nvSpPr>
          <p:spPr>
            <a:xfrm>
              <a:off x="9015853" y="4395251"/>
              <a:ext cx="89916" cy="350592"/>
            </a:xfrm>
            <a:custGeom>
              <a:rect b="b" l="l" r="r" t="t"/>
              <a:pathLst>
                <a:path extrusionOk="0" h="10742" w="2755">
                  <a:moveTo>
                    <a:pt x="1309" y="1"/>
                  </a:moveTo>
                  <a:cubicBezTo>
                    <a:pt x="726" y="1"/>
                    <a:pt x="172" y="384"/>
                    <a:pt x="99" y="906"/>
                  </a:cubicBezTo>
                  <a:cubicBezTo>
                    <a:pt x="1" y="1431"/>
                    <a:pt x="378" y="1923"/>
                    <a:pt x="902" y="1972"/>
                  </a:cubicBezTo>
                  <a:lnTo>
                    <a:pt x="1066" y="1972"/>
                  </a:lnTo>
                  <a:cubicBezTo>
                    <a:pt x="1591" y="1939"/>
                    <a:pt x="1853" y="1333"/>
                    <a:pt x="1656" y="1070"/>
                  </a:cubicBezTo>
                  <a:cubicBezTo>
                    <a:pt x="1574" y="958"/>
                    <a:pt x="1454" y="907"/>
                    <a:pt x="1336" y="907"/>
                  </a:cubicBezTo>
                  <a:cubicBezTo>
                    <a:pt x="1128" y="907"/>
                    <a:pt x="925" y="1065"/>
                    <a:pt x="935" y="1316"/>
                  </a:cubicBezTo>
                  <a:cubicBezTo>
                    <a:pt x="968" y="1644"/>
                    <a:pt x="1312" y="1611"/>
                    <a:pt x="1345" y="1660"/>
                  </a:cubicBezTo>
                  <a:cubicBezTo>
                    <a:pt x="1394" y="1693"/>
                    <a:pt x="1345" y="1759"/>
                    <a:pt x="1345" y="1759"/>
                  </a:cubicBezTo>
                  <a:cubicBezTo>
                    <a:pt x="1312" y="1824"/>
                    <a:pt x="1247" y="1874"/>
                    <a:pt x="1181" y="1906"/>
                  </a:cubicBezTo>
                  <a:cubicBezTo>
                    <a:pt x="1148" y="1906"/>
                    <a:pt x="1132" y="1906"/>
                    <a:pt x="1116" y="1923"/>
                  </a:cubicBezTo>
                  <a:lnTo>
                    <a:pt x="1099" y="1923"/>
                  </a:lnTo>
                  <a:cubicBezTo>
                    <a:pt x="1067" y="1926"/>
                    <a:pt x="1036" y="1928"/>
                    <a:pt x="1005" y="1928"/>
                  </a:cubicBezTo>
                  <a:cubicBezTo>
                    <a:pt x="490" y="1928"/>
                    <a:pt x="74" y="1432"/>
                    <a:pt x="198" y="906"/>
                  </a:cubicBezTo>
                  <a:cubicBezTo>
                    <a:pt x="269" y="435"/>
                    <a:pt x="763" y="118"/>
                    <a:pt x="1280" y="118"/>
                  </a:cubicBezTo>
                  <a:cubicBezTo>
                    <a:pt x="1590" y="118"/>
                    <a:pt x="1908" y="232"/>
                    <a:pt x="2148" y="497"/>
                  </a:cubicBezTo>
                  <a:cubicBezTo>
                    <a:pt x="2443" y="923"/>
                    <a:pt x="2591" y="1431"/>
                    <a:pt x="2558" y="1956"/>
                  </a:cubicBezTo>
                  <a:cubicBezTo>
                    <a:pt x="2525" y="2464"/>
                    <a:pt x="2427" y="2955"/>
                    <a:pt x="2247" y="3447"/>
                  </a:cubicBezTo>
                  <a:cubicBezTo>
                    <a:pt x="1427" y="5463"/>
                    <a:pt x="525" y="7496"/>
                    <a:pt x="1148" y="8971"/>
                  </a:cubicBezTo>
                  <a:cubicBezTo>
                    <a:pt x="1427" y="9725"/>
                    <a:pt x="1968" y="10348"/>
                    <a:pt x="2673" y="10741"/>
                  </a:cubicBezTo>
                  <a:cubicBezTo>
                    <a:pt x="2001" y="10331"/>
                    <a:pt x="1493" y="9692"/>
                    <a:pt x="1247" y="8938"/>
                  </a:cubicBezTo>
                  <a:cubicBezTo>
                    <a:pt x="673" y="7512"/>
                    <a:pt x="1574" y="5545"/>
                    <a:pt x="2410" y="3496"/>
                  </a:cubicBezTo>
                  <a:cubicBezTo>
                    <a:pt x="2591" y="3005"/>
                    <a:pt x="2705" y="2496"/>
                    <a:pt x="2722" y="1972"/>
                  </a:cubicBezTo>
                  <a:cubicBezTo>
                    <a:pt x="2755" y="1415"/>
                    <a:pt x="2591" y="857"/>
                    <a:pt x="2247" y="415"/>
                  </a:cubicBezTo>
                  <a:cubicBezTo>
                    <a:pt x="1980" y="124"/>
                    <a:pt x="1640" y="1"/>
                    <a:pt x="13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20"/>
            <p:cNvSpPr/>
            <p:nvPr/>
          </p:nvSpPr>
          <p:spPr>
            <a:xfrm>
              <a:off x="9103060" y="4746332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20"/>
            <p:cNvSpPr/>
            <p:nvPr/>
          </p:nvSpPr>
          <p:spPr>
            <a:xfrm>
              <a:off x="9127146" y="4497569"/>
              <a:ext cx="123598" cy="121999"/>
            </a:xfrm>
            <a:custGeom>
              <a:rect b="b" l="l" r="r" t="t"/>
              <a:pathLst>
                <a:path extrusionOk="0" h="3738" w="3787">
                  <a:moveTo>
                    <a:pt x="3279" y="1"/>
                  </a:moveTo>
                  <a:cubicBezTo>
                    <a:pt x="3279" y="1"/>
                    <a:pt x="3279" y="268"/>
                    <a:pt x="3109" y="268"/>
                  </a:cubicBezTo>
                  <a:cubicBezTo>
                    <a:pt x="3096" y="268"/>
                    <a:pt x="3081" y="267"/>
                    <a:pt x="3065" y="263"/>
                  </a:cubicBezTo>
                  <a:cubicBezTo>
                    <a:pt x="2957" y="240"/>
                    <a:pt x="2813" y="180"/>
                    <a:pt x="2678" y="180"/>
                  </a:cubicBezTo>
                  <a:cubicBezTo>
                    <a:pt x="2527" y="180"/>
                    <a:pt x="2389" y="255"/>
                    <a:pt x="2328" y="542"/>
                  </a:cubicBezTo>
                  <a:cubicBezTo>
                    <a:pt x="2202" y="1062"/>
                    <a:pt x="2151" y="1643"/>
                    <a:pt x="1944" y="1643"/>
                  </a:cubicBezTo>
                  <a:cubicBezTo>
                    <a:pt x="1935" y="1643"/>
                    <a:pt x="1927" y="1642"/>
                    <a:pt x="1918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5" y="1062"/>
                    <a:pt x="1459" y="542"/>
                  </a:cubicBezTo>
                  <a:cubicBezTo>
                    <a:pt x="1390" y="255"/>
                    <a:pt x="1252" y="180"/>
                    <a:pt x="1103" y="180"/>
                  </a:cubicBezTo>
                  <a:cubicBezTo>
                    <a:pt x="970" y="180"/>
                    <a:pt x="830" y="240"/>
                    <a:pt x="722" y="263"/>
                  </a:cubicBezTo>
                  <a:cubicBezTo>
                    <a:pt x="705" y="267"/>
                    <a:pt x="689" y="268"/>
                    <a:pt x="675" y="268"/>
                  </a:cubicBezTo>
                  <a:cubicBezTo>
                    <a:pt x="494" y="268"/>
                    <a:pt x="508" y="1"/>
                    <a:pt x="508" y="1"/>
                  </a:cubicBezTo>
                  <a:lnTo>
                    <a:pt x="508" y="1"/>
                  </a:lnTo>
                  <a:cubicBezTo>
                    <a:pt x="508" y="1"/>
                    <a:pt x="279" y="83"/>
                    <a:pt x="131" y="673"/>
                  </a:cubicBezTo>
                  <a:cubicBezTo>
                    <a:pt x="0" y="1263"/>
                    <a:pt x="263" y="1492"/>
                    <a:pt x="1049" y="1853"/>
                  </a:cubicBezTo>
                  <a:cubicBezTo>
                    <a:pt x="1836" y="2230"/>
                    <a:pt x="1869" y="3508"/>
                    <a:pt x="1869" y="3508"/>
                  </a:cubicBezTo>
                  <a:lnTo>
                    <a:pt x="1885" y="3738"/>
                  </a:lnTo>
                  <a:lnTo>
                    <a:pt x="1902" y="3508"/>
                  </a:lnTo>
                  <a:cubicBezTo>
                    <a:pt x="1902" y="3508"/>
                    <a:pt x="1934" y="2214"/>
                    <a:pt x="2721" y="1853"/>
                  </a:cubicBezTo>
                  <a:cubicBezTo>
                    <a:pt x="3508" y="1492"/>
                    <a:pt x="3787" y="1263"/>
                    <a:pt x="3639" y="673"/>
                  </a:cubicBezTo>
                  <a:cubicBezTo>
                    <a:pt x="3508" y="83"/>
                    <a:pt x="3279" y="1"/>
                    <a:pt x="3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20"/>
            <p:cNvSpPr/>
            <p:nvPr/>
          </p:nvSpPr>
          <p:spPr>
            <a:xfrm>
              <a:off x="9169412" y="4413038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1"/>
                  </a:moveTo>
                  <a:lnTo>
                    <a:pt x="558" y="345"/>
                  </a:lnTo>
                  <a:cubicBezTo>
                    <a:pt x="525" y="607"/>
                    <a:pt x="443" y="870"/>
                    <a:pt x="295" y="1099"/>
                  </a:cubicBezTo>
                  <a:cubicBezTo>
                    <a:pt x="213" y="1197"/>
                    <a:pt x="148" y="1312"/>
                    <a:pt x="99" y="1427"/>
                  </a:cubicBezTo>
                  <a:cubicBezTo>
                    <a:pt x="0" y="1673"/>
                    <a:pt x="33" y="1968"/>
                    <a:pt x="230" y="2165"/>
                  </a:cubicBezTo>
                  <a:cubicBezTo>
                    <a:pt x="410" y="2427"/>
                    <a:pt x="525" y="2738"/>
                    <a:pt x="574" y="3050"/>
                  </a:cubicBezTo>
                  <a:cubicBezTo>
                    <a:pt x="590" y="3132"/>
                    <a:pt x="590" y="3394"/>
                    <a:pt x="607" y="3394"/>
                  </a:cubicBezTo>
                  <a:cubicBezTo>
                    <a:pt x="607" y="3394"/>
                    <a:pt x="623" y="3132"/>
                    <a:pt x="639" y="3050"/>
                  </a:cubicBezTo>
                  <a:cubicBezTo>
                    <a:pt x="672" y="2738"/>
                    <a:pt x="787" y="2427"/>
                    <a:pt x="984" y="2165"/>
                  </a:cubicBezTo>
                  <a:cubicBezTo>
                    <a:pt x="1164" y="1968"/>
                    <a:pt x="1213" y="1673"/>
                    <a:pt x="1098" y="1427"/>
                  </a:cubicBezTo>
                  <a:cubicBezTo>
                    <a:pt x="1049" y="1312"/>
                    <a:pt x="984" y="1197"/>
                    <a:pt x="918" y="1099"/>
                  </a:cubicBezTo>
                  <a:cubicBezTo>
                    <a:pt x="771" y="870"/>
                    <a:pt x="672" y="607"/>
                    <a:pt x="639" y="345"/>
                  </a:cubicBezTo>
                  <a:lnTo>
                    <a:pt x="607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20"/>
            <p:cNvSpPr/>
            <p:nvPr/>
          </p:nvSpPr>
          <p:spPr>
            <a:xfrm>
              <a:off x="9097707" y="4382032"/>
              <a:ext cx="90993" cy="266453"/>
            </a:xfrm>
            <a:custGeom>
              <a:rect b="b" l="l" r="r" t="t"/>
              <a:pathLst>
                <a:path extrusionOk="0" h="8164" w="2788">
                  <a:moveTo>
                    <a:pt x="2099" y="0"/>
                  </a:moveTo>
                  <a:cubicBezTo>
                    <a:pt x="2394" y="984"/>
                    <a:pt x="1312" y="1230"/>
                    <a:pt x="689" y="2377"/>
                  </a:cubicBezTo>
                  <a:cubicBezTo>
                    <a:pt x="591" y="2541"/>
                    <a:pt x="509" y="2721"/>
                    <a:pt x="443" y="2918"/>
                  </a:cubicBezTo>
                  <a:cubicBezTo>
                    <a:pt x="1" y="4295"/>
                    <a:pt x="279" y="5229"/>
                    <a:pt x="1574" y="6147"/>
                  </a:cubicBezTo>
                  <a:cubicBezTo>
                    <a:pt x="2722" y="6950"/>
                    <a:pt x="2771" y="8016"/>
                    <a:pt x="2771" y="8163"/>
                  </a:cubicBezTo>
                  <a:cubicBezTo>
                    <a:pt x="2787" y="7655"/>
                    <a:pt x="2640" y="7163"/>
                    <a:pt x="2345" y="6770"/>
                  </a:cubicBezTo>
                  <a:cubicBezTo>
                    <a:pt x="2033" y="6327"/>
                    <a:pt x="1640" y="6081"/>
                    <a:pt x="1066" y="5573"/>
                  </a:cubicBezTo>
                  <a:cubicBezTo>
                    <a:pt x="886" y="5409"/>
                    <a:pt x="738" y="5213"/>
                    <a:pt x="656" y="4983"/>
                  </a:cubicBezTo>
                  <a:cubicBezTo>
                    <a:pt x="312" y="4147"/>
                    <a:pt x="968" y="3278"/>
                    <a:pt x="1312" y="2918"/>
                  </a:cubicBezTo>
                  <a:cubicBezTo>
                    <a:pt x="1476" y="2738"/>
                    <a:pt x="1673" y="2557"/>
                    <a:pt x="1853" y="2377"/>
                  </a:cubicBezTo>
                  <a:cubicBezTo>
                    <a:pt x="2230" y="2033"/>
                    <a:pt x="2492" y="1574"/>
                    <a:pt x="2591" y="1082"/>
                  </a:cubicBezTo>
                  <a:cubicBezTo>
                    <a:pt x="2722" y="197"/>
                    <a:pt x="2099" y="0"/>
                    <a:pt x="209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20"/>
            <p:cNvSpPr/>
            <p:nvPr/>
          </p:nvSpPr>
          <p:spPr>
            <a:xfrm>
              <a:off x="7507249" y="4804753"/>
              <a:ext cx="295859" cy="205975"/>
            </a:xfrm>
            <a:custGeom>
              <a:rect b="b" l="l" r="r" t="t"/>
              <a:pathLst>
                <a:path extrusionOk="0" h="6311" w="9065">
                  <a:moveTo>
                    <a:pt x="7059" y="0"/>
                  </a:moveTo>
                  <a:cubicBezTo>
                    <a:pt x="6607" y="0"/>
                    <a:pt x="6183" y="159"/>
                    <a:pt x="5918" y="489"/>
                  </a:cubicBezTo>
                  <a:cubicBezTo>
                    <a:pt x="5524" y="915"/>
                    <a:pt x="5475" y="1538"/>
                    <a:pt x="5803" y="1997"/>
                  </a:cubicBezTo>
                  <a:cubicBezTo>
                    <a:pt x="5901" y="2145"/>
                    <a:pt x="6032" y="2243"/>
                    <a:pt x="6180" y="2308"/>
                  </a:cubicBezTo>
                  <a:lnTo>
                    <a:pt x="6213" y="2325"/>
                  </a:lnTo>
                  <a:lnTo>
                    <a:pt x="6278" y="2341"/>
                  </a:lnTo>
                  <a:cubicBezTo>
                    <a:pt x="6311" y="2358"/>
                    <a:pt x="6344" y="2358"/>
                    <a:pt x="6377" y="2374"/>
                  </a:cubicBezTo>
                  <a:cubicBezTo>
                    <a:pt x="6445" y="2390"/>
                    <a:pt x="6516" y="2398"/>
                    <a:pt x="6586" y="2398"/>
                  </a:cubicBezTo>
                  <a:cubicBezTo>
                    <a:pt x="6802" y="2398"/>
                    <a:pt x="7015" y="2322"/>
                    <a:pt x="7163" y="2161"/>
                  </a:cubicBezTo>
                  <a:cubicBezTo>
                    <a:pt x="7554" y="1755"/>
                    <a:pt x="7284" y="1212"/>
                    <a:pt x="6946" y="1212"/>
                  </a:cubicBezTo>
                  <a:cubicBezTo>
                    <a:pt x="6915" y="1212"/>
                    <a:pt x="6884" y="1217"/>
                    <a:pt x="6852" y="1227"/>
                  </a:cubicBezTo>
                  <a:cubicBezTo>
                    <a:pt x="6541" y="1309"/>
                    <a:pt x="6475" y="1718"/>
                    <a:pt x="6704" y="1849"/>
                  </a:cubicBezTo>
                  <a:cubicBezTo>
                    <a:pt x="6759" y="1880"/>
                    <a:pt x="6817" y="1894"/>
                    <a:pt x="6875" y="1894"/>
                  </a:cubicBezTo>
                  <a:cubicBezTo>
                    <a:pt x="6975" y="1894"/>
                    <a:pt x="7074" y="1851"/>
                    <a:pt x="7147" y="1768"/>
                  </a:cubicBezTo>
                  <a:lnTo>
                    <a:pt x="7147" y="1768"/>
                  </a:lnTo>
                  <a:cubicBezTo>
                    <a:pt x="7180" y="1915"/>
                    <a:pt x="7131" y="2063"/>
                    <a:pt x="6999" y="2145"/>
                  </a:cubicBezTo>
                  <a:cubicBezTo>
                    <a:pt x="6854" y="2253"/>
                    <a:pt x="6683" y="2317"/>
                    <a:pt x="6504" y="2317"/>
                  </a:cubicBezTo>
                  <a:cubicBezTo>
                    <a:pt x="6440" y="2317"/>
                    <a:pt x="6376" y="2309"/>
                    <a:pt x="6311" y="2292"/>
                  </a:cubicBezTo>
                  <a:cubicBezTo>
                    <a:pt x="6213" y="2276"/>
                    <a:pt x="6131" y="2226"/>
                    <a:pt x="6049" y="2177"/>
                  </a:cubicBezTo>
                  <a:cubicBezTo>
                    <a:pt x="5541" y="1768"/>
                    <a:pt x="5508" y="1014"/>
                    <a:pt x="5967" y="555"/>
                  </a:cubicBezTo>
                  <a:cubicBezTo>
                    <a:pt x="6222" y="251"/>
                    <a:pt x="6616" y="107"/>
                    <a:pt x="7032" y="107"/>
                  </a:cubicBezTo>
                  <a:cubicBezTo>
                    <a:pt x="7898" y="107"/>
                    <a:pt x="8862" y="731"/>
                    <a:pt x="8884" y="1849"/>
                  </a:cubicBezTo>
                  <a:cubicBezTo>
                    <a:pt x="8917" y="2669"/>
                    <a:pt x="8475" y="3407"/>
                    <a:pt x="7753" y="3784"/>
                  </a:cubicBezTo>
                  <a:lnTo>
                    <a:pt x="7704" y="3816"/>
                  </a:lnTo>
                  <a:cubicBezTo>
                    <a:pt x="7606" y="3849"/>
                    <a:pt x="7524" y="3882"/>
                    <a:pt x="7426" y="3898"/>
                  </a:cubicBezTo>
                  <a:cubicBezTo>
                    <a:pt x="7203" y="3950"/>
                    <a:pt x="6980" y="3973"/>
                    <a:pt x="6758" y="3973"/>
                  </a:cubicBezTo>
                  <a:cubicBezTo>
                    <a:pt x="5184" y="3973"/>
                    <a:pt x="3644" y="2835"/>
                    <a:pt x="2313" y="2835"/>
                  </a:cubicBezTo>
                  <a:cubicBezTo>
                    <a:pt x="2163" y="2835"/>
                    <a:pt x="2014" y="2850"/>
                    <a:pt x="1869" y="2882"/>
                  </a:cubicBezTo>
                  <a:cubicBezTo>
                    <a:pt x="607" y="3161"/>
                    <a:pt x="246" y="4046"/>
                    <a:pt x="131" y="4587"/>
                  </a:cubicBezTo>
                  <a:cubicBezTo>
                    <a:pt x="0" y="5128"/>
                    <a:pt x="99" y="5734"/>
                    <a:pt x="541" y="6062"/>
                  </a:cubicBezTo>
                  <a:cubicBezTo>
                    <a:pt x="768" y="6232"/>
                    <a:pt x="1041" y="6310"/>
                    <a:pt x="1307" y="6310"/>
                  </a:cubicBezTo>
                  <a:cubicBezTo>
                    <a:pt x="1732" y="6310"/>
                    <a:pt x="2140" y="6110"/>
                    <a:pt x="2312" y="5767"/>
                  </a:cubicBezTo>
                  <a:cubicBezTo>
                    <a:pt x="2639" y="5226"/>
                    <a:pt x="2361" y="4521"/>
                    <a:pt x="1853" y="4407"/>
                  </a:cubicBezTo>
                  <a:cubicBezTo>
                    <a:pt x="1757" y="4363"/>
                    <a:pt x="1657" y="4342"/>
                    <a:pt x="1558" y="4342"/>
                  </a:cubicBezTo>
                  <a:cubicBezTo>
                    <a:pt x="1254" y="4342"/>
                    <a:pt x="964" y="4539"/>
                    <a:pt x="853" y="4849"/>
                  </a:cubicBezTo>
                  <a:cubicBezTo>
                    <a:pt x="804" y="4964"/>
                    <a:pt x="804" y="5095"/>
                    <a:pt x="820" y="5226"/>
                  </a:cubicBezTo>
                  <a:cubicBezTo>
                    <a:pt x="836" y="5242"/>
                    <a:pt x="836" y="5259"/>
                    <a:pt x="836" y="5275"/>
                  </a:cubicBezTo>
                  <a:cubicBezTo>
                    <a:pt x="836" y="5275"/>
                    <a:pt x="836" y="5292"/>
                    <a:pt x="836" y="5292"/>
                  </a:cubicBezTo>
                  <a:cubicBezTo>
                    <a:pt x="910" y="5526"/>
                    <a:pt x="1123" y="5667"/>
                    <a:pt x="1343" y="5667"/>
                  </a:cubicBezTo>
                  <a:cubicBezTo>
                    <a:pt x="1415" y="5667"/>
                    <a:pt x="1488" y="5652"/>
                    <a:pt x="1558" y="5619"/>
                  </a:cubicBezTo>
                  <a:cubicBezTo>
                    <a:pt x="1908" y="5476"/>
                    <a:pt x="1794" y="4913"/>
                    <a:pt x="1440" y="4913"/>
                  </a:cubicBezTo>
                  <a:cubicBezTo>
                    <a:pt x="1430" y="4913"/>
                    <a:pt x="1420" y="4914"/>
                    <a:pt x="1410" y="4915"/>
                  </a:cubicBezTo>
                  <a:cubicBezTo>
                    <a:pt x="1049" y="4964"/>
                    <a:pt x="1099" y="5324"/>
                    <a:pt x="1049" y="5374"/>
                  </a:cubicBezTo>
                  <a:cubicBezTo>
                    <a:pt x="1040" y="5383"/>
                    <a:pt x="1029" y="5387"/>
                    <a:pt x="1016" y="5387"/>
                  </a:cubicBezTo>
                  <a:cubicBezTo>
                    <a:pt x="965" y="5387"/>
                    <a:pt x="899" y="5318"/>
                    <a:pt x="886" y="5292"/>
                  </a:cubicBezTo>
                  <a:cubicBezTo>
                    <a:pt x="820" y="5095"/>
                    <a:pt x="836" y="4882"/>
                    <a:pt x="935" y="4718"/>
                  </a:cubicBezTo>
                  <a:cubicBezTo>
                    <a:pt x="1073" y="4510"/>
                    <a:pt x="1302" y="4392"/>
                    <a:pt x="1539" y="4392"/>
                  </a:cubicBezTo>
                  <a:cubicBezTo>
                    <a:pt x="1639" y="4392"/>
                    <a:pt x="1740" y="4412"/>
                    <a:pt x="1836" y="4456"/>
                  </a:cubicBezTo>
                  <a:cubicBezTo>
                    <a:pt x="2295" y="4570"/>
                    <a:pt x="2541" y="5226"/>
                    <a:pt x="2230" y="5718"/>
                  </a:cubicBezTo>
                  <a:cubicBezTo>
                    <a:pt x="2069" y="6029"/>
                    <a:pt x="1693" y="6211"/>
                    <a:pt x="1305" y="6211"/>
                  </a:cubicBezTo>
                  <a:cubicBezTo>
                    <a:pt x="1060" y="6211"/>
                    <a:pt x="810" y="6139"/>
                    <a:pt x="607" y="5980"/>
                  </a:cubicBezTo>
                  <a:cubicBezTo>
                    <a:pt x="66" y="5570"/>
                    <a:pt x="115" y="4636"/>
                    <a:pt x="541" y="4062"/>
                  </a:cubicBezTo>
                  <a:cubicBezTo>
                    <a:pt x="890" y="3589"/>
                    <a:pt x="1485" y="3352"/>
                    <a:pt x="2103" y="3352"/>
                  </a:cubicBezTo>
                  <a:cubicBezTo>
                    <a:pt x="2298" y="3352"/>
                    <a:pt x="2496" y="3376"/>
                    <a:pt x="2689" y="3423"/>
                  </a:cubicBezTo>
                  <a:cubicBezTo>
                    <a:pt x="3492" y="3620"/>
                    <a:pt x="4328" y="3964"/>
                    <a:pt x="5196" y="4193"/>
                  </a:cubicBezTo>
                  <a:cubicBezTo>
                    <a:pt x="5523" y="4253"/>
                    <a:pt x="5856" y="4286"/>
                    <a:pt x="6185" y="4286"/>
                  </a:cubicBezTo>
                  <a:cubicBezTo>
                    <a:pt x="6765" y="4286"/>
                    <a:pt x="7333" y="4182"/>
                    <a:pt x="7835" y="3931"/>
                  </a:cubicBezTo>
                  <a:cubicBezTo>
                    <a:pt x="8606" y="3521"/>
                    <a:pt x="9065" y="2718"/>
                    <a:pt x="9048" y="1849"/>
                  </a:cubicBezTo>
                  <a:cubicBezTo>
                    <a:pt x="9004" y="653"/>
                    <a:pt x="7975" y="0"/>
                    <a:pt x="70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20"/>
            <p:cNvSpPr/>
            <p:nvPr/>
          </p:nvSpPr>
          <p:spPr>
            <a:xfrm>
              <a:off x="7407738" y="4982269"/>
              <a:ext cx="200655" cy="201700"/>
            </a:xfrm>
            <a:custGeom>
              <a:rect b="b" l="l" r="r" t="t"/>
              <a:pathLst>
                <a:path extrusionOk="0" h="6180" w="6148">
                  <a:moveTo>
                    <a:pt x="3066" y="0"/>
                  </a:moveTo>
                  <a:cubicBezTo>
                    <a:pt x="3033" y="115"/>
                    <a:pt x="3017" y="230"/>
                    <a:pt x="3000" y="361"/>
                  </a:cubicBezTo>
                  <a:cubicBezTo>
                    <a:pt x="3000" y="361"/>
                    <a:pt x="2918" y="1262"/>
                    <a:pt x="2033" y="1377"/>
                  </a:cubicBezTo>
                  <a:cubicBezTo>
                    <a:pt x="1148" y="1508"/>
                    <a:pt x="574" y="1623"/>
                    <a:pt x="541" y="2295"/>
                  </a:cubicBezTo>
                  <a:cubicBezTo>
                    <a:pt x="511" y="2896"/>
                    <a:pt x="330" y="3221"/>
                    <a:pt x="73" y="3221"/>
                  </a:cubicBezTo>
                  <a:cubicBezTo>
                    <a:pt x="50" y="3221"/>
                    <a:pt x="25" y="3218"/>
                    <a:pt x="1" y="3213"/>
                  </a:cubicBezTo>
                  <a:lnTo>
                    <a:pt x="1" y="3213"/>
                  </a:lnTo>
                  <a:cubicBezTo>
                    <a:pt x="1" y="3213"/>
                    <a:pt x="366" y="3761"/>
                    <a:pt x="964" y="3761"/>
                  </a:cubicBezTo>
                  <a:cubicBezTo>
                    <a:pt x="1082" y="3761"/>
                    <a:pt x="1209" y="3740"/>
                    <a:pt x="1345" y="3688"/>
                  </a:cubicBezTo>
                  <a:cubicBezTo>
                    <a:pt x="2181" y="3360"/>
                    <a:pt x="2115" y="2819"/>
                    <a:pt x="2115" y="2656"/>
                  </a:cubicBezTo>
                  <a:cubicBezTo>
                    <a:pt x="2130" y="2518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1"/>
                  </a:cubicBezTo>
                  <a:cubicBezTo>
                    <a:pt x="2541" y="2344"/>
                    <a:pt x="2607" y="2656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80"/>
                    <a:pt x="3066" y="6180"/>
                  </a:cubicBezTo>
                  <a:cubicBezTo>
                    <a:pt x="3066" y="6180"/>
                    <a:pt x="3508" y="4803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1"/>
                  </a:cubicBezTo>
                  <a:cubicBezTo>
                    <a:pt x="3782" y="2309"/>
                    <a:pt x="3793" y="2308"/>
                    <a:pt x="3803" y="2308"/>
                  </a:cubicBezTo>
                  <a:cubicBezTo>
                    <a:pt x="3943" y="2308"/>
                    <a:pt x="4001" y="2503"/>
                    <a:pt x="4016" y="2656"/>
                  </a:cubicBezTo>
                  <a:cubicBezTo>
                    <a:pt x="4033" y="2819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8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23"/>
                    <a:pt x="4984" y="1492"/>
                    <a:pt x="4098" y="1377"/>
                  </a:cubicBezTo>
                  <a:cubicBezTo>
                    <a:pt x="3230" y="1262"/>
                    <a:pt x="3148" y="361"/>
                    <a:pt x="3148" y="361"/>
                  </a:cubicBezTo>
                  <a:cubicBezTo>
                    <a:pt x="3131" y="230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20"/>
            <p:cNvSpPr/>
            <p:nvPr/>
          </p:nvSpPr>
          <p:spPr>
            <a:xfrm>
              <a:off x="7542563" y="4921693"/>
              <a:ext cx="210806" cy="120498"/>
            </a:xfrm>
            <a:custGeom>
              <a:rect b="b" l="l" r="r" t="t"/>
              <a:pathLst>
                <a:path extrusionOk="0" h="3692" w="6459">
                  <a:moveTo>
                    <a:pt x="948" y="1"/>
                  </a:moveTo>
                  <a:cubicBezTo>
                    <a:pt x="332" y="1"/>
                    <a:pt x="0" y="266"/>
                    <a:pt x="0" y="266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8"/>
                    <a:pt x="1607" y="512"/>
                  </a:cubicBezTo>
                  <a:cubicBezTo>
                    <a:pt x="2213" y="955"/>
                    <a:pt x="1836" y="1709"/>
                    <a:pt x="1738" y="2200"/>
                  </a:cubicBezTo>
                  <a:cubicBezTo>
                    <a:pt x="1639" y="2709"/>
                    <a:pt x="2361" y="2922"/>
                    <a:pt x="2721" y="3086"/>
                  </a:cubicBezTo>
                  <a:cubicBezTo>
                    <a:pt x="3082" y="3249"/>
                    <a:pt x="2901" y="3692"/>
                    <a:pt x="2901" y="3692"/>
                  </a:cubicBezTo>
                  <a:cubicBezTo>
                    <a:pt x="4229" y="2872"/>
                    <a:pt x="3377" y="1938"/>
                    <a:pt x="3147" y="1659"/>
                  </a:cubicBezTo>
                  <a:cubicBezTo>
                    <a:pt x="2957" y="1442"/>
                    <a:pt x="3083" y="1201"/>
                    <a:pt x="3272" y="1201"/>
                  </a:cubicBezTo>
                  <a:cubicBezTo>
                    <a:pt x="3310" y="1201"/>
                    <a:pt x="3352" y="1211"/>
                    <a:pt x="3393" y="1233"/>
                  </a:cubicBezTo>
                  <a:cubicBezTo>
                    <a:pt x="3623" y="1364"/>
                    <a:pt x="3262" y="1873"/>
                    <a:pt x="3934" y="2299"/>
                  </a:cubicBezTo>
                  <a:cubicBezTo>
                    <a:pt x="4104" y="2410"/>
                    <a:pt x="4264" y="2452"/>
                    <a:pt x="4409" y="2452"/>
                  </a:cubicBezTo>
                  <a:cubicBezTo>
                    <a:pt x="4837" y="2452"/>
                    <a:pt x="5131" y="2086"/>
                    <a:pt x="5131" y="2086"/>
                  </a:cubicBezTo>
                  <a:lnTo>
                    <a:pt x="5131" y="2086"/>
                  </a:lnTo>
                  <a:cubicBezTo>
                    <a:pt x="5125" y="2086"/>
                    <a:pt x="5119" y="2086"/>
                    <a:pt x="5113" y="2086"/>
                  </a:cubicBezTo>
                  <a:cubicBezTo>
                    <a:pt x="4744" y="2086"/>
                    <a:pt x="4948" y="1575"/>
                    <a:pt x="4770" y="1414"/>
                  </a:cubicBezTo>
                  <a:cubicBezTo>
                    <a:pt x="4697" y="1351"/>
                    <a:pt x="4603" y="1321"/>
                    <a:pt x="4510" y="1321"/>
                  </a:cubicBezTo>
                  <a:cubicBezTo>
                    <a:pt x="4459" y="1321"/>
                    <a:pt x="4407" y="1330"/>
                    <a:pt x="4360" y="1348"/>
                  </a:cubicBezTo>
                  <a:cubicBezTo>
                    <a:pt x="4308" y="1359"/>
                    <a:pt x="4258" y="1365"/>
                    <a:pt x="4213" y="1365"/>
                  </a:cubicBezTo>
                  <a:cubicBezTo>
                    <a:pt x="4062" y="1365"/>
                    <a:pt x="3969" y="1305"/>
                    <a:pt x="4032" y="1217"/>
                  </a:cubicBezTo>
                  <a:cubicBezTo>
                    <a:pt x="4062" y="1175"/>
                    <a:pt x="4096" y="1159"/>
                    <a:pt x="4141" y="1159"/>
                  </a:cubicBezTo>
                  <a:cubicBezTo>
                    <a:pt x="4274" y="1159"/>
                    <a:pt x="4508" y="1295"/>
                    <a:pt x="5032" y="1332"/>
                  </a:cubicBezTo>
                  <a:cubicBezTo>
                    <a:pt x="5060" y="1333"/>
                    <a:pt x="5087" y="1334"/>
                    <a:pt x="5114" y="1334"/>
                  </a:cubicBezTo>
                  <a:cubicBezTo>
                    <a:pt x="5892" y="1334"/>
                    <a:pt x="6458" y="676"/>
                    <a:pt x="6458" y="676"/>
                  </a:cubicBezTo>
                  <a:lnTo>
                    <a:pt x="6458" y="676"/>
                  </a:lnTo>
                  <a:cubicBezTo>
                    <a:pt x="6000" y="932"/>
                    <a:pt x="5512" y="1030"/>
                    <a:pt x="5023" y="1030"/>
                  </a:cubicBezTo>
                  <a:cubicBezTo>
                    <a:pt x="3851" y="1030"/>
                    <a:pt x="2668" y="468"/>
                    <a:pt x="1836" y="168"/>
                  </a:cubicBezTo>
                  <a:cubicBezTo>
                    <a:pt x="1495" y="45"/>
                    <a:pt x="1198" y="1"/>
                    <a:pt x="94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20"/>
            <p:cNvSpPr/>
            <p:nvPr/>
          </p:nvSpPr>
          <p:spPr>
            <a:xfrm>
              <a:off x="7596578" y="4801718"/>
              <a:ext cx="117723" cy="82671"/>
            </a:xfrm>
            <a:custGeom>
              <a:rect b="b" l="l" r="r" t="t"/>
              <a:pathLst>
                <a:path extrusionOk="0" h="2533" w="3607">
                  <a:moveTo>
                    <a:pt x="2521" y="0"/>
                  </a:moveTo>
                  <a:cubicBezTo>
                    <a:pt x="1931" y="0"/>
                    <a:pt x="1246" y="123"/>
                    <a:pt x="869" y="615"/>
                  </a:cubicBezTo>
                  <a:cubicBezTo>
                    <a:pt x="1" y="1762"/>
                    <a:pt x="525" y="2533"/>
                    <a:pt x="525" y="2533"/>
                  </a:cubicBezTo>
                  <a:cubicBezTo>
                    <a:pt x="525" y="2533"/>
                    <a:pt x="361" y="2172"/>
                    <a:pt x="1394" y="2156"/>
                  </a:cubicBezTo>
                  <a:cubicBezTo>
                    <a:pt x="2427" y="2156"/>
                    <a:pt x="2312" y="1500"/>
                    <a:pt x="2263" y="1270"/>
                  </a:cubicBezTo>
                  <a:cubicBezTo>
                    <a:pt x="2181" y="1025"/>
                    <a:pt x="2246" y="746"/>
                    <a:pt x="2410" y="549"/>
                  </a:cubicBezTo>
                  <a:cubicBezTo>
                    <a:pt x="2656" y="205"/>
                    <a:pt x="3607" y="123"/>
                    <a:pt x="3607" y="123"/>
                  </a:cubicBezTo>
                  <a:cubicBezTo>
                    <a:pt x="3607" y="123"/>
                    <a:pt x="3111" y="0"/>
                    <a:pt x="25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20"/>
            <p:cNvSpPr/>
            <p:nvPr/>
          </p:nvSpPr>
          <p:spPr>
            <a:xfrm>
              <a:off x="7686984" y="4714249"/>
              <a:ext cx="73336" cy="87566"/>
            </a:xfrm>
            <a:custGeom>
              <a:rect b="b" l="l" r="r" t="t"/>
              <a:pathLst>
                <a:path extrusionOk="0" h="2683" w="2247">
                  <a:moveTo>
                    <a:pt x="1132" y="0"/>
                  </a:moveTo>
                  <a:cubicBezTo>
                    <a:pt x="1132" y="0"/>
                    <a:pt x="1345" y="541"/>
                    <a:pt x="984" y="738"/>
                  </a:cubicBezTo>
                  <a:cubicBezTo>
                    <a:pt x="624" y="934"/>
                    <a:pt x="1" y="1344"/>
                    <a:pt x="247" y="2016"/>
                  </a:cubicBezTo>
                  <a:cubicBezTo>
                    <a:pt x="491" y="2683"/>
                    <a:pt x="1654" y="2430"/>
                    <a:pt x="2233" y="2602"/>
                  </a:cubicBezTo>
                  <a:lnTo>
                    <a:pt x="2233" y="2602"/>
                  </a:lnTo>
                  <a:cubicBezTo>
                    <a:pt x="2121" y="2552"/>
                    <a:pt x="1383" y="2110"/>
                    <a:pt x="1443" y="1443"/>
                  </a:cubicBezTo>
                  <a:cubicBezTo>
                    <a:pt x="1509" y="705"/>
                    <a:pt x="1427" y="180"/>
                    <a:pt x="1132" y="0"/>
                  </a:cubicBezTo>
                  <a:close/>
                  <a:moveTo>
                    <a:pt x="2233" y="2602"/>
                  </a:moveTo>
                  <a:cubicBezTo>
                    <a:pt x="2239" y="2605"/>
                    <a:pt x="2244" y="2607"/>
                    <a:pt x="2246" y="2607"/>
                  </a:cubicBezTo>
                  <a:cubicBezTo>
                    <a:pt x="2246" y="2607"/>
                    <a:pt x="2246" y="2607"/>
                    <a:pt x="2246" y="2606"/>
                  </a:cubicBezTo>
                  <a:cubicBezTo>
                    <a:pt x="2242" y="2605"/>
                    <a:pt x="2237" y="2604"/>
                    <a:pt x="2233" y="2602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20"/>
            <p:cNvSpPr/>
            <p:nvPr/>
          </p:nvSpPr>
          <p:spPr>
            <a:xfrm>
              <a:off x="7766163" y="4752762"/>
              <a:ext cx="104342" cy="140733"/>
            </a:xfrm>
            <a:custGeom>
              <a:rect b="b" l="l" r="r" t="t"/>
              <a:pathLst>
                <a:path extrusionOk="0" h="4312" w="3197">
                  <a:moveTo>
                    <a:pt x="394" y="0"/>
                  </a:moveTo>
                  <a:lnTo>
                    <a:pt x="394" y="0"/>
                  </a:lnTo>
                  <a:cubicBezTo>
                    <a:pt x="1" y="1344"/>
                    <a:pt x="542" y="1607"/>
                    <a:pt x="1099" y="2475"/>
                  </a:cubicBezTo>
                  <a:cubicBezTo>
                    <a:pt x="1656" y="3344"/>
                    <a:pt x="1066" y="4311"/>
                    <a:pt x="1066" y="4311"/>
                  </a:cubicBezTo>
                  <a:cubicBezTo>
                    <a:pt x="1460" y="4049"/>
                    <a:pt x="1804" y="3361"/>
                    <a:pt x="2509" y="2918"/>
                  </a:cubicBezTo>
                  <a:cubicBezTo>
                    <a:pt x="3197" y="2492"/>
                    <a:pt x="2918" y="1590"/>
                    <a:pt x="2918" y="1590"/>
                  </a:cubicBezTo>
                  <a:lnTo>
                    <a:pt x="2918" y="1590"/>
                  </a:lnTo>
                  <a:cubicBezTo>
                    <a:pt x="2866" y="1695"/>
                    <a:pt x="2761" y="1748"/>
                    <a:pt x="2595" y="1748"/>
                  </a:cubicBezTo>
                  <a:cubicBezTo>
                    <a:pt x="2554" y="1748"/>
                    <a:pt x="2509" y="1744"/>
                    <a:pt x="2459" y="1738"/>
                  </a:cubicBezTo>
                  <a:cubicBezTo>
                    <a:pt x="2430" y="1731"/>
                    <a:pt x="2401" y="1727"/>
                    <a:pt x="2373" y="1727"/>
                  </a:cubicBezTo>
                  <a:cubicBezTo>
                    <a:pt x="2147" y="1727"/>
                    <a:pt x="1962" y="1947"/>
                    <a:pt x="2050" y="2180"/>
                  </a:cubicBezTo>
                  <a:cubicBezTo>
                    <a:pt x="2101" y="2413"/>
                    <a:pt x="1960" y="2513"/>
                    <a:pt x="1825" y="2513"/>
                  </a:cubicBezTo>
                  <a:cubicBezTo>
                    <a:pt x="1789" y="2513"/>
                    <a:pt x="1753" y="2506"/>
                    <a:pt x="1722" y="2492"/>
                  </a:cubicBezTo>
                  <a:cubicBezTo>
                    <a:pt x="1574" y="2426"/>
                    <a:pt x="1574" y="2066"/>
                    <a:pt x="1787" y="1885"/>
                  </a:cubicBezTo>
                  <a:cubicBezTo>
                    <a:pt x="2001" y="1705"/>
                    <a:pt x="2148" y="1312"/>
                    <a:pt x="1951" y="689"/>
                  </a:cubicBezTo>
                  <a:cubicBezTo>
                    <a:pt x="1811" y="203"/>
                    <a:pt x="1340" y="96"/>
                    <a:pt x="1024" y="96"/>
                  </a:cubicBezTo>
                  <a:cubicBezTo>
                    <a:pt x="935" y="96"/>
                    <a:pt x="858" y="104"/>
                    <a:pt x="804" y="115"/>
                  </a:cubicBezTo>
                  <a:cubicBezTo>
                    <a:pt x="770" y="122"/>
                    <a:pt x="736" y="125"/>
                    <a:pt x="704" y="125"/>
                  </a:cubicBezTo>
                  <a:cubicBezTo>
                    <a:pt x="581" y="125"/>
                    <a:pt x="472" y="78"/>
                    <a:pt x="39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20"/>
            <p:cNvSpPr/>
            <p:nvPr/>
          </p:nvSpPr>
          <p:spPr>
            <a:xfrm>
              <a:off x="7743153" y="4545775"/>
              <a:ext cx="264853" cy="264266"/>
            </a:xfrm>
            <a:custGeom>
              <a:rect b="b" l="l" r="r" t="t"/>
              <a:pathLst>
                <a:path extrusionOk="0" h="8097" w="8115">
                  <a:moveTo>
                    <a:pt x="5755" y="1"/>
                  </a:moveTo>
                  <a:cubicBezTo>
                    <a:pt x="5226" y="1"/>
                    <a:pt x="4720" y="166"/>
                    <a:pt x="4427" y="556"/>
                  </a:cubicBezTo>
                  <a:cubicBezTo>
                    <a:pt x="4115" y="999"/>
                    <a:pt x="4066" y="1556"/>
                    <a:pt x="4295" y="2031"/>
                  </a:cubicBezTo>
                  <a:cubicBezTo>
                    <a:pt x="4512" y="2441"/>
                    <a:pt x="4855" y="2587"/>
                    <a:pt x="5187" y="2587"/>
                  </a:cubicBezTo>
                  <a:cubicBezTo>
                    <a:pt x="5532" y="2587"/>
                    <a:pt x="5866" y="2428"/>
                    <a:pt x="6033" y="2245"/>
                  </a:cubicBezTo>
                  <a:cubicBezTo>
                    <a:pt x="6213" y="2031"/>
                    <a:pt x="6295" y="1753"/>
                    <a:pt x="6246" y="1491"/>
                  </a:cubicBezTo>
                  <a:cubicBezTo>
                    <a:pt x="6188" y="1162"/>
                    <a:pt x="5954" y="1022"/>
                    <a:pt x="5745" y="1022"/>
                  </a:cubicBezTo>
                  <a:cubicBezTo>
                    <a:pt x="5598" y="1022"/>
                    <a:pt x="5464" y="1091"/>
                    <a:pt x="5410" y="1212"/>
                  </a:cubicBezTo>
                  <a:cubicBezTo>
                    <a:pt x="5263" y="1491"/>
                    <a:pt x="5345" y="1851"/>
                    <a:pt x="5754" y="1900"/>
                  </a:cubicBezTo>
                  <a:cubicBezTo>
                    <a:pt x="6099" y="1966"/>
                    <a:pt x="5902" y="2392"/>
                    <a:pt x="5476" y="2507"/>
                  </a:cubicBezTo>
                  <a:cubicBezTo>
                    <a:pt x="5395" y="2528"/>
                    <a:pt x="5314" y="2538"/>
                    <a:pt x="5235" y="2538"/>
                  </a:cubicBezTo>
                  <a:cubicBezTo>
                    <a:pt x="4875" y="2538"/>
                    <a:pt x="4538" y="2334"/>
                    <a:pt x="4377" y="1999"/>
                  </a:cubicBezTo>
                  <a:cubicBezTo>
                    <a:pt x="4181" y="1556"/>
                    <a:pt x="4230" y="1032"/>
                    <a:pt x="4509" y="638"/>
                  </a:cubicBezTo>
                  <a:cubicBezTo>
                    <a:pt x="4775" y="306"/>
                    <a:pt x="5224" y="135"/>
                    <a:pt x="5691" y="135"/>
                  </a:cubicBezTo>
                  <a:cubicBezTo>
                    <a:pt x="5799" y="135"/>
                    <a:pt x="5908" y="144"/>
                    <a:pt x="6017" y="163"/>
                  </a:cubicBezTo>
                  <a:cubicBezTo>
                    <a:pt x="7213" y="294"/>
                    <a:pt x="7918" y="1999"/>
                    <a:pt x="7197" y="3146"/>
                  </a:cubicBezTo>
                  <a:cubicBezTo>
                    <a:pt x="6951" y="3507"/>
                    <a:pt x="6623" y="3802"/>
                    <a:pt x="6230" y="3998"/>
                  </a:cubicBezTo>
                  <a:cubicBezTo>
                    <a:pt x="5842" y="4164"/>
                    <a:pt x="5393" y="4247"/>
                    <a:pt x="4867" y="4247"/>
                  </a:cubicBezTo>
                  <a:cubicBezTo>
                    <a:pt x="4457" y="4247"/>
                    <a:pt x="4001" y="4197"/>
                    <a:pt x="3492" y="4097"/>
                  </a:cubicBezTo>
                  <a:cubicBezTo>
                    <a:pt x="3189" y="4036"/>
                    <a:pt x="2892" y="4005"/>
                    <a:pt x="2607" y="4005"/>
                  </a:cubicBezTo>
                  <a:cubicBezTo>
                    <a:pt x="1290" y="4005"/>
                    <a:pt x="240" y="4661"/>
                    <a:pt x="132" y="5982"/>
                  </a:cubicBezTo>
                  <a:cubicBezTo>
                    <a:pt x="1" y="7572"/>
                    <a:pt x="1034" y="8096"/>
                    <a:pt x="1034" y="8096"/>
                  </a:cubicBezTo>
                  <a:lnTo>
                    <a:pt x="1017" y="8063"/>
                  </a:lnTo>
                  <a:cubicBezTo>
                    <a:pt x="444" y="7408"/>
                    <a:pt x="607" y="6211"/>
                    <a:pt x="607" y="6211"/>
                  </a:cubicBezTo>
                  <a:cubicBezTo>
                    <a:pt x="689" y="5703"/>
                    <a:pt x="952" y="5244"/>
                    <a:pt x="1345" y="4900"/>
                  </a:cubicBezTo>
                  <a:cubicBezTo>
                    <a:pt x="1926" y="4459"/>
                    <a:pt x="2660" y="4373"/>
                    <a:pt x="3143" y="4373"/>
                  </a:cubicBezTo>
                  <a:cubicBezTo>
                    <a:pt x="3450" y="4373"/>
                    <a:pt x="3656" y="4408"/>
                    <a:pt x="3656" y="4408"/>
                  </a:cubicBezTo>
                  <a:cubicBezTo>
                    <a:pt x="3918" y="4441"/>
                    <a:pt x="4148" y="4457"/>
                    <a:pt x="4361" y="4457"/>
                  </a:cubicBezTo>
                  <a:cubicBezTo>
                    <a:pt x="4451" y="4462"/>
                    <a:pt x="4542" y="4464"/>
                    <a:pt x="4634" y="4464"/>
                  </a:cubicBezTo>
                  <a:cubicBezTo>
                    <a:pt x="5619" y="4464"/>
                    <a:pt x="6713" y="4202"/>
                    <a:pt x="7328" y="3228"/>
                  </a:cubicBezTo>
                  <a:cubicBezTo>
                    <a:pt x="8115" y="1982"/>
                    <a:pt x="7344" y="179"/>
                    <a:pt x="6033" y="15"/>
                  </a:cubicBezTo>
                  <a:cubicBezTo>
                    <a:pt x="5940" y="6"/>
                    <a:pt x="5847" y="1"/>
                    <a:pt x="57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20"/>
            <p:cNvSpPr/>
            <p:nvPr/>
          </p:nvSpPr>
          <p:spPr>
            <a:xfrm>
              <a:off x="7813259" y="4697278"/>
              <a:ext cx="152482" cy="77971"/>
            </a:xfrm>
            <a:custGeom>
              <a:rect b="b" l="l" r="r" t="t"/>
              <a:pathLst>
                <a:path extrusionOk="0" h="2389" w="4672">
                  <a:moveTo>
                    <a:pt x="1085" y="0"/>
                  </a:moveTo>
                  <a:cubicBezTo>
                    <a:pt x="394" y="0"/>
                    <a:pt x="0" y="225"/>
                    <a:pt x="0" y="225"/>
                  </a:cubicBezTo>
                  <a:cubicBezTo>
                    <a:pt x="84" y="210"/>
                    <a:pt x="164" y="202"/>
                    <a:pt x="240" y="202"/>
                  </a:cubicBezTo>
                  <a:cubicBezTo>
                    <a:pt x="731" y="202"/>
                    <a:pt x="1048" y="513"/>
                    <a:pt x="935" y="996"/>
                  </a:cubicBezTo>
                  <a:cubicBezTo>
                    <a:pt x="803" y="1405"/>
                    <a:pt x="967" y="1864"/>
                    <a:pt x="1312" y="2127"/>
                  </a:cubicBezTo>
                  <a:cubicBezTo>
                    <a:pt x="1639" y="2389"/>
                    <a:pt x="2541" y="2389"/>
                    <a:pt x="2541" y="2389"/>
                  </a:cubicBezTo>
                  <a:cubicBezTo>
                    <a:pt x="2279" y="2241"/>
                    <a:pt x="2524" y="1881"/>
                    <a:pt x="2688" y="1454"/>
                  </a:cubicBezTo>
                  <a:cubicBezTo>
                    <a:pt x="2844" y="1034"/>
                    <a:pt x="2422" y="880"/>
                    <a:pt x="2225" y="880"/>
                  </a:cubicBezTo>
                  <a:cubicBezTo>
                    <a:pt x="2215" y="880"/>
                    <a:pt x="2205" y="880"/>
                    <a:pt x="2197" y="881"/>
                  </a:cubicBezTo>
                  <a:cubicBezTo>
                    <a:pt x="2103" y="890"/>
                    <a:pt x="2025" y="910"/>
                    <a:pt x="1951" y="910"/>
                  </a:cubicBezTo>
                  <a:cubicBezTo>
                    <a:pt x="1896" y="910"/>
                    <a:pt x="1843" y="899"/>
                    <a:pt x="1787" y="864"/>
                  </a:cubicBezTo>
                  <a:cubicBezTo>
                    <a:pt x="1693" y="784"/>
                    <a:pt x="1741" y="584"/>
                    <a:pt x="2020" y="584"/>
                  </a:cubicBezTo>
                  <a:cubicBezTo>
                    <a:pt x="2083" y="584"/>
                    <a:pt x="2158" y="594"/>
                    <a:pt x="2246" y="619"/>
                  </a:cubicBezTo>
                  <a:cubicBezTo>
                    <a:pt x="2721" y="766"/>
                    <a:pt x="2590" y="1241"/>
                    <a:pt x="3311" y="1389"/>
                  </a:cubicBezTo>
                  <a:cubicBezTo>
                    <a:pt x="3362" y="1398"/>
                    <a:pt x="3409" y="1402"/>
                    <a:pt x="3455" y="1402"/>
                  </a:cubicBezTo>
                  <a:cubicBezTo>
                    <a:pt x="4057" y="1402"/>
                    <a:pt x="4219" y="643"/>
                    <a:pt x="4295" y="537"/>
                  </a:cubicBezTo>
                  <a:cubicBezTo>
                    <a:pt x="4409" y="389"/>
                    <a:pt x="4524" y="274"/>
                    <a:pt x="4672" y="160"/>
                  </a:cubicBezTo>
                  <a:lnTo>
                    <a:pt x="4672" y="160"/>
                  </a:lnTo>
                  <a:cubicBezTo>
                    <a:pt x="4462" y="274"/>
                    <a:pt x="4087" y="394"/>
                    <a:pt x="3549" y="394"/>
                  </a:cubicBezTo>
                  <a:cubicBezTo>
                    <a:pt x="3160" y="394"/>
                    <a:pt x="2687" y="331"/>
                    <a:pt x="2131" y="160"/>
                  </a:cubicBezTo>
                  <a:cubicBezTo>
                    <a:pt x="1733" y="42"/>
                    <a:pt x="1382" y="0"/>
                    <a:pt x="108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20"/>
            <p:cNvSpPr/>
            <p:nvPr/>
          </p:nvSpPr>
          <p:spPr>
            <a:xfrm>
              <a:off x="7822332" y="4554815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951" y="1"/>
                  </a:moveTo>
                  <a:lnTo>
                    <a:pt x="1951" y="1"/>
                  </a:lnTo>
                  <a:cubicBezTo>
                    <a:pt x="1492" y="279"/>
                    <a:pt x="1427" y="722"/>
                    <a:pt x="722" y="1345"/>
                  </a:cubicBezTo>
                  <a:cubicBezTo>
                    <a:pt x="1" y="1968"/>
                    <a:pt x="198" y="2426"/>
                    <a:pt x="361" y="2689"/>
                  </a:cubicBezTo>
                  <a:cubicBezTo>
                    <a:pt x="460" y="2803"/>
                    <a:pt x="427" y="3000"/>
                    <a:pt x="296" y="3099"/>
                  </a:cubicBezTo>
                  <a:cubicBezTo>
                    <a:pt x="1394" y="2984"/>
                    <a:pt x="1230" y="2345"/>
                    <a:pt x="1165" y="2148"/>
                  </a:cubicBezTo>
                  <a:cubicBezTo>
                    <a:pt x="1099" y="1951"/>
                    <a:pt x="1132" y="1836"/>
                    <a:pt x="1247" y="1836"/>
                  </a:cubicBezTo>
                  <a:cubicBezTo>
                    <a:pt x="1345" y="1836"/>
                    <a:pt x="1345" y="2066"/>
                    <a:pt x="1329" y="2345"/>
                  </a:cubicBezTo>
                  <a:cubicBezTo>
                    <a:pt x="1329" y="2640"/>
                    <a:pt x="1263" y="3279"/>
                    <a:pt x="2115" y="3344"/>
                  </a:cubicBezTo>
                  <a:cubicBezTo>
                    <a:pt x="2147" y="3347"/>
                    <a:pt x="2178" y="3348"/>
                    <a:pt x="2208" y="3348"/>
                  </a:cubicBezTo>
                  <a:cubicBezTo>
                    <a:pt x="2986" y="3348"/>
                    <a:pt x="3214" y="2558"/>
                    <a:pt x="3214" y="2558"/>
                  </a:cubicBezTo>
                  <a:lnTo>
                    <a:pt x="3214" y="2558"/>
                  </a:lnTo>
                  <a:cubicBezTo>
                    <a:pt x="3092" y="2591"/>
                    <a:pt x="2946" y="2615"/>
                    <a:pt x="2790" y="2615"/>
                  </a:cubicBezTo>
                  <a:cubicBezTo>
                    <a:pt x="2338" y="2615"/>
                    <a:pt x="1806" y="2413"/>
                    <a:pt x="1574" y="1656"/>
                  </a:cubicBezTo>
                  <a:cubicBezTo>
                    <a:pt x="1378" y="1082"/>
                    <a:pt x="1525" y="443"/>
                    <a:pt x="195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20"/>
            <p:cNvSpPr/>
            <p:nvPr/>
          </p:nvSpPr>
          <p:spPr>
            <a:xfrm>
              <a:off x="8049163" y="4416269"/>
              <a:ext cx="151438" cy="179245"/>
            </a:xfrm>
            <a:custGeom>
              <a:rect b="b" l="l" r="r" t="t"/>
              <a:pathLst>
                <a:path extrusionOk="0" h="5492" w="4640">
                  <a:moveTo>
                    <a:pt x="4344" y="0"/>
                  </a:moveTo>
                  <a:lnTo>
                    <a:pt x="4344" y="0"/>
                  </a:lnTo>
                  <a:cubicBezTo>
                    <a:pt x="4443" y="459"/>
                    <a:pt x="4328" y="935"/>
                    <a:pt x="4017" y="1295"/>
                  </a:cubicBezTo>
                  <a:cubicBezTo>
                    <a:pt x="3951" y="1377"/>
                    <a:pt x="3886" y="1443"/>
                    <a:pt x="3804" y="1508"/>
                  </a:cubicBezTo>
                  <a:cubicBezTo>
                    <a:pt x="3017" y="2082"/>
                    <a:pt x="1902" y="1787"/>
                    <a:pt x="1001" y="2426"/>
                  </a:cubicBezTo>
                  <a:cubicBezTo>
                    <a:pt x="99" y="3049"/>
                    <a:pt x="197" y="3967"/>
                    <a:pt x="181" y="4475"/>
                  </a:cubicBezTo>
                  <a:cubicBezTo>
                    <a:pt x="197" y="4819"/>
                    <a:pt x="132" y="5163"/>
                    <a:pt x="1" y="5491"/>
                  </a:cubicBezTo>
                  <a:cubicBezTo>
                    <a:pt x="312" y="5295"/>
                    <a:pt x="476" y="4934"/>
                    <a:pt x="443" y="4573"/>
                  </a:cubicBezTo>
                  <a:cubicBezTo>
                    <a:pt x="443" y="3930"/>
                    <a:pt x="515" y="3202"/>
                    <a:pt x="711" y="3202"/>
                  </a:cubicBezTo>
                  <a:cubicBezTo>
                    <a:pt x="725" y="3202"/>
                    <a:pt x="740" y="3205"/>
                    <a:pt x="755" y="3213"/>
                  </a:cubicBezTo>
                  <a:cubicBezTo>
                    <a:pt x="984" y="3328"/>
                    <a:pt x="788" y="3574"/>
                    <a:pt x="706" y="3721"/>
                  </a:cubicBezTo>
                  <a:cubicBezTo>
                    <a:pt x="624" y="3885"/>
                    <a:pt x="460" y="4541"/>
                    <a:pt x="1165" y="4950"/>
                  </a:cubicBezTo>
                  <a:cubicBezTo>
                    <a:pt x="1165" y="4950"/>
                    <a:pt x="935" y="4426"/>
                    <a:pt x="1328" y="4147"/>
                  </a:cubicBezTo>
                  <a:cubicBezTo>
                    <a:pt x="1738" y="3869"/>
                    <a:pt x="2001" y="3705"/>
                    <a:pt x="1951" y="3131"/>
                  </a:cubicBezTo>
                  <a:cubicBezTo>
                    <a:pt x="1908" y="2608"/>
                    <a:pt x="2251" y="2175"/>
                    <a:pt x="2478" y="2175"/>
                  </a:cubicBezTo>
                  <a:cubicBezTo>
                    <a:pt x="2507" y="2175"/>
                    <a:pt x="2534" y="2182"/>
                    <a:pt x="2558" y="2197"/>
                  </a:cubicBezTo>
                  <a:cubicBezTo>
                    <a:pt x="2787" y="2344"/>
                    <a:pt x="2525" y="2557"/>
                    <a:pt x="2394" y="2606"/>
                  </a:cubicBezTo>
                  <a:cubicBezTo>
                    <a:pt x="2214" y="2721"/>
                    <a:pt x="2181" y="2983"/>
                    <a:pt x="2328" y="3147"/>
                  </a:cubicBezTo>
                  <a:cubicBezTo>
                    <a:pt x="2541" y="3393"/>
                    <a:pt x="2476" y="3705"/>
                    <a:pt x="2214" y="3803"/>
                  </a:cubicBezTo>
                  <a:cubicBezTo>
                    <a:pt x="2214" y="3803"/>
                    <a:pt x="2260" y="3808"/>
                    <a:pt x="2340" y="3808"/>
                  </a:cubicBezTo>
                  <a:cubicBezTo>
                    <a:pt x="2646" y="3808"/>
                    <a:pt x="3443" y="3736"/>
                    <a:pt x="3951" y="3033"/>
                  </a:cubicBezTo>
                  <a:cubicBezTo>
                    <a:pt x="4295" y="2524"/>
                    <a:pt x="4525" y="1918"/>
                    <a:pt x="4574" y="1295"/>
                  </a:cubicBezTo>
                  <a:cubicBezTo>
                    <a:pt x="4640" y="853"/>
                    <a:pt x="4541" y="394"/>
                    <a:pt x="434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20"/>
            <p:cNvSpPr/>
            <p:nvPr/>
          </p:nvSpPr>
          <p:spPr>
            <a:xfrm>
              <a:off x="7507772" y="4602923"/>
              <a:ext cx="130583" cy="285284"/>
            </a:xfrm>
            <a:custGeom>
              <a:rect b="b" l="l" r="r" t="t"/>
              <a:pathLst>
                <a:path extrusionOk="0" h="8741" w="4001">
                  <a:moveTo>
                    <a:pt x="2074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66"/>
                    <a:pt x="329" y="1821"/>
                    <a:pt x="591" y="2362"/>
                  </a:cubicBezTo>
                  <a:cubicBezTo>
                    <a:pt x="827" y="2775"/>
                    <a:pt x="1266" y="3018"/>
                    <a:pt x="1720" y="3018"/>
                  </a:cubicBezTo>
                  <a:cubicBezTo>
                    <a:pt x="1897" y="3018"/>
                    <a:pt x="2076" y="2981"/>
                    <a:pt x="2246" y="2903"/>
                  </a:cubicBezTo>
                  <a:cubicBezTo>
                    <a:pt x="2951" y="2723"/>
                    <a:pt x="3099" y="1788"/>
                    <a:pt x="2476" y="1395"/>
                  </a:cubicBezTo>
                  <a:cubicBezTo>
                    <a:pt x="2396" y="1355"/>
                    <a:pt x="2314" y="1337"/>
                    <a:pt x="2235" y="1337"/>
                  </a:cubicBezTo>
                  <a:cubicBezTo>
                    <a:pt x="1894" y="1337"/>
                    <a:pt x="1605" y="1675"/>
                    <a:pt x="1738" y="2034"/>
                  </a:cubicBezTo>
                  <a:cubicBezTo>
                    <a:pt x="1862" y="2323"/>
                    <a:pt x="2183" y="2347"/>
                    <a:pt x="2321" y="2347"/>
                  </a:cubicBezTo>
                  <a:cubicBezTo>
                    <a:pt x="2347" y="2347"/>
                    <a:pt x="2367" y="2346"/>
                    <a:pt x="2378" y="2346"/>
                  </a:cubicBezTo>
                  <a:cubicBezTo>
                    <a:pt x="2427" y="2346"/>
                    <a:pt x="2443" y="2362"/>
                    <a:pt x="2443" y="2362"/>
                  </a:cubicBezTo>
                  <a:cubicBezTo>
                    <a:pt x="2487" y="2567"/>
                    <a:pt x="2243" y="2850"/>
                    <a:pt x="1782" y="2850"/>
                  </a:cubicBezTo>
                  <a:cubicBezTo>
                    <a:pt x="1727" y="2850"/>
                    <a:pt x="1669" y="2846"/>
                    <a:pt x="1607" y="2837"/>
                  </a:cubicBezTo>
                  <a:cubicBezTo>
                    <a:pt x="1410" y="2805"/>
                    <a:pt x="1230" y="2706"/>
                    <a:pt x="1099" y="2575"/>
                  </a:cubicBezTo>
                  <a:cubicBezTo>
                    <a:pt x="411" y="1920"/>
                    <a:pt x="738" y="543"/>
                    <a:pt x="1755" y="280"/>
                  </a:cubicBezTo>
                  <a:cubicBezTo>
                    <a:pt x="1902" y="239"/>
                    <a:pt x="2054" y="219"/>
                    <a:pt x="2203" y="219"/>
                  </a:cubicBezTo>
                  <a:cubicBezTo>
                    <a:pt x="2353" y="219"/>
                    <a:pt x="2500" y="239"/>
                    <a:pt x="2640" y="280"/>
                  </a:cubicBezTo>
                  <a:cubicBezTo>
                    <a:pt x="2836" y="346"/>
                    <a:pt x="3017" y="428"/>
                    <a:pt x="3164" y="543"/>
                  </a:cubicBezTo>
                  <a:cubicBezTo>
                    <a:pt x="3525" y="838"/>
                    <a:pt x="3738" y="1248"/>
                    <a:pt x="3754" y="1706"/>
                  </a:cubicBezTo>
                  <a:cubicBezTo>
                    <a:pt x="3820" y="2428"/>
                    <a:pt x="3443" y="3182"/>
                    <a:pt x="2869" y="3706"/>
                  </a:cubicBezTo>
                  <a:cubicBezTo>
                    <a:pt x="2296" y="4231"/>
                    <a:pt x="1558" y="4559"/>
                    <a:pt x="984" y="5083"/>
                  </a:cubicBezTo>
                  <a:cubicBezTo>
                    <a:pt x="427" y="5591"/>
                    <a:pt x="83" y="6296"/>
                    <a:pt x="34" y="7050"/>
                  </a:cubicBezTo>
                  <a:cubicBezTo>
                    <a:pt x="1" y="7755"/>
                    <a:pt x="394" y="8492"/>
                    <a:pt x="1033" y="8673"/>
                  </a:cubicBezTo>
                  <a:cubicBezTo>
                    <a:pt x="1168" y="8719"/>
                    <a:pt x="1307" y="8740"/>
                    <a:pt x="1443" y="8740"/>
                  </a:cubicBezTo>
                  <a:cubicBezTo>
                    <a:pt x="1936" y="8740"/>
                    <a:pt x="2397" y="8457"/>
                    <a:pt x="2525" y="8033"/>
                  </a:cubicBezTo>
                  <a:cubicBezTo>
                    <a:pt x="2722" y="7558"/>
                    <a:pt x="2509" y="7001"/>
                    <a:pt x="2050" y="6788"/>
                  </a:cubicBezTo>
                  <a:cubicBezTo>
                    <a:pt x="1924" y="6729"/>
                    <a:pt x="1793" y="6702"/>
                    <a:pt x="1663" y="6702"/>
                  </a:cubicBezTo>
                  <a:cubicBezTo>
                    <a:pt x="1321" y="6702"/>
                    <a:pt x="996" y="6897"/>
                    <a:pt x="853" y="7230"/>
                  </a:cubicBezTo>
                  <a:cubicBezTo>
                    <a:pt x="723" y="7724"/>
                    <a:pt x="1005" y="7991"/>
                    <a:pt x="1315" y="7991"/>
                  </a:cubicBezTo>
                  <a:cubicBezTo>
                    <a:pt x="1396" y="7991"/>
                    <a:pt x="1480" y="7973"/>
                    <a:pt x="1558" y="7935"/>
                  </a:cubicBezTo>
                  <a:cubicBezTo>
                    <a:pt x="1869" y="7771"/>
                    <a:pt x="1935" y="7361"/>
                    <a:pt x="1673" y="7116"/>
                  </a:cubicBezTo>
                  <a:cubicBezTo>
                    <a:pt x="1595" y="7047"/>
                    <a:pt x="1494" y="7008"/>
                    <a:pt x="1390" y="7008"/>
                  </a:cubicBezTo>
                  <a:cubicBezTo>
                    <a:pt x="1319" y="7008"/>
                    <a:pt x="1247" y="7026"/>
                    <a:pt x="1181" y="7066"/>
                  </a:cubicBezTo>
                  <a:cubicBezTo>
                    <a:pt x="1161" y="7073"/>
                    <a:pt x="1147" y="7076"/>
                    <a:pt x="1136" y="7076"/>
                  </a:cubicBezTo>
                  <a:cubicBezTo>
                    <a:pt x="1094" y="7076"/>
                    <a:pt x="1115" y="7034"/>
                    <a:pt x="1115" y="7034"/>
                  </a:cubicBezTo>
                  <a:cubicBezTo>
                    <a:pt x="1226" y="6812"/>
                    <a:pt x="1521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20" y="6788"/>
                    <a:pt x="1919" y="6804"/>
                    <a:pt x="2001" y="6837"/>
                  </a:cubicBezTo>
                  <a:cubicBezTo>
                    <a:pt x="2459" y="7034"/>
                    <a:pt x="2656" y="7558"/>
                    <a:pt x="2443" y="8001"/>
                  </a:cubicBezTo>
                  <a:cubicBezTo>
                    <a:pt x="2317" y="8378"/>
                    <a:pt x="1920" y="8630"/>
                    <a:pt x="1483" y="8630"/>
                  </a:cubicBezTo>
                  <a:cubicBezTo>
                    <a:pt x="1351" y="8630"/>
                    <a:pt x="1216" y="8607"/>
                    <a:pt x="1083" y="8558"/>
                  </a:cubicBezTo>
                  <a:cubicBezTo>
                    <a:pt x="509" y="8361"/>
                    <a:pt x="148" y="7722"/>
                    <a:pt x="181" y="7050"/>
                  </a:cubicBezTo>
                  <a:cubicBezTo>
                    <a:pt x="230" y="6345"/>
                    <a:pt x="558" y="5673"/>
                    <a:pt x="1099" y="5214"/>
                  </a:cubicBezTo>
                  <a:cubicBezTo>
                    <a:pt x="1640" y="4706"/>
                    <a:pt x="2410" y="4427"/>
                    <a:pt x="2984" y="3837"/>
                  </a:cubicBezTo>
                  <a:cubicBezTo>
                    <a:pt x="3590" y="3280"/>
                    <a:pt x="4000" y="2493"/>
                    <a:pt x="3918" y="1690"/>
                  </a:cubicBezTo>
                  <a:cubicBezTo>
                    <a:pt x="3869" y="903"/>
                    <a:pt x="3312" y="248"/>
                    <a:pt x="2541" y="67"/>
                  </a:cubicBezTo>
                  <a:cubicBezTo>
                    <a:pt x="2387" y="22"/>
                    <a:pt x="2230" y="0"/>
                    <a:pt x="207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20"/>
            <p:cNvSpPr/>
            <p:nvPr/>
          </p:nvSpPr>
          <p:spPr>
            <a:xfrm>
              <a:off x="7510448" y="4711018"/>
              <a:ext cx="55680" cy="78689"/>
            </a:xfrm>
            <a:custGeom>
              <a:rect b="b" l="l" r="r" t="t"/>
              <a:pathLst>
                <a:path extrusionOk="0" h="2411" w="1706">
                  <a:moveTo>
                    <a:pt x="1509" y="1"/>
                  </a:moveTo>
                  <a:cubicBezTo>
                    <a:pt x="1509" y="1"/>
                    <a:pt x="1378" y="66"/>
                    <a:pt x="1345" y="165"/>
                  </a:cubicBezTo>
                  <a:cubicBezTo>
                    <a:pt x="1330" y="241"/>
                    <a:pt x="1230" y="330"/>
                    <a:pt x="1060" y="330"/>
                  </a:cubicBezTo>
                  <a:cubicBezTo>
                    <a:pt x="1046" y="330"/>
                    <a:pt x="1032" y="330"/>
                    <a:pt x="1017" y="329"/>
                  </a:cubicBezTo>
                  <a:cubicBezTo>
                    <a:pt x="820" y="329"/>
                    <a:pt x="1" y="394"/>
                    <a:pt x="50" y="2410"/>
                  </a:cubicBezTo>
                  <a:cubicBezTo>
                    <a:pt x="50" y="2410"/>
                    <a:pt x="132" y="1673"/>
                    <a:pt x="755" y="1394"/>
                  </a:cubicBezTo>
                  <a:cubicBezTo>
                    <a:pt x="1394" y="1115"/>
                    <a:pt x="1705" y="853"/>
                    <a:pt x="1591" y="476"/>
                  </a:cubicBezTo>
                  <a:cubicBezTo>
                    <a:pt x="1476" y="83"/>
                    <a:pt x="1509" y="1"/>
                    <a:pt x="150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20"/>
            <p:cNvSpPr/>
            <p:nvPr/>
          </p:nvSpPr>
          <p:spPr>
            <a:xfrm>
              <a:off x="7532935" y="4478868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lnTo>
                    <a:pt x="5245" y="0"/>
                  </a:lnTo>
                  <a:cubicBezTo>
                    <a:pt x="2885" y="656"/>
                    <a:pt x="4180" y="2180"/>
                    <a:pt x="4262" y="4409"/>
                  </a:cubicBezTo>
                  <a:cubicBezTo>
                    <a:pt x="4344" y="6261"/>
                    <a:pt x="3262" y="7966"/>
                    <a:pt x="1557" y="8687"/>
                  </a:cubicBezTo>
                  <a:cubicBezTo>
                    <a:pt x="230" y="9212"/>
                    <a:pt x="0" y="10031"/>
                    <a:pt x="0" y="10031"/>
                  </a:cubicBezTo>
                  <a:cubicBezTo>
                    <a:pt x="319" y="9488"/>
                    <a:pt x="675" y="9314"/>
                    <a:pt x="977" y="9314"/>
                  </a:cubicBezTo>
                  <a:cubicBezTo>
                    <a:pt x="1203" y="9314"/>
                    <a:pt x="1398" y="9411"/>
                    <a:pt x="1525" y="9523"/>
                  </a:cubicBezTo>
                  <a:cubicBezTo>
                    <a:pt x="1633" y="9625"/>
                    <a:pt x="1734" y="9657"/>
                    <a:pt x="1829" y="9657"/>
                  </a:cubicBezTo>
                  <a:cubicBezTo>
                    <a:pt x="1985" y="9657"/>
                    <a:pt x="2122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75" y="9589"/>
                    <a:pt x="2344" y="9786"/>
                    <a:pt x="2344" y="9786"/>
                  </a:cubicBezTo>
                  <a:cubicBezTo>
                    <a:pt x="2672" y="9638"/>
                    <a:pt x="2770" y="9228"/>
                    <a:pt x="2574" y="8917"/>
                  </a:cubicBezTo>
                  <a:cubicBezTo>
                    <a:pt x="2474" y="8774"/>
                    <a:pt x="2312" y="8681"/>
                    <a:pt x="2142" y="8681"/>
                  </a:cubicBezTo>
                  <a:cubicBezTo>
                    <a:pt x="2116" y="8681"/>
                    <a:pt x="2091" y="8683"/>
                    <a:pt x="2065" y="8687"/>
                  </a:cubicBezTo>
                  <a:cubicBezTo>
                    <a:pt x="2065" y="8687"/>
                    <a:pt x="2262" y="8655"/>
                    <a:pt x="3311" y="7786"/>
                  </a:cubicBezTo>
                  <a:cubicBezTo>
                    <a:pt x="4606" y="6737"/>
                    <a:pt x="4524" y="7097"/>
                    <a:pt x="5458" y="6606"/>
                  </a:cubicBezTo>
                  <a:cubicBezTo>
                    <a:pt x="6393" y="6114"/>
                    <a:pt x="6081" y="5131"/>
                    <a:pt x="6081" y="5130"/>
                  </a:cubicBezTo>
                  <a:lnTo>
                    <a:pt x="6081" y="5130"/>
                  </a:lnTo>
                  <a:cubicBezTo>
                    <a:pt x="6036" y="5252"/>
                    <a:pt x="5976" y="5429"/>
                    <a:pt x="5514" y="5429"/>
                  </a:cubicBezTo>
                  <a:cubicBezTo>
                    <a:pt x="5476" y="5429"/>
                    <a:pt x="5436" y="5428"/>
                    <a:pt x="5393" y="5426"/>
                  </a:cubicBezTo>
                  <a:cubicBezTo>
                    <a:pt x="5366" y="5423"/>
                    <a:pt x="5340" y="5422"/>
                    <a:pt x="5313" y="5422"/>
                  </a:cubicBezTo>
                  <a:cubicBezTo>
                    <a:pt x="4952" y="5422"/>
                    <a:pt x="4628" y="5629"/>
                    <a:pt x="4475" y="5950"/>
                  </a:cubicBezTo>
                  <a:cubicBezTo>
                    <a:pt x="4409" y="6065"/>
                    <a:pt x="4327" y="6163"/>
                    <a:pt x="4213" y="6245"/>
                  </a:cubicBezTo>
                  <a:cubicBezTo>
                    <a:pt x="4557" y="5901"/>
                    <a:pt x="4606" y="5130"/>
                    <a:pt x="4721" y="4491"/>
                  </a:cubicBezTo>
                  <a:cubicBezTo>
                    <a:pt x="4819" y="3852"/>
                    <a:pt x="5114" y="4065"/>
                    <a:pt x="5672" y="3672"/>
                  </a:cubicBezTo>
                  <a:cubicBezTo>
                    <a:pt x="6245" y="3295"/>
                    <a:pt x="5934" y="2787"/>
                    <a:pt x="5885" y="2655"/>
                  </a:cubicBezTo>
                  <a:cubicBezTo>
                    <a:pt x="5852" y="2508"/>
                    <a:pt x="5852" y="2360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77"/>
                  </a:cubicBezTo>
                  <a:cubicBezTo>
                    <a:pt x="5163" y="2426"/>
                    <a:pt x="4918" y="2655"/>
                    <a:pt x="4852" y="2967"/>
                  </a:cubicBezTo>
                  <a:cubicBezTo>
                    <a:pt x="4852" y="3113"/>
                    <a:pt x="4754" y="3293"/>
                    <a:pt x="4621" y="3293"/>
                  </a:cubicBezTo>
                  <a:cubicBezTo>
                    <a:pt x="4590" y="3293"/>
                    <a:pt x="4558" y="3283"/>
                    <a:pt x="4524" y="3262"/>
                  </a:cubicBezTo>
                  <a:cubicBezTo>
                    <a:pt x="4327" y="3164"/>
                    <a:pt x="4409" y="2868"/>
                    <a:pt x="4409" y="2868"/>
                  </a:cubicBezTo>
                  <a:cubicBezTo>
                    <a:pt x="4606" y="2295"/>
                    <a:pt x="5196" y="2508"/>
                    <a:pt x="5639" y="1819"/>
                  </a:cubicBezTo>
                  <a:cubicBezTo>
                    <a:pt x="6049" y="1213"/>
                    <a:pt x="5491" y="574"/>
                    <a:pt x="5278" y="410"/>
                  </a:cubicBezTo>
                  <a:cubicBezTo>
                    <a:pt x="5163" y="295"/>
                    <a:pt x="5147" y="115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20"/>
            <p:cNvSpPr/>
            <p:nvPr/>
          </p:nvSpPr>
          <p:spPr>
            <a:xfrm>
              <a:off x="7593380" y="4746332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20"/>
            <p:cNvSpPr/>
            <p:nvPr/>
          </p:nvSpPr>
          <p:spPr>
            <a:xfrm>
              <a:off x="7508326" y="4382032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689" y="0"/>
                  </a:moveTo>
                  <a:cubicBezTo>
                    <a:pt x="688" y="0"/>
                    <a:pt x="66" y="197"/>
                    <a:pt x="197" y="1082"/>
                  </a:cubicBezTo>
                  <a:cubicBezTo>
                    <a:pt x="295" y="1574"/>
                    <a:pt x="557" y="2033"/>
                    <a:pt x="918" y="2377"/>
                  </a:cubicBezTo>
                  <a:cubicBezTo>
                    <a:pt x="1115" y="2574"/>
                    <a:pt x="1311" y="2738"/>
                    <a:pt x="1459" y="2901"/>
                  </a:cubicBezTo>
                  <a:cubicBezTo>
                    <a:pt x="1803" y="3278"/>
                    <a:pt x="2459" y="4131"/>
                    <a:pt x="2131" y="4983"/>
                  </a:cubicBezTo>
                  <a:cubicBezTo>
                    <a:pt x="2049" y="5213"/>
                    <a:pt x="1902" y="5409"/>
                    <a:pt x="1721" y="5573"/>
                  </a:cubicBezTo>
                  <a:cubicBezTo>
                    <a:pt x="1148" y="6081"/>
                    <a:pt x="754" y="6327"/>
                    <a:pt x="443" y="6770"/>
                  </a:cubicBezTo>
                  <a:cubicBezTo>
                    <a:pt x="148" y="7163"/>
                    <a:pt x="0" y="7655"/>
                    <a:pt x="17" y="8163"/>
                  </a:cubicBezTo>
                  <a:cubicBezTo>
                    <a:pt x="17" y="8016"/>
                    <a:pt x="66" y="6950"/>
                    <a:pt x="1213" y="6147"/>
                  </a:cubicBezTo>
                  <a:cubicBezTo>
                    <a:pt x="2508" y="5229"/>
                    <a:pt x="2787" y="4311"/>
                    <a:pt x="2344" y="2918"/>
                  </a:cubicBezTo>
                  <a:cubicBezTo>
                    <a:pt x="2279" y="2721"/>
                    <a:pt x="2197" y="2541"/>
                    <a:pt x="2098" y="2377"/>
                  </a:cubicBezTo>
                  <a:cubicBezTo>
                    <a:pt x="1475" y="1246"/>
                    <a:pt x="394" y="984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20"/>
            <p:cNvSpPr/>
            <p:nvPr/>
          </p:nvSpPr>
          <p:spPr>
            <a:xfrm>
              <a:off x="7211945" y="4804394"/>
              <a:ext cx="295859" cy="206334"/>
            </a:xfrm>
            <a:custGeom>
              <a:rect b="b" l="l" r="r" t="t"/>
              <a:pathLst>
                <a:path extrusionOk="0" h="6322" w="9065">
                  <a:moveTo>
                    <a:pt x="2004" y="0"/>
                  </a:moveTo>
                  <a:cubicBezTo>
                    <a:pt x="1086" y="0"/>
                    <a:pt x="66" y="656"/>
                    <a:pt x="33" y="1860"/>
                  </a:cubicBezTo>
                  <a:cubicBezTo>
                    <a:pt x="0" y="2729"/>
                    <a:pt x="476" y="3532"/>
                    <a:pt x="1246" y="3942"/>
                  </a:cubicBezTo>
                  <a:cubicBezTo>
                    <a:pt x="1758" y="4193"/>
                    <a:pt x="2324" y="4297"/>
                    <a:pt x="2901" y="4297"/>
                  </a:cubicBezTo>
                  <a:cubicBezTo>
                    <a:pt x="3228" y="4297"/>
                    <a:pt x="3559" y="4264"/>
                    <a:pt x="3885" y="4204"/>
                  </a:cubicBezTo>
                  <a:cubicBezTo>
                    <a:pt x="4770" y="3975"/>
                    <a:pt x="5590" y="3631"/>
                    <a:pt x="6393" y="3434"/>
                  </a:cubicBezTo>
                  <a:cubicBezTo>
                    <a:pt x="6593" y="3382"/>
                    <a:pt x="6796" y="3356"/>
                    <a:pt x="6995" y="3356"/>
                  </a:cubicBezTo>
                  <a:cubicBezTo>
                    <a:pt x="7612" y="3356"/>
                    <a:pt x="8193" y="3602"/>
                    <a:pt x="8540" y="4073"/>
                  </a:cubicBezTo>
                  <a:cubicBezTo>
                    <a:pt x="8966" y="4647"/>
                    <a:pt x="9016" y="5581"/>
                    <a:pt x="8475" y="5991"/>
                  </a:cubicBezTo>
                  <a:cubicBezTo>
                    <a:pt x="8264" y="6144"/>
                    <a:pt x="8012" y="6215"/>
                    <a:pt x="7766" y="6215"/>
                  </a:cubicBezTo>
                  <a:cubicBezTo>
                    <a:pt x="7381" y="6215"/>
                    <a:pt x="7012" y="6039"/>
                    <a:pt x="6852" y="5729"/>
                  </a:cubicBezTo>
                  <a:cubicBezTo>
                    <a:pt x="6540" y="5237"/>
                    <a:pt x="6786" y="4581"/>
                    <a:pt x="7245" y="4467"/>
                  </a:cubicBezTo>
                  <a:cubicBezTo>
                    <a:pt x="7343" y="4423"/>
                    <a:pt x="7445" y="4402"/>
                    <a:pt x="7545" y="4402"/>
                  </a:cubicBezTo>
                  <a:cubicBezTo>
                    <a:pt x="7782" y="4402"/>
                    <a:pt x="8009" y="4517"/>
                    <a:pt x="8147" y="4713"/>
                  </a:cubicBezTo>
                  <a:cubicBezTo>
                    <a:pt x="8245" y="4893"/>
                    <a:pt x="8262" y="5106"/>
                    <a:pt x="8196" y="5286"/>
                  </a:cubicBezTo>
                  <a:cubicBezTo>
                    <a:pt x="8183" y="5325"/>
                    <a:pt x="8130" y="5404"/>
                    <a:pt x="8075" y="5404"/>
                  </a:cubicBezTo>
                  <a:cubicBezTo>
                    <a:pt x="8061" y="5404"/>
                    <a:pt x="8046" y="5399"/>
                    <a:pt x="8032" y="5385"/>
                  </a:cubicBezTo>
                  <a:cubicBezTo>
                    <a:pt x="7983" y="5335"/>
                    <a:pt x="8032" y="4975"/>
                    <a:pt x="7671" y="4926"/>
                  </a:cubicBezTo>
                  <a:cubicBezTo>
                    <a:pt x="7657" y="4924"/>
                    <a:pt x="7643" y="4923"/>
                    <a:pt x="7629" y="4923"/>
                  </a:cubicBezTo>
                  <a:cubicBezTo>
                    <a:pt x="7285" y="4923"/>
                    <a:pt x="7177" y="5489"/>
                    <a:pt x="7524" y="5630"/>
                  </a:cubicBezTo>
                  <a:cubicBezTo>
                    <a:pt x="7593" y="5663"/>
                    <a:pt x="7666" y="5678"/>
                    <a:pt x="7739" y="5678"/>
                  </a:cubicBezTo>
                  <a:cubicBezTo>
                    <a:pt x="7958" y="5678"/>
                    <a:pt x="8171" y="5537"/>
                    <a:pt x="8245" y="5303"/>
                  </a:cubicBezTo>
                  <a:cubicBezTo>
                    <a:pt x="8245" y="5303"/>
                    <a:pt x="8245" y="5286"/>
                    <a:pt x="8245" y="5286"/>
                  </a:cubicBezTo>
                  <a:cubicBezTo>
                    <a:pt x="8245" y="5270"/>
                    <a:pt x="8245" y="5253"/>
                    <a:pt x="8262" y="5237"/>
                  </a:cubicBezTo>
                  <a:lnTo>
                    <a:pt x="8262" y="5221"/>
                  </a:lnTo>
                  <a:cubicBezTo>
                    <a:pt x="8278" y="5106"/>
                    <a:pt x="8278" y="4975"/>
                    <a:pt x="8245" y="4844"/>
                  </a:cubicBezTo>
                  <a:cubicBezTo>
                    <a:pt x="8120" y="4532"/>
                    <a:pt x="7825" y="4343"/>
                    <a:pt x="7510" y="4343"/>
                  </a:cubicBezTo>
                  <a:cubicBezTo>
                    <a:pt x="7411" y="4343"/>
                    <a:pt x="7310" y="4362"/>
                    <a:pt x="7213" y="4401"/>
                  </a:cubicBezTo>
                  <a:cubicBezTo>
                    <a:pt x="6721" y="4532"/>
                    <a:pt x="6426" y="5221"/>
                    <a:pt x="6770" y="5778"/>
                  </a:cubicBezTo>
                  <a:cubicBezTo>
                    <a:pt x="6942" y="6121"/>
                    <a:pt x="7343" y="6321"/>
                    <a:pt x="7764" y="6321"/>
                  </a:cubicBezTo>
                  <a:cubicBezTo>
                    <a:pt x="8027" y="6321"/>
                    <a:pt x="8297" y="6243"/>
                    <a:pt x="8524" y="6073"/>
                  </a:cubicBezTo>
                  <a:cubicBezTo>
                    <a:pt x="8966" y="5745"/>
                    <a:pt x="9065" y="5139"/>
                    <a:pt x="8934" y="4581"/>
                  </a:cubicBezTo>
                  <a:cubicBezTo>
                    <a:pt x="8835" y="4057"/>
                    <a:pt x="8475" y="3172"/>
                    <a:pt x="7213" y="2893"/>
                  </a:cubicBezTo>
                  <a:cubicBezTo>
                    <a:pt x="7067" y="2861"/>
                    <a:pt x="6919" y="2846"/>
                    <a:pt x="6768" y="2846"/>
                  </a:cubicBezTo>
                  <a:cubicBezTo>
                    <a:pt x="5438" y="2846"/>
                    <a:pt x="3897" y="3984"/>
                    <a:pt x="2312" y="3984"/>
                  </a:cubicBezTo>
                  <a:cubicBezTo>
                    <a:pt x="2088" y="3984"/>
                    <a:pt x="1864" y="3961"/>
                    <a:pt x="1639" y="3909"/>
                  </a:cubicBezTo>
                  <a:cubicBezTo>
                    <a:pt x="1558" y="3877"/>
                    <a:pt x="1459" y="3860"/>
                    <a:pt x="1377" y="3827"/>
                  </a:cubicBezTo>
                  <a:lnTo>
                    <a:pt x="1312" y="3795"/>
                  </a:lnTo>
                  <a:cubicBezTo>
                    <a:pt x="607" y="3418"/>
                    <a:pt x="164" y="2664"/>
                    <a:pt x="181" y="1860"/>
                  </a:cubicBezTo>
                  <a:cubicBezTo>
                    <a:pt x="203" y="743"/>
                    <a:pt x="1174" y="111"/>
                    <a:pt x="2040" y="111"/>
                  </a:cubicBezTo>
                  <a:cubicBezTo>
                    <a:pt x="2456" y="111"/>
                    <a:pt x="2848" y="257"/>
                    <a:pt x="3098" y="566"/>
                  </a:cubicBezTo>
                  <a:cubicBezTo>
                    <a:pt x="3574" y="1025"/>
                    <a:pt x="3524" y="1779"/>
                    <a:pt x="3016" y="2188"/>
                  </a:cubicBezTo>
                  <a:cubicBezTo>
                    <a:pt x="2951" y="2237"/>
                    <a:pt x="2852" y="2287"/>
                    <a:pt x="2770" y="2303"/>
                  </a:cubicBezTo>
                  <a:cubicBezTo>
                    <a:pt x="2706" y="2320"/>
                    <a:pt x="2640" y="2328"/>
                    <a:pt x="2575" y="2328"/>
                  </a:cubicBezTo>
                  <a:cubicBezTo>
                    <a:pt x="2391" y="2328"/>
                    <a:pt x="2211" y="2264"/>
                    <a:pt x="2066" y="2156"/>
                  </a:cubicBezTo>
                  <a:cubicBezTo>
                    <a:pt x="1935" y="2074"/>
                    <a:pt x="1885" y="1926"/>
                    <a:pt x="1935" y="1779"/>
                  </a:cubicBezTo>
                  <a:lnTo>
                    <a:pt x="1935" y="1779"/>
                  </a:lnTo>
                  <a:cubicBezTo>
                    <a:pt x="1999" y="1854"/>
                    <a:pt x="2099" y="1894"/>
                    <a:pt x="2202" y="1894"/>
                  </a:cubicBezTo>
                  <a:cubicBezTo>
                    <a:pt x="2256" y="1894"/>
                    <a:pt x="2310" y="1883"/>
                    <a:pt x="2361" y="1860"/>
                  </a:cubicBezTo>
                  <a:cubicBezTo>
                    <a:pt x="2607" y="1729"/>
                    <a:pt x="2525" y="1320"/>
                    <a:pt x="2213" y="1221"/>
                  </a:cubicBezTo>
                  <a:cubicBezTo>
                    <a:pt x="2186" y="1214"/>
                    <a:pt x="2158" y="1211"/>
                    <a:pt x="2131" y="1211"/>
                  </a:cubicBezTo>
                  <a:cubicBezTo>
                    <a:pt x="1788" y="1211"/>
                    <a:pt x="1507" y="1762"/>
                    <a:pt x="1902" y="2172"/>
                  </a:cubicBezTo>
                  <a:cubicBezTo>
                    <a:pt x="2059" y="2317"/>
                    <a:pt x="2262" y="2400"/>
                    <a:pt x="2469" y="2400"/>
                  </a:cubicBezTo>
                  <a:cubicBezTo>
                    <a:pt x="2542" y="2400"/>
                    <a:pt x="2616" y="2390"/>
                    <a:pt x="2689" y="2369"/>
                  </a:cubicBezTo>
                  <a:cubicBezTo>
                    <a:pt x="2721" y="2369"/>
                    <a:pt x="2754" y="2369"/>
                    <a:pt x="2787" y="2352"/>
                  </a:cubicBezTo>
                  <a:lnTo>
                    <a:pt x="2869" y="2336"/>
                  </a:lnTo>
                  <a:lnTo>
                    <a:pt x="2902" y="2319"/>
                  </a:lnTo>
                  <a:cubicBezTo>
                    <a:pt x="3049" y="2254"/>
                    <a:pt x="3180" y="2139"/>
                    <a:pt x="3262" y="2008"/>
                  </a:cubicBezTo>
                  <a:cubicBezTo>
                    <a:pt x="3590" y="1549"/>
                    <a:pt x="3557" y="910"/>
                    <a:pt x="3164" y="500"/>
                  </a:cubicBezTo>
                  <a:cubicBezTo>
                    <a:pt x="2892" y="163"/>
                    <a:pt x="2460" y="0"/>
                    <a:pt x="20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20"/>
            <p:cNvSpPr/>
            <p:nvPr/>
          </p:nvSpPr>
          <p:spPr>
            <a:xfrm>
              <a:off x="7262762" y="4921693"/>
              <a:ext cx="210806" cy="121052"/>
            </a:xfrm>
            <a:custGeom>
              <a:rect b="b" l="l" r="r" t="t"/>
              <a:pathLst>
                <a:path extrusionOk="0" h="3709" w="6459">
                  <a:moveTo>
                    <a:pt x="5505" y="1"/>
                  </a:moveTo>
                  <a:cubicBezTo>
                    <a:pt x="5253" y="1"/>
                    <a:pt x="4952" y="45"/>
                    <a:pt x="4606" y="168"/>
                  </a:cubicBezTo>
                  <a:cubicBezTo>
                    <a:pt x="3774" y="468"/>
                    <a:pt x="2591" y="1030"/>
                    <a:pt x="1425" y="1030"/>
                  </a:cubicBezTo>
                  <a:cubicBezTo>
                    <a:pt x="938" y="1030"/>
                    <a:pt x="455" y="932"/>
                    <a:pt x="1" y="676"/>
                  </a:cubicBezTo>
                  <a:lnTo>
                    <a:pt x="1" y="676"/>
                  </a:lnTo>
                  <a:cubicBezTo>
                    <a:pt x="1" y="676"/>
                    <a:pt x="567" y="1334"/>
                    <a:pt x="1330" y="1334"/>
                  </a:cubicBezTo>
                  <a:cubicBezTo>
                    <a:pt x="1356" y="1334"/>
                    <a:pt x="1383" y="1333"/>
                    <a:pt x="1410" y="1332"/>
                  </a:cubicBezTo>
                  <a:cubicBezTo>
                    <a:pt x="1934" y="1295"/>
                    <a:pt x="2169" y="1159"/>
                    <a:pt x="2301" y="1159"/>
                  </a:cubicBezTo>
                  <a:cubicBezTo>
                    <a:pt x="2347" y="1159"/>
                    <a:pt x="2381" y="1175"/>
                    <a:pt x="2410" y="1217"/>
                  </a:cubicBezTo>
                  <a:cubicBezTo>
                    <a:pt x="2483" y="1315"/>
                    <a:pt x="2393" y="1367"/>
                    <a:pt x="2254" y="1367"/>
                  </a:cubicBezTo>
                  <a:cubicBezTo>
                    <a:pt x="2206" y="1367"/>
                    <a:pt x="2153" y="1361"/>
                    <a:pt x="2099" y="1348"/>
                  </a:cubicBezTo>
                  <a:cubicBezTo>
                    <a:pt x="2051" y="1332"/>
                    <a:pt x="2002" y="1325"/>
                    <a:pt x="1954" y="1325"/>
                  </a:cubicBezTo>
                  <a:cubicBezTo>
                    <a:pt x="1851" y="1325"/>
                    <a:pt x="1750" y="1358"/>
                    <a:pt x="1672" y="1414"/>
                  </a:cubicBezTo>
                  <a:cubicBezTo>
                    <a:pt x="1495" y="1575"/>
                    <a:pt x="1699" y="2102"/>
                    <a:pt x="1329" y="2102"/>
                  </a:cubicBezTo>
                  <a:cubicBezTo>
                    <a:pt x="1323" y="2102"/>
                    <a:pt x="1318" y="2102"/>
                    <a:pt x="1312" y="2102"/>
                  </a:cubicBezTo>
                  <a:lnTo>
                    <a:pt x="1312" y="2102"/>
                  </a:lnTo>
                  <a:cubicBezTo>
                    <a:pt x="1312" y="2102"/>
                    <a:pt x="1607" y="2462"/>
                    <a:pt x="2038" y="2462"/>
                  </a:cubicBezTo>
                  <a:cubicBezTo>
                    <a:pt x="2182" y="2462"/>
                    <a:pt x="2340" y="2422"/>
                    <a:pt x="2508" y="2315"/>
                  </a:cubicBezTo>
                  <a:cubicBezTo>
                    <a:pt x="3180" y="1873"/>
                    <a:pt x="2803" y="1381"/>
                    <a:pt x="3066" y="1250"/>
                  </a:cubicBezTo>
                  <a:cubicBezTo>
                    <a:pt x="3109" y="1227"/>
                    <a:pt x="3151" y="1216"/>
                    <a:pt x="3190" y="1216"/>
                  </a:cubicBezTo>
                  <a:cubicBezTo>
                    <a:pt x="3373" y="1216"/>
                    <a:pt x="3484" y="1446"/>
                    <a:pt x="3295" y="1676"/>
                  </a:cubicBezTo>
                  <a:cubicBezTo>
                    <a:pt x="3066" y="1938"/>
                    <a:pt x="2213" y="2889"/>
                    <a:pt x="3541" y="3708"/>
                  </a:cubicBezTo>
                  <a:cubicBezTo>
                    <a:pt x="3557" y="3708"/>
                    <a:pt x="3377" y="3249"/>
                    <a:pt x="3721" y="3086"/>
                  </a:cubicBezTo>
                  <a:cubicBezTo>
                    <a:pt x="4082" y="2922"/>
                    <a:pt x="4803" y="2709"/>
                    <a:pt x="4705" y="2200"/>
                  </a:cubicBezTo>
                  <a:cubicBezTo>
                    <a:pt x="4606" y="1709"/>
                    <a:pt x="4246" y="955"/>
                    <a:pt x="4836" y="512"/>
                  </a:cubicBezTo>
                  <a:cubicBezTo>
                    <a:pt x="5198" y="248"/>
                    <a:pt x="5501" y="147"/>
                    <a:pt x="5809" y="147"/>
                  </a:cubicBezTo>
                  <a:cubicBezTo>
                    <a:pt x="6017" y="147"/>
                    <a:pt x="6227" y="193"/>
                    <a:pt x="6459" y="266"/>
                  </a:cubicBezTo>
                  <a:cubicBezTo>
                    <a:pt x="6459" y="266"/>
                    <a:pt x="6127" y="1"/>
                    <a:pt x="550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20"/>
            <p:cNvSpPr/>
            <p:nvPr/>
          </p:nvSpPr>
          <p:spPr>
            <a:xfrm>
              <a:off x="7301274" y="4801718"/>
              <a:ext cx="118278" cy="82671"/>
            </a:xfrm>
            <a:custGeom>
              <a:rect b="b" l="l" r="r" t="t"/>
              <a:pathLst>
                <a:path extrusionOk="0" h="2533" w="3624">
                  <a:moveTo>
                    <a:pt x="1093" y="0"/>
                  </a:moveTo>
                  <a:cubicBezTo>
                    <a:pt x="501" y="0"/>
                    <a:pt x="1" y="123"/>
                    <a:pt x="1" y="123"/>
                  </a:cubicBezTo>
                  <a:cubicBezTo>
                    <a:pt x="1" y="123"/>
                    <a:pt x="968" y="205"/>
                    <a:pt x="1197" y="549"/>
                  </a:cubicBezTo>
                  <a:cubicBezTo>
                    <a:pt x="1378" y="746"/>
                    <a:pt x="1427" y="1025"/>
                    <a:pt x="1361" y="1270"/>
                  </a:cubicBezTo>
                  <a:cubicBezTo>
                    <a:pt x="1312" y="1500"/>
                    <a:pt x="1197" y="2156"/>
                    <a:pt x="2230" y="2156"/>
                  </a:cubicBezTo>
                  <a:cubicBezTo>
                    <a:pt x="3263" y="2172"/>
                    <a:pt x="3099" y="2533"/>
                    <a:pt x="3099" y="2533"/>
                  </a:cubicBezTo>
                  <a:cubicBezTo>
                    <a:pt x="3099" y="2533"/>
                    <a:pt x="3623" y="1762"/>
                    <a:pt x="2738" y="615"/>
                  </a:cubicBezTo>
                  <a:cubicBezTo>
                    <a:pt x="2369" y="123"/>
                    <a:pt x="1685" y="0"/>
                    <a:pt x="109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20"/>
            <p:cNvSpPr/>
            <p:nvPr/>
          </p:nvSpPr>
          <p:spPr>
            <a:xfrm>
              <a:off x="7255288" y="4714772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lnTo>
                    <a:pt x="1115" y="1"/>
                  </a:lnTo>
                  <a:cubicBezTo>
                    <a:pt x="836" y="164"/>
                    <a:pt x="738" y="689"/>
                    <a:pt x="803" y="1427"/>
                  </a:cubicBezTo>
                  <a:cubicBezTo>
                    <a:pt x="869" y="2164"/>
                    <a:pt x="0" y="2623"/>
                    <a:pt x="0" y="2623"/>
                  </a:cubicBezTo>
                  <a:cubicBezTo>
                    <a:pt x="590" y="2410"/>
                    <a:pt x="1754" y="2672"/>
                    <a:pt x="2016" y="2017"/>
                  </a:cubicBezTo>
                  <a:cubicBezTo>
                    <a:pt x="2262" y="1345"/>
                    <a:pt x="1639" y="918"/>
                    <a:pt x="1279" y="722"/>
                  </a:cubicBezTo>
                  <a:cubicBezTo>
                    <a:pt x="918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20"/>
            <p:cNvSpPr/>
            <p:nvPr/>
          </p:nvSpPr>
          <p:spPr>
            <a:xfrm>
              <a:off x="7145071" y="4752762"/>
              <a:ext cx="103820" cy="140178"/>
            </a:xfrm>
            <a:custGeom>
              <a:rect b="b" l="l" r="r" t="t"/>
              <a:pathLst>
                <a:path extrusionOk="0" h="4295" w="3181">
                  <a:moveTo>
                    <a:pt x="2803" y="0"/>
                  </a:moveTo>
                  <a:lnTo>
                    <a:pt x="2803" y="0"/>
                  </a:lnTo>
                  <a:cubicBezTo>
                    <a:pt x="2713" y="78"/>
                    <a:pt x="2601" y="125"/>
                    <a:pt x="2486" y="125"/>
                  </a:cubicBezTo>
                  <a:cubicBezTo>
                    <a:pt x="2455" y="125"/>
                    <a:pt x="2424" y="122"/>
                    <a:pt x="2394" y="115"/>
                  </a:cubicBezTo>
                  <a:cubicBezTo>
                    <a:pt x="2340" y="104"/>
                    <a:pt x="2262" y="96"/>
                    <a:pt x="2172" y="96"/>
                  </a:cubicBezTo>
                  <a:cubicBezTo>
                    <a:pt x="1851" y="96"/>
                    <a:pt x="1371" y="203"/>
                    <a:pt x="1230" y="689"/>
                  </a:cubicBezTo>
                  <a:cubicBezTo>
                    <a:pt x="1049" y="1295"/>
                    <a:pt x="1181" y="1689"/>
                    <a:pt x="1394" y="1885"/>
                  </a:cubicBezTo>
                  <a:cubicBezTo>
                    <a:pt x="1623" y="2066"/>
                    <a:pt x="1623" y="2426"/>
                    <a:pt x="1459" y="2492"/>
                  </a:cubicBezTo>
                  <a:cubicBezTo>
                    <a:pt x="1428" y="2506"/>
                    <a:pt x="1391" y="2513"/>
                    <a:pt x="1354" y="2513"/>
                  </a:cubicBezTo>
                  <a:cubicBezTo>
                    <a:pt x="1217" y="2513"/>
                    <a:pt x="1070" y="2413"/>
                    <a:pt x="1148" y="2180"/>
                  </a:cubicBezTo>
                  <a:cubicBezTo>
                    <a:pt x="1221" y="1947"/>
                    <a:pt x="1047" y="1727"/>
                    <a:pt x="824" y="1727"/>
                  </a:cubicBezTo>
                  <a:cubicBezTo>
                    <a:pt x="796" y="1727"/>
                    <a:pt x="767" y="1731"/>
                    <a:pt x="738" y="1738"/>
                  </a:cubicBezTo>
                  <a:cubicBezTo>
                    <a:pt x="679" y="1745"/>
                    <a:pt x="626" y="1749"/>
                    <a:pt x="578" y="1749"/>
                  </a:cubicBezTo>
                  <a:cubicBezTo>
                    <a:pt x="414" y="1749"/>
                    <a:pt x="317" y="1701"/>
                    <a:pt x="279" y="1574"/>
                  </a:cubicBezTo>
                  <a:lnTo>
                    <a:pt x="279" y="1574"/>
                  </a:lnTo>
                  <a:cubicBezTo>
                    <a:pt x="279" y="1574"/>
                    <a:pt x="1" y="2475"/>
                    <a:pt x="689" y="2918"/>
                  </a:cubicBezTo>
                  <a:cubicBezTo>
                    <a:pt x="1377" y="3344"/>
                    <a:pt x="1722" y="4033"/>
                    <a:pt x="2115" y="4295"/>
                  </a:cubicBezTo>
                  <a:cubicBezTo>
                    <a:pt x="2115" y="4295"/>
                    <a:pt x="1525" y="3344"/>
                    <a:pt x="2082" y="2475"/>
                  </a:cubicBezTo>
                  <a:cubicBezTo>
                    <a:pt x="2623" y="1607"/>
                    <a:pt x="3180" y="1328"/>
                    <a:pt x="280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20"/>
            <p:cNvSpPr/>
            <p:nvPr/>
          </p:nvSpPr>
          <p:spPr>
            <a:xfrm>
              <a:off x="7008124" y="4545775"/>
              <a:ext cx="264298" cy="264266"/>
            </a:xfrm>
            <a:custGeom>
              <a:rect b="b" l="l" r="r" t="t"/>
              <a:pathLst>
                <a:path extrusionOk="0" h="8097" w="8098">
                  <a:moveTo>
                    <a:pt x="2354" y="1"/>
                  </a:moveTo>
                  <a:cubicBezTo>
                    <a:pt x="2263" y="1"/>
                    <a:pt x="2172" y="6"/>
                    <a:pt x="2082" y="15"/>
                  </a:cubicBezTo>
                  <a:cubicBezTo>
                    <a:pt x="754" y="179"/>
                    <a:pt x="0" y="1966"/>
                    <a:pt x="771" y="3228"/>
                  </a:cubicBezTo>
                  <a:cubicBezTo>
                    <a:pt x="1374" y="4185"/>
                    <a:pt x="2454" y="4468"/>
                    <a:pt x="3416" y="4468"/>
                  </a:cubicBezTo>
                  <a:cubicBezTo>
                    <a:pt x="3525" y="4468"/>
                    <a:pt x="3633" y="4464"/>
                    <a:pt x="3737" y="4457"/>
                  </a:cubicBezTo>
                  <a:cubicBezTo>
                    <a:pt x="3951" y="4457"/>
                    <a:pt x="4196" y="4425"/>
                    <a:pt x="4442" y="4392"/>
                  </a:cubicBezTo>
                  <a:cubicBezTo>
                    <a:pt x="4442" y="4392"/>
                    <a:pt x="4630" y="4362"/>
                    <a:pt x="4915" y="4362"/>
                  </a:cubicBezTo>
                  <a:cubicBezTo>
                    <a:pt x="5396" y="4362"/>
                    <a:pt x="6156" y="4447"/>
                    <a:pt x="6753" y="4900"/>
                  </a:cubicBezTo>
                  <a:cubicBezTo>
                    <a:pt x="7147" y="5228"/>
                    <a:pt x="7409" y="5703"/>
                    <a:pt x="7507" y="6211"/>
                  </a:cubicBezTo>
                  <a:cubicBezTo>
                    <a:pt x="7507" y="6211"/>
                    <a:pt x="7671" y="7408"/>
                    <a:pt x="7098" y="8063"/>
                  </a:cubicBezTo>
                  <a:lnTo>
                    <a:pt x="7065" y="8096"/>
                  </a:lnTo>
                  <a:cubicBezTo>
                    <a:pt x="7065" y="8096"/>
                    <a:pt x="8098" y="7572"/>
                    <a:pt x="7983" y="5965"/>
                  </a:cubicBezTo>
                  <a:cubicBezTo>
                    <a:pt x="7875" y="4658"/>
                    <a:pt x="6826" y="4005"/>
                    <a:pt x="5500" y="4005"/>
                  </a:cubicBezTo>
                  <a:cubicBezTo>
                    <a:pt x="5213" y="4005"/>
                    <a:pt x="4913" y="4035"/>
                    <a:pt x="4606" y="4097"/>
                  </a:cubicBezTo>
                  <a:cubicBezTo>
                    <a:pt x="4109" y="4188"/>
                    <a:pt x="3666" y="4234"/>
                    <a:pt x="3267" y="4234"/>
                  </a:cubicBezTo>
                  <a:cubicBezTo>
                    <a:pt x="2733" y="4234"/>
                    <a:pt x="2280" y="4151"/>
                    <a:pt x="1885" y="3982"/>
                  </a:cubicBezTo>
                  <a:cubicBezTo>
                    <a:pt x="1492" y="3802"/>
                    <a:pt x="1148" y="3507"/>
                    <a:pt x="918" y="3130"/>
                  </a:cubicBezTo>
                  <a:cubicBezTo>
                    <a:pt x="197" y="1982"/>
                    <a:pt x="885" y="294"/>
                    <a:pt x="2098" y="146"/>
                  </a:cubicBezTo>
                  <a:cubicBezTo>
                    <a:pt x="2196" y="132"/>
                    <a:pt x="2295" y="125"/>
                    <a:pt x="2394" y="125"/>
                  </a:cubicBezTo>
                  <a:cubicBezTo>
                    <a:pt x="2860" y="125"/>
                    <a:pt x="3320" y="287"/>
                    <a:pt x="3590" y="638"/>
                  </a:cubicBezTo>
                  <a:cubicBezTo>
                    <a:pt x="3869" y="1032"/>
                    <a:pt x="3934" y="1540"/>
                    <a:pt x="3721" y="1982"/>
                  </a:cubicBezTo>
                  <a:cubicBezTo>
                    <a:pt x="3573" y="2331"/>
                    <a:pt x="3228" y="2538"/>
                    <a:pt x="2873" y="2538"/>
                  </a:cubicBezTo>
                  <a:cubicBezTo>
                    <a:pt x="2795" y="2538"/>
                    <a:pt x="2716" y="2528"/>
                    <a:pt x="2639" y="2507"/>
                  </a:cubicBezTo>
                  <a:cubicBezTo>
                    <a:pt x="2197" y="2392"/>
                    <a:pt x="2016" y="1966"/>
                    <a:pt x="2361" y="1900"/>
                  </a:cubicBezTo>
                  <a:cubicBezTo>
                    <a:pt x="2770" y="1835"/>
                    <a:pt x="2836" y="1491"/>
                    <a:pt x="2705" y="1195"/>
                  </a:cubicBezTo>
                  <a:cubicBezTo>
                    <a:pt x="2645" y="1083"/>
                    <a:pt x="2513" y="1018"/>
                    <a:pt x="2371" y="1018"/>
                  </a:cubicBezTo>
                  <a:cubicBezTo>
                    <a:pt x="2161" y="1018"/>
                    <a:pt x="1927" y="1158"/>
                    <a:pt x="1869" y="1491"/>
                  </a:cubicBezTo>
                  <a:cubicBezTo>
                    <a:pt x="1803" y="1753"/>
                    <a:pt x="1885" y="2031"/>
                    <a:pt x="2066" y="2228"/>
                  </a:cubicBezTo>
                  <a:cubicBezTo>
                    <a:pt x="2242" y="2422"/>
                    <a:pt x="2583" y="2585"/>
                    <a:pt x="2931" y="2585"/>
                  </a:cubicBezTo>
                  <a:cubicBezTo>
                    <a:pt x="3260" y="2585"/>
                    <a:pt x="3596" y="2438"/>
                    <a:pt x="3803" y="2031"/>
                  </a:cubicBezTo>
                  <a:cubicBezTo>
                    <a:pt x="4033" y="1556"/>
                    <a:pt x="3983" y="982"/>
                    <a:pt x="3688" y="556"/>
                  </a:cubicBezTo>
                  <a:cubicBezTo>
                    <a:pt x="3381" y="166"/>
                    <a:pt x="2872" y="1"/>
                    <a:pt x="235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20"/>
            <p:cNvSpPr/>
            <p:nvPr/>
          </p:nvSpPr>
          <p:spPr>
            <a:xfrm>
              <a:off x="7050390" y="4697278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3570" y="0"/>
                  </a:moveTo>
                  <a:cubicBezTo>
                    <a:pt x="3274" y="0"/>
                    <a:pt x="2923" y="42"/>
                    <a:pt x="2524" y="160"/>
                  </a:cubicBezTo>
                  <a:cubicBezTo>
                    <a:pt x="1953" y="329"/>
                    <a:pt x="1473" y="392"/>
                    <a:pt x="1083" y="392"/>
                  </a:cubicBezTo>
                  <a:cubicBezTo>
                    <a:pt x="566" y="392"/>
                    <a:pt x="206" y="281"/>
                    <a:pt x="0" y="160"/>
                  </a:cubicBezTo>
                  <a:lnTo>
                    <a:pt x="0" y="160"/>
                  </a:lnTo>
                  <a:cubicBezTo>
                    <a:pt x="131" y="274"/>
                    <a:pt x="262" y="389"/>
                    <a:pt x="377" y="537"/>
                  </a:cubicBezTo>
                  <a:cubicBezTo>
                    <a:pt x="438" y="643"/>
                    <a:pt x="596" y="1405"/>
                    <a:pt x="1201" y="1405"/>
                  </a:cubicBezTo>
                  <a:cubicBezTo>
                    <a:pt x="1251" y="1405"/>
                    <a:pt x="1304" y="1400"/>
                    <a:pt x="1361" y="1389"/>
                  </a:cubicBezTo>
                  <a:cubicBezTo>
                    <a:pt x="2082" y="1225"/>
                    <a:pt x="1934" y="766"/>
                    <a:pt x="2426" y="619"/>
                  </a:cubicBezTo>
                  <a:cubicBezTo>
                    <a:pt x="2518" y="590"/>
                    <a:pt x="2596" y="578"/>
                    <a:pt x="2661" y="578"/>
                  </a:cubicBezTo>
                  <a:cubicBezTo>
                    <a:pt x="2931" y="578"/>
                    <a:pt x="2974" y="785"/>
                    <a:pt x="2869" y="864"/>
                  </a:cubicBezTo>
                  <a:cubicBezTo>
                    <a:pt x="2813" y="899"/>
                    <a:pt x="2760" y="910"/>
                    <a:pt x="2705" y="910"/>
                  </a:cubicBezTo>
                  <a:cubicBezTo>
                    <a:pt x="2631" y="910"/>
                    <a:pt x="2553" y="890"/>
                    <a:pt x="2459" y="881"/>
                  </a:cubicBezTo>
                  <a:cubicBezTo>
                    <a:pt x="2450" y="880"/>
                    <a:pt x="2440" y="880"/>
                    <a:pt x="2430" y="880"/>
                  </a:cubicBezTo>
                  <a:cubicBezTo>
                    <a:pt x="2233" y="880"/>
                    <a:pt x="1811" y="1033"/>
                    <a:pt x="1967" y="1438"/>
                  </a:cubicBezTo>
                  <a:cubicBezTo>
                    <a:pt x="2131" y="1881"/>
                    <a:pt x="2377" y="2241"/>
                    <a:pt x="2098" y="2372"/>
                  </a:cubicBezTo>
                  <a:cubicBezTo>
                    <a:pt x="2098" y="2372"/>
                    <a:pt x="3033" y="2372"/>
                    <a:pt x="3328" y="2127"/>
                  </a:cubicBezTo>
                  <a:cubicBezTo>
                    <a:pt x="3688" y="1864"/>
                    <a:pt x="3852" y="1405"/>
                    <a:pt x="3721" y="996"/>
                  </a:cubicBezTo>
                  <a:cubicBezTo>
                    <a:pt x="3622" y="501"/>
                    <a:pt x="3937" y="202"/>
                    <a:pt x="4414" y="202"/>
                  </a:cubicBezTo>
                  <a:cubicBezTo>
                    <a:pt x="4491" y="202"/>
                    <a:pt x="4571" y="209"/>
                    <a:pt x="4655" y="225"/>
                  </a:cubicBezTo>
                  <a:cubicBezTo>
                    <a:pt x="4655" y="225"/>
                    <a:pt x="4262" y="0"/>
                    <a:pt x="357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20"/>
            <p:cNvSpPr/>
            <p:nvPr/>
          </p:nvSpPr>
          <p:spPr>
            <a:xfrm>
              <a:off x="7089424" y="4554815"/>
              <a:ext cx="104897" cy="109270"/>
            </a:xfrm>
            <a:custGeom>
              <a:rect b="b" l="l" r="r" t="t"/>
              <a:pathLst>
                <a:path extrusionOk="0" h="3348" w="3214">
                  <a:moveTo>
                    <a:pt x="1246" y="1"/>
                  </a:moveTo>
                  <a:lnTo>
                    <a:pt x="1246" y="1"/>
                  </a:lnTo>
                  <a:cubicBezTo>
                    <a:pt x="1689" y="427"/>
                    <a:pt x="1837" y="1066"/>
                    <a:pt x="1640" y="1640"/>
                  </a:cubicBezTo>
                  <a:cubicBezTo>
                    <a:pt x="1398" y="2401"/>
                    <a:pt x="880" y="2601"/>
                    <a:pt x="434" y="2601"/>
                  </a:cubicBezTo>
                  <a:cubicBezTo>
                    <a:pt x="275" y="2601"/>
                    <a:pt x="126" y="2576"/>
                    <a:pt x="1" y="2541"/>
                  </a:cubicBezTo>
                  <a:lnTo>
                    <a:pt x="1" y="2541"/>
                  </a:lnTo>
                  <a:cubicBezTo>
                    <a:pt x="1" y="2541"/>
                    <a:pt x="229" y="3348"/>
                    <a:pt x="1008" y="3348"/>
                  </a:cubicBezTo>
                  <a:cubicBezTo>
                    <a:pt x="1038" y="3348"/>
                    <a:pt x="1068" y="3347"/>
                    <a:pt x="1099" y="3344"/>
                  </a:cubicBezTo>
                  <a:cubicBezTo>
                    <a:pt x="1935" y="3279"/>
                    <a:pt x="1886" y="2623"/>
                    <a:pt x="1869" y="2345"/>
                  </a:cubicBezTo>
                  <a:cubicBezTo>
                    <a:pt x="1869" y="2066"/>
                    <a:pt x="1853" y="1836"/>
                    <a:pt x="1968" y="1836"/>
                  </a:cubicBezTo>
                  <a:cubicBezTo>
                    <a:pt x="2066" y="1836"/>
                    <a:pt x="2099" y="1935"/>
                    <a:pt x="2033" y="2131"/>
                  </a:cubicBezTo>
                  <a:cubicBezTo>
                    <a:pt x="1968" y="2328"/>
                    <a:pt x="1820" y="2967"/>
                    <a:pt x="2918" y="3082"/>
                  </a:cubicBezTo>
                  <a:cubicBezTo>
                    <a:pt x="2787" y="2984"/>
                    <a:pt x="2754" y="2803"/>
                    <a:pt x="2853" y="2672"/>
                  </a:cubicBezTo>
                  <a:cubicBezTo>
                    <a:pt x="3000" y="2426"/>
                    <a:pt x="3213" y="1968"/>
                    <a:pt x="2476" y="1345"/>
                  </a:cubicBezTo>
                  <a:cubicBezTo>
                    <a:pt x="1755" y="722"/>
                    <a:pt x="1689" y="279"/>
                    <a:pt x="124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20"/>
            <p:cNvSpPr/>
            <p:nvPr/>
          </p:nvSpPr>
          <p:spPr>
            <a:xfrm>
              <a:off x="6980284" y="4398906"/>
              <a:ext cx="50882" cy="250101"/>
            </a:xfrm>
            <a:custGeom>
              <a:rect b="b" l="l" r="r" t="t"/>
              <a:pathLst>
                <a:path extrusionOk="0" h="7663" w="1559">
                  <a:moveTo>
                    <a:pt x="642" y="0"/>
                  </a:moveTo>
                  <a:cubicBezTo>
                    <a:pt x="574" y="0"/>
                    <a:pt x="502" y="17"/>
                    <a:pt x="427" y="57"/>
                  </a:cubicBezTo>
                  <a:cubicBezTo>
                    <a:pt x="1" y="286"/>
                    <a:pt x="345" y="827"/>
                    <a:pt x="607" y="1090"/>
                  </a:cubicBezTo>
                  <a:cubicBezTo>
                    <a:pt x="706" y="1204"/>
                    <a:pt x="771" y="1483"/>
                    <a:pt x="804" y="1860"/>
                  </a:cubicBezTo>
                  <a:cubicBezTo>
                    <a:pt x="837" y="2565"/>
                    <a:pt x="820" y="3286"/>
                    <a:pt x="755" y="3991"/>
                  </a:cubicBezTo>
                  <a:cubicBezTo>
                    <a:pt x="607" y="5351"/>
                    <a:pt x="771" y="7122"/>
                    <a:pt x="1476" y="7662"/>
                  </a:cubicBezTo>
                  <a:cubicBezTo>
                    <a:pt x="1476" y="7662"/>
                    <a:pt x="820" y="7040"/>
                    <a:pt x="968" y="5171"/>
                  </a:cubicBezTo>
                  <a:cubicBezTo>
                    <a:pt x="1050" y="3974"/>
                    <a:pt x="1411" y="2827"/>
                    <a:pt x="1493" y="1860"/>
                  </a:cubicBezTo>
                  <a:cubicBezTo>
                    <a:pt x="1558" y="1335"/>
                    <a:pt x="1460" y="811"/>
                    <a:pt x="1197" y="368"/>
                  </a:cubicBezTo>
                  <a:cubicBezTo>
                    <a:pt x="1197" y="368"/>
                    <a:pt x="963" y="0"/>
                    <a:pt x="6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20"/>
            <p:cNvSpPr/>
            <p:nvPr/>
          </p:nvSpPr>
          <p:spPr>
            <a:xfrm>
              <a:off x="6814975" y="4417868"/>
              <a:ext cx="151438" cy="178723"/>
            </a:xfrm>
            <a:custGeom>
              <a:rect b="b" l="l" r="r" t="t"/>
              <a:pathLst>
                <a:path extrusionOk="0" h="5476" w="4640">
                  <a:moveTo>
                    <a:pt x="296" y="0"/>
                  </a:moveTo>
                  <a:lnTo>
                    <a:pt x="296" y="0"/>
                  </a:lnTo>
                  <a:cubicBezTo>
                    <a:pt x="83" y="394"/>
                    <a:pt x="1" y="836"/>
                    <a:pt x="50" y="1295"/>
                  </a:cubicBezTo>
                  <a:cubicBezTo>
                    <a:pt x="99" y="1918"/>
                    <a:pt x="329" y="2508"/>
                    <a:pt x="673" y="3033"/>
                  </a:cubicBezTo>
                  <a:cubicBezTo>
                    <a:pt x="1166" y="3716"/>
                    <a:pt x="1942" y="3794"/>
                    <a:pt x="2271" y="3794"/>
                  </a:cubicBezTo>
                  <a:cubicBezTo>
                    <a:pt x="2369" y="3794"/>
                    <a:pt x="2427" y="3787"/>
                    <a:pt x="2427" y="3787"/>
                  </a:cubicBezTo>
                  <a:cubicBezTo>
                    <a:pt x="2148" y="3705"/>
                    <a:pt x="2099" y="3377"/>
                    <a:pt x="2296" y="3131"/>
                  </a:cubicBezTo>
                  <a:cubicBezTo>
                    <a:pt x="2443" y="2984"/>
                    <a:pt x="2411" y="2721"/>
                    <a:pt x="2230" y="2607"/>
                  </a:cubicBezTo>
                  <a:cubicBezTo>
                    <a:pt x="2099" y="2541"/>
                    <a:pt x="1837" y="2328"/>
                    <a:pt x="2066" y="2197"/>
                  </a:cubicBezTo>
                  <a:cubicBezTo>
                    <a:pt x="2094" y="2179"/>
                    <a:pt x="2125" y="2170"/>
                    <a:pt x="2158" y="2170"/>
                  </a:cubicBezTo>
                  <a:cubicBezTo>
                    <a:pt x="2393" y="2170"/>
                    <a:pt x="2716" y="2611"/>
                    <a:pt x="2673" y="3115"/>
                  </a:cubicBezTo>
                  <a:cubicBezTo>
                    <a:pt x="2624" y="3688"/>
                    <a:pt x="2902" y="3836"/>
                    <a:pt x="3312" y="4131"/>
                  </a:cubicBezTo>
                  <a:cubicBezTo>
                    <a:pt x="3722" y="4410"/>
                    <a:pt x="3460" y="4934"/>
                    <a:pt x="3460" y="4934"/>
                  </a:cubicBezTo>
                  <a:cubicBezTo>
                    <a:pt x="4181" y="4524"/>
                    <a:pt x="4017" y="3852"/>
                    <a:pt x="3935" y="3705"/>
                  </a:cubicBezTo>
                  <a:cubicBezTo>
                    <a:pt x="3853" y="3541"/>
                    <a:pt x="3673" y="3295"/>
                    <a:pt x="3886" y="3180"/>
                  </a:cubicBezTo>
                  <a:cubicBezTo>
                    <a:pt x="3899" y="3175"/>
                    <a:pt x="3912" y="3172"/>
                    <a:pt x="3925" y="3172"/>
                  </a:cubicBezTo>
                  <a:cubicBezTo>
                    <a:pt x="4126" y="3172"/>
                    <a:pt x="4213" y="3893"/>
                    <a:pt x="4197" y="4541"/>
                  </a:cubicBezTo>
                  <a:cubicBezTo>
                    <a:pt x="4164" y="4918"/>
                    <a:pt x="4328" y="5262"/>
                    <a:pt x="4640" y="5475"/>
                  </a:cubicBezTo>
                  <a:cubicBezTo>
                    <a:pt x="4509" y="5147"/>
                    <a:pt x="4443" y="4803"/>
                    <a:pt x="4459" y="4442"/>
                  </a:cubicBezTo>
                  <a:cubicBezTo>
                    <a:pt x="4459" y="3934"/>
                    <a:pt x="4541" y="3016"/>
                    <a:pt x="3640" y="2394"/>
                  </a:cubicBezTo>
                  <a:cubicBezTo>
                    <a:pt x="2722" y="1787"/>
                    <a:pt x="1624" y="2049"/>
                    <a:pt x="837" y="1476"/>
                  </a:cubicBezTo>
                  <a:cubicBezTo>
                    <a:pt x="755" y="1426"/>
                    <a:pt x="689" y="1361"/>
                    <a:pt x="607" y="1295"/>
                  </a:cubicBezTo>
                  <a:cubicBezTo>
                    <a:pt x="312" y="935"/>
                    <a:pt x="181" y="459"/>
                    <a:pt x="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20"/>
            <p:cNvSpPr/>
            <p:nvPr/>
          </p:nvSpPr>
          <p:spPr>
            <a:xfrm>
              <a:off x="7377776" y="4602662"/>
              <a:ext cx="130028" cy="285545"/>
            </a:xfrm>
            <a:custGeom>
              <a:rect b="b" l="l" r="r" t="t"/>
              <a:pathLst>
                <a:path extrusionOk="0" h="8749" w="3984">
                  <a:moveTo>
                    <a:pt x="1894" y="1"/>
                  </a:moveTo>
                  <a:cubicBezTo>
                    <a:pt x="1745" y="1"/>
                    <a:pt x="1593" y="20"/>
                    <a:pt x="1443" y="59"/>
                  </a:cubicBezTo>
                  <a:cubicBezTo>
                    <a:pt x="689" y="256"/>
                    <a:pt x="132" y="911"/>
                    <a:pt x="66" y="1698"/>
                  </a:cubicBezTo>
                  <a:cubicBezTo>
                    <a:pt x="1" y="2485"/>
                    <a:pt x="410" y="3288"/>
                    <a:pt x="1001" y="3845"/>
                  </a:cubicBezTo>
                  <a:cubicBezTo>
                    <a:pt x="1591" y="4435"/>
                    <a:pt x="2345" y="4714"/>
                    <a:pt x="2902" y="5206"/>
                  </a:cubicBezTo>
                  <a:cubicBezTo>
                    <a:pt x="3426" y="5681"/>
                    <a:pt x="3771" y="6353"/>
                    <a:pt x="3820" y="7058"/>
                  </a:cubicBezTo>
                  <a:cubicBezTo>
                    <a:pt x="3853" y="7714"/>
                    <a:pt x="3492" y="8402"/>
                    <a:pt x="2918" y="8566"/>
                  </a:cubicBezTo>
                  <a:cubicBezTo>
                    <a:pt x="2791" y="8606"/>
                    <a:pt x="2661" y="8625"/>
                    <a:pt x="2534" y="8625"/>
                  </a:cubicBezTo>
                  <a:cubicBezTo>
                    <a:pt x="2090" y="8625"/>
                    <a:pt x="1682" y="8391"/>
                    <a:pt x="1541" y="8009"/>
                  </a:cubicBezTo>
                  <a:cubicBezTo>
                    <a:pt x="1345" y="7566"/>
                    <a:pt x="1541" y="7042"/>
                    <a:pt x="1984" y="6845"/>
                  </a:cubicBezTo>
                  <a:cubicBezTo>
                    <a:pt x="2082" y="6812"/>
                    <a:pt x="2164" y="6796"/>
                    <a:pt x="2263" y="6796"/>
                  </a:cubicBezTo>
                  <a:cubicBezTo>
                    <a:pt x="2263" y="6796"/>
                    <a:pt x="2291" y="6793"/>
                    <a:pt x="2337" y="6793"/>
                  </a:cubicBezTo>
                  <a:cubicBezTo>
                    <a:pt x="2473" y="6793"/>
                    <a:pt x="2759" y="6820"/>
                    <a:pt x="2869" y="7042"/>
                  </a:cubicBezTo>
                  <a:cubicBezTo>
                    <a:pt x="2869" y="7042"/>
                    <a:pt x="2886" y="7076"/>
                    <a:pt x="2864" y="7076"/>
                  </a:cubicBezTo>
                  <a:cubicBezTo>
                    <a:pt x="2856" y="7076"/>
                    <a:pt x="2842" y="7071"/>
                    <a:pt x="2820" y="7058"/>
                  </a:cubicBezTo>
                  <a:cubicBezTo>
                    <a:pt x="2754" y="7025"/>
                    <a:pt x="2682" y="7008"/>
                    <a:pt x="2612" y="7008"/>
                  </a:cubicBezTo>
                  <a:cubicBezTo>
                    <a:pt x="2508" y="7008"/>
                    <a:pt x="2407" y="7045"/>
                    <a:pt x="2328" y="7124"/>
                  </a:cubicBezTo>
                  <a:cubicBezTo>
                    <a:pt x="2066" y="7353"/>
                    <a:pt x="2132" y="7779"/>
                    <a:pt x="2443" y="7943"/>
                  </a:cubicBezTo>
                  <a:cubicBezTo>
                    <a:pt x="2521" y="7981"/>
                    <a:pt x="2605" y="7999"/>
                    <a:pt x="2686" y="7999"/>
                  </a:cubicBezTo>
                  <a:cubicBezTo>
                    <a:pt x="2996" y="7999"/>
                    <a:pt x="3278" y="7732"/>
                    <a:pt x="3148" y="7238"/>
                  </a:cubicBezTo>
                  <a:cubicBezTo>
                    <a:pt x="3003" y="6901"/>
                    <a:pt x="2673" y="6696"/>
                    <a:pt x="2325" y="6696"/>
                  </a:cubicBezTo>
                  <a:cubicBezTo>
                    <a:pt x="2200" y="6696"/>
                    <a:pt x="2073" y="6723"/>
                    <a:pt x="1951" y="6779"/>
                  </a:cubicBezTo>
                  <a:cubicBezTo>
                    <a:pt x="1492" y="7009"/>
                    <a:pt x="1279" y="7550"/>
                    <a:pt x="1476" y="8025"/>
                  </a:cubicBezTo>
                  <a:cubicBezTo>
                    <a:pt x="1604" y="8462"/>
                    <a:pt x="2056" y="8748"/>
                    <a:pt x="2545" y="8748"/>
                  </a:cubicBezTo>
                  <a:cubicBezTo>
                    <a:pt x="2680" y="8748"/>
                    <a:pt x="2817" y="8727"/>
                    <a:pt x="2951" y="8681"/>
                  </a:cubicBezTo>
                  <a:cubicBezTo>
                    <a:pt x="3607" y="8500"/>
                    <a:pt x="3984" y="7763"/>
                    <a:pt x="3967" y="7058"/>
                  </a:cubicBezTo>
                  <a:cubicBezTo>
                    <a:pt x="3918" y="6304"/>
                    <a:pt x="3574" y="5599"/>
                    <a:pt x="3017" y="5091"/>
                  </a:cubicBezTo>
                  <a:cubicBezTo>
                    <a:pt x="2443" y="4550"/>
                    <a:pt x="1673" y="4272"/>
                    <a:pt x="1115" y="3714"/>
                  </a:cubicBezTo>
                  <a:cubicBezTo>
                    <a:pt x="574" y="3157"/>
                    <a:pt x="165" y="2436"/>
                    <a:pt x="230" y="1698"/>
                  </a:cubicBezTo>
                  <a:cubicBezTo>
                    <a:pt x="263" y="1256"/>
                    <a:pt x="476" y="846"/>
                    <a:pt x="820" y="551"/>
                  </a:cubicBezTo>
                  <a:cubicBezTo>
                    <a:pt x="984" y="436"/>
                    <a:pt x="1164" y="354"/>
                    <a:pt x="1345" y="288"/>
                  </a:cubicBezTo>
                  <a:cubicBezTo>
                    <a:pt x="1492" y="247"/>
                    <a:pt x="1644" y="227"/>
                    <a:pt x="1793" y="227"/>
                  </a:cubicBezTo>
                  <a:cubicBezTo>
                    <a:pt x="1943" y="227"/>
                    <a:pt x="2091" y="247"/>
                    <a:pt x="2230" y="288"/>
                  </a:cubicBezTo>
                  <a:cubicBezTo>
                    <a:pt x="3263" y="551"/>
                    <a:pt x="3574" y="1928"/>
                    <a:pt x="2902" y="2583"/>
                  </a:cubicBezTo>
                  <a:cubicBezTo>
                    <a:pt x="2771" y="2714"/>
                    <a:pt x="2590" y="2813"/>
                    <a:pt x="2394" y="2845"/>
                  </a:cubicBezTo>
                  <a:cubicBezTo>
                    <a:pt x="2332" y="2854"/>
                    <a:pt x="2274" y="2858"/>
                    <a:pt x="2218" y="2858"/>
                  </a:cubicBezTo>
                  <a:cubicBezTo>
                    <a:pt x="1754" y="2858"/>
                    <a:pt x="1499" y="2575"/>
                    <a:pt x="1558" y="2370"/>
                  </a:cubicBezTo>
                  <a:cubicBezTo>
                    <a:pt x="1558" y="2370"/>
                    <a:pt x="1558" y="2354"/>
                    <a:pt x="1623" y="2354"/>
                  </a:cubicBezTo>
                  <a:cubicBezTo>
                    <a:pt x="1631" y="2354"/>
                    <a:pt x="1649" y="2355"/>
                    <a:pt x="1673" y="2355"/>
                  </a:cubicBezTo>
                  <a:cubicBezTo>
                    <a:pt x="1802" y="2355"/>
                    <a:pt x="2125" y="2331"/>
                    <a:pt x="2263" y="2042"/>
                  </a:cubicBezTo>
                  <a:cubicBezTo>
                    <a:pt x="2382" y="1683"/>
                    <a:pt x="2091" y="1345"/>
                    <a:pt x="1749" y="1345"/>
                  </a:cubicBezTo>
                  <a:cubicBezTo>
                    <a:pt x="1670" y="1345"/>
                    <a:pt x="1589" y="1363"/>
                    <a:pt x="1509" y="1403"/>
                  </a:cubicBezTo>
                  <a:cubicBezTo>
                    <a:pt x="919" y="1796"/>
                    <a:pt x="1050" y="2714"/>
                    <a:pt x="1738" y="2895"/>
                  </a:cubicBezTo>
                  <a:cubicBezTo>
                    <a:pt x="1918" y="2980"/>
                    <a:pt x="2107" y="3020"/>
                    <a:pt x="2291" y="3020"/>
                  </a:cubicBezTo>
                  <a:cubicBezTo>
                    <a:pt x="2745" y="3020"/>
                    <a:pt x="3177" y="2778"/>
                    <a:pt x="3410" y="2370"/>
                  </a:cubicBezTo>
                  <a:cubicBezTo>
                    <a:pt x="3672" y="1829"/>
                    <a:pt x="3623" y="1174"/>
                    <a:pt x="3279" y="682"/>
                  </a:cubicBezTo>
                  <a:cubicBezTo>
                    <a:pt x="2946" y="246"/>
                    <a:pt x="2432" y="1"/>
                    <a:pt x="189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20"/>
            <p:cNvSpPr/>
            <p:nvPr/>
          </p:nvSpPr>
          <p:spPr>
            <a:xfrm>
              <a:off x="7449481" y="4711018"/>
              <a:ext cx="56202" cy="78689"/>
            </a:xfrm>
            <a:custGeom>
              <a:rect b="b" l="l" r="r" t="t"/>
              <a:pathLst>
                <a:path extrusionOk="0" h="2411" w="1722">
                  <a:moveTo>
                    <a:pt x="197" y="1"/>
                  </a:moveTo>
                  <a:lnTo>
                    <a:pt x="197" y="1"/>
                  </a:lnTo>
                  <a:cubicBezTo>
                    <a:pt x="213" y="165"/>
                    <a:pt x="180" y="312"/>
                    <a:pt x="115" y="460"/>
                  </a:cubicBezTo>
                  <a:cubicBezTo>
                    <a:pt x="0" y="853"/>
                    <a:pt x="328" y="1115"/>
                    <a:pt x="951" y="1394"/>
                  </a:cubicBezTo>
                  <a:cubicBezTo>
                    <a:pt x="1590" y="1673"/>
                    <a:pt x="1656" y="2410"/>
                    <a:pt x="1656" y="2410"/>
                  </a:cubicBezTo>
                  <a:cubicBezTo>
                    <a:pt x="1721" y="394"/>
                    <a:pt x="885" y="329"/>
                    <a:pt x="689" y="329"/>
                  </a:cubicBezTo>
                  <a:cubicBezTo>
                    <a:pt x="492" y="329"/>
                    <a:pt x="393" y="247"/>
                    <a:pt x="361" y="148"/>
                  </a:cubicBezTo>
                  <a:cubicBezTo>
                    <a:pt x="344" y="66"/>
                    <a:pt x="197" y="1"/>
                    <a:pt x="19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20"/>
            <p:cNvSpPr/>
            <p:nvPr/>
          </p:nvSpPr>
          <p:spPr>
            <a:xfrm>
              <a:off x="7273989" y="4478868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509" y="2213"/>
                  </a:moveTo>
                  <a:cubicBezTo>
                    <a:pt x="509" y="2213"/>
                    <a:pt x="509" y="2213"/>
                    <a:pt x="509" y="2213"/>
                  </a:cubicBezTo>
                  <a:lnTo>
                    <a:pt x="509" y="2213"/>
                  </a:lnTo>
                  <a:cubicBezTo>
                    <a:pt x="509" y="2213"/>
                    <a:pt x="509" y="2213"/>
                    <a:pt x="509" y="2213"/>
                  </a:cubicBezTo>
                  <a:close/>
                  <a:moveTo>
                    <a:pt x="1148" y="0"/>
                  </a:moveTo>
                  <a:cubicBezTo>
                    <a:pt x="1246" y="115"/>
                    <a:pt x="1246" y="295"/>
                    <a:pt x="1132" y="410"/>
                  </a:cubicBezTo>
                  <a:cubicBezTo>
                    <a:pt x="919" y="574"/>
                    <a:pt x="361" y="1197"/>
                    <a:pt x="771" y="1819"/>
                  </a:cubicBezTo>
                  <a:cubicBezTo>
                    <a:pt x="1214" y="2508"/>
                    <a:pt x="1787" y="2295"/>
                    <a:pt x="2000" y="2868"/>
                  </a:cubicBezTo>
                  <a:cubicBezTo>
                    <a:pt x="2000" y="2868"/>
                    <a:pt x="2066" y="3164"/>
                    <a:pt x="1886" y="3262"/>
                  </a:cubicBezTo>
                  <a:cubicBezTo>
                    <a:pt x="1849" y="3283"/>
                    <a:pt x="1814" y="3293"/>
                    <a:pt x="1781" y="3293"/>
                  </a:cubicBezTo>
                  <a:cubicBezTo>
                    <a:pt x="1639" y="3293"/>
                    <a:pt x="1542" y="3113"/>
                    <a:pt x="1542" y="2967"/>
                  </a:cubicBezTo>
                  <a:cubicBezTo>
                    <a:pt x="1492" y="2655"/>
                    <a:pt x="1246" y="2426"/>
                    <a:pt x="935" y="2377"/>
                  </a:cubicBezTo>
                  <a:cubicBezTo>
                    <a:pt x="558" y="2330"/>
                    <a:pt x="512" y="2222"/>
                    <a:pt x="509" y="2213"/>
                  </a:cubicBezTo>
                  <a:lnTo>
                    <a:pt x="509" y="2213"/>
                  </a:lnTo>
                  <a:cubicBezTo>
                    <a:pt x="558" y="2361"/>
                    <a:pt x="558" y="2508"/>
                    <a:pt x="525" y="2655"/>
                  </a:cubicBezTo>
                  <a:cubicBezTo>
                    <a:pt x="460" y="2803"/>
                    <a:pt x="165" y="3295"/>
                    <a:pt x="738" y="3672"/>
                  </a:cubicBezTo>
                  <a:cubicBezTo>
                    <a:pt x="1296" y="4049"/>
                    <a:pt x="1591" y="3852"/>
                    <a:pt x="1689" y="4491"/>
                  </a:cubicBezTo>
                  <a:cubicBezTo>
                    <a:pt x="1787" y="5130"/>
                    <a:pt x="1853" y="5901"/>
                    <a:pt x="2197" y="6245"/>
                  </a:cubicBezTo>
                  <a:cubicBezTo>
                    <a:pt x="2082" y="6163"/>
                    <a:pt x="1984" y="6065"/>
                    <a:pt x="1919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3" y="5423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0"/>
                  </a:cubicBezTo>
                  <a:lnTo>
                    <a:pt x="329" y="5130"/>
                  </a:lnTo>
                  <a:cubicBezTo>
                    <a:pt x="329" y="5131"/>
                    <a:pt x="1" y="6114"/>
                    <a:pt x="935" y="6606"/>
                  </a:cubicBezTo>
                  <a:cubicBezTo>
                    <a:pt x="1886" y="7097"/>
                    <a:pt x="1804" y="6737"/>
                    <a:pt x="3099" y="7786"/>
                  </a:cubicBezTo>
                  <a:cubicBezTo>
                    <a:pt x="4119" y="8645"/>
                    <a:pt x="4339" y="8687"/>
                    <a:pt x="4344" y="8687"/>
                  </a:cubicBezTo>
                  <a:lnTo>
                    <a:pt x="4344" y="8687"/>
                  </a:lnTo>
                  <a:cubicBezTo>
                    <a:pt x="4319" y="8683"/>
                    <a:pt x="4293" y="8681"/>
                    <a:pt x="4268" y="8681"/>
                  </a:cubicBezTo>
                  <a:cubicBezTo>
                    <a:pt x="4095" y="8681"/>
                    <a:pt x="3922" y="8774"/>
                    <a:pt x="3836" y="8917"/>
                  </a:cubicBezTo>
                  <a:cubicBezTo>
                    <a:pt x="3623" y="9228"/>
                    <a:pt x="3738" y="9638"/>
                    <a:pt x="4066" y="9786"/>
                  </a:cubicBezTo>
                  <a:cubicBezTo>
                    <a:pt x="4066" y="9786"/>
                    <a:pt x="3951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2" y="9572"/>
                    <a:pt x="4423" y="9657"/>
                    <a:pt x="4576" y="9657"/>
                  </a:cubicBezTo>
                  <a:cubicBezTo>
                    <a:pt x="4669" y="9657"/>
                    <a:pt x="4767" y="9625"/>
                    <a:pt x="4869" y="9523"/>
                  </a:cubicBezTo>
                  <a:cubicBezTo>
                    <a:pt x="4995" y="9411"/>
                    <a:pt x="5194" y="9314"/>
                    <a:pt x="5421" y="9314"/>
                  </a:cubicBezTo>
                  <a:cubicBezTo>
                    <a:pt x="5726" y="9314"/>
                    <a:pt x="6084" y="9488"/>
                    <a:pt x="6393" y="10031"/>
                  </a:cubicBezTo>
                  <a:cubicBezTo>
                    <a:pt x="6393" y="10031"/>
                    <a:pt x="6164" y="9212"/>
                    <a:pt x="4836" y="8687"/>
                  </a:cubicBezTo>
                  <a:cubicBezTo>
                    <a:pt x="3131" y="7966"/>
                    <a:pt x="2050" y="6261"/>
                    <a:pt x="2132" y="4409"/>
                  </a:cubicBezTo>
                  <a:cubicBezTo>
                    <a:pt x="2230" y="2180"/>
                    <a:pt x="3508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20"/>
            <p:cNvSpPr/>
            <p:nvPr/>
          </p:nvSpPr>
          <p:spPr>
            <a:xfrm>
              <a:off x="7334989" y="4395251"/>
              <a:ext cx="89916" cy="350592"/>
            </a:xfrm>
            <a:custGeom>
              <a:rect b="b" l="l" r="r" t="t"/>
              <a:pathLst>
                <a:path extrusionOk="0" h="10742" w="2755">
                  <a:moveTo>
                    <a:pt x="1304" y="1"/>
                  </a:moveTo>
                  <a:cubicBezTo>
                    <a:pt x="718" y="1"/>
                    <a:pt x="161" y="384"/>
                    <a:pt x="99" y="906"/>
                  </a:cubicBezTo>
                  <a:cubicBezTo>
                    <a:pt x="0" y="1431"/>
                    <a:pt x="377" y="1923"/>
                    <a:pt x="902" y="1972"/>
                  </a:cubicBezTo>
                  <a:lnTo>
                    <a:pt x="1049" y="1972"/>
                  </a:lnTo>
                  <a:cubicBezTo>
                    <a:pt x="1574" y="1939"/>
                    <a:pt x="1836" y="1333"/>
                    <a:pt x="1639" y="1070"/>
                  </a:cubicBezTo>
                  <a:cubicBezTo>
                    <a:pt x="1563" y="952"/>
                    <a:pt x="1446" y="900"/>
                    <a:pt x="1329" y="900"/>
                  </a:cubicBezTo>
                  <a:cubicBezTo>
                    <a:pt x="1121" y="900"/>
                    <a:pt x="914" y="1065"/>
                    <a:pt x="935" y="1316"/>
                  </a:cubicBezTo>
                  <a:cubicBezTo>
                    <a:pt x="951" y="1644"/>
                    <a:pt x="1295" y="1611"/>
                    <a:pt x="1344" y="1660"/>
                  </a:cubicBezTo>
                  <a:cubicBezTo>
                    <a:pt x="1377" y="1693"/>
                    <a:pt x="1344" y="1759"/>
                    <a:pt x="1344" y="1759"/>
                  </a:cubicBezTo>
                  <a:cubicBezTo>
                    <a:pt x="1295" y="1824"/>
                    <a:pt x="1230" y="1874"/>
                    <a:pt x="1164" y="1906"/>
                  </a:cubicBezTo>
                  <a:cubicBezTo>
                    <a:pt x="1148" y="1906"/>
                    <a:pt x="1131" y="1906"/>
                    <a:pt x="1115" y="1923"/>
                  </a:cubicBezTo>
                  <a:lnTo>
                    <a:pt x="1099" y="1923"/>
                  </a:lnTo>
                  <a:cubicBezTo>
                    <a:pt x="1073" y="1925"/>
                    <a:pt x="1047" y="1926"/>
                    <a:pt x="1022" y="1926"/>
                  </a:cubicBezTo>
                  <a:cubicBezTo>
                    <a:pt x="485" y="1926"/>
                    <a:pt x="71" y="1439"/>
                    <a:pt x="181" y="906"/>
                  </a:cubicBezTo>
                  <a:cubicBezTo>
                    <a:pt x="263" y="435"/>
                    <a:pt x="754" y="118"/>
                    <a:pt x="1267" y="118"/>
                  </a:cubicBezTo>
                  <a:cubicBezTo>
                    <a:pt x="1575" y="118"/>
                    <a:pt x="1891" y="232"/>
                    <a:pt x="2131" y="497"/>
                  </a:cubicBezTo>
                  <a:cubicBezTo>
                    <a:pt x="2443" y="923"/>
                    <a:pt x="2590" y="1431"/>
                    <a:pt x="2541" y="1956"/>
                  </a:cubicBezTo>
                  <a:cubicBezTo>
                    <a:pt x="2525" y="2464"/>
                    <a:pt x="2410" y="2955"/>
                    <a:pt x="2230" y="3447"/>
                  </a:cubicBezTo>
                  <a:cubicBezTo>
                    <a:pt x="1410" y="5463"/>
                    <a:pt x="525" y="7496"/>
                    <a:pt x="1148" y="8971"/>
                  </a:cubicBezTo>
                  <a:cubicBezTo>
                    <a:pt x="1426" y="9725"/>
                    <a:pt x="1967" y="10348"/>
                    <a:pt x="2672" y="10741"/>
                  </a:cubicBezTo>
                  <a:cubicBezTo>
                    <a:pt x="2000" y="10331"/>
                    <a:pt x="1492" y="9692"/>
                    <a:pt x="1230" y="8938"/>
                  </a:cubicBezTo>
                  <a:cubicBezTo>
                    <a:pt x="689" y="7496"/>
                    <a:pt x="1558" y="5545"/>
                    <a:pt x="2410" y="3496"/>
                  </a:cubicBezTo>
                  <a:cubicBezTo>
                    <a:pt x="2590" y="3005"/>
                    <a:pt x="2689" y="2496"/>
                    <a:pt x="2721" y="1972"/>
                  </a:cubicBezTo>
                  <a:cubicBezTo>
                    <a:pt x="2754" y="1415"/>
                    <a:pt x="2574" y="857"/>
                    <a:pt x="2246" y="415"/>
                  </a:cubicBezTo>
                  <a:cubicBezTo>
                    <a:pt x="1979" y="124"/>
                    <a:pt x="1637" y="1"/>
                    <a:pt x="1304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20"/>
            <p:cNvSpPr/>
            <p:nvPr/>
          </p:nvSpPr>
          <p:spPr>
            <a:xfrm>
              <a:off x="7445728" y="4497569"/>
              <a:ext cx="124153" cy="121999"/>
            </a:xfrm>
            <a:custGeom>
              <a:rect b="b" l="l" r="r" t="t"/>
              <a:pathLst>
                <a:path extrusionOk="0" h="3738" w="3804">
                  <a:moveTo>
                    <a:pt x="508" y="1"/>
                  </a:moveTo>
                  <a:cubicBezTo>
                    <a:pt x="508" y="1"/>
                    <a:pt x="295" y="83"/>
                    <a:pt x="148" y="673"/>
                  </a:cubicBezTo>
                  <a:cubicBezTo>
                    <a:pt x="0" y="1279"/>
                    <a:pt x="279" y="1492"/>
                    <a:pt x="1066" y="1853"/>
                  </a:cubicBezTo>
                  <a:cubicBezTo>
                    <a:pt x="1853" y="2230"/>
                    <a:pt x="1885" y="3508"/>
                    <a:pt x="1885" y="3508"/>
                  </a:cubicBezTo>
                  <a:lnTo>
                    <a:pt x="1902" y="3738"/>
                  </a:lnTo>
                  <a:lnTo>
                    <a:pt x="1918" y="3508"/>
                  </a:lnTo>
                  <a:cubicBezTo>
                    <a:pt x="1918" y="3508"/>
                    <a:pt x="1967" y="2214"/>
                    <a:pt x="2738" y="1853"/>
                  </a:cubicBezTo>
                  <a:cubicBezTo>
                    <a:pt x="3525" y="1509"/>
                    <a:pt x="3803" y="1279"/>
                    <a:pt x="3656" y="673"/>
                  </a:cubicBezTo>
                  <a:cubicBezTo>
                    <a:pt x="3525" y="83"/>
                    <a:pt x="3295" y="1"/>
                    <a:pt x="3295" y="1"/>
                  </a:cubicBezTo>
                  <a:cubicBezTo>
                    <a:pt x="3295" y="1"/>
                    <a:pt x="3295" y="268"/>
                    <a:pt x="3112" y="268"/>
                  </a:cubicBezTo>
                  <a:cubicBezTo>
                    <a:pt x="3098" y="268"/>
                    <a:pt x="3082" y="267"/>
                    <a:pt x="3066" y="263"/>
                  </a:cubicBezTo>
                  <a:cubicBezTo>
                    <a:pt x="2965" y="240"/>
                    <a:pt x="2825" y="180"/>
                    <a:pt x="2691" y="180"/>
                  </a:cubicBezTo>
                  <a:cubicBezTo>
                    <a:pt x="2540" y="180"/>
                    <a:pt x="2397" y="255"/>
                    <a:pt x="2328" y="542"/>
                  </a:cubicBezTo>
                  <a:cubicBezTo>
                    <a:pt x="2218" y="1062"/>
                    <a:pt x="2168" y="1643"/>
                    <a:pt x="1946" y="1643"/>
                  </a:cubicBezTo>
                  <a:cubicBezTo>
                    <a:pt x="1937" y="1643"/>
                    <a:pt x="1928" y="1642"/>
                    <a:pt x="1918" y="1640"/>
                  </a:cubicBezTo>
                  <a:lnTo>
                    <a:pt x="1885" y="1640"/>
                  </a:lnTo>
                  <a:cubicBezTo>
                    <a:pt x="1877" y="1642"/>
                    <a:pt x="1868" y="1643"/>
                    <a:pt x="1860" y="1643"/>
                  </a:cubicBezTo>
                  <a:cubicBezTo>
                    <a:pt x="1652" y="1643"/>
                    <a:pt x="1602" y="1062"/>
                    <a:pt x="1476" y="542"/>
                  </a:cubicBezTo>
                  <a:cubicBezTo>
                    <a:pt x="1406" y="255"/>
                    <a:pt x="1268" y="180"/>
                    <a:pt x="1119" y="180"/>
                  </a:cubicBezTo>
                  <a:cubicBezTo>
                    <a:pt x="987" y="180"/>
                    <a:pt x="846" y="240"/>
                    <a:pt x="738" y="263"/>
                  </a:cubicBezTo>
                  <a:cubicBezTo>
                    <a:pt x="721" y="267"/>
                    <a:pt x="706" y="268"/>
                    <a:pt x="691" y="268"/>
                  </a:cubicBezTo>
                  <a:cubicBezTo>
                    <a:pt x="508" y="268"/>
                    <a:pt x="508" y="1"/>
                    <a:pt x="50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20"/>
            <p:cNvSpPr/>
            <p:nvPr/>
          </p:nvSpPr>
          <p:spPr>
            <a:xfrm>
              <a:off x="7416844" y="4382032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2082" y="0"/>
                  </a:moveTo>
                  <a:lnTo>
                    <a:pt x="2082" y="0"/>
                  </a:lnTo>
                  <a:cubicBezTo>
                    <a:pt x="2377" y="984"/>
                    <a:pt x="1312" y="1230"/>
                    <a:pt x="689" y="2377"/>
                  </a:cubicBezTo>
                  <a:cubicBezTo>
                    <a:pt x="590" y="2541"/>
                    <a:pt x="508" y="2721"/>
                    <a:pt x="443" y="2918"/>
                  </a:cubicBezTo>
                  <a:cubicBezTo>
                    <a:pt x="0" y="4295"/>
                    <a:pt x="262" y="5229"/>
                    <a:pt x="1574" y="6147"/>
                  </a:cubicBezTo>
                  <a:cubicBezTo>
                    <a:pt x="2705" y="6950"/>
                    <a:pt x="2770" y="8016"/>
                    <a:pt x="2770" y="8163"/>
                  </a:cubicBezTo>
                  <a:cubicBezTo>
                    <a:pt x="2787" y="7655"/>
                    <a:pt x="2623" y="7163"/>
                    <a:pt x="2328" y="6770"/>
                  </a:cubicBezTo>
                  <a:cubicBezTo>
                    <a:pt x="2033" y="6327"/>
                    <a:pt x="1623" y="6081"/>
                    <a:pt x="1049" y="5573"/>
                  </a:cubicBezTo>
                  <a:cubicBezTo>
                    <a:pt x="869" y="5409"/>
                    <a:pt x="738" y="5213"/>
                    <a:pt x="656" y="4983"/>
                  </a:cubicBezTo>
                  <a:cubicBezTo>
                    <a:pt x="312" y="4147"/>
                    <a:pt x="984" y="3278"/>
                    <a:pt x="1312" y="2918"/>
                  </a:cubicBezTo>
                  <a:cubicBezTo>
                    <a:pt x="1459" y="2738"/>
                    <a:pt x="1656" y="2574"/>
                    <a:pt x="1852" y="2377"/>
                  </a:cubicBezTo>
                  <a:cubicBezTo>
                    <a:pt x="2229" y="2033"/>
                    <a:pt x="2475" y="1574"/>
                    <a:pt x="2574" y="1082"/>
                  </a:cubicBezTo>
                  <a:cubicBezTo>
                    <a:pt x="2721" y="197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20"/>
            <p:cNvSpPr/>
            <p:nvPr/>
          </p:nvSpPr>
          <p:spPr>
            <a:xfrm>
              <a:off x="7408260" y="5248036"/>
              <a:ext cx="199578" cy="218932"/>
            </a:xfrm>
            <a:custGeom>
              <a:rect b="b" l="l" r="r" t="t"/>
              <a:pathLst>
                <a:path extrusionOk="0" h="6708" w="6115">
                  <a:moveTo>
                    <a:pt x="1900" y="6703"/>
                  </a:moveTo>
                  <a:cubicBezTo>
                    <a:pt x="1901" y="6705"/>
                    <a:pt x="1902" y="6706"/>
                    <a:pt x="1902" y="6708"/>
                  </a:cubicBezTo>
                  <a:cubicBezTo>
                    <a:pt x="1902" y="6706"/>
                    <a:pt x="1901" y="6705"/>
                    <a:pt x="1900" y="6703"/>
                  </a:cubicBezTo>
                  <a:close/>
                  <a:moveTo>
                    <a:pt x="1593" y="1"/>
                  </a:moveTo>
                  <a:cubicBezTo>
                    <a:pt x="1195" y="1"/>
                    <a:pt x="805" y="156"/>
                    <a:pt x="575" y="446"/>
                  </a:cubicBezTo>
                  <a:cubicBezTo>
                    <a:pt x="1" y="1102"/>
                    <a:pt x="476" y="2069"/>
                    <a:pt x="1132" y="2102"/>
                  </a:cubicBezTo>
                  <a:cubicBezTo>
                    <a:pt x="1151" y="2103"/>
                    <a:pt x="1169" y="2103"/>
                    <a:pt x="1187" y="2103"/>
                  </a:cubicBezTo>
                  <a:cubicBezTo>
                    <a:pt x="1784" y="2103"/>
                    <a:pt x="1997" y="1584"/>
                    <a:pt x="1870" y="1282"/>
                  </a:cubicBezTo>
                  <a:cubicBezTo>
                    <a:pt x="1827" y="1114"/>
                    <a:pt x="1665" y="993"/>
                    <a:pt x="1495" y="993"/>
                  </a:cubicBezTo>
                  <a:cubicBezTo>
                    <a:pt x="1467" y="993"/>
                    <a:pt x="1439" y="996"/>
                    <a:pt x="1411" y="1003"/>
                  </a:cubicBezTo>
                  <a:cubicBezTo>
                    <a:pt x="1263" y="1020"/>
                    <a:pt x="1148" y="1167"/>
                    <a:pt x="1165" y="1315"/>
                  </a:cubicBezTo>
                  <a:cubicBezTo>
                    <a:pt x="1154" y="1471"/>
                    <a:pt x="1275" y="1567"/>
                    <a:pt x="1403" y="1567"/>
                  </a:cubicBezTo>
                  <a:cubicBezTo>
                    <a:pt x="1477" y="1567"/>
                    <a:pt x="1553" y="1535"/>
                    <a:pt x="1607" y="1462"/>
                  </a:cubicBezTo>
                  <a:cubicBezTo>
                    <a:pt x="1648" y="1399"/>
                    <a:pt x="1690" y="1374"/>
                    <a:pt x="1727" y="1374"/>
                  </a:cubicBezTo>
                  <a:cubicBezTo>
                    <a:pt x="1796" y="1374"/>
                    <a:pt x="1847" y="1459"/>
                    <a:pt x="1837" y="1544"/>
                  </a:cubicBezTo>
                  <a:cubicBezTo>
                    <a:pt x="1747" y="1788"/>
                    <a:pt x="1516" y="1942"/>
                    <a:pt x="1271" y="1942"/>
                  </a:cubicBezTo>
                  <a:cubicBezTo>
                    <a:pt x="1203" y="1942"/>
                    <a:pt x="1134" y="1930"/>
                    <a:pt x="1066" y="1905"/>
                  </a:cubicBezTo>
                  <a:cubicBezTo>
                    <a:pt x="657" y="1790"/>
                    <a:pt x="460" y="1053"/>
                    <a:pt x="1017" y="659"/>
                  </a:cubicBezTo>
                  <a:cubicBezTo>
                    <a:pt x="1144" y="567"/>
                    <a:pt x="1328" y="517"/>
                    <a:pt x="1534" y="517"/>
                  </a:cubicBezTo>
                  <a:cubicBezTo>
                    <a:pt x="2130" y="517"/>
                    <a:pt x="2903" y="931"/>
                    <a:pt x="2951" y="1905"/>
                  </a:cubicBezTo>
                  <a:cubicBezTo>
                    <a:pt x="2951" y="3069"/>
                    <a:pt x="2017" y="4118"/>
                    <a:pt x="1771" y="4888"/>
                  </a:cubicBezTo>
                  <a:cubicBezTo>
                    <a:pt x="1417" y="5950"/>
                    <a:pt x="1853" y="6617"/>
                    <a:pt x="1900" y="6703"/>
                  </a:cubicBezTo>
                  <a:lnTo>
                    <a:pt x="1900" y="6703"/>
                  </a:lnTo>
                  <a:cubicBezTo>
                    <a:pt x="1607" y="6147"/>
                    <a:pt x="1592" y="5493"/>
                    <a:pt x="1853" y="4921"/>
                  </a:cubicBezTo>
                  <a:cubicBezTo>
                    <a:pt x="2050" y="4396"/>
                    <a:pt x="2476" y="3839"/>
                    <a:pt x="2804" y="3134"/>
                  </a:cubicBezTo>
                  <a:cubicBezTo>
                    <a:pt x="2919" y="2921"/>
                    <a:pt x="3001" y="2675"/>
                    <a:pt x="3050" y="2430"/>
                  </a:cubicBezTo>
                  <a:cubicBezTo>
                    <a:pt x="3115" y="2675"/>
                    <a:pt x="3197" y="2921"/>
                    <a:pt x="3312" y="3134"/>
                  </a:cubicBezTo>
                  <a:cubicBezTo>
                    <a:pt x="3623" y="3839"/>
                    <a:pt x="4066" y="4396"/>
                    <a:pt x="4263" y="4921"/>
                  </a:cubicBezTo>
                  <a:cubicBezTo>
                    <a:pt x="4509" y="5495"/>
                    <a:pt x="4492" y="6150"/>
                    <a:pt x="4214" y="6708"/>
                  </a:cubicBezTo>
                  <a:cubicBezTo>
                    <a:pt x="4246" y="6642"/>
                    <a:pt x="4705" y="5970"/>
                    <a:pt x="4345" y="4888"/>
                  </a:cubicBezTo>
                  <a:cubicBezTo>
                    <a:pt x="4082" y="4118"/>
                    <a:pt x="3164" y="3069"/>
                    <a:pt x="3164" y="1905"/>
                  </a:cubicBezTo>
                  <a:cubicBezTo>
                    <a:pt x="3213" y="931"/>
                    <a:pt x="3986" y="517"/>
                    <a:pt x="4582" y="517"/>
                  </a:cubicBezTo>
                  <a:cubicBezTo>
                    <a:pt x="4788" y="517"/>
                    <a:pt x="4972" y="567"/>
                    <a:pt x="5099" y="659"/>
                  </a:cubicBezTo>
                  <a:cubicBezTo>
                    <a:pt x="5656" y="1053"/>
                    <a:pt x="5459" y="1790"/>
                    <a:pt x="5033" y="1905"/>
                  </a:cubicBezTo>
                  <a:cubicBezTo>
                    <a:pt x="4969" y="1930"/>
                    <a:pt x="4903" y="1942"/>
                    <a:pt x="4837" y="1942"/>
                  </a:cubicBezTo>
                  <a:cubicBezTo>
                    <a:pt x="4600" y="1942"/>
                    <a:pt x="4369" y="1788"/>
                    <a:pt x="4279" y="1544"/>
                  </a:cubicBezTo>
                  <a:cubicBezTo>
                    <a:pt x="4258" y="1459"/>
                    <a:pt x="4312" y="1374"/>
                    <a:pt x="4385" y="1374"/>
                  </a:cubicBezTo>
                  <a:cubicBezTo>
                    <a:pt x="4424" y="1374"/>
                    <a:pt x="4468" y="1399"/>
                    <a:pt x="4509" y="1462"/>
                  </a:cubicBezTo>
                  <a:cubicBezTo>
                    <a:pt x="4557" y="1535"/>
                    <a:pt x="4629" y="1567"/>
                    <a:pt x="4702" y="1567"/>
                  </a:cubicBezTo>
                  <a:cubicBezTo>
                    <a:pt x="4826" y="1567"/>
                    <a:pt x="4951" y="1471"/>
                    <a:pt x="4951" y="1315"/>
                  </a:cubicBezTo>
                  <a:cubicBezTo>
                    <a:pt x="4968" y="1167"/>
                    <a:pt x="4853" y="1020"/>
                    <a:pt x="4705" y="1003"/>
                  </a:cubicBezTo>
                  <a:cubicBezTo>
                    <a:pt x="4675" y="996"/>
                    <a:pt x="4645" y="993"/>
                    <a:pt x="4615" y="993"/>
                  </a:cubicBezTo>
                  <a:cubicBezTo>
                    <a:pt x="4439" y="993"/>
                    <a:pt x="4286" y="1114"/>
                    <a:pt x="4230" y="1282"/>
                  </a:cubicBezTo>
                  <a:cubicBezTo>
                    <a:pt x="4103" y="1584"/>
                    <a:pt x="4346" y="2103"/>
                    <a:pt x="4930" y="2103"/>
                  </a:cubicBezTo>
                  <a:cubicBezTo>
                    <a:pt x="4948" y="2103"/>
                    <a:pt x="4966" y="2103"/>
                    <a:pt x="4984" y="2102"/>
                  </a:cubicBezTo>
                  <a:cubicBezTo>
                    <a:pt x="5607" y="2069"/>
                    <a:pt x="6115" y="1102"/>
                    <a:pt x="5525" y="446"/>
                  </a:cubicBezTo>
                  <a:cubicBezTo>
                    <a:pt x="5302" y="156"/>
                    <a:pt x="4916" y="1"/>
                    <a:pt x="4520" y="1"/>
                  </a:cubicBezTo>
                  <a:cubicBezTo>
                    <a:pt x="4045" y="1"/>
                    <a:pt x="3554" y="225"/>
                    <a:pt x="3312" y="708"/>
                  </a:cubicBezTo>
                  <a:cubicBezTo>
                    <a:pt x="3197" y="872"/>
                    <a:pt x="3099" y="1069"/>
                    <a:pt x="3050" y="1266"/>
                  </a:cubicBezTo>
                  <a:cubicBezTo>
                    <a:pt x="3001" y="1069"/>
                    <a:pt x="2919" y="872"/>
                    <a:pt x="2804" y="708"/>
                  </a:cubicBezTo>
                  <a:cubicBezTo>
                    <a:pt x="2562" y="225"/>
                    <a:pt x="2071" y="1"/>
                    <a:pt x="15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20"/>
            <p:cNvSpPr/>
            <p:nvPr/>
          </p:nvSpPr>
          <p:spPr>
            <a:xfrm>
              <a:off x="6139869" y="5155378"/>
              <a:ext cx="63154" cy="250069"/>
            </a:xfrm>
            <a:custGeom>
              <a:rect b="b" l="l" r="r" t="t"/>
              <a:pathLst>
                <a:path extrusionOk="0" h="7662" w="1935">
                  <a:moveTo>
                    <a:pt x="630" y="1"/>
                  </a:moveTo>
                  <a:cubicBezTo>
                    <a:pt x="565" y="1"/>
                    <a:pt x="496" y="17"/>
                    <a:pt x="426" y="56"/>
                  </a:cubicBezTo>
                  <a:cubicBezTo>
                    <a:pt x="0" y="286"/>
                    <a:pt x="328" y="843"/>
                    <a:pt x="590" y="1105"/>
                  </a:cubicBezTo>
                  <a:cubicBezTo>
                    <a:pt x="852" y="1367"/>
                    <a:pt x="869" y="2630"/>
                    <a:pt x="738" y="4006"/>
                  </a:cubicBezTo>
                  <a:cubicBezTo>
                    <a:pt x="607" y="5367"/>
                    <a:pt x="771" y="7137"/>
                    <a:pt x="1459" y="7662"/>
                  </a:cubicBezTo>
                  <a:cubicBezTo>
                    <a:pt x="1459" y="7662"/>
                    <a:pt x="820" y="7055"/>
                    <a:pt x="951" y="5170"/>
                  </a:cubicBezTo>
                  <a:cubicBezTo>
                    <a:pt x="1098" y="3302"/>
                    <a:pt x="1934" y="1499"/>
                    <a:pt x="1197" y="384"/>
                  </a:cubicBezTo>
                  <a:cubicBezTo>
                    <a:pt x="1197" y="384"/>
                    <a:pt x="949" y="1"/>
                    <a:pt x="63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20"/>
            <p:cNvSpPr/>
            <p:nvPr/>
          </p:nvSpPr>
          <p:spPr>
            <a:xfrm>
              <a:off x="5984188" y="5122251"/>
              <a:ext cx="278757" cy="332413"/>
            </a:xfrm>
            <a:custGeom>
              <a:rect b="b" l="l" r="r" t="t"/>
              <a:pathLst>
                <a:path extrusionOk="0" h="10185" w="8541">
                  <a:moveTo>
                    <a:pt x="2250" y="1"/>
                  </a:moveTo>
                  <a:cubicBezTo>
                    <a:pt x="1350" y="1"/>
                    <a:pt x="510" y="462"/>
                    <a:pt x="295" y="1186"/>
                  </a:cubicBezTo>
                  <a:cubicBezTo>
                    <a:pt x="0" y="1973"/>
                    <a:pt x="410" y="2677"/>
                    <a:pt x="820" y="2907"/>
                  </a:cubicBezTo>
                  <a:cubicBezTo>
                    <a:pt x="1035" y="3051"/>
                    <a:pt x="1288" y="3112"/>
                    <a:pt x="1537" y="3112"/>
                  </a:cubicBezTo>
                  <a:cubicBezTo>
                    <a:pt x="2084" y="3112"/>
                    <a:pt x="2615" y="2815"/>
                    <a:pt x="2705" y="2432"/>
                  </a:cubicBezTo>
                  <a:cubicBezTo>
                    <a:pt x="2849" y="2043"/>
                    <a:pt x="2550" y="1654"/>
                    <a:pt x="2164" y="1654"/>
                  </a:cubicBezTo>
                  <a:cubicBezTo>
                    <a:pt x="2111" y="1654"/>
                    <a:pt x="2056" y="1662"/>
                    <a:pt x="2000" y="1678"/>
                  </a:cubicBezTo>
                  <a:cubicBezTo>
                    <a:pt x="1672" y="1743"/>
                    <a:pt x="1475" y="2087"/>
                    <a:pt x="1607" y="2399"/>
                  </a:cubicBezTo>
                  <a:cubicBezTo>
                    <a:pt x="1677" y="2633"/>
                    <a:pt x="1931" y="2666"/>
                    <a:pt x="2071" y="2666"/>
                  </a:cubicBezTo>
                  <a:cubicBezTo>
                    <a:pt x="2126" y="2666"/>
                    <a:pt x="2164" y="2661"/>
                    <a:pt x="2164" y="2661"/>
                  </a:cubicBezTo>
                  <a:lnTo>
                    <a:pt x="2164" y="2661"/>
                  </a:lnTo>
                  <a:cubicBezTo>
                    <a:pt x="2099" y="2838"/>
                    <a:pt x="1879" y="2968"/>
                    <a:pt x="1618" y="2968"/>
                  </a:cubicBezTo>
                  <a:cubicBezTo>
                    <a:pt x="1420" y="2968"/>
                    <a:pt x="1198" y="2894"/>
                    <a:pt x="1000" y="2710"/>
                  </a:cubicBezTo>
                  <a:cubicBezTo>
                    <a:pt x="574" y="2333"/>
                    <a:pt x="476" y="1088"/>
                    <a:pt x="1197" y="514"/>
                  </a:cubicBezTo>
                  <a:cubicBezTo>
                    <a:pt x="1521" y="278"/>
                    <a:pt x="1911" y="148"/>
                    <a:pt x="2309" y="148"/>
                  </a:cubicBezTo>
                  <a:cubicBezTo>
                    <a:pt x="2353" y="148"/>
                    <a:pt x="2398" y="150"/>
                    <a:pt x="2443" y="153"/>
                  </a:cubicBezTo>
                  <a:cubicBezTo>
                    <a:pt x="2574" y="170"/>
                    <a:pt x="2705" y="186"/>
                    <a:pt x="2836" y="219"/>
                  </a:cubicBezTo>
                  <a:cubicBezTo>
                    <a:pt x="3934" y="465"/>
                    <a:pt x="4655" y="1645"/>
                    <a:pt x="4868" y="2874"/>
                  </a:cubicBezTo>
                  <a:cubicBezTo>
                    <a:pt x="5098" y="4104"/>
                    <a:pt x="4868" y="5382"/>
                    <a:pt x="4950" y="6497"/>
                  </a:cubicBezTo>
                  <a:cubicBezTo>
                    <a:pt x="4901" y="7513"/>
                    <a:pt x="5295" y="8496"/>
                    <a:pt x="6032" y="9201"/>
                  </a:cubicBezTo>
                  <a:cubicBezTo>
                    <a:pt x="6721" y="9808"/>
                    <a:pt x="7606" y="10152"/>
                    <a:pt x="8540" y="10185"/>
                  </a:cubicBezTo>
                  <a:cubicBezTo>
                    <a:pt x="7622" y="10119"/>
                    <a:pt x="6753" y="9758"/>
                    <a:pt x="6081" y="9136"/>
                  </a:cubicBezTo>
                  <a:cubicBezTo>
                    <a:pt x="5377" y="8447"/>
                    <a:pt x="5016" y="7480"/>
                    <a:pt x="5082" y="6480"/>
                  </a:cubicBezTo>
                  <a:cubicBezTo>
                    <a:pt x="5032" y="5382"/>
                    <a:pt x="5278" y="4153"/>
                    <a:pt x="5032" y="2841"/>
                  </a:cubicBezTo>
                  <a:cubicBezTo>
                    <a:pt x="4803" y="1579"/>
                    <a:pt x="4049" y="334"/>
                    <a:pt x="2852" y="71"/>
                  </a:cubicBezTo>
                  <a:cubicBezTo>
                    <a:pt x="2653" y="24"/>
                    <a:pt x="2450" y="1"/>
                    <a:pt x="225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20"/>
            <p:cNvSpPr/>
            <p:nvPr/>
          </p:nvSpPr>
          <p:spPr>
            <a:xfrm>
              <a:off x="6048386" y="5169053"/>
              <a:ext cx="81887" cy="68800"/>
            </a:xfrm>
            <a:custGeom>
              <a:rect b="b" l="l" r="r" t="t"/>
              <a:pathLst>
                <a:path extrusionOk="0" h="2108" w="2509">
                  <a:moveTo>
                    <a:pt x="1800" y="1"/>
                  </a:moveTo>
                  <a:cubicBezTo>
                    <a:pt x="1329" y="1"/>
                    <a:pt x="1034" y="401"/>
                    <a:pt x="935" y="1096"/>
                  </a:cubicBezTo>
                  <a:cubicBezTo>
                    <a:pt x="853" y="1747"/>
                    <a:pt x="267" y="1803"/>
                    <a:pt x="67" y="1803"/>
                  </a:cubicBezTo>
                  <a:cubicBezTo>
                    <a:pt x="25" y="1803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32" y="1856"/>
                    <a:pt x="717" y="2108"/>
                    <a:pt x="1252" y="2108"/>
                  </a:cubicBezTo>
                  <a:cubicBezTo>
                    <a:pt x="1518" y="2108"/>
                    <a:pt x="1771" y="2046"/>
                    <a:pt x="1951" y="1866"/>
                  </a:cubicBezTo>
                  <a:cubicBezTo>
                    <a:pt x="2508" y="1309"/>
                    <a:pt x="2131" y="604"/>
                    <a:pt x="1967" y="375"/>
                  </a:cubicBezTo>
                  <a:cubicBezTo>
                    <a:pt x="1869" y="260"/>
                    <a:pt x="1902" y="96"/>
                    <a:pt x="2033" y="31"/>
                  </a:cubicBezTo>
                  <a:cubicBezTo>
                    <a:pt x="1951" y="11"/>
                    <a:pt x="1873" y="1"/>
                    <a:pt x="18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20"/>
            <p:cNvSpPr/>
            <p:nvPr/>
          </p:nvSpPr>
          <p:spPr>
            <a:xfrm>
              <a:off x="5968130" y="5173785"/>
              <a:ext cx="157835" cy="178690"/>
            </a:xfrm>
            <a:custGeom>
              <a:rect b="b" l="l" r="r" t="t"/>
              <a:pathLst>
                <a:path extrusionOk="0" h="5475" w="4836">
                  <a:moveTo>
                    <a:pt x="476" y="0"/>
                  </a:moveTo>
                  <a:lnTo>
                    <a:pt x="476" y="0"/>
                  </a:lnTo>
                  <a:cubicBezTo>
                    <a:pt x="1" y="820"/>
                    <a:pt x="246" y="2148"/>
                    <a:pt x="869" y="3033"/>
                  </a:cubicBezTo>
                  <a:cubicBezTo>
                    <a:pt x="1364" y="3731"/>
                    <a:pt x="2135" y="3810"/>
                    <a:pt x="2457" y="3810"/>
                  </a:cubicBezTo>
                  <a:cubicBezTo>
                    <a:pt x="2551" y="3810"/>
                    <a:pt x="2607" y="3803"/>
                    <a:pt x="2607" y="3803"/>
                  </a:cubicBezTo>
                  <a:cubicBezTo>
                    <a:pt x="2344" y="3705"/>
                    <a:pt x="2295" y="3393"/>
                    <a:pt x="2476" y="3147"/>
                  </a:cubicBezTo>
                  <a:cubicBezTo>
                    <a:pt x="2640" y="2983"/>
                    <a:pt x="2607" y="2721"/>
                    <a:pt x="2426" y="2606"/>
                  </a:cubicBezTo>
                  <a:cubicBezTo>
                    <a:pt x="2295" y="2557"/>
                    <a:pt x="2033" y="2344"/>
                    <a:pt x="2263" y="2197"/>
                  </a:cubicBezTo>
                  <a:cubicBezTo>
                    <a:pt x="2289" y="2182"/>
                    <a:pt x="2317" y="2175"/>
                    <a:pt x="2347" y="2175"/>
                  </a:cubicBezTo>
                  <a:cubicBezTo>
                    <a:pt x="2582" y="2175"/>
                    <a:pt x="2913" y="2608"/>
                    <a:pt x="2869" y="3131"/>
                  </a:cubicBezTo>
                  <a:cubicBezTo>
                    <a:pt x="2820" y="3705"/>
                    <a:pt x="3082" y="3869"/>
                    <a:pt x="3492" y="4147"/>
                  </a:cubicBezTo>
                  <a:cubicBezTo>
                    <a:pt x="3885" y="4442"/>
                    <a:pt x="3639" y="4950"/>
                    <a:pt x="3639" y="4950"/>
                  </a:cubicBezTo>
                  <a:cubicBezTo>
                    <a:pt x="4361" y="4541"/>
                    <a:pt x="4197" y="3885"/>
                    <a:pt x="4115" y="3721"/>
                  </a:cubicBezTo>
                  <a:cubicBezTo>
                    <a:pt x="4033" y="3574"/>
                    <a:pt x="3836" y="3311"/>
                    <a:pt x="4066" y="3213"/>
                  </a:cubicBezTo>
                  <a:cubicBezTo>
                    <a:pt x="4079" y="3207"/>
                    <a:pt x="4092" y="3204"/>
                    <a:pt x="4104" y="3204"/>
                  </a:cubicBezTo>
                  <a:cubicBezTo>
                    <a:pt x="4306" y="3204"/>
                    <a:pt x="4392" y="3925"/>
                    <a:pt x="4377" y="4573"/>
                  </a:cubicBezTo>
                  <a:cubicBezTo>
                    <a:pt x="4344" y="4934"/>
                    <a:pt x="4525" y="5278"/>
                    <a:pt x="4836" y="5475"/>
                  </a:cubicBezTo>
                  <a:cubicBezTo>
                    <a:pt x="4705" y="5163"/>
                    <a:pt x="4639" y="4803"/>
                    <a:pt x="4656" y="4459"/>
                  </a:cubicBezTo>
                  <a:cubicBezTo>
                    <a:pt x="4639" y="3951"/>
                    <a:pt x="4738" y="3016"/>
                    <a:pt x="3836" y="2410"/>
                  </a:cubicBezTo>
                  <a:cubicBezTo>
                    <a:pt x="2918" y="1787"/>
                    <a:pt x="1820" y="2066"/>
                    <a:pt x="1033" y="1492"/>
                  </a:cubicBezTo>
                  <a:cubicBezTo>
                    <a:pt x="558" y="1148"/>
                    <a:pt x="345" y="558"/>
                    <a:pt x="47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20"/>
            <p:cNvSpPr/>
            <p:nvPr/>
          </p:nvSpPr>
          <p:spPr>
            <a:xfrm>
              <a:off x="5916759" y="5123393"/>
              <a:ext cx="96346" cy="63708"/>
            </a:xfrm>
            <a:custGeom>
              <a:rect b="b" l="l" r="r" t="t"/>
              <a:pathLst>
                <a:path extrusionOk="0" h="1952" w="2952">
                  <a:moveTo>
                    <a:pt x="2033" y="0"/>
                  </a:moveTo>
                  <a:cubicBezTo>
                    <a:pt x="321" y="0"/>
                    <a:pt x="296" y="1096"/>
                    <a:pt x="296" y="1380"/>
                  </a:cubicBezTo>
                  <a:cubicBezTo>
                    <a:pt x="296" y="1561"/>
                    <a:pt x="165" y="1725"/>
                    <a:pt x="1" y="1790"/>
                  </a:cubicBezTo>
                  <a:cubicBezTo>
                    <a:pt x="269" y="1903"/>
                    <a:pt x="503" y="1951"/>
                    <a:pt x="709" y="1951"/>
                  </a:cubicBezTo>
                  <a:cubicBezTo>
                    <a:pt x="1460" y="1951"/>
                    <a:pt x="1828" y="1305"/>
                    <a:pt x="2033" y="790"/>
                  </a:cubicBezTo>
                  <a:cubicBezTo>
                    <a:pt x="2181" y="413"/>
                    <a:pt x="2542" y="135"/>
                    <a:pt x="2951" y="85"/>
                  </a:cubicBezTo>
                  <a:cubicBezTo>
                    <a:pt x="2601" y="26"/>
                    <a:pt x="2297" y="0"/>
                    <a:pt x="2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20"/>
            <p:cNvSpPr/>
            <p:nvPr/>
          </p:nvSpPr>
          <p:spPr>
            <a:xfrm>
              <a:off x="5878801" y="5122545"/>
              <a:ext cx="47618" cy="37207"/>
            </a:xfrm>
            <a:custGeom>
              <a:rect b="b" l="l" r="r" t="t"/>
              <a:pathLst>
                <a:path extrusionOk="0" h="1140" w="1459">
                  <a:moveTo>
                    <a:pt x="478" y="0"/>
                  </a:moveTo>
                  <a:cubicBezTo>
                    <a:pt x="433" y="0"/>
                    <a:pt x="388" y="10"/>
                    <a:pt x="344" y="29"/>
                  </a:cubicBezTo>
                  <a:cubicBezTo>
                    <a:pt x="115" y="144"/>
                    <a:pt x="0" y="423"/>
                    <a:pt x="99" y="669"/>
                  </a:cubicBezTo>
                  <a:cubicBezTo>
                    <a:pt x="197" y="882"/>
                    <a:pt x="361" y="1029"/>
                    <a:pt x="574" y="1095"/>
                  </a:cubicBezTo>
                  <a:cubicBezTo>
                    <a:pt x="658" y="1125"/>
                    <a:pt x="744" y="1140"/>
                    <a:pt x="829" y="1140"/>
                  </a:cubicBezTo>
                  <a:cubicBezTo>
                    <a:pt x="975" y="1140"/>
                    <a:pt x="1115" y="1096"/>
                    <a:pt x="1230" y="1013"/>
                  </a:cubicBezTo>
                  <a:cubicBezTo>
                    <a:pt x="1377" y="882"/>
                    <a:pt x="1459" y="702"/>
                    <a:pt x="1459" y="521"/>
                  </a:cubicBezTo>
                  <a:lnTo>
                    <a:pt x="1459" y="521"/>
                  </a:lnTo>
                  <a:cubicBezTo>
                    <a:pt x="1459" y="521"/>
                    <a:pt x="1151" y="902"/>
                    <a:pt x="799" y="902"/>
                  </a:cubicBezTo>
                  <a:cubicBezTo>
                    <a:pt x="779" y="902"/>
                    <a:pt x="758" y="901"/>
                    <a:pt x="738" y="898"/>
                  </a:cubicBezTo>
                  <a:cubicBezTo>
                    <a:pt x="148" y="849"/>
                    <a:pt x="66" y="275"/>
                    <a:pt x="344" y="111"/>
                  </a:cubicBezTo>
                  <a:cubicBezTo>
                    <a:pt x="389" y="85"/>
                    <a:pt x="436" y="73"/>
                    <a:pt x="481" y="73"/>
                  </a:cubicBezTo>
                  <a:cubicBezTo>
                    <a:pt x="603" y="73"/>
                    <a:pt x="714" y="160"/>
                    <a:pt x="738" y="292"/>
                  </a:cubicBezTo>
                  <a:cubicBezTo>
                    <a:pt x="749" y="403"/>
                    <a:pt x="654" y="469"/>
                    <a:pt x="602" y="469"/>
                  </a:cubicBezTo>
                  <a:cubicBezTo>
                    <a:pt x="578" y="469"/>
                    <a:pt x="563" y="454"/>
                    <a:pt x="574" y="423"/>
                  </a:cubicBezTo>
                  <a:cubicBezTo>
                    <a:pt x="586" y="336"/>
                    <a:pt x="552" y="268"/>
                    <a:pt x="478" y="268"/>
                  </a:cubicBezTo>
                  <a:cubicBezTo>
                    <a:pt x="454" y="268"/>
                    <a:pt x="426" y="276"/>
                    <a:pt x="394" y="292"/>
                  </a:cubicBezTo>
                  <a:cubicBezTo>
                    <a:pt x="279" y="357"/>
                    <a:pt x="394" y="538"/>
                    <a:pt x="394" y="538"/>
                  </a:cubicBezTo>
                  <a:cubicBezTo>
                    <a:pt x="446" y="581"/>
                    <a:pt x="506" y="600"/>
                    <a:pt x="564" y="600"/>
                  </a:cubicBezTo>
                  <a:cubicBezTo>
                    <a:pt x="703" y="600"/>
                    <a:pt x="831" y="487"/>
                    <a:pt x="820" y="325"/>
                  </a:cubicBezTo>
                  <a:cubicBezTo>
                    <a:pt x="820" y="142"/>
                    <a:pt x="653" y="0"/>
                    <a:pt x="47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20"/>
            <p:cNvSpPr/>
            <p:nvPr/>
          </p:nvSpPr>
          <p:spPr>
            <a:xfrm>
              <a:off x="6433574" y="5235307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1147" y="0"/>
                  </a:moveTo>
                  <a:cubicBezTo>
                    <a:pt x="1246" y="115"/>
                    <a:pt x="1229" y="295"/>
                    <a:pt x="1115" y="410"/>
                  </a:cubicBezTo>
                  <a:cubicBezTo>
                    <a:pt x="918" y="574"/>
                    <a:pt x="361" y="1197"/>
                    <a:pt x="754" y="1820"/>
                  </a:cubicBezTo>
                  <a:cubicBezTo>
                    <a:pt x="1213" y="2508"/>
                    <a:pt x="1787" y="2295"/>
                    <a:pt x="1983" y="2869"/>
                  </a:cubicBezTo>
                  <a:cubicBezTo>
                    <a:pt x="1983" y="2869"/>
                    <a:pt x="2065" y="3164"/>
                    <a:pt x="1885" y="3262"/>
                  </a:cubicBezTo>
                  <a:cubicBezTo>
                    <a:pt x="1848" y="3284"/>
                    <a:pt x="1813" y="3293"/>
                    <a:pt x="1781" y="3293"/>
                  </a:cubicBezTo>
                  <a:cubicBezTo>
                    <a:pt x="1638" y="3293"/>
                    <a:pt x="1541" y="3114"/>
                    <a:pt x="1541" y="2967"/>
                  </a:cubicBezTo>
                  <a:cubicBezTo>
                    <a:pt x="1492" y="2656"/>
                    <a:pt x="1229" y="2426"/>
                    <a:pt x="934" y="2377"/>
                  </a:cubicBezTo>
                  <a:cubicBezTo>
                    <a:pt x="541" y="2328"/>
                    <a:pt x="508" y="2213"/>
                    <a:pt x="508" y="2213"/>
                  </a:cubicBezTo>
                  <a:lnTo>
                    <a:pt x="508" y="2213"/>
                  </a:lnTo>
                  <a:cubicBezTo>
                    <a:pt x="541" y="2361"/>
                    <a:pt x="557" y="2508"/>
                    <a:pt x="524" y="2656"/>
                  </a:cubicBezTo>
                  <a:cubicBezTo>
                    <a:pt x="459" y="2803"/>
                    <a:pt x="164" y="3295"/>
                    <a:pt x="721" y="3672"/>
                  </a:cubicBezTo>
                  <a:cubicBezTo>
                    <a:pt x="1295" y="4049"/>
                    <a:pt x="1574" y="3852"/>
                    <a:pt x="1688" y="4491"/>
                  </a:cubicBezTo>
                  <a:cubicBezTo>
                    <a:pt x="1787" y="5131"/>
                    <a:pt x="1836" y="5917"/>
                    <a:pt x="2180" y="6245"/>
                  </a:cubicBezTo>
                  <a:cubicBezTo>
                    <a:pt x="2065" y="6163"/>
                    <a:pt x="1983" y="6065"/>
                    <a:pt x="1918" y="5950"/>
                  </a:cubicBezTo>
                  <a:cubicBezTo>
                    <a:pt x="1765" y="5629"/>
                    <a:pt x="1441" y="5422"/>
                    <a:pt x="1093" y="5422"/>
                  </a:cubicBezTo>
                  <a:cubicBezTo>
                    <a:pt x="1067" y="5422"/>
                    <a:pt x="1042" y="5424"/>
                    <a:pt x="1016" y="5426"/>
                  </a:cubicBezTo>
                  <a:cubicBezTo>
                    <a:pt x="973" y="5428"/>
                    <a:pt x="933" y="5429"/>
                    <a:pt x="895" y="5429"/>
                  </a:cubicBezTo>
                  <a:cubicBezTo>
                    <a:pt x="433" y="5429"/>
                    <a:pt x="373" y="5252"/>
                    <a:pt x="328" y="5131"/>
                  </a:cubicBezTo>
                  <a:lnTo>
                    <a:pt x="328" y="5131"/>
                  </a:lnTo>
                  <a:cubicBezTo>
                    <a:pt x="328" y="5131"/>
                    <a:pt x="0" y="6114"/>
                    <a:pt x="934" y="6606"/>
                  </a:cubicBezTo>
                  <a:cubicBezTo>
                    <a:pt x="1869" y="7098"/>
                    <a:pt x="1803" y="6737"/>
                    <a:pt x="3082" y="7786"/>
                  </a:cubicBezTo>
                  <a:cubicBezTo>
                    <a:pt x="4131" y="8655"/>
                    <a:pt x="4344" y="8704"/>
                    <a:pt x="4344" y="8704"/>
                  </a:cubicBezTo>
                  <a:cubicBezTo>
                    <a:pt x="4306" y="8695"/>
                    <a:pt x="4270" y="8691"/>
                    <a:pt x="4234" y="8691"/>
                  </a:cubicBezTo>
                  <a:cubicBezTo>
                    <a:pt x="4065" y="8691"/>
                    <a:pt x="3917" y="8782"/>
                    <a:pt x="3836" y="8917"/>
                  </a:cubicBezTo>
                  <a:cubicBezTo>
                    <a:pt x="3622" y="9229"/>
                    <a:pt x="3737" y="9638"/>
                    <a:pt x="4065" y="9802"/>
                  </a:cubicBezTo>
                  <a:cubicBezTo>
                    <a:pt x="4065" y="9802"/>
                    <a:pt x="3934" y="9589"/>
                    <a:pt x="4131" y="9573"/>
                  </a:cubicBezTo>
                  <a:cubicBezTo>
                    <a:pt x="4138" y="9572"/>
                    <a:pt x="4145" y="9572"/>
                    <a:pt x="4152" y="9572"/>
                  </a:cubicBezTo>
                  <a:cubicBezTo>
                    <a:pt x="4284" y="9572"/>
                    <a:pt x="4429" y="9662"/>
                    <a:pt x="4586" y="9662"/>
                  </a:cubicBezTo>
                  <a:cubicBezTo>
                    <a:pt x="4676" y="9662"/>
                    <a:pt x="4770" y="9632"/>
                    <a:pt x="4868" y="9540"/>
                  </a:cubicBezTo>
                  <a:cubicBezTo>
                    <a:pt x="4995" y="9421"/>
                    <a:pt x="5193" y="9322"/>
                    <a:pt x="5421" y="9322"/>
                  </a:cubicBezTo>
                  <a:cubicBezTo>
                    <a:pt x="5726" y="9322"/>
                    <a:pt x="6083" y="9498"/>
                    <a:pt x="6393" y="10032"/>
                  </a:cubicBezTo>
                  <a:cubicBezTo>
                    <a:pt x="6393" y="10032"/>
                    <a:pt x="6163" y="9212"/>
                    <a:pt x="4835" y="8688"/>
                  </a:cubicBezTo>
                  <a:cubicBezTo>
                    <a:pt x="3131" y="7966"/>
                    <a:pt x="2049" y="6262"/>
                    <a:pt x="2131" y="4409"/>
                  </a:cubicBezTo>
                  <a:cubicBezTo>
                    <a:pt x="2213" y="2180"/>
                    <a:pt x="3508" y="656"/>
                    <a:pt x="114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20"/>
            <p:cNvSpPr/>
            <p:nvPr/>
          </p:nvSpPr>
          <p:spPr>
            <a:xfrm>
              <a:off x="6494018" y="5151853"/>
              <a:ext cx="95791" cy="350951"/>
            </a:xfrm>
            <a:custGeom>
              <a:rect b="b" l="l" r="r" t="t"/>
              <a:pathLst>
                <a:path extrusionOk="0" h="10753" w="2935">
                  <a:moveTo>
                    <a:pt x="1307" y="0"/>
                  </a:moveTo>
                  <a:cubicBezTo>
                    <a:pt x="728" y="0"/>
                    <a:pt x="177" y="382"/>
                    <a:pt x="115" y="902"/>
                  </a:cubicBezTo>
                  <a:cubicBezTo>
                    <a:pt x="0" y="1459"/>
                    <a:pt x="426" y="1967"/>
                    <a:pt x="1000" y="1967"/>
                  </a:cubicBezTo>
                  <a:cubicBezTo>
                    <a:pt x="1007" y="1967"/>
                    <a:pt x="1014" y="1967"/>
                    <a:pt x="1021" y="1967"/>
                  </a:cubicBezTo>
                  <a:cubicBezTo>
                    <a:pt x="1565" y="1967"/>
                    <a:pt x="1850" y="1341"/>
                    <a:pt x="1656" y="1082"/>
                  </a:cubicBezTo>
                  <a:cubicBezTo>
                    <a:pt x="1572" y="956"/>
                    <a:pt x="1451" y="900"/>
                    <a:pt x="1331" y="900"/>
                  </a:cubicBezTo>
                  <a:cubicBezTo>
                    <a:pt x="1125" y="900"/>
                    <a:pt x="924" y="1068"/>
                    <a:pt x="935" y="1328"/>
                  </a:cubicBezTo>
                  <a:cubicBezTo>
                    <a:pt x="967" y="1639"/>
                    <a:pt x="1312" y="1607"/>
                    <a:pt x="1344" y="1656"/>
                  </a:cubicBezTo>
                  <a:cubicBezTo>
                    <a:pt x="1393" y="1689"/>
                    <a:pt x="1344" y="1754"/>
                    <a:pt x="1344" y="1754"/>
                  </a:cubicBezTo>
                  <a:cubicBezTo>
                    <a:pt x="1312" y="1820"/>
                    <a:pt x="1246" y="1869"/>
                    <a:pt x="1180" y="1902"/>
                  </a:cubicBezTo>
                  <a:lnTo>
                    <a:pt x="1115" y="1918"/>
                  </a:lnTo>
                  <a:lnTo>
                    <a:pt x="1098" y="1918"/>
                  </a:lnTo>
                  <a:cubicBezTo>
                    <a:pt x="1066" y="1922"/>
                    <a:pt x="1033" y="1924"/>
                    <a:pt x="1001" y="1924"/>
                  </a:cubicBezTo>
                  <a:cubicBezTo>
                    <a:pt x="487" y="1924"/>
                    <a:pt x="73" y="1443"/>
                    <a:pt x="197" y="918"/>
                  </a:cubicBezTo>
                  <a:cubicBezTo>
                    <a:pt x="269" y="446"/>
                    <a:pt x="764" y="122"/>
                    <a:pt x="1281" y="122"/>
                  </a:cubicBezTo>
                  <a:cubicBezTo>
                    <a:pt x="1591" y="122"/>
                    <a:pt x="1908" y="238"/>
                    <a:pt x="2147" y="508"/>
                  </a:cubicBezTo>
                  <a:cubicBezTo>
                    <a:pt x="2770" y="1230"/>
                    <a:pt x="2623" y="2426"/>
                    <a:pt x="2246" y="3442"/>
                  </a:cubicBezTo>
                  <a:cubicBezTo>
                    <a:pt x="1426" y="5458"/>
                    <a:pt x="541" y="7507"/>
                    <a:pt x="1164" y="8966"/>
                  </a:cubicBezTo>
                  <a:cubicBezTo>
                    <a:pt x="1443" y="9737"/>
                    <a:pt x="1984" y="10359"/>
                    <a:pt x="2688" y="10753"/>
                  </a:cubicBezTo>
                  <a:cubicBezTo>
                    <a:pt x="2016" y="10327"/>
                    <a:pt x="1508" y="9687"/>
                    <a:pt x="1246" y="8950"/>
                  </a:cubicBezTo>
                  <a:cubicBezTo>
                    <a:pt x="689" y="7507"/>
                    <a:pt x="1574" y="5557"/>
                    <a:pt x="2426" y="3508"/>
                  </a:cubicBezTo>
                  <a:cubicBezTo>
                    <a:pt x="2787" y="2475"/>
                    <a:pt x="2934" y="1230"/>
                    <a:pt x="2246" y="426"/>
                  </a:cubicBezTo>
                  <a:cubicBezTo>
                    <a:pt x="1982" y="127"/>
                    <a:pt x="1640" y="0"/>
                    <a:pt x="130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20"/>
            <p:cNvSpPr/>
            <p:nvPr/>
          </p:nvSpPr>
          <p:spPr>
            <a:xfrm>
              <a:off x="6575873" y="5138994"/>
              <a:ext cx="90961" cy="265930"/>
            </a:xfrm>
            <a:custGeom>
              <a:rect b="b" l="l" r="r" t="t"/>
              <a:pathLst>
                <a:path extrusionOk="0" h="8148" w="2787">
                  <a:moveTo>
                    <a:pt x="2082" y="1"/>
                  </a:moveTo>
                  <a:lnTo>
                    <a:pt x="2082" y="1"/>
                  </a:lnTo>
                  <a:cubicBezTo>
                    <a:pt x="2426" y="1099"/>
                    <a:pt x="967" y="1279"/>
                    <a:pt x="443" y="2902"/>
                  </a:cubicBezTo>
                  <a:cubicBezTo>
                    <a:pt x="0" y="4279"/>
                    <a:pt x="279" y="5230"/>
                    <a:pt x="1574" y="6131"/>
                  </a:cubicBezTo>
                  <a:cubicBezTo>
                    <a:pt x="2721" y="6934"/>
                    <a:pt x="2770" y="8000"/>
                    <a:pt x="2770" y="8147"/>
                  </a:cubicBezTo>
                  <a:cubicBezTo>
                    <a:pt x="2787" y="7639"/>
                    <a:pt x="2623" y="7164"/>
                    <a:pt x="2344" y="6754"/>
                  </a:cubicBezTo>
                  <a:cubicBezTo>
                    <a:pt x="2033" y="6328"/>
                    <a:pt x="1639" y="6066"/>
                    <a:pt x="1066" y="5557"/>
                  </a:cubicBezTo>
                  <a:cubicBezTo>
                    <a:pt x="885" y="5394"/>
                    <a:pt x="738" y="5197"/>
                    <a:pt x="656" y="4967"/>
                  </a:cubicBezTo>
                  <a:cubicBezTo>
                    <a:pt x="312" y="4131"/>
                    <a:pt x="984" y="3263"/>
                    <a:pt x="1311" y="2902"/>
                  </a:cubicBezTo>
                  <a:cubicBezTo>
                    <a:pt x="1721" y="2443"/>
                    <a:pt x="2442" y="1968"/>
                    <a:pt x="2574" y="1066"/>
                  </a:cubicBezTo>
                  <a:cubicBezTo>
                    <a:pt x="2721" y="181"/>
                    <a:pt x="2082" y="1"/>
                    <a:pt x="208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20"/>
            <p:cNvSpPr/>
            <p:nvPr/>
          </p:nvSpPr>
          <p:spPr>
            <a:xfrm>
              <a:off x="6478320" y="4830896"/>
              <a:ext cx="79374" cy="178135"/>
            </a:xfrm>
            <a:custGeom>
              <a:rect b="b" l="l" r="r" t="t"/>
              <a:pathLst>
                <a:path extrusionOk="0" h="5458" w="2432">
                  <a:moveTo>
                    <a:pt x="991" y="0"/>
                  </a:moveTo>
                  <a:cubicBezTo>
                    <a:pt x="629" y="0"/>
                    <a:pt x="1" y="573"/>
                    <a:pt x="284" y="2425"/>
                  </a:cubicBezTo>
                  <a:cubicBezTo>
                    <a:pt x="612" y="4458"/>
                    <a:pt x="2170" y="5409"/>
                    <a:pt x="2432" y="5458"/>
                  </a:cubicBezTo>
                  <a:cubicBezTo>
                    <a:pt x="2432" y="5458"/>
                    <a:pt x="907" y="4474"/>
                    <a:pt x="776" y="2802"/>
                  </a:cubicBezTo>
                  <a:cubicBezTo>
                    <a:pt x="645" y="1130"/>
                    <a:pt x="1153" y="1098"/>
                    <a:pt x="1317" y="737"/>
                  </a:cubicBezTo>
                  <a:cubicBezTo>
                    <a:pt x="1481" y="376"/>
                    <a:pt x="1399" y="114"/>
                    <a:pt x="1088" y="16"/>
                  </a:cubicBezTo>
                  <a:cubicBezTo>
                    <a:pt x="1059" y="6"/>
                    <a:pt x="1026" y="0"/>
                    <a:pt x="99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20"/>
            <p:cNvSpPr/>
            <p:nvPr/>
          </p:nvSpPr>
          <p:spPr>
            <a:xfrm>
              <a:off x="6443202" y="4782038"/>
              <a:ext cx="171739" cy="231824"/>
            </a:xfrm>
            <a:custGeom>
              <a:rect b="b" l="l" r="r" t="t"/>
              <a:pathLst>
                <a:path extrusionOk="0" h="7103" w="5262">
                  <a:moveTo>
                    <a:pt x="3588" y="0"/>
                  </a:moveTo>
                  <a:cubicBezTo>
                    <a:pt x="3374" y="0"/>
                    <a:pt x="3173" y="25"/>
                    <a:pt x="3000" y="54"/>
                  </a:cubicBezTo>
                  <a:cubicBezTo>
                    <a:pt x="2573" y="120"/>
                    <a:pt x="2164" y="300"/>
                    <a:pt x="1819" y="546"/>
                  </a:cubicBezTo>
                  <a:cubicBezTo>
                    <a:pt x="0" y="1923"/>
                    <a:pt x="328" y="4283"/>
                    <a:pt x="869" y="5430"/>
                  </a:cubicBezTo>
                  <a:cubicBezTo>
                    <a:pt x="1164" y="6102"/>
                    <a:pt x="1639" y="6692"/>
                    <a:pt x="2262" y="7102"/>
                  </a:cubicBezTo>
                  <a:cubicBezTo>
                    <a:pt x="1672" y="6660"/>
                    <a:pt x="1213" y="6070"/>
                    <a:pt x="934" y="5398"/>
                  </a:cubicBezTo>
                  <a:cubicBezTo>
                    <a:pt x="443" y="4250"/>
                    <a:pt x="197" y="1972"/>
                    <a:pt x="1918" y="693"/>
                  </a:cubicBezTo>
                  <a:cubicBezTo>
                    <a:pt x="2347" y="383"/>
                    <a:pt x="2908" y="189"/>
                    <a:pt x="3426" y="189"/>
                  </a:cubicBezTo>
                  <a:cubicBezTo>
                    <a:pt x="3838" y="189"/>
                    <a:pt x="4223" y="312"/>
                    <a:pt x="4491" y="595"/>
                  </a:cubicBezTo>
                  <a:cubicBezTo>
                    <a:pt x="5137" y="1241"/>
                    <a:pt x="4654" y="2300"/>
                    <a:pt x="3965" y="2300"/>
                  </a:cubicBezTo>
                  <a:cubicBezTo>
                    <a:pt x="3955" y="2300"/>
                    <a:pt x="3944" y="2300"/>
                    <a:pt x="3934" y="2300"/>
                  </a:cubicBezTo>
                  <a:cubicBezTo>
                    <a:pt x="3904" y="2303"/>
                    <a:pt x="3874" y="2305"/>
                    <a:pt x="3845" y="2305"/>
                  </a:cubicBezTo>
                  <a:cubicBezTo>
                    <a:pt x="3581" y="2305"/>
                    <a:pt x="3329" y="2175"/>
                    <a:pt x="3196" y="1939"/>
                  </a:cubicBezTo>
                  <a:cubicBezTo>
                    <a:pt x="3131" y="1841"/>
                    <a:pt x="3114" y="1710"/>
                    <a:pt x="3131" y="1578"/>
                  </a:cubicBezTo>
                  <a:cubicBezTo>
                    <a:pt x="3150" y="1327"/>
                    <a:pt x="3226" y="1247"/>
                    <a:pt x="3279" y="1247"/>
                  </a:cubicBezTo>
                  <a:cubicBezTo>
                    <a:pt x="3316" y="1247"/>
                    <a:pt x="3341" y="1285"/>
                    <a:pt x="3327" y="1333"/>
                  </a:cubicBezTo>
                  <a:cubicBezTo>
                    <a:pt x="3299" y="1564"/>
                    <a:pt x="3487" y="1770"/>
                    <a:pt x="3712" y="1770"/>
                  </a:cubicBezTo>
                  <a:cubicBezTo>
                    <a:pt x="3742" y="1770"/>
                    <a:pt x="3772" y="1766"/>
                    <a:pt x="3803" y="1759"/>
                  </a:cubicBezTo>
                  <a:cubicBezTo>
                    <a:pt x="4213" y="1693"/>
                    <a:pt x="4311" y="1152"/>
                    <a:pt x="3950" y="956"/>
                  </a:cubicBezTo>
                  <a:cubicBezTo>
                    <a:pt x="3857" y="909"/>
                    <a:pt x="3758" y="887"/>
                    <a:pt x="3662" y="887"/>
                  </a:cubicBezTo>
                  <a:cubicBezTo>
                    <a:pt x="3354" y="887"/>
                    <a:pt x="3066" y="1110"/>
                    <a:pt x="3016" y="1447"/>
                  </a:cubicBezTo>
                  <a:cubicBezTo>
                    <a:pt x="2950" y="1775"/>
                    <a:pt x="3114" y="2103"/>
                    <a:pt x="3409" y="2267"/>
                  </a:cubicBezTo>
                  <a:lnTo>
                    <a:pt x="3442" y="2267"/>
                  </a:lnTo>
                  <a:cubicBezTo>
                    <a:pt x="3541" y="2316"/>
                    <a:pt x="3639" y="2365"/>
                    <a:pt x="3754" y="2382"/>
                  </a:cubicBezTo>
                  <a:cubicBezTo>
                    <a:pt x="3857" y="2407"/>
                    <a:pt x="3959" y="2419"/>
                    <a:pt x="4059" y="2419"/>
                  </a:cubicBezTo>
                  <a:cubicBezTo>
                    <a:pt x="4659" y="2419"/>
                    <a:pt x="5173" y="1986"/>
                    <a:pt x="5229" y="1480"/>
                  </a:cubicBezTo>
                  <a:cubicBezTo>
                    <a:pt x="5262" y="1054"/>
                    <a:pt x="5114" y="644"/>
                    <a:pt x="4786" y="382"/>
                  </a:cubicBezTo>
                  <a:cubicBezTo>
                    <a:pt x="4415" y="84"/>
                    <a:pt x="3981" y="0"/>
                    <a:pt x="358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20"/>
            <p:cNvSpPr/>
            <p:nvPr/>
          </p:nvSpPr>
          <p:spPr>
            <a:xfrm>
              <a:off x="6406289" y="4602433"/>
              <a:ext cx="170139" cy="267530"/>
            </a:xfrm>
            <a:custGeom>
              <a:rect b="b" l="l" r="r" t="t"/>
              <a:pathLst>
                <a:path extrusionOk="0" h="8197" w="5213">
                  <a:moveTo>
                    <a:pt x="4114" y="0"/>
                  </a:moveTo>
                  <a:cubicBezTo>
                    <a:pt x="4114" y="1"/>
                    <a:pt x="4180" y="607"/>
                    <a:pt x="3803" y="836"/>
                  </a:cubicBezTo>
                  <a:cubicBezTo>
                    <a:pt x="3409" y="1066"/>
                    <a:pt x="2836" y="1525"/>
                    <a:pt x="3426" y="2049"/>
                  </a:cubicBezTo>
                  <a:cubicBezTo>
                    <a:pt x="4032" y="2574"/>
                    <a:pt x="4196" y="3328"/>
                    <a:pt x="3688" y="4065"/>
                  </a:cubicBezTo>
                  <a:cubicBezTo>
                    <a:pt x="3688" y="4065"/>
                    <a:pt x="3983" y="2967"/>
                    <a:pt x="3246" y="2475"/>
                  </a:cubicBezTo>
                  <a:cubicBezTo>
                    <a:pt x="3054" y="2343"/>
                    <a:pt x="2895" y="2306"/>
                    <a:pt x="2779" y="2306"/>
                  </a:cubicBezTo>
                  <a:cubicBezTo>
                    <a:pt x="2636" y="2306"/>
                    <a:pt x="2557" y="2361"/>
                    <a:pt x="2557" y="2361"/>
                  </a:cubicBezTo>
                  <a:cubicBezTo>
                    <a:pt x="2623" y="2492"/>
                    <a:pt x="2655" y="2639"/>
                    <a:pt x="2672" y="2787"/>
                  </a:cubicBezTo>
                  <a:cubicBezTo>
                    <a:pt x="2688" y="3000"/>
                    <a:pt x="2213" y="3361"/>
                    <a:pt x="2557" y="3754"/>
                  </a:cubicBezTo>
                  <a:cubicBezTo>
                    <a:pt x="2901" y="4131"/>
                    <a:pt x="3147" y="4918"/>
                    <a:pt x="1934" y="5803"/>
                  </a:cubicBezTo>
                  <a:cubicBezTo>
                    <a:pt x="1934" y="5803"/>
                    <a:pt x="2557" y="4442"/>
                    <a:pt x="2196" y="3738"/>
                  </a:cubicBezTo>
                  <a:cubicBezTo>
                    <a:pt x="1819" y="3000"/>
                    <a:pt x="1377" y="3148"/>
                    <a:pt x="967" y="2557"/>
                  </a:cubicBezTo>
                  <a:cubicBezTo>
                    <a:pt x="967" y="2557"/>
                    <a:pt x="0" y="3082"/>
                    <a:pt x="754" y="4229"/>
                  </a:cubicBezTo>
                  <a:cubicBezTo>
                    <a:pt x="1623" y="5573"/>
                    <a:pt x="541" y="7278"/>
                    <a:pt x="1459" y="8196"/>
                  </a:cubicBezTo>
                  <a:cubicBezTo>
                    <a:pt x="1459" y="8196"/>
                    <a:pt x="1410" y="6836"/>
                    <a:pt x="2672" y="5606"/>
                  </a:cubicBezTo>
                  <a:cubicBezTo>
                    <a:pt x="3934" y="4377"/>
                    <a:pt x="5212" y="2852"/>
                    <a:pt x="411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20"/>
            <p:cNvSpPr/>
            <p:nvPr/>
          </p:nvSpPr>
          <p:spPr>
            <a:xfrm>
              <a:off x="6555540" y="4569274"/>
              <a:ext cx="98990" cy="147130"/>
            </a:xfrm>
            <a:custGeom>
              <a:rect b="b" l="l" r="r" t="t"/>
              <a:pathLst>
                <a:path extrusionOk="0" h="4508" w="3033">
                  <a:moveTo>
                    <a:pt x="2590" y="0"/>
                  </a:moveTo>
                  <a:cubicBezTo>
                    <a:pt x="2541" y="262"/>
                    <a:pt x="2279" y="525"/>
                    <a:pt x="1623" y="820"/>
                  </a:cubicBezTo>
                  <a:cubicBezTo>
                    <a:pt x="984" y="1098"/>
                    <a:pt x="1213" y="1934"/>
                    <a:pt x="1279" y="2115"/>
                  </a:cubicBezTo>
                  <a:cubicBezTo>
                    <a:pt x="1342" y="2287"/>
                    <a:pt x="1389" y="2641"/>
                    <a:pt x="1205" y="2641"/>
                  </a:cubicBezTo>
                  <a:cubicBezTo>
                    <a:pt x="1198" y="2641"/>
                    <a:pt x="1189" y="2640"/>
                    <a:pt x="1180" y="2639"/>
                  </a:cubicBezTo>
                  <a:cubicBezTo>
                    <a:pt x="967" y="2606"/>
                    <a:pt x="1000" y="2492"/>
                    <a:pt x="1115" y="1820"/>
                  </a:cubicBezTo>
                  <a:cubicBezTo>
                    <a:pt x="1191" y="1300"/>
                    <a:pt x="845" y="1241"/>
                    <a:pt x="685" y="1241"/>
                  </a:cubicBezTo>
                  <a:cubicBezTo>
                    <a:pt x="638" y="1241"/>
                    <a:pt x="607" y="1246"/>
                    <a:pt x="607" y="1246"/>
                  </a:cubicBezTo>
                  <a:cubicBezTo>
                    <a:pt x="738" y="1426"/>
                    <a:pt x="738" y="1656"/>
                    <a:pt x="607" y="1820"/>
                  </a:cubicBezTo>
                  <a:cubicBezTo>
                    <a:pt x="344" y="2065"/>
                    <a:pt x="49" y="2344"/>
                    <a:pt x="312" y="3098"/>
                  </a:cubicBezTo>
                  <a:cubicBezTo>
                    <a:pt x="574" y="3852"/>
                    <a:pt x="0" y="4508"/>
                    <a:pt x="0" y="4508"/>
                  </a:cubicBezTo>
                  <a:cubicBezTo>
                    <a:pt x="3032" y="2016"/>
                    <a:pt x="2590" y="1"/>
                    <a:pt x="259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20"/>
            <p:cNvSpPr/>
            <p:nvPr/>
          </p:nvSpPr>
          <p:spPr>
            <a:xfrm>
              <a:off x="6359193" y="4849042"/>
              <a:ext cx="117723" cy="139134"/>
            </a:xfrm>
            <a:custGeom>
              <a:rect b="b" l="l" r="r" t="t"/>
              <a:pathLst>
                <a:path extrusionOk="0" h="4263" w="3607">
                  <a:moveTo>
                    <a:pt x="1869" y="1"/>
                  </a:moveTo>
                  <a:cubicBezTo>
                    <a:pt x="1869" y="1"/>
                    <a:pt x="2000" y="279"/>
                    <a:pt x="1656" y="525"/>
                  </a:cubicBezTo>
                  <a:cubicBezTo>
                    <a:pt x="1312" y="771"/>
                    <a:pt x="1" y="2443"/>
                    <a:pt x="3607" y="4262"/>
                  </a:cubicBezTo>
                  <a:cubicBezTo>
                    <a:pt x="3607" y="4262"/>
                    <a:pt x="2754" y="3771"/>
                    <a:pt x="2640" y="2476"/>
                  </a:cubicBezTo>
                  <a:cubicBezTo>
                    <a:pt x="2541" y="1197"/>
                    <a:pt x="2820" y="509"/>
                    <a:pt x="186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20"/>
            <p:cNvSpPr/>
            <p:nvPr/>
          </p:nvSpPr>
          <p:spPr>
            <a:xfrm>
              <a:off x="6216893" y="4934879"/>
              <a:ext cx="256824" cy="188938"/>
            </a:xfrm>
            <a:custGeom>
              <a:rect b="b" l="l" r="r" t="t"/>
              <a:pathLst>
                <a:path extrusionOk="0" h="5789" w="7869">
                  <a:moveTo>
                    <a:pt x="4658" y="1"/>
                  </a:moveTo>
                  <a:cubicBezTo>
                    <a:pt x="4514" y="1"/>
                    <a:pt x="4376" y="47"/>
                    <a:pt x="4246" y="141"/>
                  </a:cubicBezTo>
                  <a:cubicBezTo>
                    <a:pt x="3878" y="395"/>
                    <a:pt x="3657" y="609"/>
                    <a:pt x="3469" y="609"/>
                  </a:cubicBezTo>
                  <a:cubicBezTo>
                    <a:pt x="3415" y="609"/>
                    <a:pt x="3363" y="591"/>
                    <a:pt x="3312" y="551"/>
                  </a:cubicBezTo>
                  <a:lnTo>
                    <a:pt x="3312" y="551"/>
                  </a:lnTo>
                  <a:cubicBezTo>
                    <a:pt x="3311" y="551"/>
                    <a:pt x="3000" y="1174"/>
                    <a:pt x="3689" y="1387"/>
                  </a:cubicBezTo>
                  <a:cubicBezTo>
                    <a:pt x="4361" y="1583"/>
                    <a:pt x="4836" y="1714"/>
                    <a:pt x="4738" y="2091"/>
                  </a:cubicBezTo>
                  <a:cubicBezTo>
                    <a:pt x="4639" y="2468"/>
                    <a:pt x="3705" y="2550"/>
                    <a:pt x="2574" y="2714"/>
                  </a:cubicBezTo>
                  <a:cubicBezTo>
                    <a:pt x="1459" y="2878"/>
                    <a:pt x="591" y="3157"/>
                    <a:pt x="607" y="4124"/>
                  </a:cubicBezTo>
                  <a:cubicBezTo>
                    <a:pt x="632" y="4887"/>
                    <a:pt x="490" y="5245"/>
                    <a:pt x="241" y="5245"/>
                  </a:cubicBezTo>
                  <a:cubicBezTo>
                    <a:pt x="170" y="5245"/>
                    <a:pt x="89" y="5215"/>
                    <a:pt x="0" y="5157"/>
                  </a:cubicBezTo>
                  <a:lnTo>
                    <a:pt x="0" y="5157"/>
                  </a:lnTo>
                  <a:cubicBezTo>
                    <a:pt x="1" y="5157"/>
                    <a:pt x="249" y="5788"/>
                    <a:pt x="1194" y="5788"/>
                  </a:cubicBezTo>
                  <a:cubicBezTo>
                    <a:pt x="1389" y="5788"/>
                    <a:pt x="1612" y="5762"/>
                    <a:pt x="1869" y="5698"/>
                  </a:cubicBezTo>
                  <a:cubicBezTo>
                    <a:pt x="3377" y="5321"/>
                    <a:pt x="3557" y="4108"/>
                    <a:pt x="4197" y="3354"/>
                  </a:cubicBezTo>
                  <a:cubicBezTo>
                    <a:pt x="4836" y="2600"/>
                    <a:pt x="5492" y="1977"/>
                    <a:pt x="7868" y="1928"/>
                  </a:cubicBezTo>
                  <a:cubicBezTo>
                    <a:pt x="7868" y="1928"/>
                    <a:pt x="6409" y="1813"/>
                    <a:pt x="5852" y="960"/>
                  </a:cubicBezTo>
                  <a:cubicBezTo>
                    <a:pt x="5459" y="329"/>
                    <a:pt x="5040" y="1"/>
                    <a:pt x="46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20"/>
            <p:cNvSpPr/>
            <p:nvPr/>
          </p:nvSpPr>
          <p:spPr>
            <a:xfrm>
              <a:off x="6347411" y="5012654"/>
              <a:ext cx="250950" cy="204474"/>
            </a:xfrm>
            <a:custGeom>
              <a:rect b="b" l="l" r="r" t="t"/>
              <a:pathLst>
                <a:path extrusionOk="0" h="6265" w="7689">
                  <a:moveTo>
                    <a:pt x="3368" y="1"/>
                  </a:moveTo>
                  <a:cubicBezTo>
                    <a:pt x="3322" y="1"/>
                    <a:pt x="3276" y="2"/>
                    <a:pt x="3230" y="3"/>
                  </a:cubicBezTo>
                  <a:cubicBezTo>
                    <a:pt x="2656" y="20"/>
                    <a:pt x="2099" y="167"/>
                    <a:pt x="1624" y="462"/>
                  </a:cubicBezTo>
                  <a:cubicBezTo>
                    <a:pt x="1443" y="561"/>
                    <a:pt x="1279" y="676"/>
                    <a:pt x="1148" y="807"/>
                  </a:cubicBezTo>
                  <a:cubicBezTo>
                    <a:pt x="1" y="1807"/>
                    <a:pt x="362" y="3888"/>
                    <a:pt x="1706" y="4216"/>
                  </a:cubicBezTo>
                  <a:cubicBezTo>
                    <a:pt x="1842" y="4253"/>
                    <a:pt x="1980" y="4271"/>
                    <a:pt x="2117" y="4271"/>
                  </a:cubicBezTo>
                  <a:cubicBezTo>
                    <a:pt x="2587" y="4271"/>
                    <a:pt x="3040" y="4060"/>
                    <a:pt x="3345" y="3692"/>
                  </a:cubicBezTo>
                  <a:cubicBezTo>
                    <a:pt x="3656" y="3249"/>
                    <a:pt x="3656" y="2659"/>
                    <a:pt x="3345" y="2216"/>
                  </a:cubicBezTo>
                  <a:cubicBezTo>
                    <a:pt x="3133" y="1919"/>
                    <a:pt x="2803" y="1759"/>
                    <a:pt x="2469" y="1759"/>
                  </a:cubicBezTo>
                  <a:cubicBezTo>
                    <a:pt x="2286" y="1759"/>
                    <a:pt x="2103" y="1807"/>
                    <a:pt x="1935" y="1905"/>
                  </a:cubicBezTo>
                  <a:cubicBezTo>
                    <a:pt x="1640" y="2069"/>
                    <a:pt x="1509" y="2413"/>
                    <a:pt x="1607" y="2724"/>
                  </a:cubicBezTo>
                  <a:cubicBezTo>
                    <a:pt x="1640" y="2823"/>
                    <a:pt x="1689" y="2905"/>
                    <a:pt x="1755" y="2970"/>
                  </a:cubicBezTo>
                  <a:cubicBezTo>
                    <a:pt x="1857" y="3073"/>
                    <a:pt x="1997" y="3115"/>
                    <a:pt x="2136" y="3115"/>
                  </a:cubicBezTo>
                  <a:cubicBezTo>
                    <a:pt x="2377" y="3115"/>
                    <a:pt x="2615" y="2989"/>
                    <a:pt x="2656" y="2823"/>
                  </a:cubicBezTo>
                  <a:cubicBezTo>
                    <a:pt x="2715" y="2557"/>
                    <a:pt x="2509" y="2305"/>
                    <a:pt x="2252" y="2305"/>
                  </a:cubicBezTo>
                  <a:cubicBezTo>
                    <a:pt x="2223" y="2305"/>
                    <a:pt x="2194" y="2308"/>
                    <a:pt x="2165" y="2315"/>
                  </a:cubicBezTo>
                  <a:cubicBezTo>
                    <a:pt x="1902" y="2380"/>
                    <a:pt x="1935" y="2528"/>
                    <a:pt x="1837" y="2544"/>
                  </a:cubicBezTo>
                  <a:cubicBezTo>
                    <a:pt x="1738" y="2544"/>
                    <a:pt x="1738" y="2397"/>
                    <a:pt x="1738" y="2397"/>
                  </a:cubicBezTo>
                  <a:cubicBezTo>
                    <a:pt x="1738" y="2200"/>
                    <a:pt x="1853" y="2020"/>
                    <a:pt x="2017" y="1938"/>
                  </a:cubicBezTo>
                  <a:cubicBezTo>
                    <a:pt x="2158" y="1870"/>
                    <a:pt x="2310" y="1837"/>
                    <a:pt x="2459" y="1837"/>
                  </a:cubicBezTo>
                  <a:cubicBezTo>
                    <a:pt x="2778" y="1837"/>
                    <a:pt x="3090" y="1987"/>
                    <a:pt x="3279" y="2265"/>
                  </a:cubicBezTo>
                  <a:cubicBezTo>
                    <a:pt x="3541" y="2692"/>
                    <a:pt x="3541" y="3216"/>
                    <a:pt x="3246" y="3626"/>
                  </a:cubicBezTo>
                  <a:cubicBezTo>
                    <a:pt x="3017" y="3944"/>
                    <a:pt x="2581" y="4134"/>
                    <a:pt x="2137" y="4134"/>
                  </a:cubicBezTo>
                  <a:cubicBezTo>
                    <a:pt x="2008" y="4134"/>
                    <a:pt x="1880" y="4118"/>
                    <a:pt x="1755" y="4085"/>
                  </a:cubicBezTo>
                  <a:cubicBezTo>
                    <a:pt x="542" y="3790"/>
                    <a:pt x="214" y="1856"/>
                    <a:pt x="1263" y="938"/>
                  </a:cubicBezTo>
                  <a:cubicBezTo>
                    <a:pt x="1740" y="491"/>
                    <a:pt x="2322" y="318"/>
                    <a:pt x="2910" y="318"/>
                  </a:cubicBezTo>
                  <a:cubicBezTo>
                    <a:pt x="3616" y="318"/>
                    <a:pt x="4331" y="567"/>
                    <a:pt x="4886" y="889"/>
                  </a:cubicBezTo>
                  <a:cubicBezTo>
                    <a:pt x="5820" y="1413"/>
                    <a:pt x="6558" y="2249"/>
                    <a:pt x="6951" y="3249"/>
                  </a:cubicBezTo>
                  <a:cubicBezTo>
                    <a:pt x="7279" y="4052"/>
                    <a:pt x="7443" y="4904"/>
                    <a:pt x="7459" y="5773"/>
                  </a:cubicBezTo>
                  <a:cubicBezTo>
                    <a:pt x="7459" y="5937"/>
                    <a:pt x="7443" y="6101"/>
                    <a:pt x="7410" y="6265"/>
                  </a:cubicBezTo>
                  <a:cubicBezTo>
                    <a:pt x="7426" y="6216"/>
                    <a:pt x="7443" y="6134"/>
                    <a:pt x="7459" y="6068"/>
                  </a:cubicBezTo>
                  <a:cubicBezTo>
                    <a:pt x="7459" y="6063"/>
                    <a:pt x="7459" y="6057"/>
                    <a:pt x="7459" y="6052"/>
                  </a:cubicBezTo>
                  <a:cubicBezTo>
                    <a:pt x="7689" y="4872"/>
                    <a:pt x="7541" y="3626"/>
                    <a:pt x="7016" y="2528"/>
                  </a:cubicBezTo>
                  <a:cubicBezTo>
                    <a:pt x="6331" y="1109"/>
                    <a:pt x="4979" y="1"/>
                    <a:pt x="33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20"/>
            <p:cNvSpPr/>
            <p:nvPr/>
          </p:nvSpPr>
          <p:spPr>
            <a:xfrm>
              <a:off x="6486414" y="5075024"/>
              <a:ext cx="99642" cy="106823"/>
            </a:xfrm>
            <a:custGeom>
              <a:rect b="b" l="l" r="r" t="t"/>
              <a:pathLst>
                <a:path extrusionOk="0" h="3273" w="3053">
                  <a:moveTo>
                    <a:pt x="730" y="0"/>
                  </a:moveTo>
                  <a:cubicBezTo>
                    <a:pt x="63" y="0"/>
                    <a:pt x="0" y="784"/>
                    <a:pt x="1102" y="961"/>
                  </a:cubicBezTo>
                  <a:cubicBezTo>
                    <a:pt x="2364" y="1174"/>
                    <a:pt x="3053" y="3272"/>
                    <a:pt x="3053" y="3272"/>
                  </a:cubicBezTo>
                  <a:cubicBezTo>
                    <a:pt x="3053" y="3272"/>
                    <a:pt x="2725" y="1010"/>
                    <a:pt x="1463" y="240"/>
                  </a:cubicBezTo>
                  <a:cubicBezTo>
                    <a:pt x="1175" y="68"/>
                    <a:pt x="926" y="0"/>
                    <a:pt x="73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20"/>
            <p:cNvSpPr/>
            <p:nvPr/>
          </p:nvSpPr>
          <p:spPr>
            <a:xfrm>
              <a:off x="6287521" y="5066767"/>
              <a:ext cx="170139" cy="147489"/>
            </a:xfrm>
            <a:custGeom>
              <a:rect b="b" l="l" r="r" t="t"/>
              <a:pathLst>
                <a:path extrusionOk="0" h="4519" w="5213">
                  <a:moveTo>
                    <a:pt x="2180" y="1"/>
                  </a:moveTo>
                  <a:cubicBezTo>
                    <a:pt x="2016" y="198"/>
                    <a:pt x="1885" y="427"/>
                    <a:pt x="1820" y="673"/>
                  </a:cubicBezTo>
                  <a:cubicBezTo>
                    <a:pt x="1688" y="1083"/>
                    <a:pt x="1131" y="1312"/>
                    <a:pt x="557" y="1706"/>
                  </a:cubicBezTo>
                  <a:cubicBezTo>
                    <a:pt x="0" y="2083"/>
                    <a:pt x="82" y="2706"/>
                    <a:pt x="213" y="3033"/>
                  </a:cubicBezTo>
                  <a:cubicBezTo>
                    <a:pt x="262" y="3263"/>
                    <a:pt x="246" y="3509"/>
                    <a:pt x="131" y="3722"/>
                  </a:cubicBezTo>
                  <a:cubicBezTo>
                    <a:pt x="394" y="3492"/>
                    <a:pt x="705" y="3328"/>
                    <a:pt x="1049" y="3230"/>
                  </a:cubicBezTo>
                  <a:cubicBezTo>
                    <a:pt x="1672" y="3050"/>
                    <a:pt x="1656" y="2755"/>
                    <a:pt x="1639" y="2279"/>
                  </a:cubicBezTo>
                  <a:cubicBezTo>
                    <a:pt x="1626" y="1901"/>
                    <a:pt x="1790" y="1868"/>
                    <a:pt x="1849" y="1868"/>
                  </a:cubicBezTo>
                  <a:cubicBezTo>
                    <a:pt x="1861" y="1868"/>
                    <a:pt x="1869" y="1870"/>
                    <a:pt x="1869" y="1870"/>
                  </a:cubicBezTo>
                  <a:cubicBezTo>
                    <a:pt x="1877" y="1869"/>
                    <a:pt x="1886" y="1868"/>
                    <a:pt x="1894" y="1868"/>
                  </a:cubicBezTo>
                  <a:cubicBezTo>
                    <a:pt x="2160" y="1868"/>
                    <a:pt x="2097" y="2387"/>
                    <a:pt x="2065" y="2689"/>
                  </a:cubicBezTo>
                  <a:cubicBezTo>
                    <a:pt x="1967" y="3214"/>
                    <a:pt x="2115" y="3755"/>
                    <a:pt x="2492" y="4164"/>
                  </a:cubicBezTo>
                  <a:cubicBezTo>
                    <a:pt x="2733" y="4428"/>
                    <a:pt x="3054" y="4518"/>
                    <a:pt x="3373" y="4518"/>
                  </a:cubicBezTo>
                  <a:cubicBezTo>
                    <a:pt x="3766" y="4518"/>
                    <a:pt x="4157" y="4381"/>
                    <a:pt x="4393" y="4263"/>
                  </a:cubicBezTo>
                  <a:cubicBezTo>
                    <a:pt x="4504" y="4217"/>
                    <a:pt x="4617" y="4195"/>
                    <a:pt x="4729" y="4195"/>
                  </a:cubicBezTo>
                  <a:cubicBezTo>
                    <a:pt x="4899" y="4195"/>
                    <a:pt x="5064" y="4246"/>
                    <a:pt x="5213" y="4345"/>
                  </a:cubicBezTo>
                  <a:cubicBezTo>
                    <a:pt x="5081" y="3460"/>
                    <a:pt x="4639" y="3197"/>
                    <a:pt x="4016" y="3132"/>
                  </a:cubicBezTo>
                  <a:cubicBezTo>
                    <a:pt x="3377" y="3066"/>
                    <a:pt x="2524" y="2853"/>
                    <a:pt x="2197" y="1771"/>
                  </a:cubicBezTo>
                  <a:cubicBezTo>
                    <a:pt x="1852" y="690"/>
                    <a:pt x="2180" y="1"/>
                    <a:pt x="218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20"/>
            <p:cNvSpPr/>
            <p:nvPr/>
          </p:nvSpPr>
          <p:spPr>
            <a:xfrm>
              <a:off x="6314251" y="5166279"/>
              <a:ext cx="42853" cy="64785"/>
            </a:xfrm>
            <a:custGeom>
              <a:rect b="b" l="l" r="r" t="t"/>
              <a:pathLst>
                <a:path extrusionOk="0" h="1985" w="1313">
                  <a:moveTo>
                    <a:pt x="968" y="1"/>
                  </a:moveTo>
                  <a:cubicBezTo>
                    <a:pt x="968" y="1"/>
                    <a:pt x="951" y="83"/>
                    <a:pt x="509" y="345"/>
                  </a:cubicBezTo>
                  <a:cubicBezTo>
                    <a:pt x="165" y="525"/>
                    <a:pt x="1" y="919"/>
                    <a:pt x="115" y="1296"/>
                  </a:cubicBezTo>
                  <a:cubicBezTo>
                    <a:pt x="181" y="1509"/>
                    <a:pt x="230" y="1755"/>
                    <a:pt x="263" y="1984"/>
                  </a:cubicBezTo>
                  <a:cubicBezTo>
                    <a:pt x="263" y="1984"/>
                    <a:pt x="263" y="1837"/>
                    <a:pt x="787" y="1542"/>
                  </a:cubicBezTo>
                  <a:cubicBezTo>
                    <a:pt x="1312" y="1263"/>
                    <a:pt x="1099" y="837"/>
                    <a:pt x="1017" y="558"/>
                  </a:cubicBezTo>
                  <a:cubicBezTo>
                    <a:pt x="968" y="378"/>
                    <a:pt x="935" y="181"/>
                    <a:pt x="96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20"/>
            <p:cNvSpPr/>
            <p:nvPr/>
          </p:nvSpPr>
          <p:spPr>
            <a:xfrm>
              <a:off x="6128609" y="4885074"/>
              <a:ext cx="225819" cy="159467"/>
            </a:xfrm>
            <a:custGeom>
              <a:rect b="b" l="l" r="r" t="t"/>
              <a:pathLst>
                <a:path extrusionOk="0" h="4886" w="6919">
                  <a:moveTo>
                    <a:pt x="4978" y="1"/>
                  </a:moveTo>
                  <a:cubicBezTo>
                    <a:pt x="4754" y="1"/>
                    <a:pt x="4504" y="53"/>
                    <a:pt x="4230" y="175"/>
                  </a:cubicBezTo>
                  <a:cubicBezTo>
                    <a:pt x="2771" y="831"/>
                    <a:pt x="3033" y="3306"/>
                    <a:pt x="4771" y="3667"/>
                  </a:cubicBezTo>
                  <a:cubicBezTo>
                    <a:pt x="4984" y="3699"/>
                    <a:pt x="5181" y="3732"/>
                    <a:pt x="5361" y="3749"/>
                  </a:cubicBezTo>
                  <a:cubicBezTo>
                    <a:pt x="4902" y="3831"/>
                    <a:pt x="4459" y="3978"/>
                    <a:pt x="4050" y="4191"/>
                  </a:cubicBezTo>
                  <a:cubicBezTo>
                    <a:pt x="3886" y="4273"/>
                    <a:pt x="3656" y="4339"/>
                    <a:pt x="3607" y="4355"/>
                  </a:cubicBezTo>
                  <a:cubicBezTo>
                    <a:pt x="3153" y="4527"/>
                    <a:pt x="2723" y="4603"/>
                    <a:pt x="2336" y="4603"/>
                  </a:cubicBezTo>
                  <a:cubicBezTo>
                    <a:pt x="1507" y="4603"/>
                    <a:pt x="870" y="4256"/>
                    <a:pt x="591" y="3765"/>
                  </a:cubicBezTo>
                  <a:cubicBezTo>
                    <a:pt x="362" y="3355"/>
                    <a:pt x="345" y="2863"/>
                    <a:pt x="558" y="2454"/>
                  </a:cubicBezTo>
                  <a:cubicBezTo>
                    <a:pt x="558" y="2437"/>
                    <a:pt x="575" y="2437"/>
                    <a:pt x="575" y="2421"/>
                  </a:cubicBezTo>
                  <a:cubicBezTo>
                    <a:pt x="779" y="2106"/>
                    <a:pt x="1115" y="1959"/>
                    <a:pt x="1430" y="1959"/>
                  </a:cubicBezTo>
                  <a:cubicBezTo>
                    <a:pt x="1723" y="1959"/>
                    <a:pt x="1998" y="2086"/>
                    <a:pt x="2132" y="2323"/>
                  </a:cubicBezTo>
                  <a:cubicBezTo>
                    <a:pt x="2230" y="2454"/>
                    <a:pt x="2296" y="2618"/>
                    <a:pt x="2296" y="2798"/>
                  </a:cubicBezTo>
                  <a:cubicBezTo>
                    <a:pt x="2296" y="2945"/>
                    <a:pt x="2230" y="3093"/>
                    <a:pt x="2132" y="3208"/>
                  </a:cubicBezTo>
                  <a:cubicBezTo>
                    <a:pt x="2017" y="3304"/>
                    <a:pt x="1955" y="3335"/>
                    <a:pt x="1924" y="3335"/>
                  </a:cubicBezTo>
                  <a:cubicBezTo>
                    <a:pt x="1898" y="3335"/>
                    <a:pt x="1895" y="3312"/>
                    <a:pt x="1902" y="3290"/>
                  </a:cubicBezTo>
                  <a:cubicBezTo>
                    <a:pt x="2018" y="3030"/>
                    <a:pt x="1727" y="2861"/>
                    <a:pt x="1474" y="2861"/>
                  </a:cubicBezTo>
                  <a:cubicBezTo>
                    <a:pt x="1295" y="2861"/>
                    <a:pt x="1135" y="2945"/>
                    <a:pt x="1148" y="3142"/>
                  </a:cubicBezTo>
                  <a:cubicBezTo>
                    <a:pt x="1137" y="3417"/>
                    <a:pt x="1376" y="3544"/>
                    <a:pt x="1629" y="3544"/>
                  </a:cubicBezTo>
                  <a:cubicBezTo>
                    <a:pt x="1754" y="3544"/>
                    <a:pt x="1881" y="3513"/>
                    <a:pt x="1984" y="3454"/>
                  </a:cubicBezTo>
                  <a:lnTo>
                    <a:pt x="2017" y="3437"/>
                  </a:lnTo>
                  <a:cubicBezTo>
                    <a:pt x="2050" y="3421"/>
                    <a:pt x="2066" y="3404"/>
                    <a:pt x="2083" y="3388"/>
                  </a:cubicBezTo>
                  <a:cubicBezTo>
                    <a:pt x="2394" y="3093"/>
                    <a:pt x="2427" y="2634"/>
                    <a:pt x="2181" y="2290"/>
                  </a:cubicBezTo>
                  <a:cubicBezTo>
                    <a:pt x="2043" y="2021"/>
                    <a:pt x="1726" y="1874"/>
                    <a:pt x="1389" y="1874"/>
                  </a:cubicBezTo>
                  <a:cubicBezTo>
                    <a:pt x="1047" y="1874"/>
                    <a:pt x="683" y="2025"/>
                    <a:pt x="460" y="2355"/>
                  </a:cubicBezTo>
                  <a:cubicBezTo>
                    <a:pt x="1" y="2962"/>
                    <a:pt x="132" y="4126"/>
                    <a:pt x="935" y="4585"/>
                  </a:cubicBezTo>
                  <a:cubicBezTo>
                    <a:pt x="1279" y="4785"/>
                    <a:pt x="1661" y="4886"/>
                    <a:pt x="2059" y="4886"/>
                  </a:cubicBezTo>
                  <a:cubicBezTo>
                    <a:pt x="2116" y="4886"/>
                    <a:pt x="2173" y="4884"/>
                    <a:pt x="2230" y="4880"/>
                  </a:cubicBezTo>
                  <a:cubicBezTo>
                    <a:pt x="3132" y="4863"/>
                    <a:pt x="3853" y="4371"/>
                    <a:pt x="5017" y="4011"/>
                  </a:cubicBezTo>
                  <a:cubicBezTo>
                    <a:pt x="5459" y="3896"/>
                    <a:pt x="5885" y="3831"/>
                    <a:pt x="6328" y="3798"/>
                  </a:cubicBezTo>
                  <a:cubicBezTo>
                    <a:pt x="6541" y="3781"/>
                    <a:pt x="6738" y="3732"/>
                    <a:pt x="6918" y="3634"/>
                  </a:cubicBezTo>
                  <a:lnTo>
                    <a:pt x="6918" y="3634"/>
                  </a:lnTo>
                  <a:cubicBezTo>
                    <a:pt x="6918" y="3634"/>
                    <a:pt x="6795" y="3663"/>
                    <a:pt x="6639" y="3663"/>
                  </a:cubicBezTo>
                  <a:cubicBezTo>
                    <a:pt x="6484" y="3663"/>
                    <a:pt x="6295" y="3634"/>
                    <a:pt x="6164" y="3519"/>
                  </a:cubicBezTo>
                  <a:cubicBezTo>
                    <a:pt x="5902" y="3273"/>
                    <a:pt x="5918" y="3372"/>
                    <a:pt x="5623" y="3290"/>
                  </a:cubicBezTo>
                  <a:cubicBezTo>
                    <a:pt x="5459" y="3240"/>
                    <a:pt x="5344" y="3093"/>
                    <a:pt x="5361" y="2913"/>
                  </a:cubicBezTo>
                  <a:lnTo>
                    <a:pt x="5361" y="2913"/>
                  </a:lnTo>
                  <a:cubicBezTo>
                    <a:pt x="5148" y="3077"/>
                    <a:pt x="5115" y="3372"/>
                    <a:pt x="5263" y="3585"/>
                  </a:cubicBezTo>
                  <a:cubicBezTo>
                    <a:pt x="5263" y="3585"/>
                    <a:pt x="4558" y="3585"/>
                    <a:pt x="4377" y="3208"/>
                  </a:cubicBezTo>
                  <a:cubicBezTo>
                    <a:pt x="4197" y="2831"/>
                    <a:pt x="4410" y="2847"/>
                    <a:pt x="4558" y="2765"/>
                  </a:cubicBezTo>
                  <a:cubicBezTo>
                    <a:pt x="4689" y="2667"/>
                    <a:pt x="4738" y="2536"/>
                    <a:pt x="4590" y="2323"/>
                  </a:cubicBezTo>
                  <a:cubicBezTo>
                    <a:pt x="4443" y="2126"/>
                    <a:pt x="4459" y="1749"/>
                    <a:pt x="4722" y="1749"/>
                  </a:cubicBezTo>
                  <a:cubicBezTo>
                    <a:pt x="4644" y="1580"/>
                    <a:pt x="4483" y="1483"/>
                    <a:pt x="4313" y="1483"/>
                  </a:cubicBezTo>
                  <a:cubicBezTo>
                    <a:pt x="4269" y="1483"/>
                    <a:pt x="4225" y="1489"/>
                    <a:pt x="4181" y="1503"/>
                  </a:cubicBezTo>
                  <a:cubicBezTo>
                    <a:pt x="3738" y="1569"/>
                    <a:pt x="3738" y="2175"/>
                    <a:pt x="3738" y="2175"/>
                  </a:cubicBezTo>
                  <a:cubicBezTo>
                    <a:pt x="3738" y="2175"/>
                    <a:pt x="3443" y="1421"/>
                    <a:pt x="3918" y="1044"/>
                  </a:cubicBezTo>
                  <a:cubicBezTo>
                    <a:pt x="4108" y="899"/>
                    <a:pt x="4258" y="844"/>
                    <a:pt x="4375" y="844"/>
                  </a:cubicBezTo>
                  <a:cubicBezTo>
                    <a:pt x="4563" y="844"/>
                    <a:pt x="4665" y="985"/>
                    <a:pt x="4705" y="1126"/>
                  </a:cubicBezTo>
                  <a:cubicBezTo>
                    <a:pt x="4758" y="1311"/>
                    <a:pt x="4865" y="1465"/>
                    <a:pt x="5008" y="1465"/>
                  </a:cubicBezTo>
                  <a:cubicBezTo>
                    <a:pt x="5041" y="1465"/>
                    <a:pt x="5077" y="1456"/>
                    <a:pt x="5115" y="1437"/>
                  </a:cubicBezTo>
                  <a:cubicBezTo>
                    <a:pt x="5259" y="1371"/>
                    <a:pt x="5373" y="1267"/>
                    <a:pt x="5467" y="1267"/>
                  </a:cubicBezTo>
                  <a:cubicBezTo>
                    <a:pt x="5512" y="1267"/>
                    <a:pt x="5553" y="1291"/>
                    <a:pt x="5590" y="1355"/>
                  </a:cubicBezTo>
                  <a:cubicBezTo>
                    <a:pt x="5705" y="1601"/>
                    <a:pt x="5607" y="1896"/>
                    <a:pt x="5361" y="2011"/>
                  </a:cubicBezTo>
                  <a:cubicBezTo>
                    <a:pt x="5361" y="2011"/>
                    <a:pt x="5367" y="2011"/>
                    <a:pt x="5377" y="2011"/>
                  </a:cubicBezTo>
                  <a:cubicBezTo>
                    <a:pt x="5485" y="2011"/>
                    <a:pt x="6095" y="1984"/>
                    <a:pt x="6230" y="1372"/>
                  </a:cubicBezTo>
                  <a:cubicBezTo>
                    <a:pt x="6334" y="822"/>
                    <a:pt x="5864" y="1"/>
                    <a:pt x="497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20"/>
            <p:cNvSpPr/>
            <p:nvPr/>
          </p:nvSpPr>
          <p:spPr>
            <a:xfrm>
              <a:off x="6092773" y="4970486"/>
              <a:ext cx="151960" cy="108095"/>
            </a:xfrm>
            <a:custGeom>
              <a:rect b="b" l="l" r="r" t="t"/>
              <a:pathLst>
                <a:path extrusionOk="0" h="3312" w="4656">
                  <a:moveTo>
                    <a:pt x="837" y="1"/>
                  </a:moveTo>
                  <a:cubicBezTo>
                    <a:pt x="837" y="1"/>
                    <a:pt x="1" y="919"/>
                    <a:pt x="558" y="1722"/>
                  </a:cubicBezTo>
                  <a:cubicBezTo>
                    <a:pt x="869" y="2181"/>
                    <a:pt x="1378" y="2459"/>
                    <a:pt x="1935" y="2492"/>
                  </a:cubicBezTo>
                  <a:cubicBezTo>
                    <a:pt x="1869" y="2492"/>
                    <a:pt x="1476" y="2492"/>
                    <a:pt x="1296" y="2722"/>
                  </a:cubicBezTo>
                  <a:cubicBezTo>
                    <a:pt x="1181" y="2885"/>
                    <a:pt x="1115" y="3099"/>
                    <a:pt x="1148" y="3312"/>
                  </a:cubicBezTo>
                  <a:cubicBezTo>
                    <a:pt x="1199" y="3223"/>
                    <a:pt x="1288" y="3164"/>
                    <a:pt x="1387" y="3164"/>
                  </a:cubicBezTo>
                  <a:cubicBezTo>
                    <a:pt x="1416" y="3164"/>
                    <a:pt x="1446" y="3169"/>
                    <a:pt x="1476" y="3180"/>
                  </a:cubicBezTo>
                  <a:cubicBezTo>
                    <a:pt x="1590" y="3215"/>
                    <a:pt x="1750" y="3288"/>
                    <a:pt x="1932" y="3288"/>
                  </a:cubicBezTo>
                  <a:cubicBezTo>
                    <a:pt x="2092" y="3288"/>
                    <a:pt x="2267" y="3233"/>
                    <a:pt x="2443" y="3049"/>
                  </a:cubicBezTo>
                  <a:cubicBezTo>
                    <a:pt x="2820" y="2640"/>
                    <a:pt x="3312" y="2869"/>
                    <a:pt x="4656" y="2164"/>
                  </a:cubicBezTo>
                  <a:cubicBezTo>
                    <a:pt x="4656" y="2164"/>
                    <a:pt x="4656" y="2164"/>
                    <a:pt x="4655" y="2164"/>
                  </a:cubicBezTo>
                  <a:cubicBezTo>
                    <a:pt x="4631" y="2164"/>
                    <a:pt x="3916" y="2456"/>
                    <a:pt x="3115" y="2456"/>
                  </a:cubicBezTo>
                  <a:cubicBezTo>
                    <a:pt x="2651" y="2456"/>
                    <a:pt x="2159" y="2358"/>
                    <a:pt x="1755" y="2049"/>
                  </a:cubicBezTo>
                  <a:cubicBezTo>
                    <a:pt x="1099" y="1574"/>
                    <a:pt x="755" y="787"/>
                    <a:pt x="83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20"/>
            <p:cNvSpPr/>
            <p:nvPr/>
          </p:nvSpPr>
          <p:spPr>
            <a:xfrm>
              <a:off x="6292873" y="4728186"/>
              <a:ext cx="145008" cy="204898"/>
            </a:xfrm>
            <a:custGeom>
              <a:rect b="b" l="l" r="r" t="t"/>
              <a:pathLst>
                <a:path extrusionOk="0" h="6278" w="4443">
                  <a:moveTo>
                    <a:pt x="2632" y="1"/>
                  </a:moveTo>
                  <a:cubicBezTo>
                    <a:pt x="2136" y="1"/>
                    <a:pt x="1621" y="203"/>
                    <a:pt x="1279" y="606"/>
                  </a:cubicBezTo>
                  <a:cubicBezTo>
                    <a:pt x="0" y="2245"/>
                    <a:pt x="902" y="4261"/>
                    <a:pt x="1656" y="5113"/>
                  </a:cubicBezTo>
                  <a:cubicBezTo>
                    <a:pt x="2082" y="5638"/>
                    <a:pt x="2639" y="6031"/>
                    <a:pt x="3262" y="6277"/>
                  </a:cubicBezTo>
                  <a:cubicBezTo>
                    <a:pt x="2688" y="6015"/>
                    <a:pt x="2180" y="5622"/>
                    <a:pt x="1770" y="5130"/>
                  </a:cubicBezTo>
                  <a:cubicBezTo>
                    <a:pt x="1492" y="4736"/>
                    <a:pt x="1295" y="4310"/>
                    <a:pt x="1164" y="3851"/>
                  </a:cubicBezTo>
                  <a:cubicBezTo>
                    <a:pt x="1016" y="3310"/>
                    <a:pt x="951" y="2753"/>
                    <a:pt x="1000" y="2212"/>
                  </a:cubicBezTo>
                  <a:cubicBezTo>
                    <a:pt x="1131" y="737"/>
                    <a:pt x="1967" y="180"/>
                    <a:pt x="2721" y="163"/>
                  </a:cubicBezTo>
                  <a:cubicBezTo>
                    <a:pt x="3065" y="163"/>
                    <a:pt x="3393" y="294"/>
                    <a:pt x="3639" y="557"/>
                  </a:cubicBezTo>
                  <a:cubicBezTo>
                    <a:pt x="4278" y="1098"/>
                    <a:pt x="3934" y="2032"/>
                    <a:pt x="3393" y="2261"/>
                  </a:cubicBezTo>
                  <a:cubicBezTo>
                    <a:pt x="3274" y="2329"/>
                    <a:pt x="3143" y="2362"/>
                    <a:pt x="3009" y="2362"/>
                  </a:cubicBezTo>
                  <a:cubicBezTo>
                    <a:pt x="2884" y="2362"/>
                    <a:pt x="2758" y="2333"/>
                    <a:pt x="2639" y="2278"/>
                  </a:cubicBezTo>
                  <a:cubicBezTo>
                    <a:pt x="2475" y="2196"/>
                    <a:pt x="2360" y="2015"/>
                    <a:pt x="2328" y="1819"/>
                  </a:cubicBezTo>
                  <a:cubicBezTo>
                    <a:pt x="2334" y="1732"/>
                    <a:pt x="2361" y="1711"/>
                    <a:pt x="2408" y="1711"/>
                  </a:cubicBezTo>
                  <a:cubicBezTo>
                    <a:pt x="2454" y="1711"/>
                    <a:pt x="2519" y="1731"/>
                    <a:pt x="2602" y="1731"/>
                  </a:cubicBezTo>
                  <a:cubicBezTo>
                    <a:pt x="2660" y="1731"/>
                    <a:pt x="2727" y="1721"/>
                    <a:pt x="2803" y="1688"/>
                  </a:cubicBezTo>
                  <a:cubicBezTo>
                    <a:pt x="3016" y="1573"/>
                    <a:pt x="3049" y="1294"/>
                    <a:pt x="2885" y="1130"/>
                  </a:cubicBezTo>
                  <a:cubicBezTo>
                    <a:pt x="2817" y="1056"/>
                    <a:pt x="2717" y="1016"/>
                    <a:pt x="2614" y="1016"/>
                  </a:cubicBezTo>
                  <a:cubicBezTo>
                    <a:pt x="2419" y="1016"/>
                    <a:pt x="2212" y="1159"/>
                    <a:pt x="2180" y="1491"/>
                  </a:cubicBezTo>
                  <a:cubicBezTo>
                    <a:pt x="2147" y="1737"/>
                    <a:pt x="2213" y="1983"/>
                    <a:pt x="2377" y="2147"/>
                  </a:cubicBezTo>
                  <a:lnTo>
                    <a:pt x="2442" y="2212"/>
                  </a:lnTo>
                  <a:cubicBezTo>
                    <a:pt x="2459" y="2229"/>
                    <a:pt x="2475" y="2245"/>
                    <a:pt x="2508" y="2261"/>
                  </a:cubicBezTo>
                  <a:lnTo>
                    <a:pt x="2541" y="2294"/>
                  </a:lnTo>
                  <a:lnTo>
                    <a:pt x="2590" y="2327"/>
                  </a:lnTo>
                  <a:lnTo>
                    <a:pt x="2623" y="2343"/>
                  </a:lnTo>
                  <a:cubicBezTo>
                    <a:pt x="2746" y="2409"/>
                    <a:pt x="2881" y="2442"/>
                    <a:pt x="3018" y="2442"/>
                  </a:cubicBezTo>
                  <a:cubicBezTo>
                    <a:pt x="3155" y="2442"/>
                    <a:pt x="3295" y="2409"/>
                    <a:pt x="3426" y="2343"/>
                  </a:cubicBezTo>
                  <a:cubicBezTo>
                    <a:pt x="4016" y="2130"/>
                    <a:pt x="4442" y="1081"/>
                    <a:pt x="3754" y="458"/>
                  </a:cubicBezTo>
                  <a:cubicBezTo>
                    <a:pt x="3479" y="153"/>
                    <a:pt x="3063" y="1"/>
                    <a:pt x="26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20"/>
            <p:cNvSpPr/>
            <p:nvPr/>
          </p:nvSpPr>
          <p:spPr>
            <a:xfrm>
              <a:off x="1188173" y="-173412"/>
              <a:ext cx="277125" cy="332413"/>
            </a:xfrm>
            <a:custGeom>
              <a:rect b="b" l="l" r="r" t="t"/>
              <a:pathLst>
                <a:path extrusionOk="0" h="10185" w="8491">
                  <a:moveTo>
                    <a:pt x="6298" y="1"/>
                  </a:moveTo>
                  <a:cubicBezTo>
                    <a:pt x="6096" y="1"/>
                    <a:pt x="5891" y="23"/>
                    <a:pt x="5688" y="71"/>
                  </a:cubicBezTo>
                  <a:cubicBezTo>
                    <a:pt x="4491" y="334"/>
                    <a:pt x="3737" y="1579"/>
                    <a:pt x="3508" y="2841"/>
                  </a:cubicBezTo>
                  <a:cubicBezTo>
                    <a:pt x="3491" y="2858"/>
                    <a:pt x="3491" y="2858"/>
                    <a:pt x="3491" y="2874"/>
                  </a:cubicBezTo>
                  <a:cubicBezTo>
                    <a:pt x="3262" y="4169"/>
                    <a:pt x="3508" y="5382"/>
                    <a:pt x="3442" y="6497"/>
                  </a:cubicBezTo>
                  <a:cubicBezTo>
                    <a:pt x="3508" y="7480"/>
                    <a:pt x="3147" y="8447"/>
                    <a:pt x="2442" y="9136"/>
                  </a:cubicBezTo>
                  <a:cubicBezTo>
                    <a:pt x="1770" y="9758"/>
                    <a:pt x="902" y="10119"/>
                    <a:pt x="0" y="10185"/>
                  </a:cubicBezTo>
                  <a:cubicBezTo>
                    <a:pt x="918" y="10152"/>
                    <a:pt x="1803" y="9808"/>
                    <a:pt x="2508" y="9201"/>
                  </a:cubicBezTo>
                  <a:cubicBezTo>
                    <a:pt x="3245" y="8496"/>
                    <a:pt x="3639" y="7513"/>
                    <a:pt x="3590" y="6497"/>
                  </a:cubicBezTo>
                  <a:cubicBezTo>
                    <a:pt x="3655" y="5382"/>
                    <a:pt x="3426" y="4136"/>
                    <a:pt x="3655" y="2891"/>
                  </a:cubicBezTo>
                  <a:cubicBezTo>
                    <a:pt x="3655" y="2874"/>
                    <a:pt x="3655" y="2874"/>
                    <a:pt x="3655" y="2874"/>
                  </a:cubicBezTo>
                  <a:cubicBezTo>
                    <a:pt x="3901" y="1645"/>
                    <a:pt x="4606" y="481"/>
                    <a:pt x="5704" y="219"/>
                  </a:cubicBezTo>
                  <a:cubicBezTo>
                    <a:pt x="5835" y="186"/>
                    <a:pt x="5966" y="170"/>
                    <a:pt x="6098" y="153"/>
                  </a:cubicBezTo>
                  <a:cubicBezTo>
                    <a:pt x="6142" y="150"/>
                    <a:pt x="6187" y="148"/>
                    <a:pt x="6232" y="148"/>
                  </a:cubicBezTo>
                  <a:cubicBezTo>
                    <a:pt x="6629" y="148"/>
                    <a:pt x="7019" y="278"/>
                    <a:pt x="7343" y="514"/>
                  </a:cubicBezTo>
                  <a:cubicBezTo>
                    <a:pt x="8048" y="1088"/>
                    <a:pt x="7950" y="2317"/>
                    <a:pt x="7540" y="2710"/>
                  </a:cubicBezTo>
                  <a:cubicBezTo>
                    <a:pt x="7474" y="2759"/>
                    <a:pt x="7392" y="2825"/>
                    <a:pt x="7311" y="2858"/>
                  </a:cubicBezTo>
                  <a:cubicBezTo>
                    <a:pt x="7196" y="2923"/>
                    <a:pt x="7065" y="2956"/>
                    <a:pt x="6934" y="2956"/>
                  </a:cubicBezTo>
                  <a:cubicBezTo>
                    <a:pt x="6802" y="2956"/>
                    <a:pt x="6671" y="2923"/>
                    <a:pt x="6557" y="2858"/>
                  </a:cubicBezTo>
                  <a:cubicBezTo>
                    <a:pt x="6475" y="2809"/>
                    <a:pt x="6409" y="2743"/>
                    <a:pt x="6376" y="2661"/>
                  </a:cubicBezTo>
                  <a:lnTo>
                    <a:pt x="6376" y="2661"/>
                  </a:lnTo>
                  <a:cubicBezTo>
                    <a:pt x="6376" y="2661"/>
                    <a:pt x="6401" y="2664"/>
                    <a:pt x="6439" y="2664"/>
                  </a:cubicBezTo>
                  <a:cubicBezTo>
                    <a:pt x="6569" y="2664"/>
                    <a:pt x="6858" y="2635"/>
                    <a:pt x="6934" y="2382"/>
                  </a:cubicBezTo>
                  <a:cubicBezTo>
                    <a:pt x="7065" y="2071"/>
                    <a:pt x="6868" y="1727"/>
                    <a:pt x="6540" y="1661"/>
                  </a:cubicBezTo>
                  <a:cubicBezTo>
                    <a:pt x="6484" y="1645"/>
                    <a:pt x="6429" y="1638"/>
                    <a:pt x="6376" y="1638"/>
                  </a:cubicBezTo>
                  <a:cubicBezTo>
                    <a:pt x="5990" y="1638"/>
                    <a:pt x="5691" y="2028"/>
                    <a:pt x="5835" y="2432"/>
                  </a:cubicBezTo>
                  <a:cubicBezTo>
                    <a:pt x="5884" y="2612"/>
                    <a:pt x="5999" y="2759"/>
                    <a:pt x="6163" y="2858"/>
                  </a:cubicBezTo>
                  <a:cubicBezTo>
                    <a:pt x="6410" y="3020"/>
                    <a:pt x="6693" y="3102"/>
                    <a:pt x="6975" y="3102"/>
                  </a:cubicBezTo>
                  <a:cubicBezTo>
                    <a:pt x="7234" y="3102"/>
                    <a:pt x="7492" y="3032"/>
                    <a:pt x="7720" y="2891"/>
                  </a:cubicBezTo>
                  <a:lnTo>
                    <a:pt x="7769" y="2858"/>
                  </a:lnTo>
                  <a:cubicBezTo>
                    <a:pt x="8294" y="2464"/>
                    <a:pt x="8491" y="1776"/>
                    <a:pt x="8245" y="1169"/>
                  </a:cubicBezTo>
                  <a:cubicBezTo>
                    <a:pt x="8030" y="459"/>
                    <a:pt x="7202" y="1"/>
                    <a:pt x="629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20"/>
            <p:cNvSpPr/>
            <p:nvPr/>
          </p:nvSpPr>
          <p:spPr>
            <a:xfrm>
              <a:off x="1326164" y="-126610"/>
              <a:ext cx="76013" cy="68800"/>
            </a:xfrm>
            <a:custGeom>
              <a:rect b="b" l="l" r="r" t="t"/>
              <a:pathLst>
                <a:path extrusionOk="0" h="2108" w="2329">
                  <a:moveTo>
                    <a:pt x="540" y="1"/>
                  </a:moveTo>
                  <a:cubicBezTo>
                    <a:pt x="468" y="1"/>
                    <a:pt x="392" y="11"/>
                    <a:pt x="312" y="31"/>
                  </a:cubicBezTo>
                  <a:cubicBezTo>
                    <a:pt x="427" y="96"/>
                    <a:pt x="460" y="276"/>
                    <a:pt x="362" y="391"/>
                  </a:cubicBezTo>
                  <a:cubicBezTo>
                    <a:pt x="247" y="555"/>
                    <a:pt x="1" y="998"/>
                    <a:pt x="132" y="1440"/>
                  </a:cubicBezTo>
                  <a:cubicBezTo>
                    <a:pt x="165" y="1604"/>
                    <a:pt x="263" y="1752"/>
                    <a:pt x="378" y="1866"/>
                  </a:cubicBezTo>
                  <a:cubicBezTo>
                    <a:pt x="563" y="2046"/>
                    <a:pt x="818" y="2108"/>
                    <a:pt x="1084" y="2108"/>
                  </a:cubicBezTo>
                  <a:cubicBezTo>
                    <a:pt x="1619" y="2108"/>
                    <a:pt x="2197" y="1856"/>
                    <a:pt x="2329" y="1801"/>
                  </a:cubicBezTo>
                  <a:lnTo>
                    <a:pt x="2329" y="1801"/>
                  </a:lnTo>
                  <a:cubicBezTo>
                    <a:pt x="2329" y="1801"/>
                    <a:pt x="2298" y="1804"/>
                    <a:pt x="2247" y="1804"/>
                  </a:cubicBezTo>
                  <a:cubicBezTo>
                    <a:pt x="2083" y="1804"/>
                    <a:pt x="1710" y="1766"/>
                    <a:pt x="1509" y="1440"/>
                  </a:cubicBezTo>
                  <a:cubicBezTo>
                    <a:pt x="1443" y="1325"/>
                    <a:pt x="1411" y="1211"/>
                    <a:pt x="1394" y="1096"/>
                  </a:cubicBezTo>
                  <a:cubicBezTo>
                    <a:pt x="1309" y="401"/>
                    <a:pt x="1003" y="1"/>
                    <a:pt x="54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20"/>
            <p:cNvSpPr/>
            <p:nvPr/>
          </p:nvSpPr>
          <p:spPr>
            <a:xfrm>
              <a:off x="1437980" y="-172270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915" y="0"/>
                  </a:moveTo>
                  <a:cubicBezTo>
                    <a:pt x="652" y="0"/>
                    <a:pt x="349" y="26"/>
                    <a:pt x="1" y="85"/>
                  </a:cubicBezTo>
                  <a:cubicBezTo>
                    <a:pt x="411" y="151"/>
                    <a:pt x="755" y="413"/>
                    <a:pt x="919" y="807"/>
                  </a:cubicBezTo>
                  <a:cubicBezTo>
                    <a:pt x="1124" y="1308"/>
                    <a:pt x="1482" y="1951"/>
                    <a:pt x="2244" y="1951"/>
                  </a:cubicBezTo>
                  <a:cubicBezTo>
                    <a:pt x="2453" y="1951"/>
                    <a:pt x="2692" y="1903"/>
                    <a:pt x="2968" y="1790"/>
                  </a:cubicBezTo>
                  <a:cubicBezTo>
                    <a:pt x="2787" y="1725"/>
                    <a:pt x="2673" y="1561"/>
                    <a:pt x="2673" y="1380"/>
                  </a:cubicBezTo>
                  <a:cubicBezTo>
                    <a:pt x="2673" y="1096"/>
                    <a:pt x="2623" y="0"/>
                    <a:pt x="91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20"/>
            <p:cNvSpPr/>
            <p:nvPr/>
          </p:nvSpPr>
          <p:spPr>
            <a:xfrm>
              <a:off x="1524665" y="-172857"/>
              <a:ext cx="47096" cy="36946"/>
            </a:xfrm>
            <a:custGeom>
              <a:rect b="b" l="l" r="r" t="t"/>
              <a:pathLst>
                <a:path extrusionOk="0" h="1132" w="1443">
                  <a:moveTo>
                    <a:pt x="959" y="0"/>
                  </a:moveTo>
                  <a:cubicBezTo>
                    <a:pt x="781" y="0"/>
                    <a:pt x="623" y="142"/>
                    <a:pt x="623" y="333"/>
                  </a:cubicBezTo>
                  <a:cubicBezTo>
                    <a:pt x="623" y="496"/>
                    <a:pt x="756" y="601"/>
                    <a:pt x="897" y="601"/>
                  </a:cubicBezTo>
                  <a:cubicBezTo>
                    <a:pt x="955" y="601"/>
                    <a:pt x="1013" y="584"/>
                    <a:pt x="1066" y="546"/>
                  </a:cubicBezTo>
                  <a:cubicBezTo>
                    <a:pt x="1066" y="546"/>
                    <a:pt x="1180" y="366"/>
                    <a:pt x="1066" y="300"/>
                  </a:cubicBezTo>
                  <a:cubicBezTo>
                    <a:pt x="1037" y="284"/>
                    <a:pt x="1010" y="277"/>
                    <a:pt x="987" y="277"/>
                  </a:cubicBezTo>
                  <a:cubicBezTo>
                    <a:pt x="916" y="277"/>
                    <a:pt x="873" y="341"/>
                    <a:pt x="885" y="415"/>
                  </a:cubicBezTo>
                  <a:cubicBezTo>
                    <a:pt x="896" y="447"/>
                    <a:pt x="880" y="462"/>
                    <a:pt x="856" y="462"/>
                  </a:cubicBezTo>
                  <a:cubicBezTo>
                    <a:pt x="805" y="462"/>
                    <a:pt x="716" y="399"/>
                    <a:pt x="738" y="300"/>
                  </a:cubicBezTo>
                  <a:cubicBezTo>
                    <a:pt x="750" y="156"/>
                    <a:pt x="858" y="65"/>
                    <a:pt x="980" y="65"/>
                  </a:cubicBezTo>
                  <a:cubicBezTo>
                    <a:pt x="1025" y="65"/>
                    <a:pt x="1071" y="77"/>
                    <a:pt x="1115" y="103"/>
                  </a:cubicBezTo>
                  <a:cubicBezTo>
                    <a:pt x="1393" y="267"/>
                    <a:pt x="1328" y="841"/>
                    <a:pt x="738" y="890"/>
                  </a:cubicBezTo>
                  <a:cubicBezTo>
                    <a:pt x="716" y="893"/>
                    <a:pt x="695" y="894"/>
                    <a:pt x="674" y="894"/>
                  </a:cubicBezTo>
                  <a:cubicBezTo>
                    <a:pt x="310" y="894"/>
                    <a:pt x="17" y="513"/>
                    <a:pt x="17" y="513"/>
                  </a:cubicBezTo>
                  <a:lnTo>
                    <a:pt x="17" y="513"/>
                  </a:lnTo>
                  <a:cubicBezTo>
                    <a:pt x="0" y="694"/>
                    <a:pt x="82" y="874"/>
                    <a:pt x="213" y="1005"/>
                  </a:cubicBezTo>
                  <a:cubicBezTo>
                    <a:pt x="338" y="1088"/>
                    <a:pt x="482" y="1132"/>
                    <a:pt x="625" y="1132"/>
                  </a:cubicBezTo>
                  <a:cubicBezTo>
                    <a:pt x="708" y="1132"/>
                    <a:pt x="791" y="1117"/>
                    <a:pt x="869" y="1087"/>
                  </a:cubicBezTo>
                  <a:cubicBezTo>
                    <a:pt x="1082" y="1021"/>
                    <a:pt x="1262" y="874"/>
                    <a:pt x="1344" y="661"/>
                  </a:cubicBezTo>
                  <a:cubicBezTo>
                    <a:pt x="1443" y="415"/>
                    <a:pt x="1344" y="153"/>
                    <a:pt x="1115" y="38"/>
                  </a:cubicBezTo>
                  <a:cubicBezTo>
                    <a:pt x="1063" y="12"/>
                    <a:pt x="1011" y="0"/>
                    <a:pt x="95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20"/>
            <p:cNvSpPr/>
            <p:nvPr/>
          </p:nvSpPr>
          <p:spPr>
            <a:xfrm>
              <a:off x="866628" y="-143581"/>
              <a:ext cx="89916" cy="350723"/>
            </a:xfrm>
            <a:custGeom>
              <a:rect b="b" l="l" r="r" t="t"/>
              <a:pathLst>
                <a:path extrusionOk="0" h="10746" w="2755">
                  <a:moveTo>
                    <a:pt x="1458" y="1"/>
                  </a:moveTo>
                  <a:cubicBezTo>
                    <a:pt x="1124" y="1"/>
                    <a:pt x="779" y="125"/>
                    <a:pt x="509" y="419"/>
                  </a:cubicBezTo>
                  <a:cubicBezTo>
                    <a:pt x="165" y="846"/>
                    <a:pt x="1" y="1403"/>
                    <a:pt x="34" y="1960"/>
                  </a:cubicBezTo>
                  <a:cubicBezTo>
                    <a:pt x="50" y="2485"/>
                    <a:pt x="148" y="3009"/>
                    <a:pt x="345" y="3501"/>
                  </a:cubicBezTo>
                  <a:cubicBezTo>
                    <a:pt x="1181" y="5550"/>
                    <a:pt x="2066" y="7500"/>
                    <a:pt x="1525" y="8943"/>
                  </a:cubicBezTo>
                  <a:cubicBezTo>
                    <a:pt x="1263" y="9697"/>
                    <a:pt x="755" y="10336"/>
                    <a:pt x="83" y="10746"/>
                  </a:cubicBezTo>
                  <a:cubicBezTo>
                    <a:pt x="165" y="10697"/>
                    <a:pt x="1066" y="10287"/>
                    <a:pt x="1607" y="8976"/>
                  </a:cubicBezTo>
                  <a:cubicBezTo>
                    <a:pt x="2214" y="7500"/>
                    <a:pt x="1345" y="5468"/>
                    <a:pt x="509" y="3435"/>
                  </a:cubicBezTo>
                  <a:cubicBezTo>
                    <a:pt x="329" y="2960"/>
                    <a:pt x="230" y="2468"/>
                    <a:pt x="198" y="1944"/>
                  </a:cubicBezTo>
                  <a:cubicBezTo>
                    <a:pt x="165" y="1436"/>
                    <a:pt x="312" y="928"/>
                    <a:pt x="607" y="501"/>
                  </a:cubicBezTo>
                  <a:cubicBezTo>
                    <a:pt x="847" y="231"/>
                    <a:pt x="1164" y="115"/>
                    <a:pt x="1474" y="115"/>
                  </a:cubicBezTo>
                  <a:cubicBezTo>
                    <a:pt x="1993" y="115"/>
                    <a:pt x="2492" y="439"/>
                    <a:pt x="2574" y="911"/>
                  </a:cubicBezTo>
                  <a:cubicBezTo>
                    <a:pt x="2682" y="1436"/>
                    <a:pt x="2267" y="1917"/>
                    <a:pt x="1754" y="1917"/>
                  </a:cubicBezTo>
                  <a:cubicBezTo>
                    <a:pt x="1722" y="1917"/>
                    <a:pt x="1689" y="1915"/>
                    <a:pt x="1656" y="1911"/>
                  </a:cubicBezTo>
                  <a:lnTo>
                    <a:pt x="1640" y="1911"/>
                  </a:lnTo>
                  <a:cubicBezTo>
                    <a:pt x="1624" y="1911"/>
                    <a:pt x="1607" y="1911"/>
                    <a:pt x="1591" y="1895"/>
                  </a:cubicBezTo>
                  <a:cubicBezTo>
                    <a:pt x="1509" y="1878"/>
                    <a:pt x="1443" y="1829"/>
                    <a:pt x="1410" y="1763"/>
                  </a:cubicBezTo>
                  <a:cubicBezTo>
                    <a:pt x="1410" y="1763"/>
                    <a:pt x="1378" y="1698"/>
                    <a:pt x="1410" y="1649"/>
                  </a:cubicBezTo>
                  <a:cubicBezTo>
                    <a:pt x="1443" y="1616"/>
                    <a:pt x="1804" y="1649"/>
                    <a:pt x="1820" y="1321"/>
                  </a:cubicBezTo>
                  <a:cubicBezTo>
                    <a:pt x="1831" y="1069"/>
                    <a:pt x="1627" y="905"/>
                    <a:pt x="1418" y="905"/>
                  </a:cubicBezTo>
                  <a:cubicBezTo>
                    <a:pt x="1301" y="905"/>
                    <a:pt x="1182" y="957"/>
                    <a:pt x="1099" y="1075"/>
                  </a:cubicBezTo>
                  <a:cubicBezTo>
                    <a:pt x="902" y="1337"/>
                    <a:pt x="1165" y="1927"/>
                    <a:pt x="1689" y="1960"/>
                  </a:cubicBezTo>
                  <a:lnTo>
                    <a:pt x="1853" y="1960"/>
                  </a:lnTo>
                  <a:cubicBezTo>
                    <a:pt x="2378" y="1911"/>
                    <a:pt x="2755" y="1419"/>
                    <a:pt x="2656" y="895"/>
                  </a:cubicBezTo>
                  <a:cubicBezTo>
                    <a:pt x="2583" y="375"/>
                    <a:pt x="2036" y="1"/>
                    <a:pt x="145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20"/>
            <p:cNvSpPr/>
            <p:nvPr/>
          </p:nvSpPr>
          <p:spPr>
            <a:xfrm>
              <a:off x="869304" y="207109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20"/>
            <p:cNvSpPr/>
            <p:nvPr/>
          </p:nvSpPr>
          <p:spPr>
            <a:xfrm>
              <a:off x="865029" y="-220410"/>
              <a:ext cx="99055" cy="106594"/>
            </a:xfrm>
            <a:custGeom>
              <a:rect b="b" l="l" r="r" t="t"/>
              <a:pathLst>
                <a:path extrusionOk="0" h="3266" w="3035">
                  <a:moveTo>
                    <a:pt x="2317" y="1"/>
                  </a:moveTo>
                  <a:cubicBezTo>
                    <a:pt x="2119" y="1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89" y="1183"/>
                    <a:pt x="1951" y="954"/>
                  </a:cubicBezTo>
                  <a:cubicBezTo>
                    <a:pt x="3035" y="778"/>
                    <a:pt x="2976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20"/>
            <p:cNvSpPr/>
            <p:nvPr/>
          </p:nvSpPr>
          <p:spPr>
            <a:xfrm>
              <a:off x="992902" y="-228863"/>
              <a:ext cx="169617" cy="147456"/>
            </a:xfrm>
            <a:custGeom>
              <a:rect b="b" l="l" r="r" t="t"/>
              <a:pathLst>
                <a:path extrusionOk="0" h="4518" w="5197">
                  <a:moveTo>
                    <a:pt x="3033" y="0"/>
                  </a:moveTo>
                  <a:lnTo>
                    <a:pt x="3033" y="0"/>
                  </a:lnTo>
                  <a:cubicBezTo>
                    <a:pt x="3033" y="0"/>
                    <a:pt x="3344" y="705"/>
                    <a:pt x="3016" y="1770"/>
                  </a:cubicBezTo>
                  <a:cubicBezTo>
                    <a:pt x="2672" y="2852"/>
                    <a:pt x="1836" y="3082"/>
                    <a:pt x="1197" y="3131"/>
                  </a:cubicBezTo>
                  <a:cubicBezTo>
                    <a:pt x="557" y="3180"/>
                    <a:pt x="131" y="3475"/>
                    <a:pt x="0" y="4344"/>
                  </a:cubicBezTo>
                  <a:cubicBezTo>
                    <a:pt x="138" y="4245"/>
                    <a:pt x="306" y="4194"/>
                    <a:pt x="479" y="4194"/>
                  </a:cubicBezTo>
                  <a:cubicBezTo>
                    <a:pt x="593" y="4194"/>
                    <a:pt x="709" y="4216"/>
                    <a:pt x="820" y="4262"/>
                  </a:cubicBezTo>
                  <a:cubicBezTo>
                    <a:pt x="1055" y="4380"/>
                    <a:pt x="1446" y="4517"/>
                    <a:pt x="1840" y="4517"/>
                  </a:cubicBezTo>
                  <a:cubicBezTo>
                    <a:pt x="2159" y="4517"/>
                    <a:pt x="2479" y="4427"/>
                    <a:pt x="2721" y="4163"/>
                  </a:cubicBezTo>
                  <a:cubicBezTo>
                    <a:pt x="3262" y="3573"/>
                    <a:pt x="3164" y="2967"/>
                    <a:pt x="3131" y="2672"/>
                  </a:cubicBezTo>
                  <a:cubicBezTo>
                    <a:pt x="3115" y="2381"/>
                    <a:pt x="3051" y="1852"/>
                    <a:pt x="3331" y="1852"/>
                  </a:cubicBezTo>
                  <a:cubicBezTo>
                    <a:pt x="3335" y="1852"/>
                    <a:pt x="3340" y="1852"/>
                    <a:pt x="3344" y="1852"/>
                  </a:cubicBezTo>
                  <a:cubicBezTo>
                    <a:pt x="3344" y="1852"/>
                    <a:pt x="3347" y="1852"/>
                    <a:pt x="3353" y="1852"/>
                  </a:cubicBezTo>
                  <a:cubicBezTo>
                    <a:pt x="3396" y="1852"/>
                    <a:pt x="3571" y="1877"/>
                    <a:pt x="3557" y="2295"/>
                  </a:cubicBezTo>
                  <a:cubicBezTo>
                    <a:pt x="3557" y="2754"/>
                    <a:pt x="3524" y="3049"/>
                    <a:pt x="4147" y="3229"/>
                  </a:cubicBezTo>
                  <a:cubicBezTo>
                    <a:pt x="4491" y="3327"/>
                    <a:pt x="4803" y="3491"/>
                    <a:pt x="5065" y="3721"/>
                  </a:cubicBezTo>
                  <a:cubicBezTo>
                    <a:pt x="4950" y="3508"/>
                    <a:pt x="4934" y="3262"/>
                    <a:pt x="5000" y="3049"/>
                  </a:cubicBezTo>
                  <a:cubicBezTo>
                    <a:pt x="5114" y="2705"/>
                    <a:pt x="5196" y="2098"/>
                    <a:pt x="4639" y="1705"/>
                  </a:cubicBezTo>
                  <a:cubicBezTo>
                    <a:pt x="4065" y="1311"/>
                    <a:pt x="3524" y="1065"/>
                    <a:pt x="3393" y="672"/>
                  </a:cubicBezTo>
                  <a:cubicBezTo>
                    <a:pt x="3311" y="426"/>
                    <a:pt x="3196" y="197"/>
                    <a:pt x="303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20"/>
            <p:cNvSpPr/>
            <p:nvPr/>
          </p:nvSpPr>
          <p:spPr>
            <a:xfrm>
              <a:off x="1094536" y="-129384"/>
              <a:ext cx="41776" cy="64785"/>
            </a:xfrm>
            <a:custGeom>
              <a:rect b="b" l="l" r="r" t="t"/>
              <a:pathLst>
                <a:path extrusionOk="0" h="1985" w="1280">
                  <a:moveTo>
                    <a:pt x="328" y="1"/>
                  </a:moveTo>
                  <a:cubicBezTo>
                    <a:pt x="328" y="1"/>
                    <a:pt x="328" y="1"/>
                    <a:pt x="328" y="1"/>
                  </a:cubicBezTo>
                  <a:lnTo>
                    <a:pt x="328" y="1"/>
                  </a:lnTo>
                  <a:cubicBezTo>
                    <a:pt x="328" y="1"/>
                    <a:pt x="328" y="1"/>
                    <a:pt x="328" y="1"/>
                  </a:cubicBezTo>
                  <a:close/>
                  <a:moveTo>
                    <a:pt x="328" y="1"/>
                  </a:moveTo>
                  <a:lnTo>
                    <a:pt x="328" y="1"/>
                  </a:lnTo>
                  <a:cubicBezTo>
                    <a:pt x="345" y="182"/>
                    <a:pt x="328" y="378"/>
                    <a:pt x="279" y="558"/>
                  </a:cubicBezTo>
                  <a:cubicBezTo>
                    <a:pt x="181" y="820"/>
                    <a:pt x="1" y="1230"/>
                    <a:pt x="459" y="1525"/>
                  </a:cubicBezTo>
                  <a:cubicBezTo>
                    <a:pt x="476" y="1525"/>
                    <a:pt x="476" y="1542"/>
                    <a:pt x="492" y="1558"/>
                  </a:cubicBezTo>
                  <a:cubicBezTo>
                    <a:pt x="1017" y="1853"/>
                    <a:pt x="1017" y="1984"/>
                    <a:pt x="1017" y="1984"/>
                  </a:cubicBezTo>
                  <a:cubicBezTo>
                    <a:pt x="1017" y="1984"/>
                    <a:pt x="1050" y="1755"/>
                    <a:pt x="1099" y="1525"/>
                  </a:cubicBezTo>
                  <a:cubicBezTo>
                    <a:pt x="1115" y="1443"/>
                    <a:pt x="1148" y="1361"/>
                    <a:pt x="1164" y="1296"/>
                  </a:cubicBezTo>
                  <a:cubicBezTo>
                    <a:pt x="1279" y="919"/>
                    <a:pt x="1115" y="525"/>
                    <a:pt x="771" y="345"/>
                  </a:cubicBezTo>
                  <a:cubicBezTo>
                    <a:pt x="351" y="96"/>
                    <a:pt x="330" y="10"/>
                    <a:pt x="32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20"/>
            <p:cNvSpPr/>
            <p:nvPr/>
          </p:nvSpPr>
          <p:spPr>
            <a:xfrm>
              <a:off x="102160" y="-172857"/>
              <a:ext cx="276603" cy="331858"/>
            </a:xfrm>
            <a:custGeom>
              <a:rect b="b" l="l" r="r" t="t"/>
              <a:pathLst>
                <a:path extrusionOk="0" h="10168" w="8475">
                  <a:moveTo>
                    <a:pt x="2192" y="0"/>
                  </a:moveTo>
                  <a:cubicBezTo>
                    <a:pt x="1284" y="0"/>
                    <a:pt x="448" y="458"/>
                    <a:pt x="246" y="1169"/>
                  </a:cubicBezTo>
                  <a:cubicBezTo>
                    <a:pt x="1" y="1775"/>
                    <a:pt x="181" y="2464"/>
                    <a:pt x="705" y="2857"/>
                  </a:cubicBezTo>
                  <a:lnTo>
                    <a:pt x="771" y="2890"/>
                  </a:lnTo>
                  <a:cubicBezTo>
                    <a:pt x="1002" y="3025"/>
                    <a:pt x="1264" y="3095"/>
                    <a:pt x="1527" y="3095"/>
                  </a:cubicBezTo>
                  <a:cubicBezTo>
                    <a:pt x="1805" y="3095"/>
                    <a:pt x="2084" y="3017"/>
                    <a:pt x="2328" y="2857"/>
                  </a:cubicBezTo>
                  <a:cubicBezTo>
                    <a:pt x="2476" y="2759"/>
                    <a:pt x="2607" y="2595"/>
                    <a:pt x="2656" y="2431"/>
                  </a:cubicBezTo>
                  <a:cubicBezTo>
                    <a:pt x="2800" y="2028"/>
                    <a:pt x="2501" y="1637"/>
                    <a:pt x="2115" y="1637"/>
                  </a:cubicBezTo>
                  <a:cubicBezTo>
                    <a:pt x="2062" y="1637"/>
                    <a:pt x="2007" y="1645"/>
                    <a:pt x="1951" y="1661"/>
                  </a:cubicBezTo>
                  <a:cubicBezTo>
                    <a:pt x="1607" y="1726"/>
                    <a:pt x="1427" y="2070"/>
                    <a:pt x="1541" y="2382"/>
                  </a:cubicBezTo>
                  <a:cubicBezTo>
                    <a:pt x="1630" y="2634"/>
                    <a:pt x="1912" y="2663"/>
                    <a:pt x="2037" y="2663"/>
                  </a:cubicBezTo>
                  <a:cubicBezTo>
                    <a:pt x="2075" y="2663"/>
                    <a:pt x="2099" y="2660"/>
                    <a:pt x="2099" y="2660"/>
                  </a:cubicBezTo>
                  <a:lnTo>
                    <a:pt x="2099" y="2660"/>
                  </a:lnTo>
                  <a:cubicBezTo>
                    <a:pt x="2066" y="2742"/>
                    <a:pt x="2000" y="2808"/>
                    <a:pt x="1918" y="2857"/>
                  </a:cubicBezTo>
                  <a:cubicBezTo>
                    <a:pt x="1804" y="2923"/>
                    <a:pt x="1673" y="2956"/>
                    <a:pt x="1541" y="2956"/>
                  </a:cubicBezTo>
                  <a:cubicBezTo>
                    <a:pt x="1410" y="2956"/>
                    <a:pt x="1279" y="2923"/>
                    <a:pt x="1164" y="2857"/>
                  </a:cubicBezTo>
                  <a:cubicBezTo>
                    <a:pt x="1082" y="2824"/>
                    <a:pt x="1000" y="2759"/>
                    <a:pt x="935" y="2710"/>
                  </a:cubicBezTo>
                  <a:cubicBezTo>
                    <a:pt x="509" y="2316"/>
                    <a:pt x="410" y="1087"/>
                    <a:pt x="1132" y="513"/>
                  </a:cubicBezTo>
                  <a:cubicBezTo>
                    <a:pt x="1456" y="263"/>
                    <a:pt x="1847" y="131"/>
                    <a:pt x="2244" y="131"/>
                  </a:cubicBezTo>
                  <a:cubicBezTo>
                    <a:pt x="2288" y="131"/>
                    <a:pt x="2333" y="133"/>
                    <a:pt x="2377" y="136"/>
                  </a:cubicBezTo>
                  <a:cubicBezTo>
                    <a:pt x="2508" y="136"/>
                    <a:pt x="2640" y="169"/>
                    <a:pt x="2771" y="202"/>
                  </a:cubicBezTo>
                  <a:cubicBezTo>
                    <a:pt x="3853" y="448"/>
                    <a:pt x="4574" y="1628"/>
                    <a:pt x="4820" y="2841"/>
                  </a:cubicBezTo>
                  <a:cubicBezTo>
                    <a:pt x="4820" y="2841"/>
                    <a:pt x="4820" y="2857"/>
                    <a:pt x="4820" y="2857"/>
                  </a:cubicBezTo>
                  <a:cubicBezTo>
                    <a:pt x="5049" y="4103"/>
                    <a:pt x="4820" y="5349"/>
                    <a:pt x="4885" y="6463"/>
                  </a:cubicBezTo>
                  <a:cubicBezTo>
                    <a:pt x="4836" y="7496"/>
                    <a:pt x="5229" y="8479"/>
                    <a:pt x="5983" y="9184"/>
                  </a:cubicBezTo>
                  <a:cubicBezTo>
                    <a:pt x="6672" y="9791"/>
                    <a:pt x="7557" y="10135"/>
                    <a:pt x="8475" y="10168"/>
                  </a:cubicBezTo>
                  <a:cubicBezTo>
                    <a:pt x="7557" y="10102"/>
                    <a:pt x="6705" y="9741"/>
                    <a:pt x="6033" y="9119"/>
                  </a:cubicBezTo>
                  <a:cubicBezTo>
                    <a:pt x="5328" y="8430"/>
                    <a:pt x="4967" y="7463"/>
                    <a:pt x="5016" y="6480"/>
                  </a:cubicBezTo>
                  <a:cubicBezTo>
                    <a:pt x="4967" y="5381"/>
                    <a:pt x="5213" y="4152"/>
                    <a:pt x="4984" y="2857"/>
                  </a:cubicBezTo>
                  <a:lnTo>
                    <a:pt x="4984" y="2841"/>
                  </a:lnTo>
                  <a:cubicBezTo>
                    <a:pt x="4754" y="1579"/>
                    <a:pt x="3984" y="333"/>
                    <a:pt x="2804" y="71"/>
                  </a:cubicBezTo>
                  <a:cubicBezTo>
                    <a:pt x="2600" y="23"/>
                    <a:pt x="2395" y="0"/>
                    <a:pt x="21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20"/>
            <p:cNvSpPr/>
            <p:nvPr/>
          </p:nvSpPr>
          <p:spPr>
            <a:xfrm>
              <a:off x="164236" y="-126610"/>
              <a:ext cx="75980" cy="68800"/>
            </a:xfrm>
            <a:custGeom>
              <a:rect b="b" l="l" r="r" t="t"/>
              <a:pathLst>
                <a:path extrusionOk="0" h="2108" w="2328">
                  <a:moveTo>
                    <a:pt x="1799" y="1"/>
                  </a:moveTo>
                  <a:cubicBezTo>
                    <a:pt x="1325" y="1"/>
                    <a:pt x="1019" y="401"/>
                    <a:pt x="934" y="1096"/>
                  </a:cubicBezTo>
                  <a:cubicBezTo>
                    <a:pt x="918" y="1211"/>
                    <a:pt x="885" y="1325"/>
                    <a:pt x="820" y="1440"/>
                  </a:cubicBezTo>
                  <a:cubicBezTo>
                    <a:pt x="619" y="1766"/>
                    <a:pt x="246" y="1804"/>
                    <a:pt x="81" y="1804"/>
                  </a:cubicBezTo>
                  <a:cubicBezTo>
                    <a:pt x="31" y="1804"/>
                    <a:pt x="0" y="1801"/>
                    <a:pt x="0" y="1801"/>
                  </a:cubicBezTo>
                  <a:lnTo>
                    <a:pt x="0" y="1801"/>
                  </a:lnTo>
                  <a:cubicBezTo>
                    <a:pt x="131" y="1856"/>
                    <a:pt x="709" y="2108"/>
                    <a:pt x="1245" y="2108"/>
                  </a:cubicBezTo>
                  <a:cubicBezTo>
                    <a:pt x="1510" y="2108"/>
                    <a:pt x="1766" y="2046"/>
                    <a:pt x="1951" y="1866"/>
                  </a:cubicBezTo>
                  <a:cubicBezTo>
                    <a:pt x="2065" y="1752"/>
                    <a:pt x="2164" y="1604"/>
                    <a:pt x="2213" y="1440"/>
                  </a:cubicBezTo>
                  <a:cubicBezTo>
                    <a:pt x="2328" y="998"/>
                    <a:pt x="2082" y="555"/>
                    <a:pt x="1967" y="391"/>
                  </a:cubicBezTo>
                  <a:cubicBezTo>
                    <a:pt x="1869" y="276"/>
                    <a:pt x="1901" y="96"/>
                    <a:pt x="2033" y="31"/>
                  </a:cubicBezTo>
                  <a:cubicBezTo>
                    <a:pt x="1951" y="11"/>
                    <a:pt x="1873" y="1"/>
                    <a:pt x="17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20"/>
            <p:cNvSpPr/>
            <p:nvPr/>
          </p:nvSpPr>
          <p:spPr>
            <a:xfrm>
              <a:off x="32087" y="-172270"/>
              <a:ext cx="97390" cy="63708"/>
            </a:xfrm>
            <a:custGeom>
              <a:rect b="b" l="l" r="r" t="t"/>
              <a:pathLst>
                <a:path extrusionOk="0" h="1952" w="2984">
                  <a:moveTo>
                    <a:pt x="2064" y="0"/>
                  </a:moveTo>
                  <a:cubicBezTo>
                    <a:pt x="349" y="0"/>
                    <a:pt x="312" y="1096"/>
                    <a:pt x="312" y="1380"/>
                  </a:cubicBezTo>
                  <a:cubicBezTo>
                    <a:pt x="312" y="1561"/>
                    <a:pt x="181" y="1741"/>
                    <a:pt x="0" y="1790"/>
                  </a:cubicBezTo>
                  <a:cubicBezTo>
                    <a:pt x="272" y="1903"/>
                    <a:pt x="509" y="1951"/>
                    <a:pt x="717" y="1951"/>
                  </a:cubicBezTo>
                  <a:cubicBezTo>
                    <a:pt x="1476" y="1951"/>
                    <a:pt x="1843" y="1308"/>
                    <a:pt x="2049" y="807"/>
                  </a:cubicBezTo>
                  <a:cubicBezTo>
                    <a:pt x="2213" y="413"/>
                    <a:pt x="2557" y="151"/>
                    <a:pt x="2984" y="85"/>
                  </a:cubicBezTo>
                  <a:cubicBezTo>
                    <a:pt x="2633" y="26"/>
                    <a:pt x="2329" y="0"/>
                    <a:pt x="20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20"/>
            <p:cNvSpPr/>
            <p:nvPr/>
          </p:nvSpPr>
          <p:spPr>
            <a:xfrm>
              <a:off x="-5381" y="-172922"/>
              <a:ext cx="47651" cy="37011"/>
            </a:xfrm>
            <a:custGeom>
              <a:rect b="b" l="l" r="r" t="t"/>
              <a:pathLst>
                <a:path extrusionOk="0" h="1134" w="1460">
                  <a:moveTo>
                    <a:pt x="501" y="0"/>
                  </a:moveTo>
                  <a:cubicBezTo>
                    <a:pt x="449" y="0"/>
                    <a:pt x="396" y="13"/>
                    <a:pt x="345" y="40"/>
                  </a:cubicBezTo>
                  <a:cubicBezTo>
                    <a:pt x="116" y="138"/>
                    <a:pt x="1" y="417"/>
                    <a:pt x="99" y="663"/>
                  </a:cubicBezTo>
                  <a:cubicBezTo>
                    <a:pt x="198" y="876"/>
                    <a:pt x="362" y="1023"/>
                    <a:pt x="575" y="1089"/>
                  </a:cubicBezTo>
                  <a:cubicBezTo>
                    <a:pt x="659" y="1119"/>
                    <a:pt x="743" y="1134"/>
                    <a:pt x="826" y="1134"/>
                  </a:cubicBezTo>
                  <a:cubicBezTo>
                    <a:pt x="968" y="1134"/>
                    <a:pt x="1106" y="1090"/>
                    <a:pt x="1230" y="1007"/>
                  </a:cubicBezTo>
                  <a:cubicBezTo>
                    <a:pt x="1378" y="876"/>
                    <a:pt x="1460" y="696"/>
                    <a:pt x="1460" y="515"/>
                  </a:cubicBezTo>
                  <a:lnTo>
                    <a:pt x="1460" y="515"/>
                  </a:lnTo>
                  <a:cubicBezTo>
                    <a:pt x="1460" y="515"/>
                    <a:pt x="1152" y="896"/>
                    <a:pt x="786" y="896"/>
                  </a:cubicBezTo>
                  <a:cubicBezTo>
                    <a:pt x="765" y="896"/>
                    <a:pt x="744" y="895"/>
                    <a:pt x="722" y="892"/>
                  </a:cubicBezTo>
                  <a:cubicBezTo>
                    <a:pt x="148" y="843"/>
                    <a:pt x="67" y="269"/>
                    <a:pt x="345" y="105"/>
                  </a:cubicBezTo>
                  <a:cubicBezTo>
                    <a:pt x="390" y="79"/>
                    <a:pt x="437" y="67"/>
                    <a:pt x="482" y="67"/>
                  </a:cubicBezTo>
                  <a:cubicBezTo>
                    <a:pt x="603" y="67"/>
                    <a:pt x="710" y="154"/>
                    <a:pt x="722" y="286"/>
                  </a:cubicBezTo>
                  <a:cubicBezTo>
                    <a:pt x="744" y="397"/>
                    <a:pt x="653" y="463"/>
                    <a:pt x="603" y="463"/>
                  </a:cubicBezTo>
                  <a:cubicBezTo>
                    <a:pt x="579" y="463"/>
                    <a:pt x="564" y="448"/>
                    <a:pt x="575" y="417"/>
                  </a:cubicBezTo>
                  <a:cubicBezTo>
                    <a:pt x="587" y="330"/>
                    <a:pt x="553" y="262"/>
                    <a:pt x="479" y="262"/>
                  </a:cubicBezTo>
                  <a:cubicBezTo>
                    <a:pt x="455" y="262"/>
                    <a:pt x="427" y="270"/>
                    <a:pt x="394" y="286"/>
                  </a:cubicBezTo>
                  <a:cubicBezTo>
                    <a:pt x="280" y="351"/>
                    <a:pt x="394" y="532"/>
                    <a:pt x="394" y="532"/>
                  </a:cubicBezTo>
                  <a:cubicBezTo>
                    <a:pt x="447" y="575"/>
                    <a:pt x="507" y="594"/>
                    <a:pt x="565" y="594"/>
                  </a:cubicBezTo>
                  <a:cubicBezTo>
                    <a:pt x="706" y="594"/>
                    <a:pt x="837" y="481"/>
                    <a:pt x="837" y="319"/>
                  </a:cubicBezTo>
                  <a:cubicBezTo>
                    <a:pt x="824" y="131"/>
                    <a:pt x="668" y="0"/>
                    <a:pt x="50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20"/>
            <p:cNvSpPr/>
            <p:nvPr/>
          </p:nvSpPr>
          <p:spPr>
            <a:xfrm>
              <a:off x="763395" y="-126153"/>
              <a:ext cx="39622" cy="110772"/>
            </a:xfrm>
            <a:custGeom>
              <a:rect b="b" l="l" r="r" t="t"/>
              <a:pathLst>
                <a:path extrusionOk="0" h="3394" w="1214">
                  <a:moveTo>
                    <a:pt x="607" y="0"/>
                  </a:moveTo>
                  <a:lnTo>
                    <a:pt x="574" y="344"/>
                  </a:lnTo>
                  <a:cubicBezTo>
                    <a:pt x="541" y="607"/>
                    <a:pt x="443" y="869"/>
                    <a:pt x="295" y="1098"/>
                  </a:cubicBezTo>
                  <a:cubicBezTo>
                    <a:pt x="230" y="1197"/>
                    <a:pt x="164" y="1311"/>
                    <a:pt x="115" y="1426"/>
                  </a:cubicBezTo>
                  <a:cubicBezTo>
                    <a:pt x="0" y="1672"/>
                    <a:pt x="49" y="1967"/>
                    <a:pt x="230" y="2164"/>
                  </a:cubicBezTo>
                  <a:cubicBezTo>
                    <a:pt x="426" y="2426"/>
                    <a:pt x="541" y="2737"/>
                    <a:pt x="574" y="3065"/>
                  </a:cubicBezTo>
                  <a:cubicBezTo>
                    <a:pt x="590" y="3147"/>
                    <a:pt x="607" y="3393"/>
                    <a:pt x="607" y="3393"/>
                  </a:cubicBezTo>
                  <a:cubicBezTo>
                    <a:pt x="623" y="3393"/>
                    <a:pt x="623" y="3131"/>
                    <a:pt x="640" y="3065"/>
                  </a:cubicBezTo>
                  <a:cubicBezTo>
                    <a:pt x="689" y="2737"/>
                    <a:pt x="803" y="2426"/>
                    <a:pt x="984" y="2164"/>
                  </a:cubicBezTo>
                  <a:cubicBezTo>
                    <a:pt x="1180" y="1967"/>
                    <a:pt x="1213" y="1672"/>
                    <a:pt x="1115" y="1426"/>
                  </a:cubicBezTo>
                  <a:cubicBezTo>
                    <a:pt x="1066" y="1311"/>
                    <a:pt x="1000" y="1197"/>
                    <a:pt x="935" y="1098"/>
                  </a:cubicBezTo>
                  <a:cubicBezTo>
                    <a:pt x="771" y="869"/>
                    <a:pt x="689" y="607"/>
                    <a:pt x="656" y="344"/>
                  </a:cubicBezTo>
                  <a:lnTo>
                    <a:pt x="607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20"/>
            <p:cNvSpPr/>
            <p:nvPr/>
          </p:nvSpPr>
          <p:spPr>
            <a:xfrm>
              <a:off x="602852" y="-220410"/>
              <a:ext cx="99055" cy="106594"/>
            </a:xfrm>
            <a:custGeom>
              <a:rect b="b" l="l" r="r" t="t"/>
              <a:pathLst>
                <a:path extrusionOk="0" h="3266" w="3035">
                  <a:moveTo>
                    <a:pt x="718" y="1"/>
                  </a:moveTo>
                  <a:cubicBezTo>
                    <a:pt x="59" y="1"/>
                    <a:pt x="0" y="778"/>
                    <a:pt x="1084" y="954"/>
                  </a:cubicBezTo>
                  <a:cubicBezTo>
                    <a:pt x="2346" y="1167"/>
                    <a:pt x="3034" y="3265"/>
                    <a:pt x="3034" y="3265"/>
                  </a:cubicBezTo>
                  <a:cubicBezTo>
                    <a:pt x="3034" y="3265"/>
                    <a:pt x="2723" y="1003"/>
                    <a:pt x="1461" y="249"/>
                  </a:cubicBezTo>
                  <a:cubicBezTo>
                    <a:pt x="1169" y="71"/>
                    <a:pt x="916" y="1"/>
                    <a:pt x="71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20"/>
            <p:cNvSpPr/>
            <p:nvPr/>
          </p:nvSpPr>
          <p:spPr>
            <a:xfrm>
              <a:off x="403893" y="-228863"/>
              <a:ext cx="169617" cy="147456"/>
            </a:xfrm>
            <a:custGeom>
              <a:rect b="b" l="l" r="r" t="t"/>
              <a:pathLst>
                <a:path extrusionOk="0" h="4518" w="5197">
                  <a:moveTo>
                    <a:pt x="2164" y="0"/>
                  </a:moveTo>
                  <a:lnTo>
                    <a:pt x="2164" y="0"/>
                  </a:lnTo>
                  <a:cubicBezTo>
                    <a:pt x="2016" y="197"/>
                    <a:pt x="1885" y="426"/>
                    <a:pt x="1803" y="672"/>
                  </a:cubicBezTo>
                  <a:cubicBezTo>
                    <a:pt x="1672" y="1082"/>
                    <a:pt x="1131" y="1311"/>
                    <a:pt x="558" y="1705"/>
                  </a:cubicBezTo>
                  <a:cubicBezTo>
                    <a:pt x="0" y="2082"/>
                    <a:pt x="82" y="2705"/>
                    <a:pt x="197" y="3032"/>
                  </a:cubicBezTo>
                  <a:cubicBezTo>
                    <a:pt x="263" y="3262"/>
                    <a:pt x="246" y="3524"/>
                    <a:pt x="131" y="3737"/>
                  </a:cubicBezTo>
                  <a:cubicBezTo>
                    <a:pt x="394" y="3491"/>
                    <a:pt x="705" y="3327"/>
                    <a:pt x="1049" y="3245"/>
                  </a:cubicBezTo>
                  <a:cubicBezTo>
                    <a:pt x="1672" y="3049"/>
                    <a:pt x="1639" y="2754"/>
                    <a:pt x="1639" y="2295"/>
                  </a:cubicBezTo>
                  <a:cubicBezTo>
                    <a:pt x="1625" y="1877"/>
                    <a:pt x="1801" y="1852"/>
                    <a:pt x="1843" y="1852"/>
                  </a:cubicBezTo>
                  <a:cubicBezTo>
                    <a:pt x="1849" y="1852"/>
                    <a:pt x="1853" y="1852"/>
                    <a:pt x="1853" y="1852"/>
                  </a:cubicBezTo>
                  <a:cubicBezTo>
                    <a:pt x="1857" y="1852"/>
                    <a:pt x="1861" y="1852"/>
                    <a:pt x="1865" y="1852"/>
                  </a:cubicBezTo>
                  <a:cubicBezTo>
                    <a:pt x="2146" y="1852"/>
                    <a:pt x="2082" y="2381"/>
                    <a:pt x="2066" y="2672"/>
                  </a:cubicBezTo>
                  <a:cubicBezTo>
                    <a:pt x="2033" y="2983"/>
                    <a:pt x="1935" y="3590"/>
                    <a:pt x="2475" y="4163"/>
                  </a:cubicBezTo>
                  <a:cubicBezTo>
                    <a:pt x="2717" y="4427"/>
                    <a:pt x="3038" y="4517"/>
                    <a:pt x="3356" y="4517"/>
                  </a:cubicBezTo>
                  <a:cubicBezTo>
                    <a:pt x="3750" y="4517"/>
                    <a:pt x="4141" y="4380"/>
                    <a:pt x="4377" y="4262"/>
                  </a:cubicBezTo>
                  <a:cubicBezTo>
                    <a:pt x="4488" y="4216"/>
                    <a:pt x="4601" y="4194"/>
                    <a:pt x="4713" y="4194"/>
                  </a:cubicBezTo>
                  <a:cubicBezTo>
                    <a:pt x="4882" y="4194"/>
                    <a:pt x="5048" y="4245"/>
                    <a:pt x="5196" y="4344"/>
                  </a:cubicBezTo>
                  <a:cubicBezTo>
                    <a:pt x="5065" y="3475"/>
                    <a:pt x="4623" y="3196"/>
                    <a:pt x="4000" y="3131"/>
                  </a:cubicBezTo>
                  <a:cubicBezTo>
                    <a:pt x="3361" y="3065"/>
                    <a:pt x="2508" y="2852"/>
                    <a:pt x="2180" y="1770"/>
                  </a:cubicBezTo>
                  <a:cubicBezTo>
                    <a:pt x="1836" y="705"/>
                    <a:pt x="2164" y="0"/>
                    <a:pt x="216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20"/>
            <p:cNvSpPr/>
            <p:nvPr/>
          </p:nvSpPr>
          <p:spPr>
            <a:xfrm>
              <a:off x="430624" y="-129384"/>
              <a:ext cx="41254" cy="64785"/>
            </a:xfrm>
            <a:custGeom>
              <a:rect b="b" l="l" r="r" t="t"/>
              <a:pathLst>
                <a:path extrusionOk="0" h="1985" w="1264">
                  <a:moveTo>
                    <a:pt x="952" y="1"/>
                  </a:moveTo>
                  <a:cubicBezTo>
                    <a:pt x="952" y="1"/>
                    <a:pt x="935" y="83"/>
                    <a:pt x="509" y="345"/>
                  </a:cubicBezTo>
                  <a:cubicBezTo>
                    <a:pt x="165" y="525"/>
                    <a:pt x="1" y="919"/>
                    <a:pt x="116" y="1296"/>
                  </a:cubicBezTo>
                  <a:cubicBezTo>
                    <a:pt x="132" y="1361"/>
                    <a:pt x="148" y="1443"/>
                    <a:pt x="165" y="1525"/>
                  </a:cubicBezTo>
                  <a:cubicBezTo>
                    <a:pt x="214" y="1755"/>
                    <a:pt x="247" y="1984"/>
                    <a:pt x="247" y="1984"/>
                  </a:cubicBezTo>
                  <a:cubicBezTo>
                    <a:pt x="247" y="1984"/>
                    <a:pt x="247" y="1853"/>
                    <a:pt x="771" y="1558"/>
                  </a:cubicBezTo>
                  <a:cubicBezTo>
                    <a:pt x="788" y="1558"/>
                    <a:pt x="804" y="1525"/>
                    <a:pt x="820" y="1525"/>
                  </a:cubicBezTo>
                  <a:cubicBezTo>
                    <a:pt x="1263" y="1230"/>
                    <a:pt x="1083" y="820"/>
                    <a:pt x="1001" y="558"/>
                  </a:cubicBezTo>
                  <a:cubicBezTo>
                    <a:pt x="952" y="378"/>
                    <a:pt x="935" y="181"/>
                    <a:pt x="95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20"/>
            <p:cNvSpPr/>
            <p:nvPr/>
          </p:nvSpPr>
          <p:spPr>
            <a:xfrm>
              <a:off x="835622" y="583811"/>
              <a:ext cx="47618" cy="36880"/>
            </a:xfrm>
            <a:custGeom>
              <a:rect b="b" l="l" r="r" t="t"/>
              <a:pathLst>
                <a:path extrusionOk="0" h="1130" w="1459">
                  <a:moveTo>
                    <a:pt x="483" y="0"/>
                  </a:moveTo>
                  <a:cubicBezTo>
                    <a:pt x="437" y="0"/>
                    <a:pt x="390" y="10"/>
                    <a:pt x="344" y="31"/>
                  </a:cubicBezTo>
                  <a:cubicBezTo>
                    <a:pt x="98" y="146"/>
                    <a:pt x="0" y="424"/>
                    <a:pt x="98" y="654"/>
                  </a:cubicBezTo>
                  <a:cubicBezTo>
                    <a:pt x="180" y="867"/>
                    <a:pt x="361" y="1015"/>
                    <a:pt x="574" y="1080"/>
                  </a:cubicBezTo>
                  <a:cubicBezTo>
                    <a:pt x="657" y="1112"/>
                    <a:pt x="746" y="1129"/>
                    <a:pt x="834" y="1129"/>
                  </a:cubicBezTo>
                  <a:cubicBezTo>
                    <a:pt x="972" y="1129"/>
                    <a:pt x="1110" y="1088"/>
                    <a:pt x="1229" y="998"/>
                  </a:cubicBezTo>
                  <a:cubicBezTo>
                    <a:pt x="1377" y="883"/>
                    <a:pt x="1459" y="703"/>
                    <a:pt x="1443" y="506"/>
                  </a:cubicBezTo>
                  <a:lnTo>
                    <a:pt x="1443" y="506"/>
                  </a:lnTo>
                  <a:cubicBezTo>
                    <a:pt x="1443" y="506"/>
                    <a:pt x="1123" y="902"/>
                    <a:pt x="763" y="902"/>
                  </a:cubicBezTo>
                  <a:cubicBezTo>
                    <a:pt x="749" y="902"/>
                    <a:pt x="735" y="901"/>
                    <a:pt x="721" y="900"/>
                  </a:cubicBezTo>
                  <a:cubicBezTo>
                    <a:pt x="148" y="851"/>
                    <a:pt x="66" y="261"/>
                    <a:pt x="344" y="113"/>
                  </a:cubicBezTo>
                  <a:cubicBezTo>
                    <a:pt x="387" y="84"/>
                    <a:pt x="436" y="71"/>
                    <a:pt x="484" y="71"/>
                  </a:cubicBezTo>
                  <a:cubicBezTo>
                    <a:pt x="600" y="71"/>
                    <a:pt x="710" y="149"/>
                    <a:pt x="721" y="277"/>
                  </a:cubicBezTo>
                  <a:cubicBezTo>
                    <a:pt x="732" y="388"/>
                    <a:pt x="645" y="454"/>
                    <a:pt x="593" y="454"/>
                  </a:cubicBezTo>
                  <a:cubicBezTo>
                    <a:pt x="569" y="454"/>
                    <a:pt x="552" y="440"/>
                    <a:pt x="557" y="408"/>
                  </a:cubicBezTo>
                  <a:cubicBezTo>
                    <a:pt x="582" y="334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3"/>
                  </a:cubicBezTo>
                  <a:cubicBezTo>
                    <a:pt x="262" y="359"/>
                    <a:pt x="394" y="523"/>
                    <a:pt x="394" y="523"/>
                  </a:cubicBezTo>
                  <a:cubicBezTo>
                    <a:pt x="442" y="566"/>
                    <a:pt x="499" y="586"/>
                    <a:pt x="555" y="586"/>
                  </a:cubicBezTo>
                  <a:cubicBezTo>
                    <a:pt x="690" y="586"/>
                    <a:pt x="820" y="476"/>
                    <a:pt x="820" y="326"/>
                  </a:cubicBezTo>
                  <a:cubicBezTo>
                    <a:pt x="807" y="133"/>
                    <a:pt x="652" y="0"/>
                    <a:pt x="483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20"/>
            <p:cNvSpPr/>
            <p:nvPr/>
          </p:nvSpPr>
          <p:spPr>
            <a:xfrm>
              <a:off x="-57797" y="1022132"/>
              <a:ext cx="295892" cy="206171"/>
            </a:xfrm>
            <a:custGeom>
              <a:rect b="b" l="l" r="r" t="t"/>
              <a:pathLst>
                <a:path extrusionOk="0" h="6317" w="9066">
                  <a:moveTo>
                    <a:pt x="7060" y="1"/>
                  </a:moveTo>
                  <a:cubicBezTo>
                    <a:pt x="6605" y="1"/>
                    <a:pt x="6174" y="163"/>
                    <a:pt x="5901" y="501"/>
                  </a:cubicBezTo>
                  <a:cubicBezTo>
                    <a:pt x="5508" y="911"/>
                    <a:pt x="5475" y="1534"/>
                    <a:pt x="5803" y="2009"/>
                  </a:cubicBezTo>
                  <a:cubicBezTo>
                    <a:pt x="5885" y="2140"/>
                    <a:pt x="6016" y="2255"/>
                    <a:pt x="6164" y="2320"/>
                  </a:cubicBezTo>
                  <a:lnTo>
                    <a:pt x="6197" y="2320"/>
                  </a:lnTo>
                  <a:lnTo>
                    <a:pt x="6278" y="2353"/>
                  </a:lnTo>
                  <a:lnTo>
                    <a:pt x="6377" y="2369"/>
                  </a:lnTo>
                  <a:cubicBezTo>
                    <a:pt x="6449" y="2391"/>
                    <a:pt x="6523" y="2401"/>
                    <a:pt x="6596" y="2401"/>
                  </a:cubicBezTo>
                  <a:cubicBezTo>
                    <a:pt x="6803" y="2401"/>
                    <a:pt x="7006" y="2318"/>
                    <a:pt x="7164" y="2173"/>
                  </a:cubicBezTo>
                  <a:cubicBezTo>
                    <a:pt x="7554" y="1752"/>
                    <a:pt x="7284" y="1208"/>
                    <a:pt x="6946" y="1208"/>
                  </a:cubicBezTo>
                  <a:cubicBezTo>
                    <a:pt x="6915" y="1208"/>
                    <a:pt x="6884" y="1212"/>
                    <a:pt x="6852" y="1222"/>
                  </a:cubicBezTo>
                  <a:cubicBezTo>
                    <a:pt x="6541" y="1320"/>
                    <a:pt x="6459" y="1714"/>
                    <a:pt x="6705" y="1845"/>
                  </a:cubicBezTo>
                  <a:cubicBezTo>
                    <a:pt x="6759" y="1875"/>
                    <a:pt x="6817" y="1890"/>
                    <a:pt x="6875" y="1890"/>
                  </a:cubicBezTo>
                  <a:cubicBezTo>
                    <a:pt x="6976" y="1890"/>
                    <a:pt x="7075" y="1846"/>
                    <a:pt x="7147" y="1763"/>
                  </a:cubicBezTo>
                  <a:lnTo>
                    <a:pt x="7147" y="1763"/>
                  </a:lnTo>
                  <a:cubicBezTo>
                    <a:pt x="7180" y="1911"/>
                    <a:pt x="7131" y="2074"/>
                    <a:pt x="7000" y="2156"/>
                  </a:cubicBezTo>
                  <a:cubicBezTo>
                    <a:pt x="6860" y="2261"/>
                    <a:pt x="6688" y="2316"/>
                    <a:pt x="6512" y="2316"/>
                  </a:cubicBezTo>
                  <a:cubicBezTo>
                    <a:pt x="6440" y="2316"/>
                    <a:pt x="6367" y="2307"/>
                    <a:pt x="6295" y="2288"/>
                  </a:cubicBezTo>
                  <a:cubicBezTo>
                    <a:pt x="6213" y="2271"/>
                    <a:pt x="6115" y="2222"/>
                    <a:pt x="6049" y="2173"/>
                  </a:cubicBezTo>
                  <a:cubicBezTo>
                    <a:pt x="5541" y="1763"/>
                    <a:pt x="5492" y="1009"/>
                    <a:pt x="5951" y="550"/>
                  </a:cubicBezTo>
                  <a:cubicBezTo>
                    <a:pt x="6204" y="249"/>
                    <a:pt x="6595" y="106"/>
                    <a:pt x="7010" y="106"/>
                  </a:cubicBezTo>
                  <a:cubicBezTo>
                    <a:pt x="7884" y="106"/>
                    <a:pt x="8862" y="739"/>
                    <a:pt x="8885" y="1861"/>
                  </a:cubicBezTo>
                  <a:cubicBezTo>
                    <a:pt x="8901" y="2665"/>
                    <a:pt x="8459" y="3419"/>
                    <a:pt x="7754" y="3796"/>
                  </a:cubicBezTo>
                  <a:lnTo>
                    <a:pt x="7688" y="3812"/>
                  </a:lnTo>
                  <a:cubicBezTo>
                    <a:pt x="7606" y="3845"/>
                    <a:pt x="7508" y="3877"/>
                    <a:pt x="7426" y="3894"/>
                  </a:cubicBezTo>
                  <a:cubicBezTo>
                    <a:pt x="7194" y="3949"/>
                    <a:pt x="6963" y="3973"/>
                    <a:pt x="6733" y="3973"/>
                  </a:cubicBezTo>
                  <a:cubicBezTo>
                    <a:pt x="5150" y="3973"/>
                    <a:pt x="3620" y="2834"/>
                    <a:pt x="2282" y="2834"/>
                  </a:cubicBezTo>
                  <a:cubicBezTo>
                    <a:pt x="2137" y="2834"/>
                    <a:pt x="1994" y="2848"/>
                    <a:pt x="1853" y="2878"/>
                  </a:cubicBezTo>
                  <a:cubicBezTo>
                    <a:pt x="591" y="3156"/>
                    <a:pt x="230" y="4041"/>
                    <a:pt x="132" y="4582"/>
                  </a:cubicBezTo>
                  <a:cubicBezTo>
                    <a:pt x="1" y="5140"/>
                    <a:pt x="99" y="5730"/>
                    <a:pt x="542" y="6074"/>
                  </a:cubicBezTo>
                  <a:cubicBezTo>
                    <a:pt x="764" y="6241"/>
                    <a:pt x="1031" y="6317"/>
                    <a:pt x="1292" y="6317"/>
                  </a:cubicBezTo>
                  <a:cubicBezTo>
                    <a:pt x="1723" y="6317"/>
                    <a:pt x="2138" y="6110"/>
                    <a:pt x="2312" y="5762"/>
                  </a:cubicBezTo>
                  <a:cubicBezTo>
                    <a:pt x="2640" y="5222"/>
                    <a:pt x="2345" y="4517"/>
                    <a:pt x="1853" y="4402"/>
                  </a:cubicBezTo>
                  <a:cubicBezTo>
                    <a:pt x="1753" y="4358"/>
                    <a:pt x="1650" y="4337"/>
                    <a:pt x="1549" y="4337"/>
                  </a:cubicBezTo>
                  <a:cubicBezTo>
                    <a:pt x="1238" y="4337"/>
                    <a:pt x="948" y="4535"/>
                    <a:pt x="837" y="4845"/>
                  </a:cubicBezTo>
                  <a:cubicBezTo>
                    <a:pt x="787" y="4959"/>
                    <a:pt x="787" y="5090"/>
                    <a:pt x="804" y="5222"/>
                  </a:cubicBezTo>
                  <a:lnTo>
                    <a:pt x="804" y="5238"/>
                  </a:lnTo>
                  <a:cubicBezTo>
                    <a:pt x="820" y="5254"/>
                    <a:pt x="820" y="5254"/>
                    <a:pt x="820" y="5271"/>
                  </a:cubicBezTo>
                  <a:cubicBezTo>
                    <a:pt x="820" y="5287"/>
                    <a:pt x="820" y="5287"/>
                    <a:pt x="820" y="5304"/>
                  </a:cubicBezTo>
                  <a:cubicBezTo>
                    <a:pt x="894" y="5525"/>
                    <a:pt x="1106" y="5663"/>
                    <a:pt x="1325" y="5663"/>
                  </a:cubicBezTo>
                  <a:cubicBezTo>
                    <a:pt x="1398" y="5663"/>
                    <a:pt x="1472" y="5648"/>
                    <a:pt x="1541" y="5615"/>
                  </a:cubicBezTo>
                  <a:cubicBezTo>
                    <a:pt x="1888" y="5473"/>
                    <a:pt x="1781" y="4924"/>
                    <a:pt x="1438" y="4924"/>
                  </a:cubicBezTo>
                  <a:cubicBezTo>
                    <a:pt x="1423" y="4924"/>
                    <a:pt x="1409" y="4925"/>
                    <a:pt x="1394" y="4927"/>
                  </a:cubicBezTo>
                  <a:cubicBezTo>
                    <a:pt x="1033" y="4959"/>
                    <a:pt x="1099" y="5320"/>
                    <a:pt x="1050" y="5385"/>
                  </a:cubicBezTo>
                  <a:cubicBezTo>
                    <a:pt x="1037" y="5398"/>
                    <a:pt x="1023" y="5404"/>
                    <a:pt x="1010" y="5404"/>
                  </a:cubicBezTo>
                  <a:cubicBezTo>
                    <a:pt x="955" y="5404"/>
                    <a:pt x="899" y="5314"/>
                    <a:pt x="886" y="5287"/>
                  </a:cubicBezTo>
                  <a:cubicBezTo>
                    <a:pt x="820" y="5090"/>
                    <a:pt x="837" y="4894"/>
                    <a:pt x="919" y="4713"/>
                  </a:cubicBezTo>
                  <a:cubicBezTo>
                    <a:pt x="1069" y="4504"/>
                    <a:pt x="1303" y="4394"/>
                    <a:pt x="1542" y="4394"/>
                  </a:cubicBezTo>
                  <a:cubicBezTo>
                    <a:pt x="1641" y="4394"/>
                    <a:pt x="1741" y="4413"/>
                    <a:pt x="1836" y="4451"/>
                  </a:cubicBezTo>
                  <a:cubicBezTo>
                    <a:pt x="2295" y="4566"/>
                    <a:pt x="2541" y="5222"/>
                    <a:pt x="2230" y="5713"/>
                  </a:cubicBezTo>
                  <a:cubicBezTo>
                    <a:pt x="2069" y="6025"/>
                    <a:pt x="1687" y="6207"/>
                    <a:pt x="1298" y="6207"/>
                  </a:cubicBezTo>
                  <a:cubicBezTo>
                    <a:pt x="1052" y="6207"/>
                    <a:pt x="804" y="6134"/>
                    <a:pt x="607" y="5976"/>
                  </a:cubicBezTo>
                  <a:cubicBezTo>
                    <a:pt x="99" y="5549"/>
                    <a:pt x="99" y="4631"/>
                    <a:pt x="542" y="4058"/>
                  </a:cubicBezTo>
                  <a:cubicBezTo>
                    <a:pt x="887" y="3576"/>
                    <a:pt x="1466" y="3346"/>
                    <a:pt x="2081" y="3346"/>
                  </a:cubicBezTo>
                  <a:cubicBezTo>
                    <a:pt x="2282" y="3346"/>
                    <a:pt x="2487" y="3370"/>
                    <a:pt x="2689" y="3419"/>
                  </a:cubicBezTo>
                  <a:cubicBezTo>
                    <a:pt x="3492" y="3615"/>
                    <a:pt x="4328" y="3959"/>
                    <a:pt x="5197" y="4189"/>
                  </a:cubicBezTo>
                  <a:cubicBezTo>
                    <a:pt x="5531" y="4256"/>
                    <a:pt x="5871" y="4293"/>
                    <a:pt x="6208" y="4293"/>
                  </a:cubicBezTo>
                  <a:cubicBezTo>
                    <a:pt x="6780" y="4293"/>
                    <a:pt x="7340" y="4185"/>
                    <a:pt x="7836" y="3927"/>
                  </a:cubicBezTo>
                  <a:cubicBezTo>
                    <a:pt x="8606" y="3533"/>
                    <a:pt x="9065" y="2714"/>
                    <a:pt x="9032" y="1845"/>
                  </a:cubicBezTo>
                  <a:cubicBezTo>
                    <a:pt x="8988" y="653"/>
                    <a:pt x="7974" y="1"/>
                    <a:pt x="706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20"/>
            <p:cNvSpPr/>
            <p:nvPr/>
          </p:nvSpPr>
          <p:spPr>
            <a:xfrm>
              <a:off x="-57242" y="1199484"/>
              <a:ext cx="100589" cy="201732"/>
            </a:xfrm>
            <a:custGeom>
              <a:rect b="b" l="l" r="r" t="t"/>
              <a:pathLst>
                <a:path extrusionOk="0" h="6181" w="3082">
                  <a:moveTo>
                    <a:pt x="0" y="1"/>
                  </a:moveTo>
                  <a:lnTo>
                    <a:pt x="0" y="6180"/>
                  </a:lnTo>
                  <a:cubicBezTo>
                    <a:pt x="0" y="6180"/>
                    <a:pt x="443" y="4803"/>
                    <a:pt x="803" y="4262"/>
                  </a:cubicBezTo>
                  <a:cubicBezTo>
                    <a:pt x="1082" y="3853"/>
                    <a:pt x="1049" y="3312"/>
                    <a:pt x="705" y="2951"/>
                  </a:cubicBezTo>
                  <a:cubicBezTo>
                    <a:pt x="475" y="2656"/>
                    <a:pt x="541" y="2345"/>
                    <a:pt x="705" y="2312"/>
                  </a:cubicBezTo>
                  <a:cubicBezTo>
                    <a:pt x="716" y="2310"/>
                    <a:pt x="727" y="2308"/>
                    <a:pt x="738" y="2308"/>
                  </a:cubicBezTo>
                  <a:cubicBezTo>
                    <a:pt x="878" y="2308"/>
                    <a:pt x="935" y="2504"/>
                    <a:pt x="951" y="2656"/>
                  </a:cubicBezTo>
                  <a:cubicBezTo>
                    <a:pt x="967" y="2820"/>
                    <a:pt x="885" y="3377"/>
                    <a:pt x="1721" y="3689"/>
                  </a:cubicBezTo>
                  <a:cubicBezTo>
                    <a:pt x="1855" y="3737"/>
                    <a:pt x="1982" y="3757"/>
                    <a:pt x="2100" y="3757"/>
                  </a:cubicBezTo>
                  <a:cubicBezTo>
                    <a:pt x="2703" y="3757"/>
                    <a:pt x="3082" y="3230"/>
                    <a:pt x="3082" y="3230"/>
                  </a:cubicBezTo>
                  <a:lnTo>
                    <a:pt x="3082" y="3230"/>
                  </a:lnTo>
                  <a:cubicBezTo>
                    <a:pt x="3055" y="3235"/>
                    <a:pt x="3030" y="3238"/>
                    <a:pt x="3005" y="3238"/>
                  </a:cubicBezTo>
                  <a:cubicBezTo>
                    <a:pt x="2736" y="3238"/>
                    <a:pt x="2554" y="2911"/>
                    <a:pt x="2524" y="2295"/>
                  </a:cubicBezTo>
                  <a:cubicBezTo>
                    <a:pt x="2491" y="1640"/>
                    <a:pt x="1901" y="1509"/>
                    <a:pt x="1033" y="1394"/>
                  </a:cubicBezTo>
                  <a:cubicBezTo>
                    <a:pt x="164" y="1263"/>
                    <a:pt x="82" y="361"/>
                    <a:pt x="82" y="361"/>
                  </a:cubicBezTo>
                  <a:cubicBezTo>
                    <a:pt x="66" y="247"/>
                    <a:pt x="33" y="115"/>
                    <a:pt x="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20"/>
            <p:cNvSpPr/>
            <p:nvPr/>
          </p:nvSpPr>
          <p:spPr>
            <a:xfrm>
              <a:off x="-23005" y="1138942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0" y="266"/>
                    <a:pt x="0" y="266"/>
                  </a:cubicBezTo>
                  <a:cubicBezTo>
                    <a:pt x="225" y="193"/>
                    <a:pt x="434" y="147"/>
                    <a:pt x="643" y="147"/>
                  </a:cubicBezTo>
                  <a:cubicBezTo>
                    <a:pt x="952" y="147"/>
                    <a:pt x="1261" y="248"/>
                    <a:pt x="1623" y="512"/>
                  </a:cubicBezTo>
                  <a:cubicBezTo>
                    <a:pt x="2213" y="954"/>
                    <a:pt x="1852" y="1708"/>
                    <a:pt x="1754" y="2200"/>
                  </a:cubicBezTo>
                  <a:cubicBezTo>
                    <a:pt x="1656" y="2708"/>
                    <a:pt x="2377" y="2921"/>
                    <a:pt x="2737" y="3085"/>
                  </a:cubicBezTo>
                  <a:cubicBezTo>
                    <a:pt x="3098" y="3249"/>
                    <a:pt x="2901" y="3708"/>
                    <a:pt x="2901" y="3708"/>
                  </a:cubicBezTo>
                  <a:cubicBezTo>
                    <a:pt x="4245" y="2888"/>
                    <a:pt x="3393" y="1938"/>
                    <a:pt x="3164" y="1675"/>
                  </a:cubicBezTo>
                  <a:cubicBezTo>
                    <a:pt x="2974" y="1446"/>
                    <a:pt x="3086" y="1216"/>
                    <a:pt x="3269" y="1216"/>
                  </a:cubicBezTo>
                  <a:cubicBezTo>
                    <a:pt x="3308" y="1216"/>
                    <a:pt x="3350" y="1226"/>
                    <a:pt x="3393" y="1249"/>
                  </a:cubicBezTo>
                  <a:cubicBezTo>
                    <a:pt x="3655" y="1380"/>
                    <a:pt x="3278" y="1872"/>
                    <a:pt x="3950" y="2315"/>
                  </a:cubicBezTo>
                  <a:cubicBezTo>
                    <a:pt x="4118" y="2421"/>
                    <a:pt x="4276" y="2461"/>
                    <a:pt x="4418" y="2461"/>
                  </a:cubicBezTo>
                  <a:cubicBezTo>
                    <a:pt x="4845" y="2461"/>
                    <a:pt x="5131" y="2102"/>
                    <a:pt x="5131" y="2102"/>
                  </a:cubicBezTo>
                  <a:lnTo>
                    <a:pt x="5131" y="2102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60" y="2102"/>
                    <a:pt x="4964" y="1575"/>
                    <a:pt x="4786" y="1429"/>
                  </a:cubicBezTo>
                  <a:cubicBezTo>
                    <a:pt x="4712" y="1366"/>
                    <a:pt x="4618" y="1330"/>
                    <a:pt x="4520" y="1330"/>
                  </a:cubicBezTo>
                  <a:cubicBezTo>
                    <a:pt x="4467" y="1330"/>
                    <a:pt x="4412" y="1341"/>
                    <a:pt x="4360" y="1364"/>
                  </a:cubicBezTo>
                  <a:cubicBezTo>
                    <a:pt x="4317" y="1371"/>
                    <a:pt x="4274" y="1374"/>
                    <a:pt x="4234" y="1374"/>
                  </a:cubicBezTo>
                  <a:cubicBezTo>
                    <a:pt x="4078" y="1374"/>
                    <a:pt x="3967" y="1324"/>
                    <a:pt x="4032" y="1233"/>
                  </a:cubicBezTo>
                  <a:cubicBezTo>
                    <a:pt x="4068" y="1183"/>
                    <a:pt x="4108" y="1165"/>
                    <a:pt x="4161" y="1165"/>
                  </a:cubicBezTo>
                  <a:cubicBezTo>
                    <a:pt x="4300" y="1165"/>
                    <a:pt x="4532" y="1295"/>
                    <a:pt x="5032" y="1331"/>
                  </a:cubicBezTo>
                  <a:cubicBezTo>
                    <a:pt x="5068" y="1334"/>
                    <a:pt x="5103" y="1335"/>
                    <a:pt x="5138" y="1335"/>
                  </a:cubicBezTo>
                  <a:cubicBezTo>
                    <a:pt x="5903" y="1335"/>
                    <a:pt x="6458" y="676"/>
                    <a:pt x="6458" y="675"/>
                  </a:cubicBezTo>
                  <a:lnTo>
                    <a:pt x="6458" y="675"/>
                  </a:lnTo>
                  <a:cubicBezTo>
                    <a:pt x="5999" y="931"/>
                    <a:pt x="5513" y="1029"/>
                    <a:pt x="5026" y="1029"/>
                  </a:cubicBezTo>
                  <a:cubicBezTo>
                    <a:pt x="3858" y="1029"/>
                    <a:pt x="2680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20"/>
            <p:cNvSpPr/>
            <p:nvPr/>
          </p:nvSpPr>
          <p:spPr>
            <a:xfrm>
              <a:off x="31532" y="1019260"/>
              <a:ext cx="117756" cy="82377"/>
            </a:xfrm>
            <a:custGeom>
              <a:rect b="b" l="l" r="r" t="t"/>
              <a:pathLst>
                <a:path extrusionOk="0" h="2524" w="3608">
                  <a:moveTo>
                    <a:pt x="2507" y="1"/>
                  </a:moveTo>
                  <a:cubicBezTo>
                    <a:pt x="1920" y="1"/>
                    <a:pt x="1244" y="126"/>
                    <a:pt x="870" y="622"/>
                  </a:cubicBezTo>
                  <a:cubicBezTo>
                    <a:pt x="1" y="1769"/>
                    <a:pt x="525" y="2523"/>
                    <a:pt x="525" y="2523"/>
                  </a:cubicBezTo>
                  <a:cubicBezTo>
                    <a:pt x="525" y="2523"/>
                    <a:pt x="362" y="2162"/>
                    <a:pt x="1394" y="2162"/>
                  </a:cubicBezTo>
                  <a:cubicBezTo>
                    <a:pt x="2427" y="2146"/>
                    <a:pt x="2296" y="1490"/>
                    <a:pt x="2263" y="1261"/>
                  </a:cubicBezTo>
                  <a:cubicBezTo>
                    <a:pt x="2181" y="1015"/>
                    <a:pt x="2230" y="736"/>
                    <a:pt x="2410" y="556"/>
                  </a:cubicBezTo>
                  <a:cubicBezTo>
                    <a:pt x="2656" y="195"/>
                    <a:pt x="3607" y="130"/>
                    <a:pt x="3607" y="130"/>
                  </a:cubicBezTo>
                  <a:cubicBezTo>
                    <a:pt x="3607" y="130"/>
                    <a:pt x="3103" y="1"/>
                    <a:pt x="250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20"/>
            <p:cNvSpPr/>
            <p:nvPr/>
          </p:nvSpPr>
          <p:spPr>
            <a:xfrm>
              <a:off x="121416" y="932020"/>
              <a:ext cx="73859" cy="87762"/>
            </a:xfrm>
            <a:custGeom>
              <a:rect b="b" l="l" r="r" t="t"/>
              <a:pathLst>
                <a:path extrusionOk="0" h="2689" w="2263">
                  <a:moveTo>
                    <a:pt x="1148" y="0"/>
                  </a:moveTo>
                  <a:cubicBezTo>
                    <a:pt x="1148" y="0"/>
                    <a:pt x="1345" y="541"/>
                    <a:pt x="1001" y="738"/>
                  </a:cubicBezTo>
                  <a:cubicBezTo>
                    <a:pt x="640" y="934"/>
                    <a:pt x="1" y="1344"/>
                    <a:pt x="263" y="2016"/>
                  </a:cubicBezTo>
                  <a:cubicBezTo>
                    <a:pt x="509" y="2688"/>
                    <a:pt x="1673" y="2426"/>
                    <a:pt x="2263" y="2606"/>
                  </a:cubicBezTo>
                  <a:cubicBezTo>
                    <a:pt x="2263" y="2606"/>
                    <a:pt x="1394" y="2164"/>
                    <a:pt x="1460" y="1426"/>
                  </a:cubicBezTo>
                  <a:cubicBezTo>
                    <a:pt x="1525" y="705"/>
                    <a:pt x="1443" y="164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20"/>
            <p:cNvSpPr/>
            <p:nvPr/>
          </p:nvSpPr>
          <p:spPr>
            <a:xfrm>
              <a:off x="201149" y="970532"/>
              <a:ext cx="104342" cy="140178"/>
            </a:xfrm>
            <a:custGeom>
              <a:rect b="b" l="l" r="r" t="t"/>
              <a:pathLst>
                <a:path extrusionOk="0" h="4295" w="3197">
                  <a:moveTo>
                    <a:pt x="377" y="0"/>
                  </a:moveTo>
                  <a:lnTo>
                    <a:pt x="377" y="0"/>
                  </a:lnTo>
                  <a:cubicBezTo>
                    <a:pt x="0" y="1328"/>
                    <a:pt x="541" y="1607"/>
                    <a:pt x="1098" y="2475"/>
                  </a:cubicBezTo>
                  <a:cubicBezTo>
                    <a:pt x="1656" y="3344"/>
                    <a:pt x="1049" y="4295"/>
                    <a:pt x="1049" y="4295"/>
                  </a:cubicBezTo>
                  <a:cubicBezTo>
                    <a:pt x="1459" y="4032"/>
                    <a:pt x="1803" y="3344"/>
                    <a:pt x="2491" y="2918"/>
                  </a:cubicBezTo>
                  <a:cubicBezTo>
                    <a:pt x="3196" y="2475"/>
                    <a:pt x="2901" y="1574"/>
                    <a:pt x="2901" y="1574"/>
                  </a:cubicBezTo>
                  <a:lnTo>
                    <a:pt x="2901" y="1574"/>
                  </a:lnTo>
                  <a:cubicBezTo>
                    <a:pt x="2863" y="1687"/>
                    <a:pt x="2767" y="1733"/>
                    <a:pt x="2613" y="1733"/>
                  </a:cubicBezTo>
                  <a:cubicBezTo>
                    <a:pt x="2567" y="1733"/>
                    <a:pt x="2515" y="1729"/>
                    <a:pt x="2459" y="1721"/>
                  </a:cubicBezTo>
                  <a:cubicBezTo>
                    <a:pt x="2429" y="1714"/>
                    <a:pt x="2400" y="1711"/>
                    <a:pt x="2372" y="1711"/>
                  </a:cubicBezTo>
                  <a:cubicBezTo>
                    <a:pt x="2135" y="1711"/>
                    <a:pt x="1961" y="1946"/>
                    <a:pt x="2049" y="2180"/>
                  </a:cubicBezTo>
                  <a:cubicBezTo>
                    <a:pt x="2117" y="2343"/>
                    <a:pt x="1983" y="2516"/>
                    <a:pt x="1824" y="2516"/>
                  </a:cubicBezTo>
                  <a:cubicBezTo>
                    <a:pt x="1790" y="2516"/>
                    <a:pt x="1755" y="2509"/>
                    <a:pt x="1721" y="2492"/>
                  </a:cubicBezTo>
                  <a:cubicBezTo>
                    <a:pt x="1557" y="2426"/>
                    <a:pt x="1557" y="2049"/>
                    <a:pt x="1787" y="1869"/>
                  </a:cubicBezTo>
                  <a:cubicBezTo>
                    <a:pt x="2000" y="1688"/>
                    <a:pt x="2147" y="1295"/>
                    <a:pt x="1951" y="672"/>
                  </a:cubicBezTo>
                  <a:cubicBezTo>
                    <a:pt x="1810" y="200"/>
                    <a:pt x="1342" y="96"/>
                    <a:pt x="1018" y="96"/>
                  </a:cubicBezTo>
                  <a:cubicBezTo>
                    <a:pt x="926" y="96"/>
                    <a:pt x="845" y="104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20"/>
            <p:cNvSpPr/>
            <p:nvPr/>
          </p:nvSpPr>
          <p:spPr>
            <a:xfrm>
              <a:off x="210777" y="1026147"/>
              <a:ext cx="33" cy="33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20"/>
            <p:cNvSpPr/>
            <p:nvPr/>
          </p:nvSpPr>
          <p:spPr>
            <a:xfrm>
              <a:off x="178140" y="763350"/>
              <a:ext cx="264298" cy="263907"/>
            </a:xfrm>
            <a:custGeom>
              <a:rect b="b" l="l" r="r" t="t"/>
              <a:pathLst>
                <a:path extrusionOk="0" h="8086" w="8098">
                  <a:moveTo>
                    <a:pt x="5716" y="1"/>
                  </a:moveTo>
                  <a:cubicBezTo>
                    <a:pt x="5207" y="1"/>
                    <a:pt x="4711" y="178"/>
                    <a:pt x="4409" y="562"/>
                  </a:cubicBezTo>
                  <a:cubicBezTo>
                    <a:pt x="4114" y="988"/>
                    <a:pt x="4065" y="1562"/>
                    <a:pt x="4295" y="2037"/>
                  </a:cubicBezTo>
                  <a:cubicBezTo>
                    <a:pt x="4502" y="2444"/>
                    <a:pt x="4838" y="2591"/>
                    <a:pt x="5167" y="2591"/>
                  </a:cubicBezTo>
                  <a:cubicBezTo>
                    <a:pt x="5515" y="2591"/>
                    <a:pt x="5855" y="2428"/>
                    <a:pt x="6032" y="2234"/>
                  </a:cubicBezTo>
                  <a:cubicBezTo>
                    <a:pt x="6212" y="2037"/>
                    <a:pt x="6294" y="1759"/>
                    <a:pt x="6229" y="1496"/>
                  </a:cubicBezTo>
                  <a:cubicBezTo>
                    <a:pt x="6180" y="1164"/>
                    <a:pt x="5945" y="1024"/>
                    <a:pt x="5735" y="1024"/>
                  </a:cubicBezTo>
                  <a:cubicBezTo>
                    <a:pt x="5593" y="1024"/>
                    <a:pt x="5462" y="1089"/>
                    <a:pt x="5409" y="1201"/>
                  </a:cubicBezTo>
                  <a:cubicBezTo>
                    <a:pt x="5262" y="1496"/>
                    <a:pt x="5327" y="1841"/>
                    <a:pt x="5737" y="1906"/>
                  </a:cubicBezTo>
                  <a:cubicBezTo>
                    <a:pt x="6098" y="1972"/>
                    <a:pt x="5901" y="2398"/>
                    <a:pt x="5475" y="2513"/>
                  </a:cubicBezTo>
                  <a:cubicBezTo>
                    <a:pt x="5395" y="2533"/>
                    <a:pt x="5314" y="2543"/>
                    <a:pt x="5234" y="2543"/>
                  </a:cubicBezTo>
                  <a:cubicBezTo>
                    <a:pt x="4870" y="2543"/>
                    <a:pt x="4524" y="2337"/>
                    <a:pt x="4377" y="1988"/>
                  </a:cubicBezTo>
                  <a:cubicBezTo>
                    <a:pt x="4180" y="1546"/>
                    <a:pt x="4229" y="1037"/>
                    <a:pt x="4508" y="644"/>
                  </a:cubicBezTo>
                  <a:cubicBezTo>
                    <a:pt x="4781" y="303"/>
                    <a:pt x="5248" y="132"/>
                    <a:pt x="5718" y="132"/>
                  </a:cubicBezTo>
                  <a:cubicBezTo>
                    <a:pt x="5812" y="132"/>
                    <a:pt x="5907" y="139"/>
                    <a:pt x="5999" y="152"/>
                  </a:cubicBezTo>
                  <a:cubicBezTo>
                    <a:pt x="7212" y="300"/>
                    <a:pt x="7901" y="1988"/>
                    <a:pt x="7180" y="3136"/>
                  </a:cubicBezTo>
                  <a:cubicBezTo>
                    <a:pt x="6950" y="3512"/>
                    <a:pt x="6622" y="3808"/>
                    <a:pt x="6229" y="3988"/>
                  </a:cubicBezTo>
                  <a:cubicBezTo>
                    <a:pt x="5825" y="4157"/>
                    <a:pt x="5368" y="4240"/>
                    <a:pt x="4832" y="4240"/>
                  </a:cubicBezTo>
                  <a:cubicBezTo>
                    <a:pt x="4432" y="4240"/>
                    <a:pt x="3989" y="4194"/>
                    <a:pt x="3492" y="4103"/>
                  </a:cubicBezTo>
                  <a:cubicBezTo>
                    <a:pt x="3185" y="4041"/>
                    <a:pt x="2886" y="4011"/>
                    <a:pt x="2599" y="4011"/>
                  </a:cubicBezTo>
                  <a:cubicBezTo>
                    <a:pt x="1277" y="4011"/>
                    <a:pt x="239" y="4664"/>
                    <a:pt x="131" y="5971"/>
                  </a:cubicBezTo>
                  <a:cubicBezTo>
                    <a:pt x="0" y="7578"/>
                    <a:pt x="1033" y="8086"/>
                    <a:pt x="1033" y="8086"/>
                  </a:cubicBezTo>
                  <a:lnTo>
                    <a:pt x="1000" y="8053"/>
                  </a:lnTo>
                  <a:cubicBezTo>
                    <a:pt x="443" y="7414"/>
                    <a:pt x="590" y="6217"/>
                    <a:pt x="590" y="6217"/>
                  </a:cubicBezTo>
                  <a:cubicBezTo>
                    <a:pt x="689" y="5709"/>
                    <a:pt x="951" y="5234"/>
                    <a:pt x="1344" y="4889"/>
                  </a:cubicBezTo>
                  <a:cubicBezTo>
                    <a:pt x="1937" y="4450"/>
                    <a:pt x="2688" y="4367"/>
                    <a:pt x="3171" y="4367"/>
                  </a:cubicBezTo>
                  <a:cubicBezTo>
                    <a:pt x="3462" y="4367"/>
                    <a:pt x="3655" y="4398"/>
                    <a:pt x="3655" y="4398"/>
                  </a:cubicBezTo>
                  <a:cubicBezTo>
                    <a:pt x="3901" y="4430"/>
                    <a:pt x="4147" y="4447"/>
                    <a:pt x="4360" y="4463"/>
                  </a:cubicBezTo>
                  <a:cubicBezTo>
                    <a:pt x="4461" y="4470"/>
                    <a:pt x="4564" y="4473"/>
                    <a:pt x="4669" y="4473"/>
                  </a:cubicBezTo>
                  <a:cubicBezTo>
                    <a:pt x="5634" y="4473"/>
                    <a:pt x="6721" y="4180"/>
                    <a:pt x="7327" y="3234"/>
                  </a:cubicBezTo>
                  <a:cubicBezTo>
                    <a:pt x="8098" y="1972"/>
                    <a:pt x="7343" y="152"/>
                    <a:pt x="6016" y="21"/>
                  </a:cubicBezTo>
                  <a:cubicBezTo>
                    <a:pt x="5916" y="8"/>
                    <a:pt x="5816" y="1"/>
                    <a:pt x="571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20"/>
            <p:cNvSpPr/>
            <p:nvPr/>
          </p:nvSpPr>
          <p:spPr>
            <a:xfrm>
              <a:off x="247690" y="914788"/>
              <a:ext cx="152482" cy="77710"/>
            </a:xfrm>
            <a:custGeom>
              <a:rect b="b" l="l" r="r" t="t"/>
              <a:pathLst>
                <a:path extrusionOk="0" h="2381" w="4672">
                  <a:moveTo>
                    <a:pt x="1089" y="1"/>
                  </a:moveTo>
                  <a:cubicBezTo>
                    <a:pt x="400" y="1"/>
                    <a:pt x="0" y="233"/>
                    <a:pt x="0" y="233"/>
                  </a:cubicBezTo>
                  <a:cubicBezTo>
                    <a:pt x="92" y="214"/>
                    <a:pt x="181" y="204"/>
                    <a:pt x="264" y="204"/>
                  </a:cubicBezTo>
                  <a:cubicBezTo>
                    <a:pt x="742" y="204"/>
                    <a:pt x="1048" y="512"/>
                    <a:pt x="951" y="987"/>
                  </a:cubicBezTo>
                  <a:cubicBezTo>
                    <a:pt x="820" y="1413"/>
                    <a:pt x="967" y="1856"/>
                    <a:pt x="1328" y="2118"/>
                  </a:cubicBezTo>
                  <a:cubicBezTo>
                    <a:pt x="1656" y="2380"/>
                    <a:pt x="2557" y="2380"/>
                    <a:pt x="2557" y="2380"/>
                  </a:cubicBezTo>
                  <a:cubicBezTo>
                    <a:pt x="2295" y="2233"/>
                    <a:pt x="2541" y="1872"/>
                    <a:pt x="2705" y="1446"/>
                  </a:cubicBezTo>
                  <a:cubicBezTo>
                    <a:pt x="2861" y="1025"/>
                    <a:pt x="2438" y="871"/>
                    <a:pt x="2241" y="871"/>
                  </a:cubicBezTo>
                  <a:cubicBezTo>
                    <a:pt x="2231" y="871"/>
                    <a:pt x="2222" y="871"/>
                    <a:pt x="2213" y="872"/>
                  </a:cubicBezTo>
                  <a:cubicBezTo>
                    <a:pt x="2117" y="890"/>
                    <a:pt x="2044" y="907"/>
                    <a:pt x="1976" y="907"/>
                  </a:cubicBezTo>
                  <a:cubicBezTo>
                    <a:pt x="1918" y="907"/>
                    <a:pt x="1864" y="894"/>
                    <a:pt x="1803" y="856"/>
                  </a:cubicBezTo>
                  <a:cubicBezTo>
                    <a:pt x="1699" y="791"/>
                    <a:pt x="1740" y="579"/>
                    <a:pt x="2002" y="579"/>
                  </a:cubicBezTo>
                  <a:cubicBezTo>
                    <a:pt x="2068" y="579"/>
                    <a:pt x="2149" y="593"/>
                    <a:pt x="2246" y="626"/>
                  </a:cubicBezTo>
                  <a:cubicBezTo>
                    <a:pt x="2721" y="774"/>
                    <a:pt x="2590" y="1233"/>
                    <a:pt x="3311" y="1380"/>
                  </a:cubicBezTo>
                  <a:cubicBezTo>
                    <a:pt x="3368" y="1392"/>
                    <a:pt x="3422" y="1397"/>
                    <a:pt x="3473" y="1397"/>
                  </a:cubicBezTo>
                  <a:cubicBezTo>
                    <a:pt x="4074" y="1397"/>
                    <a:pt x="4219" y="649"/>
                    <a:pt x="4295" y="528"/>
                  </a:cubicBezTo>
                  <a:cubicBezTo>
                    <a:pt x="4409" y="397"/>
                    <a:pt x="4540" y="266"/>
                    <a:pt x="4672" y="151"/>
                  </a:cubicBezTo>
                  <a:lnTo>
                    <a:pt x="4672" y="151"/>
                  </a:lnTo>
                  <a:cubicBezTo>
                    <a:pt x="4462" y="275"/>
                    <a:pt x="4086" y="393"/>
                    <a:pt x="3547" y="393"/>
                  </a:cubicBezTo>
                  <a:cubicBezTo>
                    <a:pt x="3159" y="393"/>
                    <a:pt x="2687" y="332"/>
                    <a:pt x="2131" y="167"/>
                  </a:cubicBezTo>
                  <a:cubicBezTo>
                    <a:pt x="1736" y="44"/>
                    <a:pt x="1386" y="1"/>
                    <a:pt x="10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20"/>
            <p:cNvSpPr/>
            <p:nvPr/>
          </p:nvSpPr>
          <p:spPr>
            <a:xfrm>
              <a:off x="257318" y="772064"/>
              <a:ext cx="104864" cy="109793"/>
            </a:xfrm>
            <a:custGeom>
              <a:rect b="b" l="l" r="r" t="t"/>
              <a:pathLst>
                <a:path extrusionOk="0" h="3364" w="3213">
                  <a:moveTo>
                    <a:pt x="1934" y="0"/>
                  </a:moveTo>
                  <a:lnTo>
                    <a:pt x="1934" y="0"/>
                  </a:lnTo>
                  <a:cubicBezTo>
                    <a:pt x="1492" y="279"/>
                    <a:pt x="1426" y="738"/>
                    <a:pt x="705" y="1344"/>
                  </a:cubicBezTo>
                  <a:cubicBezTo>
                    <a:pt x="0" y="1967"/>
                    <a:pt x="197" y="2426"/>
                    <a:pt x="344" y="2688"/>
                  </a:cubicBezTo>
                  <a:cubicBezTo>
                    <a:pt x="459" y="2819"/>
                    <a:pt x="426" y="3000"/>
                    <a:pt x="295" y="3098"/>
                  </a:cubicBezTo>
                  <a:cubicBezTo>
                    <a:pt x="1393" y="2983"/>
                    <a:pt x="1229" y="2344"/>
                    <a:pt x="1164" y="2147"/>
                  </a:cubicBezTo>
                  <a:cubicBezTo>
                    <a:pt x="1098" y="1951"/>
                    <a:pt x="1131" y="1852"/>
                    <a:pt x="1246" y="1852"/>
                  </a:cubicBezTo>
                  <a:cubicBezTo>
                    <a:pt x="1344" y="1852"/>
                    <a:pt x="1344" y="2082"/>
                    <a:pt x="1328" y="2360"/>
                  </a:cubicBezTo>
                  <a:cubicBezTo>
                    <a:pt x="1328" y="2639"/>
                    <a:pt x="1262" y="3295"/>
                    <a:pt x="2115" y="3360"/>
                  </a:cubicBezTo>
                  <a:cubicBezTo>
                    <a:pt x="2146" y="3363"/>
                    <a:pt x="2176" y="3364"/>
                    <a:pt x="2205" y="3364"/>
                  </a:cubicBezTo>
                  <a:cubicBezTo>
                    <a:pt x="2984" y="3364"/>
                    <a:pt x="3213" y="2557"/>
                    <a:pt x="3213" y="2557"/>
                  </a:cubicBezTo>
                  <a:lnTo>
                    <a:pt x="3213" y="2557"/>
                  </a:lnTo>
                  <a:cubicBezTo>
                    <a:pt x="3088" y="2592"/>
                    <a:pt x="2937" y="2617"/>
                    <a:pt x="2777" y="2617"/>
                  </a:cubicBezTo>
                  <a:cubicBezTo>
                    <a:pt x="2327" y="2617"/>
                    <a:pt x="1803" y="2417"/>
                    <a:pt x="1574" y="1656"/>
                  </a:cubicBezTo>
                  <a:cubicBezTo>
                    <a:pt x="1377" y="1082"/>
                    <a:pt x="1508" y="443"/>
                    <a:pt x="193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20"/>
            <p:cNvSpPr/>
            <p:nvPr/>
          </p:nvSpPr>
          <p:spPr>
            <a:xfrm>
              <a:off x="407092" y="616122"/>
              <a:ext cx="63154" cy="250101"/>
            </a:xfrm>
            <a:custGeom>
              <a:rect b="b" l="l" r="r" t="t"/>
              <a:pathLst>
                <a:path extrusionOk="0" h="7663" w="1935">
                  <a:moveTo>
                    <a:pt x="1300" y="1"/>
                  </a:moveTo>
                  <a:cubicBezTo>
                    <a:pt x="984" y="1"/>
                    <a:pt x="738" y="369"/>
                    <a:pt x="738" y="369"/>
                  </a:cubicBezTo>
                  <a:cubicBezTo>
                    <a:pt x="1" y="1516"/>
                    <a:pt x="837" y="3286"/>
                    <a:pt x="984" y="5171"/>
                  </a:cubicBezTo>
                  <a:cubicBezTo>
                    <a:pt x="1115" y="7056"/>
                    <a:pt x="476" y="7663"/>
                    <a:pt x="476" y="7663"/>
                  </a:cubicBezTo>
                  <a:cubicBezTo>
                    <a:pt x="1164" y="7138"/>
                    <a:pt x="1328" y="5368"/>
                    <a:pt x="1197" y="4008"/>
                  </a:cubicBezTo>
                  <a:cubicBezTo>
                    <a:pt x="1066" y="2631"/>
                    <a:pt x="1083" y="1369"/>
                    <a:pt x="1345" y="1106"/>
                  </a:cubicBezTo>
                  <a:cubicBezTo>
                    <a:pt x="1607" y="844"/>
                    <a:pt x="1935" y="287"/>
                    <a:pt x="1509" y="57"/>
                  </a:cubicBezTo>
                  <a:cubicBezTo>
                    <a:pt x="1437" y="17"/>
                    <a:pt x="1367" y="1"/>
                    <a:pt x="130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20"/>
            <p:cNvSpPr/>
            <p:nvPr/>
          </p:nvSpPr>
          <p:spPr>
            <a:xfrm>
              <a:off x="347724" y="583386"/>
              <a:ext cx="278757" cy="332054"/>
            </a:xfrm>
            <a:custGeom>
              <a:rect b="b" l="l" r="r" t="t"/>
              <a:pathLst>
                <a:path extrusionOk="0" h="10174" w="8541">
                  <a:moveTo>
                    <a:pt x="6296" y="0"/>
                  </a:moveTo>
                  <a:cubicBezTo>
                    <a:pt x="6090" y="0"/>
                    <a:pt x="5880" y="25"/>
                    <a:pt x="5672" y="77"/>
                  </a:cubicBezTo>
                  <a:cubicBezTo>
                    <a:pt x="4475" y="323"/>
                    <a:pt x="3721" y="1585"/>
                    <a:pt x="3492" y="2847"/>
                  </a:cubicBezTo>
                  <a:cubicBezTo>
                    <a:pt x="3246" y="4142"/>
                    <a:pt x="3492" y="5371"/>
                    <a:pt x="3442" y="6486"/>
                  </a:cubicBezTo>
                  <a:cubicBezTo>
                    <a:pt x="3508" y="7469"/>
                    <a:pt x="3131" y="8436"/>
                    <a:pt x="2443" y="9125"/>
                  </a:cubicBezTo>
                  <a:cubicBezTo>
                    <a:pt x="1770" y="9748"/>
                    <a:pt x="902" y="10108"/>
                    <a:pt x="0" y="10174"/>
                  </a:cubicBezTo>
                  <a:cubicBezTo>
                    <a:pt x="918" y="10141"/>
                    <a:pt x="1803" y="9797"/>
                    <a:pt x="2492" y="9190"/>
                  </a:cubicBezTo>
                  <a:cubicBezTo>
                    <a:pt x="3229" y="8486"/>
                    <a:pt x="3639" y="7502"/>
                    <a:pt x="3590" y="6469"/>
                  </a:cubicBezTo>
                  <a:cubicBezTo>
                    <a:pt x="3656" y="5355"/>
                    <a:pt x="3410" y="4109"/>
                    <a:pt x="3656" y="2863"/>
                  </a:cubicBezTo>
                  <a:cubicBezTo>
                    <a:pt x="3901" y="1618"/>
                    <a:pt x="4606" y="454"/>
                    <a:pt x="5704" y="208"/>
                  </a:cubicBezTo>
                  <a:cubicBezTo>
                    <a:pt x="5836" y="175"/>
                    <a:pt x="5967" y="142"/>
                    <a:pt x="6098" y="142"/>
                  </a:cubicBezTo>
                  <a:cubicBezTo>
                    <a:pt x="6139" y="139"/>
                    <a:pt x="6180" y="138"/>
                    <a:pt x="6220" y="138"/>
                  </a:cubicBezTo>
                  <a:cubicBezTo>
                    <a:pt x="6621" y="138"/>
                    <a:pt x="7015" y="281"/>
                    <a:pt x="7327" y="519"/>
                  </a:cubicBezTo>
                  <a:cubicBezTo>
                    <a:pt x="8048" y="1093"/>
                    <a:pt x="7966" y="2339"/>
                    <a:pt x="7540" y="2716"/>
                  </a:cubicBezTo>
                  <a:cubicBezTo>
                    <a:pt x="7336" y="2899"/>
                    <a:pt x="7113" y="2973"/>
                    <a:pt x="6916" y="2973"/>
                  </a:cubicBezTo>
                  <a:cubicBezTo>
                    <a:pt x="6656" y="2973"/>
                    <a:pt x="6442" y="2844"/>
                    <a:pt x="6376" y="2667"/>
                  </a:cubicBezTo>
                  <a:lnTo>
                    <a:pt x="6376" y="2667"/>
                  </a:lnTo>
                  <a:cubicBezTo>
                    <a:pt x="6376" y="2667"/>
                    <a:pt x="6413" y="2672"/>
                    <a:pt x="6467" y="2672"/>
                  </a:cubicBezTo>
                  <a:cubicBezTo>
                    <a:pt x="6603" y="2672"/>
                    <a:pt x="6852" y="2639"/>
                    <a:pt x="6934" y="2404"/>
                  </a:cubicBezTo>
                  <a:cubicBezTo>
                    <a:pt x="7049" y="2093"/>
                    <a:pt x="6868" y="1749"/>
                    <a:pt x="6540" y="1683"/>
                  </a:cubicBezTo>
                  <a:cubicBezTo>
                    <a:pt x="6483" y="1667"/>
                    <a:pt x="6426" y="1659"/>
                    <a:pt x="6372" y="1659"/>
                  </a:cubicBezTo>
                  <a:cubicBezTo>
                    <a:pt x="5988" y="1659"/>
                    <a:pt x="5692" y="2036"/>
                    <a:pt x="5836" y="2437"/>
                  </a:cubicBezTo>
                  <a:cubicBezTo>
                    <a:pt x="5925" y="2817"/>
                    <a:pt x="6441" y="3105"/>
                    <a:pt x="6983" y="3105"/>
                  </a:cubicBezTo>
                  <a:cubicBezTo>
                    <a:pt x="7237" y="3105"/>
                    <a:pt x="7496" y="3042"/>
                    <a:pt x="7721" y="2896"/>
                  </a:cubicBezTo>
                  <a:cubicBezTo>
                    <a:pt x="8130" y="2667"/>
                    <a:pt x="8540" y="1962"/>
                    <a:pt x="8245" y="1175"/>
                  </a:cubicBezTo>
                  <a:cubicBezTo>
                    <a:pt x="8018" y="468"/>
                    <a:pt x="7195" y="0"/>
                    <a:pt x="629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20"/>
            <p:cNvSpPr/>
            <p:nvPr/>
          </p:nvSpPr>
          <p:spPr>
            <a:xfrm>
              <a:off x="479841" y="629993"/>
              <a:ext cx="81887" cy="68669"/>
            </a:xfrm>
            <a:custGeom>
              <a:rect b="b" l="l" r="r" t="t"/>
              <a:pathLst>
                <a:path extrusionOk="0" h="2104" w="2509">
                  <a:moveTo>
                    <a:pt x="696" y="1"/>
                  </a:moveTo>
                  <a:cubicBezTo>
                    <a:pt x="626" y="1"/>
                    <a:pt x="553" y="9"/>
                    <a:pt x="476" y="26"/>
                  </a:cubicBezTo>
                  <a:cubicBezTo>
                    <a:pt x="607" y="91"/>
                    <a:pt x="624" y="272"/>
                    <a:pt x="542" y="386"/>
                  </a:cubicBezTo>
                  <a:cubicBezTo>
                    <a:pt x="394" y="616"/>
                    <a:pt x="1" y="1304"/>
                    <a:pt x="558" y="1862"/>
                  </a:cubicBezTo>
                  <a:cubicBezTo>
                    <a:pt x="738" y="2041"/>
                    <a:pt x="991" y="2103"/>
                    <a:pt x="1257" y="2103"/>
                  </a:cubicBezTo>
                  <a:cubicBezTo>
                    <a:pt x="1792" y="2103"/>
                    <a:pt x="2377" y="1851"/>
                    <a:pt x="2509" y="1796"/>
                  </a:cubicBezTo>
                  <a:lnTo>
                    <a:pt x="2509" y="1796"/>
                  </a:lnTo>
                  <a:cubicBezTo>
                    <a:pt x="2509" y="1796"/>
                    <a:pt x="2476" y="1800"/>
                    <a:pt x="2424" y="1800"/>
                  </a:cubicBezTo>
                  <a:cubicBezTo>
                    <a:pt x="2208" y="1800"/>
                    <a:pt x="1653" y="1736"/>
                    <a:pt x="1574" y="1091"/>
                  </a:cubicBezTo>
                  <a:cubicBezTo>
                    <a:pt x="1474" y="390"/>
                    <a:pt x="1174" y="1"/>
                    <a:pt x="696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20"/>
            <p:cNvSpPr/>
            <p:nvPr/>
          </p:nvSpPr>
          <p:spPr>
            <a:xfrm>
              <a:off x="483594" y="634562"/>
              <a:ext cx="157868" cy="178723"/>
            </a:xfrm>
            <a:custGeom>
              <a:rect b="b" l="l" r="r" t="t"/>
              <a:pathLst>
                <a:path extrusionOk="0" h="5476" w="4837">
                  <a:moveTo>
                    <a:pt x="4361" y="0"/>
                  </a:moveTo>
                  <a:lnTo>
                    <a:pt x="4361" y="0"/>
                  </a:lnTo>
                  <a:cubicBezTo>
                    <a:pt x="4492" y="558"/>
                    <a:pt x="4279" y="1148"/>
                    <a:pt x="3803" y="1492"/>
                  </a:cubicBezTo>
                  <a:cubicBezTo>
                    <a:pt x="3017" y="2049"/>
                    <a:pt x="1902" y="1771"/>
                    <a:pt x="1001" y="2394"/>
                  </a:cubicBezTo>
                  <a:cubicBezTo>
                    <a:pt x="99" y="3033"/>
                    <a:pt x="197" y="3934"/>
                    <a:pt x="181" y="4443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312" y="5278"/>
                    <a:pt x="492" y="4934"/>
                    <a:pt x="460" y="4557"/>
                  </a:cubicBezTo>
                  <a:cubicBezTo>
                    <a:pt x="460" y="3924"/>
                    <a:pt x="532" y="3188"/>
                    <a:pt x="733" y="3188"/>
                  </a:cubicBezTo>
                  <a:cubicBezTo>
                    <a:pt x="745" y="3188"/>
                    <a:pt x="758" y="3191"/>
                    <a:pt x="771" y="3197"/>
                  </a:cubicBezTo>
                  <a:cubicBezTo>
                    <a:pt x="1001" y="3312"/>
                    <a:pt x="804" y="3557"/>
                    <a:pt x="722" y="3721"/>
                  </a:cubicBezTo>
                  <a:cubicBezTo>
                    <a:pt x="640" y="3869"/>
                    <a:pt x="476" y="4541"/>
                    <a:pt x="1197" y="4951"/>
                  </a:cubicBezTo>
                  <a:cubicBezTo>
                    <a:pt x="1197" y="4951"/>
                    <a:pt x="951" y="4426"/>
                    <a:pt x="1361" y="4147"/>
                  </a:cubicBezTo>
                  <a:cubicBezTo>
                    <a:pt x="1755" y="3852"/>
                    <a:pt x="2017" y="3689"/>
                    <a:pt x="1968" y="3115"/>
                  </a:cubicBezTo>
                  <a:cubicBezTo>
                    <a:pt x="1924" y="2611"/>
                    <a:pt x="2260" y="2170"/>
                    <a:pt x="2498" y="2170"/>
                  </a:cubicBezTo>
                  <a:cubicBezTo>
                    <a:pt x="2531" y="2170"/>
                    <a:pt x="2562" y="2179"/>
                    <a:pt x="2590" y="2197"/>
                  </a:cubicBezTo>
                  <a:cubicBezTo>
                    <a:pt x="2804" y="2328"/>
                    <a:pt x="2541" y="2558"/>
                    <a:pt x="2427" y="2607"/>
                  </a:cubicBezTo>
                  <a:cubicBezTo>
                    <a:pt x="2230" y="2721"/>
                    <a:pt x="2197" y="2984"/>
                    <a:pt x="2361" y="3131"/>
                  </a:cubicBezTo>
                  <a:cubicBezTo>
                    <a:pt x="2558" y="3393"/>
                    <a:pt x="2492" y="3705"/>
                    <a:pt x="2230" y="3787"/>
                  </a:cubicBezTo>
                  <a:cubicBezTo>
                    <a:pt x="2230" y="3787"/>
                    <a:pt x="2287" y="3794"/>
                    <a:pt x="2383" y="3794"/>
                  </a:cubicBezTo>
                  <a:cubicBezTo>
                    <a:pt x="2708" y="3794"/>
                    <a:pt x="3474" y="3716"/>
                    <a:pt x="3967" y="3033"/>
                  </a:cubicBezTo>
                  <a:cubicBezTo>
                    <a:pt x="4590" y="2131"/>
                    <a:pt x="4836" y="804"/>
                    <a:pt x="4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20"/>
            <p:cNvSpPr/>
            <p:nvPr/>
          </p:nvSpPr>
          <p:spPr>
            <a:xfrm>
              <a:off x="597009" y="584170"/>
              <a:ext cx="96868" cy="63708"/>
            </a:xfrm>
            <a:custGeom>
              <a:rect b="b" l="l" r="r" t="t"/>
              <a:pathLst>
                <a:path extrusionOk="0" h="1952" w="2968">
                  <a:moveTo>
                    <a:pt x="921" y="0"/>
                  </a:moveTo>
                  <a:cubicBezTo>
                    <a:pt x="656" y="0"/>
                    <a:pt x="351" y="26"/>
                    <a:pt x="1" y="86"/>
                  </a:cubicBezTo>
                  <a:cubicBezTo>
                    <a:pt x="410" y="135"/>
                    <a:pt x="771" y="413"/>
                    <a:pt x="919" y="790"/>
                  </a:cubicBezTo>
                  <a:cubicBezTo>
                    <a:pt x="1124" y="1305"/>
                    <a:pt x="1492" y="1951"/>
                    <a:pt x="2251" y="1951"/>
                  </a:cubicBezTo>
                  <a:cubicBezTo>
                    <a:pt x="2459" y="1951"/>
                    <a:pt x="2696" y="1903"/>
                    <a:pt x="2967" y="1790"/>
                  </a:cubicBezTo>
                  <a:cubicBezTo>
                    <a:pt x="2804" y="1725"/>
                    <a:pt x="2672" y="1561"/>
                    <a:pt x="2689" y="1364"/>
                  </a:cubicBezTo>
                  <a:cubicBezTo>
                    <a:pt x="2675" y="1094"/>
                    <a:pt x="2636" y="0"/>
                    <a:pt x="9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20"/>
            <p:cNvSpPr/>
            <p:nvPr/>
          </p:nvSpPr>
          <p:spPr>
            <a:xfrm>
              <a:off x="683662" y="583582"/>
              <a:ext cx="47651" cy="36946"/>
            </a:xfrm>
            <a:custGeom>
              <a:rect b="b" l="l" r="r" t="t"/>
              <a:pathLst>
                <a:path extrusionOk="0" h="1132" w="1460">
                  <a:moveTo>
                    <a:pt x="971" y="1"/>
                  </a:moveTo>
                  <a:cubicBezTo>
                    <a:pt x="804" y="1"/>
                    <a:pt x="653" y="142"/>
                    <a:pt x="640" y="333"/>
                  </a:cubicBezTo>
                  <a:cubicBezTo>
                    <a:pt x="640" y="483"/>
                    <a:pt x="770" y="593"/>
                    <a:pt x="905" y="593"/>
                  </a:cubicBezTo>
                  <a:cubicBezTo>
                    <a:pt x="961" y="593"/>
                    <a:pt x="1018" y="573"/>
                    <a:pt x="1066" y="530"/>
                  </a:cubicBezTo>
                  <a:cubicBezTo>
                    <a:pt x="1066" y="530"/>
                    <a:pt x="1181" y="350"/>
                    <a:pt x="1066" y="284"/>
                  </a:cubicBezTo>
                  <a:cubicBezTo>
                    <a:pt x="1038" y="268"/>
                    <a:pt x="1012" y="260"/>
                    <a:pt x="990" y="260"/>
                  </a:cubicBezTo>
                  <a:cubicBezTo>
                    <a:pt x="924" y="260"/>
                    <a:pt x="890" y="325"/>
                    <a:pt x="903" y="399"/>
                  </a:cubicBezTo>
                  <a:cubicBezTo>
                    <a:pt x="908" y="438"/>
                    <a:pt x="888" y="456"/>
                    <a:pt x="861" y="456"/>
                  </a:cubicBezTo>
                  <a:cubicBezTo>
                    <a:pt x="808" y="456"/>
                    <a:pt x="728" y="391"/>
                    <a:pt x="739" y="284"/>
                  </a:cubicBezTo>
                  <a:cubicBezTo>
                    <a:pt x="762" y="153"/>
                    <a:pt x="873" y="65"/>
                    <a:pt x="995" y="65"/>
                  </a:cubicBezTo>
                  <a:cubicBezTo>
                    <a:pt x="1041" y="65"/>
                    <a:pt x="1087" y="77"/>
                    <a:pt x="1132" y="104"/>
                  </a:cubicBezTo>
                  <a:cubicBezTo>
                    <a:pt x="1394" y="268"/>
                    <a:pt x="1312" y="841"/>
                    <a:pt x="739" y="907"/>
                  </a:cubicBezTo>
                  <a:cubicBezTo>
                    <a:pt x="725" y="908"/>
                    <a:pt x="711" y="909"/>
                    <a:pt x="697" y="909"/>
                  </a:cubicBezTo>
                  <a:cubicBezTo>
                    <a:pt x="337" y="909"/>
                    <a:pt x="17" y="513"/>
                    <a:pt x="17" y="513"/>
                  </a:cubicBezTo>
                  <a:lnTo>
                    <a:pt x="17" y="513"/>
                  </a:lnTo>
                  <a:cubicBezTo>
                    <a:pt x="1" y="694"/>
                    <a:pt x="83" y="890"/>
                    <a:pt x="230" y="1005"/>
                  </a:cubicBezTo>
                  <a:cubicBezTo>
                    <a:pt x="355" y="1088"/>
                    <a:pt x="499" y="1132"/>
                    <a:pt x="642" y="1132"/>
                  </a:cubicBezTo>
                  <a:cubicBezTo>
                    <a:pt x="725" y="1132"/>
                    <a:pt x="808" y="1117"/>
                    <a:pt x="886" y="1087"/>
                  </a:cubicBezTo>
                  <a:cubicBezTo>
                    <a:pt x="1099" y="1022"/>
                    <a:pt x="1280" y="874"/>
                    <a:pt x="1361" y="661"/>
                  </a:cubicBezTo>
                  <a:cubicBezTo>
                    <a:pt x="1460" y="415"/>
                    <a:pt x="1361" y="136"/>
                    <a:pt x="1116" y="38"/>
                  </a:cubicBezTo>
                  <a:cubicBezTo>
                    <a:pt x="1068" y="12"/>
                    <a:pt x="1019" y="1"/>
                    <a:pt x="971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20"/>
            <p:cNvSpPr/>
            <p:nvPr/>
          </p:nvSpPr>
          <p:spPr>
            <a:xfrm>
              <a:off x="-57242" y="820139"/>
              <a:ext cx="130028" cy="285545"/>
            </a:xfrm>
            <a:custGeom>
              <a:rect b="b" l="l" r="r" t="t"/>
              <a:pathLst>
                <a:path extrusionOk="0" h="8749" w="3984">
                  <a:moveTo>
                    <a:pt x="2073" y="1"/>
                  </a:moveTo>
                  <a:cubicBezTo>
                    <a:pt x="1547" y="1"/>
                    <a:pt x="1033" y="248"/>
                    <a:pt x="705" y="691"/>
                  </a:cubicBezTo>
                  <a:cubicBezTo>
                    <a:pt x="361" y="1182"/>
                    <a:pt x="311" y="1822"/>
                    <a:pt x="574" y="2379"/>
                  </a:cubicBezTo>
                  <a:cubicBezTo>
                    <a:pt x="819" y="2788"/>
                    <a:pt x="1256" y="3022"/>
                    <a:pt x="1712" y="3022"/>
                  </a:cubicBezTo>
                  <a:cubicBezTo>
                    <a:pt x="1896" y="3022"/>
                    <a:pt x="2083" y="2984"/>
                    <a:pt x="2262" y="2903"/>
                  </a:cubicBezTo>
                  <a:cubicBezTo>
                    <a:pt x="2950" y="2723"/>
                    <a:pt x="3098" y="1789"/>
                    <a:pt x="2491" y="1396"/>
                  </a:cubicBezTo>
                  <a:cubicBezTo>
                    <a:pt x="2411" y="1355"/>
                    <a:pt x="2330" y="1337"/>
                    <a:pt x="2251" y="1337"/>
                  </a:cubicBezTo>
                  <a:cubicBezTo>
                    <a:pt x="1909" y="1337"/>
                    <a:pt x="1618" y="1675"/>
                    <a:pt x="1737" y="2035"/>
                  </a:cubicBezTo>
                  <a:cubicBezTo>
                    <a:pt x="1875" y="2324"/>
                    <a:pt x="2198" y="2347"/>
                    <a:pt x="2327" y="2347"/>
                  </a:cubicBezTo>
                  <a:cubicBezTo>
                    <a:pt x="2351" y="2347"/>
                    <a:pt x="2369" y="2346"/>
                    <a:pt x="2377" y="2346"/>
                  </a:cubicBezTo>
                  <a:cubicBezTo>
                    <a:pt x="2442" y="2346"/>
                    <a:pt x="2442" y="2379"/>
                    <a:pt x="2442" y="2379"/>
                  </a:cubicBezTo>
                  <a:cubicBezTo>
                    <a:pt x="2501" y="2569"/>
                    <a:pt x="2246" y="2851"/>
                    <a:pt x="1782" y="2851"/>
                  </a:cubicBezTo>
                  <a:cubicBezTo>
                    <a:pt x="1727" y="2851"/>
                    <a:pt x="1668" y="2847"/>
                    <a:pt x="1606" y="2838"/>
                  </a:cubicBezTo>
                  <a:cubicBezTo>
                    <a:pt x="1410" y="2805"/>
                    <a:pt x="1229" y="2707"/>
                    <a:pt x="1098" y="2576"/>
                  </a:cubicBezTo>
                  <a:cubicBezTo>
                    <a:pt x="426" y="1920"/>
                    <a:pt x="754" y="543"/>
                    <a:pt x="1754" y="281"/>
                  </a:cubicBezTo>
                  <a:cubicBezTo>
                    <a:pt x="1887" y="244"/>
                    <a:pt x="2023" y="227"/>
                    <a:pt x="2160" y="227"/>
                  </a:cubicBezTo>
                  <a:cubicBezTo>
                    <a:pt x="2326" y="227"/>
                    <a:pt x="2493" y="252"/>
                    <a:pt x="2655" y="297"/>
                  </a:cubicBezTo>
                  <a:cubicBezTo>
                    <a:pt x="2836" y="346"/>
                    <a:pt x="3016" y="445"/>
                    <a:pt x="3180" y="560"/>
                  </a:cubicBezTo>
                  <a:cubicBezTo>
                    <a:pt x="3524" y="838"/>
                    <a:pt x="3737" y="1264"/>
                    <a:pt x="3770" y="1707"/>
                  </a:cubicBezTo>
                  <a:cubicBezTo>
                    <a:pt x="3836" y="2445"/>
                    <a:pt x="3442" y="3182"/>
                    <a:pt x="2885" y="3723"/>
                  </a:cubicBezTo>
                  <a:cubicBezTo>
                    <a:pt x="2311" y="4248"/>
                    <a:pt x="1557" y="4559"/>
                    <a:pt x="983" y="5100"/>
                  </a:cubicBezTo>
                  <a:cubicBezTo>
                    <a:pt x="426" y="5592"/>
                    <a:pt x="82" y="6313"/>
                    <a:pt x="33" y="7067"/>
                  </a:cubicBezTo>
                  <a:cubicBezTo>
                    <a:pt x="0" y="7772"/>
                    <a:pt x="393" y="8509"/>
                    <a:pt x="1033" y="8690"/>
                  </a:cubicBezTo>
                  <a:cubicBezTo>
                    <a:pt x="1160" y="8730"/>
                    <a:pt x="1292" y="8749"/>
                    <a:pt x="1421" y="8749"/>
                  </a:cubicBezTo>
                  <a:cubicBezTo>
                    <a:pt x="1922" y="8749"/>
                    <a:pt x="2394" y="8464"/>
                    <a:pt x="2524" y="8034"/>
                  </a:cubicBezTo>
                  <a:cubicBezTo>
                    <a:pt x="2721" y="7559"/>
                    <a:pt x="2508" y="7018"/>
                    <a:pt x="2049" y="6788"/>
                  </a:cubicBezTo>
                  <a:cubicBezTo>
                    <a:pt x="1951" y="6739"/>
                    <a:pt x="1836" y="6706"/>
                    <a:pt x="1705" y="6706"/>
                  </a:cubicBezTo>
                  <a:cubicBezTo>
                    <a:pt x="1661" y="6699"/>
                    <a:pt x="1618" y="6695"/>
                    <a:pt x="1576" y="6695"/>
                  </a:cubicBezTo>
                  <a:cubicBezTo>
                    <a:pt x="1248" y="6695"/>
                    <a:pt x="954" y="6912"/>
                    <a:pt x="852" y="7231"/>
                  </a:cubicBezTo>
                  <a:cubicBezTo>
                    <a:pt x="723" y="7721"/>
                    <a:pt x="1000" y="7998"/>
                    <a:pt x="1308" y="7998"/>
                  </a:cubicBezTo>
                  <a:cubicBezTo>
                    <a:pt x="1391" y="7998"/>
                    <a:pt x="1477" y="7978"/>
                    <a:pt x="1557" y="7936"/>
                  </a:cubicBezTo>
                  <a:cubicBezTo>
                    <a:pt x="1869" y="7772"/>
                    <a:pt x="1934" y="7362"/>
                    <a:pt x="1688" y="7116"/>
                  </a:cubicBezTo>
                  <a:cubicBezTo>
                    <a:pt x="1602" y="7049"/>
                    <a:pt x="1499" y="7016"/>
                    <a:pt x="1396" y="7016"/>
                  </a:cubicBezTo>
                  <a:cubicBezTo>
                    <a:pt x="1322" y="7016"/>
                    <a:pt x="1248" y="7033"/>
                    <a:pt x="1180" y="7067"/>
                  </a:cubicBezTo>
                  <a:cubicBezTo>
                    <a:pt x="1161" y="7078"/>
                    <a:pt x="1148" y="7083"/>
                    <a:pt x="1140" y="7083"/>
                  </a:cubicBezTo>
                  <a:cubicBezTo>
                    <a:pt x="1112" y="7083"/>
                    <a:pt x="1131" y="7034"/>
                    <a:pt x="1131" y="7034"/>
                  </a:cubicBezTo>
                  <a:cubicBezTo>
                    <a:pt x="1229" y="6813"/>
                    <a:pt x="1521" y="6785"/>
                    <a:pt x="1661" y="6785"/>
                  </a:cubicBezTo>
                  <a:cubicBezTo>
                    <a:pt x="1708" y="6785"/>
                    <a:pt x="1737" y="6788"/>
                    <a:pt x="1737" y="6788"/>
                  </a:cubicBezTo>
                  <a:cubicBezTo>
                    <a:pt x="1836" y="6788"/>
                    <a:pt x="1934" y="6805"/>
                    <a:pt x="2016" y="6854"/>
                  </a:cubicBezTo>
                  <a:cubicBezTo>
                    <a:pt x="2459" y="7034"/>
                    <a:pt x="2672" y="7559"/>
                    <a:pt x="2459" y="8001"/>
                  </a:cubicBezTo>
                  <a:cubicBezTo>
                    <a:pt x="2332" y="8394"/>
                    <a:pt x="1930" y="8640"/>
                    <a:pt x="1482" y="8640"/>
                  </a:cubicBezTo>
                  <a:cubicBezTo>
                    <a:pt x="1350" y="8640"/>
                    <a:pt x="1215" y="8619"/>
                    <a:pt x="1082" y="8575"/>
                  </a:cubicBezTo>
                  <a:cubicBezTo>
                    <a:pt x="492" y="8411"/>
                    <a:pt x="148" y="7723"/>
                    <a:pt x="164" y="7067"/>
                  </a:cubicBezTo>
                  <a:cubicBezTo>
                    <a:pt x="229" y="6346"/>
                    <a:pt x="557" y="5690"/>
                    <a:pt x="1082" y="5215"/>
                  </a:cubicBezTo>
                  <a:cubicBezTo>
                    <a:pt x="1623" y="4707"/>
                    <a:pt x="2393" y="4428"/>
                    <a:pt x="2983" y="3838"/>
                  </a:cubicBezTo>
                  <a:cubicBezTo>
                    <a:pt x="3573" y="3297"/>
                    <a:pt x="3983" y="2494"/>
                    <a:pt x="3918" y="1707"/>
                  </a:cubicBezTo>
                  <a:cubicBezTo>
                    <a:pt x="3852" y="920"/>
                    <a:pt x="3295" y="265"/>
                    <a:pt x="2541" y="68"/>
                  </a:cubicBezTo>
                  <a:cubicBezTo>
                    <a:pt x="2387" y="23"/>
                    <a:pt x="2229" y="1"/>
                    <a:pt x="207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20"/>
            <p:cNvSpPr/>
            <p:nvPr/>
          </p:nvSpPr>
          <p:spPr>
            <a:xfrm>
              <a:off x="-54500" y="928267"/>
              <a:ext cx="56137" cy="78656"/>
            </a:xfrm>
            <a:custGeom>
              <a:rect b="b" l="l" r="r" t="t"/>
              <a:pathLst>
                <a:path extrusionOk="0" h="2410" w="1720">
                  <a:moveTo>
                    <a:pt x="1506" y="0"/>
                  </a:moveTo>
                  <a:cubicBezTo>
                    <a:pt x="1506" y="0"/>
                    <a:pt x="1375" y="66"/>
                    <a:pt x="1358" y="164"/>
                  </a:cubicBezTo>
                  <a:cubicBezTo>
                    <a:pt x="1326" y="263"/>
                    <a:pt x="1227" y="344"/>
                    <a:pt x="1031" y="344"/>
                  </a:cubicBezTo>
                  <a:cubicBezTo>
                    <a:pt x="1019" y="344"/>
                    <a:pt x="1005" y="343"/>
                    <a:pt x="989" y="343"/>
                  </a:cubicBezTo>
                  <a:cubicBezTo>
                    <a:pt x="737" y="343"/>
                    <a:pt x="1" y="514"/>
                    <a:pt x="47" y="2410"/>
                  </a:cubicBezTo>
                  <a:cubicBezTo>
                    <a:pt x="113" y="1984"/>
                    <a:pt x="375" y="1607"/>
                    <a:pt x="752" y="1410"/>
                  </a:cubicBezTo>
                  <a:cubicBezTo>
                    <a:pt x="1391" y="1115"/>
                    <a:pt x="1719" y="853"/>
                    <a:pt x="1588" y="476"/>
                  </a:cubicBezTo>
                  <a:cubicBezTo>
                    <a:pt x="1473" y="99"/>
                    <a:pt x="1506" y="0"/>
                    <a:pt x="150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20"/>
            <p:cNvSpPr/>
            <p:nvPr/>
          </p:nvSpPr>
          <p:spPr>
            <a:xfrm>
              <a:off x="-32111" y="696084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6" y="0"/>
                  </a:moveTo>
                  <a:lnTo>
                    <a:pt x="5246" y="0"/>
                  </a:lnTo>
                  <a:cubicBezTo>
                    <a:pt x="2885" y="673"/>
                    <a:pt x="4180" y="2197"/>
                    <a:pt x="4262" y="4426"/>
                  </a:cubicBezTo>
                  <a:cubicBezTo>
                    <a:pt x="4344" y="6262"/>
                    <a:pt x="3262" y="7983"/>
                    <a:pt x="1558" y="8688"/>
                  </a:cubicBezTo>
                  <a:cubicBezTo>
                    <a:pt x="230" y="9229"/>
                    <a:pt x="0" y="10032"/>
                    <a:pt x="0" y="10032"/>
                  </a:cubicBezTo>
                  <a:cubicBezTo>
                    <a:pt x="318" y="9500"/>
                    <a:pt x="677" y="9329"/>
                    <a:pt x="980" y="9329"/>
                  </a:cubicBezTo>
                  <a:cubicBezTo>
                    <a:pt x="1209" y="9329"/>
                    <a:pt x="1405" y="9427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9"/>
                    <a:pt x="2771" y="9229"/>
                    <a:pt x="2574" y="8934"/>
                  </a:cubicBezTo>
                  <a:cubicBezTo>
                    <a:pt x="2476" y="8779"/>
                    <a:pt x="2317" y="8697"/>
                    <a:pt x="2140" y="8697"/>
                  </a:cubicBezTo>
                  <a:cubicBezTo>
                    <a:pt x="2110" y="8697"/>
                    <a:pt x="2080" y="8699"/>
                    <a:pt x="2049" y="8704"/>
                  </a:cubicBezTo>
                  <a:cubicBezTo>
                    <a:pt x="2049" y="8704"/>
                    <a:pt x="2262" y="8655"/>
                    <a:pt x="3311" y="7803"/>
                  </a:cubicBezTo>
                  <a:cubicBezTo>
                    <a:pt x="4590" y="6737"/>
                    <a:pt x="4524" y="7098"/>
                    <a:pt x="5459" y="6606"/>
                  </a:cubicBezTo>
                  <a:cubicBezTo>
                    <a:pt x="6393" y="6131"/>
                    <a:pt x="6082" y="5131"/>
                    <a:pt x="6082" y="5131"/>
                  </a:cubicBezTo>
                  <a:lnTo>
                    <a:pt x="6082" y="5131"/>
                  </a:lnTo>
                  <a:cubicBezTo>
                    <a:pt x="6021" y="5252"/>
                    <a:pt x="5960" y="5430"/>
                    <a:pt x="5511" y="5430"/>
                  </a:cubicBezTo>
                  <a:cubicBezTo>
                    <a:pt x="5474" y="5430"/>
                    <a:pt x="5435" y="5428"/>
                    <a:pt x="5393" y="5426"/>
                  </a:cubicBezTo>
                  <a:cubicBezTo>
                    <a:pt x="5366" y="5424"/>
                    <a:pt x="5340" y="5423"/>
                    <a:pt x="5314" y="5423"/>
                  </a:cubicBezTo>
                  <a:cubicBezTo>
                    <a:pt x="4952" y="5423"/>
                    <a:pt x="4628" y="5630"/>
                    <a:pt x="4475" y="5950"/>
                  </a:cubicBezTo>
                  <a:cubicBezTo>
                    <a:pt x="4410" y="6082"/>
                    <a:pt x="4328" y="6180"/>
                    <a:pt x="4213" y="6246"/>
                  </a:cubicBezTo>
                  <a:cubicBezTo>
                    <a:pt x="4557" y="5918"/>
                    <a:pt x="4606" y="5131"/>
                    <a:pt x="4705" y="4508"/>
                  </a:cubicBezTo>
                  <a:cubicBezTo>
                    <a:pt x="4819" y="3869"/>
                    <a:pt x="5098" y="4066"/>
                    <a:pt x="5672" y="3689"/>
                  </a:cubicBezTo>
                  <a:cubicBezTo>
                    <a:pt x="6229" y="3295"/>
                    <a:pt x="5934" y="2803"/>
                    <a:pt x="5868" y="2656"/>
                  </a:cubicBezTo>
                  <a:cubicBezTo>
                    <a:pt x="5836" y="2508"/>
                    <a:pt x="5852" y="2361"/>
                    <a:pt x="5901" y="2230"/>
                  </a:cubicBezTo>
                  <a:lnTo>
                    <a:pt x="5901" y="2230"/>
                  </a:lnTo>
                  <a:cubicBezTo>
                    <a:pt x="5901" y="2230"/>
                    <a:pt x="5852" y="2328"/>
                    <a:pt x="5475" y="2394"/>
                  </a:cubicBezTo>
                  <a:cubicBezTo>
                    <a:pt x="5164" y="2426"/>
                    <a:pt x="4901" y="2656"/>
                    <a:pt x="4852" y="2967"/>
                  </a:cubicBezTo>
                  <a:cubicBezTo>
                    <a:pt x="4852" y="3118"/>
                    <a:pt x="4750" y="3302"/>
                    <a:pt x="4611" y="3302"/>
                  </a:cubicBezTo>
                  <a:cubicBezTo>
                    <a:pt x="4583" y="3302"/>
                    <a:pt x="4554" y="3295"/>
                    <a:pt x="4524" y="3279"/>
                  </a:cubicBezTo>
                  <a:cubicBezTo>
                    <a:pt x="4328" y="3164"/>
                    <a:pt x="4410" y="2885"/>
                    <a:pt x="4410" y="2885"/>
                  </a:cubicBezTo>
                  <a:cubicBezTo>
                    <a:pt x="4606" y="2295"/>
                    <a:pt x="5180" y="2525"/>
                    <a:pt x="5639" y="1836"/>
                  </a:cubicBezTo>
                  <a:cubicBezTo>
                    <a:pt x="6032" y="1213"/>
                    <a:pt x="5475" y="591"/>
                    <a:pt x="5278" y="410"/>
                  </a:cubicBezTo>
                  <a:cubicBezTo>
                    <a:pt x="5164" y="296"/>
                    <a:pt x="5147" y="115"/>
                    <a:pt x="524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20"/>
            <p:cNvSpPr/>
            <p:nvPr/>
          </p:nvSpPr>
          <p:spPr>
            <a:xfrm>
              <a:off x="20305" y="613021"/>
              <a:ext cx="95269" cy="350592"/>
            </a:xfrm>
            <a:custGeom>
              <a:rect b="b" l="l" r="r" t="t"/>
              <a:pathLst>
                <a:path extrusionOk="0" h="10742" w="2919">
                  <a:moveTo>
                    <a:pt x="1615" y="1"/>
                  </a:moveTo>
                  <a:cubicBezTo>
                    <a:pt x="1282" y="1"/>
                    <a:pt x="940" y="124"/>
                    <a:pt x="673" y="415"/>
                  </a:cubicBezTo>
                  <a:cubicBezTo>
                    <a:pt x="1" y="1234"/>
                    <a:pt x="132" y="2464"/>
                    <a:pt x="509" y="3513"/>
                  </a:cubicBezTo>
                  <a:cubicBezTo>
                    <a:pt x="1361" y="5561"/>
                    <a:pt x="2246" y="7512"/>
                    <a:pt x="1689" y="8954"/>
                  </a:cubicBezTo>
                  <a:cubicBezTo>
                    <a:pt x="1443" y="9708"/>
                    <a:pt x="919" y="10331"/>
                    <a:pt x="247" y="10741"/>
                  </a:cubicBezTo>
                  <a:cubicBezTo>
                    <a:pt x="329" y="10692"/>
                    <a:pt x="1230" y="10299"/>
                    <a:pt x="1771" y="8971"/>
                  </a:cubicBezTo>
                  <a:cubicBezTo>
                    <a:pt x="2394" y="7512"/>
                    <a:pt x="1509" y="5463"/>
                    <a:pt x="689" y="3447"/>
                  </a:cubicBezTo>
                  <a:cubicBezTo>
                    <a:pt x="312" y="2431"/>
                    <a:pt x="181" y="1251"/>
                    <a:pt x="788" y="497"/>
                  </a:cubicBezTo>
                  <a:cubicBezTo>
                    <a:pt x="1014" y="221"/>
                    <a:pt x="1328" y="103"/>
                    <a:pt x="1638" y="103"/>
                  </a:cubicBezTo>
                  <a:cubicBezTo>
                    <a:pt x="2157" y="103"/>
                    <a:pt x="2666" y="434"/>
                    <a:pt x="2738" y="906"/>
                  </a:cubicBezTo>
                  <a:cubicBezTo>
                    <a:pt x="2846" y="1432"/>
                    <a:pt x="2444" y="1928"/>
                    <a:pt x="1931" y="1928"/>
                  </a:cubicBezTo>
                  <a:cubicBezTo>
                    <a:pt x="1900" y="1928"/>
                    <a:pt x="1868" y="1926"/>
                    <a:pt x="1837" y="1923"/>
                  </a:cubicBezTo>
                  <a:lnTo>
                    <a:pt x="1820" y="1923"/>
                  </a:lnTo>
                  <a:cubicBezTo>
                    <a:pt x="1804" y="1906"/>
                    <a:pt x="1771" y="1906"/>
                    <a:pt x="1755" y="1906"/>
                  </a:cubicBezTo>
                  <a:cubicBezTo>
                    <a:pt x="1689" y="1873"/>
                    <a:pt x="1623" y="1824"/>
                    <a:pt x="1591" y="1759"/>
                  </a:cubicBezTo>
                  <a:cubicBezTo>
                    <a:pt x="1591" y="1759"/>
                    <a:pt x="1542" y="1693"/>
                    <a:pt x="1591" y="1660"/>
                  </a:cubicBezTo>
                  <a:cubicBezTo>
                    <a:pt x="1623" y="1611"/>
                    <a:pt x="1984" y="1644"/>
                    <a:pt x="2000" y="1316"/>
                  </a:cubicBezTo>
                  <a:cubicBezTo>
                    <a:pt x="2011" y="1064"/>
                    <a:pt x="1807" y="900"/>
                    <a:pt x="1598" y="900"/>
                  </a:cubicBezTo>
                  <a:cubicBezTo>
                    <a:pt x="1481" y="900"/>
                    <a:pt x="1362" y="952"/>
                    <a:pt x="1279" y="1070"/>
                  </a:cubicBezTo>
                  <a:cubicBezTo>
                    <a:pt x="1069" y="1345"/>
                    <a:pt x="1354" y="1972"/>
                    <a:pt x="1913" y="1972"/>
                  </a:cubicBezTo>
                  <a:cubicBezTo>
                    <a:pt x="1920" y="1972"/>
                    <a:pt x="1928" y="1972"/>
                    <a:pt x="1935" y="1972"/>
                  </a:cubicBezTo>
                  <a:cubicBezTo>
                    <a:pt x="2492" y="1972"/>
                    <a:pt x="2918" y="1464"/>
                    <a:pt x="2820" y="906"/>
                  </a:cubicBezTo>
                  <a:cubicBezTo>
                    <a:pt x="2757" y="383"/>
                    <a:pt x="2201" y="1"/>
                    <a:pt x="16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20"/>
            <p:cNvSpPr/>
            <p:nvPr/>
          </p:nvSpPr>
          <p:spPr>
            <a:xfrm>
              <a:off x="28334" y="963581"/>
              <a:ext cx="33" cy="33"/>
            </a:xfrm>
            <a:custGeom>
              <a:rect b="b" l="l" r="r" t="t"/>
              <a:pathLst>
                <a:path extrusionOk="0" fill="none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20"/>
            <p:cNvSpPr/>
            <p:nvPr/>
          </p:nvSpPr>
          <p:spPr>
            <a:xfrm>
              <a:off x="-56720" y="599803"/>
              <a:ext cx="90439" cy="265898"/>
            </a:xfrm>
            <a:custGeom>
              <a:rect b="b" l="l" r="r" t="t"/>
              <a:pathLst>
                <a:path extrusionOk="0" h="8147" w="2771">
                  <a:moveTo>
                    <a:pt x="689" y="0"/>
                  </a:moveTo>
                  <a:lnTo>
                    <a:pt x="689" y="0"/>
                  </a:lnTo>
                  <a:cubicBezTo>
                    <a:pt x="689" y="0"/>
                    <a:pt x="66" y="180"/>
                    <a:pt x="197" y="1065"/>
                  </a:cubicBezTo>
                  <a:cubicBezTo>
                    <a:pt x="345" y="1967"/>
                    <a:pt x="1049" y="2442"/>
                    <a:pt x="1459" y="2901"/>
                  </a:cubicBezTo>
                  <a:cubicBezTo>
                    <a:pt x="1803" y="3278"/>
                    <a:pt x="2459" y="4131"/>
                    <a:pt x="2131" y="4967"/>
                  </a:cubicBezTo>
                  <a:cubicBezTo>
                    <a:pt x="2033" y="5196"/>
                    <a:pt x="1902" y="5409"/>
                    <a:pt x="1721" y="5573"/>
                  </a:cubicBezTo>
                  <a:cubicBezTo>
                    <a:pt x="1148" y="6081"/>
                    <a:pt x="754" y="6327"/>
                    <a:pt x="443" y="6753"/>
                  </a:cubicBezTo>
                  <a:cubicBezTo>
                    <a:pt x="148" y="7163"/>
                    <a:pt x="0" y="7655"/>
                    <a:pt x="0" y="8147"/>
                  </a:cubicBezTo>
                  <a:cubicBezTo>
                    <a:pt x="0" y="7999"/>
                    <a:pt x="66" y="6934"/>
                    <a:pt x="1197" y="6147"/>
                  </a:cubicBezTo>
                  <a:cubicBezTo>
                    <a:pt x="2508" y="5229"/>
                    <a:pt x="2771" y="4295"/>
                    <a:pt x="2328" y="2918"/>
                  </a:cubicBezTo>
                  <a:cubicBezTo>
                    <a:pt x="1803" y="1295"/>
                    <a:pt x="345" y="1098"/>
                    <a:pt x="68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20"/>
            <p:cNvSpPr/>
            <p:nvPr/>
          </p:nvSpPr>
          <p:spPr>
            <a:xfrm>
              <a:off x="52420" y="291803"/>
              <a:ext cx="79962" cy="178005"/>
            </a:xfrm>
            <a:custGeom>
              <a:rect b="b" l="l" r="r" t="t"/>
              <a:pathLst>
                <a:path extrusionOk="0" h="5454" w="2450">
                  <a:moveTo>
                    <a:pt x="1442" y="0"/>
                  </a:moveTo>
                  <a:cubicBezTo>
                    <a:pt x="1413" y="0"/>
                    <a:pt x="1385" y="4"/>
                    <a:pt x="1361" y="12"/>
                  </a:cubicBezTo>
                  <a:cubicBezTo>
                    <a:pt x="1033" y="110"/>
                    <a:pt x="967" y="373"/>
                    <a:pt x="1115" y="733"/>
                  </a:cubicBezTo>
                  <a:cubicBezTo>
                    <a:pt x="1279" y="1094"/>
                    <a:pt x="1787" y="1143"/>
                    <a:pt x="1656" y="2799"/>
                  </a:cubicBezTo>
                  <a:cubicBezTo>
                    <a:pt x="1525" y="4471"/>
                    <a:pt x="0" y="5454"/>
                    <a:pt x="0" y="5454"/>
                  </a:cubicBezTo>
                  <a:cubicBezTo>
                    <a:pt x="262" y="5421"/>
                    <a:pt x="1836" y="4454"/>
                    <a:pt x="2147" y="2422"/>
                  </a:cubicBezTo>
                  <a:cubicBezTo>
                    <a:pt x="2450" y="564"/>
                    <a:pt x="1791" y="0"/>
                    <a:pt x="144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20"/>
            <p:cNvSpPr/>
            <p:nvPr/>
          </p:nvSpPr>
          <p:spPr>
            <a:xfrm>
              <a:off x="-5381" y="242716"/>
              <a:ext cx="172293" cy="231922"/>
            </a:xfrm>
            <a:custGeom>
              <a:rect b="b" l="l" r="r" t="t"/>
              <a:pathLst>
                <a:path extrusionOk="0" h="7106" w="5279">
                  <a:moveTo>
                    <a:pt x="1721" y="0"/>
                  </a:moveTo>
                  <a:cubicBezTo>
                    <a:pt x="1325" y="0"/>
                    <a:pt x="884" y="92"/>
                    <a:pt x="493" y="385"/>
                  </a:cubicBezTo>
                  <a:cubicBezTo>
                    <a:pt x="165" y="664"/>
                    <a:pt x="1" y="1074"/>
                    <a:pt x="50" y="1483"/>
                  </a:cubicBezTo>
                  <a:cubicBezTo>
                    <a:pt x="107" y="1995"/>
                    <a:pt x="633" y="2433"/>
                    <a:pt x="1242" y="2433"/>
                  </a:cubicBezTo>
                  <a:cubicBezTo>
                    <a:pt x="1335" y="2433"/>
                    <a:pt x="1430" y="2423"/>
                    <a:pt x="1525" y="2401"/>
                  </a:cubicBezTo>
                  <a:cubicBezTo>
                    <a:pt x="1624" y="2368"/>
                    <a:pt x="1722" y="2336"/>
                    <a:pt x="1820" y="2286"/>
                  </a:cubicBezTo>
                  <a:lnTo>
                    <a:pt x="1837" y="2286"/>
                  </a:lnTo>
                  <a:lnTo>
                    <a:pt x="1853" y="2270"/>
                  </a:lnTo>
                  <a:cubicBezTo>
                    <a:pt x="2165" y="2123"/>
                    <a:pt x="2329" y="1778"/>
                    <a:pt x="2263" y="1451"/>
                  </a:cubicBezTo>
                  <a:cubicBezTo>
                    <a:pt x="2213" y="1113"/>
                    <a:pt x="1925" y="890"/>
                    <a:pt x="1617" y="890"/>
                  </a:cubicBezTo>
                  <a:cubicBezTo>
                    <a:pt x="1521" y="890"/>
                    <a:pt x="1422" y="912"/>
                    <a:pt x="1329" y="959"/>
                  </a:cubicBezTo>
                  <a:cubicBezTo>
                    <a:pt x="984" y="1172"/>
                    <a:pt x="1083" y="1696"/>
                    <a:pt x="1493" y="1762"/>
                  </a:cubicBezTo>
                  <a:cubicBezTo>
                    <a:pt x="1517" y="1767"/>
                    <a:pt x="1541" y="1769"/>
                    <a:pt x="1564" y="1769"/>
                  </a:cubicBezTo>
                  <a:cubicBezTo>
                    <a:pt x="1784" y="1769"/>
                    <a:pt x="1980" y="1572"/>
                    <a:pt x="1935" y="1336"/>
                  </a:cubicBezTo>
                  <a:cubicBezTo>
                    <a:pt x="1928" y="1289"/>
                    <a:pt x="1958" y="1250"/>
                    <a:pt x="1996" y="1250"/>
                  </a:cubicBezTo>
                  <a:cubicBezTo>
                    <a:pt x="2052" y="1250"/>
                    <a:pt x="2129" y="1330"/>
                    <a:pt x="2148" y="1582"/>
                  </a:cubicBezTo>
                  <a:cubicBezTo>
                    <a:pt x="2165" y="1713"/>
                    <a:pt x="2132" y="1828"/>
                    <a:pt x="2083" y="1942"/>
                  </a:cubicBezTo>
                  <a:cubicBezTo>
                    <a:pt x="1950" y="2163"/>
                    <a:pt x="1698" y="2291"/>
                    <a:pt x="1435" y="2291"/>
                  </a:cubicBezTo>
                  <a:cubicBezTo>
                    <a:pt x="1405" y="2291"/>
                    <a:pt x="1375" y="2290"/>
                    <a:pt x="1345" y="2286"/>
                  </a:cubicBezTo>
                  <a:cubicBezTo>
                    <a:pt x="1334" y="2287"/>
                    <a:pt x="1324" y="2287"/>
                    <a:pt x="1313" y="2287"/>
                  </a:cubicBezTo>
                  <a:cubicBezTo>
                    <a:pt x="626" y="2287"/>
                    <a:pt x="158" y="1244"/>
                    <a:pt x="788" y="598"/>
                  </a:cubicBezTo>
                  <a:cubicBezTo>
                    <a:pt x="1059" y="305"/>
                    <a:pt x="1448" y="179"/>
                    <a:pt x="1864" y="179"/>
                  </a:cubicBezTo>
                  <a:cubicBezTo>
                    <a:pt x="2379" y="179"/>
                    <a:pt x="2935" y="372"/>
                    <a:pt x="3361" y="680"/>
                  </a:cubicBezTo>
                  <a:cubicBezTo>
                    <a:pt x="5082" y="1975"/>
                    <a:pt x="4836" y="4237"/>
                    <a:pt x="4345" y="5401"/>
                  </a:cubicBezTo>
                  <a:cubicBezTo>
                    <a:pt x="4066" y="6073"/>
                    <a:pt x="3607" y="6663"/>
                    <a:pt x="3017" y="7105"/>
                  </a:cubicBezTo>
                  <a:cubicBezTo>
                    <a:pt x="3640" y="6679"/>
                    <a:pt x="4115" y="6106"/>
                    <a:pt x="4410" y="5434"/>
                  </a:cubicBezTo>
                  <a:cubicBezTo>
                    <a:pt x="4968" y="4303"/>
                    <a:pt x="5279" y="1926"/>
                    <a:pt x="3476" y="549"/>
                  </a:cubicBezTo>
                  <a:cubicBezTo>
                    <a:pt x="3115" y="303"/>
                    <a:pt x="2706" y="139"/>
                    <a:pt x="2279" y="57"/>
                  </a:cubicBezTo>
                  <a:cubicBezTo>
                    <a:pt x="2113" y="24"/>
                    <a:pt x="1923" y="0"/>
                    <a:pt x="17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20"/>
            <p:cNvSpPr/>
            <p:nvPr/>
          </p:nvSpPr>
          <p:spPr>
            <a:xfrm>
              <a:off x="34208" y="63210"/>
              <a:ext cx="169617" cy="267530"/>
            </a:xfrm>
            <a:custGeom>
              <a:rect b="b" l="l" r="r" t="t"/>
              <a:pathLst>
                <a:path extrusionOk="0" h="8197" w="5197">
                  <a:moveTo>
                    <a:pt x="1099" y="1"/>
                  </a:moveTo>
                  <a:lnTo>
                    <a:pt x="1099" y="1"/>
                  </a:lnTo>
                  <a:cubicBezTo>
                    <a:pt x="1" y="2853"/>
                    <a:pt x="1279" y="4377"/>
                    <a:pt x="2525" y="5606"/>
                  </a:cubicBezTo>
                  <a:cubicBezTo>
                    <a:pt x="3787" y="6836"/>
                    <a:pt x="3738" y="8196"/>
                    <a:pt x="3738" y="8196"/>
                  </a:cubicBezTo>
                  <a:cubicBezTo>
                    <a:pt x="4656" y="7262"/>
                    <a:pt x="3591" y="5574"/>
                    <a:pt x="4459" y="4230"/>
                  </a:cubicBezTo>
                  <a:cubicBezTo>
                    <a:pt x="5197" y="3066"/>
                    <a:pt x="4230" y="2541"/>
                    <a:pt x="4230" y="2541"/>
                  </a:cubicBezTo>
                  <a:cubicBezTo>
                    <a:pt x="3820" y="3131"/>
                    <a:pt x="3361" y="2984"/>
                    <a:pt x="3001" y="3721"/>
                  </a:cubicBezTo>
                  <a:cubicBezTo>
                    <a:pt x="2656" y="4426"/>
                    <a:pt x="3263" y="5803"/>
                    <a:pt x="3263" y="5803"/>
                  </a:cubicBezTo>
                  <a:cubicBezTo>
                    <a:pt x="2066" y="4934"/>
                    <a:pt x="2296" y="4148"/>
                    <a:pt x="2640" y="3754"/>
                  </a:cubicBezTo>
                  <a:cubicBezTo>
                    <a:pt x="2984" y="3361"/>
                    <a:pt x="2509" y="3000"/>
                    <a:pt x="2525" y="2787"/>
                  </a:cubicBezTo>
                  <a:cubicBezTo>
                    <a:pt x="2542" y="2640"/>
                    <a:pt x="2574" y="2492"/>
                    <a:pt x="2640" y="2361"/>
                  </a:cubicBezTo>
                  <a:cubicBezTo>
                    <a:pt x="2640" y="2361"/>
                    <a:pt x="2563" y="2313"/>
                    <a:pt x="2426" y="2313"/>
                  </a:cubicBezTo>
                  <a:cubicBezTo>
                    <a:pt x="2309" y="2313"/>
                    <a:pt x="2147" y="2348"/>
                    <a:pt x="1951" y="2476"/>
                  </a:cubicBezTo>
                  <a:cubicBezTo>
                    <a:pt x="1214" y="2967"/>
                    <a:pt x="1509" y="4082"/>
                    <a:pt x="1509" y="4082"/>
                  </a:cubicBezTo>
                  <a:cubicBezTo>
                    <a:pt x="1001" y="3328"/>
                    <a:pt x="1165" y="2574"/>
                    <a:pt x="1755" y="2066"/>
                  </a:cubicBezTo>
                  <a:cubicBezTo>
                    <a:pt x="2361" y="1541"/>
                    <a:pt x="1788" y="1066"/>
                    <a:pt x="1394" y="837"/>
                  </a:cubicBezTo>
                  <a:cubicBezTo>
                    <a:pt x="1001" y="607"/>
                    <a:pt x="1099" y="1"/>
                    <a:pt x="109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20"/>
            <p:cNvSpPr/>
            <p:nvPr/>
          </p:nvSpPr>
          <p:spPr>
            <a:xfrm>
              <a:off x="-44415" y="29495"/>
              <a:ext cx="98990" cy="147162"/>
            </a:xfrm>
            <a:custGeom>
              <a:rect b="b" l="l" r="r" t="t"/>
              <a:pathLst>
                <a:path extrusionOk="0" h="4509" w="3033">
                  <a:moveTo>
                    <a:pt x="443" y="1"/>
                  </a:moveTo>
                  <a:cubicBezTo>
                    <a:pt x="443" y="1"/>
                    <a:pt x="0" y="2017"/>
                    <a:pt x="3033" y="4509"/>
                  </a:cubicBezTo>
                  <a:cubicBezTo>
                    <a:pt x="3033" y="4509"/>
                    <a:pt x="2459" y="3853"/>
                    <a:pt x="2721" y="3099"/>
                  </a:cubicBezTo>
                  <a:cubicBezTo>
                    <a:pt x="2984" y="2345"/>
                    <a:pt x="2672" y="2066"/>
                    <a:pt x="2426" y="1820"/>
                  </a:cubicBezTo>
                  <a:cubicBezTo>
                    <a:pt x="2295" y="1656"/>
                    <a:pt x="2295" y="1427"/>
                    <a:pt x="2410" y="1247"/>
                  </a:cubicBezTo>
                  <a:cubicBezTo>
                    <a:pt x="2410" y="1247"/>
                    <a:pt x="2373" y="1240"/>
                    <a:pt x="2319" y="1240"/>
                  </a:cubicBezTo>
                  <a:cubicBezTo>
                    <a:pt x="2158" y="1240"/>
                    <a:pt x="1844" y="1304"/>
                    <a:pt x="1918" y="1820"/>
                  </a:cubicBezTo>
                  <a:cubicBezTo>
                    <a:pt x="2033" y="2492"/>
                    <a:pt x="2066" y="2624"/>
                    <a:pt x="1853" y="2640"/>
                  </a:cubicBezTo>
                  <a:cubicBezTo>
                    <a:pt x="1847" y="2640"/>
                    <a:pt x="1842" y="2641"/>
                    <a:pt x="1838" y="2641"/>
                  </a:cubicBezTo>
                  <a:cubicBezTo>
                    <a:pt x="1642" y="2641"/>
                    <a:pt x="1690" y="2324"/>
                    <a:pt x="1754" y="2132"/>
                  </a:cubicBezTo>
                  <a:cubicBezTo>
                    <a:pt x="1803" y="1919"/>
                    <a:pt x="2066" y="1099"/>
                    <a:pt x="1410" y="821"/>
                  </a:cubicBezTo>
                  <a:cubicBezTo>
                    <a:pt x="754" y="558"/>
                    <a:pt x="492" y="296"/>
                    <a:pt x="44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20"/>
            <p:cNvSpPr/>
            <p:nvPr/>
          </p:nvSpPr>
          <p:spPr>
            <a:xfrm>
              <a:off x="133198" y="309819"/>
              <a:ext cx="117723" cy="139134"/>
            </a:xfrm>
            <a:custGeom>
              <a:rect b="b" l="l" r="r" t="t"/>
              <a:pathLst>
                <a:path extrusionOk="0" h="4263" w="3607">
                  <a:moveTo>
                    <a:pt x="1738" y="1"/>
                  </a:moveTo>
                  <a:lnTo>
                    <a:pt x="1738" y="1"/>
                  </a:lnTo>
                  <a:cubicBezTo>
                    <a:pt x="787" y="509"/>
                    <a:pt x="1066" y="1198"/>
                    <a:pt x="967" y="2492"/>
                  </a:cubicBezTo>
                  <a:cubicBezTo>
                    <a:pt x="869" y="3771"/>
                    <a:pt x="0" y="4263"/>
                    <a:pt x="0" y="4263"/>
                  </a:cubicBezTo>
                  <a:lnTo>
                    <a:pt x="0" y="4263"/>
                  </a:lnTo>
                  <a:cubicBezTo>
                    <a:pt x="3606" y="2443"/>
                    <a:pt x="2295" y="788"/>
                    <a:pt x="1951" y="526"/>
                  </a:cubicBezTo>
                  <a:cubicBezTo>
                    <a:pt x="1607" y="263"/>
                    <a:pt x="1738" y="1"/>
                    <a:pt x="1738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20"/>
            <p:cNvSpPr/>
            <p:nvPr/>
          </p:nvSpPr>
          <p:spPr>
            <a:xfrm>
              <a:off x="136396" y="395460"/>
              <a:ext cx="256824" cy="189134"/>
            </a:xfrm>
            <a:custGeom>
              <a:rect b="b" l="l" r="r" t="t"/>
              <a:pathLst>
                <a:path extrusionOk="0" h="5795" w="7869">
                  <a:moveTo>
                    <a:pt x="3221" y="0"/>
                  </a:moveTo>
                  <a:cubicBezTo>
                    <a:pt x="2836" y="0"/>
                    <a:pt x="2413" y="325"/>
                    <a:pt x="2017" y="950"/>
                  </a:cubicBezTo>
                  <a:cubicBezTo>
                    <a:pt x="1459" y="1803"/>
                    <a:pt x="1" y="1917"/>
                    <a:pt x="1" y="1917"/>
                  </a:cubicBezTo>
                  <a:cubicBezTo>
                    <a:pt x="2394" y="1983"/>
                    <a:pt x="3033" y="2606"/>
                    <a:pt x="3656" y="3360"/>
                  </a:cubicBezTo>
                  <a:cubicBezTo>
                    <a:pt x="4295" y="4114"/>
                    <a:pt x="4475" y="5327"/>
                    <a:pt x="6000" y="5704"/>
                  </a:cubicBezTo>
                  <a:cubicBezTo>
                    <a:pt x="6257" y="5768"/>
                    <a:pt x="6480" y="5795"/>
                    <a:pt x="6675" y="5795"/>
                  </a:cubicBezTo>
                  <a:cubicBezTo>
                    <a:pt x="7620" y="5795"/>
                    <a:pt x="7868" y="5163"/>
                    <a:pt x="7868" y="5163"/>
                  </a:cubicBezTo>
                  <a:lnTo>
                    <a:pt x="7868" y="5163"/>
                  </a:lnTo>
                  <a:cubicBezTo>
                    <a:pt x="7782" y="5221"/>
                    <a:pt x="7702" y="5250"/>
                    <a:pt x="7631" y="5250"/>
                  </a:cubicBezTo>
                  <a:cubicBezTo>
                    <a:pt x="7380" y="5250"/>
                    <a:pt x="7233" y="4884"/>
                    <a:pt x="7246" y="4130"/>
                  </a:cubicBezTo>
                  <a:cubicBezTo>
                    <a:pt x="7278" y="3163"/>
                    <a:pt x="6393" y="2884"/>
                    <a:pt x="5279" y="2704"/>
                  </a:cubicBezTo>
                  <a:cubicBezTo>
                    <a:pt x="4164" y="2540"/>
                    <a:pt x="3230" y="2458"/>
                    <a:pt x="3115" y="2098"/>
                  </a:cubicBezTo>
                  <a:cubicBezTo>
                    <a:pt x="3017" y="1721"/>
                    <a:pt x="3508" y="1590"/>
                    <a:pt x="4180" y="1376"/>
                  </a:cubicBezTo>
                  <a:cubicBezTo>
                    <a:pt x="4869" y="1180"/>
                    <a:pt x="4557" y="541"/>
                    <a:pt x="4557" y="541"/>
                  </a:cubicBezTo>
                  <a:lnTo>
                    <a:pt x="4557" y="541"/>
                  </a:lnTo>
                  <a:cubicBezTo>
                    <a:pt x="4503" y="587"/>
                    <a:pt x="4448" y="608"/>
                    <a:pt x="4391" y="608"/>
                  </a:cubicBezTo>
                  <a:cubicBezTo>
                    <a:pt x="4205" y="608"/>
                    <a:pt x="3986" y="393"/>
                    <a:pt x="3623" y="131"/>
                  </a:cubicBezTo>
                  <a:cubicBezTo>
                    <a:pt x="3496" y="43"/>
                    <a:pt x="3361" y="0"/>
                    <a:pt x="322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20"/>
            <p:cNvSpPr/>
            <p:nvPr/>
          </p:nvSpPr>
          <p:spPr>
            <a:xfrm>
              <a:off x="11754" y="473463"/>
              <a:ext cx="250950" cy="205518"/>
            </a:xfrm>
            <a:custGeom>
              <a:rect b="b" l="l" r="r" t="t"/>
              <a:pathLst>
                <a:path extrusionOk="0" h="6297" w="7689">
                  <a:moveTo>
                    <a:pt x="4322" y="0"/>
                  </a:moveTo>
                  <a:cubicBezTo>
                    <a:pt x="2726" y="0"/>
                    <a:pt x="1374" y="1109"/>
                    <a:pt x="689" y="2527"/>
                  </a:cubicBezTo>
                  <a:cubicBezTo>
                    <a:pt x="164" y="3625"/>
                    <a:pt x="0" y="4871"/>
                    <a:pt x="246" y="6067"/>
                  </a:cubicBezTo>
                  <a:lnTo>
                    <a:pt x="246" y="6084"/>
                  </a:lnTo>
                  <a:cubicBezTo>
                    <a:pt x="254" y="6114"/>
                    <a:pt x="261" y="6143"/>
                    <a:pt x="267" y="6175"/>
                  </a:cubicBezTo>
                  <a:lnTo>
                    <a:pt x="267" y="6175"/>
                  </a:lnTo>
                  <a:cubicBezTo>
                    <a:pt x="255" y="6046"/>
                    <a:pt x="242" y="5913"/>
                    <a:pt x="230" y="5789"/>
                  </a:cubicBezTo>
                  <a:cubicBezTo>
                    <a:pt x="246" y="4920"/>
                    <a:pt x="427" y="4068"/>
                    <a:pt x="738" y="3248"/>
                  </a:cubicBezTo>
                  <a:cubicBezTo>
                    <a:pt x="1148" y="2248"/>
                    <a:pt x="1869" y="1412"/>
                    <a:pt x="2803" y="871"/>
                  </a:cubicBezTo>
                  <a:cubicBezTo>
                    <a:pt x="3347" y="560"/>
                    <a:pt x="4059" y="316"/>
                    <a:pt x="4765" y="316"/>
                  </a:cubicBezTo>
                  <a:cubicBezTo>
                    <a:pt x="5359" y="316"/>
                    <a:pt x="5947" y="488"/>
                    <a:pt x="6426" y="937"/>
                  </a:cubicBezTo>
                  <a:cubicBezTo>
                    <a:pt x="7475" y="1855"/>
                    <a:pt x="7147" y="3773"/>
                    <a:pt x="5934" y="4068"/>
                  </a:cubicBezTo>
                  <a:cubicBezTo>
                    <a:pt x="5804" y="4102"/>
                    <a:pt x="5670" y="4119"/>
                    <a:pt x="5536" y="4119"/>
                  </a:cubicBezTo>
                  <a:cubicBezTo>
                    <a:pt x="5097" y="4119"/>
                    <a:pt x="4665" y="3939"/>
                    <a:pt x="4426" y="3625"/>
                  </a:cubicBezTo>
                  <a:cubicBezTo>
                    <a:pt x="4147" y="3215"/>
                    <a:pt x="4131" y="2674"/>
                    <a:pt x="4410" y="2265"/>
                  </a:cubicBezTo>
                  <a:cubicBezTo>
                    <a:pt x="4597" y="1978"/>
                    <a:pt x="4903" y="1825"/>
                    <a:pt x="5217" y="1825"/>
                  </a:cubicBezTo>
                  <a:cubicBezTo>
                    <a:pt x="5371" y="1825"/>
                    <a:pt x="5527" y="1862"/>
                    <a:pt x="5672" y="1937"/>
                  </a:cubicBezTo>
                  <a:cubicBezTo>
                    <a:pt x="5852" y="2019"/>
                    <a:pt x="5967" y="2199"/>
                    <a:pt x="5967" y="2396"/>
                  </a:cubicBezTo>
                  <a:cubicBezTo>
                    <a:pt x="5967" y="2396"/>
                    <a:pt x="5967" y="2528"/>
                    <a:pt x="5869" y="2528"/>
                  </a:cubicBezTo>
                  <a:cubicBezTo>
                    <a:pt x="5864" y="2528"/>
                    <a:pt x="5858" y="2528"/>
                    <a:pt x="5852" y="2527"/>
                  </a:cubicBezTo>
                  <a:cubicBezTo>
                    <a:pt x="5754" y="2527"/>
                    <a:pt x="5787" y="2379"/>
                    <a:pt x="5524" y="2314"/>
                  </a:cubicBezTo>
                  <a:cubicBezTo>
                    <a:pt x="5493" y="2307"/>
                    <a:pt x="5463" y="2304"/>
                    <a:pt x="5433" y="2304"/>
                  </a:cubicBezTo>
                  <a:cubicBezTo>
                    <a:pt x="5178" y="2304"/>
                    <a:pt x="4976" y="2542"/>
                    <a:pt x="5049" y="2806"/>
                  </a:cubicBezTo>
                  <a:cubicBezTo>
                    <a:pt x="5080" y="2983"/>
                    <a:pt x="5317" y="3114"/>
                    <a:pt x="5561" y="3114"/>
                  </a:cubicBezTo>
                  <a:cubicBezTo>
                    <a:pt x="5701" y="3114"/>
                    <a:pt x="5843" y="3071"/>
                    <a:pt x="5951" y="2970"/>
                  </a:cubicBezTo>
                  <a:cubicBezTo>
                    <a:pt x="6016" y="2904"/>
                    <a:pt x="6065" y="2822"/>
                    <a:pt x="6082" y="2724"/>
                  </a:cubicBezTo>
                  <a:cubicBezTo>
                    <a:pt x="6180" y="2412"/>
                    <a:pt x="6049" y="2084"/>
                    <a:pt x="5770" y="1920"/>
                  </a:cubicBezTo>
                  <a:cubicBezTo>
                    <a:pt x="5599" y="1814"/>
                    <a:pt x="5408" y="1763"/>
                    <a:pt x="5218" y="1763"/>
                  </a:cubicBezTo>
                  <a:cubicBezTo>
                    <a:pt x="4883" y="1763"/>
                    <a:pt x="4554" y="1922"/>
                    <a:pt x="4344" y="2216"/>
                  </a:cubicBezTo>
                  <a:cubicBezTo>
                    <a:pt x="4049" y="2658"/>
                    <a:pt x="4049" y="3248"/>
                    <a:pt x="4344" y="3691"/>
                  </a:cubicBezTo>
                  <a:cubicBezTo>
                    <a:pt x="4646" y="4068"/>
                    <a:pt x="5103" y="4272"/>
                    <a:pt x="5566" y="4272"/>
                  </a:cubicBezTo>
                  <a:cubicBezTo>
                    <a:pt x="5706" y="4272"/>
                    <a:pt x="5846" y="4253"/>
                    <a:pt x="5983" y="4215"/>
                  </a:cubicBezTo>
                  <a:cubicBezTo>
                    <a:pt x="7344" y="3887"/>
                    <a:pt x="7688" y="1806"/>
                    <a:pt x="6557" y="822"/>
                  </a:cubicBezTo>
                  <a:cubicBezTo>
                    <a:pt x="6409" y="675"/>
                    <a:pt x="6246" y="560"/>
                    <a:pt x="6082" y="462"/>
                  </a:cubicBezTo>
                  <a:cubicBezTo>
                    <a:pt x="5590" y="183"/>
                    <a:pt x="5033" y="19"/>
                    <a:pt x="4459" y="3"/>
                  </a:cubicBezTo>
                  <a:cubicBezTo>
                    <a:pt x="4413" y="1"/>
                    <a:pt x="4367" y="0"/>
                    <a:pt x="4322" y="0"/>
                  </a:cubicBezTo>
                  <a:close/>
                  <a:moveTo>
                    <a:pt x="267" y="6175"/>
                  </a:moveTo>
                  <a:lnTo>
                    <a:pt x="267" y="6175"/>
                  </a:lnTo>
                  <a:cubicBezTo>
                    <a:pt x="271" y="6216"/>
                    <a:pt x="275" y="6257"/>
                    <a:pt x="279" y="6297"/>
                  </a:cubicBezTo>
                  <a:cubicBezTo>
                    <a:pt x="279" y="6252"/>
                    <a:pt x="274" y="6212"/>
                    <a:pt x="267" y="6175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20"/>
            <p:cNvSpPr/>
            <p:nvPr/>
          </p:nvSpPr>
          <p:spPr>
            <a:xfrm>
              <a:off x="24580" y="536029"/>
              <a:ext cx="98957" cy="106594"/>
            </a:xfrm>
            <a:custGeom>
              <a:rect b="b" l="l" r="r" t="t"/>
              <a:pathLst>
                <a:path extrusionOk="0" h="3266" w="3032">
                  <a:moveTo>
                    <a:pt x="2317" y="1"/>
                  </a:moveTo>
                  <a:cubicBezTo>
                    <a:pt x="2119" y="1"/>
                    <a:pt x="1866" y="71"/>
                    <a:pt x="1574" y="249"/>
                  </a:cubicBezTo>
                  <a:cubicBezTo>
                    <a:pt x="312" y="1003"/>
                    <a:pt x="1" y="3265"/>
                    <a:pt x="1" y="3265"/>
                  </a:cubicBezTo>
                  <a:cubicBezTo>
                    <a:pt x="1" y="3265"/>
                    <a:pt x="673" y="1167"/>
                    <a:pt x="1935" y="954"/>
                  </a:cubicBezTo>
                  <a:cubicBezTo>
                    <a:pt x="3031" y="778"/>
                    <a:pt x="2975" y="1"/>
                    <a:pt x="231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20"/>
            <p:cNvSpPr/>
            <p:nvPr/>
          </p:nvSpPr>
          <p:spPr>
            <a:xfrm>
              <a:off x="151932" y="528098"/>
              <a:ext cx="170661" cy="147065"/>
            </a:xfrm>
            <a:custGeom>
              <a:rect b="b" l="l" r="r" t="t"/>
              <a:pathLst>
                <a:path extrusionOk="0" h="4506" w="5229">
                  <a:moveTo>
                    <a:pt x="3049" y="1"/>
                  </a:moveTo>
                  <a:lnTo>
                    <a:pt x="3049" y="1"/>
                  </a:lnTo>
                  <a:cubicBezTo>
                    <a:pt x="3049" y="1"/>
                    <a:pt x="3360" y="689"/>
                    <a:pt x="3032" y="1771"/>
                  </a:cubicBezTo>
                  <a:cubicBezTo>
                    <a:pt x="2688" y="2836"/>
                    <a:pt x="1836" y="3066"/>
                    <a:pt x="1213" y="3131"/>
                  </a:cubicBezTo>
                  <a:cubicBezTo>
                    <a:pt x="574" y="3197"/>
                    <a:pt x="148" y="3459"/>
                    <a:pt x="0" y="4328"/>
                  </a:cubicBezTo>
                  <a:cubicBezTo>
                    <a:pt x="141" y="4234"/>
                    <a:pt x="304" y="4188"/>
                    <a:pt x="466" y="4188"/>
                  </a:cubicBezTo>
                  <a:cubicBezTo>
                    <a:pt x="587" y="4188"/>
                    <a:pt x="708" y="4213"/>
                    <a:pt x="820" y="4262"/>
                  </a:cubicBezTo>
                  <a:cubicBezTo>
                    <a:pt x="1065" y="4371"/>
                    <a:pt x="1462" y="4506"/>
                    <a:pt x="1859" y="4506"/>
                  </a:cubicBezTo>
                  <a:cubicBezTo>
                    <a:pt x="2178" y="4506"/>
                    <a:pt x="2497" y="4419"/>
                    <a:pt x="2737" y="4164"/>
                  </a:cubicBezTo>
                  <a:cubicBezTo>
                    <a:pt x="3278" y="3574"/>
                    <a:pt x="3180" y="2967"/>
                    <a:pt x="3147" y="2672"/>
                  </a:cubicBezTo>
                  <a:cubicBezTo>
                    <a:pt x="3115" y="2386"/>
                    <a:pt x="3068" y="1851"/>
                    <a:pt x="3336" y="1851"/>
                  </a:cubicBezTo>
                  <a:cubicBezTo>
                    <a:pt x="3344" y="1851"/>
                    <a:pt x="3352" y="1852"/>
                    <a:pt x="3360" y="1853"/>
                  </a:cubicBezTo>
                  <a:cubicBezTo>
                    <a:pt x="3360" y="1853"/>
                    <a:pt x="3364" y="1852"/>
                    <a:pt x="3370" y="1852"/>
                  </a:cubicBezTo>
                  <a:cubicBezTo>
                    <a:pt x="3414" y="1852"/>
                    <a:pt x="3590" y="1877"/>
                    <a:pt x="3590" y="2279"/>
                  </a:cubicBezTo>
                  <a:cubicBezTo>
                    <a:pt x="3573" y="2754"/>
                    <a:pt x="3557" y="3049"/>
                    <a:pt x="4163" y="3230"/>
                  </a:cubicBezTo>
                  <a:cubicBezTo>
                    <a:pt x="4508" y="3312"/>
                    <a:pt x="4819" y="3492"/>
                    <a:pt x="5098" y="3721"/>
                  </a:cubicBezTo>
                  <a:cubicBezTo>
                    <a:pt x="4983" y="3508"/>
                    <a:pt x="4950" y="3262"/>
                    <a:pt x="5016" y="3033"/>
                  </a:cubicBezTo>
                  <a:cubicBezTo>
                    <a:pt x="5130" y="2689"/>
                    <a:pt x="5229" y="2082"/>
                    <a:pt x="4655" y="1689"/>
                  </a:cubicBezTo>
                  <a:cubicBezTo>
                    <a:pt x="4098" y="1296"/>
                    <a:pt x="3541" y="1066"/>
                    <a:pt x="3409" y="673"/>
                  </a:cubicBezTo>
                  <a:cubicBezTo>
                    <a:pt x="3327" y="427"/>
                    <a:pt x="3213" y="197"/>
                    <a:pt x="304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20"/>
            <p:cNvSpPr/>
            <p:nvPr/>
          </p:nvSpPr>
          <p:spPr>
            <a:xfrm>
              <a:off x="253565" y="627088"/>
              <a:ext cx="42298" cy="64753"/>
            </a:xfrm>
            <a:custGeom>
              <a:rect b="b" l="l" r="r" t="t"/>
              <a:pathLst>
                <a:path extrusionOk="0" h="1984" w="1296">
                  <a:moveTo>
                    <a:pt x="345" y="0"/>
                  </a:moveTo>
                  <a:lnTo>
                    <a:pt x="345" y="0"/>
                  </a:lnTo>
                  <a:cubicBezTo>
                    <a:pt x="361" y="180"/>
                    <a:pt x="345" y="377"/>
                    <a:pt x="295" y="557"/>
                  </a:cubicBezTo>
                  <a:cubicBezTo>
                    <a:pt x="197" y="836"/>
                    <a:pt x="0" y="1262"/>
                    <a:pt x="525" y="1557"/>
                  </a:cubicBezTo>
                  <a:cubicBezTo>
                    <a:pt x="1033" y="1852"/>
                    <a:pt x="1033" y="1983"/>
                    <a:pt x="1033" y="1983"/>
                  </a:cubicBezTo>
                  <a:cubicBezTo>
                    <a:pt x="1066" y="1754"/>
                    <a:pt x="1115" y="1524"/>
                    <a:pt x="1181" y="1295"/>
                  </a:cubicBezTo>
                  <a:cubicBezTo>
                    <a:pt x="1295" y="918"/>
                    <a:pt x="1131" y="525"/>
                    <a:pt x="787" y="344"/>
                  </a:cubicBezTo>
                  <a:cubicBezTo>
                    <a:pt x="361" y="82"/>
                    <a:pt x="345" y="0"/>
                    <a:pt x="3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20"/>
            <p:cNvSpPr/>
            <p:nvPr/>
          </p:nvSpPr>
          <p:spPr>
            <a:xfrm>
              <a:off x="255687" y="345590"/>
              <a:ext cx="225819" cy="159206"/>
            </a:xfrm>
            <a:custGeom>
              <a:rect b="b" l="l" r="r" t="t"/>
              <a:pathLst>
                <a:path extrusionOk="0" h="4878" w="6919">
                  <a:moveTo>
                    <a:pt x="1955" y="1"/>
                  </a:moveTo>
                  <a:cubicBezTo>
                    <a:pt x="1060" y="1"/>
                    <a:pt x="587" y="828"/>
                    <a:pt x="706" y="1380"/>
                  </a:cubicBezTo>
                  <a:cubicBezTo>
                    <a:pt x="820" y="1982"/>
                    <a:pt x="1387" y="2020"/>
                    <a:pt x="1527" y="2020"/>
                  </a:cubicBezTo>
                  <a:cubicBezTo>
                    <a:pt x="1547" y="2020"/>
                    <a:pt x="1558" y="2019"/>
                    <a:pt x="1558" y="2019"/>
                  </a:cubicBezTo>
                  <a:cubicBezTo>
                    <a:pt x="1296" y="1905"/>
                    <a:pt x="1181" y="1610"/>
                    <a:pt x="1312" y="1347"/>
                  </a:cubicBezTo>
                  <a:cubicBezTo>
                    <a:pt x="1350" y="1283"/>
                    <a:pt x="1392" y="1259"/>
                    <a:pt x="1439" y="1259"/>
                  </a:cubicBezTo>
                  <a:cubicBezTo>
                    <a:pt x="1537" y="1259"/>
                    <a:pt x="1655" y="1363"/>
                    <a:pt x="1788" y="1429"/>
                  </a:cubicBezTo>
                  <a:cubicBezTo>
                    <a:pt x="1825" y="1448"/>
                    <a:pt x="1861" y="1457"/>
                    <a:pt x="1895" y="1457"/>
                  </a:cubicBezTo>
                  <a:cubicBezTo>
                    <a:pt x="2038" y="1457"/>
                    <a:pt x="2144" y="1303"/>
                    <a:pt x="2197" y="1118"/>
                  </a:cubicBezTo>
                  <a:cubicBezTo>
                    <a:pt x="2237" y="979"/>
                    <a:pt x="2343" y="839"/>
                    <a:pt x="2527" y="839"/>
                  </a:cubicBezTo>
                  <a:cubicBezTo>
                    <a:pt x="2646" y="839"/>
                    <a:pt x="2797" y="898"/>
                    <a:pt x="2984" y="1052"/>
                  </a:cubicBezTo>
                  <a:cubicBezTo>
                    <a:pt x="3476" y="1429"/>
                    <a:pt x="3181" y="2167"/>
                    <a:pt x="3181" y="2167"/>
                  </a:cubicBezTo>
                  <a:cubicBezTo>
                    <a:pt x="3181" y="2167"/>
                    <a:pt x="3181" y="1560"/>
                    <a:pt x="2738" y="1495"/>
                  </a:cubicBezTo>
                  <a:cubicBezTo>
                    <a:pt x="2691" y="1481"/>
                    <a:pt x="2644" y="1475"/>
                    <a:pt x="2597" y="1475"/>
                  </a:cubicBezTo>
                  <a:cubicBezTo>
                    <a:pt x="2420" y="1475"/>
                    <a:pt x="2259" y="1572"/>
                    <a:pt x="2181" y="1741"/>
                  </a:cubicBezTo>
                  <a:cubicBezTo>
                    <a:pt x="2443" y="1741"/>
                    <a:pt x="2476" y="2118"/>
                    <a:pt x="2312" y="2314"/>
                  </a:cubicBezTo>
                  <a:cubicBezTo>
                    <a:pt x="2165" y="2527"/>
                    <a:pt x="2214" y="2675"/>
                    <a:pt x="2361" y="2757"/>
                  </a:cubicBezTo>
                  <a:cubicBezTo>
                    <a:pt x="2509" y="2839"/>
                    <a:pt x="2705" y="2823"/>
                    <a:pt x="2542" y="3199"/>
                  </a:cubicBezTo>
                  <a:cubicBezTo>
                    <a:pt x="2361" y="3576"/>
                    <a:pt x="1640" y="3576"/>
                    <a:pt x="1640" y="3576"/>
                  </a:cubicBezTo>
                  <a:cubicBezTo>
                    <a:pt x="1788" y="3363"/>
                    <a:pt x="1755" y="3068"/>
                    <a:pt x="1558" y="2904"/>
                  </a:cubicBezTo>
                  <a:cubicBezTo>
                    <a:pt x="1558" y="3085"/>
                    <a:pt x="1443" y="3232"/>
                    <a:pt x="1279" y="3281"/>
                  </a:cubicBezTo>
                  <a:cubicBezTo>
                    <a:pt x="1001" y="3363"/>
                    <a:pt x="1001" y="3281"/>
                    <a:pt x="739" y="3511"/>
                  </a:cubicBezTo>
                  <a:cubicBezTo>
                    <a:pt x="611" y="3622"/>
                    <a:pt x="416" y="3648"/>
                    <a:pt x="259" y="3648"/>
                  </a:cubicBezTo>
                  <a:cubicBezTo>
                    <a:pt x="114" y="3648"/>
                    <a:pt x="1" y="3626"/>
                    <a:pt x="1" y="3626"/>
                  </a:cubicBezTo>
                  <a:lnTo>
                    <a:pt x="1" y="3626"/>
                  </a:lnTo>
                  <a:cubicBezTo>
                    <a:pt x="165" y="3724"/>
                    <a:pt x="378" y="3773"/>
                    <a:pt x="575" y="3790"/>
                  </a:cubicBezTo>
                  <a:cubicBezTo>
                    <a:pt x="1017" y="3822"/>
                    <a:pt x="1460" y="3904"/>
                    <a:pt x="1886" y="4003"/>
                  </a:cubicBezTo>
                  <a:cubicBezTo>
                    <a:pt x="3066" y="4363"/>
                    <a:pt x="3787" y="4855"/>
                    <a:pt x="4689" y="4871"/>
                  </a:cubicBezTo>
                  <a:cubicBezTo>
                    <a:pt x="4744" y="4876"/>
                    <a:pt x="4800" y="4878"/>
                    <a:pt x="4855" y="4878"/>
                  </a:cubicBezTo>
                  <a:cubicBezTo>
                    <a:pt x="5245" y="4878"/>
                    <a:pt x="5640" y="4777"/>
                    <a:pt x="5984" y="4576"/>
                  </a:cubicBezTo>
                  <a:cubicBezTo>
                    <a:pt x="6787" y="4117"/>
                    <a:pt x="6918" y="2954"/>
                    <a:pt x="6459" y="2347"/>
                  </a:cubicBezTo>
                  <a:cubicBezTo>
                    <a:pt x="6228" y="2017"/>
                    <a:pt x="5864" y="1866"/>
                    <a:pt x="5524" y="1866"/>
                  </a:cubicBezTo>
                  <a:cubicBezTo>
                    <a:pt x="5189" y="1866"/>
                    <a:pt x="4876" y="2013"/>
                    <a:pt x="4738" y="2282"/>
                  </a:cubicBezTo>
                  <a:cubicBezTo>
                    <a:pt x="4476" y="2626"/>
                    <a:pt x="4525" y="3085"/>
                    <a:pt x="4820" y="3380"/>
                  </a:cubicBezTo>
                  <a:lnTo>
                    <a:pt x="4836" y="3380"/>
                  </a:lnTo>
                  <a:cubicBezTo>
                    <a:pt x="4853" y="3396"/>
                    <a:pt x="4869" y="3413"/>
                    <a:pt x="4902" y="3429"/>
                  </a:cubicBezTo>
                  <a:lnTo>
                    <a:pt x="4935" y="3445"/>
                  </a:lnTo>
                  <a:cubicBezTo>
                    <a:pt x="5038" y="3505"/>
                    <a:pt x="5165" y="3536"/>
                    <a:pt x="5290" y="3536"/>
                  </a:cubicBezTo>
                  <a:cubicBezTo>
                    <a:pt x="5543" y="3536"/>
                    <a:pt x="5782" y="3408"/>
                    <a:pt x="5771" y="3134"/>
                  </a:cubicBezTo>
                  <a:cubicBezTo>
                    <a:pt x="5784" y="2937"/>
                    <a:pt x="5624" y="2853"/>
                    <a:pt x="5445" y="2853"/>
                  </a:cubicBezTo>
                  <a:cubicBezTo>
                    <a:pt x="5192" y="2853"/>
                    <a:pt x="4901" y="3022"/>
                    <a:pt x="5017" y="3281"/>
                  </a:cubicBezTo>
                  <a:cubicBezTo>
                    <a:pt x="5017" y="3304"/>
                    <a:pt x="5017" y="3327"/>
                    <a:pt x="4996" y="3327"/>
                  </a:cubicBezTo>
                  <a:cubicBezTo>
                    <a:pt x="4971" y="3327"/>
                    <a:pt x="4918" y="3296"/>
                    <a:pt x="4804" y="3199"/>
                  </a:cubicBezTo>
                  <a:cubicBezTo>
                    <a:pt x="4689" y="3085"/>
                    <a:pt x="4623" y="2937"/>
                    <a:pt x="4623" y="2790"/>
                  </a:cubicBezTo>
                  <a:cubicBezTo>
                    <a:pt x="4623" y="2626"/>
                    <a:pt x="4689" y="2446"/>
                    <a:pt x="4804" y="2314"/>
                  </a:cubicBezTo>
                  <a:cubicBezTo>
                    <a:pt x="4930" y="2078"/>
                    <a:pt x="5200" y="1951"/>
                    <a:pt x="5491" y="1951"/>
                  </a:cubicBezTo>
                  <a:cubicBezTo>
                    <a:pt x="5804" y="1951"/>
                    <a:pt x="6140" y="2098"/>
                    <a:pt x="6344" y="2413"/>
                  </a:cubicBezTo>
                  <a:lnTo>
                    <a:pt x="6361" y="2446"/>
                  </a:lnTo>
                  <a:cubicBezTo>
                    <a:pt x="6590" y="2855"/>
                    <a:pt x="6574" y="3347"/>
                    <a:pt x="6328" y="3757"/>
                  </a:cubicBezTo>
                  <a:cubicBezTo>
                    <a:pt x="6049" y="4248"/>
                    <a:pt x="5412" y="4595"/>
                    <a:pt x="4583" y="4595"/>
                  </a:cubicBezTo>
                  <a:cubicBezTo>
                    <a:pt x="4196" y="4595"/>
                    <a:pt x="3766" y="4519"/>
                    <a:pt x="3312" y="4347"/>
                  </a:cubicBezTo>
                  <a:cubicBezTo>
                    <a:pt x="3263" y="4330"/>
                    <a:pt x="3033" y="4265"/>
                    <a:pt x="2886" y="4183"/>
                  </a:cubicBezTo>
                  <a:cubicBezTo>
                    <a:pt x="2460" y="3970"/>
                    <a:pt x="2033" y="3822"/>
                    <a:pt x="1574" y="3740"/>
                  </a:cubicBezTo>
                  <a:cubicBezTo>
                    <a:pt x="1738" y="3724"/>
                    <a:pt x="1935" y="3691"/>
                    <a:pt x="2148" y="3658"/>
                  </a:cubicBezTo>
                  <a:cubicBezTo>
                    <a:pt x="3886" y="3314"/>
                    <a:pt x="4148" y="839"/>
                    <a:pt x="2689" y="167"/>
                  </a:cubicBezTo>
                  <a:cubicBezTo>
                    <a:pt x="2420" y="51"/>
                    <a:pt x="2175" y="1"/>
                    <a:pt x="195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20"/>
            <p:cNvSpPr/>
            <p:nvPr/>
          </p:nvSpPr>
          <p:spPr>
            <a:xfrm>
              <a:off x="365381" y="431263"/>
              <a:ext cx="152482" cy="107573"/>
            </a:xfrm>
            <a:custGeom>
              <a:rect b="b" l="l" r="r" t="t"/>
              <a:pathLst>
                <a:path extrusionOk="0" h="3296" w="4672">
                  <a:moveTo>
                    <a:pt x="3819" y="1"/>
                  </a:moveTo>
                  <a:cubicBezTo>
                    <a:pt x="3901" y="788"/>
                    <a:pt x="3557" y="1574"/>
                    <a:pt x="2901" y="2050"/>
                  </a:cubicBezTo>
                  <a:cubicBezTo>
                    <a:pt x="2494" y="2367"/>
                    <a:pt x="1997" y="2468"/>
                    <a:pt x="1530" y="2468"/>
                  </a:cubicBezTo>
                  <a:cubicBezTo>
                    <a:pt x="719" y="2468"/>
                    <a:pt x="0" y="2164"/>
                    <a:pt x="0" y="2164"/>
                  </a:cubicBezTo>
                  <a:lnTo>
                    <a:pt x="0" y="2164"/>
                  </a:lnTo>
                  <a:cubicBezTo>
                    <a:pt x="1344" y="2869"/>
                    <a:pt x="1852" y="2640"/>
                    <a:pt x="2213" y="3050"/>
                  </a:cubicBezTo>
                  <a:cubicBezTo>
                    <a:pt x="2386" y="3230"/>
                    <a:pt x="2559" y="3286"/>
                    <a:pt x="2717" y="3286"/>
                  </a:cubicBezTo>
                  <a:cubicBezTo>
                    <a:pt x="2902" y="3286"/>
                    <a:pt x="3065" y="3209"/>
                    <a:pt x="3180" y="3164"/>
                  </a:cubicBezTo>
                  <a:cubicBezTo>
                    <a:pt x="3203" y="3159"/>
                    <a:pt x="3227" y="3156"/>
                    <a:pt x="3249" y="3156"/>
                  </a:cubicBezTo>
                  <a:cubicBezTo>
                    <a:pt x="3356" y="3156"/>
                    <a:pt x="3454" y="3215"/>
                    <a:pt x="3508" y="3295"/>
                  </a:cubicBezTo>
                  <a:cubicBezTo>
                    <a:pt x="3541" y="3099"/>
                    <a:pt x="3475" y="2886"/>
                    <a:pt x="3360" y="2722"/>
                  </a:cubicBezTo>
                  <a:cubicBezTo>
                    <a:pt x="3180" y="2509"/>
                    <a:pt x="2787" y="2492"/>
                    <a:pt x="2721" y="2492"/>
                  </a:cubicBezTo>
                  <a:cubicBezTo>
                    <a:pt x="3278" y="2459"/>
                    <a:pt x="3787" y="2181"/>
                    <a:pt x="4098" y="1722"/>
                  </a:cubicBezTo>
                  <a:cubicBezTo>
                    <a:pt x="4672" y="919"/>
                    <a:pt x="3819" y="1"/>
                    <a:pt x="3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20"/>
            <p:cNvSpPr/>
            <p:nvPr/>
          </p:nvSpPr>
          <p:spPr>
            <a:xfrm>
              <a:off x="171710" y="189223"/>
              <a:ext cx="145008" cy="205159"/>
            </a:xfrm>
            <a:custGeom>
              <a:rect b="b" l="l" r="r" t="t"/>
              <a:pathLst>
                <a:path extrusionOk="0" h="6286" w="4443">
                  <a:moveTo>
                    <a:pt x="1804" y="0"/>
                  </a:moveTo>
                  <a:cubicBezTo>
                    <a:pt x="1382" y="0"/>
                    <a:pt x="976" y="149"/>
                    <a:pt x="705" y="451"/>
                  </a:cubicBezTo>
                  <a:cubicBezTo>
                    <a:pt x="0" y="1090"/>
                    <a:pt x="427" y="2139"/>
                    <a:pt x="1017" y="2336"/>
                  </a:cubicBezTo>
                  <a:cubicBezTo>
                    <a:pt x="1148" y="2401"/>
                    <a:pt x="1287" y="2434"/>
                    <a:pt x="1424" y="2434"/>
                  </a:cubicBezTo>
                  <a:cubicBezTo>
                    <a:pt x="1562" y="2434"/>
                    <a:pt x="1697" y="2401"/>
                    <a:pt x="1820" y="2336"/>
                  </a:cubicBezTo>
                  <a:lnTo>
                    <a:pt x="1853" y="2319"/>
                  </a:lnTo>
                  <a:lnTo>
                    <a:pt x="1902" y="2303"/>
                  </a:lnTo>
                  <a:lnTo>
                    <a:pt x="1951" y="2254"/>
                  </a:lnTo>
                  <a:lnTo>
                    <a:pt x="2000" y="2204"/>
                  </a:lnTo>
                  <a:cubicBezTo>
                    <a:pt x="2017" y="2188"/>
                    <a:pt x="2049" y="2172"/>
                    <a:pt x="2066" y="2155"/>
                  </a:cubicBezTo>
                  <a:cubicBezTo>
                    <a:pt x="2230" y="1975"/>
                    <a:pt x="2295" y="1729"/>
                    <a:pt x="2262" y="1500"/>
                  </a:cubicBezTo>
                  <a:cubicBezTo>
                    <a:pt x="2241" y="1156"/>
                    <a:pt x="2036" y="1016"/>
                    <a:pt x="1843" y="1016"/>
                  </a:cubicBezTo>
                  <a:cubicBezTo>
                    <a:pt x="1741" y="1016"/>
                    <a:pt x="1642" y="1055"/>
                    <a:pt x="1574" y="1123"/>
                  </a:cubicBezTo>
                  <a:cubicBezTo>
                    <a:pt x="1410" y="1286"/>
                    <a:pt x="1443" y="1565"/>
                    <a:pt x="1656" y="1680"/>
                  </a:cubicBezTo>
                  <a:cubicBezTo>
                    <a:pt x="1733" y="1714"/>
                    <a:pt x="1802" y="1724"/>
                    <a:pt x="1862" y="1724"/>
                  </a:cubicBezTo>
                  <a:cubicBezTo>
                    <a:pt x="1940" y="1724"/>
                    <a:pt x="2003" y="1707"/>
                    <a:pt x="2046" y="1707"/>
                  </a:cubicBezTo>
                  <a:cubicBezTo>
                    <a:pt x="2097" y="1707"/>
                    <a:pt x="2121" y="1730"/>
                    <a:pt x="2115" y="1827"/>
                  </a:cubicBezTo>
                  <a:cubicBezTo>
                    <a:pt x="2099" y="2024"/>
                    <a:pt x="1967" y="2204"/>
                    <a:pt x="1804" y="2286"/>
                  </a:cubicBezTo>
                  <a:cubicBezTo>
                    <a:pt x="1689" y="2340"/>
                    <a:pt x="1568" y="2365"/>
                    <a:pt x="1448" y="2365"/>
                  </a:cubicBezTo>
                  <a:cubicBezTo>
                    <a:pt x="1309" y="2365"/>
                    <a:pt x="1172" y="2331"/>
                    <a:pt x="1050" y="2270"/>
                  </a:cubicBezTo>
                  <a:cubicBezTo>
                    <a:pt x="509" y="2040"/>
                    <a:pt x="148" y="1106"/>
                    <a:pt x="787" y="549"/>
                  </a:cubicBezTo>
                  <a:cubicBezTo>
                    <a:pt x="1033" y="303"/>
                    <a:pt x="1377" y="172"/>
                    <a:pt x="1722" y="155"/>
                  </a:cubicBezTo>
                  <a:cubicBezTo>
                    <a:pt x="2476" y="205"/>
                    <a:pt x="3312" y="746"/>
                    <a:pt x="3443" y="2204"/>
                  </a:cubicBezTo>
                  <a:cubicBezTo>
                    <a:pt x="3475" y="2762"/>
                    <a:pt x="3426" y="3319"/>
                    <a:pt x="3279" y="3844"/>
                  </a:cubicBezTo>
                  <a:cubicBezTo>
                    <a:pt x="3148" y="4302"/>
                    <a:pt x="2935" y="4745"/>
                    <a:pt x="2656" y="5138"/>
                  </a:cubicBezTo>
                  <a:cubicBezTo>
                    <a:pt x="2262" y="5614"/>
                    <a:pt x="1754" y="6007"/>
                    <a:pt x="1181" y="6286"/>
                  </a:cubicBezTo>
                  <a:cubicBezTo>
                    <a:pt x="1804" y="6024"/>
                    <a:pt x="2361" y="5630"/>
                    <a:pt x="2787" y="5122"/>
                  </a:cubicBezTo>
                  <a:cubicBezTo>
                    <a:pt x="3525" y="4270"/>
                    <a:pt x="4443" y="2254"/>
                    <a:pt x="3164" y="614"/>
                  </a:cubicBezTo>
                  <a:cubicBezTo>
                    <a:pt x="2818" y="207"/>
                    <a:pt x="2300" y="0"/>
                    <a:pt x="180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20"/>
            <p:cNvSpPr/>
            <p:nvPr/>
          </p:nvSpPr>
          <p:spPr>
            <a:xfrm>
              <a:off x="-57242" y="714818"/>
              <a:ext cx="61554" cy="122521"/>
            </a:xfrm>
            <a:custGeom>
              <a:rect b="b" l="l" r="r" t="t"/>
              <a:pathLst>
                <a:path extrusionOk="0" h="3754" w="1886">
                  <a:moveTo>
                    <a:pt x="1377" y="0"/>
                  </a:moveTo>
                  <a:cubicBezTo>
                    <a:pt x="1377" y="0"/>
                    <a:pt x="1377" y="271"/>
                    <a:pt x="1217" y="271"/>
                  </a:cubicBezTo>
                  <a:cubicBezTo>
                    <a:pt x="1201" y="271"/>
                    <a:pt x="1183" y="268"/>
                    <a:pt x="1164" y="262"/>
                  </a:cubicBezTo>
                  <a:cubicBezTo>
                    <a:pt x="1065" y="240"/>
                    <a:pt x="927" y="181"/>
                    <a:pt x="795" y="181"/>
                  </a:cubicBezTo>
                  <a:cubicBezTo>
                    <a:pt x="642" y="181"/>
                    <a:pt x="496" y="259"/>
                    <a:pt x="426" y="557"/>
                  </a:cubicBezTo>
                  <a:cubicBezTo>
                    <a:pt x="299" y="1084"/>
                    <a:pt x="249" y="1657"/>
                    <a:pt x="34" y="1657"/>
                  </a:cubicBezTo>
                  <a:cubicBezTo>
                    <a:pt x="29" y="1657"/>
                    <a:pt x="23" y="1657"/>
                    <a:pt x="16" y="1656"/>
                  </a:cubicBezTo>
                  <a:cubicBezTo>
                    <a:pt x="8" y="1647"/>
                    <a:pt x="4" y="1643"/>
                    <a:pt x="2" y="1643"/>
                  </a:cubicBezTo>
                  <a:cubicBezTo>
                    <a:pt x="0" y="1643"/>
                    <a:pt x="0" y="1647"/>
                    <a:pt x="0" y="1656"/>
                  </a:cubicBezTo>
                  <a:lnTo>
                    <a:pt x="0" y="3754"/>
                  </a:lnTo>
                  <a:lnTo>
                    <a:pt x="16" y="3524"/>
                  </a:lnTo>
                  <a:cubicBezTo>
                    <a:pt x="16" y="3524"/>
                    <a:pt x="49" y="2229"/>
                    <a:pt x="836" y="1869"/>
                  </a:cubicBezTo>
                  <a:cubicBezTo>
                    <a:pt x="1623" y="1508"/>
                    <a:pt x="1885" y="1279"/>
                    <a:pt x="1754" y="672"/>
                  </a:cubicBezTo>
                  <a:cubicBezTo>
                    <a:pt x="1606" y="82"/>
                    <a:pt x="1377" y="0"/>
                    <a:pt x="137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20"/>
            <p:cNvSpPr/>
            <p:nvPr/>
          </p:nvSpPr>
          <p:spPr>
            <a:xfrm>
              <a:off x="-57242" y="630809"/>
              <a:ext cx="22487" cy="110249"/>
            </a:xfrm>
            <a:custGeom>
              <a:rect b="b" l="l" r="r" t="t"/>
              <a:pathLst>
                <a:path extrusionOk="0" h="3378" w="689">
                  <a:moveTo>
                    <a:pt x="0" y="1"/>
                  </a:moveTo>
                  <a:lnTo>
                    <a:pt x="0" y="3377"/>
                  </a:lnTo>
                  <a:cubicBezTo>
                    <a:pt x="16" y="3377"/>
                    <a:pt x="16" y="3115"/>
                    <a:pt x="33" y="3050"/>
                  </a:cubicBezTo>
                  <a:cubicBezTo>
                    <a:pt x="66" y="2722"/>
                    <a:pt x="197" y="2410"/>
                    <a:pt x="377" y="2164"/>
                  </a:cubicBezTo>
                  <a:cubicBezTo>
                    <a:pt x="688" y="1755"/>
                    <a:pt x="557" y="1443"/>
                    <a:pt x="311" y="1099"/>
                  </a:cubicBezTo>
                  <a:cubicBezTo>
                    <a:pt x="164" y="869"/>
                    <a:pt x="66" y="607"/>
                    <a:pt x="49" y="32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20"/>
            <p:cNvSpPr/>
            <p:nvPr/>
          </p:nvSpPr>
          <p:spPr>
            <a:xfrm>
              <a:off x="-57242" y="182010"/>
              <a:ext cx="119323" cy="167985"/>
            </a:xfrm>
            <a:custGeom>
              <a:rect b="b" l="l" r="r" t="t"/>
              <a:pathLst>
                <a:path extrusionOk="0" h="5147" w="3656">
                  <a:moveTo>
                    <a:pt x="1909" y="0"/>
                  </a:moveTo>
                  <a:cubicBezTo>
                    <a:pt x="1645" y="0"/>
                    <a:pt x="1379" y="80"/>
                    <a:pt x="1147" y="245"/>
                  </a:cubicBezTo>
                  <a:cubicBezTo>
                    <a:pt x="574" y="655"/>
                    <a:pt x="197" y="1475"/>
                    <a:pt x="0" y="2655"/>
                  </a:cubicBezTo>
                  <a:lnTo>
                    <a:pt x="0" y="5146"/>
                  </a:lnTo>
                  <a:cubicBezTo>
                    <a:pt x="131" y="4261"/>
                    <a:pt x="590" y="2294"/>
                    <a:pt x="1885" y="1737"/>
                  </a:cubicBezTo>
                  <a:cubicBezTo>
                    <a:pt x="3606" y="1032"/>
                    <a:pt x="3622" y="967"/>
                    <a:pt x="3655" y="590"/>
                  </a:cubicBezTo>
                  <a:lnTo>
                    <a:pt x="3655" y="590"/>
                  </a:lnTo>
                  <a:cubicBezTo>
                    <a:pt x="3564" y="667"/>
                    <a:pt x="3451" y="705"/>
                    <a:pt x="3339" y="705"/>
                  </a:cubicBezTo>
                  <a:cubicBezTo>
                    <a:pt x="3190" y="705"/>
                    <a:pt x="3044" y="638"/>
                    <a:pt x="2950" y="508"/>
                  </a:cubicBezTo>
                  <a:cubicBezTo>
                    <a:pt x="2686" y="175"/>
                    <a:pt x="2300" y="0"/>
                    <a:pt x="19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20"/>
            <p:cNvSpPr/>
            <p:nvPr/>
          </p:nvSpPr>
          <p:spPr>
            <a:xfrm>
              <a:off x="-57242" y="88896"/>
              <a:ext cx="43897" cy="145008"/>
            </a:xfrm>
            <a:custGeom>
              <a:rect b="b" l="l" r="r" t="t"/>
              <a:pathLst>
                <a:path extrusionOk="0" h="4443" w="1345">
                  <a:moveTo>
                    <a:pt x="0" y="0"/>
                  </a:moveTo>
                  <a:lnTo>
                    <a:pt x="0" y="4442"/>
                  </a:lnTo>
                  <a:cubicBezTo>
                    <a:pt x="115" y="3902"/>
                    <a:pt x="328" y="3377"/>
                    <a:pt x="623" y="2918"/>
                  </a:cubicBezTo>
                  <a:cubicBezTo>
                    <a:pt x="1344" y="1721"/>
                    <a:pt x="770" y="853"/>
                    <a:pt x="328" y="427"/>
                  </a:cubicBezTo>
                  <a:cubicBezTo>
                    <a:pt x="197" y="312"/>
                    <a:pt x="82" y="164"/>
                    <a:pt x="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20"/>
            <p:cNvSpPr/>
            <p:nvPr/>
          </p:nvSpPr>
          <p:spPr>
            <a:xfrm>
              <a:off x="-57242" y="-47627"/>
              <a:ext cx="99512" cy="218932"/>
            </a:xfrm>
            <a:custGeom>
              <a:rect b="b" l="l" r="r" t="t"/>
              <a:pathLst>
                <a:path extrusionOk="0" h="6708" w="3049">
                  <a:moveTo>
                    <a:pt x="1457" y="1"/>
                  </a:moveTo>
                  <a:cubicBezTo>
                    <a:pt x="978" y="1"/>
                    <a:pt x="488" y="225"/>
                    <a:pt x="246" y="708"/>
                  </a:cubicBezTo>
                  <a:cubicBezTo>
                    <a:pt x="131" y="872"/>
                    <a:pt x="49" y="1069"/>
                    <a:pt x="0" y="1266"/>
                  </a:cubicBezTo>
                  <a:lnTo>
                    <a:pt x="0" y="2446"/>
                  </a:lnTo>
                  <a:cubicBezTo>
                    <a:pt x="49" y="2675"/>
                    <a:pt x="148" y="2921"/>
                    <a:pt x="262" y="3151"/>
                  </a:cubicBezTo>
                  <a:cubicBezTo>
                    <a:pt x="574" y="3839"/>
                    <a:pt x="1000" y="4396"/>
                    <a:pt x="1213" y="4921"/>
                  </a:cubicBezTo>
                  <a:cubicBezTo>
                    <a:pt x="1459" y="5495"/>
                    <a:pt x="1442" y="6150"/>
                    <a:pt x="1164" y="6708"/>
                  </a:cubicBezTo>
                  <a:cubicBezTo>
                    <a:pt x="1197" y="6642"/>
                    <a:pt x="1639" y="5970"/>
                    <a:pt x="1295" y="4888"/>
                  </a:cubicBezTo>
                  <a:cubicBezTo>
                    <a:pt x="1033" y="4118"/>
                    <a:pt x="115" y="3085"/>
                    <a:pt x="98" y="1905"/>
                  </a:cubicBezTo>
                  <a:cubicBezTo>
                    <a:pt x="159" y="931"/>
                    <a:pt x="935" y="517"/>
                    <a:pt x="1532" y="517"/>
                  </a:cubicBezTo>
                  <a:cubicBezTo>
                    <a:pt x="1738" y="517"/>
                    <a:pt x="1923" y="567"/>
                    <a:pt x="2049" y="659"/>
                  </a:cubicBezTo>
                  <a:cubicBezTo>
                    <a:pt x="2606" y="1053"/>
                    <a:pt x="2410" y="1790"/>
                    <a:pt x="2000" y="1905"/>
                  </a:cubicBezTo>
                  <a:cubicBezTo>
                    <a:pt x="1932" y="1930"/>
                    <a:pt x="1862" y="1942"/>
                    <a:pt x="1794" y="1942"/>
                  </a:cubicBezTo>
                  <a:cubicBezTo>
                    <a:pt x="1549" y="1942"/>
                    <a:pt x="1319" y="1791"/>
                    <a:pt x="1229" y="1561"/>
                  </a:cubicBezTo>
                  <a:cubicBezTo>
                    <a:pt x="1208" y="1464"/>
                    <a:pt x="1264" y="1375"/>
                    <a:pt x="1337" y="1375"/>
                  </a:cubicBezTo>
                  <a:cubicBezTo>
                    <a:pt x="1375" y="1375"/>
                    <a:pt x="1419" y="1400"/>
                    <a:pt x="1459" y="1462"/>
                  </a:cubicBezTo>
                  <a:cubicBezTo>
                    <a:pt x="1507" y="1535"/>
                    <a:pt x="1579" y="1567"/>
                    <a:pt x="1652" y="1567"/>
                  </a:cubicBezTo>
                  <a:cubicBezTo>
                    <a:pt x="1777" y="1567"/>
                    <a:pt x="1901" y="1471"/>
                    <a:pt x="1901" y="1315"/>
                  </a:cubicBezTo>
                  <a:cubicBezTo>
                    <a:pt x="1918" y="1151"/>
                    <a:pt x="1803" y="1020"/>
                    <a:pt x="1639" y="1004"/>
                  </a:cubicBezTo>
                  <a:cubicBezTo>
                    <a:pt x="1611" y="996"/>
                    <a:pt x="1583" y="993"/>
                    <a:pt x="1554" y="993"/>
                  </a:cubicBezTo>
                  <a:cubicBezTo>
                    <a:pt x="1385" y="993"/>
                    <a:pt x="1222" y="1114"/>
                    <a:pt x="1180" y="1282"/>
                  </a:cubicBezTo>
                  <a:cubicBezTo>
                    <a:pt x="1053" y="1585"/>
                    <a:pt x="1281" y="2103"/>
                    <a:pt x="1864" y="2103"/>
                  </a:cubicBezTo>
                  <a:cubicBezTo>
                    <a:pt x="1882" y="2103"/>
                    <a:pt x="1900" y="2103"/>
                    <a:pt x="1918" y="2102"/>
                  </a:cubicBezTo>
                  <a:cubicBezTo>
                    <a:pt x="2557" y="2069"/>
                    <a:pt x="3049" y="1102"/>
                    <a:pt x="2475" y="446"/>
                  </a:cubicBezTo>
                  <a:cubicBezTo>
                    <a:pt x="2244" y="156"/>
                    <a:pt x="1855" y="1"/>
                    <a:pt x="145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20"/>
            <p:cNvSpPr/>
            <p:nvPr/>
          </p:nvSpPr>
          <p:spPr>
            <a:xfrm>
              <a:off x="782652" y="265726"/>
              <a:ext cx="295859" cy="205779"/>
            </a:xfrm>
            <a:custGeom>
              <a:rect b="b" l="l" r="r" t="t"/>
              <a:pathLst>
                <a:path extrusionOk="0" h="6305" w="9065">
                  <a:moveTo>
                    <a:pt x="7067" y="0"/>
                  </a:moveTo>
                  <a:cubicBezTo>
                    <a:pt x="6612" y="0"/>
                    <a:pt x="6184" y="162"/>
                    <a:pt x="5918" y="500"/>
                  </a:cubicBezTo>
                  <a:cubicBezTo>
                    <a:pt x="5524" y="909"/>
                    <a:pt x="5475" y="1549"/>
                    <a:pt x="5803" y="2008"/>
                  </a:cubicBezTo>
                  <a:cubicBezTo>
                    <a:pt x="5901" y="2139"/>
                    <a:pt x="6032" y="2254"/>
                    <a:pt x="6180" y="2319"/>
                  </a:cubicBezTo>
                  <a:lnTo>
                    <a:pt x="6213" y="2335"/>
                  </a:lnTo>
                  <a:lnTo>
                    <a:pt x="6278" y="2352"/>
                  </a:lnTo>
                  <a:cubicBezTo>
                    <a:pt x="6311" y="2368"/>
                    <a:pt x="6344" y="2368"/>
                    <a:pt x="6377" y="2368"/>
                  </a:cubicBezTo>
                  <a:cubicBezTo>
                    <a:pt x="6449" y="2390"/>
                    <a:pt x="6524" y="2400"/>
                    <a:pt x="6598" y="2400"/>
                  </a:cubicBezTo>
                  <a:cubicBezTo>
                    <a:pt x="6810" y="2400"/>
                    <a:pt x="7018" y="2317"/>
                    <a:pt x="7163" y="2172"/>
                  </a:cubicBezTo>
                  <a:cubicBezTo>
                    <a:pt x="7558" y="1761"/>
                    <a:pt x="7277" y="1210"/>
                    <a:pt x="6934" y="1210"/>
                  </a:cubicBezTo>
                  <a:cubicBezTo>
                    <a:pt x="6907" y="1210"/>
                    <a:pt x="6880" y="1214"/>
                    <a:pt x="6852" y="1221"/>
                  </a:cubicBezTo>
                  <a:cubicBezTo>
                    <a:pt x="6541" y="1319"/>
                    <a:pt x="6475" y="1729"/>
                    <a:pt x="6704" y="1860"/>
                  </a:cubicBezTo>
                  <a:cubicBezTo>
                    <a:pt x="6755" y="1883"/>
                    <a:pt x="6810" y="1894"/>
                    <a:pt x="6864" y="1894"/>
                  </a:cubicBezTo>
                  <a:cubicBezTo>
                    <a:pt x="6968" y="1894"/>
                    <a:pt x="7072" y="1854"/>
                    <a:pt x="7147" y="1778"/>
                  </a:cubicBezTo>
                  <a:lnTo>
                    <a:pt x="7147" y="1778"/>
                  </a:lnTo>
                  <a:cubicBezTo>
                    <a:pt x="7180" y="1926"/>
                    <a:pt x="7131" y="2073"/>
                    <a:pt x="6999" y="2155"/>
                  </a:cubicBezTo>
                  <a:cubicBezTo>
                    <a:pt x="6852" y="2266"/>
                    <a:pt x="6677" y="2321"/>
                    <a:pt x="6495" y="2321"/>
                  </a:cubicBezTo>
                  <a:cubicBezTo>
                    <a:pt x="6434" y="2321"/>
                    <a:pt x="6373" y="2315"/>
                    <a:pt x="6311" y="2303"/>
                  </a:cubicBezTo>
                  <a:cubicBezTo>
                    <a:pt x="6213" y="2270"/>
                    <a:pt x="6131" y="2237"/>
                    <a:pt x="6049" y="2188"/>
                  </a:cubicBezTo>
                  <a:cubicBezTo>
                    <a:pt x="5541" y="1778"/>
                    <a:pt x="5508" y="1024"/>
                    <a:pt x="5967" y="565"/>
                  </a:cubicBezTo>
                  <a:cubicBezTo>
                    <a:pt x="6222" y="256"/>
                    <a:pt x="6616" y="110"/>
                    <a:pt x="7033" y="110"/>
                  </a:cubicBezTo>
                  <a:cubicBezTo>
                    <a:pt x="7899" y="110"/>
                    <a:pt x="8862" y="742"/>
                    <a:pt x="8884" y="1860"/>
                  </a:cubicBezTo>
                  <a:cubicBezTo>
                    <a:pt x="8917" y="2663"/>
                    <a:pt x="8475" y="3417"/>
                    <a:pt x="7753" y="3794"/>
                  </a:cubicBezTo>
                  <a:cubicBezTo>
                    <a:pt x="7737" y="3794"/>
                    <a:pt x="7721" y="3811"/>
                    <a:pt x="7704" y="3827"/>
                  </a:cubicBezTo>
                  <a:cubicBezTo>
                    <a:pt x="7606" y="3860"/>
                    <a:pt x="7524" y="3876"/>
                    <a:pt x="7426" y="3909"/>
                  </a:cubicBezTo>
                  <a:cubicBezTo>
                    <a:pt x="7208" y="3958"/>
                    <a:pt x="6991" y="3979"/>
                    <a:pt x="6775" y="3979"/>
                  </a:cubicBezTo>
                  <a:cubicBezTo>
                    <a:pt x="5188" y="3979"/>
                    <a:pt x="3636" y="2833"/>
                    <a:pt x="2298" y="2833"/>
                  </a:cubicBezTo>
                  <a:cubicBezTo>
                    <a:pt x="2152" y="2833"/>
                    <a:pt x="2009" y="2846"/>
                    <a:pt x="1869" y="2876"/>
                  </a:cubicBezTo>
                  <a:cubicBezTo>
                    <a:pt x="607" y="3155"/>
                    <a:pt x="246" y="4040"/>
                    <a:pt x="148" y="4581"/>
                  </a:cubicBezTo>
                  <a:cubicBezTo>
                    <a:pt x="0" y="5122"/>
                    <a:pt x="115" y="5728"/>
                    <a:pt x="558" y="6056"/>
                  </a:cubicBezTo>
                  <a:cubicBezTo>
                    <a:pt x="785" y="6226"/>
                    <a:pt x="1055" y="6304"/>
                    <a:pt x="1318" y="6304"/>
                  </a:cubicBezTo>
                  <a:cubicBezTo>
                    <a:pt x="1739" y="6304"/>
                    <a:pt x="2140" y="6104"/>
                    <a:pt x="2312" y="5761"/>
                  </a:cubicBezTo>
                  <a:cubicBezTo>
                    <a:pt x="2656" y="5220"/>
                    <a:pt x="2361" y="4516"/>
                    <a:pt x="1869" y="4384"/>
                  </a:cubicBezTo>
                  <a:cubicBezTo>
                    <a:pt x="1775" y="4347"/>
                    <a:pt x="1678" y="4329"/>
                    <a:pt x="1583" y="4329"/>
                  </a:cubicBezTo>
                  <a:cubicBezTo>
                    <a:pt x="1265" y="4329"/>
                    <a:pt x="966" y="4528"/>
                    <a:pt x="853" y="4843"/>
                  </a:cubicBezTo>
                  <a:cubicBezTo>
                    <a:pt x="820" y="4958"/>
                    <a:pt x="804" y="5089"/>
                    <a:pt x="836" y="5220"/>
                  </a:cubicBezTo>
                  <a:cubicBezTo>
                    <a:pt x="836" y="5237"/>
                    <a:pt x="836" y="5253"/>
                    <a:pt x="853" y="5270"/>
                  </a:cubicBezTo>
                  <a:cubicBezTo>
                    <a:pt x="853" y="5270"/>
                    <a:pt x="853" y="5286"/>
                    <a:pt x="853" y="5286"/>
                  </a:cubicBezTo>
                  <a:cubicBezTo>
                    <a:pt x="914" y="5520"/>
                    <a:pt x="1124" y="5662"/>
                    <a:pt x="1350" y="5662"/>
                  </a:cubicBezTo>
                  <a:cubicBezTo>
                    <a:pt x="1425" y="5662"/>
                    <a:pt x="1501" y="5646"/>
                    <a:pt x="1574" y="5614"/>
                  </a:cubicBezTo>
                  <a:cubicBezTo>
                    <a:pt x="1909" y="5470"/>
                    <a:pt x="1794" y="4908"/>
                    <a:pt x="1455" y="4908"/>
                  </a:cubicBezTo>
                  <a:cubicBezTo>
                    <a:pt x="1446" y="4908"/>
                    <a:pt x="1436" y="4908"/>
                    <a:pt x="1426" y="4909"/>
                  </a:cubicBezTo>
                  <a:cubicBezTo>
                    <a:pt x="1049" y="4958"/>
                    <a:pt x="1115" y="5319"/>
                    <a:pt x="1049" y="5368"/>
                  </a:cubicBezTo>
                  <a:cubicBezTo>
                    <a:pt x="1040" y="5377"/>
                    <a:pt x="1029" y="5381"/>
                    <a:pt x="1018" y="5381"/>
                  </a:cubicBezTo>
                  <a:cubicBezTo>
                    <a:pt x="971" y="5381"/>
                    <a:pt x="915" y="5309"/>
                    <a:pt x="902" y="5270"/>
                  </a:cubicBezTo>
                  <a:cubicBezTo>
                    <a:pt x="836" y="5089"/>
                    <a:pt x="836" y="4876"/>
                    <a:pt x="935" y="4696"/>
                  </a:cubicBezTo>
                  <a:cubicBezTo>
                    <a:pt x="1084" y="4500"/>
                    <a:pt x="1307" y="4385"/>
                    <a:pt x="1539" y="4385"/>
                  </a:cubicBezTo>
                  <a:cubicBezTo>
                    <a:pt x="1638" y="4385"/>
                    <a:pt x="1739" y="4406"/>
                    <a:pt x="1836" y="4450"/>
                  </a:cubicBezTo>
                  <a:cubicBezTo>
                    <a:pt x="2295" y="4565"/>
                    <a:pt x="2541" y="5220"/>
                    <a:pt x="2230" y="5712"/>
                  </a:cubicBezTo>
                  <a:cubicBezTo>
                    <a:pt x="2079" y="6023"/>
                    <a:pt x="1700" y="6206"/>
                    <a:pt x="1313" y="6206"/>
                  </a:cubicBezTo>
                  <a:cubicBezTo>
                    <a:pt x="1068" y="6206"/>
                    <a:pt x="820" y="6133"/>
                    <a:pt x="623" y="5974"/>
                  </a:cubicBezTo>
                  <a:cubicBezTo>
                    <a:pt x="82" y="5565"/>
                    <a:pt x="115" y="4630"/>
                    <a:pt x="541" y="4057"/>
                  </a:cubicBezTo>
                  <a:cubicBezTo>
                    <a:pt x="903" y="3583"/>
                    <a:pt x="1491" y="3346"/>
                    <a:pt x="2105" y="3346"/>
                  </a:cubicBezTo>
                  <a:cubicBezTo>
                    <a:pt x="2299" y="3346"/>
                    <a:pt x="2496" y="3370"/>
                    <a:pt x="2689" y="3417"/>
                  </a:cubicBezTo>
                  <a:cubicBezTo>
                    <a:pt x="3492" y="3614"/>
                    <a:pt x="4328" y="3958"/>
                    <a:pt x="5213" y="4188"/>
                  </a:cubicBezTo>
                  <a:cubicBezTo>
                    <a:pt x="5539" y="4247"/>
                    <a:pt x="5870" y="4281"/>
                    <a:pt x="6196" y="4281"/>
                  </a:cubicBezTo>
                  <a:cubicBezTo>
                    <a:pt x="6772" y="4281"/>
                    <a:pt x="7334" y="4176"/>
                    <a:pt x="7835" y="3925"/>
                  </a:cubicBezTo>
                  <a:cubicBezTo>
                    <a:pt x="8606" y="3516"/>
                    <a:pt x="9065" y="2712"/>
                    <a:pt x="9048" y="1860"/>
                  </a:cubicBezTo>
                  <a:cubicBezTo>
                    <a:pt x="9005" y="656"/>
                    <a:pt x="7981" y="0"/>
                    <a:pt x="706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20"/>
            <p:cNvSpPr/>
            <p:nvPr/>
          </p:nvSpPr>
          <p:spPr>
            <a:xfrm>
              <a:off x="683140" y="443045"/>
              <a:ext cx="200655" cy="202255"/>
            </a:xfrm>
            <a:custGeom>
              <a:rect b="b" l="l" r="r" t="t"/>
              <a:pathLst>
                <a:path extrusionOk="0" h="6197" w="6148">
                  <a:moveTo>
                    <a:pt x="3066" y="0"/>
                  </a:moveTo>
                  <a:cubicBezTo>
                    <a:pt x="3033" y="115"/>
                    <a:pt x="3017" y="246"/>
                    <a:pt x="3000" y="361"/>
                  </a:cubicBezTo>
                  <a:cubicBezTo>
                    <a:pt x="3000" y="361"/>
                    <a:pt x="2935" y="1263"/>
                    <a:pt x="2033" y="1377"/>
                  </a:cubicBezTo>
                  <a:cubicBezTo>
                    <a:pt x="1164" y="1508"/>
                    <a:pt x="574" y="1640"/>
                    <a:pt x="542" y="2295"/>
                  </a:cubicBezTo>
                  <a:cubicBezTo>
                    <a:pt x="511" y="2921"/>
                    <a:pt x="324" y="3235"/>
                    <a:pt x="60" y="3235"/>
                  </a:cubicBezTo>
                  <a:cubicBezTo>
                    <a:pt x="40" y="3235"/>
                    <a:pt x="21" y="3233"/>
                    <a:pt x="1" y="3229"/>
                  </a:cubicBezTo>
                  <a:lnTo>
                    <a:pt x="1" y="3229"/>
                  </a:lnTo>
                  <a:cubicBezTo>
                    <a:pt x="1" y="3230"/>
                    <a:pt x="364" y="3763"/>
                    <a:pt x="967" y="3763"/>
                  </a:cubicBezTo>
                  <a:cubicBezTo>
                    <a:pt x="1089" y="3763"/>
                    <a:pt x="1221" y="3741"/>
                    <a:pt x="1361" y="3688"/>
                  </a:cubicBezTo>
                  <a:cubicBezTo>
                    <a:pt x="2181" y="3377"/>
                    <a:pt x="2115" y="2820"/>
                    <a:pt x="2131" y="2672"/>
                  </a:cubicBezTo>
                  <a:cubicBezTo>
                    <a:pt x="2131" y="2519"/>
                    <a:pt x="2203" y="2308"/>
                    <a:pt x="2346" y="2308"/>
                  </a:cubicBezTo>
                  <a:cubicBezTo>
                    <a:pt x="2356" y="2308"/>
                    <a:pt x="2367" y="2309"/>
                    <a:pt x="2377" y="2312"/>
                  </a:cubicBezTo>
                  <a:cubicBezTo>
                    <a:pt x="2541" y="2344"/>
                    <a:pt x="2607" y="2672"/>
                    <a:pt x="2361" y="2951"/>
                  </a:cubicBezTo>
                  <a:cubicBezTo>
                    <a:pt x="2017" y="3311"/>
                    <a:pt x="1984" y="3852"/>
                    <a:pt x="2263" y="4262"/>
                  </a:cubicBezTo>
                  <a:cubicBezTo>
                    <a:pt x="2623" y="4819"/>
                    <a:pt x="3066" y="6196"/>
                    <a:pt x="3066" y="6196"/>
                  </a:cubicBezTo>
                  <a:cubicBezTo>
                    <a:pt x="3066" y="6196"/>
                    <a:pt x="3508" y="4819"/>
                    <a:pt x="3869" y="4262"/>
                  </a:cubicBezTo>
                  <a:cubicBezTo>
                    <a:pt x="4164" y="3852"/>
                    <a:pt x="4115" y="3311"/>
                    <a:pt x="3771" y="2951"/>
                  </a:cubicBezTo>
                  <a:cubicBezTo>
                    <a:pt x="3541" y="2656"/>
                    <a:pt x="3607" y="2344"/>
                    <a:pt x="3771" y="2312"/>
                  </a:cubicBezTo>
                  <a:cubicBezTo>
                    <a:pt x="3777" y="2311"/>
                    <a:pt x="3782" y="2311"/>
                    <a:pt x="3788" y="2311"/>
                  </a:cubicBezTo>
                  <a:cubicBezTo>
                    <a:pt x="3939" y="2311"/>
                    <a:pt x="4001" y="2514"/>
                    <a:pt x="4016" y="2656"/>
                  </a:cubicBezTo>
                  <a:cubicBezTo>
                    <a:pt x="4033" y="2820"/>
                    <a:pt x="3967" y="3377"/>
                    <a:pt x="4787" y="3688"/>
                  </a:cubicBezTo>
                  <a:cubicBezTo>
                    <a:pt x="4922" y="3740"/>
                    <a:pt x="5050" y="3761"/>
                    <a:pt x="5169" y="3761"/>
                  </a:cubicBezTo>
                  <a:cubicBezTo>
                    <a:pt x="5770" y="3761"/>
                    <a:pt x="6147" y="3213"/>
                    <a:pt x="6147" y="3213"/>
                  </a:cubicBezTo>
                  <a:lnTo>
                    <a:pt x="6147" y="3213"/>
                  </a:lnTo>
                  <a:cubicBezTo>
                    <a:pt x="6121" y="3219"/>
                    <a:pt x="6096" y="3221"/>
                    <a:pt x="6071" y="3221"/>
                  </a:cubicBezTo>
                  <a:cubicBezTo>
                    <a:pt x="5801" y="3221"/>
                    <a:pt x="5620" y="2896"/>
                    <a:pt x="5590" y="2295"/>
                  </a:cubicBezTo>
                  <a:cubicBezTo>
                    <a:pt x="5557" y="1640"/>
                    <a:pt x="4984" y="1508"/>
                    <a:pt x="4098" y="1377"/>
                  </a:cubicBezTo>
                  <a:cubicBezTo>
                    <a:pt x="3230" y="1263"/>
                    <a:pt x="3148" y="361"/>
                    <a:pt x="3148" y="361"/>
                  </a:cubicBezTo>
                  <a:cubicBezTo>
                    <a:pt x="3131" y="246"/>
                    <a:pt x="3099" y="115"/>
                    <a:pt x="3066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20"/>
            <p:cNvSpPr/>
            <p:nvPr/>
          </p:nvSpPr>
          <p:spPr>
            <a:xfrm>
              <a:off x="817965" y="382503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948" y="0"/>
                  </a:moveTo>
                  <a:cubicBezTo>
                    <a:pt x="332" y="0"/>
                    <a:pt x="0" y="265"/>
                    <a:pt x="0" y="265"/>
                  </a:cubicBezTo>
                  <a:cubicBezTo>
                    <a:pt x="225" y="193"/>
                    <a:pt x="434" y="147"/>
                    <a:pt x="642" y="147"/>
                  </a:cubicBezTo>
                  <a:cubicBezTo>
                    <a:pt x="949" y="147"/>
                    <a:pt x="1255" y="247"/>
                    <a:pt x="1607" y="511"/>
                  </a:cubicBezTo>
                  <a:cubicBezTo>
                    <a:pt x="2213" y="954"/>
                    <a:pt x="1836" y="1708"/>
                    <a:pt x="1738" y="2200"/>
                  </a:cubicBezTo>
                  <a:cubicBezTo>
                    <a:pt x="1639" y="2708"/>
                    <a:pt x="2361" y="2921"/>
                    <a:pt x="2721" y="3085"/>
                  </a:cubicBezTo>
                  <a:cubicBezTo>
                    <a:pt x="3082" y="3249"/>
                    <a:pt x="2901" y="3708"/>
                    <a:pt x="2901" y="3708"/>
                  </a:cubicBezTo>
                  <a:cubicBezTo>
                    <a:pt x="4229" y="2888"/>
                    <a:pt x="3377" y="1937"/>
                    <a:pt x="3147" y="1675"/>
                  </a:cubicBezTo>
                  <a:cubicBezTo>
                    <a:pt x="2958" y="1445"/>
                    <a:pt x="3081" y="1216"/>
                    <a:pt x="3259" y="1216"/>
                  </a:cubicBezTo>
                  <a:cubicBezTo>
                    <a:pt x="3296" y="1216"/>
                    <a:pt x="3337" y="1226"/>
                    <a:pt x="3377" y="1249"/>
                  </a:cubicBezTo>
                  <a:cubicBezTo>
                    <a:pt x="3623" y="1380"/>
                    <a:pt x="3262" y="1872"/>
                    <a:pt x="3934" y="2314"/>
                  </a:cubicBezTo>
                  <a:cubicBezTo>
                    <a:pt x="4102" y="2421"/>
                    <a:pt x="4261" y="2461"/>
                    <a:pt x="4405" y="2461"/>
                  </a:cubicBezTo>
                  <a:cubicBezTo>
                    <a:pt x="4836" y="2461"/>
                    <a:pt x="5131" y="2101"/>
                    <a:pt x="5131" y="2101"/>
                  </a:cubicBezTo>
                  <a:lnTo>
                    <a:pt x="5131" y="2101"/>
                  </a:lnTo>
                  <a:cubicBezTo>
                    <a:pt x="5125" y="2102"/>
                    <a:pt x="5119" y="2102"/>
                    <a:pt x="5114" y="2102"/>
                  </a:cubicBezTo>
                  <a:cubicBezTo>
                    <a:pt x="4744" y="2102"/>
                    <a:pt x="4948" y="1574"/>
                    <a:pt x="4770" y="1413"/>
                  </a:cubicBezTo>
                  <a:cubicBezTo>
                    <a:pt x="4692" y="1357"/>
                    <a:pt x="4591" y="1324"/>
                    <a:pt x="4489" y="1324"/>
                  </a:cubicBezTo>
                  <a:cubicBezTo>
                    <a:pt x="4440" y="1324"/>
                    <a:pt x="4391" y="1332"/>
                    <a:pt x="4344" y="1347"/>
                  </a:cubicBezTo>
                  <a:cubicBezTo>
                    <a:pt x="4289" y="1360"/>
                    <a:pt x="4236" y="1366"/>
                    <a:pt x="4188" y="1366"/>
                  </a:cubicBezTo>
                  <a:cubicBezTo>
                    <a:pt x="4050" y="1366"/>
                    <a:pt x="3959" y="1314"/>
                    <a:pt x="4032" y="1216"/>
                  </a:cubicBezTo>
                  <a:cubicBezTo>
                    <a:pt x="4062" y="1174"/>
                    <a:pt x="4096" y="1158"/>
                    <a:pt x="4141" y="1158"/>
                  </a:cubicBezTo>
                  <a:cubicBezTo>
                    <a:pt x="4274" y="1158"/>
                    <a:pt x="4508" y="1294"/>
                    <a:pt x="5032" y="1331"/>
                  </a:cubicBezTo>
                  <a:cubicBezTo>
                    <a:pt x="5060" y="1333"/>
                    <a:pt x="5087" y="1333"/>
                    <a:pt x="5114" y="1333"/>
                  </a:cubicBezTo>
                  <a:cubicBezTo>
                    <a:pt x="5892" y="1333"/>
                    <a:pt x="6458" y="675"/>
                    <a:pt x="6458" y="675"/>
                  </a:cubicBezTo>
                  <a:lnTo>
                    <a:pt x="6458" y="675"/>
                  </a:lnTo>
                  <a:cubicBezTo>
                    <a:pt x="6000" y="931"/>
                    <a:pt x="5512" y="1029"/>
                    <a:pt x="5023" y="1029"/>
                  </a:cubicBezTo>
                  <a:cubicBezTo>
                    <a:pt x="3852" y="1029"/>
                    <a:pt x="2668" y="468"/>
                    <a:pt x="1836" y="167"/>
                  </a:cubicBezTo>
                  <a:cubicBezTo>
                    <a:pt x="1495" y="44"/>
                    <a:pt x="1198" y="0"/>
                    <a:pt x="9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20"/>
            <p:cNvSpPr/>
            <p:nvPr/>
          </p:nvSpPr>
          <p:spPr>
            <a:xfrm>
              <a:off x="871980" y="262756"/>
              <a:ext cx="117723" cy="82410"/>
            </a:xfrm>
            <a:custGeom>
              <a:rect b="b" l="l" r="r" t="t"/>
              <a:pathLst>
                <a:path extrusionOk="0" h="2525" w="3607">
                  <a:moveTo>
                    <a:pt x="2492" y="0"/>
                  </a:moveTo>
                  <a:cubicBezTo>
                    <a:pt x="1908" y="0"/>
                    <a:pt x="1240" y="123"/>
                    <a:pt x="869" y="607"/>
                  </a:cubicBezTo>
                  <a:cubicBezTo>
                    <a:pt x="1" y="1771"/>
                    <a:pt x="525" y="2525"/>
                    <a:pt x="525" y="2525"/>
                  </a:cubicBezTo>
                  <a:cubicBezTo>
                    <a:pt x="525" y="2525"/>
                    <a:pt x="361" y="2164"/>
                    <a:pt x="1394" y="2164"/>
                  </a:cubicBezTo>
                  <a:cubicBezTo>
                    <a:pt x="2427" y="2148"/>
                    <a:pt x="2312" y="1492"/>
                    <a:pt x="2263" y="1263"/>
                  </a:cubicBezTo>
                  <a:cubicBezTo>
                    <a:pt x="2181" y="1017"/>
                    <a:pt x="2246" y="738"/>
                    <a:pt x="2410" y="541"/>
                  </a:cubicBezTo>
                  <a:cubicBezTo>
                    <a:pt x="2656" y="197"/>
                    <a:pt x="3607" y="132"/>
                    <a:pt x="3607" y="132"/>
                  </a:cubicBezTo>
                  <a:cubicBezTo>
                    <a:pt x="3607" y="132"/>
                    <a:pt x="3095" y="0"/>
                    <a:pt x="249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20"/>
            <p:cNvSpPr/>
            <p:nvPr/>
          </p:nvSpPr>
          <p:spPr>
            <a:xfrm>
              <a:off x="962386" y="175548"/>
              <a:ext cx="73336" cy="87240"/>
            </a:xfrm>
            <a:custGeom>
              <a:rect b="b" l="l" r="r" t="t"/>
              <a:pathLst>
                <a:path extrusionOk="0" h="2673" w="2247">
                  <a:moveTo>
                    <a:pt x="1132" y="1"/>
                  </a:moveTo>
                  <a:cubicBezTo>
                    <a:pt x="1132" y="1"/>
                    <a:pt x="1345" y="542"/>
                    <a:pt x="984" y="722"/>
                  </a:cubicBezTo>
                  <a:cubicBezTo>
                    <a:pt x="624" y="935"/>
                    <a:pt x="1" y="1345"/>
                    <a:pt x="247" y="2001"/>
                  </a:cubicBezTo>
                  <a:cubicBezTo>
                    <a:pt x="493" y="2673"/>
                    <a:pt x="1673" y="2410"/>
                    <a:pt x="2246" y="2607"/>
                  </a:cubicBezTo>
                  <a:cubicBezTo>
                    <a:pt x="2246" y="2607"/>
                    <a:pt x="1378" y="2148"/>
                    <a:pt x="1443" y="1427"/>
                  </a:cubicBezTo>
                  <a:cubicBezTo>
                    <a:pt x="1509" y="689"/>
                    <a:pt x="1427" y="165"/>
                    <a:pt x="1132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20"/>
            <p:cNvSpPr/>
            <p:nvPr/>
          </p:nvSpPr>
          <p:spPr>
            <a:xfrm>
              <a:off x="1042120" y="213538"/>
              <a:ext cx="103820" cy="140733"/>
            </a:xfrm>
            <a:custGeom>
              <a:rect b="b" l="l" r="r" t="t"/>
              <a:pathLst>
                <a:path extrusionOk="0" h="4312" w="3181">
                  <a:moveTo>
                    <a:pt x="377" y="1"/>
                  </a:moveTo>
                  <a:cubicBezTo>
                    <a:pt x="0" y="1345"/>
                    <a:pt x="541" y="1607"/>
                    <a:pt x="1098" y="2476"/>
                  </a:cubicBezTo>
                  <a:cubicBezTo>
                    <a:pt x="1656" y="3344"/>
                    <a:pt x="1049" y="4311"/>
                    <a:pt x="1049" y="4311"/>
                  </a:cubicBezTo>
                  <a:cubicBezTo>
                    <a:pt x="1426" y="4049"/>
                    <a:pt x="1787" y="3361"/>
                    <a:pt x="2475" y="2918"/>
                  </a:cubicBezTo>
                  <a:cubicBezTo>
                    <a:pt x="3180" y="2492"/>
                    <a:pt x="2885" y="1591"/>
                    <a:pt x="2885" y="1591"/>
                  </a:cubicBezTo>
                  <a:lnTo>
                    <a:pt x="2885" y="1591"/>
                  </a:lnTo>
                  <a:cubicBezTo>
                    <a:pt x="2846" y="1695"/>
                    <a:pt x="2743" y="1748"/>
                    <a:pt x="2570" y="1748"/>
                  </a:cubicBezTo>
                  <a:cubicBezTo>
                    <a:pt x="2526" y="1748"/>
                    <a:pt x="2479" y="1745"/>
                    <a:pt x="2426" y="1738"/>
                  </a:cubicBezTo>
                  <a:cubicBezTo>
                    <a:pt x="2398" y="1731"/>
                    <a:pt x="2371" y="1728"/>
                    <a:pt x="2344" y="1728"/>
                  </a:cubicBezTo>
                  <a:cubicBezTo>
                    <a:pt x="2119" y="1728"/>
                    <a:pt x="1943" y="1961"/>
                    <a:pt x="2016" y="2181"/>
                  </a:cubicBezTo>
                  <a:cubicBezTo>
                    <a:pt x="2082" y="2418"/>
                    <a:pt x="1936" y="2528"/>
                    <a:pt x="1791" y="2528"/>
                  </a:cubicBezTo>
                  <a:cubicBezTo>
                    <a:pt x="1756" y="2528"/>
                    <a:pt x="1721" y="2521"/>
                    <a:pt x="1688" y="2508"/>
                  </a:cubicBezTo>
                  <a:cubicBezTo>
                    <a:pt x="1541" y="2443"/>
                    <a:pt x="1541" y="2066"/>
                    <a:pt x="1754" y="1886"/>
                  </a:cubicBezTo>
                  <a:cubicBezTo>
                    <a:pt x="1984" y="1705"/>
                    <a:pt x="2115" y="1312"/>
                    <a:pt x="1934" y="689"/>
                  </a:cubicBezTo>
                  <a:cubicBezTo>
                    <a:pt x="1791" y="194"/>
                    <a:pt x="1305" y="103"/>
                    <a:pt x="989" y="103"/>
                  </a:cubicBezTo>
                  <a:cubicBezTo>
                    <a:pt x="907" y="103"/>
                    <a:pt x="837" y="109"/>
                    <a:pt x="787" y="115"/>
                  </a:cubicBezTo>
                  <a:cubicBezTo>
                    <a:pt x="756" y="122"/>
                    <a:pt x="725" y="125"/>
                    <a:pt x="695" y="125"/>
                  </a:cubicBezTo>
                  <a:cubicBezTo>
                    <a:pt x="579" y="125"/>
                    <a:pt x="468" y="78"/>
                    <a:pt x="3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20"/>
            <p:cNvSpPr/>
            <p:nvPr/>
          </p:nvSpPr>
          <p:spPr>
            <a:xfrm>
              <a:off x="1018555" y="6584"/>
              <a:ext cx="264853" cy="264233"/>
            </a:xfrm>
            <a:custGeom>
              <a:rect b="b" l="l" r="r" t="t"/>
              <a:pathLst>
                <a:path extrusionOk="0" h="8096" w="8115">
                  <a:moveTo>
                    <a:pt x="5777" y="1"/>
                  </a:moveTo>
                  <a:cubicBezTo>
                    <a:pt x="5253" y="1"/>
                    <a:pt x="4737" y="177"/>
                    <a:pt x="4427" y="572"/>
                  </a:cubicBezTo>
                  <a:cubicBezTo>
                    <a:pt x="4132" y="998"/>
                    <a:pt x="4082" y="1555"/>
                    <a:pt x="4312" y="2031"/>
                  </a:cubicBezTo>
                  <a:cubicBezTo>
                    <a:pt x="4521" y="2440"/>
                    <a:pt x="4859" y="2586"/>
                    <a:pt x="5189" y="2586"/>
                  </a:cubicBezTo>
                  <a:cubicBezTo>
                    <a:pt x="5532" y="2586"/>
                    <a:pt x="5866" y="2428"/>
                    <a:pt x="6033" y="2244"/>
                  </a:cubicBezTo>
                  <a:cubicBezTo>
                    <a:pt x="6230" y="2031"/>
                    <a:pt x="6295" y="1752"/>
                    <a:pt x="6246" y="1490"/>
                  </a:cubicBezTo>
                  <a:cubicBezTo>
                    <a:pt x="6188" y="1162"/>
                    <a:pt x="5960" y="1021"/>
                    <a:pt x="5752" y="1021"/>
                  </a:cubicBezTo>
                  <a:cubicBezTo>
                    <a:pt x="5606" y="1021"/>
                    <a:pt x="5471" y="1090"/>
                    <a:pt x="5410" y="1211"/>
                  </a:cubicBezTo>
                  <a:cubicBezTo>
                    <a:pt x="5279" y="1490"/>
                    <a:pt x="5345" y="1850"/>
                    <a:pt x="5754" y="1916"/>
                  </a:cubicBezTo>
                  <a:cubicBezTo>
                    <a:pt x="6099" y="1965"/>
                    <a:pt x="5918" y="2391"/>
                    <a:pt x="5476" y="2506"/>
                  </a:cubicBezTo>
                  <a:cubicBezTo>
                    <a:pt x="5395" y="2527"/>
                    <a:pt x="5314" y="2537"/>
                    <a:pt x="5235" y="2537"/>
                  </a:cubicBezTo>
                  <a:cubicBezTo>
                    <a:pt x="4876" y="2537"/>
                    <a:pt x="4541" y="2333"/>
                    <a:pt x="4394" y="1998"/>
                  </a:cubicBezTo>
                  <a:cubicBezTo>
                    <a:pt x="4181" y="1555"/>
                    <a:pt x="4230" y="1031"/>
                    <a:pt x="4525" y="637"/>
                  </a:cubicBezTo>
                  <a:cubicBezTo>
                    <a:pt x="4784" y="296"/>
                    <a:pt x="5249" y="125"/>
                    <a:pt x="5729" y="125"/>
                  </a:cubicBezTo>
                  <a:cubicBezTo>
                    <a:pt x="5824" y="125"/>
                    <a:pt x="5921" y="132"/>
                    <a:pt x="6017" y="146"/>
                  </a:cubicBezTo>
                  <a:cubicBezTo>
                    <a:pt x="7230" y="293"/>
                    <a:pt x="7918" y="1998"/>
                    <a:pt x="7197" y="3145"/>
                  </a:cubicBezTo>
                  <a:cubicBezTo>
                    <a:pt x="6967" y="3506"/>
                    <a:pt x="6623" y="3801"/>
                    <a:pt x="6230" y="3998"/>
                  </a:cubicBezTo>
                  <a:cubicBezTo>
                    <a:pt x="5842" y="4164"/>
                    <a:pt x="5393" y="4247"/>
                    <a:pt x="4870" y="4247"/>
                  </a:cubicBezTo>
                  <a:cubicBezTo>
                    <a:pt x="4462" y="4247"/>
                    <a:pt x="4011" y="4196"/>
                    <a:pt x="3509" y="4096"/>
                  </a:cubicBezTo>
                  <a:cubicBezTo>
                    <a:pt x="3203" y="4035"/>
                    <a:pt x="2903" y="4004"/>
                    <a:pt x="2617" y="4004"/>
                  </a:cubicBezTo>
                  <a:cubicBezTo>
                    <a:pt x="1290" y="4004"/>
                    <a:pt x="240" y="4660"/>
                    <a:pt x="132" y="5981"/>
                  </a:cubicBezTo>
                  <a:cubicBezTo>
                    <a:pt x="1" y="7571"/>
                    <a:pt x="1050" y="8095"/>
                    <a:pt x="1050" y="8095"/>
                  </a:cubicBezTo>
                  <a:cubicBezTo>
                    <a:pt x="1050" y="8095"/>
                    <a:pt x="1034" y="8079"/>
                    <a:pt x="1017" y="8063"/>
                  </a:cubicBezTo>
                  <a:cubicBezTo>
                    <a:pt x="460" y="7423"/>
                    <a:pt x="607" y="6227"/>
                    <a:pt x="607" y="6227"/>
                  </a:cubicBezTo>
                  <a:cubicBezTo>
                    <a:pt x="706" y="5702"/>
                    <a:pt x="968" y="5243"/>
                    <a:pt x="1361" y="4899"/>
                  </a:cubicBezTo>
                  <a:cubicBezTo>
                    <a:pt x="1942" y="4458"/>
                    <a:pt x="2676" y="4373"/>
                    <a:pt x="3159" y="4373"/>
                  </a:cubicBezTo>
                  <a:cubicBezTo>
                    <a:pt x="3467" y="4373"/>
                    <a:pt x="3673" y="4407"/>
                    <a:pt x="3673" y="4407"/>
                  </a:cubicBezTo>
                  <a:cubicBezTo>
                    <a:pt x="3935" y="4440"/>
                    <a:pt x="4164" y="4457"/>
                    <a:pt x="4377" y="4473"/>
                  </a:cubicBezTo>
                  <a:cubicBezTo>
                    <a:pt x="4463" y="4477"/>
                    <a:pt x="4550" y="4479"/>
                    <a:pt x="4638" y="4479"/>
                  </a:cubicBezTo>
                  <a:cubicBezTo>
                    <a:pt x="5626" y="4479"/>
                    <a:pt x="6727" y="4207"/>
                    <a:pt x="7344" y="3244"/>
                  </a:cubicBezTo>
                  <a:cubicBezTo>
                    <a:pt x="8115" y="1981"/>
                    <a:pt x="7361" y="178"/>
                    <a:pt x="6033" y="15"/>
                  </a:cubicBezTo>
                  <a:cubicBezTo>
                    <a:pt x="5948" y="5"/>
                    <a:pt x="5862" y="1"/>
                    <a:pt x="577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20"/>
            <p:cNvSpPr/>
            <p:nvPr/>
          </p:nvSpPr>
          <p:spPr>
            <a:xfrm>
              <a:off x="1088661" y="158577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1085" y="1"/>
                  </a:moveTo>
                  <a:cubicBezTo>
                    <a:pt x="394" y="1"/>
                    <a:pt x="0" y="226"/>
                    <a:pt x="0" y="226"/>
                  </a:cubicBezTo>
                  <a:cubicBezTo>
                    <a:pt x="93" y="206"/>
                    <a:pt x="181" y="197"/>
                    <a:pt x="264" y="197"/>
                  </a:cubicBezTo>
                  <a:cubicBezTo>
                    <a:pt x="742" y="197"/>
                    <a:pt x="1046" y="505"/>
                    <a:pt x="935" y="980"/>
                  </a:cubicBezTo>
                  <a:cubicBezTo>
                    <a:pt x="803" y="1390"/>
                    <a:pt x="967" y="1848"/>
                    <a:pt x="1328" y="2111"/>
                  </a:cubicBezTo>
                  <a:cubicBezTo>
                    <a:pt x="1639" y="2373"/>
                    <a:pt x="2557" y="2373"/>
                    <a:pt x="2557" y="2373"/>
                  </a:cubicBezTo>
                  <a:cubicBezTo>
                    <a:pt x="2295" y="2225"/>
                    <a:pt x="2524" y="1865"/>
                    <a:pt x="2688" y="1439"/>
                  </a:cubicBezTo>
                  <a:cubicBezTo>
                    <a:pt x="2844" y="1018"/>
                    <a:pt x="2422" y="864"/>
                    <a:pt x="2225" y="864"/>
                  </a:cubicBezTo>
                  <a:cubicBezTo>
                    <a:pt x="2215" y="864"/>
                    <a:pt x="2206" y="864"/>
                    <a:pt x="2197" y="865"/>
                  </a:cubicBezTo>
                  <a:cubicBezTo>
                    <a:pt x="2109" y="883"/>
                    <a:pt x="2035" y="900"/>
                    <a:pt x="1966" y="900"/>
                  </a:cubicBezTo>
                  <a:cubicBezTo>
                    <a:pt x="1905" y="900"/>
                    <a:pt x="1848" y="887"/>
                    <a:pt x="1787" y="849"/>
                  </a:cubicBezTo>
                  <a:cubicBezTo>
                    <a:pt x="1694" y="782"/>
                    <a:pt x="1730" y="564"/>
                    <a:pt x="2003" y="564"/>
                  </a:cubicBezTo>
                  <a:cubicBezTo>
                    <a:pt x="2065" y="564"/>
                    <a:pt x="2141" y="575"/>
                    <a:pt x="2229" y="603"/>
                  </a:cubicBezTo>
                  <a:cubicBezTo>
                    <a:pt x="2721" y="767"/>
                    <a:pt x="2574" y="1226"/>
                    <a:pt x="3295" y="1373"/>
                  </a:cubicBezTo>
                  <a:cubicBezTo>
                    <a:pt x="3351" y="1384"/>
                    <a:pt x="3404" y="1390"/>
                    <a:pt x="3454" y="1390"/>
                  </a:cubicBezTo>
                  <a:cubicBezTo>
                    <a:pt x="4057" y="1390"/>
                    <a:pt x="4203" y="627"/>
                    <a:pt x="4278" y="521"/>
                  </a:cubicBezTo>
                  <a:cubicBezTo>
                    <a:pt x="4393" y="390"/>
                    <a:pt x="4524" y="259"/>
                    <a:pt x="4655" y="144"/>
                  </a:cubicBezTo>
                  <a:lnTo>
                    <a:pt x="4655" y="144"/>
                  </a:lnTo>
                  <a:cubicBezTo>
                    <a:pt x="4456" y="267"/>
                    <a:pt x="4088" y="379"/>
                    <a:pt x="3556" y="379"/>
                  </a:cubicBezTo>
                  <a:cubicBezTo>
                    <a:pt x="3167" y="379"/>
                    <a:pt x="2691" y="319"/>
                    <a:pt x="2131" y="160"/>
                  </a:cubicBezTo>
                  <a:cubicBezTo>
                    <a:pt x="1733" y="42"/>
                    <a:pt x="1382" y="1"/>
                    <a:pt x="108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20"/>
            <p:cNvSpPr/>
            <p:nvPr/>
          </p:nvSpPr>
          <p:spPr>
            <a:xfrm>
              <a:off x="1097212" y="15592"/>
              <a:ext cx="105419" cy="109825"/>
            </a:xfrm>
            <a:custGeom>
              <a:rect b="b" l="l" r="r" t="t"/>
              <a:pathLst>
                <a:path extrusionOk="0" h="3365" w="3230">
                  <a:moveTo>
                    <a:pt x="1967" y="1"/>
                  </a:moveTo>
                  <a:lnTo>
                    <a:pt x="1967" y="1"/>
                  </a:lnTo>
                  <a:cubicBezTo>
                    <a:pt x="1508" y="279"/>
                    <a:pt x="1443" y="722"/>
                    <a:pt x="722" y="1345"/>
                  </a:cubicBezTo>
                  <a:cubicBezTo>
                    <a:pt x="0" y="1968"/>
                    <a:pt x="214" y="2427"/>
                    <a:pt x="361" y="2689"/>
                  </a:cubicBezTo>
                  <a:cubicBezTo>
                    <a:pt x="459" y="2820"/>
                    <a:pt x="427" y="3000"/>
                    <a:pt x="296" y="3099"/>
                  </a:cubicBezTo>
                  <a:cubicBezTo>
                    <a:pt x="1394" y="2984"/>
                    <a:pt x="1246" y="2345"/>
                    <a:pt x="1181" y="2148"/>
                  </a:cubicBezTo>
                  <a:cubicBezTo>
                    <a:pt x="1115" y="1951"/>
                    <a:pt x="1148" y="1837"/>
                    <a:pt x="1246" y="1837"/>
                  </a:cubicBezTo>
                  <a:cubicBezTo>
                    <a:pt x="1361" y="1837"/>
                    <a:pt x="1345" y="2066"/>
                    <a:pt x="1345" y="2361"/>
                  </a:cubicBezTo>
                  <a:cubicBezTo>
                    <a:pt x="1328" y="2640"/>
                    <a:pt x="1279" y="3295"/>
                    <a:pt x="2131" y="3361"/>
                  </a:cubicBezTo>
                  <a:cubicBezTo>
                    <a:pt x="2162" y="3363"/>
                    <a:pt x="2191" y="3365"/>
                    <a:pt x="2220" y="3365"/>
                  </a:cubicBezTo>
                  <a:cubicBezTo>
                    <a:pt x="2986" y="3365"/>
                    <a:pt x="3230" y="2558"/>
                    <a:pt x="3230" y="2558"/>
                  </a:cubicBezTo>
                  <a:lnTo>
                    <a:pt x="3230" y="2558"/>
                  </a:lnTo>
                  <a:cubicBezTo>
                    <a:pt x="3104" y="2591"/>
                    <a:pt x="2956" y="2615"/>
                    <a:pt x="2799" y="2615"/>
                  </a:cubicBezTo>
                  <a:cubicBezTo>
                    <a:pt x="2345" y="2615"/>
                    <a:pt x="1822" y="2413"/>
                    <a:pt x="1590" y="1656"/>
                  </a:cubicBezTo>
                  <a:cubicBezTo>
                    <a:pt x="1394" y="1066"/>
                    <a:pt x="1541" y="427"/>
                    <a:pt x="1967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20"/>
            <p:cNvSpPr/>
            <p:nvPr/>
          </p:nvSpPr>
          <p:spPr>
            <a:xfrm>
              <a:off x="1261444" y="-140318"/>
              <a:ext cx="49250" cy="250101"/>
            </a:xfrm>
            <a:custGeom>
              <a:rect b="b" l="l" r="r" t="t"/>
              <a:pathLst>
                <a:path extrusionOk="0" h="7663" w="1509">
                  <a:moveTo>
                    <a:pt x="884" y="0"/>
                  </a:moveTo>
                  <a:cubicBezTo>
                    <a:pt x="563" y="0"/>
                    <a:pt x="328" y="369"/>
                    <a:pt x="328" y="369"/>
                  </a:cubicBezTo>
                  <a:cubicBezTo>
                    <a:pt x="50" y="778"/>
                    <a:pt x="1" y="1286"/>
                    <a:pt x="33" y="1860"/>
                  </a:cubicBezTo>
                  <a:cubicBezTo>
                    <a:pt x="99" y="2827"/>
                    <a:pt x="460" y="3975"/>
                    <a:pt x="558" y="5171"/>
                  </a:cubicBezTo>
                  <a:cubicBezTo>
                    <a:pt x="705" y="7056"/>
                    <a:pt x="50" y="7663"/>
                    <a:pt x="50" y="7663"/>
                  </a:cubicBezTo>
                  <a:cubicBezTo>
                    <a:pt x="738" y="7122"/>
                    <a:pt x="902" y="5368"/>
                    <a:pt x="771" y="3991"/>
                  </a:cubicBezTo>
                  <a:cubicBezTo>
                    <a:pt x="689" y="3286"/>
                    <a:pt x="673" y="2565"/>
                    <a:pt x="722" y="1860"/>
                  </a:cubicBezTo>
                  <a:cubicBezTo>
                    <a:pt x="755" y="1483"/>
                    <a:pt x="820" y="1205"/>
                    <a:pt x="919" y="1106"/>
                  </a:cubicBezTo>
                  <a:cubicBezTo>
                    <a:pt x="1181" y="844"/>
                    <a:pt x="1509" y="287"/>
                    <a:pt x="1099" y="57"/>
                  </a:cubicBezTo>
                  <a:cubicBezTo>
                    <a:pt x="1024" y="17"/>
                    <a:pt x="952" y="0"/>
                    <a:pt x="884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20"/>
            <p:cNvSpPr/>
            <p:nvPr/>
          </p:nvSpPr>
          <p:spPr>
            <a:xfrm>
              <a:off x="1324565" y="-121877"/>
              <a:ext cx="151438" cy="178690"/>
            </a:xfrm>
            <a:custGeom>
              <a:rect b="b" l="l" r="r" t="t"/>
              <a:pathLst>
                <a:path extrusionOk="0" h="5475" w="4640">
                  <a:moveTo>
                    <a:pt x="4361" y="0"/>
                  </a:moveTo>
                  <a:cubicBezTo>
                    <a:pt x="4459" y="459"/>
                    <a:pt x="4345" y="935"/>
                    <a:pt x="4033" y="1295"/>
                  </a:cubicBezTo>
                  <a:cubicBezTo>
                    <a:pt x="3968" y="1361"/>
                    <a:pt x="3886" y="1426"/>
                    <a:pt x="3804" y="1492"/>
                  </a:cubicBezTo>
                  <a:cubicBezTo>
                    <a:pt x="3017" y="2049"/>
                    <a:pt x="1919" y="1771"/>
                    <a:pt x="1001" y="2393"/>
                  </a:cubicBezTo>
                  <a:cubicBezTo>
                    <a:pt x="99" y="3033"/>
                    <a:pt x="197" y="3934"/>
                    <a:pt x="181" y="4442"/>
                  </a:cubicBezTo>
                  <a:cubicBezTo>
                    <a:pt x="197" y="4803"/>
                    <a:pt x="132" y="5147"/>
                    <a:pt x="1" y="5475"/>
                  </a:cubicBezTo>
                  <a:cubicBezTo>
                    <a:pt x="312" y="5278"/>
                    <a:pt x="476" y="4934"/>
                    <a:pt x="460" y="4557"/>
                  </a:cubicBezTo>
                  <a:cubicBezTo>
                    <a:pt x="444" y="3909"/>
                    <a:pt x="516" y="3188"/>
                    <a:pt x="716" y="3188"/>
                  </a:cubicBezTo>
                  <a:cubicBezTo>
                    <a:pt x="728" y="3188"/>
                    <a:pt x="741" y="3191"/>
                    <a:pt x="755" y="3197"/>
                  </a:cubicBezTo>
                  <a:cubicBezTo>
                    <a:pt x="984" y="3311"/>
                    <a:pt x="804" y="3557"/>
                    <a:pt x="706" y="3721"/>
                  </a:cubicBezTo>
                  <a:cubicBezTo>
                    <a:pt x="624" y="3869"/>
                    <a:pt x="460" y="4541"/>
                    <a:pt x="1181" y="4950"/>
                  </a:cubicBezTo>
                  <a:cubicBezTo>
                    <a:pt x="1181" y="4950"/>
                    <a:pt x="935" y="4426"/>
                    <a:pt x="1345" y="4131"/>
                  </a:cubicBezTo>
                  <a:cubicBezTo>
                    <a:pt x="1738" y="3852"/>
                    <a:pt x="2001" y="3688"/>
                    <a:pt x="1951" y="3115"/>
                  </a:cubicBezTo>
                  <a:cubicBezTo>
                    <a:pt x="1908" y="2611"/>
                    <a:pt x="2244" y="2170"/>
                    <a:pt x="2482" y="2170"/>
                  </a:cubicBezTo>
                  <a:cubicBezTo>
                    <a:pt x="2515" y="2170"/>
                    <a:pt x="2546" y="2179"/>
                    <a:pt x="2574" y="2197"/>
                  </a:cubicBezTo>
                  <a:cubicBezTo>
                    <a:pt x="2787" y="2328"/>
                    <a:pt x="2525" y="2541"/>
                    <a:pt x="2410" y="2606"/>
                  </a:cubicBezTo>
                  <a:cubicBezTo>
                    <a:pt x="2214" y="2705"/>
                    <a:pt x="2181" y="2967"/>
                    <a:pt x="2345" y="3131"/>
                  </a:cubicBezTo>
                  <a:cubicBezTo>
                    <a:pt x="2541" y="3377"/>
                    <a:pt x="2476" y="3705"/>
                    <a:pt x="2214" y="3787"/>
                  </a:cubicBezTo>
                  <a:cubicBezTo>
                    <a:pt x="2214" y="3787"/>
                    <a:pt x="2270" y="3793"/>
                    <a:pt x="2365" y="3793"/>
                  </a:cubicBezTo>
                  <a:cubicBezTo>
                    <a:pt x="2691" y="3793"/>
                    <a:pt x="3469" y="3715"/>
                    <a:pt x="3951" y="3016"/>
                  </a:cubicBezTo>
                  <a:cubicBezTo>
                    <a:pt x="4312" y="2508"/>
                    <a:pt x="4525" y="1918"/>
                    <a:pt x="4590" y="1295"/>
                  </a:cubicBezTo>
                  <a:cubicBezTo>
                    <a:pt x="4640" y="853"/>
                    <a:pt x="4558" y="394"/>
                    <a:pt x="4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20"/>
            <p:cNvSpPr/>
            <p:nvPr/>
          </p:nvSpPr>
          <p:spPr>
            <a:xfrm>
              <a:off x="783174" y="63699"/>
              <a:ext cx="130583" cy="285545"/>
            </a:xfrm>
            <a:custGeom>
              <a:rect b="b" l="l" r="r" t="t"/>
              <a:pathLst>
                <a:path extrusionOk="0" h="8749" w="4001">
                  <a:moveTo>
                    <a:pt x="2081" y="0"/>
                  </a:moveTo>
                  <a:cubicBezTo>
                    <a:pt x="1553" y="0"/>
                    <a:pt x="1050" y="245"/>
                    <a:pt x="722" y="674"/>
                  </a:cubicBezTo>
                  <a:cubicBezTo>
                    <a:pt x="378" y="1166"/>
                    <a:pt x="329" y="1821"/>
                    <a:pt x="591" y="2362"/>
                  </a:cubicBezTo>
                  <a:cubicBezTo>
                    <a:pt x="827" y="2775"/>
                    <a:pt x="1266" y="3018"/>
                    <a:pt x="1727" y="3018"/>
                  </a:cubicBezTo>
                  <a:cubicBezTo>
                    <a:pt x="1906" y="3018"/>
                    <a:pt x="2088" y="2981"/>
                    <a:pt x="2263" y="2903"/>
                  </a:cubicBezTo>
                  <a:cubicBezTo>
                    <a:pt x="2968" y="2723"/>
                    <a:pt x="3099" y="1789"/>
                    <a:pt x="2492" y="1395"/>
                  </a:cubicBezTo>
                  <a:cubicBezTo>
                    <a:pt x="2412" y="1355"/>
                    <a:pt x="2330" y="1337"/>
                    <a:pt x="2251" y="1337"/>
                  </a:cubicBezTo>
                  <a:cubicBezTo>
                    <a:pt x="1910" y="1337"/>
                    <a:pt x="1618" y="1675"/>
                    <a:pt x="1738" y="2035"/>
                  </a:cubicBezTo>
                  <a:cubicBezTo>
                    <a:pt x="1876" y="2324"/>
                    <a:pt x="2199" y="2347"/>
                    <a:pt x="2328" y="2347"/>
                  </a:cubicBezTo>
                  <a:cubicBezTo>
                    <a:pt x="2352" y="2347"/>
                    <a:pt x="2370" y="2346"/>
                    <a:pt x="2378" y="2346"/>
                  </a:cubicBezTo>
                  <a:cubicBezTo>
                    <a:pt x="2443" y="2346"/>
                    <a:pt x="2443" y="2379"/>
                    <a:pt x="2443" y="2379"/>
                  </a:cubicBezTo>
                  <a:cubicBezTo>
                    <a:pt x="2487" y="2569"/>
                    <a:pt x="2244" y="2851"/>
                    <a:pt x="1783" y="2851"/>
                  </a:cubicBezTo>
                  <a:cubicBezTo>
                    <a:pt x="1727" y="2851"/>
                    <a:pt x="1669" y="2847"/>
                    <a:pt x="1607" y="2838"/>
                  </a:cubicBezTo>
                  <a:cubicBezTo>
                    <a:pt x="1410" y="2805"/>
                    <a:pt x="1230" y="2707"/>
                    <a:pt x="1099" y="2575"/>
                  </a:cubicBezTo>
                  <a:cubicBezTo>
                    <a:pt x="411" y="1920"/>
                    <a:pt x="755" y="543"/>
                    <a:pt x="1755" y="281"/>
                  </a:cubicBezTo>
                  <a:cubicBezTo>
                    <a:pt x="1902" y="240"/>
                    <a:pt x="2054" y="219"/>
                    <a:pt x="2205" y="219"/>
                  </a:cubicBezTo>
                  <a:cubicBezTo>
                    <a:pt x="2357" y="219"/>
                    <a:pt x="2509" y="240"/>
                    <a:pt x="2656" y="281"/>
                  </a:cubicBezTo>
                  <a:cubicBezTo>
                    <a:pt x="2836" y="346"/>
                    <a:pt x="3017" y="428"/>
                    <a:pt x="3181" y="543"/>
                  </a:cubicBezTo>
                  <a:cubicBezTo>
                    <a:pt x="3525" y="838"/>
                    <a:pt x="3738" y="1248"/>
                    <a:pt x="3754" y="1707"/>
                  </a:cubicBezTo>
                  <a:cubicBezTo>
                    <a:pt x="3820" y="2444"/>
                    <a:pt x="3443" y="3182"/>
                    <a:pt x="2869" y="3706"/>
                  </a:cubicBezTo>
                  <a:cubicBezTo>
                    <a:pt x="2312" y="4264"/>
                    <a:pt x="1558" y="4559"/>
                    <a:pt x="984" y="5083"/>
                  </a:cubicBezTo>
                  <a:cubicBezTo>
                    <a:pt x="411" y="5591"/>
                    <a:pt x="66" y="6296"/>
                    <a:pt x="17" y="7050"/>
                  </a:cubicBezTo>
                  <a:cubicBezTo>
                    <a:pt x="1" y="7771"/>
                    <a:pt x="394" y="8509"/>
                    <a:pt x="1050" y="8689"/>
                  </a:cubicBezTo>
                  <a:cubicBezTo>
                    <a:pt x="1174" y="8730"/>
                    <a:pt x="1303" y="8749"/>
                    <a:pt x="1430" y="8749"/>
                  </a:cubicBezTo>
                  <a:cubicBezTo>
                    <a:pt x="1923" y="8749"/>
                    <a:pt x="2395" y="8464"/>
                    <a:pt x="2525" y="8034"/>
                  </a:cubicBezTo>
                  <a:cubicBezTo>
                    <a:pt x="2722" y="7558"/>
                    <a:pt x="2509" y="7017"/>
                    <a:pt x="2033" y="6788"/>
                  </a:cubicBezTo>
                  <a:cubicBezTo>
                    <a:pt x="1935" y="6739"/>
                    <a:pt x="1820" y="6706"/>
                    <a:pt x="1705" y="6706"/>
                  </a:cubicBezTo>
                  <a:cubicBezTo>
                    <a:pt x="1662" y="6699"/>
                    <a:pt x="1619" y="6695"/>
                    <a:pt x="1577" y="6695"/>
                  </a:cubicBezTo>
                  <a:cubicBezTo>
                    <a:pt x="1249" y="6695"/>
                    <a:pt x="955" y="6913"/>
                    <a:pt x="853" y="7247"/>
                  </a:cubicBezTo>
                  <a:cubicBezTo>
                    <a:pt x="724" y="7724"/>
                    <a:pt x="1001" y="7998"/>
                    <a:pt x="1308" y="7998"/>
                  </a:cubicBezTo>
                  <a:cubicBezTo>
                    <a:pt x="1391" y="7998"/>
                    <a:pt x="1477" y="7977"/>
                    <a:pt x="1558" y="7935"/>
                  </a:cubicBezTo>
                  <a:cubicBezTo>
                    <a:pt x="1869" y="7788"/>
                    <a:pt x="1935" y="7362"/>
                    <a:pt x="1673" y="7116"/>
                  </a:cubicBezTo>
                  <a:cubicBezTo>
                    <a:pt x="1596" y="7049"/>
                    <a:pt x="1497" y="7015"/>
                    <a:pt x="1396" y="7015"/>
                  </a:cubicBezTo>
                  <a:cubicBezTo>
                    <a:pt x="1323" y="7015"/>
                    <a:pt x="1249" y="7032"/>
                    <a:pt x="1181" y="7067"/>
                  </a:cubicBezTo>
                  <a:cubicBezTo>
                    <a:pt x="1162" y="7078"/>
                    <a:pt x="1149" y="7082"/>
                    <a:pt x="1141" y="7082"/>
                  </a:cubicBezTo>
                  <a:cubicBezTo>
                    <a:pt x="1112" y="7082"/>
                    <a:pt x="1132" y="7034"/>
                    <a:pt x="1132" y="7034"/>
                  </a:cubicBezTo>
                  <a:cubicBezTo>
                    <a:pt x="1230" y="6813"/>
                    <a:pt x="1522" y="6785"/>
                    <a:pt x="1662" y="6785"/>
                  </a:cubicBezTo>
                  <a:cubicBezTo>
                    <a:pt x="1709" y="6785"/>
                    <a:pt x="1738" y="6788"/>
                    <a:pt x="1738" y="6788"/>
                  </a:cubicBezTo>
                  <a:cubicBezTo>
                    <a:pt x="1837" y="6788"/>
                    <a:pt x="1919" y="6821"/>
                    <a:pt x="2001" y="6854"/>
                  </a:cubicBezTo>
                  <a:cubicBezTo>
                    <a:pt x="2459" y="7034"/>
                    <a:pt x="2656" y="7558"/>
                    <a:pt x="2459" y="8001"/>
                  </a:cubicBezTo>
                  <a:cubicBezTo>
                    <a:pt x="2320" y="8394"/>
                    <a:pt x="1915" y="8640"/>
                    <a:pt x="1474" y="8640"/>
                  </a:cubicBezTo>
                  <a:cubicBezTo>
                    <a:pt x="1345" y="8640"/>
                    <a:pt x="1212" y="8619"/>
                    <a:pt x="1083" y="8575"/>
                  </a:cubicBezTo>
                  <a:cubicBezTo>
                    <a:pt x="509" y="8411"/>
                    <a:pt x="148" y="7722"/>
                    <a:pt x="181" y="7067"/>
                  </a:cubicBezTo>
                  <a:cubicBezTo>
                    <a:pt x="230" y="6345"/>
                    <a:pt x="574" y="5690"/>
                    <a:pt x="1099" y="5214"/>
                  </a:cubicBezTo>
                  <a:cubicBezTo>
                    <a:pt x="1640" y="4723"/>
                    <a:pt x="2410" y="4428"/>
                    <a:pt x="3000" y="3838"/>
                  </a:cubicBezTo>
                  <a:cubicBezTo>
                    <a:pt x="3590" y="3297"/>
                    <a:pt x="4000" y="2493"/>
                    <a:pt x="3935" y="1707"/>
                  </a:cubicBezTo>
                  <a:cubicBezTo>
                    <a:pt x="3869" y="920"/>
                    <a:pt x="3312" y="248"/>
                    <a:pt x="2558" y="68"/>
                  </a:cubicBezTo>
                  <a:cubicBezTo>
                    <a:pt x="2399" y="22"/>
                    <a:pt x="2239" y="0"/>
                    <a:pt x="208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20"/>
            <p:cNvSpPr/>
            <p:nvPr/>
          </p:nvSpPr>
          <p:spPr>
            <a:xfrm>
              <a:off x="785850" y="171827"/>
              <a:ext cx="55680" cy="78656"/>
            </a:xfrm>
            <a:custGeom>
              <a:rect b="b" l="l" r="r" t="t"/>
              <a:pathLst>
                <a:path extrusionOk="0" h="2410" w="1706">
                  <a:moveTo>
                    <a:pt x="1509" y="0"/>
                  </a:moveTo>
                  <a:cubicBezTo>
                    <a:pt x="1509" y="0"/>
                    <a:pt x="1378" y="66"/>
                    <a:pt x="1345" y="164"/>
                  </a:cubicBezTo>
                  <a:cubicBezTo>
                    <a:pt x="1330" y="254"/>
                    <a:pt x="1233" y="330"/>
                    <a:pt x="1066" y="330"/>
                  </a:cubicBezTo>
                  <a:cubicBezTo>
                    <a:pt x="1050" y="330"/>
                    <a:pt x="1034" y="329"/>
                    <a:pt x="1017" y="328"/>
                  </a:cubicBezTo>
                  <a:cubicBezTo>
                    <a:pt x="837" y="328"/>
                    <a:pt x="1" y="393"/>
                    <a:pt x="50" y="2410"/>
                  </a:cubicBezTo>
                  <a:cubicBezTo>
                    <a:pt x="115" y="1983"/>
                    <a:pt x="378" y="1606"/>
                    <a:pt x="755" y="1393"/>
                  </a:cubicBezTo>
                  <a:cubicBezTo>
                    <a:pt x="1394" y="1115"/>
                    <a:pt x="1705" y="852"/>
                    <a:pt x="1591" y="475"/>
                  </a:cubicBezTo>
                  <a:cubicBezTo>
                    <a:pt x="1476" y="82"/>
                    <a:pt x="1509" y="0"/>
                    <a:pt x="150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20"/>
            <p:cNvSpPr/>
            <p:nvPr/>
          </p:nvSpPr>
          <p:spPr>
            <a:xfrm>
              <a:off x="808337" y="-60356"/>
              <a:ext cx="208652" cy="327419"/>
            </a:xfrm>
            <a:custGeom>
              <a:rect b="b" l="l" r="r" t="t"/>
              <a:pathLst>
                <a:path extrusionOk="0" h="10032" w="6393">
                  <a:moveTo>
                    <a:pt x="5245" y="0"/>
                  </a:moveTo>
                  <a:cubicBezTo>
                    <a:pt x="2885" y="672"/>
                    <a:pt x="4180" y="2180"/>
                    <a:pt x="4262" y="4426"/>
                  </a:cubicBezTo>
                  <a:cubicBezTo>
                    <a:pt x="4344" y="6262"/>
                    <a:pt x="3262" y="7966"/>
                    <a:pt x="1557" y="8688"/>
                  </a:cubicBezTo>
                  <a:cubicBezTo>
                    <a:pt x="230" y="9212"/>
                    <a:pt x="0" y="10032"/>
                    <a:pt x="0" y="10032"/>
                  </a:cubicBezTo>
                  <a:cubicBezTo>
                    <a:pt x="319" y="9498"/>
                    <a:pt x="680" y="9322"/>
                    <a:pt x="984" y="9322"/>
                  </a:cubicBezTo>
                  <a:cubicBezTo>
                    <a:pt x="1211" y="9322"/>
                    <a:pt x="1405" y="9421"/>
                    <a:pt x="1525" y="9540"/>
                  </a:cubicBezTo>
                  <a:cubicBezTo>
                    <a:pt x="1623" y="9632"/>
                    <a:pt x="1719" y="9662"/>
                    <a:pt x="1811" y="9662"/>
                  </a:cubicBezTo>
                  <a:cubicBezTo>
                    <a:pt x="1971" y="9662"/>
                    <a:pt x="2119" y="9572"/>
                    <a:pt x="2243" y="9572"/>
                  </a:cubicBezTo>
                  <a:cubicBezTo>
                    <a:pt x="2249" y="9572"/>
                    <a:pt x="2256" y="9572"/>
                    <a:pt x="2262" y="9573"/>
                  </a:cubicBezTo>
                  <a:cubicBezTo>
                    <a:pt x="2459" y="9589"/>
                    <a:pt x="2344" y="9802"/>
                    <a:pt x="2344" y="9802"/>
                  </a:cubicBezTo>
                  <a:cubicBezTo>
                    <a:pt x="2672" y="9638"/>
                    <a:pt x="2770" y="9229"/>
                    <a:pt x="2574" y="8933"/>
                  </a:cubicBezTo>
                  <a:cubicBezTo>
                    <a:pt x="2479" y="8784"/>
                    <a:pt x="2328" y="8691"/>
                    <a:pt x="2167" y="8691"/>
                  </a:cubicBezTo>
                  <a:cubicBezTo>
                    <a:pt x="2134" y="8691"/>
                    <a:pt x="2100" y="8695"/>
                    <a:pt x="2065" y="8704"/>
                  </a:cubicBezTo>
                  <a:cubicBezTo>
                    <a:pt x="2065" y="8704"/>
                    <a:pt x="2262" y="8655"/>
                    <a:pt x="3311" y="7802"/>
                  </a:cubicBezTo>
                  <a:cubicBezTo>
                    <a:pt x="4606" y="6737"/>
                    <a:pt x="4524" y="7098"/>
                    <a:pt x="5458" y="6606"/>
                  </a:cubicBezTo>
                  <a:cubicBezTo>
                    <a:pt x="6393" y="6114"/>
                    <a:pt x="6081" y="5131"/>
                    <a:pt x="6081" y="5131"/>
                  </a:cubicBezTo>
                  <a:lnTo>
                    <a:pt x="6081" y="5131"/>
                  </a:lnTo>
                  <a:cubicBezTo>
                    <a:pt x="6036" y="5252"/>
                    <a:pt x="5976" y="5429"/>
                    <a:pt x="5514" y="5429"/>
                  </a:cubicBezTo>
                  <a:cubicBezTo>
                    <a:pt x="5476" y="5429"/>
                    <a:pt x="5436" y="5428"/>
                    <a:pt x="5393" y="5426"/>
                  </a:cubicBezTo>
                  <a:cubicBezTo>
                    <a:pt x="5366" y="5424"/>
                    <a:pt x="5340" y="5422"/>
                    <a:pt x="5313" y="5422"/>
                  </a:cubicBezTo>
                  <a:cubicBezTo>
                    <a:pt x="4952" y="5422"/>
                    <a:pt x="4629" y="5629"/>
                    <a:pt x="4491" y="5950"/>
                  </a:cubicBezTo>
                  <a:cubicBezTo>
                    <a:pt x="4426" y="6065"/>
                    <a:pt x="4327" y="6180"/>
                    <a:pt x="4213" y="6245"/>
                  </a:cubicBezTo>
                  <a:cubicBezTo>
                    <a:pt x="4557" y="5917"/>
                    <a:pt x="4606" y="5131"/>
                    <a:pt x="4721" y="4491"/>
                  </a:cubicBezTo>
                  <a:cubicBezTo>
                    <a:pt x="4819" y="3869"/>
                    <a:pt x="5098" y="4065"/>
                    <a:pt x="5672" y="3672"/>
                  </a:cubicBezTo>
                  <a:cubicBezTo>
                    <a:pt x="6229" y="3295"/>
                    <a:pt x="5934" y="2787"/>
                    <a:pt x="5868" y="2656"/>
                  </a:cubicBezTo>
                  <a:cubicBezTo>
                    <a:pt x="5835" y="2508"/>
                    <a:pt x="5852" y="2361"/>
                    <a:pt x="5901" y="2213"/>
                  </a:cubicBezTo>
                  <a:lnTo>
                    <a:pt x="5901" y="2213"/>
                  </a:lnTo>
                  <a:cubicBezTo>
                    <a:pt x="5901" y="2213"/>
                    <a:pt x="5852" y="2328"/>
                    <a:pt x="5475" y="2393"/>
                  </a:cubicBezTo>
                  <a:cubicBezTo>
                    <a:pt x="5163" y="2426"/>
                    <a:pt x="4918" y="2656"/>
                    <a:pt x="4852" y="2967"/>
                  </a:cubicBezTo>
                  <a:cubicBezTo>
                    <a:pt x="4852" y="3117"/>
                    <a:pt x="4749" y="3302"/>
                    <a:pt x="4611" y="3302"/>
                  </a:cubicBezTo>
                  <a:cubicBezTo>
                    <a:pt x="4583" y="3302"/>
                    <a:pt x="4554" y="3295"/>
                    <a:pt x="4524" y="3278"/>
                  </a:cubicBezTo>
                  <a:cubicBezTo>
                    <a:pt x="4327" y="3164"/>
                    <a:pt x="4409" y="2885"/>
                    <a:pt x="4409" y="2885"/>
                  </a:cubicBezTo>
                  <a:cubicBezTo>
                    <a:pt x="4606" y="2295"/>
                    <a:pt x="5196" y="2524"/>
                    <a:pt x="5639" y="1836"/>
                  </a:cubicBezTo>
                  <a:cubicBezTo>
                    <a:pt x="6032" y="1213"/>
                    <a:pt x="5475" y="590"/>
                    <a:pt x="5278" y="410"/>
                  </a:cubicBezTo>
                  <a:cubicBezTo>
                    <a:pt x="5163" y="295"/>
                    <a:pt x="5147" y="115"/>
                    <a:pt x="524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20"/>
            <p:cNvSpPr/>
            <p:nvPr/>
          </p:nvSpPr>
          <p:spPr>
            <a:xfrm>
              <a:off x="783729" y="-156669"/>
              <a:ext cx="90961" cy="265930"/>
            </a:xfrm>
            <a:custGeom>
              <a:rect b="b" l="l" r="r" t="t"/>
              <a:pathLst>
                <a:path extrusionOk="0" h="8148" w="2787">
                  <a:moveTo>
                    <a:pt x="689" y="1"/>
                  </a:moveTo>
                  <a:cubicBezTo>
                    <a:pt x="689" y="1"/>
                    <a:pt x="66" y="181"/>
                    <a:pt x="213" y="1066"/>
                  </a:cubicBezTo>
                  <a:cubicBezTo>
                    <a:pt x="295" y="1558"/>
                    <a:pt x="557" y="2017"/>
                    <a:pt x="934" y="2361"/>
                  </a:cubicBezTo>
                  <a:cubicBezTo>
                    <a:pt x="1115" y="2558"/>
                    <a:pt x="1311" y="2722"/>
                    <a:pt x="1459" y="2902"/>
                  </a:cubicBezTo>
                  <a:cubicBezTo>
                    <a:pt x="1803" y="3263"/>
                    <a:pt x="2459" y="4131"/>
                    <a:pt x="2131" y="4967"/>
                  </a:cubicBezTo>
                  <a:cubicBezTo>
                    <a:pt x="2049" y="5197"/>
                    <a:pt x="1902" y="5394"/>
                    <a:pt x="1721" y="5557"/>
                  </a:cubicBezTo>
                  <a:cubicBezTo>
                    <a:pt x="1148" y="6066"/>
                    <a:pt x="754" y="6328"/>
                    <a:pt x="443" y="6754"/>
                  </a:cubicBezTo>
                  <a:cubicBezTo>
                    <a:pt x="148" y="7164"/>
                    <a:pt x="0" y="7656"/>
                    <a:pt x="17" y="8147"/>
                  </a:cubicBezTo>
                  <a:cubicBezTo>
                    <a:pt x="17" y="8000"/>
                    <a:pt x="66" y="6934"/>
                    <a:pt x="1197" y="6131"/>
                  </a:cubicBezTo>
                  <a:cubicBezTo>
                    <a:pt x="2508" y="5230"/>
                    <a:pt x="2787" y="4295"/>
                    <a:pt x="2344" y="2902"/>
                  </a:cubicBezTo>
                  <a:cubicBezTo>
                    <a:pt x="2279" y="2722"/>
                    <a:pt x="2197" y="2525"/>
                    <a:pt x="2098" y="2361"/>
                  </a:cubicBezTo>
                  <a:cubicBezTo>
                    <a:pt x="1475" y="1230"/>
                    <a:pt x="394" y="968"/>
                    <a:pt x="68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20"/>
            <p:cNvSpPr/>
            <p:nvPr/>
          </p:nvSpPr>
          <p:spPr>
            <a:xfrm>
              <a:off x="487870" y="265726"/>
              <a:ext cx="295892" cy="206302"/>
            </a:xfrm>
            <a:custGeom>
              <a:rect b="b" l="l" r="r" t="t"/>
              <a:pathLst>
                <a:path extrusionOk="0" h="6321" w="9066">
                  <a:moveTo>
                    <a:pt x="2010" y="0"/>
                  </a:moveTo>
                  <a:cubicBezTo>
                    <a:pt x="1101" y="0"/>
                    <a:pt x="77" y="656"/>
                    <a:pt x="34" y="1860"/>
                  </a:cubicBezTo>
                  <a:cubicBezTo>
                    <a:pt x="1" y="2712"/>
                    <a:pt x="460" y="3532"/>
                    <a:pt x="1230" y="3942"/>
                  </a:cubicBezTo>
                  <a:cubicBezTo>
                    <a:pt x="1742" y="4193"/>
                    <a:pt x="2308" y="4297"/>
                    <a:pt x="2885" y="4297"/>
                  </a:cubicBezTo>
                  <a:cubicBezTo>
                    <a:pt x="3212" y="4297"/>
                    <a:pt x="3543" y="4263"/>
                    <a:pt x="3869" y="4204"/>
                  </a:cubicBezTo>
                  <a:cubicBezTo>
                    <a:pt x="4754" y="3958"/>
                    <a:pt x="5574" y="3630"/>
                    <a:pt x="6377" y="3417"/>
                  </a:cubicBezTo>
                  <a:cubicBezTo>
                    <a:pt x="6574" y="3370"/>
                    <a:pt x="6773" y="3346"/>
                    <a:pt x="6969" y="3346"/>
                  </a:cubicBezTo>
                  <a:cubicBezTo>
                    <a:pt x="7590" y="3346"/>
                    <a:pt x="8175" y="3583"/>
                    <a:pt x="8524" y="4057"/>
                  </a:cubicBezTo>
                  <a:cubicBezTo>
                    <a:pt x="8950" y="4647"/>
                    <a:pt x="9000" y="5581"/>
                    <a:pt x="8459" y="5974"/>
                  </a:cubicBezTo>
                  <a:cubicBezTo>
                    <a:pt x="8258" y="6136"/>
                    <a:pt x="8003" y="6211"/>
                    <a:pt x="7753" y="6211"/>
                  </a:cubicBezTo>
                  <a:cubicBezTo>
                    <a:pt x="7369" y="6211"/>
                    <a:pt x="6995" y="6036"/>
                    <a:pt x="6836" y="5728"/>
                  </a:cubicBezTo>
                  <a:cubicBezTo>
                    <a:pt x="6525" y="5237"/>
                    <a:pt x="6770" y="4581"/>
                    <a:pt x="7229" y="4450"/>
                  </a:cubicBezTo>
                  <a:cubicBezTo>
                    <a:pt x="7321" y="4413"/>
                    <a:pt x="7417" y="4396"/>
                    <a:pt x="7511" y="4396"/>
                  </a:cubicBezTo>
                  <a:cubicBezTo>
                    <a:pt x="7754" y="4396"/>
                    <a:pt x="7989" y="4511"/>
                    <a:pt x="8131" y="4712"/>
                  </a:cubicBezTo>
                  <a:cubicBezTo>
                    <a:pt x="8229" y="4893"/>
                    <a:pt x="8246" y="5106"/>
                    <a:pt x="8180" y="5286"/>
                  </a:cubicBezTo>
                  <a:cubicBezTo>
                    <a:pt x="8167" y="5326"/>
                    <a:pt x="8111" y="5398"/>
                    <a:pt x="8055" y="5398"/>
                  </a:cubicBezTo>
                  <a:cubicBezTo>
                    <a:pt x="8042" y="5398"/>
                    <a:pt x="8029" y="5394"/>
                    <a:pt x="8016" y="5384"/>
                  </a:cubicBezTo>
                  <a:cubicBezTo>
                    <a:pt x="7967" y="5319"/>
                    <a:pt x="8016" y="4974"/>
                    <a:pt x="7656" y="4925"/>
                  </a:cubicBezTo>
                  <a:cubicBezTo>
                    <a:pt x="7641" y="4923"/>
                    <a:pt x="7627" y="4922"/>
                    <a:pt x="7613" y="4922"/>
                  </a:cubicBezTo>
                  <a:cubicBezTo>
                    <a:pt x="7269" y="4922"/>
                    <a:pt x="7161" y="5488"/>
                    <a:pt x="7508" y="5630"/>
                  </a:cubicBezTo>
                  <a:cubicBezTo>
                    <a:pt x="7574" y="5661"/>
                    <a:pt x="7644" y="5676"/>
                    <a:pt x="7714" y="5676"/>
                  </a:cubicBezTo>
                  <a:cubicBezTo>
                    <a:pt x="7937" y="5676"/>
                    <a:pt x="8154" y="5527"/>
                    <a:pt x="8229" y="5302"/>
                  </a:cubicBezTo>
                  <a:cubicBezTo>
                    <a:pt x="8229" y="5302"/>
                    <a:pt x="8229" y="5286"/>
                    <a:pt x="8229" y="5286"/>
                  </a:cubicBezTo>
                  <a:cubicBezTo>
                    <a:pt x="8229" y="5270"/>
                    <a:pt x="8229" y="5253"/>
                    <a:pt x="8246" y="5237"/>
                  </a:cubicBezTo>
                  <a:lnTo>
                    <a:pt x="8246" y="5220"/>
                  </a:lnTo>
                  <a:cubicBezTo>
                    <a:pt x="8262" y="5106"/>
                    <a:pt x="8262" y="4974"/>
                    <a:pt x="8229" y="4843"/>
                  </a:cubicBezTo>
                  <a:cubicBezTo>
                    <a:pt x="8104" y="4531"/>
                    <a:pt x="7809" y="4343"/>
                    <a:pt x="7501" y="4343"/>
                  </a:cubicBezTo>
                  <a:cubicBezTo>
                    <a:pt x="7405" y="4343"/>
                    <a:pt x="7307" y="4362"/>
                    <a:pt x="7213" y="4401"/>
                  </a:cubicBezTo>
                  <a:cubicBezTo>
                    <a:pt x="6721" y="4516"/>
                    <a:pt x="6426" y="5220"/>
                    <a:pt x="6754" y="5778"/>
                  </a:cubicBezTo>
                  <a:cubicBezTo>
                    <a:pt x="6926" y="6121"/>
                    <a:pt x="7333" y="6321"/>
                    <a:pt x="7759" y="6321"/>
                  </a:cubicBezTo>
                  <a:cubicBezTo>
                    <a:pt x="8025" y="6321"/>
                    <a:pt x="8297" y="6243"/>
                    <a:pt x="8524" y="6073"/>
                  </a:cubicBezTo>
                  <a:cubicBezTo>
                    <a:pt x="8950" y="5745"/>
                    <a:pt x="9065" y="5138"/>
                    <a:pt x="8934" y="4581"/>
                  </a:cubicBezTo>
                  <a:cubicBezTo>
                    <a:pt x="8819" y="4040"/>
                    <a:pt x="8459" y="3171"/>
                    <a:pt x="7213" y="2893"/>
                  </a:cubicBezTo>
                  <a:cubicBezTo>
                    <a:pt x="7066" y="2860"/>
                    <a:pt x="6917" y="2846"/>
                    <a:pt x="6765" y="2846"/>
                  </a:cubicBezTo>
                  <a:cubicBezTo>
                    <a:pt x="5426" y="2846"/>
                    <a:pt x="3894" y="3983"/>
                    <a:pt x="2312" y="3983"/>
                  </a:cubicBezTo>
                  <a:cubicBezTo>
                    <a:pt x="2089" y="3983"/>
                    <a:pt x="1865" y="3961"/>
                    <a:pt x="1640" y="3909"/>
                  </a:cubicBezTo>
                  <a:cubicBezTo>
                    <a:pt x="1558" y="3876"/>
                    <a:pt x="1460" y="3860"/>
                    <a:pt x="1361" y="3827"/>
                  </a:cubicBezTo>
                  <a:lnTo>
                    <a:pt x="1312" y="3794"/>
                  </a:lnTo>
                  <a:cubicBezTo>
                    <a:pt x="591" y="3417"/>
                    <a:pt x="148" y="2663"/>
                    <a:pt x="181" y="1860"/>
                  </a:cubicBezTo>
                  <a:cubicBezTo>
                    <a:pt x="203" y="738"/>
                    <a:pt x="1175" y="105"/>
                    <a:pt x="2043" y="105"/>
                  </a:cubicBezTo>
                  <a:cubicBezTo>
                    <a:pt x="2456" y="105"/>
                    <a:pt x="2845" y="248"/>
                    <a:pt x="3099" y="549"/>
                  </a:cubicBezTo>
                  <a:cubicBezTo>
                    <a:pt x="3558" y="1008"/>
                    <a:pt x="3525" y="1762"/>
                    <a:pt x="3017" y="2172"/>
                  </a:cubicBezTo>
                  <a:cubicBezTo>
                    <a:pt x="2935" y="2221"/>
                    <a:pt x="2853" y="2270"/>
                    <a:pt x="2755" y="2286"/>
                  </a:cubicBezTo>
                  <a:cubicBezTo>
                    <a:pt x="2688" y="2305"/>
                    <a:pt x="2618" y="2315"/>
                    <a:pt x="2548" y="2315"/>
                  </a:cubicBezTo>
                  <a:cubicBezTo>
                    <a:pt x="2378" y="2315"/>
                    <a:pt x="2205" y="2260"/>
                    <a:pt x="2066" y="2155"/>
                  </a:cubicBezTo>
                  <a:cubicBezTo>
                    <a:pt x="1935" y="2073"/>
                    <a:pt x="1886" y="1909"/>
                    <a:pt x="1919" y="1762"/>
                  </a:cubicBezTo>
                  <a:lnTo>
                    <a:pt x="1919" y="1762"/>
                  </a:lnTo>
                  <a:cubicBezTo>
                    <a:pt x="1991" y="1845"/>
                    <a:pt x="2090" y="1888"/>
                    <a:pt x="2190" y="1888"/>
                  </a:cubicBezTo>
                  <a:cubicBezTo>
                    <a:pt x="2248" y="1888"/>
                    <a:pt x="2307" y="1874"/>
                    <a:pt x="2361" y="1844"/>
                  </a:cubicBezTo>
                  <a:cubicBezTo>
                    <a:pt x="2591" y="1713"/>
                    <a:pt x="2525" y="1319"/>
                    <a:pt x="2214" y="1221"/>
                  </a:cubicBezTo>
                  <a:cubicBezTo>
                    <a:pt x="2182" y="1211"/>
                    <a:pt x="2150" y="1207"/>
                    <a:pt x="2120" y="1207"/>
                  </a:cubicBezTo>
                  <a:cubicBezTo>
                    <a:pt x="1782" y="1207"/>
                    <a:pt x="1512" y="1750"/>
                    <a:pt x="1902" y="2155"/>
                  </a:cubicBezTo>
                  <a:cubicBezTo>
                    <a:pt x="2061" y="2314"/>
                    <a:pt x="2264" y="2400"/>
                    <a:pt x="2473" y="2400"/>
                  </a:cubicBezTo>
                  <a:cubicBezTo>
                    <a:pt x="2545" y="2400"/>
                    <a:pt x="2617" y="2389"/>
                    <a:pt x="2689" y="2368"/>
                  </a:cubicBezTo>
                  <a:cubicBezTo>
                    <a:pt x="2722" y="2368"/>
                    <a:pt x="2755" y="2352"/>
                    <a:pt x="2787" y="2352"/>
                  </a:cubicBezTo>
                  <a:lnTo>
                    <a:pt x="2853" y="2319"/>
                  </a:lnTo>
                  <a:lnTo>
                    <a:pt x="2886" y="2303"/>
                  </a:lnTo>
                  <a:cubicBezTo>
                    <a:pt x="3050" y="2237"/>
                    <a:pt x="3164" y="2139"/>
                    <a:pt x="3263" y="2008"/>
                  </a:cubicBezTo>
                  <a:cubicBezTo>
                    <a:pt x="3590" y="1532"/>
                    <a:pt x="3541" y="909"/>
                    <a:pt x="3148" y="500"/>
                  </a:cubicBezTo>
                  <a:cubicBezTo>
                    <a:pt x="2887" y="162"/>
                    <a:pt x="2463" y="0"/>
                    <a:pt x="2010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20"/>
            <p:cNvSpPr/>
            <p:nvPr/>
          </p:nvSpPr>
          <p:spPr>
            <a:xfrm>
              <a:off x="538164" y="382503"/>
              <a:ext cx="210806" cy="121020"/>
            </a:xfrm>
            <a:custGeom>
              <a:rect b="b" l="l" r="r" t="t"/>
              <a:pathLst>
                <a:path extrusionOk="0" h="3708" w="6459">
                  <a:moveTo>
                    <a:pt x="5505" y="0"/>
                  </a:moveTo>
                  <a:cubicBezTo>
                    <a:pt x="5253" y="0"/>
                    <a:pt x="4952" y="44"/>
                    <a:pt x="4607" y="167"/>
                  </a:cubicBezTo>
                  <a:cubicBezTo>
                    <a:pt x="3771" y="469"/>
                    <a:pt x="2589" y="1042"/>
                    <a:pt x="1418" y="1042"/>
                  </a:cubicBezTo>
                  <a:cubicBezTo>
                    <a:pt x="935" y="1042"/>
                    <a:pt x="455" y="945"/>
                    <a:pt x="1" y="692"/>
                  </a:cubicBezTo>
                  <a:lnTo>
                    <a:pt x="1" y="692"/>
                  </a:lnTo>
                  <a:cubicBezTo>
                    <a:pt x="1" y="692"/>
                    <a:pt x="554" y="1335"/>
                    <a:pt x="1304" y="1335"/>
                  </a:cubicBezTo>
                  <a:cubicBezTo>
                    <a:pt x="1339" y="1335"/>
                    <a:pt x="1375" y="1334"/>
                    <a:pt x="1410" y="1331"/>
                  </a:cubicBezTo>
                  <a:cubicBezTo>
                    <a:pt x="1929" y="1307"/>
                    <a:pt x="2164" y="1167"/>
                    <a:pt x="2297" y="1167"/>
                  </a:cubicBezTo>
                  <a:cubicBezTo>
                    <a:pt x="2345" y="1167"/>
                    <a:pt x="2380" y="1185"/>
                    <a:pt x="2410" y="1233"/>
                  </a:cubicBezTo>
                  <a:cubicBezTo>
                    <a:pt x="2488" y="1324"/>
                    <a:pt x="2380" y="1374"/>
                    <a:pt x="2225" y="1374"/>
                  </a:cubicBezTo>
                  <a:cubicBezTo>
                    <a:pt x="2185" y="1374"/>
                    <a:pt x="2142" y="1370"/>
                    <a:pt x="2099" y="1364"/>
                  </a:cubicBezTo>
                  <a:cubicBezTo>
                    <a:pt x="2046" y="1340"/>
                    <a:pt x="1992" y="1330"/>
                    <a:pt x="1939" y="1330"/>
                  </a:cubicBezTo>
                  <a:cubicBezTo>
                    <a:pt x="1841" y="1330"/>
                    <a:pt x="1747" y="1366"/>
                    <a:pt x="1672" y="1429"/>
                  </a:cubicBezTo>
                  <a:cubicBezTo>
                    <a:pt x="1495" y="1591"/>
                    <a:pt x="1699" y="2102"/>
                    <a:pt x="1330" y="2102"/>
                  </a:cubicBezTo>
                  <a:cubicBezTo>
                    <a:pt x="1324" y="2102"/>
                    <a:pt x="1318" y="2102"/>
                    <a:pt x="1312" y="2101"/>
                  </a:cubicBezTo>
                  <a:lnTo>
                    <a:pt x="1312" y="2101"/>
                  </a:lnTo>
                  <a:cubicBezTo>
                    <a:pt x="1312" y="2101"/>
                    <a:pt x="1605" y="2468"/>
                    <a:pt x="2034" y="2468"/>
                  </a:cubicBezTo>
                  <a:cubicBezTo>
                    <a:pt x="2179" y="2468"/>
                    <a:pt x="2339" y="2426"/>
                    <a:pt x="2508" y="2314"/>
                  </a:cubicBezTo>
                  <a:cubicBezTo>
                    <a:pt x="3180" y="1888"/>
                    <a:pt x="2803" y="1380"/>
                    <a:pt x="3066" y="1249"/>
                  </a:cubicBezTo>
                  <a:cubicBezTo>
                    <a:pt x="3109" y="1226"/>
                    <a:pt x="3151" y="1216"/>
                    <a:pt x="3190" y="1216"/>
                  </a:cubicBezTo>
                  <a:cubicBezTo>
                    <a:pt x="3373" y="1216"/>
                    <a:pt x="3484" y="1445"/>
                    <a:pt x="3295" y="1675"/>
                  </a:cubicBezTo>
                  <a:cubicBezTo>
                    <a:pt x="3066" y="1954"/>
                    <a:pt x="2213" y="2888"/>
                    <a:pt x="3541" y="3708"/>
                  </a:cubicBezTo>
                  <a:cubicBezTo>
                    <a:pt x="3541" y="3708"/>
                    <a:pt x="3361" y="3249"/>
                    <a:pt x="3721" y="3085"/>
                  </a:cubicBezTo>
                  <a:cubicBezTo>
                    <a:pt x="4082" y="2937"/>
                    <a:pt x="4803" y="2708"/>
                    <a:pt x="4705" y="2216"/>
                  </a:cubicBezTo>
                  <a:cubicBezTo>
                    <a:pt x="4607" y="1708"/>
                    <a:pt x="4246" y="954"/>
                    <a:pt x="4836" y="511"/>
                  </a:cubicBezTo>
                  <a:cubicBezTo>
                    <a:pt x="5198" y="247"/>
                    <a:pt x="5507" y="147"/>
                    <a:pt x="5816" y="147"/>
                  </a:cubicBezTo>
                  <a:cubicBezTo>
                    <a:pt x="6025" y="147"/>
                    <a:pt x="6234" y="193"/>
                    <a:pt x="6459" y="265"/>
                  </a:cubicBezTo>
                  <a:cubicBezTo>
                    <a:pt x="6459" y="265"/>
                    <a:pt x="6127" y="0"/>
                    <a:pt x="550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20"/>
            <p:cNvSpPr/>
            <p:nvPr/>
          </p:nvSpPr>
          <p:spPr>
            <a:xfrm>
              <a:off x="576676" y="262756"/>
              <a:ext cx="118278" cy="82410"/>
            </a:xfrm>
            <a:custGeom>
              <a:rect b="b" l="l" r="r" t="t"/>
              <a:pathLst>
                <a:path extrusionOk="0" h="2525" w="3624">
                  <a:moveTo>
                    <a:pt x="1122" y="0"/>
                  </a:moveTo>
                  <a:cubicBezTo>
                    <a:pt x="517" y="0"/>
                    <a:pt x="1" y="132"/>
                    <a:pt x="1" y="132"/>
                  </a:cubicBezTo>
                  <a:cubicBezTo>
                    <a:pt x="1" y="132"/>
                    <a:pt x="968" y="197"/>
                    <a:pt x="1197" y="541"/>
                  </a:cubicBezTo>
                  <a:cubicBezTo>
                    <a:pt x="1378" y="738"/>
                    <a:pt x="1427" y="1017"/>
                    <a:pt x="1361" y="1263"/>
                  </a:cubicBezTo>
                  <a:cubicBezTo>
                    <a:pt x="1312" y="1492"/>
                    <a:pt x="1197" y="2148"/>
                    <a:pt x="2230" y="2164"/>
                  </a:cubicBezTo>
                  <a:cubicBezTo>
                    <a:pt x="3263" y="2164"/>
                    <a:pt x="3099" y="2525"/>
                    <a:pt x="3099" y="2525"/>
                  </a:cubicBezTo>
                  <a:cubicBezTo>
                    <a:pt x="3099" y="2525"/>
                    <a:pt x="3623" y="1771"/>
                    <a:pt x="2738" y="607"/>
                  </a:cubicBezTo>
                  <a:cubicBezTo>
                    <a:pt x="2375" y="123"/>
                    <a:pt x="1707" y="0"/>
                    <a:pt x="112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20"/>
            <p:cNvSpPr/>
            <p:nvPr/>
          </p:nvSpPr>
          <p:spPr>
            <a:xfrm>
              <a:off x="530690" y="175548"/>
              <a:ext cx="73859" cy="87240"/>
            </a:xfrm>
            <a:custGeom>
              <a:rect b="b" l="l" r="r" t="t"/>
              <a:pathLst>
                <a:path extrusionOk="0" h="2673" w="2263">
                  <a:moveTo>
                    <a:pt x="1115" y="1"/>
                  </a:moveTo>
                  <a:cubicBezTo>
                    <a:pt x="836" y="165"/>
                    <a:pt x="738" y="689"/>
                    <a:pt x="803" y="1427"/>
                  </a:cubicBezTo>
                  <a:cubicBezTo>
                    <a:pt x="869" y="2148"/>
                    <a:pt x="0" y="2607"/>
                    <a:pt x="0" y="2607"/>
                  </a:cubicBezTo>
                  <a:cubicBezTo>
                    <a:pt x="590" y="2410"/>
                    <a:pt x="1770" y="2673"/>
                    <a:pt x="2016" y="2017"/>
                  </a:cubicBezTo>
                  <a:cubicBezTo>
                    <a:pt x="2262" y="1345"/>
                    <a:pt x="1639" y="935"/>
                    <a:pt x="1279" y="722"/>
                  </a:cubicBezTo>
                  <a:cubicBezTo>
                    <a:pt x="918" y="525"/>
                    <a:pt x="1115" y="1"/>
                    <a:pt x="111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20"/>
            <p:cNvSpPr/>
            <p:nvPr/>
          </p:nvSpPr>
          <p:spPr>
            <a:xfrm>
              <a:off x="419951" y="213538"/>
              <a:ext cx="104864" cy="140211"/>
            </a:xfrm>
            <a:custGeom>
              <a:rect b="b" l="l" r="r" t="t"/>
              <a:pathLst>
                <a:path extrusionOk="0" h="4296" w="3213">
                  <a:moveTo>
                    <a:pt x="2819" y="1"/>
                  </a:moveTo>
                  <a:cubicBezTo>
                    <a:pt x="2729" y="78"/>
                    <a:pt x="2617" y="125"/>
                    <a:pt x="2502" y="125"/>
                  </a:cubicBezTo>
                  <a:cubicBezTo>
                    <a:pt x="2471" y="125"/>
                    <a:pt x="2440" y="122"/>
                    <a:pt x="2410" y="115"/>
                  </a:cubicBezTo>
                  <a:cubicBezTo>
                    <a:pt x="2359" y="109"/>
                    <a:pt x="2288" y="103"/>
                    <a:pt x="2206" y="103"/>
                  </a:cubicBezTo>
                  <a:cubicBezTo>
                    <a:pt x="1885" y="103"/>
                    <a:pt x="1389" y="194"/>
                    <a:pt x="1246" y="689"/>
                  </a:cubicBezTo>
                  <a:cubicBezTo>
                    <a:pt x="1066" y="1312"/>
                    <a:pt x="1197" y="1705"/>
                    <a:pt x="1426" y="1886"/>
                  </a:cubicBezTo>
                  <a:cubicBezTo>
                    <a:pt x="1639" y="2066"/>
                    <a:pt x="1639" y="2443"/>
                    <a:pt x="1475" y="2492"/>
                  </a:cubicBezTo>
                  <a:cubicBezTo>
                    <a:pt x="1444" y="2506"/>
                    <a:pt x="1408" y="2513"/>
                    <a:pt x="1370" y="2513"/>
                  </a:cubicBezTo>
                  <a:cubicBezTo>
                    <a:pt x="1233" y="2513"/>
                    <a:pt x="1086" y="2413"/>
                    <a:pt x="1164" y="2181"/>
                  </a:cubicBezTo>
                  <a:cubicBezTo>
                    <a:pt x="1237" y="1947"/>
                    <a:pt x="1063" y="1727"/>
                    <a:pt x="840" y="1727"/>
                  </a:cubicBezTo>
                  <a:cubicBezTo>
                    <a:pt x="812" y="1727"/>
                    <a:pt x="783" y="1731"/>
                    <a:pt x="754" y="1738"/>
                  </a:cubicBezTo>
                  <a:cubicBezTo>
                    <a:pt x="702" y="1745"/>
                    <a:pt x="654" y="1748"/>
                    <a:pt x="610" y="1748"/>
                  </a:cubicBezTo>
                  <a:cubicBezTo>
                    <a:pt x="437" y="1748"/>
                    <a:pt x="334" y="1695"/>
                    <a:pt x="295" y="1591"/>
                  </a:cubicBezTo>
                  <a:lnTo>
                    <a:pt x="295" y="1591"/>
                  </a:lnTo>
                  <a:cubicBezTo>
                    <a:pt x="295" y="1591"/>
                    <a:pt x="0" y="2492"/>
                    <a:pt x="705" y="2918"/>
                  </a:cubicBezTo>
                  <a:cubicBezTo>
                    <a:pt x="1393" y="3344"/>
                    <a:pt x="1738" y="4033"/>
                    <a:pt x="2131" y="4295"/>
                  </a:cubicBezTo>
                  <a:cubicBezTo>
                    <a:pt x="2131" y="4295"/>
                    <a:pt x="1524" y="3344"/>
                    <a:pt x="2082" y="2476"/>
                  </a:cubicBezTo>
                  <a:cubicBezTo>
                    <a:pt x="2639" y="1607"/>
                    <a:pt x="3213" y="1345"/>
                    <a:pt x="281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20"/>
            <p:cNvSpPr/>
            <p:nvPr/>
          </p:nvSpPr>
          <p:spPr>
            <a:xfrm>
              <a:off x="282971" y="7106"/>
              <a:ext cx="264788" cy="263711"/>
            </a:xfrm>
            <a:custGeom>
              <a:rect b="b" l="l" r="r" t="t"/>
              <a:pathLst>
                <a:path extrusionOk="0" h="8080" w="8113">
                  <a:moveTo>
                    <a:pt x="2361" y="0"/>
                  </a:moveTo>
                  <a:cubicBezTo>
                    <a:pt x="2268" y="0"/>
                    <a:pt x="2175" y="5"/>
                    <a:pt x="2083" y="15"/>
                  </a:cubicBezTo>
                  <a:cubicBezTo>
                    <a:pt x="771" y="162"/>
                    <a:pt x="1" y="1965"/>
                    <a:pt x="788" y="3228"/>
                  </a:cubicBezTo>
                  <a:cubicBezTo>
                    <a:pt x="1405" y="4191"/>
                    <a:pt x="2506" y="4463"/>
                    <a:pt x="3494" y="4463"/>
                  </a:cubicBezTo>
                  <a:cubicBezTo>
                    <a:pt x="3582" y="4463"/>
                    <a:pt x="3669" y="4461"/>
                    <a:pt x="3754" y="4457"/>
                  </a:cubicBezTo>
                  <a:cubicBezTo>
                    <a:pt x="3968" y="4457"/>
                    <a:pt x="4197" y="4424"/>
                    <a:pt x="4459" y="4391"/>
                  </a:cubicBezTo>
                  <a:cubicBezTo>
                    <a:pt x="4459" y="4391"/>
                    <a:pt x="4665" y="4357"/>
                    <a:pt x="4972" y="4357"/>
                  </a:cubicBezTo>
                  <a:cubicBezTo>
                    <a:pt x="5456" y="4357"/>
                    <a:pt x="6190" y="4442"/>
                    <a:pt x="6771" y="4883"/>
                  </a:cubicBezTo>
                  <a:cubicBezTo>
                    <a:pt x="7164" y="5227"/>
                    <a:pt x="7426" y="5686"/>
                    <a:pt x="7508" y="6211"/>
                  </a:cubicBezTo>
                  <a:cubicBezTo>
                    <a:pt x="7508" y="6211"/>
                    <a:pt x="7688" y="7407"/>
                    <a:pt x="7098" y="8047"/>
                  </a:cubicBezTo>
                  <a:cubicBezTo>
                    <a:pt x="7098" y="8063"/>
                    <a:pt x="7082" y="8079"/>
                    <a:pt x="7082" y="8079"/>
                  </a:cubicBezTo>
                  <a:cubicBezTo>
                    <a:pt x="7082" y="8080"/>
                    <a:pt x="7082" y="8080"/>
                    <a:pt x="7082" y="8080"/>
                  </a:cubicBezTo>
                  <a:cubicBezTo>
                    <a:pt x="7096" y="8080"/>
                    <a:pt x="8113" y="7532"/>
                    <a:pt x="7983" y="5965"/>
                  </a:cubicBezTo>
                  <a:cubicBezTo>
                    <a:pt x="7876" y="4644"/>
                    <a:pt x="6826" y="3988"/>
                    <a:pt x="5508" y="3988"/>
                  </a:cubicBezTo>
                  <a:cubicBezTo>
                    <a:pt x="5223" y="3988"/>
                    <a:pt x="4926" y="4019"/>
                    <a:pt x="4623" y="4080"/>
                  </a:cubicBezTo>
                  <a:cubicBezTo>
                    <a:pt x="4114" y="4180"/>
                    <a:pt x="3658" y="4231"/>
                    <a:pt x="3249" y="4231"/>
                  </a:cubicBezTo>
                  <a:cubicBezTo>
                    <a:pt x="2723" y="4231"/>
                    <a:pt x="2273" y="4148"/>
                    <a:pt x="1886" y="3982"/>
                  </a:cubicBezTo>
                  <a:cubicBezTo>
                    <a:pt x="1492" y="3785"/>
                    <a:pt x="1165" y="3490"/>
                    <a:pt x="919" y="3129"/>
                  </a:cubicBezTo>
                  <a:cubicBezTo>
                    <a:pt x="198" y="1982"/>
                    <a:pt x="902" y="277"/>
                    <a:pt x="2099" y="146"/>
                  </a:cubicBezTo>
                  <a:cubicBezTo>
                    <a:pt x="2212" y="127"/>
                    <a:pt x="2327" y="117"/>
                    <a:pt x="2440" y="117"/>
                  </a:cubicBezTo>
                  <a:cubicBezTo>
                    <a:pt x="2901" y="117"/>
                    <a:pt x="3344" y="279"/>
                    <a:pt x="3607" y="621"/>
                  </a:cubicBezTo>
                  <a:cubicBezTo>
                    <a:pt x="3886" y="1015"/>
                    <a:pt x="3935" y="1539"/>
                    <a:pt x="3738" y="1982"/>
                  </a:cubicBezTo>
                  <a:cubicBezTo>
                    <a:pt x="3577" y="2317"/>
                    <a:pt x="3240" y="2521"/>
                    <a:pt x="2881" y="2521"/>
                  </a:cubicBezTo>
                  <a:cubicBezTo>
                    <a:pt x="2801" y="2521"/>
                    <a:pt x="2720" y="2511"/>
                    <a:pt x="2640" y="2490"/>
                  </a:cubicBezTo>
                  <a:cubicBezTo>
                    <a:pt x="2214" y="2375"/>
                    <a:pt x="2033" y="1949"/>
                    <a:pt x="2361" y="1900"/>
                  </a:cubicBezTo>
                  <a:cubicBezTo>
                    <a:pt x="2771" y="1834"/>
                    <a:pt x="2853" y="1490"/>
                    <a:pt x="2705" y="1195"/>
                  </a:cubicBezTo>
                  <a:cubicBezTo>
                    <a:pt x="2652" y="1074"/>
                    <a:pt x="2517" y="1005"/>
                    <a:pt x="2371" y="1005"/>
                  </a:cubicBezTo>
                  <a:cubicBezTo>
                    <a:pt x="2161" y="1005"/>
                    <a:pt x="1927" y="1146"/>
                    <a:pt x="1869" y="1474"/>
                  </a:cubicBezTo>
                  <a:cubicBezTo>
                    <a:pt x="1820" y="1736"/>
                    <a:pt x="1902" y="2015"/>
                    <a:pt x="2083" y="2228"/>
                  </a:cubicBezTo>
                  <a:cubicBezTo>
                    <a:pt x="2250" y="2412"/>
                    <a:pt x="2583" y="2570"/>
                    <a:pt x="2929" y="2570"/>
                  </a:cubicBezTo>
                  <a:cubicBezTo>
                    <a:pt x="3261" y="2570"/>
                    <a:pt x="3603" y="2424"/>
                    <a:pt x="3820" y="2015"/>
                  </a:cubicBezTo>
                  <a:cubicBezTo>
                    <a:pt x="4033" y="1539"/>
                    <a:pt x="4000" y="982"/>
                    <a:pt x="3705" y="556"/>
                  </a:cubicBezTo>
                  <a:cubicBezTo>
                    <a:pt x="3398" y="165"/>
                    <a:pt x="2889" y="0"/>
                    <a:pt x="2361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20"/>
            <p:cNvSpPr/>
            <p:nvPr/>
          </p:nvSpPr>
          <p:spPr>
            <a:xfrm>
              <a:off x="325792" y="158577"/>
              <a:ext cx="151960" cy="77449"/>
            </a:xfrm>
            <a:custGeom>
              <a:rect b="b" l="l" r="r" t="t"/>
              <a:pathLst>
                <a:path extrusionOk="0" h="2373" w="4656">
                  <a:moveTo>
                    <a:pt x="3570" y="1"/>
                  </a:moveTo>
                  <a:cubicBezTo>
                    <a:pt x="3274" y="1"/>
                    <a:pt x="2923" y="42"/>
                    <a:pt x="2524" y="160"/>
                  </a:cubicBezTo>
                  <a:cubicBezTo>
                    <a:pt x="1958" y="321"/>
                    <a:pt x="1481" y="380"/>
                    <a:pt x="1093" y="380"/>
                  </a:cubicBezTo>
                  <a:cubicBezTo>
                    <a:pt x="570" y="380"/>
                    <a:pt x="207" y="273"/>
                    <a:pt x="0" y="160"/>
                  </a:cubicBezTo>
                  <a:lnTo>
                    <a:pt x="0" y="160"/>
                  </a:lnTo>
                  <a:cubicBezTo>
                    <a:pt x="131" y="275"/>
                    <a:pt x="262" y="390"/>
                    <a:pt x="377" y="537"/>
                  </a:cubicBezTo>
                  <a:cubicBezTo>
                    <a:pt x="452" y="642"/>
                    <a:pt x="596" y="1393"/>
                    <a:pt x="1186" y="1393"/>
                  </a:cubicBezTo>
                  <a:cubicBezTo>
                    <a:pt x="1240" y="1393"/>
                    <a:pt x="1299" y="1387"/>
                    <a:pt x="1361" y="1373"/>
                  </a:cubicBezTo>
                  <a:cubicBezTo>
                    <a:pt x="2082" y="1226"/>
                    <a:pt x="1934" y="767"/>
                    <a:pt x="2426" y="619"/>
                  </a:cubicBezTo>
                  <a:cubicBezTo>
                    <a:pt x="2518" y="591"/>
                    <a:pt x="2596" y="579"/>
                    <a:pt x="2661" y="579"/>
                  </a:cubicBezTo>
                  <a:cubicBezTo>
                    <a:pt x="2931" y="579"/>
                    <a:pt x="2974" y="786"/>
                    <a:pt x="2869" y="865"/>
                  </a:cubicBezTo>
                  <a:cubicBezTo>
                    <a:pt x="2813" y="900"/>
                    <a:pt x="2760" y="911"/>
                    <a:pt x="2705" y="911"/>
                  </a:cubicBezTo>
                  <a:cubicBezTo>
                    <a:pt x="2631" y="911"/>
                    <a:pt x="2553" y="891"/>
                    <a:pt x="2459" y="881"/>
                  </a:cubicBezTo>
                  <a:cubicBezTo>
                    <a:pt x="2450" y="881"/>
                    <a:pt x="2440" y="880"/>
                    <a:pt x="2430" y="880"/>
                  </a:cubicBezTo>
                  <a:cubicBezTo>
                    <a:pt x="2233" y="880"/>
                    <a:pt x="1811" y="1033"/>
                    <a:pt x="1967" y="1439"/>
                  </a:cubicBezTo>
                  <a:cubicBezTo>
                    <a:pt x="2131" y="1881"/>
                    <a:pt x="2377" y="2242"/>
                    <a:pt x="2115" y="2373"/>
                  </a:cubicBezTo>
                  <a:cubicBezTo>
                    <a:pt x="2115" y="2373"/>
                    <a:pt x="3033" y="2373"/>
                    <a:pt x="3344" y="2127"/>
                  </a:cubicBezTo>
                  <a:cubicBezTo>
                    <a:pt x="3688" y="1865"/>
                    <a:pt x="3852" y="1406"/>
                    <a:pt x="3721" y="996"/>
                  </a:cubicBezTo>
                  <a:cubicBezTo>
                    <a:pt x="3623" y="507"/>
                    <a:pt x="3930" y="197"/>
                    <a:pt x="4398" y="197"/>
                  </a:cubicBezTo>
                  <a:cubicBezTo>
                    <a:pt x="4479" y="197"/>
                    <a:pt x="4566" y="206"/>
                    <a:pt x="4655" y="226"/>
                  </a:cubicBezTo>
                  <a:cubicBezTo>
                    <a:pt x="4655" y="226"/>
                    <a:pt x="4262" y="1"/>
                    <a:pt x="3570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20"/>
            <p:cNvSpPr/>
            <p:nvPr/>
          </p:nvSpPr>
          <p:spPr>
            <a:xfrm>
              <a:off x="364304" y="15592"/>
              <a:ext cx="105419" cy="109303"/>
            </a:xfrm>
            <a:custGeom>
              <a:rect b="b" l="l" r="r" t="t"/>
              <a:pathLst>
                <a:path extrusionOk="0" h="3349" w="3230">
                  <a:moveTo>
                    <a:pt x="1279" y="1"/>
                  </a:moveTo>
                  <a:lnTo>
                    <a:pt x="1279" y="1"/>
                  </a:lnTo>
                  <a:cubicBezTo>
                    <a:pt x="1705" y="427"/>
                    <a:pt x="1836" y="1066"/>
                    <a:pt x="1639" y="1656"/>
                  </a:cubicBezTo>
                  <a:cubicBezTo>
                    <a:pt x="1406" y="2417"/>
                    <a:pt x="870" y="2608"/>
                    <a:pt x="416" y="2608"/>
                  </a:cubicBezTo>
                  <a:cubicBezTo>
                    <a:pt x="263" y="2608"/>
                    <a:pt x="120" y="2587"/>
                    <a:pt x="0" y="2558"/>
                  </a:cubicBezTo>
                  <a:lnTo>
                    <a:pt x="0" y="2558"/>
                  </a:lnTo>
                  <a:cubicBezTo>
                    <a:pt x="0" y="2558"/>
                    <a:pt x="228" y="3348"/>
                    <a:pt x="1006" y="3348"/>
                  </a:cubicBezTo>
                  <a:cubicBezTo>
                    <a:pt x="1036" y="3348"/>
                    <a:pt x="1067" y="3347"/>
                    <a:pt x="1099" y="3345"/>
                  </a:cubicBezTo>
                  <a:cubicBezTo>
                    <a:pt x="1951" y="3279"/>
                    <a:pt x="1902" y="2640"/>
                    <a:pt x="1885" y="2345"/>
                  </a:cubicBezTo>
                  <a:cubicBezTo>
                    <a:pt x="1869" y="2066"/>
                    <a:pt x="1853" y="1837"/>
                    <a:pt x="1967" y="1837"/>
                  </a:cubicBezTo>
                  <a:cubicBezTo>
                    <a:pt x="2082" y="1837"/>
                    <a:pt x="2115" y="1951"/>
                    <a:pt x="2049" y="2148"/>
                  </a:cubicBezTo>
                  <a:cubicBezTo>
                    <a:pt x="1984" y="2345"/>
                    <a:pt x="1820" y="2984"/>
                    <a:pt x="2918" y="3082"/>
                  </a:cubicBezTo>
                  <a:cubicBezTo>
                    <a:pt x="2787" y="3000"/>
                    <a:pt x="2754" y="2804"/>
                    <a:pt x="2869" y="2673"/>
                  </a:cubicBezTo>
                  <a:cubicBezTo>
                    <a:pt x="3016" y="2410"/>
                    <a:pt x="3229" y="1968"/>
                    <a:pt x="2508" y="1345"/>
                  </a:cubicBezTo>
                  <a:cubicBezTo>
                    <a:pt x="1771" y="722"/>
                    <a:pt x="1705" y="279"/>
                    <a:pt x="1279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20"/>
            <p:cNvSpPr/>
            <p:nvPr/>
          </p:nvSpPr>
          <p:spPr>
            <a:xfrm>
              <a:off x="256241" y="-140318"/>
              <a:ext cx="49250" cy="250101"/>
            </a:xfrm>
            <a:custGeom>
              <a:rect b="b" l="l" r="r" t="t"/>
              <a:pathLst>
                <a:path extrusionOk="0" h="7663" w="1509">
                  <a:moveTo>
                    <a:pt x="625" y="0"/>
                  </a:moveTo>
                  <a:cubicBezTo>
                    <a:pt x="557" y="0"/>
                    <a:pt x="485" y="17"/>
                    <a:pt x="410" y="57"/>
                  </a:cubicBezTo>
                  <a:cubicBezTo>
                    <a:pt x="0" y="287"/>
                    <a:pt x="328" y="844"/>
                    <a:pt x="590" y="1106"/>
                  </a:cubicBezTo>
                  <a:cubicBezTo>
                    <a:pt x="689" y="1205"/>
                    <a:pt x="754" y="1483"/>
                    <a:pt x="787" y="1860"/>
                  </a:cubicBezTo>
                  <a:cubicBezTo>
                    <a:pt x="820" y="2565"/>
                    <a:pt x="803" y="3286"/>
                    <a:pt x="722" y="3991"/>
                  </a:cubicBezTo>
                  <a:cubicBezTo>
                    <a:pt x="590" y="5368"/>
                    <a:pt x="754" y="7122"/>
                    <a:pt x="1459" y="7663"/>
                  </a:cubicBezTo>
                  <a:cubicBezTo>
                    <a:pt x="1459" y="7663"/>
                    <a:pt x="803" y="7056"/>
                    <a:pt x="951" y="5171"/>
                  </a:cubicBezTo>
                  <a:cubicBezTo>
                    <a:pt x="1049" y="3975"/>
                    <a:pt x="1410" y="2827"/>
                    <a:pt x="1476" y="1860"/>
                  </a:cubicBezTo>
                  <a:cubicBezTo>
                    <a:pt x="1508" y="1286"/>
                    <a:pt x="1459" y="795"/>
                    <a:pt x="1180" y="369"/>
                  </a:cubicBezTo>
                  <a:cubicBezTo>
                    <a:pt x="1180" y="369"/>
                    <a:pt x="946" y="0"/>
                    <a:pt x="62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20"/>
            <p:cNvSpPr/>
            <p:nvPr/>
          </p:nvSpPr>
          <p:spPr>
            <a:xfrm>
              <a:off x="90410" y="-121877"/>
              <a:ext cx="151405" cy="179245"/>
            </a:xfrm>
            <a:custGeom>
              <a:rect b="b" l="l" r="r" t="t"/>
              <a:pathLst>
                <a:path extrusionOk="0" h="5492" w="4639">
                  <a:moveTo>
                    <a:pt x="295" y="0"/>
                  </a:moveTo>
                  <a:lnTo>
                    <a:pt x="295" y="0"/>
                  </a:lnTo>
                  <a:cubicBezTo>
                    <a:pt x="82" y="394"/>
                    <a:pt x="0" y="853"/>
                    <a:pt x="49" y="1295"/>
                  </a:cubicBezTo>
                  <a:cubicBezTo>
                    <a:pt x="115" y="1918"/>
                    <a:pt x="328" y="2508"/>
                    <a:pt x="688" y="3033"/>
                  </a:cubicBezTo>
                  <a:cubicBezTo>
                    <a:pt x="1169" y="3715"/>
                    <a:pt x="1942" y="3793"/>
                    <a:pt x="2270" y="3793"/>
                  </a:cubicBezTo>
                  <a:cubicBezTo>
                    <a:pt x="2368" y="3793"/>
                    <a:pt x="2426" y="3787"/>
                    <a:pt x="2426" y="3787"/>
                  </a:cubicBezTo>
                  <a:cubicBezTo>
                    <a:pt x="2147" y="3705"/>
                    <a:pt x="2098" y="3377"/>
                    <a:pt x="2295" y="3131"/>
                  </a:cubicBezTo>
                  <a:cubicBezTo>
                    <a:pt x="2459" y="2983"/>
                    <a:pt x="2426" y="2721"/>
                    <a:pt x="2246" y="2606"/>
                  </a:cubicBezTo>
                  <a:cubicBezTo>
                    <a:pt x="2114" y="2557"/>
                    <a:pt x="1852" y="2328"/>
                    <a:pt x="2082" y="2197"/>
                  </a:cubicBezTo>
                  <a:cubicBezTo>
                    <a:pt x="2108" y="2179"/>
                    <a:pt x="2137" y="2170"/>
                    <a:pt x="2169" y="2170"/>
                  </a:cubicBezTo>
                  <a:cubicBezTo>
                    <a:pt x="2395" y="2170"/>
                    <a:pt x="2731" y="2611"/>
                    <a:pt x="2688" y="3115"/>
                  </a:cubicBezTo>
                  <a:cubicBezTo>
                    <a:pt x="2639" y="3688"/>
                    <a:pt x="2901" y="3852"/>
                    <a:pt x="3311" y="4147"/>
                  </a:cubicBezTo>
                  <a:cubicBezTo>
                    <a:pt x="3704" y="4426"/>
                    <a:pt x="3459" y="4950"/>
                    <a:pt x="3459" y="4950"/>
                  </a:cubicBezTo>
                  <a:cubicBezTo>
                    <a:pt x="4180" y="4541"/>
                    <a:pt x="4016" y="3869"/>
                    <a:pt x="3934" y="3721"/>
                  </a:cubicBezTo>
                  <a:cubicBezTo>
                    <a:pt x="3852" y="3557"/>
                    <a:pt x="3655" y="3311"/>
                    <a:pt x="3885" y="3213"/>
                  </a:cubicBezTo>
                  <a:cubicBezTo>
                    <a:pt x="3900" y="3205"/>
                    <a:pt x="3915" y="3202"/>
                    <a:pt x="3929" y="3202"/>
                  </a:cubicBezTo>
                  <a:cubicBezTo>
                    <a:pt x="4127" y="3202"/>
                    <a:pt x="4211" y="3929"/>
                    <a:pt x="4196" y="4557"/>
                  </a:cubicBezTo>
                  <a:cubicBezTo>
                    <a:pt x="4163" y="4934"/>
                    <a:pt x="4327" y="5278"/>
                    <a:pt x="4639" y="5491"/>
                  </a:cubicBezTo>
                  <a:cubicBezTo>
                    <a:pt x="4508" y="5163"/>
                    <a:pt x="4442" y="4803"/>
                    <a:pt x="4458" y="4459"/>
                  </a:cubicBezTo>
                  <a:cubicBezTo>
                    <a:pt x="4458" y="3951"/>
                    <a:pt x="4540" y="3033"/>
                    <a:pt x="3639" y="2410"/>
                  </a:cubicBezTo>
                  <a:cubicBezTo>
                    <a:pt x="2721" y="1787"/>
                    <a:pt x="1623" y="2049"/>
                    <a:pt x="836" y="1492"/>
                  </a:cubicBezTo>
                  <a:cubicBezTo>
                    <a:pt x="754" y="1426"/>
                    <a:pt x="688" y="1361"/>
                    <a:pt x="623" y="1295"/>
                  </a:cubicBezTo>
                  <a:cubicBezTo>
                    <a:pt x="311" y="935"/>
                    <a:pt x="197" y="459"/>
                    <a:pt x="295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20"/>
            <p:cNvSpPr/>
            <p:nvPr/>
          </p:nvSpPr>
          <p:spPr>
            <a:xfrm>
              <a:off x="653179" y="63699"/>
              <a:ext cx="130028" cy="285839"/>
            </a:xfrm>
            <a:custGeom>
              <a:rect b="b" l="l" r="r" t="t"/>
              <a:pathLst>
                <a:path extrusionOk="0" h="8758" w="3984">
                  <a:moveTo>
                    <a:pt x="1919" y="0"/>
                  </a:moveTo>
                  <a:cubicBezTo>
                    <a:pt x="1762" y="0"/>
                    <a:pt x="1602" y="22"/>
                    <a:pt x="1443" y="68"/>
                  </a:cubicBezTo>
                  <a:cubicBezTo>
                    <a:pt x="689" y="264"/>
                    <a:pt x="132" y="920"/>
                    <a:pt x="66" y="1707"/>
                  </a:cubicBezTo>
                  <a:cubicBezTo>
                    <a:pt x="1" y="2510"/>
                    <a:pt x="410" y="3297"/>
                    <a:pt x="1001" y="3854"/>
                  </a:cubicBezTo>
                  <a:cubicBezTo>
                    <a:pt x="1591" y="4444"/>
                    <a:pt x="2361" y="4723"/>
                    <a:pt x="2902" y="5214"/>
                  </a:cubicBezTo>
                  <a:cubicBezTo>
                    <a:pt x="3426" y="5690"/>
                    <a:pt x="3771" y="6362"/>
                    <a:pt x="3820" y="7067"/>
                  </a:cubicBezTo>
                  <a:cubicBezTo>
                    <a:pt x="3853" y="7722"/>
                    <a:pt x="3492" y="8411"/>
                    <a:pt x="2918" y="8575"/>
                  </a:cubicBezTo>
                  <a:cubicBezTo>
                    <a:pt x="2787" y="8626"/>
                    <a:pt x="2652" y="8651"/>
                    <a:pt x="2519" y="8651"/>
                  </a:cubicBezTo>
                  <a:cubicBezTo>
                    <a:pt x="2105" y="8651"/>
                    <a:pt x="1715" y="8411"/>
                    <a:pt x="1541" y="8001"/>
                  </a:cubicBezTo>
                  <a:cubicBezTo>
                    <a:pt x="1345" y="7558"/>
                    <a:pt x="1541" y="7034"/>
                    <a:pt x="2000" y="6854"/>
                  </a:cubicBezTo>
                  <a:cubicBezTo>
                    <a:pt x="2082" y="6804"/>
                    <a:pt x="2181" y="6788"/>
                    <a:pt x="2279" y="6788"/>
                  </a:cubicBezTo>
                  <a:cubicBezTo>
                    <a:pt x="2279" y="6788"/>
                    <a:pt x="2308" y="6785"/>
                    <a:pt x="2353" y="6785"/>
                  </a:cubicBezTo>
                  <a:cubicBezTo>
                    <a:pt x="2489" y="6785"/>
                    <a:pt x="2775" y="6813"/>
                    <a:pt x="2886" y="7034"/>
                  </a:cubicBezTo>
                  <a:cubicBezTo>
                    <a:pt x="2873" y="7034"/>
                    <a:pt x="2889" y="7082"/>
                    <a:pt x="2860" y="7082"/>
                  </a:cubicBezTo>
                  <a:cubicBezTo>
                    <a:pt x="2852" y="7082"/>
                    <a:pt x="2839" y="7078"/>
                    <a:pt x="2820" y="7067"/>
                  </a:cubicBezTo>
                  <a:cubicBezTo>
                    <a:pt x="2752" y="7032"/>
                    <a:pt x="2678" y="7015"/>
                    <a:pt x="2605" y="7015"/>
                  </a:cubicBezTo>
                  <a:cubicBezTo>
                    <a:pt x="2504" y="7015"/>
                    <a:pt x="2405" y="7049"/>
                    <a:pt x="2328" y="7116"/>
                  </a:cubicBezTo>
                  <a:cubicBezTo>
                    <a:pt x="2066" y="7362"/>
                    <a:pt x="2132" y="7771"/>
                    <a:pt x="2443" y="7935"/>
                  </a:cubicBezTo>
                  <a:cubicBezTo>
                    <a:pt x="2523" y="7977"/>
                    <a:pt x="2609" y="7998"/>
                    <a:pt x="2692" y="7998"/>
                  </a:cubicBezTo>
                  <a:cubicBezTo>
                    <a:pt x="3000" y="7998"/>
                    <a:pt x="3277" y="7721"/>
                    <a:pt x="3148" y="7231"/>
                  </a:cubicBezTo>
                  <a:cubicBezTo>
                    <a:pt x="3046" y="6911"/>
                    <a:pt x="2752" y="6695"/>
                    <a:pt x="2424" y="6695"/>
                  </a:cubicBezTo>
                  <a:cubicBezTo>
                    <a:pt x="2382" y="6695"/>
                    <a:pt x="2339" y="6699"/>
                    <a:pt x="2295" y="6706"/>
                  </a:cubicBezTo>
                  <a:cubicBezTo>
                    <a:pt x="2181" y="6706"/>
                    <a:pt x="2066" y="6739"/>
                    <a:pt x="1951" y="6788"/>
                  </a:cubicBezTo>
                  <a:cubicBezTo>
                    <a:pt x="1476" y="7001"/>
                    <a:pt x="1263" y="7558"/>
                    <a:pt x="1476" y="8050"/>
                  </a:cubicBezTo>
                  <a:cubicBezTo>
                    <a:pt x="1604" y="8474"/>
                    <a:pt x="2055" y="8757"/>
                    <a:pt x="2544" y="8757"/>
                  </a:cubicBezTo>
                  <a:cubicBezTo>
                    <a:pt x="2679" y="8757"/>
                    <a:pt x="2816" y="8735"/>
                    <a:pt x="2951" y="8689"/>
                  </a:cubicBezTo>
                  <a:cubicBezTo>
                    <a:pt x="3607" y="8509"/>
                    <a:pt x="3984" y="7771"/>
                    <a:pt x="3967" y="7050"/>
                  </a:cubicBezTo>
                  <a:cubicBezTo>
                    <a:pt x="3918" y="6296"/>
                    <a:pt x="3574" y="5591"/>
                    <a:pt x="3017" y="5083"/>
                  </a:cubicBezTo>
                  <a:cubicBezTo>
                    <a:pt x="2427" y="4559"/>
                    <a:pt x="1673" y="4264"/>
                    <a:pt x="1115" y="3706"/>
                  </a:cubicBezTo>
                  <a:cubicBezTo>
                    <a:pt x="574" y="3149"/>
                    <a:pt x="165" y="2444"/>
                    <a:pt x="230" y="1707"/>
                  </a:cubicBezTo>
                  <a:cubicBezTo>
                    <a:pt x="263" y="1248"/>
                    <a:pt x="476" y="838"/>
                    <a:pt x="820" y="543"/>
                  </a:cubicBezTo>
                  <a:cubicBezTo>
                    <a:pt x="984" y="428"/>
                    <a:pt x="1164" y="346"/>
                    <a:pt x="1345" y="281"/>
                  </a:cubicBezTo>
                  <a:cubicBezTo>
                    <a:pt x="1492" y="240"/>
                    <a:pt x="1644" y="219"/>
                    <a:pt x="1793" y="219"/>
                  </a:cubicBezTo>
                  <a:cubicBezTo>
                    <a:pt x="1943" y="219"/>
                    <a:pt x="2091" y="240"/>
                    <a:pt x="2230" y="281"/>
                  </a:cubicBezTo>
                  <a:cubicBezTo>
                    <a:pt x="3263" y="559"/>
                    <a:pt x="3574" y="1920"/>
                    <a:pt x="2902" y="2575"/>
                  </a:cubicBezTo>
                  <a:cubicBezTo>
                    <a:pt x="2771" y="2723"/>
                    <a:pt x="2591" y="2805"/>
                    <a:pt x="2394" y="2838"/>
                  </a:cubicBezTo>
                  <a:cubicBezTo>
                    <a:pt x="2332" y="2847"/>
                    <a:pt x="2273" y="2851"/>
                    <a:pt x="2218" y="2851"/>
                  </a:cubicBezTo>
                  <a:cubicBezTo>
                    <a:pt x="1754" y="2851"/>
                    <a:pt x="1499" y="2569"/>
                    <a:pt x="1558" y="2379"/>
                  </a:cubicBezTo>
                  <a:cubicBezTo>
                    <a:pt x="1558" y="2379"/>
                    <a:pt x="1558" y="2346"/>
                    <a:pt x="1623" y="2346"/>
                  </a:cubicBezTo>
                  <a:cubicBezTo>
                    <a:pt x="1632" y="2346"/>
                    <a:pt x="1650" y="2347"/>
                    <a:pt x="1676" y="2347"/>
                  </a:cubicBezTo>
                  <a:cubicBezTo>
                    <a:pt x="1807" y="2347"/>
                    <a:pt x="2126" y="2324"/>
                    <a:pt x="2263" y="2051"/>
                  </a:cubicBezTo>
                  <a:cubicBezTo>
                    <a:pt x="2381" y="1683"/>
                    <a:pt x="2098" y="1346"/>
                    <a:pt x="1762" y="1346"/>
                  </a:cubicBezTo>
                  <a:cubicBezTo>
                    <a:pt x="1679" y="1346"/>
                    <a:pt x="1593" y="1366"/>
                    <a:pt x="1509" y="1412"/>
                  </a:cubicBezTo>
                  <a:cubicBezTo>
                    <a:pt x="919" y="1789"/>
                    <a:pt x="1050" y="2707"/>
                    <a:pt x="1738" y="2903"/>
                  </a:cubicBezTo>
                  <a:cubicBezTo>
                    <a:pt x="1912" y="2983"/>
                    <a:pt x="2096" y="3021"/>
                    <a:pt x="2278" y="3021"/>
                  </a:cubicBezTo>
                  <a:cubicBezTo>
                    <a:pt x="2733" y="3021"/>
                    <a:pt x="3176" y="2784"/>
                    <a:pt x="3410" y="2362"/>
                  </a:cubicBezTo>
                  <a:cubicBezTo>
                    <a:pt x="3672" y="1821"/>
                    <a:pt x="3623" y="1182"/>
                    <a:pt x="3279" y="674"/>
                  </a:cubicBezTo>
                  <a:cubicBezTo>
                    <a:pt x="2951" y="245"/>
                    <a:pt x="2448" y="0"/>
                    <a:pt x="1919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20"/>
            <p:cNvSpPr/>
            <p:nvPr/>
          </p:nvSpPr>
          <p:spPr>
            <a:xfrm>
              <a:off x="725405" y="171827"/>
              <a:ext cx="55680" cy="78656"/>
            </a:xfrm>
            <a:custGeom>
              <a:rect b="b" l="l" r="r" t="t"/>
              <a:pathLst>
                <a:path extrusionOk="0" h="2410" w="1706">
                  <a:moveTo>
                    <a:pt x="197" y="0"/>
                  </a:moveTo>
                  <a:cubicBezTo>
                    <a:pt x="197" y="164"/>
                    <a:pt x="164" y="328"/>
                    <a:pt x="99" y="475"/>
                  </a:cubicBezTo>
                  <a:cubicBezTo>
                    <a:pt x="1" y="852"/>
                    <a:pt x="312" y="1115"/>
                    <a:pt x="935" y="1393"/>
                  </a:cubicBezTo>
                  <a:cubicBezTo>
                    <a:pt x="1328" y="1606"/>
                    <a:pt x="1590" y="1983"/>
                    <a:pt x="1640" y="2410"/>
                  </a:cubicBezTo>
                  <a:cubicBezTo>
                    <a:pt x="1705" y="393"/>
                    <a:pt x="869" y="328"/>
                    <a:pt x="673" y="328"/>
                  </a:cubicBezTo>
                  <a:cubicBezTo>
                    <a:pt x="656" y="329"/>
                    <a:pt x="639" y="330"/>
                    <a:pt x="624" y="330"/>
                  </a:cubicBezTo>
                  <a:cubicBezTo>
                    <a:pt x="459" y="330"/>
                    <a:pt x="375" y="254"/>
                    <a:pt x="345" y="164"/>
                  </a:cubicBezTo>
                  <a:cubicBezTo>
                    <a:pt x="328" y="66"/>
                    <a:pt x="197" y="0"/>
                    <a:pt x="197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20"/>
            <p:cNvSpPr/>
            <p:nvPr/>
          </p:nvSpPr>
          <p:spPr>
            <a:xfrm>
              <a:off x="549391" y="-60356"/>
              <a:ext cx="208684" cy="327419"/>
            </a:xfrm>
            <a:custGeom>
              <a:rect b="b" l="l" r="r" t="t"/>
              <a:pathLst>
                <a:path extrusionOk="0" h="10032" w="6394">
                  <a:moveTo>
                    <a:pt x="509" y="2213"/>
                  </a:moveTo>
                  <a:cubicBezTo>
                    <a:pt x="509" y="2213"/>
                    <a:pt x="509" y="2213"/>
                    <a:pt x="509" y="2214"/>
                  </a:cubicBezTo>
                  <a:lnTo>
                    <a:pt x="509" y="2214"/>
                  </a:lnTo>
                  <a:cubicBezTo>
                    <a:pt x="509" y="2213"/>
                    <a:pt x="509" y="2213"/>
                    <a:pt x="509" y="2213"/>
                  </a:cubicBezTo>
                  <a:close/>
                  <a:moveTo>
                    <a:pt x="1148" y="0"/>
                  </a:moveTo>
                  <a:cubicBezTo>
                    <a:pt x="1247" y="115"/>
                    <a:pt x="1247" y="295"/>
                    <a:pt x="1115" y="410"/>
                  </a:cubicBezTo>
                  <a:cubicBezTo>
                    <a:pt x="919" y="574"/>
                    <a:pt x="378" y="1197"/>
                    <a:pt x="771" y="1820"/>
                  </a:cubicBezTo>
                  <a:cubicBezTo>
                    <a:pt x="1214" y="2508"/>
                    <a:pt x="1787" y="2295"/>
                    <a:pt x="2001" y="2869"/>
                  </a:cubicBezTo>
                  <a:cubicBezTo>
                    <a:pt x="2001" y="2869"/>
                    <a:pt x="2066" y="3164"/>
                    <a:pt x="1886" y="3262"/>
                  </a:cubicBezTo>
                  <a:cubicBezTo>
                    <a:pt x="1849" y="3284"/>
                    <a:pt x="1814" y="3293"/>
                    <a:pt x="1781" y="3293"/>
                  </a:cubicBezTo>
                  <a:cubicBezTo>
                    <a:pt x="1639" y="3293"/>
                    <a:pt x="1542" y="3114"/>
                    <a:pt x="1542" y="2967"/>
                  </a:cubicBezTo>
                  <a:cubicBezTo>
                    <a:pt x="1492" y="2656"/>
                    <a:pt x="1247" y="2426"/>
                    <a:pt x="935" y="2377"/>
                  </a:cubicBezTo>
                  <a:cubicBezTo>
                    <a:pt x="558" y="2330"/>
                    <a:pt x="512" y="2223"/>
                    <a:pt x="509" y="2214"/>
                  </a:cubicBezTo>
                  <a:lnTo>
                    <a:pt x="509" y="2214"/>
                  </a:lnTo>
                  <a:cubicBezTo>
                    <a:pt x="558" y="2361"/>
                    <a:pt x="558" y="2508"/>
                    <a:pt x="525" y="2656"/>
                  </a:cubicBezTo>
                  <a:cubicBezTo>
                    <a:pt x="460" y="2787"/>
                    <a:pt x="165" y="3295"/>
                    <a:pt x="738" y="3672"/>
                  </a:cubicBezTo>
                  <a:cubicBezTo>
                    <a:pt x="1296" y="4049"/>
                    <a:pt x="1591" y="3852"/>
                    <a:pt x="1689" y="4491"/>
                  </a:cubicBezTo>
                  <a:cubicBezTo>
                    <a:pt x="1787" y="5131"/>
                    <a:pt x="1853" y="5901"/>
                    <a:pt x="2197" y="6245"/>
                  </a:cubicBezTo>
                  <a:cubicBezTo>
                    <a:pt x="2082" y="6163"/>
                    <a:pt x="1984" y="6065"/>
                    <a:pt x="1919" y="5950"/>
                  </a:cubicBezTo>
                  <a:cubicBezTo>
                    <a:pt x="1766" y="5629"/>
                    <a:pt x="1442" y="5422"/>
                    <a:pt x="1093" y="5422"/>
                  </a:cubicBezTo>
                  <a:cubicBezTo>
                    <a:pt x="1068" y="5422"/>
                    <a:pt x="1043" y="5424"/>
                    <a:pt x="1017" y="5426"/>
                  </a:cubicBezTo>
                  <a:cubicBezTo>
                    <a:pt x="974" y="5428"/>
                    <a:pt x="934" y="5429"/>
                    <a:pt x="896" y="5429"/>
                  </a:cubicBezTo>
                  <a:cubicBezTo>
                    <a:pt x="434" y="5429"/>
                    <a:pt x="374" y="5252"/>
                    <a:pt x="329" y="5131"/>
                  </a:cubicBezTo>
                  <a:lnTo>
                    <a:pt x="329" y="5131"/>
                  </a:lnTo>
                  <a:cubicBezTo>
                    <a:pt x="329" y="5131"/>
                    <a:pt x="1" y="6114"/>
                    <a:pt x="935" y="6606"/>
                  </a:cubicBezTo>
                  <a:cubicBezTo>
                    <a:pt x="1886" y="7098"/>
                    <a:pt x="1804" y="6737"/>
                    <a:pt x="3099" y="7786"/>
                  </a:cubicBezTo>
                  <a:cubicBezTo>
                    <a:pt x="4119" y="8645"/>
                    <a:pt x="4339" y="8687"/>
                    <a:pt x="4344" y="8688"/>
                  </a:cubicBezTo>
                  <a:lnTo>
                    <a:pt x="4344" y="8688"/>
                  </a:lnTo>
                  <a:cubicBezTo>
                    <a:pt x="4319" y="8683"/>
                    <a:pt x="4293" y="8681"/>
                    <a:pt x="4268" y="8681"/>
                  </a:cubicBezTo>
                  <a:cubicBezTo>
                    <a:pt x="4095" y="8681"/>
                    <a:pt x="3922" y="8774"/>
                    <a:pt x="3836" y="8917"/>
                  </a:cubicBezTo>
                  <a:cubicBezTo>
                    <a:pt x="3623" y="9229"/>
                    <a:pt x="3738" y="9638"/>
                    <a:pt x="4066" y="9802"/>
                  </a:cubicBezTo>
                  <a:cubicBezTo>
                    <a:pt x="4066" y="9802"/>
                    <a:pt x="3951" y="9589"/>
                    <a:pt x="4148" y="9573"/>
                  </a:cubicBezTo>
                  <a:cubicBezTo>
                    <a:pt x="4154" y="9572"/>
                    <a:pt x="4161" y="9572"/>
                    <a:pt x="4167" y="9572"/>
                  </a:cubicBezTo>
                  <a:cubicBezTo>
                    <a:pt x="4290" y="9572"/>
                    <a:pt x="4432" y="9662"/>
                    <a:pt x="4592" y="9662"/>
                  </a:cubicBezTo>
                  <a:cubicBezTo>
                    <a:pt x="4684" y="9662"/>
                    <a:pt x="4782" y="9632"/>
                    <a:pt x="4885" y="9540"/>
                  </a:cubicBezTo>
                  <a:cubicBezTo>
                    <a:pt x="5005" y="9421"/>
                    <a:pt x="5199" y="9322"/>
                    <a:pt x="5425" y="9322"/>
                  </a:cubicBezTo>
                  <a:cubicBezTo>
                    <a:pt x="5727" y="9322"/>
                    <a:pt x="6084" y="9498"/>
                    <a:pt x="6393" y="10032"/>
                  </a:cubicBezTo>
                  <a:cubicBezTo>
                    <a:pt x="6393" y="10032"/>
                    <a:pt x="6164" y="9212"/>
                    <a:pt x="4836" y="8688"/>
                  </a:cubicBezTo>
                  <a:cubicBezTo>
                    <a:pt x="3132" y="7966"/>
                    <a:pt x="2050" y="6262"/>
                    <a:pt x="2132" y="4409"/>
                  </a:cubicBezTo>
                  <a:cubicBezTo>
                    <a:pt x="2230" y="2180"/>
                    <a:pt x="3525" y="656"/>
                    <a:pt x="1148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20"/>
            <p:cNvSpPr/>
            <p:nvPr/>
          </p:nvSpPr>
          <p:spPr>
            <a:xfrm>
              <a:off x="610391" y="-143581"/>
              <a:ext cx="89916" cy="350723"/>
            </a:xfrm>
            <a:custGeom>
              <a:rect b="b" l="l" r="r" t="t"/>
              <a:pathLst>
                <a:path extrusionOk="0" h="10746" w="2755">
                  <a:moveTo>
                    <a:pt x="1293" y="1"/>
                  </a:moveTo>
                  <a:cubicBezTo>
                    <a:pt x="711" y="1"/>
                    <a:pt x="161" y="375"/>
                    <a:pt x="99" y="895"/>
                  </a:cubicBezTo>
                  <a:cubicBezTo>
                    <a:pt x="0" y="1419"/>
                    <a:pt x="377" y="1911"/>
                    <a:pt x="902" y="1960"/>
                  </a:cubicBezTo>
                  <a:lnTo>
                    <a:pt x="1049" y="1960"/>
                  </a:lnTo>
                  <a:cubicBezTo>
                    <a:pt x="1574" y="1927"/>
                    <a:pt x="1836" y="1321"/>
                    <a:pt x="1640" y="1075"/>
                  </a:cubicBezTo>
                  <a:cubicBezTo>
                    <a:pt x="1561" y="955"/>
                    <a:pt x="1441" y="901"/>
                    <a:pt x="1322" y="901"/>
                  </a:cubicBezTo>
                  <a:cubicBezTo>
                    <a:pt x="1116" y="901"/>
                    <a:pt x="914" y="1062"/>
                    <a:pt x="935" y="1321"/>
                  </a:cubicBezTo>
                  <a:cubicBezTo>
                    <a:pt x="951" y="1632"/>
                    <a:pt x="1295" y="1616"/>
                    <a:pt x="1344" y="1649"/>
                  </a:cubicBezTo>
                  <a:cubicBezTo>
                    <a:pt x="1377" y="1682"/>
                    <a:pt x="1344" y="1747"/>
                    <a:pt x="1344" y="1747"/>
                  </a:cubicBezTo>
                  <a:cubicBezTo>
                    <a:pt x="1295" y="1813"/>
                    <a:pt x="1230" y="1862"/>
                    <a:pt x="1164" y="1895"/>
                  </a:cubicBezTo>
                  <a:cubicBezTo>
                    <a:pt x="1148" y="1895"/>
                    <a:pt x="1131" y="1911"/>
                    <a:pt x="1099" y="1911"/>
                  </a:cubicBezTo>
                  <a:cubicBezTo>
                    <a:pt x="1065" y="1915"/>
                    <a:pt x="1032" y="1917"/>
                    <a:pt x="999" y="1917"/>
                  </a:cubicBezTo>
                  <a:cubicBezTo>
                    <a:pt x="473" y="1917"/>
                    <a:pt x="73" y="1436"/>
                    <a:pt x="181" y="911"/>
                  </a:cubicBezTo>
                  <a:cubicBezTo>
                    <a:pt x="252" y="439"/>
                    <a:pt x="748" y="115"/>
                    <a:pt x="1265" y="115"/>
                  </a:cubicBezTo>
                  <a:cubicBezTo>
                    <a:pt x="1574" y="115"/>
                    <a:pt x="1892" y="231"/>
                    <a:pt x="2131" y="501"/>
                  </a:cubicBezTo>
                  <a:cubicBezTo>
                    <a:pt x="2443" y="911"/>
                    <a:pt x="2590" y="1436"/>
                    <a:pt x="2541" y="1944"/>
                  </a:cubicBezTo>
                  <a:cubicBezTo>
                    <a:pt x="2525" y="2452"/>
                    <a:pt x="2410" y="2960"/>
                    <a:pt x="2230" y="3435"/>
                  </a:cubicBezTo>
                  <a:cubicBezTo>
                    <a:pt x="1410" y="5468"/>
                    <a:pt x="541" y="7500"/>
                    <a:pt x="1148" y="8976"/>
                  </a:cubicBezTo>
                  <a:cubicBezTo>
                    <a:pt x="1426" y="9730"/>
                    <a:pt x="1967" y="10352"/>
                    <a:pt x="2672" y="10746"/>
                  </a:cubicBezTo>
                  <a:cubicBezTo>
                    <a:pt x="2000" y="10336"/>
                    <a:pt x="1492" y="9697"/>
                    <a:pt x="1230" y="8943"/>
                  </a:cubicBezTo>
                  <a:cubicBezTo>
                    <a:pt x="689" y="7500"/>
                    <a:pt x="1558" y="5550"/>
                    <a:pt x="2410" y="3501"/>
                  </a:cubicBezTo>
                  <a:cubicBezTo>
                    <a:pt x="2590" y="3009"/>
                    <a:pt x="2689" y="2485"/>
                    <a:pt x="2721" y="1960"/>
                  </a:cubicBezTo>
                  <a:cubicBezTo>
                    <a:pt x="2754" y="1403"/>
                    <a:pt x="2574" y="846"/>
                    <a:pt x="2246" y="419"/>
                  </a:cubicBezTo>
                  <a:cubicBezTo>
                    <a:pt x="1976" y="125"/>
                    <a:pt x="1629" y="1"/>
                    <a:pt x="1293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20"/>
            <p:cNvSpPr/>
            <p:nvPr/>
          </p:nvSpPr>
          <p:spPr>
            <a:xfrm>
              <a:off x="721652" y="-41654"/>
              <a:ext cx="123631" cy="122554"/>
            </a:xfrm>
            <a:custGeom>
              <a:rect b="b" l="l" r="r" t="t"/>
              <a:pathLst>
                <a:path extrusionOk="0" h="3755" w="3788">
                  <a:moveTo>
                    <a:pt x="525" y="1"/>
                  </a:moveTo>
                  <a:lnTo>
                    <a:pt x="525" y="1"/>
                  </a:lnTo>
                  <a:cubicBezTo>
                    <a:pt x="525" y="1"/>
                    <a:pt x="279" y="83"/>
                    <a:pt x="148" y="673"/>
                  </a:cubicBezTo>
                  <a:cubicBezTo>
                    <a:pt x="1" y="1279"/>
                    <a:pt x="279" y="1493"/>
                    <a:pt x="1050" y="1870"/>
                  </a:cubicBezTo>
                  <a:cubicBezTo>
                    <a:pt x="1837" y="2230"/>
                    <a:pt x="1869" y="3509"/>
                    <a:pt x="1869" y="3509"/>
                  </a:cubicBezTo>
                  <a:lnTo>
                    <a:pt x="1902" y="3755"/>
                  </a:lnTo>
                  <a:lnTo>
                    <a:pt x="1919" y="3509"/>
                  </a:lnTo>
                  <a:cubicBezTo>
                    <a:pt x="1919" y="3509"/>
                    <a:pt x="1951" y="2230"/>
                    <a:pt x="2738" y="1870"/>
                  </a:cubicBezTo>
                  <a:cubicBezTo>
                    <a:pt x="3525" y="1509"/>
                    <a:pt x="3787" y="1279"/>
                    <a:pt x="3656" y="673"/>
                  </a:cubicBezTo>
                  <a:cubicBezTo>
                    <a:pt x="3509" y="83"/>
                    <a:pt x="3279" y="1"/>
                    <a:pt x="3279" y="1"/>
                  </a:cubicBezTo>
                  <a:lnTo>
                    <a:pt x="3279" y="1"/>
                  </a:lnTo>
                  <a:cubicBezTo>
                    <a:pt x="3279" y="1"/>
                    <a:pt x="3293" y="268"/>
                    <a:pt x="3112" y="268"/>
                  </a:cubicBezTo>
                  <a:cubicBezTo>
                    <a:pt x="3098" y="268"/>
                    <a:pt x="3083" y="267"/>
                    <a:pt x="3066" y="263"/>
                  </a:cubicBezTo>
                  <a:cubicBezTo>
                    <a:pt x="2958" y="240"/>
                    <a:pt x="2813" y="181"/>
                    <a:pt x="2679" y="181"/>
                  </a:cubicBezTo>
                  <a:cubicBezTo>
                    <a:pt x="2528" y="181"/>
                    <a:pt x="2389" y="256"/>
                    <a:pt x="2328" y="542"/>
                  </a:cubicBezTo>
                  <a:cubicBezTo>
                    <a:pt x="2202" y="1077"/>
                    <a:pt x="2152" y="1643"/>
                    <a:pt x="1945" y="1643"/>
                  </a:cubicBezTo>
                  <a:cubicBezTo>
                    <a:pt x="1936" y="1643"/>
                    <a:pt x="1928" y="1642"/>
                    <a:pt x="1919" y="1640"/>
                  </a:cubicBezTo>
                  <a:lnTo>
                    <a:pt x="1869" y="1640"/>
                  </a:lnTo>
                  <a:cubicBezTo>
                    <a:pt x="1860" y="1642"/>
                    <a:pt x="1852" y="1643"/>
                    <a:pt x="1843" y="1643"/>
                  </a:cubicBezTo>
                  <a:cubicBezTo>
                    <a:pt x="1636" y="1643"/>
                    <a:pt x="1586" y="1077"/>
                    <a:pt x="1460" y="542"/>
                  </a:cubicBezTo>
                  <a:cubicBezTo>
                    <a:pt x="1390" y="256"/>
                    <a:pt x="1252" y="181"/>
                    <a:pt x="1103" y="181"/>
                  </a:cubicBezTo>
                  <a:cubicBezTo>
                    <a:pt x="971" y="181"/>
                    <a:pt x="830" y="240"/>
                    <a:pt x="722" y="263"/>
                  </a:cubicBezTo>
                  <a:cubicBezTo>
                    <a:pt x="701" y="269"/>
                    <a:pt x="682" y="272"/>
                    <a:pt x="666" y="272"/>
                  </a:cubicBezTo>
                  <a:cubicBezTo>
                    <a:pt x="498" y="272"/>
                    <a:pt x="525" y="1"/>
                    <a:pt x="52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20"/>
            <p:cNvSpPr/>
            <p:nvPr/>
          </p:nvSpPr>
          <p:spPr>
            <a:xfrm>
              <a:off x="692246" y="-157191"/>
              <a:ext cx="90961" cy="266453"/>
            </a:xfrm>
            <a:custGeom>
              <a:rect b="b" l="l" r="r" t="t"/>
              <a:pathLst>
                <a:path extrusionOk="0" h="8164" w="2787">
                  <a:moveTo>
                    <a:pt x="2082" y="0"/>
                  </a:moveTo>
                  <a:lnTo>
                    <a:pt x="2082" y="0"/>
                  </a:lnTo>
                  <a:cubicBezTo>
                    <a:pt x="2377" y="984"/>
                    <a:pt x="1312" y="1230"/>
                    <a:pt x="689" y="2377"/>
                  </a:cubicBezTo>
                  <a:cubicBezTo>
                    <a:pt x="590" y="2541"/>
                    <a:pt x="508" y="2738"/>
                    <a:pt x="443" y="2934"/>
                  </a:cubicBezTo>
                  <a:cubicBezTo>
                    <a:pt x="0" y="4295"/>
                    <a:pt x="263" y="5246"/>
                    <a:pt x="1574" y="6147"/>
                  </a:cubicBezTo>
                  <a:cubicBezTo>
                    <a:pt x="2705" y="6950"/>
                    <a:pt x="2770" y="8016"/>
                    <a:pt x="2770" y="8163"/>
                  </a:cubicBezTo>
                  <a:cubicBezTo>
                    <a:pt x="2787" y="7672"/>
                    <a:pt x="2623" y="7180"/>
                    <a:pt x="2328" y="6770"/>
                  </a:cubicBezTo>
                  <a:cubicBezTo>
                    <a:pt x="2033" y="6344"/>
                    <a:pt x="1623" y="6082"/>
                    <a:pt x="1049" y="5590"/>
                  </a:cubicBezTo>
                  <a:cubicBezTo>
                    <a:pt x="869" y="5426"/>
                    <a:pt x="738" y="5229"/>
                    <a:pt x="656" y="5000"/>
                  </a:cubicBezTo>
                  <a:cubicBezTo>
                    <a:pt x="312" y="4164"/>
                    <a:pt x="984" y="3295"/>
                    <a:pt x="1312" y="2918"/>
                  </a:cubicBezTo>
                  <a:cubicBezTo>
                    <a:pt x="1459" y="2754"/>
                    <a:pt x="1656" y="2574"/>
                    <a:pt x="1852" y="2377"/>
                  </a:cubicBezTo>
                  <a:cubicBezTo>
                    <a:pt x="2229" y="2033"/>
                    <a:pt x="2475" y="1590"/>
                    <a:pt x="2574" y="1082"/>
                  </a:cubicBezTo>
                  <a:cubicBezTo>
                    <a:pt x="2721" y="197"/>
                    <a:pt x="2082" y="0"/>
                    <a:pt x="2082" y="0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20"/>
            <p:cNvSpPr/>
            <p:nvPr/>
          </p:nvSpPr>
          <p:spPr>
            <a:xfrm>
              <a:off x="-4826" y="1340250"/>
              <a:ext cx="47096" cy="36750"/>
            </a:xfrm>
            <a:custGeom>
              <a:rect b="b" l="l" r="r" t="t"/>
              <a:pathLst>
                <a:path extrusionOk="0" h="1126" w="1443">
                  <a:moveTo>
                    <a:pt x="475" y="1"/>
                  </a:moveTo>
                  <a:cubicBezTo>
                    <a:pt x="427" y="1"/>
                    <a:pt x="377" y="10"/>
                    <a:pt x="328" y="31"/>
                  </a:cubicBezTo>
                  <a:cubicBezTo>
                    <a:pt x="99" y="146"/>
                    <a:pt x="0" y="425"/>
                    <a:pt x="99" y="654"/>
                  </a:cubicBezTo>
                  <a:cubicBezTo>
                    <a:pt x="181" y="867"/>
                    <a:pt x="361" y="1015"/>
                    <a:pt x="574" y="1080"/>
                  </a:cubicBezTo>
                  <a:cubicBezTo>
                    <a:pt x="652" y="1110"/>
                    <a:pt x="735" y="1125"/>
                    <a:pt x="818" y="1125"/>
                  </a:cubicBezTo>
                  <a:cubicBezTo>
                    <a:pt x="961" y="1125"/>
                    <a:pt x="1105" y="1081"/>
                    <a:pt x="1230" y="998"/>
                  </a:cubicBezTo>
                  <a:cubicBezTo>
                    <a:pt x="1361" y="884"/>
                    <a:pt x="1443" y="703"/>
                    <a:pt x="1443" y="507"/>
                  </a:cubicBezTo>
                  <a:lnTo>
                    <a:pt x="1443" y="507"/>
                  </a:lnTo>
                  <a:cubicBezTo>
                    <a:pt x="1443" y="507"/>
                    <a:pt x="1124" y="902"/>
                    <a:pt x="763" y="902"/>
                  </a:cubicBezTo>
                  <a:cubicBezTo>
                    <a:pt x="749" y="902"/>
                    <a:pt x="736" y="901"/>
                    <a:pt x="722" y="900"/>
                  </a:cubicBezTo>
                  <a:cubicBezTo>
                    <a:pt x="148" y="834"/>
                    <a:pt x="66" y="261"/>
                    <a:pt x="345" y="113"/>
                  </a:cubicBezTo>
                  <a:cubicBezTo>
                    <a:pt x="388" y="85"/>
                    <a:pt x="435" y="71"/>
                    <a:pt x="481" y="71"/>
                  </a:cubicBezTo>
                  <a:cubicBezTo>
                    <a:pt x="593" y="71"/>
                    <a:pt x="698" y="150"/>
                    <a:pt x="722" y="277"/>
                  </a:cubicBezTo>
                  <a:cubicBezTo>
                    <a:pt x="733" y="389"/>
                    <a:pt x="645" y="455"/>
                    <a:pt x="594" y="455"/>
                  </a:cubicBezTo>
                  <a:cubicBezTo>
                    <a:pt x="569" y="455"/>
                    <a:pt x="552" y="440"/>
                    <a:pt x="558" y="408"/>
                  </a:cubicBezTo>
                  <a:cubicBezTo>
                    <a:pt x="582" y="335"/>
                    <a:pt x="542" y="270"/>
                    <a:pt x="472" y="270"/>
                  </a:cubicBezTo>
                  <a:cubicBezTo>
                    <a:pt x="449" y="270"/>
                    <a:pt x="422" y="277"/>
                    <a:pt x="394" y="294"/>
                  </a:cubicBezTo>
                  <a:cubicBezTo>
                    <a:pt x="263" y="359"/>
                    <a:pt x="394" y="523"/>
                    <a:pt x="394" y="523"/>
                  </a:cubicBezTo>
                  <a:cubicBezTo>
                    <a:pt x="442" y="567"/>
                    <a:pt x="499" y="586"/>
                    <a:pt x="556" y="586"/>
                  </a:cubicBezTo>
                  <a:cubicBezTo>
                    <a:pt x="690" y="586"/>
                    <a:pt x="820" y="476"/>
                    <a:pt x="820" y="326"/>
                  </a:cubicBezTo>
                  <a:cubicBezTo>
                    <a:pt x="807" y="133"/>
                    <a:pt x="652" y="1"/>
                    <a:pt x="475" y="1"/>
                  </a:cubicBezTo>
                  <a:close/>
                </a:path>
              </a:pathLst>
            </a:custGeom>
            <a:solidFill>
              <a:srgbClr val="03162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43" name="Google Shape;9343;p20"/>
          <p:cNvSpPr txBox="1"/>
          <p:nvPr/>
        </p:nvSpPr>
        <p:spPr>
          <a:xfrm>
            <a:off x="8251984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9348" name="Shape 934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theme" Target="../theme/theme1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gradFill>
          <a:gsLst>
            <a:gs pos="0">
              <a:srgbClr val="111D2B"/>
            </a:gs>
            <a:gs pos="100000">
              <a:srgbClr val="162639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Montserrat Thin"/>
              <a:buNone/>
              <a:defRPr sz="2400">
                <a:solidFill>
                  <a:srgbClr val="EFD67E"/>
                </a:solidFill>
                <a:latin typeface="Montserrat Thin"/>
                <a:ea typeface="Montserrat Thin"/>
                <a:cs typeface="Montserrat Thin"/>
                <a:sym typeface="Montserrat Thi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683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0A8C6"/>
              </a:buClr>
              <a:buSzPts val="2200"/>
              <a:buFont typeface="EB Garamond"/>
              <a:buChar char="⏷"/>
              <a:defRPr sz="2200">
                <a:solidFill>
                  <a:srgbClr val="90A8C6"/>
                </a:solidFill>
                <a:latin typeface="EB Garamond"/>
                <a:ea typeface="EB Garamond"/>
                <a:cs typeface="EB Garamond"/>
                <a:sym typeface="EB Garamond"/>
              </a:defRPr>
            </a:lvl1pPr>
            <a:lvl2pPr indent="-3556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C7E95"/>
              </a:buClr>
              <a:buSzPts val="2000"/>
              <a:buFont typeface="EB Garamond"/>
              <a:buChar char="⏷"/>
              <a:defRPr sz="2000">
                <a:solidFill>
                  <a:srgbClr val="6C7E95"/>
                </a:solidFill>
                <a:latin typeface="EB Garamond"/>
                <a:ea typeface="EB Garamond"/>
                <a:cs typeface="EB Garamond"/>
                <a:sym typeface="EB Garamond"/>
              </a:defRPr>
            </a:lvl2pPr>
            <a:lvl3pPr indent="-3429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C7E95"/>
              </a:buClr>
              <a:buSzPts val="1800"/>
              <a:buFont typeface="EB Garamond"/>
              <a:buChar char="⏷"/>
              <a:defRPr sz="1800">
                <a:solidFill>
                  <a:srgbClr val="6C7E95"/>
                </a:solidFill>
                <a:latin typeface="EB Garamond"/>
                <a:ea typeface="EB Garamond"/>
                <a:cs typeface="EB Garamond"/>
                <a:sym typeface="EB Garamond"/>
              </a:defRPr>
            </a:lvl3pPr>
            <a:lvl4pPr indent="-3302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C7E95"/>
              </a:buClr>
              <a:buSzPts val="1600"/>
              <a:buFont typeface="EB Garamond"/>
              <a:buChar char="⏷"/>
              <a:defRPr sz="1600">
                <a:solidFill>
                  <a:srgbClr val="6C7E95"/>
                </a:solidFill>
                <a:latin typeface="EB Garamond"/>
                <a:ea typeface="EB Garamond"/>
                <a:cs typeface="EB Garamond"/>
                <a:sym typeface="EB Garamond"/>
              </a:defRPr>
            </a:lvl4pPr>
            <a:lvl5pPr indent="-32385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C7E95"/>
              </a:buClr>
              <a:buSzPts val="1500"/>
              <a:buFont typeface="EB Garamond"/>
              <a:buChar char="⏷"/>
              <a:defRPr sz="1500">
                <a:solidFill>
                  <a:srgbClr val="6C7E95"/>
                </a:solidFill>
                <a:latin typeface="EB Garamond"/>
                <a:ea typeface="EB Garamond"/>
                <a:cs typeface="EB Garamond"/>
                <a:sym typeface="EB Garamond"/>
              </a:defRPr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C7E95"/>
              </a:buClr>
              <a:buSzPts val="1400"/>
              <a:buFont typeface="EB Garamond"/>
              <a:buChar char="⏷"/>
              <a:defRPr>
                <a:solidFill>
                  <a:srgbClr val="6C7E95"/>
                </a:solidFill>
                <a:latin typeface="EB Garamond"/>
                <a:ea typeface="EB Garamond"/>
                <a:cs typeface="EB Garamond"/>
                <a:sym typeface="EB Garamond"/>
              </a:defRPr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C7E95"/>
              </a:buClr>
              <a:buSzPts val="1400"/>
              <a:buFont typeface="EB Garamond"/>
              <a:buChar char="⏷"/>
              <a:defRPr>
                <a:solidFill>
                  <a:srgbClr val="6C7E95"/>
                </a:solidFill>
                <a:latin typeface="EB Garamond"/>
                <a:ea typeface="EB Garamond"/>
                <a:cs typeface="EB Garamond"/>
                <a:sym typeface="EB Garamond"/>
              </a:defRPr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C7E95"/>
              </a:buClr>
              <a:buSzPts val="1400"/>
              <a:buFont typeface="EB Garamond"/>
              <a:buChar char="⏷"/>
              <a:defRPr>
                <a:solidFill>
                  <a:srgbClr val="6C7E95"/>
                </a:solidFill>
                <a:latin typeface="EB Garamond"/>
                <a:ea typeface="EB Garamond"/>
                <a:cs typeface="EB Garamond"/>
                <a:sym typeface="EB Garamond"/>
              </a:defRPr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C7E95"/>
              </a:buClr>
              <a:buSzPts val="1400"/>
              <a:buFont typeface="EB Garamond"/>
              <a:buChar char="⏷"/>
              <a:defRPr>
                <a:solidFill>
                  <a:srgbClr val="6C7E95"/>
                </a:solidFill>
                <a:latin typeface="EB Garamond"/>
                <a:ea typeface="EB Garamond"/>
                <a:cs typeface="EB Garamond"/>
                <a:sym typeface="EB Garamond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9344" name="Shape 9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45" name="Google Shape;9345;p2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9346" name="Google Shape;9346;p21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9347" name="Google Shape;9347;p21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7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8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6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4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2.xml"/><Relationship Id="rId3" Type="http://schemas.openxmlformats.org/officeDocument/2006/relationships/hyperlink" Target="https://docs.google.com/spreadsheets/d/1ybxwTcka6Or1al2hVzsHYgv37_6hZCHzEeK3558i4pE/copy" TargetMode="External"/><Relationship Id="rId4" Type="http://schemas.openxmlformats.org/officeDocument/2006/relationships/image" Target="../media/image1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7.jp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2.jp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3.jp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3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4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s://fonts.google.com/specimen/Montserrat" TargetMode="External"/><Relationship Id="rId4" Type="http://schemas.openxmlformats.org/officeDocument/2006/relationships/hyperlink" Target="https://fonts.google.com/specimen/EB+Garamond" TargetMode="Externa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9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5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352" name="Shape 9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3" name="Google Shape;9353;p23"/>
          <p:cNvSpPr txBox="1"/>
          <p:nvPr>
            <p:ph type="ctrTitle"/>
          </p:nvPr>
        </p:nvSpPr>
        <p:spPr>
          <a:xfrm>
            <a:off x="939305" y="1780073"/>
            <a:ext cx="72651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300">
                <a:solidFill>
                  <a:srgbClr val="EFD67E"/>
                </a:solidFill>
              </a:rPr>
              <a:t>Here is where your</a:t>
            </a:r>
            <a:endParaRPr sz="1300">
              <a:solidFill>
                <a:srgbClr val="EFD67E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700">
                <a:latin typeface="Montserrat ExtraLight"/>
                <a:ea typeface="Montserrat ExtraLight"/>
                <a:cs typeface="Montserrat ExtraLight"/>
                <a:sym typeface="Montserrat ExtraLight"/>
              </a:rPr>
              <a:t>presentation begins</a:t>
            </a:r>
            <a:endParaRPr sz="2700">
              <a:latin typeface="Montserrat ExtraLight"/>
              <a:ea typeface="Montserrat ExtraLight"/>
              <a:cs typeface="Montserrat ExtraLight"/>
              <a:sym typeface="Montserrat ExtraLight"/>
            </a:endParaRPr>
          </a:p>
        </p:txBody>
      </p:sp>
      <p:grpSp>
        <p:nvGrpSpPr>
          <p:cNvPr id="9354" name="Google Shape;9354;p23"/>
          <p:cNvGrpSpPr/>
          <p:nvPr/>
        </p:nvGrpSpPr>
        <p:grpSpPr>
          <a:xfrm>
            <a:off x="2651398" y="3089525"/>
            <a:ext cx="3841204" cy="14425"/>
            <a:chOff x="2327075" y="3089525"/>
            <a:chExt cx="3841204" cy="14425"/>
          </a:xfrm>
        </p:grpSpPr>
        <p:sp>
          <p:nvSpPr>
            <p:cNvPr id="9355" name="Google Shape;9355;p23"/>
            <p:cNvSpPr/>
            <p:nvPr/>
          </p:nvSpPr>
          <p:spPr>
            <a:xfrm rot="-5400000">
              <a:off x="5205729" y="2141400"/>
              <a:ext cx="14400" cy="1910700"/>
            </a:xfrm>
            <a:prstGeom prst="rect">
              <a:avLst/>
            </a:prstGeom>
            <a:gradFill>
              <a:gsLst>
                <a:gs pos="0">
                  <a:srgbClr val="FFE599"/>
                </a:gs>
                <a:gs pos="100000">
                  <a:srgbClr val="978344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23"/>
            <p:cNvSpPr/>
            <p:nvPr/>
          </p:nvSpPr>
          <p:spPr>
            <a:xfrm rot="5400000">
              <a:off x="3285125" y="2131475"/>
              <a:ext cx="14400" cy="1930500"/>
            </a:xfrm>
            <a:prstGeom prst="rect">
              <a:avLst/>
            </a:prstGeom>
            <a:gradFill>
              <a:gsLst>
                <a:gs pos="0">
                  <a:srgbClr val="FFE599"/>
                </a:gs>
                <a:gs pos="100000">
                  <a:srgbClr val="978344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360" name="Shape 9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61" name="Google Shape;9361;p24"/>
          <p:cNvSpPr txBox="1"/>
          <p:nvPr>
            <p:ph idx="1" type="subTitle"/>
          </p:nvPr>
        </p:nvSpPr>
        <p:spPr>
          <a:xfrm>
            <a:off x="1066800" y="2839225"/>
            <a:ext cx="31941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 could be the part of the presentation where you can introduce yourself, write                your email…</a:t>
            </a:r>
            <a:endParaRPr/>
          </a:p>
        </p:txBody>
      </p:sp>
      <p:sp>
        <p:nvSpPr>
          <p:cNvPr id="9362" name="Google Shape;9362;p24"/>
          <p:cNvSpPr txBox="1"/>
          <p:nvPr>
            <p:ph type="title"/>
          </p:nvPr>
        </p:nvSpPr>
        <p:spPr>
          <a:xfrm>
            <a:off x="1053800" y="2285400"/>
            <a:ext cx="38880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/>
              <a:t>Whoa!</a:t>
            </a:r>
            <a:endParaRPr sz="3000"/>
          </a:p>
        </p:txBody>
      </p:sp>
      <p:pic>
        <p:nvPicPr>
          <p:cNvPr id="9363" name="Google Shape;9363;p24"/>
          <p:cNvPicPr preferRelativeResize="0"/>
          <p:nvPr/>
        </p:nvPicPr>
        <p:blipFill rotWithShape="1">
          <a:blip r:embed="rId3">
            <a:alphaModFix/>
          </a:blip>
          <a:srcRect b="34132" l="0" r="19198" t="0"/>
          <a:stretch/>
        </p:blipFill>
        <p:spPr>
          <a:xfrm>
            <a:off x="4913225" y="-23800"/>
            <a:ext cx="4249800" cy="5196000"/>
          </a:xfrm>
          <a:prstGeom prst="snip2DiagRect">
            <a:avLst>
              <a:gd fmla="val 29400" name="adj1"/>
              <a:gd fmla="val 0" name="adj2"/>
            </a:avLst>
          </a:prstGeom>
          <a:noFill/>
          <a:ln cap="flat" cmpd="sng" w="9525">
            <a:solidFill>
              <a:srgbClr val="EFD67E"/>
            </a:solidFill>
            <a:prstDash val="solid"/>
            <a:round/>
            <a:headEnd len="sm" w="sm" type="none"/>
            <a:tailEnd len="sm" w="sm" type="none"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367" name="Shape 9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68" name="Google Shape;9368;p25"/>
          <p:cNvSpPr txBox="1"/>
          <p:nvPr>
            <p:ph idx="1" type="subTitle"/>
          </p:nvPr>
        </p:nvSpPr>
        <p:spPr>
          <a:xfrm>
            <a:off x="2443084" y="1380957"/>
            <a:ext cx="48996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2700">
                <a:solidFill>
                  <a:srgbClr val="CFE2F3"/>
                </a:solidFill>
              </a:rPr>
              <a:t>This is a quote. Words full of wisdom that someone important said and can make the reader get inspired.”</a:t>
            </a:r>
            <a:endParaRPr sz="2700">
              <a:solidFill>
                <a:srgbClr val="CFE2F3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700"/>
          </a:p>
        </p:txBody>
      </p:sp>
      <p:sp>
        <p:nvSpPr>
          <p:cNvPr id="9369" name="Google Shape;9369;p25"/>
          <p:cNvSpPr txBox="1"/>
          <p:nvPr>
            <p:ph idx="2" type="subTitle"/>
          </p:nvPr>
        </p:nvSpPr>
        <p:spPr>
          <a:xfrm>
            <a:off x="1818825" y="3520275"/>
            <a:ext cx="5519700" cy="33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CFE2F3"/>
                </a:solidFill>
              </a:rPr>
              <a:t>—</a:t>
            </a:r>
            <a:r>
              <a:rPr lang="es">
                <a:solidFill>
                  <a:srgbClr val="CFE2F3"/>
                </a:solidFill>
              </a:rPr>
              <a:t>Someone famous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373" name="Shape 9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74" name="Google Shape;9374;p26"/>
          <p:cNvSpPr txBox="1"/>
          <p:nvPr>
            <p:ph type="title"/>
          </p:nvPr>
        </p:nvSpPr>
        <p:spPr>
          <a:xfrm>
            <a:off x="1072950" y="952500"/>
            <a:ext cx="4756200" cy="2512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1</a:t>
            </a:r>
            <a:r>
              <a:rPr lang="es">
                <a:solidFill>
                  <a:srgbClr val="EFD67E"/>
                </a:solidFill>
              </a:rPr>
              <a:t>.</a:t>
            </a:r>
            <a:r>
              <a:rPr lang="es"/>
              <a:t>This is a great headline</a:t>
            </a:r>
            <a:endParaRPr/>
          </a:p>
        </p:txBody>
      </p:sp>
      <p:sp>
        <p:nvSpPr>
          <p:cNvPr id="9375" name="Google Shape;9375;p26"/>
          <p:cNvSpPr txBox="1"/>
          <p:nvPr>
            <p:ph idx="1" type="subTitle"/>
          </p:nvPr>
        </p:nvSpPr>
        <p:spPr>
          <a:xfrm>
            <a:off x="1079350" y="3464765"/>
            <a:ext cx="4285200" cy="7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this is the subtitle that makes it comprehensible</a:t>
            </a:r>
            <a:endParaRPr/>
          </a:p>
        </p:txBody>
      </p:sp>
      <p:sp>
        <p:nvSpPr>
          <p:cNvPr id="9376" name="Google Shape;9376;p26"/>
          <p:cNvSpPr/>
          <p:nvPr/>
        </p:nvSpPr>
        <p:spPr>
          <a:xfrm rot="5400000">
            <a:off x="2119694" y="2424314"/>
            <a:ext cx="14400" cy="2095172"/>
          </a:xfrm>
          <a:prstGeom prst="rect">
            <a:avLst/>
          </a:prstGeom>
          <a:gradFill>
            <a:gsLst>
              <a:gs pos="0">
                <a:srgbClr val="FFE599"/>
              </a:gs>
              <a:gs pos="100000">
                <a:srgbClr val="978344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380" name="Shape 9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1" name="Google Shape;9381;p27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/>
              <a:t>Do you know what helps you make your point clear? Lists like this one:</a:t>
            </a:r>
            <a:br>
              <a:rPr lang="es" sz="2000"/>
            </a:br>
            <a:endParaRPr sz="2000"/>
          </a:p>
          <a:p>
            <a:pPr indent="-355600" lvl="0" marL="457200" rtl="0" algn="l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000"/>
              <a:buChar char="⏷"/>
            </a:pPr>
            <a:r>
              <a:rPr lang="es" sz="2000"/>
              <a:t>Because they’re simple </a:t>
            </a:r>
            <a:endParaRPr sz="2000"/>
          </a:p>
          <a:p>
            <a:pPr indent="-355600" lvl="0" marL="457200" rtl="0" algn="l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000"/>
              <a:buChar char="⏷"/>
            </a:pPr>
            <a:r>
              <a:rPr lang="es" sz="2000"/>
              <a:t>You can organize your ideas clearly</a:t>
            </a:r>
            <a:endParaRPr sz="2000"/>
          </a:p>
          <a:p>
            <a:pPr indent="-355600" lvl="0" marL="457200" rtl="0" algn="l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000"/>
              <a:buChar char="⏷"/>
            </a:pPr>
            <a:r>
              <a:rPr lang="es" sz="2000"/>
              <a:t>And because you’ll never forget to buy milk!</a:t>
            </a:r>
            <a:endParaRPr sz="2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/>
              <a:t>And the most important thing: the audience won’t miss the point of your presentation</a:t>
            </a:r>
            <a:endParaRPr sz="2000"/>
          </a:p>
        </p:txBody>
      </p:sp>
      <p:sp>
        <p:nvSpPr>
          <p:cNvPr id="9382" name="Google Shape;9382;p27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 slide title goes here</a:t>
            </a:r>
            <a:r>
              <a:rPr lang="es"/>
              <a:t>!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386" name="Shape 9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7" name="Google Shape;9387;p28"/>
          <p:cNvSpPr txBox="1"/>
          <p:nvPr>
            <p:ph type="title"/>
          </p:nvPr>
        </p:nvSpPr>
        <p:spPr>
          <a:xfrm>
            <a:off x="1068100" y="1210043"/>
            <a:ext cx="70473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Maybe you need to divide the content</a:t>
            </a:r>
            <a:endParaRPr/>
          </a:p>
        </p:txBody>
      </p:sp>
      <p:sp>
        <p:nvSpPr>
          <p:cNvPr id="9388" name="Google Shape;9388;p28"/>
          <p:cNvSpPr txBox="1"/>
          <p:nvPr>
            <p:ph idx="1" type="subTitle"/>
          </p:nvPr>
        </p:nvSpPr>
        <p:spPr>
          <a:xfrm>
            <a:off x="1066800" y="1847825"/>
            <a:ext cx="3398400" cy="64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Mercury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389" name="Google Shape;9389;p28"/>
          <p:cNvSpPr txBox="1"/>
          <p:nvPr>
            <p:ph idx="2" type="subTitle"/>
          </p:nvPr>
        </p:nvSpPr>
        <p:spPr>
          <a:xfrm>
            <a:off x="4811275" y="1847825"/>
            <a:ext cx="3398400" cy="64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Venus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390" name="Google Shape;9390;p28"/>
          <p:cNvSpPr txBox="1"/>
          <p:nvPr>
            <p:ph idx="3" type="subTitle"/>
          </p:nvPr>
        </p:nvSpPr>
        <p:spPr>
          <a:xfrm>
            <a:off x="1066800" y="2489423"/>
            <a:ext cx="2818800" cy="9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91" name="Google Shape;9391;p28"/>
          <p:cNvSpPr txBox="1"/>
          <p:nvPr>
            <p:ph idx="4" type="subTitle"/>
          </p:nvPr>
        </p:nvSpPr>
        <p:spPr>
          <a:xfrm>
            <a:off x="4811274" y="2489423"/>
            <a:ext cx="2818800" cy="9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395" name="Shape 9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96" name="Google Shape;9396;p29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could use three columns, why not?</a:t>
            </a:r>
            <a:endParaRPr/>
          </a:p>
        </p:txBody>
      </p:sp>
      <p:sp>
        <p:nvSpPr>
          <p:cNvPr id="9397" name="Google Shape;9397;p29"/>
          <p:cNvSpPr txBox="1"/>
          <p:nvPr>
            <p:ph idx="1" type="subTitle"/>
          </p:nvPr>
        </p:nvSpPr>
        <p:spPr>
          <a:xfrm>
            <a:off x="951500" y="2000225"/>
            <a:ext cx="2285400" cy="64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Mars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398" name="Google Shape;9398;p29"/>
          <p:cNvSpPr txBox="1"/>
          <p:nvPr>
            <p:ph idx="2" type="subTitle"/>
          </p:nvPr>
        </p:nvSpPr>
        <p:spPr>
          <a:xfrm>
            <a:off x="951500" y="2641825"/>
            <a:ext cx="2285400" cy="9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99" name="Google Shape;9399;p29"/>
          <p:cNvSpPr txBox="1"/>
          <p:nvPr>
            <p:ph idx="3" type="subTitle"/>
          </p:nvPr>
        </p:nvSpPr>
        <p:spPr>
          <a:xfrm>
            <a:off x="3505500" y="2000225"/>
            <a:ext cx="2285400" cy="64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Jupiter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400" name="Google Shape;9400;p29"/>
          <p:cNvSpPr txBox="1"/>
          <p:nvPr>
            <p:ph idx="4" type="subTitle"/>
          </p:nvPr>
        </p:nvSpPr>
        <p:spPr>
          <a:xfrm>
            <a:off x="3505500" y="2641825"/>
            <a:ext cx="2285400" cy="9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  <p:sp>
        <p:nvSpPr>
          <p:cNvPr id="9401" name="Google Shape;9401;p29"/>
          <p:cNvSpPr txBox="1"/>
          <p:nvPr>
            <p:ph idx="5" type="subTitle"/>
          </p:nvPr>
        </p:nvSpPr>
        <p:spPr>
          <a:xfrm>
            <a:off x="5907100" y="2000225"/>
            <a:ext cx="2285400" cy="64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Venus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402" name="Google Shape;9402;p29"/>
          <p:cNvSpPr txBox="1"/>
          <p:nvPr>
            <p:ph idx="6" type="subTitle"/>
          </p:nvPr>
        </p:nvSpPr>
        <p:spPr>
          <a:xfrm>
            <a:off x="5907100" y="2641825"/>
            <a:ext cx="2285400" cy="9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hot, even hotter than Mercury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406" name="Shape 9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07" name="Google Shape;9407;p30"/>
          <p:cNvSpPr txBox="1"/>
          <p:nvPr>
            <p:ph idx="1" type="subTitle"/>
          </p:nvPr>
        </p:nvSpPr>
        <p:spPr>
          <a:xfrm>
            <a:off x="1066800" y="2839225"/>
            <a:ext cx="31941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Images reveal large amounts of data quickly, so remember: use an image instead of long texts. Your audience will appreciate that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408" name="Google Shape;9408;p30"/>
          <p:cNvPicPr preferRelativeResize="0"/>
          <p:nvPr/>
        </p:nvPicPr>
        <p:blipFill rotWithShape="1">
          <a:blip r:embed="rId3">
            <a:alphaModFix/>
          </a:blip>
          <a:srcRect b="0" l="30088" r="22128" t="0"/>
          <a:stretch/>
        </p:blipFill>
        <p:spPr>
          <a:xfrm flipH="1">
            <a:off x="5473128" y="3100"/>
            <a:ext cx="3710722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9409" name="Google Shape;9409;p30"/>
          <p:cNvSpPr txBox="1"/>
          <p:nvPr>
            <p:ph type="title"/>
          </p:nvPr>
        </p:nvSpPr>
        <p:spPr>
          <a:xfrm>
            <a:off x="1053800" y="2285400"/>
            <a:ext cx="38880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picture always reinforces the concept</a:t>
            </a:r>
            <a:endParaRPr/>
          </a:p>
        </p:txBody>
      </p:sp>
      <p:cxnSp>
        <p:nvCxnSpPr>
          <p:cNvPr id="9410" name="Google Shape;9410;p30"/>
          <p:cNvCxnSpPr/>
          <p:nvPr/>
        </p:nvCxnSpPr>
        <p:spPr>
          <a:xfrm>
            <a:off x="5473125" y="0"/>
            <a:ext cx="0" cy="5164200"/>
          </a:xfrm>
          <a:prstGeom prst="straightConnector1">
            <a:avLst/>
          </a:prstGeom>
          <a:noFill/>
          <a:ln cap="flat" cmpd="sng" w="9525">
            <a:solidFill>
              <a:srgbClr val="EFD67E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9414" name="Shape 9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15" name="Google Shape;9415;p3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90A8C6"/>
                </a:solidFill>
                <a:latin typeface="EB Garamond"/>
                <a:ea typeface="EB Garamond"/>
                <a:cs typeface="EB Garamond"/>
                <a:sym typeface="EB Garamond"/>
              </a:rPr>
              <a:t>A picture is worth </a:t>
            </a:r>
            <a:r>
              <a:rPr lang="es" sz="1600">
                <a:solidFill>
                  <a:schemeClr val="lt1"/>
                </a:solidFill>
                <a:latin typeface="EB Garamond Regular"/>
                <a:ea typeface="EB Garamond Regular"/>
                <a:cs typeface="EB Garamond Regular"/>
                <a:sym typeface="EB Garamond Regular"/>
              </a:rPr>
              <a:t>a thousand words</a:t>
            </a:r>
            <a:endParaRPr i="1" sz="1400">
              <a:solidFill>
                <a:srgbClr val="CFE2F3"/>
              </a:solidFill>
              <a:latin typeface="EB Garamond"/>
              <a:ea typeface="EB Garamond"/>
              <a:cs typeface="EB Garamond"/>
              <a:sym typeface="EB Garamond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419" name="Shape 9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0" name="Google Shape;9420;p32"/>
          <p:cNvSpPr txBox="1"/>
          <p:nvPr>
            <p:ph type="title"/>
          </p:nvPr>
        </p:nvSpPr>
        <p:spPr>
          <a:xfrm>
            <a:off x="747125" y="2285400"/>
            <a:ext cx="76497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4200">
                <a:latin typeface="Montserrat"/>
                <a:ea typeface="Montserrat"/>
                <a:cs typeface="Montserrat"/>
                <a:sym typeface="Montserrat"/>
              </a:rPr>
              <a:t>Awesome words</a:t>
            </a:r>
            <a:endParaRPr sz="42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421" name="Google Shape;9421;p32"/>
          <p:cNvSpPr txBox="1"/>
          <p:nvPr>
            <p:ph idx="1" type="subTitle"/>
          </p:nvPr>
        </p:nvSpPr>
        <p:spPr>
          <a:xfrm>
            <a:off x="951275" y="2839225"/>
            <a:ext cx="72414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Because key words are great for catching your audience’s attention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425" name="Shape 9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426" name="Google Shape;9426;p33"/>
          <p:cNvCxnSpPr/>
          <p:nvPr/>
        </p:nvCxnSpPr>
        <p:spPr>
          <a:xfrm>
            <a:off x="2132263" y="2150550"/>
            <a:ext cx="2712300" cy="0"/>
          </a:xfrm>
          <a:prstGeom prst="straightConnector1">
            <a:avLst/>
          </a:prstGeom>
          <a:noFill/>
          <a:ln cap="flat" cmpd="sng" w="9525">
            <a:solidFill>
              <a:srgbClr val="EFD67E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27" name="Google Shape;9427;p33"/>
          <p:cNvCxnSpPr/>
          <p:nvPr/>
        </p:nvCxnSpPr>
        <p:spPr>
          <a:xfrm>
            <a:off x="1741863" y="3071175"/>
            <a:ext cx="3102600" cy="0"/>
          </a:xfrm>
          <a:prstGeom prst="straightConnector1">
            <a:avLst/>
          </a:prstGeom>
          <a:noFill/>
          <a:ln cap="flat" cmpd="sng" w="9525">
            <a:solidFill>
              <a:srgbClr val="EFD67E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428" name="Google Shape;9428;p33"/>
          <p:cNvSpPr/>
          <p:nvPr/>
        </p:nvSpPr>
        <p:spPr>
          <a:xfrm>
            <a:off x="2171225" y="1982211"/>
            <a:ext cx="798390" cy="968506"/>
          </a:xfrm>
          <a:custGeom>
            <a:rect b="b" l="l" r="r" t="t"/>
            <a:pathLst>
              <a:path extrusionOk="0" h="10652" w="8781">
                <a:moveTo>
                  <a:pt x="23" y="1"/>
                </a:moveTo>
                <a:lnTo>
                  <a:pt x="1435" y="2583"/>
                </a:lnTo>
                <a:lnTo>
                  <a:pt x="0" y="5246"/>
                </a:lnTo>
                <a:cubicBezTo>
                  <a:pt x="1997" y="5498"/>
                  <a:pt x="3512" y="7186"/>
                  <a:pt x="3547" y="9217"/>
                </a:cubicBezTo>
                <a:lnTo>
                  <a:pt x="6187" y="10652"/>
                </a:lnTo>
                <a:lnTo>
                  <a:pt x="8780" y="9217"/>
                </a:lnTo>
                <a:cubicBezTo>
                  <a:pt x="8746" y="4305"/>
                  <a:pt x="4913" y="276"/>
                  <a:pt x="23" y="1"/>
                </a:cubicBezTo>
                <a:close/>
              </a:path>
            </a:pathLst>
          </a:custGeom>
          <a:solidFill>
            <a:srgbClr val="90A8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29" name="Google Shape;9429;p33"/>
          <p:cNvSpPr/>
          <p:nvPr/>
        </p:nvSpPr>
        <p:spPr>
          <a:xfrm>
            <a:off x="2001111" y="2872335"/>
            <a:ext cx="967415" cy="799482"/>
          </a:xfrm>
          <a:custGeom>
            <a:rect b="b" l="l" r="r" t="t"/>
            <a:pathLst>
              <a:path extrusionOk="0" h="8793" w="10640">
                <a:moveTo>
                  <a:pt x="5395" y="1"/>
                </a:moveTo>
                <a:cubicBezTo>
                  <a:pt x="5142" y="1998"/>
                  <a:pt x="3455" y="3513"/>
                  <a:pt x="1435" y="3559"/>
                </a:cubicBezTo>
                <a:lnTo>
                  <a:pt x="0" y="6187"/>
                </a:lnTo>
                <a:lnTo>
                  <a:pt x="1424" y="8792"/>
                </a:lnTo>
                <a:cubicBezTo>
                  <a:pt x="6324" y="8758"/>
                  <a:pt x="10364" y="4913"/>
                  <a:pt x="10640" y="24"/>
                </a:cubicBezTo>
                <a:lnTo>
                  <a:pt x="10640" y="24"/>
                </a:lnTo>
                <a:lnTo>
                  <a:pt x="8058" y="1436"/>
                </a:lnTo>
                <a:lnTo>
                  <a:pt x="5395" y="1"/>
                </a:lnTo>
                <a:close/>
              </a:path>
            </a:pathLst>
          </a:custGeom>
          <a:solidFill>
            <a:srgbClr val="47597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430" name="Google Shape;9430;p33"/>
          <p:cNvCxnSpPr/>
          <p:nvPr/>
        </p:nvCxnSpPr>
        <p:spPr>
          <a:xfrm flipH="1" rot="10800000">
            <a:off x="2643675" y="2609275"/>
            <a:ext cx="2746500" cy="3300"/>
          </a:xfrm>
          <a:prstGeom prst="straightConnector1">
            <a:avLst/>
          </a:prstGeom>
          <a:noFill/>
          <a:ln cap="flat" cmpd="sng" w="9525">
            <a:solidFill>
              <a:srgbClr val="EFD67E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31" name="Google Shape;9431;p33"/>
          <p:cNvCxnSpPr/>
          <p:nvPr/>
        </p:nvCxnSpPr>
        <p:spPr>
          <a:xfrm>
            <a:off x="2280675" y="3529775"/>
            <a:ext cx="3164100" cy="0"/>
          </a:xfrm>
          <a:prstGeom prst="straightConnector1">
            <a:avLst/>
          </a:prstGeom>
          <a:noFill/>
          <a:ln cap="flat" cmpd="sng" w="9525">
            <a:solidFill>
              <a:srgbClr val="EFD67E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432" name="Google Shape;9432;p33"/>
          <p:cNvSpPr txBox="1"/>
          <p:nvPr/>
        </p:nvSpPr>
        <p:spPr>
          <a:xfrm>
            <a:off x="4917475" y="1982150"/>
            <a:ext cx="2661300" cy="53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90A8C6"/>
                </a:solidFill>
                <a:latin typeface="EB Garamond"/>
                <a:ea typeface="EB Garamond"/>
                <a:cs typeface="EB Garamond"/>
                <a:sym typeface="EB Garamond"/>
              </a:rPr>
              <a:t>Mercury is the closest planet to the Sun and is only a bit larger than our Moon</a:t>
            </a:r>
            <a:endParaRPr sz="1100">
              <a:solidFill>
                <a:srgbClr val="90A8C6"/>
              </a:solidFill>
              <a:latin typeface="Ubuntu Light"/>
              <a:ea typeface="Ubuntu Light"/>
              <a:cs typeface="Ubuntu Light"/>
              <a:sym typeface="Ubuntu Light"/>
            </a:endParaRPr>
          </a:p>
        </p:txBody>
      </p:sp>
      <p:sp>
        <p:nvSpPr>
          <p:cNvPr id="9433" name="Google Shape;9433;p33"/>
          <p:cNvSpPr txBox="1"/>
          <p:nvPr/>
        </p:nvSpPr>
        <p:spPr>
          <a:xfrm>
            <a:off x="5484875" y="2440075"/>
            <a:ext cx="2628300" cy="608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CFE2F3"/>
                </a:solidFill>
                <a:latin typeface="EB Garamond"/>
                <a:ea typeface="EB Garamond"/>
                <a:cs typeface="EB Garamond"/>
                <a:sym typeface="EB Garamond"/>
              </a:rPr>
              <a:t>Venus has a beautiful name, but it’s terribly hot</a:t>
            </a:r>
            <a:r>
              <a:rPr lang="es" sz="1200">
                <a:solidFill>
                  <a:srgbClr val="CFE2F3"/>
                </a:solidFill>
                <a:latin typeface="EB Garamond"/>
                <a:ea typeface="EB Garamond"/>
                <a:cs typeface="EB Garamond"/>
                <a:sym typeface="EB Garamond"/>
              </a:rPr>
              <a:t>, even hotter than Mercury</a:t>
            </a:r>
            <a:endParaRPr sz="1100">
              <a:solidFill>
                <a:srgbClr val="CFE2F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9434" name="Google Shape;9434;p33"/>
          <p:cNvSpPr txBox="1"/>
          <p:nvPr/>
        </p:nvSpPr>
        <p:spPr>
          <a:xfrm>
            <a:off x="4917475" y="2916943"/>
            <a:ext cx="2562600" cy="53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90A8C6"/>
                </a:solidFill>
                <a:latin typeface="EB Garamond"/>
                <a:ea typeface="EB Garamond"/>
                <a:cs typeface="EB Garamond"/>
                <a:sym typeface="EB Garamond"/>
              </a:rPr>
              <a:t>Saturn is a gas giant, composed mostly of hydrogen and helium</a:t>
            </a:r>
            <a:endParaRPr sz="1100">
              <a:solidFill>
                <a:srgbClr val="90A8C6"/>
              </a:solidFill>
              <a:latin typeface="Ubuntu Light"/>
              <a:ea typeface="Ubuntu Light"/>
              <a:cs typeface="Ubuntu Light"/>
              <a:sym typeface="Ubuntu Light"/>
            </a:endParaRPr>
          </a:p>
        </p:txBody>
      </p:sp>
      <p:sp>
        <p:nvSpPr>
          <p:cNvPr id="9435" name="Google Shape;9435;p33"/>
          <p:cNvSpPr txBox="1"/>
          <p:nvPr/>
        </p:nvSpPr>
        <p:spPr>
          <a:xfrm>
            <a:off x="5484867" y="3366471"/>
            <a:ext cx="2628300" cy="608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CFE2F3"/>
                </a:solidFill>
                <a:latin typeface="EB Garamond"/>
                <a:ea typeface="EB Garamond"/>
                <a:cs typeface="EB Garamond"/>
                <a:sym typeface="EB Garamond"/>
              </a:rPr>
              <a:t>Jupiter is</a:t>
            </a:r>
            <a:r>
              <a:rPr lang="es" sz="1200">
                <a:solidFill>
                  <a:srgbClr val="CFE2F3"/>
                </a:solidFill>
                <a:latin typeface="EB Garamond"/>
                <a:ea typeface="EB Garamond"/>
                <a:cs typeface="EB Garamond"/>
                <a:sym typeface="EB Garamond"/>
              </a:rPr>
              <a:t> a gas giant and the biggest planet in our Solar System</a:t>
            </a:r>
            <a:endParaRPr sz="1100">
              <a:solidFill>
                <a:srgbClr val="CFE2F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9436" name="Google Shape;9436;p33"/>
          <p:cNvSpPr txBox="1"/>
          <p:nvPr>
            <p:ph type="title"/>
          </p:nvPr>
        </p:nvSpPr>
        <p:spPr>
          <a:xfrm>
            <a:off x="1068100" y="933450"/>
            <a:ext cx="4058100" cy="85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</a:t>
            </a:r>
            <a:r>
              <a:rPr lang="es"/>
              <a:t>nfographics make your idea understandable…</a:t>
            </a:r>
            <a:endParaRPr/>
          </a:p>
        </p:txBody>
      </p:sp>
      <p:sp>
        <p:nvSpPr>
          <p:cNvPr id="9437" name="Google Shape;9437;p33"/>
          <p:cNvSpPr/>
          <p:nvPr/>
        </p:nvSpPr>
        <p:spPr>
          <a:xfrm>
            <a:off x="1281101" y="1981211"/>
            <a:ext cx="968506" cy="799391"/>
          </a:xfrm>
          <a:custGeom>
            <a:rect b="b" l="l" r="r" t="t"/>
            <a:pathLst>
              <a:path extrusionOk="0" h="8792" w="10652">
                <a:moveTo>
                  <a:pt x="9216" y="0"/>
                </a:moveTo>
                <a:cubicBezTo>
                  <a:pt x="4304" y="35"/>
                  <a:pt x="276" y="3868"/>
                  <a:pt x="0" y="8769"/>
                </a:cubicBezTo>
                <a:lnTo>
                  <a:pt x="2583" y="7346"/>
                </a:lnTo>
                <a:lnTo>
                  <a:pt x="5245" y="8792"/>
                </a:lnTo>
                <a:cubicBezTo>
                  <a:pt x="5498" y="6783"/>
                  <a:pt x="7185" y="5268"/>
                  <a:pt x="9216" y="5234"/>
                </a:cubicBezTo>
                <a:lnTo>
                  <a:pt x="10651" y="2594"/>
                </a:lnTo>
                <a:lnTo>
                  <a:pt x="9216" y="0"/>
                </a:lnTo>
                <a:close/>
              </a:path>
            </a:pathLst>
          </a:custGeom>
          <a:solidFill>
            <a:srgbClr val="47597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38" name="Google Shape;9438;p33"/>
          <p:cNvSpPr/>
          <p:nvPr/>
        </p:nvSpPr>
        <p:spPr>
          <a:xfrm>
            <a:off x="1279010" y="2702311"/>
            <a:ext cx="800482" cy="967415"/>
          </a:xfrm>
          <a:custGeom>
            <a:rect b="b" l="l" r="r" t="t"/>
            <a:pathLst>
              <a:path extrusionOk="0" h="10640" w="8804">
                <a:moveTo>
                  <a:pt x="2606" y="0"/>
                </a:moveTo>
                <a:lnTo>
                  <a:pt x="0" y="1435"/>
                </a:lnTo>
                <a:cubicBezTo>
                  <a:pt x="46" y="6335"/>
                  <a:pt x="3880" y="10364"/>
                  <a:pt x="8769" y="10639"/>
                </a:cubicBezTo>
                <a:lnTo>
                  <a:pt x="7357" y="8057"/>
                </a:lnTo>
                <a:lnTo>
                  <a:pt x="8803" y="5394"/>
                </a:lnTo>
                <a:cubicBezTo>
                  <a:pt x="6795" y="5142"/>
                  <a:pt x="5280" y="3455"/>
                  <a:pt x="5245" y="1435"/>
                </a:cubicBezTo>
                <a:lnTo>
                  <a:pt x="2606" y="0"/>
                </a:lnTo>
                <a:close/>
              </a:path>
            </a:pathLst>
          </a:custGeom>
          <a:solidFill>
            <a:srgbClr val="90A8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39" name="Google Shape;9439;p33"/>
          <p:cNvSpPr/>
          <p:nvPr/>
        </p:nvSpPr>
        <p:spPr>
          <a:xfrm>
            <a:off x="1924370" y="2102161"/>
            <a:ext cx="102776" cy="103645"/>
          </a:xfrm>
          <a:custGeom>
            <a:rect b="b" l="l" r="r" t="t"/>
            <a:pathLst>
              <a:path extrusionOk="0" h="597" w="592">
                <a:moveTo>
                  <a:pt x="300" y="0"/>
                </a:moveTo>
                <a:cubicBezTo>
                  <a:pt x="150" y="0"/>
                  <a:pt x="0" y="102"/>
                  <a:pt x="0" y="301"/>
                </a:cubicBezTo>
                <a:cubicBezTo>
                  <a:pt x="0" y="461"/>
                  <a:pt x="123" y="597"/>
                  <a:pt x="296" y="597"/>
                </a:cubicBezTo>
                <a:cubicBezTo>
                  <a:pt x="444" y="597"/>
                  <a:pt x="567" y="474"/>
                  <a:pt x="592" y="326"/>
                </a:cubicBezTo>
                <a:cubicBezTo>
                  <a:pt x="592" y="301"/>
                  <a:pt x="592" y="289"/>
                  <a:pt x="592" y="264"/>
                </a:cubicBezTo>
                <a:cubicBezTo>
                  <a:pt x="574" y="87"/>
                  <a:pt x="437" y="0"/>
                  <a:pt x="300" y="0"/>
                </a:cubicBezTo>
                <a:close/>
              </a:path>
            </a:pathLst>
          </a:custGeom>
          <a:solidFill>
            <a:srgbClr val="EFD67E"/>
          </a:solidFill>
          <a:ln cap="flat" cmpd="sng" w="9525">
            <a:solidFill>
              <a:srgbClr val="EFD67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40" name="Google Shape;9440;p33"/>
          <p:cNvSpPr/>
          <p:nvPr/>
        </p:nvSpPr>
        <p:spPr>
          <a:xfrm>
            <a:off x="1527120" y="3019359"/>
            <a:ext cx="102776" cy="103645"/>
          </a:xfrm>
          <a:custGeom>
            <a:rect b="b" l="l" r="r" t="t"/>
            <a:pathLst>
              <a:path extrusionOk="0" h="597" w="592">
                <a:moveTo>
                  <a:pt x="300" y="0"/>
                </a:moveTo>
                <a:cubicBezTo>
                  <a:pt x="150" y="0"/>
                  <a:pt x="0" y="102"/>
                  <a:pt x="0" y="301"/>
                </a:cubicBezTo>
                <a:cubicBezTo>
                  <a:pt x="0" y="461"/>
                  <a:pt x="123" y="597"/>
                  <a:pt x="296" y="597"/>
                </a:cubicBezTo>
                <a:cubicBezTo>
                  <a:pt x="444" y="597"/>
                  <a:pt x="567" y="474"/>
                  <a:pt x="592" y="326"/>
                </a:cubicBezTo>
                <a:cubicBezTo>
                  <a:pt x="592" y="301"/>
                  <a:pt x="592" y="289"/>
                  <a:pt x="592" y="264"/>
                </a:cubicBezTo>
                <a:cubicBezTo>
                  <a:pt x="574" y="87"/>
                  <a:pt x="437" y="0"/>
                  <a:pt x="300" y="0"/>
                </a:cubicBezTo>
                <a:close/>
              </a:path>
            </a:pathLst>
          </a:custGeom>
          <a:solidFill>
            <a:srgbClr val="EFD67E"/>
          </a:solidFill>
          <a:ln cap="flat" cmpd="sng" w="9525">
            <a:solidFill>
              <a:srgbClr val="EFD67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41" name="Google Shape;9441;p33"/>
          <p:cNvSpPr/>
          <p:nvPr/>
        </p:nvSpPr>
        <p:spPr>
          <a:xfrm>
            <a:off x="2580999" y="2560760"/>
            <a:ext cx="102776" cy="103645"/>
          </a:xfrm>
          <a:custGeom>
            <a:rect b="b" l="l" r="r" t="t"/>
            <a:pathLst>
              <a:path extrusionOk="0" h="597" w="592">
                <a:moveTo>
                  <a:pt x="300" y="0"/>
                </a:moveTo>
                <a:cubicBezTo>
                  <a:pt x="150" y="0"/>
                  <a:pt x="0" y="102"/>
                  <a:pt x="0" y="301"/>
                </a:cubicBezTo>
                <a:cubicBezTo>
                  <a:pt x="0" y="461"/>
                  <a:pt x="123" y="597"/>
                  <a:pt x="296" y="597"/>
                </a:cubicBezTo>
                <a:cubicBezTo>
                  <a:pt x="444" y="597"/>
                  <a:pt x="567" y="474"/>
                  <a:pt x="592" y="326"/>
                </a:cubicBezTo>
                <a:cubicBezTo>
                  <a:pt x="592" y="301"/>
                  <a:pt x="592" y="289"/>
                  <a:pt x="592" y="264"/>
                </a:cubicBezTo>
                <a:cubicBezTo>
                  <a:pt x="574" y="87"/>
                  <a:pt x="437" y="0"/>
                  <a:pt x="300" y="0"/>
                </a:cubicBezTo>
                <a:close/>
              </a:path>
            </a:pathLst>
          </a:custGeom>
          <a:solidFill>
            <a:srgbClr val="EFD67E"/>
          </a:solidFill>
          <a:ln cap="flat" cmpd="sng" w="9525">
            <a:solidFill>
              <a:srgbClr val="EFD67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42" name="Google Shape;9442;p33"/>
          <p:cNvSpPr/>
          <p:nvPr/>
        </p:nvSpPr>
        <p:spPr>
          <a:xfrm>
            <a:off x="2217993" y="3477959"/>
            <a:ext cx="102776" cy="103645"/>
          </a:xfrm>
          <a:custGeom>
            <a:rect b="b" l="l" r="r" t="t"/>
            <a:pathLst>
              <a:path extrusionOk="0" h="597" w="592">
                <a:moveTo>
                  <a:pt x="300" y="0"/>
                </a:moveTo>
                <a:cubicBezTo>
                  <a:pt x="150" y="0"/>
                  <a:pt x="0" y="102"/>
                  <a:pt x="0" y="301"/>
                </a:cubicBezTo>
                <a:cubicBezTo>
                  <a:pt x="0" y="461"/>
                  <a:pt x="123" y="597"/>
                  <a:pt x="296" y="597"/>
                </a:cubicBezTo>
                <a:cubicBezTo>
                  <a:pt x="444" y="597"/>
                  <a:pt x="567" y="474"/>
                  <a:pt x="592" y="326"/>
                </a:cubicBezTo>
                <a:cubicBezTo>
                  <a:pt x="592" y="301"/>
                  <a:pt x="592" y="289"/>
                  <a:pt x="592" y="264"/>
                </a:cubicBezTo>
                <a:cubicBezTo>
                  <a:pt x="574" y="87"/>
                  <a:pt x="437" y="0"/>
                  <a:pt x="300" y="0"/>
                </a:cubicBezTo>
                <a:close/>
              </a:path>
            </a:pathLst>
          </a:custGeom>
          <a:solidFill>
            <a:srgbClr val="EFD67E"/>
          </a:solidFill>
          <a:ln cap="flat" cmpd="sng" w="9525">
            <a:solidFill>
              <a:srgbClr val="EFD67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443" name="Google Shape;9443;p33"/>
          <p:cNvCxnSpPr/>
          <p:nvPr/>
        </p:nvCxnSpPr>
        <p:spPr>
          <a:xfrm>
            <a:off x="1993025" y="2150550"/>
            <a:ext cx="256500" cy="0"/>
          </a:xfrm>
          <a:prstGeom prst="straightConnector1">
            <a:avLst/>
          </a:prstGeom>
          <a:noFill/>
          <a:ln cap="flat" cmpd="sng" w="9525">
            <a:solidFill>
              <a:srgbClr val="EFD67E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44" name="Google Shape;9444;p33"/>
          <p:cNvCxnSpPr/>
          <p:nvPr/>
        </p:nvCxnSpPr>
        <p:spPr>
          <a:xfrm>
            <a:off x="1588925" y="3071175"/>
            <a:ext cx="660600" cy="0"/>
          </a:xfrm>
          <a:prstGeom prst="straightConnector1">
            <a:avLst/>
          </a:prstGeom>
          <a:noFill/>
          <a:ln cap="flat" cmpd="sng" w="9525">
            <a:solidFill>
              <a:srgbClr val="EFD67E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448" name="Shape 9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49" name="Google Shape;9449;p34"/>
          <p:cNvSpPr txBox="1"/>
          <p:nvPr/>
        </p:nvSpPr>
        <p:spPr>
          <a:xfrm>
            <a:off x="16681609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9450" name="Google Shape;9450;p34"/>
          <p:cNvSpPr txBox="1"/>
          <p:nvPr>
            <p:ph idx="4294967295" type="body"/>
          </p:nvPr>
        </p:nvSpPr>
        <p:spPr>
          <a:xfrm>
            <a:off x="1068100" y="1106006"/>
            <a:ext cx="1734600" cy="12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FFFFF"/>
                </a:solidFill>
                <a:latin typeface="EB Garamond Regular"/>
                <a:ea typeface="EB Garamond Regular"/>
                <a:cs typeface="EB Garamond Regular"/>
                <a:sym typeface="EB Garamond Regular"/>
              </a:rPr>
              <a:t>Jupiter</a:t>
            </a:r>
            <a:br>
              <a:rPr lang="es" sz="1200"/>
            </a:br>
            <a:r>
              <a:rPr lang="es" sz="1200"/>
              <a:t>It’s the biggest planet in our Solar System and also the fourth-brightest object in the sky</a:t>
            </a:r>
            <a:br>
              <a:rPr lang="es" sz="1200"/>
            </a:br>
            <a:endParaRPr sz="1200"/>
          </a:p>
        </p:txBody>
      </p:sp>
      <p:sp>
        <p:nvSpPr>
          <p:cNvPr id="9451" name="Google Shape;9451;p34"/>
          <p:cNvSpPr txBox="1"/>
          <p:nvPr>
            <p:ph idx="4294967295" type="body"/>
          </p:nvPr>
        </p:nvSpPr>
        <p:spPr>
          <a:xfrm>
            <a:off x="1068100" y="2401406"/>
            <a:ext cx="1734600" cy="12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FFFFF"/>
                </a:solidFill>
                <a:latin typeface="EB Garamond Regular"/>
                <a:ea typeface="EB Garamond Regular"/>
                <a:cs typeface="EB Garamond Regular"/>
                <a:sym typeface="EB Garamond Regular"/>
              </a:rPr>
              <a:t>Venus</a:t>
            </a:r>
            <a:br>
              <a:rPr lang="es" sz="1200"/>
            </a:br>
            <a:r>
              <a:rPr lang="es" sz="1200"/>
              <a:t>Venus has a beautiful name and is the second planet from the Sun. It’s terribly hot</a:t>
            </a:r>
            <a:br>
              <a:rPr lang="es" sz="1200"/>
            </a:br>
            <a:endParaRPr sz="1200"/>
          </a:p>
        </p:txBody>
      </p:sp>
      <p:sp>
        <p:nvSpPr>
          <p:cNvPr id="9452" name="Google Shape;9452;p34"/>
          <p:cNvSpPr txBox="1"/>
          <p:nvPr>
            <p:ph idx="4294967295" type="body"/>
          </p:nvPr>
        </p:nvSpPr>
        <p:spPr>
          <a:xfrm>
            <a:off x="6373525" y="1106006"/>
            <a:ext cx="1734600" cy="12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FFFFF"/>
                </a:solidFill>
                <a:latin typeface="EB Garamond Regular"/>
                <a:ea typeface="EB Garamond Regular"/>
                <a:cs typeface="EB Garamond Regular"/>
                <a:sym typeface="EB Garamond Regular"/>
              </a:rPr>
              <a:t>Saturn</a:t>
            </a:r>
            <a:br>
              <a:rPr lang="es" sz="1200"/>
            </a:br>
            <a:r>
              <a:rPr lang="es" sz="1200"/>
              <a:t>Saturn is the ringed planet. It’s a gas giant, composed mostly of hydrogen and helium</a:t>
            </a:r>
            <a:r>
              <a:rPr lang="es" sz="1200"/>
              <a:t> </a:t>
            </a:r>
            <a:br>
              <a:rPr lang="es" sz="1200"/>
            </a:br>
            <a:endParaRPr sz="1200"/>
          </a:p>
        </p:txBody>
      </p:sp>
      <p:sp>
        <p:nvSpPr>
          <p:cNvPr id="9453" name="Google Shape;9453;p34"/>
          <p:cNvSpPr txBox="1"/>
          <p:nvPr>
            <p:ph idx="4294967295" type="body"/>
          </p:nvPr>
        </p:nvSpPr>
        <p:spPr>
          <a:xfrm>
            <a:off x="6373525" y="2401406"/>
            <a:ext cx="1734600" cy="126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FFFFF"/>
                </a:solidFill>
                <a:latin typeface="EB Garamond Regular"/>
                <a:ea typeface="EB Garamond Regular"/>
                <a:cs typeface="EB Garamond Regular"/>
                <a:sym typeface="EB Garamond Regular"/>
              </a:rPr>
              <a:t>Mercury</a:t>
            </a:r>
            <a:br>
              <a:rPr lang="es" sz="1200"/>
            </a:br>
            <a:r>
              <a:rPr lang="es" sz="1200"/>
              <a:t>Mercury is the closest planet to the Sun and is only a bit larger than our Moon</a:t>
            </a:r>
            <a:br>
              <a:rPr lang="es" sz="1200"/>
            </a:br>
            <a:endParaRPr sz="1200"/>
          </a:p>
        </p:txBody>
      </p:sp>
      <p:sp>
        <p:nvSpPr>
          <p:cNvPr id="9454" name="Google Shape;9454;p34"/>
          <p:cNvSpPr txBox="1"/>
          <p:nvPr>
            <p:ph type="title"/>
          </p:nvPr>
        </p:nvSpPr>
        <p:spPr>
          <a:xfrm>
            <a:off x="1068100" y="3716450"/>
            <a:ext cx="37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If you want to </a:t>
            </a:r>
            <a:r>
              <a:rPr b="1" lang="es" sz="1400">
                <a:solidFill>
                  <a:srgbClr val="FFFFFF"/>
                </a:solidFill>
              </a:rPr>
              <a:t>modify this graph</a:t>
            </a:r>
            <a:r>
              <a:rPr lang="es" sz="1400"/>
              <a:t>, click on it, follow the link, change the data and replace it </a:t>
            </a:r>
            <a:endParaRPr sz="1400"/>
          </a:p>
        </p:txBody>
      </p:sp>
      <p:pic>
        <p:nvPicPr>
          <p:cNvPr id="9455" name="Google Shape;9455;p34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910674" y="1612499"/>
            <a:ext cx="3462851" cy="174665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459" name="Shape 9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460" name="Google Shape;9460;p35"/>
          <p:cNvGraphicFramePr/>
          <p:nvPr/>
        </p:nvGraphicFramePr>
        <p:xfrm>
          <a:off x="1068100" y="167791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{F272680D-FBEB-4189-8EC9-6BA5B55BC03D}</a:tableStyleId>
              </a:tblPr>
              <a:tblGrid>
                <a:gridCol w="1275075"/>
                <a:gridCol w="1928100"/>
                <a:gridCol w="1922100"/>
                <a:gridCol w="1922025"/>
              </a:tblGrid>
              <a:tr h="5041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CFE2F3"/>
                          </a:solidFill>
                          <a:latin typeface="Montserrat SemiBold"/>
                          <a:ea typeface="Montserrat SemiBold"/>
                          <a:cs typeface="Montserrat SemiBold"/>
                          <a:sym typeface="Montserrat SemiBold"/>
                        </a:rPr>
                        <a:t>Mass </a:t>
                      </a:r>
                      <a:endParaRPr sz="1200">
                        <a:solidFill>
                          <a:srgbClr val="CFE2F3"/>
                        </a:solidFill>
                        <a:latin typeface="Montserrat SemiBold"/>
                        <a:ea typeface="Montserrat SemiBold"/>
                        <a:cs typeface="Montserrat SemiBold"/>
                        <a:sym typeface="Montserrat SemiBol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CFE2F3"/>
                          </a:solidFill>
                          <a:latin typeface="Montserrat SemiBold"/>
                          <a:ea typeface="Montserrat SemiBold"/>
                          <a:cs typeface="Montserrat SemiBold"/>
                          <a:sym typeface="Montserrat SemiBold"/>
                        </a:rPr>
                        <a:t>(earths)</a:t>
                      </a:r>
                      <a:endParaRPr sz="900">
                        <a:solidFill>
                          <a:srgbClr val="CFE2F3"/>
                        </a:solidFill>
                        <a:latin typeface="Montserrat SemiBold"/>
                        <a:ea typeface="Montserrat SemiBold"/>
                        <a:cs typeface="Montserrat SemiBold"/>
                        <a:sym typeface="Montserrat SemiBold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CFE2F3"/>
                          </a:solidFill>
                          <a:latin typeface="Montserrat SemiBold"/>
                          <a:ea typeface="Montserrat SemiBold"/>
                          <a:cs typeface="Montserrat SemiBold"/>
                          <a:sym typeface="Montserrat SemiBold"/>
                        </a:rPr>
                        <a:t>Diameter</a:t>
                      </a:r>
                      <a:endParaRPr sz="1200">
                        <a:solidFill>
                          <a:srgbClr val="CFE2F3"/>
                        </a:solidFill>
                        <a:latin typeface="Montserrat SemiBold"/>
                        <a:ea typeface="Montserrat SemiBold"/>
                        <a:cs typeface="Montserrat SemiBold"/>
                        <a:sym typeface="Montserrat SemiBol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CFE2F3"/>
                          </a:solidFill>
                          <a:latin typeface="Montserrat SemiBold"/>
                          <a:ea typeface="Montserrat SemiBold"/>
                          <a:cs typeface="Montserrat SemiBold"/>
                          <a:sym typeface="Montserrat SemiBold"/>
                        </a:rPr>
                        <a:t>(earths)</a:t>
                      </a:r>
                      <a:endParaRPr sz="900">
                        <a:solidFill>
                          <a:srgbClr val="CFE2F3"/>
                        </a:solidFill>
                        <a:latin typeface="Montserrat SemiBold"/>
                        <a:ea typeface="Montserrat SemiBold"/>
                        <a:cs typeface="Montserrat SemiBold"/>
                        <a:sym typeface="Montserrat SemiBold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CFE2F3"/>
                          </a:solidFill>
                          <a:latin typeface="Montserrat SemiBold"/>
                          <a:ea typeface="Montserrat SemiBold"/>
                          <a:cs typeface="Montserrat SemiBold"/>
                          <a:sym typeface="Montserrat SemiBold"/>
                        </a:rPr>
                        <a:t>Surface Gravity</a:t>
                      </a:r>
                      <a:endParaRPr sz="1200">
                        <a:solidFill>
                          <a:srgbClr val="CFE2F3"/>
                        </a:solidFill>
                        <a:latin typeface="Montserrat SemiBold"/>
                        <a:ea typeface="Montserrat SemiBold"/>
                        <a:cs typeface="Montserrat SemiBold"/>
                        <a:sym typeface="Montserrat SemiBol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900">
                          <a:solidFill>
                            <a:srgbClr val="CFE2F3"/>
                          </a:solidFill>
                          <a:latin typeface="Montserrat SemiBold"/>
                          <a:ea typeface="Montserrat SemiBold"/>
                          <a:cs typeface="Montserrat SemiBold"/>
                          <a:sym typeface="Montserrat SemiBold"/>
                        </a:rPr>
                        <a:t>(earths)</a:t>
                      </a:r>
                      <a:endParaRPr sz="900">
                        <a:solidFill>
                          <a:srgbClr val="CFE2F3"/>
                        </a:solidFill>
                        <a:latin typeface="Montserrat SemiBold"/>
                        <a:ea typeface="Montserrat SemiBold"/>
                        <a:cs typeface="Montserrat SemiBold"/>
                        <a:sym typeface="Montserrat SemiBold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CFE2F3"/>
                          </a:solidFill>
                          <a:latin typeface="Montserrat SemiBold"/>
                          <a:ea typeface="Montserrat SemiBold"/>
                          <a:cs typeface="Montserrat SemiBold"/>
                          <a:sym typeface="Montserrat SemiBold"/>
                        </a:rPr>
                        <a:t>Mercury</a:t>
                      </a:r>
                      <a:endParaRPr>
                        <a:solidFill>
                          <a:srgbClr val="CFE2F3"/>
                        </a:solidFill>
                        <a:latin typeface="Montserrat SemiBold"/>
                        <a:ea typeface="Montserrat SemiBold"/>
                        <a:cs typeface="Montserrat SemiBold"/>
                        <a:sym typeface="Montserrat SemiBo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0A8C6"/>
                          </a:solidFill>
                          <a:latin typeface="EB Garamond"/>
                          <a:ea typeface="EB Garamond"/>
                          <a:cs typeface="EB Garamond"/>
                          <a:sym typeface="EB Garamond"/>
                        </a:rPr>
                        <a:t>0,06</a:t>
                      </a:r>
                      <a:endParaRPr>
                        <a:solidFill>
                          <a:srgbClr val="90A8C6"/>
                        </a:solidFill>
                        <a:latin typeface="EB Garamond"/>
                        <a:ea typeface="EB Garamond"/>
                        <a:cs typeface="EB Garamond"/>
                        <a:sym typeface="EB Garamon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0A8C6"/>
                          </a:solidFill>
                          <a:latin typeface="EB Garamond"/>
                          <a:ea typeface="EB Garamond"/>
                          <a:cs typeface="EB Garamond"/>
                          <a:sym typeface="EB Garamond"/>
                        </a:rPr>
                        <a:t>0,38</a:t>
                      </a:r>
                      <a:endParaRPr>
                        <a:solidFill>
                          <a:srgbClr val="90A8C6"/>
                        </a:solidFill>
                        <a:latin typeface="EB Garamond"/>
                        <a:ea typeface="EB Garamond"/>
                        <a:cs typeface="EB Garamond"/>
                        <a:sym typeface="EB Garamon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0A8C6"/>
                          </a:solidFill>
                          <a:latin typeface="EB Garamond"/>
                          <a:ea typeface="EB Garamond"/>
                          <a:cs typeface="EB Garamond"/>
                          <a:sym typeface="EB Garamond"/>
                        </a:rPr>
                        <a:t>0,38</a:t>
                      </a:r>
                      <a:endParaRPr>
                        <a:solidFill>
                          <a:srgbClr val="90A8C6"/>
                        </a:solidFill>
                        <a:latin typeface="EB Garamond"/>
                        <a:ea typeface="EB Garamond"/>
                        <a:cs typeface="EB Garamond"/>
                        <a:sym typeface="EB Garamon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CFE2F3"/>
                          </a:solidFill>
                          <a:latin typeface="Montserrat SemiBold"/>
                          <a:ea typeface="Montserrat SemiBold"/>
                          <a:cs typeface="Montserrat SemiBold"/>
                          <a:sym typeface="Montserrat SemiBold"/>
                        </a:rPr>
                        <a:t>Mars</a:t>
                      </a:r>
                      <a:endParaRPr>
                        <a:solidFill>
                          <a:srgbClr val="CFE2F3"/>
                        </a:solidFill>
                        <a:latin typeface="Montserrat SemiBold"/>
                        <a:ea typeface="Montserrat SemiBold"/>
                        <a:cs typeface="Montserrat SemiBold"/>
                        <a:sym typeface="Montserrat SemiBo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0A8C6"/>
                          </a:solidFill>
                          <a:latin typeface="EB Garamond"/>
                          <a:ea typeface="EB Garamond"/>
                          <a:cs typeface="EB Garamond"/>
                          <a:sym typeface="EB Garamond"/>
                        </a:rPr>
                        <a:t>0,11</a:t>
                      </a:r>
                      <a:endParaRPr>
                        <a:solidFill>
                          <a:srgbClr val="90A8C6"/>
                        </a:solidFill>
                        <a:latin typeface="EB Garamond"/>
                        <a:ea typeface="EB Garamond"/>
                        <a:cs typeface="EB Garamond"/>
                        <a:sym typeface="EB Garamon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0A8C6"/>
                          </a:solidFill>
                          <a:latin typeface="EB Garamond"/>
                          <a:ea typeface="EB Garamond"/>
                          <a:cs typeface="EB Garamond"/>
                          <a:sym typeface="EB Garamond"/>
                        </a:rPr>
                        <a:t>0,53</a:t>
                      </a:r>
                      <a:endParaRPr>
                        <a:solidFill>
                          <a:srgbClr val="90A8C6"/>
                        </a:solidFill>
                        <a:latin typeface="EB Garamond"/>
                        <a:ea typeface="EB Garamond"/>
                        <a:cs typeface="EB Garamond"/>
                        <a:sym typeface="EB Garamon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0A8C6"/>
                          </a:solidFill>
                          <a:latin typeface="EB Garamond"/>
                          <a:ea typeface="EB Garamond"/>
                          <a:cs typeface="EB Garamond"/>
                          <a:sym typeface="EB Garamond"/>
                        </a:rPr>
                        <a:t>0,38</a:t>
                      </a:r>
                      <a:endParaRPr>
                        <a:solidFill>
                          <a:srgbClr val="90A8C6"/>
                        </a:solidFill>
                        <a:latin typeface="EB Garamond"/>
                        <a:ea typeface="EB Garamond"/>
                        <a:cs typeface="EB Garamond"/>
                        <a:sym typeface="EB Garamon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274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CFE2F3"/>
                          </a:solidFill>
                          <a:latin typeface="Montserrat SemiBold"/>
                          <a:ea typeface="Montserrat SemiBold"/>
                          <a:cs typeface="Montserrat SemiBold"/>
                          <a:sym typeface="Montserrat SemiBold"/>
                        </a:rPr>
                        <a:t>Saturn</a:t>
                      </a:r>
                      <a:endParaRPr>
                        <a:solidFill>
                          <a:srgbClr val="CFE2F3"/>
                        </a:solidFill>
                        <a:latin typeface="Montserrat SemiBold"/>
                        <a:ea typeface="Montserrat SemiBold"/>
                        <a:cs typeface="Montserrat SemiBold"/>
                        <a:sym typeface="Montserrat SemiBo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0A8C6"/>
                          </a:solidFill>
                          <a:latin typeface="EB Garamond"/>
                          <a:ea typeface="EB Garamond"/>
                          <a:cs typeface="EB Garamond"/>
                          <a:sym typeface="EB Garamond"/>
                        </a:rPr>
                        <a:t>95,2</a:t>
                      </a:r>
                      <a:endParaRPr>
                        <a:solidFill>
                          <a:srgbClr val="90A8C6"/>
                        </a:solidFill>
                        <a:latin typeface="EB Garamond"/>
                        <a:ea typeface="EB Garamond"/>
                        <a:cs typeface="EB Garamond"/>
                        <a:sym typeface="EB Garamon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D67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0A8C6"/>
                          </a:solidFill>
                          <a:latin typeface="EB Garamond"/>
                          <a:ea typeface="EB Garamond"/>
                          <a:cs typeface="EB Garamond"/>
                          <a:sym typeface="EB Garamond"/>
                        </a:rPr>
                        <a:t>9,4</a:t>
                      </a:r>
                      <a:endParaRPr>
                        <a:solidFill>
                          <a:srgbClr val="90A8C6"/>
                        </a:solidFill>
                        <a:latin typeface="EB Garamond"/>
                        <a:ea typeface="EB Garamond"/>
                        <a:cs typeface="EB Garamond"/>
                        <a:sym typeface="EB Garamon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90A8C6"/>
                          </a:solidFill>
                          <a:latin typeface="EB Garamond"/>
                          <a:ea typeface="EB Garamond"/>
                          <a:cs typeface="EB Garamond"/>
                          <a:sym typeface="EB Garamond"/>
                        </a:rPr>
                        <a:t>1,16</a:t>
                      </a:r>
                      <a:endParaRPr>
                        <a:solidFill>
                          <a:srgbClr val="90A8C6"/>
                        </a:solidFill>
                        <a:latin typeface="EB Garamond"/>
                        <a:ea typeface="EB Garamond"/>
                        <a:cs typeface="EB Garamond"/>
                        <a:sym typeface="EB Garamon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FD67E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9461" name="Google Shape;9461;p35"/>
          <p:cNvSpPr txBox="1"/>
          <p:nvPr>
            <p:ph type="title"/>
          </p:nvPr>
        </p:nvSpPr>
        <p:spPr>
          <a:xfrm>
            <a:off x="1068100" y="933450"/>
            <a:ext cx="7047300" cy="3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… and t</a:t>
            </a:r>
            <a:r>
              <a:rPr lang="es"/>
              <a:t>he same goes for tables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465" name="Shape 9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66" name="Google Shape;9466;p36"/>
          <p:cNvGrpSpPr/>
          <p:nvPr/>
        </p:nvGrpSpPr>
        <p:grpSpPr>
          <a:xfrm>
            <a:off x="1577455" y="1431480"/>
            <a:ext cx="5814090" cy="2972566"/>
            <a:chOff x="2514225" y="4239175"/>
            <a:chExt cx="2084800" cy="1229400"/>
          </a:xfrm>
        </p:grpSpPr>
        <p:sp>
          <p:nvSpPr>
            <p:cNvPr id="9467" name="Google Shape;9467;p36"/>
            <p:cNvSpPr/>
            <p:nvPr/>
          </p:nvSpPr>
          <p:spPr>
            <a:xfrm>
              <a:off x="4176650" y="5109975"/>
              <a:ext cx="242800" cy="213275"/>
            </a:xfrm>
            <a:custGeom>
              <a:rect b="b" l="l" r="r" t="t"/>
              <a:pathLst>
                <a:path extrusionOk="0" h="8531" w="9712">
                  <a:moveTo>
                    <a:pt x="7051" y="0"/>
                  </a:moveTo>
                  <a:cubicBezTo>
                    <a:pt x="7036" y="0"/>
                    <a:pt x="7009" y="41"/>
                    <a:pt x="7001" y="75"/>
                  </a:cubicBezTo>
                  <a:cubicBezTo>
                    <a:pt x="7013" y="149"/>
                    <a:pt x="7001" y="235"/>
                    <a:pt x="6964" y="309"/>
                  </a:cubicBezTo>
                  <a:cubicBezTo>
                    <a:pt x="6902" y="396"/>
                    <a:pt x="6828" y="469"/>
                    <a:pt x="6853" y="482"/>
                  </a:cubicBezTo>
                  <a:cubicBezTo>
                    <a:pt x="6877" y="506"/>
                    <a:pt x="6951" y="506"/>
                    <a:pt x="6914" y="556"/>
                  </a:cubicBezTo>
                  <a:cubicBezTo>
                    <a:pt x="6877" y="617"/>
                    <a:pt x="6853" y="679"/>
                    <a:pt x="6865" y="753"/>
                  </a:cubicBezTo>
                  <a:cubicBezTo>
                    <a:pt x="6865" y="827"/>
                    <a:pt x="6803" y="876"/>
                    <a:pt x="6828" y="901"/>
                  </a:cubicBezTo>
                  <a:cubicBezTo>
                    <a:pt x="6840" y="962"/>
                    <a:pt x="6853" y="1012"/>
                    <a:pt x="6853" y="1073"/>
                  </a:cubicBezTo>
                  <a:cubicBezTo>
                    <a:pt x="6853" y="1110"/>
                    <a:pt x="6853" y="1246"/>
                    <a:pt x="6828" y="1431"/>
                  </a:cubicBezTo>
                  <a:cubicBezTo>
                    <a:pt x="6803" y="1615"/>
                    <a:pt x="6730" y="1886"/>
                    <a:pt x="6631" y="1973"/>
                  </a:cubicBezTo>
                  <a:cubicBezTo>
                    <a:pt x="6594" y="1999"/>
                    <a:pt x="6552" y="2012"/>
                    <a:pt x="6511" y="2012"/>
                  </a:cubicBezTo>
                  <a:cubicBezTo>
                    <a:pt x="6458" y="2012"/>
                    <a:pt x="6407" y="1990"/>
                    <a:pt x="6372" y="1948"/>
                  </a:cubicBezTo>
                  <a:cubicBezTo>
                    <a:pt x="6286" y="1874"/>
                    <a:pt x="6261" y="1776"/>
                    <a:pt x="6212" y="1739"/>
                  </a:cubicBezTo>
                  <a:cubicBezTo>
                    <a:pt x="6101" y="1714"/>
                    <a:pt x="5990" y="1665"/>
                    <a:pt x="5904" y="1591"/>
                  </a:cubicBezTo>
                  <a:cubicBezTo>
                    <a:pt x="5830" y="1504"/>
                    <a:pt x="5793" y="1455"/>
                    <a:pt x="5744" y="1455"/>
                  </a:cubicBezTo>
                  <a:cubicBezTo>
                    <a:pt x="5695" y="1455"/>
                    <a:pt x="5621" y="1369"/>
                    <a:pt x="5584" y="1320"/>
                  </a:cubicBezTo>
                  <a:cubicBezTo>
                    <a:pt x="5534" y="1283"/>
                    <a:pt x="5485" y="1246"/>
                    <a:pt x="5424" y="1209"/>
                  </a:cubicBezTo>
                  <a:cubicBezTo>
                    <a:pt x="5399" y="1184"/>
                    <a:pt x="5337" y="1172"/>
                    <a:pt x="5374" y="1122"/>
                  </a:cubicBezTo>
                  <a:cubicBezTo>
                    <a:pt x="5411" y="1049"/>
                    <a:pt x="5460" y="975"/>
                    <a:pt x="5510" y="901"/>
                  </a:cubicBezTo>
                  <a:cubicBezTo>
                    <a:pt x="5547" y="864"/>
                    <a:pt x="5596" y="851"/>
                    <a:pt x="5547" y="827"/>
                  </a:cubicBezTo>
                  <a:cubicBezTo>
                    <a:pt x="5497" y="802"/>
                    <a:pt x="5522" y="704"/>
                    <a:pt x="5596" y="704"/>
                  </a:cubicBezTo>
                  <a:cubicBezTo>
                    <a:pt x="5658" y="704"/>
                    <a:pt x="5596" y="654"/>
                    <a:pt x="5645" y="580"/>
                  </a:cubicBezTo>
                  <a:cubicBezTo>
                    <a:pt x="5695" y="519"/>
                    <a:pt x="5769" y="457"/>
                    <a:pt x="5732" y="432"/>
                  </a:cubicBezTo>
                  <a:cubicBezTo>
                    <a:pt x="5712" y="413"/>
                    <a:pt x="5685" y="356"/>
                    <a:pt x="5657" y="356"/>
                  </a:cubicBezTo>
                  <a:cubicBezTo>
                    <a:pt x="5649" y="356"/>
                    <a:pt x="5641" y="360"/>
                    <a:pt x="5633" y="371"/>
                  </a:cubicBezTo>
                  <a:cubicBezTo>
                    <a:pt x="5601" y="403"/>
                    <a:pt x="5597" y="474"/>
                    <a:pt x="5571" y="474"/>
                  </a:cubicBezTo>
                  <a:cubicBezTo>
                    <a:pt x="5567" y="474"/>
                    <a:pt x="5564" y="472"/>
                    <a:pt x="5559" y="469"/>
                  </a:cubicBezTo>
                  <a:cubicBezTo>
                    <a:pt x="5534" y="432"/>
                    <a:pt x="5485" y="432"/>
                    <a:pt x="5497" y="383"/>
                  </a:cubicBezTo>
                  <a:cubicBezTo>
                    <a:pt x="5505" y="359"/>
                    <a:pt x="5503" y="335"/>
                    <a:pt x="5486" y="335"/>
                  </a:cubicBezTo>
                  <a:cubicBezTo>
                    <a:pt x="5478" y="335"/>
                    <a:pt x="5465" y="342"/>
                    <a:pt x="5448" y="359"/>
                  </a:cubicBezTo>
                  <a:cubicBezTo>
                    <a:pt x="5412" y="404"/>
                    <a:pt x="5361" y="430"/>
                    <a:pt x="5313" y="430"/>
                  </a:cubicBezTo>
                  <a:cubicBezTo>
                    <a:pt x="5296" y="430"/>
                    <a:pt x="5279" y="427"/>
                    <a:pt x="5263" y="420"/>
                  </a:cubicBezTo>
                  <a:cubicBezTo>
                    <a:pt x="5177" y="408"/>
                    <a:pt x="4931" y="272"/>
                    <a:pt x="4832" y="272"/>
                  </a:cubicBezTo>
                  <a:cubicBezTo>
                    <a:pt x="4734" y="260"/>
                    <a:pt x="4734" y="223"/>
                    <a:pt x="4697" y="186"/>
                  </a:cubicBezTo>
                  <a:cubicBezTo>
                    <a:pt x="4658" y="157"/>
                    <a:pt x="4582" y="113"/>
                    <a:pt x="4550" y="113"/>
                  </a:cubicBezTo>
                  <a:cubicBezTo>
                    <a:pt x="4542" y="113"/>
                    <a:pt x="4536" y="116"/>
                    <a:pt x="4536" y="124"/>
                  </a:cubicBezTo>
                  <a:cubicBezTo>
                    <a:pt x="4536" y="161"/>
                    <a:pt x="4549" y="198"/>
                    <a:pt x="4610" y="211"/>
                  </a:cubicBezTo>
                  <a:cubicBezTo>
                    <a:pt x="4623" y="213"/>
                    <a:pt x="4633" y="214"/>
                    <a:pt x="4643" y="214"/>
                  </a:cubicBezTo>
                  <a:cubicBezTo>
                    <a:pt x="4649" y="214"/>
                    <a:pt x="4655" y="213"/>
                    <a:pt x="4660" y="213"/>
                  </a:cubicBezTo>
                  <a:cubicBezTo>
                    <a:pt x="4686" y="213"/>
                    <a:pt x="4697" y="219"/>
                    <a:pt x="4697" y="285"/>
                  </a:cubicBezTo>
                  <a:cubicBezTo>
                    <a:pt x="4697" y="383"/>
                    <a:pt x="4746" y="408"/>
                    <a:pt x="4684" y="432"/>
                  </a:cubicBezTo>
                  <a:cubicBezTo>
                    <a:pt x="4641" y="445"/>
                    <a:pt x="4601" y="451"/>
                    <a:pt x="4561" y="451"/>
                  </a:cubicBezTo>
                  <a:cubicBezTo>
                    <a:pt x="4521" y="451"/>
                    <a:pt x="4481" y="445"/>
                    <a:pt x="4438" y="432"/>
                  </a:cubicBezTo>
                  <a:cubicBezTo>
                    <a:pt x="4424" y="423"/>
                    <a:pt x="4413" y="419"/>
                    <a:pt x="4403" y="419"/>
                  </a:cubicBezTo>
                  <a:cubicBezTo>
                    <a:pt x="4388" y="419"/>
                    <a:pt x="4374" y="430"/>
                    <a:pt x="4352" y="445"/>
                  </a:cubicBezTo>
                  <a:cubicBezTo>
                    <a:pt x="4315" y="482"/>
                    <a:pt x="4265" y="469"/>
                    <a:pt x="4241" y="494"/>
                  </a:cubicBezTo>
                  <a:cubicBezTo>
                    <a:pt x="4216" y="506"/>
                    <a:pt x="4191" y="580"/>
                    <a:pt x="4167" y="630"/>
                  </a:cubicBezTo>
                  <a:cubicBezTo>
                    <a:pt x="4130" y="679"/>
                    <a:pt x="4117" y="753"/>
                    <a:pt x="4093" y="765"/>
                  </a:cubicBezTo>
                  <a:cubicBezTo>
                    <a:pt x="4068" y="814"/>
                    <a:pt x="4031" y="864"/>
                    <a:pt x="4007" y="925"/>
                  </a:cubicBezTo>
                  <a:cubicBezTo>
                    <a:pt x="3982" y="987"/>
                    <a:pt x="3945" y="987"/>
                    <a:pt x="3957" y="1024"/>
                  </a:cubicBezTo>
                  <a:cubicBezTo>
                    <a:pt x="3970" y="1073"/>
                    <a:pt x="4031" y="1147"/>
                    <a:pt x="4019" y="1184"/>
                  </a:cubicBezTo>
                  <a:cubicBezTo>
                    <a:pt x="4011" y="1214"/>
                    <a:pt x="4004" y="1230"/>
                    <a:pt x="3986" y="1230"/>
                  </a:cubicBezTo>
                  <a:cubicBezTo>
                    <a:pt x="3974" y="1230"/>
                    <a:pt x="3957" y="1223"/>
                    <a:pt x="3933" y="1209"/>
                  </a:cubicBezTo>
                  <a:cubicBezTo>
                    <a:pt x="3892" y="1176"/>
                    <a:pt x="3845" y="1159"/>
                    <a:pt x="3800" y="1159"/>
                  </a:cubicBezTo>
                  <a:cubicBezTo>
                    <a:pt x="3778" y="1159"/>
                    <a:pt x="3756" y="1164"/>
                    <a:pt x="3735" y="1172"/>
                  </a:cubicBezTo>
                  <a:cubicBezTo>
                    <a:pt x="3704" y="1204"/>
                    <a:pt x="3645" y="1344"/>
                    <a:pt x="3629" y="1344"/>
                  </a:cubicBezTo>
                  <a:cubicBezTo>
                    <a:pt x="3626" y="1344"/>
                    <a:pt x="3625" y="1341"/>
                    <a:pt x="3625" y="1332"/>
                  </a:cubicBezTo>
                  <a:cubicBezTo>
                    <a:pt x="3612" y="1209"/>
                    <a:pt x="3575" y="1098"/>
                    <a:pt x="3526" y="999"/>
                  </a:cubicBezTo>
                  <a:cubicBezTo>
                    <a:pt x="3464" y="925"/>
                    <a:pt x="3427" y="962"/>
                    <a:pt x="3403" y="913"/>
                  </a:cubicBezTo>
                  <a:cubicBezTo>
                    <a:pt x="3375" y="885"/>
                    <a:pt x="3375" y="835"/>
                    <a:pt x="3366" y="835"/>
                  </a:cubicBezTo>
                  <a:cubicBezTo>
                    <a:pt x="3363" y="835"/>
                    <a:pt x="3359" y="840"/>
                    <a:pt x="3354" y="851"/>
                  </a:cubicBezTo>
                  <a:cubicBezTo>
                    <a:pt x="3317" y="901"/>
                    <a:pt x="3341" y="962"/>
                    <a:pt x="3292" y="962"/>
                  </a:cubicBezTo>
                  <a:cubicBezTo>
                    <a:pt x="3259" y="962"/>
                    <a:pt x="3226" y="929"/>
                    <a:pt x="3201" y="929"/>
                  </a:cubicBezTo>
                  <a:cubicBezTo>
                    <a:pt x="3188" y="929"/>
                    <a:pt x="3177" y="938"/>
                    <a:pt x="3169" y="962"/>
                  </a:cubicBezTo>
                  <a:cubicBezTo>
                    <a:pt x="3146" y="1020"/>
                    <a:pt x="3155" y="1099"/>
                    <a:pt x="3116" y="1099"/>
                  </a:cubicBezTo>
                  <a:cubicBezTo>
                    <a:pt x="3113" y="1099"/>
                    <a:pt x="3110" y="1099"/>
                    <a:pt x="3107" y="1098"/>
                  </a:cubicBezTo>
                  <a:cubicBezTo>
                    <a:pt x="3070" y="1073"/>
                    <a:pt x="3070" y="1061"/>
                    <a:pt x="3058" y="1036"/>
                  </a:cubicBezTo>
                  <a:cubicBezTo>
                    <a:pt x="3056" y="1033"/>
                    <a:pt x="3054" y="1031"/>
                    <a:pt x="3052" y="1031"/>
                  </a:cubicBezTo>
                  <a:cubicBezTo>
                    <a:pt x="3038" y="1031"/>
                    <a:pt x="3017" y="1086"/>
                    <a:pt x="2996" y="1086"/>
                  </a:cubicBezTo>
                  <a:cubicBezTo>
                    <a:pt x="2994" y="1087"/>
                    <a:pt x="2992" y="1088"/>
                    <a:pt x="2990" y="1088"/>
                  </a:cubicBezTo>
                  <a:cubicBezTo>
                    <a:pt x="2981" y="1088"/>
                    <a:pt x="2968" y="1077"/>
                    <a:pt x="2954" y="1077"/>
                  </a:cubicBezTo>
                  <a:cubicBezTo>
                    <a:pt x="2947" y="1077"/>
                    <a:pt x="2941" y="1079"/>
                    <a:pt x="2935" y="1086"/>
                  </a:cubicBezTo>
                  <a:cubicBezTo>
                    <a:pt x="2910" y="1122"/>
                    <a:pt x="2898" y="1196"/>
                    <a:pt x="2935" y="1196"/>
                  </a:cubicBezTo>
                  <a:cubicBezTo>
                    <a:pt x="2959" y="1196"/>
                    <a:pt x="2984" y="1233"/>
                    <a:pt x="2935" y="1233"/>
                  </a:cubicBezTo>
                  <a:cubicBezTo>
                    <a:pt x="2885" y="1233"/>
                    <a:pt x="2848" y="1270"/>
                    <a:pt x="2873" y="1283"/>
                  </a:cubicBezTo>
                  <a:cubicBezTo>
                    <a:pt x="2898" y="1295"/>
                    <a:pt x="2935" y="1332"/>
                    <a:pt x="2873" y="1332"/>
                  </a:cubicBezTo>
                  <a:cubicBezTo>
                    <a:pt x="2866" y="1331"/>
                    <a:pt x="2860" y="1330"/>
                    <a:pt x="2855" y="1330"/>
                  </a:cubicBezTo>
                  <a:cubicBezTo>
                    <a:pt x="2809" y="1330"/>
                    <a:pt x="2799" y="1373"/>
                    <a:pt x="2799" y="1406"/>
                  </a:cubicBezTo>
                  <a:cubicBezTo>
                    <a:pt x="2799" y="1455"/>
                    <a:pt x="2787" y="1554"/>
                    <a:pt x="2836" y="1566"/>
                  </a:cubicBezTo>
                  <a:cubicBezTo>
                    <a:pt x="2873" y="1578"/>
                    <a:pt x="2898" y="1615"/>
                    <a:pt x="2824" y="1615"/>
                  </a:cubicBezTo>
                  <a:cubicBezTo>
                    <a:pt x="2737" y="1615"/>
                    <a:pt x="2664" y="1603"/>
                    <a:pt x="2590" y="1566"/>
                  </a:cubicBezTo>
                  <a:cubicBezTo>
                    <a:pt x="2586" y="1563"/>
                    <a:pt x="2581" y="1562"/>
                    <a:pt x="2577" y="1562"/>
                  </a:cubicBezTo>
                  <a:cubicBezTo>
                    <a:pt x="2543" y="1562"/>
                    <a:pt x="2507" y="1644"/>
                    <a:pt x="2540" y="1677"/>
                  </a:cubicBezTo>
                  <a:cubicBezTo>
                    <a:pt x="2565" y="1714"/>
                    <a:pt x="2627" y="1739"/>
                    <a:pt x="2627" y="1788"/>
                  </a:cubicBezTo>
                  <a:cubicBezTo>
                    <a:pt x="2627" y="1824"/>
                    <a:pt x="2613" y="1847"/>
                    <a:pt x="2601" y="1847"/>
                  </a:cubicBezTo>
                  <a:cubicBezTo>
                    <a:pt x="2597" y="1847"/>
                    <a:pt x="2593" y="1844"/>
                    <a:pt x="2590" y="1837"/>
                  </a:cubicBezTo>
                  <a:cubicBezTo>
                    <a:pt x="2583" y="1828"/>
                    <a:pt x="2578" y="1824"/>
                    <a:pt x="2573" y="1824"/>
                  </a:cubicBezTo>
                  <a:cubicBezTo>
                    <a:pt x="2560" y="1824"/>
                    <a:pt x="2553" y="1859"/>
                    <a:pt x="2553" y="1886"/>
                  </a:cubicBezTo>
                  <a:cubicBezTo>
                    <a:pt x="2553" y="1897"/>
                    <a:pt x="2548" y="1901"/>
                    <a:pt x="2540" y="1901"/>
                  </a:cubicBezTo>
                  <a:cubicBezTo>
                    <a:pt x="2522" y="1901"/>
                    <a:pt x="2488" y="1872"/>
                    <a:pt x="2479" y="1837"/>
                  </a:cubicBezTo>
                  <a:cubicBezTo>
                    <a:pt x="2454" y="1788"/>
                    <a:pt x="2429" y="1665"/>
                    <a:pt x="2405" y="1665"/>
                  </a:cubicBezTo>
                  <a:cubicBezTo>
                    <a:pt x="2368" y="1665"/>
                    <a:pt x="2282" y="1751"/>
                    <a:pt x="2245" y="1837"/>
                  </a:cubicBezTo>
                  <a:cubicBezTo>
                    <a:pt x="2220" y="1923"/>
                    <a:pt x="2195" y="1997"/>
                    <a:pt x="2208" y="2047"/>
                  </a:cubicBezTo>
                  <a:cubicBezTo>
                    <a:pt x="2220" y="2084"/>
                    <a:pt x="2245" y="2121"/>
                    <a:pt x="2220" y="2145"/>
                  </a:cubicBezTo>
                  <a:cubicBezTo>
                    <a:pt x="2195" y="2157"/>
                    <a:pt x="2097" y="2305"/>
                    <a:pt x="2035" y="2392"/>
                  </a:cubicBezTo>
                  <a:cubicBezTo>
                    <a:pt x="1949" y="2490"/>
                    <a:pt x="1850" y="2564"/>
                    <a:pt x="1727" y="2601"/>
                  </a:cubicBezTo>
                  <a:cubicBezTo>
                    <a:pt x="1629" y="2626"/>
                    <a:pt x="1505" y="2626"/>
                    <a:pt x="1456" y="2650"/>
                  </a:cubicBezTo>
                  <a:cubicBezTo>
                    <a:pt x="1407" y="2663"/>
                    <a:pt x="1431" y="2687"/>
                    <a:pt x="1357" y="2724"/>
                  </a:cubicBezTo>
                  <a:cubicBezTo>
                    <a:pt x="1296" y="2761"/>
                    <a:pt x="1173" y="2786"/>
                    <a:pt x="1123" y="2811"/>
                  </a:cubicBezTo>
                  <a:cubicBezTo>
                    <a:pt x="1086" y="2835"/>
                    <a:pt x="1086" y="2835"/>
                    <a:pt x="1025" y="2835"/>
                  </a:cubicBezTo>
                  <a:cubicBezTo>
                    <a:pt x="914" y="2860"/>
                    <a:pt x="803" y="2909"/>
                    <a:pt x="717" y="2983"/>
                  </a:cubicBezTo>
                  <a:cubicBezTo>
                    <a:pt x="643" y="3057"/>
                    <a:pt x="581" y="3119"/>
                    <a:pt x="532" y="3119"/>
                  </a:cubicBezTo>
                  <a:cubicBezTo>
                    <a:pt x="458" y="3131"/>
                    <a:pt x="384" y="3192"/>
                    <a:pt x="359" y="3266"/>
                  </a:cubicBezTo>
                  <a:cubicBezTo>
                    <a:pt x="350" y="3312"/>
                    <a:pt x="348" y="3379"/>
                    <a:pt x="337" y="3379"/>
                  </a:cubicBezTo>
                  <a:cubicBezTo>
                    <a:pt x="333" y="3379"/>
                    <a:pt x="329" y="3371"/>
                    <a:pt x="322" y="3353"/>
                  </a:cubicBezTo>
                  <a:cubicBezTo>
                    <a:pt x="302" y="3290"/>
                    <a:pt x="325" y="3166"/>
                    <a:pt x="303" y="3166"/>
                  </a:cubicBezTo>
                  <a:cubicBezTo>
                    <a:pt x="299" y="3166"/>
                    <a:pt x="293" y="3171"/>
                    <a:pt x="285" y="3180"/>
                  </a:cubicBezTo>
                  <a:cubicBezTo>
                    <a:pt x="236" y="3254"/>
                    <a:pt x="199" y="3353"/>
                    <a:pt x="199" y="3451"/>
                  </a:cubicBezTo>
                  <a:cubicBezTo>
                    <a:pt x="199" y="3501"/>
                    <a:pt x="236" y="3488"/>
                    <a:pt x="199" y="3562"/>
                  </a:cubicBezTo>
                  <a:cubicBezTo>
                    <a:pt x="162" y="3661"/>
                    <a:pt x="138" y="3759"/>
                    <a:pt x="138" y="3870"/>
                  </a:cubicBezTo>
                  <a:cubicBezTo>
                    <a:pt x="162" y="3993"/>
                    <a:pt x="212" y="4117"/>
                    <a:pt x="261" y="4240"/>
                  </a:cubicBezTo>
                  <a:cubicBezTo>
                    <a:pt x="283" y="4340"/>
                    <a:pt x="315" y="4530"/>
                    <a:pt x="285" y="4530"/>
                  </a:cubicBezTo>
                  <a:cubicBezTo>
                    <a:pt x="282" y="4530"/>
                    <a:pt x="278" y="4528"/>
                    <a:pt x="273" y="4523"/>
                  </a:cubicBezTo>
                  <a:cubicBezTo>
                    <a:pt x="239" y="4466"/>
                    <a:pt x="150" y="4311"/>
                    <a:pt x="139" y="4311"/>
                  </a:cubicBezTo>
                  <a:cubicBezTo>
                    <a:pt x="138" y="4311"/>
                    <a:pt x="138" y="4312"/>
                    <a:pt x="138" y="4314"/>
                  </a:cubicBezTo>
                  <a:cubicBezTo>
                    <a:pt x="138" y="4351"/>
                    <a:pt x="224" y="4499"/>
                    <a:pt x="224" y="4523"/>
                  </a:cubicBezTo>
                  <a:cubicBezTo>
                    <a:pt x="224" y="4532"/>
                    <a:pt x="203" y="4577"/>
                    <a:pt x="177" y="4577"/>
                  </a:cubicBezTo>
                  <a:cubicBezTo>
                    <a:pt x="168" y="4577"/>
                    <a:pt x="159" y="4572"/>
                    <a:pt x="150" y="4560"/>
                  </a:cubicBezTo>
                  <a:cubicBezTo>
                    <a:pt x="116" y="4516"/>
                    <a:pt x="12" y="4319"/>
                    <a:pt x="2" y="4319"/>
                  </a:cubicBezTo>
                  <a:lnTo>
                    <a:pt x="2" y="4319"/>
                  </a:lnTo>
                  <a:cubicBezTo>
                    <a:pt x="1" y="4319"/>
                    <a:pt x="1" y="4321"/>
                    <a:pt x="2" y="4326"/>
                  </a:cubicBezTo>
                  <a:cubicBezTo>
                    <a:pt x="39" y="4437"/>
                    <a:pt x="101" y="4548"/>
                    <a:pt x="175" y="4634"/>
                  </a:cubicBezTo>
                  <a:cubicBezTo>
                    <a:pt x="249" y="4720"/>
                    <a:pt x="285" y="4819"/>
                    <a:pt x="298" y="4930"/>
                  </a:cubicBezTo>
                  <a:cubicBezTo>
                    <a:pt x="298" y="5016"/>
                    <a:pt x="310" y="5102"/>
                    <a:pt x="347" y="5176"/>
                  </a:cubicBezTo>
                  <a:cubicBezTo>
                    <a:pt x="384" y="5238"/>
                    <a:pt x="507" y="5361"/>
                    <a:pt x="507" y="5484"/>
                  </a:cubicBezTo>
                  <a:cubicBezTo>
                    <a:pt x="483" y="5595"/>
                    <a:pt x="495" y="5694"/>
                    <a:pt x="520" y="5805"/>
                  </a:cubicBezTo>
                  <a:cubicBezTo>
                    <a:pt x="594" y="5915"/>
                    <a:pt x="643" y="6051"/>
                    <a:pt x="667" y="6174"/>
                  </a:cubicBezTo>
                  <a:cubicBezTo>
                    <a:pt x="667" y="6285"/>
                    <a:pt x="630" y="6408"/>
                    <a:pt x="630" y="6482"/>
                  </a:cubicBezTo>
                  <a:cubicBezTo>
                    <a:pt x="630" y="6569"/>
                    <a:pt x="667" y="6655"/>
                    <a:pt x="643" y="6679"/>
                  </a:cubicBezTo>
                  <a:cubicBezTo>
                    <a:pt x="630" y="6692"/>
                    <a:pt x="581" y="6679"/>
                    <a:pt x="532" y="6741"/>
                  </a:cubicBezTo>
                  <a:cubicBezTo>
                    <a:pt x="470" y="6815"/>
                    <a:pt x="458" y="6926"/>
                    <a:pt x="495" y="6938"/>
                  </a:cubicBezTo>
                  <a:cubicBezTo>
                    <a:pt x="569" y="6975"/>
                    <a:pt x="643" y="7024"/>
                    <a:pt x="704" y="7074"/>
                  </a:cubicBezTo>
                  <a:cubicBezTo>
                    <a:pt x="791" y="7148"/>
                    <a:pt x="902" y="7197"/>
                    <a:pt x="1012" y="7197"/>
                  </a:cubicBezTo>
                  <a:cubicBezTo>
                    <a:pt x="1148" y="7172"/>
                    <a:pt x="1271" y="7123"/>
                    <a:pt x="1382" y="7049"/>
                  </a:cubicBezTo>
                  <a:cubicBezTo>
                    <a:pt x="1493" y="6987"/>
                    <a:pt x="1530" y="7024"/>
                    <a:pt x="1542" y="6987"/>
                  </a:cubicBezTo>
                  <a:cubicBezTo>
                    <a:pt x="1555" y="6950"/>
                    <a:pt x="1592" y="6864"/>
                    <a:pt x="1665" y="6864"/>
                  </a:cubicBezTo>
                  <a:cubicBezTo>
                    <a:pt x="1727" y="6864"/>
                    <a:pt x="1826" y="6815"/>
                    <a:pt x="1949" y="6815"/>
                  </a:cubicBezTo>
                  <a:cubicBezTo>
                    <a:pt x="2040" y="6815"/>
                    <a:pt x="2282" y="6873"/>
                    <a:pt x="2413" y="6873"/>
                  </a:cubicBezTo>
                  <a:cubicBezTo>
                    <a:pt x="2441" y="6873"/>
                    <a:pt x="2463" y="6871"/>
                    <a:pt x="2479" y="6864"/>
                  </a:cubicBezTo>
                  <a:cubicBezTo>
                    <a:pt x="2553" y="6827"/>
                    <a:pt x="2577" y="6753"/>
                    <a:pt x="2627" y="6667"/>
                  </a:cubicBezTo>
                  <a:cubicBezTo>
                    <a:pt x="2688" y="6581"/>
                    <a:pt x="2787" y="6544"/>
                    <a:pt x="2898" y="6482"/>
                  </a:cubicBezTo>
                  <a:cubicBezTo>
                    <a:pt x="3009" y="6408"/>
                    <a:pt x="3082" y="6359"/>
                    <a:pt x="3144" y="6359"/>
                  </a:cubicBezTo>
                  <a:cubicBezTo>
                    <a:pt x="3165" y="6361"/>
                    <a:pt x="3186" y="6362"/>
                    <a:pt x="3206" y="6362"/>
                  </a:cubicBezTo>
                  <a:cubicBezTo>
                    <a:pt x="3305" y="6362"/>
                    <a:pt x="3397" y="6338"/>
                    <a:pt x="3489" y="6297"/>
                  </a:cubicBezTo>
                  <a:cubicBezTo>
                    <a:pt x="3637" y="6211"/>
                    <a:pt x="3797" y="6150"/>
                    <a:pt x="3982" y="6137"/>
                  </a:cubicBezTo>
                  <a:cubicBezTo>
                    <a:pt x="4150" y="6137"/>
                    <a:pt x="4277" y="6086"/>
                    <a:pt x="4336" y="6086"/>
                  </a:cubicBezTo>
                  <a:cubicBezTo>
                    <a:pt x="4342" y="6086"/>
                    <a:pt x="4347" y="6087"/>
                    <a:pt x="4352" y="6088"/>
                  </a:cubicBezTo>
                  <a:cubicBezTo>
                    <a:pt x="4413" y="6113"/>
                    <a:pt x="4573" y="6248"/>
                    <a:pt x="4660" y="6260"/>
                  </a:cubicBezTo>
                  <a:cubicBezTo>
                    <a:pt x="4758" y="6273"/>
                    <a:pt x="4844" y="6285"/>
                    <a:pt x="4931" y="6322"/>
                  </a:cubicBezTo>
                  <a:cubicBezTo>
                    <a:pt x="5005" y="6359"/>
                    <a:pt x="5115" y="6334"/>
                    <a:pt x="5079" y="6421"/>
                  </a:cubicBezTo>
                  <a:cubicBezTo>
                    <a:pt x="5055" y="6502"/>
                    <a:pt x="5043" y="6594"/>
                    <a:pt x="5073" y="6594"/>
                  </a:cubicBezTo>
                  <a:cubicBezTo>
                    <a:pt x="5074" y="6594"/>
                    <a:pt x="5076" y="6594"/>
                    <a:pt x="5079" y="6593"/>
                  </a:cubicBezTo>
                  <a:cubicBezTo>
                    <a:pt x="5097" y="6581"/>
                    <a:pt x="5100" y="6572"/>
                    <a:pt x="5105" y="6572"/>
                  </a:cubicBezTo>
                  <a:cubicBezTo>
                    <a:pt x="5109" y="6572"/>
                    <a:pt x="5115" y="6581"/>
                    <a:pt x="5140" y="6605"/>
                  </a:cubicBezTo>
                  <a:cubicBezTo>
                    <a:pt x="5189" y="6655"/>
                    <a:pt x="5226" y="6667"/>
                    <a:pt x="5251" y="6729"/>
                  </a:cubicBezTo>
                  <a:cubicBezTo>
                    <a:pt x="5276" y="6790"/>
                    <a:pt x="5325" y="6790"/>
                    <a:pt x="5325" y="6840"/>
                  </a:cubicBezTo>
                  <a:cubicBezTo>
                    <a:pt x="5337" y="6889"/>
                    <a:pt x="5337" y="6938"/>
                    <a:pt x="5337" y="6987"/>
                  </a:cubicBezTo>
                  <a:cubicBezTo>
                    <a:pt x="5374" y="7061"/>
                    <a:pt x="5411" y="7135"/>
                    <a:pt x="5473" y="7185"/>
                  </a:cubicBezTo>
                  <a:cubicBezTo>
                    <a:pt x="5477" y="7188"/>
                    <a:pt x="5480" y="7189"/>
                    <a:pt x="5481" y="7189"/>
                  </a:cubicBezTo>
                  <a:cubicBezTo>
                    <a:pt x="5491" y="7189"/>
                    <a:pt x="5431" y="7116"/>
                    <a:pt x="5485" y="7061"/>
                  </a:cubicBezTo>
                  <a:cubicBezTo>
                    <a:pt x="5571" y="6963"/>
                    <a:pt x="5658" y="6877"/>
                    <a:pt x="5756" y="6790"/>
                  </a:cubicBezTo>
                  <a:cubicBezTo>
                    <a:pt x="5793" y="6766"/>
                    <a:pt x="5781" y="6716"/>
                    <a:pt x="5842" y="6655"/>
                  </a:cubicBezTo>
                  <a:cubicBezTo>
                    <a:pt x="5892" y="6605"/>
                    <a:pt x="5929" y="6544"/>
                    <a:pt x="5953" y="6470"/>
                  </a:cubicBezTo>
                  <a:cubicBezTo>
                    <a:pt x="5953" y="6464"/>
                    <a:pt x="5953" y="6461"/>
                    <a:pt x="5953" y="6461"/>
                  </a:cubicBezTo>
                  <a:cubicBezTo>
                    <a:pt x="5954" y="6461"/>
                    <a:pt x="5956" y="6491"/>
                    <a:pt x="5966" y="6556"/>
                  </a:cubicBezTo>
                  <a:cubicBezTo>
                    <a:pt x="5978" y="6630"/>
                    <a:pt x="5953" y="6630"/>
                    <a:pt x="5966" y="6704"/>
                  </a:cubicBezTo>
                  <a:cubicBezTo>
                    <a:pt x="5966" y="6790"/>
                    <a:pt x="6003" y="6741"/>
                    <a:pt x="5941" y="6815"/>
                  </a:cubicBezTo>
                  <a:cubicBezTo>
                    <a:pt x="5904" y="6889"/>
                    <a:pt x="5879" y="6963"/>
                    <a:pt x="5867" y="7049"/>
                  </a:cubicBezTo>
                  <a:cubicBezTo>
                    <a:pt x="5879" y="7098"/>
                    <a:pt x="5842" y="7160"/>
                    <a:pt x="5781" y="7185"/>
                  </a:cubicBezTo>
                  <a:cubicBezTo>
                    <a:pt x="5732" y="7209"/>
                    <a:pt x="5744" y="7246"/>
                    <a:pt x="5781" y="7246"/>
                  </a:cubicBezTo>
                  <a:cubicBezTo>
                    <a:pt x="5796" y="7246"/>
                    <a:pt x="5815" y="7249"/>
                    <a:pt x="5834" y="7249"/>
                  </a:cubicBezTo>
                  <a:cubicBezTo>
                    <a:pt x="5877" y="7249"/>
                    <a:pt x="5924" y="7237"/>
                    <a:pt x="5941" y="7160"/>
                  </a:cubicBezTo>
                  <a:cubicBezTo>
                    <a:pt x="5963" y="7051"/>
                    <a:pt x="5956" y="6932"/>
                    <a:pt x="5971" y="6932"/>
                  </a:cubicBezTo>
                  <a:cubicBezTo>
                    <a:pt x="5973" y="6932"/>
                    <a:pt x="5975" y="6934"/>
                    <a:pt x="5978" y="6938"/>
                  </a:cubicBezTo>
                  <a:cubicBezTo>
                    <a:pt x="6003" y="6975"/>
                    <a:pt x="6138" y="7111"/>
                    <a:pt x="6113" y="7197"/>
                  </a:cubicBezTo>
                  <a:cubicBezTo>
                    <a:pt x="6089" y="7283"/>
                    <a:pt x="5978" y="7382"/>
                    <a:pt x="6064" y="7394"/>
                  </a:cubicBezTo>
                  <a:cubicBezTo>
                    <a:pt x="6113" y="7394"/>
                    <a:pt x="6135" y="7372"/>
                    <a:pt x="6170" y="7372"/>
                  </a:cubicBezTo>
                  <a:cubicBezTo>
                    <a:pt x="6187" y="7372"/>
                    <a:pt x="6208" y="7378"/>
                    <a:pt x="6237" y="7394"/>
                  </a:cubicBezTo>
                  <a:cubicBezTo>
                    <a:pt x="6311" y="7443"/>
                    <a:pt x="6434" y="7640"/>
                    <a:pt x="6397" y="7727"/>
                  </a:cubicBezTo>
                  <a:cubicBezTo>
                    <a:pt x="6348" y="7801"/>
                    <a:pt x="6360" y="7899"/>
                    <a:pt x="6422" y="7961"/>
                  </a:cubicBezTo>
                  <a:cubicBezTo>
                    <a:pt x="6458" y="8022"/>
                    <a:pt x="6520" y="8084"/>
                    <a:pt x="6582" y="8121"/>
                  </a:cubicBezTo>
                  <a:cubicBezTo>
                    <a:pt x="6705" y="8195"/>
                    <a:pt x="6779" y="8183"/>
                    <a:pt x="6828" y="8232"/>
                  </a:cubicBezTo>
                  <a:cubicBezTo>
                    <a:pt x="6846" y="8246"/>
                    <a:pt x="6855" y="8250"/>
                    <a:pt x="6863" y="8250"/>
                  </a:cubicBezTo>
                  <a:cubicBezTo>
                    <a:pt x="6873" y="8250"/>
                    <a:pt x="6879" y="8243"/>
                    <a:pt x="6897" y="8243"/>
                  </a:cubicBezTo>
                  <a:cubicBezTo>
                    <a:pt x="6912" y="8243"/>
                    <a:pt x="6935" y="8248"/>
                    <a:pt x="6976" y="8269"/>
                  </a:cubicBezTo>
                  <a:cubicBezTo>
                    <a:pt x="7087" y="8313"/>
                    <a:pt x="7207" y="8447"/>
                    <a:pt x="7284" y="8447"/>
                  </a:cubicBezTo>
                  <a:cubicBezTo>
                    <a:pt x="7293" y="8447"/>
                    <a:pt x="7301" y="8445"/>
                    <a:pt x="7309" y="8441"/>
                  </a:cubicBezTo>
                  <a:cubicBezTo>
                    <a:pt x="7407" y="8392"/>
                    <a:pt x="7481" y="8318"/>
                    <a:pt x="7530" y="8232"/>
                  </a:cubicBezTo>
                  <a:cubicBezTo>
                    <a:pt x="7569" y="8165"/>
                    <a:pt x="7615" y="8105"/>
                    <a:pt x="7639" y="8105"/>
                  </a:cubicBezTo>
                  <a:cubicBezTo>
                    <a:pt x="7646" y="8105"/>
                    <a:pt x="7651" y="8110"/>
                    <a:pt x="7654" y="8121"/>
                  </a:cubicBezTo>
                  <a:cubicBezTo>
                    <a:pt x="7678" y="8183"/>
                    <a:pt x="7617" y="8220"/>
                    <a:pt x="7629" y="8257"/>
                  </a:cubicBezTo>
                  <a:cubicBezTo>
                    <a:pt x="7629" y="8283"/>
                    <a:pt x="7654" y="8309"/>
                    <a:pt x="7668" y="8309"/>
                  </a:cubicBezTo>
                  <a:cubicBezTo>
                    <a:pt x="7674" y="8309"/>
                    <a:pt x="7678" y="8304"/>
                    <a:pt x="7678" y="8294"/>
                  </a:cubicBezTo>
                  <a:cubicBezTo>
                    <a:pt x="7688" y="8265"/>
                    <a:pt x="7697" y="8200"/>
                    <a:pt x="7712" y="8200"/>
                  </a:cubicBezTo>
                  <a:cubicBezTo>
                    <a:pt x="7717" y="8200"/>
                    <a:pt x="7722" y="8206"/>
                    <a:pt x="7728" y="8220"/>
                  </a:cubicBezTo>
                  <a:cubicBezTo>
                    <a:pt x="7752" y="8281"/>
                    <a:pt x="7875" y="8343"/>
                    <a:pt x="7937" y="8441"/>
                  </a:cubicBezTo>
                  <a:cubicBezTo>
                    <a:pt x="7968" y="8496"/>
                    <a:pt x="7984" y="8530"/>
                    <a:pt x="7992" y="8530"/>
                  </a:cubicBezTo>
                  <a:cubicBezTo>
                    <a:pt x="7997" y="8530"/>
                    <a:pt x="7999" y="8518"/>
                    <a:pt x="7999" y="8491"/>
                  </a:cubicBezTo>
                  <a:cubicBezTo>
                    <a:pt x="8011" y="8417"/>
                    <a:pt x="8097" y="8417"/>
                    <a:pt x="8171" y="8318"/>
                  </a:cubicBezTo>
                  <a:cubicBezTo>
                    <a:pt x="8245" y="8232"/>
                    <a:pt x="8270" y="8121"/>
                    <a:pt x="8418" y="8109"/>
                  </a:cubicBezTo>
                  <a:cubicBezTo>
                    <a:pt x="8578" y="8109"/>
                    <a:pt x="8812" y="8072"/>
                    <a:pt x="8837" y="7998"/>
                  </a:cubicBezTo>
                  <a:cubicBezTo>
                    <a:pt x="8849" y="7912"/>
                    <a:pt x="8849" y="7776"/>
                    <a:pt x="8861" y="7702"/>
                  </a:cubicBezTo>
                  <a:cubicBezTo>
                    <a:pt x="8873" y="7616"/>
                    <a:pt x="8984" y="7295"/>
                    <a:pt x="9034" y="7172"/>
                  </a:cubicBezTo>
                  <a:cubicBezTo>
                    <a:pt x="9071" y="6987"/>
                    <a:pt x="9145" y="6803"/>
                    <a:pt x="9243" y="6655"/>
                  </a:cubicBezTo>
                  <a:cubicBezTo>
                    <a:pt x="9379" y="6495"/>
                    <a:pt x="9440" y="6421"/>
                    <a:pt x="9440" y="6347"/>
                  </a:cubicBezTo>
                  <a:cubicBezTo>
                    <a:pt x="9453" y="6260"/>
                    <a:pt x="9490" y="6174"/>
                    <a:pt x="9539" y="6100"/>
                  </a:cubicBezTo>
                  <a:cubicBezTo>
                    <a:pt x="9576" y="6039"/>
                    <a:pt x="9551" y="5866"/>
                    <a:pt x="9576" y="5755"/>
                  </a:cubicBezTo>
                  <a:cubicBezTo>
                    <a:pt x="9600" y="5657"/>
                    <a:pt x="9674" y="5558"/>
                    <a:pt x="9662" y="5497"/>
                  </a:cubicBezTo>
                  <a:cubicBezTo>
                    <a:pt x="9637" y="5435"/>
                    <a:pt x="9625" y="5398"/>
                    <a:pt x="9662" y="5373"/>
                  </a:cubicBezTo>
                  <a:cubicBezTo>
                    <a:pt x="9699" y="5287"/>
                    <a:pt x="9711" y="5189"/>
                    <a:pt x="9699" y="5090"/>
                  </a:cubicBezTo>
                  <a:cubicBezTo>
                    <a:pt x="9650" y="5004"/>
                    <a:pt x="9625" y="4905"/>
                    <a:pt x="9613" y="4807"/>
                  </a:cubicBezTo>
                  <a:cubicBezTo>
                    <a:pt x="9600" y="4720"/>
                    <a:pt x="9588" y="4646"/>
                    <a:pt x="9563" y="4572"/>
                  </a:cubicBezTo>
                  <a:cubicBezTo>
                    <a:pt x="9539" y="4474"/>
                    <a:pt x="9613" y="4388"/>
                    <a:pt x="9600" y="4363"/>
                  </a:cubicBezTo>
                  <a:cubicBezTo>
                    <a:pt x="9588" y="4338"/>
                    <a:pt x="9613" y="4301"/>
                    <a:pt x="9613" y="4264"/>
                  </a:cubicBezTo>
                  <a:cubicBezTo>
                    <a:pt x="9637" y="4215"/>
                    <a:pt x="9637" y="4154"/>
                    <a:pt x="9637" y="4104"/>
                  </a:cubicBezTo>
                  <a:lnTo>
                    <a:pt x="9637" y="4104"/>
                  </a:lnTo>
                  <a:cubicBezTo>
                    <a:pt x="9628" y="4122"/>
                    <a:pt x="9593" y="4227"/>
                    <a:pt x="9540" y="4227"/>
                  </a:cubicBezTo>
                  <a:cubicBezTo>
                    <a:pt x="9521" y="4227"/>
                    <a:pt x="9500" y="4214"/>
                    <a:pt x="9477" y="4178"/>
                  </a:cubicBezTo>
                  <a:cubicBezTo>
                    <a:pt x="9379" y="4030"/>
                    <a:pt x="9342" y="3870"/>
                    <a:pt x="9292" y="3845"/>
                  </a:cubicBezTo>
                  <a:cubicBezTo>
                    <a:pt x="9206" y="3809"/>
                    <a:pt x="9120" y="3735"/>
                    <a:pt x="9071" y="3661"/>
                  </a:cubicBezTo>
                  <a:cubicBezTo>
                    <a:pt x="9021" y="3562"/>
                    <a:pt x="9071" y="3414"/>
                    <a:pt x="9009" y="3390"/>
                  </a:cubicBezTo>
                  <a:cubicBezTo>
                    <a:pt x="8966" y="3368"/>
                    <a:pt x="8885" y="3299"/>
                    <a:pt x="8865" y="3299"/>
                  </a:cubicBezTo>
                  <a:cubicBezTo>
                    <a:pt x="8863" y="3299"/>
                    <a:pt x="8861" y="3300"/>
                    <a:pt x="8861" y="3303"/>
                  </a:cubicBezTo>
                  <a:cubicBezTo>
                    <a:pt x="8861" y="3322"/>
                    <a:pt x="8848" y="3354"/>
                    <a:pt x="8825" y="3354"/>
                  </a:cubicBezTo>
                  <a:cubicBezTo>
                    <a:pt x="8818" y="3354"/>
                    <a:pt x="8809" y="3350"/>
                    <a:pt x="8800" y="3340"/>
                  </a:cubicBezTo>
                  <a:cubicBezTo>
                    <a:pt x="8763" y="3316"/>
                    <a:pt x="8787" y="3180"/>
                    <a:pt x="8726" y="3082"/>
                  </a:cubicBezTo>
                  <a:cubicBezTo>
                    <a:pt x="8652" y="2983"/>
                    <a:pt x="8565" y="2884"/>
                    <a:pt x="8565" y="2847"/>
                  </a:cubicBezTo>
                  <a:cubicBezTo>
                    <a:pt x="8565" y="2811"/>
                    <a:pt x="8578" y="2786"/>
                    <a:pt x="8602" y="2786"/>
                  </a:cubicBezTo>
                  <a:cubicBezTo>
                    <a:pt x="8627" y="2786"/>
                    <a:pt x="8541" y="2749"/>
                    <a:pt x="8467" y="2663"/>
                  </a:cubicBezTo>
                  <a:cubicBezTo>
                    <a:pt x="8381" y="2576"/>
                    <a:pt x="8368" y="2613"/>
                    <a:pt x="8319" y="2564"/>
                  </a:cubicBezTo>
                  <a:cubicBezTo>
                    <a:pt x="8257" y="2515"/>
                    <a:pt x="8257" y="2515"/>
                    <a:pt x="8196" y="2515"/>
                  </a:cubicBezTo>
                  <a:cubicBezTo>
                    <a:pt x="8147" y="2502"/>
                    <a:pt x="7986" y="2429"/>
                    <a:pt x="7974" y="2355"/>
                  </a:cubicBezTo>
                  <a:cubicBezTo>
                    <a:pt x="7962" y="2281"/>
                    <a:pt x="7986" y="2244"/>
                    <a:pt x="7949" y="2157"/>
                  </a:cubicBezTo>
                  <a:cubicBezTo>
                    <a:pt x="7900" y="2084"/>
                    <a:pt x="7949" y="2096"/>
                    <a:pt x="7925" y="1997"/>
                  </a:cubicBezTo>
                  <a:cubicBezTo>
                    <a:pt x="7912" y="1899"/>
                    <a:pt x="7925" y="1800"/>
                    <a:pt x="7863" y="1739"/>
                  </a:cubicBezTo>
                  <a:cubicBezTo>
                    <a:pt x="7789" y="1665"/>
                    <a:pt x="7777" y="1702"/>
                    <a:pt x="7765" y="1591"/>
                  </a:cubicBezTo>
                  <a:cubicBezTo>
                    <a:pt x="7765" y="1467"/>
                    <a:pt x="7752" y="1344"/>
                    <a:pt x="7715" y="1233"/>
                  </a:cubicBezTo>
                  <a:cubicBezTo>
                    <a:pt x="7678" y="1159"/>
                    <a:pt x="7580" y="1061"/>
                    <a:pt x="7543" y="1012"/>
                  </a:cubicBezTo>
                  <a:cubicBezTo>
                    <a:pt x="7536" y="995"/>
                    <a:pt x="7531" y="989"/>
                    <a:pt x="7525" y="989"/>
                  </a:cubicBezTo>
                  <a:cubicBezTo>
                    <a:pt x="7510" y="989"/>
                    <a:pt x="7496" y="1036"/>
                    <a:pt x="7469" y="1036"/>
                  </a:cubicBezTo>
                  <a:cubicBezTo>
                    <a:pt x="7383" y="975"/>
                    <a:pt x="7321" y="864"/>
                    <a:pt x="7321" y="741"/>
                  </a:cubicBezTo>
                  <a:cubicBezTo>
                    <a:pt x="7309" y="605"/>
                    <a:pt x="7272" y="482"/>
                    <a:pt x="7198" y="371"/>
                  </a:cubicBezTo>
                  <a:cubicBezTo>
                    <a:pt x="7148" y="260"/>
                    <a:pt x="7099" y="149"/>
                    <a:pt x="7062" y="26"/>
                  </a:cubicBezTo>
                  <a:cubicBezTo>
                    <a:pt x="7062" y="7"/>
                    <a:pt x="7058" y="0"/>
                    <a:pt x="7051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36"/>
            <p:cNvSpPr/>
            <p:nvPr/>
          </p:nvSpPr>
          <p:spPr>
            <a:xfrm>
              <a:off x="3480600" y="4568475"/>
              <a:ext cx="46475" cy="82950"/>
            </a:xfrm>
            <a:custGeom>
              <a:rect b="b" l="l" r="r" t="t"/>
              <a:pathLst>
                <a:path extrusionOk="0" h="3318" w="1859">
                  <a:moveTo>
                    <a:pt x="528" y="0"/>
                  </a:moveTo>
                  <a:cubicBezTo>
                    <a:pt x="492" y="18"/>
                    <a:pt x="455" y="30"/>
                    <a:pt x="419" y="30"/>
                  </a:cubicBezTo>
                  <a:cubicBezTo>
                    <a:pt x="406" y="30"/>
                    <a:pt x="393" y="28"/>
                    <a:pt x="380" y="25"/>
                  </a:cubicBezTo>
                  <a:cubicBezTo>
                    <a:pt x="330" y="25"/>
                    <a:pt x="287" y="3"/>
                    <a:pt x="263" y="3"/>
                  </a:cubicBezTo>
                  <a:cubicBezTo>
                    <a:pt x="251" y="3"/>
                    <a:pt x="244" y="8"/>
                    <a:pt x="244" y="25"/>
                  </a:cubicBezTo>
                  <a:cubicBezTo>
                    <a:pt x="232" y="74"/>
                    <a:pt x="269" y="136"/>
                    <a:pt x="195" y="136"/>
                  </a:cubicBezTo>
                  <a:cubicBezTo>
                    <a:pt x="133" y="136"/>
                    <a:pt x="195" y="148"/>
                    <a:pt x="195" y="173"/>
                  </a:cubicBezTo>
                  <a:cubicBezTo>
                    <a:pt x="195" y="185"/>
                    <a:pt x="195" y="271"/>
                    <a:pt x="158" y="284"/>
                  </a:cubicBezTo>
                  <a:cubicBezTo>
                    <a:pt x="96" y="284"/>
                    <a:pt x="59" y="333"/>
                    <a:pt x="72" y="382"/>
                  </a:cubicBezTo>
                  <a:cubicBezTo>
                    <a:pt x="84" y="444"/>
                    <a:pt x="121" y="444"/>
                    <a:pt x="121" y="505"/>
                  </a:cubicBezTo>
                  <a:cubicBezTo>
                    <a:pt x="121" y="567"/>
                    <a:pt x="109" y="641"/>
                    <a:pt x="84" y="703"/>
                  </a:cubicBezTo>
                  <a:cubicBezTo>
                    <a:pt x="72" y="727"/>
                    <a:pt x="84" y="789"/>
                    <a:pt x="121" y="789"/>
                  </a:cubicBezTo>
                  <a:cubicBezTo>
                    <a:pt x="128" y="791"/>
                    <a:pt x="134" y="792"/>
                    <a:pt x="140" y="792"/>
                  </a:cubicBezTo>
                  <a:cubicBezTo>
                    <a:pt x="167" y="792"/>
                    <a:pt x="187" y="772"/>
                    <a:pt x="207" y="752"/>
                  </a:cubicBezTo>
                  <a:cubicBezTo>
                    <a:pt x="212" y="749"/>
                    <a:pt x="214" y="748"/>
                    <a:pt x="215" y="748"/>
                  </a:cubicBezTo>
                  <a:cubicBezTo>
                    <a:pt x="219" y="748"/>
                    <a:pt x="195" y="766"/>
                    <a:pt x="195" y="776"/>
                  </a:cubicBezTo>
                  <a:cubicBezTo>
                    <a:pt x="183" y="776"/>
                    <a:pt x="170" y="838"/>
                    <a:pt x="195" y="850"/>
                  </a:cubicBezTo>
                  <a:cubicBezTo>
                    <a:pt x="220" y="850"/>
                    <a:pt x="220" y="875"/>
                    <a:pt x="183" y="875"/>
                  </a:cubicBezTo>
                  <a:cubicBezTo>
                    <a:pt x="146" y="887"/>
                    <a:pt x="146" y="961"/>
                    <a:pt x="121" y="986"/>
                  </a:cubicBezTo>
                  <a:cubicBezTo>
                    <a:pt x="84" y="998"/>
                    <a:pt x="35" y="998"/>
                    <a:pt x="22" y="1035"/>
                  </a:cubicBezTo>
                  <a:cubicBezTo>
                    <a:pt x="11" y="1058"/>
                    <a:pt x="0" y="1111"/>
                    <a:pt x="17" y="1111"/>
                  </a:cubicBezTo>
                  <a:cubicBezTo>
                    <a:pt x="18" y="1111"/>
                    <a:pt x="20" y="1110"/>
                    <a:pt x="22" y="1109"/>
                  </a:cubicBezTo>
                  <a:cubicBezTo>
                    <a:pt x="41" y="1090"/>
                    <a:pt x="81" y="1043"/>
                    <a:pt x="99" y="1043"/>
                  </a:cubicBezTo>
                  <a:cubicBezTo>
                    <a:pt x="105" y="1043"/>
                    <a:pt x="109" y="1048"/>
                    <a:pt x="109" y="1060"/>
                  </a:cubicBezTo>
                  <a:cubicBezTo>
                    <a:pt x="109" y="1097"/>
                    <a:pt x="146" y="1171"/>
                    <a:pt x="109" y="1183"/>
                  </a:cubicBezTo>
                  <a:cubicBezTo>
                    <a:pt x="74" y="1195"/>
                    <a:pt x="50" y="1295"/>
                    <a:pt x="68" y="1295"/>
                  </a:cubicBezTo>
                  <a:cubicBezTo>
                    <a:pt x="69" y="1295"/>
                    <a:pt x="70" y="1295"/>
                    <a:pt x="72" y="1294"/>
                  </a:cubicBezTo>
                  <a:cubicBezTo>
                    <a:pt x="106" y="1282"/>
                    <a:pt x="151" y="1207"/>
                    <a:pt x="167" y="1207"/>
                  </a:cubicBezTo>
                  <a:cubicBezTo>
                    <a:pt x="169" y="1207"/>
                    <a:pt x="169" y="1207"/>
                    <a:pt x="170" y="1208"/>
                  </a:cubicBezTo>
                  <a:cubicBezTo>
                    <a:pt x="189" y="1226"/>
                    <a:pt x="215" y="1274"/>
                    <a:pt x="226" y="1274"/>
                  </a:cubicBezTo>
                  <a:cubicBezTo>
                    <a:pt x="230" y="1274"/>
                    <a:pt x="232" y="1269"/>
                    <a:pt x="232" y="1257"/>
                  </a:cubicBezTo>
                  <a:cubicBezTo>
                    <a:pt x="244" y="1208"/>
                    <a:pt x="232" y="1220"/>
                    <a:pt x="220" y="1158"/>
                  </a:cubicBezTo>
                  <a:cubicBezTo>
                    <a:pt x="220" y="1097"/>
                    <a:pt x="183" y="1084"/>
                    <a:pt x="170" y="1048"/>
                  </a:cubicBezTo>
                  <a:cubicBezTo>
                    <a:pt x="167" y="1042"/>
                    <a:pt x="168" y="1039"/>
                    <a:pt x="171" y="1039"/>
                  </a:cubicBezTo>
                  <a:cubicBezTo>
                    <a:pt x="180" y="1039"/>
                    <a:pt x="213" y="1063"/>
                    <a:pt x="232" y="1072"/>
                  </a:cubicBezTo>
                  <a:cubicBezTo>
                    <a:pt x="257" y="1072"/>
                    <a:pt x="269" y="1072"/>
                    <a:pt x="306" y="1048"/>
                  </a:cubicBezTo>
                  <a:lnTo>
                    <a:pt x="318" y="1048"/>
                  </a:lnTo>
                  <a:cubicBezTo>
                    <a:pt x="306" y="1060"/>
                    <a:pt x="294" y="1072"/>
                    <a:pt x="294" y="1084"/>
                  </a:cubicBezTo>
                  <a:cubicBezTo>
                    <a:pt x="281" y="1121"/>
                    <a:pt x="281" y="1158"/>
                    <a:pt x="294" y="1183"/>
                  </a:cubicBezTo>
                  <a:cubicBezTo>
                    <a:pt x="318" y="1245"/>
                    <a:pt x="343" y="1306"/>
                    <a:pt x="294" y="1343"/>
                  </a:cubicBezTo>
                  <a:cubicBezTo>
                    <a:pt x="257" y="1380"/>
                    <a:pt x="244" y="1442"/>
                    <a:pt x="269" y="1491"/>
                  </a:cubicBezTo>
                  <a:cubicBezTo>
                    <a:pt x="275" y="1503"/>
                    <a:pt x="287" y="1510"/>
                    <a:pt x="303" y="1510"/>
                  </a:cubicBezTo>
                  <a:cubicBezTo>
                    <a:pt x="318" y="1510"/>
                    <a:pt x="337" y="1503"/>
                    <a:pt x="355" y="1491"/>
                  </a:cubicBezTo>
                  <a:cubicBezTo>
                    <a:pt x="372" y="1487"/>
                    <a:pt x="381" y="1486"/>
                    <a:pt x="389" y="1486"/>
                  </a:cubicBezTo>
                  <a:cubicBezTo>
                    <a:pt x="404" y="1486"/>
                    <a:pt x="413" y="1491"/>
                    <a:pt x="454" y="1491"/>
                  </a:cubicBezTo>
                  <a:cubicBezTo>
                    <a:pt x="511" y="1491"/>
                    <a:pt x="515" y="1428"/>
                    <a:pt x="593" y="1428"/>
                  </a:cubicBezTo>
                  <a:cubicBezTo>
                    <a:pt x="599" y="1428"/>
                    <a:pt x="606" y="1429"/>
                    <a:pt x="614" y="1429"/>
                  </a:cubicBezTo>
                  <a:cubicBezTo>
                    <a:pt x="700" y="1429"/>
                    <a:pt x="737" y="1429"/>
                    <a:pt x="688" y="1466"/>
                  </a:cubicBezTo>
                  <a:cubicBezTo>
                    <a:pt x="639" y="1503"/>
                    <a:pt x="614" y="1577"/>
                    <a:pt x="639" y="1639"/>
                  </a:cubicBezTo>
                  <a:cubicBezTo>
                    <a:pt x="650" y="1694"/>
                    <a:pt x="670" y="1778"/>
                    <a:pt x="683" y="1778"/>
                  </a:cubicBezTo>
                  <a:cubicBezTo>
                    <a:pt x="685" y="1778"/>
                    <a:pt x="686" y="1777"/>
                    <a:pt x="688" y="1774"/>
                  </a:cubicBezTo>
                  <a:cubicBezTo>
                    <a:pt x="696" y="1766"/>
                    <a:pt x="708" y="1764"/>
                    <a:pt x="721" y="1764"/>
                  </a:cubicBezTo>
                  <a:cubicBezTo>
                    <a:pt x="747" y="1764"/>
                    <a:pt x="774" y="1774"/>
                    <a:pt x="774" y="1774"/>
                  </a:cubicBezTo>
                  <a:cubicBezTo>
                    <a:pt x="749" y="1836"/>
                    <a:pt x="737" y="1898"/>
                    <a:pt x="737" y="1972"/>
                  </a:cubicBezTo>
                  <a:cubicBezTo>
                    <a:pt x="737" y="2033"/>
                    <a:pt x="799" y="2058"/>
                    <a:pt x="749" y="2070"/>
                  </a:cubicBezTo>
                  <a:cubicBezTo>
                    <a:pt x="675" y="2095"/>
                    <a:pt x="614" y="2119"/>
                    <a:pt x="540" y="2119"/>
                  </a:cubicBezTo>
                  <a:cubicBezTo>
                    <a:pt x="499" y="2119"/>
                    <a:pt x="469" y="2103"/>
                    <a:pt x="450" y="2103"/>
                  </a:cubicBezTo>
                  <a:cubicBezTo>
                    <a:pt x="440" y="2103"/>
                    <a:pt x="433" y="2107"/>
                    <a:pt x="429" y="2119"/>
                  </a:cubicBezTo>
                  <a:cubicBezTo>
                    <a:pt x="417" y="2169"/>
                    <a:pt x="367" y="2181"/>
                    <a:pt x="380" y="2206"/>
                  </a:cubicBezTo>
                  <a:cubicBezTo>
                    <a:pt x="392" y="2243"/>
                    <a:pt x="454" y="2218"/>
                    <a:pt x="491" y="2255"/>
                  </a:cubicBezTo>
                  <a:cubicBezTo>
                    <a:pt x="528" y="2304"/>
                    <a:pt x="441" y="2304"/>
                    <a:pt x="417" y="2329"/>
                  </a:cubicBezTo>
                  <a:cubicBezTo>
                    <a:pt x="380" y="2354"/>
                    <a:pt x="417" y="2329"/>
                    <a:pt x="441" y="2366"/>
                  </a:cubicBezTo>
                  <a:cubicBezTo>
                    <a:pt x="466" y="2403"/>
                    <a:pt x="429" y="2452"/>
                    <a:pt x="380" y="2501"/>
                  </a:cubicBezTo>
                  <a:cubicBezTo>
                    <a:pt x="330" y="2551"/>
                    <a:pt x="281" y="2588"/>
                    <a:pt x="220" y="2625"/>
                  </a:cubicBezTo>
                  <a:cubicBezTo>
                    <a:pt x="185" y="2659"/>
                    <a:pt x="237" y="2737"/>
                    <a:pt x="284" y="2737"/>
                  </a:cubicBezTo>
                  <a:cubicBezTo>
                    <a:pt x="287" y="2737"/>
                    <a:pt x="290" y="2736"/>
                    <a:pt x="294" y="2736"/>
                  </a:cubicBezTo>
                  <a:cubicBezTo>
                    <a:pt x="343" y="2723"/>
                    <a:pt x="380" y="2662"/>
                    <a:pt x="404" y="2649"/>
                  </a:cubicBezTo>
                  <a:cubicBezTo>
                    <a:pt x="409" y="2648"/>
                    <a:pt x="413" y="2647"/>
                    <a:pt x="415" y="2647"/>
                  </a:cubicBezTo>
                  <a:cubicBezTo>
                    <a:pt x="430" y="2647"/>
                    <a:pt x="397" y="2677"/>
                    <a:pt x="429" y="2699"/>
                  </a:cubicBezTo>
                  <a:cubicBezTo>
                    <a:pt x="466" y="2723"/>
                    <a:pt x="454" y="2711"/>
                    <a:pt x="552" y="2748"/>
                  </a:cubicBezTo>
                  <a:cubicBezTo>
                    <a:pt x="615" y="2766"/>
                    <a:pt x="639" y="2777"/>
                    <a:pt x="666" y="2777"/>
                  </a:cubicBezTo>
                  <a:cubicBezTo>
                    <a:pt x="676" y="2777"/>
                    <a:pt x="687" y="2776"/>
                    <a:pt x="700" y="2773"/>
                  </a:cubicBezTo>
                  <a:cubicBezTo>
                    <a:pt x="739" y="2753"/>
                    <a:pt x="816" y="2664"/>
                    <a:pt x="835" y="2664"/>
                  </a:cubicBezTo>
                  <a:cubicBezTo>
                    <a:pt x="840" y="2664"/>
                    <a:pt x="841" y="2671"/>
                    <a:pt x="836" y="2686"/>
                  </a:cubicBezTo>
                  <a:cubicBezTo>
                    <a:pt x="823" y="2736"/>
                    <a:pt x="799" y="2773"/>
                    <a:pt x="774" y="2822"/>
                  </a:cubicBezTo>
                  <a:cubicBezTo>
                    <a:pt x="737" y="2859"/>
                    <a:pt x="725" y="2883"/>
                    <a:pt x="663" y="2883"/>
                  </a:cubicBezTo>
                  <a:cubicBezTo>
                    <a:pt x="621" y="2883"/>
                    <a:pt x="615" y="2856"/>
                    <a:pt x="583" y="2856"/>
                  </a:cubicBezTo>
                  <a:cubicBezTo>
                    <a:pt x="578" y="2856"/>
                    <a:pt x="572" y="2857"/>
                    <a:pt x="565" y="2859"/>
                  </a:cubicBezTo>
                  <a:cubicBezTo>
                    <a:pt x="522" y="2876"/>
                    <a:pt x="485" y="2899"/>
                    <a:pt x="450" y="2899"/>
                  </a:cubicBezTo>
                  <a:cubicBezTo>
                    <a:pt x="434" y="2899"/>
                    <a:pt x="419" y="2895"/>
                    <a:pt x="404" y="2883"/>
                  </a:cubicBezTo>
                  <a:cubicBezTo>
                    <a:pt x="366" y="2864"/>
                    <a:pt x="380" y="2823"/>
                    <a:pt x="376" y="2823"/>
                  </a:cubicBezTo>
                  <a:lnTo>
                    <a:pt x="376" y="2823"/>
                  </a:lnTo>
                  <a:cubicBezTo>
                    <a:pt x="375" y="2823"/>
                    <a:pt x="373" y="2826"/>
                    <a:pt x="367" y="2834"/>
                  </a:cubicBezTo>
                  <a:cubicBezTo>
                    <a:pt x="343" y="2871"/>
                    <a:pt x="392" y="2970"/>
                    <a:pt x="330" y="3031"/>
                  </a:cubicBezTo>
                  <a:cubicBezTo>
                    <a:pt x="269" y="3093"/>
                    <a:pt x="220" y="3204"/>
                    <a:pt x="170" y="3216"/>
                  </a:cubicBezTo>
                  <a:cubicBezTo>
                    <a:pt x="121" y="3241"/>
                    <a:pt x="72" y="3278"/>
                    <a:pt x="121" y="3278"/>
                  </a:cubicBezTo>
                  <a:cubicBezTo>
                    <a:pt x="170" y="3278"/>
                    <a:pt x="232" y="3290"/>
                    <a:pt x="207" y="3290"/>
                  </a:cubicBezTo>
                  <a:cubicBezTo>
                    <a:pt x="183" y="3290"/>
                    <a:pt x="185" y="3317"/>
                    <a:pt x="201" y="3317"/>
                  </a:cubicBezTo>
                  <a:cubicBezTo>
                    <a:pt x="209" y="3317"/>
                    <a:pt x="220" y="3311"/>
                    <a:pt x="232" y="3290"/>
                  </a:cubicBezTo>
                  <a:cubicBezTo>
                    <a:pt x="269" y="3228"/>
                    <a:pt x="330" y="3191"/>
                    <a:pt x="392" y="3179"/>
                  </a:cubicBezTo>
                  <a:cubicBezTo>
                    <a:pt x="411" y="3167"/>
                    <a:pt x="429" y="3161"/>
                    <a:pt x="446" y="3161"/>
                  </a:cubicBezTo>
                  <a:cubicBezTo>
                    <a:pt x="463" y="3161"/>
                    <a:pt x="478" y="3167"/>
                    <a:pt x="491" y="3179"/>
                  </a:cubicBezTo>
                  <a:cubicBezTo>
                    <a:pt x="500" y="3182"/>
                    <a:pt x="510" y="3184"/>
                    <a:pt x="520" y="3184"/>
                  </a:cubicBezTo>
                  <a:cubicBezTo>
                    <a:pt x="551" y="3184"/>
                    <a:pt x="583" y="3170"/>
                    <a:pt x="602" y="3142"/>
                  </a:cubicBezTo>
                  <a:cubicBezTo>
                    <a:pt x="626" y="3093"/>
                    <a:pt x="626" y="3019"/>
                    <a:pt x="725" y="3019"/>
                  </a:cubicBezTo>
                  <a:cubicBezTo>
                    <a:pt x="806" y="3019"/>
                    <a:pt x="854" y="3077"/>
                    <a:pt x="889" y="3077"/>
                  </a:cubicBezTo>
                  <a:cubicBezTo>
                    <a:pt x="896" y="3077"/>
                    <a:pt x="903" y="3075"/>
                    <a:pt x="910" y="3068"/>
                  </a:cubicBezTo>
                  <a:cubicBezTo>
                    <a:pt x="940" y="3048"/>
                    <a:pt x="970" y="3028"/>
                    <a:pt x="1014" y="3028"/>
                  </a:cubicBezTo>
                  <a:cubicBezTo>
                    <a:pt x="1023" y="3028"/>
                    <a:pt x="1034" y="3029"/>
                    <a:pt x="1045" y="3031"/>
                  </a:cubicBezTo>
                  <a:cubicBezTo>
                    <a:pt x="1083" y="3041"/>
                    <a:pt x="1084" y="3064"/>
                    <a:pt x="1110" y="3064"/>
                  </a:cubicBezTo>
                  <a:cubicBezTo>
                    <a:pt x="1118" y="3064"/>
                    <a:pt x="1129" y="3062"/>
                    <a:pt x="1144" y="3056"/>
                  </a:cubicBezTo>
                  <a:cubicBezTo>
                    <a:pt x="1242" y="3031"/>
                    <a:pt x="1353" y="3007"/>
                    <a:pt x="1452" y="2994"/>
                  </a:cubicBezTo>
                  <a:cubicBezTo>
                    <a:pt x="1464" y="2996"/>
                    <a:pt x="1477" y="2997"/>
                    <a:pt x="1489" y="2997"/>
                  </a:cubicBezTo>
                  <a:cubicBezTo>
                    <a:pt x="1572" y="2997"/>
                    <a:pt x="1646" y="2962"/>
                    <a:pt x="1710" y="2908"/>
                  </a:cubicBezTo>
                  <a:cubicBezTo>
                    <a:pt x="1760" y="2846"/>
                    <a:pt x="1797" y="2834"/>
                    <a:pt x="1735" y="2809"/>
                  </a:cubicBezTo>
                  <a:cubicBezTo>
                    <a:pt x="1674" y="2797"/>
                    <a:pt x="1513" y="2809"/>
                    <a:pt x="1563" y="2773"/>
                  </a:cubicBezTo>
                  <a:cubicBezTo>
                    <a:pt x="1600" y="2736"/>
                    <a:pt x="1674" y="2649"/>
                    <a:pt x="1723" y="2588"/>
                  </a:cubicBezTo>
                  <a:cubicBezTo>
                    <a:pt x="1784" y="2526"/>
                    <a:pt x="1858" y="2415"/>
                    <a:pt x="1834" y="2354"/>
                  </a:cubicBezTo>
                  <a:cubicBezTo>
                    <a:pt x="1822" y="2286"/>
                    <a:pt x="1749" y="2229"/>
                    <a:pt x="1699" y="2229"/>
                  </a:cubicBezTo>
                  <a:cubicBezTo>
                    <a:pt x="1695" y="2229"/>
                    <a:pt x="1690" y="2229"/>
                    <a:pt x="1686" y="2230"/>
                  </a:cubicBezTo>
                  <a:cubicBezTo>
                    <a:pt x="1631" y="2230"/>
                    <a:pt x="1576" y="2269"/>
                    <a:pt x="1522" y="2269"/>
                  </a:cubicBezTo>
                  <a:cubicBezTo>
                    <a:pt x="1515" y="2269"/>
                    <a:pt x="1508" y="2269"/>
                    <a:pt x="1501" y="2267"/>
                  </a:cubicBezTo>
                  <a:cubicBezTo>
                    <a:pt x="1439" y="2255"/>
                    <a:pt x="1452" y="2230"/>
                    <a:pt x="1476" y="2193"/>
                  </a:cubicBezTo>
                  <a:cubicBezTo>
                    <a:pt x="1501" y="2132"/>
                    <a:pt x="1489" y="2058"/>
                    <a:pt x="1439" y="2009"/>
                  </a:cubicBezTo>
                  <a:cubicBezTo>
                    <a:pt x="1378" y="1959"/>
                    <a:pt x="1329" y="1959"/>
                    <a:pt x="1292" y="1935"/>
                  </a:cubicBezTo>
                  <a:cubicBezTo>
                    <a:pt x="1269" y="1912"/>
                    <a:pt x="1296" y="1908"/>
                    <a:pt x="1329" y="1908"/>
                  </a:cubicBezTo>
                  <a:cubicBezTo>
                    <a:pt x="1351" y="1908"/>
                    <a:pt x="1375" y="1910"/>
                    <a:pt x="1390" y="1910"/>
                  </a:cubicBezTo>
                  <a:cubicBezTo>
                    <a:pt x="1427" y="1898"/>
                    <a:pt x="1439" y="1811"/>
                    <a:pt x="1365" y="1750"/>
                  </a:cubicBezTo>
                  <a:cubicBezTo>
                    <a:pt x="1292" y="1688"/>
                    <a:pt x="1205" y="1664"/>
                    <a:pt x="1144" y="1590"/>
                  </a:cubicBezTo>
                  <a:cubicBezTo>
                    <a:pt x="1094" y="1442"/>
                    <a:pt x="1033" y="1306"/>
                    <a:pt x="959" y="1183"/>
                  </a:cubicBezTo>
                  <a:cubicBezTo>
                    <a:pt x="890" y="1103"/>
                    <a:pt x="854" y="1034"/>
                    <a:pt x="809" y="1034"/>
                  </a:cubicBezTo>
                  <a:cubicBezTo>
                    <a:pt x="806" y="1034"/>
                    <a:pt x="802" y="1034"/>
                    <a:pt x="799" y="1035"/>
                  </a:cubicBezTo>
                  <a:cubicBezTo>
                    <a:pt x="765" y="1052"/>
                    <a:pt x="737" y="1081"/>
                    <a:pt x="690" y="1081"/>
                  </a:cubicBezTo>
                  <a:cubicBezTo>
                    <a:pt x="669" y="1081"/>
                    <a:pt x="644" y="1075"/>
                    <a:pt x="614" y="1060"/>
                  </a:cubicBezTo>
                  <a:cubicBezTo>
                    <a:pt x="515" y="1011"/>
                    <a:pt x="565" y="1011"/>
                    <a:pt x="626" y="1011"/>
                  </a:cubicBezTo>
                  <a:cubicBezTo>
                    <a:pt x="675" y="1011"/>
                    <a:pt x="836" y="912"/>
                    <a:pt x="774" y="912"/>
                  </a:cubicBezTo>
                  <a:cubicBezTo>
                    <a:pt x="754" y="912"/>
                    <a:pt x="725" y="913"/>
                    <a:pt x="700" y="913"/>
                  </a:cubicBezTo>
                  <a:cubicBezTo>
                    <a:pt x="649" y="913"/>
                    <a:pt x="614" y="908"/>
                    <a:pt x="688" y="875"/>
                  </a:cubicBezTo>
                  <a:cubicBezTo>
                    <a:pt x="786" y="813"/>
                    <a:pt x="811" y="912"/>
                    <a:pt x="885" y="727"/>
                  </a:cubicBezTo>
                  <a:cubicBezTo>
                    <a:pt x="947" y="542"/>
                    <a:pt x="1033" y="493"/>
                    <a:pt x="996" y="431"/>
                  </a:cubicBezTo>
                  <a:cubicBezTo>
                    <a:pt x="971" y="382"/>
                    <a:pt x="922" y="358"/>
                    <a:pt x="873" y="358"/>
                  </a:cubicBezTo>
                  <a:cubicBezTo>
                    <a:pt x="774" y="358"/>
                    <a:pt x="675" y="358"/>
                    <a:pt x="589" y="370"/>
                  </a:cubicBezTo>
                  <a:cubicBezTo>
                    <a:pt x="552" y="370"/>
                    <a:pt x="478" y="431"/>
                    <a:pt x="441" y="431"/>
                  </a:cubicBezTo>
                  <a:cubicBezTo>
                    <a:pt x="417" y="431"/>
                    <a:pt x="392" y="431"/>
                    <a:pt x="441" y="394"/>
                  </a:cubicBezTo>
                  <a:cubicBezTo>
                    <a:pt x="503" y="370"/>
                    <a:pt x="565" y="382"/>
                    <a:pt x="503" y="333"/>
                  </a:cubicBezTo>
                  <a:cubicBezTo>
                    <a:pt x="466" y="314"/>
                    <a:pt x="432" y="314"/>
                    <a:pt x="415" y="314"/>
                  </a:cubicBezTo>
                  <a:cubicBezTo>
                    <a:pt x="398" y="314"/>
                    <a:pt x="398" y="314"/>
                    <a:pt x="429" y="296"/>
                  </a:cubicBezTo>
                  <a:cubicBezTo>
                    <a:pt x="491" y="259"/>
                    <a:pt x="577" y="185"/>
                    <a:pt x="626" y="148"/>
                  </a:cubicBezTo>
                  <a:cubicBezTo>
                    <a:pt x="675" y="111"/>
                    <a:pt x="786" y="25"/>
                    <a:pt x="675" y="13"/>
                  </a:cubicBezTo>
                  <a:cubicBezTo>
                    <a:pt x="626" y="0"/>
                    <a:pt x="577" y="0"/>
                    <a:pt x="528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36"/>
            <p:cNvSpPr/>
            <p:nvPr/>
          </p:nvSpPr>
          <p:spPr>
            <a:xfrm>
              <a:off x="3371275" y="4481975"/>
              <a:ext cx="64300" cy="35375"/>
            </a:xfrm>
            <a:custGeom>
              <a:rect b="b" l="l" r="r" t="t"/>
              <a:pathLst>
                <a:path extrusionOk="0" h="1415" w="2572">
                  <a:moveTo>
                    <a:pt x="1888" y="1"/>
                  </a:moveTo>
                  <a:cubicBezTo>
                    <a:pt x="1866" y="1"/>
                    <a:pt x="1857" y="10"/>
                    <a:pt x="1870" y="35"/>
                  </a:cubicBezTo>
                  <a:cubicBezTo>
                    <a:pt x="1882" y="96"/>
                    <a:pt x="1894" y="146"/>
                    <a:pt x="1882" y="170"/>
                  </a:cubicBezTo>
                  <a:cubicBezTo>
                    <a:pt x="1864" y="188"/>
                    <a:pt x="1847" y="205"/>
                    <a:pt x="1830" y="205"/>
                  </a:cubicBezTo>
                  <a:cubicBezTo>
                    <a:pt x="1822" y="205"/>
                    <a:pt x="1815" y="202"/>
                    <a:pt x="1808" y="195"/>
                  </a:cubicBezTo>
                  <a:cubicBezTo>
                    <a:pt x="1794" y="182"/>
                    <a:pt x="1781" y="172"/>
                    <a:pt x="1767" y="172"/>
                  </a:cubicBezTo>
                  <a:cubicBezTo>
                    <a:pt x="1756" y="172"/>
                    <a:pt x="1745" y="178"/>
                    <a:pt x="1734" y="195"/>
                  </a:cubicBezTo>
                  <a:cubicBezTo>
                    <a:pt x="1714" y="215"/>
                    <a:pt x="1678" y="251"/>
                    <a:pt x="1652" y="251"/>
                  </a:cubicBezTo>
                  <a:cubicBezTo>
                    <a:pt x="1646" y="251"/>
                    <a:pt x="1640" y="249"/>
                    <a:pt x="1635" y="244"/>
                  </a:cubicBezTo>
                  <a:cubicBezTo>
                    <a:pt x="1613" y="222"/>
                    <a:pt x="1562" y="181"/>
                    <a:pt x="1525" y="181"/>
                  </a:cubicBezTo>
                  <a:cubicBezTo>
                    <a:pt x="1521" y="181"/>
                    <a:pt x="1516" y="181"/>
                    <a:pt x="1512" y="183"/>
                  </a:cubicBezTo>
                  <a:cubicBezTo>
                    <a:pt x="1475" y="207"/>
                    <a:pt x="1537" y="368"/>
                    <a:pt x="1549" y="405"/>
                  </a:cubicBezTo>
                  <a:cubicBezTo>
                    <a:pt x="1527" y="360"/>
                    <a:pt x="1373" y="164"/>
                    <a:pt x="1289" y="164"/>
                  </a:cubicBezTo>
                  <a:cubicBezTo>
                    <a:pt x="1281" y="164"/>
                    <a:pt x="1273" y="166"/>
                    <a:pt x="1266" y="170"/>
                  </a:cubicBezTo>
                  <a:cubicBezTo>
                    <a:pt x="1204" y="220"/>
                    <a:pt x="1253" y="232"/>
                    <a:pt x="1229" y="257"/>
                  </a:cubicBezTo>
                  <a:cubicBezTo>
                    <a:pt x="1204" y="294"/>
                    <a:pt x="1241" y="380"/>
                    <a:pt x="1192" y="380"/>
                  </a:cubicBezTo>
                  <a:cubicBezTo>
                    <a:pt x="1143" y="380"/>
                    <a:pt x="1118" y="306"/>
                    <a:pt x="1093" y="269"/>
                  </a:cubicBezTo>
                  <a:cubicBezTo>
                    <a:pt x="1056" y="232"/>
                    <a:pt x="1032" y="207"/>
                    <a:pt x="1007" y="207"/>
                  </a:cubicBezTo>
                  <a:cubicBezTo>
                    <a:pt x="982" y="207"/>
                    <a:pt x="1007" y="269"/>
                    <a:pt x="1019" y="306"/>
                  </a:cubicBezTo>
                  <a:cubicBezTo>
                    <a:pt x="1032" y="331"/>
                    <a:pt x="1069" y="417"/>
                    <a:pt x="1019" y="429"/>
                  </a:cubicBezTo>
                  <a:cubicBezTo>
                    <a:pt x="1007" y="441"/>
                    <a:pt x="992" y="448"/>
                    <a:pt x="976" y="448"/>
                  </a:cubicBezTo>
                  <a:cubicBezTo>
                    <a:pt x="961" y="448"/>
                    <a:pt x="945" y="441"/>
                    <a:pt x="933" y="429"/>
                  </a:cubicBezTo>
                  <a:cubicBezTo>
                    <a:pt x="928" y="426"/>
                    <a:pt x="923" y="424"/>
                    <a:pt x="918" y="424"/>
                  </a:cubicBezTo>
                  <a:cubicBezTo>
                    <a:pt x="883" y="424"/>
                    <a:pt x="842" y="488"/>
                    <a:pt x="810" y="552"/>
                  </a:cubicBezTo>
                  <a:cubicBezTo>
                    <a:pt x="802" y="576"/>
                    <a:pt x="799" y="586"/>
                    <a:pt x="797" y="586"/>
                  </a:cubicBezTo>
                  <a:cubicBezTo>
                    <a:pt x="792" y="586"/>
                    <a:pt x="790" y="541"/>
                    <a:pt x="748" y="491"/>
                  </a:cubicBezTo>
                  <a:cubicBezTo>
                    <a:pt x="687" y="417"/>
                    <a:pt x="625" y="380"/>
                    <a:pt x="662" y="380"/>
                  </a:cubicBezTo>
                  <a:cubicBezTo>
                    <a:pt x="711" y="380"/>
                    <a:pt x="798" y="380"/>
                    <a:pt x="748" y="318"/>
                  </a:cubicBezTo>
                  <a:cubicBezTo>
                    <a:pt x="711" y="257"/>
                    <a:pt x="527" y="35"/>
                    <a:pt x="453" y="35"/>
                  </a:cubicBezTo>
                  <a:cubicBezTo>
                    <a:pt x="417" y="28"/>
                    <a:pt x="386" y="13"/>
                    <a:pt x="370" y="13"/>
                  </a:cubicBezTo>
                  <a:cubicBezTo>
                    <a:pt x="359" y="13"/>
                    <a:pt x="356" y="21"/>
                    <a:pt x="366" y="47"/>
                  </a:cubicBezTo>
                  <a:cubicBezTo>
                    <a:pt x="391" y="121"/>
                    <a:pt x="403" y="96"/>
                    <a:pt x="428" y="121"/>
                  </a:cubicBezTo>
                  <a:cubicBezTo>
                    <a:pt x="465" y="146"/>
                    <a:pt x="453" y="158"/>
                    <a:pt x="416" y="158"/>
                  </a:cubicBezTo>
                  <a:cubicBezTo>
                    <a:pt x="379" y="158"/>
                    <a:pt x="403" y="183"/>
                    <a:pt x="428" y="183"/>
                  </a:cubicBezTo>
                  <a:cubicBezTo>
                    <a:pt x="465" y="183"/>
                    <a:pt x="490" y="207"/>
                    <a:pt x="477" y="257"/>
                  </a:cubicBezTo>
                  <a:cubicBezTo>
                    <a:pt x="468" y="295"/>
                    <a:pt x="480" y="363"/>
                    <a:pt x="469" y="363"/>
                  </a:cubicBezTo>
                  <a:cubicBezTo>
                    <a:pt x="466" y="363"/>
                    <a:pt x="461" y="357"/>
                    <a:pt x="453" y="343"/>
                  </a:cubicBezTo>
                  <a:cubicBezTo>
                    <a:pt x="428" y="306"/>
                    <a:pt x="391" y="269"/>
                    <a:pt x="354" y="244"/>
                  </a:cubicBezTo>
                  <a:cubicBezTo>
                    <a:pt x="317" y="220"/>
                    <a:pt x="305" y="170"/>
                    <a:pt x="268" y="170"/>
                  </a:cubicBezTo>
                  <a:cubicBezTo>
                    <a:pt x="231" y="170"/>
                    <a:pt x="169" y="170"/>
                    <a:pt x="194" y="207"/>
                  </a:cubicBezTo>
                  <a:cubicBezTo>
                    <a:pt x="219" y="244"/>
                    <a:pt x="255" y="244"/>
                    <a:pt x="219" y="257"/>
                  </a:cubicBezTo>
                  <a:cubicBezTo>
                    <a:pt x="182" y="257"/>
                    <a:pt x="108" y="257"/>
                    <a:pt x="157" y="281"/>
                  </a:cubicBezTo>
                  <a:cubicBezTo>
                    <a:pt x="206" y="318"/>
                    <a:pt x="292" y="331"/>
                    <a:pt x="243" y="331"/>
                  </a:cubicBezTo>
                  <a:cubicBezTo>
                    <a:pt x="201" y="331"/>
                    <a:pt x="249" y="385"/>
                    <a:pt x="233" y="385"/>
                  </a:cubicBezTo>
                  <a:cubicBezTo>
                    <a:pt x="230" y="385"/>
                    <a:pt x="226" y="383"/>
                    <a:pt x="219" y="380"/>
                  </a:cubicBezTo>
                  <a:cubicBezTo>
                    <a:pt x="169" y="355"/>
                    <a:pt x="157" y="355"/>
                    <a:pt x="120" y="355"/>
                  </a:cubicBezTo>
                  <a:cubicBezTo>
                    <a:pt x="71" y="355"/>
                    <a:pt x="108" y="441"/>
                    <a:pt x="46" y="441"/>
                  </a:cubicBezTo>
                  <a:cubicBezTo>
                    <a:pt x="39" y="440"/>
                    <a:pt x="34" y="440"/>
                    <a:pt x="30" y="440"/>
                  </a:cubicBezTo>
                  <a:cubicBezTo>
                    <a:pt x="0" y="440"/>
                    <a:pt x="65" y="480"/>
                    <a:pt x="120" y="491"/>
                  </a:cubicBezTo>
                  <a:cubicBezTo>
                    <a:pt x="145" y="497"/>
                    <a:pt x="172" y="500"/>
                    <a:pt x="202" y="500"/>
                  </a:cubicBezTo>
                  <a:cubicBezTo>
                    <a:pt x="231" y="500"/>
                    <a:pt x="262" y="497"/>
                    <a:pt x="292" y="491"/>
                  </a:cubicBezTo>
                  <a:lnTo>
                    <a:pt x="453" y="491"/>
                  </a:lnTo>
                  <a:cubicBezTo>
                    <a:pt x="477" y="491"/>
                    <a:pt x="539" y="491"/>
                    <a:pt x="563" y="515"/>
                  </a:cubicBezTo>
                  <a:cubicBezTo>
                    <a:pt x="576" y="540"/>
                    <a:pt x="674" y="528"/>
                    <a:pt x="588" y="552"/>
                  </a:cubicBezTo>
                  <a:cubicBezTo>
                    <a:pt x="502" y="577"/>
                    <a:pt x="502" y="626"/>
                    <a:pt x="539" y="663"/>
                  </a:cubicBezTo>
                  <a:cubicBezTo>
                    <a:pt x="588" y="700"/>
                    <a:pt x="588" y="688"/>
                    <a:pt x="502" y="700"/>
                  </a:cubicBezTo>
                  <a:cubicBezTo>
                    <a:pt x="440" y="725"/>
                    <a:pt x="366" y="737"/>
                    <a:pt x="292" y="737"/>
                  </a:cubicBezTo>
                  <a:cubicBezTo>
                    <a:pt x="182" y="737"/>
                    <a:pt x="58" y="799"/>
                    <a:pt x="182" y="799"/>
                  </a:cubicBezTo>
                  <a:cubicBezTo>
                    <a:pt x="292" y="811"/>
                    <a:pt x="527" y="836"/>
                    <a:pt x="514" y="885"/>
                  </a:cubicBezTo>
                  <a:cubicBezTo>
                    <a:pt x="514" y="926"/>
                    <a:pt x="523" y="950"/>
                    <a:pt x="547" y="950"/>
                  </a:cubicBezTo>
                  <a:cubicBezTo>
                    <a:pt x="552" y="950"/>
                    <a:pt x="557" y="949"/>
                    <a:pt x="563" y="947"/>
                  </a:cubicBezTo>
                  <a:cubicBezTo>
                    <a:pt x="594" y="936"/>
                    <a:pt x="694" y="892"/>
                    <a:pt x="697" y="892"/>
                  </a:cubicBezTo>
                  <a:lnTo>
                    <a:pt x="697" y="892"/>
                  </a:lnTo>
                  <a:cubicBezTo>
                    <a:pt x="698" y="892"/>
                    <a:pt x="695" y="893"/>
                    <a:pt x="687" y="897"/>
                  </a:cubicBezTo>
                  <a:cubicBezTo>
                    <a:pt x="650" y="934"/>
                    <a:pt x="563" y="984"/>
                    <a:pt x="625" y="984"/>
                  </a:cubicBezTo>
                  <a:cubicBezTo>
                    <a:pt x="655" y="984"/>
                    <a:pt x="702" y="970"/>
                    <a:pt x="722" y="970"/>
                  </a:cubicBezTo>
                  <a:cubicBezTo>
                    <a:pt x="735" y="970"/>
                    <a:pt x="736" y="976"/>
                    <a:pt x="711" y="996"/>
                  </a:cubicBezTo>
                  <a:cubicBezTo>
                    <a:pt x="674" y="1045"/>
                    <a:pt x="625" y="1082"/>
                    <a:pt x="563" y="1119"/>
                  </a:cubicBezTo>
                  <a:cubicBezTo>
                    <a:pt x="514" y="1144"/>
                    <a:pt x="453" y="1168"/>
                    <a:pt x="453" y="1205"/>
                  </a:cubicBezTo>
                  <a:cubicBezTo>
                    <a:pt x="453" y="1242"/>
                    <a:pt x="440" y="1255"/>
                    <a:pt x="551" y="1255"/>
                  </a:cubicBezTo>
                  <a:cubicBezTo>
                    <a:pt x="636" y="1255"/>
                    <a:pt x="707" y="1218"/>
                    <a:pt x="763" y="1218"/>
                  </a:cubicBezTo>
                  <a:cubicBezTo>
                    <a:pt x="780" y="1218"/>
                    <a:pt x="796" y="1222"/>
                    <a:pt x="810" y="1230"/>
                  </a:cubicBezTo>
                  <a:cubicBezTo>
                    <a:pt x="884" y="1255"/>
                    <a:pt x="1007" y="1255"/>
                    <a:pt x="982" y="1267"/>
                  </a:cubicBezTo>
                  <a:cubicBezTo>
                    <a:pt x="958" y="1279"/>
                    <a:pt x="945" y="1316"/>
                    <a:pt x="995" y="1329"/>
                  </a:cubicBezTo>
                  <a:cubicBezTo>
                    <a:pt x="1118" y="1390"/>
                    <a:pt x="1253" y="1415"/>
                    <a:pt x="1389" y="1415"/>
                  </a:cubicBezTo>
                  <a:cubicBezTo>
                    <a:pt x="1451" y="1415"/>
                    <a:pt x="1512" y="1378"/>
                    <a:pt x="1549" y="1329"/>
                  </a:cubicBezTo>
                  <a:cubicBezTo>
                    <a:pt x="1562" y="1304"/>
                    <a:pt x="1771" y="1329"/>
                    <a:pt x="1870" y="1242"/>
                  </a:cubicBezTo>
                  <a:cubicBezTo>
                    <a:pt x="1980" y="1156"/>
                    <a:pt x="2030" y="1033"/>
                    <a:pt x="2128" y="1021"/>
                  </a:cubicBezTo>
                  <a:cubicBezTo>
                    <a:pt x="2215" y="1008"/>
                    <a:pt x="2288" y="971"/>
                    <a:pt x="2338" y="897"/>
                  </a:cubicBezTo>
                  <a:cubicBezTo>
                    <a:pt x="2362" y="848"/>
                    <a:pt x="2412" y="823"/>
                    <a:pt x="2461" y="811"/>
                  </a:cubicBezTo>
                  <a:cubicBezTo>
                    <a:pt x="2498" y="799"/>
                    <a:pt x="2510" y="762"/>
                    <a:pt x="2473" y="725"/>
                  </a:cubicBezTo>
                  <a:cubicBezTo>
                    <a:pt x="2436" y="676"/>
                    <a:pt x="2486" y="676"/>
                    <a:pt x="2523" y="676"/>
                  </a:cubicBezTo>
                  <a:cubicBezTo>
                    <a:pt x="2560" y="676"/>
                    <a:pt x="2572" y="639"/>
                    <a:pt x="2523" y="614"/>
                  </a:cubicBezTo>
                  <a:cubicBezTo>
                    <a:pt x="2486" y="589"/>
                    <a:pt x="2473" y="565"/>
                    <a:pt x="2486" y="552"/>
                  </a:cubicBezTo>
                  <a:cubicBezTo>
                    <a:pt x="2498" y="528"/>
                    <a:pt x="2560" y="491"/>
                    <a:pt x="2523" y="478"/>
                  </a:cubicBezTo>
                  <a:cubicBezTo>
                    <a:pt x="2469" y="452"/>
                    <a:pt x="2422" y="432"/>
                    <a:pt x="2396" y="432"/>
                  </a:cubicBezTo>
                  <a:cubicBezTo>
                    <a:pt x="2385" y="432"/>
                    <a:pt x="2378" y="435"/>
                    <a:pt x="2375" y="441"/>
                  </a:cubicBezTo>
                  <a:cubicBezTo>
                    <a:pt x="2372" y="445"/>
                    <a:pt x="2369" y="446"/>
                    <a:pt x="2366" y="446"/>
                  </a:cubicBezTo>
                  <a:cubicBezTo>
                    <a:pt x="2357" y="446"/>
                    <a:pt x="2350" y="432"/>
                    <a:pt x="2350" y="405"/>
                  </a:cubicBezTo>
                  <a:cubicBezTo>
                    <a:pt x="2362" y="380"/>
                    <a:pt x="2387" y="380"/>
                    <a:pt x="2325" y="380"/>
                  </a:cubicBezTo>
                  <a:cubicBezTo>
                    <a:pt x="2264" y="380"/>
                    <a:pt x="2264" y="355"/>
                    <a:pt x="2288" y="318"/>
                  </a:cubicBezTo>
                  <a:cubicBezTo>
                    <a:pt x="2325" y="281"/>
                    <a:pt x="2338" y="257"/>
                    <a:pt x="2288" y="232"/>
                  </a:cubicBezTo>
                  <a:cubicBezTo>
                    <a:pt x="2252" y="195"/>
                    <a:pt x="2153" y="220"/>
                    <a:pt x="2215" y="170"/>
                  </a:cubicBezTo>
                  <a:cubicBezTo>
                    <a:pt x="2257" y="139"/>
                    <a:pt x="2300" y="79"/>
                    <a:pt x="2287" y="79"/>
                  </a:cubicBezTo>
                  <a:cubicBezTo>
                    <a:pt x="2285" y="79"/>
                    <a:pt x="2281" y="81"/>
                    <a:pt x="2276" y="84"/>
                  </a:cubicBezTo>
                  <a:cubicBezTo>
                    <a:pt x="2256" y="104"/>
                    <a:pt x="2156" y="156"/>
                    <a:pt x="2105" y="156"/>
                  </a:cubicBezTo>
                  <a:cubicBezTo>
                    <a:pt x="2093" y="156"/>
                    <a:pt x="2084" y="153"/>
                    <a:pt x="2079" y="146"/>
                  </a:cubicBezTo>
                  <a:cubicBezTo>
                    <a:pt x="2054" y="109"/>
                    <a:pt x="2054" y="47"/>
                    <a:pt x="1980" y="23"/>
                  </a:cubicBezTo>
                  <a:cubicBezTo>
                    <a:pt x="1943" y="10"/>
                    <a:pt x="1910" y="1"/>
                    <a:pt x="1888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36"/>
            <p:cNvSpPr/>
            <p:nvPr/>
          </p:nvSpPr>
          <p:spPr>
            <a:xfrm>
              <a:off x="3579900" y="4298275"/>
              <a:ext cx="63600" cy="52600"/>
            </a:xfrm>
            <a:custGeom>
              <a:rect b="b" l="l" r="r" t="t"/>
              <a:pathLst>
                <a:path extrusionOk="0" h="2104" w="2544">
                  <a:moveTo>
                    <a:pt x="1292" y="0"/>
                  </a:moveTo>
                  <a:cubicBezTo>
                    <a:pt x="1289" y="0"/>
                    <a:pt x="1287" y="4"/>
                    <a:pt x="1287" y="15"/>
                  </a:cubicBezTo>
                  <a:cubicBezTo>
                    <a:pt x="1287" y="76"/>
                    <a:pt x="1336" y="126"/>
                    <a:pt x="1287" y="126"/>
                  </a:cubicBezTo>
                  <a:cubicBezTo>
                    <a:pt x="1271" y="126"/>
                    <a:pt x="1260" y="124"/>
                    <a:pt x="1252" y="124"/>
                  </a:cubicBezTo>
                  <a:cubicBezTo>
                    <a:pt x="1238" y="124"/>
                    <a:pt x="1238" y="130"/>
                    <a:pt x="1238" y="163"/>
                  </a:cubicBezTo>
                  <a:lnTo>
                    <a:pt x="1238" y="323"/>
                  </a:lnTo>
                  <a:cubicBezTo>
                    <a:pt x="1238" y="382"/>
                    <a:pt x="1351" y="645"/>
                    <a:pt x="1328" y="645"/>
                  </a:cubicBezTo>
                  <a:cubicBezTo>
                    <a:pt x="1327" y="645"/>
                    <a:pt x="1326" y="644"/>
                    <a:pt x="1324" y="643"/>
                  </a:cubicBezTo>
                  <a:cubicBezTo>
                    <a:pt x="1287" y="631"/>
                    <a:pt x="1262" y="643"/>
                    <a:pt x="1225" y="606"/>
                  </a:cubicBezTo>
                  <a:cubicBezTo>
                    <a:pt x="1176" y="520"/>
                    <a:pt x="1115" y="434"/>
                    <a:pt x="1078" y="335"/>
                  </a:cubicBezTo>
                  <a:cubicBezTo>
                    <a:pt x="1045" y="281"/>
                    <a:pt x="984" y="207"/>
                    <a:pt x="944" y="207"/>
                  </a:cubicBezTo>
                  <a:cubicBezTo>
                    <a:pt x="939" y="207"/>
                    <a:pt x="934" y="209"/>
                    <a:pt x="930" y="212"/>
                  </a:cubicBezTo>
                  <a:cubicBezTo>
                    <a:pt x="905" y="236"/>
                    <a:pt x="880" y="310"/>
                    <a:pt x="831" y="323"/>
                  </a:cubicBezTo>
                  <a:cubicBezTo>
                    <a:pt x="782" y="335"/>
                    <a:pt x="831" y="384"/>
                    <a:pt x="856" y="421"/>
                  </a:cubicBezTo>
                  <a:cubicBezTo>
                    <a:pt x="872" y="446"/>
                    <a:pt x="867" y="486"/>
                    <a:pt x="833" y="486"/>
                  </a:cubicBezTo>
                  <a:cubicBezTo>
                    <a:pt x="816" y="486"/>
                    <a:pt x="791" y="475"/>
                    <a:pt x="757" y="446"/>
                  </a:cubicBezTo>
                  <a:cubicBezTo>
                    <a:pt x="659" y="360"/>
                    <a:pt x="683" y="323"/>
                    <a:pt x="585" y="286"/>
                  </a:cubicBezTo>
                  <a:cubicBezTo>
                    <a:pt x="542" y="273"/>
                    <a:pt x="523" y="273"/>
                    <a:pt x="528" y="273"/>
                  </a:cubicBezTo>
                  <a:cubicBezTo>
                    <a:pt x="532" y="273"/>
                    <a:pt x="560" y="273"/>
                    <a:pt x="609" y="261"/>
                  </a:cubicBezTo>
                  <a:cubicBezTo>
                    <a:pt x="708" y="236"/>
                    <a:pt x="843" y="150"/>
                    <a:pt x="757" y="150"/>
                  </a:cubicBezTo>
                  <a:cubicBezTo>
                    <a:pt x="683" y="150"/>
                    <a:pt x="671" y="187"/>
                    <a:pt x="572" y="187"/>
                  </a:cubicBezTo>
                  <a:cubicBezTo>
                    <a:pt x="507" y="187"/>
                    <a:pt x="452" y="165"/>
                    <a:pt x="423" y="165"/>
                  </a:cubicBezTo>
                  <a:cubicBezTo>
                    <a:pt x="408" y="165"/>
                    <a:pt x="400" y="171"/>
                    <a:pt x="400" y="187"/>
                  </a:cubicBezTo>
                  <a:cubicBezTo>
                    <a:pt x="400" y="232"/>
                    <a:pt x="432" y="290"/>
                    <a:pt x="422" y="290"/>
                  </a:cubicBezTo>
                  <a:cubicBezTo>
                    <a:pt x="418" y="290"/>
                    <a:pt x="408" y="281"/>
                    <a:pt x="388" y="261"/>
                  </a:cubicBezTo>
                  <a:cubicBezTo>
                    <a:pt x="329" y="213"/>
                    <a:pt x="302" y="179"/>
                    <a:pt x="263" y="179"/>
                  </a:cubicBezTo>
                  <a:cubicBezTo>
                    <a:pt x="252" y="179"/>
                    <a:pt x="241" y="182"/>
                    <a:pt x="227" y="187"/>
                  </a:cubicBezTo>
                  <a:cubicBezTo>
                    <a:pt x="186" y="208"/>
                    <a:pt x="170" y="282"/>
                    <a:pt x="144" y="282"/>
                  </a:cubicBezTo>
                  <a:cubicBezTo>
                    <a:pt x="140" y="282"/>
                    <a:pt x="135" y="279"/>
                    <a:pt x="129" y="273"/>
                  </a:cubicBezTo>
                  <a:cubicBezTo>
                    <a:pt x="103" y="248"/>
                    <a:pt x="77" y="216"/>
                    <a:pt x="68" y="216"/>
                  </a:cubicBezTo>
                  <a:cubicBezTo>
                    <a:pt x="64" y="216"/>
                    <a:pt x="64" y="222"/>
                    <a:pt x="67" y="236"/>
                  </a:cubicBezTo>
                  <a:cubicBezTo>
                    <a:pt x="80" y="286"/>
                    <a:pt x="116" y="323"/>
                    <a:pt x="67" y="347"/>
                  </a:cubicBezTo>
                  <a:cubicBezTo>
                    <a:pt x="59" y="351"/>
                    <a:pt x="51" y="352"/>
                    <a:pt x="43" y="352"/>
                  </a:cubicBezTo>
                  <a:cubicBezTo>
                    <a:pt x="20" y="352"/>
                    <a:pt x="3" y="338"/>
                    <a:pt x="2" y="338"/>
                  </a:cubicBezTo>
                  <a:lnTo>
                    <a:pt x="2" y="338"/>
                  </a:lnTo>
                  <a:cubicBezTo>
                    <a:pt x="0" y="338"/>
                    <a:pt x="12" y="350"/>
                    <a:pt x="43" y="397"/>
                  </a:cubicBezTo>
                  <a:cubicBezTo>
                    <a:pt x="117" y="493"/>
                    <a:pt x="127" y="589"/>
                    <a:pt x="161" y="589"/>
                  </a:cubicBezTo>
                  <a:cubicBezTo>
                    <a:pt x="166" y="589"/>
                    <a:pt x="172" y="586"/>
                    <a:pt x="178" y="581"/>
                  </a:cubicBezTo>
                  <a:cubicBezTo>
                    <a:pt x="209" y="551"/>
                    <a:pt x="248" y="486"/>
                    <a:pt x="296" y="486"/>
                  </a:cubicBezTo>
                  <a:cubicBezTo>
                    <a:pt x="305" y="486"/>
                    <a:pt x="315" y="489"/>
                    <a:pt x="326" y="495"/>
                  </a:cubicBezTo>
                  <a:cubicBezTo>
                    <a:pt x="388" y="532"/>
                    <a:pt x="351" y="532"/>
                    <a:pt x="326" y="569"/>
                  </a:cubicBezTo>
                  <a:cubicBezTo>
                    <a:pt x="301" y="606"/>
                    <a:pt x="338" y="655"/>
                    <a:pt x="375" y="692"/>
                  </a:cubicBezTo>
                  <a:cubicBezTo>
                    <a:pt x="405" y="715"/>
                    <a:pt x="412" y="719"/>
                    <a:pt x="387" y="719"/>
                  </a:cubicBezTo>
                  <a:cubicBezTo>
                    <a:pt x="370" y="719"/>
                    <a:pt x="338" y="717"/>
                    <a:pt x="289" y="717"/>
                  </a:cubicBezTo>
                  <a:cubicBezTo>
                    <a:pt x="222" y="709"/>
                    <a:pt x="141" y="697"/>
                    <a:pt x="107" y="697"/>
                  </a:cubicBezTo>
                  <a:cubicBezTo>
                    <a:pt x="85" y="697"/>
                    <a:pt x="83" y="702"/>
                    <a:pt x="116" y="717"/>
                  </a:cubicBezTo>
                  <a:cubicBezTo>
                    <a:pt x="203" y="742"/>
                    <a:pt x="178" y="791"/>
                    <a:pt x="227" y="840"/>
                  </a:cubicBezTo>
                  <a:cubicBezTo>
                    <a:pt x="264" y="889"/>
                    <a:pt x="289" y="889"/>
                    <a:pt x="363" y="902"/>
                  </a:cubicBezTo>
                  <a:cubicBezTo>
                    <a:pt x="437" y="902"/>
                    <a:pt x="572" y="988"/>
                    <a:pt x="498" y="988"/>
                  </a:cubicBezTo>
                  <a:cubicBezTo>
                    <a:pt x="425" y="1000"/>
                    <a:pt x="326" y="1025"/>
                    <a:pt x="412" y="1087"/>
                  </a:cubicBezTo>
                  <a:cubicBezTo>
                    <a:pt x="476" y="1129"/>
                    <a:pt x="559" y="1163"/>
                    <a:pt x="636" y="1163"/>
                  </a:cubicBezTo>
                  <a:cubicBezTo>
                    <a:pt x="648" y="1163"/>
                    <a:pt x="660" y="1162"/>
                    <a:pt x="671" y="1161"/>
                  </a:cubicBezTo>
                  <a:cubicBezTo>
                    <a:pt x="745" y="1136"/>
                    <a:pt x="905" y="1062"/>
                    <a:pt x="880" y="1000"/>
                  </a:cubicBezTo>
                  <a:cubicBezTo>
                    <a:pt x="856" y="926"/>
                    <a:pt x="831" y="877"/>
                    <a:pt x="868" y="853"/>
                  </a:cubicBezTo>
                  <a:cubicBezTo>
                    <a:pt x="871" y="851"/>
                    <a:pt x="874" y="851"/>
                    <a:pt x="878" y="851"/>
                  </a:cubicBezTo>
                  <a:cubicBezTo>
                    <a:pt x="902" y="851"/>
                    <a:pt x="943" y="872"/>
                    <a:pt x="971" y="872"/>
                  </a:cubicBezTo>
                  <a:cubicBezTo>
                    <a:pt x="979" y="872"/>
                    <a:pt x="986" y="870"/>
                    <a:pt x="991" y="865"/>
                  </a:cubicBezTo>
                  <a:cubicBezTo>
                    <a:pt x="1016" y="840"/>
                    <a:pt x="1028" y="779"/>
                    <a:pt x="1053" y="766"/>
                  </a:cubicBezTo>
                  <a:cubicBezTo>
                    <a:pt x="1055" y="765"/>
                    <a:pt x="1057" y="765"/>
                    <a:pt x="1060" y="765"/>
                  </a:cubicBezTo>
                  <a:cubicBezTo>
                    <a:pt x="1084" y="765"/>
                    <a:pt x="1112" y="819"/>
                    <a:pt x="1090" y="853"/>
                  </a:cubicBezTo>
                  <a:cubicBezTo>
                    <a:pt x="1065" y="889"/>
                    <a:pt x="991" y="976"/>
                    <a:pt x="1053" y="976"/>
                  </a:cubicBezTo>
                  <a:cubicBezTo>
                    <a:pt x="1061" y="977"/>
                    <a:pt x="1070" y="978"/>
                    <a:pt x="1079" y="978"/>
                  </a:cubicBezTo>
                  <a:cubicBezTo>
                    <a:pt x="1157" y="978"/>
                    <a:pt x="1277" y="935"/>
                    <a:pt x="1299" y="902"/>
                  </a:cubicBezTo>
                  <a:cubicBezTo>
                    <a:pt x="1315" y="871"/>
                    <a:pt x="1349" y="850"/>
                    <a:pt x="1372" y="850"/>
                  </a:cubicBezTo>
                  <a:cubicBezTo>
                    <a:pt x="1387" y="850"/>
                    <a:pt x="1398" y="858"/>
                    <a:pt x="1398" y="877"/>
                  </a:cubicBezTo>
                  <a:cubicBezTo>
                    <a:pt x="1386" y="939"/>
                    <a:pt x="1299" y="1037"/>
                    <a:pt x="1373" y="1037"/>
                  </a:cubicBezTo>
                  <a:cubicBezTo>
                    <a:pt x="1435" y="1037"/>
                    <a:pt x="1570" y="1037"/>
                    <a:pt x="1472" y="1050"/>
                  </a:cubicBezTo>
                  <a:cubicBezTo>
                    <a:pt x="1386" y="1050"/>
                    <a:pt x="1287" y="1050"/>
                    <a:pt x="1201" y="1074"/>
                  </a:cubicBezTo>
                  <a:cubicBezTo>
                    <a:pt x="1127" y="1136"/>
                    <a:pt x="1053" y="1185"/>
                    <a:pt x="979" y="1210"/>
                  </a:cubicBezTo>
                  <a:cubicBezTo>
                    <a:pt x="964" y="1212"/>
                    <a:pt x="945" y="1213"/>
                    <a:pt x="923" y="1213"/>
                  </a:cubicBezTo>
                  <a:cubicBezTo>
                    <a:pt x="909" y="1213"/>
                    <a:pt x="894" y="1213"/>
                    <a:pt x="878" y="1213"/>
                  </a:cubicBezTo>
                  <a:cubicBezTo>
                    <a:pt x="800" y="1213"/>
                    <a:pt x="712" y="1218"/>
                    <a:pt x="696" y="1284"/>
                  </a:cubicBezTo>
                  <a:cubicBezTo>
                    <a:pt x="673" y="1363"/>
                    <a:pt x="630" y="1421"/>
                    <a:pt x="689" y="1421"/>
                  </a:cubicBezTo>
                  <a:cubicBezTo>
                    <a:pt x="694" y="1421"/>
                    <a:pt x="701" y="1420"/>
                    <a:pt x="708" y="1419"/>
                  </a:cubicBezTo>
                  <a:cubicBezTo>
                    <a:pt x="794" y="1407"/>
                    <a:pt x="930" y="1382"/>
                    <a:pt x="1078" y="1358"/>
                  </a:cubicBezTo>
                  <a:cubicBezTo>
                    <a:pt x="1188" y="1345"/>
                    <a:pt x="1299" y="1345"/>
                    <a:pt x="1398" y="1345"/>
                  </a:cubicBezTo>
                  <a:cubicBezTo>
                    <a:pt x="1435" y="1345"/>
                    <a:pt x="1423" y="1370"/>
                    <a:pt x="1361" y="1382"/>
                  </a:cubicBezTo>
                  <a:cubicBezTo>
                    <a:pt x="1275" y="1407"/>
                    <a:pt x="1201" y="1432"/>
                    <a:pt x="1115" y="1432"/>
                  </a:cubicBezTo>
                  <a:cubicBezTo>
                    <a:pt x="1028" y="1444"/>
                    <a:pt x="942" y="1456"/>
                    <a:pt x="991" y="1493"/>
                  </a:cubicBezTo>
                  <a:cubicBezTo>
                    <a:pt x="1028" y="1530"/>
                    <a:pt x="1201" y="1530"/>
                    <a:pt x="1238" y="1555"/>
                  </a:cubicBezTo>
                  <a:cubicBezTo>
                    <a:pt x="1274" y="1573"/>
                    <a:pt x="1257" y="1584"/>
                    <a:pt x="1192" y="1584"/>
                  </a:cubicBezTo>
                  <a:cubicBezTo>
                    <a:pt x="1169" y="1584"/>
                    <a:pt x="1139" y="1583"/>
                    <a:pt x="1102" y="1579"/>
                  </a:cubicBezTo>
                  <a:cubicBezTo>
                    <a:pt x="982" y="1569"/>
                    <a:pt x="871" y="1528"/>
                    <a:pt x="822" y="1528"/>
                  </a:cubicBezTo>
                  <a:cubicBezTo>
                    <a:pt x="816" y="1528"/>
                    <a:pt x="811" y="1529"/>
                    <a:pt x="806" y="1530"/>
                  </a:cubicBezTo>
                  <a:cubicBezTo>
                    <a:pt x="757" y="1530"/>
                    <a:pt x="720" y="1579"/>
                    <a:pt x="782" y="1629"/>
                  </a:cubicBezTo>
                  <a:cubicBezTo>
                    <a:pt x="856" y="1690"/>
                    <a:pt x="868" y="1826"/>
                    <a:pt x="979" y="1826"/>
                  </a:cubicBezTo>
                  <a:cubicBezTo>
                    <a:pt x="998" y="1828"/>
                    <a:pt x="1017" y="1829"/>
                    <a:pt x="1036" y="1829"/>
                  </a:cubicBezTo>
                  <a:cubicBezTo>
                    <a:pt x="1110" y="1829"/>
                    <a:pt x="1185" y="1817"/>
                    <a:pt x="1228" y="1817"/>
                  </a:cubicBezTo>
                  <a:cubicBezTo>
                    <a:pt x="1247" y="1817"/>
                    <a:pt x="1259" y="1819"/>
                    <a:pt x="1262" y="1826"/>
                  </a:cubicBezTo>
                  <a:cubicBezTo>
                    <a:pt x="1275" y="1863"/>
                    <a:pt x="1188" y="1888"/>
                    <a:pt x="1164" y="1900"/>
                  </a:cubicBezTo>
                  <a:cubicBezTo>
                    <a:pt x="1127" y="1900"/>
                    <a:pt x="1188" y="1937"/>
                    <a:pt x="1238" y="1974"/>
                  </a:cubicBezTo>
                  <a:cubicBezTo>
                    <a:pt x="1278" y="1994"/>
                    <a:pt x="1326" y="2104"/>
                    <a:pt x="1369" y="2104"/>
                  </a:cubicBezTo>
                  <a:cubicBezTo>
                    <a:pt x="1379" y="2104"/>
                    <a:pt x="1389" y="2098"/>
                    <a:pt x="1398" y="2085"/>
                  </a:cubicBezTo>
                  <a:cubicBezTo>
                    <a:pt x="1460" y="1998"/>
                    <a:pt x="1423" y="1961"/>
                    <a:pt x="1484" y="1875"/>
                  </a:cubicBezTo>
                  <a:cubicBezTo>
                    <a:pt x="1546" y="1777"/>
                    <a:pt x="1595" y="1604"/>
                    <a:pt x="1657" y="1567"/>
                  </a:cubicBezTo>
                  <a:cubicBezTo>
                    <a:pt x="1731" y="1506"/>
                    <a:pt x="1780" y="1419"/>
                    <a:pt x="1792" y="1321"/>
                  </a:cubicBezTo>
                  <a:cubicBezTo>
                    <a:pt x="1792" y="1210"/>
                    <a:pt x="1854" y="1259"/>
                    <a:pt x="1878" y="1234"/>
                  </a:cubicBezTo>
                  <a:cubicBezTo>
                    <a:pt x="1915" y="1210"/>
                    <a:pt x="1854" y="1124"/>
                    <a:pt x="1915" y="1050"/>
                  </a:cubicBezTo>
                  <a:cubicBezTo>
                    <a:pt x="1965" y="988"/>
                    <a:pt x="2039" y="939"/>
                    <a:pt x="2113" y="902"/>
                  </a:cubicBezTo>
                  <a:cubicBezTo>
                    <a:pt x="2186" y="877"/>
                    <a:pt x="2273" y="853"/>
                    <a:pt x="2371" y="853"/>
                  </a:cubicBezTo>
                  <a:cubicBezTo>
                    <a:pt x="2458" y="853"/>
                    <a:pt x="2544" y="816"/>
                    <a:pt x="2482" y="766"/>
                  </a:cubicBezTo>
                  <a:cubicBezTo>
                    <a:pt x="2433" y="717"/>
                    <a:pt x="2310" y="742"/>
                    <a:pt x="2285" y="692"/>
                  </a:cubicBezTo>
                  <a:cubicBezTo>
                    <a:pt x="2273" y="643"/>
                    <a:pt x="2334" y="606"/>
                    <a:pt x="2310" y="606"/>
                  </a:cubicBezTo>
                  <a:cubicBezTo>
                    <a:pt x="2291" y="606"/>
                    <a:pt x="2257" y="643"/>
                    <a:pt x="2215" y="643"/>
                  </a:cubicBezTo>
                  <a:cubicBezTo>
                    <a:pt x="2202" y="643"/>
                    <a:pt x="2188" y="639"/>
                    <a:pt x="2174" y="631"/>
                  </a:cubicBezTo>
                  <a:cubicBezTo>
                    <a:pt x="2100" y="594"/>
                    <a:pt x="2026" y="557"/>
                    <a:pt x="1940" y="557"/>
                  </a:cubicBezTo>
                  <a:cubicBezTo>
                    <a:pt x="1854" y="557"/>
                    <a:pt x="1891" y="471"/>
                    <a:pt x="1854" y="384"/>
                  </a:cubicBezTo>
                  <a:cubicBezTo>
                    <a:pt x="1822" y="320"/>
                    <a:pt x="1808" y="283"/>
                    <a:pt x="1772" y="283"/>
                  </a:cubicBezTo>
                  <a:cubicBezTo>
                    <a:pt x="1767" y="283"/>
                    <a:pt x="1761" y="284"/>
                    <a:pt x="1755" y="286"/>
                  </a:cubicBezTo>
                  <a:cubicBezTo>
                    <a:pt x="1725" y="296"/>
                    <a:pt x="1686" y="399"/>
                    <a:pt x="1659" y="399"/>
                  </a:cubicBezTo>
                  <a:cubicBezTo>
                    <a:pt x="1654" y="399"/>
                    <a:pt x="1649" y="395"/>
                    <a:pt x="1644" y="384"/>
                  </a:cubicBezTo>
                  <a:cubicBezTo>
                    <a:pt x="1632" y="347"/>
                    <a:pt x="1632" y="298"/>
                    <a:pt x="1644" y="261"/>
                  </a:cubicBezTo>
                  <a:cubicBezTo>
                    <a:pt x="1657" y="199"/>
                    <a:pt x="1620" y="138"/>
                    <a:pt x="1570" y="113"/>
                  </a:cubicBezTo>
                  <a:cubicBezTo>
                    <a:pt x="1521" y="80"/>
                    <a:pt x="1494" y="58"/>
                    <a:pt x="1474" y="58"/>
                  </a:cubicBezTo>
                  <a:cubicBezTo>
                    <a:pt x="1464" y="58"/>
                    <a:pt x="1455" y="64"/>
                    <a:pt x="1447" y="76"/>
                  </a:cubicBezTo>
                  <a:cubicBezTo>
                    <a:pt x="1422" y="102"/>
                    <a:pt x="1437" y="145"/>
                    <a:pt x="1429" y="145"/>
                  </a:cubicBezTo>
                  <a:cubicBezTo>
                    <a:pt x="1425" y="145"/>
                    <a:pt x="1417" y="136"/>
                    <a:pt x="1398" y="113"/>
                  </a:cubicBezTo>
                  <a:cubicBezTo>
                    <a:pt x="1339" y="64"/>
                    <a:pt x="1304" y="0"/>
                    <a:pt x="1292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36"/>
            <p:cNvSpPr/>
            <p:nvPr/>
          </p:nvSpPr>
          <p:spPr>
            <a:xfrm>
              <a:off x="3633325" y="4321125"/>
              <a:ext cx="13275" cy="5900"/>
            </a:xfrm>
            <a:custGeom>
              <a:rect b="b" l="l" r="r" t="t"/>
              <a:pathLst>
                <a:path extrusionOk="0" h="236" w="531">
                  <a:moveTo>
                    <a:pt x="308" y="0"/>
                  </a:moveTo>
                  <a:cubicBezTo>
                    <a:pt x="247" y="0"/>
                    <a:pt x="0" y="86"/>
                    <a:pt x="37" y="99"/>
                  </a:cubicBezTo>
                  <a:cubicBezTo>
                    <a:pt x="86" y="99"/>
                    <a:pt x="173" y="222"/>
                    <a:pt x="197" y="222"/>
                  </a:cubicBezTo>
                  <a:cubicBezTo>
                    <a:pt x="220" y="222"/>
                    <a:pt x="317" y="235"/>
                    <a:pt x="397" y="235"/>
                  </a:cubicBezTo>
                  <a:cubicBezTo>
                    <a:pt x="450" y="235"/>
                    <a:pt x="496" y="229"/>
                    <a:pt x="505" y="210"/>
                  </a:cubicBezTo>
                  <a:cubicBezTo>
                    <a:pt x="530" y="160"/>
                    <a:pt x="493" y="12"/>
                    <a:pt x="468" y="12"/>
                  </a:cubicBezTo>
                  <a:cubicBezTo>
                    <a:pt x="419" y="0"/>
                    <a:pt x="358" y="0"/>
                    <a:pt x="308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36"/>
            <p:cNvSpPr/>
            <p:nvPr/>
          </p:nvSpPr>
          <p:spPr>
            <a:xfrm>
              <a:off x="3637950" y="4327275"/>
              <a:ext cx="24050" cy="13375"/>
            </a:xfrm>
            <a:custGeom>
              <a:rect b="b" l="l" r="r" t="t"/>
              <a:pathLst>
                <a:path extrusionOk="0" h="535" w="962">
                  <a:moveTo>
                    <a:pt x="604" y="1"/>
                  </a:moveTo>
                  <a:lnTo>
                    <a:pt x="123" y="13"/>
                  </a:lnTo>
                  <a:cubicBezTo>
                    <a:pt x="74" y="13"/>
                    <a:pt x="25" y="13"/>
                    <a:pt x="86" y="62"/>
                  </a:cubicBezTo>
                  <a:cubicBezTo>
                    <a:pt x="136" y="124"/>
                    <a:pt x="185" y="148"/>
                    <a:pt x="160" y="185"/>
                  </a:cubicBezTo>
                  <a:cubicBezTo>
                    <a:pt x="136" y="210"/>
                    <a:pt x="0" y="407"/>
                    <a:pt x="62" y="407"/>
                  </a:cubicBezTo>
                  <a:cubicBezTo>
                    <a:pt x="91" y="411"/>
                    <a:pt x="118" y="412"/>
                    <a:pt x="146" y="412"/>
                  </a:cubicBezTo>
                  <a:cubicBezTo>
                    <a:pt x="212" y="412"/>
                    <a:pt x="275" y="404"/>
                    <a:pt x="345" y="395"/>
                  </a:cubicBezTo>
                  <a:cubicBezTo>
                    <a:pt x="388" y="383"/>
                    <a:pt x="416" y="373"/>
                    <a:pt x="433" y="373"/>
                  </a:cubicBezTo>
                  <a:cubicBezTo>
                    <a:pt x="450" y="373"/>
                    <a:pt x="456" y="383"/>
                    <a:pt x="456" y="407"/>
                  </a:cubicBezTo>
                  <a:cubicBezTo>
                    <a:pt x="445" y="461"/>
                    <a:pt x="367" y="535"/>
                    <a:pt x="416" y="535"/>
                  </a:cubicBezTo>
                  <a:cubicBezTo>
                    <a:pt x="423" y="535"/>
                    <a:pt x="432" y="533"/>
                    <a:pt x="444" y="530"/>
                  </a:cubicBezTo>
                  <a:cubicBezTo>
                    <a:pt x="542" y="493"/>
                    <a:pt x="678" y="493"/>
                    <a:pt x="739" y="407"/>
                  </a:cubicBezTo>
                  <a:cubicBezTo>
                    <a:pt x="789" y="321"/>
                    <a:pt x="752" y="309"/>
                    <a:pt x="826" y="272"/>
                  </a:cubicBezTo>
                  <a:cubicBezTo>
                    <a:pt x="912" y="235"/>
                    <a:pt x="961" y="235"/>
                    <a:pt x="912" y="222"/>
                  </a:cubicBezTo>
                  <a:cubicBezTo>
                    <a:pt x="863" y="210"/>
                    <a:pt x="579" y="185"/>
                    <a:pt x="579" y="99"/>
                  </a:cubicBezTo>
                  <a:cubicBezTo>
                    <a:pt x="579" y="13"/>
                    <a:pt x="653" y="1"/>
                    <a:pt x="604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36"/>
            <p:cNvSpPr/>
            <p:nvPr/>
          </p:nvSpPr>
          <p:spPr>
            <a:xfrm>
              <a:off x="3618525" y="4291175"/>
              <a:ext cx="58250" cy="19875"/>
            </a:xfrm>
            <a:custGeom>
              <a:rect b="b" l="l" r="r" t="t"/>
              <a:pathLst>
                <a:path extrusionOk="0" h="795" w="2330">
                  <a:moveTo>
                    <a:pt x="512" y="0"/>
                  </a:moveTo>
                  <a:cubicBezTo>
                    <a:pt x="479" y="0"/>
                    <a:pt x="474" y="28"/>
                    <a:pt x="506" y="28"/>
                  </a:cubicBezTo>
                  <a:cubicBezTo>
                    <a:pt x="543" y="28"/>
                    <a:pt x="592" y="77"/>
                    <a:pt x="580" y="89"/>
                  </a:cubicBezTo>
                  <a:cubicBezTo>
                    <a:pt x="559" y="100"/>
                    <a:pt x="582" y="144"/>
                    <a:pt x="554" y="144"/>
                  </a:cubicBezTo>
                  <a:cubicBezTo>
                    <a:pt x="548" y="144"/>
                    <a:pt x="541" y="143"/>
                    <a:pt x="531" y="138"/>
                  </a:cubicBezTo>
                  <a:cubicBezTo>
                    <a:pt x="477" y="106"/>
                    <a:pt x="424" y="74"/>
                    <a:pt x="403" y="74"/>
                  </a:cubicBezTo>
                  <a:cubicBezTo>
                    <a:pt x="399" y="74"/>
                    <a:pt x="397" y="75"/>
                    <a:pt x="395" y="77"/>
                  </a:cubicBezTo>
                  <a:cubicBezTo>
                    <a:pt x="383" y="89"/>
                    <a:pt x="370" y="77"/>
                    <a:pt x="407" y="138"/>
                  </a:cubicBezTo>
                  <a:cubicBezTo>
                    <a:pt x="438" y="189"/>
                    <a:pt x="451" y="231"/>
                    <a:pt x="428" y="231"/>
                  </a:cubicBezTo>
                  <a:cubicBezTo>
                    <a:pt x="423" y="231"/>
                    <a:pt x="416" y="229"/>
                    <a:pt x="407" y="225"/>
                  </a:cubicBezTo>
                  <a:cubicBezTo>
                    <a:pt x="370" y="200"/>
                    <a:pt x="333" y="175"/>
                    <a:pt x="284" y="163"/>
                  </a:cubicBezTo>
                  <a:cubicBezTo>
                    <a:pt x="260" y="163"/>
                    <a:pt x="223" y="138"/>
                    <a:pt x="272" y="126"/>
                  </a:cubicBezTo>
                  <a:cubicBezTo>
                    <a:pt x="309" y="126"/>
                    <a:pt x="309" y="102"/>
                    <a:pt x="247" y="102"/>
                  </a:cubicBezTo>
                  <a:cubicBezTo>
                    <a:pt x="198" y="102"/>
                    <a:pt x="112" y="102"/>
                    <a:pt x="173" y="114"/>
                  </a:cubicBezTo>
                  <a:cubicBezTo>
                    <a:pt x="223" y="126"/>
                    <a:pt x="260" y="151"/>
                    <a:pt x="210" y="163"/>
                  </a:cubicBezTo>
                  <a:cubicBezTo>
                    <a:pt x="173" y="175"/>
                    <a:pt x="1" y="163"/>
                    <a:pt x="62" y="200"/>
                  </a:cubicBezTo>
                  <a:cubicBezTo>
                    <a:pt x="112" y="225"/>
                    <a:pt x="272" y="249"/>
                    <a:pt x="247" y="262"/>
                  </a:cubicBezTo>
                  <a:cubicBezTo>
                    <a:pt x="235" y="274"/>
                    <a:pt x="247" y="348"/>
                    <a:pt x="235" y="360"/>
                  </a:cubicBezTo>
                  <a:cubicBezTo>
                    <a:pt x="210" y="373"/>
                    <a:pt x="173" y="373"/>
                    <a:pt x="235" y="410"/>
                  </a:cubicBezTo>
                  <a:cubicBezTo>
                    <a:pt x="333" y="447"/>
                    <a:pt x="420" y="471"/>
                    <a:pt x="518" y="471"/>
                  </a:cubicBezTo>
                  <a:cubicBezTo>
                    <a:pt x="629" y="471"/>
                    <a:pt x="728" y="459"/>
                    <a:pt x="826" y="434"/>
                  </a:cubicBezTo>
                  <a:cubicBezTo>
                    <a:pt x="876" y="428"/>
                    <a:pt x="922" y="425"/>
                    <a:pt x="968" y="425"/>
                  </a:cubicBezTo>
                  <a:cubicBezTo>
                    <a:pt x="1014" y="425"/>
                    <a:pt x="1060" y="428"/>
                    <a:pt x="1110" y="434"/>
                  </a:cubicBezTo>
                  <a:cubicBezTo>
                    <a:pt x="1060" y="447"/>
                    <a:pt x="888" y="496"/>
                    <a:pt x="851" y="508"/>
                  </a:cubicBezTo>
                  <a:cubicBezTo>
                    <a:pt x="802" y="520"/>
                    <a:pt x="839" y="582"/>
                    <a:pt x="863" y="582"/>
                  </a:cubicBezTo>
                  <a:cubicBezTo>
                    <a:pt x="893" y="582"/>
                    <a:pt x="899" y="598"/>
                    <a:pt x="818" y="598"/>
                  </a:cubicBezTo>
                  <a:cubicBezTo>
                    <a:pt x="798" y="598"/>
                    <a:pt x="772" y="597"/>
                    <a:pt x="740" y="594"/>
                  </a:cubicBezTo>
                  <a:cubicBezTo>
                    <a:pt x="675" y="590"/>
                    <a:pt x="620" y="585"/>
                    <a:pt x="587" y="585"/>
                  </a:cubicBezTo>
                  <a:cubicBezTo>
                    <a:pt x="534" y="585"/>
                    <a:pt x="539" y="598"/>
                    <a:pt x="654" y="644"/>
                  </a:cubicBezTo>
                  <a:cubicBezTo>
                    <a:pt x="781" y="695"/>
                    <a:pt x="827" y="722"/>
                    <a:pt x="891" y="722"/>
                  </a:cubicBezTo>
                  <a:cubicBezTo>
                    <a:pt x="920" y="722"/>
                    <a:pt x="953" y="717"/>
                    <a:pt x="999" y="705"/>
                  </a:cubicBezTo>
                  <a:cubicBezTo>
                    <a:pt x="1034" y="700"/>
                    <a:pt x="1061" y="697"/>
                    <a:pt x="1082" y="697"/>
                  </a:cubicBezTo>
                  <a:cubicBezTo>
                    <a:pt x="1160" y="697"/>
                    <a:pt x="1171" y="728"/>
                    <a:pt x="1258" y="767"/>
                  </a:cubicBezTo>
                  <a:cubicBezTo>
                    <a:pt x="1313" y="785"/>
                    <a:pt x="1372" y="795"/>
                    <a:pt x="1429" y="795"/>
                  </a:cubicBezTo>
                  <a:cubicBezTo>
                    <a:pt x="1486" y="795"/>
                    <a:pt x="1541" y="785"/>
                    <a:pt x="1590" y="767"/>
                  </a:cubicBezTo>
                  <a:cubicBezTo>
                    <a:pt x="1676" y="730"/>
                    <a:pt x="1763" y="705"/>
                    <a:pt x="1849" y="693"/>
                  </a:cubicBezTo>
                  <a:cubicBezTo>
                    <a:pt x="1935" y="681"/>
                    <a:pt x="1985" y="533"/>
                    <a:pt x="2034" y="508"/>
                  </a:cubicBezTo>
                  <a:cubicBezTo>
                    <a:pt x="2095" y="471"/>
                    <a:pt x="2330" y="373"/>
                    <a:pt x="2305" y="323"/>
                  </a:cubicBezTo>
                  <a:cubicBezTo>
                    <a:pt x="2280" y="262"/>
                    <a:pt x="2231" y="212"/>
                    <a:pt x="2157" y="212"/>
                  </a:cubicBezTo>
                  <a:cubicBezTo>
                    <a:pt x="2034" y="212"/>
                    <a:pt x="1911" y="188"/>
                    <a:pt x="1787" y="151"/>
                  </a:cubicBezTo>
                  <a:cubicBezTo>
                    <a:pt x="1717" y="115"/>
                    <a:pt x="1659" y="87"/>
                    <a:pt x="1618" y="87"/>
                  </a:cubicBezTo>
                  <a:cubicBezTo>
                    <a:pt x="1602" y="87"/>
                    <a:pt x="1588" y="91"/>
                    <a:pt x="1578" y="102"/>
                  </a:cubicBezTo>
                  <a:cubicBezTo>
                    <a:pt x="1541" y="126"/>
                    <a:pt x="1504" y="175"/>
                    <a:pt x="1455" y="188"/>
                  </a:cubicBezTo>
                  <a:cubicBezTo>
                    <a:pt x="1425" y="195"/>
                    <a:pt x="1395" y="207"/>
                    <a:pt x="1376" y="207"/>
                  </a:cubicBezTo>
                  <a:cubicBezTo>
                    <a:pt x="1364" y="207"/>
                    <a:pt x="1356" y="202"/>
                    <a:pt x="1356" y="188"/>
                  </a:cubicBezTo>
                  <a:cubicBezTo>
                    <a:pt x="1356" y="163"/>
                    <a:pt x="1418" y="102"/>
                    <a:pt x="1393" y="65"/>
                  </a:cubicBezTo>
                  <a:cubicBezTo>
                    <a:pt x="1375" y="38"/>
                    <a:pt x="1351" y="18"/>
                    <a:pt x="1325" y="18"/>
                  </a:cubicBezTo>
                  <a:cubicBezTo>
                    <a:pt x="1315" y="18"/>
                    <a:pt x="1305" y="21"/>
                    <a:pt x="1295" y="28"/>
                  </a:cubicBezTo>
                  <a:cubicBezTo>
                    <a:pt x="1258" y="52"/>
                    <a:pt x="1122" y="28"/>
                    <a:pt x="1159" y="77"/>
                  </a:cubicBezTo>
                  <a:cubicBezTo>
                    <a:pt x="1196" y="114"/>
                    <a:pt x="1233" y="126"/>
                    <a:pt x="1196" y="175"/>
                  </a:cubicBezTo>
                  <a:cubicBezTo>
                    <a:pt x="1174" y="218"/>
                    <a:pt x="1200" y="318"/>
                    <a:pt x="1174" y="318"/>
                  </a:cubicBezTo>
                  <a:cubicBezTo>
                    <a:pt x="1170" y="318"/>
                    <a:pt x="1165" y="316"/>
                    <a:pt x="1159" y="311"/>
                  </a:cubicBezTo>
                  <a:cubicBezTo>
                    <a:pt x="1110" y="286"/>
                    <a:pt x="1073" y="249"/>
                    <a:pt x="1048" y="200"/>
                  </a:cubicBezTo>
                  <a:cubicBezTo>
                    <a:pt x="1048" y="188"/>
                    <a:pt x="1011" y="151"/>
                    <a:pt x="986" y="151"/>
                  </a:cubicBezTo>
                  <a:cubicBezTo>
                    <a:pt x="959" y="151"/>
                    <a:pt x="896" y="172"/>
                    <a:pt x="851" y="172"/>
                  </a:cubicBezTo>
                  <a:cubicBezTo>
                    <a:pt x="836" y="172"/>
                    <a:pt x="823" y="169"/>
                    <a:pt x="814" y="163"/>
                  </a:cubicBezTo>
                  <a:cubicBezTo>
                    <a:pt x="728" y="102"/>
                    <a:pt x="641" y="40"/>
                    <a:pt x="531" y="3"/>
                  </a:cubicBezTo>
                  <a:cubicBezTo>
                    <a:pt x="524" y="1"/>
                    <a:pt x="517" y="0"/>
                    <a:pt x="512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36"/>
            <p:cNvSpPr/>
            <p:nvPr/>
          </p:nvSpPr>
          <p:spPr>
            <a:xfrm>
              <a:off x="3579300" y="4317650"/>
              <a:ext cx="9900" cy="9125"/>
            </a:xfrm>
            <a:custGeom>
              <a:rect b="b" l="l" r="r" t="t"/>
              <a:pathLst>
                <a:path extrusionOk="0" h="365" w="396">
                  <a:moveTo>
                    <a:pt x="39" y="0"/>
                  </a:moveTo>
                  <a:cubicBezTo>
                    <a:pt x="13" y="0"/>
                    <a:pt x="0" y="23"/>
                    <a:pt x="17" y="41"/>
                  </a:cubicBezTo>
                  <a:cubicBezTo>
                    <a:pt x="42" y="65"/>
                    <a:pt x="104" y="151"/>
                    <a:pt x="140" y="201"/>
                  </a:cubicBezTo>
                  <a:cubicBezTo>
                    <a:pt x="190" y="262"/>
                    <a:pt x="239" y="299"/>
                    <a:pt x="301" y="336"/>
                  </a:cubicBezTo>
                  <a:cubicBezTo>
                    <a:pt x="322" y="350"/>
                    <a:pt x="360" y="365"/>
                    <a:pt x="378" y="365"/>
                  </a:cubicBezTo>
                  <a:cubicBezTo>
                    <a:pt x="392" y="365"/>
                    <a:pt x="395" y="357"/>
                    <a:pt x="375" y="336"/>
                  </a:cubicBezTo>
                  <a:cubicBezTo>
                    <a:pt x="301" y="275"/>
                    <a:pt x="239" y="213"/>
                    <a:pt x="177" y="139"/>
                  </a:cubicBezTo>
                  <a:cubicBezTo>
                    <a:pt x="165" y="90"/>
                    <a:pt x="128" y="41"/>
                    <a:pt x="79" y="16"/>
                  </a:cubicBezTo>
                  <a:cubicBezTo>
                    <a:pt x="64" y="5"/>
                    <a:pt x="50" y="0"/>
                    <a:pt x="39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36"/>
            <p:cNvSpPr/>
            <p:nvPr/>
          </p:nvSpPr>
          <p:spPr>
            <a:xfrm>
              <a:off x="3832625" y="4430150"/>
              <a:ext cx="950" cy="25"/>
            </a:xfrm>
            <a:custGeom>
              <a:rect b="b" l="l" r="r" t="t"/>
              <a:pathLst>
                <a:path extrusionOk="0" h="1" w="38">
                  <a:moveTo>
                    <a:pt x="37" y="1"/>
                  </a:moveTo>
                  <a:lnTo>
                    <a:pt x="37" y="1"/>
                  </a:lnTo>
                  <a:cubicBezTo>
                    <a:pt x="0" y="1"/>
                    <a:pt x="12" y="1"/>
                    <a:pt x="37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36"/>
            <p:cNvSpPr/>
            <p:nvPr/>
          </p:nvSpPr>
          <p:spPr>
            <a:xfrm>
              <a:off x="3821225" y="4347250"/>
              <a:ext cx="106600" cy="86250"/>
            </a:xfrm>
            <a:custGeom>
              <a:rect b="b" l="l" r="r" t="t"/>
              <a:pathLst>
                <a:path extrusionOk="0" h="3450" w="4264">
                  <a:moveTo>
                    <a:pt x="3842" y="1"/>
                  </a:moveTo>
                  <a:cubicBezTo>
                    <a:pt x="3818" y="1"/>
                    <a:pt x="3795" y="4"/>
                    <a:pt x="3771" y="15"/>
                  </a:cubicBezTo>
                  <a:cubicBezTo>
                    <a:pt x="3684" y="52"/>
                    <a:pt x="3598" y="101"/>
                    <a:pt x="3512" y="150"/>
                  </a:cubicBezTo>
                  <a:cubicBezTo>
                    <a:pt x="3463" y="187"/>
                    <a:pt x="3500" y="200"/>
                    <a:pt x="3512" y="200"/>
                  </a:cubicBezTo>
                  <a:cubicBezTo>
                    <a:pt x="3536" y="200"/>
                    <a:pt x="3536" y="200"/>
                    <a:pt x="3463" y="224"/>
                  </a:cubicBezTo>
                  <a:cubicBezTo>
                    <a:pt x="3401" y="237"/>
                    <a:pt x="3241" y="286"/>
                    <a:pt x="3142" y="310"/>
                  </a:cubicBezTo>
                  <a:cubicBezTo>
                    <a:pt x="2982" y="372"/>
                    <a:pt x="2822" y="409"/>
                    <a:pt x="2662" y="434"/>
                  </a:cubicBezTo>
                  <a:cubicBezTo>
                    <a:pt x="2551" y="409"/>
                    <a:pt x="2378" y="384"/>
                    <a:pt x="2354" y="384"/>
                  </a:cubicBezTo>
                  <a:cubicBezTo>
                    <a:pt x="2317" y="384"/>
                    <a:pt x="2169" y="471"/>
                    <a:pt x="2230" y="471"/>
                  </a:cubicBezTo>
                  <a:cubicBezTo>
                    <a:pt x="2304" y="483"/>
                    <a:pt x="2329" y="495"/>
                    <a:pt x="2230" y="495"/>
                  </a:cubicBezTo>
                  <a:cubicBezTo>
                    <a:pt x="2132" y="495"/>
                    <a:pt x="2169" y="582"/>
                    <a:pt x="2058" y="582"/>
                  </a:cubicBezTo>
                  <a:cubicBezTo>
                    <a:pt x="1976" y="582"/>
                    <a:pt x="1943" y="593"/>
                    <a:pt x="1919" y="593"/>
                  </a:cubicBezTo>
                  <a:cubicBezTo>
                    <a:pt x="1907" y="593"/>
                    <a:pt x="1898" y="590"/>
                    <a:pt x="1885" y="582"/>
                  </a:cubicBezTo>
                  <a:cubicBezTo>
                    <a:pt x="1868" y="570"/>
                    <a:pt x="1862" y="561"/>
                    <a:pt x="1852" y="561"/>
                  </a:cubicBezTo>
                  <a:cubicBezTo>
                    <a:pt x="1841" y="561"/>
                    <a:pt x="1827" y="573"/>
                    <a:pt x="1787" y="606"/>
                  </a:cubicBezTo>
                  <a:cubicBezTo>
                    <a:pt x="1725" y="668"/>
                    <a:pt x="1738" y="754"/>
                    <a:pt x="1639" y="754"/>
                  </a:cubicBezTo>
                  <a:cubicBezTo>
                    <a:pt x="1595" y="754"/>
                    <a:pt x="1566" y="749"/>
                    <a:pt x="1544" y="749"/>
                  </a:cubicBezTo>
                  <a:cubicBezTo>
                    <a:pt x="1516" y="749"/>
                    <a:pt x="1499" y="757"/>
                    <a:pt x="1479" y="791"/>
                  </a:cubicBezTo>
                  <a:cubicBezTo>
                    <a:pt x="1454" y="853"/>
                    <a:pt x="1454" y="902"/>
                    <a:pt x="1393" y="902"/>
                  </a:cubicBezTo>
                  <a:cubicBezTo>
                    <a:pt x="1375" y="902"/>
                    <a:pt x="1360" y="901"/>
                    <a:pt x="1348" y="901"/>
                  </a:cubicBezTo>
                  <a:cubicBezTo>
                    <a:pt x="1317" y="901"/>
                    <a:pt x="1299" y="907"/>
                    <a:pt x="1282" y="951"/>
                  </a:cubicBezTo>
                  <a:cubicBezTo>
                    <a:pt x="1257" y="1025"/>
                    <a:pt x="1282" y="1050"/>
                    <a:pt x="1220" y="1050"/>
                  </a:cubicBezTo>
                  <a:cubicBezTo>
                    <a:pt x="1171" y="1050"/>
                    <a:pt x="1137" y="1002"/>
                    <a:pt x="1113" y="1002"/>
                  </a:cubicBezTo>
                  <a:cubicBezTo>
                    <a:pt x="1107" y="1002"/>
                    <a:pt x="1102" y="1005"/>
                    <a:pt x="1097" y="1013"/>
                  </a:cubicBezTo>
                  <a:cubicBezTo>
                    <a:pt x="1072" y="1050"/>
                    <a:pt x="1097" y="1099"/>
                    <a:pt x="1134" y="1099"/>
                  </a:cubicBezTo>
                  <a:cubicBezTo>
                    <a:pt x="1171" y="1099"/>
                    <a:pt x="1306" y="1099"/>
                    <a:pt x="1232" y="1124"/>
                  </a:cubicBezTo>
                  <a:cubicBezTo>
                    <a:pt x="1158" y="1148"/>
                    <a:pt x="1023" y="1222"/>
                    <a:pt x="1097" y="1222"/>
                  </a:cubicBezTo>
                  <a:cubicBezTo>
                    <a:pt x="1171" y="1222"/>
                    <a:pt x="1368" y="1272"/>
                    <a:pt x="1306" y="1272"/>
                  </a:cubicBezTo>
                  <a:cubicBezTo>
                    <a:pt x="1208" y="1272"/>
                    <a:pt x="1109" y="1284"/>
                    <a:pt x="1011" y="1309"/>
                  </a:cubicBezTo>
                  <a:cubicBezTo>
                    <a:pt x="986" y="1321"/>
                    <a:pt x="1011" y="1345"/>
                    <a:pt x="1048" y="1358"/>
                  </a:cubicBezTo>
                  <a:cubicBezTo>
                    <a:pt x="1085" y="1370"/>
                    <a:pt x="1109" y="1382"/>
                    <a:pt x="1048" y="1382"/>
                  </a:cubicBezTo>
                  <a:cubicBezTo>
                    <a:pt x="986" y="1382"/>
                    <a:pt x="900" y="1444"/>
                    <a:pt x="949" y="1469"/>
                  </a:cubicBezTo>
                  <a:cubicBezTo>
                    <a:pt x="1011" y="1506"/>
                    <a:pt x="1023" y="1518"/>
                    <a:pt x="949" y="1518"/>
                  </a:cubicBezTo>
                  <a:cubicBezTo>
                    <a:pt x="887" y="1518"/>
                    <a:pt x="838" y="1543"/>
                    <a:pt x="924" y="1567"/>
                  </a:cubicBezTo>
                  <a:cubicBezTo>
                    <a:pt x="998" y="1580"/>
                    <a:pt x="1035" y="1580"/>
                    <a:pt x="924" y="1580"/>
                  </a:cubicBezTo>
                  <a:cubicBezTo>
                    <a:pt x="813" y="1592"/>
                    <a:pt x="813" y="1617"/>
                    <a:pt x="776" y="1666"/>
                  </a:cubicBezTo>
                  <a:cubicBezTo>
                    <a:pt x="740" y="1715"/>
                    <a:pt x="715" y="1690"/>
                    <a:pt x="666" y="1715"/>
                  </a:cubicBezTo>
                  <a:cubicBezTo>
                    <a:pt x="604" y="1752"/>
                    <a:pt x="579" y="1801"/>
                    <a:pt x="616" y="1814"/>
                  </a:cubicBezTo>
                  <a:cubicBezTo>
                    <a:pt x="647" y="1820"/>
                    <a:pt x="678" y="1823"/>
                    <a:pt x="709" y="1823"/>
                  </a:cubicBezTo>
                  <a:cubicBezTo>
                    <a:pt x="740" y="1823"/>
                    <a:pt x="770" y="1820"/>
                    <a:pt x="801" y="1814"/>
                  </a:cubicBezTo>
                  <a:cubicBezTo>
                    <a:pt x="887" y="1814"/>
                    <a:pt x="961" y="1851"/>
                    <a:pt x="875" y="1851"/>
                  </a:cubicBezTo>
                  <a:cubicBezTo>
                    <a:pt x="789" y="1851"/>
                    <a:pt x="752" y="1851"/>
                    <a:pt x="715" y="1912"/>
                  </a:cubicBezTo>
                  <a:cubicBezTo>
                    <a:pt x="678" y="1974"/>
                    <a:pt x="727" y="1986"/>
                    <a:pt x="690" y="2023"/>
                  </a:cubicBezTo>
                  <a:cubicBezTo>
                    <a:pt x="673" y="2036"/>
                    <a:pt x="665" y="2040"/>
                    <a:pt x="658" y="2040"/>
                  </a:cubicBezTo>
                  <a:cubicBezTo>
                    <a:pt x="649" y="2040"/>
                    <a:pt x="643" y="2033"/>
                    <a:pt x="620" y="2033"/>
                  </a:cubicBezTo>
                  <a:cubicBezTo>
                    <a:pt x="612" y="2033"/>
                    <a:pt x="603" y="2034"/>
                    <a:pt x="592" y="2035"/>
                  </a:cubicBezTo>
                  <a:cubicBezTo>
                    <a:pt x="505" y="2048"/>
                    <a:pt x="407" y="2085"/>
                    <a:pt x="419" y="2134"/>
                  </a:cubicBezTo>
                  <a:cubicBezTo>
                    <a:pt x="431" y="2183"/>
                    <a:pt x="468" y="2220"/>
                    <a:pt x="419" y="2220"/>
                  </a:cubicBezTo>
                  <a:cubicBezTo>
                    <a:pt x="358" y="2220"/>
                    <a:pt x="296" y="2245"/>
                    <a:pt x="247" y="2282"/>
                  </a:cubicBezTo>
                  <a:cubicBezTo>
                    <a:pt x="234" y="2307"/>
                    <a:pt x="210" y="2319"/>
                    <a:pt x="271" y="2344"/>
                  </a:cubicBezTo>
                  <a:cubicBezTo>
                    <a:pt x="283" y="2348"/>
                    <a:pt x="294" y="2350"/>
                    <a:pt x="304" y="2350"/>
                  </a:cubicBezTo>
                  <a:cubicBezTo>
                    <a:pt x="326" y="2350"/>
                    <a:pt x="344" y="2343"/>
                    <a:pt x="355" y="2343"/>
                  </a:cubicBezTo>
                  <a:cubicBezTo>
                    <a:pt x="365" y="2343"/>
                    <a:pt x="368" y="2350"/>
                    <a:pt x="358" y="2380"/>
                  </a:cubicBezTo>
                  <a:cubicBezTo>
                    <a:pt x="333" y="2454"/>
                    <a:pt x="296" y="2454"/>
                    <a:pt x="296" y="2504"/>
                  </a:cubicBezTo>
                  <a:cubicBezTo>
                    <a:pt x="308" y="2541"/>
                    <a:pt x="284" y="2578"/>
                    <a:pt x="259" y="2590"/>
                  </a:cubicBezTo>
                  <a:cubicBezTo>
                    <a:pt x="222" y="2627"/>
                    <a:pt x="259" y="2639"/>
                    <a:pt x="160" y="2639"/>
                  </a:cubicBezTo>
                  <a:cubicBezTo>
                    <a:pt x="154" y="2638"/>
                    <a:pt x="148" y="2637"/>
                    <a:pt x="141" y="2637"/>
                  </a:cubicBezTo>
                  <a:cubicBezTo>
                    <a:pt x="84" y="2637"/>
                    <a:pt x="24" y="2684"/>
                    <a:pt x="13" y="2750"/>
                  </a:cubicBezTo>
                  <a:cubicBezTo>
                    <a:pt x="0" y="2812"/>
                    <a:pt x="13" y="2984"/>
                    <a:pt x="99" y="2984"/>
                  </a:cubicBezTo>
                  <a:cubicBezTo>
                    <a:pt x="149" y="2976"/>
                    <a:pt x="183" y="2956"/>
                    <a:pt x="218" y="2956"/>
                  </a:cubicBezTo>
                  <a:cubicBezTo>
                    <a:pt x="235" y="2956"/>
                    <a:pt x="252" y="2960"/>
                    <a:pt x="271" y="2972"/>
                  </a:cubicBezTo>
                  <a:cubicBezTo>
                    <a:pt x="333" y="2997"/>
                    <a:pt x="284" y="3009"/>
                    <a:pt x="358" y="3009"/>
                  </a:cubicBezTo>
                  <a:cubicBezTo>
                    <a:pt x="444" y="3009"/>
                    <a:pt x="444" y="2972"/>
                    <a:pt x="444" y="2972"/>
                  </a:cubicBezTo>
                  <a:lnTo>
                    <a:pt x="468" y="3009"/>
                  </a:lnTo>
                  <a:cubicBezTo>
                    <a:pt x="486" y="3027"/>
                    <a:pt x="511" y="3038"/>
                    <a:pt x="538" y="3038"/>
                  </a:cubicBezTo>
                  <a:cubicBezTo>
                    <a:pt x="547" y="3038"/>
                    <a:pt x="557" y="3037"/>
                    <a:pt x="567" y="3034"/>
                  </a:cubicBezTo>
                  <a:cubicBezTo>
                    <a:pt x="592" y="3034"/>
                    <a:pt x="555" y="3058"/>
                    <a:pt x="542" y="3070"/>
                  </a:cubicBezTo>
                  <a:cubicBezTo>
                    <a:pt x="518" y="3083"/>
                    <a:pt x="493" y="3107"/>
                    <a:pt x="579" y="3107"/>
                  </a:cubicBezTo>
                  <a:cubicBezTo>
                    <a:pt x="653" y="3107"/>
                    <a:pt x="579" y="3157"/>
                    <a:pt x="542" y="3157"/>
                  </a:cubicBezTo>
                  <a:cubicBezTo>
                    <a:pt x="518" y="3169"/>
                    <a:pt x="518" y="3218"/>
                    <a:pt x="518" y="3255"/>
                  </a:cubicBezTo>
                  <a:cubicBezTo>
                    <a:pt x="518" y="3292"/>
                    <a:pt x="518" y="3317"/>
                    <a:pt x="493" y="3317"/>
                  </a:cubicBezTo>
                  <a:lnTo>
                    <a:pt x="579" y="3342"/>
                  </a:lnTo>
                  <a:cubicBezTo>
                    <a:pt x="666" y="3366"/>
                    <a:pt x="764" y="3391"/>
                    <a:pt x="850" y="3428"/>
                  </a:cubicBezTo>
                  <a:cubicBezTo>
                    <a:pt x="875" y="3440"/>
                    <a:pt x="883" y="3444"/>
                    <a:pt x="887" y="3444"/>
                  </a:cubicBezTo>
                  <a:cubicBezTo>
                    <a:pt x="894" y="3444"/>
                    <a:pt x="883" y="3428"/>
                    <a:pt x="949" y="3428"/>
                  </a:cubicBezTo>
                  <a:cubicBezTo>
                    <a:pt x="1048" y="3415"/>
                    <a:pt x="1183" y="3403"/>
                    <a:pt x="1232" y="3403"/>
                  </a:cubicBezTo>
                  <a:cubicBezTo>
                    <a:pt x="1282" y="3403"/>
                    <a:pt x="1282" y="3403"/>
                    <a:pt x="1343" y="3428"/>
                  </a:cubicBezTo>
                  <a:cubicBezTo>
                    <a:pt x="1372" y="3442"/>
                    <a:pt x="1398" y="3449"/>
                    <a:pt x="1416" y="3449"/>
                  </a:cubicBezTo>
                  <a:cubicBezTo>
                    <a:pt x="1445" y="3449"/>
                    <a:pt x="1457" y="3433"/>
                    <a:pt x="1442" y="3403"/>
                  </a:cubicBezTo>
                  <a:cubicBezTo>
                    <a:pt x="1430" y="3366"/>
                    <a:pt x="1393" y="3354"/>
                    <a:pt x="1319" y="3292"/>
                  </a:cubicBezTo>
                  <a:cubicBezTo>
                    <a:pt x="1183" y="3169"/>
                    <a:pt x="1072" y="3009"/>
                    <a:pt x="998" y="2824"/>
                  </a:cubicBezTo>
                  <a:cubicBezTo>
                    <a:pt x="998" y="2738"/>
                    <a:pt x="986" y="2713"/>
                    <a:pt x="986" y="2676"/>
                  </a:cubicBezTo>
                  <a:cubicBezTo>
                    <a:pt x="974" y="2615"/>
                    <a:pt x="961" y="2565"/>
                    <a:pt x="924" y="2528"/>
                  </a:cubicBezTo>
                  <a:cubicBezTo>
                    <a:pt x="887" y="2479"/>
                    <a:pt x="900" y="2479"/>
                    <a:pt x="924" y="2454"/>
                  </a:cubicBezTo>
                  <a:cubicBezTo>
                    <a:pt x="961" y="2430"/>
                    <a:pt x="1048" y="2380"/>
                    <a:pt x="1011" y="2368"/>
                  </a:cubicBezTo>
                  <a:cubicBezTo>
                    <a:pt x="974" y="2344"/>
                    <a:pt x="974" y="2307"/>
                    <a:pt x="1060" y="2294"/>
                  </a:cubicBezTo>
                  <a:cubicBezTo>
                    <a:pt x="1134" y="2282"/>
                    <a:pt x="1208" y="2294"/>
                    <a:pt x="1146" y="2245"/>
                  </a:cubicBezTo>
                  <a:cubicBezTo>
                    <a:pt x="1085" y="2196"/>
                    <a:pt x="1023" y="2208"/>
                    <a:pt x="1085" y="2171"/>
                  </a:cubicBezTo>
                  <a:cubicBezTo>
                    <a:pt x="1158" y="2134"/>
                    <a:pt x="1356" y="2146"/>
                    <a:pt x="1245" y="2097"/>
                  </a:cubicBezTo>
                  <a:cubicBezTo>
                    <a:pt x="1183" y="2060"/>
                    <a:pt x="1121" y="2035"/>
                    <a:pt x="1048" y="2023"/>
                  </a:cubicBezTo>
                  <a:cubicBezTo>
                    <a:pt x="1011" y="2014"/>
                    <a:pt x="1015" y="1985"/>
                    <a:pt x="1054" y="1985"/>
                  </a:cubicBezTo>
                  <a:cubicBezTo>
                    <a:pt x="1068" y="1985"/>
                    <a:pt x="1086" y="1989"/>
                    <a:pt x="1109" y="1999"/>
                  </a:cubicBezTo>
                  <a:cubicBezTo>
                    <a:pt x="1157" y="2019"/>
                    <a:pt x="1185" y="2028"/>
                    <a:pt x="1214" y="2028"/>
                  </a:cubicBezTo>
                  <a:cubicBezTo>
                    <a:pt x="1237" y="2028"/>
                    <a:pt x="1261" y="2022"/>
                    <a:pt x="1294" y="2011"/>
                  </a:cubicBezTo>
                  <a:cubicBezTo>
                    <a:pt x="1305" y="2006"/>
                    <a:pt x="1317" y="2005"/>
                    <a:pt x="1329" y="2005"/>
                  </a:cubicBezTo>
                  <a:cubicBezTo>
                    <a:pt x="1359" y="2005"/>
                    <a:pt x="1388" y="2015"/>
                    <a:pt x="1401" y="2015"/>
                  </a:cubicBezTo>
                  <a:cubicBezTo>
                    <a:pt x="1410" y="2015"/>
                    <a:pt x="1410" y="2008"/>
                    <a:pt x="1393" y="1986"/>
                  </a:cubicBezTo>
                  <a:cubicBezTo>
                    <a:pt x="1359" y="1919"/>
                    <a:pt x="1294" y="1861"/>
                    <a:pt x="1330" y="1861"/>
                  </a:cubicBezTo>
                  <a:cubicBezTo>
                    <a:pt x="1334" y="1861"/>
                    <a:pt x="1338" y="1862"/>
                    <a:pt x="1343" y="1863"/>
                  </a:cubicBezTo>
                  <a:cubicBezTo>
                    <a:pt x="1403" y="1873"/>
                    <a:pt x="1454" y="1907"/>
                    <a:pt x="1472" y="1907"/>
                  </a:cubicBezTo>
                  <a:cubicBezTo>
                    <a:pt x="1476" y="1907"/>
                    <a:pt x="1479" y="1905"/>
                    <a:pt x="1479" y="1900"/>
                  </a:cubicBezTo>
                  <a:cubicBezTo>
                    <a:pt x="1479" y="1863"/>
                    <a:pt x="1553" y="1838"/>
                    <a:pt x="1442" y="1801"/>
                  </a:cubicBezTo>
                  <a:cubicBezTo>
                    <a:pt x="1343" y="1764"/>
                    <a:pt x="1245" y="1727"/>
                    <a:pt x="1331" y="1727"/>
                  </a:cubicBezTo>
                  <a:cubicBezTo>
                    <a:pt x="1407" y="1737"/>
                    <a:pt x="1491" y="1776"/>
                    <a:pt x="1531" y="1776"/>
                  </a:cubicBezTo>
                  <a:cubicBezTo>
                    <a:pt x="1542" y="1776"/>
                    <a:pt x="1550" y="1773"/>
                    <a:pt x="1553" y="1764"/>
                  </a:cubicBezTo>
                  <a:cubicBezTo>
                    <a:pt x="1577" y="1727"/>
                    <a:pt x="1602" y="1727"/>
                    <a:pt x="1540" y="1666"/>
                  </a:cubicBezTo>
                  <a:cubicBezTo>
                    <a:pt x="1484" y="1619"/>
                    <a:pt x="1464" y="1579"/>
                    <a:pt x="1484" y="1579"/>
                  </a:cubicBezTo>
                  <a:cubicBezTo>
                    <a:pt x="1491" y="1579"/>
                    <a:pt x="1501" y="1583"/>
                    <a:pt x="1516" y="1592"/>
                  </a:cubicBezTo>
                  <a:cubicBezTo>
                    <a:pt x="1536" y="1604"/>
                    <a:pt x="1558" y="1609"/>
                    <a:pt x="1581" y="1609"/>
                  </a:cubicBezTo>
                  <a:cubicBezTo>
                    <a:pt x="1629" y="1609"/>
                    <a:pt x="1679" y="1584"/>
                    <a:pt x="1713" y="1543"/>
                  </a:cubicBezTo>
                  <a:cubicBezTo>
                    <a:pt x="1725" y="1481"/>
                    <a:pt x="1848" y="1506"/>
                    <a:pt x="1787" y="1456"/>
                  </a:cubicBezTo>
                  <a:cubicBezTo>
                    <a:pt x="1725" y="1407"/>
                    <a:pt x="1639" y="1419"/>
                    <a:pt x="1725" y="1407"/>
                  </a:cubicBezTo>
                  <a:cubicBezTo>
                    <a:pt x="1824" y="1407"/>
                    <a:pt x="1910" y="1358"/>
                    <a:pt x="1898" y="1309"/>
                  </a:cubicBezTo>
                  <a:cubicBezTo>
                    <a:pt x="1898" y="1270"/>
                    <a:pt x="1903" y="1251"/>
                    <a:pt x="1915" y="1251"/>
                  </a:cubicBezTo>
                  <a:cubicBezTo>
                    <a:pt x="1923" y="1251"/>
                    <a:pt x="1933" y="1258"/>
                    <a:pt x="1947" y="1272"/>
                  </a:cubicBezTo>
                  <a:cubicBezTo>
                    <a:pt x="1974" y="1290"/>
                    <a:pt x="2007" y="1327"/>
                    <a:pt x="2024" y="1327"/>
                  </a:cubicBezTo>
                  <a:cubicBezTo>
                    <a:pt x="2030" y="1327"/>
                    <a:pt x="2033" y="1322"/>
                    <a:pt x="2033" y="1309"/>
                  </a:cubicBezTo>
                  <a:cubicBezTo>
                    <a:pt x="2021" y="1247"/>
                    <a:pt x="1947" y="1222"/>
                    <a:pt x="2021" y="1222"/>
                  </a:cubicBezTo>
                  <a:cubicBezTo>
                    <a:pt x="2095" y="1222"/>
                    <a:pt x="2181" y="1222"/>
                    <a:pt x="2193" y="1185"/>
                  </a:cubicBezTo>
                  <a:cubicBezTo>
                    <a:pt x="2218" y="1148"/>
                    <a:pt x="2206" y="1111"/>
                    <a:pt x="2169" y="1111"/>
                  </a:cubicBezTo>
                  <a:cubicBezTo>
                    <a:pt x="2120" y="1099"/>
                    <a:pt x="2120" y="1111"/>
                    <a:pt x="2193" y="1062"/>
                  </a:cubicBezTo>
                  <a:cubicBezTo>
                    <a:pt x="2292" y="1000"/>
                    <a:pt x="2391" y="939"/>
                    <a:pt x="2501" y="890"/>
                  </a:cubicBezTo>
                  <a:cubicBezTo>
                    <a:pt x="2625" y="840"/>
                    <a:pt x="2994" y="742"/>
                    <a:pt x="3105" y="692"/>
                  </a:cubicBezTo>
                  <a:cubicBezTo>
                    <a:pt x="3216" y="631"/>
                    <a:pt x="3771" y="495"/>
                    <a:pt x="3931" y="409"/>
                  </a:cubicBezTo>
                  <a:cubicBezTo>
                    <a:pt x="4079" y="323"/>
                    <a:pt x="4263" y="175"/>
                    <a:pt x="4239" y="126"/>
                  </a:cubicBezTo>
                  <a:cubicBezTo>
                    <a:pt x="4206" y="50"/>
                    <a:pt x="4136" y="12"/>
                    <a:pt x="4062" y="12"/>
                  </a:cubicBezTo>
                  <a:cubicBezTo>
                    <a:pt x="4051" y="12"/>
                    <a:pt x="4040" y="13"/>
                    <a:pt x="4029" y="15"/>
                  </a:cubicBezTo>
                  <a:cubicBezTo>
                    <a:pt x="4018" y="16"/>
                    <a:pt x="4007" y="17"/>
                    <a:pt x="3996" y="17"/>
                  </a:cubicBezTo>
                  <a:cubicBezTo>
                    <a:pt x="3940" y="17"/>
                    <a:pt x="3891" y="1"/>
                    <a:pt x="3842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36"/>
            <p:cNvSpPr/>
            <p:nvPr/>
          </p:nvSpPr>
          <p:spPr>
            <a:xfrm>
              <a:off x="4097525" y="4309975"/>
              <a:ext cx="36675" cy="21750"/>
            </a:xfrm>
            <a:custGeom>
              <a:rect b="b" l="l" r="r" t="t"/>
              <a:pathLst>
                <a:path extrusionOk="0" h="870" w="1467">
                  <a:moveTo>
                    <a:pt x="757" y="0"/>
                  </a:moveTo>
                  <a:cubicBezTo>
                    <a:pt x="751" y="0"/>
                    <a:pt x="745" y="1"/>
                    <a:pt x="740" y="3"/>
                  </a:cubicBezTo>
                  <a:cubicBezTo>
                    <a:pt x="703" y="3"/>
                    <a:pt x="691" y="27"/>
                    <a:pt x="703" y="64"/>
                  </a:cubicBezTo>
                  <a:cubicBezTo>
                    <a:pt x="712" y="82"/>
                    <a:pt x="727" y="120"/>
                    <a:pt x="711" y="120"/>
                  </a:cubicBezTo>
                  <a:cubicBezTo>
                    <a:pt x="705" y="120"/>
                    <a:pt x="695" y="114"/>
                    <a:pt x="678" y="101"/>
                  </a:cubicBezTo>
                  <a:cubicBezTo>
                    <a:pt x="642" y="65"/>
                    <a:pt x="619" y="42"/>
                    <a:pt x="590" y="42"/>
                  </a:cubicBezTo>
                  <a:cubicBezTo>
                    <a:pt x="580" y="42"/>
                    <a:pt x="568" y="45"/>
                    <a:pt x="555" y="52"/>
                  </a:cubicBezTo>
                  <a:cubicBezTo>
                    <a:pt x="530" y="64"/>
                    <a:pt x="493" y="89"/>
                    <a:pt x="469" y="113"/>
                  </a:cubicBezTo>
                  <a:cubicBezTo>
                    <a:pt x="444" y="150"/>
                    <a:pt x="370" y="187"/>
                    <a:pt x="432" y="212"/>
                  </a:cubicBezTo>
                  <a:cubicBezTo>
                    <a:pt x="493" y="237"/>
                    <a:pt x="617" y="249"/>
                    <a:pt x="530" y="249"/>
                  </a:cubicBezTo>
                  <a:cubicBezTo>
                    <a:pt x="522" y="247"/>
                    <a:pt x="512" y="246"/>
                    <a:pt x="503" y="246"/>
                  </a:cubicBezTo>
                  <a:cubicBezTo>
                    <a:pt x="460" y="246"/>
                    <a:pt x="411" y="268"/>
                    <a:pt x="370" y="298"/>
                  </a:cubicBezTo>
                  <a:cubicBezTo>
                    <a:pt x="346" y="323"/>
                    <a:pt x="309" y="335"/>
                    <a:pt x="358" y="385"/>
                  </a:cubicBezTo>
                  <a:cubicBezTo>
                    <a:pt x="393" y="411"/>
                    <a:pt x="461" y="431"/>
                    <a:pt x="459" y="431"/>
                  </a:cubicBezTo>
                  <a:cubicBezTo>
                    <a:pt x="458" y="431"/>
                    <a:pt x="447" y="428"/>
                    <a:pt x="419" y="421"/>
                  </a:cubicBezTo>
                  <a:cubicBezTo>
                    <a:pt x="402" y="418"/>
                    <a:pt x="387" y="416"/>
                    <a:pt x="373" y="416"/>
                  </a:cubicBezTo>
                  <a:cubicBezTo>
                    <a:pt x="294" y="416"/>
                    <a:pt x="255" y="470"/>
                    <a:pt x="235" y="532"/>
                  </a:cubicBezTo>
                  <a:cubicBezTo>
                    <a:pt x="185" y="606"/>
                    <a:pt x="136" y="680"/>
                    <a:pt x="74" y="754"/>
                  </a:cubicBezTo>
                  <a:cubicBezTo>
                    <a:pt x="50" y="779"/>
                    <a:pt x="1" y="853"/>
                    <a:pt x="37" y="865"/>
                  </a:cubicBezTo>
                  <a:cubicBezTo>
                    <a:pt x="54" y="865"/>
                    <a:pt x="102" y="870"/>
                    <a:pt x="156" y="870"/>
                  </a:cubicBezTo>
                  <a:cubicBezTo>
                    <a:pt x="223" y="870"/>
                    <a:pt x="299" y="862"/>
                    <a:pt x="333" y="828"/>
                  </a:cubicBezTo>
                  <a:cubicBezTo>
                    <a:pt x="395" y="779"/>
                    <a:pt x="469" y="754"/>
                    <a:pt x="555" y="754"/>
                  </a:cubicBezTo>
                  <a:cubicBezTo>
                    <a:pt x="598" y="757"/>
                    <a:pt x="642" y="759"/>
                    <a:pt x="686" y="759"/>
                  </a:cubicBezTo>
                  <a:cubicBezTo>
                    <a:pt x="807" y="759"/>
                    <a:pt x="931" y="748"/>
                    <a:pt x="1048" y="730"/>
                  </a:cubicBezTo>
                  <a:cubicBezTo>
                    <a:pt x="1245" y="668"/>
                    <a:pt x="1405" y="680"/>
                    <a:pt x="1430" y="606"/>
                  </a:cubicBezTo>
                  <a:cubicBezTo>
                    <a:pt x="1454" y="520"/>
                    <a:pt x="1467" y="446"/>
                    <a:pt x="1417" y="385"/>
                  </a:cubicBezTo>
                  <a:cubicBezTo>
                    <a:pt x="1356" y="335"/>
                    <a:pt x="1344" y="385"/>
                    <a:pt x="1257" y="298"/>
                  </a:cubicBezTo>
                  <a:cubicBezTo>
                    <a:pt x="1178" y="219"/>
                    <a:pt x="1120" y="161"/>
                    <a:pt x="1064" y="161"/>
                  </a:cubicBezTo>
                  <a:cubicBezTo>
                    <a:pt x="1058" y="161"/>
                    <a:pt x="1053" y="162"/>
                    <a:pt x="1048" y="163"/>
                  </a:cubicBezTo>
                  <a:cubicBezTo>
                    <a:pt x="988" y="175"/>
                    <a:pt x="803" y="324"/>
                    <a:pt x="768" y="324"/>
                  </a:cubicBezTo>
                  <a:cubicBezTo>
                    <a:pt x="766" y="324"/>
                    <a:pt x="765" y="323"/>
                    <a:pt x="764" y="323"/>
                  </a:cubicBezTo>
                  <a:cubicBezTo>
                    <a:pt x="740" y="323"/>
                    <a:pt x="875" y="126"/>
                    <a:pt x="875" y="76"/>
                  </a:cubicBezTo>
                  <a:cubicBezTo>
                    <a:pt x="875" y="34"/>
                    <a:pt x="801" y="0"/>
                    <a:pt x="757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36"/>
            <p:cNvSpPr/>
            <p:nvPr/>
          </p:nvSpPr>
          <p:spPr>
            <a:xfrm>
              <a:off x="4065175" y="4298200"/>
              <a:ext cx="37300" cy="21250"/>
            </a:xfrm>
            <a:custGeom>
              <a:rect b="b" l="l" r="r" t="t"/>
              <a:pathLst>
                <a:path extrusionOk="0" h="850" w="1492">
                  <a:moveTo>
                    <a:pt x="823" y="1"/>
                  </a:moveTo>
                  <a:cubicBezTo>
                    <a:pt x="808" y="1"/>
                    <a:pt x="792" y="2"/>
                    <a:pt x="777" y="5"/>
                  </a:cubicBezTo>
                  <a:cubicBezTo>
                    <a:pt x="728" y="18"/>
                    <a:pt x="531" y="30"/>
                    <a:pt x="518" y="67"/>
                  </a:cubicBezTo>
                  <a:cubicBezTo>
                    <a:pt x="518" y="85"/>
                    <a:pt x="494" y="89"/>
                    <a:pt x="469" y="89"/>
                  </a:cubicBezTo>
                  <a:cubicBezTo>
                    <a:pt x="457" y="89"/>
                    <a:pt x="444" y="88"/>
                    <a:pt x="435" y="88"/>
                  </a:cubicBezTo>
                  <a:cubicBezTo>
                    <a:pt x="426" y="88"/>
                    <a:pt x="420" y="89"/>
                    <a:pt x="420" y="92"/>
                  </a:cubicBezTo>
                  <a:cubicBezTo>
                    <a:pt x="420" y="104"/>
                    <a:pt x="235" y="202"/>
                    <a:pt x="321" y="202"/>
                  </a:cubicBezTo>
                  <a:cubicBezTo>
                    <a:pt x="420" y="202"/>
                    <a:pt x="407" y="227"/>
                    <a:pt x="346" y="227"/>
                  </a:cubicBezTo>
                  <a:cubicBezTo>
                    <a:pt x="284" y="239"/>
                    <a:pt x="235" y="264"/>
                    <a:pt x="186" y="313"/>
                  </a:cubicBezTo>
                  <a:cubicBezTo>
                    <a:pt x="161" y="350"/>
                    <a:pt x="112" y="375"/>
                    <a:pt x="75" y="387"/>
                  </a:cubicBezTo>
                  <a:cubicBezTo>
                    <a:pt x="38" y="400"/>
                    <a:pt x="1" y="412"/>
                    <a:pt x="87" y="424"/>
                  </a:cubicBezTo>
                  <a:cubicBezTo>
                    <a:pt x="173" y="437"/>
                    <a:pt x="272" y="449"/>
                    <a:pt x="284" y="511"/>
                  </a:cubicBezTo>
                  <a:cubicBezTo>
                    <a:pt x="296" y="584"/>
                    <a:pt x="346" y="646"/>
                    <a:pt x="420" y="683"/>
                  </a:cubicBezTo>
                  <a:cubicBezTo>
                    <a:pt x="448" y="695"/>
                    <a:pt x="466" y="698"/>
                    <a:pt x="481" y="698"/>
                  </a:cubicBezTo>
                  <a:cubicBezTo>
                    <a:pt x="493" y="698"/>
                    <a:pt x="504" y="696"/>
                    <a:pt x="516" y="696"/>
                  </a:cubicBezTo>
                  <a:cubicBezTo>
                    <a:pt x="536" y="696"/>
                    <a:pt x="560" y="700"/>
                    <a:pt x="605" y="720"/>
                  </a:cubicBezTo>
                  <a:cubicBezTo>
                    <a:pt x="715" y="782"/>
                    <a:pt x="839" y="819"/>
                    <a:pt x="974" y="843"/>
                  </a:cubicBezTo>
                  <a:cubicBezTo>
                    <a:pt x="1019" y="843"/>
                    <a:pt x="1106" y="849"/>
                    <a:pt x="1193" y="849"/>
                  </a:cubicBezTo>
                  <a:cubicBezTo>
                    <a:pt x="1324" y="849"/>
                    <a:pt x="1452" y="836"/>
                    <a:pt x="1430" y="769"/>
                  </a:cubicBezTo>
                  <a:cubicBezTo>
                    <a:pt x="1396" y="678"/>
                    <a:pt x="1255" y="533"/>
                    <a:pt x="1275" y="533"/>
                  </a:cubicBezTo>
                  <a:cubicBezTo>
                    <a:pt x="1276" y="533"/>
                    <a:pt x="1279" y="533"/>
                    <a:pt x="1282" y="535"/>
                  </a:cubicBezTo>
                  <a:cubicBezTo>
                    <a:pt x="1303" y="542"/>
                    <a:pt x="1333" y="557"/>
                    <a:pt x="1356" y="557"/>
                  </a:cubicBezTo>
                  <a:cubicBezTo>
                    <a:pt x="1374" y="557"/>
                    <a:pt x="1388" y="549"/>
                    <a:pt x="1393" y="523"/>
                  </a:cubicBezTo>
                  <a:cubicBezTo>
                    <a:pt x="1381" y="461"/>
                    <a:pt x="1381" y="400"/>
                    <a:pt x="1393" y="338"/>
                  </a:cubicBezTo>
                  <a:cubicBezTo>
                    <a:pt x="1405" y="289"/>
                    <a:pt x="1492" y="252"/>
                    <a:pt x="1430" y="202"/>
                  </a:cubicBezTo>
                  <a:cubicBezTo>
                    <a:pt x="1381" y="153"/>
                    <a:pt x="1295" y="79"/>
                    <a:pt x="1221" y="79"/>
                  </a:cubicBezTo>
                  <a:cubicBezTo>
                    <a:pt x="1134" y="79"/>
                    <a:pt x="1134" y="104"/>
                    <a:pt x="1110" y="141"/>
                  </a:cubicBezTo>
                  <a:cubicBezTo>
                    <a:pt x="1073" y="178"/>
                    <a:pt x="986" y="153"/>
                    <a:pt x="950" y="178"/>
                  </a:cubicBezTo>
                  <a:cubicBezTo>
                    <a:pt x="923" y="187"/>
                    <a:pt x="870" y="221"/>
                    <a:pt x="857" y="221"/>
                  </a:cubicBezTo>
                  <a:cubicBezTo>
                    <a:pt x="852" y="221"/>
                    <a:pt x="853" y="216"/>
                    <a:pt x="863" y="202"/>
                  </a:cubicBezTo>
                  <a:cubicBezTo>
                    <a:pt x="900" y="153"/>
                    <a:pt x="999" y="79"/>
                    <a:pt x="950" y="42"/>
                  </a:cubicBezTo>
                  <a:cubicBezTo>
                    <a:pt x="913" y="15"/>
                    <a:pt x="869" y="1"/>
                    <a:pt x="823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36"/>
            <p:cNvSpPr/>
            <p:nvPr/>
          </p:nvSpPr>
          <p:spPr>
            <a:xfrm>
              <a:off x="4055325" y="4299550"/>
              <a:ext cx="14800" cy="6200"/>
            </a:xfrm>
            <a:custGeom>
              <a:rect b="b" l="l" r="r" t="t"/>
              <a:pathLst>
                <a:path extrusionOk="0" h="248" w="592">
                  <a:moveTo>
                    <a:pt x="61" y="1"/>
                  </a:moveTo>
                  <a:cubicBezTo>
                    <a:pt x="33" y="1"/>
                    <a:pt x="16" y="8"/>
                    <a:pt x="25" y="25"/>
                  </a:cubicBezTo>
                  <a:cubicBezTo>
                    <a:pt x="62" y="75"/>
                    <a:pt x="0" y="148"/>
                    <a:pt x="62" y="161"/>
                  </a:cubicBezTo>
                  <a:cubicBezTo>
                    <a:pt x="124" y="173"/>
                    <a:pt x="185" y="198"/>
                    <a:pt x="247" y="235"/>
                  </a:cubicBezTo>
                  <a:cubicBezTo>
                    <a:pt x="269" y="243"/>
                    <a:pt x="292" y="248"/>
                    <a:pt x="316" y="248"/>
                  </a:cubicBezTo>
                  <a:cubicBezTo>
                    <a:pt x="361" y="248"/>
                    <a:pt x="409" y="234"/>
                    <a:pt x="456" y="210"/>
                  </a:cubicBezTo>
                  <a:cubicBezTo>
                    <a:pt x="506" y="173"/>
                    <a:pt x="592" y="136"/>
                    <a:pt x="567" y="124"/>
                  </a:cubicBezTo>
                  <a:cubicBezTo>
                    <a:pt x="530" y="87"/>
                    <a:pt x="493" y="75"/>
                    <a:pt x="456" y="50"/>
                  </a:cubicBezTo>
                  <a:cubicBezTo>
                    <a:pt x="382" y="50"/>
                    <a:pt x="309" y="50"/>
                    <a:pt x="247" y="38"/>
                  </a:cubicBezTo>
                  <a:cubicBezTo>
                    <a:pt x="200" y="22"/>
                    <a:pt x="112" y="1"/>
                    <a:pt x="61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36"/>
            <p:cNvSpPr/>
            <p:nvPr/>
          </p:nvSpPr>
          <p:spPr>
            <a:xfrm>
              <a:off x="4058100" y="4279675"/>
              <a:ext cx="31125" cy="20875"/>
            </a:xfrm>
            <a:custGeom>
              <a:rect b="b" l="l" r="r" t="t"/>
              <a:pathLst>
                <a:path extrusionOk="0" h="835" w="1245">
                  <a:moveTo>
                    <a:pt x="898" y="0"/>
                  </a:moveTo>
                  <a:cubicBezTo>
                    <a:pt x="876" y="0"/>
                    <a:pt x="843" y="18"/>
                    <a:pt x="801" y="32"/>
                  </a:cubicBezTo>
                  <a:cubicBezTo>
                    <a:pt x="715" y="81"/>
                    <a:pt x="616" y="118"/>
                    <a:pt x="530" y="155"/>
                  </a:cubicBezTo>
                  <a:cubicBezTo>
                    <a:pt x="444" y="167"/>
                    <a:pt x="358" y="217"/>
                    <a:pt x="296" y="266"/>
                  </a:cubicBezTo>
                  <a:cubicBezTo>
                    <a:pt x="261" y="310"/>
                    <a:pt x="263" y="316"/>
                    <a:pt x="286" y="316"/>
                  </a:cubicBezTo>
                  <a:cubicBezTo>
                    <a:pt x="295" y="316"/>
                    <a:pt x="307" y="315"/>
                    <a:pt x="321" y="315"/>
                  </a:cubicBezTo>
                  <a:cubicBezTo>
                    <a:pt x="370" y="315"/>
                    <a:pt x="345" y="340"/>
                    <a:pt x="308" y="389"/>
                  </a:cubicBezTo>
                  <a:cubicBezTo>
                    <a:pt x="271" y="438"/>
                    <a:pt x="259" y="488"/>
                    <a:pt x="185" y="512"/>
                  </a:cubicBezTo>
                  <a:cubicBezTo>
                    <a:pt x="124" y="537"/>
                    <a:pt x="111" y="549"/>
                    <a:pt x="173" y="562"/>
                  </a:cubicBezTo>
                  <a:cubicBezTo>
                    <a:pt x="222" y="574"/>
                    <a:pt x="185" y="586"/>
                    <a:pt x="111" y="586"/>
                  </a:cubicBezTo>
                  <a:cubicBezTo>
                    <a:pt x="50" y="586"/>
                    <a:pt x="0" y="660"/>
                    <a:pt x="111" y="660"/>
                  </a:cubicBezTo>
                  <a:cubicBezTo>
                    <a:pt x="210" y="660"/>
                    <a:pt x="284" y="672"/>
                    <a:pt x="234" y="672"/>
                  </a:cubicBezTo>
                  <a:cubicBezTo>
                    <a:pt x="198" y="672"/>
                    <a:pt x="161" y="672"/>
                    <a:pt x="185" y="709"/>
                  </a:cubicBezTo>
                  <a:cubicBezTo>
                    <a:pt x="198" y="746"/>
                    <a:pt x="321" y="783"/>
                    <a:pt x="370" y="808"/>
                  </a:cubicBezTo>
                  <a:cubicBezTo>
                    <a:pt x="404" y="825"/>
                    <a:pt x="444" y="834"/>
                    <a:pt x="485" y="834"/>
                  </a:cubicBezTo>
                  <a:cubicBezTo>
                    <a:pt x="533" y="834"/>
                    <a:pt x="583" y="822"/>
                    <a:pt x="629" y="796"/>
                  </a:cubicBezTo>
                  <a:cubicBezTo>
                    <a:pt x="690" y="771"/>
                    <a:pt x="814" y="734"/>
                    <a:pt x="851" y="734"/>
                  </a:cubicBezTo>
                  <a:cubicBezTo>
                    <a:pt x="900" y="722"/>
                    <a:pt x="1011" y="660"/>
                    <a:pt x="1085" y="648"/>
                  </a:cubicBezTo>
                  <a:cubicBezTo>
                    <a:pt x="1146" y="635"/>
                    <a:pt x="1122" y="562"/>
                    <a:pt x="1048" y="488"/>
                  </a:cubicBezTo>
                  <a:cubicBezTo>
                    <a:pt x="986" y="426"/>
                    <a:pt x="1060" y="401"/>
                    <a:pt x="1109" y="401"/>
                  </a:cubicBezTo>
                  <a:cubicBezTo>
                    <a:pt x="1159" y="401"/>
                    <a:pt x="1245" y="401"/>
                    <a:pt x="1245" y="377"/>
                  </a:cubicBezTo>
                  <a:cubicBezTo>
                    <a:pt x="1245" y="340"/>
                    <a:pt x="1072" y="266"/>
                    <a:pt x="974" y="192"/>
                  </a:cubicBezTo>
                  <a:cubicBezTo>
                    <a:pt x="888" y="118"/>
                    <a:pt x="937" y="106"/>
                    <a:pt x="924" y="44"/>
                  </a:cubicBezTo>
                  <a:cubicBezTo>
                    <a:pt x="924" y="11"/>
                    <a:pt x="915" y="0"/>
                    <a:pt x="898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36"/>
            <p:cNvSpPr/>
            <p:nvPr/>
          </p:nvSpPr>
          <p:spPr>
            <a:xfrm>
              <a:off x="4376000" y="4367675"/>
              <a:ext cx="29575" cy="11400"/>
            </a:xfrm>
            <a:custGeom>
              <a:rect b="b" l="l" r="r" t="t"/>
              <a:pathLst>
                <a:path extrusionOk="0" h="456" w="1183">
                  <a:moveTo>
                    <a:pt x="178" y="0"/>
                  </a:moveTo>
                  <a:cubicBezTo>
                    <a:pt x="170" y="0"/>
                    <a:pt x="157" y="10"/>
                    <a:pt x="136" y="36"/>
                  </a:cubicBezTo>
                  <a:cubicBezTo>
                    <a:pt x="86" y="97"/>
                    <a:pt x="0" y="196"/>
                    <a:pt x="74" y="208"/>
                  </a:cubicBezTo>
                  <a:cubicBezTo>
                    <a:pt x="148" y="208"/>
                    <a:pt x="136" y="208"/>
                    <a:pt x="197" y="257"/>
                  </a:cubicBezTo>
                  <a:cubicBezTo>
                    <a:pt x="246" y="319"/>
                    <a:pt x="246" y="319"/>
                    <a:pt x="333" y="331"/>
                  </a:cubicBezTo>
                  <a:cubicBezTo>
                    <a:pt x="419" y="381"/>
                    <a:pt x="518" y="418"/>
                    <a:pt x="616" y="442"/>
                  </a:cubicBezTo>
                  <a:cubicBezTo>
                    <a:pt x="663" y="452"/>
                    <a:pt x="712" y="456"/>
                    <a:pt x="761" y="456"/>
                  </a:cubicBezTo>
                  <a:cubicBezTo>
                    <a:pt x="841" y="456"/>
                    <a:pt x="922" y="445"/>
                    <a:pt x="998" y="430"/>
                  </a:cubicBezTo>
                  <a:cubicBezTo>
                    <a:pt x="1097" y="405"/>
                    <a:pt x="1183" y="307"/>
                    <a:pt x="1171" y="270"/>
                  </a:cubicBezTo>
                  <a:cubicBezTo>
                    <a:pt x="1165" y="261"/>
                    <a:pt x="1161" y="258"/>
                    <a:pt x="1157" y="258"/>
                  </a:cubicBezTo>
                  <a:cubicBezTo>
                    <a:pt x="1144" y="258"/>
                    <a:pt x="1138" y="297"/>
                    <a:pt x="1109" y="307"/>
                  </a:cubicBezTo>
                  <a:cubicBezTo>
                    <a:pt x="1072" y="307"/>
                    <a:pt x="1047" y="257"/>
                    <a:pt x="1023" y="245"/>
                  </a:cubicBezTo>
                  <a:cubicBezTo>
                    <a:pt x="949" y="208"/>
                    <a:pt x="875" y="183"/>
                    <a:pt x="801" y="171"/>
                  </a:cubicBezTo>
                  <a:cubicBezTo>
                    <a:pt x="782" y="171"/>
                    <a:pt x="757" y="192"/>
                    <a:pt x="725" y="192"/>
                  </a:cubicBezTo>
                  <a:cubicBezTo>
                    <a:pt x="714" y="192"/>
                    <a:pt x="702" y="190"/>
                    <a:pt x="690" y="183"/>
                  </a:cubicBezTo>
                  <a:cubicBezTo>
                    <a:pt x="641" y="147"/>
                    <a:pt x="653" y="110"/>
                    <a:pt x="604" y="110"/>
                  </a:cubicBezTo>
                  <a:cubicBezTo>
                    <a:pt x="551" y="101"/>
                    <a:pt x="499" y="92"/>
                    <a:pt x="451" y="92"/>
                  </a:cubicBezTo>
                  <a:cubicBezTo>
                    <a:pt x="431" y="92"/>
                    <a:pt x="412" y="94"/>
                    <a:pt x="394" y="97"/>
                  </a:cubicBezTo>
                  <a:cubicBezTo>
                    <a:pt x="345" y="110"/>
                    <a:pt x="296" y="122"/>
                    <a:pt x="246" y="122"/>
                  </a:cubicBezTo>
                  <a:cubicBezTo>
                    <a:pt x="197" y="122"/>
                    <a:pt x="234" y="60"/>
                    <a:pt x="209" y="48"/>
                  </a:cubicBezTo>
                  <a:cubicBezTo>
                    <a:pt x="194" y="32"/>
                    <a:pt x="193" y="0"/>
                    <a:pt x="178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36"/>
            <p:cNvSpPr/>
            <p:nvPr/>
          </p:nvSpPr>
          <p:spPr>
            <a:xfrm>
              <a:off x="4339650" y="4390975"/>
              <a:ext cx="24350" cy="9650"/>
            </a:xfrm>
            <a:custGeom>
              <a:rect b="b" l="l" r="r" t="t"/>
              <a:pathLst>
                <a:path extrusionOk="0" h="386" w="974">
                  <a:moveTo>
                    <a:pt x="483" y="1"/>
                  </a:moveTo>
                  <a:cubicBezTo>
                    <a:pt x="474" y="1"/>
                    <a:pt x="465" y="1"/>
                    <a:pt x="456" y="3"/>
                  </a:cubicBezTo>
                  <a:cubicBezTo>
                    <a:pt x="370" y="15"/>
                    <a:pt x="296" y="52"/>
                    <a:pt x="234" y="102"/>
                  </a:cubicBezTo>
                  <a:cubicBezTo>
                    <a:pt x="210" y="126"/>
                    <a:pt x="185" y="200"/>
                    <a:pt x="99" y="200"/>
                  </a:cubicBezTo>
                  <a:cubicBezTo>
                    <a:pt x="0" y="213"/>
                    <a:pt x="0" y="286"/>
                    <a:pt x="86" y="286"/>
                  </a:cubicBezTo>
                  <a:cubicBezTo>
                    <a:pt x="127" y="286"/>
                    <a:pt x="179" y="270"/>
                    <a:pt x="239" y="270"/>
                  </a:cubicBezTo>
                  <a:cubicBezTo>
                    <a:pt x="268" y="270"/>
                    <a:pt x="300" y="274"/>
                    <a:pt x="333" y="286"/>
                  </a:cubicBezTo>
                  <a:cubicBezTo>
                    <a:pt x="481" y="348"/>
                    <a:pt x="641" y="373"/>
                    <a:pt x="789" y="385"/>
                  </a:cubicBezTo>
                  <a:cubicBezTo>
                    <a:pt x="900" y="360"/>
                    <a:pt x="973" y="311"/>
                    <a:pt x="875" y="225"/>
                  </a:cubicBezTo>
                  <a:cubicBezTo>
                    <a:pt x="772" y="145"/>
                    <a:pt x="605" y="1"/>
                    <a:pt x="483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36"/>
            <p:cNvSpPr/>
            <p:nvPr/>
          </p:nvSpPr>
          <p:spPr>
            <a:xfrm>
              <a:off x="4340900" y="4385450"/>
              <a:ext cx="7700" cy="5025"/>
            </a:xfrm>
            <a:custGeom>
              <a:rect b="b" l="l" r="r" t="t"/>
              <a:pathLst>
                <a:path extrusionOk="0" h="201" w="308">
                  <a:moveTo>
                    <a:pt x="104" y="0"/>
                  </a:moveTo>
                  <a:cubicBezTo>
                    <a:pt x="56" y="0"/>
                    <a:pt x="35" y="42"/>
                    <a:pt x="24" y="64"/>
                  </a:cubicBezTo>
                  <a:cubicBezTo>
                    <a:pt x="1" y="87"/>
                    <a:pt x="11" y="200"/>
                    <a:pt x="86" y="200"/>
                  </a:cubicBezTo>
                  <a:cubicBezTo>
                    <a:pt x="90" y="200"/>
                    <a:pt x="94" y="200"/>
                    <a:pt x="98" y="199"/>
                  </a:cubicBezTo>
                  <a:cubicBezTo>
                    <a:pt x="172" y="187"/>
                    <a:pt x="233" y="150"/>
                    <a:pt x="270" y="101"/>
                  </a:cubicBezTo>
                  <a:cubicBezTo>
                    <a:pt x="307" y="64"/>
                    <a:pt x="184" y="15"/>
                    <a:pt x="123" y="2"/>
                  </a:cubicBezTo>
                  <a:cubicBezTo>
                    <a:pt x="116" y="1"/>
                    <a:pt x="110" y="0"/>
                    <a:pt x="104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36"/>
            <p:cNvSpPr/>
            <p:nvPr/>
          </p:nvSpPr>
          <p:spPr>
            <a:xfrm>
              <a:off x="4313800" y="4365375"/>
              <a:ext cx="3675" cy="5850"/>
            </a:xfrm>
            <a:custGeom>
              <a:rect b="b" l="l" r="r" t="t"/>
              <a:pathLst>
                <a:path extrusionOk="0" h="234" w="147">
                  <a:moveTo>
                    <a:pt x="64" y="0"/>
                  </a:moveTo>
                  <a:cubicBezTo>
                    <a:pt x="38" y="0"/>
                    <a:pt x="0" y="81"/>
                    <a:pt x="11" y="103"/>
                  </a:cubicBezTo>
                  <a:cubicBezTo>
                    <a:pt x="36" y="140"/>
                    <a:pt x="48" y="177"/>
                    <a:pt x="24" y="214"/>
                  </a:cubicBezTo>
                  <a:cubicBezTo>
                    <a:pt x="21" y="228"/>
                    <a:pt x="23" y="234"/>
                    <a:pt x="29" y="234"/>
                  </a:cubicBezTo>
                  <a:cubicBezTo>
                    <a:pt x="47" y="234"/>
                    <a:pt x="103" y="166"/>
                    <a:pt x="122" y="128"/>
                  </a:cubicBezTo>
                  <a:cubicBezTo>
                    <a:pt x="147" y="78"/>
                    <a:pt x="122" y="29"/>
                    <a:pt x="73" y="4"/>
                  </a:cubicBezTo>
                  <a:cubicBezTo>
                    <a:pt x="70" y="2"/>
                    <a:pt x="67" y="0"/>
                    <a:pt x="64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36"/>
            <p:cNvSpPr/>
            <p:nvPr/>
          </p:nvSpPr>
          <p:spPr>
            <a:xfrm>
              <a:off x="4313225" y="4386350"/>
              <a:ext cx="4850" cy="4525"/>
            </a:xfrm>
            <a:custGeom>
              <a:rect b="b" l="l" r="r" t="t"/>
              <a:pathLst>
                <a:path extrusionOk="0" h="181" w="194">
                  <a:moveTo>
                    <a:pt x="41" y="1"/>
                  </a:moveTo>
                  <a:cubicBezTo>
                    <a:pt x="38" y="1"/>
                    <a:pt x="36" y="2"/>
                    <a:pt x="34" y="3"/>
                  </a:cubicBezTo>
                  <a:cubicBezTo>
                    <a:pt x="1" y="26"/>
                    <a:pt x="140" y="181"/>
                    <a:pt x="175" y="181"/>
                  </a:cubicBezTo>
                  <a:cubicBezTo>
                    <a:pt x="179" y="181"/>
                    <a:pt x="181" y="179"/>
                    <a:pt x="182" y="176"/>
                  </a:cubicBezTo>
                  <a:cubicBezTo>
                    <a:pt x="194" y="141"/>
                    <a:pt x="78" y="1"/>
                    <a:pt x="41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36"/>
            <p:cNvSpPr/>
            <p:nvPr/>
          </p:nvSpPr>
          <p:spPr>
            <a:xfrm>
              <a:off x="4391175" y="4350500"/>
              <a:ext cx="5650" cy="1850"/>
            </a:xfrm>
            <a:custGeom>
              <a:rect b="b" l="l" r="r" t="t"/>
              <a:pathLst>
                <a:path extrusionOk="0" h="74" w="226">
                  <a:moveTo>
                    <a:pt x="166" y="1"/>
                  </a:moveTo>
                  <a:cubicBezTo>
                    <a:pt x="101" y="1"/>
                    <a:pt x="1" y="40"/>
                    <a:pt x="9" y="57"/>
                  </a:cubicBezTo>
                  <a:cubicBezTo>
                    <a:pt x="9" y="67"/>
                    <a:pt x="47" y="73"/>
                    <a:pt x="91" y="73"/>
                  </a:cubicBezTo>
                  <a:cubicBezTo>
                    <a:pt x="153" y="73"/>
                    <a:pt x="226" y="61"/>
                    <a:pt x="219" y="33"/>
                  </a:cubicBezTo>
                  <a:cubicBezTo>
                    <a:pt x="219" y="9"/>
                    <a:pt x="196" y="1"/>
                    <a:pt x="166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36"/>
            <p:cNvSpPr/>
            <p:nvPr/>
          </p:nvSpPr>
          <p:spPr>
            <a:xfrm>
              <a:off x="4322400" y="4358825"/>
              <a:ext cx="49925" cy="21475"/>
            </a:xfrm>
            <a:custGeom>
              <a:rect b="b" l="l" r="r" t="t"/>
              <a:pathLst>
                <a:path extrusionOk="0" h="859" w="1997">
                  <a:moveTo>
                    <a:pt x="1084" y="1"/>
                  </a:moveTo>
                  <a:cubicBezTo>
                    <a:pt x="1076" y="1"/>
                    <a:pt x="1092" y="34"/>
                    <a:pt x="1084" y="57"/>
                  </a:cubicBezTo>
                  <a:cubicBezTo>
                    <a:pt x="1072" y="94"/>
                    <a:pt x="998" y="82"/>
                    <a:pt x="961" y="143"/>
                  </a:cubicBezTo>
                  <a:cubicBezTo>
                    <a:pt x="937" y="205"/>
                    <a:pt x="961" y="291"/>
                    <a:pt x="937" y="316"/>
                  </a:cubicBezTo>
                  <a:cubicBezTo>
                    <a:pt x="933" y="318"/>
                    <a:pt x="929" y="319"/>
                    <a:pt x="924" y="319"/>
                  </a:cubicBezTo>
                  <a:cubicBezTo>
                    <a:pt x="885" y="319"/>
                    <a:pt x="820" y="228"/>
                    <a:pt x="764" y="217"/>
                  </a:cubicBezTo>
                  <a:cubicBezTo>
                    <a:pt x="690" y="205"/>
                    <a:pt x="702" y="143"/>
                    <a:pt x="592" y="94"/>
                  </a:cubicBezTo>
                  <a:cubicBezTo>
                    <a:pt x="490" y="60"/>
                    <a:pt x="482" y="6"/>
                    <a:pt x="443" y="6"/>
                  </a:cubicBezTo>
                  <a:cubicBezTo>
                    <a:pt x="440" y="6"/>
                    <a:pt x="436" y="7"/>
                    <a:pt x="431" y="8"/>
                  </a:cubicBezTo>
                  <a:cubicBezTo>
                    <a:pt x="394" y="20"/>
                    <a:pt x="296" y="69"/>
                    <a:pt x="222" y="94"/>
                  </a:cubicBezTo>
                  <a:cubicBezTo>
                    <a:pt x="136" y="119"/>
                    <a:pt x="148" y="131"/>
                    <a:pt x="148" y="192"/>
                  </a:cubicBezTo>
                  <a:cubicBezTo>
                    <a:pt x="148" y="242"/>
                    <a:pt x="123" y="229"/>
                    <a:pt x="62" y="254"/>
                  </a:cubicBezTo>
                  <a:cubicBezTo>
                    <a:pt x="12" y="279"/>
                    <a:pt x="25" y="279"/>
                    <a:pt x="62" y="328"/>
                  </a:cubicBezTo>
                  <a:cubicBezTo>
                    <a:pt x="99" y="377"/>
                    <a:pt x="62" y="464"/>
                    <a:pt x="25" y="513"/>
                  </a:cubicBezTo>
                  <a:cubicBezTo>
                    <a:pt x="0" y="562"/>
                    <a:pt x="148" y="648"/>
                    <a:pt x="185" y="685"/>
                  </a:cubicBezTo>
                  <a:cubicBezTo>
                    <a:pt x="296" y="759"/>
                    <a:pt x="431" y="821"/>
                    <a:pt x="567" y="858"/>
                  </a:cubicBezTo>
                  <a:cubicBezTo>
                    <a:pt x="571" y="858"/>
                    <a:pt x="575" y="859"/>
                    <a:pt x="578" y="859"/>
                  </a:cubicBezTo>
                  <a:cubicBezTo>
                    <a:pt x="651" y="859"/>
                    <a:pt x="630" y="746"/>
                    <a:pt x="653" y="722"/>
                  </a:cubicBezTo>
                  <a:cubicBezTo>
                    <a:pt x="661" y="717"/>
                    <a:pt x="668" y="714"/>
                    <a:pt x="673" y="714"/>
                  </a:cubicBezTo>
                  <a:cubicBezTo>
                    <a:pt x="691" y="714"/>
                    <a:pt x="693" y="745"/>
                    <a:pt x="702" y="784"/>
                  </a:cubicBezTo>
                  <a:cubicBezTo>
                    <a:pt x="708" y="795"/>
                    <a:pt x="719" y="799"/>
                    <a:pt x="733" y="799"/>
                  </a:cubicBezTo>
                  <a:cubicBezTo>
                    <a:pt x="783" y="799"/>
                    <a:pt x="879" y="744"/>
                    <a:pt x="937" y="735"/>
                  </a:cubicBezTo>
                  <a:cubicBezTo>
                    <a:pt x="1010" y="710"/>
                    <a:pt x="1097" y="685"/>
                    <a:pt x="1183" y="685"/>
                  </a:cubicBezTo>
                  <a:cubicBezTo>
                    <a:pt x="1257" y="685"/>
                    <a:pt x="1245" y="747"/>
                    <a:pt x="1282" y="759"/>
                  </a:cubicBezTo>
                  <a:cubicBezTo>
                    <a:pt x="1298" y="768"/>
                    <a:pt x="1314" y="771"/>
                    <a:pt x="1330" y="771"/>
                  </a:cubicBezTo>
                  <a:cubicBezTo>
                    <a:pt x="1386" y="771"/>
                    <a:pt x="1442" y="732"/>
                    <a:pt x="1528" y="722"/>
                  </a:cubicBezTo>
                  <a:cubicBezTo>
                    <a:pt x="1627" y="722"/>
                    <a:pt x="1565" y="710"/>
                    <a:pt x="1565" y="661"/>
                  </a:cubicBezTo>
                  <a:cubicBezTo>
                    <a:pt x="1565" y="645"/>
                    <a:pt x="1585" y="640"/>
                    <a:pt x="1616" y="640"/>
                  </a:cubicBezTo>
                  <a:cubicBezTo>
                    <a:pt x="1658" y="640"/>
                    <a:pt x="1718" y="648"/>
                    <a:pt x="1774" y="648"/>
                  </a:cubicBezTo>
                  <a:cubicBezTo>
                    <a:pt x="1885" y="648"/>
                    <a:pt x="1824" y="599"/>
                    <a:pt x="1861" y="550"/>
                  </a:cubicBezTo>
                  <a:cubicBezTo>
                    <a:pt x="1898" y="513"/>
                    <a:pt x="1898" y="501"/>
                    <a:pt x="1861" y="501"/>
                  </a:cubicBezTo>
                  <a:cubicBezTo>
                    <a:pt x="1836" y="488"/>
                    <a:pt x="1861" y="451"/>
                    <a:pt x="1910" y="439"/>
                  </a:cubicBezTo>
                  <a:cubicBezTo>
                    <a:pt x="1959" y="427"/>
                    <a:pt x="1947" y="377"/>
                    <a:pt x="1972" y="365"/>
                  </a:cubicBezTo>
                  <a:cubicBezTo>
                    <a:pt x="1996" y="353"/>
                    <a:pt x="1713" y="242"/>
                    <a:pt x="1614" y="205"/>
                  </a:cubicBezTo>
                  <a:cubicBezTo>
                    <a:pt x="1597" y="200"/>
                    <a:pt x="1583" y="199"/>
                    <a:pt x="1572" y="199"/>
                  </a:cubicBezTo>
                  <a:cubicBezTo>
                    <a:pt x="1536" y="199"/>
                    <a:pt x="1527" y="217"/>
                    <a:pt x="1501" y="217"/>
                  </a:cubicBezTo>
                  <a:cubicBezTo>
                    <a:pt x="1489" y="217"/>
                    <a:pt x="1475" y="214"/>
                    <a:pt x="1454" y="205"/>
                  </a:cubicBezTo>
                  <a:cubicBezTo>
                    <a:pt x="1343" y="168"/>
                    <a:pt x="1232" y="106"/>
                    <a:pt x="1134" y="45"/>
                  </a:cubicBezTo>
                  <a:cubicBezTo>
                    <a:pt x="1102" y="12"/>
                    <a:pt x="1088" y="1"/>
                    <a:pt x="1084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36"/>
            <p:cNvSpPr/>
            <p:nvPr/>
          </p:nvSpPr>
          <p:spPr>
            <a:xfrm>
              <a:off x="4506900" y="4442125"/>
              <a:ext cx="10075" cy="5200"/>
            </a:xfrm>
            <a:custGeom>
              <a:rect b="b" l="l" r="r" t="t"/>
              <a:pathLst>
                <a:path extrusionOk="0" h="208" w="403">
                  <a:moveTo>
                    <a:pt x="100" y="1"/>
                  </a:moveTo>
                  <a:cubicBezTo>
                    <a:pt x="40" y="1"/>
                    <a:pt x="47" y="45"/>
                    <a:pt x="25" y="89"/>
                  </a:cubicBezTo>
                  <a:cubicBezTo>
                    <a:pt x="1" y="138"/>
                    <a:pt x="75" y="138"/>
                    <a:pt x="136" y="187"/>
                  </a:cubicBezTo>
                  <a:cubicBezTo>
                    <a:pt x="157" y="203"/>
                    <a:pt x="181" y="208"/>
                    <a:pt x="206" y="208"/>
                  </a:cubicBezTo>
                  <a:cubicBezTo>
                    <a:pt x="240" y="208"/>
                    <a:pt x="279" y="200"/>
                    <a:pt x="321" y="200"/>
                  </a:cubicBezTo>
                  <a:cubicBezTo>
                    <a:pt x="327" y="200"/>
                    <a:pt x="332" y="201"/>
                    <a:pt x="336" y="201"/>
                  </a:cubicBezTo>
                  <a:cubicBezTo>
                    <a:pt x="403" y="201"/>
                    <a:pt x="370" y="123"/>
                    <a:pt x="370" y="89"/>
                  </a:cubicBezTo>
                  <a:cubicBezTo>
                    <a:pt x="383" y="39"/>
                    <a:pt x="222" y="15"/>
                    <a:pt x="124" y="2"/>
                  </a:cubicBezTo>
                  <a:cubicBezTo>
                    <a:pt x="115" y="1"/>
                    <a:pt x="107" y="1"/>
                    <a:pt x="100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36"/>
            <p:cNvSpPr/>
            <p:nvPr/>
          </p:nvSpPr>
          <p:spPr>
            <a:xfrm>
              <a:off x="4571600" y="4422125"/>
              <a:ext cx="24275" cy="9350"/>
            </a:xfrm>
            <a:custGeom>
              <a:rect b="b" l="l" r="r" t="t"/>
              <a:pathLst>
                <a:path extrusionOk="0" h="374" w="971">
                  <a:moveTo>
                    <a:pt x="515" y="0"/>
                  </a:moveTo>
                  <a:cubicBezTo>
                    <a:pt x="343" y="0"/>
                    <a:pt x="177" y="73"/>
                    <a:pt x="74" y="199"/>
                  </a:cubicBezTo>
                  <a:cubicBezTo>
                    <a:pt x="0" y="322"/>
                    <a:pt x="37" y="359"/>
                    <a:pt x="148" y="371"/>
                  </a:cubicBezTo>
                  <a:cubicBezTo>
                    <a:pt x="160" y="373"/>
                    <a:pt x="172" y="373"/>
                    <a:pt x="182" y="373"/>
                  </a:cubicBezTo>
                  <a:cubicBezTo>
                    <a:pt x="266" y="373"/>
                    <a:pt x="297" y="334"/>
                    <a:pt x="407" y="334"/>
                  </a:cubicBezTo>
                  <a:cubicBezTo>
                    <a:pt x="438" y="336"/>
                    <a:pt x="468" y="336"/>
                    <a:pt x="496" y="336"/>
                  </a:cubicBezTo>
                  <a:cubicBezTo>
                    <a:pt x="971" y="336"/>
                    <a:pt x="949" y="149"/>
                    <a:pt x="949" y="149"/>
                  </a:cubicBezTo>
                  <a:cubicBezTo>
                    <a:pt x="813" y="88"/>
                    <a:pt x="690" y="39"/>
                    <a:pt x="555" y="2"/>
                  </a:cubicBezTo>
                  <a:cubicBezTo>
                    <a:pt x="541" y="1"/>
                    <a:pt x="528" y="0"/>
                    <a:pt x="515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36"/>
            <p:cNvSpPr/>
            <p:nvPr/>
          </p:nvSpPr>
          <p:spPr>
            <a:xfrm>
              <a:off x="4482575" y="4565050"/>
              <a:ext cx="6725" cy="4675"/>
            </a:xfrm>
            <a:custGeom>
              <a:rect b="b" l="l" r="r" t="t"/>
              <a:pathLst>
                <a:path extrusionOk="0" h="187" w="269">
                  <a:moveTo>
                    <a:pt x="167" y="1"/>
                  </a:moveTo>
                  <a:cubicBezTo>
                    <a:pt x="165" y="1"/>
                    <a:pt x="163" y="1"/>
                    <a:pt x="160" y="2"/>
                  </a:cubicBezTo>
                  <a:cubicBezTo>
                    <a:pt x="123" y="14"/>
                    <a:pt x="13" y="2"/>
                    <a:pt x="13" y="76"/>
                  </a:cubicBezTo>
                  <a:cubicBezTo>
                    <a:pt x="0" y="113"/>
                    <a:pt x="0" y="150"/>
                    <a:pt x="13" y="186"/>
                  </a:cubicBezTo>
                  <a:cubicBezTo>
                    <a:pt x="74" y="137"/>
                    <a:pt x="148" y="113"/>
                    <a:pt x="222" y="100"/>
                  </a:cubicBezTo>
                  <a:cubicBezTo>
                    <a:pt x="268" y="89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36"/>
            <p:cNvSpPr/>
            <p:nvPr/>
          </p:nvSpPr>
          <p:spPr>
            <a:xfrm>
              <a:off x="4481475" y="4569700"/>
              <a:ext cx="1125" cy="725"/>
            </a:xfrm>
            <a:custGeom>
              <a:rect b="b" l="l" r="r" t="t"/>
              <a:pathLst>
                <a:path extrusionOk="0" h="29" w="45">
                  <a:moveTo>
                    <a:pt x="44" y="0"/>
                  </a:moveTo>
                  <a:cubicBezTo>
                    <a:pt x="14" y="10"/>
                    <a:pt x="1" y="28"/>
                    <a:pt x="3" y="28"/>
                  </a:cubicBezTo>
                  <a:cubicBezTo>
                    <a:pt x="3" y="28"/>
                    <a:pt x="5" y="27"/>
                    <a:pt x="7" y="25"/>
                  </a:cubicBezTo>
                  <a:cubicBezTo>
                    <a:pt x="32" y="25"/>
                    <a:pt x="44" y="13"/>
                    <a:pt x="44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36"/>
            <p:cNvSpPr/>
            <p:nvPr/>
          </p:nvSpPr>
          <p:spPr>
            <a:xfrm>
              <a:off x="4323625" y="4604825"/>
              <a:ext cx="4950" cy="4025"/>
            </a:xfrm>
            <a:custGeom>
              <a:rect b="b" l="l" r="r" t="t"/>
              <a:pathLst>
                <a:path extrusionOk="0" h="161" w="198">
                  <a:moveTo>
                    <a:pt x="148" y="0"/>
                  </a:moveTo>
                  <a:cubicBezTo>
                    <a:pt x="111" y="0"/>
                    <a:pt x="74" y="0"/>
                    <a:pt x="37" y="62"/>
                  </a:cubicBezTo>
                  <a:cubicBezTo>
                    <a:pt x="0" y="123"/>
                    <a:pt x="62" y="160"/>
                    <a:pt x="124" y="160"/>
                  </a:cubicBezTo>
                  <a:cubicBezTo>
                    <a:pt x="161" y="160"/>
                    <a:pt x="198" y="0"/>
                    <a:pt x="148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36"/>
            <p:cNvSpPr/>
            <p:nvPr/>
          </p:nvSpPr>
          <p:spPr>
            <a:xfrm>
              <a:off x="4431425" y="464730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215" y="0"/>
                  </a:moveTo>
                  <a:cubicBezTo>
                    <a:pt x="213" y="0"/>
                    <a:pt x="212" y="1"/>
                    <a:pt x="210" y="1"/>
                  </a:cubicBezTo>
                  <a:cubicBezTo>
                    <a:pt x="173" y="26"/>
                    <a:pt x="124" y="75"/>
                    <a:pt x="99" y="88"/>
                  </a:cubicBezTo>
                  <a:cubicBezTo>
                    <a:pt x="89" y="88"/>
                    <a:pt x="1" y="232"/>
                    <a:pt x="14" y="232"/>
                  </a:cubicBezTo>
                  <a:cubicBezTo>
                    <a:pt x="16" y="232"/>
                    <a:pt x="20" y="229"/>
                    <a:pt x="26" y="223"/>
                  </a:cubicBezTo>
                  <a:cubicBezTo>
                    <a:pt x="87" y="186"/>
                    <a:pt x="124" y="149"/>
                    <a:pt x="186" y="112"/>
                  </a:cubicBezTo>
                  <a:cubicBezTo>
                    <a:pt x="232" y="78"/>
                    <a:pt x="235" y="0"/>
                    <a:pt x="215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36"/>
            <p:cNvSpPr/>
            <p:nvPr/>
          </p:nvSpPr>
          <p:spPr>
            <a:xfrm>
              <a:off x="4426775" y="4657375"/>
              <a:ext cx="2125" cy="1725"/>
            </a:xfrm>
            <a:custGeom>
              <a:rect b="b" l="l" r="r" t="t"/>
              <a:pathLst>
                <a:path extrusionOk="0" h="69" w="85">
                  <a:moveTo>
                    <a:pt x="72" y="0"/>
                  </a:moveTo>
                  <a:cubicBezTo>
                    <a:pt x="70" y="0"/>
                    <a:pt x="67" y="2"/>
                    <a:pt x="64" y="5"/>
                  </a:cubicBezTo>
                  <a:cubicBezTo>
                    <a:pt x="42" y="27"/>
                    <a:pt x="0" y="69"/>
                    <a:pt x="26" y="69"/>
                  </a:cubicBezTo>
                  <a:cubicBezTo>
                    <a:pt x="30" y="69"/>
                    <a:pt x="34" y="68"/>
                    <a:pt x="39" y="67"/>
                  </a:cubicBezTo>
                  <a:cubicBezTo>
                    <a:pt x="71" y="56"/>
                    <a:pt x="84" y="0"/>
                    <a:pt x="72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36"/>
            <p:cNvSpPr/>
            <p:nvPr/>
          </p:nvSpPr>
          <p:spPr>
            <a:xfrm>
              <a:off x="4410500" y="4679350"/>
              <a:ext cx="3325" cy="1600"/>
            </a:xfrm>
            <a:custGeom>
              <a:rect b="b" l="l" r="r" t="t"/>
              <a:pathLst>
                <a:path extrusionOk="0" h="64" w="133">
                  <a:moveTo>
                    <a:pt x="99" y="1"/>
                  </a:moveTo>
                  <a:cubicBezTo>
                    <a:pt x="62" y="1"/>
                    <a:pt x="0" y="63"/>
                    <a:pt x="25" y="63"/>
                  </a:cubicBezTo>
                  <a:cubicBezTo>
                    <a:pt x="28" y="63"/>
                    <a:pt x="31" y="64"/>
                    <a:pt x="34" y="64"/>
                  </a:cubicBezTo>
                  <a:cubicBezTo>
                    <a:pt x="72" y="64"/>
                    <a:pt x="133" y="1"/>
                    <a:pt x="99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36"/>
            <p:cNvSpPr/>
            <p:nvPr/>
          </p:nvSpPr>
          <p:spPr>
            <a:xfrm>
              <a:off x="4396050" y="4687050"/>
              <a:ext cx="7575" cy="4475"/>
            </a:xfrm>
            <a:custGeom>
              <a:rect b="b" l="l" r="r" t="t"/>
              <a:pathLst>
                <a:path extrusionOk="0" h="179" w="303">
                  <a:moveTo>
                    <a:pt x="251" y="0"/>
                  </a:moveTo>
                  <a:cubicBezTo>
                    <a:pt x="192" y="0"/>
                    <a:pt x="0" y="138"/>
                    <a:pt x="36" y="173"/>
                  </a:cubicBezTo>
                  <a:cubicBezTo>
                    <a:pt x="39" y="177"/>
                    <a:pt x="44" y="178"/>
                    <a:pt x="49" y="178"/>
                  </a:cubicBezTo>
                  <a:cubicBezTo>
                    <a:pt x="111" y="178"/>
                    <a:pt x="303" y="12"/>
                    <a:pt x="258" y="1"/>
                  </a:cubicBezTo>
                  <a:cubicBezTo>
                    <a:pt x="256" y="0"/>
                    <a:pt x="253" y="0"/>
                    <a:pt x="251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36"/>
            <p:cNvSpPr/>
            <p:nvPr/>
          </p:nvSpPr>
          <p:spPr>
            <a:xfrm>
              <a:off x="4387475" y="4693175"/>
              <a:ext cx="5875" cy="3650"/>
            </a:xfrm>
            <a:custGeom>
              <a:rect b="b" l="l" r="r" t="t"/>
              <a:pathLst>
                <a:path extrusionOk="0" h="146" w="235">
                  <a:moveTo>
                    <a:pt x="214" y="1"/>
                  </a:moveTo>
                  <a:cubicBezTo>
                    <a:pt x="212" y="1"/>
                    <a:pt x="210" y="1"/>
                    <a:pt x="206" y="2"/>
                  </a:cubicBezTo>
                  <a:cubicBezTo>
                    <a:pt x="194" y="2"/>
                    <a:pt x="157" y="39"/>
                    <a:pt x="145" y="39"/>
                  </a:cubicBezTo>
                  <a:cubicBezTo>
                    <a:pt x="108" y="39"/>
                    <a:pt x="83" y="52"/>
                    <a:pt x="46" y="52"/>
                  </a:cubicBezTo>
                  <a:cubicBezTo>
                    <a:pt x="46" y="62"/>
                    <a:pt x="1" y="145"/>
                    <a:pt x="19" y="145"/>
                  </a:cubicBezTo>
                  <a:cubicBezTo>
                    <a:pt x="22" y="145"/>
                    <a:pt x="27" y="143"/>
                    <a:pt x="34" y="138"/>
                  </a:cubicBezTo>
                  <a:cubicBezTo>
                    <a:pt x="83" y="89"/>
                    <a:pt x="120" y="101"/>
                    <a:pt x="157" y="76"/>
                  </a:cubicBezTo>
                  <a:cubicBezTo>
                    <a:pt x="191" y="54"/>
                    <a:pt x="235" y="1"/>
                    <a:pt x="214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36"/>
            <p:cNvSpPr/>
            <p:nvPr/>
          </p:nvSpPr>
          <p:spPr>
            <a:xfrm>
              <a:off x="4380175" y="4696600"/>
              <a:ext cx="6125" cy="5850"/>
            </a:xfrm>
            <a:custGeom>
              <a:rect b="b" l="l" r="r" t="t"/>
              <a:pathLst>
                <a:path extrusionOk="0" h="234" w="245">
                  <a:moveTo>
                    <a:pt x="218" y="0"/>
                  </a:moveTo>
                  <a:cubicBezTo>
                    <a:pt x="217" y="0"/>
                    <a:pt x="216" y="1"/>
                    <a:pt x="215" y="1"/>
                  </a:cubicBezTo>
                  <a:cubicBezTo>
                    <a:pt x="178" y="1"/>
                    <a:pt x="42" y="210"/>
                    <a:pt x="18" y="210"/>
                  </a:cubicBezTo>
                  <a:cubicBezTo>
                    <a:pt x="1" y="219"/>
                    <a:pt x="13" y="233"/>
                    <a:pt x="35" y="233"/>
                  </a:cubicBezTo>
                  <a:cubicBezTo>
                    <a:pt x="44" y="233"/>
                    <a:pt x="56" y="230"/>
                    <a:pt x="67" y="223"/>
                  </a:cubicBezTo>
                  <a:cubicBezTo>
                    <a:pt x="115" y="199"/>
                    <a:pt x="244" y="0"/>
                    <a:pt x="218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36"/>
            <p:cNvSpPr/>
            <p:nvPr/>
          </p:nvSpPr>
          <p:spPr>
            <a:xfrm>
              <a:off x="4379400" y="4707025"/>
              <a:ext cx="1525" cy="1050"/>
            </a:xfrm>
            <a:custGeom>
              <a:rect b="b" l="l" r="r" t="t"/>
              <a:pathLst>
                <a:path extrusionOk="0" h="42" w="61">
                  <a:moveTo>
                    <a:pt x="44" y="1"/>
                  </a:moveTo>
                  <a:cubicBezTo>
                    <a:pt x="42" y="1"/>
                    <a:pt x="39" y="1"/>
                    <a:pt x="37" y="3"/>
                  </a:cubicBezTo>
                  <a:cubicBezTo>
                    <a:pt x="4" y="3"/>
                    <a:pt x="0" y="42"/>
                    <a:pt x="26" y="42"/>
                  </a:cubicBezTo>
                  <a:cubicBezTo>
                    <a:pt x="29" y="42"/>
                    <a:pt x="32" y="41"/>
                    <a:pt x="37" y="40"/>
                  </a:cubicBezTo>
                  <a:cubicBezTo>
                    <a:pt x="58" y="40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36"/>
            <p:cNvSpPr/>
            <p:nvPr/>
          </p:nvSpPr>
          <p:spPr>
            <a:xfrm>
              <a:off x="4372775" y="4702050"/>
              <a:ext cx="5000" cy="5250"/>
            </a:xfrm>
            <a:custGeom>
              <a:rect b="b" l="l" r="r" t="t"/>
              <a:pathLst>
                <a:path extrusionOk="0" h="210" w="200">
                  <a:moveTo>
                    <a:pt x="196" y="0"/>
                  </a:moveTo>
                  <a:cubicBezTo>
                    <a:pt x="195" y="0"/>
                    <a:pt x="194" y="2"/>
                    <a:pt x="191" y="5"/>
                  </a:cubicBezTo>
                  <a:cubicBezTo>
                    <a:pt x="141" y="42"/>
                    <a:pt x="117" y="42"/>
                    <a:pt x="80" y="79"/>
                  </a:cubicBezTo>
                  <a:cubicBezTo>
                    <a:pt x="59" y="121"/>
                    <a:pt x="1" y="209"/>
                    <a:pt x="9" y="209"/>
                  </a:cubicBezTo>
                  <a:cubicBezTo>
                    <a:pt x="10" y="209"/>
                    <a:pt x="13" y="207"/>
                    <a:pt x="18" y="202"/>
                  </a:cubicBezTo>
                  <a:cubicBezTo>
                    <a:pt x="52" y="168"/>
                    <a:pt x="199" y="0"/>
                    <a:pt x="196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36"/>
            <p:cNvSpPr/>
            <p:nvPr/>
          </p:nvSpPr>
          <p:spPr>
            <a:xfrm>
              <a:off x="4328850" y="4753275"/>
              <a:ext cx="2200" cy="3425"/>
            </a:xfrm>
            <a:custGeom>
              <a:rect b="b" l="l" r="r" t="t"/>
              <a:pathLst>
                <a:path extrusionOk="0" h="137" w="88">
                  <a:moveTo>
                    <a:pt x="76" y="0"/>
                  </a:moveTo>
                  <a:cubicBezTo>
                    <a:pt x="76" y="0"/>
                    <a:pt x="75" y="1"/>
                    <a:pt x="75" y="1"/>
                  </a:cubicBezTo>
                  <a:cubicBezTo>
                    <a:pt x="50" y="1"/>
                    <a:pt x="1" y="137"/>
                    <a:pt x="50" y="137"/>
                  </a:cubicBezTo>
                  <a:cubicBezTo>
                    <a:pt x="86" y="137"/>
                    <a:pt x="87" y="0"/>
                    <a:pt x="76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36"/>
            <p:cNvSpPr/>
            <p:nvPr/>
          </p:nvSpPr>
          <p:spPr>
            <a:xfrm>
              <a:off x="4338100" y="4693500"/>
              <a:ext cx="37000" cy="33700"/>
            </a:xfrm>
            <a:custGeom>
              <a:rect b="b" l="l" r="r" t="t"/>
              <a:pathLst>
                <a:path extrusionOk="0" h="1348" w="1480">
                  <a:moveTo>
                    <a:pt x="507" y="1"/>
                  </a:moveTo>
                  <a:cubicBezTo>
                    <a:pt x="442" y="1"/>
                    <a:pt x="421" y="103"/>
                    <a:pt x="456" y="162"/>
                  </a:cubicBezTo>
                  <a:cubicBezTo>
                    <a:pt x="481" y="236"/>
                    <a:pt x="481" y="310"/>
                    <a:pt x="481" y="396"/>
                  </a:cubicBezTo>
                  <a:cubicBezTo>
                    <a:pt x="456" y="470"/>
                    <a:pt x="432" y="532"/>
                    <a:pt x="395" y="605"/>
                  </a:cubicBezTo>
                  <a:cubicBezTo>
                    <a:pt x="370" y="655"/>
                    <a:pt x="407" y="778"/>
                    <a:pt x="358" y="778"/>
                  </a:cubicBezTo>
                  <a:cubicBezTo>
                    <a:pt x="321" y="778"/>
                    <a:pt x="272" y="766"/>
                    <a:pt x="235" y="753"/>
                  </a:cubicBezTo>
                  <a:cubicBezTo>
                    <a:pt x="223" y="748"/>
                    <a:pt x="214" y="745"/>
                    <a:pt x="205" y="745"/>
                  </a:cubicBezTo>
                  <a:cubicBezTo>
                    <a:pt x="176" y="745"/>
                    <a:pt x="163" y="774"/>
                    <a:pt x="173" y="803"/>
                  </a:cubicBezTo>
                  <a:cubicBezTo>
                    <a:pt x="173" y="827"/>
                    <a:pt x="247" y="877"/>
                    <a:pt x="198" y="877"/>
                  </a:cubicBezTo>
                  <a:cubicBezTo>
                    <a:pt x="148" y="877"/>
                    <a:pt x="13" y="963"/>
                    <a:pt x="13" y="1024"/>
                  </a:cubicBezTo>
                  <a:cubicBezTo>
                    <a:pt x="0" y="1086"/>
                    <a:pt x="87" y="1148"/>
                    <a:pt x="87" y="1172"/>
                  </a:cubicBezTo>
                  <a:cubicBezTo>
                    <a:pt x="87" y="1209"/>
                    <a:pt x="62" y="1234"/>
                    <a:pt x="50" y="1283"/>
                  </a:cubicBezTo>
                  <a:cubicBezTo>
                    <a:pt x="41" y="1318"/>
                    <a:pt x="95" y="1347"/>
                    <a:pt x="136" y="1347"/>
                  </a:cubicBezTo>
                  <a:cubicBezTo>
                    <a:pt x="152" y="1347"/>
                    <a:pt x="166" y="1343"/>
                    <a:pt x="173" y="1332"/>
                  </a:cubicBezTo>
                  <a:cubicBezTo>
                    <a:pt x="198" y="1308"/>
                    <a:pt x="198" y="1258"/>
                    <a:pt x="222" y="1258"/>
                  </a:cubicBezTo>
                  <a:cubicBezTo>
                    <a:pt x="224" y="1257"/>
                    <a:pt x="227" y="1256"/>
                    <a:pt x="232" y="1256"/>
                  </a:cubicBezTo>
                  <a:cubicBezTo>
                    <a:pt x="248" y="1256"/>
                    <a:pt x="278" y="1267"/>
                    <a:pt x="296" y="1267"/>
                  </a:cubicBezTo>
                  <a:cubicBezTo>
                    <a:pt x="303" y="1267"/>
                    <a:pt x="309" y="1265"/>
                    <a:pt x="309" y="1258"/>
                  </a:cubicBezTo>
                  <a:cubicBezTo>
                    <a:pt x="309" y="1234"/>
                    <a:pt x="185" y="1111"/>
                    <a:pt x="173" y="1061"/>
                  </a:cubicBezTo>
                  <a:cubicBezTo>
                    <a:pt x="155" y="1025"/>
                    <a:pt x="190" y="1002"/>
                    <a:pt x="219" y="1002"/>
                  </a:cubicBezTo>
                  <a:cubicBezTo>
                    <a:pt x="230" y="1002"/>
                    <a:pt x="240" y="1005"/>
                    <a:pt x="247" y="1012"/>
                  </a:cubicBezTo>
                  <a:cubicBezTo>
                    <a:pt x="275" y="1031"/>
                    <a:pt x="267" y="1057"/>
                    <a:pt x="284" y="1057"/>
                  </a:cubicBezTo>
                  <a:cubicBezTo>
                    <a:pt x="290" y="1057"/>
                    <a:pt x="297" y="1055"/>
                    <a:pt x="309" y="1049"/>
                  </a:cubicBezTo>
                  <a:cubicBezTo>
                    <a:pt x="352" y="1027"/>
                    <a:pt x="433" y="958"/>
                    <a:pt x="485" y="958"/>
                  </a:cubicBezTo>
                  <a:cubicBezTo>
                    <a:pt x="493" y="958"/>
                    <a:pt x="500" y="960"/>
                    <a:pt x="506" y="963"/>
                  </a:cubicBezTo>
                  <a:cubicBezTo>
                    <a:pt x="552" y="986"/>
                    <a:pt x="786" y="1174"/>
                    <a:pt x="832" y="1174"/>
                  </a:cubicBezTo>
                  <a:cubicBezTo>
                    <a:pt x="835" y="1174"/>
                    <a:pt x="837" y="1174"/>
                    <a:pt x="838" y="1172"/>
                  </a:cubicBezTo>
                  <a:cubicBezTo>
                    <a:pt x="875" y="1148"/>
                    <a:pt x="925" y="852"/>
                    <a:pt x="1023" y="852"/>
                  </a:cubicBezTo>
                  <a:cubicBezTo>
                    <a:pt x="1048" y="855"/>
                    <a:pt x="1074" y="857"/>
                    <a:pt x="1099" y="857"/>
                  </a:cubicBezTo>
                  <a:cubicBezTo>
                    <a:pt x="1160" y="857"/>
                    <a:pt x="1221" y="848"/>
                    <a:pt x="1282" y="840"/>
                  </a:cubicBezTo>
                  <a:cubicBezTo>
                    <a:pt x="1307" y="827"/>
                    <a:pt x="1479" y="766"/>
                    <a:pt x="1417" y="766"/>
                  </a:cubicBezTo>
                  <a:cubicBezTo>
                    <a:pt x="1368" y="766"/>
                    <a:pt x="1307" y="741"/>
                    <a:pt x="1319" y="716"/>
                  </a:cubicBezTo>
                  <a:cubicBezTo>
                    <a:pt x="1331" y="679"/>
                    <a:pt x="1405" y="605"/>
                    <a:pt x="1368" y="605"/>
                  </a:cubicBezTo>
                  <a:cubicBezTo>
                    <a:pt x="1331" y="605"/>
                    <a:pt x="1294" y="605"/>
                    <a:pt x="1294" y="593"/>
                  </a:cubicBezTo>
                  <a:cubicBezTo>
                    <a:pt x="1294" y="568"/>
                    <a:pt x="1294" y="544"/>
                    <a:pt x="1307" y="532"/>
                  </a:cubicBezTo>
                  <a:cubicBezTo>
                    <a:pt x="1347" y="410"/>
                    <a:pt x="1350" y="374"/>
                    <a:pt x="1344" y="374"/>
                  </a:cubicBezTo>
                  <a:cubicBezTo>
                    <a:pt x="1341" y="374"/>
                    <a:pt x="1335" y="383"/>
                    <a:pt x="1331" y="396"/>
                  </a:cubicBezTo>
                  <a:cubicBezTo>
                    <a:pt x="1319" y="433"/>
                    <a:pt x="1282" y="519"/>
                    <a:pt x="1208" y="519"/>
                  </a:cubicBezTo>
                  <a:cubicBezTo>
                    <a:pt x="1134" y="519"/>
                    <a:pt x="1122" y="482"/>
                    <a:pt x="1072" y="458"/>
                  </a:cubicBezTo>
                  <a:cubicBezTo>
                    <a:pt x="1011" y="445"/>
                    <a:pt x="925" y="458"/>
                    <a:pt x="875" y="396"/>
                  </a:cubicBezTo>
                  <a:cubicBezTo>
                    <a:pt x="826" y="322"/>
                    <a:pt x="592" y="26"/>
                    <a:pt x="518" y="2"/>
                  </a:cubicBezTo>
                  <a:cubicBezTo>
                    <a:pt x="514" y="1"/>
                    <a:pt x="510" y="1"/>
                    <a:pt x="507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36"/>
            <p:cNvSpPr/>
            <p:nvPr/>
          </p:nvSpPr>
          <p:spPr>
            <a:xfrm>
              <a:off x="4284800" y="4727150"/>
              <a:ext cx="67175" cy="64150"/>
            </a:xfrm>
            <a:custGeom>
              <a:rect b="b" l="l" r="r" t="t"/>
              <a:pathLst>
                <a:path extrusionOk="0" h="2566" w="2687">
                  <a:moveTo>
                    <a:pt x="2430" y="1"/>
                  </a:moveTo>
                  <a:cubicBezTo>
                    <a:pt x="2425" y="1"/>
                    <a:pt x="2421" y="4"/>
                    <a:pt x="2416" y="11"/>
                  </a:cubicBezTo>
                  <a:cubicBezTo>
                    <a:pt x="2391" y="36"/>
                    <a:pt x="2404" y="85"/>
                    <a:pt x="2416" y="85"/>
                  </a:cubicBezTo>
                  <a:cubicBezTo>
                    <a:pt x="2441" y="85"/>
                    <a:pt x="2490" y="97"/>
                    <a:pt x="2490" y="134"/>
                  </a:cubicBezTo>
                  <a:cubicBezTo>
                    <a:pt x="2477" y="171"/>
                    <a:pt x="2502" y="184"/>
                    <a:pt x="2441" y="184"/>
                  </a:cubicBezTo>
                  <a:cubicBezTo>
                    <a:pt x="2379" y="184"/>
                    <a:pt x="2367" y="171"/>
                    <a:pt x="2354" y="147"/>
                  </a:cubicBezTo>
                  <a:cubicBezTo>
                    <a:pt x="2344" y="127"/>
                    <a:pt x="2334" y="75"/>
                    <a:pt x="2318" y="75"/>
                  </a:cubicBezTo>
                  <a:cubicBezTo>
                    <a:pt x="2314" y="75"/>
                    <a:pt x="2310" y="78"/>
                    <a:pt x="2305" y="85"/>
                  </a:cubicBezTo>
                  <a:cubicBezTo>
                    <a:pt x="2280" y="122"/>
                    <a:pt x="2256" y="159"/>
                    <a:pt x="2243" y="196"/>
                  </a:cubicBezTo>
                  <a:cubicBezTo>
                    <a:pt x="2231" y="221"/>
                    <a:pt x="2169" y="282"/>
                    <a:pt x="2157" y="319"/>
                  </a:cubicBezTo>
                  <a:cubicBezTo>
                    <a:pt x="2157" y="341"/>
                    <a:pt x="2157" y="383"/>
                    <a:pt x="2175" y="383"/>
                  </a:cubicBezTo>
                  <a:cubicBezTo>
                    <a:pt x="2177" y="383"/>
                    <a:pt x="2179" y="382"/>
                    <a:pt x="2182" y="381"/>
                  </a:cubicBezTo>
                  <a:cubicBezTo>
                    <a:pt x="2188" y="375"/>
                    <a:pt x="2194" y="365"/>
                    <a:pt x="2199" y="365"/>
                  </a:cubicBezTo>
                  <a:cubicBezTo>
                    <a:pt x="2203" y="365"/>
                    <a:pt x="2206" y="375"/>
                    <a:pt x="2206" y="405"/>
                  </a:cubicBezTo>
                  <a:cubicBezTo>
                    <a:pt x="2194" y="455"/>
                    <a:pt x="2182" y="479"/>
                    <a:pt x="2182" y="516"/>
                  </a:cubicBezTo>
                  <a:cubicBezTo>
                    <a:pt x="2182" y="566"/>
                    <a:pt x="2243" y="553"/>
                    <a:pt x="2206" y="627"/>
                  </a:cubicBezTo>
                  <a:cubicBezTo>
                    <a:pt x="2169" y="713"/>
                    <a:pt x="2108" y="898"/>
                    <a:pt x="2071" y="984"/>
                  </a:cubicBezTo>
                  <a:cubicBezTo>
                    <a:pt x="2034" y="1058"/>
                    <a:pt x="1997" y="1132"/>
                    <a:pt x="1935" y="1206"/>
                  </a:cubicBezTo>
                  <a:cubicBezTo>
                    <a:pt x="1886" y="1268"/>
                    <a:pt x="1738" y="1453"/>
                    <a:pt x="1701" y="1453"/>
                  </a:cubicBezTo>
                  <a:cubicBezTo>
                    <a:pt x="1670" y="1453"/>
                    <a:pt x="1620" y="1480"/>
                    <a:pt x="1575" y="1480"/>
                  </a:cubicBezTo>
                  <a:cubicBezTo>
                    <a:pt x="1568" y="1480"/>
                    <a:pt x="1560" y="1479"/>
                    <a:pt x="1553" y="1477"/>
                  </a:cubicBezTo>
                  <a:cubicBezTo>
                    <a:pt x="1529" y="1477"/>
                    <a:pt x="1492" y="1465"/>
                    <a:pt x="1479" y="1428"/>
                  </a:cubicBezTo>
                  <a:cubicBezTo>
                    <a:pt x="1467" y="1403"/>
                    <a:pt x="1479" y="1379"/>
                    <a:pt x="1504" y="1366"/>
                  </a:cubicBezTo>
                  <a:cubicBezTo>
                    <a:pt x="1529" y="1354"/>
                    <a:pt x="1578" y="1292"/>
                    <a:pt x="1529" y="1292"/>
                  </a:cubicBezTo>
                  <a:cubicBezTo>
                    <a:pt x="1492" y="1292"/>
                    <a:pt x="1455" y="1354"/>
                    <a:pt x="1418" y="1366"/>
                  </a:cubicBezTo>
                  <a:cubicBezTo>
                    <a:pt x="1381" y="1379"/>
                    <a:pt x="1393" y="1366"/>
                    <a:pt x="1393" y="1403"/>
                  </a:cubicBezTo>
                  <a:cubicBezTo>
                    <a:pt x="1393" y="1465"/>
                    <a:pt x="1393" y="1514"/>
                    <a:pt x="1369" y="1576"/>
                  </a:cubicBezTo>
                  <a:cubicBezTo>
                    <a:pt x="1332" y="1650"/>
                    <a:pt x="1282" y="1724"/>
                    <a:pt x="1221" y="1798"/>
                  </a:cubicBezTo>
                  <a:cubicBezTo>
                    <a:pt x="1171" y="1822"/>
                    <a:pt x="1233" y="1785"/>
                    <a:pt x="1221" y="1847"/>
                  </a:cubicBezTo>
                  <a:cubicBezTo>
                    <a:pt x="1208" y="1896"/>
                    <a:pt x="1208" y="1896"/>
                    <a:pt x="1171" y="1909"/>
                  </a:cubicBezTo>
                  <a:cubicBezTo>
                    <a:pt x="1139" y="1920"/>
                    <a:pt x="1106" y="1960"/>
                    <a:pt x="1090" y="1960"/>
                  </a:cubicBezTo>
                  <a:cubicBezTo>
                    <a:pt x="1088" y="1960"/>
                    <a:pt x="1087" y="1959"/>
                    <a:pt x="1085" y="1958"/>
                  </a:cubicBezTo>
                  <a:cubicBezTo>
                    <a:pt x="1061" y="1958"/>
                    <a:pt x="1098" y="1909"/>
                    <a:pt x="1061" y="1909"/>
                  </a:cubicBezTo>
                  <a:cubicBezTo>
                    <a:pt x="1030" y="1896"/>
                    <a:pt x="996" y="1890"/>
                    <a:pt x="960" y="1890"/>
                  </a:cubicBezTo>
                  <a:cubicBezTo>
                    <a:pt x="925" y="1890"/>
                    <a:pt x="888" y="1896"/>
                    <a:pt x="851" y="1909"/>
                  </a:cubicBezTo>
                  <a:cubicBezTo>
                    <a:pt x="811" y="1928"/>
                    <a:pt x="747" y="1965"/>
                    <a:pt x="685" y="1965"/>
                  </a:cubicBezTo>
                  <a:cubicBezTo>
                    <a:pt x="670" y="1965"/>
                    <a:pt x="656" y="1963"/>
                    <a:pt x="642" y="1958"/>
                  </a:cubicBezTo>
                  <a:cubicBezTo>
                    <a:pt x="578" y="1940"/>
                    <a:pt x="568" y="1928"/>
                    <a:pt x="548" y="1928"/>
                  </a:cubicBezTo>
                  <a:cubicBezTo>
                    <a:pt x="540" y="1928"/>
                    <a:pt x="532" y="1930"/>
                    <a:pt x="518" y="1933"/>
                  </a:cubicBezTo>
                  <a:cubicBezTo>
                    <a:pt x="408" y="2007"/>
                    <a:pt x="297" y="2093"/>
                    <a:pt x="210" y="2192"/>
                  </a:cubicBezTo>
                  <a:cubicBezTo>
                    <a:pt x="161" y="2229"/>
                    <a:pt x="112" y="2266"/>
                    <a:pt x="50" y="2303"/>
                  </a:cubicBezTo>
                  <a:cubicBezTo>
                    <a:pt x="26" y="2315"/>
                    <a:pt x="1" y="2340"/>
                    <a:pt x="13" y="2377"/>
                  </a:cubicBezTo>
                  <a:cubicBezTo>
                    <a:pt x="24" y="2398"/>
                    <a:pt x="25" y="2428"/>
                    <a:pt x="49" y="2428"/>
                  </a:cubicBezTo>
                  <a:cubicBezTo>
                    <a:pt x="53" y="2428"/>
                    <a:pt x="57" y="2428"/>
                    <a:pt x="63" y="2426"/>
                  </a:cubicBezTo>
                  <a:cubicBezTo>
                    <a:pt x="93" y="2406"/>
                    <a:pt x="98" y="2386"/>
                    <a:pt x="119" y="2386"/>
                  </a:cubicBezTo>
                  <a:cubicBezTo>
                    <a:pt x="124" y="2386"/>
                    <a:pt x="130" y="2387"/>
                    <a:pt x="136" y="2389"/>
                  </a:cubicBezTo>
                  <a:cubicBezTo>
                    <a:pt x="169" y="2400"/>
                    <a:pt x="212" y="2440"/>
                    <a:pt x="247" y="2440"/>
                  </a:cubicBezTo>
                  <a:cubicBezTo>
                    <a:pt x="251" y="2440"/>
                    <a:pt x="256" y="2440"/>
                    <a:pt x="260" y="2438"/>
                  </a:cubicBezTo>
                  <a:cubicBezTo>
                    <a:pt x="284" y="2426"/>
                    <a:pt x="297" y="2389"/>
                    <a:pt x="358" y="2364"/>
                  </a:cubicBezTo>
                  <a:cubicBezTo>
                    <a:pt x="408" y="2352"/>
                    <a:pt x="481" y="2364"/>
                    <a:pt x="531" y="2327"/>
                  </a:cubicBezTo>
                  <a:cubicBezTo>
                    <a:pt x="592" y="2291"/>
                    <a:pt x="666" y="2266"/>
                    <a:pt x="740" y="2254"/>
                  </a:cubicBezTo>
                  <a:cubicBezTo>
                    <a:pt x="783" y="2232"/>
                    <a:pt x="789" y="2175"/>
                    <a:pt x="836" y="2175"/>
                  </a:cubicBezTo>
                  <a:cubicBezTo>
                    <a:pt x="844" y="2175"/>
                    <a:pt x="853" y="2176"/>
                    <a:pt x="863" y="2180"/>
                  </a:cubicBezTo>
                  <a:cubicBezTo>
                    <a:pt x="937" y="2204"/>
                    <a:pt x="1036" y="2204"/>
                    <a:pt x="1073" y="2217"/>
                  </a:cubicBezTo>
                  <a:cubicBezTo>
                    <a:pt x="1098" y="2229"/>
                    <a:pt x="1073" y="2266"/>
                    <a:pt x="1048" y="2303"/>
                  </a:cubicBezTo>
                  <a:cubicBezTo>
                    <a:pt x="1024" y="2340"/>
                    <a:pt x="1011" y="2389"/>
                    <a:pt x="1036" y="2426"/>
                  </a:cubicBezTo>
                  <a:cubicBezTo>
                    <a:pt x="1058" y="2491"/>
                    <a:pt x="1089" y="2566"/>
                    <a:pt x="1138" y="2566"/>
                  </a:cubicBezTo>
                  <a:cubicBezTo>
                    <a:pt x="1145" y="2566"/>
                    <a:pt x="1152" y="2565"/>
                    <a:pt x="1159" y="2562"/>
                  </a:cubicBezTo>
                  <a:cubicBezTo>
                    <a:pt x="1208" y="2537"/>
                    <a:pt x="1295" y="2352"/>
                    <a:pt x="1344" y="2340"/>
                  </a:cubicBezTo>
                  <a:cubicBezTo>
                    <a:pt x="1362" y="2332"/>
                    <a:pt x="1379" y="2331"/>
                    <a:pt x="1394" y="2331"/>
                  </a:cubicBezTo>
                  <a:cubicBezTo>
                    <a:pt x="1410" y="2331"/>
                    <a:pt x="1423" y="2333"/>
                    <a:pt x="1432" y="2333"/>
                  </a:cubicBezTo>
                  <a:cubicBezTo>
                    <a:pt x="1443" y="2333"/>
                    <a:pt x="1447" y="2329"/>
                    <a:pt x="1443" y="2315"/>
                  </a:cubicBezTo>
                  <a:cubicBezTo>
                    <a:pt x="1418" y="2278"/>
                    <a:pt x="1369" y="2278"/>
                    <a:pt x="1381" y="2217"/>
                  </a:cubicBezTo>
                  <a:cubicBezTo>
                    <a:pt x="1390" y="2161"/>
                    <a:pt x="1392" y="2113"/>
                    <a:pt x="1414" y="2113"/>
                  </a:cubicBezTo>
                  <a:cubicBezTo>
                    <a:pt x="1421" y="2113"/>
                    <a:pt x="1430" y="2118"/>
                    <a:pt x="1443" y="2130"/>
                  </a:cubicBezTo>
                  <a:cubicBezTo>
                    <a:pt x="1467" y="2155"/>
                    <a:pt x="1492" y="2192"/>
                    <a:pt x="1504" y="2241"/>
                  </a:cubicBezTo>
                  <a:cubicBezTo>
                    <a:pt x="1510" y="2247"/>
                    <a:pt x="1517" y="2250"/>
                    <a:pt x="1525" y="2250"/>
                  </a:cubicBezTo>
                  <a:cubicBezTo>
                    <a:pt x="1548" y="2250"/>
                    <a:pt x="1578" y="2229"/>
                    <a:pt x="1615" y="2229"/>
                  </a:cubicBezTo>
                  <a:cubicBezTo>
                    <a:pt x="1677" y="2229"/>
                    <a:pt x="1738" y="2204"/>
                    <a:pt x="1787" y="2167"/>
                  </a:cubicBezTo>
                  <a:cubicBezTo>
                    <a:pt x="1798" y="2146"/>
                    <a:pt x="1826" y="2073"/>
                    <a:pt x="1849" y="2073"/>
                  </a:cubicBezTo>
                  <a:cubicBezTo>
                    <a:pt x="1853" y="2073"/>
                    <a:pt x="1858" y="2075"/>
                    <a:pt x="1861" y="2081"/>
                  </a:cubicBezTo>
                  <a:cubicBezTo>
                    <a:pt x="1884" y="2126"/>
                    <a:pt x="1906" y="2232"/>
                    <a:pt x="1929" y="2232"/>
                  </a:cubicBezTo>
                  <a:cubicBezTo>
                    <a:pt x="1931" y="2232"/>
                    <a:pt x="1933" y="2231"/>
                    <a:pt x="1935" y="2229"/>
                  </a:cubicBezTo>
                  <a:cubicBezTo>
                    <a:pt x="1972" y="2155"/>
                    <a:pt x="1997" y="2093"/>
                    <a:pt x="2009" y="2019"/>
                  </a:cubicBezTo>
                  <a:cubicBezTo>
                    <a:pt x="2014" y="2005"/>
                    <a:pt x="2028" y="2002"/>
                    <a:pt x="2045" y="2002"/>
                  </a:cubicBezTo>
                  <a:cubicBezTo>
                    <a:pt x="2059" y="2002"/>
                    <a:pt x="2074" y="2004"/>
                    <a:pt x="2088" y="2004"/>
                  </a:cubicBezTo>
                  <a:cubicBezTo>
                    <a:pt x="2101" y="2004"/>
                    <a:pt x="2113" y="2002"/>
                    <a:pt x="2120" y="1995"/>
                  </a:cubicBezTo>
                  <a:cubicBezTo>
                    <a:pt x="2130" y="1965"/>
                    <a:pt x="2140" y="1911"/>
                    <a:pt x="2150" y="1911"/>
                  </a:cubicBezTo>
                  <a:cubicBezTo>
                    <a:pt x="2152" y="1911"/>
                    <a:pt x="2155" y="1914"/>
                    <a:pt x="2157" y="1921"/>
                  </a:cubicBezTo>
                  <a:cubicBezTo>
                    <a:pt x="2157" y="1970"/>
                    <a:pt x="2132" y="2106"/>
                    <a:pt x="2169" y="2106"/>
                  </a:cubicBezTo>
                  <a:cubicBezTo>
                    <a:pt x="2194" y="2093"/>
                    <a:pt x="2305" y="2044"/>
                    <a:pt x="2317" y="1995"/>
                  </a:cubicBezTo>
                  <a:cubicBezTo>
                    <a:pt x="2330" y="1933"/>
                    <a:pt x="2330" y="1933"/>
                    <a:pt x="2367" y="1909"/>
                  </a:cubicBezTo>
                  <a:cubicBezTo>
                    <a:pt x="2404" y="1884"/>
                    <a:pt x="2428" y="1884"/>
                    <a:pt x="2404" y="1835"/>
                  </a:cubicBezTo>
                  <a:cubicBezTo>
                    <a:pt x="2367" y="1785"/>
                    <a:pt x="2305" y="1773"/>
                    <a:pt x="2354" y="1637"/>
                  </a:cubicBezTo>
                  <a:cubicBezTo>
                    <a:pt x="2391" y="1551"/>
                    <a:pt x="2428" y="1465"/>
                    <a:pt x="2441" y="1366"/>
                  </a:cubicBezTo>
                  <a:cubicBezTo>
                    <a:pt x="2441" y="1305"/>
                    <a:pt x="2416" y="1194"/>
                    <a:pt x="2416" y="1132"/>
                  </a:cubicBezTo>
                  <a:cubicBezTo>
                    <a:pt x="2416" y="1077"/>
                    <a:pt x="2465" y="993"/>
                    <a:pt x="2493" y="993"/>
                  </a:cubicBezTo>
                  <a:cubicBezTo>
                    <a:pt x="2496" y="993"/>
                    <a:pt x="2499" y="994"/>
                    <a:pt x="2502" y="997"/>
                  </a:cubicBezTo>
                  <a:cubicBezTo>
                    <a:pt x="2522" y="1017"/>
                    <a:pt x="2535" y="1029"/>
                    <a:pt x="2544" y="1029"/>
                  </a:cubicBezTo>
                  <a:cubicBezTo>
                    <a:pt x="2552" y="1029"/>
                    <a:pt x="2558" y="1020"/>
                    <a:pt x="2564" y="997"/>
                  </a:cubicBezTo>
                  <a:cubicBezTo>
                    <a:pt x="2601" y="923"/>
                    <a:pt x="2638" y="837"/>
                    <a:pt x="2662" y="763"/>
                  </a:cubicBezTo>
                  <a:cubicBezTo>
                    <a:pt x="2687" y="639"/>
                    <a:pt x="2675" y="516"/>
                    <a:pt x="2625" y="393"/>
                  </a:cubicBezTo>
                  <a:cubicBezTo>
                    <a:pt x="2588" y="331"/>
                    <a:pt x="2551" y="245"/>
                    <a:pt x="2539" y="171"/>
                  </a:cubicBezTo>
                  <a:cubicBezTo>
                    <a:pt x="2539" y="110"/>
                    <a:pt x="2502" y="36"/>
                    <a:pt x="2477" y="36"/>
                  </a:cubicBezTo>
                  <a:cubicBezTo>
                    <a:pt x="2476" y="37"/>
                    <a:pt x="2474" y="37"/>
                    <a:pt x="2472" y="37"/>
                  </a:cubicBezTo>
                  <a:cubicBezTo>
                    <a:pt x="2455" y="37"/>
                    <a:pt x="2444" y="1"/>
                    <a:pt x="2430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36"/>
            <p:cNvSpPr/>
            <p:nvPr/>
          </p:nvSpPr>
          <p:spPr>
            <a:xfrm>
              <a:off x="4307925" y="4783125"/>
              <a:ext cx="1850" cy="2350"/>
            </a:xfrm>
            <a:custGeom>
              <a:rect b="b" l="l" r="r" t="t"/>
              <a:pathLst>
                <a:path extrusionOk="0" h="94" w="74">
                  <a:moveTo>
                    <a:pt x="70" y="1"/>
                  </a:moveTo>
                  <a:cubicBezTo>
                    <a:pt x="51" y="1"/>
                    <a:pt x="0" y="54"/>
                    <a:pt x="0" y="76"/>
                  </a:cubicBezTo>
                  <a:cubicBezTo>
                    <a:pt x="9" y="85"/>
                    <a:pt x="30" y="94"/>
                    <a:pt x="46" y="94"/>
                  </a:cubicBezTo>
                  <a:cubicBezTo>
                    <a:pt x="52" y="94"/>
                    <a:pt x="58" y="92"/>
                    <a:pt x="62" y="88"/>
                  </a:cubicBezTo>
                  <a:cubicBezTo>
                    <a:pt x="74" y="52"/>
                    <a:pt x="74" y="27"/>
                    <a:pt x="74" y="2"/>
                  </a:cubicBezTo>
                  <a:cubicBezTo>
                    <a:pt x="73" y="1"/>
                    <a:pt x="71" y="1"/>
                    <a:pt x="70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36"/>
            <p:cNvSpPr/>
            <p:nvPr/>
          </p:nvSpPr>
          <p:spPr>
            <a:xfrm>
              <a:off x="4292825" y="4784450"/>
              <a:ext cx="15100" cy="12025"/>
            </a:xfrm>
            <a:custGeom>
              <a:rect b="b" l="l" r="r" t="t"/>
              <a:pathLst>
                <a:path extrusionOk="0" h="481" w="604">
                  <a:moveTo>
                    <a:pt x="435" y="1"/>
                  </a:moveTo>
                  <a:cubicBezTo>
                    <a:pt x="406" y="1"/>
                    <a:pt x="375" y="21"/>
                    <a:pt x="358" y="48"/>
                  </a:cubicBezTo>
                  <a:cubicBezTo>
                    <a:pt x="323" y="71"/>
                    <a:pt x="279" y="135"/>
                    <a:pt x="262" y="135"/>
                  </a:cubicBezTo>
                  <a:cubicBezTo>
                    <a:pt x="261" y="135"/>
                    <a:pt x="260" y="135"/>
                    <a:pt x="259" y="134"/>
                  </a:cubicBezTo>
                  <a:cubicBezTo>
                    <a:pt x="238" y="123"/>
                    <a:pt x="235" y="95"/>
                    <a:pt x="227" y="95"/>
                  </a:cubicBezTo>
                  <a:cubicBezTo>
                    <a:pt x="225" y="95"/>
                    <a:pt x="224" y="95"/>
                    <a:pt x="222" y="97"/>
                  </a:cubicBezTo>
                  <a:cubicBezTo>
                    <a:pt x="197" y="109"/>
                    <a:pt x="123" y="257"/>
                    <a:pt x="87" y="257"/>
                  </a:cubicBezTo>
                  <a:cubicBezTo>
                    <a:pt x="50" y="257"/>
                    <a:pt x="0" y="257"/>
                    <a:pt x="37" y="282"/>
                  </a:cubicBezTo>
                  <a:cubicBezTo>
                    <a:pt x="74" y="294"/>
                    <a:pt x="87" y="380"/>
                    <a:pt x="111" y="405"/>
                  </a:cubicBezTo>
                  <a:cubicBezTo>
                    <a:pt x="122" y="438"/>
                    <a:pt x="143" y="481"/>
                    <a:pt x="165" y="481"/>
                  </a:cubicBezTo>
                  <a:cubicBezTo>
                    <a:pt x="167" y="481"/>
                    <a:pt x="170" y="480"/>
                    <a:pt x="173" y="479"/>
                  </a:cubicBezTo>
                  <a:cubicBezTo>
                    <a:pt x="185" y="454"/>
                    <a:pt x="247" y="319"/>
                    <a:pt x="296" y="294"/>
                  </a:cubicBezTo>
                  <a:cubicBezTo>
                    <a:pt x="322" y="284"/>
                    <a:pt x="350" y="280"/>
                    <a:pt x="375" y="280"/>
                  </a:cubicBezTo>
                  <a:cubicBezTo>
                    <a:pt x="409" y="280"/>
                    <a:pt x="437" y="287"/>
                    <a:pt x="444" y="294"/>
                  </a:cubicBezTo>
                  <a:cubicBezTo>
                    <a:pt x="444" y="298"/>
                    <a:pt x="449" y="299"/>
                    <a:pt x="457" y="299"/>
                  </a:cubicBezTo>
                  <a:cubicBezTo>
                    <a:pt x="476" y="299"/>
                    <a:pt x="509" y="291"/>
                    <a:pt x="518" y="282"/>
                  </a:cubicBezTo>
                  <a:cubicBezTo>
                    <a:pt x="530" y="257"/>
                    <a:pt x="579" y="196"/>
                    <a:pt x="592" y="171"/>
                  </a:cubicBezTo>
                  <a:cubicBezTo>
                    <a:pt x="604" y="146"/>
                    <a:pt x="567" y="72"/>
                    <a:pt x="542" y="60"/>
                  </a:cubicBezTo>
                  <a:cubicBezTo>
                    <a:pt x="518" y="48"/>
                    <a:pt x="493" y="35"/>
                    <a:pt x="468" y="11"/>
                  </a:cubicBezTo>
                  <a:cubicBezTo>
                    <a:pt x="458" y="4"/>
                    <a:pt x="447" y="1"/>
                    <a:pt x="435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36"/>
            <p:cNvSpPr/>
            <p:nvPr/>
          </p:nvSpPr>
          <p:spPr>
            <a:xfrm>
              <a:off x="4277425" y="4788400"/>
              <a:ext cx="13575" cy="22150"/>
            </a:xfrm>
            <a:custGeom>
              <a:rect b="b" l="l" r="r" t="t"/>
              <a:pathLst>
                <a:path extrusionOk="0" h="886" w="543">
                  <a:moveTo>
                    <a:pt x="284" y="1"/>
                  </a:moveTo>
                  <a:cubicBezTo>
                    <a:pt x="247" y="13"/>
                    <a:pt x="210" y="38"/>
                    <a:pt x="197" y="62"/>
                  </a:cubicBezTo>
                  <a:cubicBezTo>
                    <a:pt x="173" y="87"/>
                    <a:pt x="99" y="112"/>
                    <a:pt x="86" y="124"/>
                  </a:cubicBezTo>
                  <a:cubicBezTo>
                    <a:pt x="86" y="136"/>
                    <a:pt x="74" y="149"/>
                    <a:pt x="62" y="161"/>
                  </a:cubicBezTo>
                  <a:cubicBezTo>
                    <a:pt x="49" y="161"/>
                    <a:pt x="0" y="198"/>
                    <a:pt x="13" y="222"/>
                  </a:cubicBezTo>
                  <a:cubicBezTo>
                    <a:pt x="25" y="235"/>
                    <a:pt x="25" y="235"/>
                    <a:pt x="37" y="284"/>
                  </a:cubicBezTo>
                  <a:cubicBezTo>
                    <a:pt x="37" y="326"/>
                    <a:pt x="28" y="376"/>
                    <a:pt x="33" y="376"/>
                  </a:cubicBezTo>
                  <a:cubicBezTo>
                    <a:pt x="34" y="376"/>
                    <a:pt x="35" y="374"/>
                    <a:pt x="37" y="370"/>
                  </a:cubicBezTo>
                  <a:cubicBezTo>
                    <a:pt x="57" y="350"/>
                    <a:pt x="69" y="314"/>
                    <a:pt x="79" y="314"/>
                  </a:cubicBezTo>
                  <a:cubicBezTo>
                    <a:pt x="82" y="314"/>
                    <a:pt x="84" y="316"/>
                    <a:pt x="86" y="321"/>
                  </a:cubicBezTo>
                  <a:cubicBezTo>
                    <a:pt x="95" y="330"/>
                    <a:pt x="109" y="344"/>
                    <a:pt x="117" y="344"/>
                  </a:cubicBezTo>
                  <a:cubicBezTo>
                    <a:pt x="121" y="344"/>
                    <a:pt x="123" y="341"/>
                    <a:pt x="123" y="333"/>
                  </a:cubicBezTo>
                  <a:cubicBezTo>
                    <a:pt x="136" y="309"/>
                    <a:pt x="111" y="259"/>
                    <a:pt x="123" y="247"/>
                  </a:cubicBezTo>
                  <a:cubicBezTo>
                    <a:pt x="130" y="245"/>
                    <a:pt x="136" y="244"/>
                    <a:pt x="143" y="244"/>
                  </a:cubicBezTo>
                  <a:cubicBezTo>
                    <a:pt x="172" y="244"/>
                    <a:pt x="197" y="266"/>
                    <a:pt x="197" y="296"/>
                  </a:cubicBezTo>
                  <a:cubicBezTo>
                    <a:pt x="197" y="346"/>
                    <a:pt x="222" y="370"/>
                    <a:pt x="197" y="407"/>
                  </a:cubicBezTo>
                  <a:cubicBezTo>
                    <a:pt x="185" y="469"/>
                    <a:pt x="160" y="531"/>
                    <a:pt x="136" y="580"/>
                  </a:cubicBezTo>
                  <a:cubicBezTo>
                    <a:pt x="123" y="617"/>
                    <a:pt x="173" y="617"/>
                    <a:pt x="173" y="666"/>
                  </a:cubicBezTo>
                  <a:cubicBezTo>
                    <a:pt x="173" y="703"/>
                    <a:pt x="136" y="814"/>
                    <a:pt x="160" y="814"/>
                  </a:cubicBezTo>
                  <a:cubicBezTo>
                    <a:pt x="185" y="814"/>
                    <a:pt x="197" y="814"/>
                    <a:pt x="210" y="777"/>
                  </a:cubicBezTo>
                  <a:cubicBezTo>
                    <a:pt x="210" y="740"/>
                    <a:pt x="234" y="666"/>
                    <a:pt x="247" y="666"/>
                  </a:cubicBezTo>
                  <a:cubicBezTo>
                    <a:pt x="259" y="666"/>
                    <a:pt x="259" y="691"/>
                    <a:pt x="247" y="703"/>
                  </a:cubicBezTo>
                  <a:cubicBezTo>
                    <a:pt x="234" y="728"/>
                    <a:pt x="234" y="703"/>
                    <a:pt x="247" y="752"/>
                  </a:cubicBezTo>
                  <a:cubicBezTo>
                    <a:pt x="259" y="789"/>
                    <a:pt x="271" y="826"/>
                    <a:pt x="271" y="863"/>
                  </a:cubicBezTo>
                  <a:cubicBezTo>
                    <a:pt x="271" y="879"/>
                    <a:pt x="278" y="886"/>
                    <a:pt x="285" y="886"/>
                  </a:cubicBezTo>
                  <a:cubicBezTo>
                    <a:pt x="296" y="886"/>
                    <a:pt x="308" y="872"/>
                    <a:pt x="308" y="851"/>
                  </a:cubicBezTo>
                  <a:cubicBezTo>
                    <a:pt x="321" y="814"/>
                    <a:pt x="333" y="765"/>
                    <a:pt x="358" y="752"/>
                  </a:cubicBezTo>
                  <a:cubicBezTo>
                    <a:pt x="394" y="715"/>
                    <a:pt x="431" y="654"/>
                    <a:pt x="444" y="604"/>
                  </a:cubicBezTo>
                  <a:cubicBezTo>
                    <a:pt x="468" y="518"/>
                    <a:pt x="493" y="432"/>
                    <a:pt x="530" y="358"/>
                  </a:cubicBezTo>
                  <a:cubicBezTo>
                    <a:pt x="542" y="296"/>
                    <a:pt x="530" y="222"/>
                    <a:pt x="493" y="173"/>
                  </a:cubicBezTo>
                  <a:cubicBezTo>
                    <a:pt x="468" y="161"/>
                    <a:pt x="493" y="136"/>
                    <a:pt x="468" y="99"/>
                  </a:cubicBezTo>
                  <a:cubicBezTo>
                    <a:pt x="462" y="87"/>
                    <a:pt x="444" y="87"/>
                    <a:pt x="424" y="87"/>
                  </a:cubicBezTo>
                  <a:cubicBezTo>
                    <a:pt x="404" y="87"/>
                    <a:pt x="382" y="87"/>
                    <a:pt x="370" y="75"/>
                  </a:cubicBezTo>
                  <a:cubicBezTo>
                    <a:pt x="358" y="50"/>
                    <a:pt x="345" y="25"/>
                    <a:pt x="333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36"/>
            <p:cNvSpPr/>
            <p:nvPr/>
          </p:nvSpPr>
          <p:spPr>
            <a:xfrm>
              <a:off x="4265425" y="4842925"/>
              <a:ext cx="4325" cy="4175"/>
            </a:xfrm>
            <a:custGeom>
              <a:rect b="b" l="l" r="r" t="t"/>
              <a:pathLst>
                <a:path extrusionOk="0" h="167" w="173">
                  <a:moveTo>
                    <a:pt x="172" y="1"/>
                  </a:moveTo>
                  <a:cubicBezTo>
                    <a:pt x="111" y="1"/>
                    <a:pt x="86" y="1"/>
                    <a:pt x="61" y="25"/>
                  </a:cubicBezTo>
                  <a:cubicBezTo>
                    <a:pt x="50" y="47"/>
                    <a:pt x="0" y="167"/>
                    <a:pt x="7" y="167"/>
                  </a:cubicBezTo>
                  <a:cubicBezTo>
                    <a:pt x="8" y="167"/>
                    <a:pt x="9" y="165"/>
                    <a:pt x="12" y="161"/>
                  </a:cubicBezTo>
                  <a:cubicBezTo>
                    <a:pt x="49" y="124"/>
                    <a:pt x="86" y="111"/>
                    <a:pt x="111" y="75"/>
                  </a:cubicBezTo>
                  <a:cubicBezTo>
                    <a:pt x="135" y="50"/>
                    <a:pt x="172" y="1"/>
                    <a:pt x="172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36"/>
            <p:cNvSpPr/>
            <p:nvPr/>
          </p:nvSpPr>
          <p:spPr>
            <a:xfrm>
              <a:off x="4275250" y="4830000"/>
              <a:ext cx="2500" cy="1375"/>
            </a:xfrm>
            <a:custGeom>
              <a:rect b="b" l="l" r="r" t="t"/>
              <a:pathLst>
                <a:path extrusionOk="0" h="55" w="100">
                  <a:moveTo>
                    <a:pt x="100" y="0"/>
                  </a:moveTo>
                  <a:cubicBezTo>
                    <a:pt x="75" y="0"/>
                    <a:pt x="1" y="37"/>
                    <a:pt x="13" y="49"/>
                  </a:cubicBezTo>
                  <a:cubicBezTo>
                    <a:pt x="13" y="53"/>
                    <a:pt x="15" y="54"/>
                    <a:pt x="18" y="54"/>
                  </a:cubicBezTo>
                  <a:cubicBezTo>
                    <a:pt x="36" y="54"/>
                    <a:pt x="100" y="0"/>
                    <a:pt x="100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36"/>
            <p:cNvSpPr/>
            <p:nvPr/>
          </p:nvSpPr>
          <p:spPr>
            <a:xfrm>
              <a:off x="4243525" y="4858950"/>
              <a:ext cx="2200" cy="1875"/>
            </a:xfrm>
            <a:custGeom>
              <a:rect b="b" l="l" r="r" t="t"/>
              <a:pathLst>
                <a:path extrusionOk="0" h="75" w="88">
                  <a:moveTo>
                    <a:pt x="62" y="0"/>
                  </a:moveTo>
                  <a:cubicBezTo>
                    <a:pt x="25" y="0"/>
                    <a:pt x="1" y="74"/>
                    <a:pt x="38" y="74"/>
                  </a:cubicBezTo>
                  <a:cubicBezTo>
                    <a:pt x="75" y="74"/>
                    <a:pt x="87" y="0"/>
                    <a:pt x="62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36"/>
            <p:cNvSpPr/>
            <p:nvPr/>
          </p:nvSpPr>
          <p:spPr>
            <a:xfrm>
              <a:off x="4219200" y="4854550"/>
              <a:ext cx="11425" cy="23025"/>
            </a:xfrm>
            <a:custGeom>
              <a:rect b="b" l="l" r="r" t="t"/>
              <a:pathLst>
                <a:path extrusionOk="0" h="921" w="457">
                  <a:moveTo>
                    <a:pt x="391" y="0"/>
                  </a:moveTo>
                  <a:cubicBezTo>
                    <a:pt x="335" y="0"/>
                    <a:pt x="230" y="97"/>
                    <a:pt x="185" y="164"/>
                  </a:cubicBezTo>
                  <a:cubicBezTo>
                    <a:pt x="136" y="250"/>
                    <a:pt x="0" y="509"/>
                    <a:pt x="50" y="644"/>
                  </a:cubicBezTo>
                  <a:cubicBezTo>
                    <a:pt x="94" y="767"/>
                    <a:pt x="180" y="921"/>
                    <a:pt x="195" y="921"/>
                  </a:cubicBezTo>
                  <a:cubicBezTo>
                    <a:pt x="197" y="921"/>
                    <a:pt x="198" y="919"/>
                    <a:pt x="198" y="916"/>
                  </a:cubicBezTo>
                  <a:cubicBezTo>
                    <a:pt x="210" y="891"/>
                    <a:pt x="321" y="608"/>
                    <a:pt x="358" y="546"/>
                  </a:cubicBezTo>
                  <a:cubicBezTo>
                    <a:pt x="382" y="472"/>
                    <a:pt x="419" y="275"/>
                    <a:pt x="432" y="226"/>
                  </a:cubicBezTo>
                  <a:cubicBezTo>
                    <a:pt x="456" y="176"/>
                    <a:pt x="456" y="28"/>
                    <a:pt x="407" y="4"/>
                  </a:cubicBezTo>
                  <a:cubicBezTo>
                    <a:pt x="402" y="1"/>
                    <a:pt x="397" y="0"/>
                    <a:pt x="391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36"/>
            <p:cNvSpPr/>
            <p:nvPr/>
          </p:nvSpPr>
          <p:spPr>
            <a:xfrm>
              <a:off x="4151425" y="4892200"/>
              <a:ext cx="15750" cy="12950"/>
            </a:xfrm>
            <a:custGeom>
              <a:rect b="b" l="l" r="r" t="t"/>
              <a:pathLst>
                <a:path extrusionOk="0" h="518" w="630">
                  <a:moveTo>
                    <a:pt x="359" y="1"/>
                  </a:moveTo>
                  <a:cubicBezTo>
                    <a:pt x="316" y="1"/>
                    <a:pt x="272" y="13"/>
                    <a:pt x="235" y="50"/>
                  </a:cubicBezTo>
                  <a:cubicBezTo>
                    <a:pt x="124" y="149"/>
                    <a:pt x="1" y="247"/>
                    <a:pt x="13" y="334"/>
                  </a:cubicBezTo>
                  <a:cubicBezTo>
                    <a:pt x="34" y="417"/>
                    <a:pt x="98" y="517"/>
                    <a:pt x="207" y="517"/>
                  </a:cubicBezTo>
                  <a:cubicBezTo>
                    <a:pt x="227" y="517"/>
                    <a:pt x="249" y="514"/>
                    <a:pt x="272" y="506"/>
                  </a:cubicBezTo>
                  <a:cubicBezTo>
                    <a:pt x="407" y="445"/>
                    <a:pt x="444" y="395"/>
                    <a:pt x="481" y="297"/>
                  </a:cubicBezTo>
                  <a:cubicBezTo>
                    <a:pt x="506" y="198"/>
                    <a:pt x="629" y="50"/>
                    <a:pt x="568" y="50"/>
                  </a:cubicBezTo>
                  <a:cubicBezTo>
                    <a:pt x="535" y="50"/>
                    <a:pt x="447" y="1"/>
                    <a:pt x="359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36"/>
            <p:cNvSpPr/>
            <p:nvPr/>
          </p:nvSpPr>
          <p:spPr>
            <a:xfrm>
              <a:off x="4218575" y="4903425"/>
              <a:ext cx="21600" cy="37650"/>
            </a:xfrm>
            <a:custGeom>
              <a:rect b="b" l="l" r="r" t="t"/>
              <a:pathLst>
                <a:path extrusionOk="0" h="1506" w="864">
                  <a:moveTo>
                    <a:pt x="318" y="0"/>
                  </a:moveTo>
                  <a:cubicBezTo>
                    <a:pt x="255" y="0"/>
                    <a:pt x="203" y="36"/>
                    <a:pt x="173" y="94"/>
                  </a:cubicBezTo>
                  <a:cubicBezTo>
                    <a:pt x="149" y="156"/>
                    <a:pt x="173" y="341"/>
                    <a:pt x="149" y="439"/>
                  </a:cubicBezTo>
                  <a:cubicBezTo>
                    <a:pt x="136" y="501"/>
                    <a:pt x="124" y="575"/>
                    <a:pt x="124" y="636"/>
                  </a:cubicBezTo>
                  <a:cubicBezTo>
                    <a:pt x="136" y="686"/>
                    <a:pt x="124" y="698"/>
                    <a:pt x="75" y="698"/>
                  </a:cubicBezTo>
                  <a:cubicBezTo>
                    <a:pt x="34" y="698"/>
                    <a:pt x="14" y="660"/>
                    <a:pt x="6" y="660"/>
                  </a:cubicBezTo>
                  <a:cubicBezTo>
                    <a:pt x="2" y="660"/>
                    <a:pt x="1" y="669"/>
                    <a:pt x="1" y="698"/>
                  </a:cubicBezTo>
                  <a:cubicBezTo>
                    <a:pt x="13" y="821"/>
                    <a:pt x="50" y="932"/>
                    <a:pt x="87" y="1043"/>
                  </a:cubicBezTo>
                  <a:cubicBezTo>
                    <a:pt x="97" y="1102"/>
                    <a:pt x="91" y="1168"/>
                    <a:pt x="107" y="1168"/>
                  </a:cubicBezTo>
                  <a:cubicBezTo>
                    <a:pt x="111" y="1168"/>
                    <a:pt x="116" y="1164"/>
                    <a:pt x="124" y="1154"/>
                  </a:cubicBezTo>
                  <a:cubicBezTo>
                    <a:pt x="156" y="1122"/>
                    <a:pt x="179" y="1063"/>
                    <a:pt x="208" y="1063"/>
                  </a:cubicBezTo>
                  <a:cubicBezTo>
                    <a:pt x="213" y="1063"/>
                    <a:pt x="217" y="1064"/>
                    <a:pt x="223" y="1068"/>
                  </a:cubicBezTo>
                  <a:cubicBezTo>
                    <a:pt x="257" y="1091"/>
                    <a:pt x="347" y="1179"/>
                    <a:pt x="306" y="1179"/>
                  </a:cubicBezTo>
                  <a:cubicBezTo>
                    <a:pt x="303" y="1179"/>
                    <a:pt x="300" y="1179"/>
                    <a:pt x="297" y="1178"/>
                  </a:cubicBezTo>
                  <a:cubicBezTo>
                    <a:pt x="223" y="1178"/>
                    <a:pt x="186" y="1191"/>
                    <a:pt x="186" y="1240"/>
                  </a:cubicBezTo>
                  <a:cubicBezTo>
                    <a:pt x="186" y="1302"/>
                    <a:pt x="260" y="1413"/>
                    <a:pt x="321" y="1413"/>
                  </a:cubicBezTo>
                  <a:cubicBezTo>
                    <a:pt x="395" y="1413"/>
                    <a:pt x="432" y="1314"/>
                    <a:pt x="457" y="1314"/>
                  </a:cubicBezTo>
                  <a:cubicBezTo>
                    <a:pt x="494" y="1314"/>
                    <a:pt x="543" y="1363"/>
                    <a:pt x="617" y="1425"/>
                  </a:cubicBezTo>
                  <a:cubicBezTo>
                    <a:pt x="660" y="1459"/>
                    <a:pt x="703" y="1505"/>
                    <a:pt x="712" y="1505"/>
                  </a:cubicBezTo>
                  <a:cubicBezTo>
                    <a:pt x="716" y="1505"/>
                    <a:pt x="714" y="1497"/>
                    <a:pt x="703" y="1474"/>
                  </a:cubicBezTo>
                  <a:cubicBezTo>
                    <a:pt x="662" y="1412"/>
                    <a:pt x="612" y="1342"/>
                    <a:pt x="626" y="1342"/>
                  </a:cubicBezTo>
                  <a:cubicBezTo>
                    <a:pt x="628" y="1342"/>
                    <a:pt x="633" y="1345"/>
                    <a:pt x="642" y="1351"/>
                  </a:cubicBezTo>
                  <a:cubicBezTo>
                    <a:pt x="693" y="1382"/>
                    <a:pt x="710" y="1446"/>
                    <a:pt x="735" y="1446"/>
                  </a:cubicBezTo>
                  <a:cubicBezTo>
                    <a:pt x="741" y="1446"/>
                    <a:pt x="746" y="1443"/>
                    <a:pt x="752" y="1437"/>
                  </a:cubicBezTo>
                  <a:cubicBezTo>
                    <a:pt x="777" y="1413"/>
                    <a:pt x="863" y="1425"/>
                    <a:pt x="789" y="1314"/>
                  </a:cubicBezTo>
                  <a:cubicBezTo>
                    <a:pt x="748" y="1246"/>
                    <a:pt x="715" y="1230"/>
                    <a:pt x="685" y="1230"/>
                  </a:cubicBezTo>
                  <a:cubicBezTo>
                    <a:pt x="661" y="1230"/>
                    <a:pt x="639" y="1240"/>
                    <a:pt x="617" y="1240"/>
                  </a:cubicBezTo>
                  <a:cubicBezTo>
                    <a:pt x="591" y="1240"/>
                    <a:pt x="555" y="1257"/>
                    <a:pt x="521" y="1257"/>
                  </a:cubicBezTo>
                  <a:cubicBezTo>
                    <a:pt x="490" y="1257"/>
                    <a:pt x="462" y="1243"/>
                    <a:pt x="444" y="1191"/>
                  </a:cubicBezTo>
                  <a:cubicBezTo>
                    <a:pt x="407" y="1104"/>
                    <a:pt x="395" y="1018"/>
                    <a:pt x="407" y="932"/>
                  </a:cubicBezTo>
                  <a:cubicBezTo>
                    <a:pt x="407" y="846"/>
                    <a:pt x="395" y="833"/>
                    <a:pt x="432" y="772"/>
                  </a:cubicBezTo>
                  <a:cubicBezTo>
                    <a:pt x="469" y="710"/>
                    <a:pt x="518" y="735"/>
                    <a:pt x="555" y="673"/>
                  </a:cubicBezTo>
                  <a:cubicBezTo>
                    <a:pt x="580" y="599"/>
                    <a:pt x="666" y="476"/>
                    <a:pt x="629" y="414"/>
                  </a:cubicBezTo>
                  <a:cubicBezTo>
                    <a:pt x="592" y="353"/>
                    <a:pt x="568" y="279"/>
                    <a:pt x="568" y="217"/>
                  </a:cubicBezTo>
                  <a:cubicBezTo>
                    <a:pt x="568" y="156"/>
                    <a:pt x="605" y="69"/>
                    <a:pt x="568" y="57"/>
                  </a:cubicBezTo>
                  <a:cubicBezTo>
                    <a:pt x="563" y="55"/>
                    <a:pt x="559" y="54"/>
                    <a:pt x="555" y="54"/>
                  </a:cubicBezTo>
                  <a:cubicBezTo>
                    <a:pt x="520" y="54"/>
                    <a:pt x="491" y="130"/>
                    <a:pt x="469" y="130"/>
                  </a:cubicBezTo>
                  <a:cubicBezTo>
                    <a:pt x="465" y="130"/>
                    <a:pt x="461" y="126"/>
                    <a:pt x="457" y="119"/>
                  </a:cubicBezTo>
                  <a:cubicBezTo>
                    <a:pt x="432" y="69"/>
                    <a:pt x="432" y="20"/>
                    <a:pt x="370" y="8"/>
                  </a:cubicBezTo>
                  <a:cubicBezTo>
                    <a:pt x="352" y="3"/>
                    <a:pt x="335" y="0"/>
                    <a:pt x="318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36"/>
            <p:cNvSpPr/>
            <p:nvPr/>
          </p:nvSpPr>
          <p:spPr>
            <a:xfrm>
              <a:off x="4237675" y="4936625"/>
              <a:ext cx="7125" cy="9350"/>
            </a:xfrm>
            <a:custGeom>
              <a:rect b="b" l="l" r="r" t="t"/>
              <a:pathLst>
                <a:path extrusionOk="0" h="374" w="285">
                  <a:moveTo>
                    <a:pt x="108" y="1"/>
                  </a:moveTo>
                  <a:cubicBezTo>
                    <a:pt x="99" y="1"/>
                    <a:pt x="91" y="6"/>
                    <a:pt x="87" y="23"/>
                  </a:cubicBezTo>
                  <a:cubicBezTo>
                    <a:pt x="62" y="60"/>
                    <a:pt x="38" y="97"/>
                    <a:pt x="1" y="121"/>
                  </a:cubicBezTo>
                  <a:cubicBezTo>
                    <a:pt x="1" y="121"/>
                    <a:pt x="50" y="134"/>
                    <a:pt x="50" y="171"/>
                  </a:cubicBezTo>
                  <a:cubicBezTo>
                    <a:pt x="50" y="195"/>
                    <a:pt x="75" y="232"/>
                    <a:pt x="75" y="257"/>
                  </a:cubicBezTo>
                  <a:cubicBezTo>
                    <a:pt x="75" y="282"/>
                    <a:pt x="124" y="269"/>
                    <a:pt x="149" y="282"/>
                  </a:cubicBezTo>
                  <a:cubicBezTo>
                    <a:pt x="161" y="282"/>
                    <a:pt x="198" y="343"/>
                    <a:pt x="235" y="368"/>
                  </a:cubicBezTo>
                  <a:cubicBezTo>
                    <a:pt x="243" y="372"/>
                    <a:pt x="251" y="373"/>
                    <a:pt x="259" y="373"/>
                  </a:cubicBezTo>
                  <a:cubicBezTo>
                    <a:pt x="273" y="373"/>
                    <a:pt x="284" y="368"/>
                    <a:pt x="284" y="368"/>
                  </a:cubicBezTo>
                  <a:cubicBezTo>
                    <a:pt x="272" y="319"/>
                    <a:pt x="259" y="269"/>
                    <a:pt x="247" y="220"/>
                  </a:cubicBezTo>
                  <a:cubicBezTo>
                    <a:pt x="223" y="195"/>
                    <a:pt x="210" y="220"/>
                    <a:pt x="173" y="183"/>
                  </a:cubicBezTo>
                  <a:cubicBezTo>
                    <a:pt x="136" y="134"/>
                    <a:pt x="149" y="121"/>
                    <a:pt x="161" y="72"/>
                  </a:cubicBezTo>
                  <a:cubicBezTo>
                    <a:pt x="173" y="23"/>
                    <a:pt x="198" y="11"/>
                    <a:pt x="173" y="11"/>
                  </a:cubicBezTo>
                  <a:cubicBezTo>
                    <a:pt x="169" y="12"/>
                    <a:pt x="164" y="13"/>
                    <a:pt x="160" y="13"/>
                  </a:cubicBezTo>
                  <a:cubicBezTo>
                    <a:pt x="141" y="13"/>
                    <a:pt x="122" y="1"/>
                    <a:pt x="108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36"/>
            <p:cNvSpPr/>
            <p:nvPr/>
          </p:nvSpPr>
          <p:spPr>
            <a:xfrm>
              <a:off x="4245075" y="4945400"/>
              <a:ext cx="10200" cy="17675"/>
            </a:xfrm>
            <a:custGeom>
              <a:rect b="b" l="l" r="r" t="t"/>
              <a:pathLst>
                <a:path extrusionOk="0" h="707" w="408">
                  <a:moveTo>
                    <a:pt x="70" y="0"/>
                  </a:moveTo>
                  <a:cubicBezTo>
                    <a:pt x="65" y="0"/>
                    <a:pt x="62" y="5"/>
                    <a:pt x="62" y="17"/>
                  </a:cubicBezTo>
                  <a:cubicBezTo>
                    <a:pt x="50" y="66"/>
                    <a:pt x="13" y="54"/>
                    <a:pt x="13" y="91"/>
                  </a:cubicBezTo>
                  <a:cubicBezTo>
                    <a:pt x="0" y="128"/>
                    <a:pt x="62" y="165"/>
                    <a:pt x="74" y="177"/>
                  </a:cubicBezTo>
                  <a:cubicBezTo>
                    <a:pt x="99" y="177"/>
                    <a:pt x="148" y="276"/>
                    <a:pt x="111" y="276"/>
                  </a:cubicBezTo>
                  <a:cubicBezTo>
                    <a:pt x="87" y="276"/>
                    <a:pt x="62" y="300"/>
                    <a:pt x="37" y="325"/>
                  </a:cubicBezTo>
                  <a:cubicBezTo>
                    <a:pt x="37" y="350"/>
                    <a:pt x="13" y="424"/>
                    <a:pt x="37" y="473"/>
                  </a:cubicBezTo>
                  <a:cubicBezTo>
                    <a:pt x="52" y="493"/>
                    <a:pt x="65" y="494"/>
                    <a:pt x="76" y="494"/>
                  </a:cubicBezTo>
                  <a:cubicBezTo>
                    <a:pt x="79" y="494"/>
                    <a:pt x="81" y="494"/>
                    <a:pt x="84" y="494"/>
                  </a:cubicBezTo>
                  <a:cubicBezTo>
                    <a:pt x="96" y="494"/>
                    <a:pt x="105" y="497"/>
                    <a:pt x="111" y="534"/>
                  </a:cubicBezTo>
                  <a:cubicBezTo>
                    <a:pt x="111" y="608"/>
                    <a:pt x="111" y="670"/>
                    <a:pt x="124" y="695"/>
                  </a:cubicBezTo>
                  <a:cubicBezTo>
                    <a:pt x="124" y="701"/>
                    <a:pt x="142" y="707"/>
                    <a:pt x="161" y="707"/>
                  </a:cubicBezTo>
                  <a:cubicBezTo>
                    <a:pt x="179" y="707"/>
                    <a:pt x="198" y="701"/>
                    <a:pt x="198" y="682"/>
                  </a:cubicBezTo>
                  <a:cubicBezTo>
                    <a:pt x="198" y="633"/>
                    <a:pt x="185" y="584"/>
                    <a:pt x="161" y="547"/>
                  </a:cubicBezTo>
                  <a:cubicBezTo>
                    <a:pt x="161" y="500"/>
                    <a:pt x="150" y="410"/>
                    <a:pt x="169" y="410"/>
                  </a:cubicBezTo>
                  <a:cubicBezTo>
                    <a:pt x="170" y="410"/>
                    <a:pt x="172" y="410"/>
                    <a:pt x="173" y="411"/>
                  </a:cubicBezTo>
                  <a:cubicBezTo>
                    <a:pt x="198" y="424"/>
                    <a:pt x="247" y="460"/>
                    <a:pt x="284" y="460"/>
                  </a:cubicBezTo>
                  <a:cubicBezTo>
                    <a:pt x="333" y="460"/>
                    <a:pt x="358" y="448"/>
                    <a:pt x="321" y="399"/>
                  </a:cubicBezTo>
                  <a:cubicBezTo>
                    <a:pt x="284" y="362"/>
                    <a:pt x="247" y="337"/>
                    <a:pt x="284" y="313"/>
                  </a:cubicBezTo>
                  <a:cubicBezTo>
                    <a:pt x="308" y="288"/>
                    <a:pt x="407" y="325"/>
                    <a:pt x="345" y="263"/>
                  </a:cubicBezTo>
                  <a:cubicBezTo>
                    <a:pt x="272" y="189"/>
                    <a:pt x="235" y="140"/>
                    <a:pt x="235" y="103"/>
                  </a:cubicBezTo>
                  <a:cubicBezTo>
                    <a:pt x="235" y="79"/>
                    <a:pt x="272" y="29"/>
                    <a:pt x="247" y="17"/>
                  </a:cubicBezTo>
                  <a:lnTo>
                    <a:pt x="124" y="17"/>
                  </a:lnTo>
                  <a:cubicBezTo>
                    <a:pt x="99" y="17"/>
                    <a:pt x="80" y="0"/>
                    <a:pt x="70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36"/>
            <p:cNvSpPr/>
            <p:nvPr/>
          </p:nvSpPr>
          <p:spPr>
            <a:xfrm>
              <a:off x="4221525" y="4939250"/>
              <a:ext cx="7250" cy="8425"/>
            </a:xfrm>
            <a:custGeom>
              <a:rect b="b" l="l" r="r" t="t"/>
              <a:pathLst>
                <a:path extrusionOk="0" h="337" w="290">
                  <a:moveTo>
                    <a:pt x="82" y="1"/>
                  </a:moveTo>
                  <a:cubicBezTo>
                    <a:pt x="35" y="1"/>
                    <a:pt x="1" y="19"/>
                    <a:pt x="31" y="29"/>
                  </a:cubicBezTo>
                  <a:cubicBezTo>
                    <a:pt x="80" y="90"/>
                    <a:pt x="117" y="152"/>
                    <a:pt x="142" y="226"/>
                  </a:cubicBezTo>
                  <a:cubicBezTo>
                    <a:pt x="142" y="263"/>
                    <a:pt x="191" y="337"/>
                    <a:pt x="228" y="337"/>
                  </a:cubicBezTo>
                  <a:cubicBezTo>
                    <a:pt x="252" y="337"/>
                    <a:pt x="277" y="251"/>
                    <a:pt x="265" y="214"/>
                  </a:cubicBezTo>
                  <a:cubicBezTo>
                    <a:pt x="265" y="177"/>
                    <a:pt x="289" y="127"/>
                    <a:pt x="240" y="90"/>
                  </a:cubicBezTo>
                  <a:cubicBezTo>
                    <a:pt x="191" y="41"/>
                    <a:pt x="166" y="16"/>
                    <a:pt x="117" y="4"/>
                  </a:cubicBezTo>
                  <a:cubicBezTo>
                    <a:pt x="105" y="2"/>
                    <a:pt x="93" y="1"/>
                    <a:pt x="82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36"/>
            <p:cNvSpPr/>
            <p:nvPr/>
          </p:nvSpPr>
          <p:spPr>
            <a:xfrm>
              <a:off x="4229950" y="4949500"/>
              <a:ext cx="8375" cy="11650"/>
            </a:xfrm>
            <a:custGeom>
              <a:rect b="b" l="l" r="r" t="t"/>
              <a:pathLst>
                <a:path extrusionOk="0" h="466" w="335">
                  <a:moveTo>
                    <a:pt x="62" y="1"/>
                  </a:moveTo>
                  <a:cubicBezTo>
                    <a:pt x="22" y="1"/>
                    <a:pt x="1" y="49"/>
                    <a:pt x="26" y="75"/>
                  </a:cubicBezTo>
                  <a:cubicBezTo>
                    <a:pt x="51" y="124"/>
                    <a:pt x="113" y="124"/>
                    <a:pt x="100" y="186"/>
                  </a:cubicBezTo>
                  <a:cubicBezTo>
                    <a:pt x="76" y="260"/>
                    <a:pt x="39" y="346"/>
                    <a:pt x="39" y="370"/>
                  </a:cubicBezTo>
                  <a:cubicBezTo>
                    <a:pt x="39" y="401"/>
                    <a:pt x="13" y="466"/>
                    <a:pt x="33" y="466"/>
                  </a:cubicBezTo>
                  <a:cubicBezTo>
                    <a:pt x="37" y="466"/>
                    <a:pt x="43" y="463"/>
                    <a:pt x="51" y="457"/>
                  </a:cubicBezTo>
                  <a:cubicBezTo>
                    <a:pt x="100" y="420"/>
                    <a:pt x="162" y="383"/>
                    <a:pt x="199" y="346"/>
                  </a:cubicBezTo>
                  <a:cubicBezTo>
                    <a:pt x="248" y="321"/>
                    <a:pt x="260" y="272"/>
                    <a:pt x="285" y="272"/>
                  </a:cubicBezTo>
                  <a:cubicBezTo>
                    <a:pt x="322" y="260"/>
                    <a:pt x="334" y="210"/>
                    <a:pt x="297" y="186"/>
                  </a:cubicBezTo>
                  <a:cubicBezTo>
                    <a:pt x="236" y="136"/>
                    <a:pt x="187" y="87"/>
                    <a:pt x="125" y="38"/>
                  </a:cubicBezTo>
                  <a:cubicBezTo>
                    <a:pt x="102" y="11"/>
                    <a:pt x="80" y="1"/>
                    <a:pt x="62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36"/>
            <p:cNvSpPr/>
            <p:nvPr/>
          </p:nvSpPr>
          <p:spPr>
            <a:xfrm>
              <a:off x="4233050" y="4957200"/>
              <a:ext cx="6800" cy="13300"/>
            </a:xfrm>
            <a:custGeom>
              <a:rect b="b" l="l" r="r" t="t"/>
              <a:pathLst>
                <a:path extrusionOk="0" h="532" w="272">
                  <a:moveTo>
                    <a:pt x="235" y="1"/>
                  </a:moveTo>
                  <a:cubicBezTo>
                    <a:pt x="186" y="1"/>
                    <a:pt x="186" y="13"/>
                    <a:pt x="173" y="62"/>
                  </a:cubicBezTo>
                  <a:cubicBezTo>
                    <a:pt x="149" y="99"/>
                    <a:pt x="149" y="173"/>
                    <a:pt x="124" y="223"/>
                  </a:cubicBezTo>
                  <a:cubicBezTo>
                    <a:pt x="99" y="284"/>
                    <a:pt x="1" y="284"/>
                    <a:pt x="26" y="346"/>
                  </a:cubicBezTo>
                  <a:cubicBezTo>
                    <a:pt x="50" y="407"/>
                    <a:pt x="161" y="494"/>
                    <a:pt x="173" y="518"/>
                  </a:cubicBezTo>
                  <a:cubicBezTo>
                    <a:pt x="182" y="527"/>
                    <a:pt x="191" y="531"/>
                    <a:pt x="199" y="531"/>
                  </a:cubicBezTo>
                  <a:cubicBezTo>
                    <a:pt x="212" y="531"/>
                    <a:pt x="223" y="518"/>
                    <a:pt x="223" y="494"/>
                  </a:cubicBezTo>
                  <a:cubicBezTo>
                    <a:pt x="223" y="444"/>
                    <a:pt x="186" y="407"/>
                    <a:pt x="198" y="358"/>
                  </a:cubicBezTo>
                  <a:cubicBezTo>
                    <a:pt x="210" y="309"/>
                    <a:pt x="247" y="210"/>
                    <a:pt x="260" y="173"/>
                  </a:cubicBezTo>
                  <a:cubicBezTo>
                    <a:pt x="272" y="136"/>
                    <a:pt x="272" y="1"/>
                    <a:pt x="235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36"/>
            <p:cNvSpPr/>
            <p:nvPr/>
          </p:nvSpPr>
          <p:spPr>
            <a:xfrm>
              <a:off x="4238925" y="4956250"/>
              <a:ext cx="4950" cy="10525"/>
            </a:xfrm>
            <a:custGeom>
              <a:rect b="b" l="l" r="r" t="t"/>
              <a:pathLst>
                <a:path extrusionOk="0" h="421" w="198">
                  <a:moveTo>
                    <a:pt x="162" y="1"/>
                  </a:moveTo>
                  <a:cubicBezTo>
                    <a:pt x="161" y="1"/>
                    <a:pt x="161" y="1"/>
                    <a:pt x="160" y="2"/>
                  </a:cubicBezTo>
                  <a:cubicBezTo>
                    <a:pt x="99" y="137"/>
                    <a:pt x="37" y="273"/>
                    <a:pt x="0" y="421"/>
                  </a:cubicBezTo>
                  <a:cubicBezTo>
                    <a:pt x="25" y="396"/>
                    <a:pt x="197" y="236"/>
                    <a:pt x="185" y="162"/>
                  </a:cubicBezTo>
                  <a:cubicBezTo>
                    <a:pt x="185" y="104"/>
                    <a:pt x="174" y="1"/>
                    <a:pt x="162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36"/>
            <p:cNvSpPr/>
            <p:nvPr/>
          </p:nvSpPr>
          <p:spPr>
            <a:xfrm>
              <a:off x="4242300" y="4963525"/>
              <a:ext cx="4950" cy="3250"/>
            </a:xfrm>
            <a:custGeom>
              <a:rect b="b" l="l" r="r" t="t"/>
              <a:pathLst>
                <a:path extrusionOk="0" h="130" w="198">
                  <a:moveTo>
                    <a:pt x="70" y="1"/>
                  </a:moveTo>
                  <a:cubicBezTo>
                    <a:pt x="63" y="1"/>
                    <a:pt x="56" y="3"/>
                    <a:pt x="50" y="7"/>
                  </a:cubicBezTo>
                  <a:cubicBezTo>
                    <a:pt x="13" y="44"/>
                    <a:pt x="1" y="130"/>
                    <a:pt x="25" y="130"/>
                  </a:cubicBezTo>
                  <a:cubicBezTo>
                    <a:pt x="74" y="130"/>
                    <a:pt x="198" y="130"/>
                    <a:pt x="185" y="93"/>
                  </a:cubicBezTo>
                  <a:cubicBezTo>
                    <a:pt x="175" y="51"/>
                    <a:pt x="112" y="1"/>
                    <a:pt x="70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36"/>
            <p:cNvSpPr/>
            <p:nvPr/>
          </p:nvSpPr>
          <p:spPr>
            <a:xfrm>
              <a:off x="4242600" y="4966750"/>
              <a:ext cx="16350" cy="27400"/>
            </a:xfrm>
            <a:custGeom>
              <a:rect b="b" l="l" r="r" t="t"/>
              <a:pathLst>
                <a:path extrusionOk="0" h="1096" w="654">
                  <a:moveTo>
                    <a:pt x="420" y="1"/>
                  </a:moveTo>
                  <a:cubicBezTo>
                    <a:pt x="395" y="1"/>
                    <a:pt x="383" y="38"/>
                    <a:pt x="383" y="75"/>
                  </a:cubicBezTo>
                  <a:cubicBezTo>
                    <a:pt x="395" y="112"/>
                    <a:pt x="420" y="161"/>
                    <a:pt x="371" y="173"/>
                  </a:cubicBezTo>
                  <a:cubicBezTo>
                    <a:pt x="309" y="186"/>
                    <a:pt x="247" y="198"/>
                    <a:pt x="223" y="260"/>
                  </a:cubicBezTo>
                  <a:cubicBezTo>
                    <a:pt x="198" y="309"/>
                    <a:pt x="136" y="309"/>
                    <a:pt x="112" y="333"/>
                  </a:cubicBezTo>
                  <a:cubicBezTo>
                    <a:pt x="75" y="370"/>
                    <a:pt x="75" y="420"/>
                    <a:pt x="38" y="432"/>
                  </a:cubicBezTo>
                  <a:cubicBezTo>
                    <a:pt x="1" y="444"/>
                    <a:pt x="1" y="469"/>
                    <a:pt x="13" y="506"/>
                  </a:cubicBezTo>
                  <a:cubicBezTo>
                    <a:pt x="13" y="555"/>
                    <a:pt x="112" y="629"/>
                    <a:pt x="87" y="678"/>
                  </a:cubicBezTo>
                  <a:cubicBezTo>
                    <a:pt x="38" y="728"/>
                    <a:pt x="26" y="814"/>
                    <a:pt x="50" y="888"/>
                  </a:cubicBezTo>
                  <a:cubicBezTo>
                    <a:pt x="75" y="962"/>
                    <a:pt x="149" y="1023"/>
                    <a:pt x="235" y="1036"/>
                  </a:cubicBezTo>
                  <a:cubicBezTo>
                    <a:pt x="297" y="1036"/>
                    <a:pt x="309" y="1060"/>
                    <a:pt x="346" y="1060"/>
                  </a:cubicBezTo>
                  <a:cubicBezTo>
                    <a:pt x="369" y="1060"/>
                    <a:pt x="413" y="1095"/>
                    <a:pt x="435" y="1095"/>
                  </a:cubicBezTo>
                  <a:cubicBezTo>
                    <a:pt x="448" y="1095"/>
                    <a:pt x="453" y="1084"/>
                    <a:pt x="444" y="1048"/>
                  </a:cubicBezTo>
                  <a:cubicBezTo>
                    <a:pt x="420" y="950"/>
                    <a:pt x="346" y="876"/>
                    <a:pt x="358" y="814"/>
                  </a:cubicBezTo>
                  <a:cubicBezTo>
                    <a:pt x="368" y="774"/>
                    <a:pt x="402" y="670"/>
                    <a:pt x="428" y="670"/>
                  </a:cubicBezTo>
                  <a:cubicBezTo>
                    <a:pt x="434" y="670"/>
                    <a:pt x="440" y="676"/>
                    <a:pt x="444" y="691"/>
                  </a:cubicBezTo>
                  <a:cubicBezTo>
                    <a:pt x="466" y="755"/>
                    <a:pt x="506" y="924"/>
                    <a:pt x="533" y="924"/>
                  </a:cubicBezTo>
                  <a:cubicBezTo>
                    <a:pt x="536" y="924"/>
                    <a:pt x="540" y="920"/>
                    <a:pt x="543" y="913"/>
                  </a:cubicBezTo>
                  <a:cubicBezTo>
                    <a:pt x="543" y="851"/>
                    <a:pt x="568" y="802"/>
                    <a:pt x="580" y="752"/>
                  </a:cubicBezTo>
                  <a:cubicBezTo>
                    <a:pt x="605" y="703"/>
                    <a:pt x="654" y="617"/>
                    <a:pt x="617" y="555"/>
                  </a:cubicBezTo>
                  <a:cubicBezTo>
                    <a:pt x="592" y="457"/>
                    <a:pt x="580" y="358"/>
                    <a:pt x="568" y="260"/>
                  </a:cubicBezTo>
                  <a:cubicBezTo>
                    <a:pt x="543" y="186"/>
                    <a:pt x="518" y="124"/>
                    <a:pt x="481" y="62"/>
                  </a:cubicBezTo>
                  <a:cubicBezTo>
                    <a:pt x="469" y="25"/>
                    <a:pt x="457" y="13"/>
                    <a:pt x="420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36"/>
            <p:cNvSpPr/>
            <p:nvPr/>
          </p:nvSpPr>
          <p:spPr>
            <a:xfrm>
              <a:off x="4230350" y="4973525"/>
              <a:ext cx="14750" cy="12125"/>
            </a:xfrm>
            <a:custGeom>
              <a:rect b="b" l="l" r="r" t="t"/>
              <a:pathLst>
                <a:path extrusionOk="0" h="485" w="590">
                  <a:moveTo>
                    <a:pt x="385" y="0"/>
                  </a:moveTo>
                  <a:cubicBezTo>
                    <a:pt x="333" y="0"/>
                    <a:pt x="300" y="38"/>
                    <a:pt x="281" y="75"/>
                  </a:cubicBezTo>
                  <a:cubicBezTo>
                    <a:pt x="244" y="124"/>
                    <a:pt x="195" y="149"/>
                    <a:pt x="134" y="173"/>
                  </a:cubicBezTo>
                  <a:cubicBezTo>
                    <a:pt x="109" y="173"/>
                    <a:pt x="72" y="297"/>
                    <a:pt x="47" y="346"/>
                  </a:cubicBezTo>
                  <a:cubicBezTo>
                    <a:pt x="14" y="390"/>
                    <a:pt x="1" y="485"/>
                    <a:pt x="16" y="485"/>
                  </a:cubicBezTo>
                  <a:cubicBezTo>
                    <a:pt x="18" y="485"/>
                    <a:pt x="20" y="484"/>
                    <a:pt x="23" y="481"/>
                  </a:cubicBezTo>
                  <a:cubicBezTo>
                    <a:pt x="35" y="469"/>
                    <a:pt x="109" y="321"/>
                    <a:pt x="134" y="297"/>
                  </a:cubicBezTo>
                  <a:cubicBezTo>
                    <a:pt x="149" y="281"/>
                    <a:pt x="180" y="265"/>
                    <a:pt x="200" y="265"/>
                  </a:cubicBezTo>
                  <a:cubicBezTo>
                    <a:pt x="211" y="265"/>
                    <a:pt x="220" y="271"/>
                    <a:pt x="220" y="284"/>
                  </a:cubicBezTo>
                  <a:cubicBezTo>
                    <a:pt x="220" y="312"/>
                    <a:pt x="248" y="326"/>
                    <a:pt x="267" y="326"/>
                  </a:cubicBezTo>
                  <a:cubicBezTo>
                    <a:pt x="273" y="326"/>
                    <a:pt x="278" y="324"/>
                    <a:pt x="281" y="321"/>
                  </a:cubicBezTo>
                  <a:cubicBezTo>
                    <a:pt x="292" y="316"/>
                    <a:pt x="304" y="313"/>
                    <a:pt x="315" y="313"/>
                  </a:cubicBezTo>
                  <a:cubicBezTo>
                    <a:pt x="330" y="313"/>
                    <a:pt x="343" y="319"/>
                    <a:pt x="343" y="334"/>
                  </a:cubicBezTo>
                  <a:cubicBezTo>
                    <a:pt x="350" y="340"/>
                    <a:pt x="364" y="351"/>
                    <a:pt x="377" y="351"/>
                  </a:cubicBezTo>
                  <a:cubicBezTo>
                    <a:pt x="388" y="351"/>
                    <a:pt x="399" y="344"/>
                    <a:pt x="405" y="321"/>
                  </a:cubicBezTo>
                  <a:cubicBezTo>
                    <a:pt x="417" y="260"/>
                    <a:pt x="392" y="247"/>
                    <a:pt x="417" y="198"/>
                  </a:cubicBezTo>
                  <a:cubicBezTo>
                    <a:pt x="454" y="161"/>
                    <a:pt x="589" y="87"/>
                    <a:pt x="442" y="13"/>
                  </a:cubicBezTo>
                  <a:cubicBezTo>
                    <a:pt x="421" y="4"/>
                    <a:pt x="402" y="0"/>
                    <a:pt x="385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36"/>
            <p:cNvSpPr/>
            <p:nvPr/>
          </p:nvSpPr>
          <p:spPr>
            <a:xfrm>
              <a:off x="4202275" y="4957775"/>
              <a:ext cx="14100" cy="17375"/>
            </a:xfrm>
            <a:custGeom>
              <a:rect b="b" l="l" r="r" t="t"/>
              <a:pathLst>
                <a:path extrusionOk="0" h="695" w="564">
                  <a:moveTo>
                    <a:pt x="546" y="0"/>
                  </a:moveTo>
                  <a:cubicBezTo>
                    <a:pt x="545" y="0"/>
                    <a:pt x="543" y="1"/>
                    <a:pt x="542" y="2"/>
                  </a:cubicBezTo>
                  <a:cubicBezTo>
                    <a:pt x="456" y="89"/>
                    <a:pt x="382" y="187"/>
                    <a:pt x="320" y="286"/>
                  </a:cubicBezTo>
                  <a:cubicBezTo>
                    <a:pt x="283" y="335"/>
                    <a:pt x="209" y="446"/>
                    <a:pt x="160" y="471"/>
                  </a:cubicBezTo>
                  <a:cubicBezTo>
                    <a:pt x="113" y="494"/>
                    <a:pt x="0" y="694"/>
                    <a:pt x="20" y="694"/>
                  </a:cubicBezTo>
                  <a:cubicBezTo>
                    <a:pt x="21" y="694"/>
                    <a:pt x="22" y="694"/>
                    <a:pt x="24" y="692"/>
                  </a:cubicBezTo>
                  <a:cubicBezTo>
                    <a:pt x="61" y="668"/>
                    <a:pt x="123" y="631"/>
                    <a:pt x="172" y="594"/>
                  </a:cubicBezTo>
                  <a:cubicBezTo>
                    <a:pt x="259" y="532"/>
                    <a:pt x="320" y="458"/>
                    <a:pt x="369" y="372"/>
                  </a:cubicBezTo>
                  <a:cubicBezTo>
                    <a:pt x="419" y="286"/>
                    <a:pt x="419" y="237"/>
                    <a:pt x="480" y="200"/>
                  </a:cubicBezTo>
                  <a:cubicBezTo>
                    <a:pt x="538" y="165"/>
                    <a:pt x="563" y="0"/>
                    <a:pt x="546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36"/>
            <p:cNvSpPr/>
            <p:nvPr/>
          </p:nvSpPr>
          <p:spPr>
            <a:xfrm>
              <a:off x="4243625" y="4936550"/>
              <a:ext cx="3025" cy="2225"/>
            </a:xfrm>
            <a:custGeom>
              <a:rect b="b" l="l" r="r" t="t"/>
              <a:pathLst>
                <a:path extrusionOk="0" h="89" w="121">
                  <a:moveTo>
                    <a:pt x="61" y="0"/>
                  </a:moveTo>
                  <a:cubicBezTo>
                    <a:pt x="11" y="0"/>
                    <a:pt x="1" y="88"/>
                    <a:pt x="39" y="88"/>
                  </a:cubicBezTo>
                  <a:cubicBezTo>
                    <a:pt x="41" y="88"/>
                    <a:pt x="44" y="88"/>
                    <a:pt x="46" y="88"/>
                  </a:cubicBezTo>
                  <a:cubicBezTo>
                    <a:pt x="71" y="88"/>
                    <a:pt x="120" y="1"/>
                    <a:pt x="71" y="1"/>
                  </a:cubicBezTo>
                  <a:cubicBezTo>
                    <a:pt x="68" y="1"/>
                    <a:pt x="64" y="0"/>
                    <a:pt x="61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36"/>
            <p:cNvSpPr/>
            <p:nvPr/>
          </p:nvSpPr>
          <p:spPr>
            <a:xfrm>
              <a:off x="4072275" y="4994675"/>
              <a:ext cx="65325" cy="79450"/>
            </a:xfrm>
            <a:custGeom>
              <a:rect b="b" l="l" r="r" t="t"/>
              <a:pathLst>
                <a:path extrusionOk="0" h="3178" w="2613">
                  <a:moveTo>
                    <a:pt x="34" y="0"/>
                  </a:moveTo>
                  <a:cubicBezTo>
                    <a:pt x="6" y="0"/>
                    <a:pt x="1" y="29"/>
                    <a:pt x="37" y="116"/>
                  </a:cubicBezTo>
                  <a:cubicBezTo>
                    <a:pt x="148" y="362"/>
                    <a:pt x="222" y="461"/>
                    <a:pt x="284" y="498"/>
                  </a:cubicBezTo>
                  <a:cubicBezTo>
                    <a:pt x="357" y="535"/>
                    <a:pt x="370" y="535"/>
                    <a:pt x="456" y="658"/>
                  </a:cubicBezTo>
                  <a:cubicBezTo>
                    <a:pt x="542" y="769"/>
                    <a:pt x="567" y="892"/>
                    <a:pt x="641" y="941"/>
                  </a:cubicBezTo>
                  <a:cubicBezTo>
                    <a:pt x="715" y="991"/>
                    <a:pt x="789" y="1028"/>
                    <a:pt x="813" y="1102"/>
                  </a:cubicBezTo>
                  <a:cubicBezTo>
                    <a:pt x="838" y="1225"/>
                    <a:pt x="875" y="1348"/>
                    <a:pt x="924" y="1459"/>
                  </a:cubicBezTo>
                  <a:cubicBezTo>
                    <a:pt x="974" y="1521"/>
                    <a:pt x="1011" y="1533"/>
                    <a:pt x="1060" y="1607"/>
                  </a:cubicBezTo>
                  <a:cubicBezTo>
                    <a:pt x="1134" y="1705"/>
                    <a:pt x="1195" y="1816"/>
                    <a:pt x="1245" y="1927"/>
                  </a:cubicBezTo>
                  <a:cubicBezTo>
                    <a:pt x="1257" y="2038"/>
                    <a:pt x="1294" y="2137"/>
                    <a:pt x="1343" y="2235"/>
                  </a:cubicBezTo>
                  <a:cubicBezTo>
                    <a:pt x="1417" y="2346"/>
                    <a:pt x="1614" y="2519"/>
                    <a:pt x="1651" y="2580"/>
                  </a:cubicBezTo>
                  <a:cubicBezTo>
                    <a:pt x="1688" y="2654"/>
                    <a:pt x="1737" y="2716"/>
                    <a:pt x="1799" y="2777"/>
                  </a:cubicBezTo>
                  <a:cubicBezTo>
                    <a:pt x="1910" y="2876"/>
                    <a:pt x="2033" y="2974"/>
                    <a:pt x="2132" y="3085"/>
                  </a:cubicBezTo>
                  <a:cubicBezTo>
                    <a:pt x="2158" y="3138"/>
                    <a:pt x="2184" y="3153"/>
                    <a:pt x="2215" y="3153"/>
                  </a:cubicBezTo>
                  <a:cubicBezTo>
                    <a:pt x="2227" y="3153"/>
                    <a:pt x="2241" y="3151"/>
                    <a:pt x="2255" y="3147"/>
                  </a:cubicBezTo>
                  <a:cubicBezTo>
                    <a:pt x="2280" y="3147"/>
                    <a:pt x="2310" y="3142"/>
                    <a:pt x="2331" y="3142"/>
                  </a:cubicBezTo>
                  <a:cubicBezTo>
                    <a:pt x="2341" y="3142"/>
                    <a:pt x="2349" y="3143"/>
                    <a:pt x="2354" y="3147"/>
                  </a:cubicBezTo>
                  <a:cubicBezTo>
                    <a:pt x="2356" y="3150"/>
                    <a:pt x="2361" y="3151"/>
                    <a:pt x="2367" y="3151"/>
                  </a:cubicBezTo>
                  <a:cubicBezTo>
                    <a:pt x="2384" y="3151"/>
                    <a:pt x="2413" y="3143"/>
                    <a:pt x="2438" y="3143"/>
                  </a:cubicBezTo>
                  <a:cubicBezTo>
                    <a:pt x="2448" y="3143"/>
                    <a:pt x="2457" y="3144"/>
                    <a:pt x="2464" y="3147"/>
                  </a:cubicBezTo>
                  <a:cubicBezTo>
                    <a:pt x="2488" y="3155"/>
                    <a:pt x="2501" y="3177"/>
                    <a:pt x="2511" y="3177"/>
                  </a:cubicBezTo>
                  <a:cubicBezTo>
                    <a:pt x="2517" y="3177"/>
                    <a:pt x="2521" y="3170"/>
                    <a:pt x="2526" y="3147"/>
                  </a:cubicBezTo>
                  <a:cubicBezTo>
                    <a:pt x="2526" y="3098"/>
                    <a:pt x="2489" y="2593"/>
                    <a:pt x="2538" y="2531"/>
                  </a:cubicBezTo>
                  <a:cubicBezTo>
                    <a:pt x="2575" y="2482"/>
                    <a:pt x="2612" y="2469"/>
                    <a:pt x="2575" y="2408"/>
                  </a:cubicBezTo>
                  <a:cubicBezTo>
                    <a:pt x="2553" y="2362"/>
                    <a:pt x="2372" y="2232"/>
                    <a:pt x="2325" y="2232"/>
                  </a:cubicBezTo>
                  <a:cubicBezTo>
                    <a:pt x="2321" y="2232"/>
                    <a:pt x="2318" y="2233"/>
                    <a:pt x="2317" y="2235"/>
                  </a:cubicBezTo>
                  <a:cubicBezTo>
                    <a:pt x="2307" y="2254"/>
                    <a:pt x="2283" y="2332"/>
                    <a:pt x="2267" y="2332"/>
                  </a:cubicBezTo>
                  <a:cubicBezTo>
                    <a:pt x="2262" y="2332"/>
                    <a:pt x="2258" y="2326"/>
                    <a:pt x="2255" y="2309"/>
                  </a:cubicBezTo>
                  <a:cubicBezTo>
                    <a:pt x="2243" y="2248"/>
                    <a:pt x="2267" y="2223"/>
                    <a:pt x="2267" y="2186"/>
                  </a:cubicBezTo>
                  <a:cubicBezTo>
                    <a:pt x="2267" y="2161"/>
                    <a:pt x="2206" y="2100"/>
                    <a:pt x="2193" y="2050"/>
                  </a:cubicBezTo>
                  <a:cubicBezTo>
                    <a:pt x="2169" y="2001"/>
                    <a:pt x="2206" y="1952"/>
                    <a:pt x="2144" y="1903"/>
                  </a:cubicBezTo>
                  <a:cubicBezTo>
                    <a:pt x="2082" y="1853"/>
                    <a:pt x="1947" y="1792"/>
                    <a:pt x="1935" y="1730"/>
                  </a:cubicBezTo>
                  <a:cubicBezTo>
                    <a:pt x="1922" y="1668"/>
                    <a:pt x="1984" y="1681"/>
                    <a:pt x="1947" y="1619"/>
                  </a:cubicBezTo>
                  <a:cubicBezTo>
                    <a:pt x="1922" y="1570"/>
                    <a:pt x="1947" y="1558"/>
                    <a:pt x="1984" y="1558"/>
                  </a:cubicBezTo>
                  <a:cubicBezTo>
                    <a:pt x="2009" y="1558"/>
                    <a:pt x="2046" y="1558"/>
                    <a:pt x="2009" y="1508"/>
                  </a:cubicBezTo>
                  <a:cubicBezTo>
                    <a:pt x="1976" y="1475"/>
                    <a:pt x="1937" y="1448"/>
                    <a:pt x="1897" y="1448"/>
                  </a:cubicBezTo>
                  <a:cubicBezTo>
                    <a:pt x="1877" y="1448"/>
                    <a:pt x="1857" y="1455"/>
                    <a:pt x="1836" y="1471"/>
                  </a:cubicBezTo>
                  <a:cubicBezTo>
                    <a:pt x="1803" y="1498"/>
                    <a:pt x="1770" y="1510"/>
                    <a:pt x="1754" y="1510"/>
                  </a:cubicBezTo>
                  <a:cubicBezTo>
                    <a:pt x="1740" y="1510"/>
                    <a:pt x="1739" y="1501"/>
                    <a:pt x="1762" y="1484"/>
                  </a:cubicBezTo>
                  <a:cubicBezTo>
                    <a:pt x="1824" y="1459"/>
                    <a:pt x="1898" y="1385"/>
                    <a:pt x="1824" y="1373"/>
                  </a:cubicBezTo>
                  <a:cubicBezTo>
                    <a:pt x="1750" y="1348"/>
                    <a:pt x="1688" y="1348"/>
                    <a:pt x="1676" y="1286"/>
                  </a:cubicBezTo>
                  <a:cubicBezTo>
                    <a:pt x="1664" y="1237"/>
                    <a:pt x="1762" y="1237"/>
                    <a:pt x="1701" y="1225"/>
                  </a:cubicBezTo>
                  <a:cubicBezTo>
                    <a:pt x="1651" y="1200"/>
                    <a:pt x="1614" y="1213"/>
                    <a:pt x="1627" y="1188"/>
                  </a:cubicBezTo>
                  <a:cubicBezTo>
                    <a:pt x="1651" y="1176"/>
                    <a:pt x="1627" y="1139"/>
                    <a:pt x="1590" y="1126"/>
                  </a:cubicBezTo>
                  <a:cubicBezTo>
                    <a:pt x="1583" y="1124"/>
                    <a:pt x="1577" y="1123"/>
                    <a:pt x="1572" y="1123"/>
                  </a:cubicBezTo>
                  <a:cubicBezTo>
                    <a:pt x="1564" y="1123"/>
                    <a:pt x="1557" y="1125"/>
                    <a:pt x="1550" y="1125"/>
                  </a:cubicBezTo>
                  <a:cubicBezTo>
                    <a:pt x="1535" y="1125"/>
                    <a:pt x="1519" y="1118"/>
                    <a:pt x="1491" y="1077"/>
                  </a:cubicBezTo>
                  <a:cubicBezTo>
                    <a:pt x="1437" y="1023"/>
                    <a:pt x="1365" y="922"/>
                    <a:pt x="1347" y="922"/>
                  </a:cubicBezTo>
                  <a:cubicBezTo>
                    <a:pt x="1345" y="922"/>
                    <a:pt x="1343" y="924"/>
                    <a:pt x="1343" y="929"/>
                  </a:cubicBezTo>
                  <a:cubicBezTo>
                    <a:pt x="1333" y="961"/>
                    <a:pt x="1393" y="1063"/>
                    <a:pt x="1374" y="1063"/>
                  </a:cubicBezTo>
                  <a:cubicBezTo>
                    <a:pt x="1371" y="1063"/>
                    <a:pt x="1365" y="1060"/>
                    <a:pt x="1356" y="1052"/>
                  </a:cubicBezTo>
                  <a:cubicBezTo>
                    <a:pt x="1269" y="978"/>
                    <a:pt x="1195" y="892"/>
                    <a:pt x="1146" y="806"/>
                  </a:cubicBezTo>
                  <a:cubicBezTo>
                    <a:pt x="1121" y="732"/>
                    <a:pt x="1072" y="670"/>
                    <a:pt x="1023" y="621"/>
                  </a:cubicBezTo>
                  <a:cubicBezTo>
                    <a:pt x="949" y="559"/>
                    <a:pt x="887" y="559"/>
                    <a:pt x="826" y="486"/>
                  </a:cubicBezTo>
                  <a:cubicBezTo>
                    <a:pt x="752" y="424"/>
                    <a:pt x="629" y="165"/>
                    <a:pt x="542" y="153"/>
                  </a:cubicBezTo>
                  <a:cubicBezTo>
                    <a:pt x="521" y="156"/>
                    <a:pt x="498" y="157"/>
                    <a:pt x="475" y="157"/>
                  </a:cubicBezTo>
                  <a:cubicBezTo>
                    <a:pt x="407" y="157"/>
                    <a:pt x="333" y="144"/>
                    <a:pt x="259" y="116"/>
                  </a:cubicBezTo>
                  <a:cubicBezTo>
                    <a:pt x="189" y="85"/>
                    <a:pt x="80" y="0"/>
                    <a:pt x="34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36"/>
            <p:cNvSpPr/>
            <p:nvPr/>
          </p:nvSpPr>
          <p:spPr>
            <a:xfrm>
              <a:off x="4083450" y="5024025"/>
              <a:ext cx="4825" cy="5450"/>
            </a:xfrm>
            <a:custGeom>
              <a:rect b="b" l="l" r="r" t="t"/>
              <a:pathLst>
                <a:path extrusionOk="0" h="218" w="193">
                  <a:moveTo>
                    <a:pt x="39" y="1"/>
                  </a:moveTo>
                  <a:cubicBezTo>
                    <a:pt x="37" y="1"/>
                    <a:pt x="35" y="1"/>
                    <a:pt x="34" y="2"/>
                  </a:cubicBezTo>
                  <a:cubicBezTo>
                    <a:pt x="0" y="13"/>
                    <a:pt x="89" y="218"/>
                    <a:pt x="142" y="218"/>
                  </a:cubicBezTo>
                  <a:cubicBezTo>
                    <a:pt x="147" y="218"/>
                    <a:pt x="152" y="215"/>
                    <a:pt x="157" y="211"/>
                  </a:cubicBezTo>
                  <a:cubicBezTo>
                    <a:pt x="193" y="163"/>
                    <a:pt x="90" y="1"/>
                    <a:pt x="39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36"/>
            <p:cNvSpPr/>
            <p:nvPr/>
          </p:nvSpPr>
          <p:spPr>
            <a:xfrm>
              <a:off x="4091750" y="5040975"/>
              <a:ext cx="5150" cy="5450"/>
            </a:xfrm>
            <a:custGeom>
              <a:rect b="b" l="l" r="r" t="t"/>
              <a:pathLst>
                <a:path extrusionOk="0" h="218" w="206">
                  <a:moveTo>
                    <a:pt x="39" y="1"/>
                  </a:moveTo>
                  <a:cubicBezTo>
                    <a:pt x="37" y="1"/>
                    <a:pt x="36" y="1"/>
                    <a:pt x="34" y="1"/>
                  </a:cubicBezTo>
                  <a:cubicBezTo>
                    <a:pt x="1" y="12"/>
                    <a:pt x="89" y="217"/>
                    <a:pt x="143" y="217"/>
                  </a:cubicBezTo>
                  <a:cubicBezTo>
                    <a:pt x="148" y="217"/>
                    <a:pt x="153" y="215"/>
                    <a:pt x="158" y="211"/>
                  </a:cubicBezTo>
                  <a:cubicBezTo>
                    <a:pt x="205" y="163"/>
                    <a:pt x="80" y="1"/>
                    <a:pt x="39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36"/>
            <p:cNvSpPr/>
            <p:nvPr/>
          </p:nvSpPr>
          <p:spPr>
            <a:xfrm>
              <a:off x="4130800" y="5045000"/>
              <a:ext cx="9250" cy="9800"/>
            </a:xfrm>
            <a:custGeom>
              <a:rect b="b" l="l" r="r" t="t"/>
              <a:pathLst>
                <a:path extrusionOk="0" h="392" w="370">
                  <a:moveTo>
                    <a:pt x="110" y="1"/>
                  </a:moveTo>
                  <a:cubicBezTo>
                    <a:pt x="100" y="1"/>
                    <a:pt x="92" y="4"/>
                    <a:pt x="86" y="13"/>
                  </a:cubicBezTo>
                  <a:cubicBezTo>
                    <a:pt x="74" y="50"/>
                    <a:pt x="0" y="99"/>
                    <a:pt x="62" y="136"/>
                  </a:cubicBezTo>
                  <a:cubicBezTo>
                    <a:pt x="123" y="173"/>
                    <a:pt x="148" y="136"/>
                    <a:pt x="160" y="185"/>
                  </a:cubicBezTo>
                  <a:cubicBezTo>
                    <a:pt x="185" y="247"/>
                    <a:pt x="148" y="259"/>
                    <a:pt x="185" y="296"/>
                  </a:cubicBezTo>
                  <a:cubicBezTo>
                    <a:pt x="205" y="327"/>
                    <a:pt x="319" y="391"/>
                    <a:pt x="357" y="391"/>
                  </a:cubicBezTo>
                  <a:cubicBezTo>
                    <a:pt x="365" y="391"/>
                    <a:pt x="370" y="389"/>
                    <a:pt x="370" y="382"/>
                  </a:cubicBezTo>
                  <a:cubicBezTo>
                    <a:pt x="370" y="333"/>
                    <a:pt x="358" y="284"/>
                    <a:pt x="321" y="247"/>
                  </a:cubicBezTo>
                  <a:cubicBezTo>
                    <a:pt x="271" y="185"/>
                    <a:pt x="271" y="185"/>
                    <a:pt x="271" y="136"/>
                  </a:cubicBezTo>
                  <a:cubicBezTo>
                    <a:pt x="271" y="87"/>
                    <a:pt x="259" y="37"/>
                    <a:pt x="222" y="37"/>
                  </a:cubicBezTo>
                  <a:cubicBezTo>
                    <a:pt x="194" y="37"/>
                    <a:pt x="143" y="1"/>
                    <a:pt x="110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36"/>
            <p:cNvSpPr/>
            <p:nvPr/>
          </p:nvSpPr>
          <p:spPr>
            <a:xfrm>
              <a:off x="4145600" y="5052000"/>
              <a:ext cx="4625" cy="4475"/>
            </a:xfrm>
            <a:custGeom>
              <a:rect b="b" l="l" r="r" t="t"/>
              <a:pathLst>
                <a:path extrusionOk="0" h="179" w="185">
                  <a:moveTo>
                    <a:pt x="84" y="1"/>
                  </a:moveTo>
                  <a:cubicBezTo>
                    <a:pt x="58" y="1"/>
                    <a:pt x="22" y="26"/>
                    <a:pt x="12" y="78"/>
                  </a:cubicBezTo>
                  <a:cubicBezTo>
                    <a:pt x="1" y="133"/>
                    <a:pt x="10" y="178"/>
                    <a:pt x="56" y="178"/>
                  </a:cubicBezTo>
                  <a:cubicBezTo>
                    <a:pt x="61" y="178"/>
                    <a:pt x="67" y="178"/>
                    <a:pt x="74" y="176"/>
                  </a:cubicBezTo>
                  <a:cubicBezTo>
                    <a:pt x="135" y="152"/>
                    <a:pt x="123" y="152"/>
                    <a:pt x="160" y="115"/>
                  </a:cubicBezTo>
                  <a:cubicBezTo>
                    <a:pt x="184" y="65"/>
                    <a:pt x="123" y="16"/>
                    <a:pt x="98" y="4"/>
                  </a:cubicBezTo>
                  <a:cubicBezTo>
                    <a:pt x="94" y="2"/>
                    <a:pt x="89" y="1"/>
                    <a:pt x="84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36"/>
            <p:cNvSpPr/>
            <p:nvPr/>
          </p:nvSpPr>
          <p:spPr>
            <a:xfrm>
              <a:off x="4132950" y="5075775"/>
              <a:ext cx="55150" cy="18975"/>
            </a:xfrm>
            <a:custGeom>
              <a:rect b="b" l="l" r="r" t="t"/>
              <a:pathLst>
                <a:path extrusionOk="0" h="759" w="2206">
                  <a:moveTo>
                    <a:pt x="449" y="0"/>
                  </a:moveTo>
                  <a:cubicBezTo>
                    <a:pt x="447" y="0"/>
                    <a:pt x="445" y="1"/>
                    <a:pt x="444" y="2"/>
                  </a:cubicBezTo>
                  <a:cubicBezTo>
                    <a:pt x="419" y="14"/>
                    <a:pt x="382" y="39"/>
                    <a:pt x="345" y="39"/>
                  </a:cubicBezTo>
                  <a:cubicBezTo>
                    <a:pt x="308" y="39"/>
                    <a:pt x="185" y="2"/>
                    <a:pt x="161" y="2"/>
                  </a:cubicBezTo>
                  <a:cubicBezTo>
                    <a:pt x="136" y="2"/>
                    <a:pt x="87" y="63"/>
                    <a:pt x="74" y="88"/>
                  </a:cubicBezTo>
                  <a:cubicBezTo>
                    <a:pt x="62" y="112"/>
                    <a:pt x="0" y="174"/>
                    <a:pt x="0" y="211"/>
                  </a:cubicBezTo>
                  <a:cubicBezTo>
                    <a:pt x="13" y="236"/>
                    <a:pt x="124" y="223"/>
                    <a:pt x="173" y="236"/>
                  </a:cubicBezTo>
                  <a:cubicBezTo>
                    <a:pt x="210" y="260"/>
                    <a:pt x="247" y="285"/>
                    <a:pt x="247" y="334"/>
                  </a:cubicBezTo>
                  <a:cubicBezTo>
                    <a:pt x="272" y="371"/>
                    <a:pt x="333" y="371"/>
                    <a:pt x="419" y="396"/>
                  </a:cubicBezTo>
                  <a:cubicBezTo>
                    <a:pt x="493" y="420"/>
                    <a:pt x="567" y="494"/>
                    <a:pt x="617" y="494"/>
                  </a:cubicBezTo>
                  <a:cubicBezTo>
                    <a:pt x="652" y="494"/>
                    <a:pt x="662" y="468"/>
                    <a:pt x="717" y="468"/>
                  </a:cubicBezTo>
                  <a:cubicBezTo>
                    <a:pt x="738" y="468"/>
                    <a:pt x="764" y="472"/>
                    <a:pt x="801" y="482"/>
                  </a:cubicBezTo>
                  <a:cubicBezTo>
                    <a:pt x="937" y="507"/>
                    <a:pt x="1072" y="556"/>
                    <a:pt x="1233" y="605"/>
                  </a:cubicBezTo>
                  <a:cubicBezTo>
                    <a:pt x="1380" y="630"/>
                    <a:pt x="1528" y="642"/>
                    <a:pt x="1676" y="642"/>
                  </a:cubicBezTo>
                  <a:cubicBezTo>
                    <a:pt x="1702" y="652"/>
                    <a:pt x="1719" y="655"/>
                    <a:pt x="1732" y="655"/>
                  </a:cubicBezTo>
                  <a:cubicBezTo>
                    <a:pt x="1755" y="655"/>
                    <a:pt x="1766" y="647"/>
                    <a:pt x="1788" y="647"/>
                  </a:cubicBezTo>
                  <a:cubicBezTo>
                    <a:pt x="1804" y="647"/>
                    <a:pt x="1826" y="651"/>
                    <a:pt x="1861" y="667"/>
                  </a:cubicBezTo>
                  <a:cubicBezTo>
                    <a:pt x="1946" y="699"/>
                    <a:pt x="2077" y="758"/>
                    <a:pt x="2127" y="758"/>
                  </a:cubicBezTo>
                  <a:cubicBezTo>
                    <a:pt x="2135" y="758"/>
                    <a:pt x="2141" y="757"/>
                    <a:pt x="2144" y="753"/>
                  </a:cubicBezTo>
                  <a:cubicBezTo>
                    <a:pt x="2169" y="741"/>
                    <a:pt x="2206" y="704"/>
                    <a:pt x="2157" y="655"/>
                  </a:cubicBezTo>
                  <a:cubicBezTo>
                    <a:pt x="2107" y="605"/>
                    <a:pt x="2132" y="568"/>
                    <a:pt x="2120" y="531"/>
                  </a:cubicBezTo>
                  <a:cubicBezTo>
                    <a:pt x="2109" y="498"/>
                    <a:pt x="2088" y="456"/>
                    <a:pt x="2048" y="456"/>
                  </a:cubicBezTo>
                  <a:cubicBezTo>
                    <a:pt x="2044" y="456"/>
                    <a:pt x="2039" y="456"/>
                    <a:pt x="2033" y="457"/>
                  </a:cubicBezTo>
                  <a:cubicBezTo>
                    <a:pt x="2003" y="457"/>
                    <a:pt x="1946" y="500"/>
                    <a:pt x="1893" y="500"/>
                  </a:cubicBezTo>
                  <a:cubicBezTo>
                    <a:pt x="1882" y="500"/>
                    <a:pt x="1871" y="499"/>
                    <a:pt x="1861" y="494"/>
                  </a:cubicBezTo>
                  <a:cubicBezTo>
                    <a:pt x="1799" y="482"/>
                    <a:pt x="1738" y="457"/>
                    <a:pt x="1725" y="408"/>
                  </a:cubicBezTo>
                  <a:cubicBezTo>
                    <a:pt x="1725" y="334"/>
                    <a:pt x="1676" y="273"/>
                    <a:pt x="1615" y="248"/>
                  </a:cubicBezTo>
                  <a:cubicBezTo>
                    <a:pt x="1553" y="223"/>
                    <a:pt x="1393" y="174"/>
                    <a:pt x="1343" y="149"/>
                  </a:cubicBezTo>
                  <a:cubicBezTo>
                    <a:pt x="1315" y="138"/>
                    <a:pt x="1294" y="129"/>
                    <a:pt x="1277" y="129"/>
                  </a:cubicBezTo>
                  <a:cubicBezTo>
                    <a:pt x="1256" y="129"/>
                    <a:pt x="1240" y="141"/>
                    <a:pt x="1220" y="174"/>
                  </a:cubicBezTo>
                  <a:cubicBezTo>
                    <a:pt x="1195" y="226"/>
                    <a:pt x="1145" y="247"/>
                    <a:pt x="1075" y="247"/>
                  </a:cubicBezTo>
                  <a:cubicBezTo>
                    <a:pt x="1045" y="247"/>
                    <a:pt x="1011" y="243"/>
                    <a:pt x="974" y="236"/>
                  </a:cubicBezTo>
                  <a:cubicBezTo>
                    <a:pt x="875" y="223"/>
                    <a:pt x="789" y="186"/>
                    <a:pt x="727" y="125"/>
                  </a:cubicBezTo>
                  <a:cubicBezTo>
                    <a:pt x="690" y="97"/>
                    <a:pt x="653" y="83"/>
                    <a:pt x="617" y="83"/>
                  </a:cubicBezTo>
                  <a:cubicBezTo>
                    <a:pt x="604" y="83"/>
                    <a:pt x="592" y="85"/>
                    <a:pt x="580" y="88"/>
                  </a:cubicBezTo>
                  <a:cubicBezTo>
                    <a:pt x="522" y="88"/>
                    <a:pt x="475" y="0"/>
                    <a:pt x="449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36"/>
            <p:cNvSpPr/>
            <p:nvPr/>
          </p:nvSpPr>
          <p:spPr>
            <a:xfrm>
              <a:off x="4176375" y="5082375"/>
              <a:ext cx="7125" cy="2450"/>
            </a:xfrm>
            <a:custGeom>
              <a:rect b="b" l="l" r="r" t="t"/>
              <a:pathLst>
                <a:path extrusionOk="0" h="98" w="285">
                  <a:moveTo>
                    <a:pt x="173" y="1"/>
                  </a:moveTo>
                  <a:cubicBezTo>
                    <a:pt x="120" y="1"/>
                    <a:pt x="69" y="7"/>
                    <a:pt x="25" y="21"/>
                  </a:cubicBezTo>
                  <a:cubicBezTo>
                    <a:pt x="1" y="33"/>
                    <a:pt x="13" y="83"/>
                    <a:pt x="62" y="95"/>
                  </a:cubicBezTo>
                  <a:cubicBezTo>
                    <a:pt x="68" y="97"/>
                    <a:pt x="73" y="97"/>
                    <a:pt x="79" y="97"/>
                  </a:cubicBezTo>
                  <a:cubicBezTo>
                    <a:pt x="113" y="97"/>
                    <a:pt x="154" y="70"/>
                    <a:pt x="186" y="70"/>
                  </a:cubicBezTo>
                  <a:cubicBezTo>
                    <a:pt x="210" y="70"/>
                    <a:pt x="284" y="33"/>
                    <a:pt x="284" y="9"/>
                  </a:cubicBezTo>
                  <a:cubicBezTo>
                    <a:pt x="248" y="4"/>
                    <a:pt x="211" y="1"/>
                    <a:pt x="173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36"/>
            <p:cNvSpPr/>
            <p:nvPr/>
          </p:nvSpPr>
          <p:spPr>
            <a:xfrm>
              <a:off x="4186850" y="5090275"/>
              <a:ext cx="7125" cy="5675"/>
            </a:xfrm>
            <a:custGeom>
              <a:rect b="b" l="l" r="r" t="t"/>
              <a:pathLst>
                <a:path extrusionOk="0" h="227" w="285">
                  <a:moveTo>
                    <a:pt x="149" y="1"/>
                  </a:moveTo>
                  <a:cubicBezTo>
                    <a:pt x="62" y="1"/>
                    <a:pt x="1" y="13"/>
                    <a:pt x="13" y="50"/>
                  </a:cubicBezTo>
                  <a:cubicBezTo>
                    <a:pt x="38" y="75"/>
                    <a:pt x="13" y="62"/>
                    <a:pt x="75" y="124"/>
                  </a:cubicBezTo>
                  <a:cubicBezTo>
                    <a:pt x="122" y="171"/>
                    <a:pt x="111" y="226"/>
                    <a:pt x="132" y="226"/>
                  </a:cubicBezTo>
                  <a:cubicBezTo>
                    <a:pt x="138" y="226"/>
                    <a:pt x="147" y="221"/>
                    <a:pt x="161" y="210"/>
                  </a:cubicBezTo>
                  <a:cubicBezTo>
                    <a:pt x="222" y="149"/>
                    <a:pt x="284" y="124"/>
                    <a:pt x="247" y="87"/>
                  </a:cubicBezTo>
                  <a:cubicBezTo>
                    <a:pt x="222" y="50"/>
                    <a:pt x="161" y="1"/>
                    <a:pt x="149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36"/>
            <p:cNvSpPr/>
            <p:nvPr/>
          </p:nvSpPr>
          <p:spPr>
            <a:xfrm>
              <a:off x="4193950" y="5092400"/>
              <a:ext cx="6175" cy="3475"/>
            </a:xfrm>
            <a:custGeom>
              <a:rect b="b" l="l" r="r" t="t"/>
              <a:pathLst>
                <a:path extrusionOk="0" h="139" w="247">
                  <a:moveTo>
                    <a:pt x="124" y="1"/>
                  </a:moveTo>
                  <a:cubicBezTo>
                    <a:pt x="114" y="1"/>
                    <a:pt x="105" y="5"/>
                    <a:pt x="99" y="14"/>
                  </a:cubicBezTo>
                  <a:cubicBezTo>
                    <a:pt x="62" y="39"/>
                    <a:pt x="0" y="113"/>
                    <a:pt x="25" y="113"/>
                  </a:cubicBezTo>
                  <a:cubicBezTo>
                    <a:pt x="52" y="113"/>
                    <a:pt x="72" y="139"/>
                    <a:pt x="95" y="139"/>
                  </a:cubicBezTo>
                  <a:cubicBezTo>
                    <a:pt x="104" y="139"/>
                    <a:pt x="113" y="135"/>
                    <a:pt x="123" y="125"/>
                  </a:cubicBezTo>
                  <a:cubicBezTo>
                    <a:pt x="160" y="88"/>
                    <a:pt x="247" y="76"/>
                    <a:pt x="210" y="51"/>
                  </a:cubicBezTo>
                  <a:cubicBezTo>
                    <a:pt x="191" y="33"/>
                    <a:pt x="152" y="1"/>
                    <a:pt x="124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36"/>
            <p:cNvSpPr/>
            <p:nvPr/>
          </p:nvSpPr>
          <p:spPr>
            <a:xfrm>
              <a:off x="4199800" y="5092175"/>
              <a:ext cx="7725" cy="5525"/>
            </a:xfrm>
            <a:custGeom>
              <a:rect b="b" l="l" r="r" t="t"/>
              <a:pathLst>
                <a:path extrusionOk="0" h="221" w="309">
                  <a:moveTo>
                    <a:pt x="164" y="1"/>
                  </a:moveTo>
                  <a:cubicBezTo>
                    <a:pt x="156" y="1"/>
                    <a:pt x="147" y="4"/>
                    <a:pt x="136" y="11"/>
                  </a:cubicBezTo>
                  <a:cubicBezTo>
                    <a:pt x="99" y="23"/>
                    <a:pt x="74" y="48"/>
                    <a:pt x="49" y="60"/>
                  </a:cubicBezTo>
                  <a:cubicBezTo>
                    <a:pt x="25" y="73"/>
                    <a:pt x="0" y="97"/>
                    <a:pt x="0" y="134"/>
                  </a:cubicBezTo>
                  <a:cubicBezTo>
                    <a:pt x="0" y="171"/>
                    <a:pt x="0" y="220"/>
                    <a:pt x="49" y="220"/>
                  </a:cubicBezTo>
                  <a:cubicBezTo>
                    <a:pt x="111" y="220"/>
                    <a:pt x="210" y="220"/>
                    <a:pt x="222" y="183"/>
                  </a:cubicBezTo>
                  <a:cubicBezTo>
                    <a:pt x="247" y="134"/>
                    <a:pt x="308" y="183"/>
                    <a:pt x="247" y="122"/>
                  </a:cubicBezTo>
                  <a:cubicBezTo>
                    <a:pt x="185" y="60"/>
                    <a:pt x="185" y="60"/>
                    <a:pt x="185" y="36"/>
                  </a:cubicBezTo>
                  <a:cubicBezTo>
                    <a:pt x="194" y="18"/>
                    <a:pt x="184" y="1"/>
                    <a:pt x="164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36"/>
            <p:cNvSpPr/>
            <p:nvPr/>
          </p:nvSpPr>
          <p:spPr>
            <a:xfrm>
              <a:off x="4204500" y="5091150"/>
              <a:ext cx="11325" cy="5600"/>
            </a:xfrm>
            <a:custGeom>
              <a:rect b="b" l="l" r="r" t="t"/>
              <a:pathLst>
                <a:path extrusionOk="0" h="224" w="453">
                  <a:moveTo>
                    <a:pt x="40" y="0"/>
                  </a:moveTo>
                  <a:cubicBezTo>
                    <a:pt x="7" y="0"/>
                    <a:pt x="0" y="29"/>
                    <a:pt x="22" y="40"/>
                  </a:cubicBezTo>
                  <a:cubicBezTo>
                    <a:pt x="46" y="40"/>
                    <a:pt x="120" y="52"/>
                    <a:pt x="120" y="101"/>
                  </a:cubicBezTo>
                  <a:cubicBezTo>
                    <a:pt x="120" y="163"/>
                    <a:pt x="71" y="200"/>
                    <a:pt x="182" y="200"/>
                  </a:cubicBezTo>
                  <a:cubicBezTo>
                    <a:pt x="243" y="200"/>
                    <a:pt x="295" y="224"/>
                    <a:pt x="326" y="224"/>
                  </a:cubicBezTo>
                  <a:cubicBezTo>
                    <a:pt x="344" y="224"/>
                    <a:pt x="354" y="215"/>
                    <a:pt x="354" y="187"/>
                  </a:cubicBezTo>
                  <a:cubicBezTo>
                    <a:pt x="354" y="114"/>
                    <a:pt x="453" y="101"/>
                    <a:pt x="330" y="64"/>
                  </a:cubicBezTo>
                  <a:cubicBezTo>
                    <a:pt x="243" y="27"/>
                    <a:pt x="145" y="3"/>
                    <a:pt x="59" y="3"/>
                  </a:cubicBezTo>
                  <a:cubicBezTo>
                    <a:pt x="52" y="1"/>
                    <a:pt x="46" y="0"/>
                    <a:pt x="40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36"/>
            <p:cNvSpPr/>
            <p:nvPr/>
          </p:nvSpPr>
          <p:spPr>
            <a:xfrm>
              <a:off x="4217350" y="5092075"/>
              <a:ext cx="14700" cy="3875"/>
            </a:xfrm>
            <a:custGeom>
              <a:rect b="b" l="l" r="r" t="t"/>
              <a:pathLst>
                <a:path extrusionOk="0" h="155" w="588">
                  <a:moveTo>
                    <a:pt x="116" y="1"/>
                  </a:moveTo>
                  <a:cubicBezTo>
                    <a:pt x="88" y="1"/>
                    <a:pt x="36" y="54"/>
                    <a:pt x="25" y="77"/>
                  </a:cubicBezTo>
                  <a:cubicBezTo>
                    <a:pt x="1" y="113"/>
                    <a:pt x="13" y="113"/>
                    <a:pt x="74" y="113"/>
                  </a:cubicBezTo>
                  <a:cubicBezTo>
                    <a:pt x="148" y="113"/>
                    <a:pt x="222" y="126"/>
                    <a:pt x="296" y="138"/>
                  </a:cubicBezTo>
                  <a:cubicBezTo>
                    <a:pt x="354" y="138"/>
                    <a:pt x="433" y="155"/>
                    <a:pt x="494" y="155"/>
                  </a:cubicBezTo>
                  <a:cubicBezTo>
                    <a:pt x="525" y="155"/>
                    <a:pt x="551" y="150"/>
                    <a:pt x="567" y="138"/>
                  </a:cubicBezTo>
                  <a:cubicBezTo>
                    <a:pt x="588" y="97"/>
                    <a:pt x="583" y="73"/>
                    <a:pt x="559" y="73"/>
                  </a:cubicBezTo>
                  <a:cubicBezTo>
                    <a:pt x="555" y="73"/>
                    <a:pt x="549" y="74"/>
                    <a:pt x="543" y="77"/>
                  </a:cubicBezTo>
                  <a:cubicBezTo>
                    <a:pt x="511" y="77"/>
                    <a:pt x="525" y="104"/>
                    <a:pt x="475" y="104"/>
                  </a:cubicBezTo>
                  <a:cubicBezTo>
                    <a:pt x="466" y="104"/>
                    <a:pt x="456" y="103"/>
                    <a:pt x="444" y="101"/>
                  </a:cubicBezTo>
                  <a:cubicBezTo>
                    <a:pt x="382" y="89"/>
                    <a:pt x="321" y="77"/>
                    <a:pt x="259" y="52"/>
                  </a:cubicBezTo>
                  <a:cubicBezTo>
                    <a:pt x="210" y="40"/>
                    <a:pt x="173" y="15"/>
                    <a:pt x="124" y="3"/>
                  </a:cubicBezTo>
                  <a:cubicBezTo>
                    <a:pt x="122" y="1"/>
                    <a:pt x="119" y="1"/>
                    <a:pt x="116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36"/>
            <p:cNvSpPr/>
            <p:nvPr/>
          </p:nvSpPr>
          <p:spPr>
            <a:xfrm>
              <a:off x="4211800" y="5100450"/>
              <a:ext cx="13575" cy="5600"/>
            </a:xfrm>
            <a:custGeom>
              <a:rect b="b" l="l" r="r" t="t"/>
              <a:pathLst>
                <a:path extrusionOk="0" h="224" w="543">
                  <a:moveTo>
                    <a:pt x="50" y="0"/>
                  </a:moveTo>
                  <a:cubicBezTo>
                    <a:pt x="1" y="0"/>
                    <a:pt x="99" y="25"/>
                    <a:pt x="186" y="87"/>
                  </a:cubicBezTo>
                  <a:cubicBezTo>
                    <a:pt x="266" y="144"/>
                    <a:pt x="379" y="223"/>
                    <a:pt x="414" y="223"/>
                  </a:cubicBezTo>
                  <a:cubicBezTo>
                    <a:pt x="416" y="223"/>
                    <a:pt x="418" y="223"/>
                    <a:pt x="420" y="222"/>
                  </a:cubicBezTo>
                  <a:cubicBezTo>
                    <a:pt x="543" y="160"/>
                    <a:pt x="407" y="62"/>
                    <a:pt x="309" y="37"/>
                  </a:cubicBezTo>
                  <a:cubicBezTo>
                    <a:pt x="223" y="13"/>
                    <a:pt x="136" y="0"/>
                    <a:pt x="50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36"/>
            <p:cNvSpPr/>
            <p:nvPr/>
          </p:nvSpPr>
          <p:spPr>
            <a:xfrm>
              <a:off x="4255600" y="5056000"/>
              <a:ext cx="5825" cy="4450"/>
            </a:xfrm>
            <a:custGeom>
              <a:rect b="b" l="l" r="r" t="t"/>
              <a:pathLst>
                <a:path extrusionOk="0" h="178" w="233">
                  <a:moveTo>
                    <a:pt x="146" y="1"/>
                  </a:moveTo>
                  <a:cubicBezTo>
                    <a:pt x="101" y="1"/>
                    <a:pt x="46" y="16"/>
                    <a:pt x="23" y="53"/>
                  </a:cubicBezTo>
                  <a:cubicBezTo>
                    <a:pt x="0" y="110"/>
                    <a:pt x="51" y="178"/>
                    <a:pt x="118" y="178"/>
                  </a:cubicBezTo>
                  <a:cubicBezTo>
                    <a:pt x="123" y="178"/>
                    <a:pt x="128" y="177"/>
                    <a:pt x="134" y="176"/>
                  </a:cubicBezTo>
                  <a:cubicBezTo>
                    <a:pt x="220" y="176"/>
                    <a:pt x="232" y="41"/>
                    <a:pt x="208" y="16"/>
                  </a:cubicBezTo>
                  <a:cubicBezTo>
                    <a:pt x="198" y="7"/>
                    <a:pt x="174" y="1"/>
                    <a:pt x="146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36"/>
            <p:cNvSpPr/>
            <p:nvPr/>
          </p:nvSpPr>
          <p:spPr>
            <a:xfrm>
              <a:off x="4266775" y="5054100"/>
              <a:ext cx="17700" cy="6950"/>
            </a:xfrm>
            <a:custGeom>
              <a:rect b="b" l="l" r="r" t="t"/>
              <a:pathLst>
                <a:path extrusionOk="0" h="278" w="708">
                  <a:moveTo>
                    <a:pt x="368" y="0"/>
                  </a:moveTo>
                  <a:cubicBezTo>
                    <a:pt x="315" y="0"/>
                    <a:pt x="280" y="24"/>
                    <a:pt x="233" y="24"/>
                  </a:cubicBezTo>
                  <a:cubicBezTo>
                    <a:pt x="220" y="24"/>
                    <a:pt x="207" y="23"/>
                    <a:pt x="192" y="18"/>
                  </a:cubicBezTo>
                  <a:cubicBezTo>
                    <a:pt x="169" y="12"/>
                    <a:pt x="150" y="9"/>
                    <a:pt x="135" y="9"/>
                  </a:cubicBezTo>
                  <a:cubicBezTo>
                    <a:pt x="92" y="9"/>
                    <a:pt x="71" y="32"/>
                    <a:pt x="44" y="68"/>
                  </a:cubicBezTo>
                  <a:cubicBezTo>
                    <a:pt x="0" y="123"/>
                    <a:pt x="45" y="168"/>
                    <a:pt x="90" y="168"/>
                  </a:cubicBezTo>
                  <a:cubicBezTo>
                    <a:pt x="95" y="168"/>
                    <a:pt x="101" y="168"/>
                    <a:pt x="106" y="166"/>
                  </a:cubicBezTo>
                  <a:cubicBezTo>
                    <a:pt x="180" y="154"/>
                    <a:pt x="266" y="142"/>
                    <a:pt x="340" y="142"/>
                  </a:cubicBezTo>
                  <a:cubicBezTo>
                    <a:pt x="451" y="142"/>
                    <a:pt x="562" y="191"/>
                    <a:pt x="648" y="265"/>
                  </a:cubicBezTo>
                  <a:cubicBezTo>
                    <a:pt x="662" y="273"/>
                    <a:pt x="673" y="277"/>
                    <a:pt x="681" y="277"/>
                  </a:cubicBezTo>
                  <a:cubicBezTo>
                    <a:pt x="708" y="277"/>
                    <a:pt x="701" y="235"/>
                    <a:pt x="673" y="179"/>
                  </a:cubicBezTo>
                  <a:cubicBezTo>
                    <a:pt x="611" y="92"/>
                    <a:pt x="512" y="31"/>
                    <a:pt x="414" y="6"/>
                  </a:cubicBezTo>
                  <a:cubicBezTo>
                    <a:pt x="397" y="2"/>
                    <a:pt x="382" y="0"/>
                    <a:pt x="368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36"/>
            <p:cNvSpPr/>
            <p:nvPr/>
          </p:nvSpPr>
          <p:spPr>
            <a:xfrm>
              <a:off x="4212125" y="5023400"/>
              <a:ext cx="38425" cy="49100"/>
            </a:xfrm>
            <a:custGeom>
              <a:rect b="b" l="l" r="r" t="t"/>
              <a:pathLst>
                <a:path extrusionOk="0" h="1964" w="1537">
                  <a:moveTo>
                    <a:pt x="1511" y="0"/>
                  </a:moveTo>
                  <a:cubicBezTo>
                    <a:pt x="1483" y="0"/>
                    <a:pt x="1425" y="26"/>
                    <a:pt x="1368" y="76"/>
                  </a:cubicBezTo>
                  <a:cubicBezTo>
                    <a:pt x="1294" y="150"/>
                    <a:pt x="1195" y="187"/>
                    <a:pt x="1097" y="199"/>
                  </a:cubicBezTo>
                  <a:cubicBezTo>
                    <a:pt x="1023" y="199"/>
                    <a:pt x="863" y="187"/>
                    <a:pt x="764" y="187"/>
                  </a:cubicBezTo>
                  <a:cubicBezTo>
                    <a:pt x="653" y="174"/>
                    <a:pt x="616" y="100"/>
                    <a:pt x="530" y="88"/>
                  </a:cubicBezTo>
                  <a:cubicBezTo>
                    <a:pt x="525" y="87"/>
                    <a:pt x="521" y="87"/>
                    <a:pt x="516" y="87"/>
                  </a:cubicBezTo>
                  <a:cubicBezTo>
                    <a:pt x="457" y="87"/>
                    <a:pt x="467" y="165"/>
                    <a:pt x="456" y="199"/>
                  </a:cubicBezTo>
                  <a:cubicBezTo>
                    <a:pt x="446" y="213"/>
                    <a:pt x="426" y="217"/>
                    <a:pt x="403" y="217"/>
                  </a:cubicBezTo>
                  <a:cubicBezTo>
                    <a:pt x="384" y="217"/>
                    <a:pt x="363" y="214"/>
                    <a:pt x="346" y="214"/>
                  </a:cubicBezTo>
                  <a:cubicBezTo>
                    <a:pt x="329" y="214"/>
                    <a:pt x="315" y="216"/>
                    <a:pt x="308" y="224"/>
                  </a:cubicBezTo>
                  <a:cubicBezTo>
                    <a:pt x="271" y="273"/>
                    <a:pt x="234" y="335"/>
                    <a:pt x="210" y="409"/>
                  </a:cubicBezTo>
                  <a:cubicBezTo>
                    <a:pt x="185" y="482"/>
                    <a:pt x="222" y="519"/>
                    <a:pt x="210" y="606"/>
                  </a:cubicBezTo>
                  <a:cubicBezTo>
                    <a:pt x="197" y="692"/>
                    <a:pt x="123" y="717"/>
                    <a:pt x="99" y="840"/>
                  </a:cubicBezTo>
                  <a:cubicBezTo>
                    <a:pt x="86" y="926"/>
                    <a:pt x="62" y="1025"/>
                    <a:pt x="37" y="1111"/>
                  </a:cubicBezTo>
                  <a:cubicBezTo>
                    <a:pt x="12" y="1160"/>
                    <a:pt x="0" y="1222"/>
                    <a:pt x="0" y="1283"/>
                  </a:cubicBezTo>
                  <a:cubicBezTo>
                    <a:pt x="0" y="1345"/>
                    <a:pt x="37" y="1394"/>
                    <a:pt x="99" y="1407"/>
                  </a:cubicBezTo>
                  <a:cubicBezTo>
                    <a:pt x="148" y="1431"/>
                    <a:pt x="148" y="1480"/>
                    <a:pt x="185" y="1579"/>
                  </a:cubicBezTo>
                  <a:cubicBezTo>
                    <a:pt x="234" y="1678"/>
                    <a:pt x="148" y="1801"/>
                    <a:pt x="123" y="1887"/>
                  </a:cubicBezTo>
                  <a:cubicBezTo>
                    <a:pt x="107" y="1953"/>
                    <a:pt x="145" y="1964"/>
                    <a:pt x="194" y="1964"/>
                  </a:cubicBezTo>
                  <a:cubicBezTo>
                    <a:pt x="219" y="1964"/>
                    <a:pt x="246" y="1961"/>
                    <a:pt x="271" y="1961"/>
                  </a:cubicBezTo>
                  <a:cubicBezTo>
                    <a:pt x="357" y="1961"/>
                    <a:pt x="320" y="1924"/>
                    <a:pt x="320" y="1887"/>
                  </a:cubicBezTo>
                  <a:cubicBezTo>
                    <a:pt x="333" y="1825"/>
                    <a:pt x="345" y="1776"/>
                    <a:pt x="382" y="1739"/>
                  </a:cubicBezTo>
                  <a:cubicBezTo>
                    <a:pt x="407" y="1678"/>
                    <a:pt x="345" y="1604"/>
                    <a:pt x="345" y="1579"/>
                  </a:cubicBezTo>
                  <a:cubicBezTo>
                    <a:pt x="345" y="1567"/>
                    <a:pt x="382" y="1468"/>
                    <a:pt x="382" y="1431"/>
                  </a:cubicBezTo>
                  <a:cubicBezTo>
                    <a:pt x="357" y="1370"/>
                    <a:pt x="357" y="1308"/>
                    <a:pt x="370" y="1246"/>
                  </a:cubicBezTo>
                  <a:cubicBezTo>
                    <a:pt x="376" y="1200"/>
                    <a:pt x="404" y="1189"/>
                    <a:pt x="442" y="1189"/>
                  </a:cubicBezTo>
                  <a:cubicBezTo>
                    <a:pt x="475" y="1189"/>
                    <a:pt x="515" y="1197"/>
                    <a:pt x="555" y="1197"/>
                  </a:cubicBezTo>
                  <a:cubicBezTo>
                    <a:pt x="628" y="1197"/>
                    <a:pt x="542" y="1357"/>
                    <a:pt x="518" y="1431"/>
                  </a:cubicBezTo>
                  <a:cubicBezTo>
                    <a:pt x="493" y="1505"/>
                    <a:pt x="591" y="1567"/>
                    <a:pt x="641" y="1616"/>
                  </a:cubicBezTo>
                  <a:cubicBezTo>
                    <a:pt x="690" y="1653"/>
                    <a:pt x="604" y="1702"/>
                    <a:pt x="641" y="1752"/>
                  </a:cubicBezTo>
                  <a:cubicBezTo>
                    <a:pt x="658" y="1769"/>
                    <a:pt x="683" y="1778"/>
                    <a:pt x="709" y="1778"/>
                  </a:cubicBezTo>
                  <a:cubicBezTo>
                    <a:pt x="738" y="1778"/>
                    <a:pt x="769" y="1766"/>
                    <a:pt x="789" y="1739"/>
                  </a:cubicBezTo>
                  <a:cubicBezTo>
                    <a:pt x="813" y="1715"/>
                    <a:pt x="826" y="1708"/>
                    <a:pt x="835" y="1708"/>
                  </a:cubicBezTo>
                  <a:cubicBezTo>
                    <a:pt x="844" y="1708"/>
                    <a:pt x="850" y="1715"/>
                    <a:pt x="863" y="1715"/>
                  </a:cubicBezTo>
                  <a:cubicBezTo>
                    <a:pt x="900" y="1715"/>
                    <a:pt x="924" y="1628"/>
                    <a:pt x="998" y="1616"/>
                  </a:cubicBezTo>
                  <a:cubicBezTo>
                    <a:pt x="1072" y="1604"/>
                    <a:pt x="1010" y="1591"/>
                    <a:pt x="949" y="1579"/>
                  </a:cubicBezTo>
                  <a:cubicBezTo>
                    <a:pt x="900" y="1567"/>
                    <a:pt x="900" y="1505"/>
                    <a:pt x="863" y="1505"/>
                  </a:cubicBezTo>
                  <a:cubicBezTo>
                    <a:pt x="838" y="1505"/>
                    <a:pt x="838" y="1394"/>
                    <a:pt x="850" y="1333"/>
                  </a:cubicBezTo>
                  <a:cubicBezTo>
                    <a:pt x="850" y="1283"/>
                    <a:pt x="789" y="1197"/>
                    <a:pt x="715" y="1135"/>
                  </a:cubicBezTo>
                  <a:cubicBezTo>
                    <a:pt x="665" y="1086"/>
                    <a:pt x="628" y="1025"/>
                    <a:pt x="604" y="951"/>
                  </a:cubicBezTo>
                  <a:cubicBezTo>
                    <a:pt x="604" y="937"/>
                    <a:pt x="607" y="932"/>
                    <a:pt x="611" y="932"/>
                  </a:cubicBezTo>
                  <a:cubicBezTo>
                    <a:pt x="623" y="932"/>
                    <a:pt x="648" y="966"/>
                    <a:pt x="665" y="975"/>
                  </a:cubicBezTo>
                  <a:cubicBezTo>
                    <a:pt x="690" y="975"/>
                    <a:pt x="813" y="852"/>
                    <a:pt x="863" y="815"/>
                  </a:cubicBezTo>
                  <a:cubicBezTo>
                    <a:pt x="900" y="778"/>
                    <a:pt x="936" y="741"/>
                    <a:pt x="973" y="692"/>
                  </a:cubicBezTo>
                  <a:cubicBezTo>
                    <a:pt x="979" y="671"/>
                    <a:pt x="968" y="663"/>
                    <a:pt x="951" y="663"/>
                  </a:cubicBezTo>
                  <a:cubicBezTo>
                    <a:pt x="928" y="663"/>
                    <a:pt x="891" y="678"/>
                    <a:pt x="863" y="692"/>
                  </a:cubicBezTo>
                  <a:cubicBezTo>
                    <a:pt x="789" y="692"/>
                    <a:pt x="715" y="704"/>
                    <a:pt x="653" y="704"/>
                  </a:cubicBezTo>
                  <a:cubicBezTo>
                    <a:pt x="591" y="704"/>
                    <a:pt x="604" y="815"/>
                    <a:pt x="542" y="840"/>
                  </a:cubicBezTo>
                  <a:cubicBezTo>
                    <a:pt x="539" y="840"/>
                    <a:pt x="535" y="841"/>
                    <a:pt x="532" y="841"/>
                  </a:cubicBezTo>
                  <a:cubicBezTo>
                    <a:pt x="467" y="841"/>
                    <a:pt x="452" y="727"/>
                    <a:pt x="382" y="692"/>
                  </a:cubicBezTo>
                  <a:cubicBezTo>
                    <a:pt x="320" y="667"/>
                    <a:pt x="283" y="606"/>
                    <a:pt x="283" y="532"/>
                  </a:cubicBezTo>
                  <a:cubicBezTo>
                    <a:pt x="283" y="458"/>
                    <a:pt x="296" y="396"/>
                    <a:pt x="333" y="347"/>
                  </a:cubicBezTo>
                  <a:cubicBezTo>
                    <a:pt x="343" y="331"/>
                    <a:pt x="367" y="327"/>
                    <a:pt x="396" y="327"/>
                  </a:cubicBezTo>
                  <a:cubicBezTo>
                    <a:pt x="435" y="327"/>
                    <a:pt x="482" y="335"/>
                    <a:pt x="518" y="335"/>
                  </a:cubicBezTo>
                  <a:cubicBezTo>
                    <a:pt x="579" y="335"/>
                    <a:pt x="826" y="310"/>
                    <a:pt x="912" y="310"/>
                  </a:cubicBezTo>
                  <a:cubicBezTo>
                    <a:pt x="998" y="310"/>
                    <a:pt x="1084" y="359"/>
                    <a:pt x="1195" y="359"/>
                  </a:cubicBezTo>
                  <a:cubicBezTo>
                    <a:pt x="1318" y="359"/>
                    <a:pt x="1318" y="310"/>
                    <a:pt x="1368" y="273"/>
                  </a:cubicBezTo>
                  <a:cubicBezTo>
                    <a:pt x="1417" y="236"/>
                    <a:pt x="1466" y="88"/>
                    <a:pt x="1516" y="39"/>
                  </a:cubicBezTo>
                  <a:cubicBezTo>
                    <a:pt x="1536" y="13"/>
                    <a:pt x="1531" y="0"/>
                    <a:pt x="1511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36"/>
            <p:cNvSpPr/>
            <p:nvPr/>
          </p:nvSpPr>
          <p:spPr>
            <a:xfrm>
              <a:off x="4263550" y="5019150"/>
              <a:ext cx="8625" cy="20825"/>
            </a:xfrm>
            <a:custGeom>
              <a:rect b="b" l="l" r="r" t="t"/>
              <a:pathLst>
                <a:path extrusionOk="0" h="833" w="345">
                  <a:moveTo>
                    <a:pt x="106" y="1"/>
                  </a:moveTo>
                  <a:cubicBezTo>
                    <a:pt x="101" y="1"/>
                    <a:pt x="92" y="14"/>
                    <a:pt x="75" y="49"/>
                  </a:cubicBezTo>
                  <a:cubicBezTo>
                    <a:pt x="25" y="123"/>
                    <a:pt x="1" y="209"/>
                    <a:pt x="1" y="295"/>
                  </a:cubicBezTo>
                  <a:cubicBezTo>
                    <a:pt x="13" y="344"/>
                    <a:pt x="25" y="381"/>
                    <a:pt x="25" y="431"/>
                  </a:cubicBezTo>
                  <a:cubicBezTo>
                    <a:pt x="25" y="542"/>
                    <a:pt x="62" y="652"/>
                    <a:pt x="112" y="751"/>
                  </a:cubicBezTo>
                  <a:cubicBezTo>
                    <a:pt x="147" y="795"/>
                    <a:pt x="213" y="833"/>
                    <a:pt x="226" y="833"/>
                  </a:cubicBezTo>
                  <a:cubicBezTo>
                    <a:pt x="231" y="833"/>
                    <a:pt x="228" y="827"/>
                    <a:pt x="210" y="813"/>
                  </a:cubicBezTo>
                  <a:cubicBezTo>
                    <a:pt x="149" y="739"/>
                    <a:pt x="124" y="652"/>
                    <a:pt x="136" y="566"/>
                  </a:cubicBezTo>
                  <a:cubicBezTo>
                    <a:pt x="149" y="480"/>
                    <a:pt x="136" y="480"/>
                    <a:pt x="210" y="480"/>
                  </a:cubicBezTo>
                  <a:cubicBezTo>
                    <a:pt x="265" y="480"/>
                    <a:pt x="326" y="527"/>
                    <a:pt x="339" y="527"/>
                  </a:cubicBezTo>
                  <a:cubicBezTo>
                    <a:pt x="344" y="527"/>
                    <a:pt x="343" y="521"/>
                    <a:pt x="333" y="505"/>
                  </a:cubicBezTo>
                  <a:cubicBezTo>
                    <a:pt x="296" y="431"/>
                    <a:pt x="198" y="418"/>
                    <a:pt x="247" y="369"/>
                  </a:cubicBezTo>
                  <a:cubicBezTo>
                    <a:pt x="284" y="332"/>
                    <a:pt x="284" y="320"/>
                    <a:pt x="284" y="258"/>
                  </a:cubicBezTo>
                  <a:cubicBezTo>
                    <a:pt x="284" y="228"/>
                    <a:pt x="256" y="207"/>
                    <a:pt x="228" y="207"/>
                  </a:cubicBezTo>
                  <a:cubicBezTo>
                    <a:pt x="212" y="207"/>
                    <a:pt x="195" y="215"/>
                    <a:pt x="186" y="234"/>
                  </a:cubicBezTo>
                  <a:cubicBezTo>
                    <a:pt x="156" y="263"/>
                    <a:pt x="94" y="333"/>
                    <a:pt x="77" y="333"/>
                  </a:cubicBezTo>
                  <a:cubicBezTo>
                    <a:pt x="74" y="333"/>
                    <a:pt x="72" y="329"/>
                    <a:pt x="75" y="320"/>
                  </a:cubicBezTo>
                  <a:cubicBezTo>
                    <a:pt x="99" y="283"/>
                    <a:pt x="173" y="184"/>
                    <a:pt x="149" y="147"/>
                  </a:cubicBezTo>
                  <a:cubicBezTo>
                    <a:pt x="112" y="73"/>
                    <a:pt x="112" y="73"/>
                    <a:pt x="112" y="36"/>
                  </a:cubicBezTo>
                  <a:cubicBezTo>
                    <a:pt x="112" y="17"/>
                    <a:pt x="112" y="1"/>
                    <a:pt x="106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36"/>
            <p:cNvSpPr/>
            <p:nvPr/>
          </p:nvSpPr>
          <p:spPr>
            <a:xfrm>
              <a:off x="4268175" y="5016400"/>
              <a:ext cx="3725" cy="3375"/>
            </a:xfrm>
            <a:custGeom>
              <a:rect b="b" l="l" r="r" t="t"/>
              <a:pathLst>
                <a:path extrusionOk="0" h="135" w="149">
                  <a:moveTo>
                    <a:pt x="89" y="1"/>
                  </a:moveTo>
                  <a:cubicBezTo>
                    <a:pt x="84" y="1"/>
                    <a:pt x="78" y="8"/>
                    <a:pt x="62" y="23"/>
                  </a:cubicBezTo>
                  <a:cubicBezTo>
                    <a:pt x="25" y="48"/>
                    <a:pt x="1" y="134"/>
                    <a:pt x="50" y="134"/>
                  </a:cubicBezTo>
                  <a:cubicBezTo>
                    <a:pt x="87" y="134"/>
                    <a:pt x="148" y="85"/>
                    <a:pt x="111" y="35"/>
                  </a:cubicBezTo>
                  <a:cubicBezTo>
                    <a:pt x="97" y="14"/>
                    <a:pt x="95" y="1"/>
                    <a:pt x="89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36"/>
            <p:cNvSpPr/>
            <p:nvPr/>
          </p:nvSpPr>
          <p:spPr>
            <a:xfrm>
              <a:off x="4281425" y="5035025"/>
              <a:ext cx="5775" cy="1925"/>
            </a:xfrm>
            <a:custGeom>
              <a:rect b="b" l="l" r="r" t="t"/>
              <a:pathLst>
                <a:path extrusionOk="0" h="77" w="231">
                  <a:moveTo>
                    <a:pt x="57" y="0"/>
                  </a:moveTo>
                  <a:cubicBezTo>
                    <a:pt x="24" y="0"/>
                    <a:pt x="0" y="6"/>
                    <a:pt x="0" y="17"/>
                  </a:cubicBezTo>
                  <a:cubicBezTo>
                    <a:pt x="0" y="54"/>
                    <a:pt x="113" y="76"/>
                    <a:pt x="178" y="76"/>
                  </a:cubicBezTo>
                  <a:cubicBezTo>
                    <a:pt x="201" y="76"/>
                    <a:pt x="219" y="73"/>
                    <a:pt x="222" y="67"/>
                  </a:cubicBezTo>
                  <a:cubicBezTo>
                    <a:pt x="231" y="25"/>
                    <a:pt x="125" y="0"/>
                    <a:pt x="57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36"/>
            <p:cNvSpPr/>
            <p:nvPr/>
          </p:nvSpPr>
          <p:spPr>
            <a:xfrm>
              <a:off x="4282650" y="5037000"/>
              <a:ext cx="21900" cy="13250"/>
            </a:xfrm>
            <a:custGeom>
              <a:rect b="b" l="l" r="r" t="t"/>
              <a:pathLst>
                <a:path extrusionOk="0" h="530" w="876">
                  <a:moveTo>
                    <a:pt x="457" y="0"/>
                  </a:moveTo>
                  <a:cubicBezTo>
                    <a:pt x="407" y="12"/>
                    <a:pt x="358" y="25"/>
                    <a:pt x="321" y="49"/>
                  </a:cubicBezTo>
                  <a:cubicBezTo>
                    <a:pt x="222" y="86"/>
                    <a:pt x="136" y="136"/>
                    <a:pt x="136" y="173"/>
                  </a:cubicBezTo>
                  <a:cubicBezTo>
                    <a:pt x="136" y="190"/>
                    <a:pt x="130" y="213"/>
                    <a:pt x="114" y="213"/>
                  </a:cubicBezTo>
                  <a:cubicBezTo>
                    <a:pt x="107" y="213"/>
                    <a:pt x="98" y="208"/>
                    <a:pt x="87" y="197"/>
                  </a:cubicBezTo>
                  <a:cubicBezTo>
                    <a:pt x="69" y="170"/>
                    <a:pt x="37" y="130"/>
                    <a:pt x="22" y="130"/>
                  </a:cubicBezTo>
                  <a:cubicBezTo>
                    <a:pt x="16" y="130"/>
                    <a:pt x="13" y="135"/>
                    <a:pt x="13" y="148"/>
                  </a:cubicBezTo>
                  <a:cubicBezTo>
                    <a:pt x="1" y="185"/>
                    <a:pt x="62" y="246"/>
                    <a:pt x="87" y="283"/>
                  </a:cubicBezTo>
                  <a:cubicBezTo>
                    <a:pt x="99" y="333"/>
                    <a:pt x="112" y="345"/>
                    <a:pt x="185" y="345"/>
                  </a:cubicBezTo>
                  <a:cubicBezTo>
                    <a:pt x="210" y="345"/>
                    <a:pt x="233" y="344"/>
                    <a:pt x="254" y="344"/>
                  </a:cubicBezTo>
                  <a:cubicBezTo>
                    <a:pt x="295" y="344"/>
                    <a:pt x="325" y="349"/>
                    <a:pt x="333" y="382"/>
                  </a:cubicBezTo>
                  <a:cubicBezTo>
                    <a:pt x="358" y="444"/>
                    <a:pt x="383" y="530"/>
                    <a:pt x="457" y="530"/>
                  </a:cubicBezTo>
                  <a:cubicBezTo>
                    <a:pt x="543" y="530"/>
                    <a:pt x="715" y="530"/>
                    <a:pt x="765" y="518"/>
                  </a:cubicBezTo>
                  <a:cubicBezTo>
                    <a:pt x="826" y="505"/>
                    <a:pt x="826" y="456"/>
                    <a:pt x="826" y="394"/>
                  </a:cubicBezTo>
                  <a:cubicBezTo>
                    <a:pt x="826" y="333"/>
                    <a:pt x="875" y="333"/>
                    <a:pt x="863" y="271"/>
                  </a:cubicBezTo>
                  <a:cubicBezTo>
                    <a:pt x="839" y="222"/>
                    <a:pt x="863" y="160"/>
                    <a:pt x="802" y="111"/>
                  </a:cubicBezTo>
                  <a:cubicBezTo>
                    <a:pt x="784" y="93"/>
                    <a:pt x="762" y="90"/>
                    <a:pt x="738" y="90"/>
                  </a:cubicBezTo>
                  <a:cubicBezTo>
                    <a:pt x="723" y="90"/>
                    <a:pt x="706" y="91"/>
                    <a:pt x="691" y="91"/>
                  </a:cubicBezTo>
                  <a:cubicBezTo>
                    <a:pt x="663" y="91"/>
                    <a:pt x="637" y="87"/>
                    <a:pt x="617" y="62"/>
                  </a:cubicBezTo>
                  <a:cubicBezTo>
                    <a:pt x="567" y="25"/>
                    <a:pt x="518" y="0"/>
                    <a:pt x="457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36"/>
            <p:cNvSpPr/>
            <p:nvPr/>
          </p:nvSpPr>
          <p:spPr>
            <a:xfrm>
              <a:off x="4389225" y="5064700"/>
              <a:ext cx="23125" cy="14200"/>
            </a:xfrm>
            <a:custGeom>
              <a:rect b="b" l="l" r="r" t="t"/>
              <a:pathLst>
                <a:path extrusionOk="0" h="568" w="925">
                  <a:moveTo>
                    <a:pt x="863" y="1"/>
                  </a:moveTo>
                  <a:cubicBezTo>
                    <a:pt x="814" y="1"/>
                    <a:pt x="789" y="1"/>
                    <a:pt x="777" y="63"/>
                  </a:cubicBezTo>
                  <a:cubicBezTo>
                    <a:pt x="777" y="112"/>
                    <a:pt x="789" y="173"/>
                    <a:pt x="715" y="186"/>
                  </a:cubicBezTo>
                  <a:cubicBezTo>
                    <a:pt x="642" y="198"/>
                    <a:pt x="666" y="235"/>
                    <a:pt x="605" y="297"/>
                  </a:cubicBezTo>
                  <a:cubicBezTo>
                    <a:pt x="574" y="315"/>
                    <a:pt x="537" y="324"/>
                    <a:pt x="501" y="324"/>
                  </a:cubicBezTo>
                  <a:cubicBezTo>
                    <a:pt x="466" y="324"/>
                    <a:pt x="432" y="315"/>
                    <a:pt x="407" y="297"/>
                  </a:cubicBezTo>
                  <a:cubicBezTo>
                    <a:pt x="394" y="283"/>
                    <a:pt x="385" y="278"/>
                    <a:pt x="378" y="278"/>
                  </a:cubicBezTo>
                  <a:cubicBezTo>
                    <a:pt x="360" y="278"/>
                    <a:pt x="357" y="316"/>
                    <a:pt x="321" y="334"/>
                  </a:cubicBezTo>
                  <a:cubicBezTo>
                    <a:pt x="299" y="350"/>
                    <a:pt x="262" y="357"/>
                    <a:pt x="222" y="357"/>
                  </a:cubicBezTo>
                  <a:cubicBezTo>
                    <a:pt x="173" y="357"/>
                    <a:pt x="121" y="347"/>
                    <a:pt x="87" y="334"/>
                  </a:cubicBezTo>
                  <a:cubicBezTo>
                    <a:pt x="71" y="330"/>
                    <a:pt x="57" y="329"/>
                    <a:pt x="45" y="329"/>
                  </a:cubicBezTo>
                  <a:cubicBezTo>
                    <a:pt x="14" y="329"/>
                    <a:pt x="1" y="340"/>
                    <a:pt x="1" y="358"/>
                  </a:cubicBezTo>
                  <a:cubicBezTo>
                    <a:pt x="1" y="494"/>
                    <a:pt x="297" y="568"/>
                    <a:pt x="420" y="568"/>
                  </a:cubicBezTo>
                  <a:cubicBezTo>
                    <a:pt x="518" y="568"/>
                    <a:pt x="617" y="506"/>
                    <a:pt x="679" y="420"/>
                  </a:cubicBezTo>
                  <a:cubicBezTo>
                    <a:pt x="703" y="358"/>
                    <a:pt x="765" y="321"/>
                    <a:pt x="826" y="321"/>
                  </a:cubicBezTo>
                  <a:cubicBezTo>
                    <a:pt x="900" y="309"/>
                    <a:pt x="863" y="260"/>
                    <a:pt x="863" y="235"/>
                  </a:cubicBezTo>
                  <a:cubicBezTo>
                    <a:pt x="863" y="210"/>
                    <a:pt x="925" y="149"/>
                    <a:pt x="925" y="100"/>
                  </a:cubicBezTo>
                  <a:cubicBezTo>
                    <a:pt x="925" y="63"/>
                    <a:pt x="913" y="1"/>
                    <a:pt x="863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36"/>
            <p:cNvSpPr/>
            <p:nvPr/>
          </p:nvSpPr>
          <p:spPr>
            <a:xfrm>
              <a:off x="4425275" y="5071150"/>
              <a:ext cx="8650" cy="11750"/>
            </a:xfrm>
            <a:custGeom>
              <a:rect b="b" l="l" r="r" t="t"/>
              <a:pathLst>
                <a:path extrusionOk="0" h="470" w="346">
                  <a:moveTo>
                    <a:pt x="31" y="0"/>
                  </a:moveTo>
                  <a:cubicBezTo>
                    <a:pt x="29" y="0"/>
                    <a:pt x="27" y="1"/>
                    <a:pt x="25" y="2"/>
                  </a:cubicBezTo>
                  <a:cubicBezTo>
                    <a:pt x="0" y="14"/>
                    <a:pt x="50" y="150"/>
                    <a:pt x="87" y="236"/>
                  </a:cubicBezTo>
                  <a:cubicBezTo>
                    <a:pt x="111" y="310"/>
                    <a:pt x="210" y="458"/>
                    <a:pt x="259" y="470"/>
                  </a:cubicBezTo>
                  <a:cubicBezTo>
                    <a:pt x="308" y="470"/>
                    <a:pt x="345" y="470"/>
                    <a:pt x="345" y="408"/>
                  </a:cubicBezTo>
                  <a:cubicBezTo>
                    <a:pt x="345" y="334"/>
                    <a:pt x="308" y="273"/>
                    <a:pt x="247" y="236"/>
                  </a:cubicBezTo>
                  <a:cubicBezTo>
                    <a:pt x="198" y="187"/>
                    <a:pt x="148" y="150"/>
                    <a:pt x="99" y="100"/>
                  </a:cubicBezTo>
                  <a:cubicBezTo>
                    <a:pt x="54" y="55"/>
                    <a:pt x="50" y="0"/>
                    <a:pt x="31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36"/>
            <p:cNvSpPr/>
            <p:nvPr/>
          </p:nvSpPr>
          <p:spPr>
            <a:xfrm>
              <a:off x="4456375" y="5100400"/>
              <a:ext cx="6500" cy="5025"/>
            </a:xfrm>
            <a:custGeom>
              <a:rect b="b" l="l" r="r" t="t"/>
              <a:pathLst>
                <a:path extrusionOk="0" h="201" w="260">
                  <a:moveTo>
                    <a:pt x="3" y="0"/>
                  </a:moveTo>
                  <a:cubicBezTo>
                    <a:pt x="2" y="0"/>
                    <a:pt x="1" y="1"/>
                    <a:pt x="1" y="2"/>
                  </a:cubicBezTo>
                  <a:cubicBezTo>
                    <a:pt x="1" y="27"/>
                    <a:pt x="1" y="125"/>
                    <a:pt x="75" y="125"/>
                  </a:cubicBezTo>
                  <a:cubicBezTo>
                    <a:pt x="137" y="134"/>
                    <a:pt x="205" y="200"/>
                    <a:pt x="239" y="200"/>
                  </a:cubicBezTo>
                  <a:cubicBezTo>
                    <a:pt x="252" y="200"/>
                    <a:pt x="260" y="190"/>
                    <a:pt x="260" y="162"/>
                  </a:cubicBezTo>
                  <a:cubicBezTo>
                    <a:pt x="235" y="101"/>
                    <a:pt x="186" y="39"/>
                    <a:pt x="124" y="39"/>
                  </a:cubicBezTo>
                  <a:cubicBezTo>
                    <a:pt x="69" y="39"/>
                    <a:pt x="15" y="0"/>
                    <a:pt x="3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36"/>
            <p:cNvSpPr/>
            <p:nvPr/>
          </p:nvSpPr>
          <p:spPr>
            <a:xfrm>
              <a:off x="4447800" y="5088300"/>
              <a:ext cx="11000" cy="6325"/>
            </a:xfrm>
            <a:custGeom>
              <a:rect b="b" l="l" r="r" t="t"/>
              <a:pathLst>
                <a:path extrusionOk="0" h="253" w="440">
                  <a:moveTo>
                    <a:pt x="42" y="1"/>
                  </a:moveTo>
                  <a:cubicBezTo>
                    <a:pt x="0" y="1"/>
                    <a:pt x="76" y="58"/>
                    <a:pt x="97" y="80"/>
                  </a:cubicBezTo>
                  <a:cubicBezTo>
                    <a:pt x="196" y="141"/>
                    <a:pt x="307" y="191"/>
                    <a:pt x="406" y="252"/>
                  </a:cubicBezTo>
                  <a:cubicBezTo>
                    <a:pt x="407" y="252"/>
                    <a:pt x="408" y="253"/>
                    <a:pt x="408" y="253"/>
                  </a:cubicBezTo>
                  <a:cubicBezTo>
                    <a:pt x="440" y="253"/>
                    <a:pt x="145" y="18"/>
                    <a:pt x="73" y="6"/>
                  </a:cubicBezTo>
                  <a:cubicBezTo>
                    <a:pt x="59" y="2"/>
                    <a:pt x="49" y="1"/>
                    <a:pt x="42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36"/>
            <p:cNvSpPr/>
            <p:nvPr/>
          </p:nvSpPr>
          <p:spPr>
            <a:xfrm>
              <a:off x="4437850" y="5081100"/>
              <a:ext cx="4725" cy="5325"/>
            </a:xfrm>
            <a:custGeom>
              <a:rect b="b" l="l" r="r" t="t"/>
              <a:pathLst>
                <a:path extrusionOk="0" h="213" w="189">
                  <a:moveTo>
                    <a:pt x="8" y="1"/>
                  </a:moveTo>
                  <a:cubicBezTo>
                    <a:pt x="3" y="1"/>
                    <a:pt x="1" y="4"/>
                    <a:pt x="3" y="10"/>
                  </a:cubicBezTo>
                  <a:cubicBezTo>
                    <a:pt x="3" y="66"/>
                    <a:pt x="164" y="213"/>
                    <a:pt x="186" y="213"/>
                  </a:cubicBezTo>
                  <a:cubicBezTo>
                    <a:pt x="188" y="213"/>
                    <a:pt x="189" y="211"/>
                    <a:pt x="187" y="207"/>
                  </a:cubicBezTo>
                  <a:cubicBezTo>
                    <a:pt x="177" y="122"/>
                    <a:pt x="38" y="1"/>
                    <a:pt x="8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36"/>
            <p:cNvSpPr/>
            <p:nvPr/>
          </p:nvSpPr>
          <p:spPr>
            <a:xfrm>
              <a:off x="4481650" y="5179000"/>
              <a:ext cx="19125" cy="15125"/>
            </a:xfrm>
            <a:custGeom>
              <a:rect b="b" l="l" r="r" t="t"/>
              <a:pathLst>
                <a:path extrusionOk="0" h="605" w="765">
                  <a:moveTo>
                    <a:pt x="87" y="0"/>
                  </a:moveTo>
                  <a:cubicBezTo>
                    <a:pt x="0" y="0"/>
                    <a:pt x="358" y="468"/>
                    <a:pt x="715" y="604"/>
                  </a:cubicBezTo>
                  <a:cubicBezTo>
                    <a:pt x="716" y="604"/>
                    <a:pt x="717" y="605"/>
                    <a:pt x="718" y="605"/>
                  </a:cubicBezTo>
                  <a:cubicBezTo>
                    <a:pt x="765" y="605"/>
                    <a:pt x="159" y="0"/>
                    <a:pt x="87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36"/>
            <p:cNvSpPr/>
            <p:nvPr/>
          </p:nvSpPr>
          <p:spPr>
            <a:xfrm>
              <a:off x="4533575" y="5285350"/>
              <a:ext cx="13100" cy="18725"/>
            </a:xfrm>
            <a:custGeom>
              <a:rect b="b" l="l" r="r" t="t"/>
              <a:pathLst>
                <a:path extrusionOk="0" h="749" w="524">
                  <a:moveTo>
                    <a:pt x="7" y="0"/>
                  </a:moveTo>
                  <a:cubicBezTo>
                    <a:pt x="2" y="0"/>
                    <a:pt x="1" y="7"/>
                    <a:pt x="6" y="22"/>
                  </a:cubicBezTo>
                  <a:cubicBezTo>
                    <a:pt x="43" y="96"/>
                    <a:pt x="153" y="170"/>
                    <a:pt x="153" y="244"/>
                  </a:cubicBezTo>
                  <a:cubicBezTo>
                    <a:pt x="153" y="317"/>
                    <a:pt x="153" y="305"/>
                    <a:pt x="215" y="404"/>
                  </a:cubicBezTo>
                  <a:cubicBezTo>
                    <a:pt x="277" y="490"/>
                    <a:pt x="314" y="539"/>
                    <a:pt x="363" y="564"/>
                  </a:cubicBezTo>
                  <a:cubicBezTo>
                    <a:pt x="424" y="576"/>
                    <a:pt x="388" y="564"/>
                    <a:pt x="388" y="638"/>
                  </a:cubicBezTo>
                  <a:cubicBezTo>
                    <a:pt x="375" y="724"/>
                    <a:pt x="498" y="749"/>
                    <a:pt x="498" y="749"/>
                  </a:cubicBezTo>
                  <a:cubicBezTo>
                    <a:pt x="486" y="638"/>
                    <a:pt x="523" y="625"/>
                    <a:pt x="461" y="564"/>
                  </a:cubicBezTo>
                  <a:cubicBezTo>
                    <a:pt x="400" y="490"/>
                    <a:pt x="388" y="502"/>
                    <a:pt x="388" y="453"/>
                  </a:cubicBezTo>
                  <a:cubicBezTo>
                    <a:pt x="400" y="404"/>
                    <a:pt x="449" y="379"/>
                    <a:pt x="388" y="317"/>
                  </a:cubicBezTo>
                  <a:cubicBezTo>
                    <a:pt x="326" y="244"/>
                    <a:pt x="277" y="244"/>
                    <a:pt x="190" y="157"/>
                  </a:cubicBezTo>
                  <a:cubicBezTo>
                    <a:pt x="122" y="98"/>
                    <a:pt x="29" y="0"/>
                    <a:pt x="7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36"/>
            <p:cNvSpPr/>
            <p:nvPr/>
          </p:nvSpPr>
          <p:spPr>
            <a:xfrm>
              <a:off x="4539550" y="5303200"/>
              <a:ext cx="28675" cy="39475"/>
            </a:xfrm>
            <a:custGeom>
              <a:rect b="b" l="l" r="r" t="t"/>
              <a:pathLst>
                <a:path extrusionOk="0" h="1579" w="1147">
                  <a:moveTo>
                    <a:pt x="407" y="0"/>
                  </a:moveTo>
                  <a:cubicBezTo>
                    <a:pt x="400" y="0"/>
                    <a:pt x="406" y="19"/>
                    <a:pt x="420" y="59"/>
                  </a:cubicBezTo>
                  <a:cubicBezTo>
                    <a:pt x="429" y="116"/>
                    <a:pt x="424" y="158"/>
                    <a:pt x="405" y="158"/>
                  </a:cubicBezTo>
                  <a:cubicBezTo>
                    <a:pt x="399" y="158"/>
                    <a:pt x="391" y="154"/>
                    <a:pt x="383" y="146"/>
                  </a:cubicBezTo>
                  <a:cubicBezTo>
                    <a:pt x="351" y="103"/>
                    <a:pt x="328" y="69"/>
                    <a:pt x="290" y="69"/>
                  </a:cubicBezTo>
                  <a:cubicBezTo>
                    <a:pt x="284" y="69"/>
                    <a:pt x="278" y="70"/>
                    <a:pt x="272" y="72"/>
                  </a:cubicBezTo>
                  <a:cubicBezTo>
                    <a:pt x="235" y="84"/>
                    <a:pt x="247" y="380"/>
                    <a:pt x="247" y="466"/>
                  </a:cubicBezTo>
                  <a:cubicBezTo>
                    <a:pt x="235" y="540"/>
                    <a:pt x="222" y="614"/>
                    <a:pt x="185" y="688"/>
                  </a:cubicBezTo>
                  <a:cubicBezTo>
                    <a:pt x="173" y="737"/>
                    <a:pt x="99" y="737"/>
                    <a:pt x="62" y="774"/>
                  </a:cubicBezTo>
                  <a:cubicBezTo>
                    <a:pt x="25" y="823"/>
                    <a:pt x="1" y="934"/>
                    <a:pt x="50" y="934"/>
                  </a:cubicBezTo>
                  <a:cubicBezTo>
                    <a:pt x="87" y="934"/>
                    <a:pt x="346" y="1057"/>
                    <a:pt x="346" y="1131"/>
                  </a:cubicBezTo>
                  <a:cubicBezTo>
                    <a:pt x="346" y="1230"/>
                    <a:pt x="321" y="1316"/>
                    <a:pt x="284" y="1402"/>
                  </a:cubicBezTo>
                  <a:cubicBezTo>
                    <a:pt x="247" y="1464"/>
                    <a:pt x="247" y="1563"/>
                    <a:pt x="284" y="1563"/>
                  </a:cubicBezTo>
                  <a:cubicBezTo>
                    <a:pt x="300" y="1563"/>
                    <a:pt x="350" y="1579"/>
                    <a:pt x="395" y="1579"/>
                  </a:cubicBezTo>
                  <a:cubicBezTo>
                    <a:pt x="418" y="1579"/>
                    <a:pt x="440" y="1575"/>
                    <a:pt x="457" y="1563"/>
                  </a:cubicBezTo>
                  <a:cubicBezTo>
                    <a:pt x="494" y="1513"/>
                    <a:pt x="654" y="1242"/>
                    <a:pt x="703" y="1181"/>
                  </a:cubicBezTo>
                  <a:cubicBezTo>
                    <a:pt x="752" y="1131"/>
                    <a:pt x="789" y="1057"/>
                    <a:pt x="777" y="996"/>
                  </a:cubicBezTo>
                  <a:cubicBezTo>
                    <a:pt x="777" y="922"/>
                    <a:pt x="752" y="922"/>
                    <a:pt x="777" y="860"/>
                  </a:cubicBezTo>
                  <a:cubicBezTo>
                    <a:pt x="809" y="807"/>
                    <a:pt x="832" y="772"/>
                    <a:pt x="878" y="772"/>
                  </a:cubicBezTo>
                  <a:cubicBezTo>
                    <a:pt x="885" y="772"/>
                    <a:pt x="892" y="772"/>
                    <a:pt x="900" y="774"/>
                  </a:cubicBezTo>
                  <a:cubicBezTo>
                    <a:pt x="927" y="781"/>
                    <a:pt x="950" y="791"/>
                    <a:pt x="968" y="791"/>
                  </a:cubicBezTo>
                  <a:cubicBezTo>
                    <a:pt x="982" y="791"/>
                    <a:pt x="993" y="784"/>
                    <a:pt x="999" y="762"/>
                  </a:cubicBezTo>
                  <a:cubicBezTo>
                    <a:pt x="1023" y="725"/>
                    <a:pt x="1060" y="663"/>
                    <a:pt x="1097" y="577"/>
                  </a:cubicBezTo>
                  <a:cubicBezTo>
                    <a:pt x="1134" y="491"/>
                    <a:pt x="1097" y="429"/>
                    <a:pt x="1110" y="367"/>
                  </a:cubicBezTo>
                  <a:cubicBezTo>
                    <a:pt x="1134" y="318"/>
                    <a:pt x="1147" y="306"/>
                    <a:pt x="1097" y="306"/>
                  </a:cubicBezTo>
                  <a:cubicBezTo>
                    <a:pt x="1023" y="306"/>
                    <a:pt x="962" y="330"/>
                    <a:pt x="912" y="380"/>
                  </a:cubicBezTo>
                  <a:cubicBezTo>
                    <a:pt x="882" y="410"/>
                    <a:pt x="870" y="431"/>
                    <a:pt x="846" y="431"/>
                  </a:cubicBezTo>
                  <a:cubicBezTo>
                    <a:pt x="830" y="431"/>
                    <a:pt x="810" y="423"/>
                    <a:pt x="777" y="404"/>
                  </a:cubicBezTo>
                  <a:cubicBezTo>
                    <a:pt x="691" y="367"/>
                    <a:pt x="530" y="318"/>
                    <a:pt x="530" y="256"/>
                  </a:cubicBezTo>
                  <a:cubicBezTo>
                    <a:pt x="530" y="170"/>
                    <a:pt x="506" y="96"/>
                    <a:pt x="457" y="35"/>
                  </a:cubicBezTo>
                  <a:cubicBezTo>
                    <a:pt x="429" y="13"/>
                    <a:pt x="414" y="0"/>
                    <a:pt x="407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36"/>
            <p:cNvSpPr/>
            <p:nvPr/>
          </p:nvSpPr>
          <p:spPr>
            <a:xfrm>
              <a:off x="4496425" y="5334750"/>
              <a:ext cx="46050" cy="51025"/>
            </a:xfrm>
            <a:custGeom>
              <a:rect b="b" l="l" r="r" t="t"/>
              <a:pathLst>
                <a:path extrusionOk="0" h="2041" w="1842">
                  <a:moveTo>
                    <a:pt x="1489" y="1"/>
                  </a:moveTo>
                  <a:cubicBezTo>
                    <a:pt x="1479" y="1"/>
                    <a:pt x="1465" y="6"/>
                    <a:pt x="1442" y="17"/>
                  </a:cubicBezTo>
                  <a:cubicBezTo>
                    <a:pt x="1356" y="66"/>
                    <a:pt x="1294" y="128"/>
                    <a:pt x="1294" y="202"/>
                  </a:cubicBezTo>
                  <a:cubicBezTo>
                    <a:pt x="1294" y="264"/>
                    <a:pt x="1344" y="288"/>
                    <a:pt x="1270" y="338"/>
                  </a:cubicBezTo>
                  <a:cubicBezTo>
                    <a:pt x="1208" y="399"/>
                    <a:pt x="1171" y="572"/>
                    <a:pt x="1122" y="633"/>
                  </a:cubicBezTo>
                  <a:cubicBezTo>
                    <a:pt x="1048" y="732"/>
                    <a:pt x="949" y="818"/>
                    <a:pt x="851" y="904"/>
                  </a:cubicBezTo>
                  <a:cubicBezTo>
                    <a:pt x="752" y="941"/>
                    <a:pt x="666" y="1003"/>
                    <a:pt x="604" y="1077"/>
                  </a:cubicBezTo>
                  <a:cubicBezTo>
                    <a:pt x="555" y="1138"/>
                    <a:pt x="518" y="1151"/>
                    <a:pt x="432" y="1188"/>
                  </a:cubicBezTo>
                  <a:cubicBezTo>
                    <a:pt x="346" y="1225"/>
                    <a:pt x="309" y="1409"/>
                    <a:pt x="259" y="1446"/>
                  </a:cubicBezTo>
                  <a:cubicBezTo>
                    <a:pt x="198" y="1483"/>
                    <a:pt x="149" y="1471"/>
                    <a:pt x="112" y="1508"/>
                  </a:cubicBezTo>
                  <a:cubicBezTo>
                    <a:pt x="87" y="1570"/>
                    <a:pt x="75" y="1644"/>
                    <a:pt x="87" y="1718"/>
                  </a:cubicBezTo>
                  <a:cubicBezTo>
                    <a:pt x="87" y="1754"/>
                    <a:pt x="99" y="1791"/>
                    <a:pt x="50" y="1791"/>
                  </a:cubicBezTo>
                  <a:cubicBezTo>
                    <a:pt x="1" y="1791"/>
                    <a:pt x="50" y="1915"/>
                    <a:pt x="50" y="1915"/>
                  </a:cubicBezTo>
                  <a:cubicBezTo>
                    <a:pt x="112" y="1915"/>
                    <a:pt x="173" y="1915"/>
                    <a:pt x="235" y="1927"/>
                  </a:cubicBezTo>
                  <a:cubicBezTo>
                    <a:pt x="346" y="1952"/>
                    <a:pt x="383" y="2013"/>
                    <a:pt x="457" y="2038"/>
                  </a:cubicBezTo>
                  <a:cubicBezTo>
                    <a:pt x="472" y="2039"/>
                    <a:pt x="488" y="2040"/>
                    <a:pt x="504" y="2040"/>
                  </a:cubicBezTo>
                  <a:cubicBezTo>
                    <a:pt x="616" y="2040"/>
                    <a:pt x="740" y="2002"/>
                    <a:pt x="826" y="1927"/>
                  </a:cubicBezTo>
                  <a:cubicBezTo>
                    <a:pt x="949" y="1841"/>
                    <a:pt x="1036" y="1705"/>
                    <a:pt x="1060" y="1557"/>
                  </a:cubicBezTo>
                  <a:cubicBezTo>
                    <a:pt x="1097" y="1336"/>
                    <a:pt x="1110" y="1249"/>
                    <a:pt x="1233" y="1212"/>
                  </a:cubicBezTo>
                  <a:cubicBezTo>
                    <a:pt x="1348" y="1189"/>
                    <a:pt x="1334" y="1113"/>
                    <a:pt x="1402" y="1113"/>
                  </a:cubicBezTo>
                  <a:cubicBezTo>
                    <a:pt x="1407" y="1113"/>
                    <a:pt x="1412" y="1113"/>
                    <a:pt x="1418" y="1114"/>
                  </a:cubicBezTo>
                  <a:cubicBezTo>
                    <a:pt x="1516" y="1114"/>
                    <a:pt x="1627" y="1114"/>
                    <a:pt x="1578" y="1040"/>
                  </a:cubicBezTo>
                  <a:cubicBezTo>
                    <a:pt x="1516" y="966"/>
                    <a:pt x="1479" y="1028"/>
                    <a:pt x="1504" y="929"/>
                  </a:cubicBezTo>
                  <a:cubicBezTo>
                    <a:pt x="1541" y="818"/>
                    <a:pt x="1664" y="732"/>
                    <a:pt x="1713" y="621"/>
                  </a:cubicBezTo>
                  <a:cubicBezTo>
                    <a:pt x="1750" y="498"/>
                    <a:pt x="1824" y="411"/>
                    <a:pt x="1824" y="338"/>
                  </a:cubicBezTo>
                  <a:cubicBezTo>
                    <a:pt x="1824" y="264"/>
                    <a:pt x="1800" y="264"/>
                    <a:pt x="1824" y="214"/>
                  </a:cubicBezTo>
                  <a:cubicBezTo>
                    <a:pt x="1841" y="172"/>
                    <a:pt x="1841" y="159"/>
                    <a:pt x="1822" y="159"/>
                  </a:cubicBezTo>
                  <a:cubicBezTo>
                    <a:pt x="1814" y="159"/>
                    <a:pt x="1803" y="161"/>
                    <a:pt x="1787" y="165"/>
                  </a:cubicBezTo>
                  <a:cubicBezTo>
                    <a:pt x="1782" y="166"/>
                    <a:pt x="1777" y="167"/>
                    <a:pt x="1774" y="167"/>
                  </a:cubicBezTo>
                  <a:cubicBezTo>
                    <a:pt x="1741" y="167"/>
                    <a:pt x="1753" y="124"/>
                    <a:pt x="1775" y="91"/>
                  </a:cubicBezTo>
                  <a:cubicBezTo>
                    <a:pt x="1777" y="85"/>
                    <a:pt x="1777" y="83"/>
                    <a:pt x="1775" y="83"/>
                  </a:cubicBezTo>
                  <a:cubicBezTo>
                    <a:pt x="1765" y="83"/>
                    <a:pt x="1708" y="158"/>
                    <a:pt x="1676" y="190"/>
                  </a:cubicBezTo>
                  <a:cubicBezTo>
                    <a:pt x="1661" y="206"/>
                    <a:pt x="1642" y="210"/>
                    <a:pt x="1627" y="210"/>
                  </a:cubicBezTo>
                  <a:cubicBezTo>
                    <a:pt x="1606" y="210"/>
                    <a:pt x="1590" y="202"/>
                    <a:pt x="1590" y="202"/>
                  </a:cubicBezTo>
                  <a:cubicBezTo>
                    <a:pt x="1553" y="153"/>
                    <a:pt x="1590" y="140"/>
                    <a:pt x="1541" y="91"/>
                  </a:cubicBezTo>
                  <a:cubicBezTo>
                    <a:pt x="1494" y="53"/>
                    <a:pt x="1519" y="1"/>
                    <a:pt x="1489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36"/>
            <p:cNvSpPr/>
            <p:nvPr/>
          </p:nvSpPr>
          <p:spPr>
            <a:xfrm>
              <a:off x="4503825" y="5386300"/>
              <a:ext cx="2475" cy="3100"/>
            </a:xfrm>
            <a:custGeom>
              <a:rect b="b" l="l" r="r" t="t"/>
              <a:pathLst>
                <a:path extrusionOk="0" h="124" w="99">
                  <a:moveTo>
                    <a:pt x="13" y="1"/>
                  </a:moveTo>
                  <a:lnTo>
                    <a:pt x="0" y="124"/>
                  </a:lnTo>
                  <a:lnTo>
                    <a:pt x="99" y="124"/>
                  </a:lnTo>
                  <a:cubicBezTo>
                    <a:pt x="62" y="87"/>
                    <a:pt x="25" y="50"/>
                    <a:pt x="13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36"/>
            <p:cNvSpPr/>
            <p:nvPr/>
          </p:nvSpPr>
          <p:spPr>
            <a:xfrm>
              <a:off x="4365525" y="5336500"/>
              <a:ext cx="23125" cy="23050"/>
            </a:xfrm>
            <a:custGeom>
              <a:rect b="b" l="l" r="r" t="t"/>
              <a:pathLst>
                <a:path extrusionOk="0" h="922" w="925">
                  <a:moveTo>
                    <a:pt x="69" y="0"/>
                  </a:moveTo>
                  <a:cubicBezTo>
                    <a:pt x="48" y="0"/>
                    <a:pt x="32" y="6"/>
                    <a:pt x="25" y="21"/>
                  </a:cubicBezTo>
                  <a:cubicBezTo>
                    <a:pt x="0" y="107"/>
                    <a:pt x="185" y="452"/>
                    <a:pt x="197" y="502"/>
                  </a:cubicBezTo>
                  <a:cubicBezTo>
                    <a:pt x="210" y="551"/>
                    <a:pt x="185" y="526"/>
                    <a:pt x="173" y="551"/>
                  </a:cubicBezTo>
                  <a:cubicBezTo>
                    <a:pt x="173" y="625"/>
                    <a:pt x="197" y="711"/>
                    <a:pt x="247" y="773"/>
                  </a:cubicBezTo>
                  <a:cubicBezTo>
                    <a:pt x="293" y="819"/>
                    <a:pt x="429" y="922"/>
                    <a:pt x="495" y="922"/>
                  </a:cubicBezTo>
                  <a:cubicBezTo>
                    <a:pt x="499" y="922"/>
                    <a:pt x="502" y="921"/>
                    <a:pt x="505" y="921"/>
                  </a:cubicBezTo>
                  <a:cubicBezTo>
                    <a:pt x="567" y="921"/>
                    <a:pt x="555" y="834"/>
                    <a:pt x="579" y="797"/>
                  </a:cubicBezTo>
                  <a:cubicBezTo>
                    <a:pt x="582" y="792"/>
                    <a:pt x="586" y="790"/>
                    <a:pt x="589" y="790"/>
                  </a:cubicBezTo>
                  <a:cubicBezTo>
                    <a:pt x="612" y="790"/>
                    <a:pt x="638" y="872"/>
                    <a:pt x="641" y="872"/>
                  </a:cubicBezTo>
                  <a:cubicBezTo>
                    <a:pt x="641" y="872"/>
                    <a:pt x="641" y="872"/>
                    <a:pt x="641" y="871"/>
                  </a:cubicBezTo>
                  <a:cubicBezTo>
                    <a:pt x="653" y="822"/>
                    <a:pt x="653" y="773"/>
                    <a:pt x="653" y="736"/>
                  </a:cubicBezTo>
                  <a:cubicBezTo>
                    <a:pt x="653" y="712"/>
                    <a:pt x="664" y="703"/>
                    <a:pt x="679" y="703"/>
                  </a:cubicBezTo>
                  <a:cubicBezTo>
                    <a:pt x="703" y="703"/>
                    <a:pt x="737" y="725"/>
                    <a:pt x="752" y="748"/>
                  </a:cubicBezTo>
                  <a:cubicBezTo>
                    <a:pt x="769" y="760"/>
                    <a:pt x="781" y="774"/>
                    <a:pt x="789" y="774"/>
                  </a:cubicBezTo>
                  <a:cubicBezTo>
                    <a:pt x="798" y="774"/>
                    <a:pt x="801" y="757"/>
                    <a:pt x="801" y="699"/>
                  </a:cubicBezTo>
                  <a:cubicBezTo>
                    <a:pt x="789" y="613"/>
                    <a:pt x="801" y="514"/>
                    <a:pt x="838" y="428"/>
                  </a:cubicBezTo>
                  <a:cubicBezTo>
                    <a:pt x="863" y="391"/>
                    <a:pt x="863" y="428"/>
                    <a:pt x="863" y="341"/>
                  </a:cubicBezTo>
                  <a:cubicBezTo>
                    <a:pt x="863" y="255"/>
                    <a:pt x="924" y="58"/>
                    <a:pt x="863" y="21"/>
                  </a:cubicBezTo>
                  <a:cubicBezTo>
                    <a:pt x="846" y="10"/>
                    <a:pt x="824" y="4"/>
                    <a:pt x="802" y="4"/>
                  </a:cubicBezTo>
                  <a:cubicBezTo>
                    <a:pt x="775" y="4"/>
                    <a:pt x="747" y="13"/>
                    <a:pt x="727" y="33"/>
                  </a:cubicBezTo>
                  <a:cubicBezTo>
                    <a:pt x="628" y="83"/>
                    <a:pt x="518" y="107"/>
                    <a:pt x="394" y="107"/>
                  </a:cubicBezTo>
                  <a:cubicBezTo>
                    <a:pt x="325" y="97"/>
                    <a:pt x="153" y="0"/>
                    <a:pt x="69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36"/>
            <p:cNvSpPr/>
            <p:nvPr/>
          </p:nvSpPr>
          <p:spPr>
            <a:xfrm>
              <a:off x="4384375" y="5328275"/>
              <a:ext cx="3850" cy="5850"/>
            </a:xfrm>
            <a:custGeom>
              <a:rect b="b" l="l" r="r" t="t"/>
              <a:pathLst>
                <a:path extrusionOk="0" h="234" w="154">
                  <a:moveTo>
                    <a:pt x="47" y="0"/>
                  </a:moveTo>
                  <a:cubicBezTo>
                    <a:pt x="42" y="0"/>
                    <a:pt x="38" y="2"/>
                    <a:pt x="35" y="5"/>
                  </a:cubicBezTo>
                  <a:cubicBezTo>
                    <a:pt x="1" y="16"/>
                    <a:pt x="90" y="233"/>
                    <a:pt x="116" y="233"/>
                  </a:cubicBezTo>
                  <a:cubicBezTo>
                    <a:pt x="118" y="233"/>
                    <a:pt x="120" y="231"/>
                    <a:pt x="121" y="227"/>
                  </a:cubicBezTo>
                  <a:cubicBezTo>
                    <a:pt x="153" y="76"/>
                    <a:pt x="82" y="0"/>
                    <a:pt x="47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36"/>
            <p:cNvSpPr/>
            <p:nvPr/>
          </p:nvSpPr>
          <p:spPr>
            <a:xfrm>
              <a:off x="4359650" y="5328050"/>
              <a:ext cx="2775" cy="3125"/>
            </a:xfrm>
            <a:custGeom>
              <a:rect b="b" l="l" r="r" t="t"/>
              <a:pathLst>
                <a:path extrusionOk="0" h="125" w="111">
                  <a:moveTo>
                    <a:pt x="58" y="1"/>
                  </a:moveTo>
                  <a:cubicBezTo>
                    <a:pt x="55" y="1"/>
                    <a:pt x="53" y="1"/>
                    <a:pt x="50" y="2"/>
                  </a:cubicBezTo>
                  <a:cubicBezTo>
                    <a:pt x="1" y="14"/>
                    <a:pt x="26" y="125"/>
                    <a:pt x="63" y="125"/>
                  </a:cubicBezTo>
                  <a:cubicBezTo>
                    <a:pt x="98" y="125"/>
                    <a:pt x="111" y="1"/>
                    <a:pt x="58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36"/>
            <p:cNvSpPr/>
            <p:nvPr/>
          </p:nvSpPr>
          <p:spPr>
            <a:xfrm>
              <a:off x="3987250" y="4966150"/>
              <a:ext cx="12350" cy="25575"/>
            </a:xfrm>
            <a:custGeom>
              <a:rect b="b" l="l" r="r" t="t"/>
              <a:pathLst>
                <a:path extrusionOk="0" h="1023" w="494">
                  <a:moveTo>
                    <a:pt x="99" y="0"/>
                  </a:moveTo>
                  <a:cubicBezTo>
                    <a:pt x="62" y="0"/>
                    <a:pt x="87" y="0"/>
                    <a:pt x="87" y="49"/>
                  </a:cubicBezTo>
                  <a:cubicBezTo>
                    <a:pt x="87" y="136"/>
                    <a:pt x="74" y="222"/>
                    <a:pt x="50" y="320"/>
                  </a:cubicBezTo>
                  <a:cubicBezTo>
                    <a:pt x="25" y="394"/>
                    <a:pt x="13" y="481"/>
                    <a:pt x="13" y="579"/>
                  </a:cubicBezTo>
                  <a:cubicBezTo>
                    <a:pt x="0" y="690"/>
                    <a:pt x="25" y="813"/>
                    <a:pt x="87" y="924"/>
                  </a:cubicBezTo>
                  <a:cubicBezTo>
                    <a:pt x="128" y="990"/>
                    <a:pt x="169" y="1023"/>
                    <a:pt x="217" y="1023"/>
                  </a:cubicBezTo>
                  <a:cubicBezTo>
                    <a:pt x="241" y="1023"/>
                    <a:pt x="267" y="1015"/>
                    <a:pt x="296" y="998"/>
                  </a:cubicBezTo>
                  <a:cubicBezTo>
                    <a:pt x="382" y="961"/>
                    <a:pt x="444" y="887"/>
                    <a:pt x="469" y="801"/>
                  </a:cubicBezTo>
                  <a:cubicBezTo>
                    <a:pt x="493" y="702"/>
                    <a:pt x="469" y="604"/>
                    <a:pt x="432" y="530"/>
                  </a:cubicBezTo>
                  <a:cubicBezTo>
                    <a:pt x="395" y="407"/>
                    <a:pt x="308" y="222"/>
                    <a:pt x="272" y="160"/>
                  </a:cubicBezTo>
                  <a:cubicBezTo>
                    <a:pt x="235" y="86"/>
                    <a:pt x="148" y="0"/>
                    <a:pt x="99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36"/>
            <p:cNvSpPr/>
            <p:nvPr/>
          </p:nvSpPr>
          <p:spPr>
            <a:xfrm>
              <a:off x="3767300" y="5117100"/>
              <a:ext cx="43150" cy="97475"/>
            </a:xfrm>
            <a:custGeom>
              <a:rect b="b" l="l" r="r" t="t"/>
              <a:pathLst>
                <a:path extrusionOk="0" h="3899" w="1726">
                  <a:moveTo>
                    <a:pt x="1415" y="1"/>
                  </a:moveTo>
                  <a:cubicBezTo>
                    <a:pt x="1411" y="1"/>
                    <a:pt x="1408" y="4"/>
                    <a:pt x="1406" y="12"/>
                  </a:cubicBezTo>
                  <a:cubicBezTo>
                    <a:pt x="1393" y="49"/>
                    <a:pt x="1369" y="111"/>
                    <a:pt x="1356" y="160"/>
                  </a:cubicBezTo>
                  <a:cubicBezTo>
                    <a:pt x="1344" y="234"/>
                    <a:pt x="1319" y="308"/>
                    <a:pt x="1295" y="394"/>
                  </a:cubicBezTo>
                  <a:cubicBezTo>
                    <a:pt x="1273" y="394"/>
                    <a:pt x="1261" y="460"/>
                    <a:pt x="1225" y="460"/>
                  </a:cubicBezTo>
                  <a:cubicBezTo>
                    <a:pt x="1220" y="460"/>
                    <a:pt x="1215" y="459"/>
                    <a:pt x="1208" y="456"/>
                  </a:cubicBezTo>
                  <a:cubicBezTo>
                    <a:pt x="1185" y="448"/>
                    <a:pt x="1158" y="431"/>
                    <a:pt x="1137" y="431"/>
                  </a:cubicBezTo>
                  <a:cubicBezTo>
                    <a:pt x="1124" y="431"/>
                    <a:pt x="1115" y="437"/>
                    <a:pt x="1110" y="456"/>
                  </a:cubicBezTo>
                  <a:cubicBezTo>
                    <a:pt x="1110" y="492"/>
                    <a:pt x="1147" y="480"/>
                    <a:pt x="1135" y="542"/>
                  </a:cubicBezTo>
                  <a:cubicBezTo>
                    <a:pt x="1122" y="591"/>
                    <a:pt x="1110" y="591"/>
                    <a:pt x="1085" y="628"/>
                  </a:cubicBezTo>
                  <a:cubicBezTo>
                    <a:pt x="1061" y="665"/>
                    <a:pt x="1061" y="690"/>
                    <a:pt x="1085" y="714"/>
                  </a:cubicBezTo>
                  <a:cubicBezTo>
                    <a:pt x="1098" y="727"/>
                    <a:pt x="1159" y="751"/>
                    <a:pt x="1098" y="751"/>
                  </a:cubicBezTo>
                  <a:cubicBezTo>
                    <a:pt x="1089" y="750"/>
                    <a:pt x="1082" y="749"/>
                    <a:pt x="1074" y="749"/>
                  </a:cubicBezTo>
                  <a:cubicBezTo>
                    <a:pt x="1023" y="749"/>
                    <a:pt x="983" y="782"/>
                    <a:pt x="962" y="825"/>
                  </a:cubicBezTo>
                  <a:cubicBezTo>
                    <a:pt x="937" y="862"/>
                    <a:pt x="925" y="862"/>
                    <a:pt x="851" y="924"/>
                  </a:cubicBezTo>
                  <a:cubicBezTo>
                    <a:pt x="790" y="973"/>
                    <a:pt x="691" y="973"/>
                    <a:pt x="716" y="1022"/>
                  </a:cubicBezTo>
                  <a:cubicBezTo>
                    <a:pt x="735" y="1051"/>
                    <a:pt x="746" y="1080"/>
                    <a:pt x="734" y="1080"/>
                  </a:cubicBezTo>
                  <a:cubicBezTo>
                    <a:pt x="730" y="1080"/>
                    <a:pt x="724" y="1077"/>
                    <a:pt x="716" y="1072"/>
                  </a:cubicBezTo>
                  <a:cubicBezTo>
                    <a:pt x="691" y="1063"/>
                    <a:pt x="682" y="1038"/>
                    <a:pt x="657" y="1038"/>
                  </a:cubicBezTo>
                  <a:cubicBezTo>
                    <a:pt x="645" y="1038"/>
                    <a:pt x="628" y="1043"/>
                    <a:pt x="605" y="1059"/>
                  </a:cubicBezTo>
                  <a:cubicBezTo>
                    <a:pt x="531" y="1096"/>
                    <a:pt x="457" y="1133"/>
                    <a:pt x="371" y="1158"/>
                  </a:cubicBezTo>
                  <a:cubicBezTo>
                    <a:pt x="342" y="1158"/>
                    <a:pt x="318" y="1150"/>
                    <a:pt x="303" y="1150"/>
                  </a:cubicBezTo>
                  <a:cubicBezTo>
                    <a:pt x="291" y="1150"/>
                    <a:pt x="284" y="1154"/>
                    <a:pt x="284" y="1170"/>
                  </a:cubicBezTo>
                  <a:cubicBezTo>
                    <a:pt x="272" y="1219"/>
                    <a:pt x="210" y="1466"/>
                    <a:pt x="173" y="1577"/>
                  </a:cubicBezTo>
                  <a:cubicBezTo>
                    <a:pt x="186" y="1749"/>
                    <a:pt x="210" y="1922"/>
                    <a:pt x="260" y="2082"/>
                  </a:cubicBezTo>
                  <a:cubicBezTo>
                    <a:pt x="272" y="2193"/>
                    <a:pt x="272" y="2316"/>
                    <a:pt x="235" y="2415"/>
                  </a:cubicBezTo>
                  <a:cubicBezTo>
                    <a:pt x="161" y="2526"/>
                    <a:pt x="87" y="2636"/>
                    <a:pt x="38" y="2760"/>
                  </a:cubicBezTo>
                  <a:cubicBezTo>
                    <a:pt x="13" y="2871"/>
                    <a:pt x="1" y="2981"/>
                    <a:pt x="26" y="3092"/>
                  </a:cubicBezTo>
                  <a:cubicBezTo>
                    <a:pt x="63" y="3142"/>
                    <a:pt x="161" y="3228"/>
                    <a:pt x="124" y="3314"/>
                  </a:cubicBezTo>
                  <a:cubicBezTo>
                    <a:pt x="87" y="3388"/>
                    <a:pt x="75" y="3388"/>
                    <a:pt x="87" y="3450"/>
                  </a:cubicBezTo>
                  <a:cubicBezTo>
                    <a:pt x="100" y="3573"/>
                    <a:pt x="161" y="3684"/>
                    <a:pt x="235" y="3782"/>
                  </a:cubicBezTo>
                  <a:cubicBezTo>
                    <a:pt x="310" y="3836"/>
                    <a:pt x="366" y="3898"/>
                    <a:pt x="459" y="3898"/>
                  </a:cubicBezTo>
                  <a:cubicBezTo>
                    <a:pt x="474" y="3898"/>
                    <a:pt x="490" y="3897"/>
                    <a:pt x="506" y="3893"/>
                  </a:cubicBezTo>
                  <a:cubicBezTo>
                    <a:pt x="605" y="3869"/>
                    <a:pt x="703" y="3844"/>
                    <a:pt x="790" y="3807"/>
                  </a:cubicBezTo>
                  <a:cubicBezTo>
                    <a:pt x="851" y="3782"/>
                    <a:pt x="1011" y="3536"/>
                    <a:pt x="1073" y="3228"/>
                  </a:cubicBezTo>
                  <a:cubicBezTo>
                    <a:pt x="1135" y="2895"/>
                    <a:pt x="1208" y="2562"/>
                    <a:pt x="1319" y="2230"/>
                  </a:cubicBezTo>
                  <a:cubicBezTo>
                    <a:pt x="1406" y="1983"/>
                    <a:pt x="1480" y="1725"/>
                    <a:pt x="1517" y="1466"/>
                  </a:cubicBezTo>
                  <a:cubicBezTo>
                    <a:pt x="1517" y="1306"/>
                    <a:pt x="1566" y="1306"/>
                    <a:pt x="1566" y="1256"/>
                  </a:cubicBezTo>
                  <a:cubicBezTo>
                    <a:pt x="1566" y="1207"/>
                    <a:pt x="1529" y="1084"/>
                    <a:pt x="1529" y="1022"/>
                  </a:cubicBezTo>
                  <a:cubicBezTo>
                    <a:pt x="1529" y="987"/>
                    <a:pt x="1554" y="958"/>
                    <a:pt x="1578" y="958"/>
                  </a:cubicBezTo>
                  <a:cubicBezTo>
                    <a:pt x="1587" y="958"/>
                    <a:pt x="1596" y="963"/>
                    <a:pt x="1603" y="973"/>
                  </a:cubicBezTo>
                  <a:cubicBezTo>
                    <a:pt x="1623" y="1014"/>
                    <a:pt x="1652" y="1081"/>
                    <a:pt x="1676" y="1081"/>
                  </a:cubicBezTo>
                  <a:cubicBezTo>
                    <a:pt x="1680" y="1081"/>
                    <a:pt x="1685" y="1078"/>
                    <a:pt x="1689" y="1072"/>
                  </a:cubicBezTo>
                  <a:cubicBezTo>
                    <a:pt x="1714" y="998"/>
                    <a:pt x="1726" y="911"/>
                    <a:pt x="1714" y="837"/>
                  </a:cubicBezTo>
                  <a:cubicBezTo>
                    <a:pt x="1677" y="751"/>
                    <a:pt x="1677" y="529"/>
                    <a:pt x="1627" y="406"/>
                  </a:cubicBezTo>
                  <a:cubicBezTo>
                    <a:pt x="1590" y="295"/>
                    <a:pt x="1541" y="184"/>
                    <a:pt x="1492" y="86"/>
                  </a:cubicBezTo>
                  <a:cubicBezTo>
                    <a:pt x="1453" y="47"/>
                    <a:pt x="1430" y="1"/>
                    <a:pt x="1415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36"/>
            <p:cNvSpPr/>
            <p:nvPr/>
          </p:nvSpPr>
          <p:spPr>
            <a:xfrm>
              <a:off x="3862800" y="4434725"/>
              <a:ext cx="13200" cy="9650"/>
            </a:xfrm>
            <a:custGeom>
              <a:rect b="b" l="l" r="r" t="t"/>
              <a:pathLst>
                <a:path extrusionOk="0" h="386" w="528">
                  <a:moveTo>
                    <a:pt x="132" y="0"/>
                  </a:moveTo>
                  <a:cubicBezTo>
                    <a:pt x="120" y="0"/>
                    <a:pt x="109" y="5"/>
                    <a:pt x="99" y="15"/>
                  </a:cubicBezTo>
                  <a:cubicBezTo>
                    <a:pt x="75" y="64"/>
                    <a:pt x="1" y="138"/>
                    <a:pt x="99" y="225"/>
                  </a:cubicBezTo>
                  <a:cubicBezTo>
                    <a:pt x="198" y="298"/>
                    <a:pt x="259" y="286"/>
                    <a:pt x="284" y="335"/>
                  </a:cubicBezTo>
                  <a:cubicBezTo>
                    <a:pt x="321" y="360"/>
                    <a:pt x="370" y="385"/>
                    <a:pt x="432" y="385"/>
                  </a:cubicBezTo>
                  <a:cubicBezTo>
                    <a:pt x="435" y="385"/>
                    <a:pt x="438" y="386"/>
                    <a:pt x="442" y="386"/>
                  </a:cubicBezTo>
                  <a:cubicBezTo>
                    <a:pt x="487" y="386"/>
                    <a:pt x="527" y="308"/>
                    <a:pt x="481" y="261"/>
                  </a:cubicBezTo>
                  <a:cubicBezTo>
                    <a:pt x="383" y="212"/>
                    <a:pt x="296" y="151"/>
                    <a:pt x="235" y="77"/>
                  </a:cubicBezTo>
                  <a:cubicBezTo>
                    <a:pt x="199" y="32"/>
                    <a:pt x="163" y="0"/>
                    <a:pt x="132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36"/>
            <p:cNvSpPr/>
            <p:nvPr/>
          </p:nvSpPr>
          <p:spPr>
            <a:xfrm>
              <a:off x="3801200" y="4447075"/>
              <a:ext cx="13275" cy="9500"/>
            </a:xfrm>
            <a:custGeom>
              <a:rect b="b" l="l" r="r" t="t"/>
              <a:pathLst>
                <a:path extrusionOk="0" h="380" w="531">
                  <a:moveTo>
                    <a:pt x="153" y="1"/>
                  </a:moveTo>
                  <a:cubicBezTo>
                    <a:pt x="36" y="1"/>
                    <a:pt x="24" y="103"/>
                    <a:pt x="13" y="162"/>
                  </a:cubicBezTo>
                  <a:cubicBezTo>
                    <a:pt x="0" y="236"/>
                    <a:pt x="62" y="322"/>
                    <a:pt x="173" y="371"/>
                  </a:cubicBezTo>
                  <a:cubicBezTo>
                    <a:pt x="184" y="377"/>
                    <a:pt x="197" y="379"/>
                    <a:pt x="211" y="379"/>
                  </a:cubicBezTo>
                  <a:cubicBezTo>
                    <a:pt x="315" y="379"/>
                    <a:pt x="471" y="229"/>
                    <a:pt x="493" y="174"/>
                  </a:cubicBezTo>
                  <a:cubicBezTo>
                    <a:pt x="530" y="112"/>
                    <a:pt x="321" y="14"/>
                    <a:pt x="173" y="2"/>
                  </a:cubicBezTo>
                  <a:cubicBezTo>
                    <a:pt x="166" y="1"/>
                    <a:pt x="159" y="1"/>
                    <a:pt x="153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36"/>
            <p:cNvSpPr/>
            <p:nvPr/>
          </p:nvSpPr>
          <p:spPr>
            <a:xfrm>
              <a:off x="3931500" y="4395725"/>
              <a:ext cx="10500" cy="5875"/>
            </a:xfrm>
            <a:custGeom>
              <a:rect b="b" l="l" r="r" t="t"/>
              <a:pathLst>
                <a:path extrusionOk="0" h="235" w="420">
                  <a:moveTo>
                    <a:pt x="179" y="1"/>
                  </a:moveTo>
                  <a:cubicBezTo>
                    <a:pt x="139" y="1"/>
                    <a:pt x="99" y="4"/>
                    <a:pt x="62" y="10"/>
                  </a:cubicBezTo>
                  <a:cubicBezTo>
                    <a:pt x="0" y="35"/>
                    <a:pt x="50" y="170"/>
                    <a:pt x="74" y="220"/>
                  </a:cubicBezTo>
                  <a:cubicBezTo>
                    <a:pt x="82" y="230"/>
                    <a:pt x="100" y="235"/>
                    <a:pt x="123" y="235"/>
                  </a:cubicBezTo>
                  <a:cubicBezTo>
                    <a:pt x="209" y="235"/>
                    <a:pt x="371" y="177"/>
                    <a:pt x="419" y="158"/>
                  </a:cubicBezTo>
                  <a:cubicBezTo>
                    <a:pt x="419" y="158"/>
                    <a:pt x="321" y="35"/>
                    <a:pt x="296" y="10"/>
                  </a:cubicBezTo>
                  <a:cubicBezTo>
                    <a:pt x="259" y="4"/>
                    <a:pt x="219" y="1"/>
                    <a:pt x="179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36"/>
            <p:cNvSpPr/>
            <p:nvPr/>
          </p:nvSpPr>
          <p:spPr>
            <a:xfrm>
              <a:off x="4169200" y="4381825"/>
              <a:ext cx="12450" cy="6250"/>
            </a:xfrm>
            <a:custGeom>
              <a:rect b="b" l="l" r="r" t="t"/>
              <a:pathLst>
                <a:path extrusionOk="0" h="250" w="498">
                  <a:moveTo>
                    <a:pt x="255" y="1"/>
                  </a:moveTo>
                  <a:cubicBezTo>
                    <a:pt x="243" y="1"/>
                    <a:pt x="230" y="4"/>
                    <a:pt x="214" y="12"/>
                  </a:cubicBezTo>
                  <a:cubicBezTo>
                    <a:pt x="152" y="24"/>
                    <a:pt x="140" y="86"/>
                    <a:pt x="66" y="135"/>
                  </a:cubicBezTo>
                  <a:cubicBezTo>
                    <a:pt x="0" y="168"/>
                    <a:pt x="169" y="250"/>
                    <a:pt x="276" y="250"/>
                  </a:cubicBezTo>
                  <a:cubicBezTo>
                    <a:pt x="289" y="250"/>
                    <a:pt x="302" y="249"/>
                    <a:pt x="312" y="246"/>
                  </a:cubicBezTo>
                  <a:cubicBezTo>
                    <a:pt x="386" y="209"/>
                    <a:pt x="436" y="147"/>
                    <a:pt x="473" y="86"/>
                  </a:cubicBezTo>
                  <a:cubicBezTo>
                    <a:pt x="497" y="20"/>
                    <a:pt x="478" y="9"/>
                    <a:pt x="437" y="9"/>
                  </a:cubicBezTo>
                  <a:cubicBezTo>
                    <a:pt x="416" y="9"/>
                    <a:pt x="390" y="12"/>
                    <a:pt x="362" y="12"/>
                  </a:cubicBezTo>
                  <a:cubicBezTo>
                    <a:pt x="304" y="12"/>
                    <a:pt x="280" y="1"/>
                    <a:pt x="255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36"/>
            <p:cNvSpPr/>
            <p:nvPr/>
          </p:nvSpPr>
          <p:spPr>
            <a:xfrm>
              <a:off x="3889150" y="4281450"/>
              <a:ext cx="16800" cy="7275"/>
            </a:xfrm>
            <a:custGeom>
              <a:rect b="b" l="l" r="r" t="t"/>
              <a:pathLst>
                <a:path extrusionOk="0" h="291" w="672">
                  <a:moveTo>
                    <a:pt x="446" y="0"/>
                  </a:moveTo>
                  <a:cubicBezTo>
                    <a:pt x="431" y="0"/>
                    <a:pt x="413" y="6"/>
                    <a:pt x="388" y="22"/>
                  </a:cubicBezTo>
                  <a:cubicBezTo>
                    <a:pt x="339" y="72"/>
                    <a:pt x="277" y="96"/>
                    <a:pt x="203" y="109"/>
                  </a:cubicBezTo>
                  <a:cubicBezTo>
                    <a:pt x="166" y="121"/>
                    <a:pt x="93" y="232"/>
                    <a:pt x="43" y="232"/>
                  </a:cubicBezTo>
                  <a:cubicBezTo>
                    <a:pt x="1" y="232"/>
                    <a:pt x="22" y="286"/>
                    <a:pt x="99" y="286"/>
                  </a:cubicBezTo>
                  <a:cubicBezTo>
                    <a:pt x="112" y="286"/>
                    <a:pt x="126" y="285"/>
                    <a:pt x="142" y="281"/>
                  </a:cubicBezTo>
                  <a:cubicBezTo>
                    <a:pt x="175" y="288"/>
                    <a:pt x="209" y="291"/>
                    <a:pt x="243" y="291"/>
                  </a:cubicBezTo>
                  <a:cubicBezTo>
                    <a:pt x="336" y="291"/>
                    <a:pt x="430" y="268"/>
                    <a:pt x="511" y="232"/>
                  </a:cubicBezTo>
                  <a:cubicBezTo>
                    <a:pt x="610" y="158"/>
                    <a:pt x="672" y="219"/>
                    <a:pt x="672" y="109"/>
                  </a:cubicBezTo>
                  <a:cubicBezTo>
                    <a:pt x="672" y="30"/>
                    <a:pt x="632" y="22"/>
                    <a:pt x="579" y="22"/>
                  </a:cubicBezTo>
                  <a:cubicBezTo>
                    <a:pt x="565" y="22"/>
                    <a:pt x="551" y="22"/>
                    <a:pt x="536" y="22"/>
                  </a:cubicBezTo>
                  <a:cubicBezTo>
                    <a:pt x="495" y="22"/>
                    <a:pt x="476" y="0"/>
                    <a:pt x="446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36"/>
            <p:cNvSpPr/>
            <p:nvPr/>
          </p:nvSpPr>
          <p:spPr>
            <a:xfrm>
              <a:off x="3867725" y="4286200"/>
              <a:ext cx="19400" cy="7850"/>
            </a:xfrm>
            <a:custGeom>
              <a:rect b="b" l="l" r="r" t="t"/>
              <a:pathLst>
                <a:path extrusionOk="0" h="314" w="776">
                  <a:moveTo>
                    <a:pt x="659" y="1"/>
                  </a:moveTo>
                  <a:cubicBezTo>
                    <a:pt x="620" y="1"/>
                    <a:pt x="573" y="15"/>
                    <a:pt x="531" y="29"/>
                  </a:cubicBezTo>
                  <a:cubicBezTo>
                    <a:pt x="494" y="42"/>
                    <a:pt x="404" y="42"/>
                    <a:pt x="320" y="42"/>
                  </a:cubicBezTo>
                  <a:cubicBezTo>
                    <a:pt x="235" y="42"/>
                    <a:pt x="155" y="42"/>
                    <a:pt x="136" y="54"/>
                  </a:cubicBezTo>
                  <a:cubicBezTo>
                    <a:pt x="99" y="66"/>
                    <a:pt x="1" y="214"/>
                    <a:pt x="124" y="264"/>
                  </a:cubicBezTo>
                  <a:cubicBezTo>
                    <a:pt x="235" y="301"/>
                    <a:pt x="370" y="301"/>
                    <a:pt x="432" y="313"/>
                  </a:cubicBezTo>
                  <a:cubicBezTo>
                    <a:pt x="434" y="313"/>
                    <a:pt x="436" y="313"/>
                    <a:pt x="438" y="313"/>
                  </a:cubicBezTo>
                  <a:cubicBezTo>
                    <a:pt x="509" y="313"/>
                    <a:pt x="776" y="113"/>
                    <a:pt x="728" y="29"/>
                  </a:cubicBezTo>
                  <a:cubicBezTo>
                    <a:pt x="712" y="9"/>
                    <a:pt x="688" y="1"/>
                    <a:pt x="659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36"/>
            <p:cNvSpPr/>
            <p:nvPr/>
          </p:nvSpPr>
          <p:spPr>
            <a:xfrm>
              <a:off x="3856025" y="4292475"/>
              <a:ext cx="11425" cy="5875"/>
            </a:xfrm>
            <a:custGeom>
              <a:rect b="b" l="l" r="r" t="t"/>
              <a:pathLst>
                <a:path extrusionOk="0" h="235" w="457">
                  <a:moveTo>
                    <a:pt x="99" y="0"/>
                  </a:moveTo>
                  <a:cubicBezTo>
                    <a:pt x="38" y="13"/>
                    <a:pt x="1" y="25"/>
                    <a:pt x="38" y="74"/>
                  </a:cubicBezTo>
                  <a:cubicBezTo>
                    <a:pt x="62" y="136"/>
                    <a:pt x="50" y="185"/>
                    <a:pt x="74" y="234"/>
                  </a:cubicBezTo>
                  <a:cubicBezTo>
                    <a:pt x="74" y="234"/>
                    <a:pt x="235" y="173"/>
                    <a:pt x="272" y="99"/>
                  </a:cubicBezTo>
                  <a:cubicBezTo>
                    <a:pt x="282" y="67"/>
                    <a:pt x="304" y="58"/>
                    <a:pt x="331" y="58"/>
                  </a:cubicBezTo>
                  <a:cubicBezTo>
                    <a:pt x="368" y="58"/>
                    <a:pt x="414" y="74"/>
                    <a:pt x="456" y="74"/>
                  </a:cubicBezTo>
                  <a:cubicBezTo>
                    <a:pt x="346" y="37"/>
                    <a:pt x="222" y="13"/>
                    <a:pt x="99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36"/>
            <p:cNvSpPr/>
            <p:nvPr/>
          </p:nvSpPr>
          <p:spPr>
            <a:xfrm>
              <a:off x="3847550" y="4294350"/>
              <a:ext cx="8200" cy="5475"/>
            </a:xfrm>
            <a:custGeom>
              <a:rect b="b" l="l" r="r" t="t"/>
              <a:pathLst>
                <a:path extrusionOk="0" h="219" w="328">
                  <a:moveTo>
                    <a:pt x="275" y="0"/>
                  </a:moveTo>
                  <a:cubicBezTo>
                    <a:pt x="238" y="0"/>
                    <a:pt x="184" y="11"/>
                    <a:pt x="130" y="11"/>
                  </a:cubicBezTo>
                  <a:cubicBezTo>
                    <a:pt x="44" y="11"/>
                    <a:pt x="81" y="48"/>
                    <a:pt x="32" y="135"/>
                  </a:cubicBezTo>
                  <a:cubicBezTo>
                    <a:pt x="1" y="188"/>
                    <a:pt x="66" y="218"/>
                    <a:pt x="140" y="218"/>
                  </a:cubicBezTo>
                  <a:cubicBezTo>
                    <a:pt x="185" y="218"/>
                    <a:pt x="233" y="207"/>
                    <a:pt x="266" y="184"/>
                  </a:cubicBezTo>
                  <a:cubicBezTo>
                    <a:pt x="303" y="147"/>
                    <a:pt x="315" y="85"/>
                    <a:pt x="327" y="36"/>
                  </a:cubicBezTo>
                  <a:cubicBezTo>
                    <a:pt x="327" y="8"/>
                    <a:pt x="307" y="0"/>
                    <a:pt x="275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36"/>
            <p:cNvSpPr/>
            <p:nvPr/>
          </p:nvSpPr>
          <p:spPr>
            <a:xfrm>
              <a:off x="3827650" y="4292850"/>
              <a:ext cx="7150" cy="4150"/>
            </a:xfrm>
            <a:custGeom>
              <a:rect b="b" l="l" r="r" t="t"/>
              <a:pathLst>
                <a:path extrusionOk="0" h="166" w="286">
                  <a:moveTo>
                    <a:pt x="108" y="0"/>
                  </a:moveTo>
                  <a:cubicBezTo>
                    <a:pt x="71" y="0"/>
                    <a:pt x="57" y="60"/>
                    <a:pt x="27" y="121"/>
                  </a:cubicBezTo>
                  <a:cubicBezTo>
                    <a:pt x="0" y="154"/>
                    <a:pt x="31" y="166"/>
                    <a:pt x="76" y="166"/>
                  </a:cubicBezTo>
                  <a:cubicBezTo>
                    <a:pt x="115" y="166"/>
                    <a:pt x="165" y="157"/>
                    <a:pt x="199" y="145"/>
                  </a:cubicBezTo>
                  <a:cubicBezTo>
                    <a:pt x="285" y="133"/>
                    <a:pt x="199" y="47"/>
                    <a:pt x="138" y="10"/>
                  </a:cubicBezTo>
                  <a:cubicBezTo>
                    <a:pt x="126" y="3"/>
                    <a:pt x="117" y="0"/>
                    <a:pt x="108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36"/>
            <p:cNvSpPr/>
            <p:nvPr/>
          </p:nvSpPr>
          <p:spPr>
            <a:xfrm>
              <a:off x="3794725" y="4285250"/>
              <a:ext cx="28050" cy="12225"/>
            </a:xfrm>
            <a:custGeom>
              <a:rect b="b" l="l" r="r" t="t"/>
              <a:pathLst>
                <a:path extrusionOk="0" h="489" w="1122">
                  <a:moveTo>
                    <a:pt x="681" y="0"/>
                  </a:moveTo>
                  <a:cubicBezTo>
                    <a:pt x="627" y="0"/>
                    <a:pt x="588" y="43"/>
                    <a:pt x="506" y="43"/>
                  </a:cubicBezTo>
                  <a:cubicBezTo>
                    <a:pt x="407" y="43"/>
                    <a:pt x="567" y="104"/>
                    <a:pt x="641" y="154"/>
                  </a:cubicBezTo>
                  <a:cubicBezTo>
                    <a:pt x="703" y="203"/>
                    <a:pt x="604" y="178"/>
                    <a:pt x="543" y="228"/>
                  </a:cubicBezTo>
                  <a:cubicBezTo>
                    <a:pt x="456" y="265"/>
                    <a:pt x="370" y="277"/>
                    <a:pt x="284" y="277"/>
                  </a:cubicBezTo>
                  <a:cubicBezTo>
                    <a:pt x="271" y="274"/>
                    <a:pt x="257" y="272"/>
                    <a:pt x="242" y="272"/>
                  </a:cubicBezTo>
                  <a:cubicBezTo>
                    <a:pt x="203" y="272"/>
                    <a:pt x="160" y="284"/>
                    <a:pt x="124" y="302"/>
                  </a:cubicBezTo>
                  <a:cubicBezTo>
                    <a:pt x="87" y="314"/>
                    <a:pt x="210" y="314"/>
                    <a:pt x="259" y="314"/>
                  </a:cubicBezTo>
                  <a:cubicBezTo>
                    <a:pt x="321" y="314"/>
                    <a:pt x="259" y="363"/>
                    <a:pt x="198" y="363"/>
                  </a:cubicBezTo>
                  <a:cubicBezTo>
                    <a:pt x="148" y="363"/>
                    <a:pt x="99" y="351"/>
                    <a:pt x="50" y="339"/>
                  </a:cubicBezTo>
                  <a:cubicBezTo>
                    <a:pt x="1" y="339"/>
                    <a:pt x="1" y="388"/>
                    <a:pt x="1" y="437"/>
                  </a:cubicBezTo>
                  <a:cubicBezTo>
                    <a:pt x="1" y="474"/>
                    <a:pt x="5" y="484"/>
                    <a:pt x="16" y="484"/>
                  </a:cubicBezTo>
                  <a:cubicBezTo>
                    <a:pt x="24" y="484"/>
                    <a:pt x="35" y="479"/>
                    <a:pt x="50" y="474"/>
                  </a:cubicBezTo>
                  <a:cubicBezTo>
                    <a:pt x="87" y="474"/>
                    <a:pt x="99" y="425"/>
                    <a:pt x="185" y="425"/>
                  </a:cubicBezTo>
                  <a:cubicBezTo>
                    <a:pt x="272" y="425"/>
                    <a:pt x="222" y="474"/>
                    <a:pt x="247" y="486"/>
                  </a:cubicBezTo>
                  <a:cubicBezTo>
                    <a:pt x="251" y="488"/>
                    <a:pt x="256" y="489"/>
                    <a:pt x="262" y="489"/>
                  </a:cubicBezTo>
                  <a:cubicBezTo>
                    <a:pt x="299" y="489"/>
                    <a:pt x="377" y="462"/>
                    <a:pt x="420" y="462"/>
                  </a:cubicBezTo>
                  <a:cubicBezTo>
                    <a:pt x="469" y="462"/>
                    <a:pt x="493" y="425"/>
                    <a:pt x="432" y="388"/>
                  </a:cubicBezTo>
                  <a:cubicBezTo>
                    <a:pt x="404" y="371"/>
                    <a:pt x="409" y="364"/>
                    <a:pt x="429" y="364"/>
                  </a:cubicBezTo>
                  <a:cubicBezTo>
                    <a:pt x="454" y="364"/>
                    <a:pt x="502" y="374"/>
                    <a:pt x="543" y="388"/>
                  </a:cubicBezTo>
                  <a:cubicBezTo>
                    <a:pt x="552" y="389"/>
                    <a:pt x="561" y="390"/>
                    <a:pt x="568" y="390"/>
                  </a:cubicBezTo>
                  <a:cubicBezTo>
                    <a:pt x="618" y="390"/>
                    <a:pt x="623" y="357"/>
                    <a:pt x="666" y="314"/>
                  </a:cubicBezTo>
                  <a:cubicBezTo>
                    <a:pt x="699" y="281"/>
                    <a:pt x="737" y="276"/>
                    <a:pt x="810" y="276"/>
                  </a:cubicBezTo>
                  <a:cubicBezTo>
                    <a:pt x="847" y="276"/>
                    <a:pt x="892" y="277"/>
                    <a:pt x="949" y="277"/>
                  </a:cubicBezTo>
                  <a:cubicBezTo>
                    <a:pt x="986" y="277"/>
                    <a:pt x="1036" y="154"/>
                    <a:pt x="1085" y="154"/>
                  </a:cubicBezTo>
                  <a:cubicBezTo>
                    <a:pt x="1122" y="154"/>
                    <a:pt x="1036" y="92"/>
                    <a:pt x="949" y="80"/>
                  </a:cubicBezTo>
                  <a:cubicBezTo>
                    <a:pt x="875" y="67"/>
                    <a:pt x="851" y="67"/>
                    <a:pt x="826" y="67"/>
                  </a:cubicBezTo>
                  <a:cubicBezTo>
                    <a:pt x="814" y="67"/>
                    <a:pt x="789" y="43"/>
                    <a:pt x="715" y="6"/>
                  </a:cubicBezTo>
                  <a:cubicBezTo>
                    <a:pt x="703" y="2"/>
                    <a:pt x="692" y="0"/>
                    <a:pt x="681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36"/>
            <p:cNvSpPr/>
            <p:nvPr/>
          </p:nvSpPr>
          <p:spPr>
            <a:xfrm>
              <a:off x="3780875" y="4285675"/>
              <a:ext cx="23650" cy="7475"/>
            </a:xfrm>
            <a:custGeom>
              <a:rect b="b" l="l" r="r" t="t"/>
              <a:pathLst>
                <a:path extrusionOk="0" h="299" w="946">
                  <a:moveTo>
                    <a:pt x="645" y="0"/>
                  </a:moveTo>
                  <a:cubicBezTo>
                    <a:pt x="602" y="0"/>
                    <a:pt x="587" y="88"/>
                    <a:pt x="505" y="100"/>
                  </a:cubicBezTo>
                  <a:cubicBezTo>
                    <a:pt x="431" y="112"/>
                    <a:pt x="345" y="137"/>
                    <a:pt x="271" y="137"/>
                  </a:cubicBezTo>
                  <a:cubicBezTo>
                    <a:pt x="197" y="137"/>
                    <a:pt x="136" y="137"/>
                    <a:pt x="74" y="161"/>
                  </a:cubicBezTo>
                  <a:cubicBezTo>
                    <a:pt x="0" y="198"/>
                    <a:pt x="173" y="211"/>
                    <a:pt x="234" y="211"/>
                  </a:cubicBezTo>
                  <a:cubicBezTo>
                    <a:pt x="296" y="211"/>
                    <a:pt x="308" y="223"/>
                    <a:pt x="345" y="285"/>
                  </a:cubicBezTo>
                  <a:cubicBezTo>
                    <a:pt x="352" y="294"/>
                    <a:pt x="358" y="298"/>
                    <a:pt x="362" y="298"/>
                  </a:cubicBezTo>
                  <a:cubicBezTo>
                    <a:pt x="380" y="298"/>
                    <a:pt x="382" y="230"/>
                    <a:pt x="431" y="211"/>
                  </a:cubicBezTo>
                  <a:cubicBezTo>
                    <a:pt x="493" y="186"/>
                    <a:pt x="555" y="174"/>
                    <a:pt x="616" y="161"/>
                  </a:cubicBezTo>
                  <a:lnTo>
                    <a:pt x="752" y="124"/>
                  </a:lnTo>
                  <a:cubicBezTo>
                    <a:pt x="801" y="124"/>
                    <a:pt x="826" y="149"/>
                    <a:pt x="875" y="174"/>
                  </a:cubicBezTo>
                  <a:cubicBezTo>
                    <a:pt x="889" y="181"/>
                    <a:pt x="901" y="184"/>
                    <a:pt x="910" y="184"/>
                  </a:cubicBezTo>
                  <a:cubicBezTo>
                    <a:pt x="935" y="184"/>
                    <a:pt x="945" y="163"/>
                    <a:pt x="937" y="137"/>
                  </a:cubicBezTo>
                  <a:cubicBezTo>
                    <a:pt x="937" y="100"/>
                    <a:pt x="937" y="87"/>
                    <a:pt x="838" y="50"/>
                  </a:cubicBezTo>
                  <a:cubicBezTo>
                    <a:pt x="727" y="26"/>
                    <a:pt x="715" y="13"/>
                    <a:pt x="653" y="1"/>
                  </a:cubicBezTo>
                  <a:cubicBezTo>
                    <a:pt x="650" y="0"/>
                    <a:pt x="648" y="0"/>
                    <a:pt x="645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36"/>
            <p:cNvSpPr/>
            <p:nvPr/>
          </p:nvSpPr>
          <p:spPr>
            <a:xfrm>
              <a:off x="3844625" y="4287550"/>
              <a:ext cx="9300" cy="2200"/>
            </a:xfrm>
            <a:custGeom>
              <a:rect b="b" l="l" r="r" t="t"/>
              <a:pathLst>
                <a:path extrusionOk="0" h="88" w="372">
                  <a:moveTo>
                    <a:pt x="185" y="0"/>
                  </a:moveTo>
                  <a:cubicBezTo>
                    <a:pt x="1" y="0"/>
                    <a:pt x="136" y="74"/>
                    <a:pt x="272" y="86"/>
                  </a:cubicBezTo>
                  <a:cubicBezTo>
                    <a:pt x="277" y="87"/>
                    <a:pt x="282" y="87"/>
                    <a:pt x="286" y="87"/>
                  </a:cubicBezTo>
                  <a:cubicBezTo>
                    <a:pt x="360" y="87"/>
                    <a:pt x="371" y="0"/>
                    <a:pt x="185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36"/>
            <p:cNvSpPr/>
            <p:nvPr/>
          </p:nvSpPr>
          <p:spPr>
            <a:xfrm>
              <a:off x="3834125" y="4285375"/>
              <a:ext cx="15450" cy="3125"/>
            </a:xfrm>
            <a:custGeom>
              <a:rect b="b" l="l" r="r" t="t"/>
              <a:pathLst>
                <a:path extrusionOk="0" h="125" w="618">
                  <a:moveTo>
                    <a:pt x="236" y="1"/>
                  </a:moveTo>
                  <a:cubicBezTo>
                    <a:pt x="0" y="1"/>
                    <a:pt x="227" y="125"/>
                    <a:pt x="333" y="125"/>
                  </a:cubicBezTo>
                  <a:cubicBezTo>
                    <a:pt x="338" y="125"/>
                    <a:pt x="342" y="125"/>
                    <a:pt x="347" y="124"/>
                  </a:cubicBezTo>
                  <a:cubicBezTo>
                    <a:pt x="618" y="99"/>
                    <a:pt x="482" y="13"/>
                    <a:pt x="236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36"/>
            <p:cNvSpPr/>
            <p:nvPr/>
          </p:nvSpPr>
          <p:spPr>
            <a:xfrm>
              <a:off x="3838150" y="4282400"/>
              <a:ext cx="22525" cy="5475"/>
            </a:xfrm>
            <a:custGeom>
              <a:rect b="b" l="l" r="r" t="t"/>
              <a:pathLst>
                <a:path extrusionOk="0" h="219" w="901">
                  <a:moveTo>
                    <a:pt x="518" y="0"/>
                  </a:moveTo>
                  <a:cubicBezTo>
                    <a:pt x="471" y="0"/>
                    <a:pt x="432" y="21"/>
                    <a:pt x="358" y="21"/>
                  </a:cubicBezTo>
                  <a:cubicBezTo>
                    <a:pt x="329" y="17"/>
                    <a:pt x="301" y="16"/>
                    <a:pt x="272" y="16"/>
                  </a:cubicBezTo>
                  <a:cubicBezTo>
                    <a:pt x="214" y="16"/>
                    <a:pt x="157" y="21"/>
                    <a:pt x="99" y="21"/>
                  </a:cubicBezTo>
                  <a:cubicBezTo>
                    <a:pt x="1" y="34"/>
                    <a:pt x="149" y="58"/>
                    <a:pt x="223" y="71"/>
                  </a:cubicBezTo>
                  <a:cubicBezTo>
                    <a:pt x="309" y="108"/>
                    <a:pt x="383" y="132"/>
                    <a:pt x="469" y="144"/>
                  </a:cubicBezTo>
                  <a:cubicBezTo>
                    <a:pt x="543" y="157"/>
                    <a:pt x="642" y="218"/>
                    <a:pt x="703" y="218"/>
                  </a:cubicBezTo>
                  <a:cubicBezTo>
                    <a:pt x="765" y="218"/>
                    <a:pt x="740" y="169"/>
                    <a:pt x="789" y="169"/>
                  </a:cubicBezTo>
                  <a:cubicBezTo>
                    <a:pt x="851" y="169"/>
                    <a:pt x="789" y="95"/>
                    <a:pt x="740" y="83"/>
                  </a:cubicBezTo>
                  <a:cubicBezTo>
                    <a:pt x="679" y="58"/>
                    <a:pt x="900" y="71"/>
                    <a:pt x="876" y="58"/>
                  </a:cubicBezTo>
                  <a:cubicBezTo>
                    <a:pt x="839" y="46"/>
                    <a:pt x="629" y="21"/>
                    <a:pt x="568" y="9"/>
                  </a:cubicBezTo>
                  <a:cubicBezTo>
                    <a:pt x="549" y="3"/>
                    <a:pt x="533" y="0"/>
                    <a:pt x="518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36"/>
            <p:cNvSpPr/>
            <p:nvPr/>
          </p:nvSpPr>
          <p:spPr>
            <a:xfrm>
              <a:off x="3861275" y="4286000"/>
              <a:ext cx="6175" cy="1875"/>
            </a:xfrm>
            <a:custGeom>
              <a:rect b="b" l="l" r="r" t="t"/>
              <a:pathLst>
                <a:path extrusionOk="0" h="75" w="247">
                  <a:moveTo>
                    <a:pt x="62" y="0"/>
                  </a:moveTo>
                  <a:cubicBezTo>
                    <a:pt x="0" y="0"/>
                    <a:pt x="49" y="62"/>
                    <a:pt x="136" y="74"/>
                  </a:cubicBezTo>
                  <a:cubicBezTo>
                    <a:pt x="246" y="74"/>
                    <a:pt x="123" y="0"/>
                    <a:pt x="62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36"/>
            <p:cNvSpPr/>
            <p:nvPr/>
          </p:nvSpPr>
          <p:spPr>
            <a:xfrm>
              <a:off x="3861700" y="4282975"/>
              <a:ext cx="2675" cy="2150"/>
            </a:xfrm>
            <a:custGeom>
              <a:rect b="b" l="l" r="r" t="t"/>
              <a:pathLst>
                <a:path extrusionOk="0" h="86" w="107">
                  <a:moveTo>
                    <a:pt x="65" y="1"/>
                  </a:moveTo>
                  <a:cubicBezTo>
                    <a:pt x="35" y="1"/>
                    <a:pt x="0" y="14"/>
                    <a:pt x="8" y="35"/>
                  </a:cubicBezTo>
                  <a:cubicBezTo>
                    <a:pt x="20" y="48"/>
                    <a:pt x="45" y="60"/>
                    <a:pt x="57" y="72"/>
                  </a:cubicBezTo>
                  <a:cubicBezTo>
                    <a:pt x="66" y="81"/>
                    <a:pt x="74" y="85"/>
                    <a:pt x="80" y="85"/>
                  </a:cubicBezTo>
                  <a:cubicBezTo>
                    <a:pt x="99" y="85"/>
                    <a:pt x="106" y="51"/>
                    <a:pt x="106" y="23"/>
                  </a:cubicBezTo>
                  <a:cubicBezTo>
                    <a:pt x="106" y="7"/>
                    <a:pt x="87" y="1"/>
                    <a:pt x="65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36"/>
            <p:cNvSpPr/>
            <p:nvPr/>
          </p:nvSpPr>
          <p:spPr>
            <a:xfrm>
              <a:off x="3847550" y="4276025"/>
              <a:ext cx="17750" cy="5375"/>
            </a:xfrm>
            <a:custGeom>
              <a:rect b="b" l="l" r="r" t="t"/>
              <a:pathLst>
                <a:path extrusionOk="0" h="215" w="710">
                  <a:moveTo>
                    <a:pt x="433" y="0"/>
                  </a:moveTo>
                  <a:cubicBezTo>
                    <a:pt x="410" y="0"/>
                    <a:pt x="387" y="2"/>
                    <a:pt x="364" y="5"/>
                  </a:cubicBezTo>
                  <a:cubicBezTo>
                    <a:pt x="278" y="5"/>
                    <a:pt x="352" y="30"/>
                    <a:pt x="401" y="30"/>
                  </a:cubicBezTo>
                  <a:cubicBezTo>
                    <a:pt x="438" y="30"/>
                    <a:pt x="438" y="67"/>
                    <a:pt x="352" y="67"/>
                  </a:cubicBezTo>
                  <a:cubicBezTo>
                    <a:pt x="278" y="67"/>
                    <a:pt x="204" y="116"/>
                    <a:pt x="118" y="116"/>
                  </a:cubicBezTo>
                  <a:cubicBezTo>
                    <a:pt x="44" y="116"/>
                    <a:pt x="19" y="128"/>
                    <a:pt x="7" y="165"/>
                  </a:cubicBezTo>
                  <a:cubicBezTo>
                    <a:pt x="1" y="172"/>
                    <a:pt x="4" y="174"/>
                    <a:pt x="13" y="174"/>
                  </a:cubicBezTo>
                  <a:cubicBezTo>
                    <a:pt x="39" y="174"/>
                    <a:pt x="118" y="153"/>
                    <a:pt x="155" y="153"/>
                  </a:cubicBezTo>
                  <a:cubicBezTo>
                    <a:pt x="204" y="153"/>
                    <a:pt x="241" y="153"/>
                    <a:pt x="290" y="128"/>
                  </a:cubicBezTo>
                  <a:cubicBezTo>
                    <a:pt x="292" y="128"/>
                    <a:pt x="295" y="127"/>
                    <a:pt x="297" y="127"/>
                  </a:cubicBezTo>
                  <a:cubicBezTo>
                    <a:pt x="330" y="127"/>
                    <a:pt x="355" y="215"/>
                    <a:pt x="401" y="215"/>
                  </a:cubicBezTo>
                  <a:lnTo>
                    <a:pt x="487" y="215"/>
                  </a:lnTo>
                  <a:cubicBezTo>
                    <a:pt x="438" y="215"/>
                    <a:pt x="364" y="128"/>
                    <a:pt x="401" y="128"/>
                  </a:cubicBezTo>
                  <a:cubicBezTo>
                    <a:pt x="438" y="128"/>
                    <a:pt x="549" y="79"/>
                    <a:pt x="611" y="67"/>
                  </a:cubicBezTo>
                  <a:cubicBezTo>
                    <a:pt x="685" y="54"/>
                    <a:pt x="709" y="54"/>
                    <a:pt x="611" y="30"/>
                  </a:cubicBezTo>
                  <a:cubicBezTo>
                    <a:pt x="557" y="12"/>
                    <a:pt x="496" y="0"/>
                    <a:pt x="433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36"/>
            <p:cNvSpPr/>
            <p:nvPr/>
          </p:nvSpPr>
          <p:spPr>
            <a:xfrm>
              <a:off x="3884750" y="4272750"/>
              <a:ext cx="13200" cy="1675"/>
            </a:xfrm>
            <a:custGeom>
              <a:rect b="b" l="l" r="r" t="t"/>
              <a:pathLst>
                <a:path extrusionOk="0" h="67" w="528">
                  <a:moveTo>
                    <a:pt x="108" y="1"/>
                  </a:moveTo>
                  <a:cubicBezTo>
                    <a:pt x="1" y="1"/>
                    <a:pt x="279" y="67"/>
                    <a:pt x="384" y="67"/>
                  </a:cubicBezTo>
                  <a:cubicBezTo>
                    <a:pt x="399" y="67"/>
                    <a:pt x="410" y="65"/>
                    <a:pt x="416" y="62"/>
                  </a:cubicBezTo>
                  <a:cubicBezTo>
                    <a:pt x="527" y="13"/>
                    <a:pt x="244" y="1"/>
                    <a:pt x="108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36"/>
            <p:cNvSpPr/>
            <p:nvPr/>
          </p:nvSpPr>
          <p:spPr>
            <a:xfrm>
              <a:off x="3861875" y="4270250"/>
              <a:ext cx="7725" cy="1500"/>
            </a:xfrm>
            <a:custGeom>
              <a:rect b="b" l="l" r="r" t="t"/>
              <a:pathLst>
                <a:path extrusionOk="0" h="60" w="309">
                  <a:moveTo>
                    <a:pt x="150" y="1"/>
                  </a:moveTo>
                  <a:cubicBezTo>
                    <a:pt x="77" y="1"/>
                    <a:pt x="1" y="6"/>
                    <a:pt x="1" y="39"/>
                  </a:cubicBezTo>
                  <a:cubicBezTo>
                    <a:pt x="1" y="55"/>
                    <a:pt x="26" y="59"/>
                    <a:pt x="58" y="59"/>
                  </a:cubicBezTo>
                  <a:cubicBezTo>
                    <a:pt x="101" y="59"/>
                    <a:pt x="157" y="51"/>
                    <a:pt x="185" y="51"/>
                  </a:cubicBezTo>
                  <a:cubicBezTo>
                    <a:pt x="222" y="51"/>
                    <a:pt x="309" y="2"/>
                    <a:pt x="247" y="2"/>
                  </a:cubicBezTo>
                  <a:cubicBezTo>
                    <a:pt x="222" y="2"/>
                    <a:pt x="187" y="1"/>
                    <a:pt x="150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36"/>
            <p:cNvSpPr/>
            <p:nvPr/>
          </p:nvSpPr>
          <p:spPr>
            <a:xfrm>
              <a:off x="3871725" y="4282375"/>
              <a:ext cx="11750" cy="2725"/>
            </a:xfrm>
            <a:custGeom>
              <a:rect b="b" l="l" r="r" t="t"/>
              <a:pathLst>
                <a:path extrusionOk="0" h="109" w="470">
                  <a:moveTo>
                    <a:pt x="427" y="0"/>
                  </a:moveTo>
                  <a:cubicBezTo>
                    <a:pt x="361" y="0"/>
                    <a:pt x="192" y="20"/>
                    <a:pt x="112" y="47"/>
                  </a:cubicBezTo>
                  <a:cubicBezTo>
                    <a:pt x="1" y="84"/>
                    <a:pt x="161" y="109"/>
                    <a:pt x="297" y="109"/>
                  </a:cubicBezTo>
                  <a:cubicBezTo>
                    <a:pt x="469" y="109"/>
                    <a:pt x="383" y="35"/>
                    <a:pt x="445" y="10"/>
                  </a:cubicBezTo>
                  <a:cubicBezTo>
                    <a:pt x="462" y="3"/>
                    <a:pt x="452" y="0"/>
                    <a:pt x="427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36"/>
            <p:cNvSpPr/>
            <p:nvPr/>
          </p:nvSpPr>
          <p:spPr>
            <a:xfrm>
              <a:off x="3865875" y="4299225"/>
              <a:ext cx="6700" cy="1925"/>
            </a:xfrm>
            <a:custGeom>
              <a:rect b="b" l="l" r="r" t="t"/>
              <a:pathLst>
                <a:path extrusionOk="0" h="77" w="268">
                  <a:moveTo>
                    <a:pt x="117" y="0"/>
                  </a:moveTo>
                  <a:cubicBezTo>
                    <a:pt x="111" y="0"/>
                    <a:pt x="105" y="1"/>
                    <a:pt x="99" y="1"/>
                  </a:cubicBezTo>
                  <a:cubicBezTo>
                    <a:pt x="1" y="14"/>
                    <a:pt x="87" y="75"/>
                    <a:pt x="149" y="75"/>
                  </a:cubicBezTo>
                  <a:cubicBezTo>
                    <a:pt x="157" y="76"/>
                    <a:pt x="164" y="76"/>
                    <a:pt x="170" y="76"/>
                  </a:cubicBezTo>
                  <a:cubicBezTo>
                    <a:pt x="268" y="76"/>
                    <a:pt x="202" y="0"/>
                    <a:pt x="117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36"/>
            <p:cNvSpPr/>
            <p:nvPr/>
          </p:nvSpPr>
          <p:spPr>
            <a:xfrm>
              <a:off x="3985450" y="4285300"/>
              <a:ext cx="9175" cy="2900"/>
            </a:xfrm>
            <a:custGeom>
              <a:rect b="b" l="l" r="r" t="t"/>
              <a:pathLst>
                <a:path extrusionOk="0" h="116" w="367">
                  <a:moveTo>
                    <a:pt x="240" y="0"/>
                  </a:moveTo>
                  <a:cubicBezTo>
                    <a:pt x="188" y="0"/>
                    <a:pt x="126" y="8"/>
                    <a:pt x="85" y="28"/>
                  </a:cubicBezTo>
                  <a:cubicBezTo>
                    <a:pt x="0" y="75"/>
                    <a:pt x="44" y="115"/>
                    <a:pt x="119" y="115"/>
                  </a:cubicBezTo>
                  <a:cubicBezTo>
                    <a:pt x="143" y="115"/>
                    <a:pt x="169" y="111"/>
                    <a:pt x="196" y="102"/>
                  </a:cubicBezTo>
                  <a:cubicBezTo>
                    <a:pt x="196" y="102"/>
                    <a:pt x="270" y="65"/>
                    <a:pt x="331" y="28"/>
                  </a:cubicBezTo>
                  <a:cubicBezTo>
                    <a:pt x="367" y="14"/>
                    <a:pt x="312" y="0"/>
                    <a:pt x="240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36"/>
            <p:cNvSpPr/>
            <p:nvPr/>
          </p:nvSpPr>
          <p:spPr>
            <a:xfrm>
              <a:off x="4050100" y="4281175"/>
              <a:ext cx="6800" cy="2125"/>
            </a:xfrm>
            <a:custGeom>
              <a:rect b="b" l="l" r="r" t="t"/>
              <a:pathLst>
                <a:path extrusionOk="0" h="85" w="272">
                  <a:moveTo>
                    <a:pt x="121" y="1"/>
                  </a:moveTo>
                  <a:cubicBezTo>
                    <a:pt x="59" y="1"/>
                    <a:pt x="0" y="10"/>
                    <a:pt x="0" y="33"/>
                  </a:cubicBezTo>
                  <a:cubicBezTo>
                    <a:pt x="0" y="66"/>
                    <a:pt x="74" y="84"/>
                    <a:pt x="145" y="84"/>
                  </a:cubicBezTo>
                  <a:cubicBezTo>
                    <a:pt x="209" y="84"/>
                    <a:pt x="271" y="69"/>
                    <a:pt x="271" y="33"/>
                  </a:cubicBezTo>
                  <a:cubicBezTo>
                    <a:pt x="271" y="14"/>
                    <a:pt x="193" y="1"/>
                    <a:pt x="121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36"/>
            <p:cNvSpPr/>
            <p:nvPr/>
          </p:nvSpPr>
          <p:spPr>
            <a:xfrm>
              <a:off x="3983250" y="4402150"/>
              <a:ext cx="6500" cy="4000"/>
            </a:xfrm>
            <a:custGeom>
              <a:rect b="b" l="l" r="r" t="t"/>
              <a:pathLst>
                <a:path extrusionOk="0" h="160" w="260">
                  <a:moveTo>
                    <a:pt x="129" y="0"/>
                  </a:moveTo>
                  <a:cubicBezTo>
                    <a:pt x="100" y="0"/>
                    <a:pt x="75" y="19"/>
                    <a:pt x="50" y="61"/>
                  </a:cubicBezTo>
                  <a:cubicBezTo>
                    <a:pt x="0" y="135"/>
                    <a:pt x="136" y="160"/>
                    <a:pt x="210" y="160"/>
                  </a:cubicBezTo>
                  <a:cubicBezTo>
                    <a:pt x="259" y="160"/>
                    <a:pt x="210" y="24"/>
                    <a:pt x="173" y="12"/>
                  </a:cubicBezTo>
                  <a:cubicBezTo>
                    <a:pt x="157" y="4"/>
                    <a:pt x="143" y="0"/>
                    <a:pt x="129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36"/>
            <p:cNvSpPr/>
            <p:nvPr/>
          </p:nvSpPr>
          <p:spPr>
            <a:xfrm>
              <a:off x="4560200" y="5158325"/>
              <a:ext cx="9550" cy="5750"/>
            </a:xfrm>
            <a:custGeom>
              <a:rect b="b" l="l" r="r" t="t"/>
              <a:pathLst>
                <a:path extrusionOk="0" h="230" w="382">
                  <a:moveTo>
                    <a:pt x="253" y="1"/>
                  </a:moveTo>
                  <a:cubicBezTo>
                    <a:pt x="247" y="1"/>
                    <a:pt x="241" y="1"/>
                    <a:pt x="234" y="2"/>
                  </a:cubicBezTo>
                  <a:cubicBezTo>
                    <a:pt x="136" y="2"/>
                    <a:pt x="0" y="88"/>
                    <a:pt x="62" y="150"/>
                  </a:cubicBezTo>
                  <a:cubicBezTo>
                    <a:pt x="110" y="189"/>
                    <a:pt x="214" y="229"/>
                    <a:pt x="288" y="229"/>
                  </a:cubicBezTo>
                  <a:cubicBezTo>
                    <a:pt x="329" y="229"/>
                    <a:pt x="361" y="217"/>
                    <a:pt x="370" y="187"/>
                  </a:cubicBezTo>
                  <a:cubicBezTo>
                    <a:pt x="381" y="83"/>
                    <a:pt x="339" y="1"/>
                    <a:pt x="253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36"/>
            <p:cNvSpPr/>
            <p:nvPr/>
          </p:nvSpPr>
          <p:spPr>
            <a:xfrm>
              <a:off x="4569425" y="5149350"/>
              <a:ext cx="8975" cy="5525"/>
            </a:xfrm>
            <a:custGeom>
              <a:rect b="b" l="l" r="r" t="t"/>
              <a:pathLst>
                <a:path extrusionOk="0" h="221" w="359">
                  <a:moveTo>
                    <a:pt x="327" y="0"/>
                  </a:moveTo>
                  <a:cubicBezTo>
                    <a:pt x="306" y="0"/>
                    <a:pt x="272" y="10"/>
                    <a:pt x="247" y="28"/>
                  </a:cubicBezTo>
                  <a:cubicBezTo>
                    <a:pt x="186" y="77"/>
                    <a:pt x="1" y="139"/>
                    <a:pt x="13" y="201"/>
                  </a:cubicBezTo>
                  <a:cubicBezTo>
                    <a:pt x="16" y="215"/>
                    <a:pt x="25" y="221"/>
                    <a:pt x="38" y="221"/>
                  </a:cubicBezTo>
                  <a:cubicBezTo>
                    <a:pt x="80" y="221"/>
                    <a:pt x="160" y="164"/>
                    <a:pt x="198" y="164"/>
                  </a:cubicBezTo>
                  <a:cubicBezTo>
                    <a:pt x="247" y="164"/>
                    <a:pt x="358" y="102"/>
                    <a:pt x="346" y="90"/>
                  </a:cubicBezTo>
                  <a:cubicBezTo>
                    <a:pt x="334" y="77"/>
                    <a:pt x="297" y="65"/>
                    <a:pt x="334" y="28"/>
                  </a:cubicBezTo>
                  <a:cubicBezTo>
                    <a:pt x="358" y="10"/>
                    <a:pt x="349" y="0"/>
                    <a:pt x="327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36"/>
            <p:cNvSpPr/>
            <p:nvPr/>
          </p:nvSpPr>
          <p:spPr>
            <a:xfrm>
              <a:off x="3567400" y="4713200"/>
              <a:ext cx="6175" cy="13600"/>
            </a:xfrm>
            <a:custGeom>
              <a:rect b="b" l="l" r="r" t="t"/>
              <a:pathLst>
                <a:path extrusionOk="0" h="544" w="247">
                  <a:moveTo>
                    <a:pt x="207" y="0"/>
                  </a:moveTo>
                  <a:cubicBezTo>
                    <a:pt x="165" y="0"/>
                    <a:pt x="56" y="119"/>
                    <a:pt x="25" y="212"/>
                  </a:cubicBezTo>
                  <a:cubicBezTo>
                    <a:pt x="0" y="323"/>
                    <a:pt x="37" y="446"/>
                    <a:pt x="136" y="520"/>
                  </a:cubicBezTo>
                  <a:cubicBezTo>
                    <a:pt x="155" y="536"/>
                    <a:pt x="167" y="543"/>
                    <a:pt x="176" y="543"/>
                  </a:cubicBezTo>
                  <a:cubicBezTo>
                    <a:pt x="210" y="543"/>
                    <a:pt x="168" y="419"/>
                    <a:pt x="198" y="360"/>
                  </a:cubicBezTo>
                  <a:cubicBezTo>
                    <a:pt x="235" y="249"/>
                    <a:pt x="247" y="125"/>
                    <a:pt x="222" y="15"/>
                  </a:cubicBezTo>
                  <a:cubicBezTo>
                    <a:pt x="220" y="5"/>
                    <a:pt x="215" y="0"/>
                    <a:pt x="207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36"/>
            <p:cNvSpPr/>
            <p:nvPr/>
          </p:nvSpPr>
          <p:spPr>
            <a:xfrm>
              <a:off x="3564925" y="4728475"/>
              <a:ext cx="9900" cy="18300"/>
            </a:xfrm>
            <a:custGeom>
              <a:rect b="b" l="l" r="r" t="t"/>
              <a:pathLst>
                <a:path extrusionOk="0" h="732" w="396">
                  <a:moveTo>
                    <a:pt x="285" y="0"/>
                  </a:moveTo>
                  <a:cubicBezTo>
                    <a:pt x="279" y="0"/>
                    <a:pt x="271" y="3"/>
                    <a:pt x="260" y="7"/>
                  </a:cubicBezTo>
                  <a:cubicBezTo>
                    <a:pt x="190" y="37"/>
                    <a:pt x="137" y="123"/>
                    <a:pt x="93" y="123"/>
                  </a:cubicBezTo>
                  <a:cubicBezTo>
                    <a:pt x="82" y="123"/>
                    <a:pt x="72" y="118"/>
                    <a:pt x="62" y="106"/>
                  </a:cubicBezTo>
                  <a:cubicBezTo>
                    <a:pt x="34" y="70"/>
                    <a:pt x="18" y="43"/>
                    <a:pt x="9" y="43"/>
                  </a:cubicBezTo>
                  <a:cubicBezTo>
                    <a:pt x="3" y="43"/>
                    <a:pt x="1" y="57"/>
                    <a:pt x="1" y="94"/>
                  </a:cubicBezTo>
                  <a:cubicBezTo>
                    <a:pt x="1" y="180"/>
                    <a:pt x="50" y="192"/>
                    <a:pt x="50" y="303"/>
                  </a:cubicBezTo>
                  <a:cubicBezTo>
                    <a:pt x="50" y="414"/>
                    <a:pt x="99" y="525"/>
                    <a:pt x="99" y="599"/>
                  </a:cubicBezTo>
                  <a:cubicBezTo>
                    <a:pt x="89" y="669"/>
                    <a:pt x="96" y="732"/>
                    <a:pt x="125" y="732"/>
                  </a:cubicBezTo>
                  <a:cubicBezTo>
                    <a:pt x="132" y="732"/>
                    <a:pt x="140" y="729"/>
                    <a:pt x="149" y="722"/>
                  </a:cubicBezTo>
                  <a:cubicBezTo>
                    <a:pt x="198" y="673"/>
                    <a:pt x="358" y="673"/>
                    <a:pt x="370" y="525"/>
                  </a:cubicBezTo>
                  <a:cubicBezTo>
                    <a:pt x="370" y="377"/>
                    <a:pt x="395" y="94"/>
                    <a:pt x="346" y="94"/>
                  </a:cubicBezTo>
                  <a:cubicBezTo>
                    <a:pt x="271" y="94"/>
                    <a:pt x="326" y="0"/>
                    <a:pt x="285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36"/>
            <p:cNvSpPr/>
            <p:nvPr/>
          </p:nvSpPr>
          <p:spPr>
            <a:xfrm>
              <a:off x="3589200" y="4752375"/>
              <a:ext cx="19800" cy="11100"/>
            </a:xfrm>
            <a:custGeom>
              <a:rect b="b" l="l" r="r" t="t"/>
              <a:pathLst>
                <a:path extrusionOk="0" h="444" w="792">
                  <a:moveTo>
                    <a:pt x="730" y="0"/>
                  </a:moveTo>
                  <a:cubicBezTo>
                    <a:pt x="669" y="0"/>
                    <a:pt x="484" y="49"/>
                    <a:pt x="422" y="49"/>
                  </a:cubicBezTo>
                  <a:cubicBezTo>
                    <a:pt x="361" y="49"/>
                    <a:pt x="299" y="12"/>
                    <a:pt x="225" y="12"/>
                  </a:cubicBezTo>
                  <a:cubicBezTo>
                    <a:pt x="213" y="12"/>
                    <a:pt x="196" y="12"/>
                    <a:pt x="177" y="12"/>
                  </a:cubicBezTo>
                  <a:cubicBezTo>
                    <a:pt x="103" y="12"/>
                    <a:pt x="1" y="20"/>
                    <a:pt x="40" y="99"/>
                  </a:cubicBezTo>
                  <a:cubicBezTo>
                    <a:pt x="89" y="197"/>
                    <a:pt x="114" y="210"/>
                    <a:pt x="237" y="234"/>
                  </a:cubicBezTo>
                  <a:cubicBezTo>
                    <a:pt x="373" y="259"/>
                    <a:pt x="508" y="444"/>
                    <a:pt x="595" y="444"/>
                  </a:cubicBezTo>
                  <a:cubicBezTo>
                    <a:pt x="681" y="444"/>
                    <a:pt x="718" y="419"/>
                    <a:pt x="693" y="370"/>
                  </a:cubicBezTo>
                  <a:cubicBezTo>
                    <a:pt x="669" y="320"/>
                    <a:pt x="582" y="247"/>
                    <a:pt x="632" y="197"/>
                  </a:cubicBezTo>
                  <a:cubicBezTo>
                    <a:pt x="669" y="148"/>
                    <a:pt x="792" y="0"/>
                    <a:pt x="730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36"/>
            <p:cNvSpPr/>
            <p:nvPr/>
          </p:nvSpPr>
          <p:spPr>
            <a:xfrm>
              <a:off x="3703550" y="4771950"/>
              <a:ext cx="14550" cy="8150"/>
            </a:xfrm>
            <a:custGeom>
              <a:rect b="b" l="l" r="r" t="t"/>
              <a:pathLst>
                <a:path extrusionOk="0" h="326" w="582">
                  <a:moveTo>
                    <a:pt x="577" y="0"/>
                  </a:moveTo>
                  <a:lnTo>
                    <a:pt x="577" y="0"/>
                  </a:lnTo>
                  <a:cubicBezTo>
                    <a:pt x="577" y="0"/>
                    <a:pt x="574" y="2"/>
                    <a:pt x="567" y="6"/>
                  </a:cubicBezTo>
                  <a:cubicBezTo>
                    <a:pt x="481" y="67"/>
                    <a:pt x="382" y="104"/>
                    <a:pt x="284" y="117"/>
                  </a:cubicBezTo>
                  <a:cubicBezTo>
                    <a:pt x="210" y="129"/>
                    <a:pt x="136" y="166"/>
                    <a:pt x="62" y="203"/>
                  </a:cubicBezTo>
                  <a:cubicBezTo>
                    <a:pt x="0" y="240"/>
                    <a:pt x="136" y="326"/>
                    <a:pt x="185" y="326"/>
                  </a:cubicBezTo>
                  <a:cubicBezTo>
                    <a:pt x="247" y="326"/>
                    <a:pt x="345" y="215"/>
                    <a:pt x="432" y="215"/>
                  </a:cubicBezTo>
                  <a:cubicBezTo>
                    <a:pt x="530" y="215"/>
                    <a:pt x="469" y="178"/>
                    <a:pt x="419" y="154"/>
                  </a:cubicBezTo>
                  <a:cubicBezTo>
                    <a:pt x="386" y="131"/>
                    <a:pt x="581" y="0"/>
                    <a:pt x="577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36"/>
            <p:cNvSpPr/>
            <p:nvPr/>
          </p:nvSpPr>
          <p:spPr>
            <a:xfrm>
              <a:off x="3651775" y="4772975"/>
              <a:ext cx="18175" cy="5050"/>
            </a:xfrm>
            <a:custGeom>
              <a:rect b="b" l="l" r="r" t="t"/>
              <a:pathLst>
                <a:path extrusionOk="0" h="202" w="727">
                  <a:moveTo>
                    <a:pt x="47" y="0"/>
                  </a:moveTo>
                  <a:cubicBezTo>
                    <a:pt x="0" y="0"/>
                    <a:pt x="58" y="56"/>
                    <a:pt x="137" y="113"/>
                  </a:cubicBezTo>
                  <a:cubicBezTo>
                    <a:pt x="191" y="166"/>
                    <a:pt x="263" y="201"/>
                    <a:pt x="338" y="201"/>
                  </a:cubicBezTo>
                  <a:cubicBezTo>
                    <a:pt x="349" y="201"/>
                    <a:pt x="360" y="200"/>
                    <a:pt x="371" y="199"/>
                  </a:cubicBezTo>
                  <a:cubicBezTo>
                    <a:pt x="433" y="186"/>
                    <a:pt x="482" y="186"/>
                    <a:pt x="544" y="186"/>
                  </a:cubicBezTo>
                  <a:cubicBezTo>
                    <a:pt x="618" y="186"/>
                    <a:pt x="679" y="100"/>
                    <a:pt x="716" y="76"/>
                  </a:cubicBezTo>
                  <a:cubicBezTo>
                    <a:pt x="725" y="69"/>
                    <a:pt x="727" y="67"/>
                    <a:pt x="722" y="67"/>
                  </a:cubicBezTo>
                  <a:cubicBezTo>
                    <a:pt x="709" y="67"/>
                    <a:pt x="642" y="88"/>
                    <a:pt x="568" y="88"/>
                  </a:cubicBezTo>
                  <a:cubicBezTo>
                    <a:pt x="482" y="88"/>
                    <a:pt x="383" y="26"/>
                    <a:pt x="273" y="26"/>
                  </a:cubicBezTo>
                  <a:cubicBezTo>
                    <a:pt x="211" y="26"/>
                    <a:pt x="137" y="14"/>
                    <a:pt x="63" y="2"/>
                  </a:cubicBezTo>
                  <a:cubicBezTo>
                    <a:pt x="57" y="1"/>
                    <a:pt x="51" y="0"/>
                    <a:pt x="47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36"/>
            <p:cNvSpPr/>
            <p:nvPr/>
          </p:nvSpPr>
          <p:spPr>
            <a:xfrm>
              <a:off x="3643475" y="4567350"/>
              <a:ext cx="9050" cy="6625"/>
            </a:xfrm>
            <a:custGeom>
              <a:rect b="b" l="l" r="r" t="t"/>
              <a:pathLst>
                <a:path extrusionOk="0" h="265" w="362">
                  <a:moveTo>
                    <a:pt x="310" y="0"/>
                  </a:moveTo>
                  <a:cubicBezTo>
                    <a:pt x="266" y="0"/>
                    <a:pt x="190" y="13"/>
                    <a:pt x="124" y="33"/>
                  </a:cubicBezTo>
                  <a:cubicBezTo>
                    <a:pt x="1" y="70"/>
                    <a:pt x="38" y="21"/>
                    <a:pt x="62" y="218"/>
                  </a:cubicBezTo>
                  <a:cubicBezTo>
                    <a:pt x="68" y="251"/>
                    <a:pt x="79" y="265"/>
                    <a:pt x="94" y="265"/>
                  </a:cubicBezTo>
                  <a:cubicBezTo>
                    <a:pt x="150" y="265"/>
                    <a:pt x="263" y="72"/>
                    <a:pt x="321" y="33"/>
                  </a:cubicBezTo>
                  <a:cubicBezTo>
                    <a:pt x="361" y="10"/>
                    <a:pt x="348" y="0"/>
                    <a:pt x="310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36"/>
            <p:cNvSpPr/>
            <p:nvPr/>
          </p:nvSpPr>
          <p:spPr>
            <a:xfrm>
              <a:off x="3642875" y="4563250"/>
              <a:ext cx="7725" cy="3000"/>
            </a:xfrm>
            <a:custGeom>
              <a:rect b="b" l="l" r="r" t="t"/>
              <a:pathLst>
                <a:path extrusionOk="0" h="120" w="309">
                  <a:moveTo>
                    <a:pt x="230" y="0"/>
                  </a:moveTo>
                  <a:cubicBezTo>
                    <a:pt x="191" y="0"/>
                    <a:pt x="134" y="21"/>
                    <a:pt x="86" y="37"/>
                  </a:cubicBezTo>
                  <a:cubicBezTo>
                    <a:pt x="0" y="49"/>
                    <a:pt x="136" y="86"/>
                    <a:pt x="197" y="111"/>
                  </a:cubicBezTo>
                  <a:cubicBezTo>
                    <a:pt x="218" y="117"/>
                    <a:pt x="235" y="120"/>
                    <a:pt x="247" y="120"/>
                  </a:cubicBezTo>
                  <a:cubicBezTo>
                    <a:pt x="309" y="120"/>
                    <a:pt x="281" y="55"/>
                    <a:pt x="271" y="24"/>
                  </a:cubicBezTo>
                  <a:cubicBezTo>
                    <a:pt x="267" y="7"/>
                    <a:pt x="251" y="0"/>
                    <a:pt x="230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36"/>
            <p:cNvSpPr/>
            <p:nvPr/>
          </p:nvSpPr>
          <p:spPr>
            <a:xfrm>
              <a:off x="3622475" y="4574650"/>
              <a:ext cx="4400" cy="10550"/>
            </a:xfrm>
            <a:custGeom>
              <a:rect b="b" l="l" r="r" t="t"/>
              <a:pathLst>
                <a:path extrusionOk="0" h="422" w="176">
                  <a:moveTo>
                    <a:pt x="169" y="1"/>
                  </a:moveTo>
                  <a:cubicBezTo>
                    <a:pt x="138" y="1"/>
                    <a:pt x="15" y="171"/>
                    <a:pt x="15" y="246"/>
                  </a:cubicBezTo>
                  <a:cubicBezTo>
                    <a:pt x="15" y="323"/>
                    <a:pt x="0" y="421"/>
                    <a:pt x="17" y="421"/>
                  </a:cubicBezTo>
                  <a:cubicBezTo>
                    <a:pt x="22" y="421"/>
                    <a:pt x="29" y="413"/>
                    <a:pt x="40" y="394"/>
                  </a:cubicBezTo>
                  <a:cubicBezTo>
                    <a:pt x="102" y="283"/>
                    <a:pt x="151" y="147"/>
                    <a:pt x="175" y="12"/>
                  </a:cubicBezTo>
                  <a:cubicBezTo>
                    <a:pt x="175" y="4"/>
                    <a:pt x="173" y="1"/>
                    <a:pt x="169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36"/>
            <p:cNvSpPr/>
            <p:nvPr/>
          </p:nvSpPr>
          <p:spPr>
            <a:xfrm>
              <a:off x="3630775" y="4549300"/>
              <a:ext cx="4100" cy="3575"/>
            </a:xfrm>
            <a:custGeom>
              <a:rect b="b" l="l" r="r" t="t"/>
              <a:pathLst>
                <a:path extrusionOk="0" h="143" w="164">
                  <a:moveTo>
                    <a:pt x="140" y="1"/>
                  </a:moveTo>
                  <a:cubicBezTo>
                    <a:pt x="112" y="1"/>
                    <a:pt x="64" y="30"/>
                    <a:pt x="28" y="65"/>
                  </a:cubicBezTo>
                  <a:cubicBezTo>
                    <a:pt x="0" y="93"/>
                    <a:pt x="44" y="143"/>
                    <a:pt x="93" y="143"/>
                  </a:cubicBezTo>
                  <a:cubicBezTo>
                    <a:pt x="109" y="143"/>
                    <a:pt x="125" y="138"/>
                    <a:pt x="139" y="126"/>
                  </a:cubicBezTo>
                  <a:cubicBezTo>
                    <a:pt x="164" y="90"/>
                    <a:pt x="164" y="65"/>
                    <a:pt x="164" y="16"/>
                  </a:cubicBezTo>
                  <a:cubicBezTo>
                    <a:pt x="160" y="5"/>
                    <a:pt x="152" y="1"/>
                    <a:pt x="140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36"/>
            <p:cNvSpPr/>
            <p:nvPr/>
          </p:nvSpPr>
          <p:spPr>
            <a:xfrm>
              <a:off x="3581950" y="4594225"/>
              <a:ext cx="7950" cy="11175"/>
            </a:xfrm>
            <a:custGeom>
              <a:rect b="b" l="l" r="r" t="t"/>
              <a:pathLst>
                <a:path extrusionOk="0" h="447" w="318">
                  <a:moveTo>
                    <a:pt x="303" y="0"/>
                  </a:moveTo>
                  <a:cubicBezTo>
                    <a:pt x="301" y="0"/>
                    <a:pt x="297" y="6"/>
                    <a:pt x="293" y="18"/>
                  </a:cubicBezTo>
                  <a:cubicBezTo>
                    <a:pt x="293" y="57"/>
                    <a:pt x="261" y="130"/>
                    <a:pt x="229" y="130"/>
                  </a:cubicBezTo>
                  <a:cubicBezTo>
                    <a:pt x="222" y="130"/>
                    <a:pt x="214" y="126"/>
                    <a:pt x="207" y="116"/>
                  </a:cubicBezTo>
                  <a:cubicBezTo>
                    <a:pt x="176" y="85"/>
                    <a:pt x="146" y="21"/>
                    <a:pt x="122" y="21"/>
                  </a:cubicBezTo>
                  <a:cubicBezTo>
                    <a:pt x="117" y="21"/>
                    <a:pt x="113" y="24"/>
                    <a:pt x="108" y="30"/>
                  </a:cubicBezTo>
                  <a:cubicBezTo>
                    <a:pt x="86" y="52"/>
                    <a:pt x="55" y="93"/>
                    <a:pt x="31" y="93"/>
                  </a:cubicBezTo>
                  <a:cubicBezTo>
                    <a:pt x="28" y="93"/>
                    <a:pt x="25" y="93"/>
                    <a:pt x="22" y="91"/>
                  </a:cubicBezTo>
                  <a:cubicBezTo>
                    <a:pt x="20" y="90"/>
                    <a:pt x="17" y="90"/>
                    <a:pt x="16" y="90"/>
                  </a:cubicBezTo>
                  <a:cubicBezTo>
                    <a:pt x="0" y="90"/>
                    <a:pt x="12" y="134"/>
                    <a:pt x="34" y="178"/>
                  </a:cubicBezTo>
                  <a:cubicBezTo>
                    <a:pt x="71" y="227"/>
                    <a:pt x="96" y="289"/>
                    <a:pt x="133" y="338"/>
                  </a:cubicBezTo>
                  <a:cubicBezTo>
                    <a:pt x="195" y="387"/>
                    <a:pt x="219" y="412"/>
                    <a:pt x="256" y="436"/>
                  </a:cubicBezTo>
                  <a:cubicBezTo>
                    <a:pt x="263" y="443"/>
                    <a:pt x="267" y="446"/>
                    <a:pt x="270" y="446"/>
                  </a:cubicBezTo>
                  <a:cubicBezTo>
                    <a:pt x="281" y="446"/>
                    <a:pt x="259" y="388"/>
                    <a:pt x="269" y="338"/>
                  </a:cubicBezTo>
                  <a:cubicBezTo>
                    <a:pt x="281" y="276"/>
                    <a:pt x="318" y="264"/>
                    <a:pt x="318" y="190"/>
                  </a:cubicBezTo>
                  <a:cubicBezTo>
                    <a:pt x="318" y="138"/>
                    <a:pt x="318" y="0"/>
                    <a:pt x="303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36"/>
            <p:cNvSpPr/>
            <p:nvPr/>
          </p:nvSpPr>
          <p:spPr>
            <a:xfrm>
              <a:off x="3574800" y="4598325"/>
              <a:ext cx="7400" cy="7000"/>
            </a:xfrm>
            <a:custGeom>
              <a:rect b="b" l="l" r="r" t="t"/>
              <a:pathLst>
                <a:path extrusionOk="0" h="280" w="296">
                  <a:moveTo>
                    <a:pt x="74" y="1"/>
                  </a:moveTo>
                  <a:cubicBezTo>
                    <a:pt x="51" y="1"/>
                    <a:pt x="34" y="41"/>
                    <a:pt x="25" y="88"/>
                  </a:cubicBezTo>
                  <a:cubicBezTo>
                    <a:pt x="0" y="137"/>
                    <a:pt x="49" y="162"/>
                    <a:pt x="99" y="199"/>
                  </a:cubicBezTo>
                  <a:cubicBezTo>
                    <a:pt x="126" y="226"/>
                    <a:pt x="126" y="261"/>
                    <a:pt x="135" y="261"/>
                  </a:cubicBezTo>
                  <a:cubicBezTo>
                    <a:pt x="138" y="261"/>
                    <a:pt x="142" y="257"/>
                    <a:pt x="148" y="248"/>
                  </a:cubicBezTo>
                  <a:cubicBezTo>
                    <a:pt x="152" y="242"/>
                    <a:pt x="156" y="240"/>
                    <a:pt x="160" y="240"/>
                  </a:cubicBezTo>
                  <a:cubicBezTo>
                    <a:pt x="177" y="240"/>
                    <a:pt x="199" y="279"/>
                    <a:pt x="222" y="279"/>
                  </a:cubicBezTo>
                  <a:cubicBezTo>
                    <a:pt x="230" y="279"/>
                    <a:pt x="238" y="274"/>
                    <a:pt x="247" y="260"/>
                  </a:cubicBezTo>
                  <a:cubicBezTo>
                    <a:pt x="296" y="211"/>
                    <a:pt x="234" y="112"/>
                    <a:pt x="222" y="63"/>
                  </a:cubicBezTo>
                  <a:cubicBezTo>
                    <a:pt x="197" y="1"/>
                    <a:pt x="148" y="38"/>
                    <a:pt x="99" y="14"/>
                  </a:cubicBezTo>
                  <a:cubicBezTo>
                    <a:pt x="90" y="5"/>
                    <a:pt x="82" y="1"/>
                    <a:pt x="74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36"/>
            <p:cNvSpPr/>
            <p:nvPr/>
          </p:nvSpPr>
          <p:spPr>
            <a:xfrm>
              <a:off x="3530700" y="4738200"/>
              <a:ext cx="6725" cy="4825"/>
            </a:xfrm>
            <a:custGeom>
              <a:rect b="b" l="l" r="r" t="t"/>
              <a:pathLst>
                <a:path extrusionOk="0" h="193" w="269">
                  <a:moveTo>
                    <a:pt x="190" y="0"/>
                  </a:moveTo>
                  <a:cubicBezTo>
                    <a:pt x="162" y="0"/>
                    <a:pt x="78" y="85"/>
                    <a:pt x="27" y="136"/>
                  </a:cubicBezTo>
                  <a:cubicBezTo>
                    <a:pt x="0" y="152"/>
                    <a:pt x="1" y="156"/>
                    <a:pt x="15" y="156"/>
                  </a:cubicBezTo>
                  <a:cubicBezTo>
                    <a:pt x="32" y="156"/>
                    <a:pt x="73" y="148"/>
                    <a:pt x="101" y="148"/>
                  </a:cubicBezTo>
                  <a:cubicBezTo>
                    <a:pt x="162" y="148"/>
                    <a:pt x="150" y="160"/>
                    <a:pt x="175" y="185"/>
                  </a:cubicBezTo>
                  <a:cubicBezTo>
                    <a:pt x="178" y="190"/>
                    <a:pt x="182" y="192"/>
                    <a:pt x="186" y="192"/>
                  </a:cubicBezTo>
                  <a:cubicBezTo>
                    <a:pt x="217" y="192"/>
                    <a:pt x="268" y="99"/>
                    <a:pt x="236" y="99"/>
                  </a:cubicBezTo>
                  <a:cubicBezTo>
                    <a:pt x="230" y="100"/>
                    <a:pt x="224" y="100"/>
                    <a:pt x="219" y="100"/>
                  </a:cubicBezTo>
                  <a:cubicBezTo>
                    <a:pt x="167" y="100"/>
                    <a:pt x="188" y="46"/>
                    <a:pt x="199" y="13"/>
                  </a:cubicBezTo>
                  <a:cubicBezTo>
                    <a:pt x="199" y="4"/>
                    <a:pt x="196" y="0"/>
                    <a:pt x="190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36"/>
            <p:cNvSpPr/>
            <p:nvPr/>
          </p:nvSpPr>
          <p:spPr>
            <a:xfrm>
              <a:off x="3473450" y="4569550"/>
              <a:ext cx="6500" cy="6725"/>
            </a:xfrm>
            <a:custGeom>
              <a:rect b="b" l="l" r="r" t="t"/>
              <a:pathLst>
                <a:path extrusionOk="0" h="269" w="260">
                  <a:moveTo>
                    <a:pt x="205" y="1"/>
                  </a:moveTo>
                  <a:cubicBezTo>
                    <a:pt x="151" y="1"/>
                    <a:pt x="59" y="132"/>
                    <a:pt x="37" y="154"/>
                  </a:cubicBezTo>
                  <a:cubicBezTo>
                    <a:pt x="0" y="191"/>
                    <a:pt x="37" y="204"/>
                    <a:pt x="62" y="253"/>
                  </a:cubicBezTo>
                  <a:cubicBezTo>
                    <a:pt x="70" y="265"/>
                    <a:pt x="76" y="269"/>
                    <a:pt x="83" y="269"/>
                  </a:cubicBezTo>
                  <a:cubicBezTo>
                    <a:pt x="96" y="269"/>
                    <a:pt x="107" y="249"/>
                    <a:pt x="124" y="241"/>
                  </a:cubicBezTo>
                  <a:cubicBezTo>
                    <a:pt x="148" y="228"/>
                    <a:pt x="148" y="191"/>
                    <a:pt x="173" y="167"/>
                  </a:cubicBezTo>
                  <a:cubicBezTo>
                    <a:pt x="198" y="142"/>
                    <a:pt x="259" y="56"/>
                    <a:pt x="222" y="6"/>
                  </a:cubicBezTo>
                  <a:cubicBezTo>
                    <a:pt x="217" y="3"/>
                    <a:pt x="211" y="1"/>
                    <a:pt x="205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36"/>
            <p:cNvSpPr/>
            <p:nvPr/>
          </p:nvSpPr>
          <p:spPr>
            <a:xfrm>
              <a:off x="3475300" y="4578875"/>
              <a:ext cx="4950" cy="3800"/>
            </a:xfrm>
            <a:custGeom>
              <a:rect b="b" l="l" r="r" t="t"/>
              <a:pathLst>
                <a:path extrusionOk="0" h="152" w="198">
                  <a:moveTo>
                    <a:pt x="145" y="0"/>
                  </a:moveTo>
                  <a:cubicBezTo>
                    <a:pt x="139" y="0"/>
                    <a:pt x="130" y="3"/>
                    <a:pt x="111" y="15"/>
                  </a:cubicBezTo>
                  <a:cubicBezTo>
                    <a:pt x="74" y="52"/>
                    <a:pt x="0" y="52"/>
                    <a:pt x="50" y="89"/>
                  </a:cubicBezTo>
                  <a:cubicBezTo>
                    <a:pt x="87" y="117"/>
                    <a:pt x="103" y="152"/>
                    <a:pt x="124" y="152"/>
                  </a:cubicBezTo>
                  <a:cubicBezTo>
                    <a:pt x="131" y="152"/>
                    <a:pt x="139" y="148"/>
                    <a:pt x="148" y="139"/>
                  </a:cubicBezTo>
                  <a:cubicBezTo>
                    <a:pt x="197" y="102"/>
                    <a:pt x="185" y="3"/>
                    <a:pt x="161" y="3"/>
                  </a:cubicBezTo>
                  <a:cubicBezTo>
                    <a:pt x="154" y="3"/>
                    <a:pt x="151" y="0"/>
                    <a:pt x="145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36"/>
            <p:cNvSpPr/>
            <p:nvPr/>
          </p:nvSpPr>
          <p:spPr>
            <a:xfrm>
              <a:off x="3480225" y="4582325"/>
              <a:ext cx="2500" cy="1250"/>
            </a:xfrm>
            <a:custGeom>
              <a:rect b="b" l="l" r="r" t="t"/>
              <a:pathLst>
                <a:path extrusionOk="0" h="50" w="100">
                  <a:moveTo>
                    <a:pt x="74" y="1"/>
                  </a:moveTo>
                  <a:cubicBezTo>
                    <a:pt x="37" y="1"/>
                    <a:pt x="0" y="38"/>
                    <a:pt x="37" y="50"/>
                  </a:cubicBezTo>
                  <a:cubicBezTo>
                    <a:pt x="62" y="50"/>
                    <a:pt x="99" y="1"/>
                    <a:pt x="74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36"/>
            <p:cNvSpPr/>
            <p:nvPr/>
          </p:nvSpPr>
          <p:spPr>
            <a:xfrm>
              <a:off x="3479500" y="4586625"/>
              <a:ext cx="1900" cy="2525"/>
            </a:xfrm>
            <a:custGeom>
              <a:rect b="b" l="l" r="r" t="t"/>
              <a:pathLst>
                <a:path extrusionOk="0" h="101" w="76">
                  <a:moveTo>
                    <a:pt x="68" y="0"/>
                  </a:moveTo>
                  <a:cubicBezTo>
                    <a:pt x="68" y="0"/>
                    <a:pt x="67" y="0"/>
                    <a:pt x="66" y="1"/>
                  </a:cubicBezTo>
                  <a:cubicBezTo>
                    <a:pt x="55" y="24"/>
                    <a:pt x="0" y="101"/>
                    <a:pt x="23" y="101"/>
                  </a:cubicBezTo>
                  <a:cubicBezTo>
                    <a:pt x="25" y="101"/>
                    <a:pt x="27" y="101"/>
                    <a:pt x="29" y="100"/>
                  </a:cubicBezTo>
                  <a:cubicBezTo>
                    <a:pt x="53" y="88"/>
                    <a:pt x="76" y="0"/>
                    <a:pt x="68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36"/>
            <p:cNvSpPr/>
            <p:nvPr/>
          </p:nvSpPr>
          <p:spPr>
            <a:xfrm>
              <a:off x="3480225" y="4589725"/>
              <a:ext cx="2500" cy="1250"/>
            </a:xfrm>
            <a:custGeom>
              <a:rect b="b" l="l" r="r" t="t"/>
              <a:pathLst>
                <a:path extrusionOk="0" h="50" w="100">
                  <a:moveTo>
                    <a:pt x="62" y="0"/>
                  </a:moveTo>
                  <a:cubicBezTo>
                    <a:pt x="25" y="0"/>
                    <a:pt x="0" y="50"/>
                    <a:pt x="37" y="50"/>
                  </a:cubicBezTo>
                  <a:cubicBezTo>
                    <a:pt x="74" y="50"/>
                    <a:pt x="99" y="0"/>
                    <a:pt x="62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36"/>
            <p:cNvSpPr/>
            <p:nvPr/>
          </p:nvSpPr>
          <p:spPr>
            <a:xfrm>
              <a:off x="3489150" y="4610325"/>
              <a:ext cx="900" cy="2525"/>
            </a:xfrm>
            <a:custGeom>
              <a:rect b="b" l="l" r="r" t="t"/>
              <a:pathLst>
                <a:path extrusionOk="0" h="101" w="36">
                  <a:moveTo>
                    <a:pt x="27" y="1"/>
                  </a:moveTo>
                  <a:cubicBezTo>
                    <a:pt x="27" y="1"/>
                    <a:pt x="26" y="1"/>
                    <a:pt x="25" y="2"/>
                  </a:cubicBezTo>
                  <a:cubicBezTo>
                    <a:pt x="1" y="51"/>
                    <a:pt x="1" y="88"/>
                    <a:pt x="1" y="100"/>
                  </a:cubicBezTo>
                  <a:cubicBezTo>
                    <a:pt x="12" y="100"/>
                    <a:pt x="35" y="1"/>
                    <a:pt x="27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36"/>
            <p:cNvSpPr/>
            <p:nvPr/>
          </p:nvSpPr>
          <p:spPr>
            <a:xfrm>
              <a:off x="3506725" y="4548250"/>
              <a:ext cx="2775" cy="4300"/>
            </a:xfrm>
            <a:custGeom>
              <a:rect b="b" l="l" r="r" t="t"/>
              <a:pathLst>
                <a:path extrusionOk="0" h="172" w="111">
                  <a:moveTo>
                    <a:pt x="105" y="0"/>
                  </a:moveTo>
                  <a:cubicBezTo>
                    <a:pt x="94" y="0"/>
                    <a:pt x="72" y="35"/>
                    <a:pt x="37" y="70"/>
                  </a:cubicBezTo>
                  <a:cubicBezTo>
                    <a:pt x="0" y="119"/>
                    <a:pt x="37" y="144"/>
                    <a:pt x="74" y="168"/>
                  </a:cubicBezTo>
                  <a:cubicBezTo>
                    <a:pt x="77" y="171"/>
                    <a:pt x="80" y="171"/>
                    <a:pt x="82" y="171"/>
                  </a:cubicBezTo>
                  <a:cubicBezTo>
                    <a:pt x="111" y="171"/>
                    <a:pt x="111" y="55"/>
                    <a:pt x="111" y="21"/>
                  </a:cubicBezTo>
                  <a:cubicBezTo>
                    <a:pt x="111" y="6"/>
                    <a:pt x="109" y="0"/>
                    <a:pt x="105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36"/>
            <p:cNvSpPr/>
            <p:nvPr/>
          </p:nvSpPr>
          <p:spPr>
            <a:xfrm>
              <a:off x="3163250" y="5426750"/>
              <a:ext cx="6800" cy="5475"/>
            </a:xfrm>
            <a:custGeom>
              <a:rect b="b" l="l" r="r" t="t"/>
              <a:pathLst>
                <a:path extrusionOk="0" h="219" w="272">
                  <a:moveTo>
                    <a:pt x="81" y="1"/>
                  </a:moveTo>
                  <a:cubicBezTo>
                    <a:pt x="74" y="1"/>
                    <a:pt x="68" y="3"/>
                    <a:pt x="62" y="9"/>
                  </a:cubicBezTo>
                  <a:cubicBezTo>
                    <a:pt x="38" y="21"/>
                    <a:pt x="25" y="34"/>
                    <a:pt x="13" y="95"/>
                  </a:cubicBezTo>
                  <a:cubicBezTo>
                    <a:pt x="1" y="157"/>
                    <a:pt x="13" y="218"/>
                    <a:pt x="87" y="218"/>
                  </a:cubicBezTo>
                  <a:cubicBezTo>
                    <a:pt x="149" y="206"/>
                    <a:pt x="272" y="71"/>
                    <a:pt x="235" y="46"/>
                  </a:cubicBezTo>
                  <a:cubicBezTo>
                    <a:pt x="232" y="43"/>
                    <a:pt x="228" y="41"/>
                    <a:pt x="225" y="41"/>
                  </a:cubicBezTo>
                  <a:cubicBezTo>
                    <a:pt x="210" y="41"/>
                    <a:pt x="194" y="74"/>
                    <a:pt x="178" y="74"/>
                  </a:cubicBezTo>
                  <a:cubicBezTo>
                    <a:pt x="172" y="74"/>
                    <a:pt x="167" y="70"/>
                    <a:pt x="161" y="58"/>
                  </a:cubicBezTo>
                  <a:cubicBezTo>
                    <a:pt x="132" y="30"/>
                    <a:pt x="104" y="1"/>
                    <a:pt x="81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36"/>
            <p:cNvSpPr/>
            <p:nvPr/>
          </p:nvSpPr>
          <p:spPr>
            <a:xfrm>
              <a:off x="3158250" y="5430650"/>
              <a:ext cx="7200" cy="3775"/>
            </a:xfrm>
            <a:custGeom>
              <a:rect b="b" l="l" r="r" t="t"/>
              <a:pathLst>
                <a:path extrusionOk="0" h="151" w="288">
                  <a:moveTo>
                    <a:pt x="156" y="0"/>
                  </a:moveTo>
                  <a:cubicBezTo>
                    <a:pt x="140" y="0"/>
                    <a:pt x="105" y="35"/>
                    <a:pt x="78" y="62"/>
                  </a:cubicBezTo>
                  <a:cubicBezTo>
                    <a:pt x="55" y="85"/>
                    <a:pt x="0" y="150"/>
                    <a:pt x="41" y="150"/>
                  </a:cubicBezTo>
                  <a:cubicBezTo>
                    <a:pt x="44" y="150"/>
                    <a:pt x="48" y="150"/>
                    <a:pt x="53" y="149"/>
                  </a:cubicBezTo>
                  <a:cubicBezTo>
                    <a:pt x="115" y="149"/>
                    <a:pt x="287" y="124"/>
                    <a:pt x="225" y="87"/>
                  </a:cubicBezTo>
                  <a:cubicBezTo>
                    <a:pt x="176" y="50"/>
                    <a:pt x="164" y="38"/>
                    <a:pt x="164" y="13"/>
                  </a:cubicBezTo>
                  <a:cubicBezTo>
                    <a:pt x="164" y="4"/>
                    <a:pt x="161" y="0"/>
                    <a:pt x="156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36"/>
            <p:cNvSpPr/>
            <p:nvPr/>
          </p:nvSpPr>
          <p:spPr>
            <a:xfrm>
              <a:off x="3150225" y="5426475"/>
              <a:ext cx="11175" cy="8325"/>
            </a:xfrm>
            <a:custGeom>
              <a:rect b="b" l="l" r="r" t="t"/>
              <a:pathLst>
                <a:path extrusionOk="0" h="333" w="447">
                  <a:moveTo>
                    <a:pt x="263" y="1"/>
                  </a:moveTo>
                  <a:cubicBezTo>
                    <a:pt x="262" y="1"/>
                    <a:pt x="258" y="3"/>
                    <a:pt x="251" y="8"/>
                  </a:cubicBezTo>
                  <a:cubicBezTo>
                    <a:pt x="226" y="20"/>
                    <a:pt x="189" y="32"/>
                    <a:pt x="152" y="32"/>
                  </a:cubicBezTo>
                  <a:cubicBezTo>
                    <a:pt x="128" y="32"/>
                    <a:pt x="103" y="45"/>
                    <a:pt x="152" y="69"/>
                  </a:cubicBezTo>
                  <a:cubicBezTo>
                    <a:pt x="214" y="94"/>
                    <a:pt x="251" y="119"/>
                    <a:pt x="201" y="131"/>
                  </a:cubicBezTo>
                  <a:cubicBezTo>
                    <a:pt x="152" y="131"/>
                    <a:pt x="91" y="131"/>
                    <a:pt x="115" y="143"/>
                  </a:cubicBezTo>
                  <a:cubicBezTo>
                    <a:pt x="140" y="168"/>
                    <a:pt x="189" y="205"/>
                    <a:pt x="140" y="242"/>
                  </a:cubicBezTo>
                  <a:cubicBezTo>
                    <a:pt x="106" y="255"/>
                    <a:pt x="87" y="265"/>
                    <a:pt x="73" y="265"/>
                  </a:cubicBezTo>
                  <a:cubicBezTo>
                    <a:pt x="61" y="265"/>
                    <a:pt x="52" y="258"/>
                    <a:pt x="41" y="242"/>
                  </a:cubicBezTo>
                  <a:cubicBezTo>
                    <a:pt x="31" y="221"/>
                    <a:pt x="19" y="211"/>
                    <a:pt x="11" y="211"/>
                  </a:cubicBezTo>
                  <a:cubicBezTo>
                    <a:pt x="1" y="211"/>
                    <a:pt x="0" y="230"/>
                    <a:pt x="29" y="266"/>
                  </a:cubicBezTo>
                  <a:cubicBezTo>
                    <a:pt x="58" y="314"/>
                    <a:pt x="57" y="332"/>
                    <a:pt x="89" y="332"/>
                  </a:cubicBezTo>
                  <a:cubicBezTo>
                    <a:pt x="99" y="332"/>
                    <a:pt x="111" y="331"/>
                    <a:pt x="128" y="328"/>
                  </a:cubicBezTo>
                  <a:cubicBezTo>
                    <a:pt x="189" y="328"/>
                    <a:pt x="251" y="303"/>
                    <a:pt x="288" y="254"/>
                  </a:cubicBezTo>
                  <a:cubicBezTo>
                    <a:pt x="345" y="208"/>
                    <a:pt x="447" y="42"/>
                    <a:pt x="408" y="42"/>
                  </a:cubicBezTo>
                  <a:cubicBezTo>
                    <a:pt x="406" y="42"/>
                    <a:pt x="402" y="43"/>
                    <a:pt x="399" y="45"/>
                  </a:cubicBezTo>
                  <a:cubicBezTo>
                    <a:pt x="358" y="69"/>
                    <a:pt x="329" y="88"/>
                    <a:pt x="303" y="88"/>
                  </a:cubicBezTo>
                  <a:cubicBezTo>
                    <a:pt x="289" y="88"/>
                    <a:pt x="276" y="82"/>
                    <a:pt x="263" y="69"/>
                  </a:cubicBezTo>
                  <a:cubicBezTo>
                    <a:pt x="243" y="39"/>
                    <a:pt x="272" y="1"/>
                    <a:pt x="263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36"/>
            <p:cNvSpPr/>
            <p:nvPr/>
          </p:nvSpPr>
          <p:spPr>
            <a:xfrm>
              <a:off x="3075475" y="5438350"/>
              <a:ext cx="15425" cy="6125"/>
            </a:xfrm>
            <a:custGeom>
              <a:rect b="b" l="l" r="r" t="t"/>
              <a:pathLst>
                <a:path extrusionOk="0" h="245" w="617">
                  <a:moveTo>
                    <a:pt x="181" y="0"/>
                  </a:moveTo>
                  <a:cubicBezTo>
                    <a:pt x="169" y="0"/>
                    <a:pt x="157" y="4"/>
                    <a:pt x="148" y="13"/>
                  </a:cubicBezTo>
                  <a:cubicBezTo>
                    <a:pt x="123" y="50"/>
                    <a:pt x="111" y="87"/>
                    <a:pt x="86" y="87"/>
                  </a:cubicBezTo>
                  <a:cubicBezTo>
                    <a:pt x="49" y="87"/>
                    <a:pt x="0" y="112"/>
                    <a:pt x="62" y="124"/>
                  </a:cubicBezTo>
                  <a:cubicBezTo>
                    <a:pt x="123" y="149"/>
                    <a:pt x="86" y="161"/>
                    <a:pt x="111" y="198"/>
                  </a:cubicBezTo>
                  <a:cubicBezTo>
                    <a:pt x="148" y="223"/>
                    <a:pt x="123" y="235"/>
                    <a:pt x="173" y="235"/>
                  </a:cubicBezTo>
                  <a:cubicBezTo>
                    <a:pt x="197" y="241"/>
                    <a:pt x="222" y="244"/>
                    <a:pt x="245" y="244"/>
                  </a:cubicBezTo>
                  <a:cubicBezTo>
                    <a:pt x="268" y="244"/>
                    <a:pt x="290" y="241"/>
                    <a:pt x="308" y="235"/>
                  </a:cubicBezTo>
                  <a:cubicBezTo>
                    <a:pt x="370" y="223"/>
                    <a:pt x="616" y="87"/>
                    <a:pt x="505" y="87"/>
                  </a:cubicBezTo>
                  <a:cubicBezTo>
                    <a:pt x="468" y="87"/>
                    <a:pt x="505" y="38"/>
                    <a:pt x="444" y="38"/>
                  </a:cubicBezTo>
                  <a:cubicBezTo>
                    <a:pt x="370" y="38"/>
                    <a:pt x="358" y="50"/>
                    <a:pt x="321" y="50"/>
                  </a:cubicBezTo>
                  <a:cubicBezTo>
                    <a:pt x="291" y="50"/>
                    <a:pt x="270" y="63"/>
                    <a:pt x="256" y="63"/>
                  </a:cubicBezTo>
                  <a:cubicBezTo>
                    <a:pt x="246" y="63"/>
                    <a:pt x="239" y="58"/>
                    <a:pt x="234" y="38"/>
                  </a:cubicBezTo>
                  <a:cubicBezTo>
                    <a:pt x="226" y="14"/>
                    <a:pt x="203" y="0"/>
                    <a:pt x="181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36"/>
            <p:cNvSpPr/>
            <p:nvPr/>
          </p:nvSpPr>
          <p:spPr>
            <a:xfrm>
              <a:off x="3074300" y="5446250"/>
              <a:ext cx="10750" cy="6625"/>
            </a:xfrm>
            <a:custGeom>
              <a:rect b="b" l="l" r="r" t="t"/>
              <a:pathLst>
                <a:path extrusionOk="0" h="265" w="430">
                  <a:moveTo>
                    <a:pt x="77" y="0"/>
                  </a:moveTo>
                  <a:cubicBezTo>
                    <a:pt x="33" y="0"/>
                    <a:pt x="0" y="9"/>
                    <a:pt x="35" y="18"/>
                  </a:cubicBezTo>
                  <a:cubicBezTo>
                    <a:pt x="96" y="42"/>
                    <a:pt x="133" y="104"/>
                    <a:pt x="133" y="128"/>
                  </a:cubicBezTo>
                  <a:cubicBezTo>
                    <a:pt x="122" y="162"/>
                    <a:pt x="81" y="255"/>
                    <a:pt x="100" y="255"/>
                  </a:cubicBezTo>
                  <a:cubicBezTo>
                    <a:pt x="102" y="255"/>
                    <a:pt x="105" y="254"/>
                    <a:pt x="109" y="252"/>
                  </a:cubicBezTo>
                  <a:cubicBezTo>
                    <a:pt x="141" y="241"/>
                    <a:pt x="182" y="212"/>
                    <a:pt x="192" y="212"/>
                  </a:cubicBezTo>
                  <a:cubicBezTo>
                    <a:pt x="194" y="212"/>
                    <a:pt x="195" y="213"/>
                    <a:pt x="195" y="215"/>
                  </a:cubicBezTo>
                  <a:cubicBezTo>
                    <a:pt x="195" y="233"/>
                    <a:pt x="202" y="265"/>
                    <a:pt x="221" y="265"/>
                  </a:cubicBezTo>
                  <a:cubicBezTo>
                    <a:pt x="227" y="265"/>
                    <a:pt x="235" y="261"/>
                    <a:pt x="244" y="252"/>
                  </a:cubicBezTo>
                  <a:cubicBezTo>
                    <a:pt x="257" y="239"/>
                    <a:pt x="294" y="227"/>
                    <a:pt x="331" y="227"/>
                  </a:cubicBezTo>
                  <a:cubicBezTo>
                    <a:pt x="368" y="227"/>
                    <a:pt x="429" y="153"/>
                    <a:pt x="380" y="116"/>
                  </a:cubicBezTo>
                  <a:cubicBezTo>
                    <a:pt x="318" y="54"/>
                    <a:pt x="355" y="54"/>
                    <a:pt x="281" y="54"/>
                  </a:cubicBezTo>
                  <a:cubicBezTo>
                    <a:pt x="232" y="42"/>
                    <a:pt x="183" y="30"/>
                    <a:pt x="133" y="5"/>
                  </a:cubicBezTo>
                  <a:cubicBezTo>
                    <a:pt x="115" y="2"/>
                    <a:pt x="95" y="0"/>
                    <a:pt x="77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36"/>
            <p:cNvSpPr/>
            <p:nvPr/>
          </p:nvSpPr>
          <p:spPr>
            <a:xfrm>
              <a:off x="3072375" y="5434050"/>
              <a:ext cx="11125" cy="5225"/>
            </a:xfrm>
            <a:custGeom>
              <a:rect b="b" l="l" r="r" t="t"/>
              <a:pathLst>
                <a:path extrusionOk="0" h="209" w="445">
                  <a:moveTo>
                    <a:pt x="346" y="0"/>
                  </a:moveTo>
                  <a:cubicBezTo>
                    <a:pt x="309" y="0"/>
                    <a:pt x="309" y="25"/>
                    <a:pt x="272" y="37"/>
                  </a:cubicBezTo>
                  <a:cubicBezTo>
                    <a:pt x="254" y="43"/>
                    <a:pt x="238" y="47"/>
                    <a:pt x="223" y="47"/>
                  </a:cubicBezTo>
                  <a:cubicBezTo>
                    <a:pt x="207" y="47"/>
                    <a:pt x="192" y="43"/>
                    <a:pt x="173" y="37"/>
                  </a:cubicBezTo>
                  <a:cubicBezTo>
                    <a:pt x="166" y="34"/>
                    <a:pt x="159" y="32"/>
                    <a:pt x="152" y="32"/>
                  </a:cubicBezTo>
                  <a:cubicBezTo>
                    <a:pt x="134" y="32"/>
                    <a:pt x="117" y="41"/>
                    <a:pt x="100" y="50"/>
                  </a:cubicBezTo>
                  <a:cubicBezTo>
                    <a:pt x="75" y="62"/>
                    <a:pt x="1" y="50"/>
                    <a:pt x="38" y="74"/>
                  </a:cubicBezTo>
                  <a:cubicBezTo>
                    <a:pt x="75" y="111"/>
                    <a:pt x="87" y="148"/>
                    <a:pt x="63" y="161"/>
                  </a:cubicBezTo>
                  <a:cubicBezTo>
                    <a:pt x="38" y="173"/>
                    <a:pt x="26" y="197"/>
                    <a:pt x="63" y="197"/>
                  </a:cubicBezTo>
                  <a:cubicBezTo>
                    <a:pt x="95" y="197"/>
                    <a:pt x="139" y="208"/>
                    <a:pt x="176" y="208"/>
                  </a:cubicBezTo>
                  <a:cubicBezTo>
                    <a:pt x="194" y="208"/>
                    <a:pt x="210" y="206"/>
                    <a:pt x="223" y="197"/>
                  </a:cubicBezTo>
                  <a:cubicBezTo>
                    <a:pt x="247" y="173"/>
                    <a:pt x="284" y="148"/>
                    <a:pt x="321" y="124"/>
                  </a:cubicBezTo>
                  <a:cubicBezTo>
                    <a:pt x="346" y="99"/>
                    <a:pt x="445" y="13"/>
                    <a:pt x="346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36"/>
            <p:cNvSpPr/>
            <p:nvPr/>
          </p:nvSpPr>
          <p:spPr>
            <a:xfrm>
              <a:off x="3070550" y="5441125"/>
              <a:ext cx="7175" cy="3950"/>
            </a:xfrm>
            <a:custGeom>
              <a:rect b="b" l="l" r="r" t="t"/>
              <a:pathLst>
                <a:path extrusionOk="0" h="158" w="287">
                  <a:moveTo>
                    <a:pt x="0" y="1"/>
                  </a:moveTo>
                  <a:cubicBezTo>
                    <a:pt x="32" y="33"/>
                    <a:pt x="241" y="158"/>
                    <a:pt x="279" y="158"/>
                  </a:cubicBezTo>
                  <a:cubicBezTo>
                    <a:pt x="285" y="158"/>
                    <a:pt x="287" y="155"/>
                    <a:pt x="283" y="149"/>
                  </a:cubicBezTo>
                  <a:cubicBezTo>
                    <a:pt x="197" y="87"/>
                    <a:pt x="99" y="38"/>
                    <a:pt x="0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36"/>
            <p:cNvSpPr/>
            <p:nvPr/>
          </p:nvSpPr>
          <p:spPr>
            <a:xfrm>
              <a:off x="3066250" y="5430475"/>
              <a:ext cx="3400" cy="3250"/>
            </a:xfrm>
            <a:custGeom>
              <a:rect b="b" l="l" r="r" t="t"/>
              <a:pathLst>
                <a:path extrusionOk="0" h="130" w="136">
                  <a:moveTo>
                    <a:pt x="49" y="0"/>
                  </a:moveTo>
                  <a:cubicBezTo>
                    <a:pt x="21" y="0"/>
                    <a:pt x="0" y="33"/>
                    <a:pt x="49" y="82"/>
                  </a:cubicBezTo>
                  <a:cubicBezTo>
                    <a:pt x="81" y="114"/>
                    <a:pt x="93" y="130"/>
                    <a:pt x="101" y="130"/>
                  </a:cubicBezTo>
                  <a:cubicBezTo>
                    <a:pt x="108" y="130"/>
                    <a:pt x="111" y="117"/>
                    <a:pt x="123" y="94"/>
                  </a:cubicBezTo>
                  <a:cubicBezTo>
                    <a:pt x="135" y="45"/>
                    <a:pt x="98" y="20"/>
                    <a:pt x="73" y="8"/>
                  </a:cubicBezTo>
                  <a:cubicBezTo>
                    <a:pt x="66" y="3"/>
                    <a:pt x="57" y="0"/>
                    <a:pt x="49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36"/>
            <p:cNvSpPr/>
            <p:nvPr/>
          </p:nvSpPr>
          <p:spPr>
            <a:xfrm>
              <a:off x="3066600" y="5418325"/>
              <a:ext cx="8275" cy="9350"/>
            </a:xfrm>
            <a:custGeom>
              <a:rect b="b" l="l" r="r" t="t"/>
              <a:pathLst>
                <a:path extrusionOk="0" h="374" w="331">
                  <a:moveTo>
                    <a:pt x="121" y="1"/>
                  </a:moveTo>
                  <a:cubicBezTo>
                    <a:pt x="72" y="1"/>
                    <a:pt x="72" y="26"/>
                    <a:pt x="109" y="63"/>
                  </a:cubicBezTo>
                  <a:cubicBezTo>
                    <a:pt x="146" y="100"/>
                    <a:pt x="146" y="124"/>
                    <a:pt x="121" y="136"/>
                  </a:cubicBezTo>
                  <a:cubicBezTo>
                    <a:pt x="115" y="140"/>
                    <a:pt x="111" y="141"/>
                    <a:pt x="108" y="141"/>
                  </a:cubicBezTo>
                  <a:cubicBezTo>
                    <a:pt x="99" y="141"/>
                    <a:pt x="96" y="127"/>
                    <a:pt x="59" y="100"/>
                  </a:cubicBezTo>
                  <a:cubicBezTo>
                    <a:pt x="29" y="87"/>
                    <a:pt x="10" y="81"/>
                    <a:pt x="6" y="81"/>
                  </a:cubicBezTo>
                  <a:cubicBezTo>
                    <a:pt x="1" y="81"/>
                    <a:pt x="10" y="87"/>
                    <a:pt x="35" y="100"/>
                  </a:cubicBezTo>
                  <a:cubicBezTo>
                    <a:pt x="84" y="136"/>
                    <a:pt x="96" y="161"/>
                    <a:pt x="96" y="210"/>
                  </a:cubicBezTo>
                  <a:cubicBezTo>
                    <a:pt x="96" y="260"/>
                    <a:pt x="121" y="284"/>
                    <a:pt x="96" y="309"/>
                  </a:cubicBezTo>
                  <a:cubicBezTo>
                    <a:pt x="84" y="321"/>
                    <a:pt x="66" y="321"/>
                    <a:pt x="49" y="321"/>
                  </a:cubicBezTo>
                  <a:cubicBezTo>
                    <a:pt x="32" y="321"/>
                    <a:pt x="16" y="321"/>
                    <a:pt x="10" y="334"/>
                  </a:cubicBezTo>
                  <a:cubicBezTo>
                    <a:pt x="0" y="354"/>
                    <a:pt x="23" y="374"/>
                    <a:pt x="45" y="374"/>
                  </a:cubicBezTo>
                  <a:cubicBezTo>
                    <a:pt x="50" y="374"/>
                    <a:pt x="55" y="373"/>
                    <a:pt x="59" y="371"/>
                  </a:cubicBezTo>
                  <a:cubicBezTo>
                    <a:pt x="96" y="346"/>
                    <a:pt x="146" y="346"/>
                    <a:pt x="146" y="321"/>
                  </a:cubicBezTo>
                  <a:cubicBezTo>
                    <a:pt x="146" y="297"/>
                    <a:pt x="121" y="284"/>
                    <a:pt x="146" y="260"/>
                  </a:cubicBezTo>
                  <a:cubicBezTo>
                    <a:pt x="170" y="247"/>
                    <a:pt x="183" y="210"/>
                    <a:pt x="183" y="186"/>
                  </a:cubicBezTo>
                  <a:cubicBezTo>
                    <a:pt x="183" y="160"/>
                    <a:pt x="171" y="117"/>
                    <a:pt x="172" y="117"/>
                  </a:cubicBezTo>
                  <a:lnTo>
                    <a:pt x="172" y="117"/>
                  </a:lnTo>
                  <a:cubicBezTo>
                    <a:pt x="172" y="117"/>
                    <a:pt x="175" y="126"/>
                    <a:pt x="183" y="149"/>
                  </a:cubicBezTo>
                  <a:cubicBezTo>
                    <a:pt x="199" y="197"/>
                    <a:pt x="184" y="224"/>
                    <a:pt x="184" y="224"/>
                  </a:cubicBezTo>
                  <a:cubicBezTo>
                    <a:pt x="185" y="224"/>
                    <a:pt x="190" y="216"/>
                    <a:pt x="207" y="198"/>
                  </a:cubicBezTo>
                  <a:cubicBezTo>
                    <a:pt x="269" y="149"/>
                    <a:pt x="331" y="124"/>
                    <a:pt x="257" y="112"/>
                  </a:cubicBezTo>
                  <a:cubicBezTo>
                    <a:pt x="220" y="112"/>
                    <a:pt x="183" y="13"/>
                    <a:pt x="121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36"/>
            <p:cNvSpPr/>
            <p:nvPr/>
          </p:nvSpPr>
          <p:spPr>
            <a:xfrm>
              <a:off x="3065300" y="5403200"/>
              <a:ext cx="5875" cy="10225"/>
            </a:xfrm>
            <a:custGeom>
              <a:rect b="b" l="l" r="r" t="t"/>
              <a:pathLst>
                <a:path extrusionOk="0" h="409" w="235">
                  <a:moveTo>
                    <a:pt x="126" y="0"/>
                  </a:moveTo>
                  <a:cubicBezTo>
                    <a:pt x="99" y="0"/>
                    <a:pt x="99" y="44"/>
                    <a:pt x="99" y="88"/>
                  </a:cubicBezTo>
                  <a:cubicBezTo>
                    <a:pt x="99" y="150"/>
                    <a:pt x="124" y="212"/>
                    <a:pt x="75" y="212"/>
                  </a:cubicBezTo>
                  <a:cubicBezTo>
                    <a:pt x="25" y="224"/>
                    <a:pt x="1" y="212"/>
                    <a:pt x="13" y="261"/>
                  </a:cubicBezTo>
                  <a:cubicBezTo>
                    <a:pt x="23" y="303"/>
                    <a:pt x="7" y="380"/>
                    <a:pt x="25" y="380"/>
                  </a:cubicBezTo>
                  <a:cubicBezTo>
                    <a:pt x="28" y="380"/>
                    <a:pt x="32" y="377"/>
                    <a:pt x="38" y="372"/>
                  </a:cubicBezTo>
                  <a:cubicBezTo>
                    <a:pt x="58" y="332"/>
                    <a:pt x="86" y="276"/>
                    <a:pt x="102" y="276"/>
                  </a:cubicBezTo>
                  <a:cubicBezTo>
                    <a:pt x="106" y="276"/>
                    <a:pt x="109" y="279"/>
                    <a:pt x="111" y="286"/>
                  </a:cubicBezTo>
                  <a:cubicBezTo>
                    <a:pt x="111" y="310"/>
                    <a:pt x="99" y="409"/>
                    <a:pt x="148" y="409"/>
                  </a:cubicBezTo>
                  <a:cubicBezTo>
                    <a:pt x="210" y="409"/>
                    <a:pt x="235" y="335"/>
                    <a:pt x="235" y="261"/>
                  </a:cubicBezTo>
                  <a:cubicBezTo>
                    <a:pt x="222" y="199"/>
                    <a:pt x="198" y="224"/>
                    <a:pt x="198" y="162"/>
                  </a:cubicBezTo>
                  <a:cubicBezTo>
                    <a:pt x="198" y="113"/>
                    <a:pt x="235" y="88"/>
                    <a:pt x="210" y="76"/>
                  </a:cubicBezTo>
                  <a:cubicBezTo>
                    <a:pt x="185" y="39"/>
                    <a:pt x="185" y="2"/>
                    <a:pt x="136" y="2"/>
                  </a:cubicBezTo>
                  <a:cubicBezTo>
                    <a:pt x="132" y="1"/>
                    <a:pt x="129" y="0"/>
                    <a:pt x="126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36"/>
            <p:cNvSpPr/>
            <p:nvPr/>
          </p:nvSpPr>
          <p:spPr>
            <a:xfrm>
              <a:off x="3064550" y="5414875"/>
              <a:ext cx="3250" cy="6125"/>
            </a:xfrm>
            <a:custGeom>
              <a:rect b="b" l="l" r="r" t="t"/>
              <a:pathLst>
                <a:path extrusionOk="0" h="245" w="130">
                  <a:moveTo>
                    <a:pt x="87" y="0"/>
                  </a:moveTo>
                  <a:cubicBezTo>
                    <a:pt x="81" y="0"/>
                    <a:pt x="75" y="4"/>
                    <a:pt x="68" y="16"/>
                  </a:cubicBezTo>
                  <a:cubicBezTo>
                    <a:pt x="34" y="49"/>
                    <a:pt x="1" y="244"/>
                    <a:pt x="13" y="244"/>
                  </a:cubicBezTo>
                  <a:cubicBezTo>
                    <a:pt x="14" y="244"/>
                    <a:pt x="16" y="242"/>
                    <a:pt x="18" y="238"/>
                  </a:cubicBezTo>
                  <a:cubicBezTo>
                    <a:pt x="43" y="188"/>
                    <a:pt x="129" y="65"/>
                    <a:pt x="117" y="40"/>
                  </a:cubicBezTo>
                  <a:cubicBezTo>
                    <a:pt x="108" y="23"/>
                    <a:pt x="100" y="0"/>
                    <a:pt x="87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36"/>
            <p:cNvSpPr/>
            <p:nvPr/>
          </p:nvSpPr>
          <p:spPr>
            <a:xfrm>
              <a:off x="3063950" y="5395175"/>
              <a:ext cx="6300" cy="8900"/>
            </a:xfrm>
            <a:custGeom>
              <a:rect b="b" l="l" r="r" t="t"/>
              <a:pathLst>
                <a:path extrusionOk="0" h="356" w="252">
                  <a:moveTo>
                    <a:pt x="180" y="0"/>
                  </a:moveTo>
                  <a:cubicBezTo>
                    <a:pt x="179" y="0"/>
                    <a:pt x="179" y="1"/>
                    <a:pt x="178" y="3"/>
                  </a:cubicBezTo>
                  <a:cubicBezTo>
                    <a:pt x="153" y="27"/>
                    <a:pt x="178" y="64"/>
                    <a:pt x="153" y="126"/>
                  </a:cubicBezTo>
                  <a:cubicBezTo>
                    <a:pt x="131" y="156"/>
                    <a:pt x="131" y="172"/>
                    <a:pt x="126" y="172"/>
                  </a:cubicBezTo>
                  <a:cubicBezTo>
                    <a:pt x="123" y="172"/>
                    <a:pt x="118" y="165"/>
                    <a:pt x="104" y="151"/>
                  </a:cubicBezTo>
                  <a:cubicBezTo>
                    <a:pt x="86" y="116"/>
                    <a:pt x="75" y="81"/>
                    <a:pt x="70" y="81"/>
                  </a:cubicBezTo>
                  <a:cubicBezTo>
                    <a:pt x="68" y="81"/>
                    <a:pt x="67" y="87"/>
                    <a:pt x="67" y="101"/>
                  </a:cubicBezTo>
                  <a:cubicBezTo>
                    <a:pt x="67" y="138"/>
                    <a:pt x="67" y="126"/>
                    <a:pt x="42" y="188"/>
                  </a:cubicBezTo>
                  <a:cubicBezTo>
                    <a:pt x="21" y="240"/>
                    <a:pt x="1" y="292"/>
                    <a:pt x="17" y="292"/>
                  </a:cubicBezTo>
                  <a:cubicBezTo>
                    <a:pt x="20" y="292"/>
                    <a:pt x="24" y="290"/>
                    <a:pt x="30" y="286"/>
                  </a:cubicBezTo>
                  <a:cubicBezTo>
                    <a:pt x="51" y="272"/>
                    <a:pt x="69" y="258"/>
                    <a:pt x="79" y="258"/>
                  </a:cubicBezTo>
                  <a:cubicBezTo>
                    <a:pt x="87" y="258"/>
                    <a:pt x="92" y="265"/>
                    <a:pt x="92" y="286"/>
                  </a:cubicBezTo>
                  <a:cubicBezTo>
                    <a:pt x="100" y="321"/>
                    <a:pt x="78" y="356"/>
                    <a:pt x="82" y="356"/>
                  </a:cubicBezTo>
                  <a:cubicBezTo>
                    <a:pt x="83" y="356"/>
                    <a:pt x="89" y="350"/>
                    <a:pt x="104" y="336"/>
                  </a:cubicBezTo>
                  <a:cubicBezTo>
                    <a:pt x="153" y="299"/>
                    <a:pt x="227" y="323"/>
                    <a:pt x="227" y="286"/>
                  </a:cubicBezTo>
                  <a:cubicBezTo>
                    <a:pt x="239" y="262"/>
                    <a:pt x="252" y="225"/>
                    <a:pt x="252" y="200"/>
                  </a:cubicBezTo>
                  <a:cubicBezTo>
                    <a:pt x="252" y="169"/>
                    <a:pt x="218" y="105"/>
                    <a:pt x="192" y="105"/>
                  </a:cubicBezTo>
                  <a:cubicBezTo>
                    <a:pt x="187" y="105"/>
                    <a:pt x="182" y="107"/>
                    <a:pt x="178" y="114"/>
                  </a:cubicBezTo>
                  <a:cubicBezTo>
                    <a:pt x="175" y="116"/>
                    <a:pt x="173" y="116"/>
                    <a:pt x="171" y="116"/>
                  </a:cubicBezTo>
                  <a:cubicBezTo>
                    <a:pt x="149" y="116"/>
                    <a:pt x="183" y="0"/>
                    <a:pt x="180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36"/>
            <p:cNvSpPr/>
            <p:nvPr/>
          </p:nvSpPr>
          <p:spPr>
            <a:xfrm>
              <a:off x="3070075" y="5366825"/>
              <a:ext cx="5725" cy="6200"/>
            </a:xfrm>
            <a:custGeom>
              <a:rect b="b" l="l" r="r" t="t"/>
              <a:pathLst>
                <a:path extrusionOk="0" h="248" w="229">
                  <a:moveTo>
                    <a:pt x="45" y="0"/>
                  </a:moveTo>
                  <a:cubicBezTo>
                    <a:pt x="19" y="0"/>
                    <a:pt x="1" y="3"/>
                    <a:pt x="19" y="16"/>
                  </a:cubicBezTo>
                  <a:cubicBezTo>
                    <a:pt x="56" y="53"/>
                    <a:pt x="93" y="53"/>
                    <a:pt x="93" y="90"/>
                  </a:cubicBezTo>
                  <a:cubicBezTo>
                    <a:pt x="93" y="126"/>
                    <a:pt x="130" y="139"/>
                    <a:pt x="130" y="163"/>
                  </a:cubicBezTo>
                  <a:cubicBezTo>
                    <a:pt x="140" y="193"/>
                    <a:pt x="126" y="247"/>
                    <a:pt x="139" y="247"/>
                  </a:cubicBezTo>
                  <a:cubicBezTo>
                    <a:pt x="143" y="247"/>
                    <a:pt x="148" y="244"/>
                    <a:pt x="155" y="237"/>
                  </a:cubicBezTo>
                  <a:cubicBezTo>
                    <a:pt x="192" y="188"/>
                    <a:pt x="229" y="151"/>
                    <a:pt x="204" y="126"/>
                  </a:cubicBezTo>
                  <a:cubicBezTo>
                    <a:pt x="167" y="102"/>
                    <a:pt x="118" y="102"/>
                    <a:pt x="118" y="77"/>
                  </a:cubicBezTo>
                  <a:cubicBezTo>
                    <a:pt x="118" y="40"/>
                    <a:pt x="155" y="16"/>
                    <a:pt x="118" y="3"/>
                  </a:cubicBezTo>
                  <a:cubicBezTo>
                    <a:pt x="105" y="3"/>
                    <a:pt x="71" y="0"/>
                    <a:pt x="45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36"/>
            <p:cNvSpPr/>
            <p:nvPr/>
          </p:nvSpPr>
          <p:spPr>
            <a:xfrm>
              <a:off x="3071175" y="5343350"/>
              <a:ext cx="6175" cy="13150"/>
            </a:xfrm>
            <a:custGeom>
              <a:rect b="b" l="l" r="r" t="t"/>
              <a:pathLst>
                <a:path extrusionOk="0" h="526" w="247">
                  <a:moveTo>
                    <a:pt x="189" y="1"/>
                  </a:moveTo>
                  <a:cubicBezTo>
                    <a:pt x="174" y="1"/>
                    <a:pt x="159" y="6"/>
                    <a:pt x="148" y="6"/>
                  </a:cubicBezTo>
                  <a:cubicBezTo>
                    <a:pt x="111" y="6"/>
                    <a:pt x="61" y="18"/>
                    <a:pt x="61" y="55"/>
                  </a:cubicBezTo>
                  <a:cubicBezTo>
                    <a:pt x="49" y="203"/>
                    <a:pt x="37" y="339"/>
                    <a:pt x="12" y="486"/>
                  </a:cubicBezTo>
                  <a:cubicBezTo>
                    <a:pt x="1" y="515"/>
                    <a:pt x="24" y="525"/>
                    <a:pt x="56" y="525"/>
                  </a:cubicBezTo>
                  <a:cubicBezTo>
                    <a:pt x="92" y="525"/>
                    <a:pt x="140" y="512"/>
                    <a:pt x="160" y="499"/>
                  </a:cubicBezTo>
                  <a:cubicBezTo>
                    <a:pt x="197" y="462"/>
                    <a:pt x="246" y="351"/>
                    <a:pt x="234" y="351"/>
                  </a:cubicBezTo>
                  <a:cubicBezTo>
                    <a:pt x="221" y="339"/>
                    <a:pt x="209" y="277"/>
                    <a:pt x="209" y="215"/>
                  </a:cubicBezTo>
                  <a:cubicBezTo>
                    <a:pt x="209" y="166"/>
                    <a:pt x="221" y="104"/>
                    <a:pt x="221" y="43"/>
                  </a:cubicBezTo>
                  <a:cubicBezTo>
                    <a:pt x="221" y="9"/>
                    <a:pt x="206" y="1"/>
                    <a:pt x="189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36"/>
            <p:cNvSpPr/>
            <p:nvPr/>
          </p:nvSpPr>
          <p:spPr>
            <a:xfrm>
              <a:off x="3095800" y="4947650"/>
              <a:ext cx="5575" cy="4000"/>
            </a:xfrm>
            <a:custGeom>
              <a:rect b="b" l="l" r="r" t="t"/>
              <a:pathLst>
                <a:path extrusionOk="0" h="160" w="223">
                  <a:moveTo>
                    <a:pt x="37" y="1"/>
                  </a:moveTo>
                  <a:cubicBezTo>
                    <a:pt x="0" y="1"/>
                    <a:pt x="13" y="38"/>
                    <a:pt x="25" y="112"/>
                  </a:cubicBezTo>
                  <a:cubicBezTo>
                    <a:pt x="31" y="147"/>
                    <a:pt x="39" y="160"/>
                    <a:pt x="55" y="160"/>
                  </a:cubicBezTo>
                  <a:cubicBezTo>
                    <a:pt x="72" y="160"/>
                    <a:pt x="97" y="144"/>
                    <a:pt x="136" y="124"/>
                  </a:cubicBezTo>
                  <a:cubicBezTo>
                    <a:pt x="222" y="87"/>
                    <a:pt x="74" y="1"/>
                    <a:pt x="37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36"/>
            <p:cNvSpPr/>
            <p:nvPr/>
          </p:nvSpPr>
          <p:spPr>
            <a:xfrm>
              <a:off x="3146625" y="4957200"/>
              <a:ext cx="6500" cy="6275"/>
            </a:xfrm>
            <a:custGeom>
              <a:rect b="b" l="l" r="r" t="t"/>
              <a:pathLst>
                <a:path extrusionOk="0" h="251" w="260">
                  <a:moveTo>
                    <a:pt x="161" y="1"/>
                  </a:moveTo>
                  <a:cubicBezTo>
                    <a:pt x="111" y="1"/>
                    <a:pt x="124" y="62"/>
                    <a:pt x="124" y="112"/>
                  </a:cubicBezTo>
                  <a:cubicBezTo>
                    <a:pt x="124" y="161"/>
                    <a:pt x="0" y="112"/>
                    <a:pt x="37" y="198"/>
                  </a:cubicBezTo>
                  <a:cubicBezTo>
                    <a:pt x="60" y="236"/>
                    <a:pt x="92" y="250"/>
                    <a:pt x="127" y="250"/>
                  </a:cubicBezTo>
                  <a:cubicBezTo>
                    <a:pt x="150" y="250"/>
                    <a:pt x="174" y="244"/>
                    <a:pt x="198" y="235"/>
                  </a:cubicBezTo>
                  <a:cubicBezTo>
                    <a:pt x="259" y="198"/>
                    <a:pt x="210" y="1"/>
                    <a:pt x="161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36"/>
            <p:cNvSpPr/>
            <p:nvPr/>
          </p:nvSpPr>
          <p:spPr>
            <a:xfrm>
              <a:off x="3212850" y="5031000"/>
              <a:ext cx="16050" cy="16925"/>
            </a:xfrm>
            <a:custGeom>
              <a:rect b="b" l="l" r="r" t="t"/>
              <a:pathLst>
                <a:path extrusionOk="0" h="677" w="642">
                  <a:moveTo>
                    <a:pt x="189" y="1"/>
                  </a:moveTo>
                  <a:cubicBezTo>
                    <a:pt x="176" y="1"/>
                    <a:pt x="163" y="2"/>
                    <a:pt x="148" y="6"/>
                  </a:cubicBezTo>
                  <a:cubicBezTo>
                    <a:pt x="111" y="18"/>
                    <a:pt x="87" y="31"/>
                    <a:pt x="62" y="68"/>
                  </a:cubicBezTo>
                  <a:cubicBezTo>
                    <a:pt x="37" y="117"/>
                    <a:pt x="1" y="178"/>
                    <a:pt x="37" y="178"/>
                  </a:cubicBezTo>
                  <a:cubicBezTo>
                    <a:pt x="46" y="176"/>
                    <a:pt x="53" y="174"/>
                    <a:pt x="58" y="174"/>
                  </a:cubicBezTo>
                  <a:cubicBezTo>
                    <a:pt x="73" y="174"/>
                    <a:pt x="69" y="190"/>
                    <a:pt x="50" y="228"/>
                  </a:cubicBezTo>
                  <a:cubicBezTo>
                    <a:pt x="25" y="265"/>
                    <a:pt x="25" y="351"/>
                    <a:pt x="37" y="388"/>
                  </a:cubicBezTo>
                  <a:cubicBezTo>
                    <a:pt x="37" y="437"/>
                    <a:pt x="37" y="499"/>
                    <a:pt x="50" y="523"/>
                  </a:cubicBezTo>
                  <a:cubicBezTo>
                    <a:pt x="60" y="553"/>
                    <a:pt x="86" y="592"/>
                    <a:pt x="109" y="592"/>
                  </a:cubicBezTo>
                  <a:cubicBezTo>
                    <a:pt x="114" y="592"/>
                    <a:pt x="119" y="590"/>
                    <a:pt x="124" y="585"/>
                  </a:cubicBezTo>
                  <a:cubicBezTo>
                    <a:pt x="132" y="568"/>
                    <a:pt x="153" y="545"/>
                    <a:pt x="177" y="545"/>
                  </a:cubicBezTo>
                  <a:cubicBezTo>
                    <a:pt x="188" y="545"/>
                    <a:pt x="199" y="549"/>
                    <a:pt x="210" y="560"/>
                  </a:cubicBezTo>
                  <a:cubicBezTo>
                    <a:pt x="247" y="585"/>
                    <a:pt x="259" y="647"/>
                    <a:pt x="284" y="647"/>
                  </a:cubicBezTo>
                  <a:cubicBezTo>
                    <a:pt x="307" y="654"/>
                    <a:pt x="326" y="677"/>
                    <a:pt x="342" y="677"/>
                  </a:cubicBezTo>
                  <a:cubicBezTo>
                    <a:pt x="352" y="677"/>
                    <a:pt x="361" y="669"/>
                    <a:pt x="370" y="647"/>
                  </a:cubicBezTo>
                  <a:cubicBezTo>
                    <a:pt x="395" y="597"/>
                    <a:pt x="370" y="573"/>
                    <a:pt x="432" y="536"/>
                  </a:cubicBezTo>
                  <a:cubicBezTo>
                    <a:pt x="493" y="486"/>
                    <a:pt x="641" y="425"/>
                    <a:pt x="567" y="228"/>
                  </a:cubicBezTo>
                  <a:cubicBezTo>
                    <a:pt x="530" y="105"/>
                    <a:pt x="444" y="141"/>
                    <a:pt x="382" y="105"/>
                  </a:cubicBezTo>
                  <a:cubicBezTo>
                    <a:pt x="333" y="80"/>
                    <a:pt x="309" y="43"/>
                    <a:pt x="272" y="18"/>
                  </a:cubicBezTo>
                  <a:cubicBezTo>
                    <a:pt x="245" y="10"/>
                    <a:pt x="219" y="1"/>
                    <a:pt x="189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36"/>
            <p:cNvSpPr/>
            <p:nvPr/>
          </p:nvSpPr>
          <p:spPr>
            <a:xfrm>
              <a:off x="3113350" y="4902375"/>
              <a:ext cx="13575" cy="3725"/>
            </a:xfrm>
            <a:custGeom>
              <a:rect b="b" l="l" r="r" t="t"/>
              <a:pathLst>
                <a:path extrusionOk="0" h="149" w="543">
                  <a:moveTo>
                    <a:pt x="235" y="1"/>
                  </a:moveTo>
                  <a:cubicBezTo>
                    <a:pt x="99" y="1"/>
                    <a:pt x="1" y="148"/>
                    <a:pt x="136" y="148"/>
                  </a:cubicBezTo>
                  <a:cubicBezTo>
                    <a:pt x="272" y="148"/>
                    <a:pt x="543" y="148"/>
                    <a:pt x="469" y="111"/>
                  </a:cubicBezTo>
                  <a:cubicBezTo>
                    <a:pt x="346" y="50"/>
                    <a:pt x="370" y="13"/>
                    <a:pt x="235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36"/>
            <p:cNvSpPr/>
            <p:nvPr/>
          </p:nvSpPr>
          <p:spPr>
            <a:xfrm>
              <a:off x="3046350" y="4902225"/>
              <a:ext cx="13750" cy="5250"/>
            </a:xfrm>
            <a:custGeom>
              <a:rect b="b" l="l" r="r" t="t"/>
              <a:pathLst>
                <a:path extrusionOk="0" h="210" w="550">
                  <a:moveTo>
                    <a:pt x="207" y="1"/>
                  </a:moveTo>
                  <a:cubicBezTo>
                    <a:pt x="115" y="1"/>
                    <a:pt x="0" y="18"/>
                    <a:pt x="81" y="81"/>
                  </a:cubicBezTo>
                  <a:cubicBezTo>
                    <a:pt x="175" y="154"/>
                    <a:pt x="216" y="209"/>
                    <a:pt x="279" y="209"/>
                  </a:cubicBezTo>
                  <a:cubicBezTo>
                    <a:pt x="290" y="209"/>
                    <a:pt x="302" y="207"/>
                    <a:pt x="315" y="204"/>
                  </a:cubicBezTo>
                  <a:cubicBezTo>
                    <a:pt x="370" y="188"/>
                    <a:pt x="399" y="173"/>
                    <a:pt x="423" y="173"/>
                  </a:cubicBezTo>
                  <a:cubicBezTo>
                    <a:pt x="437" y="173"/>
                    <a:pt x="449" y="178"/>
                    <a:pt x="463" y="191"/>
                  </a:cubicBezTo>
                  <a:cubicBezTo>
                    <a:pt x="475" y="200"/>
                    <a:pt x="489" y="204"/>
                    <a:pt x="502" y="204"/>
                  </a:cubicBezTo>
                  <a:cubicBezTo>
                    <a:pt x="527" y="204"/>
                    <a:pt x="549" y="187"/>
                    <a:pt x="549" y="154"/>
                  </a:cubicBezTo>
                  <a:cubicBezTo>
                    <a:pt x="524" y="81"/>
                    <a:pt x="364" y="7"/>
                    <a:pt x="290" y="7"/>
                  </a:cubicBezTo>
                  <a:cubicBezTo>
                    <a:pt x="273" y="3"/>
                    <a:pt x="242" y="1"/>
                    <a:pt x="207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36"/>
            <p:cNvSpPr/>
            <p:nvPr/>
          </p:nvSpPr>
          <p:spPr>
            <a:xfrm>
              <a:off x="3010175" y="4868800"/>
              <a:ext cx="62225" cy="23750"/>
            </a:xfrm>
            <a:custGeom>
              <a:rect b="b" l="l" r="r" t="t"/>
              <a:pathLst>
                <a:path extrusionOk="0" h="950" w="2489">
                  <a:moveTo>
                    <a:pt x="641" y="1"/>
                  </a:moveTo>
                  <a:cubicBezTo>
                    <a:pt x="505" y="1"/>
                    <a:pt x="370" y="38"/>
                    <a:pt x="246" y="99"/>
                  </a:cubicBezTo>
                  <a:cubicBezTo>
                    <a:pt x="160" y="136"/>
                    <a:pt x="86" y="210"/>
                    <a:pt x="25" y="296"/>
                  </a:cubicBezTo>
                  <a:cubicBezTo>
                    <a:pt x="2" y="324"/>
                    <a:pt x="0" y="332"/>
                    <a:pt x="13" y="332"/>
                  </a:cubicBezTo>
                  <a:cubicBezTo>
                    <a:pt x="28" y="332"/>
                    <a:pt x="64" y="321"/>
                    <a:pt x="111" y="321"/>
                  </a:cubicBezTo>
                  <a:cubicBezTo>
                    <a:pt x="234" y="284"/>
                    <a:pt x="357" y="222"/>
                    <a:pt x="468" y="161"/>
                  </a:cubicBezTo>
                  <a:cubicBezTo>
                    <a:pt x="511" y="148"/>
                    <a:pt x="561" y="142"/>
                    <a:pt x="610" y="142"/>
                  </a:cubicBezTo>
                  <a:cubicBezTo>
                    <a:pt x="659" y="142"/>
                    <a:pt x="709" y="148"/>
                    <a:pt x="752" y="161"/>
                  </a:cubicBezTo>
                  <a:cubicBezTo>
                    <a:pt x="813" y="185"/>
                    <a:pt x="727" y="210"/>
                    <a:pt x="690" y="259"/>
                  </a:cubicBezTo>
                  <a:cubicBezTo>
                    <a:pt x="653" y="296"/>
                    <a:pt x="863" y="284"/>
                    <a:pt x="973" y="296"/>
                  </a:cubicBezTo>
                  <a:cubicBezTo>
                    <a:pt x="1060" y="309"/>
                    <a:pt x="1134" y="370"/>
                    <a:pt x="1195" y="432"/>
                  </a:cubicBezTo>
                  <a:cubicBezTo>
                    <a:pt x="1223" y="460"/>
                    <a:pt x="1259" y="467"/>
                    <a:pt x="1296" y="467"/>
                  </a:cubicBezTo>
                  <a:cubicBezTo>
                    <a:pt x="1341" y="467"/>
                    <a:pt x="1389" y="456"/>
                    <a:pt x="1429" y="456"/>
                  </a:cubicBezTo>
                  <a:cubicBezTo>
                    <a:pt x="1516" y="456"/>
                    <a:pt x="1466" y="493"/>
                    <a:pt x="1503" y="580"/>
                  </a:cubicBezTo>
                  <a:cubicBezTo>
                    <a:pt x="1553" y="678"/>
                    <a:pt x="1553" y="666"/>
                    <a:pt x="1651" y="703"/>
                  </a:cubicBezTo>
                  <a:cubicBezTo>
                    <a:pt x="1750" y="752"/>
                    <a:pt x="1787" y="728"/>
                    <a:pt x="1824" y="764"/>
                  </a:cubicBezTo>
                  <a:cubicBezTo>
                    <a:pt x="1873" y="801"/>
                    <a:pt x="1799" y="826"/>
                    <a:pt x="1725" y="863"/>
                  </a:cubicBezTo>
                  <a:cubicBezTo>
                    <a:pt x="1663" y="912"/>
                    <a:pt x="1676" y="949"/>
                    <a:pt x="1725" y="949"/>
                  </a:cubicBezTo>
                  <a:cubicBezTo>
                    <a:pt x="1774" y="949"/>
                    <a:pt x="2033" y="912"/>
                    <a:pt x="2082" y="912"/>
                  </a:cubicBezTo>
                  <a:cubicBezTo>
                    <a:pt x="2119" y="912"/>
                    <a:pt x="2156" y="912"/>
                    <a:pt x="2193" y="925"/>
                  </a:cubicBezTo>
                  <a:cubicBezTo>
                    <a:pt x="2204" y="932"/>
                    <a:pt x="2214" y="935"/>
                    <a:pt x="2223" y="935"/>
                  </a:cubicBezTo>
                  <a:cubicBezTo>
                    <a:pt x="2246" y="935"/>
                    <a:pt x="2266" y="917"/>
                    <a:pt x="2292" y="900"/>
                  </a:cubicBezTo>
                  <a:cubicBezTo>
                    <a:pt x="2298" y="897"/>
                    <a:pt x="2305" y="896"/>
                    <a:pt x="2313" y="896"/>
                  </a:cubicBezTo>
                  <a:cubicBezTo>
                    <a:pt x="2350" y="896"/>
                    <a:pt x="2406" y="920"/>
                    <a:pt x="2445" y="920"/>
                  </a:cubicBezTo>
                  <a:cubicBezTo>
                    <a:pt x="2471" y="920"/>
                    <a:pt x="2489" y="910"/>
                    <a:pt x="2489" y="875"/>
                  </a:cubicBezTo>
                  <a:cubicBezTo>
                    <a:pt x="2477" y="777"/>
                    <a:pt x="2403" y="715"/>
                    <a:pt x="2316" y="703"/>
                  </a:cubicBezTo>
                  <a:cubicBezTo>
                    <a:pt x="2243" y="703"/>
                    <a:pt x="2169" y="604"/>
                    <a:pt x="2144" y="580"/>
                  </a:cubicBezTo>
                  <a:cubicBezTo>
                    <a:pt x="2119" y="555"/>
                    <a:pt x="1984" y="555"/>
                    <a:pt x="1885" y="456"/>
                  </a:cubicBezTo>
                  <a:cubicBezTo>
                    <a:pt x="1838" y="415"/>
                    <a:pt x="1831" y="408"/>
                    <a:pt x="1827" y="408"/>
                  </a:cubicBezTo>
                  <a:cubicBezTo>
                    <a:pt x="1825" y="408"/>
                    <a:pt x="1824" y="409"/>
                    <a:pt x="1821" y="409"/>
                  </a:cubicBezTo>
                  <a:cubicBezTo>
                    <a:pt x="1814" y="409"/>
                    <a:pt x="1795" y="404"/>
                    <a:pt x="1737" y="370"/>
                  </a:cubicBezTo>
                  <a:cubicBezTo>
                    <a:pt x="1663" y="333"/>
                    <a:pt x="1590" y="284"/>
                    <a:pt x="1540" y="222"/>
                  </a:cubicBezTo>
                  <a:cubicBezTo>
                    <a:pt x="1525" y="197"/>
                    <a:pt x="1512" y="189"/>
                    <a:pt x="1502" y="189"/>
                  </a:cubicBezTo>
                  <a:cubicBezTo>
                    <a:pt x="1487" y="189"/>
                    <a:pt x="1479" y="208"/>
                    <a:pt x="1479" y="222"/>
                  </a:cubicBezTo>
                  <a:cubicBezTo>
                    <a:pt x="1368" y="185"/>
                    <a:pt x="1269" y="136"/>
                    <a:pt x="1171" y="62"/>
                  </a:cubicBezTo>
                  <a:cubicBezTo>
                    <a:pt x="1097" y="13"/>
                    <a:pt x="801" y="13"/>
                    <a:pt x="641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36"/>
            <p:cNvSpPr/>
            <p:nvPr/>
          </p:nvSpPr>
          <p:spPr>
            <a:xfrm>
              <a:off x="3048050" y="4853725"/>
              <a:ext cx="4025" cy="5250"/>
            </a:xfrm>
            <a:custGeom>
              <a:rect b="b" l="l" r="r" t="t"/>
              <a:pathLst>
                <a:path extrusionOk="0" h="210" w="161">
                  <a:moveTo>
                    <a:pt x="48" y="1"/>
                  </a:moveTo>
                  <a:cubicBezTo>
                    <a:pt x="29" y="1"/>
                    <a:pt x="36" y="90"/>
                    <a:pt x="25" y="111"/>
                  </a:cubicBezTo>
                  <a:cubicBezTo>
                    <a:pt x="1" y="160"/>
                    <a:pt x="38" y="209"/>
                    <a:pt x="87" y="209"/>
                  </a:cubicBezTo>
                  <a:cubicBezTo>
                    <a:pt x="161" y="197"/>
                    <a:pt x="99" y="61"/>
                    <a:pt x="62" y="12"/>
                  </a:cubicBezTo>
                  <a:cubicBezTo>
                    <a:pt x="56" y="4"/>
                    <a:pt x="51" y="1"/>
                    <a:pt x="48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36"/>
            <p:cNvSpPr/>
            <p:nvPr/>
          </p:nvSpPr>
          <p:spPr>
            <a:xfrm>
              <a:off x="3076900" y="4882600"/>
              <a:ext cx="2600" cy="2050"/>
            </a:xfrm>
            <a:custGeom>
              <a:rect b="b" l="l" r="r" t="t"/>
              <a:pathLst>
                <a:path extrusionOk="0" h="82" w="104">
                  <a:moveTo>
                    <a:pt x="32" y="1"/>
                  </a:moveTo>
                  <a:cubicBezTo>
                    <a:pt x="13" y="1"/>
                    <a:pt x="0" y="9"/>
                    <a:pt x="5" y="28"/>
                  </a:cubicBezTo>
                  <a:cubicBezTo>
                    <a:pt x="5" y="52"/>
                    <a:pt x="42" y="82"/>
                    <a:pt x="71" y="82"/>
                  </a:cubicBezTo>
                  <a:cubicBezTo>
                    <a:pt x="86" y="82"/>
                    <a:pt x="99" y="73"/>
                    <a:pt x="103" y="52"/>
                  </a:cubicBezTo>
                  <a:cubicBezTo>
                    <a:pt x="103" y="22"/>
                    <a:pt x="61" y="1"/>
                    <a:pt x="32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36"/>
            <p:cNvSpPr/>
            <p:nvPr/>
          </p:nvSpPr>
          <p:spPr>
            <a:xfrm>
              <a:off x="3149100" y="4679950"/>
              <a:ext cx="7825" cy="10125"/>
            </a:xfrm>
            <a:custGeom>
              <a:rect b="b" l="l" r="r" t="t"/>
              <a:pathLst>
                <a:path extrusionOk="0" h="405" w="313">
                  <a:moveTo>
                    <a:pt x="254" y="0"/>
                  </a:moveTo>
                  <a:cubicBezTo>
                    <a:pt x="238" y="0"/>
                    <a:pt x="222" y="2"/>
                    <a:pt x="209" y="2"/>
                  </a:cubicBezTo>
                  <a:cubicBezTo>
                    <a:pt x="173" y="14"/>
                    <a:pt x="86" y="186"/>
                    <a:pt x="49" y="236"/>
                  </a:cubicBezTo>
                  <a:cubicBezTo>
                    <a:pt x="0" y="285"/>
                    <a:pt x="37" y="322"/>
                    <a:pt x="37" y="371"/>
                  </a:cubicBezTo>
                  <a:cubicBezTo>
                    <a:pt x="37" y="392"/>
                    <a:pt x="51" y="404"/>
                    <a:pt x="68" y="404"/>
                  </a:cubicBezTo>
                  <a:cubicBezTo>
                    <a:pt x="91" y="404"/>
                    <a:pt x="122" y="383"/>
                    <a:pt x="136" y="334"/>
                  </a:cubicBezTo>
                  <a:cubicBezTo>
                    <a:pt x="123" y="310"/>
                    <a:pt x="234" y="223"/>
                    <a:pt x="271" y="174"/>
                  </a:cubicBezTo>
                  <a:cubicBezTo>
                    <a:pt x="283" y="125"/>
                    <a:pt x="271" y="75"/>
                    <a:pt x="296" y="39"/>
                  </a:cubicBezTo>
                  <a:cubicBezTo>
                    <a:pt x="312" y="6"/>
                    <a:pt x="285" y="0"/>
                    <a:pt x="254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36"/>
            <p:cNvSpPr/>
            <p:nvPr/>
          </p:nvSpPr>
          <p:spPr>
            <a:xfrm>
              <a:off x="3154325" y="4685125"/>
              <a:ext cx="5875" cy="4725"/>
            </a:xfrm>
            <a:custGeom>
              <a:rect b="b" l="l" r="r" t="t"/>
              <a:pathLst>
                <a:path extrusionOk="0" h="189" w="235">
                  <a:moveTo>
                    <a:pt x="141" y="1"/>
                  </a:moveTo>
                  <a:cubicBezTo>
                    <a:pt x="88" y="1"/>
                    <a:pt x="33" y="27"/>
                    <a:pt x="13" y="78"/>
                  </a:cubicBezTo>
                  <a:cubicBezTo>
                    <a:pt x="13" y="103"/>
                    <a:pt x="0" y="177"/>
                    <a:pt x="87" y="189"/>
                  </a:cubicBezTo>
                  <a:cubicBezTo>
                    <a:pt x="136" y="189"/>
                    <a:pt x="136" y="127"/>
                    <a:pt x="173" y="103"/>
                  </a:cubicBezTo>
                  <a:cubicBezTo>
                    <a:pt x="198" y="78"/>
                    <a:pt x="235" y="29"/>
                    <a:pt x="173" y="4"/>
                  </a:cubicBezTo>
                  <a:cubicBezTo>
                    <a:pt x="163" y="2"/>
                    <a:pt x="152" y="1"/>
                    <a:pt x="141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36"/>
            <p:cNvSpPr/>
            <p:nvPr/>
          </p:nvSpPr>
          <p:spPr>
            <a:xfrm>
              <a:off x="3131950" y="4678425"/>
              <a:ext cx="14075" cy="8825"/>
            </a:xfrm>
            <a:custGeom>
              <a:rect b="b" l="l" r="r" t="t"/>
              <a:pathLst>
                <a:path extrusionOk="0" h="353" w="563">
                  <a:moveTo>
                    <a:pt x="33" y="1"/>
                  </a:moveTo>
                  <a:cubicBezTo>
                    <a:pt x="14" y="1"/>
                    <a:pt x="0" y="86"/>
                    <a:pt x="21" y="136"/>
                  </a:cubicBezTo>
                  <a:cubicBezTo>
                    <a:pt x="33" y="186"/>
                    <a:pt x="58" y="173"/>
                    <a:pt x="95" y="198"/>
                  </a:cubicBezTo>
                  <a:cubicBezTo>
                    <a:pt x="132" y="198"/>
                    <a:pt x="156" y="223"/>
                    <a:pt x="169" y="247"/>
                  </a:cubicBezTo>
                  <a:cubicBezTo>
                    <a:pt x="205" y="272"/>
                    <a:pt x="205" y="297"/>
                    <a:pt x="242" y="309"/>
                  </a:cubicBezTo>
                  <a:cubicBezTo>
                    <a:pt x="250" y="314"/>
                    <a:pt x="256" y="316"/>
                    <a:pt x="262" y="316"/>
                  </a:cubicBezTo>
                  <a:cubicBezTo>
                    <a:pt x="285" y="316"/>
                    <a:pt x="299" y="282"/>
                    <a:pt x="329" y="272"/>
                  </a:cubicBezTo>
                  <a:cubicBezTo>
                    <a:pt x="330" y="271"/>
                    <a:pt x="332" y="271"/>
                    <a:pt x="333" y="271"/>
                  </a:cubicBezTo>
                  <a:cubicBezTo>
                    <a:pt x="357" y="271"/>
                    <a:pt x="330" y="353"/>
                    <a:pt x="375" y="353"/>
                  </a:cubicBezTo>
                  <a:cubicBezTo>
                    <a:pt x="382" y="353"/>
                    <a:pt x="391" y="351"/>
                    <a:pt x="403" y="346"/>
                  </a:cubicBezTo>
                  <a:cubicBezTo>
                    <a:pt x="464" y="321"/>
                    <a:pt x="514" y="210"/>
                    <a:pt x="563" y="198"/>
                  </a:cubicBezTo>
                  <a:cubicBezTo>
                    <a:pt x="464" y="173"/>
                    <a:pt x="366" y="173"/>
                    <a:pt x="267" y="173"/>
                  </a:cubicBezTo>
                  <a:cubicBezTo>
                    <a:pt x="205" y="173"/>
                    <a:pt x="242" y="149"/>
                    <a:pt x="205" y="124"/>
                  </a:cubicBezTo>
                  <a:cubicBezTo>
                    <a:pt x="198" y="119"/>
                    <a:pt x="193" y="117"/>
                    <a:pt x="189" y="117"/>
                  </a:cubicBezTo>
                  <a:cubicBezTo>
                    <a:pt x="178" y="117"/>
                    <a:pt x="183" y="138"/>
                    <a:pt x="167" y="138"/>
                  </a:cubicBezTo>
                  <a:cubicBezTo>
                    <a:pt x="164" y="138"/>
                    <a:pt x="160" y="138"/>
                    <a:pt x="156" y="136"/>
                  </a:cubicBezTo>
                  <a:cubicBezTo>
                    <a:pt x="132" y="136"/>
                    <a:pt x="70" y="50"/>
                    <a:pt x="45" y="13"/>
                  </a:cubicBezTo>
                  <a:cubicBezTo>
                    <a:pt x="41" y="5"/>
                    <a:pt x="37" y="1"/>
                    <a:pt x="33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36"/>
            <p:cNvSpPr/>
            <p:nvPr/>
          </p:nvSpPr>
          <p:spPr>
            <a:xfrm>
              <a:off x="3131850" y="4652950"/>
              <a:ext cx="17250" cy="6950"/>
            </a:xfrm>
            <a:custGeom>
              <a:rect b="b" l="l" r="r" t="t"/>
              <a:pathLst>
                <a:path extrusionOk="0" h="278" w="690">
                  <a:moveTo>
                    <a:pt x="138" y="0"/>
                  </a:moveTo>
                  <a:cubicBezTo>
                    <a:pt x="105" y="0"/>
                    <a:pt x="71" y="3"/>
                    <a:pt x="37" y="10"/>
                  </a:cubicBezTo>
                  <a:cubicBezTo>
                    <a:pt x="0" y="34"/>
                    <a:pt x="136" y="133"/>
                    <a:pt x="234" y="170"/>
                  </a:cubicBezTo>
                  <a:cubicBezTo>
                    <a:pt x="316" y="211"/>
                    <a:pt x="500" y="277"/>
                    <a:pt x="581" y="277"/>
                  </a:cubicBezTo>
                  <a:cubicBezTo>
                    <a:pt x="598" y="277"/>
                    <a:pt x="610" y="275"/>
                    <a:pt x="616" y="268"/>
                  </a:cubicBezTo>
                  <a:cubicBezTo>
                    <a:pt x="690" y="219"/>
                    <a:pt x="567" y="194"/>
                    <a:pt x="419" y="84"/>
                  </a:cubicBezTo>
                  <a:cubicBezTo>
                    <a:pt x="336" y="28"/>
                    <a:pt x="239" y="0"/>
                    <a:pt x="138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36"/>
            <p:cNvSpPr/>
            <p:nvPr/>
          </p:nvSpPr>
          <p:spPr>
            <a:xfrm>
              <a:off x="3161725" y="4636800"/>
              <a:ext cx="38475" cy="42175"/>
            </a:xfrm>
            <a:custGeom>
              <a:rect b="b" l="l" r="r" t="t"/>
              <a:pathLst>
                <a:path extrusionOk="0" h="1687" w="1539">
                  <a:moveTo>
                    <a:pt x="814" y="0"/>
                  </a:moveTo>
                  <a:cubicBezTo>
                    <a:pt x="761" y="0"/>
                    <a:pt x="710" y="34"/>
                    <a:pt x="678" y="76"/>
                  </a:cubicBezTo>
                  <a:cubicBezTo>
                    <a:pt x="641" y="138"/>
                    <a:pt x="530" y="335"/>
                    <a:pt x="493" y="372"/>
                  </a:cubicBezTo>
                  <a:cubicBezTo>
                    <a:pt x="456" y="409"/>
                    <a:pt x="456" y="372"/>
                    <a:pt x="456" y="446"/>
                  </a:cubicBezTo>
                  <a:cubicBezTo>
                    <a:pt x="419" y="582"/>
                    <a:pt x="370" y="705"/>
                    <a:pt x="308" y="840"/>
                  </a:cubicBezTo>
                  <a:cubicBezTo>
                    <a:pt x="271" y="890"/>
                    <a:pt x="210" y="964"/>
                    <a:pt x="173" y="1025"/>
                  </a:cubicBezTo>
                  <a:cubicBezTo>
                    <a:pt x="136" y="1075"/>
                    <a:pt x="62" y="1075"/>
                    <a:pt x="99" y="1099"/>
                  </a:cubicBezTo>
                  <a:cubicBezTo>
                    <a:pt x="117" y="1111"/>
                    <a:pt x="142" y="1111"/>
                    <a:pt x="162" y="1111"/>
                  </a:cubicBezTo>
                  <a:cubicBezTo>
                    <a:pt x="182" y="1111"/>
                    <a:pt x="197" y="1111"/>
                    <a:pt x="197" y="1124"/>
                  </a:cubicBezTo>
                  <a:cubicBezTo>
                    <a:pt x="197" y="1198"/>
                    <a:pt x="148" y="1272"/>
                    <a:pt x="86" y="1309"/>
                  </a:cubicBezTo>
                  <a:cubicBezTo>
                    <a:pt x="25" y="1333"/>
                    <a:pt x="0" y="1383"/>
                    <a:pt x="37" y="1420"/>
                  </a:cubicBezTo>
                  <a:cubicBezTo>
                    <a:pt x="61" y="1435"/>
                    <a:pt x="90" y="1456"/>
                    <a:pt x="123" y="1456"/>
                  </a:cubicBezTo>
                  <a:cubicBezTo>
                    <a:pt x="142" y="1456"/>
                    <a:pt x="163" y="1450"/>
                    <a:pt x="185" y="1432"/>
                  </a:cubicBezTo>
                  <a:cubicBezTo>
                    <a:pt x="204" y="1417"/>
                    <a:pt x="230" y="1411"/>
                    <a:pt x="260" y="1411"/>
                  </a:cubicBezTo>
                  <a:cubicBezTo>
                    <a:pt x="326" y="1411"/>
                    <a:pt x="409" y="1439"/>
                    <a:pt x="468" y="1456"/>
                  </a:cubicBezTo>
                  <a:cubicBezTo>
                    <a:pt x="524" y="1463"/>
                    <a:pt x="582" y="1466"/>
                    <a:pt x="642" y="1466"/>
                  </a:cubicBezTo>
                  <a:cubicBezTo>
                    <a:pt x="702" y="1466"/>
                    <a:pt x="764" y="1463"/>
                    <a:pt x="826" y="1456"/>
                  </a:cubicBezTo>
                  <a:cubicBezTo>
                    <a:pt x="891" y="1456"/>
                    <a:pt x="879" y="1495"/>
                    <a:pt x="910" y="1495"/>
                  </a:cubicBezTo>
                  <a:cubicBezTo>
                    <a:pt x="914" y="1495"/>
                    <a:pt x="919" y="1495"/>
                    <a:pt x="924" y="1493"/>
                  </a:cubicBezTo>
                  <a:cubicBezTo>
                    <a:pt x="966" y="1473"/>
                    <a:pt x="1024" y="1426"/>
                    <a:pt x="1042" y="1426"/>
                  </a:cubicBezTo>
                  <a:cubicBezTo>
                    <a:pt x="1046" y="1426"/>
                    <a:pt x="1047" y="1428"/>
                    <a:pt x="1047" y="1432"/>
                  </a:cubicBezTo>
                  <a:cubicBezTo>
                    <a:pt x="1060" y="1469"/>
                    <a:pt x="1060" y="1493"/>
                    <a:pt x="1011" y="1555"/>
                  </a:cubicBezTo>
                  <a:cubicBezTo>
                    <a:pt x="969" y="1607"/>
                    <a:pt x="909" y="1686"/>
                    <a:pt x="930" y="1686"/>
                  </a:cubicBezTo>
                  <a:cubicBezTo>
                    <a:pt x="933" y="1686"/>
                    <a:pt x="940" y="1684"/>
                    <a:pt x="949" y="1678"/>
                  </a:cubicBezTo>
                  <a:cubicBezTo>
                    <a:pt x="1023" y="1641"/>
                    <a:pt x="1035" y="1580"/>
                    <a:pt x="1121" y="1530"/>
                  </a:cubicBezTo>
                  <a:cubicBezTo>
                    <a:pt x="1195" y="1493"/>
                    <a:pt x="1257" y="1481"/>
                    <a:pt x="1294" y="1444"/>
                  </a:cubicBezTo>
                  <a:cubicBezTo>
                    <a:pt x="1319" y="1407"/>
                    <a:pt x="1343" y="1370"/>
                    <a:pt x="1356" y="1333"/>
                  </a:cubicBezTo>
                  <a:cubicBezTo>
                    <a:pt x="1380" y="1272"/>
                    <a:pt x="1429" y="1210"/>
                    <a:pt x="1491" y="1161"/>
                  </a:cubicBezTo>
                  <a:cubicBezTo>
                    <a:pt x="1532" y="1120"/>
                    <a:pt x="1539" y="1096"/>
                    <a:pt x="1498" y="1096"/>
                  </a:cubicBezTo>
                  <a:cubicBezTo>
                    <a:pt x="1490" y="1096"/>
                    <a:pt x="1479" y="1097"/>
                    <a:pt x="1466" y="1099"/>
                  </a:cubicBezTo>
                  <a:cubicBezTo>
                    <a:pt x="1427" y="1099"/>
                    <a:pt x="1416" y="1113"/>
                    <a:pt x="1402" y="1113"/>
                  </a:cubicBezTo>
                  <a:cubicBezTo>
                    <a:pt x="1391" y="1113"/>
                    <a:pt x="1378" y="1102"/>
                    <a:pt x="1343" y="1062"/>
                  </a:cubicBezTo>
                  <a:cubicBezTo>
                    <a:pt x="1282" y="988"/>
                    <a:pt x="1220" y="1001"/>
                    <a:pt x="1257" y="964"/>
                  </a:cubicBezTo>
                  <a:cubicBezTo>
                    <a:pt x="1306" y="939"/>
                    <a:pt x="1491" y="853"/>
                    <a:pt x="1380" y="828"/>
                  </a:cubicBezTo>
                  <a:cubicBezTo>
                    <a:pt x="1369" y="827"/>
                    <a:pt x="1358" y="826"/>
                    <a:pt x="1348" y="826"/>
                  </a:cubicBezTo>
                  <a:cubicBezTo>
                    <a:pt x="1303" y="826"/>
                    <a:pt x="1273" y="838"/>
                    <a:pt x="1252" y="838"/>
                  </a:cubicBezTo>
                  <a:cubicBezTo>
                    <a:pt x="1239" y="838"/>
                    <a:pt x="1229" y="833"/>
                    <a:pt x="1220" y="816"/>
                  </a:cubicBezTo>
                  <a:cubicBezTo>
                    <a:pt x="1201" y="769"/>
                    <a:pt x="1190" y="708"/>
                    <a:pt x="1169" y="708"/>
                  </a:cubicBezTo>
                  <a:cubicBezTo>
                    <a:pt x="1163" y="708"/>
                    <a:pt x="1155" y="715"/>
                    <a:pt x="1146" y="730"/>
                  </a:cubicBezTo>
                  <a:cubicBezTo>
                    <a:pt x="1123" y="800"/>
                    <a:pt x="1032" y="915"/>
                    <a:pt x="1023" y="915"/>
                  </a:cubicBezTo>
                  <a:cubicBezTo>
                    <a:pt x="1023" y="915"/>
                    <a:pt x="1023" y="915"/>
                    <a:pt x="1023" y="914"/>
                  </a:cubicBezTo>
                  <a:cubicBezTo>
                    <a:pt x="1023" y="890"/>
                    <a:pt x="1035" y="816"/>
                    <a:pt x="961" y="791"/>
                  </a:cubicBezTo>
                  <a:cubicBezTo>
                    <a:pt x="875" y="754"/>
                    <a:pt x="813" y="730"/>
                    <a:pt x="826" y="705"/>
                  </a:cubicBezTo>
                  <a:cubicBezTo>
                    <a:pt x="838" y="668"/>
                    <a:pt x="961" y="631"/>
                    <a:pt x="887" y="606"/>
                  </a:cubicBezTo>
                  <a:cubicBezTo>
                    <a:pt x="833" y="588"/>
                    <a:pt x="825" y="530"/>
                    <a:pt x="800" y="530"/>
                  </a:cubicBezTo>
                  <a:cubicBezTo>
                    <a:pt x="791" y="530"/>
                    <a:pt x="780" y="537"/>
                    <a:pt x="764" y="557"/>
                  </a:cubicBezTo>
                  <a:cubicBezTo>
                    <a:pt x="717" y="614"/>
                    <a:pt x="677" y="692"/>
                    <a:pt x="661" y="692"/>
                  </a:cubicBezTo>
                  <a:cubicBezTo>
                    <a:pt x="656" y="692"/>
                    <a:pt x="653" y="685"/>
                    <a:pt x="653" y="668"/>
                  </a:cubicBezTo>
                  <a:cubicBezTo>
                    <a:pt x="641" y="594"/>
                    <a:pt x="666" y="520"/>
                    <a:pt x="702" y="471"/>
                  </a:cubicBezTo>
                  <a:cubicBezTo>
                    <a:pt x="764" y="385"/>
                    <a:pt x="813" y="311"/>
                    <a:pt x="850" y="224"/>
                  </a:cubicBezTo>
                  <a:cubicBezTo>
                    <a:pt x="887" y="163"/>
                    <a:pt x="887" y="126"/>
                    <a:pt x="850" y="126"/>
                  </a:cubicBezTo>
                  <a:cubicBezTo>
                    <a:pt x="826" y="126"/>
                    <a:pt x="912" y="76"/>
                    <a:pt x="949" y="40"/>
                  </a:cubicBezTo>
                  <a:cubicBezTo>
                    <a:pt x="986" y="3"/>
                    <a:pt x="912" y="3"/>
                    <a:pt x="838" y="3"/>
                  </a:cubicBezTo>
                  <a:cubicBezTo>
                    <a:pt x="830" y="1"/>
                    <a:pt x="822" y="0"/>
                    <a:pt x="814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36"/>
            <p:cNvSpPr/>
            <p:nvPr/>
          </p:nvSpPr>
          <p:spPr>
            <a:xfrm>
              <a:off x="3194025" y="4668200"/>
              <a:ext cx="8900" cy="13200"/>
            </a:xfrm>
            <a:custGeom>
              <a:rect b="b" l="l" r="r" t="t"/>
              <a:pathLst>
                <a:path extrusionOk="0" h="528" w="356">
                  <a:moveTo>
                    <a:pt x="265" y="1"/>
                  </a:moveTo>
                  <a:cubicBezTo>
                    <a:pt x="264" y="1"/>
                    <a:pt x="262" y="2"/>
                    <a:pt x="261" y="3"/>
                  </a:cubicBezTo>
                  <a:cubicBezTo>
                    <a:pt x="199" y="53"/>
                    <a:pt x="150" y="127"/>
                    <a:pt x="100" y="200"/>
                  </a:cubicBezTo>
                  <a:cubicBezTo>
                    <a:pt x="66" y="258"/>
                    <a:pt x="0" y="463"/>
                    <a:pt x="10" y="463"/>
                  </a:cubicBezTo>
                  <a:cubicBezTo>
                    <a:pt x="11" y="463"/>
                    <a:pt x="12" y="462"/>
                    <a:pt x="14" y="459"/>
                  </a:cubicBezTo>
                  <a:cubicBezTo>
                    <a:pt x="34" y="429"/>
                    <a:pt x="126" y="344"/>
                    <a:pt x="154" y="344"/>
                  </a:cubicBezTo>
                  <a:cubicBezTo>
                    <a:pt x="161" y="344"/>
                    <a:pt x="164" y="349"/>
                    <a:pt x="162" y="361"/>
                  </a:cubicBezTo>
                  <a:cubicBezTo>
                    <a:pt x="151" y="415"/>
                    <a:pt x="112" y="527"/>
                    <a:pt x="145" y="527"/>
                  </a:cubicBezTo>
                  <a:cubicBezTo>
                    <a:pt x="149" y="527"/>
                    <a:pt x="155" y="525"/>
                    <a:pt x="162" y="521"/>
                  </a:cubicBezTo>
                  <a:cubicBezTo>
                    <a:pt x="183" y="504"/>
                    <a:pt x="198" y="500"/>
                    <a:pt x="210" y="500"/>
                  </a:cubicBezTo>
                  <a:cubicBezTo>
                    <a:pt x="221" y="500"/>
                    <a:pt x="230" y="504"/>
                    <a:pt x="238" y="504"/>
                  </a:cubicBezTo>
                  <a:cubicBezTo>
                    <a:pt x="246" y="504"/>
                    <a:pt x="252" y="500"/>
                    <a:pt x="261" y="484"/>
                  </a:cubicBezTo>
                  <a:cubicBezTo>
                    <a:pt x="273" y="435"/>
                    <a:pt x="261" y="348"/>
                    <a:pt x="285" y="299"/>
                  </a:cubicBezTo>
                  <a:cubicBezTo>
                    <a:pt x="320" y="252"/>
                    <a:pt x="355" y="150"/>
                    <a:pt x="338" y="150"/>
                  </a:cubicBezTo>
                  <a:cubicBezTo>
                    <a:pt x="337" y="150"/>
                    <a:pt x="336" y="151"/>
                    <a:pt x="335" y="151"/>
                  </a:cubicBezTo>
                  <a:cubicBezTo>
                    <a:pt x="316" y="160"/>
                    <a:pt x="248" y="205"/>
                    <a:pt x="227" y="205"/>
                  </a:cubicBezTo>
                  <a:cubicBezTo>
                    <a:pt x="220" y="205"/>
                    <a:pt x="218" y="200"/>
                    <a:pt x="224" y="188"/>
                  </a:cubicBezTo>
                  <a:cubicBezTo>
                    <a:pt x="247" y="154"/>
                    <a:pt x="280" y="1"/>
                    <a:pt x="265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36"/>
            <p:cNvSpPr/>
            <p:nvPr/>
          </p:nvSpPr>
          <p:spPr>
            <a:xfrm>
              <a:off x="3125050" y="4534025"/>
              <a:ext cx="5275" cy="5900"/>
            </a:xfrm>
            <a:custGeom>
              <a:rect b="b" l="l" r="r" t="t"/>
              <a:pathLst>
                <a:path extrusionOk="0" h="236" w="211">
                  <a:moveTo>
                    <a:pt x="83" y="1"/>
                  </a:moveTo>
                  <a:cubicBezTo>
                    <a:pt x="69" y="1"/>
                    <a:pt x="66" y="14"/>
                    <a:pt x="87" y="35"/>
                  </a:cubicBezTo>
                  <a:cubicBezTo>
                    <a:pt x="124" y="60"/>
                    <a:pt x="124" y="84"/>
                    <a:pt x="87" y="84"/>
                  </a:cubicBezTo>
                  <a:cubicBezTo>
                    <a:pt x="63" y="84"/>
                    <a:pt x="1" y="84"/>
                    <a:pt x="63" y="121"/>
                  </a:cubicBezTo>
                  <a:cubicBezTo>
                    <a:pt x="99" y="149"/>
                    <a:pt x="142" y="236"/>
                    <a:pt x="172" y="236"/>
                  </a:cubicBezTo>
                  <a:cubicBezTo>
                    <a:pt x="182" y="236"/>
                    <a:pt x="192" y="225"/>
                    <a:pt x="198" y="195"/>
                  </a:cubicBezTo>
                  <a:cubicBezTo>
                    <a:pt x="210" y="134"/>
                    <a:pt x="149" y="60"/>
                    <a:pt x="124" y="23"/>
                  </a:cubicBezTo>
                  <a:cubicBezTo>
                    <a:pt x="109" y="7"/>
                    <a:pt x="93" y="1"/>
                    <a:pt x="83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36"/>
            <p:cNvSpPr/>
            <p:nvPr/>
          </p:nvSpPr>
          <p:spPr>
            <a:xfrm>
              <a:off x="3108175" y="4548425"/>
              <a:ext cx="4050" cy="2450"/>
            </a:xfrm>
            <a:custGeom>
              <a:rect b="b" l="l" r="r" t="t"/>
              <a:pathLst>
                <a:path extrusionOk="0" h="98" w="162">
                  <a:moveTo>
                    <a:pt x="91" y="0"/>
                  </a:moveTo>
                  <a:cubicBezTo>
                    <a:pt x="47" y="0"/>
                    <a:pt x="1" y="68"/>
                    <a:pt x="11" y="88"/>
                  </a:cubicBezTo>
                  <a:cubicBezTo>
                    <a:pt x="18" y="95"/>
                    <a:pt x="28" y="98"/>
                    <a:pt x="39" y="98"/>
                  </a:cubicBezTo>
                  <a:cubicBezTo>
                    <a:pt x="88" y="98"/>
                    <a:pt x="161" y="44"/>
                    <a:pt x="121" y="14"/>
                  </a:cubicBezTo>
                  <a:cubicBezTo>
                    <a:pt x="112" y="4"/>
                    <a:pt x="101" y="0"/>
                    <a:pt x="91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36"/>
            <p:cNvSpPr/>
            <p:nvPr/>
          </p:nvSpPr>
          <p:spPr>
            <a:xfrm>
              <a:off x="3026175" y="4621675"/>
              <a:ext cx="7975" cy="4075"/>
            </a:xfrm>
            <a:custGeom>
              <a:rect b="b" l="l" r="r" t="t"/>
              <a:pathLst>
                <a:path extrusionOk="0" h="163" w="319">
                  <a:moveTo>
                    <a:pt x="153" y="0"/>
                  </a:moveTo>
                  <a:cubicBezTo>
                    <a:pt x="137" y="0"/>
                    <a:pt x="123" y="2"/>
                    <a:pt x="112" y="4"/>
                  </a:cubicBezTo>
                  <a:cubicBezTo>
                    <a:pt x="50" y="16"/>
                    <a:pt x="1" y="16"/>
                    <a:pt x="62" y="78"/>
                  </a:cubicBezTo>
                  <a:cubicBezTo>
                    <a:pt x="107" y="114"/>
                    <a:pt x="218" y="163"/>
                    <a:pt x="274" y="163"/>
                  </a:cubicBezTo>
                  <a:cubicBezTo>
                    <a:pt x="295" y="163"/>
                    <a:pt x="309" y="156"/>
                    <a:pt x="309" y="139"/>
                  </a:cubicBezTo>
                  <a:cubicBezTo>
                    <a:pt x="319" y="29"/>
                    <a:pt x="222" y="0"/>
                    <a:pt x="153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36"/>
            <p:cNvSpPr/>
            <p:nvPr/>
          </p:nvSpPr>
          <p:spPr>
            <a:xfrm>
              <a:off x="3038500" y="4589675"/>
              <a:ext cx="7425" cy="5650"/>
            </a:xfrm>
            <a:custGeom>
              <a:rect b="b" l="l" r="r" t="t"/>
              <a:pathLst>
                <a:path extrusionOk="0" h="226" w="297">
                  <a:moveTo>
                    <a:pt x="184" y="0"/>
                  </a:moveTo>
                  <a:cubicBezTo>
                    <a:pt x="162" y="0"/>
                    <a:pt x="145" y="21"/>
                    <a:pt x="99" y="52"/>
                  </a:cubicBezTo>
                  <a:cubicBezTo>
                    <a:pt x="13" y="89"/>
                    <a:pt x="1" y="101"/>
                    <a:pt x="38" y="101"/>
                  </a:cubicBezTo>
                  <a:cubicBezTo>
                    <a:pt x="87" y="101"/>
                    <a:pt x="99" y="163"/>
                    <a:pt x="148" y="200"/>
                  </a:cubicBezTo>
                  <a:cubicBezTo>
                    <a:pt x="174" y="218"/>
                    <a:pt x="192" y="225"/>
                    <a:pt x="205" y="225"/>
                  </a:cubicBezTo>
                  <a:cubicBezTo>
                    <a:pt x="238" y="225"/>
                    <a:pt x="246" y="181"/>
                    <a:pt x="272" y="138"/>
                  </a:cubicBezTo>
                  <a:cubicBezTo>
                    <a:pt x="296" y="76"/>
                    <a:pt x="284" y="64"/>
                    <a:pt x="235" y="27"/>
                  </a:cubicBezTo>
                  <a:cubicBezTo>
                    <a:pt x="211" y="8"/>
                    <a:pt x="197" y="0"/>
                    <a:pt x="184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36"/>
            <p:cNvSpPr/>
            <p:nvPr/>
          </p:nvSpPr>
          <p:spPr>
            <a:xfrm>
              <a:off x="3036100" y="4528675"/>
              <a:ext cx="6750" cy="7800"/>
            </a:xfrm>
            <a:custGeom>
              <a:rect b="b" l="l" r="r" t="t"/>
              <a:pathLst>
                <a:path extrusionOk="0" h="312" w="270">
                  <a:moveTo>
                    <a:pt x="149" y="0"/>
                  </a:moveTo>
                  <a:cubicBezTo>
                    <a:pt x="105" y="0"/>
                    <a:pt x="90" y="37"/>
                    <a:pt x="47" y="101"/>
                  </a:cubicBezTo>
                  <a:cubicBezTo>
                    <a:pt x="0" y="184"/>
                    <a:pt x="55" y="312"/>
                    <a:pt x="124" y="312"/>
                  </a:cubicBezTo>
                  <a:cubicBezTo>
                    <a:pt x="127" y="312"/>
                    <a:pt x="130" y="311"/>
                    <a:pt x="134" y="311"/>
                  </a:cubicBezTo>
                  <a:cubicBezTo>
                    <a:pt x="269" y="286"/>
                    <a:pt x="244" y="27"/>
                    <a:pt x="171" y="3"/>
                  </a:cubicBezTo>
                  <a:cubicBezTo>
                    <a:pt x="163" y="1"/>
                    <a:pt x="156" y="0"/>
                    <a:pt x="149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36"/>
            <p:cNvSpPr/>
            <p:nvPr/>
          </p:nvSpPr>
          <p:spPr>
            <a:xfrm>
              <a:off x="3015100" y="4521975"/>
              <a:ext cx="11425" cy="8325"/>
            </a:xfrm>
            <a:custGeom>
              <a:rect b="b" l="l" r="r" t="t"/>
              <a:pathLst>
                <a:path extrusionOk="0" h="333" w="457">
                  <a:moveTo>
                    <a:pt x="418" y="1"/>
                  </a:moveTo>
                  <a:cubicBezTo>
                    <a:pt x="356" y="1"/>
                    <a:pt x="235" y="47"/>
                    <a:pt x="173" y="74"/>
                  </a:cubicBezTo>
                  <a:cubicBezTo>
                    <a:pt x="111" y="98"/>
                    <a:pt x="49" y="148"/>
                    <a:pt x="25" y="221"/>
                  </a:cubicBezTo>
                  <a:cubicBezTo>
                    <a:pt x="0" y="283"/>
                    <a:pt x="123" y="332"/>
                    <a:pt x="173" y="332"/>
                  </a:cubicBezTo>
                  <a:cubicBezTo>
                    <a:pt x="259" y="332"/>
                    <a:pt x="444" y="86"/>
                    <a:pt x="456" y="24"/>
                  </a:cubicBezTo>
                  <a:cubicBezTo>
                    <a:pt x="456" y="7"/>
                    <a:pt x="441" y="1"/>
                    <a:pt x="418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36"/>
            <p:cNvSpPr/>
            <p:nvPr/>
          </p:nvSpPr>
          <p:spPr>
            <a:xfrm>
              <a:off x="3046275" y="4516250"/>
              <a:ext cx="7300" cy="4525"/>
            </a:xfrm>
            <a:custGeom>
              <a:rect b="b" l="l" r="r" t="t"/>
              <a:pathLst>
                <a:path extrusionOk="0" h="181" w="292">
                  <a:moveTo>
                    <a:pt x="119" y="0"/>
                  </a:moveTo>
                  <a:cubicBezTo>
                    <a:pt x="102" y="0"/>
                    <a:pt x="85" y="2"/>
                    <a:pt x="72" y="7"/>
                  </a:cubicBezTo>
                  <a:cubicBezTo>
                    <a:pt x="1" y="42"/>
                    <a:pt x="134" y="180"/>
                    <a:pt x="199" y="180"/>
                  </a:cubicBezTo>
                  <a:cubicBezTo>
                    <a:pt x="202" y="180"/>
                    <a:pt x="205" y="180"/>
                    <a:pt x="207" y="179"/>
                  </a:cubicBezTo>
                  <a:cubicBezTo>
                    <a:pt x="281" y="167"/>
                    <a:pt x="269" y="105"/>
                    <a:pt x="281" y="68"/>
                  </a:cubicBezTo>
                  <a:cubicBezTo>
                    <a:pt x="291" y="38"/>
                    <a:pt x="195" y="0"/>
                    <a:pt x="119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36"/>
            <p:cNvSpPr/>
            <p:nvPr/>
          </p:nvSpPr>
          <p:spPr>
            <a:xfrm>
              <a:off x="2996000" y="4489475"/>
              <a:ext cx="40075" cy="31475"/>
            </a:xfrm>
            <a:custGeom>
              <a:rect b="b" l="l" r="r" t="t"/>
              <a:pathLst>
                <a:path extrusionOk="0" h="1259" w="1603">
                  <a:moveTo>
                    <a:pt x="381" y="0"/>
                  </a:moveTo>
                  <a:cubicBezTo>
                    <a:pt x="351" y="0"/>
                    <a:pt x="299" y="56"/>
                    <a:pt x="247" y="129"/>
                  </a:cubicBezTo>
                  <a:cubicBezTo>
                    <a:pt x="185" y="203"/>
                    <a:pt x="222" y="511"/>
                    <a:pt x="197" y="573"/>
                  </a:cubicBezTo>
                  <a:cubicBezTo>
                    <a:pt x="197" y="634"/>
                    <a:pt x="197" y="696"/>
                    <a:pt x="222" y="758"/>
                  </a:cubicBezTo>
                  <a:cubicBezTo>
                    <a:pt x="222" y="807"/>
                    <a:pt x="123" y="905"/>
                    <a:pt x="62" y="942"/>
                  </a:cubicBezTo>
                  <a:cubicBezTo>
                    <a:pt x="0" y="979"/>
                    <a:pt x="13" y="1016"/>
                    <a:pt x="25" y="1029"/>
                  </a:cubicBezTo>
                  <a:cubicBezTo>
                    <a:pt x="55" y="1032"/>
                    <a:pt x="83" y="1033"/>
                    <a:pt x="112" y="1033"/>
                  </a:cubicBezTo>
                  <a:cubicBezTo>
                    <a:pt x="189" y="1033"/>
                    <a:pt x="261" y="1022"/>
                    <a:pt x="333" y="1004"/>
                  </a:cubicBezTo>
                  <a:cubicBezTo>
                    <a:pt x="382" y="1004"/>
                    <a:pt x="382" y="1127"/>
                    <a:pt x="382" y="1213"/>
                  </a:cubicBezTo>
                  <a:cubicBezTo>
                    <a:pt x="382" y="1248"/>
                    <a:pt x="392" y="1259"/>
                    <a:pt x="407" y="1259"/>
                  </a:cubicBezTo>
                  <a:cubicBezTo>
                    <a:pt x="431" y="1259"/>
                    <a:pt x="468" y="1233"/>
                    <a:pt x="505" y="1226"/>
                  </a:cubicBezTo>
                  <a:cubicBezTo>
                    <a:pt x="555" y="1213"/>
                    <a:pt x="641" y="1041"/>
                    <a:pt x="690" y="1029"/>
                  </a:cubicBezTo>
                  <a:cubicBezTo>
                    <a:pt x="752" y="1029"/>
                    <a:pt x="826" y="905"/>
                    <a:pt x="863" y="868"/>
                  </a:cubicBezTo>
                  <a:cubicBezTo>
                    <a:pt x="870" y="861"/>
                    <a:pt x="878" y="858"/>
                    <a:pt x="885" y="858"/>
                  </a:cubicBezTo>
                  <a:cubicBezTo>
                    <a:pt x="915" y="858"/>
                    <a:pt x="947" y="905"/>
                    <a:pt x="986" y="905"/>
                  </a:cubicBezTo>
                  <a:cubicBezTo>
                    <a:pt x="991" y="907"/>
                    <a:pt x="997" y="907"/>
                    <a:pt x="1002" y="907"/>
                  </a:cubicBezTo>
                  <a:cubicBezTo>
                    <a:pt x="1043" y="907"/>
                    <a:pt x="1075" y="868"/>
                    <a:pt x="1097" y="868"/>
                  </a:cubicBezTo>
                  <a:cubicBezTo>
                    <a:pt x="1099" y="868"/>
                    <a:pt x="1101" y="867"/>
                    <a:pt x="1103" y="867"/>
                  </a:cubicBezTo>
                  <a:cubicBezTo>
                    <a:pt x="1129" y="867"/>
                    <a:pt x="1100" y="946"/>
                    <a:pt x="1146" y="992"/>
                  </a:cubicBezTo>
                  <a:cubicBezTo>
                    <a:pt x="1245" y="1041"/>
                    <a:pt x="1343" y="1090"/>
                    <a:pt x="1454" y="1127"/>
                  </a:cubicBezTo>
                  <a:cubicBezTo>
                    <a:pt x="1461" y="1131"/>
                    <a:pt x="1467" y="1133"/>
                    <a:pt x="1472" y="1133"/>
                  </a:cubicBezTo>
                  <a:cubicBezTo>
                    <a:pt x="1523" y="1133"/>
                    <a:pt x="1555" y="1000"/>
                    <a:pt x="1577" y="967"/>
                  </a:cubicBezTo>
                  <a:cubicBezTo>
                    <a:pt x="1602" y="942"/>
                    <a:pt x="1540" y="918"/>
                    <a:pt x="1516" y="856"/>
                  </a:cubicBezTo>
                  <a:cubicBezTo>
                    <a:pt x="1501" y="836"/>
                    <a:pt x="1476" y="830"/>
                    <a:pt x="1447" y="830"/>
                  </a:cubicBezTo>
                  <a:cubicBezTo>
                    <a:pt x="1404" y="830"/>
                    <a:pt x="1351" y="844"/>
                    <a:pt x="1306" y="844"/>
                  </a:cubicBezTo>
                  <a:cubicBezTo>
                    <a:pt x="1245" y="844"/>
                    <a:pt x="1306" y="770"/>
                    <a:pt x="1294" y="671"/>
                  </a:cubicBezTo>
                  <a:cubicBezTo>
                    <a:pt x="1294" y="560"/>
                    <a:pt x="1134" y="511"/>
                    <a:pt x="1085" y="511"/>
                  </a:cubicBezTo>
                  <a:cubicBezTo>
                    <a:pt x="1023" y="511"/>
                    <a:pt x="875" y="339"/>
                    <a:pt x="826" y="339"/>
                  </a:cubicBezTo>
                  <a:cubicBezTo>
                    <a:pt x="752" y="326"/>
                    <a:pt x="690" y="289"/>
                    <a:pt x="641" y="228"/>
                  </a:cubicBezTo>
                  <a:cubicBezTo>
                    <a:pt x="618" y="205"/>
                    <a:pt x="605" y="196"/>
                    <a:pt x="596" y="196"/>
                  </a:cubicBezTo>
                  <a:cubicBezTo>
                    <a:pt x="575" y="196"/>
                    <a:pt x="576" y="239"/>
                    <a:pt x="542" y="265"/>
                  </a:cubicBezTo>
                  <a:cubicBezTo>
                    <a:pt x="535" y="269"/>
                    <a:pt x="528" y="270"/>
                    <a:pt x="523" y="270"/>
                  </a:cubicBezTo>
                  <a:cubicBezTo>
                    <a:pt x="493" y="270"/>
                    <a:pt x="493" y="220"/>
                    <a:pt x="493" y="178"/>
                  </a:cubicBezTo>
                  <a:cubicBezTo>
                    <a:pt x="481" y="117"/>
                    <a:pt x="444" y="55"/>
                    <a:pt x="395" y="6"/>
                  </a:cubicBezTo>
                  <a:cubicBezTo>
                    <a:pt x="391" y="2"/>
                    <a:pt x="386" y="0"/>
                    <a:pt x="381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36"/>
            <p:cNvSpPr/>
            <p:nvPr/>
          </p:nvSpPr>
          <p:spPr>
            <a:xfrm>
              <a:off x="3011225" y="4486150"/>
              <a:ext cx="7900" cy="5425"/>
            </a:xfrm>
            <a:custGeom>
              <a:rect b="b" l="l" r="r" t="t"/>
              <a:pathLst>
                <a:path extrusionOk="0" h="217" w="316">
                  <a:moveTo>
                    <a:pt x="15" y="0"/>
                  </a:moveTo>
                  <a:cubicBezTo>
                    <a:pt x="0" y="0"/>
                    <a:pt x="109" y="216"/>
                    <a:pt x="198" y="216"/>
                  </a:cubicBezTo>
                  <a:cubicBezTo>
                    <a:pt x="205" y="216"/>
                    <a:pt x="211" y="215"/>
                    <a:pt x="217" y="213"/>
                  </a:cubicBezTo>
                  <a:cubicBezTo>
                    <a:pt x="315" y="176"/>
                    <a:pt x="57" y="40"/>
                    <a:pt x="20" y="3"/>
                  </a:cubicBezTo>
                  <a:cubicBezTo>
                    <a:pt x="17" y="1"/>
                    <a:pt x="16" y="0"/>
                    <a:pt x="15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36"/>
            <p:cNvSpPr/>
            <p:nvPr/>
          </p:nvSpPr>
          <p:spPr>
            <a:xfrm>
              <a:off x="3008625" y="4488750"/>
              <a:ext cx="3600" cy="4000"/>
            </a:xfrm>
            <a:custGeom>
              <a:rect b="b" l="l" r="r" t="t"/>
              <a:pathLst>
                <a:path extrusionOk="0" h="160" w="144">
                  <a:moveTo>
                    <a:pt x="7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0" y="41"/>
                    <a:pt x="35" y="160"/>
                    <a:pt x="83" y="160"/>
                  </a:cubicBezTo>
                  <a:cubicBezTo>
                    <a:pt x="92" y="160"/>
                    <a:pt x="102" y="156"/>
                    <a:pt x="111" y="146"/>
                  </a:cubicBezTo>
                  <a:cubicBezTo>
                    <a:pt x="143" y="124"/>
                    <a:pt x="36" y="1"/>
                    <a:pt x="7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36"/>
            <p:cNvSpPr/>
            <p:nvPr/>
          </p:nvSpPr>
          <p:spPr>
            <a:xfrm>
              <a:off x="2997225" y="4461925"/>
              <a:ext cx="4025" cy="6225"/>
            </a:xfrm>
            <a:custGeom>
              <a:rect b="b" l="l" r="r" t="t"/>
              <a:pathLst>
                <a:path extrusionOk="0" h="249" w="161">
                  <a:moveTo>
                    <a:pt x="74" y="0"/>
                  </a:moveTo>
                  <a:cubicBezTo>
                    <a:pt x="60" y="0"/>
                    <a:pt x="50" y="7"/>
                    <a:pt x="50" y="24"/>
                  </a:cubicBezTo>
                  <a:cubicBezTo>
                    <a:pt x="50" y="73"/>
                    <a:pt x="1" y="172"/>
                    <a:pt x="38" y="184"/>
                  </a:cubicBezTo>
                  <a:cubicBezTo>
                    <a:pt x="65" y="193"/>
                    <a:pt x="85" y="248"/>
                    <a:pt x="109" y="248"/>
                  </a:cubicBezTo>
                  <a:cubicBezTo>
                    <a:pt x="117" y="248"/>
                    <a:pt x="126" y="241"/>
                    <a:pt x="136" y="221"/>
                  </a:cubicBezTo>
                  <a:cubicBezTo>
                    <a:pt x="161" y="159"/>
                    <a:pt x="161" y="85"/>
                    <a:pt x="136" y="24"/>
                  </a:cubicBezTo>
                  <a:cubicBezTo>
                    <a:pt x="116" y="10"/>
                    <a:pt x="92" y="0"/>
                    <a:pt x="74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36"/>
            <p:cNvSpPr/>
            <p:nvPr/>
          </p:nvSpPr>
          <p:spPr>
            <a:xfrm>
              <a:off x="2979350" y="4390425"/>
              <a:ext cx="171425" cy="144375"/>
            </a:xfrm>
            <a:custGeom>
              <a:rect b="b" l="l" r="r" t="t"/>
              <a:pathLst>
                <a:path extrusionOk="0" h="5775" w="6857">
                  <a:moveTo>
                    <a:pt x="1011" y="0"/>
                  </a:moveTo>
                  <a:cubicBezTo>
                    <a:pt x="839" y="13"/>
                    <a:pt x="666" y="50"/>
                    <a:pt x="506" y="111"/>
                  </a:cubicBezTo>
                  <a:cubicBezTo>
                    <a:pt x="444" y="161"/>
                    <a:pt x="247" y="333"/>
                    <a:pt x="186" y="395"/>
                  </a:cubicBezTo>
                  <a:cubicBezTo>
                    <a:pt x="112" y="506"/>
                    <a:pt x="63" y="629"/>
                    <a:pt x="26" y="764"/>
                  </a:cubicBezTo>
                  <a:cubicBezTo>
                    <a:pt x="1" y="925"/>
                    <a:pt x="1" y="1085"/>
                    <a:pt x="13" y="1245"/>
                  </a:cubicBezTo>
                  <a:cubicBezTo>
                    <a:pt x="13" y="1356"/>
                    <a:pt x="334" y="1368"/>
                    <a:pt x="481" y="1368"/>
                  </a:cubicBezTo>
                  <a:cubicBezTo>
                    <a:pt x="492" y="1367"/>
                    <a:pt x="503" y="1366"/>
                    <a:pt x="514" y="1366"/>
                  </a:cubicBezTo>
                  <a:cubicBezTo>
                    <a:pt x="586" y="1366"/>
                    <a:pt x="648" y="1402"/>
                    <a:pt x="691" y="1467"/>
                  </a:cubicBezTo>
                  <a:cubicBezTo>
                    <a:pt x="740" y="1516"/>
                    <a:pt x="592" y="1541"/>
                    <a:pt x="469" y="1541"/>
                  </a:cubicBezTo>
                  <a:cubicBezTo>
                    <a:pt x="371" y="1528"/>
                    <a:pt x="284" y="1504"/>
                    <a:pt x="186" y="1467"/>
                  </a:cubicBezTo>
                  <a:cubicBezTo>
                    <a:pt x="136" y="1467"/>
                    <a:pt x="173" y="1528"/>
                    <a:pt x="198" y="1602"/>
                  </a:cubicBezTo>
                  <a:cubicBezTo>
                    <a:pt x="223" y="1676"/>
                    <a:pt x="284" y="1725"/>
                    <a:pt x="358" y="1750"/>
                  </a:cubicBezTo>
                  <a:cubicBezTo>
                    <a:pt x="432" y="1775"/>
                    <a:pt x="420" y="1812"/>
                    <a:pt x="531" y="1836"/>
                  </a:cubicBezTo>
                  <a:cubicBezTo>
                    <a:pt x="546" y="1839"/>
                    <a:pt x="560" y="1841"/>
                    <a:pt x="572" y="1841"/>
                  </a:cubicBezTo>
                  <a:cubicBezTo>
                    <a:pt x="655" y="1841"/>
                    <a:pt x="660" y="1775"/>
                    <a:pt x="703" y="1775"/>
                  </a:cubicBezTo>
                  <a:cubicBezTo>
                    <a:pt x="753" y="1775"/>
                    <a:pt x="802" y="1799"/>
                    <a:pt x="826" y="1836"/>
                  </a:cubicBezTo>
                  <a:cubicBezTo>
                    <a:pt x="888" y="1898"/>
                    <a:pt x="950" y="1935"/>
                    <a:pt x="1024" y="1947"/>
                  </a:cubicBezTo>
                  <a:cubicBezTo>
                    <a:pt x="1085" y="1947"/>
                    <a:pt x="1147" y="1935"/>
                    <a:pt x="1184" y="1935"/>
                  </a:cubicBezTo>
                  <a:cubicBezTo>
                    <a:pt x="1208" y="1935"/>
                    <a:pt x="1258" y="1984"/>
                    <a:pt x="1344" y="1984"/>
                  </a:cubicBezTo>
                  <a:cubicBezTo>
                    <a:pt x="1492" y="1984"/>
                    <a:pt x="1627" y="1997"/>
                    <a:pt x="1763" y="2033"/>
                  </a:cubicBezTo>
                  <a:cubicBezTo>
                    <a:pt x="1784" y="2055"/>
                    <a:pt x="1814" y="2068"/>
                    <a:pt x="1845" y="2068"/>
                  </a:cubicBezTo>
                  <a:cubicBezTo>
                    <a:pt x="1867" y="2068"/>
                    <a:pt x="1890" y="2061"/>
                    <a:pt x="1911" y="2046"/>
                  </a:cubicBezTo>
                  <a:cubicBezTo>
                    <a:pt x="1960" y="2033"/>
                    <a:pt x="1911" y="1997"/>
                    <a:pt x="1861" y="1972"/>
                  </a:cubicBezTo>
                  <a:cubicBezTo>
                    <a:pt x="1831" y="1941"/>
                    <a:pt x="1759" y="1919"/>
                    <a:pt x="1769" y="1919"/>
                  </a:cubicBezTo>
                  <a:cubicBezTo>
                    <a:pt x="1771" y="1919"/>
                    <a:pt x="1777" y="1920"/>
                    <a:pt x="1788" y="1923"/>
                  </a:cubicBezTo>
                  <a:cubicBezTo>
                    <a:pt x="1861" y="1935"/>
                    <a:pt x="1911" y="1997"/>
                    <a:pt x="2046" y="2033"/>
                  </a:cubicBezTo>
                  <a:cubicBezTo>
                    <a:pt x="2194" y="2070"/>
                    <a:pt x="2293" y="2218"/>
                    <a:pt x="2354" y="2255"/>
                  </a:cubicBezTo>
                  <a:cubicBezTo>
                    <a:pt x="2370" y="2266"/>
                    <a:pt x="2382" y="2270"/>
                    <a:pt x="2390" y="2270"/>
                  </a:cubicBezTo>
                  <a:cubicBezTo>
                    <a:pt x="2421" y="2270"/>
                    <a:pt x="2414" y="2213"/>
                    <a:pt x="2453" y="2194"/>
                  </a:cubicBezTo>
                  <a:cubicBezTo>
                    <a:pt x="2478" y="2169"/>
                    <a:pt x="2502" y="2132"/>
                    <a:pt x="2478" y="2095"/>
                  </a:cubicBezTo>
                  <a:cubicBezTo>
                    <a:pt x="2478" y="2092"/>
                    <a:pt x="2469" y="2090"/>
                    <a:pt x="2454" y="2090"/>
                  </a:cubicBezTo>
                  <a:cubicBezTo>
                    <a:pt x="2414" y="2090"/>
                    <a:pt x="2331" y="2102"/>
                    <a:pt x="2268" y="2120"/>
                  </a:cubicBezTo>
                  <a:cubicBezTo>
                    <a:pt x="2262" y="2121"/>
                    <a:pt x="2256" y="2121"/>
                    <a:pt x="2251" y="2121"/>
                  </a:cubicBezTo>
                  <a:cubicBezTo>
                    <a:pt x="2196" y="2121"/>
                    <a:pt x="2199" y="2065"/>
                    <a:pt x="2120" y="2009"/>
                  </a:cubicBezTo>
                  <a:cubicBezTo>
                    <a:pt x="2074" y="1976"/>
                    <a:pt x="2099" y="1964"/>
                    <a:pt x="2147" y="1964"/>
                  </a:cubicBezTo>
                  <a:cubicBezTo>
                    <a:pt x="2188" y="1964"/>
                    <a:pt x="2247" y="1973"/>
                    <a:pt x="2293" y="1984"/>
                  </a:cubicBezTo>
                  <a:cubicBezTo>
                    <a:pt x="2367" y="2021"/>
                    <a:pt x="2465" y="2046"/>
                    <a:pt x="2564" y="2046"/>
                  </a:cubicBezTo>
                  <a:cubicBezTo>
                    <a:pt x="2601" y="2033"/>
                    <a:pt x="2650" y="2046"/>
                    <a:pt x="2675" y="1984"/>
                  </a:cubicBezTo>
                  <a:cubicBezTo>
                    <a:pt x="2699" y="1923"/>
                    <a:pt x="2613" y="1849"/>
                    <a:pt x="2539" y="1824"/>
                  </a:cubicBezTo>
                  <a:cubicBezTo>
                    <a:pt x="2478" y="1799"/>
                    <a:pt x="2502" y="1775"/>
                    <a:pt x="2576" y="1775"/>
                  </a:cubicBezTo>
                  <a:cubicBezTo>
                    <a:pt x="2638" y="1775"/>
                    <a:pt x="2625" y="1775"/>
                    <a:pt x="2601" y="1738"/>
                  </a:cubicBezTo>
                  <a:cubicBezTo>
                    <a:pt x="2585" y="1714"/>
                    <a:pt x="2579" y="1700"/>
                    <a:pt x="2590" y="1700"/>
                  </a:cubicBezTo>
                  <a:cubicBezTo>
                    <a:pt x="2597" y="1700"/>
                    <a:pt x="2608" y="1704"/>
                    <a:pt x="2625" y="1713"/>
                  </a:cubicBezTo>
                  <a:cubicBezTo>
                    <a:pt x="2687" y="1750"/>
                    <a:pt x="2736" y="1836"/>
                    <a:pt x="2786" y="1886"/>
                  </a:cubicBezTo>
                  <a:cubicBezTo>
                    <a:pt x="2801" y="1901"/>
                    <a:pt x="2813" y="1907"/>
                    <a:pt x="2823" y="1907"/>
                  </a:cubicBezTo>
                  <a:cubicBezTo>
                    <a:pt x="2845" y="1907"/>
                    <a:pt x="2859" y="1878"/>
                    <a:pt x="2884" y="1861"/>
                  </a:cubicBezTo>
                  <a:cubicBezTo>
                    <a:pt x="2887" y="1859"/>
                    <a:pt x="2890" y="1859"/>
                    <a:pt x="2893" y="1859"/>
                  </a:cubicBezTo>
                  <a:cubicBezTo>
                    <a:pt x="2936" y="1859"/>
                    <a:pt x="2957" y="2025"/>
                    <a:pt x="2946" y="2083"/>
                  </a:cubicBezTo>
                  <a:cubicBezTo>
                    <a:pt x="2942" y="2100"/>
                    <a:pt x="2946" y="2107"/>
                    <a:pt x="2953" y="2107"/>
                  </a:cubicBezTo>
                  <a:cubicBezTo>
                    <a:pt x="2972" y="2107"/>
                    <a:pt x="3018" y="2064"/>
                    <a:pt x="3044" y="2046"/>
                  </a:cubicBezTo>
                  <a:cubicBezTo>
                    <a:pt x="3047" y="2045"/>
                    <a:pt x="3049" y="2045"/>
                    <a:pt x="3051" y="2045"/>
                  </a:cubicBezTo>
                  <a:cubicBezTo>
                    <a:pt x="3083" y="2045"/>
                    <a:pt x="3094" y="2122"/>
                    <a:pt x="3094" y="2157"/>
                  </a:cubicBezTo>
                  <a:cubicBezTo>
                    <a:pt x="3094" y="2194"/>
                    <a:pt x="3155" y="2169"/>
                    <a:pt x="3217" y="2231"/>
                  </a:cubicBezTo>
                  <a:cubicBezTo>
                    <a:pt x="3266" y="2280"/>
                    <a:pt x="3328" y="2317"/>
                    <a:pt x="3389" y="2342"/>
                  </a:cubicBezTo>
                  <a:cubicBezTo>
                    <a:pt x="3439" y="2366"/>
                    <a:pt x="3414" y="2391"/>
                    <a:pt x="3389" y="2440"/>
                  </a:cubicBezTo>
                  <a:cubicBezTo>
                    <a:pt x="3365" y="2473"/>
                    <a:pt x="3324" y="2478"/>
                    <a:pt x="3281" y="2478"/>
                  </a:cubicBezTo>
                  <a:cubicBezTo>
                    <a:pt x="3259" y="2478"/>
                    <a:pt x="3237" y="2477"/>
                    <a:pt x="3217" y="2477"/>
                  </a:cubicBezTo>
                  <a:cubicBezTo>
                    <a:pt x="3155" y="2477"/>
                    <a:pt x="3204" y="2576"/>
                    <a:pt x="3204" y="2637"/>
                  </a:cubicBezTo>
                  <a:cubicBezTo>
                    <a:pt x="3204" y="2651"/>
                    <a:pt x="3213" y="2657"/>
                    <a:pt x="3228" y="2657"/>
                  </a:cubicBezTo>
                  <a:cubicBezTo>
                    <a:pt x="3279" y="2657"/>
                    <a:pt x="3400" y="2584"/>
                    <a:pt x="3439" y="2526"/>
                  </a:cubicBezTo>
                  <a:cubicBezTo>
                    <a:pt x="3500" y="2465"/>
                    <a:pt x="3562" y="2489"/>
                    <a:pt x="3611" y="2477"/>
                  </a:cubicBezTo>
                  <a:cubicBezTo>
                    <a:pt x="3615" y="2476"/>
                    <a:pt x="3618" y="2475"/>
                    <a:pt x="3621" y="2475"/>
                  </a:cubicBezTo>
                  <a:cubicBezTo>
                    <a:pt x="3646" y="2475"/>
                    <a:pt x="3636" y="2523"/>
                    <a:pt x="3636" y="2600"/>
                  </a:cubicBezTo>
                  <a:cubicBezTo>
                    <a:pt x="3636" y="2637"/>
                    <a:pt x="3660" y="2687"/>
                    <a:pt x="3697" y="2711"/>
                  </a:cubicBezTo>
                  <a:cubicBezTo>
                    <a:pt x="3722" y="2736"/>
                    <a:pt x="3722" y="2822"/>
                    <a:pt x="3759" y="2871"/>
                  </a:cubicBezTo>
                  <a:cubicBezTo>
                    <a:pt x="3769" y="2882"/>
                    <a:pt x="3777" y="2886"/>
                    <a:pt x="3781" y="2886"/>
                  </a:cubicBezTo>
                  <a:cubicBezTo>
                    <a:pt x="3799" y="2886"/>
                    <a:pt x="3784" y="2827"/>
                    <a:pt x="3784" y="2797"/>
                  </a:cubicBezTo>
                  <a:cubicBezTo>
                    <a:pt x="3771" y="2773"/>
                    <a:pt x="3771" y="2748"/>
                    <a:pt x="3784" y="2723"/>
                  </a:cubicBezTo>
                  <a:cubicBezTo>
                    <a:pt x="3808" y="2699"/>
                    <a:pt x="3833" y="2674"/>
                    <a:pt x="3845" y="2637"/>
                  </a:cubicBezTo>
                  <a:cubicBezTo>
                    <a:pt x="3850" y="2631"/>
                    <a:pt x="3854" y="2628"/>
                    <a:pt x="3857" y="2628"/>
                  </a:cubicBezTo>
                  <a:cubicBezTo>
                    <a:pt x="3880" y="2628"/>
                    <a:pt x="3871" y="2766"/>
                    <a:pt x="3882" y="2810"/>
                  </a:cubicBezTo>
                  <a:cubicBezTo>
                    <a:pt x="3890" y="2832"/>
                    <a:pt x="3919" y="2836"/>
                    <a:pt x="3952" y="2836"/>
                  </a:cubicBezTo>
                  <a:cubicBezTo>
                    <a:pt x="3974" y="2836"/>
                    <a:pt x="3998" y="2834"/>
                    <a:pt x="4018" y="2834"/>
                  </a:cubicBezTo>
                  <a:cubicBezTo>
                    <a:pt x="4020" y="2834"/>
                    <a:pt x="4022" y="2833"/>
                    <a:pt x="4024" y="2833"/>
                  </a:cubicBezTo>
                  <a:cubicBezTo>
                    <a:pt x="4056" y="2833"/>
                    <a:pt x="4069" y="2926"/>
                    <a:pt x="4104" y="3007"/>
                  </a:cubicBezTo>
                  <a:cubicBezTo>
                    <a:pt x="4153" y="3105"/>
                    <a:pt x="4215" y="3278"/>
                    <a:pt x="4227" y="3327"/>
                  </a:cubicBezTo>
                  <a:cubicBezTo>
                    <a:pt x="4239" y="3377"/>
                    <a:pt x="4190" y="3401"/>
                    <a:pt x="4141" y="3450"/>
                  </a:cubicBezTo>
                  <a:cubicBezTo>
                    <a:pt x="4079" y="3500"/>
                    <a:pt x="4042" y="3512"/>
                    <a:pt x="4067" y="3561"/>
                  </a:cubicBezTo>
                  <a:cubicBezTo>
                    <a:pt x="4092" y="3598"/>
                    <a:pt x="4400" y="3623"/>
                    <a:pt x="4412" y="3623"/>
                  </a:cubicBezTo>
                  <a:cubicBezTo>
                    <a:pt x="4424" y="3623"/>
                    <a:pt x="4498" y="3487"/>
                    <a:pt x="4523" y="3463"/>
                  </a:cubicBezTo>
                  <a:cubicBezTo>
                    <a:pt x="4527" y="3459"/>
                    <a:pt x="4531" y="3457"/>
                    <a:pt x="4537" y="3457"/>
                  </a:cubicBezTo>
                  <a:cubicBezTo>
                    <a:pt x="4567" y="3457"/>
                    <a:pt x="4619" y="3509"/>
                    <a:pt x="4671" y="3561"/>
                  </a:cubicBezTo>
                  <a:cubicBezTo>
                    <a:pt x="4732" y="3635"/>
                    <a:pt x="4856" y="3660"/>
                    <a:pt x="4905" y="3685"/>
                  </a:cubicBezTo>
                  <a:cubicBezTo>
                    <a:pt x="4942" y="3722"/>
                    <a:pt x="4929" y="3771"/>
                    <a:pt x="4880" y="3808"/>
                  </a:cubicBezTo>
                  <a:cubicBezTo>
                    <a:pt x="4860" y="3820"/>
                    <a:pt x="4830" y="3824"/>
                    <a:pt x="4797" y="3824"/>
                  </a:cubicBezTo>
                  <a:cubicBezTo>
                    <a:pt x="4731" y="3824"/>
                    <a:pt x="4654" y="3808"/>
                    <a:pt x="4621" y="3808"/>
                  </a:cubicBezTo>
                  <a:cubicBezTo>
                    <a:pt x="4560" y="3808"/>
                    <a:pt x="4560" y="3894"/>
                    <a:pt x="4511" y="3931"/>
                  </a:cubicBezTo>
                  <a:cubicBezTo>
                    <a:pt x="4502" y="3938"/>
                    <a:pt x="4494" y="3941"/>
                    <a:pt x="4489" y="3941"/>
                  </a:cubicBezTo>
                  <a:cubicBezTo>
                    <a:pt x="4461" y="3941"/>
                    <a:pt x="4461" y="3876"/>
                    <a:pt x="4461" y="3795"/>
                  </a:cubicBezTo>
                  <a:cubicBezTo>
                    <a:pt x="4437" y="3709"/>
                    <a:pt x="4363" y="3648"/>
                    <a:pt x="4276" y="3648"/>
                  </a:cubicBezTo>
                  <a:cubicBezTo>
                    <a:pt x="4226" y="3633"/>
                    <a:pt x="4171" y="3627"/>
                    <a:pt x="4115" y="3627"/>
                  </a:cubicBezTo>
                  <a:cubicBezTo>
                    <a:pt x="4075" y="3627"/>
                    <a:pt x="4034" y="3630"/>
                    <a:pt x="3993" y="3635"/>
                  </a:cubicBezTo>
                  <a:cubicBezTo>
                    <a:pt x="3894" y="3697"/>
                    <a:pt x="3821" y="3771"/>
                    <a:pt x="3747" y="3857"/>
                  </a:cubicBezTo>
                  <a:cubicBezTo>
                    <a:pt x="3697" y="3919"/>
                    <a:pt x="3882" y="4067"/>
                    <a:pt x="3907" y="4140"/>
                  </a:cubicBezTo>
                  <a:cubicBezTo>
                    <a:pt x="3944" y="4214"/>
                    <a:pt x="3858" y="4165"/>
                    <a:pt x="3734" y="4214"/>
                  </a:cubicBezTo>
                  <a:cubicBezTo>
                    <a:pt x="3611" y="4264"/>
                    <a:pt x="3488" y="4288"/>
                    <a:pt x="3352" y="4288"/>
                  </a:cubicBezTo>
                  <a:cubicBezTo>
                    <a:pt x="3217" y="4276"/>
                    <a:pt x="3155" y="4202"/>
                    <a:pt x="3069" y="4202"/>
                  </a:cubicBezTo>
                  <a:cubicBezTo>
                    <a:pt x="2970" y="4202"/>
                    <a:pt x="3007" y="4214"/>
                    <a:pt x="2995" y="4264"/>
                  </a:cubicBezTo>
                  <a:cubicBezTo>
                    <a:pt x="2983" y="4313"/>
                    <a:pt x="2896" y="4375"/>
                    <a:pt x="2847" y="4412"/>
                  </a:cubicBezTo>
                  <a:cubicBezTo>
                    <a:pt x="2810" y="4485"/>
                    <a:pt x="2810" y="4559"/>
                    <a:pt x="2847" y="4633"/>
                  </a:cubicBezTo>
                  <a:cubicBezTo>
                    <a:pt x="2921" y="4683"/>
                    <a:pt x="2995" y="4720"/>
                    <a:pt x="3081" y="4744"/>
                  </a:cubicBezTo>
                  <a:cubicBezTo>
                    <a:pt x="3098" y="4752"/>
                    <a:pt x="3116" y="4755"/>
                    <a:pt x="3133" y="4755"/>
                  </a:cubicBezTo>
                  <a:cubicBezTo>
                    <a:pt x="3234" y="4755"/>
                    <a:pt x="3346" y="4652"/>
                    <a:pt x="3377" y="4621"/>
                  </a:cubicBezTo>
                  <a:cubicBezTo>
                    <a:pt x="3402" y="4596"/>
                    <a:pt x="3439" y="4596"/>
                    <a:pt x="3476" y="4596"/>
                  </a:cubicBezTo>
                  <a:cubicBezTo>
                    <a:pt x="3500" y="4596"/>
                    <a:pt x="3562" y="4646"/>
                    <a:pt x="3623" y="4658"/>
                  </a:cubicBezTo>
                  <a:cubicBezTo>
                    <a:pt x="3629" y="4659"/>
                    <a:pt x="3634" y="4660"/>
                    <a:pt x="3639" y="4660"/>
                  </a:cubicBezTo>
                  <a:cubicBezTo>
                    <a:pt x="3687" y="4660"/>
                    <a:pt x="3697" y="4605"/>
                    <a:pt x="3697" y="4572"/>
                  </a:cubicBezTo>
                  <a:cubicBezTo>
                    <a:pt x="3700" y="4565"/>
                    <a:pt x="3703" y="4562"/>
                    <a:pt x="3708" y="4562"/>
                  </a:cubicBezTo>
                  <a:cubicBezTo>
                    <a:pt x="3729" y="4562"/>
                    <a:pt x="3770" y="4610"/>
                    <a:pt x="3800" y="4610"/>
                  </a:cubicBezTo>
                  <a:cubicBezTo>
                    <a:pt x="3803" y="4610"/>
                    <a:pt x="3806" y="4609"/>
                    <a:pt x="3808" y="4609"/>
                  </a:cubicBezTo>
                  <a:cubicBezTo>
                    <a:pt x="3835" y="4609"/>
                    <a:pt x="3842" y="4583"/>
                    <a:pt x="3882" y="4583"/>
                  </a:cubicBezTo>
                  <a:cubicBezTo>
                    <a:pt x="3897" y="4583"/>
                    <a:pt x="3917" y="4586"/>
                    <a:pt x="3944" y="4596"/>
                  </a:cubicBezTo>
                  <a:cubicBezTo>
                    <a:pt x="4042" y="4646"/>
                    <a:pt x="3968" y="4633"/>
                    <a:pt x="4005" y="4670"/>
                  </a:cubicBezTo>
                  <a:cubicBezTo>
                    <a:pt x="4042" y="4707"/>
                    <a:pt x="4030" y="4720"/>
                    <a:pt x="4116" y="4793"/>
                  </a:cubicBezTo>
                  <a:cubicBezTo>
                    <a:pt x="4166" y="4843"/>
                    <a:pt x="4215" y="4880"/>
                    <a:pt x="4276" y="4917"/>
                  </a:cubicBezTo>
                  <a:cubicBezTo>
                    <a:pt x="4338" y="4941"/>
                    <a:pt x="4400" y="4978"/>
                    <a:pt x="4449" y="5028"/>
                  </a:cubicBezTo>
                  <a:cubicBezTo>
                    <a:pt x="4486" y="5077"/>
                    <a:pt x="4449" y="5089"/>
                    <a:pt x="4387" y="5101"/>
                  </a:cubicBezTo>
                  <a:cubicBezTo>
                    <a:pt x="4326" y="5126"/>
                    <a:pt x="4313" y="5101"/>
                    <a:pt x="4350" y="5151"/>
                  </a:cubicBezTo>
                  <a:cubicBezTo>
                    <a:pt x="4387" y="5200"/>
                    <a:pt x="4424" y="5225"/>
                    <a:pt x="4486" y="5249"/>
                  </a:cubicBezTo>
                  <a:cubicBezTo>
                    <a:pt x="4548" y="5274"/>
                    <a:pt x="4597" y="5311"/>
                    <a:pt x="4634" y="5360"/>
                  </a:cubicBezTo>
                  <a:cubicBezTo>
                    <a:pt x="4683" y="5410"/>
                    <a:pt x="4806" y="5385"/>
                    <a:pt x="4893" y="5410"/>
                  </a:cubicBezTo>
                  <a:cubicBezTo>
                    <a:pt x="4966" y="5434"/>
                    <a:pt x="4929" y="5459"/>
                    <a:pt x="5003" y="5533"/>
                  </a:cubicBezTo>
                  <a:cubicBezTo>
                    <a:pt x="5102" y="5594"/>
                    <a:pt x="5225" y="5644"/>
                    <a:pt x="5361" y="5644"/>
                  </a:cubicBezTo>
                  <a:cubicBezTo>
                    <a:pt x="5472" y="5656"/>
                    <a:pt x="5583" y="5705"/>
                    <a:pt x="5681" y="5767"/>
                  </a:cubicBezTo>
                  <a:cubicBezTo>
                    <a:pt x="5688" y="5772"/>
                    <a:pt x="5693" y="5775"/>
                    <a:pt x="5696" y="5775"/>
                  </a:cubicBezTo>
                  <a:cubicBezTo>
                    <a:pt x="5722" y="5775"/>
                    <a:pt x="5640" y="5608"/>
                    <a:pt x="5607" y="5520"/>
                  </a:cubicBezTo>
                  <a:cubicBezTo>
                    <a:pt x="5509" y="5410"/>
                    <a:pt x="5398" y="5323"/>
                    <a:pt x="5262" y="5237"/>
                  </a:cubicBezTo>
                  <a:cubicBezTo>
                    <a:pt x="5176" y="5175"/>
                    <a:pt x="5201" y="5212"/>
                    <a:pt x="5176" y="5138"/>
                  </a:cubicBezTo>
                  <a:cubicBezTo>
                    <a:pt x="5139" y="5077"/>
                    <a:pt x="5090" y="5077"/>
                    <a:pt x="5040" y="5015"/>
                  </a:cubicBezTo>
                  <a:cubicBezTo>
                    <a:pt x="4979" y="4954"/>
                    <a:pt x="5053" y="4978"/>
                    <a:pt x="5102" y="4966"/>
                  </a:cubicBezTo>
                  <a:cubicBezTo>
                    <a:pt x="5140" y="4958"/>
                    <a:pt x="5140" y="4941"/>
                    <a:pt x="5141" y="4941"/>
                  </a:cubicBezTo>
                  <a:cubicBezTo>
                    <a:pt x="5141" y="4941"/>
                    <a:pt x="5142" y="4947"/>
                    <a:pt x="5151" y="4966"/>
                  </a:cubicBezTo>
                  <a:cubicBezTo>
                    <a:pt x="5188" y="5015"/>
                    <a:pt x="5213" y="5065"/>
                    <a:pt x="5238" y="5114"/>
                  </a:cubicBezTo>
                  <a:cubicBezTo>
                    <a:pt x="5246" y="5130"/>
                    <a:pt x="5253" y="5137"/>
                    <a:pt x="5259" y="5137"/>
                  </a:cubicBezTo>
                  <a:cubicBezTo>
                    <a:pt x="5281" y="5137"/>
                    <a:pt x="5295" y="5054"/>
                    <a:pt x="5324" y="5015"/>
                  </a:cubicBezTo>
                  <a:cubicBezTo>
                    <a:pt x="5331" y="5008"/>
                    <a:pt x="5336" y="5005"/>
                    <a:pt x="5342" y="5005"/>
                  </a:cubicBezTo>
                  <a:cubicBezTo>
                    <a:pt x="5375" y="5005"/>
                    <a:pt x="5388" y="5126"/>
                    <a:pt x="5484" y="5200"/>
                  </a:cubicBezTo>
                  <a:cubicBezTo>
                    <a:pt x="5523" y="5231"/>
                    <a:pt x="5542" y="5243"/>
                    <a:pt x="5550" y="5243"/>
                  </a:cubicBezTo>
                  <a:cubicBezTo>
                    <a:pt x="5563" y="5243"/>
                    <a:pt x="5537" y="5203"/>
                    <a:pt x="5521" y="5163"/>
                  </a:cubicBezTo>
                  <a:cubicBezTo>
                    <a:pt x="5518" y="5149"/>
                    <a:pt x="5518" y="5143"/>
                    <a:pt x="5521" y="5143"/>
                  </a:cubicBezTo>
                  <a:cubicBezTo>
                    <a:pt x="5531" y="5143"/>
                    <a:pt x="5569" y="5211"/>
                    <a:pt x="5607" y="5249"/>
                  </a:cubicBezTo>
                  <a:cubicBezTo>
                    <a:pt x="5635" y="5277"/>
                    <a:pt x="5655" y="5293"/>
                    <a:pt x="5665" y="5293"/>
                  </a:cubicBezTo>
                  <a:cubicBezTo>
                    <a:pt x="5672" y="5293"/>
                    <a:pt x="5674" y="5283"/>
                    <a:pt x="5669" y="5262"/>
                  </a:cubicBezTo>
                  <a:cubicBezTo>
                    <a:pt x="5662" y="5249"/>
                    <a:pt x="5662" y="5244"/>
                    <a:pt x="5665" y="5244"/>
                  </a:cubicBezTo>
                  <a:cubicBezTo>
                    <a:pt x="5676" y="5244"/>
                    <a:pt x="5725" y="5290"/>
                    <a:pt x="5780" y="5336"/>
                  </a:cubicBezTo>
                  <a:cubicBezTo>
                    <a:pt x="5866" y="5397"/>
                    <a:pt x="5964" y="5471"/>
                    <a:pt x="6063" y="5520"/>
                  </a:cubicBezTo>
                  <a:cubicBezTo>
                    <a:pt x="6090" y="5538"/>
                    <a:pt x="6103" y="5546"/>
                    <a:pt x="6107" y="5546"/>
                  </a:cubicBezTo>
                  <a:cubicBezTo>
                    <a:pt x="6117" y="5546"/>
                    <a:pt x="6033" y="5472"/>
                    <a:pt x="5977" y="5397"/>
                  </a:cubicBezTo>
                  <a:cubicBezTo>
                    <a:pt x="5923" y="5335"/>
                    <a:pt x="5915" y="5291"/>
                    <a:pt x="5933" y="5291"/>
                  </a:cubicBezTo>
                  <a:cubicBezTo>
                    <a:pt x="5940" y="5291"/>
                    <a:pt x="5951" y="5297"/>
                    <a:pt x="5964" y="5311"/>
                  </a:cubicBezTo>
                  <a:cubicBezTo>
                    <a:pt x="5981" y="5339"/>
                    <a:pt x="5993" y="5351"/>
                    <a:pt x="6001" y="5351"/>
                  </a:cubicBezTo>
                  <a:cubicBezTo>
                    <a:pt x="6010" y="5351"/>
                    <a:pt x="6014" y="5332"/>
                    <a:pt x="6014" y="5299"/>
                  </a:cubicBezTo>
                  <a:cubicBezTo>
                    <a:pt x="6014" y="5225"/>
                    <a:pt x="5964" y="5163"/>
                    <a:pt x="5952" y="5028"/>
                  </a:cubicBezTo>
                  <a:cubicBezTo>
                    <a:pt x="5949" y="4989"/>
                    <a:pt x="5948" y="4972"/>
                    <a:pt x="5951" y="4972"/>
                  </a:cubicBezTo>
                  <a:cubicBezTo>
                    <a:pt x="5958" y="4972"/>
                    <a:pt x="5986" y="5074"/>
                    <a:pt x="6038" y="5188"/>
                  </a:cubicBezTo>
                  <a:cubicBezTo>
                    <a:pt x="6061" y="5234"/>
                    <a:pt x="6073" y="5252"/>
                    <a:pt x="6077" y="5252"/>
                  </a:cubicBezTo>
                  <a:cubicBezTo>
                    <a:pt x="6086" y="5252"/>
                    <a:pt x="6063" y="5162"/>
                    <a:pt x="6063" y="5077"/>
                  </a:cubicBezTo>
                  <a:cubicBezTo>
                    <a:pt x="6063" y="5021"/>
                    <a:pt x="6060" y="4998"/>
                    <a:pt x="6062" y="4998"/>
                  </a:cubicBezTo>
                  <a:lnTo>
                    <a:pt x="6062" y="4998"/>
                  </a:lnTo>
                  <a:cubicBezTo>
                    <a:pt x="6065" y="4998"/>
                    <a:pt x="6073" y="5030"/>
                    <a:pt x="6100" y="5077"/>
                  </a:cubicBezTo>
                  <a:cubicBezTo>
                    <a:pt x="6113" y="5103"/>
                    <a:pt x="6121" y="5115"/>
                    <a:pt x="6125" y="5115"/>
                  </a:cubicBezTo>
                  <a:cubicBezTo>
                    <a:pt x="6134" y="5115"/>
                    <a:pt x="6111" y="5031"/>
                    <a:pt x="6075" y="4941"/>
                  </a:cubicBezTo>
                  <a:cubicBezTo>
                    <a:pt x="6026" y="4818"/>
                    <a:pt x="5989" y="4818"/>
                    <a:pt x="5915" y="4769"/>
                  </a:cubicBezTo>
                  <a:cubicBezTo>
                    <a:pt x="5841" y="4720"/>
                    <a:pt x="5903" y="4707"/>
                    <a:pt x="5891" y="4584"/>
                  </a:cubicBezTo>
                  <a:cubicBezTo>
                    <a:pt x="5886" y="4539"/>
                    <a:pt x="5885" y="4522"/>
                    <a:pt x="5883" y="4522"/>
                  </a:cubicBezTo>
                  <a:cubicBezTo>
                    <a:pt x="5879" y="4522"/>
                    <a:pt x="5873" y="4574"/>
                    <a:pt x="5841" y="4621"/>
                  </a:cubicBezTo>
                  <a:cubicBezTo>
                    <a:pt x="5834" y="4639"/>
                    <a:pt x="5828" y="4646"/>
                    <a:pt x="5824" y="4646"/>
                  </a:cubicBezTo>
                  <a:cubicBezTo>
                    <a:pt x="5808" y="4646"/>
                    <a:pt x="5814" y="4537"/>
                    <a:pt x="5804" y="4498"/>
                  </a:cubicBezTo>
                  <a:cubicBezTo>
                    <a:pt x="5799" y="4482"/>
                    <a:pt x="5794" y="4475"/>
                    <a:pt x="5787" y="4475"/>
                  </a:cubicBezTo>
                  <a:cubicBezTo>
                    <a:pt x="5777" y="4475"/>
                    <a:pt x="5764" y="4489"/>
                    <a:pt x="5743" y="4510"/>
                  </a:cubicBezTo>
                  <a:cubicBezTo>
                    <a:pt x="5733" y="4523"/>
                    <a:pt x="5725" y="4528"/>
                    <a:pt x="5719" y="4528"/>
                  </a:cubicBezTo>
                  <a:cubicBezTo>
                    <a:pt x="5699" y="4528"/>
                    <a:pt x="5687" y="4482"/>
                    <a:pt x="5669" y="4436"/>
                  </a:cubicBezTo>
                  <a:cubicBezTo>
                    <a:pt x="5659" y="4407"/>
                    <a:pt x="5651" y="4397"/>
                    <a:pt x="5645" y="4397"/>
                  </a:cubicBezTo>
                  <a:cubicBezTo>
                    <a:pt x="5634" y="4397"/>
                    <a:pt x="5627" y="4421"/>
                    <a:pt x="5619" y="4436"/>
                  </a:cubicBezTo>
                  <a:cubicBezTo>
                    <a:pt x="5619" y="4439"/>
                    <a:pt x="5616" y="4441"/>
                    <a:pt x="5610" y="4441"/>
                  </a:cubicBezTo>
                  <a:cubicBezTo>
                    <a:pt x="5592" y="4441"/>
                    <a:pt x="5552" y="4425"/>
                    <a:pt x="5533" y="4387"/>
                  </a:cubicBezTo>
                  <a:cubicBezTo>
                    <a:pt x="5496" y="4338"/>
                    <a:pt x="5472" y="4288"/>
                    <a:pt x="5447" y="4227"/>
                  </a:cubicBezTo>
                  <a:cubicBezTo>
                    <a:pt x="5410" y="4128"/>
                    <a:pt x="5398" y="4116"/>
                    <a:pt x="5361" y="4116"/>
                  </a:cubicBezTo>
                  <a:cubicBezTo>
                    <a:pt x="5324" y="4116"/>
                    <a:pt x="5299" y="4103"/>
                    <a:pt x="5213" y="3943"/>
                  </a:cubicBezTo>
                  <a:cubicBezTo>
                    <a:pt x="5166" y="3868"/>
                    <a:pt x="5153" y="3841"/>
                    <a:pt x="5157" y="3841"/>
                  </a:cubicBezTo>
                  <a:cubicBezTo>
                    <a:pt x="5161" y="3841"/>
                    <a:pt x="5187" y="3874"/>
                    <a:pt x="5213" y="3906"/>
                  </a:cubicBezTo>
                  <a:cubicBezTo>
                    <a:pt x="5250" y="3943"/>
                    <a:pt x="5299" y="3980"/>
                    <a:pt x="5361" y="3980"/>
                  </a:cubicBezTo>
                  <a:cubicBezTo>
                    <a:pt x="5410" y="3980"/>
                    <a:pt x="5459" y="3956"/>
                    <a:pt x="5435" y="3882"/>
                  </a:cubicBezTo>
                  <a:cubicBezTo>
                    <a:pt x="5410" y="3808"/>
                    <a:pt x="5324" y="3795"/>
                    <a:pt x="5385" y="3795"/>
                  </a:cubicBezTo>
                  <a:cubicBezTo>
                    <a:pt x="5394" y="3797"/>
                    <a:pt x="5399" y="3798"/>
                    <a:pt x="5403" y="3798"/>
                  </a:cubicBezTo>
                  <a:cubicBezTo>
                    <a:pt x="5426" y="3798"/>
                    <a:pt x="5366" y="3766"/>
                    <a:pt x="5398" y="3734"/>
                  </a:cubicBezTo>
                  <a:cubicBezTo>
                    <a:pt x="5435" y="3709"/>
                    <a:pt x="5398" y="3672"/>
                    <a:pt x="5447" y="3672"/>
                  </a:cubicBezTo>
                  <a:cubicBezTo>
                    <a:pt x="5509" y="3672"/>
                    <a:pt x="5521" y="3697"/>
                    <a:pt x="5570" y="3771"/>
                  </a:cubicBezTo>
                  <a:cubicBezTo>
                    <a:pt x="5619" y="3845"/>
                    <a:pt x="5644" y="3795"/>
                    <a:pt x="5693" y="3845"/>
                  </a:cubicBezTo>
                  <a:cubicBezTo>
                    <a:pt x="5705" y="3864"/>
                    <a:pt x="5717" y="3871"/>
                    <a:pt x="5729" y="3871"/>
                  </a:cubicBezTo>
                  <a:cubicBezTo>
                    <a:pt x="5755" y="3871"/>
                    <a:pt x="5783" y="3837"/>
                    <a:pt x="5817" y="3820"/>
                  </a:cubicBezTo>
                  <a:cubicBezTo>
                    <a:pt x="5833" y="3808"/>
                    <a:pt x="5845" y="3802"/>
                    <a:pt x="5853" y="3802"/>
                  </a:cubicBezTo>
                  <a:cubicBezTo>
                    <a:pt x="5867" y="3802"/>
                    <a:pt x="5862" y="3824"/>
                    <a:pt x="5829" y="3857"/>
                  </a:cubicBezTo>
                  <a:cubicBezTo>
                    <a:pt x="5767" y="3919"/>
                    <a:pt x="5792" y="3894"/>
                    <a:pt x="5743" y="3943"/>
                  </a:cubicBezTo>
                  <a:cubicBezTo>
                    <a:pt x="5730" y="3956"/>
                    <a:pt x="5733" y="3962"/>
                    <a:pt x="5749" y="3962"/>
                  </a:cubicBezTo>
                  <a:cubicBezTo>
                    <a:pt x="5781" y="3962"/>
                    <a:pt x="5866" y="3935"/>
                    <a:pt x="5989" y="3869"/>
                  </a:cubicBezTo>
                  <a:cubicBezTo>
                    <a:pt x="6051" y="3835"/>
                    <a:pt x="6081" y="3822"/>
                    <a:pt x="6091" y="3822"/>
                  </a:cubicBezTo>
                  <a:cubicBezTo>
                    <a:pt x="6114" y="3822"/>
                    <a:pt x="6040" y="3885"/>
                    <a:pt x="5989" y="3919"/>
                  </a:cubicBezTo>
                  <a:cubicBezTo>
                    <a:pt x="5928" y="3956"/>
                    <a:pt x="5866" y="3931"/>
                    <a:pt x="5854" y="4042"/>
                  </a:cubicBezTo>
                  <a:cubicBezTo>
                    <a:pt x="5848" y="4086"/>
                    <a:pt x="5857" y="4098"/>
                    <a:pt x="5874" y="4098"/>
                  </a:cubicBezTo>
                  <a:cubicBezTo>
                    <a:pt x="5896" y="4098"/>
                    <a:pt x="5930" y="4079"/>
                    <a:pt x="5964" y="4079"/>
                  </a:cubicBezTo>
                  <a:cubicBezTo>
                    <a:pt x="6026" y="4079"/>
                    <a:pt x="5964" y="4128"/>
                    <a:pt x="5964" y="4190"/>
                  </a:cubicBezTo>
                  <a:cubicBezTo>
                    <a:pt x="5964" y="4229"/>
                    <a:pt x="5978" y="4244"/>
                    <a:pt x="5995" y="4244"/>
                  </a:cubicBezTo>
                  <a:cubicBezTo>
                    <a:pt x="6010" y="4244"/>
                    <a:pt x="6027" y="4232"/>
                    <a:pt x="6038" y="4214"/>
                  </a:cubicBezTo>
                  <a:cubicBezTo>
                    <a:pt x="6048" y="4204"/>
                    <a:pt x="6053" y="4200"/>
                    <a:pt x="6054" y="4200"/>
                  </a:cubicBezTo>
                  <a:lnTo>
                    <a:pt x="6054" y="4200"/>
                  </a:lnTo>
                  <a:cubicBezTo>
                    <a:pt x="6057" y="4200"/>
                    <a:pt x="6035" y="4234"/>
                    <a:pt x="6026" y="4288"/>
                  </a:cubicBezTo>
                  <a:cubicBezTo>
                    <a:pt x="6020" y="4319"/>
                    <a:pt x="6029" y="4334"/>
                    <a:pt x="6043" y="4334"/>
                  </a:cubicBezTo>
                  <a:cubicBezTo>
                    <a:pt x="6057" y="4334"/>
                    <a:pt x="6075" y="4319"/>
                    <a:pt x="6088" y="4288"/>
                  </a:cubicBezTo>
                  <a:cubicBezTo>
                    <a:pt x="6102" y="4260"/>
                    <a:pt x="6112" y="4250"/>
                    <a:pt x="6123" y="4250"/>
                  </a:cubicBezTo>
                  <a:cubicBezTo>
                    <a:pt x="6141" y="4250"/>
                    <a:pt x="6160" y="4278"/>
                    <a:pt x="6199" y="4301"/>
                  </a:cubicBezTo>
                  <a:cubicBezTo>
                    <a:pt x="6260" y="4338"/>
                    <a:pt x="6273" y="4362"/>
                    <a:pt x="6334" y="4412"/>
                  </a:cubicBezTo>
                  <a:cubicBezTo>
                    <a:pt x="6346" y="4417"/>
                    <a:pt x="6354" y="4420"/>
                    <a:pt x="6359" y="4420"/>
                  </a:cubicBezTo>
                  <a:cubicBezTo>
                    <a:pt x="6387" y="4420"/>
                    <a:pt x="6334" y="4341"/>
                    <a:pt x="6334" y="4227"/>
                  </a:cubicBezTo>
                  <a:cubicBezTo>
                    <a:pt x="6334" y="4172"/>
                    <a:pt x="6334" y="4154"/>
                    <a:pt x="6337" y="4154"/>
                  </a:cubicBezTo>
                  <a:cubicBezTo>
                    <a:pt x="6341" y="4154"/>
                    <a:pt x="6351" y="4182"/>
                    <a:pt x="6371" y="4202"/>
                  </a:cubicBezTo>
                  <a:cubicBezTo>
                    <a:pt x="6379" y="4208"/>
                    <a:pt x="6386" y="4211"/>
                    <a:pt x="6391" y="4211"/>
                  </a:cubicBezTo>
                  <a:cubicBezTo>
                    <a:pt x="6419" y="4211"/>
                    <a:pt x="6412" y="4139"/>
                    <a:pt x="6371" y="4067"/>
                  </a:cubicBezTo>
                  <a:cubicBezTo>
                    <a:pt x="6351" y="4026"/>
                    <a:pt x="6342" y="4008"/>
                    <a:pt x="6348" y="4008"/>
                  </a:cubicBezTo>
                  <a:cubicBezTo>
                    <a:pt x="6353" y="4008"/>
                    <a:pt x="6368" y="4020"/>
                    <a:pt x="6396" y="4042"/>
                  </a:cubicBezTo>
                  <a:cubicBezTo>
                    <a:pt x="6416" y="4068"/>
                    <a:pt x="6446" y="4081"/>
                    <a:pt x="6476" y="4081"/>
                  </a:cubicBezTo>
                  <a:cubicBezTo>
                    <a:pt x="6501" y="4081"/>
                    <a:pt x="6526" y="4071"/>
                    <a:pt x="6544" y="4054"/>
                  </a:cubicBezTo>
                  <a:cubicBezTo>
                    <a:pt x="6593" y="4030"/>
                    <a:pt x="6568" y="4005"/>
                    <a:pt x="6507" y="3943"/>
                  </a:cubicBezTo>
                  <a:cubicBezTo>
                    <a:pt x="6474" y="3917"/>
                    <a:pt x="6476" y="3902"/>
                    <a:pt x="6494" y="3902"/>
                  </a:cubicBezTo>
                  <a:cubicBezTo>
                    <a:pt x="6510" y="3902"/>
                    <a:pt x="6539" y="3914"/>
                    <a:pt x="6568" y="3943"/>
                  </a:cubicBezTo>
                  <a:cubicBezTo>
                    <a:pt x="6593" y="3964"/>
                    <a:pt x="6605" y="3971"/>
                    <a:pt x="6612" y="3971"/>
                  </a:cubicBezTo>
                  <a:cubicBezTo>
                    <a:pt x="6624" y="3971"/>
                    <a:pt x="6613" y="3943"/>
                    <a:pt x="6630" y="3943"/>
                  </a:cubicBezTo>
                  <a:cubicBezTo>
                    <a:pt x="6654" y="3943"/>
                    <a:pt x="6679" y="3919"/>
                    <a:pt x="6618" y="3869"/>
                  </a:cubicBezTo>
                  <a:cubicBezTo>
                    <a:pt x="6568" y="3808"/>
                    <a:pt x="6667" y="3795"/>
                    <a:pt x="6753" y="3795"/>
                  </a:cubicBezTo>
                  <a:cubicBezTo>
                    <a:pt x="6839" y="3795"/>
                    <a:pt x="6827" y="3771"/>
                    <a:pt x="6778" y="3734"/>
                  </a:cubicBezTo>
                  <a:cubicBezTo>
                    <a:pt x="6731" y="3696"/>
                    <a:pt x="6748" y="3680"/>
                    <a:pt x="6770" y="3680"/>
                  </a:cubicBezTo>
                  <a:cubicBezTo>
                    <a:pt x="6777" y="3680"/>
                    <a:pt x="6784" y="3682"/>
                    <a:pt x="6790" y="3685"/>
                  </a:cubicBezTo>
                  <a:cubicBezTo>
                    <a:pt x="6798" y="3688"/>
                    <a:pt x="6808" y="3691"/>
                    <a:pt x="6817" y="3691"/>
                  </a:cubicBezTo>
                  <a:cubicBezTo>
                    <a:pt x="6838" y="3691"/>
                    <a:pt x="6856" y="3678"/>
                    <a:pt x="6839" y="3635"/>
                  </a:cubicBezTo>
                  <a:cubicBezTo>
                    <a:pt x="6827" y="3561"/>
                    <a:pt x="6753" y="3524"/>
                    <a:pt x="6728" y="3450"/>
                  </a:cubicBezTo>
                  <a:cubicBezTo>
                    <a:pt x="6720" y="3426"/>
                    <a:pt x="6712" y="3418"/>
                    <a:pt x="6703" y="3418"/>
                  </a:cubicBezTo>
                  <a:cubicBezTo>
                    <a:pt x="6684" y="3418"/>
                    <a:pt x="6659" y="3454"/>
                    <a:pt x="6618" y="3463"/>
                  </a:cubicBezTo>
                  <a:cubicBezTo>
                    <a:pt x="6593" y="3469"/>
                    <a:pt x="6571" y="3475"/>
                    <a:pt x="6561" y="3475"/>
                  </a:cubicBezTo>
                  <a:cubicBezTo>
                    <a:pt x="6550" y="3475"/>
                    <a:pt x="6550" y="3469"/>
                    <a:pt x="6568" y="3450"/>
                  </a:cubicBezTo>
                  <a:cubicBezTo>
                    <a:pt x="6589" y="3429"/>
                    <a:pt x="6602" y="3399"/>
                    <a:pt x="6581" y="3399"/>
                  </a:cubicBezTo>
                  <a:cubicBezTo>
                    <a:pt x="6577" y="3399"/>
                    <a:pt x="6573" y="3399"/>
                    <a:pt x="6568" y="3401"/>
                  </a:cubicBezTo>
                  <a:cubicBezTo>
                    <a:pt x="6562" y="3403"/>
                    <a:pt x="6556" y="3404"/>
                    <a:pt x="6549" y="3404"/>
                  </a:cubicBezTo>
                  <a:cubicBezTo>
                    <a:pt x="6514" y="3404"/>
                    <a:pt x="6470" y="3379"/>
                    <a:pt x="6408" y="3327"/>
                  </a:cubicBezTo>
                  <a:cubicBezTo>
                    <a:pt x="6377" y="3303"/>
                    <a:pt x="6359" y="3296"/>
                    <a:pt x="6331" y="3296"/>
                  </a:cubicBezTo>
                  <a:cubicBezTo>
                    <a:pt x="6303" y="3296"/>
                    <a:pt x="6266" y="3303"/>
                    <a:pt x="6199" y="3303"/>
                  </a:cubicBezTo>
                  <a:cubicBezTo>
                    <a:pt x="6063" y="3290"/>
                    <a:pt x="6125" y="3303"/>
                    <a:pt x="6149" y="3253"/>
                  </a:cubicBezTo>
                  <a:cubicBezTo>
                    <a:pt x="6174" y="3216"/>
                    <a:pt x="6174" y="3216"/>
                    <a:pt x="6125" y="3167"/>
                  </a:cubicBezTo>
                  <a:cubicBezTo>
                    <a:pt x="6102" y="3137"/>
                    <a:pt x="6066" y="3121"/>
                    <a:pt x="6031" y="3121"/>
                  </a:cubicBezTo>
                  <a:cubicBezTo>
                    <a:pt x="6007" y="3121"/>
                    <a:pt x="5984" y="3128"/>
                    <a:pt x="5964" y="3142"/>
                  </a:cubicBezTo>
                  <a:cubicBezTo>
                    <a:pt x="5953" y="3149"/>
                    <a:pt x="5944" y="3152"/>
                    <a:pt x="5938" y="3152"/>
                  </a:cubicBezTo>
                  <a:cubicBezTo>
                    <a:pt x="5911" y="3152"/>
                    <a:pt x="5928" y="3096"/>
                    <a:pt x="5928" y="3056"/>
                  </a:cubicBezTo>
                  <a:cubicBezTo>
                    <a:pt x="5928" y="3038"/>
                    <a:pt x="5924" y="3030"/>
                    <a:pt x="5919" y="3030"/>
                  </a:cubicBezTo>
                  <a:cubicBezTo>
                    <a:pt x="5906" y="3030"/>
                    <a:pt x="5883" y="3071"/>
                    <a:pt x="5866" y="3105"/>
                  </a:cubicBezTo>
                  <a:cubicBezTo>
                    <a:pt x="5862" y="3113"/>
                    <a:pt x="5859" y="3116"/>
                    <a:pt x="5856" y="3116"/>
                  </a:cubicBezTo>
                  <a:cubicBezTo>
                    <a:pt x="5838" y="3116"/>
                    <a:pt x="5831" y="3015"/>
                    <a:pt x="5841" y="2995"/>
                  </a:cubicBezTo>
                  <a:cubicBezTo>
                    <a:pt x="5841" y="2992"/>
                    <a:pt x="5839" y="2991"/>
                    <a:pt x="5836" y="2991"/>
                  </a:cubicBezTo>
                  <a:cubicBezTo>
                    <a:pt x="5820" y="2991"/>
                    <a:pt x="5771" y="3015"/>
                    <a:pt x="5730" y="3056"/>
                  </a:cubicBezTo>
                  <a:cubicBezTo>
                    <a:pt x="5724" y="3063"/>
                    <a:pt x="5718" y="3065"/>
                    <a:pt x="5712" y="3065"/>
                  </a:cubicBezTo>
                  <a:cubicBezTo>
                    <a:pt x="5674" y="3065"/>
                    <a:pt x="5650" y="2939"/>
                    <a:pt x="5607" y="2896"/>
                  </a:cubicBezTo>
                  <a:cubicBezTo>
                    <a:pt x="5533" y="2847"/>
                    <a:pt x="5459" y="2810"/>
                    <a:pt x="5373" y="2810"/>
                  </a:cubicBezTo>
                  <a:cubicBezTo>
                    <a:pt x="5287" y="2785"/>
                    <a:pt x="5238" y="2711"/>
                    <a:pt x="5164" y="2711"/>
                  </a:cubicBezTo>
                  <a:cubicBezTo>
                    <a:pt x="5102" y="2711"/>
                    <a:pt x="5077" y="2637"/>
                    <a:pt x="5127" y="2600"/>
                  </a:cubicBezTo>
                  <a:cubicBezTo>
                    <a:pt x="5176" y="2576"/>
                    <a:pt x="5213" y="2539"/>
                    <a:pt x="5262" y="2514"/>
                  </a:cubicBezTo>
                  <a:cubicBezTo>
                    <a:pt x="5299" y="2477"/>
                    <a:pt x="5225" y="2477"/>
                    <a:pt x="5139" y="2477"/>
                  </a:cubicBezTo>
                  <a:cubicBezTo>
                    <a:pt x="5053" y="2477"/>
                    <a:pt x="5053" y="2477"/>
                    <a:pt x="5090" y="2452"/>
                  </a:cubicBezTo>
                  <a:cubicBezTo>
                    <a:pt x="5127" y="2425"/>
                    <a:pt x="5171" y="2411"/>
                    <a:pt x="5221" y="2411"/>
                  </a:cubicBezTo>
                  <a:cubicBezTo>
                    <a:pt x="5238" y="2411"/>
                    <a:pt x="5256" y="2412"/>
                    <a:pt x="5274" y="2415"/>
                  </a:cubicBezTo>
                  <a:cubicBezTo>
                    <a:pt x="5324" y="2422"/>
                    <a:pt x="5370" y="2425"/>
                    <a:pt x="5416" y="2425"/>
                  </a:cubicBezTo>
                  <a:cubicBezTo>
                    <a:pt x="5462" y="2425"/>
                    <a:pt x="5509" y="2422"/>
                    <a:pt x="5558" y="2415"/>
                  </a:cubicBezTo>
                  <a:cubicBezTo>
                    <a:pt x="5632" y="2403"/>
                    <a:pt x="5533" y="2342"/>
                    <a:pt x="5472" y="2329"/>
                  </a:cubicBezTo>
                  <a:cubicBezTo>
                    <a:pt x="5398" y="2305"/>
                    <a:pt x="5262" y="2305"/>
                    <a:pt x="5213" y="2280"/>
                  </a:cubicBezTo>
                  <a:cubicBezTo>
                    <a:pt x="5141" y="2262"/>
                    <a:pt x="5069" y="2250"/>
                    <a:pt x="4996" y="2250"/>
                  </a:cubicBezTo>
                  <a:cubicBezTo>
                    <a:pt x="4970" y="2250"/>
                    <a:pt x="4944" y="2252"/>
                    <a:pt x="4917" y="2255"/>
                  </a:cubicBezTo>
                  <a:cubicBezTo>
                    <a:pt x="4782" y="2255"/>
                    <a:pt x="5053" y="2218"/>
                    <a:pt x="5127" y="2218"/>
                  </a:cubicBezTo>
                  <a:cubicBezTo>
                    <a:pt x="5188" y="2218"/>
                    <a:pt x="5188" y="2181"/>
                    <a:pt x="5274" y="2157"/>
                  </a:cubicBezTo>
                  <a:cubicBezTo>
                    <a:pt x="5303" y="2142"/>
                    <a:pt x="5336" y="2136"/>
                    <a:pt x="5369" y="2136"/>
                  </a:cubicBezTo>
                  <a:cubicBezTo>
                    <a:pt x="5392" y="2136"/>
                    <a:pt x="5414" y="2139"/>
                    <a:pt x="5435" y="2144"/>
                  </a:cubicBezTo>
                  <a:cubicBezTo>
                    <a:pt x="5509" y="2144"/>
                    <a:pt x="5299" y="1898"/>
                    <a:pt x="5250" y="1861"/>
                  </a:cubicBezTo>
                  <a:cubicBezTo>
                    <a:pt x="5241" y="1856"/>
                    <a:pt x="5232" y="1854"/>
                    <a:pt x="5225" y="1854"/>
                  </a:cubicBezTo>
                  <a:cubicBezTo>
                    <a:pt x="5192" y="1854"/>
                    <a:pt x="5176" y="1893"/>
                    <a:pt x="5176" y="1923"/>
                  </a:cubicBezTo>
                  <a:cubicBezTo>
                    <a:pt x="5176" y="1960"/>
                    <a:pt x="5151" y="1984"/>
                    <a:pt x="4905" y="2095"/>
                  </a:cubicBezTo>
                  <a:cubicBezTo>
                    <a:pt x="4836" y="2129"/>
                    <a:pt x="4807" y="2142"/>
                    <a:pt x="4801" y="2142"/>
                  </a:cubicBezTo>
                  <a:cubicBezTo>
                    <a:pt x="4786" y="2142"/>
                    <a:pt x="4931" y="2058"/>
                    <a:pt x="4966" y="2058"/>
                  </a:cubicBezTo>
                  <a:cubicBezTo>
                    <a:pt x="5003" y="2046"/>
                    <a:pt x="5090" y="1972"/>
                    <a:pt x="5077" y="1947"/>
                  </a:cubicBezTo>
                  <a:cubicBezTo>
                    <a:pt x="5070" y="1940"/>
                    <a:pt x="5029" y="1898"/>
                    <a:pt x="4965" y="1898"/>
                  </a:cubicBezTo>
                  <a:cubicBezTo>
                    <a:pt x="4921" y="1898"/>
                    <a:pt x="4867" y="1918"/>
                    <a:pt x="4806" y="1984"/>
                  </a:cubicBezTo>
                  <a:cubicBezTo>
                    <a:pt x="4751" y="2044"/>
                    <a:pt x="4722" y="2066"/>
                    <a:pt x="4713" y="2066"/>
                  </a:cubicBezTo>
                  <a:cubicBezTo>
                    <a:pt x="4699" y="2066"/>
                    <a:pt x="4726" y="2021"/>
                    <a:pt x="4769" y="1984"/>
                  </a:cubicBezTo>
                  <a:cubicBezTo>
                    <a:pt x="4843" y="1923"/>
                    <a:pt x="4917" y="1873"/>
                    <a:pt x="4991" y="1849"/>
                  </a:cubicBezTo>
                  <a:cubicBezTo>
                    <a:pt x="5065" y="1836"/>
                    <a:pt x="5127" y="1799"/>
                    <a:pt x="5102" y="1738"/>
                  </a:cubicBezTo>
                  <a:cubicBezTo>
                    <a:pt x="5085" y="1687"/>
                    <a:pt x="5033" y="1654"/>
                    <a:pt x="4943" y="1654"/>
                  </a:cubicBezTo>
                  <a:cubicBezTo>
                    <a:pt x="4901" y="1654"/>
                    <a:pt x="4852" y="1661"/>
                    <a:pt x="4794" y="1676"/>
                  </a:cubicBezTo>
                  <a:cubicBezTo>
                    <a:pt x="4752" y="1687"/>
                    <a:pt x="4727" y="1692"/>
                    <a:pt x="4716" y="1692"/>
                  </a:cubicBezTo>
                  <a:cubicBezTo>
                    <a:pt x="4675" y="1692"/>
                    <a:pt x="4775" y="1637"/>
                    <a:pt x="4794" y="1590"/>
                  </a:cubicBezTo>
                  <a:cubicBezTo>
                    <a:pt x="4801" y="1568"/>
                    <a:pt x="4795" y="1559"/>
                    <a:pt x="4782" y="1559"/>
                  </a:cubicBezTo>
                  <a:cubicBezTo>
                    <a:pt x="4751" y="1559"/>
                    <a:pt x="4677" y="1608"/>
                    <a:pt x="4634" y="1652"/>
                  </a:cubicBezTo>
                  <a:cubicBezTo>
                    <a:pt x="4572" y="1713"/>
                    <a:pt x="4511" y="1713"/>
                    <a:pt x="4461" y="1886"/>
                  </a:cubicBezTo>
                  <a:cubicBezTo>
                    <a:pt x="4446" y="1932"/>
                    <a:pt x="4437" y="1949"/>
                    <a:pt x="4434" y="1949"/>
                  </a:cubicBezTo>
                  <a:cubicBezTo>
                    <a:pt x="4422" y="1949"/>
                    <a:pt x="4452" y="1787"/>
                    <a:pt x="4461" y="1750"/>
                  </a:cubicBezTo>
                  <a:cubicBezTo>
                    <a:pt x="4468" y="1736"/>
                    <a:pt x="4468" y="1730"/>
                    <a:pt x="4463" y="1730"/>
                  </a:cubicBezTo>
                  <a:cubicBezTo>
                    <a:pt x="4450" y="1730"/>
                    <a:pt x="4403" y="1768"/>
                    <a:pt x="4350" y="1812"/>
                  </a:cubicBezTo>
                  <a:cubicBezTo>
                    <a:pt x="4333" y="1823"/>
                    <a:pt x="4324" y="1828"/>
                    <a:pt x="4321" y="1828"/>
                  </a:cubicBezTo>
                  <a:cubicBezTo>
                    <a:pt x="4310" y="1828"/>
                    <a:pt x="4364" y="1773"/>
                    <a:pt x="4412" y="1725"/>
                  </a:cubicBezTo>
                  <a:cubicBezTo>
                    <a:pt x="4486" y="1676"/>
                    <a:pt x="4498" y="1713"/>
                    <a:pt x="4572" y="1627"/>
                  </a:cubicBezTo>
                  <a:cubicBezTo>
                    <a:pt x="4634" y="1541"/>
                    <a:pt x="4597" y="1541"/>
                    <a:pt x="4572" y="1479"/>
                  </a:cubicBezTo>
                  <a:cubicBezTo>
                    <a:pt x="4562" y="1459"/>
                    <a:pt x="4553" y="1451"/>
                    <a:pt x="4544" y="1451"/>
                  </a:cubicBezTo>
                  <a:cubicBezTo>
                    <a:pt x="4521" y="1451"/>
                    <a:pt x="4501" y="1511"/>
                    <a:pt x="4474" y="1565"/>
                  </a:cubicBezTo>
                  <a:cubicBezTo>
                    <a:pt x="4437" y="1627"/>
                    <a:pt x="4326" y="1602"/>
                    <a:pt x="4239" y="1652"/>
                  </a:cubicBezTo>
                  <a:cubicBezTo>
                    <a:pt x="4224" y="1660"/>
                    <a:pt x="4215" y="1664"/>
                    <a:pt x="4211" y="1664"/>
                  </a:cubicBezTo>
                  <a:cubicBezTo>
                    <a:pt x="4191" y="1664"/>
                    <a:pt x="4275" y="1586"/>
                    <a:pt x="4326" y="1565"/>
                  </a:cubicBezTo>
                  <a:cubicBezTo>
                    <a:pt x="4387" y="1528"/>
                    <a:pt x="4449" y="1516"/>
                    <a:pt x="4387" y="1504"/>
                  </a:cubicBezTo>
                  <a:cubicBezTo>
                    <a:pt x="4375" y="1502"/>
                    <a:pt x="4362" y="1501"/>
                    <a:pt x="4350" y="1501"/>
                  </a:cubicBezTo>
                  <a:cubicBezTo>
                    <a:pt x="4285" y="1501"/>
                    <a:pt x="4217" y="1526"/>
                    <a:pt x="4166" y="1578"/>
                  </a:cubicBezTo>
                  <a:cubicBezTo>
                    <a:pt x="4142" y="1595"/>
                    <a:pt x="4130" y="1602"/>
                    <a:pt x="4125" y="1602"/>
                  </a:cubicBezTo>
                  <a:cubicBezTo>
                    <a:pt x="4110" y="1602"/>
                    <a:pt x="4171" y="1532"/>
                    <a:pt x="4190" y="1504"/>
                  </a:cubicBezTo>
                  <a:cubicBezTo>
                    <a:pt x="4212" y="1481"/>
                    <a:pt x="4252" y="1477"/>
                    <a:pt x="4291" y="1477"/>
                  </a:cubicBezTo>
                  <a:cubicBezTo>
                    <a:pt x="4317" y="1477"/>
                    <a:pt x="4343" y="1479"/>
                    <a:pt x="4363" y="1479"/>
                  </a:cubicBezTo>
                  <a:cubicBezTo>
                    <a:pt x="4412" y="1479"/>
                    <a:pt x="4449" y="1442"/>
                    <a:pt x="4449" y="1368"/>
                  </a:cubicBezTo>
                  <a:cubicBezTo>
                    <a:pt x="4449" y="1294"/>
                    <a:pt x="4215" y="1208"/>
                    <a:pt x="4166" y="1208"/>
                  </a:cubicBezTo>
                  <a:cubicBezTo>
                    <a:pt x="4116" y="1220"/>
                    <a:pt x="4067" y="1233"/>
                    <a:pt x="4030" y="1270"/>
                  </a:cubicBezTo>
                  <a:cubicBezTo>
                    <a:pt x="4005" y="1307"/>
                    <a:pt x="4005" y="1368"/>
                    <a:pt x="3968" y="1467"/>
                  </a:cubicBezTo>
                  <a:cubicBezTo>
                    <a:pt x="3959" y="1489"/>
                    <a:pt x="3953" y="1497"/>
                    <a:pt x="3950" y="1497"/>
                  </a:cubicBezTo>
                  <a:cubicBezTo>
                    <a:pt x="3936" y="1497"/>
                    <a:pt x="3966" y="1349"/>
                    <a:pt x="3956" y="1319"/>
                  </a:cubicBezTo>
                  <a:cubicBezTo>
                    <a:pt x="3953" y="1311"/>
                    <a:pt x="3950" y="1307"/>
                    <a:pt x="3945" y="1307"/>
                  </a:cubicBezTo>
                  <a:cubicBezTo>
                    <a:pt x="3928" y="1307"/>
                    <a:pt x="3899" y="1358"/>
                    <a:pt x="3870" y="1454"/>
                  </a:cubicBezTo>
                  <a:cubicBezTo>
                    <a:pt x="3862" y="1477"/>
                    <a:pt x="3857" y="1486"/>
                    <a:pt x="3854" y="1486"/>
                  </a:cubicBezTo>
                  <a:cubicBezTo>
                    <a:pt x="3843" y="1486"/>
                    <a:pt x="3863" y="1348"/>
                    <a:pt x="3882" y="1319"/>
                  </a:cubicBezTo>
                  <a:cubicBezTo>
                    <a:pt x="3907" y="1282"/>
                    <a:pt x="3894" y="1233"/>
                    <a:pt x="3858" y="1220"/>
                  </a:cubicBezTo>
                  <a:cubicBezTo>
                    <a:pt x="3852" y="1215"/>
                    <a:pt x="3846" y="1212"/>
                    <a:pt x="3840" y="1212"/>
                  </a:cubicBezTo>
                  <a:cubicBezTo>
                    <a:pt x="3818" y="1212"/>
                    <a:pt x="3793" y="1252"/>
                    <a:pt x="3784" y="1368"/>
                  </a:cubicBezTo>
                  <a:cubicBezTo>
                    <a:pt x="3780" y="1411"/>
                    <a:pt x="3775" y="1428"/>
                    <a:pt x="3771" y="1428"/>
                  </a:cubicBezTo>
                  <a:cubicBezTo>
                    <a:pt x="3761" y="1428"/>
                    <a:pt x="3754" y="1330"/>
                    <a:pt x="3771" y="1270"/>
                  </a:cubicBezTo>
                  <a:cubicBezTo>
                    <a:pt x="3796" y="1183"/>
                    <a:pt x="3771" y="1183"/>
                    <a:pt x="3771" y="1159"/>
                  </a:cubicBezTo>
                  <a:cubicBezTo>
                    <a:pt x="3768" y="1147"/>
                    <a:pt x="3759" y="1143"/>
                    <a:pt x="3748" y="1143"/>
                  </a:cubicBezTo>
                  <a:cubicBezTo>
                    <a:pt x="3724" y="1143"/>
                    <a:pt x="3686" y="1166"/>
                    <a:pt x="3660" y="1183"/>
                  </a:cubicBezTo>
                  <a:cubicBezTo>
                    <a:pt x="3623" y="1208"/>
                    <a:pt x="3611" y="1294"/>
                    <a:pt x="3586" y="1343"/>
                  </a:cubicBezTo>
                  <a:cubicBezTo>
                    <a:pt x="3582" y="1350"/>
                    <a:pt x="3578" y="1353"/>
                    <a:pt x="3576" y="1353"/>
                  </a:cubicBezTo>
                  <a:cubicBezTo>
                    <a:pt x="3562" y="1353"/>
                    <a:pt x="3602" y="1228"/>
                    <a:pt x="3623" y="1196"/>
                  </a:cubicBezTo>
                  <a:cubicBezTo>
                    <a:pt x="3656" y="1153"/>
                    <a:pt x="3632" y="1119"/>
                    <a:pt x="3609" y="1119"/>
                  </a:cubicBezTo>
                  <a:cubicBezTo>
                    <a:pt x="3605" y="1119"/>
                    <a:pt x="3602" y="1120"/>
                    <a:pt x="3599" y="1122"/>
                  </a:cubicBezTo>
                  <a:cubicBezTo>
                    <a:pt x="3581" y="1139"/>
                    <a:pt x="3563" y="1183"/>
                    <a:pt x="3555" y="1183"/>
                  </a:cubicBezTo>
                  <a:cubicBezTo>
                    <a:pt x="3551" y="1183"/>
                    <a:pt x="3549" y="1176"/>
                    <a:pt x="3549" y="1159"/>
                  </a:cubicBezTo>
                  <a:cubicBezTo>
                    <a:pt x="3562" y="1097"/>
                    <a:pt x="3623" y="1109"/>
                    <a:pt x="3660" y="1085"/>
                  </a:cubicBezTo>
                  <a:cubicBezTo>
                    <a:pt x="3710" y="1060"/>
                    <a:pt x="3759" y="1048"/>
                    <a:pt x="3771" y="998"/>
                  </a:cubicBezTo>
                  <a:cubicBezTo>
                    <a:pt x="3784" y="949"/>
                    <a:pt x="3648" y="937"/>
                    <a:pt x="3549" y="937"/>
                  </a:cubicBezTo>
                  <a:cubicBezTo>
                    <a:pt x="3451" y="937"/>
                    <a:pt x="3513" y="937"/>
                    <a:pt x="3439" y="1023"/>
                  </a:cubicBezTo>
                  <a:cubicBezTo>
                    <a:pt x="3402" y="1066"/>
                    <a:pt x="3377" y="1082"/>
                    <a:pt x="3365" y="1082"/>
                  </a:cubicBezTo>
                  <a:cubicBezTo>
                    <a:pt x="3352" y="1082"/>
                    <a:pt x="3352" y="1066"/>
                    <a:pt x="3365" y="1048"/>
                  </a:cubicBezTo>
                  <a:cubicBezTo>
                    <a:pt x="3402" y="1011"/>
                    <a:pt x="3439" y="925"/>
                    <a:pt x="3402" y="925"/>
                  </a:cubicBezTo>
                  <a:cubicBezTo>
                    <a:pt x="3352" y="937"/>
                    <a:pt x="3291" y="974"/>
                    <a:pt x="3241" y="1011"/>
                  </a:cubicBezTo>
                  <a:cubicBezTo>
                    <a:pt x="3238" y="1014"/>
                    <a:pt x="3236" y="1016"/>
                    <a:pt x="3235" y="1016"/>
                  </a:cubicBezTo>
                  <a:cubicBezTo>
                    <a:pt x="3228" y="1016"/>
                    <a:pt x="3335" y="875"/>
                    <a:pt x="3402" y="875"/>
                  </a:cubicBezTo>
                  <a:cubicBezTo>
                    <a:pt x="3451" y="875"/>
                    <a:pt x="3500" y="863"/>
                    <a:pt x="3549" y="851"/>
                  </a:cubicBezTo>
                  <a:cubicBezTo>
                    <a:pt x="3562" y="838"/>
                    <a:pt x="3513" y="740"/>
                    <a:pt x="3451" y="727"/>
                  </a:cubicBezTo>
                  <a:cubicBezTo>
                    <a:pt x="3389" y="703"/>
                    <a:pt x="3328" y="690"/>
                    <a:pt x="3266" y="690"/>
                  </a:cubicBezTo>
                  <a:cubicBezTo>
                    <a:pt x="3229" y="690"/>
                    <a:pt x="3081" y="580"/>
                    <a:pt x="2995" y="567"/>
                  </a:cubicBezTo>
                  <a:cubicBezTo>
                    <a:pt x="2988" y="566"/>
                    <a:pt x="2982" y="566"/>
                    <a:pt x="2974" y="566"/>
                  </a:cubicBezTo>
                  <a:cubicBezTo>
                    <a:pt x="2904" y="566"/>
                    <a:pt x="2818" y="618"/>
                    <a:pt x="2773" y="629"/>
                  </a:cubicBezTo>
                  <a:cubicBezTo>
                    <a:pt x="2736" y="641"/>
                    <a:pt x="2712" y="690"/>
                    <a:pt x="2736" y="727"/>
                  </a:cubicBezTo>
                  <a:cubicBezTo>
                    <a:pt x="2749" y="777"/>
                    <a:pt x="2958" y="838"/>
                    <a:pt x="3007" y="863"/>
                  </a:cubicBezTo>
                  <a:cubicBezTo>
                    <a:pt x="3057" y="875"/>
                    <a:pt x="3007" y="888"/>
                    <a:pt x="2970" y="888"/>
                  </a:cubicBezTo>
                  <a:cubicBezTo>
                    <a:pt x="2909" y="875"/>
                    <a:pt x="2859" y="863"/>
                    <a:pt x="2810" y="838"/>
                  </a:cubicBezTo>
                  <a:cubicBezTo>
                    <a:pt x="2749" y="801"/>
                    <a:pt x="2687" y="777"/>
                    <a:pt x="2613" y="764"/>
                  </a:cubicBezTo>
                  <a:cubicBezTo>
                    <a:pt x="2576" y="764"/>
                    <a:pt x="2638" y="814"/>
                    <a:pt x="2687" y="863"/>
                  </a:cubicBezTo>
                  <a:cubicBezTo>
                    <a:pt x="2724" y="925"/>
                    <a:pt x="2859" y="1023"/>
                    <a:pt x="2884" y="1060"/>
                  </a:cubicBezTo>
                  <a:cubicBezTo>
                    <a:pt x="2890" y="1071"/>
                    <a:pt x="2884" y="1075"/>
                    <a:pt x="2872" y="1075"/>
                  </a:cubicBezTo>
                  <a:cubicBezTo>
                    <a:pt x="2829" y="1075"/>
                    <a:pt x="2698" y="1020"/>
                    <a:pt x="2650" y="1011"/>
                  </a:cubicBezTo>
                  <a:cubicBezTo>
                    <a:pt x="2588" y="998"/>
                    <a:pt x="2576" y="974"/>
                    <a:pt x="2601" y="937"/>
                  </a:cubicBezTo>
                  <a:cubicBezTo>
                    <a:pt x="2625" y="900"/>
                    <a:pt x="2613" y="888"/>
                    <a:pt x="2564" y="801"/>
                  </a:cubicBezTo>
                  <a:cubicBezTo>
                    <a:pt x="2551" y="780"/>
                    <a:pt x="2539" y="771"/>
                    <a:pt x="2527" y="771"/>
                  </a:cubicBezTo>
                  <a:cubicBezTo>
                    <a:pt x="2491" y="771"/>
                    <a:pt x="2456" y="848"/>
                    <a:pt x="2428" y="875"/>
                  </a:cubicBezTo>
                  <a:cubicBezTo>
                    <a:pt x="2420" y="888"/>
                    <a:pt x="2412" y="892"/>
                    <a:pt x="2402" y="892"/>
                  </a:cubicBezTo>
                  <a:cubicBezTo>
                    <a:pt x="2383" y="892"/>
                    <a:pt x="2358" y="875"/>
                    <a:pt x="2317" y="875"/>
                  </a:cubicBezTo>
                  <a:cubicBezTo>
                    <a:pt x="2256" y="875"/>
                    <a:pt x="2256" y="937"/>
                    <a:pt x="2206" y="962"/>
                  </a:cubicBezTo>
                  <a:cubicBezTo>
                    <a:pt x="2202" y="965"/>
                    <a:pt x="2198" y="966"/>
                    <a:pt x="2195" y="966"/>
                  </a:cubicBezTo>
                  <a:cubicBezTo>
                    <a:pt x="2162" y="966"/>
                    <a:pt x="2185" y="806"/>
                    <a:pt x="2219" y="727"/>
                  </a:cubicBezTo>
                  <a:cubicBezTo>
                    <a:pt x="2228" y="710"/>
                    <a:pt x="2229" y="703"/>
                    <a:pt x="2226" y="703"/>
                  </a:cubicBezTo>
                  <a:cubicBezTo>
                    <a:pt x="2216" y="703"/>
                    <a:pt x="2155" y="773"/>
                    <a:pt x="2108" y="801"/>
                  </a:cubicBezTo>
                  <a:cubicBezTo>
                    <a:pt x="2095" y="812"/>
                    <a:pt x="2087" y="816"/>
                    <a:pt x="2084" y="816"/>
                  </a:cubicBezTo>
                  <a:cubicBezTo>
                    <a:pt x="2071" y="816"/>
                    <a:pt x="2116" y="754"/>
                    <a:pt x="2145" y="715"/>
                  </a:cubicBezTo>
                  <a:cubicBezTo>
                    <a:pt x="2194" y="678"/>
                    <a:pt x="2256" y="641"/>
                    <a:pt x="2268" y="567"/>
                  </a:cubicBezTo>
                  <a:cubicBezTo>
                    <a:pt x="2280" y="481"/>
                    <a:pt x="2243" y="407"/>
                    <a:pt x="2169" y="358"/>
                  </a:cubicBezTo>
                  <a:cubicBezTo>
                    <a:pt x="2133" y="333"/>
                    <a:pt x="2096" y="284"/>
                    <a:pt x="2083" y="173"/>
                  </a:cubicBezTo>
                  <a:cubicBezTo>
                    <a:pt x="2071" y="62"/>
                    <a:pt x="1948" y="37"/>
                    <a:pt x="1800" y="37"/>
                  </a:cubicBezTo>
                  <a:cubicBezTo>
                    <a:pt x="1689" y="37"/>
                    <a:pt x="1578" y="87"/>
                    <a:pt x="1504" y="173"/>
                  </a:cubicBezTo>
                  <a:cubicBezTo>
                    <a:pt x="1455" y="210"/>
                    <a:pt x="1504" y="185"/>
                    <a:pt x="1516" y="247"/>
                  </a:cubicBezTo>
                  <a:cubicBezTo>
                    <a:pt x="1520" y="260"/>
                    <a:pt x="1520" y="265"/>
                    <a:pt x="1517" y="265"/>
                  </a:cubicBezTo>
                  <a:cubicBezTo>
                    <a:pt x="1510" y="265"/>
                    <a:pt x="1485" y="228"/>
                    <a:pt x="1467" y="210"/>
                  </a:cubicBezTo>
                  <a:cubicBezTo>
                    <a:pt x="1458" y="196"/>
                    <a:pt x="1449" y="191"/>
                    <a:pt x="1438" y="191"/>
                  </a:cubicBezTo>
                  <a:cubicBezTo>
                    <a:pt x="1419" y="191"/>
                    <a:pt x="1395" y="207"/>
                    <a:pt x="1356" y="222"/>
                  </a:cubicBezTo>
                  <a:cubicBezTo>
                    <a:pt x="1295" y="253"/>
                    <a:pt x="1318" y="275"/>
                    <a:pt x="1300" y="275"/>
                  </a:cubicBezTo>
                  <a:cubicBezTo>
                    <a:pt x="1297" y="275"/>
                    <a:pt x="1291" y="274"/>
                    <a:pt x="1282" y="272"/>
                  </a:cubicBezTo>
                  <a:cubicBezTo>
                    <a:pt x="1255" y="253"/>
                    <a:pt x="1248" y="242"/>
                    <a:pt x="1227" y="242"/>
                  </a:cubicBezTo>
                  <a:cubicBezTo>
                    <a:pt x="1219" y="242"/>
                    <a:pt x="1209" y="244"/>
                    <a:pt x="1196" y="247"/>
                  </a:cubicBezTo>
                  <a:cubicBezTo>
                    <a:pt x="1147" y="247"/>
                    <a:pt x="1208" y="321"/>
                    <a:pt x="1332" y="382"/>
                  </a:cubicBezTo>
                  <a:cubicBezTo>
                    <a:pt x="1373" y="403"/>
                    <a:pt x="1371" y="410"/>
                    <a:pt x="1349" y="410"/>
                  </a:cubicBezTo>
                  <a:cubicBezTo>
                    <a:pt x="1304" y="410"/>
                    <a:pt x="1176" y="382"/>
                    <a:pt x="1134" y="382"/>
                  </a:cubicBezTo>
                  <a:cubicBezTo>
                    <a:pt x="1061" y="382"/>
                    <a:pt x="1221" y="456"/>
                    <a:pt x="1344" y="530"/>
                  </a:cubicBezTo>
                  <a:cubicBezTo>
                    <a:pt x="1379" y="551"/>
                    <a:pt x="1383" y="559"/>
                    <a:pt x="1370" y="559"/>
                  </a:cubicBezTo>
                  <a:cubicBezTo>
                    <a:pt x="1335" y="559"/>
                    <a:pt x="1187" y="507"/>
                    <a:pt x="1134" y="481"/>
                  </a:cubicBezTo>
                  <a:cubicBezTo>
                    <a:pt x="1115" y="468"/>
                    <a:pt x="1100" y="463"/>
                    <a:pt x="1089" y="463"/>
                  </a:cubicBezTo>
                  <a:cubicBezTo>
                    <a:pt x="1059" y="463"/>
                    <a:pt x="1054" y="503"/>
                    <a:pt x="1036" y="530"/>
                  </a:cubicBezTo>
                  <a:cubicBezTo>
                    <a:pt x="999" y="580"/>
                    <a:pt x="1036" y="580"/>
                    <a:pt x="1048" y="641"/>
                  </a:cubicBezTo>
                  <a:cubicBezTo>
                    <a:pt x="1073" y="715"/>
                    <a:pt x="1184" y="752"/>
                    <a:pt x="1245" y="752"/>
                  </a:cubicBezTo>
                  <a:cubicBezTo>
                    <a:pt x="1295" y="752"/>
                    <a:pt x="1307" y="777"/>
                    <a:pt x="1282" y="789"/>
                  </a:cubicBezTo>
                  <a:cubicBezTo>
                    <a:pt x="1270" y="801"/>
                    <a:pt x="1332" y="912"/>
                    <a:pt x="1381" y="974"/>
                  </a:cubicBezTo>
                  <a:cubicBezTo>
                    <a:pt x="1387" y="980"/>
                    <a:pt x="1389" y="982"/>
                    <a:pt x="1389" y="982"/>
                  </a:cubicBezTo>
                  <a:cubicBezTo>
                    <a:pt x="1386" y="982"/>
                    <a:pt x="1229" y="838"/>
                    <a:pt x="1196" y="838"/>
                  </a:cubicBezTo>
                  <a:cubicBezTo>
                    <a:pt x="1190" y="836"/>
                    <a:pt x="1183" y="835"/>
                    <a:pt x="1176" y="835"/>
                  </a:cubicBezTo>
                  <a:cubicBezTo>
                    <a:pt x="1143" y="835"/>
                    <a:pt x="1108" y="857"/>
                    <a:pt x="1098" y="888"/>
                  </a:cubicBezTo>
                  <a:cubicBezTo>
                    <a:pt x="1061" y="937"/>
                    <a:pt x="1036" y="937"/>
                    <a:pt x="950" y="949"/>
                  </a:cubicBezTo>
                  <a:cubicBezTo>
                    <a:pt x="876" y="962"/>
                    <a:pt x="1159" y="1146"/>
                    <a:pt x="1233" y="1171"/>
                  </a:cubicBezTo>
                  <a:cubicBezTo>
                    <a:pt x="1307" y="1196"/>
                    <a:pt x="1307" y="1208"/>
                    <a:pt x="1295" y="1257"/>
                  </a:cubicBezTo>
                  <a:cubicBezTo>
                    <a:pt x="1270" y="1294"/>
                    <a:pt x="1233" y="1307"/>
                    <a:pt x="1233" y="1331"/>
                  </a:cubicBezTo>
                  <a:cubicBezTo>
                    <a:pt x="1258" y="1368"/>
                    <a:pt x="1258" y="1417"/>
                    <a:pt x="1258" y="1467"/>
                  </a:cubicBezTo>
                  <a:cubicBezTo>
                    <a:pt x="1253" y="1498"/>
                    <a:pt x="1247" y="1509"/>
                    <a:pt x="1241" y="1509"/>
                  </a:cubicBezTo>
                  <a:cubicBezTo>
                    <a:pt x="1233" y="1509"/>
                    <a:pt x="1223" y="1488"/>
                    <a:pt x="1208" y="1467"/>
                  </a:cubicBezTo>
                  <a:cubicBezTo>
                    <a:pt x="1171" y="1430"/>
                    <a:pt x="1122" y="1405"/>
                    <a:pt x="1073" y="1405"/>
                  </a:cubicBezTo>
                  <a:cubicBezTo>
                    <a:pt x="1024" y="1393"/>
                    <a:pt x="1098" y="1368"/>
                    <a:pt x="1134" y="1368"/>
                  </a:cubicBezTo>
                  <a:cubicBezTo>
                    <a:pt x="1184" y="1356"/>
                    <a:pt x="1196" y="1343"/>
                    <a:pt x="1196" y="1307"/>
                  </a:cubicBezTo>
                  <a:cubicBezTo>
                    <a:pt x="1110" y="1208"/>
                    <a:pt x="1024" y="1109"/>
                    <a:pt x="925" y="1035"/>
                  </a:cubicBezTo>
                  <a:cubicBezTo>
                    <a:pt x="876" y="986"/>
                    <a:pt x="839" y="912"/>
                    <a:pt x="839" y="851"/>
                  </a:cubicBezTo>
                  <a:cubicBezTo>
                    <a:pt x="839" y="777"/>
                    <a:pt x="888" y="727"/>
                    <a:pt x="863" y="690"/>
                  </a:cubicBezTo>
                  <a:cubicBezTo>
                    <a:pt x="851" y="666"/>
                    <a:pt x="789" y="592"/>
                    <a:pt x="789" y="543"/>
                  </a:cubicBezTo>
                  <a:cubicBezTo>
                    <a:pt x="863" y="345"/>
                    <a:pt x="1011" y="185"/>
                    <a:pt x="1196" y="74"/>
                  </a:cubicBezTo>
                  <a:cubicBezTo>
                    <a:pt x="1233" y="62"/>
                    <a:pt x="1098" y="0"/>
                    <a:pt x="1011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36"/>
            <p:cNvSpPr/>
            <p:nvPr/>
          </p:nvSpPr>
          <p:spPr>
            <a:xfrm>
              <a:off x="3090475" y="4524650"/>
              <a:ext cx="6475" cy="2725"/>
            </a:xfrm>
            <a:custGeom>
              <a:rect b="b" l="l" r="r" t="t"/>
              <a:pathLst>
                <a:path extrusionOk="0" h="109" w="259">
                  <a:moveTo>
                    <a:pt x="108" y="1"/>
                  </a:moveTo>
                  <a:cubicBezTo>
                    <a:pt x="93" y="1"/>
                    <a:pt x="79" y="2"/>
                    <a:pt x="66" y="4"/>
                  </a:cubicBezTo>
                  <a:cubicBezTo>
                    <a:pt x="0" y="4"/>
                    <a:pt x="164" y="109"/>
                    <a:pt x="222" y="109"/>
                  </a:cubicBezTo>
                  <a:cubicBezTo>
                    <a:pt x="229" y="109"/>
                    <a:pt x="235" y="107"/>
                    <a:pt x="238" y="102"/>
                  </a:cubicBezTo>
                  <a:cubicBezTo>
                    <a:pt x="259" y="30"/>
                    <a:pt x="184" y="1"/>
                    <a:pt x="108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36"/>
            <p:cNvSpPr/>
            <p:nvPr/>
          </p:nvSpPr>
          <p:spPr>
            <a:xfrm>
              <a:off x="3069925" y="4463150"/>
              <a:ext cx="8600" cy="3750"/>
            </a:xfrm>
            <a:custGeom>
              <a:rect b="b" l="l" r="r" t="t"/>
              <a:pathLst>
                <a:path extrusionOk="0" h="150" w="344">
                  <a:moveTo>
                    <a:pt x="107" y="0"/>
                  </a:moveTo>
                  <a:cubicBezTo>
                    <a:pt x="88" y="0"/>
                    <a:pt x="72" y="4"/>
                    <a:pt x="62" y="12"/>
                  </a:cubicBezTo>
                  <a:cubicBezTo>
                    <a:pt x="13" y="49"/>
                    <a:pt x="0" y="86"/>
                    <a:pt x="62" y="123"/>
                  </a:cubicBezTo>
                  <a:cubicBezTo>
                    <a:pt x="81" y="141"/>
                    <a:pt x="128" y="149"/>
                    <a:pt x="178" y="149"/>
                  </a:cubicBezTo>
                  <a:cubicBezTo>
                    <a:pt x="258" y="149"/>
                    <a:pt x="344" y="128"/>
                    <a:pt x="321" y="98"/>
                  </a:cubicBezTo>
                  <a:cubicBezTo>
                    <a:pt x="292" y="49"/>
                    <a:pt x="178" y="0"/>
                    <a:pt x="107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36"/>
            <p:cNvSpPr/>
            <p:nvPr/>
          </p:nvSpPr>
          <p:spPr>
            <a:xfrm>
              <a:off x="3054550" y="4460875"/>
              <a:ext cx="14775" cy="12775"/>
            </a:xfrm>
            <a:custGeom>
              <a:rect b="b" l="l" r="r" t="t"/>
              <a:pathLst>
                <a:path extrusionOk="0" h="511" w="591">
                  <a:moveTo>
                    <a:pt x="395" y="1"/>
                  </a:moveTo>
                  <a:cubicBezTo>
                    <a:pt x="335" y="1"/>
                    <a:pt x="264" y="16"/>
                    <a:pt x="209" y="29"/>
                  </a:cubicBezTo>
                  <a:cubicBezTo>
                    <a:pt x="98" y="53"/>
                    <a:pt x="24" y="189"/>
                    <a:pt x="12" y="312"/>
                  </a:cubicBezTo>
                  <a:cubicBezTo>
                    <a:pt x="0" y="438"/>
                    <a:pt x="169" y="511"/>
                    <a:pt x="262" y="511"/>
                  </a:cubicBezTo>
                  <a:cubicBezTo>
                    <a:pt x="270" y="511"/>
                    <a:pt x="277" y="510"/>
                    <a:pt x="283" y="509"/>
                  </a:cubicBezTo>
                  <a:cubicBezTo>
                    <a:pt x="357" y="472"/>
                    <a:pt x="431" y="435"/>
                    <a:pt x="492" y="374"/>
                  </a:cubicBezTo>
                  <a:cubicBezTo>
                    <a:pt x="591" y="300"/>
                    <a:pt x="529" y="177"/>
                    <a:pt x="517" y="66"/>
                  </a:cubicBezTo>
                  <a:cubicBezTo>
                    <a:pt x="505" y="16"/>
                    <a:pt x="455" y="1"/>
                    <a:pt x="395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36"/>
            <p:cNvSpPr/>
            <p:nvPr/>
          </p:nvSpPr>
          <p:spPr>
            <a:xfrm>
              <a:off x="3041975" y="4448550"/>
              <a:ext cx="7650" cy="5650"/>
            </a:xfrm>
            <a:custGeom>
              <a:rect b="b" l="l" r="r" t="t"/>
              <a:pathLst>
                <a:path extrusionOk="0" h="226" w="306">
                  <a:moveTo>
                    <a:pt x="228" y="1"/>
                  </a:moveTo>
                  <a:cubicBezTo>
                    <a:pt x="148" y="1"/>
                    <a:pt x="0" y="226"/>
                    <a:pt x="46" y="226"/>
                  </a:cubicBezTo>
                  <a:cubicBezTo>
                    <a:pt x="108" y="226"/>
                    <a:pt x="305" y="29"/>
                    <a:pt x="244" y="4"/>
                  </a:cubicBezTo>
                  <a:cubicBezTo>
                    <a:pt x="239" y="2"/>
                    <a:pt x="233" y="1"/>
                    <a:pt x="228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36"/>
            <p:cNvSpPr/>
            <p:nvPr/>
          </p:nvSpPr>
          <p:spPr>
            <a:xfrm>
              <a:off x="3053600" y="4447700"/>
              <a:ext cx="6600" cy="3125"/>
            </a:xfrm>
            <a:custGeom>
              <a:rect b="b" l="l" r="r" t="t"/>
              <a:pathLst>
                <a:path extrusionOk="0" h="125" w="264">
                  <a:moveTo>
                    <a:pt x="97" y="0"/>
                  </a:moveTo>
                  <a:cubicBezTo>
                    <a:pt x="94" y="0"/>
                    <a:pt x="90" y="1"/>
                    <a:pt x="87" y="1"/>
                  </a:cubicBezTo>
                  <a:cubicBezTo>
                    <a:pt x="0" y="14"/>
                    <a:pt x="62" y="124"/>
                    <a:pt x="99" y="124"/>
                  </a:cubicBezTo>
                  <a:cubicBezTo>
                    <a:pt x="263" y="113"/>
                    <a:pt x="170" y="0"/>
                    <a:pt x="97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36"/>
            <p:cNvSpPr/>
            <p:nvPr/>
          </p:nvSpPr>
          <p:spPr>
            <a:xfrm>
              <a:off x="3046250" y="4444500"/>
              <a:ext cx="5675" cy="1450"/>
            </a:xfrm>
            <a:custGeom>
              <a:rect b="b" l="l" r="r" t="t"/>
              <a:pathLst>
                <a:path extrusionOk="0" h="58" w="227">
                  <a:moveTo>
                    <a:pt x="138" y="1"/>
                  </a:moveTo>
                  <a:cubicBezTo>
                    <a:pt x="71" y="1"/>
                    <a:pt x="0" y="55"/>
                    <a:pt x="11" y="55"/>
                  </a:cubicBezTo>
                  <a:cubicBezTo>
                    <a:pt x="18" y="57"/>
                    <a:pt x="26" y="57"/>
                    <a:pt x="34" y="57"/>
                  </a:cubicBezTo>
                  <a:cubicBezTo>
                    <a:pt x="105" y="57"/>
                    <a:pt x="226" y="17"/>
                    <a:pt x="171" y="6"/>
                  </a:cubicBezTo>
                  <a:cubicBezTo>
                    <a:pt x="161" y="2"/>
                    <a:pt x="150" y="1"/>
                    <a:pt x="138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36"/>
            <p:cNvSpPr/>
            <p:nvPr/>
          </p:nvSpPr>
          <p:spPr>
            <a:xfrm>
              <a:off x="3033275" y="4391625"/>
              <a:ext cx="29275" cy="13925"/>
            </a:xfrm>
            <a:custGeom>
              <a:rect b="b" l="l" r="r" t="t"/>
              <a:pathLst>
                <a:path extrusionOk="0" h="557" w="1171">
                  <a:moveTo>
                    <a:pt x="81" y="1"/>
                  </a:moveTo>
                  <a:cubicBezTo>
                    <a:pt x="79" y="1"/>
                    <a:pt x="76" y="1"/>
                    <a:pt x="74" y="2"/>
                  </a:cubicBezTo>
                  <a:cubicBezTo>
                    <a:pt x="12" y="26"/>
                    <a:pt x="0" y="174"/>
                    <a:pt x="25" y="236"/>
                  </a:cubicBezTo>
                  <a:cubicBezTo>
                    <a:pt x="37" y="297"/>
                    <a:pt x="74" y="236"/>
                    <a:pt x="148" y="310"/>
                  </a:cubicBezTo>
                  <a:cubicBezTo>
                    <a:pt x="222" y="396"/>
                    <a:pt x="259" y="482"/>
                    <a:pt x="333" y="544"/>
                  </a:cubicBezTo>
                  <a:cubicBezTo>
                    <a:pt x="346" y="553"/>
                    <a:pt x="361" y="556"/>
                    <a:pt x="377" y="556"/>
                  </a:cubicBezTo>
                  <a:cubicBezTo>
                    <a:pt x="454" y="556"/>
                    <a:pt x="562" y="476"/>
                    <a:pt x="653" y="445"/>
                  </a:cubicBezTo>
                  <a:cubicBezTo>
                    <a:pt x="693" y="442"/>
                    <a:pt x="733" y="441"/>
                    <a:pt x="771" y="441"/>
                  </a:cubicBezTo>
                  <a:cubicBezTo>
                    <a:pt x="888" y="441"/>
                    <a:pt x="1001" y="455"/>
                    <a:pt x="1121" y="482"/>
                  </a:cubicBezTo>
                  <a:cubicBezTo>
                    <a:pt x="1171" y="482"/>
                    <a:pt x="900" y="150"/>
                    <a:pt x="789" y="88"/>
                  </a:cubicBezTo>
                  <a:cubicBezTo>
                    <a:pt x="727" y="63"/>
                    <a:pt x="659" y="51"/>
                    <a:pt x="592" y="51"/>
                  </a:cubicBezTo>
                  <a:cubicBezTo>
                    <a:pt x="524" y="51"/>
                    <a:pt x="456" y="63"/>
                    <a:pt x="394" y="88"/>
                  </a:cubicBezTo>
                  <a:cubicBezTo>
                    <a:pt x="386" y="92"/>
                    <a:pt x="375" y="94"/>
                    <a:pt x="363" y="94"/>
                  </a:cubicBezTo>
                  <a:cubicBezTo>
                    <a:pt x="279" y="94"/>
                    <a:pt x="133" y="1"/>
                    <a:pt x="81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36"/>
            <p:cNvSpPr/>
            <p:nvPr/>
          </p:nvSpPr>
          <p:spPr>
            <a:xfrm>
              <a:off x="2750500" y="4644475"/>
              <a:ext cx="32200" cy="23225"/>
            </a:xfrm>
            <a:custGeom>
              <a:rect b="b" l="l" r="r" t="t"/>
              <a:pathLst>
                <a:path extrusionOk="0" h="929" w="1288">
                  <a:moveTo>
                    <a:pt x="90" y="0"/>
                  </a:moveTo>
                  <a:cubicBezTo>
                    <a:pt x="80" y="0"/>
                    <a:pt x="70" y="1"/>
                    <a:pt x="62" y="4"/>
                  </a:cubicBezTo>
                  <a:cubicBezTo>
                    <a:pt x="12" y="28"/>
                    <a:pt x="0" y="53"/>
                    <a:pt x="62" y="90"/>
                  </a:cubicBezTo>
                  <a:cubicBezTo>
                    <a:pt x="86" y="102"/>
                    <a:pt x="106" y="105"/>
                    <a:pt x="122" y="105"/>
                  </a:cubicBezTo>
                  <a:cubicBezTo>
                    <a:pt x="136" y="105"/>
                    <a:pt x="148" y="103"/>
                    <a:pt x="160" y="103"/>
                  </a:cubicBezTo>
                  <a:cubicBezTo>
                    <a:pt x="179" y="103"/>
                    <a:pt x="197" y="107"/>
                    <a:pt x="222" y="127"/>
                  </a:cubicBezTo>
                  <a:cubicBezTo>
                    <a:pt x="270" y="156"/>
                    <a:pt x="281" y="216"/>
                    <a:pt x="259" y="216"/>
                  </a:cubicBezTo>
                  <a:cubicBezTo>
                    <a:pt x="253" y="216"/>
                    <a:pt x="245" y="211"/>
                    <a:pt x="234" y="201"/>
                  </a:cubicBezTo>
                  <a:cubicBezTo>
                    <a:pt x="196" y="163"/>
                    <a:pt x="173" y="111"/>
                    <a:pt x="164" y="111"/>
                  </a:cubicBezTo>
                  <a:cubicBezTo>
                    <a:pt x="162" y="111"/>
                    <a:pt x="160" y="115"/>
                    <a:pt x="160" y="127"/>
                  </a:cubicBezTo>
                  <a:cubicBezTo>
                    <a:pt x="160" y="176"/>
                    <a:pt x="123" y="250"/>
                    <a:pt x="210" y="287"/>
                  </a:cubicBezTo>
                  <a:cubicBezTo>
                    <a:pt x="296" y="312"/>
                    <a:pt x="333" y="299"/>
                    <a:pt x="394" y="349"/>
                  </a:cubicBezTo>
                  <a:cubicBezTo>
                    <a:pt x="444" y="410"/>
                    <a:pt x="468" y="459"/>
                    <a:pt x="518" y="459"/>
                  </a:cubicBezTo>
                  <a:cubicBezTo>
                    <a:pt x="528" y="456"/>
                    <a:pt x="536" y="455"/>
                    <a:pt x="542" y="455"/>
                  </a:cubicBezTo>
                  <a:cubicBezTo>
                    <a:pt x="559" y="455"/>
                    <a:pt x="560" y="466"/>
                    <a:pt x="542" y="484"/>
                  </a:cubicBezTo>
                  <a:cubicBezTo>
                    <a:pt x="530" y="509"/>
                    <a:pt x="419" y="521"/>
                    <a:pt x="542" y="546"/>
                  </a:cubicBezTo>
                  <a:cubicBezTo>
                    <a:pt x="678" y="558"/>
                    <a:pt x="702" y="558"/>
                    <a:pt x="702" y="607"/>
                  </a:cubicBezTo>
                  <a:cubicBezTo>
                    <a:pt x="702" y="644"/>
                    <a:pt x="629" y="681"/>
                    <a:pt x="715" y="681"/>
                  </a:cubicBezTo>
                  <a:cubicBezTo>
                    <a:pt x="764" y="681"/>
                    <a:pt x="826" y="669"/>
                    <a:pt x="875" y="657"/>
                  </a:cubicBezTo>
                  <a:lnTo>
                    <a:pt x="875" y="657"/>
                  </a:lnTo>
                  <a:cubicBezTo>
                    <a:pt x="863" y="669"/>
                    <a:pt x="863" y="681"/>
                    <a:pt x="863" y="706"/>
                  </a:cubicBezTo>
                  <a:cubicBezTo>
                    <a:pt x="863" y="755"/>
                    <a:pt x="974" y="829"/>
                    <a:pt x="1060" y="866"/>
                  </a:cubicBezTo>
                  <a:cubicBezTo>
                    <a:pt x="1110" y="895"/>
                    <a:pt x="1195" y="928"/>
                    <a:pt x="1241" y="928"/>
                  </a:cubicBezTo>
                  <a:cubicBezTo>
                    <a:pt x="1274" y="928"/>
                    <a:pt x="1287" y="912"/>
                    <a:pt x="1257" y="866"/>
                  </a:cubicBezTo>
                  <a:cubicBezTo>
                    <a:pt x="1195" y="792"/>
                    <a:pt x="1183" y="731"/>
                    <a:pt x="1121" y="632"/>
                  </a:cubicBezTo>
                  <a:cubicBezTo>
                    <a:pt x="1047" y="533"/>
                    <a:pt x="924" y="558"/>
                    <a:pt x="887" y="496"/>
                  </a:cubicBezTo>
                  <a:cubicBezTo>
                    <a:pt x="838" y="423"/>
                    <a:pt x="801" y="275"/>
                    <a:pt x="752" y="238"/>
                  </a:cubicBezTo>
                  <a:cubicBezTo>
                    <a:pt x="727" y="188"/>
                    <a:pt x="678" y="164"/>
                    <a:pt x="629" y="151"/>
                  </a:cubicBezTo>
                  <a:cubicBezTo>
                    <a:pt x="518" y="127"/>
                    <a:pt x="419" y="102"/>
                    <a:pt x="321" y="65"/>
                  </a:cubicBezTo>
                  <a:cubicBezTo>
                    <a:pt x="218" y="24"/>
                    <a:pt x="142" y="0"/>
                    <a:pt x="90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36"/>
            <p:cNvSpPr/>
            <p:nvPr/>
          </p:nvSpPr>
          <p:spPr>
            <a:xfrm>
              <a:off x="2723575" y="4613150"/>
              <a:ext cx="13600" cy="18925"/>
            </a:xfrm>
            <a:custGeom>
              <a:rect b="b" l="l" r="r" t="t"/>
              <a:pathLst>
                <a:path extrusionOk="0" h="757" w="544">
                  <a:moveTo>
                    <a:pt x="39" y="0"/>
                  </a:moveTo>
                  <a:cubicBezTo>
                    <a:pt x="15" y="0"/>
                    <a:pt x="1" y="9"/>
                    <a:pt x="5" y="37"/>
                  </a:cubicBezTo>
                  <a:cubicBezTo>
                    <a:pt x="18" y="148"/>
                    <a:pt x="67" y="259"/>
                    <a:pt x="128" y="345"/>
                  </a:cubicBezTo>
                  <a:cubicBezTo>
                    <a:pt x="215" y="443"/>
                    <a:pt x="338" y="702"/>
                    <a:pt x="473" y="751"/>
                  </a:cubicBezTo>
                  <a:cubicBezTo>
                    <a:pt x="484" y="755"/>
                    <a:pt x="491" y="757"/>
                    <a:pt x="496" y="757"/>
                  </a:cubicBezTo>
                  <a:cubicBezTo>
                    <a:pt x="544" y="757"/>
                    <a:pt x="360" y="610"/>
                    <a:pt x="338" y="554"/>
                  </a:cubicBezTo>
                  <a:cubicBezTo>
                    <a:pt x="313" y="505"/>
                    <a:pt x="289" y="480"/>
                    <a:pt x="301" y="456"/>
                  </a:cubicBezTo>
                  <a:cubicBezTo>
                    <a:pt x="301" y="431"/>
                    <a:pt x="350" y="443"/>
                    <a:pt x="301" y="382"/>
                  </a:cubicBezTo>
                  <a:cubicBezTo>
                    <a:pt x="252" y="320"/>
                    <a:pt x="227" y="357"/>
                    <a:pt x="239" y="283"/>
                  </a:cubicBezTo>
                  <a:cubicBezTo>
                    <a:pt x="252" y="222"/>
                    <a:pt x="190" y="209"/>
                    <a:pt x="252" y="172"/>
                  </a:cubicBezTo>
                  <a:cubicBezTo>
                    <a:pt x="317" y="129"/>
                    <a:pt x="324" y="57"/>
                    <a:pt x="292" y="57"/>
                  </a:cubicBezTo>
                  <a:cubicBezTo>
                    <a:pt x="287" y="57"/>
                    <a:pt x="282" y="58"/>
                    <a:pt x="276" y="61"/>
                  </a:cubicBezTo>
                  <a:cubicBezTo>
                    <a:pt x="227" y="74"/>
                    <a:pt x="227" y="135"/>
                    <a:pt x="202" y="160"/>
                  </a:cubicBezTo>
                  <a:cubicBezTo>
                    <a:pt x="180" y="175"/>
                    <a:pt x="148" y="199"/>
                    <a:pt x="135" y="199"/>
                  </a:cubicBezTo>
                  <a:cubicBezTo>
                    <a:pt x="127" y="199"/>
                    <a:pt x="126" y="189"/>
                    <a:pt x="141" y="160"/>
                  </a:cubicBezTo>
                  <a:cubicBezTo>
                    <a:pt x="190" y="86"/>
                    <a:pt x="276" y="24"/>
                    <a:pt x="202" y="24"/>
                  </a:cubicBezTo>
                  <a:cubicBezTo>
                    <a:pt x="148" y="24"/>
                    <a:pt x="80" y="0"/>
                    <a:pt x="39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36"/>
            <p:cNvSpPr/>
            <p:nvPr/>
          </p:nvSpPr>
          <p:spPr>
            <a:xfrm>
              <a:off x="2718275" y="4593500"/>
              <a:ext cx="11075" cy="14650"/>
            </a:xfrm>
            <a:custGeom>
              <a:rect b="b" l="l" r="r" t="t"/>
              <a:pathLst>
                <a:path extrusionOk="0" h="586" w="443">
                  <a:moveTo>
                    <a:pt x="160" y="0"/>
                  </a:moveTo>
                  <a:cubicBezTo>
                    <a:pt x="149" y="0"/>
                    <a:pt x="143" y="7"/>
                    <a:pt x="143" y="22"/>
                  </a:cubicBezTo>
                  <a:cubicBezTo>
                    <a:pt x="131" y="47"/>
                    <a:pt x="143" y="71"/>
                    <a:pt x="94" y="71"/>
                  </a:cubicBezTo>
                  <a:cubicBezTo>
                    <a:pt x="85" y="68"/>
                    <a:pt x="74" y="67"/>
                    <a:pt x="64" y="67"/>
                  </a:cubicBezTo>
                  <a:cubicBezTo>
                    <a:pt x="30" y="67"/>
                    <a:pt x="1" y="83"/>
                    <a:pt x="57" y="120"/>
                  </a:cubicBezTo>
                  <a:cubicBezTo>
                    <a:pt x="131" y="157"/>
                    <a:pt x="193" y="133"/>
                    <a:pt x="193" y="207"/>
                  </a:cubicBezTo>
                  <a:cubicBezTo>
                    <a:pt x="193" y="276"/>
                    <a:pt x="160" y="356"/>
                    <a:pt x="186" y="356"/>
                  </a:cubicBezTo>
                  <a:cubicBezTo>
                    <a:pt x="188" y="356"/>
                    <a:pt x="190" y="355"/>
                    <a:pt x="193" y="355"/>
                  </a:cubicBezTo>
                  <a:cubicBezTo>
                    <a:pt x="200" y="347"/>
                    <a:pt x="208" y="344"/>
                    <a:pt x="216" y="344"/>
                  </a:cubicBezTo>
                  <a:cubicBezTo>
                    <a:pt x="234" y="344"/>
                    <a:pt x="247" y="362"/>
                    <a:pt x="230" y="379"/>
                  </a:cubicBezTo>
                  <a:cubicBezTo>
                    <a:pt x="193" y="404"/>
                    <a:pt x="156" y="379"/>
                    <a:pt x="193" y="453"/>
                  </a:cubicBezTo>
                  <a:cubicBezTo>
                    <a:pt x="229" y="517"/>
                    <a:pt x="279" y="574"/>
                    <a:pt x="293" y="574"/>
                  </a:cubicBezTo>
                  <a:cubicBezTo>
                    <a:pt x="297" y="574"/>
                    <a:pt x="297" y="568"/>
                    <a:pt x="291" y="552"/>
                  </a:cubicBezTo>
                  <a:cubicBezTo>
                    <a:pt x="266" y="478"/>
                    <a:pt x="193" y="428"/>
                    <a:pt x="266" y="428"/>
                  </a:cubicBezTo>
                  <a:cubicBezTo>
                    <a:pt x="273" y="427"/>
                    <a:pt x="279" y="426"/>
                    <a:pt x="286" y="426"/>
                  </a:cubicBezTo>
                  <a:cubicBezTo>
                    <a:pt x="328" y="426"/>
                    <a:pt x="367" y="460"/>
                    <a:pt x="377" y="502"/>
                  </a:cubicBezTo>
                  <a:cubicBezTo>
                    <a:pt x="396" y="530"/>
                    <a:pt x="428" y="586"/>
                    <a:pt x="438" y="586"/>
                  </a:cubicBezTo>
                  <a:cubicBezTo>
                    <a:pt x="441" y="586"/>
                    <a:pt x="442" y="579"/>
                    <a:pt x="439" y="564"/>
                  </a:cubicBezTo>
                  <a:cubicBezTo>
                    <a:pt x="427" y="490"/>
                    <a:pt x="414" y="404"/>
                    <a:pt x="390" y="330"/>
                  </a:cubicBezTo>
                  <a:cubicBezTo>
                    <a:pt x="365" y="219"/>
                    <a:pt x="316" y="120"/>
                    <a:pt x="242" y="47"/>
                  </a:cubicBezTo>
                  <a:cubicBezTo>
                    <a:pt x="205" y="17"/>
                    <a:pt x="176" y="0"/>
                    <a:pt x="160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36"/>
            <p:cNvSpPr/>
            <p:nvPr/>
          </p:nvSpPr>
          <p:spPr>
            <a:xfrm>
              <a:off x="2724000" y="4591650"/>
              <a:ext cx="4350" cy="3650"/>
            </a:xfrm>
            <a:custGeom>
              <a:rect b="b" l="l" r="r" t="t"/>
              <a:pathLst>
                <a:path extrusionOk="0" h="146" w="174">
                  <a:moveTo>
                    <a:pt x="115" y="0"/>
                  </a:moveTo>
                  <a:cubicBezTo>
                    <a:pt x="100" y="0"/>
                    <a:pt x="80" y="17"/>
                    <a:pt x="50" y="47"/>
                  </a:cubicBezTo>
                  <a:cubicBezTo>
                    <a:pt x="1" y="84"/>
                    <a:pt x="87" y="96"/>
                    <a:pt x="136" y="133"/>
                  </a:cubicBezTo>
                  <a:cubicBezTo>
                    <a:pt x="145" y="141"/>
                    <a:pt x="151" y="145"/>
                    <a:pt x="155" y="145"/>
                  </a:cubicBezTo>
                  <a:cubicBezTo>
                    <a:pt x="173" y="145"/>
                    <a:pt x="146" y="63"/>
                    <a:pt x="136" y="22"/>
                  </a:cubicBezTo>
                  <a:cubicBezTo>
                    <a:pt x="131" y="7"/>
                    <a:pt x="124" y="0"/>
                    <a:pt x="115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36"/>
            <p:cNvSpPr/>
            <p:nvPr/>
          </p:nvSpPr>
          <p:spPr>
            <a:xfrm>
              <a:off x="2717850" y="4584975"/>
              <a:ext cx="7100" cy="6525"/>
            </a:xfrm>
            <a:custGeom>
              <a:rect b="b" l="l" r="r" t="t"/>
              <a:pathLst>
                <a:path extrusionOk="0" h="261" w="284">
                  <a:moveTo>
                    <a:pt x="26" y="1"/>
                  </a:moveTo>
                  <a:cubicBezTo>
                    <a:pt x="20" y="1"/>
                    <a:pt x="15" y="2"/>
                    <a:pt x="12" y="6"/>
                  </a:cubicBezTo>
                  <a:cubicBezTo>
                    <a:pt x="0" y="30"/>
                    <a:pt x="49" y="43"/>
                    <a:pt x="62" y="67"/>
                  </a:cubicBezTo>
                  <a:cubicBezTo>
                    <a:pt x="74" y="92"/>
                    <a:pt x="62" y="79"/>
                    <a:pt x="25" y="92"/>
                  </a:cubicBezTo>
                  <a:cubicBezTo>
                    <a:pt x="0" y="116"/>
                    <a:pt x="62" y="116"/>
                    <a:pt x="62" y="153"/>
                  </a:cubicBezTo>
                  <a:cubicBezTo>
                    <a:pt x="62" y="194"/>
                    <a:pt x="53" y="261"/>
                    <a:pt x="64" y="261"/>
                  </a:cubicBezTo>
                  <a:cubicBezTo>
                    <a:pt x="67" y="261"/>
                    <a:pt x="70" y="258"/>
                    <a:pt x="74" y="252"/>
                  </a:cubicBezTo>
                  <a:cubicBezTo>
                    <a:pt x="96" y="230"/>
                    <a:pt x="118" y="188"/>
                    <a:pt x="149" y="188"/>
                  </a:cubicBezTo>
                  <a:cubicBezTo>
                    <a:pt x="152" y="188"/>
                    <a:pt x="156" y="189"/>
                    <a:pt x="160" y="190"/>
                  </a:cubicBezTo>
                  <a:cubicBezTo>
                    <a:pt x="181" y="197"/>
                    <a:pt x="215" y="213"/>
                    <a:pt x="230" y="213"/>
                  </a:cubicBezTo>
                  <a:cubicBezTo>
                    <a:pt x="242" y="213"/>
                    <a:pt x="243" y="204"/>
                    <a:pt x="222" y="178"/>
                  </a:cubicBezTo>
                  <a:cubicBezTo>
                    <a:pt x="173" y="129"/>
                    <a:pt x="136" y="129"/>
                    <a:pt x="185" y="129"/>
                  </a:cubicBezTo>
                  <a:cubicBezTo>
                    <a:pt x="222" y="129"/>
                    <a:pt x="283" y="79"/>
                    <a:pt x="234" y="79"/>
                  </a:cubicBezTo>
                  <a:cubicBezTo>
                    <a:pt x="185" y="67"/>
                    <a:pt x="210" y="79"/>
                    <a:pt x="136" y="43"/>
                  </a:cubicBezTo>
                  <a:cubicBezTo>
                    <a:pt x="80" y="15"/>
                    <a:pt x="46" y="1"/>
                    <a:pt x="26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36"/>
            <p:cNvSpPr/>
            <p:nvPr/>
          </p:nvSpPr>
          <p:spPr>
            <a:xfrm>
              <a:off x="2714750" y="4586650"/>
              <a:ext cx="3725" cy="7550"/>
            </a:xfrm>
            <a:custGeom>
              <a:rect b="b" l="l" r="r" t="t"/>
              <a:pathLst>
                <a:path extrusionOk="0" h="302" w="149">
                  <a:moveTo>
                    <a:pt x="62" y="0"/>
                  </a:moveTo>
                  <a:cubicBezTo>
                    <a:pt x="13" y="0"/>
                    <a:pt x="1" y="25"/>
                    <a:pt x="26" y="49"/>
                  </a:cubicBezTo>
                  <a:cubicBezTo>
                    <a:pt x="50" y="74"/>
                    <a:pt x="99" y="99"/>
                    <a:pt x="62" y="136"/>
                  </a:cubicBezTo>
                  <a:cubicBezTo>
                    <a:pt x="41" y="180"/>
                    <a:pt x="38" y="302"/>
                    <a:pt x="55" y="302"/>
                  </a:cubicBezTo>
                  <a:cubicBezTo>
                    <a:pt x="57" y="302"/>
                    <a:pt x="60" y="300"/>
                    <a:pt x="62" y="296"/>
                  </a:cubicBezTo>
                  <a:cubicBezTo>
                    <a:pt x="87" y="259"/>
                    <a:pt x="149" y="259"/>
                    <a:pt x="124" y="197"/>
                  </a:cubicBezTo>
                  <a:cubicBezTo>
                    <a:pt x="99" y="136"/>
                    <a:pt x="124" y="111"/>
                    <a:pt x="136" y="86"/>
                  </a:cubicBezTo>
                  <a:cubicBezTo>
                    <a:pt x="149" y="37"/>
                    <a:pt x="99" y="0"/>
                    <a:pt x="62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36"/>
            <p:cNvSpPr/>
            <p:nvPr/>
          </p:nvSpPr>
          <p:spPr>
            <a:xfrm>
              <a:off x="2707375" y="4581400"/>
              <a:ext cx="6175" cy="10575"/>
            </a:xfrm>
            <a:custGeom>
              <a:rect b="b" l="l" r="r" t="t"/>
              <a:pathLst>
                <a:path extrusionOk="0" h="423" w="247">
                  <a:moveTo>
                    <a:pt x="99" y="1"/>
                  </a:moveTo>
                  <a:cubicBezTo>
                    <a:pt x="25" y="1"/>
                    <a:pt x="0" y="25"/>
                    <a:pt x="25" y="50"/>
                  </a:cubicBezTo>
                  <a:cubicBezTo>
                    <a:pt x="62" y="62"/>
                    <a:pt x="86" y="87"/>
                    <a:pt x="111" y="112"/>
                  </a:cubicBezTo>
                  <a:cubicBezTo>
                    <a:pt x="148" y="149"/>
                    <a:pt x="111" y="149"/>
                    <a:pt x="99" y="186"/>
                  </a:cubicBezTo>
                  <a:cubicBezTo>
                    <a:pt x="86" y="235"/>
                    <a:pt x="99" y="247"/>
                    <a:pt x="136" y="284"/>
                  </a:cubicBezTo>
                  <a:cubicBezTo>
                    <a:pt x="173" y="321"/>
                    <a:pt x="160" y="383"/>
                    <a:pt x="197" y="420"/>
                  </a:cubicBezTo>
                  <a:cubicBezTo>
                    <a:pt x="199" y="422"/>
                    <a:pt x="201" y="423"/>
                    <a:pt x="203" y="423"/>
                  </a:cubicBezTo>
                  <a:cubicBezTo>
                    <a:pt x="224" y="423"/>
                    <a:pt x="234" y="305"/>
                    <a:pt x="234" y="259"/>
                  </a:cubicBezTo>
                  <a:cubicBezTo>
                    <a:pt x="247" y="210"/>
                    <a:pt x="210" y="186"/>
                    <a:pt x="197" y="112"/>
                  </a:cubicBezTo>
                  <a:cubicBezTo>
                    <a:pt x="185" y="25"/>
                    <a:pt x="160" y="1"/>
                    <a:pt x="99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36"/>
            <p:cNvSpPr/>
            <p:nvPr/>
          </p:nvSpPr>
          <p:spPr>
            <a:xfrm>
              <a:off x="2701825" y="4573400"/>
              <a:ext cx="10500" cy="7575"/>
            </a:xfrm>
            <a:custGeom>
              <a:rect b="b" l="l" r="r" t="t"/>
              <a:pathLst>
                <a:path extrusionOk="0" h="303" w="420">
                  <a:moveTo>
                    <a:pt x="185" y="0"/>
                  </a:moveTo>
                  <a:cubicBezTo>
                    <a:pt x="148" y="0"/>
                    <a:pt x="87" y="37"/>
                    <a:pt x="50" y="62"/>
                  </a:cubicBezTo>
                  <a:cubicBezTo>
                    <a:pt x="0" y="87"/>
                    <a:pt x="74" y="74"/>
                    <a:pt x="99" y="99"/>
                  </a:cubicBezTo>
                  <a:cubicBezTo>
                    <a:pt x="124" y="111"/>
                    <a:pt x="99" y="99"/>
                    <a:pt x="74" y="136"/>
                  </a:cubicBezTo>
                  <a:cubicBezTo>
                    <a:pt x="50" y="173"/>
                    <a:pt x="136" y="222"/>
                    <a:pt x="185" y="284"/>
                  </a:cubicBezTo>
                  <a:cubicBezTo>
                    <a:pt x="198" y="297"/>
                    <a:pt x="208" y="302"/>
                    <a:pt x="215" y="302"/>
                  </a:cubicBezTo>
                  <a:cubicBezTo>
                    <a:pt x="229" y="302"/>
                    <a:pt x="234" y="283"/>
                    <a:pt x="234" y="259"/>
                  </a:cubicBezTo>
                  <a:cubicBezTo>
                    <a:pt x="225" y="231"/>
                    <a:pt x="230" y="218"/>
                    <a:pt x="248" y="218"/>
                  </a:cubicBezTo>
                  <a:cubicBezTo>
                    <a:pt x="255" y="218"/>
                    <a:pt x="262" y="219"/>
                    <a:pt x="271" y="222"/>
                  </a:cubicBezTo>
                  <a:cubicBezTo>
                    <a:pt x="283" y="230"/>
                    <a:pt x="291" y="233"/>
                    <a:pt x="298" y="233"/>
                  </a:cubicBezTo>
                  <a:cubicBezTo>
                    <a:pt x="313" y="233"/>
                    <a:pt x="324" y="218"/>
                    <a:pt x="358" y="210"/>
                  </a:cubicBezTo>
                  <a:cubicBezTo>
                    <a:pt x="419" y="197"/>
                    <a:pt x="271" y="148"/>
                    <a:pt x="222" y="111"/>
                  </a:cubicBezTo>
                  <a:cubicBezTo>
                    <a:pt x="173" y="62"/>
                    <a:pt x="198" y="50"/>
                    <a:pt x="234" y="37"/>
                  </a:cubicBezTo>
                  <a:cubicBezTo>
                    <a:pt x="259" y="25"/>
                    <a:pt x="234" y="13"/>
                    <a:pt x="185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36"/>
            <p:cNvSpPr/>
            <p:nvPr/>
          </p:nvSpPr>
          <p:spPr>
            <a:xfrm>
              <a:off x="2711375" y="4574050"/>
              <a:ext cx="7100" cy="9975"/>
            </a:xfrm>
            <a:custGeom>
              <a:rect b="b" l="l" r="r" t="t"/>
              <a:pathLst>
                <a:path extrusionOk="0" h="399" w="284">
                  <a:moveTo>
                    <a:pt x="100" y="1"/>
                  </a:moveTo>
                  <a:cubicBezTo>
                    <a:pt x="92" y="1"/>
                    <a:pt x="81" y="4"/>
                    <a:pt x="62" y="11"/>
                  </a:cubicBezTo>
                  <a:cubicBezTo>
                    <a:pt x="0" y="36"/>
                    <a:pt x="62" y="61"/>
                    <a:pt x="87" y="110"/>
                  </a:cubicBezTo>
                  <a:cubicBezTo>
                    <a:pt x="111" y="159"/>
                    <a:pt x="62" y="159"/>
                    <a:pt x="87" y="196"/>
                  </a:cubicBezTo>
                  <a:cubicBezTo>
                    <a:pt x="111" y="245"/>
                    <a:pt x="124" y="196"/>
                    <a:pt x="161" y="270"/>
                  </a:cubicBezTo>
                  <a:cubicBezTo>
                    <a:pt x="197" y="344"/>
                    <a:pt x="148" y="319"/>
                    <a:pt x="124" y="369"/>
                  </a:cubicBezTo>
                  <a:cubicBezTo>
                    <a:pt x="114" y="390"/>
                    <a:pt x="115" y="399"/>
                    <a:pt x="122" y="399"/>
                  </a:cubicBezTo>
                  <a:cubicBezTo>
                    <a:pt x="143" y="399"/>
                    <a:pt x="219" y="325"/>
                    <a:pt x="247" y="307"/>
                  </a:cubicBezTo>
                  <a:cubicBezTo>
                    <a:pt x="284" y="282"/>
                    <a:pt x="271" y="233"/>
                    <a:pt x="259" y="196"/>
                  </a:cubicBezTo>
                  <a:cubicBezTo>
                    <a:pt x="234" y="147"/>
                    <a:pt x="197" y="135"/>
                    <a:pt x="234" y="110"/>
                  </a:cubicBezTo>
                  <a:cubicBezTo>
                    <a:pt x="271" y="85"/>
                    <a:pt x="222" y="36"/>
                    <a:pt x="161" y="24"/>
                  </a:cubicBezTo>
                  <a:cubicBezTo>
                    <a:pt x="118" y="15"/>
                    <a:pt x="117" y="1"/>
                    <a:pt x="100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36"/>
            <p:cNvSpPr/>
            <p:nvPr/>
          </p:nvSpPr>
          <p:spPr>
            <a:xfrm>
              <a:off x="2707050" y="4574975"/>
              <a:ext cx="4525" cy="1525"/>
            </a:xfrm>
            <a:custGeom>
              <a:rect b="b" l="l" r="r" t="t"/>
              <a:pathLst>
                <a:path extrusionOk="0" h="61" w="181">
                  <a:moveTo>
                    <a:pt x="169" y="1"/>
                  </a:moveTo>
                  <a:cubicBezTo>
                    <a:pt x="148" y="1"/>
                    <a:pt x="96" y="15"/>
                    <a:pt x="62" y="24"/>
                  </a:cubicBezTo>
                  <a:cubicBezTo>
                    <a:pt x="1" y="36"/>
                    <a:pt x="62" y="61"/>
                    <a:pt x="124" y="61"/>
                  </a:cubicBezTo>
                  <a:cubicBezTo>
                    <a:pt x="161" y="61"/>
                    <a:pt x="149" y="36"/>
                    <a:pt x="173" y="11"/>
                  </a:cubicBezTo>
                  <a:cubicBezTo>
                    <a:pt x="181" y="4"/>
                    <a:pt x="178" y="1"/>
                    <a:pt x="169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36"/>
            <p:cNvSpPr/>
            <p:nvPr/>
          </p:nvSpPr>
          <p:spPr>
            <a:xfrm>
              <a:off x="2593700" y="4577575"/>
              <a:ext cx="15125" cy="8775"/>
            </a:xfrm>
            <a:custGeom>
              <a:rect b="b" l="l" r="r" t="t"/>
              <a:pathLst>
                <a:path extrusionOk="0" h="351" w="605">
                  <a:moveTo>
                    <a:pt x="491" y="1"/>
                  </a:moveTo>
                  <a:cubicBezTo>
                    <a:pt x="485" y="1"/>
                    <a:pt x="477" y="2"/>
                    <a:pt x="469" y="6"/>
                  </a:cubicBezTo>
                  <a:cubicBezTo>
                    <a:pt x="432" y="18"/>
                    <a:pt x="383" y="30"/>
                    <a:pt x="333" y="30"/>
                  </a:cubicBezTo>
                  <a:cubicBezTo>
                    <a:pt x="294" y="30"/>
                    <a:pt x="270" y="15"/>
                    <a:pt x="243" y="15"/>
                  </a:cubicBezTo>
                  <a:cubicBezTo>
                    <a:pt x="237" y="15"/>
                    <a:pt x="230" y="16"/>
                    <a:pt x="222" y="18"/>
                  </a:cubicBezTo>
                  <a:cubicBezTo>
                    <a:pt x="185" y="43"/>
                    <a:pt x="148" y="92"/>
                    <a:pt x="198" y="117"/>
                  </a:cubicBezTo>
                  <a:cubicBezTo>
                    <a:pt x="226" y="145"/>
                    <a:pt x="255" y="210"/>
                    <a:pt x="244" y="210"/>
                  </a:cubicBezTo>
                  <a:cubicBezTo>
                    <a:pt x="240" y="210"/>
                    <a:pt x="234" y="205"/>
                    <a:pt x="222" y="191"/>
                  </a:cubicBezTo>
                  <a:cubicBezTo>
                    <a:pt x="185" y="135"/>
                    <a:pt x="121" y="108"/>
                    <a:pt x="85" y="108"/>
                  </a:cubicBezTo>
                  <a:cubicBezTo>
                    <a:pt x="74" y="108"/>
                    <a:pt x="65" y="111"/>
                    <a:pt x="62" y="117"/>
                  </a:cubicBezTo>
                  <a:cubicBezTo>
                    <a:pt x="50" y="129"/>
                    <a:pt x="1" y="129"/>
                    <a:pt x="13" y="178"/>
                  </a:cubicBezTo>
                  <a:cubicBezTo>
                    <a:pt x="13" y="240"/>
                    <a:pt x="38" y="339"/>
                    <a:pt x="99" y="351"/>
                  </a:cubicBezTo>
                  <a:cubicBezTo>
                    <a:pt x="143" y="351"/>
                    <a:pt x="138" y="312"/>
                    <a:pt x="180" y="312"/>
                  </a:cubicBezTo>
                  <a:cubicBezTo>
                    <a:pt x="185" y="312"/>
                    <a:pt x="191" y="313"/>
                    <a:pt x="198" y="314"/>
                  </a:cubicBezTo>
                  <a:cubicBezTo>
                    <a:pt x="206" y="316"/>
                    <a:pt x="215" y="317"/>
                    <a:pt x="224" y="317"/>
                  </a:cubicBezTo>
                  <a:cubicBezTo>
                    <a:pt x="264" y="317"/>
                    <a:pt x="303" y="295"/>
                    <a:pt x="333" y="265"/>
                  </a:cubicBezTo>
                  <a:cubicBezTo>
                    <a:pt x="339" y="259"/>
                    <a:pt x="345" y="257"/>
                    <a:pt x="351" y="257"/>
                  </a:cubicBezTo>
                  <a:cubicBezTo>
                    <a:pt x="360" y="257"/>
                    <a:pt x="371" y="260"/>
                    <a:pt x="384" y="260"/>
                  </a:cubicBezTo>
                  <a:cubicBezTo>
                    <a:pt x="401" y="260"/>
                    <a:pt x="424" y="255"/>
                    <a:pt x="456" y="228"/>
                  </a:cubicBezTo>
                  <a:cubicBezTo>
                    <a:pt x="518" y="178"/>
                    <a:pt x="518" y="166"/>
                    <a:pt x="469" y="154"/>
                  </a:cubicBezTo>
                  <a:cubicBezTo>
                    <a:pt x="420" y="141"/>
                    <a:pt x="481" y="141"/>
                    <a:pt x="530" y="141"/>
                  </a:cubicBezTo>
                  <a:cubicBezTo>
                    <a:pt x="547" y="141"/>
                    <a:pt x="562" y="143"/>
                    <a:pt x="573" y="143"/>
                  </a:cubicBezTo>
                  <a:cubicBezTo>
                    <a:pt x="596" y="143"/>
                    <a:pt x="604" y="137"/>
                    <a:pt x="580" y="104"/>
                  </a:cubicBezTo>
                  <a:cubicBezTo>
                    <a:pt x="548" y="62"/>
                    <a:pt x="534" y="1"/>
                    <a:pt x="491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36"/>
            <p:cNvSpPr/>
            <p:nvPr/>
          </p:nvSpPr>
          <p:spPr>
            <a:xfrm>
              <a:off x="2600550" y="4569850"/>
              <a:ext cx="8875" cy="6800"/>
            </a:xfrm>
            <a:custGeom>
              <a:rect b="b" l="l" r="r" t="t"/>
              <a:pathLst>
                <a:path extrusionOk="0" h="272" w="355">
                  <a:moveTo>
                    <a:pt x="265" y="1"/>
                  </a:moveTo>
                  <a:cubicBezTo>
                    <a:pt x="262" y="1"/>
                    <a:pt x="259" y="3"/>
                    <a:pt x="256" y="7"/>
                  </a:cubicBezTo>
                  <a:cubicBezTo>
                    <a:pt x="222" y="29"/>
                    <a:pt x="1" y="271"/>
                    <a:pt x="52" y="271"/>
                  </a:cubicBezTo>
                  <a:cubicBezTo>
                    <a:pt x="56" y="271"/>
                    <a:pt x="63" y="269"/>
                    <a:pt x="72" y="266"/>
                  </a:cubicBezTo>
                  <a:cubicBezTo>
                    <a:pt x="133" y="229"/>
                    <a:pt x="195" y="204"/>
                    <a:pt x="256" y="179"/>
                  </a:cubicBezTo>
                  <a:cubicBezTo>
                    <a:pt x="269" y="176"/>
                    <a:pt x="282" y="175"/>
                    <a:pt x="294" y="175"/>
                  </a:cubicBezTo>
                  <a:cubicBezTo>
                    <a:pt x="306" y="175"/>
                    <a:pt x="318" y="176"/>
                    <a:pt x="327" y="176"/>
                  </a:cubicBezTo>
                  <a:cubicBezTo>
                    <a:pt x="346" y="176"/>
                    <a:pt x="355" y="173"/>
                    <a:pt x="343" y="155"/>
                  </a:cubicBezTo>
                  <a:cubicBezTo>
                    <a:pt x="321" y="122"/>
                    <a:pt x="289" y="1"/>
                    <a:pt x="265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36"/>
            <p:cNvSpPr/>
            <p:nvPr/>
          </p:nvSpPr>
          <p:spPr>
            <a:xfrm>
              <a:off x="2529625" y="4606350"/>
              <a:ext cx="13675" cy="4800"/>
            </a:xfrm>
            <a:custGeom>
              <a:rect b="b" l="l" r="r" t="t"/>
              <a:pathLst>
                <a:path extrusionOk="0" h="192" w="547">
                  <a:moveTo>
                    <a:pt x="407" y="1"/>
                  </a:moveTo>
                  <a:cubicBezTo>
                    <a:pt x="346" y="1"/>
                    <a:pt x="1" y="149"/>
                    <a:pt x="161" y="186"/>
                  </a:cubicBezTo>
                  <a:cubicBezTo>
                    <a:pt x="179" y="189"/>
                    <a:pt x="196" y="191"/>
                    <a:pt x="213" y="191"/>
                  </a:cubicBezTo>
                  <a:cubicBezTo>
                    <a:pt x="342" y="191"/>
                    <a:pt x="426" y="84"/>
                    <a:pt x="490" y="84"/>
                  </a:cubicBezTo>
                  <a:cubicBezTo>
                    <a:pt x="495" y="84"/>
                    <a:pt x="501" y="85"/>
                    <a:pt x="506" y="87"/>
                  </a:cubicBezTo>
                  <a:cubicBezTo>
                    <a:pt x="509" y="88"/>
                    <a:pt x="511" y="88"/>
                    <a:pt x="513" y="88"/>
                  </a:cubicBezTo>
                  <a:cubicBezTo>
                    <a:pt x="546" y="88"/>
                    <a:pt x="477" y="1"/>
                    <a:pt x="407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36"/>
            <p:cNvSpPr/>
            <p:nvPr/>
          </p:nvSpPr>
          <p:spPr>
            <a:xfrm>
              <a:off x="2516375" y="4615600"/>
              <a:ext cx="8350" cy="6250"/>
            </a:xfrm>
            <a:custGeom>
              <a:rect b="b" l="l" r="r" t="t"/>
              <a:pathLst>
                <a:path extrusionOk="0" h="250" w="334">
                  <a:moveTo>
                    <a:pt x="269" y="0"/>
                  </a:moveTo>
                  <a:cubicBezTo>
                    <a:pt x="235" y="0"/>
                    <a:pt x="198" y="19"/>
                    <a:pt x="186" y="50"/>
                  </a:cubicBezTo>
                  <a:cubicBezTo>
                    <a:pt x="161" y="111"/>
                    <a:pt x="198" y="124"/>
                    <a:pt x="149" y="161"/>
                  </a:cubicBezTo>
                  <a:cubicBezTo>
                    <a:pt x="112" y="185"/>
                    <a:pt x="1" y="247"/>
                    <a:pt x="50" y="247"/>
                  </a:cubicBezTo>
                  <a:cubicBezTo>
                    <a:pt x="61" y="249"/>
                    <a:pt x="72" y="250"/>
                    <a:pt x="84" y="250"/>
                  </a:cubicBezTo>
                  <a:cubicBezTo>
                    <a:pt x="137" y="250"/>
                    <a:pt x="194" y="228"/>
                    <a:pt x="235" y="198"/>
                  </a:cubicBezTo>
                  <a:cubicBezTo>
                    <a:pt x="284" y="136"/>
                    <a:pt x="334" y="99"/>
                    <a:pt x="334" y="62"/>
                  </a:cubicBezTo>
                  <a:cubicBezTo>
                    <a:pt x="334" y="19"/>
                    <a:pt x="303" y="0"/>
                    <a:pt x="269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36"/>
            <p:cNvSpPr/>
            <p:nvPr/>
          </p:nvSpPr>
          <p:spPr>
            <a:xfrm>
              <a:off x="2923000" y="4442075"/>
              <a:ext cx="24625" cy="16550"/>
            </a:xfrm>
            <a:custGeom>
              <a:rect b="b" l="l" r="r" t="t"/>
              <a:pathLst>
                <a:path extrusionOk="0" h="662" w="985">
                  <a:moveTo>
                    <a:pt x="361" y="0"/>
                  </a:moveTo>
                  <a:cubicBezTo>
                    <a:pt x="355" y="0"/>
                    <a:pt x="350" y="1"/>
                    <a:pt x="345" y="4"/>
                  </a:cubicBezTo>
                  <a:cubicBezTo>
                    <a:pt x="296" y="41"/>
                    <a:pt x="296" y="202"/>
                    <a:pt x="259" y="263"/>
                  </a:cubicBezTo>
                  <a:cubicBezTo>
                    <a:pt x="222" y="312"/>
                    <a:pt x="74" y="337"/>
                    <a:pt x="49" y="362"/>
                  </a:cubicBezTo>
                  <a:cubicBezTo>
                    <a:pt x="25" y="399"/>
                    <a:pt x="0" y="460"/>
                    <a:pt x="111" y="485"/>
                  </a:cubicBezTo>
                  <a:cubicBezTo>
                    <a:pt x="210" y="522"/>
                    <a:pt x="308" y="559"/>
                    <a:pt x="407" y="621"/>
                  </a:cubicBezTo>
                  <a:cubicBezTo>
                    <a:pt x="468" y="645"/>
                    <a:pt x="493" y="621"/>
                    <a:pt x="592" y="657"/>
                  </a:cubicBezTo>
                  <a:cubicBezTo>
                    <a:pt x="612" y="660"/>
                    <a:pt x="633" y="662"/>
                    <a:pt x="654" y="662"/>
                  </a:cubicBezTo>
                  <a:cubicBezTo>
                    <a:pt x="723" y="662"/>
                    <a:pt x="794" y="646"/>
                    <a:pt x="850" y="608"/>
                  </a:cubicBezTo>
                  <a:cubicBezTo>
                    <a:pt x="894" y="565"/>
                    <a:pt x="985" y="493"/>
                    <a:pt x="947" y="493"/>
                  </a:cubicBezTo>
                  <a:cubicBezTo>
                    <a:pt x="942" y="493"/>
                    <a:pt x="935" y="494"/>
                    <a:pt x="924" y="497"/>
                  </a:cubicBezTo>
                  <a:cubicBezTo>
                    <a:pt x="900" y="506"/>
                    <a:pt x="879" y="510"/>
                    <a:pt x="863" y="510"/>
                  </a:cubicBezTo>
                  <a:cubicBezTo>
                    <a:pt x="830" y="510"/>
                    <a:pt x="813" y="493"/>
                    <a:pt x="813" y="460"/>
                  </a:cubicBezTo>
                  <a:cubicBezTo>
                    <a:pt x="826" y="423"/>
                    <a:pt x="900" y="436"/>
                    <a:pt x="838" y="374"/>
                  </a:cubicBezTo>
                  <a:cubicBezTo>
                    <a:pt x="801" y="337"/>
                    <a:pt x="764" y="288"/>
                    <a:pt x="727" y="239"/>
                  </a:cubicBezTo>
                  <a:cubicBezTo>
                    <a:pt x="727" y="239"/>
                    <a:pt x="747" y="188"/>
                    <a:pt x="705" y="188"/>
                  </a:cubicBezTo>
                  <a:cubicBezTo>
                    <a:pt x="701" y="188"/>
                    <a:pt x="696" y="188"/>
                    <a:pt x="690" y="189"/>
                  </a:cubicBezTo>
                  <a:cubicBezTo>
                    <a:pt x="616" y="189"/>
                    <a:pt x="604" y="165"/>
                    <a:pt x="542" y="115"/>
                  </a:cubicBezTo>
                  <a:cubicBezTo>
                    <a:pt x="477" y="72"/>
                    <a:pt x="403" y="0"/>
                    <a:pt x="361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36"/>
            <p:cNvSpPr/>
            <p:nvPr/>
          </p:nvSpPr>
          <p:spPr>
            <a:xfrm>
              <a:off x="2916250" y="4451325"/>
              <a:ext cx="4075" cy="3525"/>
            </a:xfrm>
            <a:custGeom>
              <a:rect b="b" l="l" r="r" t="t"/>
              <a:pathLst>
                <a:path extrusionOk="0" h="141" w="163">
                  <a:moveTo>
                    <a:pt x="145" y="0"/>
                  </a:moveTo>
                  <a:cubicBezTo>
                    <a:pt x="126" y="0"/>
                    <a:pt x="89" y="14"/>
                    <a:pt x="61" y="29"/>
                  </a:cubicBezTo>
                  <a:cubicBezTo>
                    <a:pt x="15" y="63"/>
                    <a:pt x="1" y="141"/>
                    <a:pt x="49" y="141"/>
                  </a:cubicBezTo>
                  <a:cubicBezTo>
                    <a:pt x="53" y="141"/>
                    <a:pt x="57" y="140"/>
                    <a:pt x="61" y="140"/>
                  </a:cubicBezTo>
                  <a:cubicBezTo>
                    <a:pt x="122" y="140"/>
                    <a:pt x="98" y="78"/>
                    <a:pt x="147" y="29"/>
                  </a:cubicBezTo>
                  <a:cubicBezTo>
                    <a:pt x="163" y="8"/>
                    <a:pt x="158" y="0"/>
                    <a:pt x="145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36"/>
            <p:cNvSpPr/>
            <p:nvPr/>
          </p:nvSpPr>
          <p:spPr>
            <a:xfrm>
              <a:off x="2907275" y="4455250"/>
              <a:ext cx="2650" cy="2350"/>
            </a:xfrm>
            <a:custGeom>
              <a:rect b="b" l="l" r="r" t="t"/>
              <a:pathLst>
                <a:path extrusionOk="0" h="94" w="106">
                  <a:moveTo>
                    <a:pt x="70" y="0"/>
                  </a:moveTo>
                  <a:cubicBezTo>
                    <a:pt x="65" y="0"/>
                    <a:pt x="58" y="2"/>
                    <a:pt x="50" y="7"/>
                  </a:cubicBezTo>
                  <a:cubicBezTo>
                    <a:pt x="1" y="57"/>
                    <a:pt x="25" y="94"/>
                    <a:pt x="62" y="94"/>
                  </a:cubicBezTo>
                  <a:cubicBezTo>
                    <a:pt x="84" y="94"/>
                    <a:pt x="105" y="0"/>
                    <a:pt x="70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36"/>
            <p:cNvSpPr/>
            <p:nvPr/>
          </p:nvSpPr>
          <p:spPr>
            <a:xfrm>
              <a:off x="2805700" y="4397475"/>
              <a:ext cx="109925" cy="60625"/>
            </a:xfrm>
            <a:custGeom>
              <a:rect b="b" l="l" r="r" t="t"/>
              <a:pathLst>
                <a:path extrusionOk="0" h="2425" w="4397">
                  <a:moveTo>
                    <a:pt x="2950" y="0"/>
                  </a:moveTo>
                  <a:cubicBezTo>
                    <a:pt x="2899" y="0"/>
                    <a:pt x="2928" y="53"/>
                    <a:pt x="2906" y="76"/>
                  </a:cubicBezTo>
                  <a:cubicBezTo>
                    <a:pt x="2903" y="77"/>
                    <a:pt x="2900" y="77"/>
                    <a:pt x="2897" y="77"/>
                  </a:cubicBezTo>
                  <a:cubicBezTo>
                    <a:pt x="2853" y="77"/>
                    <a:pt x="2743" y="2"/>
                    <a:pt x="2708" y="2"/>
                  </a:cubicBezTo>
                  <a:cubicBezTo>
                    <a:pt x="2704" y="1"/>
                    <a:pt x="2700" y="0"/>
                    <a:pt x="2696" y="0"/>
                  </a:cubicBezTo>
                  <a:cubicBezTo>
                    <a:pt x="2657" y="0"/>
                    <a:pt x="2645" y="56"/>
                    <a:pt x="2622" y="113"/>
                  </a:cubicBezTo>
                  <a:cubicBezTo>
                    <a:pt x="2597" y="162"/>
                    <a:pt x="2844" y="704"/>
                    <a:pt x="2869" y="778"/>
                  </a:cubicBezTo>
                  <a:cubicBezTo>
                    <a:pt x="2878" y="836"/>
                    <a:pt x="2774" y="856"/>
                    <a:pt x="2693" y="856"/>
                  </a:cubicBezTo>
                  <a:cubicBezTo>
                    <a:pt x="2671" y="856"/>
                    <a:pt x="2650" y="855"/>
                    <a:pt x="2634" y="852"/>
                  </a:cubicBezTo>
                  <a:cubicBezTo>
                    <a:pt x="2573" y="852"/>
                    <a:pt x="2524" y="519"/>
                    <a:pt x="2524" y="458"/>
                  </a:cubicBezTo>
                  <a:cubicBezTo>
                    <a:pt x="2524" y="384"/>
                    <a:pt x="2388" y="298"/>
                    <a:pt x="2351" y="273"/>
                  </a:cubicBezTo>
                  <a:cubicBezTo>
                    <a:pt x="2265" y="236"/>
                    <a:pt x="2166" y="199"/>
                    <a:pt x="2080" y="174"/>
                  </a:cubicBezTo>
                  <a:cubicBezTo>
                    <a:pt x="2071" y="173"/>
                    <a:pt x="2064" y="173"/>
                    <a:pt x="2059" y="173"/>
                  </a:cubicBezTo>
                  <a:cubicBezTo>
                    <a:pt x="2005" y="173"/>
                    <a:pt x="2125" y="228"/>
                    <a:pt x="2203" y="273"/>
                  </a:cubicBezTo>
                  <a:cubicBezTo>
                    <a:pt x="2302" y="335"/>
                    <a:pt x="2252" y="396"/>
                    <a:pt x="2252" y="458"/>
                  </a:cubicBezTo>
                  <a:cubicBezTo>
                    <a:pt x="2250" y="471"/>
                    <a:pt x="2244" y="476"/>
                    <a:pt x="2236" y="476"/>
                  </a:cubicBezTo>
                  <a:cubicBezTo>
                    <a:pt x="2207" y="476"/>
                    <a:pt x="2154" y="408"/>
                    <a:pt x="2154" y="408"/>
                  </a:cubicBezTo>
                  <a:cubicBezTo>
                    <a:pt x="2139" y="423"/>
                    <a:pt x="2125" y="429"/>
                    <a:pt x="2111" y="429"/>
                  </a:cubicBezTo>
                  <a:cubicBezTo>
                    <a:pt x="2100" y="429"/>
                    <a:pt x="2090" y="426"/>
                    <a:pt x="2080" y="421"/>
                  </a:cubicBezTo>
                  <a:cubicBezTo>
                    <a:pt x="2069" y="415"/>
                    <a:pt x="2061" y="413"/>
                    <a:pt x="2055" y="413"/>
                  </a:cubicBezTo>
                  <a:cubicBezTo>
                    <a:pt x="2032" y="413"/>
                    <a:pt x="2027" y="444"/>
                    <a:pt x="1969" y="482"/>
                  </a:cubicBezTo>
                  <a:cubicBezTo>
                    <a:pt x="1907" y="532"/>
                    <a:pt x="1907" y="507"/>
                    <a:pt x="1821" y="544"/>
                  </a:cubicBezTo>
                  <a:cubicBezTo>
                    <a:pt x="1814" y="546"/>
                    <a:pt x="1808" y="547"/>
                    <a:pt x="1804" y="547"/>
                  </a:cubicBezTo>
                  <a:cubicBezTo>
                    <a:pt x="1753" y="547"/>
                    <a:pt x="1848" y="431"/>
                    <a:pt x="1871" y="408"/>
                  </a:cubicBezTo>
                  <a:cubicBezTo>
                    <a:pt x="1895" y="371"/>
                    <a:pt x="1883" y="310"/>
                    <a:pt x="1846" y="285"/>
                  </a:cubicBezTo>
                  <a:cubicBezTo>
                    <a:pt x="1739" y="232"/>
                    <a:pt x="1622" y="197"/>
                    <a:pt x="1504" y="197"/>
                  </a:cubicBezTo>
                  <a:cubicBezTo>
                    <a:pt x="1487" y="197"/>
                    <a:pt x="1469" y="197"/>
                    <a:pt x="1452" y="199"/>
                  </a:cubicBezTo>
                  <a:cubicBezTo>
                    <a:pt x="1402" y="224"/>
                    <a:pt x="1390" y="310"/>
                    <a:pt x="1365" y="347"/>
                  </a:cubicBezTo>
                  <a:cubicBezTo>
                    <a:pt x="1356" y="375"/>
                    <a:pt x="1250" y="388"/>
                    <a:pt x="1187" y="388"/>
                  </a:cubicBezTo>
                  <a:cubicBezTo>
                    <a:pt x="1166" y="388"/>
                    <a:pt x="1150" y="387"/>
                    <a:pt x="1144" y="384"/>
                  </a:cubicBezTo>
                  <a:cubicBezTo>
                    <a:pt x="1107" y="371"/>
                    <a:pt x="1181" y="298"/>
                    <a:pt x="1217" y="236"/>
                  </a:cubicBezTo>
                  <a:cubicBezTo>
                    <a:pt x="1242" y="174"/>
                    <a:pt x="1242" y="100"/>
                    <a:pt x="1217" y="39"/>
                  </a:cubicBezTo>
                  <a:cubicBezTo>
                    <a:pt x="1212" y="12"/>
                    <a:pt x="1168" y="1"/>
                    <a:pt x="1114" y="1"/>
                  </a:cubicBezTo>
                  <a:cubicBezTo>
                    <a:pt x="1045" y="1"/>
                    <a:pt x="958" y="18"/>
                    <a:pt x="909" y="39"/>
                  </a:cubicBezTo>
                  <a:cubicBezTo>
                    <a:pt x="823" y="63"/>
                    <a:pt x="638" y="174"/>
                    <a:pt x="527" y="224"/>
                  </a:cubicBezTo>
                  <a:cubicBezTo>
                    <a:pt x="404" y="285"/>
                    <a:pt x="293" y="371"/>
                    <a:pt x="195" y="470"/>
                  </a:cubicBezTo>
                  <a:cubicBezTo>
                    <a:pt x="133" y="519"/>
                    <a:pt x="219" y="495"/>
                    <a:pt x="244" y="532"/>
                  </a:cubicBezTo>
                  <a:cubicBezTo>
                    <a:pt x="269" y="556"/>
                    <a:pt x="232" y="569"/>
                    <a:pt x="170" y="593"/>
                  </a:cubicBezTo>
                  <a:cubicBezTo>
                    <a:pt x="109" y="655"/>
                    <a:pt x="59" y="741"/>
                    <a:pt x="22" y="827"/>
                  </a:cubicBezTo>
                  <a:cubicBezTo>
                    <a:pt x="0" y="872"/>
                    <a:pt x="58" y="881"/>
                    <a:pt x="129" y="881"/>
                  </a:cubicBezTo>
                  <a:cubicBezTo>
                    <a:pt x="176" y="881"/>
                    <a:pt x="229" y="877"/>
                    <a:pt x="269" y="877"/>
                  </a:cubicBezTo>
                  <a:cubicBezTo>
                    <a:pt x="367" y="877"/>
                    <a:pt x="293" y="926"/>
                    <a:pt x="256" y="963"/>
                  </a:cubicBezTo>
                  <a:cubicBezTo>
                    <a:pt x="244" y="988"/>
                    <a:pt x="269" y="994"/>
                    <a:pt x="315" y="994"/>
                  </a:cubicBezTo>
                  <a:cubicBezTo>
                    <a:pt x="361" y="994"/>
                    <a:pt x="429" y="988"/>
                    <a:pt x="503" y="988"/>
                  </a:cubicBezTo>
                  <a:cubicBezTo>
                    <a:pt x="638" y="988"/>
                    <a:pt x="860" y="963"/>
                    <a:pt x="946" y="963"/>
                  </a:cubicBezTo>
                  <a:cubicBezTo>
                    <a:pt x="749" y="1000"/>
                    <a:pt x="552" y="1061"/>
                    <a:pt x="367" y="1135"/>
                  </a:cubicBezTo>
                  <a:cubicBezTo>
                    <a:pt x="22" y="1283"/>
                    <a:pt x="330" y="1345"/>
                    <a:pt x="417" y="1406"/>
                  </a:cubicBezTo>
                  <a:cubicBezTo>
                    <a:pt x="453" y="1429"/>
                    <a:pt x="493" y="1437"/>
                    <a:pt x="535" y="1437"/>
                  </a:cubicBezTo>
                  <a:cubicBezTo>
                    <a:pt x="609" y="1437"/>
                    <a:pt x="693" y="1414"/>
                    <a:pt x="786" y="1406"/>
                  </a:cubicBezTo>
                  <a:cubicBezTo>
                    <a:pt x="893" y="1391"/>
                    <a:pt x="999" y="1381"/>
                    <a:pt x="1109" y="1381"/>
                  </a:cubicBezTo>
                  <a:cubicBezTo>
                    <a:pt x="1177" y="1381"/>
                    <a:pt x="1245" y="1385"/>
                    <a:pt x="1316" y="1394"/>
                  </a:cubicBezTo>
                  <a:cubicBezTo>
                    <a:pt x="1489" y="1419"/>
                    <a:pt x="1661" y="1468"/>
                    <a:pt x="1834" y="1542"/>
                  </a:cubicBezTo>
                  <a:cubicBezTo>
                    <a:pt x="1957" y="1604"/>
                    <a:pt x="1673" y="1567"/>
                    <a:pt x="1575" y="1591"/>
                  </a:cubicBezTo>
                  <a:cubicBezTo>
                    <a:pt x="1561" y="1593"/>
                    <a:pt x="1546" y="1594"/>
                    <a:pt x="1531" y="1594"/>
                  </a:cubicBezTo>
                  <a:cubicBezTo>
                    <a:pt x="1437" y="1594"/>
                    <a:pt x="1309" y="1567"/>
                    <a:pt x="1045" y="1567"/>
                  </a:cubicBezTo>
                  <a:cubicBezTo>
                    <a:pt x="1024" y="1565"/>
                    <a:pt x="1003" y="1565"/>
                    <a:pt x="982" y="1565"/>
                  </a:cubicBezTo>
                  <a:cubicBezTo>
                    <a:pt x="794" y="1565"/>
                    <a:pt x="609" y="1614"/>
                    <a:pt x="454" y="1702"/>
                  </a:cubicBezTo>
                  <a:cubicBezTo>
                    <a:pt x="404" y="1751"/>
                    <a:pt x="589" y="1899"/>
                    <a:pt x="725" y="2010"/>
                  </a:cubicBezTo>
                  <a:cubicBezTo>
                    <a:pt x="799" y="2077"/>
                    <a:pt x="966" y="2090"/>
                    <a:pt x="1098" y="2090"/>
                  </a:cubicBezTo>
                  <a:cubicBezTo>
                    <a:pt x="1186" y="2090"/>
                    <a:pt x="1259" y="2084"/>
                    <a:pt x="1279" y="2084"/>
                  </a:cubicBezTo>
                  <a:cubicBezTo>
                    <a:pt x="1316" y="2084"/>
                    <a:pt x="1365" y="2183"/>
                    <a:pt x="1365" y="2257"/>
                  </a:cubicBezTo>
                  <a:cubicBezTo>
                    <a:pt x="1365" y="2331"/>
                    <a:pt x="1439" y="2355"/>
                    <a:pt x="1513" y="2405"/>
                  </a:cubicBezTo>
                  <a:cubicBezTo>
                    <a:pt x="1533" y="2419"/>
                    <a:pt x="1568" y="2425"/>
                    <a:pt x="1611" y="2425"/>
                  </a:cubicBezTo>
                  <a:cubicBezTo>
                    <a:pt x="1751" y="2425"/>
                    <a:pt x="1979" y="2365"/>
                    <a:pt x="2092" y="2355"/>
                  </a:cubicBezTo>
                  <a:cubicBezTo>
                    <a:pt x="2228" y="2331"/>
                    <a:pt x="2363" y="2294"/>
                    <a:pt x="2487" y="2244"/>
                  </a:cubicBezTo>
                  <a:cubicBezTo>
                    <a:pt x="2548" y="2207"/>
                    <a:pt x="2610" y="2195"/>
                    <a:pt x="2684" y="2195"/>
                  </a:cubicBezTo>
                  <a:cubicBezTo>
                    <a:pt x="2782" y="2195"/>
                    <a:pt x="2930" y="2023"/>
                    <a:pt x="3016" y="1986"/>
                  </a:cubicBezTo>
                  <a:cubicBezTo>
                    <a:pt x="3030" y="1980"/>
                    <a:pt x="3040" y="1977"/>
                    <a:pt x="3049" y="1977"/>
                  </a:cubicBezTo>
                  <a:cubicBezTo>
                    <a:pt x="3096" y="1977"/>
                    <a:pt x="3080" y="2055"/>
                    <a:pt x="3090" y="2096"/>
                  </a:cubicBezTo>
                  <a:cubicBezTo>
                    <a:pt x="3103" y="2146"/>
                    <a:pt x="3251" y="2158"/>
                    <a:pt x="3337" y="2158"/>
                  </a:cubicBezTo>
                  <a:cubicBezTo>
                    <a:pt x="3411" y="2158"/>
                    <a:pt x="3386" y="2183"/>
                    <a:pt x="3435" y="2244"/>
                  </a:cubicBezTo>
                  <a:cubicBezTo>
                    <a:pt x="3454" y="2269"/>
                    <a:pt x="3549" y="2278"/>
                    <a:pt x="3656" y="2278"/>
                  </a:cubicBezTo>
                  <a:cubicBezTo>
                    <a:pt x="3762" y="2278"/>
                    <a:pt x="3879" y="2269"/>
                    <a:pt x="3941" y="2257"/>
                  </a:cubicBezTo>
                  <a:cubicBezTo>
                    <a:pt x="4051" y="2232"/>
                    <a:pt x="4064" y="2232"/>
                    <a:pt x="4101" y="2195"/>
                  </a:cubicBezTo>
                  <a:cubicBezTo>
                    <a:pt x="4138" y="2170"/>
                    <a:pt x="4175" y="2146"/>
                    <a:pt x="4199" y="2133"/>
                  </a:cubicBezTo>
                  <a:cubicBezTo>
                    <a:pt x="4236" y="2109"/>
                    <a:pt x="4113" y="2096"/>
                    <a:pt x="4076" y="2084"/>
                  </a:cubicBezTo>
                  <a:cubicBezTo>
                    <a:pt x="4039" y="2084"/>
                    <a:pt x="4076" y="2023"/>
                    <a:pt x="4076" y="1986"/>
                  </a:cubicBezTo>
                  <a:cubicBezTo>
                    <a:pt x="4076" y="1963"/>
                    <a:pt x="4072" y="1959"/>
                    <a:pt x="4060" y="1959"/>
                  </a:cubicBezTo>
                  <a:cubicBezTo>
                    <a:pt x="4052" y="1959"/>
                    <a:pt x="4042" y="1961"/>
                    <a:pt x="4027" y="1961"/>
                  </a:cubicBezTo>
                  <a:cubicBezTo>
                    <a:pt x="3990" y="1961"/>
                    <a:pt x="3941" y="1998"/>
                    <a:pt x="3941" y="2023"/>
                  </a:cubicBezTo>
                  <a:cubicBezTo>
                    <a:pt x="3941" y="2035"/>
                    <a:pt x="3854" y="2060"/>
                    <a:pt x="3830" y="2084"/>
                  </a:cubicBezTo>
                  <a:cubicBezTo>
                    <a:pt x="3828" y="2087"/>
                    <a:pt x="3827" y="2089"/>
                    <a:pt x="3827" y="2089"/>
                  </a:cubicBezTo>
                  <a:cubicBezTo>
                    <a:pt x="3826" y="2089"/>
                    <a:pt x="3853" y="2018"/>
                    <a:pt x="3842" y="1986"/>
                  </a:cubicBezTo>
                  <a:cubicBezTo>
                    <a:pt x="3842" y="1961"/>
                    <a:pt x="3793" y="1936"/>
                    <a:pt x="3793" y="1924"/>
                  </a:cubicBezTo>
                  <a:cubicBezTo>
                    <a:pt x="3793" y="1918"/>
                    <a:pt x="3803" y="1915"/>
                    <a:pt x="3818" y="1915"/>
                  </a:cubicBezTo>
                  <a:cubicBezTo>
                    <a:pt x="3851" y="1915"/>
                    <a:pt x="3909" y="1927"/>
                    <a:pt x="3931" y="1927"/>
                  </a:cubicBezTo>
                  <a:cubicBezTo>
                    <a:pt x="3937" y="1927"/>
                    <a:pt x="3941" y="1926"/>
                    <a:pt x="3941" y="1924"/>
                  </a:cubicBezTo>
                  <a:lnTo>
                    <a:pt x="3941" y="1739"/>
                  </a:lnTo>
                  <a:cubicBezTo>
                    <a:pt x="3941" y="1739"/>
                    <a:pt x="4322" y="1838"/>
                    <a:pt x="4359" y="1838"/>
                  </a:cubicBezTo>
                  <a:cubicBezTo>
                    <a:pt x="4396" y="1838"/>
                    <a:pt x="4359" y="1751"/>
                    <a:pt x="4359" y="1690"/>
                  </a:cubicBezTo>
                  <a:cubicBezTo>
                    <a:pt x="4359" y="1628"/>
                    <a:pt x="4187" y="1604"/>
                    <a:pt x="4051" y="1530"/>
                  </a:cubicBezTo>
                  <a:cubicBezTo>
                    <a:pt x="3916" y="1456"/>
                    <a:pt x="3941" y="1419"/>
                    <a:pt x="3793" y="1419"/>
                  </a:cubicBezTo>
                  <a:cubicBezTo>
                    <a:pt x="3645" y="1419"/>
                    <a:pt x="3534" y="1222"/>
                    <a:pt x="3509" y="1160"/>
                  </a:cubicBezTo>
                  <a:cubicBezTo>
                    <a:pt x="3497" y="1111"/>
                    <a:pt x="3497" y="1049"/>
                    <a:pt x="3534" y="1012"/>
                  </a:cubicBezTo>
                  <a:cubicBezTo>
                    <a:pt x="3546" y="1000"/>
                    <a:pt x="3571" y="951"/>
                    <a:pt x="3509" y="840"/>
                  </a:cubicBezTo>
                  <a:cubicBezTo>
                    <a:pt x="3423" y="680"/>
                    <a:pt x="3361" y="519"/>
                    <a:pt x="3300" y="359"/>
                  </a:cubicBezTo>
                  <a:cubicBezTo>
                    <a:pt x="3287" y="298"/>
                    <a:pt x="3287" y="236"/>
                    <a:pt x="3214" y="211"/>
                  </a:cubicBezTo>
                  <a:cubicBezTo>
                    <a:pt x="3152" y="187"/>
                    <a:pt x="3029" y="26"/>
                    <a:pt x="2967" y="2"/>
                  </a:cubicBezTo>
                  <a:cubicBezTo>
                    <a:pt x="2961" y="1"/>
                    <a:pt x="2955" y="0"/>
                    <a:pt x="2950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36"/>
            <p:cNvSpPr/>
            <p:nvPr/>
          </p:nvSpPr>
          <p:spPr>
            <a:xfrm>
              <a:off x="2877100" y="4391225"/>
              <a:ext cx="16950" cy="11550"/>
            </a:xfrm>
            <a:custGeom>
              <a:rect b="b" l="l" r="r" t="t"/>
              <a:pathLst>
                <a:path extrusionOk="0" h="462" w="678">
                  <a:moveTo>
                    <a:pt x="362" y="1"/>
                  </a:moveTo>
                  <a:cubicBezTo>
                    <a:pt x="301" y="1"/>
                    <a:pt x="239" y="10"/>
                    <a:pt x="185" y="30"/>
                  </a:cubicBezTo>
                  <a:cubicBezTo>
                    <a:pt x="148" y="55"/>
                    <a:pt x="136" y="104"/>
                    <a:pt x="62" y="129"/>
                  </a:cubicBezTo>
                  <a:cubicBezTo>
                    <a:pt x="0" y="166"/>
                    <a:pt x="197" y="203"/>
                    <a:pt x="259" y="252"/>
                  </a:cubicBezTo>
                  <a:cubicBezTo>
                    <a:pt x="321" y="289"/>
                    <a:pt x="407" y="449"/>
                    <a:pt x="444" y="461"/>
                  </a:cubicBezTo>
                  <a:cubicBezTo>
                    <a:pt x="481" y="461"/>
                    <a:pt x="592" y="240"/>
                    <a:pt x="641" y="178"/>
                  </a:cubicBezTo>
                  <a:cubicBezTo>
                    <a:pt x="678" y="104"/>
                    <a:pt x="579" y="67"/>
                    <a:pt x="505" y="18"/>
                  </a:cubicBezTo>
                  <a:cubicBezTo>
                    <a:pt x="461" y="7"/>
                    <a:pt x="412" y="1"/>
                    <a:pt x="362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36"/>
            <p:cNvSpPr/>
            <p:nvPr/>
          </p:nvSpPr>
          <p:spPr>
            <a:xfrm>
              <a:off x="2904200" y="4386125"/>
              <a:ext cx="37925" cy="37600"/>
            </a:xfrm>
            <a:custGeom>
              <a:rect b="b" l="l" r="r" t="t"/>
              <a:pathLst>
                <a:path extrusionOk="0" h="1504" w="1517">
                  <a:moveTo>
                    <a:pt x="1166" y="0"/>
                  </a:moveTo>
                  <a:cubicBezTo>
                    <a:pt x="1116" y="0"/>
                    <a:pt x="1026" y="21"/>
                    <a:pt x="986" y="37"/>
                  </a:cubicBezTo>
                  <a:cubicBezTo>
                    <a:pt x="925" y="62"/>
                    <a:pt x="863" y="74"/>
                    <a:pt x="801" y="111"/>
                  </a:cubicBezTo>
                  <a:cubicBezTo>
                    <a:pt x="764" y="135"/>
                    <a:pt x="949" y="148"/>
                    <a:pt x="888" y="160"/>
                  </a:cubicBezTo>
                  <a:cubicBezTo>
                    <a:pt x="838" y="172"/>
                    <a:pt x="888" y="185"/>
                    <a:pt x="925" y="209"/>
                  </a:cubicBezTo>
                  <a:cubicBezTo>
                    <a:pt x="935" y="225"/>
                    <a:pt x="919" y="232"/>
                    <a:pt x="893" y="232"/>
                  </a:cubicBezTo>
                  <a:cubicBezTo>
                    <a:pt x="857" y="232"/>
                    <a:pt x="800" y="219"/>
                    <a:pt x="764" y="197"/>
                  </a:cubicBezTo>
                  <a:cubicBezTo>
                    <a:pt x="727" y="160"/>
                    <a:pt x="678" y="148"/>
                    <a:pt x="629" y="135"/>
                  </a:cubicBezTo>
                  <a:cubicBezTo>
                    <a:pt x="580" y="135"/>
                    <a:pt x="629" y="160"/>
                    <a:pt x="654" y="185"/>
                  </a:cubicBezTo>
                  <a:cubicBezTo>
                    <a:pt x="661" y="196"/>
                    <a:pt x="659" y="201"/>
                    <a:pt x="650" y="201"/>
                  </a:cubicBezTo>
                  <a:cubicBezTo>
                    <a:pt x="631" y="201"/>
                    <a:pt x="581" y="181"/>
                    <a:pt x="530" y="172"/>
                  </a:cubicBezTo>
                  <a:cubicBezTo>
                    <a:pt x="513" y="170"/>
                    <a:pt x="499" y="169"/>
                    <a:pt x="487" y="169"/>
                  </a:cubicBezTo>
                  <a:cubicBezTo>
                    <a:pt x="438" y="169"/>
                    <a:pt x="422" y="185"/>
                    <a:pt x="382" y="185"/>
                  </a:cubicBezTo>
                  <a:cubicBezTo>
                    <a:pt x="333" y="185"/>
                    <a:pt x="432" y="209"/>
                    <a:pt x="493" y="234"/>
                  </a:cubicBezTo>
                  <a:cubicBezTo>
                    <a:pt x="555" y="259"/>
                    <a:pt x="530" y="271"/>
                    <a:pt x="518" y="283"/>
                  </a:cubicBezTo>
                  <a:cubicBezTo>
                    <a:pt x="493" y="308"/>
                    <a:pt x="493" y="333"/>
                    <a:pt x="481" y="370"/>
                  </a:cubicBezTo>
                  <a:cubicBezTo>
                    <a:pt x="481" y="375"/>
                    <a:pt x="480" y="377"/>
                    <a:pt x="479" y="377"/>
                  </a:cubicBezTo>
                  <a:cubicBezTo>
                    <a:pt x="473" y="377"/>
                    <a:pt x="455" y="346"/>
                    <a:pt x="407" y="308"/>
                  </a:cubicBezTo>
                  <a:cubicBezTo>
                    <a:pt x="386" y="292"/>
                    <a:pt x="378" y="283"/>
                    <a:pt x="369" y="283"/>
                  </a:cubicBezTo>
                  <a:cubicBezTo>
                    <a:pt x="358" y="283"/>
                    <a:pt x="345" y="298"/>
                    <a:pt x="296" y="333"/>
                  </a:cubicBezTo>
                  <a:cubicBezTo>
                    <a:pt x="198" y="394"/>
                    <a:pt x="407" y="431"/>
                    <a:pt x="481" y="468"/>
                  </a:cubicBezTo>
                  <a:cubicBezTo>
                    <a:pt x="555" y="493"/>
                    <a:pt x="567" y="554"/>
                    <a:pt x="604" y="591"/>
                  </a:cubicBezTo>
                  <a:cubicBezTo>
                    <a:pt x="619" y="611"/>
                    <a:pt x="616" y="617"/>
                    <a:pt x="605" y="617"/>
                  </a:cubicBezTo>
                  <a:cubicBezTo>
                    <a:pt x="588" y="617"/>
                    <a:pt x="553" y="604"/>
                    <a:pt x="530" y="604"/>
                  </a:cubicBezTo>
                  <a:cubicBezTo>
                    <a:pt x="493" y="604"/>
                    <a:pt x="555" y="678"/>
                    <a:pt x="530" y="739"/>
                  </a:cubicBezTo>
                  <a:cubicBezTo>
                    <a:pt x="525" y="759"/>
                    <a:pt x="509" y="765"/>
                    <a:pt x="485" y="765"/>
                  </a:cubicBezTo>
                  <a:cubicBezTo>
                    <a:pt x="449" y="765"/>
                    <a:pt x="397" y="752"/>
                    <a:pt x="346" y="752"/>
                  </a:cubicBezTo>
                  <a:cubicBezTo>
                    <a:pt x="272" y="752"/>
                    <a:pt x="173" y="616"/>
                    <a:pt x="87" y="579"/>
                  </a:cubicBezTo>
                  <a:cubicBezTo>
                    <a:pt x="76" y="574"/>
                    <a:pt x="66" y="572"/>
                    <a:pt x="58" y="572"/>
                  </a:cubicBezTo>
                  <a:cubicBezTo>
                    <a:pt x="1" y="572"/>
                    <a:pt x="1" y="673"/>
                    <a:pt x="1" y="727"/>
                  </a:cubicBezTo>
                  <a:cubicBezTo>
                    <a:pt x="1" y="789"/>
                    <a:pt x="1" y="789"/>
                    <a:pt x="136" y="850"/>
                  </a:cubicBezTo>
                  <a:cubicBezTo>
                    <a:pt x="284" y="924"/>
                    <a:pt x="210" y="936"/>
                    <a:pt x="284" y="949"/>
                  </a:cubicBezTo>
                  <a:cubicBezTo>
                    <a:pt x="395" y="1010"/>
                    <a:pt x="506" y="1084"/>
                    <a:pt x="592" y="1170"/>
                  </a:cubicBezTo>
                  <a:cubicBezTo>
                    <a:pt x="666" y="1281"/>
                    <a:pt x="764" y="1380"/>
                    <a:pt x="863" y="1466"/>
                  </a:cubicBezTo>
                  <a:cubicBezTo>
                    <a:pt x="914" y="1494"/>
                    <a:pt x="953" y="1504"/>
                    <a:pt x="983" y="1504"/>
                  </a:cubicBezTo>
                  <a:cubicBezTo>
                    <a:pt x="1059" y="1504"/>
                    <a:pt x="1069" y="1435"/>
                    <a:pt x="1060" y="1417"/>
                  </a:cubicBezTo>
                  <a:cubicBezTo>
                    <a:pt x="1036" y="1355"/>
                    <a:pt x="1011" y="1306"/>
                    <a:pt x="999" y="1244"/>
                  </a:cubicBezTo>
                  <a:cubicBezTo>
                    <a:pt x="999" y="1224"/>
                    <a:pt x="1007" y="1216"/>
                    <a:pt x="1017" y="1216"/>
                  </a:cubicBezTo>
                  <a:cubicBezTo>
                    <a:pt x="1029" y="1216"/>
                    <a:pt x="1043" y="1230"/>
                    <a:pt x="1036" y="1244"/>
                  </a:cubicBezTo>
                  <a:cubicBezTo>
                    <a:pt x="1023" y="1269"/>
                    <a:pt x="1097" y="1318"/>
                    <a:pt x="1146" y="1331"/>
                  </a:cubicBezTo>
                  <a:cubicBezTo>
                    <a:pt x="1220" y="1306"/>
                    <a:pt x="1294" y="1281"/>
                    <a:pt x="1368" y="1244"/>
                  </a:cubicBezTo>
                  <a:cubicBezTo>
                    <a:pt x="1417" y="1220"/>
                    <a:pt x="1454" y="1158"/>
                    <a:pt x="1442" y="1097"/>
                  </a:cubicBezTo>
                  <a:cubicBezTo>
                    <a:pt x="1430" y="1035"/>
                    <a:pt x="1417" y="986"/>
                    <a:pt x="1454" y="936"/>
                  </a:cubicBezTo>
                  <a:cubicBezTo>
                    <a:pt x="1504" y="899"/>
                    <a:pt x="1516" y="850"/>
                    <a:pt x="1491" y="813"/>
                  </a:cubicBezTo>
                  <a:cubicBezTo>
                    <a:pt x="1467" y="764"/>
                    <a:pt x="1430" y="789"/>
                    <a:pt x="1417" y="715"/>
                  </a:cubicBezTo>
                  <a:cubicBezTo>
                    <a:pt x="1393" y="641"/>
                    <a:pt x="1417" y="628"/>
                    <a:pt x="1430" y="591"/>
                  </a:cubicBezTo>
                  <a:cubicBezTo>
                    <a:pt x="1442" y="554"/>
                    <a:pt x="1405" y="530"/>
                    <a:pt x="1368" y="530"/>
                  </a:cubicBezTo>
                  <a:cubicBezTo>
                    <a:pt x="1331" y="530"/>
                    <a:pt x="1319" y="579"/>
                    <a:pt x="1331" y="616"/>
                  </a:cubicBezTo>
                  <a:cubicBezTo>
                    <a:pt x="1368" y="665"/>
                    <a:pt x="1393" y="715"/>
                    <a:pt x="1393" y="776"/>
                  </a:cubicBezTo>
                  <a:cubicBezTo>
                    <a:pt x="1393" y="801"/>
                    <a:pt x="1390" y="807"/>
                    <a:pt x="1384" y="807"/>
                  </a:cubicBezTo>
                  <a:cubicBezTo>
                    <a:pt x="1377" y="807"/>
                    <a:pt x="1368" y="801"/>
                    <a:pt x="1356" y="801"/>
                  </a:cubicBezTo>
                  <a:cubicBezTo>
                    <a:pt x="1355" y="801"/>
                    <a:pt x="1354" y="801"/>
                    <a:pt x="1353" y="801"/>
                  </a:cubicBezTo>
                  <a:cubicBezTo>
                    <a:pt x="1325" y="801"/>
                    <a:pt x="1218" y="615"/>
                    <a:pt x="1159" y="591"/>
                  </a:cubicBezTo>
                  <a:cubicBezTo>
                    <a:pt x="1154" y="590"/>
                    <a:pt x="1150" y="590"/>
                    <a:pt x="1146" y="590"/>
                  </a:cubicBezTo>
                  <a:cubicBezTo>
                    <a:pt x="1099" y="590"/>
                    <a:pt x="1045" y="646"/>
                    <a:pt x="1011" y="702"/>
                  </a:cubicBezTo>
                  <a:cubicBezTo>
                    <a:pt x="1006" y="707"/>
                    <a:pt x="1003" y="709"/>
                    <a:pt x="1001" y="709"/>
                  </a:cubicBezTo>
                  <a:cubicBezTo>
                    <a:pt x="987" y="709"/>
                    <a:pt x="1100" y="526"/>
                    <a:pt x="1122" y="493"/>
                  </a:cubicBezTo>
                  <a:cubicBezTo>
                    <a:pt x="1146" y="444"/>
                    <a:pt x="1208" y="444"/>
                    <a:pt x="1245" y="444"/>
                  </a:cubicBezTo>
                  <a:cubicBezTo>
                    <a:pt x="1294" y="444"/>
                    <a:pt x="1331" y="370"/>
                    <a:pt x="1282" y="370"/>
                  </a:cubicBezTo>
                  <a:cubicBezTo>
                    <a:pt x="1233" y="370"/>
                    <a:pt x="1220" y="320"/>
                    <a:pt x="1245" y="320"/>
                  </a:cubicBezTo>
                  <a:cubicBezTo>
                    <a:pt x="1282" y="308"/>
                    <a:pt x="1307" y="271"/>
                    <a:pt x="1331" y="246"/>
                  </a:cubicBezTo>
                  <a:cubicBezTo>
                    <a:pt x="1368" y="185"/>
                    <a:pt x="1208" y="160"/>
                    <a:pt x="1134" y="148"/>
                  </a:cubicBezTo>
                  <a:cubicBezTo>
                    <a:pt x="1072" y="148"/>
                    <a:pt x="1171" y="62"/>
                    <a:pt x="1196" y="25"/>
                  </a:cubicBezTo>
                  <a:cubicBezTo>
                    <a:pt x="1209" y="7"/>
                    <a:pt x="1194" y="0"/>
                    <a:pt x="1166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36"/>
            <p:cNvSpPr/>
            <p:nvPr/>
          </p:nvSpPr>
          <p:spPr>
            <a:xfrm>
              <a:off x="2944550" y="4386050"/>
              <a:ext cx="31750" cy="29675"/>
            </a:xfrm>
            <a:custGeom>
              <a:rect b="b" l="l" r="r" t="t"/>
              <a:pathLst>
                <a:path extrusionOk="0" h="1187" w="1270">
                  <a:moveTo>
                    <a:pt x="450" y="1"/>
                  </a:moveTo>
                  <a:cubicBezTo>
                    <a:pt x="354" y="1"/>
                    <a:pt x="259" y="34"/>
                    <a:pt x="173" y="77"/>
                  </a:cubicBezTo>
                  <a:cubicBezTo>
                    <a:pt x="112" y="126"/>
                    <a:pt x="235" y="151"/>
                    <a:pt x="296" y="212"/>
                  </a:cubicBezTo>
                  <a:cubicBezTo>
                    <a:pt x="312" y="228"/>
                    <a:pt x="304" y="234"/>
                    <a:pt x="285" y="234"/>
                  </a:cubicBezTo>
                  <a:cubicBezTo>
                    <a:pt x="244" y="234"/>
                    <a:pt x="153" y="208"/>
                    <a:pt x="136" y="200"/>
                  </a:cubicBezTo>
                  <a:cubicBezTo>
                    <a:pt x="134" y="199"/>
                    <a:pt x="131" y="198"/>
                    <a:pt x="128" y="198"/>
                  </a:cubicBezTo>
                  <a:cubicBezTo>
                    <a:pt x="102" y="198"/>
                    <a:pt x="61" y="245"/>
                    <a:pt x="50" y="311"/>
                  </a:cubicBezTo>
                  <a:cubicBezTo>
                    <a:pt x="38" y="385"/>
                    <a:pt x="62" y="594"/>
                    <a:pt x="38" y="644"/>
                  </a:cubicBezTo>
                  <a:cubicBezTo>
                    <a:pt x="1" y="681"/>
                    <a:pt x="50" y="755"/>
                    <a:pt x="112" y="828"/>
                  </a:cubicBezTo>
                  <a:cubicBezTo>
                    <a:pt x="161" y="890"/>
                    <a:pt x="185" y="964"/>
                    <a:pt x="173" y="1038"/>
                  </a:cubicBezTo>
                  <a:cubicBezTo>
                    <a:pt x="173" y="1098"/>
                    <a:pt x="173" y="1129"/>
                    <a:pt x="186" y="1129"/>
                  </a:cubicBezTo>
                  <a:cubicBezTo>
                    <a:pt x="191" y="1129"/>
                    <a:pt x="199" y="1123"/>
                    <a:pt x="210" y="1112"/>
                  </a:cubicBezTo>
                  <a:cubicBezTo>
                    <a:pt x="214" y="1105"/>
                    <a:pt x="219" y="1103"/>
                    <a:pt x="223" y="1103"/>
                  </a:cubicBezTo>
                  <a:cubicBezTo>
                    <a:pt x="245" y="1103"/>
                    <a:pt x="274" y="1165"/>
                    <a:pt x="346" y="1186"/>
                  </a:cubicBezTo>
                  <a:cubicBezTo>
                    <a:pt x="346" y="1186"/>
                    <a:pt x="347" y="1186"/>
                    <a:pt x="348" y="1186"/>
                  </a:cubicBezTo>
                  <a:cubicBezTo>
                    <a:pt x="389" y="1186"/>
                    <a:pt x="519" y="926"/>
                    <a:pt x="543" y="878"/>
                  </a:cubicBezTo>
                  <a:cubicBezTo>
                    <a:pt x="580" y="828"/>
                    <a:pt x="493" y="792"/>
                    <a:pt x="469" y="767"/>
                  </a:cubicBezTo>
                  <a:cubicBezTo>
                    <a:pt x="457" y="730"/>
                    <a:pt x="530" y="693"/>
                    <a:pt x="580" y="693"/>
                  </a:cubicBezTo>
                  <a:cubicBezTo>
                    <a:pt x="613" y="693"/>
                    <a:pt x="800" y="744"/>
                    <a:pt x="861" y="744"/>
                  </a:cubicBezTo>
                  <a:cubicBezTo>
                    <a:pt x="867" y="744"/>
                    <a:pt x="872" y="743"/>
                    <a:pt x="875" y="742"/>
                  </a:cubicBezTo>
                  <a:cubicBezTo>
                    <a:pt x="925" y="742"/>
                    <a:pt x="1085" y="447"/>
                    <a:pt x="1122" y="410"/>
                  </a:cubicBezTo>
                  <a:cubicBezTo>
                    <a:pt x="1147" y="360"/>
                    <a:pt x="1270" y="237"/>
                    <a:pt x="1270" y="188"/>
                  </a:cubicBezTo>
                  <a:cubicBezTo>
                    <a:pt x="1270" y="126"/>
                    <a:pt x="986" y="89"/>
                    <a:pt x="900" y="89"/>
                  </a:cubicBezTo>
                  <a:cubicBezTo>
                    <a:pt x="802" y="89"/>
                    <a:pt x="617" y="3"/>
                    <a:pt x="493" y="3"/>
                  </a:cubicBezTo>
                  <a:cubicBezTo>
                    <a:pt x="479" y="1"/>
                    <a:pt x="464" y="1"/>
                    <a:pt x="450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36"/>
            <p:cNvSpPr/>
            <p:nvPr/>
          </p:nvSpPr>
          <p:spPr>
            <a:xfrm>
              <a:off x="2764650" y="4380875"/>
              <a:ext cx="65025" cy="45475"/>
            </a:xfrm>
            <a:custGeom>
              <a:rect b="b" l="l" r="r" t="t"/>
              <a:pathLst>
                <a:path extrusionOk="0" h="1819" w="2601">
                  <a:moveTo>
                    <a:pt x="1073" y="0"/>
                  </a:moveTo>
                  <a:cubicBezTo>
                    <a:pt x="987" y="0"/>
                    <a:pt x="445" y="111"/>
                    <a:pt x="383" y="124"/>
                  </a:cubicBezTo>
                  <a:cubicBezTo>
                    <a:pt x="334" y="136"/>
                    <a:pt x="518" y="309"/>
                    <a:pt x="518" y="382"/>
                  </a:cubicBezTo>
                  <a:cubicBezTo>
                    <a:pt x="506" y="456"/>
                    <a:pt x="481" y="530"/>
                    <a:pt x="432" y="592"/>
                  </a:cubicBezTo>
                  <a:cubicBezTo>
                    <a:pt x="371" y="666"/>
                    <a:pt x="309" y="703"/>
                    <a:pt x="334" y="764"/>
                  </a:cubicBezTo>
                  <a:cubicBezTo>
                    <a:pt x="371" y="838"/>
                    <a:pt x="383" y="888"/>
                    <a:pt x="334" y="900"/>
                  </a:cubicBezTo>
                  <a:cubicBezTo>
                    <a:pt x="284" y="900"/>
                    <a:pt x="235" y="937"/>
                    <a:pt x="235" y="962"/>
                  </a:cubicBezTo>
                  <a:cubicBezTo>
                    <a:pt x="223" y="1035"/>
                    <a:pt x="186" y="1122"/>
                    <a:pt x="149" y="1196"/>
                  </a:cubicBezTo>
                  <a:cubicBezTo>
                    <a:pt x="124" y="1233"/>
                    <a:pt x="1" y="1393"/>
                    <a:pt x="50" y="1393"/>
                  </a:cubicBezTo>
                  <a:cubicBezTo>
                    <a:pt x="173" y="1405"/>
                    <a:pt x="284" y="1442"/>
                    <a:pt x="383" y="1491"/>
                  </a:cubicBezTo>
                  <a:cubicBezTo>
                    <a:pt x="469" y="1541"/>
                    <a:pt x="605" y="1725"/>
                    <a:pt x="679" y="1775"/>
                  </a:cubicBezTo>
                  <a:cubicBezTo>
                    <a:pt x="713" y="1802"/>
                    <a:pt x="724" y="1818"/>
                    <a:pt x="743" y="1818"/>
                  </a:cubicBezTo>
                  <a:cubicBezTo>
                    <a:pt x="757" y="1818"/>
                    <a:pt x="776" y="1809"/>
                    <a:pt x="814" y="1787"/>
                  </a:cubicBezTo>
                  <a:cubicBezTo>
                    <a:pt x="888" y="1725"/>
                    <a:pt x="974" y="1676"/>
                    <a:pt x="1073" y="1664"/>
                  </a:cubicBezTo>
                  <a:cubicBezTo>
                    <a:pt x="1103" y="1664"/>
                    <a:pt x="1137" y="1666"/>
                    <a:pt x="1170" y="1666"/>
                  </a:cubicBezTo>
                  <a:cubicBezTo>
                    <a:pt x="1244" y="1666"/>
                    <a:pt x="1315" y="1654"/>
                    <a:pt x="1332" y="1578"/>
                  </a:cubicBezTo>
                  <a:cubicBezTo>
                    <a:pt x="1369" y="1467"/>
                    <a:pt x="1319" y="1331"/>
                    <a:pt x="1443" y="1245"/>
                  </a:cubicBezTo>
                  <a:cubicBezTo>
                    <a:pt x="1529" y="1196"/>
                    <a:pt x="1615" y="1122"/>
                    <a:pt x="1664" y="1035"/>
                  </a:cubicBezTo>
                  <a:cubicBezTo>
                    <a:pt x="1837" y="925"/>
                    <a:pt x="2009" y="826"/>
                    <a:pt x="2182" y="752"/>
                  </a:cubicBezTo>
                  <a:cubicBezTo>
                    <a:pt x="2305" y="678"/>
                    <a:pt x="2601" y="617"/>
                    <a:pt x="2539" y="555"/>
                  </a:cubicBezTo>
                  <a:cubicBezTo>
                    <a:pt x="2428" y="432"/>
                    <a:pt x="2305" y="333"/>
                    <a:pt x="2169" y="247"/>
                  </a:cubicBezTo>
                  <a:cubicBezTo>
                    <a:pt x="2083" y="185"/>
                    <a:pt x="1972" y="161"/>
                    <a:pt x="1849" y="161"/>
                  </a:cubicBezTo>
                  <a:cubicBezTo>
                    <a:pt x="1792" y="183"/>
                    <a:pt x="1725" y="248"/>
                    <a:pt x="1695" y="248"/>
                  </a:cubicBezTo>
                  <a:cubicBezTo>
                    <a:pt x="1693" y="248"/>
                    <a:pt x="1691" y="248"/>
                    <a:pt x="1689" y="247"/>
                  </a:cubicBezTo>
                  <a:cubicBezTo>
                    <a:pt x="1652" y="198"/>
                    <a:pt x="1603" y="173"/>
                    <a:pt x="1541" y="161"/>
                  </a:cubicBezTo>
                  <a:cubicBezTo>
                    <a:pt x="1381" y="99"/>
                    <a:pt x="1233" y="50"/>
                    <a:pt x="1073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36"/>
            <p:cNvSpPr/>
            <p:nvPr/>
          </p:nvSpPr>
          <p:spPr>
            <a:xfrm>
              <a:off x="2890950" y="4368250"/>
              <a:ext cx="7725" cy="6175"/>
            </a:xfrm>
            <a:custGeom>
              <a:rect b="b" l="l" r="r" t="t"/>
              <a:pathLst>
                <a:path extrusionOk="0" h="247" w="309">
                  <a:moveTo>
                    <a:pt x="161" y="0"/>
                  </a:moveTo>
                  <a:cubicBezTo>
                    <a:pt x="136" y="0"/>
                    <a:pt x="75" y="74"/>
                    <a:pt x="38" y="124"/>
                  </a:cubicBezTo>
                  <a:cubicBezTo>
                    <a:pt x="1" y="160"/>
                    <a:pt x="50" y="210"/>
                    <a:pt x="198" y="247"/>
                  </a:cubicBezTo>
                  <a:cubicBezTo>
                    <a:pt x="272" y="247"/>
                    <a:pt x="272" y="173"/>
                    <a:pt x="296" y="148"/>
                  </a:cubicBezTo>
                  <a:cubicBezTo>
                    <a:pt x="309" y="136"/>
                    <a:pt x="186" y="0"/>
                    <a:pt x="161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36"/>
            <p:cNvSpPr/>
            <p:nvPr/>
          </p:nvSpPr>
          <p:spPr>
            <a:xfrm>
              <a:off x="2816400" y="4345900"/>
              <a:ext cx="71800" cy="36400"/>
            </a:xfrm>
            <a:custGeom>
              <a:rect b="b" l="l" r="r" t="t"/>
              <a:pathLst>
                <a:path extrusionOk="0" h="1456" w="2872">
                  <a:moveTo>
                    <a:pt x="2036" y="0"/>
                  </a:moveTo>
                  <a:cubicBezTo>
                    <a:pt x="1967" y="0"/>
                    <a:pt x="1849" y="170"/>
                    <a:pt x="1849" y="217"/>
                  </a:cubicBezTo>
                  <a:cubicBezTo>
                    <a:pt x="1837" y="291"/>
                    <a:pt x="1812" y="291"/>
                    <a:pt x="1751" y="352"/>
                  </a:cubicBezTo>
                  <a:cubicBezTo>
                    <a:pt x="1689" y="414"/>
                    <a:pt x="1849" y="426"/>
                    <a:pt x="1960" y="512"/>
                  </a:cubicBezTo>
                  <a:cubicBezTo>
                    <a:pt x="2059" y="586"/>
                    <a:pt x="1972" y="599"/>
                    <a:pt x="1837" y="611"/>
                  </a:cubicBezTo>
                  <a:cubicBezTo>
                    <a:pt x="1714" y="623"/>
                    <a:pt x="1837" y="636"/>
                    <a:pt x="1948" y="709"/>
                  </a:cubicBezTo>
                  <a:cubicBezTo>
                    <a:pt x="2046" y="783"/>
                    <a:pt x="1837" y="870"/>
                    <a:pt x="1689" y="870"/>
                  </a:cubicBezTo>
                  <a:lnTo>
                    <a:pt x="1516" y="870"/>
                  </a:lnTo>
                  <a:cubicBezTo>
                    <a:pt x="1455" y="870"/>
                    <a:pt x="1467" y="759"/>
                    <a:pt x="1430" y="722"/>
                  </a:cubicBezTo>
                  <a:cubicBezTo>
                    <a:pt x="1393" y="685"/>
                    <a:pt x="1344" y="697"/>
                    <a:pt x="1344" y="660"/>
                  </a:cubicBezTo>
                  <a:cubicBezTo>
                    <a:pt x="1270" y="574"/>
                    <a:pt x="1171" y="512"/>
                    <a:pt x="1073" y="463"/>
                  </a:cubicBezTo>
                  <a:cubicBezTo>
                    <a:pt x="1044" y="451"/>
                    <a:pt x="1018" y="447"/>
                    <a:pt x="993" y="447"/>
                  </a:cubicBezTo>
                  <a:cubicBezTo>
                    <a:pt x="944" y="447"/>
                    <a:pt x="900" y="463"/>
                    <a:pt x="851" y="463"/>
                  </a:cubicBezTo>
                  <a:cubicBezTo>
                    <a:pt x="789" y="463"/>
                    <a:pt x="802" y="315"/>
                    <a:pt x="765" y="278"/>
                  </a:cubicBezTo>
                  <a:cubicBezTo>
                    <a:pt x="756" y="269"/>
                    <a:pt x="738" y="265"/>
                    <a:pt x="715" y="265"/>
                  </a:cubicBezTo>
                  <a:cubicBezTo>
                    <a:pt x="644" y="265"/>
                    <a:pt x="522" y="303"/>
                    <a:pt x="457" y="340"/>
                  </a:cubicBezTo>
                  <a:cubicBezTo>
                    <a:pt x="358" y="389"/>
                    <a:pt x="555" y="438"/>
                    <a:pt x="642" y="451"/>
                  </a:cubicBezTo>
                  <a:cubicBezTo>
                    <a:pt x="728" y="475"/>
                    <a:pt x="457" y="488"/>
                    <a:pt x="395" y="488"/>
                  </a:cubicBezTo>
                  <a:cubicBezTo>
                    <a:pt x="321" y="488"/>
                    <a:pt x="260" y="512"/>
                    <a:pt x="223" y="574"/>
                  </a:cubicBezTo>
                  <a:cubicBezTo>
                    <a:pt x="173" y="648"/>
                    <a:pt x="531" y="648"/>
                    <a:pt x="605" y="648"/>
                  </a:cubicBezTo>
                  <a:cubicBezTo>
                    <a:pt x="469" y="685"/>
                    <a:pt x="334" y="709"/>
                    <a:pt x="198" y="709"/>
                  </a:cubicBezTo>
                  <a:cubicBezTo>
                    <a:pt x="112" y="709"/>
                    <a:pt x="63" y="759"/>
                    <a:pt x="112" y="796"/>
                  </a:cubicBezTo>
                  <a:cubicBezTo>
                    <a:pt x="160" y="804"/>
                    <a:pt x="209" y="809"/>
                    <a:pt x="259" y="809"/>
                  </a:cubicBezTo>
                  <a:cubicBezTo>
                    <a:pt x="351" y="809"/>
                    <a:pt x="443" y="795"/>
                    <a:pt x="531" y="771"/>
                  </a:cubicBezTo>
                  <a:cubicBezTo>
                    <a:pt x="536" y="770"/>
                    <a:pt x="541" y="770"/>
                    <a:pt x="546" y="770"/>
                  </a:cubicBezTo>
                  <a:cubicBezTo>
                    <a:pt x="612" y="770"/>
                    <a:pt x="474" y="859"/>
                    <a:pt x="358" y="894"/>
                  </a:cubicBezTo>
                  <a:cubicBezTo>
                    <a:pt x="294" y="922"/>
                    <a:pt x="222" y="936"/>
                    <a:pt x="149" y="936"/>
                  </a:cubicBezTo>
                  <a:cubicBezTo>
                    <a:pt x="124" y="936"/>
                    <a:pt x="99" y="934"/>
                    <a:pt x="75" y="931"/>
                  </a:cubicBezTo>
                  <a:cubicBezTo>
                    <a:pt x="1" y="931"/>
                    <a:pt x="26" y="993"/>
                    <a:pt x="38" y="1042"/>
                  </a:cubicBezTo>
                  <a:cubicBezTo>
                    <a:pt x="43" y="1070"/>
                    <a:pt x="75" y="1078"/>
                    <a:pt x="115" y="1078"/>
                  </a:cubicBezTo>
                  <a:cubicBezTo>
                    <a:pt x="163" y="1078"/>
                    <a:pt x="225" y="1067"/>
                    <a:pt x="272" y="1067"/>
                  </a:cubicBezTo>
                  <a:cubicBezTo>
                    <a:pt x="346" y="1067"/>
                    <a:pt x="321" y="1079"/>
                    <a:pt x="395" y="1165"/>
                  </a:cubicBezTo>
                  <a:cubicBezTo>
                    <a:pt x="414" y="1187"/>
                    <a:pt x="424" y="1196"/>
                    <a:pt x="431" y="1196"/>
                  </a:cubicBezTo>
                  <a:cubicBezTo>
                    <a:pt x="447" y="1196"/>
                    <a:pt x="440" y="1147"/>
                    <a:pt x="457" y="1104"/>
                  </a:cubicBezTo>
                  <a:cubicBezTo>
                    <a:pt x="466" y="1091"/>
                    <a:pt x="476" y="1087"/>
                    <a:pt x="486" y="1087"/>
                  </a:cubicBezTo>
                  <a:cubicBezTo>
                    <a:pt x="515" y="1087"/>
                    <a:pt x="543" y="1128"/>
                    <a:pt x="543" y="1128"/>
                  </a:cubicBezTo>
                  <a:cubicBezTo>
                    <a:pt x="592" y="1104"/>
                    <a:pt x="642" y="1067"/>
                    <a:pt x="691" y="1042"/>
                  </a:cubicBezTo>
                  <a:cubicBezTo>
                    <a:pt x="740" y="993"/>
                    <a:pt x="789" y="956"/>
                    <a:pt x="851" y="919"/>
                  </a:cubicBezTo>
                  <a:cubicBezTo>
                    <a:pt x="865" y="908"/>
                    <a:pt x="880" y="904"/>
                    <a:pt x="893" y="904"/>
                  </a:cubicBezTo>
                  <a:cubicBezTo>
                    <a:pt x="926" y="904"/>
                    <a:pt x="948" y="933"/>
                    <a:pt x="913" y="968"/>
                  </a:cubicBezTo>
                  <a:cubicBezTo>
                    <a:pt x="863" y="1030"/>
                    <a:pt x="876" y="1079"/>
                    <a:pt x="950" y="1079"/>
                  </a:cubicBezTo>
                  <a:cubicBezTo>
                    <a:pt x="956" y="1080"/>
                    <a:pt x="964" y="1081"/>
                    <a:pt x="971" y="1081"/>
                  </a:cubicBezTo>
                  <a:cubicBezTo>
                    <a:pt x="1048" y="1081"/>
                    <a:pt x="1166" y="1030"/>
                    <a:pt x="1233" y="1030"/>
                  </a:cubicBezTo>
                  <a:cubicBezTo>
                    <a:pt x="1319" y="1030"/>
                    <a:pt x="1406" y="1030"/>
                    <a:pt x="1492" y="1018"/>
                  </a:cubicBezTo>
                  <a:cubicBezTo>
                    <a:pt x="1498" y="1017"/>
                    <a:pt x="1503" y="1016"/>
                    <a:pt x="1507" y="1016"/>
                  </a:cubicBezTo>
                  <a:cubicBezTo>
                    <a:pt x="1576" y="1016"/>
                    <a:pt x="1461" y="1105"/>
                    <a:pt x="1356" y="1128"/>
                  </a:cubicBezTo>
                  <a:cubicBezTo>
                    <a:pt x="1336" y="1130"/>
                    <a:pt x="1316" y="1131"/>
                    <a:pt x="1296" y="1131"/>
                  </a:cubicBezTo>
                  <a:cubicBezTo>
                    <a:pt x="1256" y="1131"/>
                    <a:pt x="1219" y="1128"/>
                    <a:pt x="1184" y="1128"/>
                  </a:cubicBezTo>
                  <a:cubicBezTo>
                    <a:pt x="1131" y="1128"/>
                    <a:pt x="1085" y="1135"/>
                    <a:pt x="1048" y="1165"/>
                  </a:cubicBezTo>
                  <a:cubicBezTo>
                    <a:pt x="962" y="1227"/>
                    <a:pt x="863" y="1239"/>
                    <a:pt x="765" y="1289"/>
                  </a:cubicBezTo>
                  <a:cubicBezTo>
                    <a:pt x="654" y="1350"/>
                    <a:pt x="814" y="1412"/>
                    <a:pt x="913" y="1449"/>
                  </a:cubicBezTo>
                  <a:cubicBezTo>
                    <a:pt x="925" y="1454"/>
                    <a:pt x="942" y="1456"/>
                    <a:pt x="960" y="1456"/>
                  </a:cubicBezTo>
                  <a:cubicBezTo>
                    <a:pt x="1087" y="1456"/>
                    <a:pt x="1334" y="1359"/>
                    <a:pt x="1430" y="1338"/>
                  </a:cubicBezTo>
                  <a:cubicBezTo>
                    <a:pt x="1541" y="1313"/>
                    <a:pt x="1590" y="1301"/>
                    <a:pt x="1714" y="1264"/>
                  </a:cubicBezTo>
                  <a:cubicBezTo>
                    <a:pt x="1837" y="1239"/>
                    <a:pt x="1960" y="1141"/>
                    <a:pt x="2022" y="1141"/>
                  </a:cubicBezTo>
                  <a:cubicBezTo>
                    <a:pt x="2037" y="1138"/>
                    <a:pt x="2049" y="1136"/>
                    <a:pt x="2058" y="1136"/>
                  </a:cubicBezTo>
                  <a:cubicBezTo>
                    <a:pt x="2087" y="1136"/>
                    <a:pt x="2099" y="1150"/>
                    <a:pt x="2145" y="1178"/>
                  </a:cubicBezTo>
                  <a:cubicBezTo>
                    <a:pt x="2162" y="1188"/>
                    <a:pt x="2172" y="1192"/>
                    <a:pt x="2180" y="1192"/>
                  </a:cubicBezTo>
                  <a:cubicBezTo>
                    <a:pt x="2202" y="1192"/>
                    <a:pt x="2209" y="1161"/>
                    <a:pt x="2280" y="1116"/>
                  </a:cubicBezTo>
                  <a:cubicBezTo>
                    <a:pt x="2315" y="1090"/>
                    <a:pt x="2328" y="1081"/>
                    <a:pt x="2335" y="1081"/>
                  </a:cubicBezTo>
                  <a:cubicBezTo>
                    <a:pt x="2347" y="1081"/>
                    <a:pt x="2335" y="1112"/>
                    <a:pt x="2391" y="1128"/>
                  </a:cubicBezTo>
                  <a:cubicBezTo>
                    <a:pt x="2514" y="1128"/>
                    <a:pt x="2638" y="1091"/>
                    <a:pt x="2749" y="1030"/>
                  </a:cubicBezTo>
                  <a:cubicBezTo>
                    <a:pt x="2835" y="981"/>
                    <a:pt x="2786" y="845"/>
                    <a:pt x="2835" y="796"/>
                  </a:cubicBezTo>
                  <a:cubicBezTo>
                    <a:pt x="2872" y="722"/>
                    <a:pt x="2847" y="636"/>
                    <a:pt x="2773" y="599"/>
                  </a:cubicBezTo>
                  <a:cubicBezTo>
                    <a:pt x="2724" y="562"/>
                    <a:pt x="2650" y="549"/>
                    <a:pt x="2588" y="549"/>
                  </a:cubicBezTo>
                  <a:cubicBezTo>
                    <a:pt x="2514" y="549"/>
                    <a:pt x="2551" y="660"/>
                    <a:pt x="2539" y="697"/>
                  </a:cubicBezTo>
                  <a:cubicBezTo>
                    <a:pt x="2535" y="709"/>
                    <a:pt x="2530" y="713"/>
                    <a:pt x="2524" y="713"/>
                  </a:cubicBezTo>
                  <a:cubicBezTo>
                    <a:pt x="2510" y="713"/>
                    <a:pt x="2490" y="693"/>
                    <a:pt x="2465" y="685"/>
                  </a:cubicBezTo>
                  <a:cubicBezTo>
                    <a:pt x="2416" y="673"/>
                    <a:pt x="2280" y="611"/>
                    <a:pt x="2280" y="549"/>
                  </a:cubicBezTo>
                  <a:cubicBezTo>
                    <a:pt x="2274" y="512"/>
                    <a:pt x="2259" y="503"/>
                    <a:pt x="2240" y="503"/>
                  </a:cubicBezTo>
                  <a:cubicBezTo>
                    <a:pt x="2222" y="503"/>
                    <a:pt x="2200" y="512"/>
                    <a:pt x="2182" y="512"/>
                  </a:cubicBezTo>
                  <a:cubicBezTo>
                    <a:pt x="2157" y="512"/>
                    <a:pt x="2120" y="475"/>
                    <a:pt x="2157" y="463"/>
                  </a:cubicBezTo>
                  <a:cubicBezTo>
                    <a:pt x="2206" y="438"/>
                    <a:pt x="2182" y="389"/>
                    <a:pt x="2157" y="328"/>
                  </a:cubicBezTo>
                  <a:cubicBezTo>
                    <a:pt x="2120" y="241"/>
                    <a:pt x="2096" y="155"/>
                    <a:pt x="2083" y="69"/>
                  </a:cubicBezTo>
                  <a:cubicBezTo>
                    <a:pt x="2077" y="19"/>
                    <a:pt x="2059" y="0"/>
                    <a:pt x="2036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36"/>
            <p:cNvSpPr/>
            <p:nvPr/>
          </p:nvSpPr>
          <p:spPr>
            <a:xfrm>
              <a:off x="2804400" y="4359600"/>
              <a:ext cx="12150" cy="7950"/>
            </a:xfrm>
            <a:custGeom>
              <a:rect b="b" l="l" r="r" t="t"/>
              <a:pathLst>
                <a:path extrusionOk="0" h="318" w="486">
                  <a:moveTo>
                    <a:pt x="436" y="1"/>
                  </a:moveTo>
                  <a:cubicBezTo>
                    <a:pt x="435" y="1"/>
                    <a:pt x="433" y="1"/>
                    <a:pt x="432" y="1"/>
                  </a:cubicBezTo>
                  <a:cubicBezTo>
                    <a:pt x="370" y="14"/>
                    <a:pt x="0" y="223"/>
                    <a:pt x="50" y="260"/>
                  </a:cubicBezTo>
                  <a:cubicBezTo>
                    <a:pt x="84" y="286"/>
                    <a:pt x="161" y="318"/>
                    <a:pt x="221" y="318"/>
                  </a:cubicBezTo>
                  <a:cubicBezTo>
                    <a:pt x="246" y="318"/>
                    <a:pt x="269" y="312"/>
                    <a:pt x="284" y="297"/>
                  </a:cubicBezTo>
                  <a:cubicBezTo>
                    <a:pt x="332" y="237"/>
                    <a:pt x="486" y="1"/>
                    <a:pt x="436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36"/>
            <p:cNvSpPr/>
            <p:nvPr/>
          </p:nvSpPr>
          <p:spPr>
            <a:xfrm>
              <a:off x="2783525" y="4338000"/>
              <a:ext cx="44300" cy="23900"/>
            </a:xfrm>
            <a:custGeom>
              <a:rect b="b" l="l" r="r" t="t"/>
              <a:pathLst>
                <a:path extrusionOk="0" h="956" w="1772">
                  <a:moveTo>
                    <a:pt x="1474" y="0"/>
                  </a:moveTo>
                  <a:cubicBezTo>
                    <a:pt x="1426" y="0"/>
                    <a:pt x="1462" y="38"/>
                    <a:pt x="1451" y="114"/>
                  </a:cubicBezTo>
                  <a:cubicBezTo>
                    <a:pt x="1451" y="147"/>
                    <a:pt x="1415" y="158"/>
                    <a:pt x="1357" y="158"/>
                  </a:cubicBezTo>
                  <a:cubicBezTo>
                    <a:pt x="1264" y="158"/>
                    <a:pt x="1115" y="129"/>
                    <a:pt x="971" y="114"/>
                  </a:cubicBezTo>
                  <a:cubicBezTo>
                    <a:pt x="967" y="113"/>
                    <a:pt x="962" y="113"/>
                    <a:pt x="958" y="113"/>
                  </a:cubicBezTo>
                  <a:cubicBezTo>
                    <a:pt x="746" y="113"/>
                    <a:pt x="660" y="411"/>
                    <a:pt x="540" y="471"/>
                  </a:cubicBezTo>
                  <a:cubicBezTo>
                    <a:pt x="404" y="533"/>
                    <a:pt x="441" y="570"/>
                    <a:pt x="380" y="619"/>
                  </a:cubicBezTo>
                  <a:cubicBezTo>
                    <a:pt x="306" y="668"/>
                    <a:pt x="219" y="644"/>
                    <a:pt x="108" y="693"/>
                  </a:cubicBezTo>
                  <a:cubicBezTo>
                    <a:pt x="29" y="728"/>
                    <a:pt x="0" y="757"/>
                    <a:pt x="22" y="757"/>
                  </a:cubicBezTo>
                  <a:cubicBezTo>
                    <a:pt x="30" y="757"/>
                    <a:pt x="47" y="753"/>
                    <a:pt x="71" y="742"/>
                  </a:cubicBezTo>
                  <a:cubicBezTo>
                    <a:pt x="84" y="739"/>
                    <a:pt x="94" y="737"/>
                    <a:pt x="102" y="737"/>
                  </a:cubicBezTo>
                  <a:cubicBezTo>
                    <a:pt x="151" y="737"/>
                    <a:pt x="90" y="806"/>
                    <a:pt x="47" y="902"/>
                  </a:cubicBezTo>
                  <a:cubicBezTo>
                    <a:pt x="32" y="942"/>
                    <a:pt x="33" y="955"/>
                    <a:pt x="44" y="955"/>
                  </a:cubicBezTo>
                  <a:cubicBezTo>
                    <a:pt x="61" y="955"/>
                    <a:pt x="101" y="924"/>
                    <a:pt x="145" y="902"/>
                  </a:cubicBezTo>
                  <a:cubicBezTo>
                    <a:pt x="177" y="881"/>
                    <a:pt x="199" y="874"/>
                    <a:pt x="219" y="874"/>
                  </a:cubicBezTo>
                  <a:cubicBezTo>
                    <a:pt x="247" y="874"/>
                    <a:pt x="270" y="888"/>
                    <a:pt x="306" y="902"/>
                  </a:cubicBezTo>
                  <a:cubicBezTo>
                    <a:pt x="322" y="908"/>
                    <a:pt x="336" y="910"/>
                    <a:pt x="348" y="910"/>
                  </a:cubicBezTo>
                  <a:cubicBezTo>
                    <a:pt x="392" y="910"/>
                    <a:pt x="418" y="879"/>
                    <a:pt x="466" y="841"/>
                  </a:cubicBezTo>
                  <a:cubicBezTo>
                    <a:pt x="483" y="830"/>
                    <a:pt x="494" y="826"/>
                    <a:pt x="502" y="826"/>
                  </a:cubicBezTo>
                  <a:cubicBezTo>
                    <a:pt x="524" y="826"/>
                    <a:pt x="525" y="858"/>
                    <a:pt x="552" y="902"/>
                  </a:cubicBezTo>
                  <a:cubicBezTo>
                    <a:pt x="573" y="936"/>
                    <a:pt x="589" y="944"/>
                    <a:pt x="615" y="944"/>
                  </a:cubicBezTo>
                  <a:cubicBezTo>
                    <a:pt x="635" y="944"/>
                    <a:pt x="662" y="939"/>
                    <a:pt x="700" y="939"/>
                  </a:cubicBezTo>
                  <a:cubicBezTo>
                    <a:pt x="798" y="939"/>
                    <a:pt x="774" y="878"/>
                    <a:pt x="786" y="816"/>
                  </a:cubicBezTo>
                  <a:cubicBezTo>
                    <a:pt x="796" y="775"/>
                    <a:pt x="815" y="751"/>
                    <a:pt x="835" y="751"/>
                  </a:cubicBezTo>
                  <a:cubicBezTo>
                    <a:pt x="839" y="751"/>
                    <a:pt x="843" y="752"/>
                    <a:pt x="848" y="754"/>
                  </a:cubicBezTo>
                  <a:cubicBezTo>
                    <a:pt x="865" y="772"/>
                    <a:pt x="888" y="795"/>
                    <a:pt x="913" y="795"/>
                  </a:cubicBezTo>
                  <a:cubicBezTo>
                    <a:pt x="924" y="795"/>
                    <a:pt x="935" y="790"/>
                    <a:pt x="946" y="779"/>
                  </a:cubicBezTo>
                  <a:cubicBezTo>
                    <a:pt x="983" y="742"/>
                    <a:pt x="983" y="693"/>
                    <a:pt x="983" y="594"/>
                  </a:cubicBezTo>
                  <a:cubicBezTo>
                    <a:pt x="983" y="529"/>
                    <a:pt x="983" y="506"/>
                    <a:pt x="986" y="506"/>
                  </a:cubicBezTo>
                  <a:cubicBezTo>
                    <a:pt x="988" y="506"/>
                    <a:pt x="990" y="517"/>
                    <a:pt x="996" y="533"/>
                  </a:cubicBezTo>
                  <a:cubicBezTo>
                    <a:pt x="1004" y="545"/>
                    <a:pt x="1016" y="550"/>
                    <a:pt x="1029" y="550"/>
                  </a:cubicBezTo>
                  <a:cubicBezTo>
                    <a:pt x="1054" y="550"/>
                    <a:pt x="1082" y="529"/>
                    <a:pt x="1082" y="496"/>
                  </a:cubicBezTo>
                  <a:cubicBezTo>
                    <a:pt x="1091" y="460"/>
                    <a:pt x="1118" y="431"/>
                    <a:pt x="1161" y="431"/>
                  </a:cubicBezTo>
                  <a:cubicBezTo>
                    <a:pt x="1177" y="431"/>
                    <a:pt x="1196" y="436"/>
                    <a:pt x="1217" y="446"/>
                  </a:cubicBezTo>
                  <a:cubicBezTo>
                    <a:pt x="1304" y="483"/>
                    <a:pt x="1193" y="545"/>
                    <a:pt x="1193" y="668"/>
                  </a:cubicBezTo>
                  <a:cubicBezTo>
                    <a:pt x="1188" y="716"/>
                    <a:pt x="1216" y="732"/>
                    <a:pt x="1255" y="732"/>
                  </a:cubicBezTo>
                  <a:cubicBezTo>
                    <a:pt x="1316" y="732"/>
                    <a:pt x="1404" y="691"/>
                    <a:pt x="1427" y="668"/>
                  </a:cubicBezTo>
                  <a:cubicBezTo>
                    <a:pt x="1451" y="631"/>
                    <a:pt x="1464" y="582"/>
                    <a:pt x="1464" y="533"/>
                  </a:cubicBezTo>
                  <a:cubicBezTo>
                    <a:pt x="1464" y="533"/>
                    <a:pt x="1599" y="520"/>
                    <a:pt x="1649" y="508"/>
                  </a:cubicBezTo>
                  <a:cubicBezTo>
                    <a:pt x="1698" y="508"/>
                    <a:pt x="1624" y="446"/>
                    <a:pt x="1612" y="422"/>
                  </a:cubicBezTo>
                  <a:cubicBezTo>
                    <a:pt x="1612" y="385"/>
                    <a:pt x="1612" y="385"/>
                    <a:pt x="1673" y="372"/>
                  </a:cubicBezTo>
                  <a:cubicBezTo>
                    <a:pt x="1723" y="360"/>
                    <a:pt x="1673" y="262"/>
                    <a:pt x="1624" y="225"/>
                  </a:cubicBezTo>
                  <a:cubicBezTo>
                    <a:pt x="1587" y="200"/>
                    <a:pt x="1686" y="126"/>
                    <a:pt x="1723" y="101"/>
                  </a:cubicBezTo>
                  <a:cubicBezTo>
                    <a:pt x="1772" y="64"/>
                    <a:pt x="1587" y="27"/>
                    <a:pt x="1501" y="3"/>
                  </a:cubicBezTo>
                  <a:cubicBezTo>
                    <a:pt x="1490" y="1"/>
                    <a:pt x="1481" y="0"/>
                    <a:pt x="1474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36"/>
            <p:cNvSpPr/>
            <p:nvPr/>
          </p:nvSpPr>
          <p:spPr>
            <a:xfrm>
              <a:off x="2831200" y="4348125"/>
              <a:ext cx="9875" cy="1975"/>
            </a:xfrm>
            <a:custGeom>
              <a:rect b="b" l="l" r="r" t="t"/>
              <a:pathLst>
                <a:path extrusionOk="0" h="79" w="395">
                  <a:moveTo>
                    <a:pt x="166" y="0"/>
                  </a:moveTo>
                  <a:cubicBezTo>
                    <a:pt x="151" y="0"/>
                    <a:pt x="137" y="2"/>
                    <a:pt x="124" y="4"/>
                  </a:cubicBezTo>
                  <a:cubicBezTo>
                    <a:pt x="0" y="17"/>
                    <a:pt x="185" y="78"/>
                    <a:pt x="296" y="78"/>
                  </a:cubicBezTo>
                  <a:cubicBezTo>
                    <a:pt x="395" y="78"/>
                    <a:pt x="279" y="0"/>
                    <a:pt x="166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36"/>
            <p:cNvSpPr/>
            <p:nvPr/>
          </p:nvSpPr>
          <p:spPr>
            <a:xfrm>
              <a:off x="2841050" y="4328500"/>
              <a:ext cx="23450" cy="12675"/>
            </a:xfrm>
            <a:custGeom>
              <a:rect b="b" l="l" r="r" t="t"/>
              <a:pathLst>
                <a:path extrusionOk="0" h="507" w="938">
                  <a:moveTo>
                    <a:pt x="789" y="1"/>
                  </a:moveTo>
                  <a:cubicBezTo>
                    <a:pt x="580" y="25"/>
                    <a:pt x="358" y="62"/>
                    <a:pt x="161" y="136"/>
                  </a:cubicBezTo>
                  <a:cubicBezTo>
                    <a:pt x="99" y="161"/>
                    <a:pt x="1" y="210"/>
                    <a:pt x="13" y="272"/>
                  </a:cubicBezTo>
                  <a:cubicBezTo>
                    <a:pt x="75" y="370"/>
                    <a:pt x="173" y="457"/>
                    <a:pt x="284" y="506"/>
                  </a:cubicBezTo>
                  <a:cubicBezTo>
                    <a:pt x="289" y="507"/>
                    <a:pt x="295" y="507"/>
                    <a:pt x="301" y="507"/>
                  </a:cubicBezTo>
                  <a:cubicBezTo>
                    <a:pt x="417" y="507"/>
                    <a:pt x="633" y="393"/>
                    <a:pt x="715" y="358"/>
                  </a:cubicBezTo>
                  <a:cubicBezTo>
                    <a:pt x="802" y="321"/>
                    <a:pt x="715" y="223"/>
                    <a:pt x="654" y="223"/>
                  </a:cubicBezTo>
                  <a:cubicBezTo>
                    <a:pt x="580" y="223"/>
                    <a:pt x="654" y="161"/>
                    <a:pt x="789" y="149"/>
                  </a:cubicBezTo>
                  <a:cubicBezTo>
                    <a:pt x="937" y="124"/>
                    <a:pt x="900" y="25"/>
                    <a:pt x="789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36"/>
            <p:cNvSpPr/>
            <p:nvPr/>
          </p:nvSpPr>
          <p:spPr>
            <a:xfrm>
              <a:off x="2828625" y="4330650"/>
              <a:ext cx="9625" cy="5325"/>
            </a:xfrm>
            <a:custGeom>
              <a:rect b="b" l="l" r="r" t="t"/>
              <a:pathLst>
                <a:path extrusionOk="0" h="213" w="385">
                  <a:moveTo>
                    <a:pt x="166" y="1"/>
                  </a:moveTo>
                  <a:cubicBezTo>
                    <a:pt x="162" y="1"/>
                    <a:pt x="157" y="1"/>
                    <a:pt x="153" y="1"/>
                  </a:cubicBezTo>
                  <a:cubicBezTo>
                    <a:pt x="0" y="1"/>
                    <a:pt x="171" y="212"/>
                    <a:pt x="283" y="212"/>
                  </a:cubicBezTo>
                  <a:cubicBezTo>
                    <a:pt x="289" y="212"/>
                    <a:pt x="295" y="212"/>
                    <a:pt x="300" y="211"/>
                  </a:cubicBezTo>
                  <a:cubicBezTo>
                    <a:pt x="384" y="187"/>
                    <a:pt x="306" y="1"/>
                    <a:pt x="166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36"/>
            <p:cNvSpPr/>
            <p:nvPr/>
          </p:nvSpPr>
          <p:spPr>
            <a:xfrm>
              <a:off x="2841675" y="4318950"/>
              <a:ext cx="24650" cy="8150"/>
            </a:xfrm>
            <a:custGeom>
              <a:rect b="b" l="l" r="r" t="t"/>
              <a:pathLst>
                <a:path extrusionOk="0" h="326" w="986">
                  <a:moveTo>
                    <a:pt x="594" y="0"/>
                  </a:moveTo>
                  <a:cubicBezTo>
                    <a:pt x="516" y="0"/>
                    <a:pt x="366" y="126"/>
                    <a:pt x="271" y="161"/>
                  </a:cubicBezTo>
                  <a:cubicBezTo>
                    <a:pt x="173" y="198"/>
                    <a:pt x="0" y="223"/>
                    <a:pt x="50" y="260"/>
                  </a:cubicBezTo>
                  <a:cubicBezTo>
                    <a:pt x="64" y="274"/>
                    <a:pt x="82" y="279"/>
                    <a:pt x="104" y="279"/>
                  </a:cubicBezTo>
                  <a:cubicBezTo>
                    <a:pt x="137" y="279"/>
                    <a:pt x="177" y="267"/>
                    <a:pt x="222" y="260"/>
                  </a:cubicBezTo>
                  <a:cubicBezTo>
                    <a:pt x="298" y="260"/>
                    <a:pt x="316" y="326"/>
                    <a:pt x="394" y="326"/>
                  </a:cubicBezTo>
                  <a:cubicBezTo>
                    <a:pt x="405" y="326"/>
                    <a:pt x="418" y="324"/>
                    <a:pt x="432" y="321"/>
                  </a:cubicBezTo>
                  <a:cubicBezTo>
                    <a:pt x="481" y="309"/>
                    <a:pt x="542" y="297"/>
                    <a:pt x="604" y="297"/>
                  </a:cubicBezTo>
                  <a:cubicBezTo>
                    <a:pt x="621" y="299"/>
                    <a:pt x="639" y="300"/>
                    <a:pt x="657" y="300"/>
                  </a:cubicBezTo>
                  <a:cubicBezTo>
                    <a:pt x="741" y="300"/>
                    <a:pt x="831" y="278"/>
                    <a:pt x="912" y="247"/>
                  </a:cubicBezTo>
                  <a:cubicBezTo>
                    <a:pt x="986" y="210"/>
                    <a:pt x="666" y="13"/>
                    <a:pt x="604" y="1"/>
                  </a:cubicBezTo>
                  <a:cubicBezTo>
                    <a:pt x="601" y="0"/>
                    <a:pt x="597" y="0"/>
                    <a:pt x="594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36"/>
            <p:cNvSpPr/>
            <p:nvPr/>
          </p:nvSpPr>
          <p:spPr>
            <a:xfrm>
              <a:off x="2904200" y="4349150"/>
              <a:ext cx="33175" cy="25100"/>
            </a:xfrm>
            <a:custGeom>
              <a:rect b="b" l="l" r="r" t="t"/>
              <a:pathLst>
                <a:path extrusionOk="0" h="1004" w="1327">
                  <a:moveTo>
                    <a:pt x="553" y="1"/>
                  </a:moveTo>
                  <a:cubicBezTo>
                    <a:pt x="506" y="1"/>
                    <a:pt x="393" y="20"/>
                    <a:pt x="309" y="62"/>
                  </a:cubicBezTo>
                  <a:cubicBezTo>
                    <a:pt x="267" y="83"/>
                    <a:pt x="261" y="89"/>
                    <a:pt x="272" y="89"/>
                  </a:cubicBezTo>
                  <a:cubicBezTo>
                    <a:pt x="295" y="89"/>
                    <a:pt x="391" y="62"/>
                    <a:pt x="432" y="62"/>
                  </a:cubicBezTo>
                  <a:cubicBezTo>
                    <a:pt x="493" y="62"/>
                    <a:pt x="456" y="87"/>
                    <a:pt x="444" y="124"/>
                  </a:cubicBezTo>
                  <a:cubicBezTo>
                    <a:pt x="419" y="161"/>
                    <a:pt x="493" y="210"/>
                    <a:pt x="617" y="234"/>
                  </a:cubicBezTo>
                  <a:cubicBezTo>
                    <a:pt x="740" y="271"/>
                    <a:pt x="715" y="345"/>
                    <a:pt x="617" y="358"/>
                  </a:cubicBezTo>
                  <a:cubicBezTo>
                    <a:pt x="530" y="370"/>
                    <a:pt x="617" y="382"/>
                    <a:pt x="715" y="382"/>
                  </a:cubicBezTo>
                  <a:cubicBezTo>
                    <a:pt x="801" y="382"/>
                    <a:pt x="752" y="456"/>
                    <a:pt x="715" y="469"/>
                  </a:cubicBezTo>
                  <a:cubicBezTo>
                    <a:pt x="712" y="470"/>
                    <a:pt x="709" y="471"/>
                    <a:pt x="704" y="471"/>
                  </a:cubicBezTo>
                  <a:cubicBezTo>
                    <a:pt x="642" y="471"/>
                    <a:pt x="462" y="302"/>
                    <a:pt x="358" y="198"/>
                  </a:cubicBezTo>
                  <a:cubicBezTo>
                    <a:pt x="322" y="162"/>
                    <a:pt x="298" y="149"/>
                    <a:pt x="277" y="149"/>
                  </a:cubicBezTo>
                  <a:cubicBezTo>
                    <a:pt x="239" y="149"/>
                    <a:pt x="211" y="191"/>
                    <a:pt x="148" y="222"/>
                  </a:cubicBezTo>
                  <a:cubicBezTo>
                    <a:pt x="62" y="271"/>
                    <a:pt x="136" y="271"/>
                    <a:pt x="247" y="271"/>
                  </a:cubicBezTo>
                  <a:cubicBezTo>
                    <a:pt x="370" y="271"/>
                    <a:pt x="210" y="308"/>
                    <a:pt x="148" y="382"/>
                  </a:cubicBezTo>
                  <a:cubicBezTo>
                    <a:pt x="87" y="444"/>
                    <a:pt x="173" y="407"/>
                    <a:pt x="296" y="432"/>
                  </a:cubicBezTo>
                  <a:cubicBezTo>
                    <a:pt x="432" y="469"/>
                    <a:pt x="296" y="543"/>
                    <a:pt x="222" y="543"/>
                  </a:cubicBezTo>
                  <a:cubicBezTo>
                    <a:pt x="136" y="543"/>
                    <a:pt x="1" y="604"/>
                    <a:pt x="1" y="678"/>
                  </a:cubicBezTo>
                  <a:cubicBezTo>
                    <a:pt x="1" y="707"/>
                    <a:pt x="1" y="716"/>
                    <a:pt x="8" y="716"/>
                  </a:cubicBezTo>
                  <a:cubicBezTo>
                    <a:pt x="22" y="716"/>
                    <a:pt x="66" y="678"/>
                    <a:pt x="198" y="678"/>
                  </a:cubicBezTo>
                  <a:cubicBezTo>
                    <a:pt x="346" y="666"/>
                    <a:pt x="481" y="641"/>
                    <a:pt x="617" y="604"/>
                  </a:cubicBezTo>
                  <a:cubicBezTo>
                    <a:pt x="656" y="596"/>
                    <a:pt x="685" y="592"/>
                    <a:pt x="707" y="592"/>
                  </a:cubicBezTo>
                  <a:cubicBezTo>
                    <a:pt x="784" y="592"/>
                    <a:pt x="774" y="632"/>
                    <a:pt x="764" y="641"/>
                  </a:cubicBezTo>
                  <a:cubicBezTo>
                    <a:pt x="678" y="678"/>
                    <a:pt x="604" y="715"/>
                    <a:pt x="518" y="764"/>
                  </a:cubicBezTo>
                  <a:cubicBezTo>
                    <a:pt x="493" y="801"/>
                    <a:pt x="543" y="801"/>
                    <a:pt x="641" y="863"/>
                  </a:cubicBezTo>
                  <a:cubicBezTo>
                    <a:pt x="740" y="912"/>
                    <a:pt x="617" y="900"/>
                    <a:pt x="592" y="961"/>
                  </a:cubicBezTo>
                  <a:cubicBezTo>
                    <a:pt x="585" y="996"/>
                    <a:pt x="670" y="1003"/>
                    <a:pt x="771" y="1003"/>
                  </a:cubicBezTo>
                  <a:cubicBezTo>
                    <a:pt x="853" y="1003"/>
                    <a:pt x="945" y="998"/>
                    <a:pt x="1011" y="998"/>
                  </a:cubicBezTo>
                  <a:cubicBezTo>
                    <a:pt x="1060" y="998"/>
                    <a:pt x="1220" y="949"/>
                    <a:pt x="1196" y="912"/>
                  </a:cubicBezTo>
                  <a:cubicBezTo>
                    <a:pt x="1183" y="875"/>
                    <a:pt x="1097" y="752"/>
                    <a:pt x="1134" y="715"/>
                  </a:cubicBezTo>
                  <a:cubicBezTo>
                    <a:pt x="1138" y="712"/>
                    <a:pt x="1141" y="710"/>
                    <a:pt x="1145" y="710"/>
                  </a:cubicBezTo>
                  <a:cubicBezTo>
                    <a:pt x="1170" y="710"/>
                    <a:pt x="1204" y="766"/>
                    <a:pt x="1257" y="777"/>
                  </a:cubicBezTo>
                  <a:cubicBezTo>
                    <a:pt x="1260" y="777"/>
                    <a:pt x="1262" y="777"/>
                    <a:pt x="1264" y="777"/>
                  </a:cubicBezTo>
                  <a:cubicBezTo>
                    <a:pt x="1326" y="777"/>
                    <a:pt x="1256" y="616"/>
                    <a:pt x="1220" y="604"/>
                  </a:cubicBezTo>
                  <a:cubicBezTo>
                    <a:pt x="1171" y="592"/>
                    <a:pt x="1208" y="432"/>
                    <a:pt x="1220" y="345"/>
                  </a:cubicBezTo>
                  <a:cubicBezTo>
                    <a:pt x="1220" y="259"/>
                    <a:pt x="1196" y="259"/>
                    <a:pt x="1196" y="234"/>
                  </a:cubicBezTo>
                  <a:cubicBezTo>
                    <a:pt x="1146" y="161"/>
                    <a:pt x="1097" y="99"/>
                    <a:pt x="1036" y="50"/>
                  </a:cubicBezTo>
                  <a:cubicBezTo>
                    <a:pt x="1029" y="44"/>
                    <a:pt x="1021" y="42"/>
                    <a:pt x="1013" y="42"/>
                  </a:cubicBezTo>
                  <a:cubicBezTo>
                    <a:pt x="966" y="42"/>
                    <a:pt x="904" y="127"/>
                    <a:pt x="851" y="148"/>
                  </a:cubicBezTo>
                  <a:cubicBezTo>
                    <a:pt x="839" y="152"/>
                    <a:pt x="826" y="154"/>
                    <a:pt x="813" y="154"/>
                  </a:cubicBezTo>
                  <a:cubicBezTo>
                    <a:pt x="748" y="154"/>
                    <a:pt x="674" y="109"/>
                    <a:pt x="592" y="99"/>
                  </a:cubicBezTo>
                  <a:cubicBezTo>
                    <a:pt x="493" y="87"/>
                    <a:pt x="506" y="25"/>
                    <a:pt x="567" y="13"/>
                  </a:cubicBezTo>
                  <a:cubicBezTo>
                    <a:pt x="583" y="5"/>
                    <a:pt x="575" y="1"/>
                    <a:pt x="553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36"/>
            <p:cNvSpPr/>
            <p:nvPr/>
          </p:nvSpPr>
          <p:spPr>
            <a:xfrm>
              <a:off x="2900225" y="4360550"/>
              <a:ext cx="10475" cy="3425"/>
            </a:xfrm>
            <a:custGeom>
              <a:rect b="b" l="l" r="r" t="t"/>
              <a:pathLst>
                <a:path extrusionOk="0" h="137" w="419">
                  <a:moveTo>
                    <a:pt x="295" y="0"/>
                  </a:moveTo>
                  <a:cubicBezTo>
                    <a:pt x="165" y="0"/>
                    <a:pt x="1" y="137"/>
                    <a:pt x="31" y="137"/>
                  </a:cubicBezTo>
                  <a:cubicBezTo>
                    <a:pt x="33" y="137"/>
                    <a:pt x="34" y="136"/>
                    <a:pt x="36" y="136"/>
                  </a:cubicBezTo>
                  <a:cubicBezTo>
                    <a:pt x="160" y="111"/>
                    <a:pt x="418" y="0"/>
                    <a:pt x="295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36"/>
            <p:cNvSpPr/>
            <p:nvPr/>
          </p:nvSpPr>
          <p:spPr>
            <a:xfrm>
              <a:off x="2897125" y="4359275"/>
              <a:ext cx="9000" cy="2225"/>
            </a:xfrm>
            <a:custGeom>
              <a:rect b="b" l="l" r="r" t="t"/>
              <a:pathLst>
                <a:path extrusionOk="0" h="89" w="360">
                  <a:moveTo>
                    <a:pt x="298" y="1"/>
                  </a:moveTo>
                  <a:cubicBezTo>
                    <a:pt x="294" y="1"/>
                    <a:pt x="289" y="1"/>
                    <a:pt x="284" y="2"/>
                  </a:cubicBezTo>
                  <a:cubicBezTo>
                    <a:pt x="185" y="2"/>
                    <a:pt x="0" y="88"/>
                    <a:pt x="49" y="88"/>
                  </a:cubicBezTo>
                  <a:cubicBezTo>
                    <a:pt x="177" y="88"/>
                    <a:pt x="359" y="1"/>
                    <a:pt x="298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36"/>
            <p:cNvSpPr/>
            <p:nvPr/>
          </p:nvSpPr>
          <p:spPr>
            <a:xfrm>
              <a:off x="2892575" y="4355650"/>
              <a:ext cx="11650" cy="4025"/>
            </a:xfrm>
            <a:custGeom>
              <a:rect b="b" l="l" r="r" t="t"/>
              <a:pathLst>
                <a:path extrusionOk="0" h="161" w="466">
                  <a:moveTo>
                    <a:pt x="432" y="0"/>
                  </a:moveTo>
                  <a:cubicBezTo>
                    <a:pt x="325" y="0"/>
                    <a:pt x="1" y="93"/>
                    <a:pt x="84" y="135"/>
                  </a:cubicBezTo>
                  <a:cubicBezTo>
                    <a:pt x="122" y="152"/>
                    <a:pt x="164" y="161"/>
                    <a:pt x="206" y="161"/>
                  </a:cubicBezTo>
                  <a:cubicBezTo>
                    <a:pt x="310" y="161"/>
                    <a:pt x="413" y="108"/>
                    <a:pt x="466" y="11"/>
                  </a:cubicBezTo>
                  <a:cubicBezTo>
                    <a:pt x="466" y="3"/>
                    <a:pt x="453" y="0"/>
                    <a:pt x="432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36"/>
            <p:cNvSpPr/>
            <p:nvPr/>
          </p:nvSpPr>
          <p:spPr>
            <a:xfrm>
              <a:off x="2892800" y="4350375"/>
              <a:ext cx="11125" cy="5325"/>
            </a:xfrm>
            <a:custGeom>
              <a:rect b="b" l="l" r="r" t="t"/>
              <a:pathLst>
                <a:path extrusionOk="0" h="213" w="445">
                  <a:moveTo>
                    <a:pt x="75" y="1"/>
                  </a:moveTo>
                  <a:cubicBezTo>
                    <a:pt x="1" y="1"/>
                    <a:pt x="13" y="198"/>
                    <a:pt x="87" y="210"/>
                  </a:cubicBezTo>
                  <a:cubicBezTo>
                    <a:pt x="99" y="211"/>
                    <a:pt x="111" y="212"/>
                    <a:pt x="121" y="212"/>
                  </a:cubicBezTo>
                  <a:cubicBezTo>
                    <a:pt x="207" y="212"/>
                    <a:pt x="246" y="173"/>
                    <a:pt x="333" y="173"/>
                  </a:cubicBezTo>
                  <a:cubicBezTo>
                    <a:pt x="444" y="173"/>
                    <a:pt x="148" y="1"/>
                    <a:pt x="75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36"/>
            <p:cNvSpPr/>
            <p:nvPr/>
          </p:nvSpPr>
          <p:spPr>
            <a:xfrm>
              <a:off x="2882725" y="4334175"/>
              <a:ext cx="13500" cy="10075"/>
            </a:xfrm>
            <a:custGeom>
              <a:rect b="b" l="l" r="r" t="t"/>
              <a:pathLst>
                <a:path extrusionOk="0" h="403" w="540">
                  <a:moveTo>
                    <a:pt x="82" y="0"/>
                  </a:moveTo>
                  <a:cubicBezTo>
                    <a:pt x="0" y="0"/>
                    <a:pt x="249" y="402"/>
                    <a:pt x="317" y="402"/>
                  </a:cubicBezTo>
                  <a:cubicBezTo>
                    <a:pt x="539" y="378"/>
                    <a:pt x="256" y="70"/>
                    <a:pt x="108" y="8"/>
                  </a:cubicBezTo>
                  <a:cubicBezTo>
                    <a:pt x="97" y="3"/>
                    <a:pt x="89" y="0"/>
                    <a:pt x="82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36"/>
            <p:cNvSpPr/>
            <p:nvPr/>
          </p:nvSpPr>
          <p:spPr>
            <a:xfrm>
              <a:off x="2904425" y="4332100"/>
              <a:ext cx="10625" cy="2625"/>
            </a:xfrm>
            <a:custGeom>
              <a:rect b="b" l="l" r="r" t="t"/>
              <a:pathLst>
                <a:path extrusionOk="0" h="105" w="425">
                  <a:moveTo>
                    <a:pt x="139" y="0"/>
                  </a:moveTo>
                  <a:cubicBezTo>
                    <a:pt x="122" y="0"/>
                    <a:pt x="105" y="2"/>
                    <a:pt x="90" y="5"/>
                  </a:cubicBezTo>
                  <a:cubicBezTo>
                    <a:pt x="1" y="35"/>
                    <a:pt x="88" y="104"/>
                    <a:pt x="235" y="104"/>
                  </a:cubicBezTo>
                  <a:cubicBezTo>
                    <a:pt x="270" y="104"/>
                    <a:pt x="308" y="100"/>
                    <a:pt x="349" y="91"/>
                  </a:cubicBezTo>
                  <a:cubicBezTo>
                    <a:pt x="424" y="69"/>
                    <a:pt x="263" y="0"/>
                    <a:pt x="139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36"/>
            <p:cNvSpPr/>
            <p:nvPr/>
          </p:nvSpPr>
          <p:spPr>
            <a:xfrm>
              <a:off x="2886025" y="4309800"/>
              <a:ext cx="40375" cy="23475"/>
            </a:xfrm>
            <a:custGeom>
              <a:rect b="b" l="l" r="r" t="t"/>
              <a:pathLst>
                <a:path extrusionOk="0" h="939" w="1615">
                  <a:moveTo>
                    <a:pt x="557" y="0"/>
                  </a:moveTo>
                  <a:cubicBezTo>
                    <a:pt x="469" y="0"/>
                    <a:pt x="376" y="16"/>
                    <a:pt x="358" y="34"/>
                  </a:cubicBezTo>
                  <a:cubicBezTo>
                    <a:pt x="341" y="42"/>
                    <a:pt x="317" y="45"/>
                    <a:pt x="288" y="45"/>
                  </a:cubicBezTo>
                  <a:cubicBezTo>
                    <a:pt x="231" y="45"/>
                    <a:pt x="157" y="34"/>
                    <a:pt x="99" y="34"/>
                  </a:cubicBezTo>
                  <a:cubicBezTo>
                    <a:pt x="1" y="34"/>
                    <a:pt x="50" y="108"/>
                    <a:pt x="50" y="182"/>
                  </a:cubicBezTo>
                  <a:cubicBezTo>
                    <a:pt x="50" y="231"/>
                    <a:pt x="66" y="236"/>
                    <a:pt x="92" y="236"/>
                  </a:cubicBezTo>
                  <a:cubicBezTo>
                    <a:pt x="100" y="236"/>
                    <a:pt x="109" y="236"/>
                    <a:pt x="119" y="236"/>
                  </a:cubicBezTo>
                  <a:cubicBezTo>
                    <a:pt x="135" y="236"/>
                    <a:pt x="153" y="237"/>
                    <a:pt x="173" y="244"/>
                  </a:cubicBezTo>
                  <a:cubicBezTo>
                    <a:pt x="237" y="276"/>
                    <a:pt x="199" y="308"/>
                    <a:pt x="236" y="308"/>
                  </a:cubicBezTo>
                  <a:cubicBezTo>
                    <a:pt x="242" y="308"/>
                    <a:pt x="249" y="307"/>
                    <a:pt x="259" y="305"/>
                  </a:cubicBezTo>
                  <a:cubicBezTo>
                    <a:pt x="321" y="293"/>
                    <a:pt x="296" y="268"/>
                    <a:pt x="370" y="268"/>
                  </a:cubicBezTo>
                  <a:cubicBezTo>
                    <a:pt x="444" y="268"/>
                    <a:pt x="419" y="268"/>
                    <a:pt x="419" y="367"/>
                  </a:cubicBezTo>
                  <a:cubicBezTo>
                    <a:pt x="415" y="396"/>
                    <a:pt x="422" y="405"/>
                    <a:pt x="435" y="405"/>
                  </a:cubicBezTo>
                  <a:cubicBezTo>
                    <a:pt x="459" y="405"/>
                    <a:pt x="506" y="367"/>
                    <a:pt x="530" y="367"/>
                  </a:cubicBezTo>
                  <a:cubicBezTo>
                    <a:pt x="580" y="367"/>
                    <a:pt x="530" y="404"/>
                    <a:pt x="493" y="416"/>
                  </a:cubicBezTo>
                  <a:cubicBezTo>
                    <a:pt x="444" y="428"/>
                    <a:pt x="493" y="453"/>
                    <a:pt x="530" y="502"/>
                  </a:cubicBezTo>
                  <a:cubicBezTo>
                    <a:pt x="547" y="523"/>
                    <a:pt x="543" y="530"/>
                    <a:pt x="525" y="530"/>
                  </a:cubicBezTo>
                  <a:cubicBezTo>
                    <a:pt x="491" y="530"/>
                    <a:pt x="403" y="502"/>
                    <a:pt x="321" y="502"/>
                  </a:cubicBezTo>
                  <a:cubicBezTo>
                    <a:pt x="261" y="502"/>
                    <a:pt x="235" y="498"/>
                    <a:pt x="223" y="498"/>
                  </a:cubicBezTo>
                  <a:cubicBezTo>
                    <a:pt x="208" y="498"/>
                    <a:pt x="217" y="505"/>
                    <a:pt x="210" y="539"/>
                  </a:cubicBezTo>
                  <a:cubicBezTo>
                    <a:pt x="210" y="601"/>
                    <a:pt x="333" y="663"/>
                    <a:pt x="370" y="663"/>
                  </a:cubicBezTo>
                  <a:cubicBezTo>
                    <a:pt x="407" y="663"/>
                    <a:pt x="629" y="626"/>
                    <a:pt x="728" y="626"/>
                  </a:cubicBezTo>
                  <a:cubicBezTo>
                    <a:pt x="814" y="626"/>
                    <a:pt x="728" y="663"/>
                    <a:pt x="604" y="724"/>
                  </a:cubicBezTo>
                  <a:cubicBezTo>
                    <a:pt x="572" y="746"/>
                    <a:pt x="569" y="754"/>
                    <a:pt x="583" y="754"/>
                  </a:cubicBezTo>
                  <a:cubicBezTo>
                    <a:pt x="618" y="754"/>
                    <a:pt x="759" y="705"/>
                    <a:pt x="838" y="687"/>
                  </a:cubicBezTo>
                  <a:cubicBezTo>
                    <a:pt x="865" y="679"/>
                    <a:pt x="888" y="676"/>
                    <a:pt x="910" y="676"/>
                  </a:cubicBezTo>
                  <a:cubicBezTo>
                    <a:pt x="990" y="676"/>
                    <a:pt x="1047" y="722"/>
                    <a:pt x="1134" y="761"/>
                  </a:cubicBezTo>
                  <a:cubicBezTo>
                    <a:pt x="1245" y="823"/>
                    <a:pt x="1171" y="860"/>
                    <a:pt x="1257" y="909"/>
                  </a:cubicBezTo>
                  <a:cubicBezTo>
                    <a:pt x="1293" y="929"/>
                    <a:pt x="1332" y="939"/>
                    <a:pt x="1371" y="939"/>
                  </a:cubicBezTo>
                  <a:cubicBezTo>
                    <a:pt x="1450" y="939"/>
                    <a:pt x="1528" y="898"/>
                    <a:pt x="1578" y="823"/>
                  </a:cubicBezTo>
                  <a:cubicBezTo>
                    <a:pt x="1615" y="737"/>
                    <a:pt x="1528" y="687"/>
                    <a:pt x="1491" y="650"/>
                  </a:cubicBezTo>
                  <a:cubicBezTo>
                    <a:pt x="1430" y="564"/>
                    <a:pt x="1393" y="478"/>
                    <a:pt x="1368" y="392"/>
                  </a:cubicBezTo>
                  <a:cubicBezTo>
                    <a:pt x="1345" y="337"/>
                    <a:pt x="1296" y="327"/>
                    <a:pt x="1236" y="327"/>
                  </a:cubicBezTo>
                  <a:cubicBezTo>
                    <a:pt x="1201" y="327"/>
                    <a:pt x="1162" y="330"/>
                    <a:pt x="1122" y="330"/>
                  </a:cubicBezTo>
                  <a:cubicBezTo>
                    <a:pt x="1023" y="330"/>
                    <a:pt x="1085" y="318"/>
                    <a:pt x="1011" y="244"/>
                  </a:cubicBezTo>
                  <a:cubicBezTo>
                    <a:pt x="957" y="199"/>
                    <a:pt x="949" y="167"/>
                    <a:pt x="920" y="167"/>
                  </a:cubicBezTo>
                  <a:cubicBezTo>
                    <a:pt x="910" y="167"/>
                    <a:pt x="896" y="172"/>
                    <a:pt x="875" y="182"/>
                  </a:cubicBezTo>
                  <a:cubicBezTo>
                    <a:pt x="801" y="219"/>
                    <a:pt x="826" y="244"/>
                    <a:pt x="728" y="268"/>
                  </a:cubicBezTo>
                  <a:cubicBezTo>
                    <a:pt x="716" y="272"/>
                    <a:pt x="707" y="274"/>
                    <a:pt x="700" y="274"/>
                  </a:cubicBezTo>
                  <a:cubicBezTo>
                    <a:pt x="638" y="274"/>
                    <a:pt x="728" y="136"/>
                    <a:pt x="728" y="59"/>
                  </a:cubicBezTo>
                  <a:cubicBezTo>
                    <a:pt x="728" y="16"/>
                    <a:pt x="644" y="0"/>
                    <a:pt x="557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36"/>
            <p:cNvSpPr/>
            <p:nvPr/>
          </p:nvSpPr>
          <p:spPr>
            <a:xfrm>
              <a:off x="2917750" y="4297575"/>
              <a:ext cx="11725" cy="5700"/>
            </a:xfrm>
            <a:custGeom>
              <a:rect b="b" l="l" r="r" t="t"/>
              <a:pathLst>
                <a:path extrusionOk="0" h="228" w="469">
                  <a:moveTo>
                    <a:pt x="245" y="0"/>
                  </a:moveTo>
                  <a:cubicBezTo>
                    <a:pt x="177" y="0"/>
                    <a:pt x="105" y="58"/>
                    <a:pt x="62" y="92"/>
                  </a:cubicBezTo>
                  <a:cubicBezTo>
                    <a:pt x="1" y="154"/>
                    <a:pt x="50" y="154"/>
                    <a:pt x="198" y="166"/>
                  </a:cubicBezTo>
                  <a:cubicBezTo>
                    <a:pt x="333" y="191"/>
                    <a:pt x="259" y="227"/>
                    <a:pt x="346" y="227"/>
                  </a:cubicBezTo>
                  <a:cubicBezTo>
                    <a:pt x="469" y="227"/>
                    <a:pt x="432" y="129"/>
                    <a:pt x="333" y="43"/>
                  </a:cubicBezTo>
                  <a:cubicBezTo>
                    <a:pt x="307" y="12"/>
                    <a:pt x="276" y="0"/>
                    <a:pt x="245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36"/>
            <p:cNvSpPr/>
            <p:nvPr/>
          </p:nvSpPr>
          <p:spPr>
            <a:xfrm>
              <a:off x="2927600" y="4318950"/>
              <a:ext cx="24675" cy="14300"/>
            </a:xfrm>
            <a:custGeom>
              <a:rect b="b" l="l" r="r" t="t"/>
              <a:pathLst>
                <a:path extrusionOk="0" h="572" w="987">
                  <a:moveTo>
                    <a:pt x="136" y="1"/>
                  </a:moveTo>
                  <a:lnTo>
                    <a:pt x="136" y="1"/>
                  </a:lnTo>
                  <a:cubicBezTo>
                    <a:pt x="1" y="13"/>
                    <a:pt x="149" y="62"/>
                    <a:pt x="198" y="99"/>
                  </a:cubicBezTo>
                  <a:cubicBezTo>
                    <a:pt x="247" y="136"/>
                    <a:pt x="173" y="124"/>
                    <a:pt x="124" y="186"/>
                  </a:cubicBezTo>
                  <a:cubicBezTo>
                    <a:pt x="63" y="247"/>
                    <a:pt x="247" y="334"/>
                    <a:pt x="408" y="371"/>
                  </a:cubicBezTo>
                  <a:cubicBezTo>
                    <a:pt x="494" y="383"/>
                    <a:pt x="297" y="420"/>
                    <a:pt x="235" y="420"/>
                  </a:cubicBezTo>
                  <a:cubicBezTo>
                    <a:pt x="161" y="432"/>
                    <a:pt x="334" y="506"/>
                    <a:pt x="420" y="555"/>
                  </a:cubicBezTo>
                  <a:cubicBezTo>
                    <a:pt x="436" y="567"/>
                    <a:pt x="458" y="571"/>
                    <a:pt x="484" y="571"/>
                  </a:cubicBezTo>
                  <a:cubicBezTo>
                    <a:pt x="600" y="571"/>
                    <a:pt x="791" y="481"/>
                    <a:pt x="851" y="481"/>
                  </a:cubicBezTo>
                  <a:cubicBezTo>
                    <a:pt x="937" y="481"/>
                    <a:pt x="839" y="383"/>
                    <a:pt x="814" y="321"/>
                  </a:cubicBezTo>
                  <a:cubicBezTo>
                    <a:pt x="777" y="272"/>
                    <a:pt x="863" y="272"/>
                    <a:pt x="925" y="223"/>
                  </a:cubicBezTo>
                  <a:cubicBezTo>
                    <a:pt x="987" y="173"/>
                    <a:pt x="679" y="173"/>
                    <a:pt x="605" y="136"/>
                  </a:cubicBezTo>
                  <a:cubicBezTo>
                    <a:pt x="457" y="62"/>
                    <a:pt x="297" y="26"/>
                    <a:pt x="136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36"/>
            <p:cNvSpPr/>
            <p:nvPr/>
          </p:nvSpPr>
          <p:spPr>
            <a:xfrm>
              <a:off x="2942100" y="4333250"/>
              <a:ext cx="20350" cy="5450"/>
            </a:xfrm>
            <a:custGeom>
              <a:rect b="b" l="l" r="r" t="t"/>
              <a:pathLst>
                <a:path extrusionOk="0" h="218" w="814">
                  <a:moveTo>
                    <a:pt x="180" y="0"/>
                  </a:moveTo>
                  <a:cubicBezTo>
                    <a:pt x="92" y="0"/>
                    <a:pt x="29" y="9"/>
                    <a:pt x="25" y="33"/>
                  </a:cubicBezTo>
                  <a:cubicBezTo>
                    <a:pt x="0" y="94"/>
                    <a:pt x="0" y="205"/>
                    <a:pt x="111" y="205"/>
                  </a:cubicBezTo>
                  <a:cubicBezTo>
                    <a:pt x="271" y="217"/>
                    <a:pt x="444" y="217"/>
                    <a:pt x="604" y="217"/>
                  </a:cubicBezTo>
                  <a:cubicBezTo>
                    <a:pt x="702" y="193"/>
                    <a:pt x="813" y="57"/>
                    <a:pt x="715" y="45"/>
                  </a:cubicBezTo>
                  <a:cubicBezTo>
                    <a:pt x="648" y="37"/>
                    <a:pt x="362" y="0"/>
                    <a:pt x="180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36"/>
            <p:cNvSpPr/>
            <p:nvPr/>
          </p:nvSpPr>
          <p:spPr>
            <a:xfrm>
              <a:off x="2940025" y="4365650"/>
              <a:ext cx="19950" cy="13950"/>
            </a:xfrm>
            <a:custGeom>
              <a:rect b="b" l="l" r="r" t="t"/>
              <a:pathLst>
                <a:path extrusionOk="0" h="558" w="798">
                  <a:moveTo>
                    <a:pt x="326" y="0"/>
                  </a:moveTo>
                  <a:cubicBezTo>
                    <a:pt x="207" y="0"/>
                    <a:pt x="1" y="255"/>
                    <a:pt x="46" y="289"/>
                  </a:cubicBezTo>
                  <a:cubicBezTo>
                    <a:pt x="132" y="375"/>
                    <a:pt x="231" y="437"/>
                    <a:pt x="342" y="486"/>
                  </a:cubicBezTo>
                  <a:cubicBezTo>
                    <a:pt x="406" y="505"/>
                    <a:pt x="546" y="557"/>
                    <a:pt x="633" y="557"/>
                  </a:cubicBezTo>
                  <a:cubicBezTo>
                    <a:pt x="663" y="557"/>
                    <a:pt x="687" y="551"/>
                    <a:pt x="699" y="536"/>
                  </a:cubicBezTo>
                  <a:cubicBezTo>
                    <a:pt x="748" y="462"/>
                    <a:pt x="699" y="388"/>
                    <a:pt x="711" y="338"/>
                  </a:cubicBezTo>
                  <a:cubicBezTo>
                    <a:pt x="736" y="277"/>
                    <a:pt x="798" y="264"/>
                    <a:pt x="724" y="203"/>
                  </a:cubicBezTo>
                  <a:cubicBezTo>
                    <a:pt x="613" y="129"/>
                    <a:pt x="490" y="55"/>
                    <a:pt x="354" y="6"/>
                  </a:cubicBezTo>
                  <a:cubicBezTo>
                    <a:pt x="346" y="2"/>
                    <a:pt x="336" y="0"/>
                    <a:pt x="326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36"/>
            <p:cNvSpPr/>
            <p:nvPr/>
          </p:nvSpPr>
          <p:spPr>
            <a:xfrm>
              <a:off x="2949300" y="4361050"/>
              <a:ext cx="4975" cy="2400"/>
            </a:xfrm>
            <a:custGeom>
              <a:rect b="b" l="l" r="r" t="t"/>
              <a:pathLst>
                <a:path extrusionOk="0" h="96" w="199">
                  <a:moveTo>
                    <a:pt x="66" y="1"/>
                  </a:moveTo>
                  <a:cubicBezTo>
                    <a:pt x="59" y="1"/>
                    <a:pt x="52" y="2"/>
                    <a:pt x="45" y="5"/>
                  </a:cubicBezTo>
                  <a:cubicBezTo>
                    <a:pt x="1" y="16"/>
                    <a:pt x="55" y="95"/>
                    <a:pt x="119" y="95"/>
                  </a:cubicBezTo>
                  <a:cubicBezTo>
                    <a:pt x="127" y="95"/>
                    <a:pt x="135" y="94"/>
                    <a:pt x="143" y="91"/>
                  </a:cubicBezTo>
                  <a:cubicBezTo>
                    <a:pt x="198" y="80"/>
                    <a:pt x="126" y="1"/>
                    <a:pt x="66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36"/>
            <p:cNvSpPr/>
            <p:nvPr/>
          </p:nvSpPr>
          <p:spPr>
            <a:xfrm>
              <a:off x="2971525" y="4335750"/>
              <a:ext cx="11875" cy="7950"/>
            </a:xfrm>
            <a:custGeom>
              <a:rect b="b" l="l" r="r" t="t"/>
              <a:pathLst>
                <a:path extrusionOk="0" h="318" w="475">
                  <a:moveTo>
                    <a:pt x="56" y="0"/>
                  </a:moveTo>
                  <a:cubicBezTo>
                    <a:pt x="1" y="0"/>
                    <a:pt x="45" y="48"/>
                    <a:pt x="55" y="130"/>
                  </a:cubicBezTo>
                  <a:cubicBezTo>
                    <a:pt x="68" y="228"/>
                    <a:pt x="6" y="216"/>
                    <a:pt x="43" y="265"/>
                  </a:cubicBezTo>
                  <a:cubicBezTo>
                    <a:pt x="69" y="291"/>
                    <a:pt x="77" y="318"/>
                    <a:pt x="101" y="318"/>
                  </a:cubicBezTo>
                  <a:cubicBezTo>
                    <a:pt x="111" y="318"/>
                    <a:pt x="123" y="313"/>
                    <a:pt x="141" y="302"/>
                  </a:cubicBezTo>
                  <a:cubicBezTo>
                    <a:pt x="215" y="253"/>
                    <a:pt x="302" y="228"/>
                    <a:pt x="388" y="179"/>
                  </a:cubicBezTo>
                  <a:cubicBezTo>
                    <a:pt x="474" y="117"/>
                    <a:pt x="228" y="31"/>
                    <a:pt x="104" y="7"/>
                  </a:cubicBezTo>
                  <a:cubicBezTo>
                    <a:pt x="83" y="2"/>
                    <a:pt x="68" y="0"/>
                    <a:pt x="56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36"/>
            <p:cNvSpPr/>
            <p:nvPr/>
          </p:nvSpPr>
          <p:spPr>
            <a:xfrm>
              <a:off x="2976600" y="4348375"/>
              <a:ext cx="4100" cy="3975"/>
            </a:xfrm>
            <a:custGeom>
              <a:rect b="b" l="l" r="r" t="t"/>
              <a:pathLst>
                <a:path extrusionOk="0" h="159" w="164">
                  <a:moveTo>
                    <a:pt x="60" y="1"/>
                  </a:moveTo>
                  <a:cubicBezTo>
                    <a:pt x="7" y="1"/>
                    <a:pt x="1" y="124"/>
                    <a:pt x="62" y="155"/>
                  </a:cubicBezTo>
                  <a:cubicBezTo>
                    <a:pt x="69" y="158"/>
                    <a:pt x="76" y="159"/>
                    <a:pt x="83" y="159"/>
                  </a:cubicBezTo>
                  <a:cubicBezTo>
                    <a:pt x="133" y="159"/>
                    <a:pt x="164" y="84"/>
                    <a:pt x="99" y="19"/>
                  </a:cubicBezTo>
                  <a:cubicBezTo>
                    <a:pt x="84" y="6"/>
                    <a:pt x="71" y="1"/>
                    <a:pt x="60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36"/>
            <p:cNvSpPr/>
            <p:nvPr/>
          </p:nvSpPr>
          <p:spPr>
            <a:xfrm>
              <a:off x="2936225" y="4344775"/>
              <a:ext cx="106300" cy="36600"/>
            </a:xfrm>
            <a:custGeom>
              <a:rect b="b" l="l" r="r" t="t"/>
              <a:pathLst>
                <a:path extrusionOk="0" h="1464" w="4252">
                  <a:moveTo>
                    <a:pt x="368" y="1"/>
                  </a:moveTo>
                  <a:cubicBezTo>
                    <a:pt x="248" y="1"/>
                    <a:pt x="62" y="44"/>
                    <a:pt x="161" y="77"/>
                  </a:cubicBezTo>
                  <a:cubicBezTo>
                    <a:pt x="272" y="114"/>
                    <a:pt x="223" y="126"/>
                    <a:pt x="136" y="151"/>
                  </a:cubicBezTo>
                  <a:cubicBezTo>
                    <a:pt x="50" y="163"/>
                    <a:pt x="1" y="188"/>
                    <a:pt x="136" y="212"/>
                  </a:cubicBezTo>
                  <a:cubicBezTo>
                    <a:pt x="210" y="237"/>
                    <a:pt x="297" y="262"/>
                    <a:pt x="371" y="299"/>
                  </a:cubicBezTo>
                  <a:cubicBezTo>
                    <a:pt x="420" y="311"/>
                    <a:pt x="371" y="360"/>
                    <a:pt x="346" y="360"/>
                  </a:cubicBezTo>
                  <a:cubicBezTo>
                    <a:pt x="321" y="360"/>
                    <a:pt x="383" y="397"/>
                    <a:pt x="481" y="409"/>
                  </a:cubicBezTo>
                  <a:cubicBezTo>
                    <a:pt x="568" y="434"/>
                    <a:pt x="654" y="434"/>
                    <a:pt x="740" y="434"/>
                  </a:cubicBezTo>
                  <a:cubicBezTo>
                    <a:pt x="833" y="434"/>
                    <a:pt x="849" y="413"/>
                    <a:pt x="882" y="413"/>
                  </a:cubicBezTo>
                  <a:cubicBezTo>
                    <a:pt x="893" y="413"/>
                    <a:pt x="907" y="416"/>
                    <a:pt x="925" y="422"/>
                  </a:cubicBezTo>
                  <a:cubicBezTo>
                    <a:pt x="1011" y="446"/>
                    <a:pt x="1024" y="508"/>
                    <a:pt x="1110" y="545"/>
                  </a:cubicBezTo>
                  <a:cubicBezTo>
                    <a:pt x="1196" y="582"/>
                    <a:pt x="1171" y="668"/>
                    <a:pt x="1208" y="730"/>
                  </a:cubicBezTo>
                  <a:cubicBezTo>
                    <a:pt x="1245" y="791"/>
                    <a:pt x="1307" y="816"/>
                    <a:pt x="1270" y="865"/>
                  </a:cubicBezTo>
                  <a:cubicBezTo>
                    <a:pt x="1221" y="915"/>
                    <a:pt x="1159" y="939"/>
                    <a:pt x="1171" y="1026"/>
                  </a:cubicBezTo>
                  <a:cubicBezTo>
                    <a:pt x="1171" y="1099"/>
                    <a:pt x="1208" y="1173"/>
                    <a:pt x="1258" y="1235"/>
                  </a:cubicBezTo>
                  <a:cubicBezTo>
                    <a:pt x="1312" y="1311"/>
                    <a:pt x="1271" y="1387"/>
                    <a:pt x="1336" y="1387"/>
                  </a:cubicBezTo>
                  <a:cubicBezTo>
                    <a:pt x="1345" y="1387"/>
                    <a:pt x="1356" y="1386"/>
                    <a:pt x="1369" y="1383"/>
                  </a:cubicBezTo>
                  <a:cubicBezTo>
                    <a:pt x="1454" y="1354"/>
                    <a:pt x="1488" y="1289"/>
                    <a:pt x="1511" y="1289"/>
                  </a:cubicBezTo>
                  <a:cubicBezTo>
                    <a:pt x="1518" y="1289"/>
                    <a:pt x="1523" y="1295"/>
                    <a:pt x="1529" y="1309"/>
                  </a:cubicBezTo>
                  <a:cubicBezTo>
                    <a:pt x="1560" y="1382"/>
                    <a:pt x="1636" y="1438"/>
                    <a:pt x="1718" y="1438"/>
                  </a:cubicBezTo>
                  <a:cubicBezTo>
                    <a:pt x="1733" y="1438"/>
                    <a:pt x="1748" y="1436"/>
                    <a:pt x="1763" y="1432"/>
                  </a:cubicBezTo>
                  <a:cubicBezTo>
                    <a:pt x="1886" y="1408"/>
                    <a:pt x="1849" y="1383"/>
                    <a:pt x="1960" y="1334"/>
                  </a:cubicBezTo>
                  <a:cubicBezTo>
                    <a:pt x="2037" y="1300"/>
                    <a:pt x="2072" y="1242"/>
                    <a:pt x="2087" y="1242"/>
                  </a:cubicBezTo>
                  <a:cubicBezTo>
                    <a:pt x="2093" y="1242"/>
                    <a:pt x="2096" y="1254"/>
                    <a:pt x="2096" y="1284"/>
                  </a:cubicBezTo>
                  <a:cubicBezTo>
                    <a:pt x="2108" y="1395"/>
                    <a:pt x="2182" y="1444"/>
                    <a:pt x="2280" y="1444"/>
                  </a:cubicBezTo>
                  <a:cubicBezTo>
                    <a:pt x="2347" y="1444"/>
                    <a:pt x="2635" y="1458"/>
                    <a:pt x="2869" y="1458"/>
                  </a:cubicBezTo>
                  <a:cubicBezTo>
                    <a:pt x="3024" y="1458"/>
                    <a:pt x="3155" y="1452"/>
                    <a:pt x="3180" y="1432"/>
                  </a:cubicBezTo>
                  <a:cubicBezTo>
                    <a:pt x="3254" y="1383"/>
                    <a:pt x="3229" y="1309"/>
                    <a:pt x="3266" y="1284"/>
                  </a:cubicBezTo>
                  <a:cubicBezTo>
                    <a:pt x="3282" y="1274"/>
                    <a:pt x="3287" y="1265"/>
                    <a:pt x="3293" y="1265"/>
                  </a:cubicBezTo>
                  <a:cubicBezTo>
                    <a:pt x="3300" y="1265"/>
                    <a:pt x="3311" y="1279"/>
                    <a:pt x="3352" y="1321"/>
                  </a:cubicBezTo>
                  <a:cubicBezTo>
                    <a:pt x="3434" y="1413"/>
                    <a:pt x="3542" y="1463"/>
                    <a:pt x="3653" y="1463"/>
                  </a:cubicBezTo>
                  <a:cubicBezTo>
                    <a:pt x="3676" y="1463"/>
                    <a:pt x="3699" y="1461"/>
                    <a:pt x="3722" y="1457"/>
                  </a:cubicBezTo>
                  <a:cubicBezTo>
                    <a:pt x="3845" y="1420"/>
                    <a:pt x="4005" y="1457"/>
                    <a:pt x="4042" y="1395"/>
                  </a:cubicBezTo>
                  <a:cubicBezTo>
                    <a:pt x="4079" y="1321"/>
                    <a:pt x="4018" y="1321"/>
                    <a:pt x="4104" y="1297"/>
                  </a:cubicBezTo>
                  <a:cubicBezTo>
                    <a:pt x="4178" y="1272"/>
                    <a:pt x="4203" y="1161"/>
                    <a:pt x="4153" y="1161"/>
                  </a:cubicBezTo>
                  <a:cubicBezTo>
                    <a:pt x="4129" y="1161"/>
                    <a:pt x="4027" y="1183"/>
                    <a:pt x="3992" y="1183"/>
                  </a:cubicBezTo>
                  <a:cubicBezTo>
                    <a:pt x="3974" y="1183"/>
                    <a:pt x="3973" y="1178"/>
                    <a:pt x="4005" y="1161"/>
                  </a:cubicBezTo>
                  <a:cubicBezTo>
                    <a:pt x="4104" y="1112"/>
                    <a:pt x="4252" y="927"/>
                    <a:pt x="4178" y="927"/>
                  </a:cubicBezTo>
                  <a:cubicBezTo>
                    <a:pt x="4104" y="927"/>
                    <a:pt x="4141" y="902"/>
                    <a:pt x="4042" y="865"/>
                  </a:cubicBezTo>
                  <a:cubicBezTo>
                    <a:pt x="4004" y="851"/>
                    <a:pt x="3975" y="848"/>
                    <a:pt x="3950" y="848"/>
                  </a:cubicBezTo>
                  <a:cubicBezTo>
                    <a:pt x="3930" y="848"/>
                    <a:pt x="3913" y="850"/>
                    <a:pt x="3896" y="850"/>
                  </a:cubicBezTo>
                  <a:cubicBezTo>
                    <a:pt x="3880" y="850"/>
                    <a:pt x="3864" y="848"/>
                    <a:pt x="3845" y="841"/>
                  </a:cubicBezTo>
                  <a:cubicBezTo>
                    <a:pt x="3784" y="816"/>
                    <a:pt x="3882" y="754"/>
                    <a:pt x="3771" y="754"/>
                  </a:cubicBezTo>
                  <a:lnTo>
                    <a:pt x="3402" y="754"/>
                  </a:lnTo>
                  <a:cubicBezTo>
                    <a:pt x="3313" y="754"/>
                    <a:pt x="3264" y="723"/>
                    <a:pt x="3210" y="723"/>
                  </a:cubicBezTo>
                  <a:cubicBezTo>
                    <a:pt x="3196" y="723"/>
                    <a:pt x="3182" y="725"/>
                    <a:pt x="3168" y="730"/>
                  </a:cubicBezTo>
                  <a:cubicBezTo>
                    <a:pt x="3032" y="791"/>
                    <a:pt x="2884" y="841"/>
                    <a:pt x="2736" y="878"/>
                  </a:cubicBezTo>
                  <a:cubicBezTo>
                    <a:pt x="2650" y="878"/>
                    <a:pt x="2650" y="915"/>
                    <a:pt x="2712" y="939"/>
                  </a:cubicBezTo>
                  <a:cubicBezTo>
                    <a:pt x="2786" y="952"/>
                    <a:pt x="2712" y="976"/>
                    <a:pt x="2662" y="976"/>
                  </a:cubicBezTo>
                  <a:cubicBezTo>
                    <a:pt x="2636" y="976"/>
                    <a:pt x="2621" y="983"/>
                    <a:pt x="2602" y="983"/>
                  </a:cubicBezTo>
                  <a:cubicBezTo>
                    <a:pt x="2576" y="983"/>
                    <a:pt x="2543" y="971"/>
                    <a:pt x="2465" y="915"/>
                  </a:cubicBezTo>
                  <a:cubicBezTo>
                    <a:pt x="2409" y="879"/>
                    <a:pt x="2377" y="869"/>
                    <a:pt x="2351" y="869"/>
                  </a:cubicBezTo>
                  <a:cubicBezTo>
                    <a:pt x="2315" y="869"/>
                    <a:pt x="2294" y="890"/>
                    <a:pt x="2243" y="890"/>
                  </a:cubicBezTo>
                  <a:cubicBezTo>
                    <a:pt x="2169" y="890"/>
                    <a:pt x="2132" y="863"/>
                    <a:pt x="2091" y="863"/>
                  </a:cubicBezTo>
                  <a:cubicBezTo>
                    <a:pt x="2085" y="863"/>
                    <a:pt x="2078" y="864"/>
                    <a:pt x="2071" y="865"/>
                  </a:cubicBezTo>
                  <a:cubicBezTo>
                    <a:pt x="2034" y="878"/>
                    <a:pt x="2083" y="952"/>
                    <a:pt x="2022" y="952"/>
                  </a:cubicBezTo>
                  <a:cubicBezTo>
                    <a:pt x="1960" y="952"/>
                    <a:pt x="1935" y="865"/>
                    <a:pt x="1886" y="865"/>
                  </a:cubicBezTo>
                  <a:cubicBezTo>
                    <a:pt x="1825" y="865"/>
                    <a:pt x="1788" y="853"/>
                    <a:pt x="1849" y="804"/>
                  </a:cubicBezTo>
                  <a:cubicBezTo>
                    <a:pt x="1911" y="767"/>
                    <a:pt x="1923" y="767"/>
                    <a:pt x="1849" y="705"/>
                  </a:cubicBezTo>
                  <a:cubicBezTo>
                    <a:pt x="1791" y="657"/>
                    <a:pt x="1771" y="624"/>
                    <a:pt x="1735" y="624"/>
                  </a:cubicBezTo>
                  <a:cubicBezTo>
                    <a:pt x="1725" y="624"/>
                    <a:pt x="1714" y="626"/>
                    <a:pt x="1701" y="631"/>
                  </a:cubicBezTo>
                  <a:cubicBezTo>
                    <a:pt x="1657" y="658"/>
                    <a:pt x="1542" y="678"/>
                    <a:pt x="1500" y="678"/>
                  </a:cubicBezTo>
                  <a:cubicBezTo>
                    <a:pt x="1484" y="678"/>
                    <a:pt x="1478" y="675"/>
                    <a:pt x="1492" y="668"/>
                  </a:cubicBezTo>
                  <a:cubicBezTo>
                    <a:pt x="1553" y="631"/>
                    <a:pt x="1640" y="619"/>
                    <a:pt x="1566" y="594"/>
                  </a:cubicBezTo>
                  <a:cubicBezTo>
                    <a:pt x="1492" y="582"/>
                    <a:pt x="1332" y="483"/>
                    <a:pt x="1393" y="483"/>
                  </a:cubicBezTo>
                  <a:cubicBezTo>
                    <a:pt x="1438" y="483"/>
                    <a:pt x="1698" y="509"/>
                    <a:pt x="1808" y="509"/>
                  </a:cubicBezTo>
                  <a:cubicBezTo>
                    <a:pt x="1849" y="509"/>
                    <a:pt x="1869" y="506"/>
                    <a:pt x="1849" y="496"/>
                  </a:cubicBezTo>
                  <a:cubicBezTo>
                    <a:pt x="1800" y="459"/>
                    <a:pt x="1738" y="422"/>
                    <a:pt x="1677" y="397"/>
                  </a:cubicBezTo>
                  <a:cubicBezTo>
                    <a:pt x="1603" y="360"/>
                    <a:pt x="1516" y="348"/>
                    <a:pt x="1430" y="348"/>
                  </a:cubicBezTo>
                  <a:cubicBezTo>
                    <a:pt x="1504" y="348"/>
                    <a:pt x="1603" y="323"/>
                    <a:pt x="1553" y="274"/>
                  </a:cubicBezTo>
                  <a:cubicBezTo>
                    <a:pt x="1492" y="237"/>
                    <a:pt x="1443" y="225"/>
                    <a:pt x="1319" y="225"/>
                  </a:cubicBezTo>
                  <a:cubicBezTo>
                    <a:pt x="1208" y="237"/>
                    <a:pt x="1098" y="262"/>
                    <a:pt x="987" y="274"/>
                  </a:cubicBezTo>
                  <a:cubicBezTo>
                    <a:pt x="962" y="274"/>
                    <a:pt x="913" y="323"/>
                    <a:pt x="876" y="336"/>
                  </a:cubicBezTo>
                  <a:cubicBezTo>
                    <a:pt x="876" y="336"/>
                    <a:pt x="1011" y="249"/>
                    <a:pt x="950" y="188"/>
                  </a:cubicBezTo>
                  <a:cubicBezTo>
                    <a:pt x="893" y="142"/>
                    <a:pt x="836" y="75"/>
                    <a:pt x="779" y="75"/>
                  </a:cubicBezTo>
                  <a:cubicBezTo>
                    <a:pt x="774" y="75"/>
                    <a:pt x="769" y="76"/>
                    <a:pt x="765" y="77"/>
                  </a:cubicBezTo>
                  <a:cubicBezTo>
                    <a:pt x="642" y="64"/>
                    <a:pt x="531" y="40"/>
                    <a:pt x="408" y="3"/>
                  </a:cubicBezTo>
                  <a:cubicBezTo>
                    <a:pt x="396" y="2"/>
                    <a:pt x="382" y="1"/>
                    <a:pt x="368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36"/>
            <p:cNvSpPr/>
            <p:nvPr/>
          </p:nvSpPr>
          <p:spPr>
            <a:xfrm>
              <a:off x="2940000" y="4277325"/>
              <a:ext cx="69575" cy="51025"/>
            </a:xfrm>
            <a:custGeom>
              <a:rect b="b" l="l" r="r" t="t"/>
              <a:pathLst>
                <a:path extrusionOk="0" h="2041" w="2783">
                  <a:moveTo>
                    <a:pt x="673" y="0"/>
                  </a:moveTo>
                  <a:cubicBezTo>
                    <a:pt x="553" y="0"/>
                    <a:pt x="522" y="30"/>
                    <a:pt x="565" y="52"/>
                  </a:cubicBezTo>
                  <a:cubicBezTo>
                    <a:pt x="602" y="64"/>
                    <a:pt x="811" y="101"/>
                    <a:pt x="811" y="126"/>
                  </a:cubicBezTo>
                  <a:cubicBezTo>
                    <a:pt x="811" y="163"/>
                    <a:pt x="811" y="187"/>
                    <a:pt x="762" y="187"/>
                  </a:cubicBezTo>
                  <a:cubicBezTo>
                    <a:pt x="700" y="187"/>
                    <a:pt x="577" y="163"/>
                    <a:pt x="552" y="163"/>
                  </a:cubicBezTo>
                  <a:cubicBezTo>
                    <a:pt x="540" y="163"/>
                    <a:pt x="675" y="212"/>
                    <a:pt x="614" y="212"/>
                  </a:cubicBezTo>
                  <a:lnTo>
                    <a:pt x="429" y="212"/>
                  </a:lnTo>
                  <a:cubicBezTo>
                    <a:pt x="367" y="212"/>
                    <a:pt x="330" y="224"/>
                    <a:pt x="306" y="261"/>
                  </a:cubicBezTo>
                  <a:cubicBezTo>
                    <a:pt x="294" y="311"/>
                    <a:pt x="257" y="323"/>
                    <a:pt x="330" y="323"/>
                  </a:cubicBezTo>
                  <a:cubicBezTo>
                    <a:pt x="404" y="335"/>
                    <a:pt x="429" y="397"/>
                    <a:pt x="515" y="421"/>
                  </a:cubicBezTo>
                  <a:cubicBezTo>
                    <a:pt x="602" y="434"/>
                    <a:pt x="491" y="434"/>
                    <a:pt x="491" y="458"/>
                  </a:cubicBezTo>
                  <a:cubicBezTo>
                    <a:pt x="491" y="481"/>
                    <a:pt x="562" y="534"/>
                    <a:pt x="519" y="534"/>
                  </a:cubicBezTo>
                  <a:cubicBezTo>
                    <a:pt x="515" y="534"/>
                    <a:pt x="510" y="533"/>
                    <a:pt x="503" y="532"/>
                  </a:cubicBezTo>
                  <a:cubicBezTo>
                    <a:pt x="441" y="520"/>
                    <a:pt x="330" y="458"/>
                    <a:pt x="281" y="458"/>
                  </a:cubicBezTo>
                  <a:cubicBezTo>
                    <a:pt x="250" y="458"/>
                    <a:pt x="127" y="431"/>
                    <a:pt x="124" y="431"/>
                  </a:cubicBezTo>
                  <a:lnTo>
                    <a:pt x="124" y="431"/>
                  </a:lnTo>
                  <a:cubicBezTo>
                    <a:pt x="124" y="431"/>
                    <a:pt x="126" y="432"/>
                    <a:pt x="133" y="434"/>
                  </a:cubicBezTo>
                  <a:cubicBezTo>
                    <a:pt x="183" y="458"/>
                    <a:pt x="318" y="495"/>
                    <a:pt x="269" y="495"/>
                  </a:cubicBezTo>
                  <a:cubicBezTo>
                    <a:pt x="232" y="495"/>
                    <a:pt x="146" y="495"/>
                    <a:pt x="170" y="545"/>
                  </a:cubicBezTo>
                  <a:cubicBezTo>
                    <a:pt x="207" y="594"/>
                    <a:pt x="330" y="656"/>
                    <a:pt x="244" y="656"/>
                  </a:cubicBezTo>
                  <a:cubicBezTo>
                    <a:pt x="170" y="656"/>
                    <a:pt x="109" y="668"/>
                    <a:pt x="47" y="692"/>
                  </a:cubicBezTo>
                  <a:cubicBezTo>
                    <a:pt x="72" y="692"/>
                    <a:pt x="84" y="729"/>
                    <a:pt x="158" y="754"/>
                  </a:cubicBezTo>
                  <a:cubicBezTo>
                    <a:pt x="201" y="769"/>
                    <a:pt x="249" y="775"/>
                    <a:pt x="296" y="775"/>
                  </a:cubicBezTo>
                  <a:cubicBezTo>
                    <a:pt x="329" y="775"/>
                    <a:pt x="361" y="772"/>
                    <a:pt x="392" y="766"/>
                  </a:cubicBezTo>
                  <a:cubicBezTo>
                    <a:pt x="435" y="759"/>
                    <a:pt x="494" y="752"/>
                    <a:pt x="529" y="752"/>
                  </a:cubicBezTo>
                  <a:cubicBezTo>
                    <a:pt x="555" y="752"/>
                    <a:pt x="568" y="756"/>
                    <a:pt x="552" y="766"/>
                  </a:cubicBezTo>
                  <a:cubicBezTo>
                    <a:pt x="515" y="791"/>
                    <a:pt x="454" y="828"/>
                    <a:pt x="478" y="840"/>
                  </a:cubicBezTo>
                  <a:cubicBezTo>
                    <a:pt x="503" y="853"/>
                    <a:pt x="528" y="890"/>
                    <a:pt x="503" y="890"/>
                  </a:cubicBezTo>
                  <a:lnTo>
                    <a:pt x="269" y="890"/>
                  </a:lnTo>
                  <a:cubicBezTo>
                    <a:pt x="195" y="890"/>
                    <a:pt x="121" y="877"/>
                    <a:pt x="59" y="853"/>
                  </a:cubicBezTo>
                  <a:cubicBezTo>
                    <a:pt x="44" y="842"/>
                    <a:pt x="29" y="836"/>
                    <a:pt x="19" y="836"/>
                  </a:cubicBezTo>
                  <a:cubicBezTo>
                    <a:pt x="4" y="836"/>
                    <a:pt x="1" y="848"/>
                    <a:pt x="22" y="877"/>
                  </a:cubicBezTo>
                  <a:cubicBezTo>
                    <a:pt x="59" y="939"/>
                    <a:pt x="109" y="1111"/>
                    <a:pt x="220" y="1111"/>
                  </a:cubicBezTo>
                  <a:cubicBezTo>
                    <a:pt x="343" y="1124"/>
                    <a:pt x="392" y="1161"/>
                    <a:pt x="330" y="1161"/>
                  </a:cubicBezTo>
                  <a:cubicBezTo>
                    <a:pt x="257" y="1161"/>
                    <a:pt x="257" y="1247"/>
                    <a:pt x="281" y="1259"/>
                  </a:cubicBezTo>
                  <a:cubicBezTo>
                    <a:pt x="293" y="1259"/>
                    <a:pt x="369" y="1334"/>
                    <a:pt x="419" y="1334"/>
                  </a:cubicBezTo>
                  <a:cubicBezTo>
                    <a:pt x="422" y="1334"/>
                    <a:pt x="426" y="1334"/>
                    <a:pt x="429" y="1333"/>
                  </a:cubicBezTo>
                  <a:cubicBezTo>
                    <a:pt x="479" y="1313"/>
                    <a:pt x="521" y="1277"/>
                    <a:pt x="561" y="1277"/>
                  </a:cubicBezTo>
                  <a:cubicBezTo>
                    <a:pt x="570" y="1277"/>
                    <a:pt x="580" y="1279"/>
                    <a:pt x="589" y="1284"/>
                  </a:cubicBezTo>
                  <a:cubicBezTo>
                    <a:pt x="619" y="1304"/>
                    <a:pt x="633" y="1340"/>
                    <a:pt x="657" y="1340"/>
                  </a:cubicBezTo>
                  <a:cubicBezTo>
                    <a:pt x="662" y="1340"/>
                    <a:pt x="668" y="1338"/>
                    <a:pt x="675" y="1333"/>
                  </a:cubicBezTo>
                  <a:cubicBezTo>
                    <a:pt x="719" y="1301"/>
                    <a:pt x="829" y="1230"/>
                    <a:pt x="905" y="1230"/>
                  </a:cubicBezTo>
                  <a:cubicBezTo>
                    <a:pt x="915" y="1230"/>
                    <a:pt x="925" y="1232"/>
                    <a:pt x="934" y="1235"/>
                  </a:cubicBezTo>
                  <a:cubicBezTo>
                    <a:pt x="1008" y="1247"/>
                    <a:pt x="1070" y="1296"/>
                    <a:pt x="1057" y="1296"/>
                  </a:cubicBezTo>
                  <a:cubicBezTo>
                    <a:pt x="1119" y="1309"/>
                    <a:pt x="1181" y="1309"/>
                    <a:pt x="1242" y="1309"/>
                  </a:cubicBezTo>
                  <a:cubicBezTo>
                    <a:pt x="1316" y="1309"/>
                    <a:pt x="1008" y="1333"/>
                    <a:pt x="1020" y="1333"/>
                  </a:cubicBezTo>
                  <a:cubicBezTo>
                    <a:pt x="1131" y="1346"/>
                    <a:pt x="1242" y="1358"/>
                    <a:pt x="1353" y="1382"/>
                  </a:cubicBezTo>
                  <a:cubicBezTo>
                    <a:pt x="1316" y="1395"/>
                    <a:pt x="836" y="1419"/>
                    <a:pt x="774" y="1444"/>
                  </a:cubicBezTo>
                  <a:cubicBezTo>
                    <a:pt x="712" y="1456"/>
                    <a:pt x="589" y="1506"/>
                    <a:pt x="626" y="1555"/>
                  </a:cubicBezTo>
                  <a:cubicBezTo>
                    <a:pt x="651" y="1580"/>
                    <a:pt x="688" y="1604"/>
                    <a:pt x="725" y="1629"/>
                  </a:cubicBezTo>
                  <a:cubicBezTo>
                    <a:pt x="749" y="1629"/>
                    <a:pt x="725" y="1703"/>
                    <a:pt x="786" y="1727"/>
                  </a:cubicBezTo>
                  <a:cubicBezTo>
                    <a:pt x="836" y="1752"/>
                    <a:pt x="996" y="1752"/>
                    <a:pt x="1082" y="1789"/>
                  </a:cubicBezTo>
                  <a:cubicBezTo>
                    <a:pt x="1168" y="1814"/>
                    <a:pt x="1082" y="1814"/>
                    <a:pt x="1020" y="1814"/>
                  </a:cubicBezTo>
                  <a:cubicBezTo>
                    <a:pt x="959" y="1814"/>
                    <a:pt x="860" y="1838"/>
                    <a:pt x="947" y="1875"/>
                  </a:cubicBezTo>
                  <a:cubicBezTo>
                    <a:pt x="1008" y="1937"/>
                    <a:pt x="1094" y="1974"/>
                    <a:pt x="1168" y="1999"/>
                  </a:cubicBezTo>
                  <a:cubicBezTo>
                    <a:pt x="1224" y="2026"/>
                    <a:pt x="1286" y="2040"/>
                    <a:pt x="1350" y="2040"/>
                  </a:cubicBezTo>
                  <a:cubicBezTo>
                    <a:pt x="1372" y="2040"/>
                    <a:pt x="1393" y="2039"/>
                    <a:pt x="1415" y="2036"/>
                  </a:cubicBezTo>
                  <a:cubicBezTo>
                    <a:pt x="1464" y="2011"/>
                    <a:pt x="1600" y="2011"/>
                    <a:pt x="1513" y="1974"/>
                  </a:cubicBezTo>
                  <a:cubicBezTo>
                    <a:pt x="1462" y="1952"/>
                    <a:pt x="1476" y="1934"/>
                    <a:pt x="1507" y="1934"/>
                  </a:cubicBezTo>
                  <a:cubicBezTo>
                    <a:pt x="1528" y="1934"/>
                    <a:pt x="1555" y="1942"/>
                    <a:pt x="1575" y="1962"/>
                  </a:cubicBezTo>
                  <a:cubicBezTo>
                    <a:pt x="1610" y="1988"/>
                    <a:pt x="1638" y="2014"/>
                    <a:pt x="1652" y="2014"/>
                  </a:cubicBezTo>
                  <a:cubicBezTo>
                    <a:pt x="1658" y="2014"/>
                    <a:pt x="1661" y="2009"/>
                    <a:pt x="1661" y="1999"/>
                  </a:cubicBezTo>
                  <a:cubicBezTo>
                    <a:pt x="1661" y="1967"/>
                    <a:pt x="1573" y="1822"/>
                    <a:pt x="1605" y="1822"/>
                  </a:cubicBezTo>
                  <a:cubicBezTo>
                    <a:pt x="1611" y="1822"/>
                    <a:pt x="1621" y="1827"/>
                    <a:pt x="1637" y="1838"/>
                  </a:cubicBezTo>
                  <a:cubicBezTo>
                    <a:pt x="1724" y="1904"/>
                    <a:pt x="1801" y="2017"/>
                    <a:pt x="1835" y="2017"/>
                  </a:cubicBezTo>
                  <a:cubicBezTo>
                    <a:pt x="1839" y="2017"/>
                    <a:pt x="1843" y="2015"/>
                    <a:pt x="1846" y="2011"/>
                  </a:cubicBezTo>
                  <a:cubicBezTo>
                    <a:pt x="1871" y="1986"/>
                    <a:pt x="1945" y="1937"/>
                    <a:pt x="1920" y="1888"/>
                  </a:cubicBezTo>
                  <a:cubicBezTo>
                    <a:pt x="1883" y="1851"/>
                    <a:pt x="1871" y="1801"/>
                    <a:pt x="1920" y="1801"/>
                  </a:cubicBezTo>
                  <a:cubicBezTo>
                    <a:pt x="1965" y="1801"/>
                    <a:pt x="1948" y="1954"/>
                    <a:pt x="1973" y="1954"/>
                  </a:cubicBezTo>
                  <a:cubicBezTo>
                    <a:pt x="1975" y="1954"/>
                    <a:pt x="1978" y="1953"/>
                    <a:pt x="1982" y="1949"/>
                  </a:cubicBezTo>
                  <a:cubicBezTo>
                    <a:pt x="2018" y="1900"/>
                    <a:pt x="2043" y="1826"/>
                    <a:pt x="2031" y="1764"/>
                  </a:cubicBezTo>
                  <a:cubicBezTo>
                    <a:pt x="2018" y="1727"/>
                    <a:pt x="1957" y="1629"/>
                    <a:pt x="1982" y="1580"/>
                  </a:cubicBezTo>
                  <a:cubicBezTo>
                    <a:pt x="1997" y="1556"/>
                    <a:pt x="2018" y="1518"/>
                    <a:pt x="2031" y="1518"/>
                  </a:cubicBezTo>
                  <a:cubicBezTo>
                    <a:pt x="2038" y="1518"/>
                    <a:pt x="2043" y="1531"/>
                    <a:pt x="2043" y="1567"/>
                  </a:cubicBezTo>
                  <a:cubicBezTo>
                    <a:pt x="2043" y="1654"/>
                    <a:pt x="2072" y="1732"/>
                    <a:pt x="2113" y="1732"/>
                  </a:cubicBezTo>
                  <a:cubicBezTo>
                    <a:pt x="2118" y="1732"/>
                    <a:pt x="2124" y="1730"/>
                    <a:pt x="2129" y="1727"/>
                  </a:cubicBezTo>
                  <a:cubicBezTo>
                    <a:pt x="2203" y="1654"/>
                    <a:pt x="2277" y="1580"/>
                    <a:pt x="2363" y="1518"/>
                  </a:cubicBezTo>
                  <a:cubicBezTo>
                    <a:pt x="2397" y="1504"/>
                    <a:pt x="2429" y="1498"/>
                    <a:pt x="2454" y="1498"/>
                  </a:cubicBezTo>
                  <a:cubicBezTo>
                    <a:pt x="2493" y="1498"/>
                    <a:pt x="2514" y="1511"/>
                    <a:pt x="2499" y="1518"/>
                  </a:cubicBezTo>
                  <a:cubicBezTo>
                    <a:pt x="2477" y="1529"/>
                    <a:pt x="2426" y="1569"/>
                    <a:pt x="2450" y="1569"/>
                  </a:cubicBezTo>
                  <a:cubicBezTo>
                    <a:pt x="2453" y="1569"/>
                    <a:pt x="2457" y="1569"/>
                    <a:pt x="2462" y="1567"/>
                  </a:cubicBezTo>
                  <a:cubicBezTo>
                    <a:pt x="2511" y="1543"/>
                    <a:pt x="2721" y="1506"/>
                    <a:pt x="2672" y="1493"/>
                  </a:cubicBezTo>
                  <a:cubicBezTo>
                    <a:pt x="2622" y="1493"/>
                    <a:pt x="2536" y="1493"/>
                    <a:pt x="2598" y="1469"/>
                  </a:cubicBezTo>
                  <a:cubicBezTo>
                    <a:pt x="2659" y="1432"/>
                    <a:pt x="2782" y="1395"/>
                    <a:pt x="2782" y="1346"/>
                  </a:cubicBezTo>
                  <a:cubicBezTo>
                    <a:pt x="2770" y="1284"/>
                    <a:pt x="2647" y="1235"/>
                    <a:pt x="2622" y="1185"/>
                  </a:cubicBezTo>
                  <a:cubicBezTo>
                    <a:pt x="2611" y="1169"/>
                    <a:pt x="2608" y="1162"/>
                    <a:pt x="2601" y="1162"/>
                  </a:cubicBezTo>
                  <a:cubicBezTo>
                    <a:pt x="2594" y="1162"/>
                    <a:pt x="2582" y="1172"/>
                    <a:pt x="2548" y="1185"/>
                  </a:cubicBezTo>
                  <a:cubicBezTo>
                    <a:pt x="2538" y="1189"/>
                    <a:pt x="2530" y="1191"/>
                    <a:pt x="2523" y="1191"/>
                  </a:cubicBezTo>
                  <a:cubicBezTo>
                    <a:pt x="2485" y="1191"/>
                    <a:pt x="2475" y="1144"/>
                    <a:pt x="2413" y="1124"/>
                  </a:cubicBezTo>
                  <a:cubicBezTo>
                    <a:pt x="2395" y="1120"/>
                    <a:pt x="2386" y="1119"/>
                    <a:pt x="2380" y="1119"/>
                  </a:cubicBezTo>
                  <a:cubicBezTo>
                    <a:pt x="2366" y="1119"/>
                    <a:pt x="2368" y="1127"/>
                    <a:pt x="2290" y="1136"/>
                  </a:cubicBezTo>
                  <a:cubicBezTo>
                    <a:pt x="2240" y="1142"/>
                    <a:pt x="2206" y="1148"/>
                    <a:pt x="2191" y="1148"/>
                  </a:cubicBezTo>
                  <a:cubicBezTo>
                    <a:pt x="2176" y="1148"/>
                    <a:pt x="2179" y="1142"/>
                    <a:pt x="2203" y="1124"/>
                  </a:cubicBezTo>
                  <a:cubicBezTo>
                    <a:pt x="2240" y="1087"/>
                    <a:pt x="2327" y="1025"/>
                    <a:pt x="2253" y="1013"/>
                  </a:cubicBezTo>
                  <a:cubicBezTo>
                    <a:pt x="2246" y="1012"/>
                    <a:pt x="2239" y="1011"/>
                    <a:pt x="2233" y="1011"/>
                  </a:cubicBezTo>
                  <a:cubicBezTo>
                    <a:pt x="2198" y="1011"/>
                    <a:pt x="2182" y="1028"/>
                    <a:pt x="2180" y="1028"/>
                  </a:cubicBezTo>
                  <a:cubicBezTo>
                    <a:pt x="2178" y="1028"/>
                    <a:pt x="2182" y="1022"/>
                    <a:pt x="2191" y="1001"/>
                  </a:cubicBezTo>
                  <a:cubicBezTo>
                    <a:pt x="2216" y="951"/>
                    <a:pt x="2277" y="939"/>
                    <a:pt x="2228" y="902"/>
                  </a:cubicBezTo>
                  <a:cubicBezTo>
                    <a:pt x="2191" y="890"/>
                    <a:pt x="2142" y="865"/>
                    <a:pt x="2092" y="865"/>
                  </a:cubicBezTo>
                  <a:cubicBezTo>
                    <a:pt x="2068" y="865"/>
                    <a:pt x="2055" y="853"/>
                    <a:pt x="2105" y="816"/>
                  </a:cubicBezTo>
                  <a:cubicBezTo>
                    <a:pt x="2142" y="779"/>
                    <a:pt x="2179" y="742"/>
                    <a:pt x="2129" y="705"/>
                  </a:cubicBezTo>
                  <a:cubicBezTo>
                    <a:pt x="2084" y="660"/>
                    <a:pt x="2091" y="605"/>
                    <a:pt x="1999" y="605"/>
                  </a:cubicBezTo>
                  <a:cubicBezTo>
                    <a:pt x="1990" y="605"/>
                    <a:pt x="1980" y="605"/>
                    <a:pt x="1969" y="606"/>
                  </a:cubicBezTo>
                  <a:cubicBezTo>
                    <a:pt x="1858" y="606"/>
                    <a:pt x="1760" y="643"/>
                    <a:pt x="1846" y="680"/>
                  </a:cubicBezTo>
                  <a:cubicBezTo>
                    <a:pt x="1920" y="717"/>
                    <a:pt x="2080" y="828"/>
                    <a:pt x="2018" y="828"/>
                  </a:cubicBezTo>
                  <a:cubicBezTo>
                    <a:pt x="1973" y="828"/>
                    <a:pt x="1951" y="847"/>
                    <a:pt x="1929" y="847"/>
                  </a:cubicBezTo>
                  <a:cubicBezTo>
                    <a:pt x="1915" y="847"/>
                    <a:pt x="1902" y="839"/>
                    <a:pt x="1883" y="816"/>
                  </a:cubicBezTo>
                  <a:cubicBezTo>
                    <a:pt x="1821" y="766"/>
                    <a:pt x="1784" y="766"/>
                    <a:pt x="1760" y="692"/>
                  </a:cubicBezTo>
                  <a:cubicBezTo>
                    <a:pt x="1747" y="631"/>
                    <a:pt x="1809" y="569"/>
                    <a:pt x="1723" y="569"/>
                  </a:cubicBezTo>
                  <a:cubicBezTo>
                    <a:pt x="1649" y="557"/>
                    <a:pt x="1439" y="569"/>
                    <a:pt x="1390" y="495"/>
                  </a:cubicBezTo>
                  <a:cubicBezTo>
                    <a:pt x="1329" y="360"/>
                    <a:pt x="1230" y="237"/>
                    <a:pt x="1119" y="126"/>
                  </a:cubicBezTo>
                  <a:cubicBezTo>
                    <a:pt x="996" y="52"/>
                    <a:pt x="873" y="15"/>
                    <a:pt x="737" y="2"/>
                  </a:cubicBezTo>
                  <a:cubicBezTo>
                    <a:pt x="713" y="1"/>
                    <a:pt x="692" y="0"/>
                    <a:pt x="673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36"/>
            <p:cNvSpPr/>
            <p:nvPr/>
          </p:nvSpPr>
          <p:spPr>
            <a:xfrm>
              <a:off x="2967975" y="4247825"/>
              <a:ext cx="183600" cy="109350"/>
            </a:xfrm>
            <a:custGeom>
              <a:rect b="b" l="l" r="r" t="t"/>
              <a:pathLst>
                <a:path extrusionOk="0" h="4374" w="7344">
                  <a:moveTo>
                    <a:pt x="4978" y="1"/>
                  </a:moveTo>
                  <a:cubicBezTo>
                    <a:pt x="4927" y="1"/>
                    <a:pt x="4894" y="9"/>
                    <a:pt x="4916" y="37"/>
                  </a:cubicBezTo>
                  <a:cubicBezTo>
                    <a:pt x="4962" y="82"/>
                    <a:pt x="5071" y="149"/>
                    <a:pt x="4999" y="149"/>
                  </a:cubicBezTo>
                  <a:cubicBezTo>
                    <a:pt x="4993" y="149"/>
                    <a:pt x="4986" y="148"/>
                    <a:pt x="4978" y="147"/>
                  </a:cubicBezTo>
                  <a:cubicBezTo>
                    <a:pt x="4879" y="135"/>
                    <a:pt x="4830" y="24"/>
                    <a:pt x="4731" y="12"/>
                  </a:cubicBezTo>
                  <a:cubicBezTo>
                    <a:pt x="4721" y="11"/>
                    <a:pt x="4708" y="10"/>
                    <a:pt x="4693" y="10"/>
                  </a:cubicBezTo>
                  <a:cubicBezTo>
                    <a:pt x="4571" y="10"/>
                    <a:pt x="4329" y="53"/>
                    <a:pt x="4362" y="86"/>
                  </a:cubicBezTo>
                  <a:cubicBezTo>
                    <a:pt x="4399" y="111"/>
                    <a:pt x="4423" y="209"/>
                    <a:pt x="4534" y="234"/>
                  </a:cubicBezTo>
                  <a:cubicBezTo>
                    <a:pt x="4564" y="240"/>
                    <a:pt x="4566" y="243"/>
                    <a:pt x="4552" y="243"/>
                  </a:cubicBezTo>
                  <a:cubicBezTo>
                    <a:pt x="4514" y="243"/>
                    <a:pt x="4354" y="221"/>
                    <a:pt x="4300" y="184"/>
                  </a:cubicBezTo>
                  <a:cubicBezTo>
                    <a:pt x="4226" y="135"/>
                    <a:pt x="4152" y="12"/>
                    <a:pt x="4078" y="12"/>
                  </a:cubicBezTo>
                  <a:cubicBezTo>
                    <a:pt x="3992" y="12"/>
                    <a:pt x="3339" y="12"/>
                    <a:pt x="3475" y="86"/>
                  </a:cubicBezTo>
                  <a:cubicBezTo>
                    <a:pt x="3610" y="147"/>
                    <a:pt x="3894" y="369"/>
                    <a:pt x="3844" y="369"/>
                  </a:cubicBezTo>
                  <a:cubicBezTo>
                    <a:pt x="3804" y="379"/>
                    <a:pt x="3715" y="472"/>
                    <a:pt x="3696" y="472"/>
                  </a:cubicBezTo>
                  <a:cubicBezTo>
                    <a:pt x="3692" y="472"/>
                    <a:pt x="3692" y="467"/>
                    <a:pt x="3696" y="456"/>
                  </a:cubicBezTo>
                  <a:cubicBezTo>
                    <a:pt x="3709" y="406"/>
                    <a:pt x="3820" y="406"/>
                    <a:pt x="3696" y="357"/>
                  </a:cubicBezTo>
                  <a:cubicBezTo>
                    <a:pt x="3573" y="295"/>
                    <a:pt x="3499" y="172"/>
                    <a:pt x="3425" y="160"/>
                  </a:cubicBezTo>
                  <a:cubicBezTo>
                    <a:pt x="3314" y="160"/>
                    <a:pt x="3216" y="147"/>
                    <a:pt x="3105" y="135"/>
                  </a:cubicBezTo>
                  <a:cubicBezTo>
                    <a:pt x="3036" y="120"/>
                    <a:pt x="2973" y="109"/>
                    <a:pt x="2908" y="109"/>
                  </a:cubicBezTo>
                  <a:cubicBezTo>
                    <a:pt x="2868" y="109"/>
                    <a:pt x="2827" y="113"/>
                    <a:pt x="2785" y="123"/>
                  </a:cubicBezTo>
                  <a:cubicBezTo>
                    <a:pt x="2809" y="135"/>
                    <a:pt x="2834" y="246"/>
                    <a:pt x="2933" y="246"/>
                  </a:cubicBezTo>
                  <a:cubicBezTo>
                    <a:pt x="3019" y="246"/>
                    <a:pt x="3216" y="271"/>
                    <a:pt x="3117" y="271"/>
                  </a:cubicBezTo>
                  <a:cubicBezTo>
                    <a:pt x="3052" y="271"/>
                    <a:pt x="2936" y="328"/>
                    <a:pt x="2846" y="328"/>
                  </a:cubicBezTo>
                  <a:cubicBezTo>
                    <a:pt x="2818" y="328"/>
                    <a:pt x="2793" y="322"/>
                    <a:pt x="2772" y="308"/>
                  </a:cubicBezTo>
                  <a:cubicBezTo>
                    <a:pt x="2711" y="246"/>
                    <a:pt x="2624" y="197"/>
                    <a:pt x="2538" y="184"/>
                  </a:cubicBezTo>
                  <a:cubicBezTo>
                    <a:pt x="2517" y="184"/>
                    <a:pt x="2502" y="183"/>
                    <a:pt x="2493" y="183"/>
                  </a:cubicBezTo>
                  <a:cubicBezTo>
                    <a:pt x="2470" y="183"/>
                    <a:pt x="2485" y="190"/>
                    <a:pt x="2538" y="234"/>
                  </a:cubicBezTo>
                  <a:cubicBezTo>
                    <a:pt x="2614" y="288"/>
                    <a:pt x="2643" y="400"/>
                    <a:pt x="2589" y="400"/>
                  </a:cubicBezTo>
                  <a:cubicBezTo>
                    <a:pt x="2582" y="400"/>
                    <a:pt x="2573" y="398"/>
                    <a:pt x="2563" y="394"/>
                  </a:cubicBezTo>
                  <a:cubicBezTo>
                    <a:pt x="2477" y="357"/>
                    <a:pt x="2378" y="332"/>
                    <a:pt x="2279" y="332"/>
                  </a:cubicBezTo>
                  <a:cubicBezTo>
                    <a:pt x="2304" y="345"/>
                    <a:pt x="2501" y="406"/>
                    <a:pt x="2427" y="406"/>
                  </a:cubicBezTo>
                  <a:cubicBezTo>
                    <a:pt x="2366" y="406"/>
                    <a:pt x="2169" y="406"/>
                    <a:pt x="2218" y="480"/>
                  </a:cubicBezTo>
                  <a:cubicBezTo>
                    <a:pt x="2267" y="554"/>
                    <a:pt x="2674" y="677"/>
                    <a:pt x="2748" y="702"/>
                  </a:cubicBezTo>
                  <a:cubicBezTo>
                    <a:pt x="2822" y="713"/>
                    <a:pt x="2950" y="877"/>
                    <a:pt x="2938" y="877"/>
                  </a:cubicBezTo>
                  <a:cubicBezTo>
                    <a:pt x="2937" y="877"/>
                    <a:pt x="2931" y="873"/>
                    <a:pt x="2920" y="862"/>
                  </a:cubicBezTo>
                  <a:cubicBezTo>
                    <a:pt x="2834" y="801"/>
                    <a:pt x="2723" y="751"/>
                    <a:pt x="2612" y="739"/>
                  </a:cubicBezTo>
                  <a:cubicBezTo>
                    <a:pt x="2535" y="728"/>
                    <a:pt x="2172" y="559"/>
                    <a:pt x="2149" y="559"/>
                  </a:cubicBezTo>
                  <a:cubicBezTo>
                    <a:pt x="2146" y="559"/>
                    <a:pt x="2149" y="561"/>
                    <a:pt x="2156" y="566"/>
                  </a:cubicBezTo>
                  <a:cubicBezTo>
                    <a:pt x="2222" y="621"/>
                    <a:pt x="2357" y="706"/>
                    <a:pt x="2315" y="706"/>
                  </a:cubicBezTo>
                  <a:cubicBezTo>
                    <a:pt x="2310" y="706"/>
                    <a:pt x="2302" y="705"/>
                    <a:pt x="2292" y="702"/>
                  </a:cubicBezTo>
                  <a:cubicBezTo>
                    <a:pt x="2281" y="701"/>
                    <a:pt x="2272" y="700"/>
                    <a:pt x="2263" y="700"/>
                  </a:cubicBezTo>
                  <a:cubicBezTo>
                    <a:pt x="2219" y="700"/>
                    <a:pt x="2204" y="714"/>
                    <a:pt x="2187" y="714"/>
                  </a:cubicBezTo>
                  <a:cubicBezTo>
                    <a:pt x="2174" y="714"/>
                    <a:pt x="2161" y="706"/>
                    <a:pt x="2132" y="677"/>
                  </a:cubicBezTo>
                  <a:cubicBezTo>
                    <a:pt x="2058" y="603"/>
                    <a:pt x="1959" y="505"/>
                    <a:pt x="1873" y="492"/>
                  </a:cubicBezTo>
                  <a:cubicBezTo>
                    <a:pt x="1808" y="492"/>
                    <a:pt x="1593" y="426"/>
                    <a:pt x="1515" y="426"/>
                  </a:cubicBezTo>
                  <a:cubicBezTo>
                    <a:pt x="1504" y="426"/>
                    <a:pt x="1496" y="428"/>
                    <a:pt x="1491" y="431"/>
                  </a:cubicBezTo>
                  <a:cubicBezTo>
                    <a:pt x="1454" y="468"/>
                    <a:pt x="1639" y="492"/>
                    <a:pt x="1565" y="529"/>
                  </a:cubicBezTo>
                  <a:cubicBezTo>
                    <a:pt x="1491" y="566"/>
                    <a:pt x="1158" y="665"/>
                    <a:pt x="1232" y="665"/>
                  </a:cubicBezTo>
                  <a:cubicBezTo>
                    <a:pt x="1239" y="666"/>
                    <a:pt x="1246" y="667"/>
                    <a:pt x="1253" y="667"/>
                  </a:cubicBezTo>
                  <a:cubicBezTo>
                    <a:pt x="1295" y="667"/>
                    <a:pt x="1338" y="649"/>
                    <a:pt x="1388" y="649"/>
                  </a:cubicBezTo>
                  <a:cubicBezTo>
                    <a:pt x="1419" y="649"/>
                    <a:pt x="1453" y="656"/>
                    <a:pt x="1491" y="677"/>
                  </a:cubicBezTo>
                  <a:cubicBezTo>
                    <a:pt x="1590" y="744"/>
                    <a:pt x="1690" y="790"/>
                    <a:pt x="1647" y="790"/>
                  </a:cubicBezTo>
                  <a:cubicBezTo>
                    <a:pt x="1642" y="790"/>
                    <a:pt x="1635" y="789"/>
                    <a:pt x="1626" y="788"/>
                  </a:cubicBezTo>
                  <a:cubicBezTo>
                    <a:pt x="1540" y="788"/>
                    <a:pt x="1479" y="788"/>
                    <a:pt x="1516" y="813"/>
                  </a:cubicBezTo>
                  <a:cubicBezTo>
                    <a:pt x="1549" y="830"/>
                    <a:pt x="1537" y="864"/>
                    <a:pt x="1510" y="864"/>
                  </a:cubicBezTo>
                  <a:cubicBezTo>
                    <a:pt x="1497" y="864"/>
                    <a:pt x="1482" y="857"/>
                    <a:pt x="1466" y="837"/>
                  </a:cubicBezTo>
                  <a:cubicBezTo>
                    <a:pt x="1417" y="788"/>
                    <a:pt x="1380" y="702"/>
                    <a:pt x="1294" y="702"/>
                  </a:cubicBezTo>
                  <a:cubicBezTo>
                    <a:pt x="1233" y="712"/>
                    <a:pt x="1197" y="831"/>
                    <a:pt x="1145" y="831"/>
                  </a:cubicBezTo>
                  <a:cubicBezTo>
                    <a:pt x="1134" y="831"/>
                    <a:pt x="1122" y="826"/>
                    <a:pt x="1109" y="813"/>
                  </a:cubicBezTo>
                  <a:cubicBezTo>
                    <a:pt x="1035" y="739"/>
                    <a:pt x="1072" y="702"/>
                    <a:pt x="961" y="702"/>
                  </a:cubicBezTo>
                  <a:cubicBezTo>
                    <a:pt x="838" y="702"/>
                    <a:pt x="653" y="776"/>
                    <a:pt x="653" y="825"/>
                  </a:cubicBezTo>
                  <a:cubicBezTo>
                    <a:pt x="653" y="860"/>
                    <a:pt x="615" y="889"/>
                    <a:pt x="580" y="889"/>
                  </a:cubicBezTo>
                  <a:cubicBezTo>
                    <a:pt x="566" y="889"/>
                    <a:pt x="553" y="885"/>
                    <a:pt x="542" y="874"/>
                  </a:cubicBezTo>
                  <a:cubicBezTo>
                    <a:pt x="505" y="837"/>
                    <a:pt x="456" y="825"/>
                    <a:pt x="394" y="825"/>
                  </a:cubicBezTo>
                  <a:cubicBezTo>
                    <a:pt x="320" y="825"/>
                    <a:pt x="210" y="911"/>
                    <a:pt x="148" y="911"/>
                  </a:cubicBezTo>
                  <a:cubicBezTo>
                    <a:pt x="74" y="911"/>
                    <a:pt x="0" y="961"/>
                    <a:pt x="49" y="985"/>
                  </a:cubicBezTo>
                  <a:cubicBezTo>
                    <a:pt x="76" y="1003"/>
                    <a:pt x="110" y="1015"/>
                    <a:pt x="145" y="1015"/>
                  </a:cubicBezTo>
                  <a:cubicBezTo>
                    <a:pt x="158" y="1015"/>
                    <a:pt x="172" y="1013"/>
                    <a:pt x="185" y="1010"/>
                  </a:cubicBezTo>
                  <a:cubicBezTo>
                    <a:pt x="250" y="1001"/>
                    <a:pt x="323" y="977"/>
                    <a:pt x="381" y="977"/>
                  </a:cubicBezTo>
                  <a:cubicBezTo>
                    <a:pt x="400" y="977"/>
                    <a:pt x="416" y="979"/>
                    <a:pt x="431" y="985"/>
                  </a:cubicBezTo>
                  <a:cubicBezTo>
                    <a:pt x="481" y="1022"/>
                    <a:pt x="431" y="1035"/>
                    <a:pt x="370" y="1047"/>
                  </a:cubicBezTo>
                  <a:cubicBezTo>
                    <a:pt x="327" y="1058"/>
                    <a:pt x="221" y="1114"/>
                    <a:pt x="263" y="1114"/>
                  </a:cubicBezTo>
                  <a:cubicBezTo>
                    <a:pt x="269" y="1114"/>
                    <a:pt x="280" y="1112"/>
                    <a:pt x="296" y="1109"/>
                  </a:cubicBezTo>
                  <a:cubicBezTo>
                    <a:pt x="407" y="1096"/>
                    <a:pt x="702" y="1084"/>
                    <a:pt x="813" y="1059"/>
                  </a:cubicBezTo>
                  <a:cubicBezTo>
                    <a:pt x="824" y="1058"/>
                    <a:pt x="833" y="1058"/>
                    <a:pt x="839" y="1058"/>
                  </a:cubicBezTo>
                  <a:cubicBezTo>
                    <a:pt x="904" y="1058"/>
                    <a:pt x="743" y="1110"/>
                    <a:pt x="653" y="1121"/>
                  </a:cubicBezTo>
                  <a:cubicBezTo>
                    <a:pt x="542" y="1133"/>
                    <a:pt x="370" y="1281"/>
                    <a:pt x="394" y="1306"/>
                  </a:cubicBezTo>
                  <a:cubicBezTo>
                    <a:pt x="419" y="1343"/>
                    <a:pt x="468" y="1380"/>
                    <a:pt x="579" y="1380"/>
                  </a:cubicBezTo>
                  <a:cubicBezTo>
                    <a:pt x="653" y="1386"/>
                    <a:pt x="724" y="1389"/>
                    <a:pt x="795" y="1389"/>
                  </a:cubicBezTo>
                  <a:cubicBezTo>
                    <a:pt x="866" y="1389"/>
                    <a:pt x="936" y="1386"/>
                    <a:pt x="1010" y="1380"/>
                  </a:cubicBezTo>
                  <a:cubicBezTo>
                    <a:pt x="1109" y="1367"/>
                    <a:pt x="1380" y="1219"/>
                    <a:pt x="1503" y="1219"/>
                  </a:cubicBezTo>
                  <a:cubicBezTo>
                    <a:pt x="1626" y="1219"/>
                    <a:pt x="1688" y="1219"/>
                    <a:pt x="1602" y="1256"/>
                  </a:cubicBezTo>
                  <a:cubicBezTo>
                    <a:pt x="1503" y="1306"/>
                    <a:pt x="1392" y="1343"/>
                    <a:pt x="1281" y="1367"/>
                  </a:cubicBezTo>
                  <a:cubicBezTo>
                    <a:pt x="1072" y="1404"/>
                    <a:pt x="863" y="1429"/>
                    <a:pt x="665" y="1454"/>
                  </a:cubicBezTo>
                  <a:cubicBezTo>
                    <a:pt x="654" y="1452"/>
                    <a:pt x="644" y="1452"/>
                    <a:pt x="637" y="1452"/>
                  </a:cubicBezTo>
                  <a:cubicBezTo>
                    <a:pt x="578" y="1452"/>
                    <a:pt x="676" y="1494"/>
                    <a:pt x="764" y="1527"/>
                  </a:cubicBezTo>
                  <a:cubicBezTo>
                    <a:pt x="845" y="1558"/>
                    <a:pt x="876" y="1638"/>
                    <a:pt x="967" y="1638"/>
                  </a:cubicBezTo>
                  <a:cubicBezTo>
                    <a:pt x="987" y="1638"/>
                    <a:pt x="1009" y="1635"/>
                    <a:pt x="1035" y="1626"/>
                  </a:cubicBezTo>
                  <a:cubicBezTo>
                    <a:pt x="1183" y="1577"/>
                    <a:pt x="1306" y="1441"/>
                    <a:pt x="1405" y="1429"/>
                  </a:cubicBezTo>
                  <a:cubicBezTo>
                    <a:pt x="1491" y="1404"/>
                    <a:pt x="2033" y="1306"/>
                    <a:pt x="2144" y="1306"/>
                  </a:cubicBezTo>
                  <a:cubicBezTo>
                    <a:pt x="2150" y="1305"/>
                    <a:pt x="2153" y="1305"/>
                    <a:pt x="2154" y="1305"/>
                  </a:cubicBezTo>
                  <a:cubicBezTo>
                    <a:pt x="2173" y="1305"/>
                    <a:pt x="1618" y="1396"/>
                    <a:pt x="1479" y="1454"/>
                  </a:cubicBezTo>
                  <a:cubicBezTo>
                    <a:pt x="1318" y="1515"/>
                    <a:pt x="1183" y="1651"/>
                    <a:pt x="1269" y="1688"/>
                  </a:cubicBezTo>
                  <a:cubicBezTo>
                    <a:pt x="1301" y="1697"/>
                    <a:pt x="1316" y="1699"/>
                    <a:pt x="1332" y="1699"/>
                  </a:cubicBezTo>
                  <a:cubicBezTo>
                    <a:pt x="1350" y="1699"/>
                    <a:pt x="1369" y="1696"/>
                    <a:pt x="1413" y="1696"/>
                  </a:cubicBezTo>
                  <a:cubicBezTo>
                    <a:pt x="1438" y="1696"/>
                    <a:pt x="1471" y="1697"/>
                    <a:pt x="1516" y="1700"/>
                  </a:cubicBezTo>
                  <a:cubicBezTo>
                    <a:pt x="1581" y="1704"/>
                    <a:pt x="1635" y="1709"/>
                    <a:pt x="1683" y="1709"/>
                  </a:cubicBezTo>
                  <a:cubicBezTo>
                    <a:pt x="1769" y="1709"/>
                    <a:pt x="1829" y="1694"/>
                    <a:pt x="1885" y="1638"/>
                  </a:cubicBezTo>
                  <a:cubicBezTo>
                    <a:pt x="1961" y="1574"/>
                    <a:pt x="1942" y="1537"/>
                    <a:pt x="1993" y="1537"/>
                  </a:cubicBezTo>
                  <a:cubicBezTo>
                    <a:pt x="2001" y="1537"/>
                    <a:pt x="2010" y="1538"/>
                    <a:pt x="2021" y="1540"/>
                  </a:cubicBezTo>
                  <a:cubicBezTo>
                    <a:pt x="2082" y="1557"/>
                    <a:pt x="1989" y="1575"/>
                    <a:pt x="2007" y="1575"/>
                  </a:cubicBezTo>
                  <a:cubicBezTo>
                    <a:pt x="2015" y="1575"/>
                    <a:pt x="2042" y="1572"/>
                    <a:pt x="2107" y="1564"/>
                  </a:cubicBezTo>
                  <a:cubicBezTo>
                    <a:pt x="2264" y="1538"/>
                    <a:pt x="2384" y="1512"/>
                    <a:pt x="2410" y="1512"/>
                  </a:cubicBezTo>
                  <a:cubicBezTo>
                    <a:pt x="2421" y="1512"/>
                    <a:pt x="2416" y="1517"/>
                    <a:pt x="2390" y="1527"/>
                  </a:cubicBezTo>
                  <a:cubicBezTo>
                    <a:pt x="2308" y="1563"/>
                    <a:pt x="2002" y="1676"/>
                    <a:pt x="2101" y="1676"/>
                  </a:cubicBezTo>
                  <a:cubicBezTo>
                    <a:pt x="2106" y="1676"/>
                    <a:pt x="2112" y="1676"/>
                    <a:pt x="2119" y="1675"/>
                  </a:cubicBezTo>
                  <a:cubicBezTo>
                    <a:pt x="2267" y="1663"/>
                    <a:pt x="2649" y="1675"/>
                    <a:pt x="2760" y="1589"/>
                  </a:cubicBezTo>
                  <a:cubicBezTo>
                    <a:pt x="2871" y="1503"/>
                    <a:pt x="3019" y="1429"/>
                    <a:pt x="2994" y="1355"/>
                  </a:cubicBezTo>
                  <a:cubicBezTo>
                    <a:pt x="2974" y="1309"/>
                    <a:pt x="2983" y="1298"/>
                    <a:pt x="3003" y="1298"/>
                  </a:cubicBezTo>
                  <a:cubicBezTo>
                    <a:pt x="3020" y="1298"/>
                    <a:pt x="3045" y="1306"/>
                    <a:pt x="3068" y="1306"/>
                  </a:cubicBezTo>
                  <a:cubicBezTo>
                    <a:pt x="3117" y="1306"/>
                    <a:pt x="3130" y="1256"/>
                    <a:pt x="3241" y="1170"/>
                  </a:cubicBezTo>
                  <a:cubicBezTo>
                    <a:pt x="3320" y="1117"/>
                    <a:pt x="3471" y="1076"/>
                    <a:pt x="3507" y="1076"/>
                  </a:cubicBezTo>
                  <a:cubicBezTo>
                    <a:pt x="3521" y="1076"/>
                    <a:pt x="3518" y="1082"/>
                    <a:pt x="3487" y="1096"/>
                  </a:cubicBezTo>
                  <a:cubicBezTo>
                    <a:pt x="3376" y="1158"/>
                    <a:pt x="3314" y="1269"/>
                    <a:pt x="3228" y="1343"/>
                  </a:cubicBezTo>
                  <a:cubicBezTo>
                    <a:pt x="3130" y="1417"/>
                    <a:pt x="3019" y="1491"/>
                    <a:pt x="3154" y="1491"/>
                  </a:cubicBezTo>
                  <a:cubicBezTo>
                    <a:pt x="3222" y="1491"/>
                    <a:pt x="3373" y="1487"/>
                    <a:pt x="3485" y="1487"/>
                  </a:cubicBezTo>
                  <a:cubicBezTo>
                    <a:pt x="3598" y="1487"/>
                    <a:pt x="3672" y="1491"/>
                    <a:pt x="3586" y="1503"/>
                  </a:cubicBezTo>
                  <a:cubicBezTo>
                    <a:pt x="3425" y="1540"/>
                    <a:pt x="2748" y="1651"/>
                    <a:pt x="2933" y="1651"/>
                  </a:cubicBezTo>
                  <a:cubicBezTo>
                    <a:pt x="3105" y="1651"/>
                    <a:pt x="3401" y="1700"/>
                    <a:pt x="3253" y="1712"/>
                  </a:cubicBezTo>
                  <a:cubicBezTo>
                    <a:pt x="3117" y="1725"/>
                    <a:pt x="2649" y="1799"/>
                    <a:pt x="2538" y="1799"/>
                  </a:cubicBezTo>
                  <a:cubicBezTo>
                    <a:pt x="2415" y="1799"/>
                    <a:pt x="1996" y="1823"/>
                    <a:pt x="2095" y="1885"/>
                  </a:cubicBezTo>
                  <a:cubicBezTo>
                    <a:pt x="2193" y="1959"/>
                    <a:pt x="2464" y="2082"/>
                    <a:pt x="2440" y="2131"/>
                  </a:cubicBezTo>
                  <a:cubicBezTo>
                    <a:pt x="2427" y="2193"/>
                    <a:pt x="2440" y="2279"/>
                    <a:pt x="2514" y="2279"/>
                  </a:cubicBezTo>
                  <a:cubicBezTo>
                    <a:pt x="2557" y="2273"/>
                    <a:pt x="2603" y="2270"/>
                    <a:pt x="2649" y="2270"/>
                  </a:cubicBezTo>
                  <a:cubicBezTo>
                    <a:pt x="2695" y="2270"/>
                    <a:pt x="2742" y="2273"/>
                    <a:pt x="2785" y="2279"/>
                  </a:cubicBezTo>
                  <a:cubicBezTo>
                    <a:pt x="2739" y="2288"/>
                    <a:pt x="2612" y="2338"/>
                    <a:pt x="2519" y="2338"/>
                  </a:cubicBezTo>
                  <a:cubicBezTo>
                    <a:pt x="2487" y="2338"/>
                    <a:pt x="2459" y="2332"/>
                    <a:pt x="2440" y="2316"/>
                  </a:cubicBezTo>
                  <a:cubicBezTo>
                    <a:pt x="2353" y="2242"/>
                    <a:pt x="2267" y="2181"/>
                    <a:pt x="2169" y="2119"/>
                  </a:cubicBezTo>
                  <a:cubicBezTo>
                    <a:pt x="2070" y="2057"/>
                    <a:pt x="1984" y="1922"/>
                    <a:pt x="1885" y="1909"/>
                  </a:cubicBezTo>
                  <a:cubicBezTo>
                    <a:pt x="1774" y="1897"/>
                    <a:pt x="1479" y="1885"/>
                    <a:pt x="1405" y="1860"/>
                  </a:cubicBezTo>
                  <a:cubicBezTo>
                    <a:pt x="1380" y="1855"/>
                    <a:pt x="1356" y="1850"/>
                    <a:pt x="1337" y="1850"/>
                  </a:cubicBezTo>
                  <a:cubicBezTo>
                    <a:pt x="1309" y="1850"/>
                    <a:pt x="1289" y="1861"/>
                    <a:pt x="1281" y="1897"/>
                  </a:cubicBezTo>
                  <a:cubicBezTo>
                    <a:pt x="1269" y="1971"/>
                    <a:pt x="1134" y="2045"/>
                    <a:pt x="1306" y="2045"/>
                  </a:cubicBezTo>
                  <a:cubicBezTo>
                    <a:pt x="1479" y="2045"/>
                    <a:pt x="1626" y="2070"/>
                    <a:pt x="1491" y="2070"/>
                  </a:cubicBezTo>
                  <a:cubicBezTo>
                    <a:pt x="1343" y="2070"/>
                    <a:pt x="1158" y="2230"/>
                    <a:pt x="1331" y="2242"/>
                  </a:cubicBezTo>
                  <a:cubicBezTo>
                    <a:pt x="1503" y="2254"/>
                    <a:pt x="1589" y="2254"/>
                    <a:pt x="1651" y="2328"/>
                  </a:cubicBezTo>
                  <a:cubicBezTo>
                    <a:pt x="1725" y="2439"/>
                    <a:pt x="1811" y="2538"/>
                    <a:pt x="1922" y="2599"/>
                  </a:cubicBezTo>
                  <a:cubicBezTo>
                    <a:pt x="2037" y="2673"/>
                    <a:pt x="2090" y="2728"/>
                    <a:pt x="2171" y="2728"/>
                  </a:cubicBezTo>
                  <a:cubicBezTo>
                    <a:pt x="2186" y="2728"/>
                    <a:pt x="2201" y="2726"/>
                    <a:pt x="2218" y="2723"/>
                  </a:cubicBezTo>
                  <a:cubicBezTo>
                    <a:pt x="2299" y="2714"/>
                    <a:pt x="2408" y="2685"/>
                    <a:pt x="2445" y="2685"/>
                  </a:cubicBezTo>
                  <a:cubicBezTo>
                    <a:pt x="2458" y="2685"/>
                    <a:pt x="2462" y="2688"/>
                    <a:pt x="2452" y="2698"/>
                  </a:cubicBezTo>
                  <a:cubicBezTo>
                    <a:pt x="2415" y="2735"/>
                    <a:pt x="2477" y="2809"/>
                    <a:pt x="2341" y="2809"/>
                  </a:cubicBezTo>
                  <a:cubicBezTo>
                    <a:pt x="2264" y="2801"/>
                    <a:pt x="2164" y="2784"/>
                    <a:pt x="2123" y="2784"/>
                  </a:cubicBezTo>
                  <a:cubicBezTo>
                    <a:pt x="2098" y="2784"/>
                    <a:pt x="2094" y="2790"/>
                    <a:pt x="2132" y="2809"/>
                  </a:cubicBezTo>
                  <a:cubicBezTo>
                    <a:pt x="2201" y="2849"/>
                    <a:pt x="2343" y="2952"/>
                    <a:pt x="2305" y="2952"/>
                  </a:cubicBezTo>
                  <a:cubicBezTo>
                    <a:pt x="2296" y="2952"/>
                    <a:pt x="2276" y="2946"/>
                    <a:pt x="2243" y="2932"/>
                  </a:cubicBezTo>
                  <a:cubicBezTo>
                    <a:pt x="2070" y="2871"/>
                    <a:pt x="2045" y="2797"/>
                    <a:pt x="1885" y="2784"/>
                  </a:cubicBezTo>
                  <a:cubicBezTo>
                    <a:pt x="1802" y="2757"/>
                    <a:pt x="1719" y="2743"/>
                    <a:pt x="1631" y="2743"/>
                  </a:cubicBezTo>
                  <a:cubicBezTo>
                    <a:pt x="1601" y="2743"/>
                    <a:pt x="1571" y="2744"/>
                    <a:pt x="1540" y="2747"/>
                  </a:cubicBezTo>
                  <a:cubicBezTo>
                    <a:pt x="1491" y="2784"/>
                    <a:pt x="1429" y="2858"/>
                    <a:pt x="1343" y="2858"/>
                  </a:cubicBezTo>
                  <a:cubicBezTo>
                    <a:pt x="1257" y="2858"/>
                    <a:pt x="1232" y="2883"/>
                    <a:pt x="1208" y="2944"/>
                  </a:cubicBezTo>
                  <a:cubicBezTo>
                    <a:pt x="1195" y="2994"/>
                    <a:pt x="1146" y="3006"/>
                    <a:pt x="1097" y="3031"/>
                  </a:cubicBezTo>
                  <a:cubicBezTo>
                    <a:pt x="1035" y="3043"/>
                    <a:pt x="1072" y="3179"/>
                    <a:pt x="1134" y="3191"/>
                  </a:cubicBezTo>
                  <a:cubicBezTo>
                    <a:pt x="1158" y="3203"/>
                    <a:pt x="1186" y="3209"/>
                    <a:pt x="1215" y="3209"/>
                  </a:cubicBezTo>
                  <a:cubicBezTo>
                    <a:pt x="1244" y="3209"/>
                    <a:pt x="1275" y="3203"/>
                    <a:pt x="1306" y="3191"/>
                  </a:cubicBezTo>
                  <a:cubicBezTo>
                    <a:pt x="1313" y="3188"/>
                    <a:pt x="1318" y="3187"/>
                    <a:pt x="1322" y="3187"/>
                  </a:cubicBezTo>
                  <a:cubicBezTo>
                    <a:pt x="1349" y="3187"/>
                    <a:pt x="1300" y="3254"/>
                    <a:pt x="1364" y="3254"/>
                  </a:cubicBezTo>
                  <a:cubicBezTo>
                    <a:pt x="1369" y="3254"/>
                    <a:pt x="1374" y="3253"/>
                    <a:pt x="1380" y="3252"/>
                  </a:cubicBezTo>
                  <a:cubicBezTo>
                    <a:pt x="1434" y="3252"/>
                    <a:pt x="1458" y="3263"/>
                    <a:pt x="1483" y="3263"/>
                  </a:cubicBezTo>
                  <a:cubicBezTo>
                    <a:pt x="1504" y="3263"/>
                    <a:pt x="1526" y="3256"/>
                    <a:pt x="1565" y="3228"/>
                  </a:cubicBezTo>
                  <a:cubicBezTo>
                    <a:pt x="1638" y="3186"/>
                    <a:pt x="1685" y="3000"/>
                    <a:pt x="1697" y="3000"/>
                  </a:cubicBezTo>
                  <a:cubicBezTo>
                    <a:pt x="1699" y="3000"/>
                    <a:pt x="1700" y="3006"/>
                    <a:pt x="1700" y="3018"/>
                  </a:cubicBezTo>
                  <a:cubicBezTo>
                    <a:pt x="1700" y="3092"/>
                    <a:pt x="1651" y="3105"/>
                    <a:pt x="1725" y="3105"/>
                  </a:cubicBezTo>
                  <a:cubicBezTo>
                    <a:pt x="1799" y="3105"/>
                    <a:pt x="1651" y="3191"/>
                    <a:pt x="1713" y="3191"/>
                  </a:cubicBezTo>
                  <a:cubicBezTo>
                    <a:pt x="1774" y="3191"/>
                    <a:pt x="1565" y="3277"/>
                    <a:pt x="1651" y="3277"/>
                  </a:cubicBezTo>
                  <a:cubicBezTo>
                    <a:pt x="1737" y="3277"/>
                    <a:pt x="1368" y="3351"/>
                    <a:pt x="1516" y="3351"/>
                  </a:cubicBezTo>
                  <a:cubicBezTo>
                    <a:pt x="1549" y="3351"/>
                    <a:pt x="1584" y="3350"/>
                    <a:pt x="1615" y="3350"/>
                  </a:cubicBezTo>
                  <a:cubicBezTo>
                    <a:pt x="1710" y="3350"/>
                    <a:pt x="1774" y="3357"/>
                    <a:pt x="1700" y="3413"/>
                  </a:cubicBezTo>
                  <a:cubicBezTo>
                    <a:pt x="1605" y="3476"/>
                    <a:pt x="1518" y="3568"/>
                    <a:pt x="1552" y="3568"/>
                  </a:cubicBezTo>
                  <a:cubicBezTo>
                    <a:pt x="1557" y="3568"/>
                    <a:pt x="1565" y="3566"/>
                    <a:pt x="1577" y="3561"/>
                  </a:cubicBezTo>
                  <a:cubicBezTo>
                    <a:pt x="1642" y="3533"/>
                    <a:pt x="1755" y="3519"/>
                    <a:pt x="1787" y="3519"/>
                  </a:cubicBezTo>
                  <a:cubicBezTo>
                    <a:pt x="1797" y="3519"/>
                    <a:pt x="1799" y="3520"/>
                    <a:pt x="1787" y="3524"/>
                  </a:cubicBezTo>
                  <a:cubicBezTo>
                    <a:pt x="1725" y="3548"/>
                    <a:pt x="1688" y="3561"/>
                    <a:pt x="1811" y="3573"/>
                  </a:cubicBezTo>
                  <a:cubicBezTo>
                    <a:pt x="1947" y="3561"/>
                    <a:pt x="2070" y="3487"/>
                    <a:pt x="2144" y="3363"/>
                  </a:cubicBezTo>
                  <a:cubicBezTo>
                    <a:pt x="2190" y="3297"/>
                    <a:pt x="2241" y="3263"/>
                    <a:pt x="2265" y="3263"/>
                  </a:cubicBezTo>
                  <a:cubicBezTo>
                    <a:pt x="2286" y="3263"/>
                    <a:pt x="2289" y="3288"/>
                    <a:pt x="2255" y="3339"/>
                  </a:cubicBezTo>
                  <a:cubicBezTo>
                    <a:pt x="2181" y="3437"/>
                    <a:pt x="2021" y="3536"/>
                    <a:pt x="1971" y="3610"/>
                  </a:cubicBezTo>
                  <a:cubicBezTo>
                    <a:pt x="1922" y="3684"/>
                    <a:pt x="1885" y="3671"/>
                    <a:pt x="1799" y="3684"/>
                  </a:cubicBezTo>
                  <a:cubicBezTo>
                    <a:pt x="1741" y="3684"/>
                    <a:pt x="1684" y="3706"/>
                    <a:pt x="1626" y="3706"/>
                  </a:cubicBezTo>
                  <a:cubicBezTo>
                    <a:pt x="1598" y="3706"/>
                    <a:pt x="1569" y="3700"/>
                    <a:pt x="1540" y="3684"/>
                  </a:cubicBezTo>
                  <a:cubicBezTo>
                    <a:pt x="1442" y="3634"/>
                    <a:pt x="1442" y="3622"/>
                    <a:pt x="1405" y="3548"/>
                  </a:cubicBezTo>
                  <a:cubicBezTo>
                    <a:pt x="1355" y="3450"/>
                    <a:pt x="1257" y="3388"/>
                    <a:pt x="1146" y="3388"/>
                  </a:cubicBezTo>
                  <a:cubicBezTo>
                    <a:pt x="1124" y="3388"/>
                    <a:pt x="1097" y="3388"/>
                    <a:pt x="1070" y="3388"/>
                  </a:cubicBezTo>
                  <a:cubicBezTo>
                    <a:pt x="949" y="3388"/>
                    <a:pt x="807" y="3396"/>
                    <a:pt x="887" y="3487"/>
                  </a:cubicBezTo>
                  <a:cubicBezTo>
                    <a:pt x="998" y="3597"/>
                    <a:pt x="924" y="3634"/>
                    <a:pt x="1072" y="3647"/>
                  </a:cubicBezTo>
                  <a:cubicBezTo>
                    <a:pt x="1232" y="3671"/>
                    <a:pt x="1047" y="3708"/>
                    <a:pt x="1109" y="3721"/>
                  </a:cubicBezTo>
                  <a:cubicBezTo>
                    <a:pt x="1171" y="3745"/>
                    <a:pt x="1306" y="3807"/>
                    <a:pt x="1257" y="3807"/>
                  </a:cubicBezTo>
                  <a:cubicBezTo>
                    <a:pt x="1121" y="3807"/>
                    <a:pt x="986" y="3819"/>
                    <a:pt x="863" y="3844"/>
                  </a:cubicBezTo>
                  <a:cubicBezTo>
                    <a:pt x="789" y="3856"/>
                    <a:pt x="579" y="3893"/>
                    <a:pt x="579" y="3992"/>
                  </a:cubicBezTo>
                  <a:cubicBezTo>
                    <a:pt x="579" y="4103"/>
                    <a:pt x="579" y="4177"/>
                    <a:pt x="628" y="4201"/>
                  </a:cubicBezTo>
                  <a:cubicBezTo>
                    <a:pt x="660" y="4217"/>
                    <a:pt x="703" y="4249"/>
                    <a:pt x="739" y="4249"/>
                  </a:cubicBezTo>
                  <a:cubicBezTo>
                    <a:pt x="758" y="4249"/>
                    <a:pt x="776" y="4240"/>
                    <a:pt x="789" y="4214"/>
                  </a:cubicBezTo>
                  <a:cubicBezTo>
                    <a:pt x="829" y="4163"/>
                    <a:pt x="804" y="4105"/>
                    <a:pt x="819" y="4105"/>
                  </a:cubicBezTo>
                  <a:cubicBezTo>
                    <a:pt x="823" y="4105"/>
                    <a:pt x="829" y="4108"/>
                    <a:pt x="838" y="4115"/>
                  </a:cubicBezTo>
                  <a:cubicBezTo>
                    <a:pt x="875" y="4152"/>
                    <a:pt x="801" y="4263"/>
                    <a:pt x="887" y="4263"/>
                  </a:cubicBezTo>
                  <a:lnTo>
                    <a:pt x="1097" y="4263"/>
                  </a:lnTo>
                  <a:cubicBezTo>
                    <a:pt x="1143" y="4276"/>
                    <a:pt x="1178" y="4289"/>
                    <a:pt x="1205" y="4289"/>
                  </a:cubicBezTo>
                  <a:cubicBezTo>
                    <a:pt x="1229" y="4289"/>
                    <a:pt x="1245" y="4279"/>
                    <a:pt x="1257" y="4251"/>
                  </a:cubicBezTo>
                  <a:cubicBezTo>
                    <a:pt x="1265" y="4207"/>
                    <a:pt x="1298" y="4158"/>
                    <a:pt x="1322" y="4158"/>
                  </a:cubicBezTo>
                  <a:cubicBezTo>
                    <a:pt x="1331" y="4158"/>
                    <a:pt x="1339" y="4167"/>
                    <a:pt x="1343" y="4189"/>
                  </a:cubicBezTo>
                  <a:cubicBezTo>
                    <a:pt x="1355" y="4275"/>
                    <a:pt x="1220" y="4263"/>
                    <a:pt x="1405" y="4275"/>
                  </a:cubicBezTo>
                  <a:cubicBezTo>
                    <a:pt x="1515" y="4290"/>
                    <a:pt x="1638" y="4309"/>
                    <a:pt x="1709" y="4309"/>
                  </a:cubicBezTo>
                  <a:cubicBezTo>
                    <a:pt x="1758" y="4309"/>
                    <a:pt x="1782" y="4300"/>
                    <a:pt x="1762" y="4275"/>
                  </a:cubicBezTo>
                  <a:cubicBezTo>
                    <a:pt x="1731" y="4234"/>
                    <a:pt x="1638" y="4183"/>
                    <a:pt x="1669" y="4183"/>
                  </a:cubicBezTo>
                  <a:cubicBezTo>
                    <a:pt x="1675" y="4183"/>
                    <a:pt x="1685" y="4185"/>
                    <a:pt x="1700" y="4189"/>
                  </a:cubicBezTo>
                  <a:cubicBezTo>
                    <a:pt x="1785" y="4198"/>
                    <a:pt x="1805" y="4258"/>
                    <a:pt x="1810" y="4258"/>
                  </a:cubicBezTo>
                  <a:cubicBezTo>
                    <a:pt x="1811" y="4258"/>
                    <a:pt x="1811" y="4253"/>
                    <a:pt x="1811" y="4238"/>
                  </a:cubicBezTo>
                  <a:cubicBezTo>
                    <a:pt x="1820" y="4194"/>
                    <a:pt x="1816" y="4162"/>
                    <a:pt x="1832" y="4162"/>
                  </a:cubicBezTo>
                  <a:cubicBezTo>
                    <a:pt x="1838" y="4162"/>
                    <a:pt x="1847" y="4166"/>
                    <a:pt x="1861" y="4177"/>
                  </a:cubicBezTo>
                  <a:cubicBezTo>
                    <a:pt x="1905" y="4210"/>
                    <a:pt x="2002" y="4264"/>
                    <a:pt x="2028" y="4264"/>
                  </a:cubicBezTo>
                  <a:cubicBezTo>
                    <a:pt x="2030" y="4264"/>
                    <a:pt x="2032" y="4264"/>
                    <a:pt x="2033" y="4263"/>
                  </a:cubicBezTo>
                  <a:cubicBezTo>
                    <a:pt x="2044" y="4240"/>
                    <a:pt x="1983" y="4124"/>
                    <a:pt x="2030" y="4124"/>
                  </a:cubicBezTo>
                  <a:cubicBezTo>
                    <a:pt x="2034" y="4124"/>
                    <a:pt x="2039" y="4125"/>
                    <a:pt x="2045" y="4127"/>
                  </a:cubicBezTo>
                  <a:cubicBezTo>
                    <a:pt x="2107" y="4152"/>
                    <a:pt x="2132" y="4226"/>
                    <a:pt x="2193" y="4226"/>
                  </a:cubicBezTo>
                  <a:cubicBezTo>
                    <a:pt x="2214" y="4226"/>
                    <a:pt x="2236" y="4227"/>
                    <a:pt x="2256" y="4227"/>
                  </a:cubicBezTo>
                  <a:cubicBezTo>
                    <a:pt x="2303" y="4227"/>
                    <a:pt x="2332" y="4221"/>
                    <a:pt x="2279" y="4177"/>
                  </a:cubicBezTo>
                  <a:cubicBezTo>
                    <a:pt x="2234" y="4122"/>
                    <a:pt x="2216" y="4088"/>
                    <a:pt x="2238" y="4088"/>
                  </a:cubicBezTo>
                  <a:cubicBezTo>
                    <a:pt x="2246" y="4088"/>
                    <a:pt x="2260" y="4093"/>
                    <a:pt x="2279" y="4103"/>
                  </a:cubicBezTo>
                  <a:cubicBezTo>
                    <a:pt x="2366" y="4127"/>
                    <a:pt x="2255" y="4103"/>
                    <a:pt x="2403" y="4164"/>
                  </a:cubicBezTo>
                  <a:cubicBezTo>
                    <a:pt x="2453" y="4187"/>
                    <a:pt x="2497" y="4191"/>
                    <a:pt x="2532" y="4191"/>
                  </a:cubicBezTo>
                  <a:cubicBezTo>
                    <a:pt x="2552" y="4191"/>
                    <a:pt x="2569" y="4190"/>
                    <a:pt x="2583" y="4190"/>
                  </a:cubicBezTo>
                  <a:cubicBezTo>
                    <a:pt x="2610" y="4190"/>
                    <a:pt x="2624" y="4195"/>
                    <a:pt x="2624" y="4226"/>
                  </a:cubicBezTo>
                  <a:cubicBezTo>
                    <a:pt x="2624" y="4287"/>
                    <a:pt x="2452" y="4374"/>
                    <a:pt x="2501" y="4374"/>
                  </a:cubicBezTo>
                  <a:cubicBezTo>
                    <a:pt x="2637" y="4361"/>
                    <a:pt x="2772" y="4337"/>
                    <a:pt x="2896" y="4275"/>
                  </a:cubicBezTo>
                  <a:cubicBezTo>
                    <a:pt x="3006" y="4226"/>
                    <a:pt x="3043" y="4189"/>
                    <a:pt x="3142" y="4177"/>
                  </a:cubicBezTo>
                  <a:cubicBezTo>
                    <a:pt x="3241" y="4164"/>
                    <a:pt x="3314" y="4127"/>
                    <a:pt x="3327" y="4041"/>
                  </a:cubicBezTo>
                  <a:cubicBezTo>
                    <a:pt x="3339" y="3955"/>
                    <a:pt x="3290" y="3918"/>
                    <a:pt x="3241" y="3918"/>
                  </a:cubicBezTo>
                  <a:cubicBezTo>
                    <a:pt x="3209" y="3928"/>
                    <a:pt x="3186" y="3957"/>
                    <a:pt x="3141" y="3957"/>
                  </a:cubicBezTo>
                  <a:cubicBezTo>
                    <a:pt x="3134" y="3957"/>
                    <a:pt x="3126" y="3957"/>
                    <a:pt x="3117" y="3955"/>
                  </a:cubicBezTo>
                  <a:cubicBezTo>
                    <a:pt x="3095" y="3947"/>
                    <a:pt x="3070" y="3946"/>
                    <a:pt x="3046" y="3946"/>
                  </a:cubicBezTo>
                  <a:cubicBezTo>
                    <a:pt x="3021" y="3946"/>
                    <a:pt x="2997" y="3948"/>
                    <a:pt x="2980" y="3948"/>
                  </a:cubicBezTo>
                  <a:cubicBezTo>
                    <a:pt x="2958" y="3948"/>
                    <a:pt x="2948" y="3945"/>
                    <a:pt x="2957" y="3930"/>
                  </a:cubicBezTo>
                  <a:cubicBezTo>
                    <a:pt x="2994" y="3893"/>
                    <a:pt x="3093" y="3819"/>
                    <a:pt x="3031" y="3807"/>
                  </a:cubicBezTo>
                  <a:cubicBezTo>
                    <a:pt x="2969" y="3795"/>
                    <a:pt x="2908" y="3795"/>
                    <a:pt x="2859" y="3795"/>
                  </a:cubicBezTo>
                  <a:cubicBezTo>
                    <a:pt x="2823" y="3802"/>
                    <a:pt x="2796" y="3817"/>
                    <a:pt x="2768" y="3817"/>
                  </a:cubicBezTo>
                  <a:cubicBezTo>
                    <a:pt x="2746" y="3817"/>
                    <a:pt x="2725" y="3809"/>
                    <a:pt x="2698" y="3782"/>
                  </a:cubicBezTo>
                  <a:cubicBezTo>
                    <a:pt x="2681" y="3756"/>
                    <a:pt x="2644" y="3735"/>
                    <a:pt x="2611" y="3735"/>
                  </a:cubicBezTo>
                  <a:cubicBezTo>
                    <a:pt x="2598" y="3735"/>
                    <a:pt x="2586" y="3738"/>
                    <a:pt x="2575" y="3745"/>
                  </a:cubicBezTo>
                  <a:cubicBezTo>
                    <a:pt x="2489" y="3758"/>
                    <a:pt x="2415" y="3758"/>
                    <a:pt x="2341" y="3758"/>
                  </a:cubicBezTo>
                  <a:cubicBezTo>
                    <a:pt x="2390" y="3758"/>
                    <a:pt x="2489" y="3758"/>
                    <a:pt x="2452" y="3684"/>
                  </a:cubicBezTo>
                  <a:cubicBezTo>
                    <a:pt x="2409" y="3630"/>
                    <a:pt x="2375" y="3556"/>
                    <a:pt x="2401" y="3556"/>
                  </a:cubicBezTo>
                  <a:cubicBezTo>
                    <a:pt x="2404" y="3556"/>
                    <a:pt x="2409" y="3558"/>
                    <a:pt x="2415" y="3561"/>
                  </a:cubicBezTo>
                  <a:cubicBezTo>
                    <a:pt x="2514" y="3659"/>
                    <a:pt x="2649" y="3708"/>
                    <a:pt x="2797" y="3708"/>
                  </a:cubicBezTo>
                  <a:cubicBezTo>
                    <a:pt x="2909" y="3708"/>
                    <a:pt x="2989" y="3722"/>
                    <a:pt x="3052" y="3722"/>
                  </a:cubicBezTo>
                  <a:cubicBezTo>
                    <a:pt x="3108" y="3722"/>
                    <a:pt x="3151" y="3712"/>
                    <a:pt x="3191" y="3671"/>
                  </a:cubicBezTo>
                  <a:cubicBezTo>
                    <a:pt x="3278" y="3585"/>
                    <a:pt x="3314" y="3511"/>
                    <a:pt x="3265" y="3462"/>
                  </a:cubicBezTo>
                  <a:cubicBezTo>
                    <a:pt x="3216" y="3413"/>
                    <a:pt x="3191" y="3351"/>
                    <a:pt x="3278" y="3339"/>
                  </a:cubicBezTo>
                  <a:cubicBezTo>
                    <a:pt x="3376" y="3326"/>
                    <a:pt x="3968" y="3302"/>
                    <a:pt x="3820" y="3252"/>
                  </a:cubicBezTo>
                  <a:cubicBezTo>
                    <a:pt x="3672" y="3216"/>
                    <a:pt x="3524" y="3166"/>
                    <a:pt x="3623" y="3166"/>
                  </a:cubicBezTo>
                  <a:cubicBezTo>
                    <a:pt x="3721" y="3166"/>
                    <a:pt x="4004" y="3129"/>
                    <a:pt x="3918" y="3068"/>
                  </a:cubicBezTo>
                  <a:cubicBezTo>
                    <a:pt x="3832" y="3018"/>
                    <a:pt x="3573" y="2981"/>
                    <a:pt x="3672" y="2969"/>
                  </a:cubicBezTo>
                  <a:cubicBezTo>
                    <a:pt x="3770" y="2944"/>
                    <a:pt x="4165" y="2944"/>
                    <a:pt x="4078" y="2858"/>
                  </a:cubicBezTo>
                  <a:cubicBezTo>
                    <a:pt x="4047" y="2796"/>
                    <a:pt x="3991" y="2769"/>
                    <a:pt x="3929" y="2769"/>
                  </a:cubicBezTo>
                  <a:cubicBezTo>
                    <a:pt x="3918" y="2769"/>
                    <a:pt x="3906" y="2770"/>
                    <a:pt x="3894" y="2772"/>
                  </a:cubicBezTo>
                  <a:cubicBezTo>
                    <a:pt x="3874" y="2772"/>
                    <a:pt x="3829" y="2774"/>
                    <a:pt x="3785" y="2774"/>
                  </a:cubicBezTo>
                  <a:cubicBezTo>
                    <a:pt x="3720" y="2774"/>
                    <a:pt x="3659" y="2769"/>
                    <a:pt x="3696" y="2747"/>
                  </a:cubicBezTo>
                  <a:cubicBezTo>
                    <a:pt x="3746" y="2710"/>
                    <a:pt x="3844" y="2673"/>
                    <a:pt x="3770" y="2673"/>
                  </a:cubicBezTo>
                  <a:cubicBezTo>
                    <a:pt x="3684" y="2673"/>
                    <a:pt x="3425" y="2698"/>
                    <a:pt x="3376" y="2698"/>
                  </a:cubicBezTo>
                  <a:cubicBezTo>
                    <a:pt x="3335" y="2698"/>
                    <a:pt x="3188" y="2838"/>
                    <a:pt x="3187" y="2838"/>
                  </a:cubicBezTo>
                  <a:cubicBezTo>
                    <a:pt x="3187" y="2838"/>
                    <a:pt x="3192" y="2833"/>
                    <a:pt x="3204" y="2821"/>
                  </a:cubicBezTo>
                  <a:cubicBezTo>
                    <a:pt x="3265" y="2760"/>
                    <a:pt x="3351" y="2673"/>
                    <a:pt x="3290" y="2673"/>
                  </a:cubicBezTo>
                  <a:cubicBezTo>
                    <a:pt x="3216" y="2673"/>
                    <a:pt x="3031" y="2624"/>
                    <a:pt x="3080" y="2624"/>
                  </a:cubicBezTo>
                  <a:lnTo>
                    <a:pt x="3425" y="2624"/>
                  </a:lnTo>
                  <a:cubicBezTo>
                    <a:pt x="3376" y="2624"/>
                    <a:pt x="3216" y="2550"/>
                    <a:pt x="3290" y="2550"/>
                  </a:cubicBezTo>
                  <a:cubicBezTo>
                    <a:pt x="3339" y="2550"/>
                    <a:pt x="3460" y="2561"/>
                    <a:pt x="3509" y="2561"/>
                  </a:cubicBezTo>
                  <a:cubicBezTo>
                    <a:pt x="3534" y="2561"/>
                    <a:pt x="3540" y="2558"/>
                    <a:pt x="3512" y="2550"/>
                  </a:cubicBezTo>
                  <a:cubicBezTo>
                    <a:pt x="3425" y="2513"/>
                    <a:pt x="3228" y="2501"/>
                    <a:pt x="3364" y="2476"/>
                  </a:cubicBezTo>
                  <a:cubicBezTo>
                    <a:pt x="3499" y="2464"/>
                    <a:pt x="3770" y="2476"/>
                    <a:pt x="3733" y="2452"/>
                  </a:cubicBezTo>
                  <a:cubicBezTo>
                    <a:pt x="3684" y="2427"/>
                    <a:pt x="3499" y="2353"/>
                    <a:pt x="3610" y="2353"/>
                  </a:cubicBezTo>
                  <a:cubicBezTo>
                    <a:pt x="3709" y="2365"/>
                    <a:pt x="3758" y="2476"/>
                    <a:pt x="3931" y="2476"/>
                  </a:cubicBezTo>
                  <a:cubicBezTo>
                    <a:pt x="4103" y="2476"/>
                    <a:pt x="4029" y="2439"/>
                    <a:pt x="4152" y="2427"/>
                  </a:cubicBezTo>
                  <a:cubicBezTo>
                    <a:pt x="4276" y="2402"/>
                    <a:pt x="4497" y="2378"/>
                    <a:pt x="4423" y="2328"/>
                  </a:cubicBezTo>
                  <a:cubicBezTo>
                    <a:pt x="4337" y="2279"/>
                    <a:pt x="3955" y="2181"/>
                    <a:pt x="4054" y="2156"/>
                  </a:cubicBezTo>
                  <a:cubicBezTo>
                    <a:pt x="4133" y="2146"/>
                    <a:pt x="4093" y="2112"/>
                    <a:pt x="4151" y="2112"/>
                  </a:cubicBezTo>
                  <a:cubicBezTo>
                    <a:pt x="4165" y="2112"/>
                    <a:pt x="4185" y="2114"/>
                    <a:pt x="4214" y="2119"/>
                  </a:cubicBezTo>
                  <a:cubicBezTo>
                    <a:pt x="4313" y="2131"/>
                    <a:pt x="4411" y="2156"/>
                    <a:pt x="4510" y="2193"/>
                  </a:cubicBezTo>
                  <a:cubicBezTo>
                    <a:pt x="4547" y="2221"/>
                    <a:pt x="4584" y="2276"/>
                    <a:pt x="4652" y="2276"/>
                  </a:cubicBezTo>
                  <a:cubicBezTo>
                    <a:pt x="4674" y="2276"/>
                    <a:pt x="4701" y="2270"/>
                    <a:pt x="4731" y="2254"/>
                  </a:cubicBezTo>
                  <a:cubicBezTo>
                    <a:pt x="4830" y="2217"/>
                    <a:pt x="4916" y="2156"/>
                    <a:pt x="5003" y="2082"/>
                  </a:cubicBezTo>
                  <a:cubicBezTo>
                    <a:pt x="5049" y="2036"/>
                    <a:pt x="5073" y="1958"/>
                    <a:pt x="5046" y="1958"/>
                  </a:cubicBezTo>
                  <a:cubicBezTo>
                    <a:pt x="5044" y="1958"/>
                    <a:pt x="5042" y="1958"/>
                    <a:pt x="5039" y="1959"/>
                  </a:cubicBezTo>
                  <a:cubicBezTo>
                    <a:pt x="4999" y="1979"/>
                    <a:pt x="4767" y="2057"/>
                    <a:pt x="4686" y="2057"/>
                  </a:cubicBezTo>
                  <a:cubicBezTo>
                    <a:pt x="4668" y="2057"/>
                    <a:pt x="4658" y="2054"/>
                    <a:pt x="4658" y="2045"/>
                  </a:cubicBezTo>
                  <a:cubicBezTo>
                    <a:pt x="4647" y="2001"/>
                    <a:pt x="4636" y="1918"/>
                    <a:pt x="4651" y="1918"/>
                  </a:cubicBezTo>
                  <a:cubicBezTo>
                    <a:pt x="4653" y="1918"/>
                    <a:pt x="4655" y="1919"/>
                    <a:pt x="4658" y="1922"/>
                  </a:cubicBezTo>
                  <a:cubicBezTo>
                    <a:pt x="4687" y="1951"/>
                    <a:pt x="4700" y="2011"/>
                    <a:pt x="4759" y="2011"/>
                  </a:cubicBezTo>
                  <a:cubicBezTo>
                    <a:pt x="4775" y="2011"/>
                    <a:pt x="4794" y="2006"/>
                    <a:pt x="4818" y="1996"/>
                  </a:cubicBezTo>
                  <a:cubicBezTo>
                    <a:pt x="4929" y="1959"/>
                    <a:pt x="5175" y="1909"/>
                    <a:pt x="5175" y="1909"/>
                  </a:cubicBezTo>
                  <a:cubicBezTo>
                    <a:pt x="5175" y="1909"/>
                    <a:pt x="4999" y="1723"/>
                    <a:pt x="5042" y="1723"/>
                  </a:cubicBezTo>
                  <a:cubicBezTo>
                    <a:pt x="5044" y="1723"/>
                    <a:pt x="5048" y="1723"/>
                    <a:pt x="5052" y="1725"/>
                  </a:cubicBezTo>
                  <a:cubicBezTo>
                    <a:pt x="5123" y="1755"/>
                    <a:pt x="5127" y="1836"/>
                    <a:pt x="5202" y="1836"/>
                  </a:cubicBezTo>
                  <a:cubicBezTo>
                    <a:pt x="5218" y="1836"/>
                    <a:pt x="5237" y="1832"/>
                    <a:pt x="5261" y="1823"/>
                  </a:cubicBezTo>
                  <a:cubicBezTo>
                    <a:pt x="5397" y="1774"/>
                    <a:pt x="5434" y="1663"/>
                    <a:pt x="5569" y="1601"/>
                  </a:cubicBezTo>
                  <a:cubicBezTo>
                    <a:pt x="5693" y="1552"/>
                    <a:pt x="6050" y="1330"/>
                    <a:pt x="6198" y="1256"/>
                  </a:cubicBezTo>
                  <a:cubicBezTo>
                    <a:pt x="6358" y="1195"/>
                    <a:pt x="6543" y="1084"/>
                    <a:pt x="6493" y="1084"/>
                  </a:cubicBezTo>
                  <a:cubicBezTo>
                    <a:pt x="6438" y="1084"/>
                    <a:pt x="5244" y="1341"/>
                    <a:pt x="5157" y="1341"/>
                  </a:cubicBezTo>
                  <a:cubicBezTo>
                    <a:pt x="5147" y="1341"/>
                    <a:pt x="5152" y="1338"/>
                    <a:pt x="5175" y="1330"/>
                  </a:cubicBezTo>
                  <a:cubicBezTo>
                    <a:pt x="5409" y="1256"/>
                    <a:pt x="5939" y="1084"/>
                    <a:pt x="5890" y="1084"/>
                  </a:cubicBezTo>
                  <a:cubicBezTo>
                    <a:pt x="5860" y="1087"/>
                    <a:pt x="5830" y="1089"/>
                    <a:pt x="5801" y="1089"/>
                  </a:cubicBezTo>
                  <a:cubicBezTo>
                    <a:pt x="5719" y="1089"/>
                    <a:pt x="5638" y="1077"/>
                    <a:pt x="5557" y="1059"/>
                  </a:cubicBezTo>
                  <a:cubicBezTo>
                    <a:pt x="5477" y="1025"/>
                    <a:pt x="5429" y="959"/>
                    <a:pt x="5461" y="959"/>
                  </a:cubicBezTo>
                  <a:cubicBezTo>
                    <a:pt x="5464" y="959"/>
                    <a:pt x="5467" y="960"/>
                    <a:pt x="5471" y="961"/>
                  </a:cubicBezTo>
                  <a:cubicBezTo>
                    <a:pt x="5520" y="985"/>
                    <a:pt x="5582" y="998"/>
                    <a:pt x="5643" y="998"/>
                  </a:cubicBezTo>
                  <a:cubicBezTo>
                    <a:pt x="5717" y="998"/>
                    <a:pt x="5939" y="1010"/>
                    <a:pt x="6050" y="1010"/>
                  </a:cubicBezTo>
                  <a:cubicBezTo>
                    <a:pt x="6161" y="998"/>
                    <a:pt x="6309" y="936"/>
                    <a:pt x="6383" y="936"/>
                  </a:cubicBezTo>
                  <a:lnTo>
                    <a:pt x="6580" y="936"/>
                  </a:lnTo>
                  <a:cubicBezTo>
                    <a:pt x="6691" y="924"/>
                    <a:pt x="7344" y="690"/>
                    <a:pt x="7344" y="579"/>
                  </a:cubicBezTo>
                  <a:cubicBezTo>
                    <a:pt x="7344" y="488"/>
                    <a:pt x="7344" y="480"/>
                    <a:pt x="7290" y="480"/>
                  </a:cubicBezTo>
                  <a:cubicBezTo>
                    <a:pt x="7278" y="480"/>
                    <a:pt x="7263" y="480"/>
                    <a:pt x="7245" y="480"/>
                  </a:cubicBezTo>
                  <a:cubicBezTo>
                    <a:pt x="7134" y="468"/>
                    <a:pt x="7011" y="456"/>
                    <a:pt x="6900" y="456"/>
                  </a:cubicBezTo>
                  <a:cubicBezTo>
                    <a:pt x="6889" y="461"/>
                    <a:pt x="6882" y="470"/>
                    <a:pt x="6878" y="470"/>
                  </a:cubicBezTo>
                  <a:cubicBezTo>
                    <a:pt x="6873" y="470"/>
                    <a:pt x="6870" y="458"/>
                    <a:pt x="6863" y="419"/>
                  </a:cubicBezTo>
                  <a:cubicBezTo>
                    <a:pt x="6863" y="332"/>
                    <a:pt x="6752" y="295"/>
                    <a:pt x="6752" y="258"/>
                  </a:cubicBezTo>
                  <a:cubicBezTo>
                    <a:pt x="6752" y="230"/>
                    <a:pt x="6774" y="201"/>
                    <a:pt x="6739" y="201"/>
                  </a:cubicBezTo>
                  <a:cubicBezTo>
                    <a:pt x="6728" y="201"/>
                    <a:pt x="6713" y="204"/>
                    <a:pt x="6691" y="209"/>
                  </a:cubicBezTo>
                  <a:cubicBezTo>
                    <a:pt x="6630" y="232"/>
                    <a:pt x="6593" y="254"/>
                    <a:pt x="6559" y="254"/>
                  </a:cubicBezTo>
                  <a:cubicBezTo>
                    <a:pt x="6537" y="254"/>
                    <a:pt x="6517" y="245"/>
                    <a:pt x="6493" y="221"/>
                  </a:cubicBezTo>
                  <a:cubicBezTo>
                    <a:pt x="6457" y="175"/>
                    <a:pt x="6440" y="130"/>
                    <a:pt x="6419" y="130"/>
                  </a:cubicBezTo>
                  <a:cubicBezTo>
                    <a:pt x="6412" y="130"/>
                    <a:pt x="6404" y="135"/>
                    <a:pt x="6395" y="147"/>
                  </a:cubicBezTo>
                  <a:cubicBezTo>
                    <a:pt x="6378" y="180"/>
                    <a:pt x="6395" y="180"/>
                    <a:pt x="6375" y="180"/>
                  </a:cubicBezTo>
                  <a:cubicBezTo>
                    <a:pt x="6365" y="180"/>
                    <a:pt x="6346" y="180"/>
                    <a:pt x="6309" y="184"/>
                  </a:cubicBezTo>
                  <a:cubicBezTo>
                    <a:pt x="6185" y="209"/>
                    <a:pt x="6050" y="258"/>
                    <a:pt x="5927" y="283"/>
                  </a:cubicBezTo>
                  <a:cubicBezTo>
                    <a:pt x="5848" y="300"/>
                    <a:pt x="5647" y="318"/>
                    <a:pt x="5583" y="318"/>
                  </a:cubicBezTo>
                  <a:cubicBezTo>
                    <a:pt x="5557" y="318"/>
                    <a:pt x="5554" y="315"/>
                    <a:pt x="5594" y="308"/>
                  </a:cubicBezTo>
                  <a:cubicBezTo>
                    <a:pt x="5742" y="258"/>
                    <a:pt x="5902" y="184"/>
                    <a:pt x="6038" y="111"/>
                  </a:cubicBezTo>
                  <a:lnTo>
                    <a:pt x="6038" y="111"/>
                  </a:lnTo>
                  <a:cubicBezTo>
                    <a:pt x="5998" y="114"/>
                    <a:pt x="5957" y="115"/>
                    <a:pt x="5916" y="115"/>
                  </a:cubicBezTo>
                  <a:cubicBezTo>
                    <a:pt x="5805" y="115"/>
                    <a:pt x="5690" y="104"/>
                    <a:pt x="5582" y="86"/>
                  </a:cubicBezTo>
                  <a:cubicBezTo>
                    <a:pt x="5564" y="88"/>
                    <a:pt x="5546" y="89"/>
                    <a:pt x="5529" y="89"/>
                  </a:cubicBezTo>
                  <a:cubicBezTo>
                    <a:pt x="5451" y="89"/>
                    <a:pt x="5381" y="69"/>
                    <a:pt x="5311" y="49"/>
                  </a:cubicBezTo>
                  <a:cubicBezTo>
                    <a:pt x="5283" y="21"/>
                    <a:pt x="5241" y="7"/>
                    <a:pt x="5201" y="7"/>
                  </a:cubicBezTo>
                  <a:cubicBezTo>
                    <a:pt x="5188" y="7"/>
                    <a:pt x="5175" y="9"/>
                    <a:pt x="5163" y="12"/>
                  </a:cubicBezTo>
                  <a:cubicBezTo>
                    <a:pt x="5122" y="12"/>
                    <a:pt x="5038" y="1"/>
                    <a:pt x="4978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36"/>
            <p:cNvSpPr/>
            <p:nvPr/>
          </p:nvSpPr>
          <p:spPr>
            <a:xfrm>
              <a:off x="3052675" y="4310100"/>
              <a:ext cx="19325" cy="4775"/>
            </a:xfrm>
            <a:custGeom>
              <a:rect b="b" l="l" r="r" t="t"/>
              <a:pathLst>
                <a:path extrusionOk="0" h="191" w="773">
                  <a:moveTo>
                    <a:pt x="205" y="0"/>
                  </a:moveTo>
                  <a:cubicBezTo>
                    <a:pt x="172" y="0"/>
                    <a:pt x="163" y="7"/>
                    <a:pt x="198" y="22"/>
                  </a:cubicBezTo>
                  <a:cubicBezTo>
                    <a:pt x="333" y="96"/>
                    <a:pt x="0" y="121"/>
                    <a:pt x="136" y="121"/>
                  </a:cubicBezTo>
                  <a:cubicBezTo>
                    <a:pt x="164" y="118"/>
                    <a:pt x="191" y="116"/>
                    <a:pt x="219" y="116"/>
                  </a:cubicBezTo>
                  <a:cubicBezTo>
                    <a:pt x="302" y="116"/>
                    <a:pt x="382" y="130"/>
                    <a:pt x="456" y="158"/>
                  </a:cubicBezTo>
                  <a:cubicBezTo>
                    <a:pt x="502" y="181"/>
                    <a:pt x="580" y="190"/>
                    <a:pt x="644" y="190"/>
                  </a:cubicBezTo>
                  <a:cubicBezTo>
                    <a:pt x="717" y="190"/>
                    <a:pt x="773" y="178"/>
                    <a:pt x="740" y="158"/>
                  </a:cubicBezTo>
                  <a:cubicBezTo>
                    <a:pt x="678" y="121"/>
                    <a:pt x="764" y="96"/>
                    <a:pt x="678" y="71"/>
                  </a:cubicBezTo>
                  <a:cubicBezTo>
                    <a:pt x="614" y="53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36"/>
            <p:cNvSpPr/>
            <p:nvPr/>
          </p:nvSpPr>
          <p:spPr>
            <a:xfrm>
              <a:off x="3010000" y="4314025"/>
              <a:ext cx="6650" cy="1975"/>
            </a:xfrm>
            <a:custGeom>
              <a:rect b="b" l="l" r="r" t="t"/>
              <a:pathLst>
                <a:path extrusionOk="0" h="79" w="266">
                  <a:moveTo>
                    <a:pt x="44" y="1"/>
                  </a:moveTo>
                  <a:cubicBezTo>
                    <a:pt x="0" y="1"/>
                    <a:pt x="141" y="79"/>
                    <a:pt x="208" y="79"/>
                  </a:cubicBezTo>
                  <a:cubicBezTo>
                    <a:pt x="216" y="79"/>
                    <a:pt x="223" y="77"/>
                    <a:pt x="229" y="75"/>
                  </a:cubicBezTo>
                  <a:cubicBezTo>
                    <a:pt x="266" y="38"/>
                    <a:pt x="106" y="1"/>
                    <a:pt x="44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36"/>
            <p:cNvSpPr/>
            <p:nvPr/>
          </p:nvSpPr>
          <p:spPr>
            <a:xfrm>
              <a:off x="3040450" y="4358350"/>
              <a:ext cx="6275" cy="2450"/>
            </a:xfrm>
            <a:custGeom>
              <a:rect b="b" l="l" r="r" t="t"/>
              <a:pathLst>
                <a:path extrusionOk="0" h="98" w="251">
                  <a:moveTo>
                    <a:pt x="159" y="1"/>
                  </a:moveTo>
                  <a:cubicBezTo>
                    <a:pt x="113" y="1"/>
                    <a:pt x="0" y="65"/>
                    <a:pt x="46" y="88"/>
                  </a:cubicBezTo>
                  <a:cubicBezTo>
                    <a:pt x="54" y="95"/>
                    <a:pt x="66" y="97"/>
                    <a:pt x="80" y="97"/>
                  </a:cubicBezTo>
                  <a:cubicBezTo>
                    <a:pt x="146" y="97"/>
                    <a:pt x="251" y="33"/>
                    <a:pt x="169" y="2"/>
                  </a:cubicBezTo>
                  <a:cubicBezTo>
                    <a:pt x="166" y="1"/>
                    <a:pt x="163" y="1"/>
                    <a:pt x="159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36"/>
            <p:cNvSpPr/>
            <p:nvPr/>
          </p:nvSpPr>
          <p:spPr>
            <a:xfrm>
              <a:off x="2634700" y="4552700"/>
              <a:ext cx="4900" cy="4450"/>
            </a:xfrm>
            <a:custGeom>
              <a:rect b="b" l="l" r="r" t="t"/>
              <a:pathLst>
                <a:path extrusionOk="0" h="178" w="196">
                  <a:moveTo>
                    <a:pt x="178" y="0"/>
                  </a:moveTo>
                  <a:cubicBezTo>
                    <a:pt x="139" y="0"/>
                    <a:pt x="1" y="152"/>
                    <a:pt x="24" y="175"/>
                  </a:cubicBezTo>
                  <a:cubicBezTo>
                    <a:pt x="25" y="177"/>
                    <a:pt x="26" y="178"/>
                    <a:pt x="28" y="178"/>
                  </a:cubicBezTo>
                  <a:cubicBezTo>
                    <a:pt x="56" y="178"/>
                    <a:pt x="196" y="14"/>
                    <a:pt x="184" y="3"/>
                  </a:cubicBezTo>
                  <a:cubicBezTo>
                    <a:pt x="183" y="1"/>
                    <a:pt x="180" y="0"/>
                    <a:pt x="178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36"/>
            <p:cNvSpPr/>
            <p:nvPr/>
          </p:nvSpPr>
          <p:spPr>
            <a:xfrm>
              <a:off x="2642075" y="4549800"/>
              <a:ext cx="2175" cy="1550"/>
            </a:xfrm>
            <a:custGeom>
              <a:rect b="b" l="l" r="r" t="t"/>
              <a:pathLst>
                <a:path extrusionOk="0" h="62" w="87">
                  <a:moveTo>
                    <a:pt x="48" y="0"/>
                  </a:moveTo>
                  <a:cubicBezTo>
                    <a:pt x="25" y="0"/>
                    <a:pt x="0" y="13"/>
                    <a:pt x="0" y="33"/>
                  </a:cubicBezTo>
                  <a:cubicBezTo>
                    <a:pt x="0" y="47"/>
                    <a:pt x="29" y="61"/>
                    <a:pt x="53" y="61"/>
                  </a:cubicBezTo>
                  <a:cubicBezTo>
                    <a:pt x="71" y="61"/>
                    <a:pt x="86" y="53"/>
                    <a:pt x="86" y="33"/>
                  </a:cubicBezTo>
                  <a:cubicBezTo>
                    <a:pt x="86" y="10"/>
                    <a:pt x="68" y="0"/>
                    <a:pt x="48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36"/>
            <p:cNvSpPr/>
            <p:nvPr/>
          </p:nvSpPr>
          <p:spPr>
            <a:xfrm>
              <a:off x="2521625" y="4551775"/>
              <a:ext cx="6075" cy="5175"/>
            </a:xfrm>
            <a:custGeom>
              <a:rect b="b" l="l" r="r" t="t"/>
              <a:pathLst>
                <a:path extrusionOk="0" h="207" w="243">
                  <a:moveTo>
                    <a:pt x="133" y="1"/>
                  </a:moveTo>
                  <a:cubicBezTo>
                    <a:pt x="129" y="1"/>
                    <a:pt x="126" y="2"/>
                    <a:pt x="124" y="3"/>
                  </a:cubicBezTo>
                  <a:cubicBezTo>
                    <a:pt x="99" y="3"/>
                    <a:pt x="0" y="77"/>
                    <a:pt x="13" y="101"/>
                  </a:cubicBezTo>
                  <a:cubicBezTo>
                    <a:pt x="21" y="110"/>
                    <a:pt x="57" y="206"/>
                    <a:pt x="113" y="206"/>
                  </a:cubicBezTo>
                  <a:cubicBezTo>
                    <a:pt x="141" y="206"/>
                    <a:pt x="173" y="183"/>
                    <a:pt x="210" y="114"/>
                  </a:cubicBezTo>
                  <a:cubicBezTo>
                    <a:pt x="243" y="47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36"/>
            <p:cNvSpPr/>
            <p:nvPr/>
          </p:nvSpPr>
          <p:spPr>
            <a:xfrm>
              <a:off x="3835800" y="4290900"/>
              <a:ext cx="3000" cy="2050"/>
            </a:xfrm>
            <a:custGeom>
              <a:rect b="b" l="l" r="r" t="t"/>
              <a:pathLst>
                <a:path extrusionOk="0" h="82" w="120">
                  <a:moveTo>
                    <a:pt x="74" y="0"/>
                  </a:moveTo>
                  <a:cubicBezTo>
                    <a:pt x="62" y="0"/>
                    <a:pt x="48" y="7"/>
                    <a:pt x="33" y="26"/>
                  </a:cubicBezTo>
                  <a:cubicBezTo>
                    <a:pt x="0" y="59"/>
                    <a:pt x="50" y="81"/>
                    <a:pt x="86" y="81"/>
                  </a:cubicBezTo>
                  <a:cubicBezTo>
                    <a:pt x="104" y="81"/>
                    <a:pt x="120" y="76"/>
                    <a:pt x="120" y="63"/>
                  </a:cubicBezTo>
                  <a:cubicBezTo>
                    <a:pt x="120" y="38"/>
                    <a:pt x="102" y="0"/>
                    <a:pt x="74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36"/>
            <p:cNvSpPr/>
            <p:nvPr/>
          </p:nvSpPr>
          <p:spPr>
            <a:xfrm>
              <a:off x="4279075" y="5047225"/>
              <a:ext cx="2075" cy="875"/>
            </a:xfrm>
            <a:custGeom>
              <a:rect b="b" l="l" r="r" t="t"/>
              <a:pathLst>
                <a:path extrusionOk="0" h="35" w="83">
                  <a:moveTo>
                    <a:pt x="50" y="1"/>
                  </a:moveTo>
                  <a:cubicBezTo>
                    <a:pt x="33" y="1"/>
                    <a:pt x="14" y="4"/>
                    <a:pt x="8" y="10"/>
                  </a:cubicBezTo>
                  <a:cubicBezTo>
                    <a:pt x="0" y="18"/>
                    <a:pt x="31" y="35"/>
                    <a:pt x="55" y="35"/>
                  </a:cubicBezTo>
                  <a:cubicBezTo>
                    <a:pt x="70" y="35"/>
                    <a:pt x="82" y="29"/>
                    <a:pt x="82" y="10"/>
                  </a:cubicBezTo>
                  <a:cubicBezTo>
                    <a:pt x="82" y="4"/>
                    <a:pt x="67" y="1"/>
                    <a:pt x="50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36"/>
            <p:cNvSpPr/>
            <p:nvPr/>
          </p:nvSpPr>
          <p:spPr>
            <a:xfrm>
              <a:off x="4263550" y="5044100"/>
              <a:ext cx="2500" cy="2150"/>
            </a:xfrm>
            <a:custGeom>
              <a:rect b="b" l="l" r="r" t="t"/>
              <a:pathLst>
                <a:path extrusionOk="0" h="86" w="100">
                  <a:moveTo>
                    <a:pt x="54" y="1"/>
                  </a:moveTo>
                  <a:cubicBezTo>
                    <a:pt x="28" y="1"/>
                    <a:pt x="1" y="16"/>
                    <a:pt x="1" y="49"/>
                  </a:cubicBezTo>
                  <a:cubicBezTo>
                    <a:pt x="1" y="75"/>
                    <a:pt x="18" y="85"/>
                    <a:pt x="38" y="85"/>
                  </a:cubicBezTo>
                  <a:cubicBezTo>
                    <a:pt x="66" y="85"/>
                    <a:pt x="99" y="65"/>
                    <a:pt x="99" y="36"/>
                  </a:cubicBezTo>
                  <a:cubicBezTo>
                    <a:pt x="99" y="13"/>
                    <a:pt x="77" y="1"/>
                    <a:pt x="54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36"/>
            <p:cNvSpPr/>
            <p:nvPr/>
          </p:nvSpPr>
          <p:spPr>
            <a:xfrm>
              <a:off x="4317725" y="5293925"/>
              <a:ext cx="7375" cy="3825"/>
            </a:xfrm>
            <a:custGeom>
              <a:rect b="b" l="l" r="r" t="t"/>
              <a:pathLst>
                <a:path extrusionOk="0" h="153" w="295">
                  <a:moveTo>
                    <a:pt x="182" y="1"/>
                  </a:moveTo>
                  <a:cubicBezTo>
                    <a:pt x="101" y="1"/>
                    <a:pt x="1" y="33"/>
                    <a:pt x="15" y="61"/>
                  </a:cubicBezTo>
                  <a:cubicBezTo>
                    <a:pt x="22" y="92"/>
                    <a:pt x="104" y="153"/>
                    <a:pt x="175" y="153"/>
                  </a:cubicBezTo>
                  <a:cubicBezTo>
                    <a:pt x="217" y="153"/>
                    <a:pt x="255" y="132"/>
                    <a:pt x="273" y="73"/>
                  </a:cubicBezTo>
                  <a:cubicBezTo>
                    <a:pt x="295" y="20"/>
                    <a:pt x="244" y="1"/>
                    <a:pt x="182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36"/>
            <p:cNvSpPr/>
            <p:nvPr/>
          </p:nvSpPr>
          <p:spPr>
            <a:xfrm>
              <a:off x="3612075" y="4460050"/>
              <a:ext cx="625" cy="25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cubicBezTo>
                    <a:pt x="0" y="0"/>
                    <a:pt x="12" y="0"/>
                    <a:pt x="25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36"/>
            <p:cNvSpPr/>
            <p:nvPr/>
          </p:nvSpPr>
          <p:spPr>
            <a:xfrm>
              <a:off x="3020575" y="4688050"/>
              <a:ext cx="8150" cy="2825"/>
            </a:xfrm>
            <a:custGeom>
              <a:rect b="b" l="l" r="r" t="t"/>
              <a:pathLst>
                <a:path extrusionOk="0" h="113" w="326">
                  <a:moveTo>
                    <a:pt x="114" y="0"/>
                  </a:moveTo>
                  <a:cubicBezTo>
                    <a:pt x="51" y="0"/>
                    <a:pt x="0" y="5"/>
                    <a:pt x="15" y="10"/>
                  </a:cubicBezTo>
                  <a:cubicBezTo>
                    <a:pt x="41" y="19"/>
                    <a:pt x="152" y="112"/>
                    <a:pt x="233" y="112"/>
                  </a:cubicBezTo>
                  <a:cubicBezTo>
                    <a:pt x="267" y="112"/>
                    <a:pt x="296" y="95"/>
                    <a:pt x="311" y="47"/>
                  </a:cubicBezTo>
                  <a:cubicBezTo>
                    <a:pt x="326" y="11"/>
                    <a:pt x="206" y="0"/>
                    <a:pt x="114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36"/>
            <p:cNvSpPr/>
            <p:nvPr/>
          </p:nvSpPr>
          <p:spPr>
            <a:xfrm>
              <a:off x="3081625" y="5437625"/>
              <a:ext cx="46550" cy="30950"/>
            </a:xfrm>
            <a:custGeom>
              <a:rect b="b" l="l" r="r" t="t"/>
              <a:pathLst>
                <a:path extrusionOk="0" h="1238" w="1862">
                  <a:moveTo>
                    <a:pt x="761" y="1"/>
                  </a:moveTo>
                  <a:cubicBezTo>
                    <a:pt x="755" y="1"/>
                    <a:pt x="749" y="5"/>
                    <a:pt x="740" y="18"/>
                  </a:cubicBezTo>
                  <a:cubicBezTo>
                    <a:pt x="715" y="67"/>
                    <a:pt x="715" y="91"/>
                    <a:pt x="666" y="91"/>
                  </a:cubicBezTo>
                  <a:cubicBezTo>
                    <a:pt x="625" y="91"/>
                    <a:pt x="611" y="80"/>
                    <a:pt x="599" y="80"/>
                  </a:cubicBezTo>
                  <a:cubicBezTo>
                    <a:pt x="593" y="80"/>
                    <a:pt x="588" y="83"/>
                    <a:pt x="580" y="91"/>
                  </a:cubicBezTo>
                  <a:cubicBezTo>
                    <a:pt x="567" y="116"/>
                    <a:pt x="592" y="153"/>
                    <a:pt x="567" y="190"/>
                  </a:cubicBezTo>
                  <a:cubicBezTo>
                    <a:pt x="543" y="239"/>
                    <a:pt x="530" y="289"/>
                    <a:pt x="530" y="338"/>
                  </a:cubicBezTo>
                  <a:cubicBezTo>
                    <a:pt x="538" y="353"/>
                    <a:pt x="546" y="364"/>
                    <a:pt x="556" y="364"/>
                  </a:cubicBezTo>
                  <a:cubicBezTo>
                    <a:pt x="563" y="364"/>
                    <a:pt x="570" y="360"/>
                    <a:pt x="580" y="350"/>
                  </a:cubicBezTo>
                  <a:cubicBezTo>
                    <a:pt x="597" y="333"/>
                    <a:pt x="680" y="310"/>
                    <a:pt x="724" y="310"/>
                  </a:cubicBezTo>
                  <a:cubicBezTo>
                    <a:pt x="744" y="310"/>
                    <a:pt x="756" y="314"/>
                    <a:pt x="752" y="326"/>
                  </a:cubicBezTo>
                  <a:cubicBezTo>
                    <a:pt x="752" y="350"/>
                    <a:pt x="740" y="412"/>
                    <a:pt x="691" y="424"/>
                  </a:cubicBezTo>
                  <a:cubicBezTo>
                    <a:pt x="629" y="436"/>
                    <a:pt x="604" y="486"/>
                    <a:pt x="604" y="547"/>
                  </a:cubicBezTo>
                  <a:cubicBezTo>
                    <a:pt x="604" y="597"/>
                    <a:pt x="654" y="609"/>
                    <a:pt x="703" y="646"/>
                  </a:cubicBezTo>
                  <a:cubicBezTo>
                    <a:pt x="746" y="678"/>
                    <a:pt x="807" y="710"/>
                    <a:pt x="790" y="710"/>
                  </a:cubicBezTo>
                  <a:cubicBezTo>
                    <a:pt x="788" y="710"/>
                    <a:pt x="783" y="709"/>
                    <a:pt x="777" y="708"/>
                  </a:cubicBezTo>
                  <a:cubicBezTo>
                    <a:pt x="741" y="693"/>
                    <a:pt x="705" y="687"/>
                    <a:pt x="669" y="687"/>
                  </a:cubicBezTo>
                  <a:cubicBezTo>
                    <a:pt x="643" y="687"/>
                    <a:pt x="618" y="690"/>
                    <a:pt x="592" y="695"/>
                  </a:cubicBezTo>
                  <a:cubicBezTo>
                    <a:pt x="567" y="708"/>
                    <a:pt x="552" y="714"/>
                    <a:pt x="538" y="714"/>
                  </a:cubicBezTo>
                  <a:cubicBezTo>
                    <a:pt x="524" y="714"/>
                    <a:pt x="512" y="708"/>
                    <a:pt x="493" y="695"/>
                  </a:cubicBezTo>
                  <a:cubicBezTo>
                    <a:pt x="457" y="671"/>
                    <a:pt x="407" y="658"/>
                    <a:pt x="469" y="658"/>
                  </a:cubicBezTo>
                  <a:cubicBezTo>
                    <a:pt x="518" y="646"/>
                    <a:pt x="481" y="621"/>
                    <a:pt x="493" y="572"/>
                  </a:cubicBezTo>
                  <a:cubicBezTo>
                    <a:pt x="493" y="535"/>
                    <a:pt x="518" y="510"/>
                    <a:pt x="493" y="486"/>
                  </a:cubicBezTo>
                  <a:cubicBezTo>
                    <a:pt x="490" y="479"/>
                    <a:pt x="488" y="476"/>
                    <a:pt x="485" y="476"/>
                  </a:cubicBezTo>
                  <a:cubicBezTo>
                    <a:pt x="478" y="476"/>
                    <a:pt x="471" y="496"/>
                    <a:pt x="444" y="523"/>
                  </a:cubicBezTo>
                  <a:cubicBezTo>
                    <a:pt x="407" y="560"/>
                    <a:pt x="407" y="597"/>
                    <a:pt x="395" y="609"/>
                  </a:cubicBezTo>
                  <a:cubicBezTo>
                    <a:pt x="391" y="613"/>
                    <a:pt x="387" y="614"/>
                    <a:pt x="382" y="614"/>
                  </a:cubicBezTo>
                  <a:cubicBezTo>
                    <a:pt x="373" y="614"/>
                    <a:pt x="362" y="609"/>
                    <a:pt x="346" y="609"/>
                  </a:cubicBezTo>
                  <a:cubicBezTo>
                    <a:pt x="321" y="597"/>
                    <a:pt x="296" y="584"/>
                    <a:pt x="259" y="584"/>
                  </a:cubicBezTo>
                  <a:cubicBezTo>
                    <a:pt x="232" y="584"/>
                    <a:pt x="190" y="564"/>
                    <a:pt x="161" y="564"/>
                  </a:cubicBezTo>
                  <a:cubicBezTo>
                    <a:pt x="151" y="564"/>
                    <a:pt x="142" y="566"/>
                    <a:pt x="136" y="572"/>
                  </a:cubicBezTo>
                  <a:cubicBezTo>
                    <a:pt x="112" y="584"/>
                    <a:pt x="1" y="671"/>
                    <a:pt x="50" y="671"/>
                  </a:cubicBezTo>
                  <a:cubicBezTo>
                    <a:pt x="80" y="671"/>
                    <a:pt x="111" y="612"/>
                    <a:pt x="134" y="612"/>
                  </a:cubicBezTo>
                  <a:cubicBezTo>
                    <a:pt x="139" y="612"/>
                    <a:pt x="144" y="615"/>
                    <a:pt x="148" y="621"/>
                  </a:cubicBezTo>
                  <a:cubicBezTo>
                    <a:pt x="157" y="638"/>
                    <a:pt x="160" y="667"/>
                    <a:pt x="173" y="667"/>
                  </a:cubicBezTo>
                  <a:cubicBezTo>
                    <a:pt x="178" y="667"/>
                    <a:pt x="186" y="661"/>
                    <a:pt x="198" y="646"/>
                  </a:cubicBezTo>
                  <a:cubicBezTo>
                    <a:pt x="206" y="633"/>
                    <a:pt x="215" y="628"/>
                    <a:pt x="223" y="628"/>
                  </a:cubicBezTo>
                  <a:cubicBezTo>
                    <a:pt x="238" y="628"/>
                    <a:pt x="251" y="646"/>
                    <a:pt x="259" y="671"/>
                  </a:cubicBezTo>
                  <a:cubicBezTo>
                    <a:pt x="284" y="695"/>
                    <a:pt x="358" y="695"/>
                    <a:pt x="309" y="720"/>
                  </a:cubicBezTo>
                  <a:cubicBezTo>
                    <a:pt x="290" y="726"/>
                    <a:pt x="266" y="726"/>
                    <a:pt x="244" y="726"/>
                  </a:cubicBezTo>
                  <a:cubicBezTo>
                    <a:pt x="222" y="726"/>
                    <a:pt x="204" y="726"/>
                    <a:pt x="198" y="732"/>
                  </a:cubicBezTo>
                  <a:cubicBezTo>
                    <a:pt x="186" y="755"/>
                    <a:pt x="164" y="820"/>
                    <a:pt x="220" y="820"/>
                  </a:cubicBezTo>
                  <a:cubicBezTo>
                    <a:pt x="224" y="820"/>
                    <a:pt x="229" y="819"/>
                    <a:pt x="235" y="818"/>
                  </a:cubicBezTo>
                  <a:cubicBezTo>
                    <a:pt x="271" y="804"/>
                    <a:pt x="286" y="785"/>
                    <a:pt x="305" y="785"/>
                  </a:cubicBezTo>
                  <a:cubicBezTo>
                    <a:pt x="318" y="785"/>
                    <a:pt x="333" y="793"/>
                    <a:pt x="358" y="818"/>
                  </a:cubicBezTo>
                  <a:cubicBezTo>
                    <a:pt x="420" y="880"/>
                    <a:pt x="444" y="868"/>
                    <a:pt x="395" y="880"/>
                  </a:cubicBezTo>
                  <a:cubicBezTo>
                    <a:pt x="346" y="880"/>
                    <a:pt x="346" y="917"/>
                    <a:pt x="395" y="917"/>
                  </a:cubicBezTo>
                  <a:cubicBezTo>
                    <a:pt x="417" y="924"/>
                    <a:pt x="458" y="936"/>
                    <a:pt x="489" y="936"/>
                  </a:cubicBezTo>
                  <a:cubicBezTo>
                    <a:pt x="509" y="936"/>
                    <a:pt x="526" y="931"/>
                    <a:pt x="530" y="917"/>
                  </a:cubicBezTo>
                  <a:cubicBezTo>
                    <a:pt x="530" y="895"/>
                    <a:pt x="539" y="877"/>
                    <a:pt x="557" y="877"/>
                  </a:cubicBezTo>
                  <a:cubicBezTo>
                    <a:pt x="569" y="877"/>
                    <a:pt x="585" y="885"/>
                    <a:pt x="604" y="905"/>
                  </a:cubicBezTo>
                  <a:cubicBezTo>
                    <a:pt x="629" y="942"/>
                    <a:pt x="654" y="991"/>
                    <a:pt x="678" y="1040"/>
                  </a:cubicBezTo>
                  <a:cubicBezTo>
                    <a:pt x="699" y="1071"/>
                    <a:pt x="811" y="1151"/>
                    <a:pt x="829" y="1151"/>
                  </a:cubicBezTo>
                  <a:cubicBezTo>
                    <a:pt x="833" y="1151"/>
                    <a:pt x="833" y="1147"/>
                    <a:pt x="826" y="1139"/>
                  </a:cubicBezTo>
                  <a:cubicBezTo>
                    <a:pt x="806" y="1098"/>
                    <a:pt x="777" y="1074"/>
                    <a:pt x="796" y="1074"/>
                  </a:cubicBezTo>
                  <a:cubicBezTo>
                    <a:pt x="799" y="1074"/>
                    <a:pt x="805" y="1075"/>
                    <a:pt x="814" y="1077"/>
                  </a:cubicBezTo>
                  <a:cubicBezTo>
                    <a:pt x="844" y="1087"/>
                    <a:pt x="1048" y="1238"/>
                    <a:pt x="1094" y="1238"/>
                  </a:cubicBezTo>
                  <a:cubicBezTo>
                    <a:pt x="1104" y="1238"/>
                    <a:pt x="1106" y="1231"/>
                    <a:pt x="1097" y="1213"/>
                  </a:cubicBezTo>
                  <a:cubicBezTo>
                    <a:pt x="1048" y="1114"/>
                    <a:pt x="900" y="979"/>
                    <a:pt x="962" y="979"/>
                  </a:cubicBezTo>
                  <a:cubicBezTo>
                    <a:pt x="1023" y="979"/>
                    <a:pt x="1183" y="1028"/>
                    <a:pt x="1257" y="1028"/>
                  </a:cubicBezTo>
                  <a:cubicBezTo>
                    <a:pt x="1319" y="1028"/>
                    <a:pt x="1381" y="1016"/>
                    <a:pt x="1442" y="991"/>
                  </a:cubicBezTo>
                  <a:lnTo>
                    <a:pt x="1467" y="991"/>
                  </a:lnTo>
                  <a:cubicBezTo>
                    <a:pt x="1504" y="966"/>
                    <a:pt x="1565" y="942"/>
                    <a:pt x="1615" y="942"/>
                  </a:cubicBezTo>
                  <a:cubicBezTo>
                    <a:pt x="1676" y="929"/>
                    <a:pt x="1861" y="831"/>
                    <a:pt x="1750" y="831"/>
                  </a:cubicBezTo>
                  <a:cubicBezTo>
                    <a:pt x="1627" y="831"/>
                    <a:pt x="1504" y="781"/>
                    <a:pt x="1430" y="695"/>
                  </a:cubicBezTo>
                  <a:cubicBezTo>
                    <a:pt x="1294" y="572"/>
                    <a:pt x="1134" y="363"/>
                    <a:pt x="1060" y="326"/>
                  </a:cubicBezTo>
                  <a:cubicBezTo>
                    <a:pt x="999" y="276"/>
                    <a:pt x="949" y="276"/>
                    <a:pt x="974" y="252"/>
                  </a:cubicBezTo>
                  <a:cubicBezTo>
                    <a:pt x="1011" y="215"/>
                    <a:pt x="1060" y="227"/>
                    <a:pt x="1023" y="178"/>
                  </a:cubicBezTo>
                  <a:cubicBezTo>
                    <a:pt x="986" y="128"/>
                    <a:pt x="974" y="128"/>
                    <a:pt x="949" y="91"/>
                  </a:cubicBezTo>
                  <a:cubicBezTo>
                    <a:pt x="912" y="67"/>
                    <a:pt x="875" y="42"/>
                    <a:pt x="838" y="42"/>
                  </a:cubicBezTo>
                  <a:cubicBezTo>
                    <a:pt x="783" y="42"/>
                    <a:pt x="776" y="1"/>
                    <a:pt x="761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36"/>
            <p:cNvSpPr/>
            <p:nvPr/>
          </p:nvSpPr>
          <p:spPr>
            <a:xfrm>
              <a:off x="2514225" y="4416925"/>
              <a:ext cx="794450" cy="1036075"/>
            </a:xfrm>
            <a:custGeom>
              <a:rect b="b" l="l" r="r" t="t"/>
              <a:pathLst>
                <a:path extrusionOk="0" h="41443" w="31778">
                  <a:moveTo>
                    <a:pt x="11520" y="2406"/>
                  </a:moveTo>
                  <a:cubicBezTo>
                    <a:pt x="11577" y="2406"/>
                    <a:pt x="11622" y="2422"/>
                    <a:pt x="11644" y="2452"/>
                  </a:cubicBezTo>
                  <a:cubicBezTo>
                    <a:pt x="11681" y="2501"/>
                    <a:pt x="11583" y="2538"/>
                    <a:pt x="11521" y="2588"/>
                  </a:cubicBezTo>
                  <a:cubicBezTo>
                    <a:pt x="11447" y="2625"/>
                    <a:pt x="11460" y="2600"/>
                    <a:pt x="11447" y="2674"/>
                  </a:cubicBezTo>
                  <a:cubicBezTo>
                    <a:pt x="11442" y="2700"/>
                    <a:pt x="11510" y="2708"/>
                    <a:pt x="11594" y="2708"/>
                  </a:cubicBezTo>
                  <a:cubicBezTo>
                    <a:pt x="11706" y="2708"/>
                    <a:pt x="11845" y="2693"/>
                    <a:pt x="11866" y="2686"/>
                  </a:cubicBezTo>
                  <a:cubicBezTo>
                    <a:pt x="11896" y="2686"/>
                    <a:pt x="11967" y="2565"/>
                    <a:pt x="12018" y="2565"/>
                  </a:cubicBezTo>
                  <a:cubicBezTo>
                    <a:pt x="12031" y="2565"/>
                    <a:pt x="12042" y="2571"/>
                    <a:pt x="12051" y="2588"/>
                  </a:cubicBezTo>
                  <a:cubicBezTo>
                    <a:pt x="12076" y="2637"/>
                    <a:pt x="11903" y="2957"/>
                    <a:pt x="11805" y="2982"/>
                  </a:cubicBezTo>
                  <a:lnTo>
                    <a:pt x="11805" y="2970"/>
                  </a:lnTo>
                  <a:cubicBezTo>
                    <a:pt x="11780" y="2976"/>
                    <a:pt x="11763" y="2978"/>
                    <a:pt x="11750" y="2978"/>
                  </a:cubicBezTo>
                  <a:cubicBezTo>
                    <a:pt x="11711" y="2978"/>
                    <a:pt x="11709" y="2957"/>
                    <a:pt x="11644" y="2957"/>
                  </a:cubicBezTo>
                  <a:cubicBezTo>
                    <a:pt x="11558" y="2970"/>
                    <a:pt x="11558" y="2982"/>
                    <a:pt x="11521" y="3043"/>
                  </a:cubicBezTo>
                  <a:cubicBezTo>
                    <a:pt x="11484" y="3117"/>
                    <a:pt x="11570" y="3105"/>
                    <a:pt x="11607" y="3142"/>
                  </a:cubicBezTo>
                  <a:cubicBezTo>
                    <a:pt x="11632" y="3167"/>
                    <a:pt x="11632" y="3173"/>
                    <a:pt x="11617" y="3173"/>
                  </a:cubicBezTo>
                  <a:cubicBezTo>
                    <a:pt x="11601" y="3173"/>
                    <a:pt x="11570" y="3167"/>
                    <a:pt x="11533" y="3167"/>
                  </a:cubicBezTo>
                  <a:cubicBezTo>
                    <a:pt x="11447" y="3167"/>
                    <a:pt x="11349" y="3265"/>
                    <a:pt x="11287" y="3327"/>
                  </a:cubicBezTo>
                  <a:cubicBezTo>
                    <a:pt x="11268" y="3346"/>
                    <a:pt x="11253" y="3353"/>
                    <a:pt x="11242" y="3353"/>
                  </a:cubicBezTo>
                  <a:cubicBezTo>
                    <a:pt x="11217" y="3353"/>
                    <a:pt x="11216" y="3316"/>
                    <a:pt x="11250" y="3290"/>
                  </a:cubicBezTo>
                  <a:cubicBezTo>
                    <a:pt x="11287" y="3253"/>
                    <a:pt x="11398" y="3105"/>
                    <a:pt x="11373" y="3056"/>
                  </a:cubicBezTo>
                  <a:cubicBezTo>
                    <a:pt x="11366" y="3049"/>
                    <a:pt x="11356" y="3046"/>
                    <a:pt x="11345" y="3046"/>
                  </a:cubicBezTo>
                  <a:cubicBezTo>
                    <a:pt x="11295" y="3046"/>
                    <a:pt x="11209" y="3100"/>
                    <a:pt x="11139" y="3130"/>
                  </a:cubicBezTo>
                  <a:cubicBezTo>
                    <a:pt x="11053" y="3154"/>
                    <a:pt x="11090" y="3228"/>
                    <a:pt x="11065" y="3278"/>
                  </a:cubicBezTo>
                  <a:cubicBezTo>
                    <a:pt x="11052" y="3295"/>
                    <a:pt x="11024" y="3301"/>
                    <a:pt x="10987" y="3301"/>
                  </a:cubicBezTo>
                  <a:cubicBezTo>
                    <a:pt x="10916" y="3301"/>
                    <a:pt x="10817" y="3277"/>
                    <a:pt x="10745" y="3253"/>
                  </a:cubicBezTo>
                  <a:cubicBezTo>
                    <a:pt x="10634" y="3228"/>
                    <a:pt x="10708" y="3216"/>
                    <a:pt x="10770" y="3216"/>
                  </a:cubicBezTo>
                  <a:cubicBezTo>
                    <a:pt x="10776" y="3217"/>
                    <a:pt x="10782" y="3218"/>
                    <a:pt x="10788" y="3218"/>
                  </a:cubicBezTo>
                  <a:cubicBezTo>
                    <a:pt x="10836" y="3218"/>
                    <a:pt x="10856" y="3174"/>
                    <a:pt x="10856" y="3130"/>
                  </a:cubicBezTo>
                  <a:cubicBezTo>
                    <a:pt x="10856" y="3080"/>
                    <a:pt x="10917" y="3031"/>
                    <a:pt x="10954" y="2982"/>
                  </a:cubicBezTo>
                  <a:cubicBezTo>
                    <a:pt x="10991" y="2945"/>
                    <a:pt x="10905" y="2896"/>
                    <a:pt x="10893" y="2859"/>
                  </a:cubicBezTo>
                  <a:cubicBezTo>
                    <a:pt x="10886" y="2849"/>
                    <a:pt x="10895" y="2845"/>
                    <a:pt x="10913" y="2845"/>
                  </a:cubicBezTo>
                  <a:cubicBezTo>
                    <a:pt x="10961" y="2845"/>
                    <a:pt x="11073" y="2871"/>
                    <a:pt x="11127" y="2871"/>
                  </a:cubicBezTo>
                  <a:cubicBezTo>
                    <a:pt x="11188" y="2871"/>
                    <a:pt x="11102" y="2797"/>
                    <a:pt x="10991" y="2760"/>
                  </a:cubicBezTo>
                  <a:cubicBezTo>
                    <a:pt x="10967" y="2752"/>
                    <a:pt x="10941" y="2748"/>
                    <a:pt x="10915" y="2748"/>
                  </a:cubicBezTo>
                  <a:cubicBezTo>
                    <a:pt x="10863" y="2748"/>
                    <a:pt x="10811" y="2764"/>
                    <a:pt x="10770" y="2797"/>
                  </a:cubicBezTo>
                  <a:cubicBezTo>
                    <a:pt x="10714" y="2803"/>
                    <a:pt x="10656" y="2806"/>
                    <a:pt x="10597" y="2806"/>
                  </a:cubicBezTo>
                  <a:cubicBezTo>
                    <a:pt x="10539" y="2806"/>
                    <a:pt x="10480" y="2803"/>
                    <a:pt x="10425" y="2797"/>
                  </a:cubicBezTo>
                  <a:cubicBezTo>
                    <a:pt x="10338" y="2797"/>
                    <a:pt x="10388" y="2822"/>
                    <a:pt x="10314" y="2859"/>
                  </a:cubicBezTo>
                  <a:cubicBezTo>
                    <a:pt x="10303" y="2867"/>
                    <a:pt x="10295" y="2871"/>
                    <a:pt x="10290" y="2871"/>
                  </a:cubicBezTo>
                  <a:cubicBezTo>
                    <a:pt x="10265" y="2871"/>
                    <a:pt x="10293" y="2791"/>
                    <a:pt x="10314" y="2760"/>
                  </a:cubicBezTo>
                  <a:cubicBezTo>
                    <a:pt x="10330" y="2727"/>
                    <a:pt x="10363" y="2722"/>
                    <a:pt x="10412" y="2722"/>
                  </a:cubicBezTo>
                  <a:cubicBezTo>
                    <a:pt x="10437" y="2722"/>
                    <a:pt x="10466" y="2723"/>
                    <a:pt x="10498" y="2723"/>
                  </a:cubicBezTo>
                  <a:cubicBezTo>
                    <a:pt x="10597" y="2711"/>
                    <a:pt x="10609" y="2662"/>
                    <a:pt x="10720" y="2625"/>
                  </a:cubicBezTo>
                  <a:cubicBezTo>
                    <a:pt x="10794" y="2600"/>
                    <a:pt x="10868" y="2575"/>
                    <a:pt x="10954" y="2563"/>
                  </a:cubicBezTo>
                  <a:cubicBezTo>
                    <a:pt x="11102" y="2526"/>
                    <a:pt x="11250" y="2489"/>
                    <a:pt x="11398" y="2427"/>
                  </a:cubicBezTo>
                  <a:cubicBezTo>
                    <a:pt x="11442" y="2413"/>
                    <a:pt x="11483" y="2406"/>
                    <a:pt x="11520" y="2406"/>
                  </a:cubicBezTo>
                  <a:close/>
                  <a:moveTo>
                    <a:pt x="13827" y="4223"/>
                  </a:moveTo>
                  <a:cubicBezTo>
                    <a:pt x="13929" y="4223"/>
                    <a:pt x="14029" y="4247"/>
                    <a:pt x="14121" y="4288"/>
                  </a:cubicBezTo>
                  <a:cubicBezTo>
                    <a:pt x="14158" y="4313"/>
                    <a:pt x="14035" y="4313"/>
                    <a:pt x="13985" y="4313"/>
                  </a:cubicBezTo>
                  <a:cubicBezTo>
                    <a:pt x="13948" y="4306"/>
                    <a:pt x="13911" y="4303"/>
                    <a:pt x="13876" y="4303"/>
                  </a:cubicBezTo>
                  <a:cubicBezTo>
                    <a:pt x="13841" y="4303"/>
                    <a:pt x="13807" y="4306"/>
                    <a:pt x="13776" y="4313"/>
                  </a:cubicBezTo>
                  <a:cubicBezTo>
                    <a:pt x="13727" y="4337"/>
                    <a:pt x="13899" y="4337"/>
                    <a:pt x="13899" y="4362"/>
                  </a:cubicBezTo>
                  <a:cubicBezTo>
                    <a:pt x="13899" y="4399"/>
                    <a:pt x="13776" y="4448"/>
                    <a:pt x="13677" y="4460"/>
                  </a:cubicBezTo>
                  <a:cubicBezTo>
                    <a:pt x="13603" y="4473"/>
                    <a:pt x="13542" y="4497"/>
                    <a:pt x="13493" y="4559"/>
                  </a:cubicBezTo>
                  <a:cubicBezTo>
                    <a:pt x="13443" y="4596"/>
                    <a:pt x="13419" y="4658"/>
                    <a:pt x="13357" y="4670"/>
                  </a:cubicBezTo>
                  <a:cubicBezTo>
                    <a:pt x="13348" y="4672"/>
                    <a:pt x="13340" y="4672"/>
                    <a:pt x="13333" y="4672"/>
                  </a:cubicBezTo>
                  <a:cubicBezTo>
                    <a:pt x="13306" y="4672"/>
                    <a:pt x="13296" y="4661"/>
                    <a:pt x="13282" y="4661"/>
                  </a:cubicBezTo>
                  <a:cubicBezTo>
                    <a:pt x="13275" y="4661"/>
                    <a:pt x="13268" y="4663"/>
                    <a:pt x="13258" y="4670"/>
                  </a:cubicBezTo>
                  <a:cubicBezTo>
                    <a:pt x="13221" y="4682"/>
                    <a:pt x="13234" y="4719"/>
                    <a:pt x="13258" y="4731"/>
                  </a:cubicBezTo>
                  <a:cubicBezTo>
                    <a:pt x="13283" y="4731"/>
                    <a:pt x="13382" y="4768"/>
                    <a:pt x="13320" y="4818"/>
                  </a:cubicBezTo>
                  <a:cubicBezTo>
                    <a:pt x="13246" y="4879"/>
                    <a:pt x="13172" y="4867"/>
                    <a:pt x="13061" y="4892"/>
                  </a:cubicBezTo>
                  <a:cubicBezTo>
                    <a:pt x="12950" y="4916"/>
                    <a:pt x="13012" y="4929"/>
                    <a:pt x="13000" y="5003"/>
                  </a:cubicBezTo>
                  <a:cubicBezTo>
                    <a:pt x="13000" y="5064"/>
                    <a:pt x="12876" y="5113"/>
                    <a:pt x="12741" y="5138"/>
                  </a:cubicBezTo>
                  <a:cubicBezTo>
                    <a:pt x="12700" y="5146"/>
                    <a:pt x="12658" y="5150"/>
                    <a:pt x="12615" y="5150"/>
                  </a:cubicBezTo>
                  <a:cubicBezTo>
                    <a:pt x="12518" y="5150"/>
                    <a:pt x="12420" y="5128"/>
                    <a:pt x="12334" y="5076"/>
                  </a:cubicBezTo>
                  <a:cubicBezTo>
                    <a:pt x="12270" y="5001"/>
                    <a:pt x="12196" y="4963"/>
                    <a:pt x="12219" y="4963"/>
                  </a:cubicBezTo>
                  <a:cubicBezTo>
                    <a:pt x="12223" y="4963"/>
                    <a:pt x="12228" y="4964"/>
                    <a:pt x="12236" y="4966"/>
                  </a:cubicBezTo>
                  <a:cubicBezTo>
                    <a:pt x="12241" y="4967"/>
                    <a:pt x="12245" y="4967"/>
                    <a:pt x="12249" y="4967"/>
                  </a:cubicBezTo>
                  <a:cubicBezTo>
                    <a:pt x="12287" y="4967"/>
                    <a:pt x="12301" y="4931"/>
                    <a:pt x="12359" y="4931"/>
                  </a:cubicBezTo>
                  <a:cubicBezTo>
                    <a:pt x="12376" y="4931"/>
                    <a:pt x="12396" y="4933"/>
                    <a:pt x="12421" y="4941"/>
                  </a:cubicBezTo>
                  <a:cubicBezTo>
                    <a:pt x="12438" y="4949"/>
                    <a:pt x="12452" y="4952"/>
                    <a:pt x="12463" y="4952"/>
                  </a:cubicBezTo>
                  <a:cubicBezTo>
                    <a:pt x="12522" y="4952"/>
                    <a:pt x="12500" y="4855"/>
                    <a:pt x="12531" y="4793"/>
                  </a:cubicBezTo>
                  <a:cubicBezTo>
                    <a:pt x="12581" y="4719"/>
                    <a:pt x="12667" y="4744"/>
                    <a:pt x="12729" y="4707"/>
                  </a:cubicBezTo>
                  <a:cubicBezTo>
                    <a:pt x="12790" y="4682"/>
                    <a:pt x="12704" y="4608"/>
                    <a:pt x="12630" y="4584"/>
                  </a:cubicBezTo>
                  <a:cubicBezTo>
                    <a:pt x="12556" y="4547"/>
                    <a:pt x="12581" y="4522"/>
                    <a:pt x="12581" y="4460"/>
                  </a:cubicBezTo>
                  <a:cubicBezTo>
                    <a:pt x="12581" y="4411"/>
                    <a:pt x="12581" y="4436"/>
                    <a:pt x="12519" y="4423"/>
                  </a:cubicBezTo>
                  <a:cubicBezTo>
                    <a:pt x="12476" y="4413"/>
                    <a:pt x="12452" y="4345"/>
                    <a:pt x="12496" y="4345"/>
                  </a:cubicBezTo>
                  <a:cubicBezTo>
                    <a:pt x="12502" y="4345"/>
                    <a:pt x="12510" y="4346"/>
                    <a:pt x="12519" y="4350"/>
                  </a:cubicBezTo>
                  <a:cubicBezTo>
                    <a:pt x="12605" y="4374"/>
                    <a:pt x="12778" y="4448"/>
                    <a:pt x="12852" y="4473"/>
                  </a:cubicBezTo>
                  <a:cubicBezTo>
                    <a:pt x="12913" y="4497"/>
                    <a:pt x="12950" y="4547"/>
                    <a:pt x="13000" y="4596"/>
                  </a:cubicBezTo>
                  <a:cubicBezTo>
                    <a:pt x="13012" y="4605"/>
                    <a:pt x="13035" y="4609"/>
                    <a:pt x="13064" y="4609"/>
                  </a:cubicBezTo>
                  <a:cubicBezTo>
                    <a:pt x="13150" y="4609"/>
                    <a:pt x="13286" y="4574"/>
                    <a:pt x="13332" y="4547"/>
                  </a:cubicBezTo>
                  <a:cubicBezTo>
                    <a:pt x="13394" y="4510"/>
                    <a:pt x="13456" y="4460"/>
                    <a:pt x="13493" y="4399"/>
                  </a:cubicBezTo>
                  <a:cubicBezTo>
                    <a:pt x="13566" y="4313"/>
                    <a:pt x="13665" y="4251"/>
                    <a:pt x="13764" y="4226"/>
                  </a:cubicBezTo>
                  <a:cubicBezTo>
                    <a:pt x="13785" y="4224"/>
                    <a:pt x="13806" y="4223"/>
                    <a:pt x="13827" y="4223"/>
                  </a:cubicBezTo>
                  <a:close/>
                  <a:moveTo>
                    <a:pt x="16544" y="7899"/>
                  </a:moveTo>
                  <a:cubicBezTo>
                    <a:pt x="16575" y="7899"/>
                    <a:pt x="16628" y="7948"/>
                    <a:pt x="16696" y="7997"/>
                  </a:cubicBezTo>
                  <a:cubicBezTo>
                    <a:pt x="16795" y="8046"/>
                    <a:pt x="16782" y="8108"/>
                    <a:pt x="16807" y="8145"/>
                  </a:cubicBezTo>
                  <a:cubicBezTo>
                    <a:pt x="16844" y="8194"/>
                    <a:pt x="16856" y="8305"/>
                    <a:pt x="16881" y="8354"/>
                  </a:cubicBezTo>
                  <a:cubicBezTo>
                    <a:pt x="16930" y="8416"/>
                    <a:pt x="16955" y="8502"/>
                    <a:pt x="16943" y="8576"/>
                  </a:cubicBezTo>
                  <a:cubicBezTo>
                    <a:pt x="16930" y="8687"/>
                    <a:pt x="17029" y="8625"/>
                    <a:pt x="17029" y="8699"/>
                  </a:cubicBezTo>
                  <a:cubicBezTo>
                    <a:pt x="17029" y="8871"/>
                    <a:pt x="17066" y="8773"/>
                    <a:pt x="17103" y="8884"/>
                  </a:cubicBezTo>
                  <a:cubicBezTo>
                    <a:pt x="17127" y="8982"/>
                    <a:pt x="17103" y="9093"/>
                    <a:pt x="17066" y="9180"/>
                  </a:cubicBezTo>
                  <a:cubicBezTo>
                    <a:pt x="17057" y="9198"/>
                    <a:pt x="17048" y="9205"/>
                    <a:pt x="17039" y="9205"/>
                  </a:cubicBezTo>
                  <a:cubicBezTo>
                    <a:pt x="17011" y="9205"/>
                    <a:pt x="16983" y="9131"/>
                    <a:pt x="16955" y="9056"/>
                  </a:cubicBezTo>
                  <a:cubicBezTo>
                    <a:pt x="16918" y="8958"/>
                    <a:pt x="17016" y="8871"/>
                    <a:pt x="17016" y="8798"/>
                  </a:cubicBezTo>
                  <a:cubicBezTo>
                    <a:pt x="17016" y="8755"/>
                    <a:pt x="17005" y="8736"/>
                    <a:pt x="16990" y="8736"/>
                  </a:cubicBezTo>
                  <a:cubicBezTo>
                    <a:pt x="16983" y="8736"/>
                    <a:pt x="16975" y="8740"/>
                    <a:pt x="16967" y="8748"/>
                  </a:cubicBezTo>
                  <a:cubicBezTo>
                    <a:pt x="16946" y="8770"/>
                    <a:pt x="16929" y="8799"/>
                    <a:pt x="16918" y="8799"/>
                  </a:cubicBezTo>
                  <a:cubicBezTo>
                    <a:pt x="16910" y="8799"/>
                    <a:pt x="16906" y="8783"/>
                    <a:pt x="16906" y="8736"/>
                  </a:cubicBezTo>
                  <a:cubicBezTo>
                    <a:pt x="16906" y="8637"/>
                    <a:pt x="16881" y="8650"/>
                    <a:pt x="16819" y="8588"/>
                  </a:cubicBezTo>
                  <a:cubicBezTo>
                    <a:pt x="16809" y="8575"/>
                    <a:pt x="16802" y="8570"/>
                    <a:pt x="16798" y="8570"/>
                  </a:cubicBezTo>
                  <a:cubicBezTo>
                    <a:pt x="16783" y="8570"/>
                    <a:pt x="16802" y="8643"/>
                    <a:pt x="16782" y="8662"/>
                  </a:cubicBezTo>
                  <a:cubicBezTo>
                    <a:pt x="16781" y="8662"/>
                    <a:pt x="16780" y="8662"/>
                    <a:pt x="16779" y="8662"/>
                  </a:cubicBezTo>
                  <a:cubicBezTo>
                    <a:pt x="16739" y="8662"/>
                    <a:pt x="16608" y="8438"/>
                    <a:pt x="16524" y="8366"/>
                  </a:cubicBezTo>
                  <a:lnTo>
                    <a:pt x="16524" y="8354"/>
                  </a:lnTo>
                  <a:cubicBezTo>
                    <a:pt x="16450" y="8280"/>
                    <a:pt x="16524" y="8280"/>
                    <a:pt x="16573" y="8243"/>
                  </a:cubicBezTo>
                  <a:cubicBezTo>
                    <a:pt x="16602" y="8221"/>
                    <a:pt x="16588" y="8216"/>
                    <a:pt x="16558" y="8216"/>
                  </a:cubicBezTo>
                  <a:cubicBezTo>
                    <a:pt x="16538" y="8216"/>
                    <a:pt x="16511" y="8218"/>
                    <a:pt x="16487" y="8218"/>
                  </a:cubicBezTo>
                  <a:cubicBezTo>
                    <a:pt x="16437" y="8218"/>
                    <a:pt x="16450" y="8095"/>
                    <a:pt x="16474" y="8046"/>
                  </a:cubicBezTo>
                  <a:cubicBezTo>
                    <a:pt x="16499" y="7997"/>
                    <a:pt x="16487" y="7947"/>
                    <a:pt x="16524" y="7910"/>
                  </a:cubicBezTo>
                  <a:cubicBezTo>
                    <a:pt x="16529" y="7903"/>
                    <a:pt x="16536" y="7899"/>
                    <a:pt x="16544" y="7899"/>
                  </a:cubicBezTo>
                  <a:close/>
                  <a:moveTo>
                    <a:pt x="21750" y="11406"/>
                  </a:moveTo>
                  <a:cubicBezTo>
                    <a:pt x="21757" y="11406"/>
                    <a:pt x="21764" y="11407"/>
                    <a:pt x="21773" y="11410"/>
                  </a:cubicBezTo>
                  <a:cubicBezTo>
                    <a:pt x="21797" y="11422"/>
                    <a:pt x="21834" y="11447"/>
                    <a:pt x="21846" y="11471"/>
                  </a:cubicBezTo>
                  <a:cubicBezTo>
                    <a:pt x="21859" y="11508"/>
                    <a:pt x="21871" y="11533"/>
                    <a:pt x="21871" y="11570"/>
                  </a:cubicBezTo>
                  <a:cubicBezTo>
                    <a:pt x="21846" y="11644"/>
                    <a:pt x="21809" y="11693"/>
                    <a:pt x="21748" y="11730"/>
                  </a:cubicBezTo>
                  <a:cubicBezTo>
                    <a:pt x="21705" y="11736"/>
                    <a:pt x="21659" y="11739"/>
                    <a:pt x="21612" y="11739"/>
                  </a:cubicBezTo>
                  <a:cubicBezTo>
                    <a:pt x="21566" y="11739"/>
                    <a:pt x="21520" y="11736"/>
                    <a:pt x="21477" y="11730"/>
                  </a:cubicBezTo>
                  <a:cubicBezTo>
                    <a:pt x="21462" y="11724"/>
                    <a:pt x="21445" y="11722"/>
                    <a:pt x="21425" y="11722"/>
                  </a:cubicBezTo>
                  <a:cubicBezTo>
                    <a:pt x="21361" y="11722"/>
                    <a:pt x="21275" y="11748"/>
                    <a:pt x="21218" y="11767"/>
                  </a:cubicBezTo>
                  <a:lnTo>
                    <a:pt x="21181" y="11767"/>
                  </a:lnTo>
                  <a:cubicBezTo>
                    <a:pt x="21119" y="11767"/>
                    <a:pt x="21070" y="11767"/>
                    <a:pt x="21058" y="11730"/>
                  </a:cubicBezTo>
                  <a:cubicBezTo>
                    <a:pt x="21046" y="11705"/>
                    <a:pt x="21169" y="11533"/>
                    <a:pt x="21243" y="11521"/>
                  </a:cubicBezTo>
                  <a:cubicBezTo>
                    <a:pt x="21341" y="11508"/>
                    <a:pt x="21452" y="11496"/>
                    <a:pt x="21551" y="11471"/>
                  </a:cubicBezTo>
                  <a:cubicBezTo>
                    <a:pt x="21569" y="11465"/>
                    <a:pt x="21581" y="11463"/>
                    <a:pt x="21588" y="11463"/>
                  </a:cubicBezTo>
                  <a:cubicBezTo>
                    <a:pt x="21612" y="11463"/>
                    <a:pt x="21600" y="11484"/>
                    <a:pt x="21637" y="11484"/>
                  </a:cubicBezTo>
                  <a:cubicBezTo>
                    <a:pt x="21681" y="11484"/>
                    <a:pt x="21695" y="11406"/>
                    <a:pt x="21750" y="11406"/>
                  </a:cubicBezTo>
                  <a:close/>
                  <a:moveTo>
                    <a:pt x="19080" y="9740"/>
                  </a:moveTo>
                  <a:cubicBezTo>
                    <a:pt x="19083" y="9740"/>
                    <a:pt x="19085" y="9742"/>
                    <a:pt x="19086" y="9746"/>
                  </a:cubicBezTo>
                  <a:cubicBezTo>
                    <a:pt x="19086" y="9796"/>
                    <a:pt x="19111" y="9820"/>
                    <a:pt x="19197" y="9820"/>
                  </a:cubicBezTo>
                  <a:cubicBezTo>
                    <a:pt x="19243" y="9820"/>
                    <a:pt x="19296" y="9812"/>
                    <a:pt x="19344" y="9812"/>
                  </a:cubicBezTo>
                  <a:cubicBezTo>
                    <a:pt x="19400" y="9812"/>
                    <a:pt x="19449" y="9823"/>
                    <a:pt x="19468" y="9870"/>
                  </a:cubicBezTo>
                  <a:cubicBezTo>
                    <a:pt x="19505" y="9943"/>
                    <a:pt x="19530" y="10079"/>
                    <a:pt x="19592" y="10091"/>
                  </a:cubicBezTo>
                  <a:cubicBezTo>
                    <a:pt x="19653" y="10091"/>
                    <a:pt x="19789" y="10104"/>
                    <a:pt x="19801" y="10178"/>
                  </a:cubicBezTo>
                  <a:cubicBezTo>
                    <a:pt x="19801" y="10251"/>
                    <a:pt x="19875" y="10424"/>
                    <a:pt x="19875" y="10486"/>
                  </a:cubicBezTo>
                  <a:cubicBezTo>
                    <a:pt x="19875" y="10596"/>
                    <a:pt x="19949" y="10695"/>
                    <a:pt x="20048" y="10720"/>
                  </a:cubicBezTo>
                  <a:cubicBezTo>
                    <a:pt x="20195" y="10757"/>
                    <a:pt x="20590" y="10781"/>
                    <a:pt x="20688" y="10818"/>
                  </a:cubicBezTo>
                  <a:cubicBezTo>
                    <a:pt x="20774" y="10855"/>
                    <a:pt x="20799" y="10917"/>
                    <a:pt x="20873" y="11003"/>
                  </a:cubicBezTo>
                  <a:cubicBezTo>
                    <a:pt x="20935" y="11089"/>
                    <a:pt x="21021" y="11188"/>
                    <a:pt x="20984" y="11225"/>
                  </a:cubicBezTo>
                  <a:cubicBezTo>
                    <a:pt x="20964" y="11245"/>
                    <a:pt x="20943" y="11308"/>
                    <a:pt x="20909" y="11308"/>
                  </a:cubicBezTo>
                  <a:cubicBezTo>
                    <a:pt x="20902" y="11308"/>
                    <a:pt x="20894" y="11305"/>
                    <a:pt x="20885" y="11299"/>
                  </a:cubicBezTo>
                  <a:cubicBezTo>
                    <a:pt x="20832" y="11267"/>
                    <a:pt x="20604" y="11087"/>
                    <a:pt x="20575" y="11087"/>
                  </a:cubicBezTo>
                  <a:cubicBezTo>
                    <a:pt x="20570" y="11087"/>
                    <a:pt x="20571" y="11092"/>
                    <a:pt x="20577" y="11102"/>
                  </a:cubicBezTo>
                  <a:cubicBezTo>
                    <a:pt x="20614" y="11176"/>
                    <a:pt x="20676" y="11237"/>
                    <a:pt x="20639" y="11286"/>
                  </a:cubicBezTo>
                  <a:cubicBezTo>
                    <a:pt x="20602" y="11348"/>
                    <a:pt x="20577" y="11422"/>
                    <a:pt x="20577" y="11496"/>
                  </a:cubicBezTo>
                  <a:cubicBezTo>
                    <a:pt x="20590" y="11582"/>
                    <a:pt x="20577" y="11668"/>
                    <a:pt x="20540" y="11755"/>
                  </a:cubicBezTo>
                  <a:cubicBezTo>
                    <a:pt x="20491" y="11792"/>
                    <a:pt x="20442" y="11829"/>
                    <a:pt x="20380" y="11866"/>
                  </a:cubicBezTo>
                  <a:cubicBezTo>
                    <a:pt x="20380" y="11866"/>
                    <a:pt x="20368" y="11866"/>
                    <a:pt x="20368" y="11841"/>
                  </a:cubicBezTo>
                  <a:cubicBezTo>
                    <a:pt x="20356" y="11779"/>
                    <a:pt x="20343" y="11718"/>
                    <a:pt x="20343" y="11644"/>
                  </a:cubicBezTo>
                  <a:cubicBezTo>
                    <a:pt x="20343" y="11610"/>
                    <a:pt x="20323" y="11505"/>
                    <a:pt x="20291" y="11505"/>
                  </a:cubicBezTo>
                  <a:cubicBezTo>
                    <a:pt x="20288" y="11505"/>
                    <a:pt x="20285" y="11506"/>
                    <a:pt x="20282" y="11508"/>
                  </a:cubicBezTo>
                  <a:cubicBezTo>
                    <a:pt x="20239" y="11530"/>
                    <a:pt x="20149" y="11626"/>
                    <a:pt x="20102" y="11626"/>
                  </a:cubicBezTo>
                  <a:cubicBezTo>
                    <a:pt x="20095" y="11626"/>
                    <a:pt x="20089" y="11624"/>
                    <a:pt x="20084" y="11619"/>
                  </a:cubicBezTo>
                  <a:cubicBezTo>
                    <a:pt x="20035" y="11570"/>
                    <a:pt x="19998" y="11570"/>
                    <a:pt x="20048" y="11521"/>
                  </a:cubicBezTo>
                  <a:cubicBezTo>
                    <a:pt x="20097" y="11471"/>
                    <a:pt x="20195" y="11348"/>
                    <a:pt x="20183" y="11274"/>
                  </a:cubicBezTo>
                  <a:cubicBezTo>
                    <a:pt x="20158" y="11188"/>
                    <a:pt x="20183" y="11102"/>
                    <a:pt x="20109" y="11052"/>
                  </a:cubicBezTo>
                  <a:cubicBezTo>
                    <a:pt x="20045" y="11010"/>
                    <a:pt x="19899" y="10922"/>
                    <a:pt x="19837" y="10922"/>
                  </a:cubicBezTo>
                  <a:cubicBezTo>
                    <a:pt x="19827" y="10922"/>
                    <a:pt x="19819" y="10924"/>
                    <a:pt x="19813" y="10929"/>
                  </a:cubicBezTo>
                  <a:cubicBezTo>
                    <a:pt x="19789" y="10966"/>
                    <a:pt x="19752" y="11003"/>
                    <a:pt x="19715" y="11028"/>
                  </a:cubicBezTo>
                  <a:cubicBezTo>
                    <a:pt x="19668" y="11063"/>
                    <a:pt x="19710" y="11176"/>
                    <a:pt x="19672" y="11176"/>
                  </a:cubicBezTo>
                  <a:cubicBezTo>
                    <a:pt x="19670" y="11176"/>
                    <a:pt x="19668" y="11176"/>
                    <a:pt x="19666" y="11176"/>
                  </a:cubicBezTo>
                  <a:cubicBezTo>
                    <a:pt x="19641" y="11151"/>
                    <a:pt x="19604" y="11151"/>
                    <a:pt x="19579" y="11151"/>
                  </a:cubicBezTo>
                  <a:cubicBezTo>
                    <a:pt x="19530" y="11225"/>
                    <a:pt x="19493" y="11311"/>
                    <a:pt x="19468" y="11385"/>
                  </a:cubicBezTo>
                  <a:cubicBezTo>
                    <a:pt x="19444" y="11484"/>
                    <a:pt x="19431" y="11570"/>
                    <a:pt x="19431" y="11668"/>
                  </a:cubicBezTo>
                  <a:cubicBezTo>
                    <a:pt x="19444" y="11730"/>
                    <a:pt x="19493" y="12013"/>
                    <a:pt x="19456" y="12075"/>
                  </a:cubicBezTo>
                  <a:cubicBezTo>
                    <a:pt x="19419" y="12137"/>
                    <a:pt x="19333" y="12223"/>
                    <a:pt x="19308" y="12223"/>
                  </a:cubicBezTo>
                  <a:cubicBezTo>
                    <a:pt x="19284" y="12223"/>
                    <a:pt x="19232" y="12261"/>
                    <a:pt x="19200" y="12261"/>
                  </a:cubicBezTo>
                  <a:cubicBezTo>
                    <a:pt x="19184" y="12261"/>
                    <a:pt x="19173" y="12252"/>
                    <a:pt x="19173" y="12223"/>
                  </a:cubicBezTo>
                  <a:cubicBezTo>
                    <a:pt x="19173" y="12149"/>
                    <a:pt x="19111" y="12001"/>
                    <a:pt x="19111" y="11915"/>
                  </a:cubicBezTo>
                  <a:cubicBezTo>
                    <a:pt x="19123" y="11755"/>
                    <a:pt x="19136" y="11582"/>
                    <a:pt x="19173" y="11410"/>
                  </a:cubicBezTo>
                  <a:cubicBezTo>
                    <a:pt x="19193" y="11327"/>
                    <a:pt x="19214" y="11226"/>
                    <a:pt x="19191" y="11226"/>
                  </a:cubicBezTo>
                  <a:cubicBezTo>
                    <a:pt x="19186" y="11226"/>
                    <a:pt x="19180" y="11229"/>
                    <a:pt x="19173" y="11237"/>
                  </a:cubicBezTo>
                  <a:cubicBezTo>
                    <a:pt x="19140" y="11270"/>
                    <a:pt x="19096" y="11314"/>
                    <a:pt x="19081" y="11314"/>
                  </a:cubicBezTo>
                  <a:cubicBezTo>
                    <a:pt x="19074" y="11314"/>
                    <a:pt x="19074" y="11303"/>
                    <a:pt x="19086" y="11274"/>
                  </a:cubicBezTo>
                  <a:cubicBezTo>
                    <a:pt x="19136" y="11151"/>
                    <a:pt x="19197" y="11028"/>
                    <a:pt x="19271" y="10929"/>
                  </a:cubicBezTo>
                  <a:cubicBezTo>
                    <a:pt x="19321" y="10880"/>
                    <a:pt x="19296" y="10892"/>
                    <a:pt x="19407" y="10868"/>
                  </a:cubicBezTo>
                  <a:cubicBezTo>
                    <a:pt x="19521" y="10856"/>
                    <a:pt x="19592" y="10792"/>
                    <a:pt x="19690" y="10792"/>
                  </a:cubicBezTo>
                  <a:cubicBezTo>
                    <a:pt x="19698" y="10792"/>
                    <a:pt x="19706" y="10793"/>
                    <a:pt x="19715" y="10794"/>
                  </a:cubicBezTo>
                  <a:cubicBezTo>
                    <a:pt x="19793" y="10801"/>
                    <a:pt x="19917" y="10829"/>
                    <a:pt x="19984" y="10829"/>
                  </a:cubicBezTo>
                  <a:cubicBezTo>
                    <a:pt x="20021" y="10829"/>
                    <a:pt x="20041" y="10820"/>
                    <a:pt x="20023" y="10794"/>
                  </a:cubicBezTo>
                  <a:cubicBezTo>
                    <a:pt x="19986" y="10732"/>
                    <a:pt x="19961" y="10683"/>
                    <a:pt x="19924" y="10670"/>
                  </a:cubicBezTo>
                  <a:cubicBezTo>
                    <a:pt x="19911" y="10670"/>
                    <a:pt x="19875" y="10681"/>
                    <a:pt x="19846" y="10681"/>
                  </a:cubicBezTo>
                  <a:cubicBezTo>
                    <a:pt x="19821" y="10681"/>
                    <a:pt x="19801" y="10674"/>
                    <a:pt x="19801" y="10646"/>
                  </a:cubicBezTo>
                  <a:cubicBezTo>
                    <a:pt x="19801" y="10572"/>
                    <a:pt x="19813" y="10535"/>
                    <a:pt x="19764" y="10535"/>
                  </a:cubicBezTo>
                  <a:cubicBezTo>
                    <a:pt x="19703" y="10547"/>
                    <a:pt x="19407" y="10633"/>
                    <a:pt x="19345" y="10633"/>
                  </a:cubicBezTo>
                  <a:cubicBezTo>
                    <a:pt x="19259" y="10596"/>
                    <a:pt x="19173" y="10547"/>
                    <a:pt x="19099" y="10486"/>
                  </a:cubicBezTo>
                  <a:cubicBezTo>
                    <a:pt x="19049" y="10449"/>
                    <a:pt x="18963" y="10461"/>
                    <a:pt x="18988" y="10436"/>
                  </a:cubicBezTo>
                  <a:cubicBezTo>
                    <a:pt x="19013" y="10399"/>
                    <a:pt x="19148" y="10276"/>
                    <a:pt x="19099" y="10276"/>
                  </a:cubicBezTo>
                  <a:cubicBezTo>
                    <a:pt x="19013" y="10313"/>
                    <a:pt x="18926" y="10350"/>
                    <a:pt x="18865" y="10412"/>
                  </a:cubicBezTo>
                  <a:cubicBezTo>
                    <a:pt x="18803" y="10449"/>
                    <a:pt x="18741" y="10473"/>
                    <a:pt x="18680" y="10498"/>
                  </a:cubicBezTo>
                  <a:cubicBezTo>
                    <a:pt x="18648" y="10519"/>
                    <a:pt x="18616" y="10577"/>
                    <a:pt x="18553" y="10577"/>
                  </a:cubicBezTo>
                  <a:cubicBezTo>
                    <a:pt x="18543" y="10577"/>
                    <a:pt x="18532" y="10575"/>
                    <a:pt x="18520" y="10572"/>
                  </a:cubicBezTo>
                  <a:cubicBezTo>
                    <a:pt x="18433" y="10560"/>
                    <a:pt x="18421" y="10473"/>
                    <a:pt x="18372" y="10473"/>
                  </a:cubicBezTo>
                  <a:cubicBezTo>
                    <a:pt x="18335" y="10483"/>
                    <a:pt x="18241" y="10527"/>
                    <a:pt x="18187" y="10527"/>
                  </a:cubicBezTo>
                  <a:cubicBezTo>
                    <a:pt x="18170" y="10527"/>
                    <a:pt x="18156" y="10522"/>
                    <a:pt x="18150" y="10510"/>
                  </a:cubicBezTo>
                  <a:cubicBezTo>
                    <a:pt x="18138" y="10473"/>
                    <a:pt x="18372" y="10276"/>
                    <a:pt x="18470" y="10215"/>
                  </a:cubicBezTo>
                  <a:lnTo>
                    <a:pt x="18668" y="10104"/>
                  </a:lnTo>
                  <a:cubicBezTo>
                    <a:pt x="18717" y="10079"/>
                    <a:pt x="18766" y="10042"/>
                    <a:pt x="18815" y="9993"/>
                  </a:cubicBezTo>
                  <a:cubicBezTo>
                    <a:pt x="18865" y="9931"/>
                    <a:pt x="18889" y="9943"/>
                    <a:pt x="18939" y="9894"/>
                  </a:cubicBezTo>
                  <a:cubicBezTo>
                    <a:pt x="18993" y="9851"/>
                    <a:pt x="19057" y="9740"/>
                    <a:pt x="19080" y="9740"/>
                  </a:cubicBezTo>
                  <a:close/>
                  <a:moveTo>
                    <a:pt x="21181" y="11890"/>
                  </a:moveTo>
                  <a:cubicBezTo>
                    <a:pt x="21206" y="11890"/>
                    <a:pt x="21218" y="11890"/>
                    <a:pt x="21218" y="11903"/>
                  </a:cubicBezTo>
                  <a:cubicBezTo>
                    <a:pt x="21169" y="12038"/>
                    <a:pt x="20898" y="12149"/>
                    <a:pt x="20725" y="12260"/>
                  </a:cubicBezTo>
                  <a:cubicBezTo>
                    <a:pt x="20640" y="12311"/>
                    <a:pt x="20537" y="12338"/>
                    <a:pt x="20433" y="12338"/>
                  </a:cubicBezTo>
                  <a:cubicBezTo>
                    <a:pt x="20387" y="12338"/>
                    <a:pt x="20340" y="12333"/>
                    <a:pt x="20294" y="12321"/>
                  </a:cubicBezTo>
                  <a:cubicBezTo>
                    <a:pt x="20195" y="12272"/>
                    <a:pt x="20134" y="12223"/>
                    <a:pt x="20146" y="12174"/>
                  </a:cubicBezTo>
                  <a:cubicBezTo>
                    <a:pt x="20167" y="12132"/>
                    <a:pt x="20265" y="12039"/>
                    <a:pt x="20282" y="12039"/>
                  </a:cubicBezTo>
                  <a:cubicBezTo>
                    <a:pt x="20285" y="12039"/>
                    <a:pt x="20286" y="12042"/>
                    <a:pt x="20282" y="12050"/>
                  </a:cubicBezTo>
                  <a:cubicBezTo>
                    <a:pt x="20257" y="12063"/>
                    <a:pt x="20257" y="12087"/>
                    <a:pt x="20269" y="12112"/>
                  </a:cubicBezTo>
                  <a:cubicBezTo>
                    <a:pt x="20282" y="12149"/>
                    <a:pt x="20306" y="12174"/>
                    <a:pt x="20331" y="12186"/>
                  </a:cubicBezTo>
                  <a:cubicBezTo>
                    <a:pt x="20337" y="12188"/>
                    <a:pt x="20343" y="12190"/>
                    <a:pt x="20349" y="12190"/>
                  </a:cubicBezTo>
                  <a:cubicBezTo>
                    <a:pt x="20441" y="12190"/>
                    <a:pt x="20604" y="11963"/>
                    <a:pt x="20639" y="11952"/>
                  </a:cubicBezTo>
                  <a:cubicBezTo>
                    <a:pt x="20644" y="11950"/>
                    <a:pt x="20650" y="11949"/>
                    <a:pt x="20656" y="11949"/>
                  </a:cubicBezTo>
                  <a:cubicBezTo>
                    <a:pt x="20697" y="11949"/>
                    <a:pt x="20760" y="11978"/>
                    <a:pt x="20824" y="11989"/>
                  </a:cubicBezTo>
                  <a:cubicBezTo>
                    <a:pt x="20832" y="11992"/>
                    <a:pt x="20840" y="11993"/>
                    <a:pt x="20847" y="11993"/>
                  </a:cubicBezTo>
                  <a:cubicBezTo>
                    <a:pt x="20909" y="11993"/>
                    <a:pt x="20952" y="11914"/>
                    <a:pt x="20996" y="11903"/>
                  </a:cubicBezTo>
                  <a:cubicBezTo>
                    <a:pt x="21058" y="11890"/>
                    <a:pt x="21119" y="11890"/>
                    <a:pt x="21181" y="11890"/>
                  </a:cubicBezTo>
                  <a:close/>
                  <a:moveTo>
                    <a:pt x="17460" y="0"/>
                  </a:moveTo>
                  <a:cubicBezTo>
                    <a:pt x="17411" y="0"/>
                    <a:pt x="17325" y="0"/>
                    <a:pt x="17325" y="62"/>
                  </a:cubicBezTo>
                  <a:cubicBezTo>
                    <a:pt x="17325" y="111"/>
                    <a:pt x="17337" y="123"/>
                    <a:pt x="17300" y="123"/>
                  </a:cubicBezTo>
                  <a:cubicBezTo>
                    <a:pt x="17251" y="123"/>
                    <a:pt x="17152" y="185"/>
                    <a:pt x="17251" y="185"/>
                  </a:cubicBezTo>
                  <a:cubicBezTo>
                    <a:pt x="17349" y="185"/>
                    <a:pt x="17374" y="222"/>
                    <a:pt x="17337" y="222"/>
                  </a:cubicBezTo>
                  <a:cubicBezTo>
                    <a:pt x="17300" y="222"/>
                    <a:pt x="17312" y="234"/>
                    <a:pt x="17300" y="259"/>
                  </a:cubicBezTo>
                  <a:cubicBezTo>
                    <a:pt x="17291" y="277"/>
                    <a:pt x="17269" y="288"/>
                    <a:pt x="17243" y="288"/>
                  </a:cubicBezTo>
                  <a:cubicBezTo>
                    <a:pt x="17233" y="288"/>
                    <a:pt x="17224" y="287"/>
                    <a:pt x="17214" y="283"/>
                  </a:cubicBezTo>
                  <a:cubicBezTo>
                    <a:pt x="17194" y="270"/>
                    <a:pt x="17175" y="254"/>
                    <a:pt x="17153" y="254"/>
                  </a:cubicBezTo>
                  <a:cubicBezTo>
                    <a:pt x="17134" y="254"/>
                    <a:pt x="17114" y="267"/>
                    <a:pt x="17090" y="308"/>
                  </a:cubicBezTo>
                  <a:cubicBezTo>
                    <a:pt x="17029" y="407"/>
                    <a:pt x="17004" y="505"/>
                    <a:pt x="17029" y="530"/>
                  </a:cubicBezTo>
                  <a:cubicBezTo>
                    <a:pt x="17078" y="567"/>
                    <a:pt x="17127" y="592"/>
                    <a:pt x="17177" y="616"/>
                  </a:cubicBezTo>
                  <a:cubicBezTo>
                    <a:pt x="17189" y="628"/>
                    <a:pt x="17189" y="628"/>
                    <a:pt x="17127" y="653"/>
                  </a:cubicBezTo>
                  <a:cubicBezTo>
                    <a:pt x="17078" y="690"/>
                    <a:pt x="17041" y="752"/>
                    <a:pt x="17041" y="826"/>
                  </a:cubicBezTo>
                  <a:cubicBezTo>
                    <a:pt x="17078" y="924"/>
                    <a:pt x="17152" y="1010"/>
                    <a:pt x="17238" y="1072"/>
                  </a:cubicBezTo>
                  <a:cubicBezTo>
                    <a:pt x="17273" y="1072"/>
                    <a:pt x="17330" y="1159"/>
                    <a:pt x="17377" y="1159"/>
                  </a:cubicBezTo>
                  <a:cubicBezTo>
                    <a:pt x="17380" y="1159"/>
                    <a:pt x="17383" y="1159"/>
                    <a:pt x="17386" y="1158"/>
                  </a:cubicBezTo>
                  <a:cubicBezTo>
                    <a:pt x="17422" y="1149"/>
                    <a:pt x="17445" y="1120"/>
                    <a:pt x="17475" y="1120"/>
                  </a:cubicBezTo>
                  <a:cubicBezTo>
                    <a:pt x="17485" y="1120"/>
                    <a:pt x="17496" y="1124"/>
                    <a:pt x="17509" y="1134"/>
                  </a:cubicBezTo>
                  <a:cubicBezTo>
                    <a:pt x="17546" y="1183"/>
                    <a:pt x="17583" y="1220"/>
                    <a:pt x="17633" y="1245"/>
                  </a:cubicBezTo>
                  <a:cubicBezTo>
                    <a:pt x="17694" y="1257"/>
                    <a:pt x="17706" y="1282"/>
                    <a:pt x="17645" y="1294"/>
                  </a:cubicBezTo>
                  <a:cubicBezTo>
                    <a:pt x="17596" y="1294"/>
                    <a:pt x="17583" y="1294"/>
                    <a:pt x="17583" y="1343"/>
                  </a:cubicBezTo>
                  <a:cubicBezTo>
                    <a:pt x="17608" y="1392"/>
                    <a:pt x="17583" y="1442"/>
                    <a:pt x="17546" y="1454"/>
                  </a:cubicBezTo>
                  <a:cubicBezTo>
                    <a:pt x="17511" y="1478"/>
                    <a:pt x="17487" y="1603"/>
                    <a:pt x="17539" y="1603"/>
                  </a:cubicBezTo>
                  <a:cubicBezTo>
                    <a:pt x="17541" y="1603"/>
                    <a:pt x="17544" y="1602"/>
                    <a:pt x="17546" y="1602"/>
                  </a:cubicBezTo>
                  <a:cubicBezTo>
                    <a:pt x="17608" y="1590"/>
                    <a:pt x="17670" y="1565"/>
                    <a:pt x="17657" y="1516"/>
                  </a:cubicBezTo>
                  <a:cubicBezTo>
                    <a:pt x="17649" y="1474"/>
                    <a:pt x="17680" y="1449"/>
                    <a:pt x="17705" y="1449"/>
                  </a:cubicBezTo>
                  <a:cubicBezTo>
                    <a:pt x="17717" y="1449"/>
                    <a:pt x="17727" y="1454"/>
                    <a:pt x="17731" y="1466"/>
                  </a:cubicBezTo>
                  <a:cubicBezTo>
                    <a:pt x="17756" y="1516"/>
                    <a:pt x="17731" y="1651"/>
                    <a:pt x="17694" y="1688"/>
                  </a:cubicBezTo>
                  <a:cubicBezTo>
                    <a:pt x="17645" y="1713"/>
                    <a:pt x="17583" y="1750"/>
                    <a:pt x="17571" y="1799"/>
                  </a:cubicBezTo>
                  <a:cubicBezTo>
                    <a:pt x="17571" y="1848"/>
                    <a:pt x="17522" y="1885"/>
                    <a:pt x="17472" y="1885"/>
                  </a:cubicBezTo>
                  <a:cubicBezTo>
                    <a:pt x="17423" y="1898"/>
                    <a:pt x="17300" y="1910"/>
                    <a:pt x="17288" y="1984"/>
                  </a:cubicBezTo>
                  <a:cubicBezTo>
                    <a:pt x="17288" y="2045"/>
                    <a:pt x="17226" y="2045"/>
                    <a:pt x="17251" y="2070"/>
                  </a:cubicBezTo>
                  <a:cubicBezTo>
                    <a:pt x="17288" y="2107"/>
                    <a:pt x="17349" y="2169"/>
                    <a:pt x="17349" y="2230"/>
                  </a:cubicBezTo>
                  <a:cubicBezTo>
                    <a:pt x="17349" y="2279"/>
                    <a:pt x="17349" y="2312"/>
                    <a:pt x="17319" y="2312"/>
                  </a:cubicBezTo>
                  <a:cubicBezTo>
                    <a:pt x="17311" y="2312"/>
                    <a:pt x="17301" y="2309"/>
                    <a:pt x="17288" y="2304"/>
                  </a:cubicBezTo>
                  <a:cubicBezTo>
                    <a:pt x="17249" y="2275"/>
                    <a:pt x="17248" y="2231"/>
                    <a:pt x="17232" y="2231"/>
                  </a:cubicBezTo>
                  <a:cubicBezTo>
                    <a:pt x="17227" y="2231"/>
                    <a:pt x="17222" y="2235"/>
                    <a:pt x="17214" y="2243"/>
                  </a:cubicBezTo>
                  <a:cubicBezTo>
                    <a:pt x="17192" y="2264"/>
                    <a:pt x="17179" y="2277"/>
                    <a:pt x="17164" y="2277"/>
                  </a:cubicBezTo>
                  <a:cubicBezTo>
                    <a:pt x="17154" y="2277"/>
                    <a:pt x="17143" y="2270"/>
                    <a:pt x="17127" y="2255"/>
                  </a:cubicBezTo>
                  <a:cubicBezTo>
                    <a:pt x="17090" y="2218"/>
                    <a:pt x="17016" y="2193"/>
                    <a:pt x="17066" y="2132"/>
                  </a:cubicBezTo>
                  <a:cubicBezTo>
                    <a:pt x="17090" y="2095"/>
                    <a:pt x="17115" y="2033"/>
                    <a:pt x="17115" y="1984"/>
                  </a:cubicBezTo>
                  <a:cubicBezTo>
                    <a:pt x="17115" y="1935"/>
                    <a:pt x="17152" y="1885"/>
                    <a:pt x="17152" y="1848"/>
                  </a:cubicBezTo>
                  <a:cubicBezTo>
                    <a:pt x="17152" y="1835"/>
                    <a:pt x="17148" y="1825"/>
                    <a:pt x="17139" y="1825"/>
                  </a:cubicBezTo>
                  <a:cubicBezTo>
                    <a:pt x="17131" y="1825"/>
                    <a:pt x="17119" y="1832"/>
                    <a:pt x="17103" y="1848"/>
                  </a:cubicBezTo>
                  <a:cubicBezTo>
                    <a:pt x="17079" y="1872"/>
                    <a:pt x="17060" y="1891"/>
                    <a:pt x="17043" y="1891"/>
                  </a:cubicBezTo>
                  <a:cubicBezTo>
                    <a:pt x="17034" y="1891"/>
                    <a:pt x="17025" y="1886"/>
                    <a:pt x="17016" y="1873"/>
                  </a:cubicBezTo>
                  <a:cubicBezTo>
                    <a:pt x="17004" y="1824"/>
                    <a:pt x="16955" y="1836"/>
                    <a:pt x="16918" y="1787"/>
                  </a:cubicBezTo>
                  <a:cubicBezTo>
                    <a:pt x="16881" y="1737"/>
                    <a:pt x="16819" y="1700"/>
                    <a:pt x="16758" y="1688"/>
                  </a:cubicBezTo>
                  <a:cubicBezTo>
                    <a:pt x="16721" y="1688"/>
                    <a:pt x="16708" y="1762"/>
                    <a:pt x="16659" y="1762"/>
                  </a:cubicBezTo>
                  <a:cubicBezTo>
                    <a:pt x="16635" y="1762"/>
                    <a:pt x="16610" y="1750"/>
                    <a:pt x="16573" y="1737"/>
                  </a:cubicBezTo>
                  <a:cubicBezTo>
                    <a:pt x="16570" y="1734"/>
                    <a:pt x="16566" y="1733"/>
                    <a:pt x="16562" y="1733"/>
                  </a:cubicBezTo>
                  <a:cubicBezTo>
                    <a:pt x="16550" y="1733"/>
                    <a:pt x="16536" y="1747"/>
                    <a:pt x="16536" y="1774"/>
                  </a:cubicBezTo>
                  <a:cubicBezTo>
                    <a:pt x="16548" y="1824"/>
                    <a:pt x="16573" y="1799"/>
                    <a:pt x="16585" y="1848"/>
                  </a:cubicBezTo>
                  <a:cubicBezTo>
                    <a:pt x="16598" y="1910"/>
                    <a:pt x="16647" y="1947"/>
                    <a:pt x="16708" y="1947"/>
                  </a:cubicBezTo>
                  <a:cubicBezTo>
                    <a:pt x="16782" y="1947"/>
                    <a:pt x="16844" y="1972"/>
                    <a:pt x="16881" y="2033"/>
                  </a:cubicBezTo>
                  <a:cubicBezTo>
                    <a:pt x="16893" y="2082"/>
                    <a:pt x="16930" y="2132"/>
                    <a:pt x="16844" y="2132"/>
                  </a:cubicBezTo>
                  <a:cubicBezTo>
                    <a:pt x="16758" y="2132"/>
                    <a:pt x="16671" y="2008"/>
                    <a:pt x="16622" y="1984"/>
                  </a:cubicBezTo>
                  <a:cubicBezTo>
                    <a:pt x="16601" y="1968"/>
                    <a:pt x="16589" y="1959"/>
                    <a:pt x="16577" y="1959"/>
                  </a:cubicBezTo>
                  <a:cubicBezTo>
                    <a:pt x="16561" y="1959"/>
                    <a:pt x="16546" y="1974"/>
                    <a:pt x="16511" y="2008"/>
                  </a:cubicBezTo>
                  <a:cubicBezTo>
                    <a:pt x="16487" y="2028"/>
                    <a:pt x="16466" y="2034"/>
                    <a:pt x="16444" y="2034"/>
                  </a:cubicBezTo>
                  <a:cubicBezTo>
                    <a:pt x="16410" y="2034"/>
                    <a:pt x="16373" y="2021"/>
                    <a:pt x="16314" y="2021"/>
                  </a:cubicBezTo>
                  <a:cubicBezTo>
                    <a:pt x="16303" y="2019"/>
                    <a:pt x="16291" y="2019"/>
                    <a:pt x="16277" y="2019"/>
                  </a:cubicBezTo>
                  <a:cubicBezTo>
                    <a:pt x="16170" y="2019"/>
                    <a:pt x="15995" y="2058"/>
                    <a:pt x="15908" y="2058"/>
                  </a:cubicBezTo>
                  <a:cubicBezTo>
                    <a:pt x="15797" y="2058"/>
                    <a:pt x="15686" y="2045"/>
                    <a:pt x="15575" y="1996"/>
                  </a:cubicBezTo>
                  <a:cubicBezTo>
                    <a:pt x="15427" y="1922"/>
                    <a:pt x="15267" y="1922"/>
                    <a:pt x="15205" y="1885"/>
                  </a:cubicBezTo>
                  <a:cubicBezTo>
                    <a:pt x="15144" y="1848"/>
                    <a:pt x="14983" y="1836"/>
                    <a:pt x="14946" y="1750"/>
                  </a:cubicBezTo>
                  <a:cubicBezTo>
                    <a:pt x="14910" y="1663"/>
                    <a:pt x="14922" y="1540"/>
                    <a:pt x="14811" y="1516"/>
                  </a:cubicBezTo>
                  <a:cubicBezTo>
                    <a:pt x="14688" y="1528"/>
                    <a:pt x="14565" y="1553"/>
                    <a:pt x="14441" y="1602"/>
                  </a:cubicBezTo>
                  <a:cubicBezTo>
                    <a:pt x="14343" y="1614"/>
                    <a:pt x="14256" y="1627"/>
                    <a:pt x="14220" y="1676"/>
                  </a:cubicBezTo>
                  <a:cubicBezTo>
                    <a:pt x="14183" y="1725"/>
                    <a:pt x="14146" y="1762"/>
                    <a:pt x="14146" y="1787"/>
                  </a:cubicBezTo>
                  <a:cubicBezTo>
                    <a:pt x="14146" y="1811"/>
                    <a:pt x="14244" y="1811"/>
                    <a:pt x="14306" y="1836"/>
                  </a:cubicBezTo>
                  <a:cubicBezTo>
                    <a:pt x="14348" y="1844"/>
                    <a:pt x="14367" y="1870"/>
                    <a:pt x="14375" y="1870"/>
                  </a:cubicBezTo>
                  <a:cubicBezTo>
                    <a:pt x="14378" y="1870"/>
                    <a:pt x="14380" y="1864"/>
                    <a:pt x="14380" y="1848"/>
                  </a:cubicBezTo>
                  <a:cubicBezTo>
                    <a:pt x="14380" y="1804"/>
                    <a:pt x="14380" y="1760"/>
                    <a:pt x="14406" y="1760"/>
                  </a:cubicBezTo>
                  <a:cubicBezTo>
                    <a:pt x="14409" y="1760"/>
                    <a:pt x="14413" y="1761"/>
                    <a:pt x="14417" y="1762"/>
                  </a:cubicBezTo>
                  <a:cubicBezTo>
                    <a:pt x="14455" y="1772"/>
                    <a:pt x="14463" y="1811"/>
                    <a:pt x="14494" y="1811"/>
                  </a:cubicBezTo>
                  <a:cubicBezTo>
                    <a:pt x="14503" y="1811"/>
                    <a:pt x="14514" y="1807"/>
                    <a:pt x="14528" y="1799"/>
                  </a:cubicBezTo>
                  <a:cubicBezTo>
                    <a:pt x="14589" y="1750"/>
                    <a:pt x="14638" y="1713"/>
                    <a:pt x="14712" y="1676"/>
                  </a:cubicBezTo>
                  <a:cubicBezTo>
                    <a:pt x="14759" y="1656"/>
                    <a:pt x="14805" y="1643"/>
                    <a:pt x="14832" y="1643"/>
                  </a:cubicBezTo>
                  <a:cubicBezTo>
                    <a:pt x="14856" y="1643"/>
                    <a:pt x="14865" y="1653"/>
                    <a:pt x="14848" y="1676"/>
                  </a:cubicBezTo>
                  <a:cubicBezTo>
                    <a:pt x="14799" y="1737"/>
                    <a:pt x="14725" y="1750"/>
                    <a:pt x="14688" y="1811"/>
                  </a:cubicBezTo>
                  <a:cubicBezTo>
                    <a:pt x="14656" y="1854"/>
                    <a:pt x="14605" y="1888"/>
                    <a:pt x="14560" y="1888"/>
                  </a:cubicBezTo>
                  <a:cubicBezTo>
                    <a:pt x="14553" y="1888"/>
                    <a:pt x="14546" y="1887"/>
                    <a:pt x="14540" y="1885"/>
                  </a:cubicBezTo>
                  <a:cubicBezTo>
                    <a:pt x="14491" y="1898"/>
                    <a:pt x="14441" y="1910"/>
                    <a:pt x="14392" y="1935"/>
                  </a:cubicBezTo>
                  <a:cubicBezTo>
                    <a:pt x="14355" y="1972"/>
                    <a:pt x="14318" y="1996"/>
                    <a:pt x="14343" y="2070"/>
                  </a:cubicBezTo>
                  <a:cubicBezTo>
                    <a:pt x="14351" y="2091"/>
                    <a:pt x="14362" y="2095"/>
                    <a:pt x="14373" y="2095"/>
                  </a:cubicBezTo>
                  <a:cubicBezTo>
                    <a:pt x="14380" y="2095"/>
                    <a:pt x="14387" y="2093"/>
                    <a:pt x="14394" y="2093"/>
                  </a:cubicBezTo>
                  <a:cubicBezTo>
                    <a:pt x="14407" y="2093"/>
                    <a:pt x="14417" y="2100"/>
                    <a:pt x="14417" y="2144"/>
                  </a:cubicBezTo>
                  <a:cubicBezTo>
                    <a:pt x="14429" y="2243"/>
                    <a:pt x="14380" y="2280"/>
                    <a:pt x="14441" y="2317"/>
                  </a:cubicBezTo>
                  <a:cubicBezTo>
                    <a:pt x="14503" y="2366"/>
                    <a:pt x="14491" y="2341"/>
                    <a:pt x="14515" y="2403"/>
                  </a:cubicBezTo>
                  <a:cubicBezTo>
                    <a:pt x="14542" y="2457"/>
                    <a:pt x="14530" y="2491"/>
                    <a:pt x="14507" y="2491"/>
                  </a:cubicBezTo>
                  <a:cubicBezTo>
                    <a:pt x="14498" y="2491"/>
                    <a:pt x="14488" y="2487"/>
                    <a:pt x="14478" y="2477"/>
                  </a:cubicBezTo>
                  <a:cubicBezTo>
                    <a:pt x="14440" y="2448"/>
                    <a:pt x="14417" y="2419"/>
                    <a:pt x="14408" y="2419"/>
                  </a:cubicBezTo>
                  <a:cubicBezTo>
                    <a:pt x="14406" y="2419"/>
                    <a:pt x="14404" y="2422"/>
                    <a:pt x="14404" y="2427"/>
                  </a:cubicBezTo>
                  <a:cubicBezTo>
                    <a:pt x="14392" y="2452"/>
                    <a:pt x="14404" y="2514"/>
                    <a:pt x="14392" y="2526"/>
                  </a:cubicBezTo>
                  <a:cubicBezTo>
                    <a:pt x="14390" y="2530"/>
                    <a:pt x="14387" y="2532"/>
                    <a:pt x="14383" y="2532"/>
                  </a:cubicBezTo>
                  <a:cubicBezTo>
                    <a:pt x="14361" y="2532"/>
                    <a:pt x="14314" y="2483"/>
                    <a:pt x="14293" y="2452"/>
                  </a:cubicBezTo>
                  <a:cubicBezTo>
                    <a:pt x="14281" y="2427"/>
                    <a:pt x="14256" y="2403"/>
                    <a:pt x="14220" y="2390"/>
                  </a:cubicBezTo>
                  <a:cubicBezTo>
                    <a:pt x="14207" y="2378"/>
                    <a:pt x="14195" y="2366"/>
                    <a:pt x="14244" y="2366"/>
                  </a:cubicBezTo>
                  <a:cubicBezTo>
                    <a:pt x="14293" y="2366"/>
                    <a:pt x="14367" y="2366"/>
                    <a:pt x="14330" y="2304"/>
                  </a:cubicBezTo>
                  <a:cubicBezTo>
                    <a:pt x="14306" y="2243"/>
                    <a:pt x="14256" y="2267"/>
                    <a:pt x="14281" y="2243"/>
                  </a:cubicBezTo>
                  <a:cubicBezTo>
                    <a:pt x="14318" y="2230"/>
                    <a:pt x="14367" y="2243"/>
                    <a:pt x="14343" y="2206"/>
                  </a:cubicBezTo>
                  <a:cubicBezTo>
                    <a:pt x="14316" y="2170"/>
                    <a:pt x="14295" y="2147"/>
                    <a:pt x="14291" y="2147"/>
                  </a:cubicBezTo>
                  <a:cubicBezTo>
                    <a:pt x="14290" y="2147"/>
                    <a:pt x="14290" y="2150"/>
                    <a:pt x="14293" y="2156"/>
                  </a:cubicBezTo>
                  <a:cubicBezTo>
                    <a:pt x="14306" y="2181"/>
                    <a:pt x="14318" y="2230"/>
                    <a:pt x="14269" y="2230"/>
                  </a:cubicBezTo>
                  <a:cubicBezTo>
                    <a:pt x="14232" y="2218"/>
                    <a:pt x="14170" y="2230"/>
                    <a:pt x="14183" y="2206"/>
                  </a:cubicBezTo>
                  <a:cubicBezTo>
                    <a:pt x="14207" y="2181"/>
                    <a:pt x="14269" y="2132"/>
                    <a:pt x="14232" y="2132"/>
                  </a:cubicBezTo>
                  <a:cubicBezTo>
                    <a:pt x="14195" y="2132"/>
                    <a:pt x="14195" y="2156"/>
                    <a:pt x="14158" y="2169"/>
                  </a:cubicBezTo>
                  <a:cubicBezTo>
                    <a:pt x="14125" y="2169"/>
                    <a:pt x="14098" y="2196"/>
                    <a:pt x="14083" y="2196"/>
                  </a:cubicBezTo>
                  <a:cubicBezTo>
                    <a:pt x="14076" y="2196"/>
                    <a:pt x="14072" y="2189"/>
                    <a:pt x="14072" y="2169"/>
                  </a:cubicBezTo>
                  <a:cubicBezTo>
                    <a:pt x="14072" y="2095"/>
                    <a:pt x="14072" y="2058"/>
                    <a:pt x="14047" y="2058"/>
                  </a:cubicBezTo>
                  <a:cubicBezTo>
                    <a:pt x="14010" y="2058"/>
                    <a:pt x="13961" y="2058"/>
                    <a:pt x="13924" y="2033"/>
                  </a:cubicBezTo>
                  <a:cubicBezTo>
                    <a:pt x="13889" y="2010"/>
                    <a:pt x="13865" y="1921"/>
                    <a:pt x="13832" y="1921"/>
                  </a:cubicBezTo>
                  <a:cubicBezTo>
                    <a:pt x="13830" y="1921"/>
                    <a:pt x="13827" y="1921"/>
                    <a:pt x="13825" y="1922"/>
                  </a:cubicBezTo>
                  <a:cubicBezTo>
                    <a:pt x="13788" y="1935"/>
                    <a:pt x="13677" y="2045"/>
                    <a:pt x="13640" y="2058"/>
                  </a:cubicBezTo>
                  <a:cubicBezTo>
                    <a:pt x="13532" y="2067"/>
                    <a:pt x="13424" y="2071"/>
                    <a:pt x="13316" y="2071"/>
                  </a:cubicBezTo>
                  <a:cubicBezTo>
                    <a:pt x="13141" y="2071"/>
                    <a:pt x="12965" y="2061"/>
                    <a:pt x="12790" y="2045"/>
                  </a:cubicBezTo>
                  <a:cubicBezTo>
                    <a:pt x="12679" y="1996"/>
                    <a:pt x="12482" y="2045"/>
                    <a:pt x="12581" y="1972"/>
                  </a:cubicBezTo>
                  <a:cubicBezTo>
                    <a:pt x="12686" y="1901"/>
                    <a:pt x="12714" y="1798"/>
                    <a:pt x="12779" y="1798"/>
                  </a:cubicBezTo>
                  <a:cubicBezTo>
                    <a:pt x="12783" y="1798"/>
                    <a:pt x="12786" y="1798"/>
                    <a:pt x="12790" y="1799"/>
                  </a:cubicBezTo>
                  <a:cubicBezTo>
                    <a:pt x="12815" y="1807"/>
                    <a:pt x="12845" y="1813"/>
                    <a:pt x="12870" y="1813"/>
                  </a:cubicBezTo>
                  <a:cubicBezTo>
                    <a:pt x="12920" y="1813"/>
                    <a:pt x="12950" y="1791"/>
                    <a:pt x="12876" y="1725"/>
                  </a:cubicBezTo>
                  <a:cubicBezTo>
                    <a:pt x="12778" y="1627"/>
                    <a:pt x="12753" y="1516"/>
                    <a:pt x="12630" y="1516"/>
                  </a:cubicBezTo>
                  <a:cubicBezTo>
                    <a:pt x="12535" y="1506"/>
                    <a:pt x="12491" y="1467"/>
                    <a:pt x="12459" y="1467"/>
                  </a:cubicBezTo>
                  <a:cubicBezTo>
                    <a:pt x="12450" y="1467"/>
                    <a:pt x="12441" y="1470"/>
                    <a:pt x="12433" y="1479"/>
                  </a:cubicBezTo>
                  <a:cubicBezTo>
                    <a:pt x="12396" y="1516"/>
                    <a:pt x="12445" y="1540"/>
                    <a:pt x="12347" y="1540"/>
                  </a:cubicBezTo>
                  <a:cubicBezTo>
                    <a:pt x="12248" y="1540"/>
                    <a:pt x="12273" y="1516"/>
                    <a:pt x="12211" y="1503"/>
                  </a:cubicBezTo>
                  <a:cubicBezTo>
                    <a:pt x="12063" y="1466"/>
                    <a:pt x="11928" y="1429"/>
                    <a:pt x="11780" y="1368"/>
                  </a:cubicBezTo>
                  <a:cubicBezTo>
                    <a:pt x="11694" y="1318"/>
                    <a:pt x="11583" y="1355"/>
                    <a:pt x="11496" y="1318"/>
                  </a:cubicBezTo>
                  <a:cubicBezTo>
                    <a:pt x="11410" y="1269"/>
                    <a:pt x="11238" y="1109"/>
                    <a:pt x="11152" y="1084"/>
                  </a:cubicBezTo>
                  <a:cubicBezTo>
                    <a:pt x="11075" y="1069"/>
                    <a:pt x="10994" y="1059"/>
                    <a:pt x="10915" y="1059"/>
                  </a:cubicBezTo>
                  <a:cubicBezTo>
                    <a:pt x="10865" y="1059"/>
                    <a:pt x="10817" y="1063"/>
                    <a:pt x="10770" y="1072"/>
                  </a:cubicBezTo>
                  <a:cubicBezTo>
                    <a:pt x="10720" y="1097"/>
                    <a:pt x="10659" y="1257"/>
                    <a:pt x="10609" y="1269"/>
                  </a:cubicBezTo>
                  <a:cubicBezTo>
                    <a:pt x="10591" y="1275"/>
                    <a:pt x="10539" y="1282"/>
                    <a:pt x="10492" y="1282"/>
                  </a:cubicBezTo>
                  <a:cubicBezTo>
                    <a:pt x="10446" y="1282"/>
                    <a:pt x="10406" y="1275"/>
                    <a:pt x="10412" y="1257"/>
                  </a:cubicBezTo>
                  <a:cubicBezTo>
                    <a:pt x="10412" y="1208"/>
                    <a:pt x="10560" y="1109"/>
                    <a:pt x="10498" y="1109"/>
                  </a:cubicBezTo>
                  <a:cubicBezTo>
                    <a:pt x="10478" y="1105"/>
                    <a:pt x="10459" y="1105"/>
                    <a:pt x="10442" y="1105"/>
                  </a:cubicBezTo>
                  <a:cubicBezTo>
                    <a:pt x="10409" y="1105"/>
                    <a:pt x="10388" y="1105"/>
                    <a:pt x="10388" y="1072"/>
                  </a:cubicBezTo>
                  <a:cubicBezTo>
                    <a:pt x="10399" y="1025"/>
                    <a:pt x="10388" y="874"/>
                    <a:pt x="10377" y="874"/>
                  </a:cubicBezTo>
                  <a:cubicBezTo>
                    <a:pt x="10376" y="874"/>
                    <a:pt x="10376" y="874"/>
                    <a:pt x="10375" y="875"/>
                  </a:cubicBezTo>
                  <a:cubicBezTo>
                    <a:pt x="10351" y="900"/>
                    <a:pt x="10314" y="924"/>
                    <a:pt x="10277" y="924"/>
                  </a:cubicBezTo>
                  <a:cubicBezTo>
                    <a:pt x="10252" y="924"/>
                    <a:pt x="10190" y="961"/>
                    <a:pt x="10190" y="998"/>
                  </a:cubicBezTo>
                  <a:cubicBezTo>
                    <a:pt x="10193" y="1003"/>
                    <a:pt x="10194" y="1005"/>
                    <a:pt x="10195" y="1005"/>
                  </a:cubicBezTo>
                  <a:cubicBezTo>
                    <a:pt x="10200" y="1005"/>
                    <a:pt x="10198" y="971"/>
                    <a:pt x="10227" y="961"/>
                  </a:cubicBezTo>
                  <a:cubicBezTo>
                    <a:pt x="10242" y="961"/>
                    <a:pt x="10259" y="959"/>
                    <a:pt x="10272" y="959"/>
                  </a:cubicBezTo>
                  <a:cubicBezTo>
                    <a:pt x="10292" y="959"/>
                    <a:pt x="10304" y="964"/>
                    <a:pt x="10289" y="986"/>
                  </a:cubicBezTo>
                  <a:cubicBezTo>
                    <a:pt x="10277" y="1023"/>
                    <a:pt x="10203" y="1072"/>
                    <a:pt x="10227" y="1072"/>
                  </a:cubicBezTo>
                  <a:cubicBezTo>
                    <a:pt x="10252" y="1084"/>
                    <a:pt x="10326" y="1109"/>
                    <a:pt x="10301" y="1109"/>
                  </a:cubicBezTo>
                  <a:cubicBezTo>
                    <a:pt x="10277" y="1109"/>
                    <a:pt x="10190" y="1109"/>
                    <a:pt x="10190" y="1158"/>
                  </a:cubicBezTo>
                  <a:cubicBezTo>
                    <a:pt x="10190" y="1208"/>
                    <a:pt x="10166" y="1294"/>
                    <a:pt x="10129" y="1294"/>
                  </a:cubicBezTo>
                  <a:cubicBezTo>
                    <a:pt x="10104" y="1282"/>
                    <a:pt x="9895" y="1183"/>
                    <a:pt x="9882" y="1121"/>
                  </a:cubicBezTo>
                  <a:cubicBezTo>
                    <a:pt x="9858" y="1035"/>
                    <a:pt x="9821" y="937"/>
                    <a:pt x="9772" y="863"/>
                  </a:cubicBezTo>
                  <a:cubicBezTo>
                    <a:pt x="9685" y="776"/>
                    <a:pt x="9599" y="715"/>
                    <a:pt x="9500" y="653"/>
                  </a:cubicBezTo>
                  <a:cubicBezTo>
                    <a:pt x="9463" y="653"/>
                    <a:pt x="9463" y="690"/>
                    <a:pt x="9513" y="739"/>
                  </a:cubicBezTo>
                  <a:cubicBezTo>
                    <a:pt x="9562" y="801"/>
                    <a:pt x="9648" y="850"/>
                    <a:pt x="9648" y="863"/>
                  </a:cubicBezTo>
                  <a:cubicBezTo>
                    <a:pt x="9652" y="867"/>
                    <a:pt x="9644" y="868"/>
                    <a:pt x="9631" y="868"/>
                  </a:cubicBezTo>
                  <a:cubicBezTo>
                    <a:pt x="9604" y="868"/>
                    <a:pt x="9558" y="863"/>
                    <a:pt x="9550" y="863"/>
                  </a:cubicBezTo>
                  <a:cubicBezTo>
                    <a:pt x="9525" y="863"/>
                    <a:pt x="9451" y="887"/>
                    <a:pt x="9451" y="924"/>
                  </a:cubicBezTo>
                  <a:cubicBezTo>
                    <a:pt x="9439" y="961"/>
                    <a:pt x="9463" y="1023"/>
                    <a:pt x="9427" y="1023"/>
                  </a:cubicBezTo>
                  <a:cubicBezTo>
                    <a:pt x="9393" y="1034"/>
                    <a:pt x="9320" y="1125"/>
                    <a:pt x="9288" y="1125"/>
                  </a:cubicBezTo>
                  <a:cubicBezTo>
                    <a:pt x="9284" y="1125"/>
                    <a:pt x="9281" y="1124"/>
                    <a:pt x="9279" y="1121"/>
                  </a:cubicBezTo>
                  <a:cubicBezTo>
                    <a:pt x="9246" y="1111"/>
                    <a:pt x="9290" y="1043"/>
                    <a:pt x="9284" y="1043"/>
                  </a:cubicBezTo>
                  <a:cubicBezTo>
                    <a:pt x="9283" y="1043"/>
                    <a:pt x="9282" y="1044"/>
                    <a:pt x="9279" y="1047"/>
                  </a:cubicBezTo>
                  <a:cubicBezTo>
                    <a:pt x="9242" y="1072"/>
                    <a:pt x="9106" y="1060"/>
                    <a:pt x="9069" y="1097"/>
                  </a:cubicBezTo>
                  <a:cubicBezTo>
                    <a:pt x="9008" y="1158"/>
                    <a:pt x="8946" y="1232"/>
                    <a:pt x="8897" y="1306"/>
                  </a:cubicBezTo>
                  <a:cubicBezTo>
                    <a:pt x="8865" y="1330"/>
                    <a:pt x="8848" y="1344"/>
                    <a:pt x="8837" y="1344"/>
                  </a:cubicBezTo>
                  <a:cubicBezTo>
                    <a:pt x="8831" y="1344"/>
                    <a:pt x="8827" y="1340"/>
                    <a:pt x="8823" y="1331"/>
                  </a:cubicBezTo>
                  <a:cubicBezTo>
                    <a:pt x="8810" y="1318"/>
                    <a:pt x="8810" y="1269"/>
                    <a:pt x="8798" y="1257"/>
                  </a:cubicBezTo>
                  <a:cubicBezTo>
                    <a:pt x="8798" y="1245"/>
                    <a:pt x="8795" y="1238"/>
                    <a:pt x="8790" y="1238"/>
                  </a:cubicBezTo>
                  <a:cubicBezTo>
                    <a:pt x="8786" y="1238"/>
                    <a:pt x="8780" y="1245"/>
                    <a:pt x="8773" y="1257"/>
                  </a:cubicBezTo>
                  <a:cubicBezTo>
                    <a:pt x="8767" y="1269"/>
                    <a:pt x="8730" y="1269"/>
                    <a:pt x="8692" y="1269"/>
                  </a:cubicBezTo>
                  <a:cubicBezTo>
                    <a:pt x="8653" y="1269"/>
                    <a:pt x="8613" y="1269"/>
                    <a:pt x="8601" y="1282"/>
                  </a:cubicBezTo>
                  <a:cubicBezTo>
                    <a:pt x="8576" y="1318"/>
                    <a:pt x="8576" y="1368"/>
                    <a:pt x="8539" y="1368"/>
                  </a:cubicBezTo>
                  <a:cubicBezTo>
                    <a:pt x="8502" y="1368"/>
                    <a:pt x="8428" y="1442"/>
                    <a:pt x="8404" y="1479"/>
                  </a:cubicBezTo>
                  <a:cubicBezTo>
                    <a:pt x="8367" y="1503"/>
                    <a:pt x="8441" y="1516"/>
                    <a:pt x="8453" y="1540"/>
                  </a:cubicBezTo>
                  <a:cubicBezTo>
                    <a:pt x="8453" y="1577"/>
                    <a:pt x="8367" y="1602"/>
                    <a:pt x="8330" y="1602"/>
                  </a:cubicBezTo>
                  <a:cubicBezTo>
                    <a:pt x="8281" y="1602"/>
                    <a:pt x="8182" y="1590"/>
                    <a:pt x="8244" y="1516"/>
                  </a:cubicBezTo>
                  <a:cubicBezTo>
                    <a:pt x="8293" y="1442"/>
                    <a:pt x="8342" y="1442"/>
                    <a:pt x="8379" y="1405"/>
                  </a:cubicBezTo>
                  <a:cubicBezTo>
                    <a:pt x="8404" y="1368"/>
                    <a:pt x="8453" y="1380"/>
                    <a:pt x="8502" y="1318"/>
                  </a:cubicBezTo>
                  <a:cubicBezTo>
                    <a:pt x="8539" y="1257"/>
                    <a:pt x="8576" y="1195"/>
                    <a:pt x="8638" y="1183"/>
                  </a:cubicBezTo>
                  <a:cubicBezTo>
                    <a:pt x="8675" y="1175"/>
                    <a:pt x="8717" y="1163"/>
                    <a:pt x="8745" y="1163"/>
                  </a:cubicBezTo>
                  <a:cubicBezTo>
                    <a:pt x="8762" y="1163"/>
                    <a:pt x="8773" y="1168"/>
                    <a:pt x="8773" y="1183"/>
                  </a:cubicBezTo>
                  <a:cubicBezTo>
                    <a:pt x="8773" y="1200"/>
                    <a:pt x="8779" y="1209"/>
                    <a:pt x="8787" y="1209"/>
                  </a:cubicBezTo>
                  <a:cubicBezTo>
                    <a:pt x="8796" y="1209"/>
                    <a:pt x="8810" y="1197"/>
                    <a:pt x="8823" y="1171"/>
                  </a:cubicBezTo>
                  <a:cubicBezTo>
                    <a:pt x="8884" y="1097"/>
                    <a:pt x="8958" y="1047"/>
                    <a:pt x="9045" y="1010"/>
                  </a:cubicBezTo>
                  <a:cubicBezTo>
                    <a:pt x="9106" y="973"/>
                    <a:pt x="9168" y="973"/>
                    <a:pt x="9180" y="949"/>
                  </a:cubicBezTo>
                  <a:cubicBezTo>
                    <a:pt x="9180" y="924"/>
                    <a:pt x="9192" y="875"/>
                    <a:pt x="9155" y="875"/>
                  </a:cubicBezTo>
                  <a:cubicBezTo>
                    <a:pt x="9106" y="887"/>
                    <a:pt x="9057" y="900"/>
                    <a:pt x="8995" y="900"/>
                  </a:cubicBezTo>
                  <a:cubicBezTo>
                    <a:pt x="8934" y="900"/>
                    <a:pt x="8872" y="912"/>
                    <a:pt x="8823" y="949"/>
                  </a:cubicBezTo>
                  <a:cubicBezTo>
                    <a:pt x="8798" y="986"/>
                    <a:pt x="8773" y="1035"/>
                    <a:pt x="8712" y="1035"/>
                  </a:cubicBezTo>
                  <a:cubicBezTo>
                    <a:pt x="8638" y="1035"/>
                    <a:pt x="8576" y="1097"/>
                    <a:pt x="8527" y="1097"/>
                  </a:cubicBezTo>
                  <a:cubicBezTo>
                    <a:pt x="8465" y="1097"/>
                    <a:pt x="8404" y="1121"/>
                    <a:pt x="8367" y="1171"/>
                  </a:cubicBezTo>
                  <a:cubicBezTo>
                    <a:pt x="8330" y="1232"/>
                    <a:pt x="8219" y="1257"/>
                    <a:pt x="8194" y="1282"/>
                  </a:cubicBezTo>
                  <a:cubicBezTo>
                    <a:pt x="8172" y="1304"/>
                    <a:pt x="8135" y="1327"/>
                    <a:pt x="8116" y="1327"/>
                  </a:cubicBezTo>
                  <a:cubicBezTo>
                    <a:pt x="8104" y="1327"/>
                    <a:pt x="8099" y="1318"/>
                    <a:pt x="8108" y="1294"/>
                  </a:cubicBezTo>
                  <a:cubicBezTo>
                    <a:pt x="8133" y="1245"/>
                    <a:pt x="8207" y="1220"/>
                    <a:pt x="8157" y="1220"/>
                  </a:cubicBezTo>
                  <a:cubicBezTo>
                    <a:pt x="8108" y="1208"/>
                    <a:pt x="8059" y="1183"/>
                    <a:pt x="8022" y="1146"/>
                  </a:cubicBezTo>
                  <a:cubicBezTo>
                    <a:pt x="8020" y="1142"/>
                    <a:pt x="8018" y="1140"/>
                    <a:pt x="8016" y="1140"/>
                  </a:cubicBezTo>
                  <a:cubicBezTo>
                    <a:pt x="8006" y="1140"/>
                    <a:pt x="7995" y="1185"/>
                    <a:pt x="7985" y="1195"/>
                  </a:cubicBezTo>
                  <a:cubicBezTo>
                    <a:pt x="7948" y="1232"/>
                    <a:pt x="7899" y="1245"/>
                    <a:pt x="7849" y="1257"/>
                  </a:cubicBezTo>
                  <a:cubicBezTo>
                    <a:pt x="7812" y="1257"/>
                    <a:pt x="7763" y="1282"/>
                    <a:pt x="7726" y="1318"/>
                  </a:cubicBezTo>
                  <a:cubicBezTo>
                    <a:pt x="7714" y="1343"/>
                    <a:pt x="7615" y="1355"/>
                    <a:pt x="7640" y="1392"/>
                  </a:cubicBezTo>
                  <a:cubicBezTo>
                    <a:pt x="7652" y="1417"/>
                    <a:pt x="7714" y="1392"/>
                    <a:pt x="7702" y="1429"/>
                  </a:cubicBezTo>
                  <a:cubicBezTo>
                    <a:pt x="7689" y="1479"/>
                    <a:pt x="7652" y="1491"/>
                    <a:pt x="7714" y="1491"/>
                  </a:cubicBezTo>
                  <a:cubicBezTo>
                    <a:pt x="7738" y="1491"/>
                    <a:pt x="7775" y="1497"/>
                    <a:pt x="7811" y="1497"/>
                  </a:cubicBezTo>
                  <a:cubicBezTo>
                    <a:pt x="7846" y="1497"/>
                    <a:pt x="7880" y="1491"/>
                    <a:pt x="7899" y="1466"/>
                  </a:cubicBezTo>
                  <a:cubicBezTo>
                    <a:pt x="7948" y="1417"/>
                    <a:pt x="7997" y="1380"/>
                    <a:pt x="8047" y="1355"/>
                  </a:cubicBezTo>
                  <a:lnTo>
                    <a:pt x="8047" y="1355"/>
                  </a:lnTo>
                  <a:cubicBezTo>
                    <a:pt x="8010" y="1380"/>
                    <a:pt x="7948" y="1454"/>
                    <a:pt x="7948" y="1479"/>
                  </a:cubicBezTo>
                  <a:cubicBezTo>
                    <a:pt x="7959" y="1511"/>
                    <a:pt x="8026" y="1609"/>
                    <a:pt x="8018" y="1609"/>
                  </a:cubicBezTo>
                  <a:cubicBezTo>
                    <a:pt x="8017" y="1609"/>
                    <a:pt x="8014" y="1607"/>
                    <a:pt x="8010" y="1602"/>
                  </a:cubicBezTo>
                  <a:cubicBezTo>
                    <a:pt x="7960" y="1577"/>
                    <a:pt x="8010" y="1540"/>
                    <a:pt x="7923" y="1540"/>
                  </a:cubicBezTo>
                  <a:cubicBezTo>
                    <a:pt x="7914" y="1539"/>
                    <a:pt x="7906" y="1539"/>
                    <a:pt x="7898" y="1539"/>
                  </a:cubicBezTo>
                  <a:cubicBezTo>
                    <a:pt x="7818" y="1539"/>
                    <a:pt x="7786" y="1591"/>
                    <a:pt x="7763" y="1602"/>
                  </a:cubicBezTo>
                  <a:cubicBezTo>
                    <a:pt x="7738" y="1602"/>
                    <a:pt x="7665" y="1565"/>
                    <a:pt x="7615" y="1540"/>
                  </a:cubicBezTo>
                  <a:cubicBezTo>
                    <a:pt x="7554" y="1528"/>
                    <a:pt x="7381" y="1540"/>
                    <a:pt x="7307" y="1503"/>
                  </a:cubicBezTo>
                  <a:cubicBezTo>
                    <a:pt x="7221" y="1454"/>
                    <a:pt x="6999" y="1331"/>
                    <a:pt x="6938" y="1282"/>
                  </a:cubicBezTo>
                  <a:cubicBezTo>
                    <a:pt x="6876" y="1245"/>
                    <a:pt x="6864" y="1195"/>
                    <a:pt x="6901" y="1183"/>
                  </a:cubicBezTo>
                  <a:cubicBezTo>
                    <a:pt x="6925" y="1183"/>
                    <a:pt x="6888" y="1171"/>
                    <a:pt x="6839" y="1171"/>
                  </a:cubicBezTo>
                  <a:cubicBezTo>
                    <a:pt x="6771" y="1183"/>
                    <a:pt x="6703" y="1189"/>
                    <a:pt x="6636" y="1189"/>
                  </a:cubicBezTo>
                  <a:cubicBezTo>
                    <a:pt x="6568" y="1189"/>
                    <a:pt x="6500" y="1183"/>
                    <a:pt x="6432" y="1171"/>
                  </a:cubicBezTo>
                  <a:cubicBezTo>
                    <a:pt x="6420" y="1171"/>
                    <a:pt x="6395" y="1171"/>
                    <a:pt x="6383" y="1158"/>
                  </a:cubicBezTo>
                  <a:cubicBezTo>
                    <a:pt x="6285" y="1109"/>
                    <a:pt x="6137" y="1023"/>
                    <a:pt x="6038" y="986"/>
                  </a:cubicBezTo>
                  <a:cubicBezTo>
                    <a:pt x="6015" y="976"/>
                    <a:pt x="5973" y="972"/>
                    <a:pt x="5923" y="972"/>
                  </a:cubicBezTo>
                  <a:cubicBezTo>
                    <a:pt x="5789" y="972"/>
                    <a:pt x="5596" y="998"/>
                    <a:pt x="5533" y="998"/>
                  </a:cubicBezTo>
                  <a:cubicBezTo>
                    <a:pt x="5447" y="998"/>
                    <a:pt x="5250" y="912"/>
                    <a:pt x="5077" y="900"/>
                  </a:cubicBezTo>
                  <a:cubicBezTo>
                    <a:pt x="4892" y="875"/>
                    <a:pt x="4720" y="838"/>
                    <a:pt x="4547" y="776"/>
                  </a:cubicBezTo>
                  <a:cubicBezTo>
                    <a:pt x="4436" y="752"/>
                    <a:pt x="4313" y="752"/>
                    <a:pt x="4190" y="752"/>
                  </a:cubicBezTo>
                  <a:cubicBezTo>
                    <a:pt x="4116" y="764"/>
                    <a:pt x="4030" y="776"/>
                    <a:pt x="3956" y="776"/>
                  </a:cubicBezTo>
                  <a:cubicBezTo>
                    <a:pt x="3907" y="776"/>
                    <a:pt x="3820" y="715"/>
                    <a:pt x="3771" y="715"/>
                  </a:cubicBezTo>
                  <a:cubicBezTo>
                    <a:pt x="3734" y="702"/>
                    <a:pt x="3623" y="715"/>
                    <a:pt x="3660" y="678"/>
                  </a:cubicBezTo>
                  <a:cubicBezTo>
                    <a:pt x="3697" y="653"/>
                    <a:pt x="3709" y="604"/>
                    <a:pt x="3709" y="567"/>
                  </a:cubicBezTo>
                  <a:cubicBezTo>
                    <a:pt x="3709" y="542"/>
                    <a:pt x="3549" y="555"/>
                    <a:pt x="3537" y="542"/>
                  </a:cubicBezTo>
                  <a:lnTo>
                    <a:pt x="3389" y="542"/>
                  </a:lnTo>
                  <a:cubicBezTo>
                    <a:pt x="3335" y="550"/>
                    <a:pt x="3265" y="573"/>
                    <a:pt x="3222" y="573"/>
                  </a:cubicBezTo>
                  <a:cubicBezTo>
                    <a:pt x="3196" y="573"/>
                    <a:pt x="3180" y="565"/>
                    <a:pt x="3180" y="542"/>
                  </a:cubicBezTo>
                  <a:cubicBezTo>
                    <a:pt x="3180" y="493"/>
                    <a:pt x="3180" y="456"/>
                    <a:pt x="3118" y="456"/>
                  </a:cubicBezTo>
                  <a:cubicBezTo>
                    <a:pt x="3102" y="456"/>
                    <a:pt x="3088" y="455"/>
                    <a:pt x="3076" y="455"/>
                  </a:cubicBezTo>
                  <a:cubicBezTo>
                    <a:pt x="3051" y="455"/>
                    <a:pt x="3032" y="460"/>
                    <a:pt x="3007" y="493"/>
                  </a:cubicBezTo>
                  <a:cubicBezTo>
                    <a:pt x="2978" y="531"/>
                    <a:pt x="2957" y="562"/>
                    <a:pt x="2925" y="562"/>
                  </a:cubicBezTo>
                  <a:cubicBezTo>
                    <a:pt x="2917" y="562"/>
                    <a:pt x="2907" y="560"/>
                    <a:pt x="2896" y="555"/>
                  </a:cubicBezTo>
                  <a:cubicBezTo>
                    <a:pt x="2847" y="530"/>
                    <a:pt x="2798" y="493"/>
                    <a:pt x="2822" y="468"/>
                  </a:cubicBezTo>
                  <a:cubicBezTo>
                    <a:pt x="2859" y="456"/>
                    <a:pt x="2970" y="444"/>
                    <a:pt x="2945" y="407"/>
                  </a:cubicBezTo>
                  <a:cubicBezTo>
                    <a:pt x="2933" y="382"/>
                    <a:pt x="2859" y="370"/>
                    <a:pt x="2699" y="333"/>
                  </a:cubicBezTo>
                  <a:cubicBezTo>
                    <a:pt x="2693" y="331"/>
                    <a:pt x="2688" y="331"/>
                    <a:pt x="2682" y="331"/>
                  </a:cubicBezTo>
                  <a:cubicBezTo>
                    <a:pt x="2596" y="331"/>
                    <a:pt x="2556" y="508"/>
                    <a:pt x="2428" y="555"/>
                  </a:cubicBezTo>
                  <a:cubicBezTo>
                    <a:pt x="2395" y="568"/>
                    <a:pt x="2360" y="572"/>
                    <a:pt x="2324" y="572"/>
                  </a:cubicBezTo>
                  <a:cubicBezTo>
                    <a:pt x="2255" y="572"/>
                    <a:pt x="2182" y="556"/>
                    <a:pt x="2110" y="556"/>
                  </a:cubicBezTo>
                  <a:cubicBezTo>
                    <a:pt x="2080" y="556"/>
                    <a:pt x="2051" y="559"/>
                    <a:pt x="2021" y="567"/>
                  </a:cubicBezTo>
                  <a:cubicBezTo>
                    <a:pt x="1898" y="604"/>
                    <a:pt x="1874" y="678"/>
                    <a:pt x="1910" y="702"/>
                  </a:cubicBezTo>
                  <a:cubicBezTo>
                    <a:pt x="1960" y="715"/>
                    <a:pt x="2009" y="739"/>
                    <a:pt x="1984" y="764"/>
                  </a:cubicBezTo>
                  <a:cubicBezTo>
                    <a:pt x="1980" y="768"/>
                    <a:pt x="1974" y="770"/>
                    <a:pt x="1968" y="770"/>
                  </a:cubicBezTo>
                  <a:cubicBezTo>
                    <a:pt x="1943" y="770"/>
                    <a:pt x="1906" y="746"/>
                    <a:pt x="1892" y="746"/>
                  </a:cubicBezTo>
                  <a:cubicBezTo>
                    <a:pt x="1888" y="746"/>
                    <a:pt x="1886" y="747"/>
                    <a:pt x="1886" y="752"/>
                  </a:cubicBezTo>
                  <a:cubicBezTo>
                    <a:pt x="1886" y="776"/>
                    <a:pt x="1935" y="863"/>
                    <a:pt x="1910" y="863"/>
                  </a:cubicBezTo>
                  <a:cubicBezTo>
                    <a:pt x="1888" y="863"/>
                    <a:pt x="1865" y="724"/>
                    <a:pt x="1822" y="724"/>
                  </a:cubicBezTo>
                  <a:cubicBezTo>
                    <a:pt x="1819" y="724"/>
                    <a:pt x="1815" y="725"/>
                    <a:pt x="1812" y="727"/>
                  </a:cubicBezTo>
                  <a:cubicBezTo>
                    <a:pt x="1763" y="752"/>
                    <a:pt x="1701" y="863"/>
                    <a:pt x="1615" y="875"/>
                  </a:cubicBezTo>
                  <a:cubicBezTo>
                    <a:pt x="1598" y="880"/>
                    <a:pt x="1583" y="881"/>
                    <a:pt x="1567" y="881"/>
                  </a:cubicBezTo>
                  <a:cubicBezTo>
                    <a:pt x="1534" y="881"/>
                    <a:pt x="1502" y="874"/>
                    <a:pt x="1470" y="874"/>
                  </a:cubicBezTo>
                  <a:cubicBezTo>
                    <a:pt x="1437" y="874"/>
                    <a:pt x="1404" y="881"/>
                    <a:pt x="1368" y="912"/>
                  </a:cubicBezTo>
                  <a:cubicBezTo>
                    <a:pt x="1282" y="998"/>
                    <a:pt x="1171" y="1084"/>
                    <a:pt x="1159" y="1171"/>
                  </a:cubicBezTo>
                  <a:cubicBezTo>
                    <a:pt x="1134" y="1257"/>
                    <a:pt x="1159" y="1355"/>
                    <a:pt x="1036" y="1442"/>
                  </a:cubicBezTo>
                  <a:cubicBezTo>
                    <a:pt x="974" y="1503"/>
                    <a:pt x="888" y="1540"/>
                    <a:pt x="802" y="1553"/>
                  </a:cubicBezTo>
                  <a:cubicBezTo>
                    <a:pt x="765" y="1553"/>
                    <a:pt x="530" y="1577"/>
                    <a:pt x="481" y="1577"/>
                  </a:cubicBezTo>
                  <a:cubicBezTo>
                    <a:pt x="420" y="1590"/>
                    <a:pt x="457" y="1663"/>
                    <a:pt x="420" y="1713"/>
                  </a:cubicBezTo>
                  <a:cubicBezTo>
                    <a:pt x="383" y="1762"/>
                    <a:pt x="333" y="1799"/>
                    <a:pt x="346" y="1811"/>
                  </a:cubicBezTo>
                  <a:cubicBezTo>
                    <a:pt x="370" y="1836"/>
                    <a:pt x="457" y="1848"/>
                    <a:pt x="481" y="1885"/>
                  </a:cubicBezTo>
                  <a:cubicBezTo>
                    <a:pt x="518" y="1922"/>
                    <a:pt x="555" y="1935"/>
                    <a:pt x="629" y="1972"/>
                  </a:cubicBezTo>
                  <a:cubicBezTo>
                    <a:pt x="691" y="2021"/>
                    <a:pt x="974" y="2206"/>
                    <a:pt x="999" y="2280"/>
                  </a:cubicBezTo>
                  <a:cubicBezTo>
                    <a:pt x="1023" y="2366"/>
                    <a:pt x="1036" y="2403"/>
                    <a:pt x="1073" y="2427"/>
                  </a:cubicBezTo>
                  <a:cubicBezTo>
                    <a:pt x="1106" y="2436"/>
                    <a:pt x="1174" y="2456"/>
                    <a:pt x="1226" y="2456"/>
                  </a:cubicBezTo>
                  <a:cubicBezTo>
                    <a:pt x="1250" y="2456"/>
                    <a:pt x="1270" y="2451"/>
                    <a:pt x="1282" y="2440"/>
                  </a:cubicBezTo>
                  <a:cubicBezTo>
                    <a:pt x="1301" y="2415"/>
                    <a:pt x="1313" y="2406"/>
                    <a:pt x="1324" y="2406"/>
                  </a:cubicBezTo>
                  <a:cubicBezTo>
                    <a:pt x="1334" y="2406"/>
                    <a:pt x="1344" y="2415"/>
                    <a:pt x="1356" y="2427"/>
                  </a:cubicBezTo>
                  <a:cubicBezTo>
                    <a:pt x="1359" y="2430"/>
                    <a:pt x="1368" y="2431"/>
                    <a:pt x="1379" y="2431"/>
                  </a:cubicBezTo>
                  <a:cubicBezTo>
                    <a:pt x="1390" y="2431"/>
                    <a:pt x="1405" y="2430"/>
                    <a:pt x="1419" y="2430"/>
                  </a:cubicBezTo>
                  <a:cubicBezTo>
                    <a:pt x="1448" y="2430"/>
                    <a:pt x="1479" y="2434"/>
                    <a:pt x="1492" y="2452"/>
                  </a:cubicBezTo>
                  <a:cubicBezTo>
                    <a:pt x="1513" y="2474"/>
                    <a:pt x="1487" y="2555"/>
                    <a:pt x="1446" y="2555"/>
                  </a:cubicBezTo>
                  <a:cubicBezTo>
                    <a:pt x="1441" y="2555"/>
                    <a:pt x="1435" y="2553"/>
                    <a:pt x="1430" y="2551"/>
                  </a:cubicBezTo>
                  <a:cubicBezTo>
                    <a:pt x="1403" y="2542"/>
                    <a:pt x="1362" y="2512"/>
                    <a:pt x="1333" y="2512"/>
                  </a:cubicBezTo>
                  <a:cubicBezTo>
                    <a:pt x="1322" y="2512"/>
                    <a:pt x="1313" y="2516"/>
                    <a:pt x="1307" y="2526"/>
                  </a:cubicBezTo>
                  <a:cubicBezTo>
                    <a:pt x="1270" y="2563"/>
                    <a:pt x="1307" y="2563"/>
                    <a:pt x="1368" y="2612"/>
                  </a:cubicBezTo>
                  <a:cubicBezTo>
                    <a:pt x="1430" y="2662"/>
                    <a:pt x="1455" y="2735"/>
                    <a:pt x="1504" y="2735"/>
                  </a:cubicBezTo>
                  <a:cubicBezTo>
                    <a:pt x="1541" y="2723"/>
                    <a:pt x="1565" y="2698"/>
                    <a:pt x="1602" y="2662"/>
                  </a:cubicBezTo>
                  <a:cubicBezTo>
                    <a:pt x="1627" y="2643"/>
                    <a:pt x="1667" y="2637"/>
                    <a:pt x="1707" y="2637"/>
                  </a:cubicBezTo>
                  <a:cubicBezTo>
                    <a:pt x="1747" y="2637"/>
                    <a:pt x="1787" y="2643"/>
                    <a:pt x="1812" y="2649"/>
                  </a:cubicBezTo>
                  <a:cubicBezTo>
                    <a:pt x="1874" y="2649"/>
                    <a:pt x="1874" y="2735"/>
                    <a:pt x="1787" y="2735"/>
                  </a:cubicBezTo>
                  <a:cubicBezTo>
                    <a:pt x="1701" y="2748"/>
                    <a:pt x="1627" y="2760"/>
                    <a:pt x="1652" y="2809"/>
                  </a:cubicBezTo>
                  <a:cubicBezTo>
                    <a:pt x="1659" y="2839"/>
                    <a:pt x="1658" y="2855"/>
                    <a:pt x="1647" y="2855"/>
                  </a:cubicBezTo>
                  <a:cubicBezTo>
                    <a:pt x="1640" y="2855"/>
                    <a:pt x="1629" y="2849"/>
                    <a:pt x="1615" y="2834"/>
                  </a:cubicBezTo>
                  <a:cubicBezTo>
                    <a:pt x="1606" y="2828"/>
                    <a:pt x="1599" y="2826"/>
                    <a:pt x="1591" y="2826"/>
                  </a:cubicBezTo>
                  <a:cubicBezTo>
                    <a:pt x="1565" y="2826"/>
                    <a:pt x="1539" y="2855"/>
                    <a:pt x="1492" y="2883"/>
                  </a:cubicBezTo>
                  <a:cubicBezTo>
                    <a:pt x="1411" y="2900"/>
                    <a:pt x="1331" y="2910"/>
                    <a:pt x="1253" y="2910"/>
                  </a:cubicBezTo>
                  <a:cubicBezTo>
                    <a:pt x="1162" y="2910"/>
                    <a:pt x="1072" y="2897"/>
                    <a:pt x="986" y="2871"/>
                  </a:cubicBezTo>
                  <a:cubicBezTo>
                    <a:pt x="925" y="2834"/>
                    <a:pt x="949" y="2785"/>
                    <a:pt x="986" y="2735"/>
                  </a:cubicBezTo>
                  <a:cubicBezTo>
                    <a:pt x="1023" y="2698"/>
                    <a:pt x="1011" y="2674"/>
                    <a:pt x="962" y="2674"/>
                  </a:cubicBezTo>
                  <a:cubicBezTo>
                    <a:pt x="839" y="2686"/>
                    <a:pt x="715" y="2723"/>
                    <a:pt x="592" y="2760"/>
                  </a:cubicBezTo>
                  <a:cubicBezTo>
                    <a:pt x="543" y="2785"/>
                    <a:pt x="518" y="2797"/>
                    <a:pt x="555" y="2834"/>
                  </a:cubicBezTo>
                  <a:cubicBezTo>
                    <a:pt x="583" y="2852"/>
                    <a:pt x="576" y="2884"/>
                    <a:pt x="546" y="2884"/>
                  </a:cubicBezTo>
                  <a:cubicBezTo>
                    <a:pt x="535" y="2884"/>
                    <a:pt x="522" y="2880"/>
                    <a:pt x="506" y="2871"/>
                  </a:cubicBezTo>
                  <a:cubicBezTo>
                    <a:pt x="485" y="2863"/>
                    <a:pt x="462" y="2859"/>
                    <a:pt x="438" y="2859"/>
                  </a:cubicBezTo>
                  <a:cubicBezTo>
                    <a:pt x="389" y="2859"/>
                    <a:pt x="337" y="2875"/>
                    <a:pt x="296" y="2908"/>
                  </a:cubicBezTo>
                  <a:cubicBezTo>
                    <a:pt x="247" y="2945"/>
                    <a:pt x="272" y="2970"/>
                    <a:pt x="210" y="2982"/>
                  </a:cubicBezTo>
                  <a:cubicBezTo>
                    <a:pt x="149" y="3007"/>
                    <a:pt x="87" y="3068"/>
                    <a:pt x="50" y="3093"/>
                  </a:cubicBezTo>
                  <a:cubicBezTo>
                    <a:pt x="13" y="3117"/>
                    <a:pt x="1" y="3142"/>
                    <a:pt x="87" y="3179"/>
                  </a:cubicBezTo>
                  <a:cubicBezTo>
                    <a:pt x="173" y="3204"/>
                    <a:pt x="259" y="3228"/>
                    <a:pt x="346" y="3241"/>
                  </a:cubicBezTo>
                  <a:cubicBezTo>
                    <a:pt x="420" y="3241"/>
                    <a:pt x="432" y="3265"/>
                    <a:pt x="383" y="3302"/>
                  </a:cubicBezTo>
                  <a:cubicBezTo>
                    <a:pt x="333" y="3339"/>
                    <a:pt x="247" y="3364"/>
                    <a:pt x="309" y="3401"/>
                  </a:cubicBezTo>
                  <a:cubicBezTo>
                    <a:pt x="346" y="3438"/>
                    <a:pt x="383" y="3487"/>
                    <a:pt x="395" y="3549"/>
                  </a:cubicBezTo>
                  <a:cubicBezTo>
                    <a:pt x="407" y="3586"/>
                    <a:pt x="543" y="3598"/>
                    <a:pt x="617" y="3610"/>
                  </a:cubicBezTo>
                  <a:cubicBezTo>
                    <a:pt x="628" y="3614"/>
                    <a:pt x="638" y="3615"/>
                    <a:pt x="649" y="3615"/>
                  </a:cubicBezTo>
                  <a:cubicBezTo>
                    <a:pt x="700" y="3615"/>
                    <a:pt x="751" y="3581"/>
                    <a:pt x="833" y="3581"/>
                  </a:cubicBezTo>
                  <a:cubicBezTo>
                    <a:pt x="850" y="3581"/>
                    <a:pt x="868" y="3582"/>
                    <a:pt x="888" y="3586"/>
                  </a:cubicBezTo>
                  <a:cubicBezTo>
                    <a:pt x="962" y="3598"/>
                    <a:pt x="1023" y="3598"/>
                    <a:pt x="1097" y="3598"/>
                  </a:cubicBezTo>
                  <a:cubicBezTo>
                    <a:pt x="1116" y="3598"/>
                    <a:pt x="1120" y="3577"/>
                    <a:pt x="1137" y="3577"/>
                  </a:cubicBezTo>
                  <a:cubicBezTo>
                    <a:pt x="1143" y="3577"/>
                    <a:pt x="1150" y="3579"/>
                    <a:pt x="1159" y="3586"/>
                  </a:cubicBezTo>
                  <a:cubicBezTo>
                    <a:pt x="1182" y="3597"/>
                    <a:pt x="1215" y="3661"/>
                    <a:pt x="1239" y="3661"/>
                  </a:cubicBezTo>
                  <a:cubicBezTo>
                    <a:pt x="1241" y="3661"/>
                    <a:pt x="1243" y="3660"/>
                    <a:pt x="1245" y="3660"/>
                  </a:cubicBezTo>
                  <a:cubicBezTo>
                    <a:pt x="1257" y="3660"/>
                    <a:pt x="1319" y="3561"/>
                    <a:pt x="1381" y="3536"/>
                  </a:cubicBezTo>
                  <a:lnTo>
                    <a:pt x="1553" y="3475"/>
                  </a:lnTo>
                  <a:cubicBezTo>
                    <a:pt x="1590" y="3462"/>
                    <a:pt x="1602" y="3413"/>
                    <a:pt x="1627" y="3413"/>
                  </a:cubicBezTo>
                  <a:cubicBezTo>
                    <a:pt x="1676" y="3438"/>
                    <a:pt x="1701" y="3475"/>
                    <a:pt x="1701" y="3512"/>
                  </a:cubicBezTo>
                  <a:cubicBezTo>
                    <a:pt x="1701" y="3549"/>
                    <a:pt x="1652" y="3610"/>
                    <a:pt x="1615" y="3610"/>
                  </a:cubicBezTo>
                  <a:cubicBezTo>
                    <a:pt x="1578" y="3623"/>
                    <a:pt x="1652" y="3721"/>
                    <a:pt x="1664" y="3770"/>
                  </a:cubicBezTo>
                  <a:cubicBezTo>
                    <a:pt x="1701" y="3807"/>
                    <a:pt x="1713" y="3869"/>
                    <a:pt x="1713" y="3918"/>
                  </a:cubicBezTo>
                  <a:cubicBezTo>
                    <a:pt x="1689" y="4017"/>
                    <a:pt x="1602" y="4091"/>
                    <a:pt x="1504" y="4091"/>
                  </a:cubicBezTo>
                  <a:cubicBezTo>
                    <a:pt x="1415" y="4091"/>
                    <a:pt x="1374" y="4059"/>
                    <a:pt x="1354" y="4059"/>
                  </a:cubicBezTo>
                  <a:cubicBezTo>
                    <a:pt x="1350" y="4059"/>
                    <a:pt x="1346" y="4061"/>
                    <a:pt x="1344" y="4066"/>
                  </a:cubicBezTo>
                  <a:cubicBezTo>
                    <a:pt x="1331" y="4078"/>
                    <a:pt x="1257" y="4226"/>
                    <a:pt x="1196" y="4251"/>
                  </a:cubicBezTo>
                  <a:cubicBezTo>
                    <a:pt x="1177" y="4254"/>
                    <a:pt x="1159" y="4256"/>
                    <a:pt x="1141" y="4256"/>
                  </a:cubicBezTo>
                  <a:cubicBezTo>
                    <a:pt x="1086" y="4256"/>
                    <a:pt x="1033" y="4242"/>
                    <a:pt x="986" y="4214"/>
                  </a:cubicBezTo>
                  <a:cubicBezTo>
                    <a:pt x="971" y="4199"/>
                    <a:pt x="951" y="4192"/>
                    <a:pt x="931" y="4192"/>
                  </a:cubicBezTo>
                  <a:cubicBezTo>
                    <a:pt x="902" y="4192"/>
                    <a:pt x="872" y="4205"/>
                    <a:pt x="851" y="4226"/>
                  </a:cubicBezTo>
                  <a:cubicBezTo>
                    <a:pt x="814" y="4276"/>
                    <a:pt x="888" y="4276"/>
                    <a:pt x="851" y="4288"/>
                  </a:cubicBezTo>
                  <a:cubicBezTo>
                    <a:pt x="814" y="4300"/>
                    <a:pt x="777" y="4350"/>
                    <a:pt x="752" y="4374"/>
                  </a:cubicBezTo>
                  <a:cubicBezTo>
                    <a:pt x="734" y="4393"/>
                    <a:pt x="752" y="4393"/>
                    <a:pt x="777" y="4393"/>
                  </a:cubicBezTo>
                  <a:cubicBezTo>
                    <a:pt x="802" y="4393"/>
                    <a:pt x="832" y="4393"/>
                    <a:pt x="839" y="4411"/>
                  </a:cubicBezTo>
                  <a:cubicBezTo>
                    <a:pt x="839" y="4448"/>
                    <a:pt x="789" y="4423"/>
                    <a:pt x="789" y="4460"/>
                  </a:cubicBezTo>
                  <a:cubicBezTo>
                    <a:pt x="789" y="4497"/>
                    <a:pt x="789" y="4510"/>
                    <a:pt x="728" y="4522"/>
                  </a:cubicBezTo>
                  <a:cubicBezTo>
                    <a:pt x="654" y="4559"/>
                    <a:pt x="592" y="4621"/>
                    <a:pt x="555" y="4695"/>
                  </a:cubicBezTo>
                  <a:cubicBezTo>
                    <a:pt x="555" y="4756"/>
                    <a:pt x="580" y="4744"/>
                    <a:pt x="580" y="4781"/>
                  </a:cubicBezTo>
                  <a:cubicBezTo>
                    <a:pt x="567" y="4818"/>
                    <a:pt x="481" y="4867"/>
                    <a:pt x="469" y="4892"/>
                  </a:cubicBezTo>
                  <a:cubicBezTo>
                    <a:pt x="494" y="4966"/>
                    <a:pt x="530" y="5027"/>
                    <a:pt x="580" y="5089"/>
                  </a:cubicBezTo>
                  <a:cubicBezTo>
                    <a:pt x="582" y="5093"/>
                    <a:pt x="585" y="5094"/>
                    <a:pt x="588" y="5094"/>
                  </a:cubicBezTo>
                  <a:cubicBezTo>
                    <a:pt x="614" y="5094"/>
                    <a:pt x="657" y="4962"/>
                    <a:pt x="691" y="4929"/>
                  </a:cubicBezTo>
                  <a:cubicBezTo>
                    <a:pt x="719" y="4900"/>
                    <a:pt x="764" y="4872"/>
                    <a:pt x="780" y="4872"/>
                  </a:cubicBezTo>
                  <a:cubicBezTo>
                    <a:pt x="792" y="4872"/>
                    <a:pt x="789" y="4887"/>
                    <a:pt x="752" y="4929"/>
                  </a:cubicBezTo>
                  <a:cubicBezTo>
                    <a:pt x="654" y="5027"/>
                    <a:pt x="654" y="5052"/>
                    <a:pt x="703" y="5113"/>
                  </a:cubicBezTo>
                  <a:cubicBezTo>
                    <a:pt x="752" y="5175"/>
                    <a:pt x="814" y="5224"/>
                    <a:pt x="888" y="5249"/>
                  </a:cubicBezTo>
                  <a:cubicBezTo>
                    <a:pt x="910" y="5249"/>
                    <a:pt x="1016" y="5135"/>
                    <a:pt x="1024" y="5135"/>
                  </a:cubicBezTo>
                  <a:cubicBezTo>
                    <a:pt x="1024" y="5135"/>
                    <a:pt x="1024" y="5136"/>
                    <a:pt x="1023" y="5138"/>
                  </a:cubicBezTo>
                  <a:cubicBezTo>
                    <a:pt x="1011" y="5163"/>
                    <a:pt x="999" y="5237"/>
                    <a:pt x="1023" y="5237"/>
                  </a:cubicBezTo>
                  <a:cubicBezTo>
                    <a:pt x="1048" y="5249"/>
                    <a:pt x="1110" y="5274"/>
                    <a:pt x="1085" y="5298"/>
                  </a:cubicBezTo>
                  <a:cubicBezTo>
                    <a:pt x="1062" y="5314"/>
                    <a:pt x="1039" y="5324"/>
                    <a:pt x="1016" y="5324"/>
                  </a:cubicBezTo>
                  <a:cubicBezTo>
                    <a:pt x="1002" y="5324"/>
                    <a:pt x="988" y="5320"/>
                    <a:pt x="974" y="5311"/>
                  </a:cubicBezTo>
                  <a:cubicBezTo>
                    <a:pt x="960" y="5303"/>
                    <a:pt x="954" y="5296"/>
                    <a:pt x="942" y="5296"/>
                  </a:cubicBezTo>
                  <a:cubicBezTo>
                    <a:pt x="933" y="5296"/>
                    <a:pt x="921" y="5300"/>
                    <a:pt x="900" y="5311"/>
                  </a:cubicBezTo>
                  <a:cubicBezTo>
                    <a:pt x="896" y="5314"/>
                    <a:pt x="891" y="5316"/>
                    <a:pt x="886" y="5316"/>
                  </a:cubicBezTo>
                  <a:cubicBezTo>
                    <a:pt x="846" y="5316"/>
                    <a:pt x="799" y="5204"/>
                    <a:pt x="758" y="5204"/>
                  </a:cubicBezTo>
                  <a:cubicBezTo>
                    <a:pt x="752" y="5204"/>
                    <a:pt x="746" y="5206"/>
                    <a:pt x="740" y="5212"/>
                  </a:cubicBezTo>
                  <a:cubicBezTo>
                    <a:pt x="703" y="5261"/>
                    <a:pt x="654" y="5372"/>
                    <a:pt x="666" y="5385"/>
                  </a:cubicBezTo>
                  <a:cubicBezTo>
                    <a:pt x="691" y="5397"/>
                    <a:pt x="740" y="5421"/>
                    <a:pt x="789" y="5446"/>
                  </a:cubicBezTo>
                  <a:cubicBezTo>
                    <a:pt x="839" y="5471"/>
                    <a:pt x="900" y="5619"/>
                    <a:pt x="962" y="5643"/>
                  </a:cubicBezTo>
                  <a:cubicBezTo>
                    <a:pt x="971" y="5648"/>
                    <a:pt x="982" y="5650"/>
                    <a:pt x="994" y="5650"/>
                  </a:cubicBezTo>
                  <a:cubicBezTo>
                    <a:pt x="1044" y="5650"/>
                    <a:pt x="1112" y="5616"/>
                    <a:pt x="1171" y="5606"/>
                  </a:cubicBezTo>
                  <a:cubicBezTo>
                    <a:pt x="1245" y="5594"/>
                    <a:pt x="1307" y="5606"/>
                    <a:pt x="1307" y="5545"/>
                  </a:cubicBezTo>
                  <a:cubicBezTo>
                    <a:pt x="1294" y="5471"/>
                    <a:pt x="1319" y="5385"/>
                    <a:pt x="1356" y="5323"/>
                  </a:cubicBezTo>
                  <a:cubicBezTo>
                    <a:pt x="1388" y="5291"/>
                    <a:pt x="1430" y="5272"/>
                    <a:pt x="1451" y="5272"/>
                  </a:cubicBezTo>
                  <a:cubicBezTo>
                    <a:pt x="1470" y="5272"/>
                    <a:pt x="1471" y="5288"/>
                    <a:pt x="1430" y="5323"/>
                  </a:cubicBezTo>
                  <a:cubicBezTo>
                    <a:pt x="1356" y="5385"/>
                    <a:pt x="1294" y="5458"/>
                    <a:pt x="1368" y="5557"/>
                  </a:cubicBezTo>
                  <a:cubicBezTo>
                    <a:pt x="1442" y="5668"/>
                    <a:pt x="1492" y="5754"/>
                    <a:pt x="1479" y="5791"/>
                  </a:cubicBezTo>
                  <a:cubicBezTo>
                    <a:pt x="1467" y="5816"/>
                    <a:pt x="1418" y="5865"/>
                    <a:pt x="1430" y="5890"/>
                  </a:cubicBezTo>
                  <a:cubicBezTo>
                    <a:pt x="1430" y="5914"/>
                    <a:pt x="1516" y="5951"/>
                    <a:pt x="1504" y="5976"/>
                  </a:cubicBezTo>
                  <a:cubicBezTo>
                    <a:pt x="1504" y="5988"/>
                    <a:pt x="1479" y="6050"/>
                    <a:pt x="1442" y="6075"/>
                  </a:cubicBezTo>
                  <a:cubicBezTo>
                    <a:pt x="1422" y="6094"/>
                    <a:pt x="1379" y="6162"/>
                    <a:pt x="1414" y="6162"/>
                  </a:cubicBezTo>
                  <a:cubicBezTo>
                    <a:pt x="1422" y="6162"/>
                    <a:pt x="1435" y="6158"/>
                    <a:pt x="1455" y="6148"/>
                  </a:cubicBezTo>
                  <a:cubicBezTo>
                    <a:pt x="1555" y="6104"/>
                    <a:pt x="1645" y="6009"/>
                    <a:pt x="1661" y="6009"/>
                  </a:cubicBezTo>
                  <a:cubicBezTo>
                    <a:pt x="1663" y="6009"/>
                    <a:pt x="1664" y="6011"/>
                    <a:pt x="1664" y="6013"/>
                  </a:cubicBezTo>
                  <a:cubicBezTo>
                    <a:pt x="1664" y="6036"/>
                    <a:pt x="1633" y="6151"/>
                    <a:pt x="1637" y="6151"/>
                  </a:cubicBezTo>
                  <a:cubicBezTo>
                    <a:pt x="1638" y="6151"/>
                    <a:pt x="1638" y="6150"/>
                    <a:pt x="1639" y="6148"/>
                  </a:cubicBezTo>
                  <a:cubicBezTo>
                    <a:pt x="1664" y="6124"/>
                    <a:pt x="1713" y="6013"/>
                    <a:pt x="1763" y="6001"/>
                  </a:cubicBezTo>
                  <a:cubicBezTo>
                    <a:pt x="1781" y="5993"/>
                    <a:pt x="1794" y="5990"/>
                    <a:pt x="1806" y="5990"/>
                  </a:cubicBezTo>
                  <a:cubicBezTo>
                    <a:pt x="1835" y="5990"/>
                    <a:pt x="1851" y="6008"/>
                    <a:pt x="1886" y="6025"/>
                  </a:cubicBezTo>
                  <a:cubicBezTo>
                    <a:pt x="1935" y="6038"/>
                    <a:pt x="1972" y="6050"/>
                    <a:pt x="2009" y="6062"/>
                  </a:cubicBezTo>
                  <a:cubicBezTo>
                    <a:pt x="2034" y="6087"/>
                    <a:pt x="2095" y="6198"/>
                    <a:pt x="2120" y="6210"/>
                  </a:cubicBezTo>
                  <a:cubicBezTo>
                    <a:pt x="2127" y="6215"/>
                    <a:pt x="2132" y="6217"/>
                    <a:pt x="2138" y="6217"/>
                  </a:cubicBezTo>
                  <a:cubicBezTo>
                    <a:pt x="2161" y="6217"/>
                    <a:pt x="2169" y="6174"/>
                    <a:pt x="2169" y="6124"/>
                  </a:cubicBezTo>
                  <a:cubicBezTo>
                    <a:pt x="2169" y="6075"/>
                    <a:pt x="2243" y="6013"/>
                    <a:pt x="2243" y="5964"/>
                  </a:cubicBezTo>
                  <a:cubicBezTo>
                    <a:pt x="2251" y="5922"/>
                    <a:pt x="2254" y="5892"/>
                    <a:pt x="2259" y="5892"/>
                  </a:cubicBezTo>
                  <a:cubicBezTo>
                    <a:pt x="2261" y="5892"/>
                    <a:pt x="2264" y="5898"/>
                    <a:pt x="2268" y="5914"/>
                  </a:cubicBezTo>
                  <a:cubicBezTo>
                    <a:pt x="2268" y="5964"/>
                    <a:pt x="2317" y="5964"/>
                    <a:pt x="2354" y="5976"/>
                  </a:cubicBezTo>
                  <a:cubicBezTo>
                    <a:pt x="2373" y="5982"/>
                    <a:pt x="2376" y="5982"/>
                    <a:pt x="2368" y="5982"/>
                  </a:cubicBezTo>
                  <a:cubicBezTo>
                    <a:pt x="2360" y="5982"/>
                    <a:pt x="2342" y="5982"/>
                    <a:pt x="2317" y="5988"/>
                  </a:cubicBezTo>
                  <a:cubicBezTo>
                    <a:pt x="2255" y="6013"/>
                    <a:pt x="2243" y="6050"/>
                    <a:pt x="2268" y="6087"/>
                  </a:cubicBezTo>
                  <a:cubicBezTo>
                    <a:pt x="2286" y="6111"/>
                    <a:pt x="2317" y="6124"/>
                    <a:pt x="2348" y="6124"/>
                  </a:cubicBezTo>
                  <a:cubicBezTo>
                    <a:pt x="2379" y="6124"/>
                    <a:pt x="2409" y="6111"/>
                    <a:pt x="2428" y="6087"/>
                  </a:cubicBezTo>
                  <a:cubicBezTo>
                    <a:pt x="2455" y="6060"/>
                    <a:pt x="2478" y="6052"/>
                    <a:pt x="2496" y="6052"/>
                  </a:cubicBezTo>
                  <a:cubicBezTo>
                    <a:pt x="2516" y="6052"/>
                    <a:pt x="2532" y="6061"/>
                    <a:pt x="2545" y="6061"/>
                  </a:cubicBezTo>
                  <a:cubicBezTo>
                    <a:pt x="2552" y="6061"/>
                    <a:pt x="2558" y="6058"/>
                    <a:pt x="2564" y="6050"/>
                  </a:cubicBezTo>
                  <a:cubicBezTo>
                    <a:pt x="2587" y="6015"/>
                    <a:pt x="2665" y="5926"/>
                    <a:pt x="2684" y="5926"/>
                  </a:cubicBezTo>
                  <a:cubicBezTo>
                    <a:pt x="2685" y="5926"/>
                    <a:pt x="2686" y="5926"/>
                    <a:pt x="2687" y="5927"/>
                  </a:cubicBezTo>
                  <a:cubicBezTo>
                    <a:pt x="2687" y="5939"/>
                    <a:pt x="2637" y="5976"/>
                    <a:pt x="2613" y="6025"/>
                  </a:cubicBezTo>
                  <a:cubicBezTo>
                    <a:pt x="2588" y="6075"/>
                    <a:pt x="2539" y="6173"/>
                    <a:pt x="2514" y="6222"/>
                  </a:cubicBezTo>
                  <a:cubicBezTo>
                    <a:pt x="2502" y="6259"/>
                    <a:pt x="2490" y="6309"/>
                    <a:pt x="2527" y="6309"/>
                  </a:cubicBezTo>
                  <a:cubicBezTo>
                    <a:pt x="2576" y="6309"/>
                    <a:pt x="2551" y="6346"/>
                    <a:pt x="2514" y="6346"/>
                  </a:cubicBezTo>
                  <a:cubicBezTo>
                    <a:pt x="2477" y="6346"/>
                    <a:pt x="2477" y="6370"/>
                    <a:pt x="2465" y="6420"/>
                  </a:cubicBezTo>
                  <a:cubicBezTo>
                    <a:pt x="2440" y="6456"/>
                    <a:pt x="2428" y="6567"/>
                    <a:pt x="2465" y="6567"/>
                  </a:cubicBezTo>
                  <a:cubicBezTo>
                    <a:pt x="2514" y="6567"/>
                    <a:pt x="2527" y="6592"/>
                    <a:pt x="2453" y="6604"/>
                  </a:cubicBezTo>
                  <a:cubicBezTo>
                    <a:pt x="2354" y="6654"/>
                    <a:pt x="2280" y="6728"/>
                    <a:pt x="2231" y="6814"/>
                  </a:cubicBezTo>
                  <a:cubicBezTo>
                    <a:pt x="2182" y="6912"/>
                    <a:pt x="2120" y="6888"/>
                    <a:pt x="2046" y="6937"/>
                  </a:cubicBezTo>
                  <a:cubicBezTo>
                    <a:pt x="1947" y="6999"/>
                    <a:pt x="1861" y="7073"/>
                    <a:pt x="1800" y="7171"/>
                  </a:cubicBezTo>
                  <a:cubicBezTo>
                    <a:pt x="1775" y="7220"/>
                    <a:pt x="1787" y="7245"/>
                    <a:pt x="1800" y="7257"/>
                  </a:cubicBezTo>
                  <a:cubicBezTo>
                    <a:pt x="1812" y="7257"/>
                    <a:pt x="1812" y="7282"/>
                    <a:pt x="1775" y="7282"/>
                  </a:cubicBezTo>
                  <a:cubicBezTo>
                    <a:pt x="1750" y="7282"/>
                    <a:pt x="1726" y="7293"/>
                    <a:pt x="1705" y="7293"/>
                  </a:cubicBezTo>
                  <a:cubicBezTo>
                    <a:pt x="1694" y="7293"/>
                    <a:pt x="1685" y="7290"/>
                    <a:pt x="1676" y="7282"/>
                  </a:cubicBezTo>
                  <a:cubicBezTo>
                    <a:pt x="1652" y="7257"/>
                    <a:pt x="1664" y="7245"/>
                    <a:pt x="1615" y="7245"/>
                  </a:cubicBezTo>
                  <a:cubicBezTo>
                    <a:pt x="1529" y="7245"/>
                    <a:pt x="1455" y="7270"/>
                    <a:pt x="1393" y="7331"/>
                  </a:cubicBezTo>
                  <a:cubicBezTo>
                    <a:pt x="1344" y="7381"/>
                    <a:pt x="1319" y="7430"/>
                    <a:pt x="1282" y="7491"/>
                  </a:cubicBezTo>
                  <a:cubicBezTo>
                    <a:pt x="1282" y="7501"/>
                    <a:pt x="1266" y="7583"/>
                    <a:pt x="1311" y="7583"/>
                  </a:cubicBezTo>
                  <a:cubicBezTo>
                    <a:pt x="1322" y="7583"/>
                    <a:pt x="1336" y="7578"/>
                    <a:pt x="1356" y="7565"/>
                  </a:cubicBezTo>
                  <a:cubicBezTo>
                    <a:pt x="1418" y="7504"/>
                    <a:pt x="1479" y="7442"/>
                    <a:pt x="1529" y="7368"/>
                  </a:cubicBezTo>
                  <a:cubicBezTo>
                    <a:pt x="1541" y="7362"/>
                    <a:pt x="1559" y="7359"/>
                    <a:pt x="1573" y="7359"/>
                  </a:cubicBezTo>
                  <a:cubicBezTo>
                    <a:pt x="1587" y="7359"/>
                    <a:pt x="1596" y="7362"/>
                    <a:pt x="1590" y="7368"/>
                  </a:cubicBezTo>
                  <a:cubicBezTo>
                    <a:pt x="1565" y="7393"/>
                    <a:pt x="1516" y="7467"/>
                    <a:pt x="1578" y="7467"/>
                  </a:cubicBezTo>
                  <a:cubicBezTo>
                    <a:pt x="1623" y="7456"/>
                    <a:pt x="1647" y="7404"/>
                    <a:pt x="1660" y="7404"/>
                  </a:cubicBezTo>
                  <a:cubicBezTo>
                    <a:pt x="1662" y="7404"/>
                    <a:pt x="1663" y="7404"/>
                    <a:pt x="1664" y="7405"/>
                  </a:cubicBezTo>
                  <a:cubicBezTo>
                    <a:pt x="1689" y="7418"/>
                    <a:pt x="1689" y="7467"/>
                    <a:pt x="1713" y="7479"/>
                  </a:cubicBezTo>
                  <a:cubicBezTo>
                    <a:pt x="1720" y="7481"/>
                    <a:pt x="1727" y="7482"/>
                    <a:pt x="1736" y="7482"/>
                  </a:cubicBezTo>
                  <a:cubicBezTo>
                    <a:pt x="1777" y="7482"/>
                    <a:pt x="1832" y="7458"/>
                    <a:pt x="1812" y="7418"/>
                  </a:cubicBezTo>
                  <a:cubicBezTo>
                    <a:pt x="1787" y="7368"/>
                    <a:pt x="1824" y="7393"/>
                    <a:pt x="1861" y="7356"/>
                  </a:cubicBezTo>
                  <a:cubicBezTo>
                    <a:pt x="1870" y="7328"/>
                    <a:pt x="1900" y="7314"/>
                    <a:pt x="1925" y="7314"/>
                  </a:cubicBezTo>
                  <a:cubicBezTo>
                    <a:pt x="1934" y="7314"/>
                    <a:pt x="1941" y="7316"/>
                    <a:pt x="1947" y="7319"/>
                  </a:cubicBezTo>
                  <a:cubicBezTo>
                    <a:pt x="1984" y="7319"/>
                    <a:pt x="2009" y="7294"/>
                    <a:pt x="2034" y="7257"/>
                  </a:cubicBezTo>
                  <a:cubicBezTo>
                    <a:pt x="2071" y="7220"/>
                    <a:pt x="2317" y="7171"/>
                    <a:pt x="2305" y="7134"/>
                  </a:cubicBezTo>
                  <a:cubicBezTo>
                    <a:pt x="2280" y="7097"/>
                    <a:pt x="2243" y="7073"/>
                    <a:pt x="2280" y="7036"/>
                  </a:cubicBezTo>
                  <a:cubicBezTo>
                    <a:pt x="2329" y="6999"/>
                    <a:pt x="2761" y="6777"/>
                    <a:pt x="2761" y="6752"/>
                  </a:cubicBezTo>
                  <a:cubicBezTo>
                    <a:pt x="2761" y="6715"/>
                    <a:pt x="2662" y="6691"/>
                    <a:pt x="2724" y="6666"/>
                  </a:cubicBezTo>
                  <a:cubicBezTo>
                    <a:pt x="2810" y="6641"/>
                    <a:pt x="2884" y="6604"/>
                    <a:pt x="2945" y="6555"/>
                  </a:cubicBezTo>
                  <a:cubicBezTo>
                    <a:pt x="3007" y="6493"/>
                    <a:pt x="3155" y="6370"/>
                    <a:pt x="3217" y="6358"/>
                  </a:cubicBezTo>
                  <a:cubicBezTo>
                    <a:pt x="3266" y="6358"/>
                    <a:pt x="3290" y="6358"/>
                    <a:pt x="3290" y="6247"/>
                  </a:cubicBezTo>
                  <a:cubicBezTo>
                    <a:pt x="3303" y="6148"/>
                    <a:pt x="3414" y="6185"/>
                    <a:pt x="3451" y="6124"/>
                  </a:cubicBezTo>
                  <a:cubicBezTo>
                    <a:pt x="3475" y="6050"/>
                    <a:pt x="3364" y="5988"/>
                    <a:pt x="3315" y="5976"/>
                  </a:cubicBezTo>
                  <a:cubicBezTo>
                    <a:pt x="3266" y="5964"/>
                    <a:pt x="3290" y="5840"/>
                    <a:pt x="3352" y="5791"/>
                  </a:cubicBezTo>
                  <a:cubicBezTo>
                    <a:pt x="3414" y="5742"/>
                    <a:pt x="3500" y="5717"/>
                    <a:pt x="3549" y="5668"/>
                  </a:cubicBezTo>
                  <a:cubicBezTo>
                    <a:pt x="3611" y="5619"/>
                    <a:pt x="3660" y="5545"/>
                    <a:pt x="3586" y="5471"/>
                  </a:cubicBezTo>
                  <a:cubicBezTo>
                    <a:pt x="3554" y="5448"/>
                    <a:pt x="3546" y="5440"/>
                    <a:pt x="3549" y="5440"/>
                  </a:cubicBezTo>
                  <a:cubicBezTo>
                    <a:pt x="3555" y="5440"/>
                    <a:pt x="3595" y="5463"/>
                    <a:pt x="3611" y="5471"/>
                  </a:cubicBezTo>
                  <a:cubicBezTo>
                    <a:pt x="3615" y="5473"/>
                    <a:pt x="3620" y="5474"/>
                    <a:pt x="3627" y="5474"/>
                  </a:cubicBezTo>
                  <a:cubicBezTo>
                    <a:pt x="3659" y="5474"/>
                    <a:pt x="3713" y="5448"/>
                    <a:pt x="3734" y="5397"/>
                  </a:cubicBezTo>
                  <a:cubicBezTo>
                    <a:pt x="3783" y="5323"/>
                    <a:pt x="3845" y="5249"/>
                    <a:pt x="3907" y="5200"/>
                  </a:cubicBezTo>
                  <a:cubicBezTo>
                    <a:pt x="3968" y="5138"/>
                    <a:pt x="4042" y="5076"/>
                    <a:pt x="4128" y="5040"/>
                  </a:cubicBezTo>
                  <a:cubicBezTo>
                    <a:pt x="4135" y="5038"/>
                    <a:pt x="4142" y="5038"/>
                    <a:pt x="4148" y="5038"/>
                  </a:cubicBezTo>
                  <a:cubicBezTo>
                    <a:pt x="4201" y="5038"/>
                    <a:pt x="4246" y="5076"/>
                    <a:pt x="4301" y="5076"/>
                  </a:cubicBezTo>
                  <a:cubicBezTo>
                    <a:pt x="4375" y="5089"/>
                    <a:pt x="4362" y="5175"/>
                    <a:pt x="4276" y="5175"/>
                  </a:cubicBezTo>
                  <a:cubicBezTo>
                    <a:pt x="4219" y="5175"/>
                    <a:pt x="4189" y="5159"/>
                    <a:pt x="4160" y="5159"/>
                  </a:cubicBezTo>
                  <a:cubicBezTo>
                    <a:pt x="4146" y="5159"/>
                    <a:pt x="4132" y="5163"/>
                    <a:pt x="4116" y="5175"/>
                  </a:cubicBezTo>
                  <a:cubicBezTo>
                    <a:pt x="4079" y="5212"/>
                    <a:pt x="3968" y="5274"/>
                    <a:pt x="3980" y="5372"/>
                  </a:cubicBezTo>
                  <a:cubicBezTo>
                    <a:pt x="3980" y="5458"/>
                    <a:pt x="3882" y="5545"/>
                    <a:pt x="3857" y="5643"/>
                  </a:cubicBezTo>
                  <a:cubicBezTo>
                    <a:pt x="3839" y="5716"/>
                    <a:pt x="3828" y="5735"/>
                    <a:pt x="3853" y="5735"/>
                  </a:cubicBezTo>
                  <a:cubicBezTo>
                    <a:pt x="3861" y="5735"/>
                    <a:pt x="3875" y="5733"/>
                    <a:pt x="3894" y="5730"/>
                  </a:cubicBezTo>
                  <a:cubicBezTo>
                    <a:pt x="3904" y="5728"/>
                    <a:pt x="3914" y="5727"/>
                    <a:pt x="3923" y="5727"/>
                  </a:cubicBezTo>
                  <a:cubicBezTo>
                    <a:pt x="3982" y="5727"/>
                    <a:pt x="4018" y="5758"/>
                    <a:pt x="3943" y="5779"/>
                  </a:cubicBezTo>
                  <a:cubicBezTo>
                    <a:pt x="3870" y="5816"/>
                    <a:pt x="3820" y="5877"/>
                    <a:pt x="3833" y="5890"/>
                  </a:cubicBezTo>
                  <a:cubicBezTo>
                    <a:pt x="3857" y="5898"/>
                    <a:pt x="3883" y="5902"/>
                    <a:pt x="3909" y="5902"/>
                  </a:cubicBezTo>
                  <a:cubicBezTo>
                    <a:pt x="3961" y="5902"/>
                    <a:pt x="4013" y="5886"/>
                    <a:pt x="4054" y="5853"/>
                  </a:cubicBezTo>
                  <a:cubicBezTo>
                    <a:pt x="4128" y="5791"/>
                    <a:pt x="4178" y="5766"/>
                    <a:pt x="4239" y="5730"/>
                  </a:cubicBezTo>
                  <a:cubicBezTo>
                    <a:pt x="4313" y="5668"/>
                    <a:pt x="4399" y="5619"/>
                    <a:pt x="4486" y="5594"/>
                  </a:cubicBezTo>
                  <a:cubicBezTo>
                    <a:pt x="4535" y="5569"/>
                    <a:pt x="4658" y="5569"/>
                    <a:pt x="4695" y="5508"/>
                  </a:cubicBezTo>
                  <a:cubicBezTo>
                    <a:pt x="4720" y="5458"/>
                    <a:pt x="4658" y="5323"/>
                    <a:pt x="4658" y="5286"/>
                  </a:cubicBezTo>
                  <a:cubicBezTo>
                    <a:pt x="4658" y="5251"/>
                    <a:pt x="4725" y="5149"/>
                    <a:pt x="4763" y="5149"/>
                  </a:cubicBezTo>
                  <a:cubicBezTo>
                    <a:pt x="4765" y="5149"/>
                    <a:pt x="4767" y="5150"/>
                    <a:pt x="4769" y="5150"/>
                  </a:cubicBezTo>
                  <a:cubicBezTo>
                    <a:pt x="4818" y="5163"/>
                    <a:pt x="4880" y="5163"/>
                    <a:pt x="4929" y="5163"/>
                  </a:cubicBezTo>
                  <a:cubicBezTo>
                    <a:pt x="5040" y="5187"/>
                    <a:pt x="5126" y="5224"/>
                    <a:pt x="5213" y="5286"/>
                  </a:cubicBezTo>
                  <a:cubicBezTo>
                    <a:pt x="5235" y="5320"/>
                    <a:pt x="5360" y="5425"/>
                    <a:pt x="5400" y="5425"/>
                  </a:cubicBezTo>
                  <a:cubicBezTo>
                    <a:pt x="5404" y="5425"/>
                    <a:pt x="5408" y="5424"/>
                    <a:pt x="5410" y="5421"/>
                  </a:cubicBezTo>
                  <a:cubicBezTo>
                    <a:pt x="5420" y="5412"/>
                    <a:pt x="5493" y="5315"/>
                    <a:pt x="5515" y="5315"/>
                  </a:cubicBezTo>
                  <a:cubicBezTo>
                    <a:pt x="5521" y="5315"/>
                    <a:pt x="5523" y="5321"/>
                    <a:pt x="5521" y="5335"/>
                  </a:cubicBezTo>
                  <a:cubicBezTo>
                    <a:pt x="5496" y="5421"/>
                    <a:pt x="5570" y="5495"/>
                    <a:pt x="5619" y="5532"/>
                  </a:cubicBezTo>
                  <a:cubicBezTo>
                    <a:pt x="5682" y="5556"/>
                    <a:pt x="5749" y="5564"/>
                    <a:pt x="5815" y="5564"/>
                  </a:cubicBezTo>
                  <a:cubicBezTo>
                    <a:pt x="5853" y="5564"/>
                    <a:pt x="5891" y="5562"/>
                    <a:pt x="5927" y="5557"/>
                  </a:cubicBezTo>
                  <a:cubicBezTo>
                    <a:pt x="6013" y="5557"/>
                    <a:pt x="6038" y="5532"/>
                    <a:pt x="6063" y="5532"/>
                  </a:cubicBezTo>
                  <a:cubicBezTo>
                    <a:pt x="6094" y="5532"/>
                    <a:pt x="6176" y="5575"/>
                    <a:pt x="6231" y="5575"/>
                  </a:cubicBezTo>
                  <a:cubicBezTo>
                    <a:pt x="6242" y="5575"/>
                    <a:pt x="6252" y="5573"/>
                    <a:pt x="6260" y="5569"/>
                  </a:cubicBezTo>
                  <a:cubicBezTo>
                    <a:pt x="6269" y="5565"/>
                    <a:pt x="6275" y="5563"/>
                    <a:pt x="6278" y="5563"/>
                  </a:cubicBezTo>
                  <a:cubicBezTo>
                    <a:pt x="6295" y="5563"/>
                    <a:pt x="6271" y="5603"/>
                    <a:pt x="6322" y="5643"/>
                  </a:cubicBezTo>
                  <a:cubicBezTo>
                    <a:pt x="6368" y="5674"/>
                    <a:pt x="6464" y="5706"/>
                    <a:pt x="6544" y="5706"/>
                  </a:cubicBezTo>
                  <a:cubicBezTo>
                    <a:pt x="6591" y="5706"/>
                    <a:pt x="6632" y="5695"/>
                    <a:pt x="6654" y="5668"/>
                  </a:cubicBezTo>
                  <a:cubicBezTo>
                    <a:pt x="6701" y="5629"/>
                    <a:pt x="6744" y="5599"/>
                    <a:pt x="6768" y="5599"/>
                  </a:cubicBezTo>
                  <a:cubicBezTo>
                    <a:pt x="6782" y="5599"/>
                    <a:pt x="6790" y="5609"/>
                    <a:pt x="6790" y="5631"/>
                  </a:cubicBezTo>
                  <a:cubicBezTo>
                    <a:pt x="6790" y="5680"/>
                    <a:pt x="6716" y="5754"/>
                    <a:pt x="6740" y="5791"/>
                  </a:cubicBezTo>
                  <a:cubicBezTo>
                    <a:pt x="6851" y="5840"/>
                    <a:pt x="6962" y="5914"/>
                    <a:pt x="7073" y="5976"/>
                  </a:cubicBezTo>
                  <a:cubicBezTo>
                    <a:pt x="7184" y="6087"/>
                    <a:pt x="7295" y="6198"/>
                    <a:pt x="7418" y="6284"/>
                  </a:cubicBezTo>
                  <a:cubicBezTo>
                    <a:pt x="7421" y="6285"/>
                    <a:pt x="7424" y="6285"/>
                    <a:pt x="7428" y="6285"/>
                  </a:cubicBezTo>
                  <a:cubicBezTo>
                    <a:pt x="7469" y="6285"/>
                    <a:pt x="7554" y="6221"/>
                    <a:pt x="7554" y="6198"/>
                  </a:cubicBezTo>
                  <a:cubicBezTo>
                    <a:pt x="7554" y="6173"/>
                    <a:pt x="7504" y="6099"/>
                    <a:pt x="7504" y="6075"/>
                  </a:cubicBezTo>
                  <a:cubicBezTo>
                    <a:pt x="7504" y="6070"/>
                    <a:pt x="7509" y="6068"/>
                    <a:pt x="7515" y="6068"/>
                  </a:cubicBezTo>
                  <a:cubicBezTo>
                    <a:pt x="7543" y="6068"/>
                    <a:pt x="7615" y="6102"/>
                    <a:pt x="7615" y="6111"/>
                  </a:cubicBezTo>
                  <a:cubicBezTo>
                    <a:pt x="7628" y="6124"/>
                    <a:pt x="7665" y="6222"/>
                    <a:pt x="7689" y="6222"/>
                  </a:cubicBezTo>
                  <a:cubicBezTo>
                    <a:pt x="7726" y="6235"/>
                    <a:pt x="7775" y="6235"/>
                    <a:pt x="7812" y="6235"/>
                  </a:cubicBezTo>
                  <a:cubicBezTo>
                    <a:pt x="7812" y="6222"/>
                    <a:pt x="7763" y="6050"/>
                    <a:pt x="7751" y="5988"/>
                  </a:cubicBezTo>
                  <a:cubicBezTo>
                    <a:pt x="7742" y="5943"/>
                    <a:pt x="7733" y="5891"/>
                    <a:pt x="7743" y="5891"/>
                  </a:cubicBezTo>
                  <a:cubicBezTo>
                    <a:pt x="7747" y="5891"/>
                    <a:pt x="7753" y="5898"/>
                    <a:pt x="7763" y="5914"/>
                  </a:cubicBezTo>
                  <a:cubicBezTo>
                    <a:pt x="7825" y="6025"/>
                    <a:pt x="7886" y="6148"/>
                    <a:pt x="7948" y="6259"/>
                  </a:cubicBezTo>
                  <a:cubicBezTo>
                    <a:pt x="7985" y="6306"/>
                    <a:pt x="8009" y="6346"/>
                    <a:pt x="8034" y="6346"/>
                  </a:cubicBezTo>
                  <a:cubicBezTo>
                    <a:pt x="8042" y="6346"/>
                    <a:pt x="8050" y="6342"/>
                    <a:pt x="8059" y="6333"/>
                  </a:cubicBezTo>
                  <a:cubicBezTo>
                    <a:pt x="8088" y="6294"/>
                    <a:pt x="8125" y="6232"/>
                    <a:pt x="8127" y="6232"/>
                  </a:cubicBezTo>
                  <a:lnTo>
                    <a:pt x="8127" y="6232"/>
                  </a:lnTo>
                  <a:cubicBezTo>
                    <a:pt x="8128" y="6232"/>
                    <a:pt x="8126" y="6237"/>
                    <a:pt x="8120" y="6247"/>
                  </a:cubicBezTo>
                  <a:cubicBezTo>
                    <a:pt x="8108" y="6321"/>
                    <a:pt x="8133" y="6395"/>
                    <a:pt x="8194" y="6456"/>
                  </a:cubicBezTo>
                  <a:cubicBezTo>
                    <a:pt x="8256" y="6506"/>
                    <a:pt x="8256" y="6543"/>
                    <a:pt x="8281" y="6543"/>
                  </a:cubicBezTo>
                  <a:cubicBezTo>
                    <a:pt x="8305" y="6543"/>
                    <a:pt x="8281" y="6580"/>
                    <a:pt x="8268" y="6592"/>
                  </a:cubicBezTo>
                  <a:cubicBezTo>
                    <a:pt x="8244" y="6617"/>
                    <a:pt x="8268" y="6654"/>
                    <a:pt x="8293" y="6654"/>
                  </a:cubicBezTo>
                  <a:cubicBezTo>
                    <a:pt x="8318" y="6666"/>
                    <a:pt x="8318" y="6678"/>
                    <a:pt x="8293" y="6691"/>
                  </a:cubicBezTo>
                  <a:cubicBezTo>
                    <a:pt x="8268" y="6703"/>
                    <a:pt x="8231" y="6740"/>
                    <a:pt x="8268" y="6752"/>
                  </a:cubicBezTo>
                  <a:cubicBezTo>
                    <a:pt x="8318" y="6777"/>
                    <a:pt x="8367" y="6814"/>
                    <a:pt x="8404" y="6863"/>
                  </a:cubicBezTo>
                  <a:cubicBezTo>
                    <a:pt x="8465" y="6949"/>
                    <a:pt x="8527" y="7036"/>
                    <a:pt x="8613" y="7110"/>
                  </a:cubicBezTo>
                  <a:cubicBezTo>
                    <a:pt x="8619" y="7110"/>
                    <a:pt x="8635" y="7106"/>
                    <a:pt x="8647" y="7106"/>
                  </a:cubicBezTo>
                  <a:cubicBezTo>
                    <a:pt x="8660" y="7106"/>
                    <a:pt x="8669" y="7110"/>
                    <a:pt x="8663" y="7122"/>
                  </a:cubicBezTo>
                  <a:cubicBezTo>
                    <a:pt x="8613" y="7183"/>
                    <a:pt x="8589" y="7257"/>
                    <a:pt x="8576" y="7331"/>
                  </a:cubicBezTo>
                  <a:cubicBezTo>
                    <a:pt x="8576" y="7353"/>
                    <a:pt x="8583" y="7363"/>
                    <a:pt x="8592" y="7363"/>
                  </a:cubicBezTo>
                  <a:cubicBezTo>
                    <a:pt x="8604" y="7363"/>
                    <a:pt x="8619" y="7347"/>
                    <a:pt x="8626" y="7319"/>
                  </a:cubicBezTo>
                  <a:cubicBezTo>
                    <a:pt x="8633" y="7291"/>
                    <a:pt x="8644" y="7262"/>
                    <a:pt x="8657" y="7262"/>
                  </a:cubicBezTo>
                  <a:cubicBezTo>
                    <a:pt x="8666" y="7262"/>
                    <a:pt x="8677" y="7277"/>
                    <a:pt x="8687" y="7319"/>
                  </a:cubicBezTo>
                  <a:cubicBezTo>
                    <a:pt x="8706" y="7405"/>
                    <a:pt x="8726" y="7454"/>
                    <a:pt x="8733" y="7454"/>
                  </a:cubicBezTo>
                  <a:cubicBezTo>
                    <a:pt x="8735" y="7454"/>
                    <a:pt x="8737" y="7450"/>
                    <a:pt x="8737" y="7442"/>
                  </a:cubicBezTo>
                  <a:cubicBezTo>
                    <a:pt x="8746" y="7413"/>
                    <a:pt x="8741" y="7369"/>
                    <a:pt x="8744" y="7369"/>
                  </a:cubicBezTo>
                  <a:lnTo>
                    <a:pt x="8744" y="7369"/>
                  </a:lnTo>
                  <a:cubicBezTo>
                    <a:pt x="8745" y="7369"/>
                    <a:pt x="8746" y="7373"/>
                    <a:pt x="8749" y="7381"/>
                  </a:cubicBezTo>
                  <a:cubicBezTo>
                    <a:pt x="8761" y="7405"/>
                    <a:pt x="8773" y="7479"/>
                    <a:pt x="8823" y="7479"/>
                  </a:cubicBezTo>
                  <a:cubicBezTo>
                    <a:pt x="8829" y="7481"/>
                    <a:pt x="8833" y="7482"/>
                    <a:pt x="8836" y="7482"/>
                  </a:cubicBezTo>
                  <a:cubicBezTo>
                    <a:pt x="8845" y="7482"/>
                    <a:pt x="8847" y="7477"/>
                    <a:pt x="8851" y="7477"/>
                  </a:cubicBezTo>
                  <a:cubicBezTo>
                    <a:pt x="8856" y="7477"/>
                    <a:pt x="8863" y="7482"/>
                    <a:pt x="8884" y="7504"/>
                  </a:cubicBezTo>
                  <a:cubicBezTo>
                    <a:pt x="8914" y="7534"/>
                    <a:pt x="8958" y="7550"/>
                    <a:pt x="8990" y="7550"/>
                  </a:cubicBezTo>
                  <a:cubicBezTo>
                    <a:pt x="9011" y="7550"/>
                    <a:pt x="9027" y="7543"/>
                    <a:pt x="9032" y="7528"/>
                  </a:cubicBezTo>
                  <a:cubicBezTo>
                    <a:pt x="9053" y="7508"/>
                    <a:pt x="9048" y="7461"/>
                    <a:pt x="9053" y="7461"/>
                  </a:cubicBezTo>
                  <a:cubicBezTo>
                    <a:pt x="9054" y="7461"/>
                    <a:pt x="9055" y="7463"/>
                    <a:pt x="9057" y="7467"/>
                  </a:cubicBezTo>
                  <a:cubicBezTo>
                    <a:pt x="9069" y="7491"/>
                    <a:pt x="9069" y="7504"/>
                    <a:pt x="9082" y="7516"/>
                  </a:cubicBezTo>
                  <a:cubicBezTo>
                    <a:pt x="9082" y="7541"/>
                    <a:pt x="9106" y="7565"/>
                    <a:pt x="9118" y="7578"/>
                  </a:cubicBezTo>
                  <a:cubicBezTo>
                    <a:pt x="9143" y="7578"/>
                    <a:pt x="9082" y="7602"/>
                    <a:pt x="9045" y="7639"/>
                  </a:cubicBezTo>
                  <a:cubicBezTo>
                    <a:pt x="9008" y="7676"/>
                    <a:pt x="8946" y="7750"/>
                    <a:pt x="8971" y="7775"/>
                  </a:cubicBezTo>
                  <a:cubicBezTo>
                    <a:pt x="8995" y="7812"/>
                    <a:pt x="9057" y="7935"/>
                    <a:pt x="9082" y="7935"/>
                  </a:cubicBezTo>
                  <a:cubicBezTo>
                    <a:pt x="9118" y="7935"/>
                    <a:pt x="9106" y="7935"/>
                    <a:pt x="9082" y="7960"/>
                  </a:cubicBezTo>
                  <a:cubicBezTo>
                    <a:pt x="9062" y="7988"/>
                    <a:pt x="9043" y="8017"/>
                    <a:pt x="9024" y="8017"/>
                  </a:cubicBezTo>
                  <a:cubicBezTo>
                    <a:pt x="9019" y="8017"/>
                    <a:pt x="9013" y="8015"/>
                    <a:pt x="9008" y="8009"/>
                  </a:cubicBezTo>
                  <a:cubicBezTo>
                    <a:pt x="8988" y="7980"/>
                    <a:pt x="8977" y="7936"/>
                    <a:pt x="8961" y="7936"/>
                  </a:cubicBezTo>
                  <a:cubicBezTo>
                    <a:pt x="8956" y="7936"/>
                    <a:pt x="8951" y="7939"/>
                    <a:pt x="8946" y="7947"/>
                  </a:cubicBezTo>
                  <a:cubicBezTo>
                    <a:pt x="8934" y="7997"/>
                    <a:pt x="8971" y="7997"/>
                    <a:pt x="8995" y="8034"/>
                  </a:cubicBezTo>
                  <a:cubicBezTo>
                    <a:pt x="9020" y="8058"/>
                    <a:pt x="8995" y="8108"/>
                    <a:pt x="8995" y="8120"/>
                  </a:cubicBezTo>
                  <a:cubicBezTo>
                    <a:pt x="8995" y="8145"/>
                    <a:pt x="9032" y="8231"/>
                    <a:pt x="9069" y="8280"/>
                  </a:cubicBezTo>
                  <a:cubicBezTo>
                    <a:pt x="9079" y="8290"/>
                    <a:pt x="9087" y="8293"/>
                    <a:pt x="9093" y="8293"/>
                  </a:cubicBezTo>
                  <a:cubicBezTo>
                    <a:pt x="9113" y="8293"/>
                    <a:pt x="9125" y="8261"/>
                    <a:pt x="9143" y="8243"/>
                  </a:cubicBezTo>
                  <a:cubicBezTo>
                    <a:pt x="9180" y="8231"/>
                    <a:pt x="9229" y="8243"/>
                    <a:pt x="9242" y="8218"/>
                  </a:cubicBezTo>
                  <a:cubicBezTo>
                    <a:pt x="9242" y="8189"/>
                    <a:pt x="9258" y="8134"/>
                    <a:pt x="9264" y="8134"/>
                  </a:cubicBezTo>
                  <a:cubicBezTo>
                    <a:pt x="9265" y="8134"/>
                    <a:pt x="9266" y="8137"/>
                    <a:pt x="9266" y="8145"/>
                  </a:cubicBezTo>
                  <a:cubicBezTo>
                    <a:pt x="9266" y="8194"/>
                    <a:pt x="9316" y="8206"/>
                    <a:pt x="9340" y="8243"/>
                  </a:cubicBezTo>
                  <a:cubicBezTo>
                    <a:pt x="9353" y="8280"/>
                    <a:pt x="9340" y="8268"/>
                    <a:pt x="9316" y="8317"/>
                  </a:cubicBezTo>
                  <a:cubicBezTo>
                    <a:pt x="9316" y="8366"/>
                    <a:pt x="9303" y="8416"/>
                    <a:pt x="9279" y="8465"/>
                  </a:cubicBezTo>
                  <a:cubicBezTo>
                    <a:pt x="9262" y="8498"/>
                    <a:pt x="9268" y="8514"/>
                    <a:pt x="9284" y="8514"/>
                  </a:cubicBezTo>
                  <a:cubicBezTo>
                    <a:pt x="9292" y="8514"/>
                    <a:pt x="9303" y="8510"/>
                    <a:pt x="9316" y="8502"/>
                  </a:cubicBezTo>
                  <a:cubicBezTo>
                    <a:pt x="9340" y="8477"/>
                    <a:pt x="9365" y="8440"/>
                    <a:pt x="9402" y="8440"/>
                  </a:cubicBezTo>
                  <a:cubicBezTo>
                    <a:pt x="9427" y="8440"/>
                    <a:pt x="9439" y="8428"/>
                    <a:pt x="9427" y="8391"/>
                  </a:cubicBezTo>
                  <a:cubicBezTo>
                    <a:pt x="9427" y="8374"/>
                    <a:pt x="9427" y="8351"/>
                    <a:pt x="9435" y="8351"/>
                  </a:cubicBezTo>
                  <a:cubicBezTo>
                    <a:pt x="9438" y="8351"/>
                    <a:pt x="9444" y="8355"/>
                    <a:pt x="9451" y="8366"/>
                  </a:cubicBezTo>
                  <a:cubicBezTo>
                    <a:pt x="9463" y="8391"/>
                    <a:pt x="9488" y="8428"/>
                    <a:pt x="9513" y="8440"/>
                  </a:cubicBezTo>
                  <a:cubicBezTo>
                    <a:pt x="9537" y="8465"/>
                    <a:pt x="9463" y="8453"/>
                    <a:pt x="9500" y="8526"/>
                  </a:cubicBezTo>
                  <a:cubicBezTo>
                    <a:pt x="9525" y="8588"/>
                    <a:pt x="9525" y="8600"/>
                    <a:pt x="9562" y="8625"/>
                  </a:cubicBezTo>
                  <a:cubicBezTo>
                    <a:pt x="9574" y="8634"/>
                    <a:pt x="9588" y="8638"/>
                    <a:pt x="9601" y="8638"/>
                  </a:cubicBezTo>
                  <a:cubicBezTo>
                    <a:pt x="9644" y="8638"/>
                    <a:pt x="9691" y="8601"/>
                    <a:pt x="9710" y="8563"/>
                  </a:cubicBezTo>
                  <a:cubicBezTo>
                    <a:pt x="9723" y="8546"/>
                    <a:pt x="9730" y="8540"/>
                    <a:pt x="9732" y="8540"/>
                  </a:cubicBezTo>
                  <a:cubicBezTo>
                    <a:pt x="9737" y="8540"/>
                    <a:pt x="9726" y="8564"/>
                    <a:pt x="9710" y="8588"/>
                  </a:cubicBezTo>
                  <a:cubicBezTo>
                    <a:pt x="9693" y="8621"/>
                    <a:pt x="9693" y="8621"/>
                    <a:pt x="9710" y="8621"/>
                  </a:cubicBezTo>
                  <a:cubicBezTo>
                    <a:pt x="9718" y="8621"/>
                    <a:pt x="9730" y="8621"/>
                    <a:pt x="9747" y="8625"/>
                  </a:cubicBezTo>
                  <a:cubicBezTo>
                    <a:pt x="9808" y="8625"/>
                    <a:pt x="9821" y="8637"/>
                    <a:pt x="9747" y="8650"/>
                  </a:cubicBezTo>
                  <a:cubicBezTo>
                    <a:pt x="9685" y="8650"/>
                    <a:pt x="9685" y="8687"/>
                    <a:pt x="9636" y="8711"/>
                  </a:cubicBezTo>
                  <a:cubicBezTo>
                    <a:pt x="9587" y="8736"/>
                    <a:pt x="9537" y="8773"/>
                    <a:pt x="9562" y="8835"/>
                  </a:cubicBezTo>
                  <a:cubicBezTo>
                    <a:pt x="9574" y="8863"/>
                    <a:pt x="9596" y="8873"/>
                    <a:pt x="9619" y="8873"/>
                  </a:cubicBezTo>
                  <a:cubicBezTo>
                    <a:pt x="9645" y="8873"/>
                    <a:pt x="9672" y="8860"/>
                    <a:pt x="9685" y="8847"/>
                  </a:cubicBezTo>
                  <a:cubicBezTo>
                    <a:pt x="9693" y="8839"/>
                    <a:pt x="9706" y="8836"/>
                    <a:pt x="9720" y="8836"/>
                  </a:cubicBezTo>
                  <a:cubicBezTo>
                    <a:pt x="9748" y="8836"/>
                    <a:pt x="9784" y="8847"/>
                    <a:pt x="9808" y="8847"/>
                  </a:cubicBezTo>
                  <a:cubicBezTo>
                    <a:pt x="9845" y="8847"/>
                    <a:pt x="9870" y="8871"/>
                    <a:pt x="9821" y="8871"/>
                  </a:cubicBezTo>
                  <a:cubicBezTo>
                    <a:pt x="9772" y="8871"/>
                    <a:pt x="9722" y="8884"/>
                    <a:pt x="9673" y="8908"/>
                  </a:cubicBezTo>
                  <a:cubicBezTo>
                    <a:pt x="9636" y="8945"/>
                    <a:pt x="9599" y="8995"/>
                    <a:pt x="9661" y="8995"/>
                  </a:cubicBezTo>
                  <a:cubicBezTo>
                    <a:pt x="9722" y="8995"/>
                    <a:pt x="9772" y="9019"/>
                    <a:pt x="9698" y="9019"/>
                  </a:cubicBezTo>
                  <a:cubicBezTo>
                    <a:pt x="9624" y="9019"/>
                    <a:pt x="9636" y="9093"/>
                    <a:pt x="9710" y="9130"/>
                  </a:cubicBezTo>
                  <a:cubicBezTo>
                    <a:pt x="9755" y="9148"/>
                    <a:pt x="9807" y="9160"/>
                    <a:pt x="9855" y="9160"/>
                  </a:cubicBezTo>
                  <a:cubicBezTo>
                    <a:pt x="9873" y="9160"/>
                    <a:pt x="9891" y="9158"/>
                    <a:pt x="9907" y="9155"/>
                  </a:cubicBezTo>
                  <a:cubicBezTo>
                    <a:pt x="9969" y="9155"/>
                    <a:pt x="9944" y="9216"/>
                    <a:pt x="9993" y="9229"/>
                  </a:cubicBezTo>
                  <a:cubicBezTo>
                    <a:pt x="10002" y="9232"/>
                    <a:pt x="10010" y="9234"/>
                    <a:pt x="10018" y="9234"/>
                  </a:cubicBezTo>
                  <a:cubicBezTo>
                    <a:pt x="10071" y="9234"/>
                    <a:pt x="10117" y="9173"/>
                    <a:pt x="10117" y="9130"/>
                  </a:cubicBezTo>
                  <a:cubicBezTo>
                    <a:pt x="10121" y="9113"/>
                    <a:pt x="10125" y="9106"/>
                    <a:pt x="10129" y="9106"/>
                  </a:cubicBezTo>
                  <a:cubicBezTo>
                    <a:pt x="10136" y="9106"/>
                    <a:pt x="10141" y="9127"/>
                    <a:pt x="10141" y="9143"/>
                  </a:cubicBezTo>
                  <a:cubicBezTo>
                    <a:pt x="10141" y="9180"/>
                    <a:pt x="10092" y="9229"/>
                    <a:pt x="10080" y="9253"/>
                  </a:cubicBezTo>
                  <a:cubicBezTo>
                    <a:pt x="10055" y="9278"/>
                    <a:pt x="10104" y="9290"/>
                    <a:pt x="10129" y="9315"/>
                  </a:cubicBezTo>
                  <a:cubicBezTo>
                    <a:pt x="10145" y="9325"/>
                    <a:pt x="10163" y="9330"/>
                    <a:pt x="10179" y="9330"/>
                  </a:cubicBezTo>
                  <a:cubicBezTo>
                    <a:pt x="10225" y="9330"/>
                    <a:pt x="10264" y="9295"/>
                    <a:pt x="10264" y="9241"/>
                  </a:cubicBezTo>
                  <a:cubicBezTo>
                    <a:pt x="10264" y="9182"/>
                    <a:pt x="10282" y="9140"/>
                    <a:pt x="10293" y="9140"/>
                  </a:cubicBezTo>
                  <a:cubicBezTo>
                    <a:pt x="10298" y="9140"/>
                    <a:pt x="10301" y="9148"/>
                    <a:pt x="10301" y="9167"/>
                  </a:cubicBezTo>
                  <a:cubicBezTo>
                    <a:pt x="10301" y="9216"/>
                    <a:pt x="10289" y="9266"/>
                    <a:pt x="10277" y="9315"/>
                  </a:cubicBezTo>
                  <a:cubicBezTo>
                    <a:pt x="10270" y="9335"/>
                    <a:pt x="10282" y="9345"/>
                    <a:pt x="10300" y="9345"/>
                  </a:cubicBezTo>
                  <a:cubicBezTo>
                    <a:pt x="10315" y="9345"/>
                    <a:pt x="10334" y="9338"/>
                    <a:pt x="10351" y="9327"/>
                  </a:cubicBezTo>
                  <a:cubicBezTo>
                    <a:pt x="10364" y="9314"/>
                    <a:pt x="10378" y="9304"/>
                    <a:pt x="10381" y="9304"/>
                  </a:cubicBezTo>
                  <a:cubicBezTo>
                    <a:pt x="10384" y="9304"/>
                    <a:pt x="10380" y="9311"/>
                    <a:pt x="10363" y="9327"/>
                  </a:cubicBezTo>
                  <a:cubicBezTo>
                    <a:pt x="10338" y="9377"/>
                    <a:pt x="10326" y="9426"/>
                    <a:pt x="10363" y="9475"/>
                  </a:cubicBezTo>
                  <a:cubicBezTo>
                    <a:pt x="10371" y="9517"/>
                    <a:pt x="10430" y="9575"/>
                    <a:pt x="10471" y="9575"/>
                  </a:cubicBezTo>
                  <a:cubicBezTo>
                    <a:pt x="10491" y="9575"/>
                    <a:pt x="10507" y="9561"/>
                    <a:pt x="10511" y="9525"/>
                  </a:cubicBezTo>
                  <a:cubicBezTo>
                    <a:pt x="10519" y="9450"/>
                    <a:pt x="10527" y="9409"/>
                    <a:pt x="10532" y="9409"/>
                  </a:cubicBezTo>
                  <a:cubicBezTo>
                    <a:pt x="10534" y="9409"/>
                    <a:pt x="10535" y="9418"/>
                    <a:pt x="10535" y="9438"/>
                  </a:cubicBezTo>
                  <a:cubicBezTo>
                    <a:pt x="10548" y="9488"/>
                    <a:pt x="10548" y="9537"/>
                    <a:pt x="10572" y="9586"/>
                  </a:cubicBezTo>
                  <a:cubicBezTo>
                    <a:pt x="10572" y="9635"/>
                    <a:pt x="10523" y="9623"/>
                    <a:pt x="10511" y="9635"/>
                  </a:cubicBezTo>
                  <a:cubicBezTo>
                    <a:pt x="10511" y="9648"/>
                    <a:pt x="10535" y="9660"/>
                    <a:pt x="10585" y="9672"/>
                  </a:cubicBezTo>
                  <a:cubicBezTo>
                    <a:pt x="10604" y="9672"/>
                    <a:pt x="10626" y="9674"/>
                    <a:pt x="10646" y="9674"/>
                  </a:cubicBezTo>
                  <a:cubicBezTo>
                    <a:pt x="10675" y="9674"/>
                    <a:pt x="10701" y="9670"/>
                    <a:pt x="10708" y="9648"/>
                  </a:cubicBezTo>
                  <a:cubicBezTo>
                    <a:pt x="10708" y="9628"/>
                    <a:pt x="10708" y="9615"/>
                    <a:pt x="10710" y="9615"/>
                  </a:cubicBezTo>
                  <a:cubicBezTo>
                    <a:pt x="10711" y="9615"/>
                    <a:pt x="10715" y="9625"/>
                    <a:pt x="10720" y="9648"/>
                  </a:cubicBezTo>
                  <a:cubicBezTo>
                    <a:pt x="10745" y="9697"/>
                    <a:pt x="10757" y="9734"/>
                    <a:pt x="10770" y="9783"/>
                  </a:cubicBezTo>
                  <a:cubicBezTo>
                    <a:pt x="10782" y="9808"/>
                    <a:pt x="10794" y="9833"/>
                    <a:pt x="10819" y="9857"/>
                  </a:cubicBezTo>
                  <a:cubicBezTo>
                    <a:pt x="10843" y="9882"/>
                    <a:pt x="10868" y="9906"/>
                    <a:pt x="10868" y="9931"/>
                  </a:cubicBezTo>
                  <a:cubicBezTo>
                    <a:pt x="10868" y="9956"/>
                    <a:pt x="10905" y="10079"/>
                    <a:pt x="10905" y="10153"/>
                  </a:cubicBezTo>
                  <a:cubicBezTo>
                    <a:pt x="10905" y="10227"/>
                    <a:pt x="10942" y="10412"/>
                    <a:pt x="10880" y="10424"/>
                  </a:cubicBezTo>
                  <a:cubicBezTo>
                    <a:pt x="10852" y="10435"/>
                    <a:pt x="10810" y="10444"/>
                    <a:pt x="10777" y="10444"/>
                  </a:cubicBezTo>
                  <a:cubicBezTo>
                    <a:pt x="10739" y="10444"/>
                    <a:pt x="10713" y="10432"/>
                    <a:pt x="10733" y="10399"/>
                  </a:cubicBezTo>
                  <a:cubicBezTo>
                    <a:pt x="10782" y="10338"/>
                    <a:pt x="10868" y="10215"/>
                    <a:pt x="10819" y="10190"/>
                  </a:cubicBezTo>
                  <a:cubicBezTo>
                    <a:pt x="10770" y="10153"/>
                    <a:pt x="10609" y="10178"/>
                    <a:pt x="10535" y="10141"/>
                  </a:cubicBezTo>
                  <a:cubicBezTo>
                    <a:pt x="10482" y="10114"/>
                    <a:pt x="10417" y="10062"/>
                    <a:pt x="10379" y="10062"/>
                  </a:cubicBezTo>
                  <a:cubicBezTo>
                    <a:pt x="10365" y="10062"/>
                    <a:pt x="10354" y="10070"/>
                    <a:pt x="10351" y="10091"/>
                  </a:cubicBezTo>
                  <a:cubicBezTo>
                    <a:pt x="10363" y="10227"/>
                    <a:pt x="10412" y="10375"/>
                    <a:pt x="10486" y="10498"/>
                  </a:cubicBezTo>
                  <a:cubicBezTo>
                    <a:pt x="10560" y="10609"/>
                    <a:pt x="10462" y="10695"/>
                    <a:pt x="10523" y="10744"/>
                  </a:cubicBezTo>
                  <a:cubicBezTo>
                    <a:pt x="10585" y="10794"/>
                    <a:pt x="10745" y="10806"/>
                    <a:pt x="10683" y="10818"/>
                  </a:cubicBezTo>
                  <a:cubicBezTo>
                    <a:pt x="10597" y="10818"/>
                    <a:pt x="10535" y="10880"/>
                    <a:pt x="10535" y="10966"/>
                  </a:cubicBezTo>
                  <a:cubicBezTo>
                    <a:pt x="10535" y="11065"/>
                    <a:pt x="10560" y="11225"/>
                    <a:pt x="10560" y="11274"/>
                  </a:cubicBezTo>
                  <a:cubicBezTo>
                    <a:pt x="10548" y="11422"/>
                    <a:pt x="10535" y="11558"/>
                    <a:pt x="10498" y="11705"/>
                  </a:cubicBezTo>
                  <a:cubicBezTo>
                    <a:pt x="10474" y="11816"/>
                    <a:pt x="10412" y="11890"/>
                    <a:pt x="10425" y="11989"/>
                  </a:cubicBezTo>
                  <a:cubicBezTo>
                    <a:pt x="10412" y="12075"/>
                    <a:pt x="10425" y="12161"/>
                    <a:pt x="10462" y="12248"/>
                  </a:cubicBezTo>
                  <a:cubicBezTo>
                    <a:pt x="10498" y="12346"/>
                    <a:pt x="10523" y="12445"/>
                    <a:pt x="10511" y="12556"/>
                  </a:cubicBezTo>
                  <a:cubicBezTo>
                    <a:pt x="10511" y="12630"/>
                    <a:pt x="10449" y="12765"/>
                    <a:pt x="10462" y="12814"/>
                  </a:cubicBezTo>
                  <a:cubicBezTo>
                    <a:pt x="10474" y="12864"/>
                    <a:pt x="10560" y="12938"/>
                    <a:pt x="10560" y="13036"/>
                  </a:cubicBezTo>
                  <a:cubicBezTo>
                    <a:pt x="10560" y="13135"/>
                    <a:pt x="10585" y="13233"/>
                    <a:pt x="10634" y="13320"/>
                  </a:cubicBezTo>
                  <a:cubicBezTo>
                    <a:pt x="10696" y="13393"/>
                    <a:pt x="10720" y="13393"/>
                    <a:pt x="10770" y="13480"/>
                  </a:cubicBezTo>
                  <a:cubicBezTo>
                    <a:pt x="10807" y="13566"/>
                    <a:pt x="10807" y="13628"/>
                    <a:pt x="10831" y="13628"/>
                  </a:cubicBezTo>
                  <a:cubicBezTo>
                    <a:pt x="10851" y="13628"/>
                    <a:pt x="10871" y="13580"/>
                    <a:pt x="10884" y="13580"/>
                  </a:cubicBezTo>
                  <a:cubicBezTo>
                    <a:pt x="10887" y="13580"/>
                    <a:pt x="10890" y="13583"/>
                    <a:pt x="10893" y="13591"/>
                  </a:cubicBezTo>
                  <a:cubicBezTo>
                    <a:pt x="10917" y="13628"/>
                    <a:pt x="10979" y="13714"/>
                    <a:pt x="10954" y="13726"/>
                  </a:cubicBezTo>
                  <a:cubicBezTo>
                    <a:pt x="10951" y="13728"/>
                    <a:pt x="10948" y="13728"/>
                    <a:pt x="10945" y="13728"/>
                  </a:cubicBezTo>
                  <a:cubicBezTo>
                    <a:pt x="10927" y="13728"/>
                    <a:pt x="10905" y="13712"/>
                    <a:pt x="10895" y="13712"/>
                  </a:cubicBezTo>
                  <a:cubicBezTo>
                    <a:pt x="10891" y="13712"/>
                    <a:pt x="10889" y="13716"/>
                    <a:pt x="10893" y="13726"/>
                  </a:cubicBezTo>
                  <a:cubicBezTo>
                    <a:pt x="10905" y="13800"/>
                    <a:pt x="10930" y="13862"/>
                    <a:pt x="10967" y="13923"/>
                  </a:cubicBezTo>
                  <a:cubicBezTo>
                    <a:pt x="11016" y="13960"/>
                    <a:pt x="11065" y="13960"/>
                    <a:pt x="11065" y="13997"/>
                  </a:cubicBezTo>
                  <a:cubicBezTo>
                    <a:pt x="11065" y="14046"/>
                    <a:pt x="11016" y="14108"/>
                    <a:pt x="11041" y="14157"/>
                  </a:cubicBezTo>
                  <a:cubicBezTo>
                    <a:pt x="11078" y="14207"/>
                    <a:pt x="11287" y="14453"/>
                    <a:pt x="11324" y="14539"/>
                  </a:cubicBezTo>
                  <a:cubicBezTo>
                    <a:pt x="11349" y="14626"/>
                    <a:pt x="11324" y="14675"/>
                    <a:pt x="11386" y="14687"/>
                  </a:cubicBezTo>
                  <a:cubicBezTo>
                    <a:pt x="11509" y="14736"/>
                    <a:pt x="11620" y="14786"/>
                    <a:pt x="11718" y="14847"/>
                  </a:cubicBezTo>
                  <a:cubicBezTo>
                    <a:pt x="11780" y="14884"/>
                    <a:pt x="11817" y="14847"/>
                    <a:pt x="11891" y="14897"/>
                  </a:cubicBezTo>
                  <a:cubicBezTo>
                    <a:pt x="11952" y="14946"/>
                    <a:pt x="12137" y="15131"/>
                    <a:pt x="12137" y="15205"/>
                  </a:cubicBezTo>
                  <a:cubicBezTo>
                    <a:pt x="12150" y="15242"/>
                    <a:pt x="12150" y="15291"/>
                    <a:pt x="12174" y="15328"/>
                  </a:cubicBezTo>
                  <a:cubicBezTo>
                    <a:pt x="12186" y="15402"/>
                    <a:pt x="12211" y="15463"/>
                    <a:pt x="12248" y="15525"/>
                  </a:cubicBezTo>
                  <a:cubicBezTo>
                    <a:pt x="12310" y="15599"/>
                    <a:pt x="12421" y="15895"/>
                    <a:pt x="12482" y="16018"/>
                  </a:cubicBezTo>
                  <a:cubicBezTo>
                    <a:pt x="12531" y="16141"/>
                    <a:pt x="12507" y="16166"/>
                    <a:pt x="12568" y="16227"/>
                  </a:cubicBezTo>
                  <a:cubicBezTo>
                    <a:pt x="12679" y="16314"/>
                    <a:pt x="12778" y="16412"/>
                    <a:pt x="12864" y="16535"/>
                  </a:cubicBezTo>
                  <a:cubicBezTo>
                    <a:pt x="12889" y="16622"/>
                    <a:pt x="12901" y="16708"/>
                    <a:pt x="12901" y="16794"/>
                  </a:cubicBezTo>
                  <a:cubicBezTo>
                    <a:pt x="12912" y="16828"/>
                    <a:pt x="12913" y="16841"/>
                    <a:pt x="12907" y="16841"/>
                  </a:cubicBezTo>
                  <a:cubicBezTo>
                    <a:pt x="12899" y="16841"/>
                    <a:pt x="12879" y="16821"/>
                    <a:pt x="12852" y="16794"/>
                  </a:cubicBezTo>
                  <a:cubicBezTo>
                    <a:pt x="12834" y="16777"/>
                    <a:pt x="12795" y="16765"/>
                    <a:pt x="12761" y="16765"/>
                  </a:cubicBezTo>
                  <a:cubicBezTo>
                    <a:pt x="12723" y="16765"/>
                    <a:pt x="12691" y="16780"/>
                    <a:pt x="12704" y="16819"/>
                  </a:cubicBezTo>
                  <a:cubicBezTo>
                    <a:pt x="12766" y="16917"/>
                    <a:pt x="12864" y="17004"/>
                    <a:pt x="12975" y="17053"/>
                  </a:cubicBezTo>
                  <a:cubicBezTo>
                    <a:pt x="13024" y="17053"/>
                    <a:pt x="13086" y="17065"/>
                    <a:pt x="13123" y="17102"/>
                  </a:cubicBezTo>
                  <a:cubicBezTo>
                    <a:pt x="13209" y="17188"/>
                    <a:pt x="13295" y="17275"/>
                    <a:pt x="13369" y="17373"/>
                  </a:cubicBezTo>
                  <a:cubicBezTo>
                    <a:pt x="13394" y="17423"/>
                    <a:pt x="13394" y="17484"/>
                    <a:pt x="13369" y="17546"/>
                  </a:cubicBezTo>
                  <a:cubicBezTo>
                    <a:pt x="13332" y="17595"/>
                    <a:pt x="13295" y="17620"/>
                    <a:pt x="13345" y="17657"/>
                  </a:cubicBezTo>
                  <a:cubicBezTo>
                    <a:pt x="13382" y="17706"/>
                    <a:pt x="13542" y="17817"/>
                    <a:pt x="13591" y="17878"/>
                  </a:cubicBezTo>
                  <a:cubicBezTo>
                    <a:pt x="13653" y="17940"/>
                    <a:pt x="13776" y="18063"/>
                    <a:pt x="13825" y="18137"/>
                  </a:cubicBezTo>
                  <a:cubicBezTo>
                    <a:pt x="13859" y="18188"/>
                    <a:pt x="13876" y="18216"/>
                    <a:pt x="13895" y="18216"/>
                  </a:cubicBezTo>
                  <a:cubicBezTo>
                    <a:pt x="13903" y="18216"/>
                    <a:pt x="13912" y="18210"/>
                    <a:pt x="13924" y="18199"/>
                  </a:cubicBezTo>
                  <a:cubicBezTo>
                    <a:pt x="13948" y="18162"/>
                    <a:pt x="14010" y="18088"/>
                    <a:pt x="13973" y="18051"/>
                  </a:cubicBezTo>
                  <a:cubicBezTo>
                    <a:pt x="13936" y="18002"/>
                    <a:pt x="13911" y="17989"/>
                    <a:pt x="13899" y="17940"/>
                  </a:cubicBezTo>
                  <a:cubicBezTo>
                    <a:pt x="13899" y="17891"/>
                    <a:pt x="13899" y="17854"/>
                    <a:pt x="13850" y="17841"/>
                  </a:cubicBezTo>
                  <a:cubicBezTo>
                    <a:pt x="13788" y="17817"/>
                    <a:pt x="13690" y="17854"/>
                    <a:pt x="13677" y="17768"/>
                  </a:cubicBezTo>
                  <a:cubicBezTo>
                    <a:pt x="13653" y="17669"/>
                    <a:pt x="13702" y="17644"/>
                    <a:pt x="13702" y="17620"/>
                  </a:cubicBezTo>
                  <a:cubicBezTo>
                    <a:pt x="13702" y="17595"/>
                    <a:pt x="13677" y="17607"/>
                    <a:pt x="13665" y="17583"/>
                  </a:cubicBezTo>
                  <a:cubicBezTo>
                    <a:pt x="13603" y="17484"/>
                    <a:pt x="13566" y="17386"/>
                    <a:pt x="13542" y="17287"/>
                  </a:cubicBezTo>
                  <a:cubicBezTo>
                    <a:pt x="13530" y="17213"/>
                    <a:pt x="13505" y="17151"/>
                    <a:pt x="13456" y="17090"/>
                  </a:cubicBezTo>
                  <a:cubicBezTo>
                    <a:pt x="13419" y="17053"/>
                    <a:pt x="13258" y="16843"/>
                    <a:pt x="13221" y="16806"/>
                  </a:cubicBezTo>
                  <a:cubicBezTo>
                    <a:pt x="13197" y="16770"/>
                    <a:pt x="13172" y="16597"/>
                    <a:pt x="13123" y="16535"/>
                  </a:cubicBezTo>
                  <a:cubicBezTo>
                    <a:pt x="13086" y="16486"/>
                    <a:pt x="13037" y="16461"/>
                    <a:pt x="13012" y="16425"/>
                  </a:cubicBezTo>
                  <a:cubicBezTo>
                    <a:pt x="12987" y="16351"/>
                    <a:pt x="12950" y="16289"/>
                    <a:pt x="12901" y="16227"/>
                  </a:cubicBezTo>
                  <a:cubicBezTo>
                    <a:pt x="12827" y="16166"/>
                    <a:pt x="12778" y="16129"/>
                    <a:pt x="12766" y="16055"/>
                  </a:cubicBezTo>
                  <a:cubicBezTo>
                    <a:pt x="12753" y="15981"/>
                    <a:pt x="12704" y="15661"/>
                    <a:pt x="12692" y="15611"/>
                  </a:cubicBezTo>
                  <a:cubicBezTo>
                    <a:pt x="12692" y="15574"/>
                    <a:pt x="12692" y="15537"/>
                    <a:pt x="12724" y="15537"/>
                  </a:cubicBezTo>
                  <a:cubicBezTo>
                    <a:pt x="12734" y="15537"/>
                    <a:pt x="12748" y="15541"/>
                    <a:pt x="12766" y="15550"/>
                  </a:cubicBezTo>
                  <a:cubicBezTo>
                    <a:pt x="12832" y="15594"/>
                    <a:pt x="12839" y="15638"/>
                    <a:pt x="12866" y="15638"/>
                  </a:cubicBezTo>
                  <a:cubicBezTo>
                    <a:pt x="12869" y="15638"/>
                    <a:pt x="12873" y="15637"/>
                    <a:pt x="12876" y="15636"/>
                  </a:cubicBezTo>
                  <a:cubicBezTo>
                    <a:pt x="12897" y="15629"/>
                    <a:pt x="12921" y="15619"/>
                    <a:pt x="12942" y="15619"/>
                  </a:cubicBezTo>
                  <a:cubicBezTo>
                    <a:pt x="12960" y="15619"/>
                    <a:pt x="12976" y="15626"/>
                    <a:pt x="12987" y="15648"/>
                  </a:cubicBezTo>
                  <a:cubicBezTo>
                    <a:pt x="13024" y="15698"/>
                    <a:pt x="13098" y="15673"/>
                    <a:pt x="13123" y="15710"/>
                  </a:cubicBezTo>
                  <a:cubicBezTo>
                    <a:pt x="13148" y="15747"/>
                    <a:pt x="13148" y="15919"/>
                    <a:pt x="13209" y="16092"/>
                  </a:cubicBezTo>
                  <a:cubicBezTo>
                    <a:pt x="13283" y="16264"/>
                    <a:pt x="13295" y="16314"/>
                    <a:pt x="13283" y="16351"/>
                  </a:cubicBezTo>
                  <a:cubicBezTo>
                    <a:pt x="13272" y="16383"/>
                    <a:pt x="13223" y="16454"/>
                    <a:pt x="13245" y="16454"/>
                  </a:cubicBezTo>
                  <a:cubicBezTo>
                    <a:pt x="13248" y="16454"/>
                    <a:pt x="13252" y="16452"/>
                    <a:pt x="13258" y="16449"/>
                  </a:cubicBezTo>
                  <a:cubicBezTo>
                    <a:pt x="13305" y="16421"/>
                    <a:pt x="13295" y="16345"/>
                    <a:pt x="13314" y="16345"/>
                  </a:cubicBezTo>
                  <a:cubicBezTo>
                    <a:pt x="13320" y="16345"/>
                    <a:pt x="13329" y="16354"/>
                    <a:pt x="13345" y="16375"/>
                  </a:cubicBezTo>
                  <a:cubicBezTo>
                    <a:pt x="13382" y="16449"/>
                    <a:pt x="13443" y="16523"/>
                    <a:pt x="13493" y="16585"/>
                  </a:cubicBezTo>
                  <a:cubicBezTo>
                    <a:pt x="13542" y="16646"/>
                    <a:pt x="13603" y="16696"/>
                    <a:pt x="13665" y="16720"/>
                  </a:cubicBezTo>
                  <a:cubicBezTo>
                    <a:pt x="13714" y="16745"/>
                    <a:pt x="13665" y="16794"/>
                    <a:pt x="13714" y="16868"/>
                  </a:cubicBezTo>
                  <a:cubicBezTo>
                    <a:pt x="13764" y="16930"/>
                    <a:pt x="13838" y="16942"/>
                    <a:pt x="13862" y="16991"/>
                  </a:cubicBezTo>
                  <a:cubicBezTo>
                    <a:pt x="13875" y="17041"/>
                    <a:pt x="13887" y="17102"/>
                    <a:pt x="13924" y="17115"/>
                  </a:cubicBezTo>
                  <a:cubicBezTo>
                    <a:pt x="13934" y="17115"/>
                    <a:pt x="13951" y="17111"/>
                    <a:pt x="13968" y="17111"/>
                  </a:cubicBezTo>
                  <a:cubicBezTo>
                    <a:pt x="13994" y="17111"/>
                    <a:pt x="14017" y="17119"/>
                    <a:pt x="14010" y="17164"/>
                  </a:cubicBezTo>
                  <a:cubicBezTo>
                    <a:pt x="14010" y="17225"/>
                    <a:pt x="13973" y="17250"/>
                    <a:pt x="13985" y="17312"/>
                  </a:cubicBezTo>
                  <a:cubicBezTo>
                    <a:pt x="14010" y="17386"/>
                    <a:pt x="14084" y="17423"/>
                    <a:pt x="14133" y="17447"/>
                  </a:cubicBezTo>
                  <a:cubicBezTo>
                    <a:pt x="14170" y="17484"/>
                    <a:pt x="14183" y="17521"/>
                    <a:pt x="14207" y="17521"/>
                  </a:cubicBezTo>
                  <a:cubicBezTo>
                    <a:pt x="14256" y="17546"/>
                    <a:pt x="14293" y="17595"/>
                    <a:pt x="14306" y="17644"/>
                  </a:cubicBezTo>
                  <a:cubicBezTo>
                    <a:pt x="14318" y="17681"/>
                    <a:pt x="14343" y="17706"/>
                    <a:pt x="14380" y="17731"/>
                  </a:cubicBezTo>
                  <a:cubicBezTo>
                    <a:pt x="14429" y="17792"/>
                    <a:pt x="14478" y="17841"/>
                    <a:pt x="14528" y="17903"/>
                  </a:cubicBezTo>
                  <a:cubicBezTo>
                    <a:pt x="14577" y="17977"/>
                    <a:pt x="14749" y="18162"/>
                    <a:pt x="14799" y="18236"/>
                  </a:cubicBezTo>
                  <a:cubicBezTo>
                    <a:pt x="14860" y="18322"/>
                    <a:pt x="14922" y="18396"/>
                    <a:pt x="14910" y="18458"/>
                  </a:cubicBezTo>
                  <a:cubicBezTo>
                    <a:pt x="14910" y="18519"/>
                    <a:pt x="14836" y="18556"/>
                    <a:pt x="14885" y="18568"/>
                  </a:cubicBezTo>
                  <a:cubicBezTo>
                    <a:pt x="14922" y="18568"/>
                    <a:pt x="14959" y="18568"/>
                    <a:pt x="14971" y="18618"/>
                  </a:cubicBezTo>
                  <a:cubicBezTo>
                    <a:pt x="14996" y="18667"/>
                    <a:pt x="14946" y="18753"/>
                    <a:pt x="14922" y="18803"/>
                  </a:cubicBezTo>
                  <a:cubicBezTo>
                    <a:pt x="14910" y="18852"/>
                    <a:pt x="14971" y="18839"/>
                    <a:pt x="14959" y="18864"/>
                  </a:cubicBezTo>
                  <a:cubicBezTo>
                    <a:pt x="14946" y="18901"/>
                    <a:pt x="14873" y="18975"/>
                    <a:pt x="14897" y="19024"/>
                  </a:cubicBezTo>
                  <a:cubicBezTo>
                    <a:pt x="14959" y="19135"/>
                    <a:pt x="15033" y="19234"/>
                    <a:pt x="15131" y="19332"/>
                  </a:cubicBezTo>
                  <a:cubicBezTo>
                    <a:pt x="15181" y="19357"/>
                    <a:pt x="15255" y="19357"/>
                    <a:pt x="15316" y="19443"/>
                  </a:cubicBezTo>
                  <a:cubicBezTo>
                    <a:pt x="15365" y="19517"/>
                    <a:pt x="15439" y="19591"/>
                    <a:pt x="15526" y="19628"/>
                  </a:cubicBezTo>
                  <a:cubicBezTo>
                    <a:pt x="15600" y="19653"/>
                    <a:pt x="15747" y="19665"/>
                    <a:pt x="15784" y="19690"/>
                  </a:cubicBezTo>
                  <a:cubicBezTo>
                    <a:pt x="15920" y="19788"/>
                    <a:pt x="16055" y="19887"/>
                    <a:pt x="16203" y="19973"/>
                  </a:cubicBezTo>
                  <a:cubicBezTo>
                    <a:pt x="16339" y="20035"/>
                    <a:pt x="16474" y="20096"/>
                    <a:pt x="16598" y="20158"/>
                  </a:cubicBezTo>
                  <a:cubicBezTo>
                    <a:pt x="16721" y="20219"/>
                    <a:pt x="16869" y="20244"/>
                    <a:pt x="16930" y="20293"/>
                  </a:cubicBezTo>
                  <a:cubicBezTo>
                    <a:pt x="16966" y="20309"/>
                    <a:pt x="17007" y="20316"/>
                    <a:pt x="17048" y="20316"/>
                  </a:cubicBezTo>
                  <a:cubicBezTo>
                    <a:pt x="17105" y="20316"/>
                    <a:pt x="17163" y="20303"/>
                    <a:pt x="17214" y="20281"/>
                  </a:cubicBezTo>
                  <a:cubicBezTo>
                    <a:pt x="17275" y="20232"/>
                    <a:pt x="17325" y="20170"/>
                    <a:pt x="17411" y="20170"/>
                  </a:cubicBezTo>
                  <a:cubicBezTo>
                    <a:pt x="17425" y="20168"/>
                    <a:pt x="17440" y="20167"/>
                    <a:pt x="17454" y="20167"/>
                  </a:cubicBezTo>
                  <a:cubicBezTo>
                    <a:pt x="17525" y="20167"/>
                    <a:pt x="17596" y="20193"/>
                    <a:pt x="17657" y="20244"/>
                  </a:cubicBezTo>
                  <a:cubicBezTo>
                    <a:pt x="17756" y="20318"/>
                    <a:pt x="17830" y="20343"/>
                    <a:pt x="17879" y="20404"/>
                  </a:cubicBezTo>
                  <a:cubicBezTo>
                    <a:pt x="17928" y="20478"/>
                    <a:pt x="17990" y="20564"/>
                    <a:pt x="18051" y="20626"/>
                  </a:cubicBezTo>
                  <a:cubicBezTo>
                    <a:pt x="18064" y="20638"/>
                    <a:pt x="18076" y="20651"/>
                    <a:pt x="18088" y="20663"/>
                  </a:cubicBezTo>
                  <a:cubicBezTo>
                    <a:pt x="18162" y="20737"/>
                    <a:pt x="18224" y="20799"/>
                    <a:pt x="18286" y="20823"/>
                  </a:cubicBezTo>
                  <a:cubicBezTo>
                    <a:pt x="18372" y="20823"/>
                    <a:pt x="18470" y="20836"/>
                    <a:pt x="18557" y="20873"/>
                  </a:cubicBezTo>
                  <a:lnTo>
                    <a:pt x="18581" y="20885"/>
                  </a:lnTo>
                  <a:cubicBezTo>
                    <a:pt x="18668" y="20934"/>
                    <a:pt x="18766" y="20983"/>
                    <a:pt x="18865" y="21020"/>
                  </a:cubicBezTo>
                  <a:cubicBezTo>
                    <a:pt x="18903" y="21036"/>
                    <a:pt x="18950" y="21046"/>
                    <a:pt x="18996" y="21046"/>
                  </a:cubicBezTo>
                  <a:cubicBezTo>
                    <a:pt x="19023" y="21046"/>
                    <a:pt x="19051" y="21042"/>
                    <a:pt x="19074" y="21033"/>
                  </a:cubicBezTo>
                  <a:lnTo>
                    <a:pt x="19099" y="21020"/>
                  </a:lnTo>
                  <a:cubicBezTo>
                    <a:pt x="19123" y="21008"/>
                    <a:pt x="19157" y="21002"/>
                    <a:pt x="19182" y="21002"/>
                  </a:cubicBezTo>
                  <a:cubicBezTo>
                    <a:pt x="19207" y="21002"/>
                    <a:pt x="19222" y="21008"/>
                    <a:pt x="19210" y="21020"/>
                  </a:cubicBezTo>
                  <a:cubicBezTo>
                    <a:pt x="19185" y="21045"/>
                    <a:pt x="19148" y="21107"/>
                    <a:pt x="19160" y="21144"/>
                  </a:cubicBezTo>
                  <a:lnTo>
                    <a:pt x="19173" y="21156"/>
                  </a:lnTo>
                  <a:cubicBezTo>
                    <a:pt x="19210" y="21181"/>
                    <a:pt x="19308" y="21353"/>
                    <a:pt x="19394" y="21452"/>
                  </a:cubicBezTo>
                  <a:cubicBezTo>
                    <a:pt x="19481" y="21538"/>
                    <a:pt x="19567" y="21587"/>
                    <a:pt x="19616" y="21636"/>
                  </a:cubicBezTo>
                  <a:cubicBezTo>
                    <a:pt x="19629" y="21649"/>
                    <a:pt x="19641" y="21661"/>
                    <a:pt x="19653" y="21673"/>
                  </a:cubicBezTo>
                  <a:cubicBezTo>
                    <a:pt x="19678" y="21710"/>
                    <a:pt x="19616" y="21723"/>
                    <a:pt x="19616" y="21760"/>
                  </a:cubicBezTo>
                  <a:cubicBezTo>
                    <a:pt x="19604" y="21797"/>
                    <a:pt x="19555" y="21846"/>
                    <a:pt x="19567" y="21895"/>
                  </a:cubicBezTo>
                  <a:cubicBezTo>
                    <a:pt x="19567" y="21932"/>
                    <a:pt x="19567" y="21969"/>
                    <a:pt x="19604" y="21969"/>
                  </a:cubicBezTo>
                  <a:cubicBezTo>
                    <a:pt x="19653" y="21981"/>
                    <a:pt x="19641" y="22018"/>
                    <a:pt x="19678" y="22031"/>
                  </a:cubicBezTo>
                  <a:cubicBezTo>
                    <a:pt x="19689" y="22042"/>
                    <a:pt x="19702" y="22046"/>
                    <a:pt x="19715" y="22046"/>
                  </a:cubicBezTo>
                  <a:cubicBezTo>
                    <a:pt x="19746" y="22046"/>
                    <a:pt x="19776" y="22020"/>
                    <a:pt x="19776" y="21994"/>
                  </a:cubicBezTo>
                  <a:cubicBezTo>
                    <a:pt x="19776" y="21969"/>
                    <a:pt x="19690" y="21920"/>
                    <a:pt x="19678" y="21895"/>
                  </a:cubicBezTo>
                  <a:cubicBezTo>
                    <a:pt x="19675" y="21889"/>
                    <a:pt x="19675" y="21887"/>
                    <a:pt x="19678" y="21887"/>
                  </a:cubicBezTo>
                  <a:cubicBezTo>
                    <a:pt x="19687" y="21887"/>
                    <a:pt x="19721" y="21913"/>
                    <a:pt x="19739" y="21932"/>
                  </a:cubicBezTo>
                  <a:cubicBezTo>
                    <a:pt x="19764" y="21944"/>
                    <a:pt x="19813" y="21969"/>
                    <a:pt x="19838" y="22043"/>
                  </a:cubicBezTo>
                  <a:cubicBezTo>
                    <a:pt x="19863" y="22105"/>
                    <a:pt x="19875" y="22105"/>
                    <a:pt x="19912" y="22105"/>
                  </a:cubicBezTo>
                  <a:cubicBezTo>
                    <a:pt x="19974" y="22117"/>
                    <a:pt x="20023" y="22154"/>
                    <a:pt x="20048" y="22203"/>
                  </a:cubicBezTo>
                  <a:cubicBezTo>
                    <a:pt x="20072" y="22277"/>
                    <a:pt x="20084" y="22339"/>
                    <a:pt x="20121" y="22388"/>
                  </a:cubicBezTo>
                  <a:cubicBezTo>
                    <a:pt x="20149" y="22406"/>
                    <a:pt x="20182" y="22418"/>
                    <a:pt x="20213" y="22418"/>
                  </a:cubicBezTo>
                  <a:cubicBezTo>
                    <a:pt x="20224" y="22418"/>
                    <a:pt x="20235" y="22416"/>
                    <a:pt x="20245" y="22413"/>
                  </a:cubicBezTo>
                  <a:cubicBezTo>
                    <a:pt x="20269" y="22413"/>
                    <a:pt x="20282" y="22413"/>
                    <a:pt x="20306" y="22425"/>
                  </a:cubicBezTo>
                  <a:cubicBezTo>
                    <a:pt x="20393" y="22437"/>
                    <a:pt x="20466" y="22462"/>
                    <a:pt x="20540" y="22511"/>
                  </a:cubicBezTo>
                  <a:cubicBezTo>
                    <a:pt x="20574" y="22556"/>
                    <a:pt x="20628" y="22611"/>
                    <a:pt x="20638" y="22611"/>
                  </a:cubicBezTo>
                  <a:cubicBezTo>
                    <a:pt x="20638" y="22611"/>
                    <a:pt x="20639" y="22611"/>
                    <a:pt x="20639" y="22610"/>
                  </a:cubicBezTo>
                  <a:cubicBezTo>
                    <a:pt x="20639" y="22592"/>
                    <a:pt x="20653" y="22560"/>
                    <a:pt x="20665" y="22560"/>
                  </a:cubicBezTo>
                  <a:cubicBezTo>
                    <a:pt x="20669" y="22560"/>
                    <a:pt x="20673" y="22563"/>
                    <a:pt x="20676" y="22573"/>
                  </a:cubicBezTo>
                  <a:cubicBezTo>
                    <a:pt x="20688" y="22610"/>
                    <a:pt x="20676" y="22708"/>
                    <a:pt x="20738" y="22721"/>
                  </a:cubicBezTo>
                  <a:cubicBezTo>
                    <a:pt x="20811" y="22721"/>
                    <a:pt x="20836" y="22696"/>
                    <a:pt x="20861" y="22684"/>
                  </a:cubicBezTo>
                  <a:cubicBezTo>
                    <a:pt x="20898" y="22671"/>
                    <a:pt x="20947" y="22671"/>
                    <a:pt x="20910" y="22622"/>
                  </a:cubicBezTo>
                  <a:cubicBezTo>
                    <a:pt x="20873" y="22573"/>
                    <a:pt x="20811" y="22524"/>
                    <a:pt x="20824" y="22487"/>
                  </a:cubicBezTo>
                  <a:cubicBezTo>
                    <a:pt x="20848" y="22450"/>
                    <a:pt x="20885" y="22425"/>
                    <a:pt x="20910" y="22400"/>
                  </a:cubicBezTo>
                  <a:cubicBezTo>
                    <a:pt x="20947" y="22351"/>
                    <a:pt x="20984" y="22302"/>
                    <a:pt x="21033" y="22265"/>
                  </a:cubicBezTo>
                  <a:cubicBezTo>
                    <a:pt x="21054" y="22234"/>
                    <a:pt x="21090" y="22212"/>
                    <a:pt x="21124" y="22212"/>
                  </a:cubicBezTo>
                  <a:cubicBezTo>
                    <a:pt x="21131" y="22212"/>
                    <a:pt x="21138" y="22213"/>
                    <a:pt x="21144" y="22216"/>
                  </a:cubicBezTo>
                  <a:cubicBezTo>
                    <a:pt x="21181" y="22216"/>
                    <a:pt x="21206" y="22277"/>
                    <a:pt x="21230" y="22302"/>
                  </a:cubicBezTo>
                  <a:cubicBezTo>
                    <a:pt x="21237" y="22305"/>
                    <a:pt x="21243" y="22306"/>
                    <a:pt x="21249" y="22306"/>
                  </a:cubicBezTo>
                  <a:cubicBezTo>
                    <a:pt x="21255" y="22306"/>
                    <a:pt x="21260" y="22305"/>
                    <a:pt x="21266" y="22305"/>
                  </a:cubicBezTo>
                  <a:cubicBezTo>
                    <a:pt x="21277" y="22305"/>
                    <a:pt x="21286" y="22308"/>
                    <a:pt x="21292" y="22326"/>
                  </a:cubicBezTo>
                  <a:cubicBezTo>
                    <a:pt x="21292" y="22376"/>
                    <a:pt x="21341" y="22376"/>
                    <a:pt x="21341" y="22413"/>
                  </a:cubicBezTo>
                  <a:cubicBezTo>
                    <a:pt x="21341" y="22450"/>
                    <a:pt x="21317" y="22450"/>
                    <a:pt x="21317" y="22487"/>
                  </a:cubicBezTo>
                  <a:cubicBezTo>
                    <a:pt x="21341" y="22573"/>
                    <a:pt x="21391" y="22659"/>
                    <a:pt x="21452" y="22733"/>
                  </a:cubicBezTo>
                  <a:cubicBezTo>
                    <a:pt x="21526" y="22795"/>
                    <a:pt x="21563" y="22869"/>
                    <a:pt x="21588" y="22967"/>
                  </a:cubicBezTo>
                  <a:lnTo>
                    <a:pt x="21588" y="23177"/>
                  </a:lnTo>
                  <a:cubicBezTo>
                    <a:pt x="21588" y="23226"/>
                    <a:pt x="21575" y="23497"/>
                    <a:pt x="21563" y="23559"/>
                  </a:cubicBezTo>
                  <a:cubicBezTo>
                    <a:pt x="21551" y="23633"/>
                    <a:pt x="21637" y="23682"/>
                    <a:pt x="21612" y="23731"/>
                  </a:cubicBezTo>
                  <a:cubicBezTo>
                    <a:pt x="21588" y="23780"/>
                    <a:pt x="21489" y="24027"/>
                    <a:pt x="21428" y="24051"/>
                  </a:cubicBezTo>
                  <a:cubicBezTo>
                    <a:pt x="21366" y="24076"/>
                    <a:pt x="21317" y="24051"/>
                    <a:pt x="21280" y="24101"/>
                  </a:cubicBezTo>
                  <a:cubicBezTo>
                    <a:pt x="21243" y="24150"/>
                    <a:pt x="21255" y="24212"/>
                    <a:pt x="21243" y="24236"/>
                  </a:cubicBezTo>
                  <a:cubicBezTo>
                    <a:pt x="21218" y="24261"/>
                    <a:pt x="21193" y="24261"/>
                    <a:pt x="21181" y="24298"/>
                  </a:cubicBezTo>
                  <a:cubicBezTo>
                    <a:pt x="21181" y="24323"/>
                    <a:pt x="21181" y="24335"/>
                    <a:pt x="21181" y="24347"/>
                  </a:cubicBezTo>
                  <a:cubicBezTo>
                    <a:pt x="21181" y="24396"/>
                    <a:pt x="21193" y="24446"/>
                    <a:pt x="21169" y="24458"/>
                  </a:cubicBezTo>
                  <a:cubicBezTo>
                    <a:pt x="21119" y="24458"/>
                    <a:pt x="21070" y="24470"/>
                    <a:pt x="21033" y="24495"/>
                  </a:cubicBezTo>
                  <a:cubicBezTo>
                    <a:pt x="20996" y="24532"/>
                    <a:pt x="20935" y="24520"/>
                    <a:pt x="20935" y="24557"/>
                  </a:cubicBezTo>
                  <a:cubicBezTo>
                    <a:pt x="20935" y="24618"/>
                    <a:pt x="20935" y="24668"/>
                    <a:pt x="20910" y="24729"/>
                  </a:cubicBezTo>
                  <a:cubicBezTo>
                    <a:pt x="20898" y="24766"/>
                    <a:pt x="20799" y="24815"/>
                    <a:pt x="20811" y="24852"/>
                  </a:cubicBezTo>
                  <a:cubicBezTo>
                    <a:pt x="20824" y="24889"/>
                    <a:pt x="20824" y="24926"/>
                    <a:pt x="20811" y="24963"/>
                  </a:cubicBezTo>
                  <a:cubicBezTo>
                    <a:pt x="20774" y="25000"/>
                    <a:pt x="20750" y="25037"/>
                    <a:pt x="20738" y="25086"/>
                  </a:cubicBezTo>
                  <a:cubicBezTo>
                    <a:pt x="20713" y="25123"/>
                    <a:pt x="20750" y="25197"/>
                    <a:pt x="20738" y="25247"/>
                  </a:cubicBezTo>
                  <a:cubicBezTo>
                    <a:pt x="20713" y="25284"/>
                    <a:pt x="20688" y="25370"/>
                    <a:pt x="20713" y="25394"/>
                  </a:cubicBezTo>
                  <a:cubicBezTo>
                    <a:pt x="20747" y="25429"/>
                    <a:pt x="20782" y="25507"/>
                    <a:pt x="20816" y="25507"/>
                  </a:cubicBezTo>
                  <a:cubicBezTo>
                    <a:pt x="20819" y="25507"/>
                    <a:pt x="20821" y="25506"/>
                    <a:pt x="20824" y="25505"/>
                  </a:cubicBezTo>
                  <a:cubicBezTo>
                    <a:pt x="20848" y="25505"/>
                    <a:pt x="20898" y="25407"/>
                    <a:pt x="20922" y="25382"/>
                  </a:cubicBezTo>
                  <a:cubicBezTo>
                    <a:pt x="20935" y="25364"/>
                    <a:pt x="20941" y="25354"/>
                    <a:pt x="20942" y="25354"/>
                  </a:cubicBezTo>
                  <a:lnTo>
                    <a:pt x="20942" y="25354"/>
                  </a:lnTo>
                  <a:cubicBezTo>
                    <a:pt x="20944" y="25354"/>
                    <a:pt x="20941" y="25364"/>
                    <a:pt x="20935" y="25382"/>
                  </a:cubicBezTo>
                  <a:cubicBezTo>
                    <a:pt x="20922" y="25419"/>
                    <a:pt x="20935" y="25431"/>
                    <a:pt x="20959" y="25431"/>
                  </a:cubicBezTo>
                  <a:cubicBezTo>
                    <a:pt x="20972" y="25444"/>
                    <a:pt x="20996" y="25431"/>
                    <a:pt x="20972" y="25493"/>
                  </a:cubicBezTo>
                  <a:cubicBezTo>
                    <a:pt x="20959" y="25542"/>
                    <a:pt x="20947" y="25592"/>
                    <a:pt x="20935" y="25653"/>
                  </a:cubicBezTo>
                  <a:cubicBezTo>
                    <a:pt x="20918" y="25686"/>
                    <a:pt x="20907" y="25686"/>
                    <a:pt x="20895" y="25686"/>
                  </a:cubicBezTo>
                  <a:cubicBezTo>
                    <a:pt x="20888" y="25686"/>
                    <a:pt x="20881" y="25686"/>
                    <a:pt x="20873" y="25690"/>
                  </a:cubicBezTo>
                  <a:cubicBezTo>
                    <a:pt x="20861" y="25690"/>
                    <a:pt x="20861" y="25690"/>
                    <a:pt x="20848" y="25703"/>
                  </a:cubicBezTo>
                  <a:cubicBezTo>
                    <a:pt x="20799" y="25739"/>
                    <a:pt x="20762" y="25776"/>
                    <a:pt x="20725" y="25826"/>
                  </a:cubicBezTo>
                  <a:cubicBezTo>
                    <a:pt x="20688" y="25875"/>
                    <a:pt x="20590" y="25974"/>
                    <a:pt x="20627" y="26072"/>
                  </a:cubicBezTo>
                  <a:cubicBezTo>
                    <a:pt x="20651" y="26183"/>
                    <a:pt x="20750" y="26319"/>
                    <a:pt x="20713" y="26356"/>
                  </a:cubicBezTo>
                  <a:cubicBezTo>
                    <a:pt x="20688" y="26380"/>
                    <a:pt x="20639" y="26380"/>
                    <a:pt x="20651" y="26429"/>
                  </a:cubicBezTo>
                  <a:cubicBezTo>
                    <a:pt x="20651" y="26479"/>
                    <a:pt x="20861" y="26516"/>
                    <a:pt x="20959" y="26713"/>
                  </a:cubicBezTo>
                  <a:cubicBezTo>
                    <a:pt x="21009" y="26824"/>
                    <a:pt x="21070" y="26947"/>
                    <a:pt x="21144" y="27058"/>
                  </a:cubicBezTo>
                  <a:cubicBezTo>
                    <a:pt x="21181" y="27107"/>
                    <a:pt x="21304" y="27440"/>
                    <a:pt x="21354" y="27575"/>
                  </a:cubicBezTo>
                  <a:cubicBezTo>
                    <a:pt x="21391" y="27723"/>
                    <a:pt x="21723" y="28352"/>
                    <a:pt x="21760" y="28413"/>
                  </a:cubicBezTo>
                  <a:cubicBezTo>
                    <a:pt x="21809" y="28487"/>
                    <a:pt x="21834" y="28586"/>
                    <a:pt x="21809" y="28610"/>
                  </a:cubicBezTo>
                  <a:cubicBezTo>
                    <a:pt x="21807" y="28616"/>
                    <a:pt x="21804" y="28618"/>
                    <a:pt x="21802" y="28618"/>
                  </a:cubicBezTo>
                  <a:cubicBezTo>
                    <a:pt x="21796" y="28618"/>
                    <a:pt x="21791" y="28608"/>
                    <a:pt x="21788" y="28608"/>
                  </a:cubicBezTo>
                  <a:cubicBezTo>
                    <a:pt x="21786" y="28608"/>
                    <a:pt x="21785" y="28612"/>
                    <a:pt x="21785" y="28623"/>
                  </a:cubicBezTo>
                  <a:cubicBezTo>
                    <a:pt x="21834" y="28746"/>
                    <a:pt x="21908" y="28857"/>
                    <a:pt x="21994" y="28955"/>
                  </a:cubicBezTo>
                  <a:cubicBezTo>
                    <a:pt x="22019" y="28992"/>
                    <a:pt x="22044" y="29029"/>
                    <a:pt x="22068" y="29066"/>
                  </a:cubicBezTo>
                  <a:cubicBezTo>
                    <a:pt x="22093" y="29103"/>
                    <a:pt x="22499" y="29313"/>
                    <a:pt x="22573" y="29387"/>
                  </a:cubicBezTo>
                  <a:cubicBezTo>
                    <a:pt x="22660" y="29473"/>
                    <a:pt x="22980" y="29645"/>
                    <a:pt x="22980" y="29695"/>
                  </a:cubicBezTo>
                  <a:cubicBezTo>
                    <a:pt x="22980" y="29732"/>
                    <a:pt x="23017" y="29756"/>
                    <a:pt x="23054" y="29793"/>
                  </a:cubicBezTo>
                  <a:cubicBezTo>
                    <a:pt x="23103" y="29843"/>
                    <a:pt x="23214" y="29892"/>
                    <a:pt x="23226" y="29929"/>
                  </a:cubicBezTo>
                  <a:cubicBezTo>
                    <a:pt x="23239" y="29966"/>
                    <a:pt x="23239" y="30126"/>
                    <a:pt x="23239" y="30200"/>
                  </a:cubicBezTo>
                  <a:cubicBezTo>
                    <a:pt x="23251" y="30360"/>
                    <a:pt x="23263" y="30520"/>
                    <a:pt x="23263" y="30680"/>
                  </a:cubicBezTo>
                  <a:cubicBezTo>
                    <a:pt x="23276" y="30878"/>
                    <a:pt x="23263" y="31087"/>
                    <a:pt x="23214" y="31284"/>
                  </a:cubicBezTo>
                  <a:cubicBezTo>
                    <a:pt x="23177" y="31333"/>
                    <a:pt x="23140" y="31370"/>
                    <a:pt x="23153" y="31395"/>
                  </a:cubicBezTo>
                  <a:cubicBezTo>
                    <a:pt x="23177" y="31543"/>
                    <a:pt x="23189" y="31691"/>
                    <a:pt x="23189" y="31839"/>
                  </a:cubicBezTo>
                  <a:cubicBezTo>
                    <a:pt x="23177" y="31986"/>
                    <a:pt x="23140" y="32110"/>
                    <a:pt x="23128" y="32196"/>
                  </a:cubicBezTo>
                  <a:cubicBezTo>
                    <a:pt x="23128" y="32282"/>
                    <a:pt x="22992" y="32911"/>
                    <a:pt x="22955" y="33009"/>
                  </a:cubicBezTo>
                  <a:cubicBezTo>
                    <a:pt x="22931" y="33120"/>
                    <a:pt x="23029" y="33317"/>
                    <a:pt x="23005" y="33366"/>
                  </a:cubicBezTo>
                  <a:cubicBezTo>
                    <a:pt x="22980" y="33428"/>
                    <a:pt x="22894" y="33465"/>
                    <a:pt x="22894" y="33539"/>
                  </a:cubicBezTo>
                  <a:cubicBezTo>
                    <a:pt x="22894" y="33601"/>
                    <a:pt x="22931" y="34069"/>
                    <a:pt x="22931" y="34130"/>
                  </a:cubicBezTo>
                  <a:cubicBezTo>
                    <a:pt x="22918" y="34217"/>
                    <a:pt x="22906" y="34303"/>
                    <a:pt x="22894" y="34389"/>
                  </a:cubicBezTo>
                  <a:cubicBezTo>
                    <a:pt x="22906" y="34438"/>
                    <a:pt x="22906" y="34500"/>
                    <a:pt x="22894" y="34549"/>
                  </a:cubicBezTo>
                  <a:cubicBezTo>
                    <a:pt x="22857" y="34623"/>
                    <a:pt x="22598" y="35375"/>
                    <a:pt x="22561" y="35486"/>
                  </a:cubicBezTo>
                  <a:cubicBezTo>
                    <a:pt x="22536" y="35535"/>
                    <a:pt x="22499" y="35597"/>
                    <a:pt x="22450" y="35634"/>
                  </a:cubicBezTo>
                  <a:cubicBezTo>
                    <a:pt x="22413" y="35671"/>
                    <a:pt x="22401" y="35732"/>
                    <a:pt x="22413" y="35781"/>
                  </a:cubicBezTo>
                  <a:cubicBezTo>
                    <a:pt x="22438" y="35843"/>
                    <a:pt x="22475" y="36028"/>
                    <a:pt x="22499" y="36102"/>
                  </a:cubicBezTo>
                  <a:cubicBezTo>
                    <a:pt x="22524" y="36200"/>
                    <a:pt x="22524" y="36299"/>
                    <a:pt x="22499" y="36385"/>
                  </a:cubicBezTo>
                  <a:cubicBezTo>
                    <a:pt x="22463" y="36447"/>
                    <a:pt x="22438" y="36521"/>
                    <a:pt x="22413" y="36582"/>
                  </a:cubicBezTo>
                  <a:cubicBezTo>
                    <a:pt x="22376" y="36693"/>
                    <a:pt x="22352" y="36816"/>
                    <a:pt x="22352" y="36927"/>
                  </a:cubicBezTo>
                  <a:cubicBezTo>
                    <a:pt x="22364" y="37001"/>
                    <a:pt x="22401" y="37075"/>
                    <a:pt x="22450" y="37124"/>
                  </a:cubicBezTo>
                  <a:cubicBezTo>
                    <a:pt x="22455" y="37128"/>
                    <a:pt x="22459" y="37129"/>
                    <a:pt x="22464" y="37129"/>
                  </a:cubicBezTo>
                  <a:cubicBezTo>
                    <a:pt x="22497" y="37129"/>
                    <a:pt x="22530" y="37061"/>
                    <a:pt x="22573" y="37051"/>
                  </a:cubicBezTo>
                  <a:cubicBezTo>
                    <a:pt x="22593" y="37043"/>
                    <a:pt x="22616" y="37040"/>
                    <a:pt x="22640" y="37040"/>
                  </a:cubicBezTo>
                  <a:cubicBezTo>
                    <a:pt x="22692" y="37040"/>
                    <a:pt x="22742" y="37054"/>
                    <a:pt x="22734" y="37063"/>
                  </a:cubicBezTo>
                  <a:cubicBezTo>
                    <a:pt x="22721" y="37087"/>
                    <a:pt x="22610" y="37137"/>
                    <a:pt x="22635" y="37174"/>
                  </a:cubicBezTo>
                  <a:cubicBezTo>
                    <a:pt x="22660" y="37223"/>
                    <a:pt x="22684" y="37260"/>
                    <a:pt x="22660" y="37272"/>
                  </a:cubicBezTo>
                  <a:cubicBezTo>
                    <a:pt x="22647" y="37297"/>
                    <a:pt x="22623" y="37297"/>
                    <a:pt x="22623" y="37371"/>
                  </a:cubicBezTo>
                  <a:cubicBezTo>
                    <a:pt x="22610" y="37445"/>
                    <a:pt x="22573" y="37617"/>
                    <a:pt x="22561" y="37654"/>
                  </a:cubicBezTo>
                  <a:cubicBezTo>
                    <a:pt x="22561" y="37704"/>
                    <a:pt x="22598" y="37790"/>
                    <a:pt x="22586" y="37827"/>
                  </a:cubicBezTo>
                  <a:cubicBezTo>
                    <a:pt x="22573" y="37864"/>
                    <a:pt x="22524" y="37913"/>
                    <a:pt x="22524" y="37938"/>
                  </a:cubicBezTo>
                  <a:cubicBezTo>
                    <a:pt x="22524" y="37962"/>
                    <a:pt x="22647" y="38036"/>
                    <a:pt x="22623" y="38049"/>
                  </a:cubicBezTo>
                  <a:cubicBezTo>
                    <a:pt x="22610" y="38073"/>
                    <a:pt x="22499" y="38086"/>
                    <a:pt x="22499" y="38122"/>
                  </a:cubicBezTo>
                  <a:cubicBezTo>
                    <a:pt x="22512" y="38159"/>
                    <a:pt x="22512" y="38172"/>
                    <a:pt x="22524" y="38184"/>
                  </a:cubicBezTo>
                  <a:cubicBezTo>
                    <a:pt x="22512" y="38184"/>
                    <a:pt x="22512" y="38196"/>
                    <a:pt x="22499" y="38209"/>
                  </a:cubicBezTo>
                  <a:cubicBezTo>
                    <a:pt x="22487" y="38246"/>
                    <a:pt x="22475" y="38307"/>
                    <a:pt x="22524" y="38320"/>
                  </a:cubicBezTo>
                  <a:cubicBezTo>
                    <a:pt x="22554" y="38340"/>
                    <a:pt x="22576" y="38360"/>
                    <a:pt x="22550" y="38360"/>
                  </a:cubicBezTo>
                  <a:cubicBezTo>
                    <a:pt x="22544" y="38360"/>
                    <a:pt x="22535" y="38359"/>
                    <a:pt x="22524" y="38357"/>
                  </a:cubicBezTo>
                  <a:cubicBezTo>
                    <a:pt x="22516" y="38355"/>
                    <a:pt x="22508" y="38354"/>
                    <a:pt x="22501" y="38354"/>
                  </a:cubicBezTo>
                  <a:cubicBezTo>
                    <a:pt x="22453" y="38354"/>
                    <a:pt x="22424" y="38388"/>
                    <a:pt x="22413" y="38431"/>
                  </a:cubicBezTo>
                  <a:cubicBezTo>
                    <a:pt x="22413" y="38455"/>
                    <a:pt x="22450" y="38517"/>
                    <a:pt x="22450" y="38554"/>
                  </a:cubicBezTo>
                  <a:cubicBezTo>
                    <a:pt x="22463" y="38615"/>
                    <a:pt x="22450" y="38665"/>
                    <a:pt x="22426" y="38714"/>
                  </a:cubicBezTo>
                  <a:cubicBezTo>
                    <a:pt x="22418" y="38724"/>
                    <a:pt x="22412" y="38728"/>
                    <a:pt x="22405" y="38728"/>
                  </a:cubicBezTo>
                  <a:cubicBezTo>
                    <a:pt x="22379" y="38728"/>
                    <a:pt x="22362" y="38660"/>
                    <a:pt x="22352" y="38640"/>
                  </a:cubicBezTo>
                  <a:cubicBezTo>
                    <a:pt x="22352" y="38615"/>
                    <a:pt x="22241" y="38554"/>
                    <a:pt x="22241" y="38504"/>
                  </a:cubicBezTo>
                  <a:cubicBezTo>
                    <a:pt x="22241" y="38474"/>
                    <a:pt x="22249" y="38452"/>
                    <a:pt x="22238" y="38452"/>
                  </a:cubicBezTo>
                  <a:cubicBezTo>
                    <a:pt x="22236" y="38452"/>
                    <a:pt x="22233" y="38453"/>
                    <a:pt x="22228" y="38455"/>
                  </a:cubicBezTo>
                  <a:cubicBezTo>
                    <a:pt x="22191" y="38480"/>
                    <a:pt x="22142" y="38504"/>
                    <a:pt x="22118" y="38554"/>
                  </a:cubicBezTo>
                  <a:cubicBezTo>
                    <a:pt x="22093" y="38566"/>
                    <a:pt x="22130" y="38603"/>
                    <a:pt x="22130" y="38628"/>
                  </a:cubicBezTo>
                  <a:cubicBezTo>
                    <a:pt x="22130" y="38665"/>
                    <a:pt x="22105" y="38665"/>
                    <a:pt x="22056" y="38689"/>
                  </a:cubicBezTo>
                  <a:cubicBezTo>
                    <a:pt x="22019" y="38702"/>
                    <a:pt x="21933" y="38763"/>
                    <a:pt x="21933" y="38800"/>
                  </a:cubicBezTo>
                  <a:cubicBezTo>
                    <a:pt x="21933" y="38843"/>
                    <a:pt x="21961" y="38876"/>
                    <a:pt x="21976" y="38876"/>
                  </a:cubicBezTo>
                  <a:cubicBezTo>
                    <a:pt x="21978" y="38876"/>
                    <a:pt x="21980" y="38876"/>
                    <a:pt x="21982" y="38874"/>
                  </a:cubicBezTo>
                  <a:cubicBezTo>
                    <a:pt x="22007" y="38862"/>
                    <a:pt x="21970" y="38812"/>
                    <a:pt x="21982" y="38788"/>
                  </a:cubicBezTo>
                  <a:cubicBezTo>
                    <a:pt x="21985" y="38781"/>
                    <a:pt x="21992" y="38778"/>
                    <a:pt x="22000" y="38778"/>
                  </a:cubicBezTo>
                  <a:cubicBezTo>
                    <a:pt x="22022" y="38778"/>
                    <a:pt x="22057" y="38798"/>
                    <a:pt x="22093" y="38825"/>
                  </a:cubicBezTo>
                  <a:cubicBezTo>
                    <a:pt x="22105" y="38849"/>
                    <a:pt x="22142" y="38862"/>
                    <a:pt x="22179" y="38862"/>
                  </a:cubicBezTo>
                  <a:cubicBezTo>
                    <a:pt x="22204" y="38862"/>
                    <a:pt x="22241" y="38837"/>
                    <a:pt x="22265" y="38837"/>
                  </a:cubicBezTo>
                  <a:cubicBezTo>
                    <a:pt x="22278" y="38837"/>
                    <a:pt x="22315" y="38923"/>
                    <a:pt x="22302" y="38960"/>
                  </a:cubicBezTo>
                  <a:cubicBezTo>
                    <a:pt x="22302" y="38997"/>
                    <a:pt x="22228" y="39022"/>
                    <a:pt x="22228" y="39059"/>
                  </a:cubicBezTo>
                  <a:cubicBezTo>
                    <a:pt x="22228" y="39096"/>
                    <a:pt x="22191" y="39157"/>
                    <a:pt x="22204" y="39182"/>
                  </a:cubicBezTo>
                  <a:cubicBezTo>
                    <a:pt x="22209" y="39193"/>
                    <a:pt x="22230" y="39196"/>
                    <a:pt x="22254" y="39196"/>
                  </a:cubicBezTo>
                  <a:cubicBezTo>
                    <a:pt x="22288" y="39196"/>
                    <a:pt x="22330" y="39189"/>
                    <a:pt x="22352" y="39182"/>
                  </a:cubicBezTo>
                  <a:cubicBezTo>
                    <a:pt x="22354" y="39181"/>
                    <a:pt x="22357" y="39181"/>
                    <a:pt x="22360" y="39181"/>
                  </a:cubicBezTo>
                  <a:cubicBezTo>
                    <a:pt x="22399" y="39181"/>
                    <a:pt x="22510" y="39238"/>
                    <a:pt x="22487" y="39305"/>
                  </a:cubicBezTo>
                  <a:cubicBezTo>
                    <a:pt x="22476" y="39346"/>
                    <a:pt x="22469" y="39359"/>
                    <a:pt x="22462" y="39359"/>
                  </a:cubicBezTo>
                  <a:cubicBezTo>
                    <a:pt x="22454" y="39359"/>
                    <a:pt x="22445" y="39343"/>
                    <a:pt x="22426" y="39330"/>
                  </a:cubicBezTo>
                  <a:cubicBezTo>
                    <a:pt x="22396" y="39320"/>
                    <a:pt x="22326" y="39286"/>
                    <a:pt x="22294" y="39286"/>
                  </a:cubicBezTo>
                  <a:cubicBezTo>
                    <a:pt x="22286" y="39286"/>
                    <a:pt x="22280" y="39288"/>
                    <a:pt x="22278" y="39293"/>
                  </a:cubicBezTo>
                  <a:cubicBezTo>
                    <a:pt x="22253" y="39330"/>
                    <a:pt x="22204" y="39367"/>
                    <a:pt x="22241" y="39404"/>
                  </a:cubicBezTo>
                  <a:cubicBezTo>
                    <a:pt x="22290" y="39441"/>
                    <a:pt x="22302" y="39490"/>
                    <a:pt x="22290" y="39502"/>
                  </a:cubicBezTo>
                  <a:cubicBezTo>
                    <a:pt x="22265" y="39515"/>
                    <a:pt x="22278" y="39576"/>
                    <a:pt x="22265" y="39601"/>
                  </a:cubicBezTo>
                  <a:cubicBezTo>
                    <a:pt x="22253" y="39626"/>
                    <a:pt x="22204" y="39737"/>
                    <a:pt x="22241" y="39749"/>
                  </a:cubicBezTo>
                  <a:cubicBezTo>
                    <a:pt x="22243" y="39750"/>
                    <a:pt x="22246" y="39751"/>
                    <a:pt x="22248" y="39751"/>
                  </a:cubicBezTo>
                  <a:cubicBezTo>
                    <a:pt x="22268" y="39751"/>
                    <a:pt x="22279" y="39708"/>
                    <a:pt x="22290" y="39675"/>
                  </a:cubicBezTo>
                  <a:cubicBezTo>
                    <a:pt x="22298" y="39659"/>
                    <a:pt x="22321" y="39633"/>
                    <a:pt x="22337" y="39633"/>
                  </a:cubicBezTo>
                  <a:cubicBezTo>
                    <a:pt x="22345" y="39633"/>
                    <a:pt x="22352" y="39641"/>
                    <a:pt x="22352" y="39663"/>
                  </a:cubicBezTo>
                  <a:cubicBezTo>
                    <a:pt x="22352" y="39724"/>
                    <a:pt x="22290" y="39823"/>
                    <a:pt x="22327" y="39823"/>
                  </a:cubicBezTo>
                  <a:cubicBezTo>
                    <a:pt x="22364" y="39823"/>
                    <a:pt x="22389" y="39835"/>
                    <a:pt x="22327" y="39847"/>
                  </a:cubicBezTo>
                  <a:cubicBezTo>
                    <a:pt x="22265" y="39872"/>
                    <a:pt x="22265" y="39872"/>
                    <a:pt x="22278" y="39934"/>
                  </a:cubicBezTo>
                  <a:cubicBezTo>
                    <a:pt x="22290" y="39983"/>
                    <a:pt x="22327" y="39983"/>
                    <a:pt x="22327" y="39995"/>
                  </a:cubicBezTo>
                  <a:cubicBezTo>
                    <a:pt x="22339" y="40008"/>
                    <a:pt x="22327" y="40020"/>
                    <a:pt x="22290" y="40020"/>
                  </a:cubicBezTo>
                  <a:cubicBezTo>
                    <a:pt x="22241" y="40020"/>
                    <a:pt x="22204" y="40057"/>
                    <a:pt x="22241" y="40082"/>
                  </a:cubicBezTo>
                  <a:cubicBezTo>
                    <a:pt x="22265" y="40106"/>
                    <a:pt x="22241" y="40119"/>
                    <a:pt x="22241" y="40143"/>
                  </a:cubicBezTo>
                  <a:cubicBezTo>
                    <a:pt x="22228" y="40168"/>
                    <a:pt x="22278" y="40180"/>
                    <a:pt x="22315" y="40205"/>
                  </a:cubicBezTo>
                  <a:cubicBezTo>
                    <a:pt x="22329" y="40212"/>
                    <a:pt x="22339" y="40219"/>
                    <a:pt x="22350" y="40219"/>
                  </a:cubicBezTo>
                  <a:cubicBezTo>
                    <a:pt x="22358" y="40219"/>
                    <a:pt x="22366" y="40215"/>
                    <a:pt x="22376" y="40205"/>
                  </a:cubicBezTo>
                  <a:cubicBezTo>
                    <a:pt x="22389" y="40199"/>
                    <a:pt x="22398" y="40196"/>
                    <a:pt x="22401" y="40196"/>
                  </a:cubicBezTo>
                  <a:cubicBezTo>
                    <a:pt x="22404" y="40196"/>
                    <a:pt x="22401" y="40199"/>
                    <a:pt x="22389" y="40205"/>
                  </a:cubicBezTo>
                  <a:cubicBezTo>
                    <a:pt x="22369" y="40225"/>
                    <a:pt x="22365" y="40261"/>
                    <a:pt x="22377" y="40261"/>
                  </a:cubicBezTo>
                  <a:cubicBezTo>
                    <a:pt x="22380" y="40261"/>
                    <a:pt x="22384" y="40259"/>
                    <a:pt x="22389" y="40254"/>
                  </a:cubicBezTo>
                  <a:cubicBezTo>
                    <a:pt x="22398" y="40251"/>
                    <a:pt x="22405" y="40249"/>
                    <a:pt x="22408" y="40249"/>
                  </a:cubicBezTo>
                  <a:cubicBezTo>
                    <a:pt x="22417" y="40249"/>
                    <a:pt x="22403" y="40261"/>
                    <a:pt x="22376" y="40279"/>
                  </a:cubicBezTo>
                  <a:cubicBezTo>
                    <a:pt x="22352" y="40303"/>
                    <a:pt x="22364" y="40340"/>
                    <a:pt x="22339" y="40353"/>
                  </a:cubicBezTo>
                  <a:cubicBezTo>
                    <a:pt x="22302" y="40377"/>
                    <a:pt x="22278" y="40402"/>
                    <a:pt x="22278" y="40427"/>
                  </a:cubicBezTo>
                  <a:cubicBezTo>
                    <a:pt x="22278" y="40451"/>
                    <a:pt x="22265" y="40501"/>
                    <a:pt x="22278" y="40501"/>
                  </a:cubicBezTo>
                  <a:cubicBezTo>
                    <a:pt x="22315" y="40476"/>
                    <a:pt x="22352" y="40464"/>
                    <a:pt x="22376" y="40439"/>
                  </a:cubicBezTo>
                  <a:cubicBezTo>
                    <a:pt x="22402" y="40422"/>
                    <a:pt x="22416" y="40393"/>
                    <a:pt x="22418" y="40393"/>
                  </a:cubicBezTo>
                  <a:lnTo>
                    <a:pt x="22418" y="40393"/>
                  </a:lnTo>
                  <a:cubicBezTo>
                    <a:pt x="22419" y="40393"/>
                    <a:pt x="22417" y="40399"/>
                    <a:pt x="22413" y="40414"/>
                  </a:cubicBezTo>
                  <a:cubicBezTo>
                    <a:pt x="22401" y="40451"/>
                    <a:pt x="22463" y="40525"/>
                    <a:pt x="22413" y="40550"/>
                  </a:cubicBezTo>
                  <a:cubicBezTo>
                    <a:pt x="22364" y="40562"/>
                    <a:pt x="22352" y="40587"/>
                    <a:pt x="22315" y="40599"/>
                  </a:cubicBezTo>
                  <a:cubicBezTo>
                    <a:pt x="22265" y="40624"/>
                    <a:pt x="22253" y="40624"/>
                    <a:pt x="22315" y="40624"/>
                  </a:cubicBezTo>
                  <a:cubicBezTo>
                    <a:pt x="22330" y="40624"/>
                    <a:pt x="22342" y="40623"/>
                    <a:pt x="22353" y="40623"/>
                  </a:cubicBezTo>
                  <a:cubicBezTo>
                    <a:pt x="22384" y="40623"/>
                    <a:pt x="22398" y="40630"/>
                    <a:pt x="22426" y="40685"/>
                  </a:cubicBezTo>
                  <a:cubicBezTo>
                    <a:pt x="22445" y="40734"/>
                    <a:pt x="22457" y="40767"/>
                    <a:pt x="22473" y="40767"/>
                  </a:cubicBezTo>
                  <a:cubicBezTo>
                    <a:pt x="22477" y="40767"/>
                    <a:pt x="22482" y="40765"/>
                    <a:pt x="22487" y="40759"/>
                  </a:cubicBezTo>
                  <a:cubicBezTo>
                    <a:pt x="22524" y="40722"/>
                    <a:pt x="22536" y="40685"/>
                    <a:pt x="22536" y="40636"/>
                  </a:cubicBezTo>
                  <a:cubicBezTo>
                    <a:pt x="22536" y="40599"/>
                    <a:pt x="22536" y="40574"/>
                    <a:pt x="22536" y="40537"/>
                  </a:cubicBezTo>
                  <a:cubicBezTo>
                    <a:pt x="22549" y="40550"/>
                    <a:pt x="22561" y="40562"/>
                    <a:pt x="22573" y="40587"/>
                  </a:cubicBezTo>
                  <a:cubicBezTo>
                    <a:pt x="22583" y="40607"/>
                    <a:pt x="22601" y="40659"/>
                    <a:pt x="22608" y="40659"/>
                  </a:cubicBezTo>
                  <a:cubicBezTo>
                    <a:pt x="22609" y="40659"/>
                    <a:pt x="22610" y="40656"/>
                    <a:pt x="22610" y="40648"/>
                  </a:cubicBezTo>
                  <a:cubicBezTo>
                    <a:pt x="22610" y="40627"/>
                    <a:pt x="22619" y="40569"/>
                    <a:pt x="22622" y="40569"/>
                  </a:cubicBezTo>
                  <a:cubicBezTo>
                    <a:pt x="22622" y="40569"/>
                    <a:pt x="22623" y="40571"/>
                    <a:pt x="22623" y="40574"/>
                  </a:cubicBezTo>
                  <a:cubicBezTo>
                    <a:pt x="22623" y="40596"/>
                    <a:pt x="22614" y="40653"/>
                    <a:pt x="22619" y="40653"/>
                  </a:cubicBezTo>
                  <a:cubicBezTo>
                    <a:pt x="22620" y="40653"/>
                    <a:pt x="22621" y="40652"/>
                    <a:pt x="22623" y="40648"/>
                  </a:cubicBezTo>
                  <a:cubicBezTo>
                    <a:pt x="22644" y="40638"/>
                    <a:pt x="22675" y="40570"/>
                    <a:pt x="22683" y="40570"/>
                  </a:cubicBezTo>
                  <a:cubicBezTo>
                    <a:pt x="22684" y="40570"/>
                    <a:pt x="22684" y="40571"/>
                    <a:pt x="22684" y="40574"/>
                  </a:cubicBezTo>
                  <a:cubicBezTo>
                    <a:pt x="22684" y="40599"/>
                    <a:pt x="22721" y="40574"/>
                    <a:pt x="22697" y="40611"/>
                  </a:cubicBezTo>
                  <a:cubicBezTo>
                    <a:pt x="22675" y="40644"/>
                    <a:pt x="22653" y="40714"/>
                    <a:pt x="22665" y="40714"/>
                  </a:cubicBezTo>
                  <a:cubicBezTo>
                    <a:pt x="22667" y="40714"/>
                    <a:pt x="22669" y="40713"/>
                    <a:pt x="22672" y="40710"/>
                  </a:cubicBezTo>
                  <a:cubicBezTo>
                    <a:pt x="22673" y="40709"/>
                    <a:pt x="22674" y="40708"/>
                    <a:pt x="22674" y="40708"/>
                  </a:cubicBezTo>
                  <a:lnTo>
                    <a:pt x="22674" y="40708"/>
                  </a:lnTo>
                  <a:cubicBezTo>
                    <a:pt x="22677" y="40708"/>
                    <a:pt x="22650" y="40750"/>
                    <a:pt x="22672" y="40772"/>
                  </a:cubicBezTo>
                  <a:cubicBezTo>
                    <a:pt x="22684" y="40796"/>
                    <a:pt x="22709" y="40821"/>
                    <a:pt x="22684" y="40833"/>
                  </a:cubicBezTo>
                  <a:cubicBezTo>
                    <a:pt x="22672" y="40846"/>
                    <a:pt x="22635" y="40919"/>
                    <a:pt x="22660" y="40919"/>
                  </a:cubicBezTo>
                  <a:cubicBezTo>
                    <a:pt x="22734" y="40919"/>
                    <a:pt x="22808" y="40919"/>
                    <a:pt x="22881" y="40932"/>
                  </a:cubicBezTo>
                  <a:cubicBezTo>
                    <a:pt x="22906" y="40944"/>
                    <a:pt x="22918" y="41006"/>
                    <a:pt x="22955" y="41018"/>
                  </a:cubicBezTo>
                  <a:cubicBezTo>
                    <a:pt x="22980" y="41030"/>
                    <a:pt x="23005" y="41055"/>
                    <a:pt x="22992" y="41092"/>
                  </a:cubicBezTo>
                  <a:cubicBezTo>
                    <a:pt x="22955" y="41129"/>
                    <a:pt x="22918" y="41166"/>
                    <a:pt x="22881" y="41203"/>
                  </a:cubicBezTo>
                  <a:cubicBezTo>
                    <a:pt x="22862" y="41213"/>
                    <a:pt x="22825" y="41231"/>
                    <a:pt x="22806" y="41231"/>
                  </a:cubicBezTo>
                  <a:cubicBezTo>
                    <a:pt x="22801" y="41231"/>
                    <a:pt x="22798" y="41230"/>
                    <a:pt x="22795" y="41227"/>
                  </a:cubicBezTo>
                  <a:cubicBezTo>
                    <a:pt x="22777" y="41215"/>
                    <a:pt x="22761" y="41209"/>
                    <a:pt x="22747" y="41209"/>
                  </a:cubicBezTo>
                  <a:cubicBezTo>
                    <a:pt x="22734" y="41209"/>
                    <a:pt x="22721" y="41215"/>
                    <a:pt x="22709" y="41227"/>
                  </a:cubicBezTo>
                  <a:cubicBezTo>
                    <a:pt x="22672" y="41227"/>
                    <a:pt x="22647" y="41301"/>
                    <a:pt x="22660" y="41301"/>
                  </a:cubicBezTo>
                  <a:cubicBezTo>
                    <a:pt x="22681" y="41301"/>
                    <a:pt x="22693" y="41329"/>
                    <a:pt x="22719" y="41329"/>
                  </a:cubicBezTo>
                  <a:cubicBezTo>
                    <a:pt x="22724" y="41329"/>
                    <a:pt x="22728" y="41328"/>
                    <a:pt x="22734" y="41326"/>
                  </a:cubicBezTo>
                  <a:lnTo>
                    <a:pt x="22783" y="41326"/>
                  </a:lnTo>
                  <a:cubicBezTo>
                    <a:pt x="22746" y="41326"/>
                    <a:pt x="22734" y="41363"/>
                    <a:pt x="22771" y="41363"/>
                  </a:cubicBezTo>
                  <a:cubicBezTo>
                    <a:pt x="22792" y="41363"/>
                    <a:pt x="22814" y="41402"/>
                    <a:pt x="22845" y="41402"/>
                  </a:cubicBezTo>
                  <a:cubicBezTo>
                    <a:pt x="22849" y="41402"/>
                    <a:pt x="22853" y="41401"/>
                    <a:pt x="22857" y="41400"/>
                  </a:cubicBezTo>
                  <a:cubicBezTo>
                    <a:pt x="22894" y="41400"/>
                    <a:pt x="22894" y="41400"/>
                    <a:pt x="22894" y="41425"/>
                  </a:cubicBezTo>
                  <a:cubicBezTo>
                    <a:pt x="22894" y="41433"/>
                    <a:pt x="22894" y="41442"/>
                    <a:pt x="22907" y="41442"/>
                  </a:cubicBezTo>
                  <a:cubicBezTo>
                    <a:pt x="22912" y="41442"/>
                    <a:pt x="22920" y="41441"/>
                    <a:pt x="22931" y="41437"/>
                  </a:cubicBezTo>
                  <a:cubicBezTo>
                    <a:pt x="22968" y="41425"/>
                    <a:pt x="23017" y="41437"/>
                    <a:pt x="23042" y="41363"/>
                  </a:cubicBezTo>
                  <a:cubicBezTo>
                    <a:pt x="23079" y="41301"/>
                    <a:pt x="23017" y="41203"/>
                    <a:pt x="23079" y="41092"/>
                  </a:cubicBezTo>
                  <a:cubicBezTo>
                    <a:pt x="23128" y="40981"/>
                    <a:pt x="23153" y="40993"/>
                    <a:pt x="23214" y="40981"/>
                  </a:cubicBezTo>
                  <a:cubicBezTo>
                    <a:pt x="23276" y="40956"/>
                    <a:pt x="23387" y="40932"/>
                    <a:pt x="23399" y="40882"/>
                  </a:cubicBezTo>
                  <a:cubicBezTo>
                    <a:pt x="23399" y="40858"/>
                    <a:pt x="23411" y="40833"/>
                    <a:pt x="23424" y="40809"/>
                  </a:cubicBezTo>
                  <a:cubicBezTo>
                    <a:pt x="23431" y="40793"/>
                    <a:pt x="23453" y="40783"/>
                    <a:pt x="23474" y="40783"/>
                  </a:cubicBezTo>
                  <a:cubicBezTo>
                    <a:pt x="23487" y="40783"/>
                    <a:pt x="23500" y="40787"/>
                    <a:pt x="23510" y="40796"/>
                  </a:cubicBezTo>
                  <a:cubicBezTo>
                    <a:pt x="23568" y="40835"/>
                    <a:pt x="23626" y="40881"/>
                    <a:pt x="23642" y="40881"/>
                  </a:cubicBezTo>
                  <a:cubicBezTo>
                    <a:pt x="23647" y="40881"/>
                    <a:pt x="23648" y="40878"/>
                    <a:pt x="23645" y="40870"/>
                  </a:cubicBezTo>
                  <a:cubicBezTo>
                    <a:pt x="23633" y="40821"/>
                    <a:pt x="23485" y="40636"/>
                    <a:pt x="23485" y="40513"/>
                  </a:cubicBezTo>
                  <a:cubicBezTo>
                    <a:pt x="23485" y="40402"/>
                    <a:pt x="23424" y="40229"/>
                    <a:pt x="23510" y="40143"/>
                  </a:cubicBezTo>
                  <a:cubicBezTo>
                    <a:pt x="23596" y="40069"/>
                    <a:pt x="23658" y="40069"/>
                    <a:pt x="23621" y="40020"/>
                  </a:cubicBezTo>
                  <a:cubicBezTo>
                    <a:pt x="23608" y="40003"/>
                    <a:pt x="23596" y="39998"/>
                    <a:pt x="23586" y="39998"/>
                  </a:cubicBezTo>
                  <a:cubicBezTo>
                    <a:pt x="23570" y="39998"/>
                    <a:pt x="23556" y="40010"/>
                    <a:pt x="23543" y="40010"/>
                  </a:cubicBezTo>
                  <a:cubicBezTo>
                    <a:pt x="23540" y="40010"/>
                    <a:pt x="23537" y="40009"/>
                    <a:pt x="23534" y="40008"/>
                  </a:cubicBezTo>
                  <a:cubicBezTo>
                    <a:pt x="23498" y="39995"/>
                    <a:pt x="23510" y="39971"/>
                    <a:pt x="23534" y="39971"/>
                  </a:cubicBezTo>
                  <a:cubicBezTo>
                    <a:pt x="23571" y="39971"/>
                    <a:pt x="23584" y="39971"/>
                    <a:pt x="23584" y="39946"/>
                  </a:cubicBezTo>
                  <a:cubicBezTo>
                    <a:pt x="23584" y="39928"/>
                    <a:pt x="23587" y="39918"/>
                    <a:pt x="23590" y="39918"/>
                  </a:cubicBezTo>
                  <a:cubicBezTo>
                    <a:pt x="23593" y="39918"/>
                    <a:pt x="23596" y="39928"/>
                    <a:pt x="23596" y="39946"/>
                  </a:cubicBezTo>
                  <a:cubicBezTo>
                    <a:pt x="23596" y="39983"/>
                    <a:pt x="23621" y="40008"/>
                    <a:pt x="23658" y="40020"/>
                  </a:cubicBezTo>
                  <a:cubicBezTo>
                    <a:pt x="23671" y="40027"/>
                    <a:pt x="23685" y="40030"/>
                    <a:pt x="23699" y="40030"/>
                  </a:cubicBezTo>
                  <a:cubicBezTo>
                    <a:pt x="23734" y="40030"/>
                    <a:pt x="23767" y="40010"/>
                    <a:pt x="23793" y="39983"/>
                  </a:cubicBezTo>
                  <a:cubicBezTo>
                    <a:pt x="23818" y="39934"/>
                    <a:pt x="23793" y="39749"/>
                    <a:pt x="23818" y="39700"/>
                  </a:cubicBezTo>
                  <a:cubicBezTo>
                    <a:pt x="23843" y="39601"/>
                    <a:pt x="23904" y="39527"/>
                    <a:pt x="23978" y="39478"/>
                  </a:cubicBezTo>
                  <a:cubicBezTo>
                    <a:pt x="24077" y="39429"/>
                    <a:pt x="24237" y="39330"/>
                    <a:pt x="24237" y="39293"/>
                  </a:cubicBezTo>
                  <a:cubicBezTo>
                    <a:pt x="24249" y="39268"/>
                    <a:pt x="24224" y="39219"/>
                    <a:pt x="24200" y="39219"/>
                  </a:cubicBezTo>
                  <a:cubicBezTo>
                    <a:pt x="24175" y="39219"/>
                    <a:pt x="24175" y="39219"/>
                    <a:pt x="24200" y="39194"/>
                  </a:cubicBezTo>
                  <a:cubicBezTo>
                    <a:pt x="24237" y="39170"/>
                    <a:pt x="24274" y="39133"/>
                    <a:pt x="24286" y="39084"/>
                  </a:cubicBezTo>
                  <a:cubicBezTo>
                    <a:pt x="24298" y="39034"/>
                    <a:pt x="24261" y="38973"/>
                    <a:pt x="24212" y="38960"/>
                  </a:cubicBezTo>
                  <a:cubicBezTo>
                    <a:pt x="24151" y="38936"/>
                    <a:pt x="24064" y="38948"/>
                    <a:pt x="24027" y="38923"/>
                  </a:cubicBezTo>
                  <a:cubicBezTo>
                    <a:pt x="23990" y="38899"/>
                    <a:pt x="24003" y="38874"/>
                    <a:pt x="23978" y="38862"/>
                  </a:cubicBezTo>
                  <a:cubicBezTo>
                    <a:pt x="23904" y="38825"/>
                    <a:pt x="23843" y="38751"/>
                    <a:pt x="23843" y="38665"/>
                  </a:cubicBezTo>
                  <a:cubicBezTo>
                    <a:pt x="23843" y="38554"/>
                    <a:pt x="23892" y="38443"/>
                    <a:pt x="23966" y="38357"/>
                  </a:cubicBezTo>
                  <a:cubicBezTo>
                    <a:pt x="24035" y="38299"/>
                    <a:pt x="24160" y="38208"/>
                    <a:pt x="24215" y="38208"/>
                  </a:cubicBezTo>
                  <a:cubicBezTo>
                    <a:pt x="24218" y="38208"/>
                    <a:pt x="24222" y="38208"/>
                    <a:pt x="24224" y="38209"/>
                  </a:cubicBezTo>
                  <a:cubicBezTo>
                    <a:pt x="24262" y="38218"/>
                    <a:pt x="24278" y="38242"/>
                    <a:pt x="24294" y="38242"/>
                  </a:cubicBezTo>
                  <a:cubicBezTo>
                    <a:pt x="24300" y="38242"/>
                    <a:pt x="24305" y="38239"/>
                    <a:pt x="24311" y="38233"/>
                  </a:cubicBezTo>
                  <a:cubicBezTo>
                    <a:pt x="24335" y="38209"/>
                    <a:pt x="24298" y="38086"/>
                    <a:pt x="24348" y="38036"/>
                  </a:cubicBezTo>
                  <a:cubicBezTo>
                    <a:pt x="24385" y="37987"/>
                    <a:pt x="24409" y="37925"/>
                    <a:pt x="24409" y="37864"/>
                  </a:cubicBezTo>
                  <a:cubicBezTo>
                    <a:pt x="24385" y="37814"/>
                    <a:pt x="24360" y="37777"/>
                    <a:pt x="24385" y="37741"/>
                  </a:cubicBezTo>
                  <a:cubicBezTo>
                    <a:pt x="24434" y="37691"/>
                    <a:pt x="24471" y="37642"/>
                    <a:pt x="24520" y="37605"/>
                  </a:cubicBezTo>
                  <a:cubicBezTo>
                    <a:pt x="24569" y="37556"/>
                    <a:pt x="24619" y="37568"/>
                    <a:pt x="24582" y="37531"/>
                  </a:cubicBezTo>
                  <a:cubicBezTo>
                    <a:pt x="24545" y="37494"/>
                    <a:pt x="24496" y="37482"/>
                    <a:pt x="24496" y="37432"/>
                  </a:cubicBezTo>
                  <a:cubicBezTo>
                    <a:pt x="24502" y="37405"/>
                    <a:pt x="24532" y="37397"/>
                    <a:pt x="24561" y="37397"/>
                  </a:cubicBezTo>
                  <a:cubicBezTo>
                    <a:pt x="24584" y="37397"/>
                    <a:pt x="24608" y="37402"/>
                    <a:pt x="24619" y="37408"/>
                  </a:cubicBezTo>
                  <a:cubicBezTo>
                    <a:pt x="24643" y="37420"/>
                    <a:pt x="24693" y="37494"/>
                    <a:pt x="24730" y="37494"/>
                  </a:cubicBezTo>
                  <a:cubicBezTo>
                    <a:pt x="24779" y="37482"/>
                    <a:pt x="24816" y="37420"/>
                    <a:pt x="24804" y="37371"/>
                  </a:cubicBezTo>
                  <a:cubicBezTo>
                    <a:pt x="24791" y="37309"/>
                    <a:pt x="24791" y="37272"/>
                    <a:pt x="24754" y="37272"/>
                  </a:cubicBezTo>
                  <a:cubicBezTo>
                    <a:pt x="24717" y="37272"/>
                    <a:pt x="24693" y="37334"/>
                    <a:pt x="24656" y="37334"/>
                  </a:cubicBezTo>
                  <a:cubicBezTo>
                    <a:pt x="24606" y="37334"/>
                    <a:pt x="24569" y="37322"/>
                    <a:pt x="24533" y="37297"/>
                  </a:cubicBezTo>
                  <a:cubicBezTo>
                    <a:pt x="24483" y="37260"/>
                    <a:pt x="24459" y="37198"/>
                    <a:pt x="24459" y="37137"/>
                  </a:cubicBezTo>
                  <a:cubicBezTo>
                    <a:pt x="24459" y="37038"/>
                    <a:pt x="24422" y="36890"/>
                    <a:pt x="24434" y="36829"/>
                  </a:cubicBezTo>
                  <a:cubicBezTo>
                    <a:pt x="24434" y="36800"/>
                    <a:pt x="24447" y="36788"/>
                    <a:pt x="24467" y="36788"/>
                  </a:cubicBezTo>
                  <a:cubicBezTo>
                    <a:pt x="24481" y="36788"/>
                    <a:pt x="24500" y="36794"/>
                    <a:pt x="24520" y="36804"/>
                  </a:cubicBezTo>
                  <a:cubicBezTo>
                    <a:pt x="24606" y="36866"/>
                    <a:pt x="24717" y="36903"/>
                    <a:pt x="24828" y="36927"/>
                  </a:cubicBezTo>
                  <a:cubicBezTo>
                    <a:pt x="24902" y="36927"/>
                    <a:pt x="24988" y="36903"/>
                    <a:pt x="25050" y="36853"/>
                  </a:cubicBezTo>
                  <a:cubicBezTo>
                    <a:pt x="25087" y="36829"/>
                    <a:pt x="25099" y="36792"/>
                    <a:pt x="25099" y="36755"/>
                  </a:cubicBezTo>
                  <a:cubicBezTo>
                    <a:pt x="25087" y="36706"/>
                    <a:pt x="25075" y="36669"/>
                    <a:pt x="25075" y="36619"/>
                  </a:cubicBezTo>
                  <a:cubicBezTo>
                    <a:pt x="25075" y="36570"/>
                    <a:pt x="25173" y="36447"/>
                    <a:pt x="25173" y="36410"/>
                  </a:cubicBezTo>
                  <a:cubicBezTo>
                    <a:pt x="25173" y="36385"/>
                    <a:pt x="25087" y="36287"/>
                    <a:pt x="25099" y="36213"/>
                  </a:cubicBezTo>
                  <a:cubicBezTo>
                    <a:pt x="25113" y="36165"/>
                    <a:pt x="25138" y="36148"/>
                    <a:pt x="25159" y="36148"/>
                  </a:cubicBezTo>
                  <a:cubicBezTo>
                    <a:pt x="25177" y="36148"/>
                    <a:pt x="25192" y="36159"/>
                    <a:pt x="25198" y="36176"/>
                  </a:cubicBezTo>
                  <a:cubicBezTo>
                    <a:pt x="25198" y="36215"/>
                    <a:pt x="25206" y="36277"/>
                    <a:pt x="25209" y="36277"/>
                  </a:cubicBezTo>
                  <a:cubicBezTo>
                    <a:pt x="25210" y="36277"/>
                    <a:pt x="25210" y="36272"/>
                    <a:pt x="25210" y="36262"/>
                  </a:cubicBezTo>
                  <a:cubicBezTo>
                    <a:pt x="25223" y="36213"/>
                    <a:pt x="25210" y="36213"/>
                    <a:pt x="25309" y="36213"/>
                  </a:cubicBezTo>
                  <a:cubicBezTo>
                    <a:pt x="25444" y="36213"/>
                    <a:pt x="25568" y="36188"/>
                    <a:pt x="25703" y="36139"/>
                  </a:cubicBezTo>
                  <a:cubicBezTo>
                    <a:pt x="25826" y="36114"/>
                    <a:pt x="25962" y="36065"/>
                    <a:pt x="26085" y="36016"/>
                  </a:cubicBezTo>
                  <a:cubicBezTo>
                    <a:pt x="26147" y="35966"/>
                    <a:pt x="26233" y="35954"/>
                    <a:pt x="26245" y="35880"/>
                  </a:cubicBezTo>
                  <a:cubicBezTo>
                    <a:pt x="26270" y="35794"/>
                    <a:pt x="26319" y="35720"/>
                    <a:pt x="26393" y="35658"/>
                  </a:cubicBezTo>
                  <a:cubicBezTo>
                    <a:pt x="26442" y="35621"/>
                    <a:pt x="26467" y="35560"/>
                    <a:pt x="26467" y="35498"/>
                  </a:cubicBezTo>
                  <a:cubicBezTo>
                    <a:pt x="26467" y="35424"/>
                    <a:pt x="26467" y="35375"/>
                    <a:pt x="26405" y="35350"/>
                  </a:cubicBezTo>
                  <a:cubicBezTo>
                    <a:pt x="26356" y="35338"/>
                    <a:pt x="26282" y="35301"/>
                    <a:pt x="26282" y="35239"/>
                  </a:cubicBezTo>
                  <a:cubicBezTo>
                    <a:pt x="26282" y="35178"/>
                    <a:pt x="26356" y="35067"/>
                    <a:pt x="26344" y="35042"/>
                  </a:cubicBezTo>
                  <a:cubicBezTo>
                    <a:pt x="26307" y="34968"/>
                    <a:pt x="26245" y="34907"/>
                    <a:pt x="26159" y="34857"/>
                  </a:cubicBezTo>
                  <a:cubicBezTo>
                    <a:pt x="26085" y="34833"/>
                    <a:pt x="26023" y="34833"/>
                    <a:pt x="26036" y="34771"/>
                  </a:cubicBezTo>
                  <a:cubicBezTo>
                    <a:pt x="26036" y="34734"/>
                    <a:pt x="26060" y="34709"/>
                    <a:pt x="26085" y="34697"/>
                  </a:cubicBezTo>
                  <a:lnTo>
                    <a:pt x="26147" y="34697"/>
                  </a:lnTo>
                  <a:cubicBezTo>
                    <a:pt x="26221" y="34734"/>
                    <a:pt x="26294" y="34746"/>
                    <a:pt x="26381" y="34759"/>
                  </a:cubicBezTo>
                  <a:cubicBezTo>
                    <a:pt x="26405" y="34759"/>
                    <a:pt x="26467" y="34820"/>
                    <a:pt x="26516" y="34845"/>
                  </a:cubicBezTo>
                  <a:cubicBezTo>
                    <a:pt x="26556" y="34865"/>
                    <a:pt x="26572" y="34901"/>
                    <a:pt x="26609" y="34901"/>
                  </a:cubicBezTo>
                  <a:cubicBezTo>
                    <a:pt x="26618" y="34901"/>
                    <a:pt x="26628" y="34899"/>
                    <a:pt x="26639" y="34894"/>
                  </a:cubicBezTo>
                  <a:cubicBezTo>
                    <a:pt x="26689" y="34882"/>
                    <a:pt x="26689" y="34870"/>
                    <a:pt x="26763" y="34870"/>
                  </a:cubicBezTo>
                  <a:cubicBezTo>
                    <a:pt x="26824" y="34870"/>
                    <a:pt x="26854" y="34901"/>
                    <a:pt x="26894" y="34901"/>
                  </a:cubicBezTo>
                  <a:cubicBezTo>
                    <a:pt x="26909" y="34901"/>
                    <a:pt x="26926" y="34896"/>
                    <a:pt x="26947" y="34882"/>
                  </a:cubicBezTo>
                  <a:cubicBezTo>
                    <a:pt x="27021" y="34833"/>
                    <a:pt x="27145" y="34783"/>
                    <a:pt x="27182" y="34697"/>
                  </a:cubicBezTo>
                  <a:cubicBezTo>
                    <a:pt x="27206" y="34648"/>
                    <a:pt x="27231" y="34599"/>
                    <a:pt x="27268" y="34549"/>
                  </a:cubicBezTo>
                  <a:cubicBezTo>
                    <a:pt x="27305" y="34500"/>
                    <a:pt x="27329" y="34463"/>
                    <a:pt x="27366" y="34426"/>
                  </a:cubicBezTo>
                  <a:cubicBezTo>
                    <a:pt x="27428" y="34340"/>
                    <a:pt x="27465" y="34143"/>
                    <a:pt x="27514" y="34069"/>
                  </a:cubicBezTo>
                  <a:cubicBezTo>
                    <a:pt x="27564" y="34007"/>
                    <a:pt x="27613" y="33946"/>
                    <a:pt x="27687" y="33909"/>
                  </a:cubicBezTo>
                  <a:cubicBezTo>
                    <a:pt x="27798" y="33810"/>
                    <a:pt x="27884" y="33699"/>
                    <a:pt x="27958" y="33564"/>
                  </a:cubicBezTo>
                  <a:cubicBezTo>
                    <a:pt x="27995" y="33477"/>
                    <a:pt x="28032" y="33231"/>
                    <a:pt x="28143" y="33132"/>
                  </a:cubicBezTo>
                  <a:cubicBezTo>
                    <a:pt x="28254" y="33021"/>
                    <a:pt x="28364" y="32960"/>
                    <a:pt x="28389" y="32886"/>
                  </a:cubicBezTo>
                  <a:cubicBezTo>
                    <a:pt x="28401" y="32787"/>
                    <a:pt x="28414" y="32701"/>
                    <a:pt x="28426" y="32602"/>
                  </a:cubicBezTo>
                  <a:cubicBezTo>
                    <a:pt x="28438" y="32516"/>
                    <a:pt x="28377" y="32430"/>
                    <a:pt x="28401" y="32307"/>
                  </a:cubicBezTo>
                  <a:cubicBezTo>
                    <a:pt x="28426" y="32233"/>
                    <a:pt x="28438" y="32159"/>
                    <a:pt x="28438" y="32085"/>
                  </a:cubicBezTo>
                  <a:cubicBezTo>
                    <a:pt x="28438" y="32036"/>
                    <a:pt x="28401" y="32060"/>
                    <a:pt x="28426" y="32011"/>
                  </a:cubicBezTo>
                  <a:cubicBezTo>
                    <a:pt x="28451" y="31974"/>
                    <a:pt x="28500" y="32011"/>
                    <a:pt x="28549" y="31962"/>
                  </a:cubicBezTo>
                  <a:cubicBezTo>
                    <a:pt x="28611" y="31876"/>
                    <a:pt x="28672" y="31789"/>
                    <a:pt x="28746" y="31715"/>
                  </a:cubicBezTo>
                  <a:cubicBezTo>
                    <a:pt x="28783" y="31691"/>
                    <a:pt x="28820" y="31654"/>
                    <a:pt x="28857" y="31629"/>
                  </a:cubicBezTo>
                  <a:cubicBezTo>
                    <a:pt x="28894" y="31617"/>
                    <a:pt x="29017" y="31506"/>
                    <a:pt x="29079" y="31506"/>
                  </a:cubicBezTo>
                  <a:cubicBezTo>
                    <a:pt x="29137" y="31506"/>
                    <a:pt x="29202" y="31558"/>
                    <a:pt x="29222" y="31558"/>
                  </a:cubicBezTo>
                  <a:cubicBezTo>
                    <a:pt x="29228" y="31558"/>
                    <a:pt x="29230" y="31554"/>
                    <a:pt x="29227" y="31543"/>
                  </a:cubicBezTo>
                  <a:cubicBezTo>
                    <a:pt x="29215" y="31494"/>
                    <a:pt x="29165" y="31494"/>
                    <a:pt x="29190" y="31457"/>
                  </a:cubicBezTo>
                  <a:cubicBezTo>
                    <a:pt x="29215" y="31432"/>
                    <a:pt x="29276" y="31432"/>
                    <a:pt x="29338" y="31395"/>
                  </a:cubicBezTo>
                  <a:cubicBezTo>
                    <a:pt x="29412" y="31370"/>
                    <a:pt x="29412" y="31346"/>
                    <a:pt x="29387" y="31321"/>
                  </a:cubicBezTo>
                  <a:cubicBezTo>
                    <a:pt x="29375" y="31296"/>
                    <a:pt x="29436" y="31284"/>
                    <a:pt x="29449" y="31272"/>
                  </a:cubicBezTo>
                  <a:cubicBezTo>
                    <a:pt x="29453" y="31264"/>
                    <a:pt x="29455" y="31261"/>
                    <a:pt x="29457" y="31261"/>
                  </a:cubicBezTo>
                  <a:cubicBezTo>
                    <a:pt x="29461" y="31261"/>
                    <a:pt x="29461" y="31276"/>
                    <a:pt x="29461" y="31284"/>
                  </a:cubicBezTo>
                  <a:cubicBezTo>
                    <a:pt x="29461" y="31299"/>
                    <a:pt x="29478" y="31305"/>
                    <a:pt x="29507" y="31305"/>
                  </a:cubicBezTo>
                  <a:cubicBezTo>
                    <a:pt x="29527" y="31305"/>
                    <a:pt x="29554" y="31302"/>
                    <a:pt x="29584" y="31296"/>
                  </a:cubicBezTo>
                  <a:cubicBezTo>
                    <a:pt x="29658" y="31284"/>
                    <a:pt x="29695" y="31223"/>
                    <a:pt x="29732" y="31210"/>
                  </a:cubicBezTo>
                  <a:cubicBezTo>
                    <a:pt x="29739" y="31208"/>
                    <a:pt x="29744" y="31208"/>
                    <a:pt x="29747" y="31208"/>
                  </a:cubicBezTo>
                  <a:cubicBezTo>
                    <a:pt x="29769" y="31208"/>
                    <a:pt x="29734" y="31237"/>
                    <a:pt x="29744" y="31247"/>
                  </a:cubicBezTo>
                  <a:cubicBezTo>
                    <a:pt x="29753" y="31265"/>
                    <a:pt x="29787" y="31282"/>
                    <a:pt x="29836" y="31282"/>
                  </a:cubicBezTo>
                  <a:cubicBezTo>
                    <a:pt x="29856" y="31282"/>
                    <a:pt x="29879" y="31279"/>
                    <a:pt x="29905" y="31272"/>
                  </a:cubicBezTo>
                  <a:cubicBezTo>
                    <a:pt x="29991" y="31235"/>
                    <a:pt x="30040" y="31272"/>
                    <a:pt x="30040" y="31198"/>
                  </a:cubicBezTo>
                  <a:cubicBezTo>
                    <a:pt x="30040" y="31124"/>
                    <a:pt x="30139" y="31050"/>
                    <a:pt x="30176" y="31025"/>
                  </a:cubicBezTo>
                  <a:cubicBezTo>
                    <a:pt x="30225" y="30976"/>
                    <a:pt x="30250" y="30914"/>
                    <a:pt x="30250" y="30841"/>
                  </a:cubicBezTo>
                  <a:cubicBezTo>
                    <a:pt x="30262" y="30754"/>
                    <a:pt x="30299" y="30680"/>
                    <a:pt x="30373" y="30619"/>
                  </a:cubicBezTo>
                  <a:cubicBezTo>
                    <a:pt x="30422" y="30557"/>
                    <a:pt x="30459" y="30483"/>
                    <a:pt x="30496" y="30409"/>
                  </a:cubicBezTo>
                  <a:cubicBezTo>
                    <a:pt x="30521" y="30360"/>
                    <a:pt x="30533" y="30360"/>
                    <a:pt x="30558" y="30311"/>
                  </a:cubicBezTo>
                  <a:cubicBezTo>
                    <a:pt x="30570" y="30212"/>
                    <a:pt x="30570" y="30126"/>
                    <a:pt x="30558" y="30040"/>
                  </a:cubicBezTo>
                  <a:cubicBezTo>
                    <a:pt x="30558" y="29966"/>
                    <a:pt x="30582" y="29892"/>
                    <a:pt x="30632" y="29830"/>
                  </a:cubicBezTo>
                  <a:cubicBezTo>
                    <a:pt x="30656" y="29806"/>
                    <a:pt x="30718" y="29806"/>
                    <a:pt x="30718" y="29695"/>
                  </a:cubicBezTo>
                  <a:cubicBezTo>
                    <a:pt x="30706" y="29559"/>
                    <a:pt x="30718" y="29436"/>
                    <a:pt x="30742" y="29313"/>
                  </a:cubicBezTo>
                  <a:cubicBezTo>
                    <a:pt x="30792" y="29202"/>
                    <a:pt x="30742" y="28968"/>
                    <a:pt x="30742" y="28832"/>
                  </a:cubicBezTo>
                  <a:cubicBezTo>
                    <a:pt x="30742" y="28709"/>
                    <a:pt x="30742" y="28598"/>
                    <a:pt x="30755" y="28475"/>
                  </a:cubicBezTo>
                  <a:cubicBezTo>
                    <a:pt x="30779" y="28426"/>
                    <a:pt x="30829" y="28426"/>
                    <a:pt x="30792" y="28389"/>
                  </a:cubicBezTo>
                  <a:cubicBezTo>
                    <a:pt x="30761" y="28348"/>
                    <a:pt x="30739" y="28324"/>
                    <a:pt x="30746" y="28324"/>
                  </a:cubicBezTo>
                  <a:cubicBezTo>
                    <a:pt x="30748" y="28324"/>
                    <a:pt x="30751" y="28325"/>
                    <a:pt x="30755" y="28327"/>
                  </a:cubicBezTo>
                  <a:cubicBezTo>
                    <a:pt x="30785" y="28327"/>
                    <a:pt x="30832" y="28385"/>
                    <a:pt x="30841" y="28385"/>
                  </a:cubicBezTo>
                  <a:cubicBezTo>
                    <a:pt x="30843" y="28385"/>
                    <a:pt x="30843" y="28383"/>
                    <a:pt x="30841" y="28376"/>
                  </a:cubicBezTo>
                  <a:cubicBezTo>
                    <a:pt x="30831" y="28346"/>
                    <a:pt x="30837" y="28308"/>
                    <a:pt x="30840" y="28308"/>
                  </a:cubicBezTo>
                  <a:lnTo>
                    <a:pt x="30840" y="28308"/>
                  </a:lnTo>
                  <a:cubicBezTo>
                    <a:pt x="30841" y="28308"/>
                    <a:pt x="30841" y="28310"/>
                    <a:pt x="30841" y="28315"/>
                  </a:cubicBezTo>
                  <a:cubicBezTo>
                    <a:pt x="30841" y="28324"/>
                    <a:pt x="30843" y="28326"/>
                    <a:pt x="30846" y="28326"/>
                  </a:cubicBezTo>
                  <a:cubicBezTo>
                    <a:pt x="30850" y="28326"/>
                    <a:pt x="30855" y="28323"/>
                    <a:pt x="30863" y="28323"/>
                  </a:cubicBezTo>
                  <a:cubicBezTo>
                    <a:pt x="30867" y="28323"/>
                    <a:pt x="30872" y="28324"/>
                    <a:pt x="30878" y="28327"/>
                  </a:cubicBezTo>
                  <a:cubicBezTo>
                    <a:pt x="30890" y="28339"/>
                    <a:pt x="30899" y="28350"/>
                    <a:pt x="30910" y="28350"/>
                  </a:cubicBezTo>
                  <a:cubicBezTo>
                    <a:pt x="30922" y="28350"/>
                    <a:pt x="30938" y="28336"/>
                    <a:pt x="30964" y="28290"/>
                  </a:cubicBezTo>
                  <a:cubicBezTo>
                    <a:pt x="31014" y="28204"/>
                    <a:pt x="31063" y="28105"/>
                    <a:pt x="31124" y="27982"/>
                  </a:cubicBezTo>
                  <a:cubicBezTo>
                    <a:pt x="31149" y="27871"/>
                    <a:pt x="31223" y="27773"/>
                    <a:pt x="31309" y="27711"/>
                  </a:cubicBezTo>
                  <a:cubicBezTo>
                    <a:pt x="31383" y="27662"/>
                    <a:pt x="31445" y="27600"/>
                    <a:pt x="31482" y="27526"/>
                  </a:cubicBezTo>
                  <a:cubicBezTo>
                    <a:pt x="31593" y="27378"/>
                    <a:pt x="31679" y="27230"/>
                    <a:pt x="31728" y="27058"/>
                  </a:cubicBezTo>
                  <a:cubicBezTo>
                    <a:pt x="31777" y="26861"/>
                    <a:pt x="31753" y="26651"/>
                    <a:pt x="31691" y="26466"/>
                  </a:cubicBezTo>
                  <a:cubicBezTo>
                    <a:pt x="31630" y="26146"/>
                    <a:pt x="31667" y="26084"/>
                    <a:pt x="31531" y="26084"/>
                  </a:cubicBezTo>
                  <a:cubicBezTo>
                    <a:pt x="31517" y="26086"/>
                    <a:pt x="31503" y="26086"/>
                    <a:pt x="31490" y="26086"/>
                  </a:cubicBezTo>
                  <a:cubicBezTo>
                    <a:pt x="31368" y="26086"/>
                    <a:pt x="31250" y="26039"/>
                    <a:pt x="31161" y="25961"/>
                  </a:cubicBezTo>
                  <a:cubicBezTo>
                    <a:pt x="31087" y="25850"/>
                    <a:pt x="30989" y="25764"/>
                    <a:pt x="30890" y="25678"/>
                  </a:cubicBezTo>
                  <a:cubicBezTo>
                    <a:pt x="30792" y="25616"/>
                    <a:pt x="30582" y="25456"/>
                    <a:pt x="30471" y="25444"/>
                  </a:cubicBezTo>
                  <a:cubicBezTo>
                    <a:pt x="30382" y="25444"/>
                    <a:pt x="30343" y="25495"/>
                    <a:pt x="30253" y="25495"/>
                  </a:cubicBezTo>
                  <a:cubicBezTo>
                    <a:pt x="30245" y="25495"/>
                    <a:pt x="30235" y="25494"/>
                    <a:pt x="30225" y="25493"/>
                  </a:cubicBezTo>
                  <a:cubicBezTo>
                    <a:pt x="30077" y="25456"/>
                    <a:pt x="29942" y="25407"/>
                    <a:pt x="29818" y="25345"/>
                  </a:cubicBezTo>
                  <a:cubicBezTo>
                    <a:pt x="29802" y="25337"/>
                    <a:pt x="29786" y="25334"/>
                    <a:pt x="29770" y="25334"/>
                  </a:cubicBezTo>
                  <a:cubicBezTo>
                    <a:pt x="29718" y="25334"/>
                    <a:pt x="29674" y="25373"/>
                    <a:pt x="29646" y="25382"/>
                  </a:cubicBezTo>
                  <a:cubicBezTo>
                    <a:pt x="29609" y="25382"/>
                    <a:pt x="29498" y="25284"/>
                    <a:pt x="29473" y="25247"/>
                  </a:cubicBezTo>
                  <a:cubicBezTo>
                    <a:pt x="29436" y="25173"/>
                    <a:pt x="29375" y="25123"/>
                    <a:pt x="29301" y="25086"/>
                  </a:cubicBezTo>
                  <a:cubicBezTo>
                    <a:pt x="29190" y="25037"/>
                    <a:pt x="28919" y="24889"/>
                    <a:pt x="28845" y="24865"/>
                  </a:cubicBezTo>
                  <a:cubicBezTo>
                    <a:pt x="28808" y="24858"/>
                    <a:pt x="28756" y="24846"/>
                    <a:pt x="28706" y="24846"/>
                  </a:cubicBezTo>
                  <a:cubicBezTo>
                    <a:pt x="28657" y="24846"/>
                    <a:pt x="28611" y="24858"/>
                    <a:pt x="28586" y="24902"/>
                  </a:cubicBezTo>
                  <a:cubicBezTo>
                    <a:pt x="28549" y="25000"/>
                    <a:pt x="28488" y="25086"/>
                    <a:pt x="28414" y="25160"/>
                  </a:cubicBezTo>
                  <a:cubicBezTo>
                    <a:pt x="28364" y="25197"/>
                    <a:pt x="28327" y="25259"/>
                    <a:pt x="28315" y="25321"/>
                  </a:cubicBezTo>
                  <a:cubicBezTo>
                    <a:pt x="28302" y="25340"/>
                    <a:pt x="28289" y="25353"/>
                    <a:pt x="28279" y="25353"/>
                  </a:cubicBezTo>
                  <a:cubicBezTo>
                    <a:pt x="28271" y="25353"/>
                    <a:pt x="28266" y="25343"/>
                    <a:pt x="28266" y="25321"/>
                  </a:cubicBezTo>
                  <a:cubicBezTo>
                    <a:pt x="28254" y="25284"/>
                    <a:pt x="28241" y="25259"/>
                    <a:pt x="28217" y="25247"/>
                  </a:cubicBezTo>
                  <a:cubicBezTo>
                    <a:pt x="28192" y="25222"/>
                    <a:pt x="28180" y="25197"/>
                    <a:pt x="28167" y="25185"/>
                  </a:cubicBezTo>
                  <a:cubicBezTo>
                    <a:pt x="28153" y="25170"/>
                    <a:pt x="28129" y="25151"/>
                    <a:pt x="28110" y="25151"/>
                  </a:cubicBezTo>
                  <a:cubicBezTo>
                    <a:pt x="28097" y="25151"/>
                    <a:pt x="28086" y="25160"/>
                    <a:pt x="28081" y="25185"/>
                  </a:cubicBezTo>
                  <a:cubicBezTo>
                    <a:pt x="28072" y="25222"/>
                    <a:pt x="28076" y="25265"/>
                    <a:pt x="28069" y="25265"/>
                  </a:cubicBezTo>
                  <a:cubicBezTo>
                    <a:pt x="28067" y="25265"/>
                    <a:pt x="28063" y="25259"/>
                    <a:pt x="28056" y="25247"/>
                  </a:cubicBezTo>
                  <a:cubicBezTo>
                    <a:pt x="28044" y="25222"/>
                    <a:pt x="28019" y="25197"/>
                    <a:pt x="28007" y="25173"/>
                  </a:cubicBezTo>
                  <a:cubicBezTo>
                    <a:pt x="27982" y="25148"/>
                    <a:pt x="27982" y="25136"/>
                    <a:pt x="27958" y="25099"/>
                  </a:cubicBezTo>
                  <a:cubicBezTo>
                    <a:pt x="27933" y="25049"/>
                    <a:pt x="27921" y="25013"/>
                    <a:pt x="27933" y="24963"/>
                  </a:cubicBezTo>
                  <a:cubicBezTo>
                    <a:pt x="27933" y="24926"/>
                    <a:pt x="27933" y="24852"/>
                    <a:pt x="27917" y="24852"/>
                  </a:cubicBezTo>
                  <a:cubicBezTo>
                    <a:pt x="27912" y="24852"/>
                    <a:pt x="27905" y="24859"/>
                    <a:pt x="27896" y="24877"/>
                  </a:cubicBezTo>
                  <a:cubicBezTo>
                    <a:pt x="27859" y="24939"/>
                    <a:pt x="27810" y="25049"/>
                    <a:pt x="27748" y="25074"/>
                  </a:cubicBezTo>
                  <a:cubicBezTo>
                    <a:pt x="27732" y="25078"/>
                    <a:pt x="27721" y="25081"/>
                    <a:pt x="27716" y="25081"/>
                  </a:cubicBezTo>
                  <a:cubicBezTo>
                    <a:pt x="27705" y="25081"/>
                    <a:pt x="27716" y="25070"/>
                    <a:pt x="27748" y="25037"/>
                  </a:cubicBezTo>
                  <a:cubicBezTo>
                    <a:pt x="27810" y="25000"/>
                    <a:pt x="27847" y="24939"/>
                    <a:pt x="27872" y="24865"/>
                  </a:cubicBezTo>
                  <a:cubicBezTo>
                    <a:pt x="27872" y="24836"/>
                    <a:pt x="27850" y="24824"/>
                    <a:pt x="27830" y="24824"/>
                  </a:cubicBezTo>
                  <a:cubicBezTo>
                    <a:pt x="27816" y="24824"/>
                    <a:pt x="27803" y="24830"/>
                    <a:pt x="27798" y="24840"/>
                  </a:cubicBezTo>
                  <a:cubicBezTo>
                    <a:pt x="27785" y="24877"/>
                    <a:pt x="27748" y="25000"/>
                    <a:pt x="27687" y="25025"/>
                  </a:cubicBezTo>
                  <a:cubicBezTo>
                    <a:pt x="27669" y="25035"/>
                    <a:pt x="27659" y="25040"/>
                    <a:pt x="27654" y="25040"/>
                  </a:cubicBezTo>
                  <a:cubicBezTo>
                    <a:pt x="27641" y="25040"/>
                    <a:pt x="27664" y="25011"/>
                    <a:pt x="27699" y="24976"/>
                  </a:cubicBezTo>
                  <a:cubicBezTo>
                    <a:pt x="27748" y="24939"/>
                    <a:pt x="27736" y="24889"/>
                    <a:pt x="27761" y="24828"/>
                  </a:cubicBezTo>
                  <a:cubicBezTo>
                    <a:pt x="27785" y="24766"/>
                    <a:pt x="27822" y="24778"/>
                    <a:pt x="27847" y="24717"/>
                  </a:cubicBezTo>
                  <a:cubicBezTo>
                    <a:pt x="27872" y="24655"/>
                    <a:pt x="27847" y="24643"/>
                    <a:pt x="27884" y="24631"/>
                  </a:cubicBezTo>
                  <a:cubicBezTo>
                    <a:pt x="27921" y="24631"/>
                    <a:pt x="27958" y="24594"/>
                    <a:pt x="27982" y="24557"/>
                  </a:cubicBezTo>
                  <a:cubicBezTo>
                    <a:pt x="27990" y="24541"/>
                    <a:pt x="28013" y="24525"/>
                    <a:pt x="28032" y="24525"/>
                  </a:cubicBezTo>
                  <a:cubicBezTo>
                    <a:pt x="28042" y="24525"/>
                    <a:pt x="28052" y="24531"/>
                    <a:pt x="28056" y="24544"/>
                  </a:cubicBezTo>
                  <a:cubicBezTo>
                    <a:pt x="28061" y="24557"/>
                    <a:pt x="28068" y="24563"/>
                    <a:pt x="28076" y="24563"/>
                  </a:cubicBezTo>
                  <a:cubicBezTo>
                    <a:pt x="28092" y="24563"/>
                    <a:pt x="28110" y="24544"/>
                    <a:pt x="28118" y="24520"/>
                  </a:cubicBezTo>
                  <a:cubicBezTo>
                    <a:pt x="28143" y="24495"/>
                    <a:pt x="28143" y="24446"/>
                    <a:pt x="28118" y="24421"/>
                  </a:cubicBezTo>
                  <a:cubicBezTo>
                    <a:pt x="28093" y="24384"/>
                    <a:pt x="28167" y="24323"/>
                    <a:pt x="28167" y="24249"/>
                  </a:cubicBezTo>
                  <a:cubicBezTo>
                    <a:pt x="28167" y="24175"/>
                    <a:pt x="28081" y="24125"/>
                    <a:pt x="28007" y="24101"/>
                  </a:cubicBezTo>
                  <a:cubicBezTo>
                    <a:pt x="27933" y="24064"/>
                    <a:pt x="27921" y="23891"/>
                    <a:pt x="27909" y="23793"/>
                  </a:cubicBezTo>
                  <a:cubicBezTo>
                    <a:pt x="27896" y="23682"/>
                    <a:pt x="27909" y="23559"/>
                    <a:pt x="27847" y="23509"/>
                  </a:cubicBezTo>
                  <a:cubicBezTo>
                    <a:pt x="27835" y="23485"/>
                    <a:pt x="27810" y="23472"/>
                    <a:pt x="27798" y="23460"/>
                  </a:cubicBezTo>
                  <a:cubicBezTo>
                    <a:pt x="27736" y="23423"/>
                    <a:pt x="27674" y="23374"/>
                    <a:pt x="27613" y="23324"/>
                  </a:cubicBezTo>
                  <a:cubicBezTo>
                    <a:pt x="27551" y="23263"/>
                    <a:pt x="27477" y="23140"/>
                    <a:pt x="27391" y="23103"/>
                  </a:cubicBezTo>
                  <a:cubicBezTo>
                    <a:pt x="27342" y="23078"/>
                    <a:pt x="27292" y="23066"/>
                    <a:pt x="27231" y="23041"/>
                  </a:cubicBezTo>
                  <a:cubicBezTo>
                    <a:pt x="27157" y="23016"/>
                    <a:pt x="27083" y="22992"/>
                    <a:pt x="27009" y="22979"/>
                  </a:cubicBezTo>
                  <a:lnTo>
                    <a:pt x="26837" y="22979"/>
                  </a:lnTo>
                  <a:cubicBezTo>
                    <a:pt x="26760" y="23001"/>
                    <a:pt x="26751" y="23043"/>
                    <a:pt x="26724" y="23043"/>
                  </a:cubicBezTo>
                  <a:cubicBezTo>
                    <a:pt x="26721" y="23043"/>
                    <a:pt x="26717" y="23042"/>
                    <a:pt x="26713" y="23041"/>
                  </a:cubicBezTo>
                  <a:cubicBezTo>
                    <a:pt x="26708" y="23043"/>
                    <a:pt x="26703" y="23044"/>
                    <a:pt x="26699" y="23044"/>
                  </a:cubicBezTo>
                  <a:cubicBezTo>
                    <a:pt x="26667" y="23044"/>
                    <a:pt x="26638" y="23011"/>
                    <a:pt x="26627" y="22979"/>
                  </a:cubicBezTo>
                  <a:cubicBezTo>
                    <a:pt x="26609" y="22944"/>
                    <a:pt x="26598" y="22915"/>
                    <a:pt x="26584" y="22915"/>
                  </a:cubicBezTo>
                  <a:cubicBezTo>
                    <a:pt x="26579" y="22915"/>
                    <a:pt x="26573" y="22920"/>
                    <a:pt x="26566" y="22930"/>
                  </a:cubicBezTo>
                  <a:cubicBezTo>
                    <a:pt x="26556" y="22958"/>
                    <a:pt x="26540" y="22993"/>
                    <a:pt x="26512" y="22993"/>
                  </a:cubicBezTo>
                  <a:cubicBezTo>
                    <a:pt x="26502" y="22993"/>
                    <a:pt x="26492" y="22989"/>
                    <a:pt x="26479" y="22979"/>
                  </a:cubicBezTo>
                  <a:lnTo>
                    <a:pt x="26455" y="22967"/>
                  </a:lnTo>
                  <a:cubicBezTo>
                    <a:pt x="26405" y="22943"/>
                    <a:pt x="26368" y="22906"/>
                    <a:pt x="26344" y="22856"/>
                  </a:cubicBezTo>
                  <a:cubicBezTo>
                    <a:pt x="26270" y="22770"/>
                    <a:pt x="26221" y="22782"/>
                    <a:pt x="26171" y="22733"/>
                  </a:cubicBezTo>
                  <a:cubicBezTo>
                    <a:pt x="26122" y="22684"/>
                    <a:pt x="26134" y="22634"/>
                    <a:pt x="26085" y="22573"/>
                  </a:cubicBezTo>
                  <a:cubicBezTo>
                    <a:pt x="26011" y="22437"/>
                    <a:pt x="25913" y="22339"/>
                    <a:pt x="25777" y="22265"/>
                  </a:cubicBezTo>
                  <a:cubicBezTo>
                    <a:pt x="25771" y="22259"/>
                    <a:pt x="25765" y="22256"/>
                    <a:pt x="25758" y="22256"/>
                  </a:cubicBezTo>
                  <a:cubicBezTo>
                    <a:pt x="25752" y="22256"/>
                    <a:pt x="25746" y="22259"/>
                    <a:pt x="25740" y="22265"/>
                  </a:cubicBezTo>
                  <a:cubicBezTo>
                    <a:pt x="25703" y="22259"/>
                    <a:pt x="25666" y="22256"/>
                    <a:pt x="25629" y="22256"/>
                  </a:cubicBezTo>
                  <a:cubicBezTo>
                    <a:pt x="25592" y="22256"/>
                    <a:pt x="25555" y="22259"/>
                    <a:pt x="25518" y="22265"/>
                  </a:cubicBezTo>
                  <a:cubicBezTo>
                    <a:pt x="25500" y="22269"/>
                    <a:pt x="25466" y="22272"/>
                    <a:pt x="25433" y="22272"/>
                  </a:cubicBezTo>
                  <a:cubicBezTo>
                    <a:pt x="25376" y="22272"/>
                    <a:pt x="25323" y="22264"/>
                    <a:pt x="25370" y="22240"/>
                  </a:cubicBezTo>
                  <a:cubicBezTo>
                    <a:pt x="25444" y="22203"/>
                    <a:pt x="25481" y="22228"/>
                    <a:pt x="25494" y="22142"/>
                  </a:cubicBezTo>
                  <a:cubicBezTo>
                    <a:pt x="25506" y="22068"/>
                    <a:pt x="25555" y="22031"/>
                    <a:pt x="25494" y="21994"/>
                  </a:cubicBezTo>
                  <a:cubicBezTo>
                    <a:pt x="25437" y="21949"/>
                    <a:pt x="25391" y="21894"/>
                    <a:pt x="25365" y="21894"/>
                  </a:cubicBezTo>
                  <a:cubicBezTo>
                    <a:pt x="25363" y="21894"/>
                    <a:pt x="25360" y="21894"/>
                    <a:pt x="25358" y="21895"/>
                  </a:cubicBezTo>
                  <a:cubicBezTo>
                    <a:pt x="25326" y="21906"/>
                    <a:pt x="25349" y="21935"/>
                    <a:pt x="25340" y="21935"/>
                  </a:cubicBezTo>
                  <a:cubicBezTo>
                    <a:pt x="25339" y="21935"/>
                    <a:pt x="25337" y="21934"/>
                    <a:pt x="25333" y="21932"/>
                  </a:cubicBezTo>
                  <a:cubicBezTo>
                    <a:pt x="25321" y="21920"/>
                    <a:pt x="25284" y="21908"/>
                    <a:pt x="25272" y="21871"/>
                  </a:cubicBezTo>
                  <a:cubicBezTo>
                    <a:pt x="25269" y="21865"/>
                    <a:pt x="25266" y="21862"/>
                    <a:pt x="25263" y="21862"/>
                  </a:cubicBezTo>
                  <a:cubicBezTo>
                    <a:pt x="25253" y="21862"/>
                    <a:pt x="25241" y="21889"/>
                    <a:pt x="25223" y="21908"/>
                  </a:cubicBezTo>
                  <a:cubicBezTo>
                    <a:pt x="25218" y="21917"/>
                    <a:pt x="25215" y="21921"/>
                    <a:pt x="25213" y="21921"/>
                  </a:cubicBezTo>
                  <a:cubicBezTo>
                    <a:pt x="25210" y="21921"/>
                    <a:pt x="25210" y="21910"/>
                    <a:pt x="25210" y="21895"/>
                  </a:cubicBezTo>
                  <a:cubicBezTo>
                    <a:pt x="25198" y="21846"/>
                    <a:pt x="25173" y="21809"/>
                    <a:pt x="25136" y="21797"/>
                  </a:cubicBezTo>
                  <a:cubicBezTo>
                    <a:pt x="25103" y="21797"/>
                    <a:pt x="25079" y="21848"/>
                    <a:pt x="25066" y="21848"/>
                  </a:cubicBezTo>
                  <a:cubicBezTo>
                    <a:pt x="25065" y="21848"/>
                    <a:pt x="25063" y="21847"/>
                    <a:pt x="25062" y="21846"/>
                  </a:cubicBezTo>
                  <a:cubicBezTo>
                    <a:pt x="25038" y="21834"/>
                    <a:pt x="25050" y="21809"/>
                    <a:pt x="25062" y="21772"/>
                  </a:cubicBezTo>
                  <a:cubicBezTo>
                    <a:pt x="25087" y="21735"/>
                    <a:pt x="25013" y="21735"/>
                    <a:pt x="25062" y="21698"/>
                  </a:cubicBezTo>
                  <a:cubicBezTo>
                    <a:pt x="25124" y="21661"/>
                    <a:pt x="25259" y="21698"/>
                    <a:pt x="25235" y="21649"/>
                  </a:cubicBezTo>
                  <a:cubicBezTo>
                    <a:pt x="25220" y="21627"/>
                    <a:pt x="25210" y="21622"/>
                    <a:pt x="25188" y="21622"/>
                  </a:cubicBezTo>
                  <a:cubicBezTo>
                    <a:pt x="25173" y="21622"/>
                    <a:pt x="25154" y="21624"/>
                    <a:pt x="25124" y="21624"/>
                  </a:cubicBezTo>
                  <a:cubicBezTo>
                    <a:pt x="25084" y="21624"/>
                    <a:pt x="25026" y="21616"/>
                    <a:pt x="24966" y="21616"/>
                  </a:cubicBezTo>
                  <a:cubicBezTo>
                    <a:pt x="24897" y="21616"/>
                    <a:pt x="24825" y="21627"/>
                    <a:pt x="24779" y="21673"/>
                  </a:cubicBezTo>
                  <a:cubicBezTo>
                    <a:pt x="24704" y="21748"/>
                    <a:pt x="24639" y="21814"/>
                    <a:pt x="24582" y="21814"/>
                  </a:cubicBezTo>
                  <a:cubicBezTo>
                    <a:pt x="24574" y="21814"/>
                    <a:pt x="24565" y="21812"/>
                    <a:pt x="24557" y="21809"/>
                  </a:cubicBezTo>
                  <a:cubicBezTo>
                    <a:pt x="24483" y="21809"/>
                    <a:pt x="24409" y="21784"/>
                    <a:pt x="24348" y="21747"/>
                  </a:cubicBezTo>
                  <a:cubicBezTo>
                    <a:pt x="24311" y="21710"/>
                    <a:pt x="24274" y="21649"/>
                    <a:pt x="24224" y="21649"/>
                  </a:cubicBezTo>
                  <a:cubicBezTo>
                    <a:pt x="24163" y="21649"/>
                    <a:pt x="23929" y="21686"/>
                    <a:pt x="23855" y="21686"/>
                  </a:cubicBezTo>
                  <a:cubicBezTo>
                    <a:pt x="23769" y="21686"/>
                    <a:pt x="23744" y="21686"/>
                    <a:pt x="23732" y="21624"/>
                  </a:cubicBezTo>
                  <a:cubicBezTo>
                    <a:pt x="23719" y="21550"/>
                    <a:pt x="23682" y="21415"/>
                    <a:pt x="23608" y="21415"/>
                  </a:cubicBezTo>
                  <a:cubicBezTo>
                    <a:pt x="23559" y="21409"/>
                    <a:pt x="23513" y="21405"/>
                    <a:pt x="23467" y="21405"/>
                  </a:cubicBezTo>
                  <a:cubicBezTo>
                    <a:pt x="23421" y="21405"/>
                    <a:pt x="23374" y="21409"/>
                    <a:pt x="23325" y="21415"/>
                  </a:cubicBezTo>
                  <a:cubicBezTo>
                    <a:pt x="23239" y="21439"/>
                    <a:pt x="23128" y="21501"/>
                    <a:pt x="23103" y="21513"/>
                  </a:cubicBezTo>
                  <a:cubicBezTo>
                    <a:pt x="23079" y="21526"/>
                    <a:pt x="22968" y="21587"/>
                    <a:pt x="22968" y="21636"/>
                  </a:cubicBezTo>
                  <a:cubicBezTo>
                    <a:pt x="22968" y="21698"/>
                    <a:pt x="23103" y="21858"/>
                    <a:pt x="23091" y="21908"/>
                  </a:cubicBezTo>
                  <a:cubicBezTo>
                    <a:pt x="23091" y="21957"/>
                    <a:pt x="23079" y="22105"/>
                    <a:pt x="23017" y="22105"/>
                  </a:cubicBezTo>
                  <a:cubicBezTo>
                    <a:pt x="22955" y="22105"/>
                    <a:pt x="22820" y="21932"/>
                    <a:pt x="22820" y="21895"/>
                  </a:cubicBezTo>
                  <a:cubicBezTo>
                    <a:pt x="22820" y="21846"/>
                    <a:pt x="22943" y="21686"/>
                    <a:pt x="22943" y="21649"/>
                  </a:cubicBezTo>
                  <a:cubicBezTo>
                    <a:pt x="22943" y="21599"/>
                    <a:pt x="22857" y="21513"/>
                    <a:pt x="22844" y="21476"/>
                  </a:cubicBezTo>
                  <a:lnTo>
                    <a:pt x="22844" y="21464"/>
                  </a:lnTo>
                  <a:cubicBezTo>
                    <a:pt x="22857" y="21402"/>
                    <a:pt x="22906" y="21365"/>
                    <a:pt x="22955" y="21341"/>
                  </a:cubicBezTo>
                  <a:cubicBezTo>
                    <a:pt x="23005" y="21328"/>
                    <a:pt x="23103" y="21230"/>
                    <a:pt x="23054" y="21193"/>
                  </a:cubicBezTo>
                  <a:cubicBezTo>
                    <a:pt x="23029" y="21168"/>
                    <a:pt x="22995" y="21156"/>
                    <a:pt x="22962" y="21156"/>
                  </a:cubicBezTo>
                  <a:cubicBezTo>
                    <a:pt x="22928" y="21156"/>
                    <a:pt x="22894" y="21168"/>
                    <a:pt x="22869" y="21193"/>
                  </a:cubicBezTo>
                  <a:cubicBezTo>
                    <a:pt x="22832" y="21230"/>
                    <a:pt x="22795" y="21291"/>
                    <a:pt x="22771" y="21304"/>
                  </a:cubicBezTo>
                  <a:cubicBezTo>
                    <a:pt x="22746" y="21316"/>
                    <a:pt x="22709" y="21341"/>
                    <a:pt x="22684" y="21365"/>
                  </a:cubicBezTo>
                  <a:cubicBezTo>
                    <a:pt x="22660" y="21378"/>
                    <a:pt x="22610" y="21476"/>
                    <a:pt x="22573" y="21489"/>
                  </a:cubicBezTo>
                  <a:cubicBezTo>
                    <a:pt x="22567" y="21490"/>
                    <a:pt x="22560" y="21491"/>
                    <a:pt x="22552" y="21491"/>
                  </a:cubicBezTo>
                  <a:cubicBezTo>
                    <a:pt x="22520" y="21491"/>
                    <a:pt x="22474" y="21481"/>
                    <a:pt x="22433" y="21481"/>
                  </a:cubicBezTo>
                  <a:cubicBezTo>
                    <a:pt x="22398" y="21481"/>
                    <a:pt x="22367" y="21488"/>
                    <a:pt x="22352" y="21513"/>
                  </a:cubicBezTo>
                  <a:cubicBezTo>
                    <a:pt x="22331" y="21566"/>
                    <a:pt x="22310" y="21645"/>
                    <a:pt x="22281" y="21645"/>
                  </a:cubicBezTo>
                  <a:cubicBezTo>
                    <a:pt x="22276" y="21645"/>
                    <a:pt x="22271" y="21642"/>
                    <a:pt x="22265" y="21636"/>
                  </a:cubicBezTo>
                  <a:cubicBezTo>
                    <a:pt x="22241" y="21599"/>
                    <a:pt x="22253" y="21563"/>
                    <a:pt x="22216" y="21550"/>
                  </a:cubicBezTo>
                  <a:cubicBezTo>
                    <a:pt x="22209" y="21548"/>
                    <a:pt x="22203" y="21547"/>
                    <a:pt x="22196" y="21547"/>
                  </a:cubicBezTo>
                  <a:cubicBezTo>
                    <a:pt x="22166" y="21547"/>
                    <a:pt x="22138" y="21567"/>
                    <a:pt x="22118" y="21587"/>
                  </a:cubicBezTo>
                  <a:cubicBezTo>
                    <a:pt x="22068" y="21636"/>
                    <a:pt x="22031" y="21698"/>
                    <a:pt x="22007" y="21772"/>
                  </a:cubicBezTo>
                  <a:cubicBezTo>
                    <a:pt x="21994" y="21858"/>
                    <a:pt x="22019" y="21932"/>
                    <a:pt x="21970" y="21994"/>
                  </a:cubicBezTo>
                  <a:cubicBezTo>
                    <a:pt x="21883" y="22068"/>
                    <a:pt x="21809" y="22154"/>
                    <a:pt x="21760" y="22240"/>
                  </a:cubicBezTo>
                  <a:cubicBezTo>
                    <a:pt x="21725" y="22322"/>
                    <a:pt x="21723" y="22426"/>
                    <a:pt x="21702" y="22426"/>
                  </a:cubicBezTo>
                  <a:cubicBezTo>
                    <a:pt x="21701" y="22426"/>
                    <a:pt x="21700" y="22426"/>
                    <a:pt x="21699" y="22425"/>
                  </a:cubicBezTo>
                  <a:cubicBezTo>
                    <a:pt x="21674" y="22413"/>
                    <a:pt x="21588" y="22228"/>
                    <a:pt x="21538" y="22166"/>
                  </a:cubicBezTo>
                  <a:cubicBezTo>
                    <a:pt x="21490" y="22118"/>
                    <a:pt x="21433" y="22069"/>
                    <a:pt x="21412" y="22069"/>
                  </a:cubicBezTo>
                  <a:cubicBezTo>
                    <a:pt x="21406" y="22069"/>
                    <a:pt x="21403" y="22072"/>
                    <a:pt x="21403" y="22080"/>
                  </a:cubicBezTo>
                  <a:cubicBezTo>
                    <a:pt x="21403" y="22087"/>
                    <a:pt x="21398" y="22090"/>
                    <a:pt x="21390" y="22090"/>
                  </a:cubicBezTo>
                  <a:cubicBezTo>
                    <a:pt x="21370" y="22090"/>
                    <a:pt x="21331" y="22070"/>
                    <a:pt x="21304" y="22043"/>
                  </a:cubicBezTo>
                  <a:cubicBezTo>
                    <a:pt x="21230" y="22006"/>
                    <a:pt x="21156" y="21981"/>
                    <a:pt x="21083" y="21969"/>
                  </a:cubicBezTo>
                  <a:cubicBezTo>
                    <a:pt x="21074" y="21967"/>
                    <a:pt x="21065" y="21966"/>
                    <a:pt x="21057" y="21966"/>
                  </a:cubicBezTo>
                  <a:cubicBezTo>
                    <a:pt x="21021" y="21966"/>
                    <a:pt x="20992" y="21988"/>
                    <a:pt x="20972" y="22018"/>
                  </a:cubicBezTo>
                  <a:cubicBezTo>
                    <a:pt x="20922" y="22055"/>
                    <a:pt x="20873" y="22080"/>
                    <a:pt x="20824" y="22117"/>
                  </a:cubicBezTo>
                  <a:cubicBezTo>
                    <a:pt x="20799" y="22117"/>
                    <a:pt x="20799" y="22154"/>
                    <a:pt x="20738" y="22154"/>
                  </a:cubicBezTo>
                  <a:cubicBezTo>
                    <a:pt x="20721" y="22158"/>
                    <a:pt x="20698" y="22161"/>
                    <a:pt x="20673" y="22161"/>
                  </a:cubicBezTo>
                  <a:cubicBezTo>
                    <a:pt x="20623" y="22161"/>
                    <a:pt x="20565" y="22150"/>
                    <a:pt x="20540" y="22117"/>
                  </a:cubicBezTo>
                  <a:cubicBezTo>
                    <a:pt x="20491" y="22080"/>
                    <a:pt x="20442" y="22068"/>
                    <a:pt x="20393" y="22055"/>
                  </a:cubicBezTo>
                  <a:cubicBezTo>
                    <a:pt x="20368" y="22055"/>
                    <a:pt x="20343" y="22018"/>
                    <a:pt x="20306" y="21969"/>
                  </a:cubicBezTo>
                  <a:cubicBezTo>
                    <a:pt x="20294" y="21944"/>
                    <a:pt x="20269" y="21908"/>
                    <a:pt x="20257" y="21871"/>
                  </a:cubicBezTo>
                  <a:cubicBezTo>
                    <a:pt x="20220" y="21821"/>
                    <a:pt x="20121" y="21723"/>
                    <a:pt x="20060" y="21624"/>
                  </a:cubicBezTo>
                  <a:cubicBezTo>
                    <a:pt x="20035" y="21599"/>
                    <a:pt x="20023" y="21563"/>
                    <a:pt x="20011" y="21538"/>
                  </a:cubicBezTo>
                  <a:cubicBezTo>
                    <a:pt x="19986" y="21464"/>
                    <a:pt x="20060" y="21378"/>
                    <a:pt x="20072" y="21267"/>
                  </a:cubicBezTo>
                  <a:cubicBezTo>
                    <a:pt x="20097" y="21131"/>
                    <a:pt x="20109" y="20996"/>
                    <a:pt x="20121" y="20860"/>
                  </a:cubicBezTo>
                  <a:cubicBezTo>
                    <a:pt x="20121" y="20762"/>
                    <a:pt x="20195" y="20675"/>
                    <a:pt x="20195" y="20589"/>
                  </a:cubicBezTo>
                  <a:cubicBezTo>
                    <a:pt x="20183" y="20503"/>
                    <a:pt x="20195" y="20491"/>
                    <a:pt x="20195" y="20454"/>
                  </a:cubicBezTo>
                  <a:cubicBezTo>
                    <a:pt x="20195" y="20429"/>
                    <a:pt x="20195" y="20429"/>
                    <a:pt x="20171" y="20417"/>
                  </a:cubicBezTo>
                  <a:cubicBezTo>
                    <a:pt x="20158" y="20417"/>
                    <a:pt x="20146" y="20404"/>
                    <a:pt x="20134" y="20404"/>
                  </a:cubicBezTo>
                  <a:cubicBezTo>
                    <a:pt x="20072" y="20392"/>
                    <a:pt x="19998" y="20269"/>
                    <a:pt x="19924" y="20219"/>
                  </a:cubicBezTo>
                  <a:cubicBezTo>
                    <a:pt x="19859" y="20187"/>
                    <a:pt x="19787" y="20170"/>
                    <a:pt x="19718" y="20170"/>
                  </a:cubicBezTo>
                  <a:cubicBezTo>
                    <a:pt x="19683" y="20170"/>
                    <a:pt x="19649" y="20174"/>
                    <a:pt x="19616" y="20183"/>
                  </a:cubicBezTo>
                  <a:cubicBezTo>
                    <a:pt x="19510" y="20204"/>
                    <a:pt x="19450" y="20261"/>
                    <a:pt x="19380" y="20261"/>
                  </a:cubicBezTo>
                  <a:cubicBezTo>
                    <a:pt x="19369" y="20261"/>
                    <a:pt x="19357" y="20260"/>
                    <a:pt x="19345" y="20256"/>
                  </a:cubicBezTo>
                  <a:cubicBezTo>
                    <a:pt x="19268" y="20234"/>
                    <a:pt x="19250" y="20193"/>
                    <a:pt x="19186" y="20193"/>
                  </a:cubicBezTo>
                  <a:cubicBezTo>
                    <a:pt x="19178" y="20193"/>
                    <a:pt x="19170" y="20194"/>
                    <a:pt x="19160" y="20195"/>
                  </a:cubicBezTo>
                  <a:cubicBezTo>
                    <a:pt x="19073" y="20206"/>
                    <a:pt x="19034" y="20246"/>
                    <a:pt x="18974" y="20246"/>
                  </a:cubicBezTo>
                  <a:cubicBezTo>
                    <a:pt x="18967" y="20246"/>
                    <a:pt x="18959" y="20245"/>
                    <a:pt x="18951" y="20244"/>
                  </a:cubicBezTo>
                  <a:lnTo>
                    <a:pt x="18926" y="20232"/>
                  </a:lnTo>
                  <a:cubicBezTo>
                    <a:pt x="18889" y="20219"/>
                    <a:pt x="18865" y="20195"/>
                    <a:pt x="18840" y="20183"/>
                  </a:cubicBezTo>
                  <a:cubicBezTo>
                    <a:pt x="18815" y="20158"/>
                    <a:pt x="18815" y="20133"/>
                    <a:pt x="18865" y="20109"/>
                  </a:cubicBezTo>
                  <a:cubicBezTo>
                    <a:pt x="18951" y="20022"/>
                    <a:pt x="19000" y="19899"/>
                    <a:pt x="19000" y="19764"/>
                  </a:cubicBezTo>
                  <a:cubicBezTo>
                    <a:pt x="18988" y="19677"/>
                    <a:pt x="19013" y="19591"/>
                    <a:pt x="19062" y="19517"/>
                  </a:cubicBezTo>
                  <a:cubicBezTo>
                    <a:pt x="19111" y="19443"/>
                    <a:pt x="19136" y="19357"/>
                    <a:pt x="19148" y="19271"/>
                  </a:cubicBezTo>
                  <a:cubicBezTo>
                    <a:pt x="19148" y="19209"/>
                    <a:pt x="19111" y="19012"/>
                    <a:pt x="19185" y="18901"/>
                  </a:cubicBezTo>
                  <a:cubicBezTo>
                    <a:pt x="19259" y="18803"/>
                    <a:pt x="19333" y="18741"/>
                    <a:pt x="19333" y="18679"/>
                  </a:cubicBezTo>
                  <a:cubicBezTo>
                    <a:pt x="19321" y="18618"/>
                    <a:pt x="19333" y="18556"/>
                    <a:pt x="19197" y="18556"/>
                  </a:cubicBezTo>
                  <a:cubicBezTo>
                    <a:pt x="19049" y="18568"/>
                    <a:pt x="18606" y="18605"/>
                    <a:pt x="18520" y="18716"/>
                  </a:cubicBezTo>
                  <a:cubicBezTo>
                    <a:pt x="18446" y="18815"/>
                    <a:pt x="18483" y="19024"/>
                    <a:pt x="18446" y="19086"/>
                  </a:cubicBezTo>
                  <a:cubicBezTo>
                    <a:pt x="18384" y="19172"/>
                    <a:pt x="18323" y="19246"/>
                    <a:pt x="18261" y="19332"/>
                  </a:cubicBezTo>
                  <a:cubicBezTo>
                    <a:pt x="18249" y="19345"/>
                    <a:pt x="18273" y="19406"/>
                    <a:pt x="18236" y="19431"/>
                  </a:cubicBezTo>
                  <a:cubicBezTo>
                    <a:pt x="18232" y="19432"/>
                    <a:pt x="18228" y="19433"/>
                    <a:pt x="18224" y="19433"/>
                  </a:cubicBezTo>
                  <a:cubicBezTo>
                    <a:pt x="18191" y="19433"/>
                    <a:pt x="18156" y="19393"/>
                    <a:pt x="18101" y="19382"/>
                  </a:cubicBezTo>
                  <a:cubicBezTo>
                    <a:pt x="17978" y="19382"/>
                    <a:pt x="17854" y="19406"/>
                    <a:pt x="17743" y="19456"/>
                  </a:cubicBezTo>
                  <a:cubicBezTo>
                    <a:pt x="17667" y="19481"/>
                    <a:pt x="17613" y="19519"/>
                    <a:pt x="17571" y="19519"/>
                  </a:cubicBezTo>
                  <a:cubicBezTo>
                    <a:pt x="17553" y="19519"/>
                    <a:pt x="17537" y="19511"/>
                    <a:pt x="17522" y="19493"/>
                  </a:cubicBezTo>
                  <a:cubicBezTo>
                    <a:pt x="17460" y="19443"/>
                    <a:pt x="17435" y="19382"/>
                    <a:pt x="17349" y="19357"/>
                  </a:cubicBezTo>
                  <a:cubicBezTo>
                    <a:pt x="17263" y="19345"/>
                    <a:pt x="17127" y="19345"/>
                    <a:pt x="17090" y="19184"/>
                  </a:cubicBezTo>
                  <a:cubicBezTo>
                    <a:pt x="17053" y="19061"/>
                    <a:pt x="17004" y="18950"/>
                    <a:pt x="16930" y="18852"/>
                  </a:cubicBezTo>
                  <a:cubicBezTo>
                    <a:pt x="16856" y="18704"/>
                    <a:pt x="16807" y="18556"/>
                    <a:pt x="16782" y="18396"/>
                  </a:cubicBezTo>
                  <a:cubicBezTo>
                    <a:pt x="16745" y="18248"/>
                    <a:pt x="16733" y="18088"/>
                    <a:pt x="16758" y="17940"/>
                  </a:cubicBezTo>
                  <a:cubicBezTo>
                    <a:pt x="16745" y="17829"/>
                    <a:pt x="16745" y="17706"/>
                    <a:pt x="16745" y="17595"/>
                  </a:cubicBezTo>
                  <a:cubicBezTo>
                    <a:pt x="16758" y="17509"/>
                    <a:pt x="16869" y="17423"/>
                    <a:pt x="16881" y="17312"/>
                  </a:cubicBezTo>
                  <a:cubicBezTo>
                    <a:pt x="16881" y="17275"/>
                    <a:pt x="16881" y="17250"/>
                    <a:pt x="16881" y="17225"/>
                  </a:cubicBezTo>
                  <a:cubicBezTo>
                    <a:pt x="16869" y="17102"/>
                    <a:pt x="16795" y="16917"/>
                    <a:pt x="16782" y="16856"/>
                  </a:cubicBezTo>
                  <a:cubicBezTo>
                    <a:pt x="16777" y="16825"/>
                    <a:pt x="16779" y="16820"/>
                    <a:pt x="16784" y="16820"/>
                  </a:cubicBezTo>
                  <a:cubicBezTo>
                    <a:pt x="16787" y="16820"/>
                    <a:pt x="16792" y="16821"/>
                    <a:pt x="16797" y="16821"/>
                  </a:cubicBezTo>
                  <a:cubicBezTo>
                    <a:pt x="16806" y="16821"/>
                    <a:pt x="16818" y="16817"/>
                    <a:pt x="16832" y="16794"/>
                  </a:cubicBezTo>
                  <a:cubicBezTo>
                    <a:pt x="16869" y="16733"/>
                    <a:pt x="16819" y="16708"/>
                    <a:pt x="16844" y="16671"/>
                  </a:cubicBezTo>
                  <a:cubicBezTo>
                    <a:pt x="16869" y="16646"/>
                    <a:pt x="16893" y="16659"/>
                    <a:pt x="16918" y="16622"/>
                  </a:cubicBezTo>
                  <a:cubicBezTo>
                    <a:pt x="16955" y="16597"/>
                    <a:pt x="17078" y="16535"/>
                    <a:pt x="17078" y="16474"/>
                  </a:cubicBezTo>
                  <a:cubicBezTo>
                    <a:pt x="17078" y="16435"/>
                    <a:pt x="17085" y="16420"/>
                    <a:pt x="17095" y="16420"/>
                  </a:cubicBezTo>
                  <a:cubicBezTo>
                    <a:pt x="17104" y="16420"/>
                    <a:pt x="17116" y="16432"/>
                    <a:pt x="17127" y="16449"/>
                  </a:cubicBezTo>
                  <a:cubicBezTo>
                    <a:pt x="17130" y="16452"/>
                    <a:pt x="17135" y="16453"/>
                    <a:pt x="17141" y="16453"/>
                  </a:cubicBezTo>
                  <a:cubicBezTo>
                    <a:pt x="17184" y="16453"/>
                    <a:pt x="17298" y="16380"/>
                    <a:pt x="17374" y="16326"/>
                  </a:cubicBezTo>
                  <a:cubicBezTo>
                    <a:pt x="17448" y="16277"/>
                    <a:pt x="17509" y="16215"/>
                    <a:pt x="17460" y="16190"/>
                  </a:cubicBezTo>
                  <a:cubicBezTo>
                    <a:pt x="17429" y="16170"/>
                    <a:pt x="17372" y="16123"/>
                    <a:pt x="17398" y="16123"/>
                  </a:cubicBezTo>
                  <a:cubicBezTo>
                    <a:pt x="17403" y="16123"/>
                    <a:pt x="17411" y="16125"/>
                    <a:pt x="17423" y="16129"/>
                  </a:cubicBezTo>
                  <a:cubicBezTo>
                    <a:pt x="17477" y="16138"/>
                    <a:pt x="17492" y="16167"/>
                    <a:pt x="17520" y="16167"/>
                  </a:cubicBezTo>
                  <a:cubicBezTo>
                    <a:pt x="17530" y="16167"/>
                    <a:pt x="17542" y="16163"/>
                    <a:pt x="17559" y="16153"/>
                  </a:cubicBezTo>
                  <a:cubicBezTo>
                    <a:pt x="17620" y="16116"/>
                    <a:pt x="17633" y="16067"/>
                    <a:pt x="17719" y="16067"/>
                  </a:cubicBezTo>
                  <a:cubicBezTo>
                    <a:pt x="17817" y="16067"/>
                    <a:pt x="17891" y="16067"/>
                    <a:pt x="17941" y="16129"/>
                  </a:cubicBezTo>
                  <a:cubicBezTo>
                    <a:pt x="17974" y="16162"/>
                    <a:pt x="17996" y="16174"/>
                    <a:pt x="18015" y="16174"/>
                  </a:cubicBezTo>
                  <a:cubicBezTo>
                    <a:pt x="18032" y="16174"/>
                    <a:pt x="18047" y="16165"/>
                    <a:pt x="18064" y="16153"/>
                  </a:cubicBezTo>
                  <a:cubicBezTo>
                    <a:pt x="18090" y="16136"/>
                    <a:pt x="18121" y="16113"/>
                    <a:pt x="18159" y="16113"/>
                  </a:cubicBezTo>
                  <a:cubicBezTo>
                    <a:pt x="18175" y="16113"/>
                    <a:pt x="18193" y="16118"/>
                    <a:pt x="18212" y="16129"/>
                  </a:cubicBezTo>
                  <a:cubicBezTo>
                    <a:pt x="18282" y="16164"/>
                    <a:pt x="18330" y="16265"/>
                    <a:pt x="18387" y="16265"/>
                  </a:cubicBezTo>
                  <a:cubicBezTo>
                    <a:pt x="18390" y="16265"/>
                    <a:pt x="18393" y="16265"/>
                    <a:pt x="18396" y="16264"/>
                  </a:cubicBezTo>
                  <a:cubicBezTo>
                    <a:pt x="18455" y="16264"/>
                    <a:pt x="18548" y="16140"/>
                    <a:pt x="18588" y="16140"/>
                  </a:cubicBezTo>
                  <a:cubicBezTo>
                    <a:pt x="18590" y="16140"/>
                    <a:pt x="18592" y="16141"/>
                    <a:pt x="18594" y="16141"/>
                  </a:cubicBezTo>
                  <a:cubicBezTo>
                    <a:pt x="18631" y="16166"/>
                    <a:pt x="18754" y="16289"/>
                    <a:pt x="18741" y="16314"/>
                  </a:cubicBezTo>
                  <a:cubicBezTo>
                    <a:pt x="18739" y="16318"/>
                    <a:pt x="18739" y="16320"/>
                    <a:pt x="18742" y="16320"/>
                  </a:cubicBezTo>
                  <a:cubicBezTo>
                    <a:pt x="18751" y="16320"/>
                    <a:pt x="18793" y="16284"/>
                    <a:pt x="18803" y="16264"/>
                  </a:cubicBezTo>
                  <a:cubicBezTo>
                    <a:pt x="18815" y="16252"/>
                    <a:pt x="18803" y="16264"/>
                    <a:pt x="18778" y="16227"/>
                  </a:cubicBezTo>
                  <a:cubicBezTo>
                    <a:pt x="18741" y="16190"/>
                    <a:pt x="18655" y="16141"/>
                    <a:pt x="18692" y="16116"/>
                  </a:cubicBezTo>
                  <a:cubicBezTo>
                    <a:pt x="18729" y="16092"/>
                    <a:pt x="18741" y="16116"/>
                    <a:pt x="18705" y="16080"/>
                  </a:cubicBezTo>
                  <a:cubicBezTo>
                    <a:pt x="18692" y="16055"/>
                    <a:pt x="18680" y="16030"/>
                    <a:pt x="18680" y="15993"/>
                  </a:cubicBezTo>
                  <a:cubicBezTo>
                    <a:pt x="18680" y="15978"/>
                    <a:pt x="18670" y="15968"/>
                    <a:pt x="18657" y="15968"/>
                  </a:cubicBezTo>
                  <a:cubicBezTo>
                    <a:pt x="18649" y="15968"/>
                    <a:pt x="18640" y="15972"/>
                    <a:pt x="18631" y="15981"/>
                  </a:cubicBezTo>
                  <a:cubicBezTo>
                    <a:pt x="18620" y="15986"/>
                    <a:pt x="18586" y="15992"/>
                    <a:pt x="18553" y="15992"/>
                  </a:cubicBezTo>
                  <a:cubicBezTo>
                    <a:pt x="18512" y="15992"/>
                    <a:pt x="18470" y="15984"/>
                    <a:pt x="18470" y="15956"/>
                  </a:cubicBezTo>
                  <a:cubicBezTo>
                    <a:pt x="18481" y="15926"/>
                    <a:pt x="18516" y="15904"/>
                    <a:pt x="18548" y="15904"/>
                  </a:cubicBezTo>
                  <a:cubicBezTo>
                    <a:pt x="18555" y="15904"/>
                    <a:pt x="18562" y="15905"/>
                    <a:pt x="18569" y="15907"/>
                  </a:cubicBezTo>
                  <a:cubicBezTo>
                    <a:pt x="18596" y="15925"/>
                    <a:pt x="18603" y="15957"/>
                    <a:pt x="18641" y="15957"/>
                  </a:cubicBezTo>
                  <a:cubicBezTo>
                    <a:pt x="18654" y="15957"/>
                    <a:pt x="18670" y="15953"/>
                    <a:pt x="18692" y="15944"/>
                  </a:cubicBezTo>
                  <a:cubicBezTo>
                    <a:pt x="18766" y="15919"/>
                    <a:pt x="18852" y="15907"/>
                    <a:pt x="18939" y="15907"/>
                  </a:cubicBezTo>
                  <a:cubicBezTo>
                    <a:pt x="18991" y="15907"/>
                    <a:pt x="19035" y="15880"/>
                    <a:pt x="19062" y="15880"/>
                  </a:cubicBezTo>
                  <a:cubicBezTo>
                    <a:pt x="19067" y="15880"/>
                    <a:pt x="19071" y="15881"/>
                    <a:pt x="19074" y="15882"/>
                  </a:cubicBezTo>
                  <a:cubicBezTo>
                    <a:pt x="19099" y="15895"/>
                    <a:pt x="19074" y="15932"/>
                    <a:pt x="19111" y="15932"/>
                  </a:cubicBezTo>
                  <a:cubicBezTo>
                    <a:pt x="19148" y="15932"/>
                    <a:pt x="19210" y="15907"/>
                    <a:pt x="19296" y="15907"/>
                  </a:cubicBezTo>
                  <a:cubicBezTo>
                    <a:pt x="19333" y="15907"/>
                    <a:pt x="19385" y="15901"/>
                    <a:pt x="19436" y="15901"/>
                  </a:cubicBezTo>
                  <a:cubicBezTo>
                    <a:pt x="19487" y="15901"/>
                    <a:pt x="19536" y="15907"/>
                    <a:pt x="19567" y="15932"/>
                  </a:cubicBezTo>
                  <a:cubicBezTo>
                    <a:pt x="19629" y="15981"/>
                    <a:pt x="19653" y="16055"/>
                    <a:pt x="19690" y="16080"/>
                  </a:cubicBezTo>
                  <a:cubicBezTo>
                    <a:pt x="19716" y="16097"/>
                    <a:pt x="19730" y="16114"/>
                    <a:pt x="19758" y="16114"/>
                  </a:cubicBezTo>
                  <a:cubicBezTo>
                    <a:pt x="19769" y="16114"/>
                    <a:pt x="19783" y="16111"/>
                    <a:pt x="19801" y="16104"/>
                  </a:cubicBezTo>
                  <a:cubicBezTo>
                    <a:pt x="19863" y="16080"/>
                    <a:pt x="19961" y="15993"/>
                    <a:pt x="19986" y="15993"/>
                  </a:cubicBezTo>
                  <a:cubicBezTo>
                    <a:pt x="20011" y="16006"/>
                    <a:pt x="20097" y="16153"/>
                    <a:pt x="20158" y="16203"/>
                  </a:cubicBezTo>
                  <a:cubicBezTo>
                    <a:pt x="20220" y="16252"/>
                    <a:pt x="20331" y="16351"/>
                    <a:pt x="20319" y="16400"/>
                  </a:cubicBezTo>
                  <a:cubicBezTo>
                    <a:pt x="20319" y="16461"/>
                    <a:pt x="20294" y="16560"/>
                    <a:pt x="20294" y="16597"/>
                  </a:cubicBezTo>
                  <a:cubicBezTo>
                    <a:pt x="20294" y="16634"/>
                    <a:pt x="20343" y="16671"/>
                    <a:pt x="20356" y="16696"/>
                  </a:cubicBezTo>
                  <a:cubicBezTo>
                    <a:pt x="20359" y="16702"/>
                    <a:pt x="20359" y="16703"/>
                    <a:pt x="20357" y="16703"/>
                  </a:cubicBezTo>
                  <a:cubicBezTo>
                    <a:pt x="20355" y="16703"/>
                    <a:pt x="20352" y="16702"/>
                    <a:pt x="20348" y="16702"/>
                  </a:cubicBezTo>
                  <a:cubicBezTo>
                    <a:pt x="20340" y="16702"/>
                    <a:pt x="20331" y="16708"/>
                    <a:pt x="20331" y="16745"/>
                  </a:cubicBezTo>
                  <a:cubicBezTo>
                    <a:pt x="20331" y="16819"/>
                    <a:pt x="20331" y="16880"/>
                    <a:pt x="20380" y="16930"/>
                  </a:cubicBezTo>
                  <a:cubicBezTo>
                    <a:pt x="20429" y="16979"/>
                    <a:pt x="20466" y="16954"/>
                    <a:pt x="20466" y="16991"/>
                  </a:cubicBezTo>
                  <a:cubicBezTo>
                    <a:pt x="20466" y="17011"/>
                    <a:pt x="20470" y="17015"/>
                    <a:pt x="20476" y="17015"/>
                  </a:cubicBezTo>
                  <a:cubicBezTo>
                    <a:pt x="20480" y="17015"/>
                    <a:pt x="20484" y="17013"/>
                    <a:pt x="20488" y="17013"/>
                  </a:cubicBezTo>
                  <a:cubicBezTo>
                    <a:pt x="20494" y="17013"/>
                    <a:pt x="20499" y="17016"/>
                    <a:pt x="20503" y="17028"/>
                  </a:cubicBezTo>
                  <a:cubicBezTo>
                    <a:pt x="20516" y="17053"/>
                    <a:pt x="20491" y="17115"/>
                    <a:pt x="20503" y="17176"/>
                  </a:cubicBezTo>
                  <a:cubicBezTo>
                    <a:pt x="20528" y="17250"/>
                    <a:pt x="20602" y="17250"/>
                    <a:pt x="20627" y="17287"/>
                  </a:cubicBezTo>
                  <a:cubicBezTo>
                    <a:pt x="20651" y="17361"/>
                    <a:pt x="20688" y="17435"/>
                    <a:pt x="20725" y="17496"/>
                  </a:cubicBezTo>
                  <a:cubicBezTo>
                    <a:pt x="20727" y="17497"/>
                    <a:pt x="20729" y="17498"/>
                    <a:pt x="20731" y="17498"/>
                  </a:cubicBezTo>
                  <a:cubicBezTo>
                    <a:pt x="20755" y="17498"/>
                    <a:pt x="20793" y="17446"/>
                    <a:pt x="20808" y="17446"/>
                  </a:cubicBezTo>
                  <a:cubicBezTo>
                    <a:pt x="20809" y="17446"/>
                    <a:pt x="20811" y="17446"/>
                    <a:pt x="20811" y="17447"/>
                  </a:cubicBezTo>
                  <a:cubicBezTo>
                    <a:pt x="20836" y="17460"/>
                    <a:pt x="20811" y="17509"/>
                    <a:pt x="20811" y="17533"/>
                  </a:cubicBezTo>
                  <a:cubicBezTo>
                    <a:pt x="20811" y="17538"/>
                    <a:pt x="20816" y="17541"/>
                    <a:pt x="20823" y="17541"/>
                  </a:cubicBezTo>
                  <a:cubicBezTo>
                    <a:pt x="20834" y="17541"/>
                    <a:pt x="20848" y="17532"/>
                    <a:pt x="20848" y="17509"/>
                  </a:cubicBezTo>
                  <a:cubicBezTo>
                    <a:pt x="20848" y="17423"/>
                    <a:pt x="20861" y="17349"/>
                    <a:pt x="20898" y="17262"/>
                  </a:cubicBezTo>
                  <a:cubicBezTo>
                    <a:pt x="20947" y="17115"/>
                    <a:pt x="20947" y="16942"/>
                    <a:pt x="20885" y="16794"/>
                  </a:cubicBezTo>
                  <a:cubicBezTo>
                    <a:pt x="20836" y="16696"/>
                    <a:pt x="20799" y="16597"/>
                    <a:pt x="20774" y="16486"/>
                  </a:cubicBezTo>
                  <a:cubicBezTo>
                    <a:pt x="20750" y="16363"/>
                    <a:pt x="20713" y="16252"/>
                    <a:pt x="20664" y="16129"/>
                  </a:cubicBezTo>
                  <a:cubicBezTo>
                    <a:pt x="20602" y="15993"/>
                    <a:pt x="20577" y="15833"/>
                    <a:pt x="20577" y="15685"/>
                  </a:cubicBezTo>
                  <a:cubicBezTo>
                    <a:pt x="20602" y="15562"/>
                    <a:pt x="20651" y="15463"/>
                    <a:pt x="20725" y="15365"/>
                  </a:cubicBezTo>
                  <a:cubicBezTo>
                    <a:pt x="20774" y="15266"/>
                    <a:pt x="20898" y="15217"/>
                    <a:pt x="20935" y="15168"/>
                  </a:cubicBezTo>
                  <a:cubicBezTo>
                    <a:pt x="20996" y="15131"/>
                    <a:pt x="21046" y="15069"/>
                    <a:pt x="21095" y="15020"/>
                  </a:cubicBezTo>
                  <a:cubicBezTo>
                    <a:pt x="21132" y="14971"/>
                    <a:pt x="21107" y="14958"/>
                    <a:pt x="21144" y="14934"/>
                  </a:cubicBezTo>
                  <a:cubicBezTo>
                    <a:pt x="21193" y="14884"/>
                    <a:pt x="21243" y="14847"/>
                    <a:pt x="21304" y="14823"/>
                  </a:cubicBezTo>
                  <a:cubicBezTo>
                    <a:pt x="21354" y="14786"/>
                    <a:pt x="21403" y="14786"/>
                    <a:pt x="21428" y="14761"/>
                  </a:cubicBezTo>
                  <a:cubicBezTo>
                    <a:pt x="21489" y="14687"/>
                    <a:pt x="21551" y="14626"/>
                    <a:pt x="21625" y="14564"/>
                  </a:cubicBezTo>
                  <a:cubicBezTo>
                    <a:pt x="21686" y="14539"/>
                    <a:pt x="21773" y="14564"/>
                    <a:pt x="21809" y="14527"/>
                  </a:cubicBezTo>
                  <a:cubicBezTo>
                    <a:pt x="21831" y="14494"/>
                    <a:pt x="21854" y="14451"/>
                    <a:pt x="21832" y="14451"/>
                  </a:cubicBezTo>
                  <a:cubicBezTo>
                    <a:pt x="21829" y="14451"/>
                    <a:pt x="21826" y="14452"/>
                    <a:pt x="21822" y="14453"/>
                  </a:cubicBezTo>
                  <a:cubicBezTo>
                    <a:pt x="21782" y="14473"/>
                    <a:pt x="21692" y="14493"/>
                    <a:pt x="21667" y="14493"/>
                  </a:cubicBezTo>
                  <a:cubicBezTo>
                    <a:pt x="21662" y="14493"/>
                    <a:pt x="21659" y="14492"/>
                    <a:pt x="21662" y="14490"/>
                  </a:cubicBezTo>
                  <a:cubicBezTo>
                    <a:pt x="21674" y="14465"/>
                    <a:pt x="21723" y="14465"/>
                    <a:pt x="21736" y="14441"/>
                  </a:cubicBezTo>
                  <a:cubicBezTo>
                    <a:pt x="21736" y="14404"/>
                    <a:pt x="21736" y="14367"/>
                    <a:pt x="21711" y="14342"/>
                  </a:cubicBezTo>
                  <a:cubicBezTo>
                    <a:pt x="21691" y="14322"/>
                    <a:pt x="21687" y="14302"/>
                    <a:pt x="21707" y="14302"/>
                  </a:cubicBezTo>
                  <a:cubicBezTo>
                    <a:pt x="21711" y="14302"/>
                    <a:pt x="21716" y="14303"/>
                    <a:pt x="21723" y="14305"/>
                  </a:cubicBezTo>
                  <a:cubicBezTo>
                    <a:pt x="21740" y="14305"/>
                    <a:pt x="21745" y="14311"/>
                    <a:pt x="21747" y="14311"/>
                  </a:cubicBezTo>
                  <a:cubicBezTo>
                    <a:pt x="21748" y="14311"/>
                    <a:pt x="21748" y="14309"/>
                    <a:pt x="21748" y="14305"/>
                  </a:cubicBezTo>
                  <a:cubicBezTo>
                    <a:pt x="21757" y="14288"/>
                    <a:pt x="21765" y="14270"/>
                    <a:pt x="21770" y="14270"/>
                  </a:cubicBezTo>
                  <a:cubicBezTo>
                    <a:pt x="21771" y="14270"/>
                    <a:pt x="21773" y="14273"/>
                    <a:pt x="21773" y="14281"/>
                  </a:cubicBezTo>
                  <a:cubicBezTo>
                    <a:pt x="21773" y="14318"/>
                    <a:pt x="21785" y="14342"/>
                    <a:pt x="21809" y="14342"/>
                  </a:cubicBezTo>
                  <a:cubicBezTo>
                    <a:pt x="21834" y="14342"/>
                    <a:pt x="21871" y="14318"/>
                    <a:pt x="21920" y="14268"/>
                  </a:cubicBezTo>
                  <a:cubicBezTo>
                    <a:pt x="21945" y="14231"/>
                    <a:pt x="21970" y="14194"/>
                    <a:pt x="21982" y="14145"/>
                  </a:cubicBezTo>
                  <a:cubicBezTo>
                    <a:pt x="21982" y="14142"/>
                    <a:pt x="21978" y="14140"/>
                    <a:pt x="21973" y="14140"/>
                  </a:cubicBezTo>
                  <a:cubicBezTo>
                    <a:pt x="21958" y="14140"/>
                    <a:pt x="21929" y="14152"/>
                    <a:pt x="21920" y="14170"/>
                  </a:cubicBezTo>
                  <a:cubicBezTo>
                    <a:pt x="21913" y="14184"/>
                    <a:pt x="21897" y="14190"/>
                    <a:pt x="21883" y="14190"/>
                  </a:cubicBezTo>
                  <a:cubicBezTo>
                    <a:pt x="21873" y="14190"/>
                    <a:pt x="21864" y="14187"/>
                    <a:pt x="21859" y="14182"/>
                  </a:cubicBezTo>
                  <a:cubicBezTo>
                    <a:pt x="21846" y="14157"/>
                    <a:pt x="21871" y="14157"/>
                    <a:pt x="21822" y="14157"/>
                  </a:cubicBezTo>
                  <a:cubicBezTo>
                    <a:pt x="21789" y="14157"/>
                    <a:pt x="21756" y="14163"/>
                    <a:pt x="21734" y="14163"/>
                  </a:cubicBezTo>
                  <a:cubicBezTo>
                    <a:pt x="21723" y="14163"/>
                    <a:pt x="21715" y="14161"/>
                    <a:pt x="21711" y="14157"/>
                  </a:cubicBezTo>
                  <a:cubicBezTo>
                    <a:pt x="21701" y="14147"/>
                    <a:pt x="21690" y="14102"/>
                    <a:pt x="21709" y="14102"/>
                  </a:cubicBezTo>
                  <a:cubicBezTo>
                    <a:pt x="21712" y="14102"/>
                    <a:pt x="21717" y="14104"/>
                    <a:pt x="21723" y="14108"/>
                  </a:cubicBezTo>
                  <a:cubicBezTo>
                    <a:pt x="21747" y="14124"/>
                    <a:pt x="21771" y="14145"/>
                    <a:pt x="21791" y="14145"/>
                  </a:cubicBezTo>
                  <a:cubicBezTo>
                    <a:pt x="21802" y="14145"/>
                    <a:pt x="21813" y="14138"/>
                    <a:pt x="21822" y="14120"/>
                  </a:cubicBezTo>
                  <a:cubicBezTo>
                    <a:pt x="21846" y="14088"/>
                    <a:pt x="21855" y="14077"/>
                    <a:pt x="21868" y="14077"/>
                  </a:cubicBezTo>
                  <a:cubicBezTo>
                    <a:pt x="21875" y="14077"/>
                    <a:pt x="21883" y="14079"/>
                    <a:pt x="21896" y="14083"/>
                  </a:cubicBezTo>
                  <a:cubicBezTo>
                    <a:pt x="21911" y="14083"/>
                    <a:pt x="21919" y="14085"/>
                    <a:pt x="21924" y="14085"/>
                  </a:cubicBezTo>
                  <a:cubicBezTo>
                    <a:pt x="21931" y="14085"/>
                    <a:pt x="21928" y="14081"/>
                    <a:pt x="21920" y="14059"/>
                  </a:cubicBezTo>
                  <a:cubicBezTo>
                    <a:pt x="21896" y="14010"/>
                    <a:pt x="21871" y="14010"/>
                    <a:pt x="21896" y="13960"/>
                  </a:cubicBezTo>
                  <a:cubicBezTo>
                    <a:pt x="21908" y="13923"/>
                    <a:pt x="21908" y="13862"/>
                    <a:pt x="21871" y="13849"/>
                  </a:cubicBezTo>
                  <a:cubicBezTo>
                    <a:pt x="21846" y="13837"/>
                    <a:pt x="21760" y="13849"/>
                    <a:pt x="21723" y="13812"/>
                  </a:cubicBezTo>
                  <a:cubicBezTo>
                    <a:pt x="21686" y="13775"/>
                    <a:pt x="21662" y="13751"/>
                    <a:pt x="21625" y="13726"/>
                  </a:cubicBezTo>
                  <a:cubicBezTo>
                    <a:pt x="21588" y="13714"/>
                    <a:pt x="21637" y="13701"/>
                    <a:pt x="21662" y="13701"/>
                  </a:cubicBezTo>
                  <a:cubicBezTo>
                    <a:pt x="21678" y="13701"/>
                    <a:pt x="21716" y="13712"/>
                    <a:pt x="21747" y="13712"/>
                  </a:cubicBezTo>
                  <a:cubicBezTo>
                    <a:pt x="21763" y="13712"/>
                    <a:pt x="21777" y="13710"/>
                    <a:pt x="21785" y="13701"/>
                  </a:cubicBezTo>
                  <a:cubicBezTo>
                    <a:pt x="21809" y="13677"/>
                    <a:pt x="21785" y="13652"/>
                    <a:pt x="21760" y="13628"/>
                  </a:cubicBezTo>
                  <a:cubicBezTo>
                    <a:pt x="21686" y="13566"/>
                    <a:pt x="21625" y="13504"/>
                    <a:pt x="21575" y="13430"/>
                  </a:cubicBezTo>
                  <a:cubicBezTo>
                    <a:pt x="21551" y="13381"/>
                    <a:pt x="21551" y="13332"/>
                    <a:pt x="21588" y="13295"/>
                  </a:cubicBezTo>
                  <a:cubicBezTo>
                    <a:pt x="21612" y="13258"/>
                    <a:pt x="21625" y="13221"/>
                    <a:pt x="21625" y="13184"/>
                  </a:cubicBezTo>
                  <a:cubicBezTo>
                    <a:pt x="21625" y="13176"/>
                    <a:pt x="21626" y="13173"/>
                    <a:pt x="21629" y="13173"/>
                  </a:cubicBezTo>
                  <a:cubicBezTo>
                    <a:pt x="21638" y="13173"/>
                    <a:pt x="21659" y="13217"/>
                    <a:pt x="21649" y="13246"/>
                  </a:cubicBezTo>
                  <a:cubicBezTo>
                    <a:pt x="21637" y="13270"/>
                    <a:pt x="21612" y="13270"/>
                    <a:pt x="21625" y="13307"/>
                  </a:cubicBezTo>
                  <a:cubicBezTo>
                    <a:pt x="21636" y="13353"/>
                    <a:pt x="21711" y="13419"/>
                    <a:pt x="21732" y="13419"/>
                  </a:cubicBezTo>
                  <a:cubicBezTo>
                    <a:pt x="21733" y="13419"/>
                    <a:pt x="21735" y="13419"/>
                    <a:pt x="21736" y="13418"/>
                  </a:cubicBezTo>
                  <a:cubicBezTo>
                    <a:pt x="21748" y="13406"/>
                    <a:pt x="21748" y="13332"/>
                    <a:pt x="21760" y="13270"/>
                  </a:cubicBezTo>
                  <a:cubicBezTo>
                    <a:pt x="21760" y="13209"/>
                    <a:pt x="21760" y="13122"/>
                    <a:pt x="21773" y="13098"/>
                  </a:cubicBezTo>
                  <a:cubicBezTo>
                    <a:pt x="21793" y="13077"/>
                    <a:pt x="21857" y="12988"/>
                    <a:pt x="21877" y="12988"/>
                  </a:cubicBezTo>
                  <a:cubicBezTo>
                    <a:pt x="21881" y="12988"/>
                    <a:pt x="21883" y="12991"/>
                    <a:pt x="21883" y="12999"/>
                  </a:cubicBezTo>
                  <a:cubicBezTo>
                    <a:pt x="21871" y="13036"/>
                    <a:pt x="21809" y="13024"/>
                    <a:pt x="21834" y="13147"/>
                  </a:cubicBezTo>
                  <a:cubicBezTo>
                    <a:pt x="21846" y="13270"/>
                    <a:pt x="21809" y="13320"/>
                    <a:pt x="21871" y="13381"/>
                  </a:cubicBezTo>
                  <a:cubicBezTo>
                    <a:pt x="21920" y="13418"/>
                    <a:pt x="21957" y="13492"/>
                    <a:pt x="21970" y="13566"/>
                  </a:cubicBezTo>
                  <a:cubicBezTo>
                    <a:pt x="21957" y="13615"/>
                    <a:pt x="21896" y="13665"/>
                    <a:pt x="21883" y="13726"/>
                  </a:cubicBezTo>
                  <a:cubicBezTo>
                    <a:pt x="21883" y="13752"/>
                    <a:pt x="21883" y="13774"/>
                    <a:pt x="21883" y="13788"/>
                  </a:cubicBezTo>
                  <a:cubicBezTo>
                    <a:pt x="21883" y="13763"/>
                    <a:pt x="21957" y="13665"/>
                    <a:pt x="21994" y="13615"/>
                  </a:cubicBezTo>
                  <a:cubicBezTo>
                    <a:pt x="22019" y="13578"/>
                    <a:pt x="22130" y="13393"/>
                    <a:pt x="22105" y="13332"/>
                  </a:cubicBezTo>
                  <a:cubicBezTo>
                    <a:pt x="22093" y="13258"/>
                    <a:pt x="21994" y="13098"/>
                    <a:pt x="21982" y="13036"/>
                  </a:cubicBezTo>
                  <a:cubicBezTo>
                    <a:pt x="21970" y="12975"/>
                    <a:pt x="21970" y="12950"/>
                    <a:pt x="22007" y="12913"/>
                  </a:cubicBezTo>
                  <a:cubicBezTo>
                    <a:pt x="22030" y="12897"/>
                    <a:pt x="22073" y="12882"/>
                    <a:pt x="22092" y="12882"/>
                  </a:cubicBezTo>
                  <a:cubicBezTo>
                    <a:pt x="22103" y="12882"/>
                    <a:pt x="22106" y="12887"/>
                    <a:pt x="22093" y="12901"/>
                  </a:cubicBezTo>
                  <a:cubicBezTo>
                    <a:pt x="22044" y="12938"/>
                    <a:pt x="22007" y="12913"/>
                    <a:pt x="22019" y="12975"/>
                  </a:cubicBezTo>
                  <a:cubicBezTo>
                    <a:pt x="22019" y="13036"/>
                    <a:pt x="22044" y="13073"/>
                    <a:pt x="22093" y="13110"/>
                  </a:cubicBezTo>
                  <a:cubicBezTo>
                    <a:pt x="22120" y="13137"/>
                    <a:pt x="22134" y="13178"/>
                    <a:pt x="22149" y="13178"/>
                  </a:cubicBezTo>
                  <a:cubicBezTo>
                    <a:pt x="22155" y="13178"/>
                    <a:pt x="22160" y="13172"/>
                    <a:pt x="22167" y="13159"/>
                  </a:cubicBezTo>
                  <a:cubicBezTo>
                    <a:pt x="22204" y="13110"/>
                    <a:pt x="22253" y="13048"/>
                    <a:pt x="22302" y="12962"/>
                  </a:cubicBezTo>
                  <a:cubicBezTo>
                    <a:pt x="22339" y="12901"/>
                    <a:pt x="22364" y="12814"/>
                    <a:pt x="22352" y="12740"/>
                  </a:cubicBezTo>
                  <a:cubicBezTo>
                    <a:pt x="22327" y="12679"/>
                    <a:pt x="22302" y="12630"/>
                    <a:pt x="22327" y="12617"/>
                  </a:cubicBezTo>
                  <a:cubicBezTo>
                    <a:pt x="22339" y="12580"/>
                    <a:pt x="22352" y="12556"/>
                    <a:pt x="22364" y="12519"/>
                  </a:cubicBezTo>
                  <a:cubicBezTo>
                    <a:pt x="22368" y="12505"/>
                    <a:pt x="22371" y="12500"/>
                    <a:pt x="22373" y="12500"/>
                  </a:cubicBezTo>
                  <a:cubicBezTo>
                    <a:pt x="22376" y="12500"/>
                    <a:pt x="22376" y="12515"/>
                    <a:pt x="22376" y="12531"/>
                  </a:cubicBezTo>
                  <a:cubicBezTo>
                    <a:pt x="22376" y="12560"/>
                    <a:pt x="22354" y="12604"/>
                    <a:pt x="22362" y="12604"/>
                  </a:cubicBezTo>
                  <a:cubicBezTo>
                    <a:pt x="22364" y="12604"/>
                    <a:pt x="22368" y="12601"/>
                    <a:pt x="22376" y="12593"/>
                  </a:cubicBezTo>
                  <a:cubicBezTo>
                    <a:pt x="22426" y="12556"/>
                    <a:pt x="22475" y="12519"/>
                    <a:pt x="22524" y="12482"/>
                  </a:cubicBezTo>
                  <a:cubicBezTo>
                    <a:pt x="22586" y="12432"/>
                    <a:pt x="22660" y="12408"/>
                    <a:pt x="22746" y="12408"/>
                  </a:cubicBezTo>
                  <a:cubicBezTo>
                    <a:pt x="22795" y="12408"/>
                    <a:pt x="22848" y="12414"/>
                    <a:pt x="22889" y="12414"/>
                  </a:cubicBezTo>
                  <a:cubicBezTo>
                    <a:pt x="22931" y="12414"/>
                    <a:pt x="22962" y="12408"/>
                    <a:pt x="22968" y="12383"/>
                  </a:cubicBezTo>
                  <a:cubicBezTo>
                    <a:pt x="22978" y="12332"/>
                    <a:pt x="22963" y="12263"/>
                    <a:pt x="22979" y="12263"/>
                  </a:cubicBezTo>
                  <a:cubicBezTo>
                    <a:pt x="22982" y="12263"/>
                    <a:pt x="22986" y="12266"/>
                    <a:pt x="22992" y="12272"/>
                  </a:cubicBezTo>
                  <a:cubicBezTo>
                    <a:pt x="23029" y="12309"/>
                    <a:pt x="22980" y="12358"/>
                    <a:pt x="23029" y="12358"/>
                  </a:cubicBezTo>
                  <a:cubicBezTo>
                    <a:pt x="23066" y="12358"/>
                    <a:pt x="23116" y="12346"/>
                    <a:pt x="23140" y="12309"/>
                  </a:cubicBezTo>
                  <a:cubicBezTo>
                    <a:pt x="23147" y="12302"/>
                    <a:pt x="23153" y="12299"/>
                    <a:pt x="23156" y="12299"/>
                  </a:cubicBezTo>
                  <a:cubicBezTo>
                    <a:pt x="23165" y="12299"/>
                    <a:pt x="23165" y="12316"/>
                    <a:pt x="23165" y="12334"/>
                  </a:cubicBezTo>
                  <a:cubicBezTo>
                    <a:pt x="23165" y="12344"/>
                    <a:pt x="23169" y="12348"/>
                    <a:pt x="23177" y="12348"/>
                  </a:cubicBezTo>
                  <a:cubicBezTo>
                    <a:pt x="23188" y="12348"/>
                    <a:pt x="23205" y="12341"/>
                    <a:pt x="23226" y="12334"/>
                  </a:cubicBezTo>
                  <a:cubicBezTo>
                    <a:pt x="23263" y="12321"/>
                    <a:pt x="23337" y="12285"/>
                    <a:pt x="23337" y="12260"/>
                  </a:cubicBezTo>
                  <a:cubicBezTo>
                    <a:pt x="23350" y="12235"/>
                    <a:pt x="23362" y="12198"/>
                    <a:pt x="23313" y="12186"/>
                  </a:cubicBezTo>
                  <a:cubicBezTo>
                    <a:pt x="23300" y="12182"/>
                    <a:pt x="23289" y="12180"/>
                    <a:pt x="23281" y="12180"/>
                  </a:cubicBezTo>
                  <a:cubicBezTo>
                    <a:pt x="23265" y="12180"/>
                    <a:pt x="23259" y="12186"/>
                    <a:pt x="23276" y="12186"/>
                  </a:cubicBezTo>
                  <a:cubicBezTo>
                    <a:pt x="23288" y="12186"/>
                    <a:pt x="23288" y="12248"/>
                    <a:pt x="23263" y="12260"/>
                  </a:cubicBezTo>
                  <a:cubicBezTo>
                    <a:pt x="23250" y="12264"/>
                    <a:pt x="23238" y="12267"/>
                    <a:pt x="23228" y="12267"/>
                  </a:cubicBezTo>
                  <a:cubicBezTo>
                    <a:pt x="23212" y="12267"/>
                    <a:pt x="23202" y="12259"/>
                    <a:pt x="23202" y="12235"/>
                  </a:cubicBezTo>
                  <a:cubicBezTo>
                    <a:pt x="23177" y="12186"/>
                    <a:pt x="23153" y="12137"/>
                    <a:pt x="23116" y="12100"/>
                  </a:cubicBezTo>
                  <a:cubicBezTo>
                    <a:pt x="23091" y="12075"/>
                    <a:pt x="23091" y="12063"/>
                    <a:pt x="23116" y="12038"/>
                  </a:cubicBezTo>
                  <a:cubicBezTo>
                    <a:pt x="23140" y="12013"/>
                    <a:pt x="23153" y="11976"/>
                    <a:pt x="23140" y="11952"/>
                  </a:cubicBezTo>
                  <a:cubicBezTo>
                    <a:pt x="23128" y="11915"/>
                    <a:pt x="23103" y="11927"/>
                    <a:pt x="23140" y="11866"/>
                  </a:cubicBezTo>
                  <a:cubicBezTo>
                    <a:pt x="23165" y="11829"/>
                    <a:pt x="23177" y="11792"/>
                    <a:pt x="23202" y="11742"/>
                  </a:cubicBezTo>
                  <a:cubicBezTo>
                    <a:pt x="23226" y="11693"/>
                    <a:pt x="23239" y="11681"/>
                    <a:pt x="23263" y="11644"/>
                  </a:cubicBezTo>
                  <a:cubicBezTo>
                    <a:pt x="23276" y="11595"/>
                    <a:pt x="23300" y="11582"/>
                    <a:pt x="23325" y="11582"/>
                  </a:cubicBezTo>
                  <a:cubicBezTo>
                    <a:pt x="23350" y="11582"/>
                    <a:pt x="23374" y="11545"/>
                    <a:pt x="23387" y="11533"/>
                  </a:cubicBezTo>
                  <a:cubicBezTo>
                    <a:pt x="23393" y="11527"/>
                    <a:pt x="23393" y="11524"/>
                    <a:pt x="23393" y="11524"/>
                  </a:cubicBezTo>
                  <a:cubicBezTo>
                    <a:pt x="23393" y="11524"/>
                    <a:pt x="23393" y="11527"/>
                    <a:pt x="23399" y="11533"/>
                  </a:cubicBezTo>
                  <a:cubicBezTo>
                    <a:pt x="23406" y="11536"/>
                    <a:pt x="23416" y="11539"/>
                    <a:pt x="23428" y="11539"/>
                  </a:cubicBezTo>
                  <a:cubicBezTo>
                    <a:pt x="23458" y="11539"/>
                    <a:pt x="23499" y="11524"/>
                    <a:pt x="23534" y="11471"/>
                  </a:cubicBezTo>
                  <a:cubicBezTo>
                    <a:pt x="23566" y="11398"/>
                    <a:pt x="23562" y="11343"/>
                    <a:pt x="23582" y="11343"/>
                  </a:cubicBezTo>
                  <a:cubicBezTo>
                    <a:pt x="23586" y="11343"/>
                    <a:pt x="23591" y="11344"/>
                    <a:pt x="23596" y="11348"/>
                  </a:cubicBezTo>
                  <a:cubicBezTo>
                    <a:pt x="23621" y="11373"/>
                    <a:pt x="23621" y="11434"/>
                    <a:pt x="23658" y="11434"/>
                  </a:cubicBezTo>
                  <a:cubicBezTo>
                    <a:pt x="23707" y="11434"/>
                    <a:pt x="23732" y="11397"/>
                    <a:pt x="23769" y="11373"/>
                  </a:cubicBezTo>
                  <a:cubicBezTo>
                    <a:pt x="23806" y="11348"/>
                    <a:pt x="23843" y="11373"/>
                    <a:pt x="23904" y="11311"/>
                  </a:cubicBezTo>
                  <a:cubicBezTo>
                    <a:pt x="23978" y="11250"/>
                    <a:pt x="24015" y="11262"/>
                    <a:pt x="24052" y="11213"/>
                  </a:cubicBezTo>
                  <a:cubicBezTo>
                    <a:pt x="24052" y="11213"/>
                    <a:pt x="24052" y="11200"/>
                    <a:pt x="24052" y="11188"/>
                  </a:cubicBezTo>
                  <a:cubicBezTo>
                    <a:pt x="24077" y="11163"/>
                    <a:pt x="24052" y="11163"/>
                    <a:pt x="24101" y="11139"/>
                  </a:cubicBezTo>
                  <a:cubicBezTo>
                    <a:pt x="24163" y="11126"/>
                    <a:pt x="24200" y="11102"/>
                    <a:pt x="24249" y="11065"/>
                  </a:cubicBezTo>
                  <a:cubicBezTo>
                    <a:pt x="24268" y="11052"/>
                    <a:pt x="24268" y="11046"/>
                    <a:pt x="24269" y="11046"/>
                  </a:cubicBezTo>
                  <a:cubicBezTo>
                    <a:pt x="24271" y="11046"/>
                    <a:pt x="24274" y="11052"/>
                    <a:pt x="24298" y="11065"/>
                  </a:cubicBezTo>
                  <a:cubicBezTo>
                    <a:pt x="24304" y="11068"/>
                    <a:pt x="24311" y="11069"/>
                    <a:pt x="24317" y="11069"/>
                  </a:cubicBezTo>
                  <a:cubicBezTo>
                    <a:pt x="24363" y="11069"/>
                    <a:pt x="24417" y="11000"/>
                    <a:pt x="24471" y="10978"/>
                  </a:cubicBezTo>
                  <a:cubicBezTo>
                    <a:pt x="24502" y="10960"/>
                    <a:pt x="24523" y="10960"/>
                    <a:pt x="24543" y="10960"/>
                  </a:cubicBezTo>
                  <a:cubicBezTo>
                    <a:pt x="24563" y="10960"/>
                    <a:pt x="24582" y="10960"/>
                    <a:pt x="24606" y="10941"/>
                  </a:cubicBezTo>
                  <a:cubicBezTo>
                    <a:pt x="24643" y="10917"/>
                    <a:pt x="24656" y="10941"/>
                    <a:pt x="24619" y="10905"/>
                  </a:cubicBezTo>
                  <a:cubicBezTo>
                    <a:pt x="24598" y="10863"/>
                    <a:pt x="24568" y="10813"/>
                    <a:pt x="24574" y="10813"/>
                  </a:cubicBezTo>
                  <a:cubicBezTo>
                    <a:pt x="24576" y="10813"/>
                    <a:pt x="24578" y="10814"/>
                    <a:pt x="24582" y="10818"/>
                  </a:cubicBezTo>
                  <a:cubicBezTo>
                    <a:pt x="24606" y="10843"/>
                    <a:pt x="24619" y="10892"/>
                    <a:pt x="24656" y="10892"/>
                  </a:cubicBezTo>
                  <a:cubicBezTo>
                    <a:pt x="24693" y="10892"/>
                    <a:pt x="24717" y="10892"/>
                    <a:pt x="24656" y="10941"/>
                  </a:cubicBezTo>
                  <a:cubicBezTo>
                    <a:pt x="24606" y="10991"/>
                    <a:pt x="24533" y="11003"/>
                    <a:pt x="24557" y="11015"/>
                  </a:cubicBezTo>
                  <a:cubicBezTo>
                    <a:pt x="24594" y="11028"/>
                    <a:pt x="24594" y="11028"/>
                    <a:pt x="24643" y="11028"/>
                  </a:cubicBezTo>
                  <a:cubicBezTo>
                    <a:pt x="24676" y="11028"/>
                    <a:pt x="24747" y="11022"/>
                    <a:pt x="24799" y="11022"/>
                  </a:cubicBezTo>
                  <a:cubicBezTo>
                    <a:pt x="24824" y="11022"/>
                    <a:pt x="24845" y="11024"/>
                    <a:pt x="24853" y="11028"/>
                  </a:cubicBezTo>
                  <a:cubicBezTo>
                    <a:pt x="24878" y="11040"/>
                    <a:pt x="24878" y="11052"/>
                    <a:pt x="24865" y="11065"/>
                  </a:cubicBezTo>
                  <a:cubicBezTo>
                    <a:pt x="24853" y="11065"/>
                    <a:pt x="24841" y="11077"/>
                    <a:pt x="24878" y="11089"/>
                  </a:cubicBezTo>
                  <a:cubicBezTo>
                    <a:pt x="24902" y="11089"/>
                    <a:pt x="24828" y="11102"/>
                    <a:pt x="24804" y="11102"/>
                  </a:cubicBezTo>
                  <a:cubicBezTo>
                    <a:pt x="24779" y="11102"/>
                    <a:pt x="24767" y="11102"/>
                    <a:pt x="24742" y="11126"/>
                  </a:cubicBezTo>
                  <a:cubicBezTo>
                    <a:pt x="24724" y="11145"/>
                    <a:pt x="24726" y="11177"/>
                    <a:pt x="24723" y="11177"/>
                  </a:cubicBezTo>
                  <a:cubicBezTo>
                    <a:pt x="24722" y="11177"/>
                    <a:pt x="24720" y="11173"/>
                    <a:pt x="24717" y="11163"/>
                  </a:cubicBezTo>
                  <a:cubicBezTo>
                    <a:pt x="24693" y="11139"/>
                    <a:pt x="24668" y="11114"/>
                    <a:pt x="24668" y="11089"/>
                  </a:cubicBezTo>
                  <a:cubicBezTo>
                    <a:pt x="24659" y="11080"/>
                    <a:pt x="24664" y="11056"/>
                    <a:pt x="24656" y="11056"/>
                  </a:cubicBezTo>
                  <a:cubicBezTo>
                    <a:pt x="24653" y="11056"/>
                    <a:pt x="24649" y="11059"/>
                    <a:pt x="24643" y="11065"/>
                  </a:cubicBezTo>
                  <a:cubicBezTo>
                    <a:pt x="24627" y="11089"/>
                    <a:pt x="24622" y="11102"/>
                    <a:pt x="24617" y="11102"/>
                  </a:cubicBezTo>
                  <a:cubicBezTo>
                    <a:pt x="24614" y="11102"/>
                    <a:pt x="24611" y="11098"/>
                    <a:pt x="24606" y="11089"/>
                  </a:cubicBezTo>
                  <a:cubicBezTo>
                    <a:pt x="24600" y="11071"/>
                    <a:pt x="24597" y="11059"/>
                    <a:pt x="24591" y="11059"/>
                  </a:cubicBezTo>
                  <a:cubicBezTo>
                    <a:pt x="24585" y="11059"/>
                    <a:pt x="24576" y="11071"/>
                    <a:pt x="24557" y="11102"/>
                  </a:cubicBezTo>
                  <a:cubicBezTo>
                    <a:pt x="24520" y="11151"/>
                    <a:pt x="24520" y="11151"/>
                    <a:pt x="24483" y="11176"/>
                  </a:cubicBezTo>
                  <a:cubicBezTo>
                    <a:pt x="24434" y="11213"/>
                    <a:pt x="24372" y="11237"/>
                    <a:pt x="24323" y="11274"/>
                  </a:cubicBezTo>
                  <a:cubicBezTo>
                    <a:pt x="24286" y="11323"/>
                    <a:pt x="24261" y="11373"/>
                    <a:pt x="24249" y="11434"/>
                  </a:cubicBezTo>
                  <a:cubicBezTo>
                    <a:pt x="24224" y="11484"/>
                    <a:pt x="24237" y="11545"/>
                    <a:pt x="24261" y="11595"/>
                  </a:cubicBezTo>
                  <a:cubicBezTo>
                    <a:pt x="24298" y="11631"/>
                    <a:pt x="24335" y="11656"/>
                    <a:pt x="24385" y="11668"/>
                  </a:cubicBezTo>
                  <a:cubicBezTo>
                    <a:pt x="24409" y="11668"/>
                    <a:pt x="24422" y="11644"/>
                    <a:pt x="24459" y="11619"/>
                  </a:cubicBezTo>
                  <a:cubicBezTo>
                    <a:pt x="24520" y="11558"/>
                    <a:pt x="24582" y="11496"/>
                    <a:pt x="24631" y="11434"/>
                  </a:cubicBezTo>
                  <a:cubicBezTo>
                    <a:pt x="24675" y="11391"/>
                    <a:pt x="24766" y="11280"/>
                    <a:pt x="24778" y="11280"/>
                  </a:cubicBezTo>
                  <a:cubicBezTo>
                    <a:pt x="24780" y="11280"/>
                    <a:pt x="24780" y="11282"/>
                    <a:pt x="24779" y="11286"/>
                  </a:cubicBezTo>
                  <a:cubicBezTo>
                    <a:pt x="24767" y="11311"/>
                    <a:pt x="24754" y="11336"/>
                    <a:pt x="24779" y="11348"/>
                  </a:cubicBezTo>
                  <a:cubicBezTo>
                    <a:pt x="24789" y="11348"/>
                    <a:pt x="24807" y="11350"/>
                    <a:pt x="24825" y="11350"/>
                  </a:cubicBezTo>
                  <a:cubicBezTo>
                    <a:pt x="24853" y="11350"/>
                    <a:pt x="24882" y="11346"/>
                    <a:pt x="24890" y="11323"/>
                  </a:cubicBezTo>
                  <a:cubicBezTo>
                    <a:pt x="24914" y="11286"/>
                    <a:pt x="24902" y="11299"/>
                    <a:pt x="24964" y="11274"/>
                  </a:cubicBezTo>
                  <a:cubicBezTo>
                    <a:pt x="25062" y="11250"/>
                    <a:pt x="25161" y="11200"/>
                    <a:pt x="25247" y="11151"/>
                  </a:cubicBezTo>
                  <a:cubicBezTo>
                    <a:pt x="25321" y="11114"/>
                    <a:pt x="25407" y="11114"/>
                    <a:pt x="25432" y="11089"/>
                  </a:cubicBezTo>
                  <a:cubicBezTo>
                    <a:pt x="25457" y="11077"/>
                    <a:pt x="25444" y="11065"/>
                    <a:pt x="25432" y="11040"/>
                  </a:cubicBezTo>
                  <a:cubicBezTo>
                    <a:pt x="25420" y="11028"/>
                    <a:pt x="25395" y="11028"/>
                    <a:pt x="25420" y="11003"/>
                  </a:cubicBezTo>
                  <a:cubicBezTo>
                    <a:pt x="25444" y="10978"/>
                    <a:pt x="25457" y="10966"/>
                    <a:pt x="25420" y="10966"/>
                  </a:cubicBezTo>
                  <a:cubicBezTo>
                    <a:pt x="25403" y="10966"/>
                    <a:pt x="25377" y="10971"/>
                    <a:pt x="25352" y="10971"/>
                  </a:cubicBezTo>
                  <a:cubicBezTo>
                    <a:pt x="25321" y="10971"/>
                    <a:pt x="25291" y="10963"/>
                    <a:pt x="25284" y="10929"/>
                  </a:cubicBezTo>
                  <a:cubicBezTo>
                    <a:pt x="25278" y="10900"/>
                    <a:pt x="25267" y="10890"/>
                    <a:pt x="25253" y="10890"/>
                  </a:cubicBezTo>
                  <a:cubicBezTo>
                    <a:pt x="25237" y="10890"/>
                    <a:pt x="25218" y="10904"/>
                    <a:pt x="25198" y="10917"/>
                  </a:cubicBezTo>
                  <a:cubicBezTo>
                    <a:pt x="25180" y="10935"/>
                    <a:pt x="25155" y="10946"/>
                    <a:pt x="25124" y="10946"/>
                  </a:cubicBezTo>
                  <a:cubicBezTo>
                    <a:pt x="25112" y="10946"/>
                    <a:pt x="25100" y="10945"/>
                    <a:pt x="25087" y="10941"/>
                  </a:cubicBezTo>
                  <a:cubicBezTo>
                    <a:pt x="25050" y="10941"/>
                    <a:pt x="25050" y="10917"/>
                    <a:pt x="24988" y="10905"/>
                  </a:cubicBezTo>
                  <a:cubicBezTo>
                    <a:pt x="24914" y="10892"/>
                    <a:pt x="24804" y="10905"/>
                    <a:pt x="24791" y="10868"/>
                  </a:cubicBezTo>
                  <a:cubicBezTo>
                    <a:pt x="24779" y="10818"/>
                    <a:pt x="24779" y="10818"/>
                    <a:pt x="24791" y="10794"/>
                  </a:cubicBezTo>
                  <a:cubicBezTo>
                    <a:pt x="24804" y="10781"/>
                    <a:pt x="24779" y="10769"/>
                    <a:pt x="24742" y="10757"/>
                  </a:cubicBezTo>
                  <a:cubicBezTo>
                    <a:pt x="24717" y="10757"/>
                    <a:pt x="24643" y="10757"/>
                    <a:pt x="24619" y="10695"/>
                  </a:cubicBezTo>
                  <a:cubicBezTo>
                    <a:pt x="24594" y="10633"/>
                    <a:pt x="24582" y="10572"/>
                    <a:pt x="24569" y="10510"/>
                  </a:cubicBezTo>
                  <a:cubicBezTo>
                    <a:pt x="24569" y="10449"/>
                    <a:pt x="24508" y="10449"/>
                    <a:pt x="24483" y="10449"/>
                  </a:cubicBezTo>
                  <a:cubicBezTo>
                    <a:pt x="24459" y="10449"/>
                    <a:pt x="24409" y="10449"/>
                    <a:pt x="24446" y="10424"/>
                  </a:cubicBezTo>
                  <a:cubicBezTo>
                    <a:pt x="24496" y="10399"/>
                    <a:pt x="24533" y="10350"/>
                    <a:pt x="24545" y="10301"/>
                  </a:cubicBezTo>
                  <a:cubicBezTo>
                    <a:pt x="24569" y="10251"/>
                    <a:pt x="24569" y="10239"/>
                    <a:pt x="24545" y="10215"/>
                  </a:cubicBezTo>
                  <a:cubicBezTo>
                    <a:pt x="24520" y="10178"/>
                    <a:pt x="24520" y="10141"/>
                    <a:pt x="24508" y="10128"/>
                  </a:cubicBezTo>
                  <a:cubicBezTo>
                    <a:pt x="24503" y="10124"/>
                    <a:pt x="24497" y="10121"/>
                    <a:pt x="24490" y="10121"/>
                  </a:cubicBezTo>
                  <a:cubicBezTo>
                    <a:pt x="24478" y="10121"/>
                    <a:pt x="24462" y="10129"/>
                    <a:pt x="24446" y="10153"/>
                  </a:cubicBezTo>
                  <a:cubicBezTo>
                    <a:pt x="24434" y="10190"/>
                    <a:pt x="24446" y="10227"/>
                    <a:pt x="24409" y="10227"/>
                  </a:cubicBezTo>
                  <a:cubicBezTo>
                    <a:pt x="24385" y="10227"/>
                    <a:pt x="24348" y="10227"/>
                    <a:pt x="24335" y="10190"/>
                  </a:cubicBezTo>
                  <a:cubicBezTo>
                    <a:pt x="24335" y="10165"/>
                    <a:pt x="24372" y="10165"/>
                    <a:pt x="24323" y="10141"/>
                  </a:cubicBezTo>
                  <a:cubicBezTo>
                    <a:pt x="24261" y="10116"/>
                    <a:pt x="24224" y="10079"/>
                    <a:pt x="24261" y="10079"/>
                  </a:cubicBezTo>
                  <a:cubicBezTo>
                    <a:pt x="24278" y="10079"/>
                    <a:pt x="24300" y="10074"/>
                    <a:pt x="24320" y="10074"/>
                  </a:cubicBezTo>
                  <a:cubicBezTo>
                    <a:pt x="24330" y="10074"/>
                    <a:pt x="24339" y="10075"/>
                    <a:pt x="24348" y="10079"/>
                  </a:cubicBezTo>
                  <a:cubicBezTo>
                    <a:pt x="24368" y="10089"/>
                    <a:pt x="24396" y="10107"/>
                    <a:pt x="24425" y="10107"/>
                  </a:cubicBezTo>
                  <a:cubicBezTo>
                    <a:pt x="24432" y="10107"/>
                    <a:pt x="24439" y="10106"/>
                    <a:pt x="24446" y="10104"/>
                  </a:cubicBezTo>
                  <a:cubicBezTo>
                    <a:pt x="24483" y="10079"/>
                    <a:pt x="24582" y="10017"/>
                    <a:pt x="24606" y="9993"/>
                  </a:cubicBezTo>
                  <a:cubicBezTo>
                    <a:pt x="24631" y="9980"/>
                    <a:pt x="24705" y="9968"/>
                    <a:pt x="24705" y="9931"/>
                  </a:cubicBezTo>
                  <a:cubicBezTo>
                    <a:pt x="24705" y="9906"/>
                    <a:pt x="24693" y="9882"/>
                    <a:pt x="24680" y="9857"/>
                  </a:cubicBezTo>
                  <a:cubicBezTo>
                    <a:pt x="24656" y="9833"/>
                    <a:pt x="24631" y="9820"/>
                    <a:pt x="24656" y="9820"/>
                  </a:cubicBezTo>
                  <a:cubicBezTo>
                    <a:pt x="24680" y="9808"/>
                    <a:pt x="24730" y="9820"/>
                    <a:pt x="24693" y="9796"/>
                  </a:cubicBezTo>
                  <a:cubicBezTo>
                    <a:pt x="24594" y="9722"/>
                    <a:pt x="24471" y="9685"/>
                    <a:pt x="24335" y="9672"/>
                  </a:cubicBezTo>
                  <a:cubicBezTo>
                    <a:pt x="24151" y="9709"/>
                    <a:pt x="23966" y="9771"/>
                    <a:pt x="23793" y="9870"/>
                  </a:cubicBezTo>
                  <a:cubicBezTo>
                    <a:pt x="23732" y="9919"/>
                    <a:pt x="23547" y="10042"/>
                    <a:pt x="23510" y="10067"/>
                  </a:cubicBezTo>
                  <a:cubicBezTo>
                    <a:pt x="23411" y="10178"/>
                    <a:pt x="23313" y="10301"/>
                    <a:pt x="23226" y="10424"/>
                  </a:cubicBezTo>
                  <a:cubicBezTo>
                    <a:pt x="23189" y="10486"/>
                    <a:pt x="23153" y="10473"/>
                    <a:pt x="23079" y="10510"/>
                  </a:cubicBezTo>
                  <a:cubicBezTo>
                    <a:pt x="23053" y="10523"/>
                    <a:pt x="23038" y="10529"/>
                    <a:pt x="23030" y="10529"/>
                  </a:cubicBezTo>
                  <a:cubicBezTo>
                    <a:pt x="23016" y="10529"/>
                    <a:pt x="23030" y="10510"/>
                    <a:pt x="23054" y="10486"/>
                  </a:cubicBezTo>
                  <a:cubicBezTo>
                    <a:pt x="23165" y="10399"/>
                    <a:pt x="23251" y="10288"/>
                    <a:pt x="23337" y="10165"/>
                  </a:cubicBezTo>
                  <a:cubicBezTo>
                    <a:pt x="23350" y="10116"/>
                    <a:pt x="23399" y="10104"/>
                    <a:pt x="23337" y="10067"/>
                  </a:cubicBezTo>
                  <a:cubicBezTo>
                    <a:pt x="23288" y="10030"/>
                    <a:pt x="23239" y="10005"/>
                    <a:pt x="23202" y="9968"/>
                  </a:cubicBezTo>
                  <a:cubicBezTo>
                    <a:pt x="23198" y="9965"/>
                    <a:pt x="23197" y="9964"/>
                    <a:pt x="23198" y="9964"/>
                  </a:cubicBezTo>
                  <a:cubicBezTo>
                    <a:pt x="23210" y="9964"/>
                    <a:pt x="23381" y="10042"/>
                    <a:pt x="23436" y="10042"/>
                  </a:cubicBezTo>
                  <a:cubicBezTo>
                    <a:pt x="23498" y="10042"/>
                    <a:pt x="23571" y="9906"/>
                    <a:pt x="23608" y="9857"/>
                  </a:cubicBezTo>
                  <a:cubicBezTo>
                    <a:pt x="23658" y="9796"/>
                    <a:pt x="23744" y="9672"/>
                    <a:pt x="23806" y="9660"/>
                  </a:cubicBezTo>
                  <a:cubicBezTo>
                    <a:pt x="23855" y="9635"/>
                    <a:pt x="24015" y="9660"/>
                    <a:pt x="24027" y="9598"/>
                  </a:cubicBezTo>
                  <a:cubicBezTo>
                    <a:pt x="24052" y="9500"/>
                    <a:pt x="24101" y="9426"/>
                    <a:pt x="24151" y="9352"/>
                  </a:cubicBezTo>
                  <a:cubicBezTo>
                    <a:pt x="24200" y="9315"/>
                    <a:pt x="24249" y="9303"/>
                    <a:pt x="24311" y="9290"/>
                  </a:cubicBezTo>
                  <a:cubicBezTo>
                    <a:pt x="24323" y="9286"/>
                    <a:pt x="24422" y="9285"/>
                    <a:pt x="24551" y="9285"/>
                  </a:cubicBezTo>
                  <a:cubicBezTo>
                    <a:pt x="24810" y="9285"/>
                    <a:pt x="25194" y="9290"/>
                    <a:pt x="25259" y="9290"/>
                  </a:cubicBezTo>
                  <a:cubicBezTo>
                    <a:pt x="25336" y="9290"/>
                    <a:pt x="25364" y="9329"/>
                    <a:pt x="25413" y="9329"/>
                  </a:cubicBezTo>
                  <a:cubicBezTo>
                    <a:pt x="25419" y="9329"/>
                    <a:pt x="25425" y="9329"/>
                    <a:pt x="25432" y="9327"/>
                  </a:cubicBezTo>
                  <a:cubicBezTo>
                    <a:pt x="25506" y="9315"/>
                    <a:pt x="25641" y="9290"/>
                    <a:pt x="25715" y="9266"/>
                  </a:cubicBezTo>
                  <a:cubicBezTo>
                    <a:pt x="25802" y="9253"/>
                    <a:pt x="25888" y="9216"/>
                    <a:pt x="25949" y="9155"/>
                  </a:cubicBezTo>
                  <a:cubicBezTo>
                    <a:pt x="26036" y="9069"/>
                    <a:pt x="26085" y="8958"/>
                    <a:pt x="26147" y="8908"/>
                  </a:cubicBezTo>
                  <a:cubicBezTo>
                    <a:pt x="26177" y="8883"/>
                    <a:pt x="26223" y="8879"/>
                    <a:pt x="26275" y="8879"/>
                  </a:cubicBezTo>
                  <a:cubicBezTo>
                    <a:pt x="26304" y="8879"/>
                    <a:pt x="26336" y="8880"/>
                    <a:pt x="26366" y="8880"/>
                  </a:cubicBezTo>
                  <a:cubicBezTo>
                    <a:pt x="26412" y="8880"/>
                    <a:pt x="26457" y="8877"/>
                    <a:pt x="26492" y="8859"/>
                  </a:cubicBezTo>
                  <a:cubicBezTo>
                    <a:pt x="26615" y="8798"/>
                    <a:pt x="26726" y="8711"/>
                    <a:pt x="26800" y="8600"/>
                  </a:cubicBezTo>
                  <a:cubicBezTo>
                    <a:pt x="26824" y="8551"/>
                    <a:pt x="26837" y="8514"/>
                    <a:pt x="26763" y="8490"/>
                  </a:cubicBezTo>
                  <a:cubicBezTo>
                    <a:pt x="26701" y="8465"/>
                    <a:pt x="26602" y="8440"/>
                    <a:pt x="26652" y="8428"/>
                  </a:cubicBezTo>
                  <a:cubicBezTo>
                    <a:pt x="26701" y="8403"/>
                    <a:pt x="26763" y="8440"/>
                    <a:pt x="26763" y="8366"/>
                  </a:cubicBezTo>
                  <a:cubicBezTo>
                    <a:pt x="26750" y="8292"/>
                    <a:pt x="26763" y="8268"/>
                    <a:pt x="26738" y="8255"/>
                  </a:cubicBezTo>
                  <a:cubicBezTo>
                    <a:pt x="26713" y="8243"/>
                    <a:pt x="26726" y="8255"/>
                    <a:pt x="26763" y="8218"/>
                  </a:cubicBezTo>
                  <a:cubicBezTo>
                    <a:pt x="26800" y="8194"/>
                    <a:pt x="26824" y="8181"/>
                    <a:pt x="26763" y="8120"/>
                  </a:cubicBezTo>
                  <a:cubicBezTo>
                    <a:pt x="26689" y="8046"/>
                    <a:pt x="26664" y="8046"/>
                    <a:pt x="26639" y="8021"/>
                  </a:cubicBezTo>
                  <a:cubicBezTo>
                    <a:pt x="26614" y="8004"/>
                    <a:pt x="26606" y="7981"/>
                    <a:pt x="26591" y="7981"/>
                  </a:cubicBezTo>
                  <a:cubicBezTo>
                    <a:pt x="26585" y="7981"/>
                    <a:pt x="26577" y="7985"/>
                    <a:pt x="26566" y="7997"/>
                  </a:cubicBezTo>
                  <a:cubicBezTo>
                    <a:pt x="26541" y="8034"/>
                    <a:pt x="26492" y="8046"/>
                    <a:pt x="26455" y="8046"/>
                  </a:cubicBezTo>
                  <a:cubicBezTo>
                    <a:pt x="26405" y="8046"/>
                    <a:pt x="26442" y="8009"/>
                    <a:pt x="26467" y="7972"/>
                  </a:cubicBezTo>
                  <a:cubicBezTo>
                    <a:pt x="26504" y="7935"/>
                    <a:pt x="26467" y="7910"/>
                    <a:pt x="26442" y="7886"/>
                  </a:cubicBezTo>
                  <a:cubicBezTo>
                    <a:pt x="26405" y="7849"/>
                    <a:pt x="26393" y="7812"/>
                    <a:pt x="26319" y="7812"/>
                  </a:cubicBezTo>
                  <a:cubicBezTo>
                    <a:pt x="26270" y="7812"/>
                    <a:pt x="26208" y="7824"/>
                    <a:pt x="26171" y="7861"/>
                  </a:cubicBezTo>
                  <a:cubicBezTo>
                    <a:pt x="26134" y="7886"/>
                    <a:pt x="26110" y="7873"/>
                    <a:pt x="26085" y="7910"/>
                  </a:cubicBezTo>
                  <a:cubicBezTo>
                    <a:pt x="26048" y="7984"/>
                    <a:pt x="25999" y="8021"/>
                    <a:pt x="25925" y="8046"/>
                  </a:cubicBezTo>
                  <a:cubicBezTo>
                    <a:pt x="25869" y="8057"/>
                    <a:pt x="25813" y="8109"/>
                    <a:pt x="25775" y="8109"/>
                  </a:cubicBezTo>
                  <a:cubicBezTo>
                    <a:pt x="25772" y="8109"/>
                    <a:pt x="25768" y="8109"/>
                    <a:pt x="25765" y="8108"/>
                  </a:cubicBezTo>
                  <a:cubicBezTo>
                    <a:pt x="25728" y="8095"/>
                    <a:pt x="25641" y="7997"/>
                    <a:pt x="25604" y="7972"/>
                  </a:cubicBezTo>
                  <a:cubicBezTo>
                    <a:pt x="25576" y="7958"/>
                    <a:pt x="25572" y="7944"/>
                    <a:pt x="25586" y="7944"/>
                  </a:cubicBezTo>
                  <a:cubicBezTo>
                    <a:pt x="25596" y="7944"/>
                    <a:pt x="25615" y="7951"/>
                    <a:pt x="25641" y="7972"/>
                  </a:cubicBezTo>
                  <a:cubicBezTo>
                    <a:pt x="25687" y="8009"/>
                    <a:pt x="25719" y="8052"/>
                    <a:pt x="25748" y="8052"/>
                  </a:cubicBezTo>
                  <a:cubicBezTo>
                    <a:pt x="25758" y="8052"/>
                    <a:pt x="25767" y="8046"/>
                    <a:pt x="25777" y="8034"/>
                  </a:cubicBezTo>
                  <a:cubicBezTo>
                    <a:pt x="25826" y="7972"/>
                    <a:pt x="25888" y="7923"/>
                    <a:pt x="25949" y="7898"/>
                  </a:cubicBezTo>
                  <a:cubicBezTo>
                    <a:pt x="26011" y="7861"/>
                    <a:pt x="25925" y="7873"/>
                    <a:pt x="25900" y="7861"/>
                  </a:cubicBezTo>
                  <a:cubicBezTo>
                    <a:pt x="25876" y="7849"/>
                    <a:pt x="25925" y="7849"/>
                    <a:pt x="25999" y="7849"/>
                  </a:cubicBezTo>
                  <a:cubicBezTo>
                    <a:pt x="26060" y="7824"/>
                    <a:pt x="26122" y="7800"/>
                    <a:pt x="26184" y="7775"/>
                  </a:cubicBezTo>
                  <a:cubicBezTo>
                    <a:pt x="26270" y="7738"/>
                    <a:pt x="26381" y="7701"/>
                    <a:pt x="26381" y="7676"/>
                  </a:cubicBezTo>
                  <a:cubicBezTo>
                    <a:pt x="26381" y="7664"/>
                    <a:pt x="26344" y="7639"/>
                    <a:pt x="26319" y="7615"/>
                  </a:cubicBezTo>
                  <a:cubicBezTo>
                    <a:pt x="26282" y="7590"/>
                    <a:pt x="26294" y="7553"/>
                    <a:pt x="26282" y="7541"/>
                  </a:cubicBezTo>
                  <a:cubicBezTo>
                    <a:pt x="26278" y="7533"/>
                    <a:pt x="26275" y="7530"/>
                    <a:pt x="26270" y="7530"/>
                  </a:cubicBezTo>
                  <a:cubicBezTo>
                    <a:pt x="26260" y="7530"/>
                    <a:pt x="26246" y="7545"/>
                    <a:pt x="26221" y="7553"/>
                  </a:cubicBezTo>
                  <a:cubicBezTo>
                    <a:pt x="26208" y="7555"/>
                    <a:pt x="26195" y="7556"/>
                    <a:pt x="26183" y="7556"/>
                  </a:cubicBezTo>
                  <a:cubicBezTo>
                    <a:pt x="26122" y="7556"/>
                    <a:pt x="26064" y="7532"/>
                    <a:pt x="26023" y="7491"/>
                  </a:cubicBezTo>
                  <a:cubicBezTo>
                    <a:pt x="26001" y="7463"/>
                    <a:pt x="25994" y="7448"/>
                    <a:pt x="25984" y="7448"/>
                  </a:cubicBezTo>
                  <a:cubicBezTo>
                    <a:pt x="25973" y="7448"/>
                    <a:pt x="25959" y="7469"/>
                    <a:pt x="25913" y="7516"/>
                  </a:cubicBezTo>
                  <a:cubicBezTo>
                    <a:pt x="25859" y="7569"/>
                    <a:pt x="25811" y="7594"/>
                    <a:pt x="25793" y="7594"/>
                  </a:cubicBezTo>
                  <a:cubicBezTo>
                    <a:pt x="25782" y="7594"/>
                    <a:pt x="25783" y="7584"/>
                    <a:pt x="25802" y="7565"/>
                  </a:cubicBezTo>
                  <a:cubicBezTo>
                    <a:pt x="25839" y="7516"/>
                    <a:pt x="25888" y="7479"/>
                    <a:pt x="25851" y="7442"/>
                  </a:cubicBezTo>
                  <a:cubicBezTo>
                    <a:pt x="25847" y="7436"/>
                    <a:pt x="25839" y="7433"/>
                    <a:pt x="25829" y="7433"/>
                  </a:cubicBezTo>
                  <a:cubicBezTo>
                    <a:pt x="25781" y="7433"/>
                    <a:pt x="25684" y="7491"/>
                    <a:pt x="25654" y="7491"/>
                  </a:cubicBezTo>
                  <a:cubicBezTo>
                    <a:pt x="25645" y="7495"/>
                    <a:pt x="25637" y="7496"/>
                    <a:pt x="25631" y="7496"/>
                  </a:cubicBezTo>
                  <a:cubicBezTo>
                    <a:pt x="25614" y="7496"/>
                    <a:pt x="25614" y="7482"/>
                    <a:pt x="25641" y="7455"/>
                  </a:cubicBezTo>
                  <a:cubicBezTo>
                    <a:pt x="25678" y="7405"/>
                    <a:pt x="25691" y="7393"/>
                    <a:pt x="25703" y="7356"/>
                  </a:cubicBezTo>
                  <a:cubicBezTo>
                    <a:pt x="25728" y="7331"/>
                    <a:pt x="25703" y="7233"/>
                    <a:pt x="25666" y="7220"/>
                  </a:cubicBezTo>
                  <a:cubicBezTo>
                    <a:pt x="25629" y="7220"/>
                    <a:pt x="25555" y="7196"/>
                    <a:pt x="25543" y="7146"/>
                  </a:cubicBezTo>
                  <a:cubicBezTo>
                    <a:pt x="25535" y="7114"/>
                    <a:pt x="25510" y="7108"/>
                    <a:pt x="25487" y="7108"/>
                  </a:cubicBezTo>
                  <a:cubicBezTo>
                    <a:pt x="25476" y="7108"/>
                    <a:pt x="25465" y="7110"/>
                    <a:pt x="25457" y="7110"/>
                  </a:cubicBezTo>
                  <a:cubicBezTo>
                    <a:pt x="25407" y="7085"/>
                    <a:pt x="25383" y="7048"/>
                    <a:pt x="25370" y="6999"/>
                  </a:cubicBezTo>
                  <a:cubicBezTo>
                    <a:pt x="25370" y="6990"/>
                    <a:pt x="25368" y="6988"/>
                    <a:pt x="25363" y="6988"/>
                  </a:cubicBezTo>
                  <a:cubicBezTo>
                    <a:pt x="25354" y="6988"/>
                    <a:pt x="25338" y="6999"/>
                    <a:pt x="25321" y="6999"/>
                  </a:cubicBezTo>
                  <a:cubicBezTo>
                    <a:pt x="25296" y="6999"/>
                    <a:pt x="25296" y="6999"/>
                    <a:pt x="25296" y="6962"/>
                  </a:cubicBezTo>
                  <a:cubicBezTo>
                    <a:pt x="25309" y="6912"/>
                    <a:pt x="25272" y="6900"/>
                    <a:pt x="25247" y="6863"/>
                  </a:cubicBezTo>
                  <a:cubicBezTo>
                    <a:pt x="25217" y="6843"/>
                    <a:pt x="25186" y="6780"/>
                    <a:pt x="25197" y="6780"/>
                  </a:cubicBezTo>
                  <a:cubicBezTo>
                    <a:pt x="25200" y="6780"/>
                    <a:pt x="25204" y="6783"/>
                    <a:pt x="25210" y="6789"/>
                  </a:cubicBezTo>
                  <a:cubicBezTo>
                    <a:pt x="25240" y="6819"/>
                    <a:pt x="25270" y="6873"/>
                    <a:pt x="25300" y="6873"/>
                  </a:cubicBezTo>
                  <a:cubicBezTo>
                    <a:pt x="25307" y="6873"/>
                    <a:pt x="25314" y="6870"/>
                    <a:pt x="25321" y="6863"/>
                  </a:cubicBezTo>
                  <a:cubicBezTo>
                    <a:pt x="25358" y="6838"/>
                    <a:pt x="25321" y="6814"/>
                    <a:pt x="25383" y="6801"/>
                  </a:cubicBezTo>
                  <a:cubicBezTo>
                    <a:pt x="25444" y="6789"/>
                    <a:pt x="25481" y="6752"/>
                    <a:pt x="25444" y="6691"/>
                  </a:cubicBezTo>
                  <a:cubicBezTo>
                    <a:pt x="25407" y="6641"/>
                    <a:pt x="25358" y="6592"/>
                    <a:pt x="25296" y="6567"/>
                  </a:cubicBezTo>
                  <a:cubicBezTo>
                    <a:pt x="25247" y="6543"/>
                    <a:pt x="25186" y="6543"/>
                    <a:pt x="25223" y="6530"/>
                  </a:cubicBezTo>
                  <a:cubicBezTo>
                    <a:pt x="25259" y="6518"/>
                    <a:pt x="25321" y="6481"/>
                    <a:pt x="25321" y="6444"/>
                  </a:cubicBezTo>
                  <a:cubicBezTo>
                    <a:pt x="25321" y="6407"/>
                    <a:pt x="25223" y="6370"/>
                    <a:pt x="25198" y="6346"/>
                  </a:cubicBezTo>
                  <a:cubicBezTo>
                    <a:pt x="25186" y="6333"/>
                    <a:pt x="25173" y="6309"/>
                    <a:pt x="25161" y="6284"/>
                  </a:cubicBezTo>
                  <a:cubicBezTo>
                    <a:pt x="25153" y="6276"/>
                    <a:pt x="25144" y="6273"/>
                    <a:pt x="25135" y="6273"/>
                  </a:cubicBezTo>
                  <a:cubicBezTo>
                    <a:pt x="25115" y="6273"/>
                    <a:pt x="25092" y="6288"/>
                    <a:pt x="25075" y="6296"/>
                  </a:cubicBezTo>
                  <a:cubicBezTo>
                    <a:pt x="25058" y="6302"/>
                    <a:pt x="25037" y="6307"/>
                    <a:pt x="25023" y="6307"/>
                  </a:cubicBezTo>
                  <a:cubicBezTo>
                    <a:pt x="25007" y="6307"/>
                    <a:pt x="25004" y="6299"/>
                    <a:pt x="25038" y="6272"/>
                  </a:cubicBezTo>
                  <a:cubicBezTo>
                    <a:pt x="25099" y="6235"/>
                    <a:pt x="25161" y="6222"/>
                    <a:pt x="25124" y="6185"/>
                  </a:cubicBezTo>
                  <a:cubicBezTo>
                    <a:pt x="25106" y="6149"/>
                    <a:pt x="25108" y="6126"/>
                    <a:pt x="25091" y="6126"/>
                  </a:cubicBezTo>
                  <a:cubicBezTo>
                    <a:pt x="25084" y="6126"/>
                    <a:pt x="25076" y="6130"/>
                    <a:pt x="25062" y="6136"/>
                  </a:cubicBezTo>
                  <a:cubicBezTo>
                    <a:pt x="25023" y="6152"/>
                    <a:pt x="24968" y="6173"/>
                    <a:pt x="24944" y="6173"/>
                  </a:cubicBezTo>
                  <a:cubicBezTo>
                    <a:pt x="24930" y="6173"/>
                    <a:pt x="24926" y="6166"/>
                    <a:pt x="24939" y="6148"/>
                  </a:cubicBezTo>
                  <a:cubicBezTo>
                    <a:pt x="24988" y="6111"/>
                    <a:pt x="25038" y="6111"/>
                    <a:pt x="25038" y="6062"/>
                  </a:cubicBezTo>
                  <a:cubicBezTo>
                    <a:pt x="25050" y="6013"/>
                    <a:pt x="25038" y="6013"/>
                    <a:pt x="25013" y="5964"/>
                  </a:cubicBezTo>
                  <a:cubicBezTo>
                    <a:pt x="24992" y="5912"/>
                    <a:pt x="24998" y="5860"/>
                    <a:pt x="24978" y="5860"/>
                  </a:cubicBezTo>
                  <a:cubicBezTo>
                    <a:pt x="24974" y="5860"/>
                    <a:pt x="24969" y="5861"/>
                    <a:pt x="24964" y="5865"/>
                  </a:cubicBezTo>
                  <a:cubicBezTo>
                    <a:pt x="24945" y="5871"/>
                    <a:pt x="24927" y="5874"/>
                    <a:pt x="24914" y="5874"/>
                  </a:cubicBezTo>
                  <a:cubicBezTo>
                    <a:pt x="24902" y="5874"/>
                    <a:pt x="24896" y="5871"/>
                    <a:pt x="24902" y="5865"/>
                  </a:cubicBezTo>
                  <a:cubicBezTo>
                    <a:pt x="24927" y="5840"/>
                    <a:pt x="24865" y="5754"/>
                    <a:pt x="24816" y="5656"/>
                  </a:cubicBezTo>
                  <a:cubicBezTo>
                    <a:pt x="24767" y="5569"/>
                    <a:pt x="24767" y="5545"/>
                    <a:pt x="24742" y="5508"/>
                  </a:cubicBezTo>
                  <a:cubicBezTo>
                    <a:pt x="24717" y="5446"/>
                    <a:pt x="24705" y="5372"/>
                    <a:pt x="24693" y="5311"/>
                  </a:cubicBezTo>
                  <a:cubicBezTo>
                    <a:pt x="24684" y="5298"/>
                    <a:pt x="24678" y="5293"/>
                    <a:pt x="24671" y="5293"/>
                  </a:cubicBezTo>
                  <a:cubicBezTo>
                    <a:pt x="24658" y="5293"/>
                    <a:pt x="24648" y="5315"/>
                    <a:pt x="24631" y="5348"/>
                  </a:cubicBezTo>
                  <a:cubicBezTo>
                    <a:pt x="24606" y="5397"/>
                    <a:pt x="24582" y="5446"/>
                    <a:pt x="24569" y="5483"/>
                  </a:cubicBezTo>
                  <a:cubicBezTo>
                    <a:pt x="24545" y="5508"/>
                    <a:pt x="24545" y="5545"/>
                    <a:pt x="24569" y="5569"/>
                  </a:cubicBezTo>
                  <a:cubicBezTo>
                    <a:pt x="24594" y="5569"/>
                    <a:pt x="24557" y="5582"/>
                    <a:pt x="24520" y="5582"/>
                  </a:cubicBezTo>
                  <a:cubicBezTo>
                    <a:pt x="24483" y="5582"/>
                    <a:pt x="24446" y="5668"/>
                    <a:pt x="24483" y="5693"/>
                  </a:cubicBezTo>
                  <a:cubicBezTo>
                    <a:pt x="24514" y="5703"/>
                    <a:pt x="24561" y="5763"/>
                    <a:pt x="24556" y="5763"/>
                  </a:cubicBezTo>
                  <a:cubicBezTo>
                    <a:pt x="24555" y="5763"/>
                    <a:pt x="24551" y="5761"/>
                    <a:pt x="24545" y="5754"/>
                  </a:cubicBezTo>
                  <a:cubicBezTo>
                    <a:pt x="24528" y="5737"/>
                    <a:pt x="24516" y="5728"/>
                    <a:pt x="24506" y="5728"/>
                  </a:cubicBezTo>
                  <a:cubicBezTo>
                    <a:pt x="24494" y="5728"/>
                    <a:pt x="24484" y="5740"/>
                    <a:pt x="24471" y="5766"/>
                  </a:cubicBezTo>
                  <a:cubicBezTo>
                    <a:pt x="24446" y="5816"/>
                    <a:pt x="24385" y="5828"/>
                    <a:pt x="24434" y="5865"/>
                  </a:cubicBezTo>
                  <a:cubicBezTo>
                    <a:pt x="24483" y="5890"/>
                    <a:pt x="24508" y="5902"/>
                    <a:pt x="24434" y="5927"/>
                  </a:cubicBezTo>
                  <a:cubicBezTo>
                    <a:pt x="24372" y="5939"/>
                    <a:pt x="24323" y="5939"/>
                    <a:pt x="24335" y="6001"/>
                  </a:cubicBezTo>
                  <a:cubicBezTo>
                    <a:pt x="24348" y="6050"/>
                    <a:pt x="24372" y="6124"/>
                    <a:pt x="24335" y="6161"/>
                  </a:cubicBezTo>
                  <a:cubicBezTo>
                    <a:pt x="24326" y="6175"/>
                    <a:pt x="24322" y="6182"/>
                    <a:pt x="24320" y="6182"/>
                  </a:cubicBezTo>
                  <a:cubicBezTo>
                    <a:pt x="24316" y="6182"/>
                    <a:pt x="24318" y="6162"/>
                    <a:pt x="24311" y="6124"/>
                  </a:cubicBezTo>
                  <a:cubicBezTo>
                    <a:pt x="24301" y="6077"/>
                    <a:pt x="24249" y="6037"/>
                    <a:pt x="24214" y="6037"/>
                  </a:cubicBezTo>
                  <a:cubicBezTo>
                    <a:pt x="24203" y="6037"/>
                    <a:pt x="24193" y="6041"/>
                    <a:pt x="24188" y="6050"/>
                  </a:cubicBezTo>
                  <a:cubicBezTo>
                    <a:pt x="24163" y="6075"/>
                    <a:pt x="24126" y="6148"/>
                    <a:pt x="24077" y="6173"/>
                  </a:cubicBezTo>
                  <a:cubicBezTo>
                    <a:pt x="24027" y="6198"/>
                    <a:pt x="23953" y="6235"/>
                    <a:pt x="23953" y="6272"/>
                  </a:cubicBezTo>
                  <a:cubicBezTo>
                    <a:pt x="23953" y="6287"/>
                    <a:pt x="23949" y="6294"/>
                    <a:pt x="23944" y="6294"/>
                  </a:cubicBezTo>
                  <a:cubicBezTo>
                    <a:pt x="23937" y="6294"/>
                    <a:pt x="23929" y="6281"/>
                    <a:pt x="23929" y="6259"/>
                  </a:cubicBezTo>
                  <a:cubicBezTo>
                    <a:pt x="23919" y="6240"/>
                    <a:pt x="23910" y="6199"/>
                    <a:pt x="23894" y="6199"/>
                  </a:cubicBezTo>
                  <a:cubicBezTo>
                    <a:pt x="23890" y="6199"/>
                    <a:pt x="23885" y="6202"/>
                    <a:pt x="23879" y="6210"/>
                  </a:cubicBezTo>
                  <a:cubicBezTo>
                    <a:pt x="23867" y="6222"/>
                    <a:pt x="23855" y="6232"/>
                    <a:pt x="23847" y="6232"/>
                  </a:cubicBezTo>
                  <a:cubicBezTo>
                    <a:pt x="23839" y="6232"/>
                    <a:pt x="23836" y="6222"/>
                    <a:pt x="23843" y="6198"/>
                  </a:cubicBezTo>
                  <a:cubicBezTo>
                    <a:pt x="23862" y="6159"/>
                    <a:pt x="23858" y="6113"/>
                    <a:pt x="23850" y="6113"/>
                  </a:cubicBezTo>
                  <a:cubicBezTo>
                    <a:pt x="23848" y="6113"/>
                    <a:pt x="23845" y="6116"/>
                    <a:pt x="23843" y="6124"/>
                  </a:cubicBezTo>
                  <a:cubicBezTo>
                    <a:pt x="23793" y="6210"/>
                    <a:pt x="23732" y="6284"/>
                    <a:pt x="23658" y="6333"/>
                  </a:cubicBezTo>
                  <a:cubicBezTo>
                    <a:pt x="23608" y="6358"/>
                    <a:pt x="23559" y="6383"/>
                    <a:pt x="23522" y="6420"/>
                  </a:cubicBezTo>
                  <a:cubicBezTo>
                    <a:pt x="23517" y="6424"/>
                    <a:pt x="23514" y="6426"/>
                    <a:pt x="23511" y="6426"/>
                  </a:cubicBezTo>
                  <a:cubicBezTo>
                    <a:pt x="23498" y="6426"/>
                    <a:pt x="23502" y="6390"/>
                    <a:pt x="23522" y="6370"/>
                  </a:cubicBezTo>
                  <a:cubicBezTo>
                    <a:pt x="23596" y="6333"/>
                    <a:pt x="23658" y="6296"/>
                    <a:pt x="23719" y="6247"/>
                  </a:cubicBezTo>
                  <a:cubicBezTo>
                    <a:pt x="23756" y="6210"/>
                    <a:pt x="23818" y="6161"/>
                    <a:pt x="23793" y="6111"/>
                  </a:cubicBezTo>
                  <a:cubicBezTo>
                    <a:pt x="23769" y="6062"/>
                    <a:pt x="23744" y="5951"/>
                    <a:pt x="23707" y="5951"/>
                  </a:cubicBezTo>
                  <a:cubicBezTo>
                    <a:pt x="23621" y="5951"/>
                    <a:pt x="23547" y="5964"/>
                    <a:pt x="23473" y="5976"/>
                  </a:cubicBezTo>
                  <a:cubicBezTo>
                    <a:pt x="23461" y="6001"/>
                    <a:pt x="23473" y="6038"/>
                    <a:pt x="23436" y="6038"/>
                  </a:cubicBezTo>
                  <a:cubicBezTo>
                    <a:pt x="23399" y="6038"/>
                    <a:pt x="23362" y="6038"/>
                    <a:pt x="23325" y="6013"/>
                  </a:cubicBezTo>
                  <a:cubicBezTo>
                    <a:pt x="23288" y="6001"/>
                    <a:pt x="23300" y="6001"/>
                    <a:pt x="23337" y="5976"/>
                  </a:cubicBezTo>
                  <a:cubicBezTo>
                    <a:pt x="23374" y="5964"/>
                    <a:pt x="23387" y="5939"/>
                    <a:pt x="23399" y="5902"/>
                  </a:cubicBezTo>
                  <a:cubicBezTo>
                    <a:pt x="23403" y="5890"/>
                    <a:pt x="23408" y="5886"/>
                    <a:pt x="23414" y="5886"/>
                  </a:cubicBezTo>
                  <a:cubicBezTo>
                    <a:pt x="23427" y="5886"/>
                    <a:pt x="23444" y="5906"/>
                    <a:pt x="23461" y="5914"/>
                  </a:cubicBezTo>
                  <a:cubicBezTo>
                    <a:pt x="23469" y="5932"/>
                    <a:pt x="23478" y="5955"/>
                    <a:pt x="23482" y="5955"/>
                  </a:cubicBezTo>
                  <a:cubicBezTo>
                    <a:pt x="23484" y="5955"/>
                    <a:pt x="23485" y="5950"/>
                    <a:pt x="23485" y="5939"/>
                  </a:cubicBezTo>
                  <a:cubicBezTo>
                    <a:pt x="23485" y="5902"/>
                    <a:pt x="23485" y="5877"/>
                    <a:pt x="23510" y="5853"/>
                  </a:cubicBezTo>
                  <a:cubicBezTo>
                    <a:pt x="23534" y="5828"/>
                    <a:pt x="23547" y="5766"/>
                    <a:pt x="23510" y="5754"/>
                  </a:cubicBezTo>
                  <a:cubicBezTo>
                    <a:pt x="23473" y="5742"/>
                    <a:pt x="23424" y="5754"/>
                    <a:pt x="23436" y="5717"/>
                  </a:cubicBezTo>
                  <a:cubicBezTo>
                    <a:pt x="23461" y="5668"/>
                    <a:pt x="23461" y="5606"/>
                    <a:pt x="23448" y="5557"/>
                  </a:cubicBezTo>
                  <a:cubicBezTo>
                    <a:pt x="23424" y="5520"/>
                    <a:pt x="23424" y="5508"/>
                    <a:pt x="23374" y="5495"/>
                  </a:cubicBezTo>
                  <a:cubicBezTo>
                    <a:pt x="23337" y="5483"/>
                    <a:pt x="23374" y="5495"/>
                    <a:pt x="23399" y="5471"/>
                  </a:cubicBezTo>
                  <a:cubicBezTo>
                    <a:pt x="23424" y="5446"/>
                    <a:pt x="23473" y="5434"/>
                    <a:pt x="23448" y="5397"/>
                  </a:cubicBezTo>
                  <a:cubicBezTo>
                    <a:pt x="23424" y="5372"/>
                    <a:pt x="23387" y="5323"/>
                    <a:pt x="23387" y="5298"/>
                  </a:cubicBezTo>
                  <a:cubicBezTo>
                    <a:pt x="23411" y="5261"/>
                    <a:pt x="23436" y="5224"/>
                    <a:pt x="23461" y="5187"/>
                  </a:cubicBezTo>
                  <a:cubicBezTo>
                    <a:pt x="23498" y="5163"/>
                    <a:pt x="23498" y="5113"/>
                    <a:pt x="23461" y="5076"/>
                  </a:cubicBezTo>
                  <a:cubicBezTo>
                    <a:pt x="23459" y="5075"/>
                    <a:pt x="23458" y="5075"/>
                    <a:pt x="23456" y="5075"/>
                  </a:cubicBezTo>
                  <a:cubicBezTo>
                    <a:pt x="23439" y="5075"/>
                    <a:pt x="23396" y="5126"/>
                    <a:pt x="23362" y="5126"/>
                  </a:cubicBezTo>
                  <a:cubicBezTo>
                    <a:pt x="23337" y="5126"/>
                    <a:pt x="23350" y="5089"/>
                    <a:pt x="23300" y="5076"/>
                  </a:cubicBezTo>
                  <a:cubicBezTo>
                    <a:pt x="23251" y="5064"/>
                    <a:pt x="23042" y="5040"/>
                    <a:pt x="22992" y="4978"/>
                  </a:cubicBezTo>
                  <a:cubicBezTo>
                    <a:pt x="22943" y="4916"/>
                    <a:pt x="22980" y="4879"/>
                    <a:pt x="22931" y="4842"/>
                  </a:cubicBezTo>
                  <a:cubicBezTo>
                    <a:pt x="22881" y="4805"/>
                    <a:pt x="22869" y="4818"/>
                    <a:pt x="22832" y="4793"/>
                  </a:cubicBezTo>
                  <a:cubicBezTo>
                    <a:pt x="22795" y="4768"/>
                    <a:pt x="22808" y="4719"/>
                    <a:pt x="22795" y="4707"/>
                  </a:cubicBezTo>
                  <a:cubicBezTo>
                    <a:pt x="22793" y="4705"/>
                    <a:pt x="22792" y="4704"/>
                    <a:pt x="22790" y="4704"/>
                  </a:cubicBezTo>
                  <a:cubicBezTo>
                    <a:pt x="22779" y="4704"/>
                    <a:pt x="22765" y="4731"/>
                    <a:pt x="22734" y="4731"/>
                  </a:cubicBezTo>
                  <a:cubicBezTo>
                    <a:pt x="22717" y="4731"/>
                    <a:pt x="22708" y="4733"/>
                    <a:pt x="22703" y="4733"/>
                  </a:cubicBezTo>
                  <a:cubicBezTo>
                    <a:pt x="22693" y="4733"/>
                    <a:pt x="22701" y="4727"/>
                    <a:pt x="22709" y="4695"/>
                  </a:cubicBezTo>
                  <a:cubicBezTo>
                    <a:pt x="22734" y="4670"/>
                    <a:pt x="22721" y="4621"/>
                    <a:pt x="22684" y="4608"/>
                  </a:cubicBezTo>
                  <a:cubicBezTo>
                    <a:pt x="22635" y="4571"/>
                    <a:pt x="22635" y="4571"/>
                    <a:pt x="22586" y="4547"/>
                  </a:cubicBezTo>
                  <a:cubicBezTo>
                    <a:pt x="22556" y="4517"/>
                    <a:pt x="22558" y="4463"/>
                    <a:pt x="22508" y="4463"/>
                  </a:cubicBezTo>
                  <a:cubicBezTo>
                    <a:pt x="22496" y="4463"/>
                    <a:pt x="22481" y="4466"/>
                    <a:pt x="22463" y="4473"/>
                  </a:cubicBezTo>
                  <a:cubicBezTo>
                    <a:pt x="22382" y="4507"/>
                    <a:pt x="22323" y="4585"/>
                    <a:pt x="22255" y="4585"/>
                  </a:cubicBezTo>
                  <a:cubicBezTo>
                    <a:pt x="22250" y="4585"/>
                    <a:pt x="22246" y="4584"/>
                    <a:pt x="22241" y="4584"/>
                  </a:cubicBezTo>
                  <a:cubicBezTo>
                    <a:pt x="22186" y="4573"/>
                    <a:pt x="22151" y="4532"/>
                    <a:pt x="22100" y="4532"/>
                  </a:cubicBezTo>
                  <a:cubicBezTo>
                    <a:pt x="22094" y="4532"/>
                    <a:pt x="22087" y="4533"/>
                    <a:pt x="22081" y="4534"/>
                  </a:cubicBezTo>
                  <a:cubicBezTo>
                    <a:pt x="22035" y="4543"/>
                    <a:pt x="22023" y="4573"/>
                    <a:pt x="22000" y="4573"/>
                  </a:cubicBezTo>
                  <a:cubicBezTo>
                    <a:pt x="21992" y="4573"/>
                    <a:pt x="21983" y="4569"/>
                    <a:pt x="21970" y="4559"/>
                  </a:cubicBezTo>
                  <a:cubicBezTo>
                    <a:pt x="21920" y="4522"/>
                    <a:pt x="21896" y="4485"/>
                    <a:pt x="21809" y="4460"/>
                  </a:cubicBezTo>
                  <a:cubicBezTo>
                    <a:pt x="21750" y="4443"/>
                    <a:pt x="21702" y="4415"/>
                    <a:pt x="21646" y="4415"/>
                  </a:cubicBezTo>
                  <a:cubicBezTo>
                    <a:pt x="21621" y="4415"/>
                    <a:pt x="21594" y="4420"/>
                    <a:pt x="21563" y="4436"/>
                  </a:cubicBezTo>
                  <a:cubicBezTo>
                    <a:pt x="21477" y="4473"/>
                    <a:pt x="21366" y="4497"/>
                    <a:pt x="21428" y="4633"/>
                  </a:cubicBezTo>
                  <a:cubicBezTo>
                    <a:pt x="21477" y="4768"/>
                    <a:pt x="21551" y="4768"/>
                    <a:pt x="21514" y="4855"/>
                  </a:cubicBezTo>
                  <a:cubicBezTo>
                    <a:pt x="21489" y="4916"/>
                    <a:pt x="21477" y="4978"/>
                    <a:pt x="21477" y="5052"/>
                  </a:cubicBezTo>
                  <a:cubicBezTo>
                    <a:pt x="21464" y="5113"/>
                    <a:pt x="21415" y="5076"/>
                    <a:pt x="21440" y="5126"/>
                  </a:cubicBezTo>
                  <a:cubicBezTo>
                    <a:pt x="21452" y="5175"/>
                    <a:pt x="21489" y="5187"/>
                    <a:pt x="21501" y="5249"/>
                  </a:cubicBezTo>
                  <a:cubicBezTo>
                    <a:pt x="21526" y="5311"/>
                    <a:pt x="21501" y="5311"/>
                    <a:pt x="21526" y="5348"/>
                  </a:cubicBezTo>
                  <a:cubicBezTo>
                    <a:pt x="21538" y="5385"/>
                    <a:pt x="21563" y="5434"/>
                    <a:pt x="21563" y="5471"/>
                  </a:cubicBezTo>
                  <a:cubicBezTo>
                    <a:pt x="21563" y="5495"/>
                    <a:pt x="21551" y="5643"/>
                    <a:pt x="21526" y="5643"/>
                  </a:cubicBezTo>
                  <a:cubicBezTo>
                    <a:pt x="21520" y="5643"/>
                    <a:pt x="21512" y="5635"/>
                    <a:pt x="21504" y="5635"/>
                  </a:cubicBezTo>
                  <a:cubicBezTo>
                    <a:pt x="21494" y="5635"/>
                    <a:pt x="21483" y="5646"/>
                    <a:pt x="21477" y="5693"/>
                  </a:cubicBezTo>
                  <a:cubicBezTo>
                    <a:pt x="21464" y="5766"/>
                    <a:pt x="21428" y="5840"/>
                    <a:pt x="21378" y="5902"/>
                  </a:cubicBezTo>
                  <a:cubicBezTo>
                    <a:pt x="21317" y="5964"/>
                    <a:pt x="21280" y="6050"/>
                    <a:pt x="21317" y="6075"/>
                  </a:cubicBezTo>
                  <a:cubicBezTo>
                    <a:pt x="21366" y="6111"/>
                    <a:pt x="21773" y="6383"/>
                    <a:pt x="21773" y="6604"/>
                  </a:cubicBezTo>
                  <a:cubicBezTo>
                    <a:pt x="21773" y="6814"/>
                    <a:pt x="21883" y="7048"/>
                    <a:pt x="21612" y="7257"/>
                  </a:cubicBezTo>
                  <a:cubicBezTo>
                    <a:pt x="21477" y="7393"/>
                    <a:pt x="21304" y="7504"/>
                    <a:pt x="21132" y="7590"/>
                  </a:cubicBezTo>
                  <a:cubicBezTo>
                    <a:pt x="21058" y="7602"/>
                    <a:pt x="21033" y="7701"/>
                    <a:pt x="21119" y="7836"/>
                  </a:cubicBezTo>
                  <a:cubicBezTo>
                    <a:pt x="21206" y="7960"/>
                    <a:pt x="21169" y="7997"/>
                    <a:pt x="21156" y="8034"/>
                  </a:cubicBezTo>
                  <a:cubicBezTo>
                    <a:pt x="21156" y="8071"/>
                    <a:pt x="21193" y="8095"/>
                    <a:pt x="21193" y="8120"/>
                  </a:cubicBezTo>
                  <a:cubicBezTo>
                    <a:pt x="21181" y="8194"/>
                    <a:pt x="21193" y="8280"/>
                    <a:pt x="21218" y="8342"/>
                  </a:cubicBezTo>
                  <a:cubicBezTo>
                    <a:pt x="21280" y="8477"/>
                    <a:pt x="21292" y="8613"/>
                    <a:pt x="21255" y="8650"/>
                  </a:cubicBezTo>
                  <a:cubicBezTo>
                    <a:pt x="21218" y="8687"/>
                    <a:pt x="21169" y="8724"/>
                    <a:pt x="21206" y="8761"/>
                  </a:cubicBezTo>
                  <a:cubicBezTo>
                    <a:pt x="21243" y="8798"/>
                    <a:pt x="21230" y="8884"/>
                    <a:pt x="21218" y="8921"/>
                  </a:cubicBezTo>
                  <a:cubicBezTo>
                    <a:pt x="21218" y="8940"/>
                    <a:pt x="21216" y="8948"/>
                    <a:pt x="21213" y="8948"/>
                  </a:cubicBezTo>
                  <a:cubicBezTo>
                    <a:pt x="21207" y="8948"/>
                    <a:pt x="21196" y="8927"/>
                    <a:pt x="21181" y="8896"/>
                  </a:cubicBezTo>
                  <a:cubicBezTo>
                    <a:pt x="21156" y="8859"/>
                    <a:pt x="21132" y="8835"/>
                    <a:pt x="21095" y="8835"/>
                  </a:cubicBezTo>
                  <a:cubicBezTo>
                    <a:pt x="21058" y="8835"/>
                    <a:pt x="21021" y="8921"/>
                    <a:pt x="21033" y="8970"/>
                  </a:cubicBezTo>
                  <a:cubicBezTo>
                    <a:pt x="21044" y="9024"/>
                    <a:pt x="21113" y="9137"/>
                    <a:pt x="21103" y="9137"/>
                  </a:cubicBezTo>
                  <a:cubicBezTo>
                    <a:pt x="21102" y="9137"/>
                    <a:pt x="21099" y="9135"/>
                    <a:pt x="21095" y="9130"/>
                  </a:cubicBezTo>
                  <a:cubicBezTo>
                    <a:pt x="21046" y="9081"/>
                    <a:pt x="20898" y="8908"/>
                    <a:pt x="20848" y="8908"/>
                  </a:cubicBezTo>
                  <a:cubicBezTo>
                    <a:pt x="20807" y="8919"/>
                    <a:pt x="20697" y="9006"/>
                    <a:pt x="20691" y="9006"/>
                  </a:cubicBezTo>
                  <a:cubicBezTo>
                    <a:pt x="20690" y="9006"/>
                    <a:pt x="20692" y="9003"/>
                    <a:pt x="20701" y="8995"/>
                  </a:cubicBezTo>
                  <a:cubicBezTo>
                    <a:pt x="20750" y="8945"/>
                    <a:pt x="20824" y="8847"/>
                    <a:pt x="20774" y="8773"/>
                  </a:cubicBezTo>
                  <a:cubicBezTo>
                    <a:pt x="20725" y="8687"/>
                    <a:pt x="20651" y="8625"/>
                    <a:pt x="20565" y="8588"/>
                  </a:cubicBezTo>
                  <a:cubicBezTo>
                    <a:pt x="20491" y="8576"/>
                    <a:pt x="20491" y="8576"/>
                    <a:pt x="20528" y="8539"/>
                  </a:cubicBezTo>
                  <a:cubicBezTo>
                    <a:pt x="20553" y="8502"/>
                    <a:pt x="20479" y="8440"/>
                    <a:pt x="20429" y="8366"/>
                  </a:cubicBezTo>
                  <a:cubicBezTo>
                    <a:pt x="20393" y="8305"/>
                    <a:pt x="20393" y="8218"/>
                    <a:pt x="20417" y="8145"/>
                  </a:cubicBezTo>
                  <a:cubicBezTo>
                    <a:pt x="20429" y="8083"/>
                    <a:pt x="20429" y="8009"/>
                    <a:pt x="20405" y="7935"/>
                  </a:cubicBezTo>
                  <a:cubicBezTo>
                    <a:pt x="20380" y="7898"/>
                    <a:pt x="20306" y="7824"/>
                    <a:pt x="20343" y="7775"/>
                  </a:cubicBezTo>
                  <a:cubicBezTo>
                    <a:pt x="20393" y="7713"/>
                    <a:pt x="20405" y="7639"/>
                    <a:pt x="20393" y="7565"/>
                  </a:cubicBezTo>
                  <a:cubicBezTo>
                    <a:pt x="20380" y="7504"/>
                    <a:pt x="20319" y="7455"/>
                    <a:pt x="20245" y="7455"/>
                  </a:cubicBezTo>
                  <a:cubicBezTo>
                    <a:pt x="20084" y="7418"/>
                    <a:pt x="19924" y="7418"/>
                    <a:pt x="19764" y="7418"/>
                  </a:cubicBezTo>
                  <a:cubicBezTo>
                    <a:pt x="19736" y="7445"/>
                    <a:pt x="19674" y="7522"/>
                    <a:pt x="19660" y="7522"/>
                  </a:cubicBezTo>
                  <a:cubicBezTo>
                    <a:pt x="19656" y="7522"/>
                    <a:pt x="19656" y="7513"/>
                    <a:pt x="19666" y="7491"/>
                  </a:cubicBezTo>
                  <a:cubicBezTo>
                    <a:pt x="19690" y="7405"/>
                    <a:pt x="19666" y="7393"/>
                    <a:pt x="19592" y="7331"/>
                  </a:cubicBezTo>
                  <a:cubicBezTo>
                    <a:pt x="19456" y="7257"/>
                    <a:pt x="19308" y="7183"/>
                    <a:pt x="19160" y="7122"/>
                  </a:cubicBezTo>
                  <a:cubicBezTo>
                    <a:pt x="19099" y="7085"/>
                    <a:pt x="19099" y="7048"/>
                    <a:pt x="19074" y="7011"/>
                  </a:cubicBezTo>
                  <a:cubicBezTo>
                    <a:pt x="19037" y="6962"/>
                    <a:pt x="18976" y="6925"/>
                    <a:pt x="18914" y="6875"/>
                  </a:cubicBezTo>
                  <a:cubicBezTo>
                    <a:pt x="18877" y="6838"/>
                    <a:pt x="18840" y="6814"/>
                    <a:pt x="18791" y="6789"/>
                  </a:cubicBezTo>
                  <a:cubicBezTo>
                    <a:pt x="18717" y="6765"/>
                    <a:pt x="18643" y="6752"/>
                    <a:pt x="18581" y="6740"/>
                  </a:cubicBezTo>
                  <a:cubicBezTo>
                    <a:pt x="18532" y="6715"/>
                    <a:pt x="18458" y="6641"/>
                    <a:pt x="18372" y="6641"/>
                  </a:cubicBezTo>
                  <a:cubicBezTo>
                    <a:pt x="18286" y="6654"/>
                    <a:pt x="18212" y="6678"/>
                    <a:pt x="18125" y="6703"/>
                  </a:cubicBezTo>
                  <a:cubicBezTo>
                    <a:pt x="18072" y="6712"/>
                    <a:pt x="17948" y="6746"/>
                    <a:pt x="17906" y="6746"/>
                  </a:cubicBezTo>
                  <a:cubicBezTo>
                    <a:pt x="17890" y="6746"/>
                    <a:pt x="17886" y="6741"/>
                    <a:pt x="17904" y="6728"/>
                  </a:cubicBezTo>
                  <a:cubicBezTo>
                    <a:pt x="17953" y="6678"/>
                    <a:pt x="18015" y="6666"/>
                    <a:pt x="17978" y="6567"/>
                  </a:cubicBezTo>
                  <a:cubicBezTo>
                    <a:pt x="17953" y="6469"/>
                    <a:pt x="17830" y="6148"/>
                    <a:pt x="17793" y="6111"/>
                  </a:cubicBezTo>
                  <a:cubicBezTo>
                    <a:pt x="17768" y="6062"/>
                    <a:pt x="17657" y="6025"/>
                    <a:pt x="17608" y="6025"/>
                  </a:cubicBezTo>
                  <a:cubicBezTo>
                    <a:pt x="17559" y="6025"/>
                    <a:pt x="17435" y="6025"/>
                    <a:pt x="17411" y="5964"/>
                  </a:cubicBezTo>
                  <a:cubicBezTo>
                    <a:pt x="17398" y="5914"/>
                    <a:pt x="17423" y="5902"/>
                    <a:pt x="17435" y="5865"/>
                  </a:cubicBezTo>
                  <a:cubicBezTo>
                    <a:pt x="17423" y="5705"/>
                    <a:pt x="17435" y="5545"/>
                    <a:pt x="17460" y="5385"/>
                  </a:cubicBezTo>
                  <a:cubicBezTo>
                    <a:pt x="17509" y="5224"/>
                    <a:pt x="17633" y="5003"/>
                    <a:pt x="17645" y="4929"/>
                  </a:cubicBezTo>
                  <a:cubicBezTo>
                    <a:pt x="17657" y="4867"/>
                    <a:pt x="17670" y="4855"/>
                    <a:pt x="17731" y="4830"/>
                  </a:cubicBezTo>
                  <a:cubicBezTo>
                    <a:pt x="17780" y="4818"/>
                    <a:pt x="17793" y="4818"/>
                    <a:pt x="17780" y="4768"/>
                  </a:cubicBezTo>
                  <a:cubicBezTo>
                    <a:pt x="17756" y="4731"/>
                    <a:pt x="17793" y="4633"/>
                    <a:pt x="17867" y="4621"/>
                  </a:cubicBezTo>
                  <a:cubicBezTo>
                    <a:pt x="17928" y="4608"/>
                    <a:pt x="17941" y="4584"/>
                    <a:pt x="17891" y="4571"/>
                  </a:cubicBezTo>
                  <a:cubicBezTo>
                    <a:pt x="17842" y="4559"/>
                    <a:pt x="17854" y="4534"/>
                    <a:pt x="17904" y="4534"/>
                  </a:cubicBezTo>
                  <a:cubicBezTo>
                    <a:pt x="17953" y="4522"/>
                    <a:pt x="17891" y="4485"/>
                    <a:pt x="17953" y="4460"/>
                  </a:cubicBezTo>
                  <a:cubicBezTo>
                    <a:pt x="17965" y="4456"/>
                    <a:pt x="17974" y="4454"/>
                    <a:pt x="17981" y="4454"/>
                  </a:cubicBezTo>
                  <a:cubicBezTo>
                    <a:pt x="18012" y="4454"/>
                    <a:pt x="18009" y="4487"/>
                    <a:pt x="18039" y="4497"/>
                  </a:cubicBezTo>
                  <a:cubicBezTo>
                    <a:pt x="18064" y="4497"/>
                    <a:pt x="18138" y="4362"/>
                    <a:pt x="18101" y="4362"/>
                  </a:cubicBezTo>
                  <a:cubicBezTo>
                    <a:pt x="18064" y="4350"/>
                    <a:pt x="17978" y="4337"/>
                    <a:pt x="18002" y="4313"/>
                  </a:cubicBezTo>
                  <a:cubicBezTo>
                    <a:pt x="18031" y="4291"/>
                    <a:pt x="18064" y="4278"/>
                    <a:pt x="18096" y="4278"/>
                  </a:cubicBezTo>
                  <a:cubicBezTo>
                    <a:pt x="18119" y="4278"/>
                    <a:pt x="18142" y="4285"/>
                    <a:pt x="18162" y="4300"/>
                  </a:cubicBezTo>
                  <a:cubicBezTo>
                    <a:pt x="18214" y="4331"/>
                    <a:pt x="18257" y="4380"/>
                    <a:pt x="18277" y="4380"/>
                  </a:cubicBezTo>
                  <a:cubicBezTo>
                    <a:pt x="18281" y="4380"/>
                    <a:pt x="18284" y="4378"/>
                    <a:pt x="18286" y="4374"/>
                  </a:cubicBezTo>
                  <a:cubicBezTo>
                    <a:pt x="18298" y="4350"/>
                    <a:pt x="18310" y="4276"/>
                    <a:pt x="18347" y="4276"/>
                  </a:cubicBezTo>
                  <a:cubicBezTo>
                    <a:pt x="18421" y="4251"/>
                    <a:pt x="18433" y="4165"/>
                    <a:pt x="18384" y="4115"/>
                  </a:cubicBezTo>
                  <a:cubicBezTo>
                    <a:pt x="18335" y="4066"/>
                    <a:pt x="18261" y="4017"/>
                    <a:pt x="18187" y="3992"/>
                  </a:cubicBezTo>
                  <a:cubicBezTo>
                    <a:pt x="18165" y="3989"/>
                    <a:pt x="18144" y="3987"/>
                    <a:pt x="18122" y="3987"/>
                  </a:cubicBezTo>
                  <a:cubicBezTo>
                    <a:pt x="18070" y="3987"/>
                    <a:pt x="18017" y="3996"/>
                    <a:pt x="17965" y="4005"/>
                  </a:cubicBezTo>
                  <a:cubicBezTo>
                    <a:pt x="17961" y="4005"/>
                    <a:pt x="17956" y="4006"/>
                    <a:pt x="17953" y="4006"/>
                  </a:cubicBezTo>
                  <a:cubicBezTo>
                    <a:pt x="17911" y="4006"/>
                    <a:pt x="17956" y="3941"/>
                    <a:pt x="17990" y="3918"/>
                  </a:cubicBezTo>
                  <a:cubicBezTo>
                    <a:pt x="18015" y="3894"/>
                    <a:pt x="17854" y="3844"/>
                    <a:pt x="17830" y="3844"/>
                  </a:cubicBezTo>
                  <a:cubicBezTo>
                    <a:pt x="17805" y="3844"/>
                    <a:pt x="17780" y="3857"/>
                    <a:pt x="17743" y="3857"/>
                  </a:cubicBezTo>
                  <a:cubicBezTo>
                    <a:pt x="17719" y="3857"/>
                    <a:pt x="17682" y="3820"/>
                    <a:pt x="17645" y="3807"/>
                  </a:cubicBezTo>
                  <a:cubicBezTo>
                    <a:pt x="17596" y="3807"/>
                    <a:pt x="17645" y="3770"/>
                    <a:pt x="17670" y="3770"/>
                  </a:cubicBezTo>
                  <a:cubicBezTo>
                    <a:pt x="17706" y="3770"/>
                    <a:pt x="17694" y="3770"/>
                    <a:pt x="17731" y="3746"/>
                  </a:cubicBezTo>
                  <a:cubicBezTo>
                    <a:pt x="17741" y="3736"/>
                    <a:pt x="17752" y="3732"/>
                    <a:pt x="17761" y="3732"/>
                  </a:cubicBezTo>
                  <a:cubicBezTo>
                    <a:pt x="17777" y="3732"/>
                    <a:pt x="17788" y="3743"/>
                    <a:pt x="17780" y="3758"/>
                  </a:cubicBezTo>
                  <a:cubicBezTo>
                    <a:pt x="17768" y="3795"/>
                    <a:pt x="17805" y="3807"/>
                    <a:pt x="17842" y="3807"/>
                  </a:cubicBezTo>
                  <a:cubicBezTo>
                    <a:pt x="17859" y="3804"/>
                    <a:pt x="17874" y="3803"/>
                    <a:pt x="17889" y="3803"/>
                  </a:cubicBezTo>
                  <a:cubicBezTo>
                    <a:pt x="17930" y="3803"/>
                    <a:pt x="17966" y="3814"/>
                    <a:pt x="18002" y="3832"/>
                  </a:cubicBezTo>
                  <a:cubicBezTo>
                    <a:pt x="18051" y="3857"/>
                    <a:pt x="18088" y="3869"/>
                    <a:pt x="18138" y="3894"/>
                  </a:cubicBezTo>
                  <a:cubicBezTo>
                    <a:pt x="18175" y="3894"/>
                    <a:pt x="18125" y="3918"/>
                    <a:pt x="18162" y="3931"/>
                  </a:cubicBezTo>
                  <a:cubicBezTo>
                    <a:pt x="18182" y="3931"/>
                    <a:pt x="18186" y="3915"/>
                    <a:pt x="18212" y="3915"/>
                  </a:cubicBezTo>
                  <a:cubicBezTo>
                    <a:pt x="18219" y="3915"/>
                    <a:pt x="18226" y="3916"/>
                    <a:pt x="18236" y="3918"/>
                  </a:cubicBezTo>
                  <a:cubicBezTo>
                    <a:pt x="18282" y="3930"/>
                    <a:pt x="18350" y="4006"/>
                    <a:pt x="18389" y="4006"/>
                  </a:cubicBezTo>
                  <a:cubicBezTo>
                    <a:pt x="18391" y="4006"/>
                    <a:pt x="18394" y="4005"/>
                    <a:pt x="18396" y="4005"/>
                  </a:cubicBezTo>
                  <a:cubicBezTo>
                    <a:pt x="18421" y="3980"/>
                    <a:pt x="18372" y="3955"/>
                    <a:pt x="18446" y="3955"/>
                  </a:cubicBezTo>
                  <a:cubicBezTo>
                    <a:pt x="18456" y="3953"/>
                    <a:pt x="18466" y="3953"/>
                    <a:pt x="18477" y="3953"/>
                  </a:cubicBezTo>
                  <a:cubicBezTo>
                    <a:pt x="18504" y="3953"/>
                    <a:pt x="18532" y="3957"/>
                    <a:pt x="18552" y="3957"/>
                  </a:cubicBezTo>
                  <a:cubicBezTo>
                    <a:pt x="18573" y="3957"/>
                    <a:pt x="18587" y="3952"/>
                    <a:pt x="18581" y="3931"/>
                  </a:cubicBezTo>
                  <a:cubicBezTo>
                    <a:pt x="18569" y="3881"/>
                    <a:pt x="18532" y="3869"/>
                    <a:pt x="18557" y="3820"/>
                  </a:cubicBezTo>
                  <a:cubicBezTo>
                    <a:pt x="18577" y="3779"/>
                    <a:pt x="18615" y="3712"/>
                    <a:pt x="18620" y="3712"/>
                  </a:cubicBezTo>
                  <a:lnTo>
                    <a:pt x="18620" y="3712"/>
                  </a:lnTo>
                  <a:cubicBezTo>
                    <a:pt x="18621" y="3712"/>
                    <a:pt x="18620" y="3715"/>
                    <a:pt x="18618" y="3721"/>
                  </a:cubicBezTo>
                  <a:cubicBezTo>
                    <a:pt x="18608" y="3752"/>
                    <a:pt x="18737" y="3801"/>
                    <a:pt x="18822" y="3801"/>
                  </a:cubicBezTo>
                  <a:cubicBezTo>
                    <a:pt x="18838" y="3801"/>
                    <a:pt x="18853" y="3799"/>
                    <a:pt x="18865" y="3795"/>
                  </a:cubicBezTo>
                  <a:cubicBezTo>
                    <a:pt x="18939" y="3770"/>
                    <a:pt x="19037" y="3721"/>
                    <a:pt x="19049" y="3647"/>
                  </a:cubicBezTo>
                  <a:cubicBezTo>
                    <a:pt x="19062" y="3573"/>
                    <a:pt x="19222" y="3462"/>
                    <a:pt x="19234" y="3401"/>
                  </a:cubicBezTo>
                  <a:cubicBezTo>
                    <a:pt x="19259" y="3339"/>
                    <a:pt x="19247" y="3278"/>
                    <a:pt x="19197" y="3228"/>
                  </a:cubicBezTo>
                  <a:cubicBezTo>
                    <a:pt x="19185" y="3216"/>
                    <a:pt x="19166" y="3212"/>
                    <a:pt x="19141" y="3212"/>
                  </a:cubicBezTo>
                  <a:cubicBezTo>
                    <a:pt x="19092" y="3212"/>
                    <a:pt x="19021" y="3228"/>
                    <a:pt x="18939" y="3228"/>
                  </a:cubicBezTo>
                  <a:cubicBezTo>
                    <a:pt x="18815" y="3216"/>
                    <a:pt x="18705" y="3142"/>
                    <a:pt x="18631" y="3056"/>
                  </a:cubicBezTo>
                  <a:cubicBezTo>
                    <a:pt x="18594" y="3007"/>
                    <a:pt x="18544" y="2970"/>
                    <a:pt x="18495" y="2957"/>
                  </a:cubicBezTo>
                  <a:cubicBezTo>
                    <a:pt x="18452" y="2945"/>
                    <a:pt x="18378" y="2945"/>
                    <a:pt x="18321" y="2945"/>
                  </a:cubicBezTo>
                  <a:cubicBezTo>
                    <a:pt x="18264" y="2945"/>
                    <a:pt x="18224" y="2945"/>
                    <a:pt x="18249" y="2933"/>
                  </a:cubicBezTo>
                  <a:cubicBezTo>
                    <a:pt x="18265" y="2920"/>
                    <a:pt x="18292" y="2916"/>
                    <a:pt x="18324" y="2916"/>
                  </a:cubicBezTo>
                  <a:cubicBezTo>
                    <a:pt x="18388" y="2916"/>
                    <a:pt x="18470" y="2933"/>
                    <a:pt x="18520" y="2933"/>
                  </a:cubicBezTo>
                  <a:cubicBezTo>
                    <a:pt x="18581" y="2933"/>
                    <a:pt x="18532" y="2908"/>
                    <a:pt x="18594" y="2908"/>
                  </a:cubicBezTo>
                  <a:cubicBezTo>
                    <a:pt x="18626" y="2908"/>
                    <a:pt x="18642" y="2903"/>
                    <a:pt x="18655" y="2903"/>
                  </a:cubicBezTo>
                  <a:cubicBezTo>
                    <a:pt x="18671" y="2903"/>
                    <a:pt x="18683" y="2911"/>
                    <a:pt x="18717" y="2945"/>
                  </a:cubicBezTo>
                  <a:cubicBezTo>
                    <a:pt x="18815" y="3019"/>
                    <a:pt x="18914" y="3093"/>
                    <a:pt x="19025" y="3154"/>
                  </a:cubicBezTo>
                  <a:cubicBezTo>
                    <a:pt x="19057" y="3162"/>
                    <a:pt x="19103" y="3196"/>
                    <a:pt x="19156" y="3196"/>
                  </a:cubicBezTo>
                  <a:cubicBezTo>
                    <a:pt x="19185" y="3196"/>
                    <a:pt x="19216" y="3185"/>
                    <a:pt x="19247" y="3154"/>
                  </a:cubicBezTo>
                  <a:cubicBezTo>
                    <a:pt x="19321" y="3093"/>
                    <a:pt x="19382" y="3019"/>
                    <a:pt x="19431" y="2933"/>
                  </a:cubicBezTo>
                  <a:cubicBezTo>
                    <a:pt x="19444" y="2896"/>
                    <a:pt x="19518" y="2846"/>
                    <a:pt x="19493" y="2822"/>
                  </a:cubicBezTo>
                  <a:cubicBezTo>
                    <a:pt x="19481" y="2797"/>
                    <a:pt x="19370" y="2785"/>
                    <a:pt x="19345" y="2735"/>
                  </a:cubicBezTo>
                  <a:cubicBezTo>
                    <a:pt x="19333" y="2686"/>
                    <a:pt x="19358" y="2637"/>
                    <a:pt x="19407" y="2637"/>
                  </a:cubicBezTo>
                  <a:cubicBezTo>
                    <a:pt x="19424" y="2635"/>
                    <a:pt x="19441" y="2634"/>
                    <a:pt x="19459" y="2634"/>
                  </a:cubicBezTo>
                  <a:cubicBezTo>
                    <a:pt x="19543" y="2634"/>
                    <a:pt x="19633" y="2658"/>
                    <a:pt x="19715" y="2698"/>
                  </a:cubicBezTo>
                  <a:cubicBezTo>
                    <a:pt x="19758" y="2734"/>
                    <a:pt x="19784" y="2754"/>
                    <a:pt x="19811" y="2754"/>
                  </a:cubicBezTo>
                  <a:cubicBezTo>
                    <a:pt x="19830" y="2754"/>
                    <a:pt x="19849" y="2744"/>
                    <a:pt x="19875" y="2723"/>
                  </a:cubicBezTo>
                  <a:cubicBezTo>
                    <a:pt x="19912" y="2705"/>
                    <a:pt x="19918" y="2699"/>
                    <a:pt x="19918" y="2698"/>
                  </a:cubicBezTo>
                  <a:lnTo>
                    <a:pt x="19918" y="2698"/>
                  </a:lnTo>
                  <a:cubicBezTo>
                    <a:pt x="19918" y="2699"/>
                    <a:pt x="19912" y="2705"/>
                    <a:pt x="19924" y="2711"/>
                  </a:cubicBezTo>
                  <a:cubicBezTo>
                    <a:pt x="19930" y="2722"/>
                    <a:pt x="19948" y="2728"/>
                    <a:pt x="19965" y="2728"/>
                  </a:cubicBezTo>
                  <a:cubicBezTo>
                    <a:pt x="19986" y="2728"/>
                    <a:pt x="20005" y="2719"/>
                    <a:pt x="19998" y="2698"/>
                  </a:cubicBezTo>
                  <a:cubicBezTo>
                    <a:pt x="19998" y="2649"/>
                    <a:pt x="19998" y="2625"/>
                    <a:pt x="19924" y="2563"/>
                  </a:cubicBezTo>
                  <a:cubicBezTo>
                    <a:pt x="19863" y="2526"/>
                    <a:pt x="19801" y="2489"/>
                    <a:pt x="19715" y="2477"/>
                  </a:cubicBezTo>
                  <a:cubicBezTo>
                    <a:pt x="19690" y="2477"/>
                    <a:pt x="19764" y="2440"/>
                    <a:pt x="19789" y="2427"/>
                  </a:cubicBezTo>
                  <a:cubicBezTo>
                    <a:pt x="19791" y="2426"/>
                    <a:pt x="19795" y="2425"/>
                    <a:pt x="19799" y="2425"/>
                  </a:cubicBezTo>
                  <a:cubicBezTo>
                    <a:pt x="19831" y="2425"/>
                    <a:pt x="19904" y="2468"/>
                    <a:pt x="19937" y="2501"/>
                  </a:cubicBezTo>
                  <a:cubicBezTo>
                    <a:pt x="19974" y="2538"/>
                    <a:pt x="20023" y="2501"/>
                    <a:pt x="20023" y="2551"/>
                  </a:cubicBezTo>
                  <a:cubicBezTo>
                    <a:pt x="20023" y="2612"/>
                    <a:pt x="20060" y="2637"/>
                    <a:pt x="20109" y="2674"/>
                  </a:cubicBezTo>
                  <a:cubicBezTo>
                    <a:pt x="20158" y="2703"/>
                    <a:pt x="20221" y="2763"/>
                    <a:pt x="20228" y="2763"/>
                  </a:cubicBezTo>
                  <a:cubicBezTo>
                    <a:pt x="20230" y="2763"/>
                    <a:pt x="20228" y="2758"/>
                    <a:pt x="20220" y="2748"/>
                  </a:cubicBezTo>
                  <a:cubicBezTo>
                    <a:pt x="20195" y="2686"/>
                    <a:pt x="20171" y="2711"/>
                    <a:pt x="20245" y="2649"/>
                  </a:cubicBezTo>
                  <a:cubicBezTo>
                    <a:pt x="20306" y="2588"/>
                    <a:pt x="20429" y="2526"/>
                    <a:pt x="20466" y="2464"/>
                  </a:cubicBezTo>
                  <a:cubicBezTo>
                    <a:pt x="20491" y="2403"/>
                    <a:pt x="20540" y="2378"/>
                    <a:pt x="20590" y="2317"/>
                  </a:cubicBezTo>
                  <a:cubicBezTo>
                    <a:pt x="20627" y="2243"/>
                    <a:pt x="20614" y="2144"/>
                    <a:pt x="20577" y="2119"/>
                  </a:cubicBezTo>
                  <a:cubicBezTo>
                    <a:pt x="20503" y="2082"/>
                    <a:pt x="20454" y="2021"/>
                    <a:pt x="20417" y="1947"/>
                  </a:cubicBezTo>
                  <a:cubicBezTo>
                    <a:pt x="20417" y="1873"/>
                    <a:pt x="20393" y="1824"/>
                    <a:pt x="20343" y="1774"/>
                  </a:cubicBezTo>
                  <a:cubicBezTo>
                    <a:pt x="20306" y="1713"/>
                    <a:pt x="20282" y="1700"/>
                    <a:pt x="20331" y="1700"/>
                  </a:cubicBezTo>
                  <a:cubicBezTo>
                    <a:pt x="20393" y="1700"/>
                    <a:pt x="20614" y="1676"/>
                    <a:pt x="20614" y="1627"/>
                  </a:cubicBezTo>
                  <a:cubicBezTo>
                    <a:pt x="20627" y="1577"/>
                    <a:pt x="20651" y="1577"/>
                    <a:pt x="20553" y="1540"/>
                  </a:cubicBezTo>
                  <a:cubicBezTo>
                    <a:pt x="20466" y="1503"/>
                    <a:pt x="20454" y="1503"/>
                    <a:pt x="20528" y="1454"/>
                  </a:cubicBezTo>
                  <a:cubicBezTo>
                    <a:pt x="20590" y="1405"/>
                    <a:pt x="20651" y="1405"/>
                    <a:pt x="20602" y="1380"/>
                  </a:cubicBezTo>
                  <a:cubicBezTo>
                    <a:pt x="20553" y="1355"/>
                    <a:pt x="20491" y="1343"/>
                    <a:pt x="20442" y="1343"/>
                  </a:cubicBezTo>
                  <a:cubicBezTo>
                    <a:pt x="20368" y="1343"/>
                    <a:pt x="20356" y="1245"/>
                    <a:pt x="20282" y="1220"/>
                  </a:cubicBezTo>
                  <a:cubicBezTo>
                    <a:pt x="20208" y="1208"/>
                    <a:pt x="20134" y="1183"/>
                    <a:pt x="20208" y="1158"/>
                  </a:cubicBezTo>
                  <a:cubicBezTo>
                    <a:pt x="20282" y="1134"/>
                    <a:pt x="20405" y="1121"/>
                    <a:pt x="20282" y="1121"/>
                  </a:cubicBezTo>
                  <a:cubicBezTo>
                    <a:pt x="20171" y="1121"/>
                    <a:pt x="20060" y="1097"/>
                    <a:pt x="19961" y="1072"/>
                  </a:cubicBezTo>
                  <a:cubicBezTo>
                    <a:pt x="19918" y="1058"/>
                    <a:pt x="19870" y="1052"/>
                    <a:pt x="19824" y="1052"/>
                  </a:cubicBezTo>
                  <a:cubicBezTo>
                    <a:pt x="19791" y="1052"/>
                    <a:pt x="19758" y="1055"/>
                    <a:pt x="19727" y="1060"/>
                  </a:cubicBezTo>
                  <a:cubicBezTo>
                    <a:pt x="19703" y="1060"/>
                    <a:pt x="19678" y="1023"/>
                    <a:pt x="19641" y="1023"/>
                  </a:cubicBezTo>
                  <a:cubicBezTo>
                    <a:pt x="19592" y="1035"/>
                    <a:pt x="19653" y="1023"/>
                    <a:pt x="19666" y="1084"/>
                  </a:cubicBezTo>
                  <a:cubicBezTo>
                    <a:pt x="19666" y="1134"/>
                    <a:pt x="19616" y="1195"/>
                    <a:pt x="19629" y="1257"/>
                  </a:cubicBezTo>
                  <a:cubicBezTo>
                    <a:pt x="19641" y="1306"/>
                    <a:pt x="19690" y="1306"/>
                    <a:pt x="19764" y="1380"/>
                  </a:cubicBezTo>
                  <a:cubicBezTo>
                    <a:pt x="19850" y="1454"/>
                    <a:pt x="19863" y="1454"/>
                    <a:pt x="19826" y="1466"/>
                  </a:cubicBezTo>
                  <a:cubicBezTo>
                    <a:pt x="19776" y="1466"/>
                    <a:pt x="19690" y="1503"/>
                    <a:pt x="19727" y="1503"/>
                  </a:cubicBezTo>
                  <a:cubicBezTo>
                    <a:pt x="19764" y="1516"/>
                    <a:pt x="19850" y="1553"/>
                    <a:pt x="19764" y="1565"/>
                  </a:cubicBezTo>
                  <a:cubicBezTo>
                    <a:pt x="19678" y="1565"/>
                    <a:pt x="19641" y="1565"/>
                    <a:pt x="19604" y="1663"/>
                  </a:cubicBezTo>
                  <a:cubicBezTo>
                    <a:pt x="19592" y="1774"/>
                    <a:pt x="19555" y="1885"/>
                    <a:pt x="19505" y="1996"/>
                  </a:cubicBezTo>
                  <a:cubicBezTo>
                    <a:pt x="19456" y="2045"/>
                    <a:pt x="19431" y="2119"/>
                    <a:pt x="19419" y="2193"/>
                  </a:cubicBezTo>
                  <a:cubicBezTo>
                    <a:pt x="19419" y="2255"/>
                    <a:pt x="19407" y="2206"/>
                    <a:pt x="19333" y="2255"/>
                  </a:cubicBezTo>
                  <a:cubicBezTo>
                    <a:pt x="19268" y="2298"/>
                    <a:pt x="19241" y="2370"/>
                    <a:pt x="19219" y="2370"/>
                  </a:cubicBezTo>
                  <a:cubicBezTo>
                    <a:pt x="19216" y="2370"/>
                    <a:pt x="19213" y="2369"/>
                    <a:pt x="19210" y="2366"/>
                  </a:cubicBezTo>
                  <a:cubicBezTo>
                    <a:pt x="19185" y="2341"/>
                    <a:pt x="19185" y="2267"/>
                    <a:pt x="19136" y="2193"/>
                  </a:cubicBezTo>
                  <a:cubicBezTo>
                    <a:pt x="19074" y="2119"/>
                    <a:pt x="18963" y="2058"/>
                    <a:pt x="18963" y="1972"/>
                  </a:cubicBezTo>
                  <a:cubicBezTo>
                    <a:pt x="18963" y="1885"/>
                    <a:pt x="18976" y="1774"/>
                    <a:pt x="19013" y="1774"/>
                  </a:cubicBezTo>
                  <a:cubicBezTo>
                    <a:pt x="19031" y="1774"/>
                    <a:pt x="19059" y="1784"/>
                    <a:pt x="19079" y="1784"/>
                  </a:cubicBezTo>
                  <a:cubicBezTo>
                    <a:pt x="19099" y="1784"/>
                    <a:pt x="19111" y="1774"/>
                    <a:pt x="19099" y="1737"/>
                  </a:cubicBezTo>
                  <a:cubicBezTo>
                    <a:pt x="19086" y="1663"/>
                    <a:pt x="19086" y="1614"/>
                    <a:pt x="19062" y="1565"/>
                  </a:cubicBezTo>
                  <a:cubicBezTo>
                    <a:pt x="19000" y="1479"/>
                    <a:pt x="18914" y="1392"/>
                    <a:pt x="18815" y="1331"/>
                  </a:cubicBezTo>
                  <a:cubicBezTo>
                    <a:pt x="18807" y="1329"/>
                    <a:pt x="18800" y="1328"/>
                    <a:pt x="18792" y="1328"/>
                  </a:cubicBezTo>
                  <a:cubicBezTo>
                    <a:pt x="18741" y="1328"/>
                    <a:pt x="18700" y="1363"/>
                    <a:pt x="18668" y="1417"/>
                  </a:cubicBezTo>
                  <a:cubicBezTo>
                    <a:pt x="18631" y="1466"/>
                    <a:pt x="18655" y="1663"/>
                    <a:pt x="18618" y="1688"/>
                  </a:cubicBezTo>
                  <a:cubicBezTo>
                    <a:pt x="18608" y="1704"/>
                    <a:pt x="18580" y="1710"/>
                    <a:pt x="18551" y="1710"/>
                  </a:cubicBezTo>
                  <a:cubicBezTo>
                    <a:pt x="18510" y="1710"/>
                    <a:pt x="18465" y="1697"/>
                    <a:pt x="18458" y="1676"/>
                  </a:cubicBezTo>
                  <a:cubicBezTo>
                    <a:pt x="18446" y="1577"/>
                    <a:pt x="18421" y="1479"/>
                    <a:pt x="18384" y="1392"/>
                  </a:cubicBezTo>
                  <a:cubicBezTo>
                    <a:pt x="18347" y="1355"/>
                    <a:pt x="18286" y="1318"/>
                    <a:pt x="18323" y="1306"/>
                  </a:cubicBezTo>
                  <a:cubicBezTo>
                    <a:pt x="18335" y="1300"/>
                    <a:pt x="18347" y="1297"/>
                    <a:pt x="18360" y="1297"/>
                  </a:cubicBezTo>
                  <a:cubicBezTo>
                    <a:pt x="18372" y="1297"/>
                    <a:pt x="18384" y="1300"/>
                    <a:pt x="18396" y="1306"/>
                  </a:cubicBezTo>
                  <a:cubicBezTo>
                    <a:pt x="18416" y="1306"/>
                    <a:pt x="18428" y="1338"/>
                    <a:pt x="18451" y="1338"/>
                  </a:cubicBezTo>
                  <a:cubicBezTo>
                    <a:pt x="18457" y="1338"/>
                    <a:pt x="18463" y="1336"/>
                    <a:pt x="18470" y="1331"/>
                  </a:cubicBezTo>
                  <a:cubicBezTo>
                    <a:pt x="18495" y="1306"/>
                    <a:pt x="18532" y="1306"/>
                    <a:pt x="18495" y="1269"/>
                  </a:cubicBezTo>
                  <a:cubicBezTo>
                    <a:pt x="18463" y="1226"/>
                    <a:pt x="18477" y="1193"/>
                    <a:pt x="18457" y="1193"/>
                  </a:cubicBezTo>
                  <a:cubicBezTo>
                    <a:pt x="18454" y="1193"/>
                    <a:pt x="18451" y="1194"/>
                    <a:pt x="18446" y="1195"/>
                  </a:cubicBezTo>
                  <a:cubicBezTo>
                    <a:pt x="18416" y="1195"/>
                    <a:pt x="18402" y="1243"/>
                    <a:pt x="18379" y="1243"/>
                  </a:cubicBezTo>
                  <a:cubicBezTo>
                    <a:pt x="18373" y="1243"/>
                    <a:pt x="18367" y="1240"/>
                    <a:pt x="18360" y="1232"/>
                  </a:cubicBezTo>
                  <a:cubicBezTo>
                    <a:pt x="18337" y="1199"/>
                    <a:pt x="18296" y="1156"/>
                    <a:pt x="18261" y="1156"/>
                  </a:cubicBezTo>
                  <a:cubicBezTo>
                    <a:pt x="18257" y="1156"/>
                    <a:pt x="18253" y="1157"/>
                    <a:pt x="18249" y="1158"/>
                  </a:cubicBezTo>
                  <a:cubicBezTo>
                    <a:pt x="18223" y="1167"/>
                    <a:pt x="18204" y="1187"/>
                    <a:pt x="18178" y="1187"/>
                  </a:cubicBezTo>
                  <a:cubicBezTo>
                    <a:pt x="18166" y="1187"/>
                    <a:pt x="18153" y="1182"/>
                    <a:pt x="18138" y="1171"/>
                  </a:cubicBezTo>
                  <a:cubicBezTo>
                    <a:pt x="18088" y="1134"/>
                    <a:pt x="18064" y="1109"/>
                    <a:pt x="18027" y="1109"/>
                  </a:cubicBezTo>
                  <a:cubicBezTo>
                    <a:pt x="18025" y="1110"/>
                    <a:pt x="18023" y="1110"/>
                    <a:pt x="18022" y="1110"/>
                  </a:cubicBezTo>
                  <a:cubicBezTo>
                    <a:pt x="17997" y="1110"/>
                    <a:pt x="18063" y="1010"/>
                    <a:pt x="18051" y="998"/>
                  </a:cubicBezTo>
                  <a:cubicBezTo>
                    <a:pt x="18027" y="998"/>
                    <a:pt x="18064" y="998"/>
                    <a:pt x="18088" y="986"/>
                  </a:cubicBezTo>
                  <a:cubicBezTo>
                    <a:pt x="18113" y="961"/>
                    <a:pt x="18088" y="924"/>
                    <a:pt x="18113" y="900"/>
                  </a:cubicBezTo>
                  <a:cubicBezTo>
                    <a:pt x="18122" y="890"/>
                    <a:pt x="18133" y="888"/>
                    <a:pt x="18144" y="888"/>
                  </a:cubicBezTo>
                  <a:cubicBezTo>
                    <a:pt x="18155" y="888"/>
                    <a:pt x="18167" y="891"/>
                    <a:pt x="18175" y="891"/>
                  </a:cubicBezTo>
                  <a:cubicBezTo>
                    <a:pt x="18180" y="891"/>
                    <a:pt x="18184" y="890"/>
                    <a:pt x="18187" y="887"/>
                  </a:cubicBezTo>
                  <a:cubicBezTo>
                    <a:pt x="18212" y="863"/>
                    <a:pt x="18138" y="838"/>
                    <a:pt x="18113" y="801"/>
                  </a:cubicBezTo>
                  <a:cubicBezTo>
                    <a:pt x="18101" y="752"/>
                    <a:pt x="18088" y="715"/>
                    <a:pt x="18076" y="665"/>
                  </a:cubicBezTo>
                  <a:cubicBezTo>
                    <a:pt x="18064" y="641"/>
                    <a:pt x="18039" y="641"/>
                    <a:pt x="18002" y="616"/>
                  </a:cubicBezTo>
                  <a:cubicBezTo>
                    <a:pt x="17965" y="592"/>
                    <a:pt x="17953" y="542"/>
                    <a:pt x="17916" y="542"/>
                  </a:cubicBezTo>
                  <a:cubicBezTo>
                    <a:pt x="17879" y="542"/>
                    <a:pt x="17904" y="407"/>
                    <a:pt x="17879" y="345"/>
                  </a:cubicBezTo>
                  <a:cubicBezTo>
                    <a:pt x="17854" y="296"/>
                    <a:pt x="17817" y="247"/>
                    <a:pt x="17780" y="210"/>
                  </a:cubicBezTo>
                  <a:cubicBezTo>
                    <a:pt x="17743" y="160"/>
                    <a:pt x="17756" y="99"/>
                    <a:pt x="17670" y="86"/>
                  </a:cubicBezTo>
                  <a:cubicBezTo>
                    <a:pt x="17583" y="62"/>
                    <a:pt x="17509" y="86"/>
                    <a:pt x="17497" y="49"/>
                  </a:cubicBezTo>
                  <a:cubicBezTo>
                    <a:pt x="17485" y="12"/>
                    <a:pt x="17497" y="0"/>
                    <a:pt x="17460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36"/>
            <p:cNvSpPr/>
            <p:nvPr/>
          </p:nvSpPr>
          <p:spPr>
            <a:xfrm>
              <a:off x="3071475" y="4890625"/>
              <a:ext cx="37600" cy="17125"/>
            </a:xfrm>
            <a:custGeom>
              <a:rect b="b" l="l" r="r" t="t"/>
              <a:pathLst>
                <a:path extrusionOk="0" h="685" w="1504">
                  <a:moveTo>
                    <a:pt x="371" y="0"/>
                  </a:moveTo>
                  <a:cubicBezTo>
                    <a:pt x="333" y="0"/>
                    <a:pt x="299" y="21"/>
                    <a:pt x="283" y="52"/>
                  </a:cubicBezTo>
                  <a:cubicBezTo>
                    <a:pt x="271" y="76"/>
                    <a:pt x="283" y="113"/>
                    <a:pt x="333" y="138"/>
                  </a:cubicBezTo>
                  <a:cubicBezTo>
                    <a:pt x="382" y="163"/>
                    <a:pt x="382" y="212"/>
                    <a:pt x="407" y="261"/>
                  </a:cubicBezTo>
                  <a:cubicBezTo>
                    <a:pt x="419" y="298"/>
                    <a:pt x="481" y="372"/>
                    <a:pt x="493" y="409"/>
                  </a:cubicBezTo>
                  <a:cubicBezTo>
                    <a:pt x="505" y="446"/>
                    <a:pt x="456" y="495"/>
                    <a:pt x="407" y="495"/>
                  </a:cubicBezTo>
                  <a:cubicBezTo>
                    <a:pt x="397" y="498"/>
                    <a:pt x="386" y="499"/>
                    <a:pt x="375" y="499"/>
                  </a:cubicBezTo>
                  <a:cubicBezTo>
                    <a:pt x="328" y="499"/>
                    <a:pt x="276" y="481"/>
                    <a:pt x="296" y="471"/>
                  </a:cubicBezTo>
                  <a:cubicBezTo>
                    <a:pt x="320" y="471"/>
                    <a:pt x="308" y="409"/>
                    <a:pt x="246" y="409"/>
                  </a:cubicBezTo>
                  <a:cubicBezTo>
                    <a:pt x="197" y="409"/>
                    <a:pt x="160" y="446"/>
                    <a:pt x="86" y="446"/>
                  </a:cubicBezTo>
                  <a:cubicBezTo>
                    <a:pt x="0" y="446"/>
                    <a:pt x="49" y="520"/>
                    <a:pt x="49" y="520"/>
                  </a:cubicBezTo>
                  <a:cubicBezTo>
                    <a:pt x="49" y="520"/>
                    <a:pt x="101" y="563"/>
                    <a:pt x="139" y="563"/>
                  </a:cubicBezTo>
                  <a:cubicBezTo>
                    <a:pt x="147" y="563"/>
                    <a:pt x="154" y="561"/>
                    <a:pt x="160" y="557"/>
                  </a:cubicBezTo>
                  <a:cubicBezTo>
                    <a:pt x="166" y="553"/>
                    <a:pt x="177" y="552"/>
                    <a:pt x="194" y="552"/>
                  </a:cubicBezTo>
                  <a:cubicBezTo>
                    <a:pt x="257" y="552"/>
                    <a:pt x="391" y="574"/>
                    <a:pt x="502" y="574"/>
                  </a:cubicBezTo>
                  <a:cubicBezTo>
                    <a:pt x="551" y="574"/>
                    <a:pt x="596" y="570"/>
                    <a:pt x="628" y="557"/>
                  </a:cubicBezTo>
                  <a:lnTo>
                    <a:pt x="653" y="557"/>
                  </a:lnTo>
                  <a:cubicBezTo>
                    <a:pt x="678" y="569"/>
                    <a:pt x="678" y="655"/>
                    <a:pt x="715" y="680"/>
                  </a:cubicBezTo>
                  <a:cubicBezTo>
                    <a:pt x="718" y="683"/>
                    <a:pt x="721" y="685"/>
                    <a:pt x="725" y="685"/>
                  </a:cubicBezTo>
                  <a:cubicBezTo>
                    <a:pt x="749" y="685"/>
                    <a:pt x="778" y="619"/>
                    <a:pt x="789" y="545"/>
                  </a:cubicBezTo>
                  <a:cubicBezTo>
                    <a:pt x="798" y="489"/>
                    <a:pt x="890" y="482"/>
                    <a:pt x="951" y="482"/>
                  </a:cubicBezTo>
                  <a:cubicBezTo>
                    <a:pt x="972" y="482"/>
                    <a:pt x="989" y="483"/>
                    <a:pt x="998" y="483"/>
                  </a:cubicBezTo>
                  <a:cubicBezTo>
                    <a:pt x="1047" y="483"/>
                    <a:pt x="1097" y="508"/>
                    <a:pt x="1158" y="520"/>
                  </a:cubicBezTo>
                  <a:cubicBezTo>
                    <a:pt x="1195" y="520"/>
                    <a:pt x="1228" y="507"/>
                    <a:pt x="1261" y="507"/>
                  </a:cubicBezTo>
                  <a:cubicBezTo>
                    <a:pt x="1283" y="507"/>
                    <a:pt x="1306" y="512"/>
                    <a:pt x="1331" y="532"/>
                  </a:cubicBezTo>
                  <a:cubicBezTo>
                    <a:pt x="1348" y="546"/>
                    <a:pt x="1360" y="552"/>
                    <a:pt x="1369" y="552"/>
                  </a:cubicBezTo>
                  <a:cubicBezTo>
                    <a:pt x="1391" y="552"/>
                    <a:pt x="1398" y="515"/>
                    <a:pt x="1442" y="471"/>
                  </a:cubicBezTo>
                  <a:cubicBezTo>
                    <a:pt x="1503" y="409"/>
                    <a:pt x="1392" y="360"/>
                    <a:pt x="1306" y="347"/>
                  </a:cubicBezTo>
                  <a:cubicBezTo>
                    <a:pt x="1208" y="323"/>
                    <a:pt x="1121" y="212"/>
                    <a:pt x="1035" y="138"/>
                  </a:cubicBezTo>
                  <a:cubicBezTo>
                    <a:pt x="961" y="76"/>
                    <a:pt x="863" y="27"/>
                    <a:pt x="764" y="27"/>
                  </a:cubicBezTo>
                  <a:cubicBezTo>
                    <a:pt x="721" y="27"/>
                    <a:pt x="690" y="24"/>
                    <a:pt x="673" y="24"/>
                  </a:cubicBezTo>
                  <a:cubicBezTo>
                    <a:pt x="656" y="24"/>
                    <a:pt x="653" y="27"/>
                    <a:pt x="665" y="39"/>
                  </a:cubicBezTo>
                  <a:cubicBezTo>
                    <a:pt x="690" y="64"/>
                    <a:pt x="715" y="89"/>
                    <a:pt x="678" y="113"/>
                  </a:cubicBezTo>
                  <a:lnTo>
                    <a:pt x="628" y="113"/>
                  </a:lnTo>
                  <a:cubicBezTo>
                    <a:pt x="567" y="89"/>
                    <a:pt x="493" y="64"/>
                    <a:pt x="444" y="27"/>
                  </a:cubicBezTo>
                  <a:cubicBezTo>
                    <a:pt x="420" y="8"/>
                    <a:pt x="395" y="0"/>
                    <a:pt x="371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36"/>
            <p:cNvSpPr/>
            <p:nvPr/>
          </p:nvSpPr>
          <p:spPr>
            <a:xfrm>
              <a:off x="4240150" y="5092650"/>
              <a:ext cx="23000" cy="13675"/>
            </a:xfrm>
            <a:custGeom>
              <a:rect b="b" l="l" r="r" t="t"/>
              <a:pathLst>
                <a:path extrusionOk="0" h="547" w="920">
                  <a:moveTo>
                    <a:pt x="808" y="1"/>
                  </a:moveTo>
                  <a:cubicBezTo>
                    <a:pt x="796" y="1"/>
                    <a:pt x="786" y="2"/>
                    <a:pt x="777" y="4"/>
                  </a:cubicBezTo>
                  <a:cubicBezTo>
                    <a:pt x="690" y="17"/>
                    <a:pt x="616" y="17"/>
                    <a:pt x="542" y="17"/>
                  </a:cubicBezTo>
                  <a:cubicBezTo>
                    <a:pt x="469" y="29"/>
                    <a:pt x="407" y="66"/>
                    <a:pt x="370" y="127"/>
                  </a:cubicBezTo>
                  <a:lnTo>
                    <a:pt x="345" y="152"/>
                  </a:lnTo>
                  <a:cubicBezTo>
                    <a:pt x="308" y="177"/>
                    <a:pt x="271" y="201"/>
                    <a:pt x="234" y="226"/>
                  </a:cubicBezTo>
                  <a:cubicBezTo>
                    <a:pt x="197" y="263"/>
                    <a:pt x="50" y="325"/>
                    <a:pt x="37" y="374"/>
                  </a:cubicBezTo>
                  <a:cubicBezTo>
                    <a:pt x="13" y="411"/>
                    <a:pt x="0" y="546"/>
                    <a:pt x="37" y="546"/>
                  </a:cubicBezTo>
                  <a:cubicBezTo>
                    <a:pt x="87" y="534"/>
                    <a:pt x="160" y="509"/>
                    <a:pt x="197" y="509"/>
                  </a:cubicBezTo>
                  <a:cubicBezTo>
                    <a:pt x="234" y="509"/>
                    <a:pt x="321" y="362"/>
                    <a:pt x="382" y="325"/>
                  </a:cubicBezTo>
                  <a:cubicBezTo>
                    <a:pt x="395" y="312"/>
                    <a:pt x="407" y="300"/>
                    <a:pt x="419" y="288"/>
                  </a:cubicBezTo>
                  <a:cubicBezTo>
                    <a:pt x="505" y="238"/>
                    <a:pt x="653" y="164"/>
                    <a:pt x="715" y="152"/>
                  </a:cubicBezTo>
                  <a:cubicBezTo>
                    <a:pt x="777" y="115"/>
                    <a:pt x="838" y="78"/>
                    <a:pt x="900" y="41"/>
                  </a:cubicBezTo>
                  <a:cubicBezTo>
                    <a:pt x="920" y="21"/>
                    <a:pt x="858" y="1"/>
                    <a:pt x="808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36"/>
            <p:cNvSpPr/>
            <p:nvPr/>
          </p:nvSpPr>
          <p:spPr>
            <a:xfrm>
              <a:off x="4289750" y="5044975"/>
              <a:ext cx="113975" cy="64475"/>
            </a:xfrm>
            <a:custGeom>
              <a:rect b="b" l="l" r="r" t="t"/>
              <a:pathLst>
                <a:path extrusionOk="0" h="2579" w="4559">
                  <a:moveTo>
                    <a:pt x="1425" y="0"/>
                  </a:moveTo>
                  <a:cubicBezTo>
                    <a:pt x="1360" y="0"/>
                    <a:pt x="1317" y="65"/>
                    <a:pt x="1306" y="88"/>
                  </a:cubicBezTo>
                  <a:cubicBezTo>
                    <a:pt x="1294" y="125"/>
                    <a:pt x="1318" y="174"/>
                    <a:pt x="1269" y="186"/>
                  </a:cubicBezTo>
                  <a:cubicBezTo>
                    <a:pt x="1220" y="186"/>
                    <a:pt x="1134" y="186"/>
                    <a:pt x="1097" y="223"/>
                  </a:cubicBezTo>
                  <a:cubicBezTo>
                    <a:pt x="1060" y="271"/>
                    <a:pt x="954" y="532"/>
                    <a:pt x="845" y="532"/>
                  </a:cubicBezTo>
                  <a:cubicBezTo>
                    <a:pt x="843" y="532"/>
                    <a:pt x="840" y="532"/>
                    <a:pt x="838" y="531"/>
                  </a:cubicBezTo>
                  <a:cubicBezTo>
                    <a:pt x="776" y="531"/>
                    <a:pt x="702" y="519"/>
                    <a:pt x="690" y="470"/>
                  </a:cubicBezTo>
                  <a:cubicBezTo>
                    <a:pt x="690" y="408"/>
                    <a:pt x="665" y="346"/>
                    <a:pt x="616" y="297"/>
                  </a:cubicBezTo>
                  <a:cubicBezTo>
                    <a:pt x="586" y="257"/>
                    <a:pt x="572" y="201"/>
                    <a:pt x="555" y="201"/>
                  </a:cubicBezTo>
                  <a:cubicBezTo>
                    <a:pt x="551" y="201"/>
                    <a:pt x="547" y="204"/>
                    <a:pt x="542" y="211"/>
                  </a:cubicBezTo>
                  <a:cubicBezTo>
                    <a:pt x="520" y="245"/>
                    <a:pt x="487" y="299"/>
                    <a:pt x="453" y="299"/>
                  </a:cubicBezTo>
                  <a:cubicBezTo>
                    <a:pt x="450" y="299"/>
                    <a:pt x="447" y="298"/>
                    <a:pt x="444" y="297"/>
                  </a:cubicBezTo>
                  <a:cubicBezTo>
                    <a:pt x="422" y="287"/>
                    <a:pt x="365" y="258"/>
                    <a:pt x="333" y="258"/>
                  </a:cubicBezTo>
                  <a:cubicBezTo>
                    <a:pt x="328" y="258"/>
                    <a:pt x="324" y="258"/>
                    <a:pt x="320" y="260"/>
                  </a:cubicBezTo>
                  <a:cubicBezTo>
                    <a:pt x="283" y="285"/>
                    <a:pt x="222" y="371"/>
                    <a:pt x="160" y="371"/>
                  </a:cubicBezTo>
                  <a:cubicBezTo>
                    <a:pt x="107" y="371"/>
                    <a:pt x="82" y="344"/>
                    <a:pt x="68" y="344"/>
                  </a:cubicBezTo>
                  <a:cubicBezTo>
                    <a:pt x="65" y="344"/>
                    <a:pt x="63" y="345"/>
                    <a:pt x="62" y="346"/>
                  </a:cubicBezTo>
                  <a:cubicBezTo>
                    <a:pt x="49" y="371"/>
                    <a:pt x="0" y="408"/>
                    <a:pt x="62" y="408"/>
                  </a:cubicBezTo>
                  <a:cubicBezTo>
                    <a:pt x="123" y="420"/>
                    <a:pt x="173" y="457"/>
                    <a:pt x="197" y="519"/>
                  </a:cubicBezTo>
                  <a:cubicBezTo>
                    <a:pt x="210" y="556"/>
                    <a:pt x="185" y="654"/>
                    <a:pt x="222" y="679"/>
                  </a:cubicBezTo>
                  <a:cubicBezTo>
                    <a:pt x="271" y="716"/>
                    <a:pt x="320" y="741"/>
                    <a:pt x="370" y="765"/>
                  </a:cubicBezTo>
                  <a:cubicBezTo>
                    <a:pt x="394" y="765"/>
                    <a:pt x="357" y="753"/>
                    <a:pt x="357" y="704"/>
                  </a:cubicBezTo>
                  <a:cubicBezTo>
                    <a:pt x="357" y="642"/>
                    <a:pt x="370" y="581"/>
                    <a:pt x="394" y="531"/>
                  </a:cubicBezTo>
                  <a:cubicBezTo>
                    <a:pt x="424" y="482"/>
                    <a:pt x="468" y="418"/>
                    <a:pt x="473" y="418"/>
                  </a:cubicBezTo>
                  <a:lnTo>
                    <a:pt x="473" y="418"/>
                  </a:lnTo>
                  <a:cubicBezTo>
                    <a:pt x="475" y="418"/>
                    <a:pt x="473" y="422"/>
                    <a:pt x="468" y="433"/>
                  </a:cubicBezTo>
                  <a:cubicBezTo>
                    <a:pt x="444" y="470"/>
                    <a:pt x="382" y="544"/>
                    <a:pt x="431" y="593"/>
                  </a:cubicBezTo>
                  <a:cubicBezTo>
                    <a:pt x="485" y="636"/>
                    <a:pt x="597" y="708"/>
                    <a:pt x="656" y="708"/>
                  </a:cubicBezTo>
                  <a:cubicBezTo>
                    <a:pt x="665" y="708"/>
                    <a:pt x="672" y="707"/>
                    <a:pt x="678" y="704"/>
                  </a:cubicBezTo>
                  <a:cubicBezTo>
                    <a:pt x="698" y="694"/>
                    <a:pt x="712" y="679"/>
                    <a:pt x="720" y="670"/>
                  </a:cubicBezTo>
                  <a:lnTo>
                    <a:pt x="720" y="670"/>
                  </a:lnTo>
                  <a:cubicBezTo>
                    <a:pt x="718" y="672"/>
                    <a:pt x="717" y="675"/>
                    <a:pt x="715" y="679"/>
                  </a:cubicBezTo>
                  <a:cubicBezTo>
                    <a:pt x="702" y="728"/>
                    <a:pt x="678" y="741"/>
                    <a:pt x="752" y="778"/>
                  </a:cubicBezTo>
                  <a:cubicBezTo>
                    <a:pt x="826" y="815"/>
                    <a:pt x="936" y="802"/>
                    <a:pt x="1072" y="901"/>
                  </a:cubicBezTo>
                  <a:cubicBezTo>
                    <a:pt x="1195" y="999"/>
                    <a:pt x="1405" y="1061"/>
                    <a:pt x="1466" y="1123"/>
                  </a:cubicBezTo>
                  <a:cubicBezTo>
                    <a:pt x="1540" y="1197"/>
                    <a:pt x="1528" y="1160"/>
                    <a:pt x="1553" y="1234"/>
                  </a:cubicBezTo>
                  <a:cubicBezTo>
                    <a:pt x="1565" y="1307"/>
                    <a:pt x="1589" y="1357"/>
                    <a:pt x="1626" y="1406"/>
                  </a:cubicBezTo>
                  <a:cubicBezTo>
                    <a:pt x="1676" y="1455"/>
                    <a:pt x="1799" y="1492"/>
                    <a:pt x="1737" y="1505"/>
                  </a:cubicBezTo>
                  <a:cubicBezTo>
                    <a:pt x="1663" y="1517"/>
                    <a:pt x="1614" y="1554"/>
                    <a:pt x="1676" y="1554"/>
                  </a:cubicBezTo>
                  <a:cubicBezTo>
                    <a:pt x="1737" y="1554"/>
                    <a:pt x="1762" y="1579"/>
                    <a:pt x="1725" y="1579"/>
                  </a:cubicBezTo>
                  <a:cubicBezTo>
                    <a:pt x="1676" y="1579"/>
                    <a:pt x="1688" y="1640"/>
                    <a:pt x="1663" y="1652"/>
                  </a:cubicBezTo>
                  <a:cubicBezTo>
                    <a:pt x="1639" y="1677"/>
                    <a:pt x="1602" y="1677"/>
                    <a:pt x="1577" y="1677"/>
                  </a:cubicBezTo>
                  <a:cubicBezTo>
                    <a:pt x="1528" y="1677"/>
                    <a:pt x="1540" y="1714"/>
                    <a:pt x="1491" y="1751"/>
                  </a:cubicBezTo>
                  <a:cubicBezTo>
                    <a:pt x="1442" y="1788"/>
                    <a:pt x="1368" y="1899"/>
                    <a:pt x="1417" y="1899"/>
                  </a:cubicBezTo>
                  <a:cubicBezTo>
                    <a:pt x="1439" y="1906"/>
                    <a:pt x="1517" y="1918"/>
                    <a:pt x="1576" y="1918"/>
                  </a:cubicBezTo>
                  <a:cubicBezTo>
                    <a:pt x="1615" y="1918"/>
                    <a:pt x="1646" y="1913"/>
                    <a:pt x="1651" y="1899"/>
                  </a:cubicBezTo>
                  <a:cubicBezTo>
                    <a:pt x="1663" y="1874"/>
                    <a:pt x="1676" y="1751"/>
                    <a:pt x="1676" y="1726"/>
                  </a:cubicBezTo>
                  <a:cubicBezTo>
                    <a:pt x="1676" y="1719"/>
                    <a:pt x="1704" y="1701"/>
                    <a:pt x="1720" y="1701"/>
                  </a:cubicBezTo>
                  <a:cubicBezTo>
                    <a:pt x="1730" y="1701"/>
                    <a:pt x="1734" y="1708"/>
                    <a:pt x="1725" y="1726"/>
                  </a:cubicBezTo>
                  <a:cubicBezTo>
                    <a:pt x="1700" y="1776"/>
                    <a:pt x="1663" y="1813"/>
                    <a:pt x="1700" y="1837"/>
                  </a:cubicBezTo>
                  <a:cubicBezTo>
                    <a:pt x="1728" y="1856"/>
                    <a:pt x="1810" y="1888"/>
                    <a:pt x="1865" y="1888"/>
                  </a:cubicBezTo>
                  <a:cubicBezTo>
                    <a:pt x="1884" y="1888"/>
                    <a:pt x="1900" y="1884"/>
                    <a:pt x="1910" y="1874"/>
                  </a:cubicBezTo>
                  <a:cubicBezTo>
                    <a:pt x="1938" y="1846"/>
                    <a:pt x="1945" y="1796"/>
                    <a:pt x="1952" y="1796"/>
                  </a:cubicBezTo>
                  <a:cubicBezTo>
                    <a:pt x="1954" y="1796"/>
                    <a:pt x="1956" y="1801"/>
                    <a:pt x="1959" y="1813"/>
                  </a:cubicBezTo>
                  <a:cubicBezTo>
                    <a:pt x="1959" y="1862"/>
                    <a:pt x="1885" y="1837"/>
                    <a:pt x="1984" y="1948"/>
                  </a:cubicBezTo>
                  <a:cubicBezTo>
                    <a:pt x="2045" y="2010"/>
                    <a:pt x="2107" y="2071"/>
                    <a:pt x="2181" y="2133"/>
                  </a:cubicBezTo>
                  <a:lnTo>
                    <a:pt x="2193" y="2133"/>
                  </a:lnTo>
                  <a:cubicBezTo>
                    <a:pt x="2279" y="2158"/>
                    <a:pt x="2378" y="2170"/>
                    <a:pt x="2477" y="2170"/>
                  </a:cubicBezTo>
                  <a:cubicBezTo>
                    <a:pt x="2575" y="2158"/>
                    <a:pt x="2674" y="2108"/>
                    <a:pt x="2748" y="2047"/>
                  </a:cubicBezTo>
                  <a:cubicBezTo>
                    <a:pt x="2772" y="2022"/>
                    <a:pt x="2686" y="2010"/>
                    <a:pt x="2624" y="1961"/>
                  </a:cubicBezTo>
                  <a:cubicBezTo>
                    <a:pt x="2581" y="1932"/>
                    <a:pt x="2546" y="1898"/>
                    <a:pt x="2562" y="1898"/>
                  </a:cubicBezTo>
                  <a:cubicBezTo>
                    <a:pt x="2573" y="1898"/>
                    <a:pt x="2610" y="1915"/>
                    <a:pt x="2686" y="1961"/>
                  </a:cubicBezTo>
                  <a:cubicBezTo>
                    <a:pt x="2730" y="1989"/>
                    <a:pt x="2758" y="1999"/>
                    <a:pt x="2775" y="1999"/>
                  </a:cubicBezTo>
                  <a:cubicBezTo>
                    <a:pt x="2825" y="1999"/>
                    <a:pt x="2782" y="1908"/>
                    <a:pt x="2772" y="1899"/>
                  </a:cubicBezTo>
                  <a:cubicBezTo>
                    <a:pt x="2762" y="1878"/>
                    <a:pt x="2742" y="1793"/>
                    <a:pt x="2752" y="1793"/>
                  </a:cubicBezTo>
                  <a:cubicBezTo>
                    <a:pt x="2754" y="1793"/>
                    <a:pt x="2757" y="1795"/>
                    <a:pt x="2760" y="1800"/>
                  </a:cubicBezTo>
                  <a:cubicBezTo>
                    <a:pt x="2788" y="1819"/>
                    <a:pt x="2831" y="1845"/>
                    <a:pt x="2855" y="1845"/>
                  </a:cubicBezTo>
                  <a:cubicBezTo>
                    <a:pt x="2863" y="1845"/>
                    <a:pt x="2868" y="1843"/>
                    <a:pt x="2871" y="1837"/>
                  </a:cubicBezTo>
                  <a:cubicBezTo>
                    <a:pt x="2871" y="1815"/>
                    <a:pt x="2842" y="1735"/>
                    <a:pt x="2861" y="1735"/>
                  </a:cubicBezTo>
                  <a:cubicBezTo>
                    <a:pt x="2864" y="1735"/>
                    <a:pt x="2867" y="1736"/>
                    <a:pt x="2871" y="1739"/>
                  </a:cubicBezTo>
                  <a:cubicBezTo>
                    <a:pt x="2882" y="1746"/>
                    <a:pt x="2895" y="1749"/>
                    <a:pt x="2909" y="1749"/>
                  </a:cubicBezTo>
                  <a:cubicBezTo>
                    <a:pt x="2942" y="1749"/>
                    <a:pt x="2980" y="1732"/>
                    <a:pt x="3006" y="1714"/>
                  </a:cubicBezTo>
                  <a:cubicBezTo>
                    <a:pt x="3013" y="1712"/>
                    <a:pt x="3018" y="1711"/>
                    <a:pt x="3022" y="1711"/>
                  </a:cubicBezTo>
                  <a:cubicBezTo>
                    <a:pt x="3046" y="1711"/>
                    <a:pt x="3060" y="1737"/>
                    <a:pt x="3142" y="1788"/>
                  </a:cubicBezTo>
                  <a:cubicBezTo>
                    <a:pt x="3210" y="1826"/>
                    <a:pt x="3273" y="1840"/>
                    <a:pt x="3315" y="1840"/>
                  </a:cubicBezTo>
                  <a:cubicBezTo>
                    <a:pt x="3341" y="1840"/>
                    <a:pt x="3359" y="1835"/>
                    <a:pt x="3364" y="1825"/>
                  </a:cubicBezTo>
                  <a:cubicBezTo>
                    <a:pt x="3364" y="1820"/>
                    <a:pt x="3364" y="1818"/>
                    <a:pt x="3364" y="1818"/>
                  </a:cubicBezTo>
                  <a:cubicBezTo>
                    <a:pt x="3365" y="1818"/>
                    <a:pt x="3371" y="1857"/>
                    <a:pt x="3401" y="1887"/>
                  </a:cubicBezTo>
                  <a:cubicBezTo>
                    <a:pt x="3450" y="1936"/>
                    <a:pt x="3487" y="1985"/>
                    <a:pt x="3524" y="2047"/>
                  </a:cubicBezTo>
                  <a:cubicBezTo>
                    <a:pt x="3561" y="2084"/>
                    <a:pt x="3586" y="2133"/>
                    <a:pt x="3610" y="2182"/>
                  </a:cubicBezTo>
                  <a:cubicBezTo>
                    <a:pt x="3647" y="2244"/>
                    <a:pt x="3758" y="2441"/>
                    <a:pt x="3844" y="2441"/>
                  </a:cubicBezTo>
                  <a:cubicBezTo>
                    <a:pt x="3869" y="2438"/>
                    <a:pt x="3894" y="2436"/>
                    <a:pt x="3920" y="2436"/>
                  </a:cubicBezTo>
                  <a:cubicBezTo>
                    <a:pt x="3998" y="2436"/>
                    <a:pt x="4078" y="2450"/>
                    <a:pt x="4152" y="2478"/>
                  </a:cubicBezTo>
                  <a:cubicBezTo>
                    <a:pt x="4253" y="2523"/>
                    <a:pt x="4334" y="2578"/>
                    <a:pt x="4385" y="2578"/>
                  </a:cubicBezTo>
                  <a:cubicBezTo>
                    <a:pt x="4390" y="2578"/>
                    <a:pt x="4394" y="2578"/>
                    <a:pt x="4399" y="2577"/>
                  </a:cubicBezTo>
                  <a:cubicBezTo>
                    <a:pt x="4448" y="2564"/>
                    <a:pt x="4423" y="2527"/>
                    <a:pt x="4460" y="2515"/>
                  </a:cubicBezTo>
                  <a:cubicBezTo>
                    <a:pt x="4485" y="2515"/>
                    <a:pt x="4559" y="2503"/>
                    <a:pt x="4510" y="2490"/>
                  </a:cubicBezTo>
                  <a:cubicBezTo>
                    <a:pt x="4460" y="2466"/>
                    <a:pt x="4288" y="2392"/>
                    <a:pt x="4276" y="2342"/>
                  </a:cubicBezTo>
                  <a:cubicBezTo>
                    <a:pt x="4276" y="2318"/>
                    <a:pt x="4316" y="2315"/>
                    <a:pt x="4345" y="2315"/>
                  </a:cubicBezTo>
                  <a:cubicBezTo>
                    <a:pt x="4355" y="2315"/>
                    <a:pt x="4363" y="2315"/>
                    <a:pt x="4369" y="2315"/>
                  </a:cubicBezTo>
                  <a:cubicBezTo>
                    <a:pt x="4380" y="2315"/>
                    <a:pt x="4378" y="2314"/>
                    <a:pt x="4349" y="2306"/>
                  </a:cubicBezTo>
                  <a:cubicBezTo>
                    <a:pt x="4313" y="2293"/>
                    <a:pt x="4263" y="2281"/>
                    <a:pt x="4226" y="2281"/>
                  </a:cubicBezTo>
                  <a:cubicBezTo>
                    <a:pt x="4165" y="2269"/>
                    <a:pt x="4128" y="2256"/>
                    <a:pt x="4128" y="2207"/>
                  </a:cubicBezTo>
                  <a:cubicBezTo>
                    <a:pt x="4128" y="2158"/>
                    <a:pt x="4140" y="2133"/>
                    <a:pt x="4078" y="2133"/>
                  </a:cubicBezTo>
                  <a:cubicBezTo>
                    <a:pt x="4017" y="2133"/>
                    <a:pt x="3918" y="2022"/>
                    <a:pt x="3918" y="1985"/>
                  </a:cubicBezTo>
                  <a:cubicBezTo>
                    <a:pt x="3918" y="1948"/>
                    <a:pt x="3943" y="1924"/>
                    <a:pt x="3894" y="1887"/>
                  </a:cubicBezTo>
                  <a:cubicBezTo>
                    <a:pt x="3795" y="1788"/>
                    <a:pt x="3709" y="1689"/>
                    <a:pt x="3635" y="1591"/>
                  </a:cubicBezTo>
                  <a:cubicBezTo>
                    <a:pt x="3573" y="1505"/>
                    <a:pt x="3512" y="1517"/>
                    <a:pt x="3573" y="1505"/>
                  </a:cubicBezTo>
                  <a:cubicBezTo>
                    <a:pt x="3581" y="1503"/>
                    <a:pt x="3592" y="1502"/>
                    <a:pt x="3605" y="1502"/>
                  </a:cubicBezTo>
                  <a:cubicBezTo>
                    <a:pt x="3640" y="1502"/>
                    <a:pt x="3689" y="1506"/>
                    <a:pt x="3733" y="1506"/>
                  </a:cubicBezTo>
                  <a:cubicBezTo>
                    <a:pt x="3805" y="1506"/>
                    <a:pt x="3865" y="1496"/>
                    <a:pt x="3832" y="1443"/>
                  </a:cubicBezTo>
                  <a:cubicBezTo>
                    <a:pt x="3758" y="1344"/>
                    <a:pt x="3795" y="1332"/>
                    <a:pt x="3746" y="1295"/>
                  </a:cubicBezTo>
                  <a:cubicBezTo>
                    <a:pt x="3731" y="1289"/>
                    <a:pt x="3720" y="1288"/>
                    <a:pt x="3711" y="1288"/>
                  </a:cubicBezTo>
                  <a:cubicBezTo>
                    <a:pt x="3697" y="1288"/>
                    <a:pt x="3688" y="1291"/>
                    <a:pt x="3676" y="1291"/>
                  </a:cubicBezTo>
                  <a:cubicBezTo>
                    <a:pt x="3661" y="1291"/>
                    <a:pt x="3642" y="1285"/>
                    <a:pt x="3610" y="1258"/>
                  </a:cubicBezTo>
                  <a:lnTo>
                    <a:pt x="3413" y="1110"/>
                  </a:lnTo>
                  <a:cubicBezTo>
                    <a:pt x="3351" y="1061"/>
                    <a:pt x="3327" y="950"/>
                    <a:pt x="3278" y="889"/>
                  </a:cubicBezTo>
                  <a:cubicBezTo>
                    <a:pt x="3216" y="815"/>
                    <a:pt x="3142" y="753"/>
                    <a:pt x="3068" y="704"/>
                  </a:cubicBezTo>
                  <a:cubicBezTo>
                    <a:pt x="3006" y="654"/>
                    <a:pt x="2945" y="679"/>
                    <a:pt x="2883" y="630"/>
                  </a:cubicBezTo>
                  <a:cubicBezTo>
                    <a:pt x="2822" y="581"/>
                    <a:pt x="2772" y="507"/>
                    <a:pt x="2735" y="507"/>
                  </a:cubicBezTo>
                  <a:cubicBezTo>
                    <a:pt x="2600" y="482"/>
                    <a:pt x="2477" y="433"/>
                    <a:pt x="2366" y="371"/>
                  </a:cubicBezTo>
                  <a:cubicBezTo>
                    <a:pt x="2316" y="346"/>
                    <a:pt x="2267" y="322"/>
                    <a:pt x="2206" y="309"/>
                  </a:cubicBezTo>
                  <a:cubicBezTo>
                    <a:pt x="2156" y="297"/>
                    <a:pt x="2107" y="285"/>
                    <a:pt x="2058" y="272"/>
                  </a:cubicBezTo>
                  <a:cubicBezTo>
                    <a:pt x="1971" y="260"/>
                    <a:pt x="1885" y="236"/>
                    <a:pt x="1811" y="199"/>
                  </a:cubicBezTo>
                  <a:cubicBezTo>
                    <a:pt x="1700" y="149"/>
                    <a:pt x="1503" y="14"/>
                    <a:pt x="1442" y="1"/>
                  </a:cubicBezTo>
                  <a:cubicBezTo>
                    <a:pt x="1436" y="0"/>
                    <a:pt x="1431" y="0"/>
                    <a:pt x="1425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36"/>
            <p:cNvSpPr/>
            <p:nvPr/>
          </p:nvSpPr>
          <p:spPr>
            <a:xfrm>
              <a:off x="4153575" y="4985025"/>
              <a:ext cx="61950" cy="77900"/>
            </a:xfrm>
            <a:custGeom>
              <a:rect b="b" l="l" r="r" t="t"/>
              <a:pathLst>
                <a:path extrusionOk="0" h="3116" w="2478">
                  <a:moveTo>
                    <a:pt x="1847" y="0"/>
                  </a:moveTo>
                  <a:cubicBezTo>
                    <a:pt x="1843" y="0"/>
                    <a:pt x="1836" y="6"/>
                    <a:pt x="1825" y="21"/>
                  </a:cubicBezTo>
                  <a:cubicBezTo>
                    <a:pt x="1775" y="71"/>
                    <a:pt x="1640" y="280"/>
                    <a:pt x="1615" y="317"/>
                  </a:cubicBezTo>
                  <a:cubicBezTo>
                    <a:pt x="1578" y="354"/>
                    <a:pt x="1492" y="453"/>
                    <a:pt x="1517" y="490"/>
                  </a:cubicBezTo>
                  <a:cubicBezTo>
                    <a:pt x="1529" y="527"/>
                    <a:pt x="1566" y="539"/>
                    <a:pt x="1504" y="551"/>
                  </a:cubicBezTo>
                  <a:cubicBezTo>
                    <a:pt x="1430" y="564"/>
                    <a:pt x="1356" y="588"/>
                    <a:pt x="1295" y="613"/>
                  </a:cubicBezTo>
                  <a:cubicBezTo>
                    <a:pt x="1282" y="625"/>
                    <a:pt x="1258" y="650"/>
                    <a:pt x="1233" y="662"/>
                  </a:cubicBezTo>
                  <a:lnTo>
                    <a:pt x="1147" y="761"/>
                  </a:lnTo>
                  <a:cubicBezTo>
                    <a:pt x="1073" y="872"/>
                    <a:pt x="999" y="970"/>
                    <a:pt x="900" y="1056"/>
                  </a:cubicBezTo>
                  <a:cubicBezTo>
                    <a:pt x="790" y="1081"/>
                    <a:pt x="679" y="1130"/>
                    <a:pt x="580" y="1192"/>
                  </a:cubicBezTo>
                  <a:cubicBezTo>
                    <a:pt x="543" y="1241"/>
                    <a:pt x="457" y="1451"/>
                    <a:pt x="494" y="1475"/>
                  </a:cubicBezTo>
                  <a:cubicBezTo>
                    <a:pt x="527" y="1497"/>
                    <a:pt x="570" y="1539"/>
                    <a:pt x="543" y="1539"/>
                  </a:cubicBezTo>
                  <a:cubicBezTo>
                    <a:pt x="540" y="1539"/>
                    <a:pt x="536" y="1538"/>
                    <a:pt x="531" y="1537"/>
                  </a:cubicBezTo>
                  <a:cubicBezTo>
                    <a:pt x="469" y="1525"/>
                    <a:pt x="395" y="1512"/>
                    <a:pt x="334" y="1475"/>
                  </a:cubicBezTo>
                  <a:cubicBezTo>
                    <a:pt x="297" y="1451"/>
                    <a:pt x="247" y="1426"/>
                    <a:pt x="210" y="1401"/>
                  </a:cubicBezTo>
                  <a:cubicBezTo>
                    <a:pt x="186" y="1389"/>
                    <a:pt x="173" y="1377"/>
                    <a:pt x="149" y="1377"/>
                  </a:cubicBezTo>
                  <a:cubicBezTo>
                    <a:pt x="137" y="1389"/>
                    <a:pt x="112" y="1401"/>
                    <a:pt x="124" y="1426"/>
                  </a:cubicBezTo>
                  <a:cubicBezTo>
                    <a:pt x="63" y="1537"/>
                    <a:pt x="26" y="1648"/>
                    <a:pt x="1" y="1771"/>
                  </a:cubicBezTo>
                  <a:cubicBezTo>
                    <a:pt x="1" y="1870"/>
                    <a:pt x="75" y="1931"/>
                    <a:pt x="75" y="2017"/>
                  </a:cubicBezTo>
                  <a:cubicBezTo>
                    <a:pt x="75" y="2104"/>
                    <a:pt x="87" y="2104"/>
                    <a:pt x="149" y="2190"/>
                  </a:cubicBezTo>
                  <a:cubicBezTo>
                    <a:pt x="210" y="2289"/>
                    <a:pt x="247" y="2399"/>
                    <a:pt x="247" y="2510"/>
                  </a:cubicBezTo>
                  <a:cubicBezTo>
                    <a:pt x="247" y="2584"/>
                    <a:pt x="284" y="2658"/>
                    <a:pt x="346" y="2707"/>
                  </a:cubicBezTo>
                  <a:cubicBezTo>
                    <a:pt x="420" y="2769"/>
                    <a:pt x="506" y="2794"/>
                    <a:pt x="592" y="2806"/>
                  </a:cubicBezTo>
                  <a:cubicBezTo>
                    <a:pt x="635" y="2806"/>
                    <a:pt x="661" y="2798"/>
                    <a:pt x="675" y="2798"/>
                  </a:cubicBezTo>
                  <a:cubicBezTo>
                    <a:pt x="686" y="2798"/>
                    <a:pt x="691" y="2802"/>
                    <a:pt x="691" y="2818"/>
                  </a:cubicBezTo>
                  <a:cubicBezTo>
                    <a:pt x="691" y="2868"/>
                    <a:pt x="642" y="2917"/>
                    <a:pt x="716" y="2917"/>
                  </a:cubicBezTo>
                  <a:cubicBezTo>
                    <a:pt x="763" y="2917"/>
                    <a:pt x="810" y="2928"/>
                    <a:pt x="849" y="2928"/>
                  </a:cubicBezTo>
                  <a:cubicBezTo>
                    <a:pt x="881" y="2928"/>
                    <a:pt x="908" y="2920"/>
                    <a:pt x="925" y="2892"/>
                  </a:cubicBezTo>
                  <a:cubicBezTo>
                    <a:pt x="953" y="2846"/>
                    <a:pt x="939" y="2800"/>
                    <a:pt x="956" y="2800"/>
                  </a:cubicBezTo>
                  <a:cubicBezTo>
                    <a:pt x="962" y="2800"/>
                    <a:pt x="971" y="2806"/>
                    <a:pt x="987" y="2818"/>
                  </a:cubicBezTo>
                  <a:cubicBezTo>
                    <a:pt x="1036" y="2868"/>
                    <a:pt x="1098" y="2905"/>
                    <a:pt x="1159" y="2905"/>
                  </a:cubicBezTo>
                  <a:cubicBezTo>
                    <a:pt x="1234" y="2905"/>
                    <a:pt x="1274" y="2847"/>
                    <a:pt x="1299" y="2847"/>
                  </a:cubicBezTo>
                  <a:cubicBezTo>
                    <a:pt x="1307" y="2847"/>
                    <a:pt x="1314" y="2853"/>
                    <a:pt x="1319" y="2868"/>
                  </a:cubicBezTo>
                  <a:cubicBezTo>
                    <a:pt x="1343" y="2914"/>
                    <a:pt x="1322" y="3116"/>
                    <a:pt x="1362" y="3116"/>
                  </a:cubicBezTo>
                  <a:cubicBezTo>
                    <a:pt x="1364" y="3116"/>
                    <a:pt x="1366" y="3115"/>
                    <a:pt x="1369" y="3114"/>
                  </a:cubicBezTo>
                  <a:cubicBezTo>
                    <a:pt x="1467" y="3052"/>
                    <a:pt x="1566" y="3015"/>
                    <a:pt x="1664" y="2979"/>
                  </a:cubicBezTo>
                  <a:cubicBezTo>
                    <a:pt x="1675" y="2979"/>
                    <a:pt x="1695" y="3072"/>
                    <a:pt x="1708" y="3072"/>
                  </a:cubicBezTo>
                  <a:cubicBezTo>
                    <a:pt x="1710" y="3072"/>
                    <a:pt x="1712" y="3070"/>
                    <a:pt x="1714" y="3065"/>
                  </a:cubicBezTo>
                  <a:cubicBezTo>
                    <a:pt x="1726" y="3040"/>
                    <a:pt x="1775" y="2954"/>
                    <a:pt x="1738" y="2917"/>
                  </a:cubicBezTo>
                  <a:cubicBezTo>
                    <a:pt x="1701" y="2880"/>
                    <a:pt x="1701" y="2818"/>
                    <a:pt x="1726" y="2781"/>
                  </a:cubicBezTo>
                  <a:cubicBezTo>
                    <a:pt x="1751" y="2707"/>
                    <a:pt x="1788" y="2683"/>
                    <a:pt x="1775" y="2621"/>
                  </a:cubicBezTo>
                  <a:cubicBezTo>
                    <a:pt x="1763" y="2560"/>
                    <a:pt x="1726" y="2510"/>
                    <a:pt x="1751" y="2461"/>
                  </a:cubicBezTo>
                  <a:cubicBezTo>
                    <a:pt x="1800" y="2399"/>
                    <a:pt x="1849" y="2338"/>
                    <a:pt x="1911" y="2276"/>
                  </a:cubicBezTo>
                  <a:cubicBezTo>
                    <a:pt x="1972" y="2202"/>
                    <a:pt x="2046" y="2104"/>
                    <a:pt x="2034" y="2042"/>
                  </a:cubicBezTo>
                  <a:cubicBezTo>
                    <a:pt x="2022" y="1980"/>
                    <a:pt x="1948" y="1882"/>
                    <a:pt x="2046" y="1796"/>
                  </a:cubicBezTo>
                  <a:cubicBezTo>
                    <a:pt x="2115" y="1727"/>
                    <a:pt x="2160" y="1690"/>
                    <a:pt x="2194" y="1690"/>
                  </a:cubicBezTo>
                  <a:cubicBezTo>
                    <a:pt x="2203" y="1690"/>
                    <a:pt x="2211" y="1692"/>
                    <a:pt x="2219" y="1697"/>
                  </a:cubicBezTo>
                  <a:cubicBezTo>
                    <a:pt x="2226" y="1704"/>
                    <a:pt x="2242" y="1707"/>
                    <a:pt x="2262" y="1707"/>
                  </a:cubicBezTo>
                  <a:cubicBezTo>
                    <a:pt x="2313" y="1707"/>
                    <a:pt x="2384" y="1687"/>
                    <a:pt x="2367" y="1660"/>
                  </a:cubicBezTo>
                  <a:cubicBezTo>
                    <a:pt x="2293" y="1586"/>
                    <a:pt x="2219" y="1500"/>
                    <a:pt x="2145" y="1401"/>
                  </a:cubicBezTo>
                  <a:cubicBezTo>
                    <a:pt x="2120" y="1340"/>
                    <a:pt x="2145" y="1290"/>
                    <a:pt x="2120" y="1254"/>
                  </a:cubicBezTo>
                  <a:cubicBezTo>
                    <a:pt x="2083" y="1204"/>
                    <a:pt x="1960" y="1007"/>
                    <a:pt x="1997" y="970"/>
                  </a:cubicBezTo>
                  <a:cubicBezTo>
                    <a:pt x="2001" y="965"/>
                    <a:pt x="2006" y="962"/>
                    <a:pt x="2013" y="962"/>
                  </a:cubicBezTo>
                  <a:cubicBezTo>
                    <a:pt x="2038" y="962"/>
                    <a:pt x="2079" y="996"/>
                    <a:pt x="2098" y="996"/>
                  </a:cubicBezTo>
                  <a:cubicBezTo>
                    <a:pt x="2107" y="996"/>
                    <a:pt x="2111" y="989"/>
                    <a:pt x="2108" y="970"/>
                  </a:cubicBezTo>
                  <a:cubicBezTo>
                    <a:pt x="2083" y="884"/>
                    <a:pt x="2009" y="896"/>
                    <a:pt x="2059" y="822"/>
                  </a:cubicBezTo>
                  <a:cubicBezTo>
                    <a:pt x="2071" y="798"/>
                    <a:pt x="2083" y="785"/>
                    <a:pt x="2108" y="773"/>
                  </a:cubicBezTo>
                  <a:cubicBezTo>
                    <a:pt x="2170" y="736"/>
                    <a:pt x="2293" y="724"/>
                    <a:pt x="2256" y="687"/>
                  </a:cubicBezTo>
                  <a:cubicBezTo>
                    <a:pt x="2231" y="650"/>
                    <a:pt x="2182" y="600"/>
                    <a:pt x="2194" y="564"/>
                  </a:cubicBezTo>
                  <a:cubicBezTo>
                    <a:pt x="2194" y="541"/>
                    <a:pt x="2203" y="537"/>
                    <a:pt x="2226" y="537"/>
                  </a:cubicBezTo>
                  <a:cubicBezTo>
                    <a:pt x="2242" y="537"/>
                    <a:pt x="2263" y="539"/>
                    <a:pt x="2293" y="539"/>
                  </a:cubicBezTo>
                  <a:cubicBezTo>
                    <a:pt x="2367" y="539"/>
                    <a:pt x="2478" y="477"/>
                    <a:pt x="2441" y="453"/>
                  </a:cubicBezTo>
                  <a:cubicBezTo>
                    <a:pt x="2397" y="420"/>
                    <a:pt x="2304" y="338"/>
                    <a:pt x="2258" y="338"/>
                  </a:cubicBezTo>
                  <a:cubicBezTo>
                    <a:pt x="2252" y="338"/>
                    <a:pt x="2248" y="339"/>
                    <a:pt x="2243" y="342"/>
                  </a:cubicBezTo>
                  <a:cubicBezTo>
                    <a:pt x="2227" y="350"/>
                    <a:pt x="2199" y="376"/>
                    <a:pt x="2178" y="376"/>
                  </a:cubicBezTo>
                  <a:cubicBezTo>
                    <a:pt x="2169" y="376"/>
                    <a:pt x="2161" y="370"/>
                    <a:pt x="2157" y="354"/>
                  </a:cubicBezTo>
                  <a:cubicBezTo>
                    <a:pt x="2147" y="313"/>
                    <a:pt x="2171" y="289"/>
                    <a:pt x="2151" y="289"/>
                  </a:cubicBezTo>
                  <a:cubicBezTo>
                    <a:pt x="2147" y="289"/>
                    <a:pt x="2141" y="290"/>
                    <a:pt x="2133" y="292"/>
                  </a:cubicBezTo>
                  <a:cubicBezTo>
                    <a:pt x="2108" y="292"/>
                    <a:pt x="2094" y="314"/>
                    <a:pt x="2088" y="314"/>
                  </a:cubicBezTo>
                  <a:cubicBezTo>
                    <a:pt x="2085" y="314"/>
                    <a:pt x="2083" y="309"/>
                    <a:pt x="2083" y="292"/>
                  </a:cubicBezTo>
                  <a:cubicBezTo>
                    <a:pt x="2083" y="231"/>
                    <a:pt x="2083" y="120"/>
                    <a:pt x="2046" y="95"/>
                  </a:cubicBezTo>
                  <a:cubicBezTo>
                    <a:pt x="2018" y="67"/>
                    <a:pt x="1960" y="2"/>
                    <a:pt x="1929" y="2"/>
                  </a:cubicBezTo>
                  <a:cubicBezTo>
                    <a:pt x="1920" y="2"/>
                    <a:pt x="1914" y="7"/>
                    <a:pt x="1911" y="21"/>
                  </a:cubicBezTo>
                  <a:cubicBezTo>
                    <a:pt x="1896" y="51"/>
                    <a:pt x="1876" y="68"/>
                    <a:pt x="1863" y="68"/>
                  </a:cubicBezTo>
                  <a:cubicBezTo>
                    <a:pt x="1855" y="68"/>
                    <a:pt x="1849" y="61"/>
                    <a:pt x="1849" y="46"/>
                  </a:cubicBezTo>
                  <a:cubicBezTo>
                    <a:pt x="1849" y="29"/>
                    <a:pt x="1855" y="0"/>
                    <a:pt x="1847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36"/>
            <p:cNvSpPr/>
            <p:nvPr/>
          </p:nvSpPr>
          <p:spPr>
            <a:xfrm>
              <a:off x="3414925" y="4335800"/>
              <a:ext cx="1184100" cy="947650"/>
            </a:xfrm>
            <a:custGeom>
              <a:rect b="b" l="l" r="r" t="t"/>
              <a:pathLst>
                <a:path extrusionOk="0" h="37906" w="47364">
                  <a:moveTo>
                    <a:pt x="4982" y="11975"/>
                  </a:moveTo>
                  <a:cubicBezTo>
                    <a:pt x="4980" y="11975"/>
                    <a:pt x="4982" y="11981"/>
                    <a:pt x="4991" y="11981"/>
                  </a:cubicBezTo>
                  <a:cubicBezTo>
                    <a:pt x="4986" y="11977"/>
                    <a:pt x="4984" y="11975"/>
                    <a:pt x="4982" y="11975"/>
                  </a:cubicBezTo>
                  <a:close/>
                  <a:moveTo>
                    <a:pt x="29767" y="10485"/>
                  </a:moveTo>
                  <a:cubicBezTo>
                    <a:pt x="29793" y="10485"/>
                    <a:pt x="29791" y="10621"/>
                    <a:pt x="29769" y="10687"/>
                  </a:cubicBezTo>
                  <a:cubicBezTo>
                    <a:pt x="29744" y="10761"/>
                    <a:pt x="29744" y="10921"/>
                    <a:pt x="29707" y="11118"/>
                  </a:cubicBezTo>
                  <a:cubicBezTo>
                    <a:pt x="29658" y="11316"/>
                    <a:pt x="29559" y="11266"/>
                    <a:pt x="29498" y="11316"/>
                  </a:cubicBezTo>
                  <a:cubicBezTo>
                    <a:pt x="29436" y="11377"/>
                    <a:pt x="29498" y="11340"/>
                    <a:pt x="29584" y="11365"/>
                  </a:cubicBezTo>
                  <a:cubicBezTo>
                    <a:pt x="29670" y="11377"/>
                    <a:pt x="29559" y="11414"/>
                    <a:pt x="29485" y="11476"/>
                  </a:cubicBezTo>
                  <a:cubicBezTo>
                    <a:pt x="29411" y="11550"/>
                    <a:pt x="29338" y="11599"/>
                    <a:pt x="29202" y="11698"/>
                  </a:cubicBezTo>
                  <a:cubicBezTo>
                    <a:pt x="29140" y="11747"/>
                    <a:pt x="29054" y="11796"/>
                    <a:pt x="28980" y="11833"/>
                  </a:cubicBezTo>
                  <a:cubicBezTo>
                    <a:pt x="28906" y="11882"/>
                    <a:pt x="28882" y="11969"/>
                    <a:pt x="28832" y="12043"/>
                  </a:cubicBezTo>
                  <a:cubicBezTo>
                    <a:pt x="28745" y="12091"/>
                    <a:pt x="28643" y="12124"/>
                    <a:pt x="28543" y="12124"/>
                  </a:cubicBezTo>
                  <a:cubicBezTo>
                    <a:pt x="28516" y="12124"/>
                    <a:pt x="28489" y="12122"/>
                    <a:pt x="28463" y="12116"/>
                  </a:cubicBezTo>
                  <a:cubicBezTo>
                    <a:pt x="28382" y="12105"/>
                    <a:pt x="28388" y="12017"/>
                    <a:pt x="28450" y="12017"/>
                  </a:cubicBezTo>
                  <a:cubicBezTo>
                    <a:pt x="28454" y="12017"/>
                    <a:pt x="28458" y="12017"/>
                    <a:pt x="28463" y="12018"/>
                  </a:cubicBezTo>
                  <a:cubicBezTo>
                    <a:pt x="28467" y="12019"/>
                    <a:pt x="28472" y="12019"/>
                    <a:pt x="28476" y="12019"/>
                  </a:cubicBezTo>
                  <a:cubicBezTo>
                    <a:pt x="28551" y="12019"/>
                    <a:pt x="28663" y="11930"/>
                    <a:pt x="28709" y="11907"/>
                  </a:cubicBezTo>
                  <a:cubicBezTo>
                    <a:pt x="28771" y="11870"/>
                    <a:pt x="28820" y="11821"/>
                    <a:pt x="28869" y="11759"/>
                  </a:cubicBezTo>
                  <a:cubicBezTo>
                    <a:pt x="28943" y="11673"/>
                    <a:pt x="28943" y="11710"/>
                    <a:pt x="29017" y="11624"/>
                  </a:cubicBezTo>
                  <a:cubicBezTo>
                    <a:pt x="29091" y="11537"/>
                    <a:pt x="29177" y="11500"/>
                    <a:pt x="29227" y="11451"/>
                  </a:cubicBezTo>
                  <a:cubicBezTo>
                    <a:pt x="29276" y="11402"/>
                    <a:pt x="29251" y="11402"/>
                    <a:pt x="29251" y="11353"/>
                  </a:cubicBezTo>
                  <a:cubicBezTo>
                    <a:pt x="29264" y="11316"/>
                    <a:pt x="29436" y="11094"/>
                    <a:pt x="29485" y="10995"/>
                  </a:cubicBezTo>
                  <a:cubicBezTo>
                    <a:pt x="29547" y="10872"/>
                    <a:pt x="29596" y="10749"/>
                    <a:pt x="29621" y="10613"/>
                  </a:cubicBezTo>
                  <a:cubicBezTo>
                    <a:pt x="29621" y="10564"/>
                    <a:pt x="29719" y="10527"/>
                    <a:pt x="29756" y="10490"/>
                  </a:cubicBezTo>
                  <a:cubicBezTo>
                    <a:pt x="29760" y="10486"/>
                    <a:pt x="29764" y="10485"/>
                    <a:pt x="29767" y="10485"/>
                  </a:cubicBezTo>
                  <a:close/>
                  <a:moveTo>
                    <a:pt x="22809" y="13816"/>
                  </a:moveTo>
                  <a:cubicBezTo>
                    <a:pt x="22819" y="13816"/>
                    <a:pt x="22818" y="13905"/>
                    <a:pt x="22795" y="13940"/>
                  </a:cubicBezTo>
                  <a:cubicBezTo>
                    <a:pt x="22784" y="13956"/>
                    <a:pt x="22758" y="13960"/>
                    <a:pt x="22723" y="13960"/>
                  </a:cubicBezTo>
                  <a:cubicBezTo>
                    <a:pt x="22677" y="13960"/>
                    <a:pt x="22617" y="13952"/>
                    <a:pt x="22561" y="13952"/>
                  </a:cubicBezTo>
                  <a:cubicBezTo>
                    <a:pt x="22450" y="13952"/>
                    <a:pt x="22401" y="13940"/>
                    <a:pt x="22364" y="13891"/>
                  </a:cubicBezTo>
                  <a:cubicBezTo>
                    <a:pt x="22358" y="13880"/>
                    <a:pt x="22397" y="13877"/>
                    <a:pt x="22446" y="13877"/>
                  </a:cubicBezTo>
                  <a:cubicBezTo>
                    <a:pt x="22512" y="13877"/>
                    <a:pt x="22596" y="13884"/>
                    <a:pt x="22610" y="13891"/>
                  </a:cubicBezTo>
                  <a:cubicBezTo>
                    <a:pt x="22615" y="13893"/>
                    <a:pt x="22621" y="13894"/>
                    <a:pt x="22628" y="13894"/>
                  </a:cubicBezTo>
                  <a:cubicBezTo>
                    <a:pt x="22655" y="13894"/>
                    <a:pt x="22696" y="13878"/>
                    <a:pt x="22746" y="13878"/>
                  </a:cubicBezTo>
                  <a:cubicBezTo>
                    <a:pt x="22795" y="13878"/>
                    <a:pt x="22783" y="13829"/>
                    <a:pt x="22807" y="13817"/>
                  </a:cubicBezTo>
                  <a:cubicBezTo>
                    <a:pt x="22808" y="13816"/>
                    <a:pt x="22809" y="13816"/>
                    <a:pt x="22809" y="13816"/>
                  </a:cubicBezTo>
                  <a:close/>
                  <a:moveTo>
                    <a:pt x="21992" y="13840"/>
                  </a:moveTo>
                  <a:cubicBezTo>
                    <a:pt x="22051" y="13840"/>
                    <a:pt x="22125" y="13846"/>
                    <a:pt x="22166" y="13878"/>
                  </a:cubicBezTo>
                  <a:cubicBezTo>
                    <a:pt x="22188" y="13893"/>
                    <a:pt x="22142" y="13899"/>
                    <a:pt x="22085" y="13899"/>
                  </a:cubicBezTo>
                  <a:cubicBezTo>
                    <a:pt x="22045" y="13899"/>
                    <a:pt x="22000" y="13896"/>
                    <a:pt x="21969" y="13891"/>
                  </a:cubicBezTo>
                  <a:lnTo>
                    <a:pt x="21957" y="13891"/>
                  </a:lnTo>
                  <a:cubicBezTo>
                    <a:pt x="21895" y="13891"/>
                    <a:pt x="21797" y="14039"/>
                    <a:pt x="21723" y="14063"/>
                  </a:cubicBezTo>
                  <a:cubicBezTo>
                    <a:pt x="21661" y="14076"/>
                    <a:pt x="21661" y="14162"/>
                    <a:pt x="21624" y="14248"/>
                  </a:cubicBezTo>
                  <a:cubicBezTo>
                    <a:pt x="21587" y="14334"/>
                    <a:pt x="21624" y="14297"/>
                    <a:pt x="21637" y="14371"/>
                  </a:cubicBezTo>
                  <a:cubicBezTo>
                    <a:pt x="21641" y="14395"/>
                    <a:pt x="21639" y="14405"/>
                    <a:pt x="21634" y="14405"/>
                  </a:cubicBezTo>
                  <a:cubicBezTo>
                    <a:pt x="21622" y="14405"/>
                    <a:pt x="21592" y="14364"/>
                    <a:pt x="21550" y="14322"/>
                  </a:cubicBezTo>
                  <a:cubicBezTo>
                    <a:pt x="21489" y="14248"/>
                    <a:pt x="21489" y="14150"/>
                    <a:pt x="21526" y="14063"/>
                  </a:cubicBezTo>
                  <a:cubicBezTo>
                    <a:pt x="21575" y="14002"/>
                    <a:pt x="21624" y="13952"/>
                    <a:pt x="21698" y="13915"/>
                  </a:cubicBezTo>
                  <a:cubicBezTo>
                    <a:pt x="21760" y="13866"/>
                    <a:pt x="21846" y="13841"/>
                    <a:pt x="21920" y="13841"/>
                  </a:cubicBezTo>
                  <a:cubicBezTo>
                    <a:pt x="21936" y="13841"/>
                    <a:pt x="21963" y="13840"/>
                    <a:pt x="21992" y="13840"/>
                  </a:cubicBezTo>
                  <a:close/>
                  <a:moveTo>
                    <a:pt x="18211" y="14051"/>
                  </a:moveTo>
                  <a:cubicBezTo>
                    <a:pt x="18285" y="14051"/>
                    <a:pt x="18335" y="14162"/>
                    <a:pt x="18335" y="14199"/>
                  </a:cubicBezTo>
                  <a:cubicBezTo>
                    <a:pt x="18322" y="14285"/>
                    <a:pt x="18335" y="14371"/>
                    <a:pt x="18347" y="14445"/>
                  </a:cubicBezTo>
                  <a:cubicBezTo>
                    <a:pt x="18384" y="14495"/>
                    <a:pt x="18396" y="14519"/>
                    <a:pt x="18384" y="14556"/>
                  </a:cubicBezTo>
                  <a:lnTo>
                    <a:pt x="18372" y="14556"/>
                  </a:lnTo>
                  <a:cubicBezTo>
                    <a:pt x="18372" y="14568"/>
                    <a:pt x="18359" y="14581"/>
                    <a:pt x="18359" y="14593"/>
                  </a:cubicBezTo>
                  <a:cubicBezTo>
                    <a:pt x="18310" y="14655"/>
                    <a:pt x="18310" y="14741"/>
                    <a:pt x="18224" y="14753"/>
                  </a:cubicBezTo>
                  <a:cubicBezTo>
                    <a:pt x="18154" y="14763"/>
                    <a:pt x="18132" y="14781"/>
                    <a:pt x="18101" y="14781"/>
                  </a:cubicBezTo>
                  <a:cubicBezTo>
                    <a:pt x="18093" y="14781"/>
                    <a:pt x="18085" y="14780"/>
                    <a:pt x="18076" y="14778"/>
                  </a:cubicBezTo>
                  <a:cubicBezTo>
                    <a:pt x="17977" y="14741"/>
                    <a:pt x="17990" y="14704"/>
                    <a:pt x="18002" y="14630"/>
                  </a:cubicBezTo>
                  <a:cubicBezTo>
                    <a:pt x="18027" y="14568"/>
                    <a:pt x="18076" y="14482"/>
                    <a:pt x="18076" y="14421"/>
                  </a:cubicBezTo>
                  <a:lnTo>
                    <a:pt x="18076" y="14359"/>
                  </a:lnTo>
                  <a:cubicBezTo>
                    <a:pt x="18076" y="14322"/>
                    <a:pt x="18076" y="14285"/>
                    <a:pt x="18063" y="14273"/>
                  </a:cubicBezTo>
                  <a:cubicBezTo>
                    <a:pt x="18054" y="14254"/>
                    <a:pt x="18014" y="14212"/>
                    <a:pt x="17986" y="14212"/>
                  </a:cubicBezTo>
                  <a:cubicBezTo>
                    <a:pt x="17978" y="14212"/>
                    <a:pt x="17970" y="14215"/>
                    <a:pt x="17965" y="14223"/>
                  </a:cubicBezTo>
                  <a:cubicBezTo>
                    <a:pt x="17965" y="14248"/>
                    <a:pt x="17953" y="14260"/>
                    <a:pt x="17953" y="14285"/>
                  </a:cubicBezTo>
                  <a:cubicBezTo>
                    <a:pt x="17940" y="14347"/>
                    <a:pt x="17928" y="14408"/>
                    <a:pt x="17928" y="14470"/>
                  </a:cubicBezTo>
                  <a:cubicBezTo>
                    <a:pt x="17928" y="14529"/>
                    <a:pt x="17951" y="14668"/>
                    <a:pt x="17931" y="14668"/>
                  </a:cubicBezTo>
                  <a:cubicBezTo>
                    <a:pt x="17930" y="14668"/>
                    <a:pt x="17929" y="14668"/>
                    <a:pt x="17928" y="14667"/>
                  </a:cubicBezTo>
                  <a:cubicBezTo>
                    <a:pt x="17903" y="14667"/>
                    <a:pt x="17829" y="14655"/>
                    <a:pt x="17817" y="14605"/>
                  </a:cubicBezTo>
                  <a:cubicBezTo>
                    <a:pt x="17805" y="14531"/>
                    <a:pt x="17805" y="14470"/>
                    <a:pt x="17817" y="14408"/>
                  </a:cubicBezTo>
                  <a:cubicBezTo>
                    <a:pt x="17829" y="14371"/>
                    <a:pt x="17866" y="14297"/>
                    <a:pt x="17879" y="14248"/>
                  </a:cubicBezTo>
                  <a:cubicBezTo>
                    <a:pt x="17891" y="14223"/>
                    <a:pt x="17903" y="14199"/>
                    <a:pt x="17903" y="14174"/>
                  </a:cubicBezTo>
                  <a:cubicBezTo>
                    <a:pt x="17903" y="14131"/>
                    <a:pt x="17903" y="14098"/>
                    <a:pt x="17936" y="14098"/>
                  </a:cubicBezTo>
                  <a:cubicBezTo>
                    <a:pt x="17940" y="14098"/>
                    <a:pt x="17946" y="14099"/>
                    <a:pt x="17953" y="14100"/>
                  </a:cubicBezTo>
                  <a:cubicBezTo>
                    <a:pt x="18002" y="14113"/>
                    <a:pt x="18039" y="14125"/>
                    <a:pt x="18063" y="14150"/>
                  </a:cubicBezTo>
                  <a:cubicBezTo>
                    <a:pt x="18091" y="14163"/>
                    <a:pt x="18103" y="14173"/>
                    <a:pt x="18114" y="14173"/>
                  </a:cubicBezTo>
                  <a:cubicBezTo>
                    <a:pt x="18124" y="14173"/>
                    <a:pt x="18133" y="14166"/>
                    <a:pt x="18150" y="14150"/>
                  </a:cubicBezTo>
                  <a:cubicBezTo>
                    <a:pt x="18174" y="14113"/>
                    <a:pt x="18150" y="14051"/>
                    <a:pt x="18211" y="14051"/>
                  </a:cubicBezTo>
                  <a:close/>
                  <a:moveTo>
                    <a:pt x="16141" y="13706"/>
                  </a:moveTo>
                  <a:cubicBezTo>
                    <a:pt x="16215" y="13706"/>
                    <a:pt x="16289" y="13731"/>
                    <a:pt x="16351" y="13780"/>
                  </a:cubicBezTo>
                  <a:cubicBezTo>
                    <a:pt x="16359" y="13784"/>
                    <a:pt x="16366" y="13786"/>
                    <a:pt x="16373" y="13786"/>
                  </a:cubicBezTo>
                  <a:cubicBezTo>
                    <a:pt x="16409" y="13786"/>
                    <a:pt x="16433" y="13741"/>
                    <a:pt x="16474" y="13731"/>
                  </a:cubicBezTo>
                  <a:cubicBezTo>
                    <a:pt x="16478" y="13730"/>
                    <a:pt x="16482" y="13729"/>
                    <a:pt x="16486" y="13729"/>
                  </a:cubicBezTo>
                  <a:cubicBezTo>
                    <a:pt x="16540" y="13729"/>
                    <a:pt x="16574" y="13809"/>
                    <a:pt x="16597" y="13866"/>
                  </a:cubicBezTo>
                  <a:cubicBezTo>
                    <a:pt x="16622" y="13940"/>
                    <a:pt x="16634" y="14014"/>
                    <a:pt x="16634" y="14088"/>
                  </a:cubicBezTo>
                  <a:cubicBezTo>
                    <a:pt x="16634" y="14174"/>
                    <a:pt x="16573" y="14162"/>
                    <a:pt x="16560" y="14211"/>
                  </a:cubicBezTo>
                  <a:cubicBezTo>
                    <a:pt x="16536" y="14248"/>
                    <a:pt x="16647" y="14211"/>
                    <a:pt x="16597" y="14297"/>
                  </a:cubicBezTo>
                  <a:cubicBezTo>
                    <a:pt x="16585" y="14322"/>
                    <a:pt x="16576" y="14328"/>
                    <a:pt x="16560" y="14328"/>
                  </a:cubicBezTo>
                  <a:cubicBezTo>
                    <a:pt x="16545" y="14328"/>
                    <a:pt x="16523" y="14322"/>
                    <a:pt x="16486" y="14322"/>
                  </a:cubicBezTo>
                  <a:cubicBezTo>
                    <a:pt x="16412" y="14322"/>
                    <a:pt x="16302" y="14285"/>
                    <a:pt x="16203" y="14285"/>
                  </a:cubicBezTo>
                  <a:cubicBezTo>
                    <a:pt x="16104" y="14285"/>
                    <a:pt x="16067" y="14396"/>
                    <a:pt x="16067" y="14445"/>
                  </a:cubicBezTo>
                  <a:cubicBezTo>
                    <a:pt x="16067" y="14507"/>
                    <a:pt x="16104" y="14556"/>
                    <a:pt x="16092" y="14581"/>
                  </a:cubicBezTo>
                  <a:cubicBezTo>
                    <a:pt x="16090" y="14588"/>
                    <a:pt x="16084" y="14591"/>
                    <a:pt x="16077" y="14591"/>
                  </a:cubicBezTo>
                  <a:cubicBezTo>
                    <a:pt x="16047" y="14591"/>
                    <a:pt x="15986" y="14544"/>
                    <a:pt x="15957" y="14544"/>
                  </a:cubicBezTo>
                  <a:cubicBezTo>
                    <a:pt x="15907" y="14544"/>
                    <a:pt x="15907" y="14568"/>
                    <a:pt x="15907" y="14605"/>
                  </a:cubicBezTo>
                  <a:cubicBezTo>
                    <a:pt x="15907" y="14642"/>
                    <a:pt x="15981" y="14642"/>
                    <a:pt x="16018" y="14679"/>
                  </a:cubicBezTo>
                  <a:cubicBezTo>
                    <a:pt x="16055" y="14704"/>
                    <a:pt x="16043" y="14803"/>
                    <a:pt x="16104" y="14864"/>
                  </a:cubicBezTo>
                  <a:cubicBezTo>
                    <a:pt x="16166" y="14926"/>
                    <a:pt x="16117" y="15024"/>
                    <a:pt x="16117" y="15037"/>
                  </a:cubicBezTo>
                  <a:cubicBezTo>
                    <a:pt x="16129" y="15061"/>
                    <a:pt x="16191" y="15061"/>
                    <a:pt x="16215" y="15061"/>
                  </a:cubicBezTo>
                  <a:cubicBezTo>
                    <a:pt x="16228" y="15061"/>
                    <a:pt x="16252" y="15111"/>
                    <a:pt x="16314" y="15160"/>
                  </a:cubicBezTo>
                  <a:cubicBezTo>
                    <a:pt x="16375" y="15221"/>
                    <a:pt x="16425" y="15197"/>
                    <a:pt x="16449" y="15246"/>
                  </a:cubicBezTo>
                  <a:cubicBezTo>
                    <a:pt x="16486" y="15308"/>
                    <a:pt x="16425" y="15345"/>
                    <a:pt x="16412" y="15443"/>
                  </a:cubicBezTo>
                  <a:cubicBezTo>
                    <a:pt x="16412" y="15456"/>
                    <a:pt x="16412" y="15480"/>
                    <a:pt x="16412" y="15493"/>
                  </a:cubicBezTo>
                  <a:cubicBezTo>
                    <a:pt x="16437" y="15603"/>
                    <a:pt x="16536" y="15739"/>
                    <a:pt x="16548" y="15801"/>
                  </a:cubicBezTo>
                  <a:cubicBezTo>
                    <a:pt x="16560" y="15862"/>
                    <a:pt x="16523" y="15862"/>
                    <a:pt x="16499" y="15911"/>
                  </a:cubicBezTo>
                  <a:cubicBezTo>
                    <a:pt x="16474" y="15948"/>
                    <a:pt x="16437" y="15985"/>
                    <a:pt x="16462" y="16047"/>
                  </a:cubicBezTo>
                  <a:cubicBezTo>
                    <a:pt x="16486" y="16109"/>
                    <a:pt x="16573" y="16084"/>
                    <a:pt x="16634" y="16121"/>
                  </a:cubicBezTo>
                  <a:cubicBezTo>
                    <a:pt x="16696" y="16146"/>
                    <a:pt x="16696" y="16256"/>
                    <a:pt x="16659" y="16306"/>
                  </a:cubicBezTo>
                  <a:cubicBezTo>
                    <a:pt x="16634" y="16367"/>
                    <a:pt x="16733" y="16417"/>
                    <a:pt x="16757" y="16466"/>
                  </a:cubicBezTo>
                  <a:cubicBezTo>
                    <a:pt x="16794" y="16515"/>
                    <a:pt x="16745" y="16540"/>
                    <a:pt x="16733" y="16577"/>
                  </a:cubicBezTo>
                  <a:cubicBezTo>
                    <a:pt x="16733" y="16626"/>
                    <a:pt x="16745" y="16811"/>
                    <a:pt x="16745" y="16946"/>
                  </a:cubicBezTo>
                  <a:cubicBezTo>
                    <a:pt x="16745" y="17033"/>
                    <a:pt x="16745" y="17082"/>
                    <a:pt x="16720" y="17107"/>
                  </a:cubicBezTo>
                  <a:cubicBezTo>
                    <a:pt x="16597" y="17168"/>
                    <a:pt x="16462" y="17205"/>
                    <a:pt x="16314" y="17218"/>
                  </a:cubicBezTo>
                  <a:cubicBezTo>
                    <a:pt x="16309" y="17218"/>
                    <a:pt x="16305" y="17218"/>
                    <a:pt x="16300" y="17218"/>
                  </a:cubicBezTo>
                  <a:cubicBezTo>
                    <a:pt x="16092" y="17218"/>
                    <a:pt x="15820" y="16958"/>
                    <a:pt x="15796" y="16922"/>
                  </a:cubicBezTo>
                  <a:cubicBezTo>
                    <a:pt x="15759" y="16885"/>
                    <a:pt x="15624" y="16922"/>
                    <a:pt x="15575" y="16873"/>
                  </a:cubicBezTo>
                  <a:cubicBezTo>
                    <a:pt x="15525" y="16823"/>
                    <a:pt x="15538" y="16712"/>
                    <a:pt x="15538" y="16626"/>
                  </a:cubicBezTo>
                  <a:lnTo>
                    <a:pt x="15538" y="16491"/>
                  </a:lnTo>
                  <a:cubicBezTo>
                    <a:pt x="15538" y="16404"/>
                    <a:pt x="15587" y="16441"/>
                    <a:pt x="15624" y="16380"/>
                  </a:cubicBezTo>
                  <a:cubicBezTo>
                    <a:pt x="15661" y="16293"/>
                    <a:pt x="15685" y="16195"/>
                    <a:pt x="15698" y="16096"/>
                  </a:cubicBezTo>
                  <a:cubicBezTo>
                    <a:pt x="15722" y="16035"/>
                    <a:pt x="15747" y="16084"/>
                    <a:pt x="15735" y="15998"/>
                  </a:cubicBezTo>
                  <a:cubicBezTo>
                    <a:pt x="15685" y="15838"/>
                    <a:pt x="15599" y="15677"/>
                    <a:pt x="15488" y="15542"/>
                  </a:cubicBezTo>
                  <a:cubicBezTo>
                    <a:pt x="15488" y="15530"/>
                    <a:pt x="15464" y="15517"/>
                    <a:pt x="15451" y="15493"/>
                  </a:cubicBezTo>
                  <a:cubicBezTo>
                    <a:pt x="15353" y="15369"/>
                    <a:pt x="15267" y="15221"/>
                    <a:pt x="15205" y="15061"/>
                  </a:cubicBezTo>
                  <a:cubicBezTo>
                    <a:pt x="15180" y="14975"/>
                    <a:pt x="15230" y="14803"/>
                    <a:pt x="15205" y="14778"/>
                  </a:cubicBezTo>
                  <a:cubicBezTo>
                    <a:pt x="15168" y="14753"/>
                    <a:pt x="15119" y="14679"/>
                    <a:pt x="15094" y="14655"/>
                  </a:cubicBezTo>
                  <a:cubicBezTo>
                    <a:pt x="15082" y="14630"/>
                    <a:pt x="14983" y="14593"/>
                    <a:pt x="15032" y="14556"/>
                  </a:cubicBezTo>
                  <a:cubicBezTo>
                    <a:pt x="15119" y="14445"/>
                    <a:pt x="15180" y="14322"/>
                    <a:pt x="15242" y="14199"/>
                  </a:cubicBezTo>
                  <a:cubicBezTo>
                    <a:pt x="15248" y="14174"/>
                    <a:pt x="15263" y="14168"/>
                    <a:pt x="15282" y="14168"/>
                  </a:cubicBezTo>
                  <a:cubicBezTo>
                    <a:pt x="15300" y="14168"/>
                    <a:pt x="15322" y="14174"/>
                    <a:pt x="15340" y="14174"/>
                  </a:cubicBezTo>
                  <a:cubicBezTo>
                    <a:pt x="15377" y="14174"/>
                    <a:pt x="15439" y="14113"/>
                    <a:pt x="15476" y="14063"/>
                  </a:cubicBezTo>
                  <a:cubicBezTo>
                    <a:pt x="15525" y="14002"/>
                    <a:pt x="15575" y="14026"/>
                    <a:pt x="15599" y="14002"/>
                  </a:cubicBezTo>
                  <a:cubicBezTo>
                    <a:pt x="15612" y="13989"/>
                    <a:pt x="15612" y="13965"/>
                    <a:pt x="15636" y="13940"/>
                  </a:cubicBezTo>
                  <a:cubicBezTo>
                    <a:pt x="15648" y="13915"/>
                    <a:pt x="15673" y="13878"/>
                    <a:pt x="15698" y="13854"/>
                  </a:cubicBezTo>
                  <a:cubicBezTo>
                    <a:pt x="15710" y="13848"/>
                    <a:pt x="15722" y="13848"/>
                    <a:pt x="15742" y="13848"/>
                  </a:cubicBezTo>
                  <a:cubicBezTo>
                    <a:pt x="15762" y="13848"/>
                    <a:pt x="15790" y="13848"/>
                    <a:pt x="15833" y="13841"/>
                  </a:cubicBezTo>
                  <a:cubicBezTo>
                    <a:pt x="15920" y="13817"/>
                    <a:pt x="16043" y="13706"/>
                    <a:pt x="16141" y="13706"/>
                  </a:cubicBezTo>
                  <a:close/>
                  <a:moveTo>
                    <a:pt x="11743" y="27762"/>
                  </a:moveTo>
                  <a:cubicBezTo>
                    <a:pt x="11751" y="27762"/>
                    <a:pt x="11759" y="27763"/>
                    <a:pt x="11767" y="27765"/>
                  </a:cubicBezTo>
                  <a:cubicBezTo>
                    <a:pt x="11775" y="27767"/>
                    <a:pt x="11783" y="27767"/>
                    <a:pt x="11791" y="27767"/>
                  </a:cubicBezTo>
                  <a:cubicBezTo>
                    <a:pt x="11806" y="27767"/>
                    <a:pt x="11820" y="27765"/>
                    <a:pt x="11833" y="27765"/>
                  </a:cubicBezTo>
                  <a:cubicBezTo>
                    <a:pt x="11854" y="27765"/>
                    <a:pt x="11872" y="27771"/>
                    <a:pt x="11890" y="27802"/>
                  </a:cubicBezTo>
                  <a:lnTo>
                    <a:pt x="11915" y="27851"/>
                  </a:lnTo>
                  <a:cubicBezTo>
                    <a:pt x="11940" y="27888"/>
                    <a:pt x="11952" y="27913"/>
                    <a:pt x="11977" y="27913"/>
                  </a:cubicBezTo>
                  <a:cubicBezTo>
                    <a:pt x="12014" y="27913"/>
                    <a:pt x="12075" y="27913"/>
                    <a:pt x="12026" y="27949"/>
                  </a:cubicBezTo>
                  <a:cubicBezTo>
                    <a:pt x="11964" y="27986"/>
                    <a:pt x="11964" y="28060"/>
                    <a:pt x="11952" y="28122"/>
                  </a:cubicBezTo>
                  <a:cubicBezTo>
                    <a:pt x="11952" y="28134"/>
                    <a:pt x="11952" y="28147"/>
                    <a:pt x="11952" y="28159"/>
                  </a:cubicBezTo>
                  <a:cubicBezTo>
                    <a:pt x="11927" y="28208"/>
                    <a:pt x="11903" y="28258"/>
                    <a:pt x="11866" y="28307"/>
                  </a:cubicBezTo>
                  <a:cubicBezTo>
                    <a:pt x="11829" y="28344"/>
                    <a:pt x="11767" y="28430"/>
                    <a:pt x="11706" y="28430"/>
                  </a:cubicBezTo>
                  <a:cubicBezTo>
                    <a:pt x="11689" y="28430"/>
                    <a:pt x="11667" y="28419"/>
                    <a:pt x="11658" y="28419"/>
                  </a:cubicBezTo>
                  <a:cubicBezTo>
                    <a:pt x="11654" y="28419"/>
                    <a:pt x="11652" y="28422"/>
                    <a:pt x="11656" y="28430"/>
                  </a:cubicBezTo>
                  <a:cubicBezTo>
                    <a:pt x="11718" y="28455"/>
                    <a:pt x="11780" y="28467"/>
                    <a:pt x="11841" y="28479"/>
                  </a:cubicBezTo>
                  <a:cubicBezTo>
                    <a:pt x="11878" y="28479"/>
                    <a:pt x="11854" y="28553"/>
                    <a:pt x="11792" y="28553"/>
                  </a:cubicBezTo>
                  <a:cubicBezTo>
                    <a:pt x="11737" y="28553"/>
                    <a:pt x="11673" y="28514"/>
                    <a:pt x="11607" y="28514"/>
                  </a:cubicBezTo>
                  <a:cubicBezTo>
                    <a:pt x="11599" y="28514"/>
                    <a:pt x="11591" y="28515"/>
                    <a:pt x="11582" y="28516"/>
                  </a:cubicBezTo>
                  <a:cubicBezTo>
                    <a:pt x="11523" y="28516"/>
                    <a:pt x="11511" y="28564"/>
                    <a:pt x="11484" y="28564"/>
                  </a:cubicBezTo>
                  <a:cubicBezTo>
                    <a:pt x="11477" y="28564"/>
                    <a:pt x="11469" y="28561"/>
                    <a:pt x="11459" y="28553"/>
                  </a:cubicBezTo>
                  <a:cubicBezTo>
                    <a:pt x="11410" y="28529"/>
                    <a:pt x="11348" y="28492"/>
                    <a:pt x="11373" y="28405"/>
                  </a:cubicBezTo>
                  <a:cubicBezTo>
                    <a:pt x="11385" y="28307"/>
                    <a:pt x="11447" y="28221"/>
                    <a:pt x="11435" y="28159"/>
                  </a:cubicBezTo>
                  <a:cubicBezTo>
                    <a:pt x="11422" y="28097"/>
                    <a:pt x="11398" y="28097"/>
                    <a:pt x="11422" y="28048"/>
                  </a:cubicBezTo>
                  <a:cubicBezTo>
                    <a:pt x="11435" y="28011"/>
                    <a:pt x="11447" y="27925"/>
                    <a:pt x="11484" y="27900"/>
                  </a:cubicBezTo>
                  <a:cubicBezTo>
                    <a:pt x="11521" y="27876"/>
                    <a:pt x="11595" y="27863"/>
                    <a:pt x="11644" y="27814"/>
                  </a:cubicBezTo>
                  <a:lnTo>
                    <a:pt x="11644" y="27814"/>
                  </a:lnTo>
                  <a:lnTo>
                    <a:pt x="11632" y="27826"/>
                  </a:lnTo>
                  <a:cubicBezTo>
                    <a:pt x="11673" y="27785"/>
                    <a:pt x="11705" y="27762"/>
                    <a:pt x="11743" y="27762"/>
                  </a:cubicBezTo>
                  <a:close/>
                  <a:moveTo>
                    <a:pt x="10797" y="28855"/>
                  </a:moveTo>
                  <a:cubicBezTo>
                    <a:pt x="10800" y="28855"/>
                    <a:pt x="10803" y="28857"/>
                    <a:pt x="10806" y="28861"/>
                  </a:cubicBezTo>
                  <a:cubicBezTo>
                    <a:pt x="10843" y="28923"/>
                    <a:pt x="10868" y="28997"/>
                    <a:pt x="10892" y="29083"/>
                  </a:cubicBezTo>
                  <a:cubicBezTo>
                    <a:pt x="10905" y="29132"/>
                    <a:pt x="10917" y="29194"/>
                    <a:pt x="10917" y="29256"/>
                  </a:cubicBezTo>
                  <a:cubicBezTo>
                    <a:pt x="10917" y="29354"/>
                    <a:pt x="10991" y="29539"/>
                    <a:pt x="10991" y="29588"/>
                  </a:cubicBezTo>
                  <a:cubicBezTo>
                    <a:pt x="10991" y="29638"/>
                    <a:pt x="11040" y="29674"/>
                    <a:pt x="11065" y="29711"/>
                  </a:cubicBezTo>
                  <a:cubicBezTo>
                    <a:pt x="11077" y="29736"/>
                    <a:pt x="11065" y="29859"/>
                    <a:pt x="11077" y="29909"/>
                  </a:cubicBezTo>
                  <a:cubicBezTo>
                    <a:pt x="11102" y="29958"/>
                    <a:pt x="11200" y="30118"/>
                    <a:pt x="11188" y="30155"/>
                  </a:cubicBezTo>
                  <a:cubicBezTo>
                    <a:pt x="11188" y="30158"/>
                    <a:pt x="11186" y="30160"/>
                    <a:pt x="11183" y="30160"/>
                  </a:cubicBezTo>
                  <a:cubicBezTo>
                    <a:pt x="11174" y="30160"/>
                    <a:pt x="11154" y="30148"/>
                    <a:pt x="11127" y="30130"/>
                  </a:cubicBezTo>
                  <a:cubicBezTo>
                    <a:pt x="11114" y="30130"/>
                    <a:pt x="11114" y="30130"/>
                    <a:pt x="11102" y="30118"/>
                  </a:cubicBezTo>
                  <a:cubicBezTo>
                    <a:pt x="11065" y="30081"/>
                    <a:pt x="11028" y="30032"/>
                    <a:pt x="11028" y="29970"/>
                  </a:cubicBezTo>
                  <a:cubicBezTo>
                    <a:pt x="11016" y="29909"/>
                    <a:pt x="11028" y="29921"/>
                    <a:pt x="10991" y="29884"/>
                  </a:cubicBezTo>
                  <a:cubicBezTo>
                    <a:pt x="10929" y="29835"/>
                    <a:pt x="10880" y="29785"/>
                    <a:pt x="10855" y="29711"/>
                  </a:cubicBezTo>
                  <a:cubicBezTo>
                    <a:pt x="10843" y="29638"/>
                    <a:pt x="10855" y="29477"/>
                    <a:pt x="10843" y="29428"/>
                  </a:cubicBezTo>
                  <a:cubicBezTo>
                    <a:pt x="10819" y="29366"/>
                    <a:pt x="10782" y="29379"/>
                    <a:pt x="10782" y="29293"/>
                  </a:cubicBezTo>
                  <a:cubicBezTo>
                    <a:pt x="10770" y="29212"/>
                    <a:pt x="10759" y="28855"/>
                    <a:pt x="10797" y="28855"/>
                  </a:cubicBezTo>
                  <a:close/>
                  <a:moveTo>
                    <a:pt x="11883" y="30597"/>
                  </a:moveTo>
                  <a:cubicBezTo>
                    <a:pt x="11897" y="30597"/>
                    <a:pt x="11918" y="30604"/>
                    <a:pt x="11940" y="30611"/>
                  </a:cubicBezTo>
                  <a:cubicBezTo>
                    <a:pt x="11952" y="30623"/>
                    <a:pt x="11964" y="30623"/>
                    <a:pt x="11977" y="30636"/>
                  </a:cubicBezTo>
                  <a:cubicBezTo>
                    <a:pt x="12001" y="30722"/>
                    <a:pt x="12026" y="30820"/>
                    <a:pt x="12026" y="30907"/>
                  </a:cubicBezTo>
                  <a:cubicBezTo>
                    <a:pt x="12063" y="30968"/>
                    <a:pt x="12063" y="30981"/>
                    <a:pt x="12075" y="31042"/>
                  </a:cubicBezTo>
                  <a:cubicBezTo>
                    <a:pt x="12075" y="31054"/>
                    <a:pt x="12088" y="31067"/>
                    <a:pt x="12088" y="31091"/>
                  </a:cubicBezTo>
                  <a:cubicBezTo>
                    <a:pt x="12088" y="31116"/>
                    <a:pt x="12088" y="31141"/>
                    <a:pt x="12088" y="31178"/>
                  </a:cubicBezTo>
                  <a:cubicBezTo>
                    <a:pt x="12088" y="31239"/>
                    <a:pt x="12088" y="31301"/>
                    <a:pt x="12075" y="31363"/>
                  </a:cubicBezTo>
                  <a:cubicBezTo>
                    <a:pt x="12063" y="31424"/>
                    <a:pt x="12075" y="31486"/>
                    <a:pt x="12100" y="31535"/>
                  </a:cubicBezTo>
                  <a:cubicBezTo>
                    <a:pt x="12137" y="31572"/>
                    <a:pt x="12149" y="31671"/>
                    <a:pt x="12174" y="31683"/>
                  </a:cubicBezTo>
                  <a:cubicBezTo>
                    <a:pt x="12199" y="31708"/>
                    <a:pt x="12186" y="31732"/>
                    <a:pt x="12174" y="31769"/>
                  </a:cubicBezTo>
                  <a:cubicBezTo>
                    <a:pt x="12165" y="31797"/>
                    <a:pt x="12148" y="31831"/>
                    <a:pt x="12136" y="31831"/>
                  </a:cubicBezTo>
                  <a:cubicBezTo>
                    <a:pt x="12132" y="31831"/>
                    <a:pt x="12128" y="31828"/>
                    <a:pt x="12125" y="31818"/>
                  </a:cubicBezTo>
                  <a:cubicBezTo>
                    <a:pt x="12088" y="31757"/>
                    <a:pt x="12051" y="31794"/>
                    <a:pt x="12038" y="31732"/>
                  </a:cubicBezTo>
                  <a:cubicBezTo>
                    <a:pt x="12026" y="31683"/>
                    <a:pt x="12026" y="31683"/>
                    <a:pt x="12014" y="31621"/>
                  </a:cubicBezTo>
                  <a:cubicBezTo>
                    <a:pt x="12001" y="31560"/>
                    <a:pt x="11989" y="31523"/>
                    <a:pt x="11989" y="31473"/>
                  </a:cubicBezTo>
                  <a:cubicBezTo>
                    <a:pt x="11989" y="31412"/>
                    <a:pt x="12014" y="31399"/>
                    <a:pt x="11989" y="31338"/>
                  </a:cubicBezTo>
                  <a:cubicBezTo>
                    <a:pt x="11986" y="31327"/>
                    <a:pt x="11982" y="31324"/>
                    <a:pt x="11977" y="31324"/>
                  </a:cubicBezTo>
                  <a:cubicBezTo>
                    <a:pt x="11964" y="31324"/>
                    <a:pt x="11946" y="31347"/>
                    <a:pt x="11936" y="31347"/>
                  </a:cubicBezTo>
                  <a:cubicBezTo>
                    <a:pt x="11931" y="31347"/>
                    <a:pt x="11927" y="31341"/>
                    <a:pt x="11927" y="31326"/>
                  </a:cubicBezTo>
                  <a:cubicBezTo>
                    <a:pt x="11915" y="31276"/>
                    <a:pt x="11927" y="31239"/>
                    <a:pt x="11940" y="31202"/>
                  </a:cubicBezTo>
                  <a:cubicBezTo>
                    <a:pt x="11964" y="31153"/>
                    <a:pt x="11977" y="31104"/>
                    <a:pt x="11964" y="31042"/>
                  </a:cubicBezTo>
                  <a:cubicBezTo>
                    <a:pt x="11977" y="30968"/>
                    <a:pt x="11977" y="30894"/>
                    <a:pt x="11964" y="30833"/>
                  </a:cubicBezTo>
                  <a:cubicBezTo>
                    <a:pt x="11940" y="30734"/>
                    <a:pt x="11878" y="30636"/>
                    <a:pt x="11866" y="30611"/>
                  </a:cubicBezTo>
                  <a:cubicBezTo>
                    <a:pt x="11866" y="30600"/>
                    <a:pt x="11872" y="30597"/>
                    <a:pt x="11883" y="30597"/>
                  </a:cubicBezTo>
                  <a:close/>
                  <a:moveTo>
                    <a:pt x="28447" y="0"/>
                  </a:moveTo>
                  <a:cubicBezTo>
                    <a:pt x="28439" y="0"/>
                    <a:pt x="28432" y="2"/>
                    <a:pt x="28426" y="5"/>
                  </a:cubicBezTo>
                  <a:cubicBezTo>
                    <a:pt x="28340" y="29"/>
                    <a:pt x="28253" y="66"/>
                    <a:pt x="28167" y="78"/>
                  </a:cubicBezTo>
                  <a:cubicBezTo>
                    <a:pt x="28056" y="128"/>
                    <a:pt x="27945" y="202"/>
                    <a:pt x="27847" y="300"/>
                  </a:cubicBezTo>
                  <a:cubicBezTo>
                    <a:pt x="27797" y="374"/>
                    <a:pt x="27674" y="448"/>
                    <a:pt x="27699" y="497"/>
                  </a:cubicBezTo>
                  <a:cubicBezTo>
                    <a:pt x="27711" y="534"/>
                    <a:pt x="27760" y="522"/>
                    <a:pt x="27760" y="571"/>
                  </a:cubicBezTo>
                  <a:cubicBezTo>
                    <a:pt x="27760" y="621"/>
                    <a:pt x="27723" y="682"/>
                    <a:pt x="27773" y="695"/>
                  </a:cubicBezTo>
                  <a:cubicBezTo>
                    <a:pt x="27825" y="705"/>
                    <a:pt x="27956" y="777"/>
                    <a:pt x="27936" y="777"/>
                  </a:cubicBezTo>
                  <a:cubicBezTo>
                    <a:pt x="27932" y="777"/>
                    <a:pt x="27924" y="774"/>
                    <a:pt x="27908" y="768"/>
                  </a:cubicBezTo>
                  <a:cubicBezTo>
                    <a:pt x="27736" y="744"/>
                    <a:pt x="27551" y="744"/>
                    <a:pt x="27378" y="744"/>
                  </a:cubicBezTo>
                  <a:cubicBezTo>
                    <a:pt x="27326" y="736"/>
                    <a:pt x="27283" y="724"/>
                    <a:pt x="27265" y="724"/>
                  </a:cubicBezTo>
                  <a:cubicBezTo>
                    <a:pt x="27254" y="724"/>
                    <a:pt x="27253" y="729"/>
                    <a:pt x="27268" y="744"/>
                  </a:cubicBezTo>
                  <a:cubicBezTo>
                    <a:pt x="27317" y="793"/>
                    <a:pt x="27366" y="855"/>
                    <a:pt x="27415" y="916"/>
                  </a:cubicBezTo>
                  <a:cubicBezTo>
                    <a:pt x="27422" y="936"/>
                    <a:pt x="27422" y="949"/>
                    <a:pt x="27408" y="949"/>
                  </a:cubicBezTo>
                  <a:cubicBezTo>
                    <a:pt x="27397" y="949"/>
                    <a:pt x="27376" y="939"/>
                    <a:pt x="27341" y="916"/>
                  </a:cubicBezTo>
                  <a:cubicBezTo>
                    <a:pt x="27280" y="892"/>
                    <a:pt x="27218" y="867"/>
                    <a:pt x="27144" y="867"/>
                  </a:cubicBezTo>
                  <a:cubicBezTo>
                    <a:pt x="27095" y="879"/>
                    <a:pt x="27070" y="867"/>
                    <a:pt x="27021" y="916"/>
                  </a:cubicBezTo>
                  <a:cubicBezTo>
                    <a:pt x="27009" y="941"/>
                    <a:pt x="26972" y="953"/>
                    <a:pt x="26935" y="953"/>
                  </a:cubicBezTo>
                  <a:cubicBezTo>
                    <a:pt x="26923" y="953"/>
                    <a:pt x="26923" y="990"/>
                    <a:pt x="26886" y="990"/>
                  </a:cubicBezTo>
                  <a:cubicBezTo>
                    <a:pt x="26864" y="990"/>
                    <a:pt x="26847" y="998"/>
                    <a:pt x="26837" y="998"/>
                  </a:cubicBezTo>
                  <a:cubicBezTo>
                    <a:pt x="26828" y="998"/>
                    <a:pt x="26824" y="994"/>
                    <a:pt x="26824" y="978"/>
                  </a:cubicBezTo>
                  <a:cubicBezTo>
                    <a:pt x="26824" y="959"/>
                    <a:pt x="26824" y="917"/>
                    <a:pt x="26818" y="917"/>
                  </a:cubicBezTo>
                  <a:cubicBezTo>
                    <a:pt x="26816" y="917"/>
                    <a:pt x="26814" y="920"/>
                    <a:pt x="26812" y="929"/>
                  </a:cubicBezTo>
                  <a:cubicBezTo>
                    <a:pt x="26787" y="966"/>
                    <a:pt x="26738" y="1003"/>
                    <a:pt x="26701" y="1015"/>
                  </a:cubicBezTo>
                  <a:cubicBezTo>
                    <a:pt x="26665" y="1024"/>
                    <a:pt x="26597" y="1058"/>
                    <a:pt x="26581" y="1058"/>
                  </a:cubicBezTo>
                  <a:cubicBezTo>
                    <a:pt x="26575" y="1058"/>
                    <a:pt x="26576" y="1053"/>
                    <a:pt x="26590" y="1040"/>
                  </a:cubicBezTo>
                  <a:cubicBezTo>
                    <a:pt x="26651" y="990"/>
                    <a:pt x="26725" y="953"/>
                    <a:pt x="26651" y="953"/>
                  </a:cubicBezTo>
                  <a:cubicBezTo>
                    <a:pt x="26590" y="941"/>
                    <a:pt x="26528" y="941"/>
                    <a:pt x="26442" y="941"/>
                  </a:cubicBezTo>
                  <a:cubicBezTo>
                    <a:pt x="26343" y="941"/>
                    <a:pt x="26442" y="916"/>
                    <a:pt x="26442" y="892"/>
                  </a:cubicBezTo>
                  <a:cubicBezTo>
                    <a:pt x="26442" y="882"/>
                    <a:pt x="26505" y="838"/>
                    <a:pt x="26488" y="838"/>
                  </a:cubicBezTo>
                  <a:cubicBezTo>
                    <a:pt x="26483" y="838"/>
                    <a:pt x="26469" y="843"/>
                    <a:pt x="26442" y="855"/>
                  </a:cubicBezTo>
                  <a:cubicBezTo>
                    <a:pt x="26356" y="904"/>
                    <a:pt x="26270" y="941"/>
                    <a:pt x="26171" y="966"/>
                  </a:cubicBezTo>
                  <a:cubicBezTo>
                    <a:pt x="26085" y="978"/>
                    <a:pt x="26011" y="978"/>
                    <a:pt x="26023" y="1015"/>
                  </a:cubicBezTo>
                  <a:cubicBezTo>
                    <a:pt x="26035" y="1040"/>
                    <a:pt x="26048" y="1052"/>
                    <a:pt x="26134" y="1052"/>
                  </a:cubicBezTo>
                  <a:cubicBezTo>
                    <a:pt x="26220" y="1052"/>
                    <a:pt x="26220" y="1064"/>
                    <a:pt x="26159" y="1077"/>
                  </a:cubicBezTo>
                  <a:cubicBezTo>
                    <a:pt x="26097" y="1077"/>
                    <a:pt x="25863" y="1138"/>
                    <a:pt x="25789" y="1163"/>
                  </a:cubicBezTo>
                  <a:cubicBezTo>
                    <a:pt x="25727" y="1187"/>
                    <a:pt x="25764" y="1212"/>
                    <a:pt x="25666" y="1212"/>
                  </a:cubicBezTo>
                  <a:cubicBezTo>
                    <a:pt x="25653" y="1214"/>
                    <a:pt x="25640" y="1215"/>
                    <a:pt x="25628" y="1215"/>
                  </a:cubicBezTo>
                  <a:cubicBezTo>
                    <a:pt x="25582" y="1215"/>
                    <a:pt x="25542" y="1203"/>
                    <a:pt x="25505" y="1203"/>
                  </a:cubicBezTo>
                  <a:cubicBezTo>
                    <a:pt x="25489" y="1203"/>
                    <a:pt x="25472" y="1206"/>
                    <a:pt x="25456" y="1212"/>
                  </a:cubicBezTo>
                  <a:cubicBezTo>
                    <a:pt x="25395" y="1237"/>
                    <a:pt x="25382" y="1298"/>
                    <a:pt x="25308" y="1323"/>
                  </a:cubicBezTo>
                  <a:cubicBezTo>
                    <a:pt x="25289" y="1329"/>
                    <a:pt x="25272" y="1330"/>
                    <a:pt x="25257" y="1330"/>
                  </a:cubicBezTo>
                  <a:cubicBezTo>
                    <a:pt x="25230" y="1330"/>
                    <a:pt x="25209" y="1325"/>
                    <a:pt x="25192" y="1325"/>
                  </a:cubicBezTo>
                  <a:cubicBezTo>
                    <a:pt x="25176" y="1325"/>
                    <a:pt x="25162" y="1329"/>
                    <a:pt x="25148" y="1348"/>
                  </a:cubicBezTo>
                  <a:cubicBezTo>
                    <a:pt x="25111" y="1385"/>
                    <a:pt x="25013" y="1483"/>
                    <a:pt x="24963" y="1495"/>
                  </a:cubicBezTo>
                  <a:cubicBezTo>
                    <a:pt x="24951" y="1500"/>
                    <a:pt x="24935" y="1501"/>
                    <a:pt x="24915" y="1501"/>
                  </a:cubicBezTo>
                  <a:cubicBezTo>
                    <a:pt x="24874" y="1501"/>
                    <a:pt x="24820" y="1495"/>
                    <a:pt x="24754" y="1495"/>
                  </a:cubicBezTo>
                  <a:cubicBezTo>
                    <a:pt x="24668" y="1495"/>
                    <a:pt x="24742" y="1520"/>
                    <a:pt x="24803" y="1545"/>
                  </a:cubicBezTo>
                  <a:cubicBezTo>
                    <a:pt x="24865" y="1569"/>
                    <a:pt x="24890" y="1594"/>
                    <a:pt x="24816" y="1606"/>
                  </a:cubicBezTo>
                  <a:cubicBezTo>
                    <a:pt x="24754" y="1606"/>
                    <a:pt x="24446" y="1619"/>
                    <a:pt x="24569" y="1619"/>
                  </a:cubicBezTo>
                  <a:cubicBezTo>
                    <a:pt x="24692" y="1631"/>
                    <a:pt x="24791" y="1643"/>
                    <a:pt x="24705" y="1643"/>
                  </a:cubicBezTo>
                  <a:cubicBezTo>
                    <a:pt x="24618" y="1643"/>
                    <a:pt x="24581" y="1643"/>
                    <a:pt x="24631" y="1656"/>
                  </a:cubicBezTo>
                  <a:cubicBezTo>
                    <a:pt x="24680" y="1656"/>
                    <a:pt x="24791" y="1705"/>
                    <a:pt x="24692" y="1705"/>
                  </a:cubicBezTo>
                  <a:cubicBezTo>
                    <a:pt x="24594" y="1717"/>
                    <a:pt x="24692" y="1730"/>
                    <a:pt x="24668" y="1754"/>
                  </a:cubicBezTo>
                  <a:cubicBezTo>
                    <a:pt x="24640" y="1764"/>
                    <a:pt x="24633" y="1787"/>
                    <a:pt x="24610" y="1787"/>
                  </a:cubicBezTo>
                  <a:cubicBezTo>
                    <a:pt x="24602" y="1787"/>
                    <a:pt x="24593" y="1785"/>
                    <a:pt x="24581" y="1779"/>
                  </a:cubicBezTo>
                  <a:cubicBezTo>
                    <a:pt x="24548" y="1765"/>
                    <a:pt x="24506" y="1756"/>
                    <a:pt x="24488" y="1756"/>
                  </a:cubicBezTo>
                  <a:cubicBezTo>
                    <a:pt x="24473" y="1756"/>
                    <a:pt x="24474" y="1762"/>
                    <a:pt x="24508" y="1779"/>
                  </a:cubicBezTo>
                  <a:cubicBezTo>
                    <a:pt x="24569" y="1828"/>
                    <a:pt x="24631" y="1853"/>
                    <a:pt x="24606" y="1865"/>
                  </a:cubicBezTo>
                  <a:cubicBezTo>
                    <a:pt x="24581" y="1877"/>
                    <a:pt x="24508" y="1865"/>
                    <a:pt x="24557" y="1902"/>
                  </a:cubicBezTo>
                  <a:cubicBezTo>
                    <a:pt x="24606" y="1927"/>
                    <a:pt x="24729" y="1951"/>
                    <a:pt x="24692" y="1964"/>
                  </a:cubicBezTo>
                  <a:cubicBezTo>
                    <a:pt x="24668" y="1988"/>
                    <a:pt x="24631" y="2013"/>
                    <a:pt x="24680" y="2062"/>
                  </a:cubicBezTo>
                  <a:cubicBezTo>
                    <a:pt x="24717" y="2112"/>
                    <a:pt x="24754" y="2161"/>
                    <a:pt x="24729" y="2185"/>
                  </a:cubicBezTo>
                  <a:cubicBezTo>
                    <a:pt x="24692" y="2198"/>
                    <a:pt x="24446" y="2198"/>
                    <a:pt x="24397" y="2235"/>
                  </a:cubicBezTo>
                  <a:cubicBezTo>
                    <a:pt x="24356" y="2265"/>
                    <a:pt x="24341" y="2287"/>
                    <a:pt x="24295" y="2287"/>
                  </a:cubicBezTo>
                  <a:cubicBezTo>
                    <a:pt x="24285" y="2287"/>
                    <a:pt x="24274" y="2286"/>
                    <a:pt x="24261" y="2284"/>
                  </a:cubicBezTo>
                  <a:cubicBezTo>
                    <a:pt x="24230" y="2278"/>
                    <a:pt x="24196" y="2275"/>
                    <a:pt x="24163" y="2275"/>
                  </a:cubicBezTo>
                  <a:cubicBezTo>
                    <a:pt x="24129" y="2275"/>
                    <a:pt x="24095" y="2278"/>
                    <a:pt x="24064" y="2284"/>
                  </a:cubicBezTo>
                  <a:cubicBezTo>
                    <a:pt x="23953" y="2284"/>
                    <a:pt x="23497" y="2321"/>
                    <a:pt x="23374" y="2333"/>
                  </a:cubicBezTo>
                  <a:cubicBezTo>
                    <a:pt x="23263" y="2358"/>
                    <a:pt x="23177" y="2506"/>
                    <a:pt x="23226" y="2592"/>
                  </a:cubicBezTo>
                  <a:cubicBezTo>
                    <a:pt x="23275" y="2666"/>
                    <a:pt x="23300" y="2703"/>
                    <a:pt x="23275" y="2740"/>
                  </a:cubicBezTo>
                  <a:cubicBezTo>
                    <a:pt x="23238" y="2838"/>
                    <a:pt x="23275" y="2949"/>
                    <a:pt x="23362" y="2999"/>
                  </a:cubicBezTo>
                  <a:cubicBezTo>
                    <a:pt x="23413" y="3024"/>
                    <a:pt x="23458" y="3026"/>
                    <a:pt x="23496" y="3026"/>
                  </a:cubicBezTo>
                  <a:cubicBezTo>
                    <a:pt x="23504" y="3026"/>
                    <a:pt x="23512" y="3026"/>
                    <a:pt x="23519" y="3026"/>
                  </a:cubicBezTo>
                  <a:cubicBezTo>
                    <a:pt x="23562" y="3026"/>
                    <a:pt x="23596" y="3029"/>
                    <a:pt x="23620" y="3073"/>
                  </a:cubicBezTo>
                  <a:cubicBezTo>
                    <a:pt x="23670" y="3159"/>
                    <a:pt x="23756" y="3319"/>
                    <a:pt x="23719" y="3319"/>
                  </a:cubicBezTo>
                  <a:cubicBezTo>
                    <a:pt x="23657" y="3331"/>
                    <a:pt x="23608" y="3331"/>
                    <a:pt x="23546" y="3331"/>
                  </a:cubicBezTo>
                  <a:cubicBezTo>
                    <a:pt x="23485" y="3331"/>
                    <a:pt x="23448" y="3294"/>
                    <a:pt x="23362" y="3220"/>
                  </a:cubicBezTo>
                  <a:cubicBezTo>
                    <a:pt x="23226" y="3122"/>
                    <a:pt x="23078" y="3048"/>
                    <a:pt x="22918" y="3011"/>
                  </a:cubicBezTo>
                  <a:cubicBezTo>
                    <a:pt x="22844" y="2999"/>
                    <a:pt x="22696" y="3011"/>
                    <a:pt x="22684" y="2974"/>
                  </a:cubicBezTo>
                  <a:cubicBezTo>
                    <a:pt x="22672" y="2937"/>
                    <a:pt x="22709" y="2925"/>
                    <a:pt x="22684" y="2912"/>
                  </a:cubicBezTo>
                  <a:cubicBezTo>
                    <a:pt x="22663" y="2898"/>
                    <a:pt x="22604" y="2884"/>
                    <a:pt x="22552" y="2884"/>
                  </a:cubicBezTo>
                  <a:cubicBezTo>
                    <a:pt x="22513" y="2884"/>
                    <a:pt x="22478" y="2892"/>
                    <a:pt x="22462" y="2912"/>
                  </a:cubicBezTo>
                  <a:cubicBezTo>
                    <a:pt x="22425" y="2962"/>
                    <a:pt x="22351" y="2974"/>
                    <a:pt x="22401" y="2986"/>
                  </a:cubicBezTo>
                  <a:cubicBezTo>
                    <a:pt x="22438" y="2999"/>
                    <a:pt x="22635" y="3036"/>
                    <a:pt x="22598" y="3048"/>
                  </a:cubicBezTo>
                  <a:cubicBezTo>
                    <a:pt x="22548" y="3060"/>
                    <a:pt x="22475" y="3060"/>
                    <a:pt x="22487" y="3097"/>
                  </a:cubicBezTo>
                  <a:cubicBezTo>
                    <a:pt x="22511" y="3122"/>
                    <a:pt x="22659" y="3110"/>
                    <a:pt x="22659" y="3159"/>
                  </a:cubicBezTo>
                  <a:cubicBezTo>
                    <a:pt x="22659" y="3208"/>
                    <a:pt x="22684" y="3282"/>
                    <a:pt x="22647" y="3282"/>
                  </a:cubicBezTo>
                  <a:cubicBezTo>
                    <a:pt x="22585" y="3282"/>
                    <a:pt x="22524" y="3270"/>
                    <a:pt x="22475" y="3233"/>
                  </a:cubicBezTo>
                  <a:cubicBezTo>
                    <a:pt x="22435" y="3213"/>
                    <a:pt x="22387" y="3177"/>
                    <a:pt x="22337" y="3177"/>
                  </a:cubicBezTo>
                  <a:cubicBezTo>
                    <a:pt x="22326" y="3177"/>
                    <a:pt x="22314" y="3179"/>
                    <a:pt x="22302" y="3183"/>
                  </a:cubicBezTo>
                  <a:cubicBezTo>
                    <a:pt x="22228" y="3208"/>
                    <a:pt x="22166" y="3183"/>
                    <a:pt x="22203" y="3319"/>
                  </a:cubicBezTo>
                  <a:cubicBezTo>
                    <a:pt x="22253" y="3455"/>
                    <a:pt x="22302" y="3430"/>
                    <a:pt x="22401" y="3479"/>
                  </a:cubicBezTo>
                  <a:cubicBezTo>
                    <a:pt x="22511" y="3516"/>
                    <a:pt x="22511" y="3492"/>
                    <a:pt x="22598" y="3553"/>
                  </a:cubicBezTo>
                  <a:cubicBezTo>
                    <a:pt x="22684" y="3602"/>
                    <a:pt x="22709" y="3627"/>
                    <a:pt x="22733" y="3664"/>
                  </a:cubicBezTo>
                  <a:cubicBezTo>
                    <a:pt x="22742" y="3691"/>
                    <a:pt x="22764" y="3711"/>
                    <a:pt x="22789" y="3711"/>
                  </a:cubicBezTo>
                  <a:cubicBezTo>
                    <a:pt x="22799" y="3711"/>
                    <a:pt x="22809" y="3708"/>
                    <a:pt x="22820" y="3701"/>
                  </a:cubicBezTo>
                  <a:cubicBezTo>
                    <a:pt x="22824" y="3700"/>
                    <a:pt x="22827" y="3699"/>
                    <a:pt x="22831" y="3699"/>
                  </a:cubicBezTo>
                  <a:cubicBezTo>
                    <a:pt x="22858" y="3699"/>
                    <a:pt x="22863" y="3738"/>
                    <a:pt x="22820" y="3738"/>
                  </a:cubicBezTo>
                  <a:cubicBezTo>
                    <a:pt x="22795" y="3738"/>
                    <a:pt x="22743" y="3754"/>
                    <a:pt x="22700" y="3754"/>
                  </a:cubicBezTo>
                  <a:cubicBezTo>
                    <a:pt x="22679" y="3754"/>
                    <a:pt x="22659" y="3750"/>
                    <a:pt x="22647" y="3738"/>
                  </a:cubicBezTo>
                  <a:cubicBezTo>
                    <a:pt x="22610" y="3676"/>
                    <a:pt x="22548" y="3627"/>
                    <a:pt x="22475" y="3615"/>
                  </a:cubicBezTo>
                  <a:cubicBezTo>
                    <a:pt x="22401" y="3590"/>
                    <a:pt x="22093" y="3590"/>
                    <a:pt x="22043" y="3553"/>
                  </a:cubicBezTo>
                  <a:cubicBezTo>
                    <a:pt x="21994" y="3504"/>
                    <a:pt x="21994" y="3479"/>
                    <a:pt x="22019" y="3455"/>
                  </a:cubicBezTo>
                  <a:cubicBezTo>
                    <a:pt x="22031" y="3430"/>
                    <a:pt x="22056" y="3430"/>
                    <a:pt x="22031" y="3381"/>
                  </a:cubicBezTo>
                  <a:cubicBezTo>
                    <a:pt x="22006" y="3319"/>
                    <a:pt x="21982" y="3319"/>
                    <a:pt x="21994" y="3257"/>
                  </a:cubicBezTo>
                  <a:cubicBezTo>
                    <a:pt x="22031" y="3171"/>
                    <a:pt x="22056" y="3085"/>
                    <a:pt x="22068" y="2999"/>
                  </a:cubicBezTo>
                  <a:cubicBezTo>
                    <a:pt x="22068" y="2925"/>
                    <a:pt x="22068" y="2814"/>
                    <a:pt x="22006" y="2789"/>
                  </a:cubicBezTo>
                  <a:cubicBezTo>
                    <a:pt x="21967" y="2766"/>
                    <a:pt x="21948" y="2757"/>
                    <a:pt x="21933" y="2757"/>
                  </a:cubicBezTo>
                  <a:cubicBezTo>
                    <a:pt x="21924" y="2757"/>
                    <a:pt x="21917" y="2760"/>
                    <a:pt x="21908" y="2765"/>
                  </a:cubicBezTo>
                  <a:cubicBezTo>
                    <a:pt x="21895" y="2789"/>
                    <a:pt x="21908" y="2814"/>
                    <a:pt x="21920" y="2863"/>
                  </a:cubicBezTo>
                  <a:cubicBezTo>
                    <a:pt x="21932" y="2925"/>
                    <a:pt x="21932" y="2986"/>
                    <a:pt x="21920" y="3048"/>
                  </a:cubicBezTo>
                  <a:cubicBezTo>
                    <a:pt x="21908" y="3110"/>
                    <a:pt x="21858" y="3171"/>
                    <a:pt x="21797" y="3196"/>
                  </a:cubicBezTo>
                  <a:cubicBezTo>
                    <a:pt x="21723" y="3233"/>
                    <a:pt x="21649" y="3233"/>
                    <a:pt x="21624" y="3282"/>
                  </a:cubicBezTo>
                  <a:cubicBezTo>
                    <a:pt x="21575" y="3356"/>
                    <a:pt x="21526" y="3418"/>
                    <a:pt x="21489" y="3492"/>
                  </a:cubicBezTo>
                  <a:cubicBezTo>
                    <a:pt x="21489" y="3528"/>
                    <a:pt x="21489" y="3492"/>
                    <a:pt x="21550" y="3553"/>
                  </a:cubicBezTo>
                  <a:cubicBezTo>
                    <a:pt x="21624" y="3652"/>
                    <a:pt x="21698" y="3763"/>
                    <a:pt x="21748" y="3873"/>
                  </a:cubicBezTo>
                  <a:cubicBezTo>
                    <a:pt x="21785" y="3923"/>
                    <a:pt x="21760" y="3935"/>
                    <a:pt x="21735" y="3972"/>
                  </a:cubicBezTo>
                  <a:cubicBezTo>
                    <a:pt x="21686" y="4058"/>
                    <a:pt x="21649" y="4145"/>
                    <a:pt x="21624" y="4231"/>
                  </a:cubicBezTo>
                  <a:cubicBezTo>
                    <a:pt x="21587" y="4329"/>
                    <a:pt x="21575" y="4391"/>
                    <a:pt x="21587" y="4403"/>
                  </a:cubicBezTo>
                  <a:cubicBezTo>
                    <a:pt x="21612" y="4428"/>
                    <a:pt x="21624" y="4465"/>
                    <a:pt x="21624" y="4502"/>
                  </a:cubicBezTo>
                  <a:cubicBezTo>
                    <a:pt x="21624" y="4537"/>
                    <a:pt x="21647" y="4651"/>
                    <a:pt x="21681" y="4651"/>
                  </a:cubicBezTo>
                  <a:cubicBezTo>
                    <a:pt x="21682" y="4651"/>
                    <a:pt x="21684" y="4650"/>
                    <a:pt x="21686" y="4650"/>
                  </a:cubicBezTo>
                  <a:cubicBezTo>
                    <a:pt x="21723" y="4637"/>
                    <a:pt x="21723" y="4625"/>
                    <a:pt x="21760" y="4625"/>
                  </a:cubicBezTo>
                  <a:cubicBezTo>
                    <a:pt x="21809" y="4625"/>
                    <a:pt x="21785" y="4650"/>
                    <a:pt x="21846" y="4650"/>
                  </a:cubicBezTo>
                  <a:cubicBezTo>
                    <a:pt x="21908" y="4637"/>
                    <a:pt x="21945" y="4563"/>
                    <a:pt x="22019" y="4563"/>
                  </a:cubicBezTo>
                  <a:cubicBezTo>
                    <a:pt x="22117" y="4576"/>
                    <a:pt x="22203" y="4588"/>
                    <a:pt x="22302" y="4625"/>
                  </a:cubicBezTo>
                  <a:cubicBezTo>
                    <a:pt x="22376" y="4637"/>
                    <a:pt x="22438" y="4674"/>
                    <a:pt x="22487" y="4736"/>
                  </a:cubicBezTo>
                  <a:cubicBezTo>
                    <a:pt x="22548" y="4785"/>
                    <a:pt x="22585" y="4859"/>
                    <a:pt x="22610" y="4933"/>
                  </a:cubicBezTo>
                  <a:cubicBezTo>
                    <a:pt x="22635" y="4970"/>
                    <a:pt x="22635" y="5007"/>
                    <a:pt x="22610" y="5044"/>
                  </a:cubicBezTo>
                  <a:cubicBezTo>
                    <a:pt x="22573" y="5093"/>
                    <a:pt x="22536" y="5143"/>
                    <a:pt x="22511" y="5204"/>
                  </a:cubicBezTo>
                  <a:cubicBezTo>
                    <a:pt x="22511" y="5229"/>
                    <a:pt x="22548" y="5253"/>
                    <a:pt x="22622" y="5290"/>
                  </a:cubicBezTo>
                  <a:cubicBezTo>
                    <a:pt x="22709" y="5327"/>
                    <a:pt x="22893" y="5377"/>
                    <a:pt x="22832" y="5377"/>
                  </a:cubicBezTo>
                  <a:cubicBezTo>
                    <a:pt x="22791" y="5377"/>
                    <a:pt x="22700" y="5388"/>
                    <a:pt x="22634" y="5388"/>
                  </a:cubicBezTo>
                  <a:cubicBezTo>
                    <a:pt x="22600" y="5388"/>
                    <a:pt x="22573" y="5385"/>
                    <a:pt x="22561" y="5377"/>
                  </a:cubicBezTo>
                  <a:cubicBezTo>
                    <a:pt x="22524" y="5352"/>
                    <a:pt x="22487" y="5340"/>
                    <a:pt x="22450" y="5327"/>
                  </a:cubicBezTo>
                  <a:cubicBezTo>
                    <a:pt x="22450" y="5303"/>
                    <a:pt x="22450" y="5278"/>
                    <a:pt x="22450" y="5266"/>
                  </a:cubicBezTo>
                  <a:cubicBezTo>
                    <a:pt x="22450" y="5204"/>
                    <a:pt x="22388" y="5192"/>
                    <a:pt x="22401" y="5155"/>
                  </a:cubicBezTo>
                  <a:cubicBezTo>
                    <a:pt x="22425" y="5118"/>
                    <a:pt x="22499" y="5032"/>
                    <a:pt x="22462" y="4970"/>
                  </a:cubicBezTo>
                  <a:cubicBezTo>
                    <a:pt x="22413" y="4908"/>
                    <a:pt x="22351" y="4933"/>
                    <a:pt x="22327" y="4859"/>
                  </a:cubicBezTo>
                  <a:cubicBezTo>
                    <a:pt x="22302" y="4798"/>
                    <a:pt x="22314" y="4748"/>
                    <a:pt x="22240" y="4736"/>
                  </a:cubicBezTo>
                  <a:cubicBezTo>
                    <a:pt x="22228" y="4732"/>
                    <a:pt x="22215" y="4730"/>
                    <a:pt x="22202" y="4730"/>
                  </a:cubicBezTo>
                  <a:cubicBezTo>
                    <a:pt x="22145" y="4730"/>
                    <a:pt x="22085" y="4762"/>
                    <a:pt x="22036" y="4762"/>
                  </a:cubicBezTo>
                  <a:cubicBezTo>
                    <a:pt x="22030" y="4762"/>
                    <a:pt x="22024" y="4762"/>
                    <a:pt x="22019" y="4761"/>
                  </a:cubicBezTo>
                  <a:cubicBezTo>
                    <a:pt x="21945" y="4761"/>
                    <a:pt x="21871" y="4785"/>
                    <a:pt x="21809" y="4835"/>
                  </a:cubicBezTo>
                  <a:cubicBezTo>
                    <a:pt x="21772" y="4872"/>
                    <a:pt x="21871" y="4884"/>
                    <a:pt x="21834" y="4908"/>
                  </a:cubicBezTo>
                  <a:cubicBezTo>
                    <a:pt x="21797" y="4921"/>
                    <a:pt x="21760" y="5007"/>
                    <a:pt x="21772" y="5032"/>
                  </a:cubicBezTo>
                  <a:cubicBezTo>
                    <a:pt x="21809" y="5044"/>
                    <a:pt x="21846" y="5081"/>
                    <a:pt x="21846" y="5118"/>
                  </a:cubicBezTo>
                  <a:cubicBezTo>
                    <a:pt x="21858" y="5180"/>
                    <a:pt x="21883" y="5266"/>
                    <a:pt x="21846" y="5303"/>
                  </a:cubicBezTo>
                  <a:cubicBezTo>
                    <a:pt x="21821" y="5352"/>
                    <a:pt x="21698" y="5463"/>
                    <a:pt x="21686" y="5500"/>
                  </a:cubicBezTo>
                  <a:cubicBezTo>
                    <a:pt x="21674" y="5525"/>
                    <a:pt x="21637" y="5648"/>
                    <a:pt x="21600" y="5697"/>
                  </a:cubicBezTo>
                  <a:cubicBezTo>
                    <a:pt x="21550" y="5734"/>
                    <a:pt x="21304" y="5820"/>
                    <a:pt x="21292" y="5870"/>
                  </a:cubicBezTo>
                  <a:cubicBezTo>
                    <a:pt x="21267" y="5931"/>
                    <a:pt x="21279" y="5993"/>
                    <a:pt x="21218" y="6005"/>
                  </a:cubicBezTo>
                  <a:cubicBezTo>
                    <a:pt x="21181" y="6005"/>
                    <a:pt x="21132" y="5993"/>
                    <a:pt x="21082" y="5980"/>
                  </a:cubicBezTo>
                  <a:cubicBezTo>
                    <a:pt x="21043" y="5957"/>
                    <a:pt x="20999" y="5948"/>
                    <a:pt x="20953" y="5948"/>
                  </a:cubicBezTo>
                  <a:cubicBezTo>
                    <a:pt x="20927" y="5948"/>
                    <a:pt x="20900" y="5951"/>
                    <a:pt x="20873" y="5956"/>
                  </a:cubicBezTo>
                  <a:cubicBezTo>
                    <a:pt x="20857" y="5959"/>
                    <a:pt x="20842" y="5960"/>
                    <a:pt x="20827" y="5960"/>
                  </a:cubicBezTo>
                  <a:cubicBezTo>
                    <a:pt x="20781" y="5960"/>
                    <a:pt x="20737" y="5947"/>
                    <a:pt x="20700" y="5919"/>
                  </a:cubicBezTo>
                  <a:cubicBezTo>
                    <a:pt x="20676" y="5900"/>
                    <a:pt x="20642" y="5900"/>
                    <a:pt x="20611" y="5900"/>
                  </a:cubicBezTo>
                  <a:cubicBezTo>
                    <a:pt x="20580" y="5900"/>
                    <a:pt x="20552" y="5900"/>
                    <a:pt x="20540" y="5882"/>
                  </a:cubicBezTo>
                  <a:cubicBezTo>
                    <a:pt x="20515" y="5845"/>
                    <a:pt x="20528" y="5796"/>
                    <a:pt x="20503" y="5771"/>
                  </a:cubicBezTo>
                  <a:cubicBezTo>
                    <a:pt x="20491" y="5752"/>
                    <a:pt x="20506" y="5746"/>
                    <a:pt x="20528" y="5746"/>
                  </a:cubicBezTo>
                  <a:cubicBezTo>
                    <a:pt x="20549" y="5746"/>
                    <a:pt x="20577" y="5752"/>
                    <a:pt x="20589" y="5759"/>
                  </a:cubicBezTo>
                  <a:cubicBezTo>
                    <a:pt x="20614" y="5771"/>
                    <a:pt x="20589" y="5783"/>
                    <a:pt x="20614" y="5833"/>
                  </a:cubicBezTo>
                  <a:cubicBezTo>
                    <a:pt x="20626" y="5870"/>
                    <a:pt x="20663" y="5882"/>
                    <a:pt x="20700" y="5882"/>
                  </a:cubicBezTo>
                  <a:cubicBezTo>
                    <a:pt x="20725" y="5882"/>
                    <a:pt x="20725" y="5820"/>
                    <a:pt x="20750" y="5796"/>
                  </a:cubicBezTo>
                  <a:cubicBezTo>
                    <a:pt x="20765" y="5791"/>
                    <a:pt x="20776" y="5788"/>
                    <a:pt x="20785" y="5788"/>
                  </a:cubicBezTo>
                  <a:cubicBezTo>
                    <a:pt x="20797" y="5788"/>
                    <a:pt x="20804" y="5793"/>
                    <a:pt x="20811" y="5808"/>
                  </a:cubicBezTo>
                  <a:cubicBezTo>
                    <a:pt x="20823" y="5833"/>
                    <a:pt x="20823" y="5870"/>
                    <a:pt x="20860" y="5870"/>
                  </a:cubicBezTo>
                  <a:cubicBezTo>
                    <a:pt x="20897" y="5870"/>
                    <a:pt x="21070" y="5845"/>
                    <a:pt x="21082" y="5808"/>
                  </a:cubicBezTo>
                  <a:cubicBezTo>
                    <a:pt x="21095" y="5771"/>
                    <a:pt x="21045" y="5746"/>
                    <a:pt x="21045" y="5746"/>
                  </a:cubicBezTo>
                  <a:cubicBezTo>
                    <a:pt x="21045" y="5746"/>
                    <a:pt x="21033" y="5709"/>
                    <a:pt x="21082" y="5697"/>
                  </a:cubicBezTo>
                  <a:cubicBezTo>
                    <a:pt x="21119" y="5672"/>
                    <a:pt x="21119" y="5672"/>
                    <a:pt x="21168" y="5623"/>
                  </a:cubicBezTo>
                  <a:cubicBezTo>
                    <a:pt x="21218" y="5574"/>
                    <a:pt x="21292" y="5549"/>
                    <a:pt x="21304" y="5488"/>
                  </a:cubicBezTo>
                  <a:cubicBezTo>
                    <a:pt x="21316" y="5426"/>
                    <a:pt x="21304" y="5414"/>
                    <a:pt x="21378" y="5401"/>
                  </a:cubicBezTo>
                  <a:cubicBezTo>
                    <a:pt x="21452" y="5389"/>
                    <a:pt x="21501" y="5315"/>
                    <a:pt x="21489" y="5241"/>
                  </a:cubicBezTo>
                  <a:cubicBezTo>
                    <a:pt x="21476" y="5155"/>
                    <a:pt x="21440" y="5093"/>
                    <a:pt x="21489" y="5044"/>
                  </a:cubicBezTo>
                  <a:cubicBezTo>
                    <a:pt x="21538" y="5007"/>
                    <a:pt x="21600" y="4995"/>
                    <a:pt x="21575" y="4945"/>
                  </a:cubicBezTo>
                  <a:cubicBezTo>
                    <a:pt x="21538" y="4908"/>
                    <a:pt x="21366" y="4884"/>
                    <a:pt x="21341" y="4699"/>
                  </a:cubicBezTo>
                  <a:cubicBezTo>
                    <a:pt x="21329" y="4551"/>
                    <a:pt x="21329" y="4416"/>
                    <a:pt x="21341" y="4280"/>
                  </a:cubicBezTo>
                  <a:cubicBezTo>
                    <a:pt x="21341" y="4120"/>
                    <a:pt x="21304" y="4046"/>
                    <a:pt x="21341" y="4021"/>
                  </a:cubicBezTo>
                  <a:cubicBezTo>
                    <a:pt x="21378" y="3984"/>
                    <a:pt x="21464" y="3861"/>
                    <a:pt x="21403" y="3763"/>
                  </a:cubicBezTo>
                  <a:cubicBezTo>
                    <a:pt x="21329" y="3652"/>
                    <a:pt x="21156" y="3528"/>
                    <a:pt x="21168" y="3467"/>
                  </a:cubicBezTo>
                  <a:cubicBezTo>
                    <a:pt x="21181" y="3418"/>
                    <a:pt x="21267" y="3405"/>
                    <a:pt x="21304" y="3294"/>
                  </a:cubicBezTo>
                  <a:cubicBezTo>
                    <a:pt x="21341" y="3220"/>
                    <a:pt x="21366" y="3134"/>
                    <a:pt x="21390" y="3060"/>
                  </a:cubicBezTo>
                  <a:cubicBezTo>
                    <a:pt x="21403" y="2974"/>
                    <a:pt x="21464" y="2851"/>
                    <a:pt x="21341" y="2814"/>
                  </a:cubicBezTo>
                  <a:cubicBezTo>
                    <a:pt x="21230" y="2777"/>
                    <a:pt x="21181" y="2715"/>
                    <a:pt x="21058" y="2715"/>
                  </a:cubicBezTo>
                  <a:cubicBezTo>
                    <a:pt x="20922" y="2715"/>
                    <a:pt x="20774" y="2715"/>
                    <a:pt x="20626" y="2691"/>
                  </a:cubicBezTo>
                  <a:cubicBezTo>
                    <a:pt x="20624" y="2690"/>
                    <a:pt x="20621" y="2690"/>
                    <a:pt x="20619" y="2690"/>
                  </a:cubicBezTo>
                  <a:cubicBezTo>
                    <a:pt x="20562" y="2690"/>
                    <a:pt x="20525" y="2820"/>
                    <a:pt x="20466" y="2962"/>
                  </a:cubicBezTo>
                  <a:cubicBezTo>
                    <a:pt x="20417" y="3110"/>
                    <a:pt x="20368" y="3294"/>
                    <a:pt x="20269" y="3381"/>
                  </a:cubicBezTo>
                  <a:cubicBezTo>
                    <a:pt x="20170" y="3455"/>
                    <a:pt x="19998" y="3578"/>
                    <a:pt x="19961" y="3615"/>
                  </a:cubicBezTo>
                  <a:cubicBezTo>
                    <a:pt x="19924" y="3639"/>
                    <a:pt x="19936" y="3664"/>
                    <a:pt x="19936" y="3701"/>
                  </a:cubicBezTo>
                  <a:cubicBezTo>
                    <a:pt x="19924" y="3738"/>
                    <a:pt x="19924" y="3775"/>
                    <a:pt x="19936" y="3775"/>
                  </a:cubicBezTo>
                  <a:cubicBezTo>
                    <a:pt x="19949" y="3775"/>
                    <a:pt x="19986" y="3769"/>
                    <a:pt x="20019" y="3769"/>
                  </a:cubicBezTo>
                  <a:cubicBezTo>
                    <a:pt x="20053" y="3769"/>
                    <a:pt x="20084" y="3775"/>
                    <a:pt x="20084" y="3800"/>
                  </a:cubicBezTo>
                  <a:cubicBezTo>
                    <a:pt x="20072" y="3849"/>
                    <a:pt x="20072" y="3898"/>
                    <a:pt x="20072" y="3947"/>
                  </a:cubicBezTo>
                  <a:cubicBezTo>
                    <a:pt x="20060" y="3997"/>
                    <a:pt x="20047" y="4046"/>
                    <a:pt x="20035" y="4108"/>
                  </a:cubicBezTo>
                  <a:cubicBezTo>
                    <a:pt x="20035" y="4120"/>
                    <a:pt x="20072" y="4157"/>
                    <a:pt x="20047" y="4194"/>
                  </a:cubicBezTo>
                  <a:cubicBezTo>
                    <a:pt x="20010" y="4243"/>
                    <a:pt x="19949" y="4231"/>
                    <a:pt x="19936" y="4280"/>
                  </a:cubicBezTo>
                  <a:cubicBezTo>
                    <a:pt x="19924" y="4342"/>
                    <a:pt x="19949" y="4379"/>
                    <a:pt x="19986" y="4379"/>
                  </a:cubicBezTo>
                  <a:cubicBezTo>
                    <a:pt x="20010" y="4372"/>
                    <a:pt x="20035" y="4369"/>
                    <a:pt x="20058" y="4369"/>
                  </a:cubicBezTo>
                  <a:cubicBezTo>
                    <a:pt x="20081" y="4369"/>
                    <a:pt x="20103" y="4372"/>
                    <a:pt x="20121" y="4379"/>
                  </a:cubicBezTo>
                  <a:cubicBezTo>
                    <a:pt x="20183" y="4403"/>
                    <a:pt x="20281" y="4391"/>
                    <a:pt x="20281" y="4453"/>
                  </a:cubicBezTo>
                  <a:cubicBezTo>
                    <a:pt x="20269" y="4539"/>
                    <a:pt x="20294" y="4625"/>
                    <a:pt x="20343" y="4699"/>
                  </a:cubicBezTo>
                  <a:cubicBezTo>
                    <a:pt x="20380" y="4727"/>
                    <a:pt x="20431" y="4741"/>
                    <a:pt x="20480" y="4741"/>
                  </a:cubicBezTo>
                  <a:cubicBezTo>
                    <a:pt x="20496" y="4741"/>
                    <a:pt x="20512" y="4739"/>
                    <a:pt x="20528" y="4736"/>
                  </a:cubicBezTo>
                  <a:cubicBezTo>
                    <a:pt x="20565" y="4736"/>
                    <a:pt x="20515" y="4798"/>
                    <a:pt x="20491" y="4835"/>
                  </a:cubicBezTo>
                  <a:cubicBezTo>
                    <a:pt x="20470" y="4877"/>
                    <a:pt x="20412" y="5101"/>
                    <a:pt x="20342" y="5101"/>
                  </a:cubicBezTo>
                  <a:cubicBezTo>
                    <a:pt x="20330" y="5101"/>
                    <a:pt x="20318" y="5095"/>
                    <a:pt x="20306" y="5081"/>
                  </a:cubicBezTo>
                  <a:cubicBezTo>
                    <a:pt x="20220" y="4982"/>
                    <a:pt x="20121" y="4896"/>
                    <a:pt x="20023" y="4810"/>
                  </a:cubicBezTo>
                  <a:cubicBezTo>
                    <a:pt x="19998" y="4785"/>
                    <a:pt x="19961" y="4761"/>
                    <a:pt x="19924" y="4748"/>
                  </a:cubicBezTo>
                  <a:cubicBezTo>
                    <a:pt x="19887" y="4736"/>
                    <a:pt x="19665" y="4650"/>
                    <a:pt x="19579" y="4613"/>
                  </a:cubicBezTo>
                  <a:cubicBezTo>
                    <a:pt x="19493" y="4576"/>
                    <a:pt x="19419" y="4527"/>
                    <a:pt x="19345" y="4465"/>
                  </a:cubicBezTo>
                  <a:cubicBezTo>
                    <a:pt x="19135" y="4403"/>
                    <a:pt x="18914" y="4366"/>
                    <a:pt x="18692" y="4342"/>
                  </a:cubicBezTo>
                  <a:cubicBezTo>
                    <a:pt x="18653" y="4334"/>
                    <a:pt x="18601" y="4317"/>
                    <a:pt x="18558" y="4317"/>
                  </a:cubicBezTo>
                  <a:cubicBezTo>
                    <a:pt x="18531" y="4317"/>
                    <a:pt x="18509" y="4323"/>
                    <a:pt x="18495" y="4342"/>
                  </a:cubicBezTo>
                  <a:cubicBezTo>
                    <a:pt x="18458" y="4379"/>
                    <a:pt x="18433" y="4379"/>
                    <a:pt x="18421" y="4416"/>
                  </a:cubicBezTo>
                  <a:cubicBezTo>
                    <a:pt x="18408" y="4453"/>
                    <a:pt x="18458" y="4551"/>
                    <a:pt x="18495" y="4600"/>
                  </a:cubicBezTo>
                  <a:cubicBezTo>
                    <a:pt x="18519" y="4650"/>
                    <a:pt x="18569" y="4687"/>
                    <a:pt x="18519" y="4736"/>
                  </a:cubicBezTo>
                  <a:cubicBezTo>
                    <a:pt x="18470" y="4785"/>
                    <a:pt x="18458" y="4859"/>
                    <a:pt x="18396" y="4859"/>
                  </a:cubicBezTo>
                  <a:cubicBezTo>
                    <a:pt x="18359" y="4859"/>
                    <a:pt x="18328" y="4853"/>
                    <a:pt x="18307" y="4853"/>
                  </a:cubicBezTo>
                  <a:cubicBezTo>
                    <a:pt x="18285" y="4853"/>
                    <a:pt x="18273" y="4859"/>
                    <a:pt x="18273" y="4884"/>
                  </a:cubicBezTo>
                  <a:cubicBezTo>
                    <a:pt x="18261" y="4921"/>
                    <a:pt x="18335" y="4982"/>
                    <a:pt x="18298" y="4995"/>
                  </a:cubicBezTo>
                  <a:cubicBezTo>
                    <a:pt x="18282" y="4998"/>
                    <a:pt x="18266" y="4999"/>
                    <a:pt x="18249" y="4999"/>
                  </a:cubicBezTo>
                  <a:cubicBezTo>
                    <a:pt x="18200" y="4999"/>
                    <a:pt x="18147" y="4985"/>
                    <a:pt x="18100" y="4958"/>
                  </a:cubicBezTo>
                  <a:cubicBezTo>
                    <a:pt x="18076" y="4921"/>
                    <a:pt x="18076" y="4872"/>
                    <a:pt x="18113" y="4859"/>
                  </a:cubicBezTo>
                  <a:cubicBezTo>
                    <a:pt x="18137" y="4835"/>
                    <a:pt x="18174" y="4810"/>
                    <a:pt x="18150" y="4773"/>
                  </a:cubicBezTo>
                  <a:cubicBezTo>
                    <a:pt x="18129" y="4742"/>
                    <a:pt x="18073" y="4693"/>
                    <a:pt x="18020" y="4693"/>
                  </a:cubicBezTo>
                  <a:cubicBezTo>
                    <a:pt x="18009" y="4693"/>
                    <a:pt x="17999" y="4695"/>
                    <a:pt x="17990" y="4699"/>
                  </a:cubicBezTo>
                  <a:cubicBezTo>
                    <a:pt x="17928" y="4736"/>
                    <a:pt x="17768" y="4835"/>
                    <a:pt x="17718" y="4872"/>
                  </a:cubicBezTo>
                  <a:cubicBezTo>
                    <a:pt x="17699" y="4886"/>
                    <a:pt x="17676" y="4891"/>
                    <a:pt x="17650" y="4891"/>
                  </a:cubicBezTo>
                  <a:cubicBezTo>
                    <a:pt x="17609" y="4891"/>
                    <a:pt x="17561" y="4879"/>
                    <a:pt x="17509" y="4872"/>
                  </a:cubicBezTo>
                  <a:cubicBezTo>
                    <a:pt x="17386" y="4872"/>
                    <a:pt x="17263" y="4908"/>
                    <a:pt x="17164" y="4982"/>
                  </a:cubicBezTo>
                  <a:cubicBezTo>
                    <a:pt x="17127" y="5007"/>
                    <a:pt x="17102" y="5069"/>
                    <a:pt x="17041" y="5069"/>
                  </a:cubicBezTo>
                  <a:cubicBezTo>
                    <a:pt x="16992" y="5069"/>
                    <a:pt x="16696" y="5069"/>
                    <a:pt x="16708" y="5032"/>
                  </a:cubicBezTo>
                  <a:cubicBezTo>
                    <a:pt x="16720" y="4995"/>
                    <a:pt x="16794" y="5007"/>
                    <a:pt x="16807" y="4995"/>
                  </a:cubicBezTo>
                  <a:cubicBezTo>
                    <a:pt x="16819" y="4982"/>
                    <a:pt x="16794" y="4896"/>
                    <a:pt x="16819" y="4835"/>
                  </a:cubicBezTo>
                  <a:cubicBezTo>
                    <a:pt x="16831" y="4785"/>
                    <a:pt x="16942" y="4736"/>
                    <a:pt x="16905" y="4724"/>
                  </a:cubicBezTo>
                  <a:cubicBezTo>
                    <a:pt x="16890" y="4721"/>
                    <a:pt x="16875" y="4720"/>
                    <a:pt x="16861" y="4720"/>
                  </a:cubicBezTo>
                  <a:cubicBezTo>
                    <a:pt x="16793" y="4720"/>
                    <a:pt x="16732" y="4743"/>
                    <a:pt x="16671" y="4773"/>
                  </a:cubicBezTo>
                  <a:cubicBezTo>
                    <a:pt x="16573" y="4810"/>
                    <a:pt x="16499" y="4810"/>
                    <a:pt x="16511" y="4896"/>
                  </a:cubicBezTo>
                  <a:cubicBezTo>
                    <a:pt x="16523" y="4982"/>
                    <a:pt x="16536" y="4982"/>
                    <a:pt x="16499" y="4982"/>
                  </a:cubicBezTo>
                  <a:cubicBezTo>
                    <a:pt x="16462" y="4982"/>
                    <a:pt x="16474" y="4970"/>
                    <a:pt x="16412" y="4945"/>
                  </a:cubicBezTo>
                  <a:cubicBezTo>
                    <a:pt x="16392" y="4943"/>
                    <a:pt x="16371" y="4942"/>
                    <a:pt x="16350" y="4942"/>
                  </a:cubicBezTo>
                  <a:cubicBezTo>
                    <a:pt x="16245" y="4942"/>
                    <a:pt x="16135" y="4968"/>
                    <a:pt x="16043" y="5019"/>
                  </a:cubicBezTo>
                  <a:cubicBezTo>
                    <a:pt x="15944" y="5081"/>
                    <a:pt x="15710" y="5241"/>
                    <a:pt x="15673" y="5241"/>
                  </a:cubicBezTo>
                  <a:cubicBezTo>
                    <a:pt x="15636" y="5253"/>
                    <a:pt x="15451" y="5278"/>
                    <a:pt x="15427" y="5352"/>
                  </a:cubicBezTo>
                  <a:cubicBezTo>
                    <a:pt x="15390" y="5414"/>
                    <a:pt x="15377" y="5672"/>
                    <a:pt x="15291" y="5685"/>
                  </a:cubicBezTo>
                  <a:cubicBezTo>
                    <a:pt x="15232" y="5693"/>
                    <a:pt x="15104" y="5713"/>
                    <a:pt x="15021" y="5713"/>
                  </a:cubicBezTo>
                  <a:cubicBezTo>
                    <a:pt x="14983" y="5713"/>
                    <a:pt x="14954" y="5709"/>
                    <a:pt x="14946" y="5697"/>
                  </a:cubicBezTo>
                  <a:cubicBezTo>
                    <a:pt x="14909" y="5623"/>
                    <a:pt x="14860" y="5562"/>
                    <a:pt x="14786" y="5525"/>
                  </a:cubicBezTo>
                  <a:cubicBezTo>
                    <a:pt x="14712" y="5475"/>
                    <a:pt x="14626" y="5475"/>
                    <a:pt x="14650" y="5426"/>
                  </a:cubicBezTo>
                  <a:cubicBezTo>
                    <a:pt x="14687" y="5377"/>
                    <a:pt x="14712" y="5315"/>
                    <a:pt x="14774" y="5278"/>
                  </a:cubicBezTo>
                  <a:cubicBezTo>
                    <a:pt x="14848" y="5241"/>
                    <a:pt x="15082" y="5266"/>
                    <a:pt x="15082" y="5217"/>
                  </a:cubicBezTo>
                  <a:cubicBezTo>
                    <a:pt x="15045" y="5118"/>
                    <a:pt x="14983" y="5032"/>
                    <a:pt x="14922" y="4945"/>
                  </a:cubicBezTo>
                  <a:cubicBezTo>
                    <a:pt x="14870" y="4894"/>
                    <a:pt x="14802" y="4868"/>
                    <a:pt x="14730" y="4868"/>
                  </a:cubicBezTo>
                  <a:cubicBezTo>
                    <a:pt x="14716" y="4868"/>
                    <a:pt x="14702" y="4869"/>
                    <a:pt x="14687" y="4872"/>
                  </a:cubicBezTo>
                  <a:cubicBezTo>
                    <a:pt x="14589" y="4872"/>
                    <a:pt x="14490" y="4872"/>
                    <a:pt x="14404" y="4859"/>
                  </a:cubicBezTo>
                  <a:cubicBezTo>
                    <a:pt x="14371" y="4851"/>
                    <a:pt x="14309" y="4825"/>
                    <a:pt x="14288" y="4825"/>
                  </a:cubicBezTo>
                  <a:cubicBezTo>
                    <a:pt x="14278" y="4825"/>
                    <a:pt x="14277" y="4831"/>
                    <a:pt x="14293" y="4847"/>
                  </a:cubicBezTo>
                  <a:cubicBezTo>
                    <a:pt x="14330" y="4896"/>
                    <a:pt x="14478" y="4921"/>
                    <a:pt x="14478" y="4982"/>
                  </a:cubicBezTo>
                  <a:cubicBezTo>
                    <a:pt x="14490" y="5069"/>
                    <a:pt x="14478" y="5167"/>
                    <a:pt x="14441" y="5266"/>
                  </a:cubicBezTo>
                  <a:cubicBezTo>
                    <a:pt x="14404" y="5327"/>
                    <a:pt x="14342" y="5463"/>
                    <a:pt x="14379" y="5488"/>
                  </a:cubicBezTo>
                  <a:cubicBezTo>
                    <a:pt x="14429" y="5500"/>
                    <a:pt x="14589" y="5623"/>
                    <a:pt x="14540" y="5734"/>
                  </a:cubicBezTo>
                  <a:cubicBezTo>
                    <a:pt x="14490" y="5820"/>
                    <a:pt x="14466" y="5907"/>
                    <a:pt x="14453" y="6005"/>
                  </a:cubicBezTo>
                  <a:cubicBezTo>
                    <a:pt x="14453" y="6055"/>
                    <a:pt x="14486" y="6145"/>
                    <a:pt x="14472" y="6145"/>
                  </a:cubicBezTo>
                  <a:cubicBezTo>
                    <a:pt x="14469" y="6145"/>
                    <a:pt x="14463" y="6140"/>
                    <a:pt x="14453" y="6128"/>
                  </a:cubicBezTo>
                  <a:cubicBezTo>
                    <a:pt x="14423" y="6087"/>
                    <a:pt x="14400" y="6021"/>
                    <a:pt x="14372" y="6021"/>
                  </a:cubicBezTo>
                  <a:cubicBezTo>
                    <a:pt x="14367" y="6021"/>
                    <a:pt x="14361" y="6023"/>
                    <a:pt x="14355" y="6030"/>
                  </a:cubicBezTo>
                  <a:cubicBezTo>
                    <a:pt x="14329" y="6047"/>
                    <a:pt x="14285" y="6070"/>
                    <a:pt x="14274" y="6070"/>
                  </a:cubicBezTo>
                  <a:cubicBezTo>
                    <a:pt x="14269" y="6070"/>
                    <a:pt x="14270" y="6066"/>
                    <a:pt x="14281" y="6054"/>
                  </a:cubicBezTo>
                  <a:cubicBezTo>
                    <a:pt x="14318" y="6005"/>
                    <a:pt x="14367" y="5980"/>
                    <a:pt x="14318" y="5943"/>
                  </a:cubicBezTo>
                  <a:cubicBezTo>
                    <a:pt x="14232" y="5907"/>
                    <a:pt x="14145" y="5894"/>
                    <a:pt x="14047" y="5870"/>
                  </a:cubicBezTo>
                  <a:cubicBezTo>
                    <a:pt x="14044" y="5869"/>
                    <a:pt x="14042" y="5868"/>
                    <a:pt x="14039" y="5868"/>
                  </a:cubicBezTo>
                  <a:cubicBezTo>
                    <a:pt x="13997" y="5868"/>
                    <a:pt x="13907" y="5947"/>
                    <a:pt x="13850" y="6005"/>
                  </a:cubicBezTo>
                  <a:cubicBezTo>
                    <a:pt x="13776" y="6042"/>
                    <a:pt x="13702" y="6091"/>
                    <a:pt x="13615" y="6128"/>
                  </a:cubicBezTo>
                  <a:cubicBezTo>
                    <a:pt x="13591" y="6153"/>
                    <a:pt x="13468" y="6288"/>
                    <a:pt x="13406" y="6338"/>
                  </a:cubicBezTo>
                  <a:cubicBezTo>
                    <a:pt x="13357" y="6387"/>
                    <a:pt x="13529" y="6498"/>
                    <a:pt x="13566" y="6572"/>
                  </a:cubicBezTo>
                  <a:cubicBezTo>
                    <a:pt x="13587" y="6646"/>
                    <a:pt x="13627" y="6766"/>
                    <a:pt x="13566" y="6766"/>
                  </a:cubicBezTo>
                  <a:cubicBezTo>
                    <a:pt x="13557" y="6766"/>
                    <a:pt x="13544" y="6763"/>
                    <a:pt x="13529" y="6757"/>
                  </a:cubicBezTo>
                  <a:cubicBezTo>
                    <a:pt x="13437" y="6716"/>
                    <a:pt x="13243" y="6649"/>
                    <a:pt x="13151" y="6649"/>
                  </a:cubicBezTo>
                  <a:cubicBezTo>
                    <a:pt x="13133" y="6649"/>
                    <a:pt x="13119" y="6652"/>
                    <a:pt x="13110" y="6658"/>
                  </a:cubicBezTo>
                  <a:cubicBezTo>
                    <a:pt x="13086" y="6670"/>
                    <a:pt x="13049" y="6677"/>
                    <a:pt x="13021" y="6677"/>
                  </a:cubicBezTo>
                  <a:cubicBezTo>
                    <a:pt x="12993" y="6677"/>
                    <a:pt x="12975" y="6670"/>
                    <a:pt x="12987" y="6658"/>
                  </a:cubicBezTo>
                  <a:cubicBezTo>
                    <a:pt x="13012" y="6633"/>
                    <a:pt x="13012" y="6621"/>
                    <a:pt x="12925" y="6560"/>
                  </a:cubicBezTo>
                  <a:cubicBezTo>
                    <a:pt x="12855" y="6509"/>
                    <a:pt x="12801" y="6467"/>
                    <a:pt x="12770" y="6467"/>
                  </a:cubicBezTo>
                  <a:cubicBezTo>
                    <a:pt x="12763" y="6467"/>
                    <a:pt x="12757" y="6469"/>
                    <a:pt x="12753" y="6473"/>
                  </a:cubicBezTo>
                  <a:cubicBezTo>
                    <a:pt x="12716" y="6498"/>
                    <a:pt x="12654" y="6572"/>
                    <a:pt x="12667" y="6609"/>
                  </a:cubicBezTo>
                  <a:cubicBezTo>
                    <a:pt x="12716" y="6683"/>
                    <a:pt x="12765" y="6744"/>
                    <a:pt x="12827" y="6794"/>
                  </a:cubicBezTo>
                  <a:cubicBezTo>
                    <a:pt x="12852" y="6818"/>
                    <a:pt x="13012" y="6818"/>
                    <a:pt x="13012" y="6855"/>
                  </a:cubicBezTo>
                  <a:cubicBezTo>
                    <a:pt x="13012" y="6929"/>
                    <a:pt x="12975" y="6991"/>
                    <a:pt x="12925" y="7028"/>
                  </a:cubicBezTo>
                  <a:cubicBezTo>
                    <a:pt x="12903" y="7039"/>
                    <a:pt x="12879" y="7045"/>
                    <a:pt x="12854" y="7045"/>
                  </a:cubicBezTo>
                  <a:cubicBezTo>
                    <a:pt x="12823" y="7045"/>
                    <a:pt x="12792" y="7036"/>
                    <a:pt x="12765" y="7015"/>
                  </a:cubicBezTo>
                  <a:cubicBezTo>
                    <a:pt x="12716" y="6978"/>
                    <a:pt x="12642" y="7003"/>
                    <a:pt x="12605" y="6978"/>
                  </a:cubicBezTo>
                  <a:cubicBezTo>
                    <a:pt x="12556" y="6941"/>
                    <a:pt x="12494" y="6855"/>
                    <a:pt x="12445" y="6818"/>
                  </a:cubicBezTo>
                  <a:cubicBezTo>
                    <a:pt x="12383" y="6781"/>
                    <a:pt x="12260" y="6769"/>
                    <a:pt x="12260" y="6707"/>
                  </a:cubicBezTo>
                  <a:cubicBezTo>
                    <a:pt x="12260" y="6621"/>
                    <a:pt x="12235" y="6535"/>
                    <a:pt x="12186" y="6461"/>
                  </a:cubicBezTo>
                  <a:cubicBezTo>
                    <a:pt x="12149" y="6412"/>
                    <a:pt x="12100" y="6399"/>
                    <a:pt x="12137" y="6362"/>
                  </a:cubicBezTo>
                  <a:cubicBezTo>
                    <a:pt x="12174" y="6313"/>
                    <a:pt x="12272" y="6215"/>
                    <a:pt x="12260" y="6178"/>
                  </a:cubicBezTo>
                  <a:cubicBezTo>
                    <a:pt x="12223" y="6116"/>
                    <a:pt x="12186" y="6067"/>
                    <a:pt x="12149" y="6017"/>
                  </a:cubicBezTo>
                  <a:cubicBezTo>
                    <a:pt x="12075" y="5968"/>
                    <a:pt x="12014" y="5931"/>
                    <a:pt x="11927" y="5907"/>
                  </a:cubicBezTo>
                  <a:cubicBezTo>
                    <a:pt x="11878" y="5882"/>
                    <a:pt x="11952" y="5894"/>
                    <a:pt x="11903" y="5833"/>
                  </a:cubicBezTo>
                  <a:cubicBezTo>
                    <a:pt x="11884" y="5805"/>
                    <a:pt x="11852" y="5791"/>
                    <a:pt x="11816" y="5791"/>
                  </a:cubicBezTo>
                  <a:cubicBezTo>
                    <a:pt x="11804" y="5791"/>
                    <a:pt x="11792" y="5793"/>
                    <a:pt x="11780" y="5796"/>
                  </a:cubicBezTo>
                  <a:cubicBezTo>
                    <a:pt x="11780" y="5796"/>
                    <a:pt x="11829" y="5783"/>
                    <a:pt x="11780" y="5734"/>
                  </a:cubicBezTo>
                  <a:cubicBezTo>
                    <a:pt x="11743" y="5672"/>
                    <a:pt x="11693" y="5623"/>
                    <a:pt x="11632" y="5586"/>
                  </a:cubicBezTo>
                  <a:cubicBezTo>
                    <a:pt x="11582" y="5549"/>
                    <a:pt x="11521" y="5525"/>
                    <a:pt x="11595" y="5525"/>
                  </a:cubicBezTo>
                  <a:cubicBezTo>
                    <a:pt x="11607" y="5522"/>
                    <a:pt x="11619" y="5521"/>
                    <a:pt x="11631" y="5521"/>
                  </a:cubicBezTo>
                  <a:cubicBezTo>
                    <a:pt x="11689" y="5521"/>
                    <a:pt x="11736" y="5547"/>
                    <a:pt x="11767" y="5598"/>
                  </a:cubicBezTo>
                  <a:cubicBezTo>
                    <a:pt x="11799" y="5661"/>
                    <a:pt x="11874" y="5715"/>
                    <a:pt x="11911" y="5715"/>
                  </a:cubicBezTo>
                  <a:cubicBezTo>
                    <a:pt x="11918" y="5715"/>
                    <a:pt x="11924" y="5713"/>
                    <a:pt x="11927" y="5709"/>
                  </a:cubicBezTo>
                  <a:cubicBezTo>
                    <a:pt x="11936" y="5692"/>
                    <a:pt x="11951" y="5675"/>
                    <a:pt x="11959" y="5675"/>
                  </a:cubicBezTo>
                  <a:cubicBezTo>
                    <a:pt x="11962" y="5675"/>
                    <a:pt x="11964" y="5677"/>
                    <a:pt x="11964" y="5685"/>
                  </a:cubicBezTo>
                  <a:cubicBezTo>
                    <a:pt x="11964" y="5709"/>
                    <a:pt x="12063" y="5734"/>
                    <a:pt x="12162" y="5759"/>
                  </a:cubicBezTo>
                  <a:cubicBezTo>
                    <a:pt x="12297" y="5833"/>
                    <a:pt x="12433" y="5882"/>
                    <a:pt x="12580" y="5907"/>
                  </a:cubicBezTo>
                  <a:cubicBezTo>
                    <a:pt x="12667" y="5907"/>
                    <a:pt x="12765" y="5931"/>
                    <a:pt x="12839" y="5980"/>
                  </a:cubicBezTo>
                  <a:cubicBezTo>
                    <a:pt x="12915" y="6022"/>
                    <a:pt x="13001" y="6047"/>
                    <a:pt x="13084" y="6047"/>
                  </a:cubicBezTo>
                  <a:cubicBezTo>
                    <a:pt x="13123" y="6047"/>
                    <a:pt x="13161" y="6042"/>
                    <a:pt x="13197" y="6030"/>
                  </a:cubicBezTo>
                  <a:cubicBezTo>
                    <a:pt x="13369" y="5968"/>
                    <a:pt x="13529" y="5870"/>
                    <a:pt x="13665" y="5746"/>
                  </a:cubicBezTo>
                  <a:cubicBezTo>
                    <a:pt x="13726" y="5672"/>
                    <a:pt x="13800" y="5697"/>
                    <a:pt x="13788" y="5611"/>
                  </a:cubicBezTo>
                  <a:cubicBezTo>
                    <a:pt x="13751" y="5537"/>
                    <a:pt x="13739" y="5451"/>
                    <a:pt x="13739" y="5377"/>
                  </a:cubicBezTo>
                  <a:cubicBezTo>
                    <a:pt x="13739" y="5290"/>
                    <a:pt x="13763" y="5303"/>
                    <a:pt x="13640" y="5253"/>
                  </a:cubicBezTo>
                  <a:cubicBezTo>
                    <a:pt x="13579" y="5229"/>
                    <a:pt x="13517" y="5192"/>
                    <a:pt x="13468" y="5143"/>
                  </a:cubicBezTo>
                  <a:cubicBezTo>
                    <a:pt x="13418" y="5093"/>
                    <a:pt x="13357" y="5106"/>
                    <a:pt x="13295" y="5044"/>
                  </a:cubicBezTo>
                  <a:cubicBezTo>
                    <a:pt x="13234" y="4982"/>
                    <a:pt x="13221" y="4921"/>
                    <a:pt x="13135" y="4921"/>
                  </a:cubicBezTo>
                  <a:cubicBezTo>
                    <a:pt x="13073" y="4908"/>
                    <a:pt x="13012" y="4884"/>
                    <a:pt x="12962" y="4835"/>
                  </a:cubicBezTo>
                  <a:cubicBezTo>
                    <a:pt x="12765" y="4711"/>
                    <a:pt x="12556" y="4613"/>
                    <a:pt x="12346" y="4527"/>
                  </a:cubicBezTo>
                  <a:cubicBezTo>
                    <a:pt x="12316" y="4536"/>
                    <a:pt x="12311" y="4555"/>
                    <a:pt x="12284" y="4555"/>
                  </a:cubicBezTo>
                  <a:cubicBezTo>
                    <a:pt x="12277" y="4555"/>
                    <a:pt x="12270" y="4554"/>
                    <a:pt x="12260" y="4551"/>
                  </a:cubicBezTo>
                  <a:cubicBezTo>
                    <a:pt x="12226" y="4540"/>
                    <a:pt x="12142" y="4488"/>
                    <a:pt x="12090" y="4488"/>
                  </a:cubicBezTo>
                  <a:cubicBezTo>
                    <a:pt x="12085" y="4488"/>
                    <a:pt x="12080" y="4488"/>
                    <a:pt x="12075" y="4490"/>
                  </a:cubicBezTo>
                  <a:cubicBezTo>
                    <a:pt x="12014" y="4490"/>
                    <a:pt x="11915" y="4613"/>
                    <a:pt x="11878" y="4637"/>
                  </a:cubicBezTo>
                  <a:cubicBezTo>
                    <a:pt x="11867" y="4643"/>
                    <a:pt x="11858" y="4645"/>
                    <a:pt x="11851" y="4645"/>
                  </a:cubicBezTo>
                  <a:cubicBezTo>
                    <a:pt x="11827" y="4645"/>
                    <a:pt x="11830" y="4617"/>
                    <a:pt x="11878" y="4588"/>
                  </a:cubicBezTo>
                  <a:cubicBezTo>
                    <a:pt x="11927" y="4539"/>
                    <a:pt x="11964" y="4527"/>
                    <a:pt x="11915" y="4490"/>
                  </a:cubicBezTo>
                  <a:cubicBezTo>
                    <a:pt x="11878" y="4453"/>
                    <a:pt x="11878" y="4465"/>
                    <a:pt x="11817" y="4453"/>
                  </a:cubicBezTo>
                  <a:cubicBezTo>
                    <a:pt x="11767" y="4440"/>
                    <a:pt x="11706" y="4416"/>
                    <a:pt x="11669" y="4379"/>
                  </a:cubicBezTo>
                  <a:cubicBezTo>
                    <a:pt x="11669" y="4379"/>
                    <a:pt x="11585" y="4316"/>
                    <a:pt x="11630" y="4316"/>
                  </a:cubicBezTo>
                  <a:cubicBezTo>
                    <a:pt x="11634" y="4316"/>
                    <a:pt x="11638" y="4316"/>
                    <a:pt x="11644" y="4317"/>
                  </a:cubicBezTo>
                  <a:cubicBezTo>
                    <a:pt x="11708" y="4326"/>
                    <a:pt x="11778" y="4355"/>
                    <a:pt x="11815" y="4355"/>
                  </a:cubicBezTo>
                  <a:cubicBezTo>
                    <a:pt x="11829" y="4355"/>
                    <a:pt x="11838" y="4351"/>
                    <a:pt x="11841" y="4342"/>
                  </a:cubicBezTo>
                  <a:cubicBezTo>
                    <a:pt x="11841" y="4292"/>
                    <a:pt x="11866" y="4317"/>
                    <a:pt x="11780" y="4280"/>
                  </a:cubicBezTo>
                  <a:cubicBezTo>
                    <a:pt x="11691" y="4236"/>
                    <a:pt x="11643" y="4192"/>
                    <a:pt x="11607" y="4192"/>
                  </a:cubicBezTo>
                  <a:cubicBezTo>
                    <a:pt x="11603" y="4192"/>
                    <a:pt x="11599" y="4193"/>
                    <a:pt x="11595" y="4194"/>
                  </a:cubicBezTo>
                  <a:cubicBezTo>
                    <a:pt x="11561" y="4217"/>
                    <a:pt x="11442" y="4344"/>
                    <a:pt x="11425" y="4344"/>
                  </a:cubicBezTo>
                  <a:cubicBezTo>
                    <a:pt x="11423" y="4344"/>
                    <a:pt x="11422" y="4344"/>
                    <a:pt x="11422" y="4342"/>
                  </a:cubicBezTo>
                  <a:cubicBezTo>
                    <a:pt x="11422" y="4305"/>
                    <a:pt x="11422" y="4280"/>
                    <a:pt x="11410" y="4268"/>
                  </a:cubicBezTo>
                  <a:cubicBezTo>
                    <a:pt x="11402" y="4260"/>
                    <a:pt x="11361" y="4243"/>
                    <a:pt x="11325" y="4243"/>
                  </a:cubicBezTo>
                  <a:cubicBezTo>
                    <a:pt x="11304" y="4243"/>
                    <a:pt x="11284" y="4249"/>
                    <a:pt x="11274" y="4268"/>
                  </a:cubicBezTo>
                  <a:cubicBezTo>
                    <a:pt x="11256" y="4304"/>
                    <a:pt x="11245" y="4347"/>
                    <a:pt x="11235" y="4347"/>
                  </a:cubicBezTo>
                  <a:cubicBezTo>
                    <a:pt x="11232" y="4347"/>
                    <a:pt x="11228" y="4342"/>
                    <a:pt x="11225" y="4329"/>
                  </a:cubicBezTo>
                  <a:cubicBezTo>
                    <a:pt x="11225" y="4317"/>
                    <a:pt x="11213" y="4305"/>
                    <a:pt x="11213" y="4292"/>
                  </a:cubicBezTo>
                  <a:cubicBezTo>
                    <a:pt x="11203" y="4254"/>
                    <a:pt x="11186" y="4207"/>
                    <a:pt x="11179" y="4207"/>
                  </a:cubicBezTo>
                  <a:cubicBezTo>
                    <a:pt x="11177" y="4207"/>
                    <a:pt x="11176" y="4211"/>
                    <a:pt x="11176" y="4218"/>
                  </a:cubicBezTo>
                  <a:cubicBezTo>
                    <a:pt x="11176" y="4241"/>
                    <a:pt x="11166" y="4294"/>
                    <a:pt x="11136" y="4294"/>
                  </a:cubicBezTo>
                  <a:cubicBezTo>
                    <a:pt x="11133" y="4294"/>
                    <a:pt x="11130" y="4293"/>
                    <a:pt x="11127" y="4292"/>
                  </a:cubicBezTo>
                  <a:cubicBezTo>
                    <a:pt x="11108" y="4286"/>
                    <a:pt x="11090" y="4283"/>
                    <a:pt x="11071" y="4283"/>
                  </a:cubicBezTo>
                  <a:cubicBezTo>
                    <a:pt x="11053" y="4283"/>
                    <a:pt x="11034" y="4286"/>
                    <a:pt x="11016" y="4292"/>
                  </a:cubicBezTo>
                  <a:lnTo>
                    <a:pt x="10991" y="4292"/>
                  </a:lnTo>
                  <a:cubicBezTo>
                    <a:pt x="11016" y="4280"/>
                    <a:pt x="11028" y="4280"/>
                    <a:pt x="11040" y="4268"/>
                  </a:cubicBezTo>
                  <a:cubicBezTo>
                    <a:pt x="11077" y="4231"/>
                    <a:pt x="11077" y="4218"/>
                    <a:pt x="11016" y="4182"/>
                  </a:cubicBezTo>
                  <a:cubicBezTo>
                    <a:pt x="10954" y="4132"/>
                    <a:pt x="10782" y="4108"/>
                    <a:pt x="10855" y="4095"/>
                  </a:cubicBezTo>
                  <a:cubicBezTo>
                    <a:pt x="10861" y="4094"/>
                    <a:pt x="10867" y="4094"/>
                    <a:pt x="10873" y="4094"/>
                  </a:cubicBezTo>
                  <a:cubicBezTo>
                    <a:pt x="10929" y="4094"/>
                    <a:pt x="10982" y="4130"/>
                    <a:pt x="11044" y="4130"/>
                  </a:cubicBezTo>
                  <a:cubicBezTo>
                    <a:pt x="11070" y="4130"/>
                    <a:pt x="11097" y="4124"/>
                    <a:pt x="11127" y="4108"/>
                  </a:cubicBezTo>
                  <a:cubicBezTo>
                    <a:pt x="11200" y="4083"/>
                    <a:pt x="11250" y="4046"/>
                    <a:pt x="11299" y="3997"/>
                  </a:cubicBezTo>
                  <a:cubicBezTo>
                    <a:pt x="11336" y="3960"/>
                    <a:pt x="11361" y="3923"/>
                    <a:pt x="11262" y="3873"/>
                  </a:cubicBezTo>
                  <a:cubicBezTo>
                    <a:pt x="11176" y="3824"/>
                    <a:pt x="11065" y="3800"/>
                    <a:pt x="11003" y="3750"/>
                  </a:cubicBezTo>
                  <a:cubicBezTo>
                    <a:pt x="10959" y="3720"/>
                    <a:pt x="10936" y="3704"/>
                    <a:pt x="10915" y="3704"/>
                  </a:cubicBezTo>
                  <a:cubicBezTo>
                    <a:pt x="10901" y="3704"/>
                    <a:pt x="10887" y="3711"/>
                    <a:pt x="10868" y="3726"/>
                  </a:cubicBezTo>
                  <a:cubicBezTo>
                    <a:pt x="10831" y="3763"/>
                    <a:pt x="10794" y="3812"/>
                    <a:pt x="10769" y="3873"/>
                  </a:cubicBezTo>
                  <a:cubicBezTo>
                    <a:pt x="10749" y="3924"/>
                    <a:pt x="10721" y="3966"/>
                    <a:pt x="10704" y="3966"/>
                  </a:cubicBezTo>
                  <a:cubicBezTo>
                    <a:pt x="10701" y="3966"/>
                    <a:pt x="10698" y="3964"/>
                    <a:pt x="10695" y="3960"/>
                  </a:cubicBezTo>
                  <a:cubicBezTo>
                    <a:pt x="10683" y="3923"/>
                    <a:pt x="10732" y="3849"/>
                    <a:pt x="10671" y="3837"/>
                  </a:cubicBezTo>
                  <a:cubicBezTo>
                    <a:pt x="10609" y="3837"/>
                    <a:pt x="10560" y="3812"/>
                    <a:pt x="10634" y="3812"/>
                  </a:cubicBezTo>
                  <a:cubicBezTo>
                    <a:pt x="10708" y="3800"/>
                    <a:pt x="10745" y="3812"/>
                    <a:pt x="10695" y="3787"/>
                  </a:cubicBezTo>
                  <a:cubicBezTo>
                    <a:pt x="10634" y="3750"/>
                    <a:pt x="10535" y="3775"/>
                    <a:pt x="10634" y="3738"/>
                  </a:cubicBezTo>
                  <a:cubicBezTo>
                    <a:pt x="10732" y="3713"/>
                    <a:pt x="10806" y="3726"/>
                    <a:pt x="10732" y="3664"/>
                  </a:cubicBezTo>
                  <a:cubicBezTo>
                    <a:pt x="10694" y="3634"/>
                    <a:pt x="10623" y="3613"/>
                    <a:pt x="10569" y="3613"/>
                  </a:cubicBezTo>
                  <a:cubicBezTo>
                    <a:pt x="10535" y="3613"/>
                    <a:pt x="10508" y="3621"/>
                    <a:pt x="10498" y="3639"/>
                  </a:cubicBezTo>
                  <a:cubicBezTo>
                    <a:pt x="10461" y="3689"/>
                    <a:pt x="10560" y="3726"/>
                    <a:pt x="10523" y="3750"/>
                  </a:cubicBezTo>
                  <a:cubicBezTo>
                    <a:pt x="10474" y="3787"/>
                    <a:pt x="10424" y="3837"/>
                    <a:pt x="10387" y="3886"/>
                  </a:cubicBezTo>
                  <a:cubicBezTo>
                    <a:pt x="10362" y="3911"/>
                    <a:pt x="10336" y="3949"/>
                    <a:pt x="10323" y="3949"/>
                  </a:cubicBezTo>
                  <a:cubicBezTo>
                    <a:pt x="10317" y="3949"/>
                    <a:pt x="10313" y="3942"/>
                    <a:pt x="10313" y="3923"/>
                  </a:cubicBezTo>
                  <a:cubicBezTo>
                    <a:pt x="10313" y="3861"/>
                    <a:pt x="10289" y="3800"/>
                    <a:pt x="10313" y="3750"/>
                  </a:cubicBezTo>
                  <a:cubicBezTo>
                    <a:pt x="10324" y="3709"/>
                    <a:pt x="10325" y="3686"/>
                    <a:pt x="10305" y="3686"/>
                  </a:cubicBezTo>
                  <a:cubicBezTo>
                    <a:pt x="10300" y="3686"/>
                    <a:pt x="10295" y="3687"/>
                    <a:pt x="10289" y="3689"/>
                  </a:cubicBezTo>
                  <a:cubicBezTo>
                    <a:pt x="10252" y="3701"/>
                    <a:pt x="10042" y="4058"/>
                    <a:pt x="9993" y="4058"/>
                  </a:cubicBezTo>
                  <a:cubicBezTo>
                    <a:pt x="9956" y="4058"/>
                    <a:pt x="9944" y="4058"/>
                    <a:pt x="9944" y="3997"/>
                  </a:cubicBezTo>
                  <a:cubicBezTo>
                    <a:pt x="9993" y="3910"/>
                    <a:pt x="10042" y="3824"/>
                    <a:pt x="10104" y="3738"/>
                  </a:cubicBezTo>
                  <a:cubicBezTo>
                    <a:pt x="10141" y="3701"/>
                    <a:pt x="10153" y="3676"/>
                    <a:pt x="10141" y="3639"/>
                  </a:cubicBezTo>
                  <a:cubicBezTo>
                    <a:pt x="10132" y="3612"/>
                    <a:pt x="10122" y="3598"/>
                    <a:pt x="10092" y="3598"/>
                  </a:cubicBezTo>
                  <a:cubicBezTo>
                    <a:pt x="10082" y="3598"/>
                    <a:pt x="10070" y="3599"/>
                    <a:pt x="10055" y="3602"/>
                  </a:cubicBezTo>
                  <a:cubicBezTo>
                    <a:pt x="9993" y="3615"/>
                    <a:pt x="9981" y="3627"/>
                    <a:pt x="10018" y="3627"/>
                  </a:cubicBezTo>
                  <a:cubicBezTo>
                    <a:pt x="10055" y="3639"/>
                    <a:pt x="10092" y="3652"/>
                    <a:pt x="10018" y="3664"/>
                  </a:cubicBezTo>
                  <a:cubicBezTo>
                    <a:pt x="9973" y="3664"/>
                    <a:pt x="9928" y="3690"/>
                    <a:pt x="9902" y="3690"/>
                  </a:cubicBezTo>
                  <a:cubicBezTo>
                    <a:pt x="9892" y="3690"/>
                    <a:pt x="9885" y="3686"/>
                    <a:pt x="9882" y="3676"/>
                  </a:cubicBezTo>
                  <a:cubicBezTo>
                    <a:pt x="9882" y="3656"/>
                    <a:pt x="9882" y="3609"/>
                    <a:pt x="9868" y="3609"/>
                  </a:cubicBezTo>
                  <a:cubicBezTo>
                    <a:pt x="9865" y="3609"/>
                    <a:pt x="9861" y="3611"/>
                    <a:pt x="9857" y="3615"/>
                  </a:cubicBezTo>
                  <a:cubicBezTo>
                    <a:pt x="9833" y="3639"/>
                    <a:pt x="9808" y="3676"/>
                    <a:pt x="9784" y="3713"/>
                  </a:cubicBezTo>
                  <a:cubicBezTo>
                    <a:pt x="9759" y="3738"/>
                    <a:pt x="9808" y="3812"/>
                    <a:pt x="9820" y="3837"/>
                  </a:cubicBezTo>
                  <a:cubicBezTo>
                    <a:pt x="9828" y="3852"/>
                    <a:pt x="9821" y="3868"/>
                    <a:pt x="9809" y="3868"/>
                  </a:cubicBezTo>
                  <a:cubicBezTo>
                    <a:pt x="9802" y="3868"/>
                    <a:pt x="9793" y="3862"/>
                    <a:pt x="9784" y="3849"/>
                  </a:cubicBezTo>
                  <a:cubicBezTo>
                    <a:pt x="9770" y="3835"/>
                    <a:pt x="9760" y="3825"/>
                    <a:pt x="9754" y="3825"/>
                  </a:cubicBezTo>
                  <a:cubicBezTo>
                    <a:pt x="9749" y="3825"/>
                    <a:pt x="9747" y="3832"/>
                    <a:pt x="9747" y="3849"/>
                  </a:cubicBezTo>
                  <a:cubicBezTo>
                    <a:pt x="9737" y="3888"/>
                    <a:pt x="9750" y="3934"/>
                    <a:pt x="9744" y="3934"/>
                  </a:cubicBezTo>
                  <a:cubicBezTo>
                    <a:pt x="9742" y="3934"/>
                    <a:pt x="9739" y="3931"/>
                    <a:pt x="9734" y="3923"/>
                  </a:cubicBezTo>
                  <a:cubicBezTo>
                    <a:pt x="9707" y="3895"/>
                    <a:pt x="9707" y="3881"/>
                    <a:pt x="9687" y="3881"/>
                  </a:cubicBezTo>
                  <a:cubicBezTo>
                    <a:pt x="9681" y="3881"/>
                    <a:pt x="9673" y="3883"/>
                    <a:pt x="9660" y="3886"/>
                  </a:cubicBezTo>
                  <a:cubicBezTo>
                    <a:pt x="9632" y="3900"/>
                    <a:pt x="9608" y="3914"/>
                    <a:pt x="9599" y="3914"/>
                  </a:cubicBezTo>
                  <a:cubicBezTo>
                    <a:pt x="9593" y="3914"/>
                    <a:pt x="9595" y="3907"/>
                    <a:pt x="9611" y="3886"/>
                  </a:cubicBezTo>
                  <a:cubicBezTo>
                    <a:pt x="9636" y="3824"/>
                    <a:pt x="9734" y="3800"/>
                    <a:pt x="9673" y="3800"/>
                  </a:cubicBezTo>
                  <a:cubicBezTo>
                    <a:pt x="9611" y="3800"/>
                    <a:pt x="9574" y="3873"/>
                    <a:pt x="9525" y="3886"/>
                  </a:cubicBezTo>
                  <a:cubicBezTo>
                    <a:pt x="9505" y="3886"/>
                    <a:pt x="9485" y="3884"/>
                    <a:pt x="9470" y="3884"/>
                  </a:cubicBezTo>
                  <a:cubicBezTo>
                    <a:pt x="9448" y="3884"/>
                    <a:pt x="9436" y="3888"/>
                    <a:pt x="9451" y="3910"/>
                  </a:cubicBezTo>
                  <a:cubicBezTo>
                    <a:pt x="9488" y="3960"/>
                    <a:pt x="9525" y="4021"/>
                    <a:pt x="9549" y="4021"/>
                  </a:cubicBezTo>
                  <a:cubicBezTo>
                    <a:pt x="9556" y="4019"/>
                    <a:pt x="9563" y="4018"/>
                    <a:pt x="9568" y="4018"/>
                  </a:cubicBezTo>
                  <a:cubicBezTo>
                    <a:pt x="9593" y="4018"/>
                    <a:pt x="9604" y="4038"/>
                    <a:pt x="9574" y="4058"/>
                  </a:cubicBezTo>
                  <a:cubicBezTo>
                    <a:pt x="9543" y="4079"/>
                    <a:pt x="9556" y="4153"/>
                    <a:pt x="9538" y="4153"/>
                  </a:cubicBezTo>
                  <a:cubicBezTo>
                    <a:pt x="9535" y="4153"/>
                    <a:pt x="9530" y="4150"/>
                    <a:pt x="9525" y="4145"/>
                  </a:cubicBezTo>
                  <a:cubicBezTo>
                    <a:pt x="9475" y="4108"/>
                    <a:pt x="9475" y="4083"/>
                    <a:pt x="9439" y="4083"/>
                  </a:cubicBezTo>
                  <a:cubicBezTo>
                    <a:pt x="9414" y="4083"/>
                    <a:pt x="9402" y="4046"/>
                    <a:pt x="9389" y="4021"/>
                  </a:cubicBezTo>
                  <a:cubicBezTo>
                    <a:pt x="9383" y="4003"/>
                    <a:pt x="9383" y="3991"/>
                    <a:pt x="9380" y="3991"/>
                  </a:cubicBezTo>
                  <a:cubicBezTo>
                    <a:pt x="9377" y="3991"/>
                    <a:pt x="9371" y="4003"/>
                    <a:pt x="9352" y="4034"/>
                  </a:cubicBezTo>
                  <a:cubicBezTo>
                    <a:pt x="9331" y="4063"/>
                    <a:pt x="9322" y="4074"/>
                    <a:pt x="9313" y="4074"/>
                  </a:cubicBezTo>
                  <a:cubicBezTo>
                    <a:pt x="9307" y="4074"/>
                    <a:pt x="9301" y="4069"/>
                    <a:pt x="9291" y="4058"/>
                  </a:cubicBezTo>
                  <a:cubicBezTo>
                    <a:pt x="9266" y="4034"/>
                    <a:pt x="9278" y="4009"/>
                    <a:pt x="9254" y="3997"/>
                  </a:cubicBezTo>
                  <a:cubicBezTo>
                    <a:pt x="9192" y="3997"/>
                    <a:pt x="9130" y="4009"/>
                    <a:pt x="9081" y="4021"/>
                  </a:cubicBezTo>
                  <a:cubicBezTo>
                    <a:pt x="9020" y="4021"/>
                    <a:pt x="9020" y="4021"/>
                    <a:pt x="9118" y="4046"/>
                  </a:cubicBezTo>
                  <a:cubicBezTo>
                    <a:pt x="9198" y="4069"/>
                    <a:pt x="9278" y="4134"/>
                    <a:pt x="9260" y="4134"/>
                  </a:cubicBezTo>
                  <a:cubicBezTo>
                    <a:pt x="9259" y="4134"/>
                    <a:pt x="9257" y="4133"/>
                    <a:pt x="9254" y="4132"/>
                  </a:cubicBezTo>
                  <a:cubicBezTo>
                    <a:pt x="9204" y="4132"/>
                    <a:pt x="9204" y="4132"/>
                    <a:pt x="9204" y="4182"/>
                  </a:cubicBezTo>
                  <a:cubicBezTo>
                    <a:pt x="9204" y="4214"/>
                    <a:pt x="9242" y="4284"/>
                    <a:pt x="9235" y="4284"/>
                  </a:cubicBezTo>
                  <a:cubicBezTo>
                    <a:pt x="9234" y="4284"/>
                    <a:pt x="9232" y="4283"/>
                    <a:pt x="9229" y="4280"/>
                  </a:cubicBezTo>
                  <a:cubicBezTo>
                    <a:pt x="9192" y="4243"/>
                    <a:pt x="9106" y="4218"/>
                    <a:pt x="9081" y="4194"/>
                  </a:cubicBezTo>
                  <a:cubicBezTo>
                    <a:pt x="9078" y="4191"/>
                    <a:pt x="9074" y="4189"/>
                    <a:pt x="9069" y="4189"/>
                  </a:cubicBezTo>
                  <a:cubicBezTo>
                    <a:pt x="9057" y="4189"/>
                    <a:pt x="9044" y="4200"/>
                    <a:pt x="9044" y="4218"/>
                  </a:cubicBezTo>
                  <a:cubicBezTo>
                    <a:pt x="9044" y="4240"/>
                    <a:pt x="9036" y="4253"/>
                    <a:pt x="9024" y="4253"/>
                  </a:cubicBezTo>
                  <a:cubicBezTo>
                    <a:pt x="9016" y="4253"/>
                    <a:pt x="9005" y="4246"/>
                    <a:pt x="8995" y="4231"/>
                  </a:cubicBezTo>
                  <a:cubicBezTo>
                    <a:pt x="8978" y="4205"/>
                    <a:pt x="8985" y="4179"/>
                    <a:pt x="8982" y="4179"/>
                  </a:cubicBezTo>
                  <a:lnTo>
                    <a:pt x="8982" y="4179"/>
                  </a:lnTo>
                  <a:cubicBezTo>
                    <a:pt x="8981" y="4179"/>
                    <a:pt x="8978" y="4183"/>
                    <a:pt x="8970" y="4194"/>
                  </a:cubicBezTo>
                  <a:cubicBezTo>
                    <a:pt x="8958" y="4231"/>
                    <a:pt x="8884" y="4280"/>
                    <a:pt x="8909" y="4329"/>
                  </a:cubicBezTo>
                  <a:cubicBezTo>
                    <a:pt x="8942" y="4362"/>
                    <a:pt x="8965" y="4405"/>
                    <a:pt x="8926" y="4405"/>
                  </a:cubicBezTo>
                  <a:cubicBezTo>
                    <a:pt x="8921" y="4405"/>
                    <a:pt x="8915" y="4405"/>
                    <a:pt x="8909" y="4403"/>
                  </a:cubicBezTo>
                  <a:cubicBezTo>
                    <a:pt x="8895" y="4403"/>
                    <a:pt x="8883" y="4404"/>
                    <a:pt x="8872" y="4404"/>
                  </a:cubicBezTo>
                  <a:cubicBezTo>
                    <a:pt x="8847" y="4404"/>
                    <a:pt x="8835" y="4398"/>
                    <a:pt x="8835" y="4354"/>
                  </a:cubicBezTo>
                  <a:cubicBezTo>
                    <a:pt x="8835" y="4297"/>
                    <a:pt x="8856" y="4229"/>
                    <a:pt x="8830" y="4229"/>
                  </a:cubicBezTo>
                  <a:cubicBezTo>
                    <a:pt x="8828" y="4229"/>
                    <a:pt x="8825" y="4230"/>
                    <a:pt x="8822" y="4231"/>
                  </a:cubicBezTo>
                  <a:cubicBezTo>
                    <a:pt x="8773" y="4243"/>
                    <a:pt x="8822" y="4268"/>
                    <a:pt x="8761" y="4280"/>
                  </a:cubicBezTo>
                  <a:cubicBezTo>
                    <a:pt x="8699" y="4292"/>
                    <a:pt x="8699" y="4329"/>
                    <a:pt x="8736" y="4342"/>
                  </a:cubicBezTo>
                  <a:cubicBezTo>
                    <a:pt x="8749" y="4342"/>
                    <a:pt x="8755" y="4340"/>
                    <a:pt x="8757" y="4340"/>
                  </a:cubicBezTo>
                  <a:cubicBezTo>
                    <a:pt x="8761" y="4340"/>
                    <a:pt x="8744" y="4346"/>
                    <a:pt x="8712" y="4379"/>
                  </a:cubicBezTo>
                  <a:cubicBezTo>
                    <a:pt x="8685" y="4405"/>
                    <a:pt x="8658" y="4452"/>
                    <a:pt x="8650" y="4452"/>
                  </a:cubicBezTo>
                  <a:cubicBezTo>
                    <a:pt x="8647" y="4452"/>
                    <a:pt x="8647" y="4445"/>
                    <a:pt x="8650" y="4428"/>
                  </a:cubicBezTo>
                  <a:cubicBezTo>
                    <a:pt x="8675" y="4354"/>
                    <a:pt x="8699" y="4342"/>
                    <a:pt x="8650" y="4317"/>
                  </a:cubicBezTo>
                  <a:cubicBezTo>
                    <a:pt x="8613" y="4280"/>
                    <a:pt x="8514" y="4243"/>
                    <a:pt x="8564" y="4231"/>
                  </a:cubicBezTo>
                  <a:cubicBezTo>
                    <a:pt x="8625" y="4231"/>
                    <a:pt x="8699" y="4231"/>
                    <a:pt x="8625" y="4182"/>
                  </a:cubicBezTo>
                  <a:cubicBezTo>
                    <a:pt x="8588" y="4157"/>
                    <a:pt x="8539" y="4145"/>
                    <a:pt x="8502" y="4145"/>
                  </a:cubicBezTo>
                  <a:cubicBezTo>
                    <a:pt x="8490" y="4141"/>
                    <a:pt x="8481" y="4140"/>
                    <a:pt x="8476" y="4140"/>
                  </a:cubicBezTo>
                  <a:cubicBezTo>
                    <a:pt x="8459" y="4140"/>
                    <a:pt x="8468" y="4154"/>
                    <a:pt x="8477" y="4182"/>
                  </a:cubicBezTo>
                  <a:cubicBezTo>
                    <a:pt x="8490" y="4218"/>
                    <a:pt x="8527" y="4292"/>
                    <a:pt x="8502" y="4292"/>
                  </a:cubicBezTo>
                  <a:cubicBezTo>
                    <a:pt x="8477" y="4305"/>
                    <a:pt x="8453" y="4305"/>
                    <a:pt x="8428" y="4305"/>
                  </a:cubicBezTo>
                  <a:cubicBezTo>
                    <a:pt x="8395" y="4305"/>
                    <a:pt x="8343" y="4344"/>
                    <a:pt x="8375" y="4344"/>
                  </a:cubicBezTo>
                  <a:cubicBezTo>
                    <a:pt x="8379" y="4344"/>
                    <a:pt x="8384" y="4343"/>
                    <a:pt x="8391" y="4342"/>
                  </a:cubicBezTo>
                  <a:cubicBezTo>
                    <a:pt x="8440" y="4342"/>
                    <a:pt x="8473" y="4336"/>
                    <a:pt x="8475" y="4336"/>
                  </a:cubicBezTo>
                  <a:cubicBezTo>
                    <a:pt x="8476" y="4336"/>
                    <a:pt x="8469" y="4338"/>
                    <a:pt x="8453" y="4342"/>
                  </a:cubicBezTo>
                  <a:cubicBezTo>
                    <a:pt x="8416" y="4366"/>
                    <a:pt x="8379" y="4366"/>
                    <a:pt x="8440" y="4391"/>
                  </a:cubicBezTo>
                  <a:cubicBezTo>
                    <a:pt x="8486" y="4406"/>
                    <a:pt x="8508" y="4417"/>
                    <a:pt x="8519" y="4417"/>
                  </a:cubicBezTo>
                  <a:cubicBezTo>
                    <a:pt x="8525" y="4417"/>
                    <a:pt x="8527" y="4413"/>
                    <a:pt x="8527" y="4403"/>
                  </a:cubicBezTo>
                  <a:cubicBezTo>
                    <a:pt x="8527" y="4381"/>
                    <a:pt x="8536" y="4363"/>
                    <a:pt x="8543" y="4363"/>
                  </a:cubicBezTo>
                  <a:cubicBezTo>
                    <a:pt x="8547" y="4363"/>
                    <a:pt x="8551" y="4371"/>
                    <a:pt x="8551" y="4391"/>
                  </a:cubicBezTo>
                  <a:cubicBezTo>
                    <a:pt x="8541" y="4423"/>
                    <a:pt x="8548" y="4482"/>
                    <a:pt x="8535" y="4482"/>
                  </a:cubicBezTo>
                  <a:cubicBezTo>
                    <a:pt x="8533" y="4482"/>
                    <a:pt x="8530" y="4481"/>
                    <a:pt x="8527" y="4477"/>
                  </a:cubicBezTo>
                  <a:cubicBezTo>
                    <a:pt x="8490" y="4453"/>
                    <a:pt x="8465" y="4428"/>
                    <a:pt x="8428" y="4416"/>
                  </a:cubicBezTo>
                  <a:cubicBezTo>
                    <a:pt x="8396" y="4405"/>
                    <a:pt x="8392" y="4349"/>
                    <a:pt x="8368" y="4349"/>
                  </a:cubicBezTo>
                  <a:cubicBezTo>
                    <a:pt x="8364" y="4349"/>
                    <a:pt x="8359" y="4351"/>
                    <a:pt x="8354" y="4354"/>
                  </a:cubicBezTo>
                  <a:cubicBezTo>
                    <a:pt x="8314" y="4374"/>
                    <a:pt x="8274" y="4410"/>
                    <a:pt x="8254" y="4410"/>
                  </a:cubicBezTo>
                  <a:cubicBezTo>
                    <a:pt x="8249" y="4410"/>
                    <a:pt x="8246" y="4408"/>
                    <a:pt x="8243" y="4403"/>
                  </a:cubicBezTo>
                  <a:cubicBezTo>
                    <a:pt x="8243" y="4384"/>
                    <a:pt x="8236" y="4371"/>
                    <a:pt x="8224" y="4371"/>
                  </a:cubicBezTo>
                  <a:cubicBezTo>
                    <a:pt x="8213" y="4371"/>
                    <a:pt x="8199" y="4380"/>
                    <a:pt x="8182" y="4403"/>
                  </a:cubicBezTo>
                  <a:cubicBezTo>
                    <a:pt x="8132" y="4440"/>
                    <a:pt x="8059" y="4465"/>
                    <a:pt x="8071" y="4502"/>
                  </a:cubicBezTo>
                  <a:cubicBezTo>
                    <a:pt x="8071" y="4551"/>
                    <a:pt x="8108" y="4563"/>
                    <a:pt x="8083" y="4576"/>
                  </a:cubicBezTo>
                  <a:cubicBezTo>
                    <a:pt x="8073" y="4596"/>
                    <a:pt x="8054" y="4643"/>
                    <a:pt x="8077" y="4643"/>
                  </a:cubicBezTo>
                  <a:cubicBezTo>
                    <a:pt x="8082" y="4643"/>
                    <a:pt x="8088" y="4641"/>
                    <a:pt x="8095" y="4637"/>
                  </a:cubicBezTo>
                  <a:cubicBezTo>
                    <a:pt x="8152" y="4615"/>
                    <a:pt x="8146" y="4562"/>
                    <a:pt x="8173" y="4562"/>
                  </a:cubicBezTo>
                  <a:cubicBezTo>
                    <a:pt x="8176" y="4562"/>
                    <a:pt x="8178" y="4562"/>
                    <a:pt x="8182" y="4563"/>
                  </a:cubicBezTo>
                  <a:cubicBezTo>
                    <a:pt x="8200" y="4572"/>
                    <a:pt x="8198" y="4607"/>
                    <a:pt x="8219" y="4607"/>
                  </a:cubicBezTo>
                  <a:cubicBezTo>
                    <a:pt x="8227" y="4607"/>
                    <a:pt x="8239" y="4602"/>
                    <a:pt x="8256" y="4588"/>
                  </a:cubicBezTo>
                  <a:cubicBezTo>
                    <a:pt x="8273" y="4575"/>
                    <a:pt x="8286" y="4570"/>
                    <a:pt x="8293" y="4570"/>
                  </a:cubicBezTo>
                  <a:cubicBezTo>
                    <a:pt x="8306" y="4570"/>
                    <a:pt x="8300" y="4589"/>
                    <a:pt x="8268" y="4613"/>
                  </a:cubicBezTo>
                  <a:cubicBezTo>
                    <a:pt x="8231" y="4650"/>
                    <a:pt x="8206" y="4650"/>
                    <a:pt x="8206" y="4699"/>
                  </a:cubicBezTo>
                  <a:cubicBezTo>
                    <a:pt x="8206" y="4741"/>
                    <a:pt x="8216" y="4830"/>
                    <a:pt x="8202" y="4830"/>
                  </a:cubicBezTo>
                  <a:cubicBezTo>
                    <a:pt x="8200" y="4830"/>
                    <a:pt x="8197" y="4827"/>
                    <a:pt x="8194" y="4822"/>
                  </a:cubicBezTo>
                  <a:cubicBezTo>
                    <a:pt x="8163" y="4802"/>
                    <a:pt x="8132" y="4755"/>
                    <a:pt x="8108" y="4755"/>
                  </a:cubicBezTo>
                  <a:cubicBezTo>
                    <a:pt x="8104" y="4755"/>
                    <a:pt x="8099" y="4757"/>
                    <a:pt x="8095" y="4761"/>
                  </a:cubicBezTo>
                  <a:cubicBezTo>
                    <a:pt x="8068" y="4779"/>
                    <a:pt x="8040" y="4832"/>
                    <a:pt x="8033" y="4832"/>
                  </a:cubicBezTo>
                  <a:cubicBezTo>
                    <a:pt x="8031" y="4832"/>
                    <a:pt x="8031" y="4826"/>
                    <a:pt x="8034" y="4810"/>
                  </a:cubicBezTo>
                  <a:cubicBezTo>
                    <a:pt x="8042" y="4768"/>
                    <a:pt x="8039" y="4749"/>
                    <a:pt x="8025" y="4749"/>
                  </a:cubicBezTo>
                  <a:cubicBezTo>
                    <a:pt x="8018" y="4749"/>
                    <a:pt x="8009" y="4753"/>
                    <a:pt x="7997" y="4761"/>
                  </a:cubicBezTo>
                  <a:cubicBezTo>
                    <a:pt x="7980" y="4778"/>
                    <a:pt x="7963" y="4812"/>
                    <a:pt x="7954" y="4812"/>
                  </a:cubicBezTo>
                  <a:cubicBezTo>
                    <a:pt x="7950" y="4812"/>
                    <a:pt x="7948" y="4805"/>
                    <a:pt x="7948" y="4785"/>
                  </a:cubicBezTo>
                  <a:cubicBezTo>
                    <a:pt x="7948" y="4737"/>
                    <a:pt x="7963" y="4667"/>
                    <a:pt x="7958" y="4667"/>
                  </a:cubicBezTo>
                  <a:lnTo>
                    <a:pt x="7958" y="4667"/>
                  </a:lnTo>
                  <a:cubicBezTo>
                    <a:pt x="7956" y="4667"/>
                    <a:pt x="7953" y="4673"/>
                    <a:pt x="7948" y="4687"/>
                  </a:cubicBezTo>
                  <a:cubicBezTo>
                    <a:pt x="7918" y="4726"/>
                    <a:pt x="7904" y="4814"/>
                    <a:pt x="7880" y="4814"/>
                  </a:cubicBezTo>
                  <a:cubicBezTo>
                    <a:pt x="7875" y="4814"/>
                    <a:pt x="7869" y="4809"/>
                    <a:pt x="7861" y="4798"/>
                  </a:cubicBezTo>
                  <a:cubicBezTo>
                    <a:pt x="7837" y="4748"/>
                    <a:pt x="7824" y="4699"/>
                    <a:pt x="7837" y="4637"/>
                  </a:cubicBezTo>
                  <a:cubicBezTo>
                    <a:pt x="7848" y="4604"/>
                    <a:pt x="7909" y="4511"/>
                    <a:pt x="7885" y="4511"/>
                  </a:cubicBezTo>
                  <a:cubicBezTo>
                    <a:pt x="7882" y="4511"/>
                    <a:pt x="7879" y="4512"/>
                    <a:pt x="7874" y="4514"/>
                  </a:cubicBezTo>
                  <a:cubicBezTo>
                    <a:pt x="7824" y="4551"/>
                    <a:pt x="7714" y="4613"/>
                    <a:pt x="7738" y="4637"/>
                  </a:cubicBezTo>
                  <a:cubicBezTo>
                    <a:pt x="7768" y="4667"/>
                    <a:pt x="7815" y="4706"/>
                    <a:pt x="7798" y="4706"/>
                  </a:cubicBezTo>
                  <a:cubicBezTo>
                    <a:pt x="7794" y="4706"/>
                    <a:pt x="7787" y="4704"/>
                    <a:pt x="7775" y="4699"/>
                  </a:cubicBezTo>
                  <a:cubicBezTo>
                    <a:pt x="7747" y="4688"/>
                    <a:pt x="7731" y="4679"/>
                    <a:pt x="7722" y="4679"/>
                  </a:cubicBezTo>
                  <a:cubicBezTo>
                    <a:pt x="7711" y="4679"/>
                    <a:pt x="7708" y="4691"/>
                    <a:pt x="7701" y="4724"/>
                  </a:cubicBezTo>
                  <a:cubicBezTo>
                    <a:pt x="7693" y="4757"/>
                    <a:pt x="7685" y="4773"/>
                    <a:pt x="7677" y="4773"/>
                  </a:cubicBezTo>
                  <a:cubicBezTo>
                    <a:pt x="7672" y="4773"/>
                    <a:pt x="7668" y="4769"/>
                    <a:pt x="7664" y="4761"/>
                  </a:cubicBezTo>
                  <a:cubicBezTo>
                    <a:pt x="7656" y="4737"/>
                    <a:pt x="7659" y="4723"/>
                    <a:pt x="7648" y="4723"/>
                  </a:cubicBezTo>
                  <a:cubicBezTo>
                    <a:pt x="7642" y="4723"/>
                    <a:pt x="7632" y="4727"/>
                    <a:pt x="7615" y="4736"/>
                  </a:cubicBezTo>
                  <a:cubicBezTo>
                    <a:pt x="7582" y="4769"/>
                    <a:pt x="7529" y="4812"/>
                    <a:pt x="7571" y="4812"/>
                  </a:cubicBezTo>
                  <a:cubicBezTo>
                    <a:pt x="7576" y="4812"/>
                    <a:pt x="7582" y="4811"/>
                    <a:pt x="7590" y="4810"/>
                  </a:cubicBezTo>
                  <a:cubicBezTo>
                    <a:pt x="7603" y="4807"/>
                    <a:pt x="7615" y="4806"/>
                    <a:pt x="7626" y="4806"/>
                  </a:cubicBezTo>
                  <a:cubicBezTo>
                    <a:pt x="7673" y="4806"/>
                    <a:pt x="7706" y="4822"/>
                    <a:pt x="7677" y="4822"/>
                  </a:cubicBezTo>
                  <a:cubicBezTo>
                    <a:pt x="7640" y="4822"/>
                    <a:pt x="7627" y="4847"/>
                    <a:pt x="7664" y="4847"/>
                  </a:cubicBezTo>
                  <a:cubicBezTo>
                    <a:pt x="7697" y="4847"/>
                    <a:pt x="7703" y="4825"/>
                    <a:pt x="7706" y="4825"/>
                  </a:cubicBezTo>
                  <a:cubicBezTo>
                    <a:pt x="7708" y="4825"/>
                    <a:pt x="7709" y="4830"/>
                    <a:pt x="7714" y="4847"/>
                  </a:cubicBezTo>
                  <a:cubicBezTo>
                    <a:pt x="7726" y="4896"/>
                    <a:pt x="7726" y="4908"/>
                    <a:pt x="7677" y="4908"/>
                  </a:cubicBezTo>
                  <a:cubicBezTo>
                    <a:pt x="7649" y="4908"/>
                    <a:pt x="7635" y="4867"/>
                    <a:pt x="7609" y="4867"/>
                  </a:cubicBezTo>
                  <a:cubicBezTo>
                    <a:pt x="7600" y="4867"/>
                    <a:pt x="7590" y="4872"/>
                    <a:pt x="7578" y="4884"/>
                  </a:cubicBezTo>
                  <a:cubicBezTo>
                    <a:pt x="7516" y="4945"/>
                    <a:pt x="7516" y="5019"/>
                    <a:pt x="7479" y="5019"/>
                  </a:cubicBezTo>
                  <a:cubicBezTo>
                    <a:pt x="7430" y="5032"/>
                    <a:pt x="7282" y="5044"/>
                    <a:pt x="7332" y="5056"/>
                  </a:cubicBezTo>
                  <a:cubicBezTo>
                    <a:pt x="7362" y="5069"/>
                    <a:pt x="7393" y="5075"/>
                    <a:pt x="7424" y="5075"/>
                  </a:cubicBezTo>
                  <a:cubicBezTo>
                    <a:pt x="7455" y="5075"/>
                    <a:pt x="7486" y="5069"/>
                    <a:pt x="7516" y="5056"/>
                  </a:cubicBezTo>
                  <a:cubicBezTo>
                    <a:pt x="7584" y="5023"/>
                    <a:pt x="7610" y="4968"/>
                    <a:pt x="7652" y="4968"/>
                  </a:cubicBezTo>
                  <a:cubicBezTo>
                    <a:pt x="7656" y="4968"/>
                    <a:pt x="7660" y="4969"/>
                    <a:pt x="7664" y="4970"/>
                  </a:cubicBezTo>
                  <a:cubicBezTo>
                    <a:pt x="7689" y="4976"/>
                    <a:pt x="7701" y="4982"/>
                    <a:pt x="7712" y="4982"/>
                  </a:cubicBezTo>
                  <a:cubicBezTo>
                    <a:pt x="7723" y="4982"/>
                    <a:pt x="7732" y="4976"/>
                    <a:pt x="7750" y="4958"/>
                  </a:cubicBezTo>
                  <a:cubicBezTo>
                    <a:pt x="7764" y="4949"/>
                    <a:pt x="7773" y="4946"/>
                    <a:pt x="7781" y="4946"/>
                  </a:cubicBezTo>
                  <a:cubicBezTo>
                    <a:pt x="7791" y="4946"/>
                    <a:pt x="7800" y="4949"/>
                    <a:pt x="7816" y="4949"/>
                  </a:cubicBezTo>
                  <a:cubicBezTo>
                    <a:pt x="7824" y="4949"/>
                    <a:pt x="7835" y="4948"/>
                    <a:pt x="7849" y="4945"/>
                  </a:cubicBezTo>
                  <a:cubicBezTo>
                    <a:pt x="7898" y="4921"/>
                    <a:pt x="7861" y="4896"/>
                    <a:pt x="7837" y="4859"/>
                  </a:cubicBezTo>
                  <a:cubicBezTo>
                    <a:pt x="7827" y="4849"/>
                    <a:pt x="7825" y="4845"/>
                    <a:pt x="7827" y="4845"/>
                  </a:cubicBezTo>
                  <a:cubicBezTo>
                    <a:pt x="7835" y="4845"/>
                    <a:pt x="7874" y="4872"/>
                    <a:pt x="7874" y="4872"/>
                  </a:cubicBezTo>
                  <a:cubicBezTo>
                    <a:pt x="7874" y="4872"/>
                    <a:pt x="7874" y="4921"/>
                    <a:pt x="7911" y="4921"/>
                  </a:cubicBezTo>
                  <a:cubicBezTo>
                    <a:pt x="7929" y="4911"/>
                    <a:pt x="7976" y="4867"/>
                    <a:pt x="7987" y="4867"/>
                  </a:cubicBezTo>
                  <a:cubicBezTo>
                    <a:pt x="7991" y="4867"/>
                    <a:pt x="7991" y="4872"/>
                    <a:pt x="7985" y="4884"/>
                  </a:cubicBezTo>
                  <a:cubicBezTo>
                    <a:pt x="7972" y="4933"/>
                    <a:pt x="7923" y="4921"/>
                    <a:pt x="7948" y="4958"/>
                  </a:cubicBezTo>
                  <a:cubicBezTo>
                    <a:pt x="7948" y="4982"/>
                    <a:pt x="7935" y="4982"/>
                    <a:pt x="7923" y="4995"/>
                  </a:cubicBezTo>
                  <a:cubicBezTo>
                    <a:pt x="7964" y="4995"/>
                    <a:pt x="8005" y="4984"/>
                    <a:pt x="8017" y="4984"/>
                  </a:cubicBezTo>
                  <a:cubicBezTo>
                    <a:pt x="8023" y="4984"/>
                    <a:pt x="8022" y="4987"/>
                    <a:pt x="8009" y="4995"/>
                  </a:cubicBezTo>
                  <a:cubicBezTo>
                    <a:pt x="7977" y="5016"/>
                    <a:pt x="7900" y="5074"/>
                    <a:pt x="7918" y="5074"/>
                  </a:cubicBezTo>
                  <a:cubicBezTo>
                    <a:pt x="7921" y="5074"/>
                    <a:pt x="7927" y="5072"/>
                    <a:pt x="7935" y="5069"/>
                  </a:cubicBezTo>
                  <a:cubicBezTo>
                    <a:pt x="7985" y="5069"/>
                    <a:pt x="8022" y="5044"/>
                    <a:pt x="8046" y="5019"/>
                  </a:cubicBezTo>
                  <a:cubicBezTo>
                    <a:pt x="8060" y="5009"/>
                    <a:pt x="8074" y="5005"/>
                    <a:pt x="8086" y="5005"/>
                  </a:cubicBezTo>
                  <a:cubicBezTo>
                    <a:pt x="8111" y="5005"/>
                    <a:pt x="8125" y="5021"/>
                    <a:pt x="8109" y="5021"/>
                  </a:cubicBezTo>
                  <a:cubicBezTo>
                    <a:pt x="8106" y="5021"/>
                    <a:pt x="8101" y="5021"/>
                    <a:pt x="8095" y="5019"/>
                  </a:cubicBezTo>
                  <a:cubicBezTo>
                    <a:pt x="8092" y="5018"/>
                    <a:pt x="8088" y="5018"/>
                    <a:pt x="8084" y="5018"/>
                  </a:cubicBezTo>
                  <a:cubicBezTo>
                    <a:pt x="8039" y="5018"/>
                    <a:pt x="7994" y="5082"/>
                    <a:pt x="7960" y="5093"/>
                  </a:cubicBezTo>
                  <a:cubicBezTo>
                    <a:pt x="7923" y="5106"/>
                    <a:pt x="7935" y="5143"/>
                    <a:pt x="7923" y="5167"/>
                  </a:cubicBezTo>
                  <a:cubicBezTo>
                    <a:pt x="7908" y="5182"/>
                    <a:pt x="7894" y="5201"/>
                    <a:pt x="7876" y="5201"/>
                  </a:cubicBezTo>
                  <a:cubicBezTo>
                    <a:pt x="7865" y="5201"/>
                    <a:pt x="7852" y="5192"/>
                    <a:pt x="7837" y="5167"/>
                  </a:cubicBezTo>
                  <a:cubicBezTo>
                    <a:pt x="7817" y="5118"/>
                    <a:pt x="7829" y="5054"/>
                    <a:pt x="7822" y="5054"/>
                  </a:cubicBezTo>
                  <a:cubicBezTo>
                    <a:pt x="7820" y="5054"/>
                    <a:pt x="7817" y="5058"/>
                    <a:pt x="7812" y="5069"/>
                  </a:cubicBezTo>
                  <a:cubicBezTo>
                    <a:pt x="7782" y="5109"/>
                    <a:pt x="7801" y="5181"/>
                    <a:pt x="7796" y="5181"/>
                  </a:cubicBezTo>
                  <a:cubicBezTo>
                    <a:pt x="7795" y="5181"/>
                    <a:pt x="7792" y="5177"/>
                    <a:pt x="7787" y="5167"/>
                  </a:cubicBezTo>
                  <a:cubicBezTo>
                    <a:pt x="7768" y="5138"/>
                    <a:pt x="7756" y="5094"/>
                    <a:pt x="7734" y="5094"/>
                  </a:cubicBezTo>
                  <a:cubicBezTo>
                    <a:pt x="7728" y="5094"/>
                    <a:pt x="7722" y="5098"/>
                    <a:pt x="7714" y="5106"/>
                  </a:cubicBezTo>
                  <a:cubicBezTo>
                    <a:pt x="7677" y="5143"/>
                    <a:pt x="7652" y="5180"/>
                    <a:pt x="7627" y="5217"/>
                  </a:cubicBezTo>
                  <a:cubicBezTo>
                    <a:pt x="7594" y="5250"/>
                    <a:pt x="7561" y="5292"/>
                    <a:pt x="7581" y="5292"/>
                  </a:cubicBezTo>
                  <a:cubicBezTo>
                    <a:pt x="7583" y="5292"/>
                    <a:pt x="7586" y="5292"/>
                    <a:pt x="7590" y="5290"/>
                  </a:cubicBezTo>
                  <a:cubicBezTo>
                    <a:pt x="7636" y="5290"/>
                    <a:pt x="7682" y="5215"/>
                    <a:pt x="7688" y="5215"/>
                  </a:cubicBezTo>
                  <a:cubicBezTo>
                    <a:pt x="7689" y="5215"/>
                    <a:pt x="7689" y="5216"/>
                    <a:pt x="7689" y="5217"/>
                  </a:cubicBezTo>
                  <a:cubicBezTo>
                    <a:pt x="7689" y="5241"/>
                    <a:pt x="7689" y="5266"/>
                    <a:pt x="7714" y="5266"/>
                  </a:cubicBezTo>
                  <a:cubicBezTo>
                    <a:pt x="7750" y="5266"/>
                    <a:pt x="7812" y="5278"/>
                    <a:pt x="7763" y="5278"/>
                  </a:cubicBezTo>
                  <a:cubicBezTo>
                    <a:pt x="7714" y="5278"/>
                    <a:pt x="7677" y="5290"/>
                    <a:pt x="7640" y="5303"/>
                  </a:cubicBezTo>
                  <a:cubicBezTo>
                    <a:pt x="7603" y="5327"/>
                    <a:pt x="7652" y="5352"/>
                    <a:pt x="7714" y="5352"/>
                  </a:cubicBezTo>
                  <a:cubicBezTo>
                    <a:pt x="7720" y="5350"/>
                    <a:pt x="7727" y="5350"/>
                    <a:pt x="7733" y="5350"/>
                  </a:cubicBezTo>
                  <a:cubicBezTo>
                    <a:pt x="7772" y="5350"/>
                    <a:pt x="7796" y="5382"/>
                    <a:pt x="7775" y="5414"/>
                  </a:cubicBezTo>
                  <a:cubicBezTo>
                    <a:pt x="7770" y="5429"/>
                    <a:pt x="7771" y="5436"/>
                    <a:pt x="7771" y="5436"/>
                  </a:cubicBezTo>
                  <a:cubicBezTo>
                    <a:pt x="7770" y="5436"/>
                    <a:pt x="7767" y="5423"/>
                    <a:pt x="7738" y="5401"/>
                  </a:cubicBezTo>
                  <a:cubicBezTo>
                    <a:pt x="7714" y="5377"/>
                    <a:pt x="7701" y="5371"/>
                    <a:pt x="7689" y="5371"/>
                  </a:cubicBezTo>
                  <a:cubicBezTo>
                    <a:pt x="7677" y="5371"/>
                    <a:pt x="7664" y="5377"/>
                    <a:pt x="7640" y="5377"/>
                  </a:cubicBezTo>
                  <a:cubicBezTo>
                    <a:pt x="7603" y="5377"/>
                    <a:pt x="7615" y="5414"/>
                    <a:pt x="7566" y="5438"/>
                  </a:cubicBezTo>
                  <a:cubicBezTo>
                    <a:pt x="7529" y="5451"/>
                    <a:pt x="7442" y="5488"/>
                    <a:pt x="7504" y="5488"/>
                  </a:cubicBezTo>
                  <a:cubicBezTo>
                    <a:pt x="7553" y="5488"/>
                    <a:pt x="7603" y="5471"/>
                    <a:pt x="7641" y="5471"/>
                  </a:cubicBezTo>
                  <a:cubicBezTo>
                    <a:pt x="7660" y="5471"/>
                    <a:pt x="7677" y="5475"/>
                    <a:pt x="7689" y="5488"/>
                  </a:cubicBezTo>
                  <a:cubicBezTo>
                    <a:pt x="7716" y="5506"/>
                    <a:pt x="7730" y="5538"/>
                    <a:pt x="7710" y="5538"/>
                  </a:cubicBezTo>
                  <a:cubicBezTo>
                    <a:pt x="7703" y="5538"/>
                    <a:pt x="7692" y="5534"/>
                    <a:pt x="7677" y="5525"/>
                  </a:cubicBezTo>
                  <a:cubicBezTo>
                    <a:pt x="7650" y="5509"/>
                    <a:pt x="7640" y="5504"/>
                    <a:pt x="7632" y="5504"/>
                  </a:cubicBezTo>
                  <a:cubicBezTo>
                    <a:pt x="7623" y="5504"/>
                    <a:pt x="7618" y="5512"/>
                    <a:pt x="7590" y="5512"/>
                  </a:cubicBezTo>
                  <a:cubicBezTo>
                    <a:pt x="7553" y="5512"/>
                    <a:pt x="7541" y="5525"/>
                    <a:pt x="7566" y="5525"/>
                  </a:cubicBezTo>
                  <a:cubicBezTo>
                    <a:pt x="7595" y="5525"/>
                    <a:pt x="7593" y="5556"/>
                    <a:pt x="7566" y="5556"/>
                  </a:cubicBezTo>
                  <a:cubicBezTo>
                    <a:pt x="7559" y="5556"/>
                    <a:pt x="7551" y="5554"/>
                    <a:pt x="7541" y="5549"/>
                  </a:cubicBezTo>
                  <a:cubicBezTo>
                    <a:pt x="7498" y="5532"/>
                    <a:pt x="7485" y="5509"/>
                    <a:pt x="7465" y="5509"/>
                  </a:cubicBezTo>
                  <a:cubicBezTo>
                    <a:pt x="7456" y="5509"/>
                    <a:pt x="7445" y="5513"/>
                    <a:pt x="7430" y="5525"/>
                  </a:cubicBezTo>
                  <a:cubicBezTo>
                    <a:pt x="7389" y="5557"/>
                    <a:pt x="7386" y="5563"/>
                    <a:pt x="7407" y="5563"/>
                  </a:cubicBezTo>
                  <a:cubicBezTo>
                    <a:pt x="7418" y="5563"/>
                    <a:pt x="7434" y="5562"/>
                    <a:pt x="7455" y="5562"/>
                  </a:cubicBezTo>
                  <a:cubicBezTo>
                    <a:pt x="7504" y="5562"/>
                    <a:pt x="7516" y="5598"/>
                    <a:pt x="7455" y="5598"/>
                  </a:cubicBezTo>
                  <a:cubicBezTo>
                    <a:pt x="7405" y="5598"/>
                    <a:pt x="7356" y="5635"/>
                    <a:pt x="7344" y="5685"/>
                  </a:cubicBezTo>
                  <a:cubicBezTo>
                    <a:pt x="7332" y="5722"/>
                    <a:pt x="7344" y="5709"/>
                    <a:pt x="7356" y="5734"/>
                  </a:cubicBezTo>
                  <a:cubicBezTo>
                    <a:pt x="7369" y="5759"/>
                    <a:pt x="7381" y="5771"/>
                    <a:pt x="7332" y="5771"/>
                  </a:cubicBezTo>
                  <a:cubicBezTo>
                    <a:pt x="7282" y="5771"/>
                    <a:pt x="7282" y="5783"/>
                    <a:pt x="7245" y="5808"/>
                  </a:cubicBezTo>
                  <a:cubicBezTo>
                    <a:pt x="7196" y="5845"/>
                    <a:pt x="7221" y="5870"/>
                    <a:pt x="7245" y="5870"/>
                  </a:cubicBezTo>
                  <a:cubicBezTo>
                    <a:pt x="7258" y="5870"/>
                    <a:pt x="7258" y="5894"/>
                    <a:pt x="7221" y="5894"/>
                  </a:cubicBezTo>
                  <a:cubicBezTo>
                    <a:pt x="7196" y="5894"/>
                    <a:pt x="7171" y="5931"/>
                    <a:pt x="7208" y="5931"/>
                  </a:cubicBezTo>
                  <a:cubicBezTo>
                    <a:pt x="7229" y="5931"/>
                    <a:pt x="7247" y="5923"/>
                    <a:pt x="7255" y="5923"/>
                  </a:cubicBezTo>
                  <a:cubicBezTo>
                    <a:pt x="7261" y="5923"/>
                    <a:pt x="7263" y="5928"/>
                    <a:pt x="7258" y="5943"/>
                  </a:cubicBezTo>
                  <a:cubicBezTo>
                    <a:pt x="7233" y="5980"/>
                    <a:pt x="7208" y="5993"/>
                    <a:pt x="7270" y="5993"/>
                  </a:cubicBezTo>
                  <a:cubicBezTo>
                    <a:pt x="7295" y="5987"/>
                    <a:pt x="7316" y="5984"/>
                    <a:pt x="7336" y="5984"/>
                  </a:cubicBezTo>
                  <a:cubicBezTo>
                    <a:pt x="7356" y="5984"/>
                    <a:pt x="7375" y="5987"/>
                    <a:pt x="7393" y="5993"/>
                  </a:cubicBezTo>
                  <a:cubicBezTo>
                    <a:pt x="7412" y="5999"/>
                    <a:pt x="7409" y="5999"/>
                    <a:pt x="7398" y="5999"/>
                  </a:cubicBezTo>
                  <a:cubicBezTo>
                    <a:pt x="7387" y="5999"/>
                    <a:pt x="7369" y="5999"/>
                    <a:pt x="7356" y="6005"/>
                  </a:cubicBezTo>
                  <a:cubicBezTo>
                    <a:pt x="7336" y="6025"/>
                    <a:pt x="7341" y="6045"/>
                    <a:pt x="7309" y="6045"/>
                  </a:cubicBezTo>
                  <a:cubicBezTo>
                    <a:pt x="7302" y="6045"/>
                    <a:pt x="7294" y="6044"/>
                    <a:pt x="7282" y="6042"/>
                  </a:cubicBezTo>
                  <a:cubicBezTo>
                    <a:pt x="7241" y="6042"/>
                    <a:pt x="7228" y="6037"/>
                    <a:pt x="7216" y="6037"/>
                  </a:cubicBezTo>
                  <a:cubicBezTo>
                    <a:pt x="7210" y="6037"/>
                    <a:pt x="7204" y="6038"/>
                    <a:pt x="7196" y="6042"/>
                  </a:cubicBezTo>
                  <a:cubicBezTo>
                    <a:pt x="7178" y="6048"/>
                    <a:pt x="7162" y="6051"/>
                    <a:pt x="7147" y="6051"/>
                  </a:cubicBezTo>
                  <a:cubicBezTo>
                    <a:pt x="7131" y="6051"/>
                    <a:pt x="7116" y="6048"/>
                    <a:pt x="7097" y="6042"/>
                  </a:cubicBezTo>
                  <a:cubicBezTo>
                    <a:pt x="7048" y="6042"/>
                    <a:pt x="7011" y="6067"/>
                    <a:pt x="7048" y="6067"/>
                  </a:cubicBezTo>
                  <a:cubicBezTo>
                    <a:pt x="7073" y="6079"/>
                    <a:pt x="7122" y="6116"/>
                    <a:pt x="7085" y="6116"/>
                  </a:cubicBezTo>
                  <a:cubicBezTo>
                    <a:pt x="7060" y="6116"/>
                    <a:pt x="6987" y="6141"/>
                    <a:pt x="7048" y="6141"/>
                  </a:cubicBezTo>
                  <a:cubicBezTo>
                    <a:pt x="7097" y="6141"/>
                    <a:pt x="7125" y="6124"/>
                    <a:pt x="7141" y="6124"/>
                  </a:cubicBezTo>
                  <a:cubicBezTo>
                    <a:pt x="7149" y="6124"/>
                    <a:pt x="7155" y="6128"/>
                    <a:pt x="7159" y="6141"/>
                  </a:cubicBezTo>
                  <a:cubicBezTo>
                    <a:pt x="7159" y="6178"/>
                    <a:pt x="7159" y="6178"/>
                    <a:pt x="7122" y="6178"/>
                  </a:cubicBezTo>
                  <a:cubicBezTo>
                    <a:pt x="7085" y="6178"/>
                    <a:pt x="7085" y="6239"/>
                    <a:pt x="7048" y="6264"/>
                  </a:cubicBezTo>
                  <a:cubicBezTo>
                    <a:pt x="7030" y="6276"/>
                    <a:pt x="7036" y="6276"/>
                    <a:pt x="7047" y="6276"/>
                  </a:cubicBezTo>
                  <a:cubicBezTo>
                    <a:pt x="7057" y="6276"/>
                    <a:pt x="7073" y="6276"/>
                    <a:pt x="7073" y="6288"/>
                  </a:cubicBezTo>
                  <a:cubicBezTo>
                    <a:pt x="7073" y="6313"/>
                    <a:pt x="7048" y="6301"/>
                    <a:pt x="7011" y="6325"/>
                  </a:cubicBezTo>
                  <a:cubicBezTo>
                    <a:pt x="6962" y="6338"/>
                    <a:pt x="7036" y="6350"/>
                    <a:pt x="7060" y="6350"/>
                  </a:cubicBezTo>
                  <a:cubicBezTo>
                    <a:pt x="7073" y="6362"/>
                    <a:pt x="7073" y="6362"/>
                    <a:pt x="7036" y="6362"/>
                  </a:cubicBezTo>
                  <a:cubicBezTo>
                    <a:pt x="6987" y="6362"/>
                    <a:pt x="6974" y="6362"/>
                    <a:pt x="6999" y="6424"/>
                  </a:cubicBezTo>
                  <a:cubicBezTo>
                    <a:pt x="7024" y="6461"/>
                    <a:pt x="7048" y="6486"/>
                    <a:pt x="7085" y="6498"/>
                  </a:cubicBezTo>
                  <a:lnTo>
                    <a:pt x="6987" y="6498"/>
                  </a:lnTo>
                  <a:cubicBezTo>
                    <a:pt x="6925" y="6498"/>
                    <a:pt x="6900" y="6498"/>
                    <a:pt x="6863" y="6560"/>
                  </a:cubicBezTo>
                  <a:cubicBezTo>
                    <a:pt x="6843" y="6600"/>
                    <a:pt x="6856" y="6624"/>
                    <a:pt x="6827" y="6624"/>
                  </a:cubicBezTo>
                  <a:cubicBezTo>
                    <a:pt x="6820" y="6624"/>
                    <a:pt x="6812" y="6623"/>
                    <a:pt x="6802" y="6621"/>
                  </a:cubicBezTo>
                  <a:cubicBezTo>
                    <a:pt x="6759" y="6614"/>
                    <a:pt x="6708" y="6607"/>
                    <a:pt x="6682" y="6607"/>
                  </a:cubicBezTo>
                  <a:cubicBezTo>
                    <a:pt x="6663" y="6607"/>
                    <a:pt x="6658" y="6611"/>
                    <a:pt x="6679" y="6621"/>
                  </a:cubicBezTo>
                  <a:cubicBezTo>
                    <a:pt x="6728" y="6646"/>
                    <a:pt x="6777" y="6658"/>
                    <a:pt x="6826" y="6658"/>
                  </a:cubicBezTo>
                  <a:cubicBezTo>
                    <a:pt x="6863" y="6658"/>
                    <a:pt x="6888" y="6597"/>
                    <a:pt x="6937" y="6584"/>
                  </a:cubicBezTo>
                  <a:cubicBezTo>
                    <a:pt x="6973" y="6577"/>
                    <a:pt x="6996" y="6570"/>
                    <a:pt x="7000" y="6570"/>
                  </a:cubicBezTo>
                  <a:cubicBezTo>
                    <a:pt x="7003" y="6570"/>
                    <a:pt x="6995" y="6574"/>
                    <a:pt x="6974" y="6584"/>
                  </a:cubicBezTo>
                  <a:cubicBezTo>
                    <a:pt x="6913" y="6609"/>
                    <a:pt x="6913" y="6670"/>
                    <a:pt x="6888" y="6683"/>
                  </a:cubicBezTo>
                  <a:cubicBezTo>
                    <a:pt x="6851" y="6683"/>
                    <a:pt x="6802" y="6683"/>
                    <a:pt x="6814" y="6720"/>
                  </a:cubicBezTo>
                  <a:cubicBezTo>
                    <a:pt x="6826" y="6757"/>
                    <a:pt x="6863" y="6794"/>
                    <a:pt x="6826" y="6806"/>
                  </a:cubicBezTo>
                  <a:cubicBezTo>
                    <a:pt x="6813" y="6819"/>
                    <a:pt x="6799" y="6829"/>
                    <a:pt x="6786" y="6829"/>
                  </a:cubicBezTo>
                  <a:cubicBezTo>
                    <a:pt x="6775" y="6829"/>
                    <a:pt x="6764" y="6823"/>
                    <a:pt x="6752" y="6806"/>
                  </a:cubicBezTo>
                  <a:cubicBezTo>
                    <a:pt x="6734" y="6788"/>
                    <a:pt x="6710" y="6776"/>
                    <a:pt x="6683" y="6776"/>
                  </a:cubicBezTo>
                  <a:cubicBezTo>
                    <a:pt x="6674" y="6776"/>
                    <a:pt x="6664" y="6778"/>
                    <a:pt x="6654" y="6781"/>
                  </a:cubicBezTo>
                  <a:cubicBezTo>
                    <a:pt x="6605" y="6831"/>
                    <a:pt x="6555" y="6880"/>
                    <a:pt x="6518" y="6941"/>
                  </a:cubicBezTo>
                  <a:cubicBezTo>
                    <a:pt x="6481" y="6978"/>
                    <a:pt x="6444" y="7003"/>
                    <a:pt x="6481" y="7003"/>
                  </a:cubicBezTo>
                  <a:cubicBezTo>
                    <a:pt x="6518" y="7003"/>
                    <a:pt x="6531" y="7028"/>
                    <a:pt x="6506" y="7028"/>
                  </a:cubicBezTo>
                  <a:cubicBezTo>
                    <a:pt x="6469" y="7040"/>
                    <a:pt x="6457" y="7065"/>
                    <a:pt x="6432" y="7077"/>
                  </a:cubicBezTo>
                  <a:cubicBezTo>
                    <a:pt x="6407" y="7077"/>
                    <a:pt x="6334" y="7102"/>
                    <a:pt x="6383" y="7114"/>
                  </a:cubicBezTo>
                  <a:cubicBezTo>
                    <a:pt x="6420" y="7126"/>
                    <a:pt x="6432" y="7126"/>
                    <a:pt x="6432" y="7176"/>
                  </a:cubicBezTo>
                  <a:cubicBezTo>
                    <a:pt x="6432" y="7198"/>
                    <a:pt x="6440" y="7206"/>
                    <a:pt x="6454" y="7206"/>
                  </a:cubicBezTo>
                  <a:cubicBezTo>
                    <a:pt x="6477" y="7206"/>
                    <a:pt x="6516" y="7183"/>
                    <a:pt x="6555" y="7176"/>
                  </a:cubicBezTo>
                  <a:cubicBezTo>
                    <a:pt x="6617" y="7151"/>
                    <a:pt x="6728" y="7151"/>
                    <a:pt x="6715" y="7114"/>
                  </a:cubicBezTo>
                  <a:cubicBezTo>
                    <a:pt x="6715" y="7077"/>
                    <a:pt x="6691" y="7114"/>
                    <a:pt x="6679" y="7065"/>
                  </a:cubicBezTo>
                  <a:cubicBezTo>
                    <a:pt x="6672" y="7032"/>
                    <a:pt x="6672" y="7017"/>
                    <a:pt x="6680" y="7017"/>
                  </a:cubicBezTo>
                  <a:cubicBezTo>
                    <a:pt x="6686" y="7017"/>
                    <a:pt x="6698" y="7029"/>
                    <a:pt x="6715" y="7052"/>
                  </a:cubicBezTo>
                  <a:cubicBezTo>
                    <a:pt x="6765" y="7089"/>
                    <a:pt x="6826" y="7114"/>
                    <a:pt x="6777" y="7114"/>
                  </a:cubicBezTo>
                  <a:cubicBezTo>
                    <a:pt x="6740" y="7126"/>
                    <a:pt x="6777" y="7151"/>
                    <a:pt x="6728" y="7188"/>
                  </a:cubicBezTo>
                  <a:cubicBezTo>
                    <a:pt x="6691" y="7200"/>
                    <a:pt x="6666" y="7225"/>
                    <a:pt x="6642" y="7250"/>
                  </a:cubicBezTo>
                  <a:cubicBezTo>
                    <a:pt x="6628" y="7263"/>
                    <a:pt x="6611" y="7273"/>
                    <a:pt x="6596" y="7273"/>
                  </a:cubicBezTo>
                  <a:cubicBezTo>
                    <a:pt x="6584" y="7273"/>
                    <a:pt x="6573" y="7266"/>
                    <a:pt x="6568" y="7250"/>
                  </a:cubicBezTo>
                  <a:cubicBezTo>
                    <a:pt x="6555" y="7237"/>
                    <a:pt x="6546" y="7231"/>
                    <a:pt x="6538" y="7231"/>
                  </a:cubicBezTo>
                  <a:cubicBezTo>
                    <a:pt x="6531" y="7231"/>
                    <a:pt x="6525" y="7237"/>
                    <a:pt x="6518" y="7250"/>
                  </a:cubicBezTo>
                  <a:cubicBezTo>
                    <a:pt x="6494" y="7274"/>
                    <a:pt x="6469" y="7286"/>
                    <a:pt x="6432" y="7286"/>
                  </a:cubicBezTo>
                  <a:cubicBezTo>
                    <a:pt x="6407" y="7286"/>
                    <a:pt x="6395" y="7274"/>
                    <a:pt x="6383" y="7237"/>
                  </a:cubicBezTo>
                  <a:cubicBezTo>
                    <a:pt x="6374" y="7219"/>
                    <a:pt x="6371" y="7182"/>
                    <a:pt x="6356" y="7182"/>
                  </a:cubicBezTo>
                  <a:cubicBezTo>
                    <a:pt x="6351" y="7182"/>
                    <a:pt x="6344" y="7187"/>
                    <a:pt x="6334" y="7200"/>
                  </a:cubicBezTo>
                  <a:cubicBezTo>
                    <a:pt x="6309" y="7250"/>
                    <a:pt x="6309" y="7311"/>
                    <a:pt x="6272" y="7311"/>
                  </a:cubicBezTo>
                  <a:cubicBezTo>
                    <a:pt x="6223" y="7311"/>
                    <a:pt x="6198" y="7311"/>
                    <a:pt x="6210" y="7250"/>
                  </a:cubicBezTo>
                  <a:cubicBezTo>
                    <a:pt x="6226" y="7202"/>
                    <a:pt x="6227" y="7175"/>
                    <a:pt x="6218" y="7175"/>
                  </a:cubicBezTo>
                  <a:cubicBezTo>
                    <a:pt x="6214" y="7175"/>
                    <a:pt x="6207" y="7183"/>
                    <a:pt x="6198" y="7200"/>
                  </a:cubicBezTo>
                  <a:cubicBezTo>
                    <a:pt x="6186" y="7237"/>
                    <a:pt x="6173" y="7274"/>
                    <a:pt x="6173" y="7311"/>
                  </a:cubicBezTo>
                  <a:cubicBezTo>
                    <a:pt x="6152" y="7354"/>
                    <a:pt x="6196" y="7387"/>
                    <a:pt x="6159" y="7387"/>
                  </a:cubicBezTo>
                  <a:cubicBezTo>
                    <a:pt x="6153" y="7387"/>
                    <a:pt x="6146" y="7387"/>
                    <a:pt x="6136" y="7385"/>
                  </a:cubicBezTo>
                  <a:cubicBezTo>
                    <a:pt x="6110" y="7377"/>
                    <a:pt x="6091" y="7375"/>
                    <a:pt x="6078" y="7375"/>
                  </a:cubicBezTo>
                  <a:cubicBezTo>
                    <a:pt x="6048" y="7375"/>
                    <a:pt x="6043" y="7389"/>
                    <a:pt x="6026" y="7397"/>
                  </a:cubicBezTo>
                  <a:cubicBezTo>
                    <a:pt x="6013" y="7422"/>
                    <a:pt x="6026" y="7447"/>
                    <a:pt x="6038" y="7496"/>
                  </a:cubicBezTo>
                  <a:cubicBezTo>
                    <a:pt x="6044" y="7516"/>
                    <a:pt x="6037" y="7528"/>
                    <a:pt x="6027" y="7528"/>
                  </a:cubicBezTo>
                  <a:cubicBezTo>
                    <a:pt x="6018" y="7528"/>
                    <a:pt x="6007" y="7519"/>
                    <a:pt x="6001" y="7496"/>
                  </a:cubicBezTo>
                  <a:cubicBezTo>
                    <a:pt x="5989" y="7447"/>
                    <a:pt x="6026" y="7422"/>
                    <a:pt x="5989" y="7422"/>
                  </a:cubicBezTo>
                  <a:cubicBezTo>
                    <a:pt x="5979" y="7419"/>
                    <a:pt x="5969" y="7417"/>
                    <a:pt x="5959" y="7417"/>
                  </a:cubicBezTo>
                  <a:cubicBezTo>
                    <a:pt x="5932" y="7417"/>
                    <a:pt x="5905" y="7429"/>
                    <a:pt x="5878" y="7447"/>
                  </a:cubicBezTo>
                  <a:cubicBezTo>
                    <a:pt x="5841" y="7471"/>
                    <a:pt x="5791" y="7447"/>
                    <a:pt x="5791" y="7508"/>
                  </a:cubicBezTo>
                  <a:cubicBezTo>
                    <a:pt x="5791" y="7558"/>
                    <a:pt x="5754" y="7570"/>
                    <a:pt x="5816" y="7570"/>
                  </a:cubicBezTo>
                  <a:cubicBezTo>
                    <a:pt x="5849" y="7570"/>
                    <a:pt x="5871" y="7581"/>
                    <a:pt x="5896" y="7581"/>
                  </a:cubicBezTo>
                  <a:cubicBezTo>
                    <a:pt x="5909" y="7581"/>
                    <a:pt x="5923" y="7578"/>
                    <a:pt x="5939" y="7570"/>
                  </a:cubicBezTo>
                  <a:cubicBezTo>
                    <a:pt x="5979" y="7560"/>
                    <a:pt x="6003" y="7542"/>
                    <a:pt x="6024" y="7542"/>
                  </a:cubicBezTo>
                  <a:cubicBezTo>
                    <a:pt x="6028" y="7542"/>
                    <a:pt x="6033" y="7543"/>
                    <a:pt x="6038" y="7545"/>
                  </a:cubicBezTo>
                  <a:cubicBezTo>
                    <a:pt x="6045" y="7559"/>
                    <a:pt x="6059" y="7569"/>
                    <a:pt x="6074" y="7569"/>
                  </a:cubicBezTo>
                  <a:cubicBezTo>
                    <a:pt x="6087" y="7569"/>
                    <a:pt x="6101" y="7562"/>
                    <a:pt x="6112" y="7545"/>
                  </a:cubicBezTo>
                  <a:cubicBezTo>
                    <a:pt x="6124" y="7527"/>
                    <a:pt x="6139" y="7518"/>
                    <a:pt x="6147" y="7518"/>
                  </a:cubicBezTo>
                  <a:cubicBezTo>
                    <a:pt x="6155" y="7518"/>
                    <a:pt x="6155" y="7527"/>
                    <a:pt x="6136" y="7545"/>
                  </a:cubicBezTo>
                  <a:cubicBezTo>
                    <a:pt x="6120" y="7578"/>
                    <a:pt x="6109" y="7589"/>
                    <a:pt x="6089" y="7589"/>
                  </a:cubicBezTo>
                  <a:cubicBezTo>
                    <a:pt x="6079" y="7589"/>
                    <a:pt x="6067" y="7586"/>
                    <a:pt x="6050" y="7582"/>
                  </a:cubicBezTo>
                  <a:cubicBezTo>
                    <a:pt x="6032" y="7576"/>
                    <a:pt x="6010" y="7573"/>
                    <a:pt x="5989" y="7573"/>
                  </a:cubicBezTo>
                  <a:cubicBezTo>
                    <a:pt x="5967" y="7573"/>
                    <a:pt x="5945" y="7576"/>
                    <a:pt x="5927" y="7582"/>
                  </a:cubicBezTo>
                  <a:cubicBezTo>
                    <a:pt x="5903" y="7606"/>
                    <a:pt x="5875" y="7614"/>
                    <a:pt x="5845" y="7614"/>
                  </a:cubicBezTo>
                  <a:cubicBezTo>
                    <a:pt x="5827" y="7614"/>
                    <a:pt x="5809" y="7611"/>
                    <a:pt x="5791" y="7607"/>
                  </a:cubicBezTo>
                  <a:cubicBezTo>
                    <a:pt x="5764" y="7601"/>
                    <a:pt x="5726" y="7596"/>
                    <a:pt x="5693" y="7596"/>
                  </a:cubicBezTo>
                  <a:cubicBezTo>
                    <a:pt x="5653" y="7596"/>
                    <a:pt x="5619" y="7604"/>
                    <a:pt x="5619" y="7631"/>
                  </a:cubicBezTo>
                  <a:cubicBezTo>
                    <a:pt x="5611" y="7664"/>
                    <a:pt x="5619" y="7664"/>
                    <a:pt x="5640" y="7664"/>
                  </a:cubicBezTo>
                  <a:cubicBezTo>
                    <a:pt x="5650" y="7664"/>
                    <a:pt x="5664" y="7664"/>
                    <a:pt x="5681" y="7668"/>
                  </a:cubicBezTo>
                  <a:cubicBezTo>
                    <a:pt x="5742" y="7681"/>
                    <a:pt x="5791" y="7705"/>
                    <a:pt x="5791" y="7767"/>
                  </a:cubicBezTo>
                  <a:cubicBezTo>
                    <a:pt x="5791" y="7817"/>
                    <a:pt x="5780" y="7867"/>
                    <a:pt x="5769" y="7867"/>
                  </a:cubicBezTo>
                  <a:cubicBezTo>
                    <a:pt x="5764" y="7867"/>
                    <a:pt x="5758" y="7856"/>
                    <a:pt x="5754" y="7829"/>
                  </a:cubicBezTo>
                  <a:cubicBezTo>
                    <a:pt x="5754" y="7755"/>
                    <a:pt x="5767" y="7718"/>
                    <a:pt x="5717" y="7705"/>
                  </a:cubicBezTo>
                  <a:cubicBezTo>
                    <a:pt x="5682" y="7705"/>
                    <a:pt x="5659" y="7697"/>
                    <a:pt x="5646" y="7697"/>
                  </a:cubicBezTo>
                  <a:cubicBezTo>
                    <a:pt x="5636" y="7697"/>
                    <a:pt x="5631" y="7702"/>
                    <a:pt x="5631" y="7718"/>
                  </a:cubicBezTo>
                  <a:cubicBezTo>
                    <a:pt x="5622" y="7756"/>
                    <a:pt x="5620" y="7824"/>
                    <a:pt x="5619" y="7824"/>
                  </a:cubicBezTo>
                  <a:cubicBezTo>
                    <a:pt x="5619" y="7824"/>
                    <a:pt x="5619" y="7818"/>
                    <a:pt x="5619" y="7804"/>
                  </a:cubicBezTo>
                  <a:cubicBezTo>
                    <a:pt x="5607" y="7742"/>
                    <a:pt x="5631" y="7718"/>
                    <a:pt x="5607" y="7681"/>
                  </a:cubicBezTo>
                  <a:cubicBezTo>
                    <a:pt x="5588" y="7653"/>
                    <a:pt x="5598" y="7603"/>
                    <a:pt x="5592" y="7603"/>
                  </a:cubicBezTo>
                  <a:lnTo>
                    <a:pt x="5592" y="7603"/>
                  </a:lnTo>
                  <a:cubicBezTo>
                    <a:pt x="5591" y="7603"/>
                    <a:pt x="5588" y="7608"/>
                    <a:pt x="5582" y="7619"/>
                  </a:cubicBezTo>
                  <a:cubicBezTo>
                    <a:pt x="5557" y="7668"/>
                    <a:pt x="5533" y="7681"/>
                    <a:pt x="5533" y="7718"/>
                  </a:cubicBezTo>
                  <a:cubicBezTo>
                    <a:pt x="5533" y="7755"/>
                    <a:pt x="5508" y="7829"/>
                    <a:pt x="5533" y="7829"/>
                  </a:cubicBezTo>
                  <a:cubicBezTo>
                    <a:pt x="5542" y="7829"/>
                    <a:pt x="5551" y="7849"/>
                    <a:pt x="5545" y="7849"/>
                  </a:cubicBezTo>
                  <a:cubicBezTo>
                    <a:pt x="5543" y="7849"/>
                    <a:pt x="5539" y="7847"/>
                    <a:pt x="5533" y="7841"/>
                  </a:cubicBezTo>
                  <a:cubicBezTo>
                    <a:pt x="5508" y="7816"/>
                    <a:pt x="5496" y="7816"/>
                    <a:pt x="5471" y="7767"/>
                  </a:cubicBezTo>
                  <a:cubicBezTo>
                    <a:pt x="5466" y="7746"/>
                    <a:pt x="5465" y="7739"/>
                    <a:pt x="5463" y="7739"/>
                  </a:cubicBezTo>
                  <a:cubicBezTo>
                    <a:pt x="5460" y="7739"/>
                    <a:pt x="5455" y="7753"/>
                    <a:pt x="5434" y="7767"/>
                  </a:cubicBezTo>
                  <a:cubicBezTo>
                    <a:pt x="5409" y="7779"/>
                    <a:pt x="5422" y="7841"/>
                    <a:pt x="5385" y="7841"/>
                  </a:cubicBezTo>
                  <a:cubicBezTo>
                    <a:pt x="5336" y="7841"/>
                    <a:pt x="5286" y="7878"/>
                    <a:pt x="5286" y="7890"/>
                  </a:cubicBezTo>
                  <a:cubicBezTo>
                    <a:pt x="5286" y="7915"/>
                    <a:pt x="5311" y="7927"/>
                    <a:pt x="5286" y="7952"/>
                  </a:cubicBezTo>
                  <a:cubicBezTo>
                    <a:pt x="5262" y="7976"/>
                    <a:pt x="5274" y="8026"/>
                    <a:pt x="5286" y="8026"/>
                  </a:cubicBezTo>
                  <a:cubicBezTo>
                    <a:pt x="5292" y="8026"/>
                    <a:pt x="5311" y="8023"/>
                    <a:pt x="5331" y="8023"/>
                  </a:cubicBezTo>
                  <a:cubicBezTo>
                    <a:pt x="5351" y="8023"/>
                    <a:pt x="5372" y="8026"/>
                    <a:pt x="5385" y="8038"/>
                  </a:cubicBezTo>
                  <a:cubicBezTo>
                    <a:pt x="5406" y="8059"/>
                    <a:pt x="5446" y="8090"/>
                    <a:pt x="5432" y="8090"/>
                  </a:cubicBezTo>
                  <a:cubicBezTo>
                    <a:pt x="5430" y="8090"/>
                    <a:pt x="5427" y="8089"/>
                    <a:pt x="5422" y="8087"/>
                  </a:cubicBezTo>
                  <a:cubicBezTo>
                    <a:pt x="5412" y="8085"/>
                    <a:pt x="5405" y="8084"/>
                    <a:pt x="5398" y="8084"/>
                  </a:cubicBezTo>
                  <a:cubicBezTo>
                    <a:pt x="5371" y="8084"/>
                    <a:pt x="5365" y="8102"/>
                    <a:pt x="5336" y="8112"/>
                  </a:cubicBezTo>
                  <a:cubicBezTo>
                    <a:pt x="5299" y="8124"/>
                    <a:pt x="5274" y="8174"/>
                    <a:pt x="5286" y="8186"/>
                  </a:cubicBezTo>
                  <a:cubicBezTo>
                    <a:pt x="5311" y="8211"/>
                    <a:pt x="5336" y="8223"/>
                    <a:pt x="5360" y="8235"/>
                  </a:cubicBezTo>
                  <a:cubicBezTo>
                    <a:pt x="5397" y="8235"/>
                    <a:pt x="5434" y="8235"/>
                    <a:pt x="5459" y="8211"/>
                  </a:cubicBezTo>
                  <a:cubicBezTo>
                    <a:pt x="5470" y="8203"/>
                    <a:pt x="5484" y="8200"/>
                    <a:pt x="5496" y="8200"/>
                  </a:cubicBezTo>
                  <a:cubicBezTo>
                    <a:pt x="5525" y="8200"/>
                    <a:pt x="5544" y="8218"/>
                    <a:pt x="5483" y="8235"/>
                  </a:cubicBezTo>
                  <a:cubicBezTo>
                    <a:pt x="5409" y="8248"/>
                    <a:pt x="5446" y="8248"/>
                    <a:pt x="5385" y="8272"/>
                  </a:cubicBezTo>
                  <a:cubicBezTo>
                    <a:pt x="5336" y="8272"/>
                    <a:pt x="5299" y="8309"/>
                    <a:pt x="5274" y="8346"/>
                  </a:cubicBezTo>
                  <a:cubicBezTo>
                    <a:pt x="5262" y="8371"/>
                    <a:pt x="5274" y="8383"/>
                    <a:pt x="5336" y="8395"/>
                  </a:cubicBezTo>
                  <a:cubicBezTo>
                    <a:pt x="5385" y="8408"/>
                    <a:pt x="5434" y="8408"/>
                    <a:pt x="5446" y="8457"/>
                  </a:cubicBezTo>
                  <a:cubicBezTo>
                    <a:pt x="5446" y="8485"/>
                    <a:pt x="5446" y="8535"/>
                    <a:pt x="5435" y="8535"/>
                  </a:cubicBezTo>
                  <a:cubicBezTo>
                    <a:pt x="5432" y="8535"/>
                    <a:pt x="5428" y="8530"/>
                    <a:pt x="5422" y="8519"/>
                  </a:cubicBezTo>
                  <a:cubicBezTo>
                    <a:pt x="5411" y="8475"/>
                    <a:pt x="5419" y="8430"/>
                    <a:pt x="5386" y="8430"/>
                  </a:cubicBezTo>
                  <a:cubicBezTo>
                    <a:pt x="5382" y="8430"/>
                    <a:pt x="5378" y="8431"/>
                    <a:pt x="5372" y="8432"/>
                  </a:cubicBezTo>
                  <a:cubicBezTo>
                    <a:pt x="5323" y="8432"/>
                    <a:pt x="5336" y="8457"/>
                    <a:pt x="5311" y="8482"/>
                  </a:cubicBezTo>
                  <a:cubicBezTo>
                    <a:pt x="5286" y="8519"/>
                    <a:pt x="5286" y="8556"/>
                    <a:pt x="5311" y="8593"/>
                  </a:cubicBezTo>
                  <a:cubicBezTo>
                    <a:pt x="5336" y="8617"/>
                    <a:pt x="5360" y="8617"/>
                    <a:pt x="5397" y="8617"/>
                  </a:cubicBezTo>
                  <a:cubicBezTo>
                    <a:pt x="5422" y="8617"/>
                    <a:pt x="5446" y="8630"/>
                    <a:pt x="5459" y="8642"/>
                  </a:cubicBezTo>
                  <a:cubicBezTo>
                    <a:pt x="5473" y="8656"/>
                    <a:pt x="5488" y="8662"/>
                    <a:pt x="5502" y="8662"/>
                  </a:cubicBezTo>
                  <a:cubicBezTo>
                    <a:pt x="5512" y="8662"/>
                    <a:pt x="5522" y="8659"/>
                    <a:pt x="5533" y="8654"/>
                  </a:cubicBezTo>
                  <a:cubicBezTo>
                    <a:pt x="5570" y="8642"/>
                    <a:pt x="5570" y="8642"/>
                    <a:pt x="5594" y="8593"/>
                  </a:cubicBezTo>
                  <a:cubicBezTo>
                    <a:pt x="5603" y="8556"/>
                    <a:pt x="5612" y="8534"/>
                    <a:pt x="5631" y="8534"/>
                  </a:cubicBezTo>
                  <a:cubicBezTo>
                    <a:pt x="5638" y="8534"/>
                    <a:pt x="5646" y="8537"/>
                    <a:pt x="5656" y="8543"/>
                  </a:cubicBezTo>
                  <a:cubicBezTo>
                    <a:pt x="5656" y="8543"/>
                    <a:pt x="5631" y="8543"/>
                    <a:pt x="5619" y="8580"/>
                  </a:cubicBezTo>
                  <a:cubicBezTo>
                    <a:pt x="5594" y="8642"/>
                    <a:pt x="5557" y="8703"/>
                    <a:pt x="5533" y="8703"/>
                  </a:cubicBezTo>
                  <a:lnTo>
                    <a:pt x="5459" y="8703"/>
                  </a:lnTo>
                  <a:cubicBezTo>
                    <a:pt x="5434" y="8703"/>
                    <a:pt x="5520" y="8740"/>
                    <a:pt x="5545" y="8753"/>
                  </a:cubicBezTo>
                  <a:cubicBezTo>
                    <a:pt x="5559" y="8767"/>
                    <a:pt x="5561" y="8781"/>
                    <a:pt x="5551" y="8781"/>
                  </a:cubicBezTo>
                  <a:cubicBezTo>
                    <a:pt x="5543" y="8781"/>
                    <a:pt x="5529" y="8774"/>
                    <a:pt x="5508" y="8753"/>
                  </a:cubicBezTo>
                  <a:cubicBezTo>
                    <a:pt x="5492" y="8740"/>
                    <a:pt x="5479" y="8735"/>
                    <a:pt x="5471" y="8735"/>
                  </a:cubicBezTo>
                  <a:cubicBezTo>
                    <a:pt x="5455" y="8735"/>
                    <a:pt x="5455" y="8757"/>
                    <a:pt x="5471" y="8790"/>
                  </a:cubicBezTo>
                  <a:cubicBezTo>
                    <a:pt x="5483" y="8851"/>
                    <a:pt x="5533" y="8839"/>
                    <a:pt x="5557" y="8851"/>
                  </a:cubicBezTo>
                  <a:cubicBezTo>
                    <a:pt x="5594" y="8864"/>
                    <a:pt x="5656" y="8888"/>
                    <a:pt x="5594" y="8888"/>
                  </a:cubicBezTo>
                  <a:cubicBezTo>
                    <a:pt x="5557" y="8888"/>
                    <a:pt x="5520" y="8876"/>
                    <a:pt x="5483" y="8864"/>
                  </a:cubicBezTo>
                  <a:cubicBezTo>
                    <a:pt x="5472" y="8864"/>
                    <a:pt x="5457" y="8869"/>
                    <a:pt x="5441" y="8869"/>
                  </a:cubicBezTo>
                  <a:cubicBezTo>
                    <a:pt x="5422" y="8869"/>
                    <a:pt x="5404" y="8861"/>
                    <a:pt x="5397" y="8827"/>
                  </a:cubicBezTo>
                  <a:cubicBezTo>
                    <a:pt x="5378" y="8778"/>
                    <a:pt x="5397" y="8698"/>
                    <a:pt x="5387" y="8698"/>
                  </a:cubicBezTo>
                  <a:cubicBezTo>
                    <a:pt x="5385" y="8698"/>
                    <a:pt x="5380" y="8703"/>
                    <a:pt x="5372" y="8716"/>
                  </a:cubicBezTo>
                  <a:cubicBezTo>
                    <a:pt x="5348" y="8753"/>
                    <a:pt x="5336" y="8802"/>
                    <a:pt x="5336" y="8839"/>
                  </a:cubicBezTo>
                  <a:cubicBezTo>
                    <a:pt x="5336" y="8876"/>
                    <a:pt x="5409" y="8888"/>
                    <a:pt x="5372" y="8913"/>
                  </a:cubicBezTo>
                  <a:cubicBezTo>
                    <a:pt x="5348" y="8925"/>
                    <a:pt x="5336" y="8962"/>
                    <a:pt x="5336" y="8999"/>
                  </a:cubicBezTo>
                  <a:cubicBezTo>
                    <a:pt x="5336" y="9013"/>
                    <a:pt x="5336" y="9023"/>
                    <a:pt x="5342" y="9023"/>
                  </a:cubicBezTo>
                  <a:cubicBezTo>
                    <a:pt x="5347" y="9023"/>
                    <a:pt x="5356" y="9016"/>
                    <a:pt x="5372" y="8999"/>
                  </a:cubicBezTo>
                  <a:cubicBezTo>
                    <a:pt x="5397" y="8975"/>
                    <a:pt x="5413" y="8975"/>
                    <a:pt x="5423" y="8975"/>
                  </a:cubicBezTo>
                  <a:cubicBezTo>
                    <a:pt x="5434" y="8975"/>
                    <a:pt x="5440" y="8975"/>
                    <a:pt x="5446" y="8950"/>
                  </a:cubicBezTo>
                  <a:cubicBezTo>
                    <a:pt x="5454" y="8921"/>
                    <a:pt x="5461" y="8909"/>
                    <a:pt x="5466" y="8909"/>
                  </a:cubicBezTo>
                  <a:cubicBezTo>
                    <a:pt x="5469" y="8909"/>
                    <a:pt x="5471" y="8915"/>
                    <a:pt x="5471" y="8925"/>
                  </a:cubicBezTo>
                  <a:cubicBezTo>
                    <a:pt x="5471" y="8950"/>
                    <a:pt x="5471" y="8962"/>
                    <a:pt x="5508" y="8962"/>
                  </a:cubicBezTo>
                  <a:cubicBezTo>
                    <a:pt x="5520" y="8950"/>
                    <a:pt x="5533" y="8950"/>
                    <a:pt x="5545" y="8938"/>
                  </a:cubicBezTo>
                  <a:cubicBezTo>
                    <a:pt x="5553" y="8929"/>
                    <a:pt x="5567" y="8904"/>
                    <a:pt x="5576" y="8904"/>
                  </a:cubicBezTo>
                  <a:cubicBezTo>
                    <a:pt x="5579" y="8904"/>
                    <a:pt x="5582" y="8909"/>
                    <a:pt x="5582" y="8925"/>
                  </a:cubicBezTo>
                  <a:cubicBezTo>
                    <a:pt x="5582" y="8944"/>
                    <a:pt x="5579" y="8944"/>
                    <a:pt x="5577" y="8944"/>
                  </a:cubicBezTo>
                  <a:cubicBezTo>
                    <a:pt x="5576" y="8944"/>
                    <a:pt x="5576" y="8944"/>
                    <a:pt x="5582" y="8962"/>
                  </a:cubicBezTo>
                  <a:cubicBezTo>
                    <a:pt x="5594" y="8999"/>
                    <a:pt x="5570" y="9011"/>
                    <a:pt x="5545" y="9024"/>
                  </a:cubicBezTo>
                  <a:cubicBezTo>
                    <a:pt x="5508" y="9036"/>
                    <a:pt x="5508" y="9085"/>
                    <a:pt x="5533" y="9110"/>
                  </a:cubicBezTo>
                  <a:cubicBezTo>
                    <a:pt x="5540" y="9125"/>
                    <a:pt x="5557" y="9136"/>
                    <a:pt x="5569" y="9136"/>
                  </a:cubicBezTo>
                  <a:cubicBezTo>
                    <a:pt x="5577" y="9136"/>
                    <a:pt x="5582" y="9132"/>
                    <a:pt x="5582" y="9122"/>
                  </a:cubicBezTo>
                  <a:cubicBezTo>
                    <a:pt x="5585" y="9113"/>
                    <a:pt x="5590" y="9109"/>
                    <a:pt x="5595" y="9109"/>
                  </a:cubicBezTo>
                  <a:cubicBezTo>
                    <a:pt x="5609" y="9109"/>
                    <a:pt x="5621" y="9138"/>
                    <a:pt x="5594" y="9147"/>
                  </a:cubicBezTo>
                  <a:cubicBezTo>
                    <a:pt x="5577" y="9156"/>
                    <a:pt x="5553" y="9164"/>
                    <a:pt x="5532" y="9164"/>
                  </a:cubicBezTo>
                  <a:cubicBezTo>
                    <a:pt x="5523" y="9164"/>
                    <a:pt x="5515" y="9163"/>
                    <a:pt x="5508" y="9159"/>
                  </a:cubicBezTo>
                  <a:cubicBezTo>
                    <a:pt x="5446" y="9159"/>
                    <a:pt x="5434" y="9196"/>
                    <a:pt x="5422" y="9233"/>
                  </a:cubicBezTo>
                  <a:cubicBezTo>
                    <a:pt x="5409" y="9258"/>
                    <a:pt x="5446" y="9283"/>
                    <a:pt x="5471" y="9283"/>
                  </a:cubicBezTo>
                  <a:cubicBezTo>
                    <a:pt x="5496" y="9295"/>
                    <a:pt x="5545" y="9356"/>
                    <a:pt x="5619" y="9393"/>
                  </a:cubicBezTo>
                  <a:cubicBezTo>
                    <a:pt x="5637" y="9404"/>
                    <a:pt x="5651" y="9408"/>
                    <a:pt x="5662" y="9408"/>
                  </a:cubicBezTo>
                  <a:cubicBezTo>
                    <a:pt x="5681" y="9408"/>
                    <a:pt x="5692" y="9399"/>
                    <a:pt x="5702" y="9399"/>
                  </a:cubicBezTo>
                  <a:cubicBezTo>
                    <a:pt x="5707" y="9399"/>
                    <a:pt x="5712" y="9400"/>
                    <a:pt x="5717" y="9406"/>
                  </a:cubicBezTo>
                  <a:cubicBezTo>
                    <a:pt x="5742" y="9430"/>
                    <a:pt x="5767" y="9455"/>
                    <a:pt x="5791" y="9467"/>
                  </a:cubicBezTo>
                  <a:cubicBezTo>
                    <a:pt x="5828" y="9474"/>
                    <a:pt x="5865" y="9477"/>
                    <a:pt x="5902" y="9477"/>
                  </a:cubicBezTo>
                  <a:cubicBezTo>
                    <a:pt x="5939" y="9477"/>
                    <a:pt x="5976" y="9474"/>
                    <a:pt x="6013" y="9467"/>
                  </a:cubicBezTo>
                  <a:cubicBezTo>
                    <a:pt x="6062" y="9430"/>
                    <a:pt x="6223" y="9295"/>
                    <a:pt x="6297" y="9246"/>
                  </a:cubicBezTo>
                  <a:cubicBezTo>
                    <a:pt x="6370" y="9196"/>
                    <a:pt x="6346" y="9159"/>
                    <a:pt x="6420" y="9110"/>
                  </a:cubicBezTo>
                  <a:cubicBezTo>
                    <a:pt x="6506" y="9061"/>
                    <a:pt x="6543" y="9073"/>
                    <a:pt x="6568" y="8999"/>
                  </a:cubicBezTo>
                  <a:cubicBezTo>
                    <a:pt x="6592" y="8925"/>
                    <a:pt x="6592" y="8876"/>
                    <a:pt x="6605" y="8851"/>
                  </a:cubicBezTo>
                  <a:cubicBezTo>
                    <a:pt x="6609" y="8843"/>
                    <a:pt x="6611" y="8838"/>
                    <a:pt x="6614" y="8838"/>
                  </a:cubicBezTo>
                  <a:cubicBezTo>
                    <a:pt x="6619" y="8838"/>
                    <a:pt x="6625" y="8862"/>
                    <a:pt x="6642" y="8938"/>
                  </a:cubicBezTo>
                  <a:cubicBezTo>
                    <a:pt x="6654" y="9048"/>
                    <a:pt x="6728" y="8999"/>
                    <a:pt x="6740" y="9036"/>
                  </a:cubicBezTo>
                  <a:cubicBezTo>
                    <a:pt x="6752" y="9073"/>
                    <a:pt x="6715" y="9048"/>
                    <a:pt x="6740" y="9135"/>
                  </a:cubicBezTo>
                  <a:cubicBezTo>
                    <a:pt x="6765" y="9209"/>
                    <a:pt x="6777" y="9184"/>
                    <a:pt x="6777" y="9258"/>
                  </a:cubicBezTo>
                  <a:cubicBezTo>
                    <a:pt x="6777" y="9332"/>
                    <a:pt x="6900" y="9393"/>
                    <a:pt x="6900" y="9455"/>
                  </a:cubicBezTo>
                  <a:cubicBezTo>
                    <a:pt x="6913" y="9504"/>
                    <a:pt x="6876" y="9529"/>
                    <a:pt x="6900" y="9578"/>
                  </a:cubicBezTo>
                  <a:cubicBezTo>
                    <a:pt x="6937" y="9701"/>
                    <a:pt x="6987" y="9825"/>
                    <a:pt x="7036" y="9948"/>
                  </a:cubicBezTo>
                  <a:cubicBezTo>
                    <a:pt x="7073" y="9973"/>
                    <a:pt x="7159" y="10034"/>
                    <a:pt x="7147" y="10071"/>
                  </a:cubicBezTo>
                  <a:cubicBezTo>
                    <a:pt x="7134" y="10133"/>
                    <a:pt x="7134" y="10194"/>
                    <a:pt x="7134" y="10256"/>
                  </a:cubicBezTo>
                  <a:cubicBezTo>
                    <a:pt x="7147" y="10281"/>
                    <a:pt x="7159" y="10355"/>
                    <a:pt x="7184" y="10416"/>
                  </a:cubicBezTo>
                  <a:cubicBezTo>
                    <a:pt x="7208" y="10478"/>
                    <a:pt x="7147" y="10527"/>
                    <a:pt x="7245" y="10527"/>
                  </a:cubicBezTo>
                  <a:cubicBezTo>
                    <a:pt x="7298" y="10527"/>
                    <a:pt x="7361" y="10541"/>
                    <a:pt x="7407" y="10541"/>
                  </a:cubicBezTo>
                  <a:cubicBezTo>
                    <a:pt x="7446" y="10541"/>
                    <a:pt x="7473" y="10530"/>
                    <a:pt x="7467" y="10490"/>
                  </a:cubicBezTo>
                  <a:cubicBezTo>
                    <a:pt x="7455" y="10404"/>
                    <a:pt x="7442" y="10293"/>
                    <a:pt x="7516" y="10281"/>
                  </a:cubicBezTo>
                  <a:cubicBezTo>
                    <a:pt x="7578" y="10281"/>
                    <a:pt x="7590" y="10231"/>
                    <a:pt x="7652" y="10231"/>
                  </a:cubicBezTo>
                  <a:cubicBezTo>
                    <a:pt x="7698" y="10231"/>
                    <a:pt x="7758" y="10273"/>
                    <a:pt x="7801" y="10273"/>
                  </a:cubicBezTo>
                  <a:cubicBezTo>
                    <a:pt x="7815" y="10273"/>
                    <a:pt x="7828" y="10268"/>
                    <a:pt x="7837" y="10256"/>
                  </a:cubicBezTo>
                  <a:cubicBezTo>
                    <a:pt x="7874" y="10207"/>
                    <a:pt x="7886" y="10133"/>
                    <a:pt x="7911" y="10083"/>
                  </a:cubicBezTo>
                  <a:cubicBezTo>
                    <a:pt x="7960" y="9936"/>
                    <a:pt x="7997" y="9775"/>
                    <a:pt x="8009" y="9603"/>
                  </a:cubicBezTo>
                  <a:cubicBezTo>
                    <a:pt x="8022" y="9529"/>
                    <a:pt x="8009" y="9455"/>
                    <a:pt x="7997" y="9369"/>
                  </a:cubicBezTo>
                  <a:cubicBezTo>
                    <a:pt x="7972" y="9320"/>
                    <a:pt x="7923" y="9270"/>
                    <a:pt x="7997" y="9270"/>
                  </a:cubicBezTo>
                  <a:cubicBezTo>
                    <a:pt x="8083" y="9246"/>
                    <a:pt x="8169" y="9196"/>
                    <a:pt x="8243" y="9135"/>
                  </a:cubicBezTo>
                  <a:cubicBezTo>
                    <a:pt x="8280" y="9098"/>
                    <a:pt x="8268" y="9085"/>
                    <a:pt x="8256" y="9061"/>
                  </a:cubicBezTo>
                  <a:cubicBezTo>
                    <a:pt x="8256" y="9055"/>
                    <a:pt x="8268" y="9055"/>
                    <a:pt x="8286" y="9055"/>
                  </a:cubicBezTo>
                  <a:cubicBezTo>
                    <a:pt x="8305" y="9055"/>
                    <a:pt x="8330" y="9055"/>
                    <a:pt x="8354" y="9048"/>
                  </a:cubicBezTo>
                  <a:cubicBezTo>
                    <a:pt x="8391" y="9036"/>
                    <a:pt x="8440" y="8975"/>
                    <a:pt x="8391" y="8950"/>
                  </a:cubicBezTo>
                  <a:cubicBezTo>
                    <a:pt x="8342" y="8913"/>
                    <a:pt x="8342" y="8925"/>
                    <a:pt x="8391" y="8876"/>
                  </a:cubicBezTo>
                  <a:cubicBezTo>
                    <a:pt x="8440" y="8839"/>
                    <a:pt x="8564" y="8777"/>
                    <a:pt x="8514" y="8716"/>
                  </a:cubicBezTo>
                  <a:cubicBezTo>
                    <a:pt x="8428" y="8617"/>
                    <a:pt x="8342" y="8519"/>
                    <a:pt x="8243" y="8445"/>
                  </a:cubicBezTo>
                  <a:cubicBezTo>
                    <a:pt x="8157" y="8383"/>
                    <a:pt x="8132" y="8383"/>
                    <a:pt x="8120" y="8297"/>
                  </a:cubicBezTo>
                  <a:cubicBezTo>
                    <a:pt x="8108" y="8161"/>
                    <a:pt x="8120" y="8013"/>
                    <a:pt x="8169" y="7866"/>
                  </a:cubicBezTo>
                  <a:cubicBezTo>
                    <a:pt x="8219" y="7742"/>
                    <a:pt x="8231" y="7742"/>
                    <a:pt x="8182" y="7705"/>
                  </a:cubicBezTo>
                  <a:cubicBezTo>
                    <a:pt x="8145" y="7668"/>
                    <a:pt x="8108" y="7656"/>
                    <a:pt x="8169" y="7607"/>
                  </a:cubicBezTo>
                  <a:cubicBezTo>
                    <a:pt x="8243" y="7558"/>
                    <a:pt x="8317" y="7496"/>
                    <a:pt x="8354" y="7422"/>
                  </a:cubicBezTo>
                  <a:cubicBezTo>
                    <a:pt x="8404" y="7348"/>
                    <a:pt x="8465" y="7286"/>
                    <a:pt x="8551" y="7250"/>
                  </a:cubicBezTo>
                  <a:cubicBezTo>
                    <a:pt x="8650" y="7200"/>
                    <a:pt x="8749" y="7126"/>
                    <a:pt x="8835" y="7052"/>
                  </a:cubicBezTo>
                  <a:cubicBezTo>
                    <a:pt x="8896" y="6991"/>
                    <a:pt x="8933" y="6978"/>
                    <a:pt x="8995" y="6917"/>
                  </a:cubicBezTo>
                  <a:cubicBezTo>
                    <a:pt x="9057" y="6880"/>
                    <a:pt x="9094" y="6806"/>
                    <a:pt x="9094" y="6744"/>
                  </a:cubicBezTo>
                  <a:cubicBezTo>
                    <a:pt x="9094" y="6707"/>
                    <a:pt x="9081" y="6707"/>
                    <a:pt x="9032" y="6633"/>
                  </a:cubicBezTo>
                  <a:cubicBezTo>
                    <a:pt x="8995" y="6560"/>
                    <a:pt x="9032" y="6523"/>
                    <a:pt x="9044" y="6498"/>
                  </a:cubicBezTo>
                  <a:cubicBezTo>
                    <a:pt x="9069" y="6486"/>
                    <a:pt x="9217" y="6449"/>
                    <a:pt x="9167" y="6387"/>
                  </a:cubicBezTo>
                  <a:cubicBezTo>
                    <a:pt x="9130" y="6338"/>
                    <a:pt x="9106" y="6301"/>
                    <a:pt x="9204" y="6252"/>
                  </a:cubicBezTo>
                  <a:cubicBezTo>
                    <a:pt x="9303" y="6215"/>
                    <a:pt x="9303" y="6178"/>
                    <a:pt x="9365" y="6128"/>
                  </a:cubicBezTo>
                  <a:cubicBezTo>
                    <a:pt x="9406" y="6101"/>
                    <a:pt x="9428" y="6085"/>
                    <a:pt x="9446" y="6085"/>
                  </a:cubicBezTo>
                  <a:cubicBezTo>
                    <a:pt x="9460" y="6085"/>
                    <a:pt x="9472" y="6094"/>
                    <a:pt x="9488" y="6116"/>
                  </a:cubicBezTo>
                  <a:cubicBezTo>
                    <a:pt x="9515" y="6136"/>
                    <a:pt x="9523" y="6145"/>
                    <a:pt x="9534" y="6145"/>
                  </a:cubicBezTo>
                  <a:cubicBezTo>
                    <a:pt x="9542" y="6145"/>
                    <a:pt x="9552" y="6139"/>
                    <a:pt x="9574" y="6128"/>
                  </a:cubicBezTo>
                  <a:cubicBezTo>
                    <a:pt x="9610" y="6107"/>
                    <a:pt x="9625" y="6094"/>
                    <a:pt x="9650" y="6094"/>
                  </a:cubicBezTo>
                  <a:cubicBezTo>
                    <a:pt x="9669" y="6094"/>
                    <a:pt x="9693" y="6100"/>
                    <a:pt x="9734" y="6116"/>
                  </a:cubicBezTo>
                  <a:lnTo>
                    <a:pt x="9747" y="6116"/>
                  </a:lnTo>
                  <a:cubicBezTo>
                    <a:pt x="9833" y="6153"/>
                    <a:pt x="9919" y="6227"/>
                    <a:pt x="9968" y="6239"/>
                  </a:cubicBezTo>
                  <a:cubicBezTo>
                    <a:pt x="10005" y="6252"/>
                    <a:pt x="9944" y="6399"/>
                    <a:pt x="9993" y="6436"/>
                  </a:cubicBezTo>
                  <a:cubicBezTo>
                    <a:pt x="10042" y="6486"/>
                    <a:pt x="10055" y="6535"/>
                    <a:pt x="10018" y="6535"/>
                  </a:cubicBezTo>
                  <a:cubicBezTo>
                    <a:pt x="9985" y="6535"/>
                    <a:pt x="9957" y="6551"/>
                    <a:pt x="9939" y="6551"/>
                  </a:cubicBezTo>
                  <a:cubicBezTo>
                    <a:pt x="9930" y="6551"/>
                    <a:pt x="9923" y="6547"/>
                    <a:pt x="9919" y="6535"/>
                  </a:cubicBezTo>
                  <a:cubicBezTo>
                    <a:pt x="9919" y="6519"/>
                    <a:pt x="9915" y="6513"/>
                    <a:pt x="9909" y="6513"/>
                  </a:cubicBezTo>
                  <a:cubicBezTo>
                    <a:pt x="9901" y="6513"/>
                    <a:pt x="9889" y="6526"/>
                    <a:pt x="9882" y="6547"/>
                  </a:cubicBezTo>
                  <a:cubicBezTo>
                    <a:pt x="9845" y="6597"/>
                    <a:pt x="9796" y="6646"/>
                    <a:pt x="9759" y="6695"/>
                  </a:cubicBezTo>
                  <a:cubicBezTo>
                    <a:pt x="9710" y="6744"/>
                    <a:pt x="9685" y="6880"/>
                    <a:pt x="9623" y="6892"/>
                  </a:cubicBezTo>
                  <a:cubicBezTo>
                    <a:pt x="9574" y="6905"/>
                    <a:pt x="9537" y="6929"/>
                    <a:pt x="9525" y="6978"/>
                  </a:cubicBezTo>
                  <a:cubicBezTo>
                    <a:pt x="9475" y="7028"/>
                    <a:pt x="9377" y="7102"/>
                    <a:pt x="9315" y="7163"/>
                  </a:cubicBezTo>
                  <a:cubicBezTo>
                    <a:pt x="9266" y="7237"/>
                    <a:pt x="9241" y="7262"/>
                    <a:pt x="9167" y="7262"/>
                  </a:cubicBezTo>
                  <a:cubicBezTo>
                    <a:pt x="9094" y="7262"/>
                    <a:pt x="9167" y="7286"/>
                    <a:pt x="9106" y="7360"/>
                  </a:cubicBezTo>
                  <a:cubicBezTo>
                    <a:pt x="9057" y="7422"/>
                    <a:pt x="9020" y="7422"/>
                    <a:pt x="9057" y="7558"/>
                  </a:cubicBezTo>
                  <a:cubicBezTo>
                    <a:pt x="9081" y="7705"/>
                    <a:pt x="9057" y="7718"/>
                    <a:pt x="9094" y="7792"/>
                  </a:cubicBezTo>
                  <a:cubicBezTo>
                    <a:pt x="9118" y="7853"/>
                    <a:pt x="9180" y="7792"/>
                    <a:pt x="9167" y="7890"/>
                  </a:cubicBezTo>
                  <a:cubicBezTo>
                    <a:pt x="9143" y="8001"/>
                    <a:pt x="9143" y="8223"/>
                    <a:pt x="9118" y="8321"/>
                  </a:cubicBezTo>
                  <a:cubicBezTo>
                    <a:pt x="9094" y="8420"/>
                    <a:pt x="9057" y="8383"/>
                    <a:pt x="9155" y="8420"/>
                  </a:cubicBezTo>
                  <a:cubicBezTo>
                    <a:pt x="9241" y="8457"/>
                    <a:pt x="9303" y="8494"/>
                    <a:pt x="9266" y="8519"/>
                  </a:cubicBezTo>
                  <a:cubicBezTo>
                    <a:pt x="9226" y="8539"/>
                    <a:pt x="9160" y="8617"/>
                    <a:pt x="9179" y="8617"/>
                  </a:cubicBezTo>
                  <a:cubicBezTo>
                    <a:pt x="9183" y="8617"/>
                    <a:pt x="9191" y="8614"/>
                    <a:pt x="9204" y="8605"/>
                  </a:cubicBezTo>
                  <a:cubicBezTo>
                    <a:pt x="9280" y="8572"/>
                    <a:pt x="9309" y="8463"/>
                    <a:pt x="9331" y="8463"/>
                  </a:cubicBezTo>
                  <a:cubicBezTo>
                    <a:pt x="9334" y="8463"/>
                    <a:pt x="9337" y="8465"/>
                    <a:pt x="9340" y="8469"/>
                  </a:cubicBezTo>
                  <a:cubicBezTo>
                    <a:pt x="9365" y="8519"/>
                    <a:pt x="9365" y="8568"/>
                    <a:pt x="9340" y="8617"/>
                  </a:cubicBezTo>
                  <a:cubicBezTo>
                    <a:pt x="9322" y="8644"/>
                    <a:pt x="9298" y="8690"/>
                    <a:pt x="9319" y="8690"/>
                  </a:cubicBezTo>
                  <a:cubicBezTo>
                    <a:pt x="9326" y="8690"/>
                    <a:pt x="9341" y="8683"/>
                    <a:pt x="9365" y="8666"/>
                  </a:cubicBezTo>
                  <a:cubicBezTo>
                    <a:pt x="9419" y="8613"/>
                    <a:pt x="9453" y="8552"/>
                    <a:pt x="9477" y="8552"/>
                  </a:cubicBezTo>
                  <a:cubicBezTo>
                    <a:pt x="9486" y="8552"/>
                    <a:pt x="9493" y="8560"/>
                    <a:pt x="9500" y="8580"/>
                  </a:cubicBezTo>
                  <a:cubicBezTo>
                    <a:pt x="9511" y="8643"/>
                    <a:pt x="9441" y="8697"/>
                    <a:pt x="9472" y="8697"/>
                  </a:cubicBezTo>
                  <a:cubicBezTo>
                    <a:pt x="9478" y="8697"/>
                    <a:pt x="9487" y="8695"/>
                    <a:pt x="9500" y="8691"/>
                  </a:cubicBezTo>
                  <a:cubicBezTo>
                    <a:pt x="9599" y="8691"/>
                    <a:pt x="9710" y="8666"/>
                    <a:pt x="9808" y="8630"/>
                  </a:cubicBezTo>
                  <a:cubicBezTo>
                    <a:pt x="9931" y="8568"/>
                    <a:pt x="10079" y="8519"/>
                    <a:pt x="10215" y="8482"/>
                  </a:cubicBezTo>
                  <a:cubicBezTo>
                    <a:pt x="10326" y="8469"/>
                    <a:pt x="10523" y="8445"/>
                    <a:pt x="10634" y="8420"/>
                  </a:cubicBezTo>
                  <a:lnTo>
                    <a:pt x="10658" y="8420"/>
                  </a:lnTo>
                  <a:cubicBezTo>
                    <a:pt x="10711" y="8413"/>
                    <a:pt x="10750" y="8401"/>
                    <a:pt x="10772" y="8401"/>
                  </a:cubicBezTo>
                  <a:cubicBezTo>
                    <a:pt x="10786" y="8401"/>
                    <a:pt x="10794" y="8406"/>
                    <a:pt x="10794" y="8420"/>
                  </a:cubicBezTo>
                  <a:cubicBezTo>
                    <a:pt x="10794" y="8482"/>
                    <a:pt x="10819" y="8531"/>
                    <a:pt x="10868" y="8556"/>
                  </a:cubicBezTo>
                  <a:cubicBezTo>
                    <a:pt x="10917" y="8593"/>
                    <a:pt x="11127" y="8642"/>
                    <a:pt x="11114" y="8666"/>
                  </a:cubicBezTo>
                  <a:cubicBezTo>
                    <a:pt x="11090" y="8691"/>
                    <a:pt x="11077" y="8716"/>
                    <a:pt x="10991" y="8716"/>
                  </a:cubicBezTo>
                  <a:cubicBezTo>
                    <a:pt x="10892" y="8716"/>
                    <a:pt x="10732" y="8716"/>
                    <a:pt x="10683" y="8777"/>
                  </a:cubicBezTo>
                  <a:cubicBezTo>
                    <a:pt x="10658" y="8802"/>
                    <a:pt x="10646" y="8827"/>
                    <a:pt x="10634" y="8839"/>
                  </a:cubicBezTo>
                  <a:cubicBezTo>
                    <a:pt x="10634" y="8864"/>
                    <a:pt x="10609" y="8888"/>
                    <a:pt x="10584" y="8901"/>
                  </a:cubicBezTo>
                  <a:cubicBezTo>
                    <a:pt x="10437" y="8901"/>
                    <a:pt x="10289" y="8888"/>
                    <a:pt x="10153" y="8864"/>
                  </a:cubicBezTo>
                  <a:cubicBezTo>
                    <a:pt x="10117" y="8857"/>
                    <a:pt x="10081" y="8854"/>
                    <a:pt x="10044" y="8854"/>
                  </a:cubicBezTo>
                  <a:cubicBezTo>
                    <a:pt x="9945" y="8854"/>
                    <a:pt x="9846" y="8877"/>
                    <a:pt x="9747" y="8913"/>
                  </a:cubicBezTo>
                  <a:cubicBezTo>
                    <a:pt x="9710" y="8950"/>
                    <a:pt x="9623" y="9048"/>
                    <a:pt x="9574" y="9048"/>
                  </a:cubicBezTo>
                  <a:cubicBezTo>
                    <a:pt x="9525" y="9061"/>
                    <a:pt x="9475" y="9122"/>
                    <a:pt x="9537" y="9122"/>
                  </a:cubicBezTo>
                  <a:cubicBezTo>
                    <a:pt x="9599" y="9122"/>
                    <a:pt x="9623" y="9159"/>
                    <a:pt x="9611" y="9184"/>
                  </a:cubicBezTo>
                  <a:cubicBezTo>
                    <a:pt x="9586" y="9221"/>
                    <a:pt x="9574" y="9233"/>
                    <a:pt x="9599" y="9283"/>
                  </a:cubicBezTo>
                  <a:cubicBezTo>
                    <a:pt x="9623" y="9332"/>
                    <a:pt x="9599" y="9356"/>
                    <a:pt x="9697" y="9369"/>
                  </a:cubicBezTo>
                  <a:cubicBezTo>
                    <a:pt x="9707" y="9370"/>
                    <a:pt x="9716" y="9371"/>
                    <a:pt x="9725" y="9371"/>
                  </a:cubicBezTo>
                  <a:cubicBezTo>
                    <a:pt x="9774" y="9371"/>
                    <a:pt x="9817" y="9356"/>
                    <a:pt x="9839" y="9356"/>
                  </a:cubicBezTo>
                  <a:cubicBezTo>
                    <a:pt x="9855" y="9356"/>
                    <a:pt x="9860" y="9365"/>
                    <a:pt x="9845" y="9393"/>
                  </a:cubicBezTo>
                  <a:cubicBezTo>
                    <a:pt x="9808" y="9443"/>
                    <a:pt x="9784" y="9492"/>
                    <a:pt x="9771" y="9541"/>
                  </a:cubicBezTo>
                  <a:cubicBezTo>
                    <a:pt x="9771" y="9566"/>
                    <a:pt x="9771" y="9591"/>
                    <a:pt x="9771" y="9615"/>
                  </a:cubicBezTo>
                  <a:cubicBezTo>
                    <a:pt x="9771" y="9689"/>
                    <a:pt x="9771" y="9775"/>
                    <a:pt x="9734" y="9800"/>
                  </a:cubicBezTo>
                  <a:cubicBezTo>
                    <a:pt x="9704" y="9820"/>
                    <a:pt x="9649" y="9899"/>
                    <a:pt x="9596" y="9899"/>
                  </a:cubicBezTo>
                  <a:cubicBezTo>
                    <a:pt x="9584" y="9899"/>
                    <a:pt x="9573" y="9895"/>
                    <a:pt x="9562" y="9886"/>
                  </a:cubicBezTo>
                  <a:cubicBezTo>
                    <a:pt x="9512" y="9837"/>
                    <a:pt x="9426" y="9726"/>
                    <a:pt x="9377" y="9677"/>
                  </a:cubicBezTo>
                  <a:cubicBezTo>
                    <a:pt x="9339" y="9639"/>
                    <a:pt x="9323" y="9623"/>
                    <a:pt x="9296" y="9623"/>
                  </a:cubicBezTo>
                  <a:cubicBezTo>
                    <a:pt x="9287" y="9623"/>
                    <a:pt x="9278" y="9625"/>
                    <a:pt x="9266" y="9628"/>
                  </a:cubicBezTo>
                  <a:cubicBezTo>
                    <a:pt x="9229" y="9640"/>
                    <a:pt x="9143" y="9652"/>
                    <a:pt x="9094" y="9763"/>
                  </a:cubicBezTo>
                  <a:cubicBezTo>
                    <a:pt x="9044" y="9849"/>
                    <a:pt x="9020" y="9936"/>
                    <a:pt x="8995" y="10034"/>
                  </a:cubicBezTo>
                  <a:cubicBezTo>
                    <a:pt x="8995" y="10120"/>
                    <a:pt x="8983" y="10194"/>
                    <a:pt x="8995" y="10281"/>
                  </a:cubicBezTo>
                  <a:cubicBezTo>
                    <a:pt x="8995" y="10330"/>
                    <a:pt x="8995" y="10379"/>
                    <a:pt x="9007" y="10428"/>
                  </a:cubicBezTo>
                  <a:cubicBezTo>
                    <a:pt x="9032" y="10478"/>
                    <a:pt x="9044" y="10527"/>
                    <a:pt x="9032" y="10589"/>
                  </a:cubicBezTo>
                  <a:cubicBezTo>
                    <a:pt x="9032" y="10650"/>
                    <a:pt x="9020" y="10712"/>
                    <a:pt x="9007" y="10712"/>
                  </a:cubicBezTo>
                  <a:cubicBezTo>
                    <a:pt x="8999" y="10712"/>
                    <a:pt x="8969" y="10723"/>
                    <a:pt x="8950" y="10723"/>
                  </a:cubicBezTo>
                  <a:cubicBezTo>
                    <a:pt x="8940" y="10723"/>
                    <a:pt x="8933" y="10720"/>
                    <a:pt x="8933" y="10712"/>
                  </a:cubicBezTo>
                  <a:cubicBezTo>
                    <a:pt x="8933" y="10692"/>
                    <a:pt x="8941" y="10656"/>
                    <a:pt x="8918" y="10656"/>
                  </a:cubicBezTo>
                  <a:cubicBezTo>
                    <a:pt x="8913" y="10656"/>
                    <a:pt x="8906" y="10658"/>
                    <a:pt x="8896" y="10663"/>
                  </a:cubicBezTo>
                  <a:cubicBezTo>
                    <a:pt x="8872" y="10687"/>
                    <a:pt x="8835" y="10700"/>
                    <a:pt x="8810" y="10700"/>
                  </a:cubicBezTo>
                  <a:cubicBezTo>
                    <a:pt x="8804" y="10698"/>
                    <a:pt x="8797" y="10698"/>
                    <a:pt x="8791" y="10698"/>
                  </a:cubicBezTo>
                  <a:cubicBezTo>
                    <a:pt x="8739" y="10698"/>
                    <a:pt x="8699" y="10742"/>
                    <a:pt x="8699" y="10786"/>
                  </a:cubicBezTo>
                  <a:cubicBezTo>
                    <a:pt x="8699" y="10837"/>
                    <a:pt x="8687" y="10864"/>
                    <a:pt x="8672" y="10864"/>
                  </a:cubicBezTo>
                  <a:cubicBezTo>
                    <a:pt x="8665" y="10864"/>
                    <a:pt x="8658" y="10859"/>
                    <a:pt x="8650" y="10847"/>
                  </a:cubicBezTo>
                  <a:cubicBezTo>
                    <a:pt x="8641" y="10834"/>
                    <a:pt x="8635" y="10827"/>
                    <a:pt x="8631" y="10827"/>
                  </a:cubicBezTo>
                  <a:cubicBezTo>
                    <a:pt x="8625" y="10827"/>
                    <a:pt x="8625" y="10846"/>
                    <a:pt x="8625" y="10884"/>
                  </a:cubicBezTo>
                  <a:cubicBezTo>
                    <a:pt x="8625" y="10926"/>
                    <a:pt x="8614" y="10951"/>
                    <a:pt x="8587" y="10951"/>
                  </a:cubicBezTo>
                  <a:cubicBezTo>
                    <a:pt x="8575" y="10951"/>
                    <a:pt x="8559" y="10945"/>
                    <a:pt x="8539" y="10934"/>
                  </a:cubicBezTo>
                  <a:cubicBezTo>
                    <a:pt x="8490" y="10909"/>
                    <a:pt x="8440" y="10860"/>
                    <a:pt x="8416" y="10810"/>
                  </a:cubicBezTo>
                  <a:cubicBezTo>
                    <a:pt x="8391" y="10761"/>
                    <a:pt x="8330" y="10736"/>
                    <a:pt x="8268" y="10736"/>
                  </a:cubicBezTo>
                  <a:cubicBezTo>
                    <a:pt x="8219" y="10749"/>
                    <a:pt x="8009" y="10884"/>
                    <a:pt x="7948" y="10921"/>
                  </a:cubicBezTo>
                  <a:cubicBezTo>
                    <a:pt x="7824" y="10995"/>
                    <a:pt x="7701" y="11045"/>
                    <a:pt x="7566" y="11081"/>
                  </a:cubicBezTo>
                  <a:cubicBezTo>
                    <a:pt x="7479" y="11094"/>
                    <a:pt x="7566" y="11155"/>
                    <a:pt x="7516" y="11155"/>
                  </a:cubicBezTo>
                  <a:lnTo>
                    <a:pt x="7479" y="11155"/>
                  </a:lnTo>
                  <a:cubicBezTo>
                    <a:pt x="7467" y="11155"/>
                    <a:pt x="7455" y="11143"/>
                    <a:pt x="7418" y="11106"/>
                  </a:cubicBezTo>
                  <a:cubicBezTo>
                    <a:pt x="7369" y="11057"/>
                    <a:pt x="7295" y="11020"/>
                    <a:pt x="7307" y="10983"/>
                  </a:cubicBezTo>
                  <a:cubicBezTo>
                    <a:pt x="7318" y="10951"/>
                    <a:pt x="7319" y="10853"/>
                    <a:pt x="7303" y="10853"/>
                  </a:cubicBezTo>
                  <a:cubicBezTo>
                    <a:pt x="7301" y="10853"/>
                    <a:pt x="7298" y="10855"/>
                    <a:pt x="7295" y="10860"/>
                  </a:cubicBezTo>
                  <a:cubicBezTo>
                    <a:pt x="7258" y="10897"/>
                    <a:pt x="7270" y="10995"/>
                    <a:pt x="7245" y="10995"/>
                  </a:cubicBezTo>
                  <a:cubicBezTo>
                    <a:pt x="7208" y="10995"/>
                    <a:pt x="7184" y="10958"/>
                    <a:pt x="7134" y="10946"/>
                  </a:cubicBezTo>
                  <a:cubicBezTo>
                    <a:pt x="7060" y="10958"/>
                    <a:pt x="6999" y="10983"/>
                    <a:pt x="6925" y="11020"/>
                  </a:cubicBezTo>
                  <a:cubicBezTo>
                    <a:pt x="6900" y="11032"/>
                    <a:pt x="6888" y="11081"/>
                    <a:pt x="6814" y="11094"/>
                  </a:cubicBezTo>
                  <a:cubicBezTo>
                    <a:pt x="6785" y="11098"/>
                    <a:pt x="6755" y="11101"/>
                    <a:pt x="6729" y="11101"/>
                  </a:cubicBezTo>
                  <a:cubicBezTo>
                    <a:pt x="6677" y="11101"/>
                    <a:pt x="6642" y="11090"/>
                    <a:pt x="6666" y="11057"/>
                  </a:cubicBezTo>
                  <a:cubicBezTo>
                    <a:pt x="6698" y="11003"/>
                    <a:pt x="6731" y="10968"/>
                    <a:pt x="6690" y="10968"/>
                  </a:cubicBezTo>
                  <a:cubicBezTo>
                    <a:pt x="6683" y="10968"/>
                    <a:pt x="6676" y="10969"/>
                    <a:pt x="6666" y="10971"/>
                  </a:cubicBezTo>
                  <a:cubicBezTo>
                    <a:pt x="6642" y="10971"/>
                    <a:pt x="6609" y="10973"/>
                    <a:pt x="6579" y="10973"/>
                  </a:cubicBezTo>
                  <a:cubicBezTo>
                    <a:pt x="6534" y="10973"/>
                    <a:pt x="6494" y="10968"/>
                    <a:pt x="6494" y="10946"/>
                  </a:cubicBezTo>
                  <a:cubicBezTo>
                    <a:pt x="6481" y="10897"/>
                    <a:pt x="6518" y="10847"/>
                    <a:pt x="6494" y="10786"/>
                  </a:cubicBezTo>
                  <a:cubicBezTo>
                    <a:pt x="6494" y="10773"/>
                    <a:pt x="6494" y="10761"/>
                    <a:pt x="6481" y="10749"/>
                  </a:cubicBezTo>
                  <a:cubicBezTo>
                    <a:pt x="6432" y="10675"/>
                    <a:pt x="6358" y="10663"/>
                    <a:pt x="6346" y="10613"/>
                  </a:cubicBezTo>
                  <a:cubicBezTo>
                    <a:pt x="6346" y="10564"/>
                    <a:pt x="6395" y="10589"/>
                    <a:pt x="6420" y="10527"/>
                  </a:cubicBezTo>
                  <a:cubicBezTo>
                    <a:pt x="6457" y="10478"/>
                    <a:pt x="6407" y="10478"/>
                    <a:pt x="6457" y="10416"/>
                  </a:cubicBezTo>
                  <a:cubicBezTo>
                    <a:pt x="6497" y="10376"/>
                    <a:pt x="6504" y="10304"/>
                    <a:pt x="6512" y="10304"/>
                  </a:cubicBezTo>
                  <a:cubicBezTo>
                    <a:pt x="6514" y="10304"/>
                    <a:pt x="6516" y="10308"/>
                    <a:pt x="6518" y="10318"/>
                  </a:cubicBezTo>
                  <a:cubicBezTo>
                    <a:pt x="6534" y="10342"/>
                    <a:pt x="6540" y="10360"/>
                    <a:pt x="6549" y="10360"/>
                  </a:cubicBezTo>
                  <a:cubicBezTo>
                    <a:pt x="6553" y="10360"/>
                    <a:pt x="6559" y="10355"/>
                    <a:pt x="6568" y="10342"/>
                  </a:cubicBezTo>
                  <a:cubicBezTo>
                    <a:pt x="6592" y="10305"/>
                    <a:pt x="6629" y="10268"/>
                    <a:pt x="6654" y="10244"/>
                  </a:cubicBezTo>
                  <a:cubicBezTo>
                    <a:pt x="6715" y="10194"/>
                    <a:pt x="6740" y="10170"/>
                    <a:pt x="6654" y="10120"/>
                  </a:cubicBezTo>
                  <a:cubicBezTo>
                    <a:pt x="6580" y="10083"/>
                    <a:pt x="6531" y="10083"/>
                    <a:pt x="6531" y="9997"/>
                  </a:cubicBezTo>
                  <a:cubicBezTo>
                    <a:pt x="6518" y="9923"/>
                    <a:pt x="6494" y="9923"/>
                    <a:pt x="6494" y="9886"/>
                  </a:cubicBezTo>
                  <a:cubicBezTo>
                    <a:pt x="6489" y="9867"/>
                    <a:pt x="6502" y="9863"/>
                    <a:pt x="6519" y="9863"/>
                  </a:cubicBezTo>
                  <a:cubicBezTo>
                    <a:pt x="6530" y="9863"/>
                    <a:pt x="6544" y="9864"/>
                    <a:pt x="6555" y="9864"/>
                  </a:cubicBezTo>
                  <a:cubicBezTo>
                    <a:pt x="6569" y="9864"/>
                    <a:pt x="6580" y="9862"/>
                    <a:pt x="6580" y="9849"/>
                  </a:cubicBezTo>
                  <a:cubicBezTo>
                    <a:pt x="6592" y="9788"/>
                    <a:pt x="6592" y="9726"/>
                    <a:pt x="6592" y="9665"/>
                  </a:cubicBezTo>
                  <a:cubicBezTo>
                    <a:pt x="6592" y="9658"/>
                    <a:pt x="6592" y="9656"/>
                    <a:pt x="6590" y="9656"/>
                  </a:cubicBezTo>
                  <a:cubicBezTo>
                    <a:pt x="6584" y="9656"/>
                    <a:pt x="6568" y="9677"/>
                    <a:pt x="6531" y="9677"/>
                  </a:cubicBezTo>
                  <a:cubicBezTo>
                    <a:pt x="6506" y="9677"/>
                    <a:pt x="6488" y="9668"/>
                    <a:pt x="6471" y="9668"/>
                  </a:cubicBezTo>
                  <a:cubicBezTo>
                    <a:pt x="6454" y="9668"/>
                    <a:pt x="6438" y="9677"/>
                    <a:pt x="6420" y="9714"/>
                  </a:cubicBezTo>
                  <a:cubicBezTo>
                    <a:pt x="6395" y="9788"/>
                    <a:pt x="6358" y="9849"/>
                    <a:pt x="6334" y="9849"/>
                  </a:cubicBezTo>
                  <a:lnTo>
                    <a:pt x="6161" y="9849"/>
                  </a:lnTo>
                  <a:cubicBezTo>
                    <a:pt x="6112" y="9862"/>
                    <a:pt x="6038" y="9973"/>
                    <a:pt x="6075" y="9985"/>
                  </a:cubicBezTo>
                  <a:cubicBezTo>
                    <a:pt x="6097" y="9992"/>
                    <a:pt x="6106" y="10004"/>
                    <a:pt x="6121" y="10004"/>
                  </a:cubicBezTo>
                  <a:cubicBezTo>
                    <a:pt x="6130" y="10004"/>
                    <a:pt x="6142" y="9999"/>
                    <a:pt x="6161" y="9985"/>
                  </a:cubicBezTo>
                  <a:cubicBezTo>
                    <a:pt x="6198" y="9948"/>
                    <a:pt x="6210" y="9948"/>
                    <a:pt x="6235" y="9923"/>
                  </a:cubicBezTo>
                  <a:cubicBezTo>
                    <a:pt x="6244" y="9915"/>
                    <a:pt x="6251" y="9910"/>
                    <a:pt x="6257" y="9910"/>
                  </a:cubicBezTo>
                  <a:cubicBezTo>
                    <a:pt x="6268" y="9910"/>
                    <a:pt x="6276" y="9924"/>
                    <a:pt x="6284" y="9948"/>
                  </a:cubicBezTo>
                  <a:cubicBezTo>
                    <a:pt x="6284" y="9979"/>
                    <a:pt x="6311" y="10055"/>
                    <a:pt x="6304" y="10055"/>
                  </a:cubicBezTo>
                  <a:cubicBezTo>
                    <a:pt x="6303" y="10055"/>
                    <a:pt x="6300" y="10052"/>
                    <a:pt x="6297" y="10046"/>
                  </a:cubicBezTo>
                  <a:cubicBezTo>
                    <a:pt x="6267" y="10027"/>
                    <a:pt x="6237" y="9990"/>
                    <a:pt x="6220" y="9990"/>
                  </a:cubicBezTo>
                  <a:cubicBezTo>
                    <a:pt x="6216" y="9990"/>
                    <a:pt x="6213" y="9992"/>
                    <a:pt x="6210" y="9997"/>
                  </a:cubicBezTo>
                  <a:cubicBezTo>
                    <a:pt x="6198" y="10034"/>
                    <a:pt x="6186" y="10059"/>
                    <a:pt x="6173" y="10083"/>
                  </a:cubicBezTo>
                  <a:cubicBezTo>
                    <a:pt x="6173" y="10083"/>
                    <a:pt x="6112" y="10083"/>
                    <a:pt x="6112" y="10059"/>
                  </a:cubicBezTo>
                  <a:cubicBezTo>
                    <a:pt x="6108" y="10052"/>
                    <a:pt x="6107" y="10049"/>
                    <a:pt x="6106" y="10049"/>
                  </a:cubicBezTo>
                  <a:cubicBezTo>
                    <a:pt x="6103" y="10049"/>
                    <a:pt x="6105" y="10066"/>
                    <a:pt x="6087" y="10083"/>
                  </a:cubicBezTo>
                  <a:cubicBezTo>
                    <a:pt x="6084" y="10085"/>
                    <a:pt x="6080" y="10085"/>
                    <a:pt x="6077" y="10085"/>
                  </a:cubicBezTo>
                  <a:cubicBezTo>
                    <a:pt x="6056" y="10085"/>
                    <a:pt x="6044" y="10059"/>
                    <a:pt x="6035" y="10059"/>
                  </a:cubicBezTo>
                  <a:cubicBezTo>
                    <a:pt x="6031" y="10059"/>
                    <a:pt x="6028" y="10062"/>
                    <a:pt x="6026" y="10071"/>
                  </a:cubicBezTo>
                  <a:cubicBezTo>
                    <a:pt x="6001" y="10096"/>
                    <a:pt x="6001" y="10083"/>
                    <a:pt x="6001" y="10194"/>
                  </a:cubicBezTo>
                  <a:cubicBezTo>
                    <a:pt x="6001" y="10281"/>
                    <a:pt x="6013" y="10367"/>
                    <a:pt x="6038" y="10441"/>
                  </a:cubicBezTo>
                  <a:cubicBezTo>
                    <a:pt x="6075" y="10502"/>
                    <a:pt x="6112" y="10465"/>
                    <a:pt x="6124" y="10527"/>
                  </a:cubicBezTo>
                  <a:cubicBezTo>
                    <a:pt x="6136" y="10589"/>
                    <a:pt x="6149" y="10613"/>
                    <a:pt x="6124" y="10650"/>
                  </a:cubicBezTo>
                  <a:cubicBezTo>
                    <a:pt x="6112" y="10687"/>
                    <a:pt x="6050" y="10687"/>
                    <a:pt x="6112" y="10749"/>
                  </a:cubicBezTo>
                  <a:cubicBezTo>
                    <a:pt x="6124" y="10749"/>
                    <a:pt x="6124" y="10749"/>
                    <a:pt x="6124" y="10761"/>
                  </a:cubicBezTo>
                  <a:cubicBezTo>
                    <a:pt x="6173" y="10798"/>
                    <a:pt x="6186" y="10773"/>
                    <a:pt x="6186" y="10847"/>
                  </a:cubicBezTo>
                  <a:cubicBezTo>
                    <a:pt x="6186" y="10921"/>
                    <a:pt x="6124" y="10884"/>
                    <a:pt x="6149" y="10971"/>
                  </a:cubicBezTo>
                  <a:cubicBezTo>
                    <a:pt x="6186" y="11057"/>
                    <a:pt x="6186" y="11057"/>
                    <a:pt x="6186" y="11106"/>
                  </a:cubicBezTo>
                  <a:cubicBezTo>
                    <a:pt x="6186" y="11123"/>
                    <a:pt x="6193" y="11128"/>
                    <a:pt x="6203" y="11128"/>
                  </a:cubicBezTo>
                  <a:cubicBezTo>
                    <a:pt x="6224" y="11128"/>
                    <a:pt x="6260" y="11106"/>
                    <a:pt x="6284" y="11106"/>
                  </a:cubicBezTo>
                  <a:cubicBezTo>
                    <a:pt x="6319" y="11106"/>
                    <a:pt x="6438" y="11244"/>
                    <a:pt x="6425" y="11244"/>
                  </a:cubicBezTo>
                  <a:cubicBezTo>
                    <a:pt x="6424" y="11244"/>
                    <a:pt x="6422" y="11243"/>
                    <a:pt x="6420" y="11242"/>
                  </a:cubicBezTo>
                  <a:cubicBezTo>
                    <a:pt x="6383" y="11217"/>
                    <a:pt x="6346" y="11192"/>
                    <a:pt x="6309" y="11180"/>
                  </a:cubicBezTo>
                  <a:cubicBezTo>
                    <a:pt x="6294" y="11166"/>
                    <a:pt x="6280" y="11160"/>
                    <a:pt x="6263" y="11160"/>
                  </a:cubicBezTo>
                  <a:cubicBezTo>
                    <a:pt x="6251" y="11160"/>
                    <a:pt x="6238" y="11163"/>
                    <a:pt x="6223" y="11168"/>
                  </a:cubicBezTo>
                  <a:cubicBezTo>
                    <a:pt x="6186" y="11168"/>
                    <a:pt x="6124" y="11168"/>
                    <a:pt x="6124" y="11229"/>
                  </a:cubicBezTo>
                  <a:cubicBezTo>
                    <a:pt x="6124" y="11291"/>
                    <a:pt x="6136" y="11303"/>
                    <a:pt x="6087" y="11303"/>
                  </a:cubicBezTo>
                  <a:cubicBezTo>
                    <a:pt x="6026" y="11303"/>
                    <a:pt x="5989" y="11242"/>
                    <a:pt x="5927" y="11242"/>
                  </a:cubicBezTo>
                  <a:cubicBezTo>
                    <a:pt x="5889" y="11234"/>
                    <a:pt x="5843" y="11222"/>
                    <a:pt x="5812" y="11222"/>
                  </a:cubicBezTo>
                  <a:cubicBezTo>
                    <a:pt x="5792" y="11222"/>
                    <a:pt x="5779" y="11227"/>
                    <a:pt x="5779" y="11242"/>
                  </a:cubicBezTo>
                  <a:cubicBezTo>
                    <a:pt x="5779" y="11266"/>
                    <a:pt x="5779" y="11279"/>
                    <a:pt x="5779" y="11303"/>
                  </a:cubicBezTo>
                  <a:cubicBezTo>
                    <a:pt x="5779" y="11316"/>
                    <a:pt x="5779" y="11328"/>
                    <a:pt x="5767" y="11328"/>
                  </a:cubicBezTo>
                  <a:cubicBezTo>
                    <a:pt x="5736" y="11328"/>
                    <a:pt x="5697" y="11285"/>
                    <a:pt x="5670" y="11285"/>
                  </a:cubicBezTo>
                  <a:cubicBezTo>
                    <a:pt x="5665" y="11285"/>
                    <a:pt x="5660" y="11287"/>
                    <a:pt x="5656" y="11291"/>
                  </a:cubicBezTo>
                  <a:cubicBezTo>
                    <a:pt x="5631" y="11303"/>
                    <a:pt x="5619" y="11328"/>
                    <a:pt x="5582" y="11328"/>
                  </a:cubicBezTo>
                  <a:cubicBezTo>
                    <a:pt x="5570" y="11324"/>
                    <a:pt x="5557" y="11322"/>
                    <a:pt x="5545" y="11322"/>
                  </a:cubicBezTo>
                  <a:cubicBezTo>
                    <a:pt x="5519" y="11322"/>
                    <a:pt x="5492" y="11328"/>
                    <a:pt x="5459" y="11328"/>
                  </a:cubicBezTo>
                  <a:cubicBezTo>
                    <a:pt x="5434" y="11365"/>
                    <a:pt x="5397" y="11402"/>
                    <a:pt x="5360" y="11439"/>
                  </a:cubicBezTo>
                  <a:cubicBezTo>
                    <a:pt x="5336" y="11463"/>
                    <a:pt x="5360" y="11476"/>
                    <a:pt x="5397" y="11488"/>
                  </a:cubicBezTo>
                  <a:cubicBezTo>
                    <a:pt x="5420" y="11511"/>
                    <a:pt x="5455" y="11612"/>
                    <a:pt x="5406" y="11612"/>
                  </a:cubicBezTo>
                  <a:cubicBezTo>
                    <a:pt x="5403" y="11612"/>
                    <a:pt x="5400" y="11612"/>
                    <a:pt x="5397" y="11611"/>
                  </a:cubicBezTo>
                  <a:cubicBezTo>
                    <a:pt x="5323" y="11599"/>
                    <a:pt x="5299" y="11611"/>
                    <a:pt x="5299" y="11574"/>
                  </a:cubicBezTo>
                  <a:cubicBezTo>
                    <a:pt x="5308" y="11545"/>
                    <a:pt x="5356" y="11486"/>
                    <a:pt x="5346" y="11486"/>
                  </a:cubicBezTo>
                  <a:cubicBezTo>
                    <a:pt x="5343" y="11486"/>
                    <a:pt x="5336" y="11490"/>
                    <a:pt x="5323" y="11500"/>
                  </a:cubicBezTo>
                  <a:cubicBezTo>
                    <a:pt x="5274" y="11550"/>
                    <a:pt x="5249" y="11537"/>
                    <a:pt x="5212" y="11562"/>
                  </a:cubicBezTo>
                  <a:cubicBezTo>
                    <a:pt x="5163" y="11599"/>
                    <a:pt x="5212" y="11673"/>
                    <a:pt x="5163" y="11698"/>
                  </a:cubicBezTo>
                  <a:cubicBezTo>
                    <a:pt x="5126" y="11735"/>
                    <a:pt x="5126" y="11735"/>
                    <a:pt x="5101" y="11808"/>
                  </a:cubicBezTo>
                  <a:cubicBezTo>
                    <a:pt x="5064" y="11882"/>
                    <a:pt x="5064" y="11833"/>
                    <a:pt x="5064" y="11870"/>
                  </a:cubicBezTo>
                  <a:cubicBezTo>
                    <a:pt x="5052" y="11919"/>
                    <a:pt x="5027" y="11944"/>
                    <a:pt x="5064" y="11944"/>
                  </a:cubicBezTo>
                  <a:cubicBezTo>
                    <a:pt x="5084" y="11944"/>
                    <a:pt x="5135" y="11960"/>
                    <a:pt x="5117" y="11960"/>
                  </a:cubicBezTo>
                  <a:cubicBezTo>
                    <a:pt x="5113" y="11960"/>
                    <a:pt x="5104" y="11959"/>
                    <a:pt x="5089" y="11956"/>
                  </a:cubicBezTo>
                  <a:cubicBezTo>
                    <a:pt x="5064" y="11952"/>
                    <a:pt x="5048" y="11951"/>
                    <a:pt x="5037" y="11951"/>
                  </a:cubicBezTo>
                  <a:cubicBezTo>
                    <a:pt x="5014" y="11951"/>
                    <a:pt x="5011" y="11956"/>
                    <a:pt x="5003" y="11956"/>
                  </a:cubicBezTo>
                  <a:cubicBezTo>
                    <a:pt x="5003" y="11956"/>
                    <a:pt x="5003" y="11956"/>
                    <a:pt x="5003" y="11969"/>
                  </a:cubicBezTo>
                  <a:cubicBezTo>
                    <a:pt x="5003" y="11969"/>
                    <a:pt x="5077" y="11981"/>
                    <a:pt x="5052" y="11981"/>
                  </a:cubicBezTo>
                  <a:lnTo>
                    <a:pt x="4991" y="11981"/>
                  </a:lnTo>
                  <a:cubicBezTo>
                    <a:pt x="4991" y="11981"/>
                    <a:pt x="5027" y="12030"/>
                    <a:pt x="5040" y="12030"/>
                  </a:cubicBezTo>
                  <a:cubicBezTo>
                    <a:pt x="5047" y="12034"/>
                    <a:pt x="5049" y="12035"/>
                    <a:pt x="5047" y="12035"/>
                  </a:cubicBezTo>
                  <a:cubicBezTo>
                    <a:pt x="5044" y="12035"/>
                    <a:pt x="5020" y="12027"/>
                    <a:pt x="5003" y="12018"/>
                  </a:cubicBezTo>
                  <a:cubicBezTo>
                    <a:pt x="4991" y="12012"/>
                    <a:pt x="4972" y="12006"/>
                    <a:pt x="4963" y="12006"/>
                  </a:cubicBezTo>
                  <a:cubicBezTo>
                    <a:pt x="4954" y="12006"/>
                    <a:pt x="4954" y="12012"/>
                    <a:pt x="4978" y="12030"/>
                  </a:cubicBezTo>
                  <a:cubicBezTo>
                    <a:pt x="5010" y="12054"/>
                    <a:pt x="5032" y="12068"/>
                    <a:pt x="5026" y="12068"/>
                  </a:cubicBezTo>
                  <a:cubicBezTo>
                    <a:pt x="5023" y="12068"/>
                    <a:pt x="5012" y="12064"/>
                    <a:pt x="4991" y="12055"/>
                  </a:cubicBezTo>
                  <a:cubicBezTo>
                    <a:pt x="4947" y="12040"/>
                    <a:pt x="4933" y="12034"/>
                    <a:pt x="4930" y="12034"/>
                  </a:cubicBezTo>
                  <a:cubicBezTo>
                    <a:pt x="4927" y="12034"/>
                    <a:pt x="4929" y="12037"/>
                    <a:pt x="4929" y="12043"/>
                  </a:cubicBezTo>
                  <a:cubicBezTo>
                    <a:pt x="4929" y="12055"/>
                    <a:pt x="4991" y="12104"/>
                    <a:pt x="4978" y="12104"/>
                  </a:cubicBezTo>
                  <a:cubicBezTo>
                    <a:pt x="4954" y="12092"/>
                    <a:pt x="4941" y="12080"/>
                    <a:pt x="4917" y="12080"/>
                  </a:cubicBezTo>
                  <a:lnTo>
                    <a:pt x="4867" y="12080"/>
                  </a:lnTo>
                  <a:cubicBezTo>
                    <a:pt x="4855" y="12080"/>
                    <a:pt x="4867" y="12080"/>
                    <a:pt x="4855" y="12092"/>
                  </a:cubicBezTo>
                  <a:cubicBezTo>
                    <a:pt x="4830" y="12104"/>
                    <a:pt x="4793" y="12116"/>
                    <a:pt x="4769" y="12129"/>
                  </a:cubicBezTo>
                  <a:cubicBezTo>
                    <a:pt x="4732" y="12141"/>
                    <a:pt x="4719" y="12190"/>
                    <a:pt x="4695" y="12190"/>
                  </a:cubicBezTo>
                  <a:cubicBezTo>
                    <a:pt x="4682" y="12190"/>
                    <a:pt x="4658" y="12187"/>
                    <a:pt x="4632" y="12187"/>
                  </a:cubicBezTo>
                  <a:cubicBezTo>
                    <a:pt x="4605" y="12187"/>
                    <a:pt x="4578" y="12190"/>
                    <a:pt x="4559" y="12203"/>
                  </a:cubicBezTo>
                  <a:cubicBezTo>
                    <a:pt x="4498" y="12252"/>
                    <a:pt x="4461" y="12326"/>
                    <a:pt x="4448" y="12400"/>
                  </a:cubicBezTo>
                  <a:cubicBezTo>
                    <a:pt x="4448" y="12474"/>
                    <a:pt x="4461" y="12486"/>
                    <a:pt x="4411" y="12535"/>
                  </a:cubicBezTo>
                  <a:cubicBezTo>
                    <a:pt x="4362" y="12585"/>
                    <a:pt x="4301" y="12622"/>
                    <a:pt x="4227" y="12646"/>
                  </a:cubicBezTo>
                  <a:cubicBezTo>
                    <a:pt x="4153" y="12659"/>
                    <a:pt x="4165" y="12708"/>
                    <a:pt x="4153" y="12745"/>
                  </a:cubicBezTo>
                  <a:cubicBezTo>
                    <a:pt x="4140" y="12770"/>
                    <a:pt x="4128" y="12831"/>
                    <a:pt x="4091" y="12831"/>
                  </a:cubicBezTo>
                  <a:cubicBezTo>
                    <a:pt x="4054" y="12831"/>
                    <a:pt x="3857" y="12831"/>
                    <a:pt x="3832" y="12794"/>
                  </a:cubicBezTo>
                  <a:cubicBezTo>
                    <a:pt x="3795" y="12745"/>
                    <a:pt x="3758" y="12708"/>
                    <a:pt x="3709" y="12708"/>
                  </a:cubicBezTo>
                  <a:cubicBezTo>
                    <a:pt x="3686" y="12708"/>
                    <a:pt x="3664" y="12700"/>
                    <a:pt x="3649" y="12700"/>
                  </a:cubicBezTo>
                  <a:cubicBezTo>
                    <a:pt x="3633" y="12700"/>
                    <a:pt x="3628" y="12711"/>
                    <a:pt x="3647" y="12757"/>
                  </a:cubicBezTo>
                  <a:cubicBezTo>
                    <a:pt x="3697" y="12843"/>
                    <a:pt x="3734" y="12979"/>
                    <a:pt x="3746" y="13004"/>
                  </a:cubicBezTo>
                  <a:cubicBezTo>
                    <a:pt x="3758" y="13041"/>
                    <a:pt x="3709" y="13078"/>
                    <a:pt x="3660" y="13078"/>
                  </a:cubicBezTo>
                  <a:cubicBezTo>
                    <a:pt x="3611" y="13078"/>
                    <a:pt x="3537" y="13065"/>
                    <a:pt x="3524" y="13065"/>
                  </a:cubicBezTo>
                  <a:cubicBezTo>
                    <a:pt x="3517" y="13073"/>
                    <a:pt x="3487" y="13085"/>
                    <a:pt x="3458" y="13085"/>
                  </a:cubicBezTo>
                  <a:cubicBezTo>
                    <a:pt x="3440" y="13085"/>
                    <a:pt x="3423" y="13080"/>
                    <a:pt x="3413" y="13065"/>
                  </a:cubicBezTo>
                  <a:cubicBezTo>
                    <a:pt x="3364" y="13028"/>
                    <a:pt x="3315" y="12991"/>
                    <a:pt x="3266" y="12967"/>
                  </a:cubicBezTo>
                  <a:cubicBezTo>
                    <a:pt x="3241" y="12967"/>
                    <a:pt x="3081" y="13065"/>
                    <a:pt x="3019" y="13090"/>
                  </a:cubicBezTo>
                  <a:cubicBezTo>
                    <a:pt x="2945" y="13102"/>
                    <a:pt x="2921" y="13115"/>
                    <a:pt x="2957" y="13139"/>
                  </a:cubicBezTo>
                  <a:cubicBezTo>
                    <a:pt x="3007" y="13151"/>
                    <a:pt x="3031" y="13213"/>
                    <a:pt x="3007" y="13225"/>
                  </a:cubicBezTo>
                  <a:cubicBezTo>
                    <a:pt x="2982" y="13250"/>
                    <a:pt x="2933" y="13262"/>
                    <a:pt x="2957" y="13287"/>
                  </a:cubicBezTo>
                  <a:cubicBezTo>
                    <a:pt x="3019" y="13324"/>
                    <a:pt x="3093" y="13361"/>
                    <a:pt x="3179" y="13386"/>
                  </a:cubicBezTo>
                  <a:cubicBezTo>
                    <a:pt x="3253" y="13398"/>
                    <a:pt x="3401" y="13460"/>
                    <a:pt x="3450" y="13460"/>
                  </a:cubicBezTo>
                  <a:cubicBezTo>
                    <a:pt x="3500" y="13472"/>
                    <a:pt x="3561" y="13509"/>
                    <a:pt x="3598" y="13533"/>
                  </a:cubicBezTo>
                  <a:cubicBezTo>
                    <a:pt x="3660" y="13558"/>
                    <a:pt x="3586" y="13570"/>
                    <a:pt x="3574" y="13583"/>
                  </a:cubicBezTo>
                  <a:cubicBezTo>
                    <a:pt x="3549" y="13632"/>
                    <a:pt x="3549" y="13694"/>
                    <a:pt x="3574" y="13743"/>
                  </a:cubicBezTo>
                  <a:cubicBezTo>
                    <a:pt x="3623" y="13805"/>
                    <a:pt x="3684" y="13854"/>
                    <a:pt x="3758" y="13878"/>
                  </a:cubicBezTo>
                  <a:cubicBezTo>
                    <a:pt x="3795" y="13878"/>
                    <a:pt x="3845" y="13965"/>
                    <a:pt x="3820" y="14014"/>
                  </a:cubicBezTo>
                  <a:cubicBezTo>
                    <a:pt x="3795" y="14076"/>
                    <a:pt x="3771" y="14088"/>
                    <a:pt x="3820" y="14137"/>
                  </a:cubicBezTo>
                  <a:cubicBezTo>
                    <a:pt x="3864" y="14170"/>
                    <a:pt x="3926" y="14318"/>
                    <a:pt x="3915" y="14318"/>
                  </a:cubicBezTo>
                  <a:cubicBezTo>
                    <a:pt x="3913" y="14318"/>
                    <a:pt x="3911" y="14315"/>
                    <a:pt x="3906" y="14310"/>
                  </a:cubicBezTo>
                  <a:cubicBezTo>
                    <a:pt x="3865" y="14269"/>
                    <a:pt x="3833" y="14159"/>
                    <a:pt x="3816" y="14159"/>
                  </a:cubicBezTo>
                  <a:cubicBezTo>
                    <a:pt x="3812" y="14159"/>
                    <a:pt x="3810" y="14164"/>
                    <a:pt x="3808" y="14174"/>
                  </a:cubicBezTo>
                  <a:cubicBezTo>
                    <a:pt x="3795" y="14236"/>
                    <a:pt x="3734" y="14729"/>
                    <a:pt x="3721" y="14803"/>
                  </a:cubicBezTo>
                  <a:cubicBezTo>
                    <a:pt x="3709" y="14852"/>
                    <a:pt x="3684" y="14889"/>
                    <a:pt x="3647" y="14913"/>
                  </a:cubicBezTo>
                  <a:cubicBezTo>
                    <a:pt x="3635" y="14926"/>
                    <a:pt x="3611" y="14926"/>
                    <a:pt x="3586" y="14926"/>
                  </a:cubicBezTo>
                  <a:cubicBezTo>
                    <a:pt x="3535" y="14926"/>
                    <a:pt x="3475" y="14883"/>
                    <a:pt x="3435" y="14883"/>
                  </a:cubicBezTo>
                  <a:cubicBezTo>
                    <a:pt x="3427" y="14883"/>
                    <a:pt x="3420" y="14885"/>
                    <a:pt x="3413" y="14889"/>
                  </a:cubicBezTo>
                  <a:cubicBezTo>
                    <a:pt x="3377" y="14907"/>
                    <a:pt x="3341" y="14918"/>
                    <a:pt x="3300" y="14918"/>
                  </a:cubicBezTo>
                  <a:cubicBezTo>
                    <a:pt x="3285" y="14918"/>
                    <a:pt x="3270" y="14917"/>
                    <a:pt x="3253" y="14913"/>
                  </a:cubicBezTo>
                  <a:cubicBezTo>
                    <a:pt x="3093" y="14889"/>
                    <a:pt x="2933" y="14876"/>
                    <a:pt x="2773" y="14864"/>
                  </a:cubicBezTo>
                  <a:cubicBezTo>
                    <a:pt x="2600" y="14864"/>
                    <a:pt x="2440" y="14840"/>
                    <a:pt x="2267" y="14815"/>
                  </a:cubicBezTo>
                  <a:cubicBezTo>
                    <a:pt x="2258" y="14812"/>
                    <a:pt x="2248" y="14811"/>
                    <a:pt x="2239" y="14811"/>
                  </a:cubicBezTo>
                  <a:cubicBezTo>
                    <a:pt x="2157" y="14811"/>
                    <a:pt x="2105" y="14901"/>
                    <a:pt x="2083" y="14901"/>
                  </a:cubicBezTo>
                  <a:cubicBezTo>
                    <a:pt x="2021" y="14926"/>
                    <a:pt x="1959" y="14963"/>
                    <a:pt x="1898" y="14987"/>
                  </a:cubicBezTo>
                  <a:cubicBezTo>
                    <a:pt x="1849" y="15012"/>
                    <a:pt x="1849" y="15086"/>
                    <a:pt x="1886" y="15123"/>
                  </a:cubicBezTo>
                  <a:cubicBezTo>
                    <a:pt x="1935" y="15185"/>
                    <a:pt x="1959" y="15271"/>
                    <a:pt x="1947" y="15357"/>
                  </a:cubicBezTo>
                  <a:lnTo>
                    <a:pt x="1947" y="15382"/>
                  </a:lnTo>
                  <a:cubicBezTo>
                    <a:pt x="1947" y="15456"/>
                    <a:pt x="1984" y="15554"/>
                    <a:pt x="1984" y="15579"/>
                  </a:cubicBezTo>
                  <a:cubicBezTo>
                    <a:pt x="1972" y="15764"/>
                    <a:pt x="1947" y="15936"/>
                    <a:pt x="1910" y="16096"/>
                  </a:cubicBezTo>
                  <a:cubicBezTo>
                    <a:pt x="1886" y="16183"/>
                    <a:pt x="1861" y="16269"/>
                    <a:pt x="1836" y="16343"/>
                  </a:cubicBezTo>
                  <a:cubicBezTo>
                    <a:pt x="1836" y="16387"/>
                    <a:pt x="1866" y="16533"/>
                    <a:pt x="1881" y="16533"/>
                  </a:cubicBezTo>
                  <a:cubicBezTo>
                    <a:pt x="1883" y="16533"/>
                    <a:pt x="1884" y="16531"/>
                    <a:pt x="1886" y="16528"/>
                  </a:cubicBezTo>
                  <a:cubicBezTo>
                    <a:pt x="1888" y="16518"/>
                    <a:pt x="1892" y="16514"/>
                    <a:pt x="1898" y="16514"/>
                  </a:cubicBezTo>
                  <a:cubicBezTo>
                    <a:pt x="1922" y="16514"/>
                    <a:pt x="1969" y="16593"/>
                    <a:pt x="1959" y="16663"/>
                  </a:cubicBezTo>
                  <a:cubicBezTo>
                    <a:pt x="1947" y="16762"/>
                    <a:pt x="1922" y="16971"/>
                    <a:pt x="1959" y="16983"/>
                  </a:cubicBezTo>
                  <a:cubicBezTo>
                    <a:pt x="1983" y="16991"/>
                    <a:pt x="2046" y="17014"/>
                    <a:pt x="2110" y="17014"/>
                  </a:cubicBezTo>
                  <a:cubicBezTo>
                    <a:pt x="2148" y="17014"/>
                    <a:pt x="2186" y="17006"/>
                    <a:pt x="2218" y="16983"/>
                  </a:cubicBezTo>
                  <a:cubicBezTo>
                    <a:pt x="2243" y="16959"/>
                    <a:pt x="2267" y="16946"/>
                    <a:pt x="2280" y="16934"/>
                  </a:cubicBezTo>
                  <a:cubicBezTo>
                    <a:pt x="2307" y="16921"/>
                    <a:pt x="2334" y="16911"/>
                    <a:pt x="2359" y="16911"/>
                  </a:cubicBezTo>
                  <a:cubicBezTo>
                    <a:pt x="2379" y="16911"/>
                    <a:pt x="2399" y="16917"/>
                    <a:pt x="2415" y="16934"/>
                  </a:cubicBezTo>
                  <a:cubicBezTo>
                    <a:pt x="2452" y="16971"/>
                    <a:pt x="2625" y="17291"/>
                    <a:pt x="2674" y="17316"/>
                  </a:cubicBezTo>
                  <a:cubicBezTo>
                    <a:pt x="2697" y="17324"/>
                    <a:pt x="2719" y="17336"/>
                    <a:pt x="2739" y="17336"/>
                  </a:cubicBezTo>
                  <a:cubicBezTo>
                    <a:pt x="2751" y="17336"/>
                    <a:pt x="2763" y="17331"/>
                    <a:pt x="2773" y="17316"/>
                  </a:cubicBezTo>
                  <a:cubicBezTo>
                    <a:pt x="2810" y="17291"/>
                    <a:pt x="2822" y="17193"/>
                    <a:pt x="2871" y="17181"/>
                  </a:cubicBezTo>
                  <a:cubicBezTo>
                    <a:pt x="2957" y="17144"/>
                    <a:pt x="3044" y="17119"/>
                    <a:pt x="3130" y="17107"/>
                  </a:cubicBezTo>
                  <a:cubicBezTo>
                    <a:pt x="3163" y="17110"/>
                    <a:pt x="3195" y="17111"/>
                    <a:pt x="3227" y="17111"/>
                  </a:cubicBezTo>
                  <a:cubicBezTo>
                    <a:pt x="3314" y="17111"/>
                    <a:pt x="3397" y="17100"/>
                    <a:pt x="3487" y="17082"/>
                  </a:cubicBezTo>
                  <a:cubicBezTo>
                    <a:pt x="3561" y="17057"/>
                    <a:pt x="3611" y="17033"/>
                    <a:pt x="3623" y="16971"/>
                  </a:cubicBezTo>
                  <a:cubicBezTo>
                    <a:pt x="3635" y="16910"/>
                    <a:pt x="3845" y="16848"/>
                    <a:pt x="3869" y="16762"/>
                  </a:cubicBezTo>
                  <a:cubicBezTo>
                    <a:pt x="3894" y="16675"/>
                    <a:pt x="3968" y="16528"/>
                    <a:pt x="4042" y="16491"/>
                  </a:cubicBezTo>
                  <a:cubicBezTo>
                    <a:pt x="4103" y="16454"/>
                    <a:pt x="4103" y="16429"/>
                    <a:pt x="4079" y="16380"/>
                  </a:cubicBezTo>
                  <a:cubicBezTo>
                    <a:pt x="4042" y="16330"/>
                    <a:pt x="3956" y="16244"/>
                    <a:pt x="4005" y="16158"/>
                  </a:cubicBezTo>
                  <a:cubicBezTo>
                    <a:pt x="4054" y="16047"/>
                    <a:pt x="4116" y="15948"/>
                    <a:pt x="4190" y="15862"/>
                  </a:cubicBezTo>
                  <a:cubicBezTo>
                    <a:pt x="4227" y="15825"/>
                    <a:pt x="4239" y="15776"/>
                    <a:pt x="4251" y="15727"/>
                  </a:cubicBezTo>
                  <a:cubicBezTo>
                    <a:pt x="4251" y="15702"/>
                    <a:pt x="4510" y="15616"/>
                    <a:pt x="4584" y="15566"/>
                  </a:cubicBezTo>
                  <a:cubicBezTo>
                    <a:pt x="4658" y="15505"/>
                    <a:pt x="4855" y="15406"/>
                    <a:pt x="4830" y="15308"/>
                  </a:cubicBezTo>
                  <a:cubicBezTo>
                    <a:pt x="4830" y="15283"/>
                    <a:pt x="4818" y="15258"/>
                    <a:pt x="4806" y="15221"/>
                  </a:cubicBezTo>
                  <a:cubicBezTo>
                    <a:pt x="4781" y="15160"/>
                    <a:pt x="4769" y="15086"/>
                    <a:pt x="4781" y="15024"/>
                  </a:cubicBezTo>
                  <a:cubicBezTo>
                    <a:pt x="4818" y="14950"/>
                    <a:pt x="4880" y="14852"/>
                    <a:pt x="4966" y="14827"/>
                  </a:cubicBezTo>
                  <a:cubicBezTo>
                    <a:pt x="4980" y="14825"/>
                    <a:pt x="4993" y="14824"/>
                    <a:pt x="5005" y="14824"/>
                  </a:cubicBezTo>
                  <a:cubicBezTo>
                    <a:pt x="5056" y="14824"/>
                    <a:pt x="5093" y="14842"/>
                    <a:pt x="5163" y="14852"/>
                  </a:cubicBezTo>
                  <a:cubicBezTo>
                    <a:pt x="5262" y="14876"/>
                    <a:pt x="5348" y="14987"/>
                    <a:pt x="5459" y="14987"/>
                  </a:cubicBezTo>
                  <a:cubicBezTo>
                    <a:pt x="5570" y="14975"/>
                    <a:pt x="5668" y="14913"/>
                    <a:pt x="5742" y="14840"/>
                  </a:cubicBezTo>
                  <a:cubicBezTo>
                    <a:pt x="5779" y="14815"/>
                    <a:pt x="5828" y="14778"/>
                    <a:pt x="5878" y="14766"/>
                  </a:cubicBezTo>
                  <a:cubicBezTo>
                    <a:pt x="5939" y="14741"/>
                    <a:pt x="6001" y="14704"/>
                    <a:pt x="6050" y="14667"/>
                  </a:cubicBezTo>
                  <a:cubicBezTo>
                    <a:pt x="6112" y="14605"/>
                    <a:pt x="6124" y="14556"/>
                    <a:pt x="6198" y="14544"/>
                  </a:cubicBezTo>
                  <a:cubicBezTo>
                    <a:pt x="6272" y="14544"/>
                    <a:pt x="6370" y="14667"/>
                    <a:pt x="6420" y="14667"/>
                  </a:cubicBezTo>
                  <a:cubicBezTo>
                    <a:pt x="6469" y="14667"/>
                    <a:pt x="6481" y="14778"/>
                    <a:pt x="6506" y="14827"/>
                  </a:cubicBezTo>
                  <a:cubicBezTo>
                    <a:pt x="6543" y="14901"/>
                    <a:pt x="6568" y="14975"/>
                    <a:pt x="6580" y="15061"/>
                  </a:cubicBezTo>
                  <a:cubicBezTo>
                    <a:pt x="6592" y="15111"/>
                    <a:pt x="6802" y="15271"/>
                    <a:pt x="6863" y="15332"/>
                  </a:cubicBezTo>
                  <a:cubicBezTo>
                    <a:pt x="6950" y="15443"/>
                    <a:pt x="7048" y="15530"/>
                    <a:pt x="7159" y="15616"/>
                  </a:cubicBezTo>
                  <a:cubicBezTo>
                    <a:pt x="7245" y="15628"/>
                    <a:pt x="7319" y="15677"/>
                    <a:pt x="7381" y="15751"/>
                  </a:cubicBezTo>
                  <a:cubicBezTo>
                    <a:pt x="7467" y="15850"/>
                    <a:pt x="7516" y="15875"/>
                    <a:pt x="7590" y="15948"/>
                  </a:cubicBezTo>
                  <a:cubicBezTo>
                    <a:pt x="7677" y="16035"/>
                    <a:pt x="7750" y="16022"/>
                    <a:pt x="7763" y="16072"/>
                  </a:cubicBezTo>
                  <a:cubicBezTo>
                    <a:pt x="7763" y="16121"/>
                    <a:pt x="7824" y="16269"/>
                    <a:pt x="7837" y="16330"/>
                  </a:cubicBezTo>
                  <a:cubicBezTo>
                    <a:pt x="7849" y="16392"/>
                    <a:pt x="7775" y="16503"/>
                    <a:pt x="7763" y="16540"/>
                  </a:cubicBezTo>
                  <a:cubicBezTo>
                    <a:pt x="7763" y="16584"/>
                    <a:pt x="7763" y="16730"/>
                    <a:pt x="7781" y="16730"/>
                  </a:cubicBezTo>
                  <a:cubicBezTo>
                    <a:pt x="7783" y="16730"/>
                    <a:pt x="7785" y="16728"/>
                    <a:pt x="7787" y="16725"/>
                  </a:cubicBezTo>
                  <a:cubicBezTo>
                    <a:pt x="7800" y="16700"/>
                    <a:pt x="7911" y="16552"/>
                    <a:pt x="7923" y="16503"/>
                  </a:cubicBezTo>
                  <a:cubicBezTo>
                    <a:pt x="7935" y="16454"/>
                    <a:pt x="7972" y="16417"/>
                    <a:pt x="8009" y="16392"/>
                  </a:cubicBezTo>
                  <a:cubicBezTo>
                    <a:pt x="8059" y="16380"/>
                    <a:pt x="8071" y="16330"/>
                    <a:pt x="8059" y="16293"/>
                  </a:cubicBezTo>
                  <a:cubicBezTo>
                    <a:pt x="8046" y="16244"/>
                    <a:pt x="7923" y="16158"/>
                    <a:pt x="7923" y="16109"/>
                  </a:cubicBezTo>
                  <a:cubicBezTo>
                    <a:pt x="7911" y="16059"/>
                    <a:pt x="7923" y="15998"/>
                    <a:pt x="7960" y="15961"/>
                  </a:cubicBezTo>
                  <a:cubicBezTo>
                    <a:pt x="7997" y="15924"/>
                    <a:pt x="8027" y="15886"/>
                    <a:pt x="8061" y="15886"/>
                  </a:cubicBezTo>
                  <a:cubicBezTo>
                    <a:pt x="8072" y="15886"/>
                    <a:pt x="8083" y="15890"/>
                    <a:pt x="8095" y="15899"/>
                  </a:cubicBezTo>
                  <a:cubicBezTo>
                    <a:pt x="8145" y="15936"/>
                    <a:pt x="8231" y="15936"/>
                    <a:pt x="8256" y="15998"/>
                  </a:cubicBezTo>
                  <a:cubicBezTo>
                    <a:pt x="8275" y="16046"/>
                    <a:pt x="8302" y="16079"/>
                    <a:pt x="8325" y="16079"/>
                  </a:cubicBezTo>
                  <a:cubicBezTo>
                    <a:pt x="8331" y="16079"/>
                    <a:pt x="8337" y="16077"/>
                    <a:pt x="8342" y="16072"/>
                  </a:cubicBezTo>
                  <a:cubicBezTo>
                    <a:pt x="8367" y="16010"/>
                    <a:pt x="8354" y="15924"/>
                    <a:pt x="8293" y="15875"/>
                  </a:cubicBezTo>
                  <a:cubicBezTo>
                    <a:pt x="8219" y="15801"/>
                    <a:pt x="8132" y="15739"/>
                    <a:pt x="8034" y="15690"/>
                  </a:cubicBezTo>
                  <a:cubicBezTo>
                    <a:pt x="7985" y="15665"/>
                    <a:pt x="7787" y="15591"/>
                    <a:pt x="7800" y="15542"/>
                  </a:cubicBezTo>
                  <a:cubicBezTo>
                    <a:pt x="7800" y="15505"/>
                    <a:pt x="7861" y="15456"/>
                    <a:pt x="7837" y="15431"/>
                  </a:cubicBezTo>
                  <a:cubicBezTo>
                    <a:pt x="7818" y="15419"/>
                    <a:pt x="7809" y="15416"/>
                    <a:pt x="7794" y="15416"/>
                  </a:cubicBezTo>
                  <a:cubicBezTo>
                    <a:pt x="7778" y="15416"/>
                    <a:pt x="7757" y="15419"/>
                    <a:pt x="7714" y="15419"/>
                  </a:cubicBezTo>
                  <a:cubicBezTo>
                    <a:pt x="7627" y="15419"/>
                    <a:pt x="7590" y="15369"/>
                    <a:pt x="7541" y="15332"/>
                  </a:cubicBezTo>
                  <a:cubicBezTo>
                    <a:pt x="7455" y="15246"/>
                    <a:pt x="7381" y="15135"/>
                    <a:pt x="7344" y="15024"/>
                  </a:cubicBezTo>
                  <a:cubicBezTo>
                    <a:pt x="7307" y="14926"/>
                    <a:pt x="7307" y="14876"/>
                    <a:pt x="7221" y="14827"/>
                  </a:cubicBezTo>
                  <a:cubicBezTo>
                    <a:pt x="7147" y="14766"/>
                    <a:pt x="7011" y="14704"/>
                    <a:pt x="6999" y="14630"/>
                  </a:cubicBezTo>
                  <a:cubicBezTo>
                    <a:pt x="6987" y="14556"/>
                    <a:pt x="6999" y="14495"/>
                    <a:pt x="7024" y="14433"/>
                  </a:cubicBezTo>
                  <a:cubicBezTo>
                    <a:pt x="7048" y="14421"/>
                    <a:pt x="7048" y="14384"/>
                    <a:pt x="7036" y="14359"/>
                  </a:cubicBezTo>
                  <a:cubicBezTo>
                    <a:pt x="7011" y="14310"/>
                    <a:pt x="7011" y="14236"/>
                    <a:pt x="7048" y="14211"/>
                  </a:cubicBezTo>
                  <a:cubicBezTo>
                    <a:pt x="7067" y="14199"/>
                    <a:pt x="7091" y="14199"/>
                    <a:pt x="7111" y="14199"/>
                  </a:cubicBezTo>
                  <a:cubicBezTo>
                    <a:pt x="7131" y="14199"/>
                    <a:pt x="7147" y="14199"/>
                    <a:pt x="7147" y="14186"/>
                  </a:cubicBezTo>
                  <a:cubicBezTo>
                    <a:pt x="7147" y="14150"/>
                    <a:pt x="7159" y="14100"/>
                    <a:pt x="7196" y="14100"/>
                  </a:cubicBezTo>
                  <a:cubicBezTo>
                    <a:pt x="7224" y="14100"/>
                    <a:pt x="7256" y="14092"/>
                    <a:pt x="7279" y="14092"/>
                  </a:cubicBezTo>
                  <a:cubicBezTo>
                    <a:pt x="7296" y="14092"/>
                    <a:pt x="7307" y="14097"/>
                    <a:pt x="7307" y="14113"/>
                  </a:cubicBezTo>
                  <a:cubicBezTo>
                    <a:pt x="7307" y="14150"/>
                    <a:pt x="7307" y="14199"/>
                    <a:pt x="7307" y="14236"/>
                  </a:cubicBezTo>
                  <a:lnTo>
                    <a:pt x="7307" y="14260"/>
                  </a:lnTo>
                  <a:cubicBezTo>
                    <a:pt x="7307" y="14313"/>
                    <a:pt x="7334" y="14430"/>
                    <a:pt x="7350" y="14430"/>
                  </a:cubicBezTo>
                  <a:cubicBezTo>
                    <a:pt x="7352" y="14430"/>
                    <a:pt x="7354" y="14427"/>
                    <a:pt x="7356" y="14421"/>
                  </a:cubicBezTo>
                  <a:cubicBezTo>
                    <a:pt x="7363" y="14395"/>
                    <a:pt x="7390" y="14379"/>
                    <a:pt x="7414" y="14379"/>
                  </a:cubicBezTo>
                  <a:cubicBezTo>
                    <a:pt x="7436" y="14379"/>
                    <a:pt x="7455" y="14391"/>
                    <a:pt x="7455" y="14421"/>
                  </a:cubicBezTo>
                  <a:cubicBezTo>
                    <a:pt x="7464" y="14468"/>
                    <a:pt x="7459" y="14523"/>
                    <a:pt x="7468" y="14523"/>
                  </a:cubicBezTo>
                  <a:cubicBezTo>
                    <a:pt x="7470" y="14523"/>
                    <a:pt x="7474" y="14518"/>
                    <a:pt x="7479" y="14507"/>
                  </a:cubicBezTo>
                  <a:cubicBezTo>
                    <a:pt x="7492" y="14458"/>
                    <a:pt x="7467" y="14396"/>
                    <a:pt x="7492" y="14371"/>
                  </a:cubicBezTo>
                  <a:cubicBezTo>
                    <a:pt x="7504" y="14359"/>
                    <a:pt x="7519" y="14347"/>
                    <a:pt x="7533" y="14347"/>
                  </a:cubicBezTo>
                  <a:cubicBezTo>
                    <a:pt x="7547" y="14347"/>
                    <a:pt x="7560" y="14359"/>
                    <a:pt x="7566" y="14396"/>
                  </a:cubicBezTo>
                  <a:cubicBezTo>
                    <a:pt x="7590" y="14470"/>
                    <a:pt x="7603" y="14556"/>
                    <a:pt x="7652" y="14593"/>
                  </a:cubicBezTo>
                  <a:cubicBezTo>
                    <a:pt x="7701" y="14642"/>
                    <a:pt x="7726" y="14716"/>
                    <a:pt x="7787" y="14778"/>
                  </a:cubicBezTo>
                  <a:cubicBezTo>
                    <a:pt x="7861" y="14840"/>
                    <a:pt x="7874" y="14876"/>
                    <a:pt x="7923" y="14889"/>
                  </a:cubicBezTo>
                  <a:cubicBezTo>
                    <a:pt x="7972" y="14901"/>
                    <a:pt x="7997" y="14950"/>
                    <a:pt x="8095" y="15024"/>
                  </a:cubicBezTo>
                  <a:cubicBezTo>
                    <a:pt x="8194" y="15086"/>
                    <a:pt x="8293" y="15160"/>
                    <a:pt x="8379" y="15234"/>
                  </a:cubicBezTo>
                  <a:cubicBezTo>
                    <a:pt x="8404" y="15258"/>
                    <a:pt x="8428" y="15283"/>
                    <a:pt x="8453" y="15308"/>
                  </a:cubicBezTo>
                  <a:cubicBezTo>
                    <a:pt x="8490" y="15357"/>
                    <a:pt x="8539" y="15394"/>
                    <a:pt x="8588" y="15419"/>
                  </a:cubicBezTo>
                  <a:cubicBezTo>
                    <a:pt x="8601" y="15443"/>
                    <a:pt x="8613" y="15456"/>
                    <a:pt x="8601" y="15480"/>
                  </a:cubicBezTo>
                  <a:cubicBezTo>
                    <a:pt x="8588" y="15603"/>
                    <a:pt x="8576" y="15727"/>
                    <a:pt x="8588" y="15850"/>
                  </a:cubicBezTo>
                  <a:cubicBezTo>
                    <a:pt x="8601" y="15936"/>
                    <a:pt x="8613" y="15998"/>
                    <a:pt x="8650" y="16010"/>
                  </a:cubicBezTo>
                  <a:cubicBezTo>
                    <a:pt x="8675" y="16022"/>
                    <a:pt x="8699" y="16022"/>
                    <a:pt x="8724" y="16096"/>
                  </a:cubicBezTo>
                  <a:cubicBezTo>
                    <a:pt x="8724" y="16133"/>
                    <a:pt x="8736" y="16158"/>
                    <a:pt x="8761" y="16170"/>
                  </a:cubicBezTo>
                  <a:cubicBezTo>
                    <a:pt x="8785" y="16220"/>
                    <a:pt x="8810" y="16256"/>
                    <a:pt x="8847" y="16281"/>
                  </a:cubicBezTo>
                  <a:cubicBezTo>
                    <a:pt x="8896" y="16330"/>
                    <a:pt x="8946" y="16343"/>
                    <a:pt x="8946" y="16404"/>
                  </a:cubicBezTo>
                  <a:cubicBezTo>
                    <a:pt x="8958" y="16503"/>
                    <a:pt x="8970" y="16589"/>
                    <a:pt x="9007" y="16675"/>
                  </a:cubicBezTo>
                  <a:cubicBezTo>
                    <a:pt x="9007" y="16737"/>
                    <a:pt x="9032" y="16786"/>
                    <a:pt x="9069" y="16836"/>
                  </a:cubicBezTo>
                  <a:cubicBezTo>
                    <a:pt x="9106" y="16860"/>
                    <a:pt x="9106" y="16897"/>
                    <a:pt x="9094" y="16922"/>
                  </a:cubicBezTo>
                  <a:cubicBezTo>
                    <a:pt x="9081" y="16946"/>
                    <a:pt x="9057" y="17020"/>
                    <a:pt x="9094" y="17045"/>
                  </a:cubicBezTo>
                  <a:cubicBezTo>
                    <a:pt x="9104" y="17055"/>
                    <a:pt x="9110" y="17059"/>
                    <a:pt x="9115" y="17059"/>
                  </a:cubicBezTo>
                  <a:cubicBezTo>
                    <a:pt x="9127" y="17059"/>
                    <a:pt x="9128" y="17033"/>
                    <a:pt x="9155" y="17033"/>
                  </a:cubicBezTo>
                  <a:cubicBezTo>
                    <a:pt x="9192" y="17045"/>
                    <a:pt x="9192" y="17033"/>
                    <a:pt x="9229" y="17094"/>
                  </a:cubicBezTo>
                  <a:cubicBezTo>
                    <a:pt x="9248" y="17132"/>
                    <a:pt x="9245" y="17169"/>
                    <a:pt x="9259" y="17169"/>
                  </a:cubicBezTo>
                  <a:cubicBezTo>
                    <a:pt x="9263" y="17169"/>
                    <a:pt x="9269" y="17165"/>
                    <a:pt x="9278" y="17156"/>
                  </a:cubicBezTo>
                  <a:cubicBezTo>
                    <a:pt x="9298" y="17136"/>
                    <a:pt x="9310" y="17100"/>
                    <a:pt x="9334" y="17100"/>
                  </a:cubicBezTo>
                  <a:cubicBezTo>
                    <a:pt x="9339" y="17100"/>
                    <a:pt x="9345" y="17102"/>
                    <a:pt x="9352" y="17107"/>
                  </a:cubicBezTo>
                  <a:cubicBezTo>
                    <a:pt x="9381" y="17135"/>
                    <a:pt x="9394" y="17185"/>
                    <a:pt x="9405" y="17185"/>
                  </a:cubicBezTo>
                  <a:cubicBezTo>
                    <a:pt x="9408" y="17185"/>
                    <a:pt x="9411" y="17180"/>
                    <a:pt x="9414" y="17168"/>
                  </a:cubicBezTo>
                  <a:cubicBezTo>
                    <a:pt x="9426" y="17119"/>
                    <a:pt x="9451" y="17119"/>
                    <a:pt x="9414" y="17045"/>
                  </a:cubicBezTo>
                  <a:cubicBezTo>
                    <a:pt x="9377" y="16971"/>
                    <a:pt x="9426" y="16959"/>
                    <a:pt x="9389" y="16897"/>
                  </a:cubicBezTo>
                  <a:cubicBezTo>
                    <a:pt x="9378" y="16869"/>
                    <a:pt x="9380" y="16862"/>
                    <a:pt x="9389" y="16862"/>
                  </a:cubicBezTo>
                  <a:cubicBezTo>
                    <a:pt x="9401" y="16862"/>
                    <a:pt x="9424" y="16873"/>
                    <a:pt x="9451" y="16873"/>
                  </a:cubicBezTo>
                  <a:cubicBezTo>
                    <a:pt x="9474" y="16873"/>
                    <a:pt x="9520" y="16891"/>
                    <a:pt x="9540" y="16891"/>
                  </a:cubicBezTo>
                  <a:cubicBezTo>
                    <a:pt x="9553" y="16891"/>
                    <a:pt x="9556" y="16884"/>
                    <a:pt x="9537" y="16860"/>
                  </a:cubicBezTo>
                  <a:cubicBezTo>
                    <a:pt x="9488" y="16799"/>
                    <a:pt x="9463" y="16786"/>
                    <a:pt x="9451" y="16749"/>
                  </a:cubicBezTo>
                  <a:cubicBezTo>
                    <a:pt x="9426" y="16700"/>
                    <a:pt x="9451" y="16725"/>
                    <a:pt x="9475" y="16700"/>
                  </a:cubicBezTo>
                  <a:cubicBezTo>
                    <a:pt x="9489" y="16687"/>
                    <a:pt x="9495" y="16677"/>
                    <a:pt x="9504" y="16677"/>
                  </a:cubicBezTo>
                  <a:cubicBezTo>
                    <a:pt x="9511" y="16677"/>
                    <a:pt x="9520" y="16683"/>
                    <a:pt x="9537" y="16700"/>
                  </a:cubicBezTo>
                  <a:cubicBezTo>
                    <a:pt x="9571" y="16723"/>
                    <a:pt x="9605" y="16788"/>
                    <a:pt x="9630" y="16788"/>
                  </a:cubicBezTo>
                  <a:cubicBezTo>
                    <a:pt x="9632" y="16788"/>
                    <a:pt x="9634" y="16787"/>
                    <a:pt x="9636" y="16786"/>
                  </a:cubicBezTo>
                  <a:cubicBezTo>
                    <a:pt x="9648" y="16762"/>
                    <a:pt x="9648" y="16725"/>
                    <a:pt x="9636" y="16700"/>
                  </a:cubicBezTo>
                  <a:cubicBezTo>
                    <a:pt x="9636" y="16680"/>
                    <a:pt x="9620" y="16644"/>
                    <a:pt x="9639" y="16644"/>
                  </a:cubicBezTo>
                  <a:cubicBezTo>
                    <a:pt x="9644" y="16644"/>
                    <a:pt x="9651" y="16646"/>
                    <a:pt x="9660" y="16651"/>
                  </a:cubicBezTo>
                  <a:cubicBezTo>
                    <a:pt x="9689" y="16670"/>
                    <a:pt x="9733" y="16712"/>
                    <a:pt x="9751" y="16712"/>
                  </a:cubicBezTo>
                  <a:cubicBezTo>
                    <a:pt x="9756" y="16712"/>
                    <a:pt x="9759" y="16708"/>
                    <a:pt x="9759" y="16700"/>
                  </a:cubicBezTo>
                  <a:cubicBezTo>
                    <a:pt x="9759" y="16663"/>
                    <a:pt x="9747" y="16663"/>
                    <a:pt x="9697" y="16589"/>
                  </a:cubicBezTo>
                  <a:cubicBezTo>
                    <a:pt x="9648" y="16503"/>
                    <a:pt x="9710" y="16528"/>
                    <a:pt x="9623" y="16478"/>
                  </a:cubicBezTo>
                  <a:cubicBezTo>
                    <a:pt x="9525" y="16417"/>
                    <a:pt x="9463" y="16380"/>
                    <a:pt x="9463" y="16330"/>
                  </a:cubicBezTo>
                  <a:cubicBezTo>
                    <a:pt x="9463" y="16320"/>
                    <a:pt x="9468" y="16318"/>
                    <a:pt x="9473" y="16318"/>
                  </a:cubicBezTo>
                  <a:cubicBezTo>
                    <a:pt x="9480" y="16318"/>
                    <a:pt x="9488" y="16322"/>
                    <a:pt x="9490" y="16322"/>
                  </a:cubicBezTo>
                  <a:cubicBezTo>
                    <a:pt x="9492" y="16322"/>
                    <a:pt x="9487" y="16317"/>
                    <a:pt x="9463" y="16293"/>
                  </a:cubicBezTo>
                  <a:cubicBezTo>
                    <a:pt x="9402" y="16220"/>
                    <a:pt x="9352" y="16146"/>
                    <a:pt x="9315" y="16059"/>
                  </a:cubicBezTo>
                  <a:cubicBezTo>
                    <a:pt x="9291" y="15973"/>
                    <a:pt x="9315" y="15911"/>
                    <a:pt x="9340" y="15899"/>
                  </a:cubicBezTo>
                  <a:cubicBezTo>
                    <a:pt x="9343" y="15898"/>
                    <a:pt x="9347" y="15897"/>
                    <a:pt x="9350" y="15897"/>
                  </a:cubicBezTo>
                  <a:cubicBezTo>
                    <a:pt x="9375" y="15897"/>
                    <a:pt x="9410" y="15930"/>
                    <a:pt x="9463" y="15973"/>
                  </a:cubicBezTo>
                  <a:cubicBezTo>
                    <a:pt x="9500" y="16010"/>
                    <a:pt x="9524" y="16048"/>
                    <a:pt x="9533" y="16048"/>
                  </a:cubicBezTo>
                  <a:cubicBezTo>
                    <a:pt x="9536" y="16048"/>
                    <a:pt x="9537" y="16044"/>
                    <a:pt x="9537" y="16035"/>
                  </a:cubicBezTo>
                  <a:cubicBezTo>
                    <a:pt x="9537" y="16003"/>
                    <a:pt x="9537" y="15971"/>
                    <a:pt x="9553" y="15971"/>
                  </a:cubicBezTo>
                  <a:cubicBezTo>
                    <a:pt x="9556" y="15971"/>
                    <a:pt x="9558" y="15971"/>
                    <a:pt x="9562" y="15973"/>
                  </a:cubicBezTo>
                  <a:cubicBezTo>
                    <a:pt x="9589" y="15991"/>
                    <a:pt x="9630" y="16023"/>
                    <a:pt x="9639" y="16023"/>
                  </a:cubicBezTo>
                  <a:cubicBezTo>
                    <a:pt x="9643" y="16023"/>
                    <a:pt x="9642" y="16020"/>
                    <a:pt x="9636" y="16010"/>
                  </a:cubicBezTo>
                  <a:cubicBezTo>
                    <a:pt x="9625" y="15978"/>
                    <a:pt x="9577" y="15946"/>
                    <a:pt x="9597" y="15946"/>
                  </a:cubicBezTo>
                  <a:cubicBezTo>
                    <a:pt x="9600" y="15946"/>
                    <a:pt x="9604" y="15947"/>
                    <a:pt x="9611" y="15948"/>
                  </a:cubicBezTo>
                  <a:cubicBezTo>
                    <a:pt x="9655" y="15957"/>
                    <a:pt x="9726" y="15992"/>
                    <a:pt x="9738" y="15992"/>
                  </a:cubicBezTo>
                  <a:cubicBezTo>
                    <a:pt x="9743" y="15992"/>
                    <a:pt x="9739" y="15987"/>
                    <a:pt x="9722" y="15973"/>
                  </a:cubicBezTo>
                  <a:cubicBezTo>
                    <a:pt x="9673" y="15911"/>
                    <a:pt x="9549" y="15875"/>
                    <a:pt x="9611" y="15813"/>
                  </a:cubicBezTo>
                  <a:cubicBezTo>
                    <a:pt x="9642" y="15782"/>
                    <a:pt x="9657" y="15779"/>
                    <a:pt x="9671" y="15779"/>
                  </a:cubicBezTo>
                  <a:cubicBezTo>
                    <a:pt x="9675" y="15779"/>
                    <a:pt x="9678" y="15779"/>
                    <a:pt x="9681" y="15779"/>
                  </a:cubicBezTo>
                  <a:cubicBezTo>
                    <a:pt x="9692" y="15779"/>
                    <a:pt x="9703" y="15777"/>
                    <a:pt x="9722" y="15764"/>
                  </a:cubicBezTo>
                  <a:cubicBezTo>
                    <a:pt x="9759" y="15745"/>
                    <a:pt x="9788" y="15713"/>
                    <a:pt x="9801" y="15713"/>
                  </a:cubicBezTo>
                  <a:cubicBezTo>
                    <a:pt x="9806" y="15713"/>
                    <a:pt x="9808" y="15717"/>
                    <a:pt x="9808" y="15727"/>
                  </a:cubicBezTo>
                  <a:cubicBezTo>
                    <a:pt x="9798" y="15758"/>
                    <a:pt x="9770" y="15849"/>
                    <a:pt x="9776" y="15849"/>
                  </a:cubicBezTo>
                  <a:cubicBezTo>
                    <a:pt x="9777" y="15849"/>
                    <a:pt x="9780" y="15846"/>
                    <a:pt x="9784" y="15838"/>
                  </a:cubicBezTo>
                  <a:cubicBezTo>
                    <a:pt x="9820" y="15801"/>
                    <a:pt x="9857" y="15727"/>
                    <a:pt x="9931" y="15727"/>
                  </a:cubicBezTo>
                  <a:cubicBezTo>
                    <a:pt x="10005" y="15739"/>
                    <a:pt x="10030" y="15764"/>
                    <a:pt x="10104" y="15813"/>
                  </a:cubicBezTo>
                  <a:lnTo>
                    <a:pt x="10129" y="15825"/>
                  </a:lnTo>
                  <a:cubicBezTo>
                    <a:pt x="10156" y="15853"/>
                    <a:pt x="10191" y="15867"/>
                    <a:pt x="10222" y="15867"/>
                  </a:cubicBezTo>
                  <a:cubicBezTo>
                    <a:pt x="10232" y="15867"/>
                    <a:pt x="10242" y="15865"/>
                    <a:pt x="10252" y="15862"/>
                  </a:cubicBezTo>
                  <a:cubicBezTo>
                    <a:pt x="10338" y="15862"/>
                    <a:pt x="10412" y="15825"/>
                    <a:pt x="10461" y="15764"/>
                  </a:cubicBezTo>
                  <a:cubicBezTo>
                    <a:pt x="10498" y="15727"/>
                    <a:pt x="10671" y="15702"/>
                    <a:pt x="10708" y="15702"/>
                  </a:cubicBezTo>
                  <a:cubicBezTo>
                    <a:pt x="10745" y="15702"/>
                    <a:pt x="10819" y="15702"/>
                    <a:pt x="10794" y="15677"/>
                  </a:cubicBezTo>
                  <a:cubicBezTo>
                    <a:pt x="10782" y="15640"/>
                    <a:pt x="10831" y="15653"/>
                    <a:pt x="10757" y="15603"/>
                  </a:cubicBezTo>
                  <a:cubicBezTo>
                    <a:pt x="10683" y="15554"/>
                    <a:pt x="10572" y="15542"/>
                    <a:pt x="10572" y="15456"/>
                  </a:cubicBezTo>
                  <a:cubicBezTo>
                    <a:pt x="10572" y="15431"/>
                    <a:pt x="10572" y="15406"/>
                    <a:pt x="10560" y="15394"/>
                  </a:cubicBezTo>
                  <a:cubicBezTo>
                    <a:pt x="10560" y="15357"/>
                    <a:pt x="10547" y="15320"/>
                    <a:pt x="10535" y="15283"/>
                  </a:cubicBezTo>
                  <a:cubicBezTo>
                    <a:pt x="10523" y="15258"/>
                    <a:pt x="10560" y="15123"/>
                    <a:pt x="10584" y="15049"/>
                  </a:cubicBezTo>
                  <a:cubicBezTo>
                    <a:pt x="10597" y="15000"/>
                    <a:pt x="10634" y="14950"/>
                    <a:pt x="10671" y="14913"/>
                  </a:cubicBezTo>
                  <a:cubicBezTo>
                    <a:pt x="10695" y="14876"/>
                    <a:pt x="10708" y="14840"/>
                    <a:pt x="10720" y="14803"/>
                  </a:cubicBezTo>
                  <a:cubicBezTo>
                    <a:pt x="10732" y="14729"/>
                    <a:pt x="10732" y="14618"/>
                    <a:pt x="10745" y="14568"/>
                  </a:cubicBezTo>
                  <a:cubicBezTo>
                    <a:pt x="10782" y="14482"/>
                    <a:pt x="10757" y="14445"/>
                    <a:pt x="10794" y="14421"/>
                  </a:cubicBezTo>
                  <a:cubicBezTo>
                    <a:pt x="10808" y="14410"/>
                    <a:pt x="10822" y="14408"/>
                    <a:pt x="10836" y="14408"/>
                  </a:cubicBezTo>
                  <a:cubicBezTo>
                    <a:pt x="10850" y="14408"/>
                    <a:pt x="10864" y="14410"/>
                    <a:pt x="10879" y="14410"/>
                  </a:cubicBezTo>
                  <a:cubicBezTo>
                    <a:pt x="10902" y="14410"/>
                    <a:pt x="10927" y="14404"/>
                    <a:pt x="10954" y="14371"/>
                  </a:cubicBezTo>
                  <a:cubicBezTo>
                    <a:pt x="10979" y="14347"/>
                    <a:pt x="10991" y="14310"/>
                    <a:pt x="11003" y="14273"/>
                  </a:cubicBezTo>
                  <a:cubicBezTo>
                    <a:pt x="11003" y="14248"/>
                    <a:pt x="11003" y="14211"/>
                    <a:pt x="11003" y="14186"/>
                  </a:cubicBezTo>
                  <a:cubicBezTo>
                    <a:pt x="10979" y="14150"/>
                    <a:pt x="10929" y="14137"/>
                    <a:pt x="10979" y="14113"/>
                  </a:cubicBezTo>
                  <a:cubicBezTo>
                    <a:pt x="11028" y="14076"/>
                    <a:pt x="11102" y="14002"/>
                    <a:pt x="11176" y="13940"/>
                  </a:cubicBezTo>
                  <a:cubicBezTo>
                    <a:pt x="11237" y="13878"/>
                    <a:pt x="11213" y="13817"/>
                    <a:pt x="11299" y="13780"/>
                  </a:cubicBezTo>
                  <a:cubicBezTo>
                    <a:pt x="11330" y="13772"/>
                    <a:pt x="11353" y="13768"/>
                    <a:pt x="11370" y="13768"/>
                  </a:cubicBezTo>
                  <a:cubicBezTo>
                    <a:pt x="11408" y="13768"/>
                    <a:pt x="11422" y="13787"/>
                    <a:pt x="11447" y="13829"/>
                  </a:cubicBezTo>
                  <a:cubicBezTo>
                    <a:pt x="11484" y="13891"/>
                    <a:pt x="11472" y="13928"/>
                    <a:pt x="11545" y="13928"/>
                  </a:cubicBezTo>
                  <a:cubicBezTo>
                    <a:pt x="11624" y="13928"/>
                    <a:pt x="11672" y="13979"/>
                    <a:pt x="11745" y="13979"/>
                  </a:cubicBezTo>
                  <a:cubicBezTo>
                    <a:pt x="11752" y="13979"/>
                    <a:pt x="11759" y="13978"/>
                    <a:pt x="11767" y="13977"/>
                  </a:cubicBezTo>
                  <a:cubicBezTo>
                    <a:pt x="11803" y="13972"/>
                    <a:pt x="11845" y="13969"/>
                    <a:pt x="11881" y="13969"/>
                  </a:cubicBezTo>
                  <a:cubicBezTo>
                    <a:pt x="11932" y="13969"/>
                    <a:pt x="11972" y="13975"/>
                    <a:pt x="11964" y="13989"/>
                  </a:cubicBezTo>
                  <a:cubicBezTo>
                    <a:pt x="11890" y="14051"/>
                    <a:pt x="11804" y="14113"/>
                    <a:pt x="11706" y="14150"/>
                  </a:cubicBezTo>
                  <a:cubicBezTo>
                    <a:pt x="11669" y="14174"/>
                    <a:pt x="11656" y="14186"/>
                    <a:pt x="11706" y="14211"/>
                  </a:cubicBezTo>
                  <a:cubicBezTo>
                    <a:pt x="11767" y="14236"/>
                    <a:pt x="11890" y="14260"/>
                    <a:pt x="11890" y="14310"/>
                  </a:cubicBezTo>
                  <a:cubicBezTo>
                    <a:pt x="11890" y="14371"/>
                    <a:pt x="11829" y="14421"/>
                    <a:pt x="11854" y="14470"/>
                  </a:cubicBezTo>
                  <a:cubicBezTo>
                    <a:pt x="11887" y="14503"/>
                    <a:pt x="11939" y="14546"/>
                    <a:pt x="11985" y="14546"/>
                  </a:cubicBezTo>
                  <a:cubicBezTo>
                    <a:pt x="11991" y="14546"/>
                    <a:pt x="11996" y="14545"/>
                    <a:pt x="12001" y="14544"/>
                  </a:cubicBezTo>
                  <a:cubicBezTo>
                    <a:pt x="12038" y="14531"/>
                    <a:pt x="12112" y="14433"/>
                    <a:pt x="12174" y="14421"/>
                  </a:cubicBezTo>
                  <a:cubicBezTo>
                    <a:pt x="12235" y="14396"/>
                    <a:pt x="12309" y="14310"/>
                    <a:pt x="12396" y="14310"/>
                  </a:cubicBezTo>
                  <a:cubicBezTo>
                    <a:pt x="12426" y="14315"/>
                    <a:pt x="12457" y="14318"/>
                    <a:pt x="12488" y="14318"/>
                  </a:cubicBezTo>
                  <a:cubicBezTo>
                    <a:pt x="12531" y="14318"/>
                    <a:pt x="12574" y="14312"/>
                    <a:pt x="12617" y="14297"/>
                  </a:cubicBezTo>
                  <a:cubicBezTo>
                    <a:pt x="12654" y="14285"/>
                    <a:pt x="12679" y="14260"/>
                    <a:pt x="12654" y="14248"/>
                  </a:cubicBezTo>
                  <a:cubicBezTo>
                    <a:pt x="12630" y="14236"/>
                    <a:pt x="12728" y="14211"/>
                    <a:pt x="12691" y="14199"/>
                  </a:cubicBezTo>
                  <a:lnTo>
                    <a:pt x="12507" y="14199"/>
                  </a:lnTo>
                  <a:cubicBezTo>
                    <a:pt x="12482" y="14199"/>
                    <a:pt x="12424" y="14232"/>
                    <a:pt x="12371" y="14232"/>
                  </a:cubicBezTo>
                  <a:cubicBezTo>
                    <a:pt x="12344" y="14232"/>
                    <a:pt x="12318" y="14223"/>
                    <a:pt x="12297" y="14199"/>
                  </a:cubicBezTo>
                  <a:cubicBezTo>
                    <a:pt x="12248" y="14137"/>
                    <a:pt x="12199" y="14088"/>
                    <a:pt x="12223" y="14014"/>
                  </a:cubicBezTo>
                  <a:cubicBezTo>
                    <a:pt x="12272" y="13940"/>
                    <a:pt x="12334" y="13866"/>
                    <a:pt x="12408" y="13817"/>
                  </a:cubicBezTo>
                  <a:cubicBezTo>
                    <a:pt x="12457" y="13768"/>
                    <a:pt x="12605" y="13768"/>
                    <a:pt x="12704" y="13706"/>
                  </a:cubicBezTo>
                  <a:cubicBezTo>
                    <a:pt x="12790" y="13657"/>
                    <a:pt x="12889" y="13620"/>
                    <a:pt x="12987" y="13607"/>
                  </a:cubicBezTo>
                  <a:lnTo>
                    <a:pt x="13012" y="13607"/>
                  </a:lnTo>
                  <a:cubicBezTo>
                    <a:pt x="13051" y="13604"/>
                    <a:pt x="13086" y="13603"/>
                    <a:pt x="13114" y="13603"/>
                  </a:cubicBezTo>
                  <a:cubicBezTo>
                    <a:pt x="13191" y="13603"/>
                    <a:pt x="13224" y="13614"/>
                    <a:pt x="13197" y="13632"/>
                  </a:cubicBezTo>
                  <a:cubicBezTo>
                    <a:pt x="13147" y="13657"/>
                    <a:pt x="13012" y="13780"/>
                    <a:pt x="12975" y="13780"/>
                  </a:cubicBezTo>
                  <a:cubicBezTo>
                    <a:pt x="12938" y="13780"/>
                    <a:pt x="12950" y="13817"/>
                    <a:pt x="13012" y="13854"/>
                  </a:cubicBezTo>
                  <a:cubicBezTo>
                    <a:pt x="13061" y="13903"/>
                    <a:pt x="13086" y="13965"/>
                    <a:pt x="13024" y="13977"/>
                  </a:cubicBezTo>
                  <a:cubicBezTo>
                    <a:pt x="12950" y="14002"/>
                    <a:pt x="12889" y="14063"/>
                    <a:pt x="12864" y="14150"/>
                  </a:cubicBezTo>
                  <a:cubicBezTo>
                    <a:pt x="12852" y="14223"/>
                    <a:pt x="12852" y="14236"/>
                    <a:pt x="12802" y="14248"/>
                  </a:cubicBezTo>
                  <a:cubicBezTo>
                    <a:pt x="12741" y="14260"/>
                    <a:pt x="12716" y="14260"/>
                    <a:pt x="12704" y="14285"/>
                  </a:cubicBezTo>
                  <a:cubicBezTo>
                    <a:pt x="12704" y="14322"/>
                    <a:pt x="12667" y="14310"/>
                    <a:pt x="12728" y="14347"/>
                  </a:cubicBezTo>
                  <a:cubicBezTo>
                    <a:pt x="12778" y="14384"/>
                    <a:pt x="12741" y="14421"/>
                    <a:pt x="12790" y="14445"/>
                  </a:cubicBezTo>
                  <a:cubicBezTo>
                    <a:pt x="12839" y="14470"/>
                    <a:pt x="12925" y="14495"/>
                    <a:pt x="12975" y="14531"/>
                  </a:cubicBezTo>
                  <a:cubicBezTo>
                    <a:pt x="13086" y="14618"/>
                    <a:pt x="13184" y="14692"/>
                    <a:pt x="13295" y="14790"/>
                  </a:cubicBezTo>
                  <a:cubicBezTo>
                    <a:pt x="13320" y="14815"/>
                    <a:pt x="13344" y="14852"/>
                    <a:pt x="13369" y="14889"/>
                  </a:cubicBezTo>
                  <a:cubicBezTo>
                    <a:pt x="13418" y="14938"/>
                    <a:pt x="13480" y="14987"/>
                    <a:pt x="13542" y="15012"/>
                  </a:cubicBezTo>
                  <a:cubicBezTo>
                    <a:pt x="13640" y="15074"/>
                    <a:pt x="13726" y="15148"/>
                    <a:pt x="13788" y="15234"/>
                  </a:cubicBezTo>
                  <a:cubicBezTo>
                    <a:pt x="13825" y="15332"/>
                    <a:pt x="13825" y="15419"/>
                    <a:pt x="13788" y="15517"/>
                  </a:cubicBezTo>
                  <a:cubicBezTo>
                    <a:pt x="13788" y="15530"/>
                    <a:pt x="13788" y="15542"/>
                    <a:pt x="13776" y="15554"/>
                  </a:cubicBezTo>
                  <a:cubicBezTo>
                    <a:pt x="13689" y="15628"/>
                    <a:pt x="13591" y="15690"/>
                    <a:pt x="13468" y="15727"/>
                  </a:cubicBezTo>
                  <a:cubicBezTo>
                    <a:pt x="13406" y="15727"/>
                    <a:pt x="13295" y="15714"/>
                    <a:pt x="13221" y="15714"/>
                  </a:cubicBezTo>
                  <a:cubicBezTo>
                    <a:pt x="13086" y="15714"/>
                    <a:pt x="12962" y="15714"/>
                    <a:pt x="12839" y="15690"/>
                  </a:cubicBezTo>
                  <a:cubicBezTo>
                    <a:pt x="12790" y="15677"/>
                    <a:pt x="12704" y="15591"/>
                    <a:pt x="12679" y="15591"/>
                  </a:cubicBezTo>
                  <a:cubicBezTo>
                    <a:pt x="12662" y="15600"/>
                    <a:pt x="12651" y="15614"/>
                    <a:pt x="12625" y="15614"/>
                  </a:cubicBezTo>
                  <a:cubicBezTo>
                    <a:pt x="12614" y="15614"/>
                    <a:pt x="12600" y="15611"/>
                    <a:pt x="12580" y="15603"/>
                  </a:cubicBezTo>
                  <a:cubicBezTo>
                    <a:pt x="12519" y="15579"/>
                    <a:pt x="12568" y="15542"/>
                    <a:pt x="12494" y="15517"/>
                  </a:cubicBezTo>
                  <a:cubicBezTo>
                    <a:pt x="12408" y="15480"/>
                    <a:pt x="12346" y="15505"/>
                    <a:pt x="12309" y="15456"/>
                  </a:cubicBezTo>
                  <a:cubicBezTo>
                    <a:pt x="12287" y="15422"/>
                    <a:pt x="12264" y="15368"/>
                    <a:pt x="12242" y="15368"/>
                  </a:cubicBezTo>
                  <a:cubicBezTo>
                    <a:pt x="12240" y="15368"/>
                    <a:pt x="12238" y="15368"/>
                    <a:pt x="12235" y="15369"/>
                  </a:cubicBezTo>
                  <a:cubicBezTo>
                    <a:pt x="12223" y="15375"/>
                    <a:pt x="12128" y="15375"/>
                    <a:pt x="12028" y="15375"/>
                  </a:cubicBezTo>
                  <a:cubicBezTo>
                    <a:pt x="11927" y="15375"/>
                    <a:pt x="11823" y="15375"/>
                    <a:pt x="11792" y="15382"/>
                  </a:cubicBezTo>
                  <a:cubicBezTo>
                    <a:pt x="11730" y="15406"/>
                    <a:pt x="11496" y="15579"/>
                    <a:pt x="11410" y="15616"/>
                  </a:cubicBezTo>
                  <a:cubicBezTo>
                    <a:pt x="11332" y="15639"/>
                    <a:pt x="11244" y="15648"/>
                    <a:pt x="11155" y="15648"/>
                  </a:cubicBezTo>
                  <a:cubicBezTo>
                    <a:pt x="11104" y="15648"/>
                    <a:pt x="11053" y="15645"/>
                    <a:pt x="11003" y="15640"/>
                  </a:cubicBezTo>
                  <a:cubicBezTo>
                    <a:pt x="10960" y="15640"/>
                    <a:pt x="10932" y="15637"/>
                    <a:pt x="10912" y="15637"/>
                  </a:cubicBezTo>
                  <a:cubicBezTo>
                    <a:pt x="10892" y="15637"/>
                    <a:pt x="10880" y="15640"/>
                    <a:pt x="10868" y="15653"/>
                  </a:cubicBezTo>
                  <a:cubicBezTo>
                    <a:pt x="10855" y="15690"/>
                    <a:pt x="10819" y="15702"/>
                    <a:pt x="10855" y="15714"/>
                  </a:cubicBezTo>
                  <a:cubicBezTo>
                    <a:pt x="10905" y="15739"/>
                    <a:pt x="10942" y="15751"/>
                    <a:pt x="10905" y="15764"/>
                  </a:cubicBezTo>
                  <a:cubicBezTo>
                    <a:pt x="10868" y="15788"/>
                    <a:pt x="10794" y="15764"/>
                    <a:pt x="10794" y="15801"/>
                  </a:cubicBezTo>
                  <a:cubicBezTo>
                    <a:pt x="10794" y="15850"/>
                    <a:pt x="10831" y="15875"/>
                    <a:pt x="10782" y="15875"/>
                  </a:cubicBezTo>
                  <a:lnTo>
                    <a:pt x="10510" y="15875"/>
                  </a:lnTo>
                  <a:cubicBezTo>
                    <a:pt x="10492" y="15881"/>
                    <a:pt x="10470" y="15884"/>
                    <a:pt x="10447" y="15884"/>
                  </a:cubicBezTo>
                  <a:cubicBezTo>
                    <a:pt x="10424" y="15884"/>
                    <a:pt x="10400" y="15881"/>
                    <a:pt x="10375" y="15875"/>
                  </a:cubicBezTo>
                  <a:cubicBezTo>
                    <a:pt x="10344" y="15868"/>
                    <a:pt x="10316" y="15865"/>
                    <a:pt x="10289" y="15865"/>
                  </a:cubicBezTo>
                  <a:cubicBezTo>
                    <a:pt x="10261" y="15865"/>
                    <a:pt x="10233" y="15868"/>
                    <a:pt x="10202" y="15875"/>
                  </a:cubicBezTo>
                  <a:cubicBezTo>
                    <a:pt x="10178" y="15899"/>
                    <a:pt x="10202" y="15998"/>
                    <a:pt x="10165" y="16035"/>
                  </a:cubicBezTo>
                  <a:cubicBezTo>
                    <a:pt x="10129" y="16072"/>
                    <a:pt x="10092" y="16146"/>
                    <a:pt x="10116" y="16158"/>
                  </a:cubicBezTo>
                  <a:cubicBezTo>
                    <a:pt x="10150" y="16169"/>
                    <a:pt x="10183" y="16221"/>
                    <a:pt x="10208" y="16221"/>
                  </a:cubicBezTo>
                  <a:cubicBezTo>
                    <a:pt x="10210" y="16221"/>
                    <a:pt x="10213" y="16221"/>
                    <a:pt x="10215" y="16220"/>
                  </a:cubicBezTo>
                  <a:cubicBezTo>
                    <a:pt x="10224" y="16200"/>
                    <a:pt x="10264" y="16159"/>
                    <a:pt x="10287" y="16159"/>
                  </a:cubicBezTo>
                  <a:cubicBezTo>
                    <a:pt x="10293" y="16159"/>
                    <a:pt x="10298" y="16162"/>
                    <a:pt x="10301" y="16170"/>
                  </a:cubicBezTo>
                  <a:cubicBezTo>
                    <a:pt x="10301" y="16195"/>
                    <a:pt x="10326" y="16220"/>
                    <a:pt x="10276" y="16232"/>
                  </a:cubicBezTo>
                  <a:cubicBezTo>
                    <a:pt x="10239" y="16256"/>
                    <a:pt x="10190" y="16306"/>
                    <a:pt x="10202" y="16318"/>
                  </a:cubicBezTo>
                  <a:cubicBezTo>
                    <a:pt x="10205" y="16321"/>
                    <a:pt x="10210" y="16322"/>
                    <a:pt x="10216" y="16322"/>
                  </a:cubicBezTo>
                  <a:cubicBezTo>
                    <a:pt x="10233" y="16322"/>
                    <a:pt x="10260" y="16315"/>
                    <a:pt x="10281" y="16315"/>
                  </a:cubicBezTo>
                  <a:cubicBezTo>
                    <a:pt x="10289" y="16315"/>
                    <a:pt x="10296" y="16315"/>
                    <a:pt x="10301" y="16318"/>
                  </a:cubicBezTo>
                  <a:cubicBezTo>
                    <a:pt x="10313" y="16330"/>
                    <a:pt x="10301" y="16355"/>
                    <a:pt x="10301" y="16417"/>
                  </a:cubicBezTo>
                  <a:cubicBezTo>
                    <a:pt x="10301" y="16478"/>
                    <a:pt x="10375" y="16528"/>
                    <a:pt x="10313" y="16540"/>
                  </a:cubicBezTo>
                  <a:cubicBezTo>
                    <a:pt x="10310" y="16541"/>
                    <a:pt x="10307" y="16541"/>
                    <a:pt x="10304" y="16541"/>
                  </a:cubicBezTo>
                  <a:cubicBezTo>
                    <a:pt x="10261" y="16541"/>
                    <a:pt x="10244" y="16478"/>
                    <a:pt x="10227" y="16478"/>
                  </a:cubicBezTo>
                  <a:cubicBezTo>
                    <a:pt x="10223" y="16478"/>
                    <a:pt x="10219" y="16482"/>
                    <a:pt x="10215" y="16491"/>
                  </a:cubicBezTo>
                  <a:cubicBezTo>
                    <a:pt x="10202" y="16540"/>
                    <a:pt x="10178" y="16577"/>
                    <a:pt x="10190" y="16614"/>
                  </a:cubicBezTo>
                  <a:cubicBezTo>
                    <a:pt x="10202" y="16626"/>
                    <a:pt x="10215" y="16626"/>
                    <a:pt x="10230" y="16626"/>
                  </a:cubicBezTo>
                  <a:cubicBezTo>
                    <a:pt x="10246" y="16626"/>
                    <a:pt x="10264" y="16626"/>
                    <a:pt x="10289" y="16638"/>
                  </a:cubicBezTo>
                  <a:cubicBezTo>
                    <a:pt x="10326" y="16663"/>
                    <a:pt x="10289" y="16663"/>
                    <a:pt x="10289" y="16725"/>
                  </a:cubicBezTo>
                  <a:cubicBezTo>
                    <a:pt x="10289" y="16786"/>
                    <a:pt x="10202" y="16774"/>
                    <a:pt x="10313" y="16823"/>
                  </a:cubicBezTo>
                  <a:cubicBezTo>
                    <a:pt x="10424" y="16860"/>
                    <a:pt x="10461" y="16873"/>
                    <a:pt x="10461" y="16897"/>
                  </a:cubicBezTo>
                  <a:cubicBezTo>
                    <a:pt x="10461" y="16922"/>
                    <a:pt x="10461" y="16971"/>
                    <a:pt x="10437" y="16983"/>
                  </a:cubicBezTo>
                  <a:cubicBezTo>
                    <a:pt x="10425" y="17006"/>
                    <a:pt x="10373" y="17059"/>
                    <a:pt x="10383" y="17059"/>
                  </a:cubicBezTo>
                  <a:cubicBezTo>
                    <a:pt x="10384" y="17059"/>
                    <a:pt x="10385" y="17058"/>
                    <a:pt x="10387" y="17057"/>
                  </a:cubicBezTo>
                  <a:cubicBezTo>
                    <a:pt x="10410" y="17057"/>
                    <a:pt x="10463" y="17006"/>
                    <a:pt x="10491" y="17006"/>
                  </a:cubicBezTo>
                  <a:cubicBezTo>
                    <a:pt x="10493" y="17006"/>
                    <a:pt x="10496" y="17007"/>
                    <a:pt x="10498" y="17008"/>
                  </a:cubicBezTo>
                  <a:cubicBezTo>
                    <a:pt x="10510" y="17020"/>
                    <a:pt x="10560" y="17070"/>
                    <a:pt x="10523" y="17070"/>
                  </a:cubicBezTo>
                  <a:cubicBezTo>
                    <a:pt x="10474" y="17070"/>
                    <a:pt x="10412" y="17094"/>
                    <a:pt x="10461" y="17094"/>
                  </a:cubicBezTo>
                  <a:cubicBezTo>
                    <a:pt x="10498" y="17094"/>
                    <a:pt x="10535" y="17094"/>
                    <a:pt x="10560" y="17082"/>
                  </a:cubicBezTo>
                  <a:lnTo>
                    <a:pt x="10560" y="17082"/>
                  </a:lnTo>
                  <a:cubicBezTo>
                    <a:pt x="10572" y="17119"/>
                    <a:pt x="10572" y="17168"/>
                    <a:pt x="10547" y="17205"/>
                  </a:cubicBezTo>
                  <a:cubicBezTo>
                    <a:pt x="10513" y="17262"/>
                    <a:pt x="10479" y="17330"/>
                    <a:pt x="10513" y="17330"/>
                  </a:cubicBezTo>
                  <a:cubicBezTo>
                    <a:pt x="10516" y="17330"/>
                    <a:pt x="10519" y="17329"/>
                    <a:pt x="10523" y="17328"/>
                  </a:cubicBezTo>
                  <a:cubicBezTo>
                    <a:pt x="10544" y="17328"/>
                    <a:pt x="10561" y="17335"/>
                    <a:pt x="10575" y="17335"/>
                  </a:cubicBezTo>
                  <a:cubicBezTo>
                    <a:pt x="10593" y="17335"/>
                    <a:pt x="10607" y="17323"/>
                    <a:pt x="10621" y="17267"/>
                  </a:cubicBezTo>
                  <a:cubicBezTo>
                    <a:pt x="10634" y="17168"/>
                    <a:pt x="10621" y="17094"/>
                    <a:pt x="10683" y="17094"/>
                  </a:cubicBezTo>
                  <a:cubicBezTo>
                    <a:pt x="10686" y="17094"/>
                    <a:pt x="10690" y="17093"/>
                    <a:pt x="10693" y="17093"/>
                  </a:cubicBezTo>
                  <a:cubicBezTo>
                    <a:pt x="10757" y="17093"/>
                    <a:pt x="10870" y="17195"/>
                    <a:pt x="10917" y="17242"/>
                  </a:cubicBezTo>
                  <a:cubicBezTo>
                    <a:pt x="10939" y="17260"/>
                    <a:pt x="10976" y="17268"/>
                    <a:pt x="11016" y="17268"/>
                  </a:cubicBezTo>
                  <a:cubicBezTo>
                    <a:pt x="11088" y="17268"/>
                    <a:pt x="11168" y="17241"/>
                    <a:pt x="11176" y="17193"/>
                  </a:cubicBezTo>
                  <a:cubicBezTo>
                    <a:pt x="11185" y="17145"/>
                    <a:pt x="11173" y="17075"/>
                    <a:pt x="11236" y="17075"/>
                  </a:cubicBezTo>
                  <a:cubicBezTo>
                    <a:pt x="11254" y="17075"/>
                    <a:pt x="11278" y="17081"/>
                    <a:pt x="11311" y="17094"/>
                  </a:cubicBezTo>
                  <a:cubicBezTo>
                    <a:pt x="11450" y="17152"/>
                    <a:pt x="11600" y="17318"/>
                    <a:pt x="11689" y="17318"/>
                  </a:cubicBezTo>
                  <a:cubicBezTo>
                    <a:pt x="11695" y="17318"/>
                    <a:pt x="11700" y="17318"/>
                    <a:pt x="11706" y="17316"/>
                  </a:cubicBezTo>
                  <a:cubicBezTo>
                    <a:pt x="11841" y="17279"/>
                    <a:pt x="11964" y="17218"/>
                    <a:pt x="12075" y="17144"/>
                  </a:cubicBezTo>
                  <a:cubicBezTo>
                    <a:pt x="12111" y="17099"/>
                    <a:pt x="12134" y="17067"/>
                    <a:pt x="12176" y="17067"/>
                  </a:cubicBezTo>
                  <a:cubicBezTo>
                    <a:pt x="12193" y="17067"/>
                    <a:pt x="12212" y="17072"/>
                    <a:pt x="12235" y="17082"/>
                  </a:cubicBezTo>
                  <a:cubicBezTo>
                    <a:pt x="12288" y="17108"/>
                    <a:pt x="12322" y="17134"/>
                    <a:pt x="12350" y="17134"/>
                  </a:cubicBezTo>
                  <a:cubicBezTo>
                    <a:pt x="12362" y="17134"/>
                    <a:pt x="12373" y="17130"/>
                    <a:pt x="12383" y="17119"/>
                  </a:cubicBezTo>
                  <a:cubicBezTo>
                    <a:pt x="12416" y="17086"/>
                    <a:pt x="12449" y="17064"/>
                    <a:pt x="12471" y="17064"/>
                  </a:cubicBezTo>
                  <a:cubicBezTo>
                    <a:pt x="12482" y="17064"/>
                    <a:pt x="12490" y="17070"/>
                    <a:pt x="12494" y="17082"/>
                  </a:cubicBezTo>
                  <a:cubicBezTo>
                    <a:pt x="12507" y="17107"/>
                    <a:pt x="12470" y="17156"/>
                    <a:pt x="12457" y="17193"/>
                  </a:cubicBezTo>
                  <a:cubicBezTo>
                    <a:pt x="12445" y="17230"/>
                    <a:pt x="12507" y="17279"/>
                    <a:pt x="12507" y="17304"/>
                  </a:cubicBezTo>
                  <a:cubicBezTo>
                    <a:pt x="12507" y="17328"/>
                    <a:pt x="12482" y="17328"/>
                    <a:pt x="12457" y="17328"/>
                  </a:cubicBezTo>
                  <a:cubicBezTo>
                    <a:pt x="12445" y="17341"/>
                    <a:pt x="12433" y="17365"/>
                    <a:pt x="12433" y="17378"/>
                  </a:cubicBezTo>
                  <a:cubicBezTo>
                    <a:pt x="12408" y="17427"/>
                    <a:pt x="12445" y="17452"/>
                    <a:pt x="12445" y="17538"/>
                  </a:cubicBezTo>
                  <a:cubicBezTo>
                    <a:pt x="12457" y="17612"/>
                    <a:pt x="12457" y="17673"/>
                    <a:pt x="12445" y="17747"/>
                  </a:cubicBezTo>
                  <a:cubicBezTo>
                    <a:pt x="12445" y="17760"/>
                    <a:pt x="12445" y="17784"/>
                    <a:pt x="12433" y="17797"/>
                  </a:cubicBezTo>
                  <a:cubicBezTo>
                    <a:pt x="12383" y="17871"/>
                    <a:pt x="12334" y="18105"/>
                    <a:pt x="12297" y="18154"/>
                  </a:cubicBezTo>
                  <a:cubicBezTo>
                    <a:pt x="12297" y="18179"/>
                    <a:pt x="12272" y="18203"/>
                    <a:pt x="12260" y="18216"/>
                  </a:cubicBezTo>
                  <a:cubicBezTo>
                    <a:pt x="12248" y="18240"/>
                    <a:pt x="12235" y="18277"/>
                    <a:pt x="12223" y="18339"/>
                  </a:cubicBezTo>
                  <a:cubicBezTo>
                    <a:pt x="12186" y="18462"/>
                    <a:pt x="12137" y="18598"/>
                    <a:pt x="12112" y="18659"/>
                  </a:cubicBezTo>
                  <a:cubicBezTo>
                    <a:pt x="12100" y="18696"/>
                    <a:pt x="12075" y="18733"/>
                    <a:pt x="12038" y="18770"/>
                  </a:cubicBezTo>
                  <a:cubicBezTo>
                    <a:pt x="12014" y="18795"/>
                    <a:pt x="11989" y="18807"/>
                    <a:pt x="11964" y="18819"/>
                  </a:cubicBezTo>
                  <a:cubicBezTo>
                    <a:pt x="11903" y="18832"/>
                    <a:pt x="11841" y="18844"/>
                    <a:pt x="11780" y="18844"/>
                  </a:cubicBezTo>
                  <a:cubicBezTo>
                    <a:pt x="11751" y="18851"/>
                    <a:pt x="11719" y="18858"/>
                    <a:pt x="11691" y="18858"/>
                  </a:cubicBezTo>
                  <a:cubicBezTo>
                    <a:pt x="11671" y="18858"/>
                    <a:pt x="11654" y="18854"/>
                    <a:pt x="11644" y="18844"/>
                  </a:cubicBezTo>
                  <a:cubicBezTo>
                    <a:pt x="11569" y="18779"/>
                    <a:pt x="11475" y="18743"/>
                    <a:pt x="11378" y="18743"/>
                  </a:cubicBezTo>
                  <a:cubicBezTo>
                    <a:pt x="11364" y="18743"/>
                    <a:pt x="11350" y="18744"/>
                    <a:pt x="11336" y="18745"/>
                  </a:cubicBezTo>
                  <a:cubicBezTo>
                    <a:pt x="11320" y="18743"/>
                    <a:pt x="11303" y="18742"/>
                    <a:pt x="11286" y="18742"/>
                  </a:cubicBezTo>
                  <a:cubicBezTo>
                    <a:pt x="11202" y="18742"/>
                    <a:pt x="11114" y="18768"/>
                    <a:pt x="11053" y="18819"/>
                  </a:cubicBezTo>
                  <a:cubicBezTo>
                    <a:pt x="10963" y="18882"/>
                    <a:pt x="10906" y="18925"/>
                    <a:pt x="10839" y="18925"/>
                  </a:cubicBezTo>
                  <a:cubicBezTo>
                    <a:pt x="10814" y="18925"/>
                    <a:pt x="10787" y="18919"/>
                    <a:pt x="10757" y="18906"/>
                  </a:cubicBezTo>
                  <a:cubicBezTo>
                    <a:pt x="10646" y="18869"/>
                    <a:pt x="10190" y="18758"/>
                    <a:pt x="10055" y="18733"/>
                  </a:cubicBezTo>
                  <a:cubicBezTo>
                    <a:pt x="10005" y="18733"/>
                    <a:pt x="9956" y="18708"/>
                    <a:pt x="9919" y="18671"/>
                  </a:cubicBezTo>
                  <a:cubicBezTo>
                    <a:pt x="9907" y="18659"/>
                    <a:pt x="9882" y="18635"/>
                    <a:pt x="9857" y="18635"/>
                  </a:cubicBezTo>
                  <a:cubicBezTo>
                    <a:pt x="9771" y="18585"/>
                    <a:pt x="9586" y="18573"/>
                    <a:pt x="9512" y="18524"/>
                  </a:cubicBezTo>
                  <a:cubicBezTo>
                    <a:pt x="9435" y="18468"/>
                    <a:pt x="9417" y="18333"/>
                    <a:pt x="9218" y="18333"/>
                  </a:cubicBezTo>
                  <a:cubicBezTo>
                    <a:pt x="9195" y="18333"/>
                    <a:pt x="9170" y="18335"/>
                    <a:pt x="9143" y="18339"/>
                  </a:cubicBezTo>
                  <a:cubicBezTo>
                    <a:pt x="8946" y="18339"/>
                    <a:pt x="8773" y="18462"/>
                    <a:pt x="8699" y="18647"/>
                  </a:cubicBezTo>
                  <a:cubicBezTo>
                    <a:pt x="8687" y="18733"/>
                    <a:pt x="8785" y="18819"/>
                    <a:pt x="8749" y="18893"/>
                  </a:cubicBezTo>
                  <a:cubicBezTo>
                    <a:pt x="8715" y="18949"/>
                    <a:pt x="8661" y="19108"/>
                    <a:pt x="8568" y="19108"/>
                  </a:cubicBezTo>
                  <a:cubicBezTo>
                    <a:pt x="8559" y="19108"/>
                    <a:pt x="8549" y="19106"/>
                    <a:pt x="8539" y="19103"/>
                  </a:cubicBezTo>
                  <a:cubicBezTo>
                    <a:pt x="8428" y="19078"/>
                    <a:pt x="8206" y="18930"/>
                    <a:pt x="8059" y="18881"/>
                  </a:cubicBezTo>
                  <a:cubicBezTo>
                    <a:pt x="7898" y="18832"/>
                    <a:pt x="7787" y="18881"/>
                    <a:pt x="7750" y="18758"/>
                  </a:cubicBezTo>
                  <a:cubicBezTo>
                    <a:pt x="7701" y="18635"/>
                    <a:pt x="7726" y="18573"/>
                    <a:pt x="7652" y="18524"/>
                  </a:cubicBezTo>
                  <a:cubicBezTo>
                    <a:pt x="7566" y="18474"/>
                    <a:pt x="7479" y="18437"/>
                    <a:pt x="7393" y="18413"/>
                  </a:cubicBezTo>
                  <a:cubicBezTo>
                    <a:pt x="7319" y="18376"/>
                    <a:pt x="7245" y="18351"/>
                    <a:pt x="7171" y="18339"/>
                  </a:cubicBezTo>
                  <a:cubicBezTo>
                    <a:pt x="7157" y="18341"/>
                    <a:pt x="7142" y="18342"/>
                    <a:pt x="7127" y="18342"/>
                  </a:cubicBezTo>
                  <a:cubicBezTo>
                    <a:pt x="7056" y="18342"/>
                    <a:pt x="6986" y="18318"/>
                    <a:pt x="6925" y="18277"/>
                  </a:cubicBezTo>
                  <a:cubicBezTo>
                    <a:pt x="6900" y="18265"/>
                    <a:pt x="6876" y="18240"/>
                    <a:pt x="6851" y="18240"/>
                  </a:cubicBezTo>
                  <a:cubicBezTo>
                    <a:pt x="6802" y="18228"/>
                    <a:pt x="6752" y="18240"/>
                    <a:pt x="6740" y="18191"/>
                  </a:cubicBezTo>
                  <a:cubicBezTo>
                    <a:pt x="6710" y="18131"/>
                    <a:pt x="6721" y="18070"/>
                    <a:pt x="6699" y="18070"/>
                  </a:cubicBezTo>
                  <a:cubicBezTo>
                    <a:pt x="6694" y="18070"/>
                    <a:pt x="6688" y="18073"/>
                    <a:pt x="6679" y="18080"/>
                  </a:cubicBezTo>
                  <a:cubicBezTo>
                    <a:pt x="6658" y="18088"/>
                    <a:pt x="6636" y="18092"/>
                    <a:pt x="6615" y="18092"/>
                  </a:cubicBezTo>
                  <a:cubicBezTo>
                    <a:pt x="6572" y="18092"/>
                    <a:pt x="6531" y="18076"/>
                    <a:pt x="6506" y="18043"/>
                  </a:cubicBezTo>
                  <a:cubicBezTo>
                    <a:pt x="6457" y="17981"/>
                    <a:pt x="6457" y="17957"/>
                    <a:pt x="6518" y="17908"/>
                  </a:cubicBezTo>
                  <a:cubicBezTo>
                    <a:pt x="6642" y="17871"/>
                    <a:pt x="6715" y="17760"/>
                    <a:pt x="6728" y="17624"/>
                  </a:cubicBezTo>
                  <a:cubicBezTo>
                    <a:pt x="6728" y="17464"/>
                    <a:pt x="6543" y="17365"/>
                    <a:pt x="6580" y="17291"/>
                  </a:cubicBezTo>
                  <a:cubicBezTo>
                    <a:pt x="6617" y="17230"/>
                    <a:pt x="6728" y="17230"/>
                    <a:pt x="6728" y="17144"/>
                  </a:cubicBezTo>
                  <a:cubicBezTo>
                    <a:pt x="6728" y="17077"/>
                    <a:pt x="6750" y="17017"/>
                    <a:pt x="6731" y="17017"/>
                  </a:cubicBezTo>
                  <a:cubicBezTo>
                    <a:pt x="6726" y="17017"/>
                    <a:pt x="6717" y="17022"/>
                    <a:pt x="6703" y="17033"/>
                  </a:cubicBezTo>
                  <a:cubicBezTo>
                    <a:pt x="6655" y="17071"/>
                    <a:pt x="6608" y="17139"/>
                    <a:pt x="6589" y="17139"/>
                  </a:cubicBezTo>
                  <a:cubicBezTo>
                    <a:pt x="6583" y="17139"/>
                    <a:pt x="6580" y="17133"/>
                    <a:pt x="6580" y="17119"/>
                  </a:cubicBezTo>
                  <a:cubicBezTo>
                    <a:pt x="6568" y="17033"/>
                    <a:pt x="6506" y="16971"/>
                    <a:pt x="6432" y="16946"/>
                  </a:cubicBezTo>
                  <a:cubicBezTo>
                    <a:pt x="6346" y="16946"/>
                    <a:pt x="6198" y="17057"/>
                    <a:pt x="6136" y="17082"/>
                  </a:cubicBezTo>
                  <a:cubicBezTo>
                    <a:pt x="6128" y="17084"/>
                    <a:pt x="6120" y="17085"/>
                    <a:pt x="6113" y="17085"/>
                  </a:cubicBezTo>
                  <a:cubicBezTo>
                    <a:pt x="6071" y="17085"/>
                    <a:pt x="6061" y="17057"/>
                    <a:pt x="6050" y="17057"/>
                  </a:cubicBezTo>
                  <a:cubicBezTo>
                    <a:pt x="6030" y="17057"/>
                    <a:pt x="6019" y="17073"/>
                    <a:pt x="5996" y="17073"/>
                  </a:cubicBezTo>
                  <a:cubicBezTo>
                    <a:pt x="5990" y="17073"/>
                    <a:pt x="5984" y="17072"/>
                    <a:pt x="5976" y="17070"/>
                  </a:cubicBezTo>
                  <a:cubicBezTo>
                    <a:pt x="5942" y="17058"/>
                    <a:pt x="5918" y="16994"/>
                    <a:pt x="5886" y="16994"/>
                  </a:cubicBezTo>
                  <a:cubicBezTo>
                    <a:pt x="5883" y="16994"/>
                    <a:pt x="5880" y="16995"/>
                    <a:pt x="5878" y="16996"/>
                  </a:cubicBezTo>
                  <a:cubicBezTo>
                    <a:pt x="5846" y="16996"/>
                    <a:pt x="5850" y="17050"/>
                    <a:pt x="5798" y="17050"/>
                  </a:cubicBezTo>
                  <a:cubicBezTo>
                    <a:pt x="5789" y="17050"/>
                    <a:pt x="5779" y="17049"/>
                    <a:pt x="5767" y="17045"/>
                  </a:cubicBezTo>
                  <a:cubicBezTo>
                    <a:pt x="5701" y="17034"/>
                    <a:pt x="5684" y="16994"/>
                    <a:pt x="5655" y="16994"/>
                  </a:cubicBezTo>
                  <a:cubicBezTo>
                    <a:pt x="5651" y="16994"/>
                    <a:pt x="5648" y="16994"/>
                    <a:pt x="5644" y="16996"/>
                  </a:cubicBezTo>
                  <a:cubicBezTo>
                    <a:pt x="5607" y="17020"/>
                    <a:pt x="5545" y="17094"/>
                    <a:pt x="5508" y="17094"/>
                  </a:cubicBezTo>
                  <a:cubicBezTo>
                    <a:pt x="5464" y="17094"/>
                    <a:pt x="5420" y="17133"/>
                    <a:pt x="5377" y="17133"/>
                  </a:cubicBezTo>
                  <a:cubicBezTo>
                    <a:pt x="5371" y="17133"/>
                    <a:pt x="5366" y="17133"/>
                    <a:pt x="5360" y="17131"/>
                  </a:cubicBezTo>
                  <a:cubicBezTo>
                    <a:pt x="5323" y="17131"/>
                    <a:pt x="5311" y="17082"/>
                    <a:pt x="5262" y="17070"/>
                  </a:cubicBezTo>
                  <a:cubicBezTo>
                    <a:pt x="5212" y="17064"/>
                    <a:pt x="5160" y="17060"/>
                    <a:pt x="5108" y="17060"/>
                  </a:cubicBezTo>
                  <a:cubicBezTo>
                    <a:pt x="5055" y="17060"/>
                    <a:pt x="5003" y="17064"/>
                    <a:pt x="4954" y="17070"/>
                  </a:cubicBezTo>
                  <a:cubicBezTo>
                    <a:pt x="4892" y="17094"/>
                    <a:pt x="4448" y="17181"/>
                    <a:pt x="4362" y="17218"/>
                  </a:cubicBezTo>
                  <a:cubicBezTo>
                    <a:pt x="4276" y="17242"/>
                    <a:pt x="4202" y="17291"/>
                    <a:pt x="4128" y="17341"/>
                  </a:cubicBezTo>
                  <a:cubicBezTo>
                    <a:pt x="4116" y="17378"/>
                    <a:pt x="4079" y="17402"/>
                    <a:pt x="4029" y="17402"/>
                  </a:cubicBezTo>
                  <a:cubicBezTo>
                    <a:pt x="3956" y="17415"/>
                    <a:pt x="3894" y="17452"/>
                    <a:pt x="3832" y="17489"/>
                  </a:cubicBezTo>
                  <a:cubicBezTo>
                    <a:pt x="3808" y="17513"/>
                    <a:pt x="3734" y="17661"/>
                    <a:pt x="3635" y="17661"/>
                  </a:cubicBezTo>
                  <a:lnTo>
                    <a:pt x="3623" y="17661"/>
                  </a:lnTo>
                  <a:cubicBezTo>
                    <a:pt x="3524" y="17649"/>
                    <a:pt x="3413" y="17587"/>
                    <a:pt x="3389" y="17587"/>
                  </a:cubicBezTo>
                  <a:cubicBezTo>
                    <a:pt x="3368" y="17587"/>
                    <a:pt x="3337" y="17614"/>
                    <a:pt x="3306" y="17614"/>
                  </a:cubicBezTo>
                  <a:cubicBezTo>
                    <a:pt x="3301" y="17614"/>
                    <a:pt x="3295" y="17614"/>
                    <a:pt x="3290" y="17612"/>
                  </a:cubicBezTo>
                  <a:cubicBezTo>
                    <a:pt x="3269" y="17601"/>
                    <a:pt x="3248" y="17572"/>
                    <a:pt x="3219" y="17572"/>
                  </a:cubicBezTo>
                  <a:cubicBezTo>
                    <a:pt x="3214" y="17572"/>
                    <a:pt x="3209" y="17573"/>
                    <a:pt x="3204" y="17575"/>
                  </a:cubicBezTo>
                  <a:cubicBezTo>
                    <a:pt x="3175" y="17584"/>
                    <a:pt x="3095" y="17623"/>
                    <a:pt x="3032" y="17623"/>
                  </a:cubicBezTo>
                  <a:cubicBezTo>
                    <a:pt x="3013" y="17623"/>
                    <a:pt x="2996" y="17620"/>
                    <a:pt x="2982" y="17612"/>
                  </a:cubicBezTo>
                  <a:cubicBezTo>
                    <a:pt x="2921" y="17563"/>
                    <a:pt x="2847" y="17452"/>
                    <a:pt x="2810" y="17427"/>
                  </a:cubicBezTo>
                  <a:cubicBezTo>
                    <a:pt x="2797" y="17419"/>
                    <a:pt x="2785" y="17416"/>
                    <a:pt x="2773" y="17416"/>
                  </a:cubicBezTo>
                  <a:cubicBezTo>
                    <a:pt x="2748" y="17416"/>
                    <a:pt x="2723" y="17427"/>
                    <a:pt x="2699" y="17427"/>
                  </a:cubicBezTo>
                  <a:cubicBezTo>
                    <a:pt x="2674" y="17427"/>
                    <a:pt x="2637" y="17735"/>
                    <a:pt x="2514" y="17895"/>
                  </a:cubicBezTo>
                  <a:cubicBezTo>
                    <a:pt x="2391" y="18043"/>
                    <a:pt x="2292" y="18142"/>
                    <a:pt x="2181" y="18166"/>
                  </a:cubicBezTo>
                  <a:cubicBezTo>
                    <a:pt x="2058" y="18228"/>
                    <a:pt x="1959" y="18314"/>
                    <a:pt x="1898" y="18437"/>
                  </a:cubicBezTo>
                  <a:cubicBezTo>
                    <a:pt x="1849" y="18524"/>
                    <a:pt x="1861" y="18659"/>
                    <a:pt x="1824" y="18684"/>
                  </a:cubicBezTo>
                  <a:cubicBezTo>
                    <a:pt x="1787" y="18782"/>
                    <a:pt x="1762" y="18893"/>
                    <a:pt x="1762" y="19004"/>
                  </a:cubicBezTo>
                  <a:cubicBezTo>
                    <a:pt x="1762" y="19053"/>
                    <a:pt x="1812" y="19090"/>
                    <a:pt x="1775" y="19152"/>
                  </a:cubicBezTo>
                  <a:cubicBezTo>
                    <a:pt x="1750" y="19226"/>
                    <a:pt x="1676" y="19497"/>
                    <a:pt x="1590" y="19534"/>
                  </a:cubicBezTo>
                  <a:cubicBezTo>
                    <a:pt x="1516" y="19571"/>
                    <a:pt x="1442" y="19620"/>
                    <a:pt x="1380" y="19682"/>
                  </a:cubicBezTo>
                  <a:cubicBezTo>
                    <a:pt x="1306" y="19743"/>
                    <a:pt x="1220" y="19793"/>
                    <a:pt x="1122" y="19830"/>
                  </a:cubicBezTo>
                  <a:cubicBezTo>
                    <a:pt x="1085" y="19830"/>
                    <a:pt x="1048" y="19879"/>
                    <a:pt x="1011" y="19928"/>
                  </a:cubicBezTo>
                  <a:cubicBezTo>
                    <a:pt x="949" y="20027"/>
                    <a:pt x="887" y="20175"/>
                    <a:pt x="863" y="20212"/>
                  </a:cubicBezTo>
                  <a:cubicBezTo>
                    <a:pt x="838" y="20236"/>
                    <a:pt x="666" y="20310"/>
                    <a:pt x="592" y="20483"/>
                  </a:cubicBezTo>
                  <a:cubicBezTo>
                    <a:pt x="530" y="20668"/>
                    <a:pt x="542" y="20852"/>
                    <a:pt x="506" y="20889"/>
                  </a:cubicBezTo>
                  <a:cubicBezTo>
                    <a:pt x="432" y="20963"/>
                    <a:pt x="382" y="21037"/>
                    <a:pt x="333" y="21123"/>
                  </a:cubicBezTo>
                  <a:cubicBezTo>
                    <a:pt x="247" y="21284"/>
                    <a:pt x="185" y="21493"/>
                    <a:pt x="136" y="21530"/>
                  </a:cubicBezTo>
                  <a:cubicBezTo>
                    <a:pt x="87" y="21629"/>
                    <a:pt x="50" y="21715"/>
                    <a:pt x="37" y="21826"/>
                  </a:cubicBezTo>
                  <a:cubicBezTo>
                    <a:pt x="25" y="21924"/>
                    <a:pt x="74" y="21937"/>
                    <a:pt x="124" y="21998"/>
                  </a:cubicBezTo>
                  <a:cubicBezTo>
                    <a:pt x="161" y="22060"/>
                    <a:pt x="210" y="22084"/>
                    <a:pt x="210" y="22171"/>
                  </a:cubicBezTo>
                  <a:cubicBezTo>
                    <a:pt x="185" y="22257"/>
                    <a:pt x="173" y="22343"/>
                    <a:pt x="161" y="22429"/>
                  </a:cubicBezTo>
                  <a:cubicBezTo>
                    <a:pt x="161" y="22479"/>
                    <a:pt x="345" y="22664"/>
                    <a:pt x="296" y="22824"/>
                  </a:cubicBezTo>
                  <a:cubicBezTo>
                    <a:pt x="247" y="22947"/>
                    <a:pt x="210" y="23070"/>
                    <a:pt x="173" y="23193"/>
                  </a:cubicBezTo>
                  <a:cubicBezTo>
                    <a:pt x="173" y="23230"/>
                    <a:pt x="161" y="23267"/>
                    <a:pt x="161" y="23304"/>
                  </a:cubicBezTo>
                  <a:cubicBezTo>
                    <a:pt x="148" y="23366"/>
                    <a:pt x="136" y="23415"/>
                    <a:pt x="111" y="23464"/>
                  </a:cubicBezTo>
                  <a:cubicBezTo>
                    <a:pt x="87" y="23514"/>
                    <a:pt x="136" y="23551"/>
                    <a:pt x="136" y="23600"/>
                  </a:cubicBezTo>
                  <a:cubicBezTo>
                    <a:pt x="136" y="23649"/>
                    <a:pt x="111" y="23649"/>
                    <a:pt x="87" y="23711"/>
                  </a:cubicBezTo>
                  <a:cubicBezTo>
                    <a:pt x="62" y="23760"/>
                    <a:pt x="0" y="23736"/>
                    <a:pt x="62" y="23785"/>
                  </a:cubicBezTo>
                  <a:cubicBezTo>
                    <a:pt x="111" y="23822"/>
                    <a:pt x="173" y="23871"/>
                    <a:pt x="148" y="23908"/>
                  </a:cubicBezTo>
                  <a:cubicBezTo>
                    <a:pt x="124" y="23945"/>
                    <a:pt x="74" y="23920"/>
                    <a:pt x="111" y="23970"/>
                  </a:cubicBezTo>
                  <a:cubicBezTo>
                    <a:pt x="161" y="24007"/>
                    <a:pt x="99" y="24007"/>
                    <a:pt x="161" y="24031"/>
                  </a:cubicBezTo>
                  <a:cubicBezTo>
                    <a:pt x="173" y="24031"/>
                    <a:pt x="173" y="24044"/>
                    <a:pt x="173" y="24056"/>
                  </a:cubicBezTo>
                  <a:cubicBezTo>
                    <a:pt x="173" y="24068"/>
                    <a:pt x="124" y="24118"/>
                    <a:pt x="124" y="24154"/>
                  </a:cubicBezTo>
                  <a:lnTo>
                    <a:pt x="124" y="24179"/>
                  </a:lnTo>
                  <a:cubicBezTo>
                    <a:pt x="111" y="24241"/>
                    <a:pt x="111" y="24302"/>
                    <a:pt x="136" y="24352"/>
                  </a:cubicBezTo>
                  <a:cubicBezTo>
                    <a:pt x="136" y="24364"/>
                    <a:pt x="148" y="24376"/>
                    <a:pt x="161" y="24389"/>
                  </a:cubicBezTo>
                  <a:cubicBezTo>
                    <a:pt x="185" y="24450"/>
                    <a:pt x="210" y="24524"/>
                    <a:pt x="259" y="24524"/>
                  </a:cubicBezTo>
                  <a:lnTo>
                    <a:pt x="481" y="24524"/>
                  </a:lnTo>
                  <a:cubicBezTo>
                    <a:pt x="506" y="24524"/>
                    <a:pt x="432" y="24536"/>
                    <a:pt x="432" y="24586"/>
                  </a:cubicBezTo>
                  <a:cubicBezTo>
                    <a:pt x="444" y="24647"/>
                    <a:pt x="493" y="24697"/>
                    <a:pt x="555" y="24758"/>
                  </a:cubicBezTo>
                  <a:lnTo>
                    <a:pt x="592" y="24795"/>
                  </a:lnTo>
                  <a:cubicBezTo>
                    <a:pt x="666" y="24881"/>
                    <a:pt x="653" y="24955"/>
                    <a:pt x="764" y="25066"/>
                  </a:cubicBezTo>
                  <a:cubicBezTo>
                    <a:pt x="838" y="25140"/>
                    <a:pt x="900" y="25226"/>
                    <a:pt x="937" y="25325"/>
                  </a:cubicBezTo>
                  <a:cubicBezTo>
                    <a:pt x="961" y="25362"/>
                    <a:pt x="974" y="25411"/>
                    <a:pt x="986" y="25448"/>
                  </a:cubicBezTo>
                  <a:cubicBezTo>
                    <a:pt x="998" y="25559"/>
                    <a:pt x="1011" y="25547"/>
                    <a:pt x="1085" y="25633"/>
                  </a:cubicBezTo>
                  <a:cubicBezTo>
                    <a:pt x="1171" y="25732"/>
                    <a:pt x="1109" y="25744"/>
                    <a:pt x="1196" y="25818"/>
                  </a:cubicBezTo>
                  <a:cubicBezTo>
                    <a:pt x="1232" y="25855"/>
                    <a:pt x="1294" y="25879"/>
                    <a:pt x="1356" y="25916"/>
                  </a:cubicBezTo>
                  <a:cubicBezTo>
                    <a:pt x="1430" y="25953"/>
                    <a:pt x="1504" y="26003"/>
                    <a:pt x="1565" y="26064"/>
                  </a:cubicBezTo>
                  <a:cubicBezTo>
                    <a:pt x="1676" y="26151"/>
                    <a:pt x="1787" y="26298"/>
                    <a:pt x="1898" y="26397"/>
                  </a:cubicBezTo>
                  <a:cubicBezTo>
                    <a:pt x="1986" y="26474"/>
                    <a:pt x="2103" y="26600"/>
                    <a:pt x="2250" y="26600"/>
                  </a:cubicBezTo>
                  <a:cubicBezTo>
                    <a:pt x="2268" y="26600"/>
                    <a:pt x="2286" y="26598"/>
                    <a:pt x="2304" y="26594"/>
                  </a:cubicBezTo>
                  <a:cubicBezTo>
                    <a:pt x="2317" y="26582"/>
                    <a:pt x="2329" y="26582"/>
                    <a:pt x="2341" y="26582"/>
                  </a:cubicBezTo>
                  <a:cubicBezTo>
                    <a:pt x="2551" y="26471"/>
                    <a:pt x="2797" y="26397"/>
                    <a:pt x="3044" y="26385"/>
                  </a:cubicBezTo>
                  <a:cubicBezTo>
                    <a:pt x="3179" y="26397"/>
                    <a:pt x="3302" y="26409"/>
                    <a:pt x="3426" y="26446"/>
                  </a:cubicBezTo>
                  <a:cubicBezTo>
                    <a:pt x="3500" y="26459"/>
                    <a:pt x="3549" y="26483"/>
                    <a:pt x="3586" y="26483"/>
                  </a:cubicBezTo>
                  <a:cubicBezTo>
                    <a:pt x="3590" y="26485"/>
                    <a:pt x="3596" y="26486"/>
                    <a:pt x="3603" y="26486"/>
                  </a:cubicBezTo>
                  <a:cubicBezTo>
                    <a:pt x="3688" y="26486"/>
                    <a:pt x="3934" y="26353"/>
                    <a:pt x="4128" y="26261"/>
                  </a:cubicBezTo>
                  <a:cubicBezTo>
                    <a:pt x="4214" y="26224"/>
                    <a:pt x="4313" y="26188"/>
                    <a:pt x="4399" y="26151"/>
                  </a:cubicBezTo>
                  <a:lnTo>
                    <a:pt x="4535" y="26101"/>
                  </a:lnTo>
                  <a:cubicBezTo>
                    <a:pt x="4596" y="26089"/>
                    <a:pt x="4658" y="26064"/>
                    <a:pt x="4682" y="26064"/>
                  </a:cubicBezTo>
                  <a:cubicBezTo>
                    <a:pt x="4732" y="26052"/>
                    <a:pt x="4781" y="26040"/>
                    <a:pt x="4818" y="26040"/>
                  </a:cubicBezTo>
                  <a:lnTo>
                    <a:pt x="4880" y="26040"/>
                  </a:lnTo>
                  <a:cubicBezTo>
                    <a:pt x="4900" y="26037"/>
                    <a:pt x="4920" y="26035"/>
                    <a:pt x="4940" y="26035"/>
                  </a:cubicBezTo>
                  <a:cubicBezTo>
                    <a:pt x="5005" y="26035"/>
                    <a:pt x="5067" y="26051"/>
                    <a:pt x="5114" y="26089"/>
                  </a:cubicBezTo>
                  <a:cubicBezTo>
                    <a:pt x="5212" y="26151"/>
                    <a:pt x="5372" y="26261"/>
                    <a:pt x="5385" y="26311"/>
                  </a:cubicBezTo>
                  <a:cubicBezTo>
                    <a:pt x="5385" y="26360"/>
                    <a:pt x="5311" y="26360"/>
                    <a:pt x="5397" y="26483"/>
                  </a:cubicBezTo>
                  <a:cubicBezTo>
                    <a:pt x="5474" y="26570"/>
                    <a:pt x="5476" y="26634"/>
                    <a:pt x="5520" y="26634"/>
                  </a:cubicBezTo>
                  <a:cubicBezTo>
                    <a:pt x="5533" y="26634"/>
                    <a:pt x="5548" y="26629"/>
                    <a:pt x="5570" y="26619"/>
                  </a:cubicBezTo>
                  <a:cubicBezTo>
                    <a:pt x="5644" y="26582"/>
                    <a:pt x="5705" y="26557"/>
                    <a:pt x="5779" y="26533"/>
                  </a:cubicBezTo>
                  <a:lnTo>
                    <a:pt x="5779" y="26533"/>
                  </a:lnTo>
                  <a:cubicBezTo>
                    <a:pt x="5791" y="26545"/>
                    <a:pt x="5717" y="26582"/>
                    <a:pt x="5754" y="26582"/>
                  </a:cubicBezTo>
                  <a:cubicBezTo>
                    <a:pt x="5804" y="26582"/>
                    <a:pt x="5841" y="26545"/>
                    <a:pt x="5915" y="26545"/>
                  </a:cubicBezTo>
                  <a:cubicBezTo>
                    <a:pt x="5976" y="26533"/>
                    <a:pt x="6062" y="26508"/>
                    <a:pt x="6050" y="26496"/>
                  </a:cubicBezTo>
                  <a:cubicBezTo>
                    <a:pt x="6040" y="26475"/>
                    <a:pt x="6071" y="26455"/>
                    <a:pt x="6090" y="26455"/>
                  </a:cubicBezTo>
                  <a:cubicBezTo>
                    <a:pt x="6094" y="26455"/>
                    <a:pt x="6097" y="26456"/>
                    <a:pt x="6099" y="26459"/>
                  </a:cubicBezTo>
                  <a:cubicBezTo>
                    <a:pt x="6112" y="26471"/>
                    <a:pt x="6112" y="26496"/>
                    <a:pt x="6124" y="26508"/>
                  </a:cubicBezTo>
                  <a:cubicBezTo>
                    <a:pt x="6136" y="26533"/>
                    <a:pt x="6161" y="26569"/>
                    <a:pt x="6173" y="26582"/>
                  </a:cubicBezTo>
                  <a:cubicBezTo>
                    <a:pt x="6186" y="26582"/>
                    <a:pt x="6260" y="26680"/>
                    <a:pt x="6272" y="26693"/>
                  </a:cubicBezTo>
                  <a:cubicBezTo>
                    <a:pt x="6273" y="26694"/>
                    <a:pt x="6274" y="26694"/>
                    <a:pt x="6276" y="26694"/>
                  </a:cubicBezTo>
                  <a:cubicBezTo>
                    <a:pt x="6286" y="26694"/>
                    <a:pt x="6301" y="26668"/>
                    <a:pt x="6322" y="26668"/>
                  </a:cubicBezTo>
                  <a:cubicBezTo>
                    <a:pt x="6329" y="26668"/>
                    <a:pt x="6337" y="26672"/>
                    <a:pt x="6346" y="26680"/>
                  </a:cubicBezTo>
                  <a:cubicBezTo>
                    <a:pt x="6370" y="26730"/>
                    <a:pt x="6358" y="26754"/>
                    <a:pt x="6407" y="26828"/>
                  </a:cubicBezTo>
                  <a:cubicBezTo>
                    <a:pt x="6444" y="26927"/>
                    <a:pt x="6457" y="27038"/>
                    <a:pt x="6432" y="27149"/>
                  </a:cubicBezTo>
                  <a:cubicBezTo>
                    <a:pt x="6420" y="27173"/>
                    <a:pt x="6420" y="27198"/>
                    <a:pt x="6432" y="27235"/>
                  </a:cubicBezTo>
                  <a:cubicBezTo>
                    <a:pt x="6432" y="27259"/>
                    <a:pt x="6432" y="27296"/>
                    <a:pt x="6407" y="27309"/>
                  </a:cubicBezTo>
                  <a:cubicBezTo>
                    <a:pt x="6358" y="27370"/>
                    <a:pt x="6260" y="27469"/>
                    <a:pt x="6297" y="27481"/>
                  </a:cubicBezTo>
                  <a:cubicBezTo>
                    <a:pt x="6334" y="27494"/>
                    <a:pt x="6358" y="27531"/>
                    <a:pt x="6370" y="27568"/>
                  </a:cubicBezTo>
                  <a:cubicBezTo>
                    <a:pt x="6370" y="27604"/>
                    <a:pt x="6309" y="27629"/>
                    <a:pt x="6309" y="27666"/>
                  </a:cubicBezTo>
                  <a:cubicBezTo>
                    <a:pt x="6297" y="27691"/>
                    <a:pt x="6309" y="27715"/>
                    <a:pt x="6334" y="27728"/>
                  </a:cubicBezTo>
                  <a:cubicBezTo>
                    <a:pt x="6358" y="27740"/>
                    <a:pt x="6358" y="27777"/>
                    <a:pt x="6334" y="27789"/>
                  </a:cubicBezTo>
                  <a:cubicBezTo>
                    <a:pt x="6309" y="27802"/>
                    <a:pt x="6321" y="27888"/>
                    <a:pt x="6297" y="27925"/>
                  </a:cubicBezTo>
                  <a:cubicBezTo>
                    <a:pt x="6272" y="27962"/>
                    <a:pt x="6223" y="28023"/>
                    <a:pt x="6210" y="28060"/>
                  </a:cubicBezTo>
                  <a:cubicBezTo>
                    <a:pt x="6210" y="28147"/>
                    <a:pt x="6235" y="28221"/>
                    <a:pt x="6284" y="28294"/>
                  </a:cubicBezTo>
                  <a:cubicBezTo>
                    <a:pt x="6346" y="28381"/>
                    <a:pt x="6555" y="28689"/>
                    <a:pt x="6592" y="28750"/>
                  </a:cubicBezTo>
                  <a:cubicBezTo>
                    <a:pt x="6617" y="28775"/>
                    <a:pt x="6654" y="28849"/>
                    <a:pt x="6715" y="28911"/>
                  </a:cubicBezTo>
                  <a:cubicBezTo>
                    <a:pt x="6802" y="29009"/>
                    <a:pt x="6876" y="29120"/>
                    <a:pt x="6950" y="29219"/>
                  </a:cubicBezTo>
                  <a:cubicBezTo>
                    <a:pt x="6950" y="29231"/>
                    <a:pt x="6950" y="29243"/>
                    <a:pt x="6950" y="29243"/>
                  </a:cubicBezTo>
                  <a:cubicBezTo>
                    <a:pt x="6950" y="29305"/>
                    <a:pt x="6962" y="29379"/>
                    <a:pt x="6962" y="29440"/>
                  </a:cubicBezTo>
                  <a:cubicBezTo>
                    <a:pt x="6962" y="29490"/>
                    <a:pt x="6962" y="29527"/>
                    <a:pt x="6974" y="29564"/>
                  </a:cubicBezTo>
                  <a:cubicBezTo>
                    <a:pt x="6974" y="29576"/>
                    <a:pt x="6987" y="29588"/>
                    <a:pt x="6987" y="29588"/>
                  </a:cubicBezTo>
                  <a:cubicBezTo>
                    <a:pt x="7036" y="29724"/>
                    <a:pt x="7159" y="30007"/>
                    <a:pt x="7196" y="30106"/>
                  </a:cubicBezTo>
                  <a:cubicBezTo>
                    <a:pt x="7221" y="30192"/>
                    <a:pt x="7221" y="30241"/>
                    <a:pt x="7196" y="30291"/>
                  </a:cubicBezTo>
                  <a:cubicBezTo>
                    <a:pt x="7159" y="30340"/>
                    <a:pt x="7085" y="30303"/>
                    <a:pt x="7196" y="30525"/>
                  </a:cubicBezTo>
                  <a:cubicBezTo>
                    <a:pt x="7295" y="30685"/>
                    <a:pt x="7344" y="30882"/>
                    <a:pt x="7332" y="31079"/>
                  </a:cubicBezTo>
                  <a:cubicBezTo>
                    <a:pt x="7307" y="31202"/>
                    <a:pt x="7245" y="31313"/>
                    <a:pt x="7159" y="31412"/>
                  </a:cubicBezTo>
                  <a:cubicBezTo>
                    <a:pt x="7110" y="31473"/>
                    <a:pt x="7097" y="31535"/>
                    <a:pt x="7060" y="31584"/>
                  </a:cubicBezTo>
                  <a:cubicBezTo>
                    <a:pt x="7024" y="31634"/>
                    <a:pt x="6950" y="32151"/>
                    <a:pt x="6900" y="32250"/>
                  </a:cubicBezTo>
                  <a:cubicBezTo>
                    <a:pt x="6876" y="32398"/>
                    <a:pt x="6863" y="32545"/>
                    <a:pt x="6863" y="32693"/>
                  </a:cubicBezTo>
                  <a:lnTo>
                    <a:pt x="6863" y="32853"/>
                  </a:lnTo>
                  <a:cubicBezTo>
                    <a:pt x="6863" y="32927"/>
                    <a:pt x="7073" y="33223"/>
                    <a:pt x="7110" y="33346"/>
                  </a:cubicBezTo>
                  <a:cubicBezTo>
                    <a:pt x="7147" y="33457"/>
                    <a:pt x="7245" y="33741"/>
                    <a:pt x="7307" y="33864"/>
                  </a:cubicBezTo>
                  <a:cubicBezTo>
                    <a:pt x="7356" y="33987"/>
                    <a:pt x="7479" y="34209"/>
                    <a:pt x="7455" y="34258"/>
                  </a:cubicBezTo>
                  <a:cubicBezTo>
                    <a:pt x="7442" y="34443"/>
                    <a:pt x="7455" y="34628"/>
                    <a:pt x="7492" y="34800"/>
                  </a:cubicBezTo>
                  <a:cubicBezTo>
                    <a:pt x="7529" y="34923"/>
                    <a:pt x="7541" y="35219"/>
                    <a:pt x="7578" y="35392"/>
                  </a:cubicBezTo>
                  <a:cubicBezTo>
                    <a:pt x="7640" y="35601"/>
                    <a:pt x="7738" y="35798"/>
                    <a:pt x="7861" y="35983"/>
                  </a:cubicBezTo>
                  <a:cubicBezTo>
                    <a:pt x="7861" y="35995"/>
                    <a:pt x="7874" y="36008"/>
                    <a:pt x="7886" y="36020"/>
                  </a:cubicBezTo>
                  <a:cubicBezTo>
                    <a:pt x="7972" y="36217"/>
                    <a:pt x="8046" y="36427"/>
                    <a:pt x="8095" y="36624"/>
                  </a:cubicBezTo>
                  <a:cubicBezTo>
                    <a:pt x="8120" y="36722"/>
                    <a:pt x="8293" y="36919"/>
                    <a:pt x="8305" y="37055"/>
                  </a:cubicBezTo>
                  <a:cubicBezTo>
                    <a:pt x="8305" y="37191"/>
                    <a:pt x="8293" y="37264"/>
                    <a:pt x="8243" y="37289"/>
                  </a:cubicBezTo>
                  <a:cubicBezTo>
                    <a:pt x="8206" y="37326"/>
                    <a:pt x="8219" y="37400"/>
                    <a:pt x="8243" y="37449"/>
                  </a:cubicBezTo>
                  <a:cubicBezTo>
                    <a:pt x="8280" y="37523"/>
                    <a:pt x="8305" y="37597"/>
                    <a:pt x="8305" y="37683"/>
                  </a:cubicBezTo>
                  <a:cubicBezTo>
                    <a:pt x="8295" y="37725"/>
                    <a:pt x="8302" y="37775"/>
                    <a:pt x="8312" y="37775"/>
                  </a:cubicBezTo>
                  <a:cubicBezTo>
                    <a:pt x="8313" y="37775"/>
                    <a:pt x="8315" y="37774"/>
                    <a:pt x="8317" y="37770"/>
                  </a:cubicBezTo>
                  <a:cubicBezTo>
                    <a:pt x="8326" y="37742"/>
                    <a:pt x="8336" y="37681"/>
                    <a:pt x="8350" y="37681"/>
                  </a:cubicBezTo>
                  <a:cubicBezTo>
                    <a:pt x="8355" y="37681"/>
                    <a:pt x="8360" y="37689"/>
                    <a:pt x="8367" y="37708"/>
                  </a:cubicBezTo>
                  <a:cubicBezTo>
                    <a:pt x="8404" y="37782"/>
                    <a:pt x="8428" y="37770"/>
                    <a:pt x="8477" y="37819"/>
                  </a:cubicBezTo>
                  <a:cubicBezTo>
                    <a:pt x="8527" y="37856"/>
                    <a:pt x="8527" y="37893"/>
                    <a:pt x="8588" y="37905"/>
                  </a:cubicBezTo>
                  <a:cubicBezTo>
                    <a:pt x="8591" y="37906"/>
                    <a:pt x="8593" y="37906"/>
                    <a:pt x="8596" y="37906"/>
                  </a:cubicBezTo>
                  <a:cubicBezTo>
                    <a:pt x="8660" y="37906"/>
                    <a:pt x="8777" y="37770"/>
                    <a:pt x="8872" y="37770"/>
                  </a:cubicBezTo>
                  <a:cubicBezTo>
                    <a:pt x="8946" y="37770"/>
                    <a:pt x="8987" y="37792"/>
                    <a:pt x="9024" y="37792"/>
                  </a:cubicBezTo>
                  <a:cubicBezTo>
                    <a:pt x="9043" y="37792"/>
                    <a:pt x="9061" y="37786"/>
                    <a:pt x="9081" y="37770"/>
                  </a:cubicBezTo>
                  <a:cubicBezTo>
                    <a:pt x="9147" y="37726"/>
                    <a:pt x="9105" y="37681"/>
                    <a:pt x="9201" y="37681"/>
                  </a:cubicBezTo>
                  <a:cubicBezTo>
                    <a:pt x="9212" y="37681"/>
                    <a:pt x="9226" y="37682"/>
                    <a:pt x="9241" y="37683"/>
                  </a:cubicBezTo>
                  <a:cubicBezTo>
                    <a:pt x="9321" y="37690"/>
                    <a:pt x="9405" y="37693"/>
                    <a:pt x="9488" y="37693"/>
                  </a:cubicBezTo>
                  <a:cubicBezTo>
                    <a:pt x="9571" y="37693"/>
                    <a:pt x="9654" y="37690"/>
                    <a:pt x="9734" y="37683"/>
                  </a:cubicBezTo>
                  <a:cubicBezTo>
                    <a:pt x="9784" y="37683"/>
                    <a:pt x="9771" y="37609"/>
                    <a:pt x="9796" y="37597"/>
                  </a:cubicBezTo>
                  <a:cubicBezTo>
                    <a:pt x="9812" y="37597"/>
                    <a:pt x="9823" y="37570"/>
                    <a:pt x="9836" y="37570"/>
                  </a:cubicBezTo>
                  <a:cubicBezTo>
                    <a:pt x="9842" y="37570"/>
                    <a:pt x="9849" y="37577"/>
                    <a:pt x="9857" y="37597"/>
                  </a:cubicBezTo>
                  <a:cubicBezTo>
                    <a:pt x="9886" y="37653"/>
                    <a:pt x="9914" y="37717"/>
                    <a:pt x="9936" y="37717"/>
                  </a:cubicBezTo>
                  <a:cubicBezTo>
                    <a:pt x="9944" y="37717"/>
                    <a:pt x="9950" y="37710"/>
                    <a:pt x="9956" y="37696"/>
                  </a:cubicBezTo>
                  <a:cubicBezTo>
                    <a:pt x="9981" y="37646"/>
                    <a:pt x="9919" y="37572"/>
                    <a:pt x="10005" y="37572"/>
                  </a:cubicBezTo>
                  <a:cubicBezTo>
                    <a:pt x="10053" y="37572"/>
                    <a:pt x="10086" y="37590"/>
                    <a:pt x="10126" y="37590"/>
                  </a:cubicBezTo>
                  <a:cubicBezTo>
                    <a:pt x="10171" y="37590"/>
                    <a:pt x="10224" y="37570"/>
                    <a:pt x="10313" y="37486"/>
                  </a:cubicBezTo>
                  <a:cubicBezTo>
                    <a:pt x="10535" y="37301"/>
                    <a:pt x="10720" y="37092"/>
                    <a:pt x="10905" y="36870"/>
                  </a:cubicBezTo>
                  <a:cubicBezTo>
                    <a:pt x="10966" y="36759"/>
                    <a:pt x="10979" y="36784"/>
                    <a:pt x="11040" y="36673"/>
                  </a:cubicBezTo>
                  <a:cubicBezTo>
                    <a:pt x="11114" y="36501"/>
                    <a:pt x="11200" y="36340"/>
                    <a:pt x="11299" y="36180"/>
                  </a:cubicBezTo>
                  <a:cubicBezTo>
                    <a:pt x="11385" y="36106"/>
                    <a:pt x="11459" y="36032"/>
                    <a:pt x="11533" y="35946"/>
                  </a:cubicBezTo>
                  <a:cubicBezTo>
                    <a:pt x="11582" y="35811"/>
                    <a:pt x="11619" y="35663"/>
                    <a:pt x="11644" y="35502"/>
                  </a:cubicBezTo>
                  <a:cubicBezTo>
                    <a:pt x="11656" y="35466"/>
                    <a:pt x="11656" y="35416"/>
                    <a:pt x="11656" y="35367"/>
                  </a:cubicBezTo>
                  <a:cubicBezTo>
                    <a:pt x="11656" y="35295"/>
                    <a:pt x="11652" y="35286"/>
                    <a:pt x="11642" y="35286"/>
                  </a:cubicBezTo>
                  <a:cubicBezTo>
                    <a:pt x="11638" y="35286"/>
                    <a:pt x="11633" y="35287"/>
                    <a:pt x="11628" y="35287"/>
                  </a:cubicBezTo>
                  <a:cubicBezTo>
                    <a:pt x="11622" y="35287"/>
                    <a:pt x="11615" y="35286"/>
                    <a:pt x="11607" y="35281"/>
                  </a:cubicBezTo>
                  <a:cubicBezTo>
                    <a:pt x="11558" y="35268"/>
                    <a:pt x="11570" y="35256"/>
                    <a:pt x="11619" y="35182"/>
                  </a:cubicBezTo>
                  <a:cubicBezTo>
                    <a:pt x="11669" y="35108"/>
                    <a:pt x="11656" y="35059"/>
                    <a:pt x="11755" y="34997"/>
                  </a:cubicBezTo>
                  <a:cubicBezTo>
                    <a:pt x="11878" y="34948"/>
                    <a:pt x="11989" y="34899"/>
                    <a:pt x="12100" y="34825"/>
                  </a:cubicBezTo>
                  <a:cubicBezTo>
                    <a:pt x="12186" y="34751"/>
                    <a:pt x="12235" y="34702"/>
                    <a:pt x="12235" y="34628"/>
                  </a:cubicBezTo>
                  <a:cubicBezTo>
                    <a:pt x="12235" y="34529"/>
                    <a:pt x="12235" y="34418"/>
                    <a:pt x="12248" y="34320"/>
                  </a:cubicBezTo>
                  <a:cubicBezTo>
                    <a:pt x="12248" y="34159"/>
                    <a:pt x="12223" y="34012"/>
                    <a:pt x="12174" y="33851"/>
                  </a:cubicBezTo>
                  <a:cubicBezTo>
                    <a:pt x="12137" y="33753"/>
                    <a:pt x="12100" y="33642"/>
                    <a:pt x="12088" y="33519"/>
                  </a:cubicBezTo>
                  <a:cubicBezTo>
                    <a:pt x="12077" y="33415"/>
                    <a:pt x="12014" y="33310"/>
                    <a:pt x="12039" y="33310"/>
                  </a:cubicBezTo>
                  <a:cubicBezTo>
                    <a:pt x="12044" y="33310"/>
                    <a:pt x="12052" y="33314"/>
                    <a:pt x="12063" y="33322"/>
                  </a:cubicBezTo>
                  <a:cubicBezTo>
                    <a:pt x="12094" y="33352"/>
                    <a:pt x="12109" y="33377"/>
                    <a:pt x="12129" y="33377"/>
                  </a:cubicBezTo>
                  <a:cubicBezTo>
                    <a:pt x="12149" y="33377"/>
                    <a:pt x="12174" y="33352"/>
                    <a:pt x="12223" y="33285"/>
                  </a:cubicBezTo>
                  <a:cubicBezTo>
                    <a:pt x="12322" y="33149"/>
                    <a:pt x="12396" y="33161"/>
                    <a:pt x="12457" y="33112"/>
                  </a:cubicBezTo>
                  <a:cubicBezTo>
                    <a:pt x="12519" y="33051"/>
                    <a:pt x="12593" y="32779"/>
                    <a:pt x="12654" y="32755"/>
                  </a:cubicBezTo>
                  <a:cubicBezTo>
                    <a:pt x="12665" y="32751"/>
                    <a:pt x="12673" y="32749"/>
                    <a:pt x="12680" y="32749"/>
                  </a:cubicBezTo>
                  <a:cubicBezTo>
                    <a:pt x="12695" y="32749"/>
                    <a:pt x="12706" y="32755"/>
                    <a:pt x="12724" y="32755"/>
                  </a:cubicBezTo>
                  <a:cubicBezTo>
                    <a:pt x="12750" y="32755"/>
                    <a:pt x="12790" y="32743"/>
                    <a:pt x="12876" y="32681"/>
                  </a:cubicBezTo>
                  <a:cubicBezTo>
                    <a:pt x="13049" y="32570"/>
                    <a:pt x="13160" y="32558"/>
                    <a:pt x="13258" y="32434"/>
                  </a:cubicBezTo>
                  <a:cubicBezTo>
                    <a:pt x="13381" y="32287"/>
                    <a:pt x="13480" y="32114"/>
                    <a:pt x="13542" y="31929"/>
                  </a:cubicBezTo>
                  <a:cubicBezTo>
                    <a:pt x="13505" y="31794"/>
                    <a:pt x="13468" y="31658"/>
                    <a:pt x="13455" y="31510"/>
                  </a:cubicBezTo>
                  <a:cubicBezTo>
                    <a:pt x="13443" y="31424"/>
                    <a:pt x="13455" y="31005"/>
                    <a:pt x="13443" y="30882"/>
                  </a:cubicBezTo>
                  <a:cubicBezTo>
                    <a:pt x="13431" y="30796"/>
                    <a:pt x="13455" y="30771"/>
                    <a:pt x="13431" y="30734"/>
                  </a:cubicBezTo>
                  <a:lnTo>
                    <a:pt x="13381" y="30697"/>
                  </a:lnTo>
                  <a:cubicBezTo>
                    <a:pt x="13320" y="30648"/>
                    <a:pt x="13270" y="30562"/>
                    <a:pt x="13270" y="30475"/>
                  </a:cubicBezTo>
                  <a:cubicBezTo>
                    <a:pt x="13246" y="30377"/>
                    <a:pt x="13197" y="30340"/>
                    <a:pt x="13197" y="30241"/>
                  </a:cubicBezTo>
                  <a:cubicBezTo>
                    <a:pt x="13197" y="30155"/>
                    <a:pt x="13197" y="30069"/>
                    <a:pt x="13184" y="29983"/>
                  </a:cubicBezTo>
                  <a:cubicBezTo>
                    <a:pt x="13160" y="29946"/>
                    <a:pt x="13172" y="29909"/>
                    <a:pt x="13184" y="29872"/>
                  </a:cubicBezTo>
                  <a:cubicBezTo>
                    <a:pt x="13221" y="29822"/>
                    <a:pt x="13258" y="29835"/>
                    <a:pt x="13209" y="29773"/>
                  </a:cubicBezTo>
                  <a:cubicBezTo>
                    <a:pt x="13160" y="29699"/>
                    <a:pt x="13036" y="29638"/>
                    <a:pt x="13049" y="29477"/>
                  </a:cubicBezTo>
                  <a:cubicBezTo>
                    <a:pt x="13073" y="29354"/>
                    <a:pt x="13110" y="29243"/>
                    <a:pt x="13172" y="29120"/>
                  </a:cubicBezTo>
                  <a:cubicBezTo>
                    <a:pt x="13184" y="29083"/>
                    <a:pt x="13209" y="29046"/>
                    <a:pt x="13234" y="28997"/>
                  </a:cubicBezTo>
                  <a:cubicBezTo>
                    <a:pt x="13344" y="28824"/>
                    <a:pt x="13344" y="28639"/>
                    <a:pt x="13406" y="28566"/>
                  </a:cubicBezTo>
                  <a:cubicBezTo>
                    <a:pt x="13468" y="28492"/>
                    <a:pt x="13492" y="28529"/>
                    <a:pt x="13529" y="28467"/>
                  </a:cubicBezTo>
                  <a:cubicBezTo>
                    <a:pt x="13566" y="28405"/>
                    <a:pt x="13529" y="28393"/>
                    <a:pt x="13628" y="28344"/>
                  </a:cubicBezTo>
                  <a:cubicBezTo>
                    <a:pt x="13739" y="28294"/>
                    <a:pt x="13862" y="28023"/>
                    <a:pt x="13948" y="27913"/>
                  </a:cubicBezTo>
                  <a:cubicBezTo>
                    <a:pt x="14121" y="27703"/>
                    <a:pt x="14293" y="27506"/>
                    <a:pt x="14503" y="27333"/>
                  </a:cubicBezTo>
                  <a:cubicBezTo>
                    <a:pt x="14786" y="27173"/>
                    <a:pt x="15020" y="26939"/>
                    <a:pt x="15193" y="26656"/>
                  </a:cubicBezTo>
                  <a:cubicBezTo>
                    <a:pt x="15340" y="26397"/>
                    <a:pt x="15488" y="26126"/>
                    <a:pt x="15612" y="25843"/>
                  </a:cubicBezTo>
                  <a:cubicBezTo>
                    <a:pt x="15661" y="25719"/>
                    <a:pt x="15870" y="25424"/>
                    <a:pt x="15920" y="25300"/>
                  </a:cubicBezTo>
                  <a:cubicBezTo>
                    <a:pt x="15969" y="25153"/>
                    <a:pt x="16006" y="25005"/>
                    <a:pt x="16030" y="24844"/>
                  </a:cubicBezTo>
                  <a:cubicBezTo>
                    <a:pt x="16043" y="24746"/>
                    <a:pt x="16030" y="24660"/>
                    <a:pt x="16018" y="24573"/>
                  </a:cubicBezTo>
                  <a:cubicBezTo>
                    <a:pt x="16030" y="24549"/>
                    <a:pt x="16055" y="24512"/>
                    <a:pt x="15993" y="24512"/>
                  </a:cubicBezTo>
                  <a:cubicBezTo>
                    <a:pt x="15975" y="24512"/>
                    <a:pt x="15960" y="24511"/>
                    <a:pt x="15946" y="24511"/>
                  </a:cubicBezTo>
                  <a:cubicBezTo>
                    <a:pt x="15906" y="24511"/>
                    <a:pt x="15883" y="24518"/>
                    <a:pt x="15846" y="24573"/>
                  </a:cubicBezTo>
                  <a:cubicBezTo>
                    <a:pt x="15809" y="24635"/>
                    <a:pt x="15735" y="24672"/>
                    <a:pt x="15538" y="24672"/>
                  </a:cubicBezTo>
                  <a:cubicBezTo>
                    <a:pt x="15358" y="24672"/>
                    <a:pt x="15281" y="24723"/>
                    <a:pt x="15222" y="24723"/>
                  </a:cubicBezTo>
                  <a:cubicBezTo>
                    <a:pt x="15216" y="24723"/>
                    <a:pt x="15211" y="24722"/>
                    <a:pt x="15205" y="24721"/>
                  </a:cubicBezTo>
                  <a:cubicBezTo>
                    <a:pt x="15170" y="24721"/>
                    <a:pt x="15184" y="24684"/>
                    <a:pt x="15157" y="24684"/>
                  </a:cubicBezTo>
                  <a:cubicBezTo>
                    <a:pt x="15145" y="24684"/>
                    <a:pt x="15127" y="24691"/>
                    <a:pt x="15094" y="24709"/>
                  </a:cubicBezTo>
                  <a:cubicBezTo>
                    <a:pt x="14971" y="24758"/>
                    <a:pt x="15008" y="24832"/>
                    <a:pt x="14897" y="24832"/>
                  </a:cubicBezTo>
                  <a:cubicBezTo>
                    <a:pt x="14828" y="24832"/>
                    <a:pt x="14831" y="24790"/>
                    <a:pt x="14789" y="24790"/>
                  </a:cubicBezTo>
                  <a:cubicBezTo>
                    <a:pt x="14771" y="24790"/>
                    <a:pt x="14744" y="24798"/>
                    <a:pt x="14700" y="24820"/>
                  </a:cubicBezTo>
                  <a:cubicBezTo>
                    <a:pt x="14554" y="24876"/>
                    <a:pt x="14520" y="24932"/>
                    <a:pt x="14469" y="24932"/>
                  </a:cubicBezTo>
                  <a:cubicBezTo>
                    <a:pt x="14464" y="24932"/>
                    <a:pt x="14459" y="24932"/>
                    <a:pt x="14453" y="24931"/>
                  </a:cubicBezTo>
                  <a:cubicBezTo>
                    <a:pt x="14355" y="24906"/>
                    <a:pt x="14268" y="24844"/>
                    <a:pt x="14219" y="24758"/>
                  </a:cubicBezTo>
                  <a:cubicBezTo>
                    <a:pt x="14207" y="24721"/>
                    <a:pt x="14195" y="24672"/>
                    <a:pt x="14170" y="24635"/>
                  </a:cubicBezTo>
                  <a:cubicBezTo>
                    <a:pt x="14158" y="24598"/>
                    <a:pt x="14121" y="24586"/>
                    <a:pt x="14084" y="24573"/>
                  </a:cubicBezTo>
                  <a:cubicBezTo>
                    <a:pt x="14041" y="24573"/>
                    <a:pt x="13997" y="24580"/>
                    <a:pt x="13976" y="24580"/>
                  </a:cubicBezTo>
                  <a:cubicBezTo>
                    <a:pt x="13954" y="24580"/>
                    <a:pt x="13954" y="24573"/>
                    <a:pt x="13997" y="24549"/>
                  </a:cubicBezTo>
                  <a:cubicBezTo>
                    <a:pt x="14084" y="24499"/>
                    <a:pt x="14207" y="24450"/>
                    <a:pt x="14170" y="24389"/>
                  </a:cubicBezTo>
                  <a:cubicBezTo>
                    <a:pt x="14145" y="24339"/>
                    <a:pt x="14096" y="24315"/>
                    <a:pt x="14047" y="24265"/>
                  </a:cubicBezTo>
                  <a:cubicBezTo>
                    <a:pt x="14034" y="24241"/>
                    <a:pt x="14022" y="24228"/>
                    <a:pt x="14010" y="24204"/>
                  </a:cubicBezTo>
                  <a:cubicBezTo>
                    <a:pt x="13948" y="24130"/>
                    <a:pt x="13813" y="23982"/>
                    <a:pt x="13751" y="23896"/>
                  </a:cubicBezTo>
                  <a:cubicBezTo>
                    <a:pt x="13689" y="23822"/>
                    <a:pt x="13677" y="23711"/>
                    <a:pt x="13554" y="23674"/>
                  </a:cubicBezTo>
                  <a:cubicBezTo>
                    <a:pt x="13443" y="23637"/>
                    <a:pt x="13468" y="23649"/>
                    <a:pt x="13418" y="23612"/>
                  </a:cubicBezTo>
                  <a:cubicBezTo>
                    <a:pt x="13387" y="23581"/>
                    <a:pt x="13338" y="23506"/>
                    <a:pt x="13324" y="23506"/>
                  </a:cubicBezTo>
                  <a:cubicBezTo>
                    <a:pt x="13321" y="23506"/>
                    <a:pt x="13320" y="23508"/>
                    <a:pt x="13320" y="23514"/>
                  </a:cubicBezTo>
                  <a:cubicBezTo>
                    <a:pt x="13320" y="23544"/>
                    <a:pt x="13337" y="23609"/>
                    <a:pt x="13328" y="23609"/>
                  </a:cubicBezTo>
                  <a:cubicBezTo>
                    <a:pt x="13327" y="23609"/>
                    <a:pt x="13324" y="23606"/>
                    <a:pt x="13320" y="23600"/>
                  </a:cubicBezTo>
                  <a:cubicBezTo>
                    <a:pt x="13246" y="23452"/>
                    <a:pt x="13197" y="23292"/>
                    <a:pt x="13172" y="23132"/>
                  </a:cubicBezTo>
                  <a:cubicBezTo>
                    <a:pt x="13147" y="22959"/>
                    <a:pt x="13135" y="22848"/>
                    <a:pt x="13061" y="22774"/>
                  </a:cubicBezTo>
                  <a:cubicBezTo>
                    <a:pt x="13036" y="22774"/>
                    <a:pt x="13024" y="22762"/>
                    <a:pt x="13012" y="22738"/>
                  </a:cubicBezTo>
                  <a:cubicBezTo>
                    <a:pt x="12901" y="22651"/>
                    <a:pt x="12802" y="22528"/>
                    <a:pt x="12741" y="22393"/>
                  </a:cubicBezTo>
                  <a:cubicBezTo>
                    <a:pt x="12716" y="22232"/>
                    <a:pt x="12704" y="22060"/>
                    <a:pt x="12716" y="21900"/>
                  </a:cubicBezTo>
                  <a:cubicBezTo>
                    <a:pt x="12716" y="21863"/>
                    <a:pt x="12778" y="21863"/>
                    <a:pt x="12753" y="21838"/>
                  </a:cubicBezTo>
                  <a:cubicBezTo>
                    <a:pt x="12716" y="21813"/>
                    <a:pt x="12654" y="21752"/>
                    <a:pt x="12654" y="21703"/>
                  </a:cubicBezTo>
                  <a:cubicBezTo>
                    <a:pt x="12654" y="21641"/>
                    <a:pt x="12630" y="21579"/>
                    <a:pt x="12593" y="21530"/>
                  </a:cubicBezTo>
                  <a:cubicBezTo>
                    <a:pt x="12544" y="21456"/>
                    <a:pt x="12396" y="21370"/>
                    <a:pt x="12371" y="21308"/>
                  </a:cubicBezTo>
                  <a:cubicBezTo>
                    <a:pt x="12359" y="21296"/>
                    <a:pt x="12359" y="21271"/>
                    <a:pt x="12359" y="21259"/>
                  </a:cubicBezTo>
                  <a:cubicBezTo>
                    <a:pt x="12334" y="21173"/>
                    <a:pt x="12322" y="21086"/>
                    <a:pt x="12309" y="21000"/>
                  </a:cubicBezTo>
                  <a:cubicBezTo>
                    <a:pt x="12309" y="20998"/>
                    <a:pt x="12311" y="20998"/>
                    <a:pt x="12315" y="20998"/>
                  </a:cubicBezTo>
                  <a:cubicBezTo>
                    <a:pt x="12326" y="20998"/>
                    <a:pt x="12350" y="21005"/>
                    <a:pt x="12364" y="21005"/>
                  </a:cubicBezTo>
                  <a:cubicBezTo>
                    <a:pt x="12375" y="21005"/>
                    <a:pt x="12380" y="21001"/>
                    <a:pt x="12371" y="20988"/>
                  </a:cubicBezTo>
                  <a:cubicBezTo>
                    <a:pt x="12359" y="20951"/>
                    <a:pt x="12223" y="20778"/>
                    <a:pt x="12186" y="20705"/>
                  </a:cubicBezTo>
                  <a:cubicBezTo>
                    <a:pt x="12162" y="20631"/>
                    <a:pt x="12100" y="20495"/>
                    <a:pt x="12038" y="20335"/>
                  </a:cubicBezTo>
                  <a:cubicBezTo>
                    <a:pt x="11964" y="20162"/>
                    <a:pt x="11915" y="20064"/>
                    <a:pt x="11903" y="20015"/>
                  </a:cubicBezTo>
                  <a:cubicBezTo>
                    <a:pt x="11890" y="19978"/>
                    <a:pt x="11878" y="19928"/>
                    <a:pt x="11866" y="19879"/>
                  </a:cubicBezTo>
                  <a:cubicBezTo>
                    <a:pt x="11829" y="19793"/>
                    <a:pt x="11780" y="19706"/>
                    <a:pt x="11718" y="19620"/>
                  </a:cubicBezTo>
                  <a:cubicBezTo>
                    <a:pt x="11693" y="19571"/>
                    <a:pt x="11669" y="19534"/>
                    <a:pt x="11644" y="19485"/>
                  </a:cubicBezTo>
                  <a:cubicBezTo>
                    <a:pt x="11607" y="19411"/>
                    <a:pt x="11595" y="19337"/>
                    <a:pt x="11582" y="19251"/>
                  </a:cubicBezTo>
                  <a:cubicBezTo>
                    <a:pt x="11582" y="19218"/>
                    <a:pt x="11573" y="19082"/>
                    <a:pt x="11579" y="19082"/>
                  </a:cubicBezTo>
                  <a:lnTo>
                    <a:pt x="11579" y="19082"/>
                  </a:lnTo>
                  <a:cubicBezTo>
                    <a:pt x="11580" y="19082"/>
                    <a:pt x="11581" y="19084"/>
                    <a:pt x="11582" y="19090"/>
                  </a:cubicBezTo>
                  <a:cubicBezTo>
                    <a:pt x="11595" y="19140"/>
                    <a:pt x="11780" y="19497"/>
                    <a:pt x="11804" y="19559"/>
                  </a:cubicBezTo>
                  <a:cubicBezTo>
                    <a:pt x="11817" y="19633"/>
                    <a:pt x="11866" y="19694"/>
                    <a:pt x="11915" y="19743"/>
                  </a:cubicBezTo>
                  <a:cubicBezTo>
                    <a:pt x="11964" y="19792"/>
                    <a:pt x="11990" y="19872"/>
                    <a:pt x="12010" y="19872"/>
                  </a:cubicBezTo>
                  <a:cubicBezTo>
                    <a:pt x="12016" y="19872"/>
                    <a:pt x="12021" y="19867"/>
                    <a:pt x="12026" y="19854"/>
                  </a:cubicBezTo>
                  <a:cubicBezTo>
                    <a:pt x="12051" y="19805"/>
                    <a:pt x="12063" y="19743"/>
                    <a:pt x="12088" y="19694"/>
                  </a:cubicBezTo>
                  <a:cubicBezTo>
                    <a:pt x="12088" y="19670"/>
                    <a:pt x="12088" y="19645"/>
                    <a:pt x="12100" y="19633"/>
                  </a:cubicBezTo>
                  <a:cubicBezTo>
                    <a:pt x="12107" y="19610"/>
                    <a:pt x="12115" y="19593"/>
                    <a:pt x="12119" y="19593"/>
                  </a:cubicBezTo>
                  <a:cubicBezTo>
                    <a:pt x="12123" y="19593"/>
                    <a:pt x="12125" y="19601"/>
                    <a:pt x="12125" y="19620"/>
                  </a:cubicBezTo>
                  <a:cubicBezTo>
                    <a:pt x="12114" y="19663"/>
                    <a:pt x="12122" y="19724"/>
                    <a:pt x="12148" y="19724"/>
                  </a:cubicBezTo>
                  <a:cubicBezTo>
                    <a:pt x="12152" y="19724"/>
                    <a:pt x="12156" y="19722"/>
                    <a:pt x="12162" y="19719"/>
                  </a:cubicBezTo>
                  <a:cubicBezTo>
                    <a:pt x="12164" y="19718"/>
                    <a:pt x="12166" y="19718"/>
                    <a:pt x="12168" y="19718"/>
                  </a:cubicBezTo>
                  <a:cubicBezTo>
                    <a:pt x="12207" y="19718"/>
                    <a:pt x="12275" y="19811"/>
                    <a:pt x="12322" y="19916"/>
                  </a:cubicBezTo>
                  <a:cubicBezTo>
                    <a:pt x="12383" y="20027"/>
                    <a:pt x="12654" y="20544"/>
                    <a:pt x="12667" y="20594"/>
                  </a:cubicBezTo>
                  <a:cubicBezTo>
                    <a:pt x="12704" y="20655"/>
                    <a:pt x="12728" y="20717"/>
                    <a:pt x="12741" y="20778"/>
                  </a:cubicBezTo>
                  <a:cubicBezTo>
                    <a:pt x="12753" y="20840"/>
                    <a:pt x="12901" y="20951"/>
                    <a:pt x="12962" y="21000"/>
                  </a:cubicBezTo>
                  <a:cubicBezTo>
                    <a:pt x="13061" y="21111"/>
                    <a:pt x="13123" y="21247"/>
                    <a:pt x="13147" y="21394"/>
                  </a:cubicBezTo>
                  <a:cubicBezTo>
                    <a:pt x="13184" y="21567"/>
                    <a:pt x="13147" y="21715"/>
                    <a:pt x="13209" y="21863"/>
                  </a:cubicBezTo>
                  <a:cubicBezTo>
                    <a:pt x="13295" y="21998"/>
                    <a:pt x="13394" y="22109"/>
                    <a:pt x="13517" y="22208"/>
                  </a:cubicBezTo>
                  <a:cubicBezTo>
                    <a:pt x="13566" y="22245"/>
                    <a:pt x="13702" y="22602"/>
                    <a:pt x="13776" y="22750"/>
                  </a:cubicBezTo>
                  <a:cubicBezTo>
                    <a:pt x="13862" y="22898"/>
                    <a:pt x="13985" y="23009"/>
                    <a:pt x="14010" y="23083"/>
                  </a:cubicBezTo>
                  <a:cubicBezTo>
                    <a:pt x="14022" y="23132"/>
                    <a:pt x="14034" y="23181"/>
                    <a:pt x="14034" y="23218"/>
                  </a:cubicBezTo>
                  <a:cubicBezTo>
                    <a:pt x="14034" y="23267"/>
                    <a:pt x="14034" y="23304"/>
                    <a:pt x="14022" y="23354"/>
                  </a:cubicBezTo>
                  <a:cubicBezTo>
                    <a:pt x="13985" y="23477"/>
                    <a:pt x="14071" y="23760"/>
                    <a:pt x="14133" y="23994"/>
                  </a:cubicBezTo>
                  <a:cubicBezTo>
                    <a:pt x="14195" y="24228"/>
                    <a:pt x="14158" y="24228"/>
                    <a:pt x="14244" y="24253"/>
                  </a:cubicBezTo>
                  <a:cubicBezTo>
                    <a:pt x="14289" y="24276"/>
                    <a:pt x="14338" y="24287"/>
                    <a:pt x="14386" y="24287"/>
                  </a:cubicBezTo>
                  <a:cubicBezTo>
                    <a:pt x="14469" y="24287"/>
                    <a:pt x="14551" y="24254"/>
                    <a:pt x="14613" y="24191"/>
                  </a:cubicBezTo>
                  <a:cubicBezTo>
                    <a:pt x="14731" y="24092"/>
                    <a:pt x="14749" y="24079"/>
                    <a:pt x="14809" y="24079"/>
                  </a:cubicBezTo>
                  <a:cubicBezTo>
                    <a:pt x="14830" y="24079"/>
                    <a:pt x="14857" y="24081"/>
                    <a:pt x="14897" y="24081"/>
                  </a:cubicBezTo>
                  <a:cubicBezTo>
                    <a:pt x="15045" y="24068"/>
                    <a:pt x="15069" y="23933"/>
                    <a:pt x="15217" y="23908"/>
                  </a:cubicBezTo>
                  <a:cubicBezTo>
                    <a:pt x="15365" y="23883"/>
                    <a:pt x="15513" y="23822"/>
                    <a:pt x="15624" y="23736"/>
                  </a:cubicBezTo>
                  <a:cubicBezTo>
                    <a:pt x="15735" y="23637"/>
                    <a:pt x="16104" y="23612"/>
                    <a:pt x="16203" y="23501"/>
                  </a:cubicBezTo>
                  <a:cubicBezTo>
                    <a:pt x="16314" y="23378"/>
                    <a:pt x="16228" y="23366"/>
                    <a:pt x="16326" y="23267"/>
                  </a:cubicBezTo>
                  <a:cubicBezTo>
                    <a:pt x="16388" y="23218"/>
                    <a:pt x="16449" y="23181"/>
                    <a:pt x="16511" y="23144"/>
                  </a:cubicBezTo>
                  <a:cubicBezTo>
                    <a:pt x="16597" y="23083"/>
                    <a:pt x="16696" y="23058"/>
                    <a:pt x="16794" y="23058"/>
                  </a:cubicBezTo>
                  <a:cubicBezTo>
                    <a:pt x="16812" y="23060"/>
                    <a:pt x="16830" y="23060"/>
                    <a:pt x="16847" y="23060"/>
                  </a:cubicBezTo>
                  <a:cubicBezTo>
                    <a:pt x="16963" y="23060"/>
                    <a:pt x="17062" y="23027"/>
                    <a:pt x="17041" y="22984"/>
                  </a:cubicBezTo>
                  <a:cubicBezTo>
                    <a:pt x="17028" y="22922"/>
                    <a:pt x="16992" y="22910"/>
                    <a:pt x="17053" y="22861"/>
                  </a:cubicBezTo>
                  <a:cubicBezTo>
                    <a:pt x="17127" y="22824"/>
                    <a:pt x="17287" y="22836"/>
                    <a:pt x="17349" y="22738"/>
                  </a:cubicBezTo>
                  <a:cubicBezTo>
                    <a:pt x="17398" y="22627"/>
                    <a:pt x="17410" y="22553"/>
                    <a:pt x="17521" y="22528"/>
                  </a:cubicBezTo>
                  <a:cubicBezTo>
                    <a:pt x="17632" y="22503"/>
                    <a:pt x="17645" y="22466"/>
                    <a:pt x="17632" y="22306"/>
                  </a:cubicBezTo>
                  <a:cubicBezTo>
                    <a:pt x="17620" y="22134"/>
                    <a:pt x="17583" y="22084"/>
                    <a:pt x="17706" y="22048"/>
                  </a:cubicBezTo>
                  <a:cubicBezTo>
                    <a:pt x="17817" y="22023"/>
                    <a:pt x="17866" y="22035"/>
                    <a:pt x="17891" y="21937"/>
                  </a:cubicBezTo>
                  <a:cubicBezTo>
                    <a:pt x="17965" y="21813"/>
                    <a:pt x="18027" y="21703"/>
                    <a:pt x="18100" y="21592"/>
                  </a:cubicBezTo>
                  <a:cubicBezTo>
                    <a:pt x="18162" y="21481"/>
                    <a:pt x="18150" y="21468"/>
                    <a:pt x="18100" y="21456"/>
                  </a:cubicBezTo>
                  <a:cubicBezTo>
                    <a:pt x="18039" y="21407"/>
                    <a:pt x="17977" y="21345"/>
                    <a:pt x="17928" y="21271"/>
                  </a:cubicBezTo>
                  <a:cubicBezTo>
                    <a:pt x="17879" y="21185"/>
                    <a:pt x="17891" y="21160"/>
                    <a:pt x="17817" y="21136"/>
                  </a:cubicBezTo>
                  <a:cubicBezTo>
                    <a:pt x="17743" y="21111"/>
                    <a:pt x="17509" y="21086"/>
                    <a:pt x="17410" y="20914"/>
                  </a:cubicBezTo>
                  <a:cubicBezTo>
                    <a:pt x="17337" y="20803"/>
                    <a:pt x="17287" y="20680"/>
                    <a:pt x="17275" y="20544"/>
                  </a:cubicBezTo>
                  <a:cubicBezTo>
                    <a:pt x="17285" y="20475"/>
                    <a:pt x="17334" y="20375"/>
                    <a:pt x="17328" y="20375"/>
                  </a:cubicBezTo>
                  <a:lnTo>
                    <a:pt x="17328" y="20375"/>
                  </a:lnTo>
                  <a:cubicBezTo>
                    <a:pt x="17327" y="20375"/>
                    <a:pt x="17322" y="20382"/>
                    <a:pt x="17312" y="20396"/>
                  </a:cubicBezTo>
                  <a:cubicBezTo>
                    <a:pt x="17238" y="20495"/>
                    <a:pt x="17152" y="20594"/>
                    <a:pt x="17065" y="20680"/>
                  </a:cubicBezTo>
                  <a:cubicBezTo>
                    <a:pt x="16979" y="20754"/>
                    <a:pt x="16844" y="20939"/>
                    <a:pt x="16745" y="20963"/>
                  </a:cubicBezTo>
                  <a:cubicBezTo>
                    <a:pt x="16714" y="20982"/>
                    <a:pt x="16680" y="20991"/>
                    <a:pt x="16647" y="20991"/>
                  </a:cubicBezTo>
                  <a:cubicBezTo>
                    <a:pt x="16613" y="20991"/>
                    <a:pt x="16579" y="20982"/>
                    <a:pt x="16548" y="20963"/>
                  </a:cubicBezTo>
                  <a:cubicBezTo>
                    <a:pt x="16536" y="20960"/>
                    <a:pt x="16525" y="20959"/>
                    <a:pt x="16514" y="20959"/>
                  </a:cubicBezTo>
                  <a:cubicBezTo>
                    <a:pt x="16483" y="20959"/>
                    <a:pt x="16456" y="20972"/>
                    <a:pt x="16400" y="21000"/>
                  </a:cubicBezTo>
                  <a:cubicBezTo>
                    <a:pt x="16340" y="21026"/>
                    <a:pt x="16322" y="21063"/>
                    <a:pt x="16296" y="21063"/>
                  </a:cubicBezTo>
                  <a:cubicBezTo>
                    <a:pt x="16284" y="21063"/>
                    <a:pt x="16271" y="21056"/>
                    <a:pt x="16252" y="21037"/>
                  </a:cubicBezTo>
                  <a:cubicBezTo>
                    <a:pt x="16252" y="21037"/>
                    <a:pt x="16240" y="21037"/>
                    <a:pt x="16240" y="21025"/>
                  </a:cubicBezTo>
                  <a:cubicBezTo>
                    <a:pt x="16191" y="20976"/>
                    <a:pt x="16166" y="20926"/>
                    <a:pt x="16104" y="20902"/>
                  </a:cubicBezTo>
                  <a:cubicBezTo>
                    <a:pt x="16080" y="20889"/>
                    <a:pt x="16080" y="20865"/>
                    <a:pt x="16104" y="20852"/>
                  </a:cubicBezTo>
                  <a:cubicBezTo>
                    <a:pt x="16141" y="20815"/>
                    <a:pt x="16154" y="20778"/>
                    <a:pt x="16166" y="20729"/>
                  </a:cubicBezTo>
                  <a:lnTo>
                    <a:pt x="16166" y="20520"/>
                  </a:lnTo>
                  <a:cubicBezTo>
                    <a:pt x="16166" y="20483"/>
                    <a:pt x="16104" y="20409"/>
                    <a:pt x="16080" y="20409"/>
                  </a:cubicBezTo>
                  <a:cubicBezTo>
                    <a:pt x="16043" y="20421"/>
                    <a:pt x="16006" y="20446"/>
                    <a:pt x="15993" y="20544"/>
                  </a:cubicBezTo>
                  <a:cubicBezTo>
                    <a:pt x="15981" y="20606"/>
                    <a:pt x="15969" y="20668"/>
                    <a:pt x="15969" y="20692"/>
                  </a:cubicBezTo>
                  <a:cubicBezTo>
                    <a:pt x="15961" y="20716"/>
                    <a:pt x="15958" y="20724"/>
                    <a:pt x="15957" y="20724"/>
                  </a:cubicBezTo>
                  <a:cubicBezTo>
                    <a:pt x="15957" y="20724"/>
                    <a:pt x="15957" y="20721"/>
                    <a:pt x="15957" y="20717"/>
                  </a:cubicBezTo>
                  <a:cubicBezTo>
                    <a:pt x="15883" y="20618"/>
                    <a:pt x="15821" y="20495"/>
                    <a:pt x="15759" y="20384"/>
                  </a:cubicBezTo>
                  <a:cubicBezTo>
                    <a:pt x="15759" y="20335"/>
                    <a:pt x="15833" y="20335"/>
                    <a:pt x="15833" y="20286"/>
                  </a:cubicBezTo>
                  <a:cubicBezTo>
                    <a:pt x="15846" y="20236"/>
                    <a:pt x="15883" y="20224"/>
                    <a:pt x="15821" y="20187"/>
                  </a:cubicBezTo>
                  <a:cubicBezTo>
                    <a:pt x="15759" y="20150"/>
                    <a:pt x="15685" y="20150"/>
                    <a:pt x="15685" y="20088"/>
                  </a:cubicBezTo>
                  <a:cubicBezTo>
                    <a:pt x="15685" y="20027"/>
                    <a:pt x="15636" y="20064"/>
                    <a:pt x="15599" y="20027"/>
                  </a:cubicBezTo>
                  <a:cubicBezTo>
                    <a:pt x="15525" y="19916"/>
                    <a:pt x="15464" y="19793"/>
                    <a:pt x="15414" y="19657"/>
                  </a:cubicBezTo>
                  <a:cubicBezTo>
                    <a:pt x="15414" y="19657"/>
                    <a:pt x="15414" y="19645"/>
                    <a:pt x="15402" y="19633"/>
                  </a:cubicBezTo>
                  <a:cubicBezTo>
                    <a:pt x="15353" y="19472"/>
                    <a:pt x="15291" y="19423"/>
                    <a:pt x="15291" y="19374"/>
                  </a:cubicBezTo>
                  <a:cubicBezTo>
                    <a:pt x="15291" y="19357"/>
                    <a:pt x="15296" y="19351"/>
                    <a:pt x="15303" y="19351"/>
                  </a:cubicBezTo>
                  <a:cubicBezTo>
                    <a:pt x="15314" y="19351"/>
                    <a:pt x="15333" y="19364"/>
                    <a:pt x="15352" y="19364"/>
                  </a:cubicBezTo>
                  <a:cubicBezTo>
                    <a:pt x="15356" y="19364"/>
                    <a:pt x="15361" y="19363"/>
                    <a:pt x="15365" y="19361"/>
                  </a:cubicBezTo>
                  <a:cubicBezTo>
                    <a:pt x="15390" y="19349"/>
                    <a:pt x="15390" y="19337"/>
                    <a:pt x="15340" y="19275"/>
                  </a:cubicBezTo>
                  <a:cubicBezTo>
                    <a:pt x="15316" y="19251"/>
                    <a:pt x="15303" y="19226"/>
                    <a:pt x="15279" y="19189"/>
                  </a:cubicBezTo>
                  <a:lnTo>
                    <a:pt x="15279" y="19189"/>
                  </a:lnTo>
                  <a:cubicBezTo>
                    <a:pt x="15279" y="19189"/>
                    <a:pt x="15291" y="19189"/>
                    <a:pt x="15303" y="19201"/>
                  </a:cubicBezTo>
                  <a:cubicBezTo>
                    <a:pt x="15350" y="19239"/>
                    <a:pt x="15404" y="19276"/>
                    <a:pt x="15438" y="19276"/>
                  </a:cubicBezTo>
                  <a:cubicBezTo>
                    <a:pt x="15449" y="19276"/>
                    <a:pt x="15458" y="19272"/>
                    <a:pt x="15464" y="19263"/>
                  </a:cubicBezTo>
                  <a:cubicBezTo>
                    <a:pt x="15488" y="19226"/>
                    <a:pt x="15513" y="19226"/>
                    <a:pt x="15513" y="19189"/>
                  </a:cubicBezTo>
                  <a:cubicBezTo>
                    <a:pt x="15513" y="19146"/>
                    <a:pt x="15522" y="19074"/>
                    <a:pt x="15533" y="19074"/>
                  </a:cubicBezTo>
                  <a:cubicBezTo>
                    <a:pt x="15535" y="19074"/>
                    <a:pt x="15536" y="19075"/>
                    <a:pt x="15538" y="19078"/>
                  </a:cubicBezTo>
                  <a:cubicBezTo>
                    <a:pt x="15550" y="19115"/>
                    <a:pt x="15587" y="19140"/>
                    <a:pt x="15624" y="19140"/>
                  </a:cubicBezTo>
                  <a:cubicBezTo>
                    <a:pt x="15656" y="19140"/>
                    <a:pt x="15615" y="19194"/>
                    <a:pt x="15641" y="19194"/>
                  </a:cubicBezTo>
                  <a:cubicBezTo>
                    <a:pt x="15646" y="19194"/>
                    <a:pt x="15652" y="19192"/>
                    <a:pt x="15661" y="19189"/>
                  </a:cubicBezTo>
                  <a:cubicBezTo>
                    <a:pt x="15722" y="19177"/>
                    <a:pt x="15722" y="19127"/>
                    <a:pt x="15759" y="19127"/>
                  </a:cubicBezTo>
                  <a:cubicBezTo>
                    <a:pt x="15784" y="19140"/>
                    <a:pt x="15772" y="19177"/>
                    <a:pt x="15833" y="19238"/>
                  </a:cubicBezTo>
                  <a:cubicBezTo>
                    <a:pt x="15920" y="19386"/>
                    <a:pt x="15993" y="19546"/>
                    <a:pt x="16055" y="19706"/>
                  </a:cubicBezTo>
                  <a:cubicBezTo>
                    <a:pt x="16080" y="19768"/>
                    <a:pt x="16129" y="19817"/>
                    <a:pt x="16191" y="19854"/>
                  </a:cubicBezTo>
                  <a:cubicBezTo>
                    <a:pt x="16252" y="19891"/>
                    <a:pt x="16388" y="20027"/>
                    <a:pt x="16511" y="20113"/>
                  </a:cubicBezTo>
                  <a:cubicBezTo>
                    <a:pt x="16617" y="20177"/>
                    <a:pt x="16843" y="20268"/>
                    <a:pt x="16927" y="20268"/>
                  </a:cubicBezTo>
                  <a:cubicBezTo>
                    <a:pt x="16940" y="20268"/>
                    <a:pt x="16950" y="20266"/>
                    <a:pt x="16955" y="20261"/>
                  </a:cubicBezTo>
                  <a:cubicBezTo>
                    <a:pt x="16985" y="20231"/>
                    <a:pt x="17057" y="20208"/>
                    <a:pt x="17075" y="20208"/>
                  </a:cubicBezTo>
                  <a:cubicBezTo>
                    <a:pt x="17079" y="20208"/>
                    <a:pt x="17080" y="20209"/>
                    <a:pt x="17078" y="20212"/>
                  </a:cubicBezTo>
                  <a:cubicBezTo>
                    <a:pt x="17078" y="20222"/>
                    <a:pt x="17038" y="20271"/>
                    <a:pt x="17054" y="20271"/>
                  </a:cubicBezTo>
                  <a:cubicBezTo>
                    <a:pt x="17058" y="20271"/>
                    <a:pt x="17066" y="20268"/>
                    <a:pt x="17078" y="20261"/>
                  </a:cubicBezTo>
                  <a:cubicBezTo>
                    <a:pt x="17152" y="20236"/>
                    <a:pt x="17213" y="20187"/>
                    <a:pt x="17263" y="20138"/>
                  </a:cubicBezTo>
                  <a:cubicBezTo>
                    <a:pt x="17279" y="20116"/>
                    <a:pt x="17281" y="20111"/>
                    <a:pt x="17277" y="20111"/>
                  </a:cubicBezTo>
                  <a:cubicBezTo>
                    <a:pt x="17274" y="20111"/>
                    <a:pt x="17265" y="20116"/>
                    <a:pt x="17258" y="20116"/>
                  </a:cubicBezTo>
                  <a:cubicBezTo>
                    <a:pt x="17255" y="20116"/>
                    <a:pt x="17252" y="20115"/>
                    <a:pt x="17250" y="20113"/>
                  </a:cubicBezTo>
                  <a:cubicBezTo>
                    <a:pt x="17226" y="20101"/>
                    <a:pt x="17250" y="20076"/>
                    <a:pt x="17287" y="20076"/>
                  </a:cubicBezTo>
                  <a:cubicBezTo>
                    <a:pt x="17349" y="20088"/>
                    <a:pt x="17410" y="20113"/>
                    <a:pt x="17435" y="20162"/>
                  </a:cubicBezTo>
                  <a:cubicBezTo>
                    <a:pt x="17472" y="20236"/>
                    <a:pt x="17497" y="20433"/>
                    <a:pt x="17546" y="20470"/>
                  </a:cubicBezTo>
                  <a:cubicBezTo>
                    <a:pt x="17768" y="20557"/>
                    <a:pt x="18002" y="20606"/>
                    <a:pt x="18236" y="20631"/>
                  </a:cubicBezTo>
                  <a:cubicBezTo>
                    <a:pt x="18347" y="20643"/>
                    <a:pt x="18458" y="20668"/>
                    <a:pt x="18569" y="20705"/>
                  </a:cubicBezTo>
                  <a:cubicBezTo>
                    <a:pt x="18585" y="20705"/>
                    <a:pt x="18602" y="20710"/>
                    <a:pt x="18618" y="20710"/>
                  </a:cubicBezTo>
                  <a:cubicBezTo>
                    <a:pt x="18626" y="20710"/>
                    <a:pt x="18634" y="20709"/>
                    <a:pt x="18643" y="20705"/>
                  </a:cubicBezTo>
                  <a:cubicBezTo>
                    <a:pt x="18803" y="20692"/>
                    <a:pt x="18951" y="20655"/>
                    <a:pt x="19098" y="20606"/>
                  </a:cubicBezTo>
                  <a:cubicBezTo>
                    <a:pt x="19102" y="20604"/>
                    <a:pt x="19106" y="20603"/>
                    <a:pt x="19110" y="20603"/>
                  </a:cubicBezTo>
                  <a:cubicBezTo>
                    <a:pt x="19135" y="20603"/>
                    <a:pt x="19172" y="20631"/>
                    <a:pt x="19246" y="20631"/>
                  </a:cubicBezTo>
                  <a:cubicBezTo>
                    <a:pt x="19308" y="20643"/>
                    <a:pt x="19370" y="20649"/>
                    <a:pt x="19431" y="20649"/>
                  </a:cubicBezTo>
                  <a:cubicBezTo>
                    <a:pt x="19493" y="20649"/>
                    <a:pt x="19554" y="20643"/>
                    <a:pt x="19616" y="20631"/>
                  </a:cubicBezTo>
                  <a:cubicBezTo>
                    <a:pt x="19670" y="20617"/>
                    <a:pt x="19709" y="20607"/>
                    <a:pt x="19738" y="20607"/>
                  </a:cubicBezTo>
                  <a:cubicBezTo>
                    <a:pt x="19761" y="20607"/>
                    <a:pt x="19777" y="20614"/>
                    <a:pt x="19788" y="20631"/>
                  </a:cubicBezTo>
                  <a:cubicBezTo>
                    <a:pt x="19813" y="20680"/>
                    <a:pt x="19801" y="20766"/>
                    <a:pt x="19838" y="20778"/>
                  </a:cubicBezTo>
                  <a:cubicBezTo>
                    <a:pt x="19887" y="20791"/>
                    <a:pt x="19924" y="20828"/>
                    <a:pt x="19936" y="20877"/>
                  </a:cubicBezTo>
                  <a:cubicBezTo>
                    <a:pt x="19949" y="20951"/>
                    <a:pt x="19986" y="21025"/>
                    <a:pt x="20035" y="21086"/>
                  </a:cubicBezTo>
                  <a:cubicBezTo>
                    <a:pt x="20048" y="21100"/>
                    <a:pt x="20059" y="21105"/>
                    <a:pt x="20066" y="21105"/>
                  </a:cubicBezTo>
                  <a:cubicBezTo>
                    <a:pt x="20079" y="21105"/>
                    <a:pt x="20084" y="21090"/>
                    <a:pt x="20084" y="21074"/>
                  </a:cubicBezTo>
                  <a:cubicBezTo>
                    <a:pt x="20084" y="21057"/>
                    <a:pt x="20072" y="21028"/>
                    <a:pt x="20077" y="21028"/>
                  </a:cubicBezTo>
                  <a:cubicBezTo>
                    <a:pt x="20080" y="21028"/>
                    <a:pt x="20085" y="21034"/>
                    <a:pt x="20097" y="21049"/>
                  </a:cubicBezTo>
                  <a:cubicBezTo>
                    <a:pt x="20106" y="21062"/>
                    <a:pt x="20110" y="21066"/>
                    <a:pt x="20111" y="21066"/>
                  </a:cubicBezTo>
                  <a:cubicBezTo>
                    <a:pt x="20113" y="21066"/>
                    <a:pt x="20111" y="21058"/>
                    <a:pt x="20113" y="21058"/>
                  </a:cubicBezTo>
                  <a:lnTo>
                    <a:pt x="20113" y="21058"/>
                  </a:lnTo>
                  <a:cubicBezTo>
                    <a:pt x="20115" y="21058"/>
                    <a:pt x="20123" y="21066"/>
                    <a:pt x="20146" y="21099"/>
                  </a:cubicBezTo>
                  <a:cubicBezTo>
                    <a:pt x="20158" y="21111"/>
                    <a:pt x="20170" y="21123"/>
                    <a:pt x="20170" y="21136"/>
                  </a:cubicBezTo>
                  <a:cubicBezTo>
                    <a:pt x="20220" y="21210"/>
                    <a:pt x="20244" y="21296"/>
                    <a:pt x="20294" y="21308"/>
                  </a:cubicBezTo>
                  <a:cubicBezTo>
                    <a:pt x="20352" y="21320"/>
                    <a:pt x="20377" y="21408"/>
                    <a:pt x="20441" y="21408"/>
                  </a:cubicBezTo>
                  <a:cubicBezTo>
                    <a:pt x="20445" y="21408"/>
                    <a:pt x="20449" y="21408"/>
                    <a:pt x="20454" y="21407"/>
                  </a:cubicBezTo>
                  <a:cubicBezTo>
                    <a:pt x="20528" y="21407"/>
                    <a:pt x="20552" y="21370"/>
                    <a:pt x="20626" y="21370"/>
                  </a:cubicBezTo>
                  <a:cubicBezTo>
                    <a:pt x="20700" y="21370"/>
                    <a:pt x="20700" y="21382"/>
                    <a:pt x="20663" y="21407"/>
                  </a:cubicBezTo>
                  <a:cubicBezTo>
                    <a:pt x="20626" y="21431"/>
                    <a:pt x="20565" y="21530"/>
                    <a:pt x="20515" y="21542"/>
                  </a:cubicBezTo>
                  <a:cubicBezTo>
                    <a:pt x="20466" y="21542"/>
                    <a:pt x="20429" y="21530"/>
                    <a:pt x="20392" y="21505"/>
                  </a:cubicBezTo>
                  <a:cubicBezTo>
                    <a:pt x="20390" y="21504"/>
                    <a:pt x="20389" y="21504"/>
                    <a:pt x="20387" y="21504"/>
                  </a:cubicBezTo>
                  <a:cubicBezTo>
                    <a:pt x="20368" y="21504"/>
                    <a:pt x="20369" y="21570"/>
                    <a:pt x="20380" y="21604"/>
                  </a:cubicBezTo>
                  <a:cubicBezTo>
                    <a:pt x="20454" y="21715"/>
                    <a:pt x="20540" y="21813"/>
                    <a:pt x="20626" y="21912"/>
                  </a:cubicBezTo>
                  <a:cubicBezTo>
                    <a:pt x="20687" y="21973"/>
                    <a:pt x="20731" y="22017"/>
                    <a:pt x="20793" y="22017"/>
                  </a:cubicBezTo>
                  <a:cubicBezTo>
                    <a:pt x="20806" y="22017"/>
                    <a:pt x="20821" y="22015"/>
                    <a:pt x="20836" y="22011"/>
                  </a:cubicBezTo>
                  <a:cubicBezTo>
                    <a:pt x="20922" y="21998"/>
                    <a:pt x="20984" y="21961"/>
                    <a:pt x="21045" y="21912"/>
                  </a:cubicBezTo>
                  <a:cubicBezTo>
                    <a:pt x="21107" y="21850"/>
                    <a:pt x="21181" y="21826"/>
                    <a:pt x="21144" y="21776"/>
                  </a:cubicBezTo>
                  <a:cubicBezTo>
                    <a:pt x="21119" y="21727"/>
                    <a:pt x="21082" y="21727"/>
                    <a:pt x="21107" y="21690"/>
                  </a:cubicBezTo>
                  <a:cubicBezTo>
                    <a:pt x="21119" y="21653"/>
                    <a:pt x="21144" y="21666"/>
                    <a:pt x="21144" y="21616"/>
                  </a:cubicBezTo>
                  <a:cubicBezTo>
                    <a:pt x="21144" y="21579"/>
                    <a:pt x="21156" y="21567"/>
                    <a:pt x="21205" y="21567"/>
                  </a:cubicBezTo>
                  <a:cubicBezTo>
                    <a:pt x="21242" y="21567"/>
                    <a:pt x="21267" y="21567"/>
                    <a:pt x="21230" y="21592"/>
                  </a:cubicBezTo>
                  <a:cubicBezTo>
                    <a:pt x="21193" y="21629"/>
                    <a:pt x="21218" y="21666"/>
                    <a:pt x="21230" y="21666"/>
                  </a:cubicBezTo>
                  <a:cubicBezTo>
                    <a:pt x="21237" y="21662"/>
                    <a:pt x="21242" y="21661"/>
                    <a:pt x="21247" y="21661"/>
                  </a:cubicBezTo>
                  <a:cubicBezTo>
                    <a:pt x="21259" y="21661"/>
                    <a:pt x="21260" y="21672"/>
                    <a:pt x="21242" y="21690"/>
                  </a:cubicBezTo>
                  <a:cubicBezTo>
                    <a:pt x="21205" y="21727"/>
                    <a:pt x="21156" y="21752"/>
                    <a:pt x="21205" y="21752"/>
                  </a:cubicBezTo>
                  <a:cubicBezTo>
                    <a:pt x="21230" y="21752"/>
                    <a:pt x="21245" y="21746"/>
                    <a:pt x="21252" y="21746"/>
                  </a:cubicBezTo>
                  <a:cubicBezTo>
                    <a:pt x="21258" y="21746"/>
                    <a:pt x="21255" y="21752"/>
                    <a:pt x="21242" y="21776"/>
                  </a:cubicBezTo>
                  <a:cubicBezTo>
                    <a:pt x="21205" y="21813"/>
                    <a:pt x="21156" y="21826"/>
                    <a:pt x="21218" y="21875"/>
                  </a:cubicBezTo>
                  <a:cubicBezTo>
                    <a:pt x="21267" y="21887"/>
                    <a:pt x="21304" y="21949"/>
                    <a:pt x="21292" y="21998"/>
                  </a:cubicBezTo>
                  <a:cubicBezTo>
                    <a:pt x="21292" y="22048"/>
                    <a:pt x="21279" y="22097"/>
                    <a:pt x="21255" y="22146"/>
                  </a:cubicBezTo>
                  <a:cubicBezTo>
                    <a:pt x="21255" y="22195"/>
                    <a:pt x="21181" y="22183"/>
                    <a:pt x="21255" y="22294"/>
                  </a:cubicBezTo>
                  <a:cubicBezTo>
                    <a:pt x="21292" y="22417"/>
                    <a:pt x="21304" y="22540"/>
                    <a:pt x="21292" y="22664"/>
                  </a:cubicBezTo>
                  <a:cubicBezTo>
                    <a:pt x="21292" y="22738"/>
                    <a:pt x="21292" y="22799"/>
                    <a:pt x="21279" y="22873"/>
                  </a:cubicBezTo>
                  <a:cubicBezTo>
                    <a:pt x="21279" y="22948"/>
                    <a:pt x="21261" y="23041"/>
                    <a:pt x="21272" y="23041"/>
                  </a:cubicBezTo>
                  <a:cubicBezTo>
                    <a:pt x="21274" y="23041"/>
                    <a:pt x="21276" y="23038"/>
                    <a:pt x="21279" y="23033"/>
                  </a:cubicBezTo>
                  <a:cubicBezTo>
                    <a:pt x="21299" y="22995"/>
                    <a:pt x="21303" y="22912"/>
                    <a:pt x="21315" y="22912"/>
                  </a:cubicBezTo>
                  <a:cubicBezTo>
                    <a:pt x="21319" y="22912"/>
                    <a:pt x="21323" y="22918"/>
                    <a:pt x="21329" y="22935"/>
                  </a:cubicBezTo>
                  <a:cubicBezTo>
                    <a:pt x="21366" y="23095"/>
                    <a:pt x="21403" y="23243"/>
                    <a:pt x="21452" y="23403"/>
                  </a:cubicBezTo>
                  <a:cubicBezTo>
                    <a:pt x="21563" y="23600"/>
                    <a:pt x="21637" y="23822"/>
                    <a:pt x="21686" y="24056"/>
                  </a:cubicBezTo>
                  <a:cubicBezTo>
                    <a:pt x="21711" y="24278"/>
                    <a:pt x="21698" y="24302"/>
                    <a:pt x="21809" y="24450"/>
                  </a:cubicBezTo>
                  <a:cubicBezTo>
                    <a:pt x="21908" y="24598"/>
                    <a:pt x="21982" y="24771"/>
                    <a:pt x="22031" y="24943"/>
                  </a:cubicBezTo>
                  <a:cubicBezTo>
                    <a:pt x="22105" y="25128"/>
                    <a:pt x="22031" y="25189"/>
                    <a:pt x="22093" y="25300"/>
                  </a:cubicBezTo>
                  <a:cubicBezTo>
                    <a:pt x="22142" y="25399"/>
                    <a:pt x="22191" y="25498"/>
                    <a:pt x="22265" y="25584"/>
                  </a:cubicBezTo>
                  <a:cubicBezTo>
                    <a:pt x="22281" y="25600"/>
                    <a:pt x="22302" y="25606"/>
                    <a:pt x="22325" y="25606"/>
                  </a:cubicBezTo>
                  <a:cubicBezTo>
                    <a:pt x="22410" y="25606"/>
                    <a:pt x="22526" y="25516"/>
                    <a:pt x="22536" y="25448"/>
                  </a:cubicBezTo>
                  <a:cubicBezTo>
                    <a:pt x="22561" y="25362"/>
                    <a:pt x="22548" y="25337"/>
                    <a:pt x="22598" y="25263"/>
                  </a:cubicBezTo>
                  <a:cubicBezTo>
                    <a:pt x="22635" y="25202"/>
                    <a:pt x="22684" y="25140"/>
                    <a:pt x="22746" y="25103"/>
                  </a:cubicBezTo>
                  <a:cubicBezTo>
                    <a:pt x="22820" y="25054"/>
                    <a:pt x="22918" y="25054"/>
                    <a:pt x="22918" y="24968"/>
                  </a:cubicBezTo>
                  <a:cubicBezTo>
                    <a:pt x="22893" y="24869"/>
                    <a:pt x="22881" y="24758"/>
                    <a:pt x="22869" y="24647"/>
                  </a:cubicBezTo>
                  <a:cubicBezTo>
                    <a:pt x="22881" y="24536"/>
                    <a:pt x="22918" y="24438"/>
                    <a:pt x="22992" y="24352"/>
                  </a:cubicBezTo>
                  <a:cubicBezTo>
                    <a:pt x="23041" y="24278"/>
                    <a:pt x="23041" y="24179"/>
                    <a:pt x="23017" y="24105"/>
                  </a:cubicBezTo>
                  <a:cubicBezTo>
                    <a:pt x="22967" y="23945"/>
                    <a:pt x="22943" y="23785"/>
                    <a:pt x="22943" y="23625"/>
                  </a:cubicBezTo>
                  <a:cubicBezTo>
                    <a:pt x="22967" y="23551"/>
                    <a:pt x="23017" y="23452"/>
                    <a:pt x="23078" y="23428"/>
                  </a:cubicBezTo>
                  <a:cubicBezTo>
                    <a:pt x="23128" y="23415"/>
                    <a:pt x="23189" y="23366"/>
                    <a:pt x="23263" y="23329"/>
                  </a:cubicBezTo>
                  <a:cubicBezTo>
                    <a:pt x="23337" y="23292"/>
                    <a:pt x="23411" y="23292"/>
                    <a:pt x="23448" y="23255"/>
                  </a:cubicBezTo>
                  <a:cubicBezTo>
                    <a:pt x="23485" y="23206"/>
                    <a:pt x="23448" y="23144"/>
                    <a:pt x="23534" y="23095"/>
                  </a:cubicBezTo>
                  <a:cubicBezTo>
                    <a:pt x="23620" y="23046"/>
                    <a:pt x="23670" y="22910"/>
                    <a:pt x="23768" y="22824"/>
                  </a:cubicBezTo>
                  <a:cubicBezTo>
                    <a:pt x="23879" y="22713"/>
                    <a:pt x="23990" y="22590"/>
                    <a:pt x="24076" y="22466"/>
                  </a:cubicBezTo>
                  <a:cubicBezTo>
                    <a:pt x="24150" y="22380"/>
                    <a:pt x="24150" y="22356"/>
                    <a:pt x="24249" y="22306"/>
                  </a:cubicBezTo>
                  <a:cubicBezTo>
                    <a:pt x="24347" y="22269"/>
                    <a:pt x="24508" y="22109"/>
                    <a:pt x="24520" y="22035"/>
                  </a:cubicBezTo>
                  <a:cubicBezTo>
                    <a:pt x="24532" y="21949"/>
                    <a:pt x="24446" y="21875"/>
                    <a:pt x="24520" y="21838"/>
                  </a:cubicBezTo>
                  <a:cubicBezTo>
                    <a:pt x="24606" y="21813"/>
                    <a:pt x="24680" y="21752"/>
                    <a:pt x="24742" y="21690"/>
                  </a:cubicBezTo>
                  <a:cubicBezTo>
                    <a:pt x="24780" y="21613"/>
                    <a:pt x="24842" y="21520"/>
                    <a:pt x="24849" y="21520"/>
                  </a:cubicBezTo>
                  <a:lnTo>
                    <a:pt x="24849" y="21520"/>
                  </a:lnTo>
                  <a:cubicBezTo>
                    <a:pt x="24850" y="21520"/>
                    <a:pt x="24848" y="21527"/>
                    <a:pt x="24840" y="21542"/>
                  </a:cubicBezTo>
                  <a:cubicBezTo>
                    <a:pt x="24791" y="21616"/>
                    <a:pt x="24754" y="21690"/>
                    <a:pt x="24791" y="21690"/>
                  </a:cubicBezTo>
                  <a:cubicBezTo>
                    <a:pt x="24825" y="21690"/>
                    <a:pt x="24824" y="21749"/>
                    <a:pt x="24844" y="21749"/>
                  </a:cubicBezTo>
                  <a:cubicBezTo>
                    <a:pt x="24853" y="21749"/>
                    <a:pt x="24867" y="21737"/>
                    <a:pt x="24890" y="21703"/>
                  </a:cubicBezTo>
                  <a:cubicBezTo>
                    <a:pt x="24928" y="21645"/>
                    <a:pt x="24946" y="21624"/>
                    <a:pt x="24955" y="21624"/>
                  </a:cubicBezTo>
                  <a:cubicBezTo>
                    <a:pt x="24963" y="21624"/>
                    <a:pt x="24963" y="21642"/>
                    <a:pt x="24963" y="21666"/>
                  </a:cubicBezTo>
                  <a:cubicBezTo>
                    <a:pt x="24963" y="21690"/>
                    <a:pt x="24976" y="21715"/>
                    <a:pt x="25000" y="21739"/>
                  </a:cubicBezTo>
                  <a:cubicBezTo>
                    <a:pt x="25000" y="21739"/>
                    <a:pt x="25013" y="21739"/>
                    <a:pt x="25013" y="21727"/>
                  </a:cubicBezTo>
                  <a:cubicBezTo>
                    <a:pt x="25033" y="21687"/>
                    <a:pt x="25028" y="21584"/>
                    <a:pt x="25033" y="21584"/>
                  </a:cubicBezTo>
                  <a:lnTo>
                    <a:pt x="25033" y="21584"/>
                  </a:lnTo>
                  <a:cubicBezTo>
                    <a:pt x="25034" y="21584"/>
                    <a:pt x="25035" y="21590"/>
                    <a:pt x="25037" y="21604"/>
                  </a:cubicBezTo>
                  <a:cubicBezTo>
                    <a:pt x="25051" y="21652"/>
                    <a:pt x="25065" y="21669"/>
                    <a:pt x="25074" y="21669"/>
                  </a:cubicBezTo>
                  <a:cubicBezTo>
                    <a:pt x="25082" y="21669"/>
                    <a:pt x="25087" y="21658"/>
                    <a:pt x="25087" y="21641"/>
                  </a:cubicBezTo>
                  <a:cubicBezTo>
                    <a:pt x="25087" y="21625"/>
                    <a:pt x="25082" y="21607"/>
                    <a:pt x="25079" y="21596"/>
                  </a:cubicBezTo>
                  <a:lnTo>
                    <a:pt x="25079" y="21596"/>
                  </a:lnTo>
                  <a:cubicBezTo>
                    <a:pt x="25081" y="21601"/>
                    <a:pt x="25083" y="21607"/>
                    <a:pt x="25087" y="21616"/>
                  </a:cubicBezTo>
                  <a:cubicBezTo>
                    <a:pt x="25101" y="21659"/>
                    <a:pt x="25115" y="21686"/>
                    <a:pt x="25127" y="21686"/>
                  </a:cubicBezTo>
                  <a:cubicBezTo>
                    <a:pt x="25136" y="21686"/>
                    <a:pt x="25143" y="21672"/>
                    <a:pt x="25148" y="21641"/>
                  </a:cubicBezTo>
                  <a:cubicBezTo>
                    <a:pt x="25167" y="21594"/>
                    <a:pt x="25143" y="21497"/>
                    <a:pt x="25152" y="21497"/>
                  </a:cubicBezTo>
                  <a:cubicBezTo>
                    <a:pt x="25155" y="21497"/>
                    <a:pt x="25161" y="21507"/>
                    <a:pt x="25173" y="21530"/>
                  </a:cubicBezTo>
                  <a:cubicBezTo>
                    <a:pt x="25215" y="21605"/>
                    <a:pt x="25251" y="21640"/>
                    <a:pt x="25285" y="21640"/>
                  </a:cubicBezTo>
                  <a:cubicBezTo>
                    <a:pt x="25301" y="21640"/>
                    <a:pt x="25317" y="21632"/>
                    <a:pt x="25333" y="21616"/>
                  </a:cubicBezTo>
                  <a:cubicBezTo>
                    <a:pt x="25370" y="21555"/>
                    <a:pt x="25296" y="21407"/>
                    <a:pt x="25296" y="21333"/>
                  </a:cubicBezTo>
                  <a:cubicBezTo>
                    <a:pt x="25296" y="21271"/>
                    <a:pt x="25296" y="21271"/>
                    <a:pt x="25259" y="21222"/>
                  </a:cubicBezTo>
                  <a:cubicBezTo>
                    <a:pt x="25251" y="21214"/>
                    <a:pt x="25248" y="21211"/>
                    <a:pt x="25249" y="21211"/>
                  </a:cubicBezTo>
                  <a:lnTo>
                    <a:pt x="25249" y="21211"/>
                  </a:lnTo>
                  <a:cubicBezTo>
                    <a:pt x="25252" y="21211"/>
                    <a:pt x="25304" y="21257"/>
                    <a:pt x="25333" y="21296"/>
                  </a:cubicBezTo>
                  <a:cubicBezTo>
                    <a:pt x="25358" y="21333"/>
                    <a:pt x="25358" y="21407"/>
                    <a:pt x="25407" y="21407"/>
                  </a:cubicBezTo>
                  <a:cubicBezTo>
                    <a:pt x="25417" y="21409"/>
                    <a:pt x="25426" y="21410"/>
                    <a:pt x="25434" y="21410"/>
                  </a:cubicBezTo>
                  <a:cubicBezTo>
                    <a:pt x="25466" y="21410"/>
                    <a:pt x="25486" y="21394"/>
                    <a:pt x="25506" y="21394"/>
                  </a:cubicBezTo>
                  <a:cubicBezTo>
                    <a:pt x="25530" y="21394"/>
                    <a:pt x="25543" y="21394"/>
                    <a:pt x="25543" y="21431"/>
                  </a:cubicBezTo>
                  <a:cubicBezTo>
                    <a:pt x="25543" y="21468"/>
                    <a:pt x="25616" y="21444"/>
                    <a:pt x="25616" y="21542"/>
                  </a:cubicBezTo>
                  <a:cubicBezTo>
                    <a:pt x="25604" y="21616"/>
                    <a:pt x="25604" y="21703"/>
                    <a:pt x="25616" y="21776"/>
                  </a:cubicBezTo>
                  <a:cubicBezTo>
                    <a:pt x="25629" y="21813"/>
                    <a:pt x="25641" y="21850"/>
                    <a:pt x="25653" y="21887"/>
                  </a:cubicBezTo>
                  <a:cubicBezTo>
                    <a:pt x="25666" y="21937"/>
                    <a:pt x="25690" y="21986"/>
                    <a:pt x="25715" y="22023"/>
                  </a:cubicBezTo>
                  <a:cubicBezTo>
                    <a:pt x="25778" y="22118"/>
                    <a:pt x="25851" y="22258"/>
                    <a:pt x="25870" y="22258"/>
                  </a:cubicBezTo>
                  <a:cubicBezTo>
                    <a:pt x="25873" y="22258"/>
                    <a:pt x="25875" y="22254"/>
                    <a:pt x="25875" y="22245"/>
                  </a:cubicBezTo>
                  <a:cubicBezTo>
                    <a:pt x="25875" y="22195"/>
                    <a:pt x="25826" y="22136"/>
                    <a:pt x="25835" y="22136"/>
                  </a:cubicBezTo>
                  <a:cubicBezTo>
                    <a:pt x="25837" y="22136"/>
                    <a:pt x="25841" y="22139"/>
                    <a:pt x="25851" y="22146"/>
                  </a:cubicBezTo>
                  <a:cubicBezTo>
                    <a:pt x="25900" y="22195"/>
                    <a:pt x="26048" y="22405"/>
                    <a:pt x="25998" y="22454"/>
                  </a:cubicBezTo>
                  <a:cubicBezTo>
                    <a:pt x="25967" y="22497"/>
                    <a:pt x="25953" y="22585"/>
                    <a:pt x="25966" y="22585"/>
                  </a:cubicBezTo>
                  <a:cubicBezTo>
                    <a:pt x="25968" y="22585"/>
                    <a:pt x="25970" y="22582"/>
                    <a:pt x="25974" y="22577"/>
                  </a:cubicBezTo>
                  <a:cubicBezTo>
                    <a:pt x="25982" y="22552"/>
                    <a:pt x="26003" y="22509"/>
                    <a:pt x="26026" y="22509"/>
                  </a:cubicBezTo>
                  <a:cubicBezTo>
                    <a:pt x="26037" y="22509"/>
                    <a:pt x="26049" y="22517"/>
                    <a:pt x="26060" y="22540"/>
                  </a:cubicBezTo>
                  <a:cubicBezTo>
                    <a:pt x="26122" y="22664"/>
                    <a:pt x="26159" y="22811"/>
                    <a:pt x="26146" y="22947"/>
                  </a:cubicBezTo>
                  <a:cubicBezTo>
                    <a:pt x="26134" y="23070"/>
                    <a:pt x="26122" y="23206"/>
                    <a:pt x="26122" y="23329"/>
                  </a:cubicBezTo>
                  <a:cubicBezTo>
                    <a:pt x="26114" y="23366"/>
                    <a:pt x="26116" y="23395"/>
                    <a:pt x="26124" y="23395"/>
                  </a:cubicBezTo>
                  <a:cubicBezTo>
                    <a:pt x="26129" y="23395"/>
                    <a:pt x="26137" y="23383"/>
                    <a:pt x="26146" y="23354"/>
                  </a:cubicBezTo>
                  <a:cubicBezTo>
                    <a:pt x="26165" y="23297"/>
                    <a:pt x="26184" y="23234"/>
                    <a:pt x="26186" y="23234"/>
                  </a:cubicBezTo>
                  <a:lnTo>
                    <a:pt x="26186" y="23234"/>
                  </a:lnTo>
                  <a:cubicBezTo>
                    <a:pt x="26187" y="23234"/>
                    <a:pt x="26186" y="23240"/>
                    <a:pt x="26183" y="23255"/>
                  </a:cubicBezTo>
                  <a:cubicBezTo>
                    <a:pt x="26172" y="23310"/>
                    <a:pt x="26171" y="23394"/>
                    <a:pt x="26180" y="23394"/>
                  </a:cubicBezTo>
                  <a:cubicBezTo>
                    <a:pt x="26181" y="23394"/>
                    <a:pt x="26182" y="23393"/>
                    <a:pt x="26183" y="23391"/>
                  </a:cubicBezTo>
                  <a:cubicBezTo>
                    <a:pt x="26192" y="23373"/>
                    <a:pt x="26208" y="23335"/>
                    <a:pt x="26220" y="23335"/>
                  </a:cubicBezTo>
                  <a:cubicBezTo>
                    <a:pt x="26225" y="23335"/>
                    <a:pt x="26229" y="23340"/>
                    <a:pt x="26233" y="23354"/>
                  </a:cubicBezTo>
                  <a:cubicBezTo>
                    <a:pt x="26242" y="23393"/>
                    <a:pt x="26237" y="23455"/>
                    <a:pt x="26246" y="23455"/>
                  </a:cubicBezTo>
                  <a:cubicBezTo>
                    <a:pt x="26248" y="23455"/>
                    <a:pt x="26252" y="23450"/>
                    <a:pt x="26257" y="23440"/>
                  </a:cubicBezTo>
                  <a:cubicBezTo>
                    <a:pt x="26277" y="23401"/>
                    <a:pt x="26304" y="23339"/>
                    <a:pt x="26314" y="23339"/>
                  </a:cubicBezTo>
                  <a:cubicBezTo>
                    <a:pt x="26317" y="23339"/>
                    <a:pt x="26319" y="23343"/>
                    <a:pt x="26319" y="23354"/>
                  </a:cubicBezTo>
                  <a:cubicBezTo>
                    <a:pt x="26319" y="23386"/>
                    <a:pt x="26297" y="23414"/>
                    <a:pt x="26304" y="23414"/>
                  </a:cubicBezTo>
                  <a:cubicBezTo>
                    <a:pt x="26308" y="23414"/>
                    <a:pt x="26319" y="23407"/>
                    <a:pt x="26343" y="23391"/>
                  </a:cubicBezTo>
                  <a:cubicBezTo>
                    <a:pt x="26417" y="23354"/>
                    <a:pt x="26331" y="23366"/>
                    <a:pt x="26417" y="23329"/>
                  </a:cubicBezTo>
                  <a:cubicBezTo>
                    <a:pt x="26479" y="23317"/>
                    <a:pt x="26541" y="23267"/>
                    <a:pt x="26590" y="23218"/>
                  </a:cubicBezTo>
                  <a:cubicBezTo>
                    <a:pt x="26627" y="23181"/>
                    <a:pt x="26651" y="23132"/>
                    <a:pt x="26664" y="23095"/>
                  </a:cubicBezTo>
                  <a:cubicBezTo>
                    <a:pt x="26672" y="23071"/>
                    <a:pt x="26669" y="23046"/>
                    <a:pt x="26674" y="23046"/>
                  </a:cubicBezTo>
                  <a:cubicBezTo>
                    <a:pt x="26676" y="23046"/>
                    <a:pt x="26680" y="23053"/>
                    <a:pt x="26688" y="23070"/>
                  </a:cubicBezTo>
                  <a:cubicBezTo>
                    <a:pt x="26701" y="23132"/>
                    <a:pt x="26676" y="23193"/>
                    <a:pt x="26713" y="23206"/>
                  </a:cubicBezTo>
                  <a:cubicBezTo>
                    <a:pt x="26727" y="23206"/>
                    <a:pt x="26742" y="23202"/>
                    <a:pt x="26756" y="23202"/>
                  </a:cubicBezTo>
                  <a:cubicBezTo>
                    <a:pt x="26781" y="23202"/>
                    <a:pt x="26804" y="23212"/>
                    <a:pt x="26812" y="23267"/>
                  </a:cubicBezTo>
                  <a:cubicBezTo>
                    <a:pt x="26812" y="23354"/>
                    <a:pt x="26861" y="23883"/>
                    <a:pt x="26935" y="23994"/>
                  </a:cubicBezTo>
                  <a:cubicBezTo>
                    <a:pt x="27021" y="24118"/>
                    <a:pt x="27033" y="24093"/>
                    <a:pt x="27033" y="24154"/>
                  </a:cubicBezTo>
                  <a:cubicBezTo>
                    <a:pt x="27033" y="24203"/>
                    <a:pt x="27072" y="24252"/>
                    <a:pt x="27088" y="24252"/>
                  </a:cubicBezTo>
                  <a:cubicBezTo>
                    <a:pt x="27092" y="24252"/>
                    <a:pt x="27095" y="24248"/>
                    <a:pt x="27095" y="24241"/>
                  </a:cubicBezTo>
                  <a:cubicBezTo>
                    <a:pt x="27095" y="24249"/>
                    <a:pt x="27095" y="24262"/>
                    <a:pt x="27095" y="24278"/>
                  </a:cubicBezTo>
                  <a:cubicBezTo>
                    <a:pt x="27083" y="24315"/>
                    <a:pt x="27083" y="24352"/>
                    <a:pt x="27083" y="24401"/>
                  </a:cubicBezTo>
                  <a:cubicBezTo>
                    <a:pt x="27083" y="24424"/>
                    <a:pt x="27088" y="24433"/>
                    <a:pt x="27094" y="24433"/>
                  </a:cubicBezTo>
                  <a:cubicBezTo>
                    <a:pt x="27098" y="24433"/>
                    <a:pt x="27103" y="24430"/>
                    <a:pt x="27107" y="24426"/>
                  </a:cubicBezTo>
                  <a:cubicBezTo>
                    <a:pt x="27112" y="24421"/>
                    <a:pt x="27116" y="24419"/>
                    <a:pt x="27118" y="24419"/>
                  </a:cubicBezTo>
                  <a:cubicBezTo>
                    <a:pt x="27127" y="24419"/>
                    <a:pt x="27115" y="24453"/>
                    <a:pt x="27095" y="24463"/>
                  </a:cubicBezTo>
                  <a:cubicBezTo>
                    <a:pt x="27058" y="24499"/>
                    <a:pt x="27033" y="24549"/>
                    <a:pt x="27033" y="24598"/>
                  </a:cubicBezTo>
                  <a:cubicBezTo>
                    <a:pt x="27033" y="24627"/>
                    <a:pt x="27048" y="24655"/>
                    <a:pt x="27055" y="24655"/>
                  </a:cubicBezTo>
                  <a:cubicBezTo>
                    <a:pt x="27057" y="24655"/>
                    <a:pt x="27058" y="24653"/>
                    <a:pt x="27058" y="24647"/>
                  </a:cubicBezTo>
                  <a:cubicBezTo>
                    <a:pt x="27058" y="24632"/>
                    <a:pt x="27093" y="24611"/>
                    <a:pt x="27116" y="24611"/>
                  </a:cubicBezTo>
                  <a:cubicBezTo>
                    <a:pt x="27128" y="24611"/>
                    <a:pt x="27136" y="24617"/>
                    <a:pt x="27132" y="24635"/>
                  </a:cubicBezTo>
                  <a:cubicBezTo>
                    <a:pt x="27120" y="24672"/>
                    <a:pt x="27095" y="24758"/>
                    <a:pt x="27083" y="24808"/>
                  </a:cubicBezTo>
                  <a:cubicBezTo>
                    <a:pt x="27070" y="24857"/>
                    <a:pt x="27046" y="24857"/>
                    <a:pt x="27033" y="24906"/>
                  </a:cubicBezTo>
                  <a:cubicBezTo>
                    <a:pt x="27021" y="24980"/>
                    <a:pt x="27021" y="25042"/>
                    <a:pt x="27021" y="25116"/>
                  </a:cubicBezTo>
                  <a:cubicBezTo>
                    <a:pt x="27021" y="25202"/>
                    <a:pt x="27021" y="25288"/>
                    <a:pt x="27009" y="25374"/>
                  </a:cubicBezTo>
                  <a:cubicBezTo>
                    <a:pt x="27009" y="25448"/>
                    <a:pt x="26984" y="25473"/>
                    <a:pt x="27009" y="25522"/>
                  </a:cubicBezTo>
                  <a:cubicBezTo>
                    <a:pt x="27021" y="25559"/>
                    <a:pt x="27058" y="25534"/>
                    <a:pt x="27107" y="25571"/>
                  </a:cubicBezTo>
                  <a:cubicBezTo>
                    <a:pt x="27144" y="25608"/>
                    <a:pt x="27243" y="25830"/>
                    <a:pt x="27305" y="25879"/>
                  </a:cubicBezTo>
                  <a:cubicBezTo>
                    <a:pt x="27354" y="25941"/>
                    <a:pt x="27391" y="26003"/>
                    <a:pt x="27428" y="26064"/>
                  </a:cubicBezTo>
                  <a:cubicBezTo>
                    <a:pt x="27440" y="26077"/>
                    <a:pt x="27440" y="26077"/>
                    <a:pt x="27452" y="26089"/>
                  </a:cubicBezTo>
                  <a:cubicBezTo>
                    <a:pt x="27502" y="26163"/>
                    <a:pt x="27489" y="26434"/>
                    <a:pt x="27514" y="26533"/>
                  </a:cubicBezTo>
                  <a:cubicBezTo>
                    <a:pt x="27539" y="26643"/>
                    <a:pt x="27576" y="26742"/>
                    <a:pt x="27625" y="26841"/>
                  </a:cubicBezTo>
                  <a:cubicBezTo>
                    <a:pt x="27650" y="26902"/>
                    <a:pt x="27699" y="26976"/>
                    <a:pt x="27736" y="27075"/>
                  </a:cubicBezTo>
                  <a:cubicBezTo>
                    <a:pt x="27773" y="27173"/>
                    <a:pt x="27859" y="27235"/>
                    <a:pt x="27970" y="27321"/>
                  </a:cubicBezTo>
                  <a:cubicBezTo>
                    <a:pt x="28068" y="27407"/>
                    <a:pt x="28167" y="27481"/>
                    <a:pt x="28278" y="27555"/>
                  </a:cubicBezTo>
                  <a:cubicBezTo>
                    <a:pt x="28294" y="27558"/>
                    <a:pt x="28310" y="27560"/>
                    <a:pt x="28325" y="27560"/>
                  </a:cubicBezTo>
                  <a:cubicBezTo>
                    <a:pt x="28366" y="27560"/>
                    <a:pt x="28402" y="27549"/>
                    <a:pt x="28438" y="27531"/>
                  </a:cubicBezTo>
                  <a:cubicBezTo>
                    <a:pt x="28450" y="27518"/>
                    <a:pt x="28450" y="27518"/>
                    <a:pt x="28413" y="27420"/>
                  </a:cubicBezTo>
                  <a:cubicBezTo>
                    <a:pt x="28376" y="27333"/>
                    <a:pt x="28290" y="27235"/>
                    <a:pt x="28266" y="27149"/>
                  </a:cubicBezTo>
                  <a:cubicBezTo>
                    <a:pt x="28216" y="27038"/>
                    <a:pt x="28204" y="26914"/>
                    <a:pt x="28204" y="26779"/>
                  </a:cubicBezTo>
                  <a:cubicBezTo>
                    <a:pt x="28216" y="26693"/>
                    <a:pt x="28266" y="26557"/>
                    <a:pt x="28204" y="26471"/>
                  </a:cubicBezTo>
                  <a:cubicBezTo>
                    <a:pt x="28118" y="26360"/>
                    <a:pt x="28031" y="26261"/>
                    <a:pt x="27933" y="26175"/>
                  </a:cubicBezTo>
                  <a:cubicBezTo>
                    <a:pt x="27921" y="26163"/>
                    <a:pt x="27908" y="26163"/>
                    <a:pt x="27896" y="26151"/>
                  </a:cubicBezTo>
                  <a:cubicBezTo>
                    <a:pt x="27834" y="26089"/>
                    <a:pt x="27797" y="25990"/>
                    <a:pt x="27711" y="25953"/>
                  </a:cubicBezTo>
                  <a:cubicBezTo>
                    <a:pt x="27625" y="25916"/>
                    <a:pt x="27514" y="25929"/>
                    <a:pt x="27465" y="25843"/>
                  </a:cubicBezTo>
                  <a:cubicBezTo>
                    <a:pt x="27440" y="25786"/>
                    <a:pt x="27443" y="25756"/>
                    <a:pt x="27458" y="25756"/>
                  </a:cubicBezTo>
                  <a:cubicBezTo>
                    <a:pt x="27465" y="25756"/>
                    <a:pt x="27477" y="25764"/>
                    <a:pt x="27489" y="25781"/>
                  </a:cubicBezTo>
                  <a:cubicBezTo>
                    <a:pt x="27500" y="25797"/>
                    <a:pt x="27509" y="25811"/>
                    <a:pt x="27512" y="25811"/>
                  </a:cubicBezTo>
                  <a:cubicBezTo>
                    <a:pt x="27515" y="25811"/>
                    <a:pt x="27510" y="25788"/>
                    <a:pt x="27489" y="25719"/>
                  </a:cubicBezTo>
                  <a:cubicBezTo>
                    <a:pt x="27452" y="25608"/>
                    <a:pt x="27403" y="25473"/>
                    <a:pt x="27378" y="25399"/>
                  </a:cubicBezTo>
                  <a:cubicBezTo>
                    <a:pt x="27366" y="25337"/>
                    <a:pt x="27415" y="25350"/>
                    <a:pt x="27341" y="25313"/>
                  </a:cubicBezTo>
                  <a:cubicBezTo>
                    <a:pt x="27280" y="25288"/>
                    <a:pt x="27231" y="25263"/>
                    <a:pt x="27218" y="25202"/>
                  </a:cubicBezTo>
                  <a:cubicBezTo>
                    <a:pt x="27218" y="25091"/>
                    <a:pt x="27231" y="24992"/>
                    <a:pt x="27268" y="24894"/>
                  </a:cubicBezTo>
                  <a:cubicBezTo>
                    <a:pt x="27305" y="24783"/>
                    <a:pt x="27329" y="24734"/>
                    <a:pt x="27341" y="24647"/>
                  </a:cubicBezTo>
                  <a:cubicBezTo>
                    <a:pt x="27366" y="24561"/>
                    <a:pt x="27415" y="24598"/>
                    <a:pt x="27415" y="24450"/>
                  </a:cubicBezTo>
                  <a:cubicBezTo>
                    <a:pt x="27403" y="24327"/>
                    <a:pt x="27415" y="24216"/>
                    <a:pt x="27428" y="24105"/>
                  </a:cubicBezTo>
                  <a:cubicBezTo>
                    <a:pt x="27436" y="24097"/>
                    <a:pt x="27464" y="24091"/>
                    <a:pt x="27497" y="24091"/>
                  </a:cubicBezTo>
                  <a:cubicBezTo>
                    <a:pt x="27557" y="24091"/>
                    <a:pt x="27633" y="24111"/>
                    <a:pt x="27625" y="24167"/>
                  </a:cubicBezTo>
                  <a:cubicBezTo>
                    <a:pt x="27625" y="24265"/>
                    <a:pt x="27588" y="24364"/>
                    <a:pt x="27637" y="24364"/>
                  </a:cubicBezTo>
                  <a:cubicBezTo>
                    <a:pt x="27670" y="24356"/>
                    <a:pt x="27704" y="24352"/>
                    <a:pt x="27738" y="24352"/>
                  </a:cubicBezTo>
                  <a:cubicBezTo>
                    <a:pt x="27807" y="24352"/>
                    <a:pt x="27875" y="24368"/>
                    <a:pt x="27933" y="24401"/>
                  </a:cubicBezTo>
                  <a:cubicBezTo>
                    <a:pt x="28007" y="24463"/>
                    <a:pt x="28031" y="24450"/>
                    <a:pt x="28081" y="24524"/>
                  </a:cubicBezTo>
                  <a:cubicBezTo>
                    <a:pt x="28081" y="24524"/>
                    <a:pt x="28081" y="24536"/>
                    <a:pt x="28093" y="24536"/>
                  </a:cubicBezTo>
                  <a:cubicBezTo>
                    <a:pt x="28130" y="24610"/>
                    <a:pt x="28155" y="24684"/>
                    <a:pt x="28167" y="24771"/>
                  </a:cubicBezTo>
                  <a:cubicBezTo>
                    <a:pt x="28176" y="24815"/>
                    <a:pt x="28191" y="24847"/>
                    <a:pt x="28204" y="24847"/>
                  </a:cubicBezTo>
                  <a:cubicBezTo>
                    <a:pt x="28209" y="24847"/>
                    <a:pt x="28213" y="24842"/>
                    <a:pt x="28216" y="24832"/>
                  </a:cubicBezTo>
                  <a:cubicBezTo>
                    <a:pt x="28223" y="24825"/>
                    <a:pt x="28230" y="24822"/>
                    <a:pt x="28236" y="24822"/>
                  </a:cubicBezTo>
                  <a:cubicBezTo>
                    <a:pt x="28253" y="24822"/>
                    <a:pt x="28266" y="24842"/>
                    <a:pt x="28266" y="24869"/>
                  </a:cubicBezTo>
                  <a:cubicBezTo>
                    <a:pt x="28266" y="24918"/>
                    <a:pt x="28253" y="24943"/>
                    <a:pt x="28303" y="24943"/>
                  </a:cubicBezTo>
                  <a:cubicBezTo>
                    <a:pt x="28340" y="24943"/>
                    <a:pt x="28340" y="24992"/>
                    <a:pt x="28340" y="25017"/>
                  </a:cubicBezTo>
                  <a:cubicBezTo>
                    <a:pt x="28349" y="25036"/>
                    <a:pt x="28344" y="25083"/>
                    <a:pt x="28352" y="25083"/>
                  </a:cubicBezTo>
                  <a:cubicBezTo>
                    <a:pt x="28354" y="25083"/>
                    <a:pt x="28358" y="25078"/>
                    <a:pt x="28364" y="25066"/>
                  </a:cubicBezTo>
                  <a:cubicBezTo>
                    <a:pt x="28394" y="25026"/>
                    <a:pt x="28424" y="24970"/>
                    <a:pt x="28454" y="24970"/>
                  </a:cubicBezTo>
                  <a:cubicBezTo>
                    <a:pt x="28461" y="24970"/>
                    <a:pt x="28468" y="24973"/>
                    <a:pt x="28475" y="24980"/>
                  </a:cubicBezTo>
                  <a:cubicBezTo>
                    <a:pt x="28487" y="25005"/>
                    <a:pt x="28475" y="25017"/>
                    <a:pt x="28512" y="25042"/>
                  </a:cubicBezTo>
                  <a:cubicBezTo>
                    <a:pt x="28561" y="25054"/>
                    <a:pt x="28623" y="25042"/>
                    <a:pt x="28623" y="25079"/>
                  </a:cubicBezTo>
                  <a:cubicBezTo>
                    <a:pt x="28623" y="25116"/>
                    <a:pt x="28561" y="25189"/>
                    <a:pt x="28549" y="25251"/>
                  </a:cubicBezTo>
                  <a:cubicBezTo>
                    <a:pt x="28537" y="25313"/>
                    <a:pt x="28537" y="25485"/>
                    <a:pt x="28561" y="25485"/>
                  </a:cubicBezTo>
                  <a:cubicBezTo>
                    <a:pt x="28598" y="25485"/>
                    <a:pt x="28672" y="25411"/>
                    <a:pt x="28721" y="25374"/>
                  </a:cubicBezTo>
                  <a:cubicBezTo>
                    <a:pt x="28771" y="25350"/>
                    <a:pt x="28771" y="25362"/>
                    <a:pt x="28832" y="25313"/>
                  </a:cubicBezTo>
                  <a:cubicBezTo>
                    <a:pt x="28882" y="25276"/>
                    <a:pt x="28906" y="25251"/>
                    <a:pt x="28894" y="25214"/>
                  </a:cubicBezTo>
                  <a:cubicBezTo>
                    <a:pt x="28873" y="25173"/>
                    <a:pt x="28826" y="25122"/>
                    <a:pt x="28834" y="25122"/>
                  </a:cubicBezTo>
                  <a:cubicBezTo>
                    <a:pt x="28836" y="25122"/>
                    <a:pt x="28839" y="25124"/>
                    <a:pt x="28845" y="25128"/>
                  </a:cubicBezTo>
                  <a:cubicBezTo>
                    <a:pt x="28879" y="25139"/>
                    <a:pt x="28923" y="25203"/>
                    <a:pt x="28940" y="25203"/>
                  </a:cubicBezTo>
                  <a:cubicBezTo>
                    <a:pt x="28941" y="25203"/>
                    <a:pt x="28942" y="25203"/>
                    <a:pt x="28943" y="25202"/>
                  </a:cubicBezTo>
                  <a:cubicBezTo>
                    <a:pt x="28980" y="25189"/>
                    <a:pt x="28980" y="25140"/>
                    <a:pt x="28968" y="25116"/>
                  </a:cubicBezTo>
                  <a:cubicBezTo>
                    <a:pt x="28951" y="25099"/>
                    <a:pt x="28931" y="25079"/>
                    <a:pt x="28919" y="25066"/>
                  </a:cubicBezTo>
                  <a:lnTo>
                    <a:pt x="28919" y="25066"/>
                  </a:lnTo>
                  <a:cubicBezTo>
                    <a:pt x="28954" y="25084"/>
                    <a:pt x="28989" y="25133"/>
                    <a:pt x="29006" y="25133"/>
                  </a:cubicBezTo>
                  <a:cubicBezTo>
                    <a:pt x="29013" y="25133"/>
                    <a:pt x="29017" y="25125"/>
                    <a:pt x="29017" y="25103"/>
                  </a:cubicBezTo>
                  <a:cubicBezTo>
                    <a:pt x="29005" y="25042"/>
                    <a:pt x="28980" y="25054"/>
                    <a:pt x="28993" y="25017"/>
                  </a:cubicBezTo>
                  <a:cubicBezTo>
                    <a:pt x="28999" y="25005"/>
                    <a:pt x="29005" y="25002"/>
                    <a:pt x="29009" y="25002"/>
                  </a:cubicBezTo>
                  <a:cubicBezTo>
                    <a:pt x="29014" y="25002"/>
                    <a:pt x="29017" y="25005"/>
                    <a:pt x="29017" y="25005"/>
                  </a:cubicBezTo>
                  <a:cubicBezTo>
                    <a:pt x="29017" y="25005"/>
                    <a:pt x="29029" y="24943"/>
                    <a:pt x="29029" y="24931"/>
                  </a:cubicBezTo>
                  <a:cubicBezTo>
                    <a:pt x="29029" y="24917"/>
                    <a:pt x="29029" y="24907"/>
                    <a:pt x="29040" y="24907"/>
                  </a:cubicBezTo>
                  <a:cubicBezTo>
                    <a:pt x="29048" y="24907"/>
                    <a:pt x="29063" y="24914"/>
                    <a:pt x="29091" y="24931"/>
                  </a:cubicBezTo>
                  <a:cubicBezTo>
                    <a:pt x="29134" y="24952"/>
                    <a:pt x="29112" y="24982"/>
                    <a:pt x="29145" y="24982"/>
                  </a:cubicBezTo>
                  <a:cubicBezTo>
                    <a:pt x="29150" y="24982"/>
                    <a:pt x="29157" y="24982"/>
                    <a:pt x="29165" y="24980"/>
                  </a:cubicBezTo>
                  <a:cubicBezTo>
                    <a:pt x="29288" y="24918"/>
                    <a:pt x="29399" y="24820"/>
                    <a:pt x="29485" y="24721"/>
                  </a:cubicBezTo>
                  <a:cubicBezTo>
                    <a:pt x="29621" y="24586"/>
                    <a:pt x="29621" y="24672"/>
                    <a:pt x="29621" y="24524"/>
                  </a:cubicBezTo>
                  <a:cubicBezTo>
                    <a:pt x="29621" y="24389"/>
                    <a:pt x="29584" y="24389"/>
                    <a:pt x="29633" y="24339"/>
                  </a:cubicBezTo>
                  <a:cubicBezTo>
                    <a:pt x="29670" y="24302"/>
                    <a:pt x="29707" y="24315"/>
                    <a:pt x="29683" y="24265"/>
                  </a:cubicBezTo>
                  <a:cubicBezTo>
                    <a:pt x="29670" y="24216"/>
                    <a:pt x="29646" y="24241"/>
                    <a:pt x="29646" y="24154"/>
                  </a:cubicBezTo>
                  <a:cubicBezTo>
                    <a:pt x="29633" y="24019"/>
                    <a:pt x="29609" y="23871"/>
                    <a:pt x="29572" y="23748"/>
                  </a:cubicBezTo>
                  <a:cubicBezTo>
                    <a:pt x="29522" y="23612"/>
                    <a:pt x="29461" y="23501"/>
                    <a:pt x="29387" y="23378"/>
                  </a:cubicBezTo>
                  <a:cubicBezTo>
                    <a:pt x="29338" y="23292"/>
                    <a:pt x="29325" y="23317"/>
                    <a:pt x="29251" y="23230"/>
                  </a:cubicBezTo>
                  <a:cubicBezTo>
                    <a:pt x="29165" y="23156"/>
                    <a:pt x="29079" y="23070"/>
                    <a:pt x="29017" y="22984"/>
                  </a:cubicBezTo>
                  <a:cubicBezTo>
                    <a:pt x="28956" y="22898"/>
                    <a:pt x="28993" y="22885"/>
                    <a:pt x="28943" y="22824"/>
                  </a:cubicBezTo>
                  <a:cubicBezTo>
                    <a:pt x="28894" y="22774"/>
                    <a:pt x="28832" y="22688"/>
                    <a:pt x="28783" y="22627"/>
                  </a:cubicBezTo>
                  <a:cubicBezTo>
                    <a:pt x="28746" y="22577"/>
                    <a:pt x="28783" y="22442"/>
                    <a:pt x="28783" y="22368"/>
                  </a:cubicBezTo>
                  <a:cubicBezTo>
                    <a:pt x="28783" y="22306"/>
                    <a:pt x="28882" y="22282"/>
                    <a:pt x="28919" y="22208"/>
                  </a:cubicBezTo>
                  <a:cubicBezTo>
                    <a:pt x="28968" y="22146"/>
                    <a:pt x="29005" y="22084"/>
                    <a:pt x="29029" y="22023"/>
                  </a:cubicBezTo>
                  <a:cubicBezTo>
                    <a:pt x="29029" y="21986"/>
                    <a:pt x="29079" y="21974"/>
                    <a:pt x="29140" y="21924"/>
                  </a:cubicBezTo>
                  <a:cubicBezTo>
                    <a:pt x="29190" y="21875"/>
                    <a:pt x="29239" y="21826"/>
                    <a:pt x="29288" y="21789"/>
                  </a:cubicBezTo>
                  <a:cubicBezTo>
                    <a:pt x="29301" y="21789"/>
                    <a:pt x="29313" y="21776"/>
                    <a:pt x="29325" y="21776"/>
                  </a:cubicBezTo>
                  <a:cubicBezTo>
                    <a:pt x="29356" y="21758"/>
                    <a:pt x="29381" y="21758"/>
                    <a:pt x="29401" y="21758"/>
                  </a:cubicBezTo>
                  <a:cubicBezTo>
                    <a:pt x="29421" y="21758"/>
                    <a:pt x="29436" y="21758"/>
                    <a:pt x="29448" y="21739"/>
                  </a:cubicBezTo>
                  <a:cubicBezTo>
                    <a:pt x="29466" y="21714"/>
                    <a:pt x="29459" y="21682"/>
                    <a:pt x="29470" y="21682"/>
                  </a:cubicBezTo>
                  <a:cubicBezTo>
                    <a:pt x="29475" y="21682"/>
                    <a:pt x="29483" y="21688"/>
                    <a:pt x="29498" y="21703"/>
                  </a:cubicBezTo>
                  <a:cubicBezTo>
                    <a:pt x="29547" y="21752"/>
                    <a:pt x="29547" y="21789"/>
                    <a:pt x="29596" y="21801"/>
                  </a:cubicBezTo>
                  <a:cubicBezTo>
                    <a:pt x="29637" y="21801"/>
                    <a:pt x="29667" y="21790"/>
                    <a:pt x="29690" y="21790"/>
                  </a:cubicBezTo>
                  <a:cubicBezTo>
                    <a:pt x="29702" y="21790"/>
                    <a:pt x="29711" y="21793"/>
                    <a:pt x="29719" y="21801"/>
                  </a:cubicBezTo>
                  <a:cubicBezTo>
                    <a:pt x="29744" y="21813"/>
                    <a:pt x="29781" y="21826"/>
                    <a:pt x="29756" y="21875"/>
                  </a:cubicBezTo>
                  <a:cubicBezTo>
                    <a:pt x="29719" y="21924"/>
                    <a:pt x="29695" y="21949"/>
                    <a:pt x="29732" y="22011"/>
                  </a:cubicBezTo>
                  <a:cubicBezTo>
                    <a:pt x="29767" y="22069"/>
                    <a:pt x="29802" y="22172"/>
                    <a:pt x="29837" y="22172"/>
                  </a:cubicBezTo>
                  <a:cubicBezTo>
                    <a:pt x="29839" y="22172"/>
                    <a:pt x="29841" y="22171"/>
                    <a:pt x="29843" y="22171"/>
                  </a:cubicBezTo>
                  <a:cubicBezTo>
                    <a:pt x="29892" y="22158"/>
                    <a:pt x="29966" y="22134"/>
                    <a:pt x="29941" y="22084"/>
                  </a:cubicBezTo>
                  <a:cubicBezTo>
                    <a:pt x="29904" y="22048"/>
                    <a:pt x="29830" y="22023"/>
                    <a:pt x="29855" y="21974"/>
                  </a:cubicBezTo>
                  <a:cubicBezTo>
                    <a:pt x="29892" y="21912"/>
                    <a:pt x="29929" y="21863"/>
                    <a:pt x="29978" y="21826"/>
                  </a:cubicBezTo>
                  <a:cubicBezTo>
                    <a:pt x="30052" y="21789"/>
                    <a:pt x="30188" y="21764"/>
                    <a:pt x="30225" y="21727"/>
                  </a:cubicBezTo>
                  <a:cubicBezTo>
                    <a:pt x="30249" y="21703"/>
                    <a:pt x="30265" y="21696"/>
                    <a:pt x="30277" y="21696"/>
                  </a:cubicBezTo>
                  <a:cubicBezTo>
                    <a:pt x="30289" y="21696"/>
                    <a:pt x="30299" y="21703"/>
                    <a:pt x="30311" y="21703"/>
                  </a:cubicBezTo>
                  <a:cubicBezTo>
                    <a:pt x="30318" y="21705"/>
                    <a:pt x="30324" y="21706"/>
                    <a:pt x="30330" y="21706"/>
                  </a:cubicBezTo>
                  <a:cubicBezTo>
                    <a:pt x="30353" y="21706"/>
                    <a:pt x="30365" y="21688"/>
                    <a:pt x="30385" y="21678"/>
                  </a:cubicBezTo>
                  <a:cubicBezTo>
                    <a:pt x="30391" y="21676"/>
                    <a:pt x="30397" y="21675"/>
                    <a:pt x="30404" y="21675"/>
                  </a:cubicBezTo>
                  <a:cubicBezTo>
                    <a:pt x="30422" y="21675"/>
                    <a:pt x="30442" y="21680"/>
                    <a:pt x="30460" y="21680"/>
                  </a:cubicBezTo>
                  <a:cubicBezTo>
                    <a:pt x="30480" y="21680"/>
                    <a:pt x="30497" y="21675"/>
                    <a:pt x="30508" y="21653"/>
                  </a:cubicBezTo>
                  <a:cubicBezTo>
                    <a:pt x="30533" y="21616"/>
                    <a:pt x="30557" y="21592"/>
                    <a:pt x="30582" y="21592"/>
                  </a:cubicBezTo>
                  <a:cubicBezTo>
                    <a:pt x="30619" y="21592"/>
                    <a:pt x="30644" y="21592"/>
                    <a:pt x="30644" y="21555"/>
                  </a:cubicBezTo>
                  <a:cubicBezTo>
                    <a:pt x="30633" y="21523"/>
                    <a:pt x="30622" y="21464"/>
                    <a:pt x="30635" y="21464"/>
                  </a:cubicBezTo>
                  <a:cubicBezTo>
                    <a:pt x="30637" y="21464"/>
                    <a:pt x="30640" y="21465"/>
                    <a:pt x="30644" y="21468"/>
                  </a:cubicBezTo>
                  <a:cubicBezTo>
                    <a:pt x="30656" y="21505"/>
                    <a:pt x="30668" y="21530"/>
                    <a:pt x="30718" y="21530"/>
                  </a:cubicBezTo>
                  <a:cubicBezTo>
                    <a:pt x="30779" y="21530"/>
                    <a:pt x="30804" y="21468"/>
                    <a:pt x="30865" y="21456"/>
                  </a:cubicBezTo>
                  <a:cubicBezTo>
                    <a:pt x="30878" y="21450"/>
                    <a:pt x="30885" y="21448"/>
                    <a:pt x="30891" y="21448"/>
                  </a:cubicBezTo>
                  <a:cubicBezTo>
                    <a:pt x="30909" y="21448"/>
                    <a:pt x="30909" y="21468"/>
                    <a:pt x="30964" y="21468"/>
                  </a:cubicBezTo>
                  <a:lnTo>
                    <a:pt x="31136" y="21468"/>
                  </a:lnTo>
                  <a:cubicBezTo>
                    <a:pt x="31173" y="21468"/>
                    <a:pt x="31186" y="21444"/>
                    <a:pt x="31223" y="21407"/>
                  </a:cubicBezTo>
                  <a:cubicBezTo>
                    <a:pt x="31247" y="21394"/>
                    <a:pt x="31284" y="21382"/>
                    <a:pt x="31309" y="21382"/>
                  </a:cubicBezTo>
                  <a:cubicBezTo>
                    <a:pt x="31334" y="21370"/>
                    <a:pt x="31334" y="21358"/>
                    <a:pt x="31358" y="21321"/>
                  </a:cubicBezTo>
                  <a:cubicBezTo>
                    <a:pt x="31383" y="21284"/>
                    <a:pt x="31432" y="21234"/>
                    <a:pt x="31432" y="21210"/>
                  </a:cubicBezTo>
                  <a:cubicBezTo>
                    <a:pt x="31432" y="21210"/>
                    <a:pt x="31457" y="21210"/>
                    <a:pt x="31506" y="21185"/>
                  </a:cubicBezTo>
                  <a:cubicBezTo>
                    <a:pt x="31568" y="21160"/>
                    <a:pt x="31617" y="21123"/>
                    <a:pt x="31654" y="21074"/>
                  </a:cubicBezTo>
                  <a:cubicBezTo>
                    <a:pt x="31691" y="21037"/>
                    <a:pt x="31703" y="21013"/>
                    <a:pt x="31691" y="20988"/>
                  </a:cubicBezTo>
                  <a:cubicBezTo>
                    <a:pt x="31679" y="20963"/>
                    <a:pt x="31740" y="20951"/>
                    <a:pt x="31814" y="20926"/>
                  </a:cubicBezTo>
                  <a:cubicBezTo>
                    <a:pt x="31876" y="20902"/>
                    <a:pt x="31876" y="20889"/>
                    <a:pt x="31888" y="20852"/>
                  </a:cubicBezTo>
                  <a:cubicBezTo>
                    <a:pt x="31913" y="20815"/>
                    <a:pt x="31950" y="20766"/>
                    <a:pt x="31974" y="20729"/>
                  </a:cubicBezTo>
                  <a:cubicBezTo>
                    <a:pt x="31999" y="20692"/>
                    <a:pt x="32048" y="20655"/>
                    <a:pt x="32048" y="20606"/>
                  </a:cubicBezTo>
                  <a:cubicBezTo>
                    <a:pt x="32048" y="20557"/>
                    <a:pt x="32098" y="20520"/>
                    <a:pt x="32036" y="20507"/>
                  </a:cubicBezTo>
                  <a:cubicBezTo>
                    <a:pt x="31987" y="20483"/>
                    <a:pt x="31974" y="20470"/>
                    <a:pt x="31999" y="20470"/>
                  </a:cubicBezTo>
                  <a:cubicBezTo>
                    <a:pt x="32036" y="20458"/>
                    <a:pt x="32134" y="20470"/>
                    <a:pt x="32122" y="20396"/>
                  </a:cubicBezTo>
                  <a:cubicBezTo>
                    <a:pt x="32122" y="20335"/>
                    <a:pt x="32048" y="20323"/>
                    <a:pt x="32061" y="20298"/>
                  </a:cubicBezTo>
                  <a:cubicBezTo>
                    <a:pt x="32073" y="20286"/>
                    <a:pt x="32091" y="20286"/>
                    <a:pt x="32111" y="20286"/>
                  </a:cubicBezTo>
                  <a:cubicBezTo>
                    <a:pt x="32131" y="20286"/>
                    <a:pt x="32153" y="20286"/>
                    <a:pt x="32171" y="20273"/>
                  </a:cubicBezTo>
                  <a:cubicBezTo>
                    <a:pt x="32245" y="20187"/>
                    <a:pt x="32307" y="20088"/>
                    <a:pt x="32344" y="19978"/>
                  </a:cubicBezTo>
                  <a:cubicBezTo>
                    <a:pt x="32344" y="19916"/>
                    <a:pt x="32282" y="19928"/>
                    <a:pt x="32356" y="19891"/>
                  </a:cubicBezTo>
                  <a:cubicBezTo>
                    <a:pt x="32443" y="19867"/>
                    <a:pt x="32516" y="19830"/>
                    <a:pt x="32516" y="19768"/>
                  </a:cubicBezTo>
                  <a:cubicBezTo>
                    <a:pt x="32516" y="19706"/>
                    <a:pt x="32516" y="19743"/>
                    <a:pt x="32492" y="19694"/>
                  </a:cubicBezTo>
                  <a:cubicBezTo>
                    <a:pt x="32475" y="19661"/>
                    <a:pt x="32486" y="19661"/>
                    <a:pt x="32503" y="19661"/>
                  </a:cubicBezTo>
                  <a:cubicBezTo>
                    <a:pt x="32511" y="19661"/>
                    <a:pt x="32521" y="19661"/>
                    <a:pt x="32529" y="19657"/>
                  </a:cubicBezTo>
                  <a:cubicBezTo>
                    <a:pt x="32566" y="19633"/>
                    <a:pt x="32553" y="19657"/>
                    <a:pt x="32553" y="19583"/>
                  </a:cubicBezTo>
                  <a:cubicBezTo>
                    <a:pt x="32553" y="19530"/>
                    <a:pt x="32535" y="19495"/>
                    <a:pt x="32546" y="19495"/>
                  </a:cubicBezTo>
                  <a:cubicBezTo>
                    <a:pt x="32548" y="19495"/>
                    <a:pt x="32550" y="19495"/>
                    <a:pt x="32553" y="19497"/>
                  </a:cubicBezTo>
                  <a:cubicBezTo>
                    <a:pt x="32574" y="19518"/>
                    <a:pt x="32595" y="19564"/>
                    <a:pt x="32608" y="19564"/>
                  </a:cubicBezTo>
                  <a:cubicBezTo>
                    <a:pt x="32611" y="19564"/>
                    <a:pt x="32613" y="19563"/>
                    <a:pt x="32615" y="19559"/>
                  </a:cubicBezTo>
                  <a:cubicBezTo>
                    <a:pt x="32615" y="19534"/>
                    <a:pt x="32701" y="19509"/>
                    <a:pt x="32652" y="19460"/>
                  </a:cubicBezTo>
                  <a:cubicBezTo>
                    <a:pt x="32603" y="19398"/>
                    <a:pt x="32566" y="19411"/>
                    <a:pt x="32603" y="19386"/>
                  </a:cubicBezTo>
                  <a:cubicBezTo>
                    <a:pt x="32640" y="19349"/>
                    <a:pt x="32738" y="19275"/>
                    <a:pt x="32701" y="19275"/>
                  </a:cubicBezTo>
                  <a:cubicBezTo>
                    <a:pt x="32684" y="19275"/>
                    <a:pt x="32660" y="19312"/>
                    <a:pt x="32626" y="19312"/>
                  </a:cubicBezTo>
                  <a:cubicBezTo>
                    <a:pt x="32612" y="19312"/>
                    <a:pt x="32596" y="19306"/>
                    <a:pt x="32578" y="19288"/>
                  </a:cubicBezTo>
                  <a:cubicBezTo>
                    <a:pt x="32526" y="19246"/>
                    <a:pt x="32509" y="19196"/>
                    <a:pt x="32483" y="19196"/>
                  </a:cubicBezTo>
                  <a:cubicBezTo>
                    <a:pt x="32478" y="19196"/>
                    <a:pt x="32473" y="19197"/>
                    <a:pt x="32467" y="19201"/>
                  </a:cubicBezTo>
                  <a:cubicBezTo>
                    <a:pt x="32443" y="19214"/>
                    <a:pt x="32430" y="19238"/>
                    <a:pt x="32381" y="19251"/>
                  </a:cubicBezTo>
                  <a:cubicBezTo>
                    <a:pt x="32375" y="19252"/>
                    <a:pt x="32370" y="19253"/>
                    <a:pt x="32365" y="19253"/>
                  </a:cubicBezTo>
                  <a:cubicBezTo>
                    <a:pt x="32326" y="19253"/>
                    <a:pt x="32302" y="19214"/>
                    <a:pt x="32258" y="19214"/>
                  </a:cubicBezTo>
                  <a:cubicBezTo>
                    <a:pt x="32208" y="19214"/>
                    <a:pt x="32282" y="19214"/>
                    <a:pt x="32332" y="19177"/>
                  </a:cubicBezTo>
                  <a:cubicBezTo>
                    <a:pt x="32381" y="19152"/>
                    <a:pt x="32430" y="19090"/>
                    <a:pt x="32492" y="19053"/>
                  </a:cubicBezTo>
                  <a:cubicBezTo>
                    <a:pt x="32553" y="19016"/>
                    <a:pt x="32627" y="19029"/>
                    <a:pt x="32603" y="18967"/>
                  </a:cubicBezTo>
                  <a:cubicBezTo>
                    <a:pt x="32578" y="18906"/>
                    <a:pt x="32603" y="18918"/>
                    <a:pt x="32529" y="18869"/>
                  </a:cubicBezTo>
                  <a:cubicBezTo>
                    <a:pt x="32479" y="18844"/>
                    <a:pt x="32443" y="18807"/>
                    <a:pt x="32418" y="18770"/>
                  </a:cubicBezTo>
                  <a:cubicBezTo>
                    <a:pt x="32356" y="18696"/>
                    <a:pt x="32356" y="18671"/>
                    <a:pt x="32307" y="18671"/>
                  </a:cubicBezTo>
                  <a:cubicBezTo>
                    <a:pt x="32270" y="18671"/>
                    <a:pt x="32246" y="18685"/>
                    <a:pt x="32223" y="18685"/>
                  </a:cubicBezTo>
                  <a:cubicBezTo>
                    <a:pt x="32207" y="18685"/>
                    <a:pt x="32191" y="18679"/>
                    <a:pt x="32171" y="18659"/>
                  </a:cubicBezTo>
                  <a:cubicBezTo>
                    <a:pt x="32133" y="18620"/>
                    <a:pt x="32109" y="18574"/>
                    <a:pt x="32119" y="18574"/>
                  </a:cubicBezTo>
                  <a:cubicBezTo>
                    <a:pt x="32122" y="18574"/>
                    <a:pt x="32127" y="18577"/>
                    <a:pt x="32134" y="18585"/>
                  </a:cubicBezTo>
                  <a:cubicBezTo>
                    <a:pt x="32179" y="18618"/>
                    <a:pt x="32203" y="18661"/>
                    <a:pt x="32243" y="18661"/>
                  </a:cubicBezTo>
                  <a:cubicBezTo>
                    <a:pt x="32247" y="18661"/>
                    <a:pt x="32252" y="18660"/>
                    <a:pt x="32258" y="18659"/>
                  </a:cubicBezTo>
                  <a:cubicBezTo>
                    <a:pt x="32273" y="18656"/>
                    <a:pt x="32289" y="18655"/>
                    <a:pt x="32304" y="18655"/>
                  </a:cubicBezTo>
                  <a:cubicBezTo>
                    <a:pt x="32350" y="18655"/>
                    <a:pt x="32396" y="18668"/>
                    <a:pt x="32443" y="18696"/>
                  </a:cubicBezTo>
                  <a:cubicBezTo>
                    <a:pt x="32492" y="18733"/>
                    <a:pt x="32504" y="18758"/>
                    <a:pt x="32541" y="18758"/>
                  </a:cubicBezTo>
                  <a:cubicBezTo>
                    <a:pt x="32553" y="18758"/>
                    <a:pt x="32568" y="18759"/>
                    <a:pt x="32582" y="18759"/>
                  </a:cubicBezTo>
                  <a:cubicBezTo>
                    <a:pt x="32610" y="18759"/>
                    <a:pt x="32631" y="18754"/>
                    <a:pt x="32615" y="18721"/>
                  </a:cubicBezTo>
                  <a:cubicBezTo>
                    <a:pt x="32566" y="18659"/>
                    <a:pt x="32516" y="18598"/>
                    <a:pt x="32455" y="18548"/>
                  </a:cubicBezTo>
                  <a:cubicBezTo>
                    <a:pt x="32381" y="18487"/>
                    <a:pt x="32369" y="18462"/>
                    <a:pt x="32356" y="18425"/>
                  </a:cubicBezTo>
                  <a:cubicBezTo>
                    <a:pt x="32344" y="18326"/>
                    <a:pt x="32319" y="18216"/>
                    <a:pt x="32282" y="18117"/>
                  </a:cubicBezTo>
                  <a:cubicBezTo>
                    <a:pt x="32233" y="18006"/>
                    <a:pt x="32282" y="17994"/>
                    <a:pt x="32171" y="17932"/>
                  </a:cubicBezTo>
                  <a:cubicBezTo>
                    <a:pt x="32061" y="17871"/>
                    <a:pt x="31962" y="17858"/>
                    <a:pt x="31987" y="17772"/>
                  </a:cubicBezTo>
                  <a:cubicBezTo>
                    <a:pt x="32036" y="17673"/>
                    <a:pt x="32085" y="17600"/>
                    <a:pt x="32159" y="17513"/>
                  </a:cubicBezTo>
                  <a:cubicBezTo>
                    <a:pt x="32196" y="17452"/>
                    <a:pt x="32221" y="17427"/>
                    <a:pt x="32196" y="17402"/>
                  </a:cubicBezTo>
                  <a:cubicBezTo>
                    <a:pt x="32166" y="17382"/>
                    <a:pt x="32152" y="17362"/>
                    <a:pt x="32188" y="17362"/>
                  </a:cubicBezTo>
                  <a:cubicBezTo>
                    <a:pt x="32197" y="17362"/>
                    <a:pt x="32207" y="17363"/>
                    <a:pt x="32221" y="17365"/>
                  </a:cubicBezTo>
                  <a:cubicBezTo>
                    <a:pt x="32260" y="17376"/>
                    <a:pt x="32288" y="17383"/>
                    <a:pt x="32308" y="17383"/>
                  </a:cubicBezTo>
                  <a:cubicBezTo>
                    <a:pt x="32333" y="17383"/>
                    <a:pt x="32344" y="17373"/>
                    <a:pt x="32344" y="17353"/>
                  </a:cubicBezTo>
                  <a:cubicBezTo>
                    <a:pt x="32344" y="17316"/>
                    <a:pt x="32295" y="17291"/>
                    <a:pt x="32344" y="17255"/>
                  </a:cubicBezTo>
                  <a:cubicBezTo>
                    <a:pt x="32406" y="17230"/>
                    <a:pt x="32406" y="17230"/>
                    <a:pt x="32467" y="17193"/>
                  </a:cubicBezTo>
                  <a:cubicBezTo>
                    <a:pt x="32519" y="17162"/>
                    <a:pt x="32649" y="17113"/>
                    <a:pt x="32689" y="17113"/>
                  </a:cubicBezTo>
                  <a:cubicBezTo>
                    <a:pt x="32697" y="17113"/>
                    <a:pt x="32701" y="17115"/>
                    <a:pt x="32701" y="17119"/>
                  </a:cubicBezTo>
                  <a:cubicBezTo>
                    <a:pt x="32701" y="17148"/>
                    <a:pt x="32686" y="17176"/>
                    <a:pt x="32703" y="17176"/>
                  </a:cubicBezTo>
                  <a:cubicBezTo>
                    <a:pt x="32707" y="17176"/>
                    <a:pt x="32715" y="17174"/>
                    <a:pt x="32726" y="17168"/>
                  </a:cubicBezTo>
                  <a:cubicBezTo>
                    <a:pt x="32775" y="17131"/>
                    <a:pt x="32812" y="17094"/>
                    <a:pt x="32800" y="17057"/>
                  </a:cubicBezTo>
                  <a:cubicBezTo>
                    <a:pt x="32788" y="17008"/>
                    <a:pt x="32751" y="16946"/>
                    <a:pt x="32701" y="16946"/>
                  </a:cubicBezTo>
                  <a:cubicBezTo>
                    <a:pt x="32679" y="16955"/>
                    <a:pt x="32656" y="16959"/>
                    <a:pt x="32632" y="16959"/>
                  </a:cubicBezTo>
                  <a:cubicBezTo>
                    <a:pt x="32589" y="16959"/>
                    <a:pt x="32544" y="16946"/>
                    <a:pt x="32504" y="16922"/>
                  </a:cubicBezTo>
                  <a:cubicBezTo>
                    <a:pt x="32454" y="16880"/>
                    <a:pt x="32426" y="16855"/>
                    <a:pt x="32395" y="16855"/>
                  </a:cubicBezTo>
                  <a:cubicBezTo>
                    <a:pt x="32380" y="16855"/>
                    <a:pt x="32364" y="16861"/>
                    <a:pt x="32344" y="16873"/>
                  </a:cubicBezTo>
                  <a:cubicBezTo>
                    <a:pt x="32282" y="16910"/>
                    <a:pt x="32196" y="17020"/>
                    <a:pt x="32110" y="17033"/>
                  </a:cubicBezTo>
                  <a:cubicBezTo>
                    <a:pt x="32083" y="17037"/>
                    <a:pt x="32056" y="17040"/>
                    <a:pt x="32031" y="17040"/>
                  </a:cubicBezTo>
                  <a:cubicBezTo>
                    <a:pt x="31988" y="17040"/>
                    <a:pt x="31953" y="17032"/>
                    <a:pt x="31937" y="17008"/>
                  </a:cubicBezTo>
                  <a:cubicBezTo>
                    <a:pt x="31925" y="16971"/>
                    <a:pt x="31962" y="16873"/>
                    <a:pt x="31962" y="16823"/>
                  </a:cubicBezTo>
                  <a:cubicBezTo>
                    <a:pt x="31930" y="16780"/>
                    <a:pt x="31879" y="16747"/>
                    <a:pt x="31818" y="16747"/>
                  </a:cubicBezTo>
                  <a:cubicBezTo>
                    <a:pt x="31809" y="16747"/>
                    <a:pt x="31799" y="16748"/>
                    <a:pt x="31789" y="16749"/>
                  </a:cubicBezTo>
                  <a:cubicBezTo>
                    <a:pt x="31703" y="16749"/>
                    <a:pt x="31580" y="16651"/>
                    <a:pt x="31592" y="16565"/>
                  </a:cubicBezTo>
                  <a:cubicBezTo>
                    <a:pt x="31592" y="16487"/>
                    <a:pt x="31642" y="16400"/>
                    <a:pt x="31687" y="16400"/>
                  </a:cubicBezTo>
                  <a:cubicBezTo>
                    <a:pt x="31693" y="16400"/>
                    <a:pt x="31698" y="16402"/>
                    <a:pt x="31703" y="16404"/>
                  </a:cubicBezTo>
                  <a:cubicBezTo>
                    <a:pt x="31741" y="16420"/>
                    <a:pt x="31761" y="16430"/>
                    <a:pt x="31784" y="16430"/>
                  </a:cubicBezTo>
                  <a:cubicBezTo>
                    <a:pt x="31799" y="16430"/>
                    <a:pt x="31815" y="16426"/>
                    <a:pt x="31839" y="16417"/>
                  </a:cubicBezTo>
                  <a:cubicBezTo>
                    <a:pt x="31900" y="16404"/>
                    <a:pt x="31950" y="16380"/>
                    <a:pt x="31999" y="16330"/>
                  </a:cubicBezTo>
                  <a:cubicBezTo>
                    <a:pt x="32048" y="16256"/>
                    <a:pt x="32110" y="16183"/>
                    <a:pt x="32184" y="16133"/>
                  </a:cubicBezTo>
                  <a:cubicBezTo>
                    <a:pt x="32245" y="16096"/>
                    <a:pt x="32344" y="15936"/>
                    <a:pt x="32393" y="15899"/>
                  </a:cubicBezTo>
                  <a:cubicBezTo>
                    <a:pt x="32431" y="15871"/>
                    <a:pt x="32455" y="15842"/>
                    <a:pt x="32509" y="15842"/>
                  </a:cubicBezTo>
                  <a:cubicBezTo>
                    <a:pt x="32525" y="15842"/>
                    <a:pt x="32544" y="15844"/>
                    <a:pt x="32566" y="15850"/>
                  </a:cubicBezTo>
                  <a:cubicBezTo>
                    <a:pt x="32664" y="15887"/>
                    <a:pt x="32738" y="15887"/>
                    <a:pt x="32714" y="15948"/>
                  </a:cubicBezTo>
                  <a:cubicBezTo>
                    <a:pt x="32689" y="16010"/>
                    <a:pt x="32640" y="16170"/>
                    <a:pt x="32590" y="16183"/>
                  </a:cubicBezTo>
                  <a:cubicBezTo>
                    <a:pt x="32541" y="16195"/>
                    <a:pt x="32443" y="16306"/>
                    <a:pt x="32504" y="16306"/>
                  </a:cubicBezTo>
                  <a:cubicBezTo>
                    <a:pt x="32544" y="16306"/>
                    <a:pt x="32567" y="16322"/>
                    <a:pt x="32594" y="16322"/>
                  </a:cubicBezTo>
                  <a:cubicBezTo>
                    <a:pt x="32601" y="16322"/>
                    <a:pt x="32608" y="16321"/>
                    <a:pt x="32615" y="16318"/>
                  </a:cubicBezTo>
                  <a:cubicBezTo>
                    <a:pt x="32652" y="16318"/>
                    <a:pt x="32615" y="16318"/>
                    <a:pt x="32603" y="16355"/>
                  </a:cubicBezTo>
                  <a:cubicBezTo>
                    <a:pt x="32578" y="16380"/>
                    <a:pt x="32504" y="16466"/>
                    <a:pt x="32492" y="16491"/>
                  </a:cubicBezTo>
                  <a:cubicBezTo>
                    <a:pt x="32473" y="16509"/>
                    <a:pt x="32476" y="16536"/>
                    <a:pt x="32495" y="16536"/>
                  </a:cubicBezTo>
                  <a:cubicBezTo>
                    <a:pt x="32501" y="16536"/>
                    <a:pt x="32508" y="16533"/>
                    <a:pt x="32516" y="16528"/>
                  </a:cubicBezTo>
                  <a:cubicBezTo>
                    <a:pt x="32553" y="16478"/>
                    <a:pt x="32603" y="16454"/>
                    <a:pt x="32640" y="16417"/>
                  </a:cubicBezTo>
                  <a:cubicBezTo>
                    <a:pt x="32701" y="16392"/>
                    <a:pt x="32775" y="16306"/>
                    <a:pt x="32837" y="16269"/>
                  </a:cubicBezTo>
                  <a:cubicBezTo>
                    <a:pt x="32935" y="16207"/>
                    <a:pt x="33059" y="16183"/>
                    <a:pt x="33169" y="16183"/>
                  </a:cubicBezTo>
                  <a:lnTo>
                    <a:pt x="33194" y="16183"/>
                  </a:lnTo>
                  <a:cubicBezTo>
                    <a:pt x="33305" y="16220"/>
                    <a:pt x="33391" y="16269"/>
                    <a:pt x="33428" y="16269"/>
                  </a:cubicBezTo>
                  <a:cubicBezTo>
                    <a:pt x="33443" y="16269"/>
                    <a:pt x="33456" y="16265"/>
                    <a:pt x="33465" y="16265"/>
                  </a:cubicBezTo>
                  <a:cubicBezTo>
                    <a:pt x="33479" y="16265"/>
                    <a:pt x="33485" y="16274"/>
                    <a:pt x="33478" y="16318"/>
                  </a:cubicBezTo>
                  <a:cubicBezTo>
                    <a:pt x="33465" y="16380"/>
                    <a:pt x="33453" y="16441"/>
                    <a:pt x="33428" y="16503"/>
                  </a:cubicBezTo>
                  <a:cubicBezTo>
                    <a:pt x="33428" y="16515"/>
                    <a:pt x="33453" y="16528"/>
                    <a:pt x="33478" y="16528"/>
                  </a:cubicBezTo>
                  <a:cubicBezTo>
                    <a:pt x="33502" y="16528"/>
                    <a:pt x="33514" y="16552"/>
                    <a:pt x="33453" y="16552"/>
                  </a:cubicBezTo>
                  <a:cubicBezTo>
                    <a:pt x="33404" y="16565"/>
                    <a:pt x="33354" y="16638"/>
                    <a:pt x="33354" y="16675"/>
                  </a:cubicBezTo>
                  <a:cubicBezTo>
                    <a:pt x="33342" y="16712"/>
                    <a:pt x="33317" y="16737"/>
                    <a:pt x="33354" y="16737"/>
                  </a:cubicBezTo>
                  <a:cubicBezTo>
                    <a:pt x="33391" y="16737"/>
                    <a:pt x="33391" y="16774"/>
                    <a:pt x="33391" y="16799"/>
                  </a:cubicBezTo>
                  <a:cubicBezTo>
                    <a:pt x="33391" y="16801"/>
                    <a:pt x="33393" y="16802"/>
                    <a:pt x="33395" y="16802"/>
                  </a:cubicBezTo>
                  <a:cubicBezTo>
                    <a:pt x="33405" y="16802"/>
                    <a:pt x="33431" y="16786"/>
                    <a:pt x="33441" y="16786"/>
                  </a:cubicBezTo>
                  <a:cubicBezTo>
                    <a:pt x="33453" y="16786"/>
                    <a:pt x="33465" y="16786"/>
                    <a:pt x="33465" y="16811"/>
                  </a:cubicBezTo>
                  <a:cubicBezTo>
                    <a:pt x="33465" y="16829"/>
                    <a:pt x="33439" y="16840"/>
                    <a:pt x="33444" y="16840"/>
                  </a:cubicBezTo>
                  <a:cubicBezTo>
                    <a:pt x="33446" y="16840"/>
                    <a:pt x="33452" y="16839"/>
                    <a:pt x="33465" y="16836"/>
                  </a:cubicBezTo>
                  <a:cubicBezTo>
                    <a:pt x="33497" y="16836"/>
                    <a:pt x="33501" y="16781"/>
                    <a:pt x="33549" y="16781"/>
                  </a:cubicBezTo>
                  <a:cubicBezTo>
                    <a:pt x="33556" y="16781"/>
                    <a:pt x="33566" y="16783"/>
                    <a:pt x="33576" y="16786"/>
                  </a:cubicBezTo>
                  <a:cubicBezTo>
                    <a:pt x="33650" y="16811"/>
                    <a:pt x="33638" y="16811"/>
                    <a:pt x="33687" y="16836"/>
                  </a:cubicBezTo>
                  <a:cubicBezTo>
                    <a:pt x="33712" y="16842"/>
                    <a:pt x="33724" y="16842"/>
                    <a:pt x="33732" y="16842"/>
                  </a:cubicBezTo>
                  <a:cubicBezTo>
                    <a:pt x="33739" y="16842"/>
                    <a:pt x="33742" y="16842"/>
                    <a:pt x="33749" y="16848"/>
                  </a:cubicBezTo>
                  <a:cubicBezTo>
                    <a:pt x="33761" y="16860"/>
                    <a:pt x="33773" y="16885"/>
                    <a:pt x="33773" y="16897"/>
                  </a:cubicBezTo>
                  <a:cubicBezTo>
                    <a:pt x="33798" y="16959"/>
                    <a:pt x="33773" y="17008"/>
                    <a:pt x="33798" y="17033"/>
                  </a:cubicBezTo>
                  <a:cubicBezTo>
                    <a:pt x="33835" y="17057"/>
                    <a:pt x="33859" y="17131"/>
                    <a:pt x="33798" y="17131"/>
                  </a:cubicBezTo>
                  <a:cubicBezTo>
                    <a:pt x="33770" y="17131"/>
                    <a:pt x="33725" y="17123"/>
                    <a:pt x="33695" y="17123"/>
                  </a:cubicBezTo>
                  <a:cubicBezTo>
                    <a:pt x="33672" y="17123"/>
                    <a:pt x="33657" y="17128"/>
                    <a:pt x="33662" y="17144"/>
                  </a:cubicBezTo>
                  <a:cubicBezTo>
                    <a:pt x="33687" y="17181"/>
                    <a:pt x="33736" y="17205"/>
                    <a:pt x="33749" y="17242"/>
                  </a:cubicBezTo>
                  <a:cubicBezTo>
                    <a:pt x="33761" y="17291"/>
                    <a:pt x="33798" y="17365"/>
                    <a:pt x="33761" y="17365"/>
                  </a:cubicBezTo>
                  <a:cubicBezTo>
                    <a:pt x="33736" y="17365"/>
                    <a:pt x="33724" y="17390"/>
                    <a:pt x="33749" y="17402"/>
                  </a:cubicBezTo>
                  <a:cubicBezTo>
                    <a:pt x="33773" y="17427"/>
                    <a:pt x="33786" y="17464"/>
                    <a:pt x="33761" y="17501"/>
                  </a:cubicBezTo>
                  <a:cubicBezTo>
                    <a:pt x="33736" y="17526"/>
                    <a:pt x="33724" y="17550"/>
                    <a:pt x="33699" y="17636"/>
                  </a:cubicBezTo>
                  <a:cubicBezTo>
                    <a:pt x="33680" y="17705"/>
                    <a:pt x="33660" y="17743"/>
                    <a:pt x="33672" y="17743"/>
                  </a:cubicBezTo>
                  <a:cubicBezTo>
                    <a:pt x="33674" y="17743"/>
                    <a:pt x="33679" y="17740"/>
                    <a:pt x="33687" y="17735"/>
                  </a:cubicBezTo>
                  <a:cubicBezTo>
                    <a:pt x="33691" y="17734"/>
                    <a:pt x="33694" y="17733"/>
                    <a:pt x="33696" y="17733"/>
                  </a:cubicBezTo>
                  <a:cubicBezTo>
                    <a:pt x="33712" y="17733"/>
                    <a:pt x="33687" y="17762"/>
                    <a:pt x="33702" y="17762"/>
                  </a:cubicBezTo>
                  <a:cubicBezTo>
                    <a:pt x="33704" y="17762"/>
                    <a:pt x="33707" y="17761"/>
                    <a:pt x="33712" y="17760"/>
                  </a:cubicBezTo>
                  <a:cubicBezTo>
                    <a:pt x="33719" y="17757"/>
                    <a:pt x="33725" y="17756"/>
                    <a:pt x="33731" y="17756"/>
                  </a:cubicBezTo>
                  <a:cubicBezTo>
                    <a:pt x="33757" y="17756"/>
                    <a:pt x="33771" y="17774"/>
                    <a:pt x="33761" y="17784"/>
                  </a:cubicBezTo>
                  <a:cubicBezTo>
                    <a:pt x="33736" y="17784"/>
                    <a:pt x="33712" y="17809"/>
                    <a:pt x="33724" y="17809"/>
                  </a:cubicBezTo>
                  <a:cubicBezTo>
                    <a:pt x="33749" y="17809"/>
                    <a:pt x="33724" y="17809"/>
                    <a:pt x="33724" y="17846"/>
                  </a:cubicBezTo>
                  <a:cubicBezTo>
                    <a:pt x="33724" y="17871"/>
                    <a:pt x="33699" y="17883"/>
                    <a:pt x="33675" y="17895"/>
                  </a:cubicBezTo>
                  <a:cubicBezTo>
                    <a:pt x="33654" y="17895"/>
                    <a:pt x="33624" y="17965"/>
                    <a:pt x="33638" y="17965"/>
                  </a:cubicBezTo>
                  <a:cubicBezTo>
                    <a:pt x="33640" y="17965"/>
                    <a:pt x="33644" y="17963"/>
                    <a:pt x="33650" y="17957"/>
                  </a:cubicBezTo>
                  <a:cubicBezTo>
                    <a:pt x="33669" y="17938"/>
                    <a:pt x="33680" y="17891"/>
                    <a:pt x="33696" y="17891"/>
                  </a:cubicBezTo>
                  <a:cubicBezTo>
                    <a:pt x="33700" y="17891"/>
                    <a:pt x="33706" y="17896"/>
                    <a:pt x="33712" y="17908"/>
                  </a:cubicBezTo>
                  <a:cubicBezTo>
                    <a:pt x="33720" y="17932"/>
                    <a:pt x="33717" y="17956"/>
                    <a:pt x="33728" y="17956"/>
                  </a:cubicBezTo>
                  <a:cubicBezTo>
                    <a:pt x="33734" y="17956"/>
                    <a:pt x="33744" y="17949"/>
                    <a:pt x="33761" y="17932"/>
                  </a:cubicBezTo>
                  <a:cubicBezTo>
                    <a:pt x="33810" y="17895"/>
                    <a:pt x="33835" y="17908"/>
                    <a:pt x="33859" y="17883"/>
                  </a:cubicBezTo>
                  <a:cubicBezTo>
                    <a:pt x="33877" y="17857"/>
                    <a:pt x="33894" y="17831"/>
                    <a:pt x="33903" y="17831"/>
                  </a:cubicBezTo>
                  <a:cubicBezTo>
                    <a:pt x="33907" y="17831"/>
                    <a:pt x="33909" y="17835"/>
                    <a:pt x="33909" y="17846"/>
                  </a:cubicBezTo>
                  <a:cubicBezTo>
                    <a:pt x="33919" y="17866"/>
                    <a:pt x="33929" y="17902"/>
                    <a:pt x="33939" y="17902"/>
                  </a:cubicBezTo>
                  <a:cubicBezTo>
                    <a:pt x="33941" y="17902"/>
                    <a:pt x="33943" y="17900"/>
                    <a:pt x="33946" y="17895"/>
                  </a:cubicBezTo>
                  <a:cubicBezTo>
                    <a:pt x="33970" y="17871"/>
                    <a:pt x="33983" y="17834"/>
                    <a:pt x="34007" y="17809"/>
                  </a:cubicBezTo>
                  <a:cubicBezTo>
                    <a:pt x="34013" y="17790"/>
                    <a:pt x="34020" y="17781"/>
                    <a:pt x="34026" y="17781"/>
                  </a:cubicBezTo>
                  <a:cubicBezTo>
                    <a:pt x="34032" y="17781"/>
                    <a:pt x="34038" y="17790"/>
                    <a:pt x="34044" y="17809"/>
                  </a:cubicBezTo>
                  <a:cubicBezTo>
                    <a:pt x="34054" y="17828"/>
                    <a:pt x="34063" y="17854"/>
                    <a:pt x="34078" y="17854"/>
                  </a:cubicBezTo>
                  <a:cubicBezTo>
                    <a:pt x="34083" y="17854"/>
                    <a:pt x="34088" y="17852"/>
                    <a:pt x="34094" y="17846"/>
                  </a:cubicBezTo>
                  <a:cubicBezTo>
                    <a:pt x="34106" y="17809"/>
                    <a:pt x="34094" y="17797"/>
                    <a:pt x="34118" y="17797"/>
                  </a:cubicBezTo>
                  <a:cubicBezTo>
                    <a:pt x="34131" y="17801"/>
                    <a:pt x="34144" y="17802"/>
                    <a:pt x="34158" y="17802"/>
                  </a:cubicBezTo>
                  <a:cubicBezTo>
                    <a:pt x="34185" y="17802"/>
                    <a:pt x="34213" y="17797"/>
                    <a:pt x="34229" y="17797"/>
                  </a:cubicBezTo>
                  <a:cubicBezTo>
                    <a:pt x="34254" y="17797"/>
                    <a:pt x="34278" y="17797"/>
                    <a:pt x="34266" y="17784"/>
                  </a:cubicBezTo>
                  <a:cubicBezTo>
                    <a:pt x="34254" y="17760"/>
                    <a:pt x="34254" y="17735"/>
                    <a:pt x="34278" y="17723"/>
                  </a:cubicBezTo>
                  <a:cubicBezTo>
                    <a:pt x="34328" y="17723"/>
                    <a:pt x="34377" y="17710"/>
                    <a:pt x="34414" y="17686"/>
                  </a:cubicBezTo>
                  <a:cubicBezTo>
                    <a:pt x="34439" y="17649"/>
                    <a:pt x="34414" y="17624"/>
                    <a:pt x="34463" y="17612"/>
                  </a:cubicBezTo>
                  <a:cubicBezTo>
                    <a:pt x="34483" y="17612"/>
                    <a:pt x="34500" y="17601"/>
                    <a:pt x="34513" y="17601"/>
                  </a:cubicBezTo>
                  <a:cubicBezTo>
                    <a:pt x="34523" y="17601"/>
                    <a:pt x="34532" y="17608"/>
                    <a:pt x="34537" y="17636"/>
                  </a:cubicBezTo>
                  <a:cubicBezTo>
                    <a:pt x="34537" y="17678"/>
                    <a:pt x="34549" y="17703"/>
                    <a:pt x="34556" y="17703"/>
                  </a:cubicBezTo>
                  <a:cubicBezTo>
                    <a:pt x="34559" y="17703"/>
                    <a:pt x="34562" y="17698"/>
                    <a:pt x="34562" y="17686"/>
                  </a:cubicBezTo>
                  <a:cubicBezTo>
                    <a:pt x="34562" y="17661"/>
                    <a:pt x="34599" y="17649"/>
                    <a:pt x="34562" y="17612"/>
                  </a:cubicBezTo>
                  <a:cubicBezTo>
                    <a:pt x="34537" y="17563"/>
                    <a:pt x="34476" y="17439"/>
                    <a:pt x="34451" y="17415"/>
                  </a:cubicBezTo>
                  <a:cubicBezTo>
                    <a:pt x="34426" y="17390"/>
                    <a:pt x="34426" y="17353"/>
                    <a:pt x="34426" y="17316"/>
                  </a:cubicBezTo>
                  <a:cubicBezTo>
                    <a:pt x="34426" y="17205"/>
                    <a:pt x="34402" y="17082"/>
                    <a:pt x="34377" y="16971"/>
                  </a:cubicBezTo>
                  <a:cubicBezTo>
                    <a:pt x="34340" y="16860"/>
                    <a:pt x="34291" y="16762"/>
                    <a:pt x="34217" y="16663"/>
                  </a:cubicBezTo>
                  <a:cubicBezTo>
                    <a:pt x="34217" y="16651"/>
                    <a:pt x="34204" y="16626"/>
                    <a:pt x="34192" y="16601"/>
                  </a:cubicBezTo>
                  <a:cubicBezTo>
                    <a:pt x="34155" y="16528"/>
                    <a:pt x="34106" y="16466"/>
                    <a:pt x="34032" y="16417"/>
                  </a:cubicBezTo>
                  <a:cubicBezTo>
                    <a:pt x="33946" y="16355"/>
                    <a:pt x="33921" y="16380"/>
                    <a:pt x="33983" y="16318"/>
                  </a:cubicBezTo>
                  <a:cubicBezTo>
                    <a:pt x="34032" y="16256"/>
                    <a:pt x="33983" y="16256"/>
                    <a:pt x="34057" y="16195"/>
                  </a:cubicBezTo>
                  <a:cubicBezTo>
                    <a:pt x="34143" y="16121"/>
                    <a:pt x="34217" y="16121"/>
                    <a:pt x="34278" y="16035"/>
                  </a:cubicBezTo>
                  <a:cubicBezTo>
                    <a:pt x="34328" y="15973"/>
                    <a:pt x="34402" y="15911"/>
                    <a:pt x="34476" y="15862"/>
                  </a:cubicBezTo>
                  <a:cubicBezTo>
                    <a:pt x="34525" y="15813"/>
                    <a:pt x="34525" y="15653"/>
                    <a:pt x="34500" y="15603"/>
                  </a:cubicBezTo>
                  <a:cubicBezTo>
                    <a:pt x="34488" y="15566"/>
                    <a:pt x="34500" y="15517"/>
                    <a:pt x="34537" y="15493"/>
                  </a:cubicBezTo>
                  <a:cubicBezTo>
                    <a:pt x="34599" y="15419"/>
                    <a:pt x="34660" y="15357"/>
                    <a:pt x="34710" y="15295"/>
                  </a:cubicBezTo>
                  <a:lnTo>
                    <a:pt x="34722" y="15283"/>
                  </a:lnTo>
                  <a:cubicBezTo>
                    <a:pt x="34796" y="15234"/>
                    <a:pt x="34858" y="15271"/>
                    <a:pt x="34894" y="15221"/>
                  </a:cubicBezTo>
                  <a:cubicBezTo>
                    <a:pt x="34944" y="15185"/>
                    <a:pt x="34956" y="15123"/>
                    <a:pt x="35042" y="15098"/>
                  </a:cubicBezTo>
                  <a:cubicBezTo>
                    <a:pt x="35050" y="15097"/>
                    <a:pt x="35057" y="15096"/>
                    <a:pt x="35064" y="15096"/>
                  </a:cubicBezTo>
                  <a:cubicBezTo>
                    <a:pt x="35117" y="15096"/>
                    <a:pt x="35124" y="15138"/>
                    <a:pt x="35190" y="15160"/>
                  </a:cubicBezTo>
                  <a:cubicBezTo>
                    <a:pt x="35239" y="15184"/>
                    <a:pt x="35282" y="15219"/>
                    <a:pt x="35345" y="15219"/>
                  </a:cubicBezTo>
                  <a:cubicBezTo>
                    <a:pt x="35377" y="15219"/>
                    <a:pt x="35415" y="15210"/>
                    <a:pt x="35461" y="15185"/>
                  </a:cubicBezTo>
                  <a:cubicBezTo>
                    <a:pt x="35609" y="15098"/>
                    <a:pt x="35757" y="14987"/>
                    <a:pt x="35868" y="14864"/>
                  </a:cubicBezTo>
                  <a:cubicBezTo>
                    <a:pt x="35991" y="14679"/>
                    <a:pt x="36114" y="14544"/>
                    <a:pt x="36176" y="14458"/>
                  </a:cubicBezTo>
                  <a:cubicBezTo>
                    <a:pt x="36299" y="14297"/>
                    <a:pt x="36422" y="14137"/>
                    <a:pt x="36533" y="13965"/>
                  </a:cubicBezTo>
                  <a:cubicBezTo>
                    <a:pt x="36644" y="13755"/>
                    <a:pt x="36780" y="13558"/>
                    <a:pt x="36915" y="13373"/>
                  </a:cubicBezTo>
                  <a:cubicBezTo>
                    <a:pt x="37001" y="13225"/>
                    <a:pt x="37063" y="13065"/>
                    <a:pt x="37100" y="12893"/>
                  </a:cubicBezTo>
                  <a:cubicBezTo>
                    <a:pt x="37125" y="12770"/>
                    <a:pt x="37088" y="12449"/>
                    <a:pt x="37100" y="12363"/>
                  </a:cubicBezTo>
                  <a:cubicBezTo>
                    <a:pt x="37125" y="12264"/>
                    <a:pt x="37297" y="12006"/>
                    <a:pt x="37309" y="11895"/>
                  </a:cubicBezTo>
                  <a:cubicBezTo>
                    <a:pt x="37309" y="11796"/>
                    <a:pt x="37359" y="11722"/>
                    <a:pt x="37309" y="11661"/>
                  </a:cubicBezTo>
                  <a:cubicBezTo>
                    <a:pt x="37248" y="11599"/>
                    <a:pt x="37211" y="11574"/>
                    <a:pt x="37223" y="11562"/>
                  </a:cubicBezTo>
                  <a:cubicBezTo>
                    <a:pt x="37225" y="11557"/>
                    <a:pt x="37230" y="11556"/>
                    <a:pt x="37235" y="11556"/>
                  </a:cubicBezTo>
                  <a:cubicBezTo>
                    <a:pt x="37249" y="11556"/>
                    <a:pt x="37270" y="11566"/>
                    <a:pt x="37284" y="11566"/>
                  </a:cubicBezTo>
                  <a:cubicBezTo>
                    <a:pt x="37295" y="11566"/>
                    <a:pt x="37302" y="11560"/>
                    <a:pt x="37297" y="11537"/>
                  </a:cubicBezTo>
                  <a:cubicBezTo>
                    <a:pt x="37297" y="11476"/>
                    <a:pt x="37285" y="11451"/>
                    <a:pt x="37248" y="11426"/>
                  </a:cubicBezTo>
                  <a:cubicBezTo>
                    <a:pt x="37186" y="11377"/>
                    <a:pt x="37125" y="11316"/>
                    <a:pt x="37075" y="11254"/>
                  </a:cubicBezTo>
                  <a:cubicBezTo>
                    <a:pt x="37014" y="11155"/>
                    <a:pt x="37063" y="11168"/>
                    <a:pt x="36927" y="11143"/>
                  </a:cubicBezTo>
                  <a:cubicBezTo>
                    <a:pt x="36828" y="11123"/>
                    <a:pt x="36769" y="11071"/>
                    <a:pt x="36737" y="11071"/>
                  </a:cubicBezTo>
                  <a:cubicBezTo>
                    <a:pt x="36729" y="11071"/>
                    <a:pt x="36723" y="11074"/>
                    <a:pt x="36718" y="11081"/>
                  </a:cubicBezTo>
                  <a:cubicBezTo>
                    <a:pt x="36693" y="11118"/>
                    <a:pt x="36755" y="11205"/>
                    <a:pt x="36693" y="11205"/>
                  </a:cubicBezTo>
                  <a:cubicBezTo>
                    <a:pt x="36644" y="11205"/>
                    <a:pt x="36632" y="11242"/>
                    <a:pt x="36607" y="11279"/>
                  </a:cubicBezTo>
                  <a:cubicBezTo>
                    <a:pt x="36576" y="11310"/>
                    <a:pt x="36519" y="11358"/>
                    <a:pt x="36472" y="11358"/>
                  </a:cubicBezTo>
                  <a:cubicBezTo>
                    <a:pt x="36463" y="11358"/>
                    <a:pt x="36455" y="11356"/>
                    <a:pt x="36447" y="11353"/>
                  </a:cubicBezTo>
                  <a:cubicBezTo>
                    <a:pt x="36398" y="11316"/>
                    <a:pt x="36422" y="11279"/>
                    <a:pt x="36435" y="11254"/>
                  </a:cubicBezTo>
                  <a:cubicBezTo>
                    <a:pt x="36447" y="11229"/>
                    <a:pt x="36410" y="11254"/>
                    <a:pt x="36410" y="11192"/>
                  </a:cubicBezTo>
                  <a:cubicBezTo>
                    <a:pt x="36398" y="11118"/>
                    <a:pt x="36472" y="11106"/>
                    <a:pt x="36447" y="11069"/>
                  </a:cubicBezTo>
                  <a:cubicBezTo>
                    <a:pt x="36443" y="11057"/>
                    <a:pt x="36441" y="11053"/>
                    <a:pt x="36440" y="11053"/>
                  </a:cubicBezTo>
                  <a:cubicBezTo>
                    <a:pt x="36436" y="11053"/>
                    <a:pt x="36431" y="11069"/>
                    <a:pt x="36398" y="11069"/>
                  </a:cubicBezTo>
                  <a:cubicBezTo>
                    <a:pt x="36348" y="11069"/>
                    <a:pt x="36299" y="11094"/>
                    <a:pt x="36299" y="11131"/>
                  </a:cubicBezTo>
                  <a:cubicBezTo>
                    <a:pt x="36287" y="11168"/>
                    <a:pt x="36361" y="11217"/>
                    <a:pt x="36287" y="11229"/>
                  </a:cubicBezTo>
                  <a:cubicBezTo>
                    <a:pt x="36250" y="11236"/>
                    <a:pt x="36231" y="11245"/>
                    <a:pt x="36221" y="11245"/>
                  </a:cubicBezTo>
                  <a:cubicBezTo>
                    <a:pt x="36210" y="11245"/>
                    <a:pt x="36207" y="11236"/>
                    <a:pt x="36201" y="11205"/>
                  </a:cubicBezTo>
                  <a:cubicBezTo>
                    <a:pt x="36201" y="11143"/>
                    <a:pt x="36250" y="10983"/>
                    <a:pt x="36213" y="10958"/>
                  </a:cubicBezTo>
                  <a:lnTo>
                    <a:pt x="36213" y="10946"/>
                  </a:lnTo>
                  <a:cubicBezTo>
                    <a:pt x="36213" y="10944"/>
                    <a:pt x="36213" y="10943"/>
                    <a:pt x="36213" y="10943"/>
                  </a:cubicBezTo>
                  <a:cubicBezTo>
                    <a:pt x="36212" y="10943"/>
                    <a:pt x="36205" y="10961"/>
                    <a:pt x="36167" y="10961"/>
                  </a:cubicBezTo>
                  <a:cubicBezTo>
                    <a:pt x="36159" y="10961"/>
                    <a:pt x="36150" y="10960"/>
                    <a:pt x="36139" y="10958"/>
                  </a:cubicBezTo>
                  <a:cubicBezTo>
                    <a:pt x="36102" y="10958"/>
                    <a:pt x="36076" y="10960"/>
                    <a:pt x="36055" y="10960"/>
                  </a:cubicBezTo>
                  <a:cubicBezTo>
                    <a:pt x="36014" y="10960"/>
                    <a:pt x="35995" y="10954"/>
                    <a:pt x="35954" y="10921"/>
                  </a:cubicBezTo>
                  <a:cubicBezTo>
                    <a:pt x="35893" y="10872"/>
                    <a:pt x="35856" y="10860"/>
                    <a:pt x="35905" y="10810"/>
                  </a:cubicBezTo>
                  <a:cubicBezTo>
                    <a:pt x="35954" y="10761"/>
                    <a:pt x="36102" y="10687"/>
                    <a:pt x="36151" y="10589"/>
                  </a:cubicBezTo>
                  <a:cubicBezTo>
                    <a:pt x="36213" y="10490"/>
                    <a:pt x="36509" y="10342"/>
                    <a:pt x="36546" y="10231"/>
                  </a:cubicBezTo>
                  <a:cubicBezTo>
                    <a:pt x="36644" y="10059"/>
                    <a:pt x="36792" y="9923"/>
                    <a:pt x="36952" y="9825"/>
                  </a:cubicBezTo>
                  <a:cubicBezTo>
                    <a:pt x="37112" y="9714"/>
                    <a:pt x="37063" y="9689"/>
                    <a:pt x="37137" y="9578"/>
                  </a:cubicBezTo>
                  <a:cubicBezTo>
                    <a:pt x="37211" y="9467"/>
                    <a:pt x="37383" y="9381"/>
                    <a:pt x="37457" y="9295"/>
                  </a:cubicBezTo>
                  <a:cubicBezTo>
                    <a:pt x="37519" y="9196"/>
                    <a:pt x="37605" y="9122"/>
                    <a:pt x="37704" y="9073"/>
                  </a:cubicBezTo>
                  <a:cubicBezTo>
                    <a:pt x="37827" y="9036"/>
                    <a:pt x="37950" y="9024"/>
                    <a:pt x="38073" y="9011"/>
                  </a:cubicBezTo>
                  <a:cubicBezTo>
                    <a:pt x="38258" y="9011"/>
                    <a:pt x="38369" y="9011"/>
                    <a:pt x="38381" y="9061"/>
                  </a:cubicBezTo>
                  <a:cubicBezTo>
                    <a:pt x="38401" y="9089"/>
                    <a:pt x="38405" y="9118"/>
                    <a:pt x="38434" y="9118"/>
                  </a:cubicBezTo>
                  <a:cubicBezTo>
                    <a:pt x="38443" y="9118"/>
                    <a:pt x="38454" y="9116"/>
                    <a:pt x="38468" y="9110"/>
                  </a:cubicBezTo>
                  <a:cubicBezTo>
                    <a:pt x="38542" y="9073"/>
                    <a:pt x="38603" y="9048"/>
                    <a:pt x="38677" y="9036"/>
                  </a:cubicBezTo>
                  <a:cubicBezTo>
                    <a:pt x="38714" y="9036"/>
                    <a:pt x="38739" y="9085"/>
                    <a:pt x="38776" y="9085"/>
                  </a:cubicBezTo>
                  <a:cubicBezTo>
                    <a:pt x="38825" y="9085"/>
                    <a:pt x="38887" y="9073"/>
                    <a:pt x="38936" y="9061"/>
                  </a:cubicBezTo>
                  <a:cubicBezTo>
                    <a:pt x="38938" y="9057"/>
                    <a:pt x="38940" y="9055"/>
                    <a:pt x="38942" y="9055"/>
                  </a:cubicBezTo>
                  <a:cubicBezTo>
                    <a:pt x="38954" y="9055"/>
                    <a:pt x="38971" y="9098"/>
                    <a:pt x="39022" y="9098"/>
                  </a:cubicBezTo>
                  <a:cubicBezTo>
                    <a:pt x="39084" y="9098"/>
                    <a:pt x="39121" y="9098"/>
                    <a:pt x="39121" y="9061"/>
                  </a:cubicBezTo>
                  <a:cubicBezTo>
                    <a:pt x="39121" y="8999"/>
                    <a:pt x="39158" y="8962"/>
                    <a:pt x="39207" y="8938"/>
                  </a:cubicBezTo>
                  <a:cubicBezTo>
                    <a:pt x="39243" y="8922"/>
                    <a:pt x="39281" y="8915"/>
                    <a:pt x="39321" y="8915"/>
                  </a:cubicBezTo>
                  <a:cubicBezTo>
                    <a:pt x="39376" y="8915"/>
                    <a:pt x="39433" y="8928"/>
                    <a:pt x="39490" y="8950"/>
                  </a:cubicBezTo>
                  <a:cubicBezTo>
                    <a:pt x="39530" y="8980"/>
                    <a:pt x="39570" y="9034"/>
                    <a:pt x="39603" y="9034"/>
                  </a:cubicBezTo>
                  <a:cubicBezTo>
                    <a:pt x="39611" y="9034"/>
                    <a:pt x="39619" y="9031"/>
                    <a:pt x="39626" y="9024"/>
                  </a:cubicBezTo>
                  <a:cubicBezTo>
                    <a:pt x="39633" y="9017"/>
                    <a:pt x="39646" y="9014"/>
                    <a:pt x="39663" y="9014"/>
                  </a:cubicBezTo>
                  <a:cubicBezTo>
                    <a:pt x="39707" y="9014"/>
                    <a:pt x="39772" y="9034"/>
                    <a:pt x="39798" y="9061"/>
                  </a:cubicBezTo>
                  <a:cubicBezTo>
                    <a:pt x="39848" y="9110"/>
                    <a:pt x="39885" y="9159"/>
                    <a:pt x="39848" y="9159"/>
                  </a:cubicBezTo>
                  <a:cubicBezTo>
                    <a:pt x="39823" y="9159"/>
                    <a:pt x="39776" y="9148"/>
                    <a:pt x="39745" y="9148"/>
                  </a:cubicBezTo>
                  <a:cubicBezTo>
                    <a:pt x="39729" y="9148"/>
                    <a:pt x="39716" y="9151"/>
                    <a:pt x="39712" y="9159"/>
                  </a:cubicBezTo>
                  <a:cubicBezTo>
                    <a:pt x="39700" y="9196"/>
                    <a:pt x="39651" y="9246"/>
                    <a:pt x="39761" y="9246"/>
                  </a:cubicBezTo>
                  <a:cubicBezTo>
                    <a:pt x="39823" y="9246"/>
                    <a:pt x="39885" y="9233"/>
                    <a:pt x="39946" y="9221"/>
                  </a:cubicBezTo>
                  <a:cubicBezTo>
                    <a:pt x="39979" y="9221"/>
                    <a:pt x="39996" y="9232"/>
                    <a:pt x="40025" y="9232"/>
                  </a:cubicBezTo>
                  <a:cubicBezTo>
                    <a:pt x="40039" y="9232"/>
                    <a:pt x="40057" y="9229"/>
                    <a:pt x="40082" y="9221"/>
                  </a:cubicBezTo>
                  <a:cubicBezTo>
                    <a:pt x="40149" y="9187"/>
                    <a:pt x="40155" y="9133"/>
                    <a:pt x="40202" y="9133"/>
                  </a:cubicBezTo>
                  <a:cubicBezTo>
                    <a:pt x="40207" y="9133"/>
                    <a:pt x="40212" y="9134"/>
                    <a:pt x="40217" y="9135"/>
                  </a:cubicBezTo>
                  <a:cubicBezTo>
                    <a:pt x="40279" y="9135"/>
                    <a:pt x="40304" y="9184"/>
                    <a:pt x="40353" y="9184"/>
                  </a:cubicBezTo>
                  <a:cubicBezTo>
                    <a:pt x="40451" y="9184"/>
                    <a:pt x="40538" y="9159"/>
                    <a:pt x="40624" y="9110"/>
                  </a:cubicBezTo>
                  <a:cubicBezTo>
                    <a:pt x="40636" y="9085"/>
                    <a:pt x="40661" y="9061"/>
                    <a:pt x="40575" y="9036"/>
                  </a:cubicBezTo>
                  <a:cubicBezTo>
                    <a:pt x="40501" y="8999"/>
                    <a:pt x="40402" y="9048"/>
                    <a:pt x="40414" y="8975"/>
                  </a:cubicBezTo>
                  <a:cubicBezTo>
                    <a:pt x="40427" y="8901"/>
                    <a:pt x="40451" y="8827"/>
                    <a:pt x="40488" y="8765"/>
                  </a:cubicBezTo>
                  <a:cubicBezTo>
                    <a:pt x="40562" y="8679"/>
                    <a:pt x="40538" y="8630"/>
                    <a:pt x="40612" y="8605"/>
                  </a:cubicBezTo>
                  <a:cubicBezTo>
                    <a:pt x="40686" y="8593"/>
                    <a:pt x="40759" y="8457"/>
                    <a:pt x="40846" y="8395"/>
                  </a:cubicBezTo>
                  <a:cubicBezTo>
                    <a:pt x="40920" y="8334"/>
                    <a:pt x="40957" y="8334"/>
                    <a:pt x="40994" y="8248"/>
                  </a:cubicBezTo>
                  <a:cubicBezTo>
                    <a:pt x="41031" y="8161"/>
                    <a:pt x="41031" y="8137"/>
                    <a:pt x="41104" y="8100"/>
                  </a:cubicBezTo>
                  <a:cubicBezTo>
                    <a:pt x="41162" y="8067"/>
                    <a:pt x="41214" y="8067"/>
                    <a:pt x="41268" y="8067"/>
                  </a:cubicBezTo>
                  <a:cubicBezTo>
                    <a:pt x="41295" y="8067"/>
                    <a:pt x="41322" y="8067"/>
                    <a:pt x="41351" y="8063"/>
                  </a:cubicBezTo>
                  <a:cubicBezTo>
                    <a:pt x="41415" y="8054"/>
                    <a:pt x="41499" y="8004"/>
                    <a:pt x="41559" y="8004"/>
                  </a:cubicBezTo>
                  <a:cubicBezTo>
                    <a:pt x="41579" y="8004"/>
                    <a:pt x="41597" y="8010"/>
                    <a:pt x="41610" y="8026"/>
                  </a:cubicBezTo>
                  <a:cubicBezTo>
                    <a:pt x="41663" y="8079"/>
                    <a:pt x="41670" y="8114"/>
                    <a:pt x="41687" y="8114"/>
                  </a:cubicBezTo>
                  <a:cubicBezTo>
                    <a:pt x="41690" y="8114"/>
                    <a:pt x="41693" y="8114"/>
                    <a:pt x="41696" y="8112"/>
                  </a:cubicBezTo>
                  <a:cubicBezTo>
                    <a:pt x="41719" y="8089"/>
                    <a:pt x="41806" y="8012"/>
                    <a:pt x="41838" y="8012"/>
                  </a:cubicBezTo>
                  <a:cubicBezTo>
                    <a:pt x="41840" y="8012"/>
                    <a:pt x="41842" y="8013"/>
                    <a:pt x="41844" y="8013"/>
                  </a:cubicBezTo>
                  <a:cubicBezTo>
                    <a:pt x="41868" y="8026"/>
                    <a:pt x="41893" y="8038"/>
                    <a:pt x="41868" y="8100"/>
                  </a:cubicBezTo>
                  <a:cubicBezTo>
                    <a:pt x="41831" y="8149"/>
                    <a:pt x="41770" y="8211"/>
                    <a:pt x="41770" y="8285"/>
                  </a:cubicBezTo>
                  <a:cubicBezTo>
                    <a:pt x="41770" y="8346"/>
                    <a:pt x="41745" y="8358"/>
                    <a:pt x="41794" y="8358"/>
                  </a:cubicBezTo>
                  <a:cubicBezTo>
                    <a:pt x="41802" y="8360"/>
                    <a:pt x="41811" y="8361"/>
                    <a:pt x="41820" y="8361"/>
                  </a:cubicBezTo>
                  <a:cubicBezTo>
                    <a:pt x="41844" y="8361"/>
                    <a:pt x="41869" y="8357"/>
                    <a:pt x="41887" y="8357"/>
                  </a:cubicBezTo>
                  <a:cubicBezTo>
                    <a:pt x="41906" y="8357"/>
                    <a:pt x="41916" y="8362"/>
                    <a:pt x="41905" y="8383"/>
                  </a:cubicBezTo>
                  <a:cubicBezTo>
                    <a:pt x="41882" y="8418"/>
                    <a:pt x="41804" y="8507"/>
                    <a:pt x="41836" y="8507"/>
                  </a:cubicBezTo>
                  <a:cubicBezTo>
                    <a:pt x="41838" y="8507"/>
                    <a:pt x="41841" y="8507"/>
                    <a:pt x="41844" y="8506"/>
                  </a:cubicBezTo>
                  <a:cubicBezTo>
                    <a:pt x="41905" y="8494"/>
                    <a:pt x="41979" y="8457"/>
                    <a:pt x="42016" y="8408"/>
                  </a:cubicBezTo>
                  <a:cubicBezTo>
                    <a:pt x="42127" y="8309"/>
                    <a:pt x="42287" y="8124"/>
                    <a:pt x="42361" y="8112"/>
                  </a:cubicBezTo>
                  <a:cubicBezTo>
                    <a:pt x="42370" y="8111"/>
                    <a:pt x="42378" y="8110"/>
                    <a:pt x="42386" y="8110"/>
                  </a:cubicBezTo>
                  <a:cubicBezTo>
                    <a:pt x="42429" y="8110"/>
                    <a:pt x="42465" y="8126"/>
                    <a:pt x="42488" y="8126"/>
                  </a:cubicBezTo>
                  <a:cubicBezTo>
                    <a:pt x="42498" y="8126"/>
                    <a:pt x="42506" y="8122"/>
                    <a:pt x="42509" y="8112"/>
                  </a:cubicBezTo>
                  <a:cubicBezTo>
                    <a:pt x="42521" y="8075"/>
                    <a:pt x="42497" y="8013"/>
                    <a:pt x="42509" y="7976"/>
                  </a:cubicBezTo>
                  <a:cubicBezTo>
                    <a:pt x="42534" y="7940"/>
                    <a:pt x="42509" y="7890"/>
                    <a:pt x="42558" y="7829"/>
                  </a:cubicBezTo>
                  <a:cubicBezTo>
                    <a:pt x="42608" y="7755"/>
                    <a:pt x="42558" y="7767"/>
                    <a:pt x="42657" y="7730"/>
                  </a:cubicBezTo>
                  <a:cubicBezTo>
                    <a:pt x="42749" y="7689"/>
                    <a:pt x="42798" y="7665"/>
                    <a:pt x="42834" y="7665"/>
                  </a:cubicBezTo>
                  <a:cubicBezTo>
                    <a:pt x="42841" y="7665"/>
                    <a:pt x="42848" y="7666"/>
                    <a:pt x="42854" y="7668"/>
                  </a:cubicBezTo>
                  <a:cubicBezTo>
                    <a:pt x="42903" y="7693"/>
                    <a:pt x="42940" y="7730"/>
                    <a:pt x="43014" y="7742"/>
                  </a:cubicBezTo>
                  <a:cubicBezTo>
                    <a:pt x="43088" y="7742"/>
                    <a:pt x="43051" y="7742"/>
                    <a:pt x="42928" y="7767"/>
                  </a:cubicBezTo>
                  <a:cubicBezTo>
                    <a:pt x="42805" y="7804"/>
                    <a:pt x="42780" y="7841"/>
                    <a:pt x="42780" y="7915"/>
                  </a:cubicBezTo>
                  <a:cubicBezTo>
                    <a:pt x="42780" y="8001"/>
                    <a:pt x="42780" y="8112"/>
                    <a:pt x="42756" y="8112"/>
                  </a:cubicBezTo>
                  <a:cubicBezTo>
                    <a:pt x="42731" y="8124"/>
                    <a:pt x="42706" y="8137"/>
                    <a:pt x="42719" y="8186"/>
                  </a:cubicBezTo>
                  <a:cubicBezTo>
                    <a:pt x="42731" y="8248"/>
                    <a:pt x="42780" y="8198"/>
                    <a:pt x="42731" y="8272"/>
                  </a:cubicBezTo>
                  <a:cubicBezTo>
                    <a:pt x="42694" y="8334"/>
                    <a:pt x="42620" y="8371"/>
                    <a:pt x="42645" y="8395"/>
                  </a:cubicBezTo>
                  <a:cubicBezTo>
                    <a:pt x="42657" y="8408"/>
                    <a:pt x="42706" y="8420"/>
                    <a:pt x="42558" y="8469"/>
                  </a:cubicBezTo>
                  <a:cubicBezTo>
                    <a:pt x="42460" y="8506"/>
                    <a:pt x="42361" y="8568"/>
                    <a:pt x="42287" y="8654"/>
                  </a:cubicBezTo>
                  <a:cubicBezTo>
                    <a:pt x="42250" y="8679"/>
                    <a:pt x="42250" y="8691"/>
                    <a:pt x="42189" y="8753"/>
                  </a:cubicBezTo>
                  <a:cubicBezTo>
                    <a:pt x="42127" y="8814"/>
                    <a:pt x="42078" y="8888"/>
                    <a:pt x="42016" y="8950"/>
                  </a:cubicBezTo>
                  <a:cubicBezTo>
                    <a:pt x="42001" y="8965"/>
                    <a:pt x="41990" y="8969"/>
                    <a:pt x="41981" y="8969"/>
                  </a:cubicBezTo>
                  <a:cubicBezTo>
                    <a:pt x="41974" y="8969"/>
                    <a:pt x="41968" y="8967"/>
                    <a:pt x="41961" y="8967"/>
                  </a:cubicBezTo>
                  <a:cubicBezTo>
                    <a:pt x="41948" y="8967"/>
                    <a:pt x="41933" y="8973"/>
                    <a:pt x="41905" y="9011"/>
                  </a:cubicBezTo>
                  <a:cubicBezTo>
                    <a:pt x="41831" y="9110"/>
                    <a:pt x="41807" y="9098"/>
                    <a:pt x="41757" y="9172"/>
                  </a:cubicBezTo>
                  <a:cubicBezTo>
                    <a:pt x="41696" y="9283"/>
                    <a:pt x="41622" y="9393"/>
                    <a:pt x="41523" y="9480"/>
                  </a:cubicBezTo>
                  <a:cubicBezTo>
                    <a:pt x="41400" y="9591"/>
                    <a:pt x="41351" y="9640"/>
                    <a:pt x="41265" y="9652"/>
                  </a:cubicBezTo>
                  <a:cubicBezTo>
                    <a:pt x="41188" y="9663"/>
                    <a:pt x="41170" y="9703"/>
                    <a:pt x="41132" y="9703"/>
                  </a:cubicBezTo>
                  <a:cubicBezTo>
                    <a:pt x="41127" y="9703"/>
                    <a:pt x="41122" y="9703"/>
                    <a:pt x="41117" y="9701"/>
                  </a:cubicBezTo>
                  <a:cubicBezTo>
                    <a:pt x="41092" y="9695"/>
                    <a:pt x="41074" y="9689"/>
                    <a:pt x="41060" y="9689"/>
                  </a:cubicBezTo>
                  <a:cubicBezTo>
                    <a:pt x="41046" y="9689"/>
                    <a:pt x="41037" y="9695"/>
                    <a:pt x="41031" y="9714"/>
                  </a:cubicBezTo>
                  <a:cubicBezTo>
                    <a:pt x="41031" y="9751"/>
                    <a:pt x="41055" y="9923"/>
                    <a:pt x="40994" y="9985"/>
                  </a:cubicBezTo>
                  <a:cubicBezTo>
                    <a:pt x="40920" y="10046"/>
                    <a:pt x="40846" y="10133"/>
                    <a:pt x="40784" y="10219"/>
                  </a:cubicBezTo>
                  <a:cubicBezTo>
                    <a:pt x="40722" y="10416"/>
                    <a:pt x="40710" y="10613"/>
                    <a:pt x="40747" y="10798"/>
                  </a:cubicBezTo>
                  <a:cubicBezTo>
                    <a:pt x="40796" y="10995"/>
                    <a:pt x="40821" y="11451"/>
                    <a:pt x="40833" y="11574"/>
                  </a:cubicBezTo>
                  <a:cubicBezTo>
                    <a:pt x="40858" y="11698"/>
                    <a:pt x="40932" y="11771"/>
                    <a:pt x="40944" y="11845"/>
                  </a:cubicBezTo>
                  <a:cubicBezTo>
                    <a:pt x="40944" y="11919"/>
                    <a:pt x="40969" y="12104"/>
                    <a:pt x="40969" y="12153"/>
                  </a:cubicBezTo>
                  <a:cubicBezTo>
                    <a:pt x="40969" y="12203"/>
                    <a:pt x="40994" y="12141"/>
                    <a:pt x="40994" y="12227"/>
                  </a:cubicBezTo>
                  <a:cubicBezTo>
                    <a:pt x="41004" y="12287"/>
                    <a:pt x="40981" y="12364"/>
                    <a:pt x="40992" y="12364"/>
                  </a:cubicBezTo>
                  <a:cubicBezTo>
                    <a:pt x="40995" y="12364"/>
                    <a:pt x="40999" y="12360"/>
                    <a:pt x="41006" y="12351"/>
                  </a:cubicBezTo>
                  <a:cubicBezTo>
                    <a:pt x="41055" y="12301"/>
                    <a:pt x="41215" y="12129"/>
                    <a:pt x="41302" y="12043"/>
                  </a:cubicBezTo>
                  <a:cubicBezTo>
                    <a:pt x="41363" y="11956"/>
                    <a:pt x="41400" y="11870"/>
                    <a:pt x="41412" y="11759"/>
                  </a:cubicBezTo>
                  <a:cubicBezTo>
                    <a:pt x="41462" y="11661"/>
                    <a:pt x="41412" y="11636"/>
                    <a:pt x="41523" y="11587"/>
                  </a:cubicBezTo>
                  <a:cubicBezTo>
                    <a:pt x="41606" y="11545"/>
                    <a:pt x="41663" y="11495"/>
                    <a:pt x="41709" y="11495"/>
                  </a:cubicBezTo>
                  <a:cubicBezTo>
                    <a:pt x="41717" y="11495"/>
                    <a:pt x="41725" y="11497"/>
                    <a:pt x="41733" y="11500"/>
                  </a:cubicBezTo>
                  <a:cubicBezTo>
                    <a:pt x="41754" y="11515"/>
                    <a:pt x="41771" y="11529"/>
                    <a:pt x="41782" y="11529"/>
                  </a:cubicBezTo>
                  <a:cubicBezTo>
                    <a:pt x="41790" y="11529"/>
                    <a:pt x="41794" y="11521"/>
                    <a:pt x="41794" y="11500"/>
                  </a:cubicBezTo>
                  <a:cubicBezTo>
                    <a:pt x="41794" y="11439"/>
                    <a:pt x="41696" y="11316"/>
                    <a:pt x="41770" y="11180"/>
                  </a:cubicBezTo>
                  <a:cubicBezTo>
                    <a:pt x="41844" y="11032"/>
                    <a:pt x="41905" y="10983"/>
                    <a:pt x="42004" y="10983"/>
                  </a:cubicBezTo>
                  <a:cubicBezTo>
                    <a:pt x="42047" y="10983"/>
                    <a:pt x="42090" y="10989"/>
                    <a:pt x="42130" y="10989"/>
                  </a:cubicBezTo>
                  <a:cubicBezTo>
                    <a:pt x="42170" y="10989"/>
                    <a:pt x="42207" y="10983"/>
                    <a:pt x="42238" y="10958"/>
                  </a:cubicBezTo>
                  <a:cubicBezTo>
                    <a:pt x="42300" y="10909"/>
                    <a:pt x="42361" y="10946"/>
                    <a:pt x="42312" y="10860"/>
                  </a:cubicBezTo>
                  <a:cubicBezTo>
                    <a:pt x="42250" y="10786"/>
                    <a:pt x="42201" y="10736"/>
                    <a:pt x="42201" y="10650"/>
                  </a:cubicBezTo>
                  <a:cubicBezTo>
                    <a:pt x="42213" y="10552"/>
                    <a:pt x="42263" y="10465"/>
                    <a:pt x="42324" y="10404"/>
                  </a:cubicBezTo>
                  <a:cubicBezTo>
                    <a:pt x="42360" y="10368"/>
                    <a:pt x="42377" y="10345"/>
                    <a:pt x="42397" y="10345"/>
                  </a:cubicBezTo>
                  <a:cubicBezTo>
                    <a:pt x="42405" y="10345"/>
                    <a:pt x="42413" y="10348"/>
                    <a:pt x="42423" y="10355"/>
                  </a:cubicBezTo>
                  <a:cubicBezTo>
                    <a:pt x="42449" y="10381"/>
                    <a:pt x="42483" y="10401"/>
                    <a:pt x="42508" y="10401"/>
                  </a:cubicBezTo>
                  <a:cubicBezTo>
                    <a:pt x="42518" y="10401"/>
                    <a:pt x="42527" y="10398"/>
                    <a:pt x="42534" y="10391"/>
                  </a:cubicBezTo>
                  <a:cubicBezTo>
                    <a:pt x="42571" y="10355"/>
                    <a:pt x="42595" y="10293"/>
                    <a:pt x="42571" y="10231"/>
                  </a:cubicBezTo>
                  <a:cubicBezTo>
                    <a:pt x="42571" y="10157"/>
                    <a:pt x="42509" y="10157"/>
                    <a:pt x="42472" y="10096"/>
                  </a:cubicBezTo>
                  <a:cubicBezTo>
                    <a:pt x="42435" y="10034"/>
                    <a:pt x="42423" y="9886"/>
                    <a:pt x="42472" y="9849"/>
                  </a:cubicBezTo>
                  <a:cubicBezTo>
                    <a:pt x="42521" y="9812"/>
                    <a:pt x="42583" y="9775"/>
                    <a:pt x="42558" y="9738"/>
                  </a:cubicBezTo>
                  <a:cubicBezTo>
                    <a:pt x="42535" y="9704"/>
                    <a:pt x="42469" y="9626"/>
                    <a:pt x="42441" y="9626"/>
                  </a:cubicBezTo>
                  <a:cubicBezTo>
                    <a:pt x="42439" y="9626"/>
                    <a:pt x="42437" y="9627"/>
                    <a:pt x="42435" y="9628"/>
                  </a:cubicBezTo>
                  <a:cubicBezTo>
                    <a:pt x="42401" y="9628"/>
                    <a:pt x="42409" y="9703"/>
                    <a:pt x="42370" y="9703"/>
                  </a:cubicBezTo>
                  <a:cubicBezTo>
                    <a:pt x="42368" y="9703"/>
                    <a:pt x="42365" y="9702"/>
                    <a:pt x="42361" y="9701"/>
                  </a:cubicBezTo>
                  <a:cubicBezTo>
                    <a:pt x="42312" y="9701"/>
                    <a:pt x="42263" y="9665"/>
                    <a:pt x="42263" y="9615"/>
                  </a:cubicBezTo>
                  <a:cubicBezTo>
                    <a:pt x="42275" y="9504"/>
                    <a:pt x="42324" y="9406"/>
                    <a:pt x="42398" y="9332"/>
                  </a:cubicBezTo>
                  <a:cubicBezTo>
                    <a:pt x="42460" y="9258"/>
                    <a:pt x="42497" y="9258"/>
                    <a:pt x="42521" y="9159"/>
                  </a:cubicBezTo>
                  <a:cubicBezTo>
                    <a:pt x="42546" y="9061"/>
                    <a:pt x="42571" y="8975"/>
                    <a:pt x="42620" y="8888"/>
                  </a:cubicBezTo>
                  <a:cubicBezTo>
                    <a:pt x="42650" y="8848"/>
                    <a:pt x="42698" y="8765"/>
                    <a:pt x="42727" y="8765"/>
                  </a:cubicBezTo>
                  <a:cubicBezTo>
                    <a:pt x="42733" y="8765"/>
                    <a:pt x="42739" y="8769"/>
                    <a:pt x="42743" y="8777"/>
                  </a:cubicBezTo>
                  <a:cubicBezTo>
                    <a:pt x="42751" y="8816"/>
                    <a:pt x="42763" y="8835"/>
                    <a:pt x="42781" y="8835"/>
                  </a:cubicBezTo>
                  <a:cubicBezTo>
                    <a:pt x="42791" y="8835"/>
                    <a:pt x="42803" y="8828"/>
                    <a:pt x="42817" y="8814"/>
                  </a:cubicBezTo>
                  <a:cubicBezTo>
                    <a:pt x="42846" y="8795"/>
                    <a:pt x="42852" y="8754"/>
                    <a:pt x="42877" y="8754"/>
                  </a:cubicBezTo>
                  <a:cubicBezTo>
                    <a:pt x="42884" y="8754"/>
                    <a:pt x="42892" y="8757"/>
                    <a:pt x="42903" y="8765"/>
                  </a:cubicBezTo>
                  <a:cubicBezTo>
                    <a:pt x="42941" y="8802"/>
                    <a:pt x="42950" y="8840"/>
                    <a:pt x="42968" y="8840"/>
                  </a:cubicBezTo>
                  <a:cubicBezTo>
                    <a:pt x="42974" y="8840"/>
                    <a:pt x="42981" y="8836"/>
                    <a:pt x="42990" y="8827"/>
                  </a:cubicBezTo>
                  <a:cubicBezTo>
                    <a:pt x="43051" y="8777"/>
                    <a:pt x="43101" y="8716"/>
                    <a:pt x="43162" y="8666"/>
                  </a:cubicBezTo>
                  <a:cubicBezTo>
                    <a:pt x="43201" y="8640"/>
                    <a:pt x="43244" y="8625"/>
                    <a:pt x="43271" y="8625"/>
                  </a:cubicBezTo>
                  <a:cubicBezTo>
                    <a:pt x="43296" y="8625"/>
                    <a:pt x="43309" y="8637"/>
                    <a:pt x="43298" y="8666"/>
                  </a:cubicBezTo>
                  <a:cubicBezTo>
                    <a:pt x="43275" y="8711"/>
                    <a:pt x="43243" y="8868"/>
                    <a:pt x="43274" y="8868"/>
                  </a:cubicBezTo>
                  <a:cubicBezTo>
                    <a:pt x="43277" y="8868"/>
                    <a:pt x="43281" y="8867"/>
                    <a:pt x="43285" y="8864"/>
                  </a:cubicBezTo>
                  <a:cubicBezTo>
                    <a:pt x="43359" y="8790"/>
                    <a:pt x="43446" y="8716"/>
                    <a:pt x="43532" y="8654"/>
                  </a:cubicBezTo>
                  <a:cubicBezTo>
                    <a:pt x="43606" y="8617"/>
                    <a:pt x="43680" y="8580"/>
                    <a:pt x="43766" y="8568"/>
                  </a:cubicBezTo>
                  <a:cubicBezTo>
                    <a:pt x="43802" y="8563"/>
                    <a:pt x="43838" y="8561"/>
                    <a:pt x="43873" y="8561"/>
                  </a:cubicBezTo>
                  <a:cubicBezTo>
                    <a:pt x="43935" y="8561"/>
                    <a:pt x="43995" y="8569"/>
                    <a:pt x="44049" y="8593"/>
                  </a:cubicBezTo>
                  <a:cubicBezTo>
                    <a:pt x="44086" y="8617"/>
                    <a:pt x="44197" y="8790"/>
                    <a:pt x="44246" y="8802"/>
                  </a:cubicBezTo>
                  <a:cubicBezTo>
                    <a:pt x="44250" y="8803"/>
                    <a:pt x="44252" y="8804"/>
                    <a:pt x="44255" y="8804"/>
                  </a:cubicBezTo>
                  <a:cubicBezTo>
                    <a:pt x="44282" y="8804"/>
                    <a:pt x="44274" y="8747"/>
                    <a:pt x="44308" y="8691"/>
                  </a:cubicBezTo>
                  <a:cubicBezTo>
                    <a:pt x="44357" y="8642"/>
                    <a:pt x="44530" y="8543"/>
                    <a:pt x="44616" y="8432"/>
                  </a:cubicBezTo>
                  <a:cubicBezTo>
                    <a:pt x="44715" y="8346"/>
                    <a:pt x="44825" y="8272"/>
                    <a:pt x="44949" y="8211"/>
                  </a:cubicBezTo>
                  <a:cubicBezTo>
                    <a:pt x="45035" y="8149"/>
                    <a:pt x="45491" y="7927"/>
                    <a:pt x="45639" y="7853"/>
                  </a:cubicBezTo>
                  <a:cubicBezTo>
                    <a:pt x="45774" y="7779"/>
                    <a:pt x="45897" y="7718"/>
                    <a:pt x="45873" y="7668"/>
                  </a:cubicBezTo>
                  <a:cubicBezTo>
                    <a:pt x="45866" y="7641"/>
                    <a:pt x="45874" y="7633"/>
                    <a:pt x="45887" y="7633"/>
                  </a:cubicBezTo>
                  <a:cubicBezTo>
                    <a:pt x="45898" y="7633"/>
                    <a:pt x="45911" y="7638"/>
                    <a:pt x="45922" y="7644"/>
                  </a:cubicBezTo>
                  <a:cubicBezTo>
                    <a:pt x="45959" y="7656"/>
                    <a:pt x="45959" y="7718"/>
                    <a:pt x="46021" y="7718"/>
                  </a:cubicBezTo>
                  <a:cubicBezTo>
                    <a:pt x="46107" y="7718"/>
                    <a:pt x="46193" y="7742"/>
                    <a:pt x="46267" y="7792"/>
                  </a:cubicBezTo>
                  <a:cubicBezTo>
                    <a:pt x="46307" y="7816"/>
                    <a:pt x="46337" y="7835"/>
                    <a:pt x="46356" y="7835"/>
                  </a:cubicBezTo>
                  <a:cubicBezTo>
                    <a:pt x="46366" y="7835"/>
                    <a:pt x="46374" y="7829"/>
                    <a:pt x="46378" y="7816"/>
                  </a:cubicBezTo>
                  <a:cubicBezTo>
                    <a:pt x="46403" y="7792"/>
                    <a:pt x="46501" y="7668"/>
                    <a:pt x="46477" y="7619"/>
                  </a:cubicBezTo>
                  <a:cubicBezTo>
                    <a:pt x="46452" y="7582"/>
                    <a:pt x="46452" y="7533"/>
                    <a:pt x="46427" y="7484"/>
                  </a:cubicBezTo>
                  <a:cubicBezTo>
                    <a:pt x="46390" y="7422"/>
                    <a:pt x="46341" y="7373"/>
                    <a:pt x="46279" y="7336"/>
                  </a:cubicBezTo>
                  <a:cubicBezTo>
                    <a:pt x="46218" y="7299"/>
                    <a:pt x="46279" y="7274"/>
                    <a:pt x="46279" y="7237"/>
                  </a:cubicBezTo>
                  <a:cubicBezTo>
                    <a:pt x="46279" y="7151"/>
                    <a:pt x="46255" y="7077"/>
                    <a:pt x="46218" y="7003"/>
                  </a:cubicBezTo>
                  <a:cubicBezTo>
                    <a:pt x="46206" y="6992"/>
                    <a:pt x="46198" y="6987"/>
                    <a:pt x="46192" y="6987"/>
                  </a:cubicBezTo>
                  <a:cubicBezTo>
                    <a:pt x="46175" y="6987"/>
                    <a:pt x="46169" y="7013"/>
                    <a:pt x="46147" y="7013"/>
                  </a:cubicBezTo>
                  <a:cubicBezTo>
                    <a:pt x="46140" y="7013"/>
                    <a:pt x="46131" y="7010"/>
                    <a:pt x="46119" y="7003"/>
                  </a:cubicBezTo>
                  <a:cubicBezTo>
                    <a:pt x="46058" y="6966"/>
                    <a:pt x="45984" y="6905"/>
                    <a:pt x="45984" y="6855"/>
                  </a:cubicBezTo>
                  <a:cubicBezTo>
                    <a:pt x="45971" y="6794"/>
                    <a:pt x="45996" y="6757"/>
                    <a:pt x="45947" y="6757"/>
                  </a:cubicBezTo>
                  <a:cubicBezTo>
                    <a:pt x="45910" y="6757"/>
                    <a:pt x="45910" y="6769"/>
                    <a:pt x="45860" y="6794"/>
                  </a:cubicBezTo>
                  <a:cubicBezTo>
                    <a:pt x="45832" y="6801"/>
                    <a:pt x="45804" y="6808"/>
                    <a:pt x="45777" y="6808"/>
                  </a:cubicBezTo>
                  <a:cubicBezTo>
                    <a:pt x="45758" y="6808"/>
                    <a:pt x="45741" y="6804"/>
                    <a:pt x="45725" y="6794"/>
                  </a:cubicBezTo>
                  <a:cubicBezTo>
                    <a:pt x="45700" y="6757"/>
                    <a:pt x="45626" y="6707"/>
                    <a:pt x="45688" y="6707"/>
                  </a:cubicBezTo>
                  <a:cubicBezTo>
                    <a:pt x="45729" y="6707"/>
                    <a:pt x="45803" y="6718"/>
                    <a:pt x="45833" y="6718"/>
                  </a:cubicBezTo>
                  <a:cubicBezTo>
                    <a:pt x="45848" y="6718"/>
                    <a:pt x="45852" y="6716"/>
                    <a:pt x="45836" y="6707"/>
                  </a:cubicBezTo>
                  <a:cubicBezTo>
                    <a:pt x="45787" y="6683"/>
                    <a:pt x="45676" y="6670"/>
                    <a:pt x="45737" y="6646"/>
                  </a:cubicBezTo>
                  <a:cubicBezTo>
                    <a:pt x="45774" y="6633"/>
                    <a:pt x="45811" y="6627"/>
                    <a:pt x="45847" y="6627"/>
                  </a:cubicBezTo>
                  <a:cubicBezTo>
                    <a:pt x="45882" y="6627"/>
                    <a:pt x="45916" y="6633"/>
                    <a:pt x="45947" y="6646"/>
                  </a:cubicBezTo>
                  <a:cubicBezTo>
                    <a:pt x="46021" y="6683"/>
                    <a:pt x="46033" y="6744"/>
                    <a:pt x="46107" y="6757"/>
                  </a:cubicBezTo>
                  <a:cubicBezTo>
                    <a:pt x="46144" y="6775"/>
                    <a:pt x="46181" y="6784"/>
                    <a:pt x="46218" y="6784"/>
                  </a:cubicBezTo>
                  <a:cubicBezTo>
                    <a:pt x="46255" y="6784"/>
                    <a:pt x="46292" y="6775"/>
                    <a:pt x="46329" y="6757"/>
                  </a:cubicBezTo>
                  <a:cubicBezTo>
                    <a:pt x="46452" y="6695"/>
                    <a:pt x="46698" y="6633"/>
                    <a:pt x="46661" y="6597"/>
                  </a:cubicBezTo>
                  <a:cubicBezTo>
                    <a:pt x="46624" y="6560"/>
                    <a:pt x="46550" y="6547"/>
                    <a:pt x="46612" y="6510"/>
                  </a:cubicBezTo>
                  <a:cubicBezTo>
                    <a:pt x="46674" y="6473"/>
                    <a:pt x="46772" y="6449"/>
                    <a:pt x="46772" y="6412"/>
                  </a:cubicBezTo>
                  <a:cubicBezTo>
                    <a:pt x="46772" y="6362"/>
                    <a:pt x="46661" y="6276"/>
                    <a:pt x="46661" y="6227"/>
                  </a:cubicBezTo>
                  <a:cubicBezTo>
                    <a:pt x="46661" y="6178"/>
                    <a:pt x="46785" y="6116"/>
                    <a:pt x="46785" y="6079"/>
                  </a:cubicBezTo>
                  <a:cubicBezTo>
                    <a:pt x="46788" y="6066"/>
                    <a:pt x="46791" y="6062"/>
                    <a:pt x="46795" y="6062"/>
                  </a:cubicBezTo>
                  <a:cubicBezTo>
                    <a:pt x="46805" y="6062"/>
                    <a:pt x="46821" y="6093"/>
                    <a:pt x="46857" y="6093"/>
                  </a:cubicBezTo>
                  <a:cubicBezTo>
                    <a:pt x="46861" y="6093"/>
                    <a:pt x="46866" y="6092"/>
                    <a:pt x="46871" y="6091"/>
                  </a:cubicBezTo>
                  <a:cubicBezTo>
                    <a:pt x="46895" y="6085"/>
                    <a:pt x="46942" y="6079"/>
                    <a:pt x="46974" y="6079"/>
                  </a:cubicBezTo>
                  <a:cubicBezTo>
                    <a:pt x="47006" y="6079"/>
                    <a:pt x="47025" y="6085"/>
                    <a:pt x="46994" y="6104"/>
                  </a:cubicBezTo>
                  <a:cubicBezTo>
                    <a:pt x="46920" y="6141"/>
                    <a:pt x="46846" y="6190"/>
                    <a:pt x="46895" y="6239"/>
                  </a:cubicBezTo>
                  <a:cubicBezTo>
                    <a:pt x="46932" y="6276"/>
                    <a:pt x="46969" y="6325"/>
                    <a:pt x="46969" y="6362"/>
                  </a:cubicBezTo>
                  <a:cubicBezTo>
                    <a:pt x="46969" y="6405"/>
                    <a:pt x="46942" y="6439"/>
                    <a:pt x="46991" y="6439"/>
                  </a:cubicBezTo>
                  <a:cubicBezTo>
                    <a:pt x="46998" y="6439"/>
                    <a:pt x="47007" y="6438"/>
                    <a:pt x="47019" y="6436"/>
                  </a:cubicBezTo>
                  <a:cubicBezTo>
                    <a:pt x="47105" y="6412"/>
                    <a:pt x="47204" y="6387"/>
                    <a:pt x="47302" y="6387"/>
                  </a:cubicBezTo>
                  <a:cubicBezTo>
                    <a:pt x="47314" y="6381"/>
                    <a:pt x="47324" y="6378"/>
                    <a:pt x="47333" y="6378"/>
                  </a:cubicBezTo>
                  <a:cubicBezTo>
                    <a:pt x="47342" y="6378"/>
                    <a:pt x="47351" y="6381"/>
                    <a:pt x="47364" y="6387"/>
                  </a:cubicBezTo>
                  <a:lnTo>
                    <a:pt x="47364" y="5204"/>
                  </a:lnTo>
                  <a:cubicBezTo>
                    <a:pt x="47314" y="5180"/>
                    <a:pt x="47265" y="5155"/>
                    <a:pt x="47228" y="5118"/>
                  </a:cubicBezTo>
                  <a:cubicBezTo>
                    <a:pt x="47179" y="5069"/>
                    <a:pt x="47117" y="5032"/>
                    <a:pt x="47043" y="5019"/>
                  </a:cubicBezTo>
                  <a:cubicBezTo>
                    <a:pt x="46982" y="5007"/>
                    <a:pt x="46982" y="4995"/>
                    <a:pt x="46920" y="4933"/>
                  </a:cubicBezTo>
                  <a:cubicBezTo>
                    <a:pt x="46809" y="4872"/>
                    <a:pt x="46698" y="4822"/>
                    <a:pt x="46587" y="4785"/>
                  </a:cubicBezTo>
                  <a:cubicBezTo>
                    <a:pt x="46538" y="4748"/>
                    <a:pt x="46501" y="4674"/>
                    <a:pt x="46403" y="4625"/>
                  </a:cubicBezTo>
                  <a:cubicBezTo>
                    <a:pt x="46292" y="4563"/>
                    <a:pt x="45934" y="4465"/>
                    <a:pt x="45860" y="4428"/>
                  </a:cubicBezTo>
                  <a:cubicBezTo>
                    <a:pt x="45774" y="4403"/>
                    <a:pt x="45774" y="4354"/>
                    <a:pt x="45688" y="4354"/>
                  </a:cubicBezTo>
                  <a:cubicBezTo>
                    <a:pt x="45602" y="4354"/>
                    <a:pt x="45170" y="4329"/>
                    <a:pt x="45121" y="4317"/>
                  </a:cubicBezTo>
                  <a:cubicBezTo>
                    <a:pt x="45078" y="4300"/>
                    <a:pt x="45071" y="4282"/>
                    <a:pt x="45062" y="4282"/>
                  </a:cubicBezTo>
                  <a:cubicBezTo>
                    <a:pt x="45059" y="4282"/>
                    <a:pt x="45054" y="4285"/>
                    <a:pt x="45047" y="4292"/>
                  </a:cubicBezTo>
                  <a:cubicBezTo>
                    <a:pt x="45010" y="4317"/>
                    <a:pt x="45047" y="4354"/>
                    <a:pt x="44998" y="4354"/>
                  </a:cubicBezTo>
                  <a:cubicBezTo>
                    <a:pt x="44949" y="4342"/>
                    <a:pt x="44628" y="4243"/>
                    <a:pt x="44517" y="4231"/>
                  </a:cubicBezTo>
                  <a:cubicBezTo>
                    <a:pt x="44490" y="4224"/>
                    <a:pt x="44465" y="4221"/>
                    <a:pt x="44444" y="4221"/>
                  </a:cubicBezTo>
                  <a:cubicBezTo>
                    <a:pt x="44388" y="4221"/>
                    <a:pt x="44354" y="4241"/>
                    <a:pt x="44345" y="4268"/>
                  </a:cubicBezTo>
                  <a:cubicBezTo>
                    <a:pt x="44333" y="4317"/>
                    <a:pt x="44308" y="4366"/>
                    <a:pt x="44271" y="4403"/>
                  </a:cubicBezTo>
                  <a:cubicBezTo>
                    <a:pt x="44259" y="4416"/>
                    <a:pt x="44271" y="4453"/>
                    <a:pt x="44308" y="4453"/>
                  </a:cubicBezTo>
                  <a:cubicBezTo>
                    <a:pt x="44370" y="4502"/>
                    <a:pt x="44431" y="4563"/>
                    <a:pt x="44456" y="4637"/>
                  </a:cubicBezTo>
                  <a:cubicBezTo>
                    <a:pt x="44480" y="4687"/>
                    <a:pt x="44493" y="4711"/>
                    <a:pt x="44431" y="4761"/>
                  </a:cubicBezTo>
                  <a:cubicBezTo>
                    <a:pt x="44370" y="4810"/>
                    <a:pt x="44357" y="4847"/>
                    <a:pt x="44283" y="4847"/>
                  </a:cubicBezTo>
                  <a:cubicBezTo>
                    <a:pt x="44259" y="4847"/>
                    <a:pt x="44230" y="4851"/>
                    <a:pt x="44202" y="4851"/>
                  </a:cubicBezTo>
                  <a:cubicBezTo>
                    <a:pt x="44159" y="4851"/>
                    <a:pt x="44116" y="4842"/>
                    <a:pt x="44086" y="4798"/>
                  </a:cubicBezTo>
                  <a:cubicBezTo>
                    <a:pt x="44037" y="4736"/>
                    <a:pt x="44099" y="4736"/>
                    <a:pt x="43988" y="4699"/>
                  </a:cubicBezTo>
                  <a:cubicBezTo>
                    <a:pt x="43877" y="4650"/>
                    <a:pt x="43803" y="4662"/>
                    <a:pt x="43803" y="4600"/>
                  </a:cubicBezTo>
                  <a:cubicBezTo>
                    <a:pt x="43803" y="4539"/>
                    <a:pt x="43815" y="4514"/>
                    <a:pt x="43791" y="4490"/>
                  </a:cubicBezTo>
                  <a:cubicBezTo>
                    <a:pt x="43766" y="4453"/>
                    <a:pt x="43754" y="4453"/>
                    <a:pt x="43717" y="4440"/>
                  </a:cubicBezTo>
                  <a:cubicBezTo>
                    <a:pt x="43688" y="4421"/>
                    <a:pt x="43674" y="4395"/>
                    <a:pt x="43653" y="4395"/>
                  </a:cubicBezTo>
                  <a:cubicBezTo>
                    <a:pt x="43646" y="4395"/>
                    <a:pt x="43639" y="4398"/>
                    <a:pt x="43630" y="4403"/>
                  </a:cubicBezTo>
                  <a:cubicBezTo>
                    <a:pt x="43593" y="4453"/>
                    <a:pt x="43544" y="4477"/>
                    <a:pt x="43495" y="4490"/>
                  </a:cubicBezTo>
                  <a:cubicBezTo>
                    <a:pt x="43454" y="4494"/>
                    <a:pt x="43414" y="4497"/>
                    <a:pt x="43373" y="4497"/>
                  </a:cubicBezTo>
                  <a:cubicBezTo>
                    <a:pt x="43303" y="4497"/>
                    <a:pt x="43232" y="4488"/>
                    <a:pt x="43162" y="4465"/>
                  </a:cubicBezTo>
                  <a:cubicBezTo>
                    <a:pt x="43064" y="4440"/>
                    <a:pt x="42854" y="4440"/>
                    <a:pt x="42731" y="4416"/>
                  </a:cubicBezTo>
                  <a:cubicBezTo>
                    <a:pt x="42652" y="4398"/>
                    <a:pt x="42629" y="4381"/>
                    <a:pt x="42579" y="4381"/>
                  </a:cubicBezTo>
                  <a:cubicBezTo>
                    <a:pt x="42558" y="4381"/>
                    <a:pt x="42533" y="4384"/>
                    <a:pt x="42497" y="4391"/>
                  </a:cubicBezTo>
                  <a:cubicBezTo>
                    <a:pt x="42456" y="4399"/>
                    <a:pt x="42419" y="4401"/>
                    <a:pt x="42386" y="4401"/>
                  </a:cubicBezTo>
                  <a:cubicBezTo>
                    <a:pt x="42370" y="4401"/>
                    <a:pt x="42355" y="4400"/>
                    <a:pt x="42341" y="4400"/>
                  </a:cubicBezTo>
                  <a:cubicBezTo>
                    <a:pt x="42300" y="4400"/>
                    <a:pt x="42269" y="4403"/>
                    <a:pt x="42250" y="4428"/>
                  </a:cubicBezTo>
                  <a:cubicBezTo>
                    <a:pt x="42213" y="4477"/>
                    <a:pt x="42164" y="4453"/>
                    <a:pt x="42164" y="4588"/>
                  </a:cubicBezTo>
                  <a:cubicBezTo>
                    <a:pt x="42164" y="4692"/>
                    <a:pt x="42182" y="4769"/>
                    <a:pt x="42172" y="4769"/>
                  </a:cubicBezTo>
                  <a:cubicBezTo>
                    <a:pt x="42171" y="4769"/>
                    <a:pt x="42168" y="4766"/>
                    <a:pt x="42164" y="4761"/>
                  </a:cubicBezTo>
                  <a:cubicBezTo>
                    <a:pt x="42127" y="4687"/>
                    <a:pt x="42090" y="4613"/>
                    <a:pt x="42078" y="4527"/>
                  </a:cubicBezTo>
                  <a:cubicBezTo>
                    <a:pt x="42066" y="4477"/>
                    <a:pt x="41992" y="4440"/>
                    <a:pt x="41942" y="4416"/>
                  </a:cubicBezTo>
                  <a:cubicBezTo>
                    <a:pt x="41893" y="4391"/>
                    <a:pt x="41733" y="4416"/>
                    <a:pt x="41757" y="4329"/>
                  </a:cubicBezTo>
                  <a:cubicBezTo>
                    <a:pt x="41794" y="4231"/>
                    <a:pt x="41819" y="4157"/>
                    <a:pt x="41831" y="4120"/>
                  </a:cubicBezTo>
                  <a:cubicBezTo>
                    <a:pt x="41844" y="4083"/>
                    <a:pt x="41831" y="4021"/>
                    <a:pt x="41757" y="3960"/>
                  </a:cubicBezTo>
                  <a:cubicBezTo>
                    <a:pt x="41674" y="3900"/>
                    <a:pt x="41369" y="3700"/>
                    <a:pt x="41137" y="3700"/>
                  </a:cubicBezTo>
                  <a:cubicBezTo>
                    <a:pt x="41130" y="3700"/>
                    <a:pt x="41123" y="3701"/>
                    <a:pt x="41117" y="3701"/>
                  </a:cubicBezTo>
                  <a:cubicBezTo>
                    <a:pt x="40883" y="3726"/>
                    <a:pt x="40464" y="3849"/>
                    <a:pt x="40254" y="3849"/>
                  </a:cubicBezTo>
                  <a:cubicBezTo>
                    <a:pt x="40045" y="3849"/>
                    <a:pt x="39934" y="3837"/>
                    <a:pt x="39897" y="3800"/>
                  </a:cubicBezTo>
                  <a:cubicBezTo>
                    <a:pt x="39872" y="3775"/>
                    <a:pt x="39872" y="3763"/>
                    <a:pt x="39922" y="3738"/>
                  </a:cubicBezTo>
                  <a:cubicBezTo>
                    <a:pt x="39959" y="3726"/>
                    <a:pt x="39946" y="3713"/>
                    <a:pt x="39885" y="3676"/>
                  </a:cubicBezTo>
                  <a:cubicBezTo>
                    <a:pt x="39839" y="3642"/>
                    <a:pt x="39772" y="3576"/>
                    <a:pt x="39685" y="3576"/>
                  </a:cubicBezTo>
                  <a:cubicBezTo>
                    <a:pt x="39678" y="3576"/>
                    <a:pt x="39670" y="3577"/>
                    <a:pt x="39663" y="3578"/>
                  </a:cubicBezTo>
                  <a:cubicBezTo>
                    <a:pt x="39564" y="3590"/>
                    <a:pt x="39515" y="3627"/>
                    <a:pt x="39466" y="3627"/>
                  </a:cubicBezTo>
                  <a:cubicBezTo>
                    <a:pt x="39416" y="3627"/>
                    <a:pt x="39466" y="3615"/>
                    <a:pt x="39527" y="3590"/>
                  </a:cubicBezTo>
                  <a:cubicBezTo>
                    <a:pt x="39589" y="3553"/>
                    <a:pt x="39614" y="3504"/>
                    <a:pt x="39540" y="3504"/>
                  </a:cubicBezTo>
                  <a:cubicBezTo>
                    <a:pt x="39482" y="3504"/>
                    <a:pt x="39457" y="3520"/>
                    <a:pt x="39440" y="3520"/>
                  </a:cubicBezTo>
                  <a:cubicBezTo>
                    <a:pt x="39431" y="3520"/>
                    <a:pt x="39425" y="3516"/>
                    <a:pt x="39416" y="3504"/>
                  </a:cubicBezTo>
                  <a:cubicBezTo>
                    <a:pt x="39392" y="3455"/>
                    <a:pt x="39404" y="3492"/>
                    <a:pt x="39330" y="3455"/>
                  </a:cubicBezTo>
                  <a:cubicBezTo>
                    <a:pt x="39269" y="3430"/>
                    <a:pt x="39232" y="3430"/>
                    <a:pt x="39195" y="3393"/>
                  </a:cubicBezTo>
                  <a:cubicBezTo>
                    <a:pt x="39170" y="3356"/>
                    <a:pt x="39145" y="3319"/>
                    <a:pt x="39195" y="3319"/>
                  </a:cubicBezTo>
                  <a:cubicBezTo>
                    <a:pt x="39232" y="3325"/>
                    <a:pt x="39272" y="3328"/>
                    <a:pt x="39312" y="3328"/>
                  </a:cubicBezTo>
                  <a:cubicBezTo>
                    <a:pt x="39352" y="3328"/>
                    <a:pt x="39392" y="3325"/>
                    <a:pt x="39429" y="3319"/>
                  </a:cubicBezTo>
                  <a:cubicBezTo>
                    <a:pt x="39441" y="3294"/>
                    <a:pt x="39466" y="3270"/>
                    <a:pt x="39392" y="3220"/>
                  </a:cubicBezTo>
                  <a:cubicBezTo>
                    <a:pt x="39318" y="3147"/>
                    <a:pt x="39207" y="3097"/>
                    <a:pt x="39096" y="3097"/>
                  </a:cubicBezTo>
                  <a:cubicBezTo>
                    <a:pt x="38970" y="3089"/>
                    <a:pt x="38875" y="3061"/>
                    <a:pt x="38809" y="3061"/>
                  </a:cubicBezTo>
                  <a:cubicBezTo>
                    <a:pt x="38772" y="3061"/>
                    <a:pt x="38744" y="3070"/>
                    <a:pt x="38726" y="3097"/>
                  </a:cubicBezTo>
                  <a:cubicBezTo>
                    <a:pt x="38640" y="3220"/>
                    <a:pt x="38517" y="3319"/>
                    <a:pt x="38381" y="3393"/>
                  </a:cubicBezTo>
                  <a:cubicBezTo>
                    <a:pt x="38283" y="3393"/>
                    <a:pt x="38258" y="3393"/>
                    <a:pt x="38258" y="3356"/>
                  </a:cubicBezTo>
                  <a:cubicBezTo>
                    <a:pt x="38271" y="3319"/>
                    <a:pt x="38258" y="3282"/>
                    <a:pt x="38307" y="3282"/>
                  </a:cubicBezTo>
                  <a:cubicBezTo>
                    <a:pt x="38328" y="3282"/>
                    <a:pt x="38349" y="3283"/>
                    <a:pt x="38366" y="3283"/>
                  </a:cubicBezTo>
                  <a:cubicBezTo>
                    <a:pt x="38402" y="3283"/>
                    <a:pt x="38427" y="3278"/>
                    <a:pt x="38418" y="3245"/>
                  </a:cubicBezTo>
                  <a:cubicBezTo>
                    <a:pt x="38406" y="3208"/>
                    <a:pt x="38394" y="3171"/>
                    <a:pt x="38381" y="3134"/>
                  </a:cubicBezTo>
                  <a:cubicBezTo>
                    <a:pt x="38361" y="3114"/>
                    <a:pt x="38374" y="3094"/>
                    <a:pt x="38339" y="3094"/>
                  </a:cubicBezTo>
                  <a:cubicBezTo>
                    <a:pt x="38331" y="3094"/>
                    <a:pt x="38321" y="3095"/>
                    <a:pt x="38307" y="3097"/>
                  </a:cubicBezTo>
                  <a:cubicBezTo>
                    <a:pt x="38247" y="3106"/>
                    <a:pt x="38179" y="3115"/>
                    <a:pt x="38110" y="3115"/>
                  </a:cubicBezTo>
                  <a:cubicBezTo>
                    <a:pt x="38082" y="3115"/>
                    <a:pt x="38053" y="3113"/>
                    <a:pt x="38024" y="3110"/>
                  </a:cubicBezTo>
                  <a:cubicBezTo>
                    <a:pt x="38035" y="3098"/>
                    <a:pt x="38166" y="3007"/>
                    <a:pt x="38228" y="3007"/>
                  </a:cubicBezTo>
                  <a:cubicBezTo>
                    <a:pt x="38235" y="3007"/>
                    <a:pt x="38241" y="3009"/>
                    <a:pt x="38246" y="3011"/>
                  </a:cubicBezTo>
                  <a:cubicBezTo>
                    <a:pt x="38307" y="3023"/>
                    <a:pt x="38357" y="3036"/>
                    <a:pt x="38418" y="3036"/>
                  </a:cubicBezTo>
                  <a:cubicBezTo>
                    <a:pt x="38520" y="3051"/>
                    <a:pt x="38641" y="3067"/>
                    <a:pt x="38682" y="3067"/>
                  </a:cubicBezTo>
                  <a:cubicBezTo>
                    <a:pt x="38706" y="3067"/>
                    <a:pt x="38702" y="3062"/>
                    <a:pt x="38652" y="3048"/>
                  </a:cubicBezTo>
                  <a:cubicBezTo>
                    <a:pt x="38517" y="2999"/>
                    <a:pt x="38381" y="2962"/>
                    <a:pt x="38234" y="2937"/>
                  </a:cubicBezTo>
                  <a:cubicBezTo>
                    <a:pt x="38123" y="2937"/>
                    <a:pt x="37691" y="2851"/>
                    <a:pt x="37568" y="2851"/>
                  </a:cubicBezTo>
                  <a:cubicBezTo>
                    <a:pt x="37555" y="2854"/>
                    <a:pt x="37541" y="2856"/>
                    <a:pt x="37526" y="2856"/>
                  </a:cubicBezTo>
                  <a:cubicBezTo>
                    <a:pt x="37486" y="2856"/>
                    <a:pt x="37441" y="2844"/>
                    <a:pt x="37396" y="2826"/>
                  </a:cubicBezTo>
                  <a:cubicBezTo>
                    <a:pt x="37338" y="2807"/>
                    <a:pt x="37266" y="2765"/>
                    <a:pt x="37236" y="2765"/>
                  </a:cubicBezTo>
                  <a:cubicBezTo>
                    <a:pt x="37228" y="2765"/>
                    <a:pt x="37223" y="2769"/>
                    <a:pt x="37223" y="2777"/>
                  </a:cubicBezTo>
                  <a:cubicBezTo>
                    <a:pt x="37223" y="2814"/>
                    <a:pt x="37285" y="2863"/>
                    <a:pt x="37236" y="2900"/>
                  </a:cubicBezTo>
                  <a:cubicBezTo>
                    <a:pt x="37199" y="2937"/>
                    <a:pt x="37014" y="2925"/>
                    <a:pt x="36927" y="2962"/>
                  </a:cubicBezTo>
                  <a:cubicBezTo>
                    <a:pt x="36854" y="3011"/>
                    <a:pt x="36829" y="3060"/>
                    <a:pt x="36841" y="3097"/>
                  </a:cubicBezTo>
                  <a:cubicBezTo>
                    <a:pt x="36851" y="3128"/>
                    <a:pt x="36862" y="3150"/>
                    <a:pt x="36885" y="3150"/>
                  </a:cubicBezTo>
                  <a:cubicBezTo>
                    <a:pt x="36891" y="3150"/>
                    <a:pt x="36896" y="3149"/>
                    <a:pt x="36903" y="3147"/>
                  </a:cubicBezTo>
                  <a:cubicBezTo>
                    <a:pt x="36930" y="3138"/>
                    <a:pt x="37014" y="3103"/>
                    <a:pt x="37040" y="3103"/>
                  </a:cubicBezTo>
                  <a:cubicBezTo>
                    <a:pt x="37051" y="3103"/>
                    <a:pt x="37052" y="3108"/>
                    <a:pt x="37038" y="3122"/>
                  </a:cubicBezTo>
                  <a:cubicBezTo>
                    <a:pt x="36989" y="3159"/>
                    <a:pt x="36927" y="3196"/>
                    <a:pt x="36952" y="3245"/>
                  </a:cubicBezTo>
                  <a:cubicBezTo>
                    <a:pt x="36989" y="3294"/>
                    <a:pt x="36940" y="3331"/>
                    <a:pt x="36964" y="3393"/>
                  </a:cubicBezTo>
                  <a:cubicBezTo>
                    <a:pt x="37001" y="3442"/>
                    <a:pt x="37088" y="3492"/>
                    <a:pt x="37026" y="3492"/>
                  </a:cubicBezTo>
                  <a:cubicBezTo>
                    <a:pt x="36976" y="3500"/>
                    <a:pt x="36902" y="3520"/>
                    <a:pt x="36849" y="3520"/>
                  </a:cubicBezTo>
                  <a:cubicBezTo>
                    <a:pt x="36824" y="3520"/>
                    <a:pt x="36804" y="3516"/>
                    <a:pt x="36792" y="3504"/>
                  </a:cubicBezTo>
                  <a:cubicBezTo>
                    <a:pt x="36743" y="3467"/>
                    <a:pt x="36767" y="3467"/>
                    <a:pt x="36792" y="3455"/>
                  </a:cubicBezTo>
                  <a:cubicBezTo>
                    <a:pt x="36804" y="3442"/>
                    <a:pt x="36792" y="3418"/>
                    <a:pt x="36730" y="3418"/>
                  </a:cubicBezTo>
                  <a:cubicBezTo>
                    <a:pt x="36686" y="3418"/>
                    <a:pt x="36590" y="3468"/>
                    <a:pt x="36536" y="3468"/>
                  </a:cubicBezTo>
                  <a:cubicBezTo>
                    <a:pt x="36530" y="3468"/>
                    <a:pt x="36525" y="3468"/>
                    <a:pt x="36521" y="3467"/>
                  </a:cubicBezTo>
                  <a:cubicBezTo>
                    <a:pt x="36487" y="3458"/>
                    <a:pt x="36419" y="3439"/>
                    <a:pt x="36387" y="3439"/>
                  </a:cubicBezTo>
                  <a:cubicBezTo>
                    <a:pt x="36372" y="3439"/>
                    <a:pt x="36365" y="3443"/>
                    <a:pt x="36373" y="3455"/>
                  </a:cubicBezTo>
                  <a:cubicBezTo>
                    <a:pt x="36398" y="3479"/>
                    <a:pt x="36385" y="3479"/>
                    <a:pt x="36472" y="3492"/>
                  </a:cubicBezTo>
                  <a:cubicBezTo>
                    <a:pt x="36546" y="3504"/>
                    <a:pt x="36632" y="3553"/>
                    <a:pt x="36595" y="3602"/>
                  </a:cubicBezTo>
                  <a:cubicBezTo>
                    <a:pt x="36563" y="3626"/>
                    <a:pt x="36531" y="3645"/>
                    <a:pt x="36499" y="3645"/>
                  </a:cubicBezTo>
                  <a:cubicBezTo>
                    <a:pt x="36481" y="3645"/>
                    <a:pt x="36464" y="3640"/>
                    <a:pt x="36447" y="3627"/>
                  </a:cubicBezTo>
                  <a:cubicBezTo>
                    <a:pt x="36398" y="3590"/>
                    <a:pt x="36435" y="3541"/>
                    <a:pt x="36410" y="3504"/>
                  </a:cubicBezTo>
                  <a:cubicBezTo>
                    <a:pt x="36373" y="3479"/>
                    <a:pt x="36336" y="3492"/>
                    <a:pt x="36274" y="3479"/>
                  </a:cubicBezTo>
                  <a:cubicBezTo>
                    <a:pt x="36193" y="3449"/>
                    <a:pt x="36112" y="3427"/>
                    <a:pt x="36024" y="3427"/>
                  </a:cubicBezTo>
                  <a:cubicBezTo>
                    <a:pt x="36005" y="3427"/>
                    <a:pt x="35986" y="3428"/>
                    <a:pt x="35966" y="3430"/>
                  </a:cubicBezTo>
                  <a:cubicBezTo>
                    <a:pt x="35843" y="3455"/>
                    <a:pt x="35856" y="3442"/>
                    <a:pt x="35794" y="3492"/>
                  </a:cubicBezTo>
                  <a:cubicBezTo>
                    <a:pt x="35750" y="3527"/>
                    <a:pt x="35731" y="3556"/>
                    <a:pt x="35683" y="3556"/>
                  </a:cubicBezTo>
                  <a:cubicBezTo>
                    <a:pt x="35664" y="3556"/>
                    <a:pt x="35641" y="3551"/>
                    <a:pt x="35609" y="3541"/>
                  </a:cubicBezTo>
                  <a:cubicBezTo>
                    <a:pt x="35511" y="3504"/>
                    <a:pt x="35412" y="3430"/>
                    <a:pt x="35350" y="3344"/>
                  </a:cubicBezTo>
                  <a:cubicBezTo>
                    <a:pt x="35318" y="3287"/>
                    <a:pt x="35312" y="3257"/>
                    <a:pt x="35302" y="3257"/>
                  </a:cubicBezTo>
                  <a:cubicBezTo>
                    <a:pt x="35296" y="3257"/>
                    <a:pt x="35289" y="3265"/>
                    <a:pt x="35276" y="3282"/>
                  </a:cubicBezTo>
                  <a:cubicBezTo>
                    <a:pt x="35227" y="3356"/>
                    <a:pt x="35166" y="3430"/>
                    <a:pt x="35129" y="3504"/>
                  </a:cubicBezTo>
                  <a:cubicBezTo>
                    <a:pt x="35092" y="3565"/>
                    <a:pt x="35042" y="3750"/>
                    <a:pt x="34993" y="3800"/>
                  </a:cubicBezTo>
                  <a:cubicBezTo>
                    <a:pt x="34953" y="3824"/>
                    <a:pt x="34960" y="3842"/>
                    <a:pt x="34942" y="3842"/>
                  </a:cubicBezTo>
                  <a:cubicBezTo>
                    <a:pt x="34933" y="3842"/>
                    <a:pt x="34917" y="3837"/>
                    <a:pt x="34882" y="3824"/>
                  </a:cubicBezTo>
                  <a:cubicBezTo>
                    <a:pt x="34759" y="3787"/>
                    <a:pt x="34648" y="3713"/>
                    <a:pt x="34562" y="3627"/>
                  </a:cubicBezTo>
                  <a:cubicBezTo>
                    <a:pt x="34488" y="3504"/>
                    <a:pt x="34402" y="3393"/>
                    <a:pt x="34303" y="3294"/>
                  </a:cubicBezTo>
                  <a:cubicBezTo>
                    <a:pt x="34254" y="3245"/>
                    <a:pt x="34192" y="3171"/>
                    <a:pt x="34204" y="3147"/>
                  </a:cubicBezTo>
                  <a:cubicBezTo>
                    <a:pt x="34211" y="3136"/>
                    <a:pt x="34221" y="3133"/>
                    <a:pt x="34232" y="3133"/>
                  </a:cubicBezTo>
                  <a:cubicBezTo>
                    <a:pt x="34262" y="3133"/>
                    <a:pt x="34304" y="3159"/>
                    <a:pt x="34340" y="3159"/>
                  </a:cubicBezTo>
                  <a:cubicBezTo>
                    <a:pt x="34344" y="3160"/>
                    <a:pt x="34350" y="3160"/>
                    <a:pt x="34355" y="3160"/>
                  </a:cubicBezTo>
                  <a:cubicBezTo>
                    <a:pt x="34417" y="3160"/>
                    <a:pt x="34555" y="3104"/>
                    <a:pt x="34488" y="3048"/>
                  </a:cubicBezTo>
                  <a:cubicBezTo>
                    <a:pt x="34439" y="2999"/>
                    <a:pt x="34365" y="2974"/>
                    <a:pt x="34303" y="2949"/>
                  </a:cubicBezTo>
                  <a:cubicBezTo>
                    <a:pt x="34266" y="2925"/>
                    <a:pt x="34254" y="2912"/>
                    <a:pt x="34315" y="2900"/>
                  </a:cubicBezTo>
                  <a:cubicBezTo>
                    <a:pt x="34365" y="2888"/>
                    <a:pt x="34439" y="2838"/>
                    <a:pt x="34365" y="2802"/>
                  </a:cubicBezTo>
                  <a:cubicBezTo>
                    <a:pt x="34303" y="2765"/>
                    <a:pt x="34229" y="2777"/>
                    <a:pt x="34291" y="2740"/>
                  </a:cubicBezTo>
                  <a:cubicBezTo>
                    <a:pt x="34340" y="2691"/>
                    <a:pt x="34451" y="2604"/>
                    <a:pt x="34340" y="2567"/>
                  </a:cubicBezTo>
                  <a:cubicBezTo>
                    <a:pt x="34241" y="2530"/>
                    <a:pt x="34266" y="2555"/>
                    <a:pt x="34204" y="2493"/>
                  </a:cubicBezTo>
                  <a:cubicBezTo>
                    <a:pt x="34162" y="2451"/>
                    <a:pt x="34110" y="2417"/>
                    <a:pt x="34048" y="2417"/>
                  </a:cubicBezTo>
                  <a:cubicBezTo>
                    <a:pt x="34039" y="2417"/>
                    <a:pt x="34029" y="2418"/>
                    <a:pt x="34020" y="2420"/>
                  </a:cubicBezTo>
                  <a:cubicBezTo>
                    <a:pt x="33985" y="2420"/>
                    <a:pt x="33961" y="2418"/>
                    <a:pt x="33941" y="2418"/>
                  </a:cubicBezTo>
                  <a:cubicBezTo>
                    <a:pt x="33912" y="2418"/>
                    <a:pt x="33894" y="2422"/>
                    <a:pt x="33872" y="2444"/>
                  </a:cubicBezTo>
                  <a:cubicBezTo>
                    <a:pt x="33834" y="2482"/>
                    <a:pt x="33825" y="2498"/>
                    <a:pt x="33812" y="2498"/>
                  </a:cubicBezTo>
                  <a:cubicBezTo>
                    <a:pt x="33808" y="2498"/>
                    <a:pt x="33804" y="2496"/>
                    <a:pt x="33798" y="2493"/>
                  </a:cubicBezTo>
                  <a:cubicBezTo>
                    <a:pt x="33761" y="2469"/>
                    <a:pt x="33798" y="2444"/>
                    <a:pt x="33736" y="2432"/>
                  </a:cubicBezTo>
                  <a:cubicBezTo>
                    <a:pt x="33729" y="2430"/>
                    <a:pt x="33721" y="2430"/>
                    <a:pt x="33714" y="2430"/>
                  </a:cubicBezTo>
                  <a:cubicBezTo>
                    <a:pt x="33683" y="2430"/>
                    <a:pt x="33650" y="2439"/>
                    <a:pt x="33616" y="2439"/>
                  </a:cubicBezTo>
                  <a:cubicBezTo>
                    <a:pt x="33587" y="2439"/>
                    <a:pt x="33557" y="2432"/>
                    <a:pt x="33527" y="2407"/>
                  </a:cubicBezTo>
                  <a:cubicBezTo>
                    <a:pt x="33465" y="2346"/>
                    <a:pt x="33391" y="2346"/>
                    <a:pt x="33367" y="2296"/>
                  </a:cubicBezTo>
                  <a:cubicBezTo>
                    <a:pt x="33344" y="2266"/>
                    <a:pt x="33349" y="2245"/>
                    <a:pt x="33339" y="2245"/>
                  </a:cubicBezTo>
                  <a:cubicBezTo>
                    <a:pt x="33333" y="2245"/>
                    <a:pt x="33321" y="2253"/>
                    <a:pt x="33293" y="2272"/>
                  </a:cubicBezTo>
                  <a:cubicBezTo>
                    <a:pt x="33219" y="2321"/>
                    <a:pt x="33219" y="2333"/>
                    <a:pt x="33194" y="2333"/>
                  </a:cubicBezTo>
                  <a:cubicBezTo>
                    <a:pt x="33174" y="2333"/>
                    <a:pt x="33163" y="2302"/>
                    <a:pt x="33140" y="2302"/>
                  </a:cubicBezTo>
                  <a:cubicBezTo>
                    <a:pt x="33134" y="2302"/>
                    <a:pt x="33128" y="2304"/>
                    <a:pt x="33120" y="2309"/>
                  </a:cubicBezTo>
                  <a:cubicBezTo>
                    <a:pt x="33096" y="2333"/>
                    <a:pt x="33009" y="2407"/>
                    <a:pt x="33034" y="2481"/>
                  </a:cubicBezTo>
                  <a:cubicBezTo>
                    <a:pt x="33046" y="2555"/>
                    <a:pt x="33120" y="2530"/>
                    <a:pt x="33071" y="2604"/>
                  </a:cubicBezTo>
                  <a:cubicBezTo>
                    <a:pt x="33034" y="2678"/>
                    <a:pt x="33083" y="2691"/>
                    <a:pt x="33022" y="2691"/>
                  </a:cubicBezTo>
                  <a:cubicBezTo>
                    <a:pt x="32948" y="2691"/>
                    <a:pt x="32837" y="2703"/>
                    <a:pt x="32861" y="2715"/>
                  </a:cubicBezTo>
                  <a:cubicBezTo>
                    <a:pt x="32895" y="2726"/>
                    <a:pt x="33061" y="2778"/>
                    <a:pt x="33035" y="2778"/>
                  </a:cubicBezTo>
                  <a:cubicBezTo>
                    <a:pt x="33033" y="2778"/>
                    <a:pt x="33028" y="2778"/>
                    <a:pt x="33022" y="2777"/>
                  </a:cubicBezTo>
                  <a:cubicBezTo>
                    <a:pt x="32960" y="2765"/>
                    <a:pt x="32898" y="2752"/>
                    <a:pt x="32849" y="2740"/>
                  </a:cubicBezTo>
                  <a:cubicBezTo>
                    <a:pt x="32738" y="2715"/>
                    <a:pt x="32369" y="2728"/>
                    <a:pt x="32319" y="2703"/>
                  </a:cubicBezTo>
                  <a:cubicBezTo>
                    <a:pt x="32270" y="2666"/>
                    <a:pt x="32270" y="2629"/>
                    <a:pt x="32233" y="2629"/>
                  </a:cubicBezTo>
                  <a:cubicBezTo>
                    <a:pt x="32203" y="2629"/>
                    <a:pt x="32166" y="2661"/>
                    <a:pt x="32121" y="2661"/>
                  </a:cubicBezTo>
                  <a:cubicBezTo>
                    <a:pt x="32109" y="2661"/>
                    <a:pt x="32098" y="2659"/>
                    <a:pt x="32085" y="2654"/>
                  </a:cubicBezTo>
                  <a:cubicBezTo>
                    <a:pt x="32024" y="2641"/>
                    <a:pt x="31839" y="2592"/>
                    <a:pt x="31851" y="2530"/>
                  </a:cubicBezTo>
                  <a:cubicBezTo>
                    <a:pt x="31863" y="2481"/>
                    <a:pt x="31987" y="2469"/>
                    <a:pt x="31950" y="2432"/>
                  </a:cubicBezTo>
                  <a:cubicBezTo>
                    <a:pt x="31922" y="2404"/>
                    <a:pt x="31887" y="2390"/>
                    <a:pt x="31851" y="2390"/>
                  </a:cubicBezTo>
                  <a:cubicBezTo>
                    <a:pt x="31839" y="2390"/>
                    <a:pt x="31826" y="2392"/>
                    <a:pt x="31814" y="2395"/>
                  </a:cubicBezTo>
                  <a:cubicBezTo>
                    <a:pt x="31629" y="2383"/>
                    <a:pt x="31444" y="2358"/>
                    <a:pt x="31260" y="2333"/>
                  </a:cubicBezTo>
                  <a:cubicBezTo>
                    <a:pt x="31161" y="2333"/>
                    <a:pt x="31063" y="2333"/>
                    <a:pt x="30964" y="2370"/>
                  </a:cubicBezTo>
                  <a:cubicBezTo>
                    <a:pt x="30947" y="2372"/>
                    <a:pt x="30927" y="2373"/>
                    <a:pt x="30907" y="2373"/>
                  </a:cubicBezTo>
                  <a:cubicBezTo>
                    <a:pt x="30876" y="2373"/>
                    <a:pt x="30844" y="2372"/>
                    <a:pt x="30815" y="2372"/>
                  </a:cubicBezTo>
                  <a:cubicBezTo>
                    <a:pt x="30754" y="2372"/>
                    <a:pt x="30709" y="2378"/>
                    <a:pt x="30730" y="2420"/>
                  </a:cubicBezTo>
                  <a:cubicBezTo>
                    <a:pt x="30775" y="2476"/>
                    <a:pt x="30810" y="2532"/>
                    <a:pt x="30750" y="2532"/>
                  </a:cubicBezTo>
                  <a:cubicBezTo>
                    <a:pt x="30744" y="2532"/>
                    <a:pt x="30737" y="2532"/>
                    <a:pt x="30730" y="2530"/>
                  </a:cubicBezTo>
                  <a:cubicBezTo>
                    <a:pt x="30656" y="2518"/>
                    <a:pt x="30582" y="2469"/>
                    <a:pt x="30619" y="2407"/>
                  </a:cubicBezTo>
                  <a:cubicBezTo>
                    <a:pt x="30656" y="2346"/>
                    <a:pt x="30594" y="2210"/>
                    <a:pt x="30570" y="2185"/>
                  </a:cubicBezTo>
                  <a:cubicBezTo>
                    <a:pt x="30568" y="2182"/>
                    <a:pt x="30567" y="2181"/>
                    <a:pt x="30565" y="2181"/>
                  </a:cubicBezTo>
                  <a:cubicBezTo>
                    <a:pt x="30554" y="2181"/>
                    <a:pt x="30540" y="2250"/>
                    <a:pt x="30508" y="2272"/>
                  </a:cubicBezTo>
                  <a:cubicBezTo>
                    <a:pt x="30459" y="2296"/>
                    <a:pt x="30397" y="2296"/>
                    <a:pt x="30348" y="2296"/>
                  </a:cubicBezTo>
                  <a:cubicBezTo>
                    <a:pt x="30274" y="2296"/>
                    <a:pt x="30249" y="2296"/>
                    <a:pt x="30225" y="2259"/>
                  </a:cubicBezTo>
                  <a:cubicBezTo>
                    <a:pt x="30200" y="2222"/>
                    <a:pt x="30249" y="2148"/>
                    <a:pt x="30188" y="2148"/>
                  </a:cubicBezTo>
                  <a:cubicBezTo>
                    <a:pt x="30175" y="2146"/>
                    <a:pt x="30166" y="2145"/>
                    <a:pt x="30157" y="2145"/>
                  </a:cubicBezTo>
                  <a:cubicBezTo>
                    <a:pt x="30123" y="2145"/>
                    <a:pt x="30111" y="2161"/>
                    <a:pt x="30052" y="2161"/>
                  </a:cubicBezTo>
                  <a:cubicBezTo>
                    <a:pt x="30003" y="2161"/>
                    <a:pt x="29959" y="2133"/>
                    <a:pt x="29917" y="2133"/>
                  </a:cubicBezTo>
                  <a:cubicBezTo>
                    <a:pt x="29896" y="2133"/>
                    <a:pt x="29876" y="2140"/>
                    <a:pt x="29855" y="2161"/>
                  </a:cubicBezTo>
                  <a:cubicBezTo>
                    <a:pt x="29793" y="2222"/>
                    <a:pt x="29719" y="2272"/>
                    <a:pt x="29744" y="2284"/>
                  </a:cubicBezTo>
                  <a:cubicBezTo>
                    <a:pt x="29769" y="2296"/>
                    <a:pt x="29781" y="2296"/>
                    <a:pt x="29830" y="2296"/>
                  </a:cubicBezTo>
                  <a:cubicBezTo>
                    <a:pt x="29892" y="2296"/>
                    <a:pt x="29929" y="2346"/>
                    <a:pt x="29880" y="2383"/>
                  </a:cubicBezTo>
                  <a:cubicBezTo>
                    <a:pt x="29818" y="2407"/>
                    <a:pt x="29781" y="2395"/>
                    <a:pt x="29707" y="2407"/>
                  </a:cubicBezTo>
                  <a:cubicBezTo>
                    <a:pt x="29633" y="2420"/>
                    <a:pt x="29670" y="2444"/>
                    <a:pt x="29596" y="2481"/>
                  </a:cubicBezTo>
                  <a:cubicBezTo>
                    <a:pt x="29522" y="2518"/>
                    <a:pt x="29522" y="2481"/>
                    <a:pt x="29448" y="2530"/>
                  </a:cubicBezTo>
                  <a:cubicBezTo>
                    <a:pt x="29374" y="2580"/>
                    <a:pt x="29288" y="2592"/>
                    <a:pt x="29202" y="2592"/>
                  </a:cubicBezTo>
                  <a:cubicBezTo>
                    <a:pt x="29147" y="2592"/>
                    <a:pt x="29100" y="2587"/>
                    <a:pt x="29061" y="2587"/>
                  </a:cubicBezTo>
                  <a:cubicBezTo>
                    <a:pt x="29012" y="2587"/>
                    <a:pt x="28976" y="2595"/>
                    <a:pt x="28956" y="2629"/>
                  </a:cubicBezTo>
                  <a:cubicBezTo>
                    <a:pt x="28919" y="2691"/>
                    <a:pt x="28956" y="2740"/>
                    <a:pt x="28820" y="2789"/>
                  </a:cubicBezTo>
                  <a:cubicBezTo>
                    <a:pt x="28767" y="2804"/>
                    <a:pt x="28719" y="2809"/>
                    <a:pt x="28686" y="2809"/>
                  </a:cubicBezTo>
                  <a:cubicBezTo>
                    <a:pt x="28636" y="2809"/>
                    <a:pt x="28620" y="2797"/>
                    <a:pt x="28672" y="2789"/>
                  </a:cubicBezTo>
                  <a:cubicBezTo>
                    <a:pt x="28746" y="2765"/>
                    <a:pt x="28845" y="2728"/>
                    <a:pt x="28857" y="2654"/>
                  </a:cubicBezTo>
                  <a:cubicBezTo>
                    <a:pt x="28882" y="2580"/>
                    <a:pt x="28906" y="2493"/>
                    <a:pt x="28956" y="2493"/>
                  </a:cubicBezTo>
                  <a:cubicBezTo>
                    <a:pt x="28987" y="2493"/>
                    <a:pt x="28992" y="2521"/>
                    <a:pt x="29008" y="2521"/>
                  </a:cubicBezTo>
                  <a:cubicBezTo>
                    <a:pt x="29011" y="2521"/>
                    <a:pt x="29014" y="2520"/>
                    <a:pt x="29017" y="2518"/>
                  </a:cubicBezTo>
                  <a:cubicBezTo>
                    <a:pt x="29066" y="2457"/>
                    <a:pt x="29128" y="2420"/>
                    <a:pt x="29190" y="2383"/>
                  </a:cubicBezTo>
                  <a:cubicBezTo>
                    <a:pt x="29301" y="2346"/>
                    <a:pt x="29399" y="2296"/>
                    <a:pt x="29498" y="2235"/>
                  </a:cubicBezTo>
                  <a:cubicBezTo>
                    <a:pt x="29596" y="2185"/>
                    <a:pt x="29683" y="2124"/>
                    <a:pt x="29769" y="2062"/>
                  </a:cubicBezTo>
                  <a:cubicBezTo>
                    <a:pt x="29867" y="1976"/>
                    <a:pt x="29978" y="1902"/>
                    <a:pt x="30101" y="1828"/>
                  </a:cubicBezTo>
                  <a:cubicBezTo>
                    <a:pt x="30212" y="1767"/>
                    <a:pt x="30336" y="1693"/>
                    <a:pt x="30459" y="1631"/>
                  </a:cubicBezTo>
                  <a:cubicBezTo>
                    <a:pt x="30545" y="1582"/>
                    <a:pt x="30619" y="1520"/>
                    <a:pt x="30681" y="1446"/>
                  </a:cubicBezTo>
                  <a:cubicBezTo>
                    <a:pt x="30718" y="1385"/>
                    <a:pt x="30742" y="1360"/>
                    <a:pt x="30705" y="1323"/>
                  </a:cubicBezTo>
                  <a:cubicBezTo>
                    <a:pt x="30662" y="1280"/>
                    <a:pt x="30638" y="1247"/>
                    <a:pt x="30616" y="1247"/>
                  </a:cubicBezTo>
                  <a:cubicBezTo>
                    <a:pt x="30613" y="1247"/>
                    <a:pt x="30610" y="1247"/>
                    <a:pt x="30607" y="1249"/>
                  </a:cubicBezTo>
                  <a:cubicBezTo>
                    <a:pt x="30590" y="1257"/>
                    <a:pt x="30585" y="1283"/>
                    <a:pt x="30575" y="1283"/>
                  </a:cubicBezTo>
                  <a:cubicBezTo>
                    <a:pt x="30571" y="1283"/>
                    <a:pt x="30565" y="1277"/>
                    <a:pt x="30557" y="1261"/>
                  </a:cubicBezTo>
                  <a:cubicBezTo>
                    <a:pt x="30533" y="1224"/>
                    <a:pt x="30557" y="1237"/>
                    <a:pt x="30496" y="1200"/>
                  </a:cubicBezTo>
                  <a:cubicBezTo>
                    <a:pt x="30446" y="1163"/>
                    <a:pt x="30385" y="1126"/>
                    <a:pt x="30434" y="1126"/>
                  </a:cubicBezTo>
                  <a:cubicBezTo>
                    <a:pt x="30445" y="1122"/>
                    <a:pt x="30456" y="1121"/>
                    <a:pt x="30467" y="1121"/>
                  </a:cubicBezTo>
                  <a:cubicBezTo>
                    <a:pt x="30493" y="1121"/>
                    <a:pt x="30519" y="1129"/>
                    <a:pt x="30545" y="1138"/>
                  </a:cubicBezTo>
                  <a:cubicBezTo>
                    <a:pt x="30570" y="1175"/>
                    <a:pt x="30619" y="1200"/>
                    <a:pt x="30668" y="1200"/>
                  </a:cubicBezTo>
                  <a:cubicBezTo>
                    <a:pt x="30718" y="1200"/>
                    <a:pt x="30816" y="1187"/>
                    <a:pt x="30779" y="1138"/>
                  </a:cubicBezTo>
                  <a:cubicBezTo>
                    <a:pt x="30742" y="1089"/>
                    <a:pt x="30754" y="1126"/>
                    <a:pt x="30730" y="1077"/>
                  </a:cubicBezTo>
                  <a:cubicBezTo>
                    <a:pt x="30693" y="1027"/>
                    <a:pt x="30718" y="1003"/>
                    <a:pt x="30681" y="953"/>
                  </a:cubicBezTo>
                  <a:cubicBezTo>
                    <a:pt x="30663" y="927"/>
                    <a:pt x="30658" y="901"/>
                    <a:pt x="30639" y="901"/>
                  </a:cubicBezTo>
                  <a:cubicBezTo>
                    <a:pt x="30631" y="901"/>
                    <a:pt x="30621" y="906"/>
                    <a:pt x="30607" y="916"/>
                  </a:cubicBezTo>
                  <a:cubicBezTo>
                    <a:pt x="30579" y="944"/>
                    <a:pt x="30543" y="1015"/>
                    <a:pt x="30523" y="1015"/>
                  </a:cubicBezTo>
                  <a:cubicBezTo>
                    <a:pt x="30516" y="1015"/>
                    <a:pt x="30511" y="1008"/>
                    <a:pt x="30508" y="990"/>
                  </a:cubicBezTo>
                  <a:cubicBezTo>
                    <a:pt x="30508" y="916"/>
                    <a:pt x="30545" y="892"/>
                    <a:pt x="30496" y="867"/>
                  </a:cubicBezTo>
                  <a:cubicBezTo>
                    <a:pt x="30459" y="830"/>
                    <a:pt x="30471" y="781"/>
                    <a:pt x="30409" y="781"/>
                  </a:cubicBezTo>
                  <a:cubicBezTo>
                    <a:pt x="30348" y="768"/>
                    <a:pt x="30373" y="732"/>
                    <a:pt x="30323" y="707"/>
                  </a:cubicBezTo>
                  <a:cubicBezTo>
                    <a:pt x="30278" y="696"/>
                    <a:pt x="30036" y="581"/>
                    <a:pt x="29958" y="581"/>
                  </a:cubicBezTo>
                  <a:cubicBezTo>
                    <a:pt x="29951" y="581"/>
                    <a:pt x="29945" y="582"/>
                    <a:pt x="29941" y="584"/>
                  </a:cubicBezTo>
                  <a:cubicBezTo>
                    <a:pt x="29894" y="603"/>
                    <a:pt x="29876" y="629"/>
                    <a:pt x="29842" y="629"/>
                  </a:cubicBezTo>
                  <a:cubicBezTo>
                    <a:pt x="29832" y="629"/>
                    <a:pt x="29820" y="626"/>
                    <a:pt x="29806" y="621"/>
                  </a:cubicBezTo>
                  <a:cubicBezTo>
                    <a:pt x="29736" y="612"/>
                    <a:pt x="29660" y="603"/>
                    <a:pt x="29587" y="603"/>
                  </a:cubicBezTo>
                  <a:cubicBezTo>
                    <a:pt x="29557" y="603"/>
                    <a:pt x="29527" y="605"/>
                    <a:pt x="29498" y="608"/>
                  </a:cubicBezTo>
                  <a:cubicBezTo>
                    <a:pt x="29441" y="608"/>
                    <a:pt x="29413" y="600"/>
                    <a:pt x="29395" y="600"/>
                  </a:cubicBezTo>
                  <a:cubicBezTo>
                    <a:pt x="29381" y="600"/>
                    <a:pt x="29373" y="605"/>
                    <a:pt x="29362" y="621"/>
                  </a:cubicBezTo>
                  <a:cubicBezTo>
                    <a:pt x="29338" y="658"/>
                    <a:pt x="29338" y="719"/>
                    <a:pt x="29288" y="719"/>
                  </a:cubicBezTo>
                  <a:cubicBezTo>
                    <a:pt x="29255" y="719"/>
                    <a:pt x="29113" y="741"/>
                    <a:pt x="29036" y="741"/>
                  </a:cubicBezTo>
                  <a:cubicBezTo>
                    <a:pt x="28998" y="741"/>
                    <a:pt x="28976" y="736"/>
                    <a:pt x="28993" y="719"/>
                  </a:cubicBezTo>
                  <a:cubicBezTo>
                    <a:pt x="29042" y="670"/>
                    <a:pt x="29091" y="633"/>
                    <a:pt x="29128" y="584"/>
                  </a:cubicBezTo>
                  <a:cubicBezTo>
                    <a:pt x="29165" y="547"/>
                    <a:pt x="29239" y="460"/>
                    <a:pt x="29177" y="448"/>
                  </a:cubicBezTo>
                  <a:cubicBezTo>
                    <a:pt x="29116" y="439"/>
                    <a:pt x="29049" y="431"/>
                    <a:pt x="28985" y="431"/>
                  </a:cubicBezTo>
                  <a:cubicBezTo>
                    <a:pt x="28958" y="431"/>
                    <a:pt x="28932" y="432"/>
                    <a:pt x="28906" y="436"/>
                  </a:cubicBezTo>
                  <a:cubicBezTo>
                    <a:pt x="28845" y="436"/>
                    <a:pt x="28758" y="436"/>
                    <a:pt x="28808" y="387"/>
                  </a:cubicBezTo>
                  <a:cubicBezTo>
                    <a:pt x="28869" y="350"/>
                    <a:pt x="28882" y="337"/>
                    <a:pt x="28795" y="337"/>
                  </a:cubicBezTo>
                  <a:cubicBezTo>
                    <a:pt x="28721" y="337"/>
                    <a:pt x="28623" y="362"/>
                    <a:pt x="28549" y="374"/>
                  </a:cubicBezTo>
                  <a:cubicBezTo>
                    <a:pt x="28475" y="374"/>
                    <a:pt x="28438" y="362"/>
                    <a:pt x="28549" y="325"/>
                  </a:cubicBezTo>
                  <a:cubicBezTo>
                    <a:pt x="28635" y="313"/>
                    <a:pt x="28721" y="276"/>
                    <a:pt x="28795" y="239"/>
                  </a:cubicBezTo>
                  <a:cubicBezTo>
                    <a:pt x="28804" y="230"/>
                    <a:pt x="28817" y="229"/>
                    <a:pt x="28832" y="229"/>
                  </a:cubicBezTo>
                  <a:cubicBezTo>
                    <a:pt x="28839" y="229"/>
                    <a:pt x="28847" y="229"/>
                    <a:pt x="28854" y="229"/>
                  </a:cubicBezTo>
                  <a:cubicBezTo>
                    <a:pt x="28875" y="229"/>
                    <a:pt x="28894" y="226"/>
                    <a:pt x="28894" y="202"/>
                  </a:cubicBezTo>
                  <a:cubicBezTo>
                    <a:pt x="28882" y="165"/>
                    <a:pt x="28882" y="103"/>
                    <a:pt x="28808" y="103"/>
                  </a:cubicBezTo>
                  <a:cubicBezTo>
                    <a:pt x="28758" y="103"/>
                    <a:pt x="28709" y="103"/>
                    <a:pt x="28660" y="91"/>
                  </a:cubicBezTo>
                  <a:cubicBezTo>
                    <a:pt x="28606" y="69"/>
                    <a:pt x="28504" y="0"/>
                    <a:pt x="28447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36"/>
            <p:cNvSpPr/>
            <p:nvPr/>
          </p:nvSpPr>
          <p:spPr>
            <a:xfrm>
              <a:off x="4347950" y="4613175"/>
              <a:ext cx="20075" cy="75225"/>
            </a:xfrm>
            <a:custGeom>
              <a:rect b="b" l="l" r="r" t="t"/>
              <a:pathLst>
                <a:path extrusionOk="0" h="3009" w="803">
                  <a:moveTo>
                    <a:pt x="241" y="0"/>
                  </a:moveTo>
                  <a:cubicBezTo>
                    <a:pt x="225" y="0"/>
                    <a:pt x="225" y="8"/>
                    <a:pt x="247" y="36"/>
                  </a:cubicBezTo>
                  <a:cubicBezTo>
                    <a:pt x="296" y="110"/>
                    <a:pt x="333" y="208"/>
                    <a:pt x="309" y="233"/>
                  </a:cubicBezTo>
                  <a:cubicBezTo>
                    <a:pt x="284" y="258"/>
                    <a:pt x="247" y="307"/>
                    <a:pt x="210" y="307"/>
                  </a:cubicBezTo>
                  <a:cubicBezTo>
                    <a:pt x="186" y="307"/>
                    <a:pt x="136" y="307"/>
                    <a:pt x="136" y="368"/>
                  </a:cubicBezTo>
                  <a:cubicBezTo>
                    <a:pt x="136" y="492"/>
                    <a:pt x="124" y="615"/>
                    <a:pt x="87" y="738"/>
                  </a:cubicBezTo>
                  <a:cubicBezTo>
                    <a:pt x="50" y="763"/>
                    <a:pt x="1" y="775"/>
                    <a:pt x="50" y="886"/>
                  </a:cubicBezTo>
                  <a:cubicBezTo>
                    <a:pt x="99" y="997"/>
                    <a:pt x="210" y="1058"/>
                    <a:pt x="210" y="1145"/>
                  </a:cubicBezTo>
                  <a:cubicBezTo>
                    <a:pt x="210" y="1219"/>
                    <a:pt x="247" y="1293"/>
                    <a:pt x="210" y="1379"/>
                  </a:cubicBezTo>
                  <a:cubicBezTo>
                    <a:pt x="198" y="1502"/>
                    <a:pt x="198" y="1638"/>
                    <a:pt x="223" y="1761"/>
                  </a:cubicBezTo>
                  <a:cubicBezTo>
                    <a:pt x="223" y="1798"/>
                    <a:pt x="210" y="1847"/>
                    <a:pt x="198" y="1896"/>
                  </a:cubicBezTo>
                  <a:cubicBezTo>
                    <a:pt x="149" y="1995"/>
                    <a:pt x="149" y="2118"/>
                    <a:pt x="161" y="2229"/>
                  </a:cubicBezTo>
                  <a:cubicBezTo>
                    <a:pt x="198" y="2291"/>
                    <a:pt x="161" y="2401"/>
                    <a:pt x="161" y="2525"/>
                  </a:cubicBezTo>
                  <a:cubicBezTo>
                    <a:pt x="136" y="2648"/>
                    <a:pt x="124" y="2771"/>
                    <a:pt x="124" y="2894"/>
                  </a:cubicBezTo>
                  <a:cubicBezTo>
                    <a:pt x="142" y="2974"/>
                    <a:pt x="147" y="3009"/>
                    <a:pt x="157" y="3009"/>
                  </a:cubicBezTo>
                  <a:cubicBezTo>
                    <a:pt x="161" y="3009"/>
                    <a:pt x="166" y="3003"/>
                    <a:pt x="173" y="2993"/>
                  </a:cubicBezTo>
                  <a:cubicBezTo>
                    <a:pt x="197" y="2957"/>
                    <a:pt x="175" y="2820"/>
                    <a:pt x="272" y="2820"/>
                  </a:cubicBezTo>
                  <a:cubicBezTo>
                    <a:pt x="276" y="2820"/>
                    <a:pt x="280" y="2820"/>
                    <a:pt x="284" y="2820"/>
                  </a:cubicBezTo>
                  <a:cubicBezTo>
                    <a:pt x="300" y="2824"/>
                    <a:pt x="314" y="2826"/>
                    <a:pt x="328" y="2826"/>
                  </a:cubicBezTo>
                  <a:cubicBezTo>
                    <a:pt x="367" y="2826"/>
                    <a:pt x="398" y="2814"/>
                    <a:pt x="420" y="2814"/>
                  </a:cubicBezTo>
                  <a:cubicBezTo>
                    <a:pt x="439" y="2814"/>
                    <a:pt x="452" y="2823"/>
                    <a:pt x="457" y="2857"/>
                  </a:cubicBezTo>
                  <a:cubicBezTo>
                    <a:pt x="457" y="2924"/>
                    <a:pt x="493" y="3005"/>
                    <a:pt x="510" y="3005"/>
                  </a:cubicBezTo>
                  <a:cubicBezTo>
                    <a:pt x="515" y="3005"/>
                    <a:pt x="518" y="2998"/>
                    <a:pt x="518" y="2981"/>
                  </a:cubicBezTo>
                  <a:cubicBezTo>
                    <a:pt x="518" y="2907"/>
                    <a:pt x="555" y="2820"/>
                    <a:pt x="469" y="2722"/>
                  </a:cubicBezTo>
                  <a:cubicBezTo>
                    <a:pt x="395" y="2623"/>
                    <a:pt x="309" y="2562"/>
                    <a:pt x="284" y="2451"/>
                  </a:cubicBezTo>
                  <a:cubicBezTo>
                    <a:pt x="260" y="2328"/>
                    <a:pt x="260" y="2180"/>
                    <a:pt x="296" y="2143"/>
                  </a:cubicBezTo>
                  <a:cubicBezTo>
                    <a:pt x="346" y="2093"/>
                    <a:pt x="370" y="2044"/>
                    <a:pt x="395" y="1983"/>
                  </a:cubicBezTo>
                  <a:cubicBezTo>
                    <a:pt x="395" y="1933"/>
                    <a:pt x="395" y="1933"/>
                    <a:pt x="481" y="1896"/>
                  </a:cubicBezTo>
                  <a:cubicBezTo>
                    <a:pt x="509" y="1882"/>
                    <a:pt x="538" y="1876"/>
                    <a:pt x="567" y="1876"/>
                  </a:cubicBezTo>
                  <a:cubicBezTo>
                    <a:pt x="615" y="1876"/>
                    <a:pt x="660" y="1895"/>
                    <a:pt x="691" y="1933"/>
                  </a:cubicBezTo>
                  <a:cubicBezTo>
                    <a:pt x="756" y="1989"/>
                    <a:pt x="800" y="2074"/>
                    <a:pt x="802" y="2074"/>
                  </a:cubicBezTo>
                  <a:cubicBezTo>
                    <a:pt x="802" y="2074"/>
                    <a:pt x="798" y="2065"/>
                    <a:pt x="789" y="2044"/>
                  </a:cubicBezTo>
                  <a:cubicBezTo>
                    <a:pt x="777" y="1995"/>
                    <a:pt x="728" y="1884"/>
                    <a:pt x="678" y="1761"/>
                  </a:cubicBezTo>
                  <a:cubicBezTo>
                    <a:pt x="641" y="1675"/>
                    <a:pt x="605" y="1576"/>
                    <a:pt x="580" y="1477"/>
                  </a:cubicBezTo>
                  <a:cubicBezTo>
                    <a:pt x="568" y="1366"/>
                    <a:pt x="457" y="898"/>
                    <a:pt x="444" y="824"/>
                  </a:cubicBezTo>
                  <a:cubicBezTo>
                    <a:pt x="432" y="738"/>
                    <a:pt x="457" y="701"/>
                    <a:pt x="457" y="603"/>
                  </a:cubicBezTo>
                  <a:cubicBezTo>
                    <a:pt x="457" y="516"/>
                    <a:pt x="395" y="221"/>
                    <a:pt x="383" y="122"/>
                  </a:cubicBezTo>
                  <a:cubicBezTo>
                    <a:pt x="370" y="36"/>
                    <a:pt x="370" y="11"/>
                    <a:pt x="346" y="11"/>
                  </a:cubicBezTo>
                  <a:cubicBezTo>
                    <a:pt x="299" y="11"/>
                    <a:pt x="259" y="0"/>
                    <a:pt x="241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36"/>
            <p:cNvSpPr/>
            <p:nvPr/>
          </p:nvSpPr>
          <p:spPr>
            <a:xfrm>
              <a:off x="3453050" y="4602275"/>
              <a:ext cx="31500" cy="35425"/>
            </a:xfrm>
            <a:custGeom>
              <a:rect b="b" l="l" r="r" t="t"/>
              <a:pathLst>
                <a:path extrusionOk="0" h="1417" w="1260">
                  <a:moveTo>
                    <a:pt x="1012" y="0"/>
                  </a:moveTo>
                  <a:cubicBezTo>
                    <a:pt x="1005" y="0"/>
                    <a:pt x="998" y="1"/>
                    <a:pt x="989" y="4"/>
                  </a:cubicBezTo>
                  <a:cubicBezTo>
                    <a:pt x="940" y="16"/>
                    <a:pt x="890" y="4"/>
                    <a:pt x="829" y="41"/>
                  </a:cubicBezTo>
                  <a:cubicBezTo>
                    <a:pt x="816" y="65"/>
                    <a:pt x="792" y="77"/>
                    <a:pt x="755" y="77"/>
                  </a:cubicBezTo>
                  <a:cubicBezTo>
                    <a:pt x="748" y="81"/>
                    <a:pt x="740" y="83"/>
                    <a:pt x="733" y="83"/>
                  </a:cubicBezTo>
                  <a:cubicBezTo>
                    <a:pt x="716" y="83"/>
                    <a:pt x="698" y="74"/>
                    <a:pt x="681" y="65"/>
                  </a:cubicBezTo>
                  <a:cubicBezTo>
                    <a:pt x="662" y="59"/>
                    <a:pt x="646" y="57"/>
                    <a:pt x="632" y="57"/>
                  </a:cubicBezTo>
                  <a:cubicBezTo>
                    <a:pt x="588" y="57"/>
                    <a:pt x="558" y="77"/>
                    <a:pt x="521" y="77"/>
                  </a:cubicBezTo>
                  <a:cubicBezTo>
                    <a:pt x="471" y="77"/>
                    <a:pt x="508" y="102"/>
                    <a:pt x="521" y="114"/>
                  </a:cubicBezTo>
                  <a:cubicBezTo>
                    <a:pt x="545" y="139"/>
                    <a:pt x="459" y="164"/>
                    <a:pt x="447" y="176"/>
                  </a:cubicBezTo>
                  <a:cubicBezTo>
                    <a:pt x="434" y="176"/>
                    <a:pt x="385" y="213"/>
                    <a:pt x="459" y="213"/>
                  </a:cubicBezTo>
                  <a:cubicBezTo>
                    <a:pt x="521" y="213"/>
                    <a:pt x="582" y="275"/>
                    <a:pt x="545" y="287"/>
                  </a:cubicBezTo>
                  <a:cubicBezTo>
                    <a:pt x="508" y="299"/>
                    <a:pt x="410" y="324"/>
                    <a:pt x="385" y="336"/>
                  </a:cubicBezTo>
                  <a:cubicBezTo>
                    <a:pt x="356" y="351"/>
                    <a:pt x="327" y="357"/>
                    <a:pt x="301" y="357"/>
                  </a:cubicBezTo>
                  <a:cubicBezTo>
                    <a:pt x="282" y="357"/>
                    <a:pt x="265" y="354"/>
                    <a:pt x="250" y="349"/>
                  </a:cubicBezTo>
                  <a:cubicBezTo>
                    <a:pt x="188" y="349"/>
                    <a:pt x="77" y="398"/>
                    <a:pt x="114" y="398"/>
                  </a:cubicBezTo>
                  <a:cubicBezTo>
                    <a:pt x="163" y="398"/>
                    <a:pt x="176" y="422"/>
                    <a:pt x="139" y="435"/>
                  </a:cubicBezTo>
                  <a:cubicBezTo>
                    <a:pt x="102" y="435"/>
                    <a:pt x="52" y="472"/>
                    <a:pt x="114" y="472"/>
                  </a:cubicBezTo>
                  <a:cubicBezTo>
                    <a:pt x="176" y="472"/>
                    <a:pt x="40" y="496"/>
                    <a:pt x="89" y="496"/>
                  </a:cubicBezTo>
                  <a:cubicBezTo>
                    <a:pt x="139" y="496"/>
                    <a:pt x="225" y="558"/>
                    <a:pt x="188" y="583"/>
                  </a:cubicBezTo>
                  <a:cubicBezTo>
                    <a:pt x="151" y="607"/>
                    <a:pt x="52" y="681"/>
                    <a:pt x="114" y="706"/>
                  </a:cubicBezTo>
                  <a:cubicBezTo>
                    <a:pt x="163" y="718"/>
                    <a:pt x="225" y="731"/>
                    <a:pt x="274" y="743"/>
                  </a:cubicBezTo>
                  <a:cubicBezTo>
                    <a:pt x="299" y="743"/>
                    <a:pt x="336" y="743"/>
                    <a:pt x="299" y="804"/>
                  </a:cubicBezTo>
                  <a:cubicBezTo>
                    <a:pt x="250" y="891"/>
                    <a:pt x="213" y="965"/>
                    <a:pt x="188" y="1051"/>
                  </a:cubicBezTo>
                  <a:cubicBezTo>
                    <a:pt x="163" y="1112"/>
                    <a:pt x="126" y="1137"/>
                    <a:pt x="77" y="1137"/>
                  </a:cubicBezTo>
                  <a:cubicBezTo>
                    <a:pt x="40" y="1137"/>
                    <a:pt x="16" y="1162"/>
                    <a:pt x="77" y="1162"/>
                  </a:cubicBezTo>
                  <a:cubicBezTo>
                    <a:pt x="151" y="1162"/>
                    <a:pt x="151" y="1174"/>
                    <a:pt x="114" y="1174"/>
                  </a:cubicBezTo>
                  <a:cubicBezTo>
                    <a:pt x="68" y="1174"/>
                    <a:pt x="1" y="1249"/>
                    <a:pt x="32" y="1249"/>
                  </a:cubicBezTo>
                  <a:cubicBezTo>
                    <a:pt x="34" y="1249"/>
                    <a:pt x="37" y="1249"/>
                    <a:pt x="40" y="1248"/>
                  </a:cubicBezTo>
                  <a:cubicBezTo>
                    <a:pt x="74" y="1240"/>
                    <a:pt x="119" y="1220"/>
                    <a:pt x="136" y="1220"/>
                  </a:cubicBezTo>
                  <a:cubicBezTo>
                    <a:pt x="144" y="1220"/>
                    <a:pt x="147" y="1224"/>
                    <a:pt x="139" y="1236"/>
                  </a:cubicBezTo>
                  <a:cubicBezTo>
                    <a:pt x="107" y="1257"/>
                    <a:pt x="84" y="1353"/>
                    <a:pt x="103" y="1353"/>
                  </a:cubicBezTo>
                  <a:cubicBezTo>
                    <a:pt x="106" y="1353"/>
                    <a:pt x="109" y="1351"/>
                    <a:pt x="114" y="1347"/>
                  </a:cubicBezTo>
                  <a:cubicBezTo>
                    <a:pt x="148" y="1329"/>
                    <a:pt x="189" y="1306"/>
                    <a:pt x="206" y="1306"/>
                  </a:cubicBezTo>
                  <a:cubicBezTo>
                    <a:pt x="213" y="1306"/>
                    <a:pt x="216" y="1311"/>
                    <a:pt x="213" y="1322"/>
                  </a:cubicBezTo>
                  <a:cubicBezTo>
                    <a:pt x="192" y="1343"/>
                    <a:pt x="206" y="1416"/>
                    <a:pt x="226" y="1416"/>
                  </a:cubicBezTo>
                  <a:cubicBezTo>
                    <a:pt x="230" y="1416"/>
                    <a:pt x="233" y="1414"/>
                    <a:pt x="237" y="1408"/>
                  </a:cubicBezTo>
                  <a:cubicBezTo>
                    <a:pt x="243" y="1396"/>
                    <a:pt x="256" y="1396"/>
                    <a:pt x="274" y="1396"/>
                  </a:cubicBezTo>
                  <a:cubicBezTo>
                    <a:pt x="293" y="1396"/>
                    <a:pt x="317" y="1396"/>
                    <a:pt x="348" y="1384"/>
                  </a:cubicBezTo>
                  <a:cubicBezTo>
                    <a:pt x="422" y="1359"/>
                    <a:pt x="595" y="1236"/>
                    <a:pt x="693" y="1199"/>
                  </a:cubicBezTo>
                  <a:cubicBezTo>
                    <a:pt x="749" y="1180"/>
                    <a:pt x="795" y="1180"/>
                    <a:pt x="835" y="1180"/>
                  </a:cubicBezTo>
                  <a:cubicBezTo>
                    <a:pt x="875" y="1180"/>
                    <a:pt x="909" y="1180"/>
                    <a:pt x="940" y="1162"/>
                  </a:cubicBezTo>
                  <a:cubicBezTo>
                    <a:pt x="1001" y="1125"/>
                    <a:pt x="1001" y="1063"/>
                    <a:pt x="1014" y="1002"/>
                  </a:cubicBezTo>
                  <a:cubicBezTo>
                    <a:pt x="1038" y="928"/>
                    <a:pt x="1100" y="891"/>
                    <a:pt x="1075" y="755"/>
                  </a:cubicBezTo>
                  <a:cubicBezTo>
                    <a:pt x="1063" y="657"/>
                    <a:pt x="1026" y="570"/>
                    <a:pt x="989" y="484"/>
                  </a:cubicBezTo>
                  <a:lnTo>
                    <a:pt x="989" y="459"/>
                  </a:lnTo>
                  <a:cubicBezTo>
                    <a:pt x="1026" y="459"/>
                    <a:pt x="1075" y="447"/>
                    <a:pt x="1100" y="422"/>
                  </a:cubicBezTo>
                  <a:cubicBezTo>
                    <a:pt x="1161" y="373"/>
                    <a:pt x="1198" y="299"/>
                    <a:pt x="1223" y="287"/>
                  </a:cubicBezTo>
                  <a:cubicBezTo>
                    <a:pt x="1260" y="262"/>
                    <a:pt x="1186" y="213"/>
                    <a:pt x="1161" y="213"/>
                  </a:cubicBezTo>
                  <a:cubicBezTo>
                    <a:pt x="1124" y="213"/>
                    <a:pt x="1137" y="213"/>
                    <a:pt x="1149" y="188"/>
                  </a:cubicBezTo>
                  <a:cubicBezTo>
                    <a:pt x="1137" y="139"/>
                    <a:pt x="1112" y="90"/>
                    <a:pt x="1087" y="41"/>
                  </a:cubicBezTo>
                  <a:cubicBezTo>
                    <a:pt x="1047" y="20"/>
                    <a:pt x="1040" y="0"/>
                    <a:pt x="1012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36"/>
            <p:cNvSpPr/>
            <p:nvPr/>
          </p:nvSpPr>
          <p:spPr>
            <a:xfrm>
              <a:off x="3080400" y="4239175"/>
              <a:ext cx="365975" cy="316825"/>
            </a:xfrm>
            <a:custGeom>
              <a:rect b="b" l="l" r="r" t="t"/>
              <a:pathLst>
                <a:path extrusionOk="0" h="12673" w="14639">
                  <a:moveTo>
                    <a:pt x="4177" y="6248"/>
                  </a:moveTo>
                  <a:lnTo>
                    <a:pt x="4177" y="6248"/>
                  </a:lnTo>
                  <a:cubicBezTo>
                    <a:pt x="4177" y="6255"/>
                    <a:pt x="4179" y="6262"/>
                    <a:pt x="4180" y="6262"/>
                  </a:cubicBezTo>
                  <a:cubicBezTo>
                    <a:pt x="4180" y="6262"/>
                    <a:pt x="4180" y="6258"/>
                    <a:pt x="4177" y="6248"/>
                  </a:cubicBezTo>
                  <a:close/>
                  <a:moveTo>
                    <a:pt x="9525" y="1"/>
                  </a:moveTo>
                  <a:cubicBezTo>
                    <a:pt x="9303" y="1"/>
                    <a:pt x="9081" y="13"/>
                    <a:pt x="8859" y="38"/>
                  </a:cubicBezTo>
                  <a:cubicBezTo>
                    <a:pt x="8759" y="60"/>
                    <a:pt x="8790" y="152"/>
                    <a:pt x="8751" y="152"/>
                  </a:cubicBezTo>
                  <a:cubicBezTo>
                    <a:pt x="8747" y="152"/>
                    <a:pt x="8742" y="151"/>
                    <a:pt x="8736" y="148"/>
                  </a:cubicBezTo>
                  <a:cubicBezTo>
                    <a:pt x="8681" y="138"/>
                    <a:pt x="8539" y="58"/>
                    <a:pt x="8482" y="58"/>
                  </a:cubicBezTo>
                  <a:cubicBezTo>
                    <a:pt x="8475" y="58"/>
                    <a:pt x="8469" y="60"/>
                    <a:pt x="8465" y="62"/>
                  </a:cubicBezTo>
                  <a:cubicBezTo>
                    <a:pt x="8440" y="112"/>
                    <a:pt x="8404" y="124"/>
                    <a:pt x="8354" y="124"/>
                  </a:cubicBezTo>
                  <a:cubicBezTo>
                    <a:pt x="8330" y="124"/>
                    <a:pt x="8304" y="123"/>
                    <a:pt x="8281" y="123"/>
                  </a:cubicBezTo>
                  <a:cubicBezTo>
                    <a:pt x="8225" y="123"/>
                    <a:pt x="8187" y="129"/>
                    <a:pt x="8231" y="173"/>
                  </a:cubicBezTo>
                  <a:cubicBezTo>
                    <a:pt x="8293" y="247"/>
                    <a:pt x="8736" y="321"/>
                    <a:pt x="8650" y="321"/>
                  </a:cubicBezTo>
                  <a:cubicBezTo>
                    <a:pt x="8564" y="321"/>
                    <a:pt x="8243" y="420"/>
                    <a:pt x="8157" y="420"/>
                  </a:cubicBezTo>
                  <a:cubicBezTo>
                    <a:pt x="8078" y="420"/>
                    <a:pt x="8268" y="533"/>
                    <a:pt x="8243" y="533"/>
                  </a:cubicBezTo>
                  <a:cubicBezTo>
                    <a:pt x="8241" y="533"/>
                    <a:pt x="8237" y="533"/>
                    <a:pt x="8231" y="530"/>
                  </a:cubicBezTo>
                  <a:cubicBezTo>
                    <a:pt x="8157" y="506"/>
                    <a:pt x="8095" y="469"/>
                    <a:pt x="8046" y="432"/>
                  </a:cubicBezTo>
                  <a:cubicBezTo>
                    <a:pt x="8036" y="421"/>
                    <a:pt x="8017" y="418"/>
                    <a:pt x="7995" y="418"/>
                  </a:cubicBezTo>
                  <a:cubicBezTo>
                    <a:pt x="7947" y="418"/>
                    <a:pt x="7880" y="434"/>
                    <a:pt x="7828" y="434"/>
                  </a:cubicBezTo>
                  <a:cubicBezTo>
                    <a:pt x="7818" y="434"/>
                    <a:pt x="7808" y="433"/>
                    <a:pt x="7800" y="432"/>
                  </a:cubicBezTo>
                  <a:cubicBezTo>
                    <a:pt x="7652" y="358"/>
                    <a:pt x="7492" y="296"/>
                    <a:pt x="7332" y="247"/>
                  </a:cubicBezTo>
                  <a:cubicBezTo>
                    <a:pt x="7316" y="244"/>
                    <a:pt x="7303" y="243"/>
                    <a:pt x="7292" y="243"/>
                  </a:cubicBezTo>
                  <a:cubicBezTo>
                    <a:pt x="7212" y="243"/>
                    <a:pt x="7219" y="309"/>
                    <a:pt x="7122" y="309"/>
                  </a:cubicBezTo>
                  <a:cubicBezTo>
                    <a:pt x="6999" y="309"/>
                    <a:pt x="6617" y="309"/>
                    <a:pt x="6703" y="358"/>
                  </a:cubicBezTo>
                  <a:cubicBezTo>
                    <a:pt x="6888" y="432"/>
                    <a:pt x="7085" y="493"/>
                    <a:pt x="7282" y="506"/>
                  </a:cubicBezTo>
                  <a:cubicBezTo>
                    <a:pt x="7418" y="506"/>
                    <a:pt x="7898" y="567"/>
                    <a:pt x="7923" y="641"/>
                  </a:cubicBezTo>
                  <a:cubicBezTo>
                    <a:pt x="7944" y="716"/>
                    <a:pt x="7947" y="848"/>
                    <a:pt x="7931" y="848"/>
                  </a:cubicBezTo>
                  <a:cubicBezTo>
                    <a:pt x="7929" y="848"/>
                    <a:pt x="7926" y="845"/>
                    <a:pt x="7923" y="838"/>
                  </a:cubicBezTo>
                  <a:cubicBezTo>
                    <a:pt x="7898" y="789"/>
                    <a:pt x="7935" y="703"/>
                    <a:pt x="7775" y="654"/>
                  </a:cubicBezTo>
                  <a:cubicBezTo>
                    <a:pt x="7681" y="625"/>
                    <a:pt x="7604" y="613"/>
                    <a:pt x="7559" y="613"/>
                  </a:cubicBezTo>
                  <a:cubicBezTo>
                    <a:pt x="7527" y="613"/>
                    <a:pt x="7511" y="619"/>
                    <a:pt x="7516" y="629"/>
                  </a:cubicBezTo>
                  <a:cubicBezTo>
                    <a:pt x="7516" y="650"/>
                    <a:pt x="7580" y="762"/>
                    <a:pt x="7559" y="762"/>
                  </a:cubicBezTo>
                  <a:cubicBezTo>
                    <a:pt x="7555" y="762"/>
                    <a:pt x="7550" y="759"/>
                    <a:pt x="7541" y="752"/>
                  </a:cubicBezTo>
                  <a:cubicBezTo>
                    <a:pt x="7479" y="691"/>
                    <a:pt x="7467" y="629"/>
                    <a:pt x="7369" y="592"/>
                  </a:cubicBezTo>
                  <a:cubicBezTo>
                    <a:pt x="7188" y="574"/>
                    <a:pt x="7008" y="563"/>
                    <a:pt x="6832" y="563"/>
                  </a:cubicBezTo>
                  <a:cubicBezTo>
                    <a:pt x="6768" y="563"/>
                    <a:pt x="6704" y="564"/>
                    <a:pt x="6642" y="567"/>
                  </a:cubicBezTo>
                  <a:cubicBezTo>
                    <a:pt x="6580" y="580"/>
                    <a:pt x="6937" y="789"/>
                    <a:pt x="7110" y="875"/>
                  </a:cubicBezTo>
                  <a:cubicBezTo>
                    <a:pt x="7241" y="937"/>
                    <a:pt x="7267" y="961"/>
                    <a:pt x="7248" y="961"/>
                  </a:cubicBezTo>
                  <a:cubicBezTo>
                    <a:pt x="7241" y="961"/>
                    <a:pt x="7226" y="957"/>
                    <a:pt x="7208" y="949"/>
                  </a:cubicBezTo>
                  <a:cubicBezTo>
                    <a:pt x="7141" y="937"/>
                    <a:pt x="7076" y="931"/>
                    <a:pt x="7011" y="931"/>
                  </a:cubicBezTo>
                  <a:cubicBezTo>
                    <a:pt x="6947" y="931"/>
                    <a:pt x="6882" y="937"/>
                    <a:pt x="6814" y="949"/>
                  </a:cubicBezTo>
                  <a:cubicBezTo>
                    <a:pt x="6792" y="972"/>
                    <a:pt x="6830" y="1076"/>
                    <a:pt x="6828" y="1076"/>
                  </a:cubicBezTo>
                  <a:cubicBezTo>
                    <a:pt x="6828" y="1076"/>
                    <a:pt x="6827" y="1075"/>
                    <a:pt x="6826" y="1073"/>
                  </a:cubicBezTo>
                  <a:cubicBezTo>
                    <a:pt x="6814" y="1048"/>
                    <a:pt x="6703" y="962"/>
                    <a:pt x="6715" y="937"/>
                  </a:cubicBezTo>
                  <a:cubicBezTo>
                    <a:pt x="6728" y="900"/>
                    <a:pt x="6863" y="925"/>
                    <a:pt x="6839" y="900"/>
                  </a:cubicBezTo>
                  <a:cubicBezTo>
                    <a:pt x="6765" y="814"/>
                    <a:pt x="6679" y="740"/>
                    <a:pt x="6568" y="703"/>
                  </a:cubicBezTo>
                  <a:cubicBezTo>
                    <a:pt x="6469" y="670"/>
                    <a:pt x="6310" y="643"/>
                    <a:pt x="6219" y="643"/>
                  </a:cubicBezTo>
                  <a:cubicBezTo>
                    <a:pt x="6173" y="643"/>
                    <a:pt x="6145" y="650"/>
                    <a:pt x="6149" y="666"/>
                  </a:cubicBezTo>
                  <a:cubicBezTo>
                    <a:pt x="6210" y="765"/>
                    <a:pt x="6297" y="851"/>
                    <a:pt x="6407" y="888"/>
                  </a:cubicBezTo>
                  <a:cubicBezTo>
                    <a:pt x="6580" y="949"/>
                    <a:pt x="6740" y="1036"/>
                    <a:pt x="6863" y="1171"/>
                  </a:cubicBezTo>
                  <a:cubicBezTo>
                    <a:pt x="6873" y="1219"/>
                    <a:pt x="6830" y="1289"/>
                    <a:pt x="6776" y="1289"/>
                  </a:cubicBezTo>
                  <a:cubicBezTo>
                    <a:pt x="6761" y="1289"/>
                    <a:pt x="6744" y="1283"/>
                    <a:pt x="6728" y="1270"/>
                  </a:cubicBezTo>
                  <a:cubicBezTo>
                    <a:pt x="6617" y="1196"/>
                    <a:pt x="6518" y="1122"/>
                    <a:pt x="6407" y="1060"/>
                  </a:cubicBezTo>
                  <a:cubicBezTo>
                    <a:pt x="6334" y="1036"/>
                    <a:pt x="5717" y="789"/>
                    <a:pt x="5631" y="777"/>
                  </a:cubicBezTo>
                  <a:cubicBezTo>
                    <a:pt x="5594" y="771"/>
                    <a:pt x="5511" y="765"/>
                    <a:pt x="5440" y="765"/>
                  </a:cubicBezTo>
                  <a:cubicBezTo>
                    <a:pt x="5369" y="765"/>
                    <a:pt x="5311" y="771"/>
                    <a:pt x="5323" y="789"/>
                  </a:cubicBezTo>
                  <a:cubicBezTo>
                    <a:pt x="5348" y="838"/>
                    <a:pt x="5434" y="1036"/>
                    <a:pt x="5508" y="1073"/>
                  </a:cubicBezTo>
                  <a:cubicBezTo>
                    <a:pt x="5582" y="1110"/>
                    <a:pt x="5680" y="1183"/>
                    <a:pt x="5594" y="1183"/>
                  </a:cubicBezTo>
                  <a:cubicBezTo>
                    <a:pt x="5537" y="1183"/>
                    <a:pt x="5430" y="1167"/>
                    <a:pt x="5369" y="1167"/>
                  </a:cubicBezTo>
                  <a:cubicBezTo>
                    <a:pt x="5338" y="1167"/>
                    <a:pt x="5319" y="1171"/>
                    <a:pt x="5323" y="1183"/>
                  </a:cubicBezTo>
                  <a:cubicBezTo>
                    <a:pt x="5323" y="1220"/>
                    <a:pt x="5483" y="1282"/>
                    <a:pt x="5520" y="1319"/>
                  </a:cubicBezTo>
                  <a:cubicBezTo>
                    <a:pt x="5534" y="1339"/>
                    <a:pt x="5543" y="1352"/>
                    <a:pt x="5534" y="1352"/>
                  </a:cubicBezTo>
                  <a:cubicBezTo>
                    <a:pt x="5526" y="1352"/>
                    <a:pt x="5505" y="1342"/>
                    <a:pt x="5459" y="1319"/>
                  </a:cubicBezTo>
                  <a:cubicBezTo>
                    <a:pt x="5274" y="1233"/>
                    <a:pt x="5089" y="1147"/>
                    <a:pt x="4892" y="1073"/>
                  </a:cubicBezTo>
                  <a:cubicBezTo>
                    <a:pt x="4855" y="1073"/>
                    <a:pt x="4843" y="1233"/>
                    <a:pt x="4818" y="1245"/>
                  </a:cubicBezTo>
                  <a:cubicBezTo>
                    <a:pt x="4793" y="1257"/>
                    <a:pt x="4756" y="1257"/>
                    <a:pt x="4732" y="1307"/>
                  </a:cubicBezTo>
                  <a:cubicBezTo>
                    <a:pt x="4710" y="1340"/>
                    <a:pt x="4668" y="1472"/>
                    <a:pt x="4650" y="1472"/>
                  </a:cubicBezTo>
                  <a:cubicBezTo>
                    <a:pt x="4648" y="1472"/>
                    <a:pt x="4647" y="1471"/>
                    <a:pt x="4645" y="1467"/>
                  </a:cubicBezTo>
                  <a:cubicBezTo>
                    <a:pt x="4621" y="1393"/>
                    <a:pt x="4633" y="1307"/>
                    <a:pt x="4670" y="1245"/>
                  </a:cubicBezTo>
                  <a:cubicBezTo>
                    <a:pt x="4732" y="1171"/>
                    <a:pt x="4682" y="949"/>
                    <a:pt x="4572" y="925"/>
                  </a:cubicBezTo>
                  <a:cubicBezTo>
                    <a:pt x="4522" y="906"/>
                    <a:pt x="4467" y="897"/>
                    <a:pt x="4410" y="897"/>
                  </a:cubicBezTo>
                  <a:cubicBezTo>
                    <a:pt x="4353" y="897"/>
                    <a:pt x="4294" y="906"/>
                    <a:pt x="4239" y="925"/>
                  </a:cubicBezTo>
                  <a:cubicBezTo>
                    <a:pt x="4066" y="962"/>
                    <a:pt x="3721" y="1023"/>
                    <a:pt x="3561" y="1048"/>
                  </a:cubicBezTo>
                  <a:cubicBezTo>
                    <a:pt x="3401" y="1060"/>
                    <a:pt x="3266" y="1110"/>
                    <a:pt x="3339" y="1122"/>
                  </a:cubicBezTo>
                  <a:cubicBezTo>
                    <a:pt x="3426" y="1122"/>
                    <a:pt x="3500" y="1159"/>
                    <a:pt x="3549" y="1220"/>
                  </a:cubicBezTo>
                  <a:cubicBezTo>
                    <a:pt x="3623" y="1294"/>
                    <a:pt x="3660" y="1294"/>
                    <a:pt x="3734" y="1331"/>
                  </a:cubicBezTo>
                  <a:cubicBezTo>
                    <a:pt x="3795" y="1362"/>
                    <a:pt x="3922" y="1501"/>
                    <a:pt x="3890" y="1501"/>
                  </a:cubicBezTo>
                  <a:cubicBezTo>
                    <a:pt x="3883" y="1501"/>
                    <a:pt x="3869" y="1494"/>
                    <a:pt x="3845" y="1479"/>
                  </a:cubicBezTo>
                  <a:cubicBezTo>
                    <a:pt x="3721" y="1405"/>
                    <a:pt x="3635" y="1418"/>
                    <a:pt x="3561" y="1381"/>
                  </a:cubicBezTo>
                  <a:cubicBezTo>
                    <a:pt x="3487" y="1331"/>
                    <a:pt x="3500" y="1233"/>
                    <a:pt x="3389" y="1208"/>
                  </a:cubicBezTo>
                  <a:cubicBezTo>
                    <a:pt x="3336" y="1199"/>
                    <a:pt x="3282" y="1195"/>
                    <a:pt x="3227" y="1195"/>
                  </a:cubicBezTo>
                  <a:cubicBezTo>
                    <a:pt x="3127" y="1195"/>
                    <a:pt x="3024" y="1209"/>
                    <a:pt x="2921" y="1233"/>
                  </a:cubicBezTo>
                  <a:cubicBezTo>
                    <a:pt x="2810" y="1257"/>
                    <a:pt x="2797" y="1270"/>
                    <a:pt x="2847" y="1331"/>
                  </a:cubicBezTo>
                  <a:cubicBezTo>
                    <a:pt x="2896" y="1405"/>
                    <a:pt x="2908" y="1479"/>
                    <a:pt x="2884" y="1553"/>
                  </a:cubicBezTo>
                  <a:cubicBezTo>
                    <a:pt x="2872" y="1586"/>
                    <a:pt x="2911" y="1719"/>
                    <a:pt x="2866" y="1719"/>
                  </a:cubicBezTo>
                  <a:cubicBezTo>
                    <a:pt x="2860" y="1719"/>
                    <a:pt x="2854" y="1717"/>
                    <a:pt x="2847" y="1713"/>
                  </a:cubicBezTo>
                  <a:cubicBezTo>
                    <a:pt x="2729" y="1671"/>
                    <a:pt x="2602" y="1637"/>
                    <a:pt x="2474" y="1637"/>
                  </a:cubicBezTo>
                  <a:cubicBezTo>
                    <a:pt x="2454" y="1637"/>
                    <a:pt x="2435" y="1638"/>
                    <a:pt x="2415" y="1639"/>
                  </a:cubicBezTo>
                  <a:cubicBezTo>
                    <a:pt x="2354" y="1676"/>
                    <a:pt x="2391" y="1861"/>
                    <a:pt x="2403" y="1886"/>
                  </a:cubicBezTo>
                  <a:cubicBezTo>
                    <a:pt x="2418" y="1900"/>
                    <a:pt x="2415" y="1920"/>
                    <a:pt x="2400" y="1920"/>
                  </a:cubicBezTo>
                  <a:cubicBezTo>
                    <a:pt x="2390" y="1920"/>
                    <a:pt x="2374" y="1911"/>
                    <a:pt x="2354" y="1886"/>
                  </a:cubicBezTo>
                  <a:cubicBezTo>
                    <a:pt x="2308" y="1830"/>
                    <a:pt x="2241" y="1740"/>
                    <a:pt x="2148" y="1740"/>
                  </a:cubicBezTo>
                  <a:cubicBezTo>
                    <a:pt x="2117" y="1740"/>
                    <a:pt x="2083" y="1750"/>
                    <a:pt x="2046" y="1775"/>
                  </a:cubicBezTo>
                  <a:cubicBezTo>
                    <a:pt x="1886" y="1886"/>
                    <a:pt x="1725" y="1997"/>
                    <a:pt x="1553" y="2083"/>
                  </a:cubicBezTo>
                  <a:cubicBezTo>
                    <a:pt x="1454" y="2120"/>
                    <a:pt x="1368" y="2182"/>
                    <a:pt x="1294" y="2243"/>
                  </a:cubicBezTo>
                  <a:cubicBezTo>
                    <a:pt x="1269" y="2268"/>
                    <a:pt x="1368" y="2342"/>
                    <a:pt x="1405" y="2354"/>
                  </a:cubicBezTo>
                  <a:cubicBezTo>
                    <a:pt x="1528" y="2379"/>
                    <a:pt x="1639" y="2403"/>
                    <a:pt x="1762" y="2403"/>
                  </a:cubicBezTo>
                  <a:cubicBezTo>
                    <a:pt x="1857" y="2403"/>
                    <a:pt x="2106" y="2349"/>
                    <a:pt x="2137" y="2349"/>
                  </a:cubicBezTo>
                  <a:cubicBezTo>
                    <a:pt x="2142" y="2349"/>
                    <a:pt x="2141" y="2351"/>
                    <a:pt x="2132" y="2354"/>
                  </a:cubicBezTo>
                  <a:cubicBezTo>
                    <a:pt x="2083" y="2366"/>
                    <a:pt x="1898" y="2440"/>
                    <a:pt x="1910" y="2588"/>
                  </a:cubicBezTo>
                  <a:cubicBezTo>
                    <a:pt x="1922" y="2724"/>
                    <a:pt x="2021" y="2711"/>
                    <a:pt x="1898" y="2835"/>
                  </a:cubicBezTo>
                  <a:cubicBezTo>
                    <a:pt x="1775" y="2945"/>
                    <a:pt x="1701" y="3007"/>
                    <a:pt x="1651" y="3007"/>
                  </a:cubicBezTo>
                  <a:cubicBezTo>
                    <a:pt x="1605" y="3007"/>
                    <a:pt x="1594" y="2986"/>
                    <a:pt x="1570" y="2986"/>
                  </a:cubicBezTo>
                  <a:cubicBezTo>
                    <a:pt x="1562" y="2986"/>
                    <a:pt x="1553" y="2989"/>
                    <a:pt x="1541" y="2995"/>
                  </a:cubicBezTo>
                  <a:cubicBezTo>
                    <a:pt x="1506" y="3003"/>
                    <a:pt x="1477" y="3012"/>
                    <a:pt x="1446" y="3012"/>
                  </a:cubicBezTo>
                  <a:cubicBezTo>
                    <a:pt x="1433" y="3012"/>
                    <a:pt x="1419" y="3011"/>
                    <a:pt x="1405" y="3007"/>
                  </a:cubicBezTo>
                  <a:cubicBezTo>
                    <a:pt x="1379" y="2999"/>
                    <a:pt x="1366" y="2984"/>
                    <a:pt x="1343" y="2984"/>
                  </a:cubicBezTo>
                  <a:cubicBezTo>
                    <a:pt x="1333" y="2984"/>
                    <a:pt x="1322" y="2987"/>
                    <a:pt x="1306" y="2995"/>
                  </a:cubicBezTo>
                  <a:cubicBezTo>
                    <a:pt x="1245" y="3007"/>
                    <a:pt x="1035" y="3032"/>
                    <a:pt x="998" y="3081"/>
                  </a:cubicBezTo>
                  <a:cubicBezTo>
                    <a:pt x="949" y="3143"/>
                    <a:pt x="998" y="3155"/>
                    <a:pt x="887" y="3180"/>
                  </a:cubicBezTo>
                  <a:cubicBezTo>
                    <a:pt x="797" y="3191"/>
                    <a:pt x="448" y="3306"/>
                    <a:pt x="352" y="3306"/>
                  </a:cubicBezTo>
                  <a:cubicBezTo>
                    <a:pt x="344" y="3306"/>
                    <a:pt x="337" y="3305"/>
                    <a:pt x="333" y="3303"/>
                  </a:cubicBezTo>
                  <a:cubicBezTo>
                    <a:pt x="306" y="3289"/>
                    <a:pt x="272" y="3279"/>
                    <a:pt x="244" y="3279"/>
                  </a:cubicBezTo>
                  <a:cubicBezTo>
                    <a:pt x="221" y="3279"/>
                    <a:pt x="203" y="3286"/>
                    <a:pt x="197" y="3303"/>
                  </a:cubicBezTo>
                  <a:cubicBezTo>
                    <a:pt x="185" y="3340"/>
                    <a:pt x="136" y="3389"/>
                    <a:pt x="111" y="3389"/>
                  </a:cubicBezTo>
                  <a:cubicBezTo>
                    <a:pt x="109" y="3388"/>
                    <a:pt x="107" y="3388"/>
                    <a:pt x="104" y="3388"/>
                  </a:cubicBezTo>
                  <a:cubicBezTo>
                    <a:pt x="66" y="3388"/>
                    <a:pt x="3" y="3475"/>
                    <a:pt x="37" y="3475"/>
                  </a:cubicBezTo>
                  <a:cubicBezTo>
                    <a:pt x="87" y="3488"/>
                    <a:pt x="37" y="3574"/>
                    <a:pt x="25" y="3574"/>
                  </a:cubicBezTo>
                  <a:cubicBezTo>
                    <a:pt x="0" y="3574"/>
                    <a:pt x="25" y="3611"/>
                    <a:pt x="74" y="3648"/>
                  </a:cubicBezTo>
                  <a:cubicBezTo>
                    <a:pt x="127" y="3690"/>
                    <a:pt x="144" y="3778"/>
                    <a:pt x="171" y="3778"/>
                  </a:cubicBezTo>
                  <a:cubicBezTo>
                    <a:pt x="175" y="3778"/>
                    <a:pt x="180" y="3776"/>
                    <a:pt x="185" y="3771"/>
                  </a:cubicBezTo>
                  <a:cubicBezTo>
                    <a:pt x="202" y="3754"/>
                    <a:pt x="225" y="3720"/>
                    <a:pt x="257" y="3720"/>
                  </a:cubicBezTo>
                  <a:cubicBezTo>
                    <a:pt x="272" y="3720"/>
                    <a:pt x="289" y="3727"/>
                    <a:pt x="308" y="3746"/>
                  </a:cubicBezTo>
                  <a:cubicBezTo>
                    <a:pt x="354" y="3792"/>
                    <a:pt x="413" y="3817"/>
                    <a:pt x="471" y="3817"/>
                  </a:cubicBezTo>
                  <a:cubicBezTo>
                    <a:pt x="491" y="3817"/>
                    <a:pt x="511" y="3814"/>
                    <a:pt x="530" y="3808"/>
                  </a:cubicBezTo>
                  <a:cubicBezTo>
                    <a:pt x="593" y="3790"/>
                    <a:pt x="656" y="3752"/>
                    <a:pt x="666" y="3752"/>
                  </a:cubicBezTo>
                  <a:cubicBezTo>
                    <a:pt x="670" y="3752"/>
                    <a:pt x="667" y="3758"/>
                    <a:pt x="653" y="3771"/>
                  </a:cubicBezTo>
                  <a:cubicBezTo>
                    <a:pt x="604" y="3820"/>
                    <a:pt x="616" y="3845"/>
                    <a:pt x="690" y="3919"/>
                  </a:cubicBezTo>
                  <a:cubicBezTo>
                    <a:pt x="761" y="3980"/>
                    <a:pt x="882" y="4024"/>
                    <a:pt x="944" y="4024"/>
                  </a:cubicBezTo>
                  <a:cubicBezTo>
                    <a:pt x="957" y="4024"/>
                    <a:pt x="967" y="4022"/>
                    <a:pt x="974" y="4017"/>
                  </a:cubicBezTo>
                  <a:cubicBezTo>
                    <a:pt x="995" y="3996"/>
                    <a:pt x="1007" y="3939"/>
                    <a:pt x="1049" y="3939"/>
                  </a:cubicBezTo>
                  <a:cubicBezTo>
                    <a:pt x="1056" y="3939"/>
                    <a:pt x="1064" y="3940"/>
                    <a:pt x="1072" y="3943"/>
                  </a:cubicBezTo>
                  <a:cubicBezTo>
                    <a:pt x="1128" y="3962"/>
                    <a:pt x="1183" y="3971"/>
                    <a:pt x="1239" y="3971"/>
                  </a:cubicBezTo>
                  <a:cubicBezTo>
                    <a:pt x="1294" y="3971"/>
                    <a:pt x="1350" y="3962"/>
                    <a:pt x="1405" y="3943"/>
                  </a:cubicBezTo>
                  <a:cubicBezTo>
                    <a:pt x="1432" y="3917"/>
                    <a:pt x="1446" y="3871"/>
                    <a:pt x="1479" y="3871"/>
                  </a:cubicBezTo>
                  <a:cubicBezTo>
                    <a:pt x="1492" y="3871"/>
                    <a:pt x="1508" y="3877"/>
                    <a:pt x="1528" y="3894"/>
                  </a:cubicBezTo>
                  <a:cubicBezTo>
                    <a:pt x="1602" y="3956"/>
                    <a:pt x="1688" y="3993"/>
                    <a:pt x="1614" y="4030"/>
                  </a:cubicBezTo>
                  <a:cubicBezTo>
                    <a:pt x="1596" y="4044"/>
                    <a:pt x="1545" y="4048"/>
                    <a:pt x="1481" y="4048"/>
                  </a:cubicBezTo>
                  <a:cubicBezTo>
                    <a:pt x="1412" y="4048"/>
                    <a:pt x="1329" y="4044"/>
                    <a:pt x="1253" y="4044"/>
                  </a:cubicBezTo>
                  <a:cubicBezTo>
                    <a:pt x="1159" y="4044"/>
                    <a:pt x="1076" y="4050"/>
                    <a:pt x="1048" y="4079"/>
                  </a:cubicBezTo>
                  <a:cubicBezTo>
                    <a:pt x="974" y="4141"/>
                    <a:pt x="1331" y="4178"/>
                    <a:pt x="1417" y="4178"/>
                  </a:cubicBezTo>
                  <a:cubicBezTo>
                    <a:pt x="1356" y="4183"/>
                    <a:pt x="1297" y="4186"/>
                    <a:pt x="1239" y="4186"/>
                  </a:cubicBezTo>
                  <a:cubicBezTo>
                    <a:pt x="1157" y="4186"/>
                    <a:pt x="1078" y="4180"/>
                    <a:pt x="998" y="4165"/>
                  </a:cubicBezTo>
                  <a:cubicBezTo>
                    <a:pt x="924" y="4141"/>
                    <a:pt x="851" y="4128"/>
                    <a:pt x="777" y="4128"/>
                  </a:cubicBezTo>
                  <a:cubicBezTo>
                    <a:pt x="703" y="4128"/>
                    <a:pt x="629" y="4141"/>
                    <a:pt x="555" y="4165"/>
                  </a:cubicBezTo>
                  <a:cubicBezTo>
                    <a:pt x="493" y="4190"/>
                    <a:pt x="370" y="4264"/>
                    <a:pt x="481" y="4313"/>
                  </a:cubicBezTo>
                  <a:cubicBezTo>
                    <a:pt x="551" y="4352"/>
                    <a:pt x="592" y="4376"/>
                    <a:pt x="631" y="4376"/>
                  </a:cubicBezTo>
                  <a:cubicBezTo>
                    <a:pt x="653" y="4376"/>
                    <a:pt x="676" y="4368"/>
                    <a:pt x="703" y="4350"/>
                  </a:cubicBezTo>
                  <a:cubicBezTo>
                    <a:pt x="726" y="4327"/>
                    <a:pt x="742" y="4318"/>
                    <a:pt x="751" y="4318"/>
                  </a:cubicBezTo>
                  <a:cubicBezTo>
                    <a:pt x="767" y="4318"/>
                    <a:pt x="763" y="4344"/>
                    <a:pt x="740" y="4375"/>
                  </a:cubicBezTo>
                  <a:cubicBezTo>
                    <a:pt x="715" y="4412"/>
                    <a:pt x="826" y="4461"/>
                    <a:pt x="912" y="4461"/>
                  </a:cubicBezTo>
                  <a:cubicBezTo>
                    <a:pt x="945" y="4465"/>
                    <a:pt x="974" y="4466"/>
                    <a:pt x="1002" y="4466"/>
                  </a:cubicBezTo>
                  <a:cubicBezTo>
                    <a:pt x="1059" y="4466"/>
                    <a:pt x="1113" y="4461"/>
                    <a:pt x="1196" y="4461"/>
                  </a:cubicBezTo>
                  <a:cubicBezTo>
                    <a:pt x="1294" y="4461"/>
                    <a:pt x="1196" y="4486"/>
                    <a:pt x="1122" y="4510"/>
                  </a:cubicBezTo>
                  <a:cubicBezTo>
                    <a:pt x="1035" y="4535"/>
                    <a:pt x="912" y="4523"/>
                    <a:pt x="900" y="4597"/>
                  </a:cubicBezTo>
                  <a:cubicBezTo>
                    <a:pt x="875" y="4670"/>
                    <a:pt x="912" y="4670"/>
                    <a:pt x="1023" y="4732"/>
                  </a:cubicBezTo>
                  <a:cubicBezTo>
                    <a:pt x="1171" y="4806"/>
                    <a:pt x="1331" y="4855"/>
                    <a:pt x="1504" y="4880"/>
                  </a:cubicBezTo>
                  <a:cubicBezTo>
                    <a:pt x="1491" y="4855"/>
                    <a:pt x="1368" y="4757"/>
                    <a:pt x="1417" y="4744"/>
                  </a:cubicBezTo>
                  <a:cubicBezTo>
                    <a:pt x="1423" y="4743"/>
                    <a:pt x="1428" y="4743"/>
                    <a:pt x="1434" y="4743"/>
                  </a:cubicBezTo>
                  <a:cubicBezTo>
                    <a:pt x="1474" y="4743"/>
                    <a:pt x="1498" y="4775"/>
                    <a:pt x="1530" y="4775"/>
                  </a:cubicBezTo>
                  <a:cubicBezTo>
                    <a:pt x="1537" y="4775"/>
                    <a:pt x="1544" y="4773"/>
                    <a:pt x="1553" y="4769"/>
                  </a:cubicBezTo>
                  <a:cubicBezTo>
                    <a:pt x="1581" y="4750"/>
                    <a:pt x="1668" y="4651"/>
                    <a:pt x="1718" y="4651"/>
                  </a:cubicBezTo>
                  <a:cubicBezTo>
                    <a:pt x="1733" y="4651"/>
                    <a:pt x="1744" y="4660"/>
                    <a:pt x="1750" y="4683"/>
                  </a:cubicBezTo>
                  <a:cubicBezTo>
                    <a:pt x="1784" y="4773"/>
                    <a:pt x="1714" y="4832"/>
                    <a:pt x="1750" y="4832"/>
                  </a:cubicBezTo>
                  <a:cubicBezTo>
                    <a:pt x="1753" y="4832"/>
                    <a:pt x="1757" y="4832"/>
                    <a:pt x="1762" y="4831"/>
                  </a:cubicBezTo>
                  <a:cubicBezTo>
                    <a:pt x="1849" y="4806"/>
                    <a:pt x="1922" y="4781"/>
                    <a:pt x="1996" y="4732"/>
                  </a:cubicBezTo>
                  <a:cubicBezTo>
                    <a:pt x="2043" y="4701"/>
                    <a:pt x="2060" y="4675"/>
                    <a:pt x="2076" y="4675"/>
                  </a:cubicBezTo>
                  <a:cubicBezTo>
                    <a:pt x="2085" y="4675"/>
                    <a:pt x="2093" y="4684"/>
                    <a:pt x="2107" y="4707"/>
                  </a:cubicBezTo>
                  <a:cubicBezTo>
                    <a:pt x="2135" y="4735"/>
                    <a:pt x="2151" y="4751"/>
                    <a:pt x="2168" y="4751"/>
                  </a:cubicBezTo>
                  <a:cubicBezTo>
                    <a:pt x="2182" y="4751"/>
                    <a:pt x="2197" y="4741"/>
                    <a:pt x="2218" y="4720"/>
                  </a:cubicBezTo>
                  <a:cubicBezTo>
                    <a:pt x="2269" y="4689"/>
                    <a:pt x="2244" y="4667"/>
                    <a:pt x="2303" y="4667"/>
                  </a:cubicBezTo>
                  <a:cubicBezTo>
                    <a:pt x="2315" y="4667"/>
                    <a:pt x="2332" y="4668"/>
                    <a:pt x="2354" y="4670"/>
                  </a:cubicBezTo>
                  <a:cubicBezTo>
                    <a:pt x="2477" y="4683"/>
                    <a:pt x="2600" y="4720"/>
                    <a:pt x="2723" y="4757"/>
                  </a:cubicBezTo>
                  <a:cubicBezTo>
                    <a:pt x="2797" y="4781"/>
                    <a:pt x="3044" y="4806"/>
                    <a:pt x="3142" y="4892"/>
                  </a:cubicBezTo>
                  <a:cubicBezTo>
                    <a:pt x="3180" y="4922"/>
                    <a:pt x="3195" y="4930"/>
                    <a:pt x="3202" y="4930"/>
                  </a:cubicBezTo>
                  <a:cubicBezTo>
                    <a:pt x="3210" y="4930"/>
                    <a:pt x="3208" y="4920"/>
                    <a:pt x="3218" y="4920"/>
                  </a:cubicBezTo>
                  <a:cubicBezTo>
                    <a:pt x="3226" y="4920"/>
                    <a:pt x="3239" y="4925"/>
                    <a:pt x="3266" y="4942"/>
                  </a:cubicBezTo>
                  <a:cubicBezTo>
                    <a:pt x="3376" y="4991"/>
                    <a:pt x="3463" y="4991"/>
                    <a:pt x="3512" y="5052"/>
                  </a:cubicBezTo>
                  <a:cubicBezTo>
                    <a:pt x="3561" y="5126"/>
                    <a:pt x="3500" y="5188"/>
                    <a:pt x="3500" y="5213"/>
                  </a:cubicBezTo>
                  <a:cubicBezTo>
                    <a:pt x="3537" y="5274"/>
                    <a:pt x="3586" y="5323"/>
                    <a:pt x="3647" y="5360"/>
                  </a:cubicBezTo>
                  <a:cubicBezTo>
                    <a:pt x="3697" y="5410"/>
                    <a:pt x="3808" y="5385"/>
                    <a:pt x="3832" y="5447"/>
                  </a:cubicBezTo>
                  <a:cubicBezTo>
                    <a:pt x="3869" y="5508"/>
                    <a:pt x="3919" y="5582"/>
                    <a:pt x="3968" y="5632"/>
                  </a:cubicBezTo>
                  <a:cubicBezTo>
                    <a:pt x="4005" y="5668"/>
                    <a:pt x="3992" y="5804"/>
                    <a:pt x="4029" y="5878"/>
                  </a:cubicBezTo>
                  <a:cubicBezTo>
                    <a:pt x="4079" y="5964"/>
                    <a:pt x="4153" y="6075"/>
                    <a:pt x="4128" y="6124"/>
                  </a:cubicBezTo>
                  <a:cubicBezTo>
                    <a:pt x="4091" y="6186"/>
                    <a:pt x="4153" y="6211"/>
                    <a:pt x="4177" y="6248"/>
                  </a:cubicBezTo>
                  <a:lnTo>
                    <a:pt x="4177" y="6248"/>
                  </a:lnTo>
                  <a:cubicBezTo>
                    <a:pt x="4177" y="6240"/>
                    <a:pt x="4179" y="6233"/>
                    <a:pt x="4187" y="6233"/>
                  </a:cubicBezTo>
                  <a:cubicBezTo>
                    <a:pt x="4193" y="6233"/>
                    <a:pt x="4201" y="6237"/>
                    <a:pt x="4214" y="6248"/>
                  </a:cubicBezTo>
                  <a:cubicBezTo>
                    <a:pt x="4264" y="6285"/>
                    <a:pt x="4313" y="6309"/>
                    <a:pt x="4288" y="6334"/>
                  </a:cubicBezTo>
                  <a:cubicBezTo>
                    <a:pt x="4264" y="6346"/>
                    <a:pt x="4202" y="6408"/>
                    <a:pt x="4214" y="6432"/>
                  </a:cubicBezTo>
                  <a:cubicBezTo>
                    <a:pt x="4225" y="6465"/>
                    <a:pt x="4207" y="6508"/>
                    <a:pt x="4220" y="6508"/>
                  </a:cubicBezTo>
                  <a:cubicBezTo>
                    <a:pt x="4222" y="6508"/>
                    <a:pt x="4224" y="6508"/>
                    <a:pt x="4227" y="6506"/>
                  </a:cubicBezTo>
                  <a:cubicBezTo>
                    <a:pt x="4246" y="6497"/>
                    <a:pt x="4280" y="6458"/>
                    <a:pt x="4311" y="6458"/>
                  </a:cubicBezTo>
                  <a:cubicBezTo>
                    <a:pt x="4320" y="6458"/>
                    <a:pt x="4329" y="6461"/>
                    <a:pt x="4337" y="6469"/>
                  </a:cubicBezTo>
                  <a:cubicBezTo>
                    <a:pt x="4387" y="6543"/>
                    <a:pt x="4399" y="6630"/>
                    <a:pt x="4374" y="6716"/>
                  </a:cubicBezTo>
                  <a:cubicBezTo>
                    <a:pt x="4337" y="6728"/>
                    <a:pt x="4362" y="6728"/>
                    <a:pt x="4424" y="6753"/>
                  </a:cubicBezTo>
                  <a:cubicBezTo>
                    <a:pt x="4498" y="6777"/>
                    <a:pt x="4461" y="6790"/>
                    <a:pt x="4411" y="6802"/>
                  </a:cubicBezTo>
                  <a:cubicBezTo>
                    <a:pt x="4358" y="6813"/>
                    <a:pt x="4379" y="6908"/>
                    <a:pt x="4353" y="6908"/>
                  </a:cubicBezTo>
                  <a:cubicBezTo>
                    <a:pt x="4349" y="6908"/>
                    <a:pt x="4344" y="6905"/>
                    <a:pt x="4337" y="6901"/>
                  </a:cubicBezTo>
                  <a:cubicBezTo>
                    <a:pt x="4288" y="6876"/>
                    <a:pt x="4288" y="6851"/>
                    <a:pt x="4300" y="6839"/>
                  </a:cubicBezTo>
                  <a:cubicBezTo>
                    <a:pt x="4325" y="6814"/>
                    <a:pt x="4337" y="6814"/>
                    <a:pt x="4300" y="6802"/>
                  </a:cubicBezTo>
                  <a:cubicBezTo>
                    <a:pt x="4290" y="6792"/>
                    <a:pt x="4269" y="6788"/>
                    <a:pt x="4249" y="6788"/>
                  </a:cubicBezTo>
                  <a:cubicBezTo>
                    <a:pt x="4223" y="6788"/>
                    <a:pt x="4200" y="6795"/>
                    <a:pt x="4214" y="6802"/>
                  </a:cubicBezTo>
                  <a:cubicBezTo>
                    <a:pt x="4251" y="6814"/>
                    <a:pt x="4288" y="6851"/>
                    <a:pt x="4264" y="6851"/>
                  </a:cubicBezTo>
                  <a:cubicBezTo>
                    <a:pt x="4227" y="6851"/>
                    <a:pt x="4165" y="6901"/>
                    <a:pt x="4190" y="6913"/>
                  </a:cubicBezTo>
                  <a:cubicBezTo>
                    <a:pt x="4202" y="6938"/>
                    <a:pt x="4313" y="6975"/>
                    <a:pt x="4288" y="6999"/>
                  </a:cubicBezTo>
                  <a:cubicBezTo>
                    <a:pt x="4264" y="7024"/>
                    <a:pt x="4239" y="7073"/>
                    <a:pt x="4300" y="7085"/>
                  </a:cubicBezTo>
                  <a:cubicBezTo>
                    <a:pt x="4350" y="7073"/>
                    <a:pt x="4387" y="7061"/>
                    <a:pt x="4424" y="7024"/>
                  </a:cubicBezTo>
                  <a:lnTo>
                    <a:pt x="4424" y="7024"/>
                  </a:lnTo>
                  <a:cubicBezTo>
                    <a:pt x="4387" y="7061"/>
                    <a:pt x="4362" y="7110"/>
                    <a:pt x="4313" y="7110"/>
                  </a:cubicBezTo>
                  <a:cubicBezTo>
                    <a:pt x="4276" y="7110"/>
                    <a:pt x="4239" y="7089"/>
                    <a:pt x="4218" y="7089"/>
                  </a:cubicBezTo>
                  <a:cubicBezTo>
                    <a:pt x="4210" y="7089"/>
                    <a:pt x="4205" y="7092"/>
                    <a:pt x="4202" y="7098"/>
                  </a:cubicBezTo>
                  <a:cubicBezTo>
                    <a:pt x="4190" y="7122"/>
                    <a:pt x="4227" y="7147"/>
                    <a:pt x="4202" y="7159"/>
                  </a:cubicBezTo>
                  <a:cubicBezTo>
                    <a:pt x="4177" y="7172"/>
                    <a:pt x="4116" y="7196"/>
                    <a:pt x="4140" y="7209"/>
                  </a:cubicBezTo>
                  <a:cubicBezTo>
                    <a:pt x="4177" y="7221"/>
                    <a:pt x="4214" y="7258"/>
                    <a:pt x="4227" y="7295"/>
                  </a:cubicBezTo>
                  <a:cubicBezTo>
                    <a:pt x="4234" y="7316"/>
                    <a:pt x="4245" y="7330"/>
                    <a:pt x="4256" y="7330"/>
                  </a:cubicBezTo>
                  <a:cubicBezTo>
                    <a:pt x="4263" y="7330"/>
                    <a:pt x="4271" y="7323"/>
                    <a:pt x="4276" y="7307"/>
                  </a:cubicBezTo>
                  <a:cubicBezTo>
                    <a:pt x="4280" y="7298"/>
                    <a:pt x="4291" y="7294"/>
                    <a:pt x="4304" y="7294"/>
                  </a:cubicBezTo>
                  <a:cubicBezTo>
                    <a:pt x="4329" y="7294"/>
                    <a:pt x="4363" y="7308"/>
                    <a:pt x="4387" y="7332"/>
                  </a:cubicBezTo>
                  <a:cubicBezTo>
                    <a:pt x="4414" y="7343"/>
                    <a:pt x="4442" y="7349"/>
                    <a:pt x="4469" y="7349"/>
                  </a:cubicBezTo>
                  <a:cubicBezTo>
                    <a:pt x="4501" y="7349"/>
                    <a:pt x="4532" y="7340"/>
                    <a:pt x="4559" y="7320"/>
                  </a:cubicBezTo>
                  <a:cubicBezTo>
                    <a:pt x="4584" y="7295"/>
                    <a:pt x="4559" y="7209"/>
                    <a:pt x="4621" y="7172"/>
                  </a:cubicBezTo>
                  <a:cubicBezTo>
                    <a:pt x="4670" y="7147"/>
                    <a:pt x="4769" y="7159"/>
                    <a:pt x="4707" y="7061"/>
                  </a:cubicBezTo>
                  <a:cubicBezTo>
                    <a:pt x="4658" y="7012"/>
                    <a:pt x="4633" y="6938"/>
                    <a:pt x="4633" y="6851"/>
                  </a:cubicBezTo>
                  <a:cubicBezTo>
                    <a:pt x="4633" y="6840"/>
                    <a:pt x="4634" y="6836"/>
                    <a:pt x="4635" y="6836"/>
                  </a:cubicBezTo>
                  <a:cubicBezTo>
                    <a:pt x="4642" y="6836"/>
                    <a:pt x="4660" y="6932"/>
                    <a:pt x="4670" y="6962"/>
                  </a:cubicBezTo>
                  <a:cubicBezTo>
                    <a:pt x="4695" y="6999"/>
                    <a:pt x="4707" y="7073"/>
                    <a:pt x="4744" y="7085"/>
                  </a:cubicBezTo>
                  <a:cubicBezTo>
                    <a:pt x="4761" y="7091"/>
                    <a:pt x="4781" y="7099"/>
                    <a:pt x="4800" y="7099"/>
                  </a:cubicBezTo>
                  <a:cubicBezTo>
                    <a:pt x="4821" y="7099"/>
                    <a:pt x="4842" y="7088"/>
                    <a:pt x="4855" y="7048"/>
                  </a:cubicBezTo>
                  <a:cubicBezTo>
                    <a:pt x="4861" y="7033"/>
                    <a:pt x="4866" y="7027"/>
                    <a:pt x="4868" y="7027"/>
                  </a:cubicBezTo>
                  <a:cubicBezTo>
                    <a:pt x="4877" y="7027"/>
                    <a:pt x="4867" y="7082"/>
                    <a:pt x="4830" y="7110"/>
                  </a:cubicBezTo>
                  <a:cubicBezTo>
                    <a:pt x="4793" y="7147"/>
                    <a:pt x="4806" y="7209"/>
                    <a:pt x="4756" y="7233"/>
                  </a:cubicBezTo>
                  <a:cubicBezTo>
                    <a:pt x="4732" y="7252"/>
                    <a:pt x="4738" y="7261"/>
                    <a:pt x="4753" y="7261"/>
                  </a:cubicBezTo>
                  <a:cubicBezTo>
                    <a:pt x="4769" y="7261"/>
                    <a:pt x="4793" y="7252"/>
                    <a:pt x="4806" y="7233"/>
                  </a:cubicBezTo>
                  <a:cubicBezTo>
                    <a:pt x="4842" y="7215"/>
                    <a:pt x="4891" y="7204"/>
                    <a:pt x="4939" y="7204"/>
                  </a:cubicBezTo>
                  <a:cubicBezTo>
                    <a:pt x="4957" y="7204"/>
                    <a:pt x="4974" y="7205"/>
                    <a:pt x="4990" y="7209"/>
                  </a:cubicBezTo>
                  <a:cubicBezTo>
                    <a:pt x="4994" y="7209"/>
                    <a:pt x="4998" y="7210"/>
                    <a:pt x="5002" y="7210"/>
                  </a:cubicBezTo>
                  <a:cubicBezTo>
                    <a:pt x="5051" y="7210"/>
                    <a:pt x="5121" y="7158"/>
                    <a:pt x="5138" y="7158"/>
                  </a:cubicBezTo>
                  <a:cubicBezTo>
                    <a:pt x="5143" y="7158"/>
                    <a:pt x="5143" y="7162"/>
                    <a:pt x="5138" y="7172"/>
                  </a:cubicBezTo>
                  <a:cubicBezTo>
                    <a:pt x="5114" y="7221"/>
                    <a:pt x="5151" y="7233"/>
                    <a:pt x="5064" y="7233"/>
                  </a:cubicBezTo>
                  <a:cubicBezTo>
                    <a:pt x="5015" y="7233"/>
                    <a:pt x="4954" y="7246"/>
                    <a:pt x="4917" y="7283"/>
                  </a:cubicBezTo>
                  <a:cubicBezTo>
                    <a:pt x="4878" y="7302"/>
                    <a:pt x="4832" y="7343"/>
                    <a:pt x="4890" y="7343"/>
                  </a:cubicBezTo>
                  <a:cubicBezTo>
                    <a:pt x="4906" y="7343"/>
                    <a:pt x="4930" y="7340"/>
                    <a:pt x="4966" y="7332"/>
                  </a:cubicBezTo>
                  <a:cubicBezTo>
                    <a:pt x="5072" y="7317"/>
                    <a:pt x="5174" y="7306"/>
                    <a:pt x="5213" y="7306"/>
                  </a:cubicBezTo>
                  <a:cubicBezTo>
                    <a:pt x="5238" y="7306"/>
                    <a:pt x="5238" y="7310"/>
                    <a:pt x="5200" y="7320"/>
                  </a:cubicBezTo>
                  <a:cubicBezTo>
                    <a:pt x="5114" y="7332"/>
                    <a:pt x="4954" y="7344"/>
                    <a:pt x="4990" y="7381"/>
                  </a:cubicBezTo>
                  <a:cubicBezTo>
                    <a:pt x="5015" y="7406"/>
                    <a:pt x="5052" y="7406"/>
                    <a:pt x="5077" y="7430"/>
                  </a:cubicBezTo>
                  <a:cubicBezTo>
                    <a:pt x="5089" y="7455"/>
                    <a:pt x="5089" y="7480"/>
                    <a:pt x="5114" y="7517"/>
                  </a:cubicBezTo>
                  <a:cubicBezTo>
                    <a:pt x="5126" y="7541"/>
                    <a:pt x="5126" y="7578"/>
                    <a:pt x="5101" y="7591"/>
                  </a:cubicBezTo>
                  <a:cubicBezTo>
                    <a:pt x="5082" y="7591"/>
                    <a:pt x="5070" y="7622"/>
                    <a:pt x="5085" y="7622"/>
                  </a:cubicBezTo>
                  <a:cubicBezTo>
                    <a:pt x="5089" y="7622"/>
                    <a:pt x="5094" y="7620"/>
                    <a:pt x="5101" y="7615"/>
                  </a:cubicBezTo>
                  <a:cubicBezTo>
                    <a:pt x="5126" y="7591"/>
                    <a:pt x="5175" y="7578"/>
                    <a:pt x="5212" y="7578"/>
                  </a:cubicBezTo>
                  <a:cubicBezTo>
                    <a:pt x="5274" y="7578"/>
                    <a:pt x="5262" y="7591"/>
                    <a:pt x="5274" y="7640"/>
                  </a:cubicBezTo>
                  <a:cubicBezTo>
                    <a:pt x="5286" y="7677"/>
                    <a:pt x="5385" y="7825"/>
                    <a:pt x="5348" y="7837"/>
                  </a:cubicBezTo>
                  <a:cubicBezTo>
                    <a:pt x="5329" y="7849"/>
                    <a:pt x="5308" y="7856"/>
                    <a:pt x="5286" y="7856"/>
                  </a:cubicBezTo>
                  <a:cubicBezTo>
                    <a:pt x="5265" y="7856"/>
                    <a:pt x="5243" y="7849"/>
                    <a:pt x="5225" y="7837"/>
                  </a:cubicBezTo>
                  <a:cubicBezTo>
                    <a:pt x="5126" y="7775"/>
                    <a:pt x="5027" y="7726"/>
                    <a:pt x="4917" y="7689"/>
                  </a:cubicBezTo>
                  <a:cubicBezTo>
                    <a:pt x="4793" y="7665"/>
                    <a:pt x="4682" y="7640"/>
                    <a:pt x="4559" y="7640"/>
                  </a:cubicBezTo>
                  <a:cubicBezTo>
                    <a:pt x="4498" y="7652"/>
                    <a:pt x="4436" y="7665"/>
                    <a:pt x="4547" y="7763"/>
                  </a:cubicBezTo>
                  <a:cubicBezTo>
                    <a:pt x="4658" y="7849"/>
                    <a:pt x="4744" y="7825"/>
                    <a:pt x="4830" y="7874"/>
                  </a:cubicBezTo>
                  <a:cubicBezTo>
                    <a:pt x="4917" y="7936"/>
                    <a:pt x="4966" y="8034"/>
                    <a:pt x="5040" y="8034"/>
                  </a:cubicBezTo>
                  <a:cubicBezTo>
                    <a:pt x="5089" y="8034"/>
                    <a:pt x="5171" y="8012"/>
                    <a:pt x="5231" y="8012"/>
                  </a:cubicBezTo>
                  <a:cubicBezTo>
                    <a:pt x="5262" y="8012"/>
                    <a:pt x="5286" y="8018"/>
                    <a:pt x="5299" y="8034"/>
                  </a:cubicBezTo>
                  <a:cubicBezTo>
                    <a:pt x="5335" y="8059"/>
                    <a:pt x="5385" y="8059"/>
                    <a:pt x="5422" y="8059"/>
                  </a:cubicBezTo>
                  <a:cubicBezTo>
                    <a:pt x="5459" y="8059"/>
                    <a:pt x="5459" y="8170"/>
                    <a:pt x="5422" y="8182"/>
                  </a:cubicBezTo>
                  <a:cubicBezTo>
                    <a:pt x="5372" y="8194"/>
                    <a:pt x="5360" y="8207"/>
                    <a:pt x="5385" y="8244"/>
                  </a:cubicBezTo>
                  <a:cubicBezTo>
                    <a:pt x="5422" y="8281"/>
                    <a:pt x="5471" y="8318"/>
                    <a:pt x="5397" y="8318"/>
                  </a:cubicBezTo>
                  <a:cubicBezTo>
                    <a:pt x="5348" y="8330"/>
                    <a:pt x="5311" y="8379"/>
                    <a:pt x="5323" y="8428"/>
                  </a:cubicBezTo>
                  <a:cubicBezTo>
                    <a:pt x="5323" y="8452"/>
                    <a:pt x="5318" y="8460"/>
                    <a:pt x="5327" y="8460"/>
                  </a:cubicBezTo>
                  <a:cubicBezTo>
                    <a:pt x="5332" y="8460"/>
                    <a:pt x="5342" y="8458"/>
                    <a:pt x="5360" y="8453"/>
                  </a:cubicBezTo>
                  <a:cubicBezTo>
                    <a:pt x="5422" y="8453"/>
                    <a:pt x="5446" y="8490"/>
                    <a:pt x="5385" y="8502"/>
                  </a:cubicBezTo>
                  <a:cubicBezTo>
                    <a:pt x="5357" y="8502"/>
                    <a:pt x="5332" y="8498"/>
                    <a:pt x="5313" y="8498"/>
                  </a:cubicBezTo>
                  <a:cubicBezTo>
                    <a:pt x="5289" y="8498"/>
                    <a:pt x="5274" y="8505"/>
                    <a:pt x="5274" y="8539"/>
                  </a:cubicBezTo>
                  <a:cubicBezTo>
                    <a:pt x="5274" y="8604"/>
                    <a:pt x="5226" y="8679"/>
                    <a:pt x="5240" y="8679"/>
                  </a:cubicBezTo>
                  <a:cubicBezTo>
                    <a:pt x="5242" y="8679"/>
                    <a:pt x="5245" y="8678"/>
                    <a:pt x="5249" y="8675"/>
                  </a:cubicBezTo>
                  <a:cubicBezTo>
                    <a:pt x="5266" y="8664"/>
                    <a:pt x="5290" y="8658"/>
                    <a:pt x="5308" y="8658"/>
                  </a:cubicBezTo>
                  <a:cubicBezTo>
                    <a:pt x="5330" y="8658"/>
                    <a:pt x="5344" y="8667"/>
                    <a:pt x="5323" y="8687"/>
                  </a:cubicBezTo>
                  <a:cubicBezTo>
                    <a:pt x="5286" y="8724"/>
                    <a:pt x="5262" y="8786"/>
                    <a:pt x="5212" y="8786"/>
                  </a:cubicBezTo>
                  <a:cubicBezTo>
                    <a:pt x="5138" y="8786"/>
                    <a:pt x="5064" y="8773"/>
                    <a:pt x="5003" y="8737"/>
                  </a:cubicBezTo>
                  <a:cubicBezTo>
                    <a:pt x="5000" y="8736"/>
                    <a:pt x="4998" y="8736"/>
                    <a:pt x="4995" y="8736"/>
                  </a:cubicBezTo>
                  <a:cubicBezTo>
                    <a:pt x="4950" y="8736"/>
                    <a:pt x="4915" y="8835"/>
                    <a:pt x="4880" y="8835"/>
                  </a:cubicBezTo>
                  <a:cubicBezTo>
                    <a:pt x="4850" y="8835"/>
                    <a:pt x="4829" y="8822"/>
                    <a:pt x="4820" y="8822"/>
                  </a:cubicBezTo>
                  <a:cubicBezTo>
                    <a:pt x="4814" y="8822"/>
                    <a:pt x="4813" y="8828"/>
                    <a:pt x="4818" y="8847"/>
                  </a:cubicBezTo>
                  <a:cubicBezTo>
                    <a:pt x="4830" y="8884"/>
                    <a:pt x="4867" y="8872"/>
                    <a:pt x="4892" y="8909"/>
                  </a:cubicBezTo>
                  <a:cubicBezTo>
                    <a:pt x="4901" y="8937"/>
                    <a:pt x="4959" y="8971"/>
                    <a:pt x="4982" y="8971"/>
                  </a:cubicBezTo>
                  <a:cubicBezTo>
                    <a:pt x="4990" y="8971"/>
                    <a:pt x="4994" y="8968"/>
                    <a:pt x="4990" y="8958"/>
                  </a:cubicBezTo>
                  <a:cubicBezTo>
                    <a:pt x="4983" y="8935"/>
                    <a:pt x="4970" y="8926"/>
                    <a:pt x="4980" y="8926"/>
                  </a:cubicBezTo>
                  <a:cubicBezTo>
                    <a:pt x="4987" y="8926"/>
                    <a:pt x="5000" y="8929"/>
                    <a:pt x="5027" y="8934"/>
                  </a:cubicBezTo>
                  <a:cubicBezTo>
                    <a:pt x="5055" y="8939"/>
                    <a:pt x="5073" y="8945"/>
                    <a:pt x="5088" y="8945"/>
                  </a:cubicBezTo>
                  <a:cubicBezTo>
                    <a:pt x="5107" y="8945"/>
                    <a:pt x="5123" y="8936"/>
                    <a:pt x="5151" y="8909"/>
                  </a:cubicBezTo>
                  <a:cubicBezTo>
                    <a:pt x="5181" y="8879"/>
                    <a:pt x="5220" y="8857"/>
                    <a:pt x="5260" y="8857"/>
                  </a:cubicBezTo>
                  <a:cubicBezTo>
                    <a:pt x="5269" y="8857"/>
                    <a:pt x="5277" y="8858"/>
                    <a:pt x="5286" y="8860"/>
                  </a:cubicBezTo>
                  <a:cubicBezTo>
                    <a:pt x="5323" y="8860"/>
                    <a:pt x="5360" y="8872"/>
                    <a:pt x="5299" y="8872"/>
                  </a:cubicBezTo>
                  <a:cubicBezTo>
                    <a:pt x="5237" y="8884"/>
                    <a:pt x="5188" y="8934"/>
                    <a:pt x="5237" y="8934"/>
                  </a:cubicBezTo>
                  <a:cubicBezTo>
                    <a:pt x="5286" y="8946"/>
                    <a:pt x="5323" y="8983"/>
                    <a:pt x="5286" y="8995"/>
                  </a:cubicBezTo>
                  <a:cubicBezTo>
                    <a:pt x="5249" y="9008"/>
                    <a:pt x="5323" y="9008"/>
                    <a:pt x="5372" y="9020"/>
                  </a:cubicBezTo>
                  <a:cubicBezTo>
                    <a:pt x="5409" y="9032"/>
                    <a:pt x="5570" y="9069"/>
                    <a:pt x="5483" y="9069"/>
                  </a:cubicBezTo>
                  <a:cubicBezTo>
                    <a:pt x="5449" y="9063"/>
                    <a:pt x="5420" y="9055"/>
                    <a:pt x="5408" y="9055"/>
                  </a:cubicBezTo>
                  <a:cubicBezTo>
                    <a:pt x="5393" y="9055"/>
                    <a:pt x="5400" y="9066"/>
                    <a:pt x="5446" y="9106"/>
                  </a:cubicBezTo>
                  <a:cubicBezTo>
                    <a:pt x="5513" y="9163"/>
                    <a:pt x="5573" y="9221"/>
                    <a:pt x="5556" y="9221"/>
                  </a:cubicBezTo>
                  <a:cubicBezTo>
                    <a:pt x="5551" y="9221"/>
                    <a:pt x="5540" y="9216"/>
                    <a:pt x="5520" y="9205"/>
                  </a:cubicBezTo>
                  <a:cubicBezTo>
                    <a:pt x="5459" y="9155"/>
                    <a:pt x="5385" y="9106"/>
                    <a:pt x="5335" y="9045"/>
                  </a:cubicBezTo>
                  <a:cubicBezTo>
                    <a:pt x="5299" y="9020"/>
                    <a:pt x="5249" y="9008"/>
                    <a:pt x="5212" y="9008"/>
                  </a:cubicBezTo>
                  <a:lnTo>
                    <a:pt x="5040" y="9008"/>
                  </a:lnTo>
                  <a:cubicBezTo>
                    <a:pt x="5031" y="9009"/>
                    <a:pt x="5023" y="9010"/>
                    <a:pt x="5015" y="9010"/>
                  </a:cubicBezTo>
                  <a:cubicBezTo>
                    <a:pt x="4970" y="9010"/>
                    <a:pt x="4945" y="8983"/>
                    <a:pt x="4892" y="8983"/>
                  </a:cubicBezTo>
                  <a:cubicBezTo>
                    <a:pt x="4818" y="8983"/>
                    <a:pt x="4818" y="9057"/>
                    <a:pt x="4793" y="9094"/>
                  </a:cubicBezTo>
                  <a:cubicBezTo>
                    <a:pt x="4769" y="9118"/>
                    <a:pt x="4695" y="9131"/>
                    <a:pt x="4682" y="9168"/>
                  </a:cubicBezTo>
                  <a:cubicBezTo>
                    <a:pt x="4682" y="9201"/>
                    <a:pt x="4662" y="9256"/>
                    <a:pt x="4696" y="9256"/>
                  </a:cubicBezTo>
                  <a:cubicBezTo>
                    <a:pt x="4699" y="9256"/>
                    <a:pt x="4703" y="9255"/>
                    <a:pt x="4707" y="9254"/>
                  </a:cubicBezTo>
                  <a:cubicBezTo>
                    <a:pt x="4781" y="9217"/>
                    <a:pt x="4855" y="9168"/>
                    <a:pt x="4929" y="9118"/>
                  </a:cubicBezTo>
                  <a:cubicBezTo>
                    <a:pt x="4949" y="9098"/>
                    <a:pt x="4970" y="9035"/>
                    <a:pt x="4976" y="9035"/>
                  </a:cubicBezTo>
                  <a:cubicBezTo>
                    <a:pt x="4977" y="9035"/>
                    <a:pt x="4978" y="9038"/>
                    <a:pt x="4978" y="9045"/>
                  </a:cubicBezTo>
                  <a:cubicBezTo>
                    <a:pt x="4978" y="9082"/>
                    <a:pt x="4978" y="9094"/>
                    <a:pt x="5015" y="9094"/>
                  </a:cubicBezTo>
                  <a:cubicBezTo>
                    <a:pt x="5034" y="9094"/>
                    <a:pt x="5049" y="9088"/>
                    <a:pt x="5061" y="9088"/>
                  </a:cubicBezTo>
                  <a:cubicBezTo>
                    <a:pt x="5074" y="9088"/>
                    <a:pt x="5083" y="9094"/>
                    <a:pt x="5089" y="9118"/>
                  </a:cubicBezTo>
                  <a:cubicBezTo>
                    <a:pt x="5098" y="9146"/>
                    <a:pt x="5135" y="9181"/>
                    <a:pt x="5153" y="9181"/>
                  </a:cubicBezTo>
                  <a:cubicBezTo>
                    <a:pt x="5159" y="9181"/>
                    <a:pt x="5163" y="9177"/>
                    <a:pt x="5163" y="9168"/>
                  </a:cubicBezTo>
                  <a:cubicBezTo>
                    <a:pt x="5174" y="9146"/>
                    <a:pt x="5156" y="9104"/>
                    <a:pt x="5186" y="9104"/>
                  </a:cubicBezTo>
                  <a:cubicBezTo>
                    <a:pt x="5190" y="9104"/>
                    <a:pt x="5195" y="9105"/>
                    <a:pt x="5200" y="9106"/>
                  </a:cubicBezTo>
                  <a:cubicBezTo>
                    <a:pt x="5237" y="9106"/>
                    <a:pt x="5212" y="9118"/>
                    <a:pt x="5249" y="9155"/>
                  </a:cubicBezTo>
                  <a:cubicBezTo>
                    <a:pt x="5272" y="9171"/>
                    <a:pt x="5286" y="9181"/>
                    <a:pt x="5298" y="9181"/>
                  </a:cubicBezTo>
                  <a:cubicBezTo>
                    <a:pt x="5306" y="9181"/>
                    <a:pt x="5314" y="9177"/>
                    <a:pt x="5323" y="9168"/>
                  </a:cubicBezTo>
                  <a:cubicBezTo>
                    <a:pt x="5329" y="9158"/>
                    <a:pt x="5337" y="9154"/>
                    <a:pt x="5344" y="9154"/>
                  </a:cubicBezTo>
                  <a:cubicBezTo>
                    <a:pt x="5367" y="9154"/>
                    <a:pt x="5394" y="9186"/>
                    <a:pt x="5422" y="9205"/>
                  </a:cubicBezTo>
                  <a:cubicBezTo>
                    <a:pt x="5443" y="9219"/>
                    <a:pt x="5452" y="9225"/>
                    <a:pt x="5446" y="9225"/>
                  </a:cubicBezTo>
                  <a:cubicBezTo>
                    <a:pt x="5442" y="9225"/>
                    <a:pt x="5430" y="9222"/>
                    <a:pt x="5409" y="9217"/>
                  </a:cubicBezTo>
                  <a:cubicBezTo>
                    <a:pt x="5360" y="9217"/>
                    <a:pt x="5385" y="9254"/>
                    <a:pt x="5422" y="9254"/>
                  </a:cubicBezTo>
                  <a:cubicBezTo>
                    <a:pt x="5451" y="9254"/>
                    <a:pt x="5505" y="9286"/>
                    <a:pt x="5480" y="9286"/>
                  </a:cubicBezTo>
                  <a:cubicBezTo>
                    <a:pt x="5474" y="9286"/>
                    <a:pt x="5464" y="9284"/>
                    <a:pt x="5446" y="9279"/>
                  </a:cubicBezTo>
                  <a:cubicBezTo>
                    <a:pt x="5372" y="9266"/>
                    <a:pt x="5323" y="9266"/>
                    <a:pt x="5299" y="9242"/>
                  </a:cubicBezTo>
                  <a:cubicBezTo>
                    <a:pt x="5275" y="9226"/>
                    <a:pt x="5251" y="9194"/>
                    <a:pt x="5233" y="9194"/>
                  </a:cubicBezTo>
                  <a:cubicBezTo>
                    <a:pt x="5224" y="9194"/>
                    <a:pt x="5217" y="9203"/>
                    <a:pt x="5212" y="9229"/>
                  </a:cubicBezTo>
                  <a:cubicBezTo>
                    <a:pt x="5212" y="9258"/>
                    <a:pt x="5207" y="9268"/>
                    <a:pt x="5201" y="9268"/>
                  </a:cubicBezTo>
                  <a:cubicBezTo>
                    <a:pt x="5195" y="9268"/>
                    <a:pt x="5188" y="9255"/>
                    <a:pt x="5188" y="9242"/>
                  </a:cubicBezTo>
                  <a:cubicBezTo>
                    <a:pt x="5188" y="9227"/>
                    <a:pt x="5183" y="9221"/>
                    <a:pt x="5172" y="9221"/>
                  </a:cubicBezTo>
                  <a:cubicBezTo>
                    <a:pt x="5165" y="9221"/>
                    <a:pt x="5154" y="9224"/>
                    <a:pt x="5138" y="9229"/>
                  </a:cubicBezTo>
                  <a:cubicBezTo>
                    <a:pt x="5136" y="9231"/>
                    <a:pt x="5133" y="9231"/>
                    <a:pt x="5131" y="9231"/>
                  </a:cubicBezTo>
                  <a:cubicBezTo>
                    <a:pt x="5111" y="9231"/>
                    <a:pt x="5096" y="9192"/>
                    <a:pt x="5052" y="9192"/>
                  </a:cubicBezTo>
                  <a:cubicBezTo>
                    <a:pt x="5019" y="9192"/>
                    <a:pt x="4970" y="9176"/>
                    <a:pt x="4930" y="9176"/>
                  </a:cubicBezTo>
                  <a:cubicBezTo>
                    <a:pt x="4910" y="9176"/>
                    <a:pt x="4892" y="9180"/>
                    <a:pt x="4880" y="9192"/>
                  </a:cubicBezTo>
                  <a:cubicBezTo>
                    <a:pt x="4830" y="9229"/>
                    <a:pt x="4633" y="9291"/>
                    <a:pt x="4633" y="9328"/>
                  </a:cubicBezTo>
                  <a:cubicBezTo>
                    <a:pt x="4633" y="9359"/>
                    <a:pt x="4616" y="9408"/>
                    <a:pt x="4640" y="9408"/>
                  </a:cubicBezTo>
                  <a:cubicBezTo>
                    <a:pt x="4644" y="9408"/>
                    <a:pt x="4650" y="9406"/>
                    <a:pt x="4658" y="9402"/>
                  </a:cubicBezTo>
                  <a:cubicBezTo>
                    <a:pt x="4695" y="9377"/>
                    <a:pt x="4867" y="9390"/>
                    <a:pt x="4917" y="9365"/>
                  </a:cubicBezTo>
                  <a:cubicBezTo>
                    <a:pt x="4954" y="9353"/>
                    <a:pt x="4994" y="9346"/>
                    <a:pt x="5034" y="9346"/>
                  </a:cubicBezTo>
                  <a:cubicBezTo>
                    <a:pt x="5074" y="9346"/>
                    <a:pt x="5114" y="9353"/>
                    <a:pt x="5151" y="9365"/>
                  </a:cubicBezTo>
                  <a:cubicBezTo>
                    <a:pt x="5184" y="9387"/>
                    <a:pt x="5218" y="9440"/>
                    <a:pt x="5280" y="9440"/>
                  </a:cubicBezTo>
                  <a:cubicBezTo>
                    <a:pt x="5286" y="9440"/>
                    <a:pt x="5292" y="9440"/>
                    <a:pt x="5299" y="9439"/>
                  </a:cubicBezTo>
                  <a:cubicBezTo>
                    <a:pt x="5311" y="9437"/>
                    <a:pt x="5321" y="9436"/>
                    <a:pt x="5330" y="9436"/>
                  </a:cubicBezTo>
                  <a:cubicBezTo>
                    <a:pt x="5380" y="9436"/>
                    <a:pt x="5364" y="9463"/>
                    <a:pt x="5311" y="9463"/>
                  </a:cubicBezTo>
                  <a:cubicBezTo>
                    <a:pt x="5262" y="9463"/>
                    <a:pt x="5200" y="9451"/>
                    <a:pt x="5163" y="9402"/>
                  </a:cubicBezTo>
                  <a:cubicBezTo>
                    <a:pt x="5115" y="9378"/>
                    <a:pt x="5062" y="9364"/>
                    <a:pt x="5011" y="9364"/>
                  </a:cubicBezTo>
                  <a:cubicBezTo>
                    <a:pt x="4983" y="9364"/>
                    <a:pt x="4955" y="9368"/>
                    <a:pt x="4929" y="9377"/>
                  </a:cubicBezTo>
                  <a:cubicBezTo>
                    <a:pt x="4830" y="9390"/>
                    <a:pt x="4744" y="9414"/>
                    <a:pt x="4658" y="9451"/>
                  </a:cubicBezTo>
                  <a:cubicBezTo>
                    <a:pt x="4621" y="9488"/>
                    <a:pt x="4658" y="9550"/>
                    <a:pt x="4719" y="9550"/>
                  </a:cubicBezTo>
                  <a:cubicBezTo>
                    <a:pt x="4793" y="9550"/>
                    <a:pt x="4867" y="9550"/>
                    <a:pt x="4941" y="9562"/>
                  </a:cubicBezTo>
                  <a:cubicBezTo>
                    <a:pt x="4892" y="9562"/>
                    <a:pt x="4892" y="9599"/>
                    <a:pt x="4867" y="9624"/>
                  </a:cubicBezTo>
                  <a:cubicBezTo>
                    <a:pt x="4843" y="9648"/>
                    <a:pt x="4756" y="9661"/>
                    <a:pt x="4732" y="9685"/>
                  </a:cubicBezTo>
                  <a:cubicBezTo>
                    <a:pt x="4695" y="9698"/>
                    <a:pt x="4695" y="9735"/>
                    <a:pt x="4781" y="9735"/>
                  </a:cubicBezTo>
                  <a:cubicBezTo>
                    <a:pt x="4867" y="9735"/>
                    <a:pt x="4904" y="9759"/>
                    <a:pt x="4830" y="9759"/>
                  </a:cubicBezTo>
                  <a:cubicBezTo>
                    <a:pt x="4812" y="9759"/>
                    <a:pt x="4791" y="9758"/>
                    <a:pt x="4770" y="9758"/>
                  </a:cubicBezTo>
                  <a:cubicBezTo>
                    <a:pt x="4709" y="9758"/>
                    <a:pt x="4649" y="9765"/>
                    <a:pt x="4658" y="9821"/>
                  </a:cubicBezTo>
                  <a:cubicBezTo>
                    <a:pt x="4658" y="9898"/>
                    <a:pt x="4678" y="9946"/>
                    <a:pt x="4717" y="9946"/>
                  </a:cubicBezTo>
                  <a:cubicBezTo>
                    <a:pt x="4722" y="9946"/>
                    <a:pt x="4727" y="9945"/>
                    <a:pt x="4732" y="9944"/>
                  </a:cubicBezTo>
                  <a:cubicBezTo>
                    <a:pt x="4781" y="9919"/>
                    <a:pt x="4978" y="9747"/>
                    <a:pt x="5089" y="9661"/>
                  </a:cubicBezTo>
                  <a:cubicBezTo>
                    <a:pt x="5163" y="9587"/>
                    <a:pt x="5262" y="9537"/>
                    <a:pt x="5372" y="9525"/>
                  </a:cubicBezTo>
                  <a:cubicBezTo>
                    <a:pt x="5471" y="9525"/>
                    <a:pt x="5545" y="9550"/>
                    <a:pt x="5422" y="9550"/>
                  </a:cubicBezTo>
                  <a:cubicBezTo>
                    <a:pt x="5311" y="9550"/>
                    <a:pt x="5262" y="9587"/>
                    <a:pt x="5360" y="9587"/>
                  </a:cubicBezTo>
                  <a:cubicBezTo>
                    <a:pt x="5471" y="9587"/>
                    <a:pt x="5520" y="9611"/>
                    <a:pt x="5372" y="9611"/>
                  </a:cubicBezTo>
                  <a:cubicBezTo>
                    <a:pt x="5237" y="9611"/>
                    <a:pt x="4855" y="9858"/>
                    <a:pt x="4769" y="9969"/>
                  </a:cubicBezTo>
                  <a:cubicBezTo>
                    <a:pt x="4733" y="10015"/>
                    <a:pt x="4735" y="10029"/>
                    <a:pt x="4755" y="10029"/>
                  </a:cubicBezTo>
                  <a:cubicBezTo>
                    <a:pt x="4782" y="10029"/>
                    <a:pt x="4844" y="10001"/>
                    <a:pt x="4880" y="9993"/>
                  </a:cubicBezTo>
                  <a:cubicBezTo>
                    <a:pt x="4932" y="9993"/>
                    <a:pt x="5067" y="9966"/>
                    <a:pt x="5073" y="9966"/>
                  </a:cubicBezTo>
                  <a:cubicBezTo>
                    <a:pt x="5074" y="9966"/>
                    <a:pt x="5071" y="9967"/>
                    <a:pt x="5064" y="9969"/>
                  </a:cubicBezTo>
                  <a:cubicBezTo>
                    <a:pt x="5027" y="9993"/>
                    <a:pt x="4990" y="10018"/>
                    <a:pt x="4941" y="10030"/>
                  </a:cubicBezTo>
                  <a:cubicBezTo>
                    <a:pt x="4892" y="10043"/>
                    <a:pt x="4843" y="10018"/>
                    <a:pt x="4855" y="10080"/>
                  </a:cubicBezTo>
                  <a:cubicBezTo>
                    <a:pt x="4876" y="10122"/>
                    <a:pt x="4925" y="10237"/>
                    <a:pt x="4954" y="10237"/>
                  </a:cubicBezTo>
                  <a:cubicBezTo>
                    <a:pt x="4958" y="10237"/>
                    <a:pt x="4962" y="10234"/>
                    <a:pt x="4966" y="10227"/>
                  </a:cubicBezTo>
                  <a:cubicBezTo>
                    <a:pt x="5003" y="10190"/>
                    <a:pt x="5089" y="10092"/>
                    <a:pt x="5126" y="10080"/>
                  </a:cubicBezTo>
                  <a:cubicBezTo>
                    <a:pt x="5200" y="10080"/>
                    <a:pt x="5262" y="10080"/>
                    <a:pt x="5335" y="10092"/>
                  </a:cubicBezTo>
                  <a:lnTo>
                    <a:pt x="5126" y="10092"/>
                  </a:lnTo>
                  <a:cubicBezTo>
                    <a:pt x="5101" y="10092"/>
                    <a:pt x="4978" y="10203"/>
                    <a:pt x="4978" y="10240"/>
                  </a:cubicBezTo>
                  <a:cubicBezTo>
                    <a:pt x="4978" y="10277"/>
                    <a:pt x="4978" y="10252"/>
                    <a:pt x="4990" y="10301"/>
                  </a:cubicBezTo>
                  <a:cubicBezTo>
                    <a:pt x="5003" y="10363"/>
                    <a:pt x="5003" y="10449"/>
                    <a:pt x="5027" y="10486"/>
                  </a:cubicBezTo>
                  <a:cubicBezTo>
                    <a:pt x="5033" y="10509"/>
                    <a:pt x="5047" y="10519"/>
                    <a:pt x="5062" y="10519"/>
                  </a:cubicBezTo>
                  <a:cubicBezTo>
                    <a:pt x="5080" y="10519"/>
                    <a:pt x="5101" y="10506"/>
                    <a:pt x="5114" y="10486"/>
                  </a:cubicBezTo>
                  <a:cubicBezTo>
                    <a:pt x="5122" y="10477"/>
                    <a:pt x="5128" y="10473"/>
                    <a:pt x="5131" y="10473"/>
                  </a:cubicBezTo>
                  <a:cubicBezTo>
                    <a:pt x="5135" y="10473"/>
                    <a:pt x="5130" y="10487"/>
                    <a:pt x="5114" y="10511"/>
                  </a:cubicBezTo>
                  <a:cubicBezTo>
                    <a:pt x="5091" y="10545"/>
                    <a:pt x="5038" y="10763"/>
                    <a:pt x="5066" y="10763"/>
                  </a:cubicBezTo>
                  <a:cubicBezTo>
                    <a:pt x="5069" y="10763"/>
                    <a:pt x="5072" y="10761"/>
                    <a:pt x="5077" y="10757"/>
                  </a:cubicBezTo>
                  <a:cubicBezTo>
                    <a:pt x="5114" y="10720"/>
                    <a:pt x="5188" y="10597"/>
                    <a:pt x="5237" y="10572"/>
                  </a:cubicBezTo>
                  <a:cubicBezTo>
                    <a:pt x="5248" y="10570"/>
                    <a:pt x="5254" y="10568"/>
                    <a:pt x="5257" y="10568"/>
                  </a:cubicBezTo>
                  <a:cubicBezTo>
                    <a:pt x="5267" y="10568"/>
                    <a:pt x="5240" y="10586"/>
                    <a:pt x="5249" y="10634"/>
                  </a:cubicBezTo>
                  <a:cubicBezTo>
                    <a:pt x="5259" y="10683"/>
                    <a:pt x="5269" y="10747"/>
                    <a:pt x="5291" y="10747"/>
                  </a:cubicBezTo>
                  <a:cubicBezTo>
                    <a:pt x="5297" y="10747"/>
                    <a:pt x="5303" y="10743"/>
                    <a:pt x="5311" y="10733"/>
                  </a:cubicBezTo>
                  <a:cubicBezTo>
                    <a:pt x="5335" y="10671"/>
                    <a:pt x="5372" y="10696"/>
                    <a:pt x="5372" y="10659"/>
                  </a:cubicBezTo>
                  <a:cubicBezTo>
                    <a:pt x="5372" y="10622"/>
                    <a:pt x="5434" y="10609"/>
                    <a:pt x="5360" y="10498"/>
                  </a:cubicBezTo>
                  <a:cubicBezTo>
                    <a:pt x="5306" y="10437"/>
                    <a:pt x="5277" y="10390"/>
                    <a:pt x="5283" y="10390"/>
                  </a:cubicBezTo>
                  <a:cubicBezTo>
                    <a:pt x="5286" y="10390"/>
                    <a:pt x="5303" y="10407"/>
                    <a:pt x="5335" y="10449"/>
                  </a:cubicBezTo>
                  <a:cubicBezTo>
                    <a:pt x="5392" y="10534"/>
                    <a:pt x="5412" y="10590"/>
                    <a:pt x="5430" y="10590"/>
                  </a:cubicBezTo>
                  <a:cubicBezTo>
                    <a:pt x="5435" y="10590"/>
                    <a:pt x="5441" y="10584"/>
                    <a:pt x="5446" y="10572"/>
                  </a:cubicBezTo>
                  <a:cubicBezTo>
                    <a:pt x="5471" y="10540"/>
                    <a:pt x="5490" y="10523"/>
                    <a:pt x="5497" y="10523"/>
                  </a:cubicBezTo>
                  <a:cubicBezTo>
                    <a:pt x="5500" y="10523"/>
                    <a:pt x="5500" y="10527"/>
                    <a:pt x="5496" y="10535"/>
                  </a:cubicBezTo>
                  <a:cubicBezTo>
                    <a:pt x="5484" y="10547"/>
                    <a:pt x="5586" y="10713"/>
                    <a:pt x="5585" y="10713"/>
                  </a:cubicBezTo>
                  <a:cubicBezTo>
                    <a:pt x="5585" y="10713"/>
                    <a:pt x="5584" y="10711"/>
                    <a:pt x="5582" y="10708"/>
                  </a:cubicBezTo>
                  <a:cubicBezTo>
                    <a:pt x="5545" y="10683"/>
                    <a:pt x="5545" y="10671"/>
                    <a:pt x="5508" y="10646"/>
                  </a:cubicBezTo>
                  <a:cubicBezTo>
                    <a:pt x="5500" y="10639"/>
                    <a:pt x="5492" y="10634"/>
                    <a:pt x="5485" y="10634"/>
                  </a:cubicBezTo>
                  <a:cubicBezTo>
                    <a:pt x="5470" y="10634"/>
                    <a:pt x="5459" y="10654"/>
                    <a:pt x="5459" y="10696"/>
                  </a:cubicBezTo>
                  <a:cubicBezTo>
                    <a:pt x="5459" y="10757"/>
                    <a:pt x="5520" y="10880"/>
                    <a:pt x="5496" y="10930"/>
                  </a:cubicBezTo>
                  <a:cubicBezTo>
                    <a:pt x="5485" y="10946"/>
                    <a:pt x="5479" y="10955"/>
                    <a:pt x="5475" y="10955"/>
                  </a:cubicBezTo>
                  <a:cubicBezTo>
                    <a:pt x="5471" y="10955"/>
                    <a:pt x="5471" y="10940"/>
                    <a:pt x="5471" y="10905"/>
                  </a:cubicBezTo>
                  <a:cubicBezTo>
                    <a:pt x="5471" y="10847"/>
                    <a:pt x="5482" y="10768"/>
                    <a:pt x="5433" y="10768"/>
                  </a:cubicBezTo>
                  <a:cubicBezTo>
                    <a:pt x="5429" y="10768"/>
                    <a:pt x="5426" y="10769"/>
                    <a:pt x="5422" y="10770"/>
                  </a:cubicBezTo>
                  <a:cubicBezTo>
                    <a:pt x="5385" y="10794"/>
                    <a:pt x="5348" y="10806"/>
                    <a:pt x="5323" y="10831"/>
                  </a:cubicBezTo>
                  <a:cubicBezTo>
                    <a:pt x="5274" y="10856"/>
                    <a:pt x="5212" y="10991"/>
                    <a:pt x="5200" y="11028"/>
                  </a:cubicBezTo>
                  <a:cubicBezTo>
                    <a:pt x="5200" y="11052"/>
                    <a:pt x="5236" y="11066"/>
                    <a:pt x="5271" y="11066"/>
                  </a:cubicBezTo>
                  <a:cubicBezTo>
                    <a:pt x="5291" y="11066"/>
                    <a:pt x="5310" y="11062"/>
                    <a:pt x="5323" y="11053"/>
                  </a:cubicBezTo>
                  <a:cubicBezTo>
                    <a:pt x="5325" y="11052"/>
                    <a:pt x="5327" y="11052"/>
                    <a:pt x="5329" y="11052"/>
                  </a:cubicBezTo>
                  <a:cubicBezTo>
                    <a:pt x="5365" y="11052"/>
                    <a:pt x="5286" y="11178"/>
                    <a:pt x="5286" y="11213"/>
                  </a:cubicBezTo>
                  <a:cubicBezTo>
                    <a:pt x="5288" y="11218"/>
                    <a:pt x="5290" y="11220"/>
                    <a:pt x="5293" y="11220"/>
                  </a:cubicBezTo>
                  <a:cubicBezTo>
                    <a:pt x="5308" y="11220"/>
                    <a:pt x="5337" y="11172"/>
                    <a:pt x="5361" y="11172"/>
                  </a:cubicBezTo>
                  <a:cubicBezTo>
                    <a:pt x="5370" y="11172"/>
                    <a:pt x="5379" y="11179"/>
                    <a:pt x="5385" y="11201"/>
                  </a:cubicBezTo>
                  <a:cubicBezTo>
                    <a:pt x="5422" y="11275"/>
                    <a:pt x="5385" y="11324"/>
                    <a:pt x="5434" y="11349"/>
                  </a:cubicBezTo>
                  <a:cubicBezTo>
                    <a:pt x="5483" y="11373"/>
                    <a:pt x="5533" y="11386"/>
                    <a:pt x="5508" y="11447"/>
                  </a:cubicBezTo>
                  <a:cubicBezTo>
                    <a:pt x="5483" y="11496"/>
                    <a:pt x="5409" y="11546"/>
                    <a:pt x="5496" y="11595"/>
                  </a:cubicBezTo>
                  <a:cubicBezTo>
                    <a:pt x="5557" y="11644"/>
                    <a:pt x="5607" y="11706"/>
                    <a:pt x="5656" y="11768"/>
                  </a:cubicBezTo>
                  <a:cubicBezTo>
                    <a:pt x="5668" y="11787"/>
                    <a:pt x="5682" y="11795"/>
                    <a:pt x="5697" y="11795"/>
                  </a:cubicBezTo>
                  <a:cubicBezTo>
                    <a:pt x="5727" y="11795"/>
                    <a:pt x="5758" y="11764"/>
                    <a:pt x="5767" y="11755"/>
                  </a:cubicBezTo>
                  <a:cubicBezTo>
                    <a:pt x="5772" y="11745"/>
                    <a:pt x="5775" y="11736"/>
                    <a:pt x="5778" y="11736"/>
                  </a:cubicBezTo>
                  <a:cubicBezTo>
                    <a:pt x="5781" y="11736"/>
                    <a:pt x="5784" y="11750"/>
                    <a:pt x="5791" y="11792"/>
                  </a:cubicBezTo>
                  <a:cubicBezTo>
                    <a:pt x="5779" y="11841"/>
                    <a:pt x="5779" y="11903"/>
                    <a:pt x="5791" y="11965"/>
                  </a:cubicBezTo>
                  <a:cubicBezTo>
                    <a:pt x="5791" y="12003"/>
                    <a:pt x="5822" y="12050"/>
                    <a:pt x="5841" y="12050"/>
                  </a:cubicBezTo>
                  <a:cubicBezTo>
                    <a:pt x="5846" y="12050"/>
                    <a:pt x="5850" y="12047"/>
                    <a:pt x="5853" y="12039"/>
                  </a:cubicBezTo>
                  <a:cubicBezTo>
                    <a:pt x="5863" y="12024"/>
                    <a:pt x="5869" y="12017"/>
                    <a:pt x="5875" y="12017"/>
                  </a:cubicBezTo>
                  <a:cubicBezTo>
                    <a:pt x="5885" y="12017"/>
                    <a:pt x="5897" y="12033"/>
                    <a:pt x="5927" y="12063"/>
                  </a:cubicBezTo>
                  <a:cubicBezTo>
                    <a:pt x="5989" y="12137"/>
                    <a:pt x="6062" y="12199"/>
                    <a:pt x="6136" y="12236"/>
                  </a:cubicBezTo>
                  <a:cubicBezTo>
                    <a:pt x="6163" y="12245"/>
                    <a:pt x="6187" y="12249"/>
                    <a:pt x="6211" y="12249"/>
                  </a:cubicBezTo>
                  <a:cubicBezTo>
                    <a:pt x="6254" y="12249"/>
                    <a:pt x="6294" y="12235"/>
                    <a:pt x="6334" y="12211"/>
                  </a:cubicBezTo>
                  <a:cubicBezTo>
                    <a:pt x="6339" y="12207"/>
                    <a:pt x="6346" y="12206"/>
                    <a:pt x="6354" y="12206"/>
                  </a:cubicBezTo>
                  <a:cubicBezTo>
                    <a:pt x="6385" y="12206"/>
                    <a:pt x="6430" y="12228"/>
                    <a:pt x="6462" y="12228"/>
                  </a:cubicBezTo>
                  <a:cubicBezTo>
                    <a:pt x="6476" y="12228"/>
                    <a:pt x="6487" y="12224"/>
                    <a:pt x="6494" y="12211"/>
                  </a:cubicBezTo>
                  <a:cubicBezTo>
                    <a:pt x="6506" y="12186"/>
                    <a:pt x="6512" y="12171"/>
                    <a:pt x="6515" y="12171"/>
                  </a:cubicBezTo>
                  <a:cubicBezTo>
                    <a:pt x="6518" y="12171"/>
                    <a:pt x="6518" y="12186"/>
                    <a:pt x="6518" y="12223"/>
                  </a:cubicBezTo>
                  <a:cubicBezTo>
                    <a:pt x="6518" y="12286"/>
                    <a:pt x="6505" y="12355"/>
                    <a:pt x="6512" y="12355"/>
                  </a:cubicBezTo>
                  <a:cubicBezTo>
                    <a:pt x="6515" y="12355"/>
                    <a:pt x="6521" y="12346"/>
                    <a:pt x="6531" y="12322"/>
                  </a:cubicBezTo>
                  <a:cubicBezTo>
                    <a:pt x="6560" y="12253"/>
                    <a:pt x="6621" y="12153"/>
                    <a:pt x="6632" y="12153"/>
                  </a:cubicBezTo>
                  <a:cubicBezTo>
                    <a:pt x="6635" y="12153"/>
                    <a:pt x="6634" y="12159"/>
                    <a:pt x="6629" y="12174"/>
                  </a:cubicBezTo>
                  <a:cubicBezTo>
                    <a:pt x="6592" y="12236"/>
                    <a:pt x="6605" y="12273"/>
                    <a:pt x="6642" y="12273"/>
                  </a:cubicBezTo>
                  <a:lnTo>
                    <a:pt x="6654" y="12273"/>
                  </a:lnTo>
                  <a:cubicBezTo>
                    <a:pt x="6642" y="12273"/>
                    <a:pt x="6629" y="12285"/>
                    <a:pt x="6617" y="12297"/>
                  </a:cubicBezTo>
                  <a:cubicBezTo>
                    <a:pt x="6586" y="12328"/>
                    <a:pt x="6563" y="12377"/>
                    <a:pt x="6594" y="12377"/>
                  </a:cubicBezTo>
                  <a:cubicBezTo>
                    <a:pt x="6599" y="12377"/>
                    <a:pt x="6607" y="12375"/>
                    <a:pt x="6617" y="12371"/>
                  </a:cubicBezTo>
                  <a:cubicBezTo>
                    <a:pt x="6636" y="12365"/>
                    <a:pt x="6651" y="12362"/>
                    <a:pt x="6663" y="12362"/>
                  </a:cubicBezTo>
                  <a:cubicBezTo>
                    <a:pt x="6696" y="12362"/>
                    <a:pt x="6700" y="12387"/>
                    <a:pt x="6691" y="12433"/>
                  </a:cubicBezTo>
                  <a:cubicBezTo>
                    <a:pt x="6679" y="12462"/>
                    <a:pt x="6679" y="12475"/>
                    <a:pt x="6686" y="12475"/>
                  </a:cubicBezTo>
                  <a:cubicBezTo>
                    <a:pt x="6695" y="12475"/>
                    <a:pt x="6714" y="12459"/>
                    <a:pt x="6740" y="12433"/>
                  </a:cubicBezTo>
                  <a:cubicBezTo>
                    <a:pt x="6773" y="12407"/>
                    <a:pt x="6802" y="12391"/>
                    <a:pt x="6815" y="12391"/>
                  </a:cubicBezTo>
                  <a:cubicBezTo>
                    <a:pt x="6826" y="12391"/>
                    <a:pt x="6825" y="12404"/>
                    <a:pt x="6802" y="12433"/>
                  </a:cubicBezTo>
                  <a:cubicBezTo>
                    <a:pt x="6774" y="12487"/>
                    <a:pt x="6707" y="12589"/>
                    <a:pt x="6713" y="12589"/>
                  </a:cubicBezTo>
                  <a:cubicBezTo>
                    <a:pt x="6715" y="12589"/>
                    <a:pt x="6727" y="12576"/>
                    <a:pt x="6752" y="12544"/>
                  </a:cubicBezTo>
                  <a:cubicBezTo>
                    <a:pt x="6779" y="12510"/>
                    <a:pt x="6796" y="12498"/>
                    <a:pt x="6807" y="12498"/>
                  </a:cubicBezTo>
                  <a:cubicBezTo>
                    <a:pt x="6829" y="12498"/>
                    <a:pt x="6822" y="12553"/>
                    <a:pt x="6824" y="12553"/>
                  </a:cubicBezTo>
                  <a:cubicBezTo>
                    <a:pt x="6824" y="12553"/>
                    <a:pt x="6825" y="12550"/>
                    <a:pt x="6826" y="12544"/>
                  </a:cubicBezTo>
                  <a:cubicBezTo>
                    <a:pt x="6826" y="12544"/>
                    <a:pt x="6826" y="12560"/>
                    <a:pt x="6833" y="12560"/>
                  </a:cubicBezTo>
                  <a:cubicBezTo>
                    <a:pt x="6834" y="12560"/>
                    <a:pt x="6836" y="12559"/>
                    <a:pt x="6839" y="12556"/>
                  </a:cubicBezTo>
                  <a:cubicBezTo>
                    <a:pt x="6901" y="12529"/>
                    <a:pt x="6944" y="12457"/>
                    <a:pt x="6959" y="12457"/>
                  </a:cubicBezTo>
                  <a:cubicBezTo>
                    <a:pt x="6964" y="12457"/>
                    <a:pt x="6965" y="12467"/>
                    <a:pt x="6962" y="12495"/>
                  </a:cubicBezTo>
                  <a:cubicBezTo>
                    <a:pt x="6962" y="12528"/>
                    <a:pt x="6952" y="12672"/>
                    <a:pt x="6959" y="12672"/>
                  </a:cubicBezTo>
                  <a:cubicBezTo>
                    <a:pt x="6960" y="12672"/>
                    <a:pt x="6961" y="12671"/>
                    <a:pt x="6962" y="12667"/>
                  </a:cubicBezTo>
                  <a:cubicBezTo>
                    <a:pt x="6999" y="12630"/>
                    <a:pt x="7036" y="12593"/>
                    <a:pt x="7085" y="12568"/>
                  </a:cubicBezTo>
                  <a:cubicBezTo>
                    <a:pt x="7122" y="12568"/>
                    <a:pt x="7184" y="12519"/>
                    <a:pt x="7159" y="12482"/>
                  </a:cubicBezTo>
                  <a:cubicBezTo>
                    <a:pt x="7122" y="12445"/>
                    <a:pt x="7073" y="12421"/>
                    <a:pt x="7048" y="12384"/>
                  </a:cubicBezTo>
                  <a:cubicBezTo>
                    <a:pt x="7036" y="12371"/>
                    <a:pt x="7032" y="12367"/>
                    <a:pt x="7034" y="12367"/>
                  </a:cubicBezTo>
                  <a:cubicBezTo>
                    <a:pt x="7039" y="12367"/>
                    <a:pt x="7069" y="12384"/>
                    <a:pt x="7110" y="12384"/>
                  </a:cubicBezTo>
                  <a:cubicBezTo>
                    <a:pt x="7171" y="12384"/>
                    <a:pt x="7270" y="12371"/>
                    <a:pt x="7233" y="12322"/>
                  </a:cubicBezTo>
                  <a:cubicBezTo>
                    <a:pt x="7208" y="12285"/>
                    <a:pt x="7134" y="12260"/>
                    <a:pt x="7159" y="12248"/>
                  </a:cubicBezTo>
                  <a:cubicBezTo>
                    <a:pt x="7171" y="12223"/>
                    <a:pt x="7319" y="12186"/>
                    <a:pt x="7270" y="12174"/>
                  </a:cubicBezTo>
                  <a:cubicBezTo>
                    <a:pt x="7221" y="12162"/>
                    <a:pt x="7134" y="12150"/>
                    <a:pt x="7159" y="12137"/>
                  </a:cubicBezTo>
                  <a:cubicBezTo>
                    <a:pt x="7171" y="12113"/>
                    <a:pt x="7356" y="11989"/>
                    <a:pt x="7319" y="11977"/>
                  </a:cubicBezTo>
                  <a:cubicBezTo>
                    <a:pt x="7295" y="11965"/>
                    <a:pt x="7196" y="11940"/>
                    <a:pt x="7245" y="11915"/>
                  </a:cubicBezTo>
                  <a:cubicBezTo>
                    <a:pt x="7282" y="11891"/>
                    <a:pt x="7369" y="11878"/>
                    <a:pt x="7369" y="11829"/>
                  </a:cubicBezTo>
                  <a:cubicBezTo>
                    <a:pt x="7369" y="11768"/>
                    <a:pt x="7369" y="11632"/>
                    <a:pt x="7332" y="11607"/>
                  </a:cubicBezTo>
                  <a:cubicBezTo>
                    <a:pt x="7307" y="11595"/>
                    <a:pt x="7393" y="11533"/>
                    <a:pt x="7369" y="11521"/>
                  </a:cubicBezTo>
                  <a:cubicBezTo>
                    <a:pt x="7344" y="11496"/>
                    <a:pt x="7208" y="11410"/>
                    <a:pt x="7233" y="11410"/>
                  </a:cubicBezTo>
                  <a:cubicBezTo>
                    <a:pt x="7270" y="11398"/>
                    <a:pt x="7578" y="11410"/>
                    <a:pt x="7541" y="11349"/>
                  </a:cubicBezTo>
                  <a:cubicBezTo>
                    <a:pt x="7504" y="11299"/>
                    <a:pt x="7405" y="11250"/>
                    <a:pt x="7442" y="11238"/>
                  </a:cubicBezTo>
                  <a:cubicBezTo>
                    <a:pt x="7459" y="11238"/>
                    <a:pt x="7574" y="11265"/>
                    <a:pt x="7630" y="11265"/>
                  </a:cubicBezTo>
                  <a:cubicBezTo>
                    <a:pt x="7659" y="11265"/>
                    <a:pt x="7672" y="11258"/>
                    <a:pt x="7652" y="11238"/>
                  </a:cubicBezTo>
                  <a:cubicBezTo>
                    <a:pt x="7596" y="11193"/>
                    <a:pt x="7488" y="11138"/>
                    <a:pt x="7507" y="11138"/>
                  </a:cubicBezTo>
                  <a:cubicBezTo>
                    <a:pt x="7509" y="11138"/>
                    <a:pt x="7512" y="11138"/>
                    <a:pt x="7516" y="11139"/>
                  </a:cubicBezTo>
                  <a:cubicBezTo>
                    <a:pt x="7546" y="11147"/>
                    <a:pt x="7617" y="11159"/>
                    <a:pt x="7660" y="11159"/>
                  </a:cubicBezTo>
                  <a:cubicBezTo>
                    <a:pt x="7688" y="11159"/>
                    <a:pt x="7703" y="11154"/>
                    <a:pt x="7689" y="11139"/>
                  </a:cubicBezTo>
                  <a:cubicBezTo>
                    <a:pt x="7640" y="11115"/>
                    <a:pt x="7775" y="11078"/>
                    <a:pt x="7738" y="11041"/>
                  </a:cubicBezTo>
                  <a:cubicBezTo>
                    <a:pt x="7689" y="11016"/>
                    <a:pt x="7541" y="10942"/>
                    <a:pt x="7578" y="10942"/>
                  </a:cubicBezTo>
                  <a:cubicBezTo>
                    <a:pt x="7601" y="10942"/>
                    <a:pt x="7679" y="10961"/>
                    <a:pt x="7731" y="10961"/>
                  </a:cubicBezTo>
                  <a:cubicBezTo>
                    <a:pt x="7763" y="10961"/>
                    <a:pt x="7785" y="10953"/>
                    <a:pt x="7775" y="10930"/>
                  </a:cubicBezTo>
                  <a:cubicBezTo>
                    <a:pt x="7763" y="10868"/>
                    <a:pt x="7812" y="10856"/>
                    <a:pt x="7726" y="10819"/>
                  </a:cubicBezTo>
                  <a:cubicBezTo>
                    <a:pt x="7652" y="10770"/>
                    <a:pt x="7541" y="10770"/>
                    <a:pt x="7590" y="10745"/>
                  </a:cubicBezTo>
                  <a:cubicBezTo>
                    <a:pt x="7640" y="10708"/>
                    <a:pt x="7898" y="10720"/>
                    <a:pt x="7886" y="10659"/>
                  </a:cubicBezTo>
                  <a:cubicBezTo>
                    <a:pt x="7886" y="10597"/>
                    <a:pt x="7837" y="10535"/>
                    <a:pt x="7787" y="10511"/>
                  </a:cubicBezTo>
                  <a:cubicBezTo>
                    <a:pt x="7726" y="10498"/>
                    <a:pt x="7578" y="10437"/>
                    <a:pt x="7664" y="10400"/>
                  </a:cubicBezTo>
                  <a:cubicBezTo>
                    <a:pt x="7707" y="10379"/>
                    <a:pt x="7759" y="10348"/>
                    <a:pt x="7796" y="10348"/>
                  </a:cubicBezTo>
                  <a:cubicBezTo>
                    <a:pt x="7802" y="10348"/>
                    <a:pt x="7807" y="10349"/>
                    <a:pt x="7812" y="10351"/>
                  </a:cubicBezTo>
                  <a:cubicBezTo>
                    <a:pt x="7831" y="10360"/>
                    <a:pt x="7821" y="10399"/>
                    <a:pt x="7838" y="10399"/>
                  </a:cubicBezTo>
                  <a:cubicBezTo>
                    <a:pt x="7843" y="10399"/>
                    <a:pt x="7850" y="10396"/>
                    <a:pt x="7861" y="10388"/>
                  </a:cubicBezTo>
                  <a:cubicBezTo>
                    <a:pt x="7948" y="10326"/>
                    <a:pt x="8009" y="10326"/>
                    <a:pt x="7972" y="10289"/>
                  </a:cubicBezTo>
                  <a:cubicBezTo>
                    <a:pt x="7948" y="10240"/>
                    <a:pt x="7886" y="10190"/>
                    <a:pt x="7898" y="10166"/>
                  </a:cubicBezTo>
                  <a:cubicBezTo>
                    <a:pt x="7923" y="10141"/>
                    <a:pt x="8009" y="10129"/>
                    <a:pt x="8009" y="10092"/>
                  </a:cubicBezTo>
                  <a:cubicBezTo>
                    <a:pt x="8009" y="10084"/>
                    <a:pt x="8009" y="10081"/>
                    <a:pt x="8013" y="10081"/>
                  </a:cubicBezTo>
                  <a:cubicBezTo>
                    <a:pt x="8020" y="10081"/>
                    <a:pt x="8042" y="10092"/>
                    <a:pt x="8108" y="10092"/>
                  </a:cubicBezTo>
                  <a:cubicBezTo>
                    <a:pt x="8162" y="10092"/>
                    <a:pt x="8244" y="10116"/>
                    <a:pt x="8296" y="10116"/>
                  </a:cubicBezTo>
                  <a:cubicBezTo>
                    <a:pt x="8327" y="10116"/>
                    <a:pt x="8347" y="10107"/>
                    <a:pt x="8342" y="10080"/>
                  </a:cubicBezTo>
                  <a:cubicBezTo>
                    <a:pt x="8330" y="10006"/>
                    <a:pt x="8280" y="9993"/>
                    <a:pt x="8330" y="9956"/>
                  </a:cubicBezTo>
                  <a:cubicBezTo>
                    <a:pt x="8367" y="9907"/>
                    <a:pt x="8391" y="9858"/>
                    <a:pt x="8416" y="9808"/>
                  </a:cubicBezTo>
                  <a:cubicBezTo>
                    <a:pt x="8429" y="9775"/>
                    <a:pt x="8478" y="9764"/>
                    <a:pt x="8514" y="9764"/>
                  </a:cubicBezTo>
                  <a:cubicBezTo>
                    <a:pt x="8546" y="9764"/>
                    <a:pt x="8568" y="9772"/>
                    <a:pt x="8551" y="9784"/>
                  </a:cubicBezTo>
                  <a:cubicBezTo>
                    <a:pt x="8514" y="9833"/>
                    <a:pt x="8490" y="9882"/>
                    <a:pt x="8477" y="9944"/>
                  </a:cubicBezTo>
                  <a:cubicBezTo>
                    <a:pt x="8457" y="9996"/>
                    <a:pt x="8401" y="10091"/>
                    <a:pt x="8421" y="10091"/>
                  </a:cubicBezTo>
                  <a:cubicBezTo>
                    <a:pt x="8424" y="10091"/>
                    <a:pt x="8431" y="10087"/>
                    <a:pt x="8440" y="10080"/>
                  </a:cubicBezTo>
                  <a:cubicBezTo>
                    <a:pt x="8490" y="10043"/>
                    <a:pt x="8527" y="10043"/>
                    <a:pt x="8576" y="10018"/>
                  </a:cubicBezTo>
                  <a:cubicBezTo>
                    <a:pt x="8625" y="9993"/>
                    <a:pt x="8625" y="9969"/>
                    <a:pt x="8650" y="9969"/>
                  </a:cubicBezTo>
                  <a:cubicBezTo>
                    <a:pt x="8680" y="9979"/>
                    <a:pt x="8725" y="10028"/>
                    <a:pt x="8742" y="10028"/>
                  </a:cubicBezTo>
                  <a:cubicBezTo>
                    <a:pt x="8746" y="10028"/>
                    <a:pt x="8749" y="10025"/>
                    <a:pt x="8749" y="10018"/>
                  </a:cubicBezTo>
                  <a:cubicBezTo>
                    <a:pt x="8760" y="9983"/>
                    <a:pt x="8750" y="9906"/>
                    <a:pt x="8779" y="9906"/>
                  </a:cubicBezTo>
                  <a:cubicBezTo>
                    <a:pt x="8781" y="9906"/>
                    <a:pt x="8783" y="9906"/>
                    <a:pt x="8785" y="9907"/>
                  </a:cubicBezTo>
                  <a:cubicBezTo>
                    <a:pt x="8804" y="9926"/>
                    <a:pt x="8831" y="9952"/>
                    <a:pt x="8858" y="9952"/>
                  </a:cubicBezTo>
                  <a:cubicBezTo>
                    <a:pt x="8867" y="9952"/>
                    <a:pt x="8875" y="9950"/>
                    <a:pt x="8884" y="9944"/>
                  </a:cubicBezTo>
                  <a:cubicBezTo>
                    <a:pt x="8921" y="9932"/>
                    <a:pt x="8970" y="9796"/>
                    <a:pt x="9032" y="9796"/>
                  </a:cubicBezTo>
                  <a:cubicBezTo>
                    <a:pt x="9094" y="9796"/>
                    <a:pt x="9155" y="9772"/>
                    <a:pt x="9204" y="9710"/>
                  </a:cubicBezTo>
                  <a:cubicBezTo>
                    <a:pt x="9254" y="9611"/>
                    <a:pt x="9328" y="9525"/>
                    <a:pt x="9402" y="9451"/>
                  </a:cubicBezTo>
                  <a:cubicBezTo>
                    <a:pt x="9451" y="9365"/>
                    <a:pt x="9500" y="9291"/>
                    <a:pt x="9549" y="9205"/>
                  </a:cubicBezTo>
                  <a:cubicBezTo>
                    <a:pt x="9574" y="9168"/>
                    <a:pt x="9820" y="9118"/>
                    <a:pt x="9796" y="9020"/>
                  </a:cubicBezTo>
                  <a:cubicBezTo>
                    <a:pt x="9784" y="8940"/>
                    <a:pt x="9699" y="8733"/>
                    <a:pt x="9736" y="8733"/>
                  </a:cubicBezTo>
                  <a:cubicBezTo>
                    <a:pt x="9738" y="8733"/>
                    <a:pt x="9742" y="8734"/>
                    <a:pt x="9747" y="8737"/>
                  </a:cubicBezTo>
                  <a:cubicBezTo>
                    <a:pt x="9796" y="8773"/>
                    <a:pt x="9931" y="8946"/>
                    <a:pt x="10030" y="8958"/>
                  </a:cubicBezTo>
                  <a:cubicBezTo>
                    <a:pt x="10116" y="8958"/>
                    <a:pt x="10178" y="8946"/>
                    <a:pt x="10178" y="8897"/>
                  </a:cubicBezTo>
                  <a:cubicBezTo>
                    <a:pt x="10178" y="8883"/>
                    <a:pt x="10180" y="8878"/>
                    <a:pt x="10184" y="8878"/>
                  </a:cubicBezTo>
                  <a:cubicBezTo>
                    <a:pt x="10193" y="8878"/>
                    <a:pt x="10213" y="8909"/>
                    <a:pt x="10239" y="8909"/>
                  </a:cubicBezTo>
                  <a:cubicBezTo>
                    <a:pt x="10261" y="8909"/>
                    <a:pt x="10302" y="8917"/>
                    <a:pt x="10326" y="8917"/>
                  </a:cubicBezTo>
                  <a:cubicBezTo>
                    <a:pt x="10345" y="8917"/>
                    <a:pt x="10354" y="8913"/>
                    <a:pt x="10338" y="8897"/>
                  </a:cubicBezTo>
                  <a:cubicBezTo>
                    <a:pt x="10313" y="8860"/>
                    <a:pt x="10276" y="8823"/>
                    <a:pt x="10326" y="8810"/>
                  </a:cubicBezTo>
                  <a:cubicBezTo>
                    <a:pt x="10335" y="8804"/>
                    <a:pt x="10341" y="8802"/>
                    <a:pt x="10346" y="8802"/>
                  </a:cubicBezTo>
                  <a:cubicBezTo>
                    <a:pt x="10362" y="8802"/>
                    <a:pt x="10369" y="8823"/>
                    <a:pt x="10424" y="8823"/>
                  </a:cubicBezTo>
                  <a:cubicBezTo>
                    <a:pt x="10444" y="8826"/>
                    <a:pt x="10465" y="8828"/>
                    <a:pt x="10486" y="8828"/>
                  </a:cubicBezTo>
                  <a:cubicBezTo>
                    <a:pt x="10543" y="8828"/>
                    <a:pt x="10604" y="8816"/>
                    <a:pt x="10658" y="8798"/>
                  </a:cubicBezTo>
                  <a:cubicBezTo>
                    <a:pt x="10831" y="8773"/>
                    <a:pt x="10979" y="8724"/>
                    <a:pt x="11139" y="8675"/>
                  </a:cubicBezTo>
                  <a:cubicBezTo>
                    <a:pt x="11262" y="8613"/>
                    <a:pt x="11619" y="8342"/>
                    <a:pt x="11718" y="8281"/>
                  </a:cubicBezTo>
                  <a:cubicBezTo>
                    <a:pt x="11817" y="8207"/>
                    <a:pt x="12235" y="7997"/>
                    <a:pt x="12174" y="7997"/>
                  </a:cubicBezTo>
                  <a:cubicBezTo>
                    <a:pt x="12038" y="7997"/>
                    <a:pt x="11903" y="7985"/>
                    <a:pt x="11767" y="7960"/>
                  </a:cubicBezTo>
                  <a:cubicBezTo>
                    <a:pt x="11669" y="7911"/>
                    <a:pt x="11558" y="7874"/>
                    <a:pt x="11447" y="7862"/>
                  </a:cubicBezTo>
                  <a:cubicBezTo>
                    <a:pt x="11366" y="7862"/>
                    <a:pt x="11219" y="7949"/>
                    <a:pt x="11182" y="7949"/>
                  </a:cubicBezTo>
                  <a:cubicBezTo>
                    <a:pt x="11179" y="7949"/>
                    <a:pt x="11177" y="7949"/>
                    <a:pt x="11176" y="7948"/>
                  </a:cubicBezTo>
                  <a:cubicBezTo>
                    <a:pt x="11157" y="7929"/>
                    <a:pt x="11138" y="7903"/>
                    <a:pt x="11114" y="7903"/>
                  </a:cubicBezTo>
                  <a:cubicBezTo>
                    <a:pt x="11106" y="7903"/>
                    <a:pt x="11098" y="7905"/>
                    <a:pt x="11090" y="7911"/>
                  </a:cubicBezTo>
                  <a:cubicBezTo>
                    <a:pt x="11066" y="7923"/>
                    <a:pt x="10987" y="8035"/>
                    <a:pt x="10958" y="8035"/>
                  </a:cubicBezTo>
                  <a:cubicBezTo>
                    <a:pt x="10957" y="8035"/>
                    <a:pt x="10955" y="8035"/>
                    <a:pt x="10954" y="8034"/>
                  </a:cubicBezTo>
                  <a:cubicBezTo>
                    <a:pt x="10929" y="8034"/>
                    <a:pt x="10831" y="7985"/>
                    <a:pt x="10929" y="7936"/>
                  </a:cubicBezTo>
                  <a:cubicBezTo>
                    <a:pt x="11016" y="7886"/>
                    <a:pt x="11225" y="7837"/>
                    <a:pt x="11151" y="7837"/>
                  </a:cubicBezTo>
                  <a:cubicBezTo>
                    <a:pt x="11083" y="7843"/>
                    <a:pt x="11013" y="7846"/>
                    <a:pt x="10942" y="7846"/>
                  </a:cubicBezTo>
                  <a:cubicBezTo>
                    <a:pt x="10871" y="7846"/>
                    <a:pt x="10800" y="7843"/>
                    <a:pt x="10732" y="7837"/>
                  </a:cubicBezTo>
                  <a:cubicBezTo>
                    <a:pt x="10683" y="7825"/>
                    <a:pt x="10621" y="7800"/>
                    <a:pt x="10572" y="7800"/>
                  </a:cubicBezTo>
                  <a:cubicBezTo>
                    <a:pt x="10547" y="7800"/>
                    <a:pt x="10609" y="7775"/>
                    <a:pt x="10671" y="7726"/>
                  </a:cubicBezTo>
                  <a:cubicBezTo>
                    <a:pt x="10732" y="7689"/>
                    <a:pt x="10782" y="7652"/>
                    <a:pt x="10806" y="7603"/>
                  </a:cubicBezTo>
                  <a:cubicBezTo>
                    <a:pt x="10817" y="7549"/>
                    <a:pt x="10828" y="7514"/>
                    <a:pt x="10871" y="7514"/>
                  </a:cubicBezTo>
                  <a:cubicBezTo>
                    <a:pt x="10877" y="7514"/>
                    <a:pt x="10884" y="7515"/>
                    <a:pt x="10892" y="7517"/>
                  </a:cubicBezTo>
                  <a:cubicBezTo>
                    <a:pt x="10947" y="7526"/>
                    <a:pt x="10955" y="7555"/>
                    <a:pt x="10999" y="7555"/>
                  </a:cubicBezTo>
                  <a:cubicBezTo>
                    <a:pt x="11015" y="7555"/>
                    <a:pt x="11036" y="7551"/>
                    <a:pt x="11065" y="7541"/>
                  </a:cubicBezTo>
                  <a:cubicBezTo>
                    <a:pt x="11188" y="7517"/>
                    <a:pt x="11509" y="7430"/>
                    <a:pt x="11459" y="7406"/>
                  </a:cubicBezTo>
                  <a:cubicBezTo>
                    <a:pt x="11410" y="7369"/>
                    <a:pt x="11299" y="7307"/>
                    <a:pt x="11237" y="7270"/>
                  </a:cubicBezTo>
                  <a:cubicBezTo>
                    <a:pt x="11212" y="7255"/>
                    <a:pt x="11212" y="7246"/>
                    <a:pt x="11230" y="7246"/>
                  </a:cubicBezTo>
                  <a:cubicBezTo>
                    <a:pt x="11256" y="7246"/>
                    <a:pt x="11318" y="7264"/>
                    <a:pt x="11398" y="7307"/>
                  </a:cubicBezTo>
                  <a:cubicBezTo>
                    <a:pt x="11509" y="7344"/>
                    <a:pt x="11607" y="7406"/>
                    <a:pt x="11706" y="7480"/>
                  </a:cubicBezTo>
                  <a:cubicBezTo>
                    <a:pt x="11730" y="7529"/>
                    <a:pt x="11632" y="7640"/>
                    <a:pt x="11804" y="7726"/>
                  </a:cubicBezTo>
                  <a:cubicBezTo>
                    <a:pt x="11854" y="7757"/>
                    <a:pt x="11900" y="7768"/>
                    <a:pt x="11940" y="7768"/>
                  </a:cubicBezTo>
                  <a:cubicBezTo>
                    <a:pt x="12029" y="7768"/>
                    <a:pt x="12088" y="7711"/>
                    <a:pt x="12088" y="7677"/>
                  </a:cubicBezTo>
                  <a:cubicBezTo>
                    <a:pt x="12088" y="7672"/>
                    <a:pt x="12088" y="7670"/>
                    <a:pt x="12089" y="7670"/>
                  </a:cubicBezTo>
                  <a:cubicBezTo>
                    <a:pt x="12094" y="7670"/>
                    <a:pt x="12119" y="7795"/>
                    <a:pt x="12159" y="7795"/>
                  </a:cubicBezTo>
                  <a:cubicBezTo>
                    <a:pt x="12167" y="7795"/>
                    <a:pt x="12176" y="7789"/>
                    <a:pt x="12186" y="7775"/>
                  </a:cubicBezTo>
                  <a:cubicBezTo>
                    <a:pt x="12272" y="7689"/>
                    <a:pt x="12309" y="7578"/>
                    <a:pt x="12297" y="7467"/>
                  </a:cubicBezTo>
                  <a:cubicBezTo>
                    <a:pt x="12274" y="7354"/>
                    <a:pt x="12262" y="7230"/>
                    <a:pt x="12241" y="7230"/>
                  </a:cubicBezTo>
                  <a:cubicBezTo>
                    <a:pt x="12239" y="7230"/>
                    <a:pt x="12237" y="7231"/>
                    <a:pt x="12235" y="7233"/>
                  </a:cubicBezTo>
                  <a:cubicBezTo>
                    <a:pt x="12217" y="7252"/>
                    <a:pt x="12172" y="7284"/>
                    <a:pt x="12149" y="7284"/>
                  </a:cubicBezTo>
                  <a:cubicBezTo>
                    <a:pt x="12142" y="7284"/>
                    <a:pt x="12137" y="7280"/>
                    <a:pt x="12137" y="7270"/>
                  </a:cubicBezTo>
                  <a:cubicBezTo>
                    <a:pt x="12137" y="7233"/>
                    <a:pt x="12174" y="7221"/>
                    <a:pt x="12112" y="7172"/>
                  </a:cubicBezTo>
                  <a:cubicBezTo>
                    <a:pt x="11952" y="7036"/>
                    <a:pt x="11767" y="6913"/>
                    <a:pt x="11582" y="6802"/>
                  </a:cubicBezTo>
                  <a:cubicBezTo>
                    <a:pt x="11579" y="6801"/>
                    <a:pt x="11576" y="6801"/>
                    <a:pt x="11572" y="6801"/>
                  </a:cubicBezTo>
                  <a:cubicBezTo>
                    <a:pt x="11522" y="6801"/>
                    <a:pt x="11445" y="6878"/>
                    <a:pt x="11422" y="6913"/>
                  </a:cubicBezTo>
                  <a:cubicBezTo>
                    <a:pt x="11419" y="6916"/>
                    <a:pt x="11417" y="6917"/>
                    <a:pt x="11416" y="6917"/>
                  </a:cubicBezTo>
                  <a:cubicBezTo>
                    <a:pt x="11406" y="6917"/>
                    <a:pt x="11432" y="6848"/>
                    <a:pt x="11410" y="6827"/>
                  </a:cubicBezTo>
                  <a:cubicBezTo>
                    <a:pt x="11373" y="6802"/>
                    <a:pt x="11299" y="6790"/>
                    <a:pt x="11348" y="6777"/>
                  </a:cubicBezTo>
                  <a:cubicBezTo>
                    <a:pt x="11373" y="6777"/>
                    <a:pt x="11416" y="6784"/>
                    <a:pt x="11455" y="6784"/>
                  </a:cubicBezTo>
                  <a:cubicBezTo>
                    <a:pt x="11493" y="6784"/>
                    <a:pt x="11527" y="6777"/>
                    <a:pt x="11533" y="6753"/>
                  </a:cubicBezTo>
                  <a:cubicBezTo>
                    <a:pt x="11533" y="6691"/>
                    <a:pt x="11570" y="6654"/>
                    <a:pt x="11533" y="6617"/>
                  </a:cubicBezTo>
                  <a:cubicBezTo>
                    <a:pt x="11511" y="6595"/>
                    <a:pt x="11467" y="6577"/>
                    <a:pt x="11427" y="6577"/>
                  </a:cubicBezTo>
                  <a:cubicBezTo>
                    <a:pt x="11400" y="6577"/>
                    <a:pt x="11375" y="6585"/>
                    <a:pt x="11361" y="6605"/>
                  </a:cubicBezTo>
                  <a:cubicBezTo>
                    <a:pt x="11328" y="6638"/>
                    <a:pt x="11265" y="6681"/>
                    <a:pt x="11226" y="6681"/>
                  </a:cubicBezTo>
                  <a:cubicBezTo>
                    <a:pt x="11221" y="6681"/>
                    <a:pt x="11217" y="6680"/>
                    <a:pt x="11213" y="6679"/>
                  </a:cubicBezTo>
                  <a:cubicBezTo>
                    <a:pt x="11178" y="6667"/>
                    <a:pt x="11144" y="6591"/>
                    <a:pt x="11079" y="6591"/>
                  </a:cubicBezTo>
                  <a:cubicBezTo>
                    <a:pt x="11075" y="6591"/>
                    <a:pt x="11070" y="6592"/>
                    <a:pt x="11065" y="6593"/>
                  </a:cubicBezTo>
                  <a:cubicBezTo>
                    <a:pt x="11050" y="6598"/>
                    <a:pt x="11036" y="6599"/>
                    <a:pt x="11023" y="6599"/>
                  </a:cubicBezTo>
                  <a:cubicBezTo>
                    <a:pt x="10971" y="6599"/>
                    <a:pt x="10939" y="6568"/>
                    <a:pt x="10979" y="6568"/>
                  </a:cubicBezTo>
                  <a:cubicBezTo>
                    <a:pt x="11010" y="6568"/>
                    <a:pt x="11069" y="6541"/>
                    <a:pt x="11109" y="6541"/>
                  </a:cubicBezTo>
                  <a:cubicBezTo>
                    <a:pt x="11115" y="6541"/>
                    <a:pt x="11121" y="6542"/>
                    <a:pt x="11127" y="6543"/>
                  </a:cubicBezTo>
                  <a:cubicBezTo>
                    <a:pt x="11156" y="6543"/>
                    <a:pt x="11194" y="6606"/>
                    <a:pt x="11233" y="6606"/>
                  </a:cubicBezTo>
                  <a:cubicBezTo>
                    <a:pt x="11242" y="6606"/>
                    <a:pt x="11252" y="6602"/>
                    <a:pt x="11262" y="6593"/>
                  </a:cubicBezTo>
                  <a:cubicBezTo>
                    <a:pt x="11311" y="6556"/>
                    <a:pt x="11496" y="6531"/>
                    <a:pt x="11509" y="6519"/>
                  </a:cubicBezTo>
                  <a:cubicBezTo>
                    <a:pt x="11521" y="6519"/>
                    <a:pt x="11398" y="6408"/>
                    <a:pt x="11299" y="6408"/>
                  </a:cubicBezTo>
                  <a:cubicBezTo>
                    <a:pt x="11176" y="6408"/>
                    <a:pt x="11065" y="6420"/>
                    <a:pt x="10942" y="6457"/>
                  </a:cubicBezTo>
                  <a:cubicBezTo>
                    <a:pt x="10991" y="6395"/>
                    <a:pt x="11065" y="6358"/>
                    <a:pt x="11151" y="6346"/>
                  </a:cubicBezTo>
                  <a:cubicBezTo>
                    <a:pt x="11262" y="6346"/>
                    <a:pt x="10966" y="6285"/>
                    <a:pt x="10954" y="6235"/>
                  </a:cubicBezTo>
                  <a:lnTo>
                    <a:pt x="10954" y="6235"/>
                  </a:lnTo>
                  <a:cubicBezTo>
                    <a:pt x="11077" y="6272"/>
                    <a:pt x="11200" y="6309"/>
                    <a:pt x="11324" y="6334"/>
                  </a:cubicBezTo>
                  <a:cubicBezTo>
                    <a:pt x="11361" y="6297"/>
                    <a:pt x="11398" y="6272"/>
                    <a:pt x="11447" y="6248"/>
                  </a:cubicBezTo>
                  <a:cubicBezTo>
                    <a:pt x="11472" y="6248"/>
                    <a:pt x="11545" y="6248"/>
                    <a:pt x="11533" y="6211"/>
                  </a:cubicBezTo>
                  <a:cubicBezTo>
                    <a:pt x="11522" y="6177"/>
                    <a:pt x="11377" y="6009"/>
                    <a:pt x="11380" y="6009"/>
                  </a:cubicBezTo>
                  <a:lnTo>
                    <a:pt x="11380" y="6009"/>
                  </a:lnTo>
                  <a:cubicBezTo>
                    <a:pt x="11381" y="6009"/>
                    <a:pt x="11382" y="6010"/>
                    <a:pt x="11385" y="6013"/>
                  </a:cubicBezTo>
                  <a:cubicBezTo>
                    <a:pt x="11421" y="6037"/>
                    <a:pt x="11603" y="6162"/>
                    <a:pt x="11640" y="6162"/>
                  </a:cubicBezTo>
                  <a:cubicBezTo>
                    <a:pt x="11642" y="6162"/>
                    <a:pt x="11643" y="6162"/>
                    <a:pt x="11644" y="6161"/>
                  </a:cubicBezTo>
                  <a:cubicBezTo>
                    <a:pt x="11681" y="6149"/>
                    <a:pt x="11669" y="6063"/>
                    <a:pt x="11743" y="6063"/>
                  </a:cubicBezTo>
                  <a:cubicBezTo>
                    <a:pt x="11878" y="6087"/>
                    <a:pt x="12001" y="6124"/>
                    <a:pt x="12137" y="6174"/>
                  </a:cubicBezTo>
                  <a:cubicBezTo>
                    <a:pt x="12088" y="6174"/>
                    <a:pt x="11881" y="6111"/>
                    <a:pt x="11806" y="6111"/>
                  </a:cubicBezTo>
                  <a:cubicBezTo>
                    <a:pt x="11787" y="6111"/>
                    <a:pt x="11777" y="6115"/>
                    <a:pt x="11780" y="6124"/>
                  </a:cubicBezTo>
                  <a:cubicBezTo>
                    <a:pt x="11854" y="6211"/>
                    <a:pt x="11940" y="6272"/>
                    <a:pt x="12051" y="6309"/>
                  </a:cubicBezTo>
                  <a:cubicBezTo>
                    <a:pt x="12174" y="6309"/>
                    <a:pt x="12285" y="6285"/>
                    <a:pt x="12396" y="6235"/>
                  </a:cubicBezTo>
                  <a:cubicBezTo>
                    <a:pt x="12403" y="6234"/>
                    <a:pt x="12411" y="6233"/>
                    <a:pt x="12419" y="6233"/>
                  </a:cubicBezTo>
                  <a:cubicBezTo>
                    <a:pt x="12452" y="6233"/>
                    <a:pt x="12490" y="6242"/>
                    <a:pt x="12521" y="6242"/>
                  </a:cubicBezTo>
                  <a:cubicBezTo>
                    <a:pt x="12548" y="6242"/>
                    <a:pt x="12570" y="6236"/>
                    <a:pt x="12580" y="6211"/>
                  </a:cubicBezTo>
                  <a:cubicBezTo>
                    <a:pt x="12593" y="6149"/>
                    <a:pt x="12691" y="6087"/>
                    <a:pt x="12593" y="6026"/>
                  </a:cubicBezTo>
                  <a:cubicBezTo>
                    <a:pt x="12505" y="5977"/>
                    <a:pt x="12363" y="5913"/>
                    <a:pt x="12308" y="5913"/>
                  </a:cubicBezTo>
                  <a:cubicBezTo>
                    <a:pt x="12293" y="5913"/>
                    <a:pt x="12285" y="5917"/>
                    <a:pt x="12285" y="5927"/>
                  </a:cubicBezTo>
                  <a:cubicBezTo>
                    <a:pt x="12285" y="5958"/>
                    <a:pt x="12311" y="6092"/>
                    <a:pt x="12297" y="6092"/>
                  </a:cubicBezTo>
                  <a:cubicBezTo>
                    <a:pt x="12295" y="6092"/>
                    <a:pt x="12291" y="6087"/>
                    <a:pt x="12285" y="6075"/>
                  </a:cubicBezTo>
                  <a:cubicBezTo>
                    <a:pt x="12235" y="6001"/>
                    <a:pt x="12211" y="5903"/>
                    <a:pt x="12149" y="5903"/>
                  </a:cubicBezTo>
                  <a:cubicBezTo>
                    <a:pt x="12088" y="5903"/>
                    <a:pt x="12235" y="5890"/>
                    <a:pt x="12186" y="5816"/>
                  </a:cubicBezTo>
                  <a:cubicBezTo>
                    <a:pt x="12137" y="5730"/>
                    <a:pt x="12248" y="5779"/>
                    <a:pt x="12248" y="5632"/>
                  </a:cubicBezTo>
                  <a:cubicBezTo>
                    <a:pt x="12251" y="5596"/>
                    <a:pt x="12254" y="5582"/>
                    <a:pt x="12257" y="5582"/>
                  </a:cubicBezTo>
                  <a:cubicBezTo>
                    <a:pt x="12270" y="5582"/>
                    <a:pt x="12285" y="5756"/>
                    <a:pt x="12285" y="5804"/>
                  </a:cubicBezTo>
                  <a:cubicBezTo>
                    <a:pt x="12285" y="5866"/>
                    <a:pt x="12297" y="5878"/>
                    <a:pt x="12420" y="5878"/>
                  </a:cubicBezTo>
                  <a:cubicBezTo>
                    <a:pt x="12532" y="5878"/>
                    <a:pt x="12634" y="5827"/>
                    <a:pt x="12717" y="5827"/>
                  </a:cubicBezTo>
                  <a:cubicBezTo>
                    <a:pt x="12725" y="5827"/>
                    <a:pt x="12733" y="5828"/>
                    <a:pt x="12741" y="5829"/>
                  </a:cubicBezTo>
                  <a:cubicBezTo>
                    <a:pt x="12802" y="5829"/>
                    <a:pt x="12864" y="5792"/>
                    <a:pt x="12901" y="5730"/>
                  </a:cubicBezTo>
                  <a:cubicBezTo>
                    <a:pt x="12938" y="5681"/>
                    <a:pt x="12913" y="5632"/>
                    <a:pt x="12864" y="5619"/>
                  </a:cubicBezTo>
                  <a:cubicBezTo>
                    <a:pt x="12848" y="5613"/>
                    <a:pt x="12838" y="5611"/>
                    <a:pt x="12832" y="5611"/>
                  </a:cubicBezTo>
                  <a:cubicBezTo>
                    <a:pt x="12817" y="5611"/>
                    <a:pt x="12816" y="5622"/>
                    <a:pt x="12784" y="5622"/>
                  </a:cubicBezTo>
                  <a:cubicBezTo>
                    <a:pt x="12776" y="5622"/>
                    <a:pt x="12766" y="5621"/>
                    <a:pt x="12753" y="5619"/>
                  </a:cubicBezTo>
                  <a:cubicBezTo>
                    <a:pt x="12679" y="5607"/>
                    <a:pt x="12778" y="5545"/>
                    <a:pt x="12753" y="5496"/>
                  </a:cubicBezTo>
                  <a:cubicBezTo>
                    <a:pt x="12742" y="5443"/>
                    <a:pt x="12704" y="5353"/>
                    <a:pt x="12662" y="5353"/>
                  </a:cubicBezTo>
                  <a:cubicBezTo>
                    <a:pt x="12656" y="5353"/>
                    <a:pt x="12649" y="5355"/>
                    <a:pt x="12642" y="5360"/>
                  </a:cubicBezTo>
                  <a:cubicBezTo>
                    <a:pt x="12628" y="5371"/>
                    <a:pt x="12611" y="5374"/>
                    <a:pt x="12593" y="5374"/>
                  </a:cubicBezTo>
                  <a:cubicBezTo>
                    <a:pt x="12555" y="5374"/>
                    <a:pt x="12513" y="5358"/>
                    <a:pt x="12484" y="5358"/>
                  </a:cubicBezTo>
                  <a:cubicBezTo>
                    <a:pt x="12479" y="5358"/>
                    <a:pt x="12474" y="5359"/>
                    <a:pt x="12470" y="5360"/>
                  </a:cubicBezTo>
                  <a:cubicBezTo>
                    <a:pt x="12452" y="5369"/>
                    <a:pt x="12395" y="5404"/>
                    <a:pt x="12342" y="5404"/>
                  </a:cubicBezTo>
                  <a:cubicBezTo>
                    <a:pt x="12322" y="5404"/>
                    <a:pt x="12302" y="5399"/>
                    <a:pt x="12285" y="5385"/>
                  </a:cubicBezTo>
                  <a:cubicBezTo>
                    <a:pt x="12263" y="5368"/>
                    <a:pt x="12257" y="5363"/>
                    <a:pt x="12260" y="5363"/>
                  </a:cubicBezTo>
                  <a:cubicBezTo>
                    <a:pt x="12265" y="5363"/>
                    <a:pt x="12293" y="5375"/>
                    <a:pt x="12325" y="5375"/>
                  </a:cubicBezTo>
                  <a:cubicBezTo>
                    <a:pt x="12332" y="5375"/>
                    <a:pt x="12339" y="5374"/>
                    <a:pt x="12346" y="5373"/>
                  </a:cubicBezTo>
                  <a:cubicBezTo>
                    <a:pt x="12420" y="5360"/>
                    <a:pt x="12470" y="5323"/>
                    <a:pt x="12519" y="5287"/>
                  </a:cubicBezTo>
                  <a:cubicBezTo>
                    <a:pt x="12546" y="5259"/>
                    <a:pt x="12594" y="5198"/>
                    <a:pt x="12637" y="5198"/>
                  </a:cubicBezTo>
                  <a:cubicBezTo>
                    <a:pt x="12652" y="5198"/>
                    <a:pt x="12666" y="5206"/>
                    <a:pt x="12679" y="5225"/>
                  </a:cubicBezTo>
                  <a:cubicBezTo>
                    <a:pt x="12715" y="5279"/>
                    <a:pt x="12738" y="5313"/>
                    <a:pt x="12767" y="5313"/>
                  </a:cubicBezTo>
                  <a:cubicBezTo>
                    <a:pt x="12778" y="5313"/>
                    <a:pt x="12789" y="5309"/>
                    <a:pt x="12802" y="5299"/>
                  </a:cubicBezTo>
                  <a:cubicBezTo>
                    <a:pt x="12852" y="5262"/>
                    <a:pt x="12852" y="5200"/>
                    <a:pt x="12864" y="5163"/>
                  </a:cubicBezTo>
                  <a:cubicBezTo>
                    <a:pt x="12876" y="5077"/>
                    <a:pt x="12827" y="5003"/>
                    <a:pt x="12753" y="4954"/>
                  </a:cubicBezTo>
                  <a:cubicBezTo>
                    <a:pt x="12701" y="4922"/>
                    <a:pt x="12711" y="4903"/>
                    <a:pt x="12738" y="4903"/>
                  </a:cubicBezTo>
                  <a:cubicBezTo>
                    <a:pt x="12763" y="4903"/>
                    <a:pt x="12803" y="4919"/>
                    <a:pt x="12827" y="4954"/>
                  </a:cubicBezTo>
                  <a:cubicBezTo>
                    <a:pt x="12870" y="5019"/>
                    <a:pt x="12866" y="5094"/>
                    <a:pt x="12890" y="5094"/>
                  </a:cubicBezTo>
                  <a:cubicBezTo>
                    <a:pt x="12893" y="5094"/>
                    <a:pt x="12896" y="5092"/>
                    <a:pt x="12901" y="5089"/>
                  </a:cubicBezTo>
                  <a:cubicBezTo>
                    <a:pt x="12938" y="5052"/>
                    <a:pt x="12987" y="5003"/>
                    <a:pt x="12938" y="4929"/>
                  </a:cubicBezTo>
                  <a:cubicBezTo>
                    <a:pt x="12876" y="4855"/>
                    <a:pt x="12827" y="4806"/>
                    <a:pt x="12778" y="4744"/>
                  </a:cubicBezTo>
                  <a:cubicBezTo>
                    <a:pt x="12751" y="4700"/>
                    <a:pt x="12744" y="4694"/>
                    <a:pt x="12710" y="4694"/>
                  </a:cubicBezTo>
                  <a:cubicBezTo>
                    <a:pt x="12697" y="4694"/>
                    <a:pt x="12679" y="4695"/>
                    <a:pt x="12654" y="4695"/>
                  </a:cubicBezTo>
                  <a:cubicBezTo>
                    <a:pt x="12624" y="4701"/>
                    <a:pt x="12593" y="4704"/>
                    <a:pt x="12560" y="4704"/>
                  </a:cubicBezTo>
                  <a:cubicBezTo>
                    <a:pt x="12528" y="4704"/>
                    <a:pt x="12494" y="4701"/>
                    <a:pt x="12457" y="4695"/>
                  </a:cubicBezTo>
                  <a:cubicBezTo>
                    <a:pt x="12408" y="4683"/>
                    <a:pt x="12359" y="4646"/>
                    <a:pt x="12334" y="4584"/>
                  </a:cubicBezTo>
                  <a:cubicBezTo>
                    <a:pt x="12309" y="4535"/>
                    <a:pt x="12309" y="4498"/>
                    <a:pt x="12248" y="4486"/>
                  </a:cubicBezTo>
                  <a:cubicBezTo>
                    <a:pt x="12218" y="4486"/>
                    <a:pt x="12185" y="4490"/>
                    <a:pt x="12157" y="4490"/>
                  </a:cubicBezTo>
                  <a:cubicBezTo>
                    <a:pt x="12115" y="4490"/>
                    <a:pt x="12085" y="4481"/>
                    <a:pt x="12100" y="4436"/>
                  </a:cubicBezTo>
                  <a:cubicBezTo>
                    <a:pt x="12127" y="4392"/>
                    <a:pt x="12153" y="4329"/>
                    <a:pt x="12189" y="4329"/>
                  </a:cubicBezTo>
                  <a:cubicBezTo>
                    <a:pt x="12203" y="4329"/>
                    <a:pt x="12218" y="4338"/>
                    <a:pt x="12235" y="4362"/>
                  </a:cubicBezTo>
                  <a:cubicBezTo>
                    <a:pt x="12272" y="4414"/>
                    <a:pt x="12304" y="4443"/>
                    <a:pt x="12340" y="4443"/>
                  </a:cubicBezTo>
                  <a:cubicBezTo>
                    <a:pt x="12364" y="4443"/>
                    <a:pt x="12390" y="4429"/>
                    <a:pt x="12420" y="4399"/>
                  </a:cubicBezTo>
                  <a:cubicBezTo>
                    <a:pt x="12492" y="4338"/>
                    <a:pt x="12556" y="4267"/>
                    <a:pt x="12646" y="4267"/>
                  </a:cubicBezTo>
                  <a:cubicBezTo>
                    <a:pt x="12664" y="4267"/>
                    <a:pt x="12683" y="4270"/>
                    <a:pt x="12704" y="4276"/>
                  </a:cubicBezTo>
                  <a:cubicBezTo>
                    <a:pt x="12813" y="4296"/>
                    <a:pt x="12961" y="4379"/>
                    <a:pt x="13048" y="4379"/>
                  </a:cubicBezTo>
                  <a:cubicBezTo>
                    <a:pt x="13069" y="4379"/>
                    <a:pt x="13086" y="4374"/>
                    <a:pt x="13098" y="4362"/>
                  </a:cubicBezTo>
                  <a:cubicBezTo>
                    <a:pt x="13170" y="4302"/>
                    <a:pt x="13195" y="4042"/>
                    <a:pt x="13047" y="4042"/>
                  </a:cubicBezTo>
                  <a:cubicBezTo>
                    <a:pt x="13043" y="4042"/>
                    <a:pt x="13040" y="4042"/>
                    <a:pt x="13036" y="4042"/>
                  </a:cubicBezTo>
                  <a:cubicBezTo>
                    <a:pt x="12925" y="4059"/>
                    <a:pt x="12915" y="4082"/>
                    <a:pt x="12890" y="4082"/>
                  </a:cubicBezTo>
                  <a:cubicBezTo>
                    <a:pt x="12879" y="4082"/>
                    <a:pt x="12865" y="4078"/>
                    <a:pt x="12839" y="4067"/>
                  </a:cubicBezTo>
                  <a:cubicBezTo>
                    <a:pt x="12753" y="4030"/>
                    <a:pt x="12667" y="3980"/>
                    <a:pt x="12605" y="3919"/>
                  </a:cubicBezTo>
                  <a:cubicBezTo>
                    <a:pt x="12554" y="3868"/>
                    <a:pt x="12550" y="3840"/>
                    <a:pt x="12601" y="3840"/>
                  </a:cubicBezTo>
                  <a:cubicBezTo>
                    <a:pt x="12624" y="3840"/>
                    <a:pt x="12658" y="3846"/>
                    <a:pt x="12704" y="3857"/>
                  </a:cubicBezTo>
                  <a:cubicBezTo>
                    <a:pt x="12802" y="3890"/>
                    <a:pt x="12906" y="3923"/>
                    <a:pt x="12943" y="3923"/>
                  </a:cubicBezTo>
                  <a:cubicBezTo>
                    <a:pt x="12961" y="3923"/>
                    <a:pt x="12962" y="3915"/>
                    <a:pt x="12938" y="3894"/>
                  </a:cubicBezTo>
                  <a:cubicBezTo>
                    <a:pt x="12827" y="3796"/>
                    <a:pt x="12704" y="3722"/>
                    <a:pt x="12580" y="3672"/>
                  </a:cubicBezTo>
                  <a:cubicBezTo>
                    <a:pt x="12547" y="3666"/>
                    <a:pt x="12517" y="3655"/>
                    <a:pt x="12492" y="3655"/>
                  </a:cubicBezTo>
                  <a:cubicBezTo>
                    <a:pt x="12472" y="3655"/>
                    <a:pt x="12456" y="3662"/>
                    <a:pt x="12445" y="3685"/>
                  </a:cubicBezTo>
                  <a:cubicBezTo>
                    <a:pt x="12433" y="3734"/>
                    <a:pt x="12408" y="3833"/>
                    <a:pt x="12359" y="3833"/>
                  </a:cubicBezTo>
                  <a:cubicBezTo>
                    <a:pt x="12336" y="3833"/>
                    <a:pt x="12295" y="3851"/>
                    <a:pt x="12272" y="3851"/>
                  </a:cubicBezTo>
                  <a:cubicBezTo>
                    <a:pt x="12258" y="3851"/>
                    <a:pt x="12251" y="3844"/>
                    <a:pt x="12260" y="3820"/>
                  </a:cubicBezTo>
                  <a:cubicBezTo>
                    <a:pt x="12285" y="3759"/>
                    <a:pt x="12359" y="3512"/>
                    <a:pt x="12408" y="3414"/>
                  </a:cubicBezTo>
                  <a:cubicBezTo>
                    <a:pt x="12457" y="3315"/>
                    <a:pt x="12433" y="3217"/>
                    <a:pt x="12470" y="3180"/>
                  </a:cubicBezTo>
                  <a:cubicBezTo>
                    <a:pt x="12494" y="3143"/>
                    <a:pt x="12704" y="3167"/>
                    <a:pt x="12716" y="3118"/>
                  </a:cubicBezTo>
                  <a:cubicBezTo>
                    <a:pt x="12728" y="3056"/>
                    <a:pt x="12765" y="3007"/>
                    <a:pt x="12815" y="2970"/>
                  </a:cubicBezTo>
                  <a:cubicBezTo>
                    <a:pt x="12876" y="2908"/>
                    <a:pt x="12962" y="2896"/>
                    <a:pt x="12888" y="2859"/>
                  </a:cubicBezTo>
                  <a:cubicBezTo>
                    <a:pt x="12815" y="2835"/>
                    <a:pt x="12827" y="2674"/>
                    <a:pt x="12839" y="2600"/>
                  </a:cubicBezTo>
                  <a:cubicBezTo>
                    <a:pt x="12845" y="2570"/>
                    <a:pt x="12885" y="2567"/>
                    <a:pt x="12936" y="2567"/>
                  </a:cubicBezTo>
                  <a:cubicBezTo>
                    <a:pt x="12949" y="2567"/>
                    <a:pt x="12962" y="2567"/>
                    <a:pt x="12976" y="2567"/>
                  </a:cubicBezTo>
                  <a:cubicBezTo>
                    <a:pt x="13017" y="2567"/>
                    <a:pt x="13061" y="2565"/>
                    <a:pt x="13098" y="2551"/>
                  </a:cubicBezTo>
                  <a:cubicBezTo>
                    <a:pt x="13184" y="2502"/>
                    <a:pt x="13369" y="2379"/>
                    <a:pt x="13283" y="2379"/>
                  </a:cubicBezTo>
                  <a:lnTo>
                    <a:pt x="12913" y="2379"/>
                  </a:lnTo>
                  <a:cubicBezTo>
                    <a:pt x="12815" y="2379"/>
                    <a:pt x="12728" y="2428"/>
                    <a:pt x="12691" y="2514"/>
                  </a:cubicBezTo>
                  <a:cubicBezTo>
                    <a:pt x="12686" y="2540"/>
                    <a:pt x="12664" y="2551"/>
                    <a:pt x="12639" y="2551"/>
                  </a:cubicBezTo>
                  <a:cubicBezTo>
                    <a:pt x="12605" y="2551"/>
                    <a:pt x="12568" y="2530"/>
                    <a:pt x="12568" y="2502"/>
                  </a:cubicBezTo>
                  <a:cubicBezTo>
                    <a:pt x="12568" y="2453"/>
                    <a:pt x="12605" y="2268"/>
                    <a:pt x="12741" y="2243"/>
                  </a:cubicBezTo>
                  <a:cubicBezTo>
                    <a:pt x="12756" y="2240"/>
                    <a:pt x="12777" y="2239"/>
                    <a:pt x="12802" y="2239"/>
                  </a:cubicBezTo>
                  <a:cubicBezTo>
                    <a:pt x="12932" y="2239"/>
                    <a:pt x="13166" y="2277"/>
                    <a:pt x="13300" y="2277"/>
                  </a:cubicBezTo>
                  <a:cubicBezTo>
                    <a:pt x="13335" y="2277"/>
                    <a:pt x="13363" y="2274"/>
                    <a:pt x="13381" y="2268"/>
                  </a:cubicBezTo>
                  <a:cubicBezTo>
                    <a:pt x="13480" y="2231"/>
                    <a:pt x="13615" y="2095"/>
                    <a:pt x="13566" y="2095"/>
                  </a:cubicBezTo>
                  <a:cubicBezTo>
                    <a:pt x="13527" y="2085"/>
                    <a:pt x="13439" y="2020"/>
                    <a:pt x="13368" y="2020"/>
                  </a:cubicBezTo>
                  <a:cubicBezTo>
                    <a:pt x="13351" y="2020"/>
                    <a:pt x="13334" y="2024"/>
                    <a:pt x="13320" y="2034"/>
                  </a:cubicBezTo>
                  <a:cubicBezTo>
                    <a:pt x="13270" y="2052"/>
                    <a:pt x="13221" y="2061"/>
                    <a:pt x="13172" y="2061"/>
                  </a:cubicBezTo>
                  <a:cubicBezTo>
                    <a:pt x="13123" y="2061"/>
                    <a:pt x="13073" y="2052"/>
                    <a:pt x="13024" y="2034"/>
                  </a:cubicBezTo>
                  <a:cubicBezTo>
                    <a:pt x="12901" y="1997"/>
                    <a:pt x="12593" y="1997"/>
                    <a:pt x="12691" y="1984"/>
                  </a:cubicBezTo>
                  <a:cubicBezTo>
                    <a:pt x="12749" y="1984"/>
                    <a:pt x="12878" y="2006"/>
                    <a:pt x="12983" y="2006"/>
                  </a:cubicBezTo>
                  <a:cubicBezTo>
                    <a:pt x="13035" y="2006"/>
                    <a:pt x="13082" y="2001"/>
                    <a:pt x="13110" y="1984"/>
                  </a:cubicBezTo>
                  <a:cubicBezTo>
                    <a:pt x="13168" y="1952"/>
                    <a:pt x="13231" y="1935"/>
                    <a:pt x="13292" y="1935"/>
                  </a:cubicBezTo>
                  <a:cubicBezTo>
                    <a:pt x="13322" y="1935"/>
                    <a:pt x="13353" y="1939"/>
                    <a:pt x="13381" y="1947"/>
                  </a:cubicBezTo>
                  <a:cubicBezTo>
                    <a:pt x="13418" y="1956"/>
                    <a:pt x="13455" y="1960"/>
                    <a:pt x="13492" y="1960"/>
                  </a:cubicBezTo>
                  <a:cubicBezTo>
                    <a:pt x="13565" y="1960"/>
                    <a:pt x="13636" y="1943"/>
                    <a:pt x="13702" y="1910"/>
                  </a:cubicBezTo>
                  <a:cubicBezTo>
                    <a:pt x="13763" y="1873"/>
                    <a:pt x="13911" y="1898"/>
                    <a:pt x="13936" y="1837"/>
                  </a:cubicBezTo>
                  <a:cubicBezTo>
                    <a:pt x="13948" y="1775"/>
                    <a:pt x="13837" y="1713"/>
                    <a:pt x="13887" y="1701"/>
                  </a:cubicBezTo>
                  <a:cubicBezTo>
                    <a:pt x="13997" y="1689"/>
                    <a:pt x="14121" y="1664"/>
                    <a:pt x="14219" y="1602"/>
                  </a:cubicBezTo>
                  <a:cubicBezTo>
                    <a:pt x="14342" y="1504"/>
                    <a:pt x="14638" y="1442"/>
                    <a:pt x="14564" y="1393"/>
                  </a:cubicBezTo>
                  <a:cubicBezTo>
                    <a:pt x="14379" y="1294"/>
                    <a:pt x="14170" y="1220"/>
                    <a:pt x="13960" y="1183"/>
                  </a:cubicBezTo>
                  <a:cubicBezTo>
                    <a:pt x="13885" y="1183"/>
                    <a:pt x="13772" y="1164"/>
                    <a:pt x="13663" y="1164"/>
                  </a:cubicBezTo>
                  <a:cubicBezTo>
                    <a:pt x="13575" y="1164"/>
                    <a:pt x="13491" y="1177"/>
                    <a:pt x="13431" y="1220"/>
                  </a:cubicBezTo>
                  <a:cubicBezTo>
                    <a:pt x="13307" y="1299"/>
                    <a:pt x="13244" y="1471"/>
                    <a:pt x="13150" y="1471"/>
                  </a:cubicBezTo>
                  <a:cubicBezTo>
                    <a:pt x="13141" y="1471"/>
                    <a:pt x="13132" y="1470"/>
                    <a:pt x="13123" y="1467"/>
                  </a:cubicBezTo>
                  <a:cubicBezTo>
                    <a:pt x="13052" y="1436"/>
                    <a:pt x="12981" y="1414"/>
                    <a:pt x="12903" y="1414"/>
                  </a:cubicBezTo>
                  <a:cubicBezTo>
                    <a:pt x="12886" y="1414"/>
                    <a:pt x="12869" y="1415"/>
                    <a:pt x="12852" y="1418"/>
                  </a:cubicBezTo>
                  <a:cubicBezTo>
                    <a:pt x="12824" y="1436"/>
                    <a:pt x="12732" y="1504"/>
                    <a:pt x="12695" y="1504"/>
                  </a:cubicBezTo>
                  <a:cubicBezTo>
                    <a:pt x="12683" y="1504"/>
                    <a:pt x="12676" y="1497"/>
                    <a:pt x="12679" y="1479"/>
                  </a:cubicBezTo>
                  <a:cubicBezTo>
                    <a:pt x="12690" y="1423"/>
                    <a:pt x="12712" y="1367"/>
                    <a:pt x="12678" y="1367"/>
                  </a:cubicBezTo>
                  <a:cubicBezTo>
                    <a:pt x="12675" y="1367"/>
                    <a:pt x="12671" y="1367"/>
                    <a:pt x="12667" y="1368"/>
                  </a:cubicBezTo>
                  <a:cubicBezTo>
                    <a:pt x="12543" y="1430"/>
                    <a:pt x="12445" y="1492"/>
                    <a:pt x="12346" y="1578"/>
                  </a:cubicBezTo>
                  <a:cubicBezTo>
                    <a:pt x="12272" y="1639"/>
                    <a:pt x="11952" y="1787"/>
                    <a:pt x="11903" y="1849"/>
                  </a:cubicBezTo>
                  <a:cubicBezTo>
                    <a:pt x="11873" y="1898"/>
                    <a:pt x="11691" y="2036"/>
                    <a:pt x="11667" y="2036"/>
                  </a:cubicBezTo>
                  <a:cubicBezTo>
                    <a:pt x="11661" y="2036"/>
                    <a:pt x="11664" y="2028"/>
                    <a:pt x="11681" y="2009"/>
                  </a:cubicBezTo>
                  <a:cubicBezTo>
                    <a:pt x="11767" y="1923"/>
                    <a:pt x="11878" y="1750"/>
                    <a:pt x="12001" y="1639"/>
                  </a:cubicBezTo>
                  <a:cubicBezTo>
                    <a:pt x="12112" y="1541"/>
                    <a:pt x="12260" y="1282"/>
                    <a:pt x="12198" y="1183"/>
                  </a:cubicBezTo>
                  <a:cubicBezTo>
                    <a:pt x="12158" y="1111"/>
                    <a:pt x="12046" y="1060"/>
                    <a:pt x="11948" y="1060"/>
                  </a:cubicBezTo>
                  <a:cubicBezTo>
                    <a:pt x="11895" y="1060"/>
                    <a:pt x="11847" y="1075"/>
                    <a:pt x="11817" y="1110"/>
                  </a:cubicBezTo>
                  <a:cubicBezTo>
                    <a:pt x="11718" y="1220"/>
                    <a:pt x="11743" y="1257"/>
                    <a:pt x="11656" y="1294"/>
                  </a:cubicBezTo>
                  <a:cubicBezTo>
                    <a:pt x="11422" y="1393"/>
                    <a:pt x="11176" y="1467"/>
                    <a:pt x="10942" y="1528"/>
                  </a:cubicBezTo>
                  <a:cubicBezTo>
                    <a:pt x="10917" y="1504"/>
                    <a:pt x="10868" y="1442"/>
                    <a:pt x="10954" y="1405"/>
                  </a:cubicBezTo>
                  <a:cubicBezTo>
                    <a:pt x="11040" y="1368"/>
                    <a:pt x="11472" y="1220"/>
                    <a:pt x="11447" y="1171"/>
                  </a:cubicBezTo>
                  <a:cubicBezTo>
                    <a:pt x="11419" y="1134"/>
                    <a:pt x="11002" y="1117"/>
                    <a:pt x="10725" y="1117"/>
                  </a:cubicBezTo>
                  <a:cubicBezTo>
                    <a:pt x="10639" y="1117"/>
                    <a:pt x="10566" y="1119"/>
                    <a:pt x="10523" y="1122"/>
                  </a:cubicBezTo>
                  <a:cubicBezTo>
                    <a:pt x="10326" y="1134"/>
                    <a:pt x="10116" y="1196"/>
                    <a:pt x="9993" y="1220"/>
                  </a:cubicBezTo>
                  <a:cubicBezTo>
                    <a:pt x="9892" y="1231"/>
                    <a:pt x="9734" y="1323"/>
                    <a:pt x="9666" y="1323"/>
                  </a:cubicBezTo>
                  <a:cubicBezTo>
                    <a:pt x="9651" y="1323"/>
                    <a:pt x="9640" y="1318"/>
                    <a:pt x="9636" y="1307"/>
                  </a:cubicBezTo>
                  <a:cubicBezTo>
                    <a:pt x="9623" y="1257"/>
                    <a:pt x="9549" y="1245"/>
                    <a:pt x="9660" y="1196"/>
                  </a:cubicBezTo>
                  <a:cubicBezTo>
                    <a:pt x="9780" y="1148"/>
                    <a:pt x="10187" y="973"/>
                    <a:pt x="10459" y="973"/>
                  </a:cubicBezTo>
                  <a:cubicBezTo>
                    <a:pt x="10468" y="973"/>
                    <a:pt x="10477" y="974"/>
                    <a:pt x="10486" y="974"/>
                  </a:cubicBezTo>
                  <a:cubicBezTo>
                    <a:pt x="10692" y="983"/>
                    <a:pt x="11139" y="1007"/>
                    <a:pt x="11370" y="1007"/>
                  </a:cubicBezTo>
                  <a:cubicBezTo>
                    <a:pt x="11443" y="1007"/>
                    <a:pt x="11494" y="1005"/>
                    <a:pt x="11509" y="999"/>
                  </a:cubicBezTo>
                  <a:cubicBezTo>
                    <a:pt x="11656" y="949"/>
                    <a:pt x="11817" y="912"/>
                    <a:pt x="11977" y="875"/>
                  </a:cubicBezTo>
                  <a:cubicBezTo>
                    <a:pt x="12137" y="851"/>
                    <a:pt x="12383" y="740"/>
                    <a:pt x="12346" y="691"/>
                  </a:cubicBezTo>
                  <a:cubicBezTo>
                    <a:pt x="12235" y="629"/>
                    <a:pt x="12112" y="592"/>
                    <a:pt x="11989" y="555"/>
                  </a:cubicBezTo>
                  <a:cubicBezTo>
                    <a:pt x="11969" y="550"/>
                    <a:pt x="11951" y="547"/>
                    <a:pt x="11935" y="547"/>
                  </a:cubicBezTo>
                  <a:cubicBezTo>
                    <a:pt x="11863" y="547"/>
                    <a:pt x="11827" y="593"/>
                    <a:pt x="11794" y="593"/>
                  </a:cubicBezTo>
                  <a:cubicBezTo>
                    <a:pt x="11785" y="593"/>
                    <a:pt x="11777" y="589"/>
                    <a:pt x="11767" y="580"/>
                  </a:cubicBezTo>
                  <a:cubicBezTo>
                    <a:pt x="11718" y="530"/>
                    <a:pt x="11730" y="506"/>
                    <a:pt x="11644" y="506"/>
                  </a:cubicBezTo>
                  <a:cubicBezTo>
                    <a:pt x="11558" y="506"/>
                    <a:pt x="11410" y="580"/>
                    <a:pt x="11373" y="580"/>
                  </a:cubicBezTo>
                  <a:cubicBezTo>
                    <a:pt x="11348" y="567"/>
                    <a:pt x="11582" y="395"/>
                    <a:pt x="11545" y="358"/>
                  </a:cubicBezTo>
                  <a:cubicBezTo>
                    <a:pt x="11459" y="346"/>
                    <a:pt x="11370" y="339"/>
                    <a:pt x="11281" y="339"/>
                  </a:cubicBezTo>
                  <a:cubicBezTo>
                    <a:pt x="11191" y="339"/>
                    <a:pt x="11102" y="346"/>
                    <a:pt x="11016" y="358"/>
                  </a:cubicBezTo>
                  <a:cubicBezTo>
                    <a:pt x="11002" y="359"/>
                    <a:pt x="10988" y="359"/>
                    <a:pt x="10972" y="359"/>
                  </a:cubicBezTo>
                  <a:cubicBezTo>
                    <a:pt x="10819" y="359"/>
                    <a:pt x="10581" y="316"/>
                    <a:pt x="10449" y="316"/>
                  </a:cubicBezTo>
                  <a:cubicBezTo>
                    <a:pt x="10424" y="316"/>
                    <a:pt x="10403" y="317"/>
                    <a:pt x="10387" y="321"/>
                  </a:cubicBezTo>
                  <a:cubicBezTo>
                    <a:pt x="10276" y="346"/>
                    <a:pt x="9956" y="420"/>
                    <a:pt x="9857" y="420"/>
                  </a:cubicBezTo>
                  <a:cubicBezTo>
                    <a:pt x="9771" y="432"/>
                    <a:pt x="9414" y="457"/>
                    <a:pt x="9266" y="469"/>
                  </a:cubicBezTo>
                  <a:cubicBezTo>
                    <a:pt x="9106" y="469"/>
                    <a:pt x="9439" y="432"/>
                    <a:pt x="9574" y="407"/>
                  </a:cubicBezTo>
                  <a:cubicBezTo>
                    <a:pt x="9697" y="383"/>
                    <a:pt x="9820" y="358"/>
                    <a:pt x="9968" y="321"/>
                  </a:cubicBezTo>
                  <a:cubicBezTo>
                    <a:pt x="10190" y="293"/>
                    <a:pt x="10405" y="279"/>
                    <a:pt x="10618" y="279"/>
                  </a:cubicBezTo>
                  <a:cubicBezTo>
                    <a:pt x="10689" y="279"/>
                    <a:pt x="10760" y="281"/>
                    <a:pt x="10831" y="284"/>
                  </a:cubicBezTo>
                  <a:cubicBezTo>
                    <a:pt x="10848" y="285"/>
                    <a:pt x="10868" y="286"/>
                    <a:pt x="10889" y="286"/>
                  </a:cubicBezTo>
                  <a:cubicBezTo>
                    <a:pt x="11068" y="286"/>
                    <a:pt x="11366" y="243"/>
                    <a:pt x="11311" y="210"/>
                  </a:cubicBezTo>
                  <a:cubicBezTo>
                    <a:pt x="11176" y="124"/>
                    <a:pt x="11016" y="75"/>
                    <a:pt x="10843" y="75"/>
                  </a:cubicBezTo>
                  <a:cubicBezTo>
                    <a:pt x="10816" y="77"/>
                    <a:pt x="10788" y="78"/>
                    <a:pt x="10761" y="78"/>
                  </a:cubicBezTo>
                  <a:cubicBezTo>
                    <a:pt x="10628" y="78"/>
                    <a:pt x="10497" y="54"/>
                    <a:pt x="10375" y="13"/>
                  </a:cubicBezTo>
                  <a:cubicBezTo>
                    <a:pt x="10325" y="4"/>
                    <a:pt x="10208" y="1"/>
                    <a:pt x="10075" y="1"/>
                  </a:cubicBezTo>
                  <a:cubicBezTo>
                    <a:pt x="9930" y="1"/>
                    <a:pt x="9767" y="4"/>
                    <a:pt x="9655" y="4"/>
                  </a:cubicBezTo>
                  <a:cubicBezTo>
                    <a:pt x="9592" y="4"/>
                    <a:pt x="9544" y="3"/>
                    <a:pt x="9525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36"/>
            <p:cNvSpPr/>
            <p:nvPr/>
          </p:nvSpPr>
          <p:spPr>
            <a:xfrm>
              <a:off x="3187275" y="4436700"/>
              <a:ext cx="20050" cy="12100"/>
            </a:xfrm>
            <a:custGeom>
              <a:rect b="b" l="l" r="r" t="t"/>
              <a:pathLst>
                <a:path extrusionOk="0" h="484" w="802">
                  <a:moveTo>
                    <a:pt x="210" y="0"/>
                  </a:moveTo>
                  <a:cubicBezTo>
                    <a:pt x="127" y="0"/>
                    <a:pt x="54" y="19"/>
                    <a:pt x="75" y="59"/>
                  </a:cubicBezTo>
                  <a:cubicBezTo>
                    <a:pt x="124" y="121"/>
                    <a:pt x="210" y="146"/>
                    <a:pt x="173" y="146"/>
                  </a:cubicBezTo>
                  <a:cubicBezTo>
                    <a:pt x="136" y="158"/>
                    <a:pt x="62" y="219"/>
                    <a:pt x="87" y="244"/>
                  </a:cubicBezTo>
                  <a:cubicBezTo>
                    <a:pt x="112" y="281"/>
                    <a:pt x="1" y="330"/>
                    <a:pt x="112" y="330"/>
                  </a:cubicBezTo>
                  <a:cubicBezTo>
                    <a:pt x="223" y="343"/>
                    <a:pt x="297" y="330"/>
                    <a:pt x="321" y="367"/>
                  </a:cubicBezTo>
                  <a:cubicBezTo>
                    <a:pt x="346" y="392"/>
                    <a:pt x="235" y="454"/>
                    <a:pt x="297" y="466"/>
                  </a:cubicBezTo>
                  <a:cubicBezTo>
                    <a:pt x="335" y="477"/>
                    <a:pt x="377" y="483"/>
                    <a:pt x="418" y="483"/>
                  </a:cubicBezTo>
                  <a:cubicBezTo>
                    <a:pt x="469" y="483"/>
                    <a:pt x="520" y="474"/>
                    <a:pt x="568" y="454"/>
                  </a:cubicBezTo>
                  <a:cubicBezTo>
                    <a:pt x="666" y="380"/>
                    <a:pt x="802" y="355"/>
                    <a:pt x="789" y="293"/>
                  </a:cubicBezTo>
                  <a:cubicBezTo>
                    <a:pt x="765" y="232"/>
                    <a:pt x="703" y="269"/>
                    <a:pt x="642" y="195"/>
                  </a:cubicBezTo>
                  <a:cubicBezTo>
                    <a:pt x="568" y="121"/>
                    <a:pt x="481" y="59"/>
                    <a:pt x="383" y="35"/>
                  </a:cubicBezTo>
                  <a:cubicBezTo>
                    <a:pt x="350" y="12"/>
                    <a:pt x="277" y="0"/>
                    <a:pt x="210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36"/>
            <p:cNvSpPr/>
            <p:nvPr/>
          </p:nvSpPr>
          <p:spPr>
            <a:xfrm>
              <a:off x="3195300" y="4424625"/>
              <a:ext cx="3400" cy="2175"/>
            </a:xfrm>
            <a:custGeom>
              <a:rect b="b" l="l" r="r" t="t"/>
              <a:pathLst>
                <a:path extrusionOk="0" h="87" w="136">
                  <a:moveTo>
                    <a:pt x="49" y="0"/>
                  </a:moveTo>
                  <a:cubicBezTo>
                    <a:pt x="0" y="0"/>
                    <a:pt x="0" y="74"/>
                    <a:pt x="49" y="86"/>
                  </a:cubicBezTo>
                  <a:cubicBezTo>
                    <a:pt x="136" y="86"/>
                    <a:pt x="111" y="0"/>
                    <a:pt x="49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36"/>
            <p:cNvSpPr/>
            <p:nvPr/>
          </p:nvSpPr>
          <p:spPr>
            <a:xfrm>
              <a:off x="3198450" y="4261625"/>
              <a:ext cx="13525" cy="6050"/>
            </a:xfrm>
            <a:custGeom>
              <a:rect b="b" l="l" r="r" t="t"/>
              <a:pathLst>
                <a:path extrusionOk="0" h="242" w="541">
                  <a:moveTo>
                    <a:pt x="41" y="1"/>
                  </a:moveTo>
                  <a:cubicBezTo>
                    <a:pt x="0" y="1"/>
                    <a:pt x="34" y="73"/>
                    <a:pt x="84" y="113"/>
                  </a:cubicBezTo>
                  <a:cubicBezTo>
                    <a:pt x="195" y="175"/>
                    <a:pt x="305" y="212"/>
                    <a:pt x="429" y="236"/>
                  </a:cubicBezTo>
                  <a:cubicBezTo>
                    <a:pt x="446" y="240"/>
                    <a:pt x="459" y="241"/>
                    <a:pt x="470" y="241"/>
                  </a:cubicBezTo>
                  <a:cubicBezTo>
                    <a:pt x="541" y="241"/>
                    <a:pt x="501" y="180"/>
                    <a:pt x="416" y="138"/>
                  </a:cubicBezTo>
                  <a:cubicBezTo>
                    <a:pt x="305" y="88"/>
                    <a:pt x="195" y="39"/>
                    <a:pt x="84" y="14"/>
                  </a:cubicBezTo>
                  <a:cubicBezTo>
                    <a:pt x="65" y="5"/>
                    <a:pt x="51" y="1"/>
                    <a:pt x="41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36"/>
            <p:cNvSpPr/>
            <p:nvPr/>
          </p:nvSpPr>
          <p:spPr>
            <a:xfrm>
              <a:off x="3227625" y="4251800"/>
              <a:ext cx="5575" cy="1875"/>
            </a:xfrm>
            <a:custGeom>
              <a:rect b="b" l="l" r="r" t="t"/>
              <a:pathLst>
                <a:path extrusionOk="0" h="75" w="223">
                  <a:moveTo>
                    <a:pt x="87" y="1"/>
                  </a:moveTo>
                  <a:cubicBezTo>
                    <a:pt x="1" y="1"/>
                    <a:pt x="50" y="75"/>
                    <a:pt x="136" y="75"/>
                  </a:cubicBezTo>
                  <a:cubicBezTo>
                    <a:pt x="223" y="75"/>
                    <a:pt x="173" y="1"/>
                    <a:pt x="87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36"/>
            <p:cNvSpPr/>
            <p:nvPr/>
          </p:nvSpPr>
          <p:spPr>
            <a:xfrm>
              <a:off x="3238100" y="4249250"/>
              <a:ext cx="9575" cy="3525"/>
            </a:xfrm>
            <a:custGeom>
              <a:rect b="b" l="l" r="r" t="t"/>
              <a:pathLst>
                <a:path extrusionOk="0" h="141" w="383">
                  <a:moveTo>
                    <a:pt x="120" y="0"/>
                  </a:moveTo>
                  <a:cubicBezTo>
                    <a:pt x="89" y="0"/>
                    <a:pt x="64" y="5"/>
                    <a:pt x="50" y="17"/>
                  </a:cubicBezTo>
                  <a:cubicBezTo>
                    <a:pt x="1" y="54"/>
                    <a:pt x="38" y="66"/>
                    <a:pt x="87" y="103"/>
                  </a:cubicBezTo>
                  <a:cubicBezTo>
                    <a:pt x="122" y="124"/>
                    <a:pt x="210" y="140"/>
                    <a:pt x="281" y="140"/>
                  </a:cubicBezTo>
                  <a:cubicBezTo>
                    <a:pt x="337" y="140"/>
                    <a:pt x="383" y="130"/>
                    <a:pt x="383" y="103"/>
                  </a:cubicBezTo>
                  <a:cubicBezTo>
                    <a:pt x="383" y="55"/>
                    <a:pt x="222" y="0"/>
                    <a:pt x="120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36"/>
            <p:cNvSpPr/>
            <p:nvPr/>
          </p:nvSpPr>
          <p:spPr>
            <a:xfrm>
              <a:off x="3274775" y="4244375"/>
              <a:ext cx="12325" cy="4850"/>
            </a:xfrm>
            <a:custGeom>
              <a:rect b="b" l="l" r="r" t="t"/>
              <a:pathLst>
                <a:path extrusionOk="0" h="194" w="493">
                  <a:moveTo>
                    <a:pt x="46" y="0"/>
                  </a:moveTo>
                  <a:cubicBezTo>
                    <a:pt x="42" y="0"/>
                    <a:pt x="39" y="1"/>
                    <a:pt x="37" y="2"/>
                  </a:cubicBezTo>
                  <a:cubicBezTo>
                    <a:pt x="0" y="14"/>
                    <a:pt x="160" y="88"/>
                    <a:pt x="234" y="113"/>
                  </a:cubicBezTo>
                  <a:cubicBezTo>
                    <a:pt x="266" y="122"/>
                    <a:pt x="254" y="124"/>
                    <a:pt x="225" y="124"/>
                  </a:cubicBezTo>
                  <a:cubicBezTo>
                    <a:pt x="194" y="124"/>
                    <a:pt x="142" y="122"/>
                    <a:pt x="105" y="122"/>
                  </a:cubicBezTo>
                  <a:cubicBezTo>
                    <a:pt x="84" y="122"/>
                    <a:pt x="67" y="123"/>
                    <a:pt x="62" y="125"/>
                  </a:cubicBezTo>
                  <a:cubicBezTo>
                    <a:pt x="49" y="138"/>
                    <a:pt x="173" y="162"/>
                    <a:pt x="247" y="187"/>
                  </a:cubicBezTo>
                  <a:cubicBezTo>
                    <a:pt x="261" y="192"/>
                    <a:pt x="273" y="194"/>
                    <a:pt x="282" y="194"/>
                  </a:cubicBezTo>
                  <a:cubicBezTo>
                    <a:pt x="323" y="194"/>
                    <a:pt x="326" y="158"/>
                    <a:pt x="296" y="138"/>
                  </a:cubicBezTo>
                  <a:cubicBezTo>
                    <a:pt x="259" y="125"/>
                    <a:pt x="382" y="138"/>
                    <a:pt x="431" y="113"/>
                  </a:cubicBezTo>
                  <a:cubicBezTo>
                    <a:pt x="493" y="88"/>
                    <a:pt x="370" y="64"/>
                    <a:pt x="284" y="51"/>
                  </a:cubicBezTo>
                  <a:cubicBezTo>
                    <a:pt x="205" y="51"/>
                    <a:pt x="86" y="0"/>
                    <a:pt x="46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36"/>
            <p:cNvSpPr/>
            <p:nvPr/>
          </p:nvSpPr>
          <p:spPr>
            <a:xfrm>
              <a:off x="3392625" y="4265275"/>
              <a:ext cx="6525" cy="4025"/>
            </a:xfrm>
            <a:custGeom>
              <a:rect b="b" l="l" r="r" t="t"/>
              <a:pathLst>
                <a:path extrusionOk="0" h="161" w="261">
                  <a:moveTo>
                    <a:pt x="69" y="1"/>
                  </a:moveTo>
                  <a:cubicBezTo>
                    <a:pt x="63" y="1"/>
                    <a:pt x="59" y="2"/>
                    <a:pt x="54" y="4"/>
                  </a:cubicBezTo>
                  <a:cubicBezTo>
                    <a:pt x="0" y="15"/>
                    <a:pt x="128" y="160"/>
                    <a:pt x="201" y="160"/>
                  </a:cubicBezTo>
                  <a:cubicBezTo>
                    <a:pt x="211" y="160"/>
                    <a:pt x="220" y="158"/>
                    <a:pt x="227" y="152"/>
                  </a:cubicBezTo>
                  <a:cubicBezTo>
                    <a:pt x="261" y="118"/>
                    <a:pt x="129" y="1"/>
                    <a:pt x="69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36"/>
            <p:cNvSpPr/>
            <p:nvPr/>
          </p:nvSpPr>
          <p:spPr>
            <a:xfrm>
              <a:off x="3402600" y="4270600"/>
              <a:ext cx="6175" cy="1875"/>
            </a:xfrm>
            <a:custGeom>
              <a:rect b="b" l="l" r="r" t="t"/>
              <a:pathLst>
                <a:path extrusionOk="0" h="75" w="247">
                  <a:moveTo>
                    <a:pt x="74" y="0"/>
                  </a:moveTo>
                  <a:cubicBezTo>
                    <a:pt x="0" y="0"/>
                    <a:pt x="87" y="74"/>
                    <a:pt x="173" y="74"/>
                  </a:cubicBezTo>
                  <a:cubicBezTo>
                    <a:pt x="247" y="74"/>
                    <a:pt x="148" y="13"/>
                    <a:pt x="74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36"/>
            <p:cNvSpPr/>
            <p:nvPr/>
          </p:nvSpPr>
          <p:spPr>
            <a:xfrm>
              <a:off x="3402325" y="4350675"/>
              <a:ext cx="4600" cy="9900"/>
            </a:xfrm>
            <a:custGeom>
              <a:rect b="b" l="l" r="r" t="t"/>
              <a:pathLst>
                <a:path extrusionOk="0" h="396" w="184">
                  <a:moveTo>
                    <a:pt x="73" y="1"/>
                  </a:moveTo>
                  <a:cubicBezTo>
                    <a:pt x="0" y="1"/>
                    <a:pt x="143" y="396"/>
                    <a:pt x="159" y="396"/>
                  </a:cubicBezTo>
                  <a:cubicBezTo>
                    <a:pt x="159" y="396"/>
                    <a:pt x="159" y="395"/>
                    <a:pt x="159" y="395"/>
                  </a:cubicBezTo>
                  <a:cubicBezTo>
                    <a:pt x="184" y="395"/>
                    <a:pt x="159" y="13"/>
                    <a:pt x="73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36"/>
            <p:cNvSpPr/>
            <p:nvPr/>
          </p:nvSpPr>
          <p:spPr>
            <a:xfrm>
              <a:off x="3403825" y="4369475"/>
              <a:ext cx="7350" cy="4825"/>
            </a:xfrm>
            <a:custGeom>
              <a:rect b="b" l="l" r="r" t="t"/>
              <a:pathLst>
                <a:path extrusionOk="0" h="193" w="294">
                  <a:moveTo>
                    <a:pt x="62" y="1"/>
                  </a:moveTo>
                  <a:cubicBezTo>
                    <a:pt x="50" y="13"/>
                    <a:pt x="1" y="161"/>
                    <a:pt x="62" y="173"/>
                  </a:cubicBezTo>
                  <a:cubicBezTo>
                    <a:pt x="92" y="181"/>
                    <a:pt x="177" y="193"/>
                    <a:pt x="233" y="193"/>
                  </a:cubicBezTo>
                  <a:cubicBezTo>
                    <a:pt x="269" y="193"/>
                    <a:pt x="294" y="188"/>
                    <a:pt x="284" y="173"/>
                  </a:cubicBezTo>
                  <a:cubicBezTo>
                    <a:pt x="223" y="99"/>
                    <a:pt x="149" y="38"/>
                    <a:pt x="62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36"/>
            <p:cNvSpPr/>
            <p:nvPr/>
          </p:nvSpPr>
          <p:spPr>
            <a:xfrm>
              <a:off x="3370875" y="4401475"/>
              <a:ext cx="16050" cy="11450"/>
            </a:xfrm>
            <a:custGeom>
              <a:rect b="b" l="l" r="r" t="t"/>
              <a:pathLst>
                <a:path extrusionOk="0" h="458" w="642">
                  <a:moveTo>
                    <a:pt x="244" y="0"/>
                  </a:moveTo>
                  <a:cubicBezTo>
                    <a:pt x="231" y="0"/>
                    <a:pt x="220" y="1"/>
                    <a:pt x="210" y="2"/>
                  </a:cubicBezTo>
                  <a:cubicBezTo>
                    <a:pt x="99" y="14"/>
                    <a:pt x="25" y="64"/>
                    <a:pt x="13" y="138"/>
                  </a:cubicBezTo>
                  <a:cubicBezTo>
                    <a:pt x="0" y="310"/>
                    <a:pt x="506" y="458"/>
                    <a:pt x="543" y="458"/>
                  </a:cubicBezTo>
                  <a:cubicBezTo>
                    <a:pt x="592" y="458"/>
                    <a:pt x="530" y="359"/>
                    <a:pt x="469" y="322"/>
                  </a:cubicBezTo>
                  <a:cubicBezTo>
                    <a:pt x="419" y="285"/>
                    <a:pt x="543" y="298"/>
                    <a:pt x="592" y="285"/>
                  </a:cubicBezTo>
                  <a:cubicBezTo>
                    <a:pt x="641" y="285"/>
                    <a:pt x="481" y="236"/>
                    <a:pt x="407" y="175"/>
                  </a:cubicBezTo>
                  <a:cubicBezTo>
                    <a:pt x="373" y="147"/>
                    <a:pt x="384" y="139"/>
                    <a:pt x="411" y="139"/>
                  </a:cubicBezTo>
                  <a:cubicBezTo>
                    <a:pt x="433" y="139"/>
                    <a:pt x="466" y="144"/>
                    <a:pt x="493" y="150"/>
                  </a:cubicBezTo>
                  <a:cubicBezTo>
                    <a:pt x="543" y="150"/>
                    <a:pt x="604" y="113"/>
                    <a:pt x="616" y="76"/>
                  </a:cubicBezTo>
                  <a:cubicBezTo>
                    <a:pt x="616" y="53"/>
                    <a:pt x="371" y="0"/>
                    <a:pt x="244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36"/>
            <p:cNvSpPr/>
            <p:nvPr/>
          </p:nvSpPr>
          <p:spPr>
            <a:xfrm>
              <a:off x="3367475" y="4396275"/>
              <a:ext cx="10825" cy="2175"/>
            </a:xfrm>
            <a:custGeom>
              <a:rect b="b" l="l" r="r" t="t"/>
              <a:pathLst>
                <a:path extrusionOk="0" h="87" w="433">
                  <a:moveTo>
                    <a:pt x="247" y="1"/>
                  </a:moveTo>
                  <a:cubicBezTo>
                    <a:pt x="161" y="1"/>
                    <a:pt x="87" y="13"/>
                    <a:pt x="1" y="25"/>
                  </a:cubicBezTo>
                  <a:cubicBezTo>
                    <a:pt x="124" y="50"/>
                    <a:pt x="260" y="74"/>
                    <a:pt x="383" y="87"/>
                  </a:cubicBezTo>
                  <a:cubicBezTo>
                    <a:pt x="432" y="62"/>
                    <a:pt x="297" y="1"/>
                    <a:pt x="247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36"/>
            <p:cNvSpPr/>
            <p:nvPr/>
          </p:nvSpPr>
          <p:spPr>
            <a:xfrm>
              <a:off x="3350550" y="4426950"/>
              <a:ext cx="15950" cy="6275"/>
            </a:xfrm>
            <a:custGeom>
              <a:rect b="b" l="l" r="r" t="t"/>
              <a:pathLst>
                <a:path extrusionOk="0" h="251" w="638">
                  <a:moveTo>
                    <a:pt x="556" y="1"/>
                  </a:moveTo>
                  <a:cubicBezTo>
                    <a:pt x="548" y="1"/>
                    <a:pt x="539" y="2"/>
                    <a:pt x="530" y="6"/>
                  </a:cubicBezTo>
                  <a:cubicBezTo>
                    <a:pt x="444" y="43"/>
                    <a:pt x="222" y="67"/>
                    <a:pt x="173" y="92"/>
                  </a:cubicBezTo>
                  <a:cubicBezTo>
                    <a:pt x="123" y="104"/>
                    <a:pt x="0" y="240"/>
                    <a:pt x="25" y="240"/>
                  </a:cubicBezTo>
                  <a:cubicBezTo>
                    <a:pt x="36" y="240"/>
                    <a:pt x="133" y="251"/>
                    <a:pt x="247" y="251"/>
                  </a:cubicBezTo>
                  <a:cubicBezTo>
                    <a:pt x="375" y="251"/>
                    <a:pt x="526" y="237"/>
                    <a:pt x="604" y="178"/>
                  </a:cubicBezTo>
                  <a:cubicBezTo>
                    <a:pt x="637" y="145"/>
                    <a:pt x="630" y="1"/>
                    <a:pt x="556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36"/>
            <p:cNvSpPr/>
            <p:nvPr/>
          </p:nvSpPr>
          <p:spPr>
            <a:xfrm>
              <a:off x="3210700" y="4440625"/>
              <a:ext cx="3400" cy="5300"/>
            </a:xfrm>
            <a:custGeom>
              <a:rect b="b" l="l" r="r" t="t"/>
              <a:pathLst>
                <a:path extrusionOk="0" h="212" w="136">
                  <a:moveTo>
                    <a:pt x="62" y="1"/>
                  </a:moveTo>
                  <a:cubicBezTo>
                    <a:pt x="37" y="1"/>
                    <a:pt x="0" y="124"/>
                    <a:pt x="13" y="136"/>
                  </a:cubicBezTo>
                  <a:cubicBezTo>
                    <a:pt x="13" y="159"/>
                    <a:pt x="23" y="212"/>
                    <a:pt x="34" y="212"/>
                  </a:cubicBezTo>
                  <a:cubicBezTo>
                    <a:pt x="35" y="212"/>
                    <a:pt x="36" y="211"/>
                    <a:pt x="37" y="210"/>
                  </a:cubicBezTo>
                  <a:cubicBezTo>
                    <a:pt x="62" y="198"/>
                    <a:pt x="136" y="149"/>
                    <a:pt x="123" y="99"/>
                  </a:cubicBezTo>
                  <a:cubicBezTo>
                    <a:pt x="99" y="50"/>
                    <a:pt x="87" y="13"/>
                    <a:pt x="62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36"/>
            <p:cNvSpPr/>
            <p:nvPr/>
          </p:nvSpPr>
          <p:spPr>
            <a:xfrm>
              <a:off x="3199600" y="4422725"/>
              <a:ext cx="4650" cy="3200"/>
            </a:xfrm>
            <a:custGeom>
              <a:rect b="b" l="l" r="r" t="t"/>
              <a:pathLst>
                <a:path extrusionOk="0" h="128" w="186">
                  <a:moveTo>
                    <a:pt x="67" y="1"/>
                  </a:moveTo>
                  <a:cubicBezTo>
                    <a:pt x="66" y="1"/>
                    <a:pt x="64" y="1"/>
                    <a:pt x="62" y="2"/>
                  </a:cubicBezTo>
                  <a:cubicBezTo>
                    <a:pt x="25" y="15"/>
                    <a:pt x="1" y="15"/>
                    <a:pt x="25" y="51"/>
                  </a:cubicBezTo>
                  <a:cubicBezTo>
                    <a:pt x="47" y="84"/>
                    <a:pt x="50" y="127"/>
                    <a:pt x="85" y="127"/>
                  </a:cubicBezTo>
                  <a:cubicBezTo>
                    <a:pt x="89" y="127"/>
                    <a:pt x="94" y="127"/>
                    <a:pt x="99" y="125"/>
                  </a:cubicBezTo>
                  <a:cubicBezTo>
                    <a:pt x="136" y="101"/>
                    <a:pt x="186" y="88"/>
                    <a:pt x="161" y="76"/>
                  </a:cubicBezTo>
                  <a:cubicBezTo>
                    <a:pt x="126" y="76"/>
                    <a:pt x="92" y="1"/>
                    <a:pt x="67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36"/>
            <p:cNvSpPr/>
            <p:nvPr/>
          </p:nvSpPr>
          <p:spPr>
            <a:xfrm>
              <a:off x="3409350" y="4333100"/>
              <a:ext cx="3050" cy="1800"/>
            </a:xfrm>
            <a:custGeom>
              <a:rect b="b" l="l" r="r" t="t"/>
              <a:pathLst>
                <a:path extrusionOk="0" h="72" w="122">
                  <a:moveTo>
                    <a:pt x="86" y="0"/>
                  </a:moveTo>
                  <a:cubicBezTo>
                    <a:pt x="52" y="0"/>
                    <a:pt x="1" y="38"/>
                    <a:pt x="26" y="63"/>
                  </a:cubicBezTo>
                  <a:cubicBezTo>
                    <a:pt x="32" y="69"/>
                    <a:pt x="40" y="71"/>
                    <a:pt x="50" y="71"/>
                  </a:cubicBezTo>
                  <a:cubicBezTo>
                    <a:pt x="81" y="71"/>
                    <a:pt x="122" y="45"/>
                    <a:pt x="112" y="26"/>
                  </a:cubicBezTo>
                  <a:cubicBezTo>
                    <a:pt x="112" y="7"/>
                    <a:pt x="101" y="0"/>
                    <a:pt x="86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36"/>
            <p:cNvSpPr/>
            <p:nvPr/>
          </p:nvSpPr>
          <p:spPr>
            <a:xfrm>
              <a:off x="3399750" y="4317175"/>
              <a:ext cx="3675" cy="1925"/>
            </a:xfrm>
            <a:custGeom>
              <a:rect b="b" l="l" r="r" t="t"/>
              <a:pathLst>
                <a:path extrusionOk="0" h="77" w="147">
                  <a:moveTo>
                    <a:pt x="79" y="0"/>
                  </a:moveTo>
                  <a:cubicBezTo>
                    <a:pt x="33" y="0"/>
                    <a:pt x="1" y="52"/>
                    <a:pt x="41" y="72"/>
                  </a:cubicBezTo>
                  <a:cubicBezTo>
                    <a:pt x="48" y="75"/>
                    <a:pt x="55" y="77"/>
                    <a:pt x="62" y="77"/>
                  </a:cubicBezTo>
                  <a:cubicBezTo>
                    <a:pt x="105" y="77"/>
                    <a:pt x="146" y="21"/>
                    <a:pt x="114" y="10"/>
                  </a:cubicBezTo>
                  <a:cubicBezTo>
                    <a:pt x="103" y="3"/>
                    <a:pt x="91" y="0"/>
                    <a:pt x="79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36"/>
            <p:cNvSpPr/>
            <p:nvPr/>
          </p:nvSpPr>
          <p:spPr>
            <a:xfrm>
              <a:off x="3409250" y="4312325"/>
              <a:ext cx="3100" cy="2025"/>
            </a:xfrm>
            <a:custGeom>
              <a:rect b="b" l="l" r="r" t="t"/>
              <a:pathLst>
                <a:path extrusionOk="0" h="81" w="124">
                  <a:moveTo>
                    <a:pt x="90" y="0"/>
                  </a:moveTo>
                  <a:cubicBezTo>
                    <a:pt x="60" y="0"/>
                    <a:pt x="0" y="39"/>
                    <a:pt x="30" y="69"/>
                  </a:cubicBezTo>
                  <a:cubicBezTo>
                    <a:pt x="38" y="77"/>
                    <a:pt x="47" y="80"/>
                    <a:pt x="57" y="80"/>
                  </a:cubicBezTo>
                  <a:cubicBezTo>
                    <a:pt x="90" y="80"/>
                    <a:pt x="123" y="36"/>
                    <a:pt x="104" y="7"/>
                  </a:cubicBezTo>
                  <a:cubicBezTo>
                    <a:pt x="102" y="3"/>
                    <a:pt x="97" y="0"/>
                    <a:pt x="90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36"/>
            <p:cNvSpPr/>
            <p:nvPr/>
          </p:nvSpPr>
          <p:spPr>
            <a:xfrm>
              <a:off x="3083875" y="4339550"/>
              <a:ext cx="5525" cy="725"/>
            </a:xfrm>
            <a:custGeom>
              <a:rect b="b" l="l" r="r" t="t"/>
              <a:pathLst>
                <a:path extrusionOk="0" h="29" w="221">
                  <a:moveTo>
                    <a:pt x="53" y="1"/>
                  </a:moveTo>
                  <a:cubicBezTo>
                    <a:pt x="19" y="1"/>
                    <a:pt x="1" y="4"/>
                    <a:pt x="22" y="15"/>
                  </a:cubicBezTo>
                  <a:cubicBezTo>
                    <a:pt x="42" y="25"/>
                    <a:pt x="83" y="29"/>
                    <a:pt x="121" y="29"/>
                  </a:cubicBezTo>
                  <a:cubicBezTo>
                    <a:pt x="173" y="29"/>
                    <a:pt x="221" y="22"/>
                    <a:pt x="206" y="15"/>
                  </a:cubicBezTo>
                  <a:cubicBezTo>
                    <a:pt x="171" y="8"/>
                    <a:pt x="98" y="1"/>
                    <a:pt x="53" y="1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36"/>
            <p:cNvSpPr/>
            <p:nvPr/>
          </p:nvSpPr>
          <p:spPr>
            <a:xfrm>
              <a:off x="3091575" y="4339250"/>
              <a:ext cx="5175" cy="600"/>
            </a:xfrm>
            <a:custGeom>
              <a:rect b="b" l="l" r="r" t="t"/>
              <a:pathLst>
                <a:path extrusionOk="0" h="24" w="207">
                  <a:moveTo>
                    <a:pt x="53" y="0"/>
                  </a:moveTo>
                  <a:cubicBezTo>
                    <a:pt x="20" y="0"/>
                    <a:pt x="1" y="4"/>
                    <a:pt x="22" y="14"/>
                  </a:cubicBezTo>
                  <a:cubicBezTo>
                    <a:pt x="52" y="21"/>
                    <a:pt x="83" y="24"/>
                    <a:pt x="114" y="24"/>
                  </a:cubicBezTo>
                  <a:cubicBezTo>
                    <a:pt x="145" y="24"/>
                    <a:pt x="176" y="21"/>
                    <a:pt x="206" y="14"/>
                  </a:cubicBezTo>
                  <a:cubicBezTo>
                    <a:pt x="171" y="7"/>
                    <a:pt x="98" y="0"/>
                    <a:pt x="53" y="0"/>
                  </a:cubicBezTo>
                  <a:close/>
                </a:path>
              </a:pathLst>
            </a:custGeom>
            <a:solidFill>
              <a:srgbClr val="0109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41" name="Google Shape;9741;p36"/>
          <p:cNvSpPr/>
          <p:nvPr/>
        </p:nvSpPr>
        <p:spPr>
          <a:xfrm>
            <a:off x="2257425" y="1571625"/>
            <a:ext cx="5000619" cy="2580627"/>
          </a:xfrm>
          <a:custGeom>
            <a:rect b="b" l="l" r="r" t="t"/>
            <a:pathLst>
              <a:path extrusionOk="0" h="44038" w="69863">
                <a:moveTo>
                  <a:pt x="11582" y="37"/>
                </a:moveTo>
                <a:lnTo>
                  <a:pt x="19936" y="1873"/>
                </a:lnTo>
                <a:lnTo>
                  <a:pt x="12408" y="12876"/>
                </a:lnTo>
                <a:lnTo>
                  <a:pt x="11582" y="37"/>
                </a:lnTo>
                <a:close/>
                <a:moveTo>
                  <a:pt x="41893" y="12568"/>
                </a:moveTo>
                <a:lnTo>
                  <a:pt x="28167" y="17497"/>
                </a:lnTo>
                <a:lnTo>
                  <a:pt x="30520" y="12728"/>
                </a:lnTo>
                <a:lnTo>
                  <a:pt x="41893" y="12568"/>
                </a:lnTo>
                <a:close/>
                <a:moveTo>
                  <a:pt x="4177" y="12568"/>
                </a:moveTo>
                <a:lnTo>
                  <a:pt x="12334" y="12950"/>
                </a:lnTo>
                <a:lnTo>
                  <a:pt x="3881" y="18766"/>
                </a:lnTo>
                <a:lnTo>
                  <a:pt x="4177" y="12568"/>
                </a:lnTo>
                <a:close/>
                <a:moveTo>
                  <a:pt x="51294" y="10104"/>
                </a:moveTo>
                <a:lnTo>
                  <a:pt x="58342" y="14293"/>
                </a:lnTo>
                <a:lnTo>
                  <a:pt x="53635" y="19197"/>
                </a:lnTo>
                <a:lnTo>
                  <a:pt x="36693" y="26763"/>
                </a:lnTo>
                <a:lnTo>
                  <a:pt x="51208" y="10203"/>
                </a:lnTo>
                <a:lnTo>
                  <a:pt x="46538" y="19542"/>
                </a:lnTo>
                <a:lnTo>
                  <a:pt x="46575" y="19567"/>
                </a:lnTo>
                <a:lnTo>
                  <a:pt x="51294" y="10104"/>
                </a:lnTo>
                <a:close/>
                <a:moveTo>
                  <a:pt x="41967" y="12642"/>
                </a:moveTo>
                <a:lnTo>
                  <a:pt x="36607" y="26775"/>
                </a:lnTo>
                <a:lnTo>
                  <a:pt x="36607" y="26799"/>
                </a:lnTo>
                <a:lnTo>
                  <a:pt x="30188" y="25493"/>
                </a:lnTo>
                <a:lnTo>
                  <a:pt x="41967" y="12642"/>
                </a:lnTo>
                <a:close/>
                <a:moveTo>
                  <a:pt x="12371" y="12975"/>
                </a:moveTo>
                <a:lnTo>
                  <a:pt x="12371" y="12987"/>
                </a:lnTo>
                <a:lnTo>
                  <a:pt x="16757" y="29744"/>
                </a:lnTo>
                <a:lnTo>
                  <a:pt x="3894" y="18815"/>
                </a:lnTo>
                <a:lnTo>
                  <a:pt x="12371" y="12975"/>
                </a:lnTo>
                <a:close/>
                <a:moveTo>
                  <a:pt x="3931" y="18901"/>
                </a:moveTo>
                <a:lnTo>
                  <a:pt x="16757" y="29794"/>
                </a:lnTo>
                <a:lnTo>
                  <a:pt x="13603" y="31938"/>
                </a:lnTo>
                <a:lnTo>
                  <a:pt x="13615" y="31974"/>
                </a:lnTo>
                <a:lnTo>
                  <a:pt x="16757" y="29843"/>
                </a:lnTo>
                <a:lnTo>
                  <a:pt x="14675" y="38098"/>
                </a:lnTo>
                <a:lnTo>
                  <a:pt x="3931" y="18901"/>
                </a:lnTo>
                <a:close/>
                <a:moveTo>
                  <a:pt x="11533" y="0"/>
                </a:moveTo>
                <a:lnTo>
                  <a:pt x="12358" y="12889"/>
                </a:lnTo>
                <a:lnTo>
                  <a:pt x="12358" y="12889"/>
                </a:lnTo>
                <a:lnTo>
                  <a:pt x="5138" y="6543"/>
                </a:lnTo>
                <a:lnTo>
                  <a:pt x="5114" y="6580"/>
                </a:lnTo>
                <a:lnTo>
                  <a:pt x="12334" y="12913"/>
                </a:lnTo>
                <a:lnTo>
                  <a:pt x="4165" y="12531"/>
                </a:lnTo>
                <a:lnTo>
                  <a:pt x="1084" y="4535"/>
                </a:lnTo>
                <a:lnTo>
                  <a:pt x="1047" y="4547"/>
                </a:lnTo>
                <a:lnTo>
                  <a:pt x="4140" y="12556"/>
                </a:lnTo>
                <a:lnTo>
                  <a:pt x="3844" y="18729"/>
                </a:lnTo>
                <a:lnTo>
                  <a:pt x="37" y="10400"/>
                </a:lnTo>
                <a:lnTo>
                  <a:pt x="0" y="10412"/>
                </a:lnTo>
                <a:lnTo>
                  <a:pt x="3832" y="18803"/>
                </a:lnTo>
                <a:lnTo>
                  <a:pt x="3832" y="18815"/>
                </a:lnTo>
                <a:lnTo>
                  <a:pt x="14675" y="38148"/>
                </a:lnTo>
                <a:lnTo>
                  <a:pt x="12543" y="44025"/>
                </a:lnTo>
                <a:lnTo>
                  <a:pt x="12580" y="44037"/>
                </a:lnTo>
                <a:lnTo>
                  <a:pt x="14687" y="38184"/>
                </a:lnTo>
                <a:lnTo>
                  <a:pt x="16794" y="29855"/>
                </a:lnTo>
                <a:lnTo>
                  <a:pt x="18889" y="36041"/>
                </a:lnTo>
                <a:lnTo>
                  <a:pt x="18926" y="36028"/>
                </a:lnTo>
                <a:lnTo>
                  <a:pt x="16807" y="29794"/>
                </a:lnTo>
                <a:lnTo>
                  <a:pt x="16819" y="29744"/>
                </a:lnTo>
                <a:lnTo>
                  <a:pt x="16794" y="29757"/>
                </a:lnTo>
                <a:lnTo>
                  <a:pt x="12408" y="12950"/>
                </a:lnTo>
                <a:lnTo>
                  <a:pt x="30471" y="12728"/>
                </a:lnTo>
                <a:lnTo>
                  <a:pt x="28093" y="17571"/>
                </a:lnTo>
                <a:lnTo>
                  <a:pt x="28093" y="17571"/>
                </a:lnTo>
                <a:lnTo>
                  <a:pt x="41954" y="12593"/>
                </a:lnTo>
                <a:lnTo>
                  <a:pt x="30114" y="25518"/>
                </a:lnTo>
                <a:lnTo>
                  <a:pt x="36582" y="26836"/>
                </a:lnTo>
                <a:lnTo>
                  <a:pt x="34130" y="28685"/>
                </a:lnTo>
                <a:lnTo>
                  <a:pt x="34143" y="28709"/>
                </a:lnTo>
                <a:lnTo>
                  <a:pt x="36595" y="26861"/>
                </a:lnTo>
                <a:lnTo>
                  <a:pt x="35523" y="35498"/>
                </a:lnTo>
                <a:lnTo>
                  <a:pt x="35560" y="35498"/>
                </a:lnTo>
                <a:lnTo>
                  <a:pt x="36632" y="26873"/>
                </a:lnTo>
                <a:lnTo>
                  <a:pt x="40981" y="35190"/>
                </a:lnTo>
                <a:lnTo>
                  <a:pt x="41018" y="35178"/>
                </a:lnTo>
                <a:lnTo>
                  <a:pt x="36656" y="26824"/>
                </a:lnTo>
                <a:lnTo>
                  <a:pt x="53635" y="19234"/>
                </a:lnTo>
                <a:lnTo>
                  <a:pt x="59710" y="35942"/>
                </a:lnTo>
                <a:lnTo>
                  <a:pt x="59710" y="35954"/>
                </a:lnTo>
                <a:lnTo>
                  <a:pt x="69838" y="42509"/>
                </a:lnTo>
                <a:lnTo>
                  <a:pt x="69862" y="42485"/>
                </a:lnTo>
                <a:lnTo>
                  <a:pt x="59759" y="35942"/>
                </a:lnTo>
                <a:lnTo>
                  <a:pt x="62999" y="30533"/>
                </a:lnTo>
                <a:lnTo>
                  <a:pt x="62975" y="30508"/>
                </a:lnTo>
                <a:lnTo>
                  <a:pt x="59734" y="35905"/>
                </a:lnTo>
                <a:lnTo>
                  <a:pt x="53672" y="19222"/>
                </a:lnTo>
                <a:lnTo>
                  <a:pt x="58379" y="14306"/>
                </a:lnTo>
                <a:lnTo>
                  <a:pt x="58366" y="14293"/>
                </a:lnTo>
                <a:lnTo>
                  <a:pt x="58379" y="14269"/>
                </a:lnTo>
                <a:lnTo>
                  <a:pt x="51343" y="10104"/>
                </a:lnTo>
                <a:lnTo>
                  <a:pt x="62235" y="9648"/>
                </a:lnTo>
                <a:lnTo>
                  <a:pt x="68926" y="7356"/>
                </a:lnTo>
                <a:lnTo>
                  <a:pt x="68914" y="7319"/>
                </a:lnTo>
                <a:lnTo>
                  <a:pt x="62235" y="9599"/>
                </a:lnTo>
                <a:lnTo>
                  <a:pt x="51368" y="10067"/>
                </a:lnTo>
                <a:lnTo>
                  <a:pt x="51368" y="10067"/>
                </a:lnTo>
                <a:lnTo>
                  <a:pt x="58206" y="6642"/>
                </a:lnTo>
                <a:lnTo>
                  <a:pt x="58194" y="6629"/>
                </a:lnTo>
                <a:lnTo>
                  <a:pt x="58206" y="6605"/>
                </a:lnTo>
                <a:lnTo>
                  <a:pt x="52403" y="617"/>
                </a:lnTo>
                <a:lnTo>
                  <a:pt x="52378" y="641"/>
                </a:lnTo>
                <a:lnTo>
                  <a:pt x="58157" y="6605"/>
                </a:lnTo>
                <a:lnTo>
                  <a:pt x="51294" y="10055"/>
                </a:lnTo>
                <a:lnTo>
                  <a:pt x="50579" y="4227"/>
                </a:lnTo>
                <a:lnTo>
                  <a:pt x="50542" y="4227"/>
                </a:lnTo>
                <a:lnTo>
                  <a:pt x="51257" y="10067"/>
                </a:lnTo>
                <a:lnTo>
                  <a:pt x="51245" y="10079"/>
                </a:lnTo>
                <a:lnTo>
                  <a:pt x="51257" y="10079"/>
                </a:lnTo>
                <a:lnTo>
                  <a:pt x="36669" y="26713"/>
                </a:lnTo>
                <a:lnTo>
                  <a:pt x="42028" y="12544"/>
                </a:lnTo>
                <a:lnTo>
                  <a:pt x="46674" y="8921"/>
                </a:lnTo>
                <a:lnTo>
                  <a:pt x="46649" y="8884"/>
                </a:lnTo>
                <a:lnTo>
                  <a:pt x="42016" y="12507"/>
                </a:lnTo>
                <a:lnTo>
                  <a:pt x="33921" y="1245"/>
                </a:lnTo>
                <a:lnTo>
                  <a:pt x="33896" y="1270"/>
                </a:lnTo>
                <a:lnTo>
                  <a:pt x="41967" y="12531"/>
                </a:lnTo>
                <a:lnTo>
                  <a:pt x="30533" y="12679"/>
                </a:lnTo>
                <a:lnTo>
                  <a:pt x="30533" y="12679"/>
                </a:lnTo>
                <a:lnTo>
                  <a:pt x="32824" y="8034"/>
                </a:lnTo>
                <a:lnTo>
                  <a:pt x="32787" y="8022"/>
                </a:lnTo>
                <a:lnTo>
                  <a:pt x="30496" y="12679"/>
                </a:lnTo>
                <a:lnTo>
                  <a:pt x="12420" y="12926"/>
                </a:lnTo>
                <a:lnTo>
                  <a:pt x="12420" y="12926"/>
                </a:lnTo>
                <a:lnTo>
                  <a:pt x="19985" y="1886"/>
                </a:lnTo>
                <a:lnTo>
                  <a:pt x="19998" y="1861"/>
                </a:lnTo>
                <a:lnTo>
                  <a:pt x="11533" y="0"/>
                </a:lnTo>
                <a:close/>
              </a:path>
            </a:pathLst>
          </a:custGeom>
          <a:solidFill>
            <a:srgbClr val="EFD67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42" name="Google Shape;9742;p36"/>
          <p:cNvGrpSpPr/>
          <p:nvPr/>
        </p:nvGrpSpPr>
        <p:grpSpPr>
          <a:xfrm>
            <a:off x="1885951" y="1733813"/>
            <a:ext cx="760049" cy="409913"/>
            <a:chOff x="1790701" y="1733813"/>
            <a:chExt cx="760049" cy="409913"/>
          </a:xfrm>
        </p:grpSpPr>
        <p:sp>
          <p:nvSpPr>
            <p:cNvPr id="9743" name="Google Shape;9743;p36"/>
            <p:cNvSpPr/>
            <p:nvPr/>
          </p:nvSpPr>
          <p:spPr>
            <a:xfrm rot="10800000">
              <a:off x="1790701" y="1785150"/>
              <a:ext cx="760049" cy="358575"/>
            </a:xfrm>
            <a:custGeom>
              <a:rect b="b" l="l" r="r" t="t"/>
              <a:pathLst>
                <a:path extrusionOk="0" h="14343" w="9415">
                  <a:moveTo>
                    <a:pt x="4709" y="0"/>
                  </a:moveTo>
                  <a:cubicBezTo>
                    <a:pt x="4655" y="0"/>
                    <a:pt x="4603" y="25"/>
                    <a:pt x="4572" y="74"/>
                  </a:cubicBezTo>
                  <a:lnTo>
                    <a:pt x="3155" y="2033"/>
                  </a:lnTo>
                  <a:lnTo>
                    <a:pt x="728" y="2033"/>
                  </a:lnTo>
                  <a:cubicBezTo>
                    <a:pt x="721" y="2033"/>
                    <a:pt x="714" y="2033"/>
                    <a:pt x="707" y="2033"/>
                  </a:cubicBezTo>
                  <a:cubicBezTo>
                    <a:pt x="322" y="2033"/>
                    <a:pt x="1" y="2361"/>
                    <a:pt x="1" y="2748"/>
                  </a:cubicBezTo>
                  <a:lnTo>
                    <a:pt x="1" y="13628"/>
                  </a:lnTo>
                  <a:cubicBezTo>
                    <a:pt x="1" y="14022"/>
                    <a:pt x="334" y="14343"/>
                    <a:pt x="728" y="14343"/>
                  </a:cubicBezTo>
                  <a:lnTo>
                    <a:pt x="8700" y="14343"/>
                  </a:lnTo>
                  <a:cubicBezTo>
                    <a:pt x="9094" y="14343"/>
                    <a:pt x="9414" y="14022"/>
                    <a:pt x="9414" y="13628"/>
                  </a:cubicBezTo>
                  <a:lnTo>
                    <a:pt x="9414" y="2748"/>
                  </a:lnTo>
                  <a:cubicBezTo>
                    <a:pt x="9414" y="2361"/>
                    <a:pt x="9105" y="2033"/>
                    <a:pt x="8721" y="2033"/>
                  </a:cubicBezTo>
                  <a:cubicBezTo>
                    <a:pt x="8714" y="2033"/>
                    <a:pt x="8707" y="2033"/>
                    <a:pt x="8700" y="2033"/>
                  </a:cubicBezTo>
                  <a:lnTo>
                    <a:pt x="6272" y="2033"/>
                  </a:lnTo>
                  <a:lnTo>
                    <a:pt x="4855" y="74"/>
                  </a:lnTo>
                  <a:cubicBezTo>
                    <a:pt x="4819" y="25"/>
                    <a:pt x="4763" y="0"/>
                    <a:pt x="4709" y="0"/>
                  </a:cubicBez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223347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9744" name="Google Shape;9744;p36"/>
            <p:cNvSpPr txBox="1"/>
            <p:nvPr/>
          </p:nvSpPr>
          <p:spPr>
            <a:xfrm>
              <a:off x="1821225" y="1733813"/>
              <a:ext cx="699000" cy="289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700">
                  <a:solidFill>
                    <a:srgbClr val="223347"/>
                  </a:solidFill>
                  <a:latin typeface="Montserrat"/>
                  <a:ea typeface="Montserrat"/>
                  <a:cs typeface="Montserrat"/>
                  <a:sym typeface="Montserrat"/>
                </a:rPr>
                <a:t>With some important</a:t>
              </a:r>
              <a:endParaRPr sz="700">
                <a:solidFill>
                  <a:srgbClr val="223347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223347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</p:grpSp>
      <p:grpSp>
        <p:nvGrpSpPr>
          <p:cNvPr id="9745" name="Google Shape;9745;p36"/>
          <p:cNvGrpSpPr/>
          <p:nvPr/>
        </p:nvGrpSpPr>
        <p:grpSpPr>
          <a:xfrm>
            <a:off x="3875425" y="2163475"/>
            <a:ext cx="847800" cy="404075"/>
            <a:chOff x="3673400" y="1877725"/>
            <a:chExt cx="847800" cy="404075"/>
          </a:xfrm>
        </p:grpSpPr>
        <p:sp>
          <p:nvSpPr>
            <p:cNvPr id="9746" name="Google Shape;9746;p36"/>
            <p:cNvSpPr/>
            <p:nvPr/>
          </p:nvSpPr>
          <p:spPr>
            <a:xfrm rot="10800000">
              <a:off x="3711951" y="1923225"/>
              <a:ext cx="760049" cy="358575"/>
            </a:xfrm>
            <a:custGeom>
              <a:rect b="b" l="l" r="r" t="t"/>
              <a:pathLst>
                <a:path extrusionOk="0" h="14343" w="9415">
                  <a:moveTo>
                    <a:pt x="4709" y="0"/>
                  </a:moveTo>
                  <a:cubicBezTo>
                    <a:pt x="4655" y="0"/>
                    <a:pt x="4603" y="25"/>
                    <a:pt x="4572" y="74"/>
                  </a:cubicBezTo>
                  <a:lnTo>
                    <a:pt x="3155" y="2033"/>
                  </a:lnTo>
                  <a:lnTo>
                    <a:pt x="728" y="2033"/>
                  </a:lnTo>
                  <a:cubicBezTo>
                    <a:pt x="721" y="2033"/>
                    <a:pt x="714" y="2033"/>
                    <a:pt x="707" y="2033"/>
                  </a:cubicBezTo>
                  <a:cubicBezTo>
                    <a:pt x="322" y="2033"/>
                    <a:pt x="1" y="2361"/>
                    <a:pt x="1" y="2748"/>
                  </a:cubicBezTo>
                  <a:lnTo>
                    <a:pt x="1" y="13628"/>
                  </a:lnTo>
                  <a:cubicBezTo>
                    <a:pt x="1" y="14022"/>
                    <a:pt x="334" y="14343"/>
                    <a:pt x="728" y="14343"/>
                  </a:cubicBezTo>
                  <a:lnTo>
                    <a:pt x="8700" y="14343"/>
                  </a:lnTo>
                  <a:cubicBezTo>
                    <a:pt x="9094" y="14343"/>
                    <a:pt x="9414" y="14022"/>
                    <a:pt x="9414" y="13628"/>
                  </a:cubicBezTo>
                  <a:lnTo>
                    <a:pt x="9414" y="2748"/>
                  </a:lnTo>
                  <a:cubicBezTo>
                    <a:pt x="9414" y="2361"/>
                    <a:pt x="9105" y="2033"/>
                    <a:pt x="8721" y="2033"/>
                  </a:cubicBezTo>
                  <a:cubicBezTo>
                    <a:pt x="8714" y="2033"/>
                    <a:pt x="8707" y="2033"/>
                    <a:pt x="8700" y="2033"/>
                  </a:cubicBezTo>
                  <a:lnTo>
                    <a:pt x="6272" y="2033"/>
                  </a:lnTo>
                  <a:lnTo>
                    <a:pt x="4855" y="74"/>
                  </a:lnTo>
                  <a:cubicBezTo>
                    <a:pt x="4819" y="25"/>
                    <a:pt x="4763" y="0"/>
                    <a:pt x="4709" y="0"/>
                  </a:cubicBez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223347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9747" name="Google Shape;9747;p36"/>
            <p:cNvSpPr txBox="1"/>
            <p:nvPr/>
          </p:nvSpPr>
          <p:spPr>
            <a:xfrm>
              <a:off x="3673400" y="1877725"/>
              <a:ext cx="847800" cy="289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700">
                  <a:solidFill>
                    <a:srgbClr val="223347"/>
                  </a:solidFill>
                  <a:latin typeface="Montserrat"/>
                  <a:ea typeface="Montserrat"/>
                  <a:cs typeface="Montserrat"/>
                  <a:sym typeface="Montserrat"/>
                </a:rPr>
                <a:t>facts you can highlight</a:t>
              </a:r>
              <a:endParaRPr sz="700">
                <a:solidFill>
                  <a:srgbClr val="223347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</p:grpSp>
      <p:grpSp>
        <p:nvGrpSpPr>
          <p:cNvPr id="9748" name="Google Shape;9748;p36"/>
          <p:cNvGrpSpPr/>
          <p:nvPr/>
        </p:nvGrpSpPr>
        <p:grpSpPr>
          <a:xfrm>
            <a:off x="4377713" y="3261525"/>
            <a:ext cx="760049" cy="396675"/>
            <a:chOff x="4600576" y="3213900"/>
            <a:chExt cx="760049" cy="396675"/>
          </a:xfrm>
        </p:grpSpPr>
        <p:sp>
          <p:nvSpPr>
            <p:cNvPr id="9749" name="Google Shape;9749;p36"/>
            <p:cNvSpPr/>
            <p:nvPr/>
          </p:nvSpPr>
          <p:spPr>
            <a:xfrm rot="10800000">
              <a:off x="4600576" y="3252000"/>
              <a:ext cx="760049" cy="358575"/>
            </a:xfrm>
            <a:custGeom>
              <a:rect b="b" l="l" r="r" t="t"/>
              <a:pathLst>
                <a:path extrusionOk="0" h="14343" w="9415">
                  <a:moveTo>
                    <a:pt x="4709" y="0"/>
                  </a:moveTo>
                  <a:cubicBezTo>
                    <a:pt x="4655" y="0"/>
                    <a:pt x="4603" y="25"/>
                    <a:pt x="4572" y="74"/>
                  </a:cubicBezTo>
                  <a:lnTo>
                    <a:pt x="3155" y="2033"/>
                  </a:lnTo>
                  <a:lnTo>
                    <a:pt x="728" y="2033"/>
                  </a:lnTo>
                  <a:cubicBezTo>
                    <a:pt x="721" y="2033"/>
                    <a:pt x="714" y="2033"/>
                    <a:pt x="707" y="2033"/>
                  </a:cubicBezTo>
                  <a:cubicBezTo>
                    <a:pt x="322" y="2033"/>
                    <a:pt x="1" y="2361"/>
                    <a:pt x="1" y="2748"/>
                  </a:cubicBezTo>
                  <a:lnTo>
                    <a:pt x="1" y="13628"/>
                  </a:lnTo>
                  <a:cubicBezTo>
                    <a:pt x="1" y="14022"/>
                    <a:pt x="334" y="14343"/>
                    <a:pt x="728" y="14343"/>
                  </a:cubicBezTo>
                  <a:lnTo>
                    <a:pt x="8700" y="14343"/>
                  </a:lnTo>
                  <a:cubicBezTo>
                    <a:pt x="9094" y="14343"/>
                    <a:pt x="9414" y="14022"/>
                    <a:pt x="9414" y="13628"/>
                  </a:cubicBezTo>
                  <a:lnTo>
                    <a:pt x="9414" y="2748"/>
                  </a:lnTo>
                  <a:cubicBezTo>
                    <a:pt x="9414" y="2361"/>
                    <a:pt x="9105" y="2033"/>
                    <a:pt x="8721" y="2033"/>
                  </a:cubicBezTo>
                  <a:cubicBezTo>
                    <a:pt x="8714" y="2033"/>
                    <a:pt x="8707" y="2033"/>
                    <a:pt x="8700" y="2033"/>
                  </a:cubicBezTo>
                  <a:lnTo>
                    <a:pt x="6272" y="2033"/>
                  </a:lnTo>
                  <a:lnTo>
                    <a:pt x="4855" y="74"/>
                  </a:lnTo>
                  <a:cubicBezTo>
                    <a:pt x="4819" y="25"/>
                    <a:pt x="4763" y="0"/>
                    <a:pt x="4709" y="0"/>
                  </a:cubicBez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223347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9750" name="Google Shape;9750;p36"/>
            <p:cNvSpPr txBox="1"/>
            <p:nvPr/>
          </p:nvSpPr>
          <p:spPr>
            <a:xfrm>
              <a:off x="4600650" y="3213900"/>
              <a:ext cx="759900" cy="289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700">
                  <a:solidFill>
                    <a:srgbClr val="223347"/>
                  </a:solidFill>
                  <a:latin typeface="Montserrat"/>
                  <a:ea typeface="Montserrat"/>
                  <a:cs typeface="Montserrat"/>
                  <a:sym typeface="Montserrat"/>
                </a:rPr>
                <a:t>to make this</a:t>
              </a:r>
              <a:endParaRPr sz="700">
                <a:solidFill>
                  <a:srgbClr val="223347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r>
                <a:rPr lang="es" sz="700">
                  <a:solidFill>
                    <a:srgbClr val="223347"/>
                  </a:solidFill>
                  <a:latin typeface="Montserrat"/>
                  <a:ea typeface="Montserrat"/>
                  <a:cs typeface="Montserrat"/>
                  <a:sym typeface="Montserrat"/>
                </a:rPr>
                <a:t>presentation</a:t>
              </a:r>
              <a:endParaRPr sz="700">
                <a:solidFill>
                  <a:srgbClr val="223347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</p:grpSp>
      <p:grpSp>
        <p:nvGrpSpPr>
          <p:cNvPr id="9751" name="Google Shape;9751;p36"/>
          <p:cNvGrpSpPr/>
          <p:nvPr/>
        </p:nvGrpSpPr>
        <p:grpSpPr>
          <a:xfrm>
            <a:off x="6858001" y="3589600"/>
            <a:ext cx="760049" cy="410250"/>
            <a:chOff x="6981826" y="2962200"/>
            <a:chExt cx="760049" cy="410250"/>
          </a:xfrm>
        </p:grpSpPr>
        <p:sp>
          <p:nvSpPr>
            <p:cNvPr id="9752" name="Google Shape;9752;p36"/>
            <p:cNvSpPr/>
            <p:nvPr/>
          </p:nvSpPr>
          <p:spPr>
            <a:xfrm rot="10800000">
              <a:off x="6981826" y="3013875"/>
              <a:ext cx="760049" cy="358575"/>
            </a:xfrm>
            <a:custGeom>
              <a:rect b="b" l="l" r="r" t="t"/>
              <a:pathLst>
                <a:path extrusionOk="0" h="14343" w="9415">
                  <a:moveTo>
                    <a:pt x="4709" y="0"/>
                  </a:moveTo>
                  <a:cubicBezTo>
                    <a:pt x="4655" y="0"/>
                    <a:pt x="4603" y="25"/>
                    <a:pt x="4572" y="74"/>
                  </a:cubicBezTo>
                  <a:lnTo>
                    <a:pt x="3155" y="2033"/>
                  </a:lnTo>
                  <a:lnTo>
                    <a:pt x="728" y="2033"/>
                  </a:lnTo>
                  <a:cubicBezTo>
                    <a:pt x="721" y="2033"/>
                    <a:pt x="714" y="2033"/>
                    <a:pt x="707" y="2033"/>
                  </a:cubicBezTo>
                  <a:cubicBezTo>
                    <a:pt x="322" y="2033"/>
                    <a:pt x="1" y="2361"/>
                    <a:pt x="1" y="2748"/>
                  </a:cubicBezTo>
                  <a:lnTo>
                    <a:pt x="1" y="13628"/>
                  </a:lnTo>
                  <a:cubicBezTo>
                    <a:pt x="1" y="14022"/>
                    <a:pt x="334" y="14343"/>
                    <a:pt x="728" y="14343"/>
                  </a:cubicBezTo>
                  <a:lnTo>
                    <a:pt x="8700" y="14343"/>
                  </a:lnTo>
                  <a:cubicBezTo>
                    <a:pt x="9094" y="14343"/>
                    <a:pt x="9414" y="14022"/>
                    <a:pt x="9414" y="13628"/>
                  </a:cubicBezTo>
                  <a:lnTo>
                    <a:pt x="9414" y="2748"/>
                  </a:lnTo>
                  <a:cubicBezTo>
                    <a:pt x="9414" y="2361"/>
                    <a:pt x="9105" y="2033"/>
                    <a:pt x="8721" y="2033"/>
                  </a:cubicBezTo>
                  <a:cubicBezTo>
                    <a:pt x="8714" y="2033"/>
                    <a:pt x="8707" y="2033"/>
                    <a:pt x="8700" y="2033"/>
                  </a:cubicBezTo>
                  <a:lnTo>
                    <a:pt x="6272" y="2033"/>
                  </a:lnTo>
                  <a:lnTo>
                    <a:pt x="4855" y="74"/>
                  </a:lnTo>
                  <a:cubicBezTo>
                    <a:pt x="4819" y="25"/>
                    <a:pt x="4763" y="0"/>
                    <a:pt x="4709" y="0"/>
                  </a:cubicBez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223347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  <p:sp>
          <p:nvSpPr>
            <p:cNvPr id="9753" name="Google Shape;9753;p36"/>
            <p:cNvSpPr txBox="1"/>
            <p:nvPr/>
          </p:nvSpPr>
          <p:spPr>
            <a:xfrm>
              <a:off x="6997050" y="2962200"/>
              <a:ext cx="729600" cy="289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700">
                  <a:solidFill>
                    <a:srgbClr val="223347"/>
                  </a:solidFill>
                  <a:latin typeface="Montserrat"/>
                  <a:ea typeface="Montserrat"/>
                  <a:cs typeface="Montserrat"/>
                  <a:sym typeface="Montserrat"/>
                </a:rPr>
                <a:t>more interesting</a:t>
              </a:r>
              <a:endParaRPr sz="700">
                <a:solidFill>
                  <a:srgbClr val="223347"/>
                </a:solidFill>
                <a:latin typeface="Montserrat"/>
                <a:ea typeface="Montserrat"/>
                <a:cs typeface="Montserrat"/>
                <a:sym typeface="Montserrat"/>
              </a:endParaRPr>
            </a:p>
          </p:txBody>
        </p:sp>
      </p:grpSp>
      <p:sp>
        <p:nvSpPr>
          <p:cNvPr id="9754" name="Google Shape;9754;p3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a map</a:t>
            </a:r>
            <a:endParaRPr/>
          </a:p>
        </p:txBody>
      </p:sp>
      <p:sp>
        <p:nvSpPr>
          <p:cNvPr id="9755" name="Google Shape;9755;p36"/>
          <p:cNvSpPr/>
          <p:nvPr/>
        </p:nvSpPr>
        <p:spPr>
          <a:xfrm>
            <a:off x="2802861" y="1987630"/>
            <a:ext cx="651600" cy="651600"/>
          </a:xfrm>
          <a:prstGeom prst="ellipse">
            <a:avLst/>
          </a:prstGeom>
          <a:solidFill>
            <a:srgbClr val="F7E39D">
              <a:alpha val="48460"/>
            </a:srgbClr>
          </a:solidFill>
          <a:ln cap="flat" cmpd="sng" w="28575">
            <a:solidFill>
              <a:srgbClr val="EFD67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56" name="Google Shape;9756;p36"/>
          <p:cNvSpPr/>
          <p:nvPr/>
        </p:nvSpPr>
        <p:spPr>
          <a:xfrm>
            <a:off x="3364675" y="3211000"/>
            <a:ext cx="216300" cy="216300"/>
          </a:xfrm>
          <a:prstGeom prst="ellipse">
            <a:avLst/>
          </a:prstGeom>
          <a:solidFill>
            <a:srgbClr val="F7E39D">
              <a:alpha val="48460"/>
            </a:srgbClr>
          </a:solidFill>
          <a:ln cap="flat" cmpd="sng" w="76200">
            <a:solidFill>
              <a:srgbClr val="FFC8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57" name="Google Shape;9757;p36"/>
          <p:cNvGrpSpPr/>
          <p:nvPr/>
        </p:nvGrpSpPr>
        <p:grpSpPr>
          <a:xfrm>
            <a:off x="5795710" y="1791172"/>
            <a:ext cx="280902" cy="364672"/>
            <a:chOff x="6075017" y="1400075"/>
            <a:chExt cx="609728" cy="791561"/>
          </a:xfrm>
        </p:grpSpPr>
        <p:sp>
          <p:nvSpPr>
            <p:cNvPr id="9758" name="Google Shape;9758;p36"/>
            <p:cNvSpPr/>
            <p:nvPr/>
          </p:nvSpPr>
          <p:spPr>
            <a:xfrm>
              <a:off x="6075017" y="1400075"/>
              <a:ext cx="609728" cy="791561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FFC8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36"/>
            <p:cNvSpPr/>
            <p:nvPr/>
          </p:nvSpPr>
          <p:spPr>
            <a:xfrm>
              <a:off x="6117726" y="1445624"/>
              <a:ext cx="513300" cy="513300"/>
            </a:xfrm>
            <a:prstGeom prst="ellipse">
              <a:avLst/>
            </a:prstGeom>
            <a:solidFill>
              <a:srgbClr val="F7E3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763" name="Shape 9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64" name="Google Shape;9764;p37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timeline always works fine</a:t>
            </a:r>
            <a:endParaRPr/>
          </a:p>
        </p:txBody>
      </p:sp>
      <p:grpSp>
        <p:nvGrpSpPr>
          <p:cNvPr id="9765" name="Google Shape;9765;p37"/>
          <p:cNvGrpSpPr/>
          <p:nvPr/>
        </p:nvGrpSpPr>
        <p:grpSpPr>
          <a:xfrm>
            <a:off x="1855688" y="1921290"/>
            <a:ext cx="5052449" cy="659349"/>
            <a:chOff x="1981388" y="1878140"/>
            <a:chExt cx="5052449" cy="659349"/>
          </a:xfrm>
        </p:grpSpPr>
        <p:sp>
          <p:nvSpPr>
            <p:cNvPr id="9766" name="Google Shape;9766;p37"/>
            <p:cNvSpPr/>
            <p:nvPr/>
          </p:nvSpPr>
          <p:spPr>
            <a:xfrm>
              <a:off x="5392300" y="1983800"/>
              <a:ext cx="197725" cy="149275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9767" name="Google Shape;9767;p37"/>
            <p:cNvSpPr/>
            <p:nvPr/>
          </p:nvSpPr>
          <p:spPr>
            <a:xfrm>
              <a:off x="5284925" y="2247000"/>
              <a:ext cx="196400" cy="204275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9768" name="Google Shape;9768;p37"/>
            <p:cNvSpPr/>
            <p:nvPr/>
          </p:nvSpPr>
          <p:spPr>
            <a:xfrm>
              <a:off x="5787750" y="2101650"/>
              <a:ext cx="813300" cy="2157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37"/>
            <p:cNvSpPr/>
            <p:nvPr/>
          </p:nvSpPr>
          <p:spPr>
            <a:xfrm>
              <a:off x="5902975" y="2142250"/>
              <a:ext cx="129650" cy="123100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9770" name="Google Shape;9770;p37"/>
            <p:cNvSpPr/>
            <p:nvPr/>
          </p:nvSpPr>
          <p:spPr>
            <a:xfrm>
              <a:off x="6520525" y="2199875"/>
              <a:ext cx="132300" cy="118076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4759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37"/>
            <p:cNvSpPr/>
            <p:nvPr/>
          </p:nvSpPr>
          <p:spPr>
            <a:xfrm>
              <a:off x="4631500" y="2099050"/>
              <a:ext cx="573600" cy="2157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37"/>
            <p:cNvSpPr/>
            <p:nvPr/>
          </p:nvSpPr>
          <p:spPr>
            <a:xfrm>
              <a:off x="4842325" y="2114750"/>
              <a:ext cx="129650" cy="157125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9773" name="Google Shape;9773;p37"/>
            <p:cNvSpPr/>
            <p:nvPr/>
          </p:nvSpPr>
          <p:spPr>
            <a:xfrm>
              <a:off x="2198550" y="1982500"/>
              <a:ext cx="199050" cy="167600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9774" name="Google Shape;9774;p37"/>
            <p:cNvSpPr/>
            <p:nvPr/>
          </p:nvSpPr>
          <p:spPr>
            <a:xfrm>
              <a:off x="4228200" y="2343900"/>
              <a:ext cx="165000" cy="86425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9775" name="Google Shape;9775;p37"/>
            <p:cNvSpPr/>
            <p:nvPr/>
          </p:nvSpPr>
          <p:spPr>
            <a:xfrm>
              <a:off x="4224300" y="2315100"/>
              <a:ext cx="195573" cy="58050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37"/>
            <p:cNvSpPr/>
            <p:nvPr/>
          </p:nvSpPr>
          <p:spPr>
            <a:xfrm>
              <a:off x="3267550" y="2039950"/>
              <a:ext cx="199502" cy="60324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37"/>
            <p:cNvSpPr/>
            <p:nvPr/>
          </p:nvSpPr>
          <p:spPr>
            <a:xfrm>
              <a:off x="3159825" y="2316050"/>
              <a:ext cx="198326" cy="58050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37"/>
            <p:cNvSpPr/>
            <p:nvPr/>
          </p:nvSpPr>
          <p:spPr>
            <a:xfrm>
              <a:off x="3715950" y="2100275"/>
              <a:ext cx="337200" cy="2157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37"/>
            <p:cNvSpPr/>
            <p:nvPr/>
          </p:nvSpPr>
          <p:spPr>
            <a:xfrm>
              <a:off x="3690350" y="2016325"/>
              <a:ext cx="217275" cy="248250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9780" name="Google Shape;9780;p37"/>
            <p:cNvSpPr/>
            <p:nvPr/>
          </p:nvSpPr>
          <p:spPr>
            <a:xfrm>
              <a:off x="2876550" y="2107400"/>
              <a:ext cx="132300" cy="2025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37"/>
            <p:cNvSpPr/>
            <p:nvPr/>
          </p:nvSpPr>
          <p:spPr>
            <a:xfrm>
              <a:off x="2681875" y="2098475"/>
              <a:ext cx="204900" cy="2175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37"/>
            <p:cNvSpPr/>
            <p:nvPr/>
          </p:nvSpPr>
          <p:spPr>
            <a:xfrm>
              <a:off x="2906439" y="2097923"/>
              <a:ext cx="892481" cy="220019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37"/>
            <p:cNvSpPr/>
            <p:nvPr/>
          </p:nvSpPr>
          <p:spPr>
            <a:xfrm>
              <a:off x="3969025" y="2097923"/>
              <a:ext cx="891619" cy="220019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37"/>
            <p:cNvSpPr/>
            <p:nvPr/>
          </p:nvSpPr>
          <p:spPr>
            <a:xfrm>
              <a:off x="5030743" y="2097923"/>
              <a:ext cx="892481" cy="220019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37"/>
            <p:cNvSpPr/>
            <p:nvPr/>
          </p:nvSpPr>
          <p:spPr>
            <a:xfrm>
              <a:off x="1981388" y="2097923"/>
              <a:ext cx="754945" cy="220019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37"/>
            <p:cNvSpPr/>
            <p:nvPr/>
          </p:nvSpPr>
          <p:spPr>
            <a:xfrm>
              <a:off x="6092462" y="2097923"/>
              <a:ext cx="941375" cy="220019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37"/>
            <p:cNvSpPr/>
            <p:nvPr/>
          </p:nvSpPr>
          <p:spPr>
            <a:xfrm>
              <a:off x="6012811" y="2097923"/>
              <a:ext cx="132173" cy="220019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4759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37"/>
            <p:cNvSpPr/>
            <p:nvPr/>
          </p:nvSpPr>
          <p:spPr>
            <a:xfrm>
              <a:off x="4950146" y="2097923"/>
              <a:ext cx="132251" cy="220019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4759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37"/>
            <p:cNvSpPr/>
            <p:nvPr/>
          </p:nvSpPr>
          <p:spPr>
            <a:xfrm>
              <a:off x="3888428" y="2097923"/>
              <a:ext cx="132251" cy="220019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4759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37"/>
            <p:cNvSpPr/>
            <p:nvPr/>
          </p:nvSpPr>
          <p:spPr>
            <a:xfrm>
              <a:off x="2825842" y="2097923"/>
              <a:ext cx="132251" cy="220019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4759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37"/>
            <p:cNvSpPr/>
            <p:nvPr/>
          </p:nvSpPr>
          <p:spPr>
            <a:xfrm>
              <a:off x="5419927" y="1879087"/>
              <a:ext cx="611022" cy="32845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37"/>
            <p:cNvSpPr/>
            <p:nvPr/>
          </p:nvSpPr>
          <p:spPr>
            <a:xfrm>
              <a:off x="4357341" y="1878140"/>
              <a:ext cx="611890" cy="329398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37"/>
            <p:cNvSpPr/>
            <p:nvPr/>
          </p:nvSpPr>
          <p:spPr>
            <a:xfrm>
              <a:off x="3295622" y="1878456"/>
              <a:ext cx="565756" cy="161584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37"/>
            <p:cNvSpPr/>
            <p:nvPr/>
          </p:nvSpPr>
          <p:spPr>
            <a:xfrm>
              <a:off x="3864059" y="2044535"/>
              <a:ext cx="6388" cy="11829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37"/>
            <p:cNvSpPr/>
            <p:nvPr/>
          </p:nvSpPr>
          <p:spPr>
            <a:xfrm>
              <a:off x="3721004" y="2065354"/>
              <a:ext cx="1025" cy="1893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37"/>
            <p:cNvSpPr/>
            <p:nvPr/>
          </p:nvSpPr>
          <p:spPr>
            <a:xfrm>
              <a:off x="3734568" y="2080732"/>
              <a:ext cx="1893" cy="1893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37"/>
            <p:cNvSpPr/>
            <p:nvPr/>
          </p:nvSpPr>
          <p:spPr>
            <a:xfrm>
              <a:off x="5416299" y="2039961"/>
              <a:ext cx="3707" cy="6467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37"/>
            <p:cNvSpPr/>
            <p:nvPr/>
          </p:nvSpPr>
          <p:spPr>
            <a:xfrm>
              <a:off x="5391852" y="2039961"/>
              <a:ext cx="198338" cy="58041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37"/>
            <p:cNvSpPr/>
            <p:nvPr/>
          </p:nvSpPr>
          <p:spPr>
            <a:xfrm>
              <a:off x="5391852" y="2039961"/>
              <a:ext cx="198338" cy="58041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37"/>
            <p:cNvSpPr/>
            <p:nvPr/>
          </p:nvSpPr>
          <p:spPr>
            <a:xfrm>
              <a:off x="4353713" y="2039961"/>
              <a:ext cx="3707" cy="6467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37"/>
            <p:cNvSpPr/>
            <p:nvPr/>
          </p:nvSpPr>
          <p:spPr>
            <a:xfrm>
              <a:off x="4519323" y="2039961"/>
              <a:ext cx="8202" cy="6467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37"/>
            <p:cNvSpPr/>
            <p:nvPr/>
          </p:nvSpPr>
          <p:spPr>
            <a:xfrm>
              <a:off x="4330134" y="2039961"/>
              <a:ext cx="198338" cy="58041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37"/>
            <p:cNvSpPr/>
            <p:nvPr/>
          </p:nvSpPr>
          <p:spPr>
            <a:xfrm>
              <a:off x="4330134" y="2039961"/>
              <a:ext cx="198338" cy="58041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37"/>
            <p:cNvSpPr/>
            <p:nvPr/>
          </p:nvSpPr>
          <p:spPr>
            <a:xfrm>
              <a:off x="3722818" y="2067168"/>
              <a:ext cx="11829" cy="13643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37"/>
            <p:cNvSpPr/>
            <p:nvPr/>
          </p:nvSpPr>
          <p:spPr>
            <a:xfrm>
              <a:off x="3861299" y="2039961"/>
              <a:ext cx="2839" cy="4653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37"/>
            <p:cNvSpPr/>
            <p:nvPr/>
          </p:nvSpPr>
          <p:spPr>
            <a:xfrm>
              <a:off x="3690248" y="2039961"/>
              <a:ext cx="30835" cy="25472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37"/>
            <p:cNvSpPr/>
            <p:nvPr/>
          </p:nvSpPr>
          <p:spPr>
            <a:xfrm>
              <a:off x="3735514" y="2082546"/>
              <a:ext cx="11829" cy="15457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37"/>
            <p:cNvSpPr/>
            <p:nvPr/>
          </p:nvSpPr>
          <p:spPr>
            <a:xfrm>
              <a:off x="3690250" y="2039950"/>
              <a:ext cx="217273" cy="167599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37"/>
            <p:cNvSpPr/>
            <p:nvPr/>
          </p:nvSpPr>
          <p:spPr>
            <a:xfrm>
              <a:off x="3291048" y="2039961"/>
              <a:ext cx="3707" cy="6467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37"/>
            <p:cNvSpPr/>
            <p:nvPr/>
          </p:nvSpPr>
          <p:spPr>
            <a:xfrm>
              <a:off x="3457605" y="2039961"/>
              <a:ext cx="8281" cy="6467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37"/>
            <p:cNvSpPr/>
            <p:nvPr/>
          </p:nvSpPr>
          <p:spPr>
            <a:xfrm>
              <a:off x="2231223" y="1878298"/>
              <a:ext cx="613704" cy="329241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37"/>
            <p:cNvSpPr/>
            <p:nvPr/>
          </p:nvSpPr>
          <p:spPr>
            <a:xfrm>
              <a:off x="4414358" y="2330560"/>
              <a:ext cx="79" cy="79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37"/>
            <p:cNvSpPr/>
            <p:nvPr/>
          </p:nvSpPr>
          <p:spPr>
            <a:xfrm>
              <a:off x="3779835" y="2207460"/>
              <a:ext cx="613783" cy="329241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37"/>
            <p:cNvSpPr/>
            <p:nvPr/>
          </p:nvSpPr>
          <p:spPr>
            <a:xfrm>
              <a:off x="3352640" y="2330560"/>
              <a:ext cx="79" cy="79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37"/>
            <p:cNvSpPr/>
            <p:nvPr/>
          </p:nvSpPr>
          <p:spPr>
            <a:xfrm>
              <a:off x="2718116" y="2207460"/>
              <a:ext cx="613783" cy="329241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37"/>
            <p:cNvSpPr/>
            <p:nvPr/>
          </p:nvSpPr>
          <p:spPr>
            <a:xfrm>
              <a:off x="4840686" y="2207460"/>
              <a:ext cx="614650" cy="330029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37"/>
            <p:cNvSpPr/>
            <p:nvPr/>
          </p:nvSpPr>
          <p:spPr>
            <a:xfrm>
              <a:off x="5473316" y="2334188"/>
              <a:ext cx="1893" cy="45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37"/>
            <p:cNvSpPr/>
            <p:nvPr/>
          </p:nvSpPr>
          <p:spPr>
            <a:xfrm>
              <a:off x="5903272" y="2207460"/>
              <a:ext cx="655343" cy="329793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37"/>
            <p:cNvSpPr/>
            <p:nvPr/>
          </p:nvSpPr>
          <p:spPr>
            <a:xfrm>
              <a:off x="2204725" y="2041800"/>
              <a:ext cx="195573" cy="5622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37"/>
            <p:cNvSpPr/>
            <p:nvPr/>
          </p:nvSpPr>
          <p:spPr>
            <a:xfrm>
              <a:off x="5287754" y="2316050"/>
              <a:ext cx="195578" cy="56227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21" name="Google Shape;9821;p37"/>
          <p:cNvSpPr txBox="1"/>
          <p:nvPr>
            <p:ph idx="4294967295" type="body"/>
          </p:nvPr>
        </p:nvSpPr>
        <p:spPr>
          <a:xfrm>
            <a:off x="1068100" y="3086100"/>
            <a:ext cx="1676400" cy="111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Mercury is the closest planet to the Sun and is only a bit larger than our Moon</a:t>
            </a:r>
            <a:endParaRPr sz="1400"/>
          </a:p>
        </p:txBody>
      </p:sp>
      <p:sp>
        <p:nvSpPr>
          <p:cNvPr id="9822" name="Google Shape;9822;p37"/>
          <p:cNvSpPr txBox="1"/>
          <p:nvPr>
            <p:ph idx="4294967295" type="body"/>
          </p:nvPr>
        </p:nvSpPr>
        <p:spPr>
          <a:xfrm>
            <a:off x="2874242" y="3086100"/>
            <a:ext cx="1676400" cy="111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Venus has a beautiful name, but it’s terribly hot</a:t>
            </a:r>
            <a:r>
              <a:rPr lang="es" sz="1400"/>
              <a:t>, even hotter than Mercury</a:t>
            </a:r>
            <a:endParaRPr sz="1400"/>
          </a:p>
        </p:txBody>
      </p:sp>
      <p:sp>
        <p:nvSpPr>
          <p:cNvPr id="9823" name="Google Shape;9823;p37"/>
          <p:cNvSpPr txBox="1"/>
          <p:nvPr>
            <p:ph idx="4294967295" type="body"/>
          </p:nvPr>
        </p:nvSpPr>
        <p:spPr>
          <a:xfrm>
            <a:off x="4680383" y="3086100"/>
            <a:ext cx="1716300" cy="111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Despite being red, Mars is a cold place, not hot. The planet is full of iron oxide dust</a:t>
            </a:r>
            <a:endParaRPr sz="1400"/>
          </a:p>
        </p:txBody>
      </p:sp>
      <p:sp>
        <p:nvSpPr>
          <p:cNvPr id="9824" name="Google Shape;9824;p37"/>
          <p:cNvSpPr txBox="1"/>
          <p:nvPr>
            <p:ph idx="4294967295" type="body"/>
          </p:nvPr>
        </p:nvSpPr>
        <p:spPr>
          <a:xfrm>
            <a:off x="6526425" y="3086100"/>
            <a:ext cx="1588800" cy="111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Jupiter is</a:t>
            </a:r>
            <a:r>
              <a:rPr lang="es" sz="1400"/>
              <a:t> a gas giant and the biggest planet in our Solar System</a:t>
            </a:r>
            <a:endParaRPr sz="1400"/>
          </a:p>
        </p:txBody>
      </p:sp>
      <p:sp>
        <p:nvSpPr>
          <p:cNvPr id="9825" name="Google Shape;9825;p37"/>
          <p:cNvSpPr txBox="1"/>
          <p:nvPr>
            <p:ph idx="4294967295" type="body"/>
          </p:nvPr>
        </p:nvSpPr>
        <p:spPr>
          <a:xfrm>
            <a:off x="1066800" y="2733675"/>
            <a:ext cx="1588800" cy="39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EB Garamond Regular"/>
                <a:ea typeface="EB Garamond Regular"/>
                <a:cs typeface="EB Garamond Regular"/>
                <a:sym typeface="EB Garamond Regular"/>
              </a:rPr>
              <a:t>Day 1</a:t>
            </a:r>
            <a:endParaRPr/>
          </a:p>
        </p:txBody>
      </p:sp>
      <p:sp>
        <p:nvSpPr>
          <p:cNvPr id="9826" name="Google Shape;9826;p37"/>
          <p:cNvSpPr txBox="1"/>
          <p:nvPr>
            <p:ph idx="4294967295" type="body"/>
          </p:nvPr>
        </p:nvSpPr>
        <p:spPr>
          <a:xfrm>
            <a:off x="2886888" y="2733675"/>
            <a:ext cx="1588800" cy="39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EB Garamond Regular"/>
                <a:ea typeface="EB Garamond Regular"/>
                <a:cs typeface="EB Garamond Regular"/>
                <a:sym typeface="EB Garamond Regular"/>
              </a:rPr>
              <a:t>Day 2</a:t>
            </a:r>
            <a:endParaRPr/>
          </a:p>
        </p:txBody>
      </p:sp>
      <p:sp>
        <p:nvSpPr>
          <p:cNvPr id="9827" name="Google Shape;9827;p37"/>
          <p:cNvSpPr txBox="1"/>
          <p:nvPr>
            <p:ph idx="4294967295" type="body"/>
          </p:nvPr>
        </p:nvSpPr>
        <p:spPr>
          <a:xfrm>
            <a:off x="4706975" y="2733675"/>
            <a:ext cx="1588800" cy="39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EB Garamond Regular"/>
                <a:ea typeface="EB Garamond Regular"/>
                <a:cs typeface="EB Garamond Regular"/>
                <a:sym typeface="EB Garamond Regular"/>
              </a:rPr>
              <a:t>Day 3</a:t>
            </a:r>
            <a:endParaRPr/>
          </a:p>
        </p:txBody>
      </p:sp>
      <p:sp>
        <p:nvSpPr>
          <p:cNvPr id="9828" name="Google Shape;9828;p37"/>
          <p:cNvSpPr txBox="1"/>
          <p:nvPr>
            <p:ph idx="4294967295" type="body"/>
          </p:nvPr>
        </p:nvSpPr>
        <p:spPr>
          <a:xfrm>
            <a:off x="6526400" y="2733675"/>
            <a:ext cx="1588800" cy="39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EB Garamond Regular"/>
                <a:ea typeface="EB Garamond Regular"/>
                <a:cs typeface="EB Garamond Regular"/>
                <a:sym typeface="EB Garamond Regular"/>
              </a:rPr>
              <a:t>Day 4</a:t>
            </a:r>
            <a:endParaRPr/>
          </a:p>
        </p:txBody>
      </p:sp>
      <p:sp>
        <p:nvSpPr>
          <p:cNvPr id="9829" name="Google Shape;9829;p37"/>
          <p:cNvSpPr/>
          <p:nvPr/>
        </p:nvSpPr>
        <p:spPr>
          <a:xfrm>
            <a:off x="1685925" y="2447925"/>
            <a:ext cx="1175234" cy="276225"/>
          </a:xfrm>
          <a:custGeom>
            <a:rect b="b" l="l" r="r" t="t"/>
            <a:pathLst>
              <a:path extrusionOk="0" h="11049" w="50673">
                <a:moveTo>
                  <a:pt x="50673" y="0"/>
                </a:moveTo>
                <a:lnTo>
                  <a:pt x="11049" y="0"/>
                </a:lnTo>
                <a:lnTo>
                  <a:pt x="0" y="11049"/>
                </a:lnTo>
              </a:path>
            </a:pathLst>
          </a:custGeom>
          <a:noFill/>
          <a:ln cap="flat" cmpd="sng" w="9525">
            <a:solidFill>
              <a:srgbClr val="EFD67E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9830" name="Google Shape;9830;p37"/>
          <p:cNvSpPr/>
          <p:nvPr/>
        </p:nvSpPr>
        <p:spPr>
          <a:xfrm>
            <a:off x="3395675" y="2457450"/>
            <a:ext cx="614350" cy="252425"/>
          </a:xfrm>
          <a:custGeom>
            <a:rect b="b" l="l" r="r" t="t"/>
            <a:pathLst>
              <a:path extrusionOk="0" h="10097" w="24574">
                <a:moveTo>
                  <a:pt x="24574" y="0"/>
                </a:moveTo>
                <a:lnTo>
                  <a:pt x="10096" y="0"/>
                </a:lnTo>
                <a:lnTo>
                  <a:pt x="0" y="10097"/>
                </a:lnTo>
              </a:path>
            </a:pathLst>
          </a:custGeom>
          <a:noFill/>
          <a:ln cap="flat" cmpd="sng" w="9525">
            <a:solidFill>
              <a:srgbClr val="EFD67E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9831" name="Google Shape;9831;p37"/>
          <p:cNvSpPr/>
          <p:nvPr/>
        </p:nvSpPr>
        <p:spPr>
          <a:xfrm>
            <a:off x="5162550" y="2495550"/>
            <a:ext cx="9525" cy="276225"/>
          </a:xfrm>
          <a:custGeom>
            <a:rect b="b" l="l" r="r" t="t"/>
            <a:pathLst>
              <a:path extrusionOk="0" h="11049" w="381">
                <a:moveTo>
                  <a:pt x="0" y="0"/>
                </a:moveTo>
                <a:lnTo>
                  <a:pt x="381" y="11049"/>
                </a:lnTo>
              </a:path>
            </a:pathLst>
          </a:custGeom>
          <a:noFill/>
          <a:ln cap="flat" cmpd="sng" w="9525">
            <a:solidFill>
              <a:srgbClr val="EFD67E"/>
            </a:solidFill>
            <a:prstDash val="solid"/>
            <a:round/>
            <a:headEnd len="med" w="med" type="none"/>
            <a:tailEnd len="med" w="med" type="none"/>
          </a:ln>
        </p:spPr>
      </p:sp>
      <p:sp>
        <p:nvSpPr>
          <p:cNvPr id="9832" name="Google Shape;9832;p37"/>
          <p:cNvSpPr/>
          <p:nvPr/>
        </p:nvSpPr>
        <p:spPr>
          <a:xfrm>
            <a:off x="6286500" y="2476500"/>
            <a:ext cx="566750" cy="261950"/>
          </a:xfrm>
          <a:custGeom>
            <a:rect b="b" l="l" r="r" t="t"/>
            <a:pathLst>
              <a:path extrusionOk="0" h="10478" w="22670">
                <a:moveTo>
                  <a:pt x="0" y="0"/>
                </a:moveTo>
                <a:lnTo>
                  <a:pt x="12192" y="0"/>
                </a:lnTo>
                <a:lnTo>
                  <a:pt x="22670" y="10478"/>
                </a:lnTo>
              </a:path>
            </a:pathLst>
          </a:custGeom>
          <a:noFill/>
          <a:ln cap="flat" cmpd="sng" w="9525">
            <a:solidFill>
              <a:srgbClr val="EFD67E"/>
            </a:solidFill>
            <a:prstDash val="solid"/>
            <a:round/>
            <a:headEnd len="med" w="med" type="none"/>
            <a:tailEnd len="med" w="med" type="none"/>
          </a:ln>
        </p:spPr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836" name="Shape 9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7" name="Google Shape;9837;p38"/>
          <p:cNvSpPr txBox="1"/>
          <p:nvPr>
            <p:ph type="title"/>
          </p:nvPr>
        </p:nvSpPr>
        <p:spPr>
          <a:xfrm>
            <a:off x="742950" y="1182325"/>
            <a:ext cx="7729500" cy="1963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7600">
                <a:latin typeface="Montserrat"/>
                <a:ea typeface="Montserrat"/>
                <a:cs typeface="Montserrat"/>
                <a:sym typeface="Montserrat"/>
              </a:rPr>
              <a:t>4,498,300,000</a:t>
            </a:r>
            <a:endParaRPr sz="76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838" name="Google Shape;9838;p38"/>
          <p:cNvSpPr/>
          <p:nvPr/>
        </p:nvSpPr>
        <p:spPr>
          <a:xfrm rot="5400000">
            <a:off x="3527998" y="1787888"/>
            <a:ext cx="14400" cy="2095200"/>
          </a:xfrm>
          <a:prstGeom prst="rect">
            <a:avLst/>
          </a:prstGeom>
          <a:gradFill>
            <a:gsLst>
              <a:gs pos="0">
                <a:srgbClr val="FFE599"/>
              </a:gs>
              <a:gs pos="100000">
                <a:srgbClr val="978344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39" name="Google Shape;9839;p38"/>
          <p:cNvSpPr txBox="1"/>
          <p:nvPr>
            <p:ph idx="2" type="title"/>
          </p:nvPr>
        </p:nvSpPr>
        <p:spPr>
          <a:xfrm>
            <a:off x="993150" y="2932750"/>
            <a:ext cx="71577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Big numbers catch your audience’s attention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843" name="Shape 9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4" name="Google Shape;9844;p39"/>
          <p:cNvSpPr txBox="1"/>
          <p:nvPr>
            <p:ph type="title"/>
          </p:nvPr>
        </p:nvSpPr>
        <p:spPr>
          <a:xfrm>
            <a:off x="742950" y="919825"/>
            <a:ext cx="7729500" cy="58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800">
                <a:solidFill>
                  <a:srgbClr val="EFEFEF"/>
                </a:solidFill>
              </a:rPr>
              <a:t>333,000.00</a:t>
            </a:r>
            <a:endParaRPr/>
          </a:p>
        </p:txBody>
      </p:sp>
      <p:sp>
        <p:nvSpPr>
          <p:cNvPr id="9845" name="Google Shape;9845;p39"/>
          <p:cNvSpPr txBox="1"/>
          <p:nvPr>
            <p:ph idx="2" type="title"/>
          </p:nvPr>
        </p:nvSpPr>
        <p:spPr>
          <a:xfrm>
            <a:off x="993150" y="1362500"/>
            <a:ext cx="71577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earths is the Sun’s mass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46" name="Google Shape;9846;p39"/>
          <p:cNvSpPr txBox="1"/>
          <p:nvPr>
            <p:ph idx="3" type="title"/>
          </p:nvPr>
        </p:nvSpPr>
        <p:spPr>
          <a:xfrm>
            <a:off x="742950" y="2184013"/>
            <a:ext cx="7729500" cy="58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800"/>
              <a:t>24h 37m 23s</a:t>
            </a:r>
            <a:endParaRPr/>
          </a:p>
        </p:txBody>
      </p:sp>
      <p:sp>
        <p:nvSpPr>
          <p:cNvPr id="9847" name="Google Shape;9847;p39"/>
          <p:cNvSpPr txBox="1"/>
          <p:nvPr>
            <p:ph idx="4" type="title"/>
          </p:nvPr>
        </p:nvSpPr>
        <p:spPr>
          <a:xfrm>
            <a:off x="993150" y="2626688"/>
            <a:ext cx="71577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s"/>
              <a:t>is Jupiter’s rotation period</a:t>
            </a:r>
            <a:endParaRPr/>
          </a:p>
        </p:txBody>
      </p:sp>
      <p:sp>
        <p:nvSpPr>
          <p:cNvPr id="9848" name="Google Shape;9848;p39"/>
          <p:cNvSpPr txBox="1"/>
          <p:nvPr>
            <p:ph idx="5" type="title"/>
          </p:nvPr>
        </p:nvSpPr>
        <p:spPr>
          <a:xfrm>
            <a:off x="742950" y="3448213"/>
            <a:ext cx="7729500" cy="58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800"/>
              <a:t>386,000 km</a:t>
            </a:r>
            <a:endParaRPr/>
          </a:p>
        </p:txBody>
      </p:sp>
      <p:sp>
        <p:nvSpPr>
          <p:cNvPr id="9849" name="Google Shape;9849;p39"/>
          <p:cNvSpPr txBox="1"/>
          <p:nvPr>
            <p:ph idx="6" type="title"/>
          </p:nvPr>
        </p:nvSpPr>
        <p:spPr>
          <a:xfrm>
            <a:off x="993150" y="3890888"/>
            <a:ext cx="71577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s"/>
              <a:t>is the distance between the Earth and the Moon</a:t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853" name="Shape 9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854" name="Google Shape;9854;p40"/>
          <p:cNvPicPr preferRelativeResize="0"/>
          <p:nvPr/>
        </p:nvPicPr>
        <p:blipFill rotWithShape="1">
          <a:blip r:embed="rId3">
            <a:alphaModFix/>
          </a:blip>
          <a:srcRect b="21813" l="0" r="0" t="0"/>
          <a:stretch/>
        </p:blipFill>
        <p:spPr>
          <a:xfrm>
            <a:off x="1083425" y="1075200"/>
            <a:ext cx="4009851" cy="244269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855" name="Google Shape;9855;p40"/>
          <p:cNvGrpSpPr/>
          <p:nvPr/>
        </p:nvGrpSpPr>
        <p:grpSpPr>
          <a:xfrm>
            <a:off x="927273" y="931514"/>
            <a:ext cx="4311631" cy="3283920"/>
            <a:chOff x="3804623" y="931514"/>
            <a:chExt cx="4311631" cy="3283920"/>
          </a:xfrm>
        </p:grpSpPr>
        <p:grpSp>
          <p:nvGrpSpPr>
            <p:cNvPr id="9856" name="Google Shape;9856;p40"/>
            <p:cNvGrpSpPr/>
            <p:nvPr/>
          </p:nvGrpSpPr>
          <p:grpSpPr>
            <a:xfrm>
              <a:off x="3804623" y="931514"/>
              <a:ext cx="4311631" cy="3283920"/>
              <a:chOff x="3420275" y="729475"/>
              <a:chExt cx="4831500" cy="3679875"/>
            </a:xfrm>
          </p:grpSpPr>
          <p:sp>
            <p:nvSpPr>
              <p:cNvPr id="9857" name="Google Shape;9857;p40"/>
              <p:cNvSpPr/>
              <p:nvPr/>
            </p:nvSpPr>
            <p:spPr>
              <a:xfrm>
                <a:off x="3586250" y="883825"/>
                <a:ext cx="4503600" cy="2746200"/>
              </a:xfrm>
              <a:prstGeom prst="rect">
                <a:avLst/>
              </a:prstGeom>
              <a:noFill/>
              <a:ln cap="flat" cmpd="sng" w="9525">
                <a:solidFill>
                  <a:srgbClr val="EFD67E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8" name="Google Shape;9858;p40"/>
              <p:cNvSpPr/>
              <p:nvPr/>
            </p:nvSpPr>
            <p:spPr>
              <a:xfrm>
                <a:off x="5009044" y="3786200"/>
                <a:ext cx="1649975" cy="623150"/>
              </a:xfrm>
              <a:custGeom>
                <a:rect b="b" l="l" r="r" t="t"/>
                <a:pathLst>
                  <a:path extrusionOk="0" h="24926" w="65999">
                    <a:moveTo>
                      <a:pt x="13372" y="0"/>
                    </a:moveTo>
                    <a:cubicBezTo>
                      <a:pt x="13051" y="1881"/>
                      <a:pt x="12653" y="8225"/>
                      <a:pt x="11445" y="11283"/>
                    </a:cubicBezTo>
                    <a:cubicBezTo>
                      <a:pt x="10237" y="14341"/>
                      <a:pt x="7883" y="16511"/>
                      <a:pt x="6125" y="18346"/>
                    </a:cubicBezTo>
                    <a:cubicBezTo>
                      <a:pt x="4367" y="20181"/>
                      <a:pt x="1875" y="21297"/>
                      <a:pt x="896" y="22291"/>
                    </a:cubicBezTo>
                    <a:cubicBezTo>
                      <a:pt x="-82" y="23285"/>
                      <a:pt x="-174" y="23896"/>
                      <a:pt x="254" y="24309"/>
                    </a:cubicBezTo>
                    <a:cubicBezTo>
                      <a:pt x="682" y="24722"/>
                      <a:pt x="805" y="24692"/>
                      <a:pt x="3465" y="24768"/>
                    </a:cubicBezTo>
                    <a:cubicBezTo>
                      <a:pt x="6125" y="24845"/>
                      <a:pt x="10925" y="24768"/>
                      <a:pt x="16215" y="24768"/>
                    </a:cubicBezTo>
                    <a:cubicBezTo>
                      <a:pt x="21505" y="24768"/>
                      <a:pt x="28630" y="24768"/>
                      <a:pt x="35204" y="24768"/>
                    </a:cubicBezTo>
                    <a:cubicBezTo>
                      <a:pt x="41778" y="24768"/>
                      <a:pt x="50783" y="24768"/>
                      <a:pt x="55660" y="24768"/>
                    </a:cubicBezTo>
                    <a:cubicBezTo>
                      <a:pt x="60537" y="24768"/>
                      <a:pt x="62754" y="25104"/>
                      <a:pt x="64466" y="24768"/>
                    </a:cubicBezTo>
                    <a:cubicBezTo>
                      <a:pt x="66178" y="24432"/>
                      <a:pt x="66056" y="23346"/>
                      <a:pt x="65934" y="22750"/>
                    </a:cubicBezTo>
                    <a:cubicBezTo>
                      <a:pt x="65812" y="22154"/>
                      <a:pt x="65353" y="22765"/>
                      <a:pt x="63732" y="21190"/>
                    </a:cubicBezTo>
                    <a:cubicBezTo>
                      <a:pt x="62111" y="19615"/>
                      <a:pt x="57999" y="16512"/>
                      <a:pt x="56210" y="13301"/>
                    </a:cubicBezTo>
                    <a:cubicBezTo>
                      <a:pt x="54421" y="10091"/>
                      <a:pt x="53505" y="4083"/>
                      <a:pt x="53000" y="1927"/>
                    </a:cubicBezTo>
                    <a:cubicBezTo>
                      <a:pt x="52496" y="-229"/>
                      <a:pt x="53153" y="627"/>
                      <a:pt x="53183" y="367"/>
                    </a:cubicBezTo>
                  </a:path>
                </a:pathLst>
              </a:custGeom>
              <a:noFill/>
              <a:ln cap="flat" cmpd="sng" w="9525">
                <a:solidFill>
                  <a:srgbClr val="EFD67E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9859" name="Google Shape;9859;p40"/>
              <p:cNvSpPr/>
              <p:nvPr/>
            </p:nvSpPr>
            <p:spPr>
              <a:xfrm>
                <a:off x="3420275" y="729475"/>
                <a:ext cx="4831500" cy="3056700"/>
              </a:xfrm>
              <a:prstGeom prst="roundRect">
                <a:avLst>
                  <a:gd fmla="val 3857" name="adj"/>
                </a:avLst>
              </a:prstGeom>
              <a:noFill/>
              <a:ln cap="flat" cmpd="sng" w="9525">
                <a:solidFill>
                  <a:srgbClr val="EFD67E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0" name="Google Shape;9860;p40"/>
              <p:cNvSpPr/>
              <p:nvPr/>
            </p:nvSpPr>
            <p:spPr>
              <a:xfrm>
                <a:off x="3453125" y="762775"/>
                <a:ext cx="4765800" cy="2990100"/>
              </a:xfrm>
              <a:prstGeom prst="roundRect">
                <a:avLst>
                  <a:gd fmla="val 3282" name="adj"/>
                </a:avLst>
              </a:prstGeom>
              <a:noFill/>
              <a:ln cap="flat" cmpd="sng" w="9525">
                <a:solidFill>
                  <a:srgbClr val="EFD67E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9861" name="Google Shape;9861;p40"/>
            <p:cNvCxnSpPr/>
            <p:nvPr/>
          </p:nvCxnSpPr>
          <p:spPr>
            <a:xfrm>
              <a:off x="5238353" y="4162783"/>
              <a:ext cx="1451042" cy="0"/>
            </a:xfrm>
            <a:prstGeom prst="straightConnector1">
              <a:avLst/>
            </a:prstGeom>
            <a:noFill/>
            <a:ln cap="flat" cmpd="sng" w="9525">
              <a:solidFill>
                <a:srgbClr val="EFD67E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9862" name="Google Shape;9862;p40"/>
          <p:cNvSpPr txBox="1"/>
          <p:nvPr>
            <p:ph type="title"/>
          </p:nvPr>
        </p:nvSpPr>
        <p:spPr>
          <a:xfrm>
            <a:off x="5591425" y="2285400"/>
            <a:ext cx="23445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Desktop Software</a:t>
            </a:r>
            <a:endParaRPr/>
          </a:p>
        </p:txBody>
      </p:sp>
      <p:sp>
        <p:nvSpPr>
          <p:cNvPr id="9863" name="Google Shape;9863;p40"/>
          <p:cNvSpPr txBox="1"/>
          <p:nvPr>
            <p:ph idx="1" type="subTitle"/>
          </p:nvPr>
        </p:nvSpPr>
        <p:spPr>
          <a:xfrm>
            <a:off x="5742625" y="2839225"/>
            <a:ext cx="21933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867" name="Shape 9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868" name="Google Shape;9868;p41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3809113" y="1222050"/>
            <a:ext cx="1531475" cy="2712674"/>
          </a:xfrm>
          <a:prstGeom prst="rect">
            <a:avLst/>
          </a:prstGeom>
          <a:noFill/>
          <a:ln>
            <a:noFill/>
          </a:ln>
        </p:spPr>
      </p:pic>
      <p:sp>
        <p:nvSpPr>
          <p:cNvPr id="9869" name="Google Shape;9869;p41"/>
          <p:cNvSpPr/>
          <p:nvPr/>
        </p:nvSpPr>
        <p:spPr>
          <a:xfrm>
            <a:off x="3759163" y="949363"/>
            <a:ext cx="1625671" cy="3241680"/>
          </a:xfrm>
          <a:custGeom>
            <a:rect b="b" l="l" r="r" t="t"/>
            <a:pathLst>
              <a:path extrusionOk="0" h="206345" w="103480">
                <a:moveTo>
                  <a:pt x="61741" y="8558"/>
                </a:moveTo>
                <a:cubicBezTo>
                  <a:pt x="62649" y="8558"/>
                  <a:pt x="62637" y="9975"/>
                  <a:pt x="61704" y="9975"/>
                </a:cubicBezTo>
                <a:cubicBezTo>
                  <a:pt x="61677" y="9975"/>
                  <a:pt x="61650" y="9973"/>
                  <a:pt x="61623" y="9971"/>
                </a:cubicBezTo>
                <a:lnTo>
                  <a:pt x="40979" y="9971"/>
                </a:lnTo>
                <a:cubicBezTo>
                  <a:pt x="40952" y="9973"/>
                  <a:pt x="40925" y="9975"/>
                  <a:pt x="40898" y="9975"/>
                </a:cubicBezTo>
                <a:cubicBezTo>
                  <a:pt x="39965" y="9975"/>
                  <a:pt x="39952" y="8558"/>
                  <a:pt x="40861" y="8558"/>
                </a:cubicBezTo>
                <a:cubicBezTo>
                  <a:pt x="40899" y="8558"/>
                  <a:pt x="40938" y="8561"/>
                  <a:pt x="40979" y="8566"/>
                </a:cubicBezTo>
                <a:lnTo>
                  <a:pt x="61623" y="8566"/>
                </a:lnTo>
                <a:cubicBezTo>
                  <a:pt x="61664" y="8561"/>
                  <a:pt x="61703" y="8558"/>
                  <a:pt x="61741" y="8558"/>
                </a:cubicBezTo>
                <a:close/>
                <a:moveTo>
                  <a:pt x="100713" y="16164"/>
                </a:moveTo>
                <a:lnTo>
                  <a:pt x="100713" y="189567"/>
                </a:lnTo>
                <a:lnTo>
                  <a:pt x="2987" y="189567"/>
                </a:lnTo>
                <a:lnTo>
                  <a:pt x="2987" y="16164"/>
                </a:lnTo>
                <a:close/>
                <a:moveTo>
                  <a:pt x="22357" y="196638"/>
                </a:moveTo>
                <a:lnTo>
                  <a:pt x="22313" y="197165"/>
                </a:lnTo>
                <a:lnTo>
                  <a:pt x="18448" y="197165"/>
                </a:lnTo>
                <a:lnTo>
                  <a:pt x="18448" y="196638"/>
                </a:lnTo>
                <a:close/>
                <a:moveTo>
                  <a:pt x="53277" y="196726"/>
                </a:moveTo>
                <a:cubicBezTo>
                  <a:pt x="53365" y="196726"/>
                  <a:pt x="53453" y="196814"/>
                  <a:pt x="53453" y="196945"/>
                </a:cubicBezTo>
                <a:lnTo>
                  <a:pt x="53453" y="199976"/>
                </a:lnTo>
                <a:cubicBezTo>
                  <a:pt x="53453" y="200064"/>
                  <a:pt x="53365" y="200152"/>
                  <a:pt x="53234" y="200152"/>
                </a:cubicBezTo>
                <a:lnTo>
                  <a:pt x="50203" y="200152"/>
                </a:lnTo>
                <a:cubicBezTo>
                  <a:pt x="50071" y="200152"/>
                  <a:pt x="49983" y="200064"/>
                  <a:pt x="49983" y="199976"/>
                </a:cubicBezTo>
                <a:lnTo>
                  <a:pt x="49983" y="196945"/>
                </a:lnTo>
                <a:cubicBezTo>
                  <a:pt x="49983" y="196814"/>
                  <a:pt x="50071" y="196726"/>
                  <a:pt x="50203" y="196726"/>
                </a:cubicBezTo>
                <a:close/>
                <a:moveTo>
                  <a:pt x="80706" y="196517"/>
                </a:moveTo>
                <a:cubicBezTo>
                  <a:pt x="80761" y="196517"/>
                  <a:pt x="80816" y="196528"/>
                  <a:pt x="80860" y="196550"/>
                </a:cubicBezTo>
                <a:cubicBezTo>
                  <a:pt x="80948" y="196638"/>
                  <a:pt x="80948" y="196770"/>
                  <a:pt x="80860" y="196858"/>
                </a:cubicBezTo>
                <a:lnTo>
                  <a:pt x="79455" y="198263"/>
                </a:lnTo>
                <a:cubicBezTo>
                  <a:pt x="79367" y="198351"/>
                  <a:pt x="79323" y="198439"/>
                  <a:pt x="79323" y="198527"/>
                </a:cubicBezTo>
                <a:cubicBezTo>
                  <a:pt x="79323" y="198614"/>
                  <a:pt x="79367" y="198702"/>
                  <a:pt x="79455" y="198790"/>
                </a:cubicBezTo>
                <a:lnTo>
                  <a:pt x="80860" y="200196"/>
                </a:lnTo>
                <a:cubicBezTo>
                  <a:pt x="80948" y="200284"/>
                  <a:pt x="80948" y="200415"/>
                  <a:pt x="80860" y="200503"/>
                </a:cubicBezTo>
                <a:cubicBezTo>
                  <a:pt x="80816" y="200547"/>
                  <a:pt x="80761" y="200569"/>
                  <a:pt x="80706" y="200569"/>
                </a:cubicBezTo>
                <a:cubicBezTo>
                  <a:pt x="80652" y="200569"/>
                  <a:pt x="80597" y="200547"/>
                  <a:pt x="80553" y="200503"/>
                </a:cubicBezTo>
                <a:lnTo>
                  <a:pt x="79147" y="199098"/>
                </a:lnTo>
                <a:cubicBezTo>
                  <a:pt x="79015" y="198922"/>
                  <a:pt x="78928" y="198746"/>
                  <a:pt x="78928" y="198527"/>
                </a:cubicBezTo>
                <a:cubicBezTo>
                  <a:pt x="78928" y="198307"/>
                  <a:pt x="79015" y="198131"/>
                  <a:pt x="79147" y="198000"/>
                </a:cubicBezTo>
                <a:lnTo>
                  <a:pt x="80553" y="196550"/>
                </a:lnTo>
                <a:cubicBezTo>
                  <a:pt x="80597" y="196528"/>
                  <a:pt x="80652" y="196517"/>
                  <a:pt x="80706" y="196517"/>
                </a:cubicBezTo>
                <a:close/>
                <a:moveTo>
                  <a:pt x="15461" y="1"/>
                </a:moveTo>
                <a:cubicBezTo>
                  <a:pt x="6940" y="1"/>
                  <a:pt x="1" y="6941"/>
                  <a:pt x="1" y="15461"/>
                </a:cubicBezTo>
                <a:lnTo>
                  <a:pt x="1" y="190884"/>
                </a:lnTo>
                <a:cubicBezTo>
                  <a:pt x="1" y="199405"/>
                  <a:pt x="6940" y="206345"/>
                  <a:pt x="15461" y="206345"/>
                </a:cubicBezTo>
                <a:lnTo>
                  <a:pt x="88019" y="206345"/>
                </a:lnTo>
                <a:cubicBezTo>
                  <a:pt x="96540" y="206345"/>
                  <a:pt x="103480" y="199405"/>
                  <a:pt x="103480" y="190884"/>
                </a:cubicBezTo>
                <a:lnTo>
                  <a:pt x="103480" y="15461"/>
                </a:lnTo>
                <a:cubicBezTo>
                  <a:pt x="103480" y="6941"/>
                  <a:pt x="96540" y="1"/>
                  <a:pt x="88019" y="1"/>
                </a:cubicBezTo>
                <a:close/>
              </a:path>
            </a:pathLst>
          </a:custGeom>
          <a:noFill/>
          <a:ln cap="flat" cmpd="sng" w="9525">
            <a:solidFill>
              <a:srgbClr val="EFD67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70" name="Google Shape;9870;p41"/>
          <p:cNvSpPr txBox="1"/>
          <p:nvPr>
            <p:ph type="title"/>
          </p:nvPr>
        </p:nvSpPr>
        <p:spPr>
          <a:xfrm>
            <a:off x="1053800" y="2285400"/>
            <a:ext cx="13155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Mobile Web</a:t>
            </a:r>
            <a:endParaRPr/>
          </a:p>
        </p:txBody>
      </p:sp>
      <p:sp>
        <p:nvSpPr>
          <p:cNvPr id="9871" name="Google Shape;9871;p41"/>
          <p:cNvSpPr txBox="1"/>
          <p:nvPr>
            <p:ph idx="1" type="subTitle"/>
          </p:nvPr>
        </p:nvSpPr>
        <p:spPr>
          <a:xfrm>
            <a:off x="1066800" y="2839225"/>
            <a:ext cx="21933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875" name="Shape 9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876" name="Google Shape;9876;p42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2742621" y="1125654"/>
            <a:ext cx="2028775" cy="291117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877" name="Google Shape;9877;p42"/>
          <p:cNvGrpSpPr/>
          <p:nvPr/>
        </p:nvGrpSpPr>
        <p:grpSpPr>
          <a:xfrm>
            <a:off x="2561366" y="931456"/>
            <a:ext cx="2388309" cy="3283958"/>
            <a:chOff x="-734425" y="725975"/>
            <a:chExt cx="2684700" cy="3691500"/>
          </a:xfrm>
        </p:grpSpPr>
        <p:sp>
          <p:nvSpPr>
            <p:cNvPr id="9878" name="Google Shape;9878;p42"/>
            <p:cNvSpPr/>
            <p:nvPr/>
          </p:nvSpPr>
          <p:spPr>
            <a:xfrm>
              <a:off x="-734425" y="725975"/>
              <a:ext cx="2684700" cy="3691500"/>
            </a:xfrm>
            <a:prstGeom prst="roundRect">
              <a:avLst>
                <a:gd fmla="val 4846" name="adj"/>
              </a:avLst>
            </a:prstGeom>
            <a:noFill/>
            <a:ln cap="flat" cmpd="sng" w="9525">
              <a:solidFill>
                <a:srgbClr val="EFD67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42"/>
            <p:cNvSpPr/>
            <p:nvPr/>
          </p:nvSpPr>
          <p:spPr>
            <a:xfrm>
              <a:off x="515525" y="4253150"/>
              <a:ext cx="184800" cy="1095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EFD67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42"/>
            <p:cNvSpPr/>
            <p:nvPr/>
          </p:nvSpPr>
          <p:spPr>
            <a:xfrm>
              <a:off x="577175" y="801325"/>
              <a:ext cx="61500" cy="61500"/>
            </a:xfrm>
            <a:prstGeom prst="ellipse">
              <a:avLst/>
            </a:prstGeom>
            <a:noFill/>
            <a:ln cap="flat" cmpd="sng" w="9525">
              <a:solidFill>
                <a:srgbClr val="EFD67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42"/>
            <p:cNvSpPr/>
            <p:nvPr/>
          </p:nvSpPr>
          <p:spPr>
            <a:xfrm>
              <a:off x="-537625" y="945150"/>
              <a:ext cx="2291100" cy="3270000"/>
            </a:xfrm>
            <a:prstGeom prst="rect">
              <a:avLst/>
            </a:prstGeom>
            <a:noFill/>
            <a:ln cap="flat" cmpd="sng" w="9525">
              <a:solidFill>
                <a:srgbClr val="EFD67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82" name="Google Shape;9882;p42"/>
          <p:cNvSpPr txBox="1"/>
          <p:nvPr>
            <p:ph type="title"/>
          </p:nvPr>
        </p:nvSpPr>
        <p:spPr>
          <a:xfrm>
            <a:off x="6441400" y="2285400"/>
            <a:ext cx="1494600" cy="49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Tablet App</a:t>
            </a:r>
            <a:endParaRPr/>
          </a:p>
        </p:txBody>
      </p:sp>
      <p:sp>
        <p:nvSpPr>
          <p:cNvPr id="9883" name="Google Shape;9883;p42"/>
          <p:cNvSpPr txBox="1"/>
          <p:nvPr>
            <p:ph idx="1" type="subTitle"/>
          </p:nvPr>
        </p:nvSpPr>
        <p:spPr>
          <a:xfrm>
            <a:off x="5742625" y="2839225"/>
            <a:ext cx="21933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887" name="Shape 9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88" name="Google Shape;9888;p43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Sometimes, reviewing concepts is a good idea</a:t>
            </a:r>
            <a:endParaRPr/>
          </a:p>
        </p:txBody>
      </p:sp>
      <p:sp>
        <p:nvSpPr>
          <p:cNvPr id="9889" name="Google Shape;9889;p43"/>
          <p:cNvSpPr txBox="1"/>
          <p:nvPr>
            <p:ph idx="1" type="subTitle"/>
          </p:nvPr>
        </p:nvSpPr>
        <p:spPr>
          <a:xfrm>
            <a:off x="951500" y="1564650"/>
            <a:ext cx="2285400" cy="64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9890" name="Google Shape;9890;p43"/>
          <p:cNvSpPr txBox="1"/>
          <p:nvPr>
            <p:ph idx="2" type="subTitle"/>
          </p:nvPr>
        </p:nvSpPr>
        <p:spPr>
          <a:xfrm>
            <a:off x="951500" y="2053850"/>
            <a:ext cx="2285400" cy="9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is only a bit larger than our Moon</a:t>
            </a:r>
            <a:endParaRPr/>
          </a:p>
        </p:txBody>
      </p:sp>
      <p:sp>
        <p:nvSpPr>
          <p:cNvPr id="9891" name="Google Shape;9891;p43"/>
          <p:cNvSpPr txBox="1"/>
          <p:nvPr>
            <p:ph idx="3" type="subTitle"/>
          </p:nvPr>
        </p:nvSpPr>
        <p:spPr>
          <a:xfrm>
            <a:off x="3505500" y="1564650"/>
            <a:ext cx="2285400" cy="64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9892" name="Google Shape;9892;p43"/>
          <p:cNvSpPr txBox="1"/>
          <p:nvPr>
            <p:ph idx="4" type="subTitle"/>
          </p:nvPr>
        </p:nvSpPr>
        <p:spPr>
          <a:xfrm>
            <a:off x="3505500" y="2053850"/>
            <a:ext cx="2285400" cy="9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name, but it’s terribly hot, even hotter than Mercury</a:t>
            </a:r>
            <a:endParaRPr/>
          </a:p>
        </p:txBody>
      </p:sp>
      <p:sp>
        <p:nvSpPr>
          <p:cNvPr id="9893" name="Google Shape;9893;p43"/>
          <p:cNvSpPr txBox="1"/>
          <p:nvPr>
            <p:ph idx="5" type="subTitle"/>
          </p:nvPr>
        </p:nvSpPr>
        <p:spPr>
          <a:xfrm>
            <a:off x="5907100" y="1564650"/>
            <a:ext cx="2285400" cy="64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9894" name="Google Shape;9894;p43"/>
          <p:cNvSpPr txBox="1"/>
          <p:nvPr>
            <p:ph idx="6" type="subTitle"/>
          </p:nvPr>
        </p:nvSpPr>
        <p:spPr>
          <a:xfrm>
            <a:off x="5907100" y="2053850"/>
            <a:ext cx="2285400" cy="9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The planet is full of iron oxide dust</a:t>
            </a:r>
            <a:endParaRPr/>
          </a:p>
        </p:txBody>
      </p:sp>
      <p:sp>
        <p:nvSpPr>
          <p:cNvPr id="9895" name="Google Shape;9895;p43"/>
          <p:cNvSpPr txBox="1"/>
          <p:nvPr>
            <p:ph idx="7" type="subTitle"/>
          </p:nvPr>
        </p:nvSpPr>
        <p:spPr>
          <a:xfrm>
            <a:off x="951500" y="3043550"/>
            <a:ext cx="2285400" cy="64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9896" name="Google Shape;9896;p43"/>
          <p:cNvSpPr txBox="1"/>
          <p:nvPr>
            <p:ph idx="8" type="subTitle"/>
          </p:nvPr>
        </p:nvSpPr>
        <p:spPr>
          <a:xfrm>
            <a:off x="951500" y="3532750"/>
            <a:ext cx="2285400" cy="9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also the biggest planet in our Solar System</a:t>
            </a:r>
            <a:endParaRPr/>
          </a:p>
        </p:txBody>
      </p:sp>
      <p:sp>
        <p:nvSpPr>
          <p:cNvPr id="9897" name="Google Shape;9897;p43"/>
          <p:cNvSpPr txBox="1"/>
          <p:nvPr>
            <p:ph idx="9" type="subTitle"/>
          </p:nvPr>
        </p:nvSpPr>
        <p:spPr>
          <a:xfrm>
            <a:off x="3505500" y="3043550"/>
            <a:ext cx="2285400" cy="64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  <p:sp>
        <p:nvSpPr>
          <p:cNvPr id="9898" name="Google Shape;9898;p43"/>
          <p:cNvSpPr txBox="1"/>
          <p:nvPr>
            <p:ph idx="13" type="subTitle"/>
          </p:nvPr>
        </p:nvSpPr>
        <p:spPr>
          <a:xfrm>
            <a:off x="3505500" y="3532750"/>
            <a:ext cx="2285400" cy="9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Yes, this is the ringed one. It’s a gas giant, composed mostly of hydrogen and helium</a:t>
            </a:r>
            <a:endParaRPr/>
          </a:p>
        </p:txBody>
      </p:sp>
      <p:sp>
        <p:nvSpPr>
          <p:cNvPr id="9899" name="Google Shape;9899;p43"/>
          <p:cNvSpPr txBox="1"/>
          <p:nvPr>
            <p:ph idx="14" type="subTitle"/>
          </p:nvPr>
        </p:nvSpPr>
        <p:spPr>
          <a:xfrm>
            <a:off x="5907100" y="3043550"/>
            <a:ext cx="2285400" cy="64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</a:t>
            </a:r>
            <a:endParaRPr/>
          </a:p>
        </p:txBody>
      </p:sp>
      <p:sp>
        <p:nvSpPr>
          <p:cNvPr id="9900" name="Google Shape;9900;p43"/>
          <p:cNvSpPr txBox="1"/>
          <p:nvPr>
            <p:ph idx="15" type="subTitle"/>
          </p:nvPr>
        </p:nvSpPr>
        <p:spPr>
          <a:xfrm>
            <a:off x="5907100" y="3532750"/>
            <a:ext cx="2285400" cy="9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in our Solar System and the fourth-largest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904" name="Shape 9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05" name="Google Shape;9905;p44"/>
          <p:cNvSpPr txBox="1"/>
          <p:nvPr>
            <p:ph idx="4294967295" type="body"/>
          </p:nvPr>
        </p:nvSpPr>
        <p:spPr>
          <a:xfrm>
            <a:off x="1057275" y="2962275"/>
            <a:ext cx="7058100" cy="125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EB Garamond Regular"/>
                <a:ea typeface="EB Garamond Regular"/>
                <a:cs typeface="EB Garamond Regular"/>
                <a:sym typeface="EB Garamond Regular"/>
              </a:rPr>
              <a:t>Does anyone have any questions?</a:t>
            </a:r>
            <a:endParaRPr>
              <a:solidFill>
                <a:srgbClr val="FFFFFF"/>
              </a:solidFill>
              <a:latin typeface="EB Garamond Regular"/>
              <a:ea typeface="EB Garamond Regular"/>
              <a:cs typeface="EB Garamond Regular"/>
              <a:sym typeface="EB Garamond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400">
              <a:solidFill>
                <a:srgbClr val="FFFFFF"/>
              </a:solidFill>
              <a:latin typeface="EB Garamond Regular"/>
              <a:ea typeface="EB Garamond Regular"/>
              <a:cs typeface="EB Garamond Regular"/>
              <a:sym typeface="EB Garamond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rgbClr val="FFFFFF"/>
                </a:solidFill>
                <a:latin typeface="EB Garamond Regular"/>
                <a:ea typeface="EB Garamond Regular"/>
                <a:cs typeface="EB Garamond Regular"/>
                <a:sym typeface="EB Garamond Regular"/>
              </a:rPr>
              <a:t>addyouremail@freepik.com </a:t>
            </a:r>
            <a:endParaRPr sz="1400">
              <a:solidFill>
                <a:srgbClr val="FFFFFF"/>
              </a:solidFill>
              <a:latin typeface="EB Garamond Regular"/>
              <a:ea typeface="EB Garamond Regular"/>
              <a:cs typeface="EB Garamond Regular"/>
              <a:sym typeface="EB Garamond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>
                <a:solidFill>
                  <a:srgbClr val="FFFFFF"/>
                </a:solidFill>
                <a:latin typeface="EB Garamond Regular"/>
                <a:ea typeface="EB Garamond Regular"/>
                <a:cs typeface="EB Garamond Regular"/>
                <a:sym typeface="EB Garamond Regular"/>
              </a:rPr>
              <a:t>+91  620 421 838 </a:t>
            </a:r>
            <a:endParaRPr sz="1400">
              <a:solidFill>
                <a:srgbClr val="FFFFFF"/>
              </a:solidFill>
              <a:latin typeface="EB Garamond Regular"/>
              <a:ea typeface="EB Garamond Regular"/>
              <a:cs typeface="EB Garamond Regular"/>
              <a:sym typeface="EB Garamond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FFFFF"/>
                </a:solidFill>
                <a:latin typeface="EB Garamond Regular"/>
                <a:ea typeface="EB Garamond Regular"/>
                <a:cs typeface="EB Garamond Regular"/>
                <a:sym typeface="EB Garamond Regular"/>
              </a:rPr>
              <a:t>yourcompany.com</a:t>
            </a:r>
            <a:endParaRPr sz="1400">
              <a:solidFill>
                <a:srgbClr val="FFFFFF"/>
              </a:solidFill>
              <a:latin typeface="EB Garamond Regular"/>
              <a:ea typeface="EB Garamond Regular"/>
              <a:cs typeface="EB Garamond Regular"/>
              <a:sym typeface="EB Garamond Regular"/>
            </a:endParaRPr>
          </a:p>
        </p:txBody>
      </p:sp>
      <p:sp>
        <p:nvSpPr>
          <p:cNvPr id="9906" name="Google Shape;9906;p44"/>
          <p:cNvSpPr txBox="1"/>
          <p:nvPr>
            <p:ph idx="4294967295" type="title"/>
          </p:nvPr>
        </p:nvSpPr>
        <p:spPr>
          <a:xfrm>
            <a:off x="1939200" y="1743150"/>
            <a:ext cx="5265600" cy="82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6000">
                <a:latin typeface="Montserrat Light"/>
                <a:ea typeface="Montserrat Light"/>
                <a:cs typeface="Montserrat Light"/>
                <a:sym typeface="Montserrat Light"/>
              </a:rPr>
              <a:t>Thanks!</a:t>
            </a:r>
            <a:endParaRPr sz="6000"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910" name="Shape 9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11" name="Google Shape;9911;p4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9912" name="Google Shape;9912;p4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600"/>
              <a:t>This is where you give credit to the ones who are part of this project.</a:t>
            </a:r>
            <a:endParaRPr sz="1000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600"/>
              <a:t>Did you like the resources on this template? Get them for </a:t>
            </a:r>
            <a:r>
              <a:rPr b="1" lang="es" sz="1600"/>
              <a:t>free</a:t>
            </a:r>
            <a:r>
              <a:rPr lang="es" sz="1600">
                <a:latin typeface="Ubuntu Medium"/>
                <a:ea typeface="Ubuntu Medium"/>
                <a:cs typeface="Ubuntu Medium"/>
                <a:sym typeface="Ubuntu Medium"/>
              </a:rPr>
              <a:t> </a:t>
            </a:r>
            <a:r>
              <a:rPr lang="es" sz="1600"/>
              <a:t>at our other websites.</a:t>
            </a:r>
            <a:endParaRPr sz="1600"/>
          </a:p>
          <a:p>
            <a:pPr indent="-3302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90A8C6"/>
              </a:buClr>
              <a:buSzPts val="1600"/>
              <a:buChar char="◂"/>
            </a:pPr>
            <a:r>
              <a:rPr lang="es" sz="1600">
                <a:solidFill>
                  <a:srgbClr val="90A8C6"/>
                </a:solidFill>
              </a:rPr>
              <a:t>Presentation template by </a:t>
            </a:r>
            <a:r>
              <a:rPr lang="es" sz="1600" u="sng">
                <a:solidFill>
                  <a:srgbClr val="FFFFFF"/>
                </a:solidFill>
                <a:hlinkClick r:id="rId3"/>
              </a:rPr>
              <a:t>Slidesgo</a:t>
            </a:r>
            <a:endParaRPr sz="1600">
              <a:solidFill>
                <a:srgbClr val="FFFFFF"/>
              </a:solidFill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0A8C6"/>
              </a:buClr>
              <a:buSzPts val="1600"/>
              <a:buChar char="◂"/>
            </a:pPr>
            <a:r>
              <a:rPr lang="es" sz="1600"/>
              <a:t>Icons by </a:t>
            </a:r>
            <a:r>
              <a:rPr lang="es" sz="1600" u="sng">
                <a:solidFill>
                  <a:srgbClr val="FFFFFF"/>
                </a:solidFill>
                <a:hlinkClick r:id="rId4"/>
              </a:rPr>
              <a:t>Flaticon</a:t>
            </a:r>
            <a:endParaRPr sz="1600">
              <a:solidFill>
                <a:srgbClr val="FFFFFF"/>
              </a:solidFill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0A8C6"/>
              </a:buClr>
              <a:buSzPts val="1600"/>
              <a:buChar char="◂"/>
            </a:pPr>
            <a:r>
              <a:rPr lang="es" sz="1600"/>
              <a:t>Images &amp; infographics by </a:t>
            </a:r>
            <a:r>
              <a:rPr lang="es" sz="1600" u="sng">
                <a:solidFill>
                  <a:srgbClr val="FFFFFF"/>
                </a:solidFill>
                <a:hlinkClick r:id="rId5"/>
              </a:rPr>
              <a:t>Freepik</a:t>
            </a:r>
            <a:endParaRPr sz="1600">
              <a:solidFill>
                <a:srgbClr val="90A8C6"/>
              </a:solidFill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0A8C6"/>
              </a:buClr>
              <a:buSzPts val="1600"/>
              <a:buChar char="◂"/>
            </a:pPr>
            <a:r>
              <a:rPr lang="es" sz="1600">
                <a:solidFill>
                  <a:srgbClr val="90A8C6"/>
                </a:solidFill>
              </a:rPr>
              <a:t>Author introduction slide photo created by </a:t>
            </a:r>
            <a:r>
              <a:rPr b="1" lang="es" sz="1600">
                <a:solidFill>
                  <a:srgbClr val="90A8C6"/>
                </a:solidFill>
              </a:rPr>
              <a:t>freestockcenter</a:t>
            </a:r>
            <a:r>
              <a:rPr lang="es" sz="1600">
                <a:solidFill>
                  <a:srgbClr val="90A8C6"/>
                </a:solidFill>
              </a:rPr>
              <a:t> - Freepik.com</a:t>
            </a:r>
            <a:endParaRPr sz="1600">
              <a:solidFill>
                <a:srgbClr val="90A8C6"/>
              </a:solidFill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0A8C6"/>
              </a:buClr>
              <a:buSzPts val="1600"/>
              <a:buChar char="◂"/>
            </a:pPr>
            <a:r>
              <a:rPr lang="es" sz="1600">
                <a:solidFill>
                  <a:srgbClr val="90A8C6"/>
                </a:solidFill>
              </a:rPr>
              <a:t>Text &amp; Image slide photo created by </a:t>
            </a:r>
            <a:r>
              <a:rPr b="1" lang="es" sz="1600">
                <a:solidFill>
                  <a:srgbClr val="90A8C6"/>
                </a:solidFill>
              </a:rPr>
              <a:t>tzido</a:t>
            </a:r>
            <a:r>
              <a:rPr lang="es" sz="1600">
                <a:solidFill>
                  <a:srgbClr val="90A8C6"/>
                </a:solidFill>
              </a:rPr>
              <a:t> - Freepik.com</a:t>
            </a:r>
            <a:endParaRPr sz="1600">
              <a:solidFill>
                <a:srgbClr val="90A8C6"/>
              </a:solidFill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0A8C6"/>
              </a:buClr>
              <a:buSzPts val="1600"/>
              <a:buChar char="◂"/>
            </a:pPr>
            <a:r>
              <a:rPr lang="es" sz="1600">
                <a:solidFill>
                  <a:srgbClr val="90A8C6"/>
                </a:solidFill>
              </a:rPr>
              <a:t>Big image slide photo created by </a:t>
            </a:r>
            <a:r>
              <a:rPr b="1" lang="es" sz="1600">
                <a:solidFill>
                  <a:srgbClr val="90A8C6"/>
                </a:solidFill>
              </a:rPr>
              <a:t>tzido</a:t>
            </a:r>
            <a:r>
              <a:rPr lang="es" sz="1600">
                <a:solidFill>
                  <a:srgbClr val="90A8C6"/>
                </a:solidFill>
              </a:rPr>
              <a:t> - Freepik.com</a:t>
            </a:r>
            <a:endParaRPr sz="1600">
              <a:solidFill>
                <a:srgbClr val="90A8C6"/>
              </a:solidFill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916" name="Shape 9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17" name="Google Shape;9917;p4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918" name="Google Shape;9918;p46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FFFFF"/>
                </a:solidFill>
              </a:rPr>
              <a:t>- 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go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Offering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9919" name="Google Shape;9919;p46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923" name="Shape 99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4" name="Google Shape;9924;p4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925" name="Google Shape;9925;p47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This presentation has been made using the following fonts: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9926" name="Google Shape;9926;p47"/>
          <p:cNvSpPr/>
          <p:nvPr/>
        </p:nvSpPr>
        <p:spPr>
          <a:xfrm>
            <a:off x="2610532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EFD67E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27" name="Google Shape;9927;p47"/>
          <p:cNvSpPr txBox="1"/>
          <p:nvPr/>
        </p:nvSpPr>
        <p:spPr>
          <a:xfrm>
            <a:off x="2610532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#efd67e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928" name="Google Shape;9928;p47"/>
          <p:cNvSpPr/>
          <p:nvPr/>
        </p:nvSpPr>
        <p:spPr>
          <a:xfrm>
            <a:off x="3654375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031625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29" name="Google Shape;9929;p47"/>
          <p:cNvSpPr txBox="1"/>
          <p:nvPr/>
        </p:nvSpPr>
        <p:spPr>
          <a:xfrm>
            <a:off x="3654375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#031625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930" name="Google Shape;9930;p47"/>
          <p:cNvSpPr/>
          <p:nvPr/>
        </p:nvSpPr>
        <p:spPr>
          <a:xfrm>
            <a:off x="6785917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90A8C6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31" name="Google Shape;9931;p47"/>
          <p:cNvSpPr txBox="1"/>
          <p:nvPr/>
        </p:nvSpPr>
        <p:spPr>
          <a:xfrm>
            <a:off x="6785923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#90a8c6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932" name="Google Shape;9932;p47"/>
          <p:cNvSpPr/>
          <p:nvPr/>
        </p:nvSpPr>
        <p:spPr>
          <a:xfrm>
            <a:off x="5742063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6C7E95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33" name="Google Shape;9933;p47"/>
          <p:cNvSpPr txBox="1"/>
          <p:nvPr/>
        </p:nvSpPr>
        <p:spPr>
          <a:xfrm>
            <a:off x="5742074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#6c7e95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934" name="Google Shape;9934;p47"/>
          <p:cNvSpPr/>
          <p:nvPr/>
        </p:nvSpPr>
        <p:spPr>
          <a:xfrm>
            <a:off x="1566677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978344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35" name="Google Shape;9935;p47"/>
          <p:cNvSpPr txBox="1"/>
          <p:nvPr/>
        </p:nvSpPr>
        <p:spPr>
          <a:xfrm>
            <a:off x="1566688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#978344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936" name="Google Shape;9936;p47"/>
          <p:cNvSpPr/>
          <p:nvPr/>
        </p:nvSpPr>
        <p:spPr>
          <a:xfrm>
            <a:off x="4698219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162639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37" name="Google Shape;9937;p47"/>
          <p:cNvSpPr txBox="1"/>
          <p:nvPr/>
        </p:nvSpPr>
        <p:spPr>
          <a:xfrm>
            <a:off x="4698219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#162639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938" name="Google Shape;9938;p47"/>
          <p:cNvSpPr txBox="1"/>
          <p:nvPr/>
        </p:nvSpPr>
        <p:spPr>
          <a:xfrm>
            <a:off x="1068100" y="1924794"/>
            <a:ext cx="7047300" cy="125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Montserrat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 sz="1200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3"/>
              </a:rPr>
              <a:t>https://fonts.google.com/specimen/Montserrat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 b="1"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EB Garamond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 sz="1200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https://fonts.google.com/specimen/EB+Garamond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 b="1"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942" name="Shape 9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43" name="Google Shape;9943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944" name="Google Shape;9944;p48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9945" name="Google Shape;9945;p48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9946" name="Google Shape;9946;p48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48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48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48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48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48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48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48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48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48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48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48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48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9" name="Google Shape;9959;p48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9960" name="Google Shape;9960;p48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48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2" name="Google Shape;9962;p48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9963" name="Google Shape;9963;p48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48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48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48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7" name="Google Shape;9967;p48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9968" name="Google Shape;9968;p48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48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0" name="Google Shape;9970;p48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9971" name="Google Shape;9971;p48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48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48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4" name="Google Shape;9974;p48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9975" name="Google Shape;9975;p48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48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48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8" name="Google Shape;9978;p48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9979" name="Google Shape;9979;p48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48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1" name="Google Shape;9981;p48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9982" name="Google Shape;9982;p48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48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48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48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6" name="Google Shape;9986;p48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9987" name="Google Shape;9987;p48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48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48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48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1" name="Google Shape;9991;p48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9992" name="Google Shape;9992;p48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48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48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48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48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7" name="Google Shape;9997;p48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9998" name="Google Shape;9998;p48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48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48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48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48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48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48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48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48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48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48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48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48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48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48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48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48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48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48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48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48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48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0" name="Google Shape;10020;p48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0021" name="Google Shape;10021;p48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48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48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48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48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48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48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48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48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48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48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48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48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48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48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48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48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48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48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48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48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48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48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48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48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48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48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48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48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48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48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48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48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48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48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48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48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48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48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48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48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48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48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48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48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48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48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48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48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48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48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48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48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48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48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48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48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48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48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0" name="Google Shape;10080;p48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0081" name="Google Shape;10081;p48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48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48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48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48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48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48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48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48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48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48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48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3" name="Google Shape;10093;p48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0094" name="Google Shape;10094;p48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48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48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48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48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48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48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48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48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48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4" name="Google Shape;10104;p48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0105" name="Google Shape;10105;p48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48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48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48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9" name="Google Shape;10109;p48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0110" name="Google Shape;10110;p48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48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48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3" name="Google Shape;10113;p48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0114" name="Google Shape;10114;p48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48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48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48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48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48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0" name="Google Shape;10120;p48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0121" name="Google Shape;10121;p48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48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48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48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48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48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48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8" name="Google Shape;10128;p48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0129" name="Google Shape;10129;p48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48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48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48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48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4" name="Google Shape;10134;p48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0135" name="Google Shape;10135;p48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48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48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48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48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48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48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48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48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48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45" name="Google Shape;10145;p48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46" name="Google Shape;10146;p48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47" name="Google Shape;10147;p48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48" name="Google Shape;10148;p48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49" name="Google Shape;10149;p48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0150" name="Google Shape;10150;p48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48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2" name="Google Shape;10152;p48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0153" name="Google Shape;10153;p48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48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5" name="Google Shape;10155;p48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0156" name="Google Shape;10156;p48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48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8" name="Google Shape;10158;p48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0159" name="Google Shape;10159;p48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48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1" name="Google Shape;10161;p48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0162" name="Google Shape;10162;p48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48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4" name="Google Shape;10164;p48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0165" name="Google Shape;10165;p48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48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7" name="Google Shape;10167;p48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0168" name="Google Shape;10168;p48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48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0" name="Google Shape;10170;p48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0171" name="Google Shape;10171;p48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48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48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4" name="Google Shape;10174;p48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0175" name="Google Shape;10175;p48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48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48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8" name="Google Shape;10178;p48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0179" name="Google Shape;10179;p48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48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48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2" name="Google Shape;10182;p48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0183" name="Google Shape;10183;p48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48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48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6" name="Google Shape;10186;p48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0187" name="Google Shape;10187;p48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48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48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0" name="Google Shape;10190;p48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0191" name="Google Shape;10191;p48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48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48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4" name="Google Shape;10194;p48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0195" name="Google Shape;10195;p48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48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97" name="Google Shape;10197;p48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8" name="Google Shape;10198;p48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9" name="Google Shape;10199;p48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0" name="Google Shape;10200;p48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1" name="Google Shape;10201;p48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2" name="Google Shape;10202;p48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3" name="Google Shape;10203;p48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4" name="Google Shape;10204;p48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5" name="Google Shape;10205;p48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6" name="Google Shape;10206;p48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7" name="Google Shape;10207;p48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08" name="Google Shape;10208;p48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0209" name="Google Shape;10209;p48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48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11" name="Google Shape;10211;p48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12" name="Google Shape;10212;p48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0213" name="Google Shape;10213;p48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48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5" name="Google Shape;10215;p48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0216" name="Google Shape;10216;p48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48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18" name="Google Shape;10218;p48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19" name="Google Shape;10219;p48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20" name="Google Shape;10220;p48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21" name="Google Shape;10221;p48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0222" name="Google Shape;10222;p48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48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48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48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48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48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48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48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48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1" name="Google Shape;10231;p48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0232" name="Google Shape;10232;p48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48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48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48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48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48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48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48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48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48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48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48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48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48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48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48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8" name="Google Shape;10248;p48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0249" name="Google Shape;10249;p48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48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1" name="Google Shape;10251;p48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0252" name="Google Shape;10252;p48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48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48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48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48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48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48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48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48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48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48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48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48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48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48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48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48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48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48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48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2" name="Google Shape;10272;p48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0273" name="Google Shape;10273;p48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48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48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48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48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48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48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48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48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48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48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48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48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48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48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48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48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48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48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48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48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48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48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48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48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48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48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48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48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48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48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48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48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48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48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48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48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48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48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48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48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48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48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48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48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48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48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48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48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48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48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48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48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48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48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48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48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48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48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48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48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48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48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48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48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48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48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48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48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48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48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48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48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48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48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48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48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48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51" name="Google Shape;10351;p48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52" name="Google Shape;10352;p48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53" name="Google Shape;10353;p48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54" name="Google Shape;10354;p48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55" name="Google Shape;10355;p48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56" name="Google Shape;10356;p48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57" name="Google Shape;10357;p48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58" name="Google Shape;10358;p48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59" name="Google Shape;10359;p48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60" name="Google Shape;10360;p48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61" name="Google Shape;10361;p48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62" name="Google Shape;10362;p48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63" name="Google Shape;10363;p48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64" name="Google Shape;10364;p48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65" name="Google Shape;10365;p48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66" name="Google Shape;10366;p48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67" name="Google Shape;10367;p48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68" name="Google Shape;10368;p48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69" name="Google Shape;10369;p48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70" name="Google Shape;10370;p48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71" name="Google Shape;10371;p48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72" name="Google Shape;10372;p48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73" name="Google Shape;10373;p48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74" name="Google Shape;10374;p48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0375" name="Google Shape;10375;p48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48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48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48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48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48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48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48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48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48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48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48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48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48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48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48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48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48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48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48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48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48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48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48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48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48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48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48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48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48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48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48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48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48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48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48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48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48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48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48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48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48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48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48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48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48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48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48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48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48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48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48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48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48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48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48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48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48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48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48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48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48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48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48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48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48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48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48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48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48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48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48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48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48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48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48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48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48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48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48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48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48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48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48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48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48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48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48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48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48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48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48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48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48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48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48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48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48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48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48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48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48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48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48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48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48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48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48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48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48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48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48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48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48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48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48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48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48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48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48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48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48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48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48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48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48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48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48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48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48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48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48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48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48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48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48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48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48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48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48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48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48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48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48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48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48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48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48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48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48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48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48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48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48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48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48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48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48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48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48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48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48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48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48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48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48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48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48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48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48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48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48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48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48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48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48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48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48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48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48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558" name="Shape 10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59" name="Google Shape;10559;p49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0560" name="Google Shape;10560;p49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49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49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3" name="Google Shape;10563;p49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0564" name="Google Shape;10564;p49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49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6" name="Google Shape;10566;p49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0567" name="Google Shape;10567;p49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49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9" name="Google Shape;10569;p49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0570" name="Google Shape;10570;p49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49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2" name="Google Shape;10572;p49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0573" name="Google Shape;10573;p49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574" name="Google Shape;10574;p49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0575" name="Google Shape;10575;p49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6" name="Google Shape;10576;p49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7" name="Google Shape;10577;p49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578" name="Google Shape;10578;p49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0579" name="Google Shape;10579;p49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580" name="Google Shape;10580;p49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0581" name="Google Shape;10581;p49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2" name="Google Shape;10582;p49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583" name="Google Shape;10583;p49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0584" name="Google Shape;10584;p49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49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6" name="Google Shape;10586;p49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0587" name="Google Shape;10587;p49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0588" name="Google Shape;10588;p49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589" name="Google Shape;10589;p49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0590" name="Google Shape;10590;p49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91" name="Google Shape;10591;p49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0592" name="Google Shape;10592;p49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3" name="Google Shape;10593;p49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0594" name="Google Shape;10594;p49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49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49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49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598" name="Google Shape;10598;p49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0599" name="Google Shape;10599;p49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0" name="Google Shape;10600;p49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1" name="Google Shape;10601;p49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2" name="Google Shape;10602;p49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603" name="Google Shape;10603;p49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0604" name="Google Shape;10604;p49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0605" name="Google Shape;10605;p49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0606" name="Google Shape;10606;p49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07" name="Google Shape;10607;p49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608" name="Google Shape;10608;p49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0609" name="Google Shape;10609;p49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0610" name="Google Shape;10610;p49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0611" name="Google Shape;10611;p49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12" name="Google Shape;10612;p49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0613" name="Google Shape;10613;p49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0614" name="Google Shape;10614;p49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5" name="Google Shape;10615;p49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616" name="Google Shape;10616;p49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0617" name="Google Shape;10617;p49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0618" name="Google Shape;10618;p49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9" name="Google Shape;10619;p49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0" name="Google Shape;10620;p49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0621" name="Google Shape;10621;p49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49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49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4" name="Google Shape;10624;p49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0625" name="Google Shape;10625;p49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49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49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49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9" name="Google Shape;10629;p49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0630" name="Google Shape;10630;p49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49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49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49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49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49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6" name="Google Shape;10636;p49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0637" name="Google Shape;10637;p49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49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49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0" name="Google Shape;10640;p49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0641" name="Google Shape;10641;p49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0642" name="Google Shape;10642;p49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3" name="Google Shape;10643;p49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4" name="Google Shape;10644;p49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645" name="Google Shape;10645;p49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0646" name="Google Shape;10646;p49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7" name="Google Shape;10647;p49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8" name="Google Shape;10648;p49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649" name="Google Shape;10649;p49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0650" name="Google Shape;10650;p49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1" name="Google Shape;10651;p49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2" name="Google Shape;10652;p49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653" name="Google Shape;10653;p49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0654" name="Google Shape;10654;p49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49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6" name="Google Shape;10656;p49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0657" name="Google Shape;10657;p49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0658" name="Google Shape;10658;p49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9" name="Google Shape;10659;p49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660" name="Google Shape;10660;p49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0661" name="Google Shape;10661;p49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2" name="Google Shape;10662;p49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663" name="Google Shape;10663;p49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0664" name="Google Shape;10664;p49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5" name="Google Shape;10665;p49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666" name="Google Shape;10666;p49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0667" name="Google Shape;10667;p49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8" name="Google Shape;10668;p49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669" name="Google Shape;10669;p49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0670" name="Google Shape;10670;p49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49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2" name="Google Shape;10672;p49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0673" name="Google Shape;10673;p49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49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49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49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49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49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49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49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49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49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3" name="Google Shape;10683;p49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0684" name="Google Shape;10684;p49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0685" name="Google Shape;10685;p49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6" name="Google Shape;10686;p49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687" name="Google Shape;10687;p49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0688" name="Google Shape;10688;p49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0689" name="Google Shape;10689;p49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90" name="Google Shape;10690;p49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691" name="Google Shape;10691;p49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0692" name="Google Shape;10692;p49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93" name="Google Shape;10693;p49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694" name="Google Shape;10694;p49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0695" name="Google Shape;10695;p49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96" name="Google Shape;10696;p49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697" name="Google Shape;10697;p49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0698" name="Google Shape;10698;p49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99" name="Google Shape;10699;p49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0700" name="Google Shape;10700;p49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701" name="Google Shape;10701;p49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0702" name="Google Shape;10702;p49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0703" name="Google Shape;10703;p49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4" name="Google Shape;10704;p49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5" name="Google Shape;10705;p49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706" name="Google Shape;10706;p49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0707" name="Google Shape;10707;p49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8" name="Google Shape;10708;p49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9" name="Google Shape;10709;p49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710" name="Google Shape;10710;p49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0711" name="Google Shape;10711;p49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2" name="Google Shape;10712;p49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3" name="Google Shape;10713;p49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714" name="Google Shape;10714;p49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0715" name="Google Shape;10715;p49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6" name="Google Shape;10716;p49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7" name="Google Shape;10717;p49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718" name="Google Shape;10718;p49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0719" name="Google Shape;10719;p49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0" name="Google Shape;10720;p49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1" name="Google Shape;10721;p49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722" name="Google Shape;10722;p49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0723" name="Google Shape;10723;p49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49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49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49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49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49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49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49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49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49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49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49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49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49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49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49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49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40" name="Google Shape;10740;p49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41" name="Google Shape;10741;p49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0742" name="Google Shape;10742;p49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49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4" name="Google Shape;10744;p49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0745" name="Google Shape;10745;p49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49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49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49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49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49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49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49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49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49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49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6" name="Google Shape;10756;p49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0757" name="Google Shape;10757;p49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49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49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49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49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49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49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49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49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49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49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49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49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49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49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49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49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49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49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49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49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49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49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49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49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49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49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4" name="Google Shape;10784;p49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0785" name="Google Shape;10785;p49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0786" name="Google Shape;10786;p49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0787" name="Google Shape;10787;p49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49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0789" name="Google Shape;10789;p49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49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49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0792" name="Google Shape;10792;p49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0793" name="Google Shape;10793;p49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0794" name="Google Shape;10794;p49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49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49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49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49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0799" name="Google Shape;10799;p49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49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49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49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49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49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49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49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49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49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49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49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49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49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49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49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49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49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49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49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49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49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49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49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49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49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49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49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49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49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49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49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49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49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49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49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49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49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49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49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49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0" name="Google Shape;10840;p49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0841" name="Google Shape;10841;p49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842" name="Google Shape;10842;p49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0843" name="Google Shape;10843;p49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4" name="Google Shape;10844;p49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5" name="Google Shape;10845;p49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6" name="Google Shape;10846;p49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47" name="Google Shape;10847;p49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0848" name="Google Shape;10848;p49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9" name="Google Shape;10849;p49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0" name="Google Shape;10850;p49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1" name="Google Shape;10851;p49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852" name="Google Shape;10852;p49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0853" name="Google Shape;10853;p49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49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49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49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7" name="Google Shape;10857;p49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0858" name="Google Shape;10858;p49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0859" name="Google Shape;10859;p49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0" name="Google Shape;10860;p49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1" name="Google Shape;10861;p49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2" name="Google Shape;10862;p49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63" name="Google Shape;10863;p49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0864" name="Google Shape;10864;p49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5" name="Google Shape;10865;p49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6" name="Google Shape;10866;p49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67" name="Google Shape;10867;p49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0868" name="Google Shape;10868;p49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9" name="Google Shape;10869;p49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0" name="Google Shape;10870;p49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71" name="Google Shape;10871;p49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0872" name="Google Shape;10872;p49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3" name="Google Shape;10873;p49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4" name="Google Shape;10874;p49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5" name="Google Shape;10875;p49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76" name="Google Shape;10876;p49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0877" name="Google Shape;10877;p49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8" name="Google Shape;10878;p49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9" name="Google Shape;10879;p49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80" name="Google Shape;10880;p49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0881" name="Google Shape;10881;p49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2" name="Google Shape;10882;p49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883" name="Google Shape;10883;p49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0884" name="Google Shape;10884;p49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0885" name="Google Shape;10885;p49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6" name="Google Shape;10886;p49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7" name="Google Shape;10887;p49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8" name="Google Shape;10888;p49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9" name="Google Shape;10889;p49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0" name="Google Shape;10890;p49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1" name="Google Shape;10891;p49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2" name="Google Shape;10892;p49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3" name="Google Shape;10893;p49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4" name="Google Shape;10894;p49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5" name="Google Shape;10895;p49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6" name="Google Shape;10896;p49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7" name="Google Shape;10897;p49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8" name="Google Shape;10898;p49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9" name="Google Shape;10899;p49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0" name="Google Shape;10900;p49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1" name="Google Shape;10901;p49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2" name="Google Shape;10902;p49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3" name="Google Shape;10903;p49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4" name="Google Shape;10904;p49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5" name="Google Shape;10905;p49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6" name="Google Shape;10906;p49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7" name="Google Shape;10907;p49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8" name="Google Shape;10908;p49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9" name="Google Shape;10909;p49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0" name="Google Shape;10910;p49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1" name="Google Shape;10911;p49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2" name="Google Shape;10912;p49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3" name="Google Shape;10913;p49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4" name="Google Shape;10914;p49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5" name="Google Shape;10915;p49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6" name="Google Shape;10916;p49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7" name="Google Shape;10917;p49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918" name="Google Shape;10918;p49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0919" name="Google Shape;10919;p49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0" name="Google Shape;10920;p49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1" name="Google Shape;10921;p49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2" name="Google Shape;10922;p49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3" name="Google Shape;10923;p49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4" name="Google Shape;10924;p49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5" name="Google Shape;10925;p49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926" name="Google Shape;10926;p49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0927" name="Google Shape;10927;p49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49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49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49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49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49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3" name="Google Shape;10933;p49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0934" name="Google Shape;10934;p49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49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49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49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8" name="Google Shape;10938;p49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0939" name="Google Shape;10939;p49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49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49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2" name="Google Shape;10942;p49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0943" name="Google Shape;10943;p49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0944" name="Google Shape;10944;p49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5" name="Google Shape;10945;p49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946" name="Google Shape;10946;p49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0947" name="Google Shape;10947;p49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8" name="Google Shape;10948;p49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949" name="Google Shape;10949;p49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0950" name="Google Shape;10950;p49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1" name="Google Shape;10951;p49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2" name="Google Shape;10952;p49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953" name="Google Shape;10953;p49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0954" name="Google Shape;10954;p49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0955" name="Google Shape;10955;p49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6" name="Google Shape;10956;p49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7" name="Google Shape;10957;p49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958" name="Google Shape;10958;p49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0959" name="Google Shape;10959;p49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0" name="Google Shape;10960;p49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1" name="Google Shape;10961;p49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962" name="Google Shape;10962;p49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0963" name="Google Shape;10963;p49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4" name="Google Shape;10964;p49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965" name="Google Shape;10965;p49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0966" name="Google Shape;10966;p49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49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49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49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49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49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49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49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49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49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49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49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49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9" name="Google Shape;10979;p49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0980" name="Google Shape;10980;p49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0981" name="Google Shape;10981;p49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2" name="Google Shape;10982;p49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3" name="Google Shape;10983;p49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984" name="Google Shape;10984;p49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0985" name="Google Shape;10985;p49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6" name="Google Shape;10986;p49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7" name="Google Shape;10987;p49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988" name="Google Shape;10988;p49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0989" name="Google Shape;10989;p49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0" name="Google Shape;10990;p49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1" name="Google Shape;10991;p49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992" name="Google Shape;10992;p49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0993" name="Google Shape;10993;p49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49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49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49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49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49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49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49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49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49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49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4" name="Google Shape;11004;p49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1005" name="Google Shape;11005;p49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49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7" name="Google Shape;11007;p49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1008" name="Google Shape;11008;p49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49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49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49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49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49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49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49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49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49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49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49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49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49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49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49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49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49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49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49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49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49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49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49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49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49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49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49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49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49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49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49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49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49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49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49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49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5" name="Google Shape;11045;p49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1046" name="Google Shape;11046;p49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49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49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49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49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49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49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49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49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49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49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49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49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49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49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1" name="Google Shape;11061;p49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1062" name="Google Shape;11062;p49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1063" name="Google Shape;11063;p4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4" name="Google Shape;11064;p4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065" name="Google Shape;11065;p49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1066" name="Google Shape;11066;p4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7" name="Google Shape;11067;p4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068" name="Google Shape;11068;p49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1069" name="Google Shape;11069;p4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0" name="Google Shape;11070;p4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071" name="Google Shape;11071;p49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1072" name="Google Shape;11072;p4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3" name="Google Shape;11073;p4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074" name="Google Shape;11074;p49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1075" name="Google Shape;11075;p49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1076" name="Google Shape;11076;p49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7" name="Google Shape;11077;p49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8" name="Google Shape;11078;p49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079" name="Google Shape;11079;p49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1080" name="Google Shape;11080;p49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1" name="Google Shape;11081;p49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2" name="Google Shape;11082;p49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083" name="Google Shape;11083;p49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1084" name="Google Shape;11084;p49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5" name="Google Shape;11085;p49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6" name="Google Shape;11086;p49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087" name="Google Shape;11087;p49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1088" name="Google Shape;11088;p49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9" name="Google Shape;11089;p49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0" name="Google Shape;11090;p49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091" name="Google Shape;11091;p49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1092" name="Google Shape;11092;p49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3" name="Google Shape;11093;p49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4" name="Google Shape;11094;p49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095" name="Google Shape;11095;p49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1096" name="Google Shape;11096;p49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7" name="Google Shape;11097;p49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8" name="Google Shape;11098;p49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099" name="Google Shape;11099;p49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1100" name="Google Shape;11100;p49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1" name="Google Shape;11101;p49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2" name="Google Shape;11102;p49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103" name="Google Shape;11103;p49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1104" name="Google Shape;11104;p49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5" name="Google Shape;11105;p49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6" name="Google Shape;11106;p49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107" name="Google Shape;11107;p49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1108" name="Google Shape;11108;p49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9" name="Google Shape;11109;p49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0" name="Google Shape;11110;p49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111" name="Google Shape;11111;p49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1112" name="Google Shape;11112;p49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3" name="Google Shape;11113;p49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4" name="Google Shape;11114;p49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115" name="Google Shape;11115;p49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1116" name="Google Shape;11116;p49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1117" name="Google Shape;11117;p49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8" name="Google Shape;11118;p49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119" name="Google Shape;11119;p49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1120" name="Google Shape;11120;p49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1" name="Google Shape;11121;p49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122" name="Google Shape;11122;p49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1123" name="Google Shape;11123;p49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4" name="Google Shape;11124;p49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125" name="Google Shape;11125;p49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1126" name="Google Shape;11126;p49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7" name="Google Shape;11127;p49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128" name="Google Shape;11128;p49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1129" name="Google Shape;11129;p49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0" name="Google Shape;11130;p49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131" name="Google Shape;11131;p49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1132" name="Google Shape;11132;p49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3" name="Google Shape;11133;p49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134" name="Google Shape;11134;p49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1135" name="Google Shape;11135;p49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6" name="Google Shape;11136;p49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137" name="Google Shape;11137;p49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1138" name="Google Shape;11138;p49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9" name="Google Shape;11139;p49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140" name="Google Shape;11140;p49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1141" name="Google Shape;11141;p49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2" name="Google Shape;11142;p49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143" name="Google Shape;11143;p49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1144" name="Google Shape;11144;p49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5" name="Google Shape;11145;p49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1146" name="Google Shape;11146;p49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47" name="Google Shape;11147;p49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48" name="Google Shape;11148;p49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49" name="Google Shape;11149;p49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0" name="Google Shape;11150;p49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1" name="Google Shape;11151;p49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2" name="Google Shape;11152;p49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3" name="Google Shape;11153;p49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4" name="Google Shape;11154;p49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5" name="Google Shape;11155;p49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6" name="Google Shape;11156;p49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7" name="Google Shape;11157;p49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8" name="Google Shape;11158;p49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9" name="Google Shape;11159;p49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0" name="Google Shape;11160;p49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1" name="Google Shape;11161;p49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2" name="Google Shape;11162;p49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3" name="Google Shape;11163;p49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4" name="Google Shape;11164;p49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5" name="Google Shape;11165;p49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6" name="Google Shape;11166;p49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7" name="Google Shape;11167;p49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8" name="Google Shape;11168;p49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9" name="Google Shape;11169;p49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0" name="Google Shape;11170;p49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1" name="Google Shape;11171;p49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2" name="Google Shape;11172;p49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3" name="Google Shape;11173;p49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4" name="Google Shape;11174;p49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5" name="Google Shape;11175;p49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6" name="Google Shape;11176;p49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7" name="Google Shape;11177;p49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8" name="Google Shape;11178;p49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9" name="Google Shape;11179;p49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80" name="Google Shape;11180;p49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81" name="Google Shape;11181;p49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1182" name="Google Shape;11182;p49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49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49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49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49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49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49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49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49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49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49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49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49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49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49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49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49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49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49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49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49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49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49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49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49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49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49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49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49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49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49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49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49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49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49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49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49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49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49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49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49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49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49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49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49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49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49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49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49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49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49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49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49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49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49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49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49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49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49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49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49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49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49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49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49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49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49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49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49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49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49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49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49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49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49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49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49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49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49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49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49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49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49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49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49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49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49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49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49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49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49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49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49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49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49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49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49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49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49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49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49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49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49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49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49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49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49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49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49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49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49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49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49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49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49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49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49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49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49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49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49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49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49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49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49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49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49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49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49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49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49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49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49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49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49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49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49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49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49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49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49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49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49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49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49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49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49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49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49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49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49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49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49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49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49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49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49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49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49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49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49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49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49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49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49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49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49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49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49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49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49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49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49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49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49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49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49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49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49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49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49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49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49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49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49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49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49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49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49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49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49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49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49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49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49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49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49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49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49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49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49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49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49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49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49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49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49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49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49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49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49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49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49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49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49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49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49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49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49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49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49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49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49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49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49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49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49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49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49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49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49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49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49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49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49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49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49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49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49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49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49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49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49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49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49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49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49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49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49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49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49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49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49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49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49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49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49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49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49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49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49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49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49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49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49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49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49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49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49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49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49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49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49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49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49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49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49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49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49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49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49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49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49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49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49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49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49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49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49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49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49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49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49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49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49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49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49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49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49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49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49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49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49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49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49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49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49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49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49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49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49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49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49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49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49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49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49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49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49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49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49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49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49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49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49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49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49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49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49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49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49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49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49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49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49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49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49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49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49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49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49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49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49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49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49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49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49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49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49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49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49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49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49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49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49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49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49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49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49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49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49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49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49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49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49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49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49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49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49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49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49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49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49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49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49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49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49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49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49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49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49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49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49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49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49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49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49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49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49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49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49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49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49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49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49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49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49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49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49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49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49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49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49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49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49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49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49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49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49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49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49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49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49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49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49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49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49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49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49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49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49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49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49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49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49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49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49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49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49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49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49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49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49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49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49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49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49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49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49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49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49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49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49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49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49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49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49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49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49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49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49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49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49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49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49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49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49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49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49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49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49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49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49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49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49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49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49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49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49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49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49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49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49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49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49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49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49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49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49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49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49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49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49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49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49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49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49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49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49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49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49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49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49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49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49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49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49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49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49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49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49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49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49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49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49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49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49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49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49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49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49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49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49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49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49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49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49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49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49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49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49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49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49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49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49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49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49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49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49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49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49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49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49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49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49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49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49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49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49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49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49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49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49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49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49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49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49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49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49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49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49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49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49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49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49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49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49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49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49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49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49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49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49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49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49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49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49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49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49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49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49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49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49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49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49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49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49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49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49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49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49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49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49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49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49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49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49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49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49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49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49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49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49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49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49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49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49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49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49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49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49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49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49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49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49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49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49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49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49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49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49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49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49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49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49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49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49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49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49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49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49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49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49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49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49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49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49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49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49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49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49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49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49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49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49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49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49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49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49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49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49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49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49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49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49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49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49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49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49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49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49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49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49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49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49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49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49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49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49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49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49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49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49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49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49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49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49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49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49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49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49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49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49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49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49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49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49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49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49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49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49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49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49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49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49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49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49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49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49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49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49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49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49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49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49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49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49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49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49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49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49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49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49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49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49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49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49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49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49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49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49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49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49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49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49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49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49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49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49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49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49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49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49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49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49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49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49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49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49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49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49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49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49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49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49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49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49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49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49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49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49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49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49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49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49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49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49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49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49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49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49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49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49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49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49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49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49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49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49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49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49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49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49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49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49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49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49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49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49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49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49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49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49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49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49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49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49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49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49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49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49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49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49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49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49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49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49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49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49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49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49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49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49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49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49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49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49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49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49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49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49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49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49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49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49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49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49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49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49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49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49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49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49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49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49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49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49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49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49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49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49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49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49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49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49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49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49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49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49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49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49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49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49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49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49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49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49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49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49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49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49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49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49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49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49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49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49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49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49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49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49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49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49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49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49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49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49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49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49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49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49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49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49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49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49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49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49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49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49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49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49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49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49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49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49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49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49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49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49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49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49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49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49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49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49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49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49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49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49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49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49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49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49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49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49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49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49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49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49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49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49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49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49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49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49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49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49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49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49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49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49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49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49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49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49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49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49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49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49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49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49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49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49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49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49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49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49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49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49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49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49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49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49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49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49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49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49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49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49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49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49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49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49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49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49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49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49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49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49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49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49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49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49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5" name="Google Shape;12135;p49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12136" name="Google Shape;12136;p49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12137" name="Google Shape;12137;p49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8" name="Google Shape;12138;p49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139" name="Google Shape;12139;p49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49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1" name="Google Shape;12141;p49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12142" name="Google Shape;12142;p49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12143" name="Google Shape;12143;p49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12144" name="Google Shape;12144;p49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45" name="Google Shape;12145;p49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12146" name="Google Shape;12146;p49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12147" name="Google Shape;12147;p49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12148" name="Google Shape;12148;p49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12149" name="Google Shape;12149;p49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50" name="Google Shape;12150;p49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51" name="Google Shape;12151;p49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52" name="Google Shape;12152;p49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53" name="Google Shape;12153;p49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2154" name="Google Shape;12154;p49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12155" name="Google Shape;12155;p49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12156" name="Google Shape;12156;p49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57" name="Google Shape;12157;p49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12158" name="Google Shape;12158;p49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12159" name="Google Shape;12159;p49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0" name="Google Shape;12160;p49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1" name="Google Shape;12161;p49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2" name="Google Shape;12162;p49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3" name="Google Shape;12163;p49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64" name="Google Shape;12164;p49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12165" name="Google Shape;12165;p49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6" name="Google Shape;12166;p49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12167" name="Google Shape;12167;p49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12168" name="Google Shape;12168;p49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9" name="Google Shape;12169;p49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12170" name="Google Shape;12170;p49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12171" name="Google Shape;12171;p49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12172" name="Google Shape;12172;p49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3" name="Google Shape;12173;p49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12174" name="Google Shape;12174;p49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12175" name="Google Shape;12175;p49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12176" name="Google Shape;12176;p49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77" name="Google Shape;12177;p49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12178" name="Google Shape;12178;p49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12179" name="Google Shape;12179;p49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12180" name="Google Shape;12180;p49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81" name="Google Shape;12181;p49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2182" name="Google Shape;12182;p49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12183" name="Google Shape;12183;p49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12184" name="Google Shape;12184;p49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85" name="Google Shape;12185;p49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12186" name="Google Shape;12186;p49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12187" name="Google Shape;12187;p49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88" name="Google Shape;12188;p49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12189" name="Google Shape;12189;p49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12190" name="Google Shape;12190;p49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191" name="Google Shape;12191;p49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49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49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194" name="Google Shape;12194;p49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12195" name="Google Shape;12195;p49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6" name="Google Shape;12196;p49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7" name="Google Shape;12197;p49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8" name="Google Shape;12198;p49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9" name="Google Shape;12199;p49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0" name="Google Shape;12200;p49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1" name="Google Shape;12201;p49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2" name="Google Shape;12202;p49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3" name="Google Shape;12203;p49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4" name="Google Shape;12204;p49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5" name="Google Shape;12205;p49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6" name="Google Shape;12206;p49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7" name="Google Shape;12207;p49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8" name="Google Shape;12208;p49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9" name="Google Shape;12209;p49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0" name="Google Shape;12210;p49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211" name="Google Shape;12211;p49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49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49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49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49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49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49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49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49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49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49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49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49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49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49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49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49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49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49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49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49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49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233" name="Google Shape;12233;p49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12234" name="Google Shape;12234;p49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5" name="Google Shape;12235;p49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236" name="Google Shape;12236;p49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237" name="Google Shape;12237;p49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12238" name="Google Shape;12238;p49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9" name="Google Shape;12239;p49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0" name="Google Shape;12240;p49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1" name="Google Shape;12241;p49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242" name="Google Shape;12242;p49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49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49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49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49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49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49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249" name="Google Shape;12249;p49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12250" name="Google Shape;12250;p49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1" name="Google Shape;12251;p49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2" name="Google Shape;12252;p49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3" name="Google Shape;12253;p49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254" name="Google Shape;12254;p49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49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49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49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49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49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49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49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49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49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49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49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49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49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49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49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49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49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49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49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49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49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49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49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49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49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49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49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49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283" name="Google Shape;12283;p49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12284" name="Google Shape;12284;p49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5" name="Google Shape;12285;p49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286" name="Google Shape;12286;p49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287" name="Google Shape;12287;p49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12288" name="Google Shape;12288;p49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9" name="Google Shape;12289;p49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90" name="Google Shape;12290;p49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12291" name="Google Shape;12291;p49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2" name="Google Shape;12292;p49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293" name="Google Shape;12293;p49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49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49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49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49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49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49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49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301" name="Google Shape;12301;p49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12302" name="Google Shape;12302;p49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3" name="Google Shape;12303;p49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4" name="Google Shape;12304;p49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5" name="Google Shape;12305;p49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306" name="Google Shape;12306;p49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49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49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49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49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49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49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49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314" name="Google Shape;12314;p49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12315" name="Google Shape;12315;p49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6" name="Google Shape;12316;p49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7" name="Google Shape;12317;p49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8" name="Google Shape;12318;p49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319" name="Google Shape;12319;p49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49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49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49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49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49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49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49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49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49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49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49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49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49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49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49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49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49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49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49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49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49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49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49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49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49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49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49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49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49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9" name="Google Shape;12349;p49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49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49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49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49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49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49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49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49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49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49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49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361" name="Google Shape;12361;p49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12362" name="Google Shape;12362;p49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3" name="Google Shape;12363;p49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364" name="Google Shape;12364;p49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49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49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49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49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49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49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49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49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49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49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49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49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49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49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49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49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49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49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49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49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49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49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49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49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49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49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49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49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49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49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49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49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49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49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9" name="Google Shape;12399;p49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12400" name="Google Shape;12400;p49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12401" name="Google Shape;12401;p49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2" name="Google Shape;12402;p49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3" name="Google Shape;12403;p49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4" name="Google Shape;12404;p49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5" name="Google Shape;12405;p49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6" name="Google Shape;12406;p49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7" name="Google Shape;12407;p49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8" name="Google Shape;12408;p49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9" name="Google Shape;12409;p49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0" name="Google Shape;12410;p49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1" name="Google Shape;12411;p49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2" name="Google Shape;12412;p49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3" name="Google Shape;12413;p49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4" name="Google Shape;12414;p49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5" name="Google Shape;12415;p49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6" name="Google Shape;12416;p49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7" name="Google Shape;12417;p49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8" name="Google Shape;12418;p49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9" name="Google Shape;12419;p49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0" name="Google Shape;12420;p49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1" name="Google Shape;12421;p49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2" name="Google Shape;12422;p49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3" name="Google Shape;12423;p49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4" name="Google Shape;12424;p49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5" name="Google Shape;12425;p49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6" name="Google Shape;12426;p49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7" name="Google Shape;12427;p49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8" name="Google Shape;12428;p49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9" name="Google Shape;12429;p49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0" name="Google Shape;12430;p49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1" name="Google Shape;12431;p49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2" name="Google Shape;12432;p49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3" name="Google Shape;12433;p49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4" name="Google Shape;12434;p49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5" name="Google Shape;12435;p49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6" name="Google Shape;12436;p49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7" name="Google Shape;12437;p49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8" name="Google Shape;12438;p49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9" name="Google Shape;12439;p49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0" name="Google Shape;12440;p49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1" name="Google Shape;12441;p49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2" name="Google Shape;12442;p49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3" name="Google Shape;12443;p49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4" name="Google Shape;12444;p49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5" name="Google Shape;12445;p49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6" name="Google Shape;12446;p49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7" name="Google Shape;12447;p49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8" name="Google Shape;12448;p49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9" name="Google Shape;12449;p49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0" name="Google Shape;12450;p49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1" name="Google Shape;12451;p49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2" name="Google Shape;12452;p49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3" name="Google Shape;12453;p49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4" name="Google Shape;12454;p49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5" name="Google Shape;12455;p49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6" name="Google Shape;12456;p49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7" name="Google Shape;12457;p49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8" name="Google Shape;12458;p49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9" name="Google Shape;12459;p49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0" name="Google Shape;12460;p49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1" name="Google Shape;12461;p49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2" name="Google Shape;12462;p49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3" name="Google Shape;12463;p49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4" name="Google Shape;12464;p49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5" name="Google Shape;12465;p49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6" name="Google Shape;12466;p49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7" name="Google Shape;12467;p49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8" name="Google Shape;12468;p49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9" name="Google Shape;12469;p49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0" name="Google Shape;12470;p49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1" name="Google Shape;12471;p49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2" name="Google Shape;12472;p49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3" name="Google Shape;12473;p49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4" name="Google Shape;12474;p49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5" name="Google Shape;12475;p49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6" name="Google Shape;12476;p49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7" name="Google Shape;12477;p49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8" name="Google Shape;12478;p49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9" name="Google Shape;12479;p49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0" name="Google Shape;12480;p49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1" name="Google Shape;12481;p49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2" name="Google Shape;12482;p49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3" name="Google Shape;12483;p49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4" name="Google Shape;12484;p49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5" name="Google Shape;12485;p49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6" name="Google Shape;12486;p49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7" name="Google Shape;12487;p49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8" name="Google Shape;12488;p49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9" name="Google Shape;12489;p49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0" name="Google Shape;12490;p49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1" name="Google Shape;12491;p49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2" name="Google Shape;12492;p49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3" name="Google Shape;12493;p49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4" name="Google Shape;12494;p49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5" name="Google Shape;12495;p49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6" name="Google Shape;12496;p49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7" name="Google Shape;12497;p49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8" name="Google Shape;12498;p49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9" name="Google Shape;12499;p49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0" name="Google Shape;12500;p49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1" name="Google Shape;12501;p49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2" name="Google Shape;12502;p49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3" name="Google Shape;12503;p49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4" name="Google Shape;12504;p49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5" name="Google Shape;12505;p49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6" name="Google Shape;12506;p49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7" name="Google Shape;12507;p49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8" name="Google Shape;12508;p49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9" name="Google Shape;12509;p49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0" name="Google Shape;12510;p49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1" name="Google Shape;12511;p49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2" name="Google Shape;12512;p49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3" name="Google Shape;12513;p49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4" name="Google Shape;12514;p49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5" name="Google Shape;12515;p49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6" name="Google Shape;12516;p49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7" name="Google Shape;12517;p49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8" name="Google Shape;12518;p49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9" name="Google Shape;12519;p49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0" name="Google Shape;12520;p49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1" name="Google Shape;12521;p49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2" name="Google Shape;12522;p49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3" name="Google Shape;12523;p49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4" name="Google Shape;12524;p49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5" name="Google Shape;12525;p49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6" name="Google Shape;12526;p49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7" name="Google Shape;12527;p49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8" name="Google Shape;12528;p49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9" name="Google Shape;12529;p49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0" name="Google Shape;12530;p49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1" name="Google Shape;12531;p49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2" name="Google Shape;12532;p49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3" name="Google Shape;12533;p49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4" name="Google Shape;12534;p49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5" name="Google Shape;12535;p49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6" name="Google Shape;12536;p49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7" name="Google Shape;12537;p49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8" name="Google Shape;12538;p49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9" name="Google Shape;12539;p49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0" name="Google Shape;12540;p49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1" name="Google Shape;12541;p49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2" name="Google Shape;12542;p49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3" name="Google Shape;12543;p49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4" name="Google Shape;12544;p49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5" name="Google Shape;12545;p49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6" name="Google Shape;12546;p49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7" name="Google Shape;12547;p49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8" name="Google Shape;12548;p49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9" name="Google Shape;12549;p49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0" name="Google Shape;12550;p49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1" name="Google Shape;12551;p49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2" name="Google Shape;12552;p49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3" name="Google Shape;12553;p49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4" name="Google Shape;12554;p49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5" name="Google Shape;12555;p49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6" name="Google Shape;12556;p49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7" name="Google Shape;12557;p49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8" name="Google Shape;12558;p49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9" name="Google Shape;12559;p49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0" name="Google Shape;12560;p49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1" name="Google Shape;12561;p49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2" name="Google Shape;12562;p49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3" name="Google Shape;12563;p49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4" name="Google Shape;12564;p49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5" name="Google Shape;12565;p49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6" name="Google Shape;12566;p49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7" name="Google Shape;12567;p49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8" name="Google Shape;12568;p49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9" name="Google Shape;12569;p49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0" name="Google Shape;12570;p49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1" name="Google Shape;12571;p49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2" name="Google Shape;12572;p49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3" name="Google Shape;12573;p49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4" name="Google Shape;12574;p49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5" name="Google Shape;12575;p49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6" name="Google Shape;12576;p49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7" name="Google Shape;12577;p49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8" name="Google Shape;12578;p49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9" name="Google Shape;12579;p49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0" name="Google Shape;12580;p49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1" name="Google Shape;12581;p49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2" name="Google Shape;12582;p49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3" name="Google Shape;12583;p49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4" name="Google Shape;12584;p49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5" name="Google Shape;12585;p49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6" name="Google Shape;12586;p49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7" name="Google Shape;12587;p49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8" name="Google Shape;12588;p49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9" name="Google Shape;12589;p49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0" name="Google Shape;12590;p49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1" name="Google Shape;12591;p49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2" name="Google Shape;12592;p49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3" name="Google Shape;12593;p49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4" name="Google Shape;12594;p49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5" name="Google Shape;12595;p49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6" name="Google Shape;12596;p49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7" name="Google Shape;12597;p49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8" name="Google Shape;12598;p49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9" name="Google Shape;12599;p49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0" name="Google Shape;12600;p49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1" name="Google Shape;12601;p49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2" name="Google Shape;12602;p49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3" name="Google Shape;12603;p49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4" name="Google Shape;12604;p49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5" name="Google Shape;12605;p49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6" name="Google Shape;12606;p49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7" name="Google Shape;12607;p49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8" name="Google Shape;12608;p49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9" name="Google Shape;12609;p49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0" name="Google Shape;12610;p49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1" name="Google Shape;12611;p49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2" name="Google Shape;12612;p49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3" name="Google Shape;12613;p49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4" name="Google Shape;12614;p49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5" name="Google Shape;12615;p49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6" name="Google Shape;12616;p49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7" name="Google Shape;12617;p49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8" name="Google Shape;12618;p49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9" name="Google Shape;12619;p49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0" name="Google Shape;12620;p49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1" name="Google Shape;12621;p49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2" name="Google Shape;12622;p49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3" name="Google Shape;12623;p49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4" name="Google Shape;12624;p49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5" name="Google Shape;12625;p49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6" name="Google Shape;12626;p49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7" name="Google Shape;12627;p49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8" name="Google Shape;12628;p49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9" name="Google Shape;12629;p49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0" name="Google Shape;12630;p49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1" name="Google Shape;12631;p49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2" name="Google Shape;12632;p49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3" name="Google Shape;12633;p49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4" name="Google Shape;12634;p49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5" name="Google Shape;12635;p49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6" name="Google Shape;12636;p49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7" name="Google Shape;12637;p49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8" name="Google Shape;12638;p49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9" name="Google Shape;12639;p49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0" name="Google Shape;12640;p49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1" name="Google Shape;12641;p49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2" name="Google Shape;12642;p49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3" name="Google Shape;12643;p49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4" name="Google Shape;12644;p49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5" name="Google Shape;12645;p49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6" name="Google Shape;12646;p49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7" name="Google Shape;12647;p49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8" name="Google Shape;12648;p49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9" name="Google Shape;12649;p49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0" name="Google Shape;12650;p49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1" name="Google Shape;12651;p49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2" name="Google Shape;12652;p49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3" name="Google Shape;12653;p49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4" name="Google Shape;12654;p49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5" name="Google Shape;12655;p49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6" name="Google Shape;12656;p49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7" name="Google Shape;12657;p49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8" name="Google Shape;12658;p49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9" name="Google Shape;12659;p49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0" name="Google Shape;12660;p49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1" name="Google Shape;12661;p49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2" name="Google Shape;12662;p49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3" name="Google Shape;12663;p49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4" name="Google Shape;12664;p49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5" name="Google Shape;12665;p49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6" name="Google Shape;12666;p49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7" name="Google Shape;12667;p49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8" name="Google Shape;12668;p49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9" name="Google Shape;12669;p49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0" name="Google Shape;12670;p49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1" name="Google Shape;12671;p49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2" name="Google Shape;12672;p49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3" name="Google Shape;12673;p49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4" name="Google Shape;12674;p49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675" name="Google Shape;12675;p49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676" name="Google Shape;12676;p49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12677" name="Google Shape;12677;p49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8" name="Google Shape;12678;p49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9" name="Google Shape;12679;p49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0" name="Google Shape;12680;p49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1" name="Google Shape;12681;p49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2" name="Google Shape;12682;p49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3" name="Google Shape;12683;p49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4" name="Google Shape;12684;p49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5" name="Google Shape;12685;p49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6" name="Google Shape;12686;p49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7" name="Google Shape;12687;p49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8" name="Google Shape;12688;p49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9" name="Google Shape;12689;p49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0" name="Google Shape;12690;p49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1" name="Google Shape;12691;p49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2" name="Google Shape;12692;p49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3" name="Google Shape;12693;p49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4" name="Google Shape;12694;p49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5" name="Google Shape;12695;p49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6" name="Google Shape;12696;p49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7" name="Google Shape;12697;p49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8" name="Google Shape;12698;p49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9" name="Google Shape;12699;p49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0" name="Google Shape;12700;p49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1" name="Google Shape;12701;p49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2" name="Google Shape;12702;p49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3" name="Google Shape;12703;p49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4" name="Google Shape;12704;p49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5" name="Google Shape;12705;p49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6" name="Google Shape;12706;p49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7" name="Google Shape;12707;p49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8" name="Google Shape;12708;p49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9" name="Google Shape;12709;p49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0" name="Google Shape;12710;p49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1" name="Google Shape;12711;p49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2" name="Google Shape;12712;p49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713" name="Google Shape;12713;p49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12714" name="Google Shape;12714;p49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12715" name="Google Shape;12715;p49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6" name="Google Shape;12716;p49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7" name="Google Shape;12717;p49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8" name="Google Shape;12718;p49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9" name="Google Shape;12719;p49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0" name="Google Shape;12720;p49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1" name="Google Shape;12721;p49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2" name="Google Shape;12722;p49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3" name="Google Shape;12723;p49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4" name="Google Shape;12724;p49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5" name="Google Shape;12725;p49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6" name="Google Shape;12726;p49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7" name="Google Shape;12727;p49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8" name="Google Shape;12728;p49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9" name="Google Shape;12729;p49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0" name="Google Shape;12730;p49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731" name="Google Shape;12731;p49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12732" name="Google Shape;12732;p49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3" name="Google Shape;12733;p49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4" name="Google Shape;12734;p49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5" name="Google Shape;12735;p49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6" name="Google Shape;12736;p49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7" name="Google Shape;12737;p49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8" name="Google Shape;12738;p49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9" name="Google Shape;12739;p49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0" name="Google Shape;12740;p49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1" name="Google Shape;12741;p49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2" name="Google Shape;12742;p49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3" name="Google Shape;12743;p49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4" name="Google Shape;12744;p49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5" name="Google Shape;12745;p49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6" name="Google Shape;12746;p49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7" name="Google Shape;12747;p49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8" name="Google Shape;12748;p49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9" name="Google Shape;12749;p49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0" name="Google Shape;12750;p49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1" name="Google Shape;12751;p49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2" name="Google Shape;12752;p49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3" name="Google Shape;12753;p49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4" name="Google Shape;12754;p49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5" name="Google Shape;12755;p49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6" name="Google Shape;12756;p49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7" name="Google Shape;12757;p49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8" name="Google Shape;12758;p49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9" name="Google Shape;12759;p49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0" name="Google Shape;12760;p49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1" name="Google Shape;12761;p49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2" name="Google Shape;12762;p49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3" name="Google Shape;12763;p49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4" name="Google Shape;12764;p49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5" name="Google Shape;12765;p49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6" name="Google Shape;12766;p49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7" name="Google Shape;12767;p49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8" name="Google Shape;12768;p49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9" name="Google Shape;12769;p49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0" name="Google Shape;12770;p49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1" name="Google Shape;12771;p49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2" name="Google Shape;12772;p49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3" name="Google Shape;12773;p49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4" name="Google Shape;12774;p49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5" name="Google Shape;12775;p49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6" name="Google Shape;12776;p49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7" name="Google Shape;12777;p49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8" name="Google Shape;12778;p49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9" name="Google Shape;12779;p49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0" name="Google Shape;12780;p49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1" name="Google Shape;12781;p49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2" name="Google Shape;12782;p49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3" name="Google Shape;12783;p49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4" name="Google Shape;12784;p49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5" name="Google Shape;12785;p49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6" name="Google Shape;12786;p49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7" name="Google Shape;12787;p49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8" name="Google Shape;12788;p49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9" name="Google Shape;12789;p49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0" name="Google Shape;12790;p49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1" name="Google Shape;12791;p49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2" name="Google Shape;12792;p49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3" name="Google Shape;12793;p49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4" name="Google Shape;12794;p49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5" name="Google Shape;12795;p49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6" name="Google Shape;12796;p49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7" name="Google Shape;12797;p49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8" name="Google Shape;12798;p49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9" name="Google Shape;12799;p49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0" name="Google Shape;12800;p49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1" name="Google Shape;12801;p49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2" name="Google Shape;12802;p49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3" name="Google Shape;12803;p49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4" name="Google Shape;12804;p49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5" name="Google Shape;12805;p49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6" name="Google Shape;12806;p49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7" name="Google Shape;12807;p49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8" name="Google Shape;12808;p49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9" name="Google Shape;12809;p49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0" name="Google Shape;12810;p49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1" name="Google Shape;12811;p49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2" name="Google Shape;12812;p49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3" name="Google Shape;12813;p49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4" name="Google Shape;12814;p49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5" name="Google Shape;12815;p49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6" name="Google Shape;12816;p49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7" name="Google Shape;12817;p49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8" name="Google Shape;12818;p49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9" name="Google Shape;12819;p49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0" name="Google Shape;12820;p49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1" name="Google Shape;12821;p49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2" name="Google Shape;12822;p49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3" name="Google Shape;12823;p49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4" name="Google Shape;12824;p49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5" name="Google Shape;12825;p49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6" name="Google Shape;12826;p49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7" name="Google Shape;12827;p49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8" name="Google Shape;12828;p49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9" name="Google Shape;12829;p49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0" name="Google Shape;12830;p49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1" name="Google Shape;12831;p49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2" name="Google Shape;12832;p49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3" name="Google Shape;12833;p49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4" name="Google Shape;12834;p49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5" name="Google Shape;12835;p49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6" name="Google Shape;12836;p49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7" name="Google Shape;12837;p49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8" name="Google Shape;12838;p49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9" name="Google Shape;12839;p49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0" name="Google Shape;12840;p49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1" name="Google Shape;12841;p49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2" name="Google Shape;12842;p49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3" name="Google Shape;12843;p49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4" name="Google Shape;12844;p49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5" name="Google Shape;12845;p49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6" name="Google Shape;12846;p49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7" name="Google Shape;12847;p49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8" name="Google Shape;12848;p49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9" name="Google Shape;12849;p49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0" name="Google Shape;12850;p49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1" name="Google Shape;12851;p49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2" name="Google Shape;12852;p49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3" name="Google Shape;12853;p49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4" name="Google Shape;12854;p49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5" name="Google Shape;12855;p49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6" name="Google Shape;12856;p49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7" name="Google Shape;12857;p49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8" name="Google Shape;12858;p49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9" name="Google Shape;12859;p49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0" name="Google Shape;12860;p49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1" name="Google Shape;12861;p49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2" name="Google Shape;12862;p49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3" name="Google Shape;12863;p49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4" name="Google Shape;12864;p49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5" name="Google Shape;12865;p49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6" name="Google Shape;12866;p49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7" name="Google Shape;12867;p49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8" name="Google Shape;12868;p49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9" name="Google Shape;12869;p49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0" name="Google Shape;12870;p49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1" name="Google Shape;12871;p49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2" name="Google Shape;12872;p49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3" name="Google Shape;12873;p49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4" name="Google Shape;12874;p49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5" name="Google Shape;12875;p49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6" name="Google Shape;12876;p49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7" name="Google Shape;12877;p49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8" name="Google Shape;12878;p49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9" name="Google Shape;12879;p49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0" name="Google Shape;12880;p49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1" name="Google Shape;12881;p49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2" name="Google Shape;12882;p49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3" name="Google Shape;12883;p49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4" name="Google Shape;12884;p49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5" name="Google Shape;12885;p49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6" name="Google Shape;12886;p49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7" name="Google Shape;12887;p49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8" name="Google Shape;12888;p49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9" name="Google Shape;12889;p49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0" name="Google Shape;12890;p49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1" name="Google Shape;12891;p49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2" name="Google Shape;12892;p49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3" name="Google Shape;12893;p49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4" name="Google Shape;12894;p49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5" name="Google Shape;12895;p49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6" name="Google Shape;12896;p49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7" name="Google Shape;12897;p49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8" name="Google Shape;12898;p49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9" name="Google Shape;12899;p49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0" name="Google Shape;12900;p49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1" name="Google Shape;12901;p49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2" name="Google Shape;12902;p49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3" name="Google Shape;12903;p49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4" name="Google Shape;12904;p49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5" name="Google Shape;12905;p49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6" name="Google Shape;12906;p49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7" name="Google Shape;12907;p49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8" name="Google Shape;12908;p49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9" name="Google Shape;12909;p49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0" name="Google Shape;12910;p49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1" name="Google Shape;12911;p49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2" name="Google Shape;12912;p49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3" name="Google Shape;12913;p49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4" name="Google Shape;12914;p49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5" name="Google Shape;12915;p49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6" name="Google Shape;12916;p49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7" name="Google Shape;12917;p49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8" name="Google Shape;12918;p49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9" name="Google Shape;12919;p49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0" name="Google Shape;12920;p49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1" name="Google Shape;12921;p49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2" name="Google Shape;12922;p49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3" name="Google Shape;12923;p49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4" name="Google Shape;12924;p49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5" name="Google Shape;12925;p49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6" name="Google Shape;12926;p49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7" name="Google Shape;12927;p49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8" name="Google Shape;12928;p49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9" name="Google Shape;12929;p49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0" name="Google Shape;12930;p49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1" name="Google Shape;12931;p49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2" name="Google Shape;12932;p49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3" name="Google Shape;12933;p49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4" name="Google Shape;12934;p49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5" name="Google Shape;12935;p49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6" name="Google Shape;12936;p49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7" name="Google Shape;12937;p49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8" name="Google Shape;12938;p49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9" name="Google Shape;12939;p49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0" name="Google Shape;12940;p49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1" name="Google Shape;12941;p49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2" name="Google Shape;12942;p49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3" name="Google Shape;12943;p49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4" name="Google Shape;12944;p49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5" name="Google Shape;12945;p49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6" name="Google Shape;12946;p49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7" name="Google Shape;12947;p49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8" name="Google Shape;12948;p49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9" name="Google Shape;12949;p49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0" name="Google Shape;12950;p49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1" name="Google Shape;12951;p49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2" name="Google Shape;12952;p49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3" name="Google Shape;12953;p49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4" name="Google Shape;12954;p49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5" name="Google Shape;12955;p49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6" name="Google Shape;12956;p49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7" name="Google Shape;12957;p49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8" name="Google Shape;12958;p49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9" name="Google Shape;12959;p49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0" name="Google Shape;12960;p49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1" name="Google Shape;12961;p49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2" name="Google Shape;12962;p49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3" name="Google Shape;12963;p49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4" name="Google Shape;12964;p49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5" name="Google Shape;12965;p49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6" name="Google Shape;12966;p49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7" name="Google Shape;12967;p49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8" name="Google Shape;12968;p49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9" name="Google Shape;12969;p49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0" name="Google Shape;12970;p49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1" name="Google Shape;12971;p49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2" name="Google Shape;12972;p49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3" name="Google Shape;12973;p49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4" name="Google Shape;12974;p49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5" name="Google Shape;12975;p49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6" name="Google Shape;12976;p49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7" name="Google Shape;12977;p49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8" name="Google Shape;12978;p49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9" name="Google Shape;12979;p49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0" name="Google Shape;12980;p49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1" name="Google Shape;12981;p49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2" name="Google Shape;12982;p49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3" name="Google Shape;12983;p49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4" name="Google Shape;12984;p49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5" name="Google Shape;12985;p49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6" name="Google Shape;12986;p49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7" name="Google Shape;12987;p49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8" name="Google Shape;12988;p49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9" name="Google Shape;12989;p49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0" name="Google Shape;12990;p49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1" name="Google Shape;12991;p49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2" name="Google Shape;12992;p49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3" name="Google Shape;12993;p49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4" name="Google Shape;12994;p49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5" name="Google Shape;12995;p49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6" name="Google Shape;12996;p49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7" name="Google Shape;12997;p49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8" name="Google Shape;12998;p49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9" name="Google Shape;12999;p49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0" name="Google Shape;13000;p49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1" name="Google Shape;13001;p49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2" name="Google Shape;13002;p49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3" name="Google Shape;13003;p49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4" name="Google Shape;13004;p49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5" name="Google Shape;13005;p49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6" name="Google Shape;13006;p49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7" name="Google Shape;13007;p49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8" name="Google Shape;13008;p49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9" name="Google Shape;13009;p49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0" name="Google Shape;13010;p49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1" name="Google Shape;13011;p49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2" name="Google Shape;13012;p49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3" name="Google Shape;13013;p49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4" name="Google Shape;13014;p49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5" name="Google Shape;13015;p49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6" name="Google Shape;13016;p49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7" name="Google Shape;13017;p49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8" name="Google Shape;13018;p49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9" name="Google Shape;13019;p49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0" name="Google Shape;13020;p49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1" name="Google Shape;13021;p49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2" name="Google Shape;13022;p49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3" name="Google Shape;13023;p49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4" name="Google Shape;13024;p49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5" name="Google Shape;13025;p49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6" name="Google Shape;13026;p49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7" name="Google Shape;13027;p49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8" name="Google Shape;13028;p49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9" name="Google Shape;13029;p49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0" name="Google Shape;13030;p49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1" name="Google Shape;13031;p49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2" name="Google Shape;13032;p49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3" name="Google Shape;13033;p49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4" name="Google Shape;13034;p49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5" name="Google Shape;13035;p49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6" name="Google Shape;13036;p49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7" name="Google Shape;13037;p49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8" name="Google Shape;13038;p49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9" name="Google Shape;13039;p49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0" name="Google Shape;13040;p49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1" name="Google Shape;13041;p49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2" name="Google Shape;13042;p49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3" name="Google Shape;13043;p49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4" name="Google Shape;13044;p49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045" name="Google Shape;13045;p49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3049" name="Shape 13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50" name="Google Shape;13050;p5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</a:t>
            </a:r>
            <a:r>
              <a:rPr lang="es"/>
              <a:t>our 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3051" name="Google Shape;13051;p50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change the stroke and fill color; just select the icon and click on the paint</a:t>
            </a:r>
            <a:r>
              <a:rPr lang="es">
                <a:solidFill>
                  <a:srgbClr val="FFFFFF"/>
                </a:solidFill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bucket/pen.</a:t>
            </a:r>
            <a:b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3052" name="Google Shape;13052;p50"/>
          <p:cNvSpPr/>
          <p:nvPr/>
        </p:nvSpPr>
        <p:spPr>
          <a:xfrm>
            <a:off x="1573488" y="2046725"/>
            <a:ext cx="13537" cy="13525"/>
          </a:xfrm>
          <a:custGeom>
            <a:rect b="b" l="l" r="r" t="t"/>
            <a:pathLst>
              <a:path extrusionOk="0" h="1130" w="1131">
                <a:moveTo>
                  <a:pt x="564" y="1"/>
                </a:moveTo>
                <a:cubicBezTo>
                  <a:pt x="251" y="1"/>
                  <a:pt x="1" y="251"/>
                  <a:pt x="1" y="564"/>
                </a:cubicBezTo>
                <a:cubicBezTo>
                  <a:pt x="1" y="877"/>
                  <a:pt x="251" y="1130"/>
                  <a:pt x="564" y="1130"/>
                </a:cubicBezTo>
                <a:cubicBezTo>
                  <a:pt x="877" y="1130"/>
                  <a:pt x="1130" y="877"/>
                  <a:pt x="1130" y="564"/>
                </a:cubicBezTo>
                <a:cubicBezTo>
                  <a:pt x="1130" y="251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53" name="Google Shape;13053;p50"/>
          <p:cNvSpPr/>
          <p:nvPr/>
        </p:nvSpPr>
        <p:spPr>
          <a:xfrm>
            <a:off x="1464905" y="1938596"/>
            <a:ext cx="230668" cy="108141"/>
          </a:xfrm>
          <a:custGeom>
            <a:rect b="b" l="l" r="r" t="t"/>
            <a:pathLst>
              <a:path extrusionOk="0" h="9035" w="19272">
                <a:moveTo>
                  <a:pt x="2825" y="1130"/>
                </a:moveTo>
                <a:cubicBezTo>
                  <a:pt x="3135" y="1130"/>
                  <a:pt x="3388" y="1380"/>
                  <a:pt x="3388" y="1693"/>
                </a:cubicBezTo>
                <a:lnTo>
                  <a:pt x="3388" y="2259"/>
                </a:lnTo>
                <a:lnTo>
                  <a:pt x="2258" y="2259"/>
                </a:lnTo>
                <a:lnTo>
                  <a:pt x="2258" y="1693"/>
                </a:lnTo>
                <a:cubicBezTo>
                  <a:pt x="2258" y="1380"/>
                  <a:pt x="2511" y="1130"/>
                  <a:pt x="2825" y="1130"/>
                </a:cubicBezTo>
                <a:close/>
                <a:moveTo>
                  <a:pt x="11894" y="1130"/>
                </a:moveTo>
                <a:cubicBezTo>
                  <a:pt x="12208" y="1130"/>
                  <a:pt x="12461" y="1380"/>
                  <a:pt x="12461" y="1693"/>
                </a:cubicBezTo>
                <a:lnTo>
                  <a:pt x="12461" y="2259"/>
                </a:lnTo>
                <a:lnTo>
                  <a:pt x="6814" y="2259"/>
                </a:lnTo>
                <a:lnTo>
                  <a:pt x="6814" y="1693"/>
                </a:lnTo>
                <a:cubicBezTo>
                  <a:pt x="6814" y="1380"/>
                  <a:pt x="7064" y="1130"/>
                  <a:pt x="7378" y="1130"/>
                </a:cubicBezTo>
                <a:close/>
                <a:moveTo>
                  <a:pt x="5083" y="4518"/>
                </a:moveTo>
                <a:cubicBezTo>
                  <a:pt x="5586" y="4518"/>
                  <a:pt x="5836" y="5123"/>
                  <a:pt x="5480" y="5481"/>
                </a:cubicBezTo>
                <a:cubicBezTo>
                  <a:pt x="5366" y="5596"/>
                  <a:pt x="5225" y="5647"/>
                  <a:pt x="5086" y="5647"/>
                </a:cubicBezTo>
                <a:cubicBezTo>
                  <a:pt x="4796" y="5647"/>
                  <a:pt x="4517" y="5422"/>
                  <a:pt x="4517" y="5081"/>
                </a:cubicBezTo>
                <a:cubicBezTo>
                  <a:pt x="4517" y="4768"/>
                  <a:pt x="4770" y="4518"/>
                  <a:pt x="5083" y="4518"/>
                </a:cubicBezTo>
                <a:close/>
                <a:moveTo>
                  <a:pt x="2825" y="1"/>
                </a:moveTo>
                <a:cubicBezTo>
                  <a:pt x="1888" y="1"/>
                  <a:pt x="1129" y="757"/>
                  <a:pt x="1129" y="1693"/>
                </a:cubicBezTo>
                <a:lnTo>
                  <a:pt x="1129" y="2362"/>
                </a:lnTo>
                <a:cubicBezTo>
                  <a:pt x="455" y="2600"/>
                  <a:pt x="3" y="3235"/>
                  <a:pt x="0" y="3952"/>
                </a:cubicBezTo>
                <a:lnTo>
                  <a:pt x="0" y="4518"/>
                </a:lnTo>
                <a:lnTo>
                  <a:pt x="1695" y="4518"/>
                </a:lnTo>
                <a:cubicBezTo>
                  <a:pt x="2629" y="4518"/>
                  <a:pt x="3388" y="5274"/>
                  <a:pt x="3388" y="6210"/>
                </a:cubicBezTo>
                <a:lnTo>
                  <a:pt x="3388" y="9035"/>
                </a:lnTo>
                <a:lnTo>
                  <a:pt x="5742" y="9035"/>
                </a:lnTo>
                <a:cubicBezTo>
                  <a:pt x="6016" y="7123"/>
                  <a:pt x="7652" y="5647"/>
                  <a:pt x="9636" y="5647"/>
                </a:cubicBezTo>
                <a:cubicBezTo>
                  <a:pt x="11620" y="5647"/>
                  <a:pt x="13256" y="7123"/>
                  <a:pt x="13533" y="9035"/>
                </a:cubicBezTo>
                <a:lnTo>
                  <a:pt x="15884" y="9035"/>
                </a:lnTo>
                <a:lnTo>
                  <a:pt x="15884" y="6210"/>
                </a:lnTo>
                <a:cubicBezTo>
                  <a:pt x="15884" y="5274"/>
                  <a:pt x="16643" y="4518"/>
                  <a:pt x="17580" y="4518"/>
                </a:cubicBezTo>
                <a:lnTo>
                  <a:pt x="19272" y="4518"/>
                </a:lnTo>
                <a:lnTo>
                  <a:pt x="19272" y="3952"/>
                </a:lnTo>
                <a:cubicBezTo>
                  <a:pt x="19272" y="3015"/>
                  <a:pt x="18513" y="2259"/>
                  <a:pt x="17580" y="2259"/>
                </a:cubicBezTo>
                <a:lnTo>
                  <a:pt x="13590" y="2259"/>
                </a:lnTo>
                <a:lnTo>
                  <a:pt x="13590" y="1693"/>
                </a:lnTo>
                <a:cubicBezTo>
                  <a:pt x="13587" y="757"/>
                  <a:pt x="12831" y="1"/>
                  <a:pt x="11894" y="1"/>
                </a:cubicBezTo>
                <a:lnTo>
                  <a:pt x="7378" y="1"/>
                </a:lnTo>
                <a:cubicBezTo>
                  <a:pt x="6441" y="1"/>
                  <a:pt x="5685" y="757"/>
                  <a:pt x="5685" y="1693"/>
                </a:cubicBezTo>
                <a:lnTo>
                  <a:pt x="5685" y="2259"/>
                </a:lnTo>
                <a:lnTo>
                  <a:pt x="4517" y="2259"/>
                </a:lnTo>
                <a:lnTo>
                  <a:pt x="4517" y="1693"/>
                </a:lnTo>
                <a:cubicBezTo>
                  <a:pt x="4517" y="757"/>
                  <a:pt x="3758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54" name="Google Shape;13054;p50"/>
          <p:cNvSpPr/>
          <p:nvPr/>
        </p:nvSpPr>
        <p:spPr>
          <a:xfrm>
            <a:off x="1668535" y="2006186"/>
            <a:ext cx="27038" cy="94616"/>
          </a:xfrm>
          <a:custGeom>
            <a:rect b="b" l="l" r="r" t="t"/>
            <a:pathLst>
              <a:path extrusionOk="0" h="7905" w="2259">
                <a:moveTo>
                  <a:pt x="567" y="0"/>
                </a:moveTo>
                <a:cubicBezTo>
                  <a:pt x="254" y="0"/>
                  <a:pt x="1" y="250"/>
                  <a:pt x="1" y="563"/>
                </a:cubicBezTo>
                <a:lnTo>
                  <a:pt x="1" y="7339"/>
                </a:lnTo>
                <a:cubicBezTo>
                  <a:pt x="1" y="7652"/>
                  <a:pt x="254" y="7905"/>
                  <a:pt x="567" y="7905"/>
                </a:cubicBezTo>
                <a:lnTo>
                  <a:pt x="2259" y="7905"/>
                </a:lnTo>
                <a:lnTo>
                  <a:pt x="2259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55" name="Google Shape;13055;p50"/>
          <p:cNvSpPr/>
          <p:nvPr/>
        </p:nvSpPr>
        <p:spPr>
          <a:xfrm>
            <a:off x="1464905" y="2006186"/>
            <a:ext cx="27038" cy="94616"/>
          </a:xfrm>
          <a:custGeom>
            <a:rect b="b" l="l" r="r" t="t"/>
            <a:pathLst>
              <a:path extrusionOk="0" h="7905" w="2259">
                <a:moveTo>
                  <a:pt x="0" y="0"/>
                </a:moveTo>
                <a:lnTo>
                  <a:pt x="0" y="7905"/>
                </a:lnTo>
                <a:lnTo>
                  <a:pt x="1695" y="7905"/>
                </a:lnTo>
                <a:cubicBezTo>
                  <a:pt x="2005" y="7905"/>
                  <a:pt x="2258" y="7652"/>
                  <a:pt x="2258" y="7339"/>
                </a:cubicBezTo>
                <a:lnTo>
                  <a:pt x="2258" y="563"/>
                </a:lnTo>
                <a:cubicBezTo>
                  <a:pt x="2258" y="250"/>
                  <a:pt x="2005" y="0"/>
                  <a:pt x="169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56" name="Google Shape;13056;p50"/>
          <p:cNvSpPr/>
          <p:nvPr/>
        </p:nvSpPr>
        <p:spPr>
          <a:xfrm>
            <a:off x="1543793" y="2019699"/>
            <a:ext cx="70259" cy="67566"/>
          </a:xfrm>
          <a:custGeom>
            <a:rect b="b" l="l" r="r" t="t"/>
            <a:pathLst>
              <a:path extrusionOk="0" h="5645" w="5870">
                <a:moveTo>
                  <a:pt x="3045" y="1127"/>
                </a:moveTo>
                <a:cubicBezTo>
                  <a:pt x="3263" y="1127"/>
                  <a:pt x="3483" y="1169"/>
                  <a:pt x="3692" y="1256"/>
                </a:cubicBezTo>
                <a:cubicBezTo>
                  <a:pt x="4325" y="1518"/>
                  <a:pt x="4740" y="2135"/>
                  <a:pt x="4740" y="2822"/>
                </a:cubicBezTo>
                <a:cubicBezTo>
                  <a:pt x="4737" y="3758"/>
                  <a:pt x="3981" y="4514"/>
                  <a:pt x="3045" y="4517"/>
                </a:cubicBezTo>
                <a:cubicBezTo>
                  <a:pt x="2358" y="4517"/>
                  <a:pt x="1741" y="4102"/>
                  <a:pt x="1479" y="3469"/>
                </a:cubicBezTo>
                <a:cubicBezTo>
                  <a:pt x="1217" y="2837"/>
                  <a:pt x="1362" y="2108"/>
                  <a:pt x="1847" y="1623"/>
                </a:cubicBezTo>
                <a:cubicBezTo>
                  <a:pt x="2171" y="1299"/>
                  <a:pt x="2604" y="1127"/>
                  <a:pt x="3045" y="1127"/>
                </a:cubicBezTo>
                <a:close/>
                <a:moveTo>
                  <a:pt x="3045" y="0"/>
                </a:moveTo>
                <a:cubicBezTo>
                  <a:pt x="1904" y="0"/>
                  <a:pt x="874" y="687"/>
                  <a:pt x="437" y="1741"/>
                </a:cubicBezTo>
                <a:cubicBezTo>
                  <a:pt x="1" y="2798"/>
                  <a:pt x="242" y="4011"/>
                  <a:pt x="1049" y="4818"/>
                </a:cubicBezTo>
                <a:cubicBezTo>
                  <a:pt x="1588" y="5358"/>
                  <a:pt x="2310" y="5645"/>
                  <a:pt x="3045" y="5645"/>
                </a:cubicBezTo>
                <a:cubicBezTo>
                  <a:pt x="3409" y="5645"/>
                  <a:pt x="3776" y="5574"/>
                  <a:pt x="4126" y="5430"/>
                </a:cubicBezTo>
                <a:cubicBezTo>
                  <a:pt x="5180" y="4993"/>
                  <a:pt x="5870" y="3963"/>
                  <a:pt x="5870" y="2822"/>
                </a:cubicBezTo>
                <a:cubicBezTo>
                  <a:pt x="5867" y="1262"/>
                  <a:pt x="4605" y="0"/>
                  <a:pt x="30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57" name="Google Shape;13057;p50"/>
          <p:cNvSpPr/>
          <p:nvPr/>
        </p:nvSpPr>
        <p:spPr>
          <a:xfrm>
            <a:off x="1464905" y="2060238"/>
            <a:ext cx="230668" cy="81115"/>
          </a:xfrm>
          <a:custGeom>
            <a:rect b="b" l="l" r="r" t="t"/>
            <a:pathLst>
              <a:path extrusionOk="0" h="6777" w="19272">
                <a:moveTo>
                  <a:pt x="3388" y="1"/>
                </a:moveTo>
                <a:lnTo>
                  <a:pt x="3388" y="2823"/>
                </a:lnTo>
                <a:cubicBezTo>
                  <a:pt x="3388" y="3759"/>
                  <a:pt x="2629" y="4515"/>
                  <a:pt x="1695" y="4518"/>
                </a:cubicBezTo>
                <a:lnTo>
                  <a:pt x="0" y="4518"/>
                </a:lnTo>
                <a:lnTo>
                  <a:pt x="0" y="5081"/>
                </a:lnTo>
                <a:cubicBezTo>
                  <a:pt x="0" y="6017"/>
                  <a:pt x="759" y="6773"/>
                  <a:pt x="1695" y="6776"/>
                </a:cubicBezTo>
                <a:lnTo>
                  <a:pt x="17580" y="6776"/>
                </a:lnTo>
                <a:cubicBezTo>
                  <a:pt x="18513" y="6773"/>
                  <a:pt x="19272" y="6017"/>
                  <a:pt x="19272" y="5081"/>
                </a:cubicBezTo>
                <a:lnTo>
                  <a:pt x="19272" y="4518"/>
                </a:lnTo>
                <a:lnTo>
                  <a:pt x="17580" y="4518"/>
                </a:lnTo>
                <a:cubicBezTo>
                  <a:pt x="16643" y="4515"/>
                  <a:pt x="15884" y="3759"/>
                  <a:pt x="15884" y="2823"/>
                </a:cubicBezTo>
                <a:lnTo>
                  <a:pt x="15884" y="1"/>
                </a:lnTo>
                <a:lnTo>
                  <a:pt x="13533" y="1"/>
                </a:lnTo>
                <a:cubicBezTo>
                  <a:pt x="13256" y="1910"/>
                  <a:pt x="11620" y="3389"/>
                  <a:pt x="9636" y="3389"/>
                </a:cubicBezTo>
                <a:cubicBezTo>
                  <a:pt x="7652" y="3389"/>
                  <a:pt x="6016" y="1910"/>
                  <a:pt x="57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58" name="Google Shape;13058;p50"/>
          <p:cNvSpPr/>
          <p:nvPr/>
        </p:nvSpPr>
        <p:spPr>
          <a:xfrm>
            <a:off x="1790015" y="1924634"/>
            <a:ext cx="148728" cy="206132"/>
          </a:xfrm>
          <a:custGeom>
            <a:rect b="b" l="l" r="r" t="t"/>
            <a:pathLst>
              <a:path extrusionOk="0" h="17222" w="12426">
                <a:moveTo>
                  <a:pt x="6213" y="3388"/>
                </a:moveTo>
                <a:cubicBezTo>
                  <a:pt x="7354" y="3388"/>
                  <a:pt x="8384" y="4074"/>
                  <a:pt x="8821" y="5131"/>
                </a:cubicBezTo>
                <a:cubicBezTo>
                  <a:pt x="9257" y="6185"/>
                  <a:pt x="9016" y="7399"/>
                  <a:pt x="8206" y="8206"/>
                </a:cubicBezTo>
                <a:cubicBezTo>
                  <a:pt x="7666" y="8748"/>
                  <a:pt x="6945" y="9035"/>
                  <a:pt x="6210" y="9035"/>
                </a:cubicBezTo>
                <a:cubicBezTo>
                  <a:pt x="5847" y="9035"/>
                  <a:pt x="5481" y="8965"/>
                  <a:pt x="5132" y="8820"/>
                </a:cubicBezTo>
                <a:cubicBezTo>
                  <a:pt x="4075" y="8383"/>
                  <a:pt x="3388" y="7354"/>
                  <a:pt x="3388" y="6212"/>
                </a:cubicBezTo>
                <a:cubicBezTo>
                  <a:pt x="3391" y="4652"/>
                  <a:pt x="4653" y="3391"/>
                  <a:pt x="6213" y="3388"/>
                </a:cubicBezTo>
                <a:close/>
                <a:moveTo>
                  <a:pt x="6213" y="0"/>
                </a:moveTo>
                <a:cubicBezTo>
                  <a:pt x="2825" y="0"/>
                  <a:pt x="1" y="2728"/>
                  <a:pt x="1" y="6212"/>
                </a:cubicBezTo>
                <a:cubicBezTo>
                  <a:pt x="1" y="7537"/>
                  <a:pt x="398" y="8718"/>
                  <a:pt x="1163" y="9826"/>
                </a:cubicBezTo>
                <a:lnTo>
                  <a:pt x="5737" y="16959"/>
                </a:lnTo>
                <a:cubicBezTo>
                  <a:pt x="5847" y="17134"/>
                  <a:pt x="6029" y="17221"/>
                  <a:pt x="6211" y="17221"/>
                </a:cubicBezTo>
                <a:cubicBezTo>
                  <a:pt x="6394" y="17221"/>
                  <a:pt x="6576" y="17134"/>
                  <a:pt x="6686" y="16959"/>
                </a:cubicBezTo>
                <a:lnTo>
                  <a:pt x="11278" y="9802"/>
                </a:lnTo>
                <a:cubicBezTo>
                  <a:pt x="12025" y="8751"/>
                  <a:pt x="12425" y="7498"/>
                  <a:pt x="12422" y="6212"/>
                </a:cubicBezTo>
                <a:cubicBezTo>
                  <a:pt x="12422" y="2786"/>
                  <a:pt x="9637" y="0"/>
                  <a:pt x="62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59" name="Google Shape;13059;p50"/>
          <p:cNvSpPr/>
          <p:nvPr/>
        </p:nvSpPr>
        <p:spPr>
          <a:xfrm>
            <a:off x="1762989" y="2079933"/>
            <a:ext cx="202744" cy="75381"/>
          </a:xfrm>
          <a:custGeom>
            <a:rect b="b" l="l" r="r" t="t"/>
            <a:pathLst>
              <a:path extrusionOk="0" h="6298" w="16939">
                <a:moveTo>
                  <a:pt x="4050" y="1"/>
                </a:moveTo>
                <a:cubicBezTo>
                  <a:pt x="1545" y="582"/>
                  <a:pt x="0" y="1642"/>
                  <a:pt x="0" y="2909"/>
                </a:cubicBezTo>
                <a:cubicBezTo>
                  <a:pt x="0" y="5111"/>
                  <a:pt x="4364" y="6297"/>
                  <a:pt x="8471" y="6297"/>
                </a:cubicBezTo>
                <a:cubicBezTo>
                  <a:pt x="12575" y="6297"/>
                  <a:pt x="16938" y="5111"/>
                  <a:pt x="16938" y="2909"/>
                </a:cubicBezTo>
                <a:cubicBezTo>
                  <a:pt x="16938" y="1642"/>
                  <a:pt x="15391" y="579"/>
                  <a:pt x="12882" y="1"/>
                </a:cubicBezTo>
                <a:lnTo>
                  <a:pt x="10040" y="4445"/>
                </a:lnTo>
                <a:cubicBezTo>
                  <a:pt x="9673" y="5018"/>
                  <a:pt x="9071" y="5305"/>
                  <a:pt x="8469" y="5305"/>
                </a:cubicBezTo>
                <a:cubicBezTo>
                  <a:pt x="7867" y="5305"/>
                  <a:pt x="7265" y="5018"/>
                  <a:pt x="6899" y="4445"/>
                </a:cubicBezTo>
                <a:lnTo>
                  <a:pt x="4050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60" name="Google Shape;13060;p50"/>
          <p:cNvSpPr/>
          <p:nvPr/>
        </p:nvSpPr>
        <p:spPr>
          <a:xfrm>
            <a:off x="2030199" y="1979147"/>
            <a:ext cx="231793" cy="121654"/>
          </a:xfrm>
          <a:custGeom>
            <a:rect b="b" l="l" r="r" t="t"/>
            <a:pathLst>
              <a:path extrusionOk="0" h="10164" w="19366">
                <a:moveTo>
                  <a:pt x="9686" y="1128"/>
                </a:moveTo>
                <a:cubicBezTo>
                  <a:pt x="10195" y="1128"/>
                  <a:pt x="10707" y="1226"/>
                  <a:pt x="11196" y="1428"/>
                </a:cubicBezTo>
                <a:cubicBezTo>
                  <a:pt x="12671" y="2042"/>
                  <a:pt x="13635" y="3482"/>
                  <a:pt x="13635" y="5081"/>
                </a:cubicBezTo>
                <a:cubicBezTo>
                  <a:pt x="13632" y="7264"/>
                  <a:pt x="11864" y="9031"/>
                  <a:pt x="9684" y="9034"/>
                </a:cubicBezTo>
                <a:cubicBezTo>
                  <a:pt x="8085" y="9034"/>
                  <a:pt x="6643" y="8071"/>
                  <a:pt x="6032" y="6592"/>
                </a:cubicBezTo>
                <a:cubicBezTo>
                  <a:pt x="5420" y="5117"/>
                  <a:pt x="5758" y="3415"/>
                  <a:pt x="6887" y="2286"/>
                </a:cubicBezTo>
                <a:cubicBezTo>
                  <a:pt x="7645" y="1530"/>
                  <a:pt x="8657" y="1128"/>
                  <a:pt x="9686" y="1128"/>
                </a:cubicBezTo>
                <a:close/>
                <a:moveTo>
                  <a:pt x="9684" y="1"/>
                </a:moveTo>
                <a:cubicBezTo>
                  <a:pt x="4502" y="1"/>
                  <a:pt x="361" y="4512"/>
                  <a:pt x="190" y="4704"/>
                </a:cubicBezTo>
                <a:cubicBezTo>
                  <a:pt x="0" y="4918"/>
                  <a:pt x="0" y="5243"/>
                  <a:pt x="190" y="5457"/>
                </a:cubicBezTo>
                <a:cubicBezTo>
                  <a:pt x="361" y="5650"/>
                  <a:pt x="4502" y="10164"/>
                  <a:pt x="9684" y="10164"/>
                </a:cubicBezTo>
                <a:cubicBezTo>
                  <a:pt x="14867" y="10164"/>
                  <a:pt x="19004" y="5650"/>
                  <a:pt x="19176" y="5457"/>
                </a:cubicBezTo>
                <a:cubicBezTo>
                  <a:pt x="19365" y="5243"/>
                  <a:pt x="19365" y="4918"/>
                  <a:pt x="19176" y="4704"/>
                </a:cubicBezTo>
                <a:cubicBezTo>
                  <a:pt x="19004" y="4512"/>
                  <a:pt x="14867" y="1"/>
                  <a:pt x="96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61" name="Google Shape;13061;p50"/>
          <p:cNvSpPr/>
          <p:nvPr/>
        </p:nvSpPr>
        <p:spPr>
          <a:xfrm>
            <a:off x="2109805" y="2006185"/>
            <a:ext cx="69504" cy="67566"/>
          </a:xfrm>
          <a:custGeom>
            <a:rect b="b" l="l" r="r" t="t"/>
            <a:pathLst>
              <a:path extrusionOk="0" h="5645" w="5807">
                <a:moveTo>
                  <a:pt x="3018" y="0"/>
                </a:moveTo>
                <a:cubicBezTo>
                  <a:pt x="1922" y="0"/>
                  <a:pt x="929" y="634"/>
                  <a:pt x="468" y="1626"/>
                </a:cubicBezTo>
                <a:cubicBezTo>
                  <a:pt x="1" y="2623"/>
                  <a:pt x="158" y="3797"/>
                  <a:pt x="862" y="4637"/>
                </a:cubicBezTo>
                <a:cubicBezTo>
                  <a:pt x="1407" y="5287"/>
                  <a:pt x="2203" y="5645"/>
                  <a:pt x="3025" y="5645"/>
                </a:cubicBezTo>
                <a:cubicBezTo>
                  <a:pt x="3270" y="5645"/>
                  <a:pt x="3518" y="5613"/>
                  <a:pt x="3762" y="5547"/>
                </a:cubicBezTo>
                <a:cubicBezTo>
                  <a:pt x="4825" y="5258"/>
                  <a:pt x="5620" y="4382"/>
                  <a:pt x="5807" y="3297"/>
                </a:cubicBezTo>
                <a:lnTo>
                  <a:pt x="5807" y="3297"/>
                </a:lnTo>
                <a:cubicBezTo>
                  <a:pt x="5625" y="3356"/>
                  <a:pt x="5446" y="3383"/>
                  <a:pt x="5272" y="3383"/>
                </a:cubicBezTo>
                <a:cubicBezTo>
                  <a:pt x="4356" y="3383"/>
                  <a:pt x="3596" y="2626"/>
                  <a:pt x="3596" y="1692"/>
                </a:cubicBezTo>
                <a:cubicBezTo>
                  <a:pt x="3596" y="1147"/>
                  <a:pt x="3861" y="633"/>
                  <a:pt x="4307" y="316"/>
                </a:cubicBezTo>
                <a:cubicBezTo>
                  <a:pt x="3913" y="112"/>
                  <a:pt x="3476" y="3"/>
                  <a:pt x="3033" y="0"/>
                </a:cubicBezTo>
                <a:cubicBezTo>
                  <a:pt x="3028" y="0"/>
                  <a:pt x="3023" y="0"/>
                  <a:pt x="30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62" name="Google Shape;13062;p50"/>
          <p:cNvSpPr/>
          <p:nvPr/>
        </p:nvSpPr>
        <p:spPr>
          <a:xfrm>
            <a:off x="2350869" y="2006634"/>
            <a:ext cx="172403" cy="148680"/>
          </a:xfrm>
          <a:custGeom>
            <a:rect b="b" l="l" r="r" t="t"/>
            <a:pathLst>
              <a:path extrusionOk="0" h="12422" w="14404">
                <a:moveTo>
                  <a:pt x="3816" y="1130"/>
                </a:moveTo>
                <a:cubicBezTo>
                  <a:pt x="4126" y="1130"/>
                  <a:pt x="4379" y="1382"/>
                  <a:pt x="4379" y="1696"/>
                </a:cubicBezTo>
                <a:lnTo>
                  <a:pt x="4379" y="8471"/>
                </a:lnTo>
                <a:cubicBezTo>
                  <a:pt x="4379" y="8781"/>
                  <a:pt x="4126" y="9034"/>
                  <a:pt x="3816" y="9034"/>
                </a:cubicBezTo>
                <a:cubicBezTo>
                  <a:pt x="3503" y="9034"/>
                  <a:pt x="3250" y="8781"/>
                  <a:pt x="3250" y="8471"/>
                </a:cubicBezTo>
                <a:lnTo>
                  <a:pt x="3250" y="1696"/>
                </a:lnTo>
                <a:cubicBezTo>
                  <a:pt x="3250" y="1382"/>
                  <a:pt x="3503" y="1130"/>
                  <a:pt x="3816" y="1130"/>
                </a:cubicBezTo>
                <a:close/>
                <a:moveTo>
                  <a:pt x="7204" y="1130"/>
                </a:moveTo>
                <a:cubicBezTo>
                  <a:pt x="7514" y="1130"/>
                  <a:pt x="7767" y="1382"/>
                  <a:pt x="7767" y="1696"/>
                </a:cubicBezTo>
                <a:lnTo>
                  <a:pt x="7767" y="8471"/>
                </a:lnTo>
                <a:cubicBezTo>
                  <a:pt x="7767" y="8781"/>
                  <a:pt x="7514" y="9034"/>
                  <a:pt x="7204" y="9034"/>
                </a:cubicBezTo>
                <a:cubicBezTo>
                  <a:pt x="6891" y="9034"/>
                  <a:pt x="6638" y="8781"/>
                  <a:pt x="6638" y="8471"/>
                </a:cubicBezTo>
                <a:lnTo>
                  <a:pt x="6638" y="1696"/>
                </a:lnTo>
                <a:cubicBezTo>
                  <a:pt x="6638" y="1382"/>
                  <a:pt x="6891" y="1130"/>
                  <a:pt x="7204" y="1130"/>
                </a:cubicBezTo>
                <a:close/>
                <a:moveTo>
                  <a:pt x="10592" y="1130"/>
                </a:moveTo>
                <a:cubicBezTo>
                  <a:pt x="10902" y="1130"/>
                  <a:pt x="11155" y="1382"/>
                  <a:pt x="11155" y="1696"/>
                </a:cubicBezTo>
                <a:lnTo>
                  <a:pt x="11155" y="8471"/>
                </a:lnTo>
                <a:cubicBezTo>
                  <a:pt x="11155" y="8781"/>
                  <a:pt x="10902" y="9034"/>
                  <a:pt x="10592" y="9034"/>
                </a:cubicBezTo>
                <a:cubicBezTo>
                  <a:pt x="10278" y="9034"/>
                  <a:pt x="10025" y="8781"/>
                  <a:pt x="10025" y="8471"/>
                </a:cubicBezTo>
                <a:lnTo>
                  <a:pt x="10025" y="1696"/>
                </a:lnTo>
                <a:cubicBezTo>
                  <a:pt x="10025" y="1382"/>
                  <a:pt x="10278" y="1130"/>
                  <a:pt x="10592" y="1130"/>
                </a:cubicBezTo>
                <a:close/>
                <a:moveTo>
                  <a:pt x="1" y="0"/>
                </a:moveTo>
                <a:lnTo>
                  <a:pt x="901" y="10880"/>
                </a:lnTo>
                <a:cubicBezTo>
                  <a:pt x="976" y="11754"/>
                  <a:pt x="1705" y="12422"/>
                  <a:pt x="2582" y="12422"/>
                </a:cubicBezTo>
                <a:cubicBezTo>
                  <a:pt x="2584" y="12422"/>
                  <a:pt x="2586" y="12422"/>
                  <a:pt x="2588" y="12422"/>
                </a:cubicBezTo>
                <a:lnTo>
                  <a:pt x="11817" y="12422"/>
                </a:lnTo>
                <a:cubicBezTo>
                  <a:pt x="11819" y="12422"/>
                  <a:pt x="11821" y="12422"/>
                  <a:pt x="11823" y="12422"/>
                </a:cubicBezTo>
                <a:cubicBezTo>
                  <a:pt x="12700" y="12422"/>
                  <a:pt x="13431" y="11751"/>
                  <a:pt x="13503" y="10877"/>
                </a:cubicBezTo>
                <a:lnTo>
                  <a:pt x="14404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63" name="Google Shape;13063;p50"/>
          <p:cNvSpPr/>
          <p:nvPr/>
        </p:nvSpPr>
        <p:spPr>
          <a:xfrm>
            <a:off x="2335704" y="1924634"/>
            <a:ext cx="202744" cy="67589"/>
          </a:xfrm>
          <a:custGeom>
            <a:rect b="b" l="l" r="r" t="t"/>
            <a:pathLst>
              <a:path extrusionOk="0" h="5647" w="16939">
                <a:moveTo>
                  <a:pt x="9600" y="1130"/>
                </a:moveTo>
                <a:cubicBezTo>
                  <a:pt x="9910" y="1130"/>
                  <a:pt x="10163" y="1383"/>
                  <a:pt x="10163" y="1696"/>
                </a:cubicBezTo>
                <a:lnTo>
                  <a:pt x="10163" y="2259"/>
                </a:lnTo>
                <a:lnTo>
                  <a:pt x="6776" y="2259"/>
                </a:lnTo>
                <a:lnTo>
                  <a:pt x="6776" y="1696"/>
                </a:lnTo>
                <a:cubicBezTo>
                  <a:pt x="6776" y="1383"/>
                  <a:pt x="7029" y="1130"/>
                  <a:pt x="7342" y="1130"/>
                </a:cubicBezTo>
                <a:close/>
                <a:moveTo>
                  <a:pt x="7342" y="1"/>
                </a:moveTo>
                <a:cubicBezTo>
                  <a:pt x="6405" y="1"/>
                  <a:pt x="5646" y="760"/>
                  <a:pt x="5646" y="1696"/>
                </a:cubicBezTo>
                <a:lnTo>
                  <a:pt x="5646" y="2259"/>
                </a:lnTo>
                <a:lnTo>
                  <a:pt x="1696" y="2259"/>
                </a:lnTo>
                <a:cubicBezTo>
                  <a:pt x="759" y="2259"/>
                  <a:pt x="0" y="3018"/>
                  <a:pt x="0" y="3954"/>
                </a:cubicBezTo>
                <a:lnTo>
                  <a:pt x="0" y="5084"/>
                </a:lnTo>
                <a:cubicBezTo>
                  <a:pt x="0" y="5394"/>
                  <a:pt x="253" y="5647"/>
                  <a:pt x="566" y="5647"/>
                </a:cubicBezTo>
                <a:lnTo>
                  <a:pt x="16375" y="5647"/>
                </a:lnTo>
                <a:cubicBezTo>
                  <a:pt x="16686" y="5647"/>
                  <a:pt x="16939" y="5394"/>
                  <a:pt x="16939" y="5084"/>
                </a:cubicBezTo>
                <a:lnTo>
                  <a:pt x="16939" y="3954"/>
                </a:lnTo>
                <a:cubicBezTo>
                  <a:pt x="16939" y="3018"/>
                  <a:pt x="16180" y="2259"/>
                  <a:pt x="15246" y="2259"/>
                </a:cubicBezTo>
                <a:lnTo>
                  <a:pt x="11292" y="2259"/>
                </a:lnTo>
                <a:lnTo>
                  <a:pt x="11292" y="1696"/>
                </a:lnTo>
                <a:cubicBezTo>
                  <a:pt x="11292" y="760"/>
                  <a:pt x="10534" y="1"/>
                  <a:pt x="9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64" name="Google Shape;13064;p50"/>
          <p:cNvSpPr/>
          <p:nvPr/>
        </p:nvSpPr>
        <p:spPr>
          <a:xfrm>
            <a:off x="2765628" y="1965395"/>
            <a:ext cx="27038" cy="13525"/>
          </a:xfrm>
          <a:custGeom>
            <a:rect b="b" l="l" r="r" t="t"/>
            <a:pathLst>
              <a:path extrusionOk="0" h="1130" w="2259">
                <a:moveTo>
                  <a:pt x="566" y="0"/>
                </a:moveTo>
                <a:cubicBezTo>
                  <a:pt x="253" y="0"/>
                  <a:pt x="0" y="253"/>
                  <a:pt x="0" y="567"/>
                </a:cubicBezTo>
                <a:cubicBezTo>
                  <a:pt x="0" y="877"/>
                  <a:pt x="253" y="1130"/>
                  <a:pt x="566" y="1130"/>
                </a:cubicBezTo>
                <a:lnTo>
                  <a:pt x="1696" y="1130"/>
                </a:lnTo>
                <a:cubicBezTo>
                  <a:pt x="2006" y="1130"/>
                  <a:pt x="2259" y="877"/>
                  <a:pt x="2259" y="567"/>
                </a:cubicBezTo>
                <a:cubicBezTo>
                  <a:pt x="2259" y="253"/>
                  <a:pt x="2006" y="0"/>
                  <a:pt x="169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65" name="Google Shape;13065;p50"/>
          <p:cNvSpPr/>
          <p:nvPr/>
        </p:nvSpPr>
        <p:spPr>
          <a:xfrm>
            <a:off x="2697069" y="1924855"/>
            <a:ext cx="22215" cy="27038"/>
          </a:xfrm>
          <a:custGeom>
            <a:rect b="b" l="l" r="r" t="t"/>
            <a:pathLst>
              <a:path extrusionOk="0" h="2259" w="1856">
                <a:moveTo>
                  <a:pt x="647" y="1"/>
                </a:moveTo>
                <a:cubicBezTo>
                  <a:pt x="562" y="1"/>
                  <a:pt x="476" y="20"/>
                  <a:pt x="395" y="60"/>
                </a:cubicBezTo>
                <a:cubicBezTo>
                  <a:pt x="115" y="198"/>
                  <a:pt x="1" y="539"/>
                  <a:pt x="142" y="819"/>
                </a:cubicBezTo>
                <a:lnTo>
                  <a:pt x="705" y="1948"/>
                </a:lnTo>
                <a:cubicBezTo>
                  <a:pt x="806" y="2144"/>
                  <a:pt x="1004" y="2259"/>
                  <a:pt x="1211" y="2259"/>
                </a:cubicBezTo>
                <a:cubicBezTo>
                  <a:pt x="1296" y="2259"/>
                  <a:pt x="1383" y="2239"/>
                  <a:pt x="1464" y="2198"/>
                </a:cubicBezTo>
                <a:cubicBezTo>
                  <a:pt x="1744" y="2059"/>
                  <a:pt x="1856" y="1722"/>
                  <a:pt x="1717" y="1442"/>
                </a:cubicBezTo>
                <a:lnTo>
                  <a:pt x="1151" y="313"/>
                </a:lnTo>
                <a:cubicBezTo>
                  <a:pt x="1053" y="114"/>
                  <a:pt x="853" y="1"/>
                  <a:pt x="6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66" name="Google Shape;13066;p50"/>
          <p:cNvSpPr/>
          <p:nvPr/>
        </p:nvSpPr>
        <p:spPr>
          <a:xfrm>
            <a:off x="2744394" y="1924855"/>
            <a:ext cx="22215" cy="27038"/>
          </a:xfrm>
          <a:custGeom>
            <a:rect b="b" l="l" r="r" t="t"/>
            <a:pathLst>
              <a:path extrusionOk="0" h="2259" w="1856">
                <a:moveTo>
                  <a:pt x="1210" y="1"/>
                </a:moveTo>
                <a:cubicBezTo>
                  <a:pt x="1003" y="1"/>
                  <a:pt x="803" y="114"/>
                  <a:pt x="705" y="313"/>
                </a:cubicBezTo>
                <a:lnTo>
                  <a:pt x="139" y="1442"/>
                </a:lnTo>
                <a:cubicBezTo>
                  <a:pt x="1" y="1719"/>
                  <a:pt x="115" y="2059"/>
                  <a:pt x="392" y="2198"/>
                </a:cubicBezTo>
                <a:cubicBezTo>
                  <a:pt x="474" y="2239"/>
                  <a:pt x="561" y="2259"/>
                  <a:pt x="646" y="2259"/>
                </a:cubicBezTo>
                <a:cubicBezTo>
                  <a:pt x="852" y="2259"/>
                  <a:pt x="1051" y="2144"/>
                  <a:pt x="1151" y="1948"/>
                </a:cubicBezTo>
                <a:lnTo>
                  <a:pt x="1714" y="819"/>
                </a:lnTo>
                <a:cubicBezTo>
                  <a:pt x="1856" y="539"/>
                  <a:pt x="1741" y="198"/>
                  <a:pt x="1461" y="60"/>
                </a:cubicBezTo>
                <a:cubicBezTo>
                  <a:pt x="1381" y="20"/>
                  <a:pt x="1295" y="1"/>
                  <a:pt x="12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67" name="Google Shape;13067;p50"/>
          <p:cNvSpPr/>
          <p:nvPr/>
        </p:nvSpPr>
        <p:spPr>
          <a:xfrm>
            <a:off x="2671012" y="1965395"/>
            <a:ext cx="27050" cy="13525"/>
          </a:xfrm>
          <a:custGeom>
            <a:rect b="b" l="l" r="r" t="t"/>
            <a:pathLst>
              <a:path extrusionOk="0" h="1130" w="2260">
                <a:moveTo>
                  <a:pt x="567" y="0"/>
                </a:moveTo>
                <a:cubicBezTo>
                  <a:pt x="254" y="0"/>
                  <a:pt x="1" y="253"/>
                  <a:pt x="1" y="567"/>
                </a:cubicBezTo>
                <a:cubicBezTo>
                  <a:pt x="1" y="877"/>
                  <a:pt x="254" y="1130"/>
                  <a:pt x="567" y="1130"/>
                </a:cubicBezTo>
                <a:lnTo>
                  <a:pt x="1696" y="1130"/>
                </a:lnTo>
                <a:cubicBezTo>
                  <a:pt x="2006" y="1130"/>
                  <a:pt x="2259" y="877"/>
                  <a:pt x="2259" y="567"/>
                </a:cubicBezTo>
                <a:cubicBezTo>
                  <a:pt x="2259" y="253"/>
                  <a:pt x="2006" y="0"/>
                  <a:pt x="169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68" name="Google Shape;13068;p50"/>
          <p:cNvSpPr/>
          <p:nvPr/>
        </p:nvSpPr>
        <p:spPr>
          <a:xfrm>
            <a:off x="2616948" y="2033439"/>
            <a:ext cx="40563" cy="121654"/>
          </a:xfrm>
          <a:custGeom>
            <a:rect b="b" l="l" r="r" t="t"/>
            <a:pathLst>
              <a:path extrusionOk="0" h="10164" w="3389">
                <a:moveTo>
                  <a:pt x="567" y="1"/>
                </a:moveTo>
                <a:cubicBezTo>
                  <a:pt x="254" y="1"/>
                  <a:pt x="1" y="251"/>
                  <a:pt x="1" y="564"/>
                </a:cubicBezTo>
                <a:lnTo>
                  <a:pt x="1" y="9598"/>
                </a:lnTo>
                <a:cubicBezTo>
                  <a:pt x="1" y="9911"/>
                  <a:pt x="254" y="10164"/>
                  <a:pt x="567" y="10164"/>
                </a:cubicBezTo>
                <a:lnTo>
                  <a:pt x="2825" y="10164"/>
                </a:lnTo>
                <a:cubicBezTo>
                  <a:pt x="3136" y="10164"/>
                  <a:pt x="3389" y="9911"/>
                  <a:pt x="3389" y="9598"/>
                </a:cubicBezTo>
                <a:lnTo>
                  <a:pt x="3389" y="564"/>
                </a:lnTo>
                <a:cubicBezTo>
                  <a:pt x="3389" y="251"/>
                  <a:pt x="3136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69" name="Google Shape;13069;p50"/>
          <p:cNvSpPr/>
          <p:nvPr/>
        </p:nvSpPr>
        <p:spPr>
          <a:xfrm>
            <a:off x="2671012" y="1965862"/>
            <a:ext cx="153587" cy="189231"/>
          </a:xfrm>
          <a:custGeom>
            <a:rect b="b" l="l" r="r" t="t"/>
            <a:pathLst>
              <a:path extrusionOk="0" h="15810" w="12832">
                <a:moveTo>
                  <a:pt x="3954" y="1"/>
                </a:moveTo>
                <a:cubicBezTo>
                  <a:pt x="3641" y="1"/>
                  <a:pt x="3388" y="254"/>
                  <a:pt x="3388" y="564"/>
                </a:cubicBezTo>
                <a:cubicBezTo>
                  <a:pt x="3388" y="1871"/>
                  <a:pt x="2879" y="4225"/>
                  <a:pt x="1922" y="5186"/>
                </a:cubicBezTo>
                <a:cubicBezTo>
                  <a:pt x="1274" y="5830"/>
                  <a:pt x="723" y="6065"/>
                  <a:pt x="1" y="6427"/>
                </a:cubicBezTo>
                <a:lnTo>
                  <a:pt x="1" y="14897"/>
                </a:lnTo>
                <a:cubicBezTo>
                  <a:pt x="1109" y="15268"/>
                  <a:pt x="2515" y="15810"/>
                  <a:pt x="4659" y="15810"/>
                </a:cubicBezTo>
                <a:lnTo>
                  <a:pt x="8351" y="15810"/>
                </a:lnTo>
                <a:cubicBezTo>
                  <a:pt x="9567" y="15810"/>
                  <a:pt x="10516" y="14680"/>
                  <a:pt x="10046" y="13491"/>
                </a:cubicBezTo>
                <a:cubicBezTo>
                  <a:pt x="11019" y="13226"/>
                  <a:pt x="11546" y="12172"/>
                  <a:pt x="11175" y="11233"/>
                </a:cubicBezTo>
                <a:cubicBezTo>
                  <a:pt x="12386" y="10901"/>
                  <a:pt x="12832" y="9408"/>
                  <a:pt x="11992" y="8468"/>
                </a:cubicBezTo>
                <a:cubicBezTo>
                  <a:pt x="12314" y="8107"/>
                  <a:pt x="12467" y="7625"/>
                  <a:pt x="12410" y="7143"/>
                </a:cubicBezTo>
                <a:cubicBezTo>
                  <a:pt x="12311" y="6267"/>
                  <a:pt x="11495" y="5647"/>
                  <a:pt x="10612" y="5647"/>
                </a:cubicBezTo>
                <a:lnTo>
                  <a:pt x="6213" y="5647"/>
                </a:lnTo>
                <a:cubicBezTo>
                  <a:pt x="6586" y="4975"/>
                  <a:pt x="6785" y="3081"/>
                  <a:pt x="6776" y="2307"/>
                </a:cubicBezTo>
                <a:cubicBezTo>
                  <a:pt x="6761" y="1027"/>
                  <a:pt x="5701" y="1"/>
                  <a:pt x="4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70" name="Google Shape;13070;p50"/>
          <p:cNvSpPr/>
          <p:nvPr/>
        </p:nvSpPr>
        <p:spPr>
          <a:xfrm>
            <a:off x="3050049" y="2091699"/>
            <a:ext cx="33884" cy="32568"/>
          </a:xfrm>
          <a:custGeom>
            <a:rect b="b" l="l" r="r" t="t"/>
            <a:pathLst>
              <a:path extrusionOk="0" h="2721" w="2831">
                <a:moveTo>
                  <a:pt x="622" y="1"/>
                </a:moveTo>
                <a:cubicBezTo>
                  <a:pt x="478" y="1"/>
                  <a:pt x="333" y="56"/>
                  <a:pt x="223" y="165"/>
                </a:cubicBezTo>
                <a:cubicBezTo>
                  <a:pt x="0" y="388"/>
                  <a:pt x="0" y="744"/>
                  <a:pt x="223" y="966"/>
                </a:cubicBezTo>
                <a:lnTo>
                  <a:pt x="1819" y="2562"/>
                </a:lnTo>
                <a:cubicBezTo>
                  <a:pt x="1929" y="2668"/>
                  <a:pt x="2070" y="2721"/>
                  <a:pt x="2211" y="2721"/>
                </a:cubicBezTo>
                <a:cubicBezTo>
                  <a:pt x="2356" y="2721"/>
                  <a:pt x="2501" y="2665"/>
                  <a:pt x="2611" y="2553"/>
                </a:cubicBezTo>
                <a:cubicBezTo>
                  <a:pt x="2828" y="2337"/>
                  <a:pt x="2831" y="1984"/>
                  <a:pt x="2617" y="1764"/>
                </a:cubicBezTo>
                <a:lnTo>
                  <a:pt x="1021" y="165"/>
                </a:lnTo>
                <a:cubicBezTo>
                  <a:pt x="911" y="56"/>
                  <a:pt x="767" y="1"/>
                  <a:pt x="62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71" name="Google Shape;13071;p50"/>
          <p:cNvSpPr/>
          <p:nvPr/>
        </p:nvSpPr>
        <p:spPr>
          <a:xfrm>
            <a:off x="3059636" y="2063092"/>
            <a:ext cx="43687" cy="23052"/>
          </a:xfrm>
          <a:custGeom>
            <a:rect b="b" l="l" r="r" t="t"/>
            <a:pathLst>
              <a:path extrusionOk="0" h="1926" w="3650">
                <a:moveTo>
                  <a:pt x="631" y="1"/>
                </a:moveTo>
                <a:cubicBezTo>
                  <a:pt x="393" y="1"/>
                  <a:pt x="175" y="151"/>
                  <a:pt x="97" y="387"/>
                </a:cubicBezTo>
                <a:cubicBezTo>
                  <a:pt x="0" y="676"/>
                  <a:pt x="151" y="993"/>
                  <a:pt x="440" y="1098"/>
                </a:cubicBezTo>
                <a:lnTo>
                  <a:pt x="2837" y="1896"/>
                </a:lnTo>
                <a:cubicBezTo>
                  <a:pt x="2896" y="1916"/>
                  <a:pt x="2956" y="1925"/>
                  <a:pt x="3014" y="1925"/>
                </a:cubicBezTo>
                <a:cubicBezTo>
                  <a:pt x="3251" y="1925"/>
                  <a:pt x="3471" y="1774"/>
                  <a:pt x="3551" y="1538"/>
                </a:cubicBezTo>
                <a:cubicBezTo>
                  <a:pt x="3650" y="1243"/>
                  <a:pt x="3490" y="920"/>
                  <a:pt x="3192" y="824"/>
                </a:cubicBezTo>
                <a:lnTo>
                  <a:pt x="798" y="26"/>
                </a:lnTo>
                <a:cubicBezTo>
                  <a:pt x="742" y="9"/>
                  <a:pt x="686" y="1"/>
                  <a:pt x="6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72" name="Google Shape;13072;p50"/>
          <p:cNvSpPr/>
          <p:nvPr/>
        </p:nvSpPr>
        <p:spPr>
          <a:xfrm>
            <a:off x="3021215" y="2101262"/>
            <a:ext cx="24920" cy="42442"/>
          </a:xfrm>
          <a:custGeom>
            <a:rect b="b" l="l" r="r" t="t"/>
            <a:pathLst>
              <a:path extrusionOk="0" h="3546" w="2082">
                <a:moveTo>
                  <a:pt x="632" y="1"/>
                </a:moveTo>
                <a:cubicBezTo>
                  <a:pt x="574" y="1"/>
                  <a:pt x="514" y="10"/>
                  <a:pt x="455" y="29"/>
                </a:cubicBezTo>
                <a:cubicBezTo>
                  <a:pt x="160" y="128"/>
                  <a:pt x="0" y="447"/>
                  <a:pt x="100" y="746"/>
                </a:cubicBezTo>
                <a:lnTo>
                  <a:pt x="898" y="3140"/>
                </a:lnTo>
                <a:cubicBezTo>
                  <a:pt x="970" y="3386"/>
                  <a:pt x="1196" y="3546"/>
                  <a:pt x="1439" y="3546"/>
                </a:cubicBezTo>
                <a:cubicBezTo>
                  <a:pt x="1498" y="3546"/>
                  <a:pt x="1558" y="3536"/>
                  <a:pt x="1617" y="3516"/>
                </a:cubicBezTo>
                <a:cubicBezTo>
                  <a:pt x="1921" y="3417"/>
                  <a:pt x="2081" y="3082"/>
                  <a:pt x="1970" y="2784"/>
                </a:cubicBezTo>
                <a:lnTo>
                  <a:pt x="1172" y="387"/>
                </a:lnTo>
                <a:cubicBezTo>
                  <a:pt x="1092" y="150"/>
                  <a:pt x="871" y="1"/>
                  <a:pt x="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73" name="Google Shape;13073;p50"/>
          <p:cNvSpPr/>
          <p:nvPr/>
        </p:nvSpPr>
        <p:spPr>
          <a:xfrm>
            <a:off x="2916330" y="1957992"/>
            <a:ext cx="33825" cy="32484"/>
          </a:xfrm>
          <a:custGeom>
            <a:rect b="b" l="l" r="r" t="t"/>
            <a:pathLst>
              <a:path extrusionOk="0" h="2714" w="2826">
                <a:moveTo>
                  <a:pt x="621" y="0"/>
                </a:moveTo>
                <a:cubicBezTo>
                  <a:pt x="477" y="0"/>
                  <a:pt x="333" y="55"/>
                  <a:pt x="223" y="165"/>
                </a:cubicBezTo>
                <a:cubicBezTo>
                  <a:pt x="4" y="385"/>
                  <a:pt x="1" y="737"/>
                  <a:pt x="214" y="957"/>
                </a:cubicBezTo>
                <a:lnTo>
                  <a:pt x="1813" y="2556"/>
                </a:lnTo>
                <a:cubicBezTo>
                  <a:pt x="1922" y="2661"/>
                  <a:pt x="2062" y="2714"/>
                  <a:pt x="2203" y="2714"/>
                </a:cubicBezTo>
                <a:cubicBezTo>
                  <a:pt x="2348" y="2714"/>
                  <a:pt x="2494" y="2658"/>
                  <a:pt x="2605" y="2547"/>
                </a:cubicBezTo>
                <a:cubicBezTo>
                  <a:pt x="2822" y="2330"/>
                  <a:pt x="2825" y="1977"/>
                  <a:pt x="2611" y="1755"/>
                </a:cubicBezTo>
                <a:lnTo>
                  <a:pt x="1012" y="159"/>
                </a:lnTo>
                <a:cubicBezTo>
                  <a:pt x="904" y="53"/>
                  <a:pt x="762" y="0"/>
                  <a:pt x="6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74" name="Google Shape;13074;p50"/>
          <p:cNvSpPr/>
          <p:nvPr/>
        </p:nvSpPr>
        <p:spPr>
          <a:xfrm>
            <a:off x="2954428" y="1938949"/>
            <a:ext cx="24740" cy="42203"/>
          </a:xfrm>
          <a:custGeom>
            <a:rect b="b" l="l" r="r" t="t"/>
            <a:pathLst>
              <a:path extrusionOk="0" h="3526" w="2067">
                <a:moveTo>
                  <a:pt x="632" y="0"/>
                </a:moveTo>
                <a:cubicBezTo>
                  <a:pt x="573" y="0"/>
                  <a:pt x="512" y="10"/>
                  <a:pt x="452" y="30"/>
                </a:cubicBezTo>
                <a:cubicBezTo>
                  <a:pt x="160" y="127"/>
                  <a:pt x="0" y="437"/>
                  <a:pt x="91" y="732"/>
                </a:cubicBezTo>
                <a:lnTo>
                  <a:pt x="889" y="3126"/>
                </a:lnTo>
                <a:cubicBezTo>
                  <a:pt x="964" y="3370"/>
                  <a:pt x="1188" y="3525"/>
                  <a:pt x="1428" y="3525"/>
                </a:cubicBezTo>
                <a:cubicBezTo>
                  <a:pt x="1487" y="3525"/>
                  <a:pt x="1547" y="3516"/>
                  <a:pt x="1605" y="3496"/>
                </a:cubicBezTo>
                <a:cubicBezTo>
                  <a:pt x="1907" y="3397"/>
                  <a:pt x="2066" y="3069"/>
                  <a:pt x="1961" y="2771"/>
                </a:cubicBezTo>
                <a:lnTo>
                  <a:pt x="1160" y="374"/>
                </a:lnTo>
                <a:cubicBezTo>
                  <a:pt x="1079" y="144"/>
                  <a:pt x="863" y="0"/>
                  <a:pt x="63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75" name="Google Shape;13075;p50"/>
          <p:cNvSpPr/>
          <p:nvPr/>
        </p:nvSpPr>
        <p:spPr>
          <a:xfrm>
            <a:off x="2897120" y="1996185"/>
            <a:ext cx="43950" cy="23100"/>
          </a:xfrm>
          <a:custGeom>
            <a:rect b="b" l="l" r="r" t="t"/>
            <a:pathLst>
              <a:path extrusionOk="0" h="1930" w="3672">
                <a:moveTo>
                  <a:pt x="638" y="0"/>
                </a:moveTo>
                <a:cubicBezTo>
                  <a:pt x="399" y="0"/>
                  <a:pt x="178" y="150"/>
                  <a:pt x="100" y="385"/>
                </a:cubicBezTo>
                <a:cubicBezTo>
                  <a:pt x="1" y="678"/>
                  <a:pt x="154" y="991"/>
                  <a:pt x="443" y="1096"/>
                </a:cubicBezTo>
                <a:lnTo>
                  <a:pt x="2840" y="1894"/>
                </a:lnTo>
                <a:cubicBezTo>
                  <a:pt x="2905" y="1918"/>
                  <a:pt x="2971" y="1930"/>
                  <a:pt x="3036" y="1930"/>
                </a:cubicBezTo>
                <a:cubicBezTo>
                  <a:pt x="3271" y="1930"/>
                  <a:pt x="3492" y="1781"/>
                  <a:pt x="3572" y="1545"/>
                </a:cubicBezTo>
                <a:cubicBezTo>
                  <a:pt x="3671" y="1241"/>
                  <a:pt x="3503" y="915"/>
                  <a:pt x="3195" y="825"/>
                </a:cubicBezTo>
                <a:lnTo>
                  <a:pt x="802" y="24"/>
                </a:lnTo>
                <a:cubicBezTo>
                  <a:pt x="747" y="8"/>
                  <a:pt x="692" y="0"/>
                  <a:pt x="63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76" name="Google Shape;13076;p50"/>
          <p:cNvSpPr/>
          <p:nvPr/>
        </p:nvSpPr>
        <p:spPr>
          <a:xfrm>
            <a:off x="2881512" y="2003283"/>
            <a:ext cx="169231" cy="151864"/>
          </a:xfrm>
          <a:custGeom>
            <a:rect b="b" l="l" r="r" t="t"/>
            <a:pathLst>
              <a:path extrusionOk="0" h="12688" w="14139">
                <a:moveTo>
                  <a:pt x="12278" y="0"/>
                </a:moveTo>
                <a:lnTo>
                  <a:pt x="10639" y="1635"/>
                </a:lnTo>
                <a:cubicBezTo>
                  <a:pt x="10811" y="1720"/>
                  <a:pt x="10971" y="1831"/>
                  <a:pt x="11109" y="1964"/>
                </a:cubicBezTo>
                <a:cubicBezTo>
                  <a:pt x="11772" y="2623"/>
                  <a:pt x="11772" y="3698"/>
                  <a:pt x="11109" y="4358"/>
                </a:cubicBezTo>
                <a:lnTo>
                  <a:pt x="5520" y="9949"/>
                </a:lnTo>
                <a:cubicBezTo>
                  <a:pt x="5189" y="10281"/>
                  <a:pt x="4755" y="10446"/>
                  <a:pt x="4322" y="10446"/>
                </a:cubicBezTo>
                <a:cubicBezTo>
                  <a:pt x="3889" y="10446"/>
                  <a:pt x="3456" y="10281"/>
                  <a:pt x="3126" y="9949"/>
                </a:cubicBezTo>
                <a:cubicBezTo>
                  <a:pt x="2464" y="9287"/>
                  <a:pt x="2464" y="8215"/>
                  <a:pt x="3126" y="7552"/>
                </a:cubicBezTo>
                <a:lnTo>
                  <a:pt x="5331" y="5351"/>
                </a:lnTo>
                <a:cubicBezTo>
                  <a:pt x="4924" y="4499"/>
                  <a:pt x="4764" y="3554"/>
                  <a:pt x="4867" y="2620"/>
                </a:cubicBezTo>
                <a:lnTo>
                  <a:pt x="4867" y="2620"/>
                </a:lnTo>
                <a:lnTo>
                  <a:pt x="1527" y="5956"/>
                </a:lnTo>
                <a:cubicBezTo>
                  <a:pt x="1" y="7501"/>
                  <a:pt x="7" y="9992"/>
                  <a:pt x="1545" y="11530"/>
                </a:cubicBezTo>
                <a:cubicBezTo>
                  <a:pt x="2316" y="12301"/>
                  <a:pt x="3328" y="12687"/>
                  <a:pt x="4340" y="12687"/>
                </a:cubicBezTo>
                <a:cubicBezTo>
                  <a:pt x="5344" y="12687"/>
                  <a:pt x="6348" y="12307"/>
                  <a:pt x="7119" y="11545"/>
                </a:cubicBezTo>
                <a:lnTo>
                  <a:pt x="12708" y="5956"/>
                </a:lnTo>
                <a:cubicBezTo>
                  <a:pt x="13783" y="4878"/>
                  <a:pt x="14139" y="3276"/>
                  <a:pt x="13627" y="1843"/>
                </a:cubicBezTo>
                <a:cubicBezTo>
                  <a:pt x="13500" y="1467"/>
                  <a:pt x="13316" y="1114"/>
                  <a:pt x="13076" y="798"/>
                </a:cubicBezTo>
                <a:lnTo>
                  <a:pt x="13066" y="807"/>
                </a:lnTo>
                <a:cubicBezTo>
                  <a:pt x="12955" y="663"/>
                  <a:pt x="12844" y="503"/>
                  <a:pt x="12708" y="368"/>
                </a:cubicBezTo>
                <a:cubicBezTo>
                  <a:pt x="12570" y="235"/>
                  <a:pt x="12428" y="115"/>
                  <a:pt x="1227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77" name="Google Shape;13077;p50"/>
          <p:cNvSpPr/>
          <p:nvPr/>
        </p:nvSpPr>
        <p:spPr>
          <a:xfrm>
            <a:off x="2949556" y="1924802"/>
            <a:ext cx="171541" cy="154174"/>
          </a:xfrm>
          <a:custGeom>
            <a:rect b="b" l="l" r="r" t="t"/>
            <a:pathLst>
              <a:path extrusionOk="0" h="12881" w="14332">
                <a:moveTo>
                  <a:pt x="9993" y="1"/>
                </a:moveTo>
                <a:cubicBezTo>
                  <a:pt x="8989" y="1"/>
                  <a:pt x="7985" y="381"/>
                  <a:pt x="7216" y="1143"/>
                </a:cubicBezTo>
                <a:lnTo>
                  <a:pt x="1434" y="6925"/>
                </a:lnTo>
                <a:cubicBezTo>
                  <a:pt x="359" y="8003"/>
                  <a:pt x="1" y="9605"/>
                  <a:pt x="516" y="11038"/>
                </a:cubicBezTo>
                <a:cubicBezTo>
                  <a:pt x="639" y="11414"/>
                  <a:pt x="826" y="11767"/>
                  <a:pt x="1067" y="12083"/>
                </a:cubicBezTo>
                <a:lnTo>
                  <a:pt x="1073" y="12074"/>
                </a:lnTo>
                <a:cubicBezTo>
                  <a:pt x="1187" y="12218"/>
                  <a:pt x="1296" y="12378"/>
                  <a:pt x="1434" y="12513"/>
                </a:cubicBezTo>
                <a:cubicBezTo>
                  <a:pt x="1570" y="12646"/>
                  <a:pt x="1711" y="12766"/>
                  <a:pt x="1865" y="12881"/>
                </a:cubicBezTo>
                <a:lnTo>
                  <a:pt x="3500" y="11243"/>
                </a:lnTo>
                <a:cubicBezTo>
                  <a:pt x="3328" y="11158"/>
                  <a:pt x="3169" y="11050"/>
                  <a:pt x="3030" y="10918"/>
                </a:cubicBezTo>
                <a:cubicBezTo>
                  <a:pt x="2368" y="10255"/>
                  <a:pt x="2368" y="9183"/>
                  <a:pt x="3030" y="8521"/>
                </a:cubicBezTo>
                <a:lnTo>
                  <a:pt x="8812" y="2739"/>
                </a:lnTo>
                <a:cubicBezTo>
                  <a:pt x="9143" y="2408"/>
                  <a:pt x="9577" y="2242"/>
                  <a:pt x="10010" y="2242"/>
                </a:cubicBezTo>
                <a:cubicBezTo>
                  <a:pt x="10443" y="2242"/>
                  <a:pt x="10876" y="2408"/>
                  <a:pt x="11206" y="2739"/>
                </a:cubicBezTo>
                <a:cubicBezTo>
                  <a:pt x="11868" y="3401"/>
                  <a:pt x="11868" y="4473"/>
                  <a:pt x="11206" y="5136"/>
                </a:cubicBezTo>
                <a:lnTo>
                  <a:pt x="8812" y="7530"/>
                </a:lnTo>
                <a:cubicBezTo>
                  <a:pt x="9215" y="8382"/>
                  <a:pt x="9375" y="9328"/>
                  <a:pt x="9273" y="10261"/>
                </a:cubicBezTo>
                <a:lnTo>
                  <a:pt x="12805" y="6732"/>
                </a:lnTo>
                <a:cubicBezTo>
                  <a:pt x="14331" y="5187"/>
                  <a:pt x="14325" y="2697"/>
                  <a:pt x="12787" y="1158"/>
                </a:cubicBezTo>
                <a:cubicBezTo>
                  <a:pt x="12016" y="387"/>
                  <a:pt x="11004" y="1"/>
                  <a:pt x="999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78" name="Google Shape;13078;p50"/>
          <p:cNvSpPr/>
          <p:nvPr/>
        </p:nvSpPr>
        <p:spPr>
          <a:xfrm>
            <a:off x="3165730" y="2003283"/>
            <a:ext cx="169231" cy="151864"/>
          </a:xfrm>
          <a:custGeom>
            <a:rect b="b" l="l" r="r" t="t"/>
            <a:pathLst>
              <a:path extrusionOk="0" h="12688" w="14139">
                <a:moveTo>
                  <a:pt x="12274" y="0"/>
                </a:moveTo>
                <a:lnTo>
                  <a:pt x="10639" y="1635"/>
                </a:lnTo>
                <a:cubicBezTo>
                  <a:pt x="10811" y="1720"/>
                  <a:pt x="10970" y="1831"/>
                  <a:pt x="11109" y="1964"/>
                </a:cubicBezTo>
                <a:cubicBezTo>
                  <a:pt x="11771" y="2623"/>
                  <a:pt x="11771" y="3698"/>
                  <a:pt x="11109" y="4358"/>
                </a:cubicBezTo>
                <a:lnTo>
                  <a:pt x="5520" y="9949"/>
                </a:lnTo>
                <a:cubicBezTo>
                  <a:pt x="5189" y="10281"/>
                  <a:pt x="4755" y="10446"/>
                  <a:pt x="4322" y="10446"/>
                </a:cubicBezTo>
                <a:cubicBezTo>
                  <a:pt x="3889" y="10446"/>
                  <a:pt x="3456" y="10281"/>
                  <a:pt x="3126" y="9949"/>
                </a:cubicBezTo>
                <a:cubicBezTo>
                  <a:pt x="2463" y="9287"/>
                  <a:pt x="2463" y="8215"/>
                  <a:pt x="3126" y="7552"/>
                </a:cubicBezTo>
                <a:lnTo>
                  <a:pt x="5330" y="5351"/>
                </a:lnTo>
                <a:cubicBezTo>
                  <a:pt x="4924" y="4499"/>
                  <a:pt x="4764" y="3554"/>
                  <a:pt x="4866" y="2620"/>
                </a:cubicBezTo>
                <a:lnTo>
                  <a:pt x="4866" y="2620"/>
                </a:lnTo>
                <a:lnTo>
                  <a:pt x="1527" y="5956"/>
                </a:lnTo>
                <a:cubicBezTo>
                  <a:pt x="0" y="7501"/>
                  <a:pt x="6" y="9992"/>
                  <a:pt x="1545" y="11530"/>
                </a:cubicBezTo>
                <a:cubicBezTo>
                  <a:pt x="2316" y="12301"/>
                  <a:pt x="3327" y="12687"/>
                  <a:pt x="4339" y="12687"/>
                </a:cubicBezTo>
                <a:cubicBezTo>
                  <a:pt x="5343" y="12687"/>
                  <a:pt x="6348" y="12307"/>
                  <a:pt x="7119" y="11545"/>
                </a:cubicBezTo>
                <a:lnTo>
                  <a:pt x="12708" y="5956"/>
                </a:lnTo>
                <a:cubicBezTo>
                  <a:pt x="13783" y="4878"/>
                  <a:pt x="14138" y="3276"/>
                  <a:pt x="13626" y="1843"/>
                </a:cubicBezTo>
                <a:cubicBezTo>
                  <a:pt x="13500" y="1467"/>
                  <a:pt x="13316" y="1114"/>
                  <a:pt x="13075" y="798"/>
                </a:cubicBezTo>
                <a:lnTo>
                  <a:pt x="13066" y="807"/>
                </a:lnTo>
                <a:cubicBezTo>
                  <a:pt x="12952" y="663"/>
                  <a:pt x="12843" y="503"/>
                  <a:pt x="12708" y="368"/>
                </a:cubicBezTo>
                <a:cubicBezTo>
                  <a:pt x="12569" y="235"/>
                  <a:pt x="12428" y="115"/>
                  <a:pt x="122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79" name="Google Shape;13079;p50"/>
          <p:cNvSpPr/>
          <p:nvPr/>
        </p:nvSpPr>
        <p:spPr>
          <a:xfrm>
            <a:off x="3233774" y="1924802"/>
            <a:ext cx="171541" cy="154174"/>
          </a:xfrm>
          <a:custGeom>
            <a:rect b="b" l="l" r="r" t="t"/>
            <a:pathLst>
              <a:path extrusionOk="0" h="12881" w="14332">
                <a:moveTo>
                  <a:pt x="9992" y="1"/>
                </a:moveTo>
                <a:cubicBezTo>
                  <a:pt x="8989" y="1"/>
                  <a:pt x="7985" y="381"/>
                  <a:pt x="7215" y="1143"/>
                </a:cubicBezTo>
                <a:lnTo>
                  <a:pt x="1434" y="6925"/>
                </a:lnTo>
                <a:cubicBezTo>
                  <a:pt x="359" y="8003"/>
                  <a:pt x="1" y="9605"/>
                  <a:pt x="515" y="11038"/>
                </a:cubicBezTo>
                <a:cubicBezTo>
                  <a:pt x="639" y="11414"/>
                  <a:pt x="826" y="11767"/>
                  <a:pt x="1066" y="12083"/>
                </a:cubicBezTo>
                <a:lnTo>
                  <a:pt x="1073" y="12074"/>
                </a:lnTo>
                <a:cubicBezTo>
                  <a:pt x="1187" y="12218"/>
                  <a:pt x="1295" y="12378"/>
                  <a:pt x="1434" y="12513"/>
                </a:cubicBezTo>
                <a:cubicBezTo>
                  <a:pt x="1569" y="12646"/>
                  <a:pt x="1711" y="12766"/>
                  <a:pt x="1864" y="12881"/>
                </a:cubicBezTo>
                <a:lnTo>
                  <a:pt x="3500" y="11243"/>
                </a:lnTo>
                <a:cubicBezTo>
                  <a:pt x="3328" y="11158"/>
                  <a:pt x="3168" y="11050"/>
                  <a:pt x="3030" y="10918"/>
                </a:cubicBezTo>
                <a:cubicBezTo>
                  <a:pt x="2367" y="10255"/>
                  <a:pt x="2367" y="9183"/>
                  <a:pt x="3030" y="8521"/>
                </a:cubicBezTo>
                <a:lnTo>
                  <a:pt x="8811" y="2739"/>
                </a:lnTo>
                <a:cubicBezTo>
                  <a:pt x="9143" y="2408"/>
                  <a:pt x="9576" y="2242"/>
                  <a:pt x="10010" y="2242"/>
                </a:cubicBezTo>
                <a:cubicBezTo>
                  <a:pt x="10443" y="2242"/>
                  <a:pt x="10876" y="2408"/>
                  <a:pt x="11205" y="2739"/>
                </a:cubicBezTo>
                <a:cubicBezTo>
                  <a:pt x="11868" y="3401"/>
                  <a:pt x="11868" y="4473"/>
                  <a:pt x="11205" y="5136"/>
                </a:cubicBezTo>
                <a:lnTo>
                  <a:pt x="8811" y="7530"/>
                </a:lnTo>
                <a:cubicBezTo>
                  <a:pt x="9215" y="8382"/>
                  <a:pt x="9375" y="9328"/>
                  <a:pt x="9272" y="10261"/>
                </a:cubicBezTo>
                <a:lnTo>
                  <a:pt x="12804" y="6732"/>
                </a:lnTo>
                <a:cubicBezTo>
                  <a:pt x="14331" y="5187"/>
                  <a:pt x="14325" y="2697"/>
                  <a:pt x="12786" y="1158"/>
                </a:cubicBezTo>
                <a:cubicBezTo>
                  <a:pt x="12015" y="387"/>
                  <a:pt x="11004" y="1"/>
                  <a:pt x="99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80" name="Google Shape;13080;p50"/>
          <p:cNvSpPr/>
          <p:nvPr/>
        </p:nvSpPr>
        <p:spPr>
          <a:xfrm>
            <a:off x="3525581" y="2073781"/>
            <a:ext cx="94616" cy="81533"/>
          </a:xfrm>
          <a:custGeom>
            <a:rect b="b" l="l" r="r" t="t"/>
            <a:pathLst>
              <a:path extrusionOk="0" h="6812" w="7905">
                <a:moveTo>
                  <a:pt x="6213" y="1129"/>
                </a:moveTo>
                <a:cubicBezTo>
                  <a:pt x="6523" y="1129"/>
                  <a:pt x="6776" y="1379"/>
                  <a:pt x="6776" y="1693"/>
                </a:cubicBezTo>
                <a:cubicBezTo>
                  <a:pt x="6776" y="2006"/>
                  <a:pt x="6523" y="2259"/>
                  <a:pt x="6213" y="2259"/>
                </a:cubicBezTo>
                <a:lnTo>
                  <a:pt x="1696" y="2259"/>
                </a:lnTo>
                <a:cubicBezTo>
                  <a:pt x="1383" y="2259"/>
                  <a:pt x="1130" y="2006"/>
                  <a:pt x="1130" y="1693"/>
                </a:cubicBezTo>
                <a:cubicBezTo>
                  <a:pt x="1130" y="1379"/>
                  <a:pt x="1383" y="1129"/>
                  <a:pt x="1696" y="1129"/>
                </a:cubicBezTo>
                <a:close/>
                <a:moveTo>
                  <a:pt x="6213" y="3388"/>
                </a:moveTo>
                <a:cubicBezTo>
                  <a:pt x="6523" y="3388"/>
                  <a:pt x="6776" y="3638"/>
                  <a:pt x="6776" y="3951"/>
                </a:cubicBezTo>
                <a:cubicBezTo>
                  <a:pt x="6776" y="4264"/>
                  <a:pt x="6523" y="4517"/>
                  <a:pt x="6213" y="4517"/>
                </a:cubicBezTo>
                <a:lnTo>
                  <a:pt x="1696" y="4517"/>
                </a:lnTo>
                <a:cubicBezTo>
                  <a:pt x="1383" y="4517"/>
                  <a:pt x="1130" y="4264"/>
                  <a:pt x="1130" y="3951"/>
                </a:cubicBezTo>
                <a:cubicBezTo>
                  <a:pt x="1130" y="3638"/>
                  <a:pt x="1383" y="3388"/>
                  <a:pt x="1696" y="3388"/>
                </a:cubicBezTo>
                <a:close/>
                <a:moveTo>
                  <a:pt x="0" y="0"/>
                </a:moveTo>
                <a:lnTo>
                  <a:pt x="0" y="6249"/>
                </a:lnTo>
                <a:cubicBezTo>
                  <a:pt x="0" y="6559"/>
                  <a:pt x="253" y="6812"/>
                  <a:pt x="567" y="6812"/>
                </a:cubicBezTo>
                <a:lnTo>
                  <a:pt x="7342" y="6812"/>
                </a:lnTo>
                <a:cubicBezTo>
                  <a:pt x="7652" y="6812"/>
                  <a:pt x="7905" y="6559"/>
                  <a:pt x="7905" y="6249"/>
                </a:cubicBezTo>
                <a:lnTo>
                  <a:pt x="7905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81" name="Google Shape;13081;p50"/>
          <p:cNvSpPr/>
          <p:nvPr/>
        </p:nvSpPr>
        <p:spPr>
          <a:xfrm>
            <a:off x="3457573" y="1924634"/>
            <a:ext cx="230680" cy="189698"/>
          </a:xfrm>
          <a:custGeom>
            <a:rect b="b" l="l" r="r" t="t"/>
            <a:pathLst>
              <a:path extrusionOk="0" h="15849" w="19273">
                <a:moveTo>
                  <a:pt x="4553" y="4518"/>
                </a:moveTo>
                <a:lnTo>
                  <a:pt x="4553" y="5686"/>
                </a:lnTo>
                <a:lnTo>
                  <a:pt x="3424" y="5686"/>
                </a:lnTo>
                <a:lnTo>
                  <a:pt x="3424" y="4948"/>
                </a:lnTo>
                <a:cubicBezTo>
                  <a:pt x="3424" y="4710"/>
                  <a:pt x="3617" y="4518"/>
                  <a:pt x="3852" y="4518"/>
                </a:cubicBezTo>
                <a:close/>
                <a:moveTo>
                  <a:pt x="15418" y="4518"/>
                </a:moveTo>
                <a:cubicBezTo>
                  <a:pt x="15653" y="4518"/>
                  <a:pt x="15845" y="4710"/>
                  <a:pt x="15845" y="4948"/>
                </a:cubicBezTo>
                <a:lnTo>
                  <a:pt x="15845" y="5686"/>
                </a:lnTo>
                <a:lnTo>
                  <a:pt x="14716" y="5686"/>
                </a:lnTo>
                <a:lnTo>
                  <a:pt x="14716" y="4518"/>
                </a:lnTo>
                <a:close/>
                <a:moveTo>
                  <a:pt x="10199" y="1130"/>
                </a:moveTo>
                <a:lnTo>
                  <a:pt x="10199" y="3954"/>
                </a:lnTo>
                <a:cubicBezTo>
                  <a:pt x="10199" y="4265"/>
                  <a:pt x="10452" y="4518"/>
                  <a:pt x="10765" y="4518"/>
                </a:cubicBezTo>
                <a:lnTo>
                  <a:pt x="13587" y="4518"/>
                </a:lnTo>
                <a:lnTo>
                  <a:pt x="13587" y="6815"/>
                </a:lnTo>
                <a:lnTo>
                  <a:pt x="5682" y="6815"/>
                </a:lnTo>
                <a:lnTo>
                  <a:pt x="5682" y="1130"/>
                </a:lnTo>
                <a:close/>
                <a:moveTo>
                  <a:pt x="16412" y="9074"/>
                </a:moveTo>
                <a:cubicBezTo>
                  <a:pt x="16722" y="9074"/>
                  <a:pt x="16975" y="9324"/>
                  <a:pt x="16975" y="9637"/>
                </a:cubicBezTo>
                <a:cubicBezTo>
                  <a:pt x="16975" y="9950"/>
                  <a:pt x="16722" y="10203"/>
                  <a:pt x="16412" y="10203"/>
                </a:cubicBezTo>
                <a:lnTo>
                  <a:pt x="15282" y="10203"/>
                </a:lnTo>
                <a:cubicBezTo>
                  <a:pt x="14969" y="10203"/>
                  <a:pt x="14716" y="9950"/>
                  <a:pt x="14716" y="9637"/>
                </a:cubicBezTo>
                <a:cubicBezTo>
                  <a:pt x="14716" y="9324"/>
                  <a:pt x="14969" y="9074"/>
                  <a:pt x="15282" y="9074"/>
                </a:cubicBezTo>
                <a:close/>
                <a:moveTo>
                  <a:pt x="10782" y="1"/>
                </a:moveTo>
                <a:cubicBezTo>
                  <a:pt x="10776" y="1"/>
                  <a:pt x="10771" y="1"/>
                  <a:pt x="10765" y="1"/>
                </a:cubicBezTo>
                <a:lnTo>
                  <a:pt x="5119" y="1"/>
                </a:lnTo>
                <a:cubicBezTo>
                  <a:pt x="4806" y="1"/>
                  <a:pt x="4553" y="254"/>
                  <a:pt x="4553" y="567"/>
                </a:cubicBezTo>
                <a:lnTo>
                  <a:pt x="4553" y="3388"/>
                </a:lnTo>
                <a:lnTo>
                  <a:pt x="3852" y="3388"/>
                </a:lnTo>
                <a:cubicBezTo>
                  <a:pt x="2993" y="3388"/>
                  <a:pt x="2295" y="4087"/>
                  <a:pt x="2295" y="4948"/>
                </a:cubicBezTo>
                <a:lnTo>
                  <a:pt x="2295" y="5686"/>
                </a:lnTo>
                <a:lnTo>
                  <a:pt x="1693" y="5686"/>
                </a:lnTo>
                <a:cubicBezTo>
                  <a:pt x="756" y="5686"/>
                  <a:pt x="0" y="6442"/>
                  <a:pt x="0" y="7378"/>
                </a:cubicBezTo>
                <a:lnTo>
                  <a:pt x="0" y="14154"/>
                </a:lnTo>
                <a:cubicBezTo>
                  <a:pt x="0" y="15090"/>
                  <a:pt x="756" y="15846"/>
                  <a:pt x="1693" y="15849"/>
                </a:cubicBezTo>
                <a:lnTo>
                  <a:pt x="4553" y="15849"/>
                </a:lnTo>
                <a:lnTo>
                  <a:pt x="4553" y="12461"/>
                </a:lnTo>
                <a:lnTo>
                  <a:pt x="3990" y="12461"/>
                </a:lnTo>
                <a:cubicBezTo>
                  <a:pt x="3677" y="12461"/>
                  <a:pt x="3424" y="12208"/>
                  <a:pt x="3424" y="11895"/>
                </a:cubicBezTo>
                <a:cubicBezTo>
                  <a:pt x="3424" y="11582"/>
                  <a:pt x="3677" y="11332"/>
                  <a:pt x="3990" y="11332"/>
                </a:cubicBezTo>
                <a:lnTo>
                  <a:pt x="15282" y="11332"/>
                </a:lnTo>
                <a:cubicBezTo>
                  <a:pt x="15593" y="11332"/>
                  <a:pt x="15845" y="11582"/>
                  <a:pt x="15845" y="11895"/>
                </a:cubicBezTo>
                <a:cubicBezTo>
                  <a:pt x="15845" y="12208"/>
                  <a:pt x="15593" y="12461"/>
                  <a:pt x="15282" y="12461"/>
                </a:cubicBezTo>
                <a:lnTo>
                  <a:pt x="14716" y="12461"/>
                </a:lnTo>
                <a:lnTo>
                  <a:pt x="14716" y="15849"/>
                </a:lnTo>
                <a:lnTo>
                  <a:pt x="17541" y="15849"/>
                </a:lnTo>
                <a:cubicBezTo>
                  <a:pt x="18474" y="15849"/>
                  <a:pt x="19272" y="15087"/>
                  <a:pt x="19272" y="14154"/>
                </a:cubicBezTo>
                <a:lnTo>
                  <a:pt x="19272" y="7378"/>
                </a:lnTo>
                <a:cubicBezTo>
                  <a:pt x="19272" y="6445"/>
                  <a:pt x="18474" y="5686"/>
                  <a:pt x="17541" y="5686"/>
                </a:cubicBezTo>
                <a:lnTo>
                  <a:pt x="16975" y="5686"/>
                </a:lnTo>
                <a:lnTo>
                  <a:pt x="16975" y="4948"/>
                </a:lnTo>
                <a:cubicBezTo>
                  <a:pt x="16975" y="4087"/>
                  <a:pt x="16276" y="3388"/>
                  <a:pt x="15418" y="3388"/>
                </a:cubicBezTo>
                <a:lnTo>
                  <a:pt x="14385" y="3388"/>
                </a:lnTo>
                <a:cubicBezTo>
                  <a:pt x="11026" y="30"/>
                  <a:pt x="11079" y="1"/>
                  <a:pt x="10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82" name="Google Shape;13082;p50"/>
          <p:cNvSpPr/>
          <p:nvPr/>
        </p:nvSpPr>
        <p:spPr>
          <a:xfrm>
            <a:off x="3739037" y="2019705"/>
            <a:ext cx="230680" cy="135610"/>
          </a:xfrm>
          <a:custGeom>
            <a:rect b="b" l="l" r="r" t="t"/>
            <a:pathLst>
              <a:path extrusionOk="0" h="11330" w="19273">
                <a:moveTo>
                  <a:pt x="5120" y="1130"/>
                </a:moveTo>
                <a:cubicBezTo>
                  <a:pt x="5433" y="1130"/>
                  <a:pt x="5683" y="1380"/>
                  <a:pt x="5683" y="1693"/>
                </a:cubicBezTo>
                <a:cubicBezTo>
                  <a:pt x="5683" y="2006"/>
                  <a:pt x="5433" y="2259"/>
                  <a:pt x="5120" y="2259"/>
                </a:cubicBezTo>
                <a:lnTo>
                  <a:pt x="2861" y="2259"/>
                </a:lnTo>
                <a:cubicBezTo>
                  <a:pt x="2548" y="2259"/>
                  <a:pt x="2298" y="2006"/>
                  <a:pt x="2298" y="1693"/>
                </a:cubicBezTo>
                <a:cubicBezTo>
                  <a:pt x="2298" y="1380"/>
                  <a:pt x="2548" y="1130"/>
                  <a:pt x="2861" y="1130"/>
                </a:cubicBezTo>
                <a:close/>
                <a:moveTo>
                  <a:pt x="10766" y="1130"/>
                </a:moveTo>
                <a:cubicBezTo>
                  <a:pt x="11079" y="1130"/>
                  <a:pt x="11329" y="1380"/>
                  <a:pt x="11329" y="1693"/>
                </a:cubicBezTo>
                <a:cubicBezTo>
                  <a:pt x="11329" y="2006"/>
                  <a:pt x="11079" y="2259"/>
                  <a:pt x="10766" y="2259"/>
                </a:cubicBezTo>
                <a:lnTo>
                  <a:pt x="8507" y="2259"/>
                </a:lnTo>
                <a:cubicBezTo>
                  <a:pt x="8194" y="2259"/>
                  <a:pt x="7944" y="2006"/>
                  <a:pt x="7944" y="1693"/>
                </a:cubicBezTo>
                <a:cubicBezTo>
                  <a:pt x="7944" y="1380"/>
                  <a:pt x="8194" y="1130"/>
                  <a:pt x="8507" y="1130"/>
                </a:cubicBezTo>
                <a:close/>
                <a:moveTo>
                  <a:pt x="16412" y="1130"/>
                </a:moveTo>
                <a:cubicBezTo>
                  <a:pt x="16725" y="1130"/>
                  <a:pt x="16975" y="1380"/>
                  <a:pt x="16975" y="1693"/>
                </a:cubicBezTo>
                <a:cubicBezTo>
                  <a:pt x="16975" y="2006"/>
                  <a:pt x="16725" y="2259"/>
                  <a:pt x="16412" y="2259"/>
                </a:cubicBezTo>
                <a:lnTo>
                  <a:pt x="14153" y="2259"/>
                </a:lnTo>
                <a:cubicBezTo>
                  <a:pt x="13840" y="2259"/>
                  <a:pt x="13590" y="2006"/>
                  <a:pt x="13590" y="1693"/>
                </a:cubicBezTo>
                <a:cubicBezTo>
                  <a:pt x="13590" y="1380"/>
                  <a:pt x="13840" y="1130"/>
                  <a:pt x="14153" y="1130"/>
                </a:cubicBezTo>
                <a:close/>
                <a:moveTo>
                  <a:pt x="5120" y="4518"/>
                </a:moveTo>
                <a:cubicBezTo>
                  <a:pt x="5433" y="4518"/>
                  <a:pt x="5683" y="4767"/>
                  <a:pt x="5683" y="5081"/>
                </a:cubicBezTo>
                <a:cubicBezTo>
                  <a:pt x="5683" y="5394"/>
                  <a:pt x="5433" y="5647"/>
                  <a:pt x="5120" y="5647"/>
                </a:cubicBezTo>
                <a:lnTo>
                  <a:pt x="2861" y="5647"/>
                </a:lnTo>
                <a:cubicBezTo>
                  <a:pt x="2548" y="5647"/>
                  <a:pt x="2298" y="5394"/>
                  <a:pt x="2298" y="5081"/>
                </a:cubicBezTo>
                <a:cubicBezTo>
                  <a:pt x="2298" y="4767"/>
                  <a:pt x="2548" y="4518"/>
                  <a:pt x="2861" y="4518"/>
                </a:cubicBezTo>
                <a:close/>
                <a:moveTo>
                  <a:pt x="10766" y="4518"/>
                </a:moveTo>
                <a:cubicBezTo>
                  <a:pt x="11079" y="4518"/>
                  <a:pt x="11329" y="4767"/>
                  <a:pt x="11329" y="5081"/>
                </a:cubicBezTo>
                <a:cubicBezTo>
                  <a:pt x="11329" y="5394"/>
                  <a:pt x="11079" y="5647"/>
                  <a:pt x="10766" y="5647"/>
                </a:cubicBezTo>
                <a:lnTo>
                  <a:pt x="8507" y="5647"/>
                </a:lnTo>
                <a:cubicBezTo>
                  <a:pt x="8194" y="5647"/>
                  <a:pt x="7944" y="5394"/>
                  <a:pt x="7944" y="5081"/>
                </a:cubicBezTo>
                <a:cubicBezTo>
                  <a:pt x="7944" y="4767"/>
                  <a:pt x="8194" y="4518"/>
                  <a:pt x="8507" y="4518"/>
                </a:cubicBezTo>
                <a:close/>
                <a:moveTo>
                  <a:pt x="16412" y="4518"/>
                </a:moveTo>
                <a:cubicBezTo>
                  <a:pt x="16725" y="4518"/>
                  <a:pt x="16975" y="4767"/>
                  <a:pt x="16975" y="5081"/>
                </a:cubicBezTo>
                <a:cubicBezTo>
                  <a:pt x="16975" y="5394"/>
                  <a:pt x="16725" y="5647"/>
                  <a:pt x="16412" y="5647"/>
                </a:cubicBezTo>
                <a:lnTo>
                  <a:pt x="14153" y="5647"/>
                </a:lnTo>
                <a:cubicBezTo>
                  <a:pt x="13840" y="5647"/>
                  <a:pt x="13590" y="5394"/>
                  <a:pt x="13590" y="5081"/>
                </a:cubicBezTo>
                <a:cubicBezTo>
                  <a:pt x="13590" y="4767"/>
                  <a:pt x="13840" y="4518"/>
                  <a:pt x="14153" y="4518"/>
                </a:cubicBezTo>
                <a:close/>
                <a:moveTo>
                  <a:pt x="5120" y="7941"/>
                </a:moveTo>
                <a:cubicBezTo>
                  <a:pt x="5433" y="7941"/>
                  <a:pt x="5683" y="8194"/>
                  <a:pt x="5683" y="8507"/>
                </a:cubicBezTo>
                <a:cubicBezTo>
                  <a:pt x="5683" y="8818"/>
                  <a:pt x="5433" y="9071"/>
                  <a:pt x="5120" y="9071"/>
                </a:cubicBezTo>
                <a:lnTo>
                  <a:pt x="2861" y="9071"/>
                </a:lnTo>
                <a:cubicBezTo>
                  <a:pt x="2548" y="9071"/>
                  <a:pt x="2298" y="8818"/>
                  <a:pt x="2298" y="8507"/>
                </a:cubicBezTo>
                <a:cubicBezTo>
                  <a:pt x="2298" y="8194"/>
                  <a:pt x="2548" y="7941"/>
                  <a:pt x="2861" y="7941"/>
                </a:cubicBezTo>
                <a:close/>
                <a:moveTo>
                  <a:pt x="10766" y="7941"/>
                </a:moveTo>
                <a:cubicBezTo>
                  <a:pt x="11079" y="7941"/>
                  <a:pt x="11329" y="8194"/>
                  <a:pt x="11329" y="8507"/>
                </a:cubicBezTo>
                <a:cubicBezTo>
                  <a:pt x="11329" y="8818"/>
                  <a:pt x="11079" y="9071"/>
                  <a:pt x="10766" y="9071"/>
                </a:cubicBezTo>
                <a:lnTo>
                  <a:pt x="8507" y="9071"/>
                </a:lnTo>
                <a:cubicBezTo>
                  <a:pt x="8194" y="9071"/>
                  <a:pt x="7944" y="8818"/>
                  <a:pt x="7944" y="8507"/>
                </a:cubicBezTo>
                <a:cubicBezTo>
                  <a:pt x="7944" y="8194"/>
                  <a:pt x="8194" y="7941"/>
                  <a:pt x="8507" y="7941"/>
                </a:cubicBezTo>
                <a:close/>
                <a:moveTo>
                  <a:pt x="16412" y="7941"/>
                </a:moveTo>
                <a:cubicBezTo>
                  <a:pt x="16725" y="7941"/>
                  <a:pt x="16975" y="8194"/>
                  <a:pt x="16975" y="8507"/>
                </a:cubicBezTo>
                <a:cubicBezTo>
                  <a:pt x="16975" y="8818"/>
                  <a:pt x="16725" y="9071"/>
                  <a:pt x="16412" y="9071"/>
                </a:cubicBezTo>
                <a:lnTo>
                  <a:pt x="14153" y="9071"/>
                </a:lnTo>
                <a:cubicBezTo>
                  <a:pt x="13840" y="9071"/>
                  <a:pt x="13590" y="8818"/>
                  <a:pt x="13590" y="8507"/>
                </a:cubicBezTo>
                <a:cubicBezTo>
                  <a:pt x="13590" y="8194"/>
                  <a:pt x="13840" y="7941"/>
                  <a:pt x="14153" y="7941"/>
                </a:cubicBezTo>
                <a:close/>
                <a:moveTo>
                  <a:pt x="1" y="1"/>
                </a:moveTo>
                <a:lnTo>
                  <a:pt x="1" y="9637"/>
                </a:lnTo>
                <a:cubicBezTo>
                  <a:pt x="1" y="10570"/>
                  <a:pt x="759" y="11329"/>
                  <a:pt x="1696" y="11329"/>
                </a:cubicBezTo>
                <a:lnTo>
                  <a:pt x="17580" y="11329"/>
                </a:lnTo>
                <a:cubicBezTo>
                  <a:pt x="18514" y="11329"/>
                  <a:pt x="19273" y="10570"/>
                  <a:pt x="19273" y="9637"/>
                </a:cubicBezTo>
                <a:lnTo>
                  <a:pt x="19273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83" name="Google Shape;13083;p50"/>
          <p:cNvSpPr/>
          <p:nvPr/>
        </p:nvSpPr>
        <p:spPr>
          <a:xfrm>
            <a:off x="3739037" y="1924634"/>
            <a:ext cx="230680" cy="81569"/>
          </a:xfrm>
          <a:custGeom>
            <a:rect b="b" l="l" r="r" t="t"/>
            <a:pathLst>
              <a:path extrusionOk="0" h="6815" w="19273">
                <a:moveTo>
                  <a:pt x="3990" y="1129"/>
                </a:moveTo>
                <a:cubicBezTo>
                  <a:pt x="4304" y="1129"/>
                  <a:pt x="4557" y="1382"/>
                  <a:pt x="4557" y="1695"/>
                </a:cubicBezTo>
                <a:lnTo>
                  <a:pt x="4557" y="3954"/>
                </a:lnTo>
                <a:cubicBezTo>
                  <a:pt x="4557" y="4264"/>
                  <a:pt x="4304" y="4517"/>
                  <a:pt x="3990" y="4517"/>
                </a:cubicBezTo>
                <a:cubicBezTo>
                  <a:pt x="3677" y="4517"/>
                  <a:pt x="3427" y="4264"/>
                  <a:pt x="3427" y="3954"/>
                </a:cubicBezTo>
                <a:lnTo>
                  <a:pt x="3427" y="1695"/>
                </a:lnTo>
                <a:cubicBezTo>
                  <a:pt x="3427" y="1382"/>
                  <a:pt x="3677" y="1129"/>
                  <a:pt x="3990" y="1129"/>
                </a:cubicBezTo>
                <a:close/>
                <a:moveTo>
                  <a:pt x="9637" y="1129"/>
                </a:moveTo>
                <a:cubicBezTo>
                  <a:pt x="9950" y="1129"/>
                  <a:pt x="10203" y="1382"/>
                  <a:pt x="10203" y="1695"/>
                </a:cubicBezTo>
                <a:lnTo>
                  <a:pt x="10203" y="3954"/>
                </a:lnTo>
                <a:cubicBezTo>
                  <a:pt x="10203" y="4264"/>
                  <a:pt x="9950" y="4517"/>
                  <a:pt x="9637" y="4517"/>
                </a:cubicBezTo>
                <a:cubicBezTo>
                  <a:pt x="9323" y="4517"/>
                  <a:pt x="9073" y="4264"/>
                  <a:pt x="9073" y="3954"/>
                </a:cubicBezTo>
                <a:lnTo>
                  <a:pt x="9073" y="1695"/>
                </a:lnTo>
                <a:cubicBezTo>
                  <a:pt x="9073" y="1382"/>
                  <a:pt x="9323" y="1129"/>
                  <a:pt x="9637" y="1129"/>
                </a:cubicBezTo>
                <a:close/>
                <a:moveTo>
                  <a:pt x="15283" y="1129"/>
                </a:moveTo>
                <a:cubicBezTo>
                  <a:pt x="15596" y="1129"/>
                  <a:pt x="15849" y="1382"/>
                  <a:pt x="15849" y="1695"/>
                </a:cubicBezTo>
                <a:lnTo>
                  <a:pt x="15849" y="3954"/>
                </a:lnTo>
                <a:cubicBezTo>
                  <a:pt x="15849" y="4264"/>
                  <a:pt x="15596" y="4517"/>
                  <a:pt x="15283" y="4517"/>
                </a:cubicBezTo>
                <a:cubicBezTo>
                  <a:pt x="14969" y="4517"/>
                  <a:pt x="14719" y="4264"/>
                  <a:pt x="14719" y="3954"/>
                </a:cubicBezTo>
                <a:lnTo>
                  <a:pt x="14719" y="1695"/>
                </a:lnTo>
                <a:cubicBezTo>
                  <a:pt x="14719" y="1382"/>
                  <a:pt x="14969" y="1129"/>
                  <a:pt x="15283" y="1129"/>
                </a:cubicBezTo>
                <a:close/>
                <a:moveTo>
                  <a:pt x="3990" y="0"/>
                </a:moveTo>
                <a:cubicBezTo>
                  <a:pt x="3054" y="0"/>
                  <a:pt x="2298" y="759"/>
                  <a:pt x="2298" y="1695"/>
                </a:cubicBezTo>
                <a:lnTo>
                  <a:pt x="2298" y="2258"/>
                </a:lnTo>
                <a:lnTo>
                  <a:pt x="1696" y="2258"/>
                </a:lnTo>
                <a:cubicBezTo>
                  <a:pt x="759" y="2258"/>
                  <a:pt x="1" y="3017"/>
                  <a:pt x="1" y="3954"/>
                </a:cubicBezTo>
                <a:lnTo>
                  <a:pt x="1" y="6814"/>
                </a:lnTo>
                <a:lnTo>
                  <a:pt x="19273" y="6814"/>
                </a:lnTo>
                <a:lnTo>
                  <a:pt x="19273" y="3954"/>
                </a:lnTo>
                <a:cubicBezTo>
                  <a:pt x="19273" y="3017"/>
                  <a:pt x="18514" y="2258"/>
                  <a:pt x="17580" y="2258"/>
                </a:cubicBezTo>
                <a:lnTo>
                  <a:pt x="16978" y="2258"/>
                </a:lnTo>
                <a:lnTo>
                  <a:pt x="16978" y="1695"/>
                </a:lnTo>
                <a:cubicBezTo>
                  <a:pt x="16978" y="759"/>
                  <a:pt x="16219" y="0"/>
                  <a:pt x="15283" y="0"/>
                </a:cubicBezTo>
                <a:cubicBezTo>
                  <a:pt x="14346" y="0"/>
                  <a:pt x="13590" y="759"/>
                  <a:pt x="13590" y="1695"/>
                </a:cubicBezTo>
                <a:lnTo>
                  <a:pt x="13590" y="2258"/>
                </a:lnTo>
                <a:lnTo>
                  <a:pt x="11332" y="2258"/>
                </a:lnTo>
                <a:lnTo>
                  <a:pt x="11332" y="1695"/>
                </a:lnTo>
                <a:cubicBezTo>
                  <a:pt x="11332" y="759"/>
                  <a:pt x="10573" y="0"/>
                  <a:pt x="9637" y="0"/>
                </a:cubicBezTo>
                <a:cubicBezTo>
                  <a:pt x="8700" y="0"/>
                  <a:pt x="7944" y="759"/>
                  <a:pt x="7944" y="1695"/>
                </a:cubicBezTo>
                <a:lnTo>
                  <a:pt x="7944" y="2258"/>
                </a:lnTo>
                <a:lnTo>
                  <a:pt x="5686" y="2258"/>
                </a:lnTo>
                <a:lnTo>
                  <a:pt x="5686" y="1695"/>
                </a:lnTo>
                <a:cubicBezTo>
                  <a:pt x="5686" y="759"/>
                  <a:pt x="4927" y="0"/>
                  <a:pt x="39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84" name="Google Shape;13084;p50"/>
          <p:cNvSpPr/>
          <p:nvPr/>
        </p:nvSpPr>
        <p:spPr>
          <a:xfrm>
            <a:off x="4113443" y="2036006"/>
            <a:ext cx="85076" cy="64813"/>
          </a:xfrm>
          <a:custGeom>
            <a:rect b="b" l="l" r="r" t="t"/>
            <a:pathLst>
              <a:path extrusionOk="0" h="5415" w="7108">
                <a:moveTo>
                  <a:pt x="5415" y="0"/>
                </a:moveTo>
                <a:lnTo>
                  <a:pt x="1" y="5415"/>
                </a:lnTo>
                <a:lnTo>
                  <a:pt x="7107" y="5415"/>
                </a:lnTo>
                <a:lnTo>
                  <a:pt x="7107" y="1696"/>
                </a:lnTo>
                <a:lnTo>
                  <a:pt x="5415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85" name="Google Shape;13085;p50"/>
          <p:cNvSpPr/>
          <p:nvPr/>
        </p:nvSpPr>
        <p:spPr>
          <a:xfrm>
            <a:off x="4130929" y="2006203"/>
            <a:ext cx="13525" cy="13525"/>
          </a:xfrm>
          <a:custGeom>
            <a:rect b="b" l="l" r="r" t="t"/>
            <a:pathLst>
              <a:path extrusionOk="0" h="1130" w="1130">
                <a:moveTo>
                  <a:pt x="566" y="0"/>
                </a:moveTo>
                <a:cubicBezTo>
                  <a:pt x="253" y="0"/>
                  <a:pt x="0" y="250"/>
                  <a:pt x="0" y="563"/>
                </a:cubicBezTo>
                <a:cubicBezTo>
                  <a:pt x="0" y="876"/>
                  <a:pt x="253" y="1129"/>
                  <a:pt x="566" y="1129"/>
                </a:cubicBezTo>
                <a:cubicBezTo>
                  <a:pt x="877" y="1129"/>
                  <a:pt x="1130" y="876"/>
                  <a:pt x="1130" y="563"/>
                </a:cubicBezTo>
                <a:cubicBezTo>
                  <a:pt x="1130" y="250"/>
                  <a:pt x="877" y="0"/>
                  <a:pt x="56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86" name="Google Shape;13086;p50"/>
          <p:cNvSpPr/>
          <p:nvPr/>
        </p:nvSpPr>
        <p:spPr>
          <a:xfrm>
            <a:off x="4076865" y="2048730"/>
            <a:ext cx="54400" cy="52089"/>
          </a:xfrm>
          <a:custGeom>
            <a:rect b="b" l="l" r="r" t="t"/>
            <a:pathLst>
              <a:path extrusionOk="0" h="4352" w="4545">
                <a:moveTo>
                  <a:pt x="2858" y="0"/>
                </a:moveTo>
                <a:lnTo>
                  <a:pt x="0" y="2623"/>
                </a:lnTo>
                <a:lnTo>
                  <a:pt x="0" y="4352"/>
                </a:lnTo>
                <a:lnTo>
                  <a:pt x="1461" y="4352"/>
                </a:lnTo>
                <a:lnTo>
                  <a:pt x="4544" y="1265"/>
                </a:lnTo>
                <a:lnTo>
                  <a:pt x="2858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87" name="Google Shape;13087;p50"/>
          <p:cNvSpPr/>
          <p:nvPr/>
        </p:nvSpPr>
        <p:spPr>
          <a:xfrm>
            <a:off x="4076865" y="1979165"/>
            <a:ext cx="121654" cy="82623"/>
          </a:xfrm>
          <a:custGeom>
            <a:rect b="b" l="l" r="r" t="t"/>
            <a:pathLst>
              <a:path extrusionOk="0" h="6903" w="10164">
                <a:moveTo>
                  <a:pt x="5083" y="1130"/>
                </a:moveTo>
                <a:cubicBezTo>
                  <a:pt x="5767" y="1130"/>
                  <a:pt x="6384" y="1542"/>
                  <a:pt x="6646" y="2175"/>
                </a:cubicBezTo>
                <a:cubicBezTo>
                  <a:pt x="6908" y="2807"/>
                  <a:pt x="6764" y="3536"/>
                  <a:pt x="6279" y="4021"/>
                </a:cubicBezTo>
                <a:cubicBezTo>
                  <a:pt x="5955" y="4345"/>
                  <a:pt x="5521" y="4517"/>
                  <a:pt x="5081" y="4517"/>
                </a:cubicBezTo>
                <a:cubicBezTo>
                  <a:pt x="4862" y="4517"/>
                  <a:pt x="4642" y="4475"/>
                  <a:pt x="4433" y="4388"/>
                </a:cubicBezTo>
                <a:cubicBezTo>
                  <a:pt x="3801" y="4126"/>
                  <a:pt x="3388" y="3509"/>
                  <a:pt x="3388" y="2822"/>
                </a:cubicBezTo>
                <a:cubicBezTo>
                  <a:pt x="3388" y="1886"/>
                  <a:pt x="4147" y="1130"/>
                  <a:pt x="5083" y="1130"/>
                </a:cubicBezTo>
                <a:close/>
                <a:moveTo>
                  <a:pt x="0" y="1"/>
                </a:moveTo>
                <a:lnTo>
                  <a:pt x="0" y="6903"/>
                </a:lnTo>
                <a:lnTo>
                  <a:pt x="2443" y="4665"/>
                </a:lnTo>
                <a:cubicBezTo>
                  <a:pt x="2549" y="4567"/>
                  <a:pt x="2686" y="4517"/>
                  <a:pt x="2824" y="4517"/>
                </a:cubicBezTo>
                <a:cubicBezTo>
                  <a:pt x="2943" y="4517"/>
                  <a:pt x="3062" y="4554"/>
                  <a:pt x="3162" y="4629"/>
                </a:cubicBezTo>
                <a:lnTo>
                  <a:pt x="5351" y="6270"/>
                </a:lnTo>
                <a:lnTo>
                  <a:pt x="8071" y="3551"/>
                </a:lnTo>
                <a:cubicBezTo>
                  <a:pt x="8181" y="3441"/>
                  <a:pt x="8325" y="3386"/>
                  <a:pt x="8470" y="3386"/>
                </a:cubicBezTo>
                <a:cubicBezTo>
                  <a:pt x="8614" y="3386"/>
                  <a:pt x="8759" y="3441"/>
                  <a:pt x="8869" y="3551"/>
                </a:cubicBezTo>
                <a:lnTo>
                  <a:pt x="10163" y="4846"/>
                </a:lnTo>
                <a:lnTo>
                  <a:pt x="10163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88" name="Google Shape;13088;p50"/>
          <p:cNvSpPr/>
          <p:nvPr/>
        </p:nvSpPr>
        <p:spPr>
          <a:xfrm>
            <a:off x="4022370" y="1924634"/>
            <a:ext cx="230680" cy="230680"/>
          </a:xfrm>
          <a:custGeom>
            <a:rect b="b" l="l" r="r" t="t"/>
            <a:pathLst>
              <a:path extrusionOk="0" h="19273" w="19273">
                <a:moveTo>
                  <a:pt x="15283" y="3427"/>
                </a:moveTo>
                <a:cubicBezTo>
                  <a:pt x="15593" y="3427"/>
                  <a:pt x="15846" y="3677"/>
                  <a:pt x="15846" y="3991"/>
                </a:cubicBezTo>
                <a:lnTo>
                  <a:pt x="15846" y="15283"/>
                </a:lnTo>
                <a:cubicBezTo>
                  <a:pt x="15846" y="15596"/>
                  <a:pt x="15593" y="15849"/>
                  <a:pt x="15283" y="15849"/>
                </a:cubicBezTo>
                <a:lnTo>
                  <a:pt x="3990" y="15849"/>
                </a:lnTo>
                <a:cubicBezTo>
                  <a:pt x="3677" y="15849"/>
                  <a:pt x="3424" y="15596"/>
                  <a:pt x="3424" y="15283"/>
                </a:cubicBezTo>
                <a:lnTo>
                  <a:pt x="3424" y="3991"/>
                </a:lnTo>
                <a:cubicBezTo>
                  <a:pt x="3424" y="3677"/>
                  <a:pt x="3677" y="3427"/>
                  <a:pt x="3990" y="3427"/>
                </a:cubicBezTo>
                <a:close/>
                <a:moveTo>
                  <a:pt x="564" y="1"/>
                </a:moveTo>
                <a:cubicBezTo>
                  <a:pt x="250" y="1"/>
                  <a:pt x="0" y="254"/>
                  <a:pt x="0" y="567"/>
                </a:cubicBezTo>
                <a:lnTo>
                  <a:pt x="0" y="2861"/>
                </a:lnTo>
                <a:cubicBezTo>
                  <a:pt x="0" y="3175"/>
                  <a:pt x="250" y="3427"/>
                  <a:pt x="564" y="3427"/>
                </a:cubicBezTo>
                <a:cubicBezTo>
                  <a:pt x="877" y="3427"/>
                  <a:pt x="1127" y="3677"/>
                  <a:pt x="1127" y="3991"/>
                </a:cubicBezTo>
                <a:cubicBezTo>
                  <a:pt x="1127" y="4304"/>
                  <a:pt x="877" y="4557"/>
                  <a:pt x="564" y="4557"/>
                </a:cubicBezTo>
                <a:cubicBezTo>
                  <a:pt x="250" y="4557"/>
                  <a:pt x="0" y="4807"/>
                  <a:pt x="0" y="5120"/>
                </a:cubicBezTo>
                <a:lnTo>
                  <a:pt x="0" y="8507"/>
                </a:lnTo>
                <a:cubicBezTo>
                  <a:pt x="0" y="8821"/>
                  <a:pt x="250" y="9074"/>
                  <a:pt x="564" y="9074"/>
                </a:cubicBezTo>
                <a:cubicBezTo>
                  <a:pt x="877" y="9074"/>
                  <a:pt x="1127" y="9324"/>
                  <a:pt x="1127" y="9637"/>
                </a:cubicBezTo>
                <a:cubicBezTo>
                  <a:pt x="1127" y="9950"/>
                  <a:pt x="877" y="10203"/>
                  <a:pt x="564" y="10203"/>
                </a:cubicBezTo>
                <a:cubicBezTo>
                  <a:pt x="250" y="10203"/>
                  <a:pt x="0" y="10453"/>
                  <a:pt x="0" y="10766"/>
                </a:cubicBezTo>
                <a:lnTo>
                  <a:pt x="0" y="14154"/>
                </a:lnTo>
                <a:cubicBezTo>
                  <a:pt x="0" y="14467"/>
                  <a:pt x="250" y="14720"/>
                  <a:pt x="564" y="14720"/>
                </a:cubicBezTo>
                <a:cubicBezTo>
                  <a:pt x="877" y="14720"/>
                  <a:pt x="1127" y="14970"/>
                  <a:pt x="1127" y="15283"/>
                </a:cubicBezTo>
                <a:cubicBezTo>
                  <a:pt x="1127" y="15596"/>
                  <a:pt x="877" y="15849"/>
                  <a:pt x="564" y="15849"/>
                </a:cubicBezTo>
                <a:cubicBezTo>
                  <a:pt x="250" y="15849"/>
                  <a:pt x="0" y="16099"/>
                  <a:pt x="0" y="16412"/>
                </a:cubicBezTo>
                <a:lnTo>
                  <a:pt x="0" y="18710"/>
                </a:lnTo>
                <a:cubicBezTo>
                  <a:pt x="0" y="19020"/>
                  <a:pt x="250" y="19273"/>
                  <a:pt x="564" y="19273"/>
                </a:cubicBezTo>
                <a:lnTo>
                  <a:pt x="2861" y="19273"/>
                </a:lnTo>
                <a:cubicBezTo>
                  <a:pt x="3171" y="19273"/>
                  <a:pt x="3424" y="19020"/>
                  <a:pt x="3424" y="18710"/>
                </a:cubicBezTo>
                <a:cubicBezTo>
                  <a:pt x="3424" y="18396"/>
                  <a:pt x="3677" y="18143"/>
                  <a:pt x="3990" y="18143"/>
                </a:cubicBezTo>
                <a:cubicBezTo>
                  <a:pt x="4300" y="18143"/>
                  <a:pt x="4553" y="18396"/>
                  <a:pt x="4553" y="18710"/>
                </a:cubicBezTo>
                <a:cubicBezTo>
                  <a:pt x="4553" y="19020"/>
                  <a:pt x="4806" y="19273"/>
                  <a:pt x="5120" y="19273"/>
                </a:cubicBezTo>
                <a:lnTo>
                  <a:pt x="8507" y="19273"/>
                </a:lnTo>
                <a:cubicBezTo>
                  <a:pt x="8817" y="19273"/>
                  <a:pt x="9070" y="19020"/>
                  <a:pt x="9070" y="18710"/>
                </a:cubicBezTo>
                <a:cubicBezTo>
                  <a:pt x="9070" y="18396"/>
                  <a:pt x="9323" y="18143"/>
                  <a:pt x="9636" y="18143"/>
                </a:cubicBezTo>
                <a:cubicBezTo>
                  <a:pt x="9947" y="18143"/>
                  <a:pt x="10200" y="18396"/>
                  <a:pt x="10200" y="18710"/>
                </a:cubicBezTo>
                <a:cubicBezTo>
                  <a:pt x="10200" y="19020"/>
                  <a:pt x="10452" y="19273"/>
                  <a:pt x="10766" y="19273"/>
                </a:cubicBezTo>
                <a:lnTo>
                  <a:pt x="14153" y="19273"/>
                </a:lnTo>
                <a:cubicBezTo>
                  <a:pt x="14463" y="19273"/>
                  <a:pt x="14716" y="19020"/>
                  <a:pt x="14716" y="18710"/>
                </a:cubicBezTo>
                <a:cubicBezTo>
                  <a:pt x="14716" y="18396"/>
                  <a:pt x="14969" y="18143"/>
                  <a:pt x="15283" y="18143"/>
                </a:cubicBezTo>
                <a:cubicBezTo>
                  <a:pt x="15593" y="18143"/>
                  <a:pt x="15846" y="18396"/>
                  <a:pt x="15846" y="18710"/>
                </a:cubicBezTo>
                <a:cubicBezTo>
                  <a:pt x="15846" y="19020"/>
                  <a:pt x="16099" y="19273"/>
                  <a:pt x="16412" y="19273"/>
                </a:cubicBezTo>
                <a:lnTo>
                  <a:pt x="18706" y="19273"/>
                </a:lnTo>
                <a:cubicBezTo>
                  <a:pt x="19019" y="19273"/>
                  <a:pt x="19272" y="19020"/>
                  <a:pt x="19272" y="18710"/>
                </a:cubicBezTo>
                <a:lnTo>
                  <a:pt x="19272" y="16412"/>
                </a:lnTo>
                <a:cubicBezTo>
                  <a:pt x="19272" y="16099"/>
                  <a:pt x="19019" y="15849"/>
                  <a:pt x="18706" y="15849"/>
                </a:cubicBezTo>
                <a:cubicBezTo>
                  <a:pt x="18393" y="15849"/>
                  <a:pt x="18143" y="15596"/>
                  <a:pt x="18143" y="15283"/>
                </a:cubicBezTo>
                <a:cubicBezTo>
                  <a:pt x="18143" y="14970"/>
                  <a:pt x="18393" y="14720"/>
                  <a:pt x="18706" y="14720"/>
                </a:cubicBezTo>
                <a:cubicBezTo>
                  <a:pt x="19019" y="14720"/>
                  <a:pt x="19272" y="14467"/>
                  <a:pt x="19272" y="14154"/>
                </a:cubicBezTo>
                <a:lnTo>
                  <a:pt x="19272" y="10766"/>
                </a:lnTo>
                <a:cubicBezTo>
                  <a:pt x="19272" y="10453"/>
                  <a:pt x="19019" y="10203"/>
                  <a:pt x="18706" y="10203"/>
                </a:cubicBezTo>
                <a:cubicBezTo>
                  <a:pt x="18393" y="10203"/>
                  <a:pt x="18143" y="9950"/>
                  <a:pt x="18143" y="9637"/>
                </a:cubicBezTo>
                <a:cubicBezTo>
                  <a:pt x="18143" y="9324"/>
                  <a:pt x="18393" y="9074"/>
                  <a:pt x="18706" y="9074"/>
                </a:cubicBezTo>
                <a:cubicBezTo>
                  <a:pt x="19019" y="9074"/>
                  <a:pt x="19272" y="8821"/>
                  <a:pt x="19272" y="8507"/>
                </a:cubicBezTo>
                <a:lnTo>
                  <a:pt x="19272" y="5120"/>
                </a:lnTo>
                <a:cubicBezTo>
                  <a:pt x="19272" y="4807"/>
                  <a:pt x="19019" y="4557"/>
                  <a:pt x="18706" y="4557"/>
                </a:cubicBezTo>
                <a:cubicBezTo>
                  <a:pt x="18393" y="4557"/>
                  <a:pt x="18143" y="4304"/>
                  <a:pt x="18143" y="3991"/>
                </a:cubicBezTo>
                <a:cubicBezTo>
                  <a:pt x="18143" y="3677"/>
                  <a:pt x="18393" y="3427"/>
                  <a:pt x="18706" y="3427"/>
                </a:cubicBezTo>
                <a:cubicBezTo>
                  <a:pt x="19019" y="3427"/>
                  <a:pt x="19272" y="3175"/>
                  <a:pt x="19272" y="2861"/>
                </a:cubicBezTo>
                <a:lnTo>
                  <a:pt x="19272" y="567"/>
                </a:lnTo>
                <a:cubicBezTo>
                  <a:pt x="19272" y="254"/>
                  <a:pt x="19019" y="1"/>
                  <a:pt x="18706" y="1"/>
                </a:cubicBezTo>
                <a:lnTo>
                  <a:pt x="16412" y="1"/>
                </a:lnTo>
                <a:cubicBezTo>
                  <a:pt x="16099" y="1"/>
                  <a:pt x="15846" y="254"/>
                  <a:pt x="15846" y="567"/>
                </a:cubicBezTo>
                <a:cubicBezTo>
                  <a:pt x="15846" y="877"/>
                  <a:pt x="15593" y="1130"/>
                  <a:pt x="15283" y="1130"/>
                </a:cubicBezTo>
                <a:cubicBezTo>
                  <a:pt x="14969" y="1130"/>
                  <a:pt x="14716" y="877"/>
                  <a:pt x="14716" y="567"/>
                </a:cubicBezTo>
                <a:cubicBezTo>
                  <a:pt x="14716" y="254"/>
                  <a:pt x="14463" y="1"/>
                  <a:pt x="14153" y="1"/>
                </a:cubicBezTo>
                <a:lnTo>
                  <a:pt x="10766" y="1"/>
                </a:lnTo>
                <a:cubicBezTo>
                  <a:pt x="10452" y="1"/>
                  <a:pt x="10200" y="254"/>
                  <a:pt x="10200" y="567"/>
                </a:cubicBezTo>
                <a:cubicBezTo>
                  <a:pt x="10200" y="877"/>
                  <a:pt x="9947" y="1130"/>
                  <a:pt x="9636" y="1130"/>
                </a:cubicBezTo>
                <a:cubicBezTo>
                  <a:pt x="9323" y="1130"/>
                  <a:pt x="9070" y="877"/>
                  <a:pt x="9070" y="567"/>
                </a:cubicBezTo>
                <a:cubicBezTo>
                  <a:pt x="9070" y="254"/>
                  <a:pt x="8817" y="1"/>
                  <a:pt x="8507" y="1"/>
                </a:cubicBezTo>
                <a:lnTo>
                  <a:pt x="5120" y="1"/>
                </a:lnTo>
                <a:cubicBezTo>
                  <a:pt x="4806" y="1"/>
                  <a:pt x="4553" y="254"/>
                  <a:pt x="4553" y="567"/>
                </a:cubicBezTo>
                <a:cubicBezTo>
                  <a:pt x="4553" y="877"/>
                  <a:pt x="4300" y="1130"/>
                  <a:pt x="3990" y="1130"/>
                </a:cubicBezTo>
                <a:cubicBezTo>
                  <a:pt x="3677" y="1130"/>
                  <a:pt x="3424" y="877"/>
                  <a:pt x="3424" y="567"/>
                </a:cubicBezTo>
                <a:cubicBezTo>
                  <a:pt x="3424" y="254"/>
                  <a:pt x="3171" y="1"/>
                  <a:pt x="2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89" name="Google Shape;13089;p50"/>
          <p:cNvSpPr/>
          <p:nvPr/>
        </p:nvSpPr>
        <p:spPr>
          <a:xfrm>
            <a:off x="1668206" y="2308110"/>
            <a:ext cx="27014" cy="13537"/>
          </a:xfrm>
          <a:custGeom>
            <a:rect b="b" l="l" r="r" t="t"/>
            <a:pathLst>
              <a:path extrusionOk="0" h="1131" w="2257">
                <a:moveTo>
                  <a:pt x="564" y="1"/>
                </a:moveTo>
                <a:cubicBezTo>
                  <a:pt x="251" y="1"/>
                  <a:pt x="1" y="251"/>
                  <a:pt x="1" y="564"/>
                </a:cubicBezTo>
                <a:cubicBezTo>
                  <a:pt x="1" y="877"/>
                  <a:pt x="251" y="1130"/>
                  <a:pt x="564" y="1130"/>
                </a:cubicBezTo>
                <a:lnTo>
                  <a:pt x="1693" y="1130"/>
                </a:lnTo>
                <a:cubicBezTo>
                  <a:pt x="2006" y="1130"/>
                  <a:pt x="2256" y="877"/>
                  <a:pt x="2256" y="564"/>
                </a:cubicBezTo>
                <a:cubicBezTo>
                  <a:pt x="2256" y="251"/>
                  <a:pt x="2006" y="1"/>
                  <a:pt x="169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90" name="Google Shape;13090;p50"/>
          <p:cNvSpPr/>
          <p:nvPr/>
        </p:nvSpPr>
        <p:spPr>
          <a:xfrm>
            <a:off x="1667523" y="2267547"/>
            <a:ext cx="28379" cy="27062"/>
          </a:xfrm>
          <a:custGeom>
            <a:rect b="b" l="l" r="r" t="t"/>
            <a:pathLst>
              <a:path extrusionOk="0" h="2261" w="2371">
                <a:moveTo>
                  <a:pt x="1750" y="0"/>
                </a:moveTo>
                <a:cubicBezTo>
                  <a:pt x="1605" y="0"/>
                  <a:pt x="1461" y="55"/>
                  <a:pt x="1350" y="165"/>
                </a:cubicBezTo>
                <a:lnTo>
                  <a:pt x="220" y="1294"/>
                </a:lnTo>
                <a:cubicBezTo>
                  <a:pt x="0" y="1517"/>
                  <a:pt x="0" y="1872"/>
                  <a:pt x="220" y="2095"/>
                </a:cubicBezTo>
                <a:cubicBezTo>
                  <a:pt x="332" y="2205"/>
                  <a:pt x="476" y="2260"/>
                  <a:pt x="621" y="2260"/>
                </a:cubicBezTo>
                <a:cubicBezTo>
                  <a:pt x="765" y="2260"/>
                  <a:pt x="910" y="2205"/>
                  <a:pt x="1021" y="2095"/>
                </a:cubicBezTo>
                <a:lnTo>
                  <a:pt x="2151" y="966"/>
                </a:lnTo>
                <a:cubicBezTo>
                  <a:pt x="2370" y="743"/>
                  <a:pt x="2370" y="388"/>
                  <a:pt x="2151" y="165"/>
                </a:cubicBezTo>
                <a:cubicBezTo>
                  <a:pt x="2039" y="55"/>
                  <a:pt x="1895" y="0"/>
                  <a:pt x="17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91" name="Google Shape;13091;p50"/>
          <p:cNvSpPr/>
          <p:nvPr/>
        </p:nvSpPr>
        <p:spPr>
          <a:xfrm>
            <a:off x="1667523" y="2335125"/>
            <a:ext cx="28379" cy="27062"/>
          </a:xfrm>
          <a:custGeom>
            <a:rect b="b" l="l" r="r" t="t"/>
            <a:pathLst>
              <a:path extrusionOk="0" h="2261" w="2371">
                <a:moveTo>
                  <a:pt x="621" y="0"/>
                </a:moveTo>
                <a:cubicBezTo>
                  <a:pt x="476" y="0"/>
                  <a:pt x="332" y="55"/>
                  <a:pt x="220" y="165"/>
                </a:cubicBezTo>
                <a:cubicBezTo>
                  <a:pt x="0" y="388"/>
                  <a:pt x="0" y="743"/>
                  <a:pt x="220" y="966"/>
                </a:cubicBezTo>
                <a:lnTo>
                  <a:pt x="1350" y="2095"/>
                </a:lnTo>
                <a:cubicBezTo>
                  <a:pt x="1461" y="2205"/>
                  <a:pt x="1605" y="2260"/>
                  <a:pt x="1750" y="2260"/>
                </a:cubicBezTo>
                <a:cubicBezTo>
                  <a:pt x="1895" y="2260"/>
                  <a:pt x="2039" y="2205"/>
                  <a:pt x="2151" y="2095"/>
                </a:cubicBezTo>
                <a:cubicBezTo>
                  <a:pt x="2370" y="1872"/>
                  <a:pt x="2370" y="1517"/>
                  <a:pt x="2151" y="1294"/>
                </a:cubicBezTo>
                <a:lnTo>
                  <a:pt x="1021" y="165"/>
                </a:lnTo>
                <a:cubicBezTo>
                  <a:pt x="910" y="55"/>
                  <a:pt x="765" y="0"/>
                  <a:pt x="6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92" name="Google Shape;13092;p50"/>
          <p:cNvSpPr/>
          <p:nvPr/>
        </p:nvSpPr>
        <p:spPr>
          <a:xfrm>
            <a:off x="1464576" y="2227020"/>
            <a:ext cx="189662" cy="202708"/>
          </a:xfrm>
          <a:custGeom>
            <a:rect b="b" l="l" r="r" t="t"/>
            <a:pathLst>
              <a:path extrusionOk="0" h="16936" w="15846">
                <a:moveTo>
                  <a:pt x="6812" y="4518"/>
                </a:moveTo>
                <a:lnTo>
                  <a:pt x="6812" y="10164"/>
                </a:lnTo>
                <a:lnTo>
                  <a:pt x="5682" y="10164"/>
                </a:lnTo>
                <a:lnTo>
                  <a:pt x="5682" y="4518"/>
                </a:lnTo>
                <a:close/>
                <a:moveTo>
                  <a:pt x="14153" y="1130"/>
                </a:moveTo>
                <a:cubicBezTo>
                  <a:pt x="14463" y="1130"/>
                  <a:pt x="14716" y="1380"/>
                  <a:pt x="14716" y="1693"/>
                </a:cubicBezTo>
                <a:lnTo>
                  <a:pt x="14716" y="12985"/>
                </a:lnTo>
                <a:cubicBezTo>
                  <a:pt x="14716" y="13298"/>
                  <a:pt x="14463" y="13551"/>
                  <a:pt x="14153" y="13551"/>
                </a:cubicBezTo>
                <a:lnTo>
                  <a:pt x="13587" y="13551"/>
                </a:lnTo>
                <a:lnTo>
                  <a:pt x="13587" y="1130"/>
                </a:lnTo>
                <a:close/>
                <a:moveTo>
                  <a:pt x="13018" y="1"/>
                </a:moveTo>
                <a:cubicBezTo>
                  <a:pt x="13012" y="1"/>
                  <a:pt x="13006" y="4"/>
                  <a:pt x="13000" y="4"/>
                </a:cubicBezTo>
                <a:cubicBezTo>
                  <a:pt x="12992" y="4"/>
                  <a:pt x="12985" y="4"/>
                  <a:pt x="12978" y="4"/>
                </a:cubicBezTo>
                <a:cubicBezTo>
                  <a:pt x="12972" y="4"/>
                  <a:pt x="12967" y="4"/>
                  <a:pt x="12961" y="4"/>
                </a:cubicBezTo>
                <a:cubicBezTo>
                  <a:pt x="12797" y="4"/>
                  <a:pt x="12768" y="58"/>
                  <a:pt x="7221" y="3385"/>
                </a:cubicBezTo>
                <a:lnTo>
                  <a:pt x="3990" y="3385"/>
                </a:lnTo>
                <a:cubicBezTo>
                  <a:pt x="1810" y="3388"/>
                  <a:pt x="0" y="5159"/>
                  <a:pt x="0" y="7339"/>
                </a:cubicBezTo>
                <a:cubicBezTo>
                  <a:pt x="0" y="9323"/>
                  <a:pt x="1515" y="10959"/>
                  <a:pt x="3424" y="11236"/>
                </a:cubicBezTo>
                <a:lnTo>
                  <a:pt x="3424" y="15244"/>
                </a:lnTo>
                <a:cubicBezTo>
                  <a:pt x="3424" y="16180"/>
                  <a:pt x="4183" y="16936"/>
                  <a:pt x="5119" y="16936"/>
                </a:cubicBezTo>
                <a:cubicBezTo>
                  <a:pt x="6053" y="16936"/>
                  <a:pt x="6812" y="16180"/>
                  <a:pt x="6812" y="15244"/>
                </a:cubicBezTo>
                <a:lnTo>
                  <a:pt x="6812" y="11293"/>
                </a:lnTo>
                <a:lnTo>
                  <a:pt x="7221" y="11293"/>
                </a:lnTo>
                <a:cubicBezTo>
                  <a:pt x="12690" y="14573"/>
                  <a:pt x="12811" y="14681"/>
                  <a:pt x="12984" y="14681"/>
                </a:cubicBezTo>
                <a:cubicBezTo>
                  <a:pt x="12997" y="14681"/>
                  <a:pt x="13009" y="14681"/>
                  <a:pt x="13024" y="14681"/>
                </a:cubicBezTo>
                <a:lnTo>
                  <a:pt x="14153" y="14681"/>
                </a:lnTo>
                <a:cubicBezTo>
                  <a:pt x="15087" y="14678"/>
                  <a:pt x="15845" y="13922"/>
                  <a:pt x="15845" y="12985"/>
                </a:cubicBezTo>
                <a:lnTo>
                  <a:pt x="15845" y="1693"/>
                </a:lnTo>
                <a:cubicBezTo>
                  <a:pt x="15845" y="756"/>
                  <a:pt x="15087" y="1"/>
                  <a:pt x="141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93" name="Google Shape;13093;p50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94" name="Google Shape;13094;p50"/>
          <p:cNvSpPr/>
          <p:nvPr/>
        </p:nvSpPr>
        <p:spPr>
          <a:xfrm>
            <a:off x="2030342" y="2253567"/>
            <a:ext cx="231542" cy="190153"/>
          </a:xfrm>
          <a:custGeom>
            <a:rect b="b" l="l" r="r" t="t"/>
            <a:pathLst>
              <a:path extrusionOk="0" h="15887" w="19345">
                <a:moveTo>
                  <a:pt x="1693" y="1"/>
                </a:moveTo>
                <a:cubicBezTo>
                  <a:pt x="756" y="1"/>
                  <a:pt x="0" y="760"/>
                  <a:pt x="0" y="1696"/>
                </a:cubicBezTo>
                <a:cubicBezTo>
                  <a:pt x="0" y="2630"/>
                  <a:pt x="756" y="3389"/>
                  <a:pt x="1693" y="3389"/>
                </a:cubicBezTo>
                <a:lnTo>
                  <a:pt x="3990" y="3389"/>
                </a:lnTo>
                <a:cubicBezTo>
                  <a:pt x="4924" y="3389"/>
                  <a:pt x="5683" y="4147"/>
                  <a:pt x="5683" y="5084"/>
                </a:cubicBezTo>
                <a:lnTo>
                  <a:pt x="5683" y="8547"/>
                </a:lnTo>
                <a:cubicBezTo>
                  <a:pt x="5683" y="11347"/>
                  <a:pt x="7962" y="13627"/>
                  <a:pt x="10766" y="13627"/>
                </a:cubicBezTo>
                <a:lnTo>
                  <a:pt x="13626" y="13627"/>
                </a:lnTo>
                <a:lnTo>
                  <a:pt x="13626" y="15322"/>
                </a:lnTo>
                <a:cubicBezTo>
                  <a:pt x="13626" y="15656"/>
                  <a:pt x="13901" y="15887"/>
                  <a:pt x="14194" y="15887"/>
                </a:cubicBezTo>
                <a:cubicBezTo>
                  <a:pt x="14308" y="15887"/>
                  <a:pt x="14425" y="15852"/>
                  <a:pt x="14530" y="15774"/>
                </a:cubicBezTo>
                <a:lnTo>
                  <a:pt x="19046" y="12386"/>
                </a:lnTo>
                <a:cubicBezTo>
                  <a:pt x="19345" y="12160"/>
                  <a:pt x="19345" y="11706"/>
                  <a:pt x="19046" y="11483"/>
                </a:cubicBezTo>
                <a:lnTo>
                  <a:pt x="14530" y="8095"/>
                </a:lnTo>
                <a:cubicBezTo>
                  <a:pt x="14424" y="8016"/>
                  <a:pt x="14307" y="7981"/>
                  <a:pt x="14192" y="7981"/>
                </a:cubicBezTo>
                <a:cubicBezTo>
                  <a:pt x="13899" y="7981"/>
                  <a:pt x="13626" y="8212"/>
                  <a:pt x="13626" y="8547"/>
                </a:cubicBezTo>
                <a:lnTo>
                  <a:pt x="13626" y="10239"/>
                </a:lnTo>
                <a:lnTo>
                  <a:pt x="10766" y="10239"/>
                </a:lnTo>
                <a:cubicBezTo>
                  <a:pt x="9829" y="10239"/>
                  <a:pt x="9070" y="9480"/>
                  <a:pt x="9070" y="8547"/>
                </a:cubicBezTo>
                <a:lnTo>
                  <a:pt x="9070" y="5084"/>
                </a:lnTo>
                <a:cubicBezTo>
                  <a:pt x="9070" y="2280"/>
                  <a:pt x="6791" y="1"/>
                  <a:pt x="39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95" name="Google Shape;13095;p50"/>
          <p:cNvSpPr/>
          <p:nvPr/>
        </p:nvSpPr>
        <p:spPr>
          <a:xfrm>
            <a:off x="2030306" y="2361265"/>
            <a:ext cx="68774" cy="41928"/>
          </a:xfrm>
          <a:custGeom>
            <a:rect b="b" l="l" r="r" t="t"/>
            <a:pathLst>
              <a:path extrusionOk="0" h="3503" w="5746">
                <a:moveTo>
                  <a:pt x="4577" y="1"/>
                </a:moveTo>
                <a:cubicBezTo>
                  <a:pt x="4391" y="73"/>
                  <a:pt x="4192" y="112"/>
                  <a:pt x="3990" y="115"/>
                </a:cubicBezTo>
                <a:lnTo>
                  <a:pt x="1693" y="115"/>
                </a:lnTo>
                <a:cubicBezTo>
                  <a:pt x="759" y="115"/>
                  <a:pt x="0" y="871"/>
                  <a:pt x="0" y="1807"/>
                </a:cubicBezTo>
                <a:cubicBezTo>
                  <a:pt x="0" y="2744"/>
                  <a:pt x="759" y="3503"/>
                  <a:pt x="1693" y="3503"/>
                </a:cubicBezTo>
                <a:lnTo>
                  <a:pt x="1696" y="3500"/>
                </a:lnTo>
                <a:lnTo>
                  <a:pt x="3993" y="3500"/>
                </a:lnTo>
                <a:cubicBezTo>
                  <a:pt x="4589" y="3500"/>
                  <a:pt x="5183" y="3391"/>
                  <a:pt x="5746" y="3186"/>
                </a:cubicBezTo>
                <a:cubicBezTo>
                  <a:pt x="5065" y="2253"/>
                  <a:pt x="4662" y="1151"/>
                  <a:pt x="457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96" name="Google Shape;13096;p50"/>
          <p:cNvSpPr/>
          <p:nvPr/>
        </p:nvSpPr>
        <p:spPr>
          <a:xfrm>
            <a:off x="2120948" y="2213028"/>
            <a:ext cx="140936" cy="94628"/>
          </a:xfrm>
          <a:custGeom>
            <a:rect b="b" l="l" r="r" t="t"/>
            <a:pathLst>
              <a:path extrusionOk="0" h="7906" w="11775">
                <a:moveTo>
                  <a:pt x="6622" y="0"/>
                </a:moveTo>
                <a:cubicBezTo>
                  <a:pt x="6329" y="0"/>
                  <a:pt x="6056" y="231"/>
                  <a:pt x="6056" y="566"/>
                </a:cubicBezTo>
                <a:lnTo>
                  <a:pt x="6056" y="2259"/>
                </a:lnTo>
                <a:lnTo>
                  <a:pt x="3196" y="2259"/>
                </a:lnTo>
                <a:cubicBezTo>
                  <a:pt x="2030" y="2265"/>
                  <a:pt x="904" y="2668"/>
                  <a:pt x="1" y="3406"/>
                </a:cubicBezTo>
                <a:cubicBezTo>
                  <a:pt x="940" y="4068"/>
                  <a:pt x="1675" y="4978"/>
                  <a:pt x="2130" y="6032"/>
                </a:cubicBezTo>
                <a:cubicBezTo>
                  <a:pt x="2431" y="5785"/>
                  <a:pt x="2804" y="5649"/>
                  <a:pt x="3196" y="5646"/>
                </a:cubicBezTo>
                <a:lnTo>
                  <a:pt x="6056" y="5646"/>
                </a:lnTo>
                <a:lnTo>
                  <a:pt x="6056" y="7342"/>
                </a:lnTo>
                <a:cubicBezTo>
                  <a:pt x="6056" y="7679"/>
                  <a:pt x="6334" y="7906"/>
                  <a:pt x="6625" y="7906"/>
                </a:cubicBezTo>
                <a:cubicBezTo>
                  <a:pt x="6740" y="7906"/>
                  <a:pt x="6857" y="7871"/>
                  <a:pt x="6960" y="7793"/>
                </a:cubicBezTo>
                <a:lnTo>
                  <a:pt x="11476" y="4406"/>
                </a:lnTo>
                <a:cubicBezTo>
                  <a:pt x="11775" y="4180"/>
                  <a:pt x="11775" y="3725"/>
                  <a:pt x="11476" y="3502"/>
                </a:cubicBezTo>
                <a:lnTo>
                  <a:pt x="6960" y="115"/>
                </a:lnTo>
                <a:cubicBezTo>
                  <a:pt x="6854" y="36"/>
                  <a:pt x="6737" y="0"/>
                  <a:pt x="66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97" name="Google Shape;13097;p50"/>
          <p:cNvSpPr/>
          <p:nvPr/>
        </p:nvSpPr>
        <p:spPr>
          <a:xfrm>
            <a:off x="2321718" y="2213034"/>
            <a:ext cx="230716" cy="230680"/>
          </a:xfrm>
          <a:custGeom>
            <a:rect b="b" l="l" r="r" t="t"/>
            <a:pathLst>
              <a:path extrusionOk="0" h="19273" w="19276">
                <a:moveTo>
                  <a:pt x="9600" y="4592"/>
                </a:moveTo>
                <a:cubicBezTo>
                  <a:pt x="12403" y="4592"/>
                  <a:pt x="14683" y="6872"/>
                  <a:pt x="14683" y="9675"/>
                </a:cubicBezTo>
                <a:cubicBezTo>
                  <a:pt x="14683" y="12476"/>
                  <a:pt x="12403" y="14755"/>
                  <a:pt x="9600" y="14755"/>
                </a:cubicBezTo>
                <a:cubicBezTo>
                  <a:pt x="6799" y="14755"/>
                  <a:pt x="4520" y="12476"/>
                  <a:pt x="4520" y="9675"/>
                </a:cubicBezTo>
                <a:cubicBezTo>
                  <a:pt x="4520" y="6872"/>
                  <a:pt x="6799" y="4592"/>
                  <a:pt x="9600" y="4592"/>
                </a:cubicBezTo>
                <a:close/>
                <a:moveTo>
                  <a:pt x="8471" y="0"/>
                </a:moveTo>
                <a:cubicBezTo>
                  <a:pt x="8212" y="0"/>
                  <a:pt x="7986" y="175"/>
                  <a:pt x="7923" y="428"/>
                </a:cubicBezTo>
                <a:lnTo>
                  <a:pt x="7691" y="1427"/>
                </a:lnTo>
                <a:cubicBezTo>
                  <a:pt x="6778" y="1635"/>
                  <a:pt x="5908" y="1993"/>
                  <a:pt x="5116" y="2490"/>
                </a:cubicBezTo>
                <a:lnTo>
                  <a:pt x="4300" y="2002"/>
                </a:lnTo>
                <a:cubicBezTo>
                  <a:pt x="4210" y="1949"/>
                  <a:pt x="4110" y="1922"/>
                  <a:pt x="4010" y="1922"/>
                </a:cubicBezTo>
                <a:cubicBezTo>
                  <a:pt x="3864" y="1922"/>
                  <a:pt x="3719" y="1978"/>
                  <a:pt x="3611" y="2087"/>
                </a:cubicBezTo>
                <a:lnTo>
                  <a:pt x="2015" y="3683"/>
                </a:lnTo>
                <a:cubicBezTo>
                  <a:pt x="1831" y="3866"/>
                  <a:pt x="1798" y="4153"/>
                  <a:pt x="1930" y="4372"/>
                </a:cubicBezTo>
                <a:lnTo>
                  <a:pt x="2418" y="5188"/>
                </a:lnTo>
                <a:cubicBezTo>
                  <a:pt x="1921" y="5980"/>
                  <a:pt x="1563" y="6851"/>
                  <a:pt x="1355" y="7766"/>
                </a:cubicBezTo>
                <a:lnTo>
                  <a:pt x="431" y="7995"/>
                </a:lnTo>
                <a:cubicBezTo>
                  <a:pt x="178" y="8058"/>
                  <a:pt x="0" y="8284"/>
                  <a:pt x="3" y="8546"/>
                </a:cubicBezTo>
                <a:lnTo>
                  <a:pt x="3" y="10804"/>
                </a:lnTo>
                <a:cubicBezTo>
                  <a:pt x="0" y="11060"/>
                  <a:pt x="178" y="11286"/>
                  <a:pt x="428" y="11349"/>
                </a:cubicBezTo>
                <a:lnTo>
                  <a:pt x="1352" y="11581"/>
                </a:lnTo>
                <a:cubicBezTo>
                  <a:pt x="1560" y="12494"/>
                  <a:pt x="1921" y="13364"/>
                  <a:pt x="2418" y="14159"/>
                </a:cubicBezTo>
                <a:lnTo>
                  <a:pt x="1927" y="14972"/>
                </a:lnTo>
                <a:cubicBezTo>
                  <a:pt x="1795" y="15195"/>
                  <a:pt x="1831" y="15478"/>
                  <a:pt x="2012" y="15662"/>
                </a:cubicBezTo>
                <a:lnTo>
                  <a:pt x="3611" y="17261"/>
                </a:lnTo>
                <a:cubicBezTo>
                  <a:pt x="3720" y="17368"/>
                  <a:pt x="3864" y="17424"/>
                  <a:pt x="4011" y="17424"/>
                </a:cubicBezTo>
                <a:cubicBezTo>
                  <a:pt x="4110" y="17424"/>
                  <a:pt x="4210" y="17398"/>
                  <a:pt x="4300" y="17345"/>
                </a:cubicBezTo>
                <a:lnTo>
                  <a:pt x="5113" y="16854"/>
                </a:lnTo>
                <a:cubicBezTo>
                  <a:pt x="5908" y="17351"/>
                  <a:pt x="6778" y="17712"/>
                  <a:pt x="7691" y="17920"/>
                </a:cubicBezTo>
                <a:lnTo>
                  <a:pt x="7923" y="18844"/>
                </a:lnTo>
                <a:cubicBezTo>
                  <a:pt x="7983" y="19094"/>
                  <a:pt x="8212" y="19272"/>
                  <a:pt x="8471" y="19272"/>
                </a:cubicBezTo>
                <a:lnTo>
                  <a:pt x="10729" y="19272"/>
                </a:lnTo>
                <a:cubicBezTo>
                  <a:pt x="10988" y="19272"/>
                  <a:pt x="11214" y="19097"/>
                  <a:pt x="11277" y="18844"/>
                </a:cubicBezTo>
                <a:lnTo>
                  <a:pt x="11509" y="17920"/>
                </a:lnTo>
                <a:cubicBezTo>
                  <a:pt x="12421" y="17712"/>
                  <a:pt x="13292" y="17354"/>
                  <a:pt x="14084" y="16857"/>
                </a:cubicBezTo>
                <a:lnTo>
                  <a:pt x="14900" y="17345"/>
                </a:lnTo>
                <a:cubicBezTo>
                  <a:pt x="14989" y="17399"/>
                  <a:pt x="15090" y="17425"/>
                  <a:pt x="15190" y="17425"/>
                </a:cubicBezTo>
                <a:cubicBezTo>
                  <a:pt x="15336" y="17425"/>
                  <a:pt x="15480" y="17369"/>
                  <a:pt x="15589" y="17261"/>
                </a:cubicBezTo>
                <a:lnTo>
                  <a:pt x="17185" y="15665"/>
                </a:lnTo>
                <a:cubicBezTo>
                  <a:pt x="17369" y="15481"/>
                  <a:pt x="17402" y="15195"/>
                  <a:pt x="17270" y="14975"/>
                </a:cubicBezTo>
                <a:lnTo>
                  <a:pt x="16782" y="14159"/>
                </a:lnTo>
                <a:cubicBezTo>
                  <a:pt x="17279" y="13367"/>
                  <a:pt x="17637" y="12497"/>
                  <a:pt x="17845" y="11584"/>
                </a:cubicBezTo>
                <a:lnTo>
                  <a:pt x="18844" y="11352"/>
                </a:lnTo>
                <a:cubicBezTo>
                  <a:pt x="19097" y="11289"/>
                  <a:pt x="19275" y="11063"/>
                  <a:pt x="19275" y="10804"/>
                </a:cubicBezTo>
                <a:lnTo>
                  <a:pt x="19275" y="8546"/>
                </a:lnTo>
                <a:cubicBezTo>
                  <a:pt x="19275" y="8287"/>
                  <a:pt x="19097" y="8061"/>
                  <a:pt x="18847" y="7998"/>
                </a:cubicBezTo>
                <a:lnTo>
                  <a:pt x="17848" y="7766"/>
                </a:lnTo>
                <a:cubicBezTo>
                  <a:pt x="17640" y="6854"/>
                  <a:pt x="17279" y="5983"/>
                  <a:pt x="16782" y="5188"/>
                </a:cubicBezTo>
                <a:lnTo>
                  <a:pt x="17273" y="4375"/>
                </a:lnTo>
                <a:cubicBezTo>
                  <a:pt x="17405" y="4153"/>
                  <a:pt x="17369" y="3869"/>
                  <a:pt x="17188" y="3686"/>
                </a:cubicBezTo>
                <a:lnTo>
                  <a:pt x="15589" y="2090"/>
                </a:lnTo>
                <a:cubicBezTo>
                  <a:pt x="15480" y="1980"/>
                  <a:pt x="15335" y="1923"/>
                  <a:pt x="15188" y="1923"/>
                </a:cubicBezTo>
                <a:cubicBezTo>
                  <a:pt x="15089" y="1923"/>
                  <a:pt x="14989" y="1949"/>
                  <a:pt x="14900" y="2002"/>
                </a:cubicBezTo>
                <a:lnTo>
                  <a:pt x="14087" y="2493"/>
                </a:lnTo>
                <a:cubicBezTo>
                  <a:pt x="13292" y="1996"/>
                  <a:pt x="12421" y="1635"/>
                  <a:pt x="11509" y="1427"/>
                </a:cubicBezTo>
                <a:lnTo>
                  <a:pt x="11277" y="428"/>
                </a:lnTo>
                <a:cubicBezTo>
                  <a:pt x="11217" y="178"/>
                  <a:pt x="10988" y="0"/>
                  <a:pt x="107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98" name="Google Shape;13098;p50"/>
          <p:cNvSpPr/>
          <p:nvPr/>
        </p:nvSpPr>
        <p:spPr>
          <a:xfrm>
            <a:off x="2385573" y="2281509"/>
            <a:ext cx="98374" cy="94616"/>
          </a:xfrm>
          <a:custGeom>
            <a:rect b="b" l="l" r="r" t="t"/>
            <a:pathLst>
              <a:path extrusionOk="0" h="7905" w="8219">
                <a:moveTo>
                  <a:pt x="4265" y="1129"/>
                </a:moveTo>
                <a:cubicBezTo>
                  <a:pt x="4629" y="1129"/>
                  <a:pt x="4996" y="1199"/>
                  <a:pt x="5346" y="1343"/>
                </a:cubicBezTo>
                <a:cubicBezTo>
                  <a:pt x="6400" y="1780"/>
                  <a:pt x="7089" y="2810"/>
                  <a:pt x="7089" y="3954"/>
                </a:cubicBezTo>
                <a:cubicBezTo>
                  <a:pt x="7086" y="5511"/>
                  <a:pt x="5825" y="6773"/>
                  <a:pt x="4265" y="6776"/>
                </a:cubicBezTo>
                <a:cubicBezTo>
                  <a:pt x="3124" y="6776"/>
                  <a:pt x="2094" y="6089"/>
                  <a:pt x="1657" y="5032"/>
                </a:cubicBezTo>
                <a:cubicBezTo>
                  <a:pt x="1221" y="3978"/>
                  <a:pt x="1461" y="2765"/>
                  <a:pt x="2268" y="1958"/>
                </a:cubicBezTo>
                <a:cubicBezTo>
                  <a:pt x="2808" y="1416"/>
                  <a:pt x="3530" y="1129"/>
                  <a:pt x="4265" y="1129"/>
                </a:cubicBezTo>
                <a:close/>
                <a:moveTo>
                  <a:pt x="4265" y="0"/>
                </a:moveTo>
                <a:cubicBezTo>
                  <a:pt x="2666" y="0"/>
                  <a:pt x="1227" y="964"/>
                  <a:pt x="612" y="2440"/>
                </a:cubicBezTo>
                <a:cubicBezTo>
                  <a:pt x="1" y="3918"/>
                  <a:pt x="341" y="5616"/>
                  <a:pt x="1470" y="6749"/>
                </a:cubicBezTo>
                <a:cubicBezTo>
                  <a:pt x="2226" y="7504"/>
                  <a:pt x="3237" y="7905"/>
                  <a:pt x="4265" y="7905"/>
                </a:cubicBezTo>
                <a:cubicBezTo>
                  <a:pt x="4774" y="7905"/>
                  <a:pt x="5288" y="7806"/>
                  <a:pt x="5777" y="7604"/>
                </a:cubicBezTo>
                <a:cubicBezTo>
                  <a:pt x="7255" y="6993"/>
                  <a:pt x="8219" y="5550"/>
                  <a:pt x="8219" y="3954"/>
                </a:cubicBezTo>
                <a:cubicBezTo>
                  <a:pt x="8216" y="1771"/>
                  <a:pt x="6448" y="3"/>
                  <a:pt x="42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099" name="Google Shape;13099;p50"/>
          <p:cNvSpPr/>
          <p:nvPr/>
        </p:nvSpPr>
        <p:spPr>
          <a:xfrm>
            <a:off x="2601633" y="2241640"/>
            <a:ext cx="214067" cy="202290"/>
          </a:xfrm>
          <a:custGeom>
            <a:rect b="b" l="l" r="r" t="t"/>
            <a:pathLst>
              <a:path extrusionOk="0" h="16901" w="17885">
                <a:moveTo>
                  <a:pt x="3454" y="0"/>
                </a:moveTo>
                <a:cubicBezTo>
                  <a:pt x="3343" y="0"/>
                  <a:pt x="3231" y="40"/>
                  <a:pt x="3141" y="122"/>
                </a:cubicBezTo>
                <a:cubicBezTo>
                  <a:pt x="1160" y="1940"/>
                  <a:pt x="0" y="4548"/>
                  <a:pt x="0" y="7246"/>
                </a:cubicBezTo>
                <a:cubicBezTo>
                  <a:pt x="0" y="12579"/>
                  <a:pt x="4325" y="16900"/>
                  <a:pt x="9657" y="16900"/>
                </a:cubicBezTo>
                <a:cubicBezTo>
                  <a:pt x="10907" y="16900"/>
                  <a:pt x="12175" y="16662"/>
                  <a:pt x="13331" y="16178"/>
                </a:cubicBezTo>
                <a:cubicBezTo>
                  <a:pt x="15126" y="15434"/>
                  <a:pt x="16659" y="14169"/>
                  <a:pt x="17728" y="12546"/>
                </a:cubicBezTo>
                <a:cubicBezTo>
                  <a:pt x="17884" y="12305"/>
                  <a:pt x="17788" y="11983"/>
                  <a:pt x="17526" y="11866"/>
                </a:cubicBezTo>
                <a:lnTo>
                  <a:pt x="9158" y="8171"/>
                </a:lnTo>
                <a:cubicBezTo>
                  <a:pt x="9016" y="8108"/>
                  <a:pt x="8896" y="8005"/>
                  <a:pt x="8811" y="7876"/>
                </a:cubicBezTo>
                <a:lnTo>
                  <a:pt x="8405" y="7246"/>
                </a:lnTo>
                <a:lnTo>
                  <a:pt x="3846" y="212"/>
                </a:lnTo>
                <a:cubicBezTo>
                  <a:pt x="3756" y="73"/>
                  <a:pt x="3606" y="0"/>
                  <a:pt x="34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00" name="Google Shape;13100;p50"/>
          <p:cNvSpPr/>
          <p:nvPr/>
        </p:nvSpPr>
        <p:spPr>
          <a:xfrm>
            <a:off x="2656487" y="2212818"/>
            <a:ext cx="133910" cy="105771"/>
          </a:xfrm>
          <a:custGeom>
            <a:rect b="b" l="l" r="r" t="t"/>
            <a:pathLst>
              <a:path extrusionOk="0" h="8837" w="11188">
                <a:moveTo>
                  <a:pt x="5070" y="0"/>
                </a:moveTo>
                <a:cubicBezTo>
                  <a:pt x="3434" y="0"/>
                  <a:pt x="1792" y="415"/>
                  <a:pt x="308" y="1256"/>
                </a:cubicBezTo>
                <a:cubicBezTo>
                  <a:pt x="76" y="1388"/>
                  <a:pt x="1" y="1690"/>
                  <a:pt x="148" y="1912"/>
                </a:cubicBezTo>
                <a:lnTo>
                  <a:pt x="4532" y="8676"/>
                </a:lnTo>
                <a:cubicBezTo>
                  <a:pt x="4601" y="8781"/>
                  <a:pt x="4714" y="8837"/>
                  <a:pt x="4828" y="8837"/>
                </a:cubicBezTo>
                <a:cubicBezTo>
                  <a:pt x="4919" y="8837"/>
                  <a:pt x="5010" y="8802"/>
                  <a:pt x="5081" y="8730"/>
                </a:cubicBezTo>
                <a:lnTo>
                  <a:pt x="10992" y="2683"/>
                </a:lnTo>
                <a:cubicBezTo>
                  <a:pt x="11187" y="2482"/>
                  <a:pt x="11163" y="2156"/>
                  <a:pt x="10940" y="1988"/>
                </a:cubicBezTo>
                <a:cubicBezTo>
                  <a:pt x="9218" y="670"/>
                  <a:pt x="7149" y="0"/>
                  <a:pt x="50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01" name="Google Shape;13101;p50"/>
          <p:cNvSpPr/>
          <p:nvPr/>
        </p:nvSpPr>
        <p:spPr>
          <a:xfrm>
            <a:off x="2725836" y="2252532"/>
            <a:ext cx="114077" cy="119787"/>
          </a:xfrm>
          <a:custGeom>
            <a:rect b="b" l="l" r="r" t="t"/>
            <a:pathLst>
              <a:path extrusionOk="0" h="10008" w="9531">
                <a:moveTo>
                  <a:pt x="6350" y="1"/>
                </a:moveTo>
                <a:cubicBezTo>
                  <a:pt x="6230" y="1"/>
                  <a:pt x="6108" y="47"/>
                  <a:pt x="6017" y="142"/>
                </a:cubicBezTo>
                <a:lnTo>
                  <a:pt x="172" y="6123"/>
                </a:lnTo>
                <a:cubicBezTo>
                  <a:pt x="0" y="6297"/>
                  <a:pt x="57" y="6589"/>
                  <a:pt x="283" y="6689"/>
                </a:cubicBezTo>
                <a:lnTo>
                  <a:pt x="7706" y="9968"/>
                </a:lnTo>
                <a:cubicBezTo>
                  <a:pt x="7767" y="9995"/>
                  <a:pt x="7830" y="10007"/>
                  <a:pt x="7893" y="10007"/>
                </a:cubicBezTo>
                <a:cubicBezTo>
                  <a:pt x="8082" y="10007"/>
                  <a:pt x="8261" y="9890"/>
                  <a:pt x="8329" y="9700"/>
                </a:cubicBezTo>
                <a:cubicBezTo>
                  <a:pt x="9531" y="6463"/>
                  <a:pt x="8913" y="2828"/>
                  <a:pt x="6706" y="169"/>
                </a:cubicBezTo>
                <a:cubicBezTo>
                  <a:pt x="6615" y="57"/>
                  <a:pt x="6483" y="1"/>
                  <a:pt x="63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02" name="Google Shape;13102;p50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03" name="Google Shape;13103;p50"/>
          <p:cNvSpPr/>
          <p:nvPr/>
        </p:nvSpPr>
        <p:spPr>
          <a:xfrm>
            <a:off x="3170183" y="2294567"/>
            <a:ext cx="230680" cy="135179"/>
          </a:xfrm>
          <a:custGeom>
            <a:rect b="b" l="l" r="r" t="t"/>
            <a:pathLst>
              <a:path extrusionOk="0" h="11294" w="19273">
                <a:moveTo>
                  <a:pt x="10723" y="2257"/>
                </a:moveTo>
                <a:cubicBezTo>
                  <a:pt x="11013" y="2257"/>
                  <a:pt x="11292" y="2483"/>
                  <a:pt x="11292" y="2823"/>
                </a:cubicBezTo>
                <a:cubicBezTo>
                  <a:pt x="11292" y="3136"/>
                  <a:pt x="11039" y="3389"/>
                  <a:pt x="10729" y="3389"/>
                </a:cubicBezTo>
                <a:cubicBezTo>
                  <a:pt x="10223" y="3389"/>
                  <a:pt x="9973" y="2781"/>
                  <a:pt x="10329" y="2423"/>
                </a:cubicBezTo>
                <a:cubicBezTo>
                  <a:pt x="10443" y="2308"/>
                  <a:pt x="10585" y="2257"/>
                  <a:pt x="10723" y="2257"/>
                </a:cubicBezTo>
                <a:close/>
                <a:moveTo>
                  <a:pt x="14755" y="3389"/>
                </a:moveTo>
                <a:lnTo>
                  <a:pt x="14755" y="7906"/>
                </a:lnTo>
                <a:lnTo>
                  <a:pt x="13551" y="7906"/>
                </a:lnTo>
                <a:lnTo>
                  <a:pt x="13551" y="3389"/>
                </a:lnTo>
                <a:close/>
                <a:moveTo>
                  <a:pt x="5083" y="2822"/>
                </a:moveTo>
                <a:cubicBezTo>
                  <a:pt x="5189" y="2822"/>
                  <a:pt x="5297" y="2853"/>
                  <a:pt x="5396" y="2920"/>
                </a:cubicBezTo>
                <a:lnTo>
                  <a:pt x="8784" y="5178"/>
                </a:lnTo>
                <a:cubicBezTo>
                  <a:pt x="9118" y="5401"/>
                  <a:pt x="9118" y="5892"/>
                  <a:pt x="8784" y="6117"/>
                </a:cubicBezTo>
                <a:lnTo>
                  <a:pt x="5396" y="8376"/>
                </a:lnTo>
                <a:cubicBezTo>
                  <a:pt x="5297" y="8442"/>
                  <a:pt x="5189" y="8472"/>
                  <a:pt x="5084" y="8472"/>
                </a:cubicBezTo>
                <a:cubicBezTo>
                  <a:pt x="4790" y="8472"/>
                  <a:pt x="4517" y="8239"/>
                  <a:pt x="4517" y="7906"/>
                </a:cubicBezTo>
                <a:lnTo>
                  <a:pt x="4517" y="3389"/>
                </a:lnTo>
                <a:cubicBezTo>
                  <a:pt x="4517" y="3057"/>
                  <a:pt x="4789" y="2822"/>
                  <a:pt x="5083" y="2822"/>
                </a:cubicBezTo>
                <a:close/>
                <a:moveTo>
                  <a:pt x="18711" y="1"/>
                </a:moveTo>
                <a:cubicBezTo>
                  <a:pt x="18601" y="1"/>
                  <a:pt x="18491" y="33"/>
                  <a:pt x="18396" y="95"/>
                </a:cubicBezTo>
                <a:lnTo>
                  <a:pt x="15150" y="2260"/>
                </a:lnTo>
                <a:lnTo>
                  <a:pt x="13551" y="2260"/>
                </a:lnTo>
                <a:lnTo>
                  <a:pt x="13551" y="1694"/>
                </a:lnTo>
                <a:cubicBezTo>
                  <a:pt x="13548" y="926"/>
                  <a:pt x="13027" y="255"/>
                  <a:pt x="12283" y="62"/>
                </a:cubicBezTo>
                <a:cubicBezTo>
                  <a:pt x="11527" y="774"/>
                  <a:pt x="10560" y="1128"/>
                  <a:pt x="9594" y="1128"/>
                </a:cubicBezTo>
                <a:cubicBezTo>
                  <a:pt x="8599" y="1128"/>
                  <a:pt x="7604" y="752"/>
                  <a:pt x="6842" y="2"/>
                </a:cubicBezTo>
                <a:lnTo>
                  <a:pt x="6712" y="2"/>
                </a:lnTo>
                <a:cubicBezTo>
                  <a:pt x="5950" y="753"/>
                  <a:pt x="4955" y="1131"/>
                  <a:pt x="3959" y="1131"/>
                </a:cubicBezTo>
                <a:cubicBezTo>
                  <a:pt x="2993" y="1131"/>
                  <a:pt x="2026" y="775"/>
                  <a:pt x="1271" y="62"/>
                </a:cubicBezTo>
                <a:cubicBezTo>
                  <a:pt x="524" y="255"/>
                  <a:pt x="3" y="923"/>
                  <a:pt x="0" y="1694"/>
                </a:cubicBezTo>
                <a:lnTo>
                  <a:pt x="0" y="9598"/>
                </a:lnTo>
                <a:cubicBezTo>
                  <a:pt x="0" y="10535"/>
                  <a:pt x="759" y="11291"/>
                  <a:pt x="1696" y="11294"/>
                </a:cubicBezTo>
                <a:lnTo>
                  <a:pt x="11859" y="11294"/>
                </a:lnTo>
                <a:cubicBezTo>
                  <a:pt x="12792" y="11294"/>
                  <a:pt x="13551" y="10535"/>
                  <a:pt x="13551" y="9598"/>
                </a:cubicBezTo>
                <a:lnTo>
                  <a:pt x="13551" y="9035"/>
                </a:lnTo>
                <a:lnTo>
                  <a:pt x="15150" y="9035"/>
                </a:lnTo>
                <a:lnTo>
                  <a:pt x="18396" y="11197"/>
                </a:lnTo>
                <a:cubicBezTo>
                  <a:pt x="18494" y="11263"/>
                  <a:pt x="18602" y="11293"/>
                  <a:pt x="18707" y="11293"/>
                </a:cubicBezTo>
                <a:cubicBezTo>
                  <a:pt x="19000" y="11293"/>
                  <a:pt x="19272" y="11060"/>
                  <a:pt x="19272" y="10728"/>
                </a:cubicBezTo>
                <a:lnTo>
                  <a:pt x="19272" y="565"/>
                </a:lnTo>
                <a:cubicBezTo>
                  <a:pt x="19272" y="357"/>
                  <a:pt x="19158" y="164"/>
                  <a:pt x="18977" y="68"/>
                </a:cubicBezTo>
                <a:cubicBezTo>
                  <a:pt x="18894" y="23"/>
                  <a:pt x="18802" y="1"/>
                  <a:pt x="1871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04" name="Google Shape;13104;p50"/>
          <p:cNvSpPr/>
          <p:nvPr/>
        </p:nvSpPr>
        <p:spPr>
          <a:xfrm>
            <a:off x="3237796" y="2347746"/>
            <a:ext cx="21604" cy="28810"/>
          </a:xfrm>
          <a:custGeom>
            <a:rect b="b" l="l" r="r" t="t"/>
            <a:pathLst>
              <a:path extrusionOk="0" h="2407" w="1805">
                <a:moveTo>
                  <a:pt x="0" y="0"/>
                </a:moveTo>
                <a:lnTo>
                  <a:pt x="0" y="2406"/>
                </a:lnTo>
                <a:lnTo>
                  <a:pt x="1804" y="1205"/>
                </a:lnTo>
                <a:lnTo>
                  <a:pt x="0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05" name="Google Shape;13105;p50"/>
          <p:cNvSpPr/>
          <p:nvPr/>
        </p:nvSpPr>
        <p:spPr>
          <a:xfrm>
            <a:off x="3183732" y="2227002"/>
            <a:ext cx="67589" cy="67589"/>
          </a:xfrm>
          <a:custGeom>
            <a:rect b="b" l="l" r="r" t="t"/>
            <a:pathLst>
              <a:path extrusionOk="0" h="5647" w="5647">
                <a:moveTo>
                  <a:pt x="2822" y="1"/>
                </a:moveTo>
                <a:cubicBezTo>
                  <a:pt x="1262" y="1"/>
                  <a:pt x="0" y="1262"/>
                  <a:pt x="0" y="2822"/>
                </a:cubicBezTo>
                <a:cubicBezTo>
                  <a:pt x="0" y="4382"/>
                  <a:pt x="1262" y="5647"/>
                  <a:pt x="2822" y="5647"/>
                </a:cubicBezTo>
                <a:cubicBezTo>
                  <a:pt x="4382" y="5647"/>
                  <a:pt x="5647" y="4382"/>
                  <a:pt x="5647" y="2822"/>
                </a:cubicBezTo>
                <a:cubicBezTo>
                  <a:pt x="5647" y="1262"/>
                  <a:pt x="4382" y="1"/>
                  <a:pt x="282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06" name="Google Shape;13106;p50"/>
          <p:cNvSpPr/>
          <p:nvPr/>
        </p:nvSpPr>
        <p:spPr>
          <a:xfrm>
            <a:off x="3251309" y="2227002"/>
            <a:ext cx="67589" cy="67589"/>
          </a:xfrm>
          <a:custGeom>
            <a:rect b="b" l="l" r="r" t="t"/>
            <a:pathLst>
              <a:path extrusionOk="0" h="5647" w="5647">
                <a:moveTo>
                  <a:pt x="2822" y="1"/>
                </a:moveTo>
                <a:cubicBezTo>
                  <a:pt x="1262" y="1"/>
                  <a:pt x="1" y="1262"/>
                  <a:pt x="1" y="2822"/>
                </a:cubicBezTo>
                <a:cubicBezTo>
                  <a:pt x="1" y="4382"/>
                  <a:pt x="1262" y="5647"/>
                  <a:pt x="2822" y="5647"/>
                </a:cubicBezTo>
                <a:cubicBezTo>
                  <a:pt x="4382" y="5647"/>
                  <a:pt x="5647" y="4382"/>
                  <a:pt x="5647" y="2822"/>
                </a:cubicBezTo>
                <a:cubicBezTo>
                  <a:pt x="5647" y="1262"/>
                  <a:pt x="4382" y="1"/>
                  <a:pt x="282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07" name="Google Shape;13107;p50"/>
          <p:cNvSpPr/>
          <p:nvPr/>
        </p:nvSpPr>
        <p:spPr>
          <a:xfrm>
            <a:off x="3452294" y="2213028"/>
            <a:ext cx="241237" cy="230692"/>
          </a:xfrm>
          <a:custGeom>
            <a:rect b="b" l="l" r="r" t="t"/>
            <a:pathLst>
              <a:path extrusionOk="0" h="19274" w="20155">
                <a:moveTo>
                  <a:pt x="12103" y="1130"/>
                </a:moveTo>
                <a:cubicBezTo>
                  <a:pt x="13694" y="1130"/>
                  <a:pt x="15284" y="1735"/>
                  <a:pt x="16496" y="2945"/>
                </a:cubicBezTo>
                <a:cubicBezTo>
                  <a:pt x="18917" y="5366"/>
                  <a:pt x="18917" y="9305"/>
                  <a:pt x="16496" y="11729"/>
                </a:cubicBezTo>
                <a:cubicBezTo>
                  <a:pt x="15286" y="12940"/>
                  <a:pt x="13695" y="13545"/>
                  <a:pt x="12104" y="13545"/>
                </a:cubicBezTo>
                <a:cubicBezTo>
                  <a:pt x="10514" y="13545"/>
                  <a:pt x="8923" y="12940"/>
                  <a:pt x="7712" y="11729"/>
                </a:cubicBezTo>
                <a:cubicBezTo>
                  <a:pt x="5288" y="9305"/>
                  <a:pt x="5288" y="5369"/>
                  <a:pt x="7712" y="2945"/>
                </a:cubicBezTo>
                <a:cubicBezTo>
                  <a:pt x="8923" y="1735"/>
                  <a:pt x="10513" y="1130"/>
                  <a:pt x="12103" y="1130"/>
                </a:cubicBezTo>
                <a:close/>
                <a:moveTo>
                  <a:pt x="4918" y="13726"/>
                </a:moveTo>
                <a:lnTo>
                  <a:pt x="5716" y="14524"/>
                </a:lnTo>
                <a:lnTo>
                  <a:pt x="4918" y="15322"/>
                </a:lnTo>
                <a:lnTo>
                  <a:pt x="4120" y="14524"/>
                </a:lnTo>
                <a:lnTo>
                  <a:pt x="4918" y="13726"/>
                </a:lnTo>
                <a:close/>
                <a:moveTo>
                  <a:pt x="12106" y="1"/>
                </a:moveTo>
                <a:cubicBezTo>
                  <a:pt x="10226" y="1"/>
                  <a:pt x="8345" y="717"/>
                  <a:pt x="6914" y="2147"/>
                </a:cubicBezTo>
                <a:cubicBezTo>
                  <a:pt x="4725" y="4333"/>
                  <a:pt x="4240" y="7516"/>
                  <a:pt x="5315" y="10133"/>
                </a:cubicBezTo>
                <a:lnTo>
                  <a:pt x="4518" y="10931"/>
                </a:lnTo>
                <a:cubicBezTo>
                  <a:pt x="4009" y="11434"/>
                  <a:pt x="3876" y="12208"/>
                  <a:pt x="4192" y="12852"/>
                </a:cubicBezTo>
                <a:lnTo>
                  <a:pt x="663" y="16382"/>
                </a:lnTo>
                <a:cubicBezTo>
                  <a:pt x="1" y="17044"/>
                  <a:pt x="1" y="18116"/>
                  <a:pt x="663" y="18778"/>
                </a:cubicBezTo>
                <a:cubicBezTo>
                  <a:pt x="994" y="19108"/>
                  <a:pt x="1428" y="19273"/>
                  <a:pt x="1862" y="19273"/>
                </a:cubicBezTo>
                <a:cubicBezTo>
                  <a:pt x="2295" y="19273"/>
                  <a:pt x="2729" y="19108"/>
                  <a:pt x="3060" y="18778"/>
                </a:cubicBezTo>
                <a:lnTo>
                  <a:pt x="6586" y="15249"/>
                </a:lnTo>
                <a:cubicBezTo>
                  <a:pt x="6820" y="15363"/>
                  <a:pt x="7071" y="15418"/>
                  <a:pt x="7320" y="15418"/>
                </a:cubicBezTo>
                <a:cubicBezTo>
                  <a:pt x="7757" y="15418"/>
                  <a:pt x="8188" y="15247"/>
                  <a:pt x="8510" y="14921"/>
                </a:cubicBezTo>
                <a:lnTo>
                  <a:pt x="9308" y="14126"/>
                </a:lnTo>
                <a:cubicBezTo>
                  <a:pt x="10192" y="14489"/>
                  <a:pt x="11145" y="14675"/>
                  <a:pt x="12104" y="14675"/>
                </a:cubicBezTo>
                <a:cubicBezTo>
                  <a:pt x="13962" y="14675"/>
                  <a:pt x="15843" y="13979"/>
                  <a:pt x="17294" y="12527"/>
                </a:cubicBezTo>
                <a:cubicBezTo>
                  <a:pt x="20155" y="9666"/>
                  <a:pt x="20155" y="5008"/>
                  <a:pt x="17294" y="2147"/>
                </a:cubicBezTo>
                <a:cubicBezTo>
                  <a:pt x="15864" y="716"/>
                  <a:pt x="13985" y="1"/>
                  <a:pt x="1210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08" name="Google Shape;13108;p50"/>
          <p:cNvSpPr/>
          <p:nvPr/>
        </p:nvSpPr>
        <p:spPr>
          <a:xfrm>
            <a:off x="3536341" y="2240018"/>
            <a:ext cx="121654" cy="121654"/>
          </a:xfrm>
          <a:custGeom>
            <a:rect b="b" l="l" r="r" t="t"/>
            <a:pathLst>
              <a:path extrusionOk="0" h="10164" w="10164">
                <a:moveTo>
                  <a:pt x="5081" y="1"/>
                </a:moveTo>
                <a:cubicBezTo>
                  <a:pt x="2274" y="1"/>
                  <a:pt x="1" y="2274"/>
                  <a:pt x="1" y="5081"/>
                </a:cubicBezTo>
                <a:cubicBezTo>
                  <a:pt x="1" y="7887"/>
                  <a:pt x="2274" y="10164"/>
                  <a:pt x="5081" y="10164"/>
                </a:cubicBezTo>
                <a:cubicBezTo>
                  <a:pt x="7887" y="10164"/>
                  <a:pt x="10164" y="7887"/>
                  <a:pt x="10164" y="5081"/>
                </a:cubicBezTo>
                <a:cubicBezTo>
                  <a:pt x="10164" y="2274"/>
                  <a:pt x="7887" y="1"/>
                  <a:pt x="508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09" name="Google Shape;13109;p50"/>
          <p:cNvSpPr/>
          <p:nvPr/>
        </p:nvSpPr>
        <p:spPr>
          <a:xfrm>
            <a:off x="3911692" y="2324502"/>
            <a:ext cx="41210" cy="44740"/>
          </a:xfrm>
          <a:custGeom>
            <a:rect b="b" l="l" r="r" t="t"/>
            <a:pathLst>
              <a:path extrusionOk="0" h="3738" w="3443">
                <a:moveTo>
                  <a:pt x="1" y="0"/>
                </a:moveTo>
                <a:lnTo>
                  <a:pt x="1" y="3737"/>
                </a:lnTo>
                <a:lnTo>
                  <a:pt x="1907" y="3737"/>
                </a:lnTo>
                <a:cubicBezTo>
                  <a:pt x="2157" y="3737"/>
                  <a:pt x="2377" y="3574"/>
                  <a:pt x="2449" y="3334"/>
                </a:cubicBezTo>
                <a:lnTo>
                  <a:pt x="3443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10" name="Google Shape;13110;p50"/>
          <p:cNvSpPr/>
          <p:nvPr/>
        </p:nvSpPr>
        <p:spPr>
          <a:xfrm>
            <a:off x="3852660" y="2266213"/>
            <a:ext cx="45530" cy="44776"/>
          </a:xfrm>
          <a:custGeom>
            <a:rect b="b" l="l" r="r" t="t"/>
            <a:pathLst>
              <a:path extrusionOk="0" h="3741" w="3804">
                <a:moveTo>
                  <a:pt x="0" y="1"/>
                </a:moveTo>
                <a:lnTo>
                  <a:pt x="0" y="3741"/>
                </a:lnTo>
                <a:lnTo>
                  <a:pt x="3804" y="3741"/>
                </a:lnTo>
                <a:lnTo>
                  <a:pt x="3804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11" name="Google Shape;13111;p50"/>
          <p:cNvSpPr/>
          <p:nvPr/>
        </p:nvSpPr>
        <p:spPr>
          <a:xfrm>
            <a:off x="3911692" y="2266213"/>
            <a:ext cx="57248" cy="44776"/>
          </a:xfrm>
          <a:custGeom>
            <a:rect b="b" l="l" r="r" t="t"/>
            <a:pathLst>
              <a:path extrusionOk="0" h="3741" w="4783">
                <a:moveTo>
                  <a:pt x="1" y="1"/>
                </a:moveTo>
                <a:lnTo>
                  <a:pt x="1" y="3741"/>
                </a:lnTo>
                <a:lnTo>
                  <a:pt x="3777" y="3741"/>
                </a:lnTo>
                <a:lnTo>
                  <a:pt x="4674" y="727"/>
                </a:lnTo>
                <a:cubicBezTo>
                  <a:pt x="4783" y="365"/>
                  <a:pt x="4512" y="1"/>
                  <a:pt x="41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12" name="Google Shape;13112;p50"/>
          <p:cNvSpPr/>
          <p:nvPr/>
        </p:nvSpPr>
        <p:spPr>
          <a:xfrm>
            <a:off x="3852660" y="2324502"/>
            <a:ext cx="45530" cy="44740"/>
          </a:xfrm>
          <a:custGeom>
            <a:rect b="b" l="l" r="r" t="t"/>
            <a:pathLst>
              <a:path extrusionOk="0" h="3738" w="3804">
                <a:moveTo>
                  <a:pt x="0" y="0"/>
                </a:moveTo>
                <a:lnTo>
                  <a:pt x="0" y="3737"/>
                </a:lnTo>
                <a:lnTo>
                  <a:pt x="3804" y="3737"/>
                </a:lnTo>
                <a:lnTo>
                  <a:pt x="3804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13" name="Google Shape;13113;p50"/>
          <p:cNvSpPr/>
          <p:nvPr/>
        </p:nvSpPr>
        <p:spPr>
          <a:xfrm>
            <a:off x="3739816" y="2230856"/>
            <a:ext cx="99343" cy="80133"/>
          </a:xfrm>
          <a:custGeom>
            <a:rect b="b" l="l" r="r" t="t"/>
            <a:pathLst>
              <a:path extrusionOk="0" h="6695" w="8300">
                <a:moveTo>
                  <a:pt x="563" y="1"/>
                </a:moveTo>
                <a:cubicBezTo>
                  <a:pt x="253" y="1"/>
                  <a:pt x="0" y="254"/>
                  <a:pt x="0" y="564"/>
                </a:cubicBezTo>
                <a:cubicBezTo>
                  <a:pt x="0" y="877"/>
                  <a:pt x="253" y="1130"/>
                  <a:pt x="563" y="1130"/>
                </a:cubicBezTo>
                <a:lnTo>
                  <a:pt x="2403" y="1130"/>
                </a:lnTo>
                <a:lnTo>
                  <a:pt x="3159" y="3672"/>
                </a:lnTo>
                <a:cubicBezTo>
                  <a:pt x="3162" y="3678"/>
                  <a:pt x="3162" y="3687"/>
                  <a:pt x="3165" y="3696"/>
                </a:cubicBezTo>
                <a:lnTo>
                  <a:pt x="4059" y="6695"/>
                </a:lnTo>
                <a:lnTo>
                  <a:pt x="8299" y="6695"/>
                </a:lnTo>
                <a:lnTo>
                  <a:pt x="8299" y="2955"/>
                </a:lnTo>
                <a:lnTo>
                  <a:pt x="4123" y="2955"/>
                </a:lnTo>
                <a:lnTo>
                  <a:pt x="3364" y="404"/>
                </a:lnTo>
                <a:cubicBezTo>
                  <a:pt x="3295" y="163"/>
                  <a:pt x="3072" y="1"/>
                  <a:pt x="282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14" name="Google Shape;13114;p50"/>
          <p:cNvSpPr/>
          <p:nvPr/>
        </p:nvSpPr>
        <p:spPr>
          <a:xfrm>
            <a:off x="3776824" y="2324502"/>
            <a:ext cx="177561" cy="101390"/>
          </a:xfrm>
          <a:custGeom>
            <a:rect b="b" l="l" r="r" t="t"/>
            <a:pathLst>
              <a:path extrusionOk="0" h="8471" w="14835">
                <a:moveTo>
                  <a:pt x="1305" y="0"/>
                </a:moveTo>
                <a:lnTo>
                  <a:pt x="2082" y="2614"/>
                </a:lnTo>
                <a:cubicBezTo>
                  <a:pt x="901" y="2701"/>
                  <a:pt x="1" y="3704"/>
                  <a:pt x="40" y="4887"/>
                </a:cubicBezTo>
                <a:cubicBezTo>
                  <a:pt x="82" y="6071"/>
                  <a:pt x="1049" y="7010"/>
                  <a:pt x="2232" y="7019"/>
                </a:cubicBezTo>
                <a:lnTo>
                  <a:pt x="2795" y="7019"/>
                </a:lnTo>
                <a:cubicBezTo>
                  <a:pt x="3045" y="7878"/>
                  <a:pt x="3834" y="8471"/>
                  <a:pt x="4731" y="8471"/>
                </a:cubicBezTo>
                <a:cubicBezTo>
                  <a:pt x="5629" y="8471"/>
                  <a:pt x="6418" y="7878"/>
                  <a:pt x="6671" y="7019"/>
                </a:cubicBezTo>
                <a:lnTo>
                  <a:pt x="9667" y="7019"/>
                </a:lnTo>
                <a:cubicBezTo>
                  <a:pt x="9917" y="7878"/>
                  <a:pt x="10709" y="8471"/>
                  <a:pt x="11606" y="8471"/>
                </a:cubicBezTo>
                <a:cubicBezTo>
                  <a:pt x="12500" y="8471"/>
                  <a:pt x="13292" y="7878"/>
                  <a:pt x="13542" y="7019"/>
                </a:cubicBezTo>
                <a:lnTo>
                  <a:pt x="14271" y="7019"/>
                </a:lnTo>
                <a:cubicBezTo>
                  <a:pt x="14581" y="7019"/>
                  <a:pt x="14834" y="6766"/>
                  <a:pt x="14834" y="6453"/>
                </a:cubicBezTo>
                <a:cubicBezTo>
                  <a:pt x="14834" y="6140"/>
                  <a:pt x="14581" y="5890"/>
                  <a:pt x="14271" y="5890"/>
                </a:cubicBezTo>
                <a:lnTo>
                  <a:pt x="13542" y="5890"/>
                </a:lnTo>
                <a:cubicBezTo>
                  <a:pt x="13292" y="5029"/>
                  <a:pt x="12500" y="4436"/>
                  <a:pt x="11606" y="4436"/>
                </a:cubicBezTo>
                <a:cubicBezTo>
                  <a:pt x="10709" y="4436"/>
                  <a:pt x="9917" y="5029"/>
                  <a:pt x="9667" y="5890"/>
                </a:cubicBezTo>
                <a:lnTo>
                  <a:pt x="6671" y="5890"/>
                </a:lnTo>
                <a:cubicBezTo>
                  <a:pt x="6418" y="5029"/>
                  <a:pt x="5629" y="4436"/>
                  <a:pt x="4731" y="4436"/>
                </a:cubicBezTo>
                <a:cubicBezTo>
                  <a:pt x="3834" y="4436"/>
                  <a:pt x="3045" y="5029"/>
                  <a:pt x="2792" y="5890"/>
                </a:cubicBezTo>
                <a:lnTo>
                  <a:pt x="2232" y="5890"/>
                </a:lnTo>
                <a:cubicBezTo>
                  <a:pt x="1639" y="5890"/>
                  <a:pt x="1157" y="5408"/>
                  <a:pt x="1157" y="4815"/>
                </a:cubicBezTo>
                <a:cubicBezTo>
                  <a:pt x="1157" y="4219"/>
                  <a:pt x="1639" y="3737"/>
                  <a:pt x="2232" y="3737"/>
                </a:cubicBezTo>
                <a:lnTo>
                  <a:pt x="5207" y="3737"/>
                </a:lnTo>
                <a:lnTo>
                  <a:pt x="5207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15" name="Google Shape;13115;p50"/>
          <p:cNvSpPr/>
          <p:nvPr/>
        </p:nvSpPr>
        <p:spPr>
          <a:xfrm>
            <a:off x="4036332" y="2304574"/>
            <a:ext cx="64777" cy="127567"/>
          </a:xfrm>
          <a:custGeom>
            <a:rect b="b" l="l" r="r" t="t"/>
            <a:pathLst>
              <a:path extrusionOk="0" h="10658" w="5412">
                <a:moveTo>
                  <a:pt x="1" y="1"/>
                </a:moveTo>
                <a:lnTo>
                  <a:pt x="1" y="9932"/>
                </a:lnTo>
                <a:cubicBezTo>
                  <a:pt x="1" y="10182"/>
                  <a:pt x="61" y="10429"/>
                  <a:pt x="169" y="10658"/>
                </a:cubicBezTo>
                <a:lnTo>
                  <a:pt x="5412" y="5415"/>
                </a:lnTo>
                <a:lnTo>
                  <a:pt x="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16" name="Google Shape;13116;p50"/>
          <p:cNvSpPr/>
          <p:nvPr/>
        </p:nvSpPr>
        <p:spPr>
          <a:xfrm>
            <a:off x="4174299" y="2304574"/>
            <a:ext cx="64789" cy="127567"/>
          </a:xfrm>
          <a:custGeom>
            <a:rect b="b" l="l" r="r" t="t"/>
            <a:pathLst>
              <a:path extrusionOk="0" h="10658" w="5413">
                <a:moveTo>
                  <a:pt x="5412" y="1"/>
                </a:moveTo>
                <a:lnTo>
                  <a:pt x="1" y="5415"/>
                </a:lnTo>
                <a:lnTo>
                  <a:pt x="5243" y="10658"/>
                </a:lnTo>
                <a:cubicBezTo>
                  <a:pt x="5352" y="10429"/>
                  <a:pt x="5412" y="10182"/>
                  <a:pt x="5412" y="9932"/>
                </a:cubicBezTo>
                <a:lnTo>
                  <a:pt x="5412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17" name="Google Shape;13117;p50"/>
          <p:cNvSpPr/>
          <p:nvPr/>
        </p:nvSpPr>
        <p:spPr>
          <a:xfrm>
            <a:off x="4130947" y="2281509"/>
            <a:ext cx="13417" cy="13525"/>
          </a:xfrm>
          <a:custGeom>
            <a:rect b="b" l="l" r="r" t="t"/>
            <a:pathLst>
              <a:path extrusionOk="0" h="1130" w="1121">
                <a:moveTo>
                  <a:pt x="566" y="1"/>
                </a:moveTo>
                <a:cubicBezTo>
                  <a:pt x="253" y="1"/>
                  <a:pt x="0" y="254"/>
                  <a:pt x="0" y="567"/>
                </a:cubicBezTo>
                <a:cubicBezTo>
                  <a:pt x="0" y="877"/>
                  <a:pt x="253" y="1130"/>
                  <a:pt x="566" y="1130"/>
                </a:cubicBezTo>
                <a:cubicBezTo>
                  <a:pt x="955" y="1130"/>
                  <a:pt x="1060" y="862"/>
                  <a:pt x="1120" y="528"/>
                </a:cubicBezTo>
                <a:cubicBezTo>
                  <a:pt x="1102" y="233"/>
                  <a:pt x="862" y="4"/>
                  <a:pt x="5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18" name="Google Shape;13118;p50"/>
          <p:cNvSpPr/>
          <p:nvPr/>
        </p:nvSpPr>
        <p:spPr>
          <a:xfrm>
            <a:off x="4047942" y="2376125"/>
            <a:ext cx="179572" cy="67589"/>
          </a:xfrm>
          <a:custGeom>
            <a:rect b="b" l="l" r="r" t="t"/>
            <a:pathLst>
              <a:path extrusionOk="0" h="5647" w="15003">
                <a:moveTo>
                  <a:pt x="5475" y="0"/>
                </a:moveTo>
                <a:lnTo>
                  <a:pt x="0" y="5478"/>
                </a:lnTo>
                <a:cubicBezTo>
                  <a:pt x="226" y="5586"/>
                  <a:pt x="473" y="5646"/>
                  <a:pt x="726" y="5646"/>
                </a:cubicBezTo>
                <a:lnTo>
                  <a:pt x="14277" y="5646"/>
                </a:lnTo>
                <a:cubicBezTo>
                  <a:pt x="14527" y="5646"/>
                  <a:pt x="14774" y="5586"/>
                  <a:pt x="15002" y="5478"/>
                </a:cubicBezTo>
                <a:lnTo>
                  <a:pt x="9525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19" name="Google Shape;13119;p50"/>
          <p:cNvSpPr/>
          <p:nvPr/>
        </p:nvSpPr>
        <p:spPr>
          <a:xfrm>
            <a:off x="4043106" y="2271958"/>
            <a:ext cx="20276" cy="40563"/>
          </a:xfrm>
          <a:custGeom>
            <a:rect b="b" l="l" r="r" t="t"/>
            <a:pathLst>
              <a:path extrusionOk="0" h="3389" w="1694">
                <a:moveTo>
                  <a:pt x="1693" y="1"/>
                </a:moveTo>
                <a:lnTo>
                  <a:pt x="1" y="1693"/>
                </a:lnTo>
                <a:lnTo>
                  <a:pt x="1693" y="3388"/>
                </a:lnTo>
                <a:lnTo>
                  <a:pt x="1693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20" name="Google Shape;13120;p50"/>
          <p:cNvSpPr/>
          <p:nvPr/>
        </p:nvSpPr>
        <p:spPr>
          <a:xfrm>
            <a:off x="4212038" y="2271958"/>
            <a:ext cx="20300" cy="40563"/>
          </a:xfrm>
          <a:custGeom>
            <a:rect b="b" l="l" r="r" t="t"/>
            <a:pathLst>
              <a:path extrusionOk="0" h="3389" w="1696">
                <a:moveTo>
                  <a:pt x="1" y="1"/>
                </a:moveTo>
                <a:lnTo>
                  <a:pt x="1" y="3388"/>
                </a:lnTo>
                <a:lnTo>
                  <a:pt x="1696" y="1693"/>
                </a:lnTo>
                <a:lnTo>
                  <a:pt x="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21" name="Google Shape;13121;p50"/>
          <p:cNvSpPr/>
          <p:nvPr/>
        </p:nvSpPr>
        <p:spPr>
          <a:xfrm>
            <a:off x="4076883" y="2213034"/>
            <a:ext cx="121654" cy="149578"/>
          </a:xfrm>
          <a:custGeom>
            <a:rect b="b" l="l" r="r" t="t"/>
            <a:pathLst>
              <a:path extrusionOk="0" h="12497" w="10164">
                <a:moveTo>
                  <a:pt x="5081" y="2333"/>
                </a:moveTo>
                <a:cubicBezTo>
                  <a:pt x="5779" y="2333"/>
                  <a:pt x="6477" y="2518"/>
                  <a:pt x="7098" y="2885"/>
                </a:cubicBezTo>
                <a:cubicBezTo>
                  <a:pt x="8299" y="3596"/>
                  <a:pt x="9034" y="4891"/>
                  <a:pt x="9034" y="6288"/>
                </a:cubicBezTo>
                <a:cubicBezTo>
                  <a:pt x="9034" y="7293"/>
                  <a:pt x="8207" y="7981"/>
                  <a:pt x="7335" y="7981"/>
                </a:cubicBezTo>
                <a:cubicBezTo>
                  <a:pt x="6947" y="7981"/>
                  <a:pt x="6550" y="7845"/>
                  <a:pt x="6213" y="7540"/>
                </a:cubicBezTo>
                <a:cubicBezTo>
                  <a:pt x="5894" y="7824"/>
                  <a:pt x="5492" y="7968"/>
                  <a:pt x="5089" y="7968"/>
                </a:cubicBezTo>
                <a:cubicBezTo>
                  <a:pt x="4739" y="7968"/>
                  <a:pt x="4388" y="7860"/>
                  <a:pt x="4090" y="7640"/>
                </a:cubicBezTo>
                <a:cubicBezTo>
                  <a:pt x="3448" y="7170"/>
                  <a:pt x="3222" y="6315"/>
                  <a:pt x="3551" y="5589"/>
                </a:cubicBezTo>
                <a:cubicBezTo>
                  <a:pt x="3826" y="4973"/>
                  <a:pt x="4435" y="4593"/>
                  <a:pt x="5087" y="4593"/>
                </a:cubicBezTo>
                <a:cubicBezTo>
                  <a:pt x="5205" y="4593"/>
                  <a:pt x="5325" y="4606"/>
                  <a:pt x="5445" y="4632"/>
                </a:cubicBezTo>
                <a:cubicBezTo>
                  <a:pt x="6225" y="4800"/>
                  <a:pt x="6779" y="5490"/>
                  <a:pt x="6776" y="6288"/>
                </a:cubicBezTo>
                <a:cubicBezTo>
                  <a:pt x="6776" y="6660"/>
                  <a:pt x="7058" y="6846"/>
                  <a:pt x="7340" y="6846"/>
                </a:cubicBezTo>
                <a:cubicBezTo>
                  <a:pt x="7623" y="6846"/>
                  <a:pt x="7905" y="6660"/>
                  <a:pt x="7905" y="6288"/>
                </a:cubicBezTo>
                <a:cubicBezTo>
                  <a:pt x="7905" y="5288"/>
                  <a:pt x="7378" y="4367"/>
                  <a:pt x="6520" y="3858"/>
                </a:cubicBezTo>
                <a:cubicBezTo>
                  <a:pt x="6076" y="3595"/>
                  <a:pt x="5578" y="3463"/>
                  <a:pt x="5080" y="3463"/>
                </a:cubicBezTo>
                <a:cubicBezTo>
                  <a:pt x="4614" y="3463"/>
                  <a:pt x="4147" y="3578"/>
                  <a:pt x="3725" y="3810"/>
                </a:cubicBezTo>
                <a:cubicBezTo>
                  <a:pt x="2849" y="4288"/>
                  <a:pt x="2295" y="5195"/>
                  <a:pt x="2262" y="6191"/>
                </a:cubicBezTo>
                <a:cubicBezTo>
                  <a:pt x="2226" y="7188"/>
                  <a:pt x="2723" y="8128"/>
                  <a:pt x="3563" y="8667"/>
                </a:cubicBezTo>
                <a:cubicBezTo>
                  <a:pt x="4023" y="8960"/>
                  <a:pt x="4541" y="9107"/>
                  <a:pt x="5077" y="9107"/>
                </a:cubicBezTo>
                <a:cubicBezTo>
                  <a:pt x="5519" y="9107"/>
                  <a:pt x="5973" y="9007"/>
                  <a:pt x="6414" y="8805"/>
                </a:cubicBezTo>
                <a:cubicBezTo>
                  <a:pt x="6502" y="8765"/>
                  <a:pt x="6585" y="8746"/>
                  <a:pt x="6664" y="8746"/>
                </a:cubicBezTo>
                <a:cubicBezTo>
                  <a:pt x="7191" y="8746"/>
                  <a:pt x="7476" y="9559"/>
                  <a:pt x="6884" y="9832"/>
                </a:cubicBezTo>
                <a:cubicBezTo>
                  <a:pt x="6300" y="10100"/>
                  <a:pt x="5685" y="10239"/>
                  <a:pt x="5077" y="10239"/>
                </a:cubicBezTo>
                <a:cubicBezTo>
                  <a:pt x="4340" y="10239"/>
                  <a:pt x="3611" y="10036"/>
                  <a:pt x="2954" y="9615"/>
                </a:cubicBezTo>
                <a:cubicBezTo>
                  <a:pt x="1777" y="8865"/>
                  <a:pt x="1084" y="7546"/>
                  <a:pt x="1133" y="6152"/>
                </a:cubicBezTo>
                <a:cubicBezTo>
                  <a:pt x="1178" y="4755"/>
                  <a:pt x="1958" y="3490"/>
                  <a:pt x="3183" y="2819"/>
                </a:cubicBezTo>
                <a:cubicBezTo>
                  <a:pt x="3775" y="2494"/>
                  <a:pt x="4429" y="2333"/>
                  <a:pt x="5081" y="2333"/>
                </a:cubicBezTo>
                <a:close/>
                <a:moveTo>
                  <a:pt x="618" y="0"/>
                </a:moveTo>
                <a:cubicBezTo>
                  <a:pt x="277" y="0"/>
                  <a:pt x="0" y="277"/>
                  <a:pt x="0" y="618"/>
                </a:cubicBezTo>
                <a:lnTo>
                  <a:pt x="0" y="9441"/>
                </a:lnTo>
                <a:lnTo>
                  <a:pt x="3057" y="12497"/>
                </a:lnTo>
                <a:lnTo>
                  <a:pt x="7107" y="12497"/>
                </a:lnTo>
                <a:lnTo>
                  <a:pt x="10163" y="9441"/>
                </a:lnTo>
                <a:lnTo>
                  <a:pt x="10163" y="723"/>
                </a:lnTo>
                <a:cubicBezTo>
                  <a:pt x="10163" y="326"/>
                  <a:pt x="9838" y="0"/>
                  <a:pt x="944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22" name="Google Shape;13122;p50"/>
          <p:cNvSpPr/>
          <p:nvPr/>
        </p:nvSpPr>
        <p:spPr>
          <a:xfrm>
            <a:off x="1464899" y="2586631"/>
            <a:ext cx="230680" cy="139033"/>
          </a:xfrm>
          <a:custGeom>
            <a:rect b="b" l="l" r="r" t="t"/>
            <a:pathLst>
              <a:path extrusionOk="0" h="11616" w="19273">
                <a:moveTo>
                  <a:pt x="0" y="1"/>
                </a:moveTo>
                <a:lnTo>
                  <a:pt x="0" y="9920"/>
                </a:lnTo>
                <a:cubicBezTo>
                  <a:pt x="0" y="10856"/>
                  <a:pt x="759" y="11612"/>
                  <a:pt x="1696" y="11615"/>
                </a:cubicBezTo>
                <a:lnTo>
                  <a:pt x="17580" y="11615"/>
                </a:lnTo>
                <a:cubicBezTo>
                  <a:pt x="18513" y="11612"/>
                  <a:pt x="19272" y="10856"/>
                  <a:pt x="19272" y="9920"/>
                </a:cubicBezTo>
                <a:lnTo>
                  <a:pt x="19272" y="1"/>
                </a:lnTo>
                <a:lnTo>
                  <a:pt x="9977" y="6948"/>
                </a:lnTo>
                <a:cubicBezTo>
                  <a:pt x="9877" y="7020"/>
                  <a:pt x="9760" y="7059"/>
                  <a:pt x="9636" y="7059"/>
                </a:cubicBezTo>
                <a:cubicBezTo>
                  <a:pt x="9513" y="7059"/>
                  <a:pt x="9395" y="7020"/>
                  <a:pt x="9299" y="6948"/>
                </a:cubicBezTo>
                <a:lnTo>
                  <a:pt x="0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23" name="Google Shape;13123;p50"/>
          <p:cNvSpPr/>
          <p:nvPr/>
        </p:nvSpPr>
        <p:spPr>
          <a:xfrm>
            <a:off x="1654585" y="2549479"/>
            <a:ext cx="34256" cy="50677"/>
          </a:xfrm>
          <a:custGeom>
            <a:rect b="b" l="l" r="r" t="t"/>
            <a:pathLst>
              <a:path extrusionOk="0" h="4234" w="2862">
                <a:moveTo>
                  <a:pt x="0" y="0"/>
                </a:moveTo>
                <a:lnTo>
                  <a:pt x="0" y="4234"/>
                </a:lnTo>
                <a:lnTo>
                  <a:pt x="2861" y="2117"/>
                </a:lnTo>
                <a:lnTo>
                  <a:pt x="0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24" name="Google Shape;13124;p50"/>
          <p:cNvSpPr/>
          <p:nvPr/>
        </p:nvSpPr>
        <p:spPr>
          <a:xfrm>
            <a:off x="1471673" y="2549479"/>
            <a:ext cx="34256" cy="50677"/>
          </a:xfrm>
          <a:custGeom>
            <a:rect b="b" l="l" r="r" t="t"/>
            <a:pathLst>
              <a:path extrusionOk="0" h="4234" w="2862">
                <a:moveTo>
                  <a:pt x="2861" y="0"/>
                </a:moveTo>
                <a:lnTo>
                  <a:pt x="0" y="2117"/>
                </a:lnTo>
                <a:lnTo>
                  <a:pt x="2861" y="4234"/>
                </a:lnTo>
                <a:lnTo>
                  <a:pt x="2861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25" name="Google Shape;13125;p50"/>
          <p:cNvSpPr/>
          <p:nvPr/>
        </p:nvSpPr>
        <p:spPr>
          <a:xfrm>
            <a:off x="1519430" y="2494984"/>
            <a:ext cx="121654" cy="160936"/>
          </a:xfrm>
          <a:custGeom>
            <a:rect b="b" l="l" r="r" t="t"/>
            <a:pathLst>
              <a:path extrusionOk="0" h="13446" w="10164">
                <a:moveTo>
                  <a:pt x="8468" y="3424"/>
                </a:moveTo>
                <a:cubicBezTo>
                  <a:pt x="8781" y="3424"/>
                  <a:pt x="9031" y="3677"/>
                  <a:pt x="9031" y="3990"/>
                </a:cubicBezTo>
                <a:cubicBezTo>
                  <a:pt x="9031" y="4300"/>
                  <a:pt x="8781" y="4553"/>
                  <a:pt x="8468" y="4553"/>
                </a:cubicBezTo>
                <a:lnTo>
                  <a:pt x="1693" y="4553"/>
                </a:lnTo>
                <a:cubicBezTo>
                  <a:pt x="1379" y="4553"/>
                  <a:pt x="1130" y="4300"/>
                  <a:pt x="1130" y="3990"/>
                </a:cubicBezTo>
                <a:cubicBezTo>
                  <a:pt x="1130" y="3677"/>
                  <a:pt x="1379" y="3424"/>
                  <a:pt x="1693" y="3424"/>
                </a:cubicBezTo>
                <a:close/>
                <a:moveTo>
                  <a:pt x="8468" y="5682"/>
                </a:moveTo>
                <a:cubicBezTo>
                  <a:pt x="8781" y="5682"/>
                  <a:pt x="9031" y="5935"/>
                  <a:pt x="9031" y="6248"/>
                </a:cubicBezTo>
                <a:cubicBezTo>
                  <a:pt x="9031" y="6559"/>
                  <a:pt x="8781" y="6812"/>
                  <a:pt x="8468" y="6812"/>
                </a:cubicBezTo>
                <a:lnTo>
                  <a:pt x="1693" y="6812"/>
                </a:lnTo>
                <a:cubicBezTo>
                  <a:pt x="1379" y="6812"/>
                  <a:pt x="1130" y="6559"/>
                  <a:pt x="1130" y="6248"/>
                </a:cubicBezTo>
                <a:cubicBezTo>
                  <a:pt x="1130" y="5935"/>
                  <a:pt x="1379" y="5682"/>
                  <a:pt x="1693" y="5682"/>
                </a:cubicBezTo>
                <a:close/>
                <a:moveTo>
                  <a:pt x="5080" y="7941"/>
                </a:moveTo>
                <a:cubicBezTo>
                  <a:pt x="5393" y="7941"/>
                  <a:pt x="5643" y="8194"/>
                  <a:pt x="5643" y="8507"/>
                </a:cubicBezTo>
                <a:cubicBezTo>
                  <a:pt x="5643" y="8817"/>
                  <a:pt x="5393" y="9070"/>
                  <a:pt x="5080" y="9070"/>
                </a:cubicBezTo>
                <a:lnTo>
                  <a:pt x="1693" y="9070"/>
                </a:lnTo>
                <a:cubicBezTo>
                  <a:pt x="1379" y="9070"/>
                  <a:pt x="1130" y="8817"/>
                  <a:pt x="1130" y="8507"/>
                </a:cubicBezTo>
                <a:cubicBezTo>
                  <a:pt x="1130" y="8194"/>
                  <a:pt x="1379" y="7941"/>
                  <a:pt x="1693" y="7941"/>
                </a:cubicBezTo>
                <a:close/>
                <a:moveTo>
                  <a:pt x="563" y="0"/>
                </a:moveTo>
                <a:cubicBezTo>
                  <a:pt x="250" y="0"/>
                  <a:pt x="0" y="250"/>
                  <a:pt x="0" y="563"/>
                </a:cubicBezTo>
                <a:lnTo>
                  <a:pt x="0" y="9636"/>
                </a:lnTo>
                <a:lnTo>
                  <a:pt x="5080" y="13445"/>
                </a:lnTo>
                <a:lnTo>
                  <a:pt x="10163" y="9636"/>
                </a:lnTo>
                <a:lnTo>
                  <a:pt x="10163" y="563"/>
                </a:lnTo>
                <a:cubicBezTo>
                  <a:pt x="10163" y="250"/>
                  <a:pt x="9910" y="0"/>
                  <a:pt x="959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26" name="Google Shape;13126;p50"/>
          <p:cNvSpPr/>
          <p:nvPr/>
        </p:nvSpPr>
        <p:spPr>
          <a:xfrm>
            <a:off x="1749021" y="2545386"/>
            <a:ext cx="230680" cy="139284"/>
          </a:xfrm>
          <a:custGeom>
            <a:rect b="b" l="l" r="r" t="t"/>
            <a:pathLst>
              <a:path extrusionOk="0" h="11637" w="19273">
                <a:moveTo>
                  <a:pt x="266" y="1"/>
                </a:moveTo>
                <a:cubicBezTo>
                  <a:pt x="91" y="272"/>
                  <a:pt x="1" y="585"/>
                  <a:pt x="1" y="907"/>
                </a:cubicBezTo>
                <a:lnTo>
                  <a:pt x="1" y="9941"/>
                </a:lnTo>
                <a:cubicBezTo>
                  <a:pt x="1" y="10877"/>
                  <a:pt x="757" y="11633"/>
                  <a:pt x="1693" y="11636"/>
                </a:cubicBezTo>
                <a:lnTo>
                  <a:pt x="17577" y="11636"/>
                </a:lnTo>
                <a:cubicBezTo>
                  <a:pt x="18514" y="11633"/>
                  <a:pt x="19270" y="10877"/>
                  <a:pt x="19273" y="9941"/>
                </a:cubicBezTo>
                <a:lnTo>
                  <a:pt x="19273" y="907"/>
                </a:lnTo>
                <a:cubicBezTo>
                  <a:pt x="19270" y="585"/>
                  <a:pt x="19176" y="272"/>
                  <a:pt x="19005" y="1"/>
                </a:cubicBezTo>
                <a:lnTo>
                  <a:pt x="9974" y="7005"/>
                </a:lnTo>
                <a:cubicBezTo>
                  <a:pt x="9873" y="7080"/>
                  <a:pt x="9754" y="7118"/>
                  <a:pt x="9635" y="7118"/>
                </a:cubicBezTo>
                <a:cubicBezTo>
                  <a:pt x="9516" y="7118"/>
                  <a:pt x="9397" y="7080"/>
                  <a:pt x="9296" y="7005"/>
                </a:cubicBezTo>
                <a:lnTo>
                  <a:pt x="266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27" name="Google Shape;13127;p50"/>
          <p:cNvSpPr/>
          <p:nvPr/>
        </p:nvSpPr>
        <p:spPr>
          <a:xfrm>
            <a:off x="1763336" y="2535978"/>
            <a:ext cx="202026" cy="79379"/>
          </a:xfrm>
          <a:custGeom>
            <a:rect b="b" l="l" r="r" t="t"/>
            <a:pathLst>
              <a:path extrusionOk="0" h="6632" w="16879">
                <a:moveTo>
                  <a:pt x="497" y="1"/>
                </a:moveTo>
                <a:cubicBezTo>
                  <a:pt x="328" y="1"/>
                  <a:pt x="160" y="31"/>
                  <a:pt x="0" y="82"/>
                </a:cubicBezTo>
                <a:lnTo>
                  <a:pt x="8441" y="6631"/>
                </a:lnTo>
                <a:lnTo>
                  <a:pt x="16878" y="82"/>
                </a:lnTo>
                <a:cubicBezTo>
                  <a:pt x="16719" y="31"/>
                  <a:pt x="16550" y="1"/>
                  <a:pt x="1638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28" name="Google Shape;13128;p50"/>
          <p:cNvSpPr/>
          <p:nvPr/>
        </p:nvSpPr>
        <p:spPr>
          <a:xfrm>
            <a:off x="2195851" y="2630785"/>
            <a:ext cx="70031" cy="67865"/>
          </a:xfrm>
          <a:custGeom>
            <a:rect b="b" l="l" r="r" t="t"/>
            <a:pathLst>
              <a:path extrusionOk="0" h="5670" w="5851">
                <a:moveTo>
                  <a:pt x="1598" y="0"/>
                </a:moveTo>
                <a:cubicBezTo>
                  <a:pt x="1159" y="0"/>
                  <a:pt x="720" y="160"/>
                  <a:pt x="401" y="481"/>
                </a:cubicBezTo>
                <a:lnTo>
                  <a:pt x="0" y="879"/>
                </a:lnTo>
                <a:lnTo>
                  <a:pt x="4791" y="5669"/>
                </a:lnTo>
                <a:lnTo>
                  <a:pt x="5191" y="5272"/>
                </a:lnTo>
                <a:cubicBezTo>
                  <a:pt x="5851" y="4610"/>
                  <a:pt x="5851" y="3538"/>
                  <a:pt x="5191" y="2875"/>
                </a:cubicBezTo>
                <a:lnTo>
                  <a:pt x="2795" y="481"/>
                </a:lnTo>
                <a:cubicBezTo>
                  <a:pt x="2475" y="160"/>
                  <a:pt x="2036" y="0"/>
                  <a:pt x="15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29" name="Google Shape;13129;p50"/>
          <p:cNvSpPr/>
          <p:nvPr/>
        </p:nvSpPr>
        <p:spPr>
          <a:xfrm>
            <a:off x="2026309" y="2515475"/>
            <a:ext cx="216940" cy="210201"/>
          </a:xfrm>
          <a:custGeom>
            <a:rect b="b" l="l" r="r" t="t"/>
            <a:pathLst>
              <a:path extrusionOk="0" h="17562" w="18125">
                <a:moveTo>
                  <a:pt x="2057" y="0"/>
                </a:moveTo>
                <a:cubicBezTo>
                  <a:pt x="0" y="2397"/>
                  <a:pt x="81" y="6008"/>
                  <a:pt x="2352" y="8278"/>
                </a:cubicBezTo>
                <a:lnTo>
                  <a:pt x="9847" y="15776"/>
                </a:lnTo>
                <a:cubicBezTo>
                  <a:pt x="11008" y="16937"/>
                  <a:pt x="12564" y="17561"/>
                  <a:pt x="14149" y="17561"/>
                </a:cubicBezTo>
                <a:cubicBezTo>
                  <a:pt x="15535" y="17561"/>
                  <a:pt x="16943" y="17083"/>
                  <a:pt x="18125" y="16068"/>
                </a:cubicBezTo>
                <a:lnTo>
                  <a:pt x="13346" y="11289"/>
                </a:lnTo>
                <a:cubicBezTo>
                  <a:pt x="13108" y="11473"/>
                  <a:pt x="12823" y="11568"/>
                  <a:pt x="12540" y="11568"/>
                </a:cubicBezTo>
                <a:cubicBezTo>
                  <a:pt x="12221" y="11568"/>
                  <a:pt x="11904" y="11448"/>
                  <a:pt x="11660" y="11202"/>
                </a:cubicBezTo>
                <a:lnTo>
                  <a:pt x="6926" y="6465"/>
                </a:lnTo>
                <a:cubicBezTo>
                  <a:pt x="6462" y="6002"/>
                  <a:pt x="6447" y="5282"/>
                  <a:pt x="6839" y="4779"/>
                </a:cubicBezTo>
                <a:lnTo>
                  <a:pt x="2057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30" name="Google Shape;13130;p50"/>
          <p:cNvSpPr/>
          <p:nvPr/>
        </p:nvSpPr>
        <p:spPr>
          <a:xfrm>
            <a:off x="2060110" y="2494972"/>
            <a:ext cx="70043" cy="67913"/>
          </a:xfrm>
          <a:custGeom>
            <a:rect b="b" l="l" r="r" t="t"/>
            <a:pathLst>
              <a:path extrusionOk="0" h="5674" w="5852">
                <a:moveTo>
                  <a:pt x="1597" y="1"/>
                </a:moveTo>
                <a:cubicBezTo>
                  <a:pt x="1158" y="1"/>
                  <a:pt x="719" y="161"/>
                  <a:pt x="398" y="482"/>
                </a:cubicBezTo>
                <a:lnTo>
                  <a:pt x="1" y="882"/>
                </a:lnTo>
                <a:lnTo>
                  <a:pt x="4792" y="5673"/>
                </a:lnTo>
                <a:lnTo>
                  <a:pt x="5189" y="5273"/>
                </a:lnTo>
                <a:cubicBezTo>
                  <a:pt x="5852" y="4610"/>
                  <a:pt x="5852" y="3538"/>
                  <a:pt x="5189" y="2879"/>
                </a:cubicBezTo>
                <a:lnTo>
                  <a:pt x="2795" y="482"/>
                </a:lnTo>
                <a:cubicBezTo>
                  <a:pt x="2474" y="161"/>
                  <a:pt x="2036" y="1"/>
                  <a:pt x="1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31" name="Google Shape;13131;p50"/>
          <p:cNvSpPr/>
          <p:nvPr/>
        </p:nvSpPr>
        <p:spPr>
          <a:xfrm>
            <a:off x="2510243" y="2546505"/>
            <a:ext cx="46464" cy="127997"/>
          </a:xfrm>
          <a:custGeom>
            <a:rect b="b" l="l" r="r" t="t"/>
            <a:pathLst>
              <a:path extrusionOk="0" h="10694" w="3882">
                <a:moveTo>
                  <a:pt x="618" y="0"/>
                </a:moveTo>
                <a:cubicBezTo>
                  <a:pt x="474" y="0"/>
                  <a:pt x="329" y="55"/>
                  <a:pt x="220" y="165"/>
                </a:cubicBezTo>
                <a:cubicBezTo>
                  <a:pt x="3" y="384"/>
                  <a:pt x="0" y="737"/>
                  <a:pt x="214" y="957"/>
                </a:cubicBezTo>
                <a:cubicBezTo>
                  <a:pt x="2650" y="3375"/>
                  <a:pt x="2650" y="7316"/>
                  <a:pt x="214" y="9737"/>
                </a:cubicBezTo>
                <a:cubicBezTo>
                  <a:pt x="0" y="9957"/>
                  <a:pt x="3" y="10310"/>
                  <a:pt x="220" y="10526"/>
                </a:cubicBezTo>
                <a:cubicBezTo>
                  <a:pt x="330" y="10638"/>
                  <a:pt x="475" y="10693"/>
                  <a:pt x="620" y="10693"/>
                </a:cubicBezTo>
                <a:cubicBezTo>
                  <a:pt x="761" y="10693"/>
                  <a:pt x="902" y="10641"/>
                  <a:pt x="1012" y="10535"/>
                </a:cubicBezTo>
                <a:cubicBezTo>
                  <a:pt x="3882" y="7672"/>
                  <a:pt x="3882" y="3022"/>
                  <a:pt x="1012" y="159"/>
                </a:cubicBezTo>
                <a:cubicBezTo>
                  <a:pt x="902" y="53"/>
                  <a:pt x="760" y="0"/>
                  <a:pt x="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32" name="Google Shape;13132;p50"/>
          <p:cNvSpPr/>
          <p:nvPr/>
        </p:nvSpPr>
        <p:spPr>
          <a:xfrm>
            <a:off x="2491069" y="2565607"/>
            <a:ext cx="35943" cy="89876"/>
          </a:xfrm>
          <a:custGeom>
            <a:rect b="b" l="l" r="r" t="t"/>
            <a:pathLst>
              <a:path extrusionOk="0" h="7509" w="3003">
                <a:moveTo>
                  <a:pt x="626" y="0"/>
                </a:moveTo>
                <a:cubicBezTo>
                  <a:pt x="482" y="0"/>
                  <a:pt x="337" y="55"/>
                  <a:pt x="226" y="165"/>
                </a:cubicBezTo>
                <a:cubicBezTo>
                  <a:pt x="9" y="381"/>
                  <a:pt x="6" y="734"/>
                  <a:pt x="220" y="957"/>
                </a:cubicBezTo>
                <a:cubicBezTo>
                  <a:pt x="1774" y="2495"/>
                  <a:pt x="1774" y="5007"/>
                  <a:pt x="220" y="6545"/>
                </a:cubicBezTo>
                <a:cubicBezTo>
                  <a:pt x="0" y="6765"/>
                  <a:pt x="0" y="7124"/>
                  <a:pt x="220" y="7343"/>
                </a:cubicBezTo>
                <a:cubicBezTo>
                  <a:pt x="330" y="7453"/>
                  <a:pt x="474" y="7508"/>
                  <a:pt x="619" y="7508"/>
                </a:cubicBezTo>
                <a:cubicBezTo>
                  <a:pt x="763" y="7508"/>
                  <a:pt x="908" y="7453"/>
                  <a:pt x="1018" y="7343"/>
                </a:cubicBezTo>
                <a:cubicBezTo>
                  <a:pt x="3002" y="5359"/>
                  <a:pt x="3002" y="2143"/>
                  <a:pt x="1018" y="159"/>
                </a:cubicBezTo>
                <a:cubicBezTo>
                  <a:pt x="909" y="53"/>
                  <a:pt x="768" y="0"/>
                  <a:pt x="6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33" name="Google Shape;13133;p50"/>
          <p:cNvSpPr/>
          <p:nvPr/>
        </p:nvSpPr>
        <p:spPr>
          <a:xfrm>
            <a:off x="2317445" y="2509137"/>
            <a:ext cx="162636" cy="202373"/>
          </a:xfrm>
          <a:custGeom>
            <a:rect b="b" l="l" r="r" t="t"/>
            <a:pathLst>
              <a:path extrusionOk="0" h="16908" w="13588">
                <a:moveTo>
                  <a:pt x="5683" y="5632"/>
                </a:moveTo>
                <a:lnTo>
                  <a:pt x="5683" y="11278"/>
                </a:lnTo>
                <a:lnTo>
                  <a:pt x="3952" y="11278"/>
                </a:lnTo>
                <a:cubicBezTo>
                  <a:pt x="3638" y="11278"/>
                  <a:pt x="3389" y="11026"/>
                  <a:pt x="3389" y="10712"/>
                </a:cubicBezTo>
                <a:lnTo>
                  <a:pt x="3389" y="6195"/>
                </a:lnTo>
                <a:cubicBezTo>
                  <a:pt x="3389" y="5882"/>
                  <a:pt x="3638" y="5632"/>
                  <a:pt x="3952" y="5632"/>
                </a:cubicBezTo>
                <a:close/>
                <a:moveTo>
                  <a:pt x="11895" y="1115"/>
                </a:moveTo>
                <a:cubicBezTo>
                  <a:pt x="12206" y="1115"/>
                  <a:pt x="12458" y="1365"/>
                  <a:pt x="12458" y="1679"/>
                </a:cubicBezTo>
                <a:lnTo>
                  <a:pt x="12458" y="15229"/>
                </a:lnTo>
                <a:cubicBezTo>
                  <a:pt x="12458" y="15542"/>
                  <a:pt x="12206" y="15792"/>
                  <a:pt x="11895" y="15792"/>
                </a:cubicBezTo>
                <a:cubicBezTo>
                  <a:pt x="11582" y="15792"/>
                  <a:pt x="11329" y="15542"/>
                  <a:pt x="11329" y="15229"/>
                </a:cubicBezTo>
                <a:lnTo>
                  <a:pt x="11329" y="1679"/>
                </a:lnTo>
                <a:cubicBezTo>
                  <a:pt x="11329" y="1365"/>
                  <a:pt x="11582" y="1115"/>
                  <a:pt x="11895" y="1115"/>
                </a:cubicBezTo>
                <a:close/>
                <a:moveTo>
                  <a:pt x="11892" y="0"/>
                </a:moveTo>
                <a:cubicBezTo>
                  <a:pt x="11090" y="0"/>
                  <a:pt x="10386" y="570"/>
                  <a:pt x="10230" y="1374"/>
                </a:cubicBezTo>
                <a:lnTo>
                  <a:pt x="6060" y="4503"/>
                </a:lnTo>
                <a:lnTo>
                  <a:pt x="3952" y="4503"/>
                </a:lnTo>
                <a:cubicBezTo>
                  <a:pt x="3235" y="4503"/>
                  <a:pt x="2600" y="4955"/>
                  <a:pt x="2362" y="5632"/>
                </a:cubicBezTo>
                <a:lnTo>
                  <a:pt x="1693" y="5632"/>
                </a:lnTo>
                <a:cubicBezTo>
                  <a:pt x="757" y="5632"/>
                  <a:pt x="1" y="6388"/>
                  <a:pt x="1" y="7325"/>
                </a:cubicBezTo>
                <a:lnTo>
                  <a:pt x="1" y="9583"/>
                </a:lnTo>
                <a:cubicBezTo>
                  <a:pt x="1" y="10520"/>
                  <a:pt x="757" y="11275"/>
                  <a:pt x="1693" y="11278"/>
                </a:cubicBezTo>
                <a:lnTo>
                  <a:pt x="2362" y="11278"/>
                </a:lnTo>
                <a:cubicBezTo>
                  <a:pt x="2600" y="11953"/>
                  <a:pt x="3235" y="12405"/>
                  <a:pt x="3952" y="12408"/>
                </a:cubicBezTo>
                <a:lnTo>
                  <a:pt x="6060" y="12408"/>
                </a:lnTo>
                <a:lnTo>
                  <a:pt x="10230" y="15533"/>
                </a:lnTo>
                <a:cubicBezTo>
                  <a:pt x="10386" y="16336"/>
                  <a:pt x="11087" y="16908"/>
                  <a:pt x="11888" y="16908"/>
                </a:cubicBezTo>
                <a:cubicBezTo>
                  <a:pt x="11940" y="16908"/>
                  <a:pt x="11993" y="16905"/>
                  <a:pt x="12046" y="16900"/>
                </a:cubicBezTo>
                <a:cubicBezTo>
                  <a:pt x="12913" y="16822"/>
                  <a:pt x="13582" y="16099"/>
                  <a:pt x="13588" y="15229"/>
                </a:cubicBezTo>
                <a:lnTo>
                  <a:pt x="13588" y="1679"/>
                </a:lnTo>
                <a:cubicBezTo>
                  <a:pt x="13579" y="808"/>
                  <a:pt x="12913" y="86"/>
                  <a:pt x="12046" y="7"/>
                </a:cubicBezTo>
                <a:cubicBezTo>
                  <a:pt x="11994" y="3"/>
                  <a:pt x="11943" y="0"/>
                  <a:pt x="11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34" name="Google Shape;13134;p50"/>
          <p:cNvSpPr/>
          <p:nvPr/>
        </p:nvSpPr>
        <p:spPr>
          <a:xfrm>
            <a:off x="2605433" y="2494984"/>
            <a:ext cx="230680" cy="230680"/>
          </a:xfrm>
          <a:custGeom>
            <a:rect b="b" l="l" r="r" t="t"/>
            <a:pathLst>
              <a:path extrusionOk="0" h="19273" w="19273">
                <a:moveTo>
                  <a:pt x="9597" y="2259"/>
                </a:moveTo>
                <a:cubicBezTo>
                  <a:pt x="13635" y="2259"/>
                  <a:pt x="17014" y="5545"/>
                  <a:pt x="17014" y="9601"/>
                </a:cubicBezTo>
                <a:cubicBezTo>
                  <a:pt x="17014" y="13636"/>
                  <a:pt x="13654" y="17014"/>
                  <a:pt x="9597" y="17014"/>
                </a:cubicBezTo>
                <a:cubicBezTo>
                  <a:pt x="5562" y="17014"/>
                  <a:pt x="2259" y="13654"/>
                  <a:pt x="2259" y="9601"/>
                </a:cubicBezTo>
                <a:cubicBezTo>
                  <a:pt x="2259" y="5563"/>
                  <a:pt x="5541" y="2259"/>
                  <a:pt x="9597" y="2259"/>
                </a:cubicBezTo>
                <a:close/>
                <a:moveTo>
                  <a:pt x="9597" y="1"/>
                </a:moveTo>
                <a:cubicBezTo>
                  <a:pt x="4304" y="1"/>
                  <a:pt x="0" y="4307"/>
                  <a:pt x="0" y="9601"/>
                </a:cubicBezTo>
                <a:cubicBezTo>
                  <a:pt x="0" y="14892"/>
                  <a:pt x="4304" y="19273"/>
                  <a:pt x="9597" y="19273"/>
                </a:cubicBezTo>
                <a:cubicBezTo>
                  <a:pt x="14891" y="19273"/>
                  <a:pt x="19272" y="14892"/>
                  <a:pt x="19272" y="9601"/>
                </a:cubicBezTo>
                <a:cubicBezTo>
                  <a:pt x="19272" y="4307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35" name="Google Shape;13135;p50"/>
          <p:cNvSpPr/>
          <p:nvPr/>
        </p:nvSpPr>
        <p:spPr>
          <a:xfrm>
            <a:off x="2646308" y="2535894"/>
            <a:ext cx="148895" cy="148907"/>
          </a:xfrm>
          <a:custGeom>
            <a:rect b="b" l="l" r="r" t="t"/>
            <a:pathLst>
              <a:path extrusionOk="0" h="12441" w="12440">
                <a:moveTo>
                  <a:pt x="8516" y="3359"/>
                </a:moveTo>
                <a:cubicBezTo>
                  <a:pt x="8661" y="3359"/>
                  <a:pt x="8805" y="3414"/>
                  <a:pt x="8917" y="3524"/>
                </a:cubicBezTo>
                <a:cubicBezTo>
                  <a:pt x="9136" y="3744"/>
                  <a:pt x="9136" y="4102"/>
                  <a:pt x="8917" y="4322"/>
                </a:cubicBezTo>
                <a:lnTo>
                  <a:pt x="7056" y="6183"/>
                </a:lnTo>
                <a:lnTo>
                  <a:pt x="8917" y="8041"/>
                </a:lnTo>
                <a:cubicBezTo>
                  <a:pt x="9326" y="8453"/>
                  <a:pt x="8939" y="9009"/>
                  <a:pt x="8502" y="9009"/>
                </a:cubicBezTo>
                <a:cubicBezTo>
                  <a:pt x="8371" y="9009"/>
                  <a:pt x="8235" y="8959"/>
                  <a:pt x="8116" y="8839"/>
                </a:cubicBezTo>
                <a:lnTo>
                  <a:pt x="5857" y="6580"/>
                </a:lnTo>
                <a:cubicBezTo>
                  <a:pt x="5637" y="6360"/>
                  <a:pt x="5637" y="6002"/>
                  <a:pt x="5857" y="5782"/>
                </a:cubicBezTo>
                <a:lnTo>
                  <a:pt x="8116" y="3524"/>
                </a:lnTo>
                <a:cubicBezTo>
                  <a:pt x="8227" y="3414"/>
                  <a:pt x="8372" y="3359"/>
                  <a:pt x="8516" y="3359"/>
                </a:cubicBezTo>
                <a:close/>
                <a:moveTo>
                  <a:pt x="5619" y="1"/>
                </a:moveTo>
                <a:cubicBezTo>
                  <a:pt x="4367" y="112"/>
                  <a:pt x="3177" y="606"/>
                  <a:pt x="2214" y="1413"/>
                </a:cubicBezTo>
                <a:lnTo>
                  <a:pt x="2590" y="1789"/>
                </a:lnTo>
                <a:cubicBezTo>
                  <a:pt x="3002" y="2199"/>
                  <a:pt x="2615" y="2757"/>
                  <a:pt x="2178" y="2757"/>
                </a:cubicBezTo>
                <a:cubicBezTo>
                  <a:pt x="2047" y="2757"/>
                  <a:pt x="1912" y="2707"/>
                  <a:pt x="1792" y="2587"/>
                </a:cubicBezTo>
                <a:lnTo>
                  <a:pt x="1416" y="2211"/>
                </a:lnTo>
                <a:cubicBezTo>
                  <a:pt x="609" y="3175"/>
                  <a:pt x="118" y="4364"/>
                  <a:pt x="3" y="5617"/>
                </a:cubicBezTo>
                <a:lnTo>
                  <a:pt x="536" y="5617"/>
                </a:lnTo>
                <a:cubicBezTo>
                  <a:pt x="1280" y="5617"/>
                  <a:pt x="1283" y="6746"/>
                  <a:pt x="536" y="6746"/>
                </a:cubicBezTo>
                <a:lnTo>
                  <a:pt x="0" y="6746"/>
                </a:lnTo>
                <a:cubicBezTo>
                  <a:pt x="118" y="8035"/>
                  <a:pt x="627" y="9287"/>
                  <a:pt x="1413" y="10227"/>
                </a:cubicBezTo>
                <a:lnTo>
                  <a:pt x="1789" y="9850"/>
                </a:lnTo>
                <a:cubicBezTo>
                  <a:pt x="1910" y="9730"/>
                  <a:pt x="2045" y="9679"/>
                  <a:pt x="2176" y="9679"/>
                </a:cubicBezTo>
                <a:cubicBezTo>
                  <a:pt x="2613" y="9679"/>
                  <a:pt x="2995" y="10244"/>
                  <a:pt x="2587" y="10651"/>
                </a:cubicBezTo>
                <a:lnTo>
                  <a:pt x="2211" y="11028"/>
                </a:lnTo>
                <a:cubicBezTo>
                  <a:pt x="3174" y="11832"/>
                  <a:pt x="4364" y="12326"/>
                  <a:pt x="5616" y="12440"/>
                </a:cubicBezTo>
                <a:lnTo>
                  <a:pt x="5616" y="11904"/>
                </a:lnTo>
                <a:cubicBezTo>
                  <a:pt x="5616" y="11530"/>
                  <a:pt x="5899" y="11343"/>
                  <a:pt x="6182" y="11343"/>
                </a:cubicBezTo>
                <a:cubicBezTo>
                  <a:pt x="6464" y="11343"/>
                  <a:pt x="6745" y="11530"/>
                  <a:pt x="6745" y="11904"/>
                </a:cubicBezTo>
                <a:lnTo>
                  <a:pt x="6745" y="12440"/>
                </a:lnTo>
                <a:cubicBezTo>
                  <a:pt x="8034" y="12323"/>
                  <a:pt x="9287" y="11811"/>
                  <a:pt x="10226" y="11028"/>
                </a:cubicBezTo>
                <a:lnTo>
                  <a:pt x="9850" y="10651"/>
                </a:lnTo>
                <a:cubicBezTo>
                  <a:pt x="9445" y="10246"/>
                  <a:pt x="9822" y="9678"/>
                  <a:pt x="10259" y="9678"/>
                </a:cubicBezTo>
                <a:cubicBezTo>
                  <a:pt x="10390" y="9678"/>
                  <a:pt x="10526" y="9729"/>
                  <a:pt x="10648" y="9850"/>
                </a:cubicBezTo>
                <a:lnTo>
                  <a:pt x="11024" y="10227"/>
                </a:lnTo>
                <a:cubicBezTo>
                  <a:pt x="11810" y="9287"/>
                  <a:pt x="12319" y="8035"/>
                  <a:pt x="12437" y="6746"/>
                </a:cubicBezTo>
                <a:lnTo>
                  <a:pt x="11904" y="6746"/>
                </a:lnTo>
                <a:cubicBezTo>
                  <a:pt x="11160" y="6746"/>
                  <a:pt x="11157" y="5617"/>
                  <a:pt x="11904" y="5617"/>
                </a:cubicBezTo>
                <a:lnTo>
                  <a:pt x="12440" y="5617"/>
                </a:lnTo>
                <a:cubicBezTo>
                  <a:pt x="12325" y="4364"/>
                  <a:pt x="11834" y="3175"/>
                  <a:pt x="11027" y="2211"/>
                </a:cubicBezTo>
                <a:lnTo>
                  <a:pt x="10651" y="2587"/>
                </a:lnTo>
                <a:cubicBezTo>
                  <a:pt x="10529" y="2709"/>
                  <a:pt x="10392" y="2760"/>
                  <a:pt x="10261" y="2760"/>
                </a:cubicBezTo>
                <a:cubicBezTo>
                  <a:pt x="9823" y="2760"/>
                  <a:pt x="9443" y="2197"/>
                  <a:pt x="9853" y="1789"/>
                </a:cubicBezTo>
                <a:lnTo>
                  <a:pt x="10232" y="1413"/>
                </a:lnTo>
                <a:cubicBezTo>
                  <a:pt x="9290" y="627"/>
                  <a:pt x="8037" y="115"/>
                  <a:pt x="6748" y="1"/>
                </a:cubicBezTo>
                <a:lnTo>
                  <a:pt x="6748" y="537"/>
                </a:lnTo>
                <a:cubicBezTo>
                  <a:pt x="6748" y="909"/>
                  <a:pt x="6466" y="1096"/>
                  <a:pt x="6183" y="1096"/>
                </a:cubicBezTo>
                <a:cubicBezTo>
                  <a:pt x="5901" y="1096"/>
                  <a:pt x="5619" y="910"/>
                  <a:pt x="5619" y="537"/>
                </a:cubicBezTo>
                <a:lnTo>
                  <a:pt x="5619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36" name="Google Shape;13136;p50"/>
          <p:cNvSpPr/>
          <p:nvPr/>
        </p:nvSpPr>
        <p:spPr>
          <a:xfrm>
            <a:off x="2884540" y="2702600"/>
            <a:ext cx="26607" cy="23076"/>
          </a:xfrm>
          <a:custGeom>
            <a:rect b="b" l="l" r="r" t="t"/>
            <a:pathLst>
              <a:path extrusionOk="0" h="1928" w="2223">
                <a:moveTo>
                  <a:pt x="1600" y="0"/>
                </a:moveTo>
                <a:cubicBezTo>
                  <a:pt x="1460" y="0"/>
                  <a:pt x="1319" y="53"/>
                  <a:pt x="1211" y="158"/>
                </a:cubicBezTo>
                <a:lnTo>
                  <a:pt x="413" y="959"/>
                </a:lnTo>
                <a:cubicBezTo>
                  <a:pt x="0" y="1369"/>
                  <a:pt x="388" y="1927"/>
                  <a:pt x="825" y="1927"/>
                </a:cubicBezTo>
                <a:cubicBezTo>
                  <a:pt x="956" y="1927"/>
                  <a:pt x="1091" y="1877"/>
                  <a:pt x="1211" y="1757"/>
                </a:cubicBezTo>
                <a:lnTo>
                  <a:pt x="2009" y="959"/>
                </a:lnTo>
                <a:cubicBezTo>
                  <a:pt x="2222" y="736"/>
                  <a:pt x="2219" y="384"/>
                  <a:pt x="2000" y="167"/>
                </a:cubicBezTo>
                <a:cubicBezTo>
                  <a:pt x="1890" y="56"/>
                  <a:pt x="1745" y="0"/>
                  <a:pt x="16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37" name="Google Shape;13137;p50"/>
          <p:cNvSpPr/>
          <p:nvPr/>
        </p:nvSpPr>
        <p:spPr>
          <a:xfrm>
            <a:off x="2913194" y="2673754"/>
            <a:ext cx="28893" cy="23232"/>
          </a:xfrm>
          <a:custGeom>
            <a:rect b="b" l="l" r="r" t="t"/>
            <a:pathLst>
              <a:path extrusionOk="0" h="1941" w="2414">
                <a:moveTo>
                  <a:pt x="1601" y="1"/>
                </a:moveTo>
                <a:cubicBezTo>
                  <a:pt x="1470" y="1"/>
                  <a:pt x="1333" y="52"/>
                  <a:pt x="1211" y="174"/>
                </a:cubicBezTo>
                <a:lnTo>
                  <a:pt x="413" y="972"/>
                </a:lnTo>
                <a:cubicBezTo>
                  <a:pt x="1" y="1384"/>
                  <a:pt x="388" y="1941"/>
                  <a:pt x="824" y="1941"/>
                </a:cubicBezTo>
                <a:cubicBezTo>
                  <a:pt x="955" y="1941"/>
                  <a:pt x="1091" y="1890"/>
                  <a:pt x="1211" y="1770"/>
                </a:cubicBezTo>
                <a:lnTo>
                  <a:pt x="2009" y="972"/>
                </a:lnTo>
                <a:cubicBezTo>
                  <a:pt x="2414" y="569"/>
                  <a:pt x="2037" y="1"/>
                  <a:pt x="1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38" name="Google Shape;13138;p50"/>
          <p:cNvSpPr/>
          <p:nvPr/>
        </p:nvSpPr>
        <p:spPr>
          <a:xfrm>
            <a:off x="2893326" y="2494972"/>
            <a:ext cx="215623" cy="120289"/>
          </a:xfrm>
          <a:custGeom>
            <a:rect b="b" l="l" r="r" t="t"/>
            <a:pathLst>
              <a:path extrusionOk="0" h="10050" w="18015">
                <a:moveTo>
                  <a:pt x="18014" y="1"/>
                </a:moveTo>
                <a:lnTo>
                  <a:pt x="561" y="4762"/>
                </a:lnTo>
                <a:cubicBezTo>
                  <a:pt x="121" y="4882"/>
                  <a:pt x="1" y="5448"/>
                  <a:pt x="350" y="5740"/>
                </a:cubicBezTo>
                <a:lnTo>
                  <a:pt x="5584" y="10049"/>
                </a:lnTo>
                <a:lnTo>
                  <a:pt x="18014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39" name="Google Shape;13139;p50"/>
          <p:cNvSpPr/>
          <p:nvPr/>
        </p:nvSpPr>
        <p:spPr>
          <a:xfrm>
            <a:off x="2997924" y="2505002"/>
            <a:ext cx="120146" cy="213169"/>
          </a:xfrm>
          <a:custGeom>
            <a:rect b="b" l="l" r="r" t="t"/>
            <a:pathLst>
              <a:path extrusionOk="0" h="17810" w="10038">
                <a:moveTo>
                  <a:pt x="10037" y="0"/>
                </a:moveTo>
                <a:cubicBezTo>
                  <a:pt x="9890" y="120"/>
                  <a:pt x="118" y="12226"/>
                  <a:pt x="1" y="12370"/>
                </a:cubicBezTo>
                <a:lnTo>
                  <a:pt x="4313" y="17604"/>
                </a:lnTo>
                <a:cubicBezTo>
                  <a:pt x="4428" y="17744"/>
                  <a:pt x="4587" y="17809"/>
                  <a:pt x="4745" y="17809"/>
                </a:cubicBezTo>
                <a:cubicBezTo>
                  <a:pt x="4985" y="17809"/>
                  <a:pt x="5222" y="17659"/>
                  <a:pt x="5294" y="17390"/>
                </a:cubicBezTo>
                <a:lnTo>
                  <a:pt x="10037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40" name="Google Shape;13140;p50"/>
          <p:cNvSpPr/>
          <p:nvPr/>
        </p:nvSpPr>
        <p:spPr>
          <a:xfrm>
            <a:off x="2949401" y="2546559"/>
            <a:ext cx="117309" cy="116112"/>
          </a:xfrm>
          <a:custGeom>
            <a:rect b="b" l="l" r="r" t="t"/>
            <a:pathLst>
              <a:path extrusionOk="0" h="9701" w="9801">
                <a:moveTo>
                  <a:pt x="9800" y="0"/>
                </a:moveTo>
                <a:lnTo>
                  <a:pt x="646" y="7399"/>
                </a:lnTo>
                <a:lnTo>
                  <a:pt x="125" y="8955"/>
                </a:lnTo>
                <a:cubicBezTo>
                  <a:pt x="1" y="9338"/>
                  <a:pt x="298" y="9700"/>
                  <a:pt x="659" y="9700"/>
                </a:cubicBezTo>
                <a:cubicBezTo>
                  <a:pt x="719" y="9700"/>
                  <a:pt x="780" y="9690"/>
                  <a:pt x="842" y="9669"/>
                </a:cubicBezTo>
                <a:lnTo>
                  <a:pt x="2398" y="9151"/>
                </a:lnTo>
                <a:lnTo>
                  <a:pt x="9800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41" name="Google Shape;13141;p50"/>
          <p:cNvSpPr/>
          <p:nvPr/>
        </p:nvSpPr>
        <p:spPr>
          <a:xfrm>
            <a:off x="3250663" y="2509442"/>
            <a:ext cx="27122" cy="41174"/>
          </a:xfrm>
          <a:custGeom>
            <a:rect b="b" l="l" r="r" t="t"/>
            <a:pathLst>
              <a:path extrusionOk="0" h="3440" w="2266">
                <a:moveTo>
                  <a:pt x="2265" y="0"/>
                </a:moveTo>
                <a:cubicBezTo>
                  <a:pt x="1413" y="283"/>
                  <a:pt x="618" y="1196"/>
                  <a:pt x="1" y="2575"/>
                </a:cubicBezTo>
                <a:cubicBezTo>
                  <a:pt x="263" y="2801"/>
                  <a:pt x="449" y="3105"/>
                  <a:pt x="534" y="3439"/>
                </a:cubicBezTo>
                <a:cubicBezTo>
                  <a:pt x="1106" y="3364"/>
                  <a:pt x="1672" y="3322"/>
                  <a:pt x="2265" y="3304"/>
                </a:cubicBezTo>
                <a:lnTo>
                  <a:pt x="2265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42" name="Google Shape;13142;p50"/>
          <p:cNvSpPr/>
          <p:nvPr/>
        </p:nvSpPr>
        <p:spPr>
          <a:xfrm>
            <a:off x="3246019" y="2668464"/>
            <a:ext cx="31766" cy="42789"/>
          </a:xfrm>
          <a:custGeom>
            <a:rect b="b" l="l" r="r" t="t"/>
            <a:pathLst>
              <a:path extrusionOk="0" h="3575" w="2654">
                <a:moveTo>
                  <a:pt x="0" y="0"/>
                </a:moveTo>
                <a:lnTo>
                  <a:pt x="0" y="0"/>
                </a:lnTo>
                <a:cubicBezTo>
                  <a:pt x="618" y="1882"/>
                  <a:pt x="1563" y="3225"/>
                  <a:pt x="2653" y="3574"/>
                </a:cubicBezTo>
                <a:lnTo>
                  <a:pt x="2653" y="1316"/>
                </a:lnTo>
                <a:cubicBezTo>
                  <a:pt x="2153" y="1135"/>
                  <a:pt x="1768" y="726"/>
                  <a:pt x="1620" y="217"/>
                </a:cubicBezTo>
                <a:cubicBezTo>
                  <a:pt x="1057" y="169"/>
                  <a:pt x="518" y="96"/>
                  <a:pt x="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43" name="Google Shape;13143;p50"/>
          <p:cNvSpPr/>
          <p:nvPr/>
        </p:nvSpPr>
        <p:spPr>
          <a:xfrm>
            <a:off x="3230627" y="2548689"/>
            <a:ext cx="13525" cy="13525"/>
          </a:xfrm>
          <a:custGeom>
            <a:rect b="b" l="l" r="r" t="t"/>
            <a:pathLst>
              <a:path extrusionOk="0" h="1130" w="1130">
                <a:moveTo>
                  <a:pt x="567" y="1"/>
                </a:moveTo>
                <a:cubicBezTo>
                  <a:pt x="253" y="1"/>
                  <a:pt x="1" y="254"/>
                  <a:pt x="1" y="567"/>
                </a:cubicBezTo>
                <a:cubicBezTo>
                  <a:pt x="1" y="880"/>
                  <a:pt x="253" y="1130"/>
                  <a:pt x="567" y="1130"/>
                </a:cubicBezTo>
                <a:cubicBezTo>
                  <a:pt x="880" y="1130"/>
                  <a:pt x="1130" y="880"/>
                  <a:pt x="1130" y="567"/>
                </a:cubicBezTo>
                <a:cubicBezTo>
                  <a:pt x="1130" y="254"/>
                  <a:pt x="880" y="1"/>
                  <a:pt x="56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44" name="Google Shape;13144;p50"/>
          <p:cNvSpPr/>
          <p:nvPr/>
        </p:nvSpPr>
        <p:spPr>
          <a:xfrm>
            <a:off x="3237724" y="2562489"/>
            <a:ext cx="40061" cy="41904"/>
          </a:xfrm>
          <a:custGeom>
            <a:rect b="b" l="l" r="r" t="t"/>
            <a:pathLst>
              <a:path extrusionOk="0" h="3501" w="3347">
                <a:moveTo>
                  <a:pt x="3346" y="1"/>
                </a:moveTo>
                <a:cubicBezTo>
                  <a:pt x="2723" y="19"/>
                  <a:pt x="2103" y="73"/>
                  <a:pt x="1485" y="161"/>
                </a:cubicBezTo>
                <a:cubicBezTo>
                  <a:pt x="1241" y="654"/>
                  <a:pt x="772" y="998"/>
                  <a:pt x="230" y="1082"/>
                </a:cubicBezTo>
                <a:cubicBezTo>
                  <a:pt x="100" y="1817"/>
                  <a:pt x="25" y="2714"/>
                  <a:pt x="1" y="3500"/>
                </a:cubicBezTo>
                <a:lnTo>
                  <a:pt x="3346" y="3500"/>
                </a:lnTo>
                <a:lnTo>
                  <a:pt x="3346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45" name="Google Shape;13145;p50"/>
          <p:cNvSpPr/>
          <p:nvPr/>
        </p:nvSpPr>
        <p:spPr>
          <a:xfrm>
            <a:off x="3237581" y="2618074"/>
            <a:ext cx="40204" cy="39474"/>
          </a:xfrm>
          <a:custGeom>
            <a:rect b="b" l="l" r="r" t="t"/>
            <a:pathLst>
              <a:path extrusionOk="0" h="3298" w="3359">
                <a:moveTo>
                  <a:pt x="1" y="0"/>
                </a:moveTo>
                <a:cubicBezTo>
                  <a:pt x="31" y="1003"/>
                  <a:pt x="154" y="2006"/>
                  <a:pt x="371" y="2987"/>
                </a:cubicBezTo>
                <a:cubicBezTo>
                  <a:pt x="1031" y="3135"/>
                  <a:pt x="1699" y="3237"/>
                  <a:pt x="2371" y="3298"/>
                </a:cubicBezTo>
                <a:cubicBezTo>
                  <a:pt x="2548" y="2855"/>
                  <a:pt x="2910" y="2509"/>
                  <a:pt x="3358" y="2346"/>
                </a:cubicBezTo>
                <a:lnTo>
                  <a:pt x="3358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46" name="Google Shape;13146;p50"/>
          <p:cNvSpPr/>
          <p:nvPr/>
        </p:nvSpPr>
        <p:spPr>
          <a:xfrm>
            <a:off x="3333525" y="2604381"/>
            <a:ext cx="13633" cy="13525"/>
          </a:xfrm>
          <a:custGeom>
            <a:rect b="b" l="l" r="r" t="t"/>
            <a:pathLst>
              <a:path extrusionOk="0" h="1130" w="1139">
                <a:moveTo>
                  <a:pt x="564" y="0"/>
                </a:moveTo>
                <a:cubicBezTo>
                  <a:pt x="254" y="0"/>
                  <a:pt x="1" y="253"/>
                  <a:pt x="1" y="566"/>
                </a:cubicBezTo>
                <a:cubicBezTo>
                  <a:pt x="4" y="876"/>
                  <a:pt x="257" y="1129"/>
                  <a:pt x="567" y="1129"/>
                </a:cubicBezTo>
                <a:lnTo>
                  <a:pt x="573" y="1129"/>
                </a:lnTo>
                <a:cubicBezTo>
                  <a:pt x="886" y="1129"/>
                  <a:pt x="1139" y="876"/>
                  <a:pt x="1139" y="563"/>
                </a:cubicBezTo>
                <a:cubicBezTo>
                  <a:pt x="1139" y="253"/>
                  <a:pt x="886" y="0"/>
                  <a:pt x="5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47" name="Google Shape;13147;p50"/>
          <p:cNvSpPr/>
          <p:nvPr/>
        </p:nvSpPr>
        <p:spPr>
          <a:xfrm>
            <a:off x="3291465" y="2494984"/>
            <a:ext cx="109397" cy="109409"/>
          </a:xfrm>
          <a:custGeom>
            <a:rect b="b" l="l" r="r" t="t"/>
            <a:pathLst>
              <a:path extrusionOk="0" h="9141" w="9140">
                <a:moveTo>
                  <a:pt x="1" y="1"/>
                </a:moveTo>
                <a:lnTo>
                  <a:pt x="1" y="34"/>
                </a:lnTo>
                <a:cubicBezTo>
                  <a:pt x="1729" y="377"/>
                  <a:pt x="3313" y="2283"/>
                  <a:pt x="4075" y="5069"/>
                </a:cubicBezTo>
                <a:cubicBezTo>
                  <a:pt x="6833" y="5828"/>
                  <a:pt x="8763" y="7406"/>
                  <a:pt x="9107" y="9140"/>
                </a:cubicBezTo>
                <a:lnTo>
                  <a:pt x="9140" y="9140"/>
                </a:lnTo>
                <a:cubicBezTo>
                  <a:pt x="8854" y="4298"/>
                  <a:pt x="4843" y="284"/>
                  <a:pt x="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48" name="Google Shape;13148;p50"/>
          <p:cNvSpPr/>
          <p:nvPr/>
        </p:nvSpPr>
        <p:spPr>
          <a:xfrm>
            <a:off x="3343651" y="2570820"/>
            <a:ext cx="42801" cy="33573"/>
          </a:xfrm>
          <a:custGeom>
            <a:rect b="b" l="l" r="r" t="t"/>
            <a:pathLst>
              <a:path extrusionOk="0" h="2805" w="3576">
                <a:moveTo>
                  <a:pt x="1" y="1"/>
                </a:moveTo>
                <a:cubicBezTo>
                  <a:pt x="94" y="519"/>
                  <a:pt x="166" y="1061"/>
                  <a:pt x="215" y="1621"/>
                </a:cubicBezTo>
                <a:cubicBezTo>
                  <a:pt x="727" y="1777"/>
                  <a:pt x="1136" y="2301"/>
                  <a:pt x="1317" y="2804"/>
                </a:cubicBezTo>
                <a:lnTo>
                  <a:pt x="3575" y="2804"/>
                </a:lnTo>
                <a:cubicBezTo>
                  <a:pt x="3223" y="1711"/>
                  <a:pt x="1883" y="621"/>
                  <a:pt x="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49" name="Google Shape;13149;p50"/>
          <p:cNvSpPr/>
          <p:nvPr/>
        </p:nvSpPr>
        <p:spPr>
          <a:xfrm>
            <a:off x="3343651" y="2618074"/>
            <a:ext cx="42837" cy="31730"/>
          </a:xfrm>
          <a:custGeom>
            <a:rect b="b" l="l" r="r" t="t"/>
            <a:pathLst>
              <a:path extrusionOk="0" h="2651" w="3579">
                <a:moveTo>
                  <a:pt x="1317" y="0"/>
                </a:moveTo>
                <a:cubicBezTo>
                  <a:pt x="1133" y="500"/>
                  <a:pt x="727" y="883"/>
                  <a:pt x="215" y="1033"/>
                </a:cubicBezTo>
                <a:cubicBezTo>
                  <a:pt x="166" y="1593"/>
                  <a:pt x="94" y="2132"/>
                  <a:pt x="1" y="2650"/>
                </a:cubicBezTo>
                <a:cubicBezTo>
                  <a:pt x="1889" y="2030"/>
                  <a:pt x="3223" y="1078"/>
                  <a:pt x="357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50" name="Google Shape;13150;p50"/>
          <p:cNvSpPr/>
          <p:nvPr/>
        </p:nvSpPr>
        <p:spPr>
          <a:xfrm>
            <a:off x="3170183" y="2617894"/>
            <a:ext cx="107782" cy="107770"/>
          </a:xfrm>
          <a:custGeom>
            <a:rect b="b" l="l" r="r" t="t"/>
            <a:pathLst>
              <a:path extrusionOk="0" h="9004" w="9005">
                <a:moveTo>
                  <a:pt x="1" y="0"/>
                </a:moveTo>
                <a:cubicBezTo>
                  <a:pt x="284" y="4839"/>
                  <a:pt x="4162" y="8721"/>
                  <a:pt x="9004" y="9004"/>
                </a:cubicBezTo>
                <a:lnTo>
                  <a:pt x="9004" y="8974"/>
                </a:lnTo>
                <a:cubicBezTo>
                  <a:pt x="7273" y="8628"/>
                  <a:pt x="5827" y="6697"/>
                  <a:pt x="5066" y="3942"/>
                </a:cubicBezTo>
                <a:cubicBezTo>
                  <a:pt x="2283" y="3180"/>
                  <a:pt x="377" y="1726"/>
                  <a:pt x="3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51" name="Google Shape;13151;p50"/>
          <p:cNvSpPr/>
          <p:nvPr/>
        </p:nvSpPr>
        <p:spPr>
          <a:xfrm>
            <a:off x="3184605" y="2571610"/>
            <a:ext cx="42574" cy="32783"/>
          </a:xfrm>
          <a:custGeom>
            <a:rect b="b" l="l" r="r" t="t"/>
            <a:pathLst>
              <a:path extrusionOk="0" h="2739" w="3557">
                <a:moveTo>
                  <a:pt x="3397" y="1"/>
                </a:moveTo>
                <a:cubicBezTo>
                  <a:pt x="1569" y="636"/>
                  <a:pt x="337" y="1720"/>
                  <a:pt x="0" y="2738"/>
                </a:cubicBezTo>
                <a:lnTo>
                  <a:pt x="3313" y="2738"/>
                </a:lnTo>
                <a:cubicBezTo>
                  <a:pt x="3337" y="1880"/>
                  <a:pt x="3418" y="913"/>
                  <a:pt x="3556" y="106"/>
                </a:cubicBezTo>
                <a:cubicBezTo>
                  <a:pt x="3502" y="73"/>
                  <a:pt x="3448" y="37"/>
                  <a:pt x="33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52" name="Google Shape;13152;p50"/>
          <p:cNvSpPr/>
          <p:nvPr/>
        </p:nvSpPr>
        <p:spPr>
          <a:xfrm>
            <a:off x="3184570" y="2618074"/>
            <a:ext cx="42825" cy="31766"/>
          </a:xfrm>
          <a:custGeom>
            <a:rect b="b" l="l" r="r" t="t"/>
            <a:pathLst>
              <a:path extrusionOk="0" h="2654" w="3578">
                <a:moveTo>
                  <a:pt x="0" y="0"/>
                </a:moveTo>
                <a:cubicBezTo>
                  <a:pt x="352" y="1078"/>
                  <a:pt x="1689" y="2030"/>
                  <a:pt x="3578" y="2653"/>
                </a:cubicBezTo>
                <a:cubicBezTo>
                  <a:pt x="3418" y="1777"/>
                  <a:pt x="3325" y="889"/>
                  <a:pt x="33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53" name="Google Shape;13153;p50"/>
          <p:cNvSpPr/>
          <p:nvPr/>
        </p:nvSpPr>
        <p:spPr>
          <a:xfrm>
            <a:off x="3170183" y="2494984"/>
            <a:ext cx="107782" cy="109409"/>
          </a:xfrm>
          <a:custGeom>
            <a:rect b="b" l="l" r="r" t="t"/>
            <a:pathLst>
              <a:path extrusionOk="0" h="9141" w="9005">
                <a:moveTo>
                  <a:pt x="9004" y="1"/>
                </a:moveTo>
                <a:cubicBezTo>
                  <a:pt x="4162" y="284"/>
                  <a:pt x="284" y="4298"/>
                  <a:pt x="1" y="9140"/>
                </a:cubicBezTo>
                <a:lnTo>
                  <a:pt x="37" y="9140"/>
                </a:lnTo>
                <a:cubicBezTo>
                  <a:pt x="329" y="7686"/>
                  <a:pt x="1747" y="6267"/>
                  <a:pt x="3969" y="5433"/>
                </a:cubicBezTo>
                <a:cubicBezTo>
                  <a:pt x="3715" y="4375"/>
                  <a:pt x="4516" y="3361"/>
                  <a:pt x="5602" y="3361"/>
                </a:cubicBezTo>
                <a:cubicBezTo>
                  <a:pt x="5607" y="3361"/>
                  <a:pt x="5612" y="3361"/>
                  <a:pt x="5617" y="3361"/>
                </a:cubicBezTo>
                <a:cubicBezTo>
                  <a:pt x="5638" y="3361"/>
                  <a:pt x="5656" y="3364"/>
                  <a:pt x="5677" y="3367"/>
                </a:cubicBezTo>
                <a:cubicBezTo>
                  <a:pt x="6511" y="1476"/>
                  <a:pt x="7688" y="293"/>
                  <a:pt x="9004" y="31"/>
                </a:cubicBezTo>
                <a:lnTo>
                  <a:pt x="9004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54" name="Google Shape;13154;p50"/>
          <p:cNvSpPr/>
          <p:nvPr/>
        </p:nvSpPr>
        <p:spPr>
          <a:xfrm>
            <a:off x="3291465" y="2617894"/>
            <a:ext cx="109397" cy="107770"/>
          </a:xfrm>
          <a:custGeom>
            <a:rect b="b" l="l" r="r" t="t"/>
            <a:pathLst>
              <a:path extrusionOk="0" h="9004" w="9140">
                <a:moveTo>
                  <a:pt x="9107" y="0"/>
                </a:moveTo>
                <a:cubicBezTo>
                  <a:pt x="8760" y="1726"/>
                  <a:pt x="6857" y="3177"/>
                  <a:pt x="4075" y="3942"/>
                </a:cubicBezTo>
                <a:cubicBezTo>
                  <a:pt x="3313" y="6721"/>
                  <a:pt x="1729" y="8628"/>
                  <a:pt x="1" y="8971"/>
                </a:cubicBezTo>
                <a:lnTo>
                  <a:pt x="1" y="9004"/>
                </a:lnTo>
                <a:cubicBezTo>
                  <a:pt x="4843" y="8721"/>
                  <a:pt x="8854" y="4839"/>
                  <a:pt x="914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55" name="Google Shape;13155;p50"/>
          <p:cNvSpPr/>
          <p:nvPr/>
        </p:nvSpPr>
        <p:spPr>
          <a:xfrm>
            <a:off x="3291465" y="2509406"/>
            <a:ext cx="33525" cy="42789"/>
          </a:xfrm>
          <a:custGeom>
            <a:rect b="b" l="l" r="r" t="t"/>
            <a:pathLst>
              <a:path extrusionOk="0" h="3575" w="2801">
                <a:moveTo>
                  <a:pt x="1" y="0"/>
                </a:moveTo>
                <a:lnTo>
                  <a:pt x="1" y="3298"/>
                </a:lnTo>
                <a:cubicBezTo>
                  <a:pt x="937" y="3328"/>
                  <a:pt x="1961" y="3421"/>
                  <a:pt x="2801" y="3575"/>
                </a:cubicBezTo>
                <a:cubicBezTo>
                  <a:pt x="2181" y="1687"/>
                  <a:pt x="1082" y="35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56" name="Google Shape;13156;p50"/>
          <p:cNvSpPr/>
          <p:nvPr/>
        </p:nvSpPr>
        <p:spPr>
          <a:xfrm>
            <a:off x="3291465" y="2562382"/>
            <a:ext cx="41245" cy="42011"/>
          </a:xfrm>
          <a:custGeom>
            <a:rect b="b" l="l" r="r" t="t"/>
            <a:pathLst>
              <a:path extrusionOk="0" h="3510" w="3446">
                <a:moveTo>
                  <a:pt x="1" y="1"/>
                </a:moveTo>
                <a:lnTo>
                  <a:pt x="1" y="3509"/>
                </a:lnTo>
                <a:lnTo>
                  <a:pt x="2494" y="3509"/>
                </a:lnTo>
                <a:cubicBezTo>
                  <a:pt x="2656" y="3054"/>
                  <a:pt x="3003" y="2554"/>
                  <a:pt x="3445" y="2374"/>
                </a:cubicBezTo>
                <a:cubicBezTo>
                  <a:pt x="3385" y="1702"/>
                  <a:pt x="3283" y="1034"/>
                  <a:pt x="3135" y="374"/>
                </a:cubicBezTo>
                <a:cubicBezTo>
                  <a:pt x="2208" y="167"/>
                  <a:pt x="1063" y="37"/>
                  <a:pt x="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57" name="Google Shape;13157;p50"/>
          <p:cNvSpPr/>
          <p:nvPr/>
        </p:nvSpPr>
        <p:spPr>
          <a:xfrm>
            <a:off x="3291465" y="2668500"/>
            <a:ext cx="33525" cy="42789"/>
          </a:xfrm>
          <a:custGeom>
            <a:rect b="b" l="l" r="r" t="t"/>
            <a:pathLst>
              <a:path extrusionOk="0" h="3575" w="2801">
                <a:moveTo>
                  <a:pt x="2801" y="0"/>
                </a:moveTo>
                <a:lnTo>
                  <a:pt x="2801" y="0"/>
                </a:lnTo>
                <a:cubicBezTo>
                  <a:pt x="2283" y="93"/>
                  <a:pt x="1609" y="166"/>
                  <a:pt x="1048" y="214"/>
                </a:cubicBezTo>
                <a:cubicBezTo>
                  <a:pt x="892" y="726"/>
                  <a:pt x="503" y="1135"/>
                  <a:pt x="1" y="1316"/>
                </a:cubicBezTo>
                <a:lnTo>
                  <a:pt x="1" y="3574"/>
                </a:lnTo>
                <a:cubicBezTo>
                  <a:pt x="1082" y="3222"/>
                  <a:pt x="2181" y="1885"/>
                  <a:pt x="28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58" name="Google Shape;13158;p50"/>
          <p:cNvSpPr/>
          <p:nvPr/>
        </p:nvSpPr>
        <p:spPr>
          <a:xfrm>
            <a:off x="3277952" y="2658398"/>
            <a:ext cx="13525" cy="13573"/>
          </a:xfrm>
          <a:custGeom>
            <a:rect b="b" l="l" r="r" t="t"/>
            <a:pathLst>
              <a:path extrusionOk="0" h="1134" w="1130">
                <a:moveTo>
                  <a:pt x="566" y="1"/>
                </a:moveTo>
                <a:cubicBezTo>
                  <a:pt x="253" y="1"/>
                  <a:pt x="0" y="251"/>
                  <a:pt x="0" y="564"/>
                </a:cubicBezTo>
                <a:lnTo>
                  <a:pt x="0" y="567"/>
                </a:lnTo>
                <a:cubicBezTo>
                  <a:pt x="0" y="567"/>
                  <a:pt x="0" y="570"/>
                  <a:pt x="0" y="570"/>
                </a:cubicBezTo>
                <a:cubicBezTo>
                  <a:pt x="0" y="880"/>
                  <a:pt x="253" y="1133"/>
                  <a:pt x="566" y="1133"/>
                </a:cubicBezTo>
                <a:cubicBezTo>
                  <a:pt x="877" y="1133"/>
                  <a:pt x="1130" y="880"/>
                  <a:pt x="1130" y="570"/>
                </a:cubicBezTo>
                <a:cubicBezTo>
                  <a:pt x="1130" y="570"/>
                  <a:pt x="1130" y="567"/>
                  <a:pt x="1130" y="567"/>
                </a:cubicBezTo>
                <a:lnTo>
                  <a:pt x="1130" y="564"/>
                </a:lnTo>
                <a:cubicBezTo>
                  <a:pt x="1130" y="251"/>
                  <a:pt x="877" y="1"/>
                  <a:pt x="5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59" name="Google Shape;13159;p50"/>
          <p:cNvSpPr/>
          <p:nvPr/>
        </p:nvSpPr>
        <p:spPr>
          <a:xfrm>
            <a:off x="3291465" y="2618074"/>
            <a:ext cx="41245" cy="39474"/>
          </a:xfrm>
          <a:custGeom>
            <a:rect b="b" l="l" r="r" t="t"/>
            <a:pathLst>
              <a:path extrusionOk="0" h="3298" w="3446">
                <a:moveTo>
                  <a:pt x="1" y="0"/>
                </a:moveTo>
                <a:lnTo>
                  <a:pt x="1" y="2346"/>
                </a:lnTo>
                <a:cubicBezTo>
                  <a:pt x="455" y="2506"/>
                  <a:pt x="820" y="2852"/>
                  <a:pt x="1003" y="3298"/>
                </a:cubicBezTo>
                <a:cubicBezTo>
                  <a:pt x="1702" y="3234"/>
                  <a:pt x="2506" y="3129"/>
                  <a:pt x="3135" y="2987"/>
                </a:cubicBezTo>
                <a:cubicBezTo>
                  <a:pt x="3283" y="2328"/>
                  <a:pt x="3385" y="1660"/>
                  <a:pt x="3445" y="985"/>
                </a:cubicBezTo>
                <a:cubicBezTo>
                  <a:pt x="3003" y="807"/>
                  <a:pt x="2656" y="449"/>
                  <a:pt x="24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60" name="Google Shape;13160;p50"/>
          <p:cNvSpPr/>
          <p:nvPr/>
        </p:nvSpPr>
        <p:spPr>
          <a:xfrm>
            <a:off x="3497890" y="2535541"/>
            <a:ext cx="148680" cy="148680"/>
          </a:xfrm>
          <a:custGeom>
            <a:rect b="b" l="l" r="r" t="t"/>
            <a:pathLst>
              <a:path extrusionOk="0" h="12422" w="12422">
                <a:moveTo>
                  <a:pt x="6209" y="1"/>
                </a:moveTo>
                <a:cubicBezTo>
                  <a:pt x="2786" y="1"/>
                  <a:pt x="0" y="2786"/>
                  <a:pt x="0" y="6213"/>
                </a:cubicBezTo>
                <a:cubicBezTo>
                  <a:pt x="0" y="9637"/>
                  <a:pt x="2786" y="12422"/>
                  <a:pt x="6209" y="12422"/>
                </a:cubicBezTo>
                <a:cubicBezTo>
                  <a:pt x="9636" y="12422"/>
                  <a:pt x="12422" y="9637"/>
                  <a:pt x="12422" y="6213"/>
                </a:cubicBezTo>
                <a:cubicBezTo>
                  <a:pt x="12422" y="5219"/>
                  <a:pt x="12160" y="4258"/>
                  <a:pt x="11711" y="3388"/>
                </a:cubicBezTo>
                <a:lnTo>
                  <a:pt x="11428" y="3388"/>
                </a:lnTo>
                <a:lnTo>
                  <a:pt x="10780" y="4036"/>
                </a:lnTo>
                <a:cubicBezTo>
                  <a:pt x="11112" y="4713"/>
                  <a:pt x="11286" y="5457"/>
                  <a:pt x="11292" y="6213"/>
                </a:cubicBezTo>
                <a:cubicBezTo>
                  <a:pt x="11292" y="9013"/>
                  <a:pt x="9010" y="11293"/>
                  <a:pt x="6209" y="11293"/>
                </a:cubicBezTo>
                <a:cubicBezTo>
                  <a:pt x="3409" y="11293"/>
                  <a:pt x="1129" y="9013"/>
                  <a:pt x="1129" y="6213"/>
                </a:cubicBezTo>
                <a:cubicBezTo>
                  <a:pt x="1129" y="3409"/>
                  <a:pt x="3409" y="1130"/>
                  <a:pt x="6209" y="1130"/>
                </a:cubicBezTo>
                <a:cubicBezTo>
                  <a:pt x="6965" y="1133"/>
                  <a:pt x="7709" y="1307"/>
                  <a:pt x="8387" y="1639"/>
                </a:cubicBezTo>
                <a:lnTo>
                  <a:pt x="9034" y="994"/>
                </a:lnTo>
                <a:lnTo>
                  <a:pt x="9034" y="708"/>
                </a:lnTo>
                <a:cubicBezTo>
                  <a:pt x="8164" y="260"/>
                  <a:pt x="7203" y="1"/>
                  <a:pt x="62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61" name="Google Shape;13161;p50"/>
          <p:cNvSpPr/>
          <p:nvPr/>
        </p:nvSpPr>
        <p:spPr>
          <a:xfrm>
            <a:off x="3521170" y="2562579"/>
            <a:ext cx="98374" cy="94616"/>
          </a:xfrm>
          <a:custGeom>
            <a:rect b="b" l="l" r="r" t="t"/>
            <a:pathLst>
              <a:path extrusionOk="0" h="7905" w="8219">
                <a:moveTo>
                  <a:pt x="4264" y="0"/>
                </a:moveTo>
                <a:cubicBezTo>
                  <a:pt x="2665" y="0"/>
                  <a:pt x="1226" y="964"/>
                  <a:pt x="612" y="2439"/>
                </a:cubicBezTo>
                <a:cubicBezTo>
                  <a:pt x="0" y="3918"/>
                  <a:pt x="341" y="5616"/>
                  <a:pt x="1470" y="6748"/>
                </a:cubicBezTo>
                <a:cubicBezTo>
                  <a:pt x="2225" y="7503"/>
                  <a:pt x="3236" y="7904"/>
                  <a:pt x="4264" y="7904"/>
                </a:cubicBezTo>
                <a:cubicBezTo>
                  <a:pt x="4774" y="7904"/>
                  <a:pt x="5287" y="7806"/>
                  <a:pt x="5776" y="7603"/>
                </a:cubicBezTo>
                <a:cubicBezTo>
                  <a:pt x="7255" y="6992"/>
                  <a:pt x="8218" y="5550"/>
                  <a:pt x="8218" y="3954"/>
                </a:cubicBezTo>
                <a:cubicBezTo>
                  <a:pt x="8212" y="3502"/>
                  <a:pt x="8131" y="3059"/>
                  <a:pt x="7974" y="2638"/>
                </a:cubicBezTo>
                <a:lnTo>
                  <a:pt x="7050" y="3565"/>
                </a:lnTo>
                <a:cubicBezTo>
                  <a:pt x="7071" y="3692"/>
                  <a:pt x="7083" y="3821"/>
                  <a:pt x="7089" y="3954"/>
                </a:cubicBezTo>
                <a:cubicBezTo>
                  <a:pt x="7089" y="5095"/>
                  <a:pt x="6399" y="6125"/>
                  <a:pt x="5345" y="6562"/>
                </a:cubicBezTo>
                <a:cubicBezTo>
                  <a:pt x="4996" y="6706"/>
                  <a:pt x="4629" y="6776"/>
                  <a:pt x="4265" y="6776"/>
                </a:cubicBezTo>
                <a:cubicBezTo>
                  <a:pt x="3530" y="6776"/>
                  <a:pt x="2808" y="6489"/>
                  <a:pt x="2268" y="5947"/>
                </a:cubicBezTo>
                <a:cubicBezTo>
                  <a:pt x="1461" y="5140"/>
                  <a:pt x="1220" y="3927"/>
                  <a:pt x="1657" y="2873"/>
                </a:cubicBezTo>
                <a:cubicBezTo>
                  <a:pt x="2093" y="1816"/>
                  <a:pt x="3123" y="1129"/>
                  <a:pt x="4264" y="1129"/>
                </a:cubicBezTo>
                <a:cubicBezTo>
                  <a:pt x="4394" y="1132"/>
                  <a:pt x="4523" y="1144"/>
                  <a:pt x="4653" y="1168"/>
                </a:cubicBezTo>
                <a:lnTo>
                  <a:pt x="5580" y="241"/>
                </a:lnTo>
                <a:cubicBezTo>
                  <a:pt x="5159" y="84"/>
                  <a:pt x="4713" y="3"/>
                  <a:pt x="42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62" name="Google Shape;13162;p50"/>
          <p:cNvSpPr/>
          <p:nvPr/>
        </p:nvSpPr>
        <p:spPr>
          <a:xfrm>
            <a:off x="3456441" y="2494990"/>
            <a:ext cx="230680" cy="230680"/>
          </a:xfrm>
          <a:custGeom>
            <a:rect b="b" l="l" r="r" t="t"/>
            <a:pathLst>
              <a:path extrusionOk="0" h="19273" w="19273">
                <a:moveTo>
                  <a:pt x="9672" y="1"/>
                </a:moveTo>
                <a:cubicBezTo>
                  <a:pt x="4379" y="1"/>
                  <a:pt x="0" y="4307"/>
                  <a:pt x="0" y="9601"/>
                </a:cubicBezTo>
                <a:cubicBezTo>
                  <a:pt x="0" y="14892"/>
                  <a:pt x="4379" y="19273"/>
                  <a:pt x="9672" y="19273"/>
                </a:cubicBezTo>
                <a:cubicBezTo>
                  <a:pt x="14966" y="19273"/>
                  <a:pt x="19272" y="14892"/>
                  <a:pt x="19272" y="9601"/>
                </a:cubicBezTo>
                <a:cubicBezTo>
                  <a:pt x="19269" y="8204"/>
                  <a:pt x="18962" y="6821"/>
                  <a:pt x="18369" y="5557"/>
                </a:cubicBezTo>
                <a:lnTo>
                  <a:pt x="17646" y="6279"/>
                </a:lnTo>
                <a:cubicBezTo>
                  <a:pt x="17327" y="6599"/>
                  <a:pt x="16896" y="6776"/>
                  <a:pt x="16448" y="6776"/>
                </a:cubicBezTo>
                <a:lnTo>
                  <a:pt x="16430" y="6776"/>
                </a:lnTo>
                <a:cubicBezTo>
                  <a:pt x="16809" y="7671"/>
                  <a:pt x="17008" y="8628"/>
                  <a:pt x="17014" y="9601"/>
                </a:cubicBezTo>
                <a:cubicBezTo>
                  <a:pt x="17014" y="13648"/>
                  <a:pt x="13720" y="16939"/>
                  <a:pt x="9672" y="16939"/>
                </a:cubicBezTo>
                <a:cubicBezTo>
                  <a:pt x="5625" y="16939"/>
                  <a:pt x="2334" y="13648"/>
                  <a:pt x="2334" y="9601"/>
                </a:cubicBezTo>
                <a:cubicBezTo>
                  <a:pt x="2334" y="5554"/>
                  <a:pt x="5625" y="2259"/>
                  <a:pt x="9672" y="2259"/>
                </a:cubicBezTo>
                <a:cubicBezTo>
                  <a:pt x="10642" y="2265"/>
                  <a:pt x="11603" y="2464"/>
                  <a:pt x="12497" y="2844"/>
                </a:cubicBezTo>
                <a:lnTo>
                  <a:pt x="12497" y="2825"/>
                </a:lnTo>
                <a:cubicBezTo>
                  <a:pt x="12494" y="2374"/>
                  <a:pt x="12672" y="1943"/>
                  <a:pt x="12991" y="1627"/>
                </a:cubicBezTo>
                <a:lnTo>
                  <a:pt x="13713" y="904"/>
                </a:lnTo>
                <a:cubicBezTo>
                  <a:pt x="12449" y="311"/>
                  <a:pt x="11070" y="4"/>
                  <a:pt x="96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63" name="Google Shape;13163;p50"/>
          <p:cNvSpPr/>
          <p:nvPr/>
        </p:nvSpPr>
        <p:spPr>
          <a:xfrm>
            <a:off x="3550327" y="2494978"/>
            <a:ext cx="139057" cy="135179"/>
          </a:xfrm>
          <a:custGeom>
            <a:rect b="b" l="l" r="r" t="t"/>
            <a:pathLst>
              <a:path extrusionOk="0" h="11294" w="11618">
                <a:moveTo>
                  <a:pt x="8601" y="1"/>
                </a:moveTo>
                <a:cubicBezTo>
                  <a:pt x="8461" y="1"/>
                  <a:pt x="8319" y="52"/>
                  <a:pt x="8203" y="168"/>
                </a:cubicBezTo>
                <a:lnTo>
                  <a:pt x="5945" y="2426"/>
                </a:lnTo>
                <a:cubicBezTo>
                  <a:pt x="5839" y="2531"/>
                  <a:pt x="5779" y="2676"/>
                  <a:pt x="5782" y="2826"/>
                </a:cubicBezTo>
                <a:lnTo>
                  <a:pt x="5782" y="4850"/>
                </a:lnTo>
                <a:lnTo>
                  <a:pt x="2554" y="8075"/>
                </a:lnTo>
                <a:cubicBezTo>
                  <a:pt x="2328" y="7967"/>
                  <a:pt x="2081" y="7906"/>
                  <a:pt x="1828" y="7906"/>
                </a:cubicBezTo>
                <a:cubicBezTo>
                  <a:pt x="1142" y="7906"/>
                  <a:pt x="525" y="8319"/>
                  <a:pt x="263" y="8951"/>
                </a:cubicBezTo>
                <a:cubicBezTo>
                  <a:pt x="1" y="9584"/>
                  <a:pt x="145" y="10312"/>
                  <a:pt x="630" y="10797"/>
                </a:cubicBezTo>
                <a:cubicBezTo>
                  <a:pt x="954" y="11122"/>
                  <a:pt x="1388" y="11294"/>
                  <a:pt x="1828" y="11294"/>
                </a:cubicBezTo>
                <a:cubicBezTo>
                  <a:pt x="2046" y="11294"/>
                  <a:pt x="2266" y="11251"/>
                  <a:pt x="2476" y="11165"/>
                </a:cubicBezTo>
                <a:cubicBezTo>
                  <a:pt x="3108" y="10903"/>
                  <a:pt x="3524" y="10285"/>
                  <a:pt x="3524" y="9602"/>
                </a:cubicBezTo>
                <a:cubicBezTo>
                  <a:pt x="3521" y="9349"/>
                  <a:pt x="3463" y="9102"/>
                  <a:pt x="3352" y="8876"/>
                </a:cubicBezTo>
                <a:lnTo>
                  <a:pt x="6580" y="5648"/>
                </a:lnTo>
                <a:lnTo>
                  <a:pt x="8604" y="5648"/>
                </a:lnTo>
                <a:cubicBezTo>
                  <a:pt x="8754" y="5648"/>
                  <a:pt x="8896" y="5588"/>
                  <a:pt x="9004" y="5482"/>
                </a:cubicBezTo>
                <a:lnTo>
                  <a:pt x="11263" y="3224"/>
                </a:lnTo>
                <a:cubicBezTo>
                  <a:pt x="11618" y="2869"/>
                  <a:pt x="11365" y="2260"/>
                  <a:pt x="10862" y="2260"/>
                </a:cubicBezTo>
                <a:lnTo>
                  <a:pt x="9170" y="2260"/>
                </a:lnTo>
                <a:lnTo>
                  <a:pt x="9170" y="568"/>
                </a:lnTo>
                <a:cubicBezTo>
                  <a:pt x="9170" y="226"/>
                  <a:pt x="8892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64" name="Google Shape;13164;p50"/>
          <p:cNvSpPr/>
          <p:nvPr/>
        </p:nvSpPr>
        <p:spPr>
          <a:xfrm>
            <a:off x="3739002" y="2494984"/>
            <a:ext cx="230752" cy="163103"/>
          </a:xfrm>
          <a:custGeom>
            <a:rect b="b" l="l" r="r" t="t"/>
            <a:pathLst>
              <a:path extrusionOk="0" h="13627" w="19279">
                <a:moveTo>
                  <a:pt x="2262" y="2259"/>
                </a:moveTo>
                <a:cubicBezTo>
                  <a:pt x="2883" y="2259"/>
                  <a:pt x="3428" y="2765"/>
                  <a:pt x="3428" y="3389"/>
                </a:cubicBezTo>
                <a:lnTo>
                  <a:pt x="3428" y="7342"/>
                </a:lnTo>
                <a:cubicBezTo>
                  <a:pt x="3428" y="7366"/>
                  <a:pt x="3434" y="7394"/>
                  <a:pt x="3434" y="7418"/>
                </a:cubicBezTo>
                <a:lnTo>
                  <a:pt x="1636" y="6246"/>
                </a:lnTo>
                <a:cubicBezTo>
                  <a:pt x="1320" y="6035"/>
                  <a:pt x="1130" y="5683"/>
                  <a:pt x="1133" y="5304"/>
                </a:cubicBezTo>
                <a:lnTo>
                  <a:pt x="1133" y="3389"/>
                </a:lnTo>
                <a:cubicBezTo>
                  <a:pt x="1133" y="2765"/>
                  <a:pt x="1636" y="2259"/>
                  <a:pt x="2262" y="2259"/>
                </a:cubicBezTo>
                <a:close/>
                <a:moveTo>
                  <a:pt x="17017" y="2259"/>
                </a:moveTo>
                <a:cubicBezTo>
                  <a:pt x="17641" y="2259"/>
                  <a:pt x="18147" y="2765"/>
                  <a:pt x="18147" y="3389"/>
                </a:cubicBezTo>
                <a:lnTo>
                  <a:pt x="18147" y="5307"/>
                </a:lnTo>
                <a:cubicBezTo>
                  <a:pt x="18147" y="5683"/>
                  <a:pt x="17957" y="6035"/>
                  <a:pt x="17644" y="6246"/>
                </a:cubicBezTo>
                <a:lnTo>
                  <a:pt x="15843" y="7421"/>
                </a:lnTo>
                <a:cubicBezTo>
                  <a:pt x="15843" y="7394"/>
                  <a:pt x="15849" y="7369"/>
                  <a:pt x="15849" y="7342"/>
                </a:cubicBezTo>
                <a:lnTo>
                  <a:pt x="15849" y="3389"/>
                </a:lnTo>
                <a:cubicBezTo>
                  <a:pt x="15849" y="2765"/>
                  <a:pt x="16394" y="2259"/>
                  <a:pt x="17017" y="2259"/>
                </a:cubicBezTo>
                <a:close/>
                <a:moveTo>
                  <a:pt x="9638" y="2284"/>
                </a:moveTo>
                <a:cubicBezTo>
                  <a:pt x="9845" y="2284"/>
                  <a:pt x="10051" y="2381"/>
                  <a:pt x="10146" y="2576"/>
                </a:cubicBezTo>
                <a:lnTo>
                  <a:pt x="10883" y="4069"/>
                </a:lnTo>
                <a:lnTo>
                  <a:pt x="12534" y="4310"/>
                </a:lnTo>
                <a:cubicBezTo>
                  <a:pt x="12994" y="4376"/>
                  <a:pt x="13181" y="4945"/>
                  <a:pt x="12847" y="5274"/>
                </a:cubicBezTo>
                <a:lnTo>
                  <a:pt x="11651" y="6439"/>
                </a:lnTo>
                <a:lnTo>
                  <a:pt x="11934" y="8080"/>
                </a:lnTo>
                <a:cubicBezTo>
                  <a:pt x="11996" y="8445"/>
                  <a:pt x="11705" y="8742"/>
                  <a:pt x="11376" y="8742"/>
                </a:cubicBezTo>
                <a:cubicBezTo>
                  <a:pt x="11290" y="8742"/>
                  <a:pt x="11201" y="8721"/>
                  <a:pt x="11115" y="8676"/>
                </a:cubicBezTo>
                <a:lnTo>
                  <a:pt x="9637" y="7899"/>
                </a:lnTo>
                <a:lnTo>
                  <a:pt x="8161" y="8676"/>
                </a:lnTo>
                <a:cubicBezTo>
                  <a:pt x="8076" y="8721"/>
                  <a:pt x="7987" y="8742"/>
                  <a:pt x="7900" y="8742"/>
                </a:cubicBezTo>
                <a:cubicBezTo>
                  <a:pt x="7571" y="8742"/>
                  <a:pt x="7280" y="8445"/>
                  <a:pt x="7342" y="8080"/>
                </a:cubicBezTo>
                <a:lnTo>
                  <a:pt x="7625" y="6439"/>
                </a:lnTo>
                <a:lnTo>
                  <a:pt x="6430" y="5271"/>
                </a:lnTo>
                <a:cubicBezTo>
                  <a:pt x="6279" y="5120"/>
                  <a:pt x="6222" y="4897"/>
                  <a:pt x="6288" y="4692"/>
                </a:cubicBezTo>
                <a:cubicBezTo>
                  <a:pt x="6355" y="4488"/>
                  <a:pt x="6532" y="4340"/>
                  <a:pt x="6743" y="4310"/>
                </a:cubicBezTo>
                <a:lnTo>
                  <a:pt x="8393" y="4069"/>
                </a:lnTo>
                <a:lnTo>
                  <a:pt x="9131" y="2576"/>
                </a:lnTo>
                <a:cubicBezTo>
                  <a:pt x="9226" y="2381"/>
                  <a:pt x="9432" y="2284"/>
                  <a:pt x="9638" y="2284"/>
                </a:cubicBezTo>
                <a:close/>
                <a:moveTo>
                  <a:pt x="3994" y="1"/>
                </a:moveTo>
                <a:cubicBezTo>
                  <a:pt x="3681" y="1"/>
                  <a:pt x="3428" y="254"/>
                  <a:pt x="3428" y="567"/>
                </a:cubicBezTo>
                <a:lnTo>
                  <a:pt x="3428" y="1443"/>
                </a:lnTo>
                <a:cubicBezTo>
                  <a:pt x="3072" y="1242"/>
                  <a:pt x="2669" y="1133"/>
                  <a:pt x="2262" y="1130"/>
                </a:cubicBezTo>
                <a:cubicBezTo>
                  <a:pt x="1013" y="1130"/>
                  <a:pt x="4" y="2142"/>
                  <a:pt x="4" y="3389"/>
                </a:cubicBezTo>
                <a:lnTo>
                  <a:pt x="4" y="5307"/>
                </a:lnTo>
                <a:cubicBezTo>
                  <a:pt x="1" y="6060"/>
                  <a:pt x="380" y="6767"/>
                  <a:pt x="1010" y="7186"/>
                </a:cubicBezTo>
                <a:lnTo>
                  <a:pt x="3681" y="8941"/>
                </a:lnTo>
                <a:cubicBezTo>
                  <a:pt x="3690" y="8947"/>
                  <a:pt x="3702" y="8944"/>
                  <a:pt x="3714" y="8950"/>
                </a:cubicBezTo>
                <a:cubicBezTo>
                  <a:pt x="4129" y="10107"/>
                  <a:pt x="5006" y="11037"/>
                  <a:pt x="6297" y="11642"/>
                </a:cubicBezTo>
                <a:cubicBezTo>
                  <a:pt x="7137" y="12034"/>
                  <a:pt x="7692" y="12817"/>
                  <a:pt x="7866" y="13627"/>
                </a:cubicBezTo>
                <a:lnTo>
                  <a:pt x="11386" y="13627"/>
                </a:lnTo>
                <a:cubicBezTo>
                  <a:pt x="11504" y="12844"/>
                  <a:pt x="11949" y="12067"/>
                  <a:pt x="12648" y="11676"/>
                </a:cubicBezTo>
                <a:cubicBezTo>
                  <a:pt x="14003" y="10908"/>
                  <a:pt x="15027" y="10101"/>
                  <a:pt x="15521" y="8965"/>
                </a:cubicBezTo>
                <a:cubicBezTo>
                  <a:pt x="15545" y="8953"/>
                  <a:pt x="15575" y="8956"/>
                  <a:pt x="15599" y="8941"/>
                </a:cubicBezTo>
                <a:lnTo>
                  <a:pt x="18273" y="7186"/>
                </a:lnTo>
                <a:cubicBezTo>
                  <a:pt x="18899" y="6767"/>
                  <a:pt x="19279" y="6063"/>
                  <a:pt x="19279" y="5307"/>
                </a:cubicBezTo>
                <a:lnTo>
                  <a:pt x="19279" y="3389"/>
                </a:lnTo>
                <a:cubicBezTo>
                  <a:pt x="19276" y="2142"/>
                  <a:pt x="18267" y="1130"/>
                  <a:pt x="17020" y="1130"/>
                </a:cubicBezTo>
                <a:cubicBezTo>
                  <a:pt x="16611" y="1133"/>
                  <a:pt x="16207" y="1242"/>
                  <a:pt x="15852" y="1443"/>
                </a:cubicBezTo>
                <a:lnTo>
                  <a:pt x="15852" y="567"/>
                </a:lnTo>
                <a:cubicBezTo>
                  <a:pt x="15852" y="254"/>
                  <a:pt x="15599" y="1"/>
                  <a:pt x="152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65" name="Google Shape;13165;p50"/>
          <p:cNvSpPr/>
          <p:nvPr/>
        </p:nvSpPr>
        <p:spPr>
          <a:xfrm>
            <a:off x="3793533" y="2671600"/>
            <a:ext cx="121654" cy="54064"/>
          </a:xfrm>
          <a:custGeom>
            <a:rect b="b" l="l" r="r" t="t"/>
            <a:pathLst>
              <a:path extrusionOk="0" h="4517" w="10164">
                <a:moveTo>
                  <a:pt x="2259" y="0"/>
                </a:moveTo>
                <a:cubicBezTo>
                  <a:pt x="1636" y="0"/>
                  <a:pt x="1130" y="506"/>
                  <a:pt x="1130" y="1129"/>
                </a:cubicBezTo>
                <a:lnTo>
                  <a:pt x="1130" y="1695"/>
                </a:lnTo>
                <a:lnTo>
                  <a:pt x="2825" y="1695"/>
                </a:lnTo>
                <a:cubicBezTo>
                  <a:pt x="3136" y="1695"/>
                  <a:pt x="3389" y="1945"/>
                  <a:pt x="3389" y="2258"/>
                </a:cubicBezTo>
                <a:cubicBezTo>
                  <a:pt x="3389" y="2572"/>
                  <a:pt x="3136" y="2825"/>
                  <a:pt x="2825" y="2825"/>
                </a:cubicBezTo>
                <a:lnTo>
                  <a:pt x="567" y="2825"/>
                </a:lnTo>
                <a:cubicBezTo>
                  <a:pt x="254" y="2825"/>
                  <a:pt x="1" y="3075"/>
                  <a:pt x="1" y="3388"/>
                </a:cubicBezTo>
                <a:lnTo>
                  <a:pt x="1" y="3954"/>
                </a:lnTo>
                <a:cubicBezTo>
                  <a:pt x="1" y="4264"/>
                  <a:pt x="254" y="4517"/>
                  <a:pt x="567" y="4517"/>
                </a:cubicBezTo>
                <a:lnTo>
                  <a:pt x="9601" y="4517"/>
                </a:lnTo>
                <a:cubicBezTo>
                  <a:pt x="9911" y="4517"/>
                  <a:pt x="10164" y="4264"/>
                  <a:pt x="10164" y="3954"/>
                </a:cubicBezTo>
                <a:lnTo>
                  <a:pt x="10164" y="3388"/>
                </a:lnTo>
                <a:cubicBezTo>
                  <a:pt x="10164" y="3075"/>
                  <a:pt x="9911" y="2825"/>
                  <a:pt x="9601" y="2825"/>
                </a:cubicBezTo>
                <a:lnTo>
                  <a:pt x="7342" y="2825"/>
                </a:lnTo>
                <a:cubicBezTo>
                  <a:pt x="7029" y="2825"/>
                  <a:pt x="6776" y="2572"/>
                  <a:pt x="6776" y="2258"/>
                </a:cubicBezTo>
                <a:cubicBezTo>
                  <a:pt x="6776" y="1945"/>
                  <a:pt x="7029" y="1695"/>
                  <a:pt x="7342" y="1695"/>
                </a:cubicBezTo>
                <a:lnTo>
                  <a:pt x="9035" y="1695"/>
                </a:lnTo>
                <a:lnTo>
                  <a:pt x="9035" y="1129"/>
                </a:lnTo>
                <a:cubicBezTo>
                  <a:pt x="9035" y="506"/>
                  <a:pt x="8529" y="0"/>
                  <a:pt x="79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66" name="Google Shape;13166;p50"/>
          <p:cNvSpPr/>
          <p:nvPr/>
        </p:nvSpPr>
        <p:spPr>
          <a:xfrm>
            <a:off x="3835197" y="2544045"/>
            <a:ext cx="38289" cy="36446"/>
          </a:xfrm>
          <a:custGeom>
            <a:rect b="b" l="l" r="r" t="t"/>
            <a:pathLst>
              <a:path extrusionOk="0" h="3045" w="3199">
                <a:moveTo>
                  <a:pt x="1603" y="0"/>
                </a:moveTo>
                <a:lnTo>
                  <a:pt x="1238" y="738"/>
                </a:lnTo>
                <a:cubicBezTo>
                  <a:pt x="1157" y="904"/>
                  <a:pt x="998" y="1018"/>
                  <a:pt x="814" y="1045"/>
                </a:cubicBezTo>
                <a:lnTo>
                  <a:pt x="1" y="1163"/>
                </a:lnTo>
                <a:lnTo>
                  <a:pt x="588" y="1735"/>
                </a:lnTo>
                <a:cubicBezTo>
                  <a:pt x="721" y="1864"/>
                  <a:pt x="784" y="2051"/>
                  <a:pt x="751" y="2235"/>
                </a:cubicBezTo>
                <a:lnTo>
                  <a:pt x="612" y="3045"/>
                </a:lnTo>
                <a:lnTo>
                  <a:pt x="1338" y="2662"/>
                </a:lnTo>
                <a:cubicBezTo>
                  <a:pt x="1421" y="2619"/>
                  <a:pt x="1511" y="2597"/>
                  <a:pt x="1601" y="2597"/>
                </a:cubicBezTo>
                <a:cubicBezTo>
                  <a:pt x="1691" y="2597"/>
                  <a:pt x="1781" y="2619"/>
                  <a:pt x="1862" y="2662"/>
                </a:cubicBezTo>
                <a:lnTo>
                  <a:pt x="2588" y="3045"/>
                </a:lnTo>
                <a:lnTo>
                  <a:pt x="2452" y="2235"/>
                </a:lnTo>
                <a:cubicBezTo>
                  <a:pt x="2419" y="2051"/>
                  <a:pt x="2479" y="1864"/>
                  <a:pt x="2612" y="1735"/>
                </a:cubicBezTo>
                <a:lnTo>
                  <a:pt x="3199" y="1163"/>
                </a:lnTo>
                <a:lnTo>
                  <a:pt x="2389" y="1045"/>
                </a:lnTo>
                <a:cubicBezTo>
                  <a:pt x="2205" y="1018"/>
                  <a:pt x="2045" y="904"/>
                  <a:pt x="1964" y="735"/>
                </a:cubicBezTo>
                <a:lnTo>
                  <a:pt x="1603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67" name="Google Shape;13167;p50"/>
          <p:cNvSpPr/>
          <p:nvPr/>
        </p:nvSpPr>
        <p:spPr>
          <a:xfrm>
            <a:off x="4186490" y="2508539"/>
            <a:ext cx="39809" cy="37463"/>
          </a:xfrm>
          <a:custGeom>
            <a:rect b="b" l="l" r="r" t="t"/>
            <a:pathLst>
              <a:path extrusionOk="0" h="3130" w="3326">
                <a:moveTo>
                  <a:pt x="482" y="1"/>
                </a:moveTo>
                <a:cubicBezTo>
                  <a:pt x="280" y="1"/>
                  <a:pt x="95" y="114"/>
                  <a:pt x="1" y="293"/>
                </a:cubicBezTo>
                <a:lnTo>
                  <a:pt x="3322" y="3130"/>
                </a:lnTo>
                <a:lnTo>
                  <a:pt x="3322" y="564"/>
                </a:lnTo>
                <a:cubicBezTo>
                  <a:pt x="3325" y="253"/>
                  <a:pt x="3072" y="1"/>
                  <a:pt x="2761" y="1"/>
                </a:cubicBezTo>
                <a:cubicBezTo>
                  <a:pt x="2760" y="1"/>
                  <a:pt x="2758" y="1"/>
                  <a:pt x="2756" y="1"/>
                </a:cubicBezTo>
                <a:lnTo>
                  <a:pt x="497" y="1"/>
                </a:lnTo>
                <a:cubicBezTo>
                  <a:pt x="492" y="1"/>
                  <a:pt x="487" y="1"/>
                  <a:pt x="4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68" name="Google Shape;13168;p50"/>
          <p:cNvSpPr/>
          <p:nvPr/>
        </p:nvSpPr>
        <p:spPr>
          <a:xfrm>
            <a:off x="4111671" y="2657183"/>
            <a:ext cx="54076" cy="68487"/>
          </a:xfrm>
          <a:custGeom>
            <a:rect b="b" l="l" r="r" t="t"/>
            <a:pathLst>
              <a:path extrusionOk="0" h="5722" w="4518">
                <a:moveTo>
                  <a:pt x="2822" y="1130"/>
                </a:moveTo>
                <a:cubicBezTo>
                  <a:pt x="3325" y="1130"/>
                  <a:pt x="3578" y="1738"/>
                  <a:pt x="3222" y="2093"/>
                </a:cubicBezTo>
                <a:cubicBezTo>
                  <a:pt x="3106" y="2209"/>
                  <a:pt x="2964" y="2260"/>
                  <a:pt x="2825" y="2260"/>
                </a:cubicBezTo>
                <a:cubicBezTo>
                  <a:pt x="2535" y="2260"/>
                  <a:pt x="2259" y="2036"/>
                  <a:pt x="2259" y="1696"/>
                </a:cubicBezTo>
                <a:cubicBezTo>
                  <a:pt x="2259" y="1383"/>
                  <a:pt x="2509" y="1130"/>
                  <a:pt x="2822" y="1130"/>
                </a:cubicBezTo>
                <a:close/>
                <a:moveTo>
                  <a:pt x="0" y="1"/>
                </a:moveTo>
                <a:lnTo>
                  <a:pt x="0" y="5722"/>
                </a:lnTo>
                <a:lnTo>
                  <a:pt x="4517" y="5722"/>
                </a:lnTo>
                <a:lnTo>
                  <a:pt x="4517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69" name="Google Shape;13169;p50"/>
          <p:cNvSpPr/>
          <p:nvPr/>
        </p:nvSpPr>
        <p:spPr>
          <a:xfrm>
            <a:off x="4124718" y="2589605"/>
            <a:ext cx="27038" cy="27038"/>
          </a:xfrm>
          <a:custGeom>
            <a:rect b="b" l="l" r="r" t="t"/>
            <a:pathLst>
              <a:path extrusionOk="0" h="2259" w="2259">
                <a:moveTo>
                  <a:pt x="0" y="0"/>
                </a:moveTo>
                <a:lnTo>
                  <a:pt x="0" y="2259"/>
                </a:lnTo>
                <a:lnTo>
                  <a:pt x="2259" y="2259"/>
                </a:lnTo>
                <a:lnTo>
                  <a:pt x="2259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70" name="Google Shape;13170;p50"/>
          <p:cNvSpPr/>
          <p:nvPr/>
        </p:nvSpPr>
        <p:spPr>
          <a:xfrm>
            <a:off x="4020838" y="2494978"/>
            <a:ext cx="233744" cy="113862"/>
          </a:xfrm>
          <a:custGeom>
            <a:rect b="b" l="l" r="r" t="t"/>
            <a:pathLst>
              <a:path extrusionOk="0" h="9513" w="19529">
                <a:moveTo>
                  <a:pt x="9821" y="0"/>
                </a:moveTo>
                <a:cubicBezTo>
                  <a:pt x="9559" y="0"/>
                  <a:pt x="9297" y="92"/>
                  <a:pt x="9086" y="276"/>
                </a:cubicBezTo>
                <a:lnTo>
                  <a:pt x="531" y="7521"/>
                </a:lnTo>
                <a:cubicBezTo>
                  <a:pt x="61" y="7921"/>
                  <a:pt x="1" y="8626"/>
                  <a:pt x="395" y="9099"/>
                </a:cubicBezTo>
                <a:cubicBezTo>
                  <a:pt x="620" y="9369"/>
                  <a:pt x="942" y="9508"/>
                  <a:pt x="1266" y="9508"/>
                </a:cubicBezTo>
                <a:cubicBezTo>
                  <a:pt x="1525" y="9508"/>
                  <a:pt x="1785" y="9419"/>
                  <a:pt x="1997" y="9237"/>
                </a:cubicBezTo>
                <a:lnTo>
                  <a:pt x="9821" y="2622"/>
                </a:lnTo>
                <a:lnTo>
                  <a:pt x="17544" y="9240"/>
                </a:lnTo>
                <a:cubicBezTo>
                  <a:pt x="17759" y="9425"/>
                  <a:pt x="18019" y="9513"/>
                  <a:pt x="18278" y="9513"/>
                </a:cubicBezTo>
                <a:cubicBezTo>
                  <a:pt x="18661" y="9513"/>
                  <a:pt x="19039" y="9318"/>
                  <a:pt x="19252" y="8954"/>
                </a:cubicBezTo>
                <a:cubicBezTo>
                  <a:pt x="19529" y="8482"/>
                  <a:pt x="19430" y="7879"/>
                  <a:pt x="19014" y="7524"/>
                </a:cubicBezTo>
                <a:lnTo>
                  <a:pt x="10555" y="276"/>
                </a:lnTo>
                <a:cubicBezTo>
                  <a:pt x="10345" y="92"/>
                  <a:pt x="10083" y="0"/>
                  <a:pt x="9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71" name="Google Shape;13171;p50"/>
          <p:cNvSpPr/>
          <p:nvPr/>
        </p:nvSpPr>
        <p:spPr>
          <a:xfrm>
            <a:off x="4049097" y="2544123"/>
            <a:ext cx="177047" cy="181547"/>
          </a:xfrm>
          <a:custGeom>
            <a:rect b="b" l="l" r="r" t="t"/>
            <a:pathLst>
              <a:path extrusionOk="0" h="15168" w="14792">
                <a:moveTo>
                  <a:pt x="9143" y="2671"/>
                </a:moveTo>
                <a:cubicBezTo>
                  <a:pt x="9453" y="2671"/>
                  <a:pt x="9706" y="2924"/>
                  <a:pt x="9706" y="3237"/>
                </a:cubicBezTo>
                <a:lnTo>
                  <a:pt x="9706" y="6625"/>
                </a:lnTo>
                <a:cubicBezTo>
                  <a:pt x="9706" y="6935"/>
                  <a:pt x="9453" y="7188"/>
                  <a:pt x="9143" y="7188"/>
                </a:cubicBezTo>
                <a:lnTo>
                  <a:pt x="5755" y="7188"/>
                </a:lnTo>
                <a:cubicBezTo>
                  <a:pt x="5442" y="7188"/>
                  <a:pt x="5189" y="6935"/>
                  <a:pt x="5189" y="6625"/>
                </a:cubicBezTo>
                <a:lnTo>
                  <a:pt x="5189" y="3237"/>
                </a:lnTo>
                <a:cubicBezTo>
                  <a:pt x="5189" y="2924"/>
                  <a:pt x="5442" y="2671"/>
                  <a:pt x="5755" y="2671"/>
                </a:cubicBezTo>
                <a:close/>
                <a:moveTo>
                  <a:pt x="7448" y="0"/>
                </a:moveTo>
                <a:lnTo>
                  <a:pt x="4" y="6291"/>
                </a:lnTo>
                <a:lnTo>
                  <a:pt x="4" y="14605"/>
                </a:lnTo>
                <a:cubicBezTo>
                  <a:pt x="1" y="14913"/>
                  <a:pt x="254" y="15168"/>
                  <a:pt x="564" y="15168"/>
                </a:cubicBezTo>
                <a:cubicBezTo>
                  <a:pt x="566" y="15168"/>
                  <a:pt x="568" y="15168"/>
                  <a:pt x="570" y="15168"/>
                </a:cubicBezTo>
                <a:lnTo>
                  <a:pt x="4060" y="15168"/>
                </a:lnTo>
                <a:lnTo>
                  <a:pt x="4060" y="8883"/>
                </a:lnTo>
                <a:cubicBezTo>
                  <a:pt x="4060" y="8570"/>
                  <a:pt x="4313" y="8317"/>
                  <a:pt x="4626" y="8317"/>
                </a:cubicBezTo>
                <a:lnTo>
                  <a:pt x="10272" y="8317"/>
                </a:lnTo>
                <a:cubicBezTo>
                  <a:pt x="10582" y="8317"/>
                  <a:pt x="10835" y="8570"/>
                  <a:pt x="10835" y="8883"/>
                </a:cubicBezTo>
                <a:lnTo>
                  <a:pt x="10835" y="15168"/>
                </a:lnTo>
                <a:lnTo>
                  <a:pt x="14223" y="15168"/>
                </a:lnTo>
                <a:cubicBezTo>
                  <a:pt x="14225" y="15168"/>
                  <a:pt x="14227" y="15168"/>
                  <a:pt x="14228" y="15168"/>
                </a:cubicBezTo>
                <a:cubicBezTo>
                  <a:pt x="14539" y="15168"/>
                  <a:pt x="14792" y="14913"/>
                  <a:pt x="14789" y="14605"/>
                </a:cubicBezTo>
                <a:lnTo>
                  <a:pt x="14789" y="6291"/>
                </a:lnTo>
                <a:lnTo>
                  <a:pt x="7448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72" name="Google Shape;13172;p50"/>
          <p:cNvSpPr/>
          <p:nvPr/>
        </p:nvSpPr>
        <p:spPr>
          <a:xfrm>
            <a:off x="1531435" y="2776251"/>
            <a:ext cx="150775" cy="73287"/>
          </a:xfrm>
          <a:custGeom>
            <a:rect b="b" l="l" r="r" t="t"/>
            <a:pathLst>
              <a:path extrusionOk="0" h="6123" w="12597">
                <a:moveTo>
                  <a:pt x="12036" y="0"/>
                </a:moveTo>
                <a:cubicBezTo>
                  <a:pt x="11993" y="0"/>
                  <a:pt x="11948" y="5"/>
                  <a:pt x="11904" y="16"/>
                </a:cubicBezTo>
                <a:lnTo>
                  <a:pt x="437" y="2696"/>
                </a:lnTo>
                <a:cubicBezTo>
                  <a:pt x="181" y="2753"/>
                  <a:pt x="0" y="2982"/>
                  <a:pt x="0" y="3244"/>
                </a:cubicBezTo>
                <a:lnTo>
                  <a:pt x="0" y="6123"/>
                </a:lnTo>
                <a:lnTo>
                  <a:pt x="12596" y="3181"/>
                </a:lnTo>
                <a:lnTo>
                  <a:pt x="12596" y="564"/>
                </a:lnTo>
                <a:cubicBezTo>
                  <a:pt x="12596" y="245"/>
                  <a:pt x="12338" y="0"/>
                  <a:pt x="120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73" name="Google Shape;13173;p50"/>
          <p:cNvSpPr/>
          <p:nvPr/>
        </p:nvSpPr>
        <p:spPr>
          <a:xfrm>
            <a:off x="1616164" y="2828185"/>
            <a:ext cx="66045" cy="145676"/>
          </a:xfrm>
          <a:custGeom>
            <a:rect b="b" l="l" r="r" t="t"/>
            <a:pathLst>
              <a:path extrusionOk="0" h="12171" w="5518">
                <a:moveTo>
                  <a:pt x="5517" y="1"/>
                </a:moveTo>
                <a:lnTo>
                  <a:pt x="4388" y="266"/>
                </a:lnTo>
                <a:lnTo>
                  <a:pt x="4388" y="7345"/>
                </a:lnTo>
                <a:cubicBezTo>
                  <a:pt x="3943" y="7029"/>
                  <a:pt x="3410" y="6861"/>
                  <a:pt x="2865" y="6861"/>
                </a:cubicBezTo>
                <a:cubicBezTo>
                  <a:pt x="1790" y="6861"/>
                  <a:pt x="823" y="7508"/>
                  <a:pt x="410" y="8499"/>
                </a:cubicBezTo>
                <a:cubicBezTo>
                  <a:pt x="1" y="9492"/>
                  <a:pt x="227" y="10634"/>
                  <a:pt x="986" y="11392"/>
                </a:cubicBezTo>
                <a:cubicBezTo>
                  <a:pt x="1495" y="11900"/>
                  <a:pt x="2174" y="12170"/>
                  <a:pt x="2865" y="12170"/>
                </a:cubicBezTo>
                <a:cubicBezTo>
                  <a:pt x="3207" y="12170"/>
                  <a:pt x="3551" y="12104"/>
                  <a:pt x="3879" y="11968"/>
                </a:cubicBezTo>
                <a:cubicBezTo>
                  <a:pt x="4873" y="11558"/>
                  <a:pt x="5517" y="10588"/>
                  <a:pt x="5517" y="9516"/>
                </a:cubicBezTo>
                <a:lnTo>
                  <a:pt x="5517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74" name="Google Shape;13174;p50"/>
          <p:cNvSpPr/>
          <p:nvPr/>
        </p:nvSpPr>
        <p:spPr>
          <a:xfrm>
            <a:off x="1478268" y="2860262"/>
            <a:ext cx="66692" cy="145676"/>
          </a:xfrm>
          <a:custGeom>
            <a:rect b="b" l="l" r="r" t="t"/>
            <a:pathLst>
              <a:path extrusionOk="0" h="12171" w="5572">
                <a:moveTo>
                  <a:pt x="5572" y="1"/>
                </a:moveTo>
                <a:lnTo>
                  <a:pt x="4442" y="263"/>
                </a:lnTo>
                <a:lnTo>
                  <a:pt x="4442" y="7345"/>
                </a:lnTo>
                <a:cubicBezTo>
                  <a:pt x="3982" y="7023"/>
                  <a:pt x="3449" y="6864"/>
                  <a:pt x="2917" y="6864"/>
                </a:cubicBezTo>
                <a:cubicBezTo>
                  <a:pt x="2291" y="6864"/>
                  <a:pt x="1668" y="7085"/>
                  <a:pt x="1169" y="7520"/>
                </a:cubicBezTo>
                <a:cubicBezTo>
                  <a:pt x="251" y="8327"/>
                  <a:pt x="1" y="9655"/>
                  <a:pt x="564" y="10742"/>
                </a:cubicBezTo>
                <a:cubicBezTo>
                  <a:pt x="1030" y="11634"/>
                  <a:pt x="1946" y="12171"/>
                  <a:pt x="2916" y="12171"/>
                </a:cubicBezTo>
                <a:cubicBezTo>
                  <a:pt x="3126" y="12171"/>
                  <a:pt x="3338" y="12146"/>
                  <a:pt x="3548" y="12094"/>
                </a:cubicBezTo>
                <a:cubicBezTo>
                  <a:pt x="4738" y="11802"/>
                  <a:pt x="5572" y="10739"/>
                  <a:pt x="5572" y="9516"/>
                </a:cubicBezTo>
                <a:lnTo>
                  <a:pt x="5572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75" name="Google Shape;13175;p50"/>
          <p:cNvSpPr/>
          <p:nvPr/>
        </p:nvSpPr>
        <p:spPr>
          <a:xfrm>
            <a:off x="2030737" y="2791895"/>
            <a:ext cx="67625" cy="200578"/>
          </a:xfrm>
          <a:custGeom>
            <a:rect b="b" l="l" r="r" t="t"/>
            <a:pathLst>
              <a:path extrusionOk="0" h="16758" w="5650">
                <a:moveTo>
                  <a:pt x="4305" y="6452"/>
                </a:moveTo>
                <a:cubicBezTo>
                  <a:pt x="4736" y="6452"/>
                  <a:pt x="5115" y="6999"/>
                  <a:pt x="4728" y="7411"/>
                </a:cubicBezTo>
                <a:cubicBezTo>
                  <a:pt x="4520" y="7631"/>
                  <a:pt x="4352" y="7887"/>
                  <a:pt x="4228" y="8164"/>
                </a:cubicBezTo>
                <a:cubicBezTo>
                  <a:pt x="4120" y="8402"/>
                  <a:pt x="3927" y="8502"/>
                  <a:pt x="3732" y="8502"/>
                </a:cubicBezTo>
                <a:cubicBezTo>
                  <a:pt x="3367" y="8502"/>
                  <a:pt x="2999" y="8150"/>
                  <a:pt x="3195" y="7703"/>
                </a:cubicBezTo>
                <a:cubicBezTo>
                  <a:pt x="3373" y="7312"/>
                  <a:pt x="3611" y="6951"/>
                  <a:pt x="3903" y="6637"/>
                </a:cubicBezTo>
                <a:cubicBezTo>
                  <a:pt x="4027" y="6506"/>
                  <a:pt x="4169" y="6452"/>
                  <a:pt x="4305" y="6452"/>
                </a:cubicBezTo>
                <a:close/>
                <a:moveTo>
                  <a:pt x="2983" y="9449"/>
                </a:moveTo>
                <a:cubicBezTo>
                  <a:pt x="3331" y="9449"/>
                  <a:pt x="3684" y="9752"/>
                  <a:pt x="3539" y="10191"/>
                </a:cubicBezTo>
                <a:lnTo>
                  <a:pt x="3361" y="10727"/>
                </a:lnTo>
                <a:cubicBezTo>
                  <a:pt x="3270" y="10997"/>
                  <a:pt x="3059" y="11113"/>
                  <a:pt x="2845" y="11113"/>
                </a:cubicBezTo>
                <a:cubicBezTo>
                  <a:pt x="2498" y="11113"/>
                  <a:pt x="2143" y="10808"/>
                  <a:pt x="2289" y="10368"/>
                </a:cubicBezTo>
                <a:lnTo>
                  <a:pt x="2467" y="9832"/>
                </a:lnTo>
                <a:cubicBezTo>
                  <a:pt x="2558" y="9564"/>
                  <a:pt x="2770" y="9449"/>
                  <a:pt x="2983" y="9449"/>
                </a:cubicBezTo>
                <a:close/>
                <a:moveTo>
                  <a:pt x="5649" y="1"/>
                </a:moveTo>
                <a:lnTo>
                  <a:pt x="356" y="2117"/>
                </a:lnTo>
                <a:cubicBezTo>
                  <a:pt x="142" y="2202"/>
                  <a:pt x="3" y="2410"/>
                  <a:pt x="3" y="2641"/>
                </a:cubicBezTo>
                <a:lnTo>
                  <a:pt x="3" y="16192"/>
                </a:lnTo>
                <a:cubicBezTo>
                  <a:pt x="1" y="16516"/>
                  <a:pt x="265" y="16758"/>
                  <a:pt x="564" y="16758"/>
                </a:cubicBezTo>
                <a:cubicBezTo>
                  <a:pt x="634" y="16758"/>
                  <a:pt x="706" y="16745"/>
                  <a:pt x="777" y="16716"/>
                </a:cubicBezTo>
                <a:lnTo>
                  <a:pt x="5649" y="14768"/>
                </a:lnTo>
                <a:lnTo>
                  <a:pt x="5649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76" name="Google Shape;13176;p50"/>
          <p:cNvSpPr/>
          <p:nvPr/>
        </p:nvSpPr>
        <p:spPr>
          <a:xfrm>
            <a:off x="2111864" y="2791608"/>
            <a:ext cx="68487" cy="198998"/>
          </a:xfrm>
          <a:custGeom>
            <a:rect b="b" l="l" r="r" t="t"/>
            <a:pathLst>
              <a:path extrusionOk="0" h="16626" w="5722">
                <a:moveTo>
                  <a:pt x="2504" y="6585"/>
                </a:moveTo>
                <a:cubicBezTo>
                  <a:pt x="2647" y="6585"/>
                  <a:pt x="2794" y="6645"/>
                  <a:pt x="2916" y="6788"/>
                </a:cubicBezTo>
                <a:cubicBezTo>
                  <a:pt x="3153" y="7068"/>
                  <a:pt x="3349" y="7378"/>
                  <a:pt x="3500" y="7709"/>
                </a:cubicBezTo>
                <a:cubicBezTo>
                  <a:pt x="3766" y="8258"/>
                  <a:pt x="3464" y="8654"/>
                  <a:pt x="3096" y="8654"/>
                </a:cubicBezTo>
                <a:cubicBezTo>
                  <a:pt x="2878" y="8654"/>
                  <a:pt x="2636" y="8515"/>
                  <a:pt x="2476" y="8185"/>
                </a:cubicBezTo>
                <a:cubicBezTo>
                  <a:pt x="2367" y="7947"/>
                  <a:pt x="2226" y="7724"/>
                  <a:pt x="2057" y="7523"/>
                </a:cubicBezTo>
                <a:cubicBezTo>
                  <a:pt x="1694" y="7098"/>
                  <a:pt x="2083" y="6585"/>
                  <a:pt x="2504" y="6585"/>
                </a:cubicBezTo>
                <a:close/>
                <a:moveTo>
                  <a:pt x="1" y="0"/>
                </a:moveTo>
                <a:lnTo>
                  <a:pt x="1" y="5475"/>
                </a:lnTo>
                <a:cubicBezTo>
                  <a:pt x="217" y="5475"/>
                  <a:pt x="434" y="5496"/>
                  <a:pt x="648" y="5532"/>
                </a:cubicBezTo>
                <a:cubicBezTo>
                  <a:pt x="1334" y="5657"/>
                  <a:pt x="1201" y="6655"/>
                  <a:pt x="564" y="6655"/>
                </a:cubicBezTo>
                <a:cubicBezTo>
                  <a:pt x="525" y="6655"/>
                  <a:pt x="483" y="6651"/>
                  <a:pt x="440" y="6643"/>
                </a:cubicBezTo>
                <a:cubicBezTo>
                  <a:pt x="296" y="6622"/>
                  <a:pt x="148" y="6610"/>
                  <a:pt x="1" y="6604"/>
                </a:cubicBezTo>
                <a:lnTo>
                  <a:pt x="1" y="14744"/>
                </a:lnTo>
                <a:lnTo>
                  <a:pt x="5722" y="16626"/>
                </a:lnTo>
                <a:lnTo>
                  <a:pt x="5722" y="10395"/>
                </a:lnTo>
                <a:cubicBezTo>
                  <a:pt x="5704" y="10397"/>
                  <a:pt x="5684" y="10397"/>
                  <a:pt x="5661" y="10397"/>
                </a:cubicBezTo>
                <a:cubicBezTo>
                  <a:pt x="5400" y="10397"/>
                  <a:pt x="4871" y="10299"/>
                  <a:pt x="4388" y="10085"/>
                </a:cubicBezTo>
                <a:cubicBezTo>
                  <a:pt x="3793" y="9819"/>
                  <a:pt x="4068" y="8997"/>
                  <a:pt x="4603" y="8997"/>
                </a:cubicBezTo>
                <a:cubicBezTo>
                  <a:pt x="4680" y="8997"/>
                  <a:pt x="4763" y="9014"/>
                  <a:pt x="4849" y="9052"/>
                </a:cubicBezTo>
                <a:cubicBezTo>
                  <a:pt x="5123" y="9176"/>
                  <a:pt x="5418" y="9251"/>
                  <a:pt x="5722" y="9275"/>
                </a:cubicBezTo>
                <a:lnTo>
                  <a:pt x="5722" y="1882"/>
                </a:lnTo>
                <a:lnTo>
                  <a:pt x="1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77" name="Google Shape;13177;p50"/>
          <p:cNvSpPr/>
          <p:nvPr/>
        </p:nvSpPr>
        <p:spPr>
          <a:xfrm>
            <a:off x="2193864" y="2789716"/>
            <a:ext cx="67589" cy="200566"/>
          </a:xfrm>
          <a:custGeom>
            <a:rect b="b" l="l" r="r" t="t"/>
            <a:pathLst>
              <a:path extrusionOk="0" h="16757" w="5647">
                <a:moveTo>
                  <a:pt x="2800" y="5647"/>
                </a:moveTo>
                <a:cubicBezTo>
                  <a:pt x="3154" y="5647"/>
                  <a:pt x="3516" y="5968"/>
                  <a:pt x="3349" y="6410"/>
                </a:cubicBezTo>
                <a:lnTo>
                  <a:pt x="3153" y="6937"/>
                </a:lnTo>
                <a:cubicBezTo>
                  <a:pt x="3055" y="7196"/>
                  <a:pt x="2850" y="7305"/>
                  <a:pt x="2643" y="7305"/>
                </a:cubicBezTo>
                <a:cubicBezTo>
                  <a:pt x="2288" y="7305"/>
                  <a:pt x="1929" y="6984"/>
                  <a:pt x="2096" y="6539"/>
                </a:cubicBezTo>
                <a:lnTo>
                  <a:pt x="2295" y="6012"/>
                </a:lnTo>
                <a:cubicBezTo>
                  <a:pt x="2390" y="5755"/>
                  <a:pt x="2594" y="5647"/>
                  <a:pt x="2800" y="5647"/>
                </a:cubicBezTo>
                <a:close/>
                <a:moveTo>
                  <a:pt x="1700" y="8178"/>
                </a:moveTo>
                <a:cubicBezTo>
                  <a:pt x="2108" y="8178"/>
                  <a:pt x="2500" y="8655"/>
                  <a:pt x="2168" y="9090"/>
                </a:cubicBezTo>
                <a:cubicBezTo>
                  <a:pt x="1906" y="9433"/>
                  <a:pt x="1587" y="9725"/>
                  <a:pt x="1226" y="9960"/>
                </a:cubicBezTo>
                <a:cubicBezTo>
                  <a:pt x="1118" y="10030"/>
                  <a:pt x="1011" y="10060"/>
                  <a:pt x="911" y="10060"/>
                </a:cubicBezTo>
                <a:cubicBezTo>
                  <a:pt x="424" y="10060"/>
                  <a:pt x="97" y="9344"/>
                  <a:pt x="612" y="9012"/>
                </a:cubicBezTo>
                <a:cubicBezTo>
                  <a:pt x="867" y="8849"/>
                  <a:pt x="1090" y="8641"/>
                  <a:pt x="1274" y="8403"/>
                </a:cubicBezTo>
                <a:cubicBezTo>
                  <a:pt x="1394" y="8244"/>
                  <a:pt x="1548" y="8178"/>
                  <a:pt x="1700" y="8178"/>
                </a:cubicBezTo>
                <a:close/>
                <a:moveTo>
                  <a:pt x="5080" y="0"/>
                </a:moveTo>
                <a:cubicBezTo>
                  <a:pt x="5010" y="0"/>
                  <a:pt x="4939" y="13"/>
                  <a:pt x="4869" y="41"/>
                </a:cubicBezTo>
                <a:lnTo>
                  <a:pt x="0" y="1989"/>
                </a:lnTo>
                <a:lnTo>
                  <a:pt x="0" y="16756"/>
                </a:lnTo>
                <a:lnTo>
                  <a:pt x="5291" y="14640"/>
                </a:lnTo>
                <a:cubicBezTo>
                  <a:pt x="5505" y="14555"/>
                  <a:pt x="5646" y="14347"/>
                  <a:pt x="5646" y="14116"/>
                </a:cubicBezTo>
                <a:lnTo>
                  <a:pt x="5646" y="565"/>
                </a:lnTo>
                <a:cubicBezTo>
                  <a:pt x="5644" y="240"/>
                  <a:pt x="5378" y="0"/>
                  <a:pt x="5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78" name="Google Shape;13178;p50"/>
          <p:cNvSpPr/>
          <p:nvPr/>
        </p:nvSpPr>
        <p:spPr>
          <a:xfrm>
            <a:off x="2427609" y="2881645"/>
            <a:ext cx="18935" cy="18935"/>
          </a:xfrm>
          <a:custGeom>
            <a:rect b="b" l="l" r="r" t="t"/>
            <a:pathLst>
              <a:path extrusionOk="0" h="1582" w="1582">
                <a:moveTo>
                  <a:pt x="793" y="1"/>
                </a:moveTo>
                <a:cubicBezTo>
                  <a:pt x="356" y="1"/>
                  <a:pt x="1" y="353"/>
                  <a:pt x="1" y="790"/>
                </a:cubicBezTo>
                <a:cubicBezTo>
                  <a:pt x="1" y="1226"/>
                  <a:pt x="356" y="1581"/>
                  <a:pt x="793" y="1581"/>
                </a:cubicBezTo>
                <a:cubicBezTo>
                  <a:pt x="1227" y="1581"/>
                  <a:pt x="1582" y="1226"/>
                  <a:pt x="1582" y="790"/>
                </a:cubicBezTo>
                <a:cubicBezTo>
                  <a:pt x="1582" y="353"/>
                  <a:pt x="1227" y="1"/>
                  <a:pt x="79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79" name="Google Shape;13179;p50"/>
          <p:cNvSpPr/>
          <p:nvPr/>
        </p:nvSpPr>
        <p:spPr>
          <a:xfrm>
            <a:off x="2519986" y="2881645"/>
            <a:ext cx="18935" cy="18935"/>
          </a:xfrm>
          <a:custGeom>
            <a:rect b="b" l="l" r="r" t="t"/>
            <a:pathLst>
              <a:path extrusionOk="0" h="1582" w="1582">
                <a:moveTo>
                  <a:pt x="790" y="1"/>
                </a:moveTo>
                <a:cubicBezTo>
                  <a:pt x="353" y="1"/>
                  <a:pt x="1" y="353"/>
                  <a:pt x="1" y="790"/>
                </a:cubicBezTo>
                <a:cubicBezTo>
                  <a:pt x="1" y="1226"/>
                  <a:pt x="353" y="1581"/>
                  <a:pt x="790" y="1581"/>
                </a:cubicBezTo>
                <a:cubicBezTo>
                  <a:pt x="1226" y="1581"/>
                  <a:pt x="1582" y="1226"/>
                  <a:pt x="1582" y="790"/>
                </a:cubicBezTo>
                <a:cubicBezTo>
                  <a:pt x="1582" y="353"/>
                  <a:pt x="1226" y="1"/>
                  <a:pt x="7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80" name="Google Shape;13180;p50"/>
          <p:cNvSpPr/>
          <p:nvPr/>
        </p:nvSpPr>
        <p:spPr>
          <a:xfrm>
            <a:off x="2321754" y="2948828"/>
            <a:ext cx="230680" cy="27840"/>
          </a:xfrm>
          <a:custGeom>
            <a:rect b="b" l="l" r="r" t="t"/>
            <a:pathLst>
              <a:path extrusionOk="0" h="2326" w="19273">
                <a:moveTo>
                  <a:pt x="1" y="1"/>
                </a:moveTo>
                <a:lnTo>
                  <a:pt x="1" y="1759"/>
                </a:lnTo>
                <a:cubicBezTo>
                  <a:pt x="1" y="2072"/>
                  <a:pt x="251" y="2325"/>
                  <a:pt x="564" y="2325"/>
                </a:cubicBezTo>
                <a:lnTo>
                  <a:pt x="18707" y="2325"/>
                </a:lnTo>
                <a:cubicBezTo>
                  <a:pt x="19020" y="2325"/>
                  <a:pt x="19273" y="2072"/>
                  <a:pt x="19273" y="1759"/>
                </a:cubicBezTo>
                <a:lnTo>
                  <a:pt x="19273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81" name="Google Shape;13181;p50"/>
          <p:cNvSpPr/>
          <p:nvPr/>
        </p:nvSpPr>
        <p:spPr>
          <a:xfrm>
            <a:off x="2335279" y="2881645"/>
            <a:ext cx="18935" cy="18935"/>
          </a:xfrm>
          <a:custGeom>
            <a:rect b="b" l="l" r="r" t="t"/>
            <a:pathLst>
              <a:path extrusionOk="0" h="1582" w="1582">
                <a:moveTo>
                  <a:pt x="789" y="1"/>
                </a:moveTo>
                <a:cubicBezTo>
                  <a:pt x="352" y="1"/>
                  <a:pt x="0" y="353"/>
                  <a:pt x="0" y="790"/>
                </a:cubicBezTo>
                <a:cubicBezTo>
                  <a:pt x="0" y="1226"/>
                  <a:pt x="352" y="1581"/>
                  <a:pt x="789" y="1581"/>
                </a:cubicBezTo>
                <a:cubicBezTo>
                  <a:pt x="1226" y="1581"/>
                  <a:pt x="1581" y="1226"/>
                  <a:pt x="1581" y="790"/>
                </a:cubicBezTo>
                <a:cubicBezTo>
                  <a:pt x="1581" y="353"/>
                  <a:pt x="1226" y="1"/>
                  <a:pt x="7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82" name="Google Shape;13182;p50"/>
          <p:cNvSpPr/>
          <p:nvPr/>
        </p:nvSpPr>
        <p:spPr>
          <a:xfrm>
            <a:off x="2321718" y="2805522"/>
            <a:ext cx="230716" cy="129805"/>
          </a:xfrm>
          <a:custGeom>
            <a:rect b="b" l="l" r="r" t="t"/>
            <a:pathLst>
              <a:path extrusionOk="0" h="10845" w="19276">
                <a:moveTo>
                  <a:pt x="9638" y="5229"/>
                </a:moveTo>
                <a:cubicBezTo>
                  <a:pt x="9885" y="5229"/>
                  <a:pt x="10134" y="5277"/>
                  <a:pt x="10372" y="5376"/>
                </a:cubicBezTo>
                <a:cubicBezTo>
                  <a:pt x="11091" y="5674"/>
                  <a:pt x="11558" y="6373"/>
                  <a:pt x="11558" y="7150"/>
                </a:cubicBezTo>
                <a:cubicBezTo>
                  <a:pt x="11558" y="8209"/>
                  <a:pt x="10697" y="9068"/>
                  <a:pt x="9640" y="9071"/>
                </a:cubicBezTo>
                <a:cubicBezTo>
                  <a:pt x="8863" y="9071"/>
                  <a:pt x="8161" y="8601"/>
                  <a:pt x="7866" y="7884"/>
                </a:cubicBezTo>
                <a:cubicBezTo>
                  <a:pt x="7568" y="7168"/>
                  <a:pt x="7731" y="6343"/>
                  <a:pt x="8282" y="5791"/>
                </a:cubicBezTo>
                <a:cubicBezTo>
                  <a:pt x="8648" y="5425"/>
                  <a:pt x="9139" y="5229"/>
                  <a:pt x="9638" y="5229"/>
                </a:cubicBezTo>
                <a:close/>
                <a:moveTo>
                  <a:pt x="571" y="1"/>
                </a:moveTo>
                <a:cubicBezTo>
                  <a:pt x="281" y="1"/>
                  <a:pt x="3" y="226"/>
                  <a:pt x="1" y="567"/>
                </a:cubicBezTo>
                <a:lnTo>
                  <a:pt x="1" y="7150"/>
                </a:lnTo>
                <a:cubicBezTo>
                  <a:pt x="1" y="6373"/>
                  <a:pt x="471" y="5674"/>
                  <a:pt x="1187" y="5376"/>
                </a:cubicBezTo>
                <a:cubicBezTo>
                  <a:pt x="1425" y="5277"/>
                  <a:pt x="1674" y="5229"/>
                  <a:pt x="1921" y="5229"/>
                </a:cubicBezTo>
                <a:cubicBezTo>
                  <a:pt x="2420" y="5229"/>
                  <a:pt x="2912" y="5425"/>
                  <a:pt x="3280" y="5791"/>
                </a:cubicBezTo>
                <a:cubicBezTo>
                  <a:pt x="3828" y="6343"/>
                  <a:pt x="3994" y="7168"/>
                  <a:pt x="3696" y="7884"/>
                </a:cubicBezTo>
                <a:cubicBezTo>
                  <a:pt x="3398" y="8601"/>
                  <a:pt x="2699" y="9071"/>
                  <a:pt x="1922" y="9071"/>
                </a:cubicBezTo>
                <a:cubicBezTo>
                  <a:pt x="862" y="9068"/>
                  <a:pt x="4" y="8209"/>
                  <a:pt x="1" y="7150"/>
                </a:cubicBezTo>
                <a:lnTo>
                  <a:pt x="1" y="10844"/>
                </a:lnTo>
                <a:lnTo>
                  <a:pt x="19276" y="10844"/>
                </a:lnTo>
                <a:lnTo>
                  <a:pt x="19276" y="7150"/>
                </a:lnTo>
                <a:cubicBezTo>
                  <a:pt x="19276" y="7926"/>
                  <a:pt x="18806" y="8625"/>
                  <a:pt x="18089" y="8923"/>
                </a:cubicBezTo>
                <a:cubicBezTo>
                  <a:pt x="17852" y="9022"/>
                  <a:pt x="17603" y="9070"/>
                  <a:pt x="17356" y="9070"/>
                </a:cubicBezTo>
                <a:cubicBezTo>
                  <a:pt x="16857" y="9070"/>
                  <a:pt x="16365" y="8874"/>
                  <a:pt x="15997" y="8508"/>
                </a:cubicBezTo>
                <a:cubicBezTo>
                  <a:pt x="15449" y="7957"/>
                  <a:pt x="15283" y="7131"/>
                  <a:pt x="15581" y="6415"/>
                </a:cubicBezTo>
                <a:cubicBezTo>
                  <a:pt x="15879" y="5698"/>
                  <a:pt x="16578" y="5231"/>
                  <a:pt x="17355" y="5231"/>
                </a:cubicBezTo>
                <a:cubicBezTo>
                  <a:pt x="18415" y="5231"/>
                  <a:pt x="19273" y="6090"/>
                  <a:pt x="19276" y="7150"/>
                </a:cubicBezTo>
                <a:lnTo>
                  <a:pt x="19276" y="567"/>
                </a:lnTo>
                <a:cubicBezTo>
                  <a:pt x="19276" y="341"/>
                  <a:pt x="19137" y="133"/>
                  <a:pt x="18927" y="46"/>
                </a:cubicBezTo>
                <a:cubicBezTo>
                  <a:pt x="18857" y="17"/>
                  <a:pt x="18783" y="2"/>
                  <a:pt x="18709" y="2"/>
                </a:cubicBezTo>
                <a:cubicBezTo>
                  <a:pt x="18564" y="2"/>
                  <a:pt x="18420" y="58"/>
                  <a:pt x="18312" y="166"/>
                </a:cubicBezTo>
                <a:lnTo>
                  <a:pt x="14783" y="3641"/>
                </a:lnTo>
                <a:lnTo>
                  <a:pt x="9971" y="112"/>
                </a:lnTo>
                <a:cubicBezTo>
                  <a:pt x="9871" y="38"/>
                  <a:pt x="9754" y="1"/>
                  <a:pt x="9636" y="1"/>
                </a:cubicBezTo>
                <a:cubicBezTo>
                  <a:pt x="9517" y="1"/>
                  <a:pt x="9397" y="39"/>
                  <a:pt x="9297" y="115"/>
                </a:cubicBezTo>
                <a:lnTo>
                  <a:pt x="4656" y="3641"/>
                </a:lnTo>
                <a:lnTo>
                  <a:pt x="952" y="154"/>
                </a:lnTo>
                <a:cubicBezTo>
                  <a:pt x="840" y="48"/>
                  <a:pt x="704" y="1"/>
                  <a:pt x="5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83" name="Google Shape;13183;p50"/>
          <p:cNvSpPr/>
          <p:nvPr/>
        </p:nvSpPr>
        <p:spPr>
          <a:xfrm>
            <a:off x="2646200" y="2869856"/>
            <a:ext cx="41030" cy="98518"/>
          </a:xfrm>
          <a:custGeom>
            <a:rect b="b" l="l" r="r" t="t"/>
            <a:pathLst>
              <a:path extrusionOk="0" h="8231" w="3428">
                <a:moveTo>
                  <a:pt x="566" y="1"/>
                </a:moveTo>
                <a:cubicBezTo>
                  <a:pt x="253" y="1"/>
                  <a:pt x="0" y="251"/>
                  <a:pt x="0" y="564"/>
                </a:cubicBezTo>
                <a:lnTo>
                  <a:pt x="0" y="7664"/>
                </a:lnTo>
                <a:cubicBezTo>
                  <a:pt x="0" y="7978"/>
                  <a:pt x="253" y="8231"/>
                  <a:pt x="566" y="8231"/>
                </a:cubicBezTo>
                <a:lnTo>
                  <a:pt x="2861" y="8231"/>
                </a:lnTo>
                <a:cubicBezTo>
                  <a:pt x="3174" y="8231"/>
                  <a:pt x="3427" y="7978"/>
                  <a:pt x="3427" y="7664"/>
                </a:cubicBezTo>
                <a:lnTo>
                  <a:pt x="3427" y="564"/>
                </a:lnTo>
                <a:cubicBezTo>
                  <a:pt x="3427" y="251"/>
                  <a:pt x="3174" y="1"/>
                  <a:pt x="2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84" name="Google Shape;13184;p50"/>
          <p:cNvSpPr/>
          <p:nvPr/>
        </p:nvSpPr>
        <p:spPr>
          <a:xfrm>
            <a:off x="2700731" y="2841860"/>
            <a:ext cx="40563" cy="126513"/>
          </a:xfrm>
          <a:custGeom>
            <a:rect b="b" l="l" r="r" t="t"/>
            <a:pathLst>
              <a:path extrusionOk="0" h="10570" w="3389">
                <a:moveTo>
                  <a:pt x="563" y="0"/>
                </a:moveTo>
                <a:cubicBezTo>
                  <a:pt x="253" y="0"/>
                  <a:pt x="0" y="250"/>
                  <a:pt x="0" y="563"/>
                </a:cubicBezTo>
                <a:lnTo>
                  <a:pt x="0" y="10003"/>
                </a:lnTo>
                <a:cubicBezTo>
                  <a:pt x="0" y="10317"/>
                  <a:pt x="253" y="10570"/>
                  <a:pt x="563" y="10570"/>
                </a:cubicBezTo>
                <a:lnTo>
                  <a:pt x="2822" y="10570"/>
                </a:lnTo>
                <a:cubicBezTo>
                  <a:pt x="3135" y="10570"/>
                  <a:pt x="3388" y="10317"/>
                  <a:pt x="3388" y="10003"/>
                </a:cubicBezTo>
                <a:lnTo>
                  <a:pt x="3388" y="563"/>
                </a:lnTo>
                <a:cubicBezTo>
                  <a:pt x="3388" y="250"/>
                  <a:pt x="3135" y="0"/>
                  <a:pt x="28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85" name="Google Shape;13185;p50"/>
          <p:cNvSpPr/>
          <p:nvPr/>
        </p:nvSpPr>
        <p:spPr>
          <a:xfrm>
            <a:off x="2754796" y="2813816"/>
            <a:ext cx="40551" cy="154557"/>
          </a:xfrm>
          <a:custGeom>
            <a:rect b="b" l="l" r="r" t="t"/>
            <a:pathLst>
              <a:path extrusionOk="0" h="12913" w="3388">
                <a:moveTo>
                  <a:pt x="563" y="0"/>
                </a:moveTo>
                <a:cubicBezTo>
                  <a:pt x="253" y="0"/>
                  <a:pt x="0" y="253"/>
                  <a:pt x="0" y="566"/>
                </a:cubicBezTo>
                <a:lnTo>
                  <a:pt x="0" y="12346"/>
                </a:lnTo>
                <a:cubicBezTo>
                  <a:pt x="0" y="12660"/>
                  <a:pt x="253" y="12913"/>
                  <a:pt x="563" y="12913"/>
                </a:cubicBezTo>
                <a:lnTo>
                  <a:pt x="2822" y="12913"/>
                </a:lnTo>
                <a:cubicBezTo>
                  <a:pt x="3135" y="12913"/>
                  <a:pt x="3388" y="12660"/>
                  <a:pt x="3388" y="12346"/>
                </a:cubicBezTo>
                <a:lnTo>
                  <a:pt x="3388" y="566"/>
                </a:lnTo>
                <a:cubicBezTo>
                  <a:pt x="3388" y="253"/>
                  <a:pt x="3135" y="0"/>
                  <a:pt x="28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86" name="Google Shape;13186;p50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87" name="Google Shape;13187;p50"/>
          <p:cNvSpPr/>
          <p:nvPr/>
        </p:nvSpPr>
        <p:spPr>
          <a:xfrm>
            <a:off x="3186221" y="2775755"/>
            <a:ext cx="26140" cy="230680"/>
          </a:xfrm>
          <a:custGeom>
            <a:rect b="b" l="l" r="r" t="t"/>
            <a:pathLst>
              <a:path extrusionOk="0" h="19273" w="2184">
                <a:moveTo>
                  <a:pt x="912" y="1"/>
                </a:moveTo>
                <a:cubicBezTo>
                  <a:pt x="407" y="1"/>
                  <a:pt x="0" y="407"/>
                  <a:pt x="0" y="913"/>
                </a:cubicBezTo>
                <a:lnTo>
                  <a:pt x="0" y="18360"/>
                </a:lnTo>
                <a:cubicBezTo>
                  <a:pt x="0" y="18866"/>
                  <a:pt x="407" y="19273"/>
                  <a:pt x="912" y="19273"/>
                </a:cubicBezTo>
                <a:lnTo>
                  <a:pt x="1271" y="19273"/>
                </a:lnTo>
                <a:cubicBezTo>
                  <a:pt x="1777" y="19273"/>
                  <a:pt x="2183" y="18866"/>
                  <a:pt x="2183" y="18360"/>
                </a:cubicBezTo>
                <a:lnTo>
                  <a:pt x="2183" y="913"/>
                </a:lnTo>
                <a:cubicBezTo>
                  <a:pt x="2183" y="407"/>
                  <a:pt x="1777" y="1"/>
                  <a:pt x="12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88" name="Google Shape;13188;p50"/>
          <p:cNvSpPr/>
          <p:nvPr/>
        </p:nvSpPr>
        <p:spPr>
          <a:xfrm>
            <a:off x="3225863" y="2787005"/>
            <a:ext cx="158961" cy="125651"/>
          </a:xfrm>
          <a:custGeom>
            <a:rect b="b" l="l" r="r" t="t"/>
            <a:pathLst>
              <a:path extrusionOk="0" h="10498" w="13281">
                <a:moveTo>
                  <a:pt x="0" y="0"/>
                </a:moveTo>
                <a:lnTo>
                  <a:pt x="0" y="10497"/>
                </a:lnTo>
                <a:lnTo>
                  <a:pt x="12485" y="10497"/>
                </a:lnTo>
                <a:cubicBezTo>
                  <a:pt x="13006" y="10494"/>
                  <a:pt x="13280" y="9874"/>
                  <a:pt x="12925" y="9488"/>
                </a:cubicBezTo>
                <a:lnTo>
                  <a:pt x="9010" y="5249"/>
                </a:lnTo>
                <a:lnTo>
                  <a:pt x="12925" y="1006"/>
                </a:lnTo>
                <a:cubicBezTo>
                  <a:pt x="13280" y="620"/>
                  <a:pt x="13006" y="0"/>
                  <a:pt x="124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89" name="Google Shape;13189;p50"/>
          <p:cNvSpPr/>
          <p:nvPr/>
        </p:nvSpPr>
        <p:spPr>
          <a:xfrm>
            <a:off x="3525599" y="2951467"/>
            <a:ext cx="94616" cy="54974"/>
          </a:xfrm>
          <a:custGeom>
            <a:rect b="b" l="l" r="r" t="t"/>
            <a:pathLst>
              <a:path extrusionOk="0" h="4593" w="7905">
                <a:moveTo>
                  <a:pt x="0" y="0"/>
                </a:moveTo>
                <a:lnTo>
                  <a:pt x="0" y="566"/>
                </a:lnTo>
                <a:cubicBezTo>
                  <a:pt x="3" y="1298"/>
                  <a:pt x="479" y="1949"/>
                  <a:pt x="1178" y="2171"/>
                </a:cubicBezTo>
                <a:cubicBezTo>
                  <a:pt x="1407" y="3502"/>
                  <a:pt x="2560" y="4593"/>
                  <a:pt x="3954" y="4593"/>
                </a:cubicBezTo>
                <a:cubicBezTo>
                  <a:pt x="5345" y="4593"/>
                  <a:pt x="6499" y="3502"/>
                  <a:pt x="6728" y="2171"/>
                </a:cubicBezTo>
                <a:cubicBezTo>
                  <a:pt x="7426" y="1949"/>
                  <a:pt x="7902" y="1298"/>
                  <a:pt x="7905" y="566"/>
                </a:cubicBezTo>
                <a:lnTo>
                  <a:pt x="7905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90" name="Google Shape;13190;p50"/>
          <p:cNvSpPr/>
          <p:nvPr/>
        </p:nvSpPr>
        <p:spPr>
          <a:xfrm>
            <a:off x="3488184" y="2775749"/>
            <a:ext cx="166275" cy="162217"/>
          </a:xfrm>
          <a:custGeom>
            <a:rect b="b" l="l" r="r" t="t"/>
            <a:pathLst>
              <a:path extrusionOk="0" h="13553" w="13892">
                <a:moveTo>
                  <a:pt x="7080" y="2260"/>
                </a:moveTo>
                <a:cubicBezTo>
                  <a:pt x="9574" y="2263"/>
                  <a:pt x="11594" y="4284"/>
                  <a:pt x="11597" y="6777"/>
                </a:cubicBezTo>
                <a:cubicBezTo>
                  <a:pt x="11597" y="7090"/>
                  <a:pt x="11344" y="7340"/>
                  <a:pt x="11031" y="7340"/>
                </a:cubicBezTo>
                <a:cubicBezTo>
                  <a:pt x="10718" y="7340"/>
                  <a:pt x="10468" y="7090"/>
                  <a:pt x="10468" y="6777"/>
                </a:cubicBezTo>
                <a:cubicBezTo>
                  <a:pt x="10465" y="4907"/>
                  <a:pt x="8950" y="3392"/>
                  <a:pt x="7080" y="3389"/>
                </a:cubicBezTo>
                <a:cubicBezTo>
                  <a:pt x="6767" y="3389"/>
                  <a:pt x="6514" y="3136"/>
                  <a:pt x="6514" y="2826"/>
                </a:cubicBezTo>
                <a:cubicBezTo>
                  <a:pt x="6514" y="2513"/>
                  <a:pt x="6767" y="2260"/>
                  <a:pt x="7080" y="2260"/>
                </a:cubicBezTo>
                <a:close/>
                <a:moveTo>
                  <a:pt x="7070" y="1"/>
                </a:moveTo>
                <a:cubicBezTo>
                  <a:pt x="6595" y="1"/>
                  <a:pt x="6111" y="50"/>
                  <a:pt x="5623" y="152"/>
                </a:cubicBezTo>
                <a:cubicBezTo>
                  <a:pt x="3075" y="685"/>
                  <a:pt x="1001" y="2754"/>
                  <a:pt x="459" y="5301"/>
                </a:cubicBezTo>
                <a:cubicBezTo>
                  <a:pt x="1" y="7469"/>
                  <a:pt x="567" y="9644"/>
                  <a:pt x="2015" y="11270"/>
                </a:cubicBezTo>
                <a:cubicBezTo>
                  <a:pt x="2584" y="11908"/>
                  <a:pt x="2952" y="12703"/>
                  <a:pt x="3072" y="13552"/>
                </a:cubicBezTo>
                <a:lnTo>
                  <a:pt x="11088" y="13552"/>
                </a:lnTo>
                <a:cubicBezTo>
                  <a:pt x="11221" y="12691"/>
                  <a:pt x="11597" y="11887"/>
                  <a:pt x="12175" y="11233"/>
                </a:cubicBezTo>
                <a:cubicBezTo>
                  <a:pt x="13259" y="10002"/>
                  <a:pt x="13892" y="8418"/>
                  <a:pt x="13892" y="6777"/>
                </a:cubicBezTo>
                <a:cubicBezTo>
                  <a:pt x="13892" y="2969"/>
                  <a:pt x="10766" y="1"/>
                  <a:pt x="70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91" name="Google Shape;13191;p50"/>
          <p:cNvSpPr/>
          <p:nvPr/>
        </p:nvSpPr>
        <p:spPr>
          <a:xfrm>
            <a:off x="3457591" y="2856851"/>
            <a:ext cx="27002" cy="13537"/>
          </a:xfrm>
          <a:custGeom>
            <a:rect b="b" l="l" r="r" t="t"/>
            <a:pathLst>
              <a:path extrusionOk="0" h="1131" w="2256">
                <a:moveTo>
                  <a:pt x="563" y="1"/>
                </a:moveTo>
                <a:cubicBezTo>
                  <a:pt x="250" y="1"/>
                  <a:pt x="0" y="254"/>
                  <a:pt x="0" y="567"/>
                </a:cubicBezTo>
                <a:cubicBezTo>
                  <a:pt x="0" y="877"/>
                  <a:pt x="250" y="1130"/>
                  <a:pt x="563" y="1130"/>
                </a:cubicBezTo>
                <a:lnTo>
                  <a:pt x="1693" y="1130"/>
                </a:lnTo>
                <a:cubicBezTo>
                  <a:pt x="2006" y="1130"/>
                  <a:pt x="2256" y="877"/>
                  <a:pt x="2256" y="567"/>
                </a:cubicBezTo>
                <a:cubicBezTo>
                  <a:pt x="2256" y="254"/>
                  <a:pt x="2006" y="1"/>
                  <a:pt x="169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92" name="Google Shape;13192;p50"/>
          <p:cNvSpPr/>
          <p:nvPr/>
        </p:nvSpPr>
        <p:spPr>
          <a:xfrm>
            <a:off x="3458955" y="2811608"/>
            <a:ext cx="24345" cy="23017"/>
          </a:xfrm>
          <a:custGeom>
            <a:rect b="b" l="l" r="r" t="t"/>
            <a:pathLst>
              <a:path extrusionOk="0" h="1923" w="2034">
                <a:moveTo>
                  <a:pt x="623" y="0"/>
                </a:moveTo>
                <a:cubicBezTo>
                  <a:pt x="478" y="0"/>
                  <a:pt x="333" y="56"/>
                  <a:pt x="224" y="167"/>
                </a:cubicBezTo>
                <a:cubicBezTo>
                  <a:pt x="4" y="384"/>
                  <a:pt x="1" y="736"/>
                  <a:pt x="214" y="959"/>
                </a:cubicBezTo>
                <a:lnTo>
                  <a:pt x="1015" y="1757"/>
                </a:lnTo>
                <a:cubicBezTo>
                  <a:pt x="1125" y="1867"/>
                  <a:pt x="1269" y="1922"/>
                  <a:pt x="1413" y="1922"/>
                </a:cubicBezTo>
                <a:cubicBezTo>
                  <a:pt x="1558" y="1922"/>
                  <a:pt x="1702" y="1867"/>
                  <a:pt x="1813" y="1757"/>
                </a:cubicBezTo>
                <a:cubicBezTo>
                  <a:pt x="2033" y="1534"/>
                  <a:pt x="2033" y="1179"/>
                  <a:pt x="1813" y="959"/>
                </a:cubicBezTo>
                <a:lnTo>
                  <a:pt x="1015" y="158"/>
                </a:lnTo>
                <a:cubicBezTo>
                  <a:pt x="906" y="53"/>
                  <a:pt x="764" y="0"/>
                  <a:pt x="6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93" name="Google Shape;13193;p50"/>
          <p:cNvSpPr/>
          <p:nvPr/>
        </p:nvSpPr>
        <p:spPr>
          <a:xfrm>
            <a:off x="3458955" y="2892698"/>
            <a:ext cx="24273" cy="22933"/>
          </a:xfrm>
          <a:custGeom>
            <a:rect b="b" l="l" r="r" t="t"/>
            <a:pathLst>
              <a:path extrusionOk="0" h="1916" w="2028">
                <a:moveTo>
                  <a:pt x="1405" y="0"/>
                </a:moveTo>
                <a:cubicBezTo>
                  <a:pt x="1264" y="0"/>
                  <a:pt x="1124" y="53"/>
                  <a:pt x="1015" y="159"/>
                </a:cubicBezTo>
                <a:lnTo>
                  <a:pt x="214" y="960"/>
                </a:lnTo>
                <a:cubicBezTo>
                  <a:pt x="1" y="1179"/>
                  <a:pt x="4" y="1532"/>
                  <a:pt x="224" y="1749"/>
                </a:cubicBezTo>
                <a:cubicBezTo>
                  <a:pt x="333" y="1860"/>
                  <a:pt x="478" y="1916"/>
                  <a:pt x="623" y="1916"/>
                </a:cubicBezTo>
                <a:cubicBezTo>
                  <a:pt x="764" y="1916"/>
                  <a:pt x="906" y="1863"/>
                  <a:pt x="1015" y="1758"/>
                </a:cubicBezTo>
                <a:lnTo>
                  <a:pt x="1813" y="960"/>
                </a:lnTo>
                <a:cubicBezTo>
                  <a:pt x="2027" y="737"/>
                  <a:pt x="2024" y="384"/>
                  <a:pt x="1804" y="168"/>
                </a:cubicBezTo>
                <a:cubicBezTo>
                  <a:pt x="1695" y="56"/>
                  <a:pt x="1550" y="0"/>
                  <a:pt x="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94" name="Google Shape;13194;p50"/>
          <p:cNvSpPr/>
          <p:nvPr/>
        </p:nvSpPr>
        <p:spPr>
          <a:xfrm>
            <a:off x="3661221" y="2856851"/>
            <a:ext cx="27014" cy="13537"/>
          </a:xfrm>
          <a:custGeom>
            <a:rect b="b" l="l" r="r" t="t"/>
            <a:pathLst>
              <a:path extrusionOk="0" h="1131" w="2257">
                <a:moveTo>
                  <a:pt x="564" y="1"/>
                </a:moveTo>
                <a:cubicBezTo>
                  <a:pt x="251" y="1"/>
                  <a:pt x="1" y="254"/>
                  <a:pt x="1" y="567"/>
                </a:cubicBezTo>
                <a:cubicBezTo>
                  <a:pt x="1" y="877"/>
                  <a:pt x="251" y="1130"/>
                  <a:pt x="564" y="1130"/>
                </a:cubicBezTo>
                <a:lnTo>
                  <a:pt x="1693" y="1130"/>
                </a:lnTo>
                <a:cubicBezTo>
                  <a:pt x="2006" y="1130"/>
                  <a:pt x="2256" y="877"/>
                  <a:pt x="2256" y="567"/>
                </a:cubicBezTo>
                <a:cubicBezTo>
                  <a:pt x="2256" y="254"/>
                  <a:pt x="2006" y="1"/>
                  <a:pt x="169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95" name="Google Shape;13195;p50"/>
          <p:cNvSpPr/>
          <p:nvPr/>
        </p:nvSpPr>
        <p:spPr>
          <a:xfrm>
            <a:off x="3662597" y="2811608"/>
            <a:ext cx="24261" cy="22933"/>
          </a:xfrm>
          <a:custGeom>
            <a:rect b="b" l="l" r="r" t="t"/>
            <a:pathLst>
              <a:path extrusionOk="0" h="1916" w="2027">
                <a:moveTo>
                  <a:pt x="1405" y="0"/>
                </a:moveTo>
                <a:cubicBezTo>
                  <a:pt x="1264" y="0"/>
                  <a:pt x="1123" y="53"/>
                  <a:pt x="1015" y="158"/>
                </a:cubicBezTo>
                <a:lnTo>
                  <a:pt x="214" y="959"/>
                </a:lnTo>
                <a:cubicBezTo>
                  <a:pt x="0" y="1179"/>
                  <a:pt x="3" y="1531"/>
                  <a:pt x="223" y="1748"/>
                </a:cubicBezTo>
                <a:cubicBezTo>
                  <a:pt x="333" y="1860"/>
                  <a:pt x="478" y="1915"/>
                  <a:pt x="623" y="1915"/>
                </a:cubicBezTo>
                <a:cubicBezTo>
                  <a:pt x="764" y="1915"/>
                  <a:pt x="905" y="1863"/>
                  <a:pt x="1015" y="1757"/>
                </a:cubicBezTo>
                <a:lnTo>
                  <a:pt x="1813" y="959"/>
                </a:lnTo>
                <a:cubicBezTo>
                  <a:pt x="2027" y="736"/>
                  <a:pt x="2024" y="384"/>
                  <a:pt x="1804" y="167"/>
                </a:cubicBezTo>
                <a:cubicBezTo>
                  <a:pt x="1694" y="56"/>
                  <a:pt x="1549" y="0"/>
                  <a:pt x="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96" name="Google Shape;13196;p50"/>
          <p:cNvSpPr/>
          <p:nvPr/>
        </p:nvSpPr>
        <p:spPr>
          <a:xfrm>
            <a:off x="3662525" y="2892615"/>
            <a:ext cx="24333" cy="23017"/>
          </a:xfrm>
          <a:custGeom>
            <a:rect b="b" l="l" r="r" t="t"/>
            <a:pathLst>
              <a:path extrusionOk="0" h="1923" w="2033">
                <a:moveTo>
                  <a:pt x="621" y="1"/>
                </a:moveTo>
                <a:cubicBezTo>
                  <a:pt x="476" y="1"/>
                  <a:pt x="331" y="56"/>
                  <a:pt x="220" y="166"/>
                </a:cubicBezTo>
                <a:cubicBezTo>
                  <a:pt x="0" y="388"/>
                  <a:pt x="0" y="744"/>
                  <a:pt x="220" y="967"/>
                </a:cubicBezTo>
                <a:lnTo>
                  <a:pt x="1021" y="1765"/>
                </a:lnTo>
                <a:cubicBezTo>
                  <a:pt x="1129" y="1870"/>
                  <a:pt x="1270" y="1923"/>
                  <a:pt x="1411" y="1923"/>
                </a:cubicBezTo>
                <a:cubicBezTo>
                  <a:pt x="1555" y="1923"/>
                  <a:pt x="1700" y="1867"/>
                  <a:pt x="1810" y="1756"/>
                </a:cubicBezTo>
                <a:cubicBezTo>
                  <a:pt x="2030" y="1539"/>
                  <a:pt x="2033" y="1186"/>
                  <a:pt x="1819" y="967"/>
                </a:cubicBezTo>
                <a:lnTo>
                  <a:pt x="1021" y="166"/>
                </a:lnTo>
                <a:cubicBezTo>
                  <a:pt x="910" y="56"/>
                  <a:pt x="765" y="1"/>
                  <a:pt x="62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97" name="Google Shape;13197;p50"/>
          <p:cNvSpPr/>
          <p:nvPr/>
        </p:nvSpPr>
        <p:spPr>
          <a:xfrm>
            <a:off x="3793850" y="2775808"/>
            <a:ext cx="121043" cy="39869"/>
          </a:xfrm>
          <a:custGeom>
            <a:rect b="b" l="l" r="r" t="t"/>
            <a:pathLst>
              <a:path extrusionOk="0" h="3331" w="10113">
                <a:moveTo>
                  <a:pt x="1639" y="1"/>
                </a:moveTo>
                <a:cubicBezTo>
                  <a:pt x="730" y="13"/>
                  <a:pt x="1" y="753"/>
                  <a:pt x="1" y="1666"/>
                </a:cubicBezTo>
                <a:cubicBezTo>
                  <a:pt x="1" y="2575"/>
                  <a:pt x="730" y="3316"/>
                  <a:pt x="1639" y="3331"/>
                </a:cubicBezTo>
                <a:lnTo>
                  <a:pt x="8474" y="3331"/>
                </a:lnTo>
                <a:cubicBezTo>
                  <a:pt x="9384" y="3316"/>
                  <a:pt x="10113" y="2575"/>
                  <a:pt x="10113" y="1666"/>
                </a:cubicBezTo>
                <a:cubicBezTo>
                  <a:pt x="10113" y="753"/>
                  <a:pt x="9384" y="13"/>
                  <a:pt x="84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98" name="Google Shape;13198;p50"/>
          <p:cNvSpPr/>
          <p:nvPr/>
        </p:nvSpPr>
        <p:spPr>
          <a:xfrm>
            <a:off x="3779619" y="2829190"/>
            <a:ext cx="149518" cy="107447"/>
          </a:xfrm>
          <a:custGeom>
            <a:rect b="b" l="l" r="r" t="t"/>
            <a:pathLst>
              <a:path extrusionOk="0" h="8977" w="12492">
                <a:moveTo>
                  <a:pt x="2822" y="0"/>
                </a:moveTo>
                <a:lnTo>
                  <a:pt x="2822" y="4800"/>
                </a:lnTo>
                <a:cubicBezTo>
                  <a:pt x="1527" y="5589"/>
                  <a:pt x="542" y="6797"/>
                  <a:pt x="36" y="8224"/>
                </a:cubicBezTo>
                <a:lnTo>
                  <a:pt x="30" y="8233"/>
                </a:lnTo>
                <a:cubicBezTo>
                  <a:pt x="27" y="8242"/>
                  <a:pt x="24" y="8254"/>
                  <a:pt x="21" y="8266"/>
                </a:cubicBezTo>
                <a:cubicBezTo>
                  <a:pt x="18" y="8278"/>
                  <a:pt x="15" y="8281"/>
                  <a:pt x="15" y="8287"/>
                </a:cubicBezTo>
                <a:cubicBezTo>
                  <a:pt x="12" y="8296"/>
                  <a:pt x="9" y="8308"/>
                  <a:pt x="9" y="8317"/>
                </a:cubicBezTo>
                <a:cubicBezTo>
                  <a:pt x="6" y="8326"/>
                  <a:pt x="6" y="8335"/>
                  <a:pt x="3" y="8347"/>
                </a:cubicBezTo>
                <a:cubicBezTo>
                  <a:pt x="3" y="8356"/>
                  <a:pt x="3" y="8362"/>
                  <a:pt x="3" y="8368"/>
                </a:cubicBezTo>
                <a:cubicBezTo>
                  <a:pt x="0" y="8378"/>
                  <a:pt x="3" y="8393"/>
                  <a:pt x="3" y="8405"/>
                </a:cubicBezTo>
                <a:cubicBezTo>
                  <a:pt x="3" y="8408"/>
                  <a:pt x="3" y="8411"/>
                  <a:pt x="3" y="8414"/>
                </a:cubicBezTo>
                <a:lnTo>
                  <a:pt x="3" y="8426"/>
                </a:lnTo>
                <a:cubicBezTo>
                  <a:pt x="3" y="8438"/>
                  <a:pt x="3" y="8450"/>
                  <a:pt x="3" y="8462"/>
                </a:cubicBezTo>
                <a:lnTo>
                  <a:pt x="6" y="8483"/>
                </a:lnTo>
                <a:cubicBezTo>
                  <a:pt x="6" y="8495"/>
                  <a:pt x="9" y="8504"/>
                  <a:pt x="12" y="8513"/>
                </a:cubicBezTo>
                <a:cubicBezTo>
                  <a:pt x="12" y="8525"/>
                  <a:pt x="15" y="8531"/>
                  <a:pt x="15" y="8540"/>
                </a:cubicBezTo>
                <a:cubicBezTo>
                  <a:pt x="18" y="8549"/>
                  <a:pt x="21" y="8558"/>
                  <a:pt x="21" y="8564"/>
                </a:cubicBezTo>
                <a:cubicBezTo>
                  <a:pt x="24" y="8573"/>
                  <a:pt x="27" y="8585"/>
                  <a:pt x="33" y="8594"/>
                </a:cubicBezTo>
                <a:cubicBezTo>
                  <a:pt x="36" y="8606"/>
                  <a:pt x="36" y="8609"/>
                  <a:pt x="40" y="8615"/>
                </a:cubicBezTo>
                <a:cubicBezTo>
                  <a:pt x="43" y="8624"/>
                  <a:pt x="49" y="8636"/>
                  <a:pt x="52" y="8646"/>
                </a:cubicBezTo>
                <a:cubicBezTo>
                  <a:pt x="58" y="8658"/>
                  <a:pt x="58" y="8661"/>
                  <a:pt x="61" y="8667"/>
                </a:cubicBezTo>
                <a:cubicBezTo>
                  <a:pt x="67" y="8673"/>
                  <a:pt x="73" y="8685"/>
                  <a:pt x="76" y="8694"/>
                </a:cubicBezTo>
                <a:cubicBezTo>
                  <a:pt x="82" y="8703"/>
                  <a:pt x="85" y="8709"/>
                  <a:pt x="88" y="8715"/>
                </a:cubicBezTo>
                <a:cubicBezTo>
                  <a:pt x="94" y="8721"/>
                  <a:pt x="100" y="8730"/>
                  <a:pt x="106" y="8739"/>
                </a:cubicBezTo>
                <a:cubicBezTo>
                  <a:pt x="112" y="8748"/>
                  <a:pt x="115" y="8754"/>
                  <a:pt x="121" y="8760"/>
                </a:cubicBezTo>
                <a:cubicBezTo>
                  <a:pt x="127" y="8769"/>
                  <a:pt x="133" y="8775"/>
                  <a:pt x="139" y="8781"/>
                </a:cubicBezTo>
                <a:cubicBezTo>
                  <a:pt x="145" y="8787"/>
                  <a:pt x="151" y="8796"/>
                  <a:pt x="157" y="8802"/>
                </a:cubicBezTo>
                <a:lnTo>
                  <a:pt x="175" y="8820"/>
                </a:lnTo>
                <a:cubicBezTo>
                  <a:pt x="181" y="8826"/>
                  <a:pt x="190" y="8832"/>
                  <a:pt x="196" y="8841"/>
                </a:cubicBezTo>
                <a:lnTo>
                  <a:pt x="217" y="8856"/>
                </a:lnTo>
                <a:lnTo>
                  <a:pt x="238" y="8874"/>
                </a:lnTo>
                <a:lnTo>
                  <a:pt x="262" y="8889"/>
                </a:lnTo>
                <a:lnTo>
                  <a:pt x="283" y="8901"/>
                </a:lnTo>
                <a:lnTo>
                  <a:pt x="314" y="8917"/>
                </a:lnTo>
                <a:cubicBezTo>
                  <a:pt x="320" y="8920"/>
                  <a:pt x="326" y="8923"/>
                  <a:pt x="332" y="8926"/>
                </a:cubicBezTo>
                <a:cubicBezTo>
                  <a:pt x="341" y="8929"/>
                  <a:pt x="356" y="8938"/>
                  <a:pt x="368" y="8941"/>
                </a:cubicBezTo>
                <a:lnTo>
                  <a:pt x="377" y="8947"/>
                </a:lnTo>
                <a:lnTo>
                  <a:pt x="386" y="8947"/>
                </a:lnTo>
                <a:lnTo>
                  <a:pt x="413" y="8956"/>
                </a:lnTo>
                <a:lnTo>
                  <a:pt x="437" y="8962"/>
                </a:lnTo>
                <a:lnTo>
                  <a:pt x="461" y="8968"/>
                </a:lnTo>
                <a:cubicBezTo>
                  <a:pt x="473" y="8971"/>
                  <a:pt x="485" y="8971"/>
                  <a:pt x="497" y="8974"/>
                </a:cubicBezTo>
                <a:lnTo>
                  <a:pt x="512" y="8977"/>
                </a:lnTo>
                <a:lnTo>
                  <a:pt x="11928" y="8977"/>
                </a:lnTo>
                <a:cubicBezTo>
                  <a:pt x="11946" y="8977"/>
                  <a:pt x="11967" y="8977"/>
                  <a:pt x="11985" y="8974"/>
                </a:cubicBezTo>
                <a:lnTo>
                  <a:pt x="11991" y="8974"/>
                </a:lnTo>
                <a:cubicBezTo>
                  <a:pt x="12006" y="8974"/>
                  <a:pt x="12021" y="8971"/>
                  <a:pt x="12033" y="8968"/>
                </a:cubicBezTo>
                <a:lnTo>
                  <a:pt x="12051" y="8965"/>
                </a:lnTo>
                <a:cubicBezTo>
                  <a:pt x="12063" y="8962"/>
                  <a:pt x="12072" y="8959"/>
                  <a:pt x="12085" y="8956"/>
                </a:cubicBezTo>
                <a:lnTo>
                  <a:pt x="12106" y="8950"/>
                </a:lnTo>
                <a:lnTo>
                  <a:pt x="12118" y="8947"/>
                </a:lnTo>
                <a:lnTo>
                  <a:pt x="12130" y="8941"/>
                </a:lnTo>
                <a:lnTo>
                  <a:pt x="12160" y="8929"/>
                </a:lnTo>
                <a:lnTo>
                  <a:pt x="12184" y="8917"/>
                </a:lnTo>
                <a:cubicBezTo>
                  <a:pt x="12193" y="8914"/>
                  <a:pt x="12199" y="8907"/>
                  <a:pt x="12208" y="8904"/>
                </a:cubicBezTo>
                <a:cubicBezTo>
                  <a:pt x="12214" y="8898"/>
                  <a:pt x="12226" y="8892"/>
                  <a:pt x="12235" y="8889"/>
                </a:cubicBezTo>
                <a:lnTo>
                  <a:pt x="12253" y="8877"/>
                </a:lnTo>
                <a:cubicBezTo>
                  <a:pt x="12262" y="8868"/>
                  <a:pt x="12271" y="8862"/>
                  <a:pt x="12280" y="8856"/>
                </a:cubicBezTo>
                <a:lnTo>
                  <a:pt x="12295" y="8844"/>
                </a:lnTo>
                <a:cubicBezTo>
                  <a:pt x="12304" y="8835"/>
                  <a:pt x="12313" y="8826"/>
                  <a:pt x="12319" y="8820"/>
                </a:cubicBezTo>
                <a:lnTo>
                  <a:pt x="12334" y="8805"/>
                </a:lnTo>
                <a:cubicBezTo>
                  <a:pt x="12343" y="8796"/>
                  <a:pt x="12349" y="8790"/>
                  <a:pt x="12359" y="8781"/>
                </a:cubicBezTo>
                <a:lnTo>
                  <a:pt x="12371" y="8763"/>
                </a:lnTo>
                <a:lnTo>
                  <a:pt x="12389" y="8739"/>
                </a:lnTo>
                <a:lnTo>
                  <a:pt x="12404" y="8718"/>
                </a:lnTo>
                <a:cubicBezTo>
                  <a:pt x="12410" y="8709"/>
                  <a:pt x="12413" y="8703"/>
                  <a:pt x="12419" y="8694"/>
                </a:cubicBezTo>
                <a:cubicBezTo>
                  <a:pt x="12422" y="8688"/>
                  <a:pt x="12428" y="8679"/>
                  <a:pt x="12431" y="8670"/>
                </a:cubicBezTo>
                <a:cubicBezTo>
                  <a:pt x="12437" y="8661"/>
                  <a:pt x="12440" y="8655"/>
                  <a:pt x="12443" y="8646"/>
                </a:cubicBezTo>
                <a:cubicBezTo>
                  <a:pt x="12446" y="8639"/>
                  <a:pt x="12449" y="8627"/>
                  <a:pt x="12455" y="8618"/>
                </a:cubicBezTo>
                <a:cubicBezTo>
                  <a:pt x="12458" y="8609"/>
                  <a:pt x="12461" y="8603"/>
                  <a:pt x="12461" y="8594"/>
                </a:cubicBezTo>
                <a:cubicBezTo>
                  <a:pt x="12464" y="8588"/>
                  <a:pt x="12467" y="8576"/>
                  <a:pt x="12470" y="8567"/>
                </a:cubicBezTo>
                <a:cubicBezTo>
                  <a:pt x="12473" y="8558"/>
                  <a:pt x="12476" y="8549"/>
                  <a:pt x="12479" y="8540"/>
                </a:cubicBezTo>
                <a:cubicBezTo>
                  <a:pt x="12479" y="8534"/>
                  <a:pt x="12482" y="8525"/>
                  <a:pt x="12482" y="8516"/>
                </a:cubicBezTo>
                <a:cubicBezTo>
                  <a:pt x="12485" y="8507"/>
                  <a:pt x="12485" y="8495"/>
                  <a:pt x="12488" y="8486"/>
                </a:cubicBezTo>
                <a:lnTo>
                  <a:pt x="12491" y="8462"/>
                </a:lnTo>
                <a:cubicBezTo>
                  <a:pt x="12491" y="8450"/>
                  <a:pt x="12491" y="8438"/>
                  <a:pt x="12491" y="8426"/>
                </a:cubicBezTo>
                <a:lnTo>
                  <a:pt x="12491" y="8414"/>
                </a:lnTo>
                <a:cubicBezTo>
                  <a:pt x="12491" y="8411"/>
                  <a:pt x="12491" y="8408"/>
                  <a:pt x="12491" y="8405"/>
                </a:cubicBezTo>
                <a:lnTo>
                  <a:pt x="12491" y="8371"/>
                </a:lnTo>
                <a:cubicBezTo>
                  <a:pt x="12491" y="8359"/>
                  <a:pt x="12491" y="8356"/>
                  <a:pt x="12491" y="8347"/>
                </a:cubicBezTo>
                <a:cubicBezTo>
                  <a:pt x="12488" y="8338"/>
                  <a:pt x="12488" y="8329"/>
                  <a:pt x="12485" y="8317"/>
                </a:cubicBezTo>
                <a:cubicBezTo>
                  <a:pt x="12482" y="8308"/>
                  <a:pt x="12482" y="8299"/>
                  <a:pt x="12479" y="8290"/>
                </a:cubicBezTo>
                <a:cubicBezTo>
                  <a:pt x="12476" y="8278"/>
                  <a:pt x="12476" y="8275"/>
                  <a:pt x="12473" y="8266"/>
                </a:cubicBezTo>
                <a:cubicBezTo>
                  <a:pt x="12473" y="8260"/>
                  <a:pt x="12467" y="8245"/>
                  <a:pt x="12464" y="8233"/>
                </a:cubicBezTo>
                <a:lnTo>
                  <a:pt x="12461" y="8224"/>
                </a:lnTo>
                <a:cubicBezTo>
                  <a:pt x="11955" y="6797"/>
                  <a:pt x="10970" y="5589"/>
                  <a:pt x="9676" y="4803"/>
                </a:cubicBezTo>
                <a:lnTo>
                  <a:pt x="9676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199" name="Google Shape;13199;p50"/>
          <p:cNvSpPr/>
          <p:nvPr/>
        </p:nvSpPr>
        <p:spPr>
          <a:xfrm>
            <a:off x="3835227" y="2950174"/>
            <a:ext cx="38289" cy="56207"/>
          </a:xfrm>
          <a:custGeom>
            <a:rect b="b" l="l" r="r" t="t"/>
            <a:pathLst>
              <a:path extrusionOk="0" h="4696" w="3199">
                <a:moveTo>
                  <a:pt x="4" y="1"/>
                </a:moveTo>
                <a:lnTo>
                  <a:pt x="4" y="1651"/>
                </a:lnTo>
                <a:cubicBezTo>
                  <a:pt x="1" y="2591"/>
                  <a:pt x="287" y="3509"/>
                  <a:pt x="820" y="4283"/>
                </a:cubicBezTo>
                <a:cubicBezTo>
                  <a:pt x="994" y="4542"/>
                  <a:pt x="1287" y="4696"/>
                  <a:pt x="1600" y="4696"/>
                </a:cubicBezTo>
                <a:cubicBezTo>
                  <a:pt x="1913" y="4696"/>
                  <a:pt x="2205" y="4542"/>
                  <a:pt x="2380" y="4283"/>
                </a:cubicBezTo>
                <a:cubicBezTo>
                  <a:pt x="2913" y="3509"/>
                  <a:pt x="3199" y="2591"/>
                  <a:pt x="3196" y="1651"/>
                </a:cubicBezTo>
                <a:lnTo>
                  <a:pt x="3196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00" name="Google Shape;13200;p50"/>
          <p:cNvSpPr/>
          <p:nvPr/>
        </p:nvSpPr>
        <p:spPr>
          <a:xfrm>
            <a:off x="4024536" y="2777921"/>
            <a:ext cx="226347" cy="226347"/>
          </a:xfrm>
          <a:custGeom>
            <a:rect b="b" l="l" r="r" t="t"/>
            <a:pathLst>
              <a:path extrusionOk="0" h="18911" w="18911">
                <a:moveTo>
                  <a:pt x="9455" y="2466"/>
                </a:moveTo>
                <a:cubicBezTo>
                  <a:pt x="13307" y="2466"/>
                  <a:pt x="16442" y="5601"/>
                  <a:pt x="16442" y="9456"/>
                </a:cubicBezTo>
                <a:cubicBezTo>
                  <a:pt x="16442" y="13310"/>
                  <a:pt x="13307" y="16445"/>
                  <a:pt x="9455" y="16445"/>
                </a:cubicBezTo>
                <a:cubicBezTo>
                  <a:pt x="5601" y="16445"/>
                  <a:pt x="2466" y="13310"/>
                  <a:pt x="2466" y="9456"/>
                </a:cubicBezTo>
                <a:cubicBezTo>
                  <a:pt x="2466" y="5601"/>
                  <a:pt x="5601" y="2466"/>
                  <a:pt x="9455" y="2466"/>
                </a:cubicBezTo>
                <a:close/>
                <a:moveTo>
                  <a:pt x="9455" y="0"/>
                </a:moveTo>
                <a:cubicBezTo>
                  <a:pt x="4228" y="0"/>
                  <a:pt x="0" y="4228"/>
                  <a:pt x="0" y="9456"/>
                </a:cubicBezTo>
                <a:cubicBezTo>
                  <a:pt x="0" y="14683"/>
                  <a:pt x="4228" y="18911"/>
                  <a:pt x="9455" y="18911"/>
                </a:cubicBezTo>
                <a:cubicBezTo>
                  <a:pt x="14680" y="18911"/>
                  <a:pt x="18911" y="14683"/>
                  <a:pt x="18911" y="9456"/>
                </a:cubicBezTo>
                <a:cubicBezTo>
                  <a:pt x="18911" y="4231"/>
                  <a:pt x="14680" y="0"/>
                  <a:pt x="94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01" name="Google Shape;13201;p50"/>
          <p:cNvSpPr/>
          <p:nvPr/>
        </p:nvSpPr>
        <p:spPr>
          <a:xfrm>
            <a:off x="4067565" y="2820950"/>
            <a:ext cx="140254" cy="140290"/>
          </a:xfrm>
          <a:custGeom>
            <a:rect b="b" l="l" r="r" t="t"/>
            <a:pathLst>
              <a:path extrusionOk="0" h="11721" w="11718">
                <a:moveTo>
                  <a:pt x="5860" y="1043"/>
                </a:moveTo>
                <a:cubicBezTo>
                  <a:pt x="6171" y="1043"/>
                  <a:pt x="6424" y="1295"/>
                  <a:pt x="6424" y="1609"/>
                </a:cubicBezTo>
                <a:lnTo>
                  <a:pt x="6424" y="2542"/>
                </a:lnTo>
                <a:cubicBezTo>
                  <a:pt x="7264" y="2792"/>
                  <a:pt x="7839" y="3566"/>
                  <a:pt x="7842" y="4442"/>
                </a:cubicBezTo>
                <a:cubicBezTo>
                  <a:pt x="7842" y="4755"/>
                  <a:pt x="7589" y="5008"/>
                  <a:pt x="7276" y="5008"/>
                </a:cubicBezTo>
                <a:cubicBezTo>
                  <a:pt x="6966" y="5008"/>
                  <a:pt x="6713" y="4755"/>
                  <a:pt x="6713" y="4442"/>
                </a:cubicBezTo>
                <a:cubicBezTo>
                  <a:pt x="6713" y="3929"/>
                  <a:pt x="6292" y="3588"/>
                  <a:pt x="5853" y="3588"/>
                </a:cubicBezTo>
                <a:cubicBezTo>
                  <a:pt x="5644" y="3588"/>
                  <a:pt x="5429" y="3666"/>
                  <a:pt x="5255" y="3840"/>
                </a:cubicBezTo>
                <a:cubicBezTo>
                  <a:pt x="4719" y="4376"/>
                  <a:pt x="5099" y="5297"/>
                  <a:pt x="5860" y="5297"/>
                </a:cubicBezTo>
                <a:cubicBezTo>
                  <a:pt x="5862" y="5297"/>
                  <a:pt x="5865" y="5297"/>
                  <a:pt x="5867" y="5297"/>
                </a:cubicBezTo>
                <a:cubicBezTo>
                  <a:pt x="6849" y="5297"/>
                  <a:pt x="7680" y="6019"/>
                  <a:pt x="7821" y="6993"/>
                </a:cubicBezTo>
                <a:cubicBezTo>
                  <a:pt x="7962" y="7968"/>
                  <a:pt x="7369" y="8899"/>
                  <a:pt x="6424" y="9179"/>
                </a:cubicBezTo>
                <a:lnTo>
                  <a:pt x="6424" y="10115"/>
                </a:lnTo>
                <a:cubicBezTo>
                  <a:pt x="6424" y="10426"/>
                  <a:pt x="6171" y="10679"/>
                  <a:pt x="5860" y="10679"/>
                </a:cubicBezTo>
                <a:cubicBezTo>
                  <a:pt x="5547" y="10679"/>
                  <a:pt x="5294" y="10426"/>
                  <a:pt x="5294" y="10115"/>
                </a:cubicBezTo>
                <a:lnTo>
                  <a:pt x="5294" y="9179"/>
                </a:lnTo>
                <a:cubicBezTo>
                  <a:pt x="4454" y="8929"/>
                  <a:pt x="3879" y="8155"/>
                  <a:pt x="3876" y="7279"/>
                </a:cubicBezTo>
                <a:cubicBezTo>
                  <a:pt x="3876" y="6966"/>
                  <a:pt x="4129" y="6713"/>
                  <a:pt x="4442" y="6713"/>
                </a:cubicBezTo>
                <a:cubicBezTo>
                  <a:pt x="4752" y="6713"/>
                  <a:pt x="5005" y="6966"/>
                  <a:pt x="5005" y="7279"/>
                </a:cubicBezTo>
                <a:cubicBezTo>
                  <a:pt x="5005" y="7792"/>
                  <a:pt x="5426" y="8133"/>
                  <a:pt x="5865" y="8133"/>
                </a:cubicBezTo>
                <a:cubicBezTo>
                  <a:pt x="6074" y="8133"/>
                  <a:pt x="6288" y="8055"/>
                  <a:pt x="6463" y="7881"/>
                </a:cubicBezTo>
                <a:cubicBezTo>
                  <a:pt x="6999" y="7345"/>
                  <a:pt x="6619" y="6427"/>
                  <a:pt x="5860" y="6427"/>
                </a:cubicBezTo>
                <a:cubicBezTo>
                  <a:pt x="4873" y="6427"/>
                  <a:pt x="4039" y="5704"/>
                  <a:pt x="3897" y="4728"/>
                </a:cubicBezTo>
                <a:cubicBezTo>
                  <a:pt x="3756" y="3753"/>
                  <a:pt x="4349" y="2822"/>
                  <a:pt x="5294" y="2542"/>
                </a:cubicBezTo>
                <a:lnTo>
                  <a:pt x="5294" y="1609"/>
                </a:lnTo>
                <a:cubicBezTo>
                  <a:pt x="5294" y="1295"/>
                  <a:pt x="5547" y="1043"/>
                  <a:pt x="5860" y="1043"/>
                </a:cubicBezTo>
                <a:close/>
                <a:moveTo>
                  <a:pt x="5860" y="1"/>
                </a:moveTo>
                <a:cubicBezTo>
                  <a:pt x="2629" y="1"/>
                  <a:pt x="1" y="2629"/>
                  <a:pt x="1" y="5861"/>
                </a:cubicBezTo>
                <a:cubicBezTo>
                  <a:pt x="1" y="9092"/>
                  <a:pt x="2629" y="11720"/>
                  <a:pt x="5860" y="11720"/>
                </a:cubicBezTo>
                <a:cubicBezTo>
                  <a:pt x="9088" y="11720"/>
                  <a:pt x="11717" y="9092"/>
                  <a:pt x="11717" y="5861"/>
                </a:cubicBezTo>
                <a:cubicBezTo>
                  <a:pt x="11717" y="2629"/>
                  <a:pt x="9088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02" name="Google Shape;13202;p50"/>
          <p:cNvSpPr/>
          <p:nvPr/>
        </p:nvSpPr>
        <p:spPr>
          <a:xfrm>
            <a:off x="4370187" y="2013926"/>
            <a:ext cx="147459" cy="52089"/>
          </a:xfrm>
          <a:custGeom>
            <a:rect b="b" l="l" r="r" t="t"/>
            <a:pathLst>
              <a:path extrusionOk="0" h="4352" w="12320">
                <a:moveTo>
                  <a:pt x="6161" y="482"/>
                </a:moveTo>
                <a:cubicBezTo>
                  <a:pt x="6845" y="482"/>
                  <a:pt x="7462" y="894"/>
                  <a:pt x="7724" y="1527"/>
                </a:cubicBezTo>
                <a:cubicBezTo>
                  <a:pt x="7986" y="2159"/>
                  <a:pt x="7838" y="2888"/>
                  <a:pt x="7357" y="3370"/>
                </a:cubicBezTo>
                <a:cubicBezTo>
                  <a:pt x="7032" y="3694"/>
                  <a:pt x="6599" y="3866"/>
                  <a:pt x="6158" y="3866"/>
                </a:cubicBezTo>
                <a:cubicBezTo>
                  <a:pt x="5940" y="3866"/>
                  <a:pt x="5720" y="3824"/>
                  <a:pt x="5511" y="3737"/>
                </a:cubicBezTo>
                <a:cubicBezTo>
                  <a:pt x="4881" y="3475"/>
                  <a:pt x="4469" y="2858"/>
                  <a:pt x="4469" y="2174"/>
                </a:cubicBezTo>
                <a:cubicBezTo>
                  <a:pt x="4469" y="1241"/>
                  <a:pt x="5225" y="482"/>
                  <a:pt x="6161" y="482"/>
                </a:cubicBezTo>
                <a:close/>
                <a:moveTo>
                  <a:pt x="1418" y="0"/>
                </a:moveTo>
                <a:cubicBezTo>
                  <a:pt x="1220" y="684"/>
                  <a:pt x="684" y="1220"/>
                  <a:pt x="0" y="1415"/>
                </a:cubicBezTo>
                <a:lnTo>
                  <a:pt x="0" y="2933"/>
                </a:lnTo>
                <a:cubicBezTo>
                  <a:pt x="684" y="3129"/>
                  <a:pt x="1220" y="3665"/>
                  <a:pt x="1418" y="4351"/>
                </a:cubicBezTo>
                <a:lnTo>
                  <a:pt x="10904" y="4351"/>
                </a:lnTo>
                <a:cubicBezTo>
                  <a:pt x="11100" y="3665"/>
                  <a:pt x="11636" y="3129"/>
                  <a:pt x="12319" y="2933"/>
                </a:cubicBezTo>
                <a:lnTo>
                  <a:pt x="12319" y="1415"/>
                </a:lnTo>
                <a:cubicBezTo>
                  <a:pt x="11636" y="1220"/>
                  <a:pt x="11100" y="684"/>
                  <a:pt x="109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03" name="Google Shape;13203;p50"/>
          <p:cNvSpPr/>
          <p:nvPr/>
        </p:nvSpPr>
        <p:spPr>
          <a:xfrm>
            <a:off x="4437190" y="2033208"/>
            <a:ext cx="13453" cy="13489"/>
          </a:xfrm>
          <a:custGeom>
            <a:rect b="b" l="l" r="r" t="t"/>
            <a:pathLst>
              <a:path extrusionOk="0" h="1127" w="1124">
                <a:moveTo>
                  <a:pt x="563" y="0"/>
                </a:moveTo>
                <a:cubicBezTo>
                  <a:pt x="250" y="0"/>
                  <a:pt x="0" y="253"/>
                  <a:pt x="0" y="563"/>
                </a:cubicBezTo>
                <a:cubicBezTo>
                  <a:pt x="0" y="873"/>
                  <a:pt x="250" y="1126"/>
                  <a:pt x="563" y="1126"/>
                </a:cubicBezTo>
                <a:cubicBezTo>
                  <a:pt x="873" y="1126"/>
                  <a:pt x="1123" y="873"/>
                  <a:pt x="1123" y="563"/>
                </a:cubicBezTo>
                <a:cubicBezTo>
                  <a:pt x="1123" y="253"/>
                  <a:pt x="873" y="0"/>
                  <a:pt x="56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04" name="Google Shape;13204;p50"/>
          <p:cNvSpPr/>
          <p:nvPr/>
        </p:nvSpPr>
        <p:spPr>
          <a:xfrm>
            <a:off x="4330139" y="1976905"/>
            <a:ext cx="227544" cy="126082"/>
          </a:xfrm>
          <a:custGeom>
            <a:rect b="b" l="l" r="r" t="t"/>
            <a:pathLst>
              <a:path extrusionOk="0" h="10534" w="19011">
                <a:moveTo>
                  <a:pt x="14735" y="1964"/>
                </a:moveTo>
                <a:cubicBezTo>
                  <a:pt x="15045" y="1964"/>
                  <a:pt x="15298" y="2217"/>
                  <a:pt x="15298" y="2530"/>
                </a:cubicBezTo>
                <a:cubicBezTo>
                  <a:pt x="15298" y="3042"/>
                  <a:pt x="15716" y="3460"/>
                  <a:pt x="16231" y="3460"/>
                </a:cubicBezTo>
                <a:cubicBezTo>
                  <a:pt x="16541" y="3460"/>
                  <a:pt x="16794" y="3713"/>
                  <a:pt x="16794" y="4026"/>
                </a:cubicBezTo>
                <a:lnTo>
                  <a:pt x="16794" y="6511"/>
                </a:lnTo>
                <a:cubicBezTo>
                  <a:pt x="16794" y="6821"/>
                  <a:pt x="16541" y="7074"/>
                  <a:pt x="16231" y="7074"/>
                </a:cubicBezTo>
                <a:cubicBezTo>
                  <a:pt x="15716" y="7074"/>
                  <a:pt x="15298" y="7492"/>
                  <a:pt x="15298" y="8007"/>
                </a:cubicBezTo>
                <a:cubicBezTo>
                  <a:pt x="15298" y="8318"/>
                  <a:pt x="15045" y="8570"/>
                  <a:pt x="14735" y="8570"/>
                </a:cubicBezTo>
                <a:lnTo>
                  <a:pt x="4277" y="8570"/>
                </a:lnTo>
                <a:cubicBezTo>
                  <a:pt x="3966" y="8570"/>
                  <a:pt x="3714" y="8318"/>
                  <a:pt x="3714" y="8007"/>
                </a:cubicBezTo>
                <a:cubicBezTo>
                  <a:pt x="3714" y="7492"/>
                  <a:pt x="3295" y="7074"/>
                  <a:pt x="2783" y="7074"/>
                </a:cubicBezTo>
                <a:cubicBezTo>
                  <a:pt x="2470" y="7074"/>
                  <a:pt x="2217" y="6821"/>
                  <a:pt x="2217" y="6511"/>
                </a:cubicBezTo>
                <a:lnTo>
                  <a:pt x="2217" y="4026"/>
                </a:lnTo>
                <a:cubicBezTo>
                  <a:pt x="2217" y="3713"/>
                  <a:pt x="2470" y="3460"/>
                  <a:pt x="2783" y="3460"/>
                </a:cubicBezTo>
                <a:cubicBezTo>
                  <a:pt x="3295" y="3460"/>
                  <a:pt x="3714" y="3042"/>
                  <a:pt x="3714" y="2530"/>
                </a:cubicBezTo>
                <a:cubicBezTo>
                  <a:pt x="3714" y="2217"/>
                  <a:pt x="3966" y="1964"/>
                  <a:pt x="4277" y="1964"/>
                </a:cubicBezTo>
                <a:close/>
                <a:moveTo>
                  <a:pt x="567" y="0"/>
                </a:moveTo>
                <a:cubicBezTo>
                  <a:pt x="254" y="0"/>
                  <a:pt x="1" y="253"/>
                  <a:pt x="1" y="567"/>
                </a:cubicBezTo>
                <a:lnTo>
                  <a:pt x="1" y="9968"/>
                </a:lnTo>
                <a:cubicBezTo>
                  <a:pt x="1" y="10281"/>
                  <a:pt x="254" y="10534"/>
                  <a:pt x="567" y="10534"/>
                </a:cubicBezTo>
                <a:lnTo>
                  <a:pt x="18445" y="10534"/>
                </a:lnTo>
                <a:cubicBezTo>
                  <a:pt x="18758" y="10534"/>
                  <a:pt x="19011" y="10281"/>
                  <a:pt x="19011" y="9968"/>
                </a:cubicBezTo>
                <a:lnTo>
                  <a:pt x="19011" y="567"/>
                </a:lnTo>
                <a:cubicBezTo>
                  <a:pt x="19011" y="253"/>
                  <a:pt x="18758" y="0"/>
                  <a:pt x="184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05" name="Google Shape;13205;p50"/>
          <p:cNvSpPr/>
          <p:nvPr/>
        </p:nvSpPr>
        <p:spPr>
          <a:xfrm>
            <a:off x="1857581" y="2843799"/>
            <a:ext cx="13525" cy="13525"/>
          </a:xfrm>
          <a:custGeom>
            <a:rect b="b" l="l" r="r" t="t"/>
            <a:pathLst>
              <a:path extrusionOk="0" h="1130" w="1130">
                <a:moveTo>
                  <a:pt x="567" y="1"/>
                </a:moveTo>
                <a:cubicBezTo>
                  <a:pt x="254" y="1"/>
                  <a:pt x="1" y="251"/>
                  <a:pt x="1" y="564"/>
                </a:cubicBezTo>
                <a:cubicBezTo>
                  <a:pt x="1" y="877"/>
                  <a:pt x="254" y="1130"/>
                  <a:pt x="567" y="1130"/>
                </a:cubicBezTo>
                <a:cubicBezTo>
                  <a:pt x="877" y="1130"/>
                  <a:pt x="1130" y="877"/>
                  <a:pt x="1130" y="564"/>
                </a:cubicBezTo>
                <a:cubicBezTo>
                  <a:pt x="1130" y="251"/>
                  <a:pt x="877" y="1"/>
                  <a:pt x="56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06" name="Google Shape;13206;p50"/>
          <p:cNvSpPr/>
          <p:nvPr/>
        </p:nvSpPr>
        <p:spPr>
          <a:xfrm>
            <a:off x="1911645" y="2884350"/>
            <a:ext cx="13525" cy="13525"/>
          </a:xfrm>
          <a:custGeom>
            <a:rect b="b" l="l" r="r" t="t"/>
            <a:pathLst>
              <a:path extrusionOk="0" h="1130" w="1130">
                <a:moveTo>
                  <a:pt x="567" y="0"/>
                </a:moveTo>
                <a:cubicBezTo>
                  <a:pt x="253" y="0"/>
                  <a:pt x="0" y="250"/>
                  <a:pt x="0" y="564"/>
                </a:cubicBezTo>
                <a:cubicBezTo>
                  <a:pt x="0" y="877"/>
                  <a:pt x="253" y="1130"/>
                  <a:pt x="567" y="1130"/>
                </a:cubicBezTo>
                <a:cubicBezTo>
                  <a:pt x="877" y="1130"/>
                  <a:pt x="1130" y="877"/>
                  <a:pt x="1130" y="564"/>
                </a:cubicBezTo>
                <a:cubicBezTo>
                  <a:pt x="1130" y="250"/>
                  <a:pt x="877" y="0"/>
                  <a:pt x="56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07" name="Google Shape;13207;p50"/>
          <p:cNvSpPr/>
          <p:nvPr/>
        </p:nvSpPr>
        <p:spPr>
          <a:xfrm>
            <a:off x="1803516" y="2884350"/>
            <a:ext cx="13525" cy="13525"/>
          </a:xfrm>
          <a:custGeom>
            <a:rect b="b" l="l" r="r" t="t"/>
            <a:pathLst>
              <a:path extrusionOk="0" h="1130" w="1130">
                <a:moveTo>
                  <a:pt x="567" y="0"/>
                </a:moveTo>
                <a:cubicBezTo>
                  <a:pt x="254" y="0"/>
                  <a:pt x="1" y="250"/>
                  <a:pt x="1" y="564"/>
                </a:cubicBezTo>
                <a:cubicBezTo>
                  <a:pt x="1" y="877"/>
                  <a:pt x="254" y="1130"/>
                  <a:pt x="567" y="1130"/>
                </a:cubicBezTo>
                <a:cubicBezTo>
                  <a:pt x="877" y="1130"/>
                  <a:pt x="1130" y="877"/>
                  <a:pt x="1130" y="564"/>
                </a:cubicBezTo>
                <a:cubicBezTo>
                  <a:pt x="1130" y="250"/>
                  <a:pt x="877" y="0"/>
                  <a:pt x="56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08" name="Google Shape;13208;p50"/>
          <p:cNvSpPr/>
          <p:nvPr/>
        </p:nvSpPr>
        <p:spPr>
          <a:xfrm>
            <a:off x="1749021" y="2965871"/>
            <a:ext cx="230680" cy="40563"/>
          </a:xfrm>
          <a:custGeom>
            <a:rect b="b" l="l" r="r" t="t"/>
            <a:pathLst>
              <a:path extrusionOk="0" h="3389" w="19273">
                <a:moveTo>
                  <a:pt x="1" y="1"/>
                </a:moveTo>
                <a:lnTo>
                  <a:pt x="1" y="1696"/>
                </a:lnTo>
                <a:cubicBezTo>
                  <a:pt x="1" y="2630"/>
                  <a:pt x="757" y="3389"/>
                  <a:pt x="1693" y="3389"/>
                </a:cubicBezTo>
                <a:lnTo>
                  <a:pt x="17577" y="3389"/>
                </a:lnTo>
                <a:cubicBezTo>
                  <a:pt x="18514" y="3389"/>
                  <a:pt x="19270" y="2630"/>
                  <a:pt x="19273" y="1696"/>
                </a:cubicBezTo>
                <a:lnTo>
                  <a:pt x="19273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09" name="Google Shape;13209;p50"/>
          <p:cNvSpPr/>
          <p:nvPr/>
        </p:nvSpPr>
        <p:spPr>
          <a:xfrm>
            <a:off x="1749021" y="2775755"/>
            <a:ext cx="230680" cy="176185"/>
          </a:xfrm>
          <a:custGeom>
            <a:rect b="b" l="l" r="r" t="t"/>
            <a:pathLst>
              <a:path extrusionOk="0" h="14720" w="19273">
                <a:moveTo>
                  <a:pt x="5120" y="2259"/>
                </a:moveTo>
                <a:cubicBezTo>
                  <a:pt x="5430" y="2259"/>
                  <a:pt x="5683" y="2512"/>
                  <a:pt x="5683" y="2825"/>
                </a:cubicBezTo>
                <a:lnTo>
                  <a:pt x="5683" y="8047"/>
                </a:lnTo>
                <a:cubicBezTo>
                  <a:pt x="6360" y="8281"/>
                  <a:pt x="6812" y="8920"/>
                  <a:pt x="6812" y="9637"/>
                </a:cubicBezTo>
                <a:cubicBezTo>
                  <a:pt x="6812" y="10353"/>
                  <a:pt x="6360" y="10992"/>
                  <a:pt x="5683" y="11226"/>
                </a:cubicBezTo>
                <a:lnTo>
                  <a:pt x="5683" y="13024"/>
                </a:lnTo>
                <a:cubicBezTo>
                  <a:pt x="5683" y="13337"/>
                  <a:pt x="5430" y="13587"/>
                  <a:pt x="5120" y="13587"/>
                </a:cubicBezTo>
                <a:cubicBezTo>
                  <a:pt x="4807" y="13587"/>
                  <a:pt x="4554" y="13337"/>
                  <a:pt x="4554" y="13024"/>
                </a:cubicBezTo>
                <a:lnTo>
                  <a:pt x="4554" y="11226"/>
                </a:lnTo>
                <a:cubicBezTo>
                  <a:pt x="3876" y="10992"/>
                  <a:pt x="3425" y="10353"/>
                  <a:pt x="3425" y="9637"/>
                </a:cubicBezTo>
                <a:cubicBezTo>
                  <a:pt x="3425" y="8920"/>
                  <a:pt x="3876" y="8281"/>
                  <a:pt x="4554" y="8047"/>
                </a:cubicBezTo>
                <a:lnTo>
                  <a:pt x="4554" y="2825"/>
                </a:lnTo>
                <a:cubicBezTo>
                  <a:pt x="4554" y="2512"/>
                  <a:pt x="4807" y="2259"/>
                  <a:pt x="5120" y="2259"/>
                </a:cubicBezTo>
                <a:close/>
                <a:moveTo>
                  <a:pt x="9637" y="2259"/>
                </a:moveTo>
                <a:cubicBezTo>
                  <a:pt x="9947" y="2259"/>
                  <a:pt x="10200" y="2512"/>
                  <a:pt x="10200" y="2825"/>
                </a:cubicBezTo>
                <a:lnTo>
                  <a:pt x="10200" y="4659"/>
                </a:lnTo>
                <a:cubicBezTo>
                  <a:pt x="10877" y="4894"/>
                  <a:pt x="11329" y="5532"/>
                  <a:pt x="11329" y="6249"/>
                </a:cubicBezTo>
                <a:cubicBezTo>
                  <a:pt x="11329" y="6966"/>
                  <a:pt x="10877" y="7604"/>
                  <a:pt x="10200" y="7839"/>
                </a:cubicBezTo>
                <a:lnTo>
                  <a:pt x="10200" y="13024"/>
                </a:lnTo>
                <a:cubicBezTo>
                  <a:pt x="10200" y="13337"/>
                  <a:pt x="9947" y="13587"/>
                  <a:pt x="9637" y="13587"/>
                </a:cubicBezTo>
                <a:cubicBezTo>
                  <a:pt x="9324" y="13587"/>
                  <a:pt x="9071" y="13337"/>
                  <a:pt x="9071" y="13024"/>
                </a:cubicBezTo>
                <a:lnTo>
                  <a:pt x="9071" y="7839"/>
                </a:lnTo>
                <a:cubicBezTo>
                  <a:pt x="8393" y="7604"/>
                  <a:pt x="7941" y="6966"/>
                  <a:pt x="7941" y="6249"/>
                </a:cubicBezTo>
                <a:cubicBezTo>
                  <a:pt x="7941" y="5532"/>
                  <a:pt x="8393" y="4894"/>
                  <a:pt x="9071" y="4659"/>
                </a:cubicBezTo>
                <a:lnTo>
                  <a:pt x="9071" y="2825"/>
                </a:lnTo>
                <a:cubicBezTo>
                  <a:pt x="9071" y="2512"/>
                  <a:pt x="9324" y="2259"/>
                  <a:pt x="9637" y="2259"/>
                </a:cubicBezTo>
                <a:close/>
                <a:moveTo>
                  <a:pt x="14154" y="2259"/>
                </a:moveTo>
                <a:cubicBezTo>
                  <a:pt x="14464" y="2259"/>
                  <a:pt x="14717" y="2512"/>
                  <a:pt x="14717" y="2825"/>
                </a:cubicBezTo>
                <a:lnTo>
                  <a:pt x="14717" y="8047"/>
                </a:lnTo>
                <a:cubicBezTo>
                  <a:pt x="15394" y="8281"/>
                  <a:pt x="15846" y="8920"/>
                  <a:pt x="15846" y="9637"/>
                </a:cubicBezTo>
                <a:cubicBezTo>
                  <a:pt x="15846" y="10353"/>
                  <a:pt x="15394" y="10992"/>
                  <a:pt x="14717" y="11226"/>
                </a:cubicBezTo>
                <a:lnTo>
                  <a:pt x="14717" y="13024"/>
                </a:lnTo>
                <a:cubicBezTo>
                  <a:pt x="14717" y="13337"/>
                  <a:pt x="14464" y="13587"/>
                  <a:pt x="14154" y="13587"/>
                </a:cubicBezTo>
                <a:cubicBezTo>
                  <a:pt x="13840" y="13587"/>
                  <a:pt x="13587" y="13337"/>
                  <a:pt x="13587" y="13024"/>
                </a:cubicBezTo>
                <a:lnTo>
                  <a:pt x="13587" y="11226"/>
                </a:lnTo>
                <a:cubicBezTo>
                  <a:pt x="12910" y="10992"/>
                  <a:pt x="12458" y="10353"/>
                  <a:pt x="12458" y="9637"/>
                </a:cubicBezTo>
                <a:cubicBezTo>
                  <a:pt x="12458" y="8920"/>
                  <a:pt x="12910" y="8281"/>
                  <a:pt x="13587" y="8047"/>
                </a:cubicBezTo>
                <a:lnTo>
                  <a:pt x="13587" y="2825"/>
                </a:lnTo>
                <a:cubicBezTo>
                  <a:pt x="13587" y="2512"/>
                  <a:pt x="13840" y="2259"/>
                  <a:pt x="14154" y="2259"/>
                </a:cubicBezTo>
                <a:close/>
                <a:moveTo>
                  <a:pt x="1693" y="1"/>
                </a:moveTo>
                <a:cubicBezTo>
                  <a:pt x="757" y="1"/>
                  <a:pt x="1" y="759"/>
                  <a:pt x="1" y="1696"/>
                </a:cubicBezTo>
                <a:lnTo>
                  <a:pt x="1" y="14720"/>
                </a:lnTo>
                <a:lnTo>
                  <a:pt x="19273" y="14720"/>
                </a:lnTo>
                <a:lnTo>
                  <a:pt x="19273" y="1696"/>
                </a:lnTo>
                <a:cubicBezTo>
                  <a:pt x="19270" y="759"/>
                  <a:pt x="18514" y="1"/>
                  <a:pt x="1757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10" name="Google Shape;13210;p50"/>
          <p:cNvSpPr/>
          <p:nvPr/>
        </p:nvSpPr>
        <p:spPr>
          <a:xfrm>
            <a:off x="4711355" y="1924606"/>
            <a:ext cx="54076" cy="54507"/>
          </a:xfrm>
          <a:custGeom>
            <a:rect b="b" l="l" r="r" t="t"/>
            <a:pathLst>
              <a:path extrusionOk="0" h="4554" w="4518">
                <a:moveTo>
                  <a:pt x="2259" y="0"/>
                </a:moveTo>
                <a:cubicBezTo>
                  <a:pt x="1009" y="0"/>
                  <a:pt x="0" y="1048"/>
                  <a:pt x="0" y="2298"/>
                </a:cubicBezTo>
                <a:cubicBezTo>
                  <a:pt x="0" y="3544"/>
                  <a:pt x="1009" y="4553"/>
                  <a:pt x="2259" y="4553"/>
                </a:cubicBezTo>
                <a:cubicBezTo>
                  <a:pt x="3505" y="4553"/>
                  <a:pt x="4517" y="3544"/>
                  <a:pt x="4517" y="2298"/>
                </a:cubicBezTo>
                <a:cubicBezTo>
                  <a:pt x="4517" y="1048"/>
                  <a:pt x="3505" y="0"/>
                  <a:pt x="22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11" name="Google Shape;13211;p50"/>
          <p:cNvSpPr/>
          <p:nvPr/>
        </p:nvSpPr>
        <p:spPr>
          <a:xfrm>
            <a:off x="4623047" y="1979137"/>
            <a:ext cx="230680" cy="176149"/>
          </a:xfrm>
          <a:custGeom>
            <a:rect b="b" l="l" r="r" t="t"/>
            <a:pathLst>
              <a:path extrusionOk="0" h="14717" w="19273">
                <a:moveTo>
                  <a:pt x="5120" y="4517"/>
                </a:moveTo>
                <a:cubicBezTo>
                  <a:pt x="5623" y="4517"/>
                  <a:pt x="5873" y="5122"/>
                  <a:pt x="5517" y="5481"/>
                </a:cubicBezTo>
                <a:cubicBezTo>
                  <a:pt x="5403" y="5595"/>
                  <a:pt x="5262" y="5647"/>
                  <a:pt x="5123" y="5647"/>
                </a:cubicBezTo>
                <a:cubicBezTo>
                  <a:pt x="4833" y="5647"/>
                  <a:pt x="4554" y="5421"/>
                  <a:pt x="4554" y="5080"/>
                </a:cubicBezTo>
                <a:cubicBezTo>
                  <a:pt x="4554" y="4767"/>
                  <a:pt x="4807" y="4517"/>
                  <a:pt x="5120" y="4517"/>
                </a:cubicBezTo>
                <a:close/>
                <a:moveTo>
                  <a:pt x="3991" y="0"/>
                </a:moveTo>
                <a:cubicBezTo>
                  <a:pt x="3677" y="0"/>
                  <a:pt x="3425" y="250"/>
                  <a:pt x="3425" y="563"/>
                </a:cubicBezTo>
                <a:lnTo>
                  <a:pt x="3425" y="2572"/>
                </a:lnTo>
                <a:cubicBezTo>
                  <a:pt x="2455" y="3367"/>
                  <a:pt x="1750" y="4439"/>
                  <a:pt x="1401" y="5646"/>
                </a:cubicBezTo>
                <a:lnTo>
                  <a:pt x="564" y="5646"/>
                </a:lnTo>
                <a:cubicBezTo>
                  <a:pt x="251" y="5646"/>
                  <a:pt x="1" y="5896"/>
                  <a:pt x="1" y="6209"/>
                </a:cubicBezTo>
                <a:lnTo>
                  <a:pt x="1" y="9597"/>
                </a:lnTo>
                <a:cubicBezTo>
                  <a:pt x="1" y="9910"/>
                  <a:pt x="251" y="10163"/>
                  <a:pt x="564" y="10163"/>
                </a:cubicBezTo>
                <a:lnTo>
                  <a:pt x="1850" y="10163"/>
                </a:lnTo>
                <a:cubicBezTo>
                  <a:pt x="2446" y="11322"/>
                  <a:pt x="3391" y="12265"/>
                  <a:pt x="4554" y="12858"/>
                </a:cubicBezTo>
                <a:lnTo>
                  <a:pt x="4554" y="14153"/>
                </a:lnTo>
                <a:cubicBezTo>
                  <a:pt x="4554" y="14463"/>
                  <a:pt x="4807" y="14716"/>
                  <a:pt x="5120" y="14716"/>
                </a:cubicBezTo>
                <a:lnTo>
                  <a:pt x="7378" y="14716"/>
                </a:lnTo>
                <a:cubicBezTo>
                  <a:pt x="7688" y="14716"/>
                  <a:pt x="7941" y="14463"/>
                  <a:pt x="7941" y="14153"/>
                </a:cubicBezTo>
                <a:lnTo>
                  <a:pt x="7941" y="13551"/>
                </a:lnTo>
                <a:lnTo>
                  <a:pt x="11329" y="13551"/>
                </a:lnTo>
                <a:lnTo>
                  <a:pt x="11329" y="14153"/>
                </a:lnTo>
                <a:cubicBezTo>
                  <a:pt x="11329" y="14463"/>
                  <a:pt x="11582" y="14716"/>
                  <a:pt x="11895" y="14716"/>
                </a:cubicBezTo>
                <a:lnTo>
                  <a:pt x="14154" y="14716"/>
                </a:lnTo>
                <a:cubicBezTo>
                  <a:pt x="14464" y="14716"/>
                  <a:pt x="14717" y="14463"/>
                  <a:pt x="14717" y="14153"/>
                </a:cubicBezTo>
                <a:lnTo>
                  <a:pt x="14717" y="12864"/>
                </a:lnTo>
                <a:cubicBezTo>
                  <a:pt x="16647" y="11880"/>
                  <a:pt x="17945" y="9958"/>
                  <a:pt x="18107" y="7808"/>
                </a:cubicBezTo>
                <a:cubicBezTo>
                  <a:pt x="18800" y="7582"/>
                  <a:pt x="19270" y="6938"/>
                  <a:pt x="19273" y="6209"/>
                </a:cubicBezTo>
                <a:lnTo>
                  <a:pt x="19273" y="5080"/>
                </a:lnTo>
                <a:cubicBezTo>
                  <a:pt x="19273" y="4767"/>
                  <a:pt x="19020" y="4517"/>
                  <a:pt x="18707" y="4517"/>
                </a:cubicBezTo>
                <a:cubicBezTo>
                  <a:pt x="18393" y="4517"/>
                  <a:pt x="18144" y="4767"/>
                  <a:pt x="18144" y="5080"/>
                </a:cubicBezTo>
                <a:lnTo>
                  <a:pt x="18144" y="6209"/>
                </a:lnTo>
                <a:cubicBezTo>
                  <a:pt x="18141" y="6300"/>
                  <a:pt x="18116" y="6387"/>
                  <a:pt x="18074" y="6465"/>
                </a:cubicBezTo>
                <a:cubicBezTo>
                  <a:pt x="17647" y="3454"/>
                  <a:pt x="15021" y="1129"/>
                  <a:pt x="11895" y="1129"/>
                </a:cubicBezTo>
                <a:lnTo>
                  <a:pt x="7378" y="1129"/>
                </a:lnTo>
                <a:cubicBezTo>
                  <a:pt x="7020" y="1129"/>
                  <a:pt x="6665" y="1166"/>
                  <a:pt x="6315" y="1232"/>
                </a:cubicBezTo>
                <a:cubicBezTo>
                  <a:pt x="5788" y="464"/>
                  <a:pt x="4921" y="3"/>
                  <a:pt x="39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12" name="Google Shape;13212;p50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13" name="Google Shape;13213;p50"/>
          <p:cNvSpPr/>
          <p:nvPr/>
        </p:nvSpPr>
        <p:spPr>
          <a:xfrm>
            <a:off x="5183170" y="1974900"/>
            <a:ext cx="33597" cy="35153"/>
          </a:xfrm>
          <a:custGeom>
            <a:rect b="b" l="l" r="r" t="t"/>
            <a:pathLst>
              <a:path extrusionOk="0" h="2937" w="2807">
                <a:moveTo>
                  <a:pt x="1130" y="1"/>
                </a:moveTo>
                <a:cubicBezTo>
                  <a:pt x="506" y="1"/>
                  <a:pt x="1" y="504"/>
                  <a:pt x="1" y="1130"/>
                </a:cubicBezTo>
                <a:lnTo>
                  <a:pt x="1" y="2937"/>
                </a:lnTo>
                <a:lnTo>
                  <a:pt x="1991" y="2937"/>
                </a:lnTo>
                <a:cubicBezTo>
                  <a:pt x="2443" y="2937"/>
                  <a:pt x="2807" y="2572"/>
                  <a:pt x="2807" y="2124"/>
                </a:cubicBezTo>
                <a:lnTo>
                  <a:pt x="2807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14" name="Google Shape;13214;p50"/>
          <p:cNvSpPr/>
          <p:nvPr/>
        </p:nvSpPr>
        <p:spPr>
          <a:xfrm>
            <a:off x="5183170" y="2109229"/>
            <a:ext cx="33597" cy="35189"/>
          </a:xfrm>
          <a:custGeom>
            <a:rect b="b" l="l" r="r" t="t"/>
            <a:pathLst>
              <a:path extrusionOk="0" h="2940" w="2807">
                <a:moveTo>
                  <a:pt x="1" y="1"/>
                </a:moveTo>
                <a:lnTo>
                  <a:pt x="1" y="1811"/>
                </a:lnTo>
                <a:cubicBezTo>
                  <a:pt x="1" y="2434"/>
                  <a:pt x="506" y="2940"/>
                  <a:pt x="1130" y="2940"/>
                </a:cubicBezTo>
                <a:lnTo>
                  <a:pt x="2807" y="2940"/>
                </a:lnTo>
                <a:lnTo>
                  <a:pt x="2807" y="817"/>
                </a:lnTo>
                <a:cubicBezTo>
                  <a:pt x="2807" y="365"/>
                  <a:pt x="2443" y="4"/>
                  <a:pt x="19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15" name="Google Shape;13215;p50"/>
          <p:cNvSpPr/>
          <p:nvPr/>
        </p:nvSpPr>
        <p:spPr>
          <a:xfrm>
            <a:off x="5376387" y="1974864"/>
            <a:ext cx="33609" cy="35189"/>
          </a:xfrm>
          <a:custGeom>
            <a:rect b="b" l="l" r="r" t="t"/>
            <a:pathLst>
              <a:path extrusionOk="0" h="2940" w="2808">
                <a:moveTo>
                  <a:pt x="1" y="1"/>
                </a:moveTo>
                <a:lnTo>
                  <a:pt x="1" y="2127"/>
                </a:lnTo>
                <a:cubicBezTo>
                  <a:pt x="1" y="2575"/>
                  <a:pt x="365" y="2940"/>
                  <a:pt x="817" y="2940"/>
                </a:cubicBezTo>
                <a:lnTo>
                  <a:pt x="2807" y="2940"/>
                </a:lnTo>
                <a:lnTo>
                  <a:pt x="2807" y="1130"/>
                </a:lnTo>
                <a:cubicBezTo>
                  <a:pt x="2807" y="507"/>
                  <a:pt x="2301" y="1"/>
                  <a:pt x="167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16" name="Google Shape;13216;p50"/>
          <p:cNvSpPr/>
          <p:nvPr/>
        </p:nvSpPr>
        <p:spPr>
          <a:xfrm>
            <a:off x="5251537" y="2031059"/>
            <a:ext cx="86513" cy="51407"/>
          </a:xfrm>
          <a:custGeom>
            <a:rect b="b" l="l" r="r" t="t"/>
            <a:pathLst>
              <a:path extrusionOk="0" h="4295" w="7228">
                <a:moveTo>
                  <a:pt x="5024" y="714"/>
                </a:moveTo>
                <a:cubicBezTo>
                  <a:pt x="5337" y="714"/>
                  <a:pt x="5590" y="967"/>
                  <a:pt x="5590" y="1277"/>
                </a:cubicBezTo>
                <a:cubicBezTo>
                  <a:pt x="5590" y="1590"/>
                  <a:pt x="5337" y="1843"/>
                  <a:pt x="5024" y="1843"/>
                </a:cubicBezTo>
                <a:lnTo>
                  <a:pt x="2503" y="1843"/>
                </a:lnTo>
                <a:cubicBezTo>
                  <a:pt x="2190" y="1843"/>
                  <a:pt x="1937" y="1590"/>
                  <a:pt x="1937" y="1277"/>
                </a:cubicBezTo>
                <a:cubicBezTo>
                  <a:pt x="1937" y="967"/>
                  <a:pt x="2190" y="714"/>
                  <a:pt x="2503" y="714"/>
                </a:cubicBezTo>
                <a:close/>
                <a:moveTo>
                  <a:pt x="6078" y="2452"/>
                </a:moveTo>
                <a:cubicBezTo>
                  <a:pt x="6391" y="2452"/>
                  <a:pt x="6644" y="2704"/>
                  <a:pt x="6644" y="3018"/>
                </a:cubicBezTo>
                <a:cubicBezTo>
                  <a:pt x="6644" y="3328"/>
                  <a:pt x="6391" y="3581"/>
                  <a:pt x="6078" y="3581"/>
                </a:cubicBezTo>
                <a:lnTo>
                  <a:pt x="1449" y="3581"/>
                </a:lnTo>
                <a:cubicBezTo>
                  <a:pt x="1136" y="3581"/>
                  <a:pt x="883" y="3328"/>
                  <a:pt x="883" y="3018"/>
                </a:cubicBezTo>
                <a:cubicBezTo>
                  <a:pt x="883" y="2704"/>
                  <a:pt x="1136" y="2452"/>
                  <a:pt x="1449" y="2452"/>
                </a:cubicBezTo>
                <a:close/>
                <a:moveTo>
                  <a:pt x="1" y="0"/>
                </a:moveTo>
                <a:lnTo>
                  <a:pt x="1" y="4294"/>
                </a:lnTo>
                <a:lnTo>
                  <a:pt x="7228" y="4294"/>
                </a:lnTo>
                <a:lnTo>
                  <a:pt x="7228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17" name="Google Shape;13217;p50"/>
          <p:cNvSpPr/>
          <p:nvPr/>
        </p:nvSpPr>
        <p:spPr>
          <a:xfrm>
            <a:off x="5183170" y="1974864"/>
            <a:ext cx="226826" cy="169554"/>
          </a:xfrm>
          <a:custGeom>
            <a:rect b="b" l="l" r="r" t="t"/>
            <a:pathLst>
              <a:path extrusionOk="0" h="14166" w="18951">
                <a:moveTo>
                  <a:pt x="13503" y="3566"/>
                </a:moveTo>
                <a:cubicBezTo>
                  <a:pt x="13816" y="3566"/>
                  <a:pt x="14069" y="3819"/>
                  <a:pt x="14069" y="4129"/>
                </a:cubicBezTo>
                <a:lnTo>
                  <a:pt x="14069" y="9556"/>
                </a:lnTo>
                <a:cubicBezTo>
                  <a:pt x="14069" y="9866"/>
                  <a:pt x="13816" y="10119"/>
                  <a:pt x="13503" y="10119"/>
                </a:cubicBezTo>
                <a:lnTo>
                  <a:pt x="5147" y="10119"/>
                </a:lnTo>
                <a:cubicBezTo>
                  <a:pt x="4834" y="10119"/>
                  <a:pt x="4584" y="9866"/>
                  <a:pt x="4584" y="9556"/>
                </a:cubicBezTo>
                <a:lnTo>
                  <a:pt x="4584" y="4129"/>
                </a:lnTo>
                <a:cubicBezTo>
                  <a:pt x="4584" y="3819"/>
                  <a:pt x="4834" y="3566"/>
                  <a:pt x="5147" y="3566"/>
                </a:cubicBezTo>
                <a:close/>
                <a:moveTo>
                  <a:pt x="3936" y="1"/>
                </a:moveTo>
                <a:lnTo>
                  <a:pt x="3936" y="2127"/>
                </a:lnTo>
                <a:cubicBezTo>
                  <a:pt x="3933" y="3199"/>
                  <a:pt x="3066" y="4069"/>
                  <a:pt x="1991" y="4069"/>
                </a:cubicBezTo>
                <a:lnTo>
                  <a:pt x="1" y="4069"/>
                </a:lnTo>
                <a:lnTo>
                  <a:pt x="1" y="10098"/>
                </a:lnTo>
                <a:lnTo>
                  <a:pt x="1991" y="10098"/>
                </a:lnTo>
                <a:cubicBezTo>
                  <a:pt x="3066" y="10101"/>
                  <a:pt x="3933" y="10968"/>
                  <a:pt x="3936" y="12043"/>
                </a:cubicBezTo>
                <a:lnTo>
                  <a:pt x="3936" y="14166"/>
                </a:lnTo>
                <a:lnTo>
                  <a:pt x="15015" y="14166"/>
                </a:lnTo>
                <a:lnTo>
                  <a:pt x="15015" y="12043"/>
                </a:lnTo>
                <a:cubicBezTo>
                  <a:pt x="15018" y="10968"/>
                  <a:pt x="15885" y="10101"/>
                  <a:pt x="16960" y="10098"/>
                </a:cubicBezTo>
                <a:lnTo>
                  <a:pt x="18950" y="10098"/>
                </a:lnTo>
                <a:lnTo>
                  <a:pt x="18950" y="4069"/>
                </a:lnTo>
                <a:lnTo>
                  <a:pt x="16960" y="4069"/>
                </a:lnTo>
                <a:cubicBezTo>
                  <a:pt x="15885" y="4069"/>
                  <a:pt x="15018" y="3199"/>
                  <a:pt x="15015" y="2127"/>
                </a:cubicBezTo>
                <a:lnTo>
                  <a:pt x="15015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18" name="Google Shape;13218;p50"/>
          <p:cNvSpPr/>
          <p:nvPr/>
        </p:nvSpPr>
        <p:spPr>
          <a:xfrm>
            <a:off x="5376387" y="2109229"/>
            <a:ext cx="33609" cy="35189"/>
          </a:xfrm>
          <a:custGeom>
            <a:rect b="b" l="l" r="r" t="t"/>
            <a:pathLst>
              <a:path extrusionOk="0" h="2940" w="2808">
                <a:moveTo>
                  <a:pt x="817" y="1"/>
                </a:moveTo>
                <a:cubicBezTo>
                  <a:pt x="365" y="4"/>
                  <a:pt x="1" y="365"/>
                  <a:pt x="1" y="817"/>
                </a:cubicBezTo>
                <a:lnTo>
                  <a:pt x="1" y="2940"/>
                </a:lnTo>
                <a:lnTo>
                  <a:pt x="1678" y="2940"/>
                </a:lnTo>
                <a:cubicBezTo>
                  <a:pt x="2301" y="2940"/>
                  <a:pt x="2807" y="2434"/>
                  <a:pt x="2807" y="1811"/>
                </a:cubicBezTo>
                <a:lnTo>
                  <a:pt x="2807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19" name="Google Shape;13219;p50"/>
          <p:cNvSpPr/>
          <p:nvPr/>
        </p:nvSpPr>
        <p:spPr>
          <a:xfrm>
            <a:off x="5251681" y="1935474"/>
            <a:ext cx="89792" cy="25889"/>
          </a:xfrm>
          <a:custGeom>
            <a:rect b="b" l="l" r="r" t="t"/>
            <a:pathLst>
              <a:path extrusionOk="0" h="2163" w="7502">
                <a:moveTo>
                  <a:pt x="1862" y="1"/>
                </a:moveTo>
                <a:cubicBezTo>
                  <a:pt x="835" y="4"/>
                  <a:pt x="1" y="835"/>
                  <a:pt x="1" y="1861"/>
                </a:cubicBezTo>
                <a:lnTo>
                  <a:pt x="1" y="2163"/>
                </a:lnTo>
                <a:lnTo>
                  <a:pt x="1130" y="2163"/>
                </a:lnTo>
                <a:lnTo>
                  <a:pt x="1130" y="1861"/>
                </a:lnTo>
                <a:cubicBezTo>
                  <a:pt x="1130" y="1458"/>
                  <a:pt x="1458" y="1133"/>
                  <a:pt x="1862" y="1130"/>
                </a:cubicBezTo>
                <a:lnTo>
                  <a:pt x="5641" y="1130"/>
                </a:lnTo>
                <a:cubicBezTo>
                  <a:pt x="6044" y="1133"/>
                  <a:pt x="6373" y="1458"/>
                  <a:pt x="6373" y="1861"/>
                </a:cubicBezTo>
                <a:lnTo>
                  <a:pt x="6373" y="2163"/>
                </a:lnTo>
                <a:lnTo>
                  <a:pt x="7502" y="2163"/>
                </a:lnTo>
                <a:lnTo>
                  <a:pt x="7502" y="1861"/>
                </a:lnTo>
                <a:cubicBezTo>
                  <a:pt x="7502" y="835"/>
                  <a:pt x="6668" y="4"/>
                  <a:pt x="56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20" name="Google Shape;13220;p50"/>
          <p:cNvSpPr/>
          <p:nvPr/>
        </p:nvSpPr>
        <p:spPr>
          <a:xfrm>
            <a:off x="5499686" y="1924606"/>
            <a:ext cx="162193" cy="27038"/>
          </a:xfrm>
          <a:custGeom>
            <a:rect b="b" l="l" r="r" t="t"/>
            <a:pathLst>
              <a:path extrusionOk="0" h="2259" w="13551">
                <a:moveTo>
                  <a:pt x="1693" y="0"/>
                </a:moveTo>
                <a:cubicBezTo>
                  <a:pt x="756" y="0"/>
                  <a:pt x="0" y="759"/>
                  <a:pt x="0" y="1695"/>
                </a:cubicBezTo>
                <a:lnTo>
                  <a:pt x="0" y="2259"/>
                </a:lnTo>
                <a:lnTo>
                  <a:pt x="13551" y="2259"/>
                </a:lnTo>
                <a:lnTo>
                  <a:pt x="13551" y="1695"/>
                </a:lnTo>
                <a:cubicBezTo>
                  <a:pt x="13548" y="759"/>
                  <a:pt x="12792" y="0"/>
                  <a:pt x="118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21" name="Google Shape;13221;p50"/>
          <p:cNvSpPr/>
          <p:nvPr/>
        </p:nvSpPr>
        <p:spPr>
          <a:xfrm>
            <a:off x="5499686" y="1965146"/>
            <a:ext cx="162193" cy="136077"/>
          </a:xfrm>
          <a:custGeom>
            <a:rect b="b" l="l" r="r" t="t"/>
            <a:pathLst>
              <a:path extrusionOk="0" h="11369" w="13551">
                <a:moveTo>
                  <a:pt x="0" y="1"/>
                </a:moveTo>
                <a:lnTo>
                  <a:pt x="0" y="11368"/>
                </a:lnTo>
                <a:lnTo>
                  <a:pt x="13551" y="11368"/>
                </a:lnTo>
                <a:lnTo>
                  <a:pt x="1355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22" name="Google Shape;13222;p50"/>
          <p:cNvSpPr/>
          <p:nvPr/>
        </p:nvSpPr>
        <p:spPr>
          <a:xfrm>
            <a:off x="5499686" y="2114723"/>
            <a:ext cx="162193" cy="40563"/>
          </a:xfrm>
          <a:custGeom>
            <a:rect b="b" l="l" r="r" t="t"/>
            <a:pathLst>
              <a:path extrusionOk="0" h="3389" w="13551">
                <a:moveTo>
                  <a:pt x="8224" y="1205"/>
                </a:moveTo>
                <a:cubicBezTo>
                  <a:pt x="8534" y="1205"/>
                  <a:pt x="8787" y="1458"/>
                  <a:pt x="8787" y="1771"/>
                </a:cubicBezTo>
                <a:cubicBezTo>
                  <a:pt x="8787" y="2081"/>
                  <a:pt x="8534" y="2334"/>
                  <a:pt x="8224" y="2334"/>
                </a:cubicBezTo>
                <a:lnTo>
                  <a:pt x="5324" y="2334"/>
                </a:lnTo>
                <a:cubicBezTo>
                  <a:pt x="5014" y="2334"/>
                  <a:pt x="4761" y="2081"/>
                  <a:pt x="4761" y="1771"/>
                </a:cubicBezTo>
                <a:cubicBezTo>
                  <a:pt x="4761" y="1458"/>
                  <a:pt x="5014" y="1205"/>
                  <a:pt x="5324" y="1205"/>
                </a:cubicBezTo>
                <a:close/>
                <a:moveTo>
                  <a:pt x="0" y="0"/>
                </a:moveTo>
                <a:lnTo>
                  <a:pt x="0" y="1696"/>
                </a:lnTo>
                <a:cubicBezTo>
                  <a:pt x="0" y="2629"/>
                  <a:pt x="756" y="3388"/>
                  <a:pt x="1693" y="3388"/>
                </a:cubicBezTo>
                <a:lnTo>
                  <a:pt x="11855" y="3388"/>
                </a:lnTo>
                <a:cubicBezTo>
                  <a:pt x="12792" y="3388"/>
                  <a:pt x="13548" y="2629"/>
                  <a:pt x="13551" y="1696"/>
                </a:cubicBezTo>
                <a:lnTo>
                  <a:pt x="13551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23" name="Google Shape;13223;p50"/>
          <p:cNvSpPr/>
          <p:nvPr/>
        </p:nvSpPr>
        <p:spPr>
          <a:xfrm>
            <a:off x="5767423" y="2114292"/>
            <a:ext cx="35692" cy="27038"/>
          </a:xfrm>
          <a:custGeom>
            <a:rect b="b" l="l" r="r" t="t"/>
            <a:pathLst>
              <a:path extrusionOk="0" h="2259" w="2982">
                <a:moveTo>
                  <a:pt x="1" y="0"/>
                </a:moveTo>
                <a:lnTo>
                  <a:pt x="1" y="563"/>
                </a:lnTo>
                <a:cubicBezTo>
                  <a:pt x="1" y="1500"/>
                  <a:pt x="756" y="2256"/>
                  <a:pt x="1693" y="2259"/>
                </a:cubicBezTo>
                <a:lnTo>
                  <a:pt x="2982" y="2259"/>
                </a:lnTo>
                <a:cubicBezTo>
                  <a:pt x="2711" y="1527"/>
                  <a:pt x="2515" y="768"/>
                  <a:pt x="24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24" name="Google Shape;13224;p50"/>
          <p:cNvSpPr/>
          <p:nvPr/>
        </p:nvSpPr>
        <p:spPr>
          <a:xfrm>
            <a:off x="5767423" y="1965146"/>
            <a:ext cx="135167" cy="135646"/>
          </a:xfrm>
          <a:custGeom>
            <a:rect b="b" l="l" r="r" t="t"/>
            <a:pathLst>
              <a:path extrusionOk="0" h="11333" w="11293">
                <a:moveTo>
                  <a:pt x="1" y="1"/>
                </a:moveTo>
                <a:lnTo>
                  <a:pt x="1" y="11332"/>
                </a:lnTo>
                <a:lnTo>
                  <a:pt x="2283" y="11332"/>
                </a:lnTo>
                <a:cubicBezTo>
                  <a:pt x="2274" y="11142"/>
                  <a:pt x="2259" y="10956"/>
                  <a:pt x="2259" y="10766"/>
                </a:cubicBezTo>
                <a:lnTo>
                  <a:pt x="2259" y="9637"/>
                </a:lnTo>
                <a:cubicBezTo>
                  <a:pt x="2259" y="8396"/>
                  <a:pt x="2834" y="7249"/>
                  <a:pt x="3834" y="6490"/>
                </a:cubicBezTo>
                <a:lnTo>
                  <a:pt x="4517" y="5975"/>
                </a:lnTo>
                <a:lnTo>
                  <a:pt x="4517" y="3145"/>
                </a:lnTo>
                <a:cubicBezTo>
                  <a:pt x="4517" y="2051"/>
                  <a:pt x="5400" y="1169"/>
                  <a:pt x="6493" y="1169"/>
                </a:cubicBezTo>
                <a:cubicBezTo>
                  <a:pt x="7583" y="1169"/>
                  <a:pt x="8468" y="2051"/>
                  <a:pt x="8468" y="3145"/>
                </a:cubicBezTo>
                <a:lnTo>
                  <a:pt x="8468" y="3617"/>
                </a:lnTo>
                <a:cubicBezTo>
                  <a:pt x="8743" y="3487"/>
                  <a:pt x="9031" y="3426"/>
                  <a:pt x="9314" y="3426"/>
                </a:cubicBezTo>
                <a:cubicBezTo>
                  <a:pt x="10141" y="3426"/>
                  <a:pt x="10923" y="3949"/>
                  <a:pt x="11196" y="4795"/>
                </a:cubicBezTo>
                <a:cubicBezTo>
                  <a:pt x="11226" y="4780"/>
                  <a:pt x="11260" y="4771"/>
                  <a:pt x="11293" y="4759"/>
                </a:cubicBezTo>
                <a:lnTo>
                  <a:pt x="11293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25" name="Google Shape;13225;p50"/>
          <p:cNvSpPr/>
          <p:nvPr/>
        </p:nvSpPr>
        <p:spPr>
          <a:xfrm>
            <a:off x="5767423" y="1924606"/>
            <a:ext cx="135167" cy="27038"/>
          </a:xfrm>
          <a:custGeom>
            <a:rect b="b" l="l" r="r" t="t"/>
            <a:pathLst>
              <a:path extrusionOk="0" h="2259" w="11293">
                <a:moveTo>
                  <a:pt x="1693" y="0"/>
                </a:moveTo>
                <a:cubicBezTo>
                  <a:pt x="756" y="0"/>
                  <a:pt x="1" y="759"/>
                  <a:pt x="1" y="1695"/>
                </a:cubicBezTo>
                <a:lnTo>
                  <a:pt x="1" y="2259"/>
                </a:lnTo>
                <a:lnTo>
                  <a:pt x="11293" y="2259"/>
                </a:lnTo>
                <a:lnTo>
                  <a:pt x="11293" y="1695"/>
                </a:lnTo>
                <a:cubicBezTo>
                  <a:pt x="11290" y="759"/>
                  <a:pt x="10534" y="0"/>
                  <a:pt x="959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26" name="Google Shape;13226;p50"/>
          <p:cNvSpPr/>
          <p:nvPr/>
        </p:nvSpPr>
        <p:spPr>
          <a:xfrm>
            <a:off x="5807974" y="1992651"/>
            <a:ext cx="148680" cy="162636"/>
          </a:xfrm>
          <a:custGeom>
            <a:rect b="b" l="l" r="r" t="t"/>
            <a:pathLst>
              <a:path extrusionOk="0" h="13588" w="12422">
                <a:moveTo>
                  <a:pt x="3105" y="0"/>
                </a:moveTo>
                <a:cubicBezTo>
                  <a:pt x="2635" y="0"/>
                  <a:pt x="2259" y="377"/>
                  <a:pt x="2259" y="847"/>
                </a:cubicBezTo>
                <a:lnTo>
                  <a:pt x="2259" y="8468"/>
                </a:lnTo>
                <a:cubicBezTo>
                  <a:pt x="2259" y="8781"/>
                  <a:pt x="2006" y="9031"/>
                  <a:pt x="1693" y="9031"/>
                </a:cubicBezTo>
                <a:cubicBezTo>
                  <a:pt x="1379" y="9031"/>
                  <a:pt x="1129" y="8781"/>
                  <a:pt x="1129" y="8468"/>
                </a:cubicBezTo>
                <a:lnTo>
                  <a:pt x="1129" y="5095"/>
                </a:lnTo>
                <a:cubicBezTo>
                  <a:pt x="419" y="5622"/>
                  <a:pt x="0" y="6453"/>
                  <a:pt x="0" y="7339"/>
                </a:cubicBezTo>
                <a:lnTo>
                  <a:pt x="0" y="8468"/>
                </a:lnTo>
                <a:cubicBezTo>
                  <a:pt x="0" y="10052"/>
                  <a:pt x="368" y="11615"/>
                  <a:pt x="1069" y="13036"/>
                </a:cubicBezTo>
                <a:cubicBezTo>
                  <a:pt x="1223" y="13346"/>
                  <a:pt x="1322" y="13587"/>
                  <a:pt x="1693" y="13587"/>
                </a:cubicBezTo>
                <a:lnTo>
                  <a:pt x="10726" y="13587"/>
                </a:lnTo>
                <a:cubicBezTo>
                  <a:pt x="11097" y="13587"/>
                  <a:pt x="11196" y="13346"/>
                  <a:pt x="11350" y="13036"/>
                </a:cubicBezTo>
                <a:cubicBezTo>
                  <a:pt x="12051" y="11615"/>
                  <a:pt x="12419" y="10052"/>
                  <a:pt x="12422" y="8468"/>
                </a:cubicBezTo>
                <a:lnTo>
                  <a:pt x="12422" y="5363"/>
                </a:lnTo>
                <a:cubicBezTo>
                  <a:pt x="12422" y="4894"/>
                  <a:pt x="12042" y="4517"/>
                  <a:pt x="11572" y="4517"/>
                </a:cubicBezTo>
                <a:cubicBezTo>
                  <a:pt x="11106" y="4517"/>
                  <a:pt x="10726" y="4894"/>
                  <a:pt x="10726" y="5363"/>
                </a:cubicBezTo>
                <a:lnTo>
                  <a:pt x="10726" y="7339"/>
                </a:lnTo>
                <a:cubicBezTo>
                  <a:pt x="10726" y="7652"/>
                  <a:pt x="10473" y="7902"/>
                  <a:pt x="10163" y="7902"/>
                </a:cubicBezTo>
                <a:cubicBezTo>
                  <a:pt x="9850" y="7902"/>
                  <a:pt x="9597" y="7652"/>
                  <a:pt x="9597" y="7339"/>
                </a:cubicBezTo>
                <a:lnTo>
                  <a:pt x="9597" y="6297"/>
                </a:lnTo>
                <a:lnTo>
                  <a:pt x="9597" y="4234"/>
                </a:lnTo>
                <a:cubicBezTo>
                  <a:pt x="9597" y="3764"/>
                  <a:pt x="9218" y="3388"/>
                  <a:pt x="8751" y="3388"/>
                </a:cubicBezTo>
                <a:cubicBezTo>
                  <a:pt x="8281" y="3388"/>
                  <a:pt x="7905" y="3764"/>
                  <a:pt x="7905" y="4234"/>
                </a:cubicBezTo>
                <a:lnTo>
                  <a:pt x="7905" y="6210"/>
                </a:lnTo>
                <a:cubicBezTo>
                  <a:pt x="7905" y="6523"/>
                  <a:pt x="7652" y="6773"/>
                  <a:pt x="7339" y="6773"/>
                </a:cubicBezTo>
                <a:cubicBezTo>
                  <a:pt x="7025" y="6773"/>
                  <a:pt x="6776" y="6523"/>
                  <a:pt x="6776" y="6210"/>
                </a:cubicBezTo>
                <a:lnTo>
                  <a:pt x="6776" y="3105"/>
                </a:lnTo>
                <a:cubicBezTo>
                  <a:pt x="6776" y="2635"/>
                  <a:pt x="6396" y="2259"/>
                  <a:pt x="5926" y="2259"/>
                </a:cubicBezTo>
                <a:cubicBezTo>
                  <a:pt x="5460" y="2259"/>
                  <a:pt x="5080" y="2635"/>
                  <a:pt x="5080" y="3105"/>
                </a:cubicBezTo>
                <a:lnTo>
                  <a:pt x="5080" y="6210"/>
                </a:lnTo>
                <a:cubicBezTo>
                  <a:pt x="5080" y="6523"/>
                  <a:pt x="4827" y="6773"/>
                  <a:pt x="4517" y="6773"/>
                </a:cubicBezTo>
                <a:cubicBezTo>
                  <a:pt x="4204" y="6773"/>
                  <a:pt x="3951" y="6523"/>
                  <a:pt x="3951" y="6210"/>
                </a:cubicBezTo>
                <a:lnTo>
                  <a:pt x="3951" y="847"/>
                </a:lnTo>
                <a:cubicBezTo>
                  <a:pt x="3951" y="377"/>
                  <a:pt x="3572" y="0"/>
                  <a:pt x="31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27" name="Google Shape;13227;p50"/>
          <p:cNvSpPr/>
          <p:nvPr/>
        </p:nvSpPr>
        <p:spPr>
          <a:xfrm>
            <a:off x="6075759" y="2121037"/>
            <a:ext cx="90833" cy="27038"/>
          </a:xfrm>
          <a:custGeom>
            <a:rect b="b" l="l" r="r" t="t"/>
            <a:pathLst>
              <a:path extrusionOk="0" h="2259" w="7589">
                <a:moveTo>
                  <a:pt x="2792" y="0"/>
                </a:moveTo>
                <a:lnTo>
                  <a:pt x="2415" y="1130"/>
                </a:lnTo>
                <a:lnTo>
                  <a:pt x="567" y="1130"/>
                </a:lnTo>
                <a:cubicBezTo>
                  <a:pt x="253" y="1130"/>
                  <a:pt x="0" y="1383"/>
                  <a:pt x="0" y="1696"/>
                </a:cubicBezTo>
                <a:cubicBezTo>
                  <a:pt x="0" y="2006"/>
                  <a:pt x="253" y="2259"/>
                  <a:pt x="567" y="2259"/>
                </a:cubicBezTo>
                <a:lnTo>
                  <a:pt x="7589" y="2259"/>
                </a:lnTo>
                <a:cubicBezTo>
                  <a:pt x="7101" y="1831"/>
                  <a:pt x="6821" y="1214"/>
                  <a:pt x="6821" y="567"/>
                </a:cubicBezTo>
                <a:lnTo>
                  <a:pt x="6821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28" name="Google Shape;13228;p50"/>
          <p:cNvSpPr/>
          <p:nvPr/>
        </p:nvSpPr>
        <p:spPr>
          <a:xfrm>
            <a:off x="6034777" y="2080486"/>
            <a:ext cx="122623" cy="27050"/>
          </a:xfrm>
          <a:custGeom>
            <a:rect b="b" l="l" r="r" t="t"/>
            <a:pathLst>
              <a:path extrusionOk="0" h="2260" w="10245">
                <a:moveTo>
                  <a:pt x="1" y="1"/>
                </a:moveTo>
                <a:lnTo>
                  <a:pt x="1" y="567"/>
                </a:lnTo>
                <a:cubicBezTo>
                  <a:pt x="1" y="1500"/>
                  <a:pt x="756" y="2259"/>
                  <a:pt x="1693" y="2259"/>
                </a:cubicBezTo>
                <a:lnTo>
                  <a:pt x="10245" y="2259"/>
                </a:lnTo>
                <a:lnTo>
                  <a:pt x="10245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29" name="Google Shape;13229;p50"/>
          <p:cNvSpPr/>
          <p:nvPr/>
        </p:nvSpPr>
        <p:spPr>
          <a:xfrm>
            <a:off x="6170913" y="2039946"/>
            <a:ext cx="81103" cy="67589"/>
          </a:xfrm>
          <a:custGeom>
            <a:rect b="b" l="l" r="r" t="t"/>
            <a:pathLst>
              <a:path extrusionOk="0" h="5647" w="6776">
                <a:moveTo>
                  <a:pt x="0" y="0"/>
                </a:moveTo>
                <a:lnTo>
                  <a:pt x="0" y="5646"/>
                </a:lnTo>
                <a:lnTo>
                  <a:pt x="6775" y="5646"/>
                </a:lnTo>
                <a:lnTo>
                  <a:pt x="6775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30" name="Google Shape;13230;p50"/>
          <p:cNvSpPr/>
          <p:nvPr/>
        </p:nvSpPr>
        <p:spPr>
          <a:xfrm>
            <a:off x="6170913" y="2121037"/>
            <a:ext cx="81103" cy="20300"/>
          </a:xfrm>
          <a:custGeom>
            <a:rect b="b" l="l" r="r" t="t"/>
            <a:pathLst>
              <a:path extrusionOk="0" h="1696" w="6776">
                <a:moveTo>
                  <a:pt x="0" y="0"/>
                </a:moveTo>
                <a:lnTo>
                  <a:pt x="0" y="567"/>
                </a:lnTo>
                <a:cubicBezTo>
                  <a:pt x="0" y="1190"/>
                  <a:pt x="506" y="1696"/>
                  <a:pt x="1129" y="1696"/>
                </a:cubicBezTo>
                <a:lnTo>
                  <a:pt x="5646" y="1696"/>
                </a:lnTo>
                <a:cubicBezTo>
                  <a:pt x="6270" y="1696"/>
                  <a:pt x="6775" y="1190"/>
                  <a:pt x="6775" y="567"/>
                </a:cubicBezTo>
                <a:lnTo>
                  <a:pt x="6775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31" name="Google Shape;13231;p50"/>
          <p:cNvSpPr/>
          <p:nvPr/>
        </p:nvSpPr>
        <p:spPr>
          <a:xfrm>
            <a:off x="6034777" y="1931818"/>
            <a:ext cx="230680" cy="135167"/>
          </a:xfrm>
          <a:custGeom>
            <a:rect b="b" l="l" r="r" t="t"/>
            <a:pathLst>
              <a:path extrusionOk="0" h="11293" w="19273">
                <a:moveTo>
                  <a:pt x="1693" y="0"/>
                </a:moveTo>
                <a:cubicBezTo>
                  <a:pt x="756" y="0"/>
                  <a:pt x="1" y="759"/>
                  <a:pt x="1" y="1696"/>
                </a:cubicBezTo>
                <a:lnTo>
                  <a:pt x="1" y="11293"/>
                </a:lnTo>
                <a:lnTo>
                  <a:pt x="10245" y="11293"/>
                </a:lnTo>
                <a:lnTo>
                  <a:pt x="10245" y="7342"/>
                </a:lnTo>
                <a:cubicBezTo>
                  <a:pt x="10245" y="6092"/>
                  <a:pt x="11257" y="5083"/>
                  <a:pt x="12503" y="5083"/>
                </a:cubicBezTo>
                <a:lnTo>
                  <a:pt x="17020" y="5083"/>
                </a:lnTo>
                <a:cubicBezTo>
                  <a:pt x="18201" y="5083"/>
                  <a:pt x="19179" y="5993"/>
                  <a:pt x="19273" y="7167"/>
                </a:cubicBezTo>
                <a:lnTo>
                  <a:pt x="19273" y="1696"/>
                </a:lnTo>
                <a:cubicBezTo>
                  <a:pt x="19270" y="759"/>
                  <a:pt x="18514" y="0"/>
                  <a:pt x="175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32" name="Google Shape;13232;p50"/>
          <p:cNvSpPr/>
          <p:nvPr/>
        </p:nvSpPr>
        <p:spPr>
          <a:xfrm>
            <a:off x="6170913" y="2006170"/>
            <a:ext cx="81103" cy="20264"/>
          </a:xfrm>
          <a:custGeom>
            <a:rect b="b" l="l" r="r" t="t"/>
            <a:pathLst>
              <a:path extrusionOk="0" h="1693" w="6776">
                <a:moveTo>
                  <a:pt x="1129" y="1"/>
                </a:moveTo>
                <a:cubicBezTo>
                  <a:pt x="506" y="1"/>
                  <a:pt x="0" y="503"/>
                  <a:pt x="0" y="1130"/>
                </a:cubicBezTo>
                <a:lnTo>
                  <a:pt x="0" y="1693"/>
                </a:lnTo>
                <a:lnTo>
                  <a:pt x="6775" y="1693"/>
                </a:lnTo>
                <a:lnTo>
                  <a:pt x="6775" y="1130"/>
                </a:lnTo>
                <a:cubicBezTo>
                  <a:pt x="6775" y="503"/>
                  <a:pt x="6270" y="1"/>
                  <a:pt x="564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33" name="Google Shape;13233;p50"/>
          <p:cNvSpPr/>
          <p:nvPr/>
        </p:nvSpPr>
        <p:spPr>
          <a:xfrm>
            <a:off x="6364693" y="2121037"/>
            <a:ext cx="148680" cy="27038"/>
          </a:xfrm>
          <a:custGeom>
            <a:rect b="b" l="l" r="r" t="t"/>
            <a:pathLst>
              <a:path extrusionOk="0" h="2259" w="12422">
                <a:moveTo>
                  <a:pt x="2791" y="0"/>
                </a:moveTo>
                <a:lnTo>
                  <a:pt x="2415" y="1130"/>
                </a:lnTo>
                <a:lnTo>
                  <a:pt x="566" y="1130"/>
                </a:lnTo>
                <a:cubicBezTo>
                  <a:pt x="253" y="1130"/>
                  <a:pt x="0" y="1383"/>
                  <a:pt x="0" y="1696"/>
                </a:cubicBezTo>
                <a:cubicBezTo>
                  <a:pt x="0" y="2006"/>
                  <a:pt x="253" y="2259"/>
                  <a:pt x="566" y="2259"/>
                </a:cubicBezTo>
                <a:lnTo>
                  <a:pt x="11858" y="2259"/>
                </a:lnTo>
                <a:cubicBezTo>
                  <a:pt x="12169" y="2259"/>
                  <a:pt x="12421" y="2006"/>
                  <a:pt x="12421" y="1696"/>
                </a:cubicBezTo>
                <a:cubicBezTo>
                  <a:pt x="12421" y="1383"/>
                  <a:pt x="12169" y="1130"/>
                  <a:pt x="11858" y="1130"/>
                </a:cubicBezTo>
                <a:lnTo>
                  <a:pt x="10006" y="1130"/>
                </a:lnTo>
                <a:lnTo>
                  <a:pt x="9630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34" name="Google Shape;13234;p50"/>
          <p:cNvSpPr/>
          <p:nvPr/>
        </p:nvSpPr>
        <p:spPr>
          <a:xfrm>
            <a:off x="6323710" y="2080486"/>
            <a:ext cx="230680" cy="27050"/>
          </a:xfrm>
          <a:custGeom>
            <a:rect b="b" l="l" r="r" t="t"/>
            <a:pathLst>
              <a:path extrusionOk="0" h="2260" w="19273">
                <a:moveTo>
                  <a:pt x="0" y="1"/>
                </a:moveTo>
                <a:lnTo>
                  <a:pt x="0" y="567"/>
                </a:lnTo>
                <a:cubicBezTo>
                  <a:pt x="0" y="1500"/>
                  <a:pt x="756" y="2259"/>
                  <a:pt x="1693" y="2259"/>
                </a:cubicBezTo>
                <a:lnTo>
                  <a:pt x="17577" y="2259"/>
                </a:lnTo>
                <a:cubicBezTo>
                  <a:pt x="18513" y="2259"/>
                  <a:pt x="19269" y="1500"/>
                  <a:pt x="19272" y="567"/>
                </a:cubicBezTo>
                <a:lnTo>
                  <a:pt x="19272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35" name="Google Shape;13235;p50"/>
          <p:cNvSpPr/>
          <p:nvPr/>
        </p:nvSpPr>
        <p:spPr>
          <a:xfrm>
            <a:off x="6323710" y="1931818"/>
            <a:ext cx="230680" cy="135167"/>
          </a:xfrm>
          <a:custGeom>
            <a:rect b="b" l="l" r="r" t="t"/>
            <a:pathLst>
              <a:path extrusionOk="0" h="11293" w="19273">
                <a:moveTo>
                  <a:pt x="1693" y="0"/>
                </a:moveTo>
                <a:cubicBezTo>
                  <a:pt x="756" y="0"/>
                  <a:pt x="0" y="759"/>
                  <a:pt x="0" y="1696"/>
                </a:cubicBezTo>
                <a:lnTo>
                  <a:pt x="0" y="11293"/>
                </a:lnTo>
                <a:lnTo>
                  <a:pt x="19272" y="11293"/>
                </a:lnTo>
                <a:lnTo>
                  <a:pt x="19272" y="1696"/>
                </a:lnTo>
                <a:cubicBezTo>
                  <a:pt x="19269" y="759"/>
                  <a:pt x="18513" y="0"/>
                  <a:pt x="175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36" name="Google Shape;13236;p50"/>
          <p:cNvSpPr/>
          <p:nvPr/>
        </p:nvSpPr>
        <p:spPr>
          <a:xfrm>
            <a:off x="6697601" y="2016625"/>
            <a:ext cx="44345" cy="42191"/>
          </a:xfrm>
          <a:custGeom>
            <a:rect b="b" l="l" r="r" t="t"/>
            <a:pathLst>
              <a:path extrusionOk="0" h="3525" w="3705">
                <a:moveTo>
                  <a:pt x="1853" y="1"/>
                </a:moveTo>
                <a:lnTo>
                  <a:pt x="1" y="1347"/>
                </a:lnTo>
                <a:lnTo>
                  <a:pt x="706" y="3524"/>
                </a:lnTo>
                <a:lnTo>
                  <a:pt x="2997" y="3524"/>
                </a:lnTo>
                <a:lnTo>
                  <a:pt x="3705" y="1347"/>
                </a:lnTo>
                <a:lnTo>
                  <a:pt x="1853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37" name="Google Shape;13237;p50"/>
          <p:cNvSpPr/>
          <p:nvPr/>
        </p:nvSpPr>
        <p:spPr>
          <a:xfrm>
            <a:off x="6604649" y="1929980"/>
            <a:ext cx="230213" cy="225007"/>
          </a:xfrm>
          <a:custGeom>
            <a:rect b="b" l="l" r="r" t="t"/>
            <a:pathLst>
              <a:path extrusionOk="0" h="18799" w="19234">
                <a:moveTo>
                  <a:pt x="9617" y="5978"/>
                </a:moveTo>
                <a:cubicBezTo>
                  <a:pt x="9734" y="5978"/>
                  <a:pt x="9851" y="6014"/>
                  <a:pt x="9950" y="6087"/>
                </a:cubicBezTo>
                <a:lnTo>
                  <a:pt x="12464" y="7914"/>
                </a:lnTo>
                <a:cubicBezTo>
                  <a:pt x="12663" y="8059"/>
                  <a:pt x="12745" y="8312"/>
                  <a:pt x="12669" y="8547"/>
                </a:cubicBezTo>
                <a:lnTo>
                  <a:pt x="11709" y="11504"/>
                </a:lnTo>
                <a:cubicBezTo>
                  <a:pt x="11633" y="11736"/>
                  <a:pt x="11417" y="11892"/>
                  <a:pt x="11173" y="11892"/>
                </a:cubicBezTo>
                <a:lnTo>
                  <a:pt x="8062" y="11892"/>
                </a:lnTo>
                <a:cubicBezTo>
                  <a:pt x="7818" y="11892"/>
                  <a:pt x="7601" y="11736"/>
                  <a:pt x="7526" y="11504"/>
                </a:cubicBezTo>
                <a:lnTo>
                  <a:pt x="6565" y="8547"/>
                </a:lnTo>
                <a:cubicBezTo>
                  <a:pt x="6490" y="8312"/>
                  <a:pt x="6571" y="8059"/>
                  <a:pt x="6770" y="7914"/>
                </a:cubicBezTo>
                <a:lnTo>
                  <a:pt x="9285" y="6087"/>
                </a:lnTo>
                <a:cubicBezTo>
                  <a:pt x="9384" y="6014"/>
                  <a:pt x="9501" y="5978"/>
                  <a:pt x="9617" y="5978"/>
                </a:cubicBezTo>
                <a:close/>
                <a:moveTo>
                  <a:pt x="6785" y="1"/>
                </a:moveTo>
                <a:lnTo>
                  <a:pt x="6785" y="1"/>
                </a:lnTo>
                <a:cubicBezTo>
                  <a:pt x="5289" y="462"/>
                  <a:pt x="3928" y="1284"/>
                  <a:pt x="2822" y="2395"/>
                </a:cubicBezTo>
                <a:cubicBezTo>
                  <a:pt x="2431" y="2783"/>
                  <a:pt x="2076" y="3208"/>
                  <a:pt x="1756" y="3656"/>
                </a:cubicBezTo>
                <a:lnTo>
                  <a:pt x="3072" y="3834"/>
                </a:lnTo>
                <a:cubicBezTo>
                  <a:pt x="3289" y="3864"/>
                  <a:pt x="3467" y="4015"/>
                  <a:pt x="3533" y="4220"/>
                </a:cubicBezTo>
                <a:lnTo>
                  <a:pt x="4497" y="7177"/>
                </a:lnTo>
                <a:cubicBezTo>
                  <a:pt x="4572" y="7408"/>
                  <a:pt x="4488" y="7664"/>
                  <a:pt x="4289" y="7809"/>
                </a:cubicBezTo>
                <a:lnTo>
                  <a:pt x="1775" y="9637"/>
                </a:lnTo>
                <a:cubicBezTo>
                  <a:pt x="1677" y="9708"/>
                  <a:pt x="1560" y="9743"/>
                  <a:pt x="1444" y="9743"/>
                </a:cubicBezTo>
                <a:cubicBezTo>
                  <a:pt x="1351" y="9743"/>
                  <a:pt x="1259" y="9721"/>
                  <a:pt x="1175" y="9676"/>
                </a:cubicBezTo>
                <a:lnTo>
                  <a:pt x="7" y="9047"/>
                </a:lnTo>
                <a:cubicBezTo>
                  <a:pt x="7" y="9092"/>
                  <a:pt x="7" y="9140"/>
                  <a:pt x="7" y="9188"/>
                </a:cubicBezTo>
                <a:cubicBezTo>
                  <a:pt x="1" y="11269"/>
                  <a:pt x="675" y="13292"/>
                  <a:pt x="1925" y="14955"/>
                </a:cubicBezTo>
                <a:lnTo>
                  <a:pt x="2500" y="13756"/>
                </a:lnTo>
                <a:cubicBezTo>
                  <a:pt x="2594" y="13560"/>
                  <a:pt x="2792" y="13437"/>
                  <a:pt x="3009" y="13437"/>
                </a:cubicBezTo>
                <a:lnTo>
                  <a:pt x="6120" y="13437"/>
                </a:lnTo>
                <a:cubicBezTo>
                  <a:pt x="6364" y="13437"/>
                  <a:pt x="6580" y="13594"/>
                  <a:pt x="6656" y="13828"/>
                </a:cubicBezTo>
                <a:lnTo>
                  <a:pt x="7616" y="16786"/>
                </a:lnTo>
                <a:cubicBezTo>
                  <a:pt x="7683" y="16990"/>
                  <a:pt x="7625" y="17216"/>
                  <a:pt x="7469" y="17367"/>
                </a:cubicBezTo>
                <a:lnTo>
                  <a:pt x="6508" y="18288"/>
                </a:lnTo>
                <a:cubicBezTo>
                  <a:pt x="7515" y="18628"/>
                  <a:pt x="8566" y="18799"/>
                  <a:pt x="9616" y="18799"/>
                </a:cubicBezTo>
                <a:cubicBezTo>
                  <a:pt x="10667" y="18799"/>
                  <a:pt x="11718" y="18628"/>
                  <a:pt x="12726" y="18288"/>
                </a:cubicBezTo>
                <a:lnTo>
                  <a:pt x="11763" y="17367"/>
                </a:lnTo>
                <a:cubicBezTo>
                  <a:pt x="11606" y="17216"/>
                  <a:pt x="11549" y="16990"/>
                  <a:pt x="11615" y="16786"/>
                </a:cubicBezTo>
                <a:lnTo>
                  <a:pt x="12576" y="13828"/>
                </a:lnTo>
                <a:cubicBezTo>
                  <a:pt x="12651" y="13594"/>
                  <a:pt x="12868" y="13437"/>
                  <a:pt x="13115" y="13437"/>
                </a:cubicBezTo>
                <a:lnTo>
                  <a:pt x="16223" y="13437"/>
                </a:lnTo>
                <a:cubicBezTo>
                  <a:pt x="16439" y="13437"/>
                  <a:pt x="16638" y="13560"/>
                  <a:pt x="16731" y="13756"/>
                </a:cubicBezTo>
                <a:lnTo>
                  <a:pt x="17307" y="14955"/>
                </a:lnTo>
                <a:cubicBezTo>
                  <a:pt x="18559" y="13292"/>
                  <a:pt x="19234" y="11269"/>
                  <a:pt x="19228" y="9188"/>
                </a:cubicBezTo>
                <a:cubicBezTo>
                  <a:pt x="19228" y="9140"/>
                  <a:pt x="19228" y="9092"/>
                  <a:pt x="19225" y="9044"/>
                </a:cubicBezTo>
                <a:lnTo>
                  <a:pt x="18059" y="9673"/>
                </a:lnTo>
                <a:cubicBezTo>
                  <a:pt x="17975" y="9719"/>
                  <a:pt x="17883" y="9742"/>
                  <a:pt x="17791" y="9742"/>
                </a:cubicBezTo>
                <a:cubicBezTo>
                  <a:pt x="17674" y="9742"/>
                  <a:pt x="17557" y="9705"/>
                  <a:pt x="17457" y="9634"/>
                </a:cubicBezTo>
                <a:lnTo>
                  <a:pt x="14943" y="7806"/>
                </a:lnTo>
                <a:cubicBezTo>
                  <a:pt x="14744" y="7661"/>
                  <a:pt x="14663" y="7408"/>
                  <a:pt x="14738" y="7174"/>
                </a:cubicBezTo>
                <a:lnTo>
                  <a:pt x="15702" y="4220"/>
                </a:lnTo>
                <a:cubicBezTo>
                  <a:pt x="15768" y="4012"/>
                  <a:pt x="15945" y="3864"/>
                  <a:pt x="16162" y="3834"/>
                </a:cubicBezTo>
                <a:lnTo>
                  <a:pt x="17478" y="3656"/>
                </a:lnTo>
                <a:cubicBezTo>
                  <a:pt x="17162" y="3208"/>
                  <a:pt x="16804" y="2783"/>
                  <a:pt x="16415" y="2395"/>
                </a:cubicBezTo>
                <a:cubicBezTo>
                  <a:pt x="15307" y="1284"/>
                  <a:pt x="13946" y="462"/>
                  <a:pt x="12449" y="1"/>
                </a:cubicBezTo>
                <a:lnTo>
                  <a:pt x="12449" y="1"/>
                </a:lnTo>
                <a:lnTo>
                  <a:pt x="12690" y="1311"/>
                </a:lnTo>
                <a:cubicBezTo>
                  <a:pt x="12726" y="1524"/>
                  <a:pt x="12642" y="1741"/>
                  <a:pt x="12464" y="1868"/>
                </a:cubicBezTo>
                <a:lnTo>
                  <a:pt x="9950" y="3696"/>
                </a:lnTo>
                <a:cubicBezTo>
                  <a:pt x="9851" y="3768"/>
                  <a:pt x="9734" y="3804"/>
                  <a:pt x="9618" y="3804"/>
                </a:cubicBezTo>
                <a:cubicBezTo>
                  <a:pt x="9501" y="3804"/>
                  <a:pt x="9385" y="3768"/>
                  <a:pt x="9288" y="3696"/>
                </a:cubicBezTo>
                <a:lnTo>
                  <a:pt x="6770" y="1868"/>
                </a:lnTo>
                <a:cubicBezTo>
                  <a:pt x="6596" y="1741"/>
                  <a:pt x="6508" y="1524"/>
                  <a:pt x="6547" y="1311"/>
                </a:cubicBezTo>
                <a:lnTo>
                  <a:pt x="6785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38" name="Google Shape;13238;p50"/>
          <p:cNvSpPr/>
          <p:nvPr/>
        </p:nvSpPr>
        <p:spPr>
          <a:xfrm>
            <a:off x="6795460" y="1986355"/>
            <a:ext cx="38181" cy="45495"/>
          </a:xfrm>
          <a:custGeom>
            <a:rect b="b" l="l" r="r" t="t"/>
            <a:pathLst>
              <a:path extrusionOk="0" h="3801" w="3190">
                <a:moveTo>
                  <a:pt x="2184" y="0"/>
                </a:moveTo>
                <a:lnTo>
                  <a:pt x="723" y="196"/>
                </a:lnTo>
                <a:lnTo>
                  <a:pt x="0" y="2424"/>
                </a:lnTo>
                <a:lnTo>
                  <a:pt x="1895" y="3801"/>
                </a:lnTo>
                <a:lnTo>
                  <a:pt x="3189" y="3102"/>
                </a:lnTo>
                <a:cubicBezTo>
                  <a:pt x="3036" y="2018"/>
                  <a:pt x="2696" y="967"/>
                  <a:pt x="21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39" name="Google Shape;13239;p50"/>
          <p:cNvSpPr/>
          <p:nvPr/>
        </p:nvSpPr>
        <p:spPr>
          <a:xfrm>
            <a:off x="6757865" y="2104322"/>
            <a:ext cx="44345" cy="38864"/>
          </a:xfrm>
          <a:custGeom>
            <a:rect b="b" l="l" r="r" t="t"/>
            <a:pathLst>
              <a:path extrusionOk="0" h="3247" w="3705">
                <a:moveTo>
                  <a:pt x="723" y="0"/>
                </a:moveTo>
                <a:lnTo>
                  <a:pt x="1" y="2229"/>
                </a:lnTo>
                <a:lnTo>
                  <a:pt x="1067" y="3246"/>
                </a:lnTo>
                <a:cubicBezTo>
                  <a:pt x="2009" y="2780"/>
                  <a:pt x="2870" y="2162"/>
                  <a:pt x="3614" y="1416"/>
                </a:cubicBezTo>
                <a:cubicBezTo>
                  <a:pt x="3644" y="1388"/>
                  <a:pt x="3674" y="1355"/>
                  <a:pt x="3705" y="1325"/>
                </a:cubicBezTo>
                <a:lnTo>
                  <a:pt x="3069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40" name="Google Shape;13240;p50"/>
          <p:cNvSpPr/>
          <p:nvPr/>
        </p:nvSpPr>
        <p:spPr>
          <a:xfrm>
            <a:off x="6637312" y="2104358"/>
            <a:ext cx="44334" cy="38828"/>
          </a:xfrm>
          <a:custGeom>
            <a:rect b="b" l="l" r="r" t="t"/>
            <a:pathLst>
              <a:path extrusionOk="0" h="3244" w="3704">
                <a:moveTo>
                  <a:pt x="635" y="0"/>
                </a:moveTo>
                <a:lnTo>
                  <a:pt x="0" y="1322"/>
                </a:lnTo>
                <a:cubicBezTo>
                  <a:pt x="30" y="1355"/>
                  <a:pt x="60" y="1385"/>
                  <a:pt x="93" y="1416"/>
                </a:cubicBezTo>
                <a:cubicBezTo>
                  <a:pt x="834" y="2162"/>
                  <a:pt x="1695" y="2780"/>
                  <a:pt x="2638" y="3243"/>
                </a:cubicBezTo>
                <a:lnTo>
                  <a:pt x="3704" y="2229"/>
                </a:lnTo>
                <a:lnTo>
                  <a:pt x="2981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41" name="Google Shape;13241;p50"/>
          <p:cNvSpPr/>
          <p:nvPr/>
        </p:nvSpPr>
        <p:spPr>
          <a:xfrm>
            <a:off x="6605882" y="1986355"/>
            <a:ext cx="38217" cy="45530"/>
          </a:xfrm>
          <a:custGeom>
            <a:rect b="b" l="l" r="r" t="t"/>
            <a:pathLst>
              <a:path extrusionOk="0" h="3804" w="3193">
                <a:moveTo>
                  <a:pt x="1009" y="0"/>
                </a:moveTo>
                <a:cubicBezTo>
                  <a:pt x="497" y="967"/>
                  <a:pt x="154" y="2018"/>
                  <a:pt x="0" y="3105"/>
                </a:cubicBezTo>
                <a:lnTo>
                  <a:pt x="1295" y="3804"/>
                </a:lnTo>
                <a:lnTo>
                  <a:pt x="3192" y="2424"/>
                </a:lnTo>
                <a:lnTo>
                  <a:pt x="2467" y="196"/>
                </a:lnTo>
                <a:lnTo>
                  <a:pt x="1009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42" name="Google Shape;13242;p50"/>
          <p:cNvSpPr/>
          <p:nvPr/>
        </p:nvSpPr>
        <p:spPr>
          <a:xfrm>
            <a:off x="6697062" y="1924905"/>
            <a:ext cx="45387" cy="35476"/>
          </a:xfrm>
          <a:custGeom>
            <a:rect b="b" l="l" r="r" t="t"/>
            <a:pathLst>
              <a:path extrusionOk="0" h="2964" w="3792">
                <a:moveTo>
                  <a:pt x="1897" y="1"/>
                </a:moveTo>
                <a:cubicBezTo>
                  <a:pt x="1351" y="1"/>
                  <a:pt x="805" y="47"/>
                  <a:pt x="266" y="139"/>
                </a:cubicBezTo>
                <a:lnTo>
                  <a:pt x="1" y="1587"/>
                </a:lnTo>
                <a:lnTo>
                  <a:pt x="1898" y="2963"/>
                </a:lnTo>
                <a:lnTo>
                  <a:pt x="3792" y="1587"/>
                </a:lnTo>
                <a:lnTo>
                  <a:pt x="3530" y="139"/>
                </a:lnTo>
                <a:cubicBezTo>
                  <a:pt x="2989" y="47"/>
                  <a:pt x="2443" y="1"/>
                  <a:pt x="18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43" name="Google Shape;13243;p50"/>
          <p:cNvSpPr/>
          <p:nvPr/>
        </p:nvSpPr>
        <p:spPr>
          <a:xfrm>
            <a:off x="6971412" y="1924606"/>
            <a:ext cx="13537" cy="27038"/>
          </a:xfrm>
          <a:custGeom>
            <a:rect b="b" l="l" r="r" t="t"/>
            <a:pathLst>
              <a:path extrusionOk="0" h="2259" w="1131">
                <a:moveTo>
                  <a:pt x="567" y="0"/>
                </a:moveTo>
                <a:cubicBezTo>
                  <a:pt x="254" y="0"/>
                  <a:pt x="1" y="253"/>
                  <a:pt x="1" y="566"/>
                </a:cubicBezTo>
                <a:lnTo>
                  <a:pt x="1" y="1695"/>
                </a:lnTo>
                <a:cubicBezTo>
                  <a:pt x="1" y="2006"/>
                  <a:pt x="254" y="2259"/>
                  <a:pt x="567" y="2259"/>
                </a:cubicBezTo>
                <a:cubicBezTo>
                  <a:pt x="877" y="2259"/>
                  <a:pt x="1130" y="2006"/>
                  <a:pt x="1130" y="1695"/>
                </a:cubicBezTo>
                <a:lnTo>
                  <a:pt x="1130" y="566"/>
                </a:lnTo>
                <a:cubicBezTo>
                  <a:pt x="1130" y="253"/>
                  <a:pt x="877" y="0"/>
                  <a:pt x="56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44" name="Google Shape;13244;p50"/>
          <p:cNvSpPr/>
          <p:nvPr/>
        </p:nvSpPr>
        <p:spPr>
          <a:xfrm>
            <a:off x="7025476" y="1924606"/>
            <a:ext cx="13525" cy="27038"/>
          </a:xfrm>
          <a:custGeom>
            <a:rect b="b" l="l" r="r" t="t"/>
            <a:pathLst>
              <a:path extrusionOk="0" h="2259" w="1130">
                <a:moveTo>
                  <a:pt x="567" y="0"/>
                </a:moveTo>
                <a:cubicBezTo>
                  <a:pt x="254" y="0"/>
                  <a:pt x="1" y="253"/>
                  <a:pt x="1" y="566"/>
                </a:cubicBezTo>
                <a:lnTo>
                  <a:pt x="1" y="1695"/>
                </a:lnTo>
                <a:cubicBezTo>
                  <a:pt x="1" y="2006"/>
                  <a:pt x="254" y="2259"/>
                  <a:pt x="567" y="2259"/>
                </a:cubicBezTo>
                <a:cubicBezTo>
                  <a:pt x="877" y="2259"/>
                  <a:pt x="1130" y="2006"/>
                  <a:pt x="1130" y="1695"/>
                </a:cubicBezTo>
                <a:lnTo>
                  <a:pt x="1130" y="566"/>
                </a:lnTo>
                <a:cubicBezTo>
                  <a:pt x="1130" y="253"/>
                  <a:pt x="877" y="0"/>
                  <a:pt x="56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45" name="Google Shape;13245;p50"/>
          <p:cNvSpPr/>
          <p:nvPr/>
        </p:nvSpPr>
        <p:spPr>
          <a:xfrm>
            <a:off x="7066027" y="1938119"/>
            <a:ext cx="13525" cy="27038"/>
          </a:xfrm>
          <a:custGeom>
            <a:rect b="b" l="l" r="r" t="t"/>
            <a:pathLst>
              <a:path extrusionOk="0" h="2259" w="1130">
                <a:moveTo>
                  <a:pt x="567" y="0"/>
                </a:moveTo>
                <a:cubicBezTo>
                  <a:pt x="253" y="0"/>
                  <a:pt x="0" y="253"/>
                  <a:pt x="0" y="566"/>
                </a:cubicBezTo>
                <a:lnTo>
                  <a:pt x="0" y="1696"/>
                </a:lnTo>
                <a:cubicBezTo>
                  <a:pt x="0" y="2006"/>
                  <a:pt x="253" y="2259"/>
                  <a:pt x="567" y="2259"/>
                </a:cubicBezTo>
                <a:cubicBezTo>
                  <a:pt x="877" y="2259"/>
                  <a:pt x="1130" y="2006"/>
                  <a:pt x="1130" y="1696"/>
                </a:cubicBezTo>
                <a:lnTo>
                  <a:pt x="1130" y="566"/>
                </a:lnTo>
                <a:cubicBezTo>
                  <a:pt x="1130" y="253"/>
                  <a:pt x="877" y="0"/>
                  <a:pt x="56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46" name="Google Shape;13246;p50"/>
          <p:cNvSpPr/>
          <p:nvPr/>
        </p:nvSpPr>
        <p:spPr>
          <a:xfrm>
            <a:off x="6930872" y="1938119"/>
            <a:ext cx="13525" cy="27038"/>
          </a:xfrm>
          <a:custGeom>
            <a:rect b="b" l="l" r="r" t="t"/>
            <a:pathLst>
              <a:path extrusionOk="0" h="2259" w="1130">
                <a:moveTo>
                  <a:pt x="566" y="0"/>
                </a:moveTo>
                <a:cubicBezTo>
                  <a:pt x="253" y="0"/>
                  <a:pt x="0" y="253"/>
                  <a:pt x="0" y="566"/>
                </a:cubicBezTo>
                <a:lnTo>
                  <a:pt x="0" y="1696"/>
                </a:lnTo>
                <a:cubicBezTo>
                  <a:pt x="0" y="2006"/>
                  <a:pt x="253" y="2259"/>
                  <a:pt x="566" y="2259"/>
                </a:cubicBezTo>
                <a:cubicBezTo>
                  <a:pt x="876" y="2259"/>
                  <a:pt x="1129" y="2006"/>
                  <a:pt x="1129" y="1696"/>
                </a:cubicBezTo>
                <a:lnTo>
                  <a:pt x="1129" y="566"/>
                </a:lnTo>
                <a:cubicBezTo>
                  <a:pt x="1129" y="253"/>
                  <a:pt x="876" y="0"/>
                  <a:pt x="56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47" name="Google Shape;13247;p50"/>
          <p:cNvSpPr/>
          <p:nvPr/>
        </p:nvSpPr>
        <p:spPr>
          <a:xfrm>
            <a:off x="6889818" y="1951632"/>
            <a:ext cx="230752" cy="203654"/>
          </a:xfrm>
          <a:custGeom>
            <a:rect b="b" l="l" r="r" t="t"/>
            <a:pathLst>
              <a:path extrusionOk="0" h="17015" w="19279">
                <a:moveTo>
                  <a:pt x="9639" y="1"/>
                </a:moveTo>
                <a:cubicBezTo>
                  <a:pt x="9326" y="1"/>
                  <a:pt x="9073" y="254"/>
                  <a:pt x="9073" y="567"/>
                </a:cubicBezTo>
                <a:lnTo>
                  <a:pt x="9073" y="1202"/>
                </a:lnTo>
                <a:cubicBezTo>
                  <a:pt x="7920" y="1470"/>
                  <a:pt x="6872" y="2548"/>
                  <a:pt x="6252" y="4156"/>
                </a:cubicBezTo>
                <a:cubicBezTo>
                  <a:pt x="6164" y="4380"/>
                  <a:pt x="5952" y="4518"/>
                  <a:pt x="5726" y="4518"/>
                </a:cubicBezTo>
                <a:cubicBezTo>
                  <a:pt x="5658" y="4518"/>
                  <a:pt x="5588" y="4505"/>
                  <a:pt x="5520" y="4478"/>
                </a:cubicBezTo>
                <a:cubicBezTo>
                  <a:pt x="5231" y="4367"/>
                  <a:pt x="5083" y="4042"/>
                  <a:pt x="5198" y="3750"/>
                </a:cubicBezTo>
                <a:cubicBezTo>
                  <a:pt x="5532" y="2876"/>
                  <a:pt x="5987" y="2130"/>
                  <a:pt x="6517" y="1536"/>
                </a:cubicBezTo>
                <a:lnTo>
                  <a:pt x="6517" y="1536"/>
                </a:lnTo>
                <a:cubicBezTo>
                  <a:pt x="2753" y="2527"/>
                  <a:pt x="0" y="5258"/>
                  <a:pt x="0" y="8468"/>
                </a:cubicBezTo>
                <a:lnTo>
                  <a:pt x="0" y="9034"/>
                </a:lnTo>
                <a:cubicBezTo>
                  <a:pt x="0" y="9347"/>
                  <a:pt x="253" y="9597"/>
                  <a:pt x="564" y="9597"/>
                </a:cubicBezTo>
                <a:cubicBezTo>
                  <a:pt x="877" y="9597"/>
                  <a:pt x="1130" y="9347"/>
                  <a:pt x="1130" y="9034"/>
                </a:cubicBezTo>
                <a:cubicBezTo>
                  <a:pt x="1130" y="8423"/>
                  <a:pt x="1904" y="7905"/>
                  <a:pt x="2822" y="7905"/>
                </a:cubicBezTo>
                <a:cubicBezTo>
                  <a:pt x="3740" y="7905"/>
                  <a:pt x="4553" y="8423"/>
                  <a:pt x="4553" y="9034"/>
                </a:cubicBezTo>
                <a:cubicBezTo>
                  <a:pt x="4553" y="9347"/>
                  <a:pt x="4806" y="9597"/>
                  <a:pt x="5120" y="9597"/>
                </a:cubicBezTo>
                <a:cubicBezTo>
                  <a:pt x="5430" y="9597"/>
                  <a:pt x="5683" y="9347"/>
                  <a:pt x="5683" y="9034"/>
                </a:cubicBezTo>
                <a:cubicBezTo>
                  <a:pt x="5683" y="8423"/>
                  <a:pt x="6460" y="7905"/>
                  <a:pt x="7378" y="7905"/>
                </a:cubicBezTo>
                <a:cubicBezTo>
                  <a:pt x="8296" y="7905"/>
                  <a:pt x="9070" y="8423"/>
                  <a:pt x="9070" y="9034"/>
                </a:cubicBezTo>
                <a:lnTo>
                  <a:pt x="9070" y="14756"/>
                </a:lnTo>
                <a:cubicBezTo>
                  <a:pt x="9070" y="15379"/>
                  <a:pt x="8564" y="15885"/>
                  <a:pt x="7941" y="15885"/>
                </a:cubicBezTo>
                <a:cubicBezTo>
                  <a:pt x="7318" y="15885"/>
                  <a:pt x="6812" y="15379"/>
                  <a:pt x="6812" y="14756"/>
                </a:cubicBezTo>
                <a:lnTo>
                  <a:pt x="6812" y="14190"/>
                </a:lnTo>
                <a:cubicBezTo>
                  <a:pt x="6812" y="13879"/>
                  <a:pt x="6559" y="13626"/>
                  <a:pt x="6249" y="13626"/>
                </a:cubicBezTo>
                <a:cubicBezTo>
                  <a:pt x="5936" y="13626"/>
                  <a:pt x="5683" y="13879"/>
                  <a:pt x="5683" y="14190"/>
                </a:cubicBezTo>
                <a:lnTo>
                  <a:pt x="5683" y="14756"/>
                </a:lnTo>
                <a:cubicBezTo>
                  <a:pt x="5683" y="16002"/>
                  <a:pt x="6694" y="17014"/>
                  <a:pt x="7941" y="17014"/>
                </a:cubicBezTo>
                <a:cubicBezTo>
                  <a:pt x="9188" y="17014"/>
                  <a:pt x="10200" y="16002"/>
                  <a:pt x="10200" y="14756"/>
                </a:cubicBezTo>
                <a:lnTo>
                  <a:pt x="10200" y="9034"/>
                </a:lnTo>
                <a:cubicBezTo>
                  <a:pt x="10200" y="8423"/>
                  <a:pt x="10976" y="7905"/>
                  <a:pt x="11895" y="7905"/>
                </a:cubicBezTo>
                <a:cubicBezTo>
                  <a:pt x="12813" y="7905"/>
                  <a:pt x="13587" y="8423"/>
                  <a:pt x="13587" y="9034"/>
                </a:cubicBezTo>
                <a:cubicBezTo>
                  <a:pt x="13587" y="9347"/>
                  <a:pt x="13840" y="9597"/>
                  <a:pt x="14153" y="9597"/>
                </a:cubicBezTo>
                <a:cubicBezTo>
                  <a:pt x="14463" y="9597"/>
                  <a:pt x="14716" y="9347"/>
                  <a:pt x="14716" y="9034"/>
                </a:cubicBezTo>
                <a:cubicBezTo>
                  <a:pt x="14716" y="8423"/>
                  <a:pt x="15529" y="7905"/>
                  <a:pt x="16448" y="7905"/>
                </a:cubicBezTo>
                <a:cubicBezTo>
                  <a:pt x="17366" y="7905"/>
                  <a:pt x="18143" y="8423"/>
                  <a:pt x="18143" y="9034"/>
                </a:cubicBezTo>
                <a:cubicBezTo>
                  <a:pt x="18143" y="9347"/>
                  <a:pt x="18396" y="9597"/>
                  <a:pt x="18706" y="9597"/>
                </a:cubicBezTo>
                <a:cubicBezTo>
                  <a:pt x="19019" y="9597"/>
                  <a:pt x="19272" y="9347"/>
                  <a:pt x="19272" y="9034"/>
                </a:cubicBezTo>
                <a:lnTo>
                  <a:pt x="19272" y="8471"/>
                </a:lnTo>
                <a:cubicBezTo>
                  <a:pt x="19278" y="5258"/>
                  <a:pt x="16523" y="2527"/>
                  <a:pt x="12759" y="1536"/>
                </a:cubicBezTo>
                <a:lnTo>
                  <a:pt x="12759" y="1536"/>
                </a:lnTo>
                <a:cubicBezTo>
                  <a:pt x="13292" y="2130"/>
                  <a:pt x="13744" y="2876"/>
                  <a:pt x="14081" y="3750"/>
                </a:cubicBezTo>
                <a:cubicBezTo>
                  <a:pt x="14192" y="4042"/>
                  <a:pt x="14048" y="4367"/>
                  <a:pt x="13756" y="4478"/>
                </a:cubicBezTo>
                <a:cubicBezTo>
                  <a:pt x="13688" y="4505"/>
                  <a:pt x="13618" y="4518"/>
                  <a:pt x="13550" y="4518"/>
                </a:cubicBezTo>
                <a:cubicBezTo>
                  <a:pt x="13324" y="4518"/>
                  <a:pt x="13113" y="4380"/>
                  <a:pt x="13027" y="4156"/>
                </a:cubicBezTo>
                <a:cubicBezTo>
                  <a:pt x="12407" y="2548"/>
                  <a:pt x="11359" y="1470"/>
                  <a:pt x="10203" y="1202"/>
                </a:cubicBezTo>
                <a:lnTo>
                  <a:pt x="10203" y="567"/>
                </a:lnTo>
                <a:cubicBezTo>
                  <a:pt x="10203" y="254"/>
                  <a:pt x="9950" y="1"/>
                  <a:pt x="96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48" name="Google Shape;13248;p50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49" name="Google Shape;13249;p50"/>
          <p:cNvSpPr/>
          <p:nvPr/>
        </p:nvSpPr>
        <p:spPr>
          <a:xfrm>
            <a:off x="4730211" y="2253653"/>
            <a:ext cx="68858" cy="67314"/>
          </a:xfrm>
          <a:custGeom>
            <a:rect b="b" l="l" r="r" t="t"/>
            <a:pathLst>
              <a:path extrusionOk="0" h="5624" w="5753">
                <a:moveTo>
                  <a:pt x="2928" y="0"/>
                </a:moveTo>
                <a:cubicBezTo>
                  <a:pt x="2723" y="0"/>
                  <a:pt x="2518" y="96"/>
                  <a:pt x="2422" y="287"/>
                </a:cubicBezTo>
                <a:lnTo>
                  <a:pt x="1756" y="1627"/>
                </a:lnTo>
                <a:lnTo>
                  <a:pt x="416" y="2295"/>
                </a:lnTo>
                <a:cubicBezTo>
                  <a:pt x="1" y="2503"/>
                  <a:pt x="1" y="3096"/>
                  <a:pt x="416" y="3304"/>
                </a:cubicBezTo>
                <a:lnTo>
                  <a:pt x="1756" y="3973"/>
                </a:lnTo>
                <a:lnTo>
                  <a:pt x="2422" y="5310"/>
                </a:lnTo>
                <a:cubicBezTo>
                  <a:pt x="2526" y="5519"/>
                  <a:pt x="2727" y="5624"/>
                  <a:pt x="2928" y="5624"/>
                </a:cubicBezTo>
                <a:cubicBezTo>
                  <a:pt x="3129" y="5624"/>
                  <a:pt x="3330" y="5519"/>
                  <a:pt x="3434" y="5310"/>
                </a:cubicBezTo>
                <a:lnTo>
                  <a:pt x="4102" y="3973"/>
                </a:lnTo>
                <a:lnTo>
                  <a:pt x="5439" y="3304"/>
                </a:lnTo>
                <a:cubicBezTo>
                  <a:pt x="5629" y="3208"/>
                  <a:pt x="5752" y="3012"/>
                  <a:pt x="5752" y="2798"/>
                </a:cubicBezTo>
                <a:cubicBezTo>
                  <a:pt x="5752" y="2585"/>
                  <a:pt x="5632" y="2389"/>
                  <a:pt x="5439" y="2295"/>
                </a:cubicBezTo>
                <a:lnTo>
                  <a:pt x="4102" y="1627"/>
                </a:lnTo>
                <a:lnTo>
                  <a:pt x="3434" y="287"/>
                </a:lnTo>
                <a:cubicBezTo>
                  <a:pt x="3337" y="96"/>
                  <a:pt x="3132" y="0"/>
                  <a:pt x="29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50" name="Google Shape;13250;p50"/>
          <p:cNvSpPr/>
          <p:nvPr/>
        </p:nvSpPr>
        <p:spPr>
          <a:xfrm>
            <a:off x="4784276" y="2307717"/>
            <a:ext cx="70079" cy="67314"/>
          </a:xfrm>
          <a:custGeom>
            <a:rect b="b" l="l" r="r" t="t"/>
            <a:pathLst>
              <a:path extrusionOk="0" h="5624" w="5855">
                <a:moveTo>
                  <a:pt x="2928" y="0"/>
                </a:moveTo>
                <a:cubicBezTo>
                  <a:pt x="2723" y="0"/>
                  <a:pt x="2518" y="96"/>
                  <a:pt x="2422" y="287"/>
                </a:cubicBezTo>
                <a:lnTo>
                  <a:pt x="1756" y="1627"/>
                </a:lnTo>
                <a:lnTo>
                  <a:pt x="416" y="2295"/>
                </a:lnTo>
                <a:cubicBezTo>
                  <a:pt x="1" y="2503"/>
                  <a:pt x="1" y="3096"/>
                  <a:pt x="416" y="3304"/>
                </a:cubicBezTo>
                <a:lnTo>
                  <a:pt x="1756" y="3973"/>
                </a:lnTo>
                <a:lnTo>
                  <a:pt x="2422" y="5310"/>
                </a:lnTo>
                <a:cubicBezTo>
                  <a:pt x="2526" y="5519"/>
                  <a:pt x="2727" y="5624"/>
                  <a:pt x="2928" y="5624"/>
                </a:cubicBezTo>
                <a:cubicBezTo>
                  <a:pt x="3129" y="5624"/>
                  <a:pt x="3330" y="5519"/>
                  <a:pt x="3433" y="5310"/>
                </a:cubicBezTo>
                <a:lnTo>
                  <a:pt x="4102" y="3973"/>
                </a:lnTo>
                <a:lnTo>
                  <a:pt x="5439" y="3304"/>
                </a:lnTo>
                <a:cubicBezTo>
                  <a:pt x="5854" y="3096"/>
                  <a:pt x="5854" y="2503"/>
                  <a:pt x="5439" y="2295"/>
                </a:cubicBezTo>
                <a:lnTo>
                  <a:pt x="4102" y="1627"/>
                </a:lnTo>
                <a:lnTo>
                  <a:pt x="3433" y="287"/>
                </a:lnTo>
                <a:cubicBezTo>
                  <a:pt x="3337" y="96"/>
                  <a:pt x="3132" y="0"/>
                  <a:pt x="29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51" name="Google Shape;13251;p50"/>
          <p:cNvSpPr/>
          <p:nvPr/>
        </p:nvSpPr>
        <p:spPr>
          <a:xfrm>
            <a:off x="4622418" y="2213006"/>
            <a:ext cx="194593" cy="230680"/>
          </a:xfrm>
          <a:custGeom>
            <a:rect b="b" l="l" r="r" t="t"/>
            <a:pathLst>
              <a:path extrusionOk="0" h="19273" w="16258">
                <a:moveTo>
                  <a:pt x="9660" y="0"/>
                </a:moveTo>
                <a:cubicBezTo>
                  <a:pt x="4399" y="0"/>
                  <a:pt x="0" y="4351"/>
                  <a:pt x="0" y="9636"/>
                </a:cubicBezTo>
                <a:cubicBezTo>
                  <a:pt x="0" y="14927"/>
                  <a:pt x="4381" y="19272"/>
                  <a:pt x="9675" y="19272"/>
                </a:cubicBezTo>
                <a:cubicBezTo>
                  <a:pt x="12012" y="19269"/>
                  <a:pt x="14270" y="18411"/>
                  <a:pt x="16023" y="16860"/>
                </a:cubicBezTo>
                <a:cubicBezTo>
                  <a:pt x="16195" y="16707"/>
                  <a:pt x="16258" y="16463"/>
                  <a:pt x="16176" y="16243"/>
                </a:cubicBezTo>
                <a:cubicBezTo>
                  <a:pt x="16098" y="16026"/>
                  <a:pt x="15893" y="15879"/>
                  <a:pt x="15662" y="15872"/>
                </a:cubicBezTo>
                <a:cubicBezTo>
                  <a:pt x="11352" y="15752"/>
                  <a:pt x="7980" y="12250"/>
                  <a:pt x="7980" y="7941"/>
                </a:cubicBezTo>
                <a:cubicBezTo>
                  <a:pt x="7974" y="5207"/>
                  <a:pt x="9380" y="2662"/>
                  <a:pt x="11696" y="1211"/>
                </a:cubicBezTo>
                <a:cubicBezTo>
                  <a:pt x="12129" y="937"/>
                  <a:pt x="12006" y="274"/>
                  <a:pt x="11503" y="178"/>
                </a:cubicBezTo>
                <a:cubicBezTo>
                  <a:pt x="10881" y="58"/>
                  <a:pt x="10265" y="0"/>
                  <a:pt x="966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52" name="Google Shape;13252;p50"/>
          <p:cNvSpPr/>
          <p:nvPr/>
        </p:nvSpPr>
        <p:spPr>
          <a:xfrm>
            <a:off x="5011964" y="2237010"/>
            <a:ext cx="109074" cy="67518"/>
          </a:xfrm>
          <a:custGeom>
            <a:rect b="b" l="l" r="r" t="t"/>
            <a:pathLst>
              <a:path extrusionOk="0" h="5641" w="9113">
                <a:moveTo>
                  <a:pt x="4066" y="0"/>
                </a:moveTo>
                <a:cubicBezTo>
                  <a:pt x="2283" y="3"/>
                  <a:pt x="675" y="1081"/>
                  <a:pt x="0" y="2731"/>
                </a:cubicBezTo>
                <a:cubicBezTo>
                  <a:pt x="1527" y="2939"/>
                  <a:pt x="2912" y="3734"/>
                  <a:pt x="3861" y="4948"/>
                </a:cubicBezTo>
                <a:cubicBezTo>
                  <a:pt x="4331" y="4823"/>
                  <a:pt x="4810" y="4761"/>
                  <a:pt x="5287" y="4761"/>
                </a:cubicBezTo>
                <a:cubicBezTo>
                  <a:pt x="6338" y="4761"/>
                  <a:pt x="7378" y="5060"/>
                  <a:pt x="8281" y="5640"/>
                </a:cubicBezTo>
                <a:cubicBezTo>
                  <a:pt x="9112" y="2825"/>
                  <a:pt x="7002" y="0"/>
                  <a:pt x="40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53" name="Google Shape;13253;p50"/>
          <p:cNvSpPr/>
          <p:nvPr/>
        </p:nvSpPr>
        <p:spPr>
          <a:xfrm>
            <a:off x="4899550" y="2280793"/>
            <a:ext cx="230680" cy="138889"/>
          </a:xfrm>
          <a:custGeom>
            <a:rect b="b" l="l" r="r" t="t"/>
            <a:pathLst>
              <a:path extrusionOk="0" h="11604" w="19273">
                <a:moveTo>
                  <a:pt x="8620" y="1"/>
                </a:moveTo>
                <a:cubicBezTo>
                  <a:pt x="8610" y="1"/>
                  <a:pt x="8599" y="1"/>
                  <a:pt x="8588" y="1"/>
                </a:cubicBezTo>
                <a:cubicBezTo>
                  <a:pt x="7468" y="4"/>
                  <a:pt x="6384" y="407"/>
                  <a:pt x="5535" y="1139"/>
                </a:cubicBezTo>
                <a:cubicBezTo>
                  <a:pt x="4818" y="1756"/>
                  <a:pt x="4288" y="2563"/>
                  <a:pt x="4005" y="3470"/>
                </a:cubicBezTo>
                <a:lnTo>
                  <a:pt x="3891" y="3470"/>
                </a:lnTo>
                <a:cubicBezTo>
                  <a:pt x="1747" y="3470"/>
                  <a:pt x="0" y="5295"/>
                  <a:pt x="0" y="7538"/>
                </a:cubicBezTo>
                <a:cubicBezTo>
                  <a:pt x="0" y="9781"/>
                  <a:pt x="1744" y="11603"/>
                  <a:pt x="3891" y="11603"/>
                </a:cubicBezTo>
                <a:lnTo>
                  <a:pt x="14798" y="11603"/>
                </a:lnTo>
                <a:cubicBezTo>
                  <a:pt x="17264" y="11603"/>
                  <a:pt x="19272" y="9504"/>
                  <a:pt x="19272" y="6924"/>
                </a:cubicBezTo>
                <a:cubicBezTo>
                  <a:pt x="19272" y="6044"/>
                  <a:pt x="19034" y="5180"/>
                  <a:pt x="18583" y="4427"/>
                </a:cubicBezTo>
                <a:cubicBezTo>
                  <a:pt x="18152" y="3705"/>
                  <a:pt x="17529" y="3118"/>
                  <a:pt x="16782" y="2726"/>
                </a:cubicBezTo>
                <a:cubicBezTo>
                  <a:pt x="16161" y="2403"/>
                  <a:pt x="15480" y="2241"/>
                  <a:pt x="14799" y="2241"/>
                </a:cubicBezTo>
                <a:cubicBezTo>
                  <a:pt x="14135" y="2241"/>
                  <a:pt x="13471" y="2394"/>
                  <a:pt x="12861" y="2702"/>
                </a:cubicBezTo>
                <a:cubicBezTo>
                  <a:pt x="12232" y="1443"/>
                  <a:pt x="11118" y="513"/>
                  <a:pt x="9784" y="157"/>
                </a:cubicBezTo>
                <a:cubicBezTo>
                  <a:pt x="9403" y="55"/>
                  <a:pt x="9013" y="1"/>
                  <a:pt x="86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54" name="Google Shape;13254;p50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55" name="Google Shape;13255;p50"/>
          <p:cNvSpPr/>
          <p:nvPr/>
        </p:nvSpPr>
        <p:spPr>
          <a:xfrm>
            <a:off x="5523577" y="2271122"/>
            <a:ext cx="114448" cy="114448"/>
          </a:xfrm>
          <a:custGeom>
            <a:rect b="b" l="l" r="r" t="t"/>
            <a:pathLst>
              <a:path extrusionOk="0" h="9562" w="9562">
                <a:moveTo>
                  <a:pt x="4782" y="1"/>
                </a:moveTo>
                <a:cubicBezTo>
                  <a:pt x="2142" y="1"/>
                  <a:pt x="1" y="2139"/>
                  <a:pt x="1" y="4780"/>
                </a:cubicBezTo>
                <a:cubicBezTo>
                  <a:pt x="1" y="7421"/>
                  <a:pt x="2142" y="9562"/>
                  <a:pt x="4782" y="9562"/>
                </a:cubicBezTo>
                <a:cubicBezTo>
                  <a:pt x="7420" y="9562"/>
                  <a:pt x="9561" y="7421"/>
                  <a:pt x="9561" y="4780"/>
                </a:cubicBezTo>
                <a:cubicBezTo>
                  <a:pt x="9561" y="2139"/>
                  <a:pt x="7420" y="1"/>
                  <a:pt x="4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56" name="Google Shape;13256;p50"/>
          <p:cNvSpPr/>
          <p:nvPr/>
        </p:nvSpPr>
        <p:spPr>
          <a:xfrm>
            <a:off x="5465120" y="2213000"/>
            <a:ext cx="231327" cy="230692"/>
          </a:xfrm>
          <a:custGeom>
            <a:rect b="b" l="l" r="r" t="t"/>
            <a:pathLst>
              <a:path extrusionOk="0" h="19274" w="19327">
                <a:moveTo>
                  <a:pt x="9666" y="3728"/>
                </a:moveTo>
                <a:cubicBezTo>
                  <a:pt x="12925" y="3728"/>
                  <a:pt x="15575" y="6378"/>
                  <a:pt x="15575" y="9636"/>
                </a:cubicBezTo>
                <a:cubicBezTo>
                  <a:pt x="15575" y="12894"/>
                  <a:pt x="12925" y="15547"/>
                  <a:pt x="9666" y="15547"/>
                </a:cubicBezTo>
                <a:cubicBezTo>
                  <a:pt x="6405" y="15547"/>
                  <a:pt x="3755" y="12894"/>
                  <a:pt x="3755" y="9636"/>
                </a:cubicBezTo>
                <a:cubicBezTo>
                  <a:pt x="3755" y="6378"/>
                  <a:pt x="6405" y="3728"/>
                  <a:pt x="9666" y="3728"/>
                </a:cubicBezTo>
                <a:close/>
                <a:moveTo>
                  <a:pt x="9665" y="0"/>
                </a:moveTo>
                <a:cubicBezTo>
                  <a:pt x="9575" y="0"/>
                  <a:pt x="9484" y="22"/>
                  <a:pt x="9402" y="66"/>
                </a:cubicBezTo>
                <a:lnTo>
                  <a:pt x="7532" y="1054"/>
                </a:lnTo>
                <a:lnTo>
                  <a:pt x="5418" y="1054"/>
                </a:lnTo>
                <a:cubicBezTo>
                  <a:pt x="5231" y="1054"/>
                  <a:pt x="5056" y="1144"/>
                  <a:pt x="4954" y="1301"/>
                </a:cubicBezTo>
                <a:lnTo>
                  <a:pt x="3752" y="3053"/>
                </a:lnTo>
                <a:lnTo>
                  <a:pt x="1879" y="4041"/>
                </a:lnTo>
                <a:cubicBezTo>
                  <a:pt x="1717" y="4128"/>
                  <a:pt x="1605" y="4288"/>
                  <a:pt x="1584" y="4474"/>
                </a:cubicBezTo>
                <a:lnTo>
                  <a:pt x="1328" y="6588"/>
                </a:lnTo>
                <a:lnTo>
                  <a:pt x="127" y="8341"/>
                </a:lnTo>
                <a:cubicBezTo>
                  <a:pt x="24" y="8491"/>
                  <a:pt x="0" y="8687"/>
                  <a:pt x="67" y="8859"/>
                </a:cubicBezTo>
                <a:lnTo>
                  <a:pt x="816" y="10852"/>
                </a:lnTo>
                <a:lnTo>
                  <a:pt x="560" y="12966"/>
                </a:lnTo>
                <a:cubicBezTo>
                  <a:pt x="536" y="13150"/>
                  <a:pt x="606" y="13334"/>
                  <a:pt x="744" y="13457"/>
                </a:cubicBezTo>
                <a:lnTo>
                  <a:pt x="2325" y="14869"/>
                </a:lnTo>
                <a:lnTo>
                  <a:pt x="3075" y="16860"/>
                </a:lnTo>
                <a:cubicBezTo>
                  <a:pt x="3141" y="17034"/>
                  <a:pt x="3289" y="17164"/>
                  <a:pt x="3466" y="17209"/>
                </a:cubicBezTo>
                <a:lnTo>
                  <a:pt x="5520" y="17718"/>
                </a:lnTo>
                <a:lnTo>
                  <a:pt x="7101" y="19130"/>
                </a:lnTo>
                <a:cubicBezTo>
                  <a:pt x="7205" y="19223"/>
                  <a:pt x="7340" y="19273"/>
                  <a:pt x="7477" y="19273"/>
                </a:cubicBezTo>
                <a:cubicBezTo>
                  <a:pt x="7523" y="19273"/>
                  <a:pt x="7568" y="19268"/>
                  <a:pt x="7613" y="19257"/>
                </a:cubicBezTo>
                <a:lnTo>
                  <a:pt x="9666" y="18745"/>
                </a:lnTo>
                <a:lnTo>
                  <a:pt x="11717" y="19254"/>
                </a:lnTo>
                <a:cubicBezTo>
                  <a:pt x="11759" y="19266"/>
                  <a:pt x="11807" y="19272"/>
                  <a:pt x="11853" y="19272"/>
                </a:cubicBezTo>
                <a:cubicBezTo>
                  <a:pt x="11991" y="19272"/>
                  <a:pt x="12124" y="19221"/>
                  <a:pt x="12229" y="19127"/>
                </a:cubicBezTo>
                <a:lnTo>
                  <a:pt x="13810" y="17715"/>
                </a:lnTo>
                <a:lnTo>
                  <a:pt x="15861" y="17206"/>
                </a:lnTo>
                <a:cubicBezTo>
                  <a:pt x="16041" y="17161"/>
                  <a:pt x="16186" y="17031"/>
                  <a:pt x="16252" y="16857"/>
                </a:cubicBezTo>
                <a:lnTo>
                  <a:pt x="17002" y="14866"/>
                </a:lnTo>
                <a:lnTo>
                  <a:pt x="18583" y="13454"/>
                </a:lnTo>
                <a:cubicBezTo>
                  <a:pt x="18721" y="13331"/>
                  <a:pt x="18791" y="13147"/>
                  <a:pt x="18766" y="12963"/>
                </a:cubicBezTo>
                <a:lnTo>
                  <a:pt x="18514" y="10849"/>
                </a:lnTo>
                <a:lnTo>
                  <a:pt x="19263" y="8856"/>
                </a:lnTo>
                <a:cubicBezTo>
                  <a:pt x="19327" y="8684"/>
                  <a:pt x="19306" y="8491"/>
                  <a:pt x="19200" y="8338"/>
                </a:cubicBezTo>
                <a:lnTo>
                  <a:pt x="18002" y="6588"/>
                </a:lnTo>
                <a:lnTo>
                  <a:pt x="17746" y="4471"/>
                </a:lnTo>
                <a:cubicBezTo>
                  <a:pt x="17725" y="4288"/>
                  <a:pt x="17613" y="4128"/>
                  <a:pt x="17451" y="4041"/>
                </a:cubicBezTo>
                <a:lnTo>
                  <a:pt x="15578" y="3050"/>
                </a:lnTo>
                <a:lnTo>
                  <a:pt x="14379" y="1298"/>
                </a:lnTo>
                <a:cubicBezTo>
                  <a:pt x="14274" y="1144"/>
                  <a:pt x="14099" y="1054"/>
                  <a:pt x="13912" y="1054"/>
                </a:cubicBezTo>
                <a:lnTo>
                  <a:pt x="11798" y="1054"/>
                </a:lnTo>
                <a:lnTo>
                  <a:pt x="9928" y="66"/>
                </a:lnTo>
                <a:cubicBezTo>
                  <a:pt x="9846" y="22"/>
                  <a:pt x="9755" y="0"/>
                  <a:pt x="9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57" name="Google Shape;13257;p50"/>
          <p:cNvSpPr/>
          <p:nvPr/>
        </p:nvSpPr>
        <p:spPr>
          <a:xfrm>
            <a:off x="5804605" y="2213006"/>
            <a:ext cx="114867" cy="230680"/>
          </a:xfrm>
          <a:custGeom>
            <a:rect b="b" l="l" r="r" t="t"/>
            <a:pathLst>
              <a:path extrusionOk="0" h="19273" w="9597">
                <a:moveTo>
                  <a:pt x="4800" y="3355"/>
                </a:moveTo>
                <a:cubicBezTo>
                  <a:pt x="5110" y="3355"/>
                  <a:pt x="5363" y="3608"/>
                  <a:pt x="5363" y="3918"/>
                </a:cubicBezTo>
                <a:lnTo>
                  <a:pt x="5363" y="12121"/>
                </a:lnTo>
                <a:cubicBezTo>
                  <a:pt x="6556" y="12407"/>
                  <a:pt x="7345" y="13542"/>
                  <a:pt x="7203" y="14759"/>
                </a:cubicBezTo>
                <a:cubicBezTo>
                  <a:pt x="7059" y="15978"/>
                  <a:pt x="6026" y="16897"/>
                  <a:pt x="4800" y="16897"/>
                </a:cubicBezTo>
                <a:cubicBezTo>
                  <a:pt x="3571" y="16897"/>
                  <a:pt x="2539" y="15978"/>
                  <a:pt x="2394" y="14759"/>
                </a:cubicBezTo>
                <a:cubicBezTo>
                  <a:pt x="2253" y="13542"/>
                  <a:pt x="3042" y="12407"/>
                  <a:pt x="4234" y="12121"/>
                </a:cubicBezTo>
                <a:lnTo>
                  <a:pt x="4234" y="3918"/>
                </a:lnTo>
                <a:cubicBezTo>
                  <a:pt x="4234" y="3608"/>
                  <a:pt x="4487" y="3355"/>
                  <a:pt x="4800" y="3355"/>
                </a:cubicBezTo>
                <a:close/>
                <a:moveTo>
                  <a:pt x="4800" y="1"/>
                </a:moveTo>
                <a:cubicBezTo>
                  <a:pt x="3219" y="1"/>
                  <a:pt x="1939" y="1281"/>
                  <a:pt x="1939" y="2861"/>
                </a:cubicBezTo>
                <a:lnTo>
                  <a:pt x="1939" y="10567"/>
                </a:lnTo>
                <a:cubicBezTo>
                  <a:pt x="723" y="11501"/>
                  <a:pt x="9" y="12943"/>
                  <a:pt x="0" y="14476"/>
                </a:cubicBezTo>
                <a:cubicBezTo>
                  <a:pt x="0" y="17123"/>
                  <a:pt x="2150" y="19273"/>
                  <a:pt x="4800" y="19273"/>
                </a:cubicBezTo>
                <a:cubicBezTo>
                  <a:pt x="7450" y="19273"/>
                  <a:pt x="9597" y="17123"/>
                  <a:pt x="9597" y="14476"/>
                </a:cubicBezTo>
                <a:cubicBezTo>
                  <a:pt x="9597" y="13651"/>
                  <a:pt x="9395" y="12844"/>
                  <a:pt x="9007" y="12118"/>
                </a:cubicBezTo>
                <a:cubicBezTo>
                  <a:pt x="8679" y="11510"/>
                  <a:pt x="8221" y="10980"/>
                  <a:pt x="7664" y="10567"/>
                </a:cubicBezTo>
                <a:lnTo>
                  <a:pt x="7661" y="2861"/>
                </a:lnTo>
                <a:cubicBezTo>
                  <a:pt x="7661" y="1281"/>
                  <a:pt x="6378" y="1"/>
                  <a:pt x="48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58" name="Google Shape;13258;p50"/>
          <p:cNvSpPr/>
          <p:nvPr/>
        </p:nvSpPr>
        <p:spPr>
          <a:xfrm>
            <a:off x="5846592" y="2370795"/>
            <a:ext cx="30892" cy="30940"/>
          </a:xfrm>
          <a:custGeom>
            <a:rect b="b" l="l" r="r" t="t"/>
            <a:pathLst>
              <a:path extrusionOk="0" h="2585" w="2581">
                <a:moveTo>
                  <a:pt x="1292" y="1"/>
                </a:moveTo>
                <a:cubicBezTo>
                  <a:pt x="578" y="1"/>
                  <a:pt x="0" y="579"/>
                  <a:pt x="0" y="1293"/>
                </a:cubicBezTo>
                <a:cubicBezTo>
                  <a:pt x="0" y="2006"/>
                  <a:pt x="578" y="2585"/>
                  <a:pt x="1292" y="2585"/>
                </a:cubicBezTo>
                <a:cubicBezTo>
                  <a:pt x="2003" y="2585"/>
                  <a:pt x="2581" y="2006"/>
                  <a:pt x="2581" y="1293"/>
                </a:cubicBezTo>
                <a:cubicBezTo>
                  <a:pt x="2581" y="579"/>
                  <a:pt x="2003" y="1"/>
                  <a:pt x="12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59" name="Google Shape;13259;p50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60" name="Google Shape;13260;p50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61" name="Google Shape;13261;p50"/>
          <p:cNvSpPr/>
          <p:nvPr/>
        </p:nvSpPr>
        <p:spPr>
          <a:xfrm>
            <a:off x="6659503" y="2233192"/>
            <a:ext cx="54076" cy="68667"/>
          </a:xfrm>
          <a:custGeom>
            <a:rect b="b" l="l" r="r" t="t"/>
            <a:pathLst>
              <a:path extrusionOk="0" h="5737" w="4518">
                <a:moveTo>
                  <a:pt x="2259" y="0"/>
                </a:moveTo>
                <a:cubicBezTo>
                  <a:pt x="793" y="0"/>
                  <a:pt x="1" y="2469"/>
                  <a:pt x="1" y="3478"/>
                </a:cubicBezTo>
                <a:cubicBezTo>
                  <a:pt x="1" y="4725"/>
                  <a:pt x="1013" y="5733"/>
                  <a:pt x="2259" y="5736"/>
                </a:cubicBezTo>
                <a:cubicBezTo>
                  <a:pt x="3506" y="5733"/>
                  <a:pt x="4518" y="4725"/>
                  <a:pt x="4518" y="3478"/>
                </a:cubicBezTo>
                <a:cubicBezTo>
                  <a:pt x="4518" y="2469"/>
                  <a:pt x="3729" y="0"/>
                  <a:pt x="22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62" name="Google Shape;13262;p50"/>
          <p:cNvSpPr/>
          <p:nvPr/>
        </p:nvSpPr>
        <p:spPr>
          <a:xfrm>
            <a:off x="6598987" y="2289985"/>
            <a:ext cx="67302" cy="65196"/>
          </a:xfrm>
          <a:custGeom>
            <a:rect b="b" l="l" r="r" t="t"/>
            <a:pathLst>
              <a:path extrusionOk="0" h="5447" w="5623">
                <a:moveTo>
                  <a:pt x="1951" y="0"/>
                </a:moveTo>
                <a:cubicBezTo>
                  <a:pt x="1711" y="0"/>
                  <a:pt x="1480" y="53"/>
                  <a:pt x="1269" y="175"/>
                </a:cubicBezTo>
                <a:cubicBezTo>
                  <a:pt x="1" y="907"/>
                  <a:pt x="582" y="3443"/>
                  <a:pt x="1088" y="4316"/>
                </a:cubicBezTo>
                <a:cubicBezTo>
                  <a:pt x="1506" y="5041"/>
                  <a:pt x="2265" y="5447"/>
                  <a:pt x="3045" y="5447"/>
                </a:cubicBezTo>
                <a:cubicBezTo>
                  <a:pt x="3428" y="5447"/>
                  <a:pt x="3816" y="5349"/>
                  <a:pt x="4172" y="5144"/>
                </a:cubicBezTo>
                <a:cubicBezTo>
                  <a:pt x="5253" y="4521"/>
                  <a:pt x="5623" y="3138"/>
                  <a:pt x="5000" y="2057"/>
                </a:cubicBezTo>
                <a:cubicBezTo>
                  <a:pt x="4578" y="1330"/>
                  <a:pt x="3149" y="0"/>
                  <a:pt x="195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63" name="Google Shape;13263;p50"/>
          <p:cNvSpPr/>
          <p:nvPr/>
        </p:nvSpPr>
        <p:spPr>
          <a:xfrm>
            <a:off x="6727081" y="2233192"/>
            <a:ext cx="54076" cy="68667"/>
          </a:xfrm>
          <a:custGeom>
            <a:rect b="b" l="l" r="r" t="t"/>
            <a:pathLst>
              <a:path extrusionOk="0" h="5737" w="4518">
                <a:moveTo>
                  <a:pt x="2259" y="0"/>
                </a:moveTo>
                <a:cubicBezTo>
                  <a:pt x="793" y="0"/>
                  <a:pt x="1" y="2469"/>
                  <a:pt x="1" y="3478"/>
                </a:cubicBezTo>
                <a:cubicBezTo>
                  <a:pt x="1" y="4725"/>
                  <a:pt x="1013" y="5736"/>
                  <a:pt x="2259" y="5736"/>
                </a:cubicBezTo>
                <a:cubicBezTo>
                  <a:pt x="3506" y="5736"/>
                  <a:pt x="4518" y="4725"/>
                  <a:pt x="4518" y="3478"/>
                </a:cubicBezTo>
                <a:cubicBezTo>
                  <a:pt x="4518" y="2469"/>
                  <a:pt x="3729" y="0"/>
                  <a:pt x="22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64" name="Google Shape;13264;p50"/>
          <p:cNvSpPr/>
          <p:nvPr/>
        </p:nvSpPr>
        <p:spPr>
          <a:xfrm>
            <a:off x="6774263" y="2289746"/>
            <a:ext cx="66261" cy="65208"/>
          </a:xfrm>
          <a:custGeom>
            <a:rect b="b" l="l" r="r" t="t"/>
            <a:pathLst>
              <a:path extrusionOk="0" h="5448" w="5536">
                <a:moveTo>
                  <a:pt x="3670" y="1"/>
                </a:moveTo>
                <a:cubicBezTo>
                  <a:pt x="2471" y="1"/>
                  <a:pt x="1045" y="1330"/>
                  <a:pt x="624" y="2059"/>
                </a:cubicBezTo>
                <a:cubicBezTo>
                  <a:pt x="1" y="3137"/>
                  <a:pt x="371" y="4523"/>
                  <a:pt x="1452" y="5146"/>
                </a:cubicBezTo>
                <a:cubicBezTo>
                  <a:pt x="1808" y="5351"/>
                  <a:pt x="2199" y="5448"/>
                  <a:pt x="2586" y="5448"/>
                </a:cubicBezTo>
                <a:cubicBezTo>
                  <a:pt x="3381" y="5448"/>
                  <a:pt x="4158" y="5039"/>
                  <a:pt x="4575" y="4318"/>
                </a:cubicBezTo>
                <a:cubicBezTo>
                  <a:pt x="5168" y="3288"/>
                  <a:pt x="5535" y="858"/>
                  <a:pt x="4355" y="177"/>
                </a:cubicBezTo>
                <a:cubicBezTo>
                  <a:pt x="4142" y="54"/>
                  <a:pt x="3911" y="1"/>
                  <a:pt x="36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65" name="Google Shape;13265;p50"/>
          <p:cNvSpPr/>
          <p:nvPr/>
        </p:nvSpPr>
        <p:spPr>
          <a:xfrm>
            <a:off x="6645990" y="2315360"/>
            <a:ext cx="148692" cy="108141"/>
          </a:xfrm>
          <a:custGeom>
            <a:rect b="b" l="l" r="r" t="t"/>
            <a:pathLst>
              <a:path extrusionOk="0" h="9035" w="12423">
                <a:moveTo>
                  <a:pt x="6213" y="1"/>
                </a:moveTo>
                <a:cubicBezTo>
                  <a:pt x="5234" y="1"/>
                  <a:pt x="2259" y="1"/>
                  <a:pt x="2259" y="2822"/>
                </a:cubicBezTo>
                <a:lnTo>
                  <a:pt x="2259" y="3147"/>
                </a:lnTo>
                <a:cubicBezTo>
                  <a:pt x="2259" y="3376"/>
                  <a:pt x="2121" y="3584"/>
                  <a:pt x="1907" y="3671"/>
                </a:cubicBezTo>
                <a:cubicBezTo>
                  <a:pt x="750" y="4144"/>
                  <a:pt x="1" y="5141"/>
                  <a:pt x="1" y="6210"/>
                </a:cubicBezTo>
                <a:cubicBezTo>
                  <a:pt x="1" y="7767"/>
                  <a:pt x="1521" y="9034"/>
                  <a:pt x="3388" y="9034"/>
                </a:cubicBezTo>
                <a:cubicBezTo>
                  <a:pt x="3400" y="9035"/>
                  <a:pt x="3413" y="9035"/>
                  <a:pt x="3425" y="9035"/>
                </a:cubicBezTo>
                <a:cubicBezTo>
                  <a:pt x="3753" y="9035"/>
                  <a:pt x="4081" y="8995"/>
                  <a:pt x="4400" y="8917"/>
                </a:cubicBezTo>
                <a:cubicBezTo>
                  <a:pt x="4995" y="8766"/>
                  <a:pt x="5604" y="8691"/>
                  <a:pt x="6213" y="8691"/>
                </a:cubicBezTo>
                <a:cubicBezTo>
                  <a:pt x="6823" y="8691"/>
                  <a:pt x="7432" y="8766"/>
                  <a:pt x="8029" y="8917"/>
                </a:cubicBezTo>
                <a:cubicBezTo>
                  <a:pt x="8345" y="8995"/>
                  <a:pt x="8670" y="9035"/>
                  <a:pt x="8998" y="9035"/>
                </a:cubicBezTo>
                <a:cubicBezTo>
                  <a:pt x="9010" y="9035"/>
                  <a:pt x="9022" y="9035"/>
                  <a:pt x="9034" y="9034"/>
                </a:cubicBezTo>
                <a:cubicBezTo>
                  <a:pt x="10901" y="9034"/>
                  <a:pt x="12422" y="7767"/>
                  <a:pt x="12422" y="6210"/>
                </a:cubicBezTo>
                <a:cubicBezTo>
                  <a:pt x="12422" y="5138"/>
                  <a:pt x="11675" y="4141"/>
                  <a:pt x="10516" y="3671"/>
                </a:cubicBezTo>
                <a:cubicBezTo>
                  <a:pt x="10302" y="3584"/>
                  <a:pt x="10164" y="3376"/>
                  <a:pt x="10164" y="3147"/>
                </a:cubicBezTo>
                <a:lnTo>
                  <a:pt x="10164" y="2822"/>
                </a:lnTo>
                <a:cubicBezTo>
                  <a:pt x="10164" y="1"/>
                  <a:pt x="7191" y="1"/>
                  <a:pt x="62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66" name="Google Shape;13266;p50"/>
          <p:cNvSpPr/>
          <p:nvPr/>
        </p:nvSpPr>
        <p:spPr>
          <a:xfrm>
            <a:off x="6989922" y="2233264"/>
            <a:ext cx="61425" cy="43184"/>
          </a:xfrm>
          <a:custGeom>
            <a:rect b="b" l="l" r="r" t="t"/>
            <a:pathLst>
              <a:path extrusionOk="0" h="3608" w="5132">
                <a:moveTo>
                  <a:pt x="567" y="0"/>
                </a:moveTo>
                <a:cubicBezTo>
                  <a:pt x="254" y="0"/>
                  <a:pt x="1" y="253"/>
                  <a:pt x="1" y="563"/>
                </a:cubicBezTo>
                <a:cubicBezTo>
                  <a:pt x="7" y="1662"/>
                  <a:pt x="368" y="2731"/>
                  <a:pt x="1034" y="3608"/>
                </a:cubicBezTo>
                <a:cubicBezTo>
                  <a:pt x="2097" y="3138"/>
                  <a:pt x="3325" y="2864"/>
                  <a:pt x="5014" y="2864"/>
                </a:cubicBezTo>
                <a:cubicBezTo>
                  <a:pt x="5054" y="2864"/>
                  <a:pt x="5093" y="2873"/>
                  <a:pt x="5132" y="2873"/>
                </a:cubicBezTo>
                <a:cubicBezTo>
                  <a:pt x="4289" y="1117"/>
                  <a:pt x="2515" y="0"/>
                  <a:pt x="56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67" name="Google Shape;13267;p50"/>
          <p:cNvSpPr/>
          <p:nvPr/>
        </p:nvSpPr>
        <p:spPr>
          <a:xfrm>
            <a:off x="6989958" y="2380376"/>
            <a:ext cx="61389" cy="43053"/>
          </a:xfrm>
          <a:custGeom>
            <a:rect b="b" l="l" r="r" t="t"/>
            <a:pathLst>
              <a:path extrusionOk="0" h="3597" w="5129">
                <a:moveTo>
                  <a:pt x="1022" y="1"/>
                </a:moveTo>
                <a:cubicBezTo>
                  <a:pt x="362" y="874"/>
                  <a:pt x="4" y="1937"/>
                  <a:pt x="1" y="3033"/>
                </a:cubicBezTo>
                <a:cubicBezTo>
                  <a:pt x="1" y="3343"/>
                  <a:pt x="251" y="3596"/>
                  <a:pt x="564" y="3596"/>
                </a:cubicBezTo>
                <a:cubicBezTo>
                  <a:pt x="2512" y="3596"/>
                  <a:pt x="4286" y="2479"/>
                  <a:pt x="5129" y="724"/>
                </a:cubicBezTo>
                <a:cubicBezTo>
                  <a:pt x="5093" y="724"/>
                  <a:pt x="5051" y="736"/>
                  <a:pt x="5011" y="736"/>
                </a:cubicBezTo>
                <a:cubicBezTo>
                  <a:pt x="3319" y="736"/>
                  <a:pt x="2088" y="462"/>
                  <a:pt x="102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68" name="Google Shape;13268;p50"/>
          <p:cNvSpPr/>
          <p:nvPr/>
        </p:nvSpPr>
        <p:spPr>
          <a:xfrm>
            <a:off x="6956732" y="2281009"/>
            <a:ext cx="117177" cy="94628"/>
          </a:xfrm>
          <a:custGeom>
            <a:rect b="b" l="l" r="r" t="t"/>
            <a:pathLst>
              <a:path extrusionOk="0" h="7906" w="9790">
                <a:moveTo>
                  <a:pt x="6045" y="2610"/>
                </a:moveTo>
                <a:cubicBezTo>
                  <a:pt x="6190" y="2610"/>
                  <a:pt x="6335" y="2666"/>
                  <a:pt x="6444" y="2777"/>
                </a:cubicBezTo>
                <a:cubicBezTo>
                  <a:pt x="6664" y="2997"/>
                  <a:pt x="6664" y="3356"/>
                  <a:pt x="6444" y="3575"/>
                </a:cubicBezTo>
                <a:cubicBezTo>
                  <a:pt x="6225" y="3795"/>
                  <a:pt x="6225" y="4153"/>
                  <a:pt x="6444" y="4373"/>
                </a:cubicBezTo>
                <a:cubicBezTo>
                  <a:pt x="6664" y="4593"/>
                  <a:pt x="6664" y="4951"/>
                  <a:pt x="6444" y="5171"/>
                </a:cubicBezTo>
                <a:cubicBezTo>
                  <a:pt x="6335" y="5281"/>
                  <a:pt x="6190" y="5336"/>
                  <a:pt x="6045" y="5336"/>
                </a:cubicBezTo>
                <a:cubicBezTo>
                  <a:pt x="5901" y="5336"/>
                  <a:pt x="5756" y="5281"/>
                  <a:pt x="5646" y="5171"/>
                </a:cubicBezTo>
                <a:cubicBezTo>
                  <a:pt x="4984" y="4509"/>
                  <a:pt x="4984" y="3440"/>
                  <a:pt x="5646" y="2777"/>
                </a:cubicBezTo>
                <a:cubicBezTo>
                  <a:pt x="5756" y="2666"/>
                  <a:pt x="5901" y="2610"/>
                  <a:pt x="6045" y="2610"/>
                </a:cubicBezTo>
                <a:close/>
                <a:moveTo>
                  <a:pt x="7787" y="1"/>
                </a:moveTo>
                <a:cubicBezTo>
                  <a:pt x="4463" y="1"/>
                  <a:pt x="3204" y="1064"/>
                  <a:pt x="919" y="2997"/>
                </a:cubicBezTo>
                <a:lnTo>
                  <a:pt x="271" y="3542"/>
                </a:lnTo>
                <a:cubicBezTo>
                  <a:pt x="0" y="3765"/>
                  <a:pt x="0" y="4181"/>
                  <a:pt x="271" y="4406"/>
                </a:cubicBezTo>
                <a:lnTo>
                  <a:pt x="856" y="4897"/>
                </a:lnTo>
                <a:cubicBezTo>
                  <a:pt x="3147" y="6837"/>
                  <a:pt x="4412" y="7906"/>
                  <a:pt x="7787" y="7906"/>
                </a:cubicBezTo>
                <a:cubicBezTo>
                  <a:pt x="8450" y="7902"/>
                  <a:pt x="9106" y="7788"/>
                  <a:pt x="9730" y="7574"/>
                </a:cubicBezTo>
                <a:cubicBezTo>
                  <a:pt x="8357" y="6951"/>
                  <a:pt x="7456" y="5602"/>
                  <a:pt x="7411" y="4093"/>
                </a:cubicBezTo>
                <a:cubicBezTo>
                  <a:pt x="7366" y="2588"/>
                  <a:pt x="8179" y="1184"/>
                  <a:pt x="9513" y="480"/>
                </a:cubicBezTo>
                <a:cubicBezTo>
                  <a:pt x="9603" y="432"/>
                  <a:pt x="9697" y="398"/>
                  <a:pt x="9790" y="356"/>
                </a:cubicBezTo>
                <a:cubicBezTo>
                  <a:pt x="9149" y="124"/>
                  <a:pt x="8471" y="4"/>
                  <a:pt x="778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69" name="Google Shape;13269;p50"/>
          <p:cNvSpPr/>
          <p:nvPr/>
        </p:nvSpPr>
        <p:spPr>
          <a:xfrm>
            <a:off x="7058481" y="2295108"/>
            <a:ext cx="62395" cy="67266"/>
          </a:xfrm>
          <a:custGeom>
            <a:rect b="b" l="l" r="r" t="t"/>
            <a:pathLst>
              <a:path extrusionOk="0" h="5620" w="5213">
                <a:moveTo>
                  <a:pt x="2343" y="1789"/>
                </a:moveTo>
                <a:cubicBezTo>
                  <a:pt x="2633" y="1789"/>
                  <a:pt x="2912" y="2015"/>
                  <a:pt x="2912" y="2355"/>
                </a:cubicBezTo>
                <a:cubicBezTo>
                  <a:pt x="2912" y="2665"/>
                  <a:pt x="2659" y="2918"/>
                  <a:pt x="2349" y="2918"/>
                </a:cubicBezTo>
                <a:cubicBezTo>
                  <a:pt x="1846" y="2918"/>
                  <a:pt x="1593" y="2310"/>
                  <a:pt x="1948" y="1955"/>
                </a:cubicBezTo>
                <a:cubicBezTo>
                  <a:pt x="2063" y="1840"/>
                  <a:pt x="2204" y="1789"/>
                  <a:pt x="2343" y="1789"/>
                </a:cubicBezTo>
                <a:close/>
                <a:moveTo>
                  <a:pt x="2846" y="0"/>
                </a:moveTo>
                <a:cubicBezTo>
                  <a:pt x="2394" y="0"/>
                  <a:pt x="1947" y="85"/>
                  <a:pt x="1539" y="301"/>
                </a:cubicBezTo>
                <a:cubicBezTo>
                  <a:pt x="645" y="774"/>
                  <a:pt x="72" y="1687"/>
                  <a:pt x="36" y="2698"/>
                </a:cubicBezTo>
                <a:cubicBezTo>
                  <a:pt x="0" y="3707"/>
                  <a:pt x="506" y="4662"/>
                  <a:pt x="1367" y="5195"/>
                </a:cubicBezTo>
                <a:cubicBezTo>
                  <a:pt x="1792" y="5460"/>
                  <a:pt x="2280" y="5607"/>
                  <a:pt x="2782" y="5619"/>
                </a:cubicBezTo>
                <a:cubicBezTo>
                  <a:pt x="3752" y="4957"/>
                  <a:pt x="4550" y="4078"/>
                  <a:pt x="5119" y="3051"/>
                </a:cubicBezTo>
                <a:cubicBezTo>
                  <a:pt x="5213" y="2882"/>
                  <a:pt x="5213" y="2674"/>
                  <a:pt x="5119" y="2506"/>
                </a:cubicBezTo>
                <a:cubicBezTo>
                  <a:pt x="4568" y="1512"/>
                  <a:pt x="3797" y="654"/>
                  <a:pt x="2870" y="0"/>
                </a:cubicBezTo>
                <a:cubicBezTo>
                  <a:pt x="2862" y="0"/>
                  <a:pt x="2854" y="0"/>
                  <a:pt x="28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70" name="Google Shape;13270;p50"/>
          <p:cNvSpPr/>
          <p:nvPr/>
        </p:nvSpPr>
        <p:spPr>
          <a:xfrm>
            <a:off x="6889513" y="2335324"/>
            <a:ext cx="79020" cy="67601"/>
          </a:xfrm>
          <a:custGeom>
            <a:rect b="b" l="l" r="r" t="t"/>
            <a:pathLst>
              <a:path extrusionOk="0" h="5648" w="6602">
                <a:moveTo>
                  <a:pt x="3990" y="1"/>
                </a:moveTo>
                <a:cubicBezTo>
                  <a:pt x="1807" y="1"/>
                  <a:pt x="0" y="1772"/>
                  <a:pt x="0" y="3955"/>
                </a:cubicBezTo>
                <a:lnTo>
                  <a:pt x="0" y="5084"/>
                </a:lnTo>
                <a:cubicBezTo>
                  <a:pt x="0" y="5394"/>
                  <a:pt x="253" y="5647"/>
                  <a:pt x="566" y="5647"/>
                </a:cubicBezTo>
                <a:lnTo>
                  <a:pt x="1696" y="5647"/>
                </a:lnTo>
                <a:cubicBezTo>
                  <a:pt x="4014" y="5647"/>
                  <a:pt x="5996" y="4075"/>
                  <a:pt x="6601" y="1943"/>
                </a:cubicBezTo>
                <a:cubicBezTo>
                  <a:pt x="6324" y="1717"/>
                  <a:pt x="6041" y="1476"/>
                  <a:pt x="5740" y="1223"/>
                </a:cubicBezTo>
                <a:lnTo>
                  <a:pt x="5481" y="1004"/>
                </a:lnTo>
                <a:lnTo>
                  <a:pt x="4391" y="2097"/>
                </a:lnTo>
                <a:cubicBezTo>
                  <a:pt x="4281" y="2203"/>
                  <a:pt x="4139" y="2255"/>
                  <a:pt x="3997" y="2255"/>
                </a:cubicBezTo>
                <a:cubicBezTo>
                  <a:pt x="3852" y="2255"/>
                  <a:pt x="3708" y="2200"/>
                  <a:pt x="3599" y="2091"/>
                </a:cubicBezTo>
                <a:cubicBezTo>
                  <a:pt x="3379" y="1871"/>
                  <a:pt x="3376" y="1519"/>
                  <a:pt x="3593" y="1299"/>
                </a:cubicBezTo>
                <a:lnTo>
                  <a:pt x="4611" y="278"/>
                </a:lnTo>
                <a:lnTo>
                  <a:pt x="4285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71" name="Google Shape;13271;p50"/>
          <p:cNvSpPr/>
          <p:nvPr/>
        </p:nvSpPr>
        <p:spPr>
          <a:xfrm>
            <a:off x="6889513" y="2254234"/>
            <a:ext cx="79020" cy="67589"/>
          </a:xfrm>
          <a:custGeom>
            <a:rect b="b" l="l" r="r" t="t"/>
            <a:pathLst>
              <a:path extrusionOk="0" h="5647" w="6602">
                <a:moveTo>
                  <a:pt x="566" y="1"/>
                </a:moveTo>
                <a:cubicBezTo>
                  <a:pt x="253" y="1"/>
                  <a:pt x="3" y="254"/>
                  <a:pt x="3" y="567"/>
                </a:cubicBezTo>
                <a:lnTo>
                  <a:pt x="3" y="1699"/>
                </a:lnTo>
                <a:cubicBezTo>
                  <a:pt x="0" y="3879"/>
                  <a:pt x="1807" y="5647"/>
                  <a:pt x="3990" y="5647"/>
                </a:cubicBezTo>
                <a:lnTo>
                  <a:pt x="4285" y="5647"/>
                </a:lnTo>
                <a:lnTo>
                  <a:pt x="4611" y="5373"/>
                </a:lnTo>
                <a:lnTo>
                  <a:pt x="3593" y="4352"/>
                </a:lnTo>
                <a:cubicBezTo>
                  <a:pt x="3379" y="4132"/>
                  <a:pt x="3382" y="3780"/>
                  <a:pt x="3599" y="3563"/>
                </a:cubicBezTo>
                <a:cubicBezTo>
                  <a:pt x="3710" y="3451"/>
                  <a:pt x="3856" y="3396"/>
                  <a:pt x="4001" y="3396"/>
                </a:cubicBezTo>
                <a:cubicBezTo>
                  <a:pt x="4142" y="3396"/>
                  <a:pt x="4282" y="3448"/>
                  <a:pt x="4391" y="3554"/>
                </a:cubicBezTo>
                <a:lnTo>
                  <a:pt x="5481" y="4644"/>
                </a:lnTo>
                <a:lnTo>
                  <a:pt x="5809" y="4370"/>
                </a:lnTo>
                <a:cubicBezTo>
                  <a:pt x="6083" y="4138"/>
                  <a:pt x="6345" y="3918"/>
                  <a:pt x="6601" y="3704"/>
                </a:cubicBezTo>
                <a:cubicBezTo>
                  <a:pt x="5996" y="1575"/>
                  <a:pt x="4017" y="1"/>
                  <a:pt x="1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72" name="Google Shape;13272;p50"/>
          <p:cNvSpPr/>
          <p:nvPr/>
        </p:nvSpPr>
        <p:spPr>
          <a:xfrm>
            <a:off x="4335782" y="2671129"/>
            <a:ext cx="202708" cy="54507"/>
          </a:xfrm>
          <a:custGeom>
            <a:rect b="b" l="l" r="r" t="t"/>
            <a:pathLst>
              <a:path extrusionOk="0" h="4554" w="16936">
                <a:moveTo>
                  <a:pt x="564" y="0"/>
                </a:moveTo>
                <a:cubicBezTo>
                  <a:pt x="250" y="0"/>
                  <a:pt x="0" y="250"/>
                  <a:pt x="0" y="563"/>
                </a:cubicBezTo>
                <a:cubicBezTo>
                  <a:pt x="0" y="877"/>
                  <a:pt x="250" y="1130"/>
                  <a:pt x="564" y="1130"/>
                </a:cubicBezTo>
                <a:lnTo>
                  <a:pt x="2259" y="1130"/>
                </a:lnTo>
                <a:lnTo>
                  <a:pt x="2259" y="2861"/>
                </a:lnTo>
                <a:cubicBezTo>
                  <a:pt x="2259" y="3795"/>
                  <a:pt x="3015" y="4553"/>
                  <a:pt x="3951" y="4553"/>
                </a:cubicBezTo>
                <a:cubicBezTo>
                  <a:pt x="4264" y="4553"/>
                  <a:pt x="4517" y="4300"/>
                  <a:pt x="4517" y="3990"/>
                </a:cubicBezTo>
                <a:lnTo>
                  <a:pt x="4517" y="1130"/>
                </a:lnTo>
                <a:lnTo>
                  <a:pt x="5646" y="1130"/>
                </a:lnTo>
                <a:lnTo>
                  <a:pt x="5646" y="1693"/>
                </a:lnTo>
                <a:cubicBezTo>
                  <a:pt x="5646" y="2629"/>
                  <a:pt x="6402" y="3424"/>
                  <a:pt x="7339" y="3424"/>
                </a:cubicBezTo>
                <a:cubicBezTo>
                  <a:pt x="7652" y="3424"/>
                  <a:pt x="7905" y="3171"/>
                  <a:pt x="7905" y="2861"/>
                </a:cubicBezTo>
                <a:lnTo>
                  <a:pt x="7905" y="1130"/>
                </a:lnTo>
                <a:lnTo>
                  <a:pt x="9034" y="1130"/>
                </a:lnTo>
                <a:lnTo>
                  <a:pt x="9034" y="3990"/>
                </a:lnTo>
                <a:cubicBezTo>
                  <a:pt x="9034" y="4300"/>
                  <a:pt x="9284" y="4553"/>
                  <a:pt x="9597" y="4553"/>
                </a:cubicBezTo>
                <a:cubicBezTo>
                  <a:pt x="9910" y="4553"/>
                  <a:pt x="10163" y="4300"/>
                  <a:pt x="10163" y="3990"/>
                </a:cubicBezTo>
                <a:lnTo>
                  <a:pt x="10163" y="1130"/>
                </a:lnTo>
                <a:lnTo>
                  <a:pt x="16373" y="1130"/>
                </a:lnTo>
                <a:cubicBezTo>
                  <a:pt x="16686" y="1130"/>
                  <a:pt x="16936" y="877"/>
                  <a:pt x="16936" y="563"/>
                </a:cubicBezTo>
                <a:cubicBezTo>
                  <a:pt x="16936" y="250"/>
                  <a:pt x="16686" y="0"/>
                  <a:pt x="16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73" name="Google Shape;13273;p50"/>
          <p:cNvSpPr/>
          <p:nvPr/>
        </p:nvSpPr>
        <p:spPr>
          <a:xfrm>
            <a:off x="4362809" y="2494956"/>
            <a:ext cx="121654" cy="162672"/>
          </a:xfrm>
          <a:custGeom>
            <a:rect b="b" l="l" r="r" t="t"/>
            <a:pathLst>
              <a:path extrusionOk="0" h="13591" w="10164">
                <a:moveTo>
                  <a:pt x="7563" y="2032"/>
                </a:moveTo>
                <a:cubicBezTo>
                  <a:pt x="7853" y="2032"/>
                  <a:pt x="8131" y="2256"/>
                  <a:pt x="8131" y="2596"/>
                </a:cubicBezTo>
                <a:cubicBezTo>
                  <a:pt x="8131" y="2937"/>
                  <a:pt x="7852" y="3163"/>
                  <a:pt x="7562" y="3163"/>
                </a:cubicBezTo>
                <a:cubicBezTo>
                  <a:pt x="7423" y="3163"/>
                  <a:pt x="7282" y="3111"/>
                  <a:pt x="7168" y="2997"/>
                </a:cubicBezTo>
                <a:cubicBezTo>
                  <a:pt x="6945" y="2777"/>
                  <a:pt x="6945" y="2418"/>
                  <a:pt x="7168" y="2199"/>
                </a:cubicBezTo>
                <a:cubicBezTo>
                  <a:pt x="7283" y="2083"/>
                  <a:pt x="7425" y="2032"/>
                  <a:pt x="7563" y="2032"/>
                </a:cubicBezTo>
                <a:close/>
                <a:moveTo>
                  <a:pt x="7339" y="0"/>
                </a:moveTo>
                <a:cubicBezTo>
                  <a:pt x="5412" y="0"/>
                  <a:pt x="3759" y="1087"/>
                  <a:pt x="2901" y="2668"/>
                </a:cubicBezTo>
                <a:cubicBezTo>
                  <a:pt x="2852" y="2674"/>
                  <a:pt x="2804" y="2686"/>
                  <a:pt x="2762" y="2704"/>
                </a:cubicBezTo>
                <a:cubicBezTo>
                  <a:pt x="2602" y="2782"/>
                  <a:pt x="2431" y="2819"/>
                  <a:pt x="2260" y="2819"/>
                </a:cubicBezTo>
                <a:cubicBezTo>
                  <a:pt x="1967" y="2819"/>
                  <a:pt x="1678" y="2707"/>
                  <a:pt x="1458" y="2494"/>
                </a:cubicBezTo>
                <a:cubicBezTo>
                  <a:pt x="1247" y="2280"/>
                  <a:pt x="1127" y="1994"/>
                  <a:pt x="1130" y="1696"/>
                </a:cubicBezTo>
                <a:cubicBezTo>
                  <a:pt x="1130" y="1395"/>
                  <a:pt x="1247" y="1178"/>
                  <a:pt x="1458" y="964"/>
                </a:cubicBezTo>
                <a:cubicBezTo>
                  <a:pt x="1681" y="744"/>
                  <a:pt x="1681" y="386"/>
                  <a:pt x="1458" y="166"/>
                </a:cubicBezTo>
                <a:cubicBezTo>
                  <a:pt x="1348" y="56"/>
                  <a:pt x="1204" y="1"/>
                  <a:pt x="1059" y="1"/>
                </a:cubicBezTo>
                <a:cubicBezTo>
                  <a:pt x="915" y="1"/>
                  <a:pt x="770" y="56"/>
                  <a:pt x="660" y="166"/>
                </a:cubicBezTo>
                <a:cubicBezTo>
                  <a:pt x="236" y="594"/>
                  <a:pt x="1" y="1093"/>
                  <a:pt x="1" y="1696"/>
                </a:cubicBezTo>
                <a:cubicBezTo>
                  <a:pt x="1" y="2942"/>
                  <a:pt x="1010" y="3954"/>
                  <a:pt x="2259" y="3954"/>
                </a:cubicBezTo>
                <a:cubicBezTo>
                  <a:pt x="2307" y="3954"/>
                  <a:pt x="2353" y="3939"/>
                  <a:pt x="2401" y="3936"/>
                </a:cubicBezTo>
                <a:lnTo>
                  <a:pt x="2401" y="3936"/>
                </a:lnTo>
                <a:cubicBezTo>
                  <a:pt x="2319" y="4282"/>
                  <a:pt x="2274" y="4635"/>
                  <a:pt x="2265" y="4990"/>
                </a:cubicBezTo>
                <a:cubicBezTo>
                  <a:pt x="2976" y="4680"/>
                  <a:pt x="3741" y="4517"/>
                  <a:pt x="4518" y="4517"/>
                </a:cubicBezTo>
                <a:lnTo>
                  <a:pt x="5081" y="4517"/>
                </a:lnTo>
                <a:cubicBezTo>
                  <a:pt x="6017" y="4517"/>
                  <a:pt x="6773" y="5276"/>
                  <a:pt x="6776" y="6213"/>
                </a:cubicBezTo>
                <a:lnTo>
                  <a:pt x="6776" y="9073"/>
                </a:lnTo>
                <a:cubicBezTo>
                  <a:pt x="6776" y="10925"/>
                  <a:pt x="5864" y="12557"/>
                  <a:pt x="4482" y="13590"/>
                </a:cubicBezTo>
                <a:lnTo>
                  <a:pt x="6210" y="13590"/>
                </a:lnTo>
                <a:cubicBezTo>
                  <a:pt x="8393" y="13590"/>
                  <a:pt x="10164" y="11820"/>
                  <a:pt x="10164" y="9636"/>
                </a:cubicBezTo>
                <a:lnTo>
                  <a:pt x="10164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74" name="Google Shape;13274;p50"/>
          <p:cNvSpPr/>
          <p:nvPr/>
        </p:nvSpPr>
        <p:spPr>
          <a:xfrm>
            <a:off x="4362809" y="2562533"/>
            <a:ext cx="67589" cy="95094"/>
          </a:xfrm>
          <a:custGeom>
            <a:rect b="b" l="l" r="r" t="t"/>
            <a:pathLst>
              <a:path extrusionOk="0" h="7945" w="5647">
                <a:moveTo>
                  <a:pt x="4518" y="0"/>
                </a:moveTo>
                <a:cubicBezTo>
                  <a:pt x="2021" y="0"/>
                  <a:pt x="1" y="2060"/>
                  <a:pt x="1" y="4556"/>
                </a:cubicBezTo>
                <a:lnTo>
                  <a:pt x="1" y="6815"/>
                </a:lnTo>
                <a:cubicBezTo>
                  <a:pt x="934" y="6812"/>
                  <a:pt x="1693" y="6056"/>
                  <a:pt x="1693" y="5120"/>
                </a:cubicBezTo>
                <a:cubicBezTo>
                  <a:pt x="1693" y="4806"/>
                  <a:pt x="1946" y="4556"/>
                  <a:pt x="2259" y="4556"/>
                </a:cubicBezTo>
                <a:cubicBezTo>
                  <a:pt x="2569" y="4556"/>
                  <a:pt x="2822" y="4806"/>
                  <a:pt x="2822" y="5120"/>
                </a:cubicBezTo>
                <a:cubicBezTo>
                  <a:pt x="2822" y="6547"/>
                  <a:pt x="1753" y="7718"/>
                  <a:pt x="377" y="7905"/>
                </a:cubicBezTo>
                <a:cubicBezTo>
                  <a:pt x="434" y="7929"/>
                  <a:pt x="501" y="7941"/>
                  <a:pt x="564" y="7944"/>
                </a:cubicBezTo>
                <a:lnTo>
                  <a:pt x="1130" y="7944"/>
                </a:lnTo>
                <a:cubicBezTo>
                  <a:pt x="3623" y="7944"/>
                  <a:pt x="5647" y="5921"/>
                  <a:pt x="5647" y="3427"/>
                </a:cubicBezTo>
                <a:lnTo>
                  <a:pt x="5647" y="567"/>
                </a:lnTo>
                <a:cubicBezTo>
                  <a:pt x="5647" y="253"/>
                  <a:pt x="5394" y="0"/>
                  <a:pt x="508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75" name="Google Shape;13275;p50"/>
          <p:cNvSpPr/>
          <p:nvPr/>
        </p:nvSpPr>
        <p:spPr>
          <a:xfrm>
            <a:off x="4497975" y="2494956"/>
            <a:ext cx="54064" cy="43256"/>
          </a:xfrm>
          <a:custGeom>
            <a:rect b="b" l="l" r="r" t="t"/>
            <a:pathLst>
              <a:path extrusionOk="0" h="3614" w="4517">
                <a:moveTo>
                  <a:pt x="0" y="0"/>
                </a:moveTo>
                <a:lnTo>
                  <a:pt x="0" y="1696"/>
                </a:lnTo>
                <a:cubicBezTo>
                  <a:pt x="142" y="1685"/>
                  <a:pt x="428" y="1669"/>
                  <a:pt x="771" y="1669"/>
                </a:cubicBezTo>
                <a:cubicBezTo>
                  <a:pt x="1415" y="1669"/>
                  <a:pt x="2264" y="1726"/>
                  <a:pt x="2749" y="1988"/>
                </a:cubicBezTo>
                <a:cubicBezTo>
                  <a:pt x="3355" y="2313"/>
                  <a:pt x="4062" y="3078"/>
                  <a:pt x="4517" y="3614"/>
                </a:cubicBezTo>
                <a:lnTo>
                  <a:pt x="4517" y="2259"/>
                </a:lnTo>
                <a:cubicBezTo>
                  <a:pt x="4517" y="1012"/>
                  <a:pt x="3505" y="0"/>
                  <a:pt x="22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76" name="Google Shape;13276;p50"/>
          <p:cNvSpPr/>
          <p:nvPr/>
        </p:nvSpPr>
        <p:spPr>
          <a:xfrm>
            <a:off x="4497940" y="2528457"/>
            <a:ext cx="45495" cy="20575"/>
          </a:xfrm>
          <a:custGeom>
            <a:rect b="b" l="l" r="r" t="t"/>
            <a:pathLst>
              <a:path extrusionOk="0" h="1719" w="3801">
                <a:moveTo>
                  <a:pt x="726" y="0"/>
                </a:moveTo>
                <a:cubicBezTo>
                  <a:pt x="478" y="0"/>
                  <a:pt x="239" y="9"/>
                  <a:pt x="42" y="23"/>
                </a:cubicBezTo>
                <a:lnTo>
                  <a:pt x="0" y="23"/>
                </a:lnTo>
                <a:lnTo>
                  <a:pt x="3" y="1718"/>
                </a:lnTo>
                <a:lnTo>
                  <a:pt x="3800" y="1718"/>
                </a:lnTo>
                <a:cubicBezTo>
                  <a:pt x="3379" y="1203"/>
                  <a:pt x="2692" y="438"/>
                  <a:pt x="2219" y="182"/>
                </a:cubicBezTo>
                <a:cubicBezTo>
                  <a:pt x="1969" y="49"/>
                  <a:pt x="1321" y="0"/>
                  <a:pt x="7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77" name="Google Shape;13277;p50"/>
          <p:cNvSpPr/>
          <p:nvPr/>
        </p:nvSpPr>
        <p:spPr>
          <a:xfrm>
            <a:off x="4645399" y="2528858"/>
            <a:ext cx="144826" cy="132725"/>
          </a:xfrm>
          <a:custGeom>
            <a:rect b="b" l="l" r="r" t="t"/>
            <a:pathLst>
              <a:path extrusionOk="0" h="11089" w="12100">
                <a:moveTo>
                  <a:pt x="10512" y="1"/>
                </a:moveTo>
                <a:lnTo>
                  <a:pt x="0" y="10513"/>
                </a:lnTo>
                <a:cubicBezTo>
                  <a:pt x="207" y="10475"/>
                  <a:pt x="415" y="10456"/>
                  <a:pt x="622" y="10456"/>
                </a:cubicBezTo>
                <a:cubicBezTo>
                  <a:pt x="1327" y="10456"/>
                  <a:pt x="2020" y="10674"/>
                  <a:pt x="2602" y="11088"/>
                </a:cubicBezTo>
                <a:lnTo>
                  <a:pt x="12099" y="1588"/>
                </a:lnTo>
                <a:lnTo>
                  <a:pt x="10512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78" name="Google Shape;13278;p50"/>
          <p:cNvSpPr/>
          <p:nvPr/>
        </p:nvSpPr>
        <p:spPr>
          <a:xfrm>
            <a:off x="4780734" y="2494830"/>
            <a:ext cx="75405" cy="72066"/>
          </a:xfrm>
          <a:custGeom>
            <a:rect b="b" l="l" r="r" t="t"/>
            <a:pathLst>
              <a:path extrusionOk="0" h="6021" w="6300">
                <a:moveTo>
                  <a:pt x="3211" y="0"/>
                </a:moveTo>
                <a:cubicBezTo>
                  <a:pt x="2484" y="0"/>
                  <a:pt x="1758" y="281"/>
                  <a:pt x="1208" y="841"/>
                </a:cubicBezTo>
                <a:lnTo>
                  <a:pt x="0" y="2049"/>
                </a:lnTo>
                <a:lnTo>
                  <a:pt x="3972" y="6021"/>
                </a:lnTo>
                <a:lnTo>
                  <a:pt x="5180" y="4813"/>
                </a:lnTo>
                <a:cubicBezTo>
                  <a:pt x="6294" y="3717"/>
                  <a:pt x="6300" y="1925"/>
                  <a:pt x="5198" y="823"/>
                </a:cubicBezTo>
                <a:cubicBezTo>
                  <a:pt x="4649" y="274"/>
                  <a:pt x="3930" y="0"/>
                  <a:pt x="321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79" name="Google Shape;13279;p50"/>
          <p:cNvSpPr/>
          <p:nvPr/>
        </p:nvSpPr>
        <p:spPr>
          <a:xfrm>
            <a:off x="4686046" y="2557369"/>
            <a:ext cx="132725" cy="144874"/>
          </a:xfrm>
          <a:custGeom>
            <a:rect b="b" l="l" r="r" t="t"/>
            <a:pathLst>
              <a:path extrusionOk="0" h="12104" w="11089">
                <a:moveTo>
                  <a:pt x="9501" y="1"/>
                </a:moveTo>
                <a:lnTo>
                  <a:pt x="1" y="9501"/>
                </a:lnTo>
                <a:cubicBezTo>
                  <a:pt x="537" y="10254"/>
                  <a:pt x="745" y="11194"/>
                  <a:pt x="576" y="12103"/>
                </a:cubicBezTo>
                <a:lnTo>
                  <a:pt x="11088" y="1591"/>
                </a:lnTo>
                <a:lnTo>
                  <a:pt x="950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80" name="Google Shape;13280;p50"/>
          <p:cNvSpPr/>
          <p:nvPr/>
        </p:nvSpPr>
        <p:spPr>
          <a:xfrm>
            <a:off x="4620635" y="2667436"/>
            <a:ext cx="62215" cy="58325"/>
          </a:xfrm>
          <a:custGeom>
            <a:rect b="b" l="l" r="r" t="t"/>
            <a:pathLst>
              <a:path extrusionOk="0" h="4873" w="5198">
                <a:moveTo>
                  <a:pt x="2693" y="0"/>
                </a:moveTo>
                <a:cubicBezTo>
                  <a:pt x="2243" y="0"/>
                  <a:pt x="1790" y="133"/>
                  <a:pt x="1398" y="405"/>
                </a:cubicBezTo>
                <a:lnTo>
                  <a:pt x="1398" y="402"/>
                </a:lnTo>
                <a:lnTo>
                  <a:pt x="741" y="2446"/>
                </a:lnTo>
                <a:lnTo>
                  <a:pt x="139" y="4118"/>
                </a:lnTo>
                <a:cubicBezTo>
                  <a:pt x="0" y="4500"/>
                  <a:pt x="295" y="4872"/>
                  <a:pt x="664" y="4872"/>
                </a:cubicBezTo>
                <a:cubicBezTo>
                  <a:pt x="727" y="4872"/>
                  <a:pt x="793" y="4861"/>
                  <a:pt x="859" y="4837"/>
                </a:cubicBezTo>
                <a:lnTo>
                  <a:pt x="2530" y="4235"/>
                </a:lnTo>
                <a:lnTo>
                  <a:pt x="4574" y="3579"/>
                </a:lnTo>
                <a:cubicBezTo>
                  <a:pt x="5198" y="2672"/>
                  <a:pt x="5086" y="1450"/>
                  <a:pt x="4306" y="670"/>
                </a:cubicBezTo>
                <a:cubicBezTo>
                  <a:pt x="3866" y="228"/>
                  <a:pt x="3282" y="0"/>
                  <a:pt x="269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81" name="Google Shape;13281;p50"/>
          <p:cNvSpPr/>
          <p:nvPr/>
        </p:nvSpPr>
        <p:spPr>
          <a:xfrm>
            <a:off x="4908850" y="2494956"/>
            <a:ext cx="212080" cy="230680"/>
          </a:xfrm>
          <a:custGeom>
            <a:rect b="b" l="l" r="r" t="t"/>
            <a:pathLst>
              <a:path extrusionOk="0" h="19273" w="17719">
                <a:moveTo>
                  <a:pt x="8889" y="1130"/>
                </a:moveTo>
                <a:cubicBezTo>
                  <a:pt x="9660" y="1130"/>
                  <a:pt x="10482" y="2382"/>
                  <a:pt x="11039" y="4343"/>
                </a:cubicBezTo>
                <a:cubicBezTo>
                  <a:pt x="10308" y="4586"/>
                  <a:pt x="9594" y="4870"/>
                  <a:pt x="8895" y="5192"/>
                </a:cubicBezTo>
                <a:cubicBezTo>
                  <a:pt x="8194" y="4864"/>
                  <a:pt x="7474" y="4577"/>
                  <a:pt x="6742" y="4331"/>
                </a:cubicBezTo>
                <a:cubicBezTo>
                  <a:pt x="7302" y="2379"/>
                  <a:pt x="8121" y="1130"/>
                  <a:pt x="8889" y="1130"/>
                </a:cubicBezTo>
                <a:close/>
                <a:moveTo>
                  <a:pt x="6471" y="5445"/>
                </a:moveTo>
                <a:cubicBezTo>
                  <a:pt x="6830" y="5565"/>
                  <a:pt x="7200" y="5704"/>
                  <a:pt x="7570" y="5854"/>
                </a:cubicBezTo>
                <a:cubicBezTo>
                  <a:pt x="6571" y="6393"/>
                  <a:pt x="6878" y="6243"/>
                  <a:pt x="6273" y="6616"/>
                </a:cubicBezTo>
                <a:cubicBezTo>
                  <a:pt x="6330" y="6210"/>
                  <a:pt x="6396" y="5815"/>
                  <a:pt x="6471" y="5445"/>
                </a:cubicBezTo>
                <a:close/>
                <a:moveTo>
                  <a:pt x="11307" y="5445"/>
                </a:moveTo>
                <a:cubicBezTo>
                  <a:pt x="11386" y="5815"/>
                  <a:pt x="11449" y="6210"/>
                  <a:pt x="11506" y="6616"/>
                </a:cubicBezTo>
                <a:cubicBezTo>
                  <a:pt x="10895" y="6240"/>
                  <a:pt x="11220" y="6399"/>
                  <a:pt x="10208" y="5854"/>
                </a:cubicBezTo>
                <a:cubicBezTo>
                  <a:pt x="10582" y="5704"/>
                  <a:pt x="10949" y="5565"/>
                  <a:pt x="11307" y="5445"/>
                </a:cubicBezTo>
                <a:close/>
                <a:moveTo>
                  <a:pt x="13999" y="4845"/>
                </a:moveTo>
                <a:cubicBezTo>
                  <a:pt x="14142" y="5686"/>
                  <a:pt x="14870" y="6249"/>
                  <a:pt x="15661" y="6249"/>
                </a:cubicBezTo>
                <a:cubicBezTo>
                  <a:pt x="15873" y="6249"/>
                  <a:pt x="16089" y="6209"/>
                  <a:pt x="16300" y="6122"/>
                </a:cubicBezTo>
                <a:lnTo>
                  <a:pt x="16300" y="6122"/>
                </a:lnTo>
                <a:cubicBezTo>
                  <a:pt x="16201" y="6676"/>
                  <a:pt x="15821" y="7384"/>
                  <a:pt x="15183" y="8158"/>
                </a:cubicBezTo>
                <a:cubicBezTo>
                  <a:pt x="14993" y="8390"/>
                  <a:pt x="14761" y="8625"/>
                  <a:pt x="14535" y="8856"/>
                </a:cubicBezTo>
                <a:cubicBezTo>
                  <a:pt x="13963" y="8345"/>
                  <a:pt x="13361" y="7866"/>
                  <a:pt x="12735" y="7423"/>
                </a:cubicBezTo>
                <a:cubicBezTo>
                  <a:pt x="12662" y="6652"/>
                  <a:pt x="12551" y="5884"/>
                  <a:pt x="12394" y="5125"/>
                </a:cubicBezTo>
                <a:cubicBezTo>
                  <a:pt x="12921" y="4990"/>
                  <a:pt x="13457" y="4897"/>
                  <a:pt x="13999" y="4845"/>
                </a:cubicBezTo>
                <a:close/>
                <a:moveTo>
                  <a:pt x="3779" y="4845"/>
                </a:moveTo>
                <a:cubicBezTo>
                  <a:pt x="4321" y="4897"/>
                  <a:pt x="4857" y="4990"/>
                  <a:pt x="5384" y="5129"/>
                </a:cubicBezTo>
                <a:cubicBezTo>
                  <a:pt x="5231" y="5887"/>
                  <a:pt x="5116" y="6652"/>
                  <a:pt x="5047" y="7423"/>
                </a:cubicBezTo>
                <a:cubicBezTo>
                  <a:pt x="4421" y="7869"/>
                  <a:pt x="3818" y="8348"/>
                  <a:pt x="3246" y="8859"/>
                </a:cubicBezTo>
                <a:cubicBezTo>
                  <a:pt x="3020" y="8625"/>
                  <a:pt x="2789" y="8393"/>
                  <a:pt x="2599" y="8161"/>
                </a:cubicBezTo>
                <a:cubicBezTo>
                  <a:pt x="1963" y="7387"/>
                  <a:pt x="1584" y="6685"/>
                  <a:pt x="1485" y="6125"/>
                </a:cubicBezTo>
                <a:lnTo>
                  <a:pt x="1485" y="6125"/>
                </a:lnTo>
                <a:cubicBezTo>
                  <a:pt x="1683" y="6207"/>
                  <a:pt x="1897" y="6249"/>
                  <a:pt x="2114" y="6249"/>
                </a:cubicBezTo>
                <a:cubicBezTo>
                  <a:pt x="2936" y="6246"/>
                  <a:pt x="3638" y="5655"/>
                  <a:pt x="3779" y="4845"/>
                </a:cubicBezTo>
                <a:close/>
                <a:moveTo>
                  <a:pt x="4951" y="8893"/>
                </a:moveTo>
                <a:lnTo>
                  <a:pt x="4951" y="8893"/>
                </a:lnTo>
                <a:cubicBezTo>
                  <a:pt x="4945" y="9143"/>
                  <a:pt x="4939" y="9389"/>
                  <a:pt x="4939" y="9636"/>
                </a:cubicBezTo>
                <a:cubicBezTo>
                  <a:pt x="4939" y="9882"/>
                  <a:pt x="4945" y="10128"/>
                  <a:pt x="4951" y="10377"/>
                </a:cubicBezTo>
                <a:lnTo>
                  <a:pt x="4951" y="10377"/>
                </a:lnTo>
                <a:cubicBezTo>
                  <a:pt x="4637" y="10133"/>
                  <a:pt x="4348" y="9886"/>
                  <a:pt x="4065" y="9636"/>
                </a:cubicBezTo>
                <a:cubicBezTo>
                  <a:pt x="4348" y="9386"/>
                  <a:pt x="4637" y="9139"/>
                  <a:pt x="4951" y="8893"/>
                </a:cubicBezTo>
                <a:close/>
                <a:moveTo>
                  <a:pt x="12828" y="8896"/>
                </a:moveTo>
                <a:lnTo>
                  <a:pt x="12828" y="8896"/>
                </a:lnTo>
                <a:cubicBezTo>
                  <a:pt x="13144" y="9139"/>
                  <a:pt x="13430" y="9386"/>
                  <a:pt x="13713" y="9636"/>
                </a:cubicBezTo>
                <a:cubicBezTo>
                  <a:pt x="13433" y="9886"/>
                  <a:pt x="13144" y="10133"/>
                  <a:pt x="12828" y="10380"/>
                </a:cubicBezTo>
                <a:cubicBezTo>
                  <a:pt x="12837" y="10130"/>
                  <a:pt x="12843" y="9883"/>
                  <a:pt x="12843" y="9636"/>
                </a:cubicBezTo>
                <a:cubicBezTo>
                  <a:pt x="12843" y="9389"/>
                  <a:pt x="12837" y="9143"/>
                  <a:pt x="12828" y="8896"/>
                </a:cubicBezTo>
                <a:close/>
                <a:moveTo>
                  <a:pt x="8889" y="6447"/>
                </a:moveTo>
                <a:cubicBezTo>
                  <a:pt x="9850" y="6908"/>
                  <a:pt x="10774" y="7441"/>
                  <a:pt x="11657" y="8040"/>
                </a:cubicBezTo>
                <a:cubicBezTo>
                  <a:pt x="11693" y="8555"/>
                  <a:pt x="11714" y="9088"/>
                  <a:pt x="11714" y="9636"/>
                </a:cubicBezTo>
                <a:cubicBezTo>
                  <a:pt x="11714" y="10187"/>
                  <a:pt x="11693" y="10717"/>
                  <a:pt x="11657" y="11232"/>
                </a:cubicBezTo>
                <a:cubicBezTo>
                  <a:pt x="10774" y="11832"/>
                  <a:pt x="9853" y="12365"/>
                  <a:pt x="8895" y="12828"/>
                </a:cubicBezTo>
                <a:cubicBezTo>
                  <a:pt x="7932" y="12368"/>
                  <a:pt x="7007" y="11832"/>
                  <a:pt x="6125" y="11232"/>
                </a:cubicBezTo>
                <a:cubicBezTo>
                  <a:pt x="6086" y="10717"/>
                  <a:pt x="6068" y="10187"/>
                  <a:pt x="6068" y="9636"/>
                </a:cubicBezTo>
                <a:cubicBezTo>
                  <a:pt x="6068" y="9088"/>
                  <a:pt x="6089" y="8555"/>
                  <a:pt x="6125" y="8040"/>
                </a:cubicBezTo>
                <a:cubicBezTo>
                  <a:pt x="7004" y="7441"/>
                  <a:pt x="7929" y="6908"/>
                  <a:pt x="8889" y="6447"/>
                </a:cubicBezTo>
                <a:close/>
                <a:moveTo>
                  <a:pt x="6273" y="12657"/>
                </a:moveTo>
                <a:lnTo>
                  <a:pt x="6273" y="12657"/>
                </a:lnTo>
                <a:cubicBezTo>
                  <a:pt x="6878" y="13033"/>
                  <a:pt x="6571" y="12879"/>
                  <a:pt x="7570" y="13418"/>
                </a:cubicBezTo>
                <a:cubicBezTo>
                  <a:pt x="7194" y="13569"/>
                  <a:pt x="6827" y="13708"/>
                  <a:pt x="6471" y="13828"/>
                </a:cubicBezTo>
                <a:cubicBezTo>
                  <a:pt x="6393" y="13455"/>
                  <a:pt x="6330" y="13063"/>
                  <a:pt x="6273" y="12657"/>
                </a:cubicBezTo>
                <a:close/>
                <a:moveTo>
                  <a:pt x="11506" y="12657"/>
                </a:moveTo>
                <a:cubicBezTo>
                  <a:pt x="11449" y="13063"/>
                  <a:pt x="11386" y="13458"/>
                  <a:pt x="11307" y="13828"/>
                </a:cubicBezTo>
                <a:cubicBezTo>
                  <a:pt x="10949" y="13711"/>
                  <a:pt x="10582" y="13569"/>
                  <a:pt x="10208" y="13418"/>
                </a:cubicBezTo>
                <a:cubicBezTo>
                  <a:pt x="11181" y="12898"/>
                  <a:pt x="10937" y="13009"/>
                  <a:pt x="11506" y="12657"/>
                </a:cubicBezTo>
                <a:close/>
                <a:moveTo>
                  <a:pt x="14535" y="10416"/>
                </a:moveTo>
                <a:cubicBezTo>
                  <a:pt x="14761" y="10648"/>
                  <a:pt x="14993" y="10883"/>
                  <a:pt x="15183" y="11115"/>
                </a:cubicBezTo>
                <a:cubicBezTo>
                  <a:pt x="15818" y="11886"/>
                  <a:pt x="16198" y="12590"/>
                  <a:pt x="16294" y="13147"/>
                </a:cubicBezTo>
                <a:cubicBezTo>
                  <a:pt x="16095" y="13066"/>
                  <a:pt x="15881" y="13024"/>
                  <a:pt x="15665" y="13024"/>
                </a:cubicBezTo>
                <a:cubicBezTo>
                  <a:pt x="14843" y="13024"/>
                  <a:pt x="14141" y="13617"/>
                  <a:pt x="13999" y="14424"/>
                </a:cubicBezTo>
                <a:cubicBezTo>
                  <a:pt x="13457" y="14376"/>
                  <a:pt x="12921" y="14280"/>
                  <a:pt x="12394" y="14144"/>
                </a:cubicBezTo>
                <a:cubicBezTo>
                  <a:pt x="12551" y="13385"/>
                  <a:pt x="12662" y="12620"/>
                  <a:pt x="12735" y="11850"/>
                </a:cubicBezTo>
                <a:cubicBezTo>
                  <a:pt x="13361" y="11407"/>
                  <a:pt x="13963" y="10928"/>
                  <a:pt x="14535" y="10416"/>
                </a:cubicBezTo>
                <a:close/>
                <a:moveTo>
                  <a:pt x="3243" y="10416"/>
                </a:moveTo>
                <a:cubicBezTo>
                  <a:pt x="3815" y="10928"/>
                  <a:pt x="4418" y="11407"/>
                  <a:pt x="5044" y="11850"/>
                </a:cubicBezTo>
                <a:cubicBezTo>
                  <a:pt x="5116" y="12620"/>
                  <a:pt x="5228" y="13385"/>
                  <a:pt x="5384" y="14144"/>
                </a:cubicBezTo>
                <a:cubicBezTo>
                  <a:pt x="4554" y="14353"/>
                  <a:pt x="3815" y="14456"/>
                  <a:pt x="3207" y="14456"/>
                </a:cubicBezTo>
                <a:cubicBezTo>
                  <a:pt x="2366" y="14456"/>
                  <a:pt x="1778" y="14258"/>
                  <a:pt x="1554" y="13870"/>
                </a:cubicBezTo>
                <a:cubicBezTo>
                  <a:pt x="1238" y="13322"/>
                  <a:pt x="1626" y="12292"/>
                  <a:pt x="2596" y="11115"/>
                </a:cubicBezTo>
                <a:cubicBezTo>
                  <a:pt x="2786" y="10883"/>
                  <a:pt x="3020" y="10648"/>
                  <a:pt x="3243" y="10416"/>
                </a:cubicBezTo>
                <a:close/>
                <a:moveTo>
                  <a:pt x="8889" y="14081"/>
                </a:moveTo>
                <a:cubicBezTo>
                  <a:pt x="9588" y="14403"/>
                  <a:pt x="10308" y="14689"/>
                  <a:pt x="11039" y="14933"/>
                </a:cubicBezTo>
                <a:cubicBezTo>
                  <a:pt x="10482" y="16890"/>
                  <a:pt x="9660" y="18143"/>
                  <a:pt x="8889" y="18143"/>
                </a:cubicBezTo>
                <a:cubicBezTo>
                  <a:pt x="8118" y="18143"/>
                  <a:pt x="7296" y="16887"/>
                  <a:pt x="6739" y="14924"/>
                </a:cubicBezTo>
                <a:cubicBezTo>
                  <a:pt x="7471" y="14683"/>
                  <a:pt x="8188" y="14400"/>
                  <a:pt x="8889" y="14081"/>
                </a:cubicBezTo>
                <a:close/>
                <a:moveTo>
                  <a:pt x="8889" y="0"/>
                </a:moveTo>
                <a:cubicBezTo>
                  <a:pt x="7396" y="0"/>
                  <a:pt x="6312" y="1708"/>
                  <a:pt x="5658" y="4014"/>
                </a:cubicBezTo>
                <a:cubicBezTo>
                  <a:pt x="4902" y="3825"/>
                  <a:pt x="4201" y="3719"/>
                  <a:pt x="3568" y="3698"/>
                </a:cubicBezTo>
                <a:cubicBezTo>
                  <a:pt x="3260" y="3171"/>
                  <a:pt x="2700" y="2861"/>
                  <a:pt x="2111" y="2861"/>
                </a:cubicBezTo>
                <a:cubicBezTo>
                  <a:pt x="1963" y="2861"/>
                  <a:pt x="1813" y="2881"/>
                  <a:pt x="1665" y="2921"/>
                </a:cubicBezTo>
                <a:cubicBezTo>
                  <a:pt x="928" y="3123"/>
                  <a:pt x="419" y="3792"/>
                  <a:pt x="422" y="4556"/>
                </a:cubicBezTo>
                <a:cubicBezTo>
                  <a:pt x="422" y="4716"/>
                  <a:pt x="449" y="4876"/>
                  <a:pt x="497" y="5026"/>
                </a:cubicBezTo>
                <a:cubicBezTo>
                  <a:pt x="63" y="6017"/>
                  <a:pt x="485" y="7372"/>
                  <a:pt x="1726" y="8878"/>
                </a:cubicBezTo>
                <a:cubicBezTo>
                  <a:pt x="1933" y="9130"/>
                  <a:pt x="2183" y="9383"/>
                  <a:pt x="2430" y="9636"/>
                </a:cubicBezTo>
                <a:cubicBezTo>
                  <a:pt x="2183" y="9892"/>
                  <a:pt x="1933" y="10145"/>
                  <a:pt x="1726" y="10398"/>
                </a:cubicBezTo>
                <a:cubicBezTo>
                  <a:pt x="407" y="12000"/>
                  <a:pt x="0" y="13434"/>
                  <a:pt x="578" y="14436"/>
                </a:cubicBezTo>
                <a:cubicBezTo>
                  <a:pt x="1045" y="15246"/>
                  <a:pt x="2003" y="15593"/>
                  <a:pt x="3225" y="15593"/>
                </a:cubicBezTo>
                <a:cubicBezTo>
                  <a:pt x="3954" y="15593"/>
                  <a:pt x="4782" y="15460"/>
                  <a:pt x="5652" y="15240"/>
                </a:cubicBezTo>
                <a:cubicBezTo>
                  <a:pt x="6306" y="17556"/>
                  <a:pt x="7396" y="19272"/>
                  <a:pt x="8889" y="19272"/>
                </a:cubicBezTo>
                <a:cubicBezTo>
                  <a:pt x="10383" y="19272"/>
                  <a:pt x="11473" y="17559"/>
                  <a:pt x="12126" y="15246"/>
                </a:cubicBezTo>
                <a:cubicBezTo>
                  <a:pt x="12810" y="15424"/>
                  <a:pt x="13509" y="15532"/>
                  <a:pt x="14210" y="15572"/>
                </a:cubicBezTo>
                <a:cubicBezTo>
                  <a:pt x="14519" y="16101"/>
                  <a:pt x="15083" y="16413"/>
                  <a:pt x="15674" y="16413"/>
                </a:cubicBezTo>
                <a:cubicBezTo>
                  <a:pt x="15820" y="16413"/>
                  <a:pt x="15968" y="16394"/>
                  <a:pt x="16113" y="16354"/>
                </a:cubicBezTo>
                <a:cubicBezTo>
                  <a:pt x="16851" y="16153"/>
                  <a:pt x="17363" y="15484"/>
                  <a:pt x="17360" y="14719"/>
                </a:cubicBezTo>
                <a:cubicBezTo>
                  <a:pt x="17357" y="14560"/>
                  <a:pt x="17333" y="14400"/>
                  <a:pt x="17285" y="14247"/>
                </a:cubicBezTo>
                <a:cubicBezTo>
                  <a:pt x="17718" y="13256"/>
                  <a:pt x="17297" y="11904"/>
                  <a:pt x="16056" y="10398"/>
                </a:cubicBezTo>
                <a:cubicBezTo>
                  <a:pt x="15848" y="10142"/>
                  <a:pt x="15595" y="9889"/>
                  <a:pt x="15351" y="9636"/>
                </a:cubicBezTo>
                <a:cubicBezTo>
                  <a:pt x="15595" y="9383"/>
                  <a:pt x="15848" y="9130"/>
                  <a:pt x="16056" y="8878"/>
                </a:cubicBezTo>
                <a:cubicBezTo>
                  <a:pt x="17261" y="7414"/>
                  <a:pt x="17694" y="6095"/>
                  <a:pt x="17279" y="5044"/>
                </a:cubicBezTo>
                <a:cubicBezTo>
                  <a:pt x="17330" y="4885"/>
                  <a:pt x="17357" y="4722"/>
                  <a:pt x="17360" y="4556"/>
                </a:cubicBezTo>
                <a:cubicBezTo>
                  <a:pt x="17363" y="3792"/>
                  <a:pt x="16851" y="3120"/>
                  <a:pt x="16113" y="2918"/>
                </a:cubicBezTo>
                <a:cubicBezTo>
                  <a:pt x="15967" y="2879"/>
                  <a:pt x="15819" y="2860"/>
                  <a:pt x="15673" y="2860"/>
                </a:cubicBezTo>
                <a:cubicBezTo>
                  <a:pt x="15080" y="2860"/>
                  <a:pt x="14517" y="3173"/>
                  <a:pt x="14210" y="3704"/>
                </a:cubicBezTo>
                <a:cubicBezTo>
                  <a:pt x="13506" y="3743"/>
                  <a:pt x="12810" y="3852"/>
                  <a:pt x="12126" y="4029"/>
                </a:cubicBezTo>
                <a:cubicBezTo>
                  <a:pt x="11473" y="1714"/>
                  <a:pt x="10383" y="0"/>
                  <a:pt x="88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82" name="Google Shape;13282;p50"/>
          <p:cNvSpPr/>
          <p:nvPr/>
        </p:nvSpPr>
        <p:spPr>
          <a:xfrm>
            <a:off x="4994992" y="2590038"/>
            <a:ext cx="40551" cy="40551"/>
          </a:xfrm>
          <a:custGeom>
            <a:rect b="b" l="l" r="r" t="t"/>
            <a:pathLst>
              <a:path extrusionOk="0" h="3388" w="3388">
                <a:moveTo>
                  <a:pt x="1692" y="0"/>
                </a:moveTo>
                <a:cubicBezTo>
                  <a:pt x="756" y="0"/>
                  <a:pt x="0" y="756"/>
                  <a:pt x="0" y="1692"/>
                </a:cubicBezTo>
                <a:cubicBezTo>
                  <a:pt x="0" y="2629"/>
                  <a:pt x="756" y="3388"/>
                  <a:pt x="1692" y="3388"/>
                </a:cubicBezTo>
                <a:cubicBezTo>
                  <a:pt x="2629" y="3388"/>
                  <a:pt x="3388" y="2629"/>
                  <a:pt x="3388" y="1692"/>
                </a:cubicBezTo>
                <a:cubicBezTo>
                  <a:pt x="3388" y="756"/>
                  <a:pt x="2629" y="0"/>
                  <a:pt x="16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83" name="Google Shape;13283;p50"/>
          <p:cNvSpPr/>
          <p:nvPr/>
        </p:nvSpPr>
        <p:spPr>
          <a:xfrm>
            <a:off x="5196827" y="2656778"/>
            <a:ext cx="199513" cy="68858"/>
          </a:xfrm>
          <a:custGeom>
            <a:rect b="b" l="l" r="r" t="t"/>
            <a:pathLst>
              <a:path extrusionOk="0" h="5753" w="16669">
                <a:moveTo>
                  <a:pt x="2313" y="1"/>
                </a:moveTo>
                <a:lnTo>
                  <a:pt x="260" y="3590"/>
                </a:lnTo>
                <a:cubicBezTo>
                  <a:pt x="1" y="4039"/>
                  <a:pt x="1" y="4590"/>
                  <a:pt x="266" y="5036"/>
                </a:cubicBezTo>
                <a:cubicBezTo>
                  <a:pt x="517" y="5479"/>
                  <a:pt x="986" y="5752"/>
                  <a:pt x="1495" y="5752"/>
                </a:cubicBezTo>
                <a:cubicBezTo>
                  <a:pt x="1498" y="5752"/>
                  <a:pt x="1501" y="5752"/>
                  <a:pt x="1503" y="5752"/>
                </a:cubicBezTo>
                <a:lnTo>
                  <a:pt x="15165" y="5752"/>
                </a:lnTo>
                <a:cubicBezTo>
                  <a:pt x="15168" y="5752"/>
                  <a:pt x="15171" y="5752"/>
                  <a:pt x="15174" y="5752"/>
                </a:cubicBezTo>
                <a:cubicBezTo>
                  <a:pt x="15682" y="5752"/>
                  <a:pt x="16151" y="5479"/>
                  <a:pt x="16403" y="5036"/>
                </a:cubicBezTo>
                <a:cubicBezTo>
                  <a:pt x="16668" y="4590"/>
                  <a:pt x="16668" y="4039"/>
                  <a:pt x="16409" y="3590"/>
                </a:cubicBezTo>
                <a:lnTo>
                  <a:pt x="14358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84" name="Google Shape;13284;p50"/>
          <p:cNvSpPr/>
          <p:nvPr/>
        </p:nvSpPr>
        <p:spPr>
          <a:xfrm>
            <a:off x="5232219" y="2494956"/>
            <a:ext cx="128716" cy="148321"/>
          </a:xfrm>
          <a:custGeom>
            <a:rect b="b" l="l" r="r" t="t"/>
            <a:pathLst>
              <a:path extrusionOk="0" h="12392" w="10754">
                <a:moveTo>
                  <a:pt x="5379" y="8113"/>
                </a:moveTo>
                <a:cubicBezTo>
                  <a:pt x="5882" y="8113"/>
                  <a:pt x="6132" y="8721"/>
                  <a:pt x="5776" y="9076"/>
                </a:cubicBezTo>
                <a:cubicBezTo>
                  <a:pt x="5661" y="9192"/>
                  <a:pt x="5519" y="9244"/>
                  <a:pt x="5380" y="9244"/>
                </a:cubicBezTo>
                <a:cubicBezTo>
                  <a:pt x="5091" y="9244"/>
                  <a:pt x="4813" y="9019"/>
                  <a:pt x="4813" y="8679"/>
                </a:cubicBezTo>
                <a:cubicBezTo>
                  <a:pt x="4813" y="8366"/>
                  <a:pt x="5066" y="8113"/>
                  <a:pt x="5379" y="8113"/>
                </a:cubicBezTo>
                <a:close/>
                <a:moveTo>
                  <a:pt x="4280" y="9989"/>
                </a:moveTo>
                <a:cubicBezTo>
                  <a:pt x="4783" y="9989"/>
                  <a:pt x="5036" y="10597"/>
                  <a:pt x="4680" y="10952"/>
                </a:cubicBezTo>
                <a:cubicBezTo>
                  <a:pt x="4566" y="11067"/>
                  <a:pt x="4425" y="11118"/>
                  <a:pt x="4286" y="11118"/>
                </a:cubicBezTo>
                <a:cubicBezTo>
                  <a:pt x="3996" y="11118"/>
                  <a:pt x="3717" y="10892"/>
                  <a:pt x="3717" y="10552"/>
                </a:cubicBezTo>
                <a:cubicBezTo>
                  <a:pt x="3717" y="10242"/>
                  <a:pt x="3970" y="9989"/>
                  <a:pt x="4280" y="9989"/>
                </a:cubicBezTo>
                <a:close/>
                <a:moveTo>
                  <a:pt x="6475" y="9989"/>
                </a:moveTo>
                <a:cubicBezTo>
                  <a:pt x="6978" y="9989"/>
                  <a:pt x="7231" y="10597"/>
                  <a:pt x="6875" y="10952"/>
                </a:cubicBezTo>
                <a:cubicBezTo>
                  <a:pt x="6761" y="11067"/>
                  <a:pt x="6620" y="11118"/>
                  <a:pt x="6481" y="11118"/>
                </a:cubicBezTo>
                <a:cubicBezTo>
                  <a:pt x="6191" y="11118"/>
                  <a:pt x="5912" y="10892"/>
                  <a:pt x="5912" y="10552"/>
                </a:cubicBezTo>
                <a:cubicBezTo>
                  <a:pt x="5912" y="10242"/>
                  <a:pt x="6162" y="9989"/>
                  <a:pt x="6475" y="9989"/>
                </a:cubicBezTo>
                <a:close/>
                <a:moveTo>
                  <a:pt x="1744" y="0"/>
                </a:moveTo>
                <a:cubicBezTo>
                  <a:pt x="1434" y="0"/>
                  <a:pt x="1181" y="253"/>
                  <a:pt x="1181" y="566"/>
                </a:cubicBezTo>
                <a:cubicBezTo>
                  <a:pt x="1181" y="877"/>
                  <a:pt x="1434" y="1130"/>
                  <a:pt x="1744" y="1130"/>
                </a:cubicBezTo>
                <a:lnTo>
                  <a:pt x="2259" y="1130"/>
                </a:lnTo>
                <a:lnTo>
                  <a:pt x="2259" y="8444"/>
                </a:lnTo>
                <a:lnTo>
                  <a:pt x="1" y="12392"/>
                </a:lnTo>
                <a:lnTo>
                  <a:pt x="10754" y="12392"/>
                </a:lnTo>
                <a:lnTo>
                  <a:pt x="8496" y="8444"/>
                </a:lnTo>
                <a:lnTo>
                  <a:pt x="8496" y="1130"/>
                </a:lnTo>
                <a:lnTo>
                  <a:pt x="9010" y="1130"/>
                </a:lnTo>
                <a:cubicBezTo>
                  <a:pt x="9321" y="1130"/>
                  <a:pt x="9574" y="877"/>
                  <a:pt x="9574" y="566"/>
                </a:cubicBezTo>
                <a:cubicBezTo>
                  <a:pt x="9574" y="253"/>
                  <a:pt x="9321" y="0"/>
                  <a:pt x="901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85" name="Google Shape;13285;p50"/>
          <p:cNvSpPr/>
          <p:nvPr/>
        </p:nvSpPr>
        <p:spPr>
          <a:xfrm>
            <a:off x="5465443" y="2549493"/>
            <a:ext cx="135598" cy="148644"/>
          </a:xfrm>
          <a:custGeom>
            <a:rect b="b" l="l" r="r" t="t"/>
            <a:pathLst>
              <a:path extrusionOk="0" h="12419" w="11329">
                <a:moveTo>
                  <a:pt x="1693" y="0"/>
                </a:moveTo>
                <a:cubicBezTo>
                  <a:pt x="756" y="0"/>
                  <a:pt x="0" y="756"/>
                  <a:pt x="0" y="1693"/>
                </a:cubicBezTo>
                <a:lnTo>
                  <a:pt x="0" y="8468"/>
                </a:lnTo>
                <a:cubicBezTo>
                  <a:pt x="0" y="9405"/>
                  <a:pt x="756" y="10160"/>
                  <a:pt x="1693" y="10163"/>
                </a:cubicBezTo>
                <a:lnTo>
                  <a:pt x="2861" y="10163"/>
                </a:lnTo>
                <a:cubicBezTo>
                  <a:pt x="2861" y="11410"/>
                  <a:pt x="3870" y="12419"/>
                  <a:pt x="5120" y="12419"/>
                </a:cubicBezTo>
                <a:cubicBezTo>
                  <a:pt x="6366" y="12419"/>
                  <a:pt x="7378" y="11410"/>
                  <a:pt x="7378" y="10163"/>
                </a:cubicBezTo>
                <a:lnTo>
                  <a:pt x="9070" y="10163"/>
                </a:lnTo>
                <a:lnTo>
                  <a:pt x="9070" y="6679"/>
                </a:lnTo>
                <a:cubicBezTo>
                  <a:pt x="9070" y="6356"/>
                  <a:pt x="9350" y="6116"/>
                  <a:pt x="9645" y="6116"/>
                </a:cubicBezTo>
                <a:cubicBezTo>
                  <a:pt x="9705" y="6116"/>
                  <a:pt x="9765" y="6126"/>
                  <a:pt x="9823" y="6146"/>
                </a:cubicBezTo>
                <a:cubicBezTo>
                  <a:pt x="9938" y="6187"/>
                  <a:pt x="10055" y="6206"/>
                  <a:pt x="10172" y="6206"/>
                </a:cubicBezTo>
                <a:cubicBezTo>
                  <a:pt x="10766" y="6206"/>
                  <a:pt x="11329" y="5708"/>
                  <a:pt x="11329" y="5080"/>
                </a:cubicBezTo>
                <a:cubicBezTo>
                  <a:pt x="11329" y="4453"/>
                  <a:pt x="10766" y="3954"/>
                  <a:pt x="10172" y="3954"/>
                </a:cubicBezTo>
                <a:cubicBezTo>
                  <a:pt x="10055" y="3954"/>
                  <a:pt x="9938" y="3974"/>
                  <a:pt x="9823" y="4014"/>
                </a:cubicBezTo>
                <a:cubicBezTo>
                  <a:pt x="9759" y="4037"/>
                  <a:pt x="9695" y="4048"/>
                  <a:pt x="9632" y="4048"/>
                </a:cubicBezTo>
                <a:cubicBezTo>
                  <a:pt x="9333" y="4048"/>
                  <a:pt x="9070" y="3805"/>
                  <a:pt x="9070" y="3484"/>
                </a:cubicBezTo>
                <a:lnTo>
                  <a:pt x="9070" y="0"/>
                </a:lnTo>
                <a:lnTo>
                  <a:pt x="6381" y="0"/>
                </a:lnTo>
                <a:cubicBezTo>
                  <a:pt x="5894" y="0"/>
                  <a:pt x="5635" y="576"/>
                  <a:pt x="5960" y="940"/>
                </a:cubicBezTo>
                <a:cubicBezTo>
                  <a:pt x="6610" y="1669"/>
                  <a:pt x="6095" y="2822"/>
                  <a:pt x="5120" y="2822"/>
                </a:cubicBezTo>
                <a:cubicBezTo>
                  <a:pt x="4141" y="2822"/>
                  <a:pt x="3626" y="1669"/>
                  <a:pt x="4276" y="940"/>
                </a:cubicBezTo>
                <a:cubicBezTo>
                  <a:pt x="4602" y="576"/>
                  <a:pt x="4343" y="0"/>
                  <a:pt x="38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86" name="Google Shape;13286;p50"/>
          <p:cNvSpPr/>
          <p:nvPr/>
        </p:nvSpPr>
        <p:spPr>
          <a:xfrm>
            <a:off x="5587516" y="2522455"/>
            <a:ext cx="108608" cy="148692"/>
          </a:xfrm>
          <a:custGeom>
            <a:rect b="b" l="l" r="r" t="t"/>
            <a:pathLst>
              <a:path extrusionOk="0" h="12423" w="9074">
                <a:moveTo>
                  <a:pt x="3954" y="1"/>
                </a:moveTo>
                <a:cubicBezTo>
                  <a:pt x="2705" y="1"/>
                  <a:pt x="1696" y="1010"/>
                  <a:pt x="1696" y="2259"/>
                </a:cubicBezTo>
                <a:lnTo>
                  <a:pt x="1" y="2259"/>
                </a:lnTo>
                <a:lnTo>
                  <a:pt x="1" y="5081"/>
                </a:lnTo>
                <a:cubicBezTo>
                  <a:pt x="1247" y="5081"/>
                  <a:pt x="2259" y="6093"/>
                  <a:pt x="2259" y="7339"/>
                </a:cubicBezTo>
                <a:cubicBezTo>
                  <a:pt x="2259" y="8586"/>
                  <a:pt x="1247" y="9598"/>
                  <a:pt x="1" y="9598"/>
                </a:cubicBezTo>
                <a:lnTo>
                  <a:pt x="1" y="12422"/>
                </a:lnTo>
                <a:lnTo>
                  <a:pt x="7378" y="12422"/>
                </a:lnTo>
                <a:cubicBezTo>
                  <a:pt x="8315" y="12419"/>
                  <a:pt x="9070" y="11664"/>
                  <a:pt x="9073" y="10727"/>
                </a:cubicBezTo>
                <a:lnTo>
                  <a:pt x="9073" y="3952"/>
                </a:lnTo>
                <a:cubicBezTo>
                  <a:pt x="9070" y="3015"/>
                  <a:pt x="8315" y="2259"/>
                  <a:pt x="7378" y="2259"/>
                </a:cubicBezTo>
                <a:lnTo>
                  <a:pt x="6213" y="2259"/>
                </a:lnTo>
                <a:cubicBezTo>
                  <a:pt x="6213" y="1010"/>
                  <a:pt x="5201" y="1"/>
                  <a:pt x="39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87" name="Google Shape;13287;p50"/>
          <p:cNvSpPr/>
          <p:nvPr/>
        </p:nvSpPr>
        <p:spPr>
          <a:xfrm>
            <a:off x="5761564" y="2560164"/>
            <a:ext cx="200949" cy="165317"/>
          </a:xfrm>
          <a:custGeom>
            <a:rect b="b" l="l" r="r" t="t"/>
            <a:pathLst>
              <a:path extrusionOk="0" h="13812" w="16789">
                <a:moveTo>
                  <a:pt x="4448" y="1"/>
                </a:moveTo>
                <a:cubicBezTo>
                  <a:pt x="4233" y="1"/>
                  <a:pt x="4016" y="18"/>
                  <a:pt x="3801" y="54"/>
                </a:cubicBezTo>
                <a:cubicBezTo>
                  <a:pt x="1545" y="418"/>
                  <a:pt x="1" y="2604"/>
                  <a:pt x="356" y="4929"/>
                </a:cubicBezTo>
                <a:cubicBezTo>
                  <a:pt x="994" y="9100"/>
                  <a:pt x="2205" y="11942"/>
                  <a:pt x="3858" y="13147"/>
                </a:cubicBezTo>
                <a:cubicBezTo>
                  <a:pt x="4470" y="13592"/>
                  <a:pt x="5129" y="13811"/>
                  <a:pt x="5863" y="13811"/>
                </a:cubicBezTo>
                <a:cubicBezTo>
                  <a:pt x="6071" y="13811"/>
                  <a:pt x="6286" y="13793"/>
                  <a:pt x="6508" y="13758"/>
                </a:cubicBezTo>
                <a:cubicBezTo>
                  <a:pt x="7125" y="13659"/>
                  <a:pt x="7610" y="13406"/>
                  <a:pt x="7999" y="12987"/>
                </a:cubicBezTo>
                <a:lnTo>
                  <a:pt x="8396" y="12557"/>
                </a:lnTo>
                <a:lnTo>
                  <a:pt x="8791" y="12987"/>
                </a:lnTo>
                <a:cubicBezTo>
                  <a:pt x="9179" y="13406"/>
                  <a:pt x="9667" y="13659"/>
                  <a:pt x="10281" y="13758"/>
                </a:cubicBezTo>
                <a:cubicBezTo>
                  <a:pt x="10503" y="13793"/>
                  <a:pt x="10718" y="13811"/>
                  <a:pt x="10927" y="13811"/>
                </a:cubicBezTo>
                <a:cubicBezTo>
                  <a:pt x="11660" y="13811"/>
                  <a:pt x="12319" y="13592"/>
                  <a:pt x="12931" y="13147"/>
                </a:cubicBezTo>
                <a:cubicBezTo>
                  <a:pt x="14587" y="11942"/>
                  <a:pt x="15795" y="9100"/>
                  <a:pt x="16433" y="4929"/>
                </a:cubicBezTo>
                <a:cubicBezTo>
                  <a:pt x="16788" y="2604"/>
                  <a:pt x="15244" y="418"/>
                  <a:pt x="12988" y="54"/>
                </a:cubicBezTo>
                <a:cubicBezTo>
                  <a:pt x="12773" y="18"/>
                  <a:pt x="12556" y="1"/>
                  <a:pt x="12341" y="1"/>
                </a:cubicBezTo>
                <a:cubicBezTo>
                  <a:pt x="11461" y="1"/>
                  <a:pt x="10599" y="293"/>
                  <a:pt x="9893" y="840"/>
                </a:cubicBezTo>
                <a:cubicBezTo>
                  <a:pt x="9601" y="1063"/>
                  <a:pt x="9263" y="1216"/>
                  <a:pt x="8905" y="1292"/>
                </a:cubicBezTo>
                <a:cubicBezTo>
                  <a:pt x="8736" y="1326"/>
                  <a:pt x="8567" y="1343"/>
                  <a:pt x="8397" y="1343"/>
                </a:cubicBezTo>
                <a:cubicBezTo>
                  <a:pt x="8296" y="1343"/>
                  <a:pt x="8196" y="1337"/>
                  <a:pt x="8095" y="1325"/>
                </a:cubicBezTo>
                <a:cubicBezTo>
                  <a:pt x="7658" y="1273"/>
                  <a:pt x="7246" y="1105"/>
                  <a:pt x="6896" y="840"/>
                </a:cubicBezTo>
                <a:cubicBezTo>
                  <a:pt x="6190" y="293"/>
                  <a:pt x="5328" y="1"/>
                  <a:pt x="44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88" name="Google Shape;13288;p50"/>
          <p:cNvSpPr/>
          <p:nvPr/>
        </p:nvSpPr>
        <p:spPr>
          <a:xfrm>
            <a:off x="5819626" y="2495112"/>
            <a:ext cx="95382" cy="68212"/>
          </a:xfrm>
          <a:custGeom>
            <a:rect b="b" l="l" r="r" t="t"/>
            <a:pathLst>
              <a:path extrusionOk="0" h="5699" w="7969">
                <a:moveTo>
                  <a:pt x="1350" y="0"/>
                </a:moveTo>
                <a:cubicBezTo>
                  <a:pt x="1132" y="0"/>
                  <a:pt x="925" y="129"/>
                  <a:pt x="832" y="343"/>
                </a:cubicBezTo>
                <a:cubicBezTo>
                  <a:pt x="799" y="424"/>
                  <a:pt x="1" y="2330"/>
                  <a:pt x="678" y="4101"/>
                </a:cubicBezTo>
                <a:cubicBezTo>
                  <a:pt x="736" y="4242"/>
                  <a:pt x="796" y="4381"/>
                  <a:pt x="868" y="4516"/>
                </a:cubicBezTo>
                <a:cubicBezTo>
                  <a:pt x="1534" y="4691"/>
                  <a:pt x="2157" y="4995"/>
                  <a:pt x="2702" y="5414"/>
                </a:cubicBezTo>
                <a:cubicBezTo>
                  <a:pt x="2950" y="5603"/>
                  <a:pt x="3247" y="5698"/>
                  <a:pt x="3544" y="5698"/>
                </a:cubicBezTo>
                <a:cubicBezTo>
                  <a:pt x="3840" y="5698"/>
                  <a:pt x="4137" y="5603"/>
                  <a:pt x="4385" y="5414"/>
                </a:cubicBezTo>
                <a:cubicBezTo>
                  <a:pt x="4442" y="5368"/>
                  <a:pt x="4503" y="5326"/>
                  <a:pt x="4563" y="5284"/>
                </a:cubicBezTo>
                <a:cubicBezTo>
                  <a:pt x="4870" y="4592"/>
                  <a:pt x="5355" y="3968"/>
                  <a:pt x="6020" y="3417"/>
                </a:cubicBezTo>
                <a:cubicBezTo>
                  <a:pt x="6478" y="3035"/>
                  <a:pt x="6987" y="2722"/>
                  <a:pt x="7532" y="2484"/>
                </a:cubicBezTo>
                <a:cubicBezTo>
                  <a:pt x="7824" y="2372"/>
                  <a:pt x="7969" y="2044"/>
                  <a:pt x="7854" y="1752"/>
                </a:cubicBezTo>
                <a:cubicBezTo>
                  <a:pt x="7768" y="1529"/>
                  <a:pt x="7554" y="1392"/>
                  <a:pt x="7327" y="1392"/>
                </a:cubicBezTo>
                <a:cubicBezTo>
                  <a:pt x="7260" y="1392"/>
                  <a:pt x="7192" y="1404"/>
                  <a:pt x="7125" y="1430"/>
                </a:cubicBezTo>
                <a:lnTo>
                  <a:pt x="7125" y="1433"/>
                </a:lnTo>
                <a:cubicBezTo>
                  <a:pt x="7089" y="1445"/>
                  <a:pt x="6243" y="1776"/>
                  <a:pt x="5334" y="2520"/>
                </a:cubicBezTo>
                <a:cubicBezTo>
                  <a:pt x="4997" y="2794"/>
                  <a:pt x="4689" y="3098"/>
                  <a:pt x="4412" y="3429"/>
                </a:cubicBezTo>
                <a:cubicBezTo>
                  <a:pt x="4367" y="3194"/>
                  <a:pt x="4301" y="2965"/>
                  <a:pt x="4217" y="2743"/>
                </a:cubicBezTo>
                <a:cubicBezTo>
                  <a:pt x="3536" y="972"/>
                  <a:pt x="1669" y="90"/>
                  <a:pt x="1588" y="54"/>
                </a:cubicBezTo>
                <a:cubicBezTo>
                  <a:pt x="1511" y="17"/>
                  <a:pt x="1430" y="0"/>
                  <a:pt x="13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89" name="Google Shape;13289;p50"/>
          <p:cNvSpPr/>
          <p:nvPr/>
        </p:nvSpPr>
        <p:spPr>
          <a:xfrm>
            <a:off x="6161026" y="2494962"/>
            <a:ext cx="27050" cy="67566"/>
          </a:xfrm>
          <a:custGeom>
            <a:rect b="b" l="l" r="r" t="t"/>
            <a:pathLst>
              <a:path extrusionOk="0" h="5645" w="2260">
                <a:moveTo>
                  <a:pt x="1133" y="1"/>
                </a:moveTo>
                <a:cubicBezTo>
                  <a:pt x="978" y="1"/>
                  <a:pt x="823" y="64"/>
                  <a:pt x="712" y="189"/>
                </a:cubicBezTo>
                <a:cubicBezTo>
                  <a:pt x="504" y="421"/>
                  <a:pt x="522" y="776"/>
                  <a:pt x="754" y="984"/>
                </a:cubicBezTo>
                <a:cubicBezTo>
                  <a:pt x="832" y="1056"/>
                  <a:pt x="1130" y="1385"/>
                  <a:pt x="1130" y="1695"/>
                </a:cubicBezTo>
                <a:cubicBezTo>
                  <a:pt x="1130" y="1990"/>
                  <a:pt x="850" y="2315"/>
                  <a:pt x="754" y="2402"/>
                </a:cubicBezTo>
                <a:cubicBezTo>
                  <a:pt x="678" y="2472"/>
                  <a:pt x="1" y="3101"/>
                  <a:pt x="1" y="3953"/>
                </a:cubicBezTo>
                <a:cubicBezTo>
                  <a:pt x="1" y="4802"/>
                  <a:pt x="675" y="5432"/>
                  <a:pt x="754" y="5501"/>
                </a:cubicBezTo>
                <a:cubicBezTo>
                  <a:pt x="861" y="5597"/>
                  <a:pt x="995" y="5644"/>
                  <a:pt x="1128" y="5644"/>
                </a:cubicBezTo>
                <a:cubicBezTo>
                  <a:pt x="1283" y="5644"/>
                  <a:pt x="1437" y="5580"/>
                  <a:pt x="1549" y="5456"/>
                </a:cubicBezTo>
                <a:cubicBezTo>
                  <a:pt x="1757" y="5224"/>
                  <a:pt x="1735" y="4869"/>
                  <a:pt x="1507" y="4661"/>
                </a:cubicBezTo>
                <a:cubicBezTo>
                  <a:pt x="1428" y="4588"/>
                  <a:pt x="1130" y="4260"/>
                  <a:pt x="1130" y="3950"/>
                </a:cubicBezTo>
                <a:cubicBezTo>
                  <a:pt x="1130" y="3655"/>
                  <a:pt x="1410" y="3330"/>
                  <a:pt x="1507" y="3242"/>
                </a:cubicBezTo>
                <a:cubicBezTo>
                  <a:pt x="1585" y="3173"/>
                  <a:pt x="2259" y="2544"/>
                  <a:pt x="2259" y="1692"/>
                </a:cubicBezTo>
                <a:cubicBezTo>
                  <a:pt x="2259" y="842"/>
                  <a:pt x="1585" y="213"/>
                  <a:pt x="1507" y="144"/>
                </a:cubicBezTo>
                <a:cubicBezTo>
                  <a:pt x="1399" y="48"/>
                  <a:pt x="1266" y="1"/>
                  <a:pt x="11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90" name="Google Shape;13290;p50"/>
          <p:cNvSpPr/>
          <p:nvPr/>
        </p:nvSpPr>
        <p:spPr>
          <a:xfrm>
            <a:off x="6120487" y="2494962"/>
            <a:ext cx="27038" cy="67566"/>
          </a:xfrm>
          <a:custGeom>
            <a:rect b="b" l="l" r="r" t="t"/>
            <a:pathLst>
              <a:path extrusionOk="0" h="5645" w="2259">
                <a:moveTo>
                  <a:pt x="1132" y="1"/>
                </a:moveTo>
                <a:cubicBezTo>
                  <a:pt x="977" y="1"/>
                  <a:pt x="823" y="64"/>
                  <a:pt x="711" y="189"/>
                </a:cubicBezTo>
                <a:cubicBezTo>
                  <a:pt x="503" y="421"/>
                  <a:pt x="521" y="776"/>
                  <a:pt x="753" y="984"/>
                </a:cubicBezTo>
                <a:cubicBezTo>
                  <a:pt x="831" y="1056"/>
                  <a:pt x="1130" y="1385"/>
                  <a:pt x="1130" y="1695"/>
                </a:cubicBezTo>
                <a:cubicBezTo>
                  <a:pt x="1130" y="1990"/>
                  <a:pt x="849" y="2315"/>
                  <a:pt x="753" y="2402"/>
                </a:cubicBezTo>
                <a:cubicBezTo>
                  <a:pt x="678" y="2472"/>
                  <a:pt x="0" y="3101"/>
                  <a:pt x="0" y="3953"/>
                </a:cubicBezTo>
                <a:cubicBezTo>
                  <a:pt x="0" y="4802"/>
                  <a:pt x="675" y="5432"/>
                  <a:pt x="753" y="5501"/>
                </a:cubicBezTo>
                <a:cubicBezTo>
                  <a:pt x="860" y="5597"/>
                  <a:pt x="994" y="5644"/>
                  <a:pt x="1127" y="5644"/>
                </a:cubicBezTo>
                <a:cubicBezTo>
                  <a:pt x="1282" y="5644"/>
                  <a:pt x="1436" y="5580"/>
                  <a:pt x="1548" y="5456"/>
                </a:cubicBezTo>
                <a:cubicBezTo>
                  <a:pt x="1756" y="5224"/>
                  <a:pt x="1735" y="4869"/>
                  <a:pt x="1506" y="4661"/>
                </a:cubicBezTo>
                <a:cubicBezTo>
                  <a:pt x="1428" y="4588"/>
                  <a:pt x="1130" y="4260"/>
                  <a:pt x="1130" y="3950"/>
                </a:cubicBezTo>
                <a:cubicBezTo>
                  <a:pt x="1130" y="3655"/>
                  <a:pt x="1410" y="3330"/>
                  <a:pt x="1506" y="3242"/>
                </a:cubicBezTo>
                <a:cubicBezTo>
                  <a:pt x="1581" y="3173"/>
                  <a:pt x="2259" y="2544"/>
                  <a:pt x="2259" y="1692"/>
                </a:cubicBezTo>
                <a:cubicBezTo>
                  <a:pt x="2259" y="842"/>
                  <a:pt x="1581" y="213"/>
                  <a:pt x="1506" y="144"/>
                </a:cubicBezTo>
                <a:cubicBezTo>
                  <a:pt x="1399" y="48"/>
                  <a:pt x="1265" y="1"/>
                  <a:pt x="11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91" name="Google Shape;13291;p50"/>
          <p:cNvSpPr/>
          <p:nvPr/>
        </p:nvSpPr>
        <p:spPr>
          <a:xfrm>
            <a:off x="6079936" y="2494962"/>
            <a:ext cx="27050" cy="67566"/>
          </a:xfrm>
          <a:custGeom>
            <a:rect b="b" l="l" r="r" t="t"/>
            <a:pathLst>
              <a:path extrusionOk="0" h="5645" w="2260">
                <a:moveTo>
                  <a:pt x="1132" y="1"/>
                </a:moveTo>
                <a:cubicBezTo>
                  <a:pt x="977" y="1"/>
                  <a:pt x="823" y="64"/>
                  <a:pt x="711" y="189"/>
                </a:cubicBezTo>
                <a:cubicBezTo>
                  <a:pt x="504" y="421"/>
                  <a:pt x="522" y="776"/>
                  <a:pt x="753" y="984"/>
                </a:cubicBezTo>
                <a:cubicBezTo>
                  <a:pt x="832" y="1056"/>
                  <a:pt x="1130" y="1385"/>
                  <a:pt x="1130" y="1695"/>
                </a:cubicBezTo>
                <a:cubicBezTo>
                  <a:pt x="1130" y="1990"/>
                  <a:pt x="850" y="2315"/>
                  <a:pt x="753" y="2402"/>
                </a:cubicBezTo>
                <a:cubicBezTo>
                  <a:pt x="678" y="2472"/>
                  <a:pt x="1" y="3101"/>
                  <a:pt x="1" y="3953"/>
                </a:cubicBezTo>
                <a:cubicBezTo>
                  <a:pt x="1" y="4802"/>
                  <a:pt x="675" y="5432"/>
                  <a:pt x="753" y="5501"/>
                </a:cubicBezTo>
                <a:cubicBezTo>
                  <a:pt x="861" y="5597"/>
                  <a:pt x="994" y="5644"/>
                  <a:pt x="1127" y="5644"/>
                </a:cubicBezTo>
                <a:cubicBezTo>
                  <a:pt x="1282" y="5644"/>
                  <a:pt x="1437" y="5580"/>
                  <a:pt x="1548" y="5456"/>
                </a:cubicBezTo>
                <a:cubicBezTo>
                  <a:pt x="1756" y="5224"/>
                  <a:pt x="1735" y="4869"/>
                  <a:pt x="1506" y="4661"/>
                </a:cubicBezTo>
                <a:cubicBezTo>
                  <a:pt x="1428" y="4588"/>
                  <a:pt x="1130" y="4260"/>
                  <a:pt x="1130" y="3950"/>
                </a:cubicBezTo>
                <a:cubicBezTo>
                  <a:pt x="1130" y="3655"/>
                  <a:pt x="1410" y="3330"/>
                  <a:pt x="1506" y="3242"/>
                </a:cubicBezTo>
                <a:cubicBezTo>
                  <a:pt x="1582" y="3173"/>
                  <a:pt x="2259" y="2544"/>
                  <a:pt x="2259" y="1692"/>
                </a:cubicBezTo>
                <a:cubicBezTo>
                  <a:pt x="2259" y="842"/>
                  <a:pt x="1582" y="213"/>
                  <a:pt x="1506" y="144"/>
                </a:cubicBezTo>
                <a:cubicBezTo>
                  <a:pt x="1399" y="48"/>
                  <a:pt x="1265" y="1"/>
                  <a:pt x="11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92" name="Google Shape;13292;p50"/>
          <p:cNvSpPr/>
          <p:nvPr/>
        </p:nvSpPr>
        <p:spPr>
          <a:xfrm>
            <a:off x="6035782" y="2698149"/>
            <a:ext cx="189231" cy="27481"/>
          </a:xfrm>
          <a:custGeom>
            <a:rect b="b" l="l" r="r" t="t"/>
            <a:pathLst>
              <a:path extrusionOk="0" h="2296" w="15810">
                <a:moveTo>
                  <a:pt x="567" y="1"/>
                </a:moveTo>
                <a:cubicBezTo>
                  <a:pt x="254" y="1"/>
                  <a:pt x="1" y="251"/>
                  <a:pt x="1" y="564"/>
                </a:cubicBezTo>
                <a:cubicBezTo>
                  <a:pt x="1" y="877"/>
                  <a:pt x="254" y="1130"/>
                  <a:pt x="567" y="1130"/>
                </a:cubicBezTo>
                <a:lnTo>
                  <a:pt x="1910" y="1130"/>
                </a:lnTo>
                <a:lnTo>
                  <a:pt x="2006" y="1359"/>
                </a:lnTo>
                <a:cubicBezTo>
                  <a:pt x="2291" y="1932"/>
                  <a:pt x="2875" y="2295"/>
                  <a:pt x="3516" y="2295"/>
                </a:cubicBezTo>
                <a:cubicBezTo>
                  <a:pt x="3519" y="2295"/>
                  <a:pt x="3521" y="2295"/>
                  <a:pt x="3524" y="2295"/>
                </a:cubicBezTo>
                <a:lnTo>
                  <a:pt x="12290" y="2295"/>
                </a:lnTo>
                <a:cubicBezTo>
                  <a:pt x="12292" y="2295"/>
                  <a:pt x="12295" y="2295"/>
                  <a:pt x="12298" y="2295"/>
                </a:cubicBezTo>
                <a:cubicBezTo>
                  <a:pt x="12936" y="2295"/>
                  <a:pt x="13520" y="1932"/>
                  <a:pt x="13804" y="1359"/>
                </a:cubicBezTo>
                <a:lnTo>
                  <a:pt x="13901" y="1130"/>
                </a:lnTo>
                <a:lnTo>
                  <a:pt x="15247" y="1130"/>
                </a:lnTo>
                <a:cubicBezTo>
                  <a:pt x="15557" y="1130"/>
                  <a:pt x="15810" y="877"/>
                  <a:pt x="15810" y="564"/>
                </a:cubicBezTo>
                <a:cubicBezTo>
                  <a:pt x="15810" y="251"/>
                  <a:pt x="15557" y="1"/>
                  <a:pt x="152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93" name="Google Shape;13293;p50"/>
          <p:cNvSpPr/>
          <p:nvPr/>
        </p:nvSpPr>
        <p:spPr>
          <a:xfrm>
            <a:off x="6215749" y="2591110"/>
            <a:ext cx="48702" cy="79487"/>
          </a:xfrm>
          <a:custGeom>
            <a:rect b="b" l="l" r="r" t="t"/>
            <a:pathLst>
              <a:path extrusionOk="0" h="6641" w="4069">
                <a:moveTo>
                  <a:pt x="1870" y="0"/>
                </a:moveTo>
                <a:cubicBezTo>
                  <a:pt x="1852" y="380"/>
                  <a:pt x="1837" y="759"/>
                  <a:pt x="1795" y="1130"/>
                </a:cubicBezTo>
                <a:cubicBezTo>
                  <a:pt x="1927" y="1181"/>
                  <a:pt x="2048" y="1256"/>
                  <a:pt x="2150" y="1355"/>
                </a:cubicBezTo>
                <a:cubicBezTo>
                  <a:pt x="2800" y="2006"/>
                  <a:pt x="2433" y="3469"/>
                  <a:pt x="1352" y="4550"/>
                </a:cubicBezTo>
                <a:cubicBezTo>
                  <a:pt x="1177" y="4722"/>
                  <a:pt x="991" y="4879"/>
                  <a:pt x="792" y="5017"/>
                </a:cubicBezTo>
                <a:cubicBezTo>
                  <a:pt x="566" y="5577"/>
                  <a:pt x="301" y="6119"/>
                  <a:pt x="0" y="6640"/>
                </a:cubicBezTo>
                <a:cubicBezTo>
                  <a:pt x="747" y="6429"/>
                  <a:pt x="1506" y="5993"/>
                  <a:pt x="2150" y="5348"/>
                </a:cubicBezTo>
                <a:cubicBezTo>
                  <a:pt x="3716" y="3782"/>
                  <a:pt x="4068" y="1678"/>
                  <a:pt x="2948" y="557"/>
                </a:cubicBezTo>
                <a:cubicBezTo>
                  <a:pt x="2656" y="268"/>
                  <a:pt x="2280" y="97"/>
                  <a:pt x="18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94" name="Google Shape;13294;p50"/>
          <p:cNvSpPr/>
          <p:nvPr/>
        </p:nvSpPr>
        <p:spPr>
          <a:xfrm>
            <a:off x="6035782" y="2576507"/>
            <a:ext cx="189231" cy="108141"/>
          </a:xfrm>
          <a:custGeom>
            <a:rect b="b" l="l" r="r" t="t"/>
            <a:pathLst>
              <a:path extrusionOk="0" h="9035" w="15810">
                <a:moveTo>
                  <a:pt x="564" y="1"/>
                </a:moveTo>
                <a:cubicBezTo>
                  <a:pt x="254" y="1"/>
                  <a:pt x="1" y="251"/>
                  <a:pt x="1" y="564"/>
                </a:cubicBezTo>
                <a:cubicBezTo>
                  <a:pt x="1" y="3930"/>
                  <a:pt x="1157" y="7026"/>
                  <a:pt x="3075" y="9035"/>
                </a:cubicBezTo>
                <a:lnTo>
                  <a:pt x="12735" y="9035"/>
                </a:lnTo>
                <a:cubicBezTo>
                  <a:pt x="14654" y="7026"/>
                  <a:pt x="15810" y="3930"/>
                  <a:pt x="15810" y="564"/>
                </a:cubicBezTo>
                <a:cubicBezTo>
                  <a:pt x="15810" y="251"/>
                  <a:pt x="15557" y="1"/>
                  <a:pt x="152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95" name="Google Shape;13295;p50"/>
          <p:cNvSpPr/>
          <p:nvPr/>
        </p:nvSpPr>
        <p:spPr>
          <a:xfrm>
            <a:off x="6472809" y="2576513"/>
            <a:ext cx="13525" cy="13537"/>
          </a:xfrm>
          <a:custGeom>
            <a:rect b="b" l="l" r="r" t="t"/>
            <a:pathLst>
              <a:path extrusionOk="0" h="1131" w="1130">
                <a:moveTo>
                  <a:pt x="567" y="1"/>
                </a:moveTo>
                <a:cubicBezTo>
                  <a:pt x="254" y="1"/>
                  <a:pt x="1" y="251"/>
                  <a:pt x="1" y="564"/>
                </a:cubicBezTo>
                <a:cubicBezTo>
                  <a:pt x="1" y="877"/>
                  <a:pt x="254" y="1130"/>
                  <a:pt x="567" y="1130"/>
                </a:cubicBezTo>
                <a:cubicBezTo>
                  <a:pt x="877" y="1130"/>
                  <a:pt x="1130" y="877"/>
                  <a:pt x="1130" y="564"/>
                </a:cubicBezTo>
                <a:cubicBezTo>
                  <a:pt x="1130" y="251"/>
                  <a:pt x="877" y="1"/>
                  <a:pt x="56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96" name="Google Shape;13296;p50"/>
          <p:cNvSpPr/>
          <p:nvPr/>
        </p:nvSpPr>
        <p:spPr>
          <a:xfrm>
            <a:off x="6391719" y="2576513"/>
            <a:ext cx="13525" cy="13537"/>
          </a:xfrm>
          <a:custGeom>
            <a:rect b="b" l="l" r="r" t="t"/>
            <a:pathLst>
              <a:path extrusionOk="0" h="1131" w="1130">
                <a:moveTo>
                  <a:pt x="567" y="1"/>
                </a:moveTo>
                <a:cubicBezTo>
                  <a:pt x="253" y="1"/>
                  <a:pt x="0" y="251"/>
                  <a:pt x="0" y="564"/>
                </a:cubicBezTo>
                <a:cubicBezTo>
                  <a:pt x="0" y="877"/>
                  <a:pt x="253" y="1130"/>
                  <a:pt x="567" y="1130"/>
                </a:cubicBezTo>
                <a:cubicBezTo>
                  <a:pt x="877" y="1130"/>
                  <a:pt x="1130" y="877"/>
                  <a:pt x="1130" y="564"/>
                </a:cubicBezTo>
                <a:cubicBezTo>
                  <a:pt x="1130" y="251"/>
                  <a:pt x="877" y="1"/>
                  <a:pt x="56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97" name="Google Shape;13297;p50"/>
          <p:cNvSpPr/>
          <p:nvPr/>
        </p:nvSpPr>
        <p:spPr>
          <a:xfrm>
            <a:off x="6323710" y="2494956"/>
            <a:ext cx="230680" cy="230680"/>
          </a:xfrm>
          <a:custGeom>
            <a:rect b="b" l="l" r="r" t="t"/>
            <a:pathLst>
              <a:path extrusionOk="0" h="19273" w="19273">
                <a:moveTo>
                  <a:pt x="6249" y="5686"/>
                </a:moveTo>
                <a:cubicBezTo>
                  <a:pt x="6932" y="5686"/>
                  <a:pt x="7549" y="6098"/>
                  <a:pt x="7811" y="6730"/>
                </a:cubicBezTo>
                <a:cubicBezTo>
                  <a:pt x="8073" y="7363"/>
                  <a:pt x="7929" y="8092"/>
                  <a:pt x="7444" y="8576"/>
                </a:cubicBezTo>
                <a:cubicBezTo>
                  <a:pt x="7120" y="8901"/>
                  <a:pt x="6686" y="9073"/>
                  <a:pt x="6246" y="9073"/>
                </a:cubicBezTo>
                <a:cubicBezTo>
                  <a:pt x="6028" y="9073"/>
                  <a:pt x="5808" y="9031"/>
                  <a:pt x="5598" y="8944"/>
                </a:cubicBezTo>
                <a:cubicBezTo>
                  <a:pt x="4966" y="8682"/>
                  <a:pt x="4553" y="8064"/>
                  <a:pt x="4553" y="7378"/>
                </a:cubicBezTo>
                <a:cubicBezTo>
                  <a:pt x="4553" y="6441"/>
                  <a:pt x="5312" y="5686"/>
                  <a:pt x="6249" y="5686"/>
                </a:cubicBezTo>
                <a:close/>
                <a:moveTo>
                  <a:pt x="13024" y="5683"/>
                </a:moveTo>
                <a:cubicBezTo>
                  <a:pt x="13242" y="5683"/>
                  <a:pt x="13462" y="5725"/>
                  <a:pt x="13671" y="5812"/>
                </a:cubicBezTo>
                <a:cubicBezTo>
                  <a:pt x="14304" y="6074"/>
                  <a:pt x="14716" y="6691"/>
                  <a:pt x="14716" y="7378"/>
                </a:cubicBezTo>
                <a:cubicBezTo>
                  <a:pt x="14716" y="8314"/>
                  <a:pt x="13957" y="9070"/>
                  <a:pt x="13024" y="9073"/>
                </a:cubicBezTo>
                <a:cubicBezTo>
                  <a:pt x="12337" y="9073"/>
                  <a:pt x="11720" y="8658"/>
                  <a:pt x="11458" y="8025"/>
                </a:cubicBezTo>
                <a:cubicBezTo>
                  <a:pt x="11196" y="7393"/>
                  <a:pt x="11341" y="6664"/>
                  <a:pt x="11825" y="6179"/>
                </a:cubicBezTo>
                <a:cubicBezTo>
                  <a:pt x="12150" y="5855"/>
                  <a:pt x="12583" y="5683"/>
                  <a:pt x="13024" y="5683"/>
                </a:cubicBezTo>
                <a:close/>
                <a:moveTo>
                  <a:pt x="9636" y="10196"/>
                </a:moveTo>
                <a:cubicBezTo>
                  <a:pt x="11955" y="10196"/>
                  <a:pt x="13981" y="11765"/>
                  <a:pt x="14557" y="14012"/>
                </a:cubicBezTo>
                <a:cubicBezTo>
                  <a:pt x="14635" y="14316"/>
                  <a:pt x="14454" y="14623"/>
                  <a:pt x="14153" y="14701"/>
                </a:cubicBezTo>
                <a:cubicBezTo>
                  <a:pt x="14107" y="14713"/>
                  <a:pt x="14060" y="14718"/>
                  <a:pt x="14014" y="14718"/>
                </a:cubicBezTo>
                <a:cubicBezTo>
                  <a:pt x="13760" y="14718"/>
                  <a:pt x="13530" y="14550"/>
                  <a:pt x="13464" y="14295"/>
                </a:cubicBezTo>
                <a:cubicBezTo>
                  <a:pt x="13015" y="12548"/>
                  <a:pt x="11440" y="11326"/>
                  <a:pt x="9636" y="11326"/>
                </a:cubicBezTo>
                <a:cubicBezTo>
                  <a:pt x="7833" y="11326"/>
                  <a:pt x="6258" y="12548"/>
                  <a:pt x="5809" y="14295"/>
                </a:cubicBezTo>
                <a:cubicBezTo>
                  <a:pt x="5743" y="14550"/>
                  <a:pt x="5512" y="14718"/>
                  <a:pt x="5260" y="14718"/>
                </a:cubicBezTo>
                <a:cubicBezTo>
                  <a:pt x="5215" y="14718"/>
                  <a:pt x="5169" y="14713"/>
                  <a:pt x="5122" y="14701"/>
                </a:cubicBezTo>
                <a:cubicBezTo>
                  <a:pt x="4818" y="14623"/>
                  <a:pt x="4638" y="14316"/>
                  <a:pt x="4716" y="14012"/>
                </a:cubicBezTo>
                <a:cubicBezTo>
                  <a:pt x="5291" y="11765"/>
                  <a:pt x="7318" y="10196"/>
                  <a:pt x="9636" y="10196"/>
                </a:cubicBezTo>
                <a:close/>
                <a:moveTo>
                  <a:pt x="9636" y="0"/>
                </a:moveTo>
                <a:cubicBezTo>
                  <a:pt x="4342" y="0"/>
                  <a:pt x="0" y="4343"/>
                  <a:pt x="0" y="9636"/>
                </a:cubicBezTo>
                <a:cubicBezTo>
                  <a:pt x="0" y="14930"/>
                  <a:pt x="4342" y="19272"/>
                  <a:pt x="9636" y="19272"/>
                </a:cubicBezTo>
                <a:cubicBezTo>
                  <a:pt x="14927" y="19272"/>
                  <a:pt x="19272" y="14930"/>
                  <a:pt x="19272" y="9636"/>
                </a:cubicBezTo>
                <a:cubicBezTo>
                  <a:pt x="19272" y="4343"/>
                  <a:pt x="14927" y="0"/>
                  <a:pt x="96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98" name="Google Shape;13298;p50"/>
          <p:cNvSpPr/>
          <p:nvPr/>
        </p:nvSpPr>
        <p:spPr>
          <a:xfrm>
            <a:off x="6672424" y="2576513"/>
            <a:ext cx="13525" cy="13537"/>
          </a:xfrm>
          <a:custGeom>
            <a:rect b="b" l="l" r="r" t="t"/>
            <a:pathLst>
              <a:path extrusionOk="0" h="1131" w="1130">
                <a:moveTo>
                  <a:pt x="567" y="1"/>
                </a:moveTo>
                <a:cubicBezTo>
                  <a:pt x="253" y="1"/>
                  <a:pt x="0" y="251"/>
                  <a:pt x="0" y="564"/>
                </a:cubicBezTo>
                <a:cubicBezTo>
                  <a:pt x="0" y="877"/>
                  <a:pt x="253" y="1130"/>
                  <a:pt x="567" y="1130"/>
                </a:cubicBezTo>
                <a:cubicBezTo>
                  <a:pt x="877" y="1130"/>
                  <a:pt x="1130" y="877"/>
                  <a:pt x="1130" y="564"/>
                </a:cubicBezTo>
                <a:cubicBezTo>
                  <a:pt x="1130" y="251"/>
                  <a:pt x="877" y="1"/>
                  <a:pt x="56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299" name="Google Shape;13299;p50"/>
          <p:cNvSpPr/>
          <p:nvPr/>
        </p:nvSpPr>
        <p:spPr>
          <a:xfrm>
            <a:off x="6672926" y="2630578"/>
            <a:ext cx="93646" cy="40563"/>
          </a:xfrm>
          <a:custGeom>
            <a:rect b="b" l="l" r="r" t="t"/>
            <a:pathLst>
              <a:path extrusionOk="0" h="3389" w="7824">
                <a:moveTo>
                  <a:pt x="1" y="1"/>
                </a:moveTo>
                <a:cubicBezTo>
                  <a:pt x="284" y="1943"/>
                  <a:pt x="1949" y="3385"/>
                  <a:pt x="3912" y="3388"/>
                </a:cubicBezTo>
                <a:cubicBezTo>
                  <a:pt x="5875" y="3385"/>
                  <a:pt x="7541" y="1943"/>
                  <a:pt x="78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00" name="Google Shape;13300;p50"/>
          <p:cNvSpPr/>
          <p:nvPr/>
        </p:nvSpPr>
        <p:spPr>
          <a:xfrm>
            <a:off x="6604415" y="2494956"/>
            <a:ext cx="230680" cy="230680"/>
          </a:xfrm>
          <a:custGeom>
            <a:rect b="b" l="l" r="r" t="t"/>
            <a:pathLst>
              <a:path extrusionOk="0" h="19273" w="19273">
                <a:moveTo>
                  <a:pt x="6249" y="5686"/>
                </a:moveTo>
                <a:cubicBezTo>
                  <a:pt x="6932" y="5686"/>
                  <a:pt x="7549" y="6098"/>
                  <a:pt x="7811" y="6730"/>
                </a:cubicBezTo>
                <a:cubicBezTo>
                  <a:pt x="8073" y="7363"/>
                  <a:pt x="7929" y="8092"/>
                  <a:pt x="7444" y="8576"/>
                </a:cubicBezTo>
                <a:cubicBezTo>
                  <a:pt x="7122" y="8901"/>
                  <a:pt x="6689" y="9073"/>
                  <a:pt x="6248" y="9073"/>
                </a:cubicBezTo>
                <a:cubicBezTo>
                  <a:pt x="6029" y="9073"/>
                  <a:pt x="5808" y="9031"/>
                  <a:pt x="5598" y="8944"/>
                </a:cubicBezTo>
                <a:cubicBezTo>
                  <a:pt x="4966" y="8682"/>
                  <a:pt x="4553" y="8064"/>
                  <a:pt x="4553" y="7378"/>
                </a:cubicBezTo>
                <a:cubicBezTo>
                  <a:pt x="4556" y="6441"/>
                  <a:pt x="5312" y="5686"/>
                  <a:pt x="6249" y="5686"/>
                </a:cubicBezTo>
                <a:close/>
                <a:moveTo>
                  <a:pt x="13024" y="5683"/>
                </a:moveTo>
                <a:cubicBezTo>
                  <a:pt x="13242" y="5683"/>
                  <a:pt x="13462" y="5725"/>
                  <a:pt x="13671" y="5812"/>
                </a:cubicBezTo>
                <a:cubicBezTo>
                  <a:pt x="14304" y="6074"/>
                  <a:pt x="14716" y="6691"/>
                  <a:pt x="14716" y="7378"/>
                </a:cubicBezTo>
                <a:cubicBezTo>
                  <a:pt x="14716" y="8314"/>
                  <a:pt x="13957" y="9073"/>
                  <a:pt x="13024" y="9073"/>
                </a:cubicBezTo>
                <a:cubicBezTo>
                  <a:pt x="12337" y="9073"/>
                  <a:pt x="11720" y="8658"/>
                  <a:pt x="11458" y="8025"/>
                </a:cubicBezTo>
                <a:cubicBezTo>
                  <a:pt x="11196" y="7393"/>
                  <a:pt x="11341" y="6664"/>
                  <a:pt x="11825" y="6179"/>
                </a:cubicBezTo>
                <a:cubicBezTo>
                  <a:pt x="12150" y="5855"/>
                  <a:pt x="12583" y="5683"/>
                  <a:pt x="13024" y="5683"/>
                </a:cubicBezTo>
                <a:close/>
                <a:moveTo>
                  <a:pt x="14153" y="10202"/>
                </a:moveTo>
                <a:cubicBezTo>
                  <a:pt x="14463" y="10202"/>
                  <a:pt x="14716" y="10452"/>
                  <a:pt x="14716" y="10766"/>
                </a:cubicBezTo>
                <a:cubicBezTo>
                  <a:pt x="14716" y="13566"/>
                  <a:pt x="12437" y="15849"/>
                  <a:pt x="9636" y="15849"/>
                </a:cubicBezTo>
                <a:cubicBezTo>
                  <a:pt x="6833" y="15849"/>
                  <a:pt x="4553" y="13566"/>
                  <a:pt x="4553" y="10766"/>
                </a:cubicBezTo>
                <a:cubicBezTo>
                  <a:pt x="4553" y="10452"/>
                  <a:pt x="4806" y="10202"/>
                  <a:pt x="5119" y="10202"/>
                </a:cubicBezTo>
                <a:close/>
                <a:moveTo>
                  <a:pt x="9636" y="0"/>
                </a:moveTo>
                <a:cubicBezTo>
                  <a:pt x="4342" y="0"/>
                  <a:pt x="0" y="4343"/>
                  <a:pt x="0" y="9636"/>
                </a:cubicBezTo>
                <a:cubicBezTo>
                  <a:pt x="0" y="14930"/>
                  <a:pt x="4342" y="19272"/>
                  <a:pt x="9636" y="19272"/>
                </a:cubicBezTo>
                <a:cubicBezTo>
                  <a:pt x="14927" y="19272"/>
                  <a:pt x="19272" y="14930"/>
                  <a:pt x="19272" y="9636"/>
                </a:cubicBezTo>
                <a:cubicBezTo>
                  <a:pt x="19272" y="4343"/>
                  <a:pt x="14930" y="0"/>
                  <a:pt x="96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01" name="Google Shape;13301;p50"/>
          <p:cNvSpPr/>
          <p:nvPr/>
        </p:nvSpPr>
        <p:spPr>
          <a:xfrm>
            <a:off x="6753514" y="2576513"/>
            <a:ext cx="13525" cy="13537"/>
          </a:xfrm>
          <a:custGeom>
            <a:rect b="b" l="l" r="r" t="t"/>
            <a:pathLst>
              <a:path extrusionOk="0" h="1131" w="1130">
                <a:moveTo>
                  <a:pt x="567" y="1"/>
                </a:moveTo>
                <a:cubicBezTo>
                  <a:pt x="254" y="1"/>
                  <a:pt x="1" y="251"/>
                  <a:pt x="1" y="564"/>
                </a:cubicBezTo>
                <a:cubicBezTo>
                  <a:pt x="1" y="877"/>
                  <a:pt x="254" y="1130"/>
                  <a:pt x="567" y="1130"/>
                </a:cubicBezTo>
                <a:cubicBezTo>
                  <a:pt x="877" y="1130"/>
                  <a:pt x="1130" y="877"/>
                  <a:pt x="1130" y="564"/>
                </a:cubicBezTo>
                <a:cubicBezTo>
                  <a:pt x="1130" y="251"/>
                  <a:pt x="877" y="1"/>
                  <a:pt x="56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02" name="Google Shape;13302;p50"/>
          <p:cNvSpPr/>
          <p:nvPr/>
        </p:nvSpPr>
        <p:spPr>
          <a:xfrm>
            <a:off x="6942919" y="2588961"/>
            <a:ext cx="32053" cy="30270"/>
          </a:xfrm>
          <a:custGeom>
            <a:rect b="b" l="l" r="r" t="t"/>
            <a:pathLst>
              <a:path extrusionOk="0" h="2529" w="2678">
                <a:moveTo>
                  <a:pt x="1365" y="1"/>
                </a:moveTo>
                <a:cubicBezTo>
                  <a:pt x="1058" y="1"/>
                  <a:pt x="751" y="118"/>
                  <a:pt x="516" y="351"/>
                </a:cubicBezTo>
                <a:cubicBezTo>
                  <a:pt x="272" y="598"/>
                  <a:pt x="88" y="992"/>
                  <a:pt x="46" y="1381"/>
                </a:cubicBezTo>
                <a:cubicBezTo>
                  <a:pt x="1" y="1757"/>
                  <a:pt x="88" y="2085"/>
                  <a:pt x="281" y="2281"/>
                </a:cubicBezTo>
                <a:cubicBezTo>
                  <a:pt x="454" y="2453"/>
                  <a:pt x="709" y="2528"/>
                  <a:pt x="985" y="2528"/>
                </a:cubicBezTo>
                <a:cubicBezTo>
                  <a:pt x="1425" y="2528"/>
                  <a:pt x="1917" y="2337"/>
                  <a:pt x="2211" y="2043"/>
                </a:cubicBezTo>
                <a:cubicBezTo>
                  <a:pt x="2678" y="1577"/>
                  <a:pt x="2678" y="818"/>
                  <a:pt x="2211" y="351"/>
                </a:cubicBezTo>
                <a:cubicBezTo>
                  <a:pt x="1978" y="118"/>
                  <a:pt x="1671" y="1"/>
                  <a:pt x="13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03" name="Google Shape;13303;p50"/>
          <p:cNvSpPr/>
          <p:nvPr/>
        </p:nvSpPr>
        <p:spPr>
          <a:xfrm>
            <a:off x="7035404" y="2588961"/>
            <a:ext cx="32053" cy="30258"/>
          </a:xfrm>
          <a:custGeom>
            <a:rect b="b" l="l" r="r" t="t"/>
            <a:pathLst>
              <a:path extrusionOk="0" h="2528" w="2678">
                <a:moveTo>
                  <a:pt x="1314" y="1"/>
                </a:moveTo>
                <a:cubicBezTo>
                  <a:pt x="1007" y="1"/>
                  <a:pt x="701" y="118"/>
                  <a:pt x="468" y="351"/>
                </a:cubicBezTo>
                <a:cubicBezTo>
                  <a:pt x="1" y="818"/>
                  <a:pt x="1" y="1577"/>
                  <a:pt x="468" y="2043"/>
                </a:cubicBezTo>
                <a:cubicBezTo>
                  <a:pt x="761" y="2337"/>
                  <a:pt x="1252" y="2528"/>
                  <a:pt x="1691" y="2528"/>
                </a:cubicBezTo>
                <a:cubicBezTo>
                  <a:pt x="1968" y="2528"/>
                  <a:pt x="2224" y="2452"/>
                  <a:pt x="2398" y="2278"/>
                </a:cubicBezTo>
                <a:cubicBezTo>
                  <a:pt x="2591" y="2085"/>
                  <a:pt x="2678" y="1757"/>
                  <a:pt x="2633" y="1381"/>
                </a:cubicBezTo>
                <a:cubicBezTo>
                  <a:pt x="2588" y="992"/>
                  <a:pt x="2407" y="598"/>
                  <a:pt x="2160" y="351"/>
                </a:cubicBezTo>
                <a:cubicBezTo>
                  <a:pt x="1927" y="118"/>
                  <a:pt x="1620" y="1"/>
                  <a:pt x="131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04" name="Google Shape;13304;p50"/>
          <p:cNvSpPr/>
          <p:nvPr/>
        </p:nvSpPr>
        <p:spPr>
          <a:xfrm>
            <a:off x="6903709" y="2496308"/>
            <a:ext cx="202972" cy="227975"/>
          </a:xfrm>
          <a:custGeom>
            <a:rect b="b" l="l" r="r" t="t"/>
            <a:pathLst>
              <a:path extrusionOk="0" h="19047" w="16958">
                <a:moveTo>
                  <a:pt x="4662" y="6571"/>
                </a:moveTo>
                <a:cubicBezTo>
                  <a:pt x="5263" y="6571"/>
                  <a:pt x="5864" y="6799"/>
                  <a:pt x="6324" y="7258"/>
                </a:cubicBezTo>
                <a:cubicBezTo>
                  <a:pt x="7249" y="8182"/>
                  <a:pt x="7240" y="9685"/>
                  <a:pt x="6303" y="10600"/>
                </a:cubicBezTo>
                <a:lnTo>
                  <a:pt x="6300" y="10600"/>
                </a:lnTo>
                <a:cubicBezTo>
                  <a:pt x="5791" y="11109"/>
                  <a:pt x="5014" y="11422"/>
                  <a:pt x="4268" y="11422"/>
                </a:cubicBezTo>
                <a:cubicBezTo>
                  <a:pt x="3705" y="11422"/>
                  <a:pt x="3154" y="11245"/>
                  <a:pt x="2744" y="10835"/>
                </a:cubicBezTo>
                <a:cubicBezTo>
                  <a:pt x="2301" y="10393"/>
                  <a:pt x="2094" y="9718"/>
                  <a:pt x="2181" y="8992"/>
                </a:cubicBezTo>
                <a:cubicBezTo>
                  <a:pt x="2256" y="8336"/>
                  <a:pt x="2548" y="7713"/>
                  <a:pt x="2982" y="7279"/>
                </a:cubicBezTo>
                <a:cubicBezTo>
                  <a:pt x="3442" y="6807"/>
                  <a:pt x="4052" y="6571"/>
                  <a:pt x="4662" y="6571"/>
                </a:cubicBezTo>
                <a:close/>
                <a:moveTo>
                  <a:pt x="12317" y="6589"/>
                </a:moveTo>
                <a:cubicBezTo>
                  <a:pt x="12918" y="6589"/>
                  <a:pt x="13520" y="6818"/>
                  <a:pt x="13979" y="7276"/>
                </a:cubicBezTo>
                <a:cubicBezTo>
                  <a:pt x="14873" y="8173"/>
                  <a:pt x="15165" y="9884"/>
                  <a:pt x="14214" y="10835"/>
                </a:cubicBezTo>
                <a:cubicBezTo>
                  <a:pt x="13804" y="11245"/>
                  <a:pt x="13256" y="11422"/>
                  <a:pt x="12690" y="11422"/>
                </a:cubicBezTo>
                <a:cubicBezTo>
                  <a:pt x="11943" y="11422"/>
                  <a:pt x="11166" y="11109"/>
                  <a:pt x="10658" y="10600"/>
                </a:cubicBezTo>
                <a:cubicBezTo>
                  <a:pt x="9739" y="9682"/>
                  <a:pt x="9739" y="8194"/>
                  <a:pt x="10658" y="7276"/>
                </a:cubicBezTo>
                <a:cubicBezTo>
                  <a:pt x="11115" y="6818"/>
                  <a:pt x="11716" y="6589"/>
                  <a:pt x="12317" y="6589"/>
                </a:cubicBezTo>
                <a:close/>
                <a:moveTo>
                  <a:pt x="8479" y="10841"/>
                </a:moveTo>
                <a:cubicBezTo>
                  <a:pt x="8669" y="10841"/>
                  <a:pt x="8858" y="10933"/>
                  <a:pt x="8971" y="11118"/>
                </a:cubicBezTo>
                <a:lnTo>
                  <a:pt x="10266" y="13238"/>
                </a:lnTo>
                <a:cubicBezTo>
                  <a:pt x="10435" y="13509"/>
                  <a:pt x="10347" y="13865"/>
                  <a:pt x="10076" y="14030"/>
                </a:cubicBezTo>
                <a:lnTo>
                  <a:pt x="10073" y="14030"/>
                </a:lnTo>
                <a:cubicBezTo>
                  <a:pt x="9980" y="14087"/>
                  <a:pt x="9877" y="14114"/>
                  <a:pt x="9775" y="14114"/>
                </a:cubicBezTo>
                <a:cubicBezTo>
                  <a:pt x="9582" y="14114"/>
                  <a:pt x="9393" y="14016"/>
                  <a:pt x="9284" y="13840"/>
                </a:cubicBezTo>
                <a:lnTo>
                  <a:pt x="8480" y="12522"/>
                </a:lnTo>
                <a:lnTo>
                  <a:pt x="7673" y="13840"/>
                </a:lnTo>
                <a:cubicBezTo>
                  <a:pt x="7565" y="14018"/>
                  <a:pt x="7376" y="14115"/>
                  <a:pt x="7182" y="14115"/>
                </a:cubicBezTo>
                <a:cubicBezTo>
                  <a:pt x="7079" y="14115"/>
                  <a:pt x="6975" y="14088"/>
                  <a:pt x="6881" y="14030"/>
                </a:cubicBezTo>
                <a:cubicBezTo>
                  <a:pt x="6610" y="13862"/>
                  <a:pt x="6526" y="13509"/>
                  <a:pt x="6692" y="13238"/>
                </a:cubicBezTo>
                <a:lnTo>
                  <a:pt x="7987" y="11118"/>
                </a:lnTo>
                <a:cubicBezTo>
                  <a:pt x="8100" y="10933"/>
                  <a:pt x="8289" y="10841"/>
                  <a:pt x="8479" y="10841"/>
                </a:cubicBezTo>
                <a:close/>
                <a:moveTo>
                  <a:pt x="8474" y="1"/>
                </a:moveTo>
                <a:cubicBezTo>
                  <a:pt x="3801" y="1"/>
                  <a:pt x="1" y="3840"/>
                  <a:pt x="1" y="8553"/>
                </a:cubicBezTo>
                <a:lnTo>
                  <a:pt x="1" y="11856"/>
                </a:lnTo>
                <a:cubicBezTo>
                  <a:pt x="1" y="12883"/>
                  <a:pt x="449" y="13862"/>
                  <a:pt x="1229" y="14530"/>
                </a:cubicBezTo>
                <a:lnTo>
                  <a:pt x="2934" y="16000"/>
                </a:lnTo>
                <a:lnTo>
                  <a:pt x="2934" y="18472"/>
                </a:lnTo>
                <a:cubicBezTo>
                  <a:pt x="2934" y="18788"/>
                  <a:pt x="3193" y="19047"/>
                  <a:pt x="3512" y="19047"/>
                </a:cubicBezTo>
                <a:lnTo>
                  <a:pt x="5183" y="19047"/>
                </a:lnTo>
                <a:lnTo>
                  <a:pt x="5183" y="16536"/>
                </a:lnTo>
                <a:cubicBezTo>
                  <a:pt x="5192" y="16222"/>
                  <a:pt x="5448" y="15975"/>
                  <a:pt x="5761" y="15975"/>
                </a:cubicBezTo>
                <a:cubicBezTo>
                  <a:pt x="6071" y="15975"/>
                  <a:pt x="6327" y="16222"/>
                  <a:pt x="6336" y="16536"/>
                </a:cubicBezTo>
                <a:lnTo>
                  <a:pt x="6336" y="19047"/>
                </a:lnTo>
                <a:lnTo>
                  <a:pt x="7905" y="19047"/>
                </a:lnTo>
                <a:lnTo>
                  <a:pt x="7905" y="16536"/>
                </a:lnTo>
                <a:cubicBezTo>
                  <a:pt x="7905" y="16219"/>
                  <a:pt x="8161" y="15960"/>
                  <a:pt x="8480" y="15960"/>
                </a:cubicBezTo>
                <a:cubicBezTo>
                  <a:pt x="8797" y="15960"/>
                  <a:pt x="9056" y="16219"/>
                  <a:pt x="9056" y="16536"/>
                </a:cubicBezTo>
                <a:lnTo>
                  <a:pt x="9056" y="19047"/>
                </a:lnTo>
                <a:lnTo>
                  <a:pt x="10624" y="19047"/>
                </a:lnTo>
                <a:lnTo>
                  <a:pt x="10624" y="16536"/>
                </a:lnTo>
                <a:cubicBezTo>
                  <a:pt x="10630" y="16222"/>
                  <a:pt x="10886" y="15975"/>
                  <a:pt x="11200" y="15975"/>
                </a:cubicBezTo>
                <a:cubicBezTo>
                  <a:pt x="11513" y="15975"/>
                  <a:pt x="11766" y="16222"/>
                  <a:pt x="11775" y="16536"/>
                </a:cubicBezTo>
                <a:lnTo>
                  <a:pt x="11775" y="19047"/>
                </a:lnTo>
                <a:lnTo>
                  <a:pt x="13449" y="19047"/>
                </a:lnTo>
                <a:cubicBezTo>
                  <a:pt x="13765" y="19044"/>
                  <a:pt x="14024" y="18788"/>
                  <a:pt x="14024" y="18469"/>
                </a:cubicBezTo>
                <a:lnTo>
                  <a:pt x="14024" y="15997"/>
                </a:lnTo>
                <a:lnTo>
                  <a:pt x="15729" y="14530"/>
                </a:lnTo>
                <a:cubicBezTo>
                  <a:pt x="16508" y="13859"/>
                  <a:pt x="16957" y="12883"/>
                  <a:pt x="16957" y="11853"/>
                </a:cubicBezTo>
                <a:lnTo>
                  <a:pt x="16957" y="8462"/>
                </a:lnTo>
                <a:cubicBezTo>
                  <a:pt x="16948" y="3786"/>
                  <a:pt x="13154" y="1"/>
                  <a:pt x="84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05" name="Google Shape;13305;p50"/>
          <p:cNvSpPr/>
          <p:nvPr/>
        </p:nvSpPr>
        <p:spPr>
          <a:xfrm>
            <a:off x="4373066" y="2892359"/>
            <a:ext cx="69564" cy="68990"/>
          </a:xfrm>
          <a:custGeom>
            <a:rect b="b" l="l" r="r" t="t"/>
            <a:pathLst>
              <a:path extrusionOk="0" h="5764" w="5812">
                <a:moveTo>
                  <a:pt x="994" y="0"/>
                </a:moveTo>
                <a:lnTo>
                  <a:pt x="988" y="12"/>
                </a:lnTo>
                <a:cubicBezTo>
                  <a:pt x="988" y="9"/>
                  <a:pt x="991" y="6"/>
                  <a:pt x="991" y="3"/>
                </a:cubicBezTo>
                <a:lnTo>
                  <a:pt x="991" y="3"/>
                </a:lnTo>
                <a:lnTo>
                  <a:pt x="979" y="27"/>
                </a:lnTo>
                <a:lnTo>
                  <a:pt x="108" y="1759"/>
                </a:lnTo>
                <a:cubicBezTo>
                  <a:pt x="0" y="1976"/>
                  <a:pt x="42" y="2241"/>
                  <a:pt x="214" y="2415"/>
                </a:cubicBezTo>
                <a:lnTo>
                  <a:pt x="3397" y="5598"/>
                </a:lnTo>
                <a:cubicBezTo>
                  <a:pt x="3506" y="5707"/>
                  <a:pt x="3649" y="5763"/>
                  <a:pt x="3795" y="5763"/>
                </a:cubicBezTo>
                <a:cubicBezTo>
                  <a:pt x="3883" y="5763"/>
                  <a:pt x="3971" y="5743"/>
                  <a:pt x="4053" y="5701"/>
                </a:cubicBezTo>
                <a:lnTo>
                  <a:pt x="5797" y="4827"/>
                </a:lnTo>
                <a:lnTo>
                  <a:pt x="5800" y="4824"/>
                </a:lnTo>
                <a:lnTo>
                  <a:pt x="5812" y="4818"/>
                </a:lnTo>
                <a:lnTo>
                  <a:pt x="994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06" name="Google Shape;13306;p50"/>
          <p:cNvSpPr/>
          <p:nvPr/>
        </p:nvSpPr>
        <p:spPr>
          <a:xfrm>
            <a:off x="4442618" y="2950027"/>
            <a:ext cx="12" cy="12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07" name="Google Shape;13307;p50"/>
          <p:cNvSpPr/>
          <p:nvPr/>
        </p:nvSpPr>
        <p:spPr>
          <a:xfrm>
            <a:off x="4505588" y="2775721"/>
            <a:ext cx="54112" cy="53681"/>
          </a:xfrm>
          <a:custGeom>
            <a:rect b="b" l="l" r="r" t="t"/>
            <a:pathLst>
              <a:path extrusionOk="0" h="4485" w="4521">
                <a:moveTo>
                  <a:pt x="3066" y="1"/>
                </a:moveTo>
                <a:cubicBezTo>
                  <a:pt x="1947" y="1"/>
                  <a:pt x="938" y="82"/>
                  <a:pt x="0" y="239"/>
                </a:cubicBezTo>
                <a:lnTo>
                  <a:pt x="9" y="895"/>
                </a:lnTo>
                <a:cubicBezTo>
                  <a:pt x="34" y="2862"/>
                  <a:pt x="1623" y="4452"/>
                  <a:pt x="3590" y="4476"/>
                </a:cubicBezTo>
                <a:lnTo>
                  <a:pt x="4243" y="4485"/>
                </a:lnTo>
                <a:cubicBezTo>
                  <a:pt x="4439" y="3313"/>
                  <a:pt x="4520" y="2028"/>
                  <a:pt x="4469" y="561"/>
                </a:cubicBezTo>
                <a:cubicBezTo>
                  <a:pt x="4457" y="266"/>
                  <a:pt x="4219" y="28"/>
                  <a:pt x="3924" y="16"/>
                </a:cubicBezTo>
                <a:cubicBezTo>
                  <a:pt x="3631" y="6"/>
                  <a:pt x="3345" y="1"/>
                  <a:pt x="30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08" name="Google Shape;13308;p50"/>
          <p:cNvSpPr/>
          <p:nvPr/>
        </p:nvSpPr>
        <p:spPr>
          <a:xfrm>
            <a:off x="4454085" y="2838870"/>
            <a:ext cx="43759" cy="40384"/>
          </a:xfrm>
          <a:custGeom>
            <a:rect b="b" l="l" r="r" t="t"/>
            <a:pathLst>
              <a:path extrusionOk="0" h="3374" w="3656">
                <a:moveTo>
                  <a:pt x="1821" y="1"/>
                </a:moveTo>
                <a:cubicBezTo>
                  <a:pt x="1137" y="1"/>
                  <a:pt x="523" y="415"/>
                  <a:pt x="262" y="1046"/>
                </a:cubicBezTo>
                <a:cubicBezTo>
                  <a:pt x="0" y="1678"/>
                  <a:pt x="145" y="2410"/>
                  <a:pt x="633" y="2894"/>
                </a:cubicBezTo>
                <a:cubicBezTo>
                  <a:pt x="952" y="3214"/>
                  <a:pt x="1391" y="3373"/>
                  <a:pt x="1830" y="3373"/>
                </a:cubicBezTo>
                <a:cubicBezTo>
                  <a:pt x="2269" y="3373"/>
                  <a:pt x="2707" y="3214"/>
                  <a:pt x="3027" y="2894"/>
                </a:cubicBezTo>
                <a:cubicBezTo>
                  <a:pt x="3511" y="2410"/>
                  <a:pt x="3656" y="1681"/>
                  <a:pt x="3394" y="1046"/>
                </a:cubicBezTo>
                <a:cubicBezTo>
                  <a:pt x="3132" y="413"/>
                  <a:pt x="2515" y="1"/>
                  <a:pt x="1828" y="1"/>
                </a:cubicBezTo>
                <a:cubicBezTo>
                  <a:pt x="1826" y="1"/>
                  <a:pt x="1823" y="1"/>
                  <a:pt x="182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09" name="Google Shape;13309;p50"/>
          <p:cNvSpPr/>
          <p:nvPr/>
        </p:nvSpPr>
        <p:spPr>
          <a:xfrm>
            <a:off x="4391403" y="2781382"/>
            <a:ext cx="162133" cy="162169"/>
          </a:xfrm>
          <a:custGeom>
            <a:rect b="b" l="l" r="r" t="t"/>
            <a:pathLst>
              <a:path extrusionOk="0" h="13549" w="13546">
                <a:moveTo>
                  <a:pt x="7066" y="3673"/>
                </a:moveTo>
                <a:cubicBezTo>
                  <a:pt x="7800" y="3673"/>
                  <a:pt x="8522" y="3960"/>
                  <a:pt x="9062" y="4500"/>
                </a:cubicBezTo>
                <a:cubicBezTo>
                  <a:pt x="10170" y="5602"/>
                  <a:pt x="10170" y="7393"/>
                  <a:pt x="9062" y="8492"/>
                </a:cubicBezTo>
                <a:cubicBezTo>
                  <a:pt x="8522" y="9032"/>
                  <a:pt x="7800" y="9319"/>
                  <a:pt x="7066" y="9319"/>
                </a:cubicBezTo>
                <a:cubicBezTo>
                  <a:pt x="6702" y="9319"/>
                  <a:pt x="6334" y="9248"/>
                  <a:pt x="5984" y="9104"/>
                </a:cubicBezTo>
                <a:cubicBezTo>
                  <a:pt x="4930" y="8667"/>
                  <a:pt x="4244" y="7637"/>
                  <a:pt x="4244" y="6496"/>
                </a:cubicBezTo>
                <a:cubicBezTo>
                  <a:pt x="4244" y="5355"/>
                  <a:pt x="4930" y="4325"/>
                  <a:pt x="5984" y="3888"/>
                </a:cubicBezTo>
                <a:cubicBezTo>
                  <a:pt x="6334" y="3744"/>
                  <a:pt x="6702" y="3673"/>
                  <a:pt x="7066" y="3673"/>
                </a:cubicBezTo>
                <a:close/>
                <a:moveTo>
                  <a:pt x="3868" y="9124"/>
                </a:moveTo>
                <a:cubicBezTo>
                  <a:pt x="4006" y="9124"/>
                  <a:pt x="4147" y="9176"/>
                  <a:pt x="4262" y="9290"/>
                </a:cubicBezTo>
                <a:cubicBezTo>
                  <a:pt x="4481" y="9510"/>
                  <a:pt x="4481" y="9869"/>
                  <a:pt x="4262" y="10088"/>
                </a:cubicBezTo>
                <a:cubicBezTo>
                  <a:pt x="4147" y="10204"/>
                  <a:pt x="4005" y="10255"/>
                  <a:pt x="3866" y="10255"/>
                </a:cubicBezTo>
                <a:cubicBezTo>
                  <a:pt x="3576" y="10255"/>
                  <a:pt x="3298" y="10031"/>
                  <a:pt x="3298" y="9691"/>
                </a:cubicBezTo>
                <a:cubicBezTo>
                  <a:pt x="3298" y="9350"/>
                  <a:pt x="3577" y="9124"/>
                  <a:pt x="3868" y="9124"/>
                </a:cubicBezTo>
                <a:close/>
                <a:moveTo>
                  <a:pt x="8414" y="1"/>
                </a:moveTo>
                <a:cubicBezTo>
                  <a:pt x="6466" y="507"/>
                  <a:pt x="4888" y="1425"/>
                  <a:pt x="3518" y="2846"/>
                </a:cubicBezTo>
                <a:cubicBezTo>
                  <a:pt x="2169" y="4244"/>
                  <a:pt x="1000" y="6282"/>
                  <a:pt x="1" y="8212"/>
                </a:cubicBezTo>
                <a:lnTo>
                  <a:pt x="5337" y="13548"/>
                </a:lnTo>
                <a:cubicBezTo>
                  <a:pt x="7267" y="12549"/>
                  <a:pt x="9309" y="11380"/>
                  <a:pt x="10706" y="10031"/>
                </a:cubicBezTo>
                <a:cubicBezTo>
                  <a:pt x="12124" y="8664"/>
                  <a:pt x="13039" y="7086"/>
                  <a:pt x="13545" y="5138"/>
                </a:cubicBezTo>
                <a:lnTo>
                  <a:pt x="13112" y="5129"/>
                </a:lnTo>
                <a:cubicBezTo>
                  <a:pt x="10534" y="5099"/>
                  <a:pt x="8453" y="3015"/>
                  <a:pt x="8420" y="440"/>
                </a:cubicBezTo>
                <a:lnTo>
                  <a:pt x="8414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10" name="Google Shape;13310;p50"/>
          <p:cNvSpPr/>
          <p:nvPr/>
        </p:nvSpPr>
        <p:spPr>
          <a:xfrm>
            <a:off x="4439016" y="2939063"/>
            <a:ext cx="52161" cy="53262"/>
          </a:xfrm>
          <a:custGeom>
            <a:rect b="b" l="l" r="r" t="t"/>
            <a:pathLst>
              <a:path extrusionOk="0" h="4450" w="4358">
                <a:moveTo>
                  <a:pt x="4358" y="1"/>
                </a:moveTo>
                <a:lnTo>
                  <a:pt x="4358" y="1"/>
                </a:lnTo>
                <a:cubicBezTo>
                  <a:pt x="2906" y="877"/>
                  <a:pt x="1437" y="1609"/>
                  <a:pt x="1" y="2332"/>
                </a:cubicBezTo>
                <a:cubicBezTo>
                  <a:pt x="58" y="3090"/>
                  <a:pt x="112" y="3789"/>
                  <a:pt x="118" y="3882"/>
                </a:cubicBezTo>
                <a:cubicBezTo>
                  <a:pt x="118" y="4211"/>
                  <a:pt x="387" y="4450"/>
                  <a:pt x="683" y="4450"/>
                </a:cubicBezTo>
                <a:cubicBezTo>
                  <a:pt x="767" y="4450"/>
                  <a:pt x="854" y="4430"/>
                  <a:pt x="937" y="4388"/>
                </a:cubicBezTo>
                <a:cubicBezTo>
                  <a:pt x="1039" y="4295"/>
                  <a:pt x="3858" y="3208"/>
                  <a:pt x="43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11" name="Google Shape;13311;p50"/>
          <p:cNvSpPr/>
          <p:nvPr/>
        </p:nvSpPr>
        <p:spPr>
          <a:xfrm>
            <a:off x="4341743" y="2843011"/>
            <a:ext cx="54651" cy="52568"/>
          </a:xfrm>
          <a:custGeom>
            <a:rect b="b" l="l" r="r" t="t"/>
            <a:pathLst>
              <a:path extrusionOk="0" h="4392" w="4566">
                <a:moveTo>
                  <a:pt x="4565" y="1"/>
                </a:moveTo>
                <a:lnTo>
                  <a:pt x="4565" y="1"/>
                </a:lnTo>
                <a:cubicBezTo>
                  <a:pt x="1268" y="459"/>
                  <a:pt x="184" y="3334"/>
                  <a:pt x="91" y="3437"/>
                </a:cubicBezTo>
                <a:cubicBezTo>
                  <a:pt x="0" y="3611"/>
                  <a:pt x="9" y="3822"/>
                  <a:pt x="112" y="3988"/>
                </a:cubicBezTo>
                <a:cubicBezTo>
                  <a:pt x="295" y="4286"/>
                  <a:pt x="606" y="4232"/>
                  <a:pt x="723" y="4256"/>
                </a:cubicBezTo>
                <a:lnTo>
                  <a:pt x="2214" y="4391"/>
                </a:lnTo>
                <a:cubicBezTo>
                  <a:pt x="2945" y="2928"/>
                  <a:pt x="3680" y="1458"/>
                  <a:pt x="4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12" name="Google Shape;13312;p50"/>
          <p:cNvSpPr/>
          <p:nvPr/>
        </p:nvSpPr>
        <p:spPr>
          <a:xfrm>
            <a:off x="4328122" y="2925227"/>
            <a:ext cx="81785" cy="81186"/>
          </a:xfrm>
          <a:custGeom>
            <a:rect b="b" l="l" r="r" t="t"/>
            <a:pathLst>
              <a:path extrusionOk="0" h="6783" w="6833">
                <a:moveTo>
                  <a:pt x="2846" y="1"/>
                </a:moveTo>
                <a:cubicBezTo>
                  <a:pt x="1747" y="1052"/>
                  <a:pt x="503" y="4602"/>
                  <a:pt x="63" y="6050"/>
                </a:cubicBezTo>
                <a:cubicBezTo>
                  <a:pt x="0" y="6252"/>
                  <a:pt x="54" y="6469"/>
                  <a:pt x="202" y="6616"/>
                </a:cubicBezTo>
                <a:cubicBezTo>
                  <a:pt x="309" y="6724"/>
                  <a:pt x="454" y="6782"/>
                  <a:pt x="602" y="6782"/>
                </a:cubicBezTo>
                <a:cubicBezTo>
                  <a:pt x="656" y="6782"/>
                  <a:pt x="711" y="6774"/>
                  <a:pt x="765" y="6758"/>
                </a:cubicBezTo>
                <a:cubicBezTo>
                  <a:pt x="2225" y="6318"/>
                  <a:pt x="5782" y="5084"/>
                  <a:pt x="6833" y="3981"/>
                </a:cubicBezTo>
                <a:cubicBezTo>
                  <a:pt x="6655" y="3900"/>
                  <a:pt x="6492" y="3789"/>
                  <a:pt x="6354" y="3650"/>
                </a:cubicBezTo>
                <a:lnTo>
                  <a:pt x="5167" y="2464"/>
                </a:lnTo>
                <a:lnTo>
                  <a:pt x="4767" y="2861"/>
                </a:lnTo>
                <a:cubicBezTo>
                  <a:pt x="4658" y="2967"/>
                  <a:pt x="4517" y="3020"/>
                  <a:pt x="4375" y="3020"/>
                </a:cubicBezTo>
                <a:cubicBezTo>
                  <a:pt x="4231" y="3020"/>
                  <a:pt x="4086" y="2965"/>
                  <a:pt x="3975" y="2855"/>
                </a:cubicBezTo>
                <a:cubicBezTo>
                  <a:pt x="3758" y="2638"/>
                  <a:pt x="3755" y="2286"/>
                  <a:pt x="3969" y="2063"/>
                </a:cubicBezTo>
                <a:lnTo>
                  <a:pt x="4369" y="1663"/>
                </a:lnTo>
                <a:lnTo>
                  <a:pt x="3171" y="464"/>
                </a:lnTo>
                <a:cubicBezTo>
                  <a:pt x="3035" y="329"/>
                  <a:pt x="2927" y="172"/>
                  <a:pt x="284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13" name="Google Shape;13313;p50"/>
          <p:cNvSpPr/>
          <p:nvPr/>
        </p:nvSpPr>
        <p:spPr>
          <a:xfrm>
            <a:off x="4789992" y="2895657"/>
            <a:ext cx="20742" cy="20730"/>
          </a:xfrm>
          <a:custGeom>
            <a:rect b="b" l="l" r="r" t="t"/>
            <a:pathLst>
              <a:path extrusionOk="0" h="1732" w="1733">
                <a:moveTo>
                  <a:pt x="868" y="0"/>
                </a:moveTo>
                <a:cubicBezTo>
                  <a:pt x="389" y="0"/>
                  <a:pt x="1" y="386"/>
                  <a:pt x="1" y="865"/>
                </a:cubicBezTo>
                <a:cubicBezTo>
                  <a:pt x="1" y="1343"/>
                  <a:pt x="389" y="1732"/>
                  <a:pt x="868" y="1732"/>
                </a:cubicBezTo>
                <a:cubicBezTo>
                  <a:pt x="1347" y="1732"/>
                  <a:pt x="1732" y="1343"/>
                  <a:pt x="1732" y="865"/>
                </a:cubicBezTo>
                <a:cubicBezTo>
                  <a:pt x="1732" y="386"/>
                  <a:pt x="1347" y="0"/>
                  <a:pt x="86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14" name="Google Shape;13314;p50"/>
          <p:cNvSpPr/>
          <p:nvPr/>
        </p:nvSpPr>
        <p:spPr>
          <a:xfrm>
            <a:off x="4666016" y="2895657"/>
            <a:ext cx="20730" cy="20730"/>
          </a:xfrm>
          <a:custGeom>
            <a:rect b="b" l="l" r="r" t="t"/>
            <a:pathLst>
              <a:path extrusionOk="0" h="1732" w="1732">
                <a:moveTo>
                  <a:pt x="864" y="0"/>
                </a:moveTo>
                <a:cubicBezTo>
                  <a:pt x="386" y="0"/>
                  <a:pt x="0" y="386"/>
                  <a:pt x="0" y="865"/>
                </a:cubicBezTo>
                <a:cubicBezTo>
                  <a:pt x="0" y="1343"/>
                  <a:pt x="386" y="1732"/>
                  <a:pt x="864" y="1732"/>
                </a:cubicBezTo>
                <a:cubicBezTo>
                  <a:pt x="1343" y="1732"/>
                  <a:pt x="1732" y="1343"/>
                  <a:pt x="1732" y="865"/>
                </a:cubicBezTo>
                <a:cubicBezTo>
                  <a:pt x="1732" y="386"/>
                  <a:pt x="1343" y="0"/>
                  <a:pt x="8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15" name="Google Shape;13315;p50"/>
          <p:cNvSpPr/>
          <p:nvPr/>
        </p:nvSpPr>
        <p:spPr>
          <a:xfrm>
            <a:off x="4623047" y="2786092"/>
            <a:ext cx="230680" cy="170667"/>
          </a:xfrm>
          <a:custGeom>
            <a:rect b="b" l="l" r="r" t="t"/>
            <a:pathLst>
              <a:path extrusionOk="0" h="14259" w="19273">
                <a:moveTo>
                  <a:pt x="12783" y="1126"/>
                </a:moveTo>
                <a:cubicBezTo>
                  <a:pt x="14322" y="1126"/>
                  <a:pt x="15629" y="2382"/>
                  <a:pt x="15822" y="4047"/>
                </a:cubicBezTo>
                <a:cubicBezTo>
                  <a:pt x="15825" y="4065"/>
                  <a:pt x="15828" y="4083"/>
                  <a:pt x="15831" y="4099"/>
                </a:cubicBezTo>
                <a:lnTo>
                  <a:pt x="16198" y="5854"/>
                </a:lnTo>
                <a:lnTo>
                  <a:pt x="9381" y="5854"/>
                </a:lnTo>
                <a:lnTo>
                  <a:pt x="11672" y="4099"/>
                </a:lnTo>
                <a:cubicBezTo>
                  <a:pt x="11925" y="3909"/>
                  <a:pt x="11973" y="3550"/>
                  <a:pt x="11784" y="3301"/>
                </a:cubicBezTo>
                <a:cubicBezTo>
                  <a:pt x="11672" y="3157"/>
                  <a:pt x="11504" y="3082"/>
                  <a:pt x="11334" y="3082"/>
                </a:cubicBezTo>
                <a:cubicBezTo>
                  <a:pt x="11212" y="3082"/>
                  <a:pt x="11089" y="3121"/>
                  <a:pt x="10986" y="3201"/>
                </a:cubicBezTo>
                <a:lnTo>
                  <a:pt x="7598" y="5800"/>
                </a:lnTo>
                <a:cubicBezTo>
                  <a:pt x="7577" y="5818"/>
                  <a:pt x="7556" y="5836"/>
                  <a:pt x="7535" y="5854"/>
                </a:cubicBezTo>
                <a:lnTo>
                  <a:pt x="3072" y="5854"/>
                </a:lnTo>
                <a:lnTo>
                  <a:pt x="3440" y="4099"/>
                </a:lnTo>
                <a:cubicBezTo>
                  <a:pt x="3446" y="4083"/>
                  <a:pt x="3446" y="4065"/>
                  <a:pt x="3449" y="4047"/>
                </a:cubicBezTo>
                <a:cubicBezTo>
                  <a:pt x="3641" y="2382"/>
                  <a:pt x="4948" y="1126"/>
                  <a:pt x="6490" y="1126"/>
                </a:cubicBezTo>
                <a:close/>
                <a:moveTo>
                  <a:pt x="11404" y="9606"/>
                </a:moveTo>
                <a:cubicBezTo>
                  <a:pt x="11718" y="9606"/>
                  <a:pt x="11967" y="9856"/>
                  <a:pt x="11967" y="10169"/>
                </a:cubicBezTo>
                <a:cubicBezTo>
                  <a:pt x="11967" y="10482"/>
                  <a:pt x="11718" y="10735"/>
                  <a:pt x="11404" y="10735"/>
                </a:cubicBezTo>
                <a:lnTo>
                  <a:pt x="7755" y="10735"/>
                </a:lnTo>
                <a:cubicBezTo>
                  <a:pt x="7442" y="10735"/>
                  <a:pt x="7189" y="10482"/>
                  <a:pt x="7189" y="10169"/>
                </a:cubicBezTo>
                <a:cubicBezTo>
                  <a:pt x="7189" y="9856"/>
                  <a:pt x="7442" y="9606"/>
                  <a:pt x="7755" y="9606"/>
                </a:cubicBezTo>
                <a:close/>
                <a:moveTo>
                  <a:pt x="4457" y="8025"/>
                </a:moveTo>
                <a:cubicBezTo>
                  <a:pt x="5264" y="8025"/>
                  <a:pt x="5990" y="8510"/>
                  <a:pt x="6300" y="9254"/>
                </a:cubicBezTo>
                <a:cubicBezTo>
                  <a:pt x="6607" y="10001"/>
                  <a:pt x="6439" y="10859"/>
                  <a:pt x="5867" y="11428"/>
                </a:cubicBezTo>
                <a:cubicBezTo>
                  <a:pt x="5486" y="11811"/>
                  <a:pt x="4976" y="12014"/>
                  <a:pt x="4456" y="12014"/>
                </a:cubicBezTo>
                <a:cubicBezTo>
                  <a:pt x="4199" y="12014"/>
                  <a:pt x="3940" y="11964"/>
                  <a:pt x="3693" y="11862"/>
                </a:cubicBezTo>
                <a:cubicBezTo>
                  <a:pt x="2949" y="11554"/>
                  <a:pt x="2461" y="10826"/>
                  <a:pt x="2461" y="10019"/>
                </a:cubicBezTo>
                <a:cubicBezTo>
                  <a:pt x="2464" y="8920"/>
                  <a:pt x="3355" y="8025"/>
                  <a:pt x="4454" y="8025"/>
                </a:cubicBezTo>
                <a:close/>
                <a:moveTo>
                  <a:pt x="14816" y="8025"/>
                </a:moveTo>
                <a:cubicBezTo>
                  <a:pt x="15915" y="8025"/>
                  <a:pt x="16810" y="8917"/>
                  <a:pt x="16810" y="10019"/>
                </a:cubicBezTo>
                <a:cubicBezTo>
                  <a:pt x="16810" y="10826"/>
                  <a:pt x="16325" y="11554"/>
                  <a:pt x="15578" y="11862"/>
                </a:cubicBezTo>
                <a:cubicBezTo>
                  <a:pt x="15332" y="11964"/>
                  <a:pt x="15073" y="12014"/>
                  <a:pt x="14816" y="12014"/>
                </a:cubicBezTo>
                <a:cubicBezTo>
                  <a:pt x="14297" y="12014"/>
                  <a:pt x="13786" y="11811"/>
                  <a:pt x="13404" y="11428"/>
                </a:cubicBezTo>
                <a:cubicBezTo>
                  <a:pt x="12835" y="10859"/>
                  <a:pt x="12663" y="10001"/>
                  <a:pt x="12973" y="9254"/>
                </a:cubicBezTo>
                <a:cubicBezTo>
                  <a:pt x="13280" y="8510"/>
                  <a:pt x="14009" y="8025"/>
                  <a:pt x="14816" y="8025"/>
                </a:cubicBezTo>
                <a:close/>
                <a:moveTo>
                  <a:pt x="6490" y="0"/>
                </a:moveTo>
                <a:cubicBezTo>
                  <a:pt x="4385" y="0"/>
                  <a:pt x="2599" y="1671"/>
                  <a:pt x="2331" y="3894"/>
                </a:cubicBezTo>
                <a:lnTo>
                  <a:pt x="1907" y="5917"/>
                </a:lnTo>
                <a:cubicBezTo>
                  <a:pt x="799" y="6143"/>
                  <a:pt x="1" y="7119"/>
                  <a:pt x="1" y="8251"/>
                </a:cubicBezTo>
                <a:lnTo>
                  <a:pt x="1" y="11877"/>
                </a:lnTo>
                <a:cubicBezTo>
                  <a:pt x="1" y="13192"/>
                  <a:pt x="1064" y="14255"/>
                  <a:pt x="2380" y="14258"/>
                </a:cubicBezTo>
                <a:lnTo>
                  <a:pt x="16894" y="14258"/>
                </a:lnTo>
                <a:cubicBezTo>
                  <a:pt x="18207" y="14255"/>
                  <a:pt x="19270" y="13192"/>
                  <a:pt x="19273" y="11880"/>
                </a:cubicBezTo>
                <a:lnTo>
                  <a:pt x="19273" y="8251"/>
                </a:lnTo>
                <a:cubicBezTo>
                  <a:pt x="19270" y="7119"/>
                  <a:pt x="18472" y="6143"/>
                  <a:pt x="17364" y="5917"/>
                </a:cubicBezTo>
                <a:lnTo>
                  <a:pt x="16939" y="3894"/>
                </a:lnTo>
                <a:cubicBezTo>
                  <a:pt x="16671" y="1671"/>
                  <a:pt x="14885" y="0"/>
                  <a:pt x="1278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16" name="Google Shape;13316;p50"/>
          <p:cNvSpPr/>
          <p:nvPr/>
        </p:nvSpPr>
        <p:spPr>
          <a:xfrm>
            <a:off x="4648996" y="2970260"/>
            <a:ext cx="56961" cy="25781"/>
          </a:xfrm>
          <a:custGeom>
            <a:rect b="b" l="l" r="r" t="t"/>
            <a:pathLst>
              <a:path extrusionOk="0" h="2154" w="4759">
                <a:moveTo>
                  <a:pt x="1" y="1"/>
                </a:moveTo>
                <a:lnTo>
                  <a:pt x="1" y="458"/>
                </a:lnTo>
                <a:cubicBezTo>
                  <a:pt x="1" y="1395"/>
                  <a:pt x="757" y="2151"/>
                  <a:pt x="1693" y="2154"/>
                </a:cubicBezTo>
                <a:lnTo>
                  <a:pt x="3063" y="2154"/>
                </a:lnTo>
                <a:cubicBezTo>
                  <a:pt x="4000" y="2151"/>
                  <a:pt x="4756" y="1395"/>
                  <a:pt x="4759" y="458"/>
                </a:cubicBezTo>
                <a:lnTo>
                  <a:pt x="4759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17" name="Google Shape;13317;p50"/>
          <p:cNvSpPr/>
          <p:nvPr/>
        </p:nvSpPr>
        <p:spPr>
          <a:xfrm>
            <a:off x="4770817" y="2970260"/>
            <a:ext cx="56961" cy="25781"/>
          </a:xfrm>
          <a:custGeom>
            <a:rect b="b" l="l" r="r" t="t"/>
            <a:pathLst>
              <a:path extrusionOk="0" h="2154" w="4759">
                <a:moveTo>
                  <a:pt x="1" y="1"/>
                </a:moveTo>
                <a:lnTo>
                  <a:pt x="1" y="458"/>
                </a:lnTo>
                <a:cubicBezTo>
                  <a:pt x="1" y="1395"/>
                  <a:pt x="757" y="2151"/>
                  <a:pt x="1693" y="2154"/>
                </a:cubicBezTo>
                <a:lnTo>
                  <a:pt x="3063" y="2154"/>
                </a:lnTo>
                <a:cubicBezTo>
                  <a:pt x="4000" y="2151"/>
                  <a:pt x="4756" y="1395"/>
                  <a:pt x="4759" y="458"/>
                </a:cubicBezTo>
                <a:lnTo>
                  <a:pt x="4759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18" name="Google Shape;13318;p50"/>
          <p:cNvSpPr/>
          <p:nvPr/>
        </p:nvSpPr>
        <p:spPr>
          <a:xfrm>
            <a:off x="4898419" y="2896830"/>
            <a:ext cx="50426" cy="43113"/>
          </a:xfrm>
          <a:custGeom>
            <a:rect b="b" l="l" r="r" t="t"/>
            <a:pathLst>
              <a:path extrusionOk="0" h="3602" w="4213">
                <a:moveTo>
                  <a:pt x="2260" y="1"/>
                </a:moveTo>
                <a:cubicBezTo>
                  <a:pt x="2109" y="1"/>
                  <a:pt x="1966" y="60"/>
                  <a:pt x="1858" y="168"/>
                </a:cubicBezTo>
                <a:lnTo>
                  <a:pt x="259" y="1764"/>
                </a:lnTo>
                <a:cubicBezTo>
                  <a:pt x="0" y="2023"/>
                  <a:pt x="54" y="2457"/>
                  <a:pt x="367" y="2647"/>
                </a:cubicBezTo>
                <a:lnTo>
                  <a:pt x="1957" y="3601"/>
                </a:lnTo>
                <a:cubicBezTo>
                  <a:pt x="2078" y="3228"/>
                  <a:pt x="2274" y="2885"/>
                  <a:pt x="2533" y="2592"/>
                </a:cubicBezTo>
                <a:lnTo>
                  <a:pt x="4213" y="274"/>
                </a:lnTo>
                <a:lnTo>
                  <a:pt x="2337" y="6"/>
                </a:lnTo>
                <a:cubicBezTo>
                  <a:pt x="2311" y="2"/>
                  <a:pt x="2285" y="1"/>
                  <a:pt x="22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19" name="Google Shape;13319;p50"/>
          <p:cNvSpPr/>
          <p:nvPr/>
        </p:nvSpPr>
        <p:spPr>
          <a:xfrm>
            <a:off x="5036531" y="2892964"/>
            <a:ext cx="84203" cy="108332"/>
          </a:xfrm>
          <a:custGeom>
            <a:rect b="b" l="l" r="r" t="t"/>
            <a:pathLst>
              <a:path extrusionOk="0" h="9051" w="7035">
                <a:moveTo>
                  <a:pt x="4469" y="1"/>
                </a:moveTo>
                <a:cubicBezTo>
                  <a:pt x="3981" y="467"/>
                  <a:pt x="3466" y="901"/>
                  <a:pt x="2927" y="1304"/>
                </a:cubicBezTo>
                <a:lnTo>
                  <a:pt x="0" y="3436"/>
                </a:lnTo>
                <a:lnTo>
                  <a:pt x="3406" y="8787"/>
                </a:lnTo>
                <a:cubicBezTo>
                  <a:pt x="3514" y="8960"/>
                  <a:pt x="3697" y="9050"/>
                  <a:pt x="3882" y="9050"/>
                </a:cubicBezTo>
                <a:cubicBezTo>
                  <a:pt x="4025" y="9050"/>
                  <a:pt x="4170" y="8996"/>
                  <a:pt x="4282" y="8884"/>
                </a:cubicBezTo>
                <a:cubicBezTo>
                  <a:pt x="5818" y="7348"/>
                  <a:pt x="5990" y="7173"/>
                  <a:pt x="6821" y="6345"/>
                </a:cubicBezTo>
                <a:cubicBezTo>
                  <a:pt x="7034" y="6125"/>
                  <a:pt x="7031" y="5773"/>
                  <a:pt x="6812" y="5553"/>
                </a:cubicBezTo>
                <a:cubicBezTo>
                  <a:pt x="6702" y="5444"/>
                  <a:pt x="6558" y="5389"/>
                  <a:pt x="6413" y="5389"/>
                </a:cubicBezTo>
                <a:cubicBezTo>
                  <a:pt x="6272" y="5389"/>
                  <a:pt x="6130" y="5441"/>
                  <a:pt x="6020" y="5547"/>
                </a:cubicBezTo>
                <a:lnTo>
                  <a:pt x="5800" y="5767"/>
                </a:lnTo>
                <a:lnTo>
                  <a:pt x="5201" y="3174"/>
                </a:lnTo>
                <a:lnTo>
                  <a:pt x="5920" y="2455"/>
                </a:lnTo>
                <a:cubicBezTo>
                  <a:pt x="6134" y="2232"/>
                  <a:pt x="6131" y="1880"/>
                  <a:pt x="5914" y="1663"/>
                </a:cubicBezTo>
                <a:cubicBezTo>
                  <a:pt x="5804" y="1551"/>
                  <a:pt x="5660" y="1496"/>
                  <a:pt x="5515" y="1496"/>
                </a:cubicBezTo>
                <a:cubicBezTo>
                  <a:pt x="5374" y="1496"/>
                  <a:pt x="5232" y="1548"/>
                  <a:pt x="5122" y="1654"/>
                </a:cubicBezTo>
                <a:lnTo>
                  <a:pt x="4903" y="1877"/>
                </a:lnTo>
                <a:lnTo>
                  <a:pt x="4469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20" name="Google Shape;13320;p50"/>
          <p:cNvSpPr/>
          <p:nvPr/>
        </p:nvSpPr>
        <p:spPr>
          <a:xfrm>
            <a:off x="4903135" y="2785350"/>
            <a:ext cx="109397" cy="83664"/>
          </a:xfrm>
          <a:custGeom>
            <a:rect b="b" l="l" r="r" t="t"/>
            <a:pathLst>
              <a:path extrusionOk="0" h="6990" w="9140">
                <a:moveTo>
                  <a:pt x="3194" y="1"/>
                </a:moveTo>
                <a:cubicBezTo>
                  <a:pt x="3049" y="1"/>
                  <a:pt x="2905" y="56"/>
                  <a:pt x="2795" y="166"/>
                </a:cubicBezTo>
                <a:lnTo>
                  <a:pt x="257" y="2704"/>
                </a:lnTo>
                <a:cubicBezTo>
                  <a:pt x="1" y="2960"/>
                  <a:pt x="46" y="3385"/>
                  <a:pt x="350" y="3580"/>
                </a:cubicBezTo>
                <a:lnTo>
                  <a:pt x="5707" y="6989"/>
                </a:lnTo>
                <a:lnTo>
                  <a:pt x="7824" y="4071"/>
                </a:lnTo>
                <a:cubicBezTo>
                  <a:pt x="8230" y="3526"/>
                  <a:pt x="8670" y="3008"/>
                  <a:pt x="9140" y="2517"/>
                </a:cubicBezTo>
                <a:lnTo>
                  <a:pt x="7264" y="2084"/>
                </a:lnTo>
                <a:lnTo>
                  <a:pt x="7484" y="1864"/>
                </a:lnTo>
                <a:cubicBezTo>
                  <a:pt x="7697" y="1641"/>
                  <a:pt x="7694" y="1289"/>
                  <a:pt x="7478" y="1072"/>
                </a:cubicBezTo>
                <a:cubicBezTo>
                  <a:pt x="7368" y="961"/>
                  <a:pt x="7223" y="905"/>
                  <a:pt x="7078" y="905"/>
                </a:cubicBezTo>
                <a:cubicBezTo>
                  <a:pt x="6937" y="905"/>
                  <a:pt x="6795" y="958"/>
                  <a:pt x="6686" y="1063"/>
                </a:cubicBezTo>
                <a:lnTo>
                  <a:pt x="5966" y="1786"/>
                </a:lnTo>
                <a:lnTo>
                  <a:pt x="3370" y="1186"/>
                </a:lnTo>
                <a:lnTo>
                  <a:pt x="3593" y="964"/>
                </a:lnTo>
                <a:cubicBezTo>
                  <a:pt x="3813" y="744"/>
                  <a:pt x="3813" y="385"/>
                  <a:pt x="3593" y="166"/>
                </a:cubicBezTo>
                <a:cubicBezTo>
                  <a:pt x="3483" y="56"/>
                  <a:pt x="3339" y="1"/>
                  <a:pt x="31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21" name="Google Shape;13321;p50"/>
          <p:cNvSpPr/>
          <p:nvPr/>
        </p:nvSpPr>
        <p:spPr>
          <a:xfrm>
            <a:off x="4965602" y="2956795"/>
            <a:ext cx="43292" cy="49157"/>
          </a:xfrm>
          <a:custGeom>
            <a:rect b="b" l="l" r="r" t="t"/>
            <a:pathLst>
              <a:path extrusionOk="0" h="4107" w="3617">
                <a:moveTo>
                  <a:pt x="3324" y="0"/>
                </a:moveTo>
                <a:lnTo>
                  <a:pt x="846" y="1804"/>
                </a:lnTo>
                <a:cubicBezTo>
                  <a:pt x="638" y="1994"/>
                  <a:pt x="340" y="2144"/>
                  <a:pt x="0" y="2250"/>
                </a:cubicBezTo>
                <a:lnTo>
                  <a:pt x="949" y="3831"/>
                </a:lnTo>
                <a:cubicBezTo>
                  <a:pt x="1057" y="4011"/>
                  <a:pt x="1245" y="4106"/>
                  <a:pt x="1435" y="4106"/>
                </a:cubicBezTo>
                <a:cubicBezTo>
                  <a:pt x="1578" y="4106"/>
                  <a:pt x="1723" y="4052"/>
                  <a:pt x="1834" y="3939"/>
                </a:cubicBezTo>
                <a:lnTo>
                  <a:pt x="3430" y="2343"/>
                </a:lnTo>
                <a:cubicBezTo>
                  <a:pt x="3556" y="2217"/>
                  <a:pt x="3617" y="2039"/>
                  <a:pt x="3589" y="1864"/>
                </a:cubicBezTo>
                <a:lnTo>
                  <a:pt x="3324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22" name="Google Shape;13322;p50"/>
          <p:cNvSpPr/>
          <p:nvPr/>
        </p:nvSpPr>
        <p:spPr>
          <a:xfrm>
            <a:off x="5075562" y="2776182"/>
            <a:ext cx="55800" cy="51371"/>
          </a:xfrm>
          <a:custGeom>
            <a:rect b="b" l="l" r="r" t="t"/>
            <a:pathLst>
              <a:path extrusionOk="0" h="4292" w="4662">
                <a:moveTo>
                  <a:pt x="2188" y="0"/>
                </a:moveTo>
                <a:cubicBezTo>
                  <a:pt x="1911" y="0"/>
                  <a:pt x="1630" y="51"/>
                  <a:pt x="1361" y="155"/>
                </a:cubicBezTo>
                <a:cubicBezTo>
                  <a:pt x="1015" y="287"/>
                  <a:pt x="675" y="432"/>
                  <a:pt x="341" y="588"/>
                </a:cubicBezTo>
                <a:cubicBezTo>
                  <a:pt x="0" y="1600"/>
                  <a:pt x="265" y="2717"/>
                  <a:pt x="1021" y="3470"/>
                </a:cubicBezTo>
                <a:cubicBezTo>
                  <a:pt x="1558" y="4004"/>
                  <a:pt x="2275" y="4291"/>
                  <a:pt x="3007" y="4291"/>
                </a:cubicBezTo>
                <a:cubicBezTo>
                  <a:pt x="3307" y="4291"/>
                  <a:pt x="3609" y="4243"/>
                  <a:pt x="3903" y="4145"/>
                </a:cubicBezTo>
                <a:cubicBezTo>
                  <a:pt x="4060" y="3813"/>
                  <a:pt x="4204" y="3473"/>
                  <a:pt x="4337" y="3130"/>
                </a:cubicBezTo>
                <a:cubicBezTo>
                  <a:pt x="4662" y="2281"/>
                  <a:pt x="4457" y="1320"/>
                  <a:pt x="3816" y="676"/>
                </a:cubicBezTo>
                <a:cubicBezTo>
                  <a:pt x="3375" y="235"/>
                  <a:pt x="2787" y="0"/>
                  <a:pt x="21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23" name="Google Shape;13323;p50"/>
          <p:cNvSpPr/>
          <p:nvPr/>
        </p:nvSpPr>
        <p:spPr>
          <a:xfrm>
            <a:off x="4931394" y="2791143"/>
            <a:ext cx="182852" cy="180841"/>
          </a:xfrm>
          <a:custGeom>
            <a:rect b="b" l="l" r="r" t="t"/>
            <a:pathLst>
              <a:path extrusionOk="0" h="15109" w="15277">
                <a:moveTo>
                  <a:pt x="11062" y="3658"/>
                </a:moveTo>
                <a:cubicBezTo>
                  <a:pt x="11207" y="3658"/>
                  <a:pt x="11353" y="3714"/>
                  <a:pt x="11464" y="3825"/>
                </a:cubicBezTo>
                <a:cubicBezTo>
                  <a:pt x="11681" y="4042"/>
                  <a:pt x="11684" y="4394"/>
                  <a:pt x="11470" y="4617"/>
                </a:cubicBezTo>
                <a:lnTo>
                  <a:pt x="9076" y="7011"/>
                </a:lnTo>
                <a:cubicBezTo>
                  <a:pt x="8965" y="7122"/>
                  <a:pt x="8820" y="7178"/>
                  <a:pt x="8675" y="7178"/>
                </a:cubicBezTo>
                <a:cubicBezTo>
                  <a:pt x="8530" y="7178"/>
                  <a:pt x="8385" y="7122"/>
                  <a:pt x="8275" y="7011"/>
                </a:cubicBezTo>
                <a:cubicBezTo>
                  <a:pt x="8055" y="6791"/>
                  <a:pt x="8055" y="6433"/>
                  <a:pt x="8275" y="6213"/>
                </a:cubicBezTo>
                <a:lnTo>
                  <a:pt x="10672" y="3816"/>
                </a:lnTo>
                <a:cubicBezTo>
                  <a:pt x="10781" y="3711"/>
                  <a:pt x="10921" y="3658"/>
                  <a:pt x="11062" y="3658"/>
                </a:cubicBezTo>
                <a:close/>
                <a:moveTo>
                  <a:pt x="11136" y="1"/>
                </a:moveTo>
                <a:lnTo>
                  <a:pt x="11136" y="1"/>
                </a:lnTo>
                <a:cubicBezTo>
                  <a:pt x="9278" y="1079"/>
                  <a:pt x="7658" y="2524"/>
                  <a:pt x="6378" y="4253"/>
                </a:cubicBezTo>
                <a:lnTo>
                  <a:pt x="624" y="12169"/>
                </a:lnTo>
                <a:cubicBezTo>
                  <a:pt x="0" y="12877"/>
                  <a:pt x="15" y="13979"/>
                  <a:pt x="660" y="14623"/>
                </a:cubicBezTo>
                <a:cubicBezTo>
                  <a:pt x="992" y="14957"/>
                  <a:pt x="1464" y="15108"/>
                  <a:pt x="1921" y="15108"/>
                </a:cubicBezTo>
                <a:cubicBezTo>
                  <a:pt x="2351" y="15108"/>
                  <a:pt x="2767" y="14974"/>
                  <a:pt x="3039" y="14732"/>
                </a:cubicBezTo>
                <a:lnTo>
                  <a:pt x="11037" y="8905"/>
                </a:lnTo>
                <a:cubicBezTo>
                  <a:pt x="12759" y="7628"/>
                  <a:pt x="14201" y="6014"/>
                  <a:pt x="15276" y="4162"/>
                </a:cubicBezTo>
                <a:lnTo>
                  <a:pt x="15276" y="4162"/>
                </a:lnTo>
                <a:cubicBezTo>
                  <a:pt x="15201" y="4166"/>
                  <a:pt x="15126" y="4168"/>
                  <a:pt x="15052" y="4168"/>
                </a:cubicBezTo>
                <a:cubicBezTo>
                  <a:pt x="13942" y="4168"/>
                  <a:pt x="12979" y="3729"/>
                  <a:pt x="12265" y="3018"/>
                </a:cubicBezTo>
                <a:cubicBezTo>
                  <a:pt x="11446" y="2199"/>
                  <a:pt x="11076" y="1091"/>
                  <a:pt x="1113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24" name="Google Shape;13324;p50"/>
          <p:cNvSpPr/>
          <p:nvPr/>
        </p:nvSpPr>
        <p:spPr>
          <a:xfrm>
            <a:off x="5289814" y="2831120"/>
            <a:ext cx="13537" cy="175275"/>
          </a:xfrm>
          <a:custGeom>
            <a:rect b="b" l="l" r="r" t="t"/>
            <a:pathLst>
              <a:path extrusionOk="0" h="14644" w="1131">
                <a:moveTo>
                  <a:pt x="1" y="0"/>
                </a:moveTo>
                <a:lnTo>
                  <a:pt x="1" y="14644"/>
                </a:lnTo>
                <a:lnTo>
                  <a:pt x="1130" y="14644"/>
                </a:lnTo>
                <a:lnTo>
                  <a:pt x="1130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25" name="Google Shape;13325;p50"/>
          <p:cNvSpPr/>
          <p:nvPr/>
        </p:nvSpPr>
        <p:spPr>
          <a:xfrm>
            <a:off x="5316853" y="2924826"/>
            <a:ext cx="67589" cy="13992"/>
          </a:xfrm>
          <a:custGeom>
            <a:rect b="b" l="l" r="r" t="t"/>
            <a:pathLst>
              <a:path extrusionOk="0" h="1169" w="5647">
                <a:moveTo>
                  <a:pt x="0" y="0"/>
                </a:moveTo>
                <a:lnTo>
                  <a:pt x="0" y="1169"/>
                </a:lnTo>
                <a:lnTo>
                  <a:pt x="5646" y="1169"/>
                </a:lnTo>
                <a:lnTo>
                  <a:pt x="5646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26" name="Google Shape;13326;p50"/>
          <p:cNvSpPr/>
          <p:nvPr/>
        </p:nvSpPr>
        <p:spPr>
          <a:xfrm>
            <a:off x="5316853" y="2952331"/>
            <a:ext cx="67589" cy="54064"/>
          </a:xfrm>
          <a:custGeom>
            <a:rect b="b" l="l" r="r" t="t"/>
            <a:pathLst>
              <a:path extrusionOk="0" h="4517" w="5647">
                <a:moveTo>
                  <a:pt x="0" y="0"/>
                </a:moveTo>
                <a:lnTo>
                  <a:pt x="0" y="4517"/>
                </a:lnTo>
                <a:lnTo>
                  <a:pt x="3951" y="4517"/>
                </a:lnTo>
                <a:cubicBezTo>
                  <a:pt x="4888" y="4517"/>
                  <a:pt x="5646" y="3758"/>
                  <a:pt x="5646" y="2825"/>
                </a:cubicBezTo>
                <a:lnTo>
                  <a:pt x="5646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27" name="Google Shape;13327;p50"/>
          <p:cNvSpPr/>
          <p:nvPr/>
        </p:nvSpPr>
        <p:spPr>
          <a:xfrm>
            <a:off x="5208724" y="2924826"/>
            <a:ext cx="67589" cy="13992"/>
          </a:xfrm>
          <a:custGeom>
            <a:rect b="b" l="l" r="r" t="t"/>
            <a:pathLst>
              <a:path extrusionOk="0" h="1169" w="5647">
                <a:moveTo>
                  <a:pt x="1" y="0"/>
                </a:moveTo>
                <a:lnTo>
                  <a:pt x="1" y="1169"/>
                </a:lnTo>
                <a:lnTo>
                  <a:pt x="5647" y="1169"/>
                </a:lnTo>
                <a:lnTo>
                  <a:pt x="5647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28" name="Google Shape;13328;p50"/>
          <p:cNvSpPr/>
          <p:nvPr/>
        </p:nvSpPr>
        <p:spPr>
          <a:xfrm>
            <a:off x="5208724" y="2952331"/>
            <a:ext cx="67589" cy="54064"/>
          </a:xfrm>
          <a:custGeom>
            <a:rect b="b" l="l" r="r" t="t"/>
            <a:pathLst>
              <a:path extrusionOk="0" h="4517" w="5647">
                <a:moveTo>
                  <a:pt x="1" y="0"/>
                </a:moveTo>
                <a:lnTo>
                  <a:pt x="1" y="2825"/>
                </a:lnTo>
                <a:cubicBezTo>
                  <a:pt x="1" y="3758"/>
                  <a:pt x="759" y="4517"/>
                  <a:pt x="1693" y="4517"/>
                </a:cubicBezTo>
                <a:lnTo>
                  <a:pt x="5647" y="4517"/>
                </a:lnTo>
                <a:lnTo>
                  <a:pt x="5647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29" name="Google Shape;13329;p50"/>
          <p:cNvSpPr/>
          <p:nvPr/>
        </p:nvSpPr>
        <p:spPr>
          <a:xfrm>
            <a:off x="5195211" y="2831156"/>
            <a:ext cx="81103" cy="39654"/>
          </a:xfrm>
          <a:custGeom>
            <a:rect b="b" l="l" r="r" t="t"/>
            <a:pathLst>
              <a:path extrusionOk="0" h="3313" w="6776">
                <a:moveTo>
                  <a:pt x="1693" y="0"/>
                </a:moveTo>
                <a:cubicBezTo>
                  <a:pt x="759" y="0"/>
                  <a:pt x="0" y="756"/>
                  <a:pt x="0" y="1693"/>
                </a:cubicBezTo>
                <a:lnTo>
                  <a:pt x="0" y="2747"/>
                </a:lnTo>
                <a:cubicBezTo>
                  <a:pt x="0" y="3060"/>
                  <a:pt x="253" y="3313"/>
                  <a:pt x="563" y="3313"/>
                </a:cubicBezTo>
                <a:lnTo>
                  <a:pt x="6776" y="3313"/>
                </a:lnTo>
                <a:lnTo>
                  <a:pt x="6776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30" name="Google Shape;13330;p50"/>
          <p:cNvSpPr/>
          <p:nvPr/>
        </p:nvSpPr>
        <p:spPr>
          <a:xfrm>
            <a:off x="5208724" y="2884274"/>
            <a:ext cx="67589" cy="27050"/>
          </a:xfrm>
          <a:custGeom>
            <a:rect b="b" l="l" r="r" t="t"/>
            <a:pathLst>
              <a:path extrusionOk="0" h="2260" w="5647">
                <a:moveTo>
                  <a:pt x="1" y="1"/>
                </a:moveTo>
                <a:lnTo>
                  <a:pt x="1" y="2259"/>
                </a:lnTo>
                <a:lnTo>
                  <a:pt x="5647" y="2259"/>
                </a:lnTo>
                <a:lnTo>
                  <a:pt x="5647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31" name="Google Shape;13331;p50"/>
          <p:cNvSpPr/>
          <p:nvPr/>
        </p:nvSpPr>
        <p:spPr>
          <a:xfrm>
            <a:off x="5263470" y="2790604"/>
            <a:ext cx="66225" cy="27050"/>
          </a:xfrm>
          <a:custGeom>
            <a:rect b="b" l="l" r="r" t="t"/>
            <a:pathLst>
              <a:path extrusionOk="0" h="2260" w="5533">
                <a:moveTo>
                  <a:pt x="2765" y="1"/>
                </a:moveTo>
                <a:cubicBezTo>
                  <a:pt x="1500" y="1"/>
                  <a:pt x="275" y="916"/>
                  <a:pt x="1" y="2259"/>
                </a:cubicBezTo>
                <a:lnTo>
                  <a:pt x="5532" y="2259"/>
                </a:lnTo>
                <a:cubicBezTo>
                  <a:pt x="5258" y="910"/>
                  <a:pt x="4030" y="1"/>
                  <a:pt x="2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32" name="Google Shape;13332;p50"/>
          <p:cNvSpPr/>
          <p:nvPr/>
        </p:nvSpPr>
        <p:spPr>
          <a:xfrm>
            <a:off x="5322729" y="2775751"/>
            <a:ext cx="62072" cy="41904"/>
          </a:xfrm>
          <a:custGeom>
            <a:rect b="b" l="l" r="r" t="t"/>
            <a:pathLst>
              <a:path extrusionOk="0" h="3501" w="5186">
                <a:moveTo>
                  <a:pt x="2058" y="0"/>
                </a:moveTo>
                <a:cubicBezTo>
                  <a:pt x="1374" y="0"/>
                  <a:pt x="670" y="239"/>
                  <a:pt x="0" y="775"/>
                </a:cubicBezTo>
                <a:cubicBezTo>
                  <a:pt x="931" y="1398"/>
                  <a:pt x="1554" y="2389"/>
                  <a:pt x="1714" y="3500"/>
                </a:cubicBezTo>
                <a:lnTo>
                  <a:pt x="4397" y="3500"/>
                </a:lnTo>
                <a:cubicBezTo>
                  <a:pt x="4842" y="3497"/>
                  <a:pt x="5185" y="3109"/>
                  <a:pt x="5131" y="2666"/>
                </a:cubicBezTo>
                <a:cubicBezTo>
                  <a:pt x="5128" y="2639"/>
                  <a:pt x="5125" y="2609"/>
                  <a:pt x="5119" y="2579"/>
                </a:cubicBezTo>
                <a:cubicBezTo>
                  <a:pt x="4936" y="1482"/>
                  <a:pt x="4207" y="609"/>
                  <a:pt x="3171" y="212"/>
                </a:cubicBezTo>
                <a:cubicBezTo>
                  <a:pt x="2813" y="74"/>
                  <a:pt x="2438" y="0"/>
                  <a:pt x="2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33" name="Google Shape;13333;p50"/>
          <p:cNvSpPr/>
          <p:nvPr/>
        </p:nvSpPr>
        <p:spPr>
          <a:xfrm>
            <a:off x="5208365" y="2775739"/>
            <a:ext cx="62072" cy="41880"/>
          </a:xfrm>
          <a:custGeom>
            <a:rect b="b" l="l" r="r" t="t"/>
            <a:pathLst>
              <a:path extrusionOk="0" h="3499" w="5186">
                <a:moveTo>
                  <a:pt x="3150" y="0"/>
                </a:moveTo>
                <a:cubicBezTo>
                  <a:pt x="2765" y="0"/>
                  <a:pt x="2385" y="77"/>
                  <a:pt x="2015" y="219"/>
                </a:cubicBezTo>
                <a:cubicBezTo>
                  <a:pt x="979" y="616"/>
                  <a:pt x="250" y="1483"/>
                  <a:pt x="67" y="2580"/>
                </a:cubicBezTo>
                <a:cubicBezTo>
                  <a:pt x="64" y="2610"/>
                  <a:pt x="58" y="2637"/>
                  <a:pt x="55" y="2667"/>
                </a:cubicBezTo>
                <a:cubicBezTo>
                  <a:pt x="0" y="3110"/>
                  <a:pt x="344" y="3498"/>
                  <a:pt x="789" y="3498"/>
                </a:cubicBezTo>
                <a:lnTo>
                  <a:pt x="3475" y="3498"/>
                </a:lnTo>
                <a:cubicBezTo>
                  <a:pt x="3632" y="2390"/>
                  <a:pt x="4255" y="1399"/>
                  <a:pt x="5186" y="776"/>
                </a:cubicBezTo>
                <a:cubicBezTo>
                  <a:pt x="4510" y="236"/>
                  <a:pt x="3823" y="0"/>
                  <a:pt x="31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34" name="Google Shape;13334;p50"/>
          <p:cNvSpPr/>
          <p:nvPr/>
        </p:nvSpPr>
        <p:spPr>
          <a:xfrm>
            <a:off x="5316853" y="2831156"/>
            <a:ext cx="81103" cy="39654"/>
          </a:xfrm>
          <a:custGeom>
            <a:rect b="b" l="l" r="r" t="t"/>
            <a:pathLst>
              <a:path extrusionOk="0" h="3313" w="6776">
                <a:moveTo>
                  <a:pt x="0" y="0"/>
                </a:moveTo>
                <a:lnTo>
                  <a:pt x="0" y="3313"/>
                </a:lnTo>
                <a:lnTo>
                  <a:pt x="6209" y="3313"/>
                </a:lnTo>
                <a:cubicBezTo>
                  <a:pt x="6523" y="3313"/>
                  <a:pt x="6776" y="3060"/>
                  <a:pt x="6776" y="2747"/>
                </a:cubicBezTo>
                <a:lnTo>
                  <a:pt x="6776" y="1693"/>
                </a:lnTo>
                <a:cubicBezTo>
                  <a:pt x="6776" y="756"/>
                  <a:pt x="6017" y="0"/>
                  <a:pt x="5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35" name="Google Shape;13335;p50"/>
          <p:cNvSpPr/>
          <p:nvPr/>
        </p:nvSpPr>
        <p:spPr>
          <a:xfrm>
            <a:off x="5316853" y="2884274"/>
            <a:ext cx="67589" cy="27050"/>
          </a:xfrm>
          <a:custGeom>
            <a:rect b="b" l="l" r="r" t="t"/>
            <a:pathLst>
              <a:path extrusionOk="0" h="2260" w="5647">
                <a:moveTo>
                  <a:pt x="0" y="1"/>
                </a:moveTo>
                <a:lnTo>
                  <a:pt x="0" y="2259"/>
                </a:lnTo>
                <a:lnTo>
                  <a:pt x="5646" y="2259"/>
                </a:lnTo>
                <a:lnTo>
                  <a:pt x="5646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36" name="Google Shape;13336;p50"/>
          <p:cNvSpPr/>
          <p:nvPr/>
        </p:nvSpPr>
        <p:spPr>
          <a:xfrm>
            <a:off x="5589448" y="2895065"/>
            <a:ext cx="37559" cy="45854"/>
          </a:xfrm>
          <a:custGeom>
            <a:rect b="b" l="l" r="r" t="t"/>
            <a:pathLst>
              <a:path extrusionOk="0" h="3831" w="3138">
                <a:moveTo>
                  <a:pt x="2677" y="0"/>
                </a:moveTo>
                <a:cubicBezTo>
                  <a:pt x="2298" y="356"/>
                  <a:pt x="1861" y="648"/>
                  <a:pt x="1388" y="858"/>
                </a:cubicBezTo>
                <a:lnTo>
                  <a:pt x="0" y="2948"/>
                </a:lnTo>
                <a:lnTo>
                  <a:pt x="880" y="3831"/>
                </a:lnTo>
                <a:lnTo>
                  <a:pt x="3138" y="443"/>
                </a:lnTo>
                <a:lnTo>
                  <a:pt x="2677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37" name="Google Shape;13337;p50"/>
          <p:cNvSpPr/>
          <p:nvPr/>
        </p:nvSpPr>
        <p:spPr>
          <a:xfrm>
            <a:off x="5533577" y="2802903"/>
            <a:ext cx="94628" cy="94400"/>
          </a:xfrm>
          <a:custGeom>
            <a:rect b="b" l="l" r="r" t="t"/>
            <a:pathLst>
              <a:path extrusionOk="0" h="7887" w="7906">
                <a:moveTo>
                  <a:pt x="7520" y="0"/>
                </a:moveTo>
                <a:cubicBezTo>
                  <a:pt x="6863" y="1374"/>
                  <a:pt x="5475" y="2247"/>
                  <a:pt x="3952" y="2247"/>
                </a:cubicBezTo>
                <a:lnTo>
                  <a:pt x="1" y="2247"/>
                </a:lnTo>
                <a:lnTo>
                  <a:pt x="1" y="3942"/>
                </a:lnTo>
                <a:cubicBezTo>
                  <a:pt x="1" y="5698"/>
                  <a:pt x="1154" y="7137"/>
                  <a:pt x="2587" y="7643"/>
                </a:cubicBezTo>
                <a:lnTo>
                  <a:pt x="2597" y="7643"/>
                </a:lnTo>
                <a:cubicBezTo>
                  <a:pt x="3006" y="7806"/>
                  <a:pt x="3480" y="7887"/>
                  <a:pt x="3953" y="7887"/>
                </a:cubicBezTo>
                <a:cubicBezTo>
                  <a:pt x="4426" y="7887"/>
                  <a:pt x="4899" y="7806"/>
                  <a:pt x="5307" y="7643"/>
                </a:cubicBezTo>
                <a:lnTo>
                  <a:pt x="5319" y="7643"/>
                </a:lnTo>
                <a:cubicBezTo>
                  <a:pt x="6451" y="7306"/>
                  <a:pt x="7905" y="5848"/>
                  <a:pt x="7905" y="3942"/>
                </a:cubicBezTo>
                <a:lnTo>
                  <a:pt x="7905" y="1684"/>
                </a:lnTo>
                <a:cubicBezTo>
                  <a:pt x="7905" y="1100"/>
                  <a:pt x="7776" y="524"/>
                  <a:pt x="7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38" name="Google Shape;13338;p50"/>
          <p:cNvSpPr/>
          <p:nvPr/>
        </p:nvSpPr>
        <p:spPr>
          <a:xfrm>
            <a:off x="5534008" y="2775721"/>
            <a:ext cx="79918" cy="40563"/>
          </a:xfrm>
          <a:custGeom>
            <a:rect b="b" l="l" r="r" t="t"/>
            <a:pathLst>
              <a:path extrusionOk="0" h="3389" w="6677">
                <a:moveTo>
                  <a:pt x="3921" y="1"/>
                </a:moveTo>
                <a:cubicBezTo>
                  <a:pt x="3917" y="1"/>
                  <a:pt x="3913" y="1"/>
                  <a:pt x="3910" y="1"/>
                </a:cubicBezTo>
                <a:cubicBezTo>
                  <a:pt x="1946" y="4"/>
                  <a:pt x="284" y="1446"/>
                  <a:pt x="1" y="3389"/>
                </a:cubicBezTo>
                <a:lnTo>
                  <a:pt x="3910" y="3389"/>
                </a:lnTo>
                <a:cubicBezTo>
                  <a:pt x="5247" y="3389"/>
                  <a:pt x="6403" y="2452"/>
                  <a:pt x="6677" y="1142"/>
                </a:cubicBezTo>
                <a:cubicBezTo>
                  <a:pt x="5945" y="410"/>
                  <a:pt x="4953" y="1"/>
                  <a:pt x="392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39" name="Google Shape;13339;p50"/>
          <p:cNvSpPr/>
          <p:nvPr/>
        </p:nvSpPr>
        <p:spPr>
          <a:xfrm>
            <a:off x="5487268" y="2907249"/>
            <a:ext cx="86764" cy="99164"/>
          </a:xfrm>
          <a:custGeom>
            <a:rect b="b" l="l" r="r" t="t"/>
            <a:pathLst>
              <a:path extrusionOk="0" h="8285" w="7249">
                <a:moveTo>
                  <a:pt x="2972" y="0"/>
                </a:moveTo>
                <a:lnTo>
                  <a:pt x="1455" y="440"/>
                </a:lnTo>
                <a:cubicBezTo>
                  <a:pt x="542" y="744"/>
                  <a:pt x="0" y="1716"/>
                  <a:pt x="235" y="2620"/>
                </a:cubicBezTo>
                <a:lnTo>
                  <a:pt x="1229" y="7832"/>
                </a:lnTo>
                <a:cubicBezTo>
                  <a:pt x="1289" y="8091"/>
                  <a:pt x="1518" y="8278"/>
                  <a:pt x="1783" y="8284"/>
                </a:cubicBezTo>
                <a:cubicBezTo>
                  <a:pt x="1787" y="8284"/>
                  <a:pt x="1792" y="8285"/>
                  <a:pt x="1796" y="8285"/>
                </a:cubicBezTo>
                <a:cubicBezTo>
                  <a:pt x="1816" y="8285"/>
                  <a:pt x="1835" y="8279"/>
                  <a:pt x="1852" y="8272"/>
                </a:cubicBezTo>
                <a:cubicBezTo>
                  <a:pt x="1861" y="8284"/>
                  <a:pt x="1861" y="8284"/>
                  <a:pt x="1873" y="8284"/>
                </a:cubicBezTo>
                <a:lnTo>
                  <a:pt x="7248" y="8284"/>
                </a:lnTo>
                <a:lnTo>
                  <a:pt x="7248" y="3364"/>
                </a:lnTo>
                <a:lnTo>
                  <a:pt x="6514" y="4086"/>
                </a:lnTo>
                <a:cubicBezTo>
                  <a:pt x="6410" y="4202"/>
                  <a:pt x="6270" y="4259"/>
                  <a:pt x="6126" y="4259"/>
                </a:cubicBezTo>
                <a:cubicBezTo>
                  <a:pt x="5952" y="4259"/>
                  <a:pt x="5772" y="4175"/>
                  <a:pt x="5646" y="4008"/>
                </a:cubicBezTo>
                <a:lnTo>
                  <a:pt x="2972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40" name="Google Shape;13340;p50"/>
          <p:cNvSpPr/>
          <p:nvPr/>
        </p:nvSpPr>
        <p:spPr>
          <a:xfrm>
            <a:off x="5587641" y="2907249"/>
            <a:ext cx="86656" cy="99152"/>
          </a:xfrm>
          <a:custGeom>
            <a:rect b="b" l="l" r="r" t="t"/>
            <a:pathLst>
              <a:path extrusionOk="0" h="8284" w="7240">
                <a:moveTo>
                  <a:pt x="3951" y="4821"/>
                </a:moveTo>
                <a:cubicBezTo>
                  <a:pt x="4701" y="4821"/>
                  <a:pt x="4701" y="5950"/>
                  <a:pt x="3951" y="5950"/>
                </a:cubicBezTo>
                <a:lnTo>
                  <a:pt x="2822" y="5950"/>
                </a:lnTo>
                <a:cubicBezTo>
                  <a:pt x="2075" y="5950"/>
                  <a:pt x="2075" y="4821"/>
                  <a:pt x="2822" y="4821"/>
                </a:cubicBezTo>
                <a:close/>
                <a:moveTo>
                  <a:pt x="4280" y="0"/>
                </a:moveTo>
                <a:lnTo>
                  <a:pt x="1603" y="4008"/>
                </a:lnTo>
                <a:cubicBezTo>
                  <a:pt x="1476" y="4178"/>
                  <a:pt x="1297" y="4257"/>
                  <a:pt x="1126" y="4257"/>
                </a:cubicBezTo>
                <a:cubicBezTo>
                  <a:pt x="977" y="4257"/>
                  <a:pt x="834" y="4197"/>
                  <a:pt x="735" y="4086"/>
                </a:cubicBezTo>
                <a:lnTo>
                  <a:pt x="1" y="3364"/>
                </a:lnTo>
                <a:lnTo>
                  <a:pt x="1" y="8284"/>
                </a:lnTo>
                <a:lnTo>
                  <a:pt x="5454" y="8284"/>
                </a:lnTo>
                <a:cubicBezTo>
                  <a:pt x="5722" y="8284"/>
                  <a:pt x="5954" y="8094"/>
                  <a:pt x="6008" y="7832"/>
                </a:cubicBezTo>
                <a:lnTo>
                  <a:pt x="7002" y="2653"/>
                </a:lnTo>
                <a:cubicBezTo>
                  <a:pt x="7240" y="1716"/>
                  <a:pt x="6707" y="744"/>
                  <a:pt x="5770" y="428"/>
                </a:cubicBezTo>
                <a:lnTo>
                  <a:pt x="4280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41" name="Google Shape;13341;p50"/>
          <p:cNvSpPr/>
          <p:nvPr/>
        </p:nvSpPr>
        <p:spPr>
          <a:xfrm>
            <a:off x="5534881" y="2895208"/>
            <a:ext cx="37451" cy="45674"/>
          </a:xfrm>
          <a:custGeom>
            <a:rect b="b" l="l" r="r" t="t"/>
            <a:pathLst>
              <a:path extrusionOk="0" h="3816" w="3129">
                <a:moveTo>
                  <a:pt x="452" y="0"/>
                </a:moveTo>
                <a:lnTo>
                  <a:pt x="0" y="440"/>
                </a:lnTo>
                <a:lnTo>
                  <a:pt x="2247" y="3816"/>
                </a:lnTo>
                <a:lnTo>
                  <a:pt x="3129" y="2936"/>
                </a:lnTo>
                <a:lnTo>
                  <a:pt x="1741" y="846"/>
                </a:lnTo>
                <a:cubicBezTo>
                  <a:pt x="1268" y="636"/>
                  <a:pt x="834" y="350"/>
                  <a:pt x="45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42" name="Google Shape;13342;p50"/>
          <p:cNvSpPr/>
          <p:nvPr/>
        </p:nvSpPr>
        <p:spPr>
          <a:xfrm>
            <a:off x="5575205" y="2910600"/>
            <a:ext cx="11083" cy="8402"/>
          </a:xfrm>
          <a:custGeom>
            <a:rect b="b" l="l" r="r" t="t"/>
            <a:pathLst>
              <a:path extrusionOk="0" h="702" w="926">
                <a:moveTo>
                  <a:pt x="1" y="0"/>
                </a:moveTo>
                <a:lnTo>
                  <a:pt x="465" y="702"/>
                </a:lnTo>
                <a:lnTo>
                  <a:pt x="925" y="0"/>
                </a:lnTo>
                <a:lnTo>
                  <a:pt x="916" y="0"/>
                </a:lnTo>
                <a:cubicBezTo>
                  <a:pt x="769" y="12"/>
                  <a:pt x="609" y="24"/>
                  <a:pt x="465" y="24"/>
                </a:cubicBezTo>
                <a:cubicBezTo>
                  <a:pt x="317" y="24"/>
                  <a:pt x="157" y="12"/>
                  <a:pt x="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43" name="Google Shape;13343;p50"/>
          <p:cNvSpPr/>
          <p:nvPr/>
        </p:nvSpPr>
        <p:spPr>
          <a:xfrm>
            <a:off x="5816077" y="2789252"/>
            <a:ext cx="79774" cy="40551"/>
          </a:xfrm>
          <a:custGeom>
            <a:rect b="b" l="l" r="r" t="t"/>
            <a:pathLst>
              <a:path extrusionOk="0" h="3388" w="6665">
                <a:moveTo>
                  <a:pt x="3909" y="0"/>
                </a:moveTo>
                <a:cubicBezTo>
                  <a:pt x="1946" y="3"/>
                  <a:pt x="284" y="1446"/>
                  <a:pt x="1" y="3388"/>
                </a:cubicBezTo>
                <a:lnTo>
                  <a:pt x="3909" y="3388"/>
                </a:lnTo>
                <a:cubicBezTo>
                  <a:pt x="4807" y="3385"/>
                  <a:pt x="5647" y="2957"/>
                  <a:pt x="6180" y="2235"/>
                </a:cubicBezTo>
                <a:cubicBezTo>
                  <a:pt x="6421" y="1909"/>
                  <a:pt x="6589" y="1530"/>
                  <a:pt x="6665" y="1129"/>
                </a:cubicBezTo>
                <a:cubicBezTo>
                  <a:pt x="6135" y="602"/>
                  <a:pt x="5463" y="241"/>
                  <a:pt x="4734" y="91"/>
                </a:cubicBezTo>
                <a:cubicBezTo>
                  <a:pt x="4463" y="30"/>
                  <a:pt x="4186" y="0"/>
                  <a:pt x="39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44" name="Google Shape;13344;p50"/>
          <p:cNvSpPr/>
          <p:nvPr/>
        </p:nvSpPr>
        <p:spPr>
          <a:xfrm>
            <a:off x="5815502" y="2816422"/>
            <a:ext cx="94628" cy="95382"/>
          </a:xfrm>
          <a:custGeom>
            <a:rect b="b" l="l" r="r" t="t"/>
            <a:pathLst>
              <a:path extrusionOk="0" h="7969" w="7906">
                <a:moveTo>
                  <a:pt x="7526" y="1"/>
                </a:moveTo>
                <a:cubicBezTo>
                  <a:pt x="7420" y="223"/>
                  <a:pt x="7291" y="434"/>
                  <a:pt x="7140" y="633"/>
                </a:cubicBezTo>
                <a:cubicBezTo>
                  <a:pt x="6396" y="1648"/>
                  <a:pt x="5216" y="2247"/>
                  <a:pt x="3957" y="2247"/>
                </a:cubicBezTo>
                <a:lnTo>
                  <a:pt x="4" y="2247"/>
                </a:lnTo>
                <a:lnTo>
                  <a:pt x="4" y="4018"/>
                </a:lnTo>
                <a:cubicBezTo>
                  <a:pt x="1" y="4635"/>
                  <a:pt x="148" y="5243"/>
                  <a:pt x="434" y="5788"/>
                </a:cubicBezTo>
                <a:lnTo>
                  <a:pt x="434" y="5800"/>
                </a:lnTo>
                <a:cubicBezTo>
                  <a:pt x="615" y="6159"/>
                  <a:pt x="850" y="6487"/>
                  <a:pt x="1133" y="6773"/>
                </a:cubicBezTo>
                <a:lnTo>
                  <a:pt x="1202" y="6839"/>
                </a:lnTo>
                <a:cubicBezTo>
                  <a:pt x="1967" y="7592"/>
                  <a:pt x="2962" y="7968"/>
                  <a:pt x="3958" y="7968"/>
                </a:cubicBezTo>
                <a:cubicBezTo>
                  <a:pt x="4959" y="7968"/>
                  <a:pt x="5959" y="7588"/>
                  <a:pt x="6725" y="6827"/>
                </a:cubicBezTo>
                <a:lnTo>
                  <a:pt x="6758" y="6794"/>
                </a:lnTo>
                <a:cubicBezTo>
                  <a:pt x="6972" y="6583"/>
                  <a:pt x="7158" y="6342"/>
                  <a:pt x="7312" y="6083"/>
                </a:cubicBezTo>
                <a:lnTo>
                  <a:pt x="7321" y="6083"/>
                </a:lnTo>
                <a:cubicBezTo>
                  <a:pt x="7703" y="5463"/>
                  <a:pt x="7905" y="4746"/>
                  <a:pt x="7902" y="4018"/>
                </a:cubicBezTo>
                <a:lnTo>
                  <a:pt x="7902" y="1684"/>
                </a:lnTo>
                <a:cubicBezTo>
                  <a:pt x="7902" y="1407"/>
                  <a:pt x="7875" y="1130"/>
                  <a:pt x="7818" y="859"/>
                </a:cubicBezTo>
                <a:cubicBezTo>
                  <a:pt x="7764" y="561"/>
                  <a:pt x="7664" y="272"/>
                  <a:pt x="752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45" name="Google Shape;13345;p50"/>
          <p:cNvSpPr/>
          <p:nvPr/>
        </p:nvSpPr>
        <p:spPr>
          <a:xfrm>
            <a:off x="5831110" y="2916112"/>
            <a:ext cx="63664" cy="22717"/>
          </a:xfrm>
          <a:custGeom>
            <a:rect b="b" l="l" r="r" t="t"/>
            <a:pathLst>
              <a:path extrusionOk="0" h="1898" w="5319">
                <a:moveTo>
                  <a:pt x="5318" y="1"/>
                </a:moveTo>
                <a:lnTo>
                  <a:pt x="5318" y="1"/>
                </a:lnTo>
                <a:cubicBezTo>
                  <a:pt x="4550" y="498"/>
                  <a:pt x="3635" y="769"/>
                  <a:pt x="2653" y="769"/>
                </a:cubicBezTo>
                <a:cubicBezTo>
                  <a:pt x="2648" y="769"/>
                  <a:pt x="2643" y="769"/>
                  <a:pt x="2637" y="769"/>
                </a:cubicBezTo>
                <a:cubicBezTo>
                  <a:pt x="1703" y="769"/>
                  <a:pt x="791" y="507"/>
                  <a:pt x="0" y="13"/>
                </a:cubicBezTo>
                <a:lnTo>
                  <a:pt x="0" y="13"/>
                </a:lnTo>
                <a:cubicBezTo>
                  <a:pt x="82" y="272"/>
                  <a:pt x="202" y="516"/>
                  <a:pt x="362" y="736"/>
                </a:cubicBezTo>
                <a:cubicBezTo>
                  <a:pt x="898" y="1464"/>
                  <a:pt x="1747" y="1895"/>
                  <a:pt x="2653" y="1898"/>
                </a:cubicBezTo>
                <a:cubicBezTo>
                  <a:pt x="2660" y="1898"/>
                  <a:pt x="2667" y="1898"/>
                  <a:pt x="2674" y="1898"/>
                </a:cubicBezTo>
                <a:cubicBezTo>
                  <a:pt x="3870" y="1898"/>
                  <a:pt x="4935" y="1135"/>
                  <a:pt x="53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46" name="Google Shape;13346;p50"/>
          <p:cNvSpPr/>
          <p:nvPr/>
        </p:nvSpPr>
        <p:spPr>
          <a:xfrm>
            <a:off x="5883403" y="2775727"/>
            <a:ext cx="40348" cy="40312"/>
          </a:xfrm>
          <a:custGeom>
            <a:rect b="b" l="l" r="r" t="t"/>
            <a:pathLst>
              <a:path extrusionOk="0" h="3368" w="3371">
                <a:moveTo>
                  <a:pt x="1090" y="1"/>
                </a:moveTo>
                <a:cubicBezTo>
                  <a:pt x="707" y="1"/>
                  <a:pt x="330" y="106"/>
                  <a:pt x="1" y="305"/>
                </a:cubicBezTo>
                <a:cubicBezTo>
                  <a:pt x="338" y="420"/>
                  <a:pt x="660" y="573"/>
                  <a:pt x="961" y="769"/>
                </a:cubicBezTo>
                <a:lnTo>
                  <a:pt x="961" y="781"/>
                </a:lnTo>
                <a:cubicBezTo>
                  <a:pt x="1443" y="1070"/>
                  <a:pt x="1874" y="1446"/>
                  <a:pt x="2226" y="1886"/>
                </a:cubicBezTo>
                <a:cubicBezTo>
                  <a:pt x="2587" y="2329"/>
                  <a:pt x="2871" y="2829"/>
                  <a:pt x="3060" y="3368"/>
                </a:cubicBezTo>
                <a:cubicBezTo>
                  <a:pt x="3262" y="3033"/>
                  <a:pt x="3370" y="2651"/>
                  <a:pt x="3364" y="2259"/>
                </a:cubicBezTo>
                <a:cubicBezTo>
                  <a:pt x="3361" y="1236"/>
                  <a:pt x="2672" y="341"/>
                  <a:pt x="1684" y="79"/>
                </a:cubicBezTo>
                <a:cubicBezTo>
                  <a:pt x="1615" y="58"/>
                  <a:pt x="1543" y="46"/>
                  <a:pt x="1467" y="46"/>
                </a:cubicBezTo>
                <a:cubicBezTo>
                  <a:pt x="1344" y="34"/>
                  <a:pt x="1232" y="1"/>
                  <a:pt x="1106" y="1"/>
                </a:cubicBezTo>
                <a:cubicBezTo>
                  <a:pt x="1101" y="1"/>
                  <a:pt x="1095" y="1"/>
                  <a:pt x="10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47" name="Google Shape;13347;p50"/>
          <p:cNvSpPr/>
          <p:nvPr/>
        </p:nvSpPr>
        <p:spPr>
          <a:xfrm>
            <a:off x="5775933" y="2916256"/>
            <a:ext cx="172211" cy="90151"/>
          </a:xfrm>
          <a:custGeom>
            <a:rect b="b" l="l" r="r" t="t"/>
            <a:pathLst>
              <a:path extrusionOk="0" h="7532" w="14388">
                <a:moveTo>
                  <a:pt x="11160" y="4144"/>
                </a:moveTo>
                <a:cubicBezTo>
                  <a:pt x="11470" y="4144"/>
                  <a:pt x="11723" y="4397"/>
                  <a:pt x="11723" y="4710"/>
                </a:cubicBezTo>
                <a:cubicBezTo>
                  <a:pt x="11723" y="5021"/>
                  <a:pt x="11470" y="5274"/>
                  <a:pt x="11160" y="5274"/>
                </a:cubicBezTo>
                <a:lnTo>
                  <a:pt x="10031" y="5274"/>
                </a:lnTo>
                <a:cubicBezTo>
                  <a:pt x="9718" y="5274"/>
                  <a:pt x="9465" y="5021"/>
                  <a:pt x="9465" y="4710"/>
                </a:cubicBezTo>
                <a:cubicBezTo>
                  <a:pt x="9465" y="4397"/>
                  <a:pt x="9718" y="4144"/>
                  <a:pt x="10031" y="4144"/>
                </a:cubicBezTo>
                <a:close/>
                <a:moveTo>
                  <a:pt x="3379" y="1"/>
                </a:moveTo>
                <a:lnTo>
                  <a:pt x="2385" y="248"/>
                </a:lnTo>
                <a:cubicBezTo>
                  <a:pt x="922" y="615"/>
                  <a:pt x="0" y="2067"/>
                  <a:pt x="295" y="3545"/>
                </a:cubicBezTo>
                <a:lnTo>
                  <a:pt x="1006" y="7080"/>
                </a:lnTo>
                <a:cubicBezTo>
                  <a:pt x="1060" y="7342"/>
                  <a:pt x="1292" y="7532"/>
                  <a:pt x="1560" y="7532"/>
                </a:cubicBezTo>
                <a:lnTo>
                  <a:pt x="12831" y="7532"/>
                </a:lnTo>
                <a:cubicBezTo>
                  <a:pt x="12833" y="7532"/>
                  <a:pt x="12835" y="7532"/>
                  <a:pt x="12837" y="7532"/>
                </a:cubicBezTo>
                <a:cubicBezTo>
                  <a:pt x="13103" y="7532"/>
                  <a:pt x="13331" y="7343"/>
                  <a:pt x="13382" y="7080"/>
                </a:cubicBezTo>
                <a:lnTo>
                  <a:pt x="14096" y="3545"/>
                </a:lnTo>
                <a:cubicBezTo>
                  <a:pt x="14388" y="2070"/>
                  <a:pt x="13476" y="621"/>
                  <a:pt x="12018" y="248"/>
                </a:cubicBezTo>
                <a:lnTo>
                  <a:pt x="11046" y="13"/>
                </a:lnTo>
                <a:cubicBezTo>
                  <a:pt x="10678" y="1506"/>
                  <a:pt x="9474" y="2648"/>
                  <a:pt x="7965" y="2943"/>
                </a:cubicBezTo>
                <a:cubicBezTo>
                  <a:pt x="7714" y="2991"/>
                  <a:pt x="7463" y="3015"/>
                  <a:pt x="7214" y="3015"/>
                </a:cubicBezTo>
                <a:cubicBezTo>
                  <a:pt x="5960" y="3015"/>
                  <a:pt x="4762" y="2417"/>
                  <a:pt x="4011" y="1377"/>
                </a:cubicBezTo>
                <a:cubicBezTo>
                  <a:pt x="3707" y="967"/>
                  <a:pt x="3493" y="498"/>
                  <a:pt x="33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48" name="Google Shape;13348;p50"/>
          <p:cNvSpPr/>
          <p:nvPr/>
        </p:nvSpPr>
        <p:spPr>
          <a:xfrm>
            <a:off x="6129823" y="2775727"/>
            <a:ext cx="40551" cy="40563"/>
          </a:xfrm>
          <a:custGeom>
            <a:rect b="b" l="l" r="r" t="t"/>
            <a:pathLst>
              <a:path extrusionOk="0" h="3389" w="3388">
                <a:moveTo>
                  <a:pt x="1696" y="1"/>
                </a:moveTo>
                <a:cubicBezTo>
                  <a:pt x="759" y="1"/>
                  <a:pt x="0" y="760"/>
                  <a:pt x="0" y="1696"/>
                </a:cubicBezTo>
                <a:cubicBezTo>
                  <a:pt x="0" y="2630"/>
                  <a:pt x="759" y="3389"/>
                  <a:pt x="1696" y="3389"/>
                </a:cubicBezTo>
                <a:cubicBezTo>
                  <a:pt x="2629" y="3389"/>
                  <a:pt x="3388" y="2630"/>
                  <a:pt x="3388" y="1696"/>
                </a:cubicBezTo>
                <a:cubicBezTo>
                  <a:pt x="3388" y="760"/>
                  <a:pt x="2629" y="1"/>
                  <a:pt x="1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49" name="Google Shape;13349;p50"/>
          <p:cNvSpPr/>
          <p:nvPr/>
        </p:nvSpPr>
        <p:spPr>
          <a:xfrm>
            <a:off x="6096046" y="2829791"/>
            <a:ext cx="108141" cy="176616"/>
          </a:xfrm>
          <a:custGeom>
            <a:rect b="b" l="l" r="r" t="t"/>
            <a:pathLst>
              <a:path extrusionOk="0" h="14756" w="9035">
                <a:moveTo>
                  <a:pt x="2259" y="1"/>
                </a:moveTo>
                <a:cubicBezTo>
                  <a:pt x="1013" y="1"/>
                  <a:pt x="1" y="1052"/>
                  <a:pt x="1" y="2298"/>
                </a:cubicBezTo>
                <a:lnTo>
                  <a:pt x="1" y="5686"/>
                </a:lnTo>
                <a:cubicBezTo>
                  <a:pt x="1" y="6280"/>
                  <a:pt x="414" y="6792"/>
                  <a:pt x="1106" y="6792"/>
                </a:cubicBezTo>
                <a:cubicBezTo>
                  <a:pt x="1284" y="6792"/>
                  <a:pt x="1480" y="6758"/>
                  <a:pt x="1693" y="6683"/>
                </a:cubicBezTo>
                <a:lnTo>
                  <a:pt x="1693" y="13627"/>
                </a:lnTo>
                <a:cubicBezTo>
                  <a:pt x="1693" y="14250"/>
                  <a:pt x="2199" y="14756"/>
                  <a:pt x="2822" y="14756"/>
                </a:cubicBezTo>
                <a:cubicBezTo>
                  <a:pt x="3446" y="14756"/>
                  <a:pt x="3952" y="14250"/>
                  <a:pt x="3952" y="13627"/>
                </a:cubicBezTo>
                <a:lnTo>
                  <a:pt x="3952" y="9637"/>
                </a:lnTo>
                <a:cubicBezTo>
                  <a:pt x="3952" y="9324"/>
                  <a:pt x="4204" y="9074"/>
                  <a:pt x="4518" y="9074"/>
                </a:cubicBezTo>
                <a:cubicBezTo>
                  <a:pt x="4828" y="9074"/>
                  <a:pt x="5081" y="9324"/>
                  <a:pt x="5081" y="9637"/>
                </a:cubicBezTo>
                <a:lnTo>
                  <a:pt x="5081" y="13627"/>
                </a:lnTo>
                <a:cubicBezTo>
                  <a:pt x="5081" y="14250"/>
                  <a:pt x="5587" y="14756"/>
                  <a:pt x="6210" y="14756"/>
                </a:cubicBezTo>
                <a:cubicBezTo>
                  <a:pt x="6833" y="14756"/>
                  <a:pt x="7339" y="14250"/>
                  <a:pt x="7339" y="13627"/>
                </a:cubicBezTo>
                <a:lnTo>
                  <a:pt x="7339" y="6683"/>
                </a:lnTo>
                <a:cubicBezTo>
                  <a:pt x="7552" y="6758"/>
                  <a:pt x="7749" y="6792"/>
                  <a:pt x="7927" y="6792"/>
                </a:cubicBezTo>
                <a:cubicBezTo>
                  <a:pt x="8619" y="6792"/>
                  <a:pt x="9035" y="6280"/>
                  <a:pt x="9035" y="5686"/>
                </a:cubicBezTo>
                <a:lnTo>
                  <a:pt x="9035" y="2298"/>
                </a:lnTo>
                <a:cubicBezTo>
                  <a:pt x="9035" y="1052"/>
                  <a:pt x="8020" y="1"/>
                  <a:pt x="67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50" name="Google Shape;13350;p50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51" name="Google Shape;13351;p50"/>
          <p:cNvSpPr/>
          <p:nvPr/>
        </p:nvSpPr>
        <p:spPr>
          <a:xfrm>
            <a:off x="6604415" y="2775727"/>
            <a:ext cx="230680" cy="230680"/>
          </a:xfrm>
          <a:custGeom>
            <a:rect b="b" l="l" r="r" t="t"/>
            <a:pathLst>
              <a:path extrusionOk="0" h="19273" w="19273">
                <a:moveTo>
                  <a:pt x="15283" y="7945"/>
                </a:moveTo>
                <a:cubicBezTo>
                  <a:pt x="15593" y="7945"/>
                  <a:pt x="15846" y="8195"/>
                  <a:pt x="15846" y="8508"/>
                </a:cubicBezTo>
                <a:lnTo>
                  <a:pt x="15846" y="10766"/>
                </a:lnTo>
                <a:cubicBezTo>
                  <a:pt x="15846" y="11079"/>
                  <a:pt x="15593" y="11332"/>
                  <a:pt x="15283" y="11332"/>
                </a:cubicBezTo>
                <a:lnTo>
                  <a:pt x="3991" y="11332"/>
                </a:lnTo>
                <a:cubicBezTo>
                  <a:pt x="3678" y="11332"/>
                  <a:pt x="3425" y="11079"/>
                  <a:pt x="3425" y="10766"/>
                </a:cubicBezTo>
                <a:lnTo>
                  <a:pt x="3425" y="8508"/>
                </a:lnTo>
                <a:cubicBezTo>
                  <a:pt x="3425" y="8195"/>
                  <a:pt x="3678" y="7945"/>
                  <a:pt x="3991" y="7945"/>
                </a:cubicBezTo>
                <a:close/>
                <a:moveTo>
                  <a:pt x="9637" y="1"/>
                </a:moveTo>
                <a:cubicBezTo>
                  <a:pt x="4331" y="1"/>
                  <a:pt x="1" y="4331"/>
                  <a:pt x="1" y="9637"/>
                </a:cubicBezTo>
                <a:cubicBezTo>
                  <a:pt x="1" y="14946"/>
                  <a:pt x="4328" y="19273"/>
                  <a:pt x="9637" y="19273"/>
                </a:cubicBezTo>
                <a:cubicBezTo>
                  <a:pt x="14943" y="19273"/>
                  <a:pt x="19273" y="14946"/>
                  <a:pt x="19273" y="9637"/>
                </a:cubicBezTo>
                <a:cubicBezTo>
                  <a:pt x="19273" y="4331"/>
                  <a:pt x="14943" y="1"/>
                  <a:pt x="96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52" name="Google Shape;13352;p50"/>
          <p:cNvSpPr/>
          <p:nvPr/>
        </p:nvSpPr>
        <p:spPr>
          <a:xfrm>
            <a:off x="6658911" y="2884322"/>
            <a:ext cx="121654" cy="13537"/>
          </a:xfrm>
          <a:custGeom>
            <a:rect b="b" l="l" r="r" t="t"/>
            <a:pathLst>
              <a:path extrusionOk="0" h="1131" w="10164">
                <a:moveTo>
                  <a:pt x="1" y="1"/>
                </a:moveTo>
                <a:lnTo>
                  <a:pt x="1" y="1130"/>
                </a:lnTo>
                <a:lnTo>
                  <a:pt x="10164" y="1130"/>
                </a:lnTo>
                <a:lnTo>
                  <a:pt x="10164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53" name="Google Shape;13353;p50"/>
          <p:cNvSpPr/>
          <p:nvPr/>
        </p:nvSpPr>
        <p:spPr>
          <a:xfrm>
            <a:off x="6998420" y="2836105"/>
            <a:ext cx="13525" cy="67625"/>
          </a:xfrm>
          <a:custGeom>
            <a:rect b="b" l="l" r="r" t="t"/>
            <a:pathLst>
              <a:path extrusionOk="0" h="5650" w="1130">
                <a:moveTo>
                  <a:pt x="566" y="1"/>
                </a:moveTo>
                <a:cubicBezTo>
                  <a:pt x="253" y="1"/>
                  <a:pt x="0" y="254"/>
                  <a:pt x="0" y="567"/>
                </a:cubicBezTo>
                <a:lnTo>
                  <a:pt x="0" y="5087"/>
                </a:lnTo>
                <a:cubicBezTo>
                  <a:pt x="0" y="5397"/>
                  <a:pt x="253" y="5650"/>
                  <a:pt x="566" y="5650"/>
                </a:cubicBezTo>
                <a:cubicBezTo>
                  <a:pt x="877" y="5650"/>
                  <a:pt x="1130" y="5397"/>
                  <a:pt x="1130" y="5087"/>
                </a:cubicBezTo>
                <a:lnTo>
                  <a:pt x="1130" y="567"/>
                </a:lnTo>
                <a:cubicBezTo>
                  <a:pt x="1130" y="254"/>
                  <a:pt x="877" y="1"/>
                  <a:pt x="5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54" name="Google Shape;13354;p50"/>
          <p:cNvSpPr/>
          <p:nvPr/>
        </p:nvSpPr>
        <p:spPr>
          <a:xfrm>
            <a:off x="6881673" y="2783824"/>
            <a:ext cx="247042" cy="214486"/>
          </a:xfrm>
          <a:custGeom>
            <a:rect b="b" l="l" r="r" t="t"/>
            <a:pathLst>
              <a:path extrusionOk="0" h="17920" w="20640">
                <a:moveTo>
                  <a:pt x="10320" y="3240"/>
                </a:moveTo>
                <a:cubicBezTo>
                  <a:pt x="11254" y="3240"/>
                  <a:pt x="12013" y="3998"/>
                  <a:pt x="12013" y="4935"/>
                </a:cubicBezTo>
                <a:lnTo>
                  <a:pt x="12013" y="9452"/>
                </a:lnTo>
                <a:cubicBezTo>
                  <a:pt x="12013" y="10385"/>
                  <a:pt x="11254" y="11144"/>
                  <a:pt x="10320" y="11144"/>
                </a:cubicBezTo>
                <a:cubicBezTo>
                  <a:pt x="9384" y="11144"/>
                  <a:pt x="8625" y="10385"/>
                  <a:pt x="8625" y="9452"/>
                </a:cubicBezTo>
                <a:lnTo>
                  <a:pt x="8625" y="4935"/>
                </a:lnTo>
                <a:cubicBezTo>
                  <a:pt x="8625" y="3998"/>
                  <a:pt x="9384" y="3240"/>
                  <a:pt x="10320" y="3240"/>
                </a:cubicBezTo>
                <a:close/>
                <a:moveTo>
                  <a:pt x="10320" y="12274"/>
                </a:moveTo>
                <a:cubicBezTo>
                  <a:pt x="10538" y="12274"/>
                  <a:pt x="10758" y="12316"/>
                  <a:pt x="10968" y="12403"/>
                </a:cubicBezTo>
                <a:cubicBezTo>
                  <a:pt x="11600" y="12665"/>
                  <a:pt x="12013" y="13282"/>
                  <a:pt x="12013" y="13969"/>
                </a:cubicBezTo>
                <a:cubicBezTo>
                  <a:pt x="12013" y="14902"/>
                  <a:pt x="11254" y="15661"/>
                  <a:pt x="10320" y="15661"/>
                </a:cubicBezTo>
                <a:cubicBezTo>
                  <a:pt x="9634" y="15661"/>
                  <a:pt x="9017" y="15248"/>
                  <a:pt x="8755" y="14616"/>
                </a:cubicBezTo>
                <a:cubicBezTo>
                  <a:pt x="8493" y="13984"/>
                  <a:pt x="8637" y="13255"/>
                  <a:pt x="9122" y="12770"/>
                </a:cubicBezTo>
                <a:cubicBezTo>
                  <a:pt x="9446" y="12446"/>
                  <a:pt x="9880" y="12274"/>
                  <a:pt x="10320" y="12274"/>
                </a:cubicBezTo>
                <a:close/>
                <a:moveTo>
                  <a:pt x="10319" y="1"/>
                </a:moveTo>
                <a:cubicBezTo>
                  <a:pt x="9352" y="1"/>
                  <a:pt x="8386" y="487"/>
                  <a:pt x="7848" y="1460"/>
                </a:cubicBezTo>
                <a:lnTo>
                  <a:pt x="1040" y="13731"/>
                </a:lnTo>
                <a:cubicBezTo>
                  <a:pt x="1" y="15613"/>
                  <a:pt x="1359" y="17919"/>
                  <a:pt x="3509" y="17919"/>
                </a:cubicBezTo>
                <a:lnTo>
                  <a:pt x="17129" y="17919"/>
                </a:lnTo>
                <a:cubicBezTo>
                  <a:pt x="19279" y="17919"/>
                  <a:pt x="20640" y="15616"/>
                  <a:pt x="19598" y="13731"/>
                </a:cubicBezTo>
                <a:lnTo>
                  <a:pt x="12790" y="1460"/>
                </a:lnTo>
                <a:cubicBezTo>
                  <a:pt x="12252" y="487"/>
                  <a:pt x="11286" y="1"/>
                  <a:pt x="103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55" name="Google Shape;13355;p50"/>
          <p:cNvSpPr/>
          <p:nvPr/>
        </p:nvSpPr>
        <p:spPr>
          <a:xfrm>
            <a:off x="6998420" y="2944234"/>
            <a:ext cx="13525" cy="13525"/>
          </a:xfrm>
          <a:custGeom>
            <a:rect b="b" l="l" r="r" t="t"/>
            <a:pathLst>
              <a:path extrusionOk="0" h="1130" w="1130">
                <a:moveTo>
                  <a:pt x="566" y="1"/>
                </a:moveTo>
                <a:cubicBezTo>
                  <a:pt x="253" y="1"/>
                  <a:pt x="0" y="253"/>
                  <a:pt x="0" y="567"/>
                </a:cubicBezTo>
                <a:cubicBezTo>
                  <a:pt x="0" y="877"/>
                  <a:pt x="253" y="1130"/>
                  <a:pt x="566" y="1130"/>
                </a:cubicBezTo>
                <a:cubicBezTo>
                  <a:pt x="877" y="1130"/>
                  <a:pt x="1130" y="877"/>
                  <a:pt x="1130" y="567"/>
                </a:cubicBezTo>
                <a:cubicBezTo>
                  <a:pt x="1130" y="253"/>
                  <a:pt x="877" y="1"/>
                  <a:pt x="5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56" name="Google Shape;13356;p50"/>
          <p:cNvSpPr/>
          <p:nvPr/>
        </p:nvSpPr>
        <p:spPr>
          <a:xfrm>
            <a:off x="7269621" y="2100751"/>
            <a:ext cx="13525" cy="13525"/>
          </a:xfrm>
          <a:custGeom>
            <a:rect b="b" l="l" r="r" t="t"/>
            <a:pathLst>
              <a:path extrusionOk="0" h="1130" w="1130">
                <a:moveTo>
                  <a:pt x="566" y="1"/>
                </a:moveTo>
                <a:cubicBezTo>
                  <a:pt x="253" y="1"/>
                  <a:pt x="0" y="250"/>
                  <a:pt x="0" y="564"/>
                </a:cubicBezTo>
                <a:cubicBezTo>
                  <a:pt x="0" y="877"/>
                  <a:pt x="253" y="1130"/>
                  <a:pt x="566" y="1130"/>
                </a:cubicBezTo>
                <a:cubicBezTo>
                  <a:pt x="876" y="1130"/>
                  <a:pt x="1129" y="877"/>
                  <a:pt x="1129" y="564"/>
                </a:cubicBezTo>
                <a:cubicBezTo>
                  <a:pt x="1129" y="250"/>
                  <a:pt x="876" y="1"/>
                  <a:pt x="5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57" name="Google Shape;13357;p50"/>
          <p:cNvSpPr/>
          <p:nvPr/>
        </p:nvSpPr>
        <p:spPr>
          <a:xfrm>
            <a:off x="7235845" y="1966602"/>
            <a:ext cx="81103" cy="93335"/>
          </a:xfrm>
          <a:custGeom>
            <a:rect b="b" l="l" r="r" t="t"/>
            <a:pathLst>
              <a:path extrusionOk="0" h="7798" w="6776">
                <a:moveTo>
                  <a:pt x="3417" y="1"/>
                </a:moveTo>
                <a:cubicBezTo>
                  <a:pt x="1713" y="1"/>
                  <a:pt x="0" y="1115"/>
                  <a:pt x="0" y="3304"/>
                </a:cubicBezTo>
                <a:cubicBezTo>
                  <a:pt x="0" y="3614"/>
                  <a:pt x="250" y="3867"/>
                  <a:pt x="564" y="3867"/>
                </a:cubicBezTo>
                <a:cubicBezTo>
                  <a:pt x="877" y="3867"/>
                  <a:pt x="1130" y="3614"/>
                  <a:pt x="1130" y="3304"/>
                </a:cubicBezTo>
                <a:cubicBezTo>
                  <a:pt x="1130" y="2069"/>
                  <a:pt x="2111" y="1061"/>
                  <a:pt x="3388" y="1061"/>
                </a:cubicBezTo>
                <a:cubicBezTo>
                  <a:pt x="4665" y="1061"/>
                  <a:pt x="5647" y="2066"/>
                  <a:pt x="5647" y="3304"/>
                </a:cubicBezTo>
                <a:cubicBezTo>
                  <a:pt x="5647" y="4147"/>
                  <a:pt x="5174" y="4921"/>
                  <a:pt x="4424" y="5310"/>
                </a:cubicBezTo>
                <a:cubicBezTo>
                  <a:pt x="3617" y="5728"/>
                  <a:pt x="3108" y="6336"/>
                  <a:pt x="2912" y="7116"/>
                </a:cubicBezTo>
                <a:cubicBezTo>
                  <a:pt x="2870" y="7285"/>
                  <a:pt x="2906" y="7466"/>
                  <a:pt x="3015" y="7601"/>
                </a:cubicBezTo>
                <a:cubicBezTo>
                  <a:pt x="3118" y="7736"/>
                  <a:pt x="3277" y="7798"/>
                  <a:pt x="3439" y="7798"/>
                </a:cubicBezTo>
                <a:cubicBezTo>
                  <a:pt x="3686" y="7798"/>
                  <a:pt x="3938" y="7652"/>
                  <a:pt x="4005" y="7399"/>
                </a:cubicBezTo>
                <a:cubicBezTo>
                  <a:pt x="4129" y="6936"/>
                  <a:pt x="4445" y="6568"/>
                  <a:pt x="4945" y="6312"/>
                </a:cubicBezTo>
                <a:cubicBezTo>
                  <a:pt x="6071" y="5728"/>
                  <a:pt x="6776" y="4569"/>
                  <a:pt x="6776" y="3304"/>
                </a:cubicBezTo>
                <a:cubicBezTo>
                  <a:pt x="6776" y="1090"/>
                  <a:pt x="5101" y="1"/>
                  <a:pt x="34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58" name="Google Shape;13358;p50"/>
          <p:cNvSpPr/>
          <p:nvPr/>
        </p:nvSpPr>
        <p:spPr>
          <a:xfrm>
            <a:off x="7161062" y="1924578"/>
            <a:ext cx="230680" cy="230680"/>
          </a:xfrm>
          <a:custGeom>
            <a:rect b="b" l="l" r="r" t="t"/>
            <a:pathLst>
              <a:path extrusionOk="0" h="19273" w="19273">
                <a:moveTo>
                  <a:pt x="9636" y="2334"/>
                </a:moveTo>
                <a:cubicBezTo>
                  <a:pt x="12223" y="2334"/>
                  <a:pt x="14153" y="4367"/>
                  <a:pt x="14153" y="6815"/>
                </a:cubicBezTo>
                <a:cubicBezTo>
                  <a:pt x="14153" y="8501"/>
                  <a:pt x="13214" y="10049"/>
                  <a:pt x="11714" y="10826"/>
                </a:cubicBezTo>
                <a:cubicBezTo>
                  <a:pt x="11401" y="10986"/>
                  <a:pt x="11362" y="11142"/>
                  <a:pt x="11344" y="11202"/>
                </a:cubicBezTo>
                <a:cubicBezTo>
                  <a:pt x="11141" y="11958"/>
                  <a:pt x="10458" y="12455"/>
                  <a:pt x="9710" y="12455"/>
                </a:cubicBezTo>
                <a:cubicBezTo>
                  <a:pt x="9569" y="12455"/>
                  <a:pt x="9426" y="12438"/>
                  <a:pt x="9284" y="12401"/>
                </a:cubicBezTo>
                <a:cubicBezTo>
                  <a:pt x="8383" y="12169"/>
                  <a:pt x="7841" y="11254"/>
                  <a:pt x="8064" y="10353"/>
                </a:cubicBezTo>
                <a:cubicBezTo>
                  <a:pt x="8338" y="9260"/>
                  <a:pt x="9061" y="8384"/>
                  <a:pt x="10154" y="7818"/>
                </a:cubicBezTo>
                <a:cubicBezTo>
                  <a:pt x="10832" y="7465"/>
                  <a:pt x="10973" y="6556"/>
                  <a:pt x="10434" y="6017"/>
                </a:cubicBezTo>
                <a:cubicBezTo>
                  <a:pt x="10219" y="5801"/>
                  <a:pt x="9934" y="5700"/>
                  <a:pt x="9650" y="5700"/>
                </a:cubicBezTo>
                <a:cubicBezTo>
                  <a:pt x="9078" y="5700"/>
                  <a:pt x="8507" y="6109"/>
                  <a:pt x="8507" y="6815"/>
                </a:cubicBezTo>
                <a:cubicBezTo>
                  <a:pt x="8507" y="7749"/>
                  <a:pt x="7748" y="8507"/>
                  <a:pt x="6812" y="8507"/>
                </a:cubicBezTo>
                <a:cubicBezTo>
                  <a:pt x="5875" y="8507"/>
                  <a:pt x="5119" y="7749"/>
                  <a:pt x="5119" y="6815"/>
                </a:cubicBezTo>
                <a:cubicBezTo>
                  <a:pt x="5119" y="4388"/>
                  <a:pt x="7028" y="2334"/>
                  <a:pt x="9636" y="2334"/>
                </a:cubicBezTo>
                <a:close/>
                <a:moveTo>
                  <a:pt x="9636" y="13588"/>
                </a:moveTo>
                <a:cubicBezTo>
                  <a:pt x="9854" y="13588"/>
                  <a:pt x="10074" y="13630"/>
                  <a:pt x="10284" y="13717"/>
                </a:cubicBezTo>
                <a:cubicBezTo>
                  <a:pt x="10916" y="13979"/>
                  <a:pt x="11328" y="14596"/>
                  <a:pt x="11328" y="15283"/>
                </a:cubicBezTo>
                <a:cubicBezTo>
                  <a:pt x="11328" y="16219"/>
                  <a:pt x="10570" y="16975"/>
                  <a:pt x="9636" y="16978"/>
                </a:cubicBezTo>
                <a:cubicBezTo>
                  <a:pt x="8950" y="16978"/>
                  <a:pt x="8332" y="16562"/>
                  <a:pt x="8070" y="15930"/>
                </a:cubicBezTo>
                <a:cubicBezTo>
                  <a:pt x="7808" y="15298"/>
                  <a:pt x="7953" y="14569"/>
                  <a:pt x="8438" y="14084"/>
                </a:cubicBezTo>
                <a:cubicBezTo>
                  <a:pt x="8762" y="13760"/>
                  <a:pt x="9195" y="13588"/>
                  <a:pt x="9636" y="13588"/>
                </a:cubicBezTo>
                <a:close/>
                <a:moveTo>
                  <a:pt x="9636" y="1"/>
                </a:moveTo>
                <a:cubicBezTo>
                  <a:pt x="4330" y="1"/>
                  <a:pt x="0" y="4331"/>
                  <a:pt x="0" y="9637"/>
                </a:cubicBezTo>
                <a:cubicBezTo>
                  <a:pt x="0" y="14945"/>
                  <a:pt x="4330" y="19273"/>
                  <a:pt x="9636" y="19273"/>
                </a:cubicBezTo>
                <a:cubicBezTo>
                  <a:pt x="14939" y="19273"/>
                  <a:pt x="19272" y="14945"/>
                  <a:pt x="19272" y="9637"/>
                </a:cubicBezTo>
                <a:cubicBezTo>
                  <a:pt x="19272" y="4331"/>
                  <a:pt x="14942" y="1"/>
                  <a:pt x="963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59" name="Google Shape;13359;p50"/>
          <p:cNvSpPr/>
          <p:nvPr/>
        </p:nvSpPr>
        <p:spPr>
          <a:xfrm>
            <a:off x="7161052" y="2212985"/>
            <a:ext cx="230680" cy="230680"/>
          </a:xfrm>
          <a:custGeom>
            <a:rect b="b" l="l" r="r" t="t"/>
            <a:pathLst>
              <a:path extrusionOk="0" h="19273" w="19273">
                <a:moveTo>
                  <a:pt x="12728" y="5990"/>
                </a:moveTo>
                <a:cubicBezTo>
                  <a:pt x="13161" y="5990"/>
                  <a:pt x="13595" y="6156"/>
                  <a:pt x="13925" y="6487"/>
                </a:cubicBezTo>
                <a:cubicBezTo>
                  <a:pt x="14587" y="7149"/>
                  <a:pt x="14587" y="8221"/>
                  <a:pt x="13928" y="8884"/>
                </a:cubicBezTo>
                <a:lnTo>
                  <a:pt x="10028" y="12780"/>
                </a:lnTo>
                <a:cubicBezTo>
                  <a:pt x="9709" y="13100"/>
                  <a:pt x="9278" y="13280"/>
                  <a:pt x="8830" y="13280"/>
                </a:cubicBezTo>
                <a:lnTo>
                  <a:pt x="8815" y="13280"/>
                </a:lnTo>
                <a:cubicBezTo>
                  <a:pt x="8811" y="13280"/>
                  <a:pt x="8807" y="13280"/>
                  <a:pt x="8804" y="13280"/>
                </a:cubicBezTo>
                <a:cubicBezTo>
                  <a:pt x="8362" y="13280"/>
                  <a:pt x="7936" y="13103"/>
                  <a:pt x="7622" y="12789"/>
                </a:cubicBezTo>
                <a:lnTo>
                  <a:pt x="5346" y="10528"/>
                </a:lnTo>
                <a:cubicBezTo>
                  <a:pt x="4632" y="9877"/>
                  <a:pt x="4605" y="8760"/>
                  <a:pt x="5288" y="8077"/>
                </a:cubicBezTo>
                <a:cubicBezTo>
                  <a:pt x="5620" y="7745"/>
                  <a:pt x="6053" y="7581"/>
                  <a:pt x="6485" y="7581"/>
                </a:cubicBezTo>
                <a:cubicBezTo>
                  <a:pt x="6944" y="7581"/>
                  <a:pt x="7402" y="7766"/>
                  <a:pt x="7737" y="8134"/>
                </a:cubicBezTo>
                <a:lnTo>
                  <a:pt x="8812" y="9206"/>
                </a:lnTo>
                <a:lnTo>
                  <a:pt x="11531" y="6487"/>
                </a:lnTo>
                <a:cubicBezTo>
                  <a:pt x="11861" y="6156"/>
                  <a:pt x="12294" y="5990"/>
                  <a:pt x="12728" y="5990"/>
                </a:cubicBezTo>
                <a:close/>
                <a:moveTo>
                  <a:pt x="9637" y="1"/>
                </a:moveTo>
                <a:cubicBezTo>
                  <a:pt x="7095" y="1"/>
                  <a:pt x="4686" y="1012"/>
                  <a:pt x="2849" y="2849"/>
                </a:cubicBezTo>
                <a:cubicBezTo>
                  <a:pt x="1013" y="4686"/>
                  <a:pt x="1" y="7098"/>
                  <a:pt x="1" y="9637"/>
                </a:cubicBezTo>
                <a:cubicBezTo>
                  <a:pt x="1" y="12175"/>
                  <a:pt x="1013" y="14587"/>
                  <a:pt x="2849" y="16424"/>
                </a:cubicBezTo>
                <a:cubicBezTo>
                  <a:pt x="4686" y="18261"/>
                  <a:pt x="7095" y="19273"/>
                  <a:pt x="9637" y="19273"/>
                </a:cubicBezTo>
                <a:cubicBezTo>
                  <a:pt x="12175" y="19273"/>
                  <a:pt x="14584" y="18261"/>
                  <a:pt x="16421" y="16424"/>
                </a:cubicBezTo>
                <a:cubicBezTo>
                  <a:pt x="18258" y="14587"/>
                  <a:pt x="19273" y="12175"/>
                  <a:pt x="19273" y="9637"/>
                </a:cubicBezTo>
                <a:cubicBezTo>
                  <a:pt x="19273" y="7098"/>
                  <a:pt x="18258" y="4686"/>
                  <a:pt x="16421" y="2849"/>
                </a:cubicBezTo>
                <a:cubicBezTo>
                  <a:pt x="14584" y="1012"/>
                  <a:pt x="12175" y="1"/>
                  <a:pt x="96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60" name="Google Shape;13360;p50"/>
          <p:cNvSpPr/>
          <p:nvPr/>
        </p:nvSpPr>
        <p:spPr>
          <a:xfrm>
            <a:off x="7231406" y="2298229"/>
            <a:ext cx="91013" cy="60205"/>
          </a:xfrm>
          <a:custGeom>
            <a:rect b="b" l="l" r="r" t="t"/>
            <a:pathLst>
              <a:path extrusionOk="0" h="5030" w="7604">
                <a:moveTo>
                  <a:pt x="6852" y="0"/>
                </a:moveTo>
                <a:cubicBezTo>
                  <a:pt x="6851" y="0"/>
                  <a:pt x="6850" y="0"/>
                  <a:pt x="6848" y="0"/>
                </a:cubicBezTo>
                <a:cubicBezTo>
                  <a:pt x="6698" y="0"/>
                  <a:pt x="6556" y="57"/>
                  <a:pt x="6451" y="163"/>
                </a:cubicBezTo>
                <a:lnTo>
                  <a:pt x="3334" y="3279"/>
                </a:lnTo>
                <a:cubicBezTo>
                  <a:pt x="3224" y="3391"/>
                  <a:pt x="3080" y="3447"/>
                  <a:pt x="2935" y="3447"/>
                </a:cubicBezTo>
                <a:cubicBezTo>
                  <a:pt x="2791" y="3447"/>
                  <a:pt x="2646" y="3391"/>
                  <a:pt x="2536" y="3279"/>
                </a:cubicBezTo>
                <a:cubicBezTo>
                  <a:pt x="2533" y="3279"/>
                  <a:pt x="2533" y="3279"/>
                  <a:pt x="2530" y="3276"/>
                </a:cubicBezTo>
                <a:cubicBezTo>
                  <a:pt x="2521" y="3267"/>
                  <a:pt x="2509" y="3255"/>
                  <a:pt x="2497" y="3246"/>
                </a:cubicBezTo>
                <a:lnTo>
                  <a:pt x="1061" y="1810"/>
                </a:lnTo>
                <a:cubicBezTo>
                  <a:pt x="948" y="1678"/>
                  <a:pt x="789" y="1611"/>
                  <a:pt x="629" y="1611"/>
                </a:cubicBezTo>
                <a:cubicBezTo>
                  <a:pt x="486" y="1611"/>
                  <a:pt x="342" y="1666"/>
                  <a:pt x="233" y="1777"/>
                </a:cubicBezTo>
                <a:cubicBezTo>
                  <a:pt x="1" y="2009"/>
                  <a:pt x="16" y="2391"/>
                  <a:pt x="266" y="2605"/>
                </a:cubicBezTo>
                <a:lnTo>
                  <a:pt x="2542" y="4869"/>
                </a:lnTo>
                <a:cubicBezTo>
                  <a:pt x="2645" y="4972"/>
                  <a:pt x="2782" y="5029"/>
                  <a:pt x="2926" y="5029"/>
                </a:cubicBezTo>
                <a:cubicBezTo>
                  <a:pt x="2929" y="5029"/>
                  <a:pt x="2933" y="5029"/>
                  <a:pt x="2937" y="5029"/>
                </a:cubicBezTo>
                <a:lnTo>
                  <a:pt x="2943" y="5029"/>
                </a:lnTo>
                <a:cubicBezTo>
                  <a:pt x="3096" y="5029"/>
                  <a:pt x="3241" y="4969"/>
                  <a:pt x="3352" y="4860"/>
                </a:cubicBezTo>
                <a:lnTo>
                  <a:pt x="7249" y="964"/>
                </a:lnTo>
                <a:cubicBezTo>
                  <a:pt x="7603" y="606"/>
                  <a:pt x="7352" y="0"/>
                  <a:pt x="685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61" name="Google Shape;13361;p50"/>
          <p:cNvSpPr/>
          <p:nvPr/>
        </p:nvSpPr>
        <p:spPr>
          <a:xfrm>
            <a:off x="7236986" y="2571544"/>
            <a:ext cx="78757" cy="77476"/>
          </a:xfrm>
          <a:custGeom>
            <a:rect b="b" l="l" r="r" t="t"/>
            <a:pathLst>
              <a:path extrusionOk="0" h="6473" w="6580">
                <a:moveTo>
                  <a:pt x="618" y="1"/>
                </a:moveTo>
                <a:cubicBezTo>
                  <a:pt x="474" y="1"/>
                  <a:pt x="329" y="56"/>
                  <a:pt x="220" y="165"/>
                </a:cubicBezTo>
                <a:cubicBezTo>
                  <a:pt x="3" y="385"/>
                  <a:pt x="0" y="737"/>
                  <a:pt x="214" y="957"/>
                </a:cubicBezTo>
                <a:lnTo>
                  <a:pt x="2093" y="2836"/>
                </a:lnTo>
                <a:cubicBezTo>
                  <a:pt x="2313" y="3059"/>
                  <a:pt x="2313" y="3414"/>
                  <a:pt x="2093" y="3637"/>
                </a:cubicBezTo>
                <a:lnTo>
                  <a:pt x="214" y="5516"/>
                </a:lnTo>
                <a:cubicBezTo>
                  <a:pt x="0" y="5736"/>
                  <a:pt x="3" y="6088"/>
                  <a:pt x="220" y="6308"/>
                </a:cubicBezTo>
                <a:cubicBezTo>
                  <a:pt x="329" y="6418"/>
                  <a:pt x="474" y="6473"/>
                  <a:pt x="618" y="6473"/>
                </a:cubicBezTo>
                <a:cubicBezTo>
                  <a:pt x="760" y="6473"/>
                  <a:pt x="902" y="6420"/>
                  <a:pt x="1012" y="6314"/>
                </a:cubicBezTo>
                <a:lnTo>
                  <a:pt x="1018" y="6308"/>
                </a:lnTo>
                <a:lnTo>
                  <a:pt x="2897" y="4495"/>
                </a:lnTo>
                <a:cubicBezTo>
                  <a:pt x="3007" y="4390"/>
                  <a:pt x="3148" y="4337"/>
                  <a:pt x="3290" y="4337"/>
                </a:cubicBezTo>
                <a:cubicBezTo>
                  <a:pt x="3431" y="4337"/>
                  <a:pt x="3573" y="4390"/>
                  <a:pt x="3683" y="4495"/>
                </a:cubicBezTo>
                <a:lnTo>
                  <a:pt x="5562" y="6308"/>
                </a:lnTo>
                <a:lnTo>
                  <a:pt x="5568" y="6314"/>
                </a:lnTo>
                <a:cubicBezTo>
                  <a:pt x="5678" y="6420"/>
                  <a:pt x="5820" y="6473"/>
                  <a:pt x="5962" y="6473"/>
                </a:cubicBezTo>
                <a:cubicBezTo>
                  <a:pt x="6106" y="6473"/>
                  <a:pt x="6250" y="6418"/>
                  <a:pt x="6360" y="6308"/>
                </a:cubicBezTo>
                <a:cubicBezTo>
                  <a:pt x="6577" y="6088"/>
                  <a:pt x="6580" y="5736"/>
                  <a:pt x="6366" y="5516"/>
                </a:cubicBezTo>
                <a:lnTo>
                  <a:pt x="4487" y="3637"/>
                </a:lnTo>
                <a:cubicBezTo>
                  <a:pt x="4267" y="3414"/>
                  <a:pt x="4267" y="3059"/>
                  <a:pt x="4487" y="2836"/>
                </a:cubicBezTo>
                <a:lnTo>
                  <a:pt x="6366" y="957"/>
                </a:lnTo>
                <a:cubicBezTo>
                  <a:pt x="6580" y="737"/>
                  <a:pt x="6577" y="385"/>
                  <a:pt x="6360" y="165"/>
                </a:cubicBezTo>
                <a:cubicBezTo>
                  <a:pt x="6250" y="56"/>
                  <a:pt x="6106" y="1"/>
                  <a:pt x="5962" y="1"/>
                </a:cubicBezTo>
                <a:cubicBezTo>
                  <a:pt x="5820" y="1"/>
                  <a:pt x="5678" y="53"/>
                  <a:pt x="5568" y="159"/>
                </a:cubicBezTo>
                <a:lnTo>
                  <a:pt x="5562" y="165"/>
                </a:lnTo>
                <a:lnTo>
                  <a:pt x="3683" y="1978"/>
                </a:lnTo>
                <a:cubicBezTo>
                  <a:pt x="3573" y="2083"/>
                  <a:pt x="3431" y="2136"/>
                  <a:pt x="3290" y="2136"/>
                </a:cubicBezTo>
                <a:cubicBezTo>
                  <a:pt x="3148" y="2136"/>
                  <a:pt x="3007" y="2083"/>
                  <a:pt x="2897" y="1978"/>
                </a:cubicBezTo>
                <a:lnTo>
                  <a:pt x="1018" y="165"/>
                </a:lnTo>
                <a:lnTo>
                  <a:pt x="1012" y="159"/>
                </a:lnTo>
                <a:cubicBezTo>
                  <a:pt x="902" y="53"/>
                  <a:pt x="760" y="1"/>
                  <a:pt x="6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62" name="Google Shape;13362;p50"/>
          <p:cNvSpPr/>
          <p:nvPr/>
        </p:nvSpPr>
        <p:spPr>
          <a:xfrm>
            <a:off x="7161042" y="2494942"/>
            <a:ext cx="230680" cy="230680"/>
          </a:xfrm>
          <a:custGeom>
            <a:rect b="b" l="l" r="r" t="t"/>
            <a:pathLst>
              <a:path extrusionOk="0" h="19273" w="19273">
                <a:moveTo>
                  <a:pt x="12313" y="5263"/>
                </a:moveTo>
                <a:cubicBezTo>
                  <a:pt x="12748" y="5263"/>
                  <a:pt x="13183" y="5429"/>
                  <a:pt x="13515" y="5761"/>
                </a:cubicBezTo>
                <a:cubicBezTo>
                  <a:pt x="14174" y="6424"/>
                  <a:pt x="14171" y="7496"/>
                  <a:pt x="13509" y="8155"/>
                </a:cubicBezTo>
                <a:lnTo>
                  <a:pt x="12030" y="9637"/>
                </a:lnTo>
                <a:lnTo>
                  <a:pt x="13512" y="11118"/>
                </a:lnTo>
                <a:cubicBezTo>
                  <a:pt x="14174" y="11778"/>
                  <a:pt x="14177" y="12850"/>
                  <a:pt x="13515" y="13512"/>
                </a:cubicBezTo>
                <a:cubicBezTo>
                  <a:pt x="13184" y="13844"/>
                  <a:pt x="12749" y="14011"/>
                  <a:pt x="12315" y="14011"/>
                </a:cubicBezTo>
                <a:cubicBezTo>
                  <a:pt x="11883" y="14011"/>
                  <a:pt x="11451" y="13847"/>
                  <a:pt x="11121" y="13518"/>
                </a:cubicBezTo>
                <a:lnTo>
                  <a:pt x="9636" y="12088"/>
                </a:lnTo>
                <a:lnTo>
                  <a:pt x="8152" y="13518"/>
                </a:lnTo>
                <a:cubicBezTo>
                  <a:pt x="7822" y="13847"/>
                  <a:pt x="7390" y="14011"/>
                  <a:pt x="6958" y="14011"/>
                </a:cubicBezTo>
                <a:cubicBezTo>
                  <a:pt x="6523" y="14011"/>
                  <a:pt x="6087" y="13844"/>
                  <a:pt x="5755" y="13512"/>
                </a:cubicBezTo>
                <a:cubicBezTo>
                  <a:pt x="5095" y="12850"/>
                  <a:pt x="5098" y="11778"/>
                  <a:pt x="5761" y="11118"/>
                </a:cubicBezTo>
                <a:lnTo>
                  <a:pt x="7239" y="9637"/>
                </a:lnTo>
                <a:lnTo>
                  <a:pt x="5758" y="8155"/>
                </a:lnTo>
                <a:cubicBezTo>
                  <a:pt x="5095" y="7496"/>
                  <a:pt x="5092" y="6424"/>
                  <a:pt x="5755" y="5761"/>
                </a:cubicBezTo>
                <a:cubicBezTo>
                  <a:pt x="6085" y="5429"/>
                  <a:pt x="6519" y="5263"/>
                  <a:pt x="6954" y="5263"/>
                </a:cubicBezTo>
                <a:cubicBezTo>
                  <a:pt x="7386" y="5263"/>
                  <a:pt x="7818" y="5428"/>
                  <a:pt x="8149" y="5758"/>
                </a:cubicBezTo>
                <a:lnTo>
                  <a:pt x="9633" y="7188"/>
                </a:lnTo>
                <a:lnTo>
                  <a:pt x="11118" y="5758"/>
                </a:lnTo>
                <a:cubicBezTo>
                  <a:pt x="11448" y="5428"/>
                  <a:pt x="11881" y="5263"/>
                  <a:pt x="12313" y="5263"/>
                </a:cubicBezTo>
                <a:close/>
                <a:moveTo>
                  <a:pt x="9636" y="1"/>
                </a:moveTo>
                <a:cubicBezTo>
                  <a:pt x="7095" y="1"/>
                  <a:pt x="4686" y="1012"/>
                  <a:pt x="2849" y="2849"/>
                </a:cubicBezTo>
                <a:cubicBezTo>
                  <a:pt x="1012" y="4686"/>
                  <a:pt x="0" y="7098"/>
                  <a:pt x="0" y="9637"/>
                </a:cubicBezTo>
                <a:cubicBezTo>
                  <a:pt x="0" y="12175"/>
                  <a:pt x="1012" y="14587"/>
                  <a:pt x="2849" y="16424"/>
                </a:cubicBezTo>
                <a:cubicBezTo>
                  <a:pt x="4686" y="18261"/>
                  <a:pt x="7095" y="19273"/>
                  <a:pt x="9636" y="19273"/>
                </a:cubicBezTo>
                <a:cubicBezTo>
                  <a:pt x="12175" y="19273"/>
                  <a:pt x="14584" y="18261"/>
                  <a:pt x="16421" y="16424"/>
                </a:cubicBezTo>
                <a:cubicBezTo>
                  <a:pt x="18261" y="14587"/>
                  <a:pt x="19272" y="12175"/>
                  <a:pt x="19272" y="9637"/>
                </a:cubicBezTo>
                <a:cubicBezTo>
                  <a:pt x="19272" y="7098"/>
                  <a:pt x="18261" y="4686"/>
                  <a:pt x="16421" y="2849"/>
                </a:cubicBezTo>
                <a:cubicBezTo>
                  <a:pt x="14584" y="1012"/>
                  <a:pt x="12175" y="1"/>
                  <a:pt x="963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63" name="Google Shape;13363;p50"/>
          <p:cNvSpPr/>
          <p:nvPr/>
        </p:nvSpPr>
        <p:spPr>
          <a:xfrm>
            <a:off x="7591898" y="1966243"/>
            <a:ext cx="27038" cy="147998"/>
          </a:xfrm>
          <a:custGeom>
            <a:rect b="b" l="l" r="r" t="t"/>
            <a:pathLst>
              <a:path extrusionOk="0" h="12365" w="2259">
                <a:moveTo>
                  <a:pt x="2259" y="1"/>
                </a:moveTo>
                <a:cubicBezTo>
                  <a:pt x="943" y="272"/>
                  <a:pt x="0" y="1428"/>
                  <a:pt x="0" y="2768"/>
                </a:cubicBezTo>
                <a:lnTo>
                  <a:pt x="0" y="6722"/>
                </a:lnTo>
                <a:lnTo>
                  <a:pt x="563" y="6722"/>
                </a:lnTo>
                <a:cubicBezTo>
                  <a:pt x="877" y="6722"/>
                  <a:pt x="1130" y="6972"/>
                  <a:pt x="1130" y="7285"/>
                </a:cubicBezTo>
                <a:lnTo>
                  <a:pt x="1130" y="11802"/>
                </a:lnTo>
                <a:cubicBezTo>
                  <a:pt x="1130" y="12115"/>
                  <a:pt x="1379" y="12365"/>
                  <a:pt x="1693" y="12365"/>
                </a:cubicBezTo>
                <a:cubicBezTo>
                  <a:pt x="2006" y="12365"/>
                  <a:pt x="2259" y="12115"/>
                  <a:pt x="2259" y="11802"/>
                </a:cubicBezTo>
                <a:lnTo>
                  <a:pt x="2259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64" name="Google Shape;13364;p50"/>
          <p:cNvSpPr/>
          <p:nvPr/>
        </p:nvSpPr>
        <p:spPr>
          <a:xfrm>
            <a:off x="7510807" y="2006148"/>
            <a:ext cx="40551" cy="108093"/>
          </a:xfrm>
          <a:custGeom>
            <a:rect b="b" l="l" r="r" t="t"/>
            <a:pathLst>
              <a:path extrusionOk="0" h="9031" w="3388">
                <a:moveTo>
                  <a:pt x="0" y="0"/>
                </a:moveTo>
                <a:lnTo>
                  <a:pt x="0" y="563"/>
                </a:lnTo>
                <a:cubicBezTo>
                  <a:pt x="0" y="876"/>
                  <a:pt x="250" y="1129"/>
                  <a:pt x="563" y="1129"/>
                </a:cubicBezTo>
                <a:cubicBezTo>
                  <a:pt x="876" y="1129"/>
                  <a:pt x="1129" y="1379"/>
                  <a:pt x="1129" y="1692"/>
                </a:cubicBezTo>
                <a:lnTo>
                  <a:pt x="1129" y="8468"/>
                </a:lnTo>
                <a:cubicBezTo>
                  <a:pt x="1129" y="8781"/>
                  <a:pt x="1379" y="9031"/>
                  <a:pt x="1692" y="9031"/>
                </a:cubicBezTo>
                <a:cubicBezTo>
                  <a:pt x="2006" y="9031"/>
                  <a:pt x="2258" y="8781"/>
                  <a:pt x="2258" y="8468"/>
                </a:cubicBezTo>
                <a:lnTo>
                  <a:pt x="2258" y="1692"/>
                </a:lnTo>
                <a:cubicBezTo>
                  <a:pt x="2258" y="1379"/>
                  <a:pt x="2508" y="1129"/>
                  <a:pt x="2822" y="1129"/>
                </a:cubicBezTo>
                <a:cubicBezTo>
                  <a:pt x="3135" y="1129"/>
                  <a:pt x="3388" y="876"/>
                  <a:pt x="3388" y="563"/>
                </a:cubicBezTo>
                <a:lnTo>
                  <a:pt x="3388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65" name="Google Shape;13365;p50"/>
          <p:cNvSpPr/>
          <p:nvPr/>
        </p:nvSpPr>
        <p:spPr>
          <a:xfrm>
            <a:off x="7449526" y="1924578"/>
            <a:ext cx="230680" cy="230680"/>
          </a:xfrm>
          <a:custGeom>
            <a:rect b="b" l="l" r="r" t="t"/>
            <a:pathLst>
              <a:path extrusionOk="0" h="19273" w="19273">
                <a:moveTo>
                  <a:pt x="9071" y="2298"/>
                </a:moveTo>
                <a:cubicBezTo>
                  <a:pt x="9384" y="2298"/>
                  <a:pt x="9637" y="2548"/>
                  <a:pt x="9637" y="2861"/>
                </a:cubicBezTo>
                <a:lnTo>
                  <a:pt x="9637" y="6249"/>
                </a:lnTo>
                <a:lnTo>
                  <a:pt x="9637" y="7378"/>
                </a:lnTo>
                <a:cubicBezTo>
                  <a:pt x="9634" y="8095"/>
                  <a:pt x="9182" y="8736"/>
                  <a:pt x="8508" y="8977"/>
                </a:cubicBezTo>
                <a:lnTo>
                  <a:pt x="8508" y="15283"/>
                </a:lnTo>
                <a:cubicBezTo>
                  <a:pt x="8508" y="16219"/>
                  <a:pt x="7749" y="16975"/>
                  <a:pt x="6812" y="16975"/>
                </a:cubicBezTo>
                <a:cubicBezTo>
                  <a:pt x="5876" y="16975"/>
                  <a:pt x="5120" y="16219"/>
                  <a:pt x="5120" y="15283"/>
                </a:cubicBezTo>
                <a:lnTo>
                  <a:pt x="5120" y="8977"/>
                </a:lnTo>
                <a:cubicBezTo>
                  <a:pt x="4443" y="8736"/>
                  <a:pt x="3991" y="8095"/>
                  <a:pt x="3991" y="7378"/>
                </a:cubicBezTo>
                <a:lnTo>
                  <a:pt x="3991" y="2861"/>
                </a:lnTo>
                <a:cubicBezTo>
                  <a:pt x="3991" y="2548"/>
                  <a:pt x="4241" y="2298"/>
                  <a:pt x="4554" y="2298"/>
                </a:cubicBezTo>
                <a:cubicBezTo>
                  <a:pt x="4867" y="2298"/>
                  <a:pt x="5120" y="2548"/>
                  <a:pt x="5120" y="2861"/>
                </a:cubicBezTo>
                <a:lnTo>
                  <a:pt x="5120" y="5686"/>
                </a:lnTo>
                <a:lnTo>
                  <a:pt x="6249" y="5686"/>
                </a:lnTo>
                <a:lnTo>
                  <a:pt x="6249" y="2861"/>
                </a:lnTo>
                <a:cubicBezTo>
                  <a:pt x="6249" y="2548"/>
                  <a:pt x="6499" y="2298"/>
                  <a:pt x="6812" y="2298"/>
                </a:cubicBezTo>
                <a:cubicBezTo>
                  <a:pt x="7126" y="2298"/>
                  <a:pt x="7378" y="2548"/>
                  <a:pt x="7378" y="2861"/>
                </a:cubicBezTo>
                <a:lnTo>
                  <a:pt x="7378" y="5686"/>
                </a:lnTo>
                <a:lnTo>
                  <a:pt x="8508" y="5686"/>
                </a:lnTo>
                <a:lnTo>
                  <a:pt x="8508" y="2861"/>
                </a:lnTo>
                <a:cubicBezTo>
                  <a:pt x="8508" y="2548"/>
                  <a:pt x="8758" y="2298"/>
                  <a:pt x="9071" y="2298"/>
                </a:cubicBezTo>
                <a:close/>
                <a:moveTo>
                  <a:pt x="14717" y="2298"/>
                </a:moveTo>
                <a:cubicBezTo>
                  <a:pt x="15030" y="2298"/>
                  <a:pt x="15283" y="2548"/>
                  <a:pt x="15283" y="2861"/>
                </a:cubicBezTo>
                <a:lnTo>
                  <a:pt x="15283" y="15283"/>
                </a:lnTo>
                <a:cubicBezTo>
                  <a:pt x="15283" y="16219"/>
                  <a:pt x="14524" y="16975"/>
                  <a:pt x="13588" y="16975"/>
                </a:cubicBezTo>
                <a:cubicBezTo>
                  <a:pt x="12651" y="16975"/>
                  <a:pt x="11895" y="16219"/>
                  <a:pt x="11895" y="15283"/>
                </a:cubicBezTo>
                <a:lnTo>
                  <a:pt x="11895" y="11332"/>
                </a:lnTo>
                <a:lnTo>
                  <a:pt x="11329" y="11332"/>
                </a:lnTo>
                <a:cubicBezTo>
                  <a:pt x="11016" y="11332"/>
                  <a:pt x="10766" y="11079"/>
                  <a:pt x="10766" y="10766"/>
                </a:cubicBezTo>
                <a:lnTo>
                  <a:pt x="10766" y="6249"/>
                </a:lnTo>
                <a:cubicBezTo>
                  <a:pt x="10766" y="4066"/>
                  <a:pt x="12534" y="2298"/>
                  <a:pt x="14717" y="2298"/>
                </a:cubicBezTo>
                <a:close/>
                <a:moveTo>
                  <a:pt x="1693" y="1"/>
                </a:moveTo>
                <a:cubicBezTo>
                  <a:pt x="757" y="1"/>
                  <a:pt x="1" y="759"/>
                  <a:pt x="1" y="1696"/>
                </a:cubicBezTo>
                <a:lnTo>
                  <a:pt x="1" y="17580"/>
                </a:lnTo>
                <a:cubicBezTo>
                  <a:pt x="1" y="18514"/>
                  <a:pt x="757" y="19273"/>
                  <a:pt x="1693" y="19273"/>
                </a:cubicBezTo>
                <a:lnTo>
                  <a:pt x="17578" y="19273"/>
                </a:lnTo>
                <a:cubicBezTo>
                  <a:pt x="18514" y="19273"/>
                  <a:pt x="19270" y="18514"/>
                  <a:pt x="19273" y="17580"/>
                </a:cubicBezTo>
                <a:lnTo>
                  <a:pt x="19273" y="1696"/>
                </a:lnTo>
                <a:cubicBezTo>
                  <a:pt x="19270" y="759"/>
                  <a:pt x="18514" y="1"/>
                  <a:pt x="1757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66" name="Google Shape;13366;p50"/>
          <p:cNvSpPr/>
          <p:nvPr/>
        </p:nvSpPr>
        <p:spPr>
          <a:xfrm>
            <a:off x="7269582" y="2830251"/>
            <a:ext cx="13525" cy="13525"/>
          </a:xfrm>
          <a:custGeom>
            <a:rect b="b" l="l" r="r" t="t"/>
            <a:pathLst>
              <a:path extrusionOk="0" h="1130" w="1130">
                <a:moveTo>
                  <a:pt x="566" y="1"/>
                </a:moveTo>
                <a:cubicBezTo>
                  <a:pt x="253" y="1"/>
                  <a:pt x="0" y="251"/>
                  <a:pt x="0" y="564"/>
                </a:cubicBezTo>
                <a:cubicBezTo>
                  <a:pt x="0" y="877"/>
                  <a:pt x="253" y="1130"/>
                  <a:pt x="566" y="1130"/>
                </a:cubicBezTo>
                <a:cubicBezTo>
                  <a:pt x="877" y="1130"/>
                  <a:pt x="1130" y="877"/>
                  <a:pt x="1130" y="564"/>
                </a:cubicBezTo>
                <a:cubicBezTo>
                  <a:pt x="1130" y="251"/>
                  <a:pt x="877" y="1"/>
                  <a:pt x="5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67" name="Google Shape;13367;p50"/>
          <p:cNvSpPr/>
          <p:nvPr/>
        </p:nvSpPr>
        <p:spPr>
          <a:xfrm>
            <a:off x="7269582" y="2884315"/>
            <a:ext cx="13525" cy="67589"/>
          </a:xfrm>
          <a:custGeom>
            <a:rect b="b" l="l" r="r" t="t"/>
            <a:pathLst>
              <a:path extrusionOk="0" h="5647" w="1130">
                <a:moveTo>
                  <a:pt x="0" y="0"/>
                </a:moveTo>
                <a:lnTo>
                  <a:pt x="0" y="5647"/>
                </a:lnTo>
                <a:lnTo>
                  <a:pt x="1130" y="5647"/>
                </a:lnTo>
                <a:lnTo>
                  <a:pt x="1130" y="0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68" name="Google Shape;13368;p50"/>
          <p:cNvSpPr/>
          <p:nvPr/>
        </p:nvSpPr>
        <p:spPr>
          <a:xfrm>
            <a:off x="7161023" y="2775720"/>
            <a:ext cx="230680" cy="230680"/>
          </a:xfrm>
          <a:custGeom>
            <a:rect b="b" l="l" r="r" t="t"/>
            <a:pathLst>
              <a:path extrusionOk="0" h="19273" w="19273">
                <a:moveTo>
                  <a:pt x="9636" y="3427"/>
                </a:moveTo>
                <a:cubicBezTo>
                  <a:pt x="10320" y="3427"/>
                  <a:pt x="10937" y="3840"/>
                  <a:pt x="11199" y="4472"/>
                </a:cubicBezTo>
                <a:cubicBezTo>
                  <a:pt x="11461" y="5105"/>
                  <a:pt x="11317" y="5833"/>
                  <a:pt x="10832" y="6318"/>
                </a:cubicBezTo>
                <a:cubicBezTo>
                  <a:pt x="10508" y="6642"/>
                  <a:pt x="10074" y="6814"/>
                  <a:pt x="9634" y="6814"/>
                </a:cubicBezTo>
                <a:cubicBezTo>
                  <a:pt x="9415" y="6814"/>
                  <a:pt x="9195" y="6772"/>
                  <a:pt x="8986" y="6686"/>
                </a:cubicBezTo>
                <a:cubicBezTo>
                  <a:pt x="8354" y="6424"/>
                  <a:pt x="7941" y="5806"/>
                  <a:pt x="7941" y="5120"/>
                </a:cubicBezTo>
                <a:cubicBezTo>
                  <a:pt x="7941" y="4183"/>
                  <a:pt x="8700" y="3427"/>
                  <a:pt x="9636" y="3427"/>
                </a:cubicBezTo>
                <a:close/>
                <a:moveTo>
                  <a:pt x="10766" y="7944"/>
                </a:moveTo>
                <a:cubicBezTo>
                  <a:pt x="11076" y="7944"/>
                  <a:pt x="11329" y="8194"/>
                  <a:pt x="11329" y="8507"/>
                </a:cubicBezTo>
                <a:lnTo>
                  <a:pt x="11329" y="14720"/>
                </a:lnTo>
                <a:lnTo>
                  <a:pt x="11895" y="14720"/>
                </a:lnTo>
                <a:cubicBezTo>
                  <a:pt x="12205" y="14720"/>
                  <a:pt x="12458" y="14969"/>
                  <a:pt x="12458" y="15283"/>
                </a:cubicBezTo>
                <a:cubicBezTo>
                  <a:pt x="12458" y="15596"/>
                  <a:pt x="12205" y="15849"/>
                  <a:pt x="11895" y="15849"/>
                </a:cubicBezTo>
                <a:lnTo>
                  <a:pt x="7378" y="15849"/>
                </a:lnTo>
                <a:cubicBezTo>
                  <a:pt x="7065" y="15849"/>
                  <a:pt x="6812" y="15596"/>
                  <a:pt x="6812" y="15283"/>
                </a:cubicBezTo>
                <a:cubicBezTo>
                  <a:pt x="6812" y="14969"/>
                  <a:pt x="7065" y="14720"/>
                  <a:pt x="7378" y="14720"/>
                </a:cubicBezTo>
                <a:lnTo>
                  <a:pt x="7941" y="14720"/>
                </a:lnTo>
                <a:lnTo>
                  <a:pt x="7941" y="9073"/>
                </a:lnTo>
                <a:lnTo>
                  <a:pt x="7378" y="9073"/>
                </a:lnTo>
                <a:cubicBezTo>
                  <a:pt x="7065" y="9073"/>
                  <a:pt x="6812" y="8821"/>
                  <a:pt x="6812" y="8507"/>
                </a:cubicBezTo>
                <a:cubicBezTo>
                  <a:pt x="6812" y="8194"/>
                  <a:pt x="7065" y="7944"/>
                  <a:pt x="7378" y="7944"/>
                </a:cubicBezTo>
                <a:close/>
                <a:moveTo>
                  <a:pt x="1693" y="1"/>
                </a:moveTo>
                <a:cubicBezTo>
                  <a:pt x="756" y="1"/>
                  <a:pt x="0" y="759"/>
                  <a:pt x="0" y="1696"/>
                </a:cubicBezTo>
                <a:lnTo>
                  <a:pt x="0" y="17580"/>
                </a:lnTo>
                <a:cubicBezTo>
                  <a:pt x="0" y="18514"/>
                  <a:pt x="756" y="19273"/>
                  <a:pt x="1693" y="19273"/>
                </a:cubicBezTo>
                <a:lnTo>
                  <a:pt x="17577" y="19273"/>
                </a:lnTo>
                <a:cubicBezTo>
                  <a:pt x="18514" y="19273"/>
                  <a:pt x="19269" y="18514"/>
                  <a:pt x="19272" y="17580"/>
                </a:cubicBezTo>
                <a:lnTo>
                  <a:pt x="19272" y="1696"/>
                </a:lnTo>
                <a:cubicBezTo>
                  <a:pt x="19269" y="759"/>
                  <a:pt x="18514" y="1"/>
                  <a:pt x="1757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69" name="Google Shape;13369;p50"/>
          <p:cNvSpPr/>
          <p:nvPr/>
        </p:nvSpPr>
        <p:spPr>
          <a:xfrm>
            <a:off x="7455975" y="2244901"/>
            <a:ext cx="151026" cy="78876"/>
          </a:xfrm>
          <a:custGeom>
            <a:rect b="b" l="l" r="r" t="t"/>
            <a:pathLst>
              <a:path extrusionOk="0" h="6590" w="12618">
                <a:moveTo>
                  <a:pt x="3647" y="1"/>
                </a:moveTo>
                <a:lnTo>
                  <a:pt x="169" y="1846"/>
                </a:lnTo>
                <a:cubicBezTo>
                  <a:pt x="109" y="1877"/>
                  <a:pt x="51" y="1913"/>
                  <a:pt x="0" y="1952"/>
                </a:cubicBezTo>
                <a:lnTo>
                  <a:pt x="8892" y="6589"/>
                </a:lnTo>
                <a:lnTo>
                  <a:pt x="12617" y="4746"/>
                </a:lnTo>
                <a:lnTo>
                  <a:pt x="3647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70" name="Google Shape;13370;p50"/>
          <p:cNvSpPr/>
          <p:nvPr/>
        </p:nvSpPr>
        <p:spPr>
          <a:xfrm>
            <a:off x="7569071" y="2280581"/>
            <a:ext cx="111169" cy="162385"/>
          </a:xfrm>
          <a:custGeom>
            <a:rect b="b" l="l" r="r" t="t"/>
            <a:pathLst>
              <a:path extrusionOk="0" h="13567" w="9288">
                <a:moveTo>
                  <a:pt x="9284" y="1"/>
                </a:moveTo>
                <a:lnTo>
                  <a:pt x="4836" y="2202"/>
                </a:lnTo>
                <a:lnTo>
                  <a:pt x="4836" y="4680"/>
                </a:lnTo>
                <a:cubicBezTo>
                  <a:pt x="4836" y="4993"/>
                  <a:pt x="4584" y="5246"/>
                  <a:pt x="4270" y="5246"/>
                </a:cubicBezTo>
                <a:cubicBezTo>
                  <a:pt x="3957" y="5246"/>
                  <a:pt x="3707" y="4993"/>
                  <a:pt x="3707" y="4680"/>
                </a:cubicBezTo>
                <a:lnTo>
                  <a:pt x="3707" y="2762"/>
                </a:lnTo>
                <a:lnTo>
                  <a:pt x="0" y="4593"/>
                </a:lnTo>
                <a:lnTo>
                  <a:pt x="0" y="13566"/>
                </a:lnTo>
                <a:cubicBezTo>
                  <a:pt x="12" y="13560"/>
                  <a:pt x="24" y="13557"/>
                  <a:pt x="37" y="13551"/>
                </a:cubicBezTo>
                <a:lnTo>
                  <a:pt x="8552" y="9236"/>
                </a:lnTo>
                <a:cubicBezTo>
                  <a:pt x="9004" y="9010"/>
                  <a:pt x="9287" y="8550"/>
                  <a:pt x="9287" y="8047"/>
                </a:cubicBezTo>
                <a:lnTo>
                  <a:pt x="9287" y="52"/>
                </a:lnTo>
                <a:cubicBezTo>
                  <a:pt x="9287" y="34"/>
                  <a:pt x="9287" y="19"/>
                  <a:pt x="92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71" name="Google Shape;13371;p50"/>
          <p:cNvSpPr/>
          <p:nvPr/>
        </p:nvSpPr>
        <p:spPr>
          <a:xfrm>
            <a:off x="7514037" y="2213685"/>
            <a:ext cx="159967" cy="80672"/>
          </a:xfrm>
          <a:custGeom>
            <a:rect b="b" l="l" r="r" t="t"/>
            <a:pathLst>
              <a:path extrusionOk="0" h="6740" w="13365">
                <a:moveTo>
                  <a:pt x="4045" y="1"/>
                </a:moveTo>
                <a:cubicBezTo>
                  <a:pt x="3833" y="1"/>
                  <a:pt x="3623" y="51"/>
                  <a:pt x="3430" y="151"/>
                </a:cubicBezTo>
                <a:lnTo>
                  <a:pt x="0" y="1970"/>
                </a:lnTo>
                <a:lnTo>
                  <a:pt x="9013" y="6740"/>
                </a:lnTo>
                <a:lnTo>
                  <a:pt x="13364" y="4587"/>
                </a:lnTo>
                <a:cubicBezTo>
                  <a:pt x="13298" y="4536"/>
                  <a:pt x="13226" y="4491"/>
                  <a:pt x="13150" y="4454"/>
                </a:cubicBezTo>
                <a:lnTo>
                  <a:pt x="4638" y="139"/>
                </a:lnTo>
                <a:lnTo>
                  <a:pt x="4635" y="139"/>
                </a:lnTo>
                <a:cubicBezTo>
                  <a:pt x="4448" y="47"/>
                  <a:pt x="4246" y="1"/>
                  <a:pt x="404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72" name="Google Shape;13372;p50"/>
          <p:cNvSpPr/>
          <p:nvPr/>
        </p:nvSpPr>
        <p:spPr>
          <a:xfrm>
            <a:off x="7449452" y="2280150"/>
            <a:ext cx="106118" cy="162744"/>
          </a:xfrm>
          <a:custGeom>
            <a:rect b="b" l="l" r="r" t="t"/>
            <a:pathLst>
              <a:path extrusionOk="0" h="13597" w="8866">
                <a:moveTo>
                  <a:pt x="6" y="1"/>
                </a:moveTo>
                <a:cubicBezTo>
                  <a:pt x="3" y="25"/>
                  <a:pt x="0" y="52"/>
                  <a:pt x="0" y="76"/>
                </a:cubicBezTo>
                <a:lnTo>
                  <a:pt x="0" y="8095"/>
                </a:lnTo>
                <a:cubicBezTo>
                  <a:pt x="0" y="8589"/>
                  <a:pt x="274" y="9043"/>
                  <a:pt x="714" y="9269"/>
                </a:cubicBezTo>
                <a:lnTo>
                  <a:pt x="8820" y="13572"/>
                </a:lnTo>
                <a:lnTo>
                  <a:pt x="8826" y="13575"/>
                </a:lnTo>
                <a:lnTo>
                  <a:pt x="8865" y="13596"/>
                </a:lnTo>
                <a:lnTo>
                  <a:pt x="8865" y="4620"/>
                </a:lnTo>
                <a:lnTo>
                  <a:pt x="6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73" name="Google Shape;13373;p50"/>
          <p:cNvSpPr/>
          <p:nvPr/>
        </p:nvSpPr>
        <p:spPr>
          <a:xfrm>
            <a:off x="7455966" y="2526858"/>
            <a:ext cx="151026" cy="78876"/>
          </a:xfrm>
          <a:custGeom>
            <a:rect b="b" l="l" r="r" t="t"/>
            <a:pathLst>
              <a:path extrusionOk="0" h="6590" w="12618">
                <a:moveTo>
                  <a:pt x="3647" y="1"/>
                </a:moveTo>
                <a:lnTo>
                  <a:pt x="169" y="1846"/>
                </a:lnTo>
                <a:cubicBezTo>
                  <a:pt x="109" y="1877"/>
                  <a:pt x="52" y="1913"/>
                  <a:pt x="1" y="1952"/>
                </a:cubicBezTo>
                <a:lnTo>
                  <a:pt x="8893" y="6589"/>
                </a:lnTo>
                <a:lnTo>
                  <a:pt x="12618" y="4746"/>
                </a:lnTo>
                <a:lnTo>
                  <a:pt x="3647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74" name="Google Shape;13374;p50"/>
          <p:cNvSpPr/>
          <p:nvPr/>
        </p:nvSpPr>
        <p:spPr>
          <a:xfrm>
            <a:off x="7569061" y="2562537"/>
            <a:ext cx="111169" cy="162385"/>
          </a:xfrm>
          <a:custGeom>
            <a:rect b="b" l="l" r="r" t="t"/>
            <a:pathLst>
              <a:path extrusionOk="0" h="13567" w="9288">
                <a:moveTo>
                  <a:pt x="9285" y="1"/>
                </a:moveTo>
                <a:lnTo>
                  <a:pt x="4837" y="2202"/>
                </a:lnTo>
                <a:lnTo>
                  <a:pt x="4837" y="4680"/>
                </a:lnTo>
                <a:cubicBezTo>
                  <a:pt x="4837" y="4993"/>
                  <a:pt x="4584" y="5246"/>
                  <a:pt x="4271" y="5246"/>
                </a:cubicBezTo>
                <a:cubicBezTo>
                  <a:pt x="3958" y="5246"/>
                  <a:pt x="3708" y="4993"/>
                  <a:pt x="3708" y="4680"/>
                </a:cubicBezTo>
                <a:lnTo>
                  <a:pt x="3708" y="2762"/>
                </a:lnTo>
                <a:lnTo>
                  <a:pt x="1" y="4593"/>
                </a:lnTo>
                <a:lnTo>
                  <a:pt x="1" y="13566"/>
                </a:lnTo>
                <a:cubicBezTo>
                  <a:pt x="13" y="13560"/>
                  <a:pt x="25" y="13557"/>
                  <a:pt x="37" y="13551"/>
                </a:cubicBezTo>
                <a:lnTo>
                  <a:pt x="8553" y="9236"/>
                </a:lnTo>
                <a:cubicBezTo>
                  <a:pt x="9005" y="9010"/>
                  <a:pt x="9288" y="8550"/>
                  <a:pt x="9288" y="8047"/>
                </a:cubicBezTo>
                <a:lnTo>
                  <a:pt x="9288" y="52"/>
                </a:lnTo>
                <a:cubicBezTo>
                  <a:pt x="9288" y="34"/>
                  <a:pt x="9288" y="19"/>
                  <a:pt x="9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75" name="Google Shape;13375;p50"/>
          <p:cNvSpPr/>
          <p:nvPr/>
        </p:nvSpPr>
        <p:spPr>
          <a:xfrm>
            <a:off x="7514028" y="2495642"/>
            <a:ext cx="159967" cy="80672"/>
          </a:xfrm>
          <a:custGeom>
            <a:rect b="b" l="l" r="r" t="t"/>
            <a:pathLst>
              <a:path extrusionOk="0" h="6740" w="13365">
                <a:moveTo>
                  <a:pt x="4045" y="1"/>
                </a:moveTo>
                <a:cubicBezTo>
                  <a:pt x="3834" y="1"/>
                  <a:pt x="3623" y="51"/>
                  <a:pt x="3431" y="151"/>
                </a:cubicBezTo>
                <a:lnTo>
                  <a:pt x="1" y="1970"/>
                </a:lnTo>
                <a:lnTo>
                  <a:pt x="9013" y="6740"/>
                </a:lnTo>
                <a:lnTo>
                  <a:pt x="13365" y="4587"/>
                </a:lnTo>
                <a:cubicBezTo>
                  <a:pt x="13298" y="4536"/>
                  <a:pt x="13226" y="4491"/>
                  <a:pt x="13151" y="4454"/>
                </a:cubicBezTo>
                <a:lnTo>
                  <a:pt x="4638" y="139"/>
                </a:lnTo>
                <a:lnTo>
                  <a:pt x="4635" y="139"/>
                </a:lnTo>
                <a:cubicBezTo>
                  <a:pt x="4448" y="47"/>
                  <a:pt x="4247" y="1"/>
                  <a:pt x="404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76" name="Google Shape;13376;p50"/>
          <p:cNvSpPr/>
          <p:nvPr/>
        </p:nvSpPr>
        <p:spPr>
          <a:xfrm>
            <a:off x="7449442" y="2562107"/>
            <a:ext cx="106118" cy="162744"/>
          </a:xfrm>
          <a:custGeom>
            <a:rect b="b" l="l" r="r" t="t"/>
            <a:pathLst>
              <a:path extrusionOk="0" h="13597" w="8866">
                <a:moveTo>
                  <a:pt x="3277" y="4449"/>
                </a:moveTo>
                <a:cubicBezTo>
                  <a:pt x="3465" y="4449"/>
                  <a:pt x="3649" y="4542"/>
                  <a:pt x="3756" y="4713"/>
                </a:cubicBezTo>
                <a:lnTo>
                  <a:pt x="4632" y="6104"/>
                </a:lnTo>
                <a:lnTo>
                  <a:pt x="5559" y="5719"/>
                </a:lnTo>
                <a:cubicBezTo>
                  <a:pt x="5634" y="5686"/>
                  <a:pt x="5712" y="5670"/>
                  <a:pt x="5788" y="5670"/>
                </a:cubicBezTo>
                <a:cubicBezTo>
                  <a:pt x="6008" y="5670"/>
                  <a:pt x="6217" y="5800"/>
                  <a:pt x="6306" y="6017"/>
                </a:cubicBezTo>
                <a:cubicBezTo>
                  <a:pt x="6430" y="6309"/>
                  <a:pt x="6288" y="6643"/>
                  <a:pt x="5993" y="6761"/>
                </a:cubicBezTo>
                <a:lnTo>
                  <a:pt x="5243" y="7074"/>
                </a:lnTo>
                <a:lnTo>
                  <a:pt x="6032" y="8324"/>
                </a:lnTo>
                <a:cubicBezTo>
                  <a:pt x="6198" y="8586"/>
                  <a:pt x="6116" y="8935"/>
                  <a:pt x="5855" y="9101"/>
                </a:cubicBezTo>
                <a:cubicBezTo>
                  <a:pt x="5761" y="9160"/>
                  <a:pt x="5656" y="9189"/>
                  <a:pt x="5553" y="9189"/>
                </a:cubicBezTo>
                <a:cubicBezTo>
                  <a:pt x="5365" y="9189"/>
                  <a:pt x="5181" y="9095"/>
                  <a:pt x="5075" y="8926"/>
                </a:cubicBezTo>
                <a:lnTo>
                  <a:pt x="4186" y="7514"/>
                </a:lnTo>
                <a:lnTo>
                  <a:pt x="3310" y="7881"/>
                </a:lnTo>
                <a:cubicBezTo>
                  <a:pt x="3241" y="7908"/>
                  <a:pt x="3168" y="7923"/>
                  <a:pt x="3093" y="7923"/>
                </a:cubicBezTo>
                <a:cubicBezTo>
                  <a:pt x="2825" y="7923"/>
                  <a:pt x="2593" y="7733"/>
                  <a:pt x="2539" y="7471"/>
                </a:cubicBezTo>
                <a:cubicBezTo>
                  <a:pt x="2488" y="7206"/>
                  <a:pt x="2626" y="6941"/>
                  <a:pt x="2876" y="6839"/>
                </a:cubicBezTo>
                <a:lnTo>
                  <a:pt x="3575" y="6547"/>
                </a:lnTo>
                <a:lnTo>
                  <a:pt x="2801" y="5315"/>
                </a:lnTo>
                <a:cubicBezTo>
                  <a:pt x="2632" y="5050"/>
                  <a:pt x="2714" y="4701"/>
                  <a:pt x="2976" y="4535"/>
                </a:cubicBezTo>
                <a:cubicBezTo>
                  <a:pt x="3070" y="4477"/>
                  <a:pt x="3174" y="4449"/>
                  <a:pt x="3277" y="4449"/>
                </a:cubicBezTo>
                <a:close/>
                <a:moveTo>
                  <a:pt x="7" y="1"/>
                </a:moveTo>
                <a:cubicBezTo>
                  <a:pt x="4" y="25"/>
                  <a:pt x="1" y="52"/>
                  <a:pt x="1" y="76"/>
                </a:cubicBezTo>
                <a:lnTo>
                  <a:pt x="1" y="8095"/>
                </a:lnTo>
                <a:cubicBezTo>
                  <a:pt x="1" y="8589"/>
                  <a:pt x="275" y="9043"/>
                  <a:pt x="714" y="9269"/>
                </a:cubicBezTo>
                <a:lnTo>
                  <a:pt x="8821" y="13572"/>
                </a:lnTo>
                <a:lnTo>
                  <a:pt x="8827" y="13575"/>
                </a:lnTo>
                <a:lnTo>
                  <a:pt x="8866" y="13596"/>
                </a:lnTo>
                <a:lnTo>
                  <a:pt x="8866" y="4620"/>
                </a:lnTo>
                <a:lnTo>
                  <a:pt x="7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77" name="Google Shape;13377;p50"/>
          <p:cNvSpPr/>
          <p:nvPr/>
        </p:nvSpPr>
        <p:spPr>
          <a:xfrm>
            <a:off x="7455956" y="2807641"/>
            <a:ext cx="151026" cy="78876"/>
          </a:xfrm>
          <a:custGeom>
            <a:rect b="b" l="l" r="r" t="t"/>
            <a:pathLst>
              <a:path extrusionOk="0" h="6590" w="12618">
                <a:moveTo>
                  <a:pt x="3647" y="1"/>
                </a:moveTo>
                <a:lnTo>
                  <a:pt x="169" y="1846"/>
                </a:lnTo>
                <a:cubicBezTo>
                  <a:pt x="109" y="1877"/>
                  <a:pt x="51" y="1913"/>
                  <a:pt x="0" y="1952"/>
                </a:cubicBezTo>
                <a:lnTo>
                  <a:pt x="8892" y="6589"/>
                </a:lnTo>
                <a:lnTo>
                  <a:pt x="12617" y="4746"/>
                </a:lnTo>
                <a:lnTo>
                  <a:pt x="3647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78" name="Google Shape;13378;p50"/>
          <p:cNvSpPr/>
          <p:nvPr/>
        </p:nvSpPr>
        <p:spPr>
          <a:xfrm>
            <a:off x="7569052" y="2843321"/>
            <a:ext cx="111169" cy="162385"/>
          </a:xfrm>
          <a:custGeom>
            <a:rect b="b" l="l" r="r" t="t"/>
            <a:pathLst>
              <a:path extrusionOk="0" h="13567" w="9288">
                <a:moveTo>
                  <a:pt x="9284" y="1"/>
                </a:moveTo>
                <a:lnTo>
                  <a:pt x="4837" y="2202"/>
                </a:lnTo>
                <a:lnTo>
                  <a:pt x="4837" y="4680"/>
                </a:lnTo>
                <a:cubicBezTo>
                  <a:pt x="4837" y="4993"/>
                  <a:pt x="4584" y="5246"/>
                  <a:pt x="4271" y="5246"/>
                </a:cubicBezTo>
                <a:cubicBezTo>
                  <a:pt x="3957" y="5246"/>
                  <a:pt x="3707" y="4993"/>
                  <a:pt x="3707" y="4680"/>
                </a:cubicBezTo>
                <a:lnTo>
                  <a:pt x="3707" y="2762"/>
                </a:lnTo>
                <a:lnTo>
                  <a:pt x="1" y="4593"/>
                </a:lnTo>
                <a:lnTo>
                  <a:pt x="1" y="13566"/>
                </a:lnTo>
                <a:cubicBezTo>
                  <a:pt x="13" y="13560"/>
                  <a:pt x="25" y="13557"/>
                  <a:pt x="37" y="13551"/>
                </a:cubicBezTo>
                <a:lnTo>
                  <a:pt x="8553" y="9236"/>
                </a:lnTo>
                <a:cubicBezTo>
                  <a:pt x="9004" y="9010"/>
                  <a:pt x="9287" y="8550"/>
                  <a:pt x="9287" y="8047"/>
                </a:cubicBezTo>
                <a:lnTo>
                  <a:pt x="9287" y="52"/>
                </a:lnTo>
                <a:cubicBezTo>
                  <a:pt x="9287" y="34"/>
                  <a:pt x="9287" y="19"/>
                  <a:pt x="92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79" name="Google Shape;13379;p50"/>
          <p:cNvSpPr/>
          <p:nvPr/>
        </p:nvSpPr>
        <p:spPr>
          <a:xfrm>
            <a:off x="7514018" y="2776414"/>
            <a:ext cx="159967" cy="80684"/>
          </a:xfrm>
          <a:custGeom>
            <a:rect b="b" l="l" r="r" t="t"/>
            <a:pathLst>
              <a:path extrusionOk="0" h="6741" w="13365">
                <a:moveTo>
                  <a:pt x="4040" y="0"/>
                </a:moveTo>
                <a:cubicBezTo>
                  <a:pt x="3830" y="0"/>
                  <a:pt x="3621" y="50"/>
                  <a:pt x="3430" y="149"/>
                </a:cubicBezTo>
                <a:lnTo>
                  <a:pt x="0" y="1971"/>
                </a:lnTo>
                <a:lnTo>
                  <a:pt x="9013" y="6741"/>
                </a:lnTo>
                <a:lnTo>
                  <a:pt x="13364" y="4588"/>
                </a:lnTo>
                <a:cubicBezTo>
                  <a:pt x="13298" y="4537"/>
                  <a:pt x="13226" y="4492"/>
                  <a:pt x="13151" y="4455"/>
                </a:cubicBezTo>
                <a:lnTo>
                  <a:pt x="4638" y="140"/>
                </a:lnTo>
                <a:lnTo>
                  <a:pt x="4635" y="140"/>
                </a:lnTo>
                <a:cubicBezTo>
                  <a:pt x="4446" y="47"/>
                  <a:pt x="4243" y="0"/>
                  <a:pt x="404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80" name="Google Shape;13380;p50"/>
          <p:cNvSpPr/>
          <p:nvPr/>
        </p:nvSpPr>
        <p:spPr>
          <a:xfrm>
            <a:off x="7449433" y="2842890"/>
            <a:ext cx="106118" cy="162744"/>
          </a:xfrm>
          <a:custGeom>
            <a:rect b="b" l="l" r="r" t="t"/>
            <a:pathLst>
              <a:path extrusionOk="0" h="13597" w="8866">
                <a:moveTo>
                  <a:pt x="5803" y="5648"/>
                </a:moveTo>
                <a:cubicBezTo>
                  <a:pt x="5997" y="5648"/>
                  <a:pt x="6186" y="5748"/>
                  <a:pt x="6291" y="5927"/>
                </a:cubicBezTo>
                <a:cubicBezTo>
                  <a:pt x="6450" y="6195"/>
                  <a:pt x="6360" y="6541"/>
                  <a:pt x="6092" y="6701"/>
                </a:cubicBezTo>
                <a:lnTo>
                  <a:pt x="3843" y="8016"/>
                </a:lnTo>
                <a:lnTo>
                  <a:pt x="3834" y="8023"/>
                </a:lnTo>
                <a:lnTo>
                  <a:pt x="3831" y="8026"/>
                </a:lnTo>
                <a:lnTo>
                  <a:pt x="3818" y="8029"/>
                </a:lnTo>
                <a:cubicBezTo>
                  <a:pt x="3812" y="8032"/>
                  <a:pt x="3806" y="8035"/>
                  <a:pt x="3800" y="8038"/>
                </a:cubicBezTo>
                <a:lnTo>
                  <a:pt x="3785" y="8047"/>
                </a:lnTo>
                <a:lnTo>
                  <a:pt x="3767" y="8053"/>
                </a:lnTo>
                <a:lnTo>
                  <a:pt x="3752" y="8059"/>
                </a:lnTo>
                <a:lnTo>
                  <a:pt x="3734" y="8065"/>
                </a:lnTo>
                <a:lnTo>
                  <a:pt x="3716" y="8071"/>
                </a:lnTo>
                <a:lnTo>
                  <a:pt x="3698" y="8077"/>
                </a:lnTo>
                <a:cubicBezTo>
                  <a:pt x="3692" y="8077"/>
                  <a:pt x="3686" y="8080"/>
                  <a:pt x="3680" y="8080"/>
                </a:cubicBezTo>
                <a:cubicBezTo>
                  <a:pt x="3671" y="8083"/>
                  <a:pt x="3668" y="8083"/>
                  <a:pt x="3665" y="8083"/>
                </a:cubicBezTo>
                <a:lnTo>
                  <a:pt x="3641" y="8089"/>
                </a:lnTo>
                <a:lnTo>
                  <a:pt x="3629" y="8089"/>
                </a:lnTo>
                <a:cubicBezTo>
                  <a:pt x="3620" y="8089"/>
                  <a:pt x="3611" y="8092"/>
                  <a:pt x="3602" y="8092"/>
                </a:cubicBezTo>
                <a:lnTo>
                  <a:pt x="3484" y="8092"/>
                </a:lnTo>
                <a:lnTo>
                  <a:pt x="3466" y="8089"/>
                </a:lnTo>
                <a:cubicBezTo>
                  <a:pt x="3460" y="8089"/>
                  <a:pt x="3454" y="8086"/>
                  <a:pt x="3448" y="8086"/>
                </a:cubicBezTo>
                <a:cubicBezTo>
                  <a:pt x="3442" y="8083"/>
                  <a:pt x="3436" y="8083"/>
                  <a:pt x="3433" y="8080"/>
                </a:cubicBezTo>
                <a:lnTo>
                  <a:pt x="3412" y="8077"/>
                </a:lnTo>
                <a:cubicBezTo>
                  <a:pt x="3406" y="8077"/>
                  <a:pt x="3403" y="8074"/>
                  <a:pt x="3397" y="8071"/>
                </a:cubicBezTo>
                <a:lnTo>
                  <a:pt x="3376" y="8065"/>
                </a:lnTo>
                <a:lnTo>
                  <a:pt x="3361" y="8062"/>
                </a:lnTo>
                <a:lnTo>
                  <a:pt x="3343" y="8053"/>
                </a:lnTo>
                <a:lnTo>
                  <a:pt x="3328" y="8047"/>
                </a:lnTo>
                <a:lnTo>
                  <a:pt x="3310" y="8038"/>
                </a:lnTo>
                <a:lnTo>
                  <a:pt x="3295" y="8032"/>
                </a:lnTo>
                <a:cubicBezTo>
                  <a:pt x="3289" y="8029"/>
                  <a:pt x="3282" y="8026"/>
                  <a:pt x="3276" y="8019"/>
                </a:cubicBezTo>
                <a:lnTo>
                  <a:pt x="3261" y="8013"/>
                </a:lnTo>
                <a:lnTo>
                  <a:pt x="3246" y="8001"/>
                </a:lnTo>
                <a:cubicBezTo>
                  <a:pt x="3240" y="7998"/>
                  <a:pt x="3237" y="7995"/>
                  <a:pt x="3231" y="7992"/>
                </a:cubicBezTo>
                <a:lnTo>
                  <a:pt x="3216" y="7980"/>
                </a:lnTo>
                <a:cubicBezTo>
                  <a:pt x="3210" y="7977"/>
                  <a:pt x="3207" y="7974"/>
                  <a:pt x="3201" y="7968"/>
                </a:cubicBezTo>
                <a:cubicBezTo>
                  <a:pt x="3198" y="7965"/>
                  <a:pt x="3192" y="7962"/>
                  <a:pt x="3186" y="7956"/>
                </a:cubicBezTo>
                <a:lnTo>
                  <a:pt x="3174" y="7944"/>
                </a:lnTo>
                <a:lnTo>
                  <a:pt x="3159" y="7932"/>
                </a:lnTo>
                <a:lnTo>
                  <a:pt x="3147" y="7917"/>
                </a:lnTo>
                <a:cubicBezTo>
                  <a:pt x="3141" y="7914"/>
                  <a:pt x="3138" y="7908"/>
                  <a:pt x="3135" y="7905"/>
                </a:cubicBezTo>
                <a:lnTo>
                  <a:pt x="3120" y="7890"/>
                </a:lnTo>
                <a:lnTo>
                  <a:pt x="3111" y="7875"/>
                </a:lnTo>
                <a:cubicBezTo>
                  <a:pt x="3105" y="7869"/>
                  <a:pt x="3102" y="7863"/>
                  <a:pt x="3096" y="7857"/>
                </a:cubicBezTo>
                <a:lnTo>
                  <a:pt x="3087" y="7845"/>
                </a:lnTo>
                <a:lnTo>
                  <a:pt x="3075" y="7827"/>
                </a:lnTo>
                <a:lnTo>
                  <a:pt x="3069" y="7815"/>
                </a:lnTo>
                <a:lnTo>
                  <a:pt x="3069" y="7812"/>
                </a:lnTo>
                <a:lnTo>
                  <a:pt x="3063" y="7803"/>
                </a:lnTo>
                <a:lnTo>
                  <a:pt x="2415" y="6631"/>
                </a:lnTo>
                <a:cubicBezTo>
                  <a:pt x="2265" y="6357"/>
                  <a:pt x="2367" y="6014"/>
                  <a:pt x="2641" y="5863"/>
                </a:cubicBezTo>
                <a:lnTo>
                  <a:pt x="2635" y="5863"/>
                </a:lnTo>
                <a:cubicBezTo>
                  <a:pt x="2722" y="5816"/>
                  <a:pt x="2815" y="5793"/>
                  <a:pt x="2908" y="5793"/>
                </a:cubicBezTo>
                <a:cubicBezTo>
                  <a:pt x="3107" y="5793"/>
                  <a:pt x="3300" y="5899"/>
                  <a:pt x="3403" y="6086"/>
                </a:cubicBezTo>
                <a:lnTo>
                  <a:pt x="3770" y="6752"/>
                </a:lnTo>
                <a:lnTo>
                  <a:pt x="5520" y="5725"/>
                </a:lnTo>
                <a:cubicBezTo>
                  <a:pt x="5609" y="5673"/>
                  <a:pt x="5707" y="5648"/>
                  <a:pt x="5803" y="5648"/>
                </a:cubicBezTo>
                <a:close/>
                <a:moveTo>
                  <a:pt x="6" y="1"/>
                </a:moveTo>
                <a:cubicBezTo>
                  <a:pt x="3" y="25"/>
                  <a:pt x="0" y="52"/>
                  <a:pt x="0" y="76"/>
                </a:cubicBezTo>
                <a:lnTo>
                  <a:pt x="0" y="8095"/>
                </a:lnTo>
                <a:cubicBezTo>
                  <a:pt x="0" y="8589"/>
                  <a:pt x="274" y="9043"/>
                  <a:pt x="714" y="9269"/>
                </a:cubicBezTo>
                <a:lnTo>
                  <a:pt x="8820" y="13572"/>
                </a:lnTo>
                <a:lnTo>
                  <a:pt x="8826" y="13575"/>
                </a:lnTo>
                <a:lnTo>
                  <a:pt x="8865" y="13596"/>
                </a:lnTo>
                <a:lnTo>
                  <a:pt x="8865" y="4620"/>
                </a:lnTo>
                <a:lnTo>
                  <a:pt x="6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81" name="Google Shape;13381;p50"/>
          <p:cNvSpPr/>
          <p:nvPr/>
        </p:nvSpPr>
        <p:spPr>
          <a:xfrm>
            <a:off x="1464588" y="3161272"/>
            <a:ext cx="231303" cy="203295"/>
          </a:xfrm>
          <a:custGeom>
            <a:rect b="b" l="l" r="r" t="t"/>
            <a:pathLst>
              <a:path extrusionOk="0" h="16985" w="19325">
                <a:moveTo>
                  <a:pt x="2832" y="1133"/>
                </a:moveTo>
                <a:cubicBezTo>
                  <a:pt x="3143" y="1133"/>
                  <a:pt x="3397" y="1383"/>
                  <a:pt x="3397" y="1697"/>
                </a:cubicBezTo>
                <a:lnTo>
                  <a:pt x="3397" y="2265"/>
                </a:lnTo>
                <a:lnTo>
                  <a:pt x="2265" y="2265"/>
                </a:lnTo>
                <a:lnTo>
                  <a:pt x="2265" y="1697"/>
                </a:lnTo>
                <a:cubicBezTo>
                  <a:pt x="2265" y="1383"/>
                  <a:pt x="2518" y="1133"/>
                  <a:pt x="2832" y="1133"/>
                </a:cubicBezTo>
                <a:close/>
                <a:moveTo>
                  <a:pt x="11927" y="1133"/>
                </a:moveTo>
                <a:cubicBezTo>
                  <a:pt x="12241" y="1133"/>
                  <a:pt x="12494" y="1383"/>
                  <a:pt x="12494" y="1697"/>
                </a:cubicBezTo>
                <a:lnTo>
                  <a:pt x="12494" y="2265"/>
                </a:lnTo>
                <a:lnTo>
                  <a:pt x="6833" y="2265"/>
                </a:lnTo>
                <a:lnTo>
                  <a:pt x="6833" y="1697"/>
                </a:lnTo>
                <a:cubicBezTo>
                  <a:pt x="6833" y="1383"/>
                  <a:pt x="7084" y="1133"/>
                  <a:pt x="7398" y="1133"/>
                </a:cubicBezTo>
                <a:close/>
                <a:moveTo>
                  <a:pt x="17628" y="3397"/>
                </a:moveTo>
                <a:cubicBezTo>
                  <a:pt x="17939" y="3397"/>
                  <a:pt x="18192" y="3648"/>
                  <a:pt x="18192" y="3962"/>
                </a:cubicBezTo>
                <a:lnTo>
                  <a:pt x="18192" y="4530"/>
                </a:lnTo>
                <a:lnTo>
                  <a:pt x="17628" y="4530"/>
                </a:lnTo>
                <a:cubicBezTo>
                  <a:pt x="16688" y="4530"/>
                  <a:pt x="15928" y="5288"/>
                  <a:pt x="15928" y="6227"/>
                </a:cubicBezTo>
                <a:lnTo>
                  <a:pt x="15928" y="9059"/>
                </a:lnTo>
                <a:lnTo>
                  <a:pt x="13584" y="9059"/>
                </a:lnTo>
                <a:cubicBezTo>
                  <a:pt x="13304" y="7108"/>
                  <a:pt x="11631" y="5662"/>
                  <a:pt x="9662" y="5662"/>
                </a:cubicBezTo>
                <a:cubicBezTo>
                  <a:pt x="7694" y="5662"/>
                  <a:pt x="6021" y="7108"/>
                  <a:pt x="5740" y="9059"/>
                </a:cubicBezTo>
                <a:lnTo>
                  <a:pt x="3397" y="9059"/>
                </a:lnTo>
                <a:lnTo>
                  <a:pt x="3397" y="6227"/>
                </a:lnTo>
                <a:cubicBezTo>
                  <a:pt x="3397" y="5288"/>
                  <a:pt x="2636" y="4530"/>
                  <a:pt x="1700" y="4530"/>
                </a:cubicBezTo>
                <a:lnTo>
                  <a:pt x="1132" y="4530"/>
                </a:lnTo>
                <a:lnTo>
                  <a:pt x="1132" y="3962"/>
                </a:lnTo>
                <a:cubicBezTo>
                  <a:pt x="1132" y="3648"/>
                  <a:pt x="1386" y="3397"/>
                  <a:pt x="1700" y="3397"/>
                </a:cubicBezTo>
                <a:close/>
                <a:moveTo>
                  <a:pt x="9663" y="6793"/>
                </a:moveTo>
                <a:cubicBezTo>
                  <a:pt x="10399" y="6793"/>
                  <a:pt x="11123" y="7080"/>
                  <a:pt x="11664" y="7622"/>
                </a:cubicBezTo>
                <a:cubicBezTo>
                  <a:pt x="12473" y="8431"/>
                  <a:pt x="12715" y="9648"/>
                  <a:pt x="12277" y="10708"/>
                </a:cubicBezTo>
                <a:cubicBezTo>
                  <a:pt x="11839" y="11764"/>
                  <a:pt x="10807" y="12456"/>
                  <a:pt x="9662" y="12456"/>
                </a:cubicBezTo>
                <a:cubicBezTo>
                  <a:pt x="8098" y="12453"/>
                  <a:pt x="6833" y="11188"/>
                  <a:pt x="6833" y="9624"/>
                </a:cubicBezTo>
                <a:cubicBezTo>
                  <a:pt x="6833" y="8479"/>
                  <a:pt x="7521" y="7447"/>
                  <a:pt x="8578" y="7009"/>
                </a:cubicBezTo>
                <a:cubicBezTo>
                  <a:pt x="8929" y="6864"/>
                  <a:pt x="9298" y="6793"/>
                  <a:pt x="9663" y="6793"/>
                </a:cubicBezTo>
                <a:close/>
                <a:moveTo>
                  <a:pt x="1700" y="5662"/>
                </a:moveTo>
                <a:cubicBezTo>
                  <a:pt x="2011" y="5662"/>
                  <a:pt x="2265" y="5913"/>
                  <a:pt x="2265" y="6227"/>
                </a:cubicBezTo>
                <a:lnTo>
                  <a:pt x="2265" y="13020"/>
                </a:lnTo>
                <a:cubicBezTo>
                  <a:pt x="2265" y="13334"/>
                  <a:pt x="2011" y="13588"/>
                  <a:pt x="1700" y="13588"/>
                </a:cubicBezTo>
                <a:lnTo>
                  <a:pt x="1132" y="13588"/>
                </a:lnTo>
                <a:lnTo>
                  <a:pt x="1132" y="5662"/>
                </a:lnTo>
                <a:close/>
                <a:moveTo>
                  <a:pt x="18192" y="5662"/>
                </a:moveTo>
                <a:lnTo>
                  <a:pt x="18192" y="13588"/>
                </a:lnTo>
                <a:lnTo>
                  <a:pt x="17628" y="13588"/>
                </a:lnTo>
                <a:cubicBezTo>
                  <a:pt x="17314" y="13588"/>
                  <a:pt x="17060" y="13334"/>
                  <a:pt x="17060" y="13020"/>
                </a:cubicBezTo>
                <a:lnTo>
                  <a:pt x="17060" y="6227"/>
                </a:lnTo>
                <a:cubicBezTo>
                  <a:pt x="17060" y="5913"/>
                  <a:pt x="17314" y="5662"/>
                  <a:pt x="17628" y="5662"/>
                </a:cubicBezTo>
                <a:close/>
                <a:moveTo>
                  <a:pt x="15928" y="10191"/>
                </a:moveTo>
                <a:lnTo>
                  <a:pt x="15928" y="13020"/>
                </a:lnTo>
                <a:cubicBezTo>
                  <a:pt x="15928" y="13959"/>
                  <a:pt x="16688" y="14717"/>
                  <a:pt x="17628" y="14720"/>
                </a:cubicBezTo>
                <a:lnTo>
                  <a:pt x="18192" y="14720"/>
                </a:lnTo>
                <a:lnTo>
                  <a:pt x="18192" y="15285"/>
                </a:lnTo>
                <a:cubicBezTo>
                  <a:pt x="18192" y="15599"/>
                  <a:pt x="17939" y="15853"/>
                  <a:pt x="17628" y="15853"/>
                </a:cubicBezTo>
                <a:lnTo>
                  <a:pt x="1700" y="15853"/>
                </a:lnTo>
                <a:cubicBezTo>
                  <a:pt x="1386" y="15853"/>
                  <a:pt x="1132" y="15599"/>
                  <a:pt x="1132" y="15285"/>
                </a:cubicBezTo>
                <a:lnTo>
                  <a:pt x="1132" y="14720"/>
                </a:lnTo>
                <a:lnTo>
                  <a:pt x="1700" y="14720"/>
                </a:lnTo>
                <a:cubicBezTo>
                  <a:pt x="2636" y="14717"/>
                  <a:pt x="3397" y="13959"/>
                  <a:pt x="3397" y="13020"/>
                </a:cubicBezTo>
                <a:lnTo>
                  <a:pt x="3397" y="10191"/>
                </a:lnTo>
                <a:lnTo>
                  <a:pt x="5740" y="10191"/>
                </a:lnTo>
                <a:cubicBezTo>
                  <a:pt x="6021" y="12139"/>
                  <a:pt x="7694" y="13585"/>
                  <a:pt x="9662" y="13585"/>
                </a:cubicBezTo>
                <a:cubicBezTo>
                  <a:pt x="11631" y="13585"/>
                  <a:pt x="13304" y="12139"/>
                  <a:pt x="13584" y="10191"/>
                </a:cubicBezTo>
                <a:close/>
                <a:moveTo>
                  <a:pt x="2832" y="1"/>
                </a:moveTo>
                <a:cubicBezTo>
                  <a:pt x="1893" y="1"/>
                  <a:pt x="1132" y="758"/>
                  <a:pt x="1132" y="1697"/>
                </a:cubicBezTo>
                <a:lnTo>
                  <a:pt x="1132" y="2362"/>
                </a:lnTo>
                <a:cubicBezTo>
                  <a:pt x="453" y="2600"/>
                  <a:pt x="0" y="3243"/>
                  <a:pt x="0" y="3962"/>
                </a:cubicBezTo>
                <a:lnTo>
                  <a:pt x="0" y="15285"/>
                </a:lnTo>
                <a:cubicBezTo>
                  <a:pt x="0" y="16224"/>
                  <a:pt x="761" y="16982"/>
                  <a:pt x="1700" y="16985"/>
                </a:cubicBezTo>
                <a:lnTo>
                  <a:pt x="17628" y="16985"/>
                </a:lnTo>
                <a:cubicBezTo>
                  <a:pt x="18564" y="16982"/>
                  <a:pt x="19324" y="16224"/>
                  <a:pt x="19324" y="15285"/>
                </a:cubicBezTo>
                <a:lnTo>
                  <a:pt x="19324" y="3962"/>
                </a:lnTo>
                <a:cubicBezTo>
                  <a:pt x="19324" y="3023"/>
                  <a:pt x="18564" y="2265"/>
                  <a:pt x="17628" y="2265"/>
                </a:cubicBezTo>
                <a:lnTo>
                  <a:pt x="13627" y="2265"/>
                </a:lnTo>
                <a:lnTo>
                  <a:pt x="13627" y="1697"/>
                </a:lnTo>
                <a:cubicBezTo>
                  <a:pt x="13624" y="758"/>
                  <a:pt x="12866" y="1"/>
                  <a:pt x="11927" y="1"/>
                </a:cubicBezTo>
                <a:lnTo>
                  <a:pt x="7398" y="1"/>
                </a:lnTo>
                <a:cubicBezTo>
                  <a:pt x="6459" y="1"/>
                  <a:pt x="5701" y="758"/>
                  <a:pt x="5701" y="1697"/>
                </a:cubicBezTo>
                <a:lnTo>
                  <a:pt x="5701" y="2265"/>
                </a:lnTo>
                <a:lnTo>
                  <a:pt x="4529" y="2265"/>
                </a:lnTo>
                <a:lnTo>
                  <a:pt x="4529" y="1697"/>
                </a:lnTo>
                <a:cubicBezTo>
                  <a:pt x="4529" y="758"/>
                  <a:pt x="3768" y="1"/>
                  <a:pt x="28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82" name="Google Shape;13382;p50"/>
          <p:cNvSpPr/>
          <p:nvPr/>
        </p:nvSpPr>
        <p:spPr>
          <a:xfrm>
            <a:off x="1559921" y="3256115"/>
            <a:ext cx="42263" cy="40695"/>
          </a:xfrm>
          <a:custGeom>
            <a:rect b="b" l="l" r="r" t="t"/>
            <a:pathLst>
              <a:path extrusionOk="0" h="3400" w="3531">
                <a:moveTo>
                  <a:pt x="1697" y="1135"/>
                </a:moveTo>
                <a:cubicBezTo>
                  <a:pt x="2201" y="1135"/>
                  <a:pt x="2455" y="1742"/>
                  <a:pt x="2099" y="2101"/>
                </a:cubicBezTo>
                <a:cubicBezTo>
                  <a:pt x="1983" y="2216"/>
                  <a:pt x="1841" y="2268"/>
                  <a:pt x="1702" y="2268"/>
                </a:cubicBezTo>
                <a:cubicBezTo>
                  <a:pt x="1411" y="2268"/>
                  <a:pt x="1133" y="2041"/>
                  <a:pt x="1133" y="1700"/>
                </a:cubicBezTo>
                <a:cubicBezTo>
                  <a:pt x="1133" y="1386"/>
                  <a:pt x="1383" y="1135"/>
                  <a:pt x="1697" y="1135"/>
                </a:cubicBezTo>
                <a:close/>
                <a:moveTo>
                  <a:pt x="1697" y="0"/>
                </a:moveTo>
                <a:cubicBezTo>
                  <a:pt x="1479" y="0"/>
                  <a:pt x="1258" y="42"/>
                  <a:pt x="1048" y="129"/>
                </a:cubicBezTo>
                <a:cubicBezTo>
                  <a:pt x="414" y="392"/>
                  <a:pt x="0" y="1011"/>
                  <a:pt x="0" y="1700"/>
                </a:cubicBezTo>
                <a:cubicBezTo>
                  <a:pt x="0" y="2639"/>
                  <a:pt x="758" y="3396"/>
                  <a:pt x="1697" y="3399"/>
                </a:cubicBezTo>
                <a:cubicBezTo>
                  <a:pt x="2386" y="3399"/>
                  <a:pt x="3005" y="2983"/>
                  <a:pt x="3267" y="2349"/>
                </a:cubicBezTo>
                <a:cubicBezTo>
                  <a:pt x="3530" y="1715"/>
                  <a:pt x="3385" y="984"/>
                  <a:pt x="2899" y="498"/>
                </a:cubicBezTo>
                <a:cubicBezTo>
                  <a:pt x="2574" y="173"/>
                  <a:pt x="2139" y="0"/>
                  <a:pt x="169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83" name="Google Shape;13383;p50"/>
          <p:cNvSpPr/>
          <p:nvPr/>
        </p:nvSpPr>
        <p:spPr>
          <a:xfrm>
            <a:off x="1518796" y="3215480"/>
            <a:ext cx="13561" cy="13573"/>
          </a:xfrm>
          <a:custGeom>
            <a:rect b="b" l="l" r="r" t="t"/>
            <a:pathLst>
              <a:path extrusionOk="0" h="1134" w="1133">
                <a:moveTo>
                  <a:pt x="568" y="1"/>
                </a:moveTo>
                <a:cubicBezTo>
                  <a:pt x="254" y="1"/>
                  <a:pt x="0" y="251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cubicBezTo>
                  <a:pt x="879" y="1133"/>
                  <a:pt x="1132" y="879"/>
                  <a:pt x="1132" y="565"/>
                </a:cubicBezTo>
                <a:cubicBezTo>
                  <a:pt x="1132" y="251"/>
                  <a:pt x="879" y="1"/>
                  <a:pt x="5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84" name="Google Shape;13384;p50"/>
          <p:cNvSpPr/>
          <p:nvPr/>
        </p:nvSpPr>
        <p:spPr>
          <a:xfrm>
            <a:off x="1762708" y="3147256"/>
            <a:ext cx="203307" cy="231327"/>
          </a:xfrm>
          <a:custGeom>
            <a:rect b="b" l="l" r="r" t="t"/>
            <a:pathLst>
              <a:path extrusionOk="0" h="19327" w="16986">
                <a:moveTo>
                  <a:pt x="8491" y="1134"/>
                </a:moveTo>
                <a:cubicBezTo>
                  <a:pt x="11302" y="1134"/>
                  <a:pt x="13588" y="3438"/>
                  <a:pt x="13588" y="6267"/>
                </a:cubicBezTo>
                <a:cubicBezTo>
                  <a:pt x="13588" y="7318"/>
                  <a:pt x="13262" y="8342"/>
                  <a:pt x="12655" y="9199"/>
                </a:cubicBezTo>
                <a:cubicBezTo>
                  <a:pt x="12625" y="9242"/>
                  <a:pt x="12604" y="9272"/>
                  <a:pt x="12595" y="9284"/>
                </a:cubicBezTo>
                <a:lnTo>
                  <a:pt x="8491" y="15724"/>
                </a:lnTo>
                <a:lnTo>
                  <a:pt x="4388" y="9287"/>
                </a:lnTo>
                <a:cubicBezTo>
                  <a:pt x="4382" y="9275"/>
                  <a:pt x="4373" y="9266"/>
                  <a:pt x="4367" y="9257"/>
                </a:cubicBezTo>
                <a:cubicBezTo>
                  <a:pt x="4249" y="9091"/>
                  <a:pt x="4140" y="8921"/>
                  <a:pt x="4041" y="8743"/>
                </a:cubicBezTo>
                <a:cubicBezTo>
                  <a:pt x="3618" y="7985"/>
                  <a:pt x="3398" y="7134"/>
                  <a:pt x="3398" y="6267"/>
                </a:cubicBezTo>
                <a:cubicBezTo>
                  <a:pt x="3398" y="6174"/>
                  <a:pt x="3398" y="6080"/>
                  <a:pt x="3404" y="5990"/>
                </a:cubicBezTo>
                <a:cubicBezTo>
                  <a:pt x="3552" y="3266"/>
                  <a:pt x="5786" y="1134"/>
                  <a:pt x="8491" y="1134"/>
                </a:cubicBezTo>
                <a:close/>
                <a:moveTo>
                  <a:pt x="11049" y="13819"/>
                </a:moveTo>
                <a:cubicBezTo>
                  <a:pt x="14358" y="14233"/>
                  <a:pt x="15853" y="15289"/>
                  <a:pt x="15853" y="15930"/>
                </a:cubicBezTo>
                <a:cubicBezTo>
                  <a:pt x="15853" y="16304"/>
                  <a:pt x="15339" y="16887"/>
                  <a:pt x="13905" y="17397"/>
                </a:cubicBezTo>
                <a:cubicBezTo>
                  <a:pt x="12471" y="17910"/>
                  <a:pt x="10545" y="18194"/>
                  <a:pt x="8491" y="18194"/>
                </a:cubicBezTo>
                <a:cubicBezTo>
                  <a:pt x="6438" y="18194"/>
                  <a:pt x="4515" y="17910"/>
                  <a:pt x="3077" y="17397"/>
                </a:cubicBezTo>
                <a:cubicBezTo>
                  <a:pt x="1640" y="16884"/>
                  <a:pt x="1133" y="16304"/>
                  <a:pt x="1133" y="15930"/>
                </a:cubicBezTo>
                <a:cubicBezTo>
                  <a:pt x="1133" y="15289"/>
                  <a:pt x="2625" y="14233"/>
                  <a:pt x="5934" y="13819"/>
                </a:cubicBezTo>
                <a:lnTo>
                  <a:pt x="8014" y="17083"/>
                </a:lnTo>
                <a:cubicBezTo>
                  <a:pt x="8126" y="17258"/>
                  <a:pt x="8309" y="17346"/>
                  <a:pt x="8491" y="17346"/>
                </a:cubicBezTo>
                <a:cubicBezTo>
                  <a:pt x="8674" y="17346"/>
                  <a:pt x="8857" y="17258"/>
                  <a:pt x="8968" y="17083"/>
                </a:cubicBezTo>
                <a:lnTo>
                  <a:pt x="11049" y="13819"/>
                </a:lnTo>
                <a:close/>
                <a:moveTo>
                  <a:pt x="8494" y="1"/>
                </a:moveTo>
                <a:cubicBezTo>
                  <a:pt x="6947" y="1"/>
                  <a:pt x="5399" y="578"/>
                  <a:pt x="4201" y="1738"/>
                </a:cubicBezTo>
                <a:cubicBezTo>
                  <a:pt x="3050" y="2837"/>
                  <a:pt x="2359" y="4338"/>
                  <a:pt x="2274" y="5929"/>
                </a:cubicBezTo>
                <a:cubicBezTo>
                  <a:pt x="2268" y="6041"/>
                  <a:pt x="2265" y="6156"/>
                  <a:pt x="2265" y="6267"/>
                </a:cubicBezTo>
                <a:cubicBezTo>
                  <a:pt x="2265" y="7327"/>
                  <a:pt x="2534" y="8372"/>
                  <a:pt x="3050" y="9296"/>
                </a:cubicBezTo>
                <a:cubicBezTo>
                  <a:pt x="3168" y="9507"/>
                  <a:pt x="3301" y="9713"/>
                  <a:pt x="3440" y="9909"/>
                </a:cubicBezTo>
                <a:lnTo>
                  <a:pt x="5267" y="12771"/>
                </a:lnTo>
                <a:cubicBezTo>
                  <a:pt x="3953" y="12971"/>
                  <a:pt x="2809" y="13294"/>
                  <a:pt x="1921" y="13713"/>
                </a:cubicBezTo>
                <a:cubicBezTo>
                  <a:pt x="333" y="14465"/>
                  <a:pt x="1" y="15332"/>
                  <a:pt x="1" y="15930"/>
                </a:cubicBezTo>
                <a:cubicBezTo>
                  <a:pt x="1" y="16648"/>
                  <a:pt x="469" y="17669"/>
                  <a:pt x="2697" y="18466"/>
                </a:cubicBezTo>
                <a:cubicBezTo>
                  <a:pt x="4252" y="19022"/>
                  <a:pt x="6311" y="19326"/>
                  <a:pt x="8491" y="19326"/>
                </a:cubicBezTo>
                <a:cubicBezTo>
                  <a:pt x="10671" y="19326"/>
                  <a:pt x="12731" y="19022"/>
                  <a:pt x="14286" y="18466"/>
                </a:cubicBezTo>
                <a:cubicBezTo>
                  <a:pt x="16514" y="17669"/>
                  <a:pt x="16985" y="16648"/>
                  <a:pt x="16985" y="15930"/>
                </a:cubicBezTo>
                <a:cubicBezTo>
                  <a:pt x="16985" y="15332"/>
                  <a:pt x="16650" y="14465"/>
                  <a:pt x="15062" y="13713"/>
                </a:cubicBezTo>
                <a:cubicBezTo>
                  <a:pt x="14174" y="13294"/>
                  <a:pt x="13030" y="12971"/>
                  <a:pt x="11716" y="12768"/>
                </a:cubicBezTo>
                <a:lnTo>
                  <a:pt x="13549" y="9897"/>
                </a:lnTo>
                <a:lnTo>
                  <a:pt x="13561" y="9879"/>
                </a:lnTo>
                <a:cubicBezTo>
                  <a:pt x="13567" y="9873"/>
                  <a:pt x="13570" y="9867"/>
                  <a:pt x="13576" y="9861"/>
                </a:cubicBezTo>
                <a:cubicBezTo>
                  <a:pt x="15327" y="7382"/>
                  <a:pt x="15041" y="3997"/>
                  <a:pt x="12897" y="1847"/>
                </a:cubicBezTo>
                <a:cubicBezTo>
                  <a:pt x="11689" y="618"/>
                  <a:pt x="10092" y="1"/>
                  <a:pt x="84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85" name="Google Shape;13385;p50"/>
          <p:cNvSpPr/>
          <p:nvPr/>
        </p:nvSpPr>
        <p:spPr>
          <a:xfrm>
            <a:off x="1827796" y="3188394"/>
            <a:ext cx="70450" cy="67781"/>
          </a:xfrm>
          <a:custGeom>
            <a:rect b="b" l="l" r="r" t="t"/>
            <a:pathLst>
              <a:path extrusionOk="0" h="5663" w="5886">
                <a:moveTo>
                  <a:pt x="3054" y="1131"/>
                </a:moveTo>
                <a:cubicBezTo>
                  <a:pt x="3495" y="1131"/>
                  <a:pt x="3930" y="1303"/>
                  <a:pt x="4255" y="1629"/>
                </a:cubicBezTo>
                <a:cubicBezTo>
                  <a:pt x="4741" y="2115"/>
                  <a:pt x="4886" y="2845"/>
                  <a:pt x="4623" y="3480"/>
                </a:cubicBezTo>
                <a:cubicBezTo>
                  <a:pt x="4361" y="4114"/>
                  <a:pt x="3742" y="4530"/>
                  <a:pt x="3053" y="4530"/>
                </a:cubicBezTo>
                <a:cubicBezTo>
                  <a:pt x="2114" y="4527"/>
                  <a:pt x="1356" y="3769"/>
                  <a:pt x="1356" y="2830"/>
                </a:cubicBezTo>
                <a:cubicBezTo>
                  <a:pt x="1356" y="2142"/>
                  <a:pt x="1770" y="1523"/>
                  <a:pt x="2404" y="1260"/>
                </a:cubicBezTo>
                <a:cubicBezTo>
                  <a:pt x="2614" y="1173"/>
                  <a:pt x="2835" y="1131"/>
                  <a:pt x="3054" y="1131"/>
                </a:cubicBezTo>
                <a:close/>
                <a:moveTo>
                  <a:pt x="3053" y="0"/>
                </a:moveTo>
                <a:cubicBezTo>
                  <a:pt x="2316" y="0"/>
                  <a:pt x="1593" y="287"/>
                  <a:pt x="1051" y="828"/>
                </a:cubicBezTo>
                <a:cubicBezTo>
                  <a:pt x="242" y="1638"/>
                  <a:pt x="1" y="2855"/>
                  <a:pt x="439" y="3914"/>
                </a:cubicBezTo>
                <a:cubicBezTo>
                  <a:pt x="876" y="4971"/>
                  <a:pt x="1909" y="5663"/>
                  <a:pt x="3053" y="5663"/>
                </a:cubicBezTo>
                <a:cubicBezTo>
                  <a:pt x="4617" y="5660"/>
                  <a:pt x="5883" y="4394"/>
                  <a:pt x="5886" y="2830"/>
                </a:cubicBezTo>
                <a:cubicBezTo>
                  <a:pt x="5886" y="1686"/>
                  <a:pt x="5194" y="653"/>
                  <a:pt x="4137" y="216"/>
                </a:cubicBezTo>
                <a:cubicBezTo>
                  <a:pt x="3786" y="70"/>
                  <a:pt x="3418" y="0"/>
                  <a:pt x="30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86" name="Google Shape;13386;p50"/>
          <p:cNvSpPr/>
          <p:nvPr/>
        </p:nvSpPr>
        <p:spPr>
          <a:xfrm>
            <a:off x="2029995" y="3201925"/>
            <a:ext cx="232200" cy="121989"/>
          </a:xfrm>
          <a:custGeom>
            <a:rect b="b" l="l" r="r" t="t"/>
            <a:pathLst>
              <a:path extrusionOk="0" h="10192" w="19400">
                <a:moveTo>
                  <a:pt x="5514" y="2183"/>
                </a:moveTo>
                <a:cubicBezTo>
                  <a:pt x="4291" y="3932"/>
                  <a:pt x="4291" y="6254"/>
                  <a:pt x="5514" y="8002"/>
                </a:cubicBezTo>
                <a:cubicBezTo>
                  <a:pt x="4858" y="7685"/>
                  <a:pt x="4230" y="7320"/>
                  <a:pt x="3632" y="6909"/>
                </a:cubicBezTo>
                <a:cubicBezTo>
                  <a:pt x="2841" y="6368"/>
                  <a:pt x="2099" y="5762"/>
                  <a:pt x="1410" y="5097"/>
                </a:cubicBezTo>
                <a:cubicBezTo>
                  <a:pt x="2071" y="4454"/>
                  <a:pt x="3572" y="3126"/>
                  <a:pt x="5514" y="2183"/>
                </a:cubicBezTo>
                <a:close/>
                <a:moveTo>
                  <a:pt x="13865" y="2171"/>
                </a:moveTo>
                <a:cubicBezTo>
                  <a:pt x="14527" y="2491"/>
                  <a:pt x="15167" y="2866"/>
                  <a:pt x="15774" y="3283"/>
                </a:cubicBezTo>
                <a:cubicBezTo>
                  <a:pt x="16562" y="3823"/>
                  <a:pt x="17304" y="4430"/>
                  <a:pt x="17996" y="5094"/>
                </a:cubicBezTo>
                <a:cubicBezTo>
                  <a:pt x="17307" y="5759"/>
                  <a:pt x="16565" y="6365"/>
                  <a:pt x="15774" y="6909"/>
                </a:cubicBezTo>
                <a:cubicBezTo>
                  <a:pt x="15167" y="7326"/>
                  <a:pt x="14530" y="7697"/>
                  <a:pt x="13865" y="8017"/>
                </a:cubicBezTo>
                <a:cubicBezTo>
                  <a:pt x="15097" y="6263"/>
                  <a:pt x="15097" y="3926"/>
                  <a:pt x="13865" y="2171"/>
                </a:cubicBezTo>
                <a:close/>
                <a:moveTo>
                  <a:pt x="9801" y="1133"/>
                </a:moveTo>
                <a:cubicBezTo>
                  <a:pt x="11948" y="1190"/>
                  <a:pt x="13657" y="2947"/>
                  <a:pt x="13657" y="5091"/>
                </a:cubicBezTo>
                <a:cubicBezTo>
                  <a:pt x="13657" y="7238"/>
                  <a:pt x="11948" y="8995"/>
                  <a:pt x="9801" y="9053"/>
                </a:cubicBezTo>
                <a:lnTo>
                  <a:pt x="9566" y="9053"/>
                </a:lnTo>
                <a:cubicBezTo>
                  <a:pt x="7431" y="8983"/>
                  <a:pt x="5734" y="7232"/>
                  <a:pt x="5728" y="5094"/>
                </a:cubicBezTo>
                <a:cubicBezTo>
                  <a:pt x="5731" y="2947"/>
                  <a:pt x="7440" y="1190"/>
                  <a:pt x="9587" y="1133"/>
                </a:cubicBezTo>
                <a:close/>
                <a:moveTo>
                  <a:pt x="9557" y="0"/>
                </a:moveTo>
                <a:cubicBezTo>
                  <a:pt x="7440" y="37"/>
                  <a:pt x="5166" y="852"/>
                  <a:pt x="2965" y="2362"/>
                </a:cubicBezTo>
                <a:cubicBezTo>
                  <a:pt x="1283" y="3518"/>
                  <a:pt x="239" y="4665"/>
                  <a:pt x="196" y="4714"/>
                </a:cubicBezTo>
                <a:cubicBezTo>
                  <a:pt x="0" y="4928"/>
                  <a:pt x="0" y="5257"/>
                  <a:pt x="196" y="5472"/>
                </a:cubicBezTo>
                <a:cubicBezTo>
                  <a:pt x="239" y="5523"/>
                  <a:pt x="1283" y="6670"/>
                  <a:pt x="2965" y="7827"/>
                </a:cubicBezTo>
                <a:cubicBezTo>
                  <a:pt x="5166" y="9337"/>
                  <a:pt x="7440" y="10149"/>
                  <a:pt x="9557" y="10188"/>
                </a:cubicBezTo>
                <a:cubicBezTo>
                  <a:pt x="9602" y="10188"/>
                  <a:pt x="9647" y="10191"/>
                  <a:pt x="9692" y="10191"/>
                </a:cubicBezTo>
                <a:lnTo>
                  <a:pt x="9717" y="10191"/>
                </a:lnTo>
                <a:cubicBezTo>
                  <a:pt x="11869" y="10185"/>
                  <a:pt x="14194" y="9367"/>
                  <a:pt x="16435" y="7827"/>
                </a:cubicBezTo>
                <a:cubicBezTo>
                  <a:pt x="18120" y="6670"/>
                  <a:pt x="19161" y="5523"/>
                  <a:pt x="19207" y="5475"/>
                </a:cubicBezTo>
                <a:cubicBezTo>
                  <a:pt x="19400" y="5257"/>
                  <a:pt x="19400" y="4931"/>
                  <a:pt x="19207" y="4714"/>
                </a:cubicBezTo>
                <a:cubicBezTo>
                  <a:pt x="19161" y="4665"/>
                  <a:pt x="18120" y="3521"/>
                  <a:pt x="16435" y="2365"/>
                </a:cubicBezTo>
                <a:cubicBezTo>
                  <a:pt x="14191" y="822"/>
                  <a:pt x="11869" y="6"/>
                  <a:pt x="97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87" name="Google Shape;13387;p50"/>
          <p:cNvSpPr/>
          <p:nvPr/>
        </p:nvSpPr>
        <p:spPr>
          <a:xfrm>
            <a:off x="2109458" y="3229011"/>
            <a:ext cx="70414" cy="67793"/>
          </a:xfrm>
          <a:custGeom>
            <a:rect b="b" l="l" r="r" t="t"/>
            <a:pathLst>
              <a:path extrusionOk="0" h="5664" w="5883">
                <a:moveTo>
                  <a:pt x="3054" y="1132"/>
                </a:moveTo>
                <a:cubicBezTo>
                  <a:pt x="3495" y="1132"/>
                  <a:pt x="3930" y="1304"/>
                  <a:pt x="4255" y="1630"/>
                </a:cubicBezTo>
                <a:cubicBezTo>
                  <a:pt x="4738" y="2116"/>
                  <a:pt x="4886" y="2846"/>
                  <a:pt x="4624" y="3480"/>
                </a:cubicBezTo>
                <a:cubicBezTo>
                  <a:pt x="4358" y="4115"/>
                  <a:pt x="3739" y="4531"/>
                  <a:pt x="3053" y="4531"/>
                </a:cubicBezTo>
                <a:cubicBezTo>
                  <a:pt x="2114" y="4528"/>
                  <a:pt x="1357" y="3770"/>
                  <a:pt x="1353" y="2831"/>
                </a:cubicBezTo>
                <a:cubicBezTo>
                  <a:pt x="1353" y="2143"/>
                  <a:pt x="1767" y="1524"/>
                  <a:pt x="2404" y="1261"/>
                </a:cubicBezTo>
                <a:cubicBezTo>
                  <a:pt x="2614" y="1174"/>
                  <a:pt x="2835" y="1132"/>
                  <a:pt x="3054" y="1132"/>
                </a:cubicBezTo>
                <a:close/>
                <a:moveTo>
                  <a:pt x="3053" y="1"/>
                </a:moveTo>
                <a:cubicBezTo>
                  <a:pt x="2316" y="1"/>
                  <a:pt x="1593" y="288"/>
                  <a:pt x="1052" y="829"/>
                </a:cubicBezTo>
                <a:cubicBezTo>
                  <a:pt x="242" y="1639"/>
                  <a:pt x="1" y="2855"/>
                  <a:pt x="439" y="3915"/>
                </a:cubicBezTo>
                <a:cubicBezTo>
                  <a:pt x="876" y="4972"/>
                  <a:pt x="1909" y="5663"/>
                  <a:pt x="3053" y="5663"/>
                </a:cubicBezTo>
                <a:cubicBezTo>
                  <a:pt x="4614" y="5660"/>
                  <a:pt x="5883" y="4395"/>
                  <a:pt x="5883" y="2831"/>
                </a:cubicBezTo>
                <a:cubicBezTo>
                  <a:pt x="5883" y="1687"/>
                  <a:pt x="5194" y="654"/>
                  <a:pt x="4137" y="216"/>
                </a:cubicBezTo>
                <a:cubicBezTo>
                  <a:pt x="3786" y="71"/>
                  <a:pt x="3418" y="1"/>
                  <a:pt x="30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88" name="Google Shape;13388;p50"/>
          <p:cNvSpPr/>
          <p:nvPr/>
        </p:nvSpPr>
        <p:spPr>
          <a:xfrm>
            <a:off x="2335423" y="3147268"/>
            <a:ext cx="203307" cy="231303"/>
          </a:xfrm>
          <a:custGeom>
            <a:rect b="b" l="l" r="r" t="t"/>
            <a:pathLst>
              <a:path extrusionOk="0" h="19325" w="16986">
                <a:moveTo>
                  <a:pt x="10192" y="1132"/>
                </a:moveTo>
                <a:cubicBezTo>
                  <a:pt x="10503" y="1132"/>
                  <a:pt x="10756" y="1386"/>
                  <a:pt x="10756" y="1700"/>
                </a:cubicBezTo>
                <a:lnTo>
                  <a:pt x="10756" y="2265"/>
                </a:lnTo>
                <a:lnTo>
                  <a:pt x="6227" y="2265"/>
                </a:lnTo>
                <a:lnTo>
                  <a:pt x="6227" y="1700"/>
                </a:lnTo>
                <a:cubicBezTo>
                  <a:pt x="6227" y="1386"/>
                  <a:pt x="6481" y="1132"/>
                  <a:pt x="6795" y="1132"/>
                </a:cubicBezTo>
                <a:close/>
                <a:moveTo>
                  <a:pt x="15285" y="3397"/>
                </a:moveTo>
                <a:cubicBezTo>
                  <a:pt x="15599" y="3397"/>
                  <a:pt x="15853" y="3651"/>
                  <a:pt x="15853" y="3965"/>
                </a:cubicBezTo>
                <a:lnTo>
                  <a:pt x="15853" y="4529"/>
                </a:lnTo>
                <a:lnTo>
                  <a:pt x="1133" y="4529"/>
                </a:lnTo>
                <a:lnTo>
                  <a:pt x="1133" y="3965"/>
                </a:lnTo>
                <a:cubicBezTo>
                  <a:pt x="1133" y="3651"/>
                  <a:pt x="1384" y="3397"/>
                  <a:pt x="1698" y="3397"/>
                </a:cubicBezTo>
                <a:close/>
                <a:moveTo>
                  <a:pt x="14669" y="5661"/>
                </a:moveTo>
                <a:lnTo>
                  <a:pt x="13682" y="17679"/>
                </a:lnTo>
                <a:cubicBezTo>
                  <a:pt x="13658" y="17972"/>
                  <a:pt x="13410" y="18192"/>
                  <a:pt x="13120" y="18192"/>
                </a:cubicBezTo>
                <a:lnTo>
                  <a:pt x="3866" y="18192"/>
                </a:lnTo>
                <a:cubicBezTo>
                  <a:pt x="3573" y="18192"/>
                  <a:pt x="3325" y="17972"/>
                  <a:pt x="3301" y="17679"/>
                </a:cubicBezTo>
                <a:lnTo>
                  <a:pt x="2314" y="5661"/>
                </a:lnTo>
                <a:close/>
                <a:moveTo>
                  <a:pt x="6795" y="0"/>
                </a:moveTo>
                <a:cubicBezTo>
                  <a:pt x="5856" y="0"/>
                  <a:pt x="5095" y="761"/>
                  <a:pt x="5095" y="1700"/>
                </a:cubicBezTo>
                <a:lnTo>
                  <a:pt x="5095" y="2265"/>
                </a:lnTo>
                <a:lnTo>
                  <a:pt x="1698" y="2265"/>
                </a:lnTo>
                <a:cubicBezTo>
                  <a:pt x="759" y="2265"/>
                  <a:pt x="1" y="3025"/>
                  <a:pt x="1" y="3965"/>
                </a:cubicBezTo>
                <a:lnTo>
                  <a:pt x="1" y="5097"/>
                </a:lnTo>
                <a:cubicBezTo>
                  <a:pt x="1" y="5408"/>
                  <a:pt x="252" y="5661"/>
                  <a:pt x="566" y="5661"/>
                </a:cubicBezTo>
                <a:lnTo>
                  <a:pt x="1176" y="5661"/>
                </a:lnTo>
                <a:lnTo>
                  <a:pt x="2172" y="17779"/>
                </a:lnTo>
                <a:lnTo>
                  <a:pt x="2172" y="17782"/>
                </a:lnTo>
                <a:cubicBezTo>
                  <a:pt x="2247" y="18655"/>
                  <a:pt x="2981" y="19325"/>
                  <a:pt x="3860" y="19325"/>
                </a:cubicBezTo>
                <a:cubicBezTo>
                  <a:pt x="3862" y="19325"/>
                  <a:pt x="3864" y="19325"/>
                  <a:pt x="3866" y="19324"/>
                </a:cubicBezTo>
                <a:lnTo>
                  <a:pt x="13120" y="19324"/>
                </a:lnTo>
                <a:cubicBezTo>
                  <a:pt x="13122" y="19325"/>
                  <a:pt x="13124" y="19325"/>
                  <a:pt x="13126" y="19325"/>
                </a:cubicBezTo>
                <a:cubicBezTo>
                  <a:pt x="14002" y="19325"/>
                  <a:pt x="14736" y="18655"/>
                  <a:pt x="14811" y="17779"/>
                </a:cubicBezTo>
                <a:lnTo>
                  <a:pt x="14811" y="17776"/>
                </a:lnTo>
                <a:lnTo>
                  <a:pt x="15808" y="5661"/>
                </a:lnTo>
                <a:lnTo>
                  <a:pt x="16418" y="5661"/>
                </a:lnTo>
                <a:cubicBezTo>
                  <a:pt x="16732" y="5661"/>
                  <a:pt x="16985" y="5408"/>
                  <a:pt x="16985" y="5097"/>
                </a:cubicBezTo>
                <a:lnTo>
                  <a:pt x="16985" y="3965"/>
                </a:lnTo>
                <a:cubicBezTo>
                  <a:pt x="16982" y="3025"/>
                  <a:pt x="16224" y="2265"/>
                  <a:pt x="15285" y="2265"/>
                </a:cubicBezTo>
                <a:lnTo>
                  <a:pt x="11889" y="2265"/>
                </a:lnTo>
                <a:lnTo>
                  <a:pt x="11889" y="1700"/>
                </a:lnTo>
                <a:cubicBezTo>
                  <a:pt x="11889" y="761"/>
                  <a:pt x="11128" y="0"/>
                  <a:pt x="101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89" name="Google Shape;13389;p50"/>
          <p:cNvSpPr/>
          <p:nvPr/>
        </p:nvSpPr>
        <p:spPr>
          <a:xfrm>
            <a:off x="2430290" y="3228574"/>
            <a:ext cx="13573" cy="109338"/>
          </a:xfrm>
          <a:custGeom>
            <a:rect b="b" l="l" r="r" t="t"/>
            <a:pathLst>
              <a:path extrusionOk="0" h="9135" w="1134">
                <a:moveTo>
                  <a:pt x="566" y="1"/>
                </a:moveTo>
                <a:cubicBezTo>
                  <a:pt x="252" y="1"/>
                  <a:pt x="1" y="254"/>
                  <a:pt x="1" y="568"/>
                </a:cubicBezTo>
                <a:lnTo>
                  <a:pt x="1" y="8570"/>
                </a:lnTo>
                <a:cubicBezTo>
                  <a:pt x="1" y="8881"/>
                  <a:pt x="252" y="9135"/>
                  <a:pt x="566" y="9135"/>
                </a:cubicBezTo>
                <a:cubicBezTo>
                  <a:pt x="880" y="9135"/>
                  <a:pt x="1133" y="8881"/>
                  <a:pt x="1133" y="8570"/>
                </a:cubicBezTo>
                <a:lnTo>
                  <a:pt x="1133" y="568"/>
                </a:lnTo>
                <a:cubicBezTo>
                  <a:pt x="1133" y="254"/>
                  <a:pt x="880" y="1"/>
                  <a:pt x="5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90" name="Google Shape;13390;p50"/>
          <p:cNvSpPr/>
          <p:nvPr/>
        </p:nvSpPr>
        <p:spPr>
          <a:xfrm>
            <a:off x="2470949" y="3228574"/>
            <a:ext cx="13573" cy="109338"/>
          </a:xfrm>
          <a:custGeom>
            <a:rect b="b" l="l" r="r" t="t"/>
            <a:pathLst>
              <a:path extrusionOk="0" h="9135" w="1134">
                <a:moveTo>
                  <a:pt x="566" y="1"/>
                </a:moveTo>
                <a:cubicBezTo>
                  <a:pt x="251" y="1"/>
                  <a:pt x="1" y="254"/>
                  <a:pt x="1" y="568"/>
                </a:cubicBezTo>
                <a:lnTo>
                  <a:pt x="1" y="8570"/>
                </a:lnTo>
                <a:cubicBezTo>
                  <a:pt x="1" y="8881"/>
                  <a:pt x="251" y="9135"/>
                  <a:pt x="566" y="9135"/>
                </a:cubicBezTo>
                <a:cubicBezTo>
                  <a:pt x="880" y="9135"/>
                  <a:pt x="1133" y="8881"/>
                  <a:pt x="1133" y="8570"/>
                </a:cubicBezTo>
                <a:lnTo>
                  <a:pt x="1133" y="568"/>
                </a:lnTo>
                <a:cubicBezTo>
                  <a:pt x="1133" y="254"/>
                  <a:pt x="880" y="1"/>
                  <a:pt x="5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91" name="Google Shape;13391;p50"/>
          <p:cNvSpPr/>
          <p:nvPr/>
        </p:nvSpPr>
        <p:spPr>
          <a:xfrm>
            <a:off x="2389643" y="3228574"/>
            <a:ext cx="13561" cy="109338"/>
          </a:xfrm>
          <a:custGeom>
            <a:rect b="b" l="l" r="r" t="t"/>
            <a:pathLst>
              <a:path extrusionOk="0" h="9135" w="1133">
                <a:moveTo>
                  <a:pt x="565" y="1"/>
                </a:moveTo>
                <a:cubicBezTo>
                  <a:pt x="251" y="1"/>
                  <a:pt x="0" y="254"/>
                  <a:pt x="0" y="568"/>
                </a:cubicBezTo>
                <a:lnTo>
                  <a:pt x="0" y="8570"/>
                </a:lnTo>
                <a:cubicBezTo>
                  <a:pt x="0" y="8881"/>
                  <a:pt x="251" y="9135"/>
                  <a:pt x="565" y="9135"/>
                </a:cubicBezTo>
                <a:cubicBezTo>
                  <a:pt x="879" y="9135"/>
                  <a:pt x="1132" y="8881"/>
                  <a:pt x="1132" y="8570"/>
                </a:cubicBezTo>
                <a:lnTo>
                  <a:pt x="1132" y="568"/>
                </a:lnTo>
                <a:cubicBezTo>
                  <a:pt x="1132" y="254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92" name="Google Shape;13392;p50"/>
          <p:cNvSpPr/>
          <p:nvPr/>
        </p:nvSpPr>
        <p:spPr>
          <a:xfrm>
            <a:off x="2618384" y="3188143"/>
            <a:ext cx="204779" cy="190213"/>
          </a:xfrm>
          <a:custGeom>
            <a:rect b="b" l="l" r="r" t="t"/>
            <a:pathLst>
              <a:path extrusionOk="0" h="15892" w="17109">
                <a:moveTo>
                  <a:pt x="3397" y="6794"/>
                </a:moveTo>
                <a:lnTo>
                  <a:pt x="3397" y="14759"/>
                </a:lnTo>
                <a:lnTo>
                  <a:pt x="1132" y="14759"/>
                </a:lnTo>
                <a:lnTo>
                  <a:pt x="1132" y="6794"/>
                </a:lnTo>
                <a:close/>
                <a:moveTo>
                  <a:pt x="9034" y="1132"/>
                </a:moveTo>
                <a:cubicBezTo>
                  <a:pt x="9683" y="1175"/>
                  <a:pt x="10191" y="1712"/>
                  <a:pt x="10191" y="2364"/>
                </a:cubicBezTo>
                <a:cubicBezTo>
                  <a:pt x="10191" y="3346"/>
                  <a:pt x="9774" y="5275"/>
                  <a:pt x="9221" y="5828"/>
                </a:cubicBezTo>
                <a:cubicBezTo>
                  <a:pt x="8865" y="6184"/>
                  <a:pt x="9119" y="6794"/>
                  <a:pt x="9623" y="6794"/>
                </a:cubicBezTo>
                <a:lnTo>
                  <a:pt x="15285" y="6794"/>
                </a:lnTo>
                <a:cubicBezTo>
                  <a:pt x="15599" y="6794"/>
                  <a:pt x="15849" y="7047"/>
                  <a:pt x="15849" y="7361"/>
                </a:cubicBezTo>
                <a:cubicBezTo>
                  <a:pt x="15849" y="7672"/>
                  <a:pt x="15599" y="7926"/>
                  <a:pt x="15285" y="7926"/>
                </a:cubicBezTo>
                <a:lnTo>
                  <a:pt x="11888" y="7926"/>
                </a:lnTo>
                <a:cubicBezTo>
                  <a:pt x="11574" y="7926"/>
                  <a:pt x="11323" y="8180"/>
                  <a:pt x="11323" y="8494"/>
                </a:cubicBezTo>
                <a:cubicBezTo>
                  <a:pt x="11323" y="8805"/>
                  <a:pt x="11574" y="9058"/>
                  <a:pt x="11888" y="9058"/>
                </a:cubicBezTo>
                <a:lnTo>
                  <a:pt x="15285" y="9058"/>
                </a:lnTo>
                <a:cubicBezTo>
                  <a:pt x="15586" y="9058"/>
                  <a:pt x="15852" y="9342"/>
                  <a:pt x="15852" y="9662"/>
                </a:cubicBezTo>
                <a:cubicBezTo>
                  <a:pt x="15852" y="9976"/>
                  <a:pt x="15599" y="10230"/>
                  <a:pt x="15285" y="10230"/>
                </a:cubicBezTo>
                <a:lnTo>
                  <a:pt x="11888" y="10230"/>
                </a:lnTo>
                <a:cubicBezTo>
                  <a:pt x="11574" y="10230"/>
                  <a:pt x="11323" y="10484"/>
                  <a:pt x="11323" y="10795"/>
                </a:cubicBezTo>
                <a:cubicBezTo>
                  <a:pt x="11323" y="11109"/>
                  <a:pt x="11574" y="11362"/>
                  <a:pt x="11888" y="11362"/>
                </a:cubicBezTo>
                <a:lnTo>
                  <a:pt x="14152" y="11362"/>
                </a:lnTo>
                <a:cubicBezTo>
                  <a:pt x="14466" y="11362"/>
                  <a:pt x="14717" y="11616"/>
                  <a:pt x="14717" y="11927"/>
                </a:cubicBezTo>
                <a:cubicBezTo>
                  <a:pt x="14717" y="12241"/>
                  <a:pt x="14466" y="12494"/>
                  <a:pt x="14152" y="12494"/>
                </a:cubicBezTo>
                <a:lnTo>
                  <a:pt x="11888" y="12494"/>
                </a:lnTo>
                <a:cubicBezTo>
                  <a:pt x="11574" y="12494"/>
                  <a:pt x="11323" y="12748"/>
                  <a:pt x="11323" y="13059"/>
                </a:cubicBezTo>
                <a:cubicBezTo>
                  <a:pt x="11323" y="13373"/>
                  <a:pt x="11574" y="13627"/>
                  <a:pt x="11888" y="13627"/>
                </a:cubicBezTo>
                <a:lnTo>
                  <a:pt x="13020" y="13627"/>
                </a:lnTo>
                <a:cubicBezTo>
                  <a:pt x="13334" y="13627"/>
                  <a:pt x="13585" y="13880"/>
                  <a:pt x="13585" y="14191"/>
                </a:cubicBezTo>
                <a:cubicBezTo>
                  <a:pt x="13585" y="14505"/>
                  <a:pt x="13334" y="14759"/>
                  <a:pt x="13020" y="14759"/>
                </a:cubicBezTo>
                <a:lnTo>
                  <a:pt x="9197" y="14759"/>
                </a:lnTo>
                <a:cubicBezTo>
                  <a:pt x="8041" y="14759"/>
                  <a:pt x="6890" y="14572"/>
                  <a:pt x="5794" y="14207"/>
                </a:cubicBezTo>
                <a:lnTo>
                  <a:pt x="4529" y="13784"/>
                </a:lnTo>
                <a:lnTo>
                  <a:pt x="4529" y="7712"/>
                </a:lnTo>
                <a:lnTo>
                  <a:pt x="5686" y="7132"/>
                </a:lnTo>
                <a:cubicBezTo>
                  <a:pt x="6265" y="6842"/>
                  <a:pt x="6797" y="6459"/>
                  <a:pt x="7253" y="6003"/>
                </a:cubicBezTo>
                <a:lnTo>
                  <a:pt x="7289" y="5963"/>
                </a:lnTo>
                <a:cubicBezTo>
                  <a:pt x="8352" y="4901"/>
                  <a:pt x="8917" y="2654"/>
                  <a:pt x="9034" y="1132"/>
                </a:cubicBezTo>
                <a:close/>
                <a:moveTo>
                  <a:pt x="8491" y="0"/>
                </a:moveTo>
                <a:cubicBezTo>
                  <a:pt x="8177" y="0"/>
                  <a:pt x="7926" y="254"/>
                  <a:pt x="7926" y="568"/>
                </a:cubicBezTo>
                <a:cubicBezTo>
                  <a:pt x="7926" y="1887"/>
                  <a:pt x="7380" y="4276"/>
                  <a:pt x="6492" y="5166"/>
                </a:cubicBezTo>
                <a:lnTo>
                  <a:pt x="6456" y="5203"/>
                </a:lnTo>
                <a:cubicBezTo>
                  <a:pt x="6081" y="5574"/>
                  <a:pt x="5652" y="5885"/>
                  <a:pt x="5181" y="6120"/>
                </a:cubicBezTo>
                <a:lnTo>
                  <a:pt x="4529" y="6444"/>
                </a:lnTo>
                <a:lnTo>
                  <a:pt x="4529" y="6229"/>
                </a:lnTo>
                <a:cubicBezTo>
                  <a:pt x="4529" y="5915"/>
                  <a:pt x="4276" y="5661"/>
                  <a:pt x="3962" y="5661"/>
                </a:cubicBezTo>
                <a:lnTo>
                  <a:pt x="565" y="5661"/>
                </a:lnTo>
                <a:cubicBezTo>
                  <a:pt x="251" y="5661"/>
                  <a:pt x="0" y="5915"/>
                  <a:pt x="0" y="6229"/>
                </a:cubicBezTo>
                <a:lnTo>
                  <a:pt x="0" y="15324"/>
                </a:lnTo>
                <a:cubicBezTo>
                  <a:pt x="0" y="15638"/>
                  <a:pt x="251" y="15891"/>
                  <a:pt x="565" y="15891"/>
                </a:cubicBezTo>
                <a:lnTo>
                  <a:pt x="3962" y="15891"/>
                </a:lnTo>
                <a:cubicBezTo>
                  <a:pt x="4276" y="15891"/>
                  <a:pt x="4529" y="15638"/>
                  <a:pt x="4529" y="15324"/>
                </a:cubicBezTo>
                <a:lnTo>
                  <a:pt x="4529" y="14976"/>
                </a:lnTo>
                <a:lnTo>
                  <a:pt x="5435" y="15278"/>
                </a:lnTo>
                <a:cubicBezTo>
                  <a:pt x="6649" y="15683"/>
                  <a:pt x="7917" y="15888"/>
                  <a:pt x="9197" y="15888"/>
                </a:cubicBezTo>
                <a:lnTo>
                  <a:pt x="13020" y="15888"/>
                </a:lnTo>
                <a:cubicBezTo>
                  <a:pt x="14219" y="15888"/>
                  <a:pt x="15040" y="14681"/>
                  <a:pt x="14599" y="13566"/>
                </a:cubicBezTo>
                <a:cubicBezTo>
                  <a:pt x="15577" y="13298"/>
                  <a:pt x="16106" y="12241"/>
                  <a:pt x="15731" y="11302"/>
                </a:cubicBezTo>
                <a:cubicBezTo>
                  <a:pt x="16468" y="11100"/>
                  <a:pt x="16981" y="10429"/>
                  <a:pt x="16984" y="9662"/>
                </a:cubicBezTo>
                <a:cubicBezTo>
                  <a:pt x="16981" y="9233"/>
                  <a:pt x="16824" y="8823"/>
                  <a:pt x="16541" y="8503"/>
                </a:cubicBezTo>
                <a:cubicBezTo>
                  <a:pt x="16994" y="8005"/>
                  <a:pt x="17108" y="7289"/>
                  <a:pt x="16837" y="6673"/>
                </a:cubicBezTo>
                <a:cubicBezTo>
                  <a:pt x="16565" y="6060"/>
                  <a:pt x="15958" y="5661"/>
                  <a:pt x="15285" y="5661"/>
                </a:cubicBezTo>
                <a:lnTo>
                  <a:pt x="10635" y="5661"/>
                </a:lnTo>
                <a:cubicBezTo>
                  <a:pt x="11109" y="4577"/>
                  <a:pt x="11323" y="3104"/>
                  <a:pt x="11323" y="2364"/>
                </a:cubicBezTo>
                <a:cubicBezTo>
                  <a:pt x="11320" y="1060"/>
                  <a:pt x="10263" y="3"/>
                  <a:pt x="89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93" name="Google Shape;13393;p50"/>
          <p:cNvSpPr/>
          <p:nvPr/>
        </p:nvSpPr>
        <p:spPr>
          <a:xfrm>
            <a:off x="2698720" y="3147484"/>
            <a:ext cx="22274" cy="27122"/>
          </a:xfrm>
          <a:custGeom>
            <a:rect b="b" l="l" r="r" t="t"/>
            <a:pathLst>
              <a:path extrusionOk="0" h="2266" w="1861">
                <a:moveTo>
                  <a:pt x="646" y="1"/>
                </a:moveTo>
                <a:cubicBezTo>
                  <a:pt x="561" y="1"/>
                  <a:pt x="475" y="20"/>
                  <a:pt x="393" y="61"/>
                </a:cubicBezTo>
                <a:cubicBezTo>
                  <a:pt x="112" y="199"/>
                  <a:pt x="0" y="541"/>
                  <a:pt x="139" y="821"/>
                </a:cubicBezTo>
                <a:lnTo>
                  <a:pt x="707" y="1954"/>
                </a:lnTo>
                <a:cubicBezTo>
                  <a:pt x="805" y="2150"/>
                  <a:pt x="1005" y="2265"/>
                  <a:pt x="1212" y="2265"/>
                </a:cubicBezTo>
                <a:cubicBezTo>
                  <a:pt x="1297" y="2265"/>
                  <a:pt x="1384" y="2246"/>
                  <a:pt x="1465" y="2204"/>
                </a:cubicBezTo>
                <a:cubicBezTo>
                  <a:pt x="1746" y="2065"/>
                  <a:pt x="1860" y="1727"/>
                  <a:pt x="1718" y="1446"/>
                </a:cubicBezTo>
                <a:lnTo>
                  <a:pt x="1154" y="314"/>
                </a:lnTo>
                <a:cubicBezTo>
                  <a:pt x="1053" y="115"/>
                  <a:pt x="854" y="1"/>
                  <a:pt x="64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94" name="Google Shape;13394;p50"/>
          <p:cNvSpPr/>
          <p:nvPr/>
        </p:nvSpPr>
        <p:spPr>
          <a:xfrm>
            <a:off x="2746130" y="3147484"/>
            <a:ext cx="22274" cy="27134"/>
          </a:xfrm>
          <a:custGeom>
            <a:rect b="b" l="l" r="r" t="t"/>
            <a:pathLst>
              <a:path extrusionOk="0" h="2267" w="1861">
                <a:moveTo>
                  <a:pt x="1215" y="1"/>
                </a:moveTo>
                <a:cubicBezTo>
                  <a:pt x="1007" y="1"/>
                  <a:pt x="808" y="115"/>
                  <a:pt x="707" y="314"/>
                </a:cubicBezTo>
                <a:lnTo>
                  <a:pt x="143" y="1446"/>
                </a:lnTo>
                <a:cubicBezTo>
                  <a:pt x="1" y="1727"/>
                  <a:pt x="116" y="2065"/>
                  <a:pt x="396" y="2207"/>
                </a:cubicBezTo>
                <a:cubicBezTo>
                  <a:pt x="477" y="2247"/>
                  <a:pt x="562" y="2266"/>
                  <a:pt x="646" y="2266"/>
                </a:cubicBezTo>
                <a:cubicBezTo>
                  <a:pt x="854" y="2266"/>
                  <a:pt x="1055" y="2151"/>
                  <a:pt x="1154" y="1954"/>
                </a:cubicBezTo>
                <a:lnTo>
                  <a:pt x="1722" y="821"/>
                </a:lnTo>
                <a:cubicBezTo>
                  <a:pt x="1861" y="541"/>
                  <a:pt x="1749" y="199"/>
                  <a:pt x="1468" y="61"/>
                </a:cubicBezTo>
                <a:cubicBezTo>
                  <a:pt x="1387" y="20"/>
                  <a:pt x="1300" y="1"/>
                  <a:pt x="12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95" name="Google Shape;13395;p50"/>
          <p:cNvSpPr/>
          <p:nvPr/>
        </p:nvSpPr>
        <p:spPr>
          <a:xfrm>
            <a:off x="2767459" y="3188143"/>
            <a:ext cx="27074" cy="13561"/>
          </a:xfrm>
          <a:custGeom>
            <a:rect b="b" l="l" r="r" t="t"/>
            <a:pathLst>
              <a:path extrusionOk="0" h="1133" w="2262">
                <a:moveTo>
                  <a:pt x="565" y="0"/>
                </a:moveTo>
                <a:cubicBezTo>
                  <a:pt x="251" y="0"/>
                  <a:pt x="0" y="254"/>
                  <a:pt x="0" y="568"/>
                </a:cubicBezTo>
                <a:cubicBezTo>
                  <a:pt x="0" y="879"/>
                  <a:pt x="251" y="1132"/>
                  <a:pt x="565" y="1132"/>
                </a:cubicBezTo>
                <a:lnTo>
                  <a:pt x="1697" y="1132"/>
                </a:lnTo>
                <a:cubicBezTo>
                  <a:pt x="2011" y="1132"/>
                  <a:pt x="2262" y="879"/>
                  <a:pt x="2262" y="568"/>
                </a:cubicBezTo>
                <a:cubicBezTo>
                  <a:pt x="2262" y="254"/>
                  <a:pt x="2011" y="0"/>
                  <a:pt x="169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96" name="Google Shape;13396;p50"/>
          <p:cNvSpPr/>
          <p:nvPr/>
        </p:nvSpPr>
        <p:spPr>
          <a:xfrm>
            <a:off x="2672592" y="3188143"/>
            <a:ext cx="27074" cy="13561"/>
          </a:xfrm>
          <a:custGeom>
            <a:rect b="b" l="l" r="r" t="t"/>
            <a:pathLst>
              <a:path extrusionOk="0" h="1133" w="2262">
                <a:moveTo>
                  <a:pt x="565" y="0"/>
                </a:moveTo>
                <a:cubicBezTo>
                  <a:pt x="251" y="0"/>
                  <a:pt x="0" y="254"/>
                  <a:pt x="0" y="568"/>
                </a:cubicBezTo>
                <a:cubicBezTo>
                  <a:pt x="0" y="879"/>
                  <a:pt x="251" y="1132"/>
                  <a:pt x="565" y="1132"/>
                </a:cubicBezTo>
                <a:lnTo>
                  <a:pt x="1697" y="1132"/>
                </a:lnTo>
                <a:cubicBezTo>
                  <a:pt x="2011" y="1132"/>
                  <a:pt x="2262" y="879"/>
                  <a:pt x="2262" y="568"/>
                </a:cubicBezTo>
                <a:cubicBezTo>
                  <a:pt x="2262" y="254"/>
                  <a:pt x="2011" y="0"/>
                  <a:pt x="169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97" name="Google Shape;13397;p50"/>
          <p:cNvSpPr/>
          <p:nvPr/>
        </p:nvSpPr>
        <p:spPr>
          <a:xfrm>
            <a:off x="2881476" y="3147268"/>
            <a:ext cx="239657" cy="231303"/>
          </a:xfrm>
          <a:custGeom>
            <a:rect b="b" l="l" r="r" t="t"/>
            <a:pathLst>
              <a:path extrusionOk="0" h="19325" w="20023">
                <a:moveTo>
                  <a:pt x="15671" y="3398"/>
                </a:moveTo>
                <a:cubicBezTo>
                  <a:pt x="15707" y="3398"/>
                  <a:pt x="15744" y="3402"/>
                  <a:pt x="15780" y="3409"/>
                </a:cubicBezTo>
                <a:lnTo>
                  <a:pt x="15801" y="3415"/>
                </a:lnTo>
                <a:cubicBezTo>
                  <a:pt x="15814" y="3415"/>
                  <a:pt x="15823" y="3418"/>
                  <a:pt x="15835" y="3421"/>
                </a:cubicBezTo>
                <a:cubicBezTo>
                  <a:pt x="15844" y="3424"/>
                  <a:pt x="15856" y="3430"/>
                  <a:pt x="15868" y="3433"/>
                </a:cubicBezTo>
                <a:lnTo>
                  <a:pt x="15886" y="3439"/>
                </a:lnTo>
                <a:cubicBezTo>
                  <a:pt x="15892" y="3442"/>
                  <a:pt x="15898" y="3445"/>
                  <a:pt x="15904" y="3448"/>
                </a:cubicBezTo>
                <a:cubicBezTo>
                  <a:pt x="15922" y="3457"/>
                  <a:pt x="15943" y="3466"/>
                  <a:pt x="15964" y="3478"/>
                </a:cubicBezTo>
                <a:cubicBezTo>
                  <a:pt x="15986" y="3494"/>
                  <a:pt x="16010" y="3509"/>
                  <a:pt x="16031" y="3524"/>
                </a:cubicBezTo>
                <a:cubicBezTo>
                  <a:pt x="16046" y="3536"/>
                  <a:pt x="16058" y="3551"/>
                  <a:pt x="16073" y="3563"/>
                </a:cubicBezTo>
                <a:cubicBezTo>
                  <a:pt x="16085" y="3575"/>
                  <a:pt x="16100" y="3590"/>
                  <a:pt x="16112" y="3605"/>
                </a:cubicBezTo>
                <a:cubicBezTo>
                  <a:pt x="16294" y="3829"/>
                  <a:pt x="16279" y="4158"/>
                  <a:pt x="16073" y="4363"/>
                </a:cubicBezTo>
                <a:lnTo>
                  <a:pt x="13054" y="7383"/>
                </a:lnTo>
                <a:cubicBezTo>
                  <a:pt x="12939" y="7232"/>
                  <a:pt x="12815" y="7090"/>
                  <a:pt x="12682" y="6954"/>
                </a:cubicBezTo>
                <a:cubicBezTo>
                  <a:pt x="12546" y="6821"/>
                  <a:pt x="12405" y="6697"/>
                  <a:pt x="12254" y="6582"/>
                </a:cubicBezTo>
                <a:lnTo>
                  <a:pt x="15273" y="3563"/>
                </a:lnTo>
                <a:cubicBezTo>
                  <a:pt x="15380" y="3456"/>
                  <a:pt x="15523" y="3398"/>
                  <a:pt x="15671" y="3398"/>
                </a:cubicBezTo>
                <a:close/>
                <a:moveTo>
                  <a:pt x="9887" y="9183"/>
                </a:moveTo>
                <a:cubicBezTo>
                  <a:pt x="10031" y="9183"/>
                  <a:pt x="10176" y="9238"/>
                  <a:pt x="10288" y="9348"/>
                </a:cubicBezTo>
                <a:cubicBezTo>
                  <a:pt x="10511" y="9575"/>
                  <a:pt x="10508" y="9937"/>
                  <a:pt x="10279" y="10157"/>
                </a:cubicBezTo>
                <a:cubicBezTo>
                  <a:pt x="10169" y="10268"/>
                  <a:pt x="10024" y="10323"/>
                  <a:pt x="9879" y="10323"/>
                </a:cubicBezTo>
                <a:cubicBezTo>
                  <a:pt x="9734" y="10323"/>
                  <a:pt x="9589" y="10268"/>
                  <a:pt x="9479" y="10157"/>
                </a:cubicBezTo>
                <a:cubicBezTo>
                  <a:pt x="9258" y="9937"/>
                  <a:pt x="9258" y="9578"/>
                  <a:pt x="9479" y="9357"/>
                </a:cubicBezTo>
                <a:cubicBezTo>
                  <a:pt x="9590" y="9241"/>
                  <a:pt x="9739" y="9183"/>
                  <a:pt x="9887" y="9183"/>
                </a:cubicBezTo>
                <a:close/>
                <a:moveTo>
                  <a:pt x="15746" y="1062"/>
                </a:moveTo>
                <a:cubicBezTo>
                  <a:pt x="16469" y="1062"/>
                  <a:pt x="17193" y="1337"/>
                  <a:pt x="17746" y="1890"/>
                </a:cubicBezTo>
                <a:cubicBezTo>
                  <a:pt x="18878" y="3022"/>
                  <a:pt x="18845" y="4870"/>
                  <a:pt x="17673" y="5963"/>
                </a:cubicBezTo>
                <a:lnTo>
                  <a:pt x="11879" y="11758"/>
                </a:lnTo>
                <a:cubicBezTo>
                  <a:pt x="11337" y="12300"/>
                  <a:pt x="10612" y="12586"/>
                  <a:pt x="9878" y="12586"/>
                </a:cubicBezTo>
                <a:cubicBezTo>
                  <a:pt x="9472" y="12586"/>
                  <a:pt x="9062" y="12499"/>
                  <a:pt x="8679" y="12319"/>
                </a:cubicBezTo>
                <a:lnTo>
                  <a:pt x="8663" y="12313"/>
                </a:lnTo>
                <a:cubicBezTo>
                  <a:pt x="8198" y="12093"/>
                  <a:pt x="7803" y="11746"/>
                  <a:pt x="7516" y="11317"/>
                </a:cubicBezTo>
                <a:lnTo>
                  <a:pt x="8346" y="10487"/>
                </a:lnTo>
                <a:cubicBezTo>
                  <a:pt x="8645" y="11113"/>
                  <a:pt x="9259" y="11453"/>
                  <a:pt x="9883" y="11453"/>
                </a:cubicBezTo>
                <a:cubicBezTo>
                  <a:pt x="10311" y="11453"/>
                  <a:pt x="10744" y="11293"/>
                  <a:pt x="11082" y="10955"/>
                </a:cubicBezTo>
                <a:lnTo>
                  <a:pt x="16873" y="5160"/>
                </a:lnTo>
                <a:cubicBezTo>
                  <a:pt x="17541" y="4514"/>
                  <a:pt x="17562" y="3448"/>
                  <a:pt x="16922" y="2775"/>
                </a:cubicBezTo>
                <a:cubicBezTo>
                  <a:pt x="16588" y="2423"/>
                  <a:pt x="16140" y="2245"/>
                  <a:pt x="15690" y="2245"/>
                </a:cubicBezTo>
                <a:cubicBezTo>
                  <a:pt x="15275" y="2245"/>
                  <a:pt x="14860" y="2395"/>
                  <a:pt x="14533" y="2699"/>
                </a:cubicBezTo>
                <a:cubicBezTo>
                  <a:pt x="14512" y="2718"/>
                  <a:pt x="14491" y="2739"/>
                  <a:pt x="14470" y="2760"/>
                </a:cubicBezTo>
                <a:lnTo>
                  <a:pt x="11212" y="6021"/>
                </a:lnTo>
                <a:cubicBezTo>
                  <a:pt x="10783" y="5867"/>
                  <a:pt x="10333" y="5791"/>
                  <a:pt x="9877" y="5791"/>
                </a:cubicBezTo>
                <a:lnTo>
                  <a:pt x="9838" y="5791"/>
                </a:lnTo>
                <a:lnTo>
                  <a:pt x="13673" y="1963"/>
                </a:lnTo>
                <a:cubicBezTo>
                  <a:pt x="14232" y="1363"/>
                  <a:pt x="14988" y="1062"/>
                  <a:pt x="15746" y="1062"/>
                </a:cubicBezTo>
                <a:close/>
                <a:moveTo>
                  <a:pt x="6707" y="12129"/>
                </a:moveTo>
                <a:cubicBezTo>
                  <a:pt x="6819" y="12283"/>
                  <a:pt x="6942" y="12425"/>
                  <a:pt x="7078" y="12558"/>
                </a:cubicBezTo>
                <a:cubicBezTo>
                  <a:pt x="7211" y="12694"/>
                  <a:pt x="7353" y="12818"/>
                  <a:pt x="7507" y="12932"/>
                </a:cubicBezTo>
                <a:lnTo>
                  <a:pt x="4675" y="15762"/>
                </a:lnTo>
                <a:cubicBezTo>
                  <a:pt x="4565" y="15872"/>
                  <a:pt x="4420" y="15927"/>
                  <a:pt x="4275" y="15927"/>
                </a:cubicBezTo>
                <a:cubicBezTo>
                  <a:pt x="4130" y="15927"/>
                  <a:pt x="3985" y="15872"/>
                  <a:pt x="3875" y="15762"/>
                </a:cubicBezTo>
                <a:cubicBezTo>
                  <a:pt x="3654" y="15541"/>
                  <a:pt x="3654" y="15182"/>
                  <a:pt x="3875" y="14961"/>
                </a:cubicBezTo>
                <a:lnTo>
                  <a:pt x="6707" y="12129"/>
                </a:lnTo>
                <a:close/>
                <a:moveTo>
                  <a:pt x="9884" y="6926"/>
                </a:moveTo>
                <a:cubicBezTo>
                  <a:pt x="10290" y="6926"/>
                  <a:pt x="10698" y="7013"/>
                  <a:pt x="11082" y="7192"/>
                </a:cubicBezTo>
                <a:lnTo>
                  <a:pt x="11094" y="7198"/>
                </a:lnTo>
                <a:cubicBezTo>
                  <a:pt x="11562" y="7422"/>
                  <a:pt x="11958" y="7766"/>
                  <a:pt x="12242" y="8198"/>
                </a:cubicBezTo>
                <a:lnTo>
                  <a:pt x="11411" y="9028"/>
                </a:lnTo>
                <a:cubicBezTo>
                  <a:pt x="11112" y="8400"/>
                  <a:pt x="10499" y="8061"/>
                  <a:pt x="9877" y="8061"/>
                </a:cubicBezTo>
                <a:cubicBezTo>
                  <a:pt x="9448" y="8061"/>
                  <a:pt x="9016" y="8222"/>
                  <a:pt x="8679" y="8560"/>
                </a:cubicBezTo>
                <a:lnTo>
                  <a:pt x="3074" y="14161"/>
                </a:lnTo>
                <a:cubicBezTo>
                  <a:pt x="2410" y="14822"/>
                  <a:pt x="2410" y="15900"/>
                  <a:pt x="3074" y="16562"/>
                </a:cubicBezTo>
                <a:cubicBezTo>
                  <a:pt x="3405" y="16894"/>
                  <a:pt x="3840" y="17060"/>
                  <a:pt x="4275" y="17060"/>
                </a:cubicBezTo>
                <a:cubicBezTo>
                  <a:pt x="4710" y="17060"/>
                  <a:pt x="5144" y="16894"/>
                  <a:pt x="5475" y="16562"/>
                </a:cubicBezTo>
                <a:lnTo>
                  <a:pt x="8546" y="13491"/>
                </a:lnTo>
                <a:cubicBezTo>
                  <a:pt x="8974" y="13642"/>
                  <a:pt x="9424" y="13720"/>
                  <a:pt x="9880" y="13720"/>
                </a:cubicBezTo>
                <a:lnTo>
                  <a:pt x="9920" y="13720"/>
                </a:lnTo>
                <a:lnTo>
                  <a:pt x="6275" y="17362"/>
                </a:lnTo>
                <a:cubicBezTo>
                  <a:pt x="5716" y="17961"/>
                  <a:pt x="4960" y="18262"/>
                  <a:pt x="4202" y="18262"/>
                </a:cubicBezTo>
                <a:cubicBezTo>
                  <a:pt x="3479" y="18262"/>
                  <a:pt x="2755" y="17987"/>
                  <a:pt x="2202" y="17434"/>
                </a:cubicBezTo>
                <a:cubicBezTo>
                  <a:pt x="1070" y="16302"/>
                  <a:pt x="1103" y="14454"/>
                  <a:pt x="2274" y="13361"/>
                </a:cubicBezTo>
                <a:lnTo>
                  <a:pt x="7878" y="7757"/>
                </a:lnTo>
                <a:cubicBezTo>
                  <a:pt x="8422" y="7214"/>
                  <a:pt x="9147" y="6926"/>
                  <a:pt x="9884" y="6926"/>
                </a:cubicBezTo>
                <a:close/>
                <a:moveTo>
                  <a:pt x="15673" y="1"/>
                </a:moveTo>
                <a:cubicBezTo>
                  <a:pt x="14659" y="1"/>
                  <a:pt x="13644" y="388"/>
                  <a:pt x="12870" y="1162"/>
                </a:cubicBezTo>
                <a:lnTo>
                  <a:pt x="7078" y="6957"/>
                </a:lnTo>
                <a:lnTo>
                  <a:pt x="1471" y="12561"/>
                </a:lnTo>
                <a:cubicBezTo>
                  <a:pt x="339" y="13693"/>
                  <a:pt x="1" y="15399"/>
                  <a:pt x="614" y="16879"/>
                </a:cubicBezTo>
                <a:cubicBezTo>
                  <a:pt x="1230" y="18358"/>
                  <a:pt x="2673" y="19324"/>
                  <a:pt x="4276" y="19324"/>
                </a:cubicBezTo>
                <a:cubicBezTo>
                  <a:pt x="4280" y="19325"/>
                  <a:pt x="4284" y="19325"/>
                  <a:pt x="4288" y="19325"/>
                </a:cubicBezTo>
                <a:cubicBezTo>
                  <a:pt x="5334" y="19325"/>
                  <a:pt x="6338" y="18908"/>
                  <a:pt x="7078" y="18165"/>
                </a:cubicBezTo>
                <a:lnTo>
                  <a:pt x="12682" y="12561"/>
                </a:lnTo>
                <a:lnTo>
                  <a:pt x="18477" y="6767"/>
                </a:lnTo>
                <a:cubicBezTo>
                  <a:pt x="20023" y="5221"/>
                  <a:pt x="20023" y="2711"/>
                  <a:pt x="18477" y="1162"/>
                </a:cubicBezTo>
                <a:cubicBezTo>
                  <a:pt x="17702" y="388"/>
                  <a:pt x="16688" y="1"/>
                  <a:pt x="156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98" name="Google Shape;13398;p50"/>
          <p:cNvSpPr/>
          <p:nvPr/>
        </p:nvSpPr>
        <p:spPr>
          <a:xfrm>
            <a:off x="3049786" y="3314776"/>
            <a:ext cx="34052" cy="32723"/>
          </a:xfrm>
          <a:custGeom>
            <a:rect b="b" l="l" r="r" t="t"/>
            <a:pathLst>
              <a:path extrusionOk="0" h="2734" w="2845">
                <a:moveTo>
                  <a:pt x="621" y="1"/>
                </a:moveTo>
                <a:cubicBezTo>
                  <a:pt x="476" y="1"/>
                  <a:pt x="331" y="56"/>
                  <a:pt x="221" y="166"/>
                </a:cubicBezTo>
                <a:cubicBezTo>
                  <a:pt x="0" y="387"/>
                  <a:pt x="0" y="746"/>
                  <a:pt x="221" y="966"/>
                </a:cubicBezTo>
                <a:lnTo>
                  <a:pt x="1821" y="2567"/>
                </a:lnTo>
                <a:cubicBezTo>
                  <a:pt x="1933" y="2677"/>
                  <a:pt x="2079" y="2733"/>
                  <a:pt x="2224" y="2733"/>
                </a:cubicBezTo>
                <a:cubicBezTo>
                  <a:pt x="2368" y="2733"/>
                  <a:pt x="2513" y="2678"/>
                  <a:pt x="2624" y="2567"/>
                </a:cubicBezTo>
                <a:cubicBezTo>
                  <a:pt x="2845" y="2346"/>
                  <a:pt x="2845" y="1987"/>
                  <a:pt x="2624" y="1767"/>
                </a:cubicBezTo>
                <a:lnTo>
                  <a:pt x="1021" y="166"/>
                </a:lnTo>
                <a:cubicBezTo>
                  <a:pt x="911" y="56"/>
                  <a:pt x="766" y="1"/>
                  <a:pt x="62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399" name="Google Shape;13399;p50"/>
          <p:cNvSpPr/>
          <p:nvPr/>
        </p:nvSpPr>
        <p:spPr>
          <a:xfrm>
            <a:off x="3059181" y="3286014"/>
            <a:ext cx="43591" cy="23172"/>
          </a:xfrm>
          <a:custGeom>
            <a:rect b="b" l="l" r="r" t="t"/>
            <a:pathLst>
              <a:path extrusionOk="0" h="1936" w="3642">
                <a:moveTo>
                  <a:pt x="636" y="0"/>
                </a:moveTo>
                <a:cubicBezTo>
                  <a:pt x="400" y="0"/>
                  <a:pt x="180" y="150"/>
                  <a:pt x="100" y="389"/>
                </a:cubicBezTo>
                <a:cubicBezTo>
                  <a:pt x="0" y="685"/>
                  <a:pt x="160" y="1005"/>
                  <a:pt x="459" y="1105"/>
                </a:cubicBezTo>
                <a:lnTo>
                  <a:pt x="2860" y="1905"/>
                </a:lnTo>
                <a:cubicBezTo>
                  <a:pt x="2917" y="1923"/>
                  <a:pt x="2977" y="1935"/>
                  <a:pt x="3038" y="1935"/>
                </a:cubicBezTo>
                <a:cubicBezTo>
                  <a:pt x="3316" y="1932"/>
                  <a:pt x="3554" y="1733"/>
                  <a:pt x="3596" y="1458"/>
                </a:cubicBezTo>
                <a:cubicBezTo>
                  <a:pt x="3642" y="1183"/>
                  <a:pt x="3482" y="918"/>
                  <a:pt x="3219" y="830"/>
                </a:cubicBezTo>
                <a:lnTo>
                  <a:pt x="816" y="30"/>
                </a:lnTo>
                <a:cubicBezTo>
                  <a:pt x="756" y="10"/>
                  <a:pt x="695" y="0"/>
                  <a:pt x="6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00" name="Google Shape;13400;p50"/>
          <p:cNvSpPr/>
          <p:nvPr/>
        </p:nvSpPr>
        <p:spPr>
          <a:xfrm>
            <a:off x="3020832" y="3324351"/>
            <a:ext cx="24920" cy="42418"/>
          </a:xfrm>
          <a:custGeom>
            <a:rect b="b" l="l" r="r" t="t"/>
            <a:pathLst>
              <a:path extrusionOk="0" h="3544" w="2082">
                <a:moveTo>
                  <a:pt x="639" y="1"/>
                </a:moveTo>
                <a:cubicBezTo>
                  <a:pt x="580" y="1"/>
                  <a:pt x="519" y="10"/>
                  <a:pt x="460" y="31"/>
                </a:cubicBezTo>
                <a:cubicBezTo>
                  <a:pt x="161" y="127"/>
                  <a:pt x="1" y="450"/>
                  <a:pt x="100" y="746"/>
                </a:cubicBezTo>
                <a:lnTo>
                  <a:pt x="903" y="3150"/>
                </a:lnTo>
                <a:cubicBezTo>
                  <a:pt x="979" y="3390"/>
                  <a:pt x="1202" y="3544"/>
                  <a:pt x="1441" y="3544"/>
                </a:cubicBezTo>
                <a:cubicBezTo>
                  <a:pt x="1500" y="3544"/>
                  <a:pt x="1560" y="3535"/>
                  <a:pt x="1619" y="3515"/>
                </a:cubicBezTo>
                <a:cubicBezTo>
                  <a:pt x="1921" y="3415"/>
                  <a:pt x="2081" y="3089"/>
                  <a:pt x="1975" y="2790"/>
                </a:cubicBezTo>
                <a:lnTo>
                  <a:pt x="1175" y="390"/>
                </a:lnTo>
                <a:cubicBezTo>
                  <a:pt x="1096" y="151"/>
                  <a:pt x="875" y="1"/>
                  <a:pt x="6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01" name="Google Shape;13401;p50"/>
          <p:cNvSpPr/>
          <p:nvPr/>
        </p:nvSpPr>
        <p:spPr>
          <a:xfrm>
            <a:off x="2915708" y="3180674"/>
            <a:ext cx="34088" cy="32735"/>
          </a:xfrm>
          <a:custGeom>
            <a:rect b="b" l="l" r="r" t="t"/>
            <a:pathLst>
              <a:path extrusionOk="0" h="2735" w="2848">
                <a:moveTo>
                  <a:pt x="620" y="1"/>
                </a:moveTo>
                <a:cubicBezTo>
                  <a:pt x="475" y="1"/>
                  <a:pt x="330" y="57"/>
                  <a:pt x="221" y="168"/>
                </a:cubicBezTo>
                <a:cubicBezTo>
                  <a:pt x="3" y="385"/>
                  <a:pt x="0" y="739"/>
                  <a:pt x="214" y="962"/>
                </a:cubicBezTo>
                <a:lnTo>
                  <a:pt x="1815" y="2562"/>
                </a:lnTo>
                <a:cubicBezTo>
                  <a:pt x="1926" y="2677"/>
                  <a:pt x="2074" y="2734"/>
                  <a:pt x="2222" y="2734"/>
                </a:cubicBezTo>
                <a:cubicBezTo>
                  <a:pt x="2367" y="2734"/>
                  <a:pt x="2512" y="2679"/>
                  <a:pt x="2624" y="2569"/>
                </a:cubicBezTo>
                <a:cubicBezTo>
                  <a:pt x="2847" y="2345"/>
                  <a:pt x="2844" y="1983"/>
                  <a:pt x="2615" y="1762"/>
                </a:cubicBezTo>
                <a:lnTo>
                  <a:pt x="1015" y="162"/>
                </a:lnTo>
                <a:cubicBezTo>
                  <a:pt x="904" y="54"/>
                  <a:pt x="762" y="1"/>
                  <a:pt x="6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02" name="Google Shape;13402;p50"/>
          <p:cNvSpPr/>
          <p:nvPr/>
        </p:nvSpPr>
        <p:spPr>
          <a:xfrm>
            <a:off x="2953758" y="3161416"/>
            <a:ext cx="24836" cy="42347"/>
          </a:xfrm>
          <a:custGeom>
            <a:rect b="b" l="l" r="r" t="t"/>
            <a:pathLst>
              <a:path extrusionOk="0" h="3538" w="2075">
                <a:moveTo>
                  <a:pt x="636" y="1"/>
                </a:moveTo>
                <a:cubicBezTo>
                  <a:pt x="577" y="1"/>
                  <a:pt x="518" y="10"/>
                  <a:pt x="460" y="29"/>
                </a:cubicBezTo>
                <a:cubicBezTo>
                  <a:pt x="161" y="128"/>
                  <a:pt x="1" y="449"/>
                  <a:pt x="100" y="747"/>
                </a:cubicBezTo>
                <a:lnTo>
                  <a:pt x="900" y="3151"/>
                </a:lnTo>
                <a:cubicBezTo>
                  <a:pt x="979" y="3380"/>
                  <a:pt x="1193" y="3537"/>
                  <a:pt x="1438" y="3537"/>
                </a:cubicBezTo>
                <a:cubicBezTo>
                  <a:pt x="1498" y="3534"/>
                  <a:pt x="1559" y="3525"/>
                  <a:pt x="1619" y="3507"/>
                </a:cubicBezTo>
                <a:cubicBezTo>
                  <a:pt x="1915" y="3408"/>
                  <a:pt x="2075" y="3088"/>
                  <a:pt x="1975" y="2789"/>
                </a:cubicBezTo>
                <a:lnTo>
                  <a:pt x="1175" y="388"/>
                </a:lnTo>
                <a:cubicBezTo>
                  <a:pt x="1095" y="151"/>
                  <a:pt x="873" y="1"/>
                  <a:pt x="63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03" name="Google Shape;13403;p50"/>
          <p:cNvSpPr/>
          <p:nvPr/>
        </p:nvSpPr>
        <p:spPr>
          <a:xfrm>
            <a:off x="2896258" y="3218939"/>
            <a:ext cx="43891" cy="23124"/>
          </a:xfrm>
          <a:custGeom>
            <a:rect b="b" l="l" r="r" t="t"/>
            <a:pathLst>
              <a:path extrusionOk="0" h="1932" w="3667">
                <a:moveTo>
                  <a:pt x="636" y="0"/>
                </a:moveTo>
                <a:cubicBezTo>
                  <a:pt x="400" y="0"/>
                  <a:pt x="180" y="150"/>
                  <a:pt x="100" y="386"/>
                </a:cubicBezTo>
                <a:cubicBezTo>
                  <a:pt x="1" y="685"/>
                  <a:pt x="161" y="1005"/>
                  <a:pt x="460" y="1105"/>
                </a:cubicBezTo>
                <a:lnTo>
                  <a:pt x="2860" y="1905"/>
                </a:lnTo>
                <a:cubicBezTo>
                  <a:pt x="2917" y="1923"/>
                  <a:pt x="2975" y="1932"/>
                  <a:pt x="3032" y="1932"/>
                </a:cubicBezTo>
                <a:cubicBezTo>
                  <a:pt x="3270" y="1932"/>
                  <a:pt x="3492" y="1781"/>
                  <a:pt x="3570" y="1543"/>
                </a:cubicBezTo>
                <a:cubicBezTo>
                  <a:pt x="3666" y="1250"/>
                  <a:pt x="3512" y="933"/>
                  <a:pt x="3219" y="830"/>
                </a:cubicBezTo>
                <a:lnTo>
                  <a:pt x="816" y="30"/>
                </a:lnTo>
                <a:cubicBezTo>
                  <a:pt x="756" y="10"/>
                  <a:pt x="696" y="0"/>
                  <a:pt x="6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04" name="Google Shape;13404;p50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05" name="Google Shape;13405;p50"/>
          <p:cNvSpPr/>
          <p:nvPr/>
        </p:nvSpPr>
        <p:spPr>
          <a:xfrm>
            <a:off x="3457255" y="3147286"/>
            <a:ext cx="231315" cy="231267"/>
          </a:xfrm>
          <a:custGeom>
            <a:rect b="b" l="l" r="r" t="t"/>
            <a:pathLst>
              <a:path extrusionOk="0" h="19322" w="19326">
                <a:moveTo>
                  <a:pt x="11363" y="1929"/>
                </a:moveTo>
                <a:lnTo>
                  <a:pt x="12825" y="3394"/>
                </a:lnTo>
                <a:lnTo>
                  <a:pt x="11363" y="3394"/>
                </a:lnTo>
                <a:lnTo>
                  <a:pt x="11363" y="1929"/>
                </a:lnTo>
                <a:close/>
                <a:moveTo>
                  <a:pt x="4569" y="4526"/>
                </a:moveTo>
                <a:lnTo>
                  <a:pt x="4569" y="5698"/>
                </a:lnTo>
                <a:lnTo>
                  <a:pt x="3437" y="5698"/>
                </a:lnTo>
                <a:lnTo>
                  <a:pt x="3437" y="4958"/>
                </a:lnTo>
                <a:cubicBezTo>
                  <a:pt x="3437" y="4719"/>
                  <a:pt x="3627" y="4526"/>
                  <a:pt x="3866" y="4526"/>
                </a:cubicBezTo>
                <a:close/>
                <a:moveTo>
                  <a:pt x="15461" y="4526"/>
                </a:moveTo>
                <a:cubicBezTo>
                  <a:pt x="15699" y="4526"/>
                  <a:pt x="15889" y="4719"/>
                  <a:pt x="15892" y="4958"/>
                </a:cubicBezTo>
                <a:lnTo>
                  <a:pt x="15892" y="5698"/>
                </a:lnTo>
                <a:lnTo>
                  <a:pt x="14760" y="5698"/>
                </a:lnTo>
                <a:lnTo>
                  <a:pt x="14760" y="4526"/>
                </a:lnTo>
                <a:close/>
                <a:moveTo>
                  <a:pt x="10231" y="1129"/>
                </a:moveTo>
                <a:lnTo>
                  <a:pt x="10231" y="3962"/>
                </a:lnTo>
                <a:cubicBezTo>
                  <a:pt x="10231" y="4273"/>
                  <a:pt x="10481" y="4526"/>
                  <a:pt x="10795" y="4526"/>
                </a:cubicBezTo>
                <a:lnTo>
                  <a:pt x="13628" y="4526"/>
                </a:lnTo>
                <a:lnTo>
                  <a:pt x="13628" y="6830"/>
                </a:lnTo>
                <a:lnTo>
                  <a:pt x="5702" y="6830"/>
                </a:lnTo>
                <a:lnTo>
                  <a:pt x="5702" y="1129"/>
                </a:lnTo>
                <a:close/>
                <a:moveTo>
                  <a:pt x="17628" y="6830"/>
                </a:moveTo>
                <a:cubicBezTo>
                  <a:pt x="17939" y="6830"/>
                  <a:pt x="18193" y="7081"/>
                  <a:pt x="18193" y="7395"/>
                </a:cubicBezTo>
                <a:lnTo>
                  <a:pt x="18193" y="14188"/>
                </a:lnTo>
                <a:cubicBezTo>
                  <a:pt x="18193" y="14502"/>
                  <a:pt x="17939" y="14756"/>
                  <a:pt x="17628" y="14756"/>
                </a:cubicBezTo>
                <a:lnTo>
                  <a:pt x="14760" y="14756"/>
                </a:lnTo>
                <a:lnTo>
                  <a:pt x="14760" y="12491"/>
                </a:lnTo>
                <a:lnTo>
                  <a:pt x="15325" y="12491"/>
                </a:lnTo>
                <a:cubicBezTo>
                  <a:pt x="15639" y="12491"/>
                  <a:pt x="15889" y="12238"/>
                  <a:pt x="15889" y="11924"/>
                </a:cubicBezTo>
                <a:cubicBezTo>
                  <a:pt x="15889" y="11610"/>
                  <a:pt x="15639" y="11359"/>
                  <a:pt x="15325" y="11359"/>
                </a:cubicBezTo>
                <a:lnTo>
                  <a:pt x="4002" y="11359"/>
                </a:lnTo>
                <a:cubicBezTo>
                  <a:pt x="3688" y="11359"/>
                  <a:pt x="3437" y="11610"/>
                  <a:pt x="3437" y="11924"/>
                </a:cubicBezTo>
                <a:cubicBezTo>
                  <a:pt x="3437" y="12238"/>
                  <a:pt x="3688" y="12491"/>
                  <a:pt x="4002" y="12491"/>
                </a:cubicBezTo>
                <a:lnTo>
                  <a:pt x="4569" y="12491"/>
                </a:lnTo>
                <a:lnTo>
                  <a:pt x="4569" y="14756"/>
                </a:lnTo>
                <a:lnTo>
                  <a:pt x="1701" y="14756"/>
                </a:lnTo>
                <a:cubicBezTo>
                  <a:pt x="1387" y="14756"/>
                  <a:pt x="1133" y="14502"/>
                  <a:pt x="1133" y="14188"/>
                </a:cubicBezTo>
                <a:lnTo>
                  <a:pt x="1133" y="7395"/>
                </a:lnTo>
                <a:cubicBezTo>
                  <a:pt x="1133" y="7081"/>
                  <a:pt x="1387" y="6830"/>
                  <a:pt x="1701" y="6830"/>
                </a:cubicBezTo>
                <a:lnTo>
                  <a:pt x="4569" y="6830"/>
                </a:lnTo>
                <a:lnTo>
                  <a:pt x="4569" y="7395"/>
                </a:lnTo>
                <a:cubicBezTo>
                  <a:pt x="4569" y="7709"/>
                  <a:pt x="4820" y="7962"/>
                  <a:pt x="5134" y="7962"/>
                </a:cubicBezTo>
                <a:lnTo>
                  <a:pt x="14192" y="7962"/>
                </a:lnTo>
                <a:cubicBezTo>
                  <a:pt x="14506" y="7962"/>
                  <a:pt x="14760" y="7709"/>
                  <a:pt x="14760" y="7395"/>
                </a:cubicBezTo>
                <a:lnTo>
                  <a:pt x="14760" y="6830"/>
                </a:lnTo>
                <a:close/>
                <a:moveTo>
                  <a:pt x="13628" y="12491"/>
                </a:moveTo>
                <a:lnTo>
                  <a:pt x="13628" y="18189"/>
                </a:lnTo>
                <a:lnTo>
                  <a:pt x="5702" y="18189"/>
                </a:lnTo>
                <a:lnTo>
                  <a:pt x="5702" y="12491"/>
                </a:lnTo>
                <a:close/>
                <a:moveTo>
                  <a:pt x="5134" y="0"/>
                </a:moveTo>
                <a:cubicBezTo>
                  <a:pt x="4820" y="0"/>
                  <a:pt x="4569" y="254"/>
                  <a:pt x="4569" y="568"/>
                </a:cubicBezTo>
                <a:lnTo>
                  <a:pt x="4569" y="3394"/>
                </a:lnTo>
                <a:lnTo>
                  <a:pt x="3866" y="3394"/>
                </a:lnTo>
                <a:cubicBezTo>
                  <a:pt x="3002" y="3394"/>
                  <a:pt x="2305" y="4094"/>
                  <a:pt x="2305" y="4958"/>
                </a:cubicBezTo>
                <a:lnTo>
                  <a:pt x="2305" y="5698"/>
                </a:lnTo>
                <a:lnTo>
                  <a:pt x="1701" y="5698"/>
                </a:lnTo>
                <a:cubicBezTo>
                  <a:pt x="762" y="5698"/>
                  <a:pt x="1" y="6456"/>
                  <a:pt x="1" y="7395"/>
                </a:cubicBezTo>
                <a:lnTo>
                  <a:pt x="1" y="14188"/>
                </a:lnTo>
                <a:cubicBezTo>
                  <a:pt x="1" y="15127"/>
                  <a:pt x="762" y="15885"/>
                  <a:pt x="1701" y="15888"/>
                </a:cubicBezTo>
                <a:lnTo>
                  <a:pt x="4569" y="15888"/>
                </a:lnTo>
                <a:lnTo>
                  <a:pt x="4569" y="18757"/>
                </a:lnTo>
                <a:cubicBezTo>
                  <a:pt x="4569" y="19068"/>
                  <a:pt x="4820" y="19321"/>
                  <a:pt x="5134" y="19321"/>
                </a:cubicBezTo>
                <a:lnTo>
                  <a:pt x="14192" y="19321"/>
                </a:lnTo>
                <a:cubicBezTo>
                  <a:pt x="14506" y="19321"/>
                  <a:pt x="14760" y="19068"/>
                  <a:pt x="14760" y="18757"/>
                </a:cubicBezTo>
                <a:lnTo>
                  <a:pt x="14760" y="15888"/>
                </a:lnTo>
                <a:lnTo>
                  <a:pt x="17628" y="15888"/>
                </a:lnTo>
                <a:cubicBezTo>
                  <a:pt x="18565" y="15885"/>
                  <a:pt x="19325" y="15127"/>
                  <a:pt x="19325" y="14188"/>
                </a:cubicBezTo>
                <a:lnTo>
                  <a:pt x="19325" y="7395"/>
                </a:lnTo>
                <a:cubicBezTo>
                  <a:pt x="19325" y="6456"/>
                  <a:pt x="18565" y="5698"/>
                  <a:pt x="17628" y="5698"/>
                </a:cubicBezTo>
                <a:lnTo>
                  <a:pt x="17025" y="5698"/>
                </a:lnTo>
                <a:lnTo>
                  <a:pt x="17025" y="4958"/>
                </a:lnTo>
                <a:cubicBezTo>
                  <a:pt x="17022" y="4094"/>
                  <a:pt x="16324" y="3394"/>
                  <a:pt x="15461" y="3394"/>
                </a:cubicBezTo>
                <a:lnTo>
                  <a:pt x="14428" y="3394"/>
                </a:lnTo>
                <a:lnTo>
                  <a:pt x="11197" y="163"/>
                </a:lnTo>
                <a:cubicBezTo>
                  <a:pt x="11185" y="151"/>
                  <a:pt x="11173" y="142"/>
                  <a:pt x="11158" y="130"/>
                </a:cubicBezTo>
                <a:lnTo>
                  <a:pt x="11146" y="121"/>
                </a:lnTo>
                <a:lnTo>
                  <a:pt x="11119" y="100"/>
                </a:lnTo>
                <a:lnTo>
                  <a:pt x="11103" y="91"/>
                </a:lnTo>
                <a:cubicBezTo>
                  <a:pt x="11094" y="85"/>
                  <a:pt x="11085" y="79"/>
                  <a:pt x="11073" y="72"/>
                </a:cubicBezTo>
                <a:lnTo>
                  <a:pt x="11061" y="63"/>
                </a:lnTo>
                <a:cubicBezTo>
                  <a:pt x="11049" y="57"/>
                  <a:pt x="11034" y="51"/>
                  <a:pt x="11019" y="45"/>
                </a:cubicBezTo>
                <a:lnTo>
                  <a:pt x="11001" y="36"/>
                </a:lnTo>
                <a:cubicBezTo>
                  <a:pt x="10992" y="33"/>
                  <a:pt x="10983" y="30"/>
                  <a:pt x="10974" y="27"/>
                </a:cubicBezTo>
                <a:lnTo>
                  <a:pt x="10952" y="21"/>
                </a:lnTo>
                <a:cubicBezTo>
                  <a:pt x="10943" y="18"/>
                  <a:pt x="10931" y="15"/>
                  <a:pt x="10919" y="12"/>
                </a:cubicBezTo>
                <a:lnTo>
                  <a:pt x="10907" y="9"/>
                </a:lnTo>
                <a:cubicBezTo>
                  <a:pt x="10889" y="6"/>
                  <a:pt x="10874" y="3"/>
                  <a:pt x="108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06" name="Google Shape;13406;p50"/>
          <p:cNvSpPr/>
          <p:nvPr/>
        </p:nvSpPr>
        <p:spPr>
          <a:xfrm>
            <a:off x="3633919" y="3256133"/>
            <a:ext cx="27074" cy="13561"/>
          </a:xfrm>
          <a:custGeom>
            <a:rect b="b" l="l" r="r" t="t"/>
            <a:pathLst>
              <a:path extrusionOk="0" h="1133" w="2262">
                <a:moveTo>
                  <a:pt x="565" y="1"/>
                </a:moveTo>
                <a:cubicBezTo>
                  <a:pt x="251" y="1"/>
                  <a:pt x="0" y="251"/>
                  <a:pt x="0" y="565"/>
                </a:cubicBezTo>
                <a:cubicBezTo>
                  <a:pt x="0" y="879"/>
                  <a:pt x="251" y="1133"/>
                  <a:pt x="565" y="1133"/>
                </a:cubicBezTo>
                <a:lnTo>
                  <a:pt x="1697" y="1133"/>
                </a:lnTo>
                <a:cubicBezTo>
                  <a:pt x="2011" y="1133"/>
                  <a:pt x="2262" y="879"/>
                  <a:pt x="2262" y="565"/>
                </a:cubicBezTo>
                <a:cubicBezTo>
                  <a:pt x="2262" y="251"/>
                  <a:pt x="2011" y="1"/>
                  <a:pt x="16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07" name="Google Shape;13407;p50"/>
          <p:cNvSpPr/>
          <p:nvPr/>
        </p:nvSpPr>
        <p:spPr>
          <a:xfrm>
            <a:off x="3539040" y="3310341"/>
            <a:ext cx="67745" cy="13573"/>
          </a:xfrm>
          <a:custGeom>
            <a:rect b="b" l="l" r="r" t="t"/>
            <a:pathLst>
              <a:path extrusionOk="0" h="1134" w="5660">
                <a:moveTo>
                  <a:pt x="566" y="1"/>
                </a:moveTo>
                <a:cubicBezTo>
                  <a:pt x="252" y="1"/>
                  <a:pt x="1" y="251"/>
                  <a:pt x="1" y="565"/>
                </a:cubicBezTo>
                <a:cubicBezTo>
                  <a:pt x="1" y="879"/>
                  <a:pt x="252" y="1133"/>
                  <a:pt x="566" y="1133"/>
                </a:cubicBezTo>
                <a:lnTo>
                  <a:pt x="5095" y="1133"/>
                </a:lnTo>
                <a:cubicBezTo>
                  <a:pt x="5409" y="1133"/>
                  <a:pt x="5659" y="879"/>
                  <a:pt x="5659" y="565"/>
                </a:cubicBezTo>
                <a:cubicBezTo>
                  <a:pt x="5659" y="251"/>
                  <a:pt x="5409" y="1"/>
                  <a:pt x="509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08" name="Google Shape;13408;p50"/>
          <p:cNvSpPr/>
          <p:nvPr/>
        </p:nvSpPr>
        <p:spPr>
          <a:xfrm>
            <a:off x="3539040" y="3337451"/>
            <a:ext cx="67745" cy="13561"/>
          </a:xfrm>
          <a:custGeom>
            <a:rect b="b" l="l" r="r" t="t"/>
            <a:pathLst>
              <a:path extrusionOk="0" h="1133" w="5660">
                <a:moveTo>
                  <a:pt x="566" y="0"/>
                </a:moveTo>
                <a:cubicBezTo>
                  <a:pt x="252" y="0"/>
                  <a:pt x="1" y="251"/>
                  <a:pt x="1" y="565"/>
                </a:cubicBezTo>
                <a:cubicBezTo>
                  <a:pt x="1" y="879"/>
                  <a:pt x="252" y="1133"/>
                  <a:pt x="566" y="1133"/>
                </a:cubicBezTo>
                <a:lnTo>
                  <a:pt x="5095" y="1133"/>
                </a:lnTo>
                <a:cubicBezTo>
                  <a:pt x="5409" y="1133"/>
                  <a:pt x="5659" y="879"/>
                  <a:pt x="5659" y="565"/>
                </a:cubicBezTo>
                <a:cubicBezTo>
                  <a:pt x="5659" y="251"/>
                  <a:pt x="5409" y="0"/>
                  <a:pt x="509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09" name="Google Shape;13409;p50"/>
          <p:cNvSpPr/>
          <p:nvPr/>
        </p:nvSpPr>
        <p:spPr>
          <a:xfrm>
            <a:off x="3738726" y="3147268"/>
            <a:ext cx="231303" cy="231303"/>
          </a:xfrm>
          <a:custGeom>
            <a:rect b="b" l="l" r="r" t="t"/>
            <a:pathLst>
              <a:path extrusionOk="0" h="19325" w="19325">
                <a:moveTo>
                  <a:pt x="4001" y="1132"/>
                </a:moveTo>
                <a:cubicBezTo>
                  <a:pt x="4315" y="1132"/>
                  <a:pt x="4569" y="1386"/>
                  <a:pt x="4569" y="1700"/>
                </a:cubicBezTo>
                <a:lnTo>
                  <a:pt x="4569" y="3965"/>
                </a:lnTo>
                <a:cubicBezTo>
                  <a:pt x="4569" y="4276"/>
                  <a:pt x="4315" y="4529"/>
                  <a:pt x="4001" y="4529"/>
                </a:cubicBezTo>
                <a:cubicBezTo>
                  <a:pt x="3687" y="4529"/>
                  <a:pt x="3436" y="4276"/>
                  <a:pt x="3436" y="3965"/>
                </a:cubicBezTo>
                <a:lnTo>
                  <a:pt x="3436" y="1700"/>
                </a:lnTo>
                <a:cubicBezTo>
                  <a:pt x="3436" y="1386"/>
                  <a:pt x="3687" y="1132"/>
                  <a:pt x="4001" y="1132"/>
                </a:cubicBezTo>
                <a:close/>
                <a:moveTo>
                  <a:pt x="9662" y="1132"/>
                </a:moveTo>
                <a:cubicBezTo>
                  <a:pt x="9976" y="1132"/>
                  <a:pt x="10230" y="1386"/>
                  <a:pt x="10230" y="1700"/>
                </a:cubicBezTo>
                <a:lnTo>
                  <a:pt x="10230" y="3965"/>
                </a:lnTo>
                <a:cubicBezTo>
                  <a:pt x="10230" y="4276"/>
                  <a:pt x="9976" y="4529"/>
                  <a:pt x="9662" y="4529"/>
                </a:cubicBezTo>
                <a:cubicBezTo>
                  <a:pt x="9348" y="4529"/>
                  <a:pt x="9098" y="4276"/>
                  <a:pt x="9098" y="3965"/>
                </a:cubicBezTo>
                <a:lnTo>
                  <a:pt x="9098" y="1700"/>
                </a:lnTo>
                <a:cubicBezTo>
                  <a:pt x="9098" y="1386"/>
                  <a:pt x="9348" y="1132"/>
                  <a:pt x="9662" y="1132"/>
                </a:cubicBezTo>
                <a:close/>
                <a:moveTo>
                  <a:pt x="15324" y="1132"/>
                </a:moveTo>
                <a:cubicBezTo>
                  <a:pt x="15638" y="1132"/>
                  <a:pt x="15891" y="1386"/>
                  <a:pt x="15891" y="1700"/>
                </a:cubicBezTo>
                <a:lnTo>
                  <a:pt x="15891" y="3965"/>
                </a:lnTo>
                <a:cubicBezTo>
                  <a:pt x="15891" y="4276"/>
                  <a:pt x="15638" y="4529"/>
                  <a:pt x="15324" y="4529"/>
                </a:cubicBezTo>
                <a:cubicBezTo>
                  <a:pt x="15010" y="4529"/>
                  <a:pt x="14759" y="4276"/>
                  <a:pt x="14759" y="3965"/>
                </a:cubicBezTo>
                <a:lnTo>
                  <a:pt x="14759" y="1700"/>
                </a:lnTo>
                <a:cubicBezTo>
                  <a:pt x="14759" y="1386"/>
                  <a:pt x="15010" y="1132"/>
                  <a:pt x="15324" y="1132"/>
                </a:cubicBezTo>
                <a:close/>
                <a:moveTo>
                  <a:pt x="17628" y="3397"/>
                </a:moveTo>
                <a:cubicBezTo>
                  <a:pt x="17939" y="3397"/>
                  <a:pt x="18192" y="3651"/>
                  <a:pt x="18192" y="3965"/>
                </a:cubicBezTo>
                <a:lnTo>
                  <a:pt x="18192" y="6833"/>
                </a:lnTo>
                <a:lnTo>
                  <a:pt x="1132" y="6833"/>
                </a:lnTo>
                <a:lnTo>
                  <a:pt x="1132" y="3965"/>
                </a:lnTo>
                <a:cubicBezTo>
                  <a:pt x="1132" y="3651"/>
                  <a:pt x="1386" y="3397"/>
                  <a:pt x="1700" y="3397"/>
                </a:cubicBezTo>
                <a:lnTo>
                  <a:pt x="2304" y="3397"/>
                </a:lnTo>
                <a:lnTo>
                  <a:pt x="2304" y="3965"/>
                </a:lnTo>
                <a:cubicBezTo>
                  <a:pt x="2304" y="4901"/>
                  <a:pt x="3062" y="5661"/>
                  <a:pt x="4001" y="5661"/>
                </a:cubicBezTo>
                <a:cubicBezTo>
                  <a:pt x="4940" y="5661"/>
                  <a:pt x="5701" y="4901"/>
                  <a:pt x="5701" y="3965"/>
                </a:cubicBezTo>
                <a:lnTo>
                  <a:pt x="5701" y="3397"/>
                </a:lnTo>
                <a:lnTo>
                  <a:pt x="7965" y="3397"/>
                </a:lnTo>
                <a:lnTo>
                  <a:pt x="7965" y="3965"/>
                </a:lnTo>
                <a:cubicBezTo>
                  <a:pt x="7965" y="4901"/>
                  <a:pt x="8723" y="5661"/>
                  <a:pt x="9662" y="5661"/>
                </a:cubicBezTo>
                <a:cubicBezTo>
                  <a:pt x="10601" y="5661"/>
                  <a:pt x="11362" y="4901"/>
                  <a:pt x="11362" y="3965"/>
                </a:cubicBezTo>
                <a:lnTo>
                  <a:pt x="11362" y="3397"/>
                </a:lnTo>
                <a:lnTo>
                  <a:pt x="13627" y="3397"/>
                </a:lnTo>
                <a:lnTo>
                  <a:pt x="13627" y="3965"/>
                </a:lnTo>
                <a:cubicBezTo>
                  <a:pt x="13627" y="4901"/>
                  <a:pt x="14385" y="5661"/>
                  <a:pt x="15324" y="5661"/>
                </a:cubicBezTo>
                <a:cubicBezTo>
                  <a:pt x="16263" y="5661"/>
                  <a:pt x="17024" y="4901"/>
                  <a:pt x="17024" y="3965"/>
                </a:cubicBezTo>
                <a:lnTo>
                  <a:pt x="17024" y="3397"/>
                </a:lnTo>
                <a:close/>
                <a:moveTo>
                  <a:pt x="18192" y="7965"/>
                </a:moveTo>
                <a:lnTo>
                  <a:pt x="18192" y="17628"/>
                </a:lnTo>
                <a:cubicBezTo>
                  <a:pt x="18192" y="17939"/>
                  <a:pt x="17939" y="18192"/>
                  <a:pt x="17628" y="18192"/>
                </a:cubicBezTo>
                <a:lnTo>
                  <a:pt x="1700" y="18192"/>
                </a:lnTo>
                <a:cubicBezTo>
                  <a:pt x="1386" y="18192"/>
                  <a:pt x="1132" y="17939"/>
                  <a:pt x="1132" y="17628"/>
                </a:cubicBezTo>
                <a:lnTo>
                  <a:pt x="1132" y="7965"/>
                </a:lnTo>
                <a:close/>
                <a:moveTo>
                  <a:pt x="4001" y="0"/>
                </a:moveTo>
                <a:cubicBezTo>
                  <a:pt x="3062" y="0"/>
                  <a:pt x="2304" y="761"/>
                  <a:pt x="2304" y="1700"/>
                </a:cubicBezTo>
                <a:lnTo>
                  <a:pt x="2304" y="2265"/>
                </a:lnTo>
                <a:lnTo>
                  <a:pt x="1700" y="2265"/>
                </a:lnTo>
                <a:cubicBezTo>
                  <a:pt x="761" y="2265"/>
                  <a:pt x="0" y="3025"/>
                  <a:pt x="0" y="3965"/>
                </a:cubicBezTo>
                <a:lnTo>
                  <a:pt x="0" y="17628"/>
                </a:lnTo>
                <a:cubicBezTo>
                  <a:pt x="0" y="18564"/>
                  <a:pt x="761" y="19324"/>
                  <a:pt x="1700" y="19324"/>
                </a:cubicBezTo>
                <a:lnTo>
                  <a:pt x="17628" y="19324"/>
                </a:lnTo>
                <a:cubicBezTo>
                  <a:pt x="18564" y="19324"/>
                  <a:pt x="19325" y="18564"/>
                  <a:pt x="19325" y="17628"/>
                </a:cubicBezTo>
                <a:lnTo>
                  <a:pt x="19325" y="3965"/>
                </a:lnTo>
                <a:cubicBezTo>
                  <a:pt x="19325" y="3025"/>
                  <a:pt x="18564" y="2265"/>
                  <a:pt x="17628" y="2265"/>
                </a:cubicBezTo>
                <a:lnTo>
                  <a:pt x="17024" y="2265"/>
                </a:lnTo>
                <a:lnTo>
                  <a:pt x="17024" y="1700"/>
                </a:lnTo>
                <a:cubicBezTo>
                  <a:pt x="17024" y="761"/>
                  <a:pt x="16263" y="0"/>
                  <a:pt x="15324" y="0"/>
                </a:cubicBezTo>
                <a:cubicBezTo>
                  <a:pt x="14385" y="0"/>
                  <a:pt x="13627" y="761"/>
                  <a:pt x="13627" y="1700"/>
                </a:cubicBezTo>
                <a:lnTo>
                  <a:pt x="13627" y="2265"/>
                </a:lnTo>
                <a:lnTo>
                  <a:pt x="11362" y="2265"/>
                </a:lnTo>
                <a:lnTo>
                  <a:pt x="11362" y="1700"/>
                </a:lnTo>
                <a:cubicBezTo>
                  <a:pt x="11362" y="761"/>
                  <a:pt x="10601" y="0"/>
                  <a:pt x="9662" y="0"/>
                </a:cubicBezTo>
                <a:cubicBezTo>
                  <a:pt x="8723" y="0"/>
                  <a:pt x="7965" y="761"/>
                  <a:pt x="7965" y="1700"/>
                </a:cubicBezTo>
                <a:lnTo>
                  <a:pt x="7965" y="2265"/>
                </a:lnTo>
                <a:lnTo>
                  <a:pt x="5701" y="2265"/>
                </a:lnTo>
                <a:lnTo>
                  <a:pt x="5701" y="1700"/>
                </a:lnTo>
                <a:cubicBezTo>
                  <a:pt x="5701" y="761"/>
                  <a:pt x="4940" y="0"/>
                  <a:pt x="40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10" name="Google Shape;13410;p50"/>
          <p:cNvSpPr/>
          <p:nvPr/>
        </p:nvSpPr>
        <p:spPr>
          <a:xfrm>
            <a:off x="3766291" y="3256151"/>
            <a:ext cx="40635" cy="13561"/>
          </a:xfrm>
          <a:custGeom>
            <a:rect b="b" l="l" r="r" t="t"/>
            <a:pathLst>
              <a:path extrusionOk="0" h="1133" w="3395">
                <a:moveTo>
                  <a:pt x="566" y="1"/>
                </a:moveTo>
                <a:cubicBezTo>
                  <a:pt x="252" y="1"/>
                  <a:pt x="1" y="251"/>
                  <a:pt x="1" y="565"/>
                </a:cubicBezTo>
                <a:cubicBezTo>
                  <a:pt x="1" y="879"/>
                  <a:pt x="252" y="1133"/>
                  <a:pt x="566" y="1133"/>
                </a:cubicBezTo>
                <a:lnTo>
                  <a:pt x="2830" y="1133"/>
                </a:lnTo>
                <a:cubicBezTo>
                  <a:pt x="3144" y="1133"/>
                  <a:pt x="3395" y="879"/>
                  <a:pt x="3395" y="565"/>
                </a:cubicBezTo>
                <a:cubicBezTo>
                  <a:pt x="3395" y="251"/>
                  <a:pt x="3144" y="1"/>
                  <a:pt x="2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11" name="Google Shape;13411;p50"/>
          <p:cNvSpPr/>
          <p:nvPr/>
        </p:nvSpPr>
        <p:spPr>
          <a:xfrm>
            <a:off x="3834060" y="3256151"/>
            <a:ext cx="40635" cy="13561"/>
          </a:xfrm>
          <a:custGeom>
            <a:rect b="b" l="l" r="r" t="t"/>
            <a:pathLst>
              <a:path extrusionOk="0" h="1133" w="3395">
                <a:moveTo>
                  <a:pt x="565" y="1"/>
                </a:moveTo>
                <a:cubicBezTo>
                  <a:pt x="251" y="1"/>
                  <a:pt x="0" y="251"/>
                  <a:pt x="0" y="565"/>
                </a:cubicBezTo>
                <a:cubicBezTo>
                  <a:pt x="0" y="879"/>
                  <a:pt x="251" y="1133"/>
                  <a:pt x="565" y="1133"/>
                </a:cubicBezTo>
                <a:lnTo>
                  <a:pt x="2830" y="1133"/>
                </a:lnTo>
                <a:cubicBezTo>
                  <a:pt x="3144" y="1133"/>
                  <a:pt x="3394" y="879"/>
                  <a:pt x="3394" y="565"/>
                </a:cubicBezTo>
                <a:cubicBezTo>
                  <a:pt x="3394" y="251"/>
                  <a:pt x="3144" y="1"/>
                  <a:pt x="2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12" name="Google Shape;13412;p50"/>
          <p:cNvSpPr/>
          <p:nvPr/>
        </p:nvSpPr>
        <p:spPr>
          <a:xfrm>
            <a:off x="3901817" y="3256151"/>
            <a:ext cx="40635" cy="13561"/>
          </a:xfrm>
          <a:custGeom>
            <a:rect b="b" l="l" r="r" t="t"/>
            <a:pathLst>
              <a:path extrusionOk="0" h="1133" w="3395">
                <a:moveTo>
                  <a:pt x="565" y="1"/>
                </a:moveTo>
                <a:cubicBezTo>
                  <a:pt x="251" y="1"/>
                  <a:pt x="1" y="251"/>
                  <a:pt x="1" y="565"/>
                </a:cubicBezTo>
                <a:cubicBezTo>
                  <a:pt x="1" y="879"/>
                  <a:pt x="251" y="1133"/>
                  <a:pt x="565" y="1133"/>
                </a:cubicBezTo>
                <a:lnTo>
                  <a:pt x="2830" y="1133"/>
                </a:lnTo>
                <a:cubicBezTo>
                  <a:pt x="3144" y="1133"/>
                  <a:pt x="3395" y="879"/>
                  <a:pt x="3395" y="565"/>
                </a:cubicBezTo>
                <a:cubicBezTo>
                  <a:pt x="3395" y="251"/>
                  <a:pt x="3144" y="1"/>
                  <a:pt x="2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13" name="Google Shape;13413;p50"/>
          <p:cNvSpPr/>
          <p:nvPr/>
        </p:nvSpPr>
        <p:spPr>
          <a:xfrm>
            <a:off x="3766291" y="3296810"/>
            <a:ext cx="40635" cy="13561"/>
          </a:xfrm>
          <a:custGeom>
            <a:rect b="b" l="l" r="r" t="t"/>
            <a:pathLst>
              <a:path extrusionOk="0" h="1133" w="3395">
                <a:moveTo>
                  <a:pt x="566" y="0"/>
                </a:moveTo>
                <a:cubicBezTo>
                  <a:pt x="252" y="0"/>
                  <a:pt x="1" y="251"/>
                  <a:pt x="1" y="565"/>
                </a:cubicBezTo>
                <a:cubicBezTo>
                  <a:pt x="1" y="879"/>
                  <a:pt x="252" y="1133"/>
                  <a:pt x="566" y="1133"/>
                </a:cubicBezTo>
                <a:lnTo>
                  <a:pt x="2830" y="1133"/>
                </a:lnTo>
                <a:cubicBezTo>
                  <a:pt x="3144" y="1133"/>
                  <a:pt x="3395" y="879"/>
                  <a:pt x="3395" y="565"/>
                </a:cubicBezTo>
                <a:cubicBezTo>
                  <a:pt x="3395" y="251"/>
                  <a:pt x="3144" y="0"/>
                  <a:pt x="28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14" name="Google Shape;13414;p50"/>
          <p:cNvSpPr/>
          <p:nvPr/>
        </p:nvSpPr>
        <p:spPr>
          <a:xfrm>
            <a:off x="3834060" y="3296810"/>
            <a:ext cx="40635" cy="13561"/>
          </a:xfrm>
          <a:custGeom>
            <a:rect b="b" l="l" r="r" t="t"/>
            <a:pathLst>
              <a:path extrusionOk="0" h="1133" w="3395">
                <a:moveTo>
                  <a:pt x="565" y="0"/>
                </a:moveTo>
                <a:cubicBezTo>
                  <a:pt x="251" y="0"/>
                  <a:pt x="0" y="251"/>
                  <a:pt x="0" y="565"/>
                </a:cubicBezTo>
                <a:cubicBezTo>
                  <a:pt x="0" y="879"/>
                  <a:pt x="251" y="1133"/>
                  <a:pt x="565" y="1133"/>
                </a:cubicBezTo>
                <a:lnTo>
                  <a:pt x="2830" y="1133"/>
                </a:lnTo>
                <a:cubicBezTo>
                  <a:pt x="3144" y="1133"/>
                  <a:pt x="3394" y="879"/>
                  <a:pt x="3394" y="565"/>
                </a:cubicBezTo>
                <a:cubicBezTo>
                  <a:pt x="3394" y="251"/>
                  <a:pt x="3144" y="0"/>
                  <a:pt x="28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15" name="Google Shape;13415;p50"/>
          <p:cNvSpPr/>
          <p:nvPr/>
        </p:nvSpPr>
        <p:spPr>
          <a:xfrm>
            <a:off x="3901817" y="3296810"/>
            <a:ext cx="40635" cy="13561"/>
          </a:xfrm>
          <a:custGeom>
            <a:rect b="b" l="l" r="r" t="t"/>
            <a:pathLst>
              <a:path extrusionOk="0" h="1133" w="3395">
                <a:moveTo>
                  <a:pt x="565" y="0"/>
                </a:moveTo>
                <a:cubicBezTo>
                  <a:pt x="251" y="0"/>
                  <a:pt x="1" y="251"/>
                  <a:pt x="1" y="565"/>
                </a:cubicBezTo>
                <a:cubicBezTo>
                  <a:pt x="1" y="879"/>
                  <a:pt x="251" y="1133"/>
                  <a:pt x="565" y="1133"/>
                </a:cubicBezTo>
                <a:lnTo>
                  <a:pt x="2830" y="1133"/>
                </a:lnTo>
                <a:cubicBezTo>
                  <a:pt x="3144" y="1133"/>
                  <a:pt x="3395" y="879"/>
                  <a:pt x="3395" y="565"/>
                </a:cubicBezTo>
                <a:cubicBezTo>
                  <a:pt x="3395" y="251"/>
                  <a:pt x="3144" y="0"/>
                  <a:pt x="28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16" name="Google Shape;13416;p50"/>
          <p:cNvSpPr/>
          <p:nvPr/>
        </p:nvSpPr>
        <p:spPr>
          <a:xfrm>
            <a:off x="3766291" y="3337900"/>
            <a:ext cx="40635" cy="13561"/>
          </a:xfrm>
          <a:custGeom>
            <a:rect b="b" l="l" r="r" t="t"/>
            <a:pathLst>
              <a:path extrusionOk="0" h="1133" w="3395">
                <a:moveTo>
                  <a:pt x="566" y="1"/>
                </a:moveTo>
                <a:cubicBezTo>
                  <a:pt x="252" y="1"/>
                  <a:pt x="1" y="254"/>
                  <a:pt x="1" y="568"/>
                </a:cubicBezTo>
                <a:cubicBezTo>
                  <a:pt x="1" y="879"/>
                  <a:pt x="252" y="1133"/>
                  <a:pt x="566" y="1133"/>
                </a:cubicBezTo>
                <a:lnTo>
                  <a:pt x="2830" y="1133"/>
                </a:lnTo>
                <a:cubicBezTo>
                  <a:pt x="3144" y="1133"/>
                  <a:pt x="3395" y="879"/>
                  <a:pt x="3395" y="568"/>
                </a:cubicBezTo>
                <a:cubicBezTo>
                  <a:pt x="3395" y="254"/>
                  <a:pt x="3144" y="1"/>
                  <a:pt x="2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17" name="Google Shape;13417;p50"/>
          <p:cNvSpPr/>
          <p:nvPr/>
        </p:nvSpPr>
        <p:spPr>
          <a:xfrm>
            <a:off x="3834060" y="3337900"/>
            <a:ext cx="40635" cy="13561"/>
          </a:xfrm>
          <a:custGeom>
            <a:rect b="b" l="l" r="r" t="t"/>
            <a:pathLst>
              <a:path extrusionOk="0" h="1133" w="3395">
                <a:moveTo>
                  <a:pt x="565" y="1"/>
                </a:moveTo>
                <a:cubicBezTo>
                  <a:pt x="251" y="1"/>
                  <a:pt x="0" y="254"/>
                  <a:pt x="0" y="568"/>
                </a:cubicBezTo>
                <a:cubicBezTo>
                  <a:pt x="0" y="879"/>
                  <a:pt x="251" y="1133"/>
                  <a:pt x="565" y="1133"/>
                </a:cubicBezTo>
                <a:lnTo>
                  <a:pt x="2830" y="1133"/>
                </a:lnTo>
                <a:cubicBezTo>
                  <a:pt x="3144" y="1133"/>
                  <a:pt x="3394" y="879"/>
                  <a:pt x="3394" y="568"/>
                </a:cubicBezTo>
                <a:cubicBezTo>
                  <a:pt x="3394" y="254"/>
                  <a:pt x="3144" y="1"/>
                  <a:pt x="2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18" name="Google Shape;13418;p50"/>
          <p:cNvSpPr/>
          <p:nvPr/>
        </p:nvSpPr>
        <p:spPr>
          <a:xfrm>
            <a:off x="3901817" y="3337900"/>
            <a:ext cx="40635" cy="13561"/>
          </a:xfrm>
          <a:custGeom>
            <a:rect b="b" l="l" r="r" t="t"/>
            <a:pathLst>
              <a:path extrusionOk="0" h="1133" w="3395">
                <a:moveTo>
                  <a:pt x="565" y="1"/>
                </a:moveTo>
                <a:cubicBezTo>
                  <a:pt x="251" y="1"/>
                  <a:pt x="1" y="254"/>
                  <a:pt x="1" y="568"/>
                </a:cubicBezTo>
                <a:cubicBezTo>
                  <a:pt x="1" y="879"/>
                  <a:pt x="251" y="1133"/>
                  <a:pt x="565" y="1133"/>
                </a:cubicBezTo>
                <a:lnTo>
                  <a:pt x="2830" y="1133"/>
                </a:lnTo>
                <a:cubicBezTo>
                  <a:pt x="3144" y="1133"/>
                  <a:pt x="3395" y="879"/>
                  <a:pt x="3395" y="568"/>
                </a:cubicBezTo>
                <a:cubicBezTo>
                  <a:pt x="3395" y="254"/>
                  <a:pt x="3144" y="1"/>
                  <a:pt x="2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19" name="Google Shape;13419;p50"/>
          <p:cNvSpPr/>
          <p:nvPr/>
        </p:nvSpPr>
        <p:spPr>
          <a:xfrm>
            <a:off x="4022058" y="3147268"/>
            <a:ext cx="231303" cy="231303"/>
          </a:xfrm>
          <a:custGeom>
            <a:rect b="b" l="l" r="r" t="t"/>
            <a:pathLst>
              <a:path extrusionOk="0" h="19325" w="19325">
                <a:moveTo>
                  <a:pt x="18192" y="1132"/>
                </a:moveTo>
                <a:lnTo>
                  <a:pt x="18192" y="2400"/>
                </a:lnTo>
                <a:cubicBezTo>
                  <a:pt x="17513" y="2639"/>
                  <a:pt x="17060" y="3282"/>
                  <a:pt x="17060" y="4001"/>
                </a:cubicBezTo>
                <a:cubicBezTo>
                  <a:pt x="17060" y="4719"/>
                  <a:pt x="17513" y="5363"/>
                  <a:pt x="18192" y="5601"/>
                </a:cubicBezTo>
                <a:lnTo>
                  <a:pt x="18192" y="8062"/>
                </a:lnTo>
                <a:cubicBezTo>
                  <a:pt x="17513" y="8300"/>
                  <a:pt x="17060" y="8944"/>
                  <a:pt x="17060" y="9662"/>
                </a:cubicBezTo>
                <a:cubicBezTo>
                  <a:pt x="17060" y="10381"/>
                  <a:pt x="17513" y="11024"/>
                  <a:pt x="18192" y="11263"/>
                </a:cubicBezTo>
                <a:lnTo>
                  <a:pt x="18192" y="13723"/>
                </a:lnTo>
                <a:cubicBezTo>
                  <a:pt x="17513" y="13962"/>
                  <a:pt x="17060" y="14605"/>
                  <a:pt x="17060" y="15324"/>
                </a:cubicBezTo>
                <a:cubicBezTo>
                  <a:pt x="17060" y="16042"/>
                  <a:pt x="17513" y="16685"/>
                  <a:pt x="18192" y="16924"/>
                </a:cubicBezTo>
                <a:lnTo>
                  <a:pt x="18192" y="18192"/>
                </a:lnTo>
                <a:lnTo>
                  <a:pt x="16924" y="18192"/>
                </a:lnTo>
                <a:cubicBezTo>
                  <a:pt x="16686" y="17513"/>
                  <a:pt x="16043" y="17060"/>
                  <a:pt x="15324" y="17060"/>
                </a:cubicBezTo>
                <a:cubicBezTo>
                  <a:pt x="14605" y="17060"/>
                  <a:pt x="13962" y="17513"/>
                  <a:pt x="13724" y="18192"/>
                </a:cubicBezTo>
                <a:lnTo>
                  <a:pt x="11263" y="18192"/>
                </a:lnTo>
                <a:cubicBezTo>
                  <a:pt x="11024" y="17513"/>
                  <a:pt x="10381" y="17060"/>
                  <a:pt x="9662" y="17060"/>
                </a:cubicBezTo>
                <a:cubicBezTo>
                  <a:pt x="8944" y="17060"/>
                  <a:pt x="8301" y="17513"/>
                  <a:pt x="8062" y="18192"/>
                </a:cubicBezTo>
                <a:lnTo>
                  <a:pt x="5601" y="18192"/>
                </a:lnTo>
                <a:cubicBezTo>
                  <a:pt x="5363" y="17513"/>
                  <a:pt x="4720" y="17060"/>
                  <a:pt x="4001" y="17060"/>
                </a:cubicBezTo>
                <a:cubicBezTo>
                  <a:pt x="3282" y="17060"/>
                  <a:pt x="2639" y="17513"/>
                  <a:pt x="2401" y="18192"/>
                </a:cubicBezTo>
                <a:lnTo>
                  <a:pt x="1133" y="18192"/>
                </a:lnTo>
                <a:lnTo>
                  <a:pt x="1133" y="16924"/>
                </a:lnTo>
                <a:cubicBezTo>
                  <a:pt x="1812" y="16685"/>
                  <a:pt x="2265" y="16042"/>
                  <a:pt x="2265" y="15324"/>
                </a:cubicBezTo>
                <a:cubicBezTo>
                  <a:pt x="2265" y="14605"/>
                  <a:pt x="1812" y="13962"/>
                  <a:pt x="1133" y="13723"/>
                </a:cubicBezTo>
                <a:lnTo>
                  <a:pt x="1133" y="11263"/>
                </a:lnTo>
                <a:cubicBezTo>
                  <a:pt x="1812" y="11024"/>
                  <a:pt x="2265" y="10381"/>
                  <a:pt x="2265" y="9662"/>
                </a:cubicBezTo>
                <a:cubicBezTo>
                  <a:pt x="2265" y="8944"/>
                  <a:pt x="1812" y="8300"/>
                  <a:pt x="1133" y="8062"/>
                </a:cubicBezTo>
                <a:lnTo>
                  <a:pt x="1133" y="5601"/>
                </a:lnTo>
                <a:cubicBezTo>
                  <a:pt x="1812" y="5363"/>
                  <a:pt x="2265" y="4719"/>
                  <a:pt x="2265" y="4001"/>
                </a:cubicBezTo>
                <a:cubicBezTo>
                  <a:pt x="2265" y="3282"/>
                  <a:pt x="1812" y="2639"/>
                  <a:pt x="1133" y="2400"/>
                </a:cubicBezTo>
                <a:lnTo>
                  <a:pt x="1133" y="1132"/>
                </a:lnTo>
                <a:lnTo>
                  <a:pt x="2401" y="1132"/>
                </a:lnTo>
                <a:cubicBezTo>
                  <a:pt x="2639" y="1812"/>
                  <a:pt x="3282" y="2265"/>
                  <a:pt x="4001" y="2265"/>
                </a:cubicBezTo>
                <a:cubicBezTo>
                  <a:pt x="4720" y="2265"/>
                  <a:pt x="5363" y="1812"/>
                  <a:pt x="5601" y="1132"/>
                </a:cubicBezTo>
                <a:lnTo>
                  <a:pt x="8062" y="1132"/>
                </a:lnTo>
                <a:cubicBezTo>
                  <a:pt x="8301" y="1812"/>
                  <a:pt x="8944" y="2265"/>
                  <a:pt x="9662" y="2265"/>
                </a:cubicBezTo>
                <a:cubicBezTo>
                  <a:pt x="10381" y="2265"/>
                  <a:pt x="11024" y="1812"/>
                  <a:pt x="11263" y="1132"/>
                </a:cubicBezTo>
                <a:lnTo>
                  <a:pt x="13724" y="1132"/>
                </a:lnTo>
                <a:cubicBezTo>
                  <a:pt x="13962" y="1812"/>
                  <a:pt x="14605" y="2265"/>
                  <a:pt x="15324" y="2265"/>
                </a:cubicBezTo>
                <a:cubicBezTo>
                  <a:pt x="16043" y="2265"/>
                  <a:pt x="16686" y="1812"/>
                  <a:pt x="16924" y="1132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8"/>
                </a:cubicBezTo>
                <a:lnTo>
                  <a:pt x="0" y="2868"/>
                </a:lnTo>
                <a:cubicBezTo>
                  <a:pt x="0" y="3183"/>
                  <a:pt x="254" y="3436"/>
                  <a:pt x="568" y="3436"/>
                </a:cubicBezTo>
                <a:cubicBezTo>
                  <a:pt x="879" y="3436"/>
                  <a:pt x="1133" y="3687"/>
                  <a:pt x="1133" y="4001"/>
                </a:cubicBezTo>
                <a:cubicBezTo>
                  <a:pt x="1133" y="4315"/>
                  <a:pt x="879" y="4568"/>
                  <a:pt x="568" y="4568"/>
                </a:cubicBezTo>
                <a:cubicBezTo>
                  <a:pt x="254" y="4568"/>
                  <a:pt x="0" y="4819"/>
                  <a:pt x="0" y="5133"/>
                </a:cubicBezTo>
                <a:lnTo>
                  <a:pt x="0" y="8530"/>
                </a:lnTo>
                <a:cubicBezTo>
                  <a:pt x="0" y="8844"/>
                  <a:pt x="254" y="9098"/>
                  <a:pt x="568" y="9098"/>
                </a:cubicBezTo>
                <a:cubicBezTo>
                  <a:pt x="879" y="9098"/>
                  <a:pt x="1133" y="9348"/>
                  <a:pt x="1133" y="9662"/>
                </a:cubicBezTo>
                <a:cubicBezTo>
                  <a:pt x="1133" y="9976"/>
                  <a:pt x="879" y="10230"/>
                  <a:pt x="568" y="10230"/>
                </a:cubicBezTo>
                <a:cubicBezTo>
                  <a:pt x="254" y="10230"/>
                  <a:pt x="0" y="10481"/>
                  <a:pt x="0" y="10795"/>
                </a:cubicBezTo>
                <a:lnTo>
                  <a:pt x="0" y="14191"/>
                </a:lnTo>
                <a:cubicBezTo>
                  <a:pt x="0" y="14505"/>
                  <a:pt x="254" y="14759"/>
                  <a:pt x="568" y="14759"/>
                </a:cubicBezTo>
                <a:cubicBezTo>
                  <a:pt x="879" y="14759"/>
                  <a:pt x="1133" y="15010"/>
                  <a:pt x="1133" y="15324"/>
                </a:cubicBezTo>
                <a:cubicBezTo>
                  <a:pt x="1133" y="15638"/>
                  <a:pt x="879" y="15891"/>
                  <a:pt x="568" y="15891"/>
                </a:cubicBezTo>
                <a:cubicBezTo>
                  <a:pt x="254" y="15891"/>
                  <a:pt x="0" y="16142"/>
                  <a:pt x="0" y="16456"/>
                </a:cubicBezTo>
                <a:lnTo>
                  <a:pt x="0" y="18760"/>
                </a:lnTo>
                <a:cubicBezTo>
                  <a:pt x="0" y="19071"/>
                  <a:pt x="254" y="19324"/>
                  <a:pt x="568" y="19324"/>
                </a:cubicBezTo>
                <a:lnTo>
                  <a:pt x="2869" y="19324"/>
                </a:lnTo>
                <a:cubicBezTo>
                  <a:pt x="3183" y="19324"/>
                  <a:pt x="3436" y="19071"/>
                  <a:pt x="3436" y="18760"/>
                </a:cubicBezTo>
                <a:cubicBezTo>
                  <a:pt x="3436" y="18446"/>
                  <a:pt x="3687" y="18192"/>
                  <a:pt x="4001" y="18192"/>
                </a:cubicBezTo>
                <a:cubicBezTo>
                  <a:pt x="4315" y="18192"/>
                  <a:pt x="4569" y="18446"/>
                  <a:pt x="4569" y="18760"/>
                </a:cubicBezTo>
                <a:cubicBezTo>
                  <a:pt x="4569" y="19071"/>
                  <a:pt x="4819" y="19324"/>
                  <a:pt x="5133" y="19324"/>
                </a:cubicBezTo>
                <a:lnTo>
                  <a:pt x="8530" y="19324"/>
                </a:lnTo>
                <a:cubicBezTo>
                  <a:pt x="8844" y="19324"/>
                  <a:pt x="9098" y="19071"/>
                  <a:pt x="9098" y="18760"/>
                </a:cubicBezTo>
                <a:cubicBezTo>
                  <a:pt x="9098" y="18446"/>
                  <a:pt x="9348" y="18192"/>
                  <a:pt x="9662" y="18192"/>
                </a:cubicBezTo>
                <a:cubicBezTo>
                  <a:pt x="9976" y="18192"/>
                  <a:pt x="10230" y="18446"/>
                  <a:pt x="10230" y="18760"/>
                </a:cubicBezTo>
                <a:cubicBezTo>
                  <a:pt x="10230" y="19071"/>
                  <a:pt x="10481" y="19324"/>
                  <a:pt x="10795" y="19324"/>
                </a:cubicBezTo>
                <a:lnTo>
                  <a:pt x="14192" y="19324"/>
                </a:lnTo>
                <a:cubicBezTo>
                  <a:pt x="14506" y="19324"/>
                  <a:pt x="14759" y="19071"/>
                  <a:pt x="14759" y="18760"/>
                </a:cubicBezTo>
                <a:cubicBezTo>
                  <a:pt x="14759" y="18446"/>
                  <a:pt x="15010" y="18192"/>
                  <a:pt x="15324" y="18192"/>
                </a:cubicBezTo>
                <a:cubicBezTo>
                  <a:pt x="15638" y="18192"/>
                  <a:pt x="15892" y="18446"/>
                  <a:pt x="15892" y="18760"/>
                </a:cubicBezTo>
                <a:cubicBezTo>
                  <a:pt x="15892" y="19071"/>
                  <a:pt x="16142" y="19324"/>
                  <a:pt x="16456" y="19324"/>
                </a:cubicBezTo>
                <a:lnTo>
                  <a:pt x="18760" y="19324"/>
                </a:lnTo>
                <a:cubicBezTo>
                  <a:pt x="19071" y="19324"/>
                  <a:pt x="19325" y="19071"/>
                  <a:pt x="19325" y="18760"/>
                </a:cubicBezTo>
                <a:lnTo>
                  <a:pt x="19325" y="16456"/>
                </a:lnTo>
                <a:cubicBezTo>
                  <a:pt x="19325" y="16142"/>
                  <a:pt x="19071" y="15891"/>
                  <a:pt x="18760" y="15891"/>
                </a:cubicBezTo>
                <a:cubicBezTo>
                  <a:pt x="18446" y="15891"/>
                  <a:pt x="18192" y="15638"/>
                  <a:pt x="18192" y="15324"/>
                </a:cubicBezTo>
                <a:cubicBezTo>
                  <a:pt x="18192" y="15010"/>
                  <a:pt x="18446" y="14759"/>
                  <a:pt x="18760" y="14759"/>
                </a:cubicBezTo>
                <a:cubicBezTo>
                  <a:pt x="19071" y="14759"/>
                  <a:pt x="19325" y="14505"/>
                  <a:pt x="19325" y="14191"/>
                </a:cubicBezTo>
                <a:lnTo>
                  <a:pt x="19325" y="10795"/>
                </a:lnTo>
                <a:cubicBezTo>
                  <a:pt x="19325" y="10481"/>
                  <a:pt x="19071" y="10230"/>
                  <a:pt x="18760" y="10230"/>
                </a:cubicBezTo>
                <a:cubicBezTo>
                  <a:pt x="18446" y="10230"/>
                  <a:pt x="18192" y="9976"/>
                  <a:pt x="18192" y="9662"/>
                </a:cubicBezTo>
                <a:cubicBezTo>
                  <a:pt x="18192" y="9348"/>
                  <a:pt x="18446" y="9098"/>
                  <a:pt x="18760" y="9098"/>
                </a:cubicBezTo>
                <a:cubicBezTo>
                  <a:pt x="19071" y="9098"/>
                  <a:pt x="19325" y="8844"/>
                  <a:pt x="19325" y="8530"/>
                </a:cubicBezTo>
                <a:lnTo>
                  <a:pt x="19325" y="5133"/>
                </a:lnTo>
                <a:cubicBezTo>
                  <a:pt x="19325" y="4819"/>
                  <a:pt x="19071" y="4568"/>
                  <a:pt x="18760" y="4568"/>
                </a:cubicBezTo>
                <a:cubicBezTo>
                  <a:pt x="18446" y="4568"/>
                  <a:pt x="18192" y="4315"/>
                  <a:pt x="18192" y="4001"/>
                </a:cubicBezTo>
                <a:cubicBezTo>
                  <a:pt x="18192" y="3687"/>
                  <a:pt x="18446" y="3436"/>
                  <a:pt x="18760" y="3436"/>
                </a:cubicBezTo>
                <a:cubicBezTo>
                  <a:pt x="19071" y="3436"/>
                  <a:pt x="19325" y="3183"/>
                  <a:pt x="19325" y="2868"/>
                </a:cubicBezTo>
                <a:lnTo>
                  <a:pt x="19325" y="568"/>
                </a:lnTo>
                <a:cubicBezTo>
                  <a:pt x="19325" y="254"/>
                  <a:pt x="19071" y="0"/>
                  <a:pt x="18760" y="0"/>
                </a:cubicBezTo>
                <a:lnTo>
                  <a:pt x="16456" y="0"/>
                </a:lnTo>
                <a:cubicBezTo>
                  <a:pt x="16142" y="0"/>
                  <a:pt x="15892" y="254"/>
                  <a:pt x="15892" y="568"/>
                </a:cubicBezTo>
                <a:cubicBezTo>
                  <a:pt x="15892" y="879"/>
                  <a:pt x="15638" y="1132"/>
                  <a:pt x="15324" y="1132"/>
                </a:cubicBezTo>
                <a:cubicBezTo>
                  <a:pt x="15010" y="1132"/>
                  <a:pt x="14759" y="879"/>
                  <a:pt x="14759" y="568"/>
                </a:cubicBezTo>
                <a:cubicBezTo>
                  <a:pt x="14759" y="254"/>
                  <a:pt x="14506" y="0"/>
                  <a:pt x="14192" y="0"/>
                </a:cubicBezTo>
                <a:lnTo>
                  <a:pt x="10795" y="0"/>
                </a:lnTo>
                <a:cubicBezTo>
                  <a:pt x="10481" y="0"/>
                  <a:pt x="10230" y="254"/>
                  <a:pt x="10230" y="568"/>
                </a:cubicBezTo>
                <a:cubicBezTo>
                  <a:pt x="10230" y="879"/>
                  <a:pt x="9976" y="1132"/>
                  <a:pt x="9662" y="1132"/>
                </a:cubicBezTo>
                <a:cubicBezTo>
                  <a:pt x="9348" y="1132"/>
                  <a:pt x="9098" y="879"/>
                  <a:pt x="9098" y="568"/>
                </a:cubicBezTo>
                <a:cubicBezTo>
                  <a:pt x="9098" y="254"/>
                  <a:pt x="8844" y="0"/>
                  <a:pt x="8530" y="0"/>
                </a:cubicBezTo>
                <a:lnTo>
                  <a:pt x="5133" y="0"/>
                </a:lnTo>
                <a:cubicBezTo>
                  <a:pt x="4819" y="0"/>
                  <a:pt x="4569" y="254"/>
                  <a:pt x="4569" y="568"/>
                </a:cubicBezTo>
                <a:cubicBezTo>
                  <a:pt x="4569" y="879"/>
                  <a:pt x="4315" y="1132"/>
                  <a:pt x="4001" y="1132"/>
                </a:cubicBezTo>
                <a:cubicBezTo>
                  <a:pt x="3687" y="1132"/>
                  <a:pt x="3436" y="879"/>
                  <a:pt x="3436" y="568"/>
                </a:cubicBezTo>
                <a:cubicBezTo>
                  <a:pt x="3436" y="254"/>
                  <a:pt x="3183" y="0"/>
                  <a:pt x="2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20" name="Google Shape;13420;p50"/>
          <p:cNvSpPr/>
          <p:nvPr/>
        </p:nvSpPr>
        <p:spPr>
          <a:xfrm>
            <a:off x="4063184" y="3188394"/>
            <a:ext cx="149087" cy="149087"/>
          </a:xfrm>
          <a:custGeom>
            <a:rect b="b" l="l" r="r" t="t"/>
            <a:pathLst>
              <a:path extrusionOk="0" h="12456" w="12456">
                <a:moveTo>
                  <a:pt x="11323" y="1132"/>
                </a:moveTo>
                <a:lnTo>
                  <a:pt x="11323" y="5991"/>
                </a:lnTo>
                <a:lnTo>
                  <a:pt x="10025" y="4692"/>
                </a:lnTo>
                <a:cubicBezTo>
                  <a:pt x="9913" y="4582"/>
                  <a:pt x="9768" y="4527"/>
                  <a:pt x="9623" y="4527"/>
                </a:cubicBezTo>
                <a:cubicBezTo>
                  <a:pt x="9478" y="4527"/>
                  <a:pt x="9333" y="4582"/>
                  <a:pt x="9222" y="4692"/>
                </a:cubicBezTo>
                <a:lnTo>
                  <a:pt x="6498" y="7419"/>
                </a:lnTo>
                <a:lnTo>
                  <a:pt x="4303" y="5773"/>
                </a:lnTo>
                <a:cubicBezTo>
                  <a:pt x="4201" y="5698"/>
                  <a:pt x="4081" y="5661"/>
                  <a:pt x="3962" y="5661"/>
                </a:cubicBezTo>
                <a:cubicBezTo>
                  <a:pt x="3824" y="5661"/>
                  <a:pt x="3687" y="5711"/>
                  <a:pt x="3578" y="5810"/>
                </a:cubicBezTo>
                <a:lnTo>
                  <a:pt x="1133" y="8053"/>
                </a:lnTo>
                <a:lnTo>
                  <a:pt x="1133" y="1132"/>
                </a:lnTo>
                <a:close/>
                <a:moveTo>
                  <a:pt x="4001" y="6960"/>
                </a:moveTo>
                <a:lnTo>
                  <a:pt x="5689" y="8228"/>
                </a:lnTo>
                <a:lnTo>
                  <a:pt x="2594" y="11323"/>
                </a:lnTo>
                <a:lnTo>
                  <a:pt x="1133" y="11323"/>
                </a:lnTo>
                <a:lnTo>
                  <a:pt x="1133" y="9590"/>
                </a:lnTo>
                <a:lnTo>
                  <a:pt x="4001" y="6960"/>
                </a:lnTo>
                <a:close/>
                <a:moveTo>
                  <a:pt x="9623" y="5894"/>
                </a:moveTo>
                <a:lnTo>
                  <a:pt x="11323" y="7594"/>
                </a:lnTo>
                <a:lnTo>
                  <a:pt x="11323" y="11323"/>
                </a:lnTo>
                <a:lnTo>
                  <a:pt x="4197" y="11323"/>
                </a:lnTo>
                <a:lnTo>
                  <a:pt x="9623" y="5894"/>
                </a:lnTo>
                <a:close/>
                <a:moveTo>
                  <a:pt x="565" y="0"/>
                </a:moveTo>
                <a:cubicBezTo>
                  <a:pt x="251" y="0"/>
                  <a:pt x="0" y="251"/>
                  <a:pt x="0" y="565"/>
                </a:cubicBezTo>
                <a:lnTo>
                  <a:pt x="0" y="11888"/>
                </a:lnTo>
                <a:cubicBezTo>
                  <a:pt x="0" y="12202"/>
                  <a:pt x="251" y="12455"/>
                  <a:pt x="565" y="12455"/>
                </a:cubicBezTo>
                <a:lnTo>
                  <a:pt x="11888" y="12455"/>
                </a:lnTo>
                <a:cubicBezTo>
                  <a:pt x="12202" y="12455"/>
                  <a:pt x="12456" y="12202"/>
                  <a:pt x="12456" y="11888"/>
                </a:cubicBezTo>
                <a:lnTo>
                  <a:pt x="12456" y="565"/>
                </a:lnTo>
                <a:cubicBezTo>
                  <a:pt x="12456" y="251"/>
                  <a:pt x="12202" y="0"/>
                  <a:pt x="118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21" name="Google Shape;13421;p50"/>
          <p:cNvSpPr/>
          <p:nvPr/>
        </p:nvSpPr>
        <p:spPr>
          <a:xfrm>
            <a:off x="4117392" y="3215468"/>
            <a:ext cx="42263" cy="40695"/>
          </a:xfrm>
          <a:custGeom>
            <a:rect b="b" l="l" r="r" t="t"/>
            <a:pathLst>
              <a:path extrusionOk="0" h="3400" w="3531">
                <a:moveTo>
                  <a:pt x="1697" y="1135"/>
                </a:moveTo>
                <a:cubicBezTo>
                  <a:pt x="2202" y="1135"/>
                  <a:pt x="2455" y="1742"/>
                  <a:pt x="2099" y="2101"/>
                </a:cubicBezTo>
                <a:cubicBezTo>
                  <a:pt x="1983" y="2216"/>
                  <a:pt x="1841" y="2268"/>
                  <a:pt x="1702" y="2268"/>
                </a:cubicBezTo>
                <a:cubicBezTo>
                  <a:pt x="1411" y="2268"/>
                  <a:pt x="1133" y="2041"/>
                  <a:pt x="1133" y="1700"/>
                </a:cubicBezTo>
                <a:cubicBezTo>
                  <a:pt x="1133" y="1386"/>
                  <a:pt x="1383" y="1135"/>
                  <a:pt x="1697" y="1135"/>
                </a:cubicBezTo>
                <a:close/>
                <a:moveTo>
                  <a:pt x="1698" y="0"/>
                </a:moveTo>
                <a:cubicBezTo>
                  <a:pt x="1479" y="0"/>
                  <a:pt x="1258" y="43"/>
                  <a:pt x="1048" y="130"/>
                </a:cubicBezTo>
                <a:cubicBezTo>
                  <a:pt x="414" y="392"/>
                  <a:pt x="1" y="1011"/>
                  <a:pt x="1" y="1700"/>
                </a:cubicBezTo>
                <a:cubicBezTo>
                  <a:pt x="1" y="2639"/>
                  <a:pt x="758" y="3397"/>
                  <a:pt x="1697" y="3400"/>
                </a:cubicBezTo>
                <a:cubicBezTo>
                  <a:pt x="2386" y="3400"/>
                  <a:pt x="3005" y="2983"/>
                  <a:pt x="3268" y="2349"/>
                </a:cubicBezTo>
                <a:cubicBezTo>
                  <a:pt x="3530" y="1715"/>
                  <a:pt x="3385" y="984"/>
                  <a:pt x="2899" y="498"/>
                </a:cubicBezTo>
                <a:cubicBezTo>
                  <a:pt x="2574" y="173"/>
                  <a:pt x="2139" y="0"/>
                  <a:pt x="16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22" name="Google Shape;13422;p50"/>
          <p:cNvSpPr/>
          <p:nvPr/>
        </p:nvSpPr>
        <p:spPr>
          <a:xfrm>
            <a:off x="1669277" y="3527923"/>
            <a:ext cx="27122" cy="13561"/>
          </a:xfrm>
          <a:custGeom>
            <a:rect b="b" l="l" r="r" t="t"/>
            <a:pathLst>
              <a:path extrusionOk="0" h="1133" w="2266">
                <a:moveTo>
                  <a:pt x="569" y="1"/>
                </a:moveTo>
                <a:cubicBezTo>
                  <a:pt x="255" y="1"/>
                  <a:pt x="1" y="251"/>
                  <a:pt x="1" y="565"/>
                </a:cubicBezTo>
                <a:cubicBezTo>
                  <a:pt x="1" y="879"/>
                  <a:pt x="255" y="1133"/>
                  <a:pt x="569" y="1133"/>
                </a:cubicBezTo>
                <a:lnTo>
                  <a:pt x="1701" y="1133"/>
                </a:lnTo>
                <a:cubicBezTo>
                  <a:pt x="2012" y="1133"/>
                  <a:pt x="2265" y="879"/>
                  <a:pt x="2265" y="565"/>
                </a:cubicBezTo>
                <a:cubicBezTo>
                  <a:pt x="2265" y="251"/>
                  <a:pt x="2012" y="1"/>
                  <a:pt x="17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23" name="Google Shape;13423;p50"/>
          <p:cNvSpPr/>
          <p:nvPr/>
        </p:nvSpPr>
        <p:spPr>
          <a:xfrm>
            <a:off x="1667003" y="3487240"/>
            <a:ext cx="30042" cy="27146"/>
          </a:xfrm>
          <a:custGeom>
            <a:rect b="b" l="l" r="r" t="t"/>
            <a:pathLst>
              <a:path extrusionOk="0" h="2268" w="2510">
                <a:moveTo>
                  <a:pt x="1889" y="0"/>
                </a:moveTo>
                <a:cubicBezTo>
                  <a:pt x="1744" y="0"/>
                  <a:pt x="1599" y="55"/>
                  <a:pt x="1489" y="166"/>
                </a:cubicBezTo>
                <a:lnTo>
                  <a:pt x="357" y="1298"/>
                </a:lnTo>
                <a:cubicBezTo>
                  <a:pt x="1" y="1657"/>
                  <a:pt x="251" y="2267"/>
                  <a:pt x="759" y="2267"/>
                </a:cubicBezTo>
                <a:cubicBezTo>
                  <a:pt x="906" y="2267"/>
                  <a:pt x="1051" y="2207"/>
                  <a:pt x="1157" y="2101"/>
                </a:cubicBezTo>
                <a:lnTo>
                  <a:pt x="2289" y="969"/>
                </a:lnTo>
                <a:cubicBezTo>
                  <a:pt x="2510" y="745"/>
                  <a:pt x="2510" y="389"/>
                  <a:pt x="2289" y="166"/>
                </a:cubicBezTo>
                <a:cubicBezTo>
                  <a:pt x="2179" y="55"/>
                  <a:pt x="2034" y="0"/>
                  <a:pt x="18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24" name="Google Shape;13424;p50"/>
          <p:cNvSpPr/>
          <p:nvPr/>
        </p:nvSpPr>
        <p:spPr>
          <a:xfrm>
            <a:off x="1668631" y="3554997"/>
            <a:ext cx="28415" cy="27134"/>
          </a:xfrm>
          <a:custGeom>
            <a:rect b="b" l="l" r="r" t="t"/>
            <a:pathLst>
              <a:path extrusionOk="0" h="2267" w="2374">
                <a:moveTo>
                  <a:pt x="621" y="1"/>
                </a:moveTo>
                <a:cubicBezTo>
                  <a:pt x="476" y="1"/>
                  <a:pt x="331" y="56"/>
                  <a:pt x="221" y="166"/>
                </a:cubicBezTo>
                <a:cubicBezTo>
                  <a:pt x="1" y="390"/>
                  <a:pt x="1" y="746"/>
                  <a:pt x="221" y="969"/>
                </a:cubicBezTo>
                <a:lnTo>
                  <a:pt x="1353" y="2102"/>
                </a:lnTo>
                <a:cubicBezTo>
                  <a:pt x="1463" y="2212"/>
                  <a:pt x="1608" y="2267"/>
                  <a:pt x="1753" y="2267"/>
                </a:cubicBezTo>
                <a:cubicBezTo>
                  <a:pt x="1898" y="2267"/>
                  <a:pt x="2043" y="2212"/>
                  <a:pt x="2153" y="2102"/>
                </a:cubicBezTo>
                <a:cubicBezTo>
                  <a:pt x="2374" y="1878"/>
                  <a:pt x="2374" y="1522"/>
                  <a:pt x="2153" y="1298"/>
                </a:cubicBezTo>
                <a:lnTo>
                  <a:pt x="1021" y="166"/>
                </a:lnTo>
                <a:cubicBezTo>
                  <a:pt x="911" y="56"/>
                  <a:pt x="766" y="1"/>
                  <a:pt x="62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25" name="Google Shape;13425;p50"/>
          <p:cNvSpPr/>
          <p:nvPr/>
        </p:nvSpPr>
        <p:spPr>
          <a:xfrm>
            <a:off x="1463433" y="3446605"/>
            <a:ext cx="191841" cy="203271"/>
          </a:xfrm>
          <a:custGeom>
            <a:rect b="b" l="l" r="r" t="t"/>
            <a:pathLst>
              <a:path extrusionOk="0" h="16983" w="16028">
                <a:moveTo>
                  <a:pt x="4668" y="4530"/>
                </a:moveTo>
                <a:lnTo>
                  <a:pt x="4668" y="10191"/>
                </a:lnTo>
                <a:lnTo>
                  <a:pt x="4104" y="10191"/>
                </a:lnTo>
                <a:cubicBezTo>
                  <a:pt x="2539" y="10191"/>
                  <a:pt x="1271" y="8923"/>
                  <a:pt x="1271" y="7359"/>
                </a:cubicBezTo>
                <a:cubicBezTo>
                  <a:pt x="1271" y="5795"/>
                  <a:pt x="2539" y="4530"/>
                  <a:pt x="4104" y="4530"/>
                </a:cubicBezTo>
                <a:close/>
                <a:moveTo>
                  <a:pt x="6972" y="4530"/>
                </a:moveTo>
                <a:lnTo>
                  <a:pt x="6972" y="10191"/>
                </a:lnTo>
                <a:lnTo>
                  <a:pt x="5800" y="10191"/>
                </a:lnTo>
                <a:lnTo>
                  <a:pt x="5800" y="4530"/>
                </a:lnTo>
                <a:close/>
                <a:moveTo>
                  <a:pt x="12633" y="1565"/>
                </a:moveTo>
                <a:lnTo>
                  <a:pt x="12633" y="13153"/>
                </a:lnTo>
                <a:lnTo>
                  <a:pt x="8104" y="10436"/>
                </a:lnTo>
                <a:lnTo>
                  <a:pt x="8104" y="4282"/>
                </a:lnTo>
                <a:lnTo>
                  <a:pt x="12633" y="1565"/>
                </a:lnTo>
                <a:close/>
                <a:moveTo>
                  <a:pt x="14330" y="1133"/>
                </a:moveTo>
                <a:cubicBezTo>
                  <a:pt x="14644" y="1133"/>
                  <a:pt x="14898" y="1384"/>
                  <a:pt x="14898" y="1698"/>
                </a:cubicBezTo>
                <a:lnTo>
                  <a:pt x="14898" y="13021"/>
                </a:lnTo>
                <a:cubicBezTo>
                  <a:pt x="14898" y="13335"/>
                  <a:pt x="14644" y="13588"/>
                  <a:pt x="14330" y="13588"/>
                </a:cubicBezTo>
                <a:lnTo>
                  <a:pt x="13766" y="13588"/>
                </a:lnTo>
                <a:lnTo>
                  <a:pt x="13766" y="1133"/>
                </a:lnTo>
                <a:close/>
                <a:moveTo>
                  <a:pt x="5800" y="11324"/>
                </a:moveTo>
                <a:lnTo>
                  <a:pt x="5800" y="15285"/>
                </a:lnTo>
                <a:cubicBezTo>
                  <a:pt x="5800" y="15599"/>
                  <a:pt x="5547" y="15850"/>
                  <a:pt x="5236" y="15850"/>
                </a:cubicBezTo>
                <a:cubicBezTo>
                  <a:pt x="4922" y="15850"/>
                  <a:pt x="4668" y="15599"/>
                  <a:pt x="4668" y="15285"/>
                </a:cubicBezTo>
                <a:lnTo>
                  <a:pt x="4668" y="11324"/>
                </a:lnTo>
                <a:close/>
                <a:moveTo>
                  <a:pt x="13132" y="1"/>
                </a:moveTo>
                <a:lnTo>
                  <a:pt x="13098" y="7"/>
                </a:lnTo>
                <a:lnTo>
                  <a:pt x="13074" y="10"/>
                </a:lnTo>
                <a:cubicBezTo>
                  <a:pt x="13065" y="10"/>
                  <a:pt x="13056" y="16"/>
                  <a:pt x="13047" y="19"/>
                </a:cubicBezTo>
                <a:cubicBezTo>
                  <a:pt x="13038" y="22"/>
                  <a:pt x="13029" y="22"/>
                  <a:pt x="13020" y="25"/>
                </a:cubicBezTo>
                <a:lnTo>
                  <a:pt x="12996" y="34"/>
                </a:lnTo>
                <a:lnTo>
                  <a:pt x="12966" y="46"/>
                </a:lnTo>
                <a:lnTo>
                  <a:pt x="12947" y="58"/>
                </a:lnTo>
                <a:cubicBezTo>
                  <a:pt x="12935" y="61"/>
                  <a:pt x="12926" y="67"/>
                  <a:pt x="12917" y="73"/>
                </a:cubicBezTo>
                <a:lnTo>
                  <a:pt x="12908" y="79"/>
                </a:lnTo>
                <a:lnTo>
                  <a:pt x="7380" y="3398"/>
                </a:lnTo>
                <a:lnTo>
                  <a:pt x="4104" y="3398"/>
                </a:lnTo>
                <a:cubicBezTo>
                  <a:pt x="2023" y="3398"/>
                  <a:pt x="299" y="5001"/>
                  <a:pt x="151" y="7075"/>
                </a:cubicBezTo>
                <a:cubicBezTo>
                  <a:pt x="0" y="9150"/>
                  <a:pt x="1480" y="10986"/>
                  <a:pt x="3536" y="11281"/>
                </a:cubicBezTo>
                <a:lnTo>
                  <a:pt x="3536" y="15285"/>
                </a:lnTo>
                <a:cubicBezTo>
                  <a:pt x="3536" y="16224"/>
                  <a:pt x="4297" y="16982"/>
                  <a:pt x="5236" y="16982"/>
                </a:cubicBezTo>
                <a:cubicBezTo>
                  <a:pt x="6172" y="16982"/>
                  <a:pt x="6933" y="16224"/>
                  <a:pt x="6933" y="15285"/>
                </a:cubicBezTo>
                <a:lnTo>
                  <a:pt x="6933" y="11324"/>
                </a:lnTo>
                <a:lnTo>
                  <a:pt x="7380" y="11324"/>
                </a:lnTo>
                <a:lnTo>
                  <a:pt x="12908" y="14639"/>
                </a:lnTo>
                <a:cubicBezTo>
                  <a:pt x="12911" y="14642"/>
                  <a:pt x="12914" y="14642"/>
                  <a:pt x="12920" y="14645"/>
                </a:cubicBezTo>
                <a:lnTo>
                  <a:pt x="12935" y="14654"/>
                </a:lnTo>
                <a:cubicBezTo>
                  <a:pt x="12947" y="14660"/>
                  <a:pt x="12963" y="14666"/>
                  <a:pt x="12975" y="14672"/>
                </a:cubicBezTo>
                <a:lnTo>
                  <a:pt x="12984" y="14675"/>
                </a:lnTo>
                <a:cubicBezTo>
                  <a:pt x="12996" y="14681"/>
                  <a:pt x="13011" y="14687"/>
                  <a:pt x="13023" y="14690"/>
                </a:cubicBezTo>
                <a:lnTo>
                  <a:pt x="13038" y="14696"/>
                </a:lnTo>
                <a:cubicBezTo>
                  <a:pt x="13053" y="14699"/>
                  <a:pt x="13068" y="14702"/>
                  <a:pt x="13083" y="14708"/>
                </a:cubicBezTo>
                <a:cubicBezTo>
                  <a:pt x="13101" y="14712"/>
                  <a:pt x="13117" y="14715"/>
                  <a:pt x="13135" y="14715"/>
                </a:cubicBezTo>
                <a:lnTo>
                  <a:pt x="13144" y="14715"/>
                </a:lnTo>
                <a:cubicBezTo>
                  <a:pt x="13162" y="14715"/>
                  <a:pt x="13180" y="14718"/>
                  <a:pt x="13198" y="14718"/>
                </a:cubicBezTo>
                <a:lnTo>
                  <a:pt x="14330" y="14718"/>
                </a:lnTo>
                <a:cubicBezTo>
                  <a:pt x="15266" y="14718"/>
                  <a:pt x="16027" y="13957"/>
                  <a:pt x="16027" y="13021"/>
                </a:cubicBezTo>
                <a:lnTo>
                  <a:pt x="16027" y="1698"/>
                </a:lnTo>
                <a:cubicBezTo>
                  <a:pt x="16027" y="759"/>
                  <a:pt x="15266" y="1"/>
                  <a:pt x="143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26" name="Google Shape;13426;p50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27" name="Google Shape;13427;p50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28" name="Google Shape;13428;p50"/>
          <p:cNvSpPr/>
          <p:nvPr/>
        </p:nvSpPr>
        <p:spPr>
          <a:xfrm>
            <a:off x="2321425" y="3432589"/>
            <a:ext cx="231303" cy="231303"/>
          </a:xfrm>
          <a:custGeom>
            <a:rect b="b" l="l" r="r" t="t"/>
            <a:pathLst>
              <a:path extrusionOk="0" h="19325" w="19325">
                <a:moveTo>
                  <a:pt x="10351" y="1132"/>
                </a:moveTo>
                <a:lnTo>
                  <a:pt x="10562" y="2008"/>
                </a:lnTo>
                <a:cubicBezTo>
                  <a:pt x="10614" y="2226"/>
                  <a:pt x="10789" y="2392"/>
                  <a:pt x="11009" y="2434"/>
                </a:cubicBezTo>
                <a:cubicBezTo>
                  <a:pt x="12021" y="2618"/>
                  <a:pt x="12981" y="3014"/>
                  <a:pt x="13826" y="3596"/>
                </a:cubicBezTo>
                <a:cubicBezTo>
                  <a:pt x="13922" y="3663"/>
                  <a:pt x="14033" y="3696"/>
                  <a:pt x="14146" y="3696"/>
                </a:cubicBezTo>
                <a:cubicBezTo>
                  <a:pt x="14247" y="3696"/>
                  <a:pt x="14349" y="3669"/>
                  <a:pt x="14439" y="3614"/>
                </a:cubicBezTo>
                <a:lnTo>
                  <a:pt x="15179" y="3171"/>
                </a:lnTo>
                <a:lnTo>
                  <a:pt x="16154" y="4146"/>
                </a:lnTo>
                <a:lnTo>
                  <a:pt x="15711" y="4889"/>
                </a:lnTo>
                <a:cubicBezTo>
                  <a:pt x="15596" y="5079"/>
                  <a:pt x="15602" y="5317"/>
                  <a:pt x="15729" y="5499"/>
                </a:cubicBezTo>
                <a:cubicBezTo>
                  <a:pt x="16311" y="6344"/>
                  <a:pt x="16707" y="7304"/>
                  <a:pt x="16891" y="8316"/>
                </a:cubicBezTo>
                <a:cubicBezTo>
                  <a:pt x="16933" y="8536"/>
                  <a:pt x="17100" y="8711"/>
                  <a:pt x="17317" y="8763"/>
                </a:cubicBezTo>
                <a:lnTo>
                  <a:pt x="18193" y="8974"/>
                </a:lnTo>
                <a:lnTo>
                  <a:pt x="18193" y="10351"/>
                </a:lnTo>
                <a:lnTo>
                  <a:pt x="17317" y="10562"/>
                </a:lnTo>
                <a:cubicBezTo>
                  <a:pt x="17100" y="10614"/>
                  <a:pt x="16933" y="10789"/>
                  <a:pt x="16894" y="11009"/>
                </a:cubicBezTo>
                <a:cubicBezTo>
                  <a:pt x="16710" y="12021"/>
                  <a:pt x="16311" y="12981"/>
                  <a:pt x="15729" y="13826"/>
                </a:cubicBezTo>
                <a:cubicBezTo>
                  <a:pt x="15605" y="14007"/>
                  <a:pt x="15596" y="14246"/>
                  <a:pt x="15711" y="14436"/>
                </a:cubicBezTo>
                <a:lnTo>
                  <a:pt x="16154" y="15179"/>
                </a:lnTo>
                <a:lnTo>
                  <a:pt x="15179" y="16154"/>
                </a:lnTo>
                <a:lnTo>
                  <a:pt x="14439" y="15710"/>
                </a:lnTo>
                <a:cubicBezTo>
                  <a:pt x="14349" y="15656"/>
                  <a:pt x="14247" y="15629"/>
                  <a:pt x="14146" y="15629"/>
                </a:cubicBezTo>
                <a:cubicBezTo>
                  <a:pt x="14033" y="15629"/>
                  <a:pt x="13922" y="15662"/>
                  <a:pt x="13826" y="15729"/>
                </a:cubicBezTo>
                <a:cubicBezTo>
                  <a:pt x="12981" y="16311"/>
                  <a:pt x="12021" y="16707"/>
                  <a:pt x="11009" y="16891"/>
                </a:cubicBezTo>
                <a:cubicBezTo>
                  <a:pt x="10789" y="16933"/>
                  <a:pt x="10614" y="17099"/>
                  <a:pt x="10562" y="17317"/>
                </a:cubicBezTo>
                <a:lnTo>
                  <a:pt x="10351" y="18192"/>
                </a:lnTo>
                <a:lnTo>
                  <a:pt x="8974" y="18192"/>
                </a:lnTo>
                <a:lnTo>
                  <a:pt x="8763" y="17317"/>
                </a:lnTo>
                <a:cubicBezTo>
                  <a:pt x="8712" y="17099"/>
                  <a:pt x="8536" y="16933"/>
                  <a:pt x="8316" y="16891"/>
                </a:cubicBezTo>
                <a:cubicBezTo>
                  <a:pt x="7304" y="16707"/>
                  <a:pt x="6344" y="16311"/>
                  <a:pt x="5499" y="15729"/>
                </a:cubicBezTo>
                <a:cubicBezTo>
                  <a:pt x="5404" y="15662"/>
                  <a:pt x="5293" y="15629"/>
                  <a:pt x="5181" y="15629"/>
                </a:cubicBezTo>
                <a:cubicBezTo>
                  <a:pt x="5081" y="15629"/>
                  <a:pt x="4979" y="15656"/>
                  <a:pt x="4889" y="15710"/>
                </a:cubicBezTo>
                <a:lnTo>
                  <a:pt x="4146" y="16154"/>
                </a:lnTo>
                <a:lnTo>
                  <a:pt x="3171" y="15179"/>
                </a:lnTo>
                <a:lnTo>
                  <a:pt x="3615" y="14436"/>
                </a:lnTo>
                <a:cubicBezTo>
                  <a:pt x="3729" y="14246"/>
                  <a:pt x="3723" y="14007"/>
                  <a:pt x="3597" y="13826"/>
                </a:cubicBezTo>
                <a:cubicBezTo>
                  <a:pt x="3014" y="12981"/>
                  <a:pt x="2618" y="12021"/>
                  <a:pt x="2434" y="11009"/>
                </a:cubicBezTo>
                <a:cubicBezTo>
                  <a:pt x="2392" y="10789"/>
                  <a:pt x="2226" y="10614"/>
                  <a:pt x="2011" y="10562"/>
                </a:cubicBezTo>
                <a:lnTo>
                  <a:pt x="1133" y="10351"/>
                </a:lnTo>
                <a:lnTo>
                  <a:pt x="1133" y="8974"/>
                </a:lnTo>
                <a:lnTo>
                  <a:pt x="2008" y="8763"/>
                </a:lnTo>
                <a:cubicBezTo>
                  <a:pt x="2226" y="8711"/>
                  <a:pt x="2392" y="8536"/>
                  <a:pt x="2431" y="8316"/>
                </a:cubicBezTo>
                <a:cubicBezTo>
                  <a:pt x="2615" y="7304"/>
                  <a:pt x="3014" y="6344"/>
                  <a:pt x="3597" y="5499"/>
                </a:cubicBezTo>
                <a:cubicBezTo>
                  <a:pt x="3720" y="5317"/>
                  <a:pt x="3729" y="5079"/>
                  <a:pt x="3615" y="4889"/>
                </a:cubicBezTo>
                <a:lnTo>
                  <a:pt x="3171" y="4146"/>
                </a:lnTo>
                <a:lnTo>
                  <a:pt x="4146" y="3171"/>
                </a:lnTo>
                <a:lnTo>
                  <a:pt x="4889" y="3614"/>
                </a:lnTo>
                <a:cubicBezTo>
                  <a:pt x="4979" y="3669"/>
                  <a:pt x="5081" y="3696"/>
                  <a:pt x="5181" y="3696"/>
                </a:cubicBezTo>
                <a:cubicBezTo>
                  <a:pt x="5293" y="3696"/>
                  <a:pt x="5404" y="3663"/>
                  <a:pt x="5499" y="3596"/>
                </a:cubicBezTo>
                <a:cubicBezTo>
                  <a:pt x="6344" y="3014"/>
                  <a:pt x="7304" y="2618"/>
                  <a:pt x="8316" y="2434"/>
                </a:cubicBezTo>
                <a:cubicBezTo>
                  <a:pt x="8536" y="2392"/>
                  <a:pt x="8712" y="2226"/>
                  <a:pt x="8763" y="2008"/>
                </a:cubicBezTo>
                <a:lnTo>
                  <a:pt x="8974" y="1132"/>
                </a:lnTo>
                <a:close/>
                <a:moveTo>
                  <a:pt x="8530" y="0"/>
                </a:moveTo>
                <a:cubicBezTo>
                  <a:pt x="8268" y="0"/>
                  <a:pt x="8041" y="178"/>
                  <a:pt x="7981" y="432"/>
                </a:cubicBezTo>
                <a:lnTo>
                  <a:pt x="7748" y="1392"/>
                </a:lnTo>
                <a:cubicBezTo>
                  <a:pt x="6833" y="1604"/>
                  <a:pt x="5961" y="1963"/>
                  <a:pt x="5167" y="2461"/>
                </a:cubicBezTo>
                <a:lnTo>
                  <a:pt x="4348" y="1969"/>
                </a:lnTo>
                <a:cubicBezTo>
                  <a:pt x="4260" y="1915"/>
                  <a:pt x="4160" y="1889"/>
                  <a:pt x="4061" y="1889"/>
                </a:cubicBezTo>
                <a:cubicBezTo>
                  <a:pt x="3913" y="1889"/>
                  <a:pt x="3767" y="1946"/>
                  <a:pt x="3657" y="2056"/>
                </a:cubicBezTo>
                <a:lnTo>
                  <a:pt x="2057" y="3657"/>
                </a:lnTo>
                <a:cubicBezTo>
                  <a:pt x="1872" y="3841"/>
                  <a:pt x="1839" y="4125"/>
                  <a:pt x="1972" y="4348"/>
                </a:cubicBezTo>
                <a:lnTo>
                  <a:pt x="2461" y="5163"/>
                </a:lnTo>
                <a:cubicBezTo>
                  <a:pt x="1963" y="5958"/>
                  <a:pt x="1604" y="6830"/>
                  <a:pt x="1395" y="7745"/>
                </a:cubicBezTo>
                <a:lnTo>
                  <a:pt x="435" y="7978"/>
                </a:lnTo>
                <a:cubicBezTo>
                  <a:pt x="179" y="8041"/>
                  <a:pt x="0" y="8267"/>
                  <a:pt x="0" y="8530"/>
                </a:cubicBezTo>
                <a:lnTo>
                  <a:pt x="0" y="10795"/>
                </a:lnTo>
                <a:cubicBezTo>
                  <a:pt x="0" y="11057"/>
                  <a:pt x="179" y="11284"/>
                  <a:pt x="432" y="11344"/>
                </a:cubicBezTo>
                <a:lnTo>
                  <a:pt x="1392" y="11580"/>
                </a:lnTo>
                <a:cubicBezTo>
                  <a:pt x="1604" y="12492"/>
                  <a:pt x="1963" y="13364"/>
                  <a:pt x="2461" y="14158"/>
                </a:cubicBezTo>
                <a:lnTo>
                  <a:pt x="1969" y="14977"/>
                </a:lnTo>
                <a:cubicBezTo>
                  <a:pt x="1836" y="15200"/>
                  <a:pt x="1872" y="15484"/>
                  <a:pt x="2057" y="15668"/>
                </a:cubicBezTo>
                <a:lnTo>
                  <a:pt x="3657" y="17268"/>
                </a:lnTo>
                <a:cubicBezTo>
                  <a:pt x="3766" y="17378"/>
                  <a:pt x="3911" y="17435"/>
                  <a:pt x="4057" y="17435"/>
                </a:cubicBezTo>
                <a:cubicBezTo>
                  <a:pt x="4157" y="17435"/>
                  <a:pt x="4258" y="17408"/>
                  <a:pt x="4348" y="17353"/>
                </a:cubicBezTo>
                <a:lnTo>
                  <a:pt x="5164" y="16864"/>
                </a:lnTo>
                <a:cubicBezTo>
                  <a:pt x="5958" y="17362"/>
                  <a:pt x="6830" y="17721"/>
                  <a:pt x="7745" y="17930"/>
                </a:cubicBezTo>
                <a:lnTo>
                  <a:pt x="7978" y="18890"/>
                </a:lnTo>
                <a:cubicBezTo>
                  <a:pt x="8041" y="19147"/>
                  <a:pt x="8268" y="19325"/>
                  <a:pt x="8530" y="19325"/>
                </a:cubicBezTo>
                <a:lnTo>
                  <a:pt x="10795" y="19325"/>
                </a:lnTo>
                <a:cubicBezTo>
                  <a:pt x="11058" y="19325"/>
                  <a:pt x="11284" y="19147"/>
                  <a:pt x="11344" y="18893"/>
                </a:cubicBezTo>
                <a:lnTo>
                  <a:pt x="11577" y="17933"/>
                </a:lnTo>
                <a:cubicBezTo>
                  <a:pt x="12492" y="17721"/>
                  <a:pt x="13364" y="17362"/>
                  <a:pt x="14159" y="16864"/>
                </a:cubicBezTo>
                <a:lnTo>
                  <a:pt x="14977" y="17356"/>
                </a:lnTo>
                <a:cubicBezTo>
                  <a:pt x="15066" y="17410"/>
                  <a:pt x="15166" y="17436"/>
                  <a:pt x="15266" y="17436"/>
                </a:cubicBezTo>
                <a:cubicBezTo>
                  <a:pt x="15413" y="17436"/>
                  <a:pt x="15559" y="17379"/>
                  <a:pt x="15668" y="17271"/>
                </a:cubicBezTo>
                <a:lnTo>
                  <a:pt x="17269" y="15668"/>
                </a:lnTo>
                <a:cubicBezTo>
                  <a:pt x="17453" y="15484"/>
                  <a:pt x="17489" y="15200"/>
                  <a:pt x="17353" y="14977"/>
                </a:cubicBezTo>
                <a:lnTo>
                  <a:pt x="16864" y="14161"/>
                </a:lnTo>
                <a:cubicBezTo>
                  <a:pt x="17362" y="13367"/>
                  <a:pt x="17722" y="12495"/>
                  <a:pt x="17930" y="11580"/>
                </a:cubicBezTo>
                <a:lnTo>
                  <a:pt x="18890" y="11347"/>
                </a:lnTo>
                <a:cubicBezTo>
                  <a:pt x="19147" y="11284"/>
                  <a:pt x="19325" y="11057"/>
                  <a:pt x="19325" y="10795"/>
                </a:cubicBezTo>
                <a:lnTo>
                  <a:pt x="19325" y="8530"/>
                </a:lnTo>
                <a:cubicBezTo>
                  <a:pt x="19325" y="8267"/>
                  <a:pt x="19147" y="8041"/>
                  <a:pt x="18893" y="7981"/>
                </a:cubicBezTo>
                <a:lnTo>
                  <a:pt x="17933" y="7748"/>
                </a:lnTo>
                <a:cubicBezTo>
                  <a:pt x="17722" y="6833"/>
                  <a:pt x="17362" y="5961"/>
                  <a:pt x="16864" y="5166"/>
                </a:cubicBezTo>
                <a:lnTo>
                  <a:pt x="17356" y="4348"/>
                </a:lnTo>
                <a:cubicBezTo>
                  <a:pt x="17489" y="4128"/>
                  <a:pt x="17453" y="3841"/>
                  <a:pt x="17272" y="3657"/>
                </a:cubicBezTo>
                <a:lnTo>
                  <a:pt x="15668" y="2056"/>
                </a:lnTo>
                <a:cubicBezTo>
                  <a:pt x="15559" y="1947"/>
                  <a:pt x="15415" y="1890"/>
                  <a:pt x="15268" y="1890"/>
                </a:cubicBezTo>
                <a:cubicBezTo>
                  <a:pt x="15168" y="1890"/>
                  <a:pt x="15068" y="1917"/>
                  <a:pt x="14977" y="1972"/>
                </a:cubicBezTo>
                <a:lnTo>
                  <a:pt x="14162" y="2461"/>
                </a:lnTo>
                <a:cubicBezTo>
                  <a:pt x="13367" y="1963"/>
                  <a:pt x="12495" y="1604"/>
                  <a:pt x="11580" y="1395"/>
                </a:cubicBezTo>
                <a:lnTo>
                  <a:pt x="11347" y="435"/>
                </a:lnTo>
                <a:cubicBezTo>
                  <a:pt x="11284" y="178"/>
                  <a:pt x="11058" y="0"/>
                  <a:pt x="1079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29" name="Google Shape;13429;p50"/>
          <p:cNvSpPr/>
          <p:nvPr/>
        </p:nvSpPr>
        <p:spPr>
          <a:xfrm>
            <a:off x="2362551" y="3473715"/>
            <a:ext cx="149087" cy="149087"/>
          </a:xfrm>
          <a:custGeom>
            <a:rect b="b" l="l" r="r" t="t"/>
            <a:pathLst>
              <a:path extrusionOk="0" h="12456" w="12456">
                <a:moveTo>
                  <a:pt x="6227" y="1133"/>
                </a:moveTo>
                <a:cubicBezTo>
                  <a:pt x="9038" y="1133"/>
                  <a:pt x="11323" y="3418"/>
                  <a:pt x="11323" y="6226"/>
                </a:cubicBezTo>
                <a:cubicBezTo>
                  <a:pt x="11323" y="9038"/>
                  <a:pt x="9038" y="11323"/>
                  <a:pt x="6227" y="11323"/>
                </a:cubicBezTo>
                <a:cubicBezTo>
                  <a:pt x="3419" y="11323"/>
                  <a:pt x="1133" y="9038"/>
                  <a:pt x="1133" y="6226"/>
                </a:cubicBezTo>
                <a:cubicBezTo>
                  <a:pt x="1133" y="3418"/>
                  <a:pt x="3419" y="1133"/>
                  <a:pt x="6227" y="1133"/>
                </a:cubicBezTo>
                <a:close/>
                <a:moveTo>
                  <a:pt x="6227" y="0"/>
                </a:moveTo>
                <a:cubicBezTo>
                  <a:pt x="2794" y="0"/>
                  <a:pt x="1" y="2793"/>
                  <a:pt x="1" y="6226"/>
                </a:cubicBezTo>
                <a:cubicBezTo>
                  <a:pt x="1" y="9663"/>
                  <a:pt x="2794" y="12456"/>
                  <a:pt x="6227" y="12456"/>
                </a:cubicBezTo>
                <a:cubicBezTo>
                  <a:pt x="9663" y="12456"/>
                  <a:pt x="12456" y="9663"/>
                  <a:pt x="12456" y="6226"/>
                </a:cubicBezTo>
                <a:cubicBezTo>
                  <a:pt x="12456" y="2793"/>
                  <a:pt x="9663" y="0"/>
                  <a:pt x="62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30" name="Google Shape;13430;p50"/>
          <p:cNvSpPr/>
          <p:nvPr/>
        </p:nvSpPr>
        <p:spPr>
          <a:xfrm>
            <a:off x="2385902" y="3500813"/>
            <a:ext cx="98637" cy="94867"/>
          </a:xfrm>
          <a:custGeom>
            <a:rect b="b" l="l" r="r" t="t"/>
            <a:pathLst>
              <a:path extrusionOk="0" h="7926" w="8241">
                <a:moveTo>
                  <a:pt x="4275" y="1132"/>
                </a:moveTo>
                <a:cubicBezTo>
                  <a:pt x="4640" y="1132"/>
                  <a:pt x="5009" y="1203"/>
                  <a:pt x="5360" y="1348"/>
                </a:cubicBezTo>
                <a:cubicBezTo>
                  <a:pt x="6416" y="1785"/>
                  <a:pt x="7108" y="2818"/>
                  <a:pt x="7108" y="3962"/>
                </a:cubicBezTo>
                <a:cubicBezTo>
                  <a:pt x="7105" y="5527"/>
                  <a:pt x="5840" y="6792"/>
                  <a:pt x="4276" y="6795"/>
                </a:cubicBezTo>
                <a:cubicBezTo>
                  <a:pt x="3131" y="6795"/>
                  <a:pt x="2099" y="6103"/>
                  <a:pt x="1661" y="5046"/>
                </a:cubicBezTo>
                <a:cubicBezTo>
                  <a:pt x="1223" y="3987"/>
                  <a:pt x="1465" y="2770"/>
                  <a:pt x="2274" y="1961"/>
                </a:cubicBezTo>
                <a:cubicBezTo>
                  <a:pt x="2815" y="1419"/>
                  <a:pt x="3538" y="1132"/>
                  <a:pt x="4275" y="1132"/>
                </a:cubicBezTo>
                <a:close/>
                <a:moveTo>
                  <a:pt x="4276" y="1"/>
                </a:moveTo>
                <a:cubicBezTo>
                  <a:pt x="2672" y="1"/>
                  <a:pt x="1229" y="964"/>
                  <a:pt x="613" y="2447"/>
                </a:cubicBezTo>
                <a:cubicBezTo>
                  <a:pt x="0" y="3926"/>
                  <a:pt x="341" y="5632"/>
                  <a:pt x="1474" y="6764"/>
                </a:cubicBezTo>
                <a:cubicBezTo>
                  <a:pt x="2232" y="7523"/>
                  <a:pt x="3247" y="7926"/>
                  <a:pt x="4279" y="7926"/>
                </a:cubicBezTo>
                <a:cubicBezTo>
                  <a:pt x="4789" y="7926"/>
                  <a:pt x="5302" y="7828"/>
                  <a:pt x="5791" y="7625"/>
                </a:cubicBezTo>
                <a:cubicBezTo>
                  <a:pt x="7274" y="7009"/>
                  <a:pt x="8240" y="5566"/>
                  <a:pt x="8240" y="3962"/>
                </a:cubicBezTo>
                <a:cubicBezTo>
                  <a:pt x="8237" y="1773"/>
                  <a:pt x="6465" y="1"/>
                  <a:pt x="42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31" name="Google Shape;13431;p50"/>
          <p:cNvSpPr/>
          <p:nvPr/>
        </p:nvSpPr>
        <p:spPr>
          <a:xfrm>
            <a:off x="2601232" y="3448580"/>
            <a:ext cx="222015" cy="215312"/>
          </a:xfrm>
          <a:custGeom>
            <a:rect b="b" l="l" r="r" t="t"/>
            <a:pathLst>
              <a:path extrusionOk="0" h="17989" w="18549">
                <a:moveTo>
                  <a:pt x="4823" y="1361"/>
                </a:moveTo>
                <a:lnTo>
                  <a:pt x="9177" y="8619"/>
                </a:lnTo>
                <a:cubicBezTo>
                  <a:pt x="9237" y="8716"/>
                  <a:pt x="9325" y="8794"/>
                  <a:pt x="9427" y="8843"/>
                </a:cubicBezTo>
                <a:lnTo>
                  <a:pt x="17136" y="12345"/>
                </a:lnTo>
                <a:cubicBezTo>
                  <a:pt x="15653" y="15102"/>
                  <a:pt x="12779" y="16856"/>
                  <a:pt x="9663" y="16856"/>
                </a:cubicBezTo>
                <a:cubicBezTo>
                  <a:pt x="4958" y="16856"/>
                  <a:pt x="1133" y="13031"/>
                  <a:pt x="1133" y="8326"/>
                </a:cubicBezTo>
                <a:cubicBezTo>
                  <a:pt x="1133" y="5573"/>
                  <a:pt x="2534" y="2952"/>
                  <a:pt x="4823" y="1361"/>
                </a:cubicBezTo>
                <a:close/>
                <a:moveTo>
                  <a:pt x="5005" y="0"/>
                </a:moveTo>
                <a:cubicBezTo>
                  <a:pt x="4907" y="0"/>
                  <a:pt x="4807" y="26"/>
                  <a:pt x="4717" y="80"/>
                </a:cubicBezTo>
                <a:cubicBezTo>
                  <a:pt x="3313" y="926"/>
                  <a:pt x="2141" y="2106"/>
                  <a:pt x="1311" y="3516"/>
                </a:cubicBezTo>
                <a:cubicBezTo>
                  <a:pt x="453" y="4975"/>
                  <a:pt x="1" y="6636"/>
                  <a:pt x="1" y="8326"/>
                </a:cubicBezTo>
                <a:cubicBezTo>
                  <a:pt x="1" y="10896"/>
                  <a:pt x="1009" y="13321"/>
                  <a:pt x="2839" y="15150"/>
                </a:cubicBezTo>
                <a:cubicBezTo>
                  <a:pt x="4669" y="16980"/>
                  <a:pt x="7093" y="17989"/>
                  <a:pt x="9663" y="17989"/>
                </a:cubicBezTo>
                <a:cubicBezTo>
                  <a:pt x="13410" y="17989"/>
                  <a:pt x="16846" y="15757"/>
                  <a:pt x="18419" y="12306"/>
                </a:cubicBezTo>
                <a:cubicBezTo>
                  <a:pt x="18549" y="12022"/>
                  <a:pt x="18422" y="11687"/>
                  <a:pt x="18138" y="11557"/>
                </a:cubicBezTo>
                <a:lnTo>
                  <a:pt x="10058" y="7886"/>
                </a:lnTo>
                <a:lnTo>
                  <a:pt x="5493" y="277"/>
                </a:lnTo>
                <a:cubicBezTo>
                  <a:pt x="5387" y="99"/>
                  <a:pt x="5198" y="0"/>
                  <a:pt x="50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32" name="Google Shape;13432;p50"/>
          <p:cNvSpPr/>
          <p:nvPr/>
        </p:nvSpPr>
        <p:spPr>
          <a:xfrm>
            <a:off x="2741055" y="3453415"/>
            <a:ext cx="99260" cy="115753"/>
          </a:xfrm>
          <a:custGeom>
            <a:rect b="b" l="l" r="r" t="t"/>
            <a:pathLst>
              <a:path extrusionOk="0" h="9671" w="8293">
                <a:moveTo>
                  <a:pt x="4204" y="1437"/>
                </a:moveTo>
                <a:cubicBezTo>
                  <a:pt x="5680" y="2826"/>
                  <a:pt x="6517" y="4764"/>
                  <a:pt x="6511" y="6790"/>
                </a:cubicBezTo>
                <a:cubicBezTo>
                  <a:pt x="6511" y="7300"/>
                  <a:pt x="6459" y="7811"/>
                  <a:pt x="6354" y="8309"/>
                </a:cubicBezTo>
                <a:lnTo>
                  <a:pt x="1468" y="6090"/>
                </a:lnTo>
                <a:lnTo>
                  <a:pt x="4204" y="1437"/>
                </a:lnTo>
                <a:close/>
                <a:moveTo>
                  <a:pt x="4060" y="1"/>
                </a:moveTo>
                <a:cubicBezTo>
                  <a:pt x="3867" y="1"/>
                  <a:pt x="3677" y="99"/>
                  <a:pt x="3570" y="280"/>
                </a:cubicBezTo>
                <a:lnTo>
                  <a:pt x="173" y="6056"/>
                </a:lnTo>
                <a:cubicBezTo>
                  <a:pt x="1" y="6346"/>
                  <a:pt x="119" y="6721"/>
                  <a:pt x="427" y="6860"/>
                </a:cubicBezTo>
                <a:lnTo>
                  <a:pt x="6499" y="9622"/>
                </a:lnTo>
                <a:cubicBezTo>
                  <a:pt x="6574" y="9656"/>
                  <a:pt x="6653" y="9671"/>
                  <a:pt x="6734" y="9671"/>
                </a:cubicBezTo>
                <a:cubicBezTo>
                  <a:pt x="6982" y="9671"/>
                  <a:pt x="7202" y="9508"/>
                  <a:pt x="7275" y="9269"/>
                </a:cubicBezTo>
                <a:cubicBezTo>
                  <a:pt x="8292" y="5921"/>
                  <a:pt x="7157" y="2291"/>
                  <a:pt x="4409" y="123"/>
                </a:cubicBezTo>
                <a:cubicBezTo>
                  <a:pt x="4305" y="40"/>
                  <a:pt x="4182" y="1"/>
                  <a:pt x="40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33" name="Google Shape;13433;p50"/>
          <p:cNvSpPr/>
          <p:nvPr/>
        </p:nvSpPr>
        <p:spPr>
          <a:xfrm>
            <a:off x="2684034" y="3432589"/>
            <a:ext cx="89672" cy="83125"/>
          </a:xfrm>
          <a:custGeom>
            <a:rect b="b" l="l" r="r" t="t"/>
            <a:pathLst>
              <a:path extrusionOk="0" h="6945" w="7492">
                <a:moveTo>
                  <a:pt x="3877" y="1133"/>
                </a:moveTo>
                <a:cubicBezTo>
                  <a:pt x="4588" y="1133"/>
                  <a:pt x="5300" y="1235"/>
                  <a:pt x="5991" y="1440"/>
                </a:cubicBezTo>
                <a:lnTo>
                  <a:pt x="3735" y="5269"/>
                </a:lnTo>
                <a:lnTo>
                  <a:pt x="1492" y="1528"/>
                </a:lnTo>
                <a:cubicBezTo>
                  <a:pt x="2264" y="1265"/>
                  <a:pt x="3070" y="1133"/>
                  <a:pt x="3877" y="1133"/>
                </a:cubicBezTo>
                <a:close/>
                <a:moveTo>
                  <a:pt x="3877" y="0"/>
                </a:moveTo>
                <a:cubicBezTo>
                  <a:pt x="2702" y="0"/>
                  <a:pt x="1528" y="243"/>
                  <a:pt x="432" y="728"/>
                </a:cubicBezTo>
                <a:cubicBezTo>
                  <a:pt x="121" y="867"/>
                  <a:pt x="0" y="1244"/>
                  <a:pt x="175" y="1537"/>
                </a:cubicBezTo>
                <a:lnTo>
                  <a:pt x="3255" y="6670"/>
                </a:lnTo>
                <a:cubicBezTo>
                  <a:pt x="3358" y="6839"/>
                  <a:pt x="3542" y="6945"/>
                  <a:pt x="3741" y="6945"/>
                </a:cubicBezTo>
                <a:lnTo>
                  <a:pt x="3744" y="6945"/>
                </a:lnTo>
                <a:cubicBezTo>
                  <a:pt x="3943" y="6945"/>
                  <a:pt x="4128" y="6839"/>
                  <a:pt x="4230" y="6667"/>
                </a:cubicBezTo>
                <a:lnTo>
                  <a:pt x="7313" y="1419"/>
                </a:lnTo>
                <a:cubicBezTo>
                  <a:pt x="7491" y="1120"/>
                  <a:pt x="7358" y="737"/>
                  <a:pt x="7038" y="607"/>
                </a:cubicBezTo>
                <a:cubicBezTo>
                  <a:pt x="6023" y="202"/>
                  <a:pt x="4950" y="0"/>
                  <a:pt x="3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34" name="Google Shape;13434;p50"/>
          <p:cNvSpPr/>
          <p:nvPr/>
        </p:nvSpPr>
        <p:spPr>
          <a:xfrm>
            <a:off x="2885648" y="3439819"/>
            <a:ext cx="231315" cy="216844"/>
          </a:xfrm>
          <a:custGeom>
            <a:rect b="b" l="l" r="r" t="t"/>
            <a:pathLst>
              <a:path extrusionOk="0" h="18117" w="19326">
                <a:moveTo>
                  <a:pt x="9627" y="1132"/>
                </a:moveTo>
                <a:cubicBezTo>
                  <a:pt x="14349" y="1132"/>
                  <a:pt x="18193" y="4436"/>
                  <a:pt x="18193" y="8494"/>
                </a:cubicBezTo>
                <a:cubicBezTo>
                  <a:pt x="18193" y="12552"/>
                  <a:pt x="14349" y="15852"/>
                  <a:pt x="9627" y="15852"/>
                </a:cubicBezTo>
                <a:cubicBezTo>
                  <a:pt x="9619" y="15852"/>
                  <a:pt x="9611" y="15852"/>
                  <a:pt x="9603" y="15852"/>
                </a:cubicBezTo>
                <a:cubicBezTo>
                  <a:pt x="8397" y="15852"/>
                  <a:pt x="7207" y="15626"/>
                  <a:pt x="6088" y="15185"/>
                </a:cubicBezTo>
                <a:cubicBezTo>
                  <a:pt x="6019" y="15158"/>
                  <a:pt x="5947" y="15144"/>
                  <a:pt x="5876" y="15144"/>
                </a:cubicBezTo>
                <a:cubicBezTo>
                  <a:pt x="5720" y="15144"/>
                  <a:pt x="5568" y="15208"/>
                  <a:pt x="5460" y="15327"/>
                </a:cubicBezTo>
                <a:cubicBezTo>
                  <a:pt x="4780" y="16070"/>
                  <a:pt x="3896" y="16595"/>
                  <a:pt x="2917" y="16837"/>
                </a:cubicBezTo>
                <a:cubicBezTo>
                  <a:pt x="3461" y="15801"/>
                  <a:pt x="3582" y="14593"/>
                  <a:pt x="3262" y="13467"/>
                </a:cubicBezTo>
                <a:cubicBezTo>
                  <a:pt x="3238" y="13379"/>
                  <a:pt x="3189" y="13295"/>
                  <a:pt x="3126" y="13228"/>
                </a:cubicBezTo>
                <a:cubicBezTo>
                  <a:pt x="1843" y="11906"/>
                  <a:pt x="1133" y="10224"/>
                  <a:pt x="1133" y="8494"/>
                </a:cubicBezTo>
                <a:cubicBezTo>
                  <a:pt x="1133" y="4436"/>
                  <a:pt x="4944" y="1132"/>
                  <a:pt x="9627" y="1132"/>
                </a:cubicBezTo>
                <a:close/>
                <a:moveTo>
                  <a:pt x="9627" y="0"/>
                </a:moveTo>
                <a:cubicBezTo>
                  <a:pt x="7066" y="0"/>
                  <a:pt x="4663" y="876"/>
                  <a:pt x="2848" y="2461"/>
                </a:cubicBezTo>
                <a:cubicBezTo>
                  <a:pt x="1012" y="4067"/>
                  <a:pt x="1" y="6211"/>
                  <a:pt x="1" y="8494"/>
                </a:cubicBezTo>
                <a:cubicBezTo>
                  <a:pt x="1" y="10472"/>
                  <a:pt x="783" y="12389"/>
                  <a:pt x="2208" y="13908"/>
                </a:cubicBezTo>
                <a:cubicBezTo>
                  <a:pt x="2492" y="15073"/>
                  <a:pt x="2148" y="16302"/>
                  <a:pt x="1299" y="17151"/>
                </a:cubicBezTo>
                <a:cubicBezTo>
                  <a:pt x="943" y="17507"/>
                  <a:pt x="1193" y="18117"/>
                  <a:pt x="1701" y="18117"/>
                </a:cubicBezTo>
                <a:cubicBezTo>
                  <a:pt x="3313" y="18114"/>
                  <a:pt x="4862" y="17489"/>
                  <a:pt x="6024" y="16372"/>
                </a:cubicBezTo>
                <a:cubicBezTo>
                  <a:pt x="7173" y="16776"/>
                  <a:pt x="8380" y="16985"/>
                  <a:pt x="9600" y="16985"/>
                </a:cubicBezTo>
                <a:cubicBezTo>
                  <a:pt x="9609" y="16985"/>
                  <a:pt x="9618" y="16985"/>
                  <a:pt x="9627" y="16985"/>
                </a:cubicBezTo>
                <a:cubicBezTo>
                  <a:pt x="12184" y="16985"/>
                  <a:pt x="14606" y="16112"/>
                  <a:pt x="16439" y="14524"/>
                </a:cubicBezTo>
                <a:cubicBezTo>
                  <a:pt x="18302" y="12914"/>
                  <a:pt x="19325" y="10773"/>
                  <a:pt x="19325" y="8494"/>
                </a:cubicBezTo>
                <a:cubicBezTo>
                  <a:pt x="19325" y="6211"/>
                  <a:pt x="18302" y="4070"/>
                  <a:pt x="16439" y="2461"/>
                </a:cubicBezTo>
                <a:cubicBezTo>
                  <a:pt x="14606" y="873"/>
                  <a:pt x="12184" y="0"/>
                  <a:pt x="96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35" name="Google Shape;13435;p50"/>
          <p:cNvSpPr/>
          <p:nvPr/>
        </p:nvSpPr>
        <p:spPr>
          <a:xfrm>
            <a:off x="3033394" y="3527001"/>
            <a:ext cx="37559" cy="36171"/>
          </a:xfrm>
          <a:custGeom>
            <a:rect b="b" l="l" r="r" t="t"/>
            <a:pathLst>
              <a:path extrusionOk="0" h="3022" w="3138">
                <a:moveTo>
                  <a:pt x="1510" y="1134"/>
                </a:moveTo>
                <a:cubicBezTo>
                  <a:pt x="1845" y="1134"/>
                  <a:pt x="2014" y="1539"/>
                  <a:pt x="1776" y="1777"/>
                </a:cubicBezTo>
                <a:cubicBezTo>
                  <a:pt x="1698" y="1855"/>
                  <a:pt x="1604" y="1889"/>
                  <a:pt x="1511" y="1889"/>
                </a:cubicBezTo>
                <a:cubicBezTo>
                  <a:pt x="1318" y="1889"/>
                  <a:pt x="1132" y="1738"/>
                  <a:pt x="1132" y="1512"/>
                </a:cubicBezTo>
                <a:cubicBezTo>
                  <a:pt x="1132" y="1300"/>
                  <a:pt x="1299" y="1134"/>
                  <a:pt x="1510" y="1134"/>
                </a:cubicBezTo>
                <a:close/>
                <a:moveTo>
                  <a:pt x="1509" y="1"/>
                </a:moveTo>
                <a:cubicBezTo>
                  <a:pt x="1314" y="1"/>
                  <a:pt x="1118" y="39"/>
                  <a:pt x="930" y="117"/>
                </a:cubicBezTo>
                <a:cubicBezTo>
                  <a:pt x="366" y="349"/>
                  <a:pt x="0" y="899"/>
                  <a:pt x="0" y="1512"/>
                </a:cubicBezTo>
                <a:cubicBezTo>
                  <a:pt x="0" y="2345"/>
                  <a:pt x="674" y="3021"/>
                  <a:pt x="1510" y="3021"/>
                </a:cubicBezTo>
                <a:cubicBezTo>
                  <a:pt x="2120" y="3021"/>
                  <a:pt x="2669" y="2653"/>
                  <a:pt x="2902" y="2088"/>
                </a:cubicBezTo>
                <a:cubicBezTo>
                  <a:pt x="3137" y="1524"/>
                  <a:pt x="3008" y="875"/>
                  <a:pt x="2576" y="443"/>
                </a:cubicBezTo>
                <a:cubicBezTo>
                  <a:pt x="2287" y="154"/>
                  <a:pt x="1902" y="1"/>
                  <a:pt x="15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36" name="Google Shape;13436;p50"/>
          <p:cNvSpPr/>
          <p:nvPr/>
        </p:nvSpPr>
        <p:spPr>
          <a:xfrm>
            <a:off x="2983231" y="3527001"/>
            <a:ext cx="37559" cy="36171"/>
          </a:xfrm>
          <a:custGeom>
            <a:rect b="b" l="l" r="r" t="t"/>
            <a:pathLst>
              <a:path extrusionOk="0" h="3022" w="3138">
                <a:moveTo>
                  <a:pt x="1510" y="1134"/>
                </a:moveTo>
                <a:cubicBezTo>
                  <a:pt x="1845" y="1134"/>
                  <a:pt x="2014" y="1539"/>
                  <a:pt x="1776" y="1777"/>
                </a:cubicBezTo>
                <a:cubicBezTo>
                  <a:pt x="1699" y="1855"/>
                  <a:pt x="1605" y="1889"/>
                  <a:pt x="1513" y="1889"/>
                </a:cubicBezTo>
                <a:cubicBezTo>
                  <a:pt x="1319" y="1889"/>
                  <a:pt x="1132" y="1738"/>
                  <a:pt x="1132" y="1512"/>
                </a:cubicBezTo>
                <a:cubicBezTo>
                  <a:pt x="1132" y="1300"/>
                  <a:pt x="1302" y="1134"/>
                  <a:pt x="1510" y="1134"/>
                </a:cubicBezTo>
                <a:close/>
                <a:moveTo>
                  <a:pt x="1511" y="1"/>
                </a:moveTo>
                <a:cubicBezTo>
                  <a:pt x="1316" y="1"/>
                  <a:pt x="1120" y="39"/>
                  <a:pt x="933" y="117"/>
                </a:cubicBezTo>
                <a:cubicBezTo>
                  <a:pt x="369" y="349"/>
                  <a:pt x="0" y="899"/>
                  <a:pt x="0" y="1512"/>
                </a:cubicBezTo>
                <a:cubicBezTo>
                  <a:pt x="0" y="2345"/>
                  <a:pt x="677" y="3021"/>
                  <a:pt x="1510" y="3021"/>
                </a:cubicBezTo>
                <a:cubicBezTo>
                  <a:pt x="2120" y="3021"/>
                  <a:pt x="2672" y="2653"/>
                  <a:pt x="2905" y="2088"/>
                </a:cubicBezTo>
                <a:cubicBezTo>
                  <a:pt x="3137" y="1524"/>
                  <a:pt x="3011" y="875"/>
                  <a:pt x="2579" y="443"/>
                </a:cubicBezTo>
                <a:cubicBezTo>
                  <a:pt x="2290" y="154"/>
                  <a:pt x="1903" y="1"/>
                  <a:pt x="151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37" name="Google Shape;13437;p50"/>
          <p:cNvSpPr/>
          <p:nvPr/>
        </p:nvSpPr>
        <p:spPr>
          <a:xfrm>
            <a:off x="2933105" y="3527001"/>
            <a:ext cx="37559" cy="36171"/>
          </a:xfrm>
          <a:custGeom>
            <a:rect b="b" l="l" r="r" t="t"/>
            <a:pathLst>
              <a:path extrusionOk="0" h="3022" w="3138">
                <a:moveTo>
                  <a:pt x="1510" y="1134"/>
                </a:moveTo>
                <a:cubicBezTo>
                  <a:pt x="1845" y="1134"/>
                  <a:pt x="2014" y="1539"/>
                  <a:pt x="1776" y="1777"/>
                </a:cubicBezTo>
                <a:cubicBezTo>
                  <a:pt x="1698" y="1855"/>
                  <a:pt x="1604" y="1889"/>
                  <a:pt x="1511" y="1889"/>
                </a:cubicBezTo>
                <a:cubicBezTo>
                  <a:pt x="1318" y="1889"/>
                  <a:pt x="1133" y="1738"/>
                  <a:pt x="1133" y="1512"/>
                </a:cubicBezTo>
                <a:cubicBezTo>
                  <a:pt x="1133" y="1300"/>
                  <a:pt x="1299" y="1134"/>
                  <a:pt x="1510" y="1134"/>
                </a:cubicBezTo>
                <a:close/>
                <a:moveTo>
                  <a:pt x="1509" y="1"/>
                </a:moveTo>
                <a:cubicBezTo>
                  <a:pt x="1314" y="1"/>
                  <a:pt x="1118" y="39"/>
                  <a:pt x="930" y="117"/>
                </a:cubicBezTo>
                <a:cubicBezTo>
                  <a:pt x="366" y="349"/>
                  <a:pt x="0" y="899"/>
                  <a:pt x="0" y="1512"/>
                </a:cubicBezTo>
                <a:cubicBezTo>
                  <a:pt x="0" y="2345"/>
                  <a:pt x="674" y="3021"/>
                  <a:pt x="1510" y="3021"/>
                </a:cubicBezTo>
                <a:cubicBezTo>
                  <a:pt x="2120" y="3021"/>
                  <a:pt x="2669" y="2653"/>
                  <a:pt x="2902" y="2088"/>
                </a:cubicBezTo>
                <a:cubicBezTo>
                  <a:pt x="3137" y="1524"/>
                  <a:pt x="3008" y="875"/>
                  <a:pt x="2576" y="443"/>
                </a:cubicBezTo>
                <a:cubicBezTo>
                  <a:pt x="2287" y="154"/>
                  <a:pt x="1902" y="1"/>
                  <a:pt x="15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38" name="Google Shape;13438;p50"/>
          <p:cNvSpPr/>
          <p:nvPr/>
        </p:nvSpPr>
        <p:spPr>
          <a:xfrm>
            <a:off x="3168298" y="3446563"/>
            <a:ext cx="234450" cy="203355"/>
          </a:xfrm>
          <a:custGeom>
            <a:rect b="b" l="l" r="r" t="t"/>
            <a:pathLst>
              <a:path extrusionOk="0" h="16990" w="19588">
                <a:moveTo>
                  <a:pt x="3660" y="1137"/>
                </a:moveTo>
                <a:cubicBezTo>
                  <a:pt x="4575" y="1137"/>
                  <a:pt x="5402" y="1687"/>
                  <a:pt x="5752" y="2532"/>
                </a:cubicBezTo>
                <a:cubicBezTo>
                  <a:pt x="6102" y="3380"/>
                  <a:pt x="5909" y="4353"/>
                  <a:pt x="5260" y="5002"/>
                </a:cubicBezTo>
                <a:cubicBezTo>
                  <a:pt x="4828" y="5434"/>
                  <a:pt x="4249" y="5664"/>
                  <a:pt x="3660" y="5664"/>
                </a:cubicBezTo>
                <a:cubicBezTo>
                  <a:pt x="3368" y="5664"/>
                  <a:pt x="3073" y="5607"/>
                  <a:pt x="2793" y="5491"/>
                </a:cubicBezTo>
                <a:cubicBezTo>
                  <a:pt x="1948" y="5141"/>
                  <a:pt x="1395" y="4317"/>
                  <a:pt x="1395" y="3402"/>
                </a:cubicBezTo>
                <a:cubicBezTo>
                  <a:pt x="1395" y="2149"/>
                  <a:pt x="2410" y="1137"/>
                  <a:pt x="3660" y="1137"/>
                </a:cubicBezTo>
                <a:close/>
                <a:moveTo>
                  <a:pt x="10453" y="1137"/>
                </a:moveTo>
                <a:cubicBezTo>
                  <a:pt x="11043" y="1137"/>
                  <a:pt x="11622" y="1366"/>
                  <a:pt x="12054" y="1798"/>
                </a:cubicBezTo>
                <a:cubicBezTo>
                  <a:pt x="12703" y="2447"/>
                  <a:pt x="12896" y="3420"/>
                  <a:pt x="12546" y="4268"/>
                </a:cubicBezTo>
                <a:cubicBezTo>
                  <a:pt x="12196" y="5114"/>
                  <a:pt x="11368" y="5666"/>
                  <a:pt x="10453" y="5666"/>
                </a:cubicBezTo>
                <a:cubicBezTo>
                  <a:pt x="9203" y="5663"/>
                  <a:pt x="8189" y="4652"/>
                  <a:pt x="8189" y="3402"/>
                </a:cubicBezTo>
                <a:cubicBezTo>
                  <a:pt x="8189" y="2484"/>
                  <a:pt x="8741" y="1659"/>
                  <a:pt x="9587" y="1309"/>
                </a:cubicBezTo>
                <a:cubicBezTo>
                  <a:pt x="9867" y="1193"/>
                  <a:pt x="10161" y="1137"/>
                  <a:pt x="10453" y="1137"/>
                </a:cubicBezTo>
                <a:close/>
                <a:moveTo>
                  <a:pt x="14983" y="9063"/>
                </a:moveTo>
                <a:lnTo>
                  <a:pt x="14983" y="13592"/>
                </a:lnTo>
                <a:lnTo>
                  <a:pt x="13850" y="13592"/>
                </a:lnTo>
                <a:lnTo>
                  <a:pt x="13850" y="9063"/>
                </a:lnTo>
                <a:close/>
                <a:moveTo>
                  <a:pt x="18455" y="7276"/>
                </a:moveTo>
                <a:lnTo>
                  <a:pt x="18455" y="15377"/>
                </a:lnTo>
                <a:lnTo>
                  <a:pt x="16115" y="13849"/>
                </a:lnTo>
                <a:lnTo>
                  <a:pt x="16115" y="8803"/>
                </a:lnTo>
                <a:lnTo>
                  <a:pt x="18455" y="7276"/>
                </a:lnTo>
                <a:close/>
                <a:moveTo>
                  <a:pt x="12153" y="6799"/>
                </a:moveTo>
                <a:cubicBezTo>
                  <a:pt x="12464" y="6799"/>
                  <a:pt x="12718" y="7049"/>
                  <a:pt x="12718" y="7363"/>
                </a:cubicBezTo>
                <a:lnTo>
                  <a:pt x="12718" y="15289"/>
                </a:lnTo>
                <a:cubicBezTo>
                  <a:pt x="12718" y="15603"/>
                  <a:pt x="12464" y="15857"/>
                  <a:pt x="12153" y="15857"/>
                </a:cubicBezTo>
                <a:lnTo>
                  <a:pt x="1963" y="15857"/>
                </a:lnTo>
                <a:cubicBezTo>
                  <a:pt x="1649" y="15857"/>
                  <a:pt x="1395" y="15603"/>
                  <a:pt x="1395" y="15289"/>
                </a:cubicBezTo>
                <a:lnTo>
                  <a:pt x="1395" y="7363"/>
                </a:lnTo>
                <a:cubicBezTo>
                  <a:pt x="1395" y="7049"/>
                  <a:pt x="1649" y="6799"/>
                  <a:pt x="1963" y="6799"/>
                </a:cubicBezTo>
                <a:close/>
                <a:moveTo>
                  <a:pt x="3656" y="0"/>
                </a:moveTo>
                <a:cubicBezTo>
                  <a:pt x="3623" y="0"/>
                  <a:pt x="3590" y="1"/>
                  <a:pt x="3557" y="2"/>
                </a:cubicBezTo>
                <a:cubicBezTo>
                  <a:pt x="2198" y="44"/>
                  <a:pt x="997" y="889"/>
                  <a:pt x="498" y="2155"/>
                </a:cubicBezTo>
                <a:cubicBezTo>
                  <a:pt x="0" y="3417"/>
                  <a:pt x="305" y="4857"/>
                  <a:pt x="1271" y="5811"/>
                </a:cubicBezTo>
                <a:cubicBezTo>
                  <a:pt x="658" y="6086"/>
                  <a:pt x="263" y="6693"/>
                  <a:pt x="263" y="7363"/>
                </a:cubicBezTo>
                <a:lnTo>
                  <a:pt x="263" y="15289"/>
                </a:lnTo>
                <a:cubicBezTo>
                  <a:pt x="263" y="16228"/>
                  <a:pt x="1024" y="16986"/>
                  <a:pt x="1963" y="16989"/>
                </a:cubicBezTo>
                <a:lnTo>
                  <a:pt x="12153" y="16989"/>
                </a:lnTo>
                <a:cubicBezTo>
                  <a:pt x="13089" y="16986"/>
                  <a:pt x="13850" y="16228"/>
                  <a:pt x="13850" y="15289"/>
                </a:cubicBezTo>
                <a:lnTo>
                  <a:pt x="13850" y="14725"/>
                </a:lnTo>
                <a:lnTo>
                  <a:pt x="15381" y="14725"/>
                </a:lnTo>
                <a:lnTo>
                  <a:pt x="18712" y="16896"/>
                </a:lnTo>
                <a:cubicBezTo>
                  <a:pt x="18810" y="16959"/>
                  <a:pt x="18916" y="16988"/>
                  <a:pt x="19020" y="16988"/>
                </a:cubicBezTo>
                <a:cubicBezTo>
                  <a:pt x="19315" y="16988"/>
                  <a:pt x="19587" y="16754"/>
                  <a:pt x="19587" y="16422"/>
                </a:cubicBezTo>
                <a:lnTo>
                  <a:pt x="19587" y="6231"/>
                </a:lnTo>
                <a:cubicBezTo>
                  <a:pt x="19587" y="6023"/>
                  <a:pt x="19473" y="5832"/>
                  <a:pt x="19291" y="5733"/>
                </a:cubicBezTo>
                <a:cubicBezTo>
                  <a:pt x="19206" y="5687"/>
                  <a:pt x="19114" y="5664"/>
                  <a:pt x="19021" y="5664"/>
                </a:cubicBezTo>
                <a:cubicBezTo>
                  <a:pt x="18913" y="5664"/>
                  <a:pt x="18806" y="5695"/>
                  <a:pt x="18712" y="5757"/>
                </a:cubicBezTo>
                <a:lnTo>
                  <a:pt x="15381" y="7931"/>
                </a:lnTo>
                <a:lnTo>
                  <a:pt x="13850" y="7931"/>
                </a:lnTo>
                <a:lnTo>
                  <a:pt x="13850" y="7363"/>
                </a:lnTo>
                <a:cubicBezTo>
                  <a:pt x="13850" y="6693"/>
                  <a:pt x="13455" y="6086"/>
                  <a:pt x="12842" y="5811"/>
                </a:cubicBezTo>
                <a:cubicBezTo>
                  <a:pt x="13808" y="4857"/>
                  <a:pt x="14113" y="3417"/>
                  <a:pt x="13615" y="2155"/>
                </a:cubicBezTo>
                <a:cubicBezTo>
                  <a:pt x="13117" y="889"/>
                  <a:pt x="11915" y="44"/>
                  <a:pt x="10556" y="2"/>
                </a:cubicBezTo>
                <a:cubicBezTo>
                  <a:pt x="10523" y="1"/>
                  <a:pt x="10490" y="0"/>
                  <a:pt x="10457" y="0"/>
                </a:cubicBezTo>
                <a:cubicBezTo>
                  <a:pt x="9137" y="0"/>
                  <a:pt x="7933" y="763"/>
                  <a:pt x="7374" y="1967"/>
                </a:cubicBezTo>
                <a:cubicBezTo>
                  <a:pt x="6800" y="3199"/>
                  <a:pt x="7017" y="4652"/>
                  <a:pt x="7926" y="5666"/>
                </a:cubicBezTo>
                <a:lnTo>
                  <a:pt x="6190" y="5666"/>
                </a:lnTo>
                <a:cubicBezTo>
                  <a:pt x="7096" y="4652"/>
                  <a:pt x="7313" y="3199"/>
                  <a:pt x="6740" y="1967"/>
                </a:cubicBezTo>
                <a:cubicBezTo>
                  <a:pt x="6180" y="763"/>
                  <a:pt x="4976" y="0"/>
                  <a:pt x="36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39" name="Google Shape;13439;p50"/>
          <p:cNvSpPr/>
          <p:nvPr/>
        </p:nvSpPr>
        <p:spPr>
          <a:xfrm>
            <a:off x="3225641" y="3548229"/>
            <a:ext cx="55237" cy="67805"/>
          </a:xfrm>
          <a:custGeom>
            <a:rect b="b" l="l" r="r" t="t"/>
            <a:pathLst>
              <a:path extrusionOk="0" h="5665" w="4615">
                <a:moveTo>
                  <a:pt x="1133" y="1626"/>
                </a:moveTo>
                <a:lnTo>
                  <a:pt x="2945" y="2834"/>
                </a:lnTo>
                <a:lnTo>
                  <a:pt x="1133" y="4041"/>
                </a:lnTo>
                <a:lnTo>
                  <a:pt x="1133" y="1626"/>
                </a:lnTo>
                <a:close/>
                <a:moveTo>
                  <a:pt x="569" y="1"/>
                </a:moveTo>
                <a:cubicBezTo>
                  <a:pt x="274" y="1"/>
                  <a:pt x="1" y="236"/>
                  <a:pt x="1" y="569"/>
                </a:cubicBezTo>
                <a:lnTo>
                  <a:pt x="1" y="5098"/>
                </a:lnTo>
                <a:cubicBezTo>
                  <a:pt x="1" y="5430"/>
                  <a:pt x="275" y="5665"/>
                  <a:pt x="571" y="5665"/>
                </a:cubicBezTo>
                <a:cubicBezTo>
                  <a:pt x="676" y="5665"/>
                  <a:pt x="784" y="5635"/>
                  <a:pt x="883" y="5569"/>
                </a:cubicBezTo>
                <a:lnTo>
                  <a:pt x="4280" y="3305"/>
                </a:lnTo>
                <a:cubicBezTo>
                  <a:pt x="4615" y="3078"/>
                  <a:pt x="4615" y="2583"/>
                  <a:pt x="4280" y="2360"/>
                </a:cubicBezTo>
                <a:lnTo>
                  <a:pt x="4280" y="2363"/>
                </a:lnTo>
                <a:lnTo>
                  <a:pt x="883" y="98"/>
                </a:lnTo>
                <a:cubicBezTo>
                  <a:pt x="783" y="31"/>
                  <a:pt x="674" y="1"/>
                  <a:pt x="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40" name="Google Shape;13440;p50"/>
          <p:cNvSpPr/>
          <p:nvPr/>
        </p:nvSpPr>
        <p:spPr>
          <a:xfrm>
            <a:off x="3293410" y="3541478"/>
            <a:ext cx="13561" cy="13573"/>
          </a:xfrm>
          <a:custGeom>
            <a:rect b="b" l="l" r="r" t="t"/>
            <a:pathLst>
              <a:path extrusionOk="0" h="1134" w="1133">
                <a:moveTo>
                  <a:pt x="568" y="1"/>
                </a:moveTo>
                <a:cubicBezTo>
                  <a:pt x="254" y="1"/>
                  <a:pt x="0" y="251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cubicBezTo>
                  <a:pt x="879" y="1133"/>
                  <a:pt x="1133" y="879"/>
                  <a:pt x="1133" y="565"/>
                </a:cubicBezTo>
                <a:cubicBezTo>
                  <a:pt x="1133" y="251"/>
                  <a:pt x="879" y="1"/>
                  <a:pt x="5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41" name="Google Shape;13441;p50"/>
          <p:cNvSpPr/>
          <p:nvPr/>
        </p:nvSpPr>
        <p:spPr>
          <a:xfrm>
            <a:off x="3452001" y="3432595"/>
            <a:ext cx="241823" cy="231291"/>
          </a:xfrm>
          <a:custGeom>
            <a:rect b="b" l="l" r="r" t="t"/>
            <a:pathLst>
              <a:path extrusionOk="0" h="19324" w="20204">
                <a:moveTo>
                  <a:pt x="12136" y="1129"/>
                </a:moveTo>
                <a:cubicBezTo>
                  <a:pt x="13730" y="1129"/>
                  <a:pt x="15325" y="1737"/>
                  <a:pt x="16538" y="2952"/>
                </a:cubicBezTo>
                <a:cubicBezTo>
                  <a:pt x="18969" y="5383"/>
                  <a:pt x="18969" y="9323"/>
                  <a:pt x="16538" y="11757"/>
                </a:cubicBezTo>
                <a:cubicBezTo>
                  <a:pt x="15341" y="12950"/>
                  <a:pt x="13747" y="13579"/>
                  <a:pt x="12129" y="13579"/>
                </a:cubicBezTo>
                <a:cubicBezTo>
                  <a:pt x="11233" y="13579"/>
                  <a:pt x="10329" y="13386"/>
                  <a:pt x="9482" y="12989"/>
                </a:cubicBezTo>
                <a:cubicBezTo>
                  <a:pt x="9461" y="12980"/>
                  <a:pt x="9440" y="12968"/>
                  <a:pt x="9419" y="12959"/>
                </a:cubicBezTo>
                <a:cubicBezTo>
                  <a:pt x="8794" y="12657"/>
                  <a:pt x="8223" y="12249"/>
                  <a:pt x="7734" y="11757"/>
                </a:cubicBezTo>
                <a:cubicBezTo>
                  <a:pt x="5306" y="9329"/>
                  <a:pt x="5306" y="5380"/>
                  <a:pt x="7734" y="2952"/>
                </a:cubicBezTo>
                <a:cubicBezTo>
                  <a:pt x="8948" y="1737"/>
                  <a:pt x="10542" y="1129"/>
                  <a:pt x="12136" y="1129"/>
                </a:cubicBezTo>
                <a:close/>
                <a:moveTo>
                  <a:pt x="5871" y="11216"/>
                </a:moveTo>
                <a:cubicBezTo>
                  <a:pt x="6475" y="12195"/>
                  <a:pt x="7296" y="13016"/>
                  <a:pt x="8271" y="13620"/>
                </a:cubicBezTo>
                <a:lnTo>
                  <a:pt x="7734" y="14160"/>
                </a:lnTo>
                <a:cubicBezTo>
                  <a:pt x="7622" y="14271"/>
                  <a:pt x="7477" y="14326"/>
                  <a:pt x="7332" y="14326"/>
                </a:cubicBezTo>
                <a:cubicBezTo>
                  <a:pt x="7188" y="14326"/>
                  <a:pt x="7044" y="14271"/>
                  <a:pt x="6934" y="14160"/>
                </a:cubicBezTo>
                <a:lnTo>
                  <a:pt x="5330" y="12557"/>
                </a:lnTo>
                <a:cubicBezTo>
                  <a:pt x="5110" y="12337"/>
                  <a:pt x="5110" y="11977"/>
                  <a:pt x="5330" y="11757"/>
                </a:cubicBezTo>
                <a:lnTo>
                  <a:pt x="5871" y="11216"/>
                </a:lnTo>
                <a:close/>
                <a:moveTo>
                  <a:pt x="4932" y="13762"/>
                </a:moveTo>
                <a:lnTo>
                  <a:pt x="5732" y="14562"/>
                </a:lnTo>
                <a:lnTo>
                  <a:pt x="4932" y="15362"/>
                </a:lnTo>
                <a:lnTo>
                  <a:pt x="4131" y="14562"/>
                </a:lnTo>
                <a:lnTo>
                  <a:pt x="4932" y="13762"/>
                </a:lnTo>
                <a:close/>
                <a:moveTo>
                  <a:pt x="3328" y="15362"/>
                </a:moveTo>
                <a:lnTo>
                  <a:pt x="4128" y="16162"/>
                </a:lnTo>
                <a:lnTo>
                  <a:pt x="2268" y="18025"/>
                </a:lnTo>
                <a:cubicBezTo>
                  <a:pt x="2157" y="18135"/>
                  <a:pt x="2013" y="18190"/>
                  <a:pt x="1868" y="18190"/>
                </a:cubicBezTo>
                <a:cubicBezTo>
                  <a:pt x="1723" y="18190"/>
                  <a:pt x="1577" y="18134"/>
                  <a:pt x="1465" y="18022"/>
                </a:cubicBezTo>
                <a:cubicBezTo>
                  <a:pt x="1245" y="17802"/>
                  <a:pt x="1245" y="17443"/>
                  <a:pt x="1465" y="17222"/>
                </a:cubicBezTo>
                <a:lnTo>
                  <a:pt x="3328" y="15362"/>
                </a:lnTo>
                <a:close/>
                <a:moveTo>
                  <a:pt x="12135" y="1"/>
                </a:moveTo>
                <a:cubicBezTo>
                  <a:pt x="10250" y="1"/>
                  <a:pt x="8365" y="718"/>
                  <a:pt x="6931" y="2152"/>
                </a:cubicBezTo>
                <a:cubicBezTo>
                  <a:pt x="4769" y="4311"/>
                  <a:pt x="4237" y="7493"/>
                  <a:pt x="5330" y="10157"/>
                </a:cubicBezTo>
                <a:lnTo>
                  <a:pt x="4527" y="10957"/>
                </a:lnTo>
                <a:cubicBezTo>
                  <a:pt x="4020" y="11467"/>
                  <a:pt x="3887" y="12240"/>
                  <a:pt x="4198" y="12892"/>
                </a:cubicBezTo>
                <a:lnTo>
                  <a:pt x="665" y="16422"/>
                </a:lnTo>
                <a:cubicBezTo>
                  <a:pt x="1" y="17086"/>
                  <a:pt x="1" y="18161"/>
                  <a:pt x="665" y="18825"/>
                </a:cubicBezTo>
                <a:cubicBezTo>
                  <a:pt x="996" y="19158"/>
                  <a:pt x="1431" y="19324"/>
                  <a:pt x="1865" y="19324"/>
                </a:cubicBezTo>
                <a:cubicBezTo>
                  <a:pt x="2300" y="19324"/>
                  <a:pt x="2735" y="19158"/>
                  <a:pt x="3066" y="18825"/>
                </a:cubicBezTo>
                <a:lnTo>
                  <a:pt x="6598" y="15293"/>
                </a:lnTo>
                <a:cubicBezTo>
                  <a:pt x="6831" y="15403"/>
                  <a:pt x="7081" y="15457"/>
                  <a:pt x="7328" y="15457"/>
                </a:cubicBezTo>
                <a:cubicBezTo>
                  <a:pt x="7770" y="15457"/>
                  <a:pt x="8206" y="15286"/>
                  <a:pt x="8531" y="14961"/>
                </a:cubicBezTo>
                <a:lnTo>
                  <a:pt x="9331" y="14163"/>
                </a:lnTo>
                <a:cubicBezTo>
                  <a:pt x="10241" y="14538"/>
                  <a:pt x="11190" y="14717"/>
                  <a:pt x="12127" y="14717"/>
                </a:cubicBezTo>
                <a:cubicBezTo>
                  <a:pt x="14530" y="14717"/>
                  <a:pt x="16858" y="13537"/>
                  <a:pt x="18256" y="11437"/>
                </a:cubicBezTo>
                <a:cubicBezTo>
                  <a:pt x="20204" y="8520"/>
                  <a:pt x="19821" y="4631"/>
                  <a:pt x="17342" y="2152"/>
                </a:cubicBezTo>
                <a:cubicBezTo>
                  <a:pt x="15906" y="718"/>
                  <a:pt x="14020" y="1"/>
                  <a:pt x="121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42" name="Google Shape;13442;p50"/>
          <p:cNvSpPr/>
          <p:nvPr/>
        </p:nvSpPr>
        <p:spPr>
          <a:xfrm>
            <a:off x="3531942" y="3459681"/>
            <a:ext cx="132139" cy="121797"/>
          </a:xfrm>
          <a:custGeom>
            <a:rect b="b" l="l" r="r" t="t"/>
            <a:pathLst>
              <a:path extrusionOk="0" h="10176" w="11040">
                <a:moveTo>
                  <a:pt x="5456" y="1133"/>
                </a:moveTo>
                <a:cubicBezTo>
                  <a:pt x="6487" y="1133"/>
                  <a:pt x="7500" y="1535"/>
                  <a:pt x="8259" y="2293"/>
                </a:cubicBezTo>
                <a:cubicBezTo>
                  <a:pt x="9802" y="3839"/>
                  <a:pt x="9802" y="6348"/>
                  <a:pt x="8259" y="7897"/>
                </a:cubicBezTo>
                <a:cubicBezTo>
                  <a:pt x="7501" y="8653"/>
                  <a:pt x="6489" y="9055"/>
                  <a:pt x="5460" y="9055"/>
                </a:cubicBezTo>
                <a:cubicBezTo>
                  <a:pt x="4948" y="9055"/>
                  <a:pt x="4433" y="8956"/>
                  <a:pt x="3941" y="8751"/>
                </a:cubicBezTo>
                <a:cubicBezTo>
                  <a:pt x="2462" y="8138"/>
                  <a:pt x="1499" y="6695"/>
                  <a:pt x="1499" y="5095"/>
                </a:cubicBezTo>
                <a:cubicBezTo>
                  <a:pt x="1499" y="3491"/>
                  <a:pt x="2462" y="2048"/>
                  <a:pt x="3941" y="1435"/>
                </a:cubicBezTo>
                <a:cubicBezTo>
                  <a:pt x="4431" y="1232"/>
                  <a:pt x="4946" y="1133"/>
                  <a:pt x="5456" y="1133"/>
                </a:cubicBezTo>
                <a:close/>
                <a:moveTo>
                  <a:pt x="5468" y="1"/>
                </a:moveTo>
                <a:cubicBezTo>
                  <a:pt x="5465" y="1"/>
                  <a:pt x="5461" y="1"/>
                  <a:pt x="5457" y="1"/>
                </a:cubicBezTo>
                <a:cubicBezTo>
                  <a:pt x="3029" y="4"/>
                  <a:pt x="943" y="1719"/>
                  <a:pt x="472" y="4098"/>
                </a:cubicBezTo>
                <a:cubicBezTo>
                  <a:pt x="1" y="6481"/>
                  <a:pt x="1275" y="8860"/>
                  <a:pt x="3519" y="9787"/>
                </a:cubicBezTo>
                <a:cubicBezTo>
                  <a:pt x="4151" y="10049"/>
                  <a:pt x="4811" y="10175"/>
                  <a:pt x="5463" y="10175"/>
                </a:cubicBezTo>
                <a:cubicBezTo>
                  <a:pt x="7120" y="10175"/>
                  <a:pt x="8725" y="9362"/>
                  <a:pt x="9693" y="7912"/>
                </a:cubicBezTo>
                <a:cubicBezTo>
                  <a:pt x="11040" y="5895"/>
                  <a:pt x="10774" y="3207"/>
                  <a:pt x="9059" y="1492"/>
                </a:cubicBezTo>
                <a:cubicBezTo>
                  <a:pt x="8108" y="535"/>
                  <a:pt x="6814" y="1"/>
                  <a:pt x="5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43" name="Google Shape;13443;p50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44" name="Google Shape;13444;p50"/>
          <p:cNvSpPr/>
          <p:nvPr/>
        </p:nvSpPr>
        <p:spPr>
          <a:xfrm>
            <a:off x="4036056" y="3432589"/>
            <a:ext cx="203307" cy="231303"/>
          </a:xfrm>
          <a:custGeom>
            <a:rect b="b" l="l" r="r" t="t"/>
            <a:pathLst>
              <a:path extrusionOk="0" h="19325" w="16986">
                <a:moveTo>
                  <a:pt x="2265" y="6537"/>
                </a:moveTo>
                <a:lnTo>
                  <a:pt x="2265" y="8334"/>
                </a:lnTo>
                <a:lnTo>
                  <a:pt x="1366" y="7437"/>
                </a:lnTo>
                <a:lnTo>
                  <a:pt x="2265" y="6537"/>
                </a:lnTo>
                <a:close/>
                <a:moveTo>
                  <a:pt x="14721" y="6537"/>
                </a:moveTo>
                <a:lnTo>
                  <a:pt x="15617" y="7437"/>
                </a:lnTo>
                <a:lnTo>
                  <a:pt x="14721" y="8334"/>
                </a:lnTo>
                <a:lnTo>
                  <a:pt x="14721" y="6537"/>
                </a:lnTo>
                <a:close/>
                <a:moveTo>
                  <a:pt x="13588" y="1132"/>
                </a:moveTo>
                <a:lnTo>
                  <a:pt x="13588" y="9466"/>
                </a:lnTo>
                <a:lnTo>
                  <a:pt x="10521" y="12531"/>
                </a:lnTo>
                <a:lnTo>
                  <a:pt x="6462" y="12531"/>
                </a:lnTo>
                <a:lnTo>
                  <a:pt x="3398" y="9466"/>
                </a:lnTo>
                <a:lnTo>
                  <a:pt x="3398" y="1132"/>
                </a:lnTo>
                <a:close/>
                <a:moveTo>
                  <a:pt x="1133" y="8802"/>
                </a:moveTo>
                <a:lnTo>
                  <a:pt x="5427" y="13099"/>
                </a:lnTo>
                <a:lnTo>
                  <a:pt x="1133" y="17392"/>
                </a:lnTo>
                <a:lnTo>
                  <a:pt x="1133" y="8802"/>
                </a:lnTo>
                <a:close/>
                <a:moveTo>
                  <a:pt x="15853" y="8802"/>
                </a:moveTo>
                <a:lnTo>
                  <a:pt x="15853" y="17392"/>
                </a:lnTo>
                <a:lnTo>
                  <a:pt x="11556" y="13099"/>
                </a:lnTo>
                <a:lnTo>
                  <a:pt x="15853" y="8802"/>
                </a:lnTo>
                <a:close/>
                <a:moveTo>
                  <a:pt x="10521" y="13663"/>
                </a:moveTo>
                <a:lnTo>
                  <a:pt x="15050" y="18192"/>
                </a:lnTo>
                <a:lnTo>
                  <a:pt x="1933" y="18192"/>
                </a:lnTo>
                <a:lnTo>
                  <a:pt x="6462" y="13663"/>
                </a:lnTo>
                <a:close/>
                <a:moveTo>
                  <a:pt x="2830" y="0"/>
                </a:moveTo>
                <a:cubicBezTo>
                  <a:pt x="2516" y="0"/>
                  <a:pt x="2265" y="254"/>
                  <a:pt x="2265" y="568"/>
                </a:cubicBezTo>
                <a:lnTo>
                  <a:pt x="2265" y="4937"/>
                </a:lnTo>
                <a:lnTo>
                  <a:pt x="164" y="7036"/>
                </a:lnTo>
                <a:lnTo>
                  <a:pt x="161" y="7042"/>
                </a:lnTo>
                <a:cubicBezTo>
                  <a:pt x="152" y="7051"/>
                  <a:pt x="143" y="7063"/>
                  <a:pt x="134" y="7072"/>
                </a:cubicBezTo>
                <a:lnTo>
                  <a:pt x="125" y="7084"/>
                </a:lnTo>
                <a:cubicBezTo>
                  <a:pt x="112" y="7096"/>
                  <a:pt x="103" y="7108"/>
                  <a:pt x="94" y="7120"/>
                </a:cubicBezTo>
                <a:cubicBezTo>
                  <a:pt x="91" y="7126"/>
                  <a:pt x="88" y="7129"/>
                  <a:pt x="85" y="7132"/>
                </a:cubicBezTo>
                <a:cubicBezTo>
                  <a:pt x="85" y="7138"/>
                  <a:pt x="73" y="7153"/>
                  <a:pt x="70" y="7162"/>
                </a:cubicBezTo>
                <a:cubicBezTo>
                  <a:pt x="64" y="7171"/>
                  <a:pt x="61" y="7174"/>
                  <a:pt x="58" y="7180"/>
                </a:cubicBezTo>
                <a:cubicBezTo>
                  <a:pt x="55" y="7186"/>
                  <a:pt x="52" y="7199"/>
                  <a:pt x="46" y="7208"/>
                </a:cubicBezTo>
                <a:cubicBezTo>
                  <a:pt x="43" y="7217"/>
                  <a:pt x="40" y="7220"/>
                  <a:pt x="40" y="7226"/>
                </a:cubicBezTo>
                <a:cubicBezTo>
                  <a:pt x="34" y="7241"/>
                  <a:pt x="28" y="7256"/>
                  <a:pt x="25" y="7271"/>
                </a:cubicBezTo>
                <a:cubicBezTo>
                  <a:pt x="25" y="7274"/>
                  <a:pt x="22" y="7280"/>
                  <a:pt x="19" y="7283"/>
                </a:cubicBezTo>
                <a:cubicBezTo>
                  <a:pt x="16" y="7295"/>
                  <a:pt x="13" y="7307"/>
                  <a:pt x="13" y="7319"/>
                </a:cubicBezTo>
                <a:cubicBezTo>
                  <a:pt x="13" y="7325"/>
                  <a:pt x="10" y="7331"/>
                  <a:pt x="10" y="7334"/>
                </a:cubicBezTo>
                <a:cubicBezTo>
                  <a:pt x="7" y="7340"/>
                  <a:pt x="4" y="7359"/>
                  <a:pt x="4" y="7371"/>
                </a:cubicBezTo>
                <a:lnTo>
                  <a:pt x="4" y="7386"/>
                </a:lnTo>
                <a:cubicBezTo>
                  <a:pt x="4" y="7401"/>
                  <a:pt x="1" y="7416"/>
                  <a:pt x="1" y="7434"/>
                </a:cubicBezTo>
                <a:lnTo>
                  <a:pt x="1" y="17625"/>
                </a:lnTo>
                <a:cubicBezTo>
                  <a:pt x="1" y="18063"/>
                  <a:pt x="170" y="18482"/>
                  <a:pt x="475" y="18799"/>
                </a:cubicBezTo>
                <a:cubicBezTo>
                  <a:pt x="481" y="18808"/>
                  <a:pt x="490" y="18817"/>
                  <a:pt x="499" y="18826"/>
                </a:cubicBezTo>
                <a:cubicBezTo>
                  <a:pt x="508" y="18833"/>
                  <a:pt x="517" y="18842"/>
                  <a:pt x="526" y="18851"/>
                </a:cubicBezTo>
                <a:cubicBezTo>
                  <a:pt x="840" y="19156"/>
                  <a:pt x="1260" y="19325"/>
                  <a:pt x="1698" y="19325"/>
                </a:cubicBezTo>
                <a:lnTo>
                  <a:pt x="15285" y="19325"/>
                </a:lnTo>
                <a:cubicBezTo>
                  <a:pt x="15723" y="19325"/>
                  <a:pt x="16143" y="19156"/>
                  <a:pt x="16460" y="18854"/>
                </a:cubicBezTo>
                <a:cubicBezTo>
                  <a:pt x="16469" y="18845"/>
                  <a:pt x="16478" y="18836"/>
                  <a:pt x="16487" y="18826"/>
                </a:cubicBezTo>
                <a:cubicBezTo>
                  <a:pt x="16496" y="18817"/>
                  <a:pt x="16502" y="18808"/>
                  <a:pt x="16511" y="18799"/>
                </a:cubicBezTo>
                <a:cubicBezTo>
                  <a:pt x="16816" y="18485"/>
                  <a:pt x="16985" y="18063"/>
                  <a:pt x="16985" y="17628"/>
                </a:cubicBezTo>
                <a:lnTo>
                  <a:pt x="16985" y="7437"/>
                </a:lnTo>
                <a:cubicBezTo>
                  <a:pt x="16985" y="7419"/>
                  <a:pt x="16985" y="7404"/>
                  <a:pt x="16982" y="7389"/>
                </a:cubicBezTo>
                <a:lnTo>
                  <a:pt x="16982" y="7371"/>
                </a:lnTo>
                <a:cubicBezTo>
                  <a:pt x="16982" y="7362"/>
                  <a:pt x="16979" y="7350"/>
                  <a:pt x="16976" y="7337"/>
                </a:cubicBezTo>
                <a:cubicBezTo>
                  <a:pt x="16973" y="7328"/>
                  <a:pt x="16973" y="7325"/>
                  <a:pt x="16973" y="7319"/>
                </a:cubicBezTo>
                <a:cubicBezTo>
                  <a:pt x="16973" y="7316"/>
                  <a:pt x="16967" y="7298"/>
                  <a:pt x="16964" y="7286"/>
                </a:cubicBezTo>
                <a:cubicBezTo>
                  <a:pt x="16964" y="7283"/>
                  <a:pt x="16964" y="7277"/>
                  <a:pt x="16961" y="7271"/>
                </a:cubicBezTo>
                <a:cubicBezTo>
                  <a:pt x="16958" y="7256"/>
                  <a:pt x="16952" y="7244"/>
                  <a:pt x="16946" y="7229"/>
                </a:cubicBezTo>
                <a:cubicBezTo>
                  <a:pt x="16943" y="7223"/>
                  <a:pt x="16940" y="7217"/>
                  <a:pt x="16940" y="7211"/>
                </a:cubicBezTo>
                <a:cubicBezTo>
                  <a:pt x="16937" y="7205"/>
                  <a:pt x="16931" y="7193"/>
                  <a:pt x="16925" y="7183"/>
                </a:cubicBezTo>
                <a:cubicBezTo>
                  <a:pt x="16922" y="7174"/>
                  <a:pt x="16919" y="7171"/>
                  <a:pt x="16916" y="7165"/>
                </a:cubicBezTo>
                <a:cubicBezTo>
                  <a:pt x="16913" y="7159"/>
                  <a:pt x="16904" y="7144"/>
                  <a:pt x="16898" y="7135"/>
                </a:cubicBezTo>
                <a:lnTo>
                  <a:pt x="16892" y="7123"/>
                </a:lnTo>
                <a:cubicBezTo>
                  <a:pt x="16882" y="7108"/>
                  <a:pt x="16873" y="7096"/>
                  <a:pt x="16861" y="7084"/>
                </a:cubicBezTo>
                <a:lnTo>
                  <a:pt x="16852" y="7075"/>
                </a:lnTo>
                <a:cubicBezTo>
                  <a:pt x="16843" y="7063"/>
                  <a:pt x="16834" y="7054"/>
                  <a:pt x="16825" y="7045"/>
                </a:cubicBezTo>
                <a:lnTo>
                  <a:pt x="16819" y="7039"/>
                </a:lnTo>
                <a:lnTo>
                  <a:pt x="14721" y="4937"/>
                </a:lnTo>
                <a:lnTo>
                  <a:pt x="14721" y="568"/>
                </a:lnTo>
                <a:cubicBezTo>
                  <a:pt x="14721" y="254"/>
                  <a:pt x="14467" y="0"/>
                  <a:pt x="141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45" name="Google Shape;13445;p50"/>
          <p:cNvSpPr/>
          <p:nvPr/>
        </p:nvSpPr>
        <p:spPr>
          <a:xfrm>
            <a:off x="4089726" y="3459675"/>
            <a:ext cx="95418" cy="94891"/>
          </a:xfrm>
          <a:custGeom>
            <a:rect b="b" l="l" r="r" t="t"/>
            <a:pathLst>
              <a:path extrusionOk="0" h="7928" w="7972">
                <a:moveTo>
                  <a:pt x="4005" y="3398"/>
                </a:moveTo>
                <a:cubicBezTo>
                  <a:pt x="4274" y="3398"/>
                  <a:pt x="4534" y="3588"/>
                  <a:pt x="4569" y="3900"/>
                </a:cubicBezTo>
                <a:cubicBezTo>
                  <a:pt x="4560" y="3951"/>
                  <a:pt x="4560" y="4003"/>
                  <a:pt x="4566" y="4057"/>
                </a:cubicBezTo>
                <a:cubicBezTo>
                  <a:pt x="4521" y="4329"/>
                  <a:pt x="4285" y="4531"/>
                  <a:pt x="4007" y="4531"/>
                </a:cubicBezTo>
                <a:cubicBezTo>
                  <a:pt x="3518" y="4531"/>
                  <a:pt x="3259" y="3954"/>
                  <a:pt x="3585" y="3589"/>
                </a:cubicBezTo>
                <a:cubicBezTo>
                  <a:pt x="3702" y="3458"/>
                  <a:pt x="3855" y="3398"/>
                  <a:pt x="4005" y="3398"/>
                </a:cubicBezTo>
                <a:close/>
                <a:moveTo>
                  <a:pt x="4005" y="1"/>
                </a:moveTo>
                <a:cubicBezTo>
                  <a:pt x="3351" y="1"/>
                  <a:pt x="2696" y="163"/>
                  <a:pt x="2102" y="488"/>
                </a:cubicBezTo>
                <a:cubicBezTo>
                  <a:pt x="876" y="1161"/>
                  <a:pt x="94" y="2432"/>
                  <a:pt x="46" y="3830"/>
                </a:cubicBezTo>
                <a:cubicBezTo>
                  <a:pt x="1" y="5231"/>
                  <a:pt x="695" y="6551"/>
                  <a:pt x="1876" y="7303"/>
                </a:cubicBezTo>
                <a:cubicBezTo>
                  <a:pt x="2510" y="7713"/>
                  <a:pt x="3247" y="7928"/>
                  <a:pt x="4001" y="7928"/>
                </a:cubicBezTo>
                <a:cubicBezTo>
                  <a:pt x="4629" y="7925"/>
                  <a:pt x="5248" y="7783"/>
                  <a:pt x="5816" y="7517"/>
                </a:cubicBezTo>
                <a:cubicBezTo>
                  <a:pt x="6106" y="7390"/>
                  <a:pt x="6233" y="7049"/>
                  <a:pt x="6100" y="6762"/>
                </a:cubicBezTo>
                <a:cubicBezTo>
                  <a:pt x="6006" y="6555"/>
                  <a:pt x="5802" y="6435"/>
                  <a:pt x="5589" y="6435"/>
                </a:cubicBezTo>
                <a:cubicBezTo>
                  <a:pt x="5506" y="6435"/>
                  <a:pt x="5422" y="6453"/>
                  <a:pt x="5342" y="6491"/>
                </a:cubicBezTo>
                <a:cubicBezTo>
                  <a:pt x="4902" y="6692"/>
                  <a:pt x="4449" y="6792"/>
                  <a:pt x="4007" y="6792"/>
                </a:cubicBezTo>
                <a:cubicBezTo>
                  <a:pt x="3468" y="6792"/>
                  <a:pt x="2947" y="6644"/>
                  <a:pt x="2486" y="6349"/>
                </a:cubicBezTo>
                <a:cubicBezTo>
                  <a:pt x="1643" y="5811"/>
                  <a:pt x="1145" y="4869"/>
                  <a:pt x="1178" y="3870"/>
                </a:cubicBezTo>
                <a:cubicBezTo>
                  <a:pt x="1211" y="2870"/>
                  <a:pt x="1770" y="1961"/>
                  <a:pt x="2649" y="1481"/>
                </a:cubicBezTo>
                <a:cubicBezTo>
                  <a:pt x="3073" y="1247"/>
                  <a:pt x="3541" y="1131"/>
                  <a:pt x="4009" y="1131"/>
                </a:cubicBezTo>
                <a:cubicBezTo>
                  <a:pt x="4508" y="1131"/>
                  <a:pt x="5007" y="1263"/>
                  <a:pt x="5451" y="1527"/>
                </a:cubicBezTo>
                <a:cubicBezTo>
                  <a:pt x="6311" y="2037"/>
                  <a:pt x="6840" y="2964"/>
                  <a:pt x="6840" y="3966"/>
                </a:cubicBezTo>
                <a:cubicBezTo>
                  <a:pt x="6846" y="4277"/>
                  <a:pt x="6598" y="4537"/>
                  <a:pt x="6284" y="4543"/>
                </a:cubicBezTo>
                <a:cubicBezTo>
                  <a:pt x="6280" y="4543"/>
                  <a:pt x="6277" y="4543"/>
                  <a:pt x="6273" y="4543"/>
                </a:cubicBezTo>
                <a:cubicBezTo>
                  <a:pt x="5967" y="4543"/>
                  <a:pt x="5713" y="4298"/>
                  <a:pt x="5707" y="3990"/>
                </a:cubicBezTo>
                <a:lnTo>
                  <a:pt x="5707" y="3972"/>
                </a:lnTo>
                <a:lnTo>
                  <a:pt x="5707" y="3966"/>
                </a:lnTo>
                <a:cubicBezTo>
                  <a:pt x="5707" y="3163"/>
                  <a:pt x="5146" y="2469"/>
                  <a:pt x="4361" y="2300"/>
                </a:cubicBezTo>
                <a:cubicBezTo>
                  <a:pt x="4241" y="2274"/>
                  <a:pt x="4121" y="2261"/>
                  <a:pt x="4003" y="2261"/>
                </a:cubicBezTo>
                <a:cubicBezTo>
                  <a:pt x="3345" y="2261"/>
                  <a:pt x="2731" y="2647"/>
                  <a:pt x="2452" y="3269"/>
                </a:cubicBezTo>
                <a:cubicBezTo>
                  <a:pt x="2126" y="4000"/>
                  <a:pt x="2353" y="4863"/>
                  <a:pt x="3002" y="5337"/>
                </a:cubicBezTo>
                <a:cubicBezTo>
                  <a:pt x="3302" y="5555"/>
                  <a:pt x="3654" y="5663"/>
                  <a:pt x="4005" y="5663"/>
                </a:cubicBezTo>
                <a:cubicBezTo>
                  <a:pt x="4413" y="5663"/>
                  <a:pt x="4818" y="5517"/>
                  <a:pt x="5140" y="5228"/>
                </a:cubicBezTo>
                <a:cubicBezTo>
                  <a:pt x="5457" y="5513"/>
                  <a:pt x="5863" y="5662"/>
                  <a:pt x="6274" y="5662"/>
                </a:cubicBezTo>
                <a:cubicBezTo>
                  <a:pt x="6507" y="5662"/>
                  <a:pt x="6742" y="5614"/>
                  <a:pt x="6963" y="5515"/>
                </a:cubicBezTo>
                <a:cubicBezTo>
                  <a:pt x="7576" y="5241"/>
                  <a:pt x="7969" y="4634"/>
                  <a:pt x="7972" y="3966"/>
                </a:cubicBezTo>
                <a:cubicBezTo>
                  <a:pt x="7972" y="2565"/>
                  <a:pt x="7232" y="1267"/>
                  <a:pt x="6027" y="554"/>
                </a:cubicBezTo>
                <a:cubicBezTo>
                  <a:pt x="5405" y="186"/>
                  <a:pt x="4705" y="1"/>
                  <a:pt x="40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46" name="Google Shape;13446;p50"/>
          <p:cNvSpPr/>
          <p:nvPr/>
        </p:nvSpPr>
        <p:spPr>
          <a:xfrm>
            <a:off x="1464570" y="3717528"/>
            <a:ext cx="231339" cy="231315"/>
          </a:xfrm>
          <a:custGeom>
            <a:rect b="b" l="l" r="r" t="t"/>
            <a:pathLst>
              <a:path extrusionOk="0" h="19326" w="19328">
                <a:moveTo>
                  <a:pt x="3436" y="6012"/>
                </a:moveTo>
                <a:lnTo>
                  <a:pt x="3436" y="8869"/>
                </a:lnTo>
                <a:lnTo>
                  <a:pt x="1516" y="7435"/>
                </a:lnTo>
                <a:lnTo>
                  <a:pt x="3436" y="6012"/>
                </a:lnTo>
                <a:close/>
                <a:moveTo>
                  <a:pt x="15892" y="6012"/>
                </a:moveTo>
                <a:lnTo>
                  <a:pt x="17812" y="7438"/>
                </a:lnTo>
                <a:lnTo>
                  <a:pt x="15892" y="8869"/>
                </a:lnTo>
                <a:lnTo>
                  <a:pt x="15892" y="6012"/>
                </a:lnTo>
                <a:close/>
                <a:moveTo>
                  <a:pt x="14759" y="1133"/>
                </a:moveTo>
                <a:lnTo>
                  <a:pt x="14759" y="9717"/>
                </a:lnTo>
                <a:lnTo>
                  <a:pt x="9665" y="13522"/>
                </a:lnTo>
                <a:lnTo>
                  <a:pt x="4569" y="9717"/>
                </a:lnTo>
                <a:lnTo>
                  <a:pt x="4569" y="1133"/>
                </a:lnTo>
                <a:close/>
                <a:moveTo>
                  <a:pt x="18195" y="8564"/>
                </a:moveTo>
                <a:lnTo>
                  <a:pt x="18195" y="17625"/>
                </a:lnTo>
                <a:cubicBezTo>
                  <a:pt x="18195" y="17939"/>
                  <a:pt x="17942" y="18193"/>
                  <a:pt x="17628" y="18193"/>
                </a:cubicBezTo>
                <a:lnTo>
                  <a:pt x="1700" y="18193"/>
                </a:lnTo>
                <a:cubicBezTo>
                  <a:pt x="1386" y="18193"/>
                  <a:pt x="1136" y="17939"/>
                  <a:pt x="1136" y="17625"/>
                </a:cubicBezTo>
                <a:lnTo>
                  <a:pt x="1136" y="8564"/>
                </a:lnTo>
                <a:lnTo>
                  <a:pt x="9324" y="14681"/>
                </a:lnTo>
                <a:cubicBezTo>
                  <a:pt x="9425" y="14757"/>
                  <a:pt x="9545" y="14794"/>
                  <a:pt x="9664" y="14794"/>
                </a:cubicBezTo>
                <a:cubicBezTo>
                  <a:pt x="9783" y="14794"/>
                  <a:pt x="9903" y="14757"/>
                  <a:pt x="10004" y="14681"/>
                </a:cubicBezTo>
                <a:lnTo>
                  <a:pt x="18195" y="8564"/>
                </a:lnTo>
                <a:close/>
                <a:moveTo>
                  <a:pt x="4004" y="1"/>
                </a:moveTo>
                <a:cubicBezTo>
                  <a:pt x="3690" y="1"/>
                  <a:pt x="3436" y="251"/>
                  <a:pt x="3436" y="565"/>
                </a:cubicBezTo>
                <a:lnTo>
                  <a:pt x="3436" y="4605"/>
                </a:lnTo>
                <a:lnTo>
                  <a:pt x="230" y="6982"/>
                </a:lnTo>
                <a:lnTo>
                  <a:pt x="221" y="6991"/>
                </a:lnTo>
                <a:cubicBezTo>
                  <a:pt x="212" y="6997"/>
                  <a:pt x="200" y="7006"/>
                  <a:pt x="190" y="7015"/>
                </a:cubicBezTo>
                <a:lnTo>
                  <a:pt x="175" y="7030"/>
                </a:lnTo>
                <a:cubicBezTo>
                  <a:pt x="163" y="7042"/>
                  <a:pt x="151" y="7051"/>
                  <a:pt x="142" y="7063"/>
                </a:cubicBezTo>
                <a:cubicBezTo>
                  <a:pt x="139" y="7069"/>
                  <a:pt x="136" y="7072"/>
                  <a:pt x="133" y="7075"/>
                </a:cubicBezTo>
                <a:cubicBezTo>
                  <a:pt x="121" y="7090"/>
                  <a:pt x="106" y="7105"/>
                  <a:pt x="94" y="7124"/>
                </a:cubicBezTo>
                <a:cubicBezTo>
                  <a:pt x="94" y="7127"/>
                  <a:pt x="91" y="7130"/>
                  <a:pt x="88" y="7133"/>
                </a:cubicBezTo>
                <a:cubicBezTo>
                  <a:pt x="82" y="7148"/>
                  <a:pt x="73" y="7163"/>
                  <a:pt x="64" y="7178"/>
                </a:cubicBezTo>
                <a:cubicBezTo>
                  <a:pt x="61" y="7181"/>
                  <a:pt x="58" y="7187"/>
                  <a:pt x="58" y="7193"/>
                </a:cubicBezTo>
                <a:cubicBezTo>
                  <a:pt x="52" y="7205"/>
                  <a:pt x="46" y="7220"/>
                  <a:pt x="39" y="7232"/>
                </a:cubicBezTo>
                <a:lnTo>
                  <a:pt x="33" y="7250"/>
                </a:lnTo>
                <a:cubicBezTo>
                  <a:pt x="27" y="7265"/>
                  <a:pt x="24" y="7278"/>
                  <a:pt x="18" y="7293"/>
                </a:cubicBezTo>
                <a:cubicBezTo>
                  <a:pt x="18" y="7299"/>
                  <a:pt x="15" y="7305"/>
                  <a:pt x="15" y="7311"/>
                </a:cubicBezTo>
                <a:cubicBezTo>
                  <a:pt x="12" y="7326"/>
                  <a:pt x="9" y="7341"/>
                  <a:pt x="6" y="7356"/>
                </a:cubicBezTo>
                <a:cubicBezTo>
                  <a:pt x="6" y="7362"/>
                  <a:pt x="6" y="7368"/>
                  <a:pt x="3" y="7374"/>
                </a:cubicBezTo>
                <a:cubicBezTo>
                  <a:pt x="3" y="7392"/>
                  <a:pt x="0" y="7410"/>
                  <a:pt x="0" y="7432"/>
                </a:cubicBezTo>
                <a:lnTo>
                  <a:pt x="0" y="7435"/>
                </a:lnTo>
                <a:lnTo>
                  <a:pt x="3" y="7435"/>
                </a:lnTo>
                <a:lnTo>
                  <a:pt x="3" y="17625"/>
                </a:lnTo>
                <a:cubicBezTo>
                  <a:pt x="3" y="18564"/>
                  <a:pt x="761" y="19325"/>
                  <a:pt x="1700" y="19325"/>
                </a:cubicBezTo>
                <a:lnTo>
                  <a:pt x="17628" y="19325"/>
                </a:lnTo>
                <a:cubicBezTo>
                  <a:pt x="18567" y="19325"/>
                  <a:pt x="19325" y="18564"/>
                  <a:pt x="19328" y="17625"/>
                </a:cubicBezTo>
                <a:lnTo>
                  <a:pt x="19328" y="7435"/>
                </a:lnTo>
                <a:lnTo>
                  <a:pt x="19328" y="7428"/>
                </a:lnTo>
                <a:cubicBezTo>
                  <a:pt x="19328" y="7410"/>
                  <a:pt x="19325" y="7389"/>
                  <a:pt x="19322" y="7371"/>
                </a:cubicBezTo>
                <a:cubicBezTo>
                  <a:pt x="19322" y="7365"/>
                  <a:pt x="19322" y="7359"/>
                  <a:pt x="19319" y="7353"/>
                </a:cubicBezTo>
                <a:cubicBezTo>
                  <a:pt x="19319" y="7338"/>
                  <a:pt x="19316" y="7323"/>
                  <a:pt x="19313" y="7308"/>
                </a:cubicBezTo>
                <a:cubicBezTo>
                  <a:pt x="19313" y="7302"/>
                  <a:pt x="19310" y="7296"/>
                  <a:pt x="19307" y="7290"/>
                </a:cubicBezTo>
                <a:cubicBezTo>
                  <a:pt x="19304" y="7278"/>
                  <a:pt x="19301" y="7262"/>
                  <a:pt x="19294" y="7247"/>
                </a:cubicBezTo>
                <a:lnTo>
                  <a:pt x="19288" y="7232"/>
                </a:lnTo>
                <a:cubicBezTo>
                  <a:pt x="19282" y="7217"/>
                  <a:pt x="19276" y="7205"/>
                  <a:pt x="19270" y="7190"/>
                </a:cubicBezTo>
                <a:cubicBezTo>
                  <a:pt x="19267" y="7184"/>
                  <a:pt x="19264" y="7181"/>
                  <a:pt x="19264" y="7175"/>
                </a:cubicBezTo>
                <a:cubicBezTo>
                  <a:pt x="19255" y="7160"/>
                  <a:pt x="19246" y="7145"/>
                  <a:pt x="19237" y="7133"/>
                </a:cubicBezTo>
                <a:cubicBezTo>
                  <a:pt x="19237" y="7130"/>
                  <a:pt x="19234" y="7124"/>
                  <a:pt x="19231" y="7120"/>
                </a:cubicBezTo>
                <a:cubicBezTo>
                  <a:pt x="19219" y="7105"/>
                  <a:pt x="19207" y="7087"/>
                  <a:pt x="19195" y="7072"/>
                </a:cubicBezTo>
                <a:cubicBezTo>
                  <a:pt x="19192" y="7069"/>
                  <a:pt x="19189" y="7066"/>
                  <a:pt x="19186" y="7063"/>
                </a:cubicBezTo>
                <a:cubicBezTo>
                  <a:pt x="19174" y="7051"/>
                  <a:pt x="19165" y="7039"/>
                  <a:pt x="19153" y="7027"/>
                </a:cubicBezTo>
                <a:lnTo>
                  <a:pt x="19137" y="7015"/>
                </a:lnTo>
                <a:cubicBezTo>
                  <a:pt x="19125" y="7006"/>
                  <a:pt x="19116" y="6997"/>
                  <a:pt x="19104" y="6988"/>
                </a:cubicBezTo>
                <a:lnTo>
                  <a:pt x="19095" y="6979"/>
                </a:lnTo>
                <a:lnTo>
                  <a:pt x="15892" y="4605"/>
                </a:lnTo>
                <a:lnTo>
                  <a:pt x="15892" y="565"/>
                </a:lnTo>
                <a:cubicBezTo>
                  <a:pt x="15892" y="251"/>
                  <a:pt x="15638" y="1"/>
                  <a:pt x="153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47" name="Google Shape;13447;p50"/>
          <p:cNvSpPr/>
          <p:nvPr/>
        </p:nvSpPr>
        <p:spPr>
          <a:xfrm>
            <a:off x="1532794" y="3759096"/>
            <a:ext cx="94879" cy="13561"/>
          </a:xfrm>
          <a:custGeom>
            <a:rect b="b" l="l" r="r" t="t"/>
            <a:pathLst>
              <a:path extrusionOk="0" h="1133" w="7927">
                <a:moveTo>
                  <a:pt x="569" y="0"/>
                </a:moveTo>
                <a:cubicBezTo>
                  <a:pt x="255" y="0"/>
                  <a:pt x="1" y="251"/>
                  <a:pt x="1" y="565"/>
                </a:cubicBezTo>
                <a:cubicBezTo>
                  <a:pt x="1" y="879"/>
                  <a:pt x="255" y="1132"/>
                  <a:pt x="569" y="1132"/>
                </a:cubicBezTo>
                <a:lnTo>
                  <a:pt x="7362" y="1132"/>
                </a:lnTo>
                <a:cubicBezTo>
                  <a:pt x="7673" y="1132"/>
                  <a:pt x="7927" y="879"/>
                  <a:pt x="7927" y="565"/>
                </a:cubicBezTo>
                <a:cubicBezTo>
                  <a:pt x="7927" y="251"/>
                  <a:pt x="7673" y="0"/>
                  <a:pt x="73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48" name="Google Shape;13448;p50"/>
          <p:cNvSpPr/>
          <p:nvPr/>
        </p:nvSpPr>
        <p:spPr>
          <a:xfrm>
            <a:off x="1532794" y="3786194"/>
            <a:ext cx="94879" cy="13561"/>
          </a:xfrm>
          <a:custGeom>
            <a:rect b="b" l="l" r="r" t="t"/>
            <a:pathLst>
              <a:path extrusionOk="0" h="1133" w="7927">
                <a:moveTo>
                  <a:pt x="569" y="1"/>
                </a:moveTo>
                <a:cubicBezTo>
                  <a:pt x="255" y="1"/>
                  <a:pt x="1" y="251"/>
                  <a:pt x="1" y="565"/>
                </a:cubicBezTo>
                <a:cubicBezTo>
                  <a:pt x="1" y="879"/>
                  <a:pt x="255" y="1133"/>
                  <a:pt x="569" y="1133"/>
                </a:cubicBezTo>
                <a:lnTo>
                  <a:pt x="7362" y="1133"/>
                </a:lnTo>
                <a:cubicBezTo>
                  <a:pt x="7673" y="1133"/>
                  <a:pt x="7927" y="879"/>
                  <a:pt x="7927" y="565"/>
                </a:cubicBezTo>
                <a:cubicBezTo>
                  <a:pt x="7927" y="251"/>
                  <a:pt x="7673" y="1"/>
                  <a:pt x="73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49" name="Google Shape;13449;p50"/>
          <p:cNvSpPr/>
          <p:nvPr/>
        </p:nvSpPr>
        <p:spPr>
          <a:xfrm>
            <a:off x="1532794" y="3813304"/>
            <a:ext cx="54232" cy="13561"/>
          </a:xfrm>
          <a:custGeom>
            <a:rect b="b" l="l" r="r" t="t"/>
            <a:pathLst>
              <a:path extrusionOk="0" h="1133" w="4531">
                <a:moveTo>
                  <a:pt x="569" y="0"/>
                </a:moveTo>
                <a:cubicBezTo>
                  <a:pt x="255" y="0"/>
                  <a:pt x="1" y="251"/>
                  <a:pt x="1" y="565"/>
                </a:cubicBezTo>
                <a:cubicBezTo>
                  <a:pt x="1" y="879"/>
                  <a:pt x="255" y="1132"/>
                  <a:pt x="569" y="1132"/>
                </a:cubicBezTo>
                <a:lnTo>
                  <a:pt x="3965" y="1132"/>
                </a:lnTo>
                <a:cubicBezTo>
                  <a:pt x="4276" y="1132"/>
                  <a:pt x="4530" y="879"/>
                  <a:pt x="4530" y="565"/>
                </a:cubicBezTo>
                <a:cubicBezTo>
                  <a:pt x="4530" y="251"/>
                  <a:pt x="4276" y="0"/>
                  <a:pt x="3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50" name="Google Shape;13450;p50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51" name="Google Shape;13451;p50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52" name="Google Shape;13452;p50"/>
          <p:cNvSpPr/>
          <p:nvPr/>
        </p:nvSpPr>
        <p:spPr>
          <a:xfrm>
            <a:off x="2510363" y="3769103"/>
            <a:ext cx="46667" cy="128440"/>
          </a:xfrm>
          <a:custGeom>
            <a:rect b="b" l="l" r="r" t="t"/>
            <a:pathLst>
              <a:path extrusionOk="0" h="10731" w="3899">
                <a:moveTo>
                  <a:pt x="621" y="1"/>
                </a:moveTo>
                <a:cubicBezTo>
                  <a:pt x="476" y="1"/>
                  <a:pt x="331" y="56"/>
                  <a:pt x="221" y="166"/>
                </a:cubicBezTo>
                <a:cubicBezTo>
                  <a:pt x="0" y="387"/>
                  <a:pt x="0" y="746"/>
                  <a:pt x="221" y="966"/>
                </a:cubicBezTo>
                <a:cubicBezTo>
                  <a:pt x="2657" y="3397"/>
                  <a:pt x="2657" y="7340"/>
                  <a:pt x="221" y="9771"/>
                </a:cubicBezTo>
                <a:cubicBezTo>
                  <a:pt x="6" y="9992"/>
                  <a:pt x="9" y="10345"/>
                  <a:pt x="230" y="10565"/>
                </a:cubicBezTo>
                <a:cubicBezTo>
                  <a:pt x="340" y="10675"/>
                  <a:pt x="484" y="10730"/>
                  <a:pt x="629" y="10730"/>
                </a:cubicBezTo>
                <a:cubicBezTo>
                  <a:pt x="770" y="10730"/>
                  <a:pt x="912" y="10677"/>
                  <a:pt x="1021" y="10571"/>
                </a:cubicBezTo>
                <a:cubicBezTo>
                  <a:pt x="3898" y="7700"/>
                  <a:pt x="3898" y="3038"/>
                  <a:pt x="1021" y="166"/>
                </a:cubicBezTo>
                <a:cubicBezTo>
                  <a:pt x="911" y="56"/>
                  <a:pt x="766" y="1"/>
                  <a:pt x="62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53" name="Google Shape;13453;p50"/>
          <p:cNvSpPr/>
          <p:nvPr/>
        </p:nvSpPr>
        <p:spPr>
          <a:xfrm>
            <a:off x="2491212" y="3788337"/>
            <a:ext cx="36075" cy="90127"/>
          </a:xfrm>
          <a:custGeom>
            <a:rect b="b" l="l" r="r" t="t"/>
            <a:pathLst>
              <a:path extrusionOk="0" h="7530" w="3014">
                <a:moveTo>
                  <a:pt x="629" y="1"/>
                </a:moveTo>
                <a:cubicBezTo>
                  <a:pt x="484" y="1"/>
                  <a:pt x="339" y="56"/>
                  <a:pt x="230" y="166"/>
                </a:cubicBezTo>
                <a:cubicBezTo>
                  <a:pt x="12" y="383"/>
                  <a:pt x="9" y="736"/>
                  <a:pt x="224" y="960"/>
                </a:cubicBezTo>
                <a:cubicBezTo>
                  <a:pt x="1769" y="2506"/>
                  <a:pt x="1769" y="5018"/>
                  <a:pt x="224" y="6564"/>
                </a:cubicBezTo>
                <a:cubicBezTo>
                  <a:pt x="0" y="6784"/>
                  <a:pt x="0" y="7144"/>
                  <a:pt x="224" y="7364"/>
                </a:cubicBezTo>
                <a:cubicBezTo>
                  <a:pt x="334" y="7474"/>
                  <a:pt x="479" y="7529"/>
                  <a:pt x="624" y="7529"/>
                </a:cubicBezTo>
                <a:cubicBezTo>
                  <a:pt x="769" y="7529"/>
                  <a:pt x="913" y="7474"/>
                  <a:pt x="1024" y="7364"/>
                </a:cubicBezTo>
                <a:cubicBezTo>
                  <a:pt x="3013" y="5374"/>
                  <a:pt x="3013" y="2149"/>
                  <a:pt x="1024" y="160"/>
                </a:cubicBezTo>
                <a:cubicBezTo>
                  <a:pt x="913" y="53"/>
                  <a:pt x="771" y="1"/>
                  <a:pt x="6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54" name="Google Shape;13454;p50"/>
          <p:cNvSpPr/>
          <p:nvPr/>
        </p:nvSpPr>
        <p:spPr>
          <a:xfrm>
            <a:off x="2317122" y="3731579"/>
            <a:ext cx="163115" cy="203211"/>
          </a:xfrm>
          <a:custGeom>
            <a:rect b="b" l="l" r="r" t="t"/>
            <a:pathLst>
              <a:path extrusionOk="0" h="16978" w="13628">
                <a:moveTo>
                  <a:pt x="2265" y="6792"/>
                </a:moveTo>
                <a:lnTo>
                  <a:pt x="2265" y="10189"/>
                </a:lnTo>
                <a:lnTo>
                  <a:pt x="1700" y="10189"/>
                </a:lnTo>
                <a:cubicBezTo>
                  <a:pt x="1386" y="10189"/>
                  <a:pt x="1133" y="9935"/>
                  <a:pt x="1133" y="9621"/>
                </a:cubicBezTo>
                <a:lnTo>
                  <a:pt x="1133" y="7356"/>
                </a:lnTo>
                <a:cubicBezTo>
                  <a:pt x="1133" y="7042"/>
                  <a:pt x="1386" y="6792"/>
                  <a:pt x="1700" y="6792"/>
                </a:cubicBezTo>
                <a:close/>
                <a:moveTo>
                  <a:pt x="5701" y="5659"/>
                </a:moveTo>
                <a:lnTo>
                  <a:pt x="5701" y="11321"/>
                </a:lnTo>
                <a:lnTo>
                  <a:pt x="3965" y="11321"/>
                </a:lnTo>
                <a:cubicBezTo>
                  <a:pt x="3651" y="11321"/>
                  <a:pt x="3397" y="11067"/>
                  <a:pt x="3397" y="10753"/>
                </a:cubicBezTo>
                <a:lnTo>
                  <a:pt x="3397" y="6224"/>
                </a:lnTo>
                <a:cubicBezTo>
                  <a:pt x="3397" y="5910"/>
                  <a:pt x="3651" y="5659"/>
                  <a:pt x="3965" y="5659"/>
                </a:cubicBezTo>
                <a:close/>
                <a:moveTo>
                  <a:pt x="10230" y="2827"/>
                </a:moveTo>
                <a:lnTo>
                  <a:pt x="10230" y="14150"/>
                </a:lnTo>
                <a:lnTo>
                  <a:pt x="6833" y="11602"/>
                </a:lnTo>
                <a:lnTo>
                  <a:pt x="6833" y="5376"/>
                </a:lnTo>
                <a:lnTo>
                  <a:pt x="10230" y="2827"/>
                </a:lnTo>
                <a:close/>
                <a:moveTo>
                  <a:pt x="11927" y="1130"/>
                </a:moveTo>
                <a:cubicBezTo>
                  <a:pt x="12241" y="1130"/>
                  <a:pt x="12495" y="1381"/>
                  <a:pt x="12495" y="1695"/>
                </a:cubicBezTo>
                <a:lnTo>
                  <a:pt x="12495" y="15282"/>
                </a:lnTo>
                <a:cubicBezTo>
                  <a:pt x="12495" y="15596"/>
                  <a:pt x="12241" y="15847"/>
                  <a:pt x="11927" y="15847"/>
                </a:cubicBezTo>
                <a:cubicBezTo>
                  <a:pt x="11613" y="15847"/>
                  <a:pt x="11363" y="15596"/>
                  <a:pt x="11363" y="15282"/>
                </a:cubicBezTo>
                <a:lnTo>
                  <a:pt x="11363" y="1695"/>
                </a:lnTo>
                <a:cubicBezTo>
                  <a:pt x="11363" y="1381"/>
                  <a:pt x="11613" y="1130"/>
                  <a:pt x="11927" y="1130"/>
                </a:cubicBezTo>
                <a:close/>
                <a:moveTo>
                  <a:pt x="11925" y="0"/>
                </a:moveTo>
                <a:cubicBezTo>
                  <a:pt x="11115" y="0"/>
                  <a:pt x="10405" y="580"/>
                  <a:pt x="10257" y="1393"/>
                </a:cubicBezTo>
                <a:lnTo>
                  <a:pt x="6079" y="4527"/>
                </a:lnTo>
                <a:lnTo>
                  <a:pt x="3965" y="4527"/>
                </a:lnTo>
                <a:cubicBezTo>
                  <a:pt x="3243" y="4527"/>
                  <a:pt x="2603" y="4980"/>
                  <a:pt x="2362" y="5659"/>
                </a:cubicBezTo>
                <a:lnTo>
                  <a:pt x="1700" y="5659"/>
                </a:lnTo>
                <a:cubicBezTo>
                  <a:pt x="761" y="5659"/>
                  <a:pt x="0" y="6417"/>
                  <a:pt x="0" y="7356"/>
                </a:cubicBezTo>
                <a:lnTo>
                  <a:pt x="0" y="9621"/>
                </a:lnTo>
                <a:cubicBezTo>
                  <a:pt x="0" y="10560"/>
                  <a:pt x="761" y="11318"/>
                  <a:pt x="1700" y="11321"/>
                </a:cubicBezTo>
                <a:lnTo>
                  <a:pt x="2362" y="11321"/>
                </a:lnTo>
                <a:cubicBezTo>
                  <a:pt x="2603" y="11997"/>
                  <a:pt x="3243" y="12450"/>
                  <a:pt x="3965" y="12453"/>
                </a:cubicBezTo>
                <a:lnTo>
                  <a:pt x="6079" y="12453"/>
                </a:lnTo>
                <a:lnTo>
                  <a:pt x="10257" y="15584"/>
                </a:lnTo>
                <a:cubicBezTo>
                  <a:pt x="10405" y="16397"/>
                  <a:pt x="11115" y="16977"/>
                  <a:pt x="11925" y="16977"/>
                </a:cubicBezTo>
                <a:cubicBezTo>
                  <a:pt x="11976" y="16977"/>
                  <a:pt x="12027" y="16975"/>
                  <a:pt x="12078" y="16970"/>
                </a:cubicBezTo>
                <a:cubicBezTo>
                  <a:pt x="12954" y="16892"/>
                  <a:pt x="13624" y="16161"/>
                  <a:pt x="13627" y="15282"/>
                </a:cubicBezTo>
                <a:lnTo>
                  <a:pt x="13627" y="1695"/>
                </a:lnTo>
                <a:cubicBezTo>
                  <a:pt x="13624" y="816"/>
                  <a:pt x="12954" y="85"/>
                  <a:pt x="12078" y="7"/>
                </a:cubicBezTo>
                <a:cubicBezTo>
                  <a:pt x="12027" y="2"/>
                  <a:pt x="11976" y="0"/>
                  <a:pt x="119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55" name="Google Shape;13455;p50"/>
          <p:cNvSpPr/>
          <p:nvPr/>
        </p:nvSpPr>
        <p:spPr>
          <a:xfrm>
            <a:off x="2605104" y="3717534"/>
            <a:ext cx="231339" cy="231303"/>
          </a:xfrm>
          <a:custGeom>
            <a:rect b="b" l="l" r="r" t="t"/>
            <a:pathLst>
              <a:path extrusionOk="0" h="19325" w="19328">
                <a:moveTo>
                  <a:pt x="9630" y="1133"/>
                </a:moveTo>
                <a:cubicBezTo>
                  <a:pt x="14352" y="1133"/>
                  <a:pt x="18196" y="4943"/>
                  <a:pt x="18196" y="9626"/>
                </a:cubicBezTo>
                <a:cubicBezTo>
                  <a:pt x="18196" y="14349"/>
                  <a:pt x="14352" y="18193"/>
                  <a:pt x="9630" y="18193"/>
                </a:cubicBezTo>
                <a:cubicBezTo>
                  <a:pt x="4946" y="18193"/>
                  <a:pt x="1136" y="14349"/>
                  <a:pt x="1136" y="9626"/>
                </a:cubicBezTo>
                <a:cubicBezTo>
                  <a:pt x="1136" y="4943"/>
                  <a:pt x="4946" y="1133"/>
                  <a:pt x="9630" y="1133"/>
                </a:cubicBezTo>
                <a:close/>
                <a:moveTo>
                  <a:pt x="9641" y="0"/>
                </a:moveTo>
                <a:cubicBezTo>
                  <a:pt x="9637" y="0"/>
                  <a:pt x="9633" y="0"/>
                  <a:pt x="9630" y="0"/>
                </a:cubicBezTo>
                <a:cubicBezTo>
                  <a:pt x="4312" y="0"/>
                  <a:pt x="4" y="4309"/>
                  <a:pt x="4" y="9626"/>
                </a:cubicBezTo>
                <a:cubicBezTo>
                  <a:pt x="1" y="12187"/>
                  <a:pt x="1012" y="14648"/>
                  <a:pt x="2821" y="16465"/>
                </a:cubicBezTo>
                <a:cubicBezTo>
                  <a:pt x="4644" y="18310"/>
                  <a:pt x="7063" y="19325"/>
                  <a:pt x="9630" y="19325"/>
                </a:cubicBezTo>
                <a:cubicBezTo>
                  <a:pt x="10922" y="19325"/>
                  <a:pt x="12199" y="19065"/>
                  <a:pt x="13389" y="18555"/>
                </a:cubicBezTo>
                <a:cubicBezTo>
                  <a:pt x="15711" y="17558"/>
                  <a:pt x="17562" y="15708"/>
                  <a:pt x="18558" y="13386"/>
                </a:cubicBezTo>
                <a:cubicBezTo>
                  <a:pt x="19068" y="12196"/>
                  <a:pt x="19328" y="10919"/>
                  <a:pt x="19328" y="9626"/>
                </a:cubicBezTo>
                <a:cubicBezTo>
                  <a:pt x="19328" y="7060"/>
                  <a:pt x="18313" y="4641"/>
                  <a:pt x="16469" y="2818"/>
                </a:cubicBezTo>
                <a:cubicBezTo>
                  <a:pt x="14654" y="1012"/>
                  <a:pt x="12197" y="0"/>
                  <a:pt x="964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56" name="Google Shape;13456;p50"/>
          <p:cNvSpPr/>
          <p:nvPr/>
        </p:nvSpPr>
        <p:spPr>
          <a:xfrm>
            <a:off x="2713819" y="3798852"/>
            <a:ext cx="41964" cy="67757"/>
          </a:xfrm>
          <a:custGeom>
            <a:rect b="b" l="l" r="r" t="t"/>
            <a:pathLst>
              <a:path extrusionOk="0" h="5661" w="3506">
                <a:moveTo>
                  <a:pt x="2885" y="1"/>
                </a:moveTo>
                <a:cubicBezTo>
                  <a:pt x="2740" y="1"/>
                  <a:pt x="2595" y="56"/>
                  <a:pt x="2485" y="166"/>
                </a:cubicBezTo>
                <a:lnTo>
                  <a:pt x="220" y="2431"/>
                </a:lnTo>
                <a:cubicBezTo>
                  <a:pt x="0" y="2651"/>
                  <a:pt x="0" y="3011"/>
                  <a:pt x="220" y="3231"/>
                </a:cubicBezTo>
                <a:lnTo>
                  <a:pt x="2485" y="5496"/>
                </a:lnTo>
                <a:cubicBezTo>
                  <a:pt x="2595" y="5606"/>
                  <a:pt x="2740" y="5661"/>
                  <a:pt x="2885" y="5661"/>
                </a:cubicBezTo>
                <a:cubicBezTo>
                  <a:pt x="3030" y="5661"/>
                  <a:pt x="3175" y="5606"/>
                  <a:pt x="3285" y="5496"/>
                </a:cubicBezTo>
                <a:cubicBezTo>
                  <a:pt x="3506" y="5275"/>
                  <a:pt x="3506" y="4916"/>
                  <a:pt x="3285" y="4695"/>
                </a:cubicBezTo>
                <a:lnTo>
                  <a:pt x="1422" y="2832"/>
                </a:lnTo>
                <a:lnTo>
                  <a:pt x="3285" y="966"/>
                </a:lnTo>
                <a:cubicBezTo>
                  <a:pt x="3506" y="746"/>
                  <a:pt x="3506" y="387"/>
                  <a:pt x="3285" y="166"/>
                </a:cubicBezTo>
                <a:cubicBezTo>
                  <a:pt x="3175" y="56"/>
                  <a:pt x="3030" y="1"/>
                  <a:pt x="28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57" name="Google Shape;13457;p50"/>
          <p:cNvSpPr/>
          <p:nvPr/>
        </p:nvSpPr>
        <p:spPr>
          <a:xfrm>
            <a:off x="2632214" y="3744632"/>
            <a:ext cx="177131" cy="177107"/>
          </a:xfrm>
          <a:custGeom>
            <a:rect b="b" l="l" r="r" t="t"/>
            <a:pathLst>
              <a:path extrusionOk="0" h="14797" w="14799">
                <a:moveTo>
                  <a:pt x="7929" y="1157"/>
                </a:moveTo>
                <a:cubicBezTo>
                  <a:pt x="9206" y="1272"/>
                  <a:pt x="10420" y="1770"/>
                  <a:pt x="11411" y="2589"/>
                </a:cubicBezTo>
                <a:lnTo>
                  <a:pt x="11042" y="2957"/>
                </a:lnTo>
                <a:cubicBezTo>
                  <a:pt x="10828" y="3180"/>
                  <a:pt x="10831" y="3534"/>
                  <a:pt x="11048" y="3751"/>
                </a:cubicBezTo>
                <a:cubicBezTo>
                  <a:pt x="11158" y="3861"/>
                  <a:pt x="11303" y="3916"/>
                  <a:pt x="11448" y="3916"/>
                </a:cubicBezTo>
                <a:cubicBezTo>
                  <a:pt x="11590" y="3916"/>
                  <a:pt x="11732" y="3863"/>
                  <a:pt x="11842" y="3757"/>
                </a:cubicBezTo>
                <a:lnTo>
                  <a:pt x="12214" y="3389"/>
                </a:lnTo>
                <a:cubicBezTo>
                  <a:pt x="13026" y="4349"/>
                  <a:pt x="13524" y="5539"/>
                  <a:pt x="13639" y="6795"/>
                </a:cubicBezTo>
                <a:lnTo>
                  <a:pt x="13101" y="6795"/>
                </a:lnTo>
                <a:cubicBezTo>
                  <a:pt x="12787" y="6795"/>
                  <a:pt x="12534" y="7048"/>
                  <a:pt x="12534" y="7362"/>
                </a:cubicBezTo>
                <a:cubicBezTo>
                  <a:pt x="12534" y="7673"/>
                  <a:pt x="12787" y="7927"/>
                  <a:pt x="13101" y="7927"/>
                </a:cubicBezTo>
                <a:lnTo>
                  <a:pt x="13639" y="7927"/>
                </a:lnTo>
                <a:cubicBezTo>
                  <a:pt x="13515" y="9198"/>
                  <a:pt x="13005" y="10400"/>
                  <a:pt x="12178" y="11375"/>
                </a:cubicBezTo>
                <a:lnTo>
                  <a:pt x="11842" y="11040"/>
                </a:lnTo>
                <a:cubicBezTo>
                  <a:pt x="11732" y="10934"/>
                  <a:pt x="11590" y="10881"/>
                  <a:pt x="11448" y="10881"/>
                </a:cubicBezTo>
                <a:cubicBezTo>
                  <a:pt x="11303" y="10881"/>
                  <a:pt x="11158" y="10936"/>
                  <a:pt x="11048" y="11046"/>
                </a:cubicBezTo>
                <a:cubicBezTo>
                  <a:pt x="10831" y="11264"/>
                  <a:pt x="10828" y="11617"/>
                  <a:pt x="11042" y="11840"/>
                </a:cubicBezTo>
                <a:lnTo>
                  <a:pt x="11377" y="12175"/>
                </a:lnTo>
                <a:cubicBezTo>
                  <a:pt x="10402" y="13003"/>
                  <a:pt x="9200" y="13513"/>
                  <a:pt x="7929" y="13637"/>
                </a:cubicBezTo>
                <a:lnTo>
                  <a:pt x="7929" y="13099"/>
                </a:lnTo>
                <a:cubicBezTo>
                  <a:pt x="7929" y="12785"/>
                  <a:pt x="7676" y="12532"/>
                  <a:pt x="7365" y="12532"/>
                </a:cubicBezTo>
                <a:cubicBezTo>
                  <a:pt x="7051" y="12532"/>
                  <a:pt x="6797" y="12785"/>
                  <a:pt x="6797" y="13099"/>
                </a:cubicBezTo>
                <a:lnTo>
                  <a:pt x="6797" y="13637"/>
                </a:lnTo>
                <a:cubicBezTo>
                  <a:pt x="5541" y="13522"/>
                  <a:pt x="4351" y="13024"/>
                  <a:pt x="3391" y="12212"/>
                </a:cubicBezTo>
                <a:lnTo>
                  <a:pt x="3759" y="11840"/>
                </a:lnTo>
                <a:cubicBezTo>
                  <a:pt x="3974" y="11617"/>
                  <a:pt x="3971" y="11264"/>
                  <a:pt x="3753" y="11046"/>
                </a:cubicBezTo>
                <a:cubicBezTo>
                  <a:pt x="3643" y="10936"/>
                  <a:pt x="3499" y="10881"/>
                  <a:pt x="3354" y="10881"/>
                </a:cubicBezTo>
                <a:cubicBezTo>
                  <a:pt x="3212" y="10881"/>
                  <a:pt x="3070" y="10934"/>
                  <a:pt x="2959" y="11040"/>
                </a:cubicBezTo>
                <a:lnTo>
                  <a:pt x="2591" y="11408"/>
                </a:lnTo>
                <a:cubicBezTo>
                  <a:pt x="1773" y="10418"/>
                  <a:pt x="1274" y="9204"/>
                  <a:pt x="1160" y="7927"/>
                </a:cubicBezTo>
                <a:lnTo>
                  <a:pt x="1703" y="7927"/>
                </a:lnTo>
                <a:cubicBezTo>
                  <a:pt x="2014" y="7927"/>
                  <a:pt x="2268" y="7673"/>
                  <a:pt x="2268" y="7362"/>
                </a:cubicBezTo>
                <a:cubicBezTo>
                  <a:pt x="2268" y="7048"/>
                  <a:pt x="2014" y="6795"/>
                  <a:pt x="1703" y="6795"/>
                </a:cubicBezTo>
                <a:lnTo>
                  <a:pt x="1163" y="6795"/>
                </a:lnTo>
                <a:cubicBezTo>
                  <a:pt x="1274" y="5539"/>
                  <a:pt x="1770" y="4346"/>
                  <a:pt x="2579" y="3377"/>
                </a:cubicBezTo>
                <a:lnTo>
                  <a:pt x="2959" y="3757"/>
                </a:lnTo>
                <a:cubicBezTo>
                  <a:pt x="3070" y="3863"/>
                  <a:pt x="3212" y="3916"/>
                  <a:pt x="3354" y="3916"/>
                </a:cubicBezTo>
                <a:cubicBezTo>
                  <a:pt x="3499" y="3916"/>
                  <a:pt x="3643" y="3861"/>
                  <a:pt x="3753" y="3751"/>
                </a:cubicBezTo>
                <a:cubicBezTo>
                  <a:pt x="3971" y="3534"/>
                  <a:pt x="3974" y="3180"/>
                  <a:pt x="3759" y="2957"/>
                </a:cubicBezTo>
                <a:lnTo>
                  <a:pt x="3379" y="2577"/>
                </a:lnTo>
                <a:cubicBezTo>
                  <a:pt x="4348" y="1767"/>
                  <a:pt x="5541" y="1272"/>
                  <a:pt x="6797" y="1160"/>
                </a:cubicBezTo>
                <a:lnTo>
                  <a:pt x="6797" y="1701"/>
                </a:lnTo>
                <a:cubicBezTo>
                  <a:pt x="6797" y="2012"/>
                  <a:pt x="7051" y="2266"/>
                  <a:pt x="7365" y="2266"/>
                </a:cubicBezTo>
                <a:cubicBezTo>
                  <a:pt x="7676" y="2266"/>
                  <a:pt x="7929" y="2012"/>
                  <a:pt x="7929" y="1701"/>
                </a:cubicBezTo>
                <a:lnTo>
                  <a:pt x="7929" y="1157"/>
                </a:lnTo>
                <a:close/>
                <a:moveTo>
                  <a:pt x="7376" y="1"/>
                </a:moveTo>
                <a:cubicBezTo>
                  <a:pt x="7372" y="1"/>
                  <a:pt x="7368" y="1"/>
                  <a:pt x="7365" y="1"/>
                </a:cubicBezTo>
                <a:cubicBezTo>
                  <a:pt x="5435" y="1"/>
                  <a:pt x="3581" y="759"/>
                  <a:pt x="2210" y="2115"/>
                </a:cubicBezTo>
                <a:cubicBezTo>
                  <a:pt x="2174" y="2142"/>
                  <a:pt x="2141" y="2172"/>
                  <a:pt x="2114" y="2208"/>
                </a:cubicBezTo>
                <a:cubicBezTo>
                  <a:pt x="761" y="3582"/>
                  <a:pt x="3" y="5433"/>
                  <a:pt x="3" y="7362"/>
                </a:cubicBezTo>
                <a:cubicBezTo>
                  <a:pt x="0" y="9322"/>
                  <a:pt x="776" y="11206"/>
                  <a:pt x="2159" y="12598"/>
                </a:cubicBezTo>
                <a:lnTo>
                  <a:pt x="2177" y="12616"/>
                </a:lnTo>
                <a:lnTo>
                  <a:pt x="2180" y="12619"/>
                </a:lnTo>
                <a:lnTo>
                  <a:pt x="2186" y="12625"/>
                </a:lnTo>
                <a:cubicBezTo>
                  <a:pt x="3578" y="14023"/>
                  <a:pt x="5414" y="14796"/>
                  <a:pt x="7365" y="14796"/>
                </a:cubicBezTo>
                <a:cubicBezTo>
                  <a:pt x="9327" y="14796"/>
                  <a:pt x="11187" y="14017"/>
                  <a:pt x="12603" y="12601"/>
                </a:cubicBezTo>
                <a:cubicBezTo>
                  <a:pt x="14019" y="11185"/>
                  <a:pt x="14798" y="9325"/>
                  <a:pt x="14798" y="7362"/>
                </a:cubicBezTo>
                <a:cubicBezTo>
                  <a:pt x="14798" y="5415"/>
                  <a:pt x="14028" y="3576"/>
                  <a:pt x="12627" y="2184"/>
                </a:cubicBezTo>
                <a:lnTo>
                  <a:pt x="12621" y="2178"/>
                </a:lnTo>
                <a:cubicBezTo>
                  <a:pt x="12621" y="2175"/>
                  <a:pt x="12618" y="2175"/>
                  <a:pt x="12618" y="2175"/>
                </a:cubicBezTo>
                <a:lnTo>
                  <a:pt x="12600" y="2157"/>
                </a:lnTo>
                <a:cubicBezTo>
                  <a:pt x="11211" y="777"/>
                  <a:pt x="9331" y="1"/>
                  <a:pt x="73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58" name="Google Shape;13458;p50"/>
          <p:cNvSpPr/>
          <p:nvPr/>
        </p:nvSpPr>
        <p:spPr>
          <a:xfrm>
            <a:off x="2891955" y="3717516"/>
            <a:ext cx="226144" cy="224373"/>
          </a:xfrm>
          <a:custGeom>
            <a:rect b="b" l="l" r="r" t="t"/>
            <a:pathLst>
              <a:path extrusionOk="0" h="18746" w="18894">
                <a:moveTo>
                  <a:pt x="15874" y="1821"/>
                </a:moveTo>
                <a:lnTo>
                  <a:pt x="6498" y="9403"/>
                </a:lnTo>
                <a:lnTo>
                  <a:pt x="1918" y="5629"/>
                </a:lnTo>
                <a:lnTo>
                  <a:pt x="15874" y="1821"/>
                </a:lnTo>
                <a:close/>
                <a:moveTo>
                  <a:pt x="14524" y="4370"/>
                </a:moveTo>
                <a:lnTo>
                  <a:pt x="8425" y="11912"/>
                </a:lnTo>
                <a:lnTo>
                  <a:pt x="6257" y="12634"/>
                </a:lnTo>
                <a:lnTo>
                  <a:pt x="6981" y="10469"/>
                </a:lnTo>
                <a:lnTo>
                  <a:pt x="14524" y="4370"/>
                </a:lnTo>
                <a:close/>
                <a:moveTo>
                  <a:pt x="17072" y="3020"/>
                </a:moveTo>
                <a:lnTo>
                  <a:pt x="13265" y="16976"/>
                </a:lnTo>
                <a:lnTo>
                  <a:pt x="9491" y="12392"/>
                </a:lnTo>
                <a:lnTo>
                  <a:pt x="17072" y="3020"/>
                </a:lnTo>
                <a:close/>
                <a:moveTo>
                  <a:pt x="18298" y="0"/>
                </a:moveTo>
                <a:cubicBezTo>
                  <a:pt x="18286" y="0"/>
                  <a:pt x="18274" y="0"/>
                  <a:pt x="18262" y="3"/>
                </a:cubicBezTo>
                <a:lnTo>
                  <a:pt x="18253" y="3"/>
                </a:lnTo>
                <a:cubicBezTo>
                  <a:pt x="18238" y="6"/>
                  <a:pt x="18223" y="6"/>
                  <a:pt x="18211" y="12"/>
                </a:cubicBezTo>
                <a:lnTo>
                  <a:pt x="18193" y="15"/>
                </a:lnTo>
                <a:lnTo>
                  <a:pt x="18178" y="18"/>
                </a:lnTo>
                <a:lnTo>
                  <a:pt x="562" y="4822"/>
                </a:lnTo>
                <a:cubicBezTo>
                  <a:pt x="121" y="4943"/>
                  <a:pt x="0" y="5511"/>
                  <a:pt x="351" y="5804"/>
                </a:cubicBezTo>
                <a:lnTo>
                  <a:pt x="5834" y="10321"/>
                </a:lnTo>
                <a:lnTo>
                  <a:pt x="4826" y="13349"/>
                </a:lnTo>
                <a:cubicBezTo>
                  <a:pt x="4696" y="13732"/>
                  <a:pt x="4991" y="14098"/>
                  <a:pt x="5359" y="14098"/>
                </a:cubicBezTo>
                <a:cubicBezTo>
                  <a:pt x="5418" y="14098"/>
                  <a:pt x="5479" y="14089"/>
                  <a:pt x="5541" y="14068"/>
                </a:cubicBezTo>
                <a:lnTo>
                  <a:pt x="8570" y="13060"/>
                </a:lnTo>
                <a:lnTo>
                  <a:pt x="13087" y="18540"/>
                </a:lnTo>
                <a:cubicBezTo>
                  <a:pt x="13195" y="18670"/>
                  <a:pt x="13355" y="18745"/>
                  <a:pt x="13525" y="18745"/>
                </a:cubicBezTo>
                <a:cubicBezTo>
                  <a:pt x="13564" y="18745"/>
                  <a:pt x="13603" y="18742"/>
                  <a:pt x="13642" y="18733"/>
                </a:cubicBezTo>
                <a:cubicBezTo>
                  <a:pt x="13848" y="18691"/>
                  <a:pt x="14014" y="18534"/>
                  <a:pt x="14071" y="18328"/>
                </a:cubicBezTo>
                <a:lnTo>
                  <a:pt x="18875" y="716"/>
                </a:lnTo>
                <a:cubicBezTo>
                  <a:pt x="18875" y="710"/>
                  <a:pt x="18875" y="704"/>
                  <a:pt x="18878" y="698"/>
                </a:cubicBezTo>
                <a:lnTo>
                  <a:pt x="18881" y="683"/>
                </a:lnTo>
                <a:cubicBezTo>
                  <a:pt x="18884" y="668"/>
                  <a:pt x="18887" y="653"/>
                  <a:pt x="18890" y="637"/>
                </a:cubicBezTo>
                <a:cubicBezTo>
                  <a:pt x="18890" y="637"/>
                  <a:pt x="18890" y="634"/>
                  <a:pt x="18890" y="631"/>
                </a:cubicBezTo>
                <a:cubicBezTo>
                  <a:pt x="18890" y="619"/>
                  <a:pt x="18890" y="604"/>
                  <a:pt x="18893" y="592"/>
                </a:cubicBezTo>
                <a:lnTo>
                  <a:pt x="18893" y="580"/>
                </a:lnTo>
                <a:cubicBezTo>
                  <a:pt x="18893" y="568"/>
                  <a:pt x="18893" y="553"/>
                  <a:pt x="18893" y="541"/>
                </a:cubicBezTo>
                <a:cubicBezTo>
                  <a:pt x="18893" y="538"/>
                  <a:pt x="18893" y="535"/>
                  <a:pt x="18893" y="532"/>
                </a:cubicBezTo>
                <a:cubicBezTo>
                  <a:pt x="18893" y="517"/>
                  <a:pt x="18890" y="502"/>
                  <a:pt x="18890" y="487"/>
                </a:cubicBezTo>
                <a:cubicBezTo>
                  <a:pt x="18890" y="483"/>
                  <a:pt x="18890" y="480"/>
                  <a:pt x="18887" y="477"/>
                </a:cubicBezTo>
                <a:cubicBezTo>
                  <a:pt x="18887" y="465"/>
                  <a:pt x="18884" y="453"/>
                  <a:pt x="18881" y="441"/>
                </a:cubicBezTo>
                <a:lnTo>
                  <a:pt x="18878" y="429"/>
                </a:lnTo>
                <a:cubicBezTo>
                  <a:pt x="18875" y="417"/>
                  <a:pt x="18872" y="402"/>
                  <a:pt x="18866" y="390"/>
                </a:cubicBezTo>
                <a:cubicBezTo>
                  <a:pt x="18866" y="387"/>
                  <a:pt x="18866" y="384"/>
                  <a:pt x="18863" y="381"/>
                </a:cubicBezTo>
                <a:cubicBezTo>
                  <a:pt x="18860" y="369"/>
                  <a:pt x="18854" y="354"/>
                  <a:pt x="18848" y="345"/>
                </a:cubicBezTo>
                <a:cubicBezTo>
                  <a:pt x="18848" y="339"/>
                  <a:pt x="18845" y="333"/>
                  <a:pt x="18842" y="329"/>
                </a:cubicBezTo>
                <a:cubicBezTo>
                  <a:pt x="18839" y="323"/>
                  <a:pt x="18833" y="308"/>
                  <a:pt x="18830" y="299"/>
                </a:cubicBezTo>
                <a:cubicBezTo>
                  <a:pt x="18824" y="290"/>
                  <a:pt x="18824" y="290"/>
                  <a:pt x="18821" y="287"/>
                </a:cubicBezTo>
                <a:cubicBezTo>
                  <a:pt x="18815" y="275"/>
                  <a:pt x="18806" y="263"/>
                  <a:pt x="18797" y="248"/>
                </a:cubicBezTo>
                <a:lnTo>
                  <a:pt x="18790" y="239"/>
                </a:lnTo>
                <a:cubicBezTo>
                  <a:pt x="18784" y="230"/>
                  <a:pt x="18775" y="221"/>
                  <a:pt x="18769" y="212"/>
                </a:cubicBezTo>
                <a:cubicBezTo>
                  <a:pt x="18760" y="203"/>
                  <a:pt x="18763" y="203"/>
                  <a:pt x="18760" y="200"/>
                </a:cubicBezTo>
                <a:cubicBezTo>
                  <a:pt x="18751" y="188"/>
                  <a:pt x="18739" y="176"/>
                  <a:pt x="18727" y="163"/>
                </a:cubicBezTo>
                <a:cubicBezTo>
                  <a:pt x="18718" y="154"/>
                  <a:pt x="18706" y="142"/>
                  <a:pt x="18694" y="133"/>
                </a:cubicBezTo>
                <a:lnTo>
                  <a:pt x="18682" y="124"/>
                </a:lnTo>
                <a:cubicBezTo>
                  <a:pt x="18673" y="115"/>
                  <a:pt x="18664" y="109"/>
                  <a:pt x="18655" y="103"/>
                </a:cubicBezTo>
                <a:lnTo>
                  <a:pt x="18643" y="94"/>
                </a:lnTo>
                <a:cubicBezTo>
                  <a:pt x="18630" y="88"/>
                  <a:pt x="18618" y="79"/>
                  <a:pt x="18606" y="73"/>
                </a:cubicBezTo>
                <a:lnTo>
                  <a:pt x="18591" y="64"/>
                </a:lnTo>
                <a:lnTo>
                  <a:pt x="18564" y="52"/>
                </a:lnTo>
                <a:lnTo>
                  <a:pt x="18549" y="43"/>
                </a:lnTo>
                <a:cubicBezTo>
                  <a:pt x="18537" y="40"/>
                  <a:pt x="18522" y="34"/>
                  <a:pt x="18510" y="28"/>
                </a:cubicBezTo>
                <a:lnTo>
                  <a:pt x="18501" y="28"/>
                </a:lnTo>
                <a:cubicBezTo>
                  <a:pt x="18489" y="22"/>
                  <a:pt x="18476" y="18"/>
                  <a:pt x="18464" y="15"/>
                </a:cubicBezTo>
                <a:lnTo>
                  <a:pt x="18449" y="12"/>
                </a:lnTo>
                <a:lnTo>
                  <a:pt x="18416" y="6"/>
                </a:lnTo>
                <a:lnTo>
                  <a:pt x="18404" y="3"/>
                </a:lnTo>
                <a:cubicBezTo>
                  <a:pt x="18389" y="3"/>
                  <a:pt x="18374" y="0"/>
                  <a:pt x="183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59" name="Google Shape;13459;p50"/>
          <p:cNvSpPr/>
          <p:nvPr/>
        </p:nvSpPr>
        <p:spPr>
          <a:xfrm>
            <a:off x="2884510" y="3925610"/>
            <a:ext cx="26176" cy="23244"/>
          </a:xfrm>
          <a:custGeom>
            <a:rect b="b" l="l" r="r" t="t"/>
            <a:pathLst>
              <a:path extrusionOk="0" h="1942" w="2187">
                <a:moveTo>
                  <a:pt x="1563" y="1"/>
                </a:moveTo>
                <a:cubicBezTo>
                  <a:pt x="1416" y="1"/>
                  <a:pt x="1268" y="58"/>
                  <a:pt x="1157" y="172"/>
                </a:cubicBezTo>
                <a:lnTo>
                  <a:pt x="357" y="976"/>
                </a:lnTo>
                <a:cubicBezTo>
                  <a:pt x="0" y="1332"/>
                  <a:pt x="254" y="1942"/>
                  <a:pt x="758" y="1942"/>
                </a:cubicBezTo>
                <a:cubicBezTo>
                  <a:pt x="906" y="1942"/>
                  <a:pt x="1051" y="1882"/>
                  <a:pt x="1157" y="1776"/>
                </a:cubicBezTo>
                <a:lnTo>
                  <a:pt x="1957" y="973"/>
                </a:lnTo>
                <a:cubicBezTo>
                  <a:pt x="2184" y="755"/>
                  <a:pt x="2187" y="390"/>
                  <a:pt x="1963" y="166"/>
                </a:cubicBezTo>
                <a:cubicBezTo>
                  <a:pt x="1853" y="56"/>
                  <a:pt x="1708" y="1"/>
                  <a:pt x="156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60" name="Google Shape;13460;p50"/>
          <p:cNvSpPr/>
          <p:nvPr/>
        </p:nvSpPr>
        <p:spPr>
          <a:xfrm>
            <a:off x="2914756" y="3896932"/>
            <a:ext cx="24585" cy="23244"/>
          </a:xfrm>
          <a:custGeom>
            <a:rect b="b" l="l" r="r" t="t"/>
            <a:pathLst>
              <a:path extrusionOk="0" h="1942" w="2054">
                <a:moveTo>
                  <a:pt x="1430" y="0"/>
                </a:moveTo>
                <a:cubicBezTo>
                  <a:pt x="1286" y="0"/>
                  <a:pt x="1141" y="56"/>
                  <a:pt x="1030" y="168"/>
                </a:cubicBezTo>
                <a:lnTo>
                  <a:pt x="230" y="968"/>
                </a:lnTo>
                <a:cubicBezTo>
                  <a:pt x="4" y="1189"/>
                  <a:pt x="1" y="1551"/>
                  <a:pt x="224" y="1774"/>
                </a:cubicBezTo>
                <a:cubicBezTo>
                  <a:pt x="334" y="1886"/>
                  <a:pt x="478" y="1941"/>
                  <a:pt x="623" y="1941"/>
                </a:cubicBezTo>
                <a:cubicBezTo>
                  <a:pt x="771" y="1941"/>
                  <a:pt x="919" y="1883"/>
                  <a:pt x="1030" y="1768"/>
                </a:cubicBezTo>
                <a:lnTo>
                  <a:pt x="1831" y="968"/>
                </a:lnTo>
                <a:cubicBezTo>
                  <a:pt x="2054" y="745"/>
                  <a:pt x="2051" y="388"/>
                  <a:pt x="1831" y="168"/>
                </a:cubicBezTo>
                <a:cubicBezTo>
                  <a:pt x="1720" y="56"/>
                  <a:pt x="1575" y="0"/>
                  <a:pt x="14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61" name="Google Shape;13461;p50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62" name="Google Shape;13462;p50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63" name="Google Shape;13463;p50"/>
          <p:cNvSpPr/>
          <p:nvPr/>
        </p:nvSpPr>
        <p:spPr>
          <a:xfrm>
            <a:off x="3811816" y="3745111"/>
            <a:ext cx="85088" cy="77787"/>
          </a:xfrm>
          <a:custGeom>
            <a:rect b="b" l="l" r="r" t="t"/>
            <a:pathLst>
              <a:path extrusionOk="0" h="6499" w="7109">
                <a:moveTo>
                  <a:pt x="3554" y="1845"/>
                </a:moveTo>
                <a:lnTo>
                  <a:pt x="3920" y="2582"/>
                </a:lnTo>
                <a:cubicBezTo>
                  <a:pt x="4001" y="2751"/>
                  <a:pt x="4161" y="2866"/>
                  <a:pt x="4345" y="2893"/>
                </a:cubicBezTo>
                <a:lnTo>
                  <a:pt x="5158" y="3011"/>
                </a:lnTo>
                <a:lnTo>
                  <a:pt x="4569" y="3584"/>
                </a:lnTo>
                <a:cubicBezTo>
                  <a:pt x="4436" y="3714"/>
                  <a:pt x="4376" y="3901"/>
                  <a:pt x="4406" y="4086"/>
                </a:cubicBezTo>
                <a:lnTo>
                  <a:pt x="4545" y="4898"/>
                </a:lnTo>
                <a:lnTo>
                  <a:pt x="3820" y="4514"/>
                </a:lnTo>
                <a:cubicBezTo>
                  <a:pt x="3737" y="4469"/>
                  <a:pt x="3646" y="4446"/>
                  <a:pt x="3555" y="4446"/>
                </a:cubicBezTo>
                <a:cubicBezTo>
                  <a:pt x="3464" y="4446"/>
                  <a:pt x="3373" y="4469"/>
                  <a:pt x="3292" y="4514"/>
                </a:cubicBezTo>
                <a:lnTo>
                  <a:pt x="2561" y="4895"/>
                </a:lnTo>
                <a:lnTo>
                  <a:pt x="2703" y="4086"/>
                </a:lnTo>
                <a:cubicBezTo>
                  <a:pt x="2733" y="3901"/>
                  <a:pt x="2673" y="3714"/>
                  <a:pt x="2540" y="3584"/>
                </a:cubicBezTo>
                <a:lnTo>
                  <a:pt x="1951" y="3011"/>
                </a:lnTo>
                <a:lnTo>
                  <a:pt x="2763" y="2893"/>
                </a:lnTo>
                <a:cubicBezTo>
                  <a:pt x="2947" y="2866"/>
                  <a:pt x="3107" y="2751"/>
                  <a:pt x="3192" y="2582"/>
                </a:cubicBezTo>
                <a:lnTo>
                  <a:pt x="3554" y="1845"/>
                </a:lnTo>
                <a:close/>
                <a:moveTo>
                  <a:pt x="3554" y="0"/>
                </a:moveTo>
                <a:cubicBezTo>
                  <a:pt x="3353" y="0"/>
                  <a:pt x="3151" y="106"/>
                  <a:pt x="3047" y="317"/>
                </a:cubicBezTo>
                <a:lnTo>
                  <a:pt x="2307" y="1815"/>
                </a:lnTo>
                <a:lnTo>
                  <a:pt x="653" y="2056"/>
                </a:lnTo>
                <a:cubicBezTo>
                  <a:pt x="188" y="2123"/>
                  <a:pt x="0" y="2694"/>
                  <a:pt x="339" y="3023"/>
                </a:cubicBezTo>
                <a:lnTo>
                  <a:pt x="1537" y="4188"/>
                </a:lnTo>
                <a:lnTo>
                  <a:pt x="1253" y="5837"/>
                </a:lnTo>
                <a:cubicBezTo>
                  <a:pt x="1191" y="6202"/>
                  <a:pt x="1480" y="6499"/>
                  <a:pt x="1809" y="6499"/>
                </a:cubicBezTo>
                <a:cubicBezTo>
                  <a:pt x="1897" y="6499"/>
                  <a:pt x="1987" y="6478"/>
                  <a:pt x="2075" y="6432"/>
                </a:cubicBezTo>
                <a:lnTo>
                  <a:pt x="3554" y="5656"/>
                </a:lnTo>
                <a:lnTo>
                  <a:pt x="5034" y="6432"/>
                </a:lnTo>
                <a:cubicBezTo>
                  <a:pt x="5121" y="6478"/>
                  <a:pt x="5212" y="6499"/>
                  <a:pt x="5299" y="6499"/>
                </a:cubicBezTo>
                <a:cubicBezTo>
                  <a:pt x="5629" y="6499"/>
                  <a:pt x="5917" y="6202"/>
                  <a:pt x="5855" y="5837"/>
                </a:cubicBezTo>
                <a:lnTo>
                  <a:pt x="5574" y="4188"/>
                </a:lnTo>
                <a:lnTo>
                  <a:pt x="6770" y="3023"/>
                </a:lnTo>
                <a:cubicBezTo>
                  <a:pt x="7108" y="2694"/>
                  <a:pt x="6921" y="2123"/>
                  <a:pt x="6456" y="2056"/>
                </a:cubicBezTo>
                <a:lnTo>
                  <a:pt x="4801" y="1815"/>
                </a:lnTo>
                <a:lnTo>
                  <a:pt x="4062" y="317"/>
                </a:lnTo>
                <a:cubicBezTo>
                  <a:pt x="3957" y="106"/>
                  <a:pt x="3756" y="0"/>
                  <a:pt x="35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64" name="Google Shape;13464;p50"/>
          <p:cNvSpPr/>
          <p:nvPr/>
        </p:nvSpPr>
        <p:spPr>
          <a:xfrm>
            <a:off x="3738708" y="3717534"/>
            <a:ext cx="231339" cy="231303"/>
          </a:xfrm>
          <a:custGeom>
            <a:rect b="b" l="l" r="r" t="t"/>
            <a:pathLst>
              <a:path extrusionOk="0" h="19325" w="19328">
                <a:moveTo>
                  <a:pt x="2265" y="2304"/>
                </a:moveTo>
                <a:cubicBezTo>
                  <a:pt x="2890" y="2304"/>
                  <a:pt x="3397" y="2808"/>
                  <a:pt x="3397" y="3437"/>
                </a:cubicBezTo>
                <a:lnTo>
                  <a:pt x="3397" y="7398"/>
                </a:lnTo>
                <a:lnTo>
                  <a:pt x="3397" y="7474"/>
                </a:lnTo>
                <a:lnTo>
                  <a:pt x="1637" y="6299"/>
                </a:lnTo>
                <a:cubicBezTo>
                  <a:pt x="1320" y="6088"/>
                  <a:pt x="1129" y="5734"/>
                  <a:pt x="1132" y="5357"/>
                </a:cubicBezTo>
                <a:lnTo>
                  <a:pt x="1132" y="3437"/>
                </a:lnTo>
                <a:cubicBezTo>
                  <a:pt x="1132" y="2808"/>
                  <a:pt x="1640" y="2304"/>
                  <a:pt x="2265" y="2304"/>
                </a:cubicBezTo>
                <a:close/>
                <a:moveTo>
                  <a:pt x="17060" y="2304"/>
                </a:moveTo>
                <a:cubicBezTo>
                  <a:pt x="17685" y="2304"/>
                  <a:pt x="18192" y="2808"/>
                  <a:pt x="18192" y="3437"/>
                </a:cubicBezTo>
                <a:lnTo>
                  <a:pt x="18192" y="5357"/>
                </a:lnTo>
                <a:cubicBezTo>
                  <a:pt x="18192" y="5737"/>
                  <a:pt x="18005" y="6091"/>
                  <a:pt x="17688" y="6302"/>
                </a:cubicBezTo>
                <a:lnTo>
                  <a:pt x="15928" y="7474"/>
                </a:lnTo>
                <a:lnTo>
                  <a:pt x="15928" y="7398"/>
                </a:lnTo>
                <a:lnTo>
                  <a:pt x="15928" y="3437"/>
                </a:lnTo>
                <a:cubicBezTo>
                  <a:pt x="15928" y="2808"/>
                  <a:pt x="16435" y="2304"/>
                  <a:pt x="17060" y="2304"/>
                </a:cubicBezTo>
                <a:close/>
                <a:moveTo>
                  <a:pt x="14795" y="1133"/>
                </a:moveTo>
                <a:lnTo>
                  <a:pt x="14795" y="7398"/>
                </a:lnTo>
                <a:cubicBezTo>
                  <a:pt x="14795" y="8763"/>
                  <a:pt x="14095" y="9641"/>
                  <a:pt x="12120" y="10759"/>
                </a:cubicBezTo>
                <a:cubicBezTo>
                  <a:pt x="11069" y="11354"/>
                  <a:pt x="10372" y="12422"/>
                  <a:pt x="10248" y="13627"/>
                </a:cubicBezTo>
                <a:lnTo>
                  <a:pt x="9058" y="13627"/>
                </a:lnTo>
                <a:cubicBezTo>
                  <a:pt x="8877" y="12368"/>
                  <a:pt x="8041" y="11269"/>
                  <a:pt x="6791" y="10686"/>
                </a:cubicBezTo>
                <a:cubicBezTo>
                  <a:pt x="5332" y="10007"/>
                  <a:pt x="4529" y="8835"/>
                  <a:pt x="4529" y="7398"/>
                </a:cubicBezTo>
                <a:lnTo>
                  <a:pt x="4529" y="1133"/>
                </a:lnTo>
                <a:close/>
                <a:moveTo>
                  <a:pt x="11927" y="14759"/>
                </a:moveTo>
                <a:cubicBezTo>
                  <a:pt x="12241" y="14759"/>
                  <a:pt x="12495" y="15010"/>
                  <a:pt x="12495" y="15324"/>
                </a:cubicBezTo>
                <a:lnTo>
                  <a:pt x="12495" y="15892"/>
                </a:lnTo>
                <a:lnTo>
                  <a:pt x="10795" y="15892"/>
                </a:lnTo>
                <a:cubicBezTo>
                  <a:pt x="10481" y="15892"/>
                  <a:pt x="10230" y="16142"/>
                  <a:pt x="10230" y="16456"/>
                </a:cubicBezTo>
                <a:cubicBezTo>
                  <a:pt x="10230" y="16770"/>
                  <a:pt x="10481" y="17024"/>
                  <a:pt x="10795" y="17024"/>
                </a:cubicBezTo>
                <a:lnTo>
                  <a:pt x="13059" y="17024"/>
                </a:lnTo>
                <a:cubicBezTo>
                  <a:pt x="13373" y="17024"/>
                  <a:pt x="13627" y="17275"/>
                  <a:pt x="13627" y="17589"/>
                </a:cubicBezTo>
                <a:lnTo>
                  <a:pt x="13627" y="18193"/>
                </a:lnTo>
                <a:lnTo>
                  <a:pt x="5701" y="18193"/>
                </a:lnTo>
                <a:lnTo>
                  <a:pt x="5701" y="17589"/>
                </a:lnTo>
                <a:cubicBezTo>
                  <a:pt x="5701" y="17275"/>
                  <a:pt x="5951" y="17024"/>
                  <a:pt x="6265" y="17024"/>
                </a:cubicBezTo>
                <a:lnTo>
                  <a:pt x="8530" y="17024"/>
                </a:lnTo>
                <a:cubicBezTo>
                  <a:pt x="8844" y="17024"/>
                  <a:pt x="9095" y="16770"/>
                  <a:pt x="9095" y="16456"/>
                </a:cubicBezTo>
                <a:cubicBezTo>
                  <a:pt x="9095" y="16142"/>
                  <a:pt x="8844" y="15892"/>
                  <a:pt x="8530" y="15892"/>
                </a:cubicBezTo>
                <a:lnTo>
                  <a:pt x="6833" y="15892"/>
                </a:lnTo>
                <a:lnTo>
                  <a:pt x="6833" y="15324"/>
                </a:lnTo>
                <a:cubicBezTo>
                  <a:pt x="6833" y="15010"/>
                  <a:pt x="7084" y="14759"/>
                  <a:pt x="7398" y="14759"/>
                </a:cubicBezTo>
                <a:close/>
                <a:moveTo>
                  <a:pt x="3965" y="0"/>
                </a:moveTo>
                <a:cubicBezTo>
                  <a:pt x="3651" y="0"/>
                  <a:pt x="3397" y="254"/>
                  <a:pt x="3397" y="568"/>
                </a:cubicBezTo>
                <a:lnTo>
                  <a:pt x="3397" y="1474"/>
                </a:lnTo>
                <a:cubicBezTo>
                  <a:pt x="3032" y="1264"/>
                  <a:pt x="2645" y="1168"/>
                  <a:pt x="2269" y="1168"/>
                </a:cubicBezTo>
                <a:cubicBezTo>
                  <a:pt x="1086" y="1168"/>
                  <a:pt x="0" y="2113"/>
                  <a:pt x="0" y="3437"/>
                </a:cubicBezTo>
                <a:lnTo>
                  <a:pt x="0" y="5357"/>
                </a:lnTo>
                <a:cubicBezTo>
                  <a:pt x="0" y="6115"/>
                  <a:pt x="378" y="6821"/>
                  <a:pt x="1009" y="7241"/>
                </a:cubicBezTo>
                <a:lnTo>
                  <a:pt x="3651" y="9001"/>
                </a:lnTo>
                <a:cubicBezTo>
                  <a:pt x="3663" y="9010"/>
                  <a:pt x="3678" y="9019"/>
                  <a:pt x="3690" y="9026"/>
                </a:cubicBezTo>
                <a:cubicBezTo>
                  <a:pt x="4125" y="10170"/>
                  <a:pt x="5027" y="11112"/>
                  <a:pt x="6314" y="11710"/>
                </a:cubicBezTo>
                <a:cubicBezTo>
                  <a:pt x="7156" y="12105"/>
                  <a:pt x="7736" y="12812"/>
                  <a:pt x="7911" y="13627"/>
                </a:cubicBezTo>
                <a:lnTo>
                  <a:pt x="7398" y="13627"/>
                </a:lnTo>
                <a:cubicBezTo>
                  <a:pt x="6459" y="13627"/>
                  <a:pt x="5701" y="14385"/>
                  <a:pt x="5701" y="15324"/>
                </a:cubicBezTo>
                <a:lnTo>
                  <a:pt x="5701" y="15988"/>
                </a:lnTo>
                <a:cubicBezTo>
                  <a:pt x="5021" y="16227"/>
                  <a:pt x="4569" y="16870"/>
                  <a:pt x="4569" y="17589"/>
                </a:cubicBezTo>
                <a:lnTo>
                  <a:pt x="4569" y="18760"/>
                </a:lnTo>
                <a:cubicBezTo>
                  <a:pt x="4569" y="19071"/>
                  <a:pt x="4819" y="19325"/>
                  <a:pt x="5133" y="19325"/>
                </a:cubicBezTo>
                <a:lnTo>
                  <a:pt x="14191" y="19325"/>
                </a:lnTo>
                <a:cubicBezTo>
                  <a:pt x="14506" y="19325"/>
                  <a:pt x="14759" y="19071"/>
                  <a:pt x="14759" y="18760"/>
                </a:cubicBezTo>
                <a:lnTo>
                  <a:pt x="14759" y="17589"/>
                </a:lnTo>
                <a:cubicBezTo>
                  <a:pt x="14756" y="16870"/>
                  <a:pt x="14303" y="16227"/>
                  <a:pt x="13627" y="15988"/>
                </a:cubicBezTo>
                <a:lnTo>
                  <a:pt x="13627" y="15324"/>
                </a:lnTo>
                <a:cubicBezTo>
                  <a:pt x="13624" y="14385"/>
                  <a:pt x="12866" y="13627"/>
                  <a:pt x="11927" y="13627"/>
                </a:cubicBezTo>
                <a:lnTo>
                  <a:pt x="11389" y="13627"/>
                </a:lnTo>
                <a:cubicBezTo>
                  <a:pt x="11507" y="12833"/>
                  <a:pt x="11981" y="12139"/>
                  <a:pt x="12679" y="11743"/>
                </a:cubicBezTo>
                <a:cubicBezTo>
                  <a:pt x="14044" y="10973"/>
                  <a:pt x="15088" y="10170"/>
                  <a:pt x="15593" y="9047"/>
                </a:cubicBezTo>
                <a:cubicBezTo>
                  <a:pt x="15623" y="9035"/>
                  <a:pt x="15650" y="9019"/>
                  <a:pt x="15677" y="9001"/>
                </a:cubicBezTo>
                <a:lnTo>
                  <a:pt x="18319" y="7241"/>
                </a:lnTo>
                <a:cubicBezTo>
                  <a:pt x="18947" y="6821"/>
                  <a:pt x="19328" y="6115"/>
                  <a:pt x="19328" y="5357"/>
                </a:cubicBezTo>
                <a:lnTo>
                  <a:pt x="19328" y="3437"/>
                </a:lnTo>
                <a:cubicBezTo>
                  <a:pt x="19325" y="2113"/>
                  <a:pt x="18239" y="1168"/>
                  <a:pt x="17057" y="1168"/>
                </a:cubicBezTo>
                <a:cubicBezTo>
                  <a:pt x="16681" y="1168"/>
                  <a:pt x="16295" y="1264"/>
                  <a:pt x="15931" y="1474"/>
                </a:cubicBezTo>
                <a:lnTo>
                  <a:pt x="15931" y="568"/>
                </a:lnTo>
                <a:cubicBezTo>
                  <a:pt x="15931" y="254"/>
                  <a:pt x="15677" y="0"/>
                  <a:pt x="1536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65" name="Google Shape;13465;p50"/>
          <p:cNvSpPr/>
          <p:nvPr/>
        </p:nvSpPr>
        <p:spPr>
          <a:xfrm>
            <a:off x="4020544" y="3717522"/>
            <a:ext cx="234331" cy="231327"/>
          </a:xfrm>
          <a:custGeom>
            <a:rect b="b" l="l" r="r" t="t"/>
            <a:pathLst>
              <a:path extrusionOk="0" h="19327" w="19578">
                <a:moveTo>
                  <a:pt x="16109" y="2267"/>
                </a:moveTo>
                <a:lnTo>
                  <a:pt x="16109" y="4803"/>
                </a:lnTo>
                <a:lnTo>
                  <a:pt x="14977" y="3831"/>
                </a:lnTo>
                <a:lnTo>
                  <a:pt x="14977" y="2267"/>
                </a:lnTo>
                <a:close/>
                <a:moveTo>
                  <a:pt x="9880" y="1135"/>
                </a:moveTo>
                <a:cubicBezTo>
                  <a:pt x="10011" y="1135"/>
                  <a:pt x="10142" y="1181"/>
                  <a:pt x="10248" y="1274"/>
                </a:cubicBezTo>
                <a:lnTo>
                  <a:pt x="18174" y="8067"/>
                </a:lnTo>
                <a:cubicBezTo>
                  <a:pt x="18413" y="8270"/>
                  <a:pt x="18440" y="8626"/>
                  <a:pt x="18238" y="8864"/>
                </a:cubicBezTo>
                <a:lnTo>
                  <a:pt x="18238" y="8861"/>
                </a:lnTo>
                <a:cubicBezTo>
                  <a:pt x="18129" y="8988"/>
                  <a:pt x="17972" y="9061"/>
                  <a:pt x="17809" y="9061"/>
                </a:cubicBezTo>
                <a:cubicBezTo>
                  <a:pt x="17673" y="9061"/>
                  <a:pt x="17540" y="9012"/>
                  <a:pt x="17440" y="8925"/>
                </a:cubicBezTo>
                <a:lnTo>
                  <a:pt x="10251" y="2762"/>
                </a:lnTo>
                <a:cubicBezTo>
                  <a:pt x="10145" y="2672"/>
                  <a:pt x="10014" y="2626"/>
                  <a:pt x="9883" y="2626"/>
                </a:cubicBezTo>
                <a:cubicBezTo>
                  <a:pt x="9751" y="2626"/>
                  <a:pt x="9620" y="2672"/>
                  <a:pt x="9514" y="2762"/>
                </a:cubicBezTo>
                <a:lnTo>
                  <a:pt x="2687" y="8553"/>
                </a:lnTo>
                <a:cubicBezTo>
                  <a:pt x="2657" y="8575"/>
                  <a:pt x="2633" y="8596"/>
                  <a:pt x="2609" y="8623"/>
                </a:cubicBezTo>
                <a:lnTo>
                  <a:pt x="2250" y="8925"/>
                </a:lnTo>
                <a:cubicBezTo>
                  <a:pt x="2142" y="9016"/>
                  <a:pt x="2012" y="9060"/>
                  <a:pt x="1882" y="9060"/>
                </a:cubicBezTo>
                <a:cubicBezTo>
                  <a:pt x="1723" y="9060"/>
                  <a:pt x="1565" y="8994"/>
                  <a:pt x="1452" y="8864"/>
                </a:cubicBezTo>
                <a:cubicBezTo>
                  <a:pt x="1250" y="8629"/>
                  <a:pt x="1274" y="8273"/>
                  <a:pt x="1510" y="8067"/>
                </a:cubicBezTo>
                <a:lnTo>
                  <a:pt x="9511" y="1274"/>
                </a:lnTo>
                <a:cubicBezTo>
                  <a:pt x="9617" y="1181"/>
                  <a:pt x="9748" y="1135"/>
                  <a:pt x="9880" y="1135"/>
                </a:cubicBezTo>
                <a:close/>
                <a:moveTo>
                  <a:pt x="12147" y="13665"/>
                </a:moveTo>
                <a:lnTo>
                  <a:pt x="12147" y="18195"/>
                </a:lnTo>
                <a:lnTo>
                  <a:pt x="7543" y="18195"/>
                </a:lnTo>
                <a:lnTo>
                  <a:pt x="7543" y="13665"/>
                </a:lnTo>
                <a:close/>
                <a:moveTo>
                  <a:pt x="9883" y="3937"/>
                </a:moveTo>
                <a:lnTo>
                  <a:pt x="16109" y="9275"/>
                </a:lnTo>
                <a:lnTo>
                  <a:pt x="16109" y="18195"/>
                </a:lnTo>
                <a:lnTo>
                  <a:pt x="13280" y="18195"/>
                </a:lnTo>
                <a:lnTo>
                  <a:pt x="13280" y="13101"/>
                </a:lnTo>
                <a:cubicBezTo>
                  <a:pt x="13280" y="12787"/>
                  <a:pt x="13026" y="12533"/>
                  <a:pt x="12712" y="12533"/>
                </a:cubicBezTo>
                <a:lnTo>
                  <a:pt x="6975" y="12533"/>
                </a:lnTo>
                <a:cubicBezTo>
                  <a:pt x="6661" y="12533"/>
                  <a:pt x="6410" y="12787"/>
                  <a:pt x="6410" y="13101"/>
                </a:cubicBezTo>
                <a:lnTo>
                  <a:pt x="6410" y="18195"/>
                </a:lnTo>
                <a:lnTo>
                  <a:pt x="3578" y="18195"/>
                </a:lnTo>
                <a:lnTo>
                  <a:pt x="3578" y="9281"/>
                </a:lnTo>
                <a:lnTo>
                  <a:pt x="9883" y="3937"/>
                </a:lnTo>
                <a:close/>
                <a:moveTo>
                  <a:pt x="9883" y="0"/>
                </a:moveTo>
                <a:cubicBezTo>
                  <a:pt x="9489" y="0"/>
                  <a:pt x="9095" y="137"/>
                  <a:pt x="8778" y="410"/>
                </a:cubicBezTo>
                <a:lnTo>
                  <a:pt x="773" y="7204"/>
                </a:lnTo>
                <a:cubicBezTo>
                  <a:pt x="154" y="7738"/>
                  <a:pt x="0" y="8635"/>
                  <a:pt x="411" y="9345"/>
                </a:cubicBezTo>
                <a:cubicBezTo>
                  <a:pt x="720" y="9881"/>
                  <a:pt x="1289" y="10193"/>
                  <a:pt x="1882" y="10193"/>
                </a:cubicBezTo>
                <a:cubicBezTo>
                  <a:pt x="2070" y="10193"/>
                  <a:pt x="2261" y="10162"/>
                  <a:pt x="2446" y="10096"/>
                </a:cubicBezTo>
                <a:lnTo>
                  <a:pt x="2446" y="18762"/>
                </a:lnTo>
                <a:cubicBezTo>
                  <a:pt x="2446" y="19073"/>
                  <a:pt x="2699" y="19327"/>
                  <a:pt x="3010" y="19327"/>
                </a:cubicBezTo>
                <a:lnTo>
                  <a:pt x="16673" y="19327"/>
                </a:lnTo>
                <a:cubicBezTo>
                  <a:pt x="16987" y="19327"/>
                  <a:pt x="17241" y="19073"/>
                  <a:pt x="17241" y="18762"/>
                </a:cubicBezTo>
                <a:lnTo>
                  <a:pt x="17241" y="10096"/>
                </a:lnTo>
                <a:cubicBezTo>
                  <a:pt x="17431" y="10163"/>
                  <a:pt x="17623" y="10195"/>
                  <a:pt x="17809" y="10195"/>
                </a:cubicBezTo>
                <a:cubicBezTo>
                  <a:pt x="18756" y="10195"/>
                  <a:pt x="19578" y="9388"/>
                  <a:pt x="19500" y="8363"/>
                </a:cubicBezTo>
                <a:cubicBezTo>
                  <a:pt x="19466" y="7913"/>
                  <a:pt x="19255" y="7497"/>
                  <a:pt x="18914" y="7204"/>
                </a:cubicBezTo>
                <a:lnTo>
                  <a:pt x="17241" y="5770"/>
                </a:lnTo>
                <a:lnTo>
                  <a:pt x="17241" y="1702"/>
                </a:lnTo>
                <a:cubicBezTo>
                  <a:pt x="17241" y="1388"/>
                  <a:pt x="16987" y="1135"/>
                  <a:pt x="16676" y="1135"/>
                </a:cubicBezTo>
                <a:lnTo>
                  <a:pt x="14412" y="1135"/>
                </a:lnTo>
                <a:cubicBezTo>
                  <a:pt x="14098" y="1135"/>
                  <a:pt x="13844" y="1388"/>
                  <a:pt x="13844" y="1702"/>
                </a:cubicBezTo>
                <a:lnTo>
                  <a:pt x="13844" y="2862"/>
                </a:lnTo>
                <a:lnTo>
                  <a:pt x="10988" y="410"/>
                </a:lnTo>
                <a:cubicBezTo>
                  <a:pt x="10671" y="137"/>
                  <a:pt x="10277" y="0"/>
                  <a:pt x="988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66" name="Google Shape;13466;p50"/>
          <p:cNvSpPr/>
          <p:nvPr/>
        </p:nvSpPr>
        <p:spPr>
          <a:xfrm>
            <a:off x="4110815" y="3798864"/>
            <a:ext cx="55130" cy="54220"/>
          </a:xfrm>
          <a:custGeom>
            <a:rect b="b" l="l" r="r" t="t"/>
            <a:pathLst>
              <a:path extrusionOk="0" h="4530" w="4606">
                <a:moveTo>
                  <a:pt x="3473" y="1132"/>
                </a:moveTo>
                <a:lnTo>
                  <a:pt x="3473" y="3397"/>
                </a:lnTo>
                <a:lnTo>
                  <a:pt x="1133" y="3397"/>
                </a:lnTo>
                <a:lnTo>
                  <a:pt x="1133" y="1132"/>
                </a:lnTo>
                <a:close/>
                <a:moveTo>
                  <a:pt x="565" y="0"/>
                </a:moveTo>
                <a:cubicBezTo>
                  <a:pt x="251" y="0"/>
                  <a:pt x="1" y="254"/>
                  <a:pt x="1" y="568"/>
                </a:cubicBezTo>
                <a:lnTo>
                  <a:pt x="1" y="3965"/>
                </a:lnTo>
                <a:cubicBezTo>
                  <a:pt x="1" y="4276"/>
                  <a:pt x="251" y="4529"/>
                  <a:pt x="565" y="4529"/>
                </a:cubicBezTo>
                <a:lnTo>
                  <a:pt x="4038" y="4529"/>
                </a:lnTo>
                <a:cubicBezTo>
                  <a:pt x="4352" y="4529"/>
                  <a:pt x="4605" y="4276"/>
                  <a:pt x="4605" y="3965"/>
                </a:cubicBezTo>
                <a:lnTo>
                  <a:pt x="4605" y="568"/>
                </a:lnTo>
                <a:cubicBezTo>
                  <a:pt x="4605" y="254"/>
                  <a:pt x="4352" y="0"/>
                  <a:pt x="403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67" name="Google Shape;13467;p50"/>
          <p:cNvSpPr/>
          <p:nvPr/>
        </p:nvSpPr>
        <p:spPr>
          <a:xfrm>
            <a:off x="4138823" y="3894628"/>
            <a:ext cx="13561" cy="13561"/>
          </a:xfrm>
          <a:custGeom>
            <a:rect b="b" l="l" r="r" t="t"/>
            <a:pathLst>
              <a:path extrusionOk="0" h="1133" w="1133">
                <a:moveTo>
                  <a:pt x="565" y="1"/>
                </a:moveTo>
                <a:cubicBezTo>
                  <a:pt x="251" y="1"/>
                  <a:pt x="1" y="254"/>
                  <a:pt x="1" y="568"/>
                </a:cubicBezTo>
                <a:cubicBezTo>
                  <a:pt x="1" y="879"/>
                  <a:pt x="251" y="1133"/>
                  <a:pt x="565" y="1133"/>
                </a:cubicBezTo>
                <a:cubicBezTo>
                  <a:pt x="879" y="1133"/>
                  <a:pt x="1133" y="879"/>
                  <a:pt x="1133" y="568"/>
                </a:cubicBezTo>
                <a:cubicBezTo>
                  <a:pt x="1133" y="254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68" name="Google Shape;13468;p50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69" name="Google Shape;13469;p50"/>
          <p:cNvSpPr/>
          <p:nvPr/>
        </p:nvSpPr>
        <p:spPr>
          <a:xfrm>
            <a:off x="1748710" y="4002431"/>
            <a:ext cx="231303" cy="231315"/>
          </a:xfrm>
          <a:custGeom>
            <a:rect b="b" l="l" r="r" t="t"/>
            <a:pathLst>
              <a:path extrusionOk="0" h="19326" w="19325">
                <a:moveTo>
                  <a:pt x="17628" y="1133"/>
                </a:moveTo>
                <a:cubicBezTo>
                  <a:pt x="17939" y="1133"/>
                  <a:pt x="18192" y="1386"/>
                  <a:pt x="18192" y="1701"/>
                </a:cubicBezTo>
                <a:lnTo>
                  <a:pt x="18192" y="14796"/>
                </a:lnTo>
                <a:lnTo>
                  <a:pt x="1132" y="14796"/>
                </a:lnTo>
                <a:lnTo>
                  <a:pt x="1132" y="1701"/>
                </a:lnTo>
                <a:cubicBezTo>
                  <a:pt x="1132" y="1386"/>
                  <a:pt x="1386" y="1133"/>
                  <a:pt x="1700" y="1133"/>
                </a:cubicBezTo>
                <a:close/>
                <a:moveTo>
                  <a:pt x="18192" y="15928"/>
                </a:moveTo>
                <a:lnTo>
                  <a:pt x="18192" y="17628"/>
                </a:lnTo>
                <a:cubicBezTo>
                  <a:pt x="18192" y="17939"/>
                  <a:pt x="17939" y="18193"/>
                  <a:pt x="17628" y="18193"/>
                </a:cubicBezTo>
                <a:lnTo>
                  <a:pt x="1700" y="18193"/>
                </a:lnTo>
                <a:cubicBezTo>
                  <a:pt x="1386" y="18193"/>
                  <a:pt x="1132" y="17939"/>
                  <a:pt x="1132" y="17628"/>
                </a:cubicBezTo>
                <a:lnTo>
                  <a:pt x="1132" y="15928"/>
                </a:lnTo>
                <a:close/>
                <a:moveTo>
                  <a:pt x="1700" y="1"/>
                </a:moveTo>
                <a:cubicBezTo>
                  <a:pt x="761" y="1"/>
                  <a:pt x="0" y="761"/>
                  <a:pt x="0" y="1701"/>
                </a:cubicBezTo>
                <a:lnTo>
                  <a:pt x="0" y="17628"/>
                </a:lnTo>
                <a:cubicBezTo>
                  <a:pt x="0" y="18564"/>
                  <a:pt x="761" y="19325"/>
                  <a:pt x="1700" y="19325"/>
                </a:cubicBezTo>
                <a:lnTo>
                  <a:pt x="17628" y="19325"/>
                </a:lnTo>
                <a:cubicBezTo>
                  <a:pt x="18564" y="19325"/>
                  <a:pt x="19325" y="18564"/>
                  <a:pt x="19325" y="17628"/>
                </a:cubicBezTo>
                <a:lnTo>
                  <a:pt x="19325" y="1701"/>
                </a:lnTo>
                <a:cubicBezTo>
                  <a:pt x="19325" y="761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70" name="Google Shape;13470;p50"/>
          <p:cNvSpPr/>
          <p:nvPr/>
        </p:nvSpPr>
        <p:spPr>
          <a:xfrm>
            <a:off x="1789836" y="4029541"/>
            <a:ext cx="40635" cy="135969"/>
          </a:xfrm>
          <a:custGeom>
            <a:rect b="b" l="l" r="r" t="t"/>
            <a:pathLst>
              <a:path extrusionOk="0" h="11360" w="3395">
                <a:moveTo>
                  <a:pt x="1697" y="6833"/>
                </a:moveTo>
                <a:cubicBezTo>
                  <a:pt x="2201" y="6833"/>
                  <a:pt x="2455" y="7440"/>
                  <a:pt x="2099" y="7799"/>
                </a:cubicBezTo>
                <a:cubicBezTo>
                  <a:pt x="1983" y="7914"/>
                  <a:pt x="1841" y="7966"/>
                  <a:pt x="1702" y="7966"/>
                </a:cubicBezTo>
                <a:cubicBezTo>
                  <a:pt x="1411" y="7966"/>
                  <a:pt x="1133" y="7739"/>
                  <a:pt x="1133" y="7398"/>
                </a:cubicBezTo>
                <a:cubicBezTo>
                  <a:pt x="1133" y="7084"/>
                  <a:pt x="1383" y="6833"/>
                  <a:pt x="1697" y="6833"/>
                </a:cubicBezTo>
                <a:close/>
                <a:moveTo>
                  <a:pt x="1697" y="0"/>
                </a:moveTo>
                <a:cubicBezTo>
                  <a:pt x="1383" y="0"/>
                  <a:pt x="1133" y="254"/>
                  <a:pt x="1133" y="568"/>
                </a:cubicBezTo>
                <a:lnTo>
                  <a:pt x="1133" y="5798"/>
                </a:lnTo>
                <a:cubicBezTo>
                  <a:pt x="453" y="6036"/>
                  <a:pt x="0" y="6679"/>
                  <a:pt x="0" y="7398"/>
                </a:cubicBezTo>
                <a:cubicBezTo>
                  <a:pt x="0" y="8116"/>
                  <a:pt x="453" y="8760"/>
                  <a:pt x="1133" y="8998"/>
                </a:cubicBezTo>
                <a:lnTo>
                  <a:pt x="1133" y="10795"/>
                </a:lnTo>
                <a:cubicBezTo>
                  <a:pt x="1133" y="11109"/>
                  <a:pt x="1383" y="11359"/>
                  <a:pt x="1697" y="11359"/>
                </a:cubicBezTo>
                <a:cubicBezTo>
                  <a:pt x="2011" y="11359"/>
                  <a:pt x="2265" y="11109"/>
                  <a:pt x="2265" y="10795"/>
                </a:cubicBezTo>
                <a:lnTo>
                  <a:pt x="2265" y="8998"/>
                </a:lnTo>
                <a:cubicBezTo>
                  <a:pt x="2941" y="8760"/>
                  <a:pt x="3394" y="8116"/>
                  <a:pt x="3394" y="7398"/>
                </a:cubicBezTo>
                <a:cubicBezTo>
                  <a:pt x="3394" y="6679"/>
                  <a:pt x="2941" y="6036"/>
                  <a:pt x="2265" y="5798"/>
                </a:cubicBezTo>
                <a:lnTo>
                  <a:pt x="2265" y="568"/>
                </a:lnTo>
                <a:cubicBezTo>
                  <a:pt x="2265" y="254"/>
                  <a:pt x="2011" y="0"/>
                  <a:pt x="169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71" name="Google Shape;13471;p50"/>
          <p:cNvSpPr/>
          <p:nvPr/>
        </p:nvSpPr>
        <p:spPr>
          <a:xfrm>
            <a:off x="1844044" y="4029541"/>
            <a:ext cx="40635" cy="135969"/>
          </a:xfrm>
          <a:custGeom>
            <a:rect b="b" l="l" r="r" t="t"/>
            <a:pathLst>
              <a:path extrusionOk="0" h="11360" w="3395">
                <a:moveTo>
                  <a:pt x="1697" y="3436"/>
                </a:moveTo>
                <a:cubicBezTo>
                  <a:pt x="2011" y="3436"/>
                  <a:pt x="2262" y="3687"/>
                  <a:pt x="2262" y="4001"/>
                </a:cubicBezTo>
                <a:cubicBezTo>
                  <a:pt x="2262" y="4315"/>
                  <a:pt x="2011" y="4569"/>
                  <a:pt x="1697" y="4569"/>
                </a:cubicBezTo>
                <a:cubicBezTo>
                  <a:pt x="1383" y="4569"/>
                  <a:pt x="1133" y="4315"/>
                  <a:pt x="1133" y="4001"/>
                </a:cubicBezTo>
                <a:cubicBezTo>
                  <a:pt x="1133" y="3687"/>
                  <a:pt x="1383" y="3436"/>
                  <a:pt x="1697" y="3436"/>
                </a:cubicBezTo>
                <a:close/>
                <a:moveTo>
                  <a:pt x="1697" y="0"/>
                </a:moveTo>
                <a:cubicBezTo>
                  <a:pt x="1383" y="0"/>
                  <a:pt x="1133" y="254"/>
                  <a:pt x="1133" y="568"/>
                </a:cubicBezTo>
                <a:lnTo>
                  <a:pt x="1133" y="2401"/>
                </a:lnTo>
                <a:cubicBezTo>
                  <a:pt x="453" y="2639"/>
                  <a:pt x="0" y="3282"/>
                  <a:pt x="0" y="4001"/>
                </a:cubicBezTo>
                <a:cubicBezTo>
                  <a:pt x="0" y="4720"/>
                  <a:pt x="453" y="5363"/>
                  <a:pt x="1133" y="5601"/>
                </a:cubicBezTo>
                <a:lnTo>
                  <a:pt x="1133" y="10795"/>
                </a:lnTo>
                <a:cubicBezTo>
                  <a:pt x="1133" y="11109"/>
                  <a:pt x="1383" y="11359"/>
                  <a:pt x="1697" y="11359"/>
                </a:cubicBezTo>
                <a:cubicBezTo>
                  <a:pt x="2011" y="11359"/>
                  <a:pt x="2265" y="11109"/>
                  <a:pt x="2265" y="10795"/>
                </a:cubicBezTo>
                <a:lnTo>
                  <a:pt x="2265" y="5601"/>
                </a:lnTo>
                <a:cubicBezTo>
                  <a:pt x="2941" y="5363"/>
                  <a:pt x="3394" y="4720"/>
                  <a:pt x="3394" y="4001"/>
                </a:cubicBezTo>
                <a:cubicBezTo>
                  <a:pt x="3394" y="3282"/>
                  <a:pt x="2941" y="2639"/>
                  <a:pt x="2265" y="2401"/>
                </a:cubicBezTo>
                <a:lnTo>
                  <a:pt x="2265" y="568"/>
                </a:lnTo>
                <a:cubicBezTo>
                  <a:pt x="2265" y="254"/>
                  <a:pt x="2011" y="0"/>
                  <a:pt x="169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72" name="Google Shape;13472;p50"/>
          <p:cNvSpPr/>
          <p:nvPr/>
        </p:nvSpPr>
        <p:spPr>
          <a:xfrm>
            <a:off x="1898252" y="4029541"/>
            <a:ext cx="40635" cy="135969"/>
          </a:xfrm>
          <a:custGeom>
            <a:rect b="b" l="l" r="r" t="t"/>
            <a:pathLst>
              <a:path extrusionOk="0" h="11360" w="3395">
                <a:moveTo>
                  <a:pt x="1698" y="6833"/>
                </a:moveTo>
                <a:cubicBezTo>
                  <a:pt x="2202" y="6833"/>
                  <a:pt x="2455" y="7440"/>
                  <a:pt x="2099" y="7799"/>
                </a:cubicBezTo>
                <a:cubicBezTo>
                  <a:pt x="1983" y="7914"/>
                  <a:pt x="1841" y="7966"/>
                  <a:pt x="1703" y="7966"/>
                </a:cubicBezTo>
                <a:cubicBezTo>
                  <a:pt x="1411" y="7966"/>
                  <a:pt x="1133" y="7739"/>
                  <a:pt x="1133" y="7398"/>
                </a:cubicBezTo>
                <a:cubicBezTo>
                  <a:pt x="1133" y="7084"/>
                  <a:pt x="1384" y="6833"/>
                  <a:pt x="1698" y="6833"/>
                </a:cubicBezTo>
                <a:close/>
                <a:moveTo>
                  <a:pt x="1698" y="0"/>
                </a:moveTo>
                <a:cubicBezTo>
                  <a:pt x="1384" y="0"/>
                  <a:pt x="1133" y="254"/>
                  <a:pt x="1133" y="568"/>
                </a:cubicBezTo>
                <a:lnTo>
                  <a:pt x="1133" y="5798"/>
                </a:lnTo>
                <a:cubicBezTo>
                  <a:pt x="454" y="6036"/>
                  <a:pt x="1" y="6679"/>
                  <a:pt x="1" y="7398"/>
                </a:cubicBezTo>
                <a:cubicBezTo>
                  <a:pt x="1" y="8116"/>
                  <a:pt x="454" y="8760"/>
                  <a:pt x="1133" y="8998"/>
                </a:cubicBezTo>
                <a:lnTo>
                  <a:pt x="1133" y="10795"/>
                </a:lnTo>
                <a:cubicBezTo>
                  <a:pt x="1133" y="11109"/>
                  <a:pt x="1384" y="11359"/>
                  <a:pt x="1698" y="11359"/>
                </a:cubicBezTo>
                <a:cubicBezTo>
                  <a:pt x="2012" y="11359"/>
                  <a:pt x="2265" y="11109"/>
                  <a:pt x="2265" y="10795"/>
                </a:cubicBezTo>
                <a:lnTo>
                  <a:pt x="2265" y="8998"/>
                </a:lnTo>
                <a:cubicBezTo>
                  <a:pt x="2942" y="8760"/>
                  <a:pt x="3394" y="8116"/>
                  <a:pt x="3394" y="7398"/>
                </a:cubicBezTo>
                <a:cubicBezTo>
                  <a:pt x="3394" y="6679"/>
                  <a:pt x="2942" y="6036"/>
                  <a:pt x="2265" y="5798"/>
                </a:cubicBezTo>
                <a:lnTo>
                  <a:pt x="2265" y="568"/>
                </a:lnTo>
                <a:cubicBezTo>
                  <a:pt x="2265" y="254"/>
                  <a:pt x="2012" y="0"/>
                  <a:pt x="16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73" name="Google Shape;13473;p50"/>
          <p:cNvSpPr/>
          <p:nvPr/>
        </p:nvSpPr>
        <p:spPr>
          <a:xfrm>
            <a:off x="2030444" y="4016441"/>
            <a:ext cx="231303" cy="203295"/>
          </a:xfrm>
          <a:custGeom>
            <a:rect b="b" l="l" r="r" t="t"/>
            <a:pathLst>
              <a:path extrusionOk="0" h="16985" w="19325">
                <a:moveTo>
                  <a:pt x="5662" y="1402"/>
                </a:moveTo>
                <a:lnTo>
                  <a:pt x="5662" y="13770"/>
                </a:lnTo>
                <a:lnTo>
                  <a:pt x="1133" y="15581"/>
                </a:lnTo>
                <a:lnTo>
                  <a:pt x="1133" y="3214"/>
                </a:lnTo>
                <a:lnTo>
                  <a:pt x="5662" y="1402"/>
                </a:lnTo>
                <a:close/>
                <a:moveTo>
                  <a:pt x="18192" y="1402"/>
                </a:moveTo>
                <a:lnTo>
                  <a:pt x="18192" y="13770"/>
                </a:lnTo>
                <a:lnTo>
                  <a:pt x="13663" y="15581"/>
                </a:lnTo>
                <a:lnTo>
                  <a:pt x="13663" y="3214"/>
                </a:lnTo>
                <a:lnTo>
                  <a:pt x="18192" y="1402"/>
                </a:lnTo>
                <a:close/>
                <a:moveTo>
                  <a:pt x="6794" y="1348"/>
                </a:moveTo>
                <a:lnTo>
                  <a:pt x="12531" y="3241"/>
                </a:lnTo>
                <a:lnTo>
                  <a:pt x="12531" y="9464"/>
                </a:lnTo>
                <a:lnTo>
                  <a:pt x="12510" y="9461"/>
                </a:lnTo>
                <a:cubicBezTo>
                  <a:pt x="12205" y="9437"/>
                  <a:pt x="11903" y="9364"/>
                  <a:pt x="11619" y="9244"/>
                </a:cubicBezTo>
                <a:cubicBezTo>
                  <a:pt x="11548" y="9214"/>
                  <a:pt x="11474" y="9200"/>
                  <a:pt x="11401" y="9200"/>
                </a:cubicBezTo>
                <a:cubicBezTo>
                  <a:pt x="11181" y="9200"/>
                  <a:pt x="10970" y="9330"/>
                  <a:pt x="10879" y="9546"/>
                </a:cubicBezTo>
                <a:cubicBezTo>
                  <a:pt x="10759" y="9832"/>
                  <a:pt x="10891" y="10165"/>
                  <a:pt x="11178" y="10288"/>
                </a:cubicBezTo>
                <a:cubicBezTo>
                  <a:pt x="11574" y="10454"/>
                  <a:pt x="11994" y="10557"/>
                  <a:pt x="12422" y="10590"/>
                </a:cubicBezTo>
                <a:lnTo>
                  <a:pt x="12468" y="10590"/>
                </a:lnTo>
                <a:cubicBezTo>
                  <a:pt x="12489" y="10590"/>
                  <a:pt x="12510" y="10587"/>
                  <a:pt x="12531" y="10584"/>
                </a:cubicBezTo>
                <a:lnTo>
                  <a:pt x="12531" y="15633"/>
                </a:lnTo>
                <a:lnTo>
                  <a:pt x="6794" y="13746"/>
                </a:lnTo>
                <a:lnTo>
                  <a:pt x="6794" y="6774"/>
                </a:lnTo>
                <a:cubicBezTo>
                  <a:pt x="6951" y="6777"/>
                  <a:pt x="7105" y="6795"/>
                  <a:pt x="7259" y="6822"/>
                </a:cubicBezTo>
                <a:cubicBezTo>
                  <a:pt x="7295" y="6828"/>
                  <a:pt x="7331" y="6834"/>
                  <a:pt x="7368" y="6834"/>
                </a:cubicBezTo>
                <a:cubicBezTo>
                  <a:pt x="7658" y="6831"/>
                  <a:pt x="7902" y="6611"/>
                  <a:pt x="7929" y="6321"/>
                </a:cubicBezTo>
                <a:cubicBezTo>
                  <a:pt x="7957" y="6028"/>
                  <a:pt x="7760" y="5765"/>
                  <a:pt x="7473" y="5711"/>
                </a:cubicBezTo>
                <a:cubicBezTo>
                  <a:pt x="7250" y="5669"/>
                  <a:pt x="7020" y="5644"/>
                  <a:pt x="6794" y="5641"/>
                </a:cubicBezTo>
                <a:lnTo>
                  <a:pt x="6794" y="1348"/>
                </a:lnTo>
                <a:close/>
                <a:moveTo>
                  <a:pt x="18757" y="0"/>
                </a:moveTo>
                <a:cubicBezTo>
                  <a:pt x="18687" y="0"/>
                  <a:pt x="18616" y="13"/>
                  <a:pt x="18549" y="40"/>
                </a:cubicBezTo>
                <a:lnTo>
                  <a:pt x="13077" y="2229"/>
                </a:lnTo>
                <a:lnTo>
                  <a:pt x="6405" y="28"/>
                </a:lnTo>
                <a:cubicBezTo>
                  <a:pt x="6395" y="25"/>
                  <a:pt x="6386" y="25"/>
                  <a:pt x="6380" y="22"/>
                </a:cubicBezTo>
                <a:cubicBezTo>
                  <a:pt x="6371" y="19"/>
                  <a:pt x="6359" y="16"/>
                  <a:pt x="6347" y="13"/>
                </a:cubicBezTo>
                <a:lnTo>
                  <a:pt x="6311" y="7"/>
                </a:lnTo>
                <a:cubicBezTo>
                  <a:pt x="6302" y="7"/>
                  <a:pt x="6290" y="4"/>
                  <a:pt x="6281" y="4"/>
                </a:cubicBezTo>
                <a:lnTo>
                  <a:pt x="6211" y="4"/>
                </a:lnTo>
                <a:cubicBezTo>
                  <a:pt x="6199" y="4"/>
                  <a:pt x="6187" y="4"/>
                  <a:pt x="6172" y="7"/>
                </a:cubicBezTo>
                <a:cubicBezTo>
                  <a:pt x="6166" y="9"/>
                  <a:pt x="6161" y="9"/>
                  <a:pt x="6157" y="9"/>
                </a:cubicBezTo>
                <a:cubicBezTo>
                  <a:pt x="6152" y="9"/>
                  <a:pt x="6148" y="9"/>
                  <a:pt x="6142" y="10"/>
                </a:cubicBezTo>
                <a:cubicBezTo>
                  <a:pt x="6133" y="13"/>
                  <a:pt x="6118" y="13"/>
                  <a:pt x="6106" y="16"/>
                </a:cubicBezTo>
                <a:lnTo>
                  <a:pt x="6075" y="22"/>
                </a:lnTo>
                <a:cubicBezTo>
                  <a:pt x="6063" y="28"/>
                  <a:pt x="6048" y="31"/>
                  <a:pt x="6036" y="37"/>
                </a:cubicBezTo>
                <a:cubicBezTo>
                  <a:pt x="6027" y="40"/>
                  <a:pt x="6021" y="40"/>
                  <a:pt x="6015" y="43"/>
                </a:cubicBezTo>
                <a:lnTo>
                  <a:pt x="354" y="2308"/>
                </a:lnTo>
                <a:cubicBezTo>
                  <a:pt x="139" y="2396"/>
                  <a:pt x="0" y="2601"/>
                  <a:pt x="0" y="2830"/>
                </a:cubicBezTo>
                <a:lnTo>
                  <a:pt x="0" y="16418"/>
                </a:lnTo>
                <a:cubicBezTo>
                  <a:pt x="0" y="16744"/>
                  <a:pt x="267" y="16984"/>
                  <a:pt x="566" y="16984"/>
                </a:cubicBezTo>
                <a:cubicBezTo>
                  <a:pt x="635" y="16984"/>
                  <a:pt x="706" y="16971"/>
                  <a:pt x="776" y="16943"/>
                </a:cubicBezTo>
                <a:lnTo>
                  <a:pt x="6248" y="14754"/>
                </a:lnTo>
                <a:lnTo>
                  <a:pt x="12917" y="16952"/>
                </a:lnTo>
                <a:cubicBezTo>
                  <a:pt x="12933" y="16958"/>
                  <a:pt x="12951" y="16964"/>
                  <a:pt x="12966" y="16967"/>
                </a:cubicBezTo>
                <a:cubicBezTo>
                  <a:pt x="13008" y="16976"/>
                  <a:pt x="13050" y="16983"/>
                  <a:pt x="13096" y="16983"/>
                </a:cubicBezTo>
                <a:lnTo>
                  <a:pt x="13099" y="16983"/>
                </a:lnTo>
                <a:cubicBezTo>
                  <a:pt x="13156" y="16983"/>
                  <a:pt x="13213" y="16973"/>
                  <a:pt x="13271" y="16955"/>
                </a:cubicBezTo>
                <a:cubicBezTo>
                  <a:pt x="13283" y="16952"/>
                  <a:pt x="13295" y="16946"/>
                  <a:pt x="13307" y="16940"/>
                </a:cubicBezTo>
                <a:lnTo>
                  <a:pt x="18965" y="14676"/>
                </a:lnTo>
                <a:cubicBezTo>
                  <a:pt x="19183" y="14591"/>
                  <a:pt x="19325" y="14386"/>
                  <a:pt x="19325" y="14153"/>
                </a:cubicBezTo>
                <a:lnTo>
                  <a:pt x="19325" y="566"/>
                </a:lnTo>
                <a:cubicBezTo>
                  <a:pt x="19325" y="379"/>
                  <a:pt x="19231" y="203"/>
                  <a:pt x="19077" y="98"/>
                </a:cubicBezTo>
                <a:cubicBezTo>
                  <a:pt x="18981" y="33"/>
                  <a:pt x="18869" y="0"/>
                  <a:pt x="187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74" name="Google Shape;13474;p50"/>
          <p:cNvSpPr/>
          <p:nvPr/>
        </p:nvSpPr>
        <p:spPr>
          <a:xfrm>
            <a:off x="2056645" y="4131954"/>
            <a:ext cx="17427" cy="20096"/>
          </a:xfrm>
          <a:custGeom>
            <a:rect b="b" l="l" r="r" t="t"/>
            <a:pathLst>
              <a:path extrusionOk="0" h="1679" w="1456">
                <a:moveTo>
                  <a:pt x="820" y="1"/>
                </a:moveTo>
                <a:cubicBezTo>
                  <a:pt x="583" y="1"/>
                  <a:pt x="361" y="151"/>
                  <a:pt x="284" y="390"/>
                </a:cubicBezTo>
                <a:lnTo>
                  <a:pt x="103" y="927"/>
                </a:lnTo>
                <a:cubicBezTo>
                  <a:pt x="0" y="1223"/>
                  <a:pt x="160" y="1549"/>
                  <a:pt x="459" y="1649"/>
                </a:cubicBezTo>
                <a:cubicBezTo>
                  <a:pt x="519" y="1669"/>
                  <a:pt x="579" y="1678"/>
                  <a:pt x="639" y="1678"/>
                </a:cubicBezTo>
                <a:cubicBezTo>
                  <a:pt x="878" y="1678"/>
                  <a:pt x="1101" y="1525"/>
                  <a:pt x="1178" y="1284"/>
                </a:cubicBezTo>
                <a:lnTo>
                  <a:pt x="1356" y="746"/>
                </a:lnTo>
                <a:cubicBezTo>
                  <a:pt x="1456" y="450"/>
                  <a:pt x="1296" y="130"/>
                  <a:pt x="1000" y="30"/>
                </a:cubicBezTo>
                <a:cubicBezTo>
                  <a:pt x="940" y="10"/>
                  <a:pt x="880" y="1"/>
                  <a:pt x="8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75" name="Google Shape;13475;p50"/>
          <p:cNvSpPr/>
          <p:nvPr/>
        </p:nvSpPr>
        <p:spPr>
          <a:xfrm>
            <a:off x="2133474" y="4097854"/>
            <a:ext cx="22059" cy="24728"/>
          </a:xfrm>
          <a:custGeom>
            <a:rect b="b" l="l" r="r" t="t"/>
            <a:pathLst>
              <a:path extrusionOk="0" h="2066" w="1843">
                <a:moveTo>
                  <a:pt x="634" y="1"/>
                </a:moveTo>
                <a:cubicBezTo>
                  <a:pt x="506" y="1"/>
                  <a:pt x="378" y="44"/>
                  <a:pt x="272" y="132"/>
                </a:cubicBezTo>
                <a:cubicBezTo>
                  <a:pt x="37" y="331"/>
                  <a:pt x="1" y="681"/>
                  <a:pt x="194" y="920"/>
                </a:cubicBezTo>
                <a:cubicBezTo>
                  <a:pt x="354" y="1113"/>
                  <a:pt x="487" y="1327"/>
                  <a:pt x="593" y="1557"/>
                </a:cubicBezTo>
                <a:cubicBezTo>
                  <a:pt x="626" y="1626"/>
                  <a:pt x="662" y="1696"/>
                  <a:pt x="698" y="1765"/>
                </a:cubicBezTo>
                <a:cubicBezTo>
                  <a:pt x="798" y="1957"/>
                  <a:pt x="993" y="2065"/>
                  <a:pt x="1195" y="2065"/>
                </a:cubicBezTo>
                <a:cubicBezTo>
                  <a:pt x="1285" y="2065"/>
                  <a:pt x="1377" y="2044"/>
                  <a:pt x="1462" y="1998"/>
                </a:cubicBezTo>
                <a:cubicBezTo>
                  <a:pt x="1740" y="1853"/>
                  <a:pt x="1843" y="1509"/>
                  <a:pt x="1698" y="1234"/>
                </a:cubicBezTo>
                <a:cubicBezTo>
                  <a:pt x="1670" y="1183"/>
                  <a:pt x="1643" y="1131"/>
                  <a:pt x="1622" y="1083"/>
                </a:cubicBezTo>
                <a:cubicBezTo>
                  <a:pt x="1474" y="763"/>
                  <a:pt x="1287" y="464"/>
                  <a:pt x="1061" y="195"/>
                </a:cubicBezTo>
                <a:cubicBezTo>
                  <a:pt x="949" y="67"/>
                  <a:pt x="792" y="1"/>
                  <a:pt x="6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76" name="Google Shape;13476;p50"/>
          <p:cNvSpPr/>
          <p:nvPr/>
        </p:nvSpPr>
        <p:spPr>
          <a:xfrm>
            <a:off x="2067309" y="4095927"/>
            <a:ext cx="22634" cy="24620"/>
          </a:xfrm>
          <a:custGeom>
            <a:rect b="b" l="l" r="r" t="t"/>
            <a:pathLst>
              <a:path extrusionOk="0" h="2057" w="1891">
                <a:moveTo>
                  <a:pt x="1264" y="1"/>
                </a:moveTo>
                <a:cubicBezTo>
                  <a:pt x="1109" y="1"/>
                  <a:pt x="955" y="63"/>
                  <a:pt x="843" y="187"/>
                </a:cubicBezTo>
                <a:lnTo>
                  <a:pt x="846" y="184"/>
                </a:lnTo>
                <a:lnTo>
                  <a:pt x="846" y="184"/>
                </a:lnTo>
                <a:cubicBezTo>
                  <a:pt x="547" y="498"/>
                  <a:pt x="305" y="860"/>
                  <a:pt x="130" y="1256"/>
                </a:cubicBezTo>
                <a:cubicBezTo>
                  <a:pt x="0" y="1543"/>
                  <a:pt x="127" y="1878"/>
                  <a:pt x="414" y="2005"/>
                </a:cubicBezTo>
                <a:cubicBezTo>
                  <a:pt x="486" y="2038"/>
                  <a:pt x="565" y="2056"/>
                  <a:pt x="643" y="2056"/>
                </a:cubicBezTo>
                <a:cubicBezTo>
                  <a:pt x="867" y="2056"/>
                  <a:pt x="1069" y="1923"/>
                  <a:pt x="1163" y="1721"/>
                </a:cubicBezTo>
                <a:cubicBezTo>
                  <a:pt x="1286" y="1443"/>
                  <a:pt x="1455" y="1187"/>
                  <a:pt x="1664" y="966"/>
                </a:cubicBezTo>
                <a:cubicBezTo>
                  <a:pt x="1890" y="740"/>
                  <a:pt x="1884" y="374"/>
                  <a:pt x="1655" y="157"/>
                </a:cubicBezTo>
                <a:cubicBezTo>
                  <a:pt x="1544" y="52"/>
                  <a:pt x="1404" y="1"/>
                  <a:pt x="12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77" name="Google Shape;13477;p50"/>
          <p:cNvSpPr/>
          <p:nvPr/>
        </p:nvSpPr>
        <p:spPr>
          <a:xfrm>
            <a:off x="2195534" y="4114575"/>
            <a:ext cx="26751" cy="22454"/>
          </a:xfrm>
          <a:custGeom>
            <a:rect b="b" l="l" r="r" t="t"/>
            <a:pathLst>
              <a:path extrusionOk="0" h="1876" w="2235">
                <a:moveTo>
                  <a:pt x="1592" y="1"/>
                </a:moveTo>
                <a:cubicBezTo>
                  <a:pt x="1423" y="1"/>
                  <a:pt x="1257" y="76"/>
                  <a:pt x="1144" y="220"/>
                </a:cubicBezTo>
                <a:cubicBezTo>
                  <a:pt x="960" y="462"/>
                  <a:pt x="734" y="667"/>
                  <a:pt x="477" y="830"/>
                </a:cubicBezTo>
                <a:cubicBezTo>
                  <a:pt x="0" y="1135"/>
                  <a:pt x="218" y="1875"/>
                  <a:pt x="782" y="1875"/>
                </a:cubicBezTo>
                <a:cubicBezTo>
                  <a:pt x="891" y="1875"/>
                  <a:pt x="997" y="1845"/>
                  <a:pt x="1087" y="1784"/>
                </a:cubicBezTo>
                <a:cubicBezTo>
                  <a:pt x="1452" y="1552"/>
                  <a:pt x="1776" y="1256"/>
                  <a:pt x="2041" y="912"/>
                </a:cubicBezTo>
                <a:cubicBezTo>
                  <a:pt x="2234" y="667"/>
                  <a:pt x="2186" y="311"/>
                  <a:pt x="1939" y="121"/>
                </a:cubicBezTo>
                <a:cubicBezTo>
                  <a:pt x="1835" y="40"/>
                  <a:pt x="1713" y="1"/>
                  <a:pt x="15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78" name="Google Shape;13478;p50"/>
          <p:cNvSpPr/>
          <p:nvPr/>
        </p:nvSpPr>
        <p:spPr>
          <a:xfrm>
            <a:off x="2217832" y="4084222"/>
            <a:ext cx="17714" cy="19869"/>
          </a:xfrm>
          <a:custGeom>
            <a:rect b="b" l="l" r="r" t="t"/>
            <a:pathLst>
              <a:path extrusionOk="0" h="1660" w="1480">
                <a:moveTo>
                  <a:pt x="838" y="0"/>
                </a:moveTo>
                <a:cubicBezTo>
                  <a:pt x="609" y="0"/>
                  <a:pt x="393" y="140"/>
                  <a:pt x="308" y="368"/>
                </a:cubicBezTo>
                <a:lnTo>
                  <a:pt x="109" y="896"/>
                </a:lnTo>
                <a:cubicBezTo>
                  <a:pt x="0" y="1189"/>
                  <a:pt x="148" y="1515"/>
                  <a:pt x="441" y="1624"/>
                </a:cubicBezTo>
                <a:cubicBezTo>
                  <a:pt x="506" y="1648"/>
                  <a:pt x="573" y="1660"/>
                  <a:pt x="639" y="1660"/>
                </a:cubicBezTo>
                <a:cubicBezTo>
                  <a:pt x="868" y="1660"/>
                  <a:pt x="1084" y="1520"/>
                  <a:pt x="1169" y="1292"/>
                </a:cubicBezTo>
                <a:lnTo>
                  <a:pt x="1368" y="764"/>
                </a:lnTo>
                <a:cubicBezTo>
                  <a:pt x="1480" y="471"/>
                  <a:pt x="1329" y="145"/>
                  <a:pt x="1036" y="36"/>
                </a:cubicBezTo>
                <a:cubicBezTo>
                  <a:pt x="971" y="12"/>
                  <a:pt x="904" y="0"/>
                  <a:pt x="83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79" name="Google Shape;13479;p50"/>
          <p:cNvSpPr/>
          <p:nvPr/>
        </p:nvSpPr>
        <p:spPr>
          <a:xfrm>
            <a:off x="2321425" y="4032300"/>
            <a:ext cx="231303" cy="171577"/>
          </a:xfrm>
          <a:custGeom>
            <a:rect b="b" l="l" r="r" t="t"/>
            <a:pathLst>
              <a:path extrusionOk="0" h="14335" w="19325">
                <a:moveTo>
                  <a:pt x="1932" y="6375"/>
                </a:moveTo>
                <a:cubicBezTo>
                  <a:pt x="2126" y="6375"/>
                  <a:pt x="2324" y="6447"/>
                  <a:pt x="2485" y="6608"/>
                </a:cubicBezTo>
                <a:cubicBezTo>
                  <a:pt x="2984" y="7109"/>
                  <a:pt x="2630" y="7964"/>
                  <a:pt x="1927" y="7964"/>
                </a:cubicBezTo>
                <a:cubicBezTo>
                  <a:pt x="1489" y="7964"/>
                  <a:pt x="1133" y="7608"/>
                  <a:pt x="1133" y="7170"/>
                </a:cubicBezTo>
                <a:cubicBezTo>
                  <a:pt x="1133" y="6692"/>
                  <a:pt x="1524" y="6375"/>
                  <a:pt x="1932" y="6375"/>
                </a:cubicBezTo>
                <a:close/>
                <a:moveTo>
                  <a:pt x="17401" y="6379"/>
                </a:moveTo>
                <a:cubicBezTo>
                  <a:pt x="17836" y="6379"/>
                  <a:pt x="18193" y="6732"/>
                  <a:pt x="18193" y="7170"/>
                </a:cubicBezTo>
                <a:cubicBezTo>
                  <a:pt x="18193" y="7648"/>
                  <a:pt x="17801" y="7964"/>
                  <a:pt x="17394" y="7964"/>
                </a:cubicBezTo>
                <a:cubicBezTo>
                  <a:pt x="17199" y="7964"/>
                  <a:pt x="17001" y="7892"/>
                  <a:pt x="16840" y="7731"/>
                </a:cubicBezTo>
                <a:cubicBezTo>
                  <a:pt x="16342" y="7230"/>
                  <a:pt x="16695" y="6379"/>
                  <a:pt x="17401" y="6379"/>
                </a:cubicBezTo>
                <a:close/>
                <a:moveTo>
                  <a:pt x="9669" y="1276"/>
                </a:moveTo>
                <a:lnTo>
                  <a:pt x="14542" y="4851"/>
                </a:lnTo>
                <a:cubicBezTo>
                  <a:pt x="14642" y="4924"/>
                  <a:pt x="14760" y="4960"/>
                  <a:pt x="14877" y="4960"/>
                </a:cubicBezTo>
                <a:cubicBezTo>
                  <a:pt x="15021" y="4960"/>
                  <a:pt x="15164" y="4905"/>
                  <a:pt x="15273" y="4797"/>
                </a:cubicBezTo>
                <a:lnTo>
                  <a:pt x="18193" y="1925"/>
                </a:lnTo>
                <a:lnTo>
                  <a:pt x="18193" y="5419"/>
                </a:lnTo>
                <a:cubicBezTo>
                  <a:pt x="17930" y="5300"/>
                  <a:pt x="17661" y="5245"/>
                  <a:pt x="17398" y="5245"/>
                </a:cubicBezTo>
                <a:cubicBezTo>
                  <a:pt x="16385" y="5245"/>
                  <a:pt x="15475" y="6060"/>
                  <a:pt x="15475" y="7173"/>
                </a:cubicBezTo>
                <a:cubicBezTo>
                  <a:pt x="15475" y="8283"/>
                  <a:pt x="16385" y="9098"/>
                  <a:pt x="17398" y="9098"/>
                </a:cubicBezTo>
                <a:cubicBezTo>
                  <a:pt x="17660" y="9098"/>
                  <a:pt x="17930" y="9043"/>
                  <a:pt x="18193" y="8924"/>
                </a:cubicBezTo>
                <a:lnTo>
                  <a:pt x="18193" y="10878"/>
                </a:lnTo>
                <a:lnTo>
                  <a:pt x="1133" y="10878"/>
                </a:lnTo>
                <a:lnTo>
                  <a:pt x="1133" y="8924"/>
                </a:lnTo>
                <a:cubicBezTo>
                  <a:pt x="1395" y="9043"/>
                  <a:pt x="1665" y="9098"/>
                  <a:pt x="1928" y="9098"/>
                </a:cubicBezTo>
                <a:cubicBezTo>
                  <a:pt x="2940" y="9098"/>
                  <a:pt x="3850" y="8283"/>
                  <a:pt x="3850" y="7173"/>
                </a:cubicBezTo>
                <a:cubicBezTo>
                  <a:pt x="3850" y="6060"/>
                  <a:pt x="2940" y="5245"/>
                  <a:pt x="1927" y="5245"/>
                </a:cubicBezTo>
                <a:cubicBezTo>
                  <a:pt x="1665" y="5245"/>
                  <a:pt x="1395" y="5300"/>
                  <a:pt x="1133" y="5419"/>
                </a:cubicBezTo>
                <a:lnTo>
                  <a:pt x="1133" y="1883"/>
                </a:lnTo>
                <a:lnTo>
                  <a:pt x="4240" y="4806"/>
                </a:lnTo>
                <a:cubicBezTo>
                  <a:pt x="4349" y="4908"/>
                  <a:pt x="4488" y="4960"/>
                  <a:pt x="4628" y="4960"/>
                </a:cubicBezTo>
                <a:cubicBezTo>
                  <a:pt x="4748" y="4960"/>
                  <a:pt x="4869" y="4922"/>
                  <a:pt x="4970" y="4845"/>
                </a:cubicBezTo>
                <a:lnTo>
                  <a:pt x="9669" y="1276"/>
                </a:lnTo>
                <a:close/>
                <a:moveTo>
                  <a:pt x="18193" y="12007"/>
                </a:moveTo>
                <a:lnTo>
                  <a:pt x="18193" y="13203"/>
                </a:lnTo>
                <a:lnTo>
                  <a:pt x="1133" y="13206"/>
                </a:lnTo>
                <a:lnTo>
                  <a:pt x="1133" y="12007"/>
                </a:lnTo>
                <a:close/>
                <a:moveTo>
                  <a:pt x="570" y="0"/>
                </a:moveTo>
                <a:cubicBezTo>
                  <a:pt x="278" y="0"/>
                  <a:pt x="0" y="228"/>
                  <a:pt x="0" y="569"/>
                </a:cubicBezTo>
                <a:lnTo>
                  <a:pt x="0" y="13770"/>
                </a:lnTo>
                <a:cubicBezTo>
                  <a:pt x="0" y="14081"/>
                  <a:pt x="254" y="14335"/>
                  <a:pt x="565" y="14335"/>
                </a:cubicBezTo>
                <a:lnTo>
                  <a:pt x="18760" y="14335"/>
                </a:lnTo>
                <a:cubicBezTo>
                  <a:pt x="19071" y="14335"/>
                  <a:pt x="19325" y="14081"/>
                  <a:pt x="19325" y="13770"/>
                </a:cubicBezTo>
                <a:lnTo>
                  <a:pt x="19325" y="569"/>
                </a:lnTo>
                <a:cubicBezTo>
                  <a:pt x="19325" y="343"/>
                  <a:pt x="19189" y="134"/>
                  <a:pt x="18978" y="47"/>
                </a:cubicBezTo>
                <a:cubicBezTo>
                  <a:pt x="18907" y="18"/>
                  <a:pt x="18832" y="3"/>
                  <a:pt x="18758" y="3"/>
                </a:cubicBezTo>
                <a:cubicBezTo>
                  <a:pt x="18613" y="3"/>
                  <a:pt x="18470" y="59"/>
                  <a:pt x="18362" y="168"/>
                </a:cubicBezTo>
                <a:lnTo>
                  <a:pt x="14823" y="3652"/>
                </a:lnTo>
                <a:lnTo>
                  <a:pt x="9998" y="113"/>
                </a:lnTo>
                <a:cubicBezTo>
                  <a:pt x="9898" y="39"/>
                  <a:pt x="9780" y="2"/>
                  <a:pt x="9662" y="2"/>
                </a:cubicBezTo>
                <a:cubicBezTo>
                  <a:pt x="9542" y="2"/>
                  <a:pt x="9422" y="40"/>
                  <a:pt x="9321" y="116"/>
                </a:cubicBezTo>
                <a:lnTo>
                  <a:pt x="4668" y="3652"/>
                </a:lnTo>
                <a:lnTo>
                  <a:pt x="955" y="156"/>
                </a:lnTo>
                <a:cubicBezTo>
                  <a:pt x="840" y="48"/>
                  <a:pt x="704" y="0"/>
                  <a:pt x="5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80" name="Google Shape;13480;p50"/>
          <p:cNvSpPr/>
          <p:nvPr/>
        </p:nvSpPr>
        <p:spPr>
          <a:xfrm>
            <a:off x="2414054" y="4095066"/>
            <a:ext cx="47900" cy="46117"/>
          </a:xfrm>
          <a:custGeom>
            <a:rect b="b" l="l" r="r" t="t"/>
            <a:pathLst>
              <a:path extrusionOk="0" h="3853" w="4002">
                <a:moveTo>
                  <a:pt x="1924" y="1135"/>
                </a:moveTo>
                <a:cubicBezTo>
                  <a:pt x="2630" y="1135"/>
                  <a:pt x="2983" y="1986"/>
                  <a:pt x="2485" y="2487"/>
                </a:cubicBezTo>
                <a:cubicBezTo>
                  <a:pt x="2323" y="2648"/>
                  <a:pt x="2125" y="2720"/>
                  <a:pt x="1930" y="2720"/>
                </a:cubicBezTo>
                <a:cubicBezTo>
                  <a:pt x="1523" y="2720"/>
                  <a:pt x="1133" y="2404"/>
                  <a:pt x="1133" y="1926"/>
                </a:cubicBezTo>
                <a:cubicBezTo>
                  <a:pt x="1133" y="1488"/>
                  <a:pt x="1486" y="1135"/>
                  <a:pt x="1924" y="1135"/>
                </a:cubicBezTo>
                <a:close/>
                <a:moveTo>
                  <a:pt x="1922" y="0"/>
                </a:moveTo>
                <a:cubicBezTo>
                  <a:pt x="1675" y="0"/>
                  <a:pt x="1425" y="48"/>
                  <a:pt x="1187" y="147"/>
                </a:cubicBezTo>
                <a:cubicBezTo>
                  <a:pt x="468" y="446"/>
                  <a:pt x="0" y="1147"/>
                  <a:pt x="0" y="1926"/>
                </a:cubicBezTo>
                <a:cubicBezTo>
                  <a:pt x="0" y="2989"/>
                  <a:pt x="861" y="3849"/>
                  <a:pt x="1924" y="3852"/>
                </a:cubicBezTo>
                <a:cubicBezTo>
                  <a:pt x="2703" y="3852"/>
                  <a:pt x="3403" y="3381"/>
                  <a:pt x="3702" y="2663"/>
                </a:cubicBezTo>
                <a:cubicBezTo>
                  <a:pt x="4001" y="1944"/>
                  <a:pt x="3835" y="1117"/>
                  <a:pt x="3285" y="564"/>
                </a:cubicBezTo>
                <a:cubicBezTo>
                  <a:pt x="2916" y="196"/>
                  <a:pt x="2423" y="0"/>
                  <a:pt x="19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81" name="Google Shape;13481;p50"/>
          <p:cNvSpPr/>
          <p:nvPr/>
        </p:nvSpPr>
        <p:spPr>
          <a:xfrm>
            <a:off x="2636960" y="4104222"/>
            <a:ext cx="41138" cy="98781"/>
          </a:xfrm>
          <a:custGeom>
            <a:rect b="b" l="l" r="r" t="t"/>
            <a:pathLst>
              <a:path extrusionOk="0" h="8253" w="3437">
                <a:moveTo>
                  <a:pt x="2305" y="1133"/>
                </a:moveTo>
                <a:lnTo>
                  <a:pt x="2305" y="7120"/>
                </a:lnTo>
                <a:lnTo>
                  <a:pt x="1133" y="7120"/>
                </a:lnTo>
                <a:lnTo>
                  <a:pt x="1133" y="1133"/>
                </a:lnTo>
                <a:close/>
                <a:moveTo>
                  <a:pt x="568" y="0"/>
                </a:moveTo>
                <a:cubicBezTo>
                  <a:pt x="254" y="0"/>
                  <a:pt x="1" y="254"/>
                  <a:pt x="1" y="568"/>
                </a:cubicBezTo>
                <a:lnTo>
                  <a:pt x="1" y="7688"/>
                </a:lnTo>
                <a:cubicBezTo>
                  <a:pt x="1" y="7999"/>
                  <a:pt x="254" y="8253"/>
                  <a:pt x="568" y="8253"/>
                </a:cubicBezTo>
                <a:lnTo>
                  <a:pt x="2869" y="8253"/>
                </a:lnTo>
                <a:cubicBezTo>
                  <a:pt x="3183" y="8253"/>
                  <a:pt x="3437" y="7999"/>
                  <a:pt x="3437" y="7688"/>
                </a:cubicBezTo>
                <a:lnTo>
                  <a:pt x="3437" y="568"/>
                </a:lnTo>
                <a:cubicBezTo>
                  <a:pt x="3437" y="254"/>
                  <a:pt x="3183" y="0"/>
                  <a:pt x="2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82" name="Google Shape;13482;p50"/>
          <p:cNvSpPr/>
          <p:nvPr/>
        </p:nvSpPr>
        <p:spPr>
          <a:xfrm>
            <a:off x="2691647" y="4076143"/>
            <a:ext cx="40659" cy="126860"/>
          </a:xfrm>
          <a:custGeom>
            <a:rect b="b" l="l" r="r" t="t"/>
            <a:pathLst>
              <a:path extrusionOk="0" h="10599" w="3397">
                <a:moveTo>
                  <a:pt x="2265" y="1133"/>
                </a:moveTo>
                <a:lnTo>
                  <a:pt x="2265" y="9466"/>
                </a:lnTo>
                <a:lnTo>
                  <a:pt x="1132" y="9466"/>
                </a:lnTo>
                <a:lnTo>
                  <a:pt x="1132" y="1133"/>
                </a:lnTo>
                <a:close/>
                <a:moveTo>
                  <a:pt x="565" y="0"/>
                </a:moveTo>
                <a:cubicBezTo>
                  <a:pt x="254" y="0"/>
                  <a:pt x="0" y="254"/>
                  <a:pt x="0" y="565"/>
                </a:cubicBezTo>
                <a:lnTo>
                  <a:pt x="0" y="10034"/>
                </a:lnTo>
                <a:cubicBezTo>
                  <a:pt x="0" y="10345"/>
                  <a:pt x="254" y="10599"/>
                  <a:pt x="565" y="10599"/>
                </a:cubicBezTo>
                <a:lnTo>
                  <a:pt x="2829" y="10599"/>
                </a:lnTo>
                <a:cubicBezTo>
                  <a:pt x="3143" y="10599"/>
                  <a:pt x="3397" y="10345"/>
                  <a:pt x="3397" y="10034"/>
                </a:cubicBezTo>
                <a:lnTo>
                  <a:pt x="3397" y="565"/>
                </a:lnTo>
                <a:cubicBezTo>
                  <a:pt x="3397" y="254"/>
                  <a:pt x="3143" y="0"/>
                  <a:pt x="2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83" name="Google Shape;13483;p50"/>
          <p:cNvSpPr/>
          <p:nvPr/>
        </p:nvSpPr>
        <p:spPr>
          <a:xfrm>
            <a:off x="2745855" y="4048063"/>
            <a:ext cx="40671" cy="154940"/>
          </a:xfrm>
          <a:custGeom>
            <a:rect b="b" l="l" r="r" t="t"/>
            <a:pathLst>
              <a:path extrusionOk="0" h="12945" w="3398">
                <a:moveTo>
                  <a:pt x="2265" y="1132"/>
                </a:moveTo>
                <a:lnTo>
                  <a:pt x="2265" y="11812"/>
                </a:lnTo>
                <a:lnTo>
                  <a:pt x="1133" y="11812"/>
                </a:lnTo>
                <a:lnTo>
                  <a:pt x="1133" y="1132"/>
                </a:lnTo>
                <a:close/>
                <a:moveTo>
                  <a:pt x="565" y="0"/>
                </a:moveTo>
                <a:cubicBezTo>
                  <a:pt x="254" y="0"/>
                  <a:pt x="0" y="251"/>
                  <a:pt x="0" y="565"/>
                </a:cubicBezTo>
                <a:lnTo>
                  <a:pt x="0" y="12380"/>
                </a:lnTo>
                <a:cubicBezTo>
                  <a:pt x="0" y="12691"/>
                  <a:pt x="254" y="12945"/>
                  <a:pt x="565" y="12945"/>
                </a:cubicBezTo>
                <a:lnTo>
                  <a:pt x="2829" y="12945"/>
                </a:lnTo>
                <a:cubicBezTo>
                  <a:pt x="3144" y="12945"/>
                  <a:pt x="3397" y="12691"/>
                  <a:pt x="3397" y="12380"/>
                </a:cubicBezTo>
                <a:lnTo>
                  <a:pt x="3397" y="565"/>
                </a:lnTo>
                <a:cubicBezTo>
                  <a:pt x="3397" y="251"/>
                  <a:pt x="3144" y="0"/>
                  <a:pt x="2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84" name="Google Shape;13484;p50"/>
          <p:cNvSpPr/>
          <p:nvPr/>
        </p:nvSpPr>
        <p:spPr>
          <a:xfrm>
            <a:off x="2610760" y="4009211"/>
            <a:ext cx="220028" cy="217754"/>
          </a:xfrm>
          <a:custGeom>
            <a:rect b="b" l="l" r="r" t="t"/>
            <a:pathLst>
              <a:path extrusionOk="0" h="18193" w="18383">
                <a:moveTo>
                  <a:pt x="568" y="0"/>
                </a:moveTo>
                <a:cubicBezTo>
                  <a:pt x="254" y="0"/>
                  <a:pt x="1" y="251"/>
                  <a:pt x="1" y="565"/>
                </a:cubicBezTo>
                <a:lnTo>
                  <a:pt x="1" y="17625"/>
                </a:lnTo>
                <a:cubicBezTo>
                  <a:pt x="1" y="17939"/>
                  <a:pt x="254" y="18192"/>
                  <a:pt x="568" y="18192"/>
                </a:cubicBezTo>
                <a:lnTo>
                  <a:pt x="17815" y="18192"/>
                </a:lnTo>
                <a:cubicBezTo>
                  <a:pt x="18129" y="18192"/>
                  <a:pt x="18383" y="17939"/>
                  <a:pt x="18383" y="17625"/>
                </a:cubicBezTo>
                <a:cubicBezTo>
                  <a:pt x="18383" y="17311"/>
                  <a:pt x="18129" y="17060"/>
                  <a:pt x="17815" y="17060"/>
                </a:cubicBezTo>
                <a:lnTo>
                  <a:pt x="1133" y="17060"/>
                </a:lnTo>
                <a:lnTo>
                  <a:pt x="1133" y="565"/>
                </a:lnTo>
                <a:cubicBezTo>
                  <a:pt x="1133" y="251"/>
                  <a:pt x="879" y="0"/>
                  <a:pt x="56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85" name="Google Shape;13485;p50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86" name="Google Shape;13486;p50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87" name="Google Shape;13487;p50"/>
          <p:cNvSpPr/>
          <p:nvPr/>
        </p:nvSpPr>
        <p:spPr>
          <a:xfrm>
            <a:off x="3566006" y="4029535"/>
            <a:ext cx="60983" cy="60971"/>
          </a:xfrm>
          <a:custGeom>
            <a:rect b="b" l="l" r="r" t="t"/>
            <a:pathLst>
              <a:path extrusionOk="0" h="5094" w="5095">
                <a:moveTo>
                  <a:pt x="565" y="0"/>
                </a:moveTo>
                <a:cubicBezTo>
                  <a:pt x="251" y="0"/>
                  <a:pt x="1" y="254"/>
                  <a:pt x="1" y="568"/>
                </a:cubicBezTo>
                <a:cubicBezTo>
                  <a:pt x="1" y="879"/>
                  <a:pt x="251" y="1132"/>
                  <a:pt x="565" y="1132"/>
                </a:cubicBezTo>
                <a:cubicBezTo>
                  <a:pt x="2440" y="1135"/>
                  <a:pt x="3959" y="2654"/>
                  <a:pt x="3962" y="4529"/>
                </a:cubicBezTo>
                <a:cubicBezTo>
                  <a:pt x="3962" y="4843"/>
                  <a:pt x="4216" y="5094"/>
                  <a:pt x="4530" y="5094"/>
                </a:cubicBezTo>
                <a:cubicBezTo>
                  <a:pt x="4841" y="5094"/>
                  <a:pt x="5094" y="4843"/>
                  <a:pt x="5094" y="4529"/>
                </a:cubicBezTo>
                <a:cubicBezTo>
                  <a:pt x="5091" y="2029"/>
                  <a:pt x="3065" y="3"/>
                  <a:pt x="5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88" name="Google Shape;13488;p50"/>
          <p:cNvSpPr/>
          <p:nvPr/>
        </p:nvSpPr>
        <p:spPr>
          <a:xfrm>
            <a:off x="3487800" y="4002437"/>
            <a:ext cx="176520" cy="231303"/>
          </a:xfrm>
          <a:custGeom>
            <a:rect b="b" l="l" r="r" t="t"/>
            <a:pathLst>
              <a:path extrusionOk="0" h="19325" w="14748">
                <a:moveTo>
                  <a:pt x="7088" y="1135"/>
                </a:moveTo>
                <a:cubicBezTo>
                  <a:pt x="8391" y="1135"/>
                  <a:pt x="9651" y="1571"/>
                  <a:pt x="10668" y="2397"/>
                </a:cubicBezTo>
                <a:cubicBezTo>
                  <a:pt x="13159" y="4417"/>
                  <a:pt x="13473" y="8104"/>
                  <a:pt x="11360" y="10516"/>
                </a:cubicBezTo>
                <a:cubicBezTo>
                  <a:pt x="10572" y="11419"/>
                  <a:pt x="10085" y="12503"/>
                  <a:pt x="9962" y="13626"/>
                </a:cubicBezTo>
                <a:lnTo>
                  <a:pt x="4237" y="13626"/>
                </a:lnTo>
                <a:cubicBezTo>
                  <a:pt x="4107" y="12482"/>
                  <a:pt x="3630" y="11407"/>
                  <a:pt x="2866" y="10550"/>
                </a:cubicBezTo>
                <a:cubicBezTo>
                  <a:pt x="1658" y="9191"/>
                  <a:pt x="1184" y="7367"/>
                  <a:pt x="1571" y="5549"/>
                </a:cubicBezTo>
                <a:cubicBezTo>
                  <a:pt x="2020" y="3427"/>
                  <a:pt x="3748" y="1706"/>
                  <a:pt x="5873" y="1262"/>
                </a:cubicBezTo>
                <a:cubicBezTo>
                  <a:pt x="6278" y="1177"/>
                  <a:pt x="6685" y="1135"/>
                  <a:pt x="7088" y="1135"/>
                </a:cubicBezTo>
                <a:close/>
                <a:moveTo>
                  <a:pt x="9931" y="14759"/>
                </a:moveTo>
                <a:lnTo>
                  <a:pt x="9931" y="15323"/>
                </a:lnTo>
                <a:cubicBezTo>
                  <a:pt x="9931" y="15637"/>
                  <a:pt x="9678" y="15891"/>
                  <a:pt x="9364" y="15891"/>
                </a:cubicBezTo>
                <a:lnTo>
                  <a:pt x="4835" y="15891"/>
                </a:lnTo>
                <a:cubicBezTo>
                  <a:pt x="4521" y="15891"/>
                  <a:pt x="4270" y="15637"/>
                  <a:pt x="4270" y="15323"/>
                </a:cubicBezTo>
                <a:lnTo>
                  <a:pt x="4270" y="14759"/>
                </a:lnTo>
                <a:close/>
                <a:moveTo>
                  <a:pt x="8699" y="17023"/>
                </a:moveTo>
                <a:cubicBezTo>
                  <a:pt x="8464" y="17694"/>
                  <a:pt x="7827" y="18192"/>
                  <a:pt x="7099" y="18192"/>
                </a:cubicBezTo>
                <a:cubicBezTo>
                  <a:pt x="6371" y="18192"/>
                  <a:pt x="5734" y="17694"/>
                  <a:pt x="5499" y="17023"/>
                </a:cubicBezTo>
                <a:close/>
                <a:moveTo>
                  <a:pt x="7087" y="0"/>
                </a:moveTo>
                <a:cubicBezTo>
                  <a:pt x="6607" y="0"/>
                  <a:pt x="6123" y="50"/>
                  <a:pt x="5641" y="151"/>
                </a:cubicBezTo>
                <a:cubicBezTo>
                  <a:pt x="3053" y="712"/>
                  <a:pt x="1027" y="2729"/>
                  <a:pt x="462" y="5314"/>
                </a:cubicBezTo>
                <a:cubicBezTo>
                  <a:pt x="0" y="7488"/>
                  <a:pt x="568" y="9671"/>
                  <a:pt x="2020" y="11301"/>
                </a:cubicBezTo>
                <a:cubicBezTo>
                  <a:pt x="2730" y="12099"/>
                  <a:pt x="3135" y="13149"/>
                  <a:pt x="3135" y="14191"/>
                </a:cubicBezTo>
                <a:lnTo>
                  <a:pt x="3135" y="15323"/>
                </a:lnTo>
                <a:cubicBezTo>
                  <a:pt x="3138" y="16060"/>
                  <a:pt x="3612" y="16709"/>
                  <a:pt x="4309" y="16939"/>
                </a:cubicBezTo>
                <a:cubicBezTo>
                  <a:pt x="4409" y="17518"/>
                  <a:pt x="4681" y="18053"/>
                  <a:pt x="5094" y="18473"/>
                </a:cubicBezTo>
                <a:cubicBezTo>
                  <a:pt x="5642" y="19040"/>
                  <a:pt x="6371" y="19324"/>
                  <a:pt x="7099" y="19324"/>
                </a:cubicBezTo>
                <a:cubicBezTo>
                  <a:pt x="7828" y="19324"/>
                  <a:pt x="8556" y="19040"/>
                  <a:pt x="9104" y="18473"/>
                </a:cubicBezTo>
                <a:cubicBezTo>
                  <a:pt x="9518" y="18053"/>
                  <a:pt x="9790" y="17518"/>
                  <a:pt x="9889" y="16939"/>
                </a:cubicBezTo>
                <a:cubicBezTo>
                  <a:pt x="10587" y="16709"/>
                  <a:pt x="11061" y="16060"/>
                  <a:pt x="11064" y="15323"/>
                </a:cubicBezTo>
                <a:lnTo>
                  <a:pt x="11064" y="14191"/>
                </a:lnTo>
                <a:cubicBezTo>
                  <a:pt x="11064" y="13149"/>
                  <a:pt x="11471" y="12108"/>
                  <a:pt x="12211" y="11262"/>
                </a:cubicBezTo>
                <a:cubicBezTo>
                  <a:pt x="14747" y="8366"/>
                  <a:pt x="14370" y="3943"/>
                  <a:pt x="11381" y="1518"/>
                </a:cubicBezTo>
                <a:cubicBezTo>
                  <a:pt x="10159" y="525"/>
                  <a:pt x="8647" y="0"/>
                  <a:pt x="70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89" name="Google Shape;13489;p50"/>
          <p:cNvSpPr/>
          <p:nvPr/>
        </p:nvSpPr>
        <p:spPr>
          <a:xfrm>
            <a:off x="3457112" y="4083743"/>
            <a:ext cx="27122" cy="13561"/>
          </a:xfrm>
          <a:custGeom>
            <a:rect b="b" l="l" r="r" t="t"/>
            <a:pathLst>
              <a:path extrusionOk="0" h="1133" w="2266">
                <a:moveTo>
                  <a:pt x="569" y="0"/>
                </a:moveTo>
                <a:cubicBezTo>
                  <a:pt x="255" y="0"/>
                  <a:pt x="1" y="254"/>
                  <a:pt x="1" y="568"/>
                </a:cubicBezTo>
                <a:cubicBezTo>
                  <a:pt x="1" y="879"/>
                  <a:pt x="255" y="1133"/>
                  <a:pt x="569" y="1133"/>
                </a:cubicBezTo>
                <a:lnTo>
                  <a:pt x="1701" y="1133"/>
                </a:lnTo>
                <a:cubicBezTo>
                  <a:pt x="2012" y="1133"/>
                  <a:pt x="2266" y="879"/>
                  <a:pt x="2266" y="568"/>
                </a:cubicBezTo>
                <a:cubicBezTo>
                  <a:pt x="2266" y="254"/>
                  <a:pt x="2012" y="0"/>
                  <a:pt x="17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90" name="Google Shape;13490;p50"/>
          <p:cNvSpPr/>
          <p:nvPr/>
        </p:nvSpPr>
        <p:spPr>
          <a:xfrm>
            <a:off x="3458524" y="4038368"/>
            <a:ext cx="24297" cy="22993"/>
          </a:xfrm>
          <a:custGeom>
            <a:rect b="b" l="l" r="r" t="t"/>
            <a:pathLst>
              <a:path extrusionOk="0" h="1921" w="2030">
                <a:moveTo>
                  <a:pt x="622" y="0"/>
                </a:moveTo>
                <a:cubicBezTo>
                  <a:pt x="476" y="0"/>
                  <a:pt x="331" y="56"/>
                  <a:pt x="221" y="168"/>
                </a:cubicBezTo>
                <a:cubicBezTo>
                  <a:pt x="4" y="385"/>
                  <a:pt x="1" y="739"/>
                  <a:pt x="215" y="962"/>
                </a:cubicBezTo>
                <a:lnTo>
                  <a:pt x="1015" y="1762"/>
                </a:lnTo>
                <a:cubicBezTo>
                  <a:pt x="1125" y="1868"/>
                  <a:pt x="1267" y="1921"/>
                  <a:pt x="1409" y="1921"/>
                </a:cubicBezTo>
                <a:cubicBezTo>
                  <a:pt x="1554" y="1921"/>
                  <a:pt x="1699" y="1865"/>
                  <a:pt x="1809" y="1753"/>
                </a:cubicBezTo>
                <a:cubicBezTo>
                  <a:pt x="2027" y="1536"/>
                  <a:pt x="2030" y="1183"/>
                  <a:pt x="1815" y="962"/>
                </a:cubicBezTo>
                <a:lnTo>
                  <a:pt x="1015" y="159"/>
                </a:lnTo>
                <a:cubicBezTo>
                  <a:pt x="905" y="53"/>
                  <a:pt x="763" y="0"/>
                  <a:pt x="6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91" name="Google Shape;13491;p50"/>
          <p:cNvSpPr/>
          <p:nvPr/>
        </p:nvSpPr>
        <p:spPr>
          <a:xfrm>
            <a:off x="3458309" y="4119686"/>
            <a:ext cx="24513" cy="23148"/>
          </a:xfrm>
          <a:custGeom>
            <a:rect b="b" l="l" r="r" t="t"/>
            <a:pathLst>
              <a:path extrusionOk="0" h="1934" w="2048">
                <a:moveTo>
                  <a:pt x="1427" y="0"/>
                </a:moveTo>
                <a:cubicBezTo>
                  <a:pt x="1285" y="0"/>
                  <a:pt x="1143" y="53"/>
                  <a:pt x="1033" y="159"/>
                </a:cubicBezTo>
                <a:lnTo>
                  <a:pt x="233" y="962"/>
                </a:lnTo>
                <a:cubicBezTo>
                  <a:pt x="4" y="1179"/>
                  <a:pt x="1" y="1545"/>
                  <a:pt x="227" y="1768"/>
                </a:cubicBezTo>
                <a:cubicBezTo>
                  <a:pt x="338" y="1879"/>
                  <a:pt x="482" y="1934"/>
                  <a:pt x="627" y="1934"/>
                </a:cubicBezTo>
                <a:cubicBezTo>
                  <a:pt x="774" y="1934"/>
                  <a:pt x="922" y="1876"/>
                  <a:pt x="1033" y="1762"/>
                </a:cubicBezTo>
                <a:lnTo>
                  <a:pt x="1833" y="962"/>
                </a:lnTo>
                <a:cubicBezTo>
                  <a:pt x="2048" y="738"/>
                  <a:pt x="2045" y="385"/>
                  <a:pt x="1827" y="168"/>
                </a:cubicBezTo>
                <a:cubicBezTo>
                  <a:pt x="1717" y="56"/>
                  <a:pt x="1572" y="0"/>
                  <a:pt x="1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92" name="Google Shape;13492;p50"/>
          <p:cNvSpPr/>
          <p:nvPr/>
        </p:nvSpPr>
        <p:spPr>
          <a:xfrm>
            <a:off x="3661304" y="4083743"/>
            <a:ext cx="27122" cy="13561"/>
          </a:xfrm>
          <a:custGeom>
            <a:rect b="b" l="l" r="r" t="t"/>
            <a:pathLst>
              <a:path extrusionOk="0" h="1133" w="2266">
                <a:moveTo>
                  <a:pt x="568" y="0"/>
                </a:moveTo>
                <a:cubicBezTo>
                  <a:pt x="254" y="0"/>
                  <a:pt x="1" y="254"/>
                  <a:pt x="1" y="568"/>
                </a:cubicBezTo>
                <a:cubicBezTo>
                  <a:pt x="1" y="879"/>
                  <a:pt x="254" y="1133"/>
                  <a:pt x="568" y="1133"/>
                </a:cubicBezTo>
                <a:lnTo>
                  <a:pt x="1701" y="1133"/>
                </a:lnTo>
                <a:cubicBezTo>
                  <a:pt x="2012" y="1133"/>
                  <a:pt x="2265" y="879"/>
                  <a:pt x="2265" y="568"/>
                </a:cubicBezTo>
                <a:cubicBezTo>
                  <a:pt x="2265" y="254"/>
                  <a:pt x="2012" y="0"/>
                  <a:pt x="17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93" name="Google Shape;13493;p50"/>
          <p:cNvSpPr/>
          <p:nvPr/>
        </p:nvSpPr>
        <p:spPr>
          <a:xfrm>
            <a:off x="3661017" y="4038368"/>
            <a:ext cx="25997" cy="23088"/>
          </a:xfrm>
          <a:custGeom>
            <a:rect b="b" l="l" r="r" t="t"/>
            <a:pathLst>
              <a:path extrusionOk="0" h="1929" w="2172">
                <a:moveTo>
                  <a:pt x="1550" y="0"/>
                </a:moveTo>
                <a:cubicBezTo>
                  <a:pt x="1409" y="0"/>
                  <a:pt x="1267" y="53"/>
                  <a:pt x="1157" y="159"/>
                </a:cubicBezTo>
                <a:lnTo>
                  <a:pt x="357" y="962"/>
                </a:lnTo>
                <a:cubicBezTo>
                  <a:pt x="1" y="1318"/>
                  <a:pt x="251" y="1928"/>
                  <a:pt x="756" y="1928"/>
                </a:cubicBezTo>
                <a:cubicBezTo>
                  <a:pt x="907" y="1928"/>
                  <a:pt x="1051" y="1868"/>
                  <a:pt x="1157" y="1762"/>
                </a:cubicBezTo>
                <a:lnTo>
                  <a:pt x="1957" y="959"/>
                </a:lnTo>
                <a:cubicBezTo>
                  <a:pt x="2172" y="739"/>
                  <a:pt x="2169" y="385"/>
                  <a:pt x="1951" y="168"/>
                </a:cubicBezTo>
                <a:cubicBezTo>
                  <a:pt x="1841" y="56"/>
                  <a:pt x="1696" y="0"/>
                  <a:pt x="15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94" name="Google Shape;13494;p50"/>
          <p:cNvSpPr/>
          <p:nvPr/>
        </p:nvSpPr>
        <p:spPr>
          <a:xfrm>
            <a:off x="3662717" y="4119686"/>
            <a:ext cx="25997" cy="23088"/>
          </a:xfrm>
          <a:custGeom>
            <a:rect b="b" l="l" r="r" t="t"/>
            <a:pathLst>
              <a:path extrusionOk="0" h="1929" w="2172">
                <a:moveTo>
                  <a:pt x="622" y="0"/>
                </a:moveTo>
                <a:cubicBezTo>
                  <a:pt x="476" y="0"/>
                  <a:pt x="331" y="56"/>
                  <a:pt x="221" y="168"/>
                </a:cubicBezTo>
                <a:cubicBezTo>
                  <a:pt x="4" y="385"/>
                  <a:pt x="1" y="738"/>
                  <a:pt x="215" y="962"/>
                </a:cubicBezTo>
                <a:lnTo>
                  <a:pt x="1015" y="1762"/>
                </a:lnTo>
                <a:cubicBezTo>
                  <a:pt x="1121" y="1868"/>
                  <a:pt x="1266" y="1928"/>
                  <a:pt x="1417" y="1928"/>
                </a:cubicBezTo>
                <a:cubicBezTo>
                  <a:pt x="1921" y="1928"/>
                  <a:pt x="2172" y="1318"/>
                  <a:pt x="1815" y="962"/>
                </a:cubicBezTo>
                <a:lnTo>
                  <a:pt x="1015" y="159"/>
                </a:lnTo>
                <a:cubicBezTo>
                  <a:pt x="905" y="53"/>
                  <a:pt x="763" y="0"/>
                  <a:pt x="6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95" name="Google Shape;13495;p50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96" name="Google Shape;13496;p50"/>
          <p:cNvSpPr/>
          <p:nvPr/>
        </p:nvSpPr>
        <p:spPr>
          <a:xfrm>
            <a:off x="4018151" y="4004591"/>
            <a:ext cx="239118" cy="226994"/>
          </a:xfrm>
          <a:custGeom>
            <a:rect b="b" l="l" r="r" t="t"/>
            <a:pathLst>
              <a:path extrusionOk="0" h="18965" w="19978">
                <a:moveTo>
                  <a:pt x="10490" y="1134"/>
                </a:moveTo>
                <a:cubicBezTo>
                  <a:pt x="15095" y="1134"/>
                  <a:pt x="18839" y="4878"/>
                  <a:pt x="18839" y="9483"/>
                </a:cubicBezTo>
                <a:cubicBezTo>
                  <a:pt x="18839" y="14087"/>
                  <a:pt x="15095" y="17832"/>
                  <a:pt x="10490" y="17832"/>
                </a:cubicBezTo>
                <a:cubicBezTo>
                  <a:pt x="5886" y="17832"/>
                  <a:pt x="2142" y="14087"/>
                  <a:pt x="2142" y="9483"/>
                </a:cubicBezTo>
                <a:cubicBezTo>
                  <a:pt x="2142" y="4878"/>
                  <a:pt x="5886" y="1134"/>
                  <a:pt x="10490" y="1134"/>
                </a:cubicBezTo>
                <a:close/>
                <a:moveTo>
                  <a:pt x="10488" y="0"/>
                </a:moveTo>
                <a:cubicBezTo>
                  <a:pt x="6717" y="0"/>
                  <a:pt x="3222" y="2259"/>
                  <a:pt x="1731" y="5853"/>
                </a:cubicBezTo>
                <a:cubicBezTo>
                  <a:pt x="1" y="10032"/>
                  <a:pt x="1462" y="14854"/>
                  <a:pt x="5222" y="17367"/>
                </a:cubicBezTo>
                <a:cubicBezTo>
                  <a:pt x="6828" y="18439"/>
                  <a:pt x="8663" y="18964"/>
                  <a:pt x="10487" y="18964"/>
                </a:cubicBezTo>
                <a:cubicBezTo>
                  <a:pt x="12934" y="18964"/>
                  <a:pt x="15362" y="18020"/>
                  <a:pt x="17194" y="16186"/>
                </a:cubicBezTo>
                <a:cubicBezTo>
                  <a:pt x="18978" y="14414"/>
                  <a:pt x="19978" y="11998"/>
                  <a:pt x="19972" y="9483"/>
                </a:cubicBezTo>
                <a:cubicBezTo>
                  <a:pt x="19972" y="4960"/>
                  <a:pt x="16777" y="1065"/>
                  <a:pt x="12341" y="183"/>
                </a:cubicBezTo>
                <a:cubicBezTo>
                  <a:pt x="11721" y="60"/>
                  <a:pt x="11101" y="0"/>
                  <a:pt x="104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97" name="Google Shape;13497;p50"/>
          <p:cNvSpPr/>
          <p:nvPr/>
        </p:nvSpPr>
        <p:spPr>
          <a:xfrm>
            <a:off x="4059827" y="4034203"/>
            <a:ext cx="167771" cy="167771"/>
          </a:xfrm>
          <a:custGeom>
            <a:rect b="b" l="l" r="r" t="t"/>
            <a:pathLst>
              <a:path extrusionOk="0" h="14017" w="14017">
                <a:moveTo>
                  <a:pt x="7008" y="1133"/>
                </a:moveTo>
                <a:cubicBezTo>
                  <a:pt x="10248" y="1133"/>
                  <a:pt x="12884" y="3769"/>
                  <a:pt x="12884" y="7009"/>
                </a:cubicBezTo>
                <a:cubicBezTo>
                  <a:pt x="12884" y="10249"/>
                  <a:pt x="10248" y="12885"/>
                  <a:pt x="7008" y="12885"/>
                </a:cubicBezTo>
                <a:cubicBezTo>
                  <a:pt x="3769" y="12885"/>
                  <a:pt x="1133" y="10249"/>
                  <a:pt x="1133" y="7009"/>
                </a:cubicBezTo>
                <a:cubicBezTo>
                  <a:pt x="1133" y="3769"/>
                  <a:pt x="3769" y="1133"/>
                  <a:pt x="7008" y="1133"/>
                </a:cubicBezTo>
                <a:close/>
                <a:moveTo>
                  <a:pt x="7008" y="1"/>
                </a:moveTo>
                <a:cubicBezTo>
                  <a:pt x="3144" y="1"/>
                  <a:pt x="0" y="3144"/>
                  <a:pt x="0" y="7009"/>
                </a:cubicBezTo>
                <a:cubicBezTo>
                  <a:pt x="0" y="10874"/>
                  <a:pt x="3144" y="14017"/>
                  <a:pt x="7008" y="14017"/>
                </a:cubicBezTo>
                <a:cubicBezTo>
                  <a:pt x="10873" y="14017"/>
                  <a:pt x="14017" y="10874"/>
                  <a:pt x="14017" y="7009"/>
                </a:cubicBezTo>
                <a:cubicBezTo>
                  <a:pt x="14017" y="3144"/>
                  <a:pt x="10873" y="1"/>
                  <a:pt x="700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98" name="Google Shape;13498;p50"/>
          <p:cNvSpPr/>
          <p:nvPr/>
        </p:nvSpPr>
        <p:spPr>
          <a:xfrm>
            <a:off x="4118440" y="4060260"/>
            <a:ext cx="50545" cy="115657"/>
          </a:xfrm>
          <a:custGeom>
            <a:rect b="b" l="l" r="r" t="t"/>
            <a:pathLst>
              <a:path extrusionOk="0" h="9663" w="4223">
                <a:moveTo>
                  <a:pt x="2111" y="1"/>
                </a:moveTo>
                <a:cubicBezTo>
                  <a:pt x="1797" y="1"/>
                  <a:pt x="1547" y="254"/>
                  <a:pt x="1547" y="568"/>
                </a:cubicBezTo>
                <a:lnTo>
                  <a:pt x="1547" y="1504"/>
                </a:lnTo>
                <a:cubicBezTo>
                  <a:pt x="599" y="1785"/>
                  <a:pt x="1" y="2718"/>
                  <a:pt x="143" y="3697"/>
                </a:cubicBezTo>
                <a:cubicBezTo>
                  <a:pt x="285" y="4675"/>
                  <a:pt x="1124" y="5399"/>
                  <a:pt x="2111" y="5399"/>
                </a:cubicBezTo>
                <a:cubicBezTo>
                  <a:pt x="2872" y="5399"/>
                  <a:pt x="3256" y="6320"/>
                  <a:pt x="2715" y="6858"/>
                </a:cubicBezTo>
                <a:cubicBezTo>
                  <a:pt x="2542" y="7033"/>
                  <a:pt x="2328" y="7111"/>
                  <a:pt x="2118" y="7111"/>
                </a:cubicBezTo>
                <a:cubicBezTo>
                  <a:pt x="1679" y="7111"/>
                  <a:pt x="1257" y="6769"/>
                  <a:pt x="1257" y="6254"/>
                </a:cubicBezTo>
                <a:cubicBezTo>
                  <a:pt x="1257" y="5940"/>
                  <a:pt x="1003" y="5686"/>
                  <a:pt x="689" y="5686"/>
                </a:cubicBezTo>
                <a:cubicBezTo>
                  <a:pt x="378" y="5686"/>
                  <a:pt x="125" y="5940"/>
                  <a:pt x="125" y="6254"/>
                </a:cubicBezTo>
                <a:cubicBezTo>
                  <a:pt x="125" y="7133"/>
                  <a:pt x="701" y="7909"/>
                  <a:pt x="1547" y="8159"/>
                </a:cubicBezTo>
                <a:lnTo>
                  <a:pt x="1547" y="9098"/>
                </a:lnTo>
                <a:cubicBezTo>
                  <a:pt x="1547" y="9409"/>
                  <a:pt x="1797" y="9663"/>
                  <a:pt x="2111" y="9663"/>
                </a:cubicBezTo>
                <a:cubicBezTo>
                  <a:pt x="2425" y="9663"/>
                  <a:pt x="2679" y="9409"/>
                  <a:pt x="2679" y="9098"/>
                </a:cubicBezTo>
                <a:lnTo>
                  <a:pt x="2679" y="8159"/>
                </a:lnTo>
                <a:cubicBezTo>
                  <a:pt x="3624" y="7878"/>
                  <a:pt x="4222" y="6945"/>
                  <a:pt x="4080" y="5967"/>
                </a:cubicBezTo>
                <a:cubicBezTo>
                  <a:pt x="3939" y="4991"/>
                  <a:pt x="3102" y="4267"/>
                  <a:pt x="2118" y="4267"/>
                </a:cubicBezTo>
                <a:cubicBezTo>
                  <a:pt x="2116" y="4267"/>
                  <a:pt x="2114" y="4267"/>
                  <a:pt x="2111" y="4267"/>
                </a:cubicBezTo>
                <a:cubicBezTo>
                  <a:pt x="2106" y="4267"/>
                  <a:pt x="2100" y="4267"/>
                  <a:pt x="2095" y="4267"/>
                </a:cubicBezTo>
                <a:cubicBezTo>
                  <a:pt x="1622" y="4267"/>
                  <a:pt x="1239" y="3884"/>
                  <a:pt x="1239" y="3410"/>
                </a:cubicBezTo>
                <a:cubicBezTo>
                  <a:pt x="1239" y="2935"/>
                  <a:pt x="1622" y="2555"/>
                  <a:pt x="2095" y="2555"/>
                </a:cubicBezTo>
                <a:cubicBezTo>
                  <a:pt x="2100" y="2555"/>
                  <a:pt x="2106" y="2555"/>
                  <a:pt x="2111" y="2555"/>
                </a:cubicBezTo>
                <a:cubicBezTo>
                  <a:pt x="2582" y="2555"/>
                  <a:pt x="2966" y="2939"/>
                  <a:pt x="2966" y="3410"/>
                </a:cubicBezTo>
                <a:cubicBezTo>
                  <a:pt x="2966" y="3724"/>
                  <a:pt x="3220" y="3977"/>
                  <a:pt x="3534" y="3977"/>
                </a:cubicBezTo>
                <a:cubicBezTo>
                  <a:pt x="3845" y="3977"/>
                  <a:pt x="4098" y="3724"/>
                  <a:pt x="4098" y="3410"/>
                </a:cubicBezTo>
                <a:cubicBezTo>
                  <a:pt x="4098" y="2531"/>
                  <a:pt x="3522" y="1755"/>
                  <a:pt x="2679" y="1504"/>
                </a:cubicBezTo>
                <a:lnTo>
                  <a:pt x="2679" y="568"/>
                </a:lnTo>
                <a:cubicBezTo>
                  <a:pt x="2679" y="254"/>
                  <a:pt x="2425" y="1"/>
                  <a:pt x="211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499" name="Google Shape;13499;p50"/>
          <p:cNvSpPr/>
          <p:nvPr/>
        </p:nvSpPr>
        <p:spPr>
          <a:xfrm>
            <a:off x="4329846" y="3199671"/>
            <a:ext cx="228131" cy="126441"/>
          </a:xfrm>
          <a:custGeom>
            <a:rect b="b" l="l" r="r" t="t"/>
            <a:pathLst>
              <a:path extrusionOk="0" h="10564" w="19060">
                <a:moveTo>
                  <a:pt x="17927" y="1133"/>
                </a:moveTo>
                <a:lnTo>
                  <a:pt x="17927" y="9431"/>
                </a:lnTo>
                <a:lnTo>
                  <a:pt x="1133" y="9431"/>
                </a:lnTo>
                <a:lnTo>
                  <a:pt x="1133" y="1133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9995"/>
                </a:lnTo>
                <a:cubicBezTo>
                  <a:pt x="1" y="10309"/>
                  <a:pt x="254" y="10563"/>
                  <a:pt x="565" y="10563"/>
                </a:cubicBezTo>
                <a:lnTo>
                  <a:pt x="18495" y="10563"/>
                </a:lnTo>
                <a:cubicBezTo>
                  <a:pt x="18806" y="10563"/>
                  <a:pt x="19060" y="10309"/>
                  <a:pt x="19060" y="9995"/>
                </a:cubicBezTo>
                <a:lnTo>
                  <a:pt x="19060" y="569"/>
                </a:lnTo>
                <a:cubicBezTo>
                  <a:pt x="19060" y="255"/>
                  <a:pt x="18806" y="1"/>
                  <a:pt x="1849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00" name="Google Shape;13500;p50"/>
          <p:cNvSpPr/>
          <p:nvPr/>
        </p:nvSpPr>
        <p:spPr>
          <a:xfrm>
            <a:off x="4356453" y="3223238"/>
            <a:ext cx="174964" cy="79307"/>
          </a:xfrm>
          <a:custGeom>
            <a:rect b="b" l="l" r="r" t="t"/>
            <a:pathLst>
              <a:path extrusionOk="0" h="6626" w="14618">
                <a:moveTo>
                  <a:pt x="12063" y="1133"/>
                </a:moveTo>
                <a:cubicBezTo>
                  <a:pt x="12259" y="1818"/>
                  <a:pt x="12797" y="2356"/>
                  <a:pt x="13485" y="2552"/>
                </a:cubicBezTo>
                <a:lnTo>
                  <a:pt x="13485" y="4074"/>
                </a:lnTo>
                <a:cubicBezTo>
                  <a:pt x="12797" y="4273"/>
                  <a:pt x="12259" y="4808"/>
                  <a:pt x="12063" y="5496"/>
                </a:cubicBezTo>
                <a:lnTo>
                  <a:pt x="2552" y="5496"/>
                </a:lnTo>
                <a:cubicBezTo>
                  <a:pt x="2355" y="4808"/>
                  <a:pt x="1818" y="4270"/>
                  <a:pt x="1129" y="4074"/>
                </a:cubicBezTo>
                <a:lnTo>
                  <a:pt x="1129" y="2552"/>
                </a:lnTo>
                <a:cubicBezTo>
                  <a:pt x="1818" y="2356"/>
                  <a:pt x="2355" y="1818"/>
                  <a:pt x="2552" y="1133"/>
                </a:cubicBezTo>
                <a:close/>
                <a:moveTo>
                  <a:pt x="2065" y="1"/>
                </a:moveTo>
                <a:cubicBezTo>
                  <a:pt x="1751" y="1"/>
                  <a:pt x="1498" y="254"/>
                  <a:pt x="1498" y="568"/>
                </a:cubicBezTo>
                <a:cubicBezTo>
                  <a:pt x="1498" y="1082"/>
                  <a:pt x="1081" y="1501"/>
                  <a:pt x="565" y="1501"/>
                </a:cubicBezTo>
                <a:cubicBezTo>
                  <a:pt x="251" y="1501"/>
                  <a:pt x="0" y="1755"/>
                  <a:pt x="0" y="2069"/>
                </a:cubicBezTo>
                <a:lnTo>
                  <a:pt x="0" y="4560"/>
                </a:lnTo>
                <a:cubicBezTo>
                  <a:pt x="0" y="4871"/>
                  <a:pt x="251" y="5125"/>
                  <a:pt x="565" y="5125"/>
                </a:cubicBezTo>
                <a:cubicBezTo>
                  <a:pt x="1081" y="5125"/>
                  <a:pt x="1498" y="5544"/>
                  <a:pt x="1498" y="6061"/>
                </a:cubicBezTo>
                <a:cubicBezTo>
                  <a:pt x="1498" y="6372"/>
                  <a:pt x="1751" y="6625"/>
                  <a:pt x="2065" y="6625"/>
                </a:cubicBezTo>
                <a:lnTo>
                  <a:pt x="12549" y="6625"/>
                </a:lnTo>
                <a:cubicBezTo>
                  <a:pt x="12863" y="6625"/>
                  <a:pt x="13117" y="6372"/>
                  <a:pt x="13117" y="6061"/>
                </a:cubicBezTo>
                <a:cubicBezTo>
                  <a:pt x="13117" y="5544"/>
                  <a:pt x="13533" y="5125"/>
                  <a:pt x="14050" y="5125"/>
                </a:cubicBezTo>
                <a:cubicBezTo>
                  <a:pt x="14364" y="5125"/>
                  <a:pt x="14617" y="4871"/>
                  <a:pt x="14617" y="4560"/>
                </a:cubicBezTo>
                <a:lnTo>
                  <a:pt x="14617" y="2069"/>
                </a:lnTo>
                <a:cubicBezTo>
                  <a:pt x="14617" y="1755"/>
                  <a:pt x="14364" y="1501"/>
                  <a:pt x="14050" y="1501"/>
                </a:cubicBezTo>
                <a:cubicBezTo>
                  <a:pt x="13533" y="1501"/>
                  <a:pt x="13117" y="1082"/>
                  <a:pt x="13117" y="568"/>
                </a:cubicBezTo>
                <a:cubicBezTo>
                  <a:pt x="13117" y="254"/>
                  <a:pt x="12863" y="1"/>
                  <a:pt x="125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01" name="Google Shape;13501;p50"/>
          <p:cNvSpPr/>
          <p:nvPr/>
        </p:nvSpPr>
        <p:spPr>
          <a:xfrm>
            <a:off x="4422044" y="3242580"/>
            <a:ext cx="42227" cy="40623"/>
          </a:xfrm>
          <a:custGeom>
            <a:rect b="b" l="l" r="r" t="t"/>
            <a:pathLst>
              <a:path extrusionOk="0" h="3394" w="3528">
                <a:moveTo>
                  <a:pt x="1826" y="1132"/>
                </a:moveTo>
                <a:cubicBezTo>
                  <a:pt x="2115" y="1132"/>
                  <a:pt x="2393" y="1358"/>
                  <a:pt x="2395" y="1697"/>
                </a:cubicBezTo>
                <a:cubicBezTo>
                  <a:pt x="2395" y="2011"/>
                  <a:pt x="2141" y="2265"/>
                  <a:pt x="1827" y="2265"/>
                </a:cubicBezTo>
                <a:lnTo>
                  <a:pt x="1827" y="2262"/>
                </a:lnTo>
                <a:cubicBezTo>
                  <a:pt x="1326" y="2259"/>
                  <a:pt x="1075" y="1652"/>
                  <a:pt x="1432" y="1298"/>
                </a:cubicBezTo>
                <a:cubicBezTo>
                  <a:pt x="1547" y="1183"/>
                  <a:pt x="1688" y="1132"/>
                  <a:pt x="1826" y="1132"/>
                </a:cubicBezTo>
                <a:close/>
                <a:moveTo>
                  <a:pt x="1827" y="0"/>
                </a:moveTo>
                <a:cubicBezTo>
                  <a:pt x="1142" y="0"/>
                  <a:pt x="523" y="414"/>
                  <a:pt x="260" y="1048"/>
                </a:cubicBezTo>
                <a:cubicBezTo>
                  <a:pt x="0" y="1682"/>
                  <a:pt x="145" y="2413"/>
                  <a:pt x="632" y="2899"/>
                </a:cubicBezTo>
                <a:cubicBezTo>
                  <a:pt x="954" y="3222"/>
                  <a:pt x="1388" y="3393"/>
                  <a:pt x="1829" y="3393"/>
                </a:cubicBezTo>
                <a:cubicBezTo>
                  <a:pt x="2048" y="3393"/>
                  <a:pt x="2269" y="3351"/>
                  <a:pt x="2479" y="3264"/>
                </a:cubicBezTo>
                <a:cubicBezTo>
                  <a:pt x="3114" y="3001"/>
                  <a:pt x="3524" y="2382"/>
                  <a:pt x="3527" y="1697"/>
                </a:cubicBezTo>
                <a:cubicBezTo>
                  <a:pt x="3524" y="761"/>
                  <a:pt x="2763" y="0"/>
                  <a:pt x="18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02" name="Google Shape;13502;p50"/>
          <p:cNvSpPr/>
          <p:nvPr/>
        </p:nvSpPr>
        <p:spPr>
          <a:xfrm>
            <a:off x="4677410" y="3256560"/>
            <a:ext cx="13561" cy="13561"/>
          </a:xfrm>
          <a:custGeom>
            <a:rect b="b" l="l" r="r" t="t"/>
            <a:pathLst>
              <a:path extrusionOk="0" h="1133" w="1133">
                <a:moveTo>
                  <a:pt x="565" y="1"/>
                </a:moveTo>
                <a:cubicBezTo>
                  <a:pt x="251" y="1"/>
                  <a:pt x="1" y="254"/>
                  <a:pt x="1" y="568"/>
                </a:cubicBezTo>
                <a:cubicBezTo>
                  <a:pt x="1" y="879"/>
                  <a:pt x="251" y="1133"/>
                  <a:pt x="565" y="1133"/>
                </a:cubicBezTo>
                <a:cubicBezTo>
                  <a:pt x="879" y="1133"/>
                  <a:pt x="1133" y="879"/>
                  <a:pt x="1133" y="568"/>
                </a:cubicBezTo>
                <a:cubicBezTo>
                  <a:pt x="1133" y="254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03" name="Google Shape;13503;p50"/>
          <p:cNvSpPr/>
          <p:nvPr/>
        </p:nvSpPr>
        <p:spPr>
          <a:xfrm>
            <a:off x="4622736" y="3202352"/>
            <a:ext cx="231303" cy="176197"/>
          </a:xfrm>
          <a:custGeom>
            <a:rect b="b" l="l" r="r" t="t"/>
            <a:pathLst>
              <a:path extrusionOk="0" h="14721" w="19325">
                <a:moveTo>
                  <a:pt x="4566" y="1232"/>
                </a:moveTo>
                <a:cubicBezTo>
                  <a:pt x="4994" y="1386"/>
                  <a:pt x="5342" y="1703"/>
                  <a:pt x="5535" y="2117"/>
                </a:cubicBezTo>
                <a:cubicBezTo>
                  <a:pt x="5630" y="2320"/>
                  <a:pt x="5833" y="2444"/>
                  <a:pt x="6050" y="2444"/>
                </a:cubicBezTo>
                <a:cubicBezTo>
                  <a:pt x="6094" y="2444"/>
                  <a:pt x="6139" y="2439"/>
                  <a:pt x="6184" y="2428"/>
                </a:cubicBezTo>
                <a:cubicBezTo>
                  <a:pt x="6580" y="2322"/>
                  <a:pt x="6987" y="2268"/>
                  <a:pt x="7398" y="2265"/>
                </a:cubicBezTo>
                <a:lnTo>
                  <a:pt x="11927" y="2265"/>
                </a:lnTo>
                <a:cubicBezTo>
                  <a:pt x="14738" y="2265"/>
                  <a:pt x="17024" y="4551"/>
                  <a:pt x="17024" y="7362"/>
                </a:cubicBezTo>
                <a:cubicBezTo>
                  <a:pt x="17021" y="9385"/>
                  <a:pt x="15819" y="11215"/>
                  <a:pt x="13965" y="12024"/>
                </a:cubicBezTo>
                <a:cubicBezTo>
                  <a:pt x="13760" y="12114"/>
                  <a:pt x="13624" y="12320"/>
                  <a:pt x="13627" y="12543"/>
                </a:cubicBezTo>
                <a:lnTo>
                  <a:pt x="13627" y="13588"/>
                </a:lnTo>
                <a:lnTo>
                  <a:pt x="12495" y="13588"/>
                </a:lnTo>
                <a:lnTo>
                  <a:pt x="12495" y="13023"/>
                </a:lnTo>
                <a:cubicBezTo>
                  <a:pt x="12495" y="12709"/>
                  <a:pt x="12241" y="12456"/>
                  <a:pt x="11927" y="12456"/>
                </a:cubicBezTo>
                <a:lnTo>
                  <a:pt x="7398" y="12456"/>
                </a:lnTo>
                <a:cubicBezTo>
                  <a:pt x="7084" y="12456"/>
                  <a:pt x="6833" y="12709"/>
                  <a:pt x="6833" y="13023"/>
                </a:cubicBezTo>
                <a:lnTo>
                  <a:pt x="6833" y="13588"/>
                </a:lnTo>
                <a:lnTo>
                  <a:pt x="5701" y="13588"/>
                </a:lnTo>
                <a:lnTo>
                  <a:pt x="5701" y="12537"/>
                </a:lnTo>
                <a:cubicBezTo>
                  <a:pt x="5698" y="12314"/>
                  <a:pt x="5565" y="12108"/>
                  <a:pt x="5360" y="12021"/>
                </a:cubicBezTo>
                <a:cubicBezTo>
                  <a:pt x="4185" y="11508"/>
                  <a:pt x="3249" y="10572"/>
                  <a:pt x="2733" y="9400"/>
                </a:cubicBezTo>
                <a:cubicBezTo>
                  <a:pt x="2642" y="9192"/>
                  <a:pt x="2440" y="9059"/>
                  <a:pt x="2213" y="9059"/>
                </a:cubicBezTo>
                <a:lnTo>
                  <a:pt x="1132" y="9059"/>
                </a:lnTo>
                <a:lnTo>
                  <a:pt x="1132" y="6794"/>
                </a:lnTo>
                <a:lnTo>
                  <a:pt x="1851" y="6794"/>
                </a:lnTo>
                <a:cubicBezTo>
                  <a:pt x="2120" y="6794"/>
                  <a:pt x="2349" y="6604"/>
                  <a:pt x="2404" y="6341"/>
                </a:cubicBezTo>
                <a:cubicBezTo>
                  <a:pt x="2651" y="5130"/>
                  <a:pt x="3349" y="4046"/>
                  <a:pt x="4369" y="3286"/>
                </a:cubicBezTo>
                <a:cubicBezTo>
                  <a:pt x="4566" y="3138"/>
                  <a:pt x="4644" y="2884"/>
                  <a:pt x="4569" y="2652"/>
                </a:cubicBezTo>
                <a:lnTo>
                  <a:pt x="4566" y="2645"/>
                </a:lnTo>
                <a:lnTo>
                  <a:pt x="4566" y="1232"/>
                </a:lnTo>
                <a:close/>
                <a:moveTo>
                  <a:pt x="4001" y="0"/>
                </a:moveTo>
                <a:cubicBezTo>
                  <a:pt x="3687" y="0"/>
                  <a:pt x="3436" y="254"/>
                  <a:pt x="3436" y="568"/>
                </a:cubicBezTo>
                <a:lnTo>
                  <a:pt x="3436" y="2582"/>
                </a:lnTo>
                <a:cubicBezTo>
                  <a:pt x="2461" y="3379"/>
                  <a:pt x="1754" y="4454"/>
                  <a:pt x="1407" y="5662"/>
                </a:cubicBezTo>
                <a:lnTo>
                  <a:pt x="568" y="5662"/>
                </a:lnTo>
                <a:cubicBezTo>
                  <a:pt x="254" y="5662"/>
                  <a:pt x="0" y="5916"/>
                  <a:pt x="0" y="6230"/>
                </a:cubicBezTo>
                <a:lnTo>
                  <a:pt x="0" y="9626"/>
                </a:lnTo>
                <a:cubicBezTo>
                  <a:pt x="0" y="9937"/>
                  <a:pt x="254" y="10191"/>
                  <a:pt x="568" y="10191"/>
                </a:cubicBezTo>
                <a:lnTo>
                  <a:pt x="1857" y="10191"/>
                </a:lnTo>
                <a:cubicBezTo>
                  <a:pt x="2452" y="11357"/>
                  <a:pt x="3400" y="12302"/>
                  <a:pt x="4569" y="12897"/>
                </a:cubicBezTo>
                <a:lnTo>
                  <a:pt x="4569" y="14156"/>
                </a:lnTo>
                <a:cubicBezTo>
                  <a:pt x="4569" y="14467"/>
                  <a:pt x="4819" y="14720"/>
                  <a:pt x="5133" y="14720"/>
                </a:cubicBezTo>
                <a:lnTo>
                  <a:pt x="7398" y="14720"/>
                </a:lnTo>
                <a:cubicBezTo>
                  <a:pt x="7712" y="14720"/>
                  <a:pt x="7965" y="14467"/>
                  <a:pt x="7965" y="14156"/>
                </a:cubicBezTo>
                <a:lnTo>
                  <a:pt x="7965" y="13588"/>
                </a:lnTo>
                <a:lnTo>
                  <a:pt x="11362" y="13588"/>
                </a:lnTo>
                <a:lnTo>
                  <a:pt x="11362" y="14156"/>
                </a:lnTo>
                <a:cubicBezTo>
                  <a:pt x="11362" y="14467"/>
                  <a:pt x="11613" y="14720"/>
                  <a:pt x="11927" y="14720"/>
                </a:cubicBezTo>
                <a:lnTo>
                  <a:pt x="14192" y="14720"/>
                </a:lnTo>
                <a:cubicBezTo>
                  <a:pt x="14506" y="14720"/>
                  <a:pt x="14759" y="14467"/>
                  <a:pt x="14759" y="14156"/>
                </a:cubicBezTo>
                <a:lnTo>
                  <a:pt x="14759" y="12903"/>
                </a:lnTo>
                <a:cubicBezTo>
                  <a:pt x="16689" y="11915"/>
                  <a:pt x="17969" y="9998"/>
                  <a:pt x="18135" y="7839"/>
                </a:cubicBezTo>
                <a:cubicBezTo>
                  <a:pt x="18383" y="7754"/>
                  <a:pt x="18612" y="7618"/>
                  <a:pt x="18799" y="7437"/>
                </a:cubicBezTo>
                <a:cubicBezTo>
                  <a:pt x="19134" y="7123"/>
                  <a:pt x="19325" y="6685"/>
                  <a:pt x="19325" y="6230"/>
                </a:cubicBezTo>
                <a:lnTo>
                  <a:pt x="19325" y="5097"/>
                </a:lnTo>
                <a:cubicBezTo>
                  <a:pt x="19325" y="4783"/>
                  <a:pt x="19071" y="4530"/>
                  <a:pt x="18760" y="4530"/>
                </a:cubicBezTo>
                <a:cubicBezTo>
                  <a:pt x="18446" y="4530"/>
                  <a:pt x="18192" y="4783"/>
                  <a:pt x="18192" y="5097"/>
                </a:cubicBezTo>
                <a:lnTo>
                  <a:pt x="18192" y="6230"/>
                </a:lnTo>
                <a:cubicBezTo>
                  <a:pt x="18192" y="6332"/>
                  <a:pt x="18159" y="6435"/>
                  <a:pt x="18099" y="6522"/>
                </a:cubicBezTo>
                <a:cubicBezTo>
                  <a:pt x="17688" y="3482"/>
                  <a:pt x="15079" y="1133"/>
                  <a:pt x="11927" y="1133"/>
                </a:cubicBezTo>
                <a:lnTo>
                  <a:pt x="7398" y="1133"/>
                </a:lnTo>
                <a:cubicBezTo>
                  <a:pt x="7041" y="1136"/>
                  <a:pt x="6685" y="1169"/>
                  <a:pt x="6332" y="1238"/>
                </a:cubicBezTo>
                <a:cubicBezTo>
                  <a:pt x="5807" y="465"/>
                  <a:pt x="4934" y="3"/>
                  <a:pt x="40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04" name="Google Shape;13504;p50"/>
          <p:cNvSpPr/>
          <p:nvPr/>
        </p:nvSpPr>
        <p:spPr>
          <a:xfrm>
            <a:off x="4704520" y="3147235"/>
            <a:ext cx="67769" cy="68679"/>
          </a:xfrm>
          <a:custGeom>
            <a:rect b="b" l="l" r="r" t="t"/>
            <a:pathLst>
              <a:path extrusionOk="0" h="5738" w="5662">
                <a:moveTo>
                  <a:pt x="2829" y="1133"/>
                </a:moveTo>
                <a:cubicBezTo>
                  <a:pt x="3750" y="1133"/>
                  <a:pt x="4529" y="1945"/>
                  <a:pt x="4529" y="2908"/>
                </a:cubicBezTo>
                <a:cubicBezTo>
                  <a:pt x="4526" y="3845"/>
                  <a:pt x="3768" y="4605"/>
                  <a:pt x="2829" y="4605"/>
                </a:cubicBezTo>
                <a:cubicBezTo>
                  <a:pt x="1890" y="4605"/>
                  <a:pt x="1132" y="3845"/>
                  <a:pt x="1132" y="2908"/>
                </a:cubicBezTo>
                <a:cubicBezTo>
                  <a:pt x="1132" y="1945"/>
                  <a:pt x="1908" y="1133"/>
                  <a:pt x="2829" y="1133"/>
                </a:cubicBezTo>
                <a:close/>
                <a:moveTo>
                  <a:pt x="2829" y="1"/>
                </a:moveTo>
                <a:cubicBezTo>
                  <a:pt x="2075" y="1"/>
                  <a:pt x="1359" y="312"/>
                  <a:pt x="818" y="876"/>
                </a:cubicBezTo>
                <a:cubicBezTo>
                  <a:pt x="293" y="1423"/>
                  <a:pt x="0" y="2151"/>
                  <a:pt x="0" y="2908"/>
                </a:cubicBezTo>
                <a:cubicBezTo>
                  <a:pt x="0" y="4470"/>
                  <a:pt x="1265" y="5738"/>
                  <a:pt x="2829" y="5738"/>
                </a:cubicBezTo>
                <a:cubicBezTo>
                  <a:pt x="4393" y="5738"/>
                  <a:pt x="5662" y="4470"/>
                  <a:pt x="5662" y="2908"/>
                </a:cubicBezTo>
                <a:cubicBezTo>
                  <a:pt x="5659" y="2151"/>
                  <a:pt x="5366" y="1423"/>
                  <a:pt x="4840" y="876"/>
                </a:cubicBezTo>
                <a:cubicBezTo>
                  <a:pt x="4303" y="312"/>
                  <a:pt x="3584" y="1"/>
                  <a:pt x="2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05" name="Google Shape;13505;p50"/>
          <p:cNvSpPr/>
          <p:nvPr/>
        </p:nvSpPr>
        <p:spPr>
          <a:xfrm>
            <a:off x="4959701" y="3243741"/>
            <a:ext cx="72401" cy="71049"/>
          </a:xfrm>
          <a:custGeom>
            <a:rect b="b" l="l" r="r" t="t"/>
            <a:pathLst>
              <a:path extrusionOk="0" h="5936" w="6049">
                <a:moveTo>
                  <a:pt x="5426" y="0"/>
                </a:moveTo>
                <a:cubicBezTo>
                  <a:pt x="5281" y="0"/>
                  <a:pt x="5136" y="56"/>
                  <a:pt x="5025" y="166"/>
                </a:cubicBezTo>
                <a:lnTo>
                  <a:pt x="4557" y="634"/>
                </a:lnTo>
                <a:cubicBezTo>
                  <a:pt x="4322" y="522"/>
                  <a:pt x="4072" y="468"/>
                  <a:pt x="3825" y="468"/>
                </a:cubicBezTo>
                <a:cubicBezTo>
                  <a:pt x="3288" y="468"/>
                  <a:pt x="2764" y="723"/>
                  <a:pt x="2437" y="1186"/>
                </a:cubicBezTo>
                <a:cubicBezTo>
                  <a:pt x="1957" y="1863"/>
                  <a:pt x="2038" y="2784"/>
                  <a:pt x="2624" y="3369"/>
                </a:cubicBezTo>
                <a:cubicBezTo>
                  <a:pt x="2980" y="3726"/>
                  <a:pt x="2727" y="4336"/>
                  <a:pt x="2223" y="4336"/>
                </a:cubicBezTo>
                <a:cubicBezTo>
                  <a:pt x="1718" y="4336"/>
                  <a:pt x="1468" y="3726"/>
                  <a:pt x="1824" y="3369"/>
                </a:cubicBezTo>
                <a:cubicBezTo>
                  <a:pt x="2044" y="3149"/>
                  <a:pt x="2044" y="2790"/>
                  <a:pt x="1824" y="2569"/>
                </a:cubicBezTo>
                <a:cubicBezTo>
                  <a:pt x="1714" y="2458"/>
                  <a:pt x="1569" y="2402"/>
                  <a:pt x="1424" y="2402"/>
                </a:cubicBezTo>
                <a:cubicBezTo>
                  <a:pt x="1279" y="2402"/>
                  <a:pt x="1134" y="2458"/>
                  <a:pt x="1024" y="2569"/>
                </a:cubicBezTo>
                <a:cubicBezTo>
                  <a:pt x="514" y="3077"/>
                  <a:pt x="381" y="3853"/>
                  <a:pt x="692" y="4502"/>
                </a:cubicBezTo>
                <a:lnTo>
                  <a:pt x="221" y="4970"/>
                </a:lnTo>
                <a:cubicBezTo>
                  <a:pt x="0" y="5190"/>
                  <a:pt x="0" y="5549"/>
                  <a:pt x="221" y="5770"/>
                </a:cubicBezTo>
                <a:cubicBezTo>
                  <a:pt x="332" y="5880"/>
                  <a:pt x="477" y="5935"/>
                  <a:pt x="622" y="5935"/>
                </a:cubicBezTo>
                <a:cubicBezTo>
                  <a:pt x="767" y="5935"/>
                  <a:pt x="912" y="5880"/>
                  <a:pt x="1024" y="5770"/>
                </a:cubicBezTo>
                <a:lnTo>
                  <a:pt x="1492" y="5302"/>
                </a:lnTo>
                <a:cubicBezTo>
                  <a:pt x="1726" y="5414"/>
                  <a:pt x="1975" y="5467"/>
                  <a:pt x="2220" y="5467"/>
                </a:cubicBezTo>
                <a:cubicBezTo>
                  <a:pt x="2758" y="5467"/>
                  <a:pt x="3281" y="5211"/>
                  <a:pt x="3608" y="4749"/>
                </a:cubicBezTo>
                <a:cubicBezTo>
                  <a:pt x="4089" y="4073"/>
                  <a:pt x="4010" y="3152"/>
                  <a:pt x="3424" y="2569"/>
                </a:cubicBezTo>
                <a:cubicBezTo>
                  <a:pt x="3068" y="2210"/>
                  <a:pt x="3322" y="1600"/>
                  <a:pt x="3826" y="1600"/>
                </a:cubicBezTo>
                <a:cubicBezTo>
                  <a:pt x="4330" y="1600"/>
                  <a:pt x="4581" y="2210"/>
                  <a:pt x="4224" y="2569"/>
                </a:cubicBezTo>
                <a:cubicBezTo>
                  <a:pt x="4004" y="2790"/>
                  <a:pt x="4004" y="3146"/>
                  <a:pt x="4224" y="3369"/>
                </a:cubicBezTo>
                <a:cubicBezTo>
                  <a:pt x="4335" y="3480"/>
                  <a:pt x="4480" y="3535"/>
                  <a:pt x="4624" y="3535"/>
                </a:cubicBezTo>
                <a:cubicBezTo>
                  <a:pt x="4769" y="3535"/>
                  <a:pt x="4914" y="3480"/>
                  <a:pt x="5025" y="3369"/>
                </a:cubicBezTo>
                <a:cubicBezTo>
                  <a:pt x="5535" y="2859"/>
                  <a:pt x="5668" y="2086"/>
                  <a:pt x="5360" y="1434"/>
                </a:cubicBezTo>
                <a:lnTo>
                  <a:pt x="5828" y="966"/>
                </a:lnTo>
                <a:cubicBezTo>
                  <a:pt x="6048" y="745"/>
                  <a:pt x="6048" y="386"/>
                  <a:pt x="5828" y="166"/>
                </a:cubicBezTo>
                <a:cubicBezTo>
                  <a:pt x="5716" y="56"/>
                  <a:pt x="5571" y="0"/>
                  <a:pt x="5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06" name="Google Shape;13506;p50"/>
          <p:cNvSpPr/>
          <p:nvPr/>
        </p:nvSpPr>
        <p:spPr>
          <a:xfrm>
            <a:off x="5017236" y="3205416"/>
            <a:ext cx="24441" cy="23136"/>
          </a:xfrm>
          <a:custGeom>
            <a:rect b="b" l="l" r="r" t="t"/>
            <a:pathLst>
              <a:path extrusionOk="0" h="1933" w="2042">
                <a:moveTo>
                  <a:pt x="619" y="1"/>
                </a:moveTo>
                <a:cubicBezTo>
                  <a:pt x="475" y="1"/>
                  <a:pt x="330" y="56"/>
                  <a:pt x="221" y="167"/>
                </a:cubicBezTo>
                <a:cubicBezTo>
                  <a:pt x="0" y="388"/>
                  <a:pt x="0" y="747"/>
                  <a:pt x="221" y="967"/>
                </a:cubicBezTo>
                <a:lnTo>
                  <a:pt x="1021" y="1767"/>
                </a:lnTo>
                <a:cubicBezTo>
                  <a:pt x="1131" y="1878"/>
                  <a:pt x="1276" y="1933"/>
                  <a:pt x="1421" y="1933"/>
                </a:cubicBezTo>
                <a:cubicBezTo>
                  <a:pt x="1566" y="1933"/>
                  <a:pt x="1711" y="1878"/>
                  <a:pt x="1821" y="1767"/>
                </a:cubicBezTo>
                <a:cubicBezTo>
                  <a:pt x="2041" y="1547"/>
                  <a:pt x="2041" y="1188"/>
                  <a:pt x="1821" y="967"/>
                </a:cubicBezTo>
                <a:lnTo>
                  <a:pt x="1021" y="167"/>
                </a:lnTo>
                <a:cubicBezTo>
                  <a:pt x="910" y="57"/>
                  <a:pt x="765" y="1"/>
                  <a:pt x="6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07" name="Google Shape;13507;p50"/>
          <p:cNvSpPr/>
          <p:nvPr/>
        </p:nvSpPr>
        <p:spPr>
          <a:xfrm>
            <a:off x="5045962" y="3234166"/>
            <a:ext cx="24477" cy="23160"/>
          </a:xfrm>
          <a:custGeom>
            <a:rect b="b" l="l" r="r" t="t"/>
            <a:pathLst>
              <a:path extrusionOk="0" h="1935" w="2045">
                <a:moveTo>
                  <a:pt x="621" y="0"/>
                </a:moveTo>
                <a:cubicBezTo>
                  <a:pt x="476" y="0"/>
                  <a:pt x="331" y="55"/>
                  <a:pt x="221" y="166"/>
                </a:cubicBezTo>
                <a:cubicBezTo>
                  <a:pt x="1" y="386"/>
                  <a:pt x="1" y="745"/>
                  <a:pt x="221" y="966"/>
                </a:cubicBezTo>
                <a:lnTo>
                  <a:pt x="1021" y="1769"/>
                </a:lnTo>
                <a:cubicBezTo>
                  <a:pt x="1131" y="1879"/>
                  <a:pt x="1276" y="1934"/>
                  <a:pt x="1421" y="1934"/>
                </a:cubicBezTo>
                <a:cubicBezTo>
                  <a:pt x="1566" y="1934"/>
                  <a:pt x="1711" y="1879"/>
                  <a:pt x="1821" y="1769"/>
                </a:cubicBezTo>
                <a:cubicBezTo>
                  <a:pt x="2045" y="1545"/>
                  <a:pt x="2042" y="1189"/>
                  <a:pt x="1821" y="966"/>
                </a:cubicBezTo>
                <a:lnTo>
                  <a:pt x="1021" y="166"/>
                </a:lnTo>
                <a:cubicBezTo>
                  <a:pt x="911" y="55"/>
                  <a:pt x="766" y="0"/>
                  <a:pt x="6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08" name="Google Shape;13508;p50"/>
          <p:cNvSpPr/>
          <p:nvPr/>
        </p:nvSpPr>
        <p:spPr>
          <a:xfrm>
            <a:off x="4894685" y="3147235"/>
            <a:ext cx="240411" cy="231315"/>
          </a:xfrm>
          <a:custGeom>
            <a:rect b="b" l="l" r="r" t="t"/>
            <a:pathLst>
              <a:path extrusionOk="0" h="19326" w="20086">
                <a:moveTo>
                  <a:pt x="14865" y="4061"/>
                </a:moveTo>
                <a:cubicBezTo>
                  <a:pt x="14901" y="4061"/>
                  <a:pt x="14937" y="4064"/>
                  <a:pt x="14974" y="4071"/>
                </a:cubicBezTo>
                <a:cubicBezTo>
                  <a:pt x="15239" y="4125"/>
                  <a:pt x="15430" y="4358"/>
                  <a:pt x="15430" y="4627"/>
                </a:cubicBezTo>
                <a:cubicBezTo>
                  <a:pt x="15430" y="4778"/>
                  <a:pt x="15369" y="4922"/>
                  <a:pt x="15264" y="5028"/>
                </a:cubicBezTo>
                <a:cubicBezTo>
                  <a:pt x="15153" y="5137"/>
                  <a:pt x="15008" y="5194"/>
                  <a:pt x="14862" y="5194"/>
                </a:cubicBezTo>
                <a:cubicBezTo>
                  <a:pt x="14753" y="5194"/>
                  <a:pt x="14643" y="5162"/>
                  <a:pt x="14548" y="5098"/>
                </a:cubicBezTo>
                <a:cubicBezTo>
                  <a:pt x="14324" y="4947"/>
                  <a:pt x="14237" y="4660"/>
                  <a:pt x="14340" y="4409"/>
                </a:cubicBezTo>
                <a:cubicBezTo>
                  <a:pt x="14428" y="4195"/>
                  <a:pt x="14638" y="4061"/>
                  <a:pt x="14865" y="4061"/>
                </a:cubicBezTo>
                <a:close/>
                <a:moveTo>
                  <a:pt x="13258" y="1136"/>
                </a:moveTo>
                <a:cubicBezTo>
                  <a:pt x="14386" y="1136"/>
                  <a:pt x="15514" y="1507"/>
                  <a:pt x="16441" y="2247"/>
                </a:cubicBezTo>
                <a:lnTo>
                  <a:pt x="15593" y="3096"/>
                </a:lnTo>
                <a:cubicBezTo>
                  <a:pt x="15349" y="2979"/>
                  <a:pt x="15100" y="2926"/>
                  <a:pt x="14858" y="2926"/>
                </a:cubicBezTo>
                <a:cubicBezTo>
                  <a:pt x="13865" y="2926"/>
                  <a:pt x="12999" y="3824"/>
                  <a:pt x="13186" y="4916"/>
                </a:cubicBezTo>
                <a:cubicBezTo>
                  <a:pt x="13295" y="5541"/>
                  <a:pt x="13742" y="6055"/>
                  <a:pt x="14346" y="6248"/>
                </a:cubicBezTo>
                <a:cubicBezTo>
                  <a:pt x="14514" y="6301"/>
                  <a:pt x="14688" y="6327"/>
                  <a:pt x="14859" y="6327"/>
                </a:cubicBezTo>
                <a:cubicBezTo>
                  <a:pt x="15304" y="6327"/>
                  <a:pt x="15739" y="6153"/>
                  <a:pt x="16064" y="5828"/>
                </a:cubicBezTo>
                <a:cubicBezTo>
                  <a:pt x="16571" y="5321"/>
                  <a:pt x="16704" y="4545"/>
                  <a:pt x="16396" y="3896"/>
                </a:cubicBezTo>
                <a:lnTo>
                  <a:pt x="17241" y="3050"/>
                </a:lnTo>
                <a:lnTo>
                  <a:pt x="17241" y="3050"/>
                </a:lnTo>
                <a:cubicBezTo>
                  <a:pt x="18842" y="5046"/>
                  <a:pt x="18715" y="7981"/>
                  <a:pt x="16864" y="9832"/>
                </a:cubicBezTo>
                <a:lnTo>
                  <a:pt x="16462" y="10231"/>
                </a:lnTo>
                <a:lnTo>
                  <a:pt x="16064" y="9832"/>
                </a:lnTo>
                <a:cubicBezTo>
                  <a:pt x="15952" y="9722"/>
                  <a:pt x="15806" y="9666"/>
                  <a:pt x="15661" y="9666"/>
                </a:cubicBezTo>
                <a:cubicBezTo>
                  <a:pt x="15516" y="9666"/>
                  <a:pt x="15372" y="9721"/>
                  <a:pt x="15261" y="9832"/>
                </a:cubicBezTo>
                <a:cubicBezTo>
                  <a:pt x="15040" y="10053"/>
                  <a:pt x="15040" y="10412"/>
                  <a:pt x="15261" y="10632"/>
                </a:cubicBezTo>
                <a:lnTo>
                  <a:pt x="15662" y="11034"/>
                </a:lnTo>
                <a:lnTo>
                  <a:pt x="8666" y="18027"/>
                </a:lnTo>
                <a:cubicBezTo>
                  <a:pt x="8556" y="18137"/>
                  <a:pt x="8411" y="18192"/>
                  <a:pt x="8266" y="18192"/>
                </a:cubicBezTo>
                <a:cubicBezTo>
                  <a:pt x="8121" y="18192"/>
                  <a:pt x="7976" y="18137"/>
                  <a:pt x="7866" y="18027"/>
                </a:cubicBezTo>
                <a:lnTo>
                  <a:pt x="1462" y="11623"/>
                </a:lnTo>
                <a:cubicBezTo>
                  <a:pt x="1241" y="11402"/>
                  <a:pt x="1241" y="11043"/>
                  <a:pt x="1462" y="10822"/>
                </a:cubicBezTo>
                <a:lnTo>
                  <a:pt x="8458" y="3826"/>
                </a:lnTo>
                <a:lnTo>
                  <a:pt x="8856" y="4228"/>
                </a:lnTo>
                <a:cubicBezTo>
                  <a:pt x="8966" y="4338"/>
                  <a:pt x="9111" y="4393"/>
                  <a:pt x="9256" y="4393"/>
                </a:cubicBezTo>
                <a:cubicBezTo>
                  <a:pt x="9401" y="4393"/>
                  <a:pt x="9546" y="4338"/>
                  <a:pt x="9656" y="4228"/>
                </a:cubicBezTo>
                <a:cubicBezTo>
                  <a:pt x="9880" y="4005"/>
                  <a:pt x="9877" y="3648"/>
                  <a:pt x="9656" y="3425"/>
                </a:cubicBezTo>
                <a:lnTo>
                  <a:pt x="9258" y="3026"/>
                </a:lnTo>
                <a:lnTo>
                  <a:pt x="9656" y="2625"/>
                </a:lnTo>
                <a:cubicBezTo>
                  <a:pt x="10649" y="1632"/>
                  <a:pt x="11954" y="1136"/>
                  <a:pt x="13258" y="1136"/>
                </a:cubicBezTo>
                <a:close/>
                <a:moveTo>
                  <a:pt x="13261" y="1"/>
                </a:moveTo>
                <a:cubicBezTo>
                  <a:pt x="11661" y="1"/>
                  <a:pt x="10066" y="615"/>
                  <a:pt x="8856" y="1825"/>
                </a:cubicBezTo>
                <a:lnTo>
                  <a:pt x="8056" y="2625"/>
                </a:lnTo>
                <a:lnTo>
                  <a:pt x="661" y="10019"/>
                </a:lnTo>
                <a:cubicBezTo>
                  <a:pt x="0" y="10684"/>
                  <a:pt x="0" y="11759"/>
                  <a:pt x="661" y="12423"/>
                </a:cubicBezTo>
                <a:lnTo>
                  <a:pt x="7066" y="18827"/>
                </a:lnTo>
                <a:cubicBezTo>
                  <a:pt x="7398" y="19159"/>
                  <a:pt x="7833" y="19325"/>
                  <a:pt x="8267" y="19325"/>
                </a:cubicBezTo>
                <a:cubicBezTo>
                  <a:pt x="8702" y="19325"/>
                  <a:pt x="9137" y="19159"/>
                  <a:pt x="9469" y="18827"/>
                </a:cubicBezTo>
                <a:lnTo>
                  <a:pt x="17664" y="10632"/>
                </a:lnTo>
                <a:cubicBezTo>
                  <a:pt x="19956" y="8337"/>
                  <a:pt x="20086" y="4687"/>
                  <a:pt x="18044" y="2244"/>
                </a:cubicBezTo>
                <a:lnTo>
                  <a:pt x="19264" y="1024"/>
                </a:lnTo>
                <a:cubicBezTo>
                  <a:pt x="19485" y="804"/>
                  <a:pt x="19485" y="445"/>
                  <a:pt x="19264" y="224"/>
                </a:cubicBezTo>
                <a:cubicBezTo>
                  <a:pt x="19154" y="114"/>
                  <a:pt x="19009" y="59"/>
                  <a:pt x="18864" y="59"/>
                </a:cubicBezTo>
                <a:cubicBezTo>
                  <a:pt x="18719" y="59"/>
                  <a:pt x="18574" y="114"/>
                  <a:pt x="18464" y="224"/>
                </a:cubicBezTo>
                <a:lnTo>
                  <a:pt x="17244" y="1444"/>
                </a:lnTo>
                <a:cubicBezTo>
                  <a:pt x="16086" y="478"/>
                  <a:pt x="14671" y="1"/>
                  <a:pt x="132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09" name="Google Shape;13509;p50"/>
          <p:cNvSpPr/>
          <p:nvPr/>
        </p:nvSpPr>
        <p:spPr>
          <a:xfrm>
            <a:off x="5182847" y="3158132"/>
            <a:ext cx="227473" cy="209519"/>
          </a:xfrm>
          <a:custGeom>
            <a:rect b="b" l="l" r="r" t="t"/>
            <a:pathLst>
              <a:path extrusionOk="0" h="17505" w="19005">
                <a:moveTo>
                  <a:pt x="11399" y="1133"/>
                </a:moveTo>
                <a:cubicBezTo>
                  <a:pt x="11803" y="1133"/>
                  <a:pt x="12130" y="1462"/>
                  <a:pt x="12133" y="1867"/>
                </a:cubicBezTo>
                <a:lnTo>
                  <a:pt x="12133" y="3301"/>
                </a:lnTo>
                <a:lnTo>
                  <a:pt x="6876" y="3301"/>
                </a:lnTo>
                <a:lnTo>
                  <a:pt x="6873" y="1867"/>
                </a:lnTo>
                <a:cubicBezTo>
                  <a:pt x="6876" y="1462"/>
                  <a:pt x="7202" y="1133"/>
                  <a:pt x="7606" y="1133"/>
                </a:cubicBezTo>
                <a:close/>
                <a:moveTo>
                  <a:pt x="2815" y="4433"/>
                </a:moveTo>
                <a:lnTo>
                  <a:pt x="2815" y="5430"/>
                </a:lnTo>
                <a:cubicBezTo>
                  <a:pt x="2815" y="5880"/>
                  <a:pt x="2449" y="6245"/>
                  <a:pt x="1999" y="6245"/>
                </a:cubicBezTo>
                <a:lnTo>
                  <a:pt x="1133" y="6245"/>
                </a:lnTo>
                <a:lnTo>
                  <a:pt x="1133" y="4433"/>
                </a:lnTo>
                <a:close/>
                <a:moveTo>
                  <a:pt x="17873" y="4433"/>
                </a:moveTo>
                <a:lnTo>
                  <a:pt x="17873" y="6248"/>
                </a:lnTo>
                <a:lnTo>
                  <a:pt x="17006" y="6248"/>
                </a:lnTo>
                <a:cubicBezTo>
                  <a:pt x="16556" y="6248"/>
                  <a:pt x="16191" y="5883"/>
                  <a:pt x="16191" y="5433"/>
                </a:cubicBezTo>
                <a:lnTo>
                  <a:pt x="16191" y="4433"/>
                </a:lnTo>
                <a:close/>
                <a:moveTo>
                  <a:pt x="15058" y="4430"/>
                </a:moveTo>
                <a:lnTo>
                  <a:pt x="15058" y="5430"/>
                </a:lnTo>
                <a:cubicBezTo>
                  <a:pt x="15058" y="6505"/>
                  <a:pt x="15931" y="7377"/>
                  <a:pt x="17006" y="7377"/>
                </a:cubicBezTo>
                <a:lnTo>
                  <a:pt x="17873" y="7377"/>
                </a:lnTo>
                <a:lnTo>
                  <a:pt x="17873" y="13422"/>
                </a:lnTo>
                <a:lnTo>
                  <a:pt x="17006" y="13422"/>
                </a:lnTo>
                <a:cubicBezTo>
                  <a:pt x="15931" y="13425"/>
                  <a:pt x="15058" y="14295"/>
                  <a:pt x="15058" y="15373"/>
                </a:cubicBezTo>
                <a:lnTo>
                  <a:pt x="15058" y="16369"/>
                </a:lnTo>
                <a:lnTo>
                  <a:pt x="3947" y="16369"/>
                </a:lnTo>
                <a:lnTo>
                  <a:pt x="3947" y="15373"/>
                </a:lnTo>
                <a:cubicBezTo>
                  <a:pt x="3947" y="14295"/>
                  <a:pt x="3074" y="13425"/>
                  <a:pt x="1999" y="13422"/>
                </a:cubicBezTo>
                <a:lnTo>
                  <a:pt x="1133" y="13422"/>
                </a:lnTo>
                <a:lnTo>
                  <a:pt x="1133" y="7377"/>
                </a:lnTo>
                <a:lnTo>
                  <a:pt x="1999" y="7377"/>
                </a:lnTo>
                <a:cubicBezTo>
                  <a:pt x="3074" y="7377"/>
                  <a:pt x="3947" y="6505"/>
                  <a:pt x="3947" y="5430"/>
                </a:cubicBezTo>
                <a:lnTo>
                  <a:pt x="3947" y="4430"/>
                </a:lnTo>
                <a:close/>
                <a:moveTo>
                  <a:pt x="1999" y="14557"/>
                </a:moveTo>
                <a:cubicBezTo>
                  <a:pt x="2449" y="14557"/>
                  <a:pt x="2815" y="14923"/>
                  <a:pt x="2815" y="15376"/>
                </a:cubicBezTo>
                <a:lnTo>
                  <a:pt x="2815" y="16372"/>
                </a:lnTo>
                <a:lnTo>
                  <a:pt x="1133" y="16372"/>
                </a:lnTo>
                <a:lnTo>
                  <a:pt x="1133" y="14557"/>
                </a:lnTo>
                <a:close/>
                <a:moveTo>
                  <a:pt x="17873" y="14557"/>
                </a:moveTo>
                <a:lnTo>
                  <a:pt x="17873" y="16372"/>
                </a:lnTo>
                <a:lnTo>
                  <a:pt x="16191" y="16372"/>
                </a:lnTo>
                <a:lnTo>
                  <a:pt x="16191" y="15376"/>
                </a:lnTo>
                <a:cubicBezTo>
                  <a:pt x="16191" y="14923"/>
                  <a:pt x="16556" y="14557"/>
                  <a:pt x="17006" y="14557"/>
                </a:cubicBezTo>
                <a:close/>
                <a:moveTo>
                  <a:pt x="7606" y="1"/>
                </a:moveTo>
                <a:cubicBezTo>
                  <a:pt x="6577" y="1"/>
                  <a:pt x="5743" y="837"/>
                  <a:pt x="5743" y="1867"/>
                </a:cubicBezTo>
                <a:lnTo>
                  <a:pt x="5743" y="3301"/>
                </a:lnTo>
                <a:lnTo>
                  <a:pt x="1133" y="3301"/>
                </a:lnTo>
                <a:cubicBezTo>
                  <a:pt x="508" y="3301"/>
                  <a:pt x="0" y="3808"/>
                  <a:pt x="0" y="4433"/>
                </a:cubicBezTo>
                <a:lnTo>
                  <a:pt x="0" y="16372"/>
                </a:lnTo>
                <a:cubicBezTo>
                  <a:pt x="0" y="16997"/>
                  <a:pt x="508" y="17504"/>
                  <a:pt x="1133" y="17504"/>
                </a:cubicBezTo>
                <a:lnTo>
                  <a:pt x="17873" y="17504"/>
                </a:lnTo>
                <a:cubicBezTo>
                  <a:pt x="18498" y="17504"/>
                  <a:pt x="19005" y="16997"/>
                  <a:pt x="19005" y="16372"/>
                </a:cubicBezTo>
                <a:lnTo>
                  <a:pt x="19005" y="4430"/>
                </a:lnTo>
                <a:cubicBezTo>
                  <a:pt x="19005" y="3805"/>
                  <a:pt x="18498" y="3298"/>
                  <a:pt x="17873" y="3298"/>
                </a:cubicBezTo>
                <a:lnTo>
                  <a:pt x="13265" y="3298"/>
                </a:lnTo>
                <a:lnTo>
                  <a:pt x="13265" y="1864"/>
                </a:lnTo>
                <a:cubicBezTo>
                  <a:pt x="13262" y="834"/>
                  <a:pt x="12428" y="1"/>
                  <a:pt x="1139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10" name="Google Shape;13510;p50"/>
          <p:cNvSpPr/>
          <p:nvPr/>
        </p:nvSpPr>
        <p:spPr>
          <a:xfrm>
            <a:off x="5237857" y="3240384"/>
            <a:ext cx="113850" cy="78661"/>
          </a:xfrm>
          <a:custGeom>
            <a:rect b="b" l="l" r="r" t="t"/>
            <a:pathLst>
              <a:path extrusionOk="0" h="6572" w="9512">
                <a:moveTo>
                  <a:pt x="8379" y="1133"/>
                </a:moveTo>
                <a:lnTo>
                  <a:pt x="8379" y="5439"/>
                </a:lnTo>
                <a:lnTo>
                  <a:pt x="1132" y="5439"/>
                </a:lnTo>
                <a:lnTo>
                  <a:pt x="1132" y="1133"/>
                </a:lnTo>
                <a:close/>
                <a:moveTo>
                  <a:pt x="568" y="1"/>
                </a:moveTo>
                <a:cubicBezTo>
                  <a:pt x="254" y="1"/>
                  <a:pt x="0" y="255"/>
                  <a:pt x="0" y="566"/>
                </a:cubicBezTo>
                <a:lnTo>
                  <a:pt x="0" y="6007"/>
                </a:lnTo>
                <a:cubicBezTo>
                  <a:pt x="0" y="6318"/>
                  <a:pt x="254" y="6571"/>
                  <a:pt x="568" y="6571"/>
                </a:cubicBezTo>
                <a:lnTo>
                  <a:pt x="8947" y="6571"/>
                </a:lnTo>
                <a:cubicBezTo>
                  <a:pt x="9258" y="6571"/>
                  <a:pt x="9511" y="6318"/>
                  <a:pt x="9511" y="6007"/>
                </a:cubicBezTo>
                <a:lnTo>
                  <a:pt x="9511" y="566"/>
                </a:lnTo>
                <a:cubicBezTo>
                  <a:pt x="9511" y="255"/>
                  <a:pt x="9258" y="1"/>
                  <a:pt x="89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11" name="Google Shape;13511;p50"/>
          <p:cNvSpPr/>
          <p:nvPr/>
        </p:nvSpPr>
        <p:spPr>
          <a:xfrm>
            <a:off x="5274674" y="3262503"/>
            <a:ext cx="43819" cy="13573"/>
          </a:xfrm>
          <a:custGeom>
            <a:rect b="b" l="l" r="r" t="t"/>
            <a:pathLst>
              <a:path extrusionOk="0" h="1134" w="3661">
                <a:moveTo>
                  <a:pt x="565" y="1"/>
                </a:moveTo>
                <a:cubicBezTo>
                  <a:pt x="254" y="1"/>
                  <a:pt x="1" y="254"/>
                  <a:pt x="1" y="565"/>
                </a:cubicBezTo>
                <a:cubicBezTo>
                  <a:pt x="1" y="879"/>
                  <a:pt x="254" y="1133"/>
                  <a:pt x="565" y="1133"/>
                </a:cubicBezTo>
                <a:lnTo>
                  <a:pt x="3096" y="1133"/>
                </a:lnTo>
                <a:cubicBezTo>
                  <a:pt x="3407" y="1133"/>
                  <a:pt x="3660" y="879"/>
                  <a:pt x="3660" y="565"/>
                </a:cubicBezTo>
                <a:cubicBezTo>
                  <a:pt x="3660" y="254"/>
                  <a:pt x="3407" y="1"/>
                  <a:pt x="30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12" name="Google Shape;13512;p50"/>
          <p:cNvSpPr/>
          <p:nvPr/>
        </p:nvSpPr>
        <p:spPr>
          <a:xfrm>
            <a:off x="5262034" y="3283365"/>
            <a:ext cx="69110" cy="13561"/>
          </a:xfrm>
          <a:custGeom>
            <a:rect b="b" l="l" r="r" t="t"/>
            <a:pathLst>
              <a:path extrusionOk="0" h="1133" w="5774">
                <a:moveTo>
                  <a:pt x="565" y="0"/>
                </a:moveTo>
                <a:cubicBezTo>
                  <a:pt x="254" y="0"/>
                  <a:pt x="0" y="254"/>
                  <a:pt x="0" y="568"/>
                </a:cubicBezTo>
                <a:cubicBezTo>
                  <a:pt x="0" y="879"/>
                  <a:pt x="254" y="1132"/>
                  <a:pt x="565" y="1132"/>
                </a:cubicBezTo>
                <a:lnTo>
                  <a:pt x="5209" y="1132"/>
                </a:lnTo>
                <a:cubicBezTo>
                  <a:pt x="5520" y="1132"/>
                  <a:pt x="5773" y="879"/>
                  <a:pt x="5773" y="568"/>
                </a:cubicBezTo>
                <a:cubicBezTo>
                  <a:pt x="5773" y="254"/>
                  <a:pt x="5520" y="0"/>
                  <a:pt x="52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13" name="Google Shape;13513;p50"/>
          <p:cNvSpPr/>
          <p:nvPr/>
        </p:nvSpPr>
        <p:spPr>
          <a:xfrm>
            <a:off x="5499465" y="3147235"/>
            <a:ext cx="162636" cy="231315"/>
          </a:xfrm>
          <a:custGeom>
            <a:rect b="b" l="l" r="r" t="t"/>
            <a:pathLst>
              <a:path extrusionOk="0" h="19326" w="13588">
                <a:moveTo>
                  <a:pt x="11891" y="1133"/>
                </a:moveTo>
                <a:cubicBezTo>
                  <a:pt x="12202" y="1133"/>
                  <a:pt x="12455" y="1387"/>
                  <a:pt x="12455" y="1701"/>
                </a:cubicBezTo>
                <a:lnTo>
                  <a:pt x="12455" y="2265"/>
                </a:lnTo>
                <a:lnTo>
                  <a:pt x="1132" y="2265"/>
                </a:lnTo>
                <a:lnTo>
                  <a:pt x="1132" y="1701"/>
                </a:lnTo>
                <a:cubicBezTo>
                  <a:pt x="1132" y="1387"/>
                  <a:pt x="1386" y="1133"/>
                  <a:pt x="1700" y="1133"/>
                </a:cubicBezTo>
                <a:close/>
                <a:moveTo>
                  <a:pt x="12455" y="3398"/>
                </a:moveTo>
                <a:lnTo>
                  <a:pt x="12455" y="14796"/>
                </a:lnTo>
                <a:lnTo>
                  <a:pt x="1132" y="14796"/>
                </a:lnTo>
                <a:lnTo>
                  <a:pt x="1132" y="3398"/>
                </a:lnTo>
                <a:close/>
                <a:moveTo>
                  <a:pt x="12455" y="15928"/>
                </a:moveTo>
                <a:lnTo>
                  <a:pt x="12455" y="17628"/>
                </a:lnTo>
                <a:cubicBezTo>
                  <a:pt x="12455" y="17939"/>
                  <a:pt x="12202" y="18193"/>
                  <a:pt x="11891" y="18193"/>
                </a:cubicBezTo>
                <a:lnTo>
                  <a:pt x="1700" y="18193"/>
                </a:lnTo>
                <a:cubicBezTo>
                  <a:pt x="1386" y="18193"/>
                  <a:pt x="1132" y="17939"/>
                  <a:pt x="1132" y="17628"/>
                </a:cubicBezTo>
                <a:lnTo>
                  <a:pt x="1132" y="15928"/>
                </a:lnTo>
                <a:close/>
                <a:moveTo>
                  <a:pt x="1700" y="1"/>
                </a:moveTo>
                <a:cubicBezTo>
                  <a:pt x="761" y="1"/>
                  <a:pt x="0" y="762"/>
                  <a:pt x="0" y="1701"/>
                </a:cubicBezTo>
                <a:lnTo>
                  <a:pt x="0" y="17628"/>
                </a:lnTo>
                <a:cubicBezTo>
                  <a:pt x="0" y="18564"/>
                  <a:pt x="761" y="19325"/>
                  <a:pt x="1700" y="19325"/>
                </a:cubicBezTo>
                <a:lnTo>
                  <a:pt x="11891" y="19325"/>
                </a:lnTo>
                <a:cubicBezTo>
                  <a:pt x="12827" y="19325"/>
                  <a:pt x="13588" y="18564"/>
                  <a:pt x="13588" y="17628"/>
                </a:cubicBezTo>
                <a:lnTo>
                  <a:pt x="13588" y="1701"/>
                </a:lnTo>
                <a:cubicBezTo>
                  <a:pt x="13588" y="762"/>
                  <a:pt x="12827" y="1"/>
                  <a:pt x="118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14" name="Google Shape;13514;p50"/>
          <p:cNvSpPr/>
          <p:nvPr/>
        </p:nvSpPr>
        <p:spPr>
          <a:xfrm>
            <a:off x="5556593" y="3345574"/>
            <a:ext cx="48367" cy="13561"/>
          </a:xfrm>
          <a:custGeom>
            <a:rect b="b" l="l" r="r" t="t"/>
            <a:pathLst>
              <a:path extrusionOk="0" h="1133" w="4041">
                <a:moveTo>
                  <a:pt x="568" y="1"/>
                </a:moveTo>
                <a:cubicBezTo>
                  <a:pt x="254" y="1"/>
                  <a:pt x="1" y="251"/>
                  <a:pt x="1" y="565"/>
                </a:cubicBezTo>
                <a:cubicBezTo>
                  <a:pt x="1" y="879"/>
                  <a:pt x="254" y="1133"/>
                  <a:pt x="568" y="1133"/>
                </a:cubicBezTo>
                <a:lnTo>
                  <a:pt x="3473" y="1133"/>
                </a:lnTo>
                <a:cubicBezTo>
                  <a:pt x="3787" y="1133"/>
                  <a:pt x="4041" y="879"/>
                  <a:pt x="4041" y="565"/>
                </a:cubicBezTo>
                <a:cubicBezTo>
                  <a:pt x="4041" y="251"/>
                  <a:pt x="3787" y="1"/>
                  <a:pt x="34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15" name="Google Shape;13515;p50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16" name="Google Shape;13516;p50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17" name="Google Shape;13517;p50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18" name="Google Shape;13518;p50"/>
          <p:cNvSpPr/>
          <p:nvPr/>
        </p:nvSpPr>
        <p:spPr>
          <a:xfrm>
            <a:off x="6682184" y="3224351"/>
            <a:ext cx="75106" cy="70989"/>
          </a:xfrm>
          <a:custGeom>
            <a:rect b="b" l="l" r="r" t="t"/>
            <a:pathLst>
              <a:path extrusionOk="0" h="5931" w="6275">
                <a:moveTo>
                  <a:pt x="3137" y="1265"/>
                </a:moveTo>
                <a:lnTo>
                  <a:pt x="4994" y="2615"/>
                </a:lnTo>
                <a:lnTo>
                  <a:pt x="4285" y="4798"/>
                </a:lnTo>
                <a:lnTo>
                  <a:pt x="1990" y="4798"/>
                </a:lnTo>
                <a:lnTo>
                  <a:pt x="1280" y="2615"/>
                </a:lnTo>
                <a:lnTo>
                  <a:pt x="3137" y="1265"/>
                </a:lnTo>
                <a:close/>
                <a:moveTo>
                  <a:pt x="3137" y="0"/>
                </a:moveTo>
                <a:cubicBezTo>
                  <a:pt x="3020" y="0"/>
                  <a:pt x="2903" y="37"/>
                  <a:pt x="2805" y="109"/>
                </a:cubicBezTo>
                <a:lnTo>
                  <a:pt x="281" y="1942"/>
                </a:lnTo>
                <a:cubicBezTo>
                  <a:pt x="85" y="2087"/>
                  <a:pt x="0" y="2340"/>
                  <a:pt x="76" y="2573"/>
                </a:cubicBezTo>
                <a:lnTo>
                  <a:pt x="1039" y="5541"/>
                </a:lnTo>
                <a:cubicBezTo>
                  <a:pt x="1117" y="5773"/>
                  <a:pt x="1335" y="5930"/>
                  <a:pt x="1579" y="5930"/>
                </a:cubicBezTo>
                <a:lnTo>
                  <a:pt x="4695" y="5930"/>
                </a:lnTo>
                <a:cubicBezTo>
                  <a:pt x="4943" y="5930"/>
                  <a:pt x="5160" y="5773"/>
                  <a:pt x="5236" y="5541"/>
                </a:cubicBezTo>
                <a:lnTo>
                  <a:pt x="6199" y="2573"/>
                </a:lnTo>
                <a:cubicBezTo>
                  <a:pt x="6275" y="2340"/>
                  <a:pt x="6190" y="2087"/>
                  <a:pt x="5994" y="1942"/>
                </a:cubicBezTo>
                <a:lnTo>
                  <a:pt x="3469" y="109"/>
                </a:lnTo>
                <a:cubicBezTo>
                  <a:pt x="3371" y="37"/>
                  <a:pt x="3254" y="0"/>
                  <a:pt x="31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19" name="Google Shape;13519;p50"/>
          <p:cNvSpPr/>
          <p:nvPr/>
        </p:nvSpPr>
        <p:spPr>
          <a:xfrm>
            <a:off x="6604338" y="3147546"/>
            <a:ext cx="230836" cy="230692"/>
          </a:xfrm>
          <a:custGeom>
            <a:rect b="b" l="l" r="r" t="t"/>
            <a:pathLst>
              <a:path extrusionOk="0" h="19274" w="19286">
                <a:moveTo>
                  <a:pt x="9641" y="1133"/>
                </a:moveTo>
                <a:cubicBezTo>
                  <a:pt x="9936" y="1133"/>
                  <a:pt x="10230" y="1148"/>
                  <a:pt x="10523" y="1179"/>
                </a:cubicBezTo>
                <a:cubicBezTo>
                  <a:pt x="10547" y="1182"/>
                  <a:pt x="10571" y="1185"/>
                  <a:pt x="10595" y="1185"/>
                </a:cubicBezTo>
                <a:cubicBezTo>
                  <a:pt x="10641" y="1191"/>
                  <a:pt x="10686" y="1197"/>
                  <a:pt x="10731" y="1203"/>
                </a:cubicBezTo>
                <a:cubicBezTo>
                  <a:pt x="10958" y="1230"/>
                  <a:pt x="11181" y="1269"/>
                  <a:pt x="11402" y="1314"/>
                </a:cubicBezTo>
                <a:lnTo>
                  <a:pt x="11501" y="1622"/>
                </a:lnTo>
                <a:lnTo>
                  <a:pt x="9644" y="2969"/>
                </a:lnTo>
                <a:lnTo>
                  <a:pt x="7787" y="1622"/>
                </a:lnTo>
                <a:lnTo>
                  <a:pt x="7887" y="1314"/>
                </a:lnTo>
                <a:cubicBezTo>
                  <a:pt x="8038" y="1281"/>
                  <a:pt x="8192" y="1254"/>
                  <a:pt x="8349" y="1230"/>
                </a:cubicBezTo>
                <a:lnTo>
                  <a:pt x="8352" y="1230"/>
                </a:lnTo>
                <a:cubicBezTo>
                  <a:pt x="8418" y="1221"/>
                  <a:pt x="8488" y="1209"/>
                  <a:pt x="8554" y="1203"/>
                </a:cubicBezTo>
                <a:cubicBezTo>
                  <a:pt x="8606" y="1194"/>
                  <a:pt x="8660" y="1188"/>
                  <a:pt x="8714" y="1185"/>
                </a:cubicBezTo>
                <a:lnTo>
                  <a:pt x="8760" y="1179"/>
                </a:lnTo>
                <a:cubicBezTo>
                  <a:pt x="9053" y="1148"/>
                  <a:pt x="9347" y="1133"/>
                  <a:pt x="9641" y="1133"/>
                </a:cubicBezTo>
                <a:close/>
                <a:moveTo>
                  <a:pt x="2591" y="5394"/>
                </a:moveTo>
                <a:lnTo>
                  <a:pt x="3300" y="7577"/>
                </a:lnTo>
                <a:lnTo>
                  <a:pt x="1444" y="8926"/>
                </a:lnTo>
                <a:lnTo>
                  <a:pt x="1184" y="8736"/>
                </a:lnTo>
                <a:cubicBezTo>
                  <a:pt x="1187" y="8700"/>
                  <a:pt x="1193" y="8661"/>
                  <a:pt x="1199" y="8621"/>
                </a:cubicBezTo>
                <a:cubicBezTo>
                  <a:pt x="1202" y="8594"/>
                  <a:pt x="1205" y="8567"/>
                  <a:pt x="1208" y="8540"/>
                </a:cubicBezTo>
                <a:cubicBezTo>
                  <a:pt x="1211" y="8498"/>
                  <a:pt x="1220" y="8455"/>
                  <a:pt x="1226" y="8413"/>
                </a:cubicBezTo>
                <a:cubicBezTo>
                  <a:pt x="1229" y="8383"/>
                  <a:pt x="1232" y="8353"/>
                  <a:pt x="1238" y="8326"/>
                </a:cubicBezTo>
                <a:cubicBezTo>
                  <a:pt x="1244" y="8286"/>
                  <a:pt x="1250" y="8247"/>
                  <a:pt x="1256" y="8208"/>
                </a:cubicBezTo>
                <a:cubicBezTo>
                  <a:pt x="1265" y="8169"/>
                  <a:pt x="1268" y="8141"/>
                  <a:pt x="1274" y="8108"/>
                </a:cubicBezTo>
                <a:cubicBezTo>
                  <a:pt x="1280" y="8075"/>
                  <a:pt x="1290" y="8036"/>
                  <a:pt x="1296" y="7999"/>
                </a:cubicBezTo>
                <a:cubicBezTo>
                  <a:pt x="1302" y="7966"/>
                  <a:pt x="1308" y="7930"/>
                  <a:pt x="1317" y="7894"/>
                </a:cubicBezTo>
                <a:cubicBezTo>
                  <a:pt x="1323" y="7861"/>
                  <a:pt x="1332" y="7824"/>
                  <a:pt x="1338" y="7791"/>
                </a:cubicBezTo>
                <a:cubicBezTo>
                  <a:pt x="1347" y="7755"/>
                  <a:pt x="1356" y="7719"/>
                  <a:pt x="1362" y="7682"/>
                </a:cubicBezTo>
                <a:cubicBezTo>
                  <a:pt x="1371" y="7649"/>
                  <a:pt x="1380" y="7613"/>
                  <a:pt x="1389" y="7577"/>
                </a:cubicBezTo>
                <a:cubicBezTo>
                  <a:pt x="1398" y="7541"/>
                  <a:pt x="1407" y="7510"/>
                  <a:pt x="1413" y="7477"/>
                </a:cubicBezTo>
                <a:cubicBezTo>
                  <a:pt x="1425" y="7441"/>
                  <a:pt x="1434" y="7399"/>
                  <a:pt x="1447" y="7359"/>
                </a:cubicBezTo>
                <a:cubicBezTo>
                  <a:pt x="1456" y="7332"/>
                  <a:pt x="1462" y="7305"/>
                  <a:pt x="1471" y="7278"/>
                </a:cubicBezTo>
                <a:cubicBezTo>
                  <a:pt x="1483" y="7233"/>
                  <a:pt x="1495" y="7187"/>
                  <a:pt x="1510" y="7142"/>
                </a:cubicBezTo>
                <a:cubicBezTo>
                  <a:pt x="1516" y="7124"/>
                  <a:pt x="1522" y="7106"/>
                  <a:pt x="1528" y="7085"/>
                </a:cubicBezTo>
                <a:cubicBezTo>
                  <a:pt x="1546" y="7030"/>
                  <a:pt x="1561" y="6976"/>
                  <a:pt x="1579" y="6925"/>
                </a:cubicBezTo>
                <a:lnTo>
                  <a:pt x="1588" y="6900"/>
                </a:lnTo>
                <a:cubicBezTo>
                  <a:pt x="1767" y="6375"/>
                  <a:pt x="1996" y="5871"/>
                  <a:pt x="2274" y="5394"/>
                </a:cubicBezTo>
                <a:close/>
                <a:moveTo>
                  <a:pt x="17012" y="5394"/>
                </a:moveTo>
                <a:cubicBezTo>
                  <a:pt x="17253" y="5813"/>
                  <a:pt x="17462" y="6257"/>
                  <a:pt x="17628" y="6713"/>
                </a:cubicBezTo>
                <a:lnTo>
                  <a:pt x="17628" y="6719"/>
                </a:lnTo>
                <a:cubicBezTo>
                  <a:pt x="17649" y="6774"/>
                  <a:pt x="17670" y="6831"/>
                  <a:pt x="17688" y="6888"/>
                </a:cubicBezTo>
                <a:cubicBezTo>
                  <a:pt x="17694" y="6906"/>
                  <a:pt x="17700" y="6922"/>
                  <a:pt x="17706" y="6937"/>
                </a:cubicBezTo>
                <a:cubicBezTo>
                  <a:pt x="17721" y="6982"/>
                  <a:pt x="17736" y="7027"/>
                  <a:pt x="17749" y="7072"/>
                </a:cubicBezTo>
                <a:cubicBezTo>
                  <a:pt x="17758" y="7103"/>
                  <a:pt x="17767" y="7130"/>
                  <a:pt x="17776" y="7157"/>
                </a:cubicBezTo>
                <a:cubicBezTo>
                  <a:pt x="17788" y="7196"/>
                  <a:pt x="17797" y="7230"/>
                  <a:pt x="17809" y="7266"/>
                </a:cubicBezTo>
                <a:cubicBezTo>
                  <a:pt x="17818" y="7305"/>
                  <a:pt x="17830" y="7341"/>
                  <a:pt x="17839" y="7377"/>
                </a:cubicBezTo>
                <a:cubicBezTo>
                  <a:pt x="17848" y="7408"/>
                  <a:pt x="17857" y="7438"/>
                  <a:pt x="17863" y="7468"/>
                </a:cubicBezTo>
                <a:cubicBezTo>
                  <a:pt x="17875" y="7510"/>
                  <a:pt x="17887" y="7553"/>
                  <a:pt x="17896" y="7598"/>
                </a:cubicBezTo>
                <a:lnTo>
                  <a:pt x="17915" y="7673"/>
                </a:lnTo>
                <a:cubicBezTo>
                  <a:pt x="17927" y="7722"/>
                  <a:pt x="17936" y="7767"/>
                  <a:pt x="17948" y="7812"/>
                </a:cubicBezTo>
                <a:lnTo>
                  <a:pt x="17963" y="7885"/>
                </a:lnTo>
                <a:cubicBezTo>
                  <a:pt x="17972" y="7933"/>
                  <a:pt x="17981" y="7978"/>
                  <a:pt x="17990" y="8027"/>
                </a:cubicBezTo>
                <a:cubicBezTo>
                  <a:pt x="17996" y="8051"/>
                  <a:pt x="18002" y="8075"/>
                  <a:pt x="18005" y="8099"/>
                </a:cubicBezTo>
                <a:cubicBezTo>
                  <a:pt x="18014" y="8144"/>
                  <a:pt x="18020" y="8193"/>
                  <a:pt x="18029" y="8238"/>
                </a:cubicBezTo>
                <a:cubicBezTo>
                  <a:pt x="18032" y="8265"/>
                  <a:pt x="18038" y="8289"/>
                  <a:pt x="18041" y="8317"/>
                </a:cubicBezTo>
                <a:cubicBezTo>
                  <a:pt x="18050" y="8362"/>
                  <a:pt x="18057" y="8404"/>
                  <a:pt x="18063" y="8449"/>
                </a:cubicBezTo>
                <a:cubicBezTo>
                  <a:pt x="18066" y="8477"/>
                  <a:pt x="18069" y="8507"/>
                  <a:pt x="18075" y="8534"/>
                </a:cubicBezTo>
                <a:cubicBezTo>
                  <a:pt x="18078" y="8576"/>
                  <a:pt x="18084" y="8621"/>
                  <a:pt x="18090" y="8664"/>
                </a:cubicBezTo>
                <a:cubicBezTo>
                  <a:pt x="18093" y="8688"/>
                  <a:pt x="18096" y="8712"/>
                  <a:pt x="18096" y="8739"/>
                </a:cubicBezTo>
                <a:lnTo>
                  <a:pt x="17836" y="8926"/>
                </a:lnTo>
                <a:lnTo>
                  <a:pt x="15979" y="7580"/>
                </a:lnTo>
                <a:lnTo>
                  <a:pt x="16689" y="5397"/>
                </a:lnTo>
                <a:lnTo>
                  <a:pt x="17012" y="5394"/>
                </a:lnTo>
                <a:close/>
                <a:moveTo>
                  <a:pt x="5722" y="15029"/>
                </a:moveTo>
                <a:lnTo>
                  <a:pt x="6432" y="17212"/>
                </a:lnTo>
                <a:lnTo>
                  <a:pt x="6172" y="17402"/>
                </a:lnTo>
                <a:cubicBezTo>
                  <a:pt x="5091" y="16916"/>
                  <a:pt x="4125" y="16209"/>
                  <a:pt x="3331" y="15331"/>
                </a:cubicBezTo>
                <a:lnTo>
                  <a:pt x="3427" y="15029"/>
                </a:lnTo>
                <a:close/>
                <a:moveTo>
                  <a:pt x="15855" y="15029"/>
                </a:moveTo>
                <a:lnTo>
                  <a:pt x="15952" y="15331"/>
                </a:lnTo>
                <a:cubicBezTo>
                  <a:pt x="15158" y="16209"/>
                  <a:pt x="14192" y="16916"/>
                  <a:pt x="13111" y="17402"/>
                </a:cubicBezTo>
                <a:lnTo>
                  <a:pt x="12851" y="17212"/>
                </a:lnTo>
                <a:lnTo>
                  <a:pt x="13561" y="15029"/>
                </a:lnTo>
                <a:close/>
                <a:moveTo>
                  <a:pt x="6571" y="1707"/>
                </a:moveTo>
                <a:cubicBezTo>
                  <a:pt x="6516" y="1927"/>
                  <a:pt x="6604" y="2160"/>
                  <a:pt x="6788" y="2296"/>
                </a:cubicBezTo>
                <a:lnTo>
                  <a:pt x="9309" y="4129"/>
                </a:lnTo>
                <a:cubicBezTo>
                  <a:pt x="9409" y="4199"/>
                  <a:pt x="9526" y="4235"/>
                  <a:pt x="9643" y="4235"/>
                </a:cubicBezTo>
                <a:cubicBezTo>
                  <a:pt x="9760" y="4235"/>
                  <a:pt x="9877" y="4199"/>
                  <a:pt x="9976" y="4129"/>
                </a:cubicBezTo>
                <a:lnTo>
                  <a:pt x="12498" y="2296"/>
                </a:lnTo>
                <a:cubicBezTo>
                  <a:pt x="12682" y="2160"/>
                  <a:pt x="12769" y="1927"/>
                  <a:pt x="12715" y="1707"/>
                </a:cubicBezTo>
                <a:lnTo>
                  <a:pt x="12715" y="1707"/>
                </a:lnTo>
                <a:cubicBezTo>
                  <a:pt x="14089" y="2241"/>
                  <a:pt x="15300" y="3123"/>
                  <a:pt x="16230" y="4264"/>
                </a:cubicBezTo>
                <a:cubicBezTo>
                  <a:pt x="16003" y="4283"/>
                  <a:pt x="15813" y="4437"/>
                  <a:pt x="15744" y="4651"/>
                </a:cubicBezTo>
                <a:lnTo>
                  <a:pt x="14777" y="7616"/>
                </a:lnTo>
                <a:cubicBezTo>
                  <a:pt x="14702" y="7852"/>
                  <a:pt x="14786" y="8105"/>
                  <a:pt x="14986" y="8250"/>
                </a:cubicBezTo>
                <a:lnTo>
                  <a:pt x="17507" y="10083"/>
                </a:lnTo>
                <a:cubicBezTo>
                  <a:pt x="17605" y="10155"/>
                  <a:pt x="17721" y="10192"/>
                  <a:pt x="17838" y="10192"/>
                </a:cubicBezTo>
                <a:cubicBezTo>
                  <a:pt x="17940" y="10192"/>
                  <a:pt x="18043" y="10164"/>
                  <a:pt x="18135" y="10107"/>
                </a:cubicBezTo>
                <a:lnTo>
                  <a:pt x="18135" y="10107"/>
                </a:lnTo>
                <a:cubicBezTo>
                  <a:pt x="18053" y="11581"/>
                  <a:pt x="17592" y="13006"/>
                  <a:pt x="16788" y="14244"/>
                </a:cubicBezTo>
                <a:cubicBezTo>
                  <a:pt x="16701" y="14032"/>
                  <a:pt x="16495" y="13896"/>
                  <a:pt x="16269" y="13896"/>
                </a:cubicBezTo>
                <a:lnTo>
                  <a:pt x="13150" y="13896"/>
                </a:lnTo>
                <a:cubicBezTo>
                  <a:pt x="12905" y="13896"/>
                  <a:pt x="12688" y="14053"/>
                  <a:pt x="12612" y="14289"/>
                </a:cubicBezTo>
                <a:lnTo>
                  <a:pt x="11649" y="17254"/>
                </a:lnTo>
                <a:cubicBezTo>
                  <a:pt x="11577" y="17471"/>
                  <a:pt x="11646" y="17710"/>
                  <a:pt x="11818" y="17858"/>
                </a:cubicBezTo>
                <a:cubicBezTo>
                  <a:pt x="11106" y="18045"/>
                  <a:pt x="10374" y="18139"/>
                  <a:pt x="9643" y="18139"/>
                </a:cubicBezTo>
                <a:cubicBezTo>
                  <a:pt x="8911" y="18139"/>
                  <a:pt x="8180" y="18045"/>
                  <a:pt x="7467" y="17858"/>
                </a:cubicBezTo>
                <a:cubicBezTo>
                  <a:pt x="7639" y="17710"/>
                  <a:pt x="7709" y="17471"/>
                  <a:pt x="7636" y="17254"/>
                </a:cubicBezTo>
                <a:lnTo>
                  <a:pt x="6673" y="14289"/>
                </a:lnTo>
                <a:cubicBezTo>
                  <a:pt x="6598" y="14053"/>
                  <a:pt x="6380" y="13896"/>
                  <a:pt x="6136" y="13896"/>
                </a:cubicBezTo>
                <a:lnTo>
                  <a:pt x="3020" y="13896"/>
                </a:lnTo>
                <a:cubicBezTo>
                  <a:pt x="2790" y="13896"/>
                  <a:pt x="2585" y="14032"/>
                  <a:pt x="2497" y="14244"/>
                </a:cubicBezTo>
                <a:cubicBezTo>
                  <a:pt x="1694" y="13006"/>
                  <a:pt x="1229" y="11581"/>
                  <a:pt x="1151" y="10107"/>
                </a:cubicBezTo>
                <a:lnTo>
                  <a:pt x="1151" y="10107"/>
                </a:lnTo>
                <a:cubicBezTo>
                  <a:pt x="1240" y="10163"/>
                  <a:pt x="1342" y="10191"/>
                  <a:pt x="1443" y="10191"/>
                </a:cubicBezTo>
                <a:cubicBezTo>
                  <a:pt x="1560" y="10191"/>
                  <a:pt x="1677" y="10154"/>
                  <a:pt x="1776" y="10083"/>
                </a:cubicBezTo>
                <a:lnTo>
                  <a:pt x="4300" y="8250"/>
                </a:lnTo>
                <a:cubicBezTo>
                  <a:pt x="4496" y="8105"/>
                  <a:pt x="4581" y="7852"/>
                  <a:pt x="4505" y="7616"/>
                </a:cubicBezTo>
                <a:lnTo>
                  <a:pt x="3542" y="4654"/>
                </a:lnTo>
                <a:cubicBezTo>
                  <a:pt x="3473" y="4440"/>
                  <a:pt x="3279" y="4286"/>
                  <a:pt x="3053" y="4264"/>
                </a:cubicBezTo>
                <a:cubicBezTo>
                  <a:pt x="3986" y="3123"/>
                  <a:pt x="5197" y="2241"/>
                  <a:pt x="6568" y="1707"/>
                </a:cubicBezTo>
                <a:close/>
                <a:moveTo>
                  <a:pt x="9641" y="1"/>
                </a:moveTo>
                <a:cubicBezTo>
                  <a:pt x="9566" y="1"/>
                  <a:pt x="9490" y="1"/>
                  <a:pt x="9412" y="4"/>
                </a:cubicBezTo>
                <a:lnTo>
                  <a:pt x="9394" y="4"/>
                </a:lnTo>
                <a:cubicBezTo>
                  <a:pt x="9318" y="7"/>
                  <a:pt x="9246" y="7"/>
                  <a:pt x="9173" y="13"/>
                </a:cubicBezTo>
                <a:lnTo>
                  <a:pt x="9137" y="13"/>
                </a:lnTo>
                <a:cubicBezTo>
                  <a:pt x="9077" y="16"/>
                  <a:pt x="9019" y="19"/>
                  <a:pt x="8959" y="22"/>
                </a:cubicBezTo>
                <a:lnTo>
                  <a:pt x="8908" y="25"/>
                </a:lnTo>
                <a:cubicBezTo>
                  <a:pt x="8850" y="31"/>
                  <a:pt x="8790" y="37"/>
                  <a:pt x="8732" y="40"/>
                </a:cubicBezTo>
                <a:lnTo>
                  <a:pt x="8630" y="52"/>
                </a:lnTo>
                <a:lnTo>
                  <a:pt x="8551" y="61"/>
                </a:lnTo>
                <a:cubicBezTo>
                  <a:pt x="8476" y="67"/>
                  <a:pt x="8400" y="76"/>
                  <a:pt x="8325" y="88"/>
                </a:cubicBezTo>
                <a:lnTo>
                  <a:pt x="8313" y="88"/>
                </a:lnTo>
                <a:cubicBezTo>
                  <a:pt x="3965" y="695"/>
                  <a:pt x="574" y="4162"/>
                  <a:pt x="67" y="8522"/>
                </a:cubicBezTo>
                <a:lnTo>
                  <a:pt x="67" y="8525"/>
                </a:lnTo>
                <a:lnTo>
                  <a:pt x="67" y="8537"/>
                </a:lnTo>
                <a:cubicBezTo>
                  <a:pt x="61" y="8609"/>
                  <a:pt x="52" y="8685"/>
                  <a:pt x="46" y="8760"/>
                </a:cubicBezTo>
                <a:cubicBezTo>
                  <a:pt x="42" y="8794"/>
                  <a:pt x="39" y="8827"/>
                  <a:pt x="36" y="8860"/>
                </a:cubicBezTo>
                <a:cubicBezTo>
                  <a:pt x="33" y="8893"/>
                  <a:pt x="33" y="8920"/>
                  <a:pt x="30" y="8951"/>
                </a:cubicBezTo>
                <a:lnTo>
                  <a:pt x="30" y="8966"/>
                </a:lnTo>
                <a:cubicBezTo>
                  <a:pt x="30" y="8969"/>
                  <a:pt x="30" y="8972"/>
                  <a:pt x="30" y="8975"/>
                </a:cubicBezTo>
                <a:cubicBezTo>
                  <a:pt x="15" y="9195"/>
                  <a:pt x="6" y="9416"/>
                  <a:pt x="6" y="9636"/>
                </a:cubicBezTo>
                <a:cubicBezTo>
                  <a:pt x="0" y="12000"/>
                  <a:pt x="870" y="14286"/>
                  <a:pt x="2449" y="16046"/>
                </a:cubicBezTo>
                <a:lnTo>
                  <a:pt x="2458" y="16055"/>
                </a:lnTo>
                <a:cubicBezTo>
                  <a:pt x="2576" y="16191"/>
                  <a:pt x="2703" y="16321"/>
                  <a:pt x="2829" y="16451"/>
                </a:cubicBezTo>
                <a:lnTo>
                  <a:pt x="2860" y="16478"/>
                </a:lnTo>
                <a:lnTo>
                  <a:pt x="2866" y="16484"/>
                </a:lnTo>
                <a:cubicBezTo>
                  <a:pt x="2932" y="16551"/>
                  <a:pt x="2999" y="16617"/>
                  <a:pt x="3068" y="16680"/>
                </a:cubicBezTo>
                <a:lnTo>
                  <a:pt x="3077" y="16689"/>
                </a:lnTo>
                <a:cubicBezTo>
                  <a:pt x="4927" y="18412"/>
                  <a:pt x="7285" y="19274"/>
                  <a:pt x="9643" y="19274"/>
                </a:cubicBezTo>
                <a:cubicBezTo>
                  <a:pt x="12000" y="19274"/>
                  <a:pt x="14357" y="18413"/>
                  <a:pt x="16206" y="16692"/>
                </a:cubicBezTo>
                <a:lnTo>
                  <a:pt x="16224" y="16677"/>
                </a:lnTo>
                <a:cubicBezTo>
                  <a:pt x="16287" y="16620"/>
                  <a:pt x="16351" y="16560"/>
                  <a:pt x="16411" y="16496"/>
                </a:cubicBezTo>
                <a:lnTo>
                  <a:pt x="16435" y="16475"/>
                </a:lnTo>
                <a:lnTo>
                  <a:pt x="16459" y="16451"/>
                </a:lnTo>
                <a:cubicBezTo>
                  <a:pt x="16583" y="16324"/>
                  <a:pt x="16704" y="16197"/>
                  <a:pt x="16822" y="16067"/>
                </a:cubicBezTo>
                <a:lnTo>
                  <a:pt x="16861" y="16025"/>
                </a:lnTo>
                <a:cubicBezTo>
                  <a:pt x="16912" y="15965"/>
                  <a:pt x="16963" y="15907"/>
                  <a:pt x="17015" y="15847"/>
                </a:cubicBezTo>
                <a:lnTo>
                  <a:pt x="17030" y="15829"/>
                </a:lnTo>
                <a:lnTo>
                  <a:pt x="17036" y="15823"/>
                </a:lnTo>
                <a:cubicBezTo>
                  <a:pt x="18491" y="14090"/>
                  <a:pt x="19285" y="11898"/>
                  <a:pt x="19279" y="9636"/>
                </a:cubicBezTo>
                <a:cubicBezTo>
                  <a:pt x="19279" y="9413"/>
                  <a:pt x="19270" y="9189"/>
                  <a:pt x="19255" y="8969"/>
                </a:cubicBezTo>
                <a:cubicBezTo>
                  <a:pt x="19255" y="8969"/>
                  <a:pt x="19255" y="8969"/>
                  <a:pt x="19255" y="8966"/>
                </a:cubicBezTo>
                <a:lnTo>
                  <a:pt x="19255" y="8963"/>
                </a:lnTo>
                <a:cubicBezTo>
                  <a:pt x="19252" y="8923"/>
                  <a:pt x="19249" y="8881"/>
                  <a:pt x="19246" y="8842"/>
                </a:cubicBezTo>
                <a:lnTo>
                  <a:pt x="19243" y="8788"/>
                </a:lnTo>
                <a:cubicBezTo>
                  <a:pt x="18848" y="4319"/>
                  <a:pt x="15421" y="714"/>
                  <a:pt x="10976" y="92"/>
                </a:cubicBezTo>
                <a:lnTo>
                  <a:pt x="10946" y="85"/>
                </a:lnTo>
                <a:cubicBezTo>
                  <a:pt x="10879" y="76"/>
                  <a:pt x="10810" y="70"/>
                  <a:pt x="10740" y="61"/>
                </a:cubicBezTo>
                <a:lnTo>
                  <a:pt x="10650" y="52"/>
                </a:lnTo>
                <a:lnTo>
                  <a:pt x="10553" y="40"/>
                </a:lnTo>
                <a:cubicBezTo>
                  <a:pt x="10496" y="37"/>
                  <a:pt x="10435" y="31"/>
                  <a:pt x="10375" y="25"/>
                </a:cubicBezTo>
                <a:lnTo>
                  <a:pt x="10327" y="22"/>
                </a:lnTo>
                <a:cubicBezTo>
                  <a:pt x="10266" y="19"/>
                  <a:pt x="10206" y="16"/>
                  <a:pt x="10146" y="13"/>
                </a:cubicBezTo>
                <a:lnTo>
                  <a:pt x="10112" y="13"/>
                </a:lnTo>
                <a:cubicBezTo>
                  <a:pt x="10040" y="7"/>
                  <a:pt x="9964" y="4"/>
                  <a:pt x="9892" y="4"/>
                </a:cubicBezTo>
                <a:lnTo>
                  <a:pt x="9871" y="4"/>
                </a:lnTo>
                <a:cubicBezTo>
                  <a:pt x="9795" y="1"/>
                  <a:pt x="9720" y="1"/>
                  <a:pt x="96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20" name="Google Shape;13520;p50"/>
          <p:cNvSpPr/>
          <p:nvPr/>
        </p:nvSpPr>
        <p:spPr>
          <a:xfrm>
            <a:off x="6889543" y="3174327"/>
            <a:ext cx="231303" cy="204241"/>
          </a:xfrm>
          <a:custGeom>
            <a:rect b="b" l="l" r="r" t="t"/>
            <a:pathLst>
              <a:path extrusionOk="0" h="17064" w="19325">
                <a:moveTo>
                  <a:pt x="10230" y="2331"/>
                </a:moveTo>
                <a:cubicBezTo>
                  <a:pt x="11387" y="2603"/>
                  <a:pt x="12437" y="3687"/>
                  <a:pt x="13056" y="5299"/>
                </a:cubicBezTo>
                <a:cubicBezTo>
                  <a:pt x="13144" y="5524"/>
                  <a:pt x="13357" y="5662"/>
                  <a:pt x="13583" y="5662"/>
                </a:cubicBezTo>
                <a:cubicBezTo>
                  <a:pt x="13652" y="5662"/>
                  <a:pt x="13722" y="5649"/>
                  <a:pt x="13790" y="5623"/>
                </a:cubicBezTo>
                <a:cubicBezTo>
                  <a:pt x="14083" y="5511"/>
                  <a:pt x="14228" y="5185"/>
                  <a:pt x="14113" y="4892"/>
                </a:cubicBezTo>
                <a:cubicBezTo>
                  <a:pt x="13790" y="4049"/>
                  <a:pt x="13349" y="3307"/>
                  <a:pt x="12830" y="2712"/>
                </a:cubicBezTo>
                <a:lnTo>
                  <a:pt x="12830" y="2712"/>
                </a:lnTo>
                <a:cubicBezTo>
                  <a:pt x="13911" y="3029"/>
                  <a:pt x="14901" y="3512"/>
                  <a:pt x="15750" y="4143"/>
                </a:cubicBezTo>
                <a:cubicBezTo>
                  <a:pt x="16882" y="4988"/>
                  <a:pt x="17649" y="6024"/>
                  <a:pt x="17990" y="7147"/>
                </a:cubicBezTo>
                <a:cubicBezTo>
                  <a:pt x="17519" y="6915"/>
                  <a:pt x="17000" y="6794"/>
                  <a:pt x="16476" y="6794"/>
                </a:cubicBezTo>
                <a:cubicBezTo>
                  <a:pt x="16469" y="6794"/>
                  <a:pt x="16463" y="6794"/>
                  <a:pt x="16456" y="6794"/>
                </a:cubicBezTo>
                <a:cubicBezTo>
                  <a:pt x="15729" y="6794"/>
                  <a:pt x="15040" y="7012"/>
                  <a:pt x="14515" y="7404"/>
                </a:cubicBezTo>
                <a:cubicBezTo>
                  <a:pt x="14400" y="7492"/>
                  <a:pt x="14291" y="7588"/>
                  <a:pt x="14192" y="7694"/>
                </a:cubicBezTo>
                <a:cubicBezTo>
                  <a:pt x="14092" y="7588"/>
                  <a:pt x="13983" y="7492"/>
                  <a:pt x="13869" y="7404"/>
                </a:cubicBezTo>
                <a:cubicBezTo>
                  <a:pt x="13343" y="7012"/>
                  <a:pt x="12655" y="6794"/>
                  <a:pt x="11927" y="6794"/>
                </a:cubicBezTo>
                <a:cubicBezTo>
                  <a:pt x="11199" y="6794"/>
                  <a:pt x="10511" y="7012"/>
                  <a:pt x="9986" y="7404"/>
                </a:cubicBezTo>
                <a:cubicBezTo>
                  <a:pt x="9871" y="7492"/>
                  <a:pt x="9762" y="7588"/>
                  <a:pt x="9662" y="7694"/>
                </a:cubicBezTo>
                <a:cubicBezTo>
                  <a:pt x="9563" y="7588"/>
                  <a:pt x="9454" y="7492"/>
                  <a:pt x="9339" y="7404"/>
                </a:cubicBezTo>
                <a:cubicBezTo>
                  <a:pt x="8814" y="7012"/>
                  <a:pt x="8126" y="6794"/>
                  <a:pt x="7398" y="6794"/>
                </a:cubicBezTo>
                <a:cubicBezTo>
                  <a:pt x="6670" y="6794"/>
                  <a:pt x="5982" y="7012"/>
                  <a:pt x="5456" y="7404"/>
                </a:cubicBezTo>
                <a:cubicBezTo>
                  <a:pt x="5342" y="7492"/>
                  <a:pt x="5233" y="7588"/>
                  <a:pt x="5133" y="7694"/>
                </a:cubicBezTo>
                <a:cubicBezTo>
                  <a:pt x="5034" y="7588"/>
                  <a:pt x="4925" y="7492"/>
                  <a:pt x="4810" y="7404"/>
                </a:cubicBezTo>
                <a:cubicBezTo>
                  <a:pt x="4285" y="7012"/>
                  <a:pt x="3596" y="6794"/>
                  <a:pt x="2869" y="6794"/>
                </a:cubicBezTo>
                <a:cubicBezTo>
                  <a:pt x="2862" y="6794"/>
                  <a:pt x="2856" y="6794"/>
                  <a:pt x="2849" y="6794"/>
                </a:cubicBezTo>
                <a:cubicBezTo>
                  <a:pt x="2324" y="6794"/>
                  <a:pt x="1806" y="6915"/>
                  <a:pt x="1335" y="7147"/>
                </a:cubicBezTo>
                <a:cubicBezTo>
                  <a:pt x="1676" y="6024"/>
                  <a:pt x="2443" y="4988"/>
                  <a:pt x="3578" y="4143"/>
                </a:cubicBezTo>
                <a:cubicBezTo>
                  <a:pt x="4424" y="3512"/>
                  <a:pt x="5414" y="3029"/>
                  <a:pt x="6498" y="2712"/>
                </a:cubicBezTo>
                <a:lnTo>
                  <a:pt x="6498" y="2712"/>
                </a:lnTo>
                <a:cubicBezTo>
                  <a:pt x="5976" y="3307"/>
                  <a:pt x="5538" y="4049"/>
                  <a:pt x="5212" y="4892"/>
                </a:cubicBezTo>
                <a:cubicBezTo>
                  <a:pt x="5097" y="5185"/>
                  <a:pt x="5245" y="5511"/>
                  <a:pt x="5535" y="5623"/>
                </a:cubicBezTo>
                <a:cubicBezTo>
                  <a:pt x="5603" y="5649"/>
                  <a:pt x="5673" y="5662"/>
                  <a:pt x="5742" y="5662"/>
                </a:cubicBezTo>
                <a:cubicBezTo>
                  <a:pt x="5968" y="5662"/>
                  <a:pt x="6181" y="5524"/>
                  <a:pt x="6269" y="5299"/>
                </a:cubicBezTo>
                <a:cubicBezTo>
                  <a:pt x="6891" y="3687"/>
                  <a:pt x="7941" y="2603"/>
                  <a:pt x="9098" y="2331"/>
                </a:cubicBezTo>
                <a:lnTo>
                  <a:pt x="9098" y="5097"/>
                </a:lnTo>
                <a:cubicBezTo>
                  <a:pt x="9098" y="5408"/>
                  <a:pt x="9351" y="5662"/>
                  <a:pt x="9662" y="5662"/>
                </a:cubicBezTo>
                <a:cubicBezTo>
                  <a:pt x="9976" y="5662"/>
                  <a:pt x="10230" y="5408"/>
                  <a:pt x="10230" y="5097"/>
                </a:cubicBezTo>
                <a:lnTo>
                  <a:pt x="10230" y="2331"/>
                </a:lnTo>
                <a:close/>
                <a:moveTo>
                  <a:pt x="9662" y="0"/>
                </a:moveTo>
                <a:cubicBezTo>
                  <a:pt x="9348" y="0"/>
                  <a:pt x="9098" y="254"/>
                  <a:pt x="9098" y="568"/>
                </a:cubicBezTo>
                <a:lnTo>
                  <a:pt x="9098" y="1145"/>
                </a:lnTo>
                <a:cubicBezTo>
                  <a:pt x="6764" y="1247"/>
                  <a:pt x="4584" y="1981"/>
                  <a:pt x="2899" y="3234"/>
                </a:cubicBezTo>
                <a:cubicBezTo>
                  <a:pt x="1030" y="4629"/>
                  <a:pt x="0" y="6495"/>
                  <a:pt x="0" y="8494"/>
                </a:cubicBezTo>
                <a:lnTo>
                  <a:pt x="0" y="9059"/>
                </a:lnTo>
                <a:cubicBezTo>
                  <a:pt x="0" y="9373"/>
                  <a:pt x="254" y="9626"/>
                  <a:pt x="568" y="9626"/>
                </a:cubicBezTo>
                <a:cubicBezTo>
                  <a:pt x="879" y="9626"/>
                  <a:pt x="1133" y="9373"/>
                  <a:pt x="1133" y="9059"/>
                </a:cubicBezTo>
                <a:cubicBezTo>
                  <a:pt x="1133" y="8455"/>
                  <a:pt x="1945" y="7926"/>
                  <a:pt x="2869" y="7926"/>
                </a:cubicBezTo>
                <a:cubicBezTo>
                  <a:pt x="3793" y="7926"/>
                  <a:pt x="4569" y="8446"/>
                  <a:pt x="4569" y="9059"/>
                </a:cubicBezTo>
                <a:cubicBezTo>
                  <a:pt x="4569" y="9373"/>
                  <a:pt x="4819" y="9623"/>
                  <a:pt x="5133" y="9623"/>
                </a:cubicBezTo>
                <a:cubicBezTo>
                  <a:pt x="5447" y="9623"/>
                  <a:pt x="5701" y="9373"/>
                  <a:pt x="5701" y="9059"/>
                </a:cubicBezTo>
                <a:cubicBezTo>
                  <a:pt x="5701" y="8446"/>
                  <a:pt x="6477" y="7926"/>
                  <a:pt x="7398" y="7926"/>
                </a:cubicBezTo>
                <a:cubicBezTo>
                  <a:pt x="8319" y="7926"/>
                  <a:pt x="9098" y="8446"/>
                  <a:pt x="9098" y="9059"/>
                </a:cubicBezTo>
                <a:lnTo>
                  <a:pt x="9098" y="9475"/>
                </a:lnTo>
                <a:cubicBezTo>
                  <a:pt x="9098" y="9500"/>
                  <a:pt x="9098" y="9527"/>
                  <a:pt x="9101" y="9551"/>
                </a:cubicBezTo>
                <a:cubicBezTo>
                  <a:pt x="9098" y="9575"/>
                  <a:pt x="9098" y="9602"/>
                  <a:pt x="9098" y="9626"/>
                </a:cubicBezTo>
                <a:lnTo>
                  <a:pt x="9098" y="14799"/>
                </a:lnTo>
                <a:cubicBezTo>
                  <a:pt x="9098" y="15424"/>
                  <a:pt x="8591" y="15931"/>
                  <a:pt x="7966" y="15931"/>
                </a:cubicBezTo>
                <a:cubicBezTo>
                  <a:pt x="7337" y="15931"/>
                  <a:pt x="6833" y="15424"/>
                  <a:pt x="6833" y="14799"/>
                </a:cubicBezTo>
                <a:lnTo>
                  <a:pt x="6833" y="14231"/>
                </a:lnTo>
                <a:cubicBezTo>
                  <a:pt x="6833" y="13920"/>
                  <a:pt x="6580" y="13666"/>
                  <a:pt x="6266" y="13666"/>
                </a:cubicBezTo>
                <a:cubicBezTo>
                  <a:pt x="5952" y="13666"/>
                  <a:pt x="5701" y="13920"/>
                  <a:pt x="5701" y="14231"/>
                </a:cubicBezTo>
                <a:lnTo>
                  <a:pt x="5701" y="14799"/>
                </a:lnTo>
                <a:cubicBezTo>
                  <a:pt x="5701" y="16049"/>
                  <a:pt x="6712" y="17063"/>
                  <a:pt x="7966" y="17063"/>
                </a:cubicBezTo>
                <a:cubicBezTo>
                  <a:pt x="9216" y="17063"/>
                  <a:pt x="10230" y="16049"/>
                  <a:pt x="10230" y="14799"/>
                </a:cubicBezTo>
                <a:lnTo>
                  <a:pt x="10230" y="9626"/>
                </a:lnTo>
                <a:cubicBezTo>
                  <a:pt x="10227" y="9599"/>
                  <a:pt x="10227" y="9575"/>
                  <a:pt x="10224" y="9551"/>
                </a:cubicBezTo>
                <a:cubicBezTo>
                  <a:pt x="10227" y="9524"/>
                  <a:pt x="10227" y="9500"/>
                  <a:pt x="10230" y="9475"/>
                </a:cubicBezTo>
                <a:lnTo>
                  <a:pt x="10230" y="9059"/>
                </a:lnTo>
                <a:cubicBezTo>
                  <a:pt x="10230" y="8446"/>
                  <a:pt x="11006" y="7926"/>
                  <a:pt x="11927" y="7926"/>
                </a:cubicBezTo>
                <a:cubicBezTo>
                  <a:pt x="12848" y="7926"/>
                  <a:pt x="13627" y="8446"/>
                  <a:pt x="13627" y="9059"/>
                </a:cubicBezTo>
                <a:cubicBezTo>
                  <a:pt x="13627" y="9373"/>
                  <a:pt x="13878" y="9623"/>
                  <a:pt x="14192" y="9623"/>
                </a:cubicBezTo>
                <a:cubicBezTo>
                  <a:pt x="14506" y="9623"/>
                  <a:pt x="14759" y="9373"/>
                  <a:pt x="14759" y="9059"/>
                </a:cubicBezTo>
                <a:cubicBezTo>
                  <a:pt x="14759" y="8446"/>
                  <a:pt x="15535" y="7926"/>
                  <a:pt x="16456" y="7926"/>
                </a:cubicBezTo>
                <a:cubicBezTo>
                  <a:pt x="17377" y="7926"/>
                  <a:pt x="18192" y="8455"/>
                  <a:pt x="18192" y="9059"/>
                </a:cubicBezTo>
                <a:cubicBezTo>
                  <a:pt x="18192" y="9373"/>
                  <a:pt x="18446" y="9623"/>
                  <a:pt x="18760" y="9623"/>
                </a:cubicBezTo>
                <a:cubicBezTo>
                  <a:pt x="19071" y="9623"/>
                  <a:pt x="19325" y="9373"/>
                  <a:pt x="19325" y="9059"/>
                </a:cubicBezTo>
                <a:lnTo>
                  <a:pt x="19325" y="8494"/>
                </a:lnTo>
                <a:cubicBezTo>
                  <a:pt x="19325" y="6495"/>
                  <a:pt x="18295" y="4629"/>
                  <a:pt x="16426" y="3234"/>
                </a:cubicBezTo>
                <a:cubicBezTo>
                  <a:pt x="14744" y="1981"/>
                  <a:pt x="12561" y="1247"/>
                  <a:pt x="10230" y="1145"/>
                </a:cubicBezTo>
                <a:lnTo>
                  <a:pt x="10230" y="568"/>
                </a:lnTo>
                <a:cubicBezTo>
                  <a:pt x="10230" y="254"/>
                  <a:pt x="9976" y="0"/>
                  <a:pt x="9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21" name="Google Shape;13521;p50"/>
          <p:cNvSpPr/>
          <p:nvPr/>
        </p:nvSpPr>
        <p:spPr>
          <a:xfrm>
            <a:off x="6971328" y="3147217"/>
            <a:ext cx="13561" cy="27122"/>
          </a:xfrm>
          <a:custGeom>
            <a:rect b="b" l="l" r="r" t="t"/>
            <a:pathLst>
              <a:path extrusionOk="0" h="2266" w="1133">
                <a:moveTo>
                  <a:pt x="565" y="1"/>
                </a:moveTo>
                <a:cubicBezTo>
                  <a:pt x="251" y="1"/>
                  <a:pt x="0" y="254"/>
                  <a:pt x="0" y="568"/>
                </a:cubicBezTo>
                <a:lnTo>
                  <a:pt x="0" y="1701"/>
                </a:lnTo>
                <a:cubicBezTo>
                  <a:pt x="0" y="2012"/>
                  <a:pt x="251" y="2265"/>
                  <a:pt x="565" y="2265"/>
                </a:cubicBezTo>
                <a:cubicBezTo>
                  <a:pt x="879" y="2265"/>
                  <a:pt x="1133" y="2012"/>
                  <a:pt x="1133" y="1701"/>
                </a:cubicBezTo>
                <a:lnTo>
                  <a:pt x="1133" y="568"/>
                </a:lnTo>
                <a:cubicBezTo>
                  <a:pt x="1133" y="254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22" name="Google Shape;13522;p50"/>
          <p:cNvSpPr/>
          <p:nvPr/>
        </p:nvSpPr>
        <p:spPr>
          <a:xfrm>
            <a:off x="7025536" y="3147217"/>
            <a:ext cx="13561" cy="27122"/>
          </a:xfrm>
          <a:custGeom>
            <a:rect b="b" l="l" r="r" t="t"/>
            <a:pathLst>
              <a:path extrusionOk="0" h="2266" w="1133">
                <a:moveTo>
                  <a:pt x="565" y="1"/>
                </a:moveTo>
                <a:cubicBezTo>
                  <a:pt x="251" y="1"/>
                  <a:pt x="0" y="254"/>
                  <a:pt x="0" y="568"/>
                </a:cubicBezTo>
                <a:lnTo>
                  <a:pt x="0" y="1701"/>
                </a:lnTo>
                <a:cubicBezTo>
                  <a:pt x="0" y="2012"/>
                  <a:pt x="251" y="2265"/>
                  <a:pt x="565" y="2265"/>
                </a:cubicBezTo>
                <a:cubicBezTo>
                  <a:pt x="879" y="2265"/>
                  <a:pt x="1133" y="2012"/>
                  <a:pt x="1133" y="1701"/>
                </a:cubicBezTo>
                <a:lnTo>
                  <a:pt x="1133" y="568"/>
                </a:lnTo>
                <a:cubicBezTo>
                  <a:pt x="1133" y="254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23" name="Google Shape;13523;p50"/>
          <p:cNvSpPr/>
          <p:nvPr/>
        </p:nvSpPr>
        <p:spPr>
          <a:xfrm>
            <a:off x="7066195" y="3160778"/>
            <a:ext cx="13561" cy="27110"/>
          </a:xfrm>
          <a:custGeom>
            <a:rect b="b" l="l" r="r" t="t"/>
            <a:pathLst>
              <a:path extrusionOk="0" h="2265" w="1133">
                <a:moveTo>
                  <a:pt x="565" y="0"/>
                </a:moveTo>
                <a:cubicBezTo>
                  <a:pt x="251" y="0"/>
                  <a:pt x="0" y="254"/>
                  <a:pt x="0" y="568"/>
                </a:cubicBezTo>
                <a:lnTo>
                  <a:pt x="0" y="1700"/>
                </a:lnTo>
                <a:cubicBezTo>
                  <a:pt x="0" y="2011"/>
                  <a:pt x="251" y="2265"/>
                  <a:pt x="565" y="2265"/>
                </a:cubicBezTo>
                <a:cubicBezTo>
                  <a:pt x="879" y="2265"/>
                  <a:pt x="1133" y="2011"/>
                  <a:pt x="1133" y="1700"/>
                </a:cubicBezTo>
                <a:lnTo>
                  <a:pt x="1133" y="568"/>
                </a:lnTo>
                <a:cubicBezTo>
                  <a:pt x="1133" y="254"/>
                  <a:pt x="879" y="0"/>
                  <a:pt x="5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24" name="Google Shape;13524;p50"/>
          <p:cNvSpPr/>
          <p:nvPr/>
        </p:nvSpPr>
        <p:spPr>
          <a:xfrm>
            <a:off x="6930669" y="3160778"/>
            <a:ext cx="13561" cy="27110"/>
          </a:xfrm>
          <a:custGeom>
            <a:rect b="b" l="l" r="r" t="t"/>
            <a:pathLst>
              <a:path extrusionOk="0" h="2265" w="1133">
                <a:moveTo>
                  <a:pt x="565" y="0"/>
                </a:moveTo>
                <a:cubicBezTo>
                  <a:pt x="251" y="0"/>
                  <a:pt x="0" y="254"/>
                  <a:pt x="0" y="568"/>
                </a:cubicBezTo>
                <a:lnTo>
                  <a:pt x="0" y="1700"/>
                </a:lnTo>
                <a:cubicBezTo>
                  <a:pt x="0" y="2011"/>
                  <a:pt x="251" y="2265"/>
                  <a:pt x="565" y="2265"/>
                </a:cubicBezTo>
                <a:cubicBezTo>
                  <a:pt x="879" y="2265"/>
                  <a:pt x="1133" y="2011"/>
                  <a:pt x="1133" y="1700"/>
                </a:cubicBezTo>
                <a:lnTo>
                  <a:pt x="1133" y="568"/>
                </a:lnTo>
                <a:cubicBezTo>
                  <a:pt x="1133" y="254"/>
                  <a:pt x="879" y="0"/>
                  <a:pt x="5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25" name="Google Shape;13525;p50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26" name="Google Shape;13526;p50"/>
          <p:cNvSpPr/>
          <p:nvPr/>
        </p:nvSpPr>
        <p:spPr>
          <a:xfrm>
            <a:off x="4729745" y="3473059"/>
            <a:ext cx="70259" cy="67757"/>
          </a:xfrm>
          <a:custGeom>
            <a:rect b="b" l="l" r="r" t="t"/>
            <a:pathLst>
              <a:path extrusionOk="0" h="5661" w="5870">
                <a:moveTo>
                  <a:pt x="2935" y="1832"/>
                </a:moveTo>
                <a:lnTo>
                  <a:pt x="3183" y="2327"/>
                </a:lnTo>
                <a:cubicBezTo>
                  <a:pt x="3237" y="2438"/>
                  <a:pt x="3327" y="2526"/>
                  <a:pt x="3436" y="2580"/>
                </a:cubicBezTo>
                <a:lnTo>
                  <a:pt x="3931" y="2831"/>
                </a:lnTo>
                <a:lnTo>
                  <a:pt x="3436" y="3079"/>
                </a:lnTo>
                <a:cubicBezTo>
                  <a:pt x="3327" y="3133"/>
                  <a:pt x="3237" y="3220"/>
                  <a:pt x="3183" y="3332"/>
                </a:cubicBezTo>
                <a:lnTo>
                  <a:pt x="2935" y="3827"/>
                </a:lnTo>
                <a:lnTo>
                  <a:pt x="2684" y="3332"/>
                </a:lnTo>
                <a:cubicBezTo>
                  <a:pt x="2630" y="3220"/>
                  <a:pt x="2542" y="3133"/>
                  <a:pt x="2431" y="3079"/>
                </a:cubicBezTo>
                <a:lnTo>
                  <a:pt x="1936" y="2831"/>
                </a:lnTo>
                <a:lnTo>
                  <a:pt x="2431" y="2580"/>
                </a:lnTo>
                <a:cubicBezTo>
                  <a:pt x="2542" y="2526"/>
                  <a:pt x="2630" y="2438"/>
                  <a:pt x="2684" y="2327"/>
                </a:cubicBezTo>
                <a:lnTo>
                  <a:pt x="2935" y="1832"/>
                </a:lnTo>
                <a:close/>
                <a:moveTo>
                  <a:pt x="2933" y="0"/>
                </a:moveTo>
                <a:cubicBezTo>
                  <a:pt x="2733" y="0"/>
                  <a:pt x="2532" y="104"/>
                  <a:pt x="2428" y="313"/>
                </a:cubicBezTo>
                <a:lnTo>
                  <a:pt x="1757" y="1653"/>
                </a:lnTo>
                <a:lnTo>
                  <a:pt x="417" y="2324"/>
                </a:lnTo>
                <a:cubicBezTo>
                  <a:pt x="0" y="2532"/>
                  <a:pt x="0" y="3127"/>
                  <a:pt x="417" y="3335"/>
                </a:cubicBezTo>
                <a:lnTo>
                  <a:pt x="1757" y="4006"/>
                </a:lnTo>
                <a:lnTo>
                  <a:pt x="2428" y="5346"/>
                </a:lnTo>
                <a:cubicBezTo>
                  <a:pt x="2532" y="5556"/>
                  <a:pt x="2733" y="5661"/>
                  <a:pt x="2933" y="5661"/>
                </a:cubicBezTo>
                <a:cubicBezTo>
                  <a:pt x="3134" y="5661"/>
                  <a:pt x="3335" y="5556"/>
                  <a:pt x="3439" y="5346"/>
                </a:cubicBezTo>
                <a:lnTo>
                  <a:pt x="4110" y="4006"/>
                </a:lnTo>
                <a:lnTo>
                  <a:pt x="5453" y="3335"/>
                </a:lnTo>
                <a:cubicBezTo>
                  <a:pt x="5870" y="3127"/>
                  <a:pt x="5870" y="2532"/>
                  <a:pt x="5453" y="2324"/>
                </a:cubicBezTo>
                <a:lnTo>
                  <a:pt x="4110" y="1653"/>
                </a:lnTo>
                <a:lnTo>
                  <a:pt x="3439" y="313"/>
                </a:lnTo>
                <a:cubicBezTo>
                  <a:pt x="3335" y="104"/>
                  <a:pt x="3134" y="0"/>
                  <a:pt x="2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27" name="Google Shape;13527;p50"/>
          <p:cNvSpPr/>
          <p:nvPr/>
        </p:nvSpPr>
        <p:spPr>
          <a:xfrm>
            <a:off x="4783953" y="3527267"/>
            <a:ext cx="70737" cy="67769"/>
          </a:xfrm>
          <a:custGeom>
            <a:rect b="b" l="l" r="r" t="t"/>
            <a:pathLst>
              <a:path extrusionOk="0" h="5662" w="5910">
                <a:moveTo>
                  <a:pt x="2935" y="1832"/>
                </a:moveTo>
                <a:lnTo>
                  <a:pt x="3183" y="2327"/>
                </a:lnTo>
                <a:cubicBezTo>
                  <a:pt x="3237" y="2439"/>
                  <a:pt x="3328" y="2529"/>
                  <a:pt x="3442" y="2584"/>
                </a:cubicBezTo>
                <a:lnTo>
                  <a:pt x="3944" y="2831"/>
                </a:lnTo>
                <a:lnTo>
                  <a:pt x="3442" y="3076"/>
                </a:lnTo>
                <a:cubicBezTo>
                  <a:pt x="3328" y="3130"/>
                  <a:pt x="3237" y="3221"/>
                  <a:pt x="3183" y="3332"/>
                </a:cubicBezTo>
                <a:lnTo>
                  <a:pt x="2935" y="3828"/>
                </a:lnTo>
                <a:lnTo>
                  <a:pt x="2685" y="3332"/>
                </a:lnTo>
                <a:cubicBezTo>
                  <a:pt x="2630" y="3221"/>
                  <a:pt x="2543" y="3133"/>
                  <a:pt x="2434" y="3079"/>
                </a:cubicBezTo>
                <a:lnTo>
                  <a:pt x="1936" y="2831"/>
                </a:lnTo>
                <a:lnTo>
                  <a:pt x="2434" y="2581"/>
                </a:lnTo>
                <a:cubicBezTo>
                  <a:pt x="2543" y="2526"/>
                  <a:pt x="2630" y="2439"/>
                  <a:pt x="2685" y="2327"/>
                </a:cubicBezTo>
                <a:lnTo>
                  <a:pt x="2935" y="1832"/>
                </a:lnTo>
                <a:close/>
                <a:moveTo>
                  <a:pt x="2934" y="0"/>
                </a:moveTo>
                <a:cubicBezTo>
                  <a:pt x="2733" y="0"/>
                  <a:pt x="2532" y="105"/>
                  <a:pt x="2428" y="313"/>
                </a:cubicBezTo>
                <a:lnTo>
                  <a:pt x="1758" y="1654"/>
                </a:lnTo>
                <a:lnTo>
                  <a:pt x="417" y="2324"/>
                </a:lnTo>
                <a:cubicBezTo>
                  <a:pt x="0" y="2532"/>
                  <a:pt x="0" y="3127"/>
                  <a:pt x="417" y="3335"/>
                </a:cubicBezTo>
                <a:lnTo>
                  <a:pt x="1758" y="4006"/>
                </a:lnTo>
                <a:lnTo>
                  <a:pt x="2428" y="5346"/>
                </a:lnTo>
                <a:cubicBezTo>
                  <a:pt x="2532" y="5556"/>
                  <a:pt x="2733" y="5661"/>
                  <a:pt x="2934" y="5661"/>
                </a:cubicBezTo>
                <a:cubicBezTo>
                  <a:pt x="3134" y="5661"/>
                  <a:pt x="3335" y="5556"/>
                  <a:pt x="3439" y="5346"/>
                </a:cubicBezTo>
                <a:lnTo>
                  <a:pt x="4110" y="4009"/>
                </a:lnTo>
                <a:lnTo>
                  <a:pt x="5484" y="3338"/>
                </a:lnTo>
                <a:cubicBezTo>
                  <a:pt x="5909" y="3133"/>
                  <a:pt x="5909" y="2526"/>
                  <a:pt x="5484" y="2321"/>
                </a:cubicBezTo>
                <a:lnTo>
                  <a:pt x="4110" y="1651"/>
                </a:lnTo>
                <a:lnTo>
                  <a:pt x="3439" y="313"/>
                </a:lnTo>
                <a:cubicBezTo>
                  <a:pt x="3335" y="105"/>
                  <a:pt x="3134" y="0"/>
                  <a:pt x="29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28" name="Google Shape;13528;p50"/>
          <p:cNvSpPr/>
          <p:nvPr/>
        </p:nvSpPr>
        <p:spPr>
          <a:xfrm>
            <a:off x="4622083" y="3432555"/>
            <a:ext cx="196461" cy="231315"/>
          </a:xfrm>
          <a:custGeom>
            <a:rect b="b" l="l" r="r" t="t"/>
            <a:pathLst>
              <a:path extrusionOk="0" h="19326" w="16414">
                <a:moveTo>
                  <a:pt x="9662" y="1133"/>
                </a:moveTo>
                <a:cubicBezTo>
                  <a:pt x="9744" y="1133"/>
                  <a:pt x="9825" y="1133"/>
                  <a:pt x="9910" y="1136"/>
                </a:cubicBezTo>
                <a:cubicBezTo>
                  <a:pt x="7953" y="2866"/>
                  <a:pt x="6830" y="5351"/>
                  <a:pt x="6833" y="7966"/>
                </a:cubicBezTo>
                <a:cubicBezTo>
                  <a:pt x="6833" y="12311"/>
                  <a:pt x="9907" y="16049"/>
                  <a:pt x="14170" y="16889"/>
                </a:cubicBezTo>
                <a:cubicBezTo>
                  <a:pt x="12821" y="17740"/>
                  <a:pt x="11260" y="18193"/>
                  <a:pt x="9662" y="18193"/>
                </a:cubicBezTo>
                <a:cubicBezTo>
                  <a:pt x="4958" y="18193"/>
                  <a:pt x="1132" y="14368"/>
                  <a:pt x="1132" y="9663"/>
                </a:cubicBezTo>
                <a:cubicBezTo>
                  <a:pt x="1132" y="4959"/>
                  <a:pt x="4958" y="1133"/>
                  <a:pt x="9662" y="1133"/>
                </a:cubicBezTo>
                <a:close/>
                <a:moveTo>
                  <a:pt x="9662" y="1"/>
                </a:moveTo>
                <a:cubicBezTo>
                  <a:pt x="7093" y="1"/>
                  <a:pt x="4668" y="1009"/>
                  <a:pt x="2838" y="2839"/>
                </a:cubicBezTo>
                <a:cubicBezTo>
                  <a:pt x="1009" y="4669"/>
                  <a:pt x="0" y="7094"/>
                  <a:pt x="0" y="9663"/>
                </a:cubicBezTo>
                <a:cubicBezTo>
                  <a:pt x="0" y="12233"/>
                  <a:pt x="1009" y="14657"/>
                  <a:pt x="2838" y="16487"/>
                </a:cubicBezTo>
                <a:cubicBezTo>
                  <a:pt x="4668" y="18317"/>
                  <a:pt x="7090" y="19325"/>
                  <a:pt x="9662" y="19325"/>
                </a:cubicBezTo>
                <a:cubicBezTo>
                  <a:pt x="12008" y="19322"/>
                  <a:pt x="14273" y="18462"/>
                  <a:pt x="16027" y="16907"/>
                </a:cubicBezTo>
                <a:cubicBezTo>
                  <a:pt x="16414" y="16566"/>
                  <a:pt x="16181" y="15932"/>
                  <a:pt x="15668" y="15916"/>
                </a:cubicBezTo>
                <a:cubicBezTo>
                  <a:pt x="11420" y="15799"/>
                  <a:pt x="7965" y="12233"/>
                  <a:pt x="7965" y="7966"/>
                </a:cubicBezTo>
                <a:cubicBezTo>
                  <a:pt x="7965" y="5243"/>
                  <a:pt x="9391" y="2658"/>
                  <a:pt x="11688" y="1215"/>
                </a:cubicBezTo>
                <a:cubicBezTo>
                  <a:pt x="12123" y="943"/>
                  <a:pt x="11999" y="276"/>
                  <a:pt x="11495" y="179"/>
                </a:cubicBezTo>
                <a:cubicBezTo>
                  <a:pt x="10891" y="61"/>
                  <a:pt x="10278" y="4"/>
                  <a:pt x="96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29" name="Google Shape;13529;p50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30" name="Google Shape;13530;p50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31" name="Google Shape;13531;p50"/>
          <p:cNvSpPr/>
          <p:nvPr/>
        </p:nvSpPr>
        <p:spPr>
          <a:xfrm>
            <a:off x="5509866" y="3477290"/>
            <a:ext cx="141858" cy="141858"/>
          </a:xfrm>
          <a:custGeom>
            <a:rect b="b" l="l" r="r" t="t"/>
            <a:pathLst>
              <a:path extrusionOk="0" h="11852" w="11852">
                <a:moveTo>
                  <a:pt x="5925" y="1132"/>
                </a:moveTo>
                <a:cubicBezTo>
                  <a:pt x="7863" y="1132"/>
                  <a:pt x="9612" y="2298"/>
                  <a:pt x="10354" y="4088"/>
                </a:cubicBezTo>
                <a:cubicBezTo>
                  <a:pt x="11094" y="5882"/>
                  <a:pt x="10683" y="7941"/>
                  <a:pt x="9313" y="9312"/>
                </a:cubicBezTo>
                <a:cubicBezTo>
                  <a:pt x="8395" y="10230"/>
                  <a:pt x="7169" y="10717"/>
                  <a:pt x="5920" y="10717"/>
                </a:cubicBezTo>
                <a:cubicBezTo>
                  <a:pt x="5304" y="10717"/>
                  <a:pt x="4682" y="10598"/>
                  <a:pt x="4089" y="10354"/>
                </a:cubicBezTo>
                <a:cubicBezTo>
                  <a:pt x="2298" y="9611"/>
                  <a:pt x="1133" y="7863"/>
                  <a:pt x="1133" y="5924"/>
                </a:cubicBezTo>
                <a:cubicBezTo>
                  <a:pt x="1133" y="3279"/>
                  <a:pt x="3280" y="1132"/>
                  <a:pt x="5925" y="1132"/>
                </a:cubicBezTo>
                <a:close/>
                <a:moveTo>
                  <a:pt x="5925" y="0"/>
                </a:moveTo>
                <a:cubicBezTo>
                  <a:pt x="2658" y="0"/>
                  <a:pt x="1" y="2657"/>
                  <a:pt x="1" y="5924"/>
                </a:cubicBezTo>
                <a:cubicBezTo>
                  <a:pt x="1" y="9191"/>
                  <a:pt x="2658" y="11851"/>
                  <a:pt x="5925" y="11851"/>
                </a:cubicBezTo>
                <a:cubicBezTo>
                  <a:pt x="9192" y="11851"/>
                  <a:pt x="11852" y="9191"/>
                  <a:pt x="11852" y="5924"/>
                </a:cubicBezTo>
                <a:cubicBezTo>
                  <a:pt x="11852" y="2657"/>
                  <a:pt x="9192" y="0"/>
                  <a:pt x="59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32" name="Google Shape;13532;p50"/>
          <p:cNvSpPr/>
          <p:nvPr/>
        </p:nvSpPr>
        <p:spPr>
          <a:xfrm>
            <a:off x="5464803" y="3432549"/>
            <a:ext cx="231961" cy="231327"/>
          </a:xfrm>
          <a:custGeom>
            <a:rect b="b" l="l" r="r" t="t"/>
            <a:pathLst>
              <a:path extrusionOk="0" h="19327" w="19380">
                <a:moveTo>
                  <a:pt x="9690" y="1208"/>
                </a:moveTo>
                <a:lnTo>
                  <a:pt x="11426" y="2126"/>
                </a:lnTo>
                <a:cubicBezTo>
                  <a:pt x="11507" y="2168"/>
                  <a:pt x="11598" y="2192"/>
                  <a:pt x="11692" y="2192"/>
                </a:cubicBezTo>
                <a:lnTo>
                  <a:pt x="13651" y="2192"/>
                </a:lnTo>
                <a:lnTo>
                  <a:pt x="14765" y="3817"/>
                </a:lnTo>
                <a:cubicBezTo>
                  <a:pt x="14817" y="3892"/>
                  <a:pt x="14886" y="3955"/>
                  <a:pt x="14968" y="3998"/>
                </a:cubicBezTo>
                <a:lnTo>
                  <a:pt x="16704" y="4916"/>
                </a:lnTo>
                <a:lnTo>
                  <a:pt x="16939" y="6878"/>
                </a:lnTo>
                <a:cubicBezTo>
                  <a:pt x="16952" y="6969"/>
                  <a:pt x="16985" y="7056"/>
                  <a:pt x="17036" y="7132"/>
                </a:cubicBezTo>
                <a:lnTo>
                  <a:pt x="18150" y="8759"/>
                </a:lnTo>
                <a:lnTo>
                  <a:pt x="17456" y="10610"/>
                </a:lnTo>
                <a:cubicBezTo>
                  <a:pt x="17423" y="10695"/>
                  <a:pt x="17410" y="10785"/>
                  <a:pt x="17423" y="10876"/>
                </a:cubicBezTo>
                <a:lnTo>
                  <a:pt x="17658" y="12842"/>
                </a:lnTo>
                <a:lnTo>
                  <a:pt x="16188" y="14155"/>
                </a:lnTo>
                <a:cubicBezTo>
                  <a:pt x="16121" y="14216"/>
                  <a:pt x="16067" y="14291"/>
                  <a:pt x="16037" y="14379"/>
                </a:cubicBezTo>
                <a:lnTo>
                  <a:pt x="15339" y="16226"/>
                </a:lnTo>
                <a:lnTo>
                  <a:pt x="13437" y="16701"/>
                </a:lnTo>
                <a:cubicBezTo>
                  <a:pt x="13346" y="16722"/>
                  <a:pt x="13265" y="16764"/>
                  <a:pt x="13195" y="16827"/>
                </a:cubicBezTo>
                <a:lnTo>
                  <a:pt x="11728" y="18138"/>
                </a:lnTo>
                <a:lnTo>
                  <a:pt x="9826" y="17664"/>
                </a:lnTo>
                <a:cubicBezTo>
                  <a:pt x="9782" y="17653"/>
                  <a:pt x="9736" y="17648"/>
                  <a:pt x="9690" y="17648"/>
                </a:cubicBezTo>
                <a:cubicBezTo>
                  <a:pt x="9644" y="17648"/>
                  <a:pt x="9598" y="17653"/>
                  <a:pt x="9554" y="17664"/>
                </a:cubicBezTo>
                <a:lnTo>
                  <a:pt x="7652" y="18138"/>
                </a:lnTo>
                <a:lnTo>
                  <a:pt x="6184" y="16827"/>
                </a:lnTo>
                <a:cubicBezTo>
                  <a:pt x="6115" y="16767"/>
                  <a:pt x="6033" y="16722"/>
                  <a:pt x="5943" y="16701"/>
                </a:cubicBezTo>
                <a:lnTo>
                  <a:pt x="4040" y="16226"/>
                </a:lnTo>
                <a:lnTo>
                  <a:pt x="3343" y="14379"/>
                </a:lnTo>
                <a:cubicBezTo>
                  <a:pt x="3313" y="14291"/>
                  <a:pt x="3258" y="14216"/>
                  <a:pt x="3192" y="14155"/>
                </a:cubicBezTo>
                <a:lnTo>
                  <a:pt x="1721" y="12842"/>
                </a:lnTo>
                <a:lnTo>
                  <a:pt x="1960" y="10879"/>
                </a:lnTo>
                <a:cubicBezTo>
                  <a:pt x="1969" y="10788"/>
                  <a:pt x="1960" y="10695"/>
                  <a:pt x="1927" y="10610"/>
                </a:cubicBezTo>
                <a:lnTo>
                  <a:pt x="1229" y="8762"/>
                </a:lnTo>
                <a:lnTo>
                  <a:pt x="2346" y="7132"/>
                </a:lnTo>
                <a:cubicBezTo>
                  <a:pt x="2398" y="7056"/>
                  <a:pt x="2428" y="6969"/>
                  <a:pt x="2440" y="6878"/>
                </a:cubicBezTo>
                <a:lnTo>
                  <a:pt x="2679" y="4916"/>
                </a:lnTo>
                <a:lnTo>
                  <a:pt x="4415" y="3998"/>
                </a:lnTo>
                <a:cubicBezTo>
                  <a:pt x="4493" y="3955"/>
                  <a:pt x="4563" y="3892"/>
                  <a:pt x="4617" y="3817"/>
                </a:cubicBezTo>
                <a:lnTo>
                  <a:pt x="5731" y="2192"/>
                </a:lnTo>
                <a:lnTo>
                  <a:pt x="7691" y="2192"/>
                </a:lnTo>
                <a:cubicBezTo>
                  <a:pt x="7781" y="2192"/>
                  <a:pt x="7872" y="2168"/>
                  <a:pt x="7954" y="2126"/>
                </a:cubicBezTo>
                <a:lnTo>
                  <a:pt x="9690" y="1208"/>
                </a:lnTo>
                <a:close/>
                <a:moveTo>
                  <a:pt x="9690" y="1"/>
                </a:moveTo>
                <a:cubicBezTo>
                  <a:pt x="9599" y="1"/>
                  <a:pt x="9509" y="23"/>
                  <a:pt x="9427" y="66"/>
                </a:cubicBezTo>
                <a:lnTo>
                  <a:pt x="7549" y="1057"/>
                </a:lnTo>
                <a:lnTo>
                  <a:pt x="5432" y="1057"/>
                </a:lnTo>
                <a:cubicBezTo>
                  <a:pt x="5245" y="1057"/>
                  <a:pt x="5070" y="1150"/>
                  <a:pt x="4964" y="1304"/>
                </a:cubicBezTo>
                <a:lnTo>
                  <a:pt x="3760" y="3062"/>
                </a:lnTo>
                <a:lnTo>
                  <a:pt x="1885" y="4052"/>
                </a:lnTo>
                <a:cubicBezTo>
                  <a:pt x="1721" y="4140"/>
                  <a:pt x="1610" y="4300"/>
                  <a:pt x="1586" y="4484"/>
                </a:cubicBezTo>
                <a:lnTo>
                  <a:pt x="1332" y="6607"/>
                </a:lnTo>
                <a:lnTo>
                  <a:pt x="127" y="8364"/>
                </a:lnTo>
                <a:cubicBezTo>
                  <a:pt x="22" y="8515"/>
                  <a:pt x="0" y="8711"/>
                  <a:pt x="67" y="8883"/>
                </a:cubicBezTo>
                <a:lnTo>
                  <a:pt x="819" y="10882"/>
                </a:lnTo>
                <a:lnTo>
                  <a:pt x="562" y="13002"/>
                </a:lnTo>
                <a:cubicBezTo>
                  <a:pt x="538" y="13186"/>
                  <a:pt x="607" y="13370"/>
                  <a:pt x="746" y="13494"/>
                </a:cubicBezTo>
                <a:lnTo>
                  <a:pt x="2331" y="14910"/>
                </a:lnTo>
                <a:lnTo>
                  <a:pt x="3083" y="16906"/>
                </a:lnTo>
                <a:cubicBezTo>
                  <a:pt x="3150" y="17081"/>
                  <a:pt x="3298" y="17211"/>
                  <a:pt x="3476" y="17256"/>
                </a:cubicBezTo>
                <a:lnTo>
                  <a:pt x="5535" y="17766"/>
                </a:lnTo>
                <a:lnTo>
                  <a:pt x="7120" y="19183"/>
                </a:lnTo>
                <a:cubicBezTo>
                  <a:pt x="7225" y="19276"/>
                  <a:pt x="7360" y="19326"/>
                  <a:pt x="7498" y="19326"/>
                </a:cubicBezTo>
                <a:cubicBezTo>
                  <a:pt x="7543" y="19326"/>
                  <a:pt x="7589" y="19321"/>
                  <a:pt x="7634" y="19309"/>
                </a:cubicBezTo>
                <a:lnTo>
                  <a:pt x="9690" y="18796"/>
                </a:lnTo>
                <a:lnTo>
                  <a:pt x="11746" y="19306"/>
                </a:lnTo>
                <a:cubicBezTo>
                  <a:pt x="11791" y="19318"/>
                  <a:pt x="11837" y="19324"/>
                  <a:pt x="11882" y="19324"/>
                </a:cubicBezTo>
                <a:cubicBezTo>
                  <a:pt x="12021" y="19324"/>
                  <a:pt x="12157" y="19273"/>
                  <a:pt x="12259" y="19180"/>
                </a:cubicBezTo>
                <a:lnTo>
                  <a:pt x="13845" y="17763"/>
                </a:lnTo>
                <a:lnTo>
                  <a:pt x="15901" y="17253"/>
                </a:lnTo>
                <a:cubicBezTo>
                  <a:pt x="16082" y="17208"/>
                  <a:pt x="16230" y="17078"/>
                  <a:pt x="16296" y="16903"/>
                </a:cubicBezTo>
                <a:lnTo>
                  <a:pt x="17048" y="14907"/>
                </a:lnTo>
                <a:lnTo>
                  <a:pt x="18633" y="13491"/>
                </a:lnTo>
                <a:cubicBezTo>
                  <a:pt x="18769" y="13367"/>
                  <a:pt x="18839" y="13183"/>
                  <a:pt x="18818" y="12999"/>
                </a:cubicBezTo>
                <a:lnTo>
                  <a:pt x="18561" y="10879"/>
                </a:lnTo>
                <a:lnTo>
                  <a:pt x="19313" y="8880"/>
                </a:lnTo>
                <a:cubicBezTo>
                  <a:pt x="19379" y="8708"/>
                  <a:pt x="19355" y="8515"/>
                  <a:pt x="19249" y="8361"/>
                </a:cubicBezTo>
                <a:lnTo>
                  <a:pt x="18048" y="6607"/>
                </a:lnTo>
                <a:lnTo>
                  <a:pt x="17794" y="4484"/>
                </a:lnTo>
                <a:cubicBezTo>
                  <a:pt x="17770" y="4300"/>
                  <a:pt x="17658" y="4140"/>
                  <a:pt x="17495" y="4052"/>
                </a:cubicBezTo>
                <a:lnTo>
                  <a:pt x="15620" y="3059"/>
                </a:lnTo>
                <a:lnTo>
                  <a:pt x="14415" y="1301"/>
                </a:lnTo>
                <a:cubicBezTo>
                  <a:pt x="14310" y="1147"/>
                  <a:pt x="14134" y="1057"/>
                  <a:pt x="13947" y="1057"/>
                </a:cubicBezTo>
                <a:lnTo>
                  <a:pt x="11831" y="1057"/>
                </a:lnTo>
                <a:lnTo>
                  <a:pt x="9955" y="66"/>
                </a:lnTo>
                <a:cubicBezTo>
                  <a:pt x="9872" y="23"/>
                  <a:pt x="9781" y="1"/>
                  <a:pt x="96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33" name="Google Shape;13533;p50"/>
          <p:cNvSpPr/>
          <p:nvPr/>
        </p:nvSpPr>
        <p:spPr>
          <a:xfrm>
            <a:off x="5831457" y="3472568"/>
            <a:ext cx="61162" cy="162504"/>
          </a:xfrm>
          <a:custGeom>
            <a:rect b="b" l="l" r="r" t="t"/>
            <a:pathLst>
              <a:path extrusionOk="0" h="13577" w="5110">
                <a:moveTo>
                  <a:pt x="2554" y="9854"/>
                </a:moveTo>
                <a:cubicBezTo>
                  <a:pt x="2721" y="9854"/>
                  <a:pt x="2890" y="9887"/>
                  <a:pt x="3050" y="9953"/>
                </a:cubicBezTo>
                <a:cubicBezTo>
                  <a:pt x="3533" y="10155"/>
                  <a:pt x="3850" y="10626"/>
                  <a:pt x="3850" y="11151"/>
                </a:cubicBezTo>
                <a:cubicBezTo>
                  <a:pt x="3850" y="11864"/>
                  <a:pt x="3271" y="12444"/>
                  <a:pt x="2555" y="12447"/>
                </a:cubicBezTo>
                <a:cubicBezTo>
                  <a:pt x="2030" y="12447"/>
                  <a:pt x="1558" y="12130"/>
                  <a:pt x="1356" y="11647"/>
                </a:cubicBezTo>
                <a:cubicBezTo>
                  <a:pt x="1157" y="11164"/>
                  <a:pt x="1269" y="10605"/>
                  <a:pt x="1637" y="10234"/>
                </a:cubicBezTo>
                <a:cubicBezTo>
                  <a:pt x="1885" y="9985"/>
                  <a:pt x="2217" y="9854"/>
                  <a:pt x="2554" y="9854"/>
                </a:cubicBezTo>
                <a:close/>
                <a:moveTo>
                  <a:pt x="2555" y="1"/>
                </a:moveTo>
                <a:cubicBezTo>
                  <a:pt x="2241" y="1"/>
                  <a:pt x="1990" y="254"/>
                  <a:pt x="1990" y="565"/>
                </a:cubicBezTo>
                <a:lnTo>
                  <a:pt x="1990" y="8790"/>
                </a:lnTo>
                <a:cubicBezTo>
                  <a:pt x="792" y="9077"/>
                  <a:pt x="0" y="10215"/>
                  <a:pt x="145" y="11435"/>
                </a:cubicBezTo>
                <a:cubicBezTo>
                  <a:pt x="287" y="12658"/>
                  <a:pt x="1326" y="13576"/>
                  <a:pt x="2555" y="13576"/>
                </a:cubicBezTo>
                <a:cubicBezTo>
                  <a:pt x="3784" y="13576"/>
                  <a:pt x="4823" y="12658"/>
                  <a:pt x="4964" y="11435"/>
                </a:cubicBezTo>
                <a:cubicBezTo>
                  <a:pt x="5109" y="10215"/>
                  <a:pt x="4318" y="9077"/>
                  <a:pt x="3123" y="8790"/>
                </a:cubicBezTo>
                <a:lnTo>
                  <a:pt x="3123" y="565"/>
                </a:lnTo>
                <a:cubicBezTo>
                  <a:pt x="3123" y="254"/>
                  <a:pt x="2869" y="1"/>
                  <a:pt x="25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34" name="Google Shape;13534;p50"/>
          <p:cNvSpPr/>
          <p:nvPr/>
        </p:nvSpPr>
        <p:spPr>
          <a:xfrm>
            <a:off x="5804168" y="3432304"/>
            <a:ext cx="115741" cy="231817"/>
          </a:xfrm>
          <a:custGeom>
            <a:rect b="b" l="l" r="r" t="t"/>
            <a:pathLst>
              <a:path extrusionOk="0" h="19368" w="9670">
                <a:moveTo>
                  <a:pt x="4835" y="1133"/>
                </a:moveTo>
                <a:cubicBezTo>
                  <a:pt x="5792" y="1133"/>
                  <a:pt x="6571" y="1909"/>
                  <a:pt x="6571" y="2869"/>
                </a:cubicBezTo>
                <a:lnTo>
                  <a:pt x="6574" y="10853"/>
                </a:lnTo>
                <a:lnTo>
                  <a:pt x="6574" y="10871"/>
                </a:lnTo>
                <a:cubicBezTo>
                  <a:pt x="6568" y="11073"/>
                  <a:pt x="6668" y="11260"/>
                  <a:pt x="6837" y="11369"/>
                </a:cubicBezTo>
                <a:cubicBezTo>
                  <a:pt x="7869" y="12027"/>
                  <a:pt x="8513" y="13232"/>
                  <a:pt x="8513" y="14512"/>
                </a:cubicBezTo>
                <a:cubicBezTo>
                  <a:pt x="8510" y="16545"/>
                  <a:pt x="6864" y="18190"/>
                  <a:pt x="4835" y="18193"/>
                </a:cubicBezTo>
                <a:cubicBezTo>
                  <a:pt x="2803" y="18190"/>
                  <a:pt x="1157" y="16545"/>
                  <a:pt x="1157" y="14515"/>
                </a:cubicBezTo>
                <a:cubicBezTo>
                  <a:pt x="1157" y="13280"/>
                  <a:pt x="1818" y="12043"/>
                  <a:pt x="2842" y="11363"/>
                </a:cubicBezTo>
                <a:cubicBezTo>
                  <a:pt x="2987" y="11267"/>
                  <a:pt x="3078" y="11110"/>
                  <a:pt x="3093" y="10934"/>
                </a:cubicBezTo>
                <a:cubicBezTo>
                  <a:pt x="3096" y="10907"/>
                  <a:pt x="3099" y="10880"/>
                  <a:pt x="3099" y="10856"/>
                </a:cubicBezTo>
                <a:lnTo>
                  <a:pt x="3099" y="2869"/>
                </a:lnTo>
                <a:cubicBezTo>
                  <a:pt x="3099" y="1909"/>
                  <a:pt x="3875" y="1133"/>
                  <a:pt x="4835" y="1133"/>
                </a:cubicBezTo>
                <a:close/>
                <a:moveTo>
                  <a:pt x="4835" y="1"/>
                </a:moveTo>
                <a:cubicBezTo>
                  <a:pt x="3250" y="1"/>
                  <a:pt x="1966" y="1284"/>
                  <a:pt x="1966" y="2869"/>
                </a:cubicBezTo>
                <a:lnTo>
                  <a:pt x="1966" y="10596"/>
                </a:lnTo>
                <a:cubicBezTo>
                  <a:pt x="750" y="11532"/>
                  <a:pt x="34" y="12979"/>
                  <a:pt x="25" y="14515"/>
                </a:cubicBezTo>
                <a:cubicBezTo>
                  <a:pt x="1" y="17188"/>
                  <a:pt x="2163" y="19368"/>
                  <a:pt x="4835" y="19368"/>
                </a:cubicBezTo>
                <a:cubicBezTo>
                  <a:pt x="7510" y="19368"/>
                  <a:pt x="9669" y="17188"/>
                  <a:pt x="9648" y="14515"/>
                </a:cubicBezTo>
                <a:cubicBezTo>
                  <a:pt x="9648" y="13688"/>
                  <a:pt x="9443" y="12879"/>
                  <a:pt x="9053" y="12151"/>
                </a:cubicBezTo>
                <a:cubicBezTo>
                  <a:pt x="8724" y="11541"/>
                  <a:pt x="8265" y="11010"/>
                  <a:pt x="7709" y="10596"/>
                </a:cubicBezTo>
                <a:lnTo>
                  <a:pt x="7703" y="2869"/>
                </a:lnTo>
                <a:cubicBezTo>
                  <a:pt x="7703" y="1284"/>
                  <a:pt x="6420" y="1"/>
                  <a:pt x="48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35" name="Google Shape;13535;p50"/>
          <p:cNvSpPr/>
          <p:nvPr/>
        </p:nvSpPr>
        <p:spPr>
          <a:xfrm>
            <a:off x="6102905" y="3500953"/>
            <a:ext cx="98206" cy="94496"/>
          </a:xfrm>
          <a:custGeom>
            <a:rect b="b" l="l" r="r" t="t"/>
            <a:pathLst>
              <a:path extrusionOk="0" h="7895" w="8205">
                <a:moveTo>
                  <a:pt x="3947" y="1134"/>
                </a:moveTo>
                <a:cubicBezTo>
                  <a:pt x="5085" y="1134"/>
                  <a:pt x="6112" y="1819"/>
                  <a:pt x="6547" y="2870"/>
                </a:cubicBezTo>
                <a:cubicBezTo>
                  <a:pt x="6982" y="3924"/>
                  <a:pt x="6743" y="5132"/>
                  <a:pt x="5937" y="5938"/>
                </a:cubicBezTo>
                <a:cubicBezTo>
                  <a:pt x="5398" y="6477"/>
                  <a:pt x="4680" y="6762"/>
                  <a:pt x="3948" y="6762"/>
                </a:cubicBezTo>
                <a:cubicBezTo>
                  <a:pt x="3585" y="6762"/>
                  <a:pt x="3218" y="6692"/>
                  <a:pt x="2869" y="6548"/>
                </a:cubicBezTo>
                <a:cubicBezTo>
                  <a:pt x="1818" y="6113"/>
                  <a:pt x="1133" y="5087"/>
                  <a:pt x="1133" y="3948"/>
                </a:cubicBezTo>
                <a:cubicBezTo>
                  <a:pt x="1133" y="2393"/>
                  <a:pt x="2392" y="1134"/>
                  <a:pt x="3947" y="1134"/>
                </a:cubicBezTo>
                <a:close/>
                <a:moveTo>
                  <a:pt x="3944" y="1"/>
                </a:moveTo>
                <a:cubicBezTo>
                  <a:pt x="3436" y="1"/>
                  <a:pt x="2925" y="99"/>
                  <a:pt x="2437" y="301"/>
                </a:cubicBezTo>
                <a:cubicBezTo>
                  <a:pt x="961" y="914"/>
                  <a:pt x="1" y="2351"/>
                  <a:pt x="1" y="3948"/>
                </a:cubicBezTo>
                <a:cubicBezTo>
                  <a:pt x="4" y="6128"/>
                  <a:pt x="1767" y="7892"/>
                  <a:pt x="3947" y="7895"/>
                </a:cubicBezTo>
                <a:cubicBezTo>
                  <a:pt x="5544" y="7895"/>
                  <a:pt x="6982" y="6934"/>
                  <a:pt x="7595" y="5458"/>
                </a:cubicBezTo>
                <a:cubicBezTo>
                  <a:pt x="8204" y="3984"/>
                  <a:pt x="7866" y="2287"/>
                  <a:pt x="6737" y="1158"/>
                </a:cubicBezTo>
                <a:cubicBezTo>
                  <a:pt x="5981" y="402"/>
                  <a:pt x="4971" y="1"/>
                  <a:pt x="39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36" name="Google Shape;13536;p50"/>
          <p:cNvSpPr/>
          <p:nvPr/>
        </p:nvSpPr>
        <p:spPr>
          <a:xfrm>
            <a:off x="6034860" y="3432992"/>
            <a:ext cx="230513" cy="230441"/>
          </a:xfrm>
          <a:custGeom>
            <a:rect b="b" l="l" r="r" t="t"/>
            <a:pathLst>
              <a:path extrusionOk="0" h="19253" w="19259">
                <a:moveTo>
                  <a:pt x="9632" y="1126"/>
                </a:moveTo>
                <a:cubicBezTo>
                  <a:pt x="10704" y="1126"/>
                  <a:pt x="11649" y="1824"/>
                  <a:pt x="11972" y="2845"/>
                </a:cubicBezTo>
                <a:cubicBezTo>
                  <a:pt x="12049" y="3090"/>
                  <a:pt x="12276" y="3240"/>
                  <a:pt x="12513" y="3240"/>
                </a:cubicBezTo>
                <a:cubicBezTo>
                  <a:pt x="12600" y="3240"/>
                  <a:pt x="12689" y="3220"/>
                  <a:pt x="12772" y="3177"/>
                </a:cubicBezTo>
                <a:cubicBezTo>
                  <a:pt x="13131" y="2990"/>
                  <a:pt x="13520" y="2899"/>
                  <a:pt x="13906" y="2899"/>
                </a:cubicBezTo>
                <a:cubicBezTo>
                  <a:pt x="14542" y="2899"/>
                  <a:pt x="15169" y="3146"/>
                  <a:pt x="15641" y="3617"/>
                </a:cubicBezTo>
                <a:cubicBezTo>
                  <a:pt x="16399" y="4375"/>
                  <a:pt x="16577" y="5535"/>
                  <a:pt x="16082" y="6486"/>
                </a:cubicBezTo>
                <a:cubicBezTo>
                  <a:pt x="15922" y="6797"/>
                  <a:pt x="16079" y="7180"/>
                  <a:pt x="16414" y="7286"/>
                </a:cubicBezTo>
                <a:cubicBezTo>
                  <a:pt x="17434" y="7609"/>
                  <a:pt x="18132" y="8554"/>
                  <a:pt x="18132" y="9626"/>
                </a:cubicBezTo>
                <a:cubicBezTo>
                  <a:pt x="18132" y="10698"/>
                  <a:pt x="17434" y="11643"/>
                  <a:pt x="16414" y="11966"/>
                </a:cubicBezTo>
                <a:cubicBezTo>
                  <a:pt x="16079" y="12072"/>
                  <a:pt x="15922" y="12455"/>
                  <a:pt x="16082" y="12766"/>
                </a:cubicBezTo>
                <a:cubicBezTo>
                  <a:pt x="16577" y="13718"/>
                  <a:pt x="16399" y="14877"/>
                  <a:pt x="15641" y="15635"/>
                </a:cubicBezTo>
                <a:cubicBezTo>
                  <a:pt x="15169" y="16107"/>
                  <a:pt x="14542" y="16354"/>
                  <a:pt x="13906" y="16354"/>
                </a:cubicBezTo>
                <a:cubicBezTo>
                  <a:pt x="13520" y="16354"/>
                  <a:pt x="13131" y="16263"/>
                  <a:pt x="12772" y="16076"/>
                </a:cubicBezTo>
                <a:cubicBezTo>
                  <a:pt x="12689" y="16033"/>
                  <a:pt x="12600" y="16013"/>
                  <a:pt x="12513" y="16013"/>
                </a:cubicBezTo>
                <a:cubicBezTo>
                  <a:pt x="12276" y="16013"/>
                  <a:pt x="12049" y="16163"/>
                  <a:pt x="11972" y="16408"/>
                </a:cubicBezTo>
                <a:cubicBezTo>
                  <a:pt x="11649" y="17428"/>
                  <a:pt x="10704" y="18126"/>
                  <a:pt x="9632" y="18126"/>
                </a:cubicBezTo>
                <a:cubicBezTo>
                  <a:pt x="8560" y="18126"/>
                  <a:pt x="7615" y="17428"/>
                  <a:pt x="7292" y="16408"/>
                </a:cubicBezTo>
                <a:cubicBezTo>
                  <a:pt x="7215" y="16163"/>
                  <a:pt x="6988" y="16013"/>
                  <a:pt x="6751" y="16013"/>
                </a:cubicBezTo>
                <a:cubicBezTo>
                  <a:pt x="6664" y="16013"/>
                  <a:pt x="6575" y="16033"/>
                  <a:pt x="6492" y="16076"/>
                </a:cubicBezTo>
                <a:cubicBezTo>
                  <a:pt x="6133" y="16263"/>
                  <a:pt x="5744" y="16354"/>
                  <a:pt x="5358" y="16354"/>
                </a:cubicBezTo>
                <a:cubicBezTo>
                  <a:pt x="4722" y="16354"/>
                  <a:pt x="4095" y="16107"/>
                  <a:pt x="3623" y="15635"/>
                </a:cubicBezTo>
                <a:cubicBezTo>
                  <a:pt x="2865" y="14877"/>
                  <a:pt x="2687" y="13718"/>
                  <a:pt x="3183" y="12766"/>
                </a:cubicBezTo>
                <a:cubicBezTo>
                  <a:pt x="3343" y="12455"/>
                  <a:pt x="3186" y="12072"/>
                  <a:pt x="2850" y="11966"/>
                </a:cubicBezTo>
                <a:cubicBezTo>
                  <a:pt x="1830" y="11643"/>
                  <a:pt x="1132" y="10698"/>
                  <a:pt x="1132" y="9626"/>
                </a:cubicBezTo>
                <a:cubicBezTo>
                  <a:pt x="1132" y="8554"/>
                  <a:pt x="1830" y="7609"/>
                  <a:pt x="2850" y="7286"/>
                </a:cubicBezTo>
                <a:cubicBezTo>
                  <a:pt x="3186" y="7180"/>
                  <a:pt x="3343" y="6797"/>
                  <a:pt x="3183" y="6486"/>
                </a:cubicBezTo>
                <a:cubicBezTo>
                  <a:pt x="2687" y="5535"/>
                  <a:pt x="2865" y="4375"/>
                  <a:pt x="3623" y="3617"/>
                </a:cubicBezTo>
                <a:cubicBezTo>
                  <a:pt x="4095" y="3146"/>
                  <a:pt x="4722" y="2899"/>
                  <a:pt x="5358" y="2899"/>
                </a:cubicBezTo>
                <a:cubicBezTo>
                  <a:pt x="5744" y="2899"/>
                  <a:pt x="6133" y="2990"/>
                  <a:pt x="6492" y="3177"/>
                </a:cubicBezTo>
                <a:cubicBezTo>
                  <a:pt x="6575" y="3220"/>
                  <a:pt x="6664" y="3240"/>
                  <a:pt x="6751" y="3240"/>
                </a:cubicBezTo>
                <a:cubicBezTo>
                  <a:pt x="6988" y="3240"/>
                  <a:pt x="7215" y="3090"/>
                  <a:pt x="7292" y="2845"/>
                </a:cubicBezTo>
                <a:cubicBezTo>
                  <a:pt x="7615" y="1824"/>
                  <a:pt x="8560" y="1126"/>
                  <a:pt x="9632" y="1126"/>
                </a:cubicBezTo>
                <a:close/>
                <a:moveTo>
                  <a:pt x="9632" y="0"/>
                </a:moveTo>
                <a:cubicBezTo>
                  <a:pt x="8291" y="0"/>
                  <a:pt x="7062" y="746"/>
                  <a:pt x="6447" y="1936"/>
                </a:cubicBezTo>
                <a:cubicBezTo>
                  <a:pt x="6091" y="1823"/>
                  <a:pt x="5726" y="1768"/>
                  <a:pt x="5364" y="1768"/>
                </a:cubicBezTo>
                <a:cubicBezTo>
                  <a:pt x="4426" y="1768"/>
                  <a:pt x="3508" y="2136"/>
                  <a:pt x="2826" y="2820"/>
                </a:cubicBezTo>
                <a:cubicBezTo>
                  <a:pt x="1878" y="3765"/>
                  <a:pt x="1537" y="5163"/>
                  <a:pt x="1942" y="6441"/>
                </a:cubicBezTo>
                <a:cubicBezTo>
                  <a:pt x="749" y="7054"/>
                  <a:pt x="0" y="8286"/>
                  <a:pt x="6" y="9626"/>
                </a:cubicBezTo>
                <a:cubicBezTo>
                  <a:pt x="0" y="10967"/>
                  <a:pt x="749" y="12199"/>
                  <a:pt x="1942" y="12812"/>
                </a:cubicBezTo>
                <a:cubicBezTo>
                  <a:pt x="1537" y="14089"/>
                  <a:pt x="1878" y="15487"/>
                  <a:pt x="2826" y="16432"/>
                </a:cubicBezTo>
                <a:cubicBezTo>
                  <a:pt x="3508" y="17116"/>
                  <a:pt x="4426" y="17484"/>
                  <a:pt x="5364" y="17484"/>
                </a:cubicBezTo>
                <a:cubicBezTo>
                  <a:pt x="5726" y="17484"/>
                  <a:pt x="6091" y="17429"/>
                  <a:pt x="6447" y="17317"/>
                </a:cubicBezTo>
                <a:cubicBezTo>
                  <a:pt x="7062" y="18506"/>
                  <a:pt x="8291" y="19252"/>
                  <a:pt x="9632" y="19252"/>
                </a:cubicBezTo>
                <a:cubicBezTo>
                  <a:pt x="10973" y="19252"/>
                  <a:pt x="12202" y="18506"/>
                  <a:pt x="12818" y="17317"/>
                </a:cubicBezTo>
                <a:cubicBezTo>
                  <a:pt x="13173" y="17429"/>
                  <a:pt x="13538" y="17484"/>
                  <a:pt x="13900" y="17484"/>
                </a:cubicBezTo>
                <a:cubicBezTo>
                  <a:pt x="14838" y="17484"/>
                  <a:pt x="15756" y="17116"/>
                  <a:pt x="16438" y="16432"/>
                </a:cubicBezTo>
                <a:cubicBezTo>
                  <a:pt x="17386" y="15487"/>
                  <a:pt x="17727" y="14089"/>
                  <a:pt x="17323" y="12812"/>
                </a:cubicBezTo>
                <a:cubicBezTo>
                  <a:pt x="18512" y="12196"/>
                  <a:pt x="19258" y="10967"/>
                  <a:pt x="19258" y="9626"/>
                </a:cubicBezTo>
                <a:cubicBezTo>
                  <a:pt x="19258" y="8286"/>
                  <a:pt x="18512" y="7057"/>
                  <a:pt x="17323" y="6441"/>
                </a:cubicBezTo>
                <a:cubicBezTo>
                  <a:pt x="17727" y="5163"/>
                  <a:pt x="17386" y="3765"/>
                  <a:pt x="16438" y="2820"/>
                </a:cubicBezTo>
                <a:cubicBezTo>
                  <a:pt x="15756" y="2136"/>
                  <a:pt x="14838" y="1768"/>
                  <a:pt x="13900" y="1768"/>
                </a:cubicBezTo>
                <a:cubicBezTo>
                  <a:pt x="13538" y="1768"/>
                  <a:pt x="13173" y="1823"/>
                  <a:pt x="12818" y="1936"/>
                </a:cubicBezTo>
                <a:cubicBezTo>
                  <a:pt x="12202" y="746"/>
                  <a:pt x="10973" y="0"/>
                  <a:pt x="963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37" name="Google Shape;13537;p50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38" name="Google Shape;13538;p50"/>
          <p:cNvSpPr/>
          <p:nvPr/>
        </p:nvSpPr>
        <p:spPr>
          <a:xfrm>
            <a:off x="6658803" y="3452795"/>
            <a:ext cx="54220" cy="68858"/>
          </a:xfrm>
          <a:custGeom>
            <a:rect b="b" l="l" r="r" t="t"/>
            <a:pathLst>
              <a:path extrusionOk="0" h="5753" w="4530">
                <a:moveTo>
                  <a:pt x="2265" y="1133"/>
                </a:moveTo>
                <a:cubicBezTo>
                  <a:pt x="2383" y="1133"/>
                  <a:pt x="2667" y="1348"/>
                  <a:pt x="2960" y="1930"/>
                </a:cubicBezTo>
                <a:cubicBezTo>
                  <a:pt x="3246" y="2501"/>
                  <a:pt x="3397" y="3147"/>
                  <a:pt x="3397" y="3488"/>
                </a:cubicBezTo>
                <a:cubicBezTo>
                  <a:pt x="3397" y="4113"/>
                  <a:pt x="2890" y="4621"/>
                  <a:pt x="2265" y="4621"/>
                </a:cubicBezTo>
                <a:cubicBezTo>
                  <a:pt x="1637" y="4621"/>
                  <a:pt x="1133" y="4113"/>
                  <a:pt x="1133" y="3488"/>
                </a:cubicBezTo>
                <a:cubicBezTo>
                  <a:pt x="1133" y="3147"/>
                  <a:pt x="1284" y="2501"/>
                  <a:pt x="1568" y="1930"/>
                </a:cubicBezTo>
                <a:cubicBezTo>
                  <a:pt x="1860" y="1348"/>
                  <a:pt x="2144" y="1133"/>
                  <a:pt x="2265" y="1133"/>
                </a:cubicBezTo>
                <a:close/>
                <a:moveTo>
                  <a:pt x="2265" y="1"/>
                </a:moveTo>
                <a:cubicBezTo>
                  <a:pt x="1613" y="1"/>
                  <a:pt x="1024" y="493"/>
                  <a:pt x="556" y="1423"/>
                </a:cubicBezTo>
                <a:cubicBezTo>
                  <a:pt x="218" y="2096"/>
                  <a:pt x="1" y="2909"/>
                  <a:pt x="1" y="3488"/>
                </a:cubicBezTo>
                <a:cubicBezTo>
                  <a:pt x="1" y="4738"/>
                  <a:pt x="1012" y="5750"/>
                  <a:pt x="2265" y="5753"/>
                </a:cubicBezTo>
                <a:cubicBezTo>
                  <a:pt x="3515" y="5750"/>
                  <a:pt x="4527" y="4738"/>
                  <a:pt x="4530" y="3488"/>
                </a:cubicBezTo>
                <a:cubicBezTo>
                  <a:pt x="4530" y="2909"/>
                  <a:pt x="4309" y="2096"/>
                  <a:pt x="3971" y="1423"/>
                </a:cubicBezTo>
                <a:cubicBezTo>
                  <a:pt x="3503" y="493"/>
                  <a:pt x="2914" y="1"/>
                  <a:pt x="2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39" name="Google Shape;13539;p50"/>
          <p:cNvSpPr/>
          <p:nvPr/>
        </p:nvSpPr>
        <p:spPr>
          <a:xfrm>
            <a:off x="6603470" y="3509816"/>
            <a:ext cx="59570" cy="65327"/>
          </a:xfrm>
          <a:custGeom>
            <a:rect b="b" l="l" r="r" t="t"/>
            <a:pathLst>
              <a:path extrusionOk="0" h="5458" w="4977">
                <a:moveTo>
                  <a:pt x="1510" y="1131"/>
                </a:moveTo>
                <a:cubicBezTo>
                  <a:pt x="1680" y="1131"/>
                  <a:pt x="1994" y="1221"/>
                  <a:pt x="2422" y="1496"/>
                </a:cubicBezTo>
                <a:cubicBezTo>
                  <a:pt x="2969" y="1852"/>
                  <a:pt x="3425" y="2333"/>
                  <a:pt x="3594" y="2625"/>
                </a:cubicBezTo>
                <a:cubicBezTo>
                  <a:pt x="3908" y="3166"/>
                  <a:pt x="3721" y="3860"/>
                  <a:pt x="3180" y="4171"/>
                </a:cubicBezTo>
                <a:cubicBezTo>
                  <a:pt x="3000" y="4276"/>
                  <a:pt x="2801" y="4325"/>
                  <a:pt x="2603" y="4325"/>
                </a:cubicBezTo>
                <a:cubicBezTo>
                  <a:pt x="2200" y="4325"/>
                  <a:pt x="1804" y="4120"/>
                  <a:pt x="1595" y="3758"/>
                </a:cubicBezTo>
                <a:cubicBezTo>
                  <a:pt x="1423" y="3462"/>
                  <a:pt x="1233" y="2828"/>
                  <a:pt x="1193" y="2191"/>
                </a:cubicBezTo>
                <a:cubicBezTo>
                  <a:pt x="1157" y="1538"/>
                  <a:pt x="1296" y="1212"/>
                  <a:pt x="1399" y="1155"/>
                </a:cubicBezTo>
                <a:cubicBezTo>
                  <a:pt x="1432" y="1137"/>
                  <a:pt x="1471" y="1131"/>
                  <a:pt x="1510" y="1131"/>
                </a:cubicBezTo>
                <a:close/>
                <a:moveTo>
                  <a:pt x="1512" y="1"/>
                </a:moveTo>
                <a:cubicBezTo>
                  <a:pt x="1262" y="1"/>
                  <a:pt x="1033" y="59"/>
                  <a:pt x="831" y="177"/>
                </a:cubicBezTo>
                <a:cubicBezTo>
                  <a:pt x="269" y="500"/>
                  <a:pt x="1" y="1221"/>
                  <a:pt x="61" y="2260"/>
                </a:cubicBezTo>
                <a:cubicBezTo>
                  <a:pt x="106" y="3012"/>
                  <a:pt x="324" y="3821"/>
                  <a:pt x="614" y="4325"/>
                </a:cubicBezTo>
                <a:cubicBezTo>
                  <a:pt x="919" y="4851"/>
                  <a:pt x="1420" y="5231"/>
                  <a:pt x="2009" y="5382"/>
                </a:cubicBezTo>
                <a:cubicBezTo>
                  <a:pt x="2205" y="5431"/>
                  <a:pt x="2404" y="5458"/>
                  <a:pt x="2607" y="5458"/>
                </a:cubicBezTo>
                <a:cubicBezTo>
                  <a:pt x="2609" y="5458"/>
                  <a:pt x="2612" y="5458"/>
                  <a:pt x="2615" y="5458"/>
                </a:cubicBezTo>
                <a:cubicBezTo>
                  <a:pt x="3421" y="5458"/>
                  <a:pt x="4166" y="5026"/>
                  <a:pt x="4572" y="4328"/>
                </a:cubicBezTo>
                <a:cubicBezTo>
                  <a:pt x="4977" y="3628"/>
                  <a:pt x="4977" y="2761"/>
                  <a:pt x="4572" y="2061"/>
                </a:cubicBezTo>
                <a:cubicBezTo>
                  <a:pt x="4282" y="1560"/>
                  <a:pt x="3678" y="968"/>
                  <a:pt x="3035" y="548"/>
                </a:cubicBezTo>
                <a:cubicBezTo>
                  <a:pt x="2471" y="185"/>
                  <a:pt x="1957" y="1"/>
                  <a:pt x="15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40" name="Google Shape;13540;p50"/>
          <p:cNvSpPr/>
          <p:nvPr/>
        </p:nvSpPr>
        <p:spPr>
          <a:xfrm>
            <a:off x="6726560" y="3452795"/>
            <a:ext cx="54232" cy="68858"/>
          </a:xfrm>
          <a:custGeom>
            <a:rect b="b" l="l" r="r" t="t"/>
            <a:pathLst>
              <a:path extrusionOk="0" h="5753" w="4531">
                <a:moveTo>
                  <a:pt x="2266" y="1133"/>
                </a:moveTo>
                <a:cubicBezTo>
                  <a:pt x="2383" y="1133"/>
                  <a:pt x="2667" y="1348"/>
                  <a:pt x="2960" y="1930"/>
                </a:cubicBezTo>
                <a:cubicBezTo>
                  <a:pt x="3247" y="2501"/>
                  <a:pt x="3398" y="3147"/>
                  <a:pt x="3398" y="3488"/>
                </a:cubicBezTo>
                <a:cubicBezTo>
                  <a:pt x="3398" y="4113"/>
                  <a:pt x="2891" y="4621"/>
                  <a:pt x="2266" y="4621"/>
                </a:cubicBezTo>
                <a:cubicBezTo>
                  <a:pt x="1638" y="4621"/>
                  <a:pt x="1133" y="4113"/>
                  <a:pt x="1133" y="3488"/>
                </a:cubicBezTo>
                <a:cubicBezTo>
                  <a:pt x="1133" y="3147"/>
                  <a:pt x="1284" y="2501"/>
                  <a:pt x="1568" y="1930"/>
                </a:cubicBezTo>
                <a:cubicBezTo>
                  <a:pt x="1861" y="1348"/>
                  <a:pt x="2145" y="1133"/>
                  <a:pt x="2266" y="1133"/>
                </a:cubicBezTo>
                <a:close/>
                <a:moveTo>
                  <a:pt x="2266" y="1"/>
                </a:moveTo>
                <a:cubicBezTo>
                  <a:pt x="1613" y="1"/>
                  <a:pt x="1025" y="493"/>
                  <a:pt x="557" y="1423"/>
                </a:cubicBezTo>
                <a:cubicBezTo>
                  <a:pt x="218" y="2096"/>
                  <a:pt x="1" y="2909"/>
                  <a:pt x="1" y="3488"/>
                </a:cubicBezTo>
                <a:cubicBezTo>
                  <a:pt x="1" y="4738"/>
                  <a:pt x="1012" y="5753"/>
                  <a:pt x="2266" y="5753"/>
                </a:cubicBezTo>
                <a:cubicBezTo>
                  <a:pt x="3516" y="5753"/>
                  <a:pt x="4530" y="4738"/>
                  <a:pt x="4530" y="3488"/>
                </a:cubicBezTo>
                <a:cubicBezTo>
                  <a:pt x="4530" y="2909"/>
                  <a:pt x="4310" y="2096"/>
                  <a:pt x="3972" y="1423"/>
                </a:cubicBezTo>
                <a:cubicBezTo>
                  <a:pt x="3507" y="493"/>
                  <a:pt x="2915" y="1"/>
                  <a:pt x="22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41" name="Google Shape;13541;p50"/>
          <p:cNvSpPr/>
          <p:nvPr/>
        </p:nvSpPr>
        <p:spPr>
          <a:xfrm>
            <a:off x="6770917" y="3509529"/>
            <a:ext cx="65124" cy="65363"/>
          </a:xfrm>
          <a:custGeom>
            <a:rect b="b" l="l" r="r" t="t"/>
            <a:pathLst>
              <a:path extrusionOk="0" h="5461" w="5441">
                <a:moveTo>
                  <a:pt x="3955" y="1136"/>
                </a:moveTo>
                <a:cubicBezTo>
                  <a:pt x="3986" y="1136"/>
                  <a:pt x="4019" y="1143"/>
                  <a:pt x="4049" y="1158"/>
                </a:cubicBezTo>
                <a:cubicBezTo>
                  <a:pt x="4152" y="1218"/>
                  <a:pt x="4290" y="1541"/>
                  <a:pt x="4251" y="2194"/>
                </a:cubicBezTo>
                <a:cubicBezTo>
                  <a:pt x="4215" y="2834"/>
                  <a:pt x="4022" y="3468"/>
                  <a:pt x="3853" y="3761"/>
                </a:cubicBezTo>
                <a:cubicBezTo>
                  <a:pt x="3644" y="4124"/>
                  <a:pt x="3246" y="4329"/>
                  <a:pt x="2842" y="4329"/>
                </a:cubicBezTo>
                <a:cubicBezTo>
                  <a:pt x="2645" y="4329"/>
                  <a:pt x="2447" y="4280"/>
                  <a:pt x="2267" y="4177"/>
                </a:cubicBezTo>
                <a:cubicBezTo>
                  <a:pt x="2008" y="4026"/>
                  <a:pt x="1815" y="3779"/>
                  <a:pt x="1739" y="3489"/>
                </a:cubicBezTo>
                <a:cubicBezTo>
                  <a:pt x="1661" y="3199"/>
                  <a:pt x="1703" y="2888"/>
                  <a:pt x="1854" y="2628"/>
                </a:cubicBezTo>
                <a:cubicBezTo>
                  <a:pt x="2020" y="2338"/>
                  <a:pt x="2479" y="1855"/>
                  <a:pt x="3025" y="1502"/>
                </a:cubicBezTo>
                <a:cubicBezTo>
                  <a:pt x="3451" y="1224"/>
                  <a:pt x="3768" y="1137"/>
                  <a:pt x="3937" y="1137"/>
                </a:cubicBezTo>
                <a:cubicBezTo>
                  <a:pt x="3943" y="1136"/>
                  <a:pt x="3949" y="1136"/>
                  <a:pt x="3955" y="1136"/>
                </a:cubicBezTo>
                <a:close/>
                <a:moveTo>
                  <a:pt x="3932" y="1"/>
                </a:moveTo>
                <a:cubicBezTo>
                  <a:pt x="3486" y="1"/>
                  <a:pt x="2972" y="186"/>
                  <a:pt x="2409" y="551"/>
                </a:cubicBezTo>
                <a:cubicBezTo>
                  <a:pt x="1766" y="968"/>
                  <a:pt x="1162" y="1562"/>
                  <a:pt x="872" y="2064"/>
                </a:cubicBezTo>
                <a:cubicBezTo>
                  <a:pt x="1" y="3572"/>
                  <a:pt x="1091" y="5461"/>
                  <a:pt x="2834" y="5461"/>
                </a:cubicBezTo>
                <a:cubicBezTo>
                  <a:pt x="2835" y="5461"/>
                  <a:pt x="2837" y="5461"/>
                  <a:pt x="2838" y="5461"/>
                </a:cubicBezTo>
                <a:cubicBezTo>
                  <a:pt x="3037" y="5461"/>
                  <a:pt x="3240" y="5433"/>
                  <a:pt x="3436" y="5385"/>
                </a:cubicBezTo>
                <a:cubicBezTo>
                  <a:pt x="4022" y="5234"/>
                  <a:pt x="4526" y="4854"/>
                  <a:pt x="4831" y="4328"/>
                </a:cubicBezTo>
                <a:cubicBezTo>
                  <a:pt x="5121" y="3824"/>
                  <a:pt x="5335" y="3015"/>
                  <a:pt x="5380" y="2260"/>
                </a:cubicBezTo>
                <a:cubicBezTo>
                  <a:pt x="5441" y="1221"/>
                  <a:pt x="5175" y="503"/>
                  <a:pt x="4614" y="177"/>
                </a:cubicBezTo>
                <a:cubicBezTo>
                  <a:pt x="4410" y="59"/>
                  <a:pt x="4182" y="1"/>
                  <a:pt x="39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42" name="Google Shape;13542;p50"/>
          <p:cNvSpPr/>
          <p:nvPr/>
        </p:nvSpPr>
        <p:spPr>
          <a:xfrm>
            <a:off x="6645254" y="3535166"/>
            <a:ext cx="149051" cy="108464"/>
          </a:xfrm>
          <a:custGeom>
            <a:rect b="b" l="l" r="r" t="t"/>
            <a:pathLst>
              <a:path extrusionOk="0" h="9062" w="12453">
                <a:moveTo>
                  <a:pt x="6226" y="1135"/>
                </a:moveTo>
                <a:cubicBezTo>
                  <a:pt x="8575" y="1135"/>
                  <a:pt x="9059" y="1815"/>
                  <a:pt x="9059" y="2832"/>
                </a:cubicBezTo>
                <a:lnTo>
                  <a:pt x="9059" y="3159"/>
                </a:lnTo>
                <a:cubicBezTo>
                  <a:pt x="9056" y="3850"/>
                  <a:pt x="9472" y="4472"/>
                  <a:pt x="10115" y="4732"/>
                </a:cubicBezTo>
                <a:cubicBezTo>
                  <a:pt x="10846" y="5031"/>
                  <a:pt x="11323" y="5619"/>
                  <a:pt x="11323" y="6229"/>
                </a:cubicBezTo>
                <a:cubicBezTo>
                  <a:pt x="11323" y="6658"/>
                  <a:pt x="11103" y="7069"/>
                  <a:pt x="10704" y="7389"/>
                </a:cubicBezTo>
                <a:cubicBezTo>
                  <a:pt x="10269" y="7736"/>
                  <a:pt x="9687" y="7929"/>
                  <a:pt x="9059" y="7929"/>
                </a:cubicBezTo>
                <a:cubicBezTo>
                  <a:pt x="9046" y="7929"/>
                  <a:pt x="9034" y="7929"/>
                  <a:pt x="9021" y="7929"/>
                </a:cubicBezTo>
                <a:cubicBezTo>
                  <a:pt x="8787" y="7929"/>
                  <a:pt x="8554" y="7902"/>
                  <a:pt x="8328" y="7848"/>
                </a:cubicBezTo>
                <a:cubicBezTo>
                  <a:pt x="7639" y="7673"/>
                  <a:pt x="6933" y="7585"/>
                  <a:pt x="6223" y="7585"/>
                </a:cubicBezTo>
                <a:cubicBezTo>
                  <a:pt x="5517" y="7585"/>
                  <a:pt x="4813" y="7673"/>
                  <a:pt x="4128" y="7848"/>
                </a:cubicBezTo>
                <a:cubicBezTo>
                  <a:pt x="3901" y="7902"/>
                  <a:pt x="3666" y="7929"/>
                  <a:pt x="3434" y="7929"/>
                </a:cubicBezTo>
                <a:cubicBezTo>
                  <a:pt x="3422" y="7929"/>
                  <a:pt x="3409" y="7929"/>
                  <a:pt x="3397" y="7929"/>
                </a:cubicBezTo>
                <a:cubicBezTo>
                  <a:pt x="2769" y="7929"/>
                  <a:pt x="2183" y="7736"/>
                  <a:pt x="1748" y="7389"/>
                </a:cubicBezTo>
                <a:cubicBezTo>
                  <a:pt x="1350" y="7069"/>
                  <a:pt x="1133" y="6658"/>
                  <a:pt x="1133" y="6229"/>
                </a:cubicBezTo>
                <a:cubicBezTo>
                  <a:pt x="1133" y="5619"/>
                  <a:pt x="1604" y="5031"/>
                  <a:pt x="2340" y="4732"/>
                </a:cubicBezTo>
                <a:cubicBezTo>
                  <a:pt x="2980" y="4472"/>
                  <a:pt x="3397" y="3850"/>
                  <a:pt x="3397" y="3159"/>
                </a:cubicBezTo>
                <a:lnTo>
                  <a:pt x="3397" y="2832"/>
                </a:lnTo>
                <a:cubicBezTo>
                  <a:pt x="3397" y="1815"/>
                  <a:pt x="3877" y="1135"/>
                  <a:pt x="6226" y="1135"/>
                </a:cubicBezTo>
                <a:close/>
                <a:moveTo>
                  <a:pt x="6226" y="0"/>
                </a:moveTo>
                <a:cubicBezTo>
                  <a:pt x="5034" y="0"/>
                  <a:pt x="4185" y="157"/>
                  <a:pt x="3557" y="498"/>
                </a:cubicBezTo>
                <a:cubicBezTo>
                  <a:pt x="2700" y="960"/>
                  <a:pt x="2262" y="1745"/>
                  <a:pt x="2262" y="2829"/>
                </a:cubicBezTo>
                <a:lnTo>
                  <a:pt x="2262" y="3156"/>
                </a:lnTo>
                <a:cubicBezTo>
                  <a:pt x="2265" y="3388"/>
                  <a:pt x="2123" y="3593"/>
                  <a:pt x="1912" y="3681"/>
                </a:cubicBezTo>
                <a:cubicBezTo>
                  <a:pt x="749" y="4158"/>
                  <a:pt x="0" y="5157"/>
                  <a:pt x="0" y="6229"/>
                </a:cubicBezTo>
                <a:cubicBezTo>
                  <a:pt x="0" y="7790"/>
                  <a:pt x="1522" y="9062"/>
                  <a:pt x="3397" y="9062"/>
                </a:cubicBezTo>
                <a:cubicBezTo>
                  <a:pt x="3409" y="9062"/>
                  <a:pt x="3421" y="9062"/>
                  <a:pt x="3433" y="9062"/>
                </a:cubicBezTo>
                <a:cubicBezTo>
                  <a:pt x="3760" y="9062"/>
                  <a:pt x="4088" y="9022"/>
                  <a:pt x="4409" y="8944"/>
                </a:cubicBezTo>
                <a:cubicBezTo>
                  <a:pt x="5005" y="8793"/>
                  <a:pt x="5616" y="8717"/>
                  <a:pt x="6228" y="8717"/>
                </a:cubicBezTo>
                <a:cubicBezTo>
                  <a:pt x="6839" y="8717"/>
                  <a:pt x="7451" y="8793"/>
                  <a:pt x="8047" y="8944"/>
                </a:cubicBezTo>
                <a:cubicBezTo>
                  <a:pt x="8366" y="9022"/>
                  <a:pt x="8691" y="9059"/>
                  <a:pt x="9017" y="9059"/>
                </a:cubicBezTo>
                <a:cubicBezTo>
                  <a:pt x="9030" y="9059"/>
                  <a:pt x="9043" y="9059"/>
                  <a:pt x="9056" y="9059"/>
                </a:cubicBezTo>
                <a:cubicBezTo>
                  <a:pt x="10931" y="9059"/>
                  <a:pt x="12452" y="7787"/>
                  <a:pt x="12452" y="6226"/>
                </a:cubicBezTo>
                <a:cubicBezTo>
                  <a:pt x="12452" y="5154"/>
                  <a:pt x="11704" y="4155"/>
                  <a:pt x="10541" y="3681"/>
                </a:cubicBezTo>
                <a:cubicBezTo>
                  <a:pt x="10330" y="3593"/>
                  <a:pt x="10188" y="3388"/>
                  <a:pt x="10188" y="3156"/>
                </a:cubicBezTo>
                <a:lnTo>
                  <a:pt x="10188" y="2829"/>
                </a:lnTo>
                <a:cubicBezTo>
                  <a:pt x="10188" y="1745"/>
                  <a:pt x="9753" y="960"/>
                  <a:pt x="8896" y="498"/>
                </a:cubicBezTo>
                <a:cubicBezTo>
                  <a:pt x="8267" y="157"/>
                  <a:pt x="7419" y="0"/>
                  <a:pt x="62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43" name="Google Shape;13543;p50"/>
          <p:cNvSpPr/>
          <p:nvPr/>
        </p:nvSpPr>
        <p:spPr>
          <a:xfrm>
            <a:off x="7073245" y="3536351"/>
            <a:ext cx="13561" cy="13573"/>
          </a:xfrm>
          <a:custGeom>
            <a:rect b="b" l="l" r="r" t="t"/>
            <a:pathLst>
              <a:path extrusionOk="0" h="1134" w="1133">
                <a:moveTo>
                  <a:pt x="568" y="1"/>
                </a:moveTo>
                <a:cubicBezTo>
                  <a:pt x="254" y="1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cubicBezTo>
                  <a:pt x="879" y="1133"/>
                  <a:pt x="1132" y="879"/>
                  <a:pt x="1132" y="565"/>
                </a:cubicBezTo>
                <a:cubicBezTo>
                  <a:pt x="1132" y="254"/>
                  <a:pt x="879" y="1"/>
                  <a:pt x="5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44" name="Google Shape;13544;p50"/>
          <p:cNvSpPr/>
          <p:nvPr/>
        </p:nvSpPr>
        <p:spPr>
          <a:xfrm>
            <a:off x="7016427" y="3532102"/>
            <a:ext cx="21808" cy="32747"/>
          </a:xfrm>
          <a:custGeom>
            <a:rect b="b" l="l" r="r" t="t"/>
            <a:pathLst>
              <a:path extrusionOk="0" h="2736" w="1822">
                <a:moveTo>
                  <a:pt x="1062" y="0"/>
                </a:moveTo>
                <a:cubicBezTo>
                  <a:pt x="917" y="0"/>
                  <a:pt x="772" y="55"/>
                  <a:pt x="662" y="166"/>
                </a:cubicBezTo>
                <a:cubicBezTo>
                  <a:pt x="1" y="830"/>
                  <a:pt x="1" y="1905"/>
                  <a:pt x="662" y="2569"/>
                </a:cubicBezTo>
                <a:cubicBezTo>
                  <a:pt x="768" y="2675"/>
                  <a:pt x="912" y="2732"/>
                  <a:pt x="1063" y="2735"/>
                </a:cubicBezTo>
                <a:cubicBezTo>
                  <a:pt x="1568" y="2732"/>
                  <a:pt x="1821" y="2122"/>
                  <a:pt x="1462" y="1766"/>
                </a:cubicBezTo>
                <a:cubicBezTo>
                  <a:pt x="1242" y="1545"/>
                  <a:pt x="1242" y="1186"/>
                  <a:pt x="1462" y="966"/>
                </a:cubicBezTo>
                <a:cubicBezTo>
                  <a:pt x="1685" y="745"/>
                  <a:pt x="1685" y="386"/>
                  <a:pt x="1462" y="166"/>
                </a:cubicBezTo>
                <a:cubicBezTo>
                  <a:pt x="1352" y="55"/>
                  <a:pt x="1207" y="0"/>
                  <a:pt x="10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45" name="Google Shape;13545;p50"/>
          <p:cNvSpPr/>
          <p:nvPr/>
        </p:nvSpPr>
        <p:spPr>
          <a:xfrm>
            <a:off x="6889220" y="3452867"/>
            <a:ext cx="231949" cy="190692"/>
          </a:xfrm>
          <a:custGeom>
            <a:rect b="b" l="l" r="r" t="t"/>
            <a:pathLst>
              <a:path extrusionOk="0" h="15932" w="19379">
                <a:moveTo>
                  <a:pt x="9593" y="1178"/>
                </a:moveTo>
                <a:cubicBezTo>
                  <a:pt x="11124" y="1417"/>
                  <a:pt x="12374" y="2528"/>
                  <a:pt x="12794" y="4017"/>
                </a:cubicBezTo>
                <a:cubicBezTo>
                  <a:pt x="12443" y="4032"/>
                  <a:pt x="12093" y="4065"/>
                  <a:pt x="11746" y="4116"/>
                </a:cubicBezTo>
                <a:cubicBezTo>
                  <a:pt x="10595" y="3543"/>
                  <a:pt x="9792" y="2450"/>
                  <a:pt x="9593" y="1178"/>
                </a:cubicBezTo>
                <a:close/>
                <a:moveTo>
                  <a:pt x="1697" y="2890"/>
                </a:moveTo>
                <a:cubicBezTo>
                  <a:pt x="3790" y="2894"/>
                  <a:pt x="5520" y="4524"/>
                  <a:pt x="5653" y="6613"/>
                </a:cubicBezTo>
                <a:lnTo>
                  <a:pt x="4360" y="5321"/>
                </a:lnTo>
                <a:cubicBezTo>
                  <a:pt x="4250" y="5211"/>
                  <a:pt x="4105" y="5156"/>
                  <a:pt x="3960" y="5156"/>
                </a:cubicBezTo>
                <a:cubicBezTo>
                  <a:pt x="3815" y="5156"/>
                  <a:pt x="3670" y="5211"/>
                  <a:pt x="3560" y="5321"/>
                </a:cubicBezTo>
                <a:cubicBezTo>
                  <a:pt x="3340" y="5542"/>
                  <a:pt x="3340" y="5901"/>
                  <a:pt x="3560" y="6121"/>
                </a:cubicBezTo>
                <a:lnTo>
                  <a:pt x="4852" y="7414"/>
                </a:lnTo>
                <a:cubicBezTo>
                  <a:pt x="2763" y="7281"/>
                  <a:pt x="1132" y="5551"/>
                  <a:pt x="1132" y="3458"/>
                </a:cubicBezTo>
                <a:lnTo>
                  <a:pt x="1129" y="3458"/>
                </a:lnTo>
                <a:lnTo>
                  <a:pt x="1129" y="2890"/>
                </a:lnTo>
                <a:close/>
                <a:moveTo>
                  <a:pt x="15511" y="5593"/>
                </a:moveTo>
                <a:cubicBezTo>
                  <a:pt x="16553" y="6067"/>
                  <a:pt x="17477" y="6888"/>
                  <a:pt x="18135" y="7966"/>
                </a:cubicBezTo>
                <a:cubicBezTo>
                  <a:pt x="17471" y="9056"/>
                  <a:pt x="16532" y="9887"/>
                  <a:pt x="15472" y="10358"/>
                </a:cubicBezTo>
                <a:cubicBezTo>
                  <a:pt x="13748" y="9228"/>
                  <a:pt x="13766" y="6695"/>
                  <a:pt x="15511" y="5593"/>
                </a:cubicBezTo>
                <a:close/>
                <a:moveTo>
                  <a:pt x="13326" y="5134"/>
                </a:moveTo>
                <a:cubicBezTo>
                  <a:pt x="13345" y="5134"/>
                  <a:pt x="13363" y="5134"/>
                  <a:pt x="13382" y="5134"/>
                </a:cubicBezTo>
                <a:cubicBezTo>
                  <a:pt x="13417" y="5140"/>
                  <a:pt x="13451" y="5143"/>
                  <a:pt x="13485" y="5143"/>
                </a:cubicBezTo>
                <a:cubicBezTo>
                  <a:pt x="13504" y="5143"/>
                  <a:pt x="13523" y="5142"/>
                  <a:pt x="13542" y="5140"/>
                </a:cubicBezTo>
                <a:cubicBezTo>
                  <a:pt x="13548" y="5140"/>
                  <a:pt x="13554" y="5137"/>
                  <a:pt x="13560" y="5137"/>
                </a:cubicBezTo>
                <a:cubicBezTo>
                  <a:pt x="13775" y="5143"/>
                  <a:pt x="13989" y="5161"/>
                  <a:pt x="14204" y="5197"/>
                </a:cubicBezTo>
                <a:cubicBezTo>
                  <a:pt x="12688" y="6728"/>
                  <a:pt x="12676" y="9189"/>
                  <a:pt x="14170" y="10738"/>
                </a:cubicBezTo>
                <a:cubicBezTo>
                  <a:pt x="13968" y="10771"/>
                  <a:pt x="13763" y="10789"/>
                  <a:pt x="13560" y="10792"/>
                </a:cubicBezTo>
                <a:lnTo>
                  <a:pt x="13542" y="10792"/>
                </a:lnTo>
                <a:cubicBezTo>
                  <a:pt x="13520" y="10789"/>
                  <a:pt x="13497" y="10787"/>
                  <a:pt x="13475" y="10787"/>
                </a:cubicBezTo>
                <a:cubicBezTo>
                  <a:pt x="13444" y="10787"/>
                  <a:pt x="13414" y="10790"/>
                  <a:pt x="13382" y="10795"/>
                </a:cubicBezTo>
                <a:cubicBezTo>
                  <a:pt x="13362" y="10796"/>
                  <a:pt x="13341" y="10796"/>
                  <a:pt x="13321" y="10796"/>
                </a:cubicBezTo>
                <a:cubicBezTo>
                  <a:pt x="12807" y="10796"/>
                  <a:pt x="12296" y="10759"/>
                  <a:pt x="11788" y="10684"/>
                </a:cubicBezTo>
                <a:cubicBezTo>
                  <a:pt x="11755" y="10675"/>
                  <a:pt x="11722" y="10672"/>
                  <a:pt x="11691" y="10669"/>
                </a:cubicBezTo>
                <a:cubicBezTo>
                  <a:pt x="9931" y="10370"/>
                  <a:pt x="8938" y="9530"/>
                  <a:pt x="7114" y="7990"/>
                </a:cubicBezTo>
                <a:lnTo>
                  <a:pt x="7105" y="7987"/>
                </a:lnTo>
                <a:lnTo>
                  <a:pt x="7177" y="7927"/>
                </a:lnTo>
                <a:cubicBezTo>
                  <a:pt x="8986" y="6402"/>
                  <a:pt x="9973" y="5569"/>
                  <a:pt x="11691" y="5267"/>
                </a:cubicBezTo>
                <a:cubicBezTo>
                  <a:pt x="11731" y="5264"/>
                  <a:pt x="11767" y="5258"/>
                  <a:pt x="11806" y="5249"/>
                </a:cubicBezTo>
                <a:cubicBezTo>
                  <a:pt x="12310" y="5173"/>
                  <a:pt x="12816" y="5134"/>
                  <a:pt x="13326" y="5134"/>
                </a:cubicBezTo>
                <a:close/>
                <a:moveTo>
                  <a:pt x="4852" y="8561"/>
                </a:moveTo>
                <a:lnTo>
                  <a:pt x="3560" y="9850"/>
                </a:lnTo>
                <a:cubicBezTo>
                  <a:pt x="3340" y="10071"/>
                  <a:pt x="3340" y="10430"/>
                  <a:pt x="3560" y="10650"/>
                </a:cubicBezTo>
                <a:cubicBezTo>
                  <a:pt x="3670" y="10762"/>
                  <a:pt x="3815" y="10818"/>
                  <a:pt x="3960" y="10818"/>
                </a:cubicBezTo>
                <a:cubicBezTo>
                  <a:pt x="4105" y="10818"/>
                  <a:pt x="4250" y="10762"/>
                  <a:pt x="4360" y="10650"/>
                </a:cubicBezTo>
                <a:lnTo>
                  <a:pt x="5653" y="9361"/>
                </a:lnTo>
                <a:lnTo>
                  <a:pt x="5653" y="9361"/>
                </a:lnTo>
                <a:cubicBezTo>
                  <a:pt x="5520" y="11451"/>
                  <a:pt x="3790" y="13078"/>
                  <a:pt x="1697" y="13081"/>
                </a:cubicBezTo>
                <a:lnTo>
                  <a:pt x="1129" y="13081"/>
                </a:lnTo>
                <a:lnTo>
                  <a:pt x="1129" y="12517"/>
                </a:lnTo>
                <a:cubicBezTo>
                  <a:pt x="1132" y="10421"/>
                  <a:pt x="2760" y="8691"/>
                  <a:pt x="4852" y="8561"/>
                </a:cubicBezTo>
                <a:close/>
                <a:moveTo>
                  <a:pt x="11734" y="11822"/>
                </a:moveTo>
                <a:cubicBezTo>
                  <a:pt x="12066" y="11870"/>
                  <a:pt x="12416" y="11901"/>
                  <a:pt x="12794" y="11916"/>
                </a:cubicBezTo>
                <a:cubicBezTo>
                  <a:pt x="12374" y="13407"/>
                  <a:pt x="11121" y="14515"/>
                  <a:pt x="9593" y="14754"/>
                </a:cubicBezTo>
                <a:cubicBezTo>
                  <a:pt x="9792" y="13489"/>
                  <a:pt x="10589" y="12396"/>
                  <a:pt x="11734" y="11822"/>
                </a:cubicBezTo>
                <a:close/>
                <a:moveTo>
                  <a:pt x="8986" y="1"/>
                </a:moveTo>
                <a:cubicBezTo>
                  <a:pt x="8984" y="1"/>
                  <a:pt x="8982" y="1"/>
                  <a:pt x="8980" y="1"/>
                </a:cubicBezTo>
                <a:cubicBezTo>
                  <a:pt x="8666" y="1"/>
                  <a:pt x="8412" y="255"/>
                  <a:pt x="8412" y="566"/>
                </a:cubicBezTo>
                <a:cubicBezTo>
                  <a:pt x="8415" y="2084"/>
                  <a:pt x="9092" y="3522"/>
                  <a:pt x="10257" y="4491"/>
                </a:cubicBezTo>
                <a:cubicBezTo>
                  <a:pt x="9019" y="4950"/>
                  <a:pt x="8044" y="5720"/>
                  <a:pt x="6794" y="6774"/>
                </a:cubicBezTo>
                <a:cubicBezTo>
                  <a:pt x="6749" y="4002"/>
                  <a:pt x="4481" y="1761"/>
                  <a:pt x="1697" y="1761"/>
                </a:cubicBezTo>
                <a:lnTo>
                  <a:pt x="565" y="1761"/>
                </a:lnTo>
                <a:cubicBezTo>
                  <a:pt x="251" y="1761"/>
                  <a:pt x="0" y="2015"/>
                  <a:pt x="0" y="2326"/>
                </a:cubicBezTo>
                <a:lnTo>
                  <a:pt x="0" y="3458"/>
                </a:lnTo>
                <a:cubicBezTo>
                  <a:pt x="0" y="5366"/>
                  <a:pt x="1066" y="7115"/>
                  <a:pt x="2763" y="7987"/>
                </a:cubicBezTo>
                <a:cubicBezTo>
                  <a:pt x="1066" y="8863"/>
                  <a:pt x="0" y="10611"/>
                  <a:pt x="0" y="12517"/>
                </a:cubicBezTo>
                <a:lnTo>
                  <a:pt x="0" y="13649"/>
                </a:lnTo>
                <a:cubicBezTo>
                  <a:pt x="0" y="13963"/>
                  <a:pt x="254" y="14213"/>
                  <a:pt x="565" y="14213"/>
                </a:cubicBezTo>
                <a:lnTo>
                  <a:pt x="1697" y="14213"/>
                </a:lnTo>
                <a:cubicBezTo>
                  <a:pt x="4478" y="14213"/>
                  <a:pt x="6746" y="11973"/>
                  <a:pt x="6794" y="9204"/>
                </a:cubicBezTo>
                <a:cubicBezTo>
                  <a:pt x="7808" y="10056"/>
                  <a:pt x="8606" y="10693"/>
                  <a:pt x="9523" y="11149"/>
                </a:cubicBezTo>
                <a:cubicBezTo>
                  <a:pt x="9756" y="11263"/>
                  <a:pt x="9998" y="11366"/>
                  <a:pt x="10242" y="11457"/>
                </a:cubicBezTo>
                <a:cubicBezTo>
                  <a:pt x="9086" y="12426"/>
                  <a:pt x="8415" y="13857"/>
                  <a:pt x="8412" y="15367"/>
                </a:cubicBezTo>
                <a:cubicBezTo>
                  <a:pt x="8412" y="15678"/>
                  <a:pt x="8666" y="15932"/>
                  <a:pt x="8980" y="15932"/>
                </a:cubicBezTo>
                <a:cubicBezTo>
                  <a:pt x="8982" y="15932"/>
                  <a:pt x="8984" y="15932"/>
                  <a:pt x="8986" y="15932"/>
                </a:cubicBezTo>
                <a:cubicBezTo>
                  <a:pt x="11387" y="15932"/>
                  <a:pt x="13461" y="14254"/>
                  <a:pt x="13962" y="11907"/>
                </a:cubicBezTo>
                <a:cubicBezTo>
                  <a:pt x="14971" y="11813"/>
                  <a:pt x="15943" y="11481"/>
                  <a:pt x="16794" y="10934"/>
                </a:cubicBezTo>
                <a:cubicBezTo>
                  <a:pt x="17812" y="10288"/>
                  <a:pt x="18672" y="9355"/>
                  <a:pt x="19285" y="8238"/>
                </a:cubicBezTo>
                <a:cubicBezTo>
                  <a:pt x="19379" y="8069"/>
                  <a:pt x="19379" y="7864"/>
                  <a:pt x="19285" y="7694"/>
                </a:cubicBezTo>
                <a:cubicBezTo>
                  <a:pt x="18672" y="6577"/>
                  <a:pt x="17809" y="5644"/>
                  <a:pt x="16794" y="4998"/>
                </a:cubicBezTo>
                <a:cubicBezTo>
                  <a:pt x="15943" y="4452"/>
                  <a:pt x="14971" y="4119"/>
                  <a:pt x="13962" y="4026"/>
                </a:cubicBezTo>
                <a:cubicBezTo>
                  <a:pt x="13461" y="1679"/>
                  <a:pt x="11387" y="1"/>
                  <a:pt x="8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46" name="Google Shape;13546;p50"/>
          <p:cNvSpPr/>
          <p:nvPr/>
        </p:nvSpPr>
        <p:spPr>
          <a:xfrm>
            <a:off x="4342264" y="3717506"/>
            <a:ext cx="203295" cy="231303"/>
          </a:xfrm>
          <a:custGeom>
            <a:rect b="b" l="l" r="r" t="t"/>
            <a:pathLst>
              <a:path extrusionOk="0" h="19325" w="16985">
                <a:moveTo>
                  <a:pt x="14153" y="1132"/>
                </a:moveTo>
                <a:cubicBezTo>
                  <a:pt x="15092" y="1132"/>
                  <a:pt x="15850" y="1893"/>
                  <a:pt x="15853" y="2832"/>
                </a:cubicBezTo>
                <a:lnTo>
                  <a:pt x="15853" y="3560"/>
                </a:lnTo>
                <a:cubicBezTo>
                  <a:pt x="15472" y="3162"/>
                  <a:pt x="15037" y="2769"/>
                  <a:pt x="14648" y="2558"/>
                </a:cubicBezTo>
                <a:cubicBezTo>
                  <a:pt x="14158" y="2296"/>
                  <a:pt x="13305" y="2239"/>
                  <a:pt x="12660" y="2239"/>
                </a:cubicBezTo>
                <a:cubicBezTo>
                  <a:pt x="12589" y="2239"/>
                  <a:pt x="12521" y="2239"/>
                  <a:pt x="12456" y="2241"/>
                </a:cubicBezTo>
                <a:lnTo>
                  <a:pt x="12456" y="1132"/>
                </a:lnTo>
                <a:close/>
                <a:moveTo>
                  <a:pt x="12611" y="3372"/>
                </a:moveTo>
                <a:cubicBezTo>
                  <a:pt x="13207" y="3372"/>
                  <a:pt x="13858" y="3421"/>
                  <a:pt x="14110" y="3557"/>
                </a:cubicBezTo>
                <a:cubicBezTo>
                  <a:pt x="14430" y="3726"/>
                  <a:pt x="14844" y="4128"/>
                  <a:pt x="15209" y="4529"/>
                </a:cubicBezTo>
                <a:lnTo>
                  <a:pt x="12456" y="4529"/>
                </a:lnTo>
                <a:lnTo>
                  <a:pt x="12456" y="3373"/>
                </a:lnTo>
                <a:cubicBezTo>
                  <a:pt x="12507" y="3372"/>
                  <a:pt x="12559" y="3372"/>
                  <a:pt x="12611" y="3372"/>
                </a:cubicBezTo>
                <a:close/>
                <a:moveTo>
                  <a:pt x="7927" y="6794"/>
                </a:moveTo>
                <a:lnTo>
                  <a:pt x="7927" y="9626"/>
                </a:lnTo>
                <a:cubicBezTo>
                  <a:pt x="7924" y="11812"/>
                  <a:pt x="6151" y="13585"/>
                  <a:pt x="3962" y="13588"/>
                </a:cubicBezTo>
                <a:lnTo>
                  <a:pt x="3397" y="13588"/>
                </a:lnTo>
                <a:lnTo>
                  <a:pt x="3397" y="12455"/>
                </a:lnTo>
                <a:lnTo>
                  <a:pt x="3962" y="12455"/>
                </a:lnTo>
                <a:cubicBezTo>
                  <a:pt x="5526" y="12452"/>
                  <a:pt x="6791" y="11187"/>
                  <a:pt x="6794" y="9626"/>
                </a:cubicBezTo>
                <a:cubicBezTo>
                  <a:pt x="6794" y="9312"/>
                  <a:pt x="6541" y="9058"/>
                  <a:pt x="6227" y="9058"/>
                </a:cubicBezTo>
                <a:cubicBezTo>
                  <a:pt x="5913" y="9058"/>
                  <a:pt x="5662" y="9312"/>
                  <a:pt x="5662" y="9626"/>
                </a:cubicBezTo>
                <a:cubicBezTo>
                  <a:pt x="5659" y="10562"/>
                  <a:pt x="4901" y="11323"/>
                  <a:pt x="3962" y="11323"/>
                </a:cubicBezTo>
                <a:lnTo>
                  <a:pt x="3397" y="11323"/>
                </a:lnTo>
                <a:lnTo>
                  <a:pt x="3397" y="10758"/>
                </a:lnTo>
                <a:cubicBezTo>
                  <a:pt x="3397" y="8569"/>
                  <a:pt x="5170" y="6797"/>
                  <a:pt x="7359" y="6794"/>
                </a:cubicBezTo>
                <a:close/>
                <a:moveTo>
                  <a:pt x="11323" y="1132"/>
                </a:moveTo>
                <a:lnTo>
                  <a:pt x="11323" y="10758"/>
                </a:lnTo>
                <a:cubicBezTo>
                  <a:pt x="11320" y="12320"/>
                  <a:pt x="10055" y="13585"/>
                  <a:pt x="8491" y="13588"/>
                </a:cubicBezTo>
                <a:lnTo>
                  <a:pt x="7160" y="13588"/>
                </a:lnTo>
                <a:cubicBezTo>
                  <a:pt x="8361" y="12621"/>
                  <a:pt x="9059" y="11166"/>
                  <a:pt x="9059" y="9626"/>
                </a:cubicBezTo>
                <a:lnTo>
                  <a:pt x="9059" y="6229"/>
                </a:lnTo>
                <a:cubicBezTo>
                  <a:pt x="9059" y="5915"/>
                  <a:pt x="8805" y="5662"/>
                  <a:pt x="8491" y="5662"/>
                </a:cubicBezTo>
                <a:lnTo>
                  <a:pt x="7359" y="5662"/>
                </a:lnTo>
                <a:cubicBezTo>
                  <a:pt x="6779" y="5662"/>
                  <a:pt x="6206" y="5761"/>
                  <a:pt x="5662" y="5954"/>
                </a:cubicBezTo>
                <a:lnTo>
                  <a:pt x="5662" y="5097"/>
                </a:lnTo>
                <a:cubicBezTo>
                  <a:pt x="5662" y="2908"/>
                  <a:pt x="7434" y="1135"/>
                  <a:pt x="9624" y="1132"/>
                </a:cubicBezTo>
                <a:close/>
                <a:moveTo>
                  <a:pt x="6794" y="14720"/>
                </a:moveTo>
                <a:lnTo>
                  <a:pt x="6794" y="16957"/>
                </a:lnTo>
                <a:cubicBezTo>
                  <a:pt x="6115" y="16698"/>
                  <a:pt x="5665" y="16049"/>
                  <a:pt x="5662" y="15324"/>
                </a:cubicBezTo>
                <a:lnTo>
                  <a:pt x="5662" y="14720"/>
                </a:lnTo>
                <a:close/>
                <a:moveTo>
                  <a:pt x="4530" y="14720"/>
                </a:moveTo>
                <a:lnTo>
                  <a:pt x="4530" y="18096"/>
                </a:lnTo>
                <a:cubicBezTo>
                  <a:pt x="3850" y="17854"/>
                  <a:pt x="3397" y="17214"/>
                  <a:pt x="3397" y="16495"/>
                </a:cubicBezTo>
                <a:lnTo>
                  <a:pt x="3397" y="14720"/>
                </a:lnTo>
                <a:close/>
                <a:moveTo>
                  <a:pt x="3326" y="1"/>
                </a:moveTo>
                <a:cubicBezTo>
                  <a:pt x="3182" y="1"/>
                  <a:pt x="3037" y="56"/>
                  <a:pt x="2926" y="166"/>
                </a:cubicBezTo>
                <a:cubicBezTo>
                  <a:pt x="2480" y="613"/>
                  <a:pt x="2265" y="1114"/>
                  <a:pt x="2265" y="1700"/>
                </a:cubicBezTo>
                <a:cubicBezTo>
                  <a:pt x="2265" y="2950"/>
                  <a:pt x="3277" y="3965"/>
                  <a:pt x="4530" y="3965"/>
                </a:cubicBezTo>
                <a:cubicBezTo>
                  <a:pt x="4572" y="3965"/>
                  <a:pt x="4614" y="3965"/>
                  <a:pt x="4657" y="3959"/>
                </a:cubicBezTo>
                <a:lnTo>
                  <a:pt x="4657" y="3959"/>
                </a:lnTo>
                <a:cubicBezTo>
                  <a:pt x="4572" y="4333"/>
                  <a:pt x="4527" y="4714"/>
                  <a:pt x="4530" y="5097"/>
                </a:cubicBezTo>
                <a:lnTo>
                  <a:pt x="4530" y="6522"/>
                </a:lnTo>
                <a:cubicBezTo>
                  <a:pt x="3114" y="7467"/>
                  <a:pt x="2265" y="9055"/>
                  <a:pt x="2265" y="10758"/>
                </a:cubicBezTo>
                <a:lnTo>
                  <a:pt x="2265" y="13588"/>
                </a:lnTo>
                <a:lnTo>
                  <a:pt x="565" y="13588"/>
                </a:lnTo>
                <a:cubicBezTo>
                  <a:pt x="251" y="13588"/>
                  <a:pt x="1" y="13841"/>
                  <a:pt x="1" y="14155"/>
                </a:cubicBezTo>
                <a:cubicBezTo>
                  <a:pt x="1" y="14466"/>
                  <a:pt x="251" y="14720"/>
                  <a:pt x="565" y="14720"/>
                </a:cubicBezTo>
                <a:lnTo>
                  <a:pt x="2265" y="14720"/>
                </a:lnTo>
                <a:lnTo>
                  <a:pt x="2265" y="16495"/>
                </a:lnTo>
                <a:cubicBezTo>
                  <a:pt x="2265" y="18056"/>
                  <a:pt x="3530" y="19322"/>
                  <a:pt x="5094" y="19325"/>
                </a:cubicBezTo>
                <a:cubicBezTo>
                  <a:pt x="5408" y="19325"/>
                  <a:pt x="5662" y="19071"/>
                  <a:pt x="5662" y="18760"/>
                </a:cubicBezTo>
                <a:lnTo>
                  <a:pt x="5662" y="17613"/>
                </a:lnTo>
                <a:cubicBezTo>
                  <a:pt x="6148" y="17990"/>
                  <a:pt x="6743" y="18192"/>
                  <a:pt x="7359" y="18192"/>
                </a:cubicBezTo>
                <a:cubicBezTo>
                  <a:pt x="7673" y="18192"/>
                  <a:pt x="7927" y="17939"/>
                  <a:pt x="7927" y="17628"/>
                </a:cubicBezTo>
                <a:lnTo>
                  <a:pt x="7927" y="14720"/>
                </a:lnTo>
                <a:lnTo>
                  <a:pt x="9059" y="14720"/>
                </a:lnTo>
                <a:lnTo>
                  <a:pt x="9059" y="18760"/>
                </a:lnTo>
                <a:cubicBezTo>
                  <a:pt x="9059" y="19071"/>
                  <a:pt x="9309" y="19325"/>
                  <a:pt x="9624" y="19325"/>
                </a:cubicBezTo>
                <a:cubicBezTo>
                  <a:pt x="9938" y="19325"/>
                  <a:pt x="10191" y="19071"/>
                  <a:pt x="10191" y="18760"/>
                </a:cubicBezTo>
                <a:lnTo>
                  <a:pt x="10191" y="14720"/>
                </a:lnTo>
                <a:lnTo>
                  <a:pt x="16417" y="14720"/>
                </a:lnTo>
                <a:cubicBezTo>
                  <a:pt x="16731" y="14720"/>
                  <a:pt x="16982" y="14466"/>
                  <a:pt x="16982" y="14155"/>
                </a:cubicBezTo>
                <a:cubicBezTo>
                  <a:pt x="16982" y="13841"/>
                  <a:pt x="16731" y="13588"/>
                  <a:pt x="16417" y="13588"/>
                </a:cubicBezTo>
                <a:lnTo>
                  <a:pt x="11263" y="13588"/>
                </a:lnTo>
                <a:cubicBezTo>
                  <a:pt x="12024" y="12845"/>
                  <a:pt x="12456" y="11821"/>
                  <a:pt x="12456" y="10758"/>
                </a:cubicBezTo>
                <a:lnTo>
                  <a:pt x="12456" y="5662"/>
                </a:lnTo>
                <a:lnTo>
                  <a:pt x="16417" y="5662"/>
                </a:lnTo>
                <a:cubicBezTo>
                  <a:pt x="16435" y="5662"/>
                  <a:pt x="16454" y="5662"/>
                  <a:pt x="16472" y="5659"/>
                </a:cubicBezTo>
                <a:lnTo>
                  <a:pt x="16484" y="5659"/>
                </a:lnTo>
                <a:cubicBezTo>
                  <a:pt x="16496" y="5659"/>
                  <a:pt x="16511" y="5656"/>
                  <a:pt x="16523" y="5653"/>
                </a:cubicBezTo>
                <a:cubicBezTo>
                  <a:pt x="16529" y="5653"/>
                  <a:pt x="16535" y="5653"/>
                  <a:pt x="16538" y="5650"/>
                </a:cubicBezTo>
                <a:cubicBezTo>
                  <a:pt x="16550" y="5647"/>
                  <a:pt x="16562" y="5643"/>
                  <a:pt x="16577" y="5640"/>
                </a:cubicBezTo>
                <a:lnTo>
                  <a:pt x="16592" y="5637"/>
                </a:lnTo>
                <a:cubicBezTo>
                  <a:pt x="16607" y="5631"/>
                  <a:pt x="16623" y="5625"/>
                  <a:pt x="16638" y="5619"/>
                </a:cubicBezTo>
                <a:lnTo>
                  <a:pt x="16644" y="5616"/>
                </a:lnTo>
                <a:cubicBezTo>
                  <a:pt x="16659" y="5610"/>
                  <a:pt x="16671" y="5604"/>
                  <a:pt x="16683" y="5598"/>
                </a:cubicBezTo>
                <a:lnTo>
                  <a:pt x="16701" y="5586"/>
                </a:lnTo>
                <a:cubicBezTo>
                  <a:pt x="16710" y="5583"/>
                  <a:pt x="16719" y="5577"/>
                  <a:pt x="16728" y="5571"/>
                </a:cubicBezTo>
                <a:cubicBezTo>
                  <a:pt x="16734" y="5568"/>
                  <a:pt x="16740" y="5562"/>
                  <a:pt x="16746" y="5559"/>
                </a:cubicBezTo>
                <a:lnTo>
                  <a:pt x="16758" y="5550"/>
                </a:lnTo>
                <a:lnTo>
                  <a:pt x="16768" y="5541"/>
                </a:lnTo>
                <a:lnTo>
                  <a:pt x="16792" y="5523"/>
                </a:lnTo>
                <a:cubicBezTo>
                  <a:pt x="16798" y="5517"/>
                  <a:pt x="16807" y="5511"/>
                  <a:pt x="16813" y="5505"/>
                </a:cubicBezTo>
                <a:lnTo>
                  <a:pt x="16831" y="5486"/>
                </a:lnTo>
                <a:lnTo>
                  <a:pt x="16849" y="5462"/>
                </a:lnTo>
                <a:lnTo>
                  <a:pt x="16864" y="5444"/>
                </a:lnTo>
                <a:cubicBezTo>
                  <a:pt x="16870" y="5435"/>
                  <a:pt x="16879" y="5429"/>
                  <a:pt x="16885" y="5420"/>
                </a:cubicBezTo>
                <a:lnTo>
                  <a:pt x="16897" y="5399"/>
                </a:lnTo>
                <a:cubicBezTo>
                  <a:pt x="16903" y="5390"/>
                  <a:pt x="16906" y="5381"/>
                  <a:pt x="16912" y="5375"/>
                </a:cubicBezTo>
                <a:lnTo>
                  <a:pt x="16925" y="5351"/>
                </a:lnTo>
                <a:cubicBezTo>
                  <a:pt x="16928" y="5342"/>
                  <a:pt x="16934" y="5332"/>
                  <a:pt x="16937" y="5326"/>
                </a:cubicBezTo>
                <a:cubicBezTo>
                  <a:pt x="16940" y="5317"/>
                  <a:pt x="16943" y="5305"/>
                  <a:pt x="16949" y="5296"/>
                </a:cubicBezTo>
                <a:cubicBezTo>
                  <a:pt x="16952" y="5287"/>
                  <a:pt x="16955" y="5281"/>
                  <a:pt x="16958" y="5275"/>
                </a:cubicBezTo>
                <a:cubicBezTo>
                  <a:pt x="16958" y="5266"/>
                  <a:pt x="16964" y="5254"/>
                  <a:pt x="16964" y="5245"/>
                </a:cubicBezTo>
                <a:cubicBezTo>
                  <a:pt x="16967" y="5236"/>
                  <a:pt x="16970" y="5230"/>
                  <a:pt x="16970" y="5221"/>
                </a:cubicBezTo>
                <a:cubicBezTo>
                  <a:pt x="16973" y="5215"/>
                  <a:pt x="16976" y="5203"/>
                  <a:pt x="16976" y="5194"/>
                </a:cubicBezTo>
                <a:cubicBezTo>
                  <a:pt x="16979" y="5182"/>
                  <a:pt x="16979" y="5175"/>
                  <a:pt x="16982" y="5166"/>
                </a:cubicBezTo>
                <a:cubicBezTo>
                  <a:pt x="16982" y="5157"/>
                  <a:pt x="16982" y="5148"/>
                  <a:pt x="16982" y="5139"/>
                </a:cubicBezTo>
                <a:cubicBezTo>
                  <a:pt x="16982" y="5130"/>
                  <a:pt x="16982" y="5118"/>
                  <a:pt x="16985" y="5109"/>
                </a:cubicBezTo>
                <a:lnTo>
                  <a:pt x="16985" y="5097"/>
                </a:lnTo>
                <a:lnTo>
                  <a:pt x="16985" y="2832"/>
                </a:lnTo>
                <a:cubicBezTo>
                  <a:pt x="16982" y="1271"/>
                  <a:pt x="15717" y="3"/>
                  <a:pt x="14153" y="3"/>
                </a:cubicBezTo>
                <a:lnTo>
                  <a:pt x="9624" y="3"/>
                </a:lnTo>
                <a:cubicBezTo>
                  <a:pt x="7754" y="3"/>
                  <a:pt x="6033" y="1027"/>
                  <a:pt x="5143" y="2672"/>
                </a:cubicBezTo>
                <a:cubicBezTo>
                  <a:pt x="5106" y="2681"/>
                  <a:pt x="5067" y="2697"/>
                  <a:pt x="5034" y="2715"/>
                </a:cubicBezTo>
                <a:cubicBezTo>
                  <a:pt x="4869" y="2797"/>
                  <a:pt x="4697" y="2834"/>
                  <a:pt x="4530" y="2834"/>
                </a:cubicBezTo>
                <a:cubicBezTo>
                  <a:pt x="3934" y="2834"/>
                  <a:pt x="3395" y="2356"/>
                  <a:pt x="3397" y="1700"/>
                </a:cubicBezTo>
                <a:cubicBezTo>
                  <a:pt x="3397" y="1419"/>
                  <a:pt x="3494" y="1199"/>
                  <a:pt x="3727" y="966"/>
                </a:cubicBezTo>
                <a:cubicBezTo>
                  <a:pt x="3950" y="746"/>
                  <a:pt x="3950" y="387"/>
                  <a:pt x="3727" y="166"/>
                </a:cubicBezTo>
                <a:cubicBezTo>
                  <a:pt x="3616" y="56"/>
                  <a:pt x="3471" y="1"/>
                  <a:pt x="332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47" name="Google Shape;13547;p50"/>
          <p:cNvSpPr/>
          <p:nvPr/>
        </p:nvSpPr>
        <p:spPr>
          <a:xfrm>
            <a:off x="4444324" y="3748649"/>
            <a:ext cx="18121" cy="13597"/>
          </a:xfrm>
          <a:custGeom>
            <a:rect b="b" l="l" r="r" t="t"/>
            <a:pathLst>
              <a:path extrusionOk="0" h="1136" w="1514">
                <a:moveTo>
                  <a:pt x="758" y="1"/>
                </a:moveTo>
                <a:cubicBezTo>
                  <a:pt x="254" y="1"/>
                  <a:pt x="0" y="611"/>
                  <a:pt x="357" y="970"/>
                </a:cubicBezTo>
                <a:cubicBezTo>
                  <a:pt x="467" y="1080"/>
                  <a:pt x="612" y="1135"/>
                  <a:pt x="757" y="1135"/>
                </a:cubicBezTo>
                <a:cubicBezTo>
                  <a:pt x="902" y="1135"/>
                  <a:pt x="1047" y="1080"/>
                  <a:pt x="1157" y="970"/>
                </a:cubicBezTo>
                <a:cubicBezTo>
                  <a:pt x="1513" y="611"/>
                  <a:pt x="1263" y="1"/>
                  <a:pt x="7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48" name="Google Shape;13548;p50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49" name="Google Shape;13549;p50"/>
          <p:cNvSpPr/>
          <p:nvPr/>
        </p:nvSpPr>
        <p:spPr>
          <a:xfrm>
            <a:off x="4908491" y="3717506"/>
            <a:ext cx="212798" cy="231303"/>
          </a:xfrm>
          <a:custGeom>
            <a:rect b="b" l="l" r="r" t="t"/>
            <a:pathLst>
              <a:path extrusionOk="0" h="19325" w="17779">
                <a:moveTo>
                  <a:pt x="2123" y="4001"/>
                </a:moveTo>
                <a:cubicBezTo>
                  <a:pt x="2627" y="4001"/>
                  <a:pt x="2881" y="4611"/>
                  <a:pt x="2524" y="4967"/>
                </a:cubicBezTo>
                <a:cubicBezTo>
                  <a:pt x="2408" y="5083"/>
                  <a:pt x="2265" y="5134"/>
                  <a:pt x="2126" y="5134"/>
                </a:cubicBezTo>
                <a:cubicBezTo>
                  <a:pt x="1835" y="5134"/>
                  <a:pt x="1558" y="4909"/>
                  <a:pt x="1558" y="4569"/>
                </a:cubicBezTo>
                <a:cubicBezTo>
                  <a:pt x="1558" y="4255"/>
                  <a:pt x="1809" y="4001"/>
                  <a:pt x="2123" y="4001"/>
                </a:cubicBezTo>
                <a:close/>
                <a:moveTo>
                  <a:pt x="15710" y="4001"/>
                </a:moveTo>
                <a:cubicBezTo>
                  <a:pt x="16215" y="4001"/>
                  <a:pt x="16468" y="4611"/>
                  <a:pt x="16112" y="4967"/>
                </a:cubicBezTo>
                <a:cubicBezTo>
                  <a:pt x="15995" y="5083"/>
                  <a:pt x="15853" y="5134"/>
                  <a:pt x="15714" y="5134"/>
                </a:cubicBezTo>
                <a:cubicBezTo>
                  <a:pt x="15423" y="5134"/>
                  <a:pt x="15146" y="4909"/>
                  <a:pt x="15146" y="4569"/>
                </a:cubicBezTo>
                <a:cubicBezTo>
                  <a:pt x="15146" y="4255"/>
                  <a:pt x="15396" y="4001"/>
                  <a:pt x="15710" y="4001"/>
                </a:cubicBezTo>
                <a:close/>
                <a:moveTo>
                  <a:pt x="8917" y="1132"/>
                </a:moveTo>
                <a:cubicBezTo>
                  <a:pt x="9551" y="1132"/>
                  <a:pt x="10251" y="1993"/>
                  <a:pt x="10789" y="3436"/>
                </a:cubicBezTo>
                <a:cubicBezTo>
                  <a:pt x="10894" y="3723"/>
                  <a:pt x="10994" y="4028"/>
                  <a:pt x="11084" y="4345"/>
                </a:cubicBezTo>
                <a:cubicBezTo>
                  <a:pt x="10345" y="4590"/>
                  <a:pt x="9623" y="4877"/>
                  <a:pt x="8917" y="5203"/>
                </a:cubicBezTo>
                <a:cubicBezTo>
                  <a:pt x="8210" y="4877"/>
                  <a:pt x="7488" y="4590"/>
                  <a:pt x="6749" y="4345"/>
                </a:cubicBezTo>
                <a:cubicBezTo>
                  <a:pt x="6842" y="4028"/>
                  <a:pt x="6939" y="3723"/>
                  <a:pt x="7044" y="3436"/>
                </a:cubicBezTo>
                <a:cubicBezTo>
                  <a:pt x="7582" y="1993"/>
                  <a:pt x="8282" y="1132"/>
                  <a:pt x="8917" y="1132"/>
                </a:cubicBezTo>
                <a:close/>
                <a:moveTo>
                  <a:pt x="6483" y="5453"/>
                </a:moveTo>
                <a:cubicBezTo>
                  <a:pt x="6845" y="5577"/>
                  <a:pt x="7217" y="5713"/>
                  <a:pt x="7591" y="5867"/>
                </a:cubicBezTo>
                <a:cubicBezTo>
                  <a:pt x="7371" y="5985"/>
                  <a:pt x="7153" y="6105"/>
                  <a:pt x="6936" y="6229"/>
                </a:cubicBezTo>
                <a:cubicBezTo>
                  <a:pt x="6715" y="6356"/>
                  <a:pt x="6501" y="6486"/>
                  <a:pt x="6287" y="6619"/>
                </a:cubicBezTo>
                <a:cubicBezTo>
                  <a:pt x="6341" y="6217"/>
                  <a:pt x="6407" y="5831"/>
                  <a:pt x="6483" y="5453"/>
                </a:cubicBezTo>
                <a:close/>
                <a:moveTo>
                  <a:pt x="11350" y="5453"/>
                </a:moveTo>
                <a:cubicBezTo>
                  <a:pt x="11426" y="5831"/>
                  <a:pt x="11492" y="6217"/>
                  <a:pt x="11546" y="6619"/>
                </a:cubicBezTo>
                <a:cubicBezTo>
                  <a:pt x="11335" y="6486"/>
                  <a:pt x="11118" y="6356"/>
                  <a:pt x="10897" y="6229"/>
                </a:cubicBezTo>
                <a:cubicBezTo>
                  <a:pt x="10677" y="6102"/>
                  <a:pt x="10459" y="5982"/>
                  <a:pt x="10242" y="5867"/>
                </a:cubicBezTo>
                <a:cubicBezTo>
                  <a:pt x="10619" y="5716"/>
                  <a:pt x="10988" y="5574"/>
                  <a:pt x="11350" y="5453"/>
                </a:cubicBezTo>
                <a:close/>
                <a:moveTo>
                  <a:pt x="3799" y="4852"/>
                </a:moveTo>
                <a:cubicBezTo>
                  <a:pt x="4336" y="4904"/>
                  <a:pt x="4870" y="4997"/>
                  <a:pt x="5396" y="5133"/>
                </a:cubicBezTo>
                <a:cubicBezTo>
                  <a:pt x="5239" y="5894"/>
                  <a:pt x="5124" y="6661"/>
                  <a:pt x="5055" y="7434"/>
                </a:cubicBezTo>
                <a:cubicBezTo>
                  <a:pt x="4421" y="7881"/>
                  <a:pt x="3811" y="8361"/>
                  <a:pt x="3231" y="8877"/>
                </a:cubicBezTo>
                <a:cubicBezTo>
                  <a:pt x="3004" y="8645"/>
                  <a:pt x="2796" y="8412"/>
                  <a:pt x="2606" y="8180"/>
                </a:cubicBezTo>
                <a:cubicBezTo>
                  <a:pt x="1969" y="7404"/>
                  <a:pt x="1579" y="6691"/>
                  <a:pt x="1483" y="6139"/>
                </a:cubicBezTo>
                <a:lnTo>
                  <a:pt x="1483" y="6139"/>
                </a:lnTo>
                <a:cubicBezTo>
                  <a:pt x="1695" y="6225"/>
                  <a:pt x="1912" y="6266"/>
                  <a:pt x="2125" y="6266"/>
                </a:cubicBezTo>
                <a:cubicBezTo>
                  <a:pt x="2922" y="6266"/>
                  <a:pt x="3656" y="5698"/>
                  <a:pt x="3799" y="4852"/>
                </a:cubicBezTo>
                <a:close/>
                <a:moveTo>
                  <a:pt x="14037" y="4852"/>
                </a:moveTo>
                <a:cubicBezTo>
                  <a:pt x="14180" y="5698"/>
                  <a:pt x="14914" y="6266"/>
                  <a:pt x="15711" y="6266"/>
                </a:cubicBezTo>
                <a:cubicBezTo>
                  <a:pt x="15924" y="6266"/>
                  <a:pt x="16141" y="6225"/>
                  <a:pt x="16353" y="6139"/>
                </a:cubicBezTo>
                <a:lnTo>
                  <a:pt x="16353" y="6139"/>
                </a:lnTo>
                <a:cubicBezTo>
                  <a:pt x="16254" y="6691"/>
                  <a:pt x="15867" y="7404"/>
                  <a:pt x="15227" y="8180"/>
                </a:cubicBezTo>
                <a:cubicBezTo>
                  <a:pt x="15037" y="8412"/>
                  <a:pt x="14829" y="8645"/>
                  <a:pt x="14602" y="8877"/>
                </a:cubicBezTo>
                <a:cubicBezTo>
                  <a:pt x="14022" y="8361"/>
                  <a:pt x="13412" y="7881"/>
                  <a:pt x="12778" y="7434"/>
                </a:cubicBezTo>
                <a:cubicBezTo>
                  <a:pt x="12709" y="6661"/>
                  <a:pt x="12594" y="5894"/>
                  <a:pt x="12440" y="5133"/>
                </a:cubicBezTo>
                <a:cubicBezTo>
                  <a:pt x="12963" y="4997"/>
                  <a:pt x="13497" y="4904"/>
                  <a:pt x="14037" y="4852"/>
                </a:cubicBezTo>
                <a:close/>
                <a:moveTo>
                  <a:pt x="4964" y="8908"/>
                </a:moveTo>
                <a:lnTo>
                  <a:pt x="4964" y="8908"/>
                </a:lnTo>
                <a:cubicBezTo>
                  <a:pt x="4958" y="9158"/>
                  <a:pt x="4955" y="9409"/>
                  <a:pt x="4955" y="9662"/>
                </a:cubicBezTo>
                <a:cubicBezTo>
                  <a:pt x="4952" y="9916"/>
                  <a:pt x="4958" y="10167"/>
                  <a:pt x="4964" y="10417"/>
                </a:cubicBezTo>
                <a:cubicBezTo>
                  <a:pt x="4644" y="10170"/>
                  <a:pt x="4339" y="9916"/>
                  <a:pt x="4052" y="9662"/>
                </a:cubicBezTo>
                <a:cubicBezTo>
                  <a:pt x="4339" y="9409"/>
                  <a:pt x="4644" y="9155"/>
                  <a:pt x="4964" y="8908"/>
                </a:cubicBezTo>
                <a:close/>
                <a:moveTo>
                  <a:pt x="12869" y="8908"/>
                </a:moveTo>
                <a:lnTo>
                  <a:pt x="12869" y="8908"/>
                </a:lnTo>
                <a:cubicBezTo>
                  <a:pt x="13189" y="9155"/>
                  <a:pt x="13491" y="9409"/>
                  <a:pt x="13781" y="9662"/>
                </a:cubicBezTo>
                <a:cubicBezTo>
                  <a:pt x="13494" y="9916"/>
                  <a:pt x="13189" y="10170"/>
                  <a:pt x="12869" y="10417"/>
                </a:cubicBezTo>
                <a:cubicBezTo>
                  <a:pt x="12875" y="10167"/>
                  <a:pt x="12878" y="9916"/>
                  <a:pt x="12881" y="9662"/>
                </a:cubicBezTo>
                <a:cubicBezTo>
                  <a:pt x="12881" y="9409"/>
                  <a:pt x="12875" y="9158"/>
                  <a:pt x="12869" y="8908"/>
                </a:cubicBezTo>
                <a:close/>
                <a:moveTo>
                  <a:pt x="8917" y="6459"/>
                </a:moveTo>
                <a:cubicBezTo>
                  <a:pt x="9391" y="6688"/>
                  <a:pt x="9865" y="6942"/>
                  <a:pt x="10333" y="7211"/>
                </a:cubicBezTo>
                <a:cubicBezTo>
                  <a:pt x="10801" y="7482"/>
                  <a:pt x="11260" y="7766"/>
                  <a:pt x="11694" y="8059"/>
                </a:cubicBezTo>
                <a:cubicBezTo>
                  <a:pt x="11728" y="8581"/>
                  <a:pt x="11749" y="9119"/>
                  <a:pt x="11749" y="9662"/>
                </a:cubicBezTo>
                <a:cubicBezTo>
                  <a:pt x="11749" y="10206"/>
                  <a:pt x="11728" y="10743"/>
                  <a:pt x="11694" y="11266"/>
                </a:cubicBezTo>
                <a:cubicBezTo>
                  <a:pt x="11260" y="11559"/>
                  <a:pt x="10804" y="11839"/>
                  <a:pt x="10333" y="12114"/>
                </a:cubicBezTo>
                <a:cubicBezTo>
                  <a:pt x="9862" y="12386"/>
                  <a:pt x="9388" y="12637"/>
                  <a:pt x="8920" y="12869"/>
                </a:cubicBezTo>
                <a:cubicBezTo>
                  <a:pt x="8445" y="12640"/>
                  <a:pt x="7971" y="12386"/>
                  <a:pt x="7500" y="12114"/>
                </a:cubicBezTo>
                <a:cubicBezTo>
                  <a:pt x="7032" y="11842"/>
                  <a:pt x="6576" y="11559"/>
                  <a:pt x="6139" y="11266"/>
                </a:cubicBezTo>
                <a:cubicBezTo>
                  <a:pt x="6105" y="10743"/>
                  <a:pt x="6087" y="10206"/>
                  <a:pt x="6087" y="9662"/>
                </a:cubicBezTo>
                <a:cubicBezTo>
                  <a:pt x="6087" y="9119"/>
                  <a:pt x="6105" y="8581"/>
                  <a:pt x="6139" y="8059"/>
                </a:cubicBezTo>
                <a:cubicBezTo>
                  <a:pt x="6576" y="7766"/>
                  <a:pt x="7029" y="7485"/>
                  <a:pt x="7500" y="7211"/>
                </a:cubicBezTo>
                <a:cubicBezTo>
                  <a:pt x="7971" y="6942"/>
                  <a:pt x="8445" y="6688"/>
                  <a:pt x="8917" y="6459"/>
                </a:cubicBezTo>
                <a:close/>
                <a:moveTo>
                  <a:pt x="11546" y="12706"/>
                </a:moveTo>
                <a:lnTo>
                  <a:pt x="11546" y="12706"/>
                </a:lnTo>
                <a:cubicBezTo>
                  <a:pt x="11492" y="13108"/>
                  <a:pt x="11426" y="13497"/>
                  <a:pt x="11350" y="13872"/>
                </a:cubicBezTo>
                <a:cubicBezTo>
                  <a:pt x="10988" y="13751"/>
                  <a:pt x="10619" y="13612"/>
                  <a:pt x="10242" y="13461"/>
                </a:cubicBezTo>
                <a:cubicBezTo>
                  <a:pt x="10462" y="13343"/>
                  <a:pt x="10680" y="13219"/>
                  <a:pt x="10897" y="13096"/>
                </a:cubicBezTo>
                <a:cubicBezTo>
                  <a:pt x="11115" y="12969"/>
                  <a:pt x="11332" y="12839"/>
                  <a:pt x="11546" y="12706"/>
                </a:cubicBezTo>
                <a:close/>
                <a:moveTo>
                  <a:pt x="6287" y="12706"/>
                </a:moveTo>
                <a:cubicBezTo>
                  <a:pt x="6498" y="12836"/>
                  <a:pt x="6715" y="12966"/>
                  <a:pt x="6936" y="13092"/>
                </a:cubicBezTo>
                <a:cubicBezTo>
                  <a:pt x="7153" y="13219"/>
                  <a:pt x="7374" y="13343"/>
                  <a:pt x="7597" y="13461"/>
                </a:cubicBezTo>
                <a:lnTo>
                  <a:pt x="7594" y="13461"/>
                </a:lnTo>
                <a:cubicBezTo>
                  <a:pt x="7217" y="13615"/>
                  <a:pt x="6848" y="13754"/>
                  <a:pt x="6483" y="13875"/>
                </a:cubicBezTo>
                <a:cubicBezTo>
                  <a:pt x="6407" y="13497"/>
                  <a:pt x="6341" y="13108"/>
                  <a:pt x="6287" y="12706"/>
                </a:cubicBezTo>
                <a:close/>
                <a:moveTo>
                  <a:pt x="14602" y="10447"/>
                </a:moveTo>
                <a:cubicBezTo>
                  <a:pt x="14829" y="10680"/>
                  <a:pt x="15037" y="10912"/>
                  <a:pt x="15227" y="11145"/>
                </a:cubicBezTo>
                <a:cubicBezTo>
                  <a:pt x="15867" y="11921"/>
                  <a:pt x="16254" y="12634"/>
                  <a:pt x="16353" y="13186"/>
                </a:cubicBezTo>
                <a:cubicBezTo>
                  <a:pt x="16141" y="13099"/>
                  <a:pt x="15923" y="13059"/>
                  <a:pt x="15710" y="13059"/>
                </a:cubicBezTo>
                <a:cubicBezTo>
                  <a:pt x="14912" y="13059"/>
                  <a:pt x="14180" y="13627"/>
                  <a:pt x="14034" y="14472"/>
                </a:cubicBezTo>
                <a:cubicBezTo>
                  <a:pt x="13497" y="14421"/>
                  <a:pt x="12963" y="14327"/>
                  <a:pt x="12440" y="14192"/>
                </a:cubicBezTo>
                <a:cubicBezTo>
                  <a:pt x="12594" y="13431"/>
                  <a:pt x="12709" y="12664"/>
                  <a:pt x="12778" y="11891"/>
                </a:cubicBezTo>
                <a:cubicBezTo>
                  <a:pt x="13412" y="11444"/>
                  <a:pt x="14022" y="10964"/>
                  <a:pt x="14602" y="10447"/>
                </a:cubicBezTo>
                <a:close/>
                <a:moveTo>
                  <a:pt x="3231" y="10447"/>
                </a:moveTo>
                <a:cubicBezTo>
                  <a:pt x="3811" y="10964"/>
                  <a:pt x="4421" y="11444"/>
                  <a:pt x="5055" y="11891"/>
                </a:cubicBezTo>
                <a:cubicBezTo>
                  <a:pt x="5124" y="12664"/>
                  <a:pt x="5239" y="13434"/>
                  <a:pt x="5393" y="14195"/>
                </a:cubicBezTo>
                <a:cubicBezTo>
                  <a:pt x="5079" y="14273"/>
                  <a:pt x="4774" y="14336"/>
                  <a:pt x="4478" y="14388"/>
                </a:cubicBezTo>
                <a:cubicBezTo>
                  <a:pt x="4028" y="14462"/>
                  <a:pt x="3616" y="14499"/>
                  <a:pt x="3250" y="14499"/>
                </a:cubicBezTo>
                <a:cubicBezTo>
                  <a:pt x="2389" y="14499"/>
                  <a:pt x="1786" y="14296"/>
                  <a:pt x="1561" y="13908"/>
                </a:cubicBezTo>
                <a:cubicBezTo>
                  <a:pt x="1244" y="13358"/>
                  <a:pt x="1634" y="12326"/>
                  <a:pt x="2606" y="11145"/>
                </a:cubicBezTo>
                <a:cubicBezTo>
                  <a:pt x="2796" y="10912"/>
                  <a:pt x="3007" y="10680"/>
                  <a:pt x="3231" y="10447"/>
                </a:cubicBezTo>
                <a:close/>
                <a:moveTo>
                  <a:pt x="15707" y="14191"/>
                </a:moveTo>
                <a:cubicBezTo>
                  <a:pt x="15999" y="14191"/>
                  <a:pt x="16278" y="14416"/>
                  <a:pt x="16278" y="14759"/>
                </a:cubicBezTo>
                <a:cubicBezTo>
                  <a:pt x="16278" y="15070"/>
                  <a:pt x="16024" y="15324"/>
                  <a:pt x="15710" y="15324"/>
                </a:cubicBezTo>
                <a:cubicBezTo>
                  <a:pt x="15206" y="15324"/>
                  <a:pt x="14952" y="14714"/>
                  <a:pt x="15309" y="14358"/>
                </a:cubicBezTo>
                <a:cubicBezTo>
                  <a:pt x="15425" y="14242"/>
                  <a:pt x="15568" y="14191"/>
                  <a:pt x="15707" y="14191"/>
                </a:cubicBezTo>
                <a:close/>
                <a:moveTo>
                  <a:pt x="8917" y="14122"/>
                </a:moveTo>
                <a:cubicBezTo>
                  <a:pt x="9623" y="14448"/>
                  <a:pt x="10348" y="14735"/>
                  <a:pt x="11084" y="14980"/>
                </a:cubicBezTo>
                <a:cubicBezTo>
                  <a:pt x="10994" y="15297"/>
                  <a:pt x="10894" y="15602"/>
                  <a:pt x="10789" y="15892"/>
                </a:cubicBezTo>
                <a:cubicBezTo>
                  <a:pt x="10251" y="17332"/>
                  <a:pt x="9551" y="18192"/>
                  <a:pt x="8917" y="18192"/>
                </a:cubicBezTo>
                <a:cubicBezTo>
                  <a:pt x="8282" y="18192"/>
                  <a:pt x="7582" y="17332"/>
                  <a:pt x="7044" y="15892"/>
                </a:cubicBezTo>
                <a:cubicBezTo>
                  <a:pt x="6939" y="15602"/>
                  <a:pt x="6839" y="15300"/>
                  <a:pt x="6749" y="14980"/>
                </a:cubicBezTo>
                <a:cubicBezTo>
                  <a:pt x="7488" y="14735"/>
                  <a:pt x="8213" y="14448"/>
                  <a:pt x="8917" y="14122"/>
                </a:cubicBezTo>
                <a:close/>
                <a:moveTo>
                  <a:pt x="8917" y="0"/>
                </a:moveTo>
                <a:cubicBezTo>
                  <a:pt x="7757" y="0"/>
                  <a:pt x="6715" y="1081"/>
                  <a:pt x="5985" y="3041"/>
                </a:cubicBezTo>
                <a:cubicBezTo>
                  <a:pt x="5867" y="3355"/>
                  <a:pt x="5758" y="3687"/>
                  <a:pt x="5662" y="4031"/>
                </a:cubicBezTo>
                <a:cubicBezTo>
                  <a:pt x="4919" y="3844"/>
                  <a:pt x="4215" y="3732"/>
                  <a:pt x="3587" y="3702"/>
                </a:cubicBezTo>
                <a:cubicBezTo>
                  <a:pt x="3271" y="3173"/>
                  <a:pt x="2709" y="2871"/>
                  <a:pt x="2126" y="2871"/>
                </a:cubicBezTo>
                <a:cubicBezTo>
                  <a:pt x="1901" y="2871"/>
                  <a:pt x="1673" y="2916"/>
                  <a:pt x="1455" y="3011"/>
                </a:cubicBezTo>
                <a:cubicBezTo>
                  <a:pt x="670" y="3346"/>
                  <a:pt x="260" y="4212"/>
                  <a:pt x="492" y="5034"/>
                </a:cubicBezTo>
                <a:cubicBezTo>
                  <a:pt x="54" y="6024"/>
                  <a:pt x="489" y="7389"/>
                  <a:pt x="1733" y="8898"/>
                </a:cubicBezTo>
                <a:cubicBezTo>
                  <a:pt x="1942" y="9152"/>
                  <a:pt x="2171" y="9409"/>
                  <a:pt x="2416" y="9662"/>
                </a:cubicBezTo>
                <a:cubicBezTo>
                  <a:pt x="2171" y="9916"/>
                  <a:pt x="1942" y="10170"/>
                  <a:pt x="1733" y="10426"/>
                </a:cubicBezTo>
                <a:cubicBezTo>
                  <a:pt x="411" y="12033"/>
                  <a:pt x="0" y="13470"/>
                  <a:pt x="583" y="14475"/>
                </a:cubicBezTo>
                <a:cubicBezTo>
                  <a:pt x="1021" y="15233"/>
                  <a:pt x="1954" y="15629"/>
                  <a:pt x="3270" y="15629"/>
                </a:cubicBezTo>
                <a:cubicBezTo>
                  <a:pt x="3738" y="15626"/>
                  <a:pt x="4203" y="15584"/>
                  <a:pt x="4662" y="15505"/>
                </a:cubicBezTo>
                <a:cubicBezTo>
                  <a:pt x="4985" y="15451"/>
                  <a:pt x="5320" y="15378"/>
                  <a:pt x="5662" y="15294"/>
                </a:cubicBezTo>
                <a:cubicBezTo>
                  <a:pt x="5761" y="15641"/>
                  <a:pt x="5867" y="15970"/>
                  <a:pt x="5985" y="16284"/>
                </a:cubicBezTo>
                <a:cubicBezTo>
                  <a:pt x="6715" y="18244"/>
                  <a:pt x="7757" y="19325"/>
                  <a:pt x="8917" y="19325"/>
                </a:cubicBezTo>
                <a:cubicBezTo>
                  <a:pt x="10076" y="19325"/>
                  <a:pt x="11118" y="18244"/>
                  <a:pt x="11848" y="16284"/>
                </a:cubicBezTo>
                <a:cubicBezTo>
                  <a:pt x="11966" y="15970"/>
                  <a:pt x="12075" y="15638"/>
                  <a:pt x="12171" y="15294"/>
                </a:cubicBezTo>
                <a:cubicBezTo>
                  <a:pt x="12917" y="15481"/>
                  <a:pt x="13618" y="15593"/>
                  <a:pt x="14246" y="15623"/>
                </a:cubicBezTo>
                <a:cubicBezTo>
                  <a:pt x="14562" y="16152"/>
                  <a:pt x="15123" y="16453"/>
                  <a:pt x="15705" y="16453"/>
                </a:cubicBezTo>
                <a:cubicBezTo>
                  <a:pt x="15930" y="16453"/>
                  <a:pt x="16159" y="16408"/>
                  <a:pt x="16378" y="16314"/>
                </a:cubicBezTo>
                <a:cubicBezTo>
                  <a:pt x="17163" y="15979"/>
                  <a:pt x="17573" y="15112"/>
                  <a:pt x="17341" y="14291"/>
                </a:cubicBezTo>
                <a:cubicBezTo>
                  <a:pt x="17779" y="13301"/>
                  <a:pt x="17344" y="11936"/>
                  <a:pt x="16100" y="10426"/>
                </a:cubicBezTo>
                <a:cubicBezTo>
                  <a:pt x="15891" y="10170"/>
                  <a:pt x="15662" y="9916"/>
                  <a:pt x="15417" y="9662"/>
                </a:cubicBezTo>
                <a:cubicBezTo>
                  <a:pt x="15662" y="9409"/>
                  <a:pt x="15891" y="9152"/>
                  <a:pt x="16100" y="8898"/>
                </a:cubicBezTo>
                <a:cubicBezTo>
                  <a:pt x="17347" y="7389"/>
                  <a:pt x="17779" y="6024"/>
                  <a:pt x="17341" y="5034"/>
                </a:cubicBezTo>
                <a:cubicBezTo>
                  <a:pt x="17573" y="4212"/>
                  <a:pt x="17163" y="3346"/>
                  <a:pt x="16378" y="3011"/>
                </a:cubicBezTo>
                <a:cubicBezTo>
                  <a:pt x="16159" y="2916"/>
                  <a:pt x="15930" y="2871"/>
                  <a:pt x="15705" y="2871"/>
                </a:cubicBezTo>
                <a:cubicBezTo>
                  <a:pt x="15123" y="2871"/>
                  <a:pt x="14562" y="3173"/>
                  <a:pt x="14246" y="3702"/>
                </a:cubicBezTo>
                <a:cubicBezTo>
                  <a:pt x="13615" y="3732"/>
                  <a:pt x="12914" y="3844"/>
                  <a:pt x="12171" y="4031"/>
                </a:cubicBezTo>
                <a:cubicBezTo>
                  <a:pt x="12075" y="3684"/>
                  <a:pt x="11966" y="3355"/>
                  <a:pt x="11848" y="3041"/>
                </a:cubicBezTo>
                <a:cubicBezTo>
                  <a:pt x="11118" y="1081"/>
                  <a:pt x="10076" y="0"/>
                  <a:pt x="89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50" name="Google Shape;13550;p50"/>
          <p:cNvSpPr/>
          <p:nvPr/>
        </p:nvSpPr>
        <p:spPr>
          <a:xfrm>
            <a:off x="4994896" y="3812804"/>
            <a:ext cx="42263" cy="40707"/>
          </a:xfrm>
          <a:custGeom>
            <a:rect b="b" l="l" r="r" t="t"/>
            <a:pathLst>
              <a:path extrusionOk="0" h="3401" w="3531">
                <a:moveTo>
                  <a:pt x="1698" y="1136"/>
                </a:moveTo>
                <a:cubicBezTo>
                  <a:pt x="2202" y="1136"/>
                  <a:pt x="2455" y="1743"/>
                  <a:pt x="2099" y="2102"/>
                </a:cubicBezTo>
                <a:cubicBezTo>
                  <a:pt x="1983" y="2217"/>
                  <a:pt x="1841" y="2268"/>
                  <a:pt x="1703" y="2268"/>
                </a:cubicBezTo>
                <a:cubicBezTo>
                  <a:pt x="1411" y="2268"/>
                  <a:pt x="1133" y="2042"/>
                  <a:pt x="1133" y="1700"/>
                </a:cubicBezTo>
                <a:cubicBezTo>
                  <a:pt x="1133" y="1386"/>
                  <a:pt x="1383" y="1136"/>
                  <a:pt x="1698" y="1136"/>
                </a:cubicBezTo>
                <a:close/>
                <a:moveTo>
                  <a:pt x="1698" y="1"/>
                </a:moveTo>
                <a:cubicBezTo>
                  <a:pt x="1479" y="1"/>
                  <a:pt x="1258" y="43"/>
                  <a:pt x="1048" y="130"/>
                </a:cubicBezTo>
                <a:cubicBezTo>
                  <a:pt x="414" y="393"/>
                  <a:pt x="1" y="1012"/>
                  <a:pt x="1" y="1700"/>
                </a:cubicBezTo>
                <a:cubicBezTo>
                  <a:pt x="1" y="2639"/>
                  <a:pt x="758" y="3397"/>
                  <a:pt x="1698" y="3400"/>
                </a:cubicBezTo>
                <a:cubicBezTo>
                  <a:pt x="2386" y="3400"/>
                  <a:pt x="3005" y="2984"/>
                  <a:pt x="3268" y="2350"/>
                </a:cubicBezTo>
                <a:cubicBezTo>
                  <a:pt x="3530" y="1715"/>
                  <a:pt x="3385" y="985"/>
                  <a:pt x="2899" y="499"/>
                </a:cubicBezTo>
                <a:cubicBezTo>
                  <a:pt x="2574" y="173"/>
                  <a:pt x="2140" y="1"/>
                  <a:pt x="169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51" name="Google Shape;13551;p50"/>
          <p:cNvSpPr/>
          <p:nvPr/>
        </p:nvSpPr>
        <p:spPr>
          <a:xfrm>
            <a:off x="5196539" y="3717506"/>
            <a:ext cx="200087" cy="231303"/>
          </a:xfrm>
          <a:custGeom>
            <a:rect b="b" l="l" r="r" t="t"/>
            <a:pathLst>
              <a:path extrusionOk="0" h="19325" w="16717">
                <a:moveTo>
                  <a:pt x="10354" y="1132"/>
                </a:moveTo>
                <a:lnTo>
                  <a:pt x="10354" y="8618"/>
                </a:lnTo>
                <a:cubicBezTo>
                  <a:pt x="10354" y="8714"/>
                  <a:pt x="10379" y="8811"/>
                  <a:pt x="10430" y="8898"/>
                </a:cubicBezTo>
                <a:lnTo>
                  <a:pt x="12447" y="12425"/>
                </a:lnTo>
                <a:lnTo>
                  <a:pt x="4273" y="12425"/>
                </a:lnTo>
                <a:lnTo>
                  <a:pt x="6290" y="8898"/>
                </a:lnTo>
                <a:cubicBezTo>
                  <a:pt x="6339" y="8811"/>
                  <a:pt x="6366" y="8714"/>
                  <a:pt x="6366" y="8618"/>
                </a:cubicBezTo>
                <a:lnTo>
                  <a:pt x="6366" y="1132"/>
                </a:lnTo>
                <a:close/>
                <a:moveTo>
                  <a:pt x="13090" y="13557"/>
                </a:moveTo>
                <a:lnTo>
                  <a:pt x="15469" y="17718"/>
                </a:lnTo>
                <a:cubicBezTo>
                  <a:pt x="15527" y="17818"/>
                  <a:pt x="15530" y="17939"/>
                  <a:pt x="15472" y="18038"/>
                </a:cubicBezTo>
                <a:cubicBezTo>
                  <a:pt x="15418" y="18135"/>
                  <a:pt x="15318" y="18192"/>
                  <a:pt x="15210" y="18192"/>
                </a:cubicBezTo>
                <a:lnTo>
                  <a:pt x="1511" y="18192"/>
                </a:lnTo>
                <a:cubicBezTo>
                  <a:pt x="1399" y="18192"/>
                  <a:pt x="1299" y="18135"/>
                  <a:pt x="1245" y="18038"/>
                </a:cubicBezTo>
                <a:cubicBezTo>
                  <a:pt x="1187" y="17939"/>
                  <a:pt x="1187" y="17818"/>
                  <a:pt x="1245" y="17718"/>
                </a:cubicBezTo>
                <a:lnTo>
                  <a:pt x="3624" y="13557"/>
                </a:lnTo>
                <a:close/>
                <a:moveTo>
                  <a:pt x="4717" y="0"/>
                </a:moveTo>
                <a:cubicBezTo>
                  <a:pt x="4403" y="0"/>
                  <a:pt x="4153" y="254"/>
                  <a:pt x="4153" y="568"/>
                </a:cubicBezTo>
                <a:cubicBezTo>
                  <a:pt x="4153" y="879"/>
                  <a:pt x="4403" y="1132"/>
                  <a:pt x="4717" y="1132"/>
                </a:cubicBezTo>
                <a:lnTo>
                  <a:pt x="5234" y="1132"/>
                </a:lnTo>
                <a:lnTo>
                  <a:pt x="5234" y="8467"/>
                </a:lnTo>
                <a:lnTo>
                  <a:pt x="264" y="17157"/>
                </a:lnTo>
                <a:cubicBezTo>
                  <a:pt x="1" y="17604"/>
                  <a:pt x="4" y="18159"/>
                  <a:pt x="267" y="18606"/>
                </a:cubicBezTo>
                <a:cubicBezTo>
                  <a:pt x="519" y="19050"/>
                  <a:pt x="992" y="19325"/>
                  <a:pt x="1502" y="19325"/>
                </a:cubicBezTo>
                <a:cubicBezTo>
                  <a:pt x="1505" y="19325"/>
                  <a:pt x="1508" y="19325"/>
                  <a:pt x="1511" y="19325"/>
                </a:cubicBezTo>
                <a:lnTo>
                  <a:pt x="15207" y="19325"/>
                </a:lnTo>
                <a:cubicBezTo>
                  <a:pt x="15210" y="19325"/>
                  <a:pt x="15212" y="19325"/>
                  <a:pt x="15215" y="19325"/>
                </a:cubicBezTo>
                <a:cubicBezTo>
                  <a:pt x="15725" y="19325"/>
                  <a:pt x="16198" y="19050"/>
                  <a:pt x="16451" y="18606"/>
                </a:cubicBezTo>
                <a:cubicBezTo>
                  <a:pt x="16713" y="18159"/>
                  <a:pt x="16716" y="17607"/>
                  <a:pt x="16454" y="17157"/>
                </a:cubicBezTo>
                <a:lnTo>
                  <a:pt x="11487" y="8467"/>
                </a:lnTo>
                <a:lnTo>
                  <a:pt x="11487" y="1132"/>
                </a:lnTo>
                <a:lnTo>
                  <a:pt x="12003" y="1132"/>
                </a:lnTo>
                <a:cubicBezTo>
                  <a:pt x="12314" y="1132"/>
                  <a:pt x="12568" y="879"/>
                  <a:pt x="12568" y="568"/>
                </a:cubicBezTo>
                <a:cubicBezTo>
                  <a:pt x="12568" y="254"/>
                  <a:pt x="12314" y="0"/>
                  <a:pt x="120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52" name="Google Shape;13552;p50"/>
          <p:cNvSpPr/>
          <p:nvPr/>
        </p:nvSpPr>
        <p:spPr>
          <a:xfrm>
            <a:off x="5276625" y="3837364"/>
            <a:ext cx="15847" cy="13573"/>
          </a:xfrm>
          <a:custGeom>
            <a:rect b="b" l="l" r="r" t="t"/>
            <a:pathLst>
              <a:path extrusionOk="0" h="1134" w="1324">
                <a:moveTo>
                  <a:pt x="570" y="1"/>
                </a:moveTo>
                <a:cubicBezTo>
                  <a:pt x="280" y="1"/>
                  <a:pt x="1" y="225"/>
                  <a:pt x="1" y="566"/>
                </a:cubicBezTo>
                <a:cubicBezTo>
                  <a:pt x="1" y="880"/>
                  <a:pt x="255" y="1134"/>
                  <a:pt x="569" y="1134"/>
                </a:cubicBezTo>
                <a:cubicBezTo>
                  <a:pt x="1073" y="1134"/>
                  <a:pt x="1323" y="524"/>
                  <a:pt x="967" y="168"/>
                </a:cubicBezTo>
                <a:cubicBezTo>
                  <a:pt x="852" y="52"/>
                  <a:pt x="710" y="1"/>
                  <a:pt x="5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53" name="Google Shape;13553;p50"/>
          <p:cNvSpPr/>
          <p:nvPr/>
        </p:nvSpPr>
        <p:spPr>
          <a:xfrm>
            <a:off x="5302980" y="3837364"/>
            <a:ext cx="15835" cy="13573"/>
          </a:xfrm>
          <a:custGeom>
            <a:rect b="b" l="l" r="r" t="t"/>
            <a:pathLst>
              <a:path extrusionOk="0" h="1134" w="1323">
                <a:moveTo>
                  <a:pt x="569" y="1"/>
                </a:moveTo>
                <a:cubicBezTo>
                  <a:pt x="279" y="1"/>
                  <a:pt x="0" y="225"/>
                  <a:pt x="0" y="566"/>
                </a:cubicBezTo>
                <a:cubicBezTo>
                  <a:pt x="0" y="880"/>
                  <a:pt x="254" y="1134"/>
                  <a:pt x="565" y="1134"/>
                </a:cubicBezTo>
                <a:cubicBezTo>
                  <a:pt x="1069" y="1134"/>
                  <a:pt x="1323" y="524"/>
                  <a:pt x="966" y="168"/>
                </a:cubicBezTo>
                <a:cubicBezTo>
                  <a:pt x="851" y="52"/>
                  <a:pt x="709" y="1"/>
                  <a:pt x="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54" name="Google Shape;13554;p50"/>
          <p:cNvSpPr/>
          <p:nvPr/>
        </p:nvSpPr>
        <p:spPr>
          <a:xfrm>
            <a:off x="5289814" y="3814862"/>
            <a:ext cx="13573" cy="13561"/>
          </a:xfrm>
          <a:custGeom>
            <a:rect b="b" l="l" r="r" t="t"/>
            <a:pathLst>
              <a:path extrusionOk="0" h="1133" w="1134">
                <a:moveTo>
                  <a:pt x="566" y="1"/>
                </a:moveTo>
                <a:cubicBezTo>
                  <a:pt x="252" y="1"/>
                  <a:pt x="1" y="254"/>
                  <a:pt x="1" y="568"/>
                </a:cubicBezTo>
                <a:cubicBezTo>
                  <a:pt x="1" y="879"/>
                  <a:pt x="252" y="1133"/>
                  <a:pt x="566" y="1133"/>
                </a:cubicBezTo>
                <a:cubicBezTo>
                  <a:pt x="880" y="1133"/>
                  <a:pt x="1133" y="879"/>
                  <a:pt x="1133" y="568"/>
                </a:cubicBezTo>
                <a:cubicBezTo>
                  <a:pt x="1133" y="254"/>
                  <a:pt x="880" y="1"/>
                  <a:pt x="5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55" name="Google Shape;13555;p50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56" name="Google Shape;13556;p50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57" name="Google Shape;13557;p50"/>
          <p:cNvSpPr/>
          <p:nvPr/>
        </p:nvSpPr>
        <p:spPr>
          <a:xfrm>
            <a:off x="6162947" y="3718374"/>
            <a:ext cx="27110" cy="66165"/>
          </a:xfrm>
          <a:custGeom>
            <a:rect b="b" l="l" r="r" t="t"/>
            <a:pathLst>
              <a:path extrusionOk="0" h="5528" w="2265">
                <a:moveTo>
                  <a:pt x="1510" y="0"/>
                </a:moveTo>
                <a:lnTo>
                  <a:pt x="1133" y="423"/>
                </a:lnTo>
                <a:lnTo>
                  <a:pt x="752" y="839"/>
                </a:lnTo>
                <a:cubicBezTo>
                  <a:pt x="852" y="930"/>
                  <a:pt x="1133" y="1256"/>
                  <a:pt x="1133" y="1555"/>
                </a:cubicBezTo>
                <a:cubicBezTo>
                  <a:pt x="1133" y="1851"/>
                  <a:pt x="852" y="2177"/>
                  <a:pt x="755" y="2265"/>
                </a:cubicBezTo>
                <a:cubicBezTo>
                  <a:pt x="680" y="2334"/>
                  <a:pt x="0" y="2965"/>
                  <a:pt x="0" y="3820"/>
                </a:cubicBezTo>
                <a:cubicBezTo>
                  <a:pt x="0" y="4671"/>
                  <a:pt x="677" y="5302"/>
                  <a:pt x="755" y="5372"/>
                </a:cubicBezTo>
                <a:cubicBezTo>
                  <a:pt x="866" y="5476"/>
                  <a:pt x="1007" y="5528"/>
                  <a:pt x="1147" y="5528"/>
                </a:cubicBezTo>
                <a:cubicBezTo>
                  <a:pt x="1302" y="5528"/>
                  <a:pt x="1457" y="5465"/>
                  <a:pt x="1567" y="5341"/>
                </a:cubicBezTo>
                <a:cubicBezTo>
                  <a:pt x="1782" y="5103"/>
                  <a:pt x="1755" y="4735"/>
                  <a:pt x="1510" y="4529"/>
                </a:cubicBezTo>
                <a:cubicBezTo>
                  <a:pt x="1432" y="4457"/>
                  <a:pt x="1133" y="4128"/>
                  <a:pt x="1133" y="3820"/>
                </a:cubicBezTo>
                <a:cubicBezTo>
                  <a:pt x="1133" y="3521"/>
                  <a:pt x="1413" y="3195"/>
                  <a:pt x="1510" y="3107"/>
                </a:cubicBezTo>
                <a:cubicBezTo>
                  <a:pt x="1586" y="3038"/>
                  <a:pt x="2265" y="2407"/>
                  <a:pt x="2265" y="1555"/>
                </a:cubicBezTo>
                <a:cubicBezTo>
                  <a:pt x="2265" y="701"/>
                  <a:pt x="1589" y="70"/>
                  <a:pt x="151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58" name="Google Shape;13558;p50"/>
          <p:cNvSpPr/>
          <p:nvPr/>
        </p:nvSpPr>
        <p:spPr>
          <a:xfrm>
            <a:off x="6122288" y="3718374"/>
            <a:ext cx="27122" cy="66165"/>
          </a:xfrm>
          <a:custGeom>
            <a:rect b="b" l="l" r="r" t="t"/>
            <a:pathLst>
              <a:path extrusionOk="0" h="5528" w="2266">
                <a:moveTo>
                  <a:pt x="1510" y="0"/>
                </a:moveTo>
                <a:lnTo>
                  <a:pt x="1133" y="423"/>
                </a:lnTo>
                <a:lnTo>
                  <a:pt x="752" y="839"/>
                </a:lnTo>
                <a:cubicBezTo>
                  <a:pt x="852" y="930"/>
                  <a:pt x="1133" y="1256"/>
                  <a:pt x="1133" y="1555"/>
                </a:cubicBezTo>
                <a:cubicBezTo>
                  <a:pt x="1133" y="1851"/>
                  <a:pt x="852" y="2177"/>
                  <a:pt x="755" y="2265"/>
                </a:cubicBezTo>
                <a:cubicBezTo>
                  <a:pt x="680" y="2334"/>
                  <a:pt x="0" y="2965"/>
                  <a:pt x="0" y="3820"/>
                </a:cubicBezTo>
                <a:cubicBezTo>
                  <a:pt x="0" y="4671"/>
                  <a:pt x="677" y="5302"/>
                  <a:pt x="755" y="5372"/>
                </a:cubicBezTo>
                <a:cubicBezTo>
                  <a:pt x="866" y="5476"/>
                  <a:pt x="1007" y="5528"/>
                  <a:pt x="1147" y="5528"/>
                </a:cubicBezTo>
                <a:cubicBezTo>
                  <a:pt x="1302" y="5528"/>
                  <a:pt x="1457" y="5465"/>
                  <a:pt x="1568" y="5341"/>
                </a:cubicBezTo>
                <a:cubicBezTo>
                  <a:pt x="1782" y="5103"/>
                  <a:pt x="1755" y="4735"/>
                  <a:pt x="1510" y="4529"/>
                </a:cubicBezTo>
                <a:cubicBezTo>
                  <a:pt x="1432" y="4457"/>
                  <a:pt x="1133" y="4128"/>
                  <a:pt x="1133" y="3820"/>
                </a:cubicBezTo>
                <a:cubicBezTo>
                  <a:pt x="1133" y="3521"/>
                  <a:pt x="1414" y="3195"/>
                  <a:pt x="1510" y="3107"/>
                </a:cubicBezTo>
                <a:cubicBezTo>
                  <a:pt x="1586" y="3038"/>
                  <a:pt x="2265" y="2407"/>
                  <a:pt x="2265" y="1555"/>
                </a:cubicBezTo>
                <a:cubicBezTo>
                  <a:pt x="2265" y="701"/>
                  <a:pt x="1589" y="70"/>
                  <a:pt x="151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59" name="Google Shape;13559;p50"/>
          <p:cNvSpPr/>
          <p:nvPr/>
        </p:nvSpPr>
        <p:spPr>
          <a:xfrm>
            <a:off x="6081629" y="3718374"/>
            <a:ext cx="27122" cy="66165"/>
          </a:xfrm>
          <a:custGeom>
            <a:rect b="b" l="l" r="r" t="t"/>
            <a:pathLst>
              <a:path extrusionOk="0" h="5528" w="2266">
                <a:moveTo>
                  <a:pt x="1510" y="0"/>
                </a:moveTo>
                <a:lnTo>
                  <a:pt x="1133" y="423"/>
                </a:lnTo>
                <a:lnTo>
                  <a:pt x="752" y="839"/>
                </a:lnTo>
                <a:cubicBezTo>
                  <a:pt x="852" y="930"/>
                  <a:pt x="1133" y="1256"/>
                  <a:pt x="1133" y="1555"/>
                </a:cubicBezTo>
                <a:cubicBezTo>
                  <a:pt x="1133" y="1851"/>
                  <a:pt x="852" y="2177"/>
                  <a:pt x="755" y="2265"/>
                </a:cubicBezTo>
                <a:cubicBezTo>
                  <a:pt x="680" y="2334"/>
                  <a:pt x="1" y="2965"/>
                  <a:pt x="1" y="3820"/>
                </a:cubicBezTo>
                <a:cubicBezTo>
                  <a:pt x="1" y="4671"/>
                  <a:pt x="677" y="5302"/>
                  <a:pt x="755" y="5372"/>
                </a:cubicBezTo>
                <a:cubicBezTo>
                  <a:pt x="866" y="5476"/>
                  <a:pt x="1007" y="5528"/>
                  <a:pt x="1148" y="5528"/>
                </a:cubicBezTo>
                <a:cubicBezTo>
                  <a:pt x="1303" y="5528"/>
                  <a:pt x="1457" y="5465"/>
                  <a:pt x="1568" y="5341"/>
                </a:cubicBezTo>
                <a:cubicBezTo>
                  <a:pt x="1782" y="5103"/>
                  <a:pt x="1755" y="4735"/>
                  <a:pt x="1510" y="4529"/>
                </a:cubicBezTo>
                <a:cubicBezTo>
                  <a:pt x="1432" y="4457"/>
                  <a:pt x="1133" y="4128"/>
                  <a:pt x="1133" y="3820"/>
                </a:cubicBezTo>
                <a:cubicBezTo>
                  <a:pt x="1133" y="3521"/>
                  <a:pt x="1414" y="3195"/>
                  <a:pt x="1510" y="3107"/>
                </a:cubicBezTo>
                <a:cubicBezTo>
                  <a:pt x="1586" y="3038"/>
                  <a:pt x="2265" y="2407"/>
                  <a:pt x="2265" y="1555"/>
                </a:cubicBezTo>
                <a:cubicBezTo>
                  <a:pt x="2265" y="701"/>
                  <a:pt x="1589" y="70"/>
                  <a:pt x="151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60" name="Google Shape;13560;p50"/>
          <p:cNvSpPr/>
          <p:nvPr/>
        </p:nvSpPr>
        <p:spPr>
          <a:xfrm>
            <a:off x="6037571" y="3798423"/>
            <a:ext cx="225091" cy="149518"/>
          </a:xfrm>
          <a:custGeom>
            <a:rect b="b" l="l" r="r" t="t"/>
            <a:pathLst>
              <a:path extrusionOk="0" h="12492" w="18806">
                <a:moveTo>
                  <a:pt x="16340" y="2263"/>
                </a:moveTo>
                <a:cubicBezTo>
                  <a:pt x="16709" y="2263"/>
                  <a:pt x="17020" y="2371"/>
                  <a:pt x="17233" y="2582"/>
                </a:cubicBezTo>
                <a:cubicBezTo>
                  <a:pt x="17622" y="2974"/>
                  <a:pt x="17571" y="3581"/>
                  <a:pt x="17505" y="3907"/>
                </a:cubicBezTo>
                <a:cubicBezTo>
                  <a:pt x="17375" y="4553"/>
                  <a:pt x="16994" y="5221"/>
                  <a:pt x="16430" y="5785"/>
                </a:cubicBezTo>
                <a:cubicBezTo>
                  <a:pt x="15793" y="6426"/>
                  <a:pt x="15014" y="6824"/>
                  <a:pt x="14337" y="6897"/>
                </a:cubicBezTo>
                <a:cubicBezTo>
                  <a:pt x="15056" y="5562"/>
                  <a:pt x="15539" y="4007"/>
                  <a:pt x="15744" y="2346"/>
                </a:cubicBezTo>
                <a:cubicBezTo>
                  <a:pt x="15954" y="2291"/>
                  <a:pt x="16154" y="2263"/>
                  <a:pt x="16340" y="2263"/>
                </a:cubicBezTo>
                <a:close/>
                <a:moveTo>
                  <a:pt x="14709" y="1132"/>
                </a:moveTo>
                <a:cubicBezTo>
                  <a:pt x="14618" y="3340"/>
                  <a:pt x="13999" y="5390"/>
                  <a:pt x="12978" y="6987"/>
                </a:cubicBezTo>
                <a:cubicBezTo>
                  <a:pt x="12948" y="7023"/>
                  <a:pt x="12921" y="7066"/>
                  <a:pt x="12900" y="7108"/>
                </a:cubicBezTo>
                <a:cubicBezTo>
                  <a:pt x="12390" y="7881"/>
                  <a:pt x="11786" y="8542"/>
                  <a:pt x="11103" y="9059"/>
                </a:cubicBezTo>
                <a:lnTo>
                  <a:pt x="4750" y="9059"/>
                </a:lnTo>
                <a:cubicBezTo>
                  <a:pt x="2634" y="7461"/>
                  <a:pt x="1281" y="4478"/>
                  <a:pt x="1145" y="1132"/>
                </a:cubicBezTo>
                <a:close/>
                <a:moveTo>
                  <a:pt x="13247" y="10191"/>
                </a:moveTo>
                <a:lnTo>
                  <a:pt x="12827" y="11048"/>
                </a:lnTo>
                <a:cubicBezTo>
                  <a:pt x="12731" y="11239"/>
                  <a:pt x="12538" y="11359"/>
                  <a:pt x="12326" y="11359"/>
                </a:cubicBezTo>
                <a:lnTo>
                  <a:pt x="3531" y="11359"/>
                </a:lnTo>
                <a:cubicBezTo>
                  <a:pt x="3316" y="11359"/>
                  <a:pt x="3120" y="11239"/>
                  <a:pt x="3026" y="11048"/>
                </a:cubicBezTo>
                <a:lnTo>
                  <a:pt x="2607" y="10191"/>
                </a:lnTo>
                <a:close/>
                <a:moveTo>
                  <a:pt x="569" y="0"/>
                </a:moveTo>
                <a:cubicBezTo>
                  <a:pt x="255" y="0"/>
                  <a:pt x="1" y="254"/>
                  <a:pt x="1" y="565"/>
                </a:cubicBezTo>
                <a:cubicBezTo>
                  <a:pt x="1" y="3931"/>
                  <a:pt x="1145" y="7045"/>
                  <a:pt x="3060" y="9059"/>
                </a:cubicBezTo>
                <a:lnTo>
                  <a:pt x="569" y="9059"/>
                </a:lnTo>
                <a:cubicBezTo>
                  <a:pt x="255" y="9059"/>
                  <a:pt x="1" y="9312"/>
                  <a:pt x="1" y="9623"/>
                </a:cubicBezTo>
                <a:cubicBezTo>
                  <a:pt x="1" y="9937"/>
                  <a:pt x="255" y="10191"/>
                  <a:pt x="569" y="10191"/>
                </a:cubicBezTo>
                <a:lnTo>
                  <a:pt x="1348" y="10191"/>
                </a:lnTo>
                <a:lnTo>
                  <a:pt x="2012" y="11550"/>
                </a:lnTo>
                <a:lnTo>
                  <a:pt x="2012" y="11556"/>
                </a:lnTo>
                <a:cubicBezTo>
                  <a:pt x="2298" y="12127"/>
                  <a:pt x="2883" y="12492"/>
                  <a:pt x="3523" y="12492"/>
                </a:cubicBezTo>
                <a:cubicBezTo>
                  <a:pt x="3525" y="12492"/>
                  <a:pt x="3528" y="12492"/>
                  <a:pt x="3531" y="12492"/>
                </a:cubicBezTo>
                <a:lnTo>
                  <a:pt x="12326" y="12492"/>
                </a:lnTo>
                <a:cubicBezTo>
                  <a:pt x="12329" y="12492"/>
                  <a:pt x="12332" y="12492"/>
                  <a:pt x="12334" y="12492"/>
                </a:cubicBezTo>
                <a:cubicBezTo>
                  <a:pt x="12974" y="12492"/>
                  <a:pt x="13559" y="12127"/>
                  <a:pt x="13845" y="11553"/>
                </a:cubicBezTo>
                <a:lnTo>
                  <a:pt x="13845" y="11550"/>
                </a:lnTo>
                <a:lnTo>
                  <a:pt x="14509" y="10191"/>
                </a:lnTo>
                <a:lnTo>
                  <a:pt x="15288" y="10191"/>
                </a:lnTo>
                <a:cubicBezTo>
                  <a:pt x="15602" y="10191"/>
                  <a:pt x="15856" y="9937"/>
                  <a:pt x="15856" y="9623"/>
                </a:cubicBezTo>
                <a:cubicBezTo>
                  <a:pt x="15856" y="9309"/>
                  <a:pt x="15602" y="9059"/>
                  <a:pt x="15288" y="9059"/>
                </a:cubicBezTo>
                <a:lnTo>
                  <a:pt x="12797" y="9059"/>
                </a:lnTo>
                <a:cubicBezTo>
                  <a:pt x="13111" y="8726"/>
                  <a:pt x="13401" y="8373"/>
                  <a:pt x="13664" y="8002"/>
                </a:cubicBezTo>
                <a:cubicBezTo>
                  <a:pt x="13812" y="8026"/>
                  <a:pt x="13963" y="8038"/>
                  <a:pt x="14114" y="8038"/>
                </a:cubicBezTo>
                <a:cubicBezTo>
                  <a:pt x="15143" y="8038"/>
                  <a:pt x="16303" y="7516"/>
                  <a:pt x="17233" y="6589"/>
                </a:cubicBezTo>
                <a:cubicBezTo>
                  <a:pt x="17951" y="5867"/>
                  <a:pt x="18444" y="4994"/>
                  <a:pt x="18619" y="4131"/>
                </a:cubicBezTo>
                <a:cubicBezTo>
                  <a:pt x="18806" y="3183"/>
                  <a:pt x="18601" y="2349"/>
                  <a:pt x="18033" y="1785"/>
                </a:cubicBezTo>
                <a:cubicBezTo>
                  <a:pt x="17604" y="1353"/>
                  <a:pt x="17013" y="1132"/>
                  <a:pt x="16345" y="1132"/>
                </a:cubicBezTo>
                <a:cubicBezTo>
                  <a:pt x="16181" y="1132"/>
                  <a:pt x="16013" y="1145"/>
                  <a:pt x="15841" y="1172"/>
                </a:cubicBezTo>
                <a:cubicBezTo>
                  <a:pt x="15850" y="972"/>
                  <a:pt x="15853" y="770"/>
                  <a:pt x="15853" y="565"/>
                </a:cubicBezTo>
                <a:cubicBezTo>
                  <a:pt x="15853" y="254"/>
                  <a:pt x="15599" y="0"/>
                  <a:pt x="152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61" name="Google Shape;13561;p50"/>
          <p:cNvSpPr/>
          <p:nvPr/>
        </p:nvSpPr>
        <p:spPr>
          <a:xfrm>
            <a:off x="6323393" y="3717506"/>
            <a:ext cx="231315" cy="231303"/>
          </a:xfrm>
          <a:custGeom>
            <a:rect b="b" l="l" r="r" t="t"/>
            <a:pathLst>
              <a:path extrusionOk="0" h="19325" w="19326">
                <a:moveTo>
                  <a:pt x="9663" y="1132"/>
                </a:moveTo>
                <a:cubicBezTo>
                  <a:pt x="14367" y="1132"/>
                  <a:pt x="18193" y="4958"/>
                  <a:pt x="18193" y="9662"/>
                </a:cubicBezTo>
                <a:cubicBezTo>
                  <a:pt x="18193" y="14367"/>
                  <a:pt x="14367" y="18192"/>
                  <a:pt x="9663" y="18192"/>
                </a:cubicBezTo>
                <a:cubicBezTo>
                  <a:pt x="4959" y="18192"/>
                  <a:pt x="1133" y="14367"/>
                  <a:pt x="1133" y="9662"/>
                </a:cubicBezTo>
                <a:cubicBezTo>
                  <a:pt x="1133" y="4958"/>
                  <a:pt x="4959" y="1132"/>
                  <a:pt x="9663" y="1132"/>
                </a:cubicBezTo>
                <a:close/>
                <a:moveTo>
                  <a:pt x="9663" y="0"/>
                </a:moveTo>
                <a:cubicBezTo>
                  <a:pt x="7094" y="0"/>
                  <a:pt x="4669" y="1009"/>
                  <a:pt x="2839" y="2838"/>
                </a:cubicBezTo>
                <a:cubicBezTo>
                  <a:pt x="1009" y="4668"/>
                  <a:pt x="1" y="7093"/>
                  <a:pt x="1" y="9662"/>
                </a:cubicBezTo>
                <a:cubicBezTo>
                  <a:pt x="1" y="12232"/>
                  <a:pt x="1009" y="14657"/>
                  <a:pt x="2839" y="16486"/>
                </a:cubicBezTo>
                <a:cubicBezTo>
                  <a:pt x="4669" y="18316"/>
                  <a:pt x="7094" y="19325"/>
                  <a:pt x="9663" y="19325"/>
                </a:cubicBezTo>
                <a:cubicBezTo>
                  <a:pt x="12233" y="19325"/>
                  <a:pt x="14657" y="18316"/>
                  <a:pt x="16487" y="16486"/>
                </a:cubicBezTo>
                <a:cubicBezTo>
                  <a:pt x="18317" y="14657"/>
                  <a:pt x="19325" y="12232"/>
                  <a:pt x="19325" y="9662"/>
                </a:cubicBezTo>
                <a:cubicBezTo>
                  <a:pt x="19325" y="7093"/>
                  <a:pt x="18317" y="4668"/>
                  <a:pt x="16487" y="2838"/>
                </a:cubicBezTo>
                <a:cubicBezTo>
                  <a:pt x="14657" y="1009"/>
                  <a:pt x="12233" y="0"/>
                  <a:pt x="966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62" name="Google Shape;13562;p50"/>
          <p:cNvSpPr/>
          <p:nvPr/>
        </p:nvSpPr>
        <p:spPr>
          <a:xfrm>
            <a:off x="6378080" y="3785706"/>
            <a:ext cx="42263" cy="40695"/>
          </a:xfrm>
          <a:custGeom>
            <a:rect b="b" l="l" r="r" t="t"/>
            <a:pathLst>
              <a:path extrusionOk="0" h="3400" w="3531">
                <a:moveTo>
                  <a:pt x="1697" y="1135"/>
                </a:moveTo>
                <a:cubicBezTo>
                  <a:pt x="2202" y="1135"/>
                  <a:pt x="2455" y="1742"/>
                  <a:pt x="2099" y="2101"/>
                </a:cubicBezTo>
                <a:cubicBezTo>
                  <a:pt x="1983" y="2216"/>
                  <a:pt x="1841" y="2268"/>
                  <a:pt x="1702" y="2268"/>
                </a:cubicBezTo>
                <a:cubicBezTo>
                  <a:pt x="1411" y="2268"/>
                  <a:pt x="1133" y="2041"/>
                  <a:pt x="1133" y="1700"/>
                </a:cubicBezTo>
                <a:cubicBezTo>
                  <a:pt x="1133" y="1386"/>
                  <a:pt x="1383" y="1135"/>
                  <a:pt x="1697" y="1135"/>
                </a:cubicBezTo>
                <a:close/>
                <a:moveTo>
                  <a:pt x="1697" y="0"/>
                </a:moveTo>
                <a:cubicBezTo>
                  <a:pt x="1479" y="0"/>
                  <a:pt x="1258" y="43"/>
                  <a:pt x="1048" y="130"/>
                </a:cubicBezTo>
                <a:cubicBezTo>
                  <a:pt x="414" y="392"/>
                  <a:pt x="0" y="1011"/>
                  <a:pt x="0" y="1700"/>
                </a:cubicBezTo>
                <a:cubicBezTo>
                  <a:pt x="0" y="2639"/>
                  <a:pt x="758" y="3397"/>
                  <a:pt x="1697" y="3400"/>
                </a:cubicBezTo>
                <a:cubicBezTo>
                  <a:pt x="2386" y="3400"/>
                  <a:pt x="3005" y="2983"/>
                  <a:pt x="3267" y="2349"/>
                </a:cubicBezTo>
                <a:cubicBezTo>
                  <a:pt x="3530" y="1715"/>
                  <a:pt x="3385" y="984"/>
                  <a:pt x="2899" y="498"/>
                </a:cubicBezTo>
                <a:cubicBezTo>
                  <a:pt x="2574" y="173"/>
                  <a:pt x="2139" y="0"/>
                  <a:pt x="169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63" name="Google Shape;13563;p50"/>
          <p:cNvSpPr/>
          <p:nvPr/>
        </p:nvSpPr>
        <p:spPr>
          <a:xfrm>
            <a:off x="6457770" y="3785730"/>
            <a:ext cx="42287" cy="40671"/>
          </a:xfrm>
          <a:custGeom>
            <a:rect b="b" l="l" r="r" t="t"/>
            <a:pathLst>
              <a:path extrusionOk="0" h="3398" w="3533">
                <a:moveTo>
                  <a:pt x="1829" y="1130"/>
                </a:moveTo>
                <a:cubicBezTo>
                  <a:pt x="2121" y="1130"/>
                  <a:pt x="2401" y="1356"/>
                  <a:pt x="2401" y="1698"/>
                </a:cubicBezTo>
                <a:cubicBezTo>
                  <a:pt x="2401" y="2012"/>
                  <a:pt x="2147" y="2265"/>
                  <a:pt x="1833" y="2265"/>
                </a:cubicBezTo>
                <a:cubicBezTo>
                  <a:pt x="1329" y="2265"/>
                  <a:pt x="1075" y="1656"/>
                  <a:pt x="1431" y="1296"/>
                </a:cubicBezTo>
                <a:cubicBezTo>
                  <a:pt x="1547" y="1181"/>
                  <a:pt x="1690" y="1130"/>
                  <a:pt x="1829" y="1130"/>
                </a:cubicBezTo>
                <a:close/>
                <a:moveTo>
                  <a:pt x="1833" y="1"/>
                </a:moveTo>
                <a:cubicBezTo>
                  <a:pt x="1145" y="1"/>
                  <a:pt x="526" y="415"/>
                  <a:pt x="263" y="1049"/>
                </a:cubicBezTo>
                <a:cubicBezTo>
                  <a:pt x="0" y="1683"/>
                  <a:pt x="145" y="2413"/>
                  <a:pt x="631" y="2900"/>
                </a:cubicBezTo>
                <a:cubicBezTo>
                  <a:pt x="956" y="3225"/>
                  <a:pt x="1391" y="3397"/>
                  <a:pt x="1833" y="3397"/>
                </a:cubicBezTo>
                <a:cubicBezTo>
                  <a:pt x="2052" y="3397"/>
                  <a:pt x="2272" y="3355"/>
                  <a:pt x="2482" y="3268"/>
                </a:cubicBezTo>
                <a:cubicBezTo>
                  <a:pt x="3116" y="3005"/>
                  <a:pt x="3533" y="2386"/>
                  <a:pt x="3533" y="1698"/>
                </a:cubicBezTo>
                <a:cubicBezTo>
                  <a:pt x="3530" y="759"/>
                  <a:pt x="2772" y="1"/>
                  <a:pt x="18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64" name="Google Shape;13564;p50"/>
          <p:cNvSpPr/>
          <p:nvPr/>
        </p:nvSpPr>
        <p:spPr>
          <a:xfrm>
            <a:off x="6379049" y="3839950"/>
            <a:ext cx="120002" cy="54208"/>
          </a:xfrm>
          <a:custGeom>
            <a:rect b="b" l="l" r="r" t="t"/>
            <a:pathLst>
              <a:path extrusionOk="0" h="4529" w="10026">
                <a:moveTo>
                  <a:pt x="5006" y="0"/>
                </a:moveTo>
                <a:cubicBezTo>
                  <a:pt x="2684" y="0"/>
                  <a:pt x="659" y="1572"/>
                  <a:pt x="79" y="3820"/>
                </a:cubicBezTo>
                <a:cubicBezTo>
                  <a:pt x="1" y="4125"/>
                  <a:pt x="182" y="4433"/>
                  <a:pt x="487" y="4511"/>
                </a:cubicBezTo>
                <a:cubicBezTo>
                  <a:pt x="533" y="4523"/>
                  <a:pt x="580" y="4528"/>
                  <a:pt x="625" y="4528"/>
                </a:cubicBezTo>
                <a:cubicBezTo>
                  <a:pt x="878" y="4528"/>
                  <a:pt x="1109" y="4359"/>
                  <a:pt x="1175" y="4103"/>
                </a:cubicBezTo>
                <a:cubicBezTo>
                  <a:pt x="1625" y="2352"/>
                  <a:pt x="3205" y="1126"/>
                  <a:pt x="5013" y="1126"/>
                </a:cubicBezTo>
                <a:cubicBezTo>
                  <a:pt x="6822" y="1126"/>
                  <a:pt x="8401" y="2352"/>
                  <a:pt x="8851" y="4103"/>
                </a:cubicBezTo>
                <a:cubicBezTo>
                  <a:pt x="8917" y="4359"/>
                  <a:pt x="9148" y="4528"/>
                  <a:pt x="9401" y="4528"/>
                </a:cubicBezTo>
                <a:cubicBezTo>
                  <a:pt x="9447" y="4528"/>
                  <a:pt x="9493" y="4523"/>
                  <a:pt x="9539" y="4511"/>
                </a:cubicBezTo>
                <a:cubicBezTo>
                  <a:pt x="9844" y="4433"/>
                  <a:pt x="10025" y="4125"/>
                  <a:pt x="9947" y="3820"/>
                </a:cubicBezTo>
                <a:cubicBezTo>
                  <a:pt x="9368" y="1572"/>
                  <a:pt x="7342" y="0"/>
                  <a:pt x="5020" y="0"/>
                </a:cubicBezTo>
                <a:cubicBezTo>
                  <a:pt x="5018" y="0"/>
                  <a:pt x="5015" y="0"/>
                  <a:pt x="5013" y="0"/>
                </a:cubicBezTo>
                <a:cubicBezTo>
                  <a:pt x="5011" y="0"/>
                  <a:pt x="5009" y="0"/>
                  <a:pt x="500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65" name="Google Shape;13565;p50"/>
          <p:cNvSpPr/>
          <p:nvPr/>
        </p:nvSpPr>
        <p:spPr>
          <a:xfrm>
            <a:off x="6604104" y="3717506"/>
            <a:ext cx="231303" cy="231303"/>
          </a:xfrm>
          <a:custGeom>
            <a:rect b="b" l="l" r="r" t="t"/>
            <a:pathLst>
              <a:path extrusionOk="0" h="19325" w="19325">
                <a:moveTo>
                  <a:pt x="9662" y="1132"/>
                </a:moveTo>
                <a:cubicBezTo>
                  <a:pt x="14367" y="1132"/>
                  <a:pt x="18192" y="4958"/>
                  <a:pt x="18192" y="9662"/>
                </a:cubicBezTo>
                <a:cubicBezTo>
                  <a:pt x="18192" y="14367"/>
                  <a:pt x="14367" y="18192"/>
                  <a:pt x="9662" y="18192"/>
                </a:cubicBezTo>
                <a:cubicBezTo>
                  <a:pt x="4958" y="18192"/>
                  <a:pt x="1132" y="14367"/>
                  <a:pt x="1132" y="9662"/>
                </a:cubicBezTo>
                <a:cubicBezTo>
                  <a:pt x="1132" y="4958"/>
                  <a:pt x="4958" y="1132"/>
                  <a:pt x="9662" y="1132"/>
                </a:cubicBezTo>
                <a:close/>
                <a:moveTo>
                  <a:pt x="9662" y="0"/>
                </a:moveTo>
                <a:cubicBezTo>
                  <a:pt x="7093" y="0"/>
                  <a:pt x="4668" y="1009"/>
                  <a:pt x="2838" y="2838"/>
                </a:cubicBezTo>
                <a:cubicBezTo>
                  <a:pt x="1009" y="4668"/>
                  <a:pt x="0" y="7093"/>
                  <a:pt x="0" y="9662"/>
                </a:cubicBezTo>
                <a:cubicBezTo>
                  <a:pt x="0" y="12232"/>
                  <a:pt x="1009" y="14657"/>
                  <a:pt x="2838" y="16486"/>
                </a:cubicBezTo>
                <a:cubicBezTo>
                  <a:pt x="4668" y="18316"/>
                  <a:pt x="7093" y="19325"/>
                  <a:pt x="9662" y="19325"/>
                </a:cubicBezTo>
                <a:cubicBezTo>
                  <a:pt x="12232" y="19325"/>
                  <a:pt x="14656" y="18316"/>
                  <a:pt x="16486" y="16486"/>
                </a:cubicBezTo>
                <a:cubicBezTo>
                  <a:pt x="18316" y="14657"/>
                  <a:pt x="19325" y="12232"/>
                  <a:pt x="19325" y="9662"/>
                </a:cubicBezTo>
                <a:cubicBezTo>
                  <a:pt x="19325" y="7093"/>
                  <a:pt x="18316" y="4668"/>
                  <a:pt x="16486" y="2838"/>
                </a:cubicBezTo>
                <a:cubicBezTo>
                  <a:pt x="14656" y="1009"/>
                  <a:pt x="12232" y="0"/>
                  <a:pt x="9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66" name="Google Shape;13566;p50"/>
          <p:cNvSpPr/>
          <p:nvPr/>
        </p:nvSpPr>
        <p:spPr>
          <a:xfrm>
            <a:off x="6658779" y="3785706"/>
            <a:ext cx="42263" cy="40695"/>
          </a:xfrm>
          <a:custGeom>
            <a:rect b="b" l="l" r="r" t="t"/>
            <a:pathLst>
              <a:path extrusionOk="0" h="3400" w="3531">
                <a:moveTo>
                  <a:pt x="1697" y="1135"/>
                </a:moveTo>
                <a:cubicBezTo>
                  <a:pt x="2202" y="1135"/>
                  <a:pt x="2455" y="1742"/>
                  <a:pt x="2099" y="2101"/>
                </a:cubicBezTo>
                <a:cubicBezTo>
                  <a:pt x="1983" y="2216"/>
                  <a:pt x="1841" y="2268"/>
                  <a:pt x="1702" y="2268"/>
                </a:cubicBezTo>
                <a:cubicBezTo>
                  <a:pt x="1411" y="2268"/>
                  <a:pt x="1133" y="2041"/>
                  <a:pt x="1133" y="1700"/>
                </a:cubicBezTo>
                <a:cubicBezTo>
                  <a:pt x="1133" y="1386"/>
                  <a:pt x="1383" y="1135"/>
                  <a:pt x="1697" y="1135"/>
                </a:cubicBezTo>
                <a:close/>
                <a:moveTo>
                  <a:pt x="1698" y="0"/>
                </a:moveTo>
                <a:cubicBezTo>
                  <a:pt x="1479" y="0"/>
                  <a:pt x="1258" y="43"/>
                  <a:pt x="1048" y="130"/>
                </a:cubicBezTo>
                <a:cubicBezTo>
                  <a:pt x="414" y="392"/>
                  <a:pt x="1" y="1011"/>
                  <a:pt x="1" y="1700"/>
                </a:cubicBezTo>
                <a:cubicBezTo>
                  <a:pt x="1" y="2639"/>
                  <a:pt x="758" y="3397"/>
                  <a:pt x="1697" y="3400"/>
                </a:cubicBezTo>
                <a:cubicBezTo>
                  <a:pt x="2386" y="3400"/>
                  <a:pt x="3005" y="2983"/>
                  <a:pt x="3268" y="2349"/>
                </a:cubicBezTo>
                <a:cubicBezTo>
                  <a:pt x="3530" y="1715"/>
                  <a:pt x="3385" y="984"/>
                  <a:pt x="2899" y="498"/>
                </a:cubicBezTo>
                <a:cubicBezTo>
                  <a:pt x="2574" y="173"/>
                  <a:pt x="2139" y="0"/>
                  <a:pt x="16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67" name="Google Shape;13567;p50"/>
          <p:cNvSpPr/>
          <p:nvPr/>
        </p:nvSpPr>
        <p:spPr>
          <a:xfrm>
            <a:off x="6740097" y="3785706"/>
            <a:ext cx="42251" cy="40695"/>
          </a:xfrm>
          <a:custGeom>
            <a:rect b="b" l="l" r="r" t="t"/>
            <a:pathLst>
              <a:path extrusionOk="0" h="3400" w="3530">
                <a:moveTo>
                  <a:pt x="1697" y="1135"/>
                </a:moveTo>
                <a:cubicBezTo>
                  <a:pt x="2201" y="1135"/>
                  <a:pt x="2455" y="1742"/>
                  <a:pt x="2099" y="2101"/>
                </a:cubicBezTo>
                <a:cubicBezTo>
                  <a:pt x="1983" y="2216"/>
                  <a:pt x="1841" y="2268"/>
                  <a:pt x="1702" y="2268"/>
                </a:cubicBezTo>
                <a:cubicBezTo>
                  <a:pt x="1411" y="2268"/>
                  <a:pt x="1133" y="2041"/>
                  <a:pt x="1133" y="1700"/>
                </a:cubicBezTo>
                <a:cubicBezTo>
                  <a:pt x="1133" y="1386"/>
                  <a:pt x="1383" y="1135"/>
                  <a:pt x="1697" y="1135"/>
                </a:cubicBezTo>
                <a:close/>
                <a:moveTo>
                  <a:pt x="1697" y="0"/>
                </a:moveTo>
                <a:cubicBezTo>
                  <a:pt x="1479" y="0"/>
                  <a:pt x="1258" y="43"/>
                  <a:pt x="1048" y="130"/>
                </a:cubicBezTo>
                <a:cubicBezTo>
                  <a:pt x="414" y="392"/>
                  <a:pt x="0" y="1011"/>
                  <a:pt x="0" y="1700"/>
                </a:cubicBezTo>
                <a:cubicBezTo>
                  <a:pt x="0" y="2639"/>
                  <a:pt x="758" y="3397"/>
                  <a:pt x="1697" y="3400"/>
                </a:cubicBezTo>
                <a:cubicBezTo>
                  <a:pt x="2386" y="3400"/>
                  <a:pt x="3005" y="2983"/>
                  <a:pt x="3267" y="2349"/>
                </a:cubicBezTo>
                <a:cubicBezTo>
                  <a:pt x="3530" y="1715"/>
                  <a:pt x="3385" y="984"/>
                  <a:pt x="2899" y="498"/>
                </a:cubicBezTo>
                <a:cubicBezTo>
                  <a:pt x="2574" y="173"/>
                  <a:pt x="2139" y="0"/>
                  <a:pt x="169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68" name="Google Shape;13568;p50"/>
          <p:cNvSpPr/>
          <p:nvPr/>
        </p:nvSpPr>
        <p:spPr>
          <a:xfrm>
            <a:off x="6658779" y="3839950"/>
            <a:ext cx="121989" cy="67769"/>
          </a:xfrm>
          <a:custGeom>
            <a:rect b="b" l="l" r="r" t="t"/>
            <a:pathLst>
              <a:path extrusionOk="0" h="5662" w="10192">
                <a:moveTo>
                  <a:pt x="9017" y="1132"/>
                </a:moveTo>
                <a:cubicBezTo>
                  <a:pt x="8736" y="3083"/>
                  <a:pt x="7066" y="4529"/>
                  <a:pt x="5094" y="4529"/>
                </a:cubicBezTo>
                <a:cubicBezTo>
                  <a:pt x="3123" y="4529"/>
                  <a:pt x="1453" y="3083"/>
                  <a:pt x="1172" y="1132"/>
                </a:cubicBezTo>
                <a:close/>
                <a:moveTo>
                  <a:pt x="565" y="0"/>
                </a:moveTo>
                <a:cubicBezTo>
                  <a:pt x="251" y="0"/>
                  <a:pt x="1" y="251"/>
                  <a:pt x="1" y="565"/>
                </a:cubicBezTo>
                <a:cubicBezTo>
                  <a:pt x="1" y="3373"/>
                  <a:pt x="2286" y="5662"/>
                  <a:pt x="5094" y="5662"/>
                </a:cubicBezTo>
                <a:cubicBezTo>
                  <a:pt x="7905" y="5662"/>
                  <a:pt x="10191" y="3373"/>
                  <a:pt x="10191" y="565"/>
                </a:cubicBezTo>
                <a:cubicBezTo>
                  <a:pt x="10191" y="251"/>
                  <a:pt x="9938" y="0"/>
                  <a:pt x="96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69" name="Google Shape;13569;p50"/>
          <p:cNvSpPr/>
          <p:nvPr/>
        </p:nvSpPr>
        <p:spPr>
          <a:xfrm>
            <a:off x="6905420" y="3721121"/>
            <a:ext cx="199549" cy="224073"/>
          </a:xfrm>
          <a:custGeom>
            <a:rect b="b" l="l" r="r" t="t"/>
            <a:pathLst>
              <a:path extrusionOk="0" h="18721" w="16672">
                <a:moveTo>
                  <a:pt x="8334" y="1132"/>
                </a:moveTo>
                <a:cubicBezTo>
                  <a:pt x="12311" y="1132"/>
                  <a:pt x="15536" y="4354"/>
                  <a:pt x="15536" y="8334"/>
                </a:cubicBezTo>
                <a:lnTo>
                  <a:pt x="15536" y="8346"/>
                </a:lnTo>
                <a:lnTo>
                  <a:pt x="15536" y="11652"/>
                </a:lnTo>
                <a:cubicBezTo>
                  <a:pt x="15536" y="12332"/>
                  <a:pt x="15240" y="12981"/>
                  <a:pt x="14724" y="13425"/>
                </a:cubicBezTo>
                <a:lnTo>
                  <a:pt x="12849" y="15034"/>
                </a:lnTo>
                <a:cubicBezTo>
                  <a:pt x="12725" y="15143"/>
                  <a:pt x="12652" y="15300"/>
                  <a:pt x="12652" y="15466"/>
                </a:cubicBezTo>
                <a:lnTo>
                  <a:pt x="12652" y="17588"/>
                </a:lnTo>
                <a:lnTo>
                  <a:pt x="11197" y="17588"/>
                </a:lnTo>
                <a:lnTo>
                  <a:pt x="11197" y="16254"/>
                </a:lnTo>
                <a:cubicBezTo>
                  <a:pt x="11197" y="15943"/>
                  <a:pt x="10943" y="15689"/>
                  <a:pt x="10629" y="15689"/>
                </a:cubicBezTo>
                <a:cubicBezTo>
                  <a:pt x="10318" y="15689"/>
                  <a:pt x="10065" y="15943"/>
                  <a:pt x="10065" y="16254"/>
                </a:cubicBezTo>
                <a:lnTo>
                  <a:pt x="10065" y="17588"/>
                </a:lnTo>
                <a:lnTo>
                  <a:pt x="8902" y="17588"/>
                </a:lnTo>
                <a:lnTo>
                  <a:pt x="8902" y="16254"/>
                </a:lnTo>
                <a:cubicBezTo>
                  <a:pt x="8902" y="15943"/>
                  <a:pt x="8648" y="15689"/>
                  <a:pt x="8334" y="15689"/>
                </a:cubicBezTo>
                <a:cubicBezTo>
                  <a:pt x="8020" y="15689"/>
                  <a:pt x="7770" y="15943"/>
                  <a:pt x="7770" y="16254"/>
                </a:cubicBezTo>
                <a:lnTo>
                  <a:pt x="7770" y="17588"/>
                </a:lnTo>
                <a:lnTo>
                  <a:pt x="6604" y="17588"/>
                </a:lnTo>
                <a:lnTo>
                  <a:pt x="6604" y="16254"/>
                </a:lnTo>
                <a:cubicBezTo>
                  <a:pt x="6604" y="15943"/>
                  <a:pt x="6351" y="15689"/>
                  <a:pt x="6040" y="15689"/>
                </a:cubicBezTo>
                <a:cubicBezTo>
                  <a:pt x="5726" y="15689"/>
                  <a:pt x="5472" y="15943"/>
                  <a:pt x="5472" y="16254"/>
                </a:cubicBezTo>
                <a:lnTo>
                  <a:pt x="5472" y="17588"/>
                </a:lnTo>
                <a:lnTo>
                  <a:pt x="4017" y="17588"/>
                </a:lnTo>
                <a:lnTo>
                  <a:pt x="4017" y="15466"/>
                </a:lnTo>
                <a:cubicBezTo>
                  <a:pt x="4017" y="15300"/>
                  <a:pt x="3944" y="15143"/>
                  <a:pt x="3820" y="15037"/>
                </a:cubicBezTo>
                <a:lnTo>
                  <a:pt x="1945" y="13425"/>
                </a:lnTo>
                <a:cubicBezTo>
                  <a:pt x="1429" y="12981"/>
                  <a:pt x="1133" y="12335"/>
                  <a:pt x="1133" y="11652"/>
                </a:cubicBezTo>
                <a:lnTo>
                  <a:pt x="1133" y="8406"/>
                </a:lnTo>
                <a:cubicBezTo>
                  <a:pt x="1133" y="4396"/>
                  <a:pt x="4361" y="1132"/>
                  <a:pt x="8331" y="1132"/>
                </a:cubicBezTo>
                <a:close/>
                <a:moveTo>
                  <a:pt x="8331" y="0"/>
                </a:moveTo>
                <a:cubicBezTo>
                  <a:pt x="3736" y="3"/>
                  <a:pt x="1" y="3774"/>
                  <a:pt x="1" y="8409"/>
                </a:cubicBezTo>
                <a:lnTo>
                  <a:pt x="1" y="11655"/>
                </a:lnTo>
                <a:cubicBezTo>
                  <a:pt x="1" y="12664"/>
                  <a:pt x="442" y="13627"/>
                  <a:pt x="1209" y="14285"/>
                </a:cubicBezTo>
                <a:lnTo>
                  <a:pt x="2884" y="15725"/>
                </a:lnTo>
                <a:lnTo>
                  <a:pt x="2884" y="18156"/>
                </a:lnTo>
                <a:cubicBezTo>
                  <a:pt x="2884" y="18467"/>
                  <a:pt x="3138" y="18721"/>
                  <a:pt x="3449" y="18721"/>
                </a:cubicBezTo>
                <a:lnTo>
                  <a:pt x="13220" y="18721"/>
                </a:lnTo>
                <a:cubicBezTo>
                  <a:pt x="13531" y="18721"/>
                  <a:pt x="13785" y="18467"/>
                  <a:pt x="13785" y="18156"/>
                </a:cubicBezTo>
                <a:lnTo>
                  <a:pt x="13785" y="15725"/>
                </a:lnTo>
                <a:lnTo>
                  <a:pt x="15463" y="14282"/>
                </a:lnTo>
                <a:cubicBezTo>
                  <a:pt x="16227" y="13624"/>
                  <a:pt x="16671" y="12664"/>
                  <a:pt x="16671" y="11652"/>
                </a:cubicBezTo>
                <a:lnTo>
                  <a:pt x="16671" y="8334"/>
                </a:lnTo>
                <a:lnTo>
                  <a:pt x="16671" y="8322"/>
                </a:lnTo>
                <a:cubicBezTo>
                  <a:pt x="16662" y="3723"/>
                  <a:pt x="12933" y="0"/>
                  <a:pt x="83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70" name="Google Shape;13570;p50"/>
          <p:cNvSpPr/>
          <p:nvPr/>
        </p:nvSpPr>
        <p:spPr>
          <a:xfrm>
            <a:off x="6982190" y="3848675"/>
            <a:ext cx="45973" cy="38493"/>
          </a:xfrm>
          <a:custGeom>
            <a:rect b="b" l="l" r="r" t="t"/>
            <a:pathLst>
              <a:path extrusionOk="0" h="3216" w="3841">
                <a:moveTo>
                  <a:pt x="1922" y="1"/>
                </a:moveTo>
                <a:cubicBezTo>
                  <a:pt x="1736" y="1"/>
                  <a:pt x="1551" y="91"/>
                  <a:pt x="1440" y="270"/>
                </a:cubicBezTo>
                <a:lnTo>
                  <a:pt x="166" y="2354"/>
                </a:lnTo>
                <a:cubicBezTo>
                  <a:pt x="0" y="2623"/>
                  <a:pt x="85" y="2970"/>
                  <a:pt x="350" y="3133"/>
                </a:cubicBezTo>
                <a:cubicBezTo>
                  <a:pt x="443" y="3189"/>
                  <a:pt x="545" y="3216"/>
                  <a:pt x="646" y="3216"/>
                </a:cubicBezTo>
                <a:cubicBezTo>
                  <a:pt x="837" y="3216"/>
                  <a:pt x="1023" y="3120"/>
                  <a:pt x="1129" y="2946"/>
                </a:cubicBezTo>
                <a:lnTo>
                  <a:pt x="1923" y="1653"/>
                </a:lnTo>
                <a:lnTo>
                  <a:pt x="2712" y="2946"/>
                </a:lnTo>
                <a:cubicBezTo>
                  <a:pt x="2818" y="3120"/>
                  <a:pt x="3005" y="3216"/>
                  <a:pt x="3196" y="3216"/>
                </a:cubicBezTo>
                <a:cubicBezTo>
                  <a:pt x="3297" y="3216"/>
                  <a:pt x="3399" y="3189"/>
                  <a:pt x="3491" y="3133"/>
                </a:cubicBezTo>
                <a:cubicBezTo>
                  <a:pt x="3759" y="2970"/>
                  <a:pt x="3841" y="2623"/>
                  <a:pt x="3678" y="2354"/>
                </a:cubicBezTo>
                <a:lnTo>
                  <a:pt x="2407" y="270"/>
                </a:lnTo>
                <a:cubicBezTo>
                  <a:pt x="2295" y="91"/>
                  <a:pt x="2108" y="1"/>
                  <a:pt x="192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71" name="Google Shape;13571;p50"/>
          <p:cNvSpPr/>
          <p:nvPr/>
        </p:nvSpPr>
        <p:spPr>
          <a:xfrm>
            <a:off x="6930040" y="3798860"/>
            <a:ext cx="60109" cy="56638"/>
          </a:xfrm>
          <a:custGeom>
            <a:rect b="b" l="l" r="r" t="t"/>
            <a:pathLst>
              <a:path extrusionOk="0" h="4732" w="5022">
                <a:moveTo>
                  <a:pt x="2505" y="1115"/>
                </a:moveTo>
                <a:cubicBezTo>
                  <a:pt x="2806" y="1115"/>
                  <a:pt x="3107" y="1230"/>
                  <a:pt x="3337" y="1461"/>
                </a:cubicBezTo>
                <a:cubicBezTo>
                  <a:pt x="3795" y="1920"/>
                  <a:pt x="3795" y="2663"/>
                  <a:pt x="3337" y="3125"/>
                </a:cubicBezTo>
                <a:cubicBezTo>
                  <a:pt x="3049" y="3413"/>
                  <a:pt x="2565" y="3600"/>
                  <a:pt x="2133" y="3600"/>
                </a:cubicBezTo>
                <a:cubicBezTo>
                  <a:pt x="1861" y="3600"/>
                  <a:pt x="1610" y="3526"/>
                  <a:pt x="1440" y="3358"/>
                </a:cubicBezTo>
                <a:cubicBezTo>
                  <a:pt x="1253" y="3167"/>
                  <a:pt x="1166" y="2844"/>
                  <a:pt x="1208" y="2473"/>
                </a:cubicBezTo>
                <a:cubicBezTo>
                  <a:pt x="1253" y="2089"/>
                  <a:pt x="1431" y="1703"/>
                  <a:pt x="1673" y="1461"/>
                </a:cubicBezTo>
                <a:cubicBezTo>
                  <a:pt x="1902" y="1230"/>
                  <a:pt x="2203" y="1115"/>
                  <a:pt x="2505" y="1115"/>
                </a:cubicBezTo>
                <a:close/>
                <a:moveTo>
                  <a:pt x="2486" y="0"/>
                </a:moveTo>
                <a:cubicBezTo>
                  <a:pt x="1903" y="0"/>
                  <a:pt x="1321" y="219"/>
                  <a:pt x="873" y="658"/>
                </a:cubicBezTo>
                <a:cubicBezTo>
                  <a:pt x="444" y="1084"/>
                  <a:pt x="157" y="1697"/>
                  <a:pt x="85" y="2340"/>
                </a:cubicBezTo>
                <a:cubicBezTo>
                  <a:pt x="0" y="3059"/>
                  <a:pt x="202" y="3717"/>
                  <a:pt x="640" y="4155"/>
                </a:cubicBezTo>
                <a:cubicBezTo>
                  <a:pt x="1042" y="4556"/>
                  <a:pt x="1582" y="4731"/>
                  <a:pt x="2138" y="4731"/>
                </a:cubicBezTo>
                <a:cubicBezTo>
                  <a:pt x="2141" y="4731"/>
                  <a:pt x="2145" y="4731"/>
                  <a:pt x="2149" y="4731"/>
                </a:cubicBezTo>
                <a:cubicBezTo>
                  <a:pt x="2882" y="4731"/>
                  <a:pt x="3638" y="4424"/>
                  <a:pt x="4137" y="3922"/>
                </a:cubicBezTo>
                <a:cubicBezTo>
                  <a:pt x="5021" y="3016"/>
                  <a:pt x="5012" y="1570"/>
                  <a:pt x="4119" y="676"/>
                </a:cubicBezTo>
                <a:cubicBezTo>
                  <a:pt x="3668" y="226"/>
                  <a:pt x="3077" y="0"/>
                  <a:pt x="24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72" name="Google Shape;13572;p50"/>
          <p:cNvSpPr/>
          <p:nvPr/>
        </p:nvSpPr>
        <p:spPr>
          <a:xfrm>
            <a:off x="7019988" y="3798632"/>
            <a:ext cx="60324" cy="56865"/>
          </a:xfrm>
          <a:custGeom>
            <a:rect b="b" l="l" r="r" t="t"/>
            <a:pathLst>
              <a:path extrusionOk="0" h="4751" w="5040">
                <a:moveTo>
                  <a:pt x="2535" y="1133"/>
                </a:moveTo>
                <a:cubicBezTo>
                  <a:pt x="2836" y="1133"/>
                  <a:pt x="3138" y="1248"/>
                  <a:pt x="3367" y="1477"/>
                </a:cubicBezTo>
                <a:cubicBezTo>
                  <a:pt x="3609" y="1722"/>
                  <a:pt x="3787" y="2108"/>
                  <a:pt x="3832" y="2492"/>
                </a:cubicBezTo>
                <a:cubicBezTo>
                  <a:pt x="3874" y="2860"/>
                  <a:pt x="3790" y="3183"/>
                  <a:pt x="3600" y="3374"/>
                </a:cubicBezTo>
                <a:cubicBezTo>
                  <a:pt x="3429" y="3544"/>
                  <a:pt x="3178" y="3618"/>
                  <a:pt x="2906" y="3618"/>
                </a:cubicBezTo>
                <a:cubicBezTo>
                  <a:pt x="2474" y="3618"/>
                  <a:pt x="1991" y="3430"/>
                  <a:pt x="1703" y="3141"/>
                </a:cubicBezTo>
                <a:cubicBezTo>
                  <a:pt x="1244" y="2682"/>
                  <a:pt x="1244" y="1936"/>
                  <a:pt x="1703" y="1477"/>
                </a:cubicBezTo>
                <a:cubicBezTo>
                  <a:pt x="1933" y="1248"/>
                  <a:pt x="2234" y="1133"/>
                  <a:pt x="2535" y="1133"/>
                </a:cubicBezTo>
                <a:close/>
                <a:moveTo>
                  <a:pt x="2535" y="0"/>
                </a:moveTo>
                <a:cubicBezTo>
                  <a:pt x="1944" y="0"/>
                  <a:pt x="1353" y="226"/>
                  <a:pt x="903" y="677"/>
                </a:cubicBezTo>
                <a:cubicBezTo>
                  <a:pt x="0" y="1580"/>
                  <a:pt x="0" y="3041"/>
                  <a:pt x="903" y="3941"/>
                </a:cubicBezTo>
                <a:cubicBezTo>
                  <a:pt x="1329" y="4370"/>
                  <a:pt x="1945" y="4660"/>
                  <a:pt x="2588" y="4732"/>
                </a:cubicBezTo>
                <a:cubicBezTo>
                  <a:pt x="2691" y="4744"/>
                  <a:pt x="2793" y="4750"/>
                  <a:pt x="2899" y="4750"/>
                </a:cubicBezTo>
                <a:cubicBezTo>
                  <a:pt x="3491" y="4750"/>
                  <a:pt x="4028" y="4548"/>
                  <a:pt x="4400" y="4174"/>
                </a:cubicBezTo>
                <a:cubicBezTo>
                  <a:pt x="4838" y="3739"/>
                  <a:pt x="5040" y="3078"/>
                  <a:pt x="4958" y="2362"/>
                </a:cubicBezTo>
                <a:cubicBezTo>
                  <a:pt x="4883" y="1719"/>
                  <a:pt x="4596" y="1103"/>
                  <a:pt x="4167" y="677"/>
                </a:cubicBezTo>
                <a:cubicBezTo>
                  <a:pt x="3717" y="226"/>
                  <a:pt x="3126" y="0"/>
                  <a:pt x="25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73" name="Google Shape;13573;p50"/>
          <p:cNvSpPr/>
          <p:nvPr/>
        </p:nvSpPr>
        <p:spPr>
          <a:xfrm>
            <a:off x="4439890" y="4052063"/>
            <a:ext cx="73634" cy="67817"/>
          </a:xfrm>
          <a:custGeom>
            <a:rect b="b" l="l" r="r" t="t"/>
            <a:pathLst>
              <a:path extrusionOk="0" h="5666" w="6152">
                <a:moveTo>
                  <a:pt x="3044" y="1140"/>
                </a:moveTo>
                <a:cubicBezTo>
                  <a:pt x="3263" y="1140"/>
                  <a:pt x="3484" y="1182"/>
                  <a:pt x="3694" y="1269"/>
                </a:cubicBezTo>
                <a:cubicBezTo>
                  <a:pt x="4328" y="1532"/>
                  <a:pt x="4741" y="2151"/>
                  <a:pt x="4741" y="2836"/>
                </a:cubicBezTo>
                <a:cubicBezTo>
                  <a:pt x="4741" y="3525"/>
                  <a:pt x="4328" y="4144"/>
                  <a:pt x="3694" y="4406"/>
                </a:cubicBezTo>
                <a:cubicBezTo>
                  <a:pt x="3484" y="4493"/>
                  <a:pt x="3263" y="4536"/>
                  <a:pt x="3044" y="4536"/>
                </a:cubicBezTo>
                <a:cubicBezTo>
                  <a:pt x="2602" y="4536"/>
                  <a:pt x="2168" y="4363"/>
                  <a:pt x="1843" y="4038"/>
                </a:cubicBezTo>
                <a:cubicBezTo>
                  <a:pt x="1178" y="3377"/>
                  <a:pt x="1178" y="2299"/>
                  <a:pt x="1843" y="1638"/>
                </a:cubicBezTo>
                <a:cubicBezTo>
                  <a:pt x="2168" y="1312"/>
                  <a:pt x="2602" y="1140"/>
                  <a:pt x="3044" y="1140"/>
                </a:cubicBezTo>
                <a:close/>
                <a:moveTo>
                  <a:pt x="3043" y="0"/>
                </a:moveTo>
                <a:cubicBezTo>
                  <a:pt x="2680" y="0"/>
                  <a:pt x="2313" y="70"/>
                  <a:pt x="1961" y="215"/>
                </a:cubicBezTo>
                <a:cubicBezTo>
                  <a:pt x="710" y="732"/>
                  <a:pt x="1" y="2060"/>
                  <a:pt x="264" y="3386"/>
                </a:cubicBezTo>
                <a:cubicBezTo>
                  <a:pt x="529" y="4709"/>
                  <a:pt x="1688" y="5666"/>
                  <a:pt x="3038" y="5666"/>
                </a:cubicBezTo>
                <a:cubicBezTo>
                  <a:pt x="3040" y="5666"/>
                  <a:pt x="3042" y="5666"/>
                  <a:pt x="3045" y="5666"/>
                </a:cubicBezTo>
                <a:cubicBezTo>
                  <a:pt x="3048" y="5666"/>
                  <a:pt x="3052" y="5666"/>
                  <a:pt x="3056" y="5666"/>
                </a:cubicBezTo>
                <a:cubicBezTo>
                  <a:pt x="3801" y="5666"/>
                  <a:pt x="4518" y="5367"/>
                  <a:pt x="5046" y="4838"/>
                </a:cubicBezTo>
                <a:cubicBezTo>
                  <a:pt x="6004" y="3884"/>
                  <a:pt x="6152" y="2386"/>
                  <a:pt x="5400" y="1260"/>
                </a:cubicBezTo>
                <a:cubicBezTo>
                  <a:pt x="4862" y="453"/>
                  <a:pt x="3967" y="0"/>
                  <a:pt x="304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74" name="Google Shape;13574;p50"/>
          <p:cNvSpPr/>
          <p:nvPr/>
        </p:nvSpPr>
        <p:spPr>
          <a:xfrm>
            <a:off x="4327428" y="4002403"/>
            <a:ext cx="232966" cy="231315"/>
          </a:xfrm>
          <a:custGeom>
            <a:rect b="b" l="l" r="r" t="t"/>
            <a:pathLst>
              <a:path extrusionOk="0" h="19326" w="19464">
                <a:moveTo>
                  <a:pt x="17908" y="1131"/>
                </a:moveTo>
                <a:cubicBezTo>
                  <a:pt x="18031" y="1131"/>
                  <a:pt x="18157" y="1132"/>
                  <a:pt x="18283" y="1134"/>
                </a:cubicBezTo>
                <a:cubicBezTo>
                  <a:pt x="18301" y="2369"/>
                  <a:pt x="18232" y="3465"/>
                  <a:pt x="18057" y="4449"/>
                </a:cubicBezTo>
                <a:cubicBezTo>
                  <a:pt x="16453" y="4223"/>
                  <a:pt x="15191" y="2960"/>
                  <a:pt x="14968" y="1357"/>
                </a:cubicBezTo>
                <a:cubicBezTo>
                  <a:pt x="15851" y="1203"/>
                  <a:pt x="16825" y="1131"/>
                  <a:pt x="17908" y="1131"/>
                </a:cubicBezTo>
                <a:close/>
                <a:moveTo>
                  <a:pt x="6462" y="6683"/>
                </a:moveTo>
                <a:lnTo>
                  <a:pt x="6462" y="6686"/>
                </a:lnTo>
                <a:cubicBezTo>
                  <a:pt x="6003" y="7471"/>
                  <a:pt x="5574" y="8281"/>
                  <a:pt x="5173" y="9066"/>
                </a:cubicBezTo>
                <a:lnTo>
                  <a:pt x="2712" y="8839"/>
                </a:lnTo>
                <a:cubicBezTo>
                  <a:pt x="3545" y="7571"/>
                  <a:pt x="4952" y="6756"/>
                  <a:pt x="6462" y="6683"/>
                </a:cubicBezTo>
                <a:close/>
                <a:moveTo>
                  <a:pt x="13863" y="1608"/>
                </a:moveTo>
                <a:cubicBezTo>
                  <a:pt x="14195" y="3637"/>
                  <a:pt x="15783" y="5225"/>
                  <a:pt x="17809" y="5557"/>
                </a:cubicBezTo>
                <a:cubicBezTo>
                  <a:pt x="17347" y="7209"/>
                  <a:pt x="16532" y="8534"/>
                  <a:pt x="15303" y="9718"/>
                </a:cubicBezTo>
                <a:cubicBezTo>
                  <a:pt x="13932" y="11043"/>
                  <a:pt x="11825" y="12218"/>
                  <a:pt x="9868" y="13221"/>
                </a:cubicBezTo>
                <a:lnTo>
                  <a:pt x="6196" y="9552"/>
                </a:lnTo>
                <a:cubicBezTo>
                  <a:pt x="7199" y="7592"/>
                  <a:pt x="8376" y="5485"/>
                  <a:pt x="9699" y="4114"/>
                </a:cubicBezTo>
                <a:cubicBezTo>
                  <a:pt x="10886" y="2885"/>
                  <a:pt x="12208" y="2073"/>
                  <a:pt x="13863" y="1608"/>
                </a:cubicBezTo>
                <a:close/>
                <a:moveTo>
                  <a:pt x="5659" y="10612"/>
                </a:moveTo>
                <a:lnTo>
                  <a:pt x="8805" y="13758"/>
                </a:lnTo>
                <a:lnTo>
                  <a:pt x="8503" y="13909"/>
                </a:lnTo>
                <a:cubicBezTo>
                  <a:pt x="8237" y="14039"/>
                  <a:pt x="7984" y="14169"/>
                  <a:pt x="7736" y="14292"/>
                </a:cubicBezTo>
                <a:lnTo>
                  <a:pt x="5124" y="11681"/>
                </a:lnTo>
                <a:cubicBezTo>
                  <a:pt x="5248" y="11433"/>
                  <a:pt x="5378" y="11179"/>
                  <a:pt x="5508" y="10914"/>
                </a:cubicBezTo>
                <a:lnTo>
                  <a:pt x="5659" y="10612"/>
                </a:lnTo>
                <a:close/>
                <a:moveTo>
                  <a:pt x="12658" y="13000"/>
                </a:moveTo>
                <a:lnTo>
                  <a:pt x="12658" y="13000"/>
                </a:lnTo>
                <a:cubicBezTo>
                  <a:pt x="12567" y="14483"/>
                  <a:pt x="11782" y="15835"/>
                  <a:pt x="10538" y="16651"/>
                </a:cubicBezTo>
                <a:lnTo>
                  <a:pt x="10348" y="14247"/>
                </a:lnTo>
                <a:cubicBezTo>
                  <a:pt x="11109" y="13858"/>
                  <a:pt x="11894" y="13441"/>
                  <a:pt x="12658" y="13000"/>
                </a:cubicBezTo>
                <a:close/>
                <a:moveTo>
                  <a:pt x="4596" y="12756"/>
                </a:moveTo>
                <a:lnTo>
                  <a:pt x="5233" y="13393"/>
                </a:lnTo>
                <a:lnTo>
                  <a:pt x="4034" y="14594"/>
                </a:lnTo>
                <a:cubicBezTo>
                  <a:pt x="3814" y="14815"/>
                  <a:pt x="3811" y="15174"/>
                  <a:pt x="4034" y="15395"/>
                </a:cubicBezTo>
                <a:cubicBezTo>
                  <a:pt x="4145" y="15505"/>
                  <a:pt x="4290" y="15560"/>
                  <a:pt x="4434" y="15560"/>
                </a:cubicBezTo>
                <a:cubicBezTo>
                  <a:pt x="4579" y="15560"/>
                  <a:pt x="4724" y="15505"/>
                  <a:pt x="4835" y="15395"/>
                </a:cubicBezTo>
                <a:lnTo>
                  <a:pt x="6036" y="14193"/>
                </a:lnTo>
                <a:lnTo>
                  <a:pt x="6673" y="14833"/>
                </a:lnTo>
                <a:cubicBezTo>
                  <a:pt x="6528" y="15192"/>
                  <a:pt x="6311" y="15521"/>
                  <a:pt x="6036" y="15796"/>
                </a:cubicBezTo>
                <a:cubicBezTo>
                  <a:pt x="5387" y="16445"/>
                  <a:pt x="3110" y="17327"/>
                  <a:pt x="1555" y="17864"/>
                </a:cubicBezTo>
                <a:cubicBezTo>
                  <a:pt x="2096" y="16312"/>
                  <a:pt x="2984" y="14042"/>
                  <a:pt x="3633" y="13393"/>
                </a:cubicBezTo>
                <a:cubicBezTo>
                  <a:pt x="3908" y="13115"/>
                  <a:pt x="4234" y="12900"/>
                  <a:pt x="4596" y="12756"/>
                </a:cubicBezTo>
                <a:close/>
                <a:moveTo>
                  <a:pt x="17939" y="0"/>
                </a:moveTo>
                <a:cubicBezTo>
                  <a:pt x="16582" y="0"/>
                  <a:pt x="15371" y="113"/>
                  <a:pt x="14282" y="349"/>
                </a:cubicBezTo>
                <a:cubicBezTo>
                  <a:pt x="14258" y="352"/>
                  <a:pt x="14234" y="358"/>
                  <a:pt x="14213" y="364"/>
                </a:cubicBezTo>
                <a:cubicBezTo>
                  <a:pt x="12057" y="841"/>
                  <a:pt x="10360" y="1801"/>
                  <a:pt x="8887" y="3329"/>
                </a:cubicBezTo>
                <a:cubicBezTo>
                  <a:pt x="8277" y="3960"/>
                  <a:pt x="7703" y="4724"/>
                  <a:pt x="7166" y="5548"/>
                </a:cubicBezTo>
                <a:lnTo>
                  <a:pt x="6676" y="5548"/>
                </a:lnTo>
                <a:cubicBezTo>
                  <a:pt x="5583" y="5548"/>
                  <a:pt x="4511" y="5856"/>
                  <a:pt x="3584" y="6436"/>
                </a:cubicBezTo>
                <a:cubicBezTo>
                  <a:pt x="2658" y="7016"/>
                  <a:pt x="1909" y="7837"/>
                  <a:pt x="1420" y="8815"/>
                </a:cubicBezTo>
                <a:lnTo>
                  <a:pt x="1284" y="9084"/>
                </a:lnTo>
                <a:cubicBezTo>
                  <a:pt x="1096" y="9458"/>
                  <a:pt x="1368" y="9902"/>
                  <a:pt x="1791" y="9905"/>
                </a:cubicBezTo>
                <a:lnTo>
                  <a:pt x="1948" y="9905"/>
                </a:lnTo>
                <a:lnTo>
                  <a:pt x="4623" y="10153"/>
                </a:lnTo>
                <a:cubicBezTo>
                  <a:pt x="4581" y="10237"/>
                  <a:pt x="4539" y="10322"/>
                  <a:pt x="4496" y="10409"/>
                </a:cubicBezTo>
                <a:cubicBezTo>
                  <a:pt x="4297" y="10802"/>
                  <a:pt x="4113" y="11176"/>
                  <a:pt x="3929" y="11533"/>
                </a:cubicBezTo>
                <a:cubicBezTo>
                  <a:pt x="3880" y="11626"/>
                  <a:pt x="3859" y="11732"/>
                  <a:pt x="3868" y="11838"/>
                </a:cubicBezTo>
                <a:cubicBezTo>
                  <a:pt x="3485" y="12031"/>
                  <a:pt x="3135" y="12287"/>
                  <a:pt x="2833" y="12592"/>
                </a:cubicBezTo>
                <a:cubicBezTo>
                  <a:pt x="1664" y="13761"/>
                  <a:pt x="275" y="18097"/>
                  <a:pt x="121" y="18586"/>
                </a:cubicBezTo>
                <a:cubicBezTo>
                  <a:pt x="1" y="18966"/>
                  <a:pt x="294" y="19325"/>
                  <a:pt x="657" y="19325"/>
                </a:cubicBezTo>
                <a:cubicBezTo>
                  <a:pt x="713" y="19325"/>
                  <a:pt x="770" y="19317"/>
                  <a:pt x="828" y="19299"/>
                </a:cubicBezTo>
                <a:cubicBezTo>
                  <a:pt x="1320" y="19145"/>
                  <a:pt x="5665" y="17765"/>
                  <a:pt x="6836" y="16593"/>
                </a:cubicBezTo>
                <a:cubicBezTo>
                  <a:pt x="7144" y="16288"/>
                  <a:pt x="7398" y="15935"/>
                  <a:pt x="7594" y="15549"/>
                </a:cubicBezTo>
                <a:lnTo>
                  <a:pt x="7628" y="15549"/>
                </a:lnTo>
                <a:cubicBezTo>
                  <a:pt x="7715" y="15549"/>
                  <a:pt x="7806" y="15527"/>
                  <a:pt x="7884" y="15485"/>
                </a:cubicBezTo>
                <a:cubicBezTo>
                  <a:pt x="8240" y="15304"/>
                  <a:pt x="8615" y="15117"/>
                  <a:pt x="9010" y="14920"/>
                </a:cubicBezTo>
                <a:lnTo>
                  <a:pt x="9255" y="14797"/>
                </a:lnTo>
                <a:lnTo>
                  <a:pt x="9463" y="17418"/>
                </a:lnTo>
                <a:lnTo>
                  <a:pt x="9463" y="17578"/>
                </a:lnTo>
                <a:cubicBezTo>
                  <a:pt x="9463" y="17906"/>
                  <a:pt x="9732" y="18144"/>
                  <a:pt x="10028" y="18144"/>
                </a:cubicBezTo>
                <a:cubicBezTo>
                  <a:pt x="10113" y="18144"/>
                  <a:pt x="10201" y="18124"/>
                  <a:pt x="10285" y="18082"/>
                </a:cubicBezTo>
                <a:lnTo>
                  <a:pt x="10553" y="17946"/>
                </a:lnTo>
                <a:cubicBezTo>
                  <a:pt x="12543" y="16950"/>
                  <a:pt x="13802" y="14914"/>
                  <a:pt x="13799" y="12689"/>
                </a:cubicBezTo>
                <a:lnTo>
                  <a:pt x="13799" y="12303"/>
                </a:lnTo>
                <a:cubicBezTo>
                  <a:pt x="14654" y="11750"/>
                  <a:pt x="15442" y="11161"/>
                  <a:pt x="16091" y="10536"/>
                </a:cubicBezTo>
                <a:cubicBezTo>
                  <a:pt x="17619" y="9060"/>
                  <a:pt x="18582" y="7366"/>
                  <a:pt x="19059" y="5207"/>
                </a:cubicBezTo>
                <a:cubicBezTo>
                  <a:pt x="19065" y="5186"/>
                  <a:pt x="19068" y="5165"/>
                  <a:pt x="19071" y="5140"/>
                </a:cubicBezTo>
                <a:cubicBezTo>
                  <a:pt x="19361" y="3809"/>
                  <a:pt x="19464" y="2302"/>
                  <a:pt x="19403" y="563"/>
                </a:cubicBezTo>
                <a:cubicBezTo>
                  <a:pt x="19394" y="264"/>
                  <a:pt x="19156" y="25"/>
                  <a:pt x="18857" y="16"/>
                </a:cubicBezTo>
                <a:cubicBezTo>
                  <a:pt x="18544" y="6"/>
                  <a:pt x="18238" y="0"/>
                  <a:pt x="1793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75" name="Google Shape;13575;p50"/>
          <p:cNvSpPr/>
          <p:nvPr/>
        </p:nvSpPr>
        <p:spPr>
          <a:xfrm>
            <a:off x="4431116" y="4117558"/>
            <a:ext cx="13561" cy="13561"/>
          </a:xfrm>
          <a:custGeom>
            <a:rect b="b" l="l" r="r" t="t"/>
            <a:pathLst>
              <a:path extrusionOk="0" h="1133" w="1133">
                <a:moveTo>
                  <a:pt x="565" y="0"/>
                </a:moveTo>
                <a:cubicBezTo>
                  <a:pt x="254" y="0"/>
                  <a:pt x="0" y="254"/>
                  <a:pt x="0" y="568"/>
                </a:cubicBezTo>
                <a:cubicBezTo>
                  <a:pt x="0" y="879"/>
                  <a:pt x="254" y="1133"/>
                  <a:pt x="565" y="1133"/>
                </a:cubicBezTo>
                <a:cubicBezTo>
                  <a:pt x="879" y="1133"/>
                  <a:pt x="1132" y="879"/>
                  <a:pt x="1132" y="568"/>
                </a:cubicBezTo>
                <a:cubicBezTo>
                  <a:pt x="1132" y="254"/>
                  <a:pt x="879" y="0"/>
                  <a:pt x="5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76" name="Google Shape;13576;p50"/>
          <p:cNvSpPr/>
          <p:nvPr/>
        </p:nvSpPr>
        <p:spPr>
          <a:xfrm>
            <a:off x="4622736" y="4012792"/>
            <a:ext cx="231303" cy="210536"/>
          </a:xfrm>
          <a:custGeom>
            <a:rect b="b" l="l" r="r" t="t"/>
            <a:pathLst>
              <a:path extrusionOk="0" h="17590" w="19325">
                <a:moveTo>
                  <a:pt x="12818" y="1130"/>
                </a:moveTo>
                <a:cubicBezTo>
                  <a:pt x="14361" y="1130"/>
                  <a:pt x="15671" y="2389"/>
                  <a:pt x="15867" y="4059"/>
                </a:cubicBezTo>
                <a:cubicBezTo>
                  <a:pt x="15867" y="4077"/>
                  <a:pt x="15870" y="4095"/>
                  <a:pt x="15873" y="4110"/>
                </a:cubicBezTo>
                <a:lnTo>
                  <a:pt x="16242" y="5871"/>
                </a:lnTo>
                <a:lnTo>
                  <a:pt x="9406" y="5871"/>
                </a:lnTo>
                <a:lnTo>
                  <a:pt x="11707" y="4110"/>
                </a:lnTo>
                <a:cubicBezTo>
                  <a:pt x="11957" y="3920"/>
                  <a:pt x="12008" y="3561"/>
                  <a:pt x="11815" y="3310"/>
                </a:cubicBezTo>
                <a:cubicBezTo>
                  <a:pt x="11703" y="3166"/>
                  <a:pt x="11534" y="3091"/>
                  <a:pt x="11364" y="3091"/>
                </a:cubicBezTo>
                <a:cubicBezTo>
                  <a:pt x="11242" y="3091"/>
                  <a:pt x="11119" y="3130"/>
                  <a:pt x="11015" y="3211"/>
                </a:cubicBezTo>
                <a:lnTo>
                  <a:pt x="7618" y="5816"/>
                </a:lnTo>
                <a:cubicBezTo>
                  <a:pt x="7597" y="5835"/>
                  <a:pt x="7576" y="5853"/>
                  <a:pt x="7558" y="5871"/>
                </a:cubicBezTo>
                <a:lnTo>
                  <a:pt x="3083" y="5871"/>
                </a:lnTo>
                <a:lnTo>
                  <a:pt x="3451" y="4110"/>
                </a:lnTo>
                <a:cubicBezTo>
                  <a:pt x="3454" y="4095"/>
                  <a:pt x="3457" y="4077"/>
                  <a:pt x="3460" y="4059"/>
                </a:cubicBezTo>
                <a:cubicBezTo>
                  <a:pt x="3654" y="2389"/>
                  <a:pt x="4964" y="1130"/>
                  <a:pt x="6507" y="1130"/>
                </a:cubicBezTo>
                <a:close/>
                <a:moveTo>
                  <a:pt x="16939" y="7021"/>
                </a:moveTo>
                <a:cubicBezTo>
                  <a:pt x="17631" y="7021"/>
                  <a:pt x="18192" y="7580"/>
                  <a:pt x="18192" y="8274"/>
                </a:cubicBezTo>
                <a:lnTo>
                  <a:pt x="18192" y="11913"/>
                </a:lnTo>
                <a:cubicBezTo>
                  <a:pt x="18192" y="12604"/>
                  <a:pt x="17631" y="13163"/>
                  <a:pt x="16939" y="13166"/>
                </a:cubicBezTo>
                <a:lnTo>
                  <a:pt x="2385" y="13166"/>
                </a:lnTo>
                <a:cubicBezTo>
                  <a:pt x="1694" y="13163"/>
                  <a:pt x="1132" y="12604"/>
                  <a:pt x="1132" y="11913"/>
                </a:cubicBezTo>
                <a:lnTo>
                  <a:pt x="1132" y="8274"/>
                </a:lnTo>
                <a:cubicBezTo>
                  <a:pt x="1132" y="7580"/>
                  <a:pt x="1694" y="7021"/>
                  <a:pt x="2385" y="7021"/>
                </a:cubicBezTo>
                <a:close/>
                <a:moveTo>
                  <a:pt x="5813" y="14304"/>
                </a:moveTo>
                <a:lnTo>
                  <a:pt x="5813" y="15889"/>
                </a:lnTo>
                <a:cubicBezTo>
                  <a:pt x="5813" y="16203"/>
                  <a:pt x="5559" y="16457"/>
                  <a:pt x="5248" y="16457"/>
                </a:cubicBezTo>
                <a:lnTo>
                  <a:pt x="3874" y="16457"/>
                </a:lnTo>
                <a:cubicBezTo>
                  <a:pt x="3560" y="16457"/>
                  <a:pt x="3306" y="16203"/>
                  <a:pt x="3306" y="15889"/>
                </a:cubicBezTo>
                <a:lnTo>
                  <a:pt x="3306" y="14304"/>
                </a:lnTo>
                <a:close/>
                <a:moveTo>
                  <a:pt x="16018" y="14304"/>
                </a:moveTo>
                <a:lnTo>
                  <a:pt x="16018" y="15889"/>
                </a:lnTo>
                <a:cubicBezTo>
                  <a:pt x="16018" y="16203"/>
                  <a:pt x="15765" y="16457"/>
                  <a:pt x="15454" y="16457"/>
                </a:cubicBezTo>
                <a:lnTo>
                  <a:pt x="14080" y="16457"/>
                </a:lnTo>
                <a:cubicBezTo>
                  <a:pt x="13766" y="16457"/>
                  <a:pt x="13512" y="16203"/>
                  <a:pt x="13512" y="15889"/>
                </a:cubicBezTo>
                <a:lnTo>
                  <a:pt x="13512" y="14304"/>
                </a:lnTo>
                <a:close/>
                <a:moveTo>
                  <a:pt x="6507" y="1"/>
                </a:moveTo>
                <a:cubicBezTo>
                  <a:pt x="4396" y="1"/>
                  <a:pt x="2609" y="1677"/>
                  <a:pt x="2337" y="3902"/>
                </a:cubicBezTo>
                <a:lnTo>
                  <a:pt x="1911" y="5934"/>
                </a:lnTo>
                <a:cubicBezTo>
                  <a:pt x="800" y="6161"/>
                  <a:pt x="0" y="7139"/>
                  <a:pt x="0" y="8274"/>
                </a:cubicBezTo>
                <a:lnTo>
                  <a:pt x="0" y="11910"/>
                </a:lnTo>
                <a:cubicBezTo>
                  <a:pt x="3" y="13145"/>
                  <a:pt x="945" y="14177"/>
                  <a:pt x="2174" y="14286"/>
                </a:cubicBezTo>
                <a:lnTo>
                  <a:pt x="2174" y="15889"/>
                </a:lnTo>
                <a:cubicBezTo>
                  <a:pt x="2174" y="16828"/>
                  <a:pt x="2935" y="17586"/>
                  <a:pt x="3874" y="17589"/>
                </a:cubicBezTo>
                <a:lnTo>
                  <a:pt x="5248" y="17589"/>
                </a:lnTo>
                <a:cubicBezTo>
                  <a:pt x="6184" y="17586"/>
                  <a:pt x="6945" y="16828"/>
                  <a:pt x="6945" y="15889"/>
                </a:cubicBezTo>
                <a:lnTo>
                  <a:pt x="6945" y="14298"/>
                </a:lnTo>
                <a:lnTo>
                  <a:pt x="12380" y="14298"/>
                </a:lnTo>
                <a:lnTo>
                  <a:pt x="12380" y="15889"/>
                </a:lnTo>
                <a:cubicBezTo>
                  <a:pt x="12380" y="16828"/>
                  <a:pt x="13141" y="17586"/>
                  <a:pt x="14080" y="17589"/>
                </a:cubicBezTo>
                <a:lnTo>
                  <a:pt x="15454" y="17589"/>
                </a:lnTo>
                <a:cubicBezTo>
                  <a:pt x="16390" y="17586"/>
                  <a:pt x="17151" y="16828"/>
                  <a:pt x="17151" y="15889"/>
                </a:cubicBezTo>
                <a:lnTo>
                  <a:pt x="17151" y="14286"/>
                </a:lnTo>
                <a:cubicBezTo>
                  <a:pt x="18380" y="14177"/>
                  <a:pt x="19322" y="13145"/>
                  <a:pt x="19325" y="11913"/>
                </a:cubicBezTo>
                <a:lnTo>
                  <a:pt x="19325" y="8274"/>
                </a:lnTo>
                <a:cubicBezTo>
                  <a:pt x="19325" y="7139"/>
                  <a:pt x="18524" y="6161"/>
                  <a:pt x="17413" y="5934"/>
                </a:cubicBezTo>
                <a:lnTo>
                  <a:pt x="16988" y="3902"/>
                </a:lnTo>
                <a:cubicBezTo>
                  <a:pt x="16716" y="1677"/>
                  <a:pt x="14928" y="1"/>
                  <a:pt x="128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77" name="Google Shape;13577;p50"/>
          <p:cNvSpPr/>
          <p:nvPr/>
        </p:nvSpPr>
        <p:spPr>
          <a:xfrm>
            <a:off x="4650384" y="4109107"/>
            <a:ext cx="49767" cy="47888"/>
          </a:xfrm>
          <a:custGeom>
            <a:rect b="b" l="l" r="r" t="t"/>
            <a:pathLst>
              <a:path extrusionOk="0" h="4001" w="4158">
                <a:moveTo>
                  <a:pt x="2152" y="1131"/>
                </a:moveTo>
                <a:cubicBezTo>
                  <a:pt x="2599" y="1131"/>
                  <a:pt x="3025" y="1477"/>
                  <a:pt x="3025" y="2000"/>
                </a:cubicBezTo>
                <a:cubicBezTo>
                  <a:pt x="3025" y="2480"/>
                  <a:pt x="2639" y="2869"/>
                  <a:pt x="2159" y="2869"/>
                </a:cubicBezTo>
                <a:cubicBezTo>
                  <a:pt x="1386" y="2869"/>
                  <a:pt x="996" y="1933"/>
                  <a:pt x="1543" y="1387"/>
                </a:cubicBezTo>
                <a:cubicBezTo>
                  <a:pt x="1721" y="1210"/>
                  <a:pt x="1939" y="1131"/>
                  <a:pt x="2152" y="1131"/>
                </a:cubicBezTo>
                <a:close/>
                <a:moveTo>
                  <a:pt x="2159" y="1"/>
                </a:moveTo>
                <a:cubicBezTo>
                  <a:pt x="1350" y="1"/>
                  <a:pt x="619" y="487"/>
                  <a:pt x="311" y="1233"/>
                </a:cubicBezTo>
                <a:cubicBezTo>
                  <a:pt x="0" y="1982"/>
                  <a:pt x="172" y="2842"/>
                  <a:pt x="743" y="3413"/>
                </a:cubicBezTo>
                <a:cubicBezTo>
                  <a:pt x="1127" y="3796"/>
                  <a:pt x="1639" y="4001"/>
                  <a:pt x="2159" y="4001"/>
                </a:cubicBezTo>
                <a:cubicBezTo>
                  <a:pt x="2416" y="4001"/>
                  <a:pt x="2676" y="3951"/>
                  <a:pt x="2923" y="3848"/>
                </a:cubicBezTo>
                <a:cubicBezTo>
                  <a:pt x="3672" y="3540"/>
                  <a:pt x="4158" y="2809"/>
                  <a:pt x="4158" y="2000"/>
                </a:cubicBezTo>
                <a:cubicBezTo>
                  <a:pt x="4158" y="895"/>
                  <a:pt x="3261" y="1"/>
                  <a:pt x="21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78" name="Google Shape;13578;p50"/>
          <p:cNvSpPr/>
          <p:nvPr/>
        </p:nvSpPr>
        <p:spPr>
          <a:xfrm>
            <a:off x="4774731" y="4109107"/>
            <a:ext cx="49779" cy="47888"/>
          </a:xfrm>
          <a:custGeom>
            <a:rect b="b" l="l" r="r" t="t"/>
            <a:pathLst>
              <a:path extrusionOk="0" h="4001" w="4159">
                <a:moveTo>
                  <a:pt x="2152" y="1131"/>
                </a:moveTo>
                <a:cubicBezTo>
                  <a:pt x="2598" y="1131"/>
                  <a:pt x="3026" y="1477"/>
                  <a:pt x="3026" y="2000"/>
                </a:cubicBezTo>
                <a:cubicBezTo>
                  <a:pt x="3026" y="2480"/>
                  <a:pt x="2637" y="2869"/>
                  <a:pt x="2157" y="2869"/>
                </a:cubicBezTo>
                <a:cubicBezTo>
                  <a:pt x="1384" y="2869"/>
                  <a:pt x="997" y="1933"/>
                  <a:pt x="1544" y="1387"/>
                </a:cubicBezTo>
                <a:cubicBezTo>
                  <a:pt x="1721" y="1210"/>
                  <a:pt x="1938" y="1131"/>
                  <a:pt x="2152" y="1131"/>
                </a:cubicBezTo>
                <a:close/>
                <a:moveTo>
                  <a:pt x="2157" y="1"/>
                </a:moveTo>
                <a:cubicBezTo>
                  <a:pt x="1348" y="1"/>
                  <a:pt x="620" y="487"/>
                  <a:pt x="309" y="1233"/>
                </a:cubicBezTo>
                <a:cubicBezTo>
                  <a:pt x="1" y="1982"/>
                  <a:pt x="170" y="2842"/>
                  <a:pt x="744" y="3413"/>
                </a:cubicBezTo>
                <a:cubicBezTo>
                  <a:pt x="1125" y="3796"/>
                  <a:pt x="1637" y="4001"/>
                  <a:pt x="2158" y="4001"/>
                </a:cubicBezTo>
                <a:cubicBezTo>
                  <a:pt x="2416" y="4001"/>
                  <a:pt x="2676" y="3951"/>
                  <a:pt x="2924" y="3848"/>
                </a:cubicBezTo>
                <a:cubicBezTo>
                  <a:pt x="3670" y="3540"/>
                  <a:pt x="4159" y="2809"/>
                  <a:pt x="4159" y="2000"/>
                </a:cubicBezTo>
                <a:cubicBezTo>
                  <a:pt x="4156" y="895"/>
                  <a:pt x="3262" y="1"/>
                  <a:pt x="21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79" name="Google Shape;13579;p50"/>
          <p:cNvSpPr/>
          <p:nvPr/>
        </p:nvSpPr>
        <p:spPr>
          <a:xfrm>
            <a:off x="4709033" y="4128078"/>
            <a:ext cx="57368" cy="13573"/>
          </a:xfrm>
          <a:custGeom>
            <a:rect b="b" l="l" r="r" t="t"/>
            <a:pathLst>
              <a:path extrusionOk="0" h="1134" w="4793">
                <a:moveTo>
                  <a:pt x="565" y="1"/>
                </a:moveTo>
                <a:cubicBezTo>
                  <a:pt x="251" y="1"/>
                  <a:pt x="1" y="252"/>
                  <a:pt x="1" y="566"/>
                </a:cubicBezTo>
                <a:cubicBezTo>
                  <a:pt x="1" y="880"/>
                  <a:pt x="251" y="1133"/>
                  <a:pt x="565" y="1133"/>
                </a:cubicBezTo>
                <a:lnTo>
                  <a:pt x="4228" y="1133"/>
                </a:lnTo>
                <a:cubicBezTo>
                  <a:pt x="4539" y="1133"/>
                  <a:pt x="4792" y="880"/>
                  <a:pt x="4792" y="566"/>
                </a:cubicBezTo>
                <a:cubicBezTo>
                  <a:pt x="4792" y="252"/>
                  <a:pt x="4539" y="1"/>
                  <a:pt x="42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80" name="Google Shape;13580;p50"/>
          <p:cNvSpPr/>
          <p:nvPr/>
        </p:nvSpPr>
        <p:spPr>
          <a:xfrm>
            <a:off x="4897629" y="4002415"/>
            <a:ext cx="234522" cy="231291"/>
          </a:xfrm>
          <a:custGeom>
            <a:rect b="b" l="l" r="r" t="t"/>
            <a:pathLst>
              <a:path extrusionOk="0" h="19324" w="19594">
                <a:moveTo>
                  <a:pt x="17109" y="1134"/>
                </a:moveTo>
                <a:cubicBezTo>
                  <a:pt x="17415" y="1134"/>
                  <a:pt x="17714" y="1254"/>
                  <a:pt x="17939" y="1479"/>
                </a:cubicBezTo>
                <a:cubicBezTo>
                  <a:pt x="18268" y="1805"/>
                  <a:pt x="18371" y="2297"/>
                  <a:pt x="18205" y="2732"/>
                </a:cubicBezTo>
                <a:cubicBezTo>
                  <a:pt x="18003" y="3260"/>
                  <a:pt x="17770" y="3774"/>
                  <a:pt x="17507" y="4275"/>
                </a:cubicBezTo>
                <a:cubicBezTo>
                  <a:pt x="16288" y="4088"/>
                  <a:pt x="15330" y="3130"/>
                  <a:pt x="15143" y="1911"/>
                </a:cubicBezTo>
                <a:cubicBezTo>
                  <a:pt x="15644" y="1648"/>
                  <a:pt x="16158" y="1415"/>
                  <a:pt x="16686" y="1210"/>
                </a:cubicBezTo>
                <a:lnTo>
                  <a:pt x="16686" y="1213"/>
                </a:lnTo>
                <a:cubicBezTo>
                  <a:pt x="16824" y="1160"/>
                  <a:pt x="16967" y="1134"/>
                  <a:pt x="17109" y="1134"/>
                </a:cubicBezTo>
                <a:close/>
                <a:moveTo>
                  <a:pt x="2905" y="2901"/>
                </a:moveTo>
                <a:lnTo>
                  <a:pt x="10016" y="4541"/>
                </a:lnTo>
                <a:cubicBezTo>
                  <a:pt x="9744" y="4855"/>
                  <a:pt x="9485" y="5178"/>
                  <a:pt x="9234" y="5513"/>
                </a:cubicBezTo>
                <a:lnTo>
                  <a:pt x="9234" y="5516"/>
                </a:lnTo>
                <a:lnTo>
                  <a:pt x="7812" y="7463"/>
                </a:lnTo>
                <a:lnTo>
                  <a:pt x="2027" y="3780"/>
                </a:lnTo>
                <a:lnTo>
                  <a:pt x="2905" y="2901"/>
                </a:lnTo>
                <a:close/>
                <a:moveTo>
                  <a:pt x="2465" y="11352"/>
                </a:moveTo>
                <a:lnTo>
                  <a:pt x="4738" y="11676"/>
                </a:lnTo>
                <a:lnTo>
                  <a:pt x="3488" y="13388"/>
                </a:lnTo>
                <a:lnTo>
                  <a:pt x="1574" y="12240"/>
                </a:lnTo>
                <a:lnTo>
                  <a:pt x="2465" y="11352"/>
                </a:lnTo>
                <a:close/>
                <a:moveTo>
                  <a:pt x="14111" y="2502"/>
                </a:moveTo>
                <a:cubicBezTo>
                  <a:pt x="14479" y="3870"/>
                  <a:pt x="15545" y="4939"/>
                  <a:pt x="16913" y="5308"/>
                </a:cubicBezTo>
                <a:cubicBezTo>
                  <a:pt x="16318" y="6250"/>
                  <a:pt x="15617" y="7122"/>
                  <a:pt x="14823" y="7907"/>
                </a:cubicBezTo>
                <a:cubicBezTo>
                  <a:pt x="14811" y="7916"/>
                  <a:pt x="14802" y="7928"/>
                  <a:pt x="14793" y="7937"/>
                </a:cubicBezTo>
                <a:cubicBezTo>
                  <a:pt x="14304" y="8418"/>
                  <a:pt x="13784" y="8861"/>
                  <a:pt x="13235" y="9269"/>
                </a:cubicBezTo>
                <a:lnTo>
                  <a:pt x="5140" y="15184"/>
                </a:lnTo>
                <a:cubicBezTo>
                  <a:pt x="5128" y="15196"/>
                  <a:pt x="5113" y="15208"/>
                  <a:pt x="5101" y="15217"/>
                </a:cubicBezTo>
                <a:cubicBezTo>
                  <a:pt x="5082" y="15235"/>
                  <a:pt x="5061" y="15248"/>
                  <a:pt x="5040" y="15260"/>
                </a:cubicBezTo>
                <a:cubicBezTo>
                  <a:pt x="5031" y="15263"/>
                  <a:pt x="5022" y="15269"/>
                  <a:pt x="5016" y="15272"/>
                </a:cubicBezTo>
                <a:cubicBezTo>
                  <a:pt x="4925" y="15314"/>
                  <a:pt x="4801" y="15339"/>
                  <a:pt x="4674" y="15339"/>
                </a:cubicBezTo>
                <a:cubicBezTo>
                  <a:pt x="4506" y="15339"/>
                  <a:pt x="4333" y="15295"/>
                  <a:pt x="4228" y="15190"/>
                </a:cubicBezTo>
                <a:cubicBezTo>
                  <a:pt x="3998" y="14961"/>
                  <a:pt x="4004" y="14544"/>
                  <a:pt x="4237" y="14278"/>
                </a:cubicBezTo>
                <a:cubicBezTo>
                  <a:pt x="4249" y="14266"/>
                  <a:pt x="4261" y="14251"/>
                  <a:pt x="4270" y="14239"/>
                </a:cubicBezTo>
                <a:lnTo>
                  <a:pt x="10149" y="6186"/>
                </a:lnTo>
                <a:cubicBezTo>
                  <a:pt x="11230" y="4722"/>
                  <a:pt x="12574" y="3475"/>
                  <a:pt x="14111" y="2502"/>
                </a:cubicBezTo>
                <a:close/>
                <a:moveTo>
                  <a:pt x="14877" y="9402"/>
                </a:moveTo>
                <a:lnTo>
                  <a:pt x="16517" y="16513"/>
                </a:lnTo>
                <a:lnTo>
                  <a:pt x="15635" y="17391"/>
                </a:lnTo>
                <a:lnTo>
                  <a:pt x="11955" y="11606"/>
                </a:lnTo>
                <a:lnTo>
                  <a:pt x="13905" y="10181"/>
                </a:lnTo>
                <a:cubicBezTo>
                  <a:pt x="14240" y="9933"/>
                  <a:pt x="14563" y="9674"/>
                  <a:pt x="14877" y="9402"/>
                </a:cubicBezTo>
                <a:close/>
                <a:moveTo>
                  <a:pt x="7743" y="14686"/>
                </a:moveTo>
                <a:lnTo>
                  <a:pt x="8069" y="16957"/>
                </a:lnTo>
                <a:lnTo>
                  <a:pt x="7181" y="17844"/>
                </a:lnTo>
                <a:lnTo>
                  <a:pt x="6034" y="15936"/>
                </a:lnTo>
                <a:lnTo>
                  <a:pt x="7743" y="14686"/>
                </a:lnTo>
                <a:close/>
                <a:moveTo>
                  <a:pt x="17108" y="0"/>
                </a:moveTo>
                <a:cubicBezTo>
                  <a:pt x="16830" y="0"/>
                  <a:pt x="16550" y="50"/>
                  <a:pt x="16282" y="153"/>
                </a:cubicBezTo>
                <a:cubicBezTo>
                  <a:pt x="14280" y="923"/>
                  <a:pt x="12456" y="2092"/>
                  <a:pt x="10919" y="3586"/>
                </a:cubicBezTo>
                <a:lnTo>
                  <a:pt x="7758" y="2856"/>
                </a:lnTo>
                <a:lnTo>
                  <a:pt x="7978" y="2635"/>
                </a:lnTo>
                <a:cubicBezTo>
                  <a:pt x="8198" y="2415"/>
                  <a:pt x="8198" y="2056"/>
                  <a:pt x="7978" y="1835"/>
                </a:cubicBezTo>
                <a:cubicBezTo>
                  <a:pt x="7868" y="1724"/>
                  <a:pt x="7724" y="1669"/>
                  <a:pt x="7579" y="1669"/>
                </a:cubicBezTo>
                <a:cubicBezTo>
                  <a:pt x="7434" y="1669"/>
                  <a:pt x="7288" y="1725"/>
                  <a:pt x="7178" y="1835"/>
                </a:cubicBezTo>
                <a:lnTo>
                  <a:pt x="6456" y="2557"/>
                </a:lnTo>
                <a:lnTo>
                  <a:pt x="3850" y="1956"/>
                </a:lnTo>
                <a:lnTo>
                  <a:pt x="4074" y="1736"/>
                </a:lnTo>
                <a:cubicBezTo>
                  <a:pt x="4300" y="1515"/>
                  <a:pt x="4303" y="1150"/>
                  <a:pt x="4080" y="926"/>
                </a:cubicBezTo>
                <a:cubicBezTo>
                  <a:pt x="3969" y="816"/>
                  <a:pt x="3824" y="761"/>
                  <a:pt x="3679" y="761"/>
                </a:cubicBezTo>
                <a:cubicBezTo>
                  <a:pt x="3531" y="761"/>
                  <a:pt x="3384" y="818"/>
                  <a:pt x="3274" y="932"/>
                </a:cubicBezTo>
                <a:lnTo>
                  <a:pt x="1945" y="2261"/>
                </a:lnTo>
                <a:lnTo>
                  <a:pt x="725" y="3478"/>
                </a:lnTo>
                <a:cubicBezTo>
                  <a:pt x="469" y="3734"/>
                  <a:pt x="517" y="4163"/>
                  <a:pt x="822" y="4356"/>
                </a:cubicBezTo>
                <a:lnTo>
                  <a:pt x="7145" y="8378"/>
                </a:lnTo>
                <a:lnTo>
                  <a:pt x="5496" y="10640"/>
                </a:lnTo>
                <a:lnTo>
                  <a:pt x="2344" y="10190"/>
                </a:lnTo>
                <a:cubicBezTo>
                  <a:pt x="2317" y="10186"/>
                  <a:pt x="2290" y="10185"/>
                  <a:pt x="2264" y="10185"/>
                </a:cubicBezTo>
                <a:cubicBezTo>
                  <a:pt x="2113" y="10185"/>
                  <a:pt x="1969" y="10242"/>
                  <a:pt x="1864" y="10350"/>
                </a:cubicBezTo>
                <a:lnTo>
                  <a:pt x="260" y="11950"/>
                </a:lnTo>
                <a:cubicBezTo>
                  <a:pt x="1" y="12213"/>
                  <a:pt x="55" y="12648"/>
                  <a:pt x="369" y="12838"/>
                </a:cubicBezTo>
                <a:lnTo>
                  <a:pt x="2966" y="14393"/>
                </a:lnTo>
                <a:cubicBezTo>
                  <a:pt x="2851" y="14964"/>
                  <a:pt x="3008" y="15574"/>
                  <a:pt x="3428" y="15990"/>
                </a:cubicBezTo>
                <a:cubicBezTo>
                  <a:pt x="3757" y="16322"/>
                  <a:pt x="4219" y="16467"/>
                  <a:pt x="4669" y="16467"/>
                </a:cubicBezTo>
                <a:cubicBezTo>
                  <a:pt x="4786" y="16467"/>
                  <a:pt x="4901" y="16458"/>
                  <a:pt x="5016" y="16440"/>
                </a:cubicBezTo>
                <a:lnTo>
                  <a:pt x="6580" y="19049"/>
                </a:lnTo>
                <a:cubicBezTo>
                  <a:pt x="6671" y="19197"/>
                  <a:pt x="6825" y="19297"/>
                  <a:pt x="6997" y="19318"/>
                </a:cubicBezTo>
                <a:cubicBezTo>
                  <a:pt x="7021" y="19321"/>
                  <a:pt x="7042" y="19324"/>
                  <a:pt x="7066" y="19324"/>
                </a:cubicBezTo>
                <a:cubicBezTo>
                  <a:pt x="7217" y="19324"/>
                  <a:pt x="7359" y="19263"/>
                  <a:pt x="7465" y="19158"/>
                </a:cubicBezTo>
                <a:lnTo>
                  <a:pt x="9068" y="17554"/>
                </a:lnTo>
                <a:cubicBezTo>
                  <a:pt x="9192" y="17431"/>
                  <a:pt x="9252" y="17252"/>
                  <a:pt x="9228" y="17074"/>
                </a:cubicBezTo>
                <a:lnTo>
                  <a:pt x="8778" y="13931"/>
                </a:lnTo>
                <a:lnTo>
                  <a:pt x="11040" y="12276"/>
                </a:lnTo>
                <a:lnTo>
                  <a:pt x="15062" y="18596"/>
                </a:lnTo>
                <a:cubicBezTo>
                  <a:pt x="15152" y="18741"/>
                  <a:pt x="15306" y="18835"/>
                  <a:pt x="15475" y="18853"/>
                </a:cubicBezTo>
                <a:cubicBezTo>
                  <a:pt x="15496" y="18856"/>
                  <a:pt x="15518" y="18859"/>
                  <a:pt x="15539" y="18859"/>
                </a:cubicBezTo>
                <a:cubicBezTo>
                  <a:pt x="15687" y="18859"/>
                  <a:pt x="15832" y="18798"/>
                  <a:pt x="15937" y="18693"/>
                </a:cubicBezTo>
                <a:lnTo>
                  <a:pt x="16740" y="17890"/>
                </a:lnTo>
                <a:lnTo>
                  <a:pt x="18483" y="16144"/>
                </a:lnTo>
                <a:cubicBezTo>
                  <a:pt x="18712" y="15924"/>
                  <a:pt x="18715" y="15562"/>
                  <a:pt x="18492" y="15338"/>
                </a:cubicBezTo>
                <a:cubicBezTo>
                  <a:pt x="18381" y="15228"/>
                  <a:pt x="18236" y="15172"/>
                  <a:pt x="18090" y="15172"/>
                </a:cubicBezTo>
                <a:cubicBezTo>
                  <a:pt x="17942" y="15172"/>
                  <a:pt x="17794" y="15230"/>
                  <a:pt x="17683" y="15344"/>
                </a:cubicBezTo>
                <a:lnTo>
                  <a:pt x="17462" y="15568"/>
                </a:lnTo>
                <a:lnTo>
                  <a:pt x="16861" y="12965"/>
                </a:lnTo>
                <a:lnTo>
                  <a:pt x="17583" y="12243"/>
                </a:lnTo>
                <a:cubicBezTo>
                  <a:pt x="17803" y="12020"/>
                  <a:pt x="17803" y="11660"/>
                  <a:pt x="17583" y="11440"/>
                </a:cubicBezTo>
                <a:cubicBezTo>
                  <a:pt x="17473" y="11330"/>
                  <a:pt x="17328" y="11275"/>
                  <a:pt x="17183" y="11275"/>
                </a:cubicBezTo>
                <a:cubicBezTo>
                  <a:pt x="17038" y="11275"/>
                  <a:pt x="16893" y="11330"/>
                  <a:pt x="16783" y="11440"/>
                </a:cubicBezTo>
                <a:lnTo>
                  <a:pt x="16559" y="11663"/>
                </a:lnTo>
                <a:lnTo>
                  <a:pt x="15835" y="8499"/>
                </a:lnTo>
                <a:cubicBezTo>
                  <a:pt x="17329" y="6962"/>
                  <a:pt x="18498" y="5138"/>
                  <a:pt x="19265" y="3137"/>
                </a:cubicBezTo>
                <a:cubicBezTo>
                  <a:pt x="19594" y="2285"/>
                  <a:pt x="19389" y="1322"/>
                  <a:pt x="18742" y="676"/>
                </a:cubicBezTo>
                <a:cubicBezTo>
                  <a:pt x="18302" y="236"/>
                  <a:pt x="17711" y="0"/>
                  <a:pt x="171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81" name="Google Shape;13581;p50"/>
          <p:cNvSpPr/>
          <p:nvPr/>
        </p:nvSpPr>
        <p:spPr>
          <a:xfrm>
            <a:off x="5026620" y="4061327"/>
            <a:ext cx="45183" cy="42203"/>
          </a:xfrm>
          <a:custGeom>
            <a:rect b="b" l="l" r="r" t="t"/>
            <a:pathLst>
              <a:path extrusionOk="0" h="3526" w="3775">
                <a:moveTo>
                  <a:pt x="3155" y="0"/>
                </a:moveTo>
                <a:cubicBezTo>
                  <a:pt x="3013" y="0"/>
                  <a:pt x="2870" y="53"/>
                  <a:pt x="2760" y="159"/>
                </a:cubicBezTo>
                <a:lnTo>
                  <a:pt x="359" y="2560"/>
                </a:lnTo>
                <a:cubicBezTo>
                  <a:pt x="0" y="2916"/>
                  <a:pt x="254" y="3526"/>
                  <a:pt x="758" y="3526"/>
                </a:cubicBezTo>
                <a:cubicBezTo>
                  <a:pt x="909" y="3526"/>
                  <a:pt x="1054" y="3468"/>
                  <a:pt x="1160" y="3360"/>
                </a:cubicBezTo>
                <a:lnTo>
                  <a:pt x="3560" y="959"/>
                </a:lnTo>
                <a:cubicBezTo>
                  <a:pt x="3774" y="736"/>
                  <a:pt x="3771" y="383"/>
                  <a:pt x="3554" y="165"/>
                </a:cubicBezTo>
                <a:cubicBezTo>
                  <a:pt x="3444" y="55"/>
                  <a:pt x="3300" y="0"/>
                  <a:pt x="31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82" name="Google Shape;13582;p50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83" name="Google Shape;13583;p50"/>
          <p:cNvSpPr/>
          <p:nvPr/>
        </p:nvSpPr>
        <p:spPr>
          <a:xfrm>
            <a:off x="5486868" y="4002415"/>
            <a:ext cx="187831" cy="231291"/>
          </a:xfrm>
          <a:custGeom>
            <a:rect b="b" l="l" r="r" t="t"/>
            <a:pathLst>
              <a:path extrusionOk="0" h="19324" w="15693">
                <a:moveTo>
                  <a:pt x="7824" y="1132"/>
                </a:moveTo>
                <a:cubicBezTo>
                  <a:pt x="8714" y="1132"/>
                  <a:pt x="9554" y="1551"/>
                  <a:pt x="10088" y="2264"/>
                </a:cubicBezTo>
                <a:cubicBezTo>
                  <a:pt x="9551" y="2977"/>
                  <a:pt x="8711" y="3393"/>
                  <a:pt x="7824" y="3396"/>
                </a:cubicBezTo>
                <a:lnTo>
                  <a:pt x="5049" y="3396"/>
                </a:lnTo>
                <a:cubicBezTo>
                  <a:pt x="5321" y="2080"/>
                  <a:pt x="6477" y="1135"/>
                  <a:pt x="7824" y="1132"/>
                </a:cubicBezTo>
                <a:close/>
                <a:moveTo>
                  <a:pt x="10595" y="3393"/>
                </a:moveTo>
                <a:cubicBezTo>
                  <a:pt x="10635" y="3580"/>
                  <a:pt x="10653" y="3771"/>
                  <a:pt x="10653" y="3964"/>
                </a:cubicBezTo>
                <a:lnTo>
                  <a:pt x="10653" y="6304"/>
                </a:lnTo>
                <a:cubicBezTo>
                  <a:pt x="10653" y="7865"/>
                  <a:pt x="9385" y="9133"/>
                  <a:pt x="7824" y="9133"/>
                </a:cubicBezTo>
                <a:cubicBezTo>
                  <a:pt x="6260" y="9133"/>
                  <a:pt x="4991" y="7865"/>
                  <a:pt x="4991" y="6304"/>
                </a:cubicBezTo>
                <a:lnTo>
                  <a:pt x="4991" y="4529"/>
                </a:lnTo>
                <a:lnTo>
                  <a:pt x="7824" y="4529"/>
                </a:lnTo>
                <a:cubicBezTo>
                  <a:pt x="8859" y="4525"/>
                  <a:pt x="9856" y="4121"/>
                  <a:pt x="10595" y="3393"/>
                </a:cubicBezTo>
                <a:close/>
                <a:moveTo>
                  <a:pt x="6465" y="10027"/>
                </a:moveTo>
                <a:cubicBezTo>
                  <a:pt x="6903" y="10187"/>
                  <a:pt x="7362" y="10267"/>
                  <a:pt x="7823" y="10267"/>
                </a:cubicBezTo>
                <a:cubicBezTo>
                  <a:pt x="8283" y="10267"/>
                  <a:pt x="8743" y="10187"/>
                  <a:pt x="9182" y="10027"/>
                </a:cubicBezTo>
                <a:lnTo>
                  <a:pt x="9182" y="10027"/>
                </a:lnTo>
                <a:lnTo>
                  <a:pt x="7824" y="12071"/>
                </a:lnTo>
                <a:lnTo>
                  <a:pt x="6465" y="10027"/>
                </a:lnTo>
                <a:close/>
                <a:moveTo>
                  <a:pt x="10152" y="10610"/>
                </a:moveTo>
                <a:lnTo>
                  <a:pt x="11051" y="11476"/>
                </a:lnTo>
                <a:lnTo>
                  <a:pt x="9433" y="13904"/>
                </a:lnTo>
                <a:lnTo>
                  <a:pt x="8551" y="13022"/>
                </a:lnTo>
                <a:lnTo>
                  <a:pt x="10152" y="10610"/>
                </a:lnTo>
                <a:close/>
                <a:moveTo>
                  <a:pt x="5493" y="10610"/>
                </a:moveTo>
                <a:lnTo>
                  <a:pt x="7096" y="13022"/>
                </a:lnTo>
                <a:lnTo>
                  <a:pt x="6211" y="13907"/>
                </a:lnTo>
                <a:lnTo>
                  <a:pt x="4593" y="11476"/>
                </a:lnTo>
                <a:lnTo>
                  <a:pt x="5493" y="10610"/>
                </a:lnTo>
                <a:close/>
                <a:moveTo>
                  <a:pt x="3630" y="12074"/>
                </a:moveTo>
                <a:lnTo>
                  <a:pt x="5653" y="15109"/>
                </a:lnTo>
                <a:cubicBezTo>
                  <a:pt x="5746" y="15251"/>
                  <a:pt x="5900" y="15341"/>
                  <a:pt x="6069" y="15356"/>
                </a:cubicBezTo>
                <a:cubicBezTo>
                  <a:pt x="6087" y="15359"/>
                  <a:pt x="6106" y="15359"/>
                  <a:pt x="6124" y="15359"/>
                </a:cubicBezTo>
                <a:cubicBezTo>
                  <a:pt x="6275" y="15359"/>
                  <a:pt x="6417" y="15302"/>
                  <a:pt x="6525" y="15193"/>
                </a:cubicBezTo>
                <a:lnTo>
                  <a:pt x="7256" y="14463"/>
                </a:lnTo>
                <a:lnTo>
                  <a:pt x="7256" y="18192"/>
                </a:lnTo>
                <a:lnTo>
                  <a:pt x="2247" y="18192"/>
                </a:lnTo>
                <a:lnTo>
                  <a:pt x="1332" y="13502"/>
                </a:lnTo>
                <a:cubicBezTo>
                  <a:pt x="1329" y="13493"/>
                  <a:pt x="1326" y="13484"/>
                  <a:pt x="1326" y="13475"/>
                </a:cubicBezTo>
                <a:cubicBezTo>
                  <a:pt x="1235" y="13110"/>
                  <a:pt x="1438" y="12735"/>
                  <a:pt x="1791" y="12612"/>
                </a:cubicBezTo>
                <a:lnTo>
                  <a:pt x="3630" y="12074"/>
                </a:lnTo>
                <a:close/>
                <a:moveTo>
                  <a:pt x="12015" y="12074"/>
                </a:moveTo>
                <a:lnTo>
                  <a:pt x="13899" y="12612"/>
                </a:lnTo>
                <a:cubicBezTo>
                  <a:pt x="14252" y="12735"/>
                  <a:pt x="14454" y="13110"/>
                  <a:pt x="14367" y="13475"/>
                </a:cubicBezTo>
                <a:cubicBezTo>
                  <a:pt x="14364" y="13481"/>
                  <a:pt x="14361" y="13490"/>
                  <a:pt x="14361" y="13496"/>
                </a:cubicBezTo>
                <a:lnTo>
                  <a:pt x="13395" y="18192"/>
                </a:lnTo>
                <a:lnTo>
                  <a:pt x="8388" y="18192"/>
                </a:lnTo>
                <a:lnTo>
                  <a:pt x="8388" y="14463"/>
                </a:lnTo>
                <a:lnTo>
                  <a:pt x="9119" y="15196"/>
                </a:lnTo>
                <a:cubicBezTo>
                  <a:pt x="9228" y="15302"/>
                  <a:pt x="9370" y="15362"/>
                  <a:pt x="9521" y="15362"/>
                </a:cubicBezTo>
                <a:cubicBezTo>
                  <a:pt x="9539" y="15362"/>
                  <a:pt x="9557" y="15359"/>
                  <a:pt x="9578" y="15359"/>
                </a:cubicBezTo>
                <a:cubicBezTo>
                  <a:pt x="9744" y="15341"/>
                  <a:pt x="9898" y="15251"/>
                  <a:pt x="9992" y="15109"/>
                </a:cubicBezTo>
                <a:lnTo>
                  <a:pt x="12015" y="12074"/>
                </a:lnTo>
                <a:close/>
                <a:moveTo>
                  <a:pt x="7823" y="1"/>
                </a:moveTo>
                <a:cubicBezTo>
                  <a:pt x="7476" y="1"/>
                  <a:pt x="7126" y="46"/>
                  <a:pt x="6779" y="141"/>
                </a:cubicBezTo>
                <a:cubicBezTo>
                  <a:pt x="5055" y="612"/>
                  <a:pt x="3859" y="2176"/>
                  <a:pt x="3859" y="3964"/>
                </a:cubicBezTo>
                <a:lnTo>
                  <a:pt x="3859" y="6304"/>
                </a:lnTo>
                <a:cubicBezTo>
                  <a:pt x="3859" y="7355"/>
                  <a:pt x="4279" y="8363"/>
                  <a:pt x="5022" y="9106"/>
                </a:cubicBezTo>
                <a:lnTo>
                  <a:pt x="5022" y="9489"/>
                </a:lnTo>
                <a:lnTo>
                  <a:pt x="3539" y="10921"/>
                </a:lnTo>
                <a:lnTo>
                  <a:pt x="1462" y="11528"/>
                </a:lnTo>
                <a:lnTo>
                  <a:pt x="1444" y="11534"/>
                </a:lnTo>
                <a:cubicBezTo>
                  <a:pt x="529" y="11842"/>
                  <a:pt x="0" y="12796"/>
                  <a:pt x="221" y="13735"/>
                </a:cubicBezTo>
                <a:lnTo>
                  <a:pt x="1223" y="18868"/>
                </a:lnTo>
                <a:cubicBezTo>
                  <a:pt x="1274" y="19131"/>
                  <a:pt x="1507" y="19324"/>
                  <a:pt x="1779" y="19324"/>
                </a:cubicBezTo>
                <a:cubicBezTo>
                  <a:pt x="1794" y="19324"/>
                  <a:pt x="1809" y="19324"/>
                  <a:pt x="1824" y="19321"/>
                </a:cubicBezTo>
                <a:cubicBezTo>
                  <a:pt x="1839" y="19321"/>
                  <a:pt x="1854" y="19324"/>
                  <a:pt x="1869" y="19324"/>
                </a:cubicBezTo>
                <a:lnTo>
                  <a:pt x="13856" y="19324"/>
                </a:lnTo>
                <a:cubicBezTo>
                  <a:pt x="14125" y="19324"/>
                  <a:pt x="14358" y="19134"/>
                  <a:pt x="14412" y="18871"/>
                </a:cubicBezTo>
                <a:lnTo>
                  <a:pt x="15469" y="13735"/>
                </a:lnTo>
                <a:cubicBezTo>
                  <a:pt x="15692" y="12796"/>
                  <a:pt x="15164" y="11842"/>
                  <a:pt x="14249" y="11534"/>
                </a:cubicBezTo>
                <a:lnTo>
                  <a:pt x="14225" y="11525"/>
                </a:lnTo>
                <a:lnTo>
                  <a:pt x="12108" y="10921"/>
                </a:lnTo>
                <a:lnTo>
                  <a:pt x="10623" y="9489"/>
                </a:lnTo>
                <a:lnTo>
                  <a:pt x="10623" y="9103"/>
                </a:lnTo>
                <a:cubicBezTo>
                  <a:pt x="11368" y="8363"/>
                  <a:pt x="11785" y="7355"/>
                  <a:pt x="11785" y="6304"/>
                </a:cubicBezTo>
                <a:lnTo>
                  <a:pt x="11785" y="3964"/>
                </a:lnTo>
                <a:cubicBezTo>
                  <a:pt x="11785" y="3281"/>
                  <a:pt x="11610" y="2611"/>
                  <a:pt x="11275" y="2019"/>
                </a:cubicBezTo>
                <a:cubicBezTo>
                  <a:pt x="11263" y="1995"/>
                  <a:pt x="11251" y="1971"/>
                  <a:pt x="11233" y="1950"/>
                </a:cubicBezTo>
                <a:cubicBezTo>
                  <a:pt x="10507" y="720"/>
                  <a:pt x="9197" y="1"/>
                  <a:pt x="782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84" name="Google Shape;13584;p50"/>
          <p:cNvSpPr/>
          <p:nvPr/>
        </p:nvSpPr>
        <p:spPr>
          <a:xfrm>
            <a:off x="5614362" y="4193035"/>
            <a:ext cx="27122" cy="13573"/>
          </a:xfrm>
          <a:custGeom>
            <a:rect b="b" l="l" r="r" t="t"/>
            <a:pathLst>
              <a:path extrusionOk="0" h="1134" w="2266">
                <a:moveTo>
                  <a:pt x="569" y="1"/>
                </a:moveTo>
                <a:cubicBezTo>
                  <a:pt x="254" y="1"/>
                  <a:pt x="1" y="255"/>
                  <a:pt x="1" y="569"/>
                </a:cubicBezTo>
                <a:cubicBezTo>
                  <a:pt x="1" y="880"/>
                  <a:pt x="254" y="1133"/>
                  <a:pt x="569" y="1133"/>
                </a:cubicBezTo>
                <a:lnTo>
                  <a:pt x="1701" y="1133"/>
                </a:lnTo>
                <a:cubicBezTo>
                  <a:pt x="2012" y="1133"/>
                  <a:pt x="2265" y="880"/>
                  <a:pt x="2265" y="569"/>
                </a:cubicBezTo>
                <a:cubicBezTo>
                  <a:pt x="2265" y="255"/>
                  <a:pt x="2012" y="1"/>
                  <a:pt x="17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85" name="Google Shape;13585;p50"/>
          <p:cNvSpPr/>
          <p:nvPr/>
        </p:nvSpPr>
        <p:spPr>
          <a:xfrm>
            <a:off x="5889226" y="4193047"/>
            <a:ext cx="27122" cy="13573"/>
          </a:xfrm>
          <a:custGeom>
            <a:rect b="b" l="l" r="r" t="t"/>
            <a:pathLst>
              <a:path extrusionOk="0" h="1134" w="2266">
                <a:moveTo>
                  <a:pt x="568" y="1"/>
                </a:moveTo>
                <a:cubicBezTo>
                  <a:pt x="254" y="1"/>
                  <a:pt x="1" y="255"/>
                  <a:pt x="1" y="569"/>
                </a:cubicBezTo>
                <a:cubicBezTo>
                  <a:pt x="1" y="880"/>
                  <a:pt x="254" y="1133"/>
                  <a:pt x="568" y="1133"/>
                </a:cubicBezTo>
                <a:lnTo>
                  <a:pt x="1701" y="1133"/>
                </a:lnTo>
                <a:cubicBezTo>
                  <a:pt x="2012" y="1133"/>
                  <a:pt x="2265" y="880"/>
                  <a:pt x="2265" y="569"/>
                </a:cubicBezTo>
                <a:cubicBezTo>
                  <a:pt x="2265" y="255"/>
                  <a:pt x="2012" y="1"/>
                  <a:pt x="17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86" name="Google Shape;13586;p50"/>
          <p:cNvSpPr/>
          <p:nvPr/>
        </p:nvSpPr>
        <p:spPr>
          <a:xfrm>
            <a:off x="5775676" y="4002403"/>
            <a:ext cx="172726" cy="231315"/>
          </a:xfrm>
          <a:custGeom>
            <a:rect b="b" l="l" r="r" t="t"/>
            <a:pathLst>
              <a:path extrusionOk="0" h="19326" w="14431">
                <a:moveTo>
                  <a:pt x="10055" y="1134"/>
                </a:moveTo>
                <a:cubicBezTo>
                  <a:pt x="10547" y="1134"/>
                  <a:pt x="10985" y="1457"/>
                  <a:pt x="11133" y="1928"/>
                </a:cubicBezTo>
                <a:cubicBezTo>
                  <a:pt x="11281" y="2399"/>
                  <a:pt x="11106" y="2912"/>
                  <a:pt x="10698" y="3196"/>
                </a:cubicBezTo>
                <a:cubicBezTo>
                  <a:pt x="10692" y="3181"/>
                  <a:pt x="10683" y="3169"/>
                  <a:pt x="10677" y="3154"/>
                </a:cubicBezTo>
                <a:cubicBezTo>
                  <a:pt x="10665" y="3129"/>
                  <a:pt x="10650" y="3105"/>
                  <a:pt x="10635" y="3081"/>
                </a:cubicBezTo>
                <a:cubicBezTo>
                  <a:pt x="10270" y="2468"/>
                  <a:pt x="9750" y="1964"/>
                  <a:pt x="9125" y="1620"/>
                </a:cubicBezTo>
                <a:cubicBezTo>
                  <a:pt x="9337" y="1318"/>
                  <a:pt x="9684" y="1134"/>
                  <a:pt x="10055" y="1134"/>
                </a:cubicBezTo>
                <a:close/>
                <a:moveTo>
                  <a:pt x="7223" y="2266"/>
                </a:moveTo>
                <a:cubicBezTo>
                  <a:pt x="8114" y="2266"/>
                  <a:pt x="8953" y="2686"/>
                  <a:pt x="9488" y="3398"/>
                </a:cubicBezTo>
                <a:cubicBezTo>
                  <a:pt x="8953" y="4111"/>
                  <a:pt x="8114" y="4527"/>
                  <a:pt x="7223" y="4531"/>
                </a:cubicBezTo>
                <a:lnTo>
                  <a:pt x="4448" y="4531"/>
                </a:lnTo>
                <a:cubicBezTo>
                  <a:pt x="4720" y="3214"/>
                  <a:pt x="5879" y="2269"/>
                  <a:pt x="7223" y="2266"/>
                </a:cubicBezTo>
                <a:close/>
                <a:moveTo>
                  <a:pt x="9998" y="4527"/>
                </a:moveTo>
                <a:cubicBezTo>
                  <a:pt x="10034" y="4715"/>
                  <a:pt x="10055" y="4905"/>
                  <a:pt x="10055" y="5098"/>
                </a:cubicBezTo>
                <a:lnTo>
                  <a:pt x="10055" y="7363"/>
                </a:lnTo>
                <a:cubicBezTo>
                  <a:pt x="10055" y="8924"/>
                  <a:pt x="8787" y="10192"/>
                  <a:pt x="7223" y="10192"/>
                </a:cubicBezTo>
                <a:cubicBezTo>
                  <a:pt x="5659" y="10192"/>
                  <a:pt x="4394" y="8924"/>
                  <a:pt x="4394" y="7363"/>
                </a:cubicBezTo>
                <a:lnTo>
                  <a:pt x="4394" y="5663"/>
                </a:lnTo>
                <a:lnTo>
                  <a:pt x="7223" y="5663"/>
                </a:lnTo>
                <a:cubicBezTo>
                  <a:pt x="8262" y="5660"/>
                  <a:pt x="9255" y="5255"/>
                  <a:pt x="9998" y="4527"/>
                </a:cubicBezTo>
                <a:close/>
                <a:moveTo>
                  <a:pt x="5526" y="10941"/>
                </a:moveTo>
                <a:cubicBezTo>
                  <a:pt x="6063" y="11196"/>
                  <a:pt x="6643" y="11324"/>
                  <a:pt x="7224" y="11324"/>
                </a:cubicBezTo>
                <a:cubicBezTo>
                  <a:pt x="7777" y="11324"/>
                  <a:pt x="8331" y="11208"/>
                  <a:pt x="8847" y="10977"/>
                </a:cubicBezTo>
                <a:lnTo>
                  <a:pt x="8847" y="11967"/>
                </a:lnTo>
                <a:cubicBezTo>
                  <a:pt x="8847" y="12227"/>
                  <a:pt x="9026" y="12454"/>
                  <a:pt x="9279" y="12517"/>
                </a:cubicBezTo>
                <a:lnTo>
                  <a:pt x="9466" y="12562"/>
                </a:lnTo>
                <a:cubicBezTo>
                  <a:pt x="8899" y="13298"/>
                  <a:pt x="8061" y="13665"/>
                  <a:pt x="7223" y="13665"/>
                </a:cubicBezTo>
                <a:cubicBezTo>
                  <a:pt x="6379" y="13665"/>
                  <a:pt x="5536" y="13293"/>
                  <a:pt x="4970" y="12547"/>
                </a:cubicBezTo>
                <a:lnTo>
                  <a:pt x="5097" y="12514"/>
                </a:lnTo>
                <a:cubicBezTo>
                  <a:pt x="5348" y="12454"/>
                  <a:pt x="5526" y="12227"/>
                  <a:pt x="5526" y="11964"/>
                </a:cubicBezTo>
                <a:lnTo>
                  <a:pt x="5526" y="10941"/>
                </a:lnTo>
                <a:close/>
                <a:moveTo>
                  <a:pt x="3805" y="12837"/>
                </a:moveTo>
                <a:cubicBezTo>
                  <a:pt x="4515" y="14051"/>
                  <a:pt x="5813" y="14794"/>
                  <a:pt x="7217" y="14797"/>
                </a:cubicBezTo>
                <a:cubicBezTo>
                  <a:pt x="7220" y="14797"/>
                  <a:pt x="7223" y="14797"/>
                  <a:pt x="7225" y="14797"/>
                </a:cubicBezTo>
                <a:cubicBezTo>
                  <a:pt x="8626" y="14797"/>
                  <a:pt x="9924" y="14054"/>
                  <a:pt x="10635" y="12849"/>
                </a:cubicBezTo>
                <a:lnTo>
                  <a:pt x="11767" y="13124"/>
                </a:lnTo>
                <a:cubicBezTo>
                  <a:pt x="12649" y="13344"/>
                  <a:pt x="13201" y="14217"/>
                  <a:pt x="13020" y="15105"/>
                </a:cubicBezTo>
                <a:lnTo>
                  <a:pt x="12404" y="18194"/>
                </a:lnTo>
                <a:lnTo>
                  <a:pt x="2027" y="18194"/>
                </a:lnTo>
                <a:lnTo>
                  <a:pt x="1408" y="15105"/>
                </a:lnTo>
                <a:cubicBezTo>
                  <a:pt x="1229" y="14214"/>
                  <a:pt x="1782" y="13341"/>
                  <a:pt x="2661" y="13124"/>
                </a:cubicBezTo>
                <a:lnTo>
                  <a:pt x="3805" y="12837"/>
                </a:lnTo>
                <a:close/>
                <a:moveTo>
                  <a:pt x="10061" y="0"/>
                </a:moveTo>
                <a:cubicBezTo>
                  <a:pt x="9256" y="0"/>
                  <a:pt x="8461" y="426"/>
                  <a:pt x="8047" y="1221"/>
                </a:cubicBezTo>
                <a:cubicBezTo>
                  <a:pt x="7767" y="1162"/>
                  <a:pt x="7489" y="1134"/>
                  <a:pt x="7216" y="1134"/>
                </a:cubicBezTo>
                <a:cubicBezTo>
                  <a:pt x="5084" y="1134"/>
                  <a:pt x="3261" y="2863"/>
                  <a:pt x="3261" y="5098"/>
                </a:cubicBezTo>
                <a:lnTo>
                  <a:pt x="3261" y="7363"/>
                </a:lnTo>
                <a:cubicBezTo>
                  <a:pt x="3258" y="8398"/>
                  <a:pt x="3666" y="9392"/>
                  <a:pt x="4394" y="10132"/>
                </a:cubicBezTo>
                <a:lnTo>
                  <a:pt x="4394" y="11524"/>
                </a:lnTo>
                <a:lnTo>
                  <a:pt x="2386" y="12025"/>
                </a:lnTo>
                <a:cubicBezTo>
                  <a:pt x="921" y="12390"/>
                  <a:pt x="0" y="13846"/>
                  <a:pt x="299" y="15328"/>
                </a:cubicBezTo>
                <a:lnTo>
                  <a:pt x="1006" y="18870"/>
                </a:lnTo>
                <a:cubicBezTo>
                  <a:pt x="1060" y="19136"/>
                  <a:pt x="1293" y="19326"/>
                  <a:pt x="1562" y="19326"/>
                </a:cubicBezTo>
                <a:lnTo>
                  <a:pt x="12866" y="19326"/>
                </a:lnTo>
                <a:cubicBezTo>
                  <a:pt x="13138" y="19326"/>
                  <a:pt x="13371" y="19136"/>
                  <a:pt x="13422" y="18870"/>
                </a:cubicBezTo>
                <a:lnTo>
                  <a:pt x="14131" y="15328"/>
                </a:lnTo>
                <a:cubicBezTo>
                  <a:pt x="14430" y="13842"/>
                  <a:pt x="13506" y="12387"/>
                  <a:pt x="12039" y="12025"/>
                </a:cubicBezTo>
                <a:lnTo>
                  <a:pt x="10569" y="11665"/>
                </a:lnTo>
                <a:lnTo>
                  <a:pt x="10565" y="11665"/>
                </a:lnTo>
                <a:cubicBezTo>
                  <a:pt x="10505" y="11638"/>
                  <a:pt x="10445" y="11626"/>
                  <a:pt x="10378" y="11620"/>
                </a:cubicBezTo>
                <a:lnTo>
                  <a:pt x="9980" y="11524"/>
                </a:lnTo>
                <a:lnTo>
                  <a:pt x="9980" y="10207"/>
                </a:lnTo>
                <a:cubicBezTo>
                  <a:pt x="10750" y="9461"/>
                  <a:pt x="11188" y="8435"/>
                  <a:pt x="11188" y="7363"/>
                </a:cubicBezTo>
                <a:lnTo>
                  <a:pt x="11188" y="5098"/>
                </a:lnTo>
                <a:cubicBezTo>
                  <a:pt x="11188" y="4820"/>
                  <a:pt x="11157" y="4546"/>
                  <a:pt x="11100" y="4274"/>
                </a:cubicBezTo>
                <a:cubicBezTo>
                  <a:pt x="12459" y="3567"/>
                  <a:pt x="12739" y="1747"/>
                  <a:pt x="11659" y="663"/>
                </a:cubicBezTo>
                <a:cubicBezTo>
                  <a:pt x="11209" y="214"/>
                  <a:pt x="10632" y="0"/>
                  <a:pt x="1006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87" name="Google Shape;13587;p50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88" name="Google Shape;13588;p50"/>
          <p:cNvSpPr/>
          <p:nvPr/>
        </p:nvSpPr>
        <p:spPr>
          <a:xfrm>
            <a:off x="6323429" y="4002445"/>
            <a:ext cx="231243" cy="231231"/>
          </a:xfrm>
          <a:custGeom>
            <a:rect b="b" l="l" r="r" t="t"/>
            <a:pathLst>
              <a:path extrusionOk="0" h="19319" w="19320">
                <a:moveTo>
                  <a:pt x="9660" y="1130"/>
                </a:moveTo>
                <a:cubicBezTo>
                  <a:pt x="11822" y="1130"/>
                  <a:pt x="13981" y="1972"/>
                  <a:pt x="15666" y="3654"/>
                </a:cubicBezTo>
                <a:cubicBezTo>
                  <a:pt x="19033" y="7021"/>
                  <a:pt x="19033" y="12299"/>
                  <a:pt x="15666" y="15665"/>
                </a:cubicBezTo>
                <a:cubicBezTo>
                  <a:pt x="13983" y="17349"/>
                  <a:pt x="11821" y="18190"/>
                  <a:pt x="9660" y="18190"/>
                </a:cubicBezTo>
                <a:cubicBezTo>
                  <a:pt x="7499" y="18190"/>
                  <a:pt x="5338" y="17349"/>
                  <a:pt x="3655" y="15665"/>
                </a:cubicBezTo>
                <a:cubicBezTo>
                  <a:pt x="288" y="12299"/>
                  <a:pt x="288" y="7024"/>
                  <a:pt x="3655" y="3654"/>
                </a:cubicBezTo>
                <a:cubicBezTo>
                  <a:pt x="5339" y="1972"/>
                  <a:pt x="7498" y="1130"/>
                  <a:pt x="9660" y="1130"/>
                </a:cubicBezTo>
                <a:close/>
                <a:moveTo>
                  <a:pt x="9660" y="0"/>
                </a:moveTo>
                <a:cubicBezTo>
                  <a:pt x="7112" y="0"/>
                  <a:pt x="4693" y="1015"/>
                  <a:pt x="2854" y="2854"/>
                </a:cubicBezTo>
                <a:cubicBezTo>
                  <a:pt x="1016" y="4693"/>
                  <a:pt x="1" y="7111"/>
                  <a:pt x="1" y="9660"/>
                </a:cubicBezTo>
                <a:cubicBezTo>
                  <a:pt x="1" y="12208"/>
                  <a:pt x="1016" y="14627"/>
                  <a:pt x="2854" y="16465"/>
                </a:cubicBezTo>
                <a:cubicBezTo>
                  <a:pt x="4693" y="18304"/>
                  <a:pt x="7112" y="19319"/>
                  <a:pt x="9660" y="19319"/>
                </a:cubicBezTo>
                <a:cubicBezTo>
                  <a:pt x="12209" y="19319"/>
                  <a:pt x="14627" y="18304"/>
                  <a:pt x="16466" y="16465"/>
                </a:cubicBezTo>
                <a:cubicBezTo>
                  <a:pt x="18305" y="14627"/>
                  <a:pt x="19319" y="12208"/>
                  <a:pt x="19319" y="9660"/>
                </a:cubicBezTo>
                <a:cubicBezTo>
                  <a:pt x="19319" y="7111"/>
                  <a:pt x="18305" y="4693"/>
                  <a:pt x="16466" y="2854"/>
                </a:cubicBezTo>
                <a:cubicBezTo>
                  <a:pt x="14627" y="1015"/>
                  <a:pt x="12209" y="0"/>
                  <a:pt x="966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89" name="Google Shape;13589;p50"/>
          <p:cNvSpPr/>
          <p:nvPr/>
        </p:nvSpPr>
        <p:spPr>
          <a:xfrm>
            <a:off x="6345811" y="4064205"/>
            <a:ext cx="148105" cy="141929"/>
          </a:xfrm>
          <a:custGeom>
            <a:rect b="b" l="l" r="r" t="t"/>
            <a:pathLst>
              <a:path extrusionOk="0" h="11858" w="12374">
                <a:moveTo>
                  <a:pt x="2352" y="1462"/>
                </a:moveTo>
                <a:lnTo>
                  <a:pt x="10828" y="9938"/>
                </a:lnTo>
                <a:cubicBezTo>
                  <a:pt x="9875" y="10469"/>
                  <a:pt x="8830" y="10728"/>
                  <a:pt x="7793" y="10728"/>
                </a:cubicBezTo>
                <a:cubicBezTo>
                  <a:pt x="6180" y="10728"/>
                  <a:pt x="4586" y="10102"/>
                  <a:pt x="3388" y="8902"/>
                </a:cubicBezTo>
                <a:cubicBezTo>
                  <a:pt x="1416" y="6933"/>
                  <a:pt x="993" y="3896"/>
                  <a:pt x="2352" y="1462"/>
                </a:cubicBezTo>
                <a:close/>
                <a:moveTo>
                  <a:pt x="2253" y="0"/>
                </a:moveTo>
                <a:cubicBezTo>
                  <a:pt x="2078" y="0"/>
                  <a:pt x="1904" y="81"/>
                  <a:pt x="1794" y="236"/>
                </a:cubicBezTo>
                <a:cubicBezTo>
                  <a:pt x="257" y="2395"/>
                  <a:pt x="0" y="5215"/>
                  <a:pt x="1120" y="7616"/>
                </a:cubicBezTo>
                <a:cubicBezTo>
                  <a:pt x="2243" y="10016"/>
                  <a:pt x="4568" y="11628"/>
                  <a:pt x="7210" y="11837"/>
                </a:cubicBezTo>
                <a:lnTo>
                  <a:pt x="7210" y="11834"/>
                </a:lnTo>
                <a:cubicBezTo>
                  <a:pt x="7404" y="11849"/>
                  <a:pt x="7597" y="11858"/>
                  <a:pt x="7787" y="11858"/>
                </a:cubicBezTo>
                <a:cubicBezTo>
                  <a:pt x="9318" y="11858"/>
                  <a:pt x="10807" y="11384"/>
                  <a:pt x="12057" y="10502"/>
                </a:cubicBezTo>
                <a:cubicBezTo>
                  <a:pt x="12340" y="10297"/>
                  <a:pt x="12374" y="9886"/>
                  <a:pt x="12126" y="9639"/>
                </a:cubicBezTo>
                <a:lnTo>
                  <a:pt x="2654" y="167"/>
                </a:lnTo>
                <a:cubicBezTo>
                  <a:pt x="2542" y="55"/>
                  <a:pt x="2397" y="0"/>
                  <a:pt x="22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90" name="Google Shape;13590;p50"/>
          <p:cNvSpPr/>
          <p:nvPr/>
        </p:nvSpPr>
        <p:spPr>
          <a:xfrm>
            <a:off x="6384184" y="4029962"/>
            <a:ext cx="151588" cy="141989"/>
          </a:xfrm>
          <a:custGeom>
            <a:rect b="b" l="l" r="r" t="t"/>
            <a:pathLst>
              <a:path extrusionOk="0" h="11863" w="12665">
                <a:moveTo>
                  <a:pt x="4584" y="1128"/>
                </a:moveTo>
                <a:cubicBezTo>
                  <a:pt x="6196" y="1128"/>
                  <a:pt x="7791" y="1755"/>
                  <a:pt x="8987" y="2958"/>
                </a:cubicBezTo>
                <a:cubicBezTo>
                  <a:pt x="10964" y="4924"/>
                  <a:pt x="11387" y="7967"/>
                  <a:pt x="10022" y="10398"/>
                </a:cubicBezTo>
                <a:lnTo>
                  <a:pt x="1547" y="1923"/>
                </a:lnTo>
                <a:cubicBezTo>
                  <a:pt x="2499" y="1388"/>
                  <a:pt x="3545" y="1128"/>
                  <a:pt x="4584" y="1128"/>
                </a:cubicBezTo>
                <a:close/>
                <a:moveTo>
                  <a:pt x="4578" y="1"/>
                </a:moveTo>
                <a:cubicBezTo>
                  <a:pt x="3095" y="1"/>
                  <a:pt x="1604" y="448"/>
                  <a:pt x="321" y="1361"/>
                </a:cubicBezTo>
                <a:cubicBezTo>
                  <a:pt x="34" y="1563"/>
                  <a:pt x="1" y="1977"/>
                  <a:pt x="248" y="2224"/>
                </a:cubicBezTo>
                <a:lnTo>
                  <a:pt x="9723" y="11697"/>
                </a:lnTo>
                <a:cubicBezTo>
                  <a:pt x="9829" y="11802"/>
                  <a:pt x="9971" y="11863"/>
                  <a:pt x="10122" y="11863"/>
                </a:cubicBezTo>
                <a:lnTo>
                  <a:pt x="10170" y="11863"/>
                </a:lnTo>
                <a:cubicBezTo>
                  <a:pt x="10336" y="11847"/>
                  <a:pt x="10487" y="11763"/>
                  <a:pt x="10584" y="11624"/>
                </a:cubicBezTo>
                <a:cubicBezTo>
                  <a:pt x="12664" y="8698"/>
                  <a:pt x="12326" y="4697"/>
                  <a:pt x="9787" y="2158"/>
                </a:cubicBezTo>
                <a:cubicBezTo>
                  <a:pt x="8361" y="733"/>
                  <a:pt x="6476" y="1"/>
                  <a:pt x="457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91" name="Google Shape;13591;p50"/>
          <p:cNvSpPr/>
          <p:nvPr/>
        </p:nvSpPr>
        <p:spPr>
          <a:xfrm>
            <a:off x="6604104" y="4002409"/>
            <a:ext cx="231303" cy="231303"/>
          </a:xfrm>
          <a:custGeom>
            <a:rect b="b" l="l" r="r" t="t"/>
            <a:pathLst>
              <a:path extrusionOk="0" h="19325" w="19325">
                <a:moveTo>
                  <a:pt x="9662" y="1133"/>
                </a:moveTo>
                <a:cubicBezTo>
                  <a:pt x="11906" y="1133"/>
                  <a:pt x="14041" y="2029"/>
                  <a:pt x="15668" y="3657"/>
                </a:cubicBezTo>
                <a:cubicBezTo>
                  <a:pt x="17295" y="5287"/>
                  <a:pt x="18192" y="7419"/>
                  <a:pt x="18192" y="9663"/>
                </a:cubicBezTo>
                <a:cubicBezTo>
                  <a:pt x="18192" y="11906"/>
                  <a:pt x="17295" y="14041"/>
                  <a:pt x="15668" y="15668"/>
                </a:cubicBezTo>
                <a:cubicBezTo>
                  <a:pt x="14041" y="17296"/>
                  <a:pt x="11906" y="18193"/>
                  <a:pt x="9662" y="18193"/>
                </a:cubicBezTo>
                <a:cubicBezTo>
                  <a:pt x="7419" y="18193"/>
                  <a:pt x="5284" y="17296"/>
                  <a:pt x="3657" y="15668"/>
                </a:cubicBezTo>
                <a:cubicBezTo>
                  <a:pt x="290" y="12302"/>
                  <a:pt x="290" y="7024"/>
                  <a:pt x="3657" y="3657"/>
                </a:cubicBezTo>
                <a:cubicBezTo>
                  <a:pt x="5287" y="2029"/>
                  <a:pt x="7419" y="1133"/>
                  <a:pt x="9662" y="1133"/>
                </a:cubicBezTo>
                <a:close/>
                <a:moveTo>
                  <a:pt x="9662" y="0"/>
                </a:moveTo>
                <a:cubicBezTo>
                  <a:pt x="7117" y="0"/>
                  <a:pt x="4698" y="1015"/>
                  <a:pt x="2856" y="2857"/>
                </a:cubicBezTo>
                <a:cubicBezTo>
                  <a:pt x="1015" y="4699"/>
                  <a:pt x="0" y="7117"/>
                  <a:pt x="0" y="9663"/>
                </a:cubicBezTo>
                <a:cubicBezTo>
                  <a:pt x="0" y="12208"/>
                  <a:pt x="1015" y="14627"/>
                  <a:pt x="2856" y="16468"/>
                </a:cubicBezTo>
                <a:cubicBezTo>
                  <a:pt x="4698" y="18310"/>
                  <a:pt x="7117" y="19325"/>
                  <a:pt x="9662" y="19325"/>
                </a:cubicBezTo>
                <a:cubicBezTo>
                  <a:pt x="12208" y="19325"/>
                  <a:pt x="14626" y="18310"/>
                  <a:pt x="16468" y="16468"/>
                </a:cubicBezTo>
                <a:cubicBezTo>
                  <a:pt x="18310" y="14627"/>
                  <a:pt x="19325" y="12208"/>
                  <a:pt x="19325" y="9663"/>
                </a:cubicBezTo>
                <a:cubicBezTo>
                  <a:pt x="19325" y="7117"/>
                  <a:pt x="18310" y="4699"/>
                  <a:pt x="16468" y="2857"/>
                </a:cubicBezTo>
                <a:cubicBezTo>
                  <a:pt x="14626" y="1015"/>
                  <a:pt x="12211" y="0"/>
                  <a:pt x="9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92" name="Google Shape;13592;p50"/>
          <p:cNvSpPr/>
          <p:nvPr/>
        </p:nvSpPr>
        <p:spPr>
          <a:xfrm>
            <a:off x="6645230" y="4097743"/>
            <a:ext cx="149087" cy="40671"/>
          </a:xfrm>
          <a:custGeom>
            <a:rect b="b" l="l" r="r" t="t"/>
            <a:pathLst>
              <a:path extrusionOk="0" h="3398" w="12456">
                <a:moveTo>
                  <a:pt x="11323" y="1133"/>
                </a:moveTo>
                <a:lnTo>
                  <a:pt x="11323" y="2265"/>
                </a:lnTo>
                <a:lnTo>
                  <a:pt x="1133" y="2265"/>
                </a:lnTo>
                <a:lnTo>
                  <a:pt x="1133" y="1133"/>
                </a:lnTo>
                <a:close/>
                <a:moveTo>
                  <a:pt x="565" y="1"/>
                </a:moveTo>
                <a:cubicBezTo>
                  <a:pt x="251" y="1"/>
                  <a:pt x="0" y="251"/>
                  <a:pt x="0" y="565"/>
                </a:cubicBezTo>
                <a:lnTo>
                  <a:pt x="0" y="2830"/>
                </a:lnTo>
                <a:cubicBezTo>
                  <a:pt x="0" y="3144"/>
                  <a:pt x="251" y="3398"/>
                  <a:pt x="565" y="3398"/>
                </a:cubicBezTo>
                <a:lnTo>
                  <a:pt x="11888" y="3398"/>
                </a:lnTo>
                <a:cubicBezTo>
                  <a:pt x="12202" y="3398"/>
                  <a:pt x="12455" y="3144"/>
                  <a:pt x="12455" y="2830"/>
                </a:cubicBezTo>
                <a:lnTo>
                  <a:pt x="12455" y="565"/>
                </a:lnTo>
                <a:cubicBezTo>
                  <a:pt x="12455" y="251"/>
                  <a:pt x="12202" y="1"/>
                  <a:pt x="118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93" name="Google Shape;13593;p50"/>
          <p:cNvSpPr/>
          <p:nvPr/>
        </p:nvSpPr>
        <p:spPr>
          <a:xfrm>
            <a:off x="6887987" y="4010536"/>
            <a:ext cx="234415" cy="215049"/>
          </a:xfrm>
          <a:custGeom>
            <a:rect b="b" l="l" r="r" t="t"/>
            <a:pathLst>
              <a:path extrusionOk="0" h="17967" w="19585">
                <a:moveTo>
                  <a:pt x="9792" y="1132"/>
                </a:moveTo>
                <a:cubicBezTo>
                  <a:pt x="10374" y="1132"/>
                  <a:pt x="10955" y="1424"/>
                  <a:pt x="11278" y="2009"/>
                </a:cubicBezTo>
                <a:lnTo>
                  <a:pt x="18111" y="14313"/>
                </a:lnTo>
                <a:cubicBezTo>
                  <a:pt x="18404" y="14838"/>
                  <a:pt x="18395" y="15481"/>
                  <a:pt x="18087" y="15998"/>
                </a:cubicBezTo>
                <a:cubicBezTo>
                  <a:pt x="17786" y="16518"/>
                  <a:pt x="17232" y="16834"/>
                  <a:pt x="16634" y="16834"/>
                </a:cubicBezTo>
                <a:cubicBezTo>
                  <a:pt x="16631" y="16834"/>
                  <a:pt x="16628" y="16834"/>
                  <a:pt x="16625" y="16834"/>
                </a:cubicBezTo>
                <a:lnTo>
                  <a:pt x="2962" y="16834"/>
                </a:lnTo>
                <a:cubicBezTo>
                  <a:pt x="1667" y="16834"/>
                  <a:pt x="849" y="15445"/>
                  <a:pt x="1474" y="14313"/>
                </a:cubicBezTo>
                <a:lnTo>
                  <a:pt x="8307" y="2009"/>
                </a:lnTo>
                <a:cubicBezTo>
                  <a:pt x="8630" y="1424"/>
                  <a:pt x="9211" y="1132"/>
                  <a:pt x="9792" y="1132"/>
                </a:cubicBezTo>
                <a:close/>
                <a:moveTo>
                  <a:pt x="9792" y="1"/>
                </a:moveTo>
                <a:cubicBezTo>
                  <a:pt x="8763" y="1"/>
                  <a:pt x="7815" y="559"/>
                  <a:pt x="7317" y="1462"/>
                </a:cubicBezTo>
                <a:lnTo>
                  <a:pt x="483" y="13766"/>
                </a:lnTo>
                <a:cubicBezTo>
                  <a:pt x="0" y="14642"/>
                  <a:pt x="15" y="15711"/>
                  <a:pt x="523" y="16574"/>
                </a:cubicBezTo>
                <a:cubicBezTo>
                  <a:pt x="1033" y="17435"/>
                  <a:pt x="1960" y="17966"/>
                  <a:pt x="2962" y="17966"/>
                </a:cubicBezTo>
                <a:lnTo>
                  <a:pt x="16625" y="17966"/>
                </a:lnTo>
                <a:cubicBezTo>
                  <a:pt x="17625" y="17966"/>
                  <a:pt x="18555" y="17435"/>
                  <a:pt x="19062" y="16574"/>
                </a:cubicBezTo>
                <a:cubicBezTo>
                  <a:pt x="19572" y="15711"/>
                  <a:pt x="19585" y="14642"/>
                  <a:pt x="19101" y="13766"/>
                </a:cubicBezTo>
                <a:lnTo>
                  <a:pt x="12271" y="1462"/>
                </a:lnTo>
                <a:cubicBezTo>
                  <a:pt x="11770" y="559"/>
                  <a:pt x="10822" y="1"/>
                  <a:pt x="97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94" name="Google Shape;13594;p50"/>
          <p:cNvSpPr/>
          <p:nvPr/>
        </p:nvSpPr>
        <p:spPr>
          <a:xfrm>
            <a:off x="6983249" y="4157804"/>
            <a:ext cx="42299" cy="40671"/>
          </a:xfrm>
          <a:custGeom>
            <a:rect b="b" l="l" r="r" t="t"/>
            <a:pathLst>
              <a:path extrusionOk="0" h="3398" w="3534">
                <a:moveTo>
                  <a:pt x="1830" y="1132"/>
                </a:moveTo>
                <a:cubicBezTo>
                  <a:pt x="2122" y="1132"/>
                  <a:pt x="2401" y="1358"/>
                  <a:pt x="2401" y="1701"/>
                </a:cubicBezTo>
                <a:cubicBezTo>
                  <a:pt x="2401" y="2012"/>
                  <a:pt x="2147" y="2266"/>
                  <a:pt x="1833" y="2266"/>
                </a:cubicBezTo>
                <a:cubicBezTo>
                  <a:pt x="1329" y="2266"/>
                  <a:pt x="1076" y="1656"/>
                  <a:pt x="1432" y="1299"/>
                </a:cubicBezTo>
                <a:cubicBezTo>
                  <a:pt x="1548" y="1184"/>
                  <a:pt x="1691" y="1132"/>
                  <a:pt x="1830" y="1132"/>
                </a:cubicBezTo>
                <a:close/>
                <a:moveTo>
                  <a:pt x="1833" y="1"/>
                </a:moveTo>
                <a:cubicBezTo>
                  <a:pt x="1145" y="1"/>
                  <a:pt x="526" y="415"/>
                  <a:pt x="263" y="1049"/>
                </a:cubicBezTo>
                <a:cubicBezTo>
                  <a:pt x="1" y="1683"/>
                  <a:pt x="146" y="2414"/>
                  <a:pt x="632" y="2900"/>
                </a:cubicBezTo>
                <a:cubicBezTo>
                  <a:pt x="957" y="3225"/>
                  <a:pt x="1391" y="3397"/>
                  <a:pt x="1833" y="3397"/>
                </a:cubicBezTo>
                <a:cubicBezTo>
                  <a:pt x="2052" y="3397"/>
                  <a:pt x="2273" y="3355"/>
                  <a:pt x="2483" y="3268"/>
                </a:cubicBezTo>
                <a:cubicBezTo>
                  <a:pt x="3117" y="3005"/>
                  <a:pt x="3533" y="2386"/>
                  <a:pt x="3533" y="1701"/>
                </a:cubicBezTo>
                <a:cubicBezTo>
                  <a:pt x="3530" y="762"/>
                  <a:pt x="2772" y="1"/>
                  <a:pt x="18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95" name="Google Shape;13595;p50"/>
          <p:cNvSpPr/>
          <p:nvPr/>
        </p:nvSpPr>
        <p:spPr>
          <a:xfrm>
            <a:off x="6984877" y="4049388"/>
            <a:ext cx="40671" cy="94915"/>
          </a:xfrm>
          <a:custGeom>
            <a:rect b="b" l="l" r="r" t="t"/>
            <a:pathLst>
              <a:path extrusionOk="0" h="7930" w="3398">
                <a:moveTo>
                  <a:pt x="1697" y="1133"/>
                </a:moveTo>
                <a:cubicBezTo>
                  <a:pt x="2011" y="1133"/>
                  <a:pt x="2265" y="1387"/>
                  <a:pt x="2265" y="1701"/>
                </a:cubicBezTo>
                <a:lnTo>
                  <a:pt x="2265" y="6230"/>
                </a:lnTo>
                <a:cubicBezTo>
                  <a:pt x="2265" y="6544"/>
                  <a:pt x="2011" y="6797"/>
                  <a:pt x="1697" y="6797"/>
                </a:cubicBezTo>
                <a:cubicBezTo>
                  <a:pt x="1383" y="6797"/>
                  <a:pt x="1133" y="6544"/>
                  <a:pt x="1133" y="6230"/>
                </a:cubicBezTo>
                <a:lnTo>
                  <a:pt x="1133" y="1701"/>
                </a:lnTo>
                <a:cubicBezTo>
                  <a:pt x="1133" y="1387"/>
                  <a:pt x="1383" y="1133"/>
                  <a:pt x="1697" y="1133"/>
                </a:cubicBezTo>
                <a:close/>
                <a:moveTo>
                  <a:pt x="1697" y="1"/>
                </a:moveTo>
                <a:cubicBezTo>
                  <a:pt x="758" y="1"/>
                  <a:pt x="1" y="762"/>
                  <a:pt x="1" y="1701"/>
                </a:cubicBezTo>
                <a:lnTo>
                  <a:pt x="1" y="6233"/>
                </a:lnTo>
                <a:cubicBezTo>
                  <a:pt x="1" y="7169"/>
                  <a:pt x="758" y="7930"/>
                  <a:pt x="1697" y="7930"/>
                </a:cubicBezTo>
                <a:cubicBezTo>
                  <a:pt x="2636" y="7930"/>
                  <a:pt x="3397" y="7169"/>
                  <a:pt x="3397" y="6233"/>
                </a:cubicBezTo>
                <a:lnTo>
                  <a:pt x="3397" y="1701"/>
                </a:lnTo>
                <a:cubicBezTo>
                  <a:pt x="3397" y="762"/>
                  <a:pt x="2636" y="1"/>
                  <a:pt x="16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96" name="Google Shape;13596;p50"/>
          <p:cNvSpPr/>
          <p:nvPr/>
        </p:nvSpPr>
        <p:spPr>
          <a:xfrm>
            <a:off x="7160751" y="3147213"/>
            <a:ext cx="231303" cy="231303"/>
          </a:xfrm>
          <a:custGeom>
            <a:rect b="b" l="l" r="r" t="t"/>
            <a:pathLst>
              <a:path extrusionOk="0" h="19325" w="19325">
                <a:moveTo>
                  <a:pt x="9662" y="1133"/>
                </a:moveTo>
                <a:cubicBezTo>
                  <a:pt x="11824" y="1133"/>
                  <a:pt x="13983" y="1975"/>
                  <a:pt x="15668" y="3657"/>
                </a:cubicBezTo>
                <a:cubicBezTo>
                  <a:pt x="19035" y="7027"/>
                  <a:pt x="19035" y="12302"/>
                  <a:pt x="15668" y="15668"/>
                </a:cubicBezTo>
                <a:cubicBezTo>
                  <a:pt x="13985" y="17352"/>
                  <a:pt x="11823" y="18193"/>
                  <a:pt x="9662" y="18193"/>
                </a:cubicBezTo>
                <a:cubicBezTo>
                  <a:pt x="7501" y="18193"/>
                  <a:pt x="5340" y="17352"/>
                  <a:pt x="3657" y="15668"/>
                </a:cubicBezTo>
                <a:cubicBezTo>
                  <a:pt x="290" y="12302"/>
                  <a:pt x="290" y="7024"/>
                  <a:pt x="3657" y="3657"/>
                </a:cubicBezTo>
                <a:cubicBezTo>
                  <a:pt x="5341" y="1975"/>
                  <a:pt x="7500" y="1133"/>
                  <a:pt x="9662" y="1133"/>
                </a:cubicBezTo>
                <a:close/>
                <a:moveTo>
                  <a:pt x="9662" y="1"/>
                </a:moveTo>
                <a:cubicBezTo>
                  <a:pt x="7117" y="1"/>
                  <a:pt x="4698" y="1015"/>
                  <a:pt x="2856" y="2857"/>
                </a:cubicBezTo>
                <a:cubicBezTo>
                  <a:pt x="1015" y="4699"/>
                  <a:pt x="0" y="7117"/>
                  <a:pt x="0" y="9663"/>
                </a:cubicBezTo>
                <a:cubicBezTo>
                  <a:pt x="0" y="12208"/>
                  <a:pt x="1015" y="14627"/>
                  <a:pt x="2856" y="16469"/>
                </a:cubicBezTo>
                <a:cubicBezTo>
                  <a:pt x="4698" y="18310"/>
                  <a:pt x="7117" y="19325"/>
                  <a:pt x="9662" y="19325"/>
                </a:cubicBezTo>
                <a:cubicBezTo>
                  <a:pt x="12208" y="19325"/>
                  <a:pt x="14626" y="18310"/>
                  <a:pt x="16468" y="16469"/>
                </a:cubicBezTo>
                <a:cubicBezTo>
                  <a:pt x="18310" y="14627"/>
                  <a:pt x="19324" y="12208"/>
                  <a:pt x="19324" y="9663"/>
                </a:cubicBezTo>
                <a:cubicBezTo>
                  <a:pt x="19324" y="7117"/>
                  <a:pt x="18310" y="4699"/>
                  <a:pt x="16468" y="2857"/>
                </a:cubicBezTo>
                <a:cubicBezTo>
                  <a:pt x="14626" y="1015"/>
                  <a:pt x="12208" y="1"/>
                  <a:pt x="96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97" name="Google Shape;13597;p50"/>
          <p:cNvSpPr/>
          <p:nvPr/>
        </p:nvSpPr>
        <p:spPr>
          <a:xfrm>
            <a:off x="7222152" y="3175220"/>
            <a:ext cx="110487" cy="121343"/>
          </a:xfrm>
          <a:custGeom>
            <a:rect b="b" l="l" r="r" t="t"/>
            <a:pathLst>
              <a:path extrusionOk="0" h="10138" w="9231">
                <a:moveTo>
                  <a:pt x="4532" y="1133"/>
                </a:moveTo>
                <a:cubicBezTo>
                  <a:pt x="5450" y="1133"/>
                  <a:pt x="6326" y="1483"/>
                  <a:pt x="6936" y="2090"/>
                </a:cubicBezTo>
                <a:cubicBezTo>
                  <a:pt x="8261" y="3419"/>
                  <a:pt x="8261" y="5568"/>
                  <a:pt x="6936" y="6894"/>
                </a:cubicBezTo>
                <a:lnTo>
                  <a:pt x="6933" y="6894"/>
                </a:lnTo>
                <a:cubicBezTo>
                  <a:pt x="6688" y="7142"/>
                  <a:pt x="6404" y="7347"/>
                  <a:pt x="6096" y="7510"/>
                </a:cubicBezTo>
                <a:cubicBezTo>
                  <a:pt x="5595" y="7767"/>
                  <a:pt x="5275" y="8135"/>
                  <a:pt x="5154" y="8600"/>
                </a:cubicBezTo>
                <a:cubicBezTo>
                  <a:pt x="5079" y="8842"/>
                  <a:pt x="4856" y="9000"/>
                  <a:pt x="4614" y="9000"/>
                </a:cubicBezTo>
                <a:cubicBezTo>
                  <a:pt x="4566" y="9000"/>
                  <a:pt x="4517" y="8993"/>
                  <a:pt x="4469" y="8980"/>
                </a:cubicBezTo>
                <a:cubicBezTo>
                  <a:pt x="4176" y="8905"/>
                  <a:pt x="3995" y="8612"/>
                  <a:pt x="4058" y="8316"/>
                </a:cubicBezTo>
                <a:cubicBezTo>
                  <a:pt x="4254" y="7534"/>
                  <a:pt x="4765" y="6924"/>
                  <a:pt x="5574" y="6504"/>
                </a:cubicBezTo>
                <a:cubicBezTo>
                  <a:pt x="6936" y="5801"/>
                  <a:pt x="7220" y="3974"/>
                  <a:pt x="6136" y="2890"/>
                </a:cubicBezTo>
                <a:cubicBezTo>
                  <a:pt x="5690" y="2458"/>
                  <a:pt x="5113" y="2243"/>
                  <a:pt x="4535" y="2243"/>
                </a:cubicBezTo>
                <a:cubicBezTo>
                  <a:pt x="3958" y="2243"/>
                  <a:pt x="3380" y="2458"/>
                  <a:pt x="2935" y="2890"/>
                </a:cubicBezTo>
                <a:cubicBezTo>
                  <a:pt x="2506" y="3313"/>
                  <a:pt x="2268" y="3890"/>
                  <a:pt x="2268" y="4494"/>
                </a:cubicBezTo>
                <a:cubicBezTo>
                  <a:pt x="2268" y="4805"/>
                  <a:pt x="2014" y="5058"/>
                  <a:pt x="1703" y="5058"/>
                </a:cubicBezTo>
                <a:cubicBezTo>
                  <a:pt x="1389" y="5058"/>
                  <a:pt x="1135" y="4805"/>
                  <a:pt x="1135" y="4494"/>
                </a:cubicBezTo>
                <a:cubicBezTo>
                  <a:pt x="1132" y="3591"/>
                  <a:pt x="1492" y="2724"/>
                  <a:pt x="2132" y="2090"/>
                </a:cubicBezTo>
                <a:cubicBezTo>
                  <a:pt x="2739" y="1483"/>
                  <a:pt x="3614" y="1133"/>
                  <a:pt x="4532" y="1133"/>
                </a:cubicBezTo>
                <a:close/>
                <a:moveTo>
                  <a:pt x="4532" y="1"/>
                </a:moveTo>
                <a:cubicBezTo>
                  <a:pt x="3315" y="1"/>
                  <a:pt x="2150" y="469"/>
                  <a:pt x="1332" y="1290"/>
                </a:cubicBezTo>
                <a:cubicBezTo>
                  <a:pt x="477" y="2135"/>
                  <a:pt x="0" y="3289"/>
                  <a:pt x="3" y="4494"/>
                </a:cubicBezTo>
                <a:cubicBezTo>
                  <a:pt x="3" y="5430"/>
                  <a:pt x="764" y="6190"/>
                  <a:pt x="1703" y="6190"/>
                </a:cubicBezTo>
                <a:cubicBezTo>
                  <a:pt x="2639" y="6190"/>
                  <a:pt x="3400" y="5430"/>
                  <a:pt x="3400" y="4494"/>
                </a:cubicBezTo>
                <a:cubicBezTo>
                  <a:pt x="3400" y="3830"/>
                  <a:pt x="3944" y="3358"/>
                  <a:pt x="4535" y="3358"/>
                </a:cubicBezTo>
                <a:cubicBezTo>
                  <a:pt x="4731" y="3358"/>
                  <a:pt x="4933" y="3410"/>
                  <a:pt x="5121" y="3524"/>
                </a:cubicBezTo>
                <a:cubicBezTo>
                  <a:pt x="5876" y="3986"/>
                  <a:pt x="5837" y="5094"/>
                  <a:pt x="5052" y="5499"/>
                </a:cubicBezTo>
                <a:cubicBezTo>
                  <a:pt x="3959" y="6064"/>
                  <a:pt x="3234" y="6945"/>
                  <a:pt x="2959" y="8041"/>
                </a:cubicBezTo>
                <a:cubicBezTo>
                  <a:pt x="2742" y="8941"/>
                  <a:pt x="3288" y="9850"/>
                  <a:pt x="4185" y="10083"/>
                </a:cubicBezTo>
                <a:cubicBezTo>
                  <a:pt x="4327" y="10119"/>
                  <a:pt x="4470" y="10137"/>
                  <a:pt x="4611" y="10137"/>
                </a:cubicBezTo>
                <a:cubicBezTo>
                  <a:pt x="5356" y="10137"/>
                  <a:pt x="6039" y="9642"/>
                  <a:pt x="6247" y="8893"/>
                </a:cubicBezTo>
                <a:cubicBezTo>
                  <a:pt x="6262" y="8832"/>
                  <a:pt x="6305" y="8675"/>
                  <a:pt x="6616" y="8515"/>
                </a:cubicBezTo>
                <a:cubicBezTo>
                  <a:pt x="7899" y="7851"/>
                  <a:pt x="8787" y="6613"/>
                  <a:pt x="9007" y="5188"/>
                </a:cubicBezTo>
                <a:cubicBezTo>
                  <a:pt x="9230" y="3760"/>
                  <a:pt x="8756" y="2313"/>
                  <a:pt x="7736" y="1290"/>
                </a:cubicBezTo>
                <a:cubicBezTo>
                  <a:pt x="6918" y="472"/>
                  <a:pt x="5749" y="1"/>
                  <a:pt x="45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98" name="Google Shape;13598;p50"/>
          <p:cNvSpPr/>
          <p:nvPr/>
        </p:nvSpPr>
        <p:spPr>
          <a:xfrm>
            <a:off x="7254457" y="3310315"/>
            <a:ext cx="42299" cy="40659"/>
          </a:xfrm>
          <a:custGeom>
            <a:rect b="b" l="l" r="r" t="t"/>
            <a:pathLst>
              <a:path extrusionOk="0" h="3397" w="3534">
                <a:moveTo>
                  <a:pt x="1829" y="1129"/>
                </a:moveTo>
                <a:cubicBezTo>
                  <a:pt x="2121" y="1129"/>
                  <a:pt x="2401" y="1356"/>
                  <a:pt x="2401" y="1697"/>
                </a:cubicBezTo>
                <a:cubicBezTo>
                  <a:pt x="2401" y="2011"/>
                  <a:pt x="2147" y="2265"/>
                  <a:pt x="1833" y="2265"/>
                </a:cubicBezTo>
                <a:cubicBezTo>
                  <a:pt x="1329" y="2265"/>
                  <a:pt x="1075" y="1655"/>
                  <a:pt x="1432" y="1296"/>
                </a:cubicBezTo>
                <a:cubicBezTo>
                  <a:pt x="1548" y="1181"/>
                  <a:pt x="1690" y="1129"/>
                  <a:pt x="1829" y="1129"/>
                </a:cubicBezTo>
                <a:close/>
                <a:moveTo>
                  <a:pt x="1833" y="0"/>
                </a:moveTo>
                <a:cubicBezTo>
                  <a:pt x="1145" y="0"/>
                  <a:pt x="526" y="414"/>
                  <a:pt x="263" y="1048"/>
                </a:cubicBezTo>
                <a:cubicBezTo>
                  <a:pt x="0" y="1682"/>
                  <a:pt x="145" y="2413"/>
                  <a:pt x="631" y="2899"/>
                </a:cubicBezTo>
                <a:cubicBezTo>
                  <a:pt x="957" y="3224"/>
                  <a:pt x="1391" y="3397"/>
                  <a:pt x="1833" y="3397"/>
                </a:cubicBezTo>
                <a:cubicBezTo>
                  <a:pt x="2052" y="3397"/>
                  <a:pt x="2272" y="3354"/>
                  <a:pt x="2482" y="3267"/>
                </a:cubicBezTo>
                <a:cubicBezTo>
                  <a:pt x="3116" y="3005"/>
                  <a:pt x="3533" y="2386"/>
                  <a:pt x="3533" y="1697"/>
                </a:cubicBezTo>
                <a:cubicBezTo>
                  <a:pt x="3530" y="758"/>
                  <a:pt x="2772" y="0"/>
                  <a:pt x="18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599" name="Google Shape;13599;p50"/>
          <p:cNvSpPr/>
          <p:nvPr/>
        </p:nvSpPr>
        <p:spPr>
          <a:xfrm>
            <a:off x="7160741" y="3432540"/>
            <a:ext cx="231303" cy="231303"/>
          </a:xfrm>
          <a:custGeom>
            <a:rect b="b" l="l" r="r" t="t"/>
            <a:pathLst>
              <a:path extrusionOk="0" h="19325" w="19325">
                <a:moveTo>
                  <a:pt x="9662" y="1133"/>
                </a:moveTo>
                <a:cubicBezTo>
                  <a:pt x="11824" y="1133"/>
                  <a:pt x="13983" y="1975"/>
                  <a:pt x="15668" y="3657"/>
                </a:cubicBezTo>
                <a:cubicBezTo>
                  <a:pt x="19035" y="7027"/>
                  <a:pt x="19035" y="12302"/>
                  <a:pt x="15668" y="15668"/>
                </a:cubicBezTo>
                <a:cubicBezTo>
                  <a:pt x="13983" y="17352"/>
                  <a:pt x="11822" y="18193"/>
                  <a:pt x="9661" y="18193"/>
                </a:cubicBezTo>
                <a:cubicBezTo>
                  <a:pt x="7500" y="18193"/>
                  <a:pt x="5340" y="17352"/>
                  <a:pt x="3657" y="15668"/>
                </a:cubicBezTo>
                <a:cubicBezTo>
                  <a:pt x="290" y="12302"/>
                  <a:pt x="290" y="7024"/>
                  <a:pt x="3657" y="3657"/>
                </a:cubicBezTo>
                <a:cubicBezTo>
                  <a:pt x="5342" y="1975"/>
                  <a:pt x="7500" y="1133"/>
                  <a:pt x="9662" y="1133"/>
                </a:cubicBezTo>
                <a:close/>
                <a:moveTo>
                  <a:pt x="9662" y="1"/>
                </a:moveTo>
                <a:cubicBezTo>
                  <a:pt x="7117" y="1"/>
                  <a:pt x="4698" y="1015"/>
                  <a:pt x="2857" y="2857"/>
                </a:cubicBezTo>
                <a:cubicBezTo>
                  <a:pt x="1015" y="4699"/>
                  <a:pt x="0" y="7117"/>
                  <a:pt x="0" y="9663"/>
                </a:cubicBezTo>
                <a:cubicBezTo>
                  <a:pt x="0" y="12208"/>
                  <a:pt x="1015" y="14627"/>
                  <a:pt x="2857" y="16469"/>
                </a:cubicBezTo>
                <a:cubicBezTo>
                  <a:pt x="4698" y="18310"/>
                  <a:pt x="7117" y="19325"/>
                  <a:pt x="9662" y="19325"/>
                </a:cubicBezTo>
                <a:cubicBezTo>
                  <a:pt x="12208" y="19325"/>
                  <a:pt x="14626" y="18310"/>
                  <a:pt x="16468" y="16469"/>
                </a:cubicBezTo>
                <a:cubicBezTo>
                  <a:pt x="18310" y="14627"/>
                  <a:pt x="19325" y="12208"/>
                  <a:pt x="19325" y="9663"/>
                </a:cubicBezTo>
                <a:cubicBezTo>
                  <a:pt x="19325" y="7117"/>
                  <a:pt x="18310" y="4699"/>
                  <a:pt x="16468" y="2857"/>
                </a:cubicBezTo>
                <a:cubicBezTo>
                  <a:pt x="14626" y="1015"/>
                  <a:pt x="12208" y="1"/>
                  <a:pt x="96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600" name="Google Shape;13600;p50"/>
          <p:cNvSpPr/>
          <p:nvPr/>
        </p:nvSpPr>
        <p:spPr>
          <a:xfrm>
            <a:off x="7215990" y="3504451"/>
            <a:ext cx="119858" cy="87482"/>
          </a:xfrm>
          <a:custGeom>
            <a:rect b="b" l="l" r="r" t="t"/>
            <a:pathLst>
              <a:path extrusionOk="0" h="7309" w="10014">
                <a:moveTo>
                  <a:pt x="8149" y="1134"/>
                </a:moveTo>
                <a:cubicBezTo>
                  <a:pt x="8294" y="1134"/>
                  <a:pt x="8439" y="1189"/>
                  <a:pt x="8549" y="1300"/>
                </a:cubicBezTo>
                <a:cubicBezTo>
                  <a:pt x="8769" y="1520"/>
                  <a:pt x="8769" y="1879"/>
                  <a:pt x="8549" y="2100"/>
                </a:cubicBezTo>
                <a:lnTo>
                  <a:pt x="4639" y="6007"/>
                </a:lnTo>
                <a:cubicBezTo>
                  <a:pt x="4527" y="6120"/>
                  <a:pt x="4377" y="6177"/>
                  <a:pt x="4227" y="6177"/>
                </a:cubicBezTo>
                <a:cubicBezTo>
                  <a:pt x="4081" y="6177"/>
                  <a:pt x="3937" y="6123"/>
                  <a:pt x="3830" y="6016"/>
                </a:cubicBezTo>
                <a:lnTo>
                  <a:pt x="1547" y="3748"/>
                </a:lnTo>
                <a:cubicBezTo>
                  <a:pt x="1296" y="3534"/>
                  <a:pt x="1281" y="3151"/>
                  <a:pt x="1514" y="2918"/>
                </a:cubicBezTo>
                <a:cubicBezTo>
                  <a:pt x="1626" y="2806"/>
                  <a:pt x="1771" y="2750"/>
                  <a:pt x="1916" y="2750"/>
                </a:cubicBezTo>
                <a:cubicBezTo>
                  <a:pt x="2074" y="2750"/>
                  <a:pt x="2232" y="2817"/>
                  <a:pt x="2344" y="2948"/>
                </a:cubicBezTo>
                <a:lnTo>
                  <a:pt x="3784" y="4388"/>
                </a:lnTo>
                <a:cubicBezTo>
                  <a:pt x="3793" y="4401"/>
                  <a:pt x="3805" y="4410"/>
                  <a:pt x="3817" y="4419"/>
                </a:cubicBezTo>
                <a:cubicBezTo>
                  <a:pt x="3817" y="4422"/>
                  <a:pt x="3820" y="4422"/>
                  <a:pt x="3823" y="4425"/>
                </a:cubicBezTo>
                <a:cubicBezTo>
                  <a:pt x="3934" y="4535"/>
                  <a:pt x="4078" y="4590"/>
                  <a:pt x="4222" y="4590"/>
                </a:cubicBezTo>
                <a:cubicBezTo>
                  <a:pt x="4367" y="4590"/>
                  <a:pt x="4512" y="4535"/>
                  <a:pt x="4624" y="4425"/>
                </a:cubicBezTo>
                <a:lnTo>
                  <a:pt x="7749" y="1300"/>
                </a:lnTo>
                <a:cubicBezTo>
                  <a:pt x="7859" y="1189"/>
                  <a:pt x="8004" y="1134"/>
                  <a:pt x="8149" y="1134"/>
                </a:cubicBezTo>
                <a:close/>
                <a:moveTo>
                  <a:pt x="8146" y="1"/>
                </a:moveTo>
                <a:cubicBezTo>
                  <a:pt x="7712" y="1"/>
                  <a:pt x="7279" y="166"/>
                  <a:pt x="6949" y="496"/>
                </a:cubicBezTo>
                <a:lnTo>
                  <a:pt x="6946" y="496"/>
                </a:lnTo>
                <a:lnTo>
                  <a:pt x="4219" y="3223"/>
                </a:lnTo>
                <a:lnTo>
                  <a:pt x="3144" y="2148"/>
                </a:lnTo>
                <a:cubicBezTo>
                  <a:pt x="2808" y="1779"/>
                  <a:pt x="2348" y="1594"/>
                  <a:pt x="1887" y="1594"/>
                </a:cubicBezTo>
                <a:cubicBezTo>
                  <a:pt x="1453" y="1594"/>
                  <a:pt x="1019" y="1758"/>
                  <a:pt x="686" y="2091"/>
                </a:cubicBezTo>
                <a:cubicBezTo>
                  <a:pt x="1" y="2776"/>
                  <a:pt x="28" y="3896"/>
                  <a:pt x="747" y="4549"/>
                </a:cubicBezTo>
                <a:lnTo>
                  <a:pt x="3029" y="6819"/>
                </a:lnTo>
                <a:cubicBezTo>
                  <a:pt x="3344" y="7131"/>
                  <a:pt x="3768" y="7308"/>
                  <a:pt x="4214" y="7308"/>
                </a:cubicBezTo>
                <a:cubicBezTo>
                  <a:pt x="4218" y="7308"/>
                  <a:pt x="4221" y="7308"/>
                  <a:pt x="4225" y="7308"/>
                </a:cubicBezTo>
                <a:cubicBezTo>
                  <a:pt x="4678" y="7308"/>
                  <a:pt x="5116" y="7127"/>
                  <a:pt x="5439" y="6807"/>
                </a:cubicBezTo>
                <a:lnTo>
                  <a:pt x="9349" y="2900"/>
                </a:lnTo>
                <a:cubicBezTo>
                  <a:pt x="10013" y="2236"/>
                  <a:pt x="10013" y="1161"/>
                  <a:pt x="9349" y="499"/>
                </a:cubicBezTo>
                <a:cubicBezTo>
                  <a:pt x="9017" y="167"/>
                  <a:pt x="8581" y="1"/>
                  <a:pt x="814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601" name="Google Shape;13601;p50"/>
          <p:cNvSpPr/>
          <p:nvPr/>
        </p:nvSpPr>
        <p:spPr>
          <a:xfrm>
            <a:off x="7160731" y="3717492"/>
            <a:ext cx="231303" cy="231303"/>
          </a:xfrm>
          <a:custGeom>
            <a:rect b="b" l="l" r="r" t="t"/>
            <a:pathLst>
              <a:path extrusionOk="0" h="19325" w="19325">
                <a:moveTo>
                  <a:pt x="9663" y="1133"/>
                </a:moveTo>
                <a:cubicBezTo>
                  <a:pt x="11824" y="1133"/>
                  <a:pt x="13983" y="1975"/>
                  <a:pt x="15668" y="3657"/>
                </a:cubicBezTo>
                <a:cubicBezTo>
                  <a:pt x="19035" y="7027"/>
                  <a:pt x="19035" y="12302"/>
                  <a:pt x="15668" y="15668"/>
                </a:cubicBezTo>
                <a:cubicBezTo>
                  <a:pt x="13983" y="17350"/>
                  <a:pt x="11824" y="18193"/>
                  <a:pt x="9663" y="18193"/>
                </a:cubicBezTo>
                <a:cubicBezTo>
                  <a:pt x="7501" y="18193"/>
                  <a:pt x="5342" y="17350"/>
                  <a:pt x="3657" y="15668"/>
                </a:cubicBezTo>
                <a:cubicBezTo>
                  <a:pt x="290" y="12302"/>
                  <a:pt x="290" y="7024"/>
                  <a:pt x="3657" y="3657"/>
                </a:cubicBezTo>
                <a:cubicBezTo>
                  <a:pt x="5342" y="1975"/>
                  <a:pt x="7501" y="1133"/>
                  <a:pt x="9663" y="1133"/>
                </a:cubicBezTo>
                <a:close/>
                <a:moveTo>
                  <a:pt x="9663" y="1"/>
                </a:moveTo>
                <a:cubicBezTo>
                  <a:pt x="7117" y="1"/>
                  <a:pt x="4699" y="1015"/>
                  <a:pt x="2857" y="2857"/>
                </a:cubicBezTo>
                <a:cubicBezTo>
                  <a:pt x="1015" y="4699"/>
                  <a:pt x="0" y="7117"/>
                  <a:pt x="0" y="9663"/>
                </a:cubicBezTo>
                <a:cubicBezTo>
                  <a:pt x="0" y="12208"/>
                  <a:pt x="1015" y="14627"/>
                  <a:pt x="2857" y="16469"/>
                </a:cubicBezTo>
                <a:cubicBezTo>
                  <a:pt x="4699" y="18310"/>
                  <a:pt x="7117" y="19325"/>
                  <a:pt x="9663" y="19325"/>
                </a:cubicBezTo>
                <a:cubicBezTo>
                  <a:pt x="12208" y="19325"/>
                  <a:pt x="14626" y="18310"/>
                  <a:pt x="16468" y="16469"/>
                </a:cubicBezTo>
                <a:cubicBezTo>
                  <a:pt x="18310" y="14627"/>
                  <a:pt x="19325" y="12208"/>
                  <a:pt x="19325" y="9663"/>
                </a:cubicBezTo>
                <a:cubicBezTo>
                  <a:pt x="19325" y="7117"/>
                  <a:pt x="18310" y="4699"/>
                  <a:pt x="16468" y="2857"/>
                </a:cubicBezTo>
                <a:cubicBezTo>
                  <a:pt x="14626" y="1015"/>
                  <a:pt x="12208" y="1"/>
                  <a:pt x="966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602" name="Google Shape;13602;p50"/>
          <p:cNvSpPr/>
          <p:nvPr/>
        </p:nvSpPr>
        <p:spPr>
          <a:xfrm>
            <a:off x="7221881" y="3780629"/>
            <a:ext cx="108967" cy="105017"/>
          </a:xfrm>
          <a:custGeom>
            <a:rect b="b" l="l" r="r" t="t"/>
            <a:pathLst>
              <a:path extrusionOk="0" h="8774" w="9104">
                <a:moveTo>
                  <a:pt x="7232" y="1143"/>
                </a:moveTo>
                <a:cubicBezTo>
                  <a:pt x="7377" y="1143"/>
                  <a:pt x="7522" y="1198"/>
                  <a:pt x="7633" y="1308"/>
                </a:cubicBezTo>
                <a:cubicBezTo>
                  <a:pt x="7851" y="1528"/>
                  <a:pt x="7854" y="1882"/>
                  <a:pt x="7639" y="2102"/>
                </a:cubicBezTo>
                <a:lnTo>
                  <a:pt x="5755" y="3986"/>
                </a:lnTo>
                <a:cubicBezTo>
                  <a:pt x="5532" y="4210"/>
                  <a:pt x="5532" y="4566"/>
                  <a:pt x="5755" y="4789"/>
                </a:cubicBezTo>
                <a:lnTo>
                  <a:pt x="7639" y="6673"/>
                </a:lnTo>
                <a:cubicBezTo>
                  <a:pt x="7854" y="6894"/>
                  <a:pt x="7851" y="7247"/>
                  <a:pt x="7633" y="7468"/>
                </a:cubicBezTo>
                <a:cubicBezTo>
                  <a:pt x="7522" y="7577"/>
                  <a:pt x="7377" y="7633"/>
                  <a:pt x="7232" y="7633"/>
                </a:cubicBezTo>
                <a:cubicBezTo>
                  <a:pt x="7090" y="7633"/>
                  <a:pt x="6948" y="7580"/>
                  <a:pt x="6839" y="7474"/>
                </a:cubicBezTo>
                <a:lnTo>
                  <a:pt x="6830" y="7468"/>
                </a:lnTo>
                <a:lnTo>
                  <a:pt x="4946" y="5650"/>
                </a:lnTo>
                <a:cubicBezTo>
                  <a:pt x="4836" y="5544"/>
                  <a:pt x="4695" y="5491"/>
                  <a:pt x="4554" y="5491"/>
                </a:cubicBezTo>
                <a:cubicBezTo>
                  <a:pt x="4412" y="5491"/>
                  <a:pt x="4271" y="5544"/>
                  <a:pt x="4161" y="5650"/>
                </a:cubicBezTo>
                <a:lnTo>
                  <a:pt x="2277" y="7468"/>
                </a:lnTo>
                <a:lnTo>
                  <a:pt x="2268" y="7474"/>
                </a:lnTo>
                <a:cubicBezTo>
                  <a:pt x="2159" y="7580"/>
                  <a:pt x="2017" y="7633"/>
                  <a:pt x="1875" y="7633"/>
                </a:cubicBezTo>
                <a:cubicBezTo>
                  <a:pt x="1730" y="7633"/>
                  <a:pt x="1585" y="7577"/>
                  <a:pt x="1474" y="7468"/>
                </a:cubicBezTo>
                <a:cubicBezTo>
                  <a:pt x="1256" y="7247"/>
                  <a:pt x="1253" y="6894"/>
                  <a:pt x="1468" y="6673"/>
                </a:cubicBezTo>
                <a:lnTo>
                  <a:pt x="3352" y="4789"/>
                </a:lnTo>
                <a:cubicBezTo>
                  <a:pt x="3575" y="4566"/>
                  <a:pt x="3575" y="4210"/>
                  <a:pt x="3352" y="3986"/>
                </a:cubicBezTo>
                <a:lnTo>
                  <a:pt x="1468" y="2102"/>
                </a:lnTo>
                <a:cubicBezTo>
                  <a:pt x="1253" y="1882"/>
                  <a:pt x="1256" y="1528"/>
                  <a:pt x="1474" y="1308"/>
                </a:cubicBezTo>
                <a:cubicBezTo>
                  <a:pt x="1585" y="1198"/>
                  <a:pt x="1730" y="1143"/>
                  <a:pt x="1875" y="1143"/>
                </a:cubicBezTo>
                <a:cubicBezTo>
                  <a:pt x="2017" y="1143"/>
                  <a:pt x="2159" y="1196"/>
                  <a:pt x="2268" y="1302"/>
                </a:cubicBezTo>
                <a:lnTo>
                  <a:pt x="2277" y="1308"/>
                </a:lnTo>
                <a:lnTo>
                  <a:pt x="4161" y="3126"/>
                </a:lnTo>
                <a:cubicBezTo>
                  <a:pt x="4271" y="3231"/>
                  <a:pt x="4412" y="3284"/>
                  <a:pt x="4554" y="3284"/>
                </a:cubicBezTo>
                <a:cubicBezTo>
                  <a:pt x="4695" y="3284"/>
                  <a:pt x="4836" y="3231"/>
                  <a:pt x="4946" y="3126"/>
                </a:cubicBezTo>
                <a:lnTo>
                  <a:pt x="6830" y="1308"/>
                </a:lnTo>
                <a:lnTo>
                  <a:pt x="6839" y="1302"/>
                </a:lnTo>
                <a:cubicBezTo>
                  <a:pt x="6948" y="1196"/>
                  <a:pt x="7090" y="1143"/>
                  <a:pt x="7232" y="1143"/>
                </a:cubicBezTo>
                <a:close/>
                <a:moveTo>
                  <a:pt x="1865" y="0"/>
                </a:moveTo>
                <a:cubicBezTo>
                  <a:pt x="1430" y="0"/>
                  <a:pt x="995" y="166"/>
                  <a:pt x="664" y="499"/>
                </a:cubicBezTo>
                <a:cubicBezTo>
                  <a:pt x="0" y="1163"/>
                  <a:pt x="3" y="2241"/>
                  <a:pt x="667" y="2902"/>
                </a:cubicBezTo>
                <a:lnTo>
                  <a:pt x="2153" y="4388"/>
                </a:lnTo>
                <a:lnTo>
                  <a:pt x="667" y="5873"/>
                </a:lnTo>
                <a:cubicBezTo>
                  <a:pt x="0" y="6535"/>
                  <a:pt x="0" y="7610"/>
                  <a:pt x="661" y="8274"/>
                </a:cubicBezTo>
                <a:cubicBezTo>
                  <a:pt x="995" y="8607"/>
                  <a:pt x="1431" y="8774"/>
                  <a:pt x="1868" y="8774"/>
                </a:cubicBezTo>
                <a:cubicBezTo>
                  <a:pt x="2301" y="8774"/>
                  <a:pt x="2734" y="8609"/>
                  <a:pt x="3065" y="8280"/>
                </a:cubicBezTo>
                <a:lnTo>
                  <a:pt x="4554" y="6846"/>
                </a:lnTo>
                <a:lnTo>
                  <a:pt x="6042" y="8280"/>
                </a:lnTo>
                <a:cubicBezTo>
                  <a:pt x="6373" y="8609"/>
                  <a:pt x="6806" y="8774"/>
                  <a:pt x="7239" y="8774"/>
                </a:cubicBezTo>
                <a:cubicBezTo>
                  <a:pt x="7675" y="8774"/>
                  <a:pt x="8111" y="8607"/>
                  <a:pt x="8443" y="8274"/>
                </a:cubicBezTo>
                <a:cubicBezTo>
                  <a:pt x="9104" y="7610"/>
                  <a:pt x="9104" y="6535"/>
                  <a:pt x="8440" y="5873"/>
                </a:cubicBezTo>
                <a:lnTo>
                  <a:pt x="6957" y="4388"/>
                </a:lnTo>
                <a:lnTo>
                  <a:pt x="8440" y="2902"/>
                </a:lnTo>
                <a:cubicBezTo>
                  <a:pt x="8760" y="2585"/>
                  <a:pt x="8938" y="2153"/>
                  <a:pt x="8938" y="1703"/>
                </a:cubicBezTo>
                <a:cubicBezTo>
                  <a:pt x="8938" y="1018"/>
                  <a:pt x="8524" y="399"/>
                  <a:pt x="7893" y="133"/>
                </a:cubicBezTo>
                <a:cubicBezTo>
                  <a:pt x="7682" y="46"/>
                  <a:pt x="7460" y="3"/>
                  <a:pt x="7239" y="3"/>
                </a:cubicBezTo>
                <a:cubicBezTo>
                  <a:pt x="6799" y="3"/>
                  <a:pt x="6366" y="174"/>
                  <a:pt x="6042" y="496"/>
                </a:cubicBezTo>
                <a:lnTo>
                  <a:pt x="4554" y="1930"/>
                </a:lnTo>
                <a:lnTo>
                  <a:pt x="3065" y="496"/>
                </a:lnTo>
                <a:cubicBezTo>
                  <a:pt x="2733" y="165"/>
                  <a:pt x="2299" y="0"/>
                  <a:pt x="18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603" name="Google Shape;13603;p50"/>
          <p:cNvSpPr/>
          <p:nvPr/>
        </p:nvSpPr>
        <p:spPr>
          <a:xfrm>
            <a:off x="7449214" y="3147213"/>
            <a:ext cx="231303" cy="231303"/>
          </a:xfrm>
          <a:custGeom>
            <a:rect b="b" l="l" r="r" t="t"/>
            <a:pathLst>
              <a:path extrusionOk="0" h="19325" w="19325">
                <a:moveTo>
                  <a:pt x="17628" y="1133"/>
                </a:moveTo>
                <a:cubicBezTo>
                  <a:pt x="17939" y="1133"/>
                  <a:pt x="18193" y="1386"/>
                  <a:pt x="18193" y="1700"/>
                </a:cubicBezTo>
                <a:lnTo>
                  <a:pt x="18193" y="17628"/>
                </a:lnTo>
                <a:cubicBezTo>
                  <a:pt x="18193" y="17939"/>
                  <a:pt x="17939" y="18193"/>
                  <a:pt x="17628" y="18193"/>
                </a:cubicBezTo>
                <a:lnTo>
                  <a:pt x="1700" y="18193"/>
                </a:lnTo>
                <a:cubicBezTo>
                  <a:pt x="1386" y="18193"/>
                  <a:pt x="1133" y="17939"/>
                  <a:pt x="1133" y="17628"/>
                </a:cubicBezTo>
                <a:lnTo>
                  <a:pt x="1133" y="1700"/>
                </a:lnTo>
                <a:cubicBezTo>
                  <a:pt x="1133" y="1386"/>
                  <a:pt x="1386" y="1133"/>
                  <a:pt x="1700" y="1133"/>
                </a:cubicBezTo>
                <a:close/>
                <a:moveTo>
                  <a:pt x="1700" y="1"/>
                </a:moveTo>
                <a:cubicBezTo>
                  <a:pt x="761" y="1"/>
                  <a:pt x="0" y="761"/>
                  <a:pt x="0" y="1700"/>
                </a:cubicBezTo>
                <a:lnTo>
                  <a:pt x="0" y="17628"/>
                </a:lnTo>
                <a:cubicBezTo>
                  <a:pt x="0" y="18564"/>
                  <a:pt x="761" y="19325"/>
                  <a:pt x="1700" y="19325"/>
                </a:cubicBezTo>
                <a:lnTo>
                  <a:pt x="17628" y="19325"/>
                </a:lnTo>
                <a:cubicBezTo>
                  <a:pt x="18564" y="19325"/>
                  <a:pt x="19325" y="18564"/>
                  <a:pt x="19325" y="17628"/>
                </a:cubicBezTo>
                <a:lnTo>
                  <a:pt x="19325" y="1700"/>
                </a:lnTo>
                <a:cubicBezTo>
                  <a:pt x="19325" y="761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604" name="Google Shape;13604;p50"/>
          <p:cNvSpPr/>
          <p:nvPr/>
        </p:nvSpPr>
        <p:spPr>
          <a:xfrm>
            <a:off x="7497103" y="3174789"/>
            <a:ext cx="67769" cy="176161"/>
          </a:xfrm>
          <a:custGeom>
            <a:rect b="b" l="l" r="r" t="t"/>
            <a:pathLst>
              <a:path extrusionOk="0" h="14718" w="5662">
                <a:moveTo>
                  <a:pt x="4529" y="4530"/>
                </a:moveTo>
                <a:lnTo>
                  <a:pt x="4529" y="5094"/>
                </a:lnTo>
                <a:cubicBezTo>
                  <a:pt x="4529" y="5408"/>
                  <a:pt x="4276" y="5662"/>
                  <a:pt x="3965" y="5662"/>
                </a:cubicBezTo>
                <a:cubicBezTo>
                  <a:pt x="3651" y="5662"/>
                  <a:pt x="3397" y="5912"/>
                  <a:pt x="3397" y="6226"/>
                </a:cubicBezTo>
                <a:lnTo>
                  <a:pt x="3397" y="13020"/>
                </a:lnTo>
                <a:cubicBezTo>
                  <a:pt x="3397" y="13334"/>
                  <a:pt x="3143" y="13585"/>
                  <a:pt x="2832" y="13585"/>
                </a:cubicBezTo>
                <a:cubicBezTo>
                  <a:pt x="2518" y="13585"/>
                  <a:pt x="2265" y="13334"/>
                  <a:pt x="2265" y="13020"/>
                </a:cubicBezTo>
                <a:lnTo>
                  <a:pt x="2265" y="6226"/>
                </a:lnTo>
                <a:cubicBezTo>
                  <a:pt x="2265" y="5912"/>
                  <a:pt x="2011" y="5662"/>
                  <a:pt x="1700" y="5662"/>
                </a:cubicBezTo>
                <a:cubicBezTo>
                  <a:pt x="1386" y="5662"/>
                  <a:pt x="1132" y="5408"/>
                  <a:pt x="1132" y="5094"/>
                </a:cubicBezTo>
                <a:lnTo>
                  <a:pt x="1132" y="4530"/>
                </a:lnTo>
                <a:close/>
                <a:moveTo>
                  <a:pt x="568" y="0"/>
                </a:moveTo>
                <a:cubicBezTo>
                  <a:pt x="254" y="0"/>
                  <a:pt x="0" y="251"/>
                  <a:pt x="0" y="565"/>
                </a:cubicBezTo>
                <a:lnTo>
                  <a:pt x="0" y="5094"/>
                </a:lnTo>
                <a:cubicBezTo>
                  <a:pt x="0" y="5813"/>
                  <a:pt x="453" y="6456"/>
                  <a:pt x="1132" y="6694"/>
                </a:cubicBezTo>
                <a:lnTo>
                  <a:pt x="1132" y="13020"/>
                </a:lnTo>
                <a:cubicBezTo>
                  <a:pt x="1132" y="13959"/>
                  <a:pt x="1893" y="14717"/>
                  <a:pt x="2832" y="14717"/>
                </a:cubicBezTo>
                <a:cubicBezTo>
                  <a:pt x="3768" y="14717"/>
                  <a:pt x="4529" y="13959"/>
                  <a:pt x="4529" y="13020"/>
                </a:cubicBezTo>
                <a:lnTo>
                  <a:pt x="4529" y="6694"/>
                </a:lnTo>
                <a:cubicBezTo>
                  <a:pt x="5209" y="6456"/>
                  <a:pt x="5662" y="5813"/>
                  <a:pt x="5662" y="5094"/>
                </a:cubicBezTo>
                <a:lnTo>
                  <a:pt x="5662" y="565"/>
                </a:lnTo>
                <a:cubicBezTo>
                  <a:pt x="5662" y="251"/>
                  <a:pt x="5408" y="0"/>
                  <a:pt x="5097" y="0"/>
                </a:cubicBezTo>
                <a:cubicBezTo>
                  <a:pt x="4783" y="0"/>
                  <a:pt x="4529" y="251"/>
                  <a:pt x="4529" y="565"/>
                </a:cubicBezTo>
                <a:lnTo>
                  <a:pt x="4529" y="3397"/>
                </a:lnTo>
                <a:lnTo>
                  <a:pt x="3397" y="3397"/>
                </a:lnTo>
                <a:lnTo>
                  <a:pt x="3397" y="565"/>
                </a:lnTo>
                <a:cubicBezTo>
                  <a:pt x="3397" y="251"/>
                  <a:pt x="3143" y="0"/>
                  <a:pt x="2832" y="0"/>
                </a:cubicBezTo>
                <a:cubicBezTo>
                  <a:pt x="2518" y="0"/>
                  <a:pt x="2265" y="251"/>
                  <a:pt x="2265" y="565"/>
                </a:cubicBezTo>
                <a:lnTo>
                  <a:pt x="2265" y="3397"/>
                </a:lnTo>
                <a:lnTo>
                  <a:pt x="1132" y="3397"/>
                </a:lnTo>
                <a:lnTo>
                  <a:pt x="1132" y="565"/>
                </a:lnTo>
                <a:cubicBezTo>
                  <a:pt x="1132" y="251"/>
                  <a:pt x="879" y="0"/>
                  <a:pt x="56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605" name="Google Shape;13605;p50"/>
          <p:cNvSpPr/>
          <p:nvPr/>
        </p:nvSpPr>
        <p:spPr>
          <a:xfrm>
            <a:off x="7578409" y="3174789"/>
            <a:ext cx="54232" cy="176161"/>
          </a:xfrm>
          <a:custGeom>
            <a:rect b="b" l="l" r="r" t="t"/>
            <a:pathLst>
              <a:path extrusionOk="0" h="14718" w="4531">
                <a:moveTo>
                  <a:pt x="3398" y="1187"/>
                </a:moveTo>
                <a:lnTo>
                  <a:pt x="3398" y="13020"/>
                </a:lnTo>
                <a:cubicBezTo>
                  <a:pt x="3398" y="13334"/>
                  <a:pt x="3144" y="13585"/>
                  <a:pt x="2833" y="13585"/>
                </a:cubicBezTo>
                <a:cubicBezTo>
                  <a:pt x="2519" y="13585"/>
                  <a:pt x="2266" y="13334"/>
                  <a:pt x="2266" y="13020"/>
                </a:cubicBezTo>
                <a:lnTo>
                  <a:pt x="2266" y="8491"/>
                </a:lnTo>
                <a:cubicBezTo>
                  <a:pt x="2266" y="8177"/>
                  <a:pt x="2012" y="7926"/>
                  <a:pt x="1701" y="7926"/>
                </a:cubicBezTo>
                <a:lnTo>
                  <a:pt x="1133" y="7926"/>
                </a:lnTo>
                <a:lnTo>
                  <a:pt x="1133" y="3962"/>
                </a:lnTo>
                <a:cubicBezTo>
                  <a:pt x="1136" y="2618"/>
                  <a:pt x="2081" y="1459"/>
                  <a:pt x="3398" y="1187"/>
                </a:cubicBezTo>
                <a:close/>
                <a:moveTo>
                  <a:pt x="3965" y="0"/>
                </a:moveTo>
                <a:cubicBezTo>
                  <a:pt x="1776" y="0"/>
                  <a:pt x="4" y="1773"/>
                  <a:pt x="1" y="3962"/>
                </a:cubicBezTo>
                <a:lnTo>
                  <a:pt x="1" y="8491"/>
                </a:lnTo>
                <a:cubicBezTo>
                  <a:pt x="1" y="8805"/>
                  <a:pt x="255" y="9059"/>
                  <a:pt x="569" y="9059"/>
                </a:cubicBezTo>
                <a:lnTo>
                  <a:pt x="1133" y="9059"/>
                </a:lnTo>
                <a:lnTo>
                  <a:pt x="1133" y="13020"/>
                </a:lnTo>
                <a:cubicBezTo>
                  <a:pt x="1133" y="13959"/>
                  <a:pt x="1894" y="14717"/>
                  <a:pt x="2833" y="14717"/>
                </a:cubicBezTo>
                <a:cubicBezTo>
                  <a:pt x="3769" y="14717"/>
                  <a:pt x="4530" y="13959"/>
                  <a:pt x="4530" y="13020"/>
                </a:cubicBezTo>
                <a:lnTo>
                  <a:pt x="4530" y="565"/>
                </a:lnTo>
                <a:cubicBezTo>
                  <a:pt x="4530" y="251"/>
                  <a:pt x="4276" y="0"/>
                  <a:pt x="3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606" name="Google Shape;13606;p50"/>
          <p:cNvSpPr/>
          <p:nvPr/>
        </p:nvSpPr>
        <p:spPr>
          <a:xfrm>
            <a:off x="7160711" y="4002402"/>
            <a:ext cx="231303" cy="231303"/>
          </a:xfrm>
          <a:custGeom>
            <a:rect b="b" l="l" r="r" t="t"/>
            <a:pathLst>
              <a:path extrusionOk="0" h="19325" w="19325">
                <a:moveTo>
                  <a:pt x="17628" y="1133"/>
                </a:moveTo>
                <a:cubicBezTo>
                  <a:pt x="17939" y="1133"/>
                  <a:pt x="18193" y="1386"/>
                  <a:pt x="18193" y="1700"/>
                </a:cubicBezTo>
                <a:lnTo>
                  <a:pt x="18193" y="17628"/>
                </a:lnTo>
                <a:cubicBezTo>
                  <a:pt x="18193" y="17939"/>
                  <a:pt x="17939" y="18193"/>
                  <a:pt x="17628" y="18193"/>
                </a:cubicBezTo>
                <a:lnTo>
                  <a:pt x="1700" y="18193"/>
                </a:lnTo>
                <a:cubicBezTo>
                  <a:pt x="1386" y="18193"/>
                  <a:pt x="1133" y="17939"/>
                  <a:pt x="1133" y="17628"/>
                </a:cubicBezTo>
                <a:lnTo>
                  <a:pt x="1133" y="1700"/>
                </a:lnTo>
                <a:cubicBezTo>
                  <a:pt x="1133" y="1386"/>
                  <a:pt x="1386" y="1133"/>
                  <a:pt x="1700" y="1133"/>
                </a:cubicBezTo>
                <a:close/>
                <a:moveTo>
                  <a:pt x="1700" y="1"/>
                </a:moveTo>
                <a:cubicBezTo>
                  <a:pt x="761" y="1"/>
                  <a:pt x="1" y="761"/>
                  <a:pt x="1" y="1700"/>
                </a:cubicBezTo>
                <a:lnTo>
                  <a:pt x="1" y="17628"/>
                </a:lnTo>
                <a:cubicBezTo>
                  <a:pt x="1" y="18564"/>
                  <a:pt x="761" y="19325"/>
                  <a:pt x="1700" y="19325"/>
                </a:cubicBezTo>
                <a:lnTo>
                  <a:pt x="17628" y="19325"/>
                </a:lnTo>
                <a:cubicBezTo>
                  <a:pt x="18564" y="19325"/>
                  <a:pt x="19325" y="18564"/>
                  <a:pt x="19325" y="17628"/>
                </a:cubicBezTo>
                <a:lnTo>
                  <a:pt x="19325" y="1700"/>
                </a:lnTo>
                <a:cubicBezTo>
                  <a:pt x="19325" y="761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607" name="Google Shape;13607;p50"/>
          <p:cNvSpPr/>
          <p:nvPr/>
        </p:nvSpPr>
        <p:spPr>
          <a:xfrm>
            <a:off x="7256045" y="4043504"/>
            <a:ext cx="42263" cy="40695"/>
          </a:xfrm>
          <a:custGeom>
            <a:rect b="b" l="l" r="r" t="t"/>
            <a:pathLst>
              <a:path extrusionOk="0" h="3400" w="3531">
                <a:moveTo>
                  <a:pt x="1698" y="1135"/>
                </a:moveTo>
                <a:cubicBezTo>
                  <a:pt x="2202" y="1135"/>
                  <a:pt x="2456" y="1742"/>
                  <a:pt x="2099" y="2101"/>
                </a:cubicBezTo>
                <a:cubicBezTo>
                  <a:pt x="1983" y="2216"/>
                  <a:pt x="1842" y="2268"/>
                  <a:pt x="1703" y="2268"/>
                </a:cubicBezTo>
                <a:cubicBezTo>
                  <a:pt x="1411" y="2268"/>
                  <a:pt x="1133" y="2041"/>
                  <a:pt x="1133" y="1700"/>
                </a:cubicBezTo>
                <a:cubicBezTo>
                  <a:pt x="1133" y="1386"/>
                  <a:pt x="1384" y="1135"/>
                  <a:pt x="1698" y="1135"/>
                </a:cubicBezTo>
                <a:close/>
                <a:moveTo>
                  <a:pt x="1698" y="0"/>
                </a:moveTo>
                <a:cubicBezTo>
                  <a:pt x="1479" y="0"/>
                  <a:pt x="1259" y="42"/>
                  <a:pt x="1049" y="129"/>
                </a:cubicBezTo>
                <a:cubicBezTo>
                  <a:pt x="415" y="392"/>
                  <a:pt x="1" y="1011"/>
                  <a:pt x="1" y="1700"/>
                </a:cubicBezTo>
                <a:cubicBezTo>
                  <a:pt x="1" y="2639"/>
                  <a:pt x="759" y="3397"/>
                  <a:pt x="1698" y="3400"/>
                </a:cubicBezTo>
                <a:cubicBezTo>
                  <a:pt x="2386" y="3400"/>
                  <a:pt x="3005" y="2983"/>
                  <a:pt x="3268" y="2349"/>
                </a:cubicBezTo>
                <a:cubicBezTo>
                  <a:pt x="3531" y="1715"/>
                  <a:pt x="3386" y="984"/>
                  <a:pt x="2900" y="498"/>
                </a:cubicBezTo>
                <a:cubicBezTo>
                  <a:pt x="2574" y="173"/>
                  <a:pt x="2140" y="0"/>
                  <a:pt x="16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608" name="Google Shape;13608;p50"/>
          <p:cNvSpPr/>
          <p:nvPr/>
        </p:nvSpPr>
        <p:spPr>
          <a:xfrm>
            <a:off x="7242496" y="4097736"/>
            <a:ext cx="67733" cy="94879"/>
          </a:xfrm>
          <a:custGeom>
            <a:rect b="b" l="l" r="r" t="t"/>
            <a:pathLst>
              <a:path extrusionOk="0" h="7927" w="5659">
                <a:moveTo>
                  <a:pt x="3397" y="1133"/>
                </a:moveTo>
                <a:lnTo>
                  <a:pt x="3397" y="6795"/>
                </a:lnTo>
                <a:lnTo>
                  <a:pt x="2265" y="6795"/>
                </a:lnTo>
                <a:lnTo>
                  <a:pt x="2265" y="1133"/>
                </a:lnTo>
                <a:close/>
                <a:moveTo>
                  <a:pt x="565" y="1"/>
                </a:moveTo>
                <a:cubicBezTo>
                  <a:pt x="251" y="1"/>
                  <a:pt x="1" y="251"/>
                  <a:pt x="1" y="565"/>
                </a:cubicBezTo>
                <a:cubicBezTo>
                  <a:pt x="1" y="879"/>
                  <a:pt x="251" y="1133"/>
                  <a:pt x="565" y="1133"/>
                </a:cubicBezTo>
                <a:lnTo>
                  <a:pt x="1133" y="1133"/>
                </a:lnTo>
                <a:lnTo>
                  <a:pt x="1133" y="6795"/>
                </a:lnTo>
                <a:lnTo>
                  <a:pt x="565" y="6795"/>
                </a:lnTo>
                <a:cubicBezTo>
                  <a:pt x="251" y="6795"/>
                  <a:pt x="1" y="7045"/>
                  <a:pt x="1" y="7359"/>
                </a:cubicBezTo>
                <a:cubicBezTo>
                  <a:pt x="1" y="7673"/>
                  <a:pt x="251" y="7927"/>
                  <a:pt x="565" y="7927"/>
                </a:cubicBezTo>
                <a:lnTo>
                  <a:pt x="5094" y="7927"/>
                </a:lnTo>
                <a:cubicBezTo>
                  <a:pt x="5408" y="7927"/>
                  <a:pt x="5659" y="7673"/>
                  <a:pt x="5659" y="7359"/>
                </a:cubicBezTo>
                <a:cubicBezTo>
                  <a:pt x="5659" y="7045"/>
                  <a:pt x="5408" y="6795"/>
                  <a:pt x="5094" y="6795"/>
                </a:cubicBezTo>
                <a:lnTo>
                  <a:pt x="4530" y="6795"/>
                </a:lnTo>
                <a:lnTo>
                  <a:pt x="4530" y="565"/>
                </a:lnTo>
                <a:cubicBezTo>
                  <a:pt x="4530" y="251"/>
                  <a:pt x="4276" y="1"/>
                  <a:pt x="39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609" name="Google Shape;13609;p50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610" name="Google Shape;13610;p50"/>
          <p:cNvSpPr/>
          <p:nvPr/>
        </p:nvSpPr>
        <p:spPr>
          <a:xfrm>
            <a:off x="7449179" y="3717456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5" y="5208"/>
                </a:lnTo>
                <a:lnTo>
                  <a:pt x="14283" y="6820"/>
                </a:lnTo>
                <a:lnTo>
                  <a:pt x="6429" y="2720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221" y="3366"/>
                </a:moveTo>
                <a:lnTo>
                  <a:pt x="13033" y="7445"/>
                </a:lnTo>
                <a:lnTo>
                  <a:pt x="9467" y="9230"/>
                </a:lnTo>
                <a:lnTo>
                  <a:pt x="1779" y="5208"/>
                </a:lnTo>
                <a:lnTo>
                  <a:pt x="5221" y="3366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7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3" y="6132"/>
                </a:moveTo>
                <a:lnTo>
                  <a:pt x="18193" y="13629"/>
                </a:lnTo>
                <a:cubicBezTo>
                  <a:pt x="18193" y="13744"/>
                  <a:pt x="18127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3" y="10592"/>
                  <a:pt x="14863" y="10281"/>
                </a:cubicBezTo>
                <a:lnTo>
                  <a:pt x="14863" y="7796"/>
                </a:lnTo>
                <a:lnTo>
                  <a:pt x="18193" y="6132"/>
                </a:lnTo>
                <a:close/>
                <a:moveTo>
                  <a:pt x="9472" y="0"/>
                </a:moveTo>
                <a:cubicBezTo>
                  <a:pt x="9237" y="0"/>
                  <a:pt x="9002" y="58"/>
                  <a:pt x="8787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20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28" y="160"/>
                </a:lnTo>
                <a:cubicBezTo>
                  <a:pt x="9922" y="53"/>
                  <a:pt x="9697" y="0"/>
                  <a:pt x="94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611" name="Google Shape;13611;p50"/>
          <p:cNvSpPr/>
          <p:nvPr/>
        </p:nvSpPr>
        <p:spPr>
          <a:xfrm>
            <a:off x="7483339" y="3833305"/>
            <a:ext cx="47709" cy="56805"/>
          </a:xfrm>
          <a:custGeom>
            <a:rect b="b" l="l" r="r" t="t"/>
            <a:pathLst>
              <a:path extrusionOk="0" h="4746" w="3986">
                <a:moveTo>
                  <a:pt x="859" y="1"/>
                </a:moveTo>
                <a:cubicBezTo>
                  <a:pt x="757" y="1"/>
                  <a:pt x="654" y="28"/>
                  <a:pt x="562" y="85"/>
                </a:cubicBezTo>
                <a:cubicBezTo>
                  <a:pt x="296" y="251"/>
                  <a:pt x="215" y="596"/>
                  <a:pt x="378" y="861"/>
                </a:cubicBezTo>
                <a:lnTo>
                  <a:pt x="1136" y="2081"/>
                </a:lnTo>
                <a:lnTo>
                  <a:pt x="432" y="2374"/>
                </a:lnTo>
                <a:cubicBezTo>
                  <a:pt x="139" y="2492"/>
                  <a:pt x="0" y="2827"/>
                  <a:pt x="121" y="3117"/>
                </a:cubicBezTo>
                <a:cubicBezTo>
                  <a:pt x="211" y="3335"/>
                  <a:pt x="422" y="3466"/>
                  <a:pt x="644" y="3466"/>
                </a:cubicBezTo>
                <a:cubicBezTo>
                  <a:pt x="719" y="3466"/>
                  <a:pt x="796" y="3451"/>
                  <a:pt x="870" y="3419"/>
                </a:cubicBezTo>
                <a:lnTo>
                  <a:pt x="1742" y="3054"/>
                </a:lnTo>
                <a:lnTo>
                  <a:pt x="2627" y="4476"/>
                </a:lnTo>
                <a:cubicBezTo>
                  <a:pt x="2733" y="4650"/>
                  <a:pt x="2919" y="4746"/>
                  <a:pt x="3110" y="4746"/>
                </a:cubicBezTo>
                <a:cubicBezTo>
                  <a:pt x="3212" y="4746"/>
                  <a:pt x="3316" y="4718"/>
                  <a:pt x="3409" y="4660"/>
                </a:cubicBezTo>
                <a:cubicBezTo>
                  <a:pt x="3675" y="4494"/>
                  <a:pt x="3756" y="4144"/>
                  <a:pt x="3587" y="3878"/>
                </a:cubicBezTo>
                <a:lnTo>
                  <a:pt x="2802" y="2613"/>
                </a:lnTo>
                <a:lnTo>
                  <a:pt x="3560" y="2296"/>
                </a:lnTo>
                <a:cubicBezTo>
                  <a:pt x="3850" y="2175"/>
                  <a:pt x="3986" y="1843"/>
                  <a:pt x="3865" y="1556"/>
                </a:cubicBezTo>
                <a:cubicBezTo>
                  <a:pt x="3774" y="1338"/>
                  <a:pt x="3564" y="1207"/>
                  <a:pt x="3343" y="1207"/>
                </a:cubicBezTo>
                <a:cubicBezTo>
                  <a:pt x="3270" y="1207"/>
                  <a:pt x="3196" y="1221"/>
                  <a:pt x="3125" y="1251"/>
                </a:cubicBezTo>
                <a:lnTo>
                  <a:pt x="2195" y="1637"/>
                </a:lnTo>
                <a:lnTo>
                  <a:pt x="1338" y="264"/>
                </a:lnTo>
                <a:cubicBezTo>
                  <a:pt x="1230" y="93"/>
                  <a:pt x="1047" y="1"/>
                  <a:pt x="8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612" name="Google Shape;13612;p50"/>
          <p:cNvSpPr/>
          <p:nvPr/>
        </p:nvSpPr>
        <p:spPr>
          <a:xfrm>
            <a:off x="7449169" y="4002366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5" y="5208"/>
                </a:lnTo>
                <a:lnTo>
                  <a:pt x="14283" y="6820"/>
                </a:lnTo>
                <a:lnTo>
                  <a:pt x="6429" y="2720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222" y="3366"/>
                </a:moveTo>
                <a:lnTo>
                  <a:pt x="13033" y="7445"/>
                </a:lnTo>
                <a:lnTo>
                  <a:pt x="9467" y="9230"/>
                </a:lnTo>
                <a:lnTo>
                  <a:pt x="1779" y="5208"/>
                </a:lnTo>
                <a:lnTo>
                  <a:pt x="5222" y="3366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7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3" y="6132"/>
                </a:moveTo>
                <a:lnTo>
                  <a:pt x="18193" y="13629"/>
                </a:lnTo>
                <a:cubicBezTo>
                  <a:pt x="18193" y="13744"/>
                  <a:pt x="18127" y="13853"/>
                  <a:pt x="18021" y="13907"/>
                </a:cubicBezTo>
                <a:lnTo>
                  <a:pt x="10029" y="17953"/>
                </a:lnTo>
                <a:lnTo>
                  <a:pt x="10029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3" y="10592"/>
                  <a:pt x="14863" y="10281"/>
                </a:cubicBezTo>
                <a:lnTo>
                  <a:pt x="14863" y="7796"/>
                </a:lnTo>
                <a:lnTo>
                  <a:pt x="18193" y="6132"/>
                </a:lnTo>
                <a:close/>
                <a:moveTo>
                  <a:pt x="9472" y="0"/>
                </a:moveTo>
                <a:cubicBezTo>
                  <a:pt x="9237" y="0"/>
                  <a:pt x="9002" y="58"/>
                  <a:pt x="8788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7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20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28" y="160"/>
                </a:lnTo>
                <a:cubicBezTo>
                  <a:pt x="9923" y="53"/>
                  <a:pt x="9698" y="0"/>
                  <a:pt x="94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3613" name="Google Shape;13613;p50"/>
          <p:cNvSpPr/>
          <p:nvPr/>
        </p:nvSpPr>
        <p:spPr>
          <a:xfrm>
            <a:off x="7482599" y="4131788"/>
            <a:ext cx="50366" cy="29576"/>
          </a:xfrm>
          <a:custGeom>
            <a:rect b="b" l="l" r="r" t="t"/>
            <a:pathLst>
              <a:path extrusionOk="0" h="2471" w="4208">
                <a:moveTo>
                  <a:pt x="3561" y="1"/>
                </a:moveTo>
                <a:cubicBezTo>
                  <a:pt x="3462" y="1"/>
                  <a:pt x="3362" y="26"/>
                  <a:pt x="3271" y="81"/>
                </a:cubicBezTo>
                <a:lnTo>
                  <a:pt x="1523" y="1122"/>
                </a:lnTo>
                <a:lnTo>
                  <a:pt x="1139" y="449"/>
                </a:lnTo>
                <a:cubicBezTo>
                  <a:pt x="1035" y="266"/>
                  <a:pt x="844" y="162"/>
                  <a:pt x="647" y="162"/>
                </a:cubicBezTo>
                <a:cubicBezTo>
                  <a:pt x="551" y="162"/>
                  <a:pt x="455" y="187"/>
                  <a:pt x="366" y="238"/>
                </a:cubicBezTo>
                <a:cubicBezTo>
                  <a:pt x="95" y="392"/>
                  <a:pt x="1" y="736"/>
                  <a:pt x="155" y="1008"/>
                </a:cubicBezTo>
                <a:lnTo>
                  <a:pt x="825" y="2185"/>
                </a:lnTo>
                <a:lnTo>
                  <a:pt x="831" y="2191"/>
                </a:lnTo>
                <a:cubicBezTo>
                  <a:pt x="831" y="2194"/>
                  <a:pt x="831" y="2194"/>
                  <a:pt x="831" y="2194"/>
                </a:cubicBezTo>
                <a:cubicBezTo>
                  <a:pt x="834" y="2200"/>
                  <a:pt x="837" y="2203"/>
                  <a:pt x="840" y="2206"/>
                </a:cubicBezTo>
                <a:lnTo>
                  <a:pt x="849" y="2224"/>
                </a:lnTo>
                <a:lnTo>
                  <a:pt x="861" y="2240"/>
                </a:lnTo>
                <a:lnTo>
                  <a:pt x="874" y="2255"/>
                </a:lnTo>
                <a:lnTo>
                  <a:pt x="883" y="2270"/>
                </a:lnTo>
                <a:lnTo>
                  <a:pt x="898" y="2282"/>
                </a:lnTo>
                <a:lnTo>
                  <a:pt x="910" y="2297"/>
                </a:lnTo>
                <a:lnTo>
                  <a:pt x="922" y="2312"/>
                </a:lnTo>
                <a:lnTo>
                  <a:pt x="937" y="2324"/>
                </a:lnTo>
                <a:lnTo>
                  <a:pt x="949" y="2336"/>
                </a:lnTo>
                <a:lnTo>
                  <a:pt x="964" y="2348"/>
                </a:lnTo>
                <a:cubicBezTo>
                  <a:pt x="970" y="2351"/>
                  <a:pt x="973" y="2354"/>
                  <a:pt x="979" y="2357"/>
                </a:cubicBezTo>
                <a:lnTo>
                  <a:pt x="994" y="2369"/>
                </a:lnTo>
                <a:lnTo>
                  <a:pt x="1009" y="2378"/>
                </a:lnTo>
                <a:lnTo>
                  <a:pt x="1028" y="2391"/>
                </a:lnTo>
                <a:lnTo>
                  <a:pt x="1040" y="2400"/>
                </a:lnTo>
                <a:lnTo>
                  <a:pt x="1058" y="2409"/>
                </a:lnTo>
                <a:lnTo>
                  <a:pt x="1073" y="2415"/>
                </a:lnTo>
                <a:cubicBezTo>
                  <a:pt x="1079" y="2418"/>
                  <a:pt x="1085" y="2421"/>
                  <a:pt x="1091" y="2424"/>
                </a:cubicBezTo>
                <a:lnTo>
                  <a:pt x="1106" y="2430"/>
                </a:lnTo>
                <a:lnTo>
                  <a:pt x="1124" y="2436"/>
                </a:lnTo>
                <a:lnTo>
                  <a:pt x="1139" y="2442"/>
                </a:lnTo>
                <a:lnTo>
                  <a:pt x="1160" y="2448"/>
                </a:lnTo>
                <a:lnTo>
                  <a:pt x="1176" y="2454"/>
                </a:lnTo>
                <a:lnTo>
                  <a:pt x="1197" y="2457"/>
                </a:lnTo>
                <a:lnTo>
                  <a:pt x="1212" y="2460"/>
                </a:lnTo>
                <a:lnTo>
                  <a:pt x="1233" y="2463"/>
                </a:lnTo>
                <a:lnTo>
                  <a:pt x="1245" y="2466"/>
                </a:lnTo>
                <a:cubicBezTo>
                  <a:pt x="1254" y="2466"/>
                  <a:pt x="1263" y="2466"/>
                  <a:pt x="1269" y="2469"/>
                </a:cubicBezTo>
                <a:cubicBezTo>
                  <a:pt x="1272" y="2470"/>
                  <a:pt x="1274" y="2470"/>
                  <a:pt x="1276" y="2470"/>
                </a:cubicBezTo>
                <a:cubicBezTo>
                  <a:pt x="1279" y="2470"/>
                  <a:pt x="1279" y="2469"/>
                  <a:pt x="1281" y="2469"/>
                </a:cubicBezTo>
                <a:lnTo>
                  <a:pt x="1369" y="2469"/>
                </a:lnTo>
                <a:lnTo>
                  <a:pt x="1393" y="2466"/>
                </a:lnTo>
                <a:lnTo>
                  <a:pt x="1408" y="2463"/>
                </a:lnTo>
                <a:cubicBezTo>
                  <a:pt x="1414" y="2463"/>
                  <a:pt x="1420" y="2463"/>
                  <a:pt x="1426" y="2460"/>
                </a:cubicBezTo>
                <a:lnTo>
                  <a:pt x="1444" y="2457"/>
                </a:lnTo>
                <a:lnTo>
                  <a:pt x="1462" y="2451"/>
                </a:lnTo>
                <a:lnTo>
                  <a:pt x="1480" y="2448"/>
                </a:lnTo>
                <a:lnTo>
                  <a:pt x="1499" y="2442"/>
                </a:lnTo>
                <a:lnTo>
                  <a:pt x="1517" y="2436"/>
                </a:lnTo>
                <a:cubicBezTo>
                  <a:pt x="1523" y="2433"/>
                  <a:pt x="1529" y="2430"/>
                  <a:pt x="1535" y="2427"/>
                </a:cubicBezTo>
                <a:lnTo>
                  <a:pt x="1553" y="2421"/>
                </a:lnTo>
                <a:lnTo>
                  <a:pt x="1568" y="2412"/>
                </a:lnTo>
                <a:lnTo>
                  <a:pt x="1586" y="2403"/>
                </a:lnTo>
                <a:cubicBezTo>
                  <a:pt x="1589" y="2403"/>
                  <a:pt x="1595" y="2400"/>
                  <a:pt x="1598" y="2397"/>
                </a:cubicBezTo>
                <a:cubicBezTo>
                  <a:pt x="1600" y="2395"/>
                  <a:pt x="1600" y="2395"/>
                  <a:pt x="1601" y="2395"/>
                </a:cubicBezTo>
                <a:cubicBezTo>
                  <a:pt x="1601" y="2395"/>
                  <a:pt x="1601" y="2395"/>
                  <a:pt x="1601" y="2394"/>
                </a:cubicBezTo>
                <a:lnTo>
                  <a:pt x="1607" y="2391"/>
                </a:lnTo>
                <a:lnTo>
                  <a:pt x="3851" y="1053"/>
                </a:lnTo>
                <a:cubicBezTo>
                  <a:pt x="4119" y="893"/>
                  <a:pt x="4207" y="546"/>
                  <a:pt x="4047" y="277"/>
                </a:cubicBezTo>
                <a:cubicBezTo>
                  <a:pt x="3941" y="99"/>
                  <a:pt x="3753" y="1"/>
                  <a:pt x="35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3617" name="Shape 13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8" name="Google Shape;13618;p5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13619" name="Google Shape;13619;p51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13620" name="Google Shape;13620;p51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51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2" name="Google Shape;13622;p51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13623" name="Google Shape;13623;p51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51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5" name="Google Shape;13625;p51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13626" name="Google Shape;13626;p51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51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8" name="Google Shape;13628;p51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13629" name="Google Shape;13629;p51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51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31" name="Google Shape;13631;p51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32" name="Google Shape;13632;p51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13633" name="Google Shape;13633;p51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51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35" name="Google Shape;13635;p51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13636" name="Google Shape;13636;p51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51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51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9" name="Google Shape;13639;p51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0" name="Google Shape;13640;p51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13641" name="Google Shape;13641;p51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2" name="Google Shape;13642;p51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3" name="Google Shape;13643;p51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4" name="Google Shape;13644;p51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13645" name="Google Shape;13645;p51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51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51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51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51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0" name="Google Shape;13650;p51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13651" name="Google Shape;13651;p51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2" name="Google Shape;13652;p51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3" name="Google Shape;13653;p51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4" name="Google Shape;13654;p51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13655" name="Google Shape;13655;p51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6" name="Google Shape;13656;p51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7" name="Google Shape;13657;p51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13658" name="Google Shape;13658;p51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51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60" name="Google Shape;13660;p51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61" name="Google Shape;13661;p51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13662" name="Google Shape;13662;p51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51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4" name="Google Shape;13664;p51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13665" name="Google Shape;13665;p51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51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7" name="Google Shape;13667;p51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8" name="Google Shape;13668;p51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13669" name="Google Shape;13669;p51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51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71" name="Google Shape;13671;p51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72" name="Google Shape;13672;p51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13673" name="Google Shape;13673;p51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51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51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51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51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51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9" name="Google Shape;13679;p51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13680" name="Google Shape;13680;p51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51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2" name="Google Shape;13682;p51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13683" name="Google Shape;13683;p51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51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51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51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7" name="Google Shape;13687;p51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51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9" name="Google Shape;13689;p51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13690" name="Google Shape;13690;p51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1" name="Google Shape;13691;p51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2" name="Google Shape;13692;p51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3" name="Google Shape;13693;p51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13694" name="Google Shape;13694;p51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51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96" name="Google Shape;13696;p51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97" name="Google Shape;13697;p51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13698" name="Google Shape;13698;p51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9" name="Google Shape;13699;p51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00" name="Google Shape;13700;p51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13701" name="Google Shape;13701;p51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2" name="Google Shape;13702;p51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03" name="Google Shape;13703;p51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13704" name="Google Shape;13704;p51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51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06" name="Google Shape;13706;p51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13707" name="Google Shape;13707;p51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51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09" name="Google Shape;13709;p51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13710" name="Google Shape;13710;p51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51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51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3" name="Google Shape;13713;p51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13714" name="Google Shape;13714;p51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51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6" name="Google Shape;13716;p51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13717" name="Google Shape;13717;p51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8" name="Google Shape;13718;p51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51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0" name="Google Shape;13720;p51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1" name="Google Shape;13721;p51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51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51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24" name="Google Shape;13724;p51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5" name="Google Shape;13725;p51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26" name="Google Shape;13726;p51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13727" name="Google Shape;13727;p51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8" name="Google Shape;13728;p51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29" name="Google Shape;13729;p51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13730" name="Google Shape;13730;p51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51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32" name="Google Shape;13732;p51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13733" name="Google Shape;13733;p51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51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51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6" name="Google Shape;13736;p51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7" name="Google Shape;13737;p51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38" name="Google Shape;13738;p51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13739" name="Google Shape;13739;p51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51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51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2" name="Google Shape;13742;p51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3" name="Google Shape;13743;p51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13744" name="Google Shape;13744;p51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51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51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51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8" name="Google Shape;13748;p51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13749" name="Google Shape;13749;p51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750" name="Google Shape;13750;p51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13751" name="Google Shape;13751;p51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2" name="Google Shape;13752;p51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3" name="Google Shape;13753;p51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4" name="Google Shape;13754;p51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5" name="Google Shape;13755;p51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6" name="Google Shape;13756;p51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7" name="Google Shape;13757;p51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758" name="Google Shape;13758;p51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13759" name="Google Shape;13759;p51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51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1" name="Google Shape;13761;p51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13762" name="Google Shape;13762;p51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51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51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51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51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7" name="Google Shape;13767;p51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8" name="Google Shape;13768;p51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51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51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51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2" name="Google Shape;13772;p51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13773" name="Google Shape;13773;p51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51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5" name="Google Shape;13775;p51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13776" name="Google Shape;13776;p51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7" name="Google Shape;13777;p51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8" name="Google Shape;13778;p51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13779" name="Google Shape;13779;p51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0" name="Google Shape;13780;p51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1" name="Google Shape;13781;p51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13782" name="Google Shape;13782;p51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51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4" name="Google Shape;13784;p51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51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6" name="Google Shape;13786;p51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13787" name="Google Shape;13787;p51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51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9" name="Google Shape;13789;p51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13790" name="Google Shape;13790;p51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1" name="Google Shape;13791;p51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2" name="Google Shape;13792;p51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93" name="Google Shape;13793;p51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13794" name="Google Shape;13794;p51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51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51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51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98" name="Google Shape;13798;p51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99" name="Google Shape;13799;p51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13800" name="Google Shape;13800;p51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51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2" name="Google Shape;13802;p51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3" name="Google Shape;13803;p51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4" name="Google Shape;13804;p51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13805" name="Google Shape;13805;p51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51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07" name="Google Shape;13807;p51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08" name="Google Shape;13808;p51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13809" name="Google Shape;13809;p51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0" name="Google Shape;13810;p51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11" name="Google Shape;13811;p51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13812" name="Google Shape;13812;p51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51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51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15" name="Google Shape;13815;p51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16" name="Google Shape;13816;p51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13817" name="Google Shape;13817;p51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51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51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0" name="Google Shape;13820;p51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13821" name="Google Shape;13821;p51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51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51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51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51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6" name="Google Shape;13826;p51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7" name="Google Shape;13827;p51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51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51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0" name="Google Shape;13830;p51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13831" name="Google Shape;13831;p51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51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51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4" name="Google Shape;13834;p51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13835" name="Google Shape;13835;p51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51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51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8" name="Google Shape;13838;p51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13839" name="Google Shape;13839;p51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51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41" name="Google Shape;13841;p51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13842" name="Google Shape;13842;p51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51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51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51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51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7" name="Google Shape;13847;p51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51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51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51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51" name="Google Shape;13851;p51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13852" name="Google Shape;13852;p51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51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51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51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56" name="Google Shape;13856;p51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7" name="Google Shape;13857;p51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8" name="Google Shape;13858;p51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59" name="Google Shape;13859;p51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13860" name="Google Shape;13860;p51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51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51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3" name="Google Shape;13863;p51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51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51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51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7" name="Google Shape;13867;p51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8" name="Google Shape;13868;p51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51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51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51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51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51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4" name="Google Shape;13874;p51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13875" name="Google Shape;13875;p51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6" name="Google Shape;13876;p51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7" name="Google Shape;13877;p51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13878" name="Google Shape;13878;p51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51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0" name="Google Shape;13880;p51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1" name="Google Shape;13881;p51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13882" name="Google Shape;13882;p51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3" name="Google Shape;13883;p51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51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5" name="Google Shape;13885;p51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13886" name="Google Shape;13886;p51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7" name="Google Shape;13887;p51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8" name="Google Shape;13888;p51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51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51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1" name="Google Shape;13891;p51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13892" name="Google Shape;13892;p51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3" name="Google Shape;13893;p51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51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5" name="Google Shape;13895;p51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6" name="Google Shape;13896;p51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13897" name="Google Shape;13897;p51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51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99" name="Google Shape;13899;p51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00" name="Google Shape;13900;p51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13901" name="Google Shape;13901;p51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51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51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904" name="Google Shape;13904;p51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05" name="Google Shape;13905;p51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13906" name="Google Shape;13906;p51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51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08" name="Google Shape;13908;p51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13909" name="Google Shape;13909;p51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51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51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51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51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14" name="Google Shape;13914;p51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13915" name="Google Shape;13915;p51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6" name="Google Shape;13916;p51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51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51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51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920" name="Google Shape;13920;p51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21" name="Google Shape;13921;p51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13922" name="Google Shape;13922;p51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3" name="Google Shape;13923;p51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4" name="Google Shape;13924;p51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5" name="Google Shape;13925;p51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13926" name="Google Shape;13926;p51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51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51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51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51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51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32" name="Google Shape;13932;p51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13933" name="Google Shape;13933;p51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51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51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36" name="Google Shape;13936;p51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13937" name="Google Shape;13937;p51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51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51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0" name="Google Shape;13940;p51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13941" name="Google Shape;13941;p51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51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51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51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5" name="Google Shape;13945;p51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13946" name="Google Shape;13946;p51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51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8" name="Google Shape;13948;p51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13949" name="Google Shape;13949;p51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51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1" name="Google Shape;13951;p51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13952" name="Google Shape;13952;p51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51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51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51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6" name="Google Shape;13956;p51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13957" name="Google Shape;13957;p51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51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51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51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1" name="Google Shape;13961;p51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13962" name="Google Shape;13962;p51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51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51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51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51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51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51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9" name="Google Shape;13969;p51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13970" name="Google Shape;13970;p51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51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972" name="Google Shape;13972;p51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73" name="Google Shape;13973;p51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13974" name="Google Shape;13974;p51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51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51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51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978" name="Google Shape;13978;p51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79" name="Google Shape;13979;p51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13980" name="Google Shape;13980;p51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51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51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83" name="Google Shape;13983;p51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13984" name="Google Shape;13984;p51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51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51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51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51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51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51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1" name="Google Shape;13991;p51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13992" name="Google Shape;13992;p51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51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994" name="Google Shape;13994;p51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95" name="Google Shape;13995;p51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96" name="Google Shape;13996;p51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97" name="Google Shape;13997;p51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13998" name="Google Shape;13998;p51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51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51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51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02" name="Google Shape;14002;p51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14003" name="Google Shape;14003;p51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4" name="Google Shape;14004;p51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5" name="Google Shape;14005;p51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51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51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51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9" name="Google Shape;14009;p51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4013" name="Shape 14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14" name="Google Shape;14014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14015" name="Google Shape;14015;p52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14016" name="Google Shape;14016;p52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52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8" name="Google Shape;14018;p52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52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0" name="Google Shape;14020;p52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14021" name="Google Shape;14021;p52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52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52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52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5" name="Google Shape;14025;p52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14026" name="Google Shape;14026;p52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7" name="Google Shape;14027;p52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8" name="Google Shape;14028;p52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52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30" name="Google Shape;14030;p52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14031" name="Google Shape;14031;p52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52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33" name="Google Shape;14033;p52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14034" name="Google Shape;14034;p52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52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6" name="Google Shape;14036;p52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7" name="Google Shape;14037;p52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38" name="Google Shape;14038;p52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14039" name="Google Shape;14039;p52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52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52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2" name="Google Shape;14042;p52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3" name="Google Shape;14043;p52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14044" name="Google Shape;14044;p52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52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6" name="Google Shape;14046;p52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14047" name="Google Shape;14047;p52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8" name="Google Shape;14048;p52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52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52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1" name="Google Shape;14051;p52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14052" name="Google Shape;14052;p52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52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52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52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6" name="Google Shape;14056;p52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14057" name="Google Shape;14057;p52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52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52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52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1" name="Google Shape;14061;p52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14062" name="Google Shape;14062;p52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3" name="Google Shape;14063;p52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52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52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6" name="Google Shape;14066;p52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14067" name="Google Shape;14067;p52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52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52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52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52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72" name="Google Shape;14072;p52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14073" name="Google Shape;14073;p52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4" name="Google Shape;14074;p52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75" name="Google Shape;14075;p52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14076" name="Google Shape;14076;p52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52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52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52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52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52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2" name="Google Shape;14082;p52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14083" name="Google Shape;14083;p52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4" name="Google Shape;14084;p52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5" name="Google Shape;14085;p52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52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7" name="Google Shape;14087;p52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14088" name="Google Shape;14088;p52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52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52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52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2" name="Google Shape;14092;p52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14093" name="Google Shape;14093;p52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52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52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52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7" name="Google Shape;14097;p52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14098" name="Google Shape;14098;p52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52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52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52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2" name="Google Shape;14102;p52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14103" name="Google Shape;14103;p52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52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52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52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52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8" name="Google Shape;14108;p52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14109" name="Google Shape;14109;p52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52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52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2" name="Google Shape;14112;p52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52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4" name="Google Shape;14114;p52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14115" name="Google Shape;14115;p52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52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52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52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9" name="Google Shape;14119;p52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14120" name="Google Shape;14120;p52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52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22" name="Google Shape;14122;p52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14123" name="Google Shape;14123;p52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52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52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52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52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28" name="Google Shape;14128;p52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14129" name="Google Shape;14129;p52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52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52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52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33" name="Google Shape;14133;p52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14134" name="Google Shape;14134;p52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52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52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52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38" name="Google Shape;14138;p52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14139" name="Google Shape;14139;p52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52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52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42" name="Google Shape;14142;p52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14143" name="Google Shape;14143;p52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52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45" name="Google Shape;14145;p52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14146" name="Google Shape;14146;p52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52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52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9" name="Google Shape;14149;p52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50" name="Google Shape;14150;p52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14151" name="Google Shape;14151;p52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2" name="Google Shape;14152;p52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3" name="Google Shape;14153;p52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4" name="Google Shape;14154;p52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55" name="Google Shape;14155;p52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14156" name="Google Shape;14156;p52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52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58" name="Google Shape;14158;p52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14159" name="Google Shape;14159;p52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52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1" name="Google Shape;14161;p52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2" name="Google Shape;14162;p52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14163" name="Google Shape;14163;p52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4" name="Google Shape;14164;p52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5" name="Google Shape;14165;p52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6" name="Google Shape;14166;p52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14167" name="Google Shape;14167;p52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8" name="Google Shape;14168;p52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9" name="Google Shape;14169;p52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70" name="Google Shape;14170;p52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14171" name="Google Shape;14171;p52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52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52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52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75" name="Google Shape;14175;p52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14176" name="Google Shape;14176;p52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7" name="Google Shape;14177;p52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8" name="Google Shape;14178;p52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9" name="Google Shape;14179;p52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0" name="Google Shape;14180;p52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14181" name="Google Shape;14181;p52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2" name="Google Shape;14182;p52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3" name="Google Shape;14183;p52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14184" name="Google Shape;14184;p52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52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52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7" name="Google Shape;14187;p52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14188" name="Google Shape;14188;p52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52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52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52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2" name="Google Shape;14192;p52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14193" name="Google Shape;14193;p52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4" name="Google Shape;14194;p52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5" name="Google Shape;14195;p52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6" name="Google Shape;14196;p52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7" name="Google Shape;14197;p52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14198" name="Google Shape;14198;p52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9" name="Google Shape;14199;p52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0" name="Google Shape;14200;p52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1" name="Google Shape;14201;p52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14202" name="Google Shape;14202;p52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3" name="Google Shape;14203;p52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4" name="Google Shape;14204;p52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5" name="Google Shape;14205;p52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6" name="Google Shape;14206;p52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14207" name="Google Shape;14207;p52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52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9" name="Google Shape;14209;p52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0" name="Google Shape;14210;p52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11" name="Google Shape;14211;p52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14212" name="Google Shape;14212;p52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3" name="Google Shape;14213;p52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52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52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52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17" name="Google Shape;14217;p52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14218" name="Google Shape;14218;p52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52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52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52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52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23" name="Google Shape;14223;p52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14224" name="Google Shape;14224;p52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5" name="Google Shape;14225;p52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26" name="Google Shape;14226;p52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14227" name="Google Shape;14227;p52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52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52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52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1" name="Google Shape;14231;p52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14232" name="Google Shape;14232;p52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52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52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52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6" name="Google Shape;14236;p52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14237" name="Google Shape;14237;p52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8" name="Google Shape;14238;p52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52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40" name="Google Shape;14240;p52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14241" name="Google Shape;14241;p52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52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52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52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52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52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52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48" name="Google Shape;14248;p52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14249" name="Google Shape;14249;p52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52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52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52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52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54" name="Google Shape;14254;p52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14255" name="Google Shape;14255;p52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52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52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52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59" name="Google Shape;14259;p52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14260" name="Google Shape;14260;p52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52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52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52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64" name="Google Shape;14264;p52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14265" name="Google Shape;14265;p52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52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52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52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52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70" name="Google Shape;14270;p52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14271" name="Google Shape;14271;p52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52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52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52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52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76" name="Google Shape;14276;p52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14277" name="Google Shape;14277;p52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52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52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52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52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2" name="Google Shape;14282;p52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3" name="Google Shape;14283;p52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52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85" name="Google Shape;14285;p52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14286" name="Google Shape;14286;p52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7" name="Google Shape;14287;p52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8" name="Google Shape;14288;p52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52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52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52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2" name="Google Shape;14292;p52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14293" name="Google Shape;14293;p52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52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5" name="Google Shape;14295;p52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6" name="Google Shape;14296;p52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7" name="Google Shape;14297;p52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14298" name="Google Shape;14298;p52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52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0" name="Google Shape;14300;p52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1" name="Google Shape;14301;p52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2" name="Google Shape;14302;p52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52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52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52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52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52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52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09" name="Google Shape;14309;p52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14310" name="Google Shape;14310;p52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52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52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52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4" name="Google Shape;14314;p52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52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16" name="Google Shape;14316;p52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14317" name="Google Shape;14317;p52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52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52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52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21" name="Google Shape;14321;p52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14322" name="Google Shape;14322;p52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52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4" name="Google Shape;14324;p52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5" name="Google Shape;14325;p52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26" name="Google Shape;14326;p52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14327" name="Google Shape;14327;p52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52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52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52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31" name="Google Shape;14331;p52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14332" name="Google Shape;14332;p52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52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52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52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36" name="Google Shape;14336;p52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14337" name="Google Shape;14337;p52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52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52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52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52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2" name="Google Shape;14342;p52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43" name="Google Shape;14343;p52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14344" name="Google Shape;14344;p52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5" name="Google Shape;14345;p52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6" name="Google Shape;14346;p52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47" name="Google Shape;14347;p52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14348" name="Google Shape;14348;p52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52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52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51" name="Google Shape;14351;p52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14352" name="Google Shape;14352;p52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52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52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5" name="Google Shape;14355;p52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6" name="Google Shape;14356;p52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7" name="Google Shape;14357;p52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52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52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60" name="Google Shape;14360;p52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14361" name="Google Shape;14361;p52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52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52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52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52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52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7" name="Google Shape;14367;p52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68" name="Google Shape;14368;p52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14369" name="Google Shape;14369;p52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52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52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52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73" name="Google Shape;14373;p52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14374" name="Google Shape;14374;p52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52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6" name="Google Shape;14376;p52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52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52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79" name="Google Shape;14379;p52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14380" name="Google Shape;14380;p52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1" name="Google Shape;14381;p52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2" name="Google Shape;14382;p52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52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52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52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52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7" name="Google Shape;14387;p52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8" name="Google Shape;14388;p52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14389" name="Google Shape;14389;p52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0" name="Google Shape;14390;p52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91" name="Google Shape;14391;p52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14392" name="Google Shape;14392;p52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3" name="Google Shape;14393;p52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4" name="Google Shape;14394;p52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5" name="Google Shape;14395;p52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6" name="Google Shape;14396;p52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97" name="Google Shape;14397;p52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14398" name="Google Shape;14398;p52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9" name="Google Shape;14399;p52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0" name="Google Shape;14400;p52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01" name="Google Shape;14401;p52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14402" name="Google Shape;14402;p52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3" name="Google Shape;14403;p52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52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52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6" name="Google Shape;14406;p52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7" name="Google Shape;14407;p52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8" name="Google Shape;14408;p52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9" name="Google Shape;14409;p52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10" name="Google Shape;14410;p52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14411" name="Google Shape;14411;p52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2" name="Google Shape;14412;p52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3" name="Google Shape;14413;p52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4" name="Google Shape;14414;p52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5" name="Google Shape;14415;p52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16" name="Google Shape;14416;p52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14417" name="Google Shape;14417;p52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8" name="Google Shape;14418;p52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9" name="Google Shape;14419;p52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0" name="Google Shape;14420;p52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1" name="Google Shape;14421;p52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2" name="Google Shape;14422;p52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3" name="Google Shape;14423;p52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24" name="Google Shape;14424;p52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14425" name="Google Shape;14425;p52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6" name="Google Shape;14426;p52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7" name="Google Shape;14427;p52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8" name="Google Shape;14428;p52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9" name="Google Shape;14429;p52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0" name="Google Shape;14430;p52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1" name="Google Shape;14431;p52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2" name="Google Shape;14432;p52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3" name="Google Shape;14433;p52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34" name="Google Shape;14434;p52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14435" name="Google Shape;14435;p52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6" name="Google Shape;14436;p52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7" name="Google Shape;14437;p52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52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52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0" name="Google Shape;14440;p52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1" name="Google Shape;14441;p52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2" name="Google Shape;14442;p52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14443" name="Google Shape;14443;p52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4" name="Google Shape;14444;p52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5" name="Google Shape;14445;p52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6" name="Google Shape;14446;p52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7" name="Google Shape;14447;p52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14448" name="Google Shape;14448;p52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9" name="Google Shape;14449;p52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0" name="Google Shape;14450;p52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1" name="Google Shape;14451;p52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2" name="Google Shape;14452;p52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3" name="Google Shape;14453;p52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4" name="Google Shape;14454;p52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55" name="Google Shape;14455;p52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14456" name="Google Shape;14456;p52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7" name="Google Shape;14457;p52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8" name="Google Shape;14458;p52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9" name="Google Shape;14459;p52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0" name="Google Shape;14460;p52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1" name="Google Shape;14461;p52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2" name="Google Shape;14462;p52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63" name="Google Shape;14463;p52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14464" name="Google Shape;14464;p52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5" name="Google Shape;14465;p52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6" name="Google Shape;14466;p52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7" name="Google Shape;14467;p52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52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9" name="Google Shape;14469;p52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0" name="Google Shape;14470;p52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471" name="Google Shape;14471;p52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72" name="Google Shape;14472;p52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473" name="Google Shape;14473;p52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14474" name="Google Shape;14474;p52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5" name="Google Shape;14475;p52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52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7" name="Google Shape;14477;p52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8" name="Google Shape;14478;p52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9" name="Google Shape;14479;p52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0" name="Google Shape;14480;p52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81" name="Google Shape;14481;p52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14482" name="Google Shape;14482;p52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3" name="Google Shape;14483;p52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4" name="Google Shape;14484;p52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5" name="Google Shape;14485;p52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6" name="Google Shape;14486;p52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7" name="Google Shape;14487;p52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8" name="Google Shape;14488;p52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9" name="Google Shape;14489;p52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90" name="Google Shape;14490;p52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14491" name="Google Shape;14491;p52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2" name="Google Shape;14492;p52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3" name="Google Shape;14493;p52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4" name="Google Shape;14494;p52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5" name="Google Shape;14495;p52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6" name="Google Shape;14496;p52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97" name="Google Shape;14497;p52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14498" name="Google Shape;14498;p52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9" name="Google Shape;14499;p52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0" name="Google Shape;14500;p52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1" name="Google Shape;14501;p52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2" name="Google Shape;14502;p52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03" name="Google Shape;14503;p52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14504" name="Google Shape;14504;p52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5" name="Google Shape;14505;p52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6" name="Google Shape;14506;p52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7" name="Google Shape;14507;p52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8" name="Google Shape;14508;p52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9" name="Google Shape;14509;p52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0" name="Google Shape;14510;p52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11" name="Google Shape;14511;p52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14512" name="Google Shape;14512;p52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3" name="Google Shape;14513;p52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4" name="Google Shape;14514;p52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5" name="Google Shape;14515;p52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6" name="Google Shape;14516;p52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7" name="Google Shape;14517;p52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18" name="Google Shape;14518;p52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14519" name="Google Shape;14519;p52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0" name="Google Shape;14520;p52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1" name="Google Shape;14521;p52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22" name="Google Shape;14522;p52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14523" name="Google Shape;14523;p52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4" name="Google Shape;14524;p52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52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52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7" name="Google Shape;14527;p52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8" name="Google Shape;14528;p52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9" name="Google Shape;14529;p52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0" name="Google Shape;14530;p52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31" name="Google Shape;14531;p52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14532" name="Google Shape;14532;p52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3" name="Google Shape;14533;p52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4" name="Google Shape;14534;p52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5" name="Google Shape;14535;p52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6" name="Google Shape;14536;p52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7" name="Google Shape;14537;p52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8" name="Google Shape;14538;p52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9" name="Google Shape;14539;p52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0" name="Google Shape;14540;p52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1" name="Google Shape;14541;p52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2" name="Google Shape;14542;p52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43" name="Google Shape;14543;p52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14544" name="Google Shape;14544;p52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5" name="Google Shape;14545;p52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6" name="Google Shape;14546;p52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7" name="Google Shape;14547;p52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8" name="Google Shape;14548;p52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9" name="Google Shape;14549;p52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50" name="Google Shape;14550;p52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14551" name="Google Shape;14551;p52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2" name="Google Shape;14552;p52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3" name="Google Shape;14553;p52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4" name="Google Shape;14554;p52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5" name="Google Shape;14555;p52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56" name="Google Shape;14556;p52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14557" name="Google Shape;14557;p52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8" name="Google Shape;14558;p52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9" name="Google Shape;14559;p52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0" name="Google Shape;14560;p52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1" name="Google Shape;14561;p52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2" name="Google Shape;14562;p52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3" name="Google Shape;14563;p52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4" name="Google Shape;14564;p52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65" name="Google Shape;14565;p52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14566" name="Google Shape;14566;p52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7" name="Google Shape;14567;p52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52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9" name="Google Shape;14569;p52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0" name="Google Shape;14570;p52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1" name="Google Shape;14571;p52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2" name="Google Shape;14572;p52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73" name="Google Shape;14573;p52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14574" name="Google Shape;14574;p52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5" name="Google Shape;14575;p52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6" name="Google Shape;14576;p52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7" name="Google Shape;14577;p52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8" name="Google Shape;14578;p52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9" name="Google Shape;14579;p52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0" name="Google Shape;14580;p52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1" name="Google Shape;14581;p52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82" name="Google Shape;14582;p52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14583" name="Google Shape;14583;p52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4" name="Google Shape;14584;p52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5" name="Google Shape;14585;p52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6" name="Google Shape;14586;p52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7" name="Google Shape;14587;p52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8" name="Google Shape;14588;p52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9" name="Google Shape;14589;p52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0" name="Google Shape;14590;p52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1" name="Google Shape;14591;p52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92" name="Google Shape;14592;p52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14593" name="Google Shape;14593;p52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4" name="Google Shape;14594;p52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5" name="Google Shape;14595;p52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6" name="Google Shape;14596;p52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7" name="Google Shape;14597;p52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4598" name="Google Shape;14598;p52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4599" name="Google Shape;14599;p52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4600" name="Google Shape;14600;p52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1" name="Google Shape;14601;p52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602" name="Google Shape;14602;p52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4606" name="Shape 14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07" name="Google Shape;14607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14608" name="Google Shape;14608;p53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14609" name="Google Shape;14609;p53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0" name="Google Shape;14610;p53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11" name="Google Shape;14611;p53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14612" name="Google Shape;14612;p53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3" name="Google Shape;14613;p53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14" name="Google Shape;14614;p53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14615" name="Google Shape;14615;p53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6" name="Google Shape;14616;p53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7" name="Google Shape;14617;p53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53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9" name="Google Shape;14619;p53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0" name="Google Shape;14620;p53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21" name="Google Shape;14621;p53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14622" name="Google Shape;14622;p53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3" name="Google Shape;14623;p53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24" name="Google Shape;14624;p53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14625" name="Google Shape;14625;p53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6" name="Google Shape;14626;p53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7" name="Google Shape;14627;p53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8" name="Google Shape;14628;p53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9" name="Google Shape;14629;p53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0" name="Google Shape;14630;p53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1" name="Google Shape;14631;p53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2" name="Google Shape;14632;p53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33" name="Google Shape;14633;p53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14634" name="Google Shape;14634;p53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5" name="Google Shape;14635;p53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36" name="Google Shape;14636;p53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14637" name="Google Shape;14637;p53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8" name="Google Shape;14638;p53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39" name="Google Shape;14639;p53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14640" name="Google Shape;14640;p53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1" name="Google Shape;14641;p53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42" name="Google Shape;14642;p53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14643" name="Google Shape;14643;p53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4" name="Google Shape;14644;p53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645" name="Google Shape;14645;p53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646" name="Google Shape;14646;p53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14647" name="Google Shape;14647;p53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8" name="Google Shape;14648;p53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49" name="Google Shape;14649;p53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14650" name="Google Shape;14650;p53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1" name="Google Shape;14651;p53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52" name="Google Shape;14652;p53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14653" name="Google Shape;14653;p53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4" name="Google Shape;14654;p53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55" name="Google Shape;14655;p53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14656" name="Google Shape;14656;p53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53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53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9" name="Google Shape;14659;p53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0" name="Google Shape;14660;p53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1" name="Google Shape;14661;p53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62" name="Google Shape;14662;p53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14663" name="Google Shape;14663;p53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4" name="Google Shape;14664;p53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5" name="Google Shape;14665;p53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66" name="Google Shape;14666;p53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14667" name="Google Shape;14667;p53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8" name="Google Shape;14668;p53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9" name="Google Shape;14669;p53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53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71" name="Google Shape;14671;p53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14672" name="Google Shape;14672;p53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3" name="Google Shape;14673;p53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4" name="Google Shape;14674;p53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5" name="Google Shape;14675;p53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676" name="Google Shape;14676;p53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677" name="Google Shape;14677;p53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14678" name="Google Shape;14678;p53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9" name="Google Shape;14679;p53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0" name="Google Shape;14680;p53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681" name="Google Shape;14681;p53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682" name="Google Shape;14682;p53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14683" name="Google Shape;14683;p53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4" name="Google Shape;14684;p53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5" name="Google Shape;14685;p53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6" name="Google Shape;14686;p53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7" name="Google Shape;14687;p53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8" name="Google Shape;14688;p53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9" name="Google Shape;14689;p53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690" name="Google Shape;14690;p53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91" name="Google Shape;14691;p53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692" name="Google Shape;14692;p53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14693" name="Google Shape;14693;p53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4" name="Google Shape;14694;p53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5" name="Google Shape;14695;p53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96" name="Google Shape;14696;p53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14697" name="Google Shape;14697;p53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8" name="Google Shape;14698;p53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9" name="Google Shape;14699;p53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0" name="Google Shape;14700;p53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01" name="Google Shape;14701;p53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14702" name="Google Shape;14702;p53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3" name="Google Shape;14703;p53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4" name="Google Shape;14704;p53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05" name="Google Shape;14705;p53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14706" name="Google Shape;14706;p53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7" name="Google Shape;14707;p53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8" name="Google Shape;14708;p53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09" name="Google Shape;14709;p53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14710" name="Google Shape;14710;p53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1" name="Google Shape;14711;p53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2" name="Google Shape;14712;p53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3" name="Google Shape;14713;p53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4" name="Google Shape;14714;p53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5" name="Google Shape;14715;p53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6" name="Google Shape;14716;p53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717" name="Google Shape;14717;p53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18" name="Google Shape;14718;p53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19" name="Google Shape;14719;p53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20" name="Google Shape;14720;p53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21" name="Google Shape;14721;p53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722" name="Google Shape;14722;p53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14723" name="Google Shape;14723;p53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4" name="Google Shape;14724;p53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5" name="Google Shape;14725;p53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26" name="Google Shape;14726;p53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14727" name="Google Shape;14727;p53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8" name="Google Shape;14728;p53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9" name="Google Shape;14729;p53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0" name="Google Shape;14730;p53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1" name="Google Shape;14731;p53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32" name="Google Shape;14732;p53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14733" name="Google Shape;14733;p53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4" name="Google Shape;14734;p53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35" name="Google Shape;14735;p53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14736" name="Google Shape;14736;p53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7" name="Google Shape;14737;p53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8" name="Google Shape;14738;p53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9" name="Google Shape;14739;p53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0" name="Google Shape;14740;p53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1" name="Google Shape;14741;p53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742" name="Google Shape;14742;p53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743" name="Google Shape;14743;p53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14744" name="Google Shape;14744;p53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5" name="Google Shape;14745;p53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6" name="Google Shape;14746;p53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7" name="Google Shape;14747;p53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8" name="Google Shape;14748;p53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9" name="Google Shape;14749;p53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0" name="Google Shape;14750;p53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51" name="Google Shape;14751;p53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14752" name="Google Shape;14752;p53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3" name="Google Shape;14753;p53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4" name="Google Shape;14754;p53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5" name="Google Shape;14755;p53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56" name="Google Shape;14756;p53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14757" name="Google Shape;14757;p53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8" name="Google Shape;14758;p53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9" name="Google Shape;14759;p53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0" name="Google Shape;14760;p53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1" name="Google Shape;14761;p53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2" name="Google Shape;14762;p53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3" name="Google Shape;14763;p53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764" name="Google Shape;14764;p53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765" name="Google Shape;14765;p53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14766" name="Google Shape;14766;p53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7" name="Google Shape;14767;p53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8" name="Google Shape;14768;p53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9" name="Google Shape;14769;p53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770" name="Google Shape;14770;p53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771" name="Google Shape;14771;p53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14772" name="Google Shape;14772;p53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3" name="Google Shape;14773;p53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74" name="Google Shape;14774;p53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14775" name="Google Shape;14775;p53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6" name="Google Shape;14776;p53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7" name="Google Shape;14777;p53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8" name="Google Shape;14778;p53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9" name="Google Shape;14779;p53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80" name="Google Shape;14780;p53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14781" name="Google Shape;14781;p53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2" name="Google Shape;14782;p53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3" name="Google Shape;14783;p53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4" name="Google Shape;14784;p53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5" name="Google Shape;14785;p53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6" name="Google Shape;14786;p53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7" name="Google Shape;14787;p53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788" name="Google Shape;14788;p53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789" name="Google Shape;14789;p53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14790" name="Google Shape;14790;p53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1" name="Google Shape;14791;p53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2" name="Google Shape;14792;p53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3" name="Google Shape;14793;p53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94" name="Google Shape;14794;p53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14795" name="Google Shape;14795;p53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6" name="Google Shape;14796;p53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7" name="Google Shape;14797;p53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8" name="Google Shape;14798;p53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799" name="Google Shape;14799;p53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00" name="Google Shape;14800;p53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14801" name="Google Shape;14801;p53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2" name="Google Shape;14802;p53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3" name="Google Shape;14803;p53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04" name="Google Shape;14804;p53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14805" name="Google Shape;14805;p53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6" name="Google Shape;14806;p53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7" name="Google Shape;14807;p53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8" name="Google Shape;14808;p53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09" name="Google Shape;14809;p53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14810" name="Google Shape;14810;p53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1" name="Google Shape;14811;p53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2" name="Google Shape;14812;p53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3" name="Google Shape;14813;p53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4" name="Google Shape;14814;p53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15" name="Google Shape;14815;p53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14816" name="Google Shape;14816;p53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7" name="Google Shape;14817;p53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8" name="Google Shape;14818;p53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19" name="Google Shape;14819;p53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14820" name="Google Shape;14820;p53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1" name="Google Shape;14821;p53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2" name="Google Shape;14822;p53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3" name="Google Shape;14823;p53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4" name="Google Shape;14824;p53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5" name="Google Shape;14825;p53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6" name="Google Shape;14826;p53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7" name="Google Shape;14827;p53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8" name="Google Shape;14828;p53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9" name="Google Shape;14829;p53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30" name="Google Shape;14830;p53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14831" name="Google Shape;14831;p53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2" name="Google Shape;14832;p53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3" name="Google Shape;14833;p53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4" name="Google Shape;14834;p53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35" name="Google Shape;14835;p53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14836" name="Google Shape;14836;p53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7" name="Google Shape;14837;p53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8" name="Google Shape;14838;p53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9" name="Google Shape;14839;p53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0" name="Google Shape;14840;p53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41" name="Google Shape;14841;p53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14842" name="Google Shape;14842;p53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3" name="Google Shape;14843;p53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4" name="Google Shape;14844;p53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5" name="Google Shape;14845;p53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46" name="Google Shape;14846;p53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14847" name="Google Shape;14847;p53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8" name="Google Shape;14848;p53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49" name="Google Shape;14849;p53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14850" name="Google Shape;14850;p53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1" name="Google Shape;14851;p53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2" name="Google Shape;14852;p53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3" name="Google Shape;14853;p53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4" name="Google Shape;14854;p53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55" name="Google Shape;14855;p53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14856" name="Google Shape;14856;p53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7" name="Google Shape;14857;p53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8" name="Google Shape;14858;p53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9" name="Google Shape;14859;p53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0" name="Google Shape;14860;p53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1" name="Google Shape;14861;p53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2" name="Google Shape;14862;p53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3" name="Google Shape;14863;p53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4" name="Google Shape;14864;p53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5" name="Google Shape;14865;p53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66" name="Google Shape;14866;p53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14867" name="Google Shape;14867;p53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8" name="Google Shape;14868;p53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69" name="Google Shape;14869;p53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14870" name="Google Shape;14870;p53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1" name="Google Shape;14871;p53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2" name="Google Shape;14872;p53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73" name="Google Shape;14873;p53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14874" name="Google Shape;14874;p53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5" name="Google Shape;14875;p53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6" name="Google Shape;14876;p53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7" name="Google Shape;14877;p53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8" name="Google Shape;14878;p53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9" name="Google Shape;14879;p53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0" name="Google Shape;14880;p53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1" name="Google Shape;14881;p53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2" name="Google Shape;14882;p53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83" name="Google Shape;14883;p53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14884" name="Google Shape;14884;p53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5" name="Google Shape;14885;p53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6" name="Google Shape;14886;p53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87" name="Google Shape;14887;p53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14888" name="Google Shape;14888;p53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9" name="Google Shape;14889;p53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0" name="Google Shape;14890;p53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1" name="Google Shape;14891;p53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92" name="Google Shape;14892;p53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14893" name="Google Shape;14893;p53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4" name="Google Shape;14894;p53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5" name="Google Shape;14895;p53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6" name="Google Shape;14896;p53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7" name="Google Shape;14897;p53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98" name="Google Shape;14898;p53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14899" name="Google Shape;14899;p53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0" name="Google Shape;14900;p53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1" name="Google Shape;14901;p53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2" name="Google Shape;14902;p53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3" name="Google Shape;14903;p53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04" name="Google Shape;14904;p53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14905" name="Google Shape;14905;p53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6" name="Google Shape;14906;p53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07" name="Google Shape;14907;p53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14908" name="Google Shape;14908;p53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9" name="Google Shape;14909;p53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0" name="Google Shape;14910;p53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1" name="Google Shape;14911;p53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2" name="Google Shape;14912;p53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13" name="Google Shape;14913;p53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14914" name="Google Shape;14914;p53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5" name="Google Shape;14915;p53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6" name="Google Shape;14916;p53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7" name="Google Shape;14917;p53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8" name="Google Shape;14918;p53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9" name="Google Shape;14919;p53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0" name="Google Shape;14920;p53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1" name="Google Shape;14921;p53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2" name="Google Shape;14922;p53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23" name="Google Shape;14923;p53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14924" name="Google Shape;14924;p53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5" name="Google Shape;14925;p53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6" name="Google Shape;14926;p53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7" name="Google Shape;14927;p53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8" name="Google Shape;14928;p53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9" name="Google Shape;14929;p53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0" name="Google Shape;14930;p53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1" name="Google Shape;14931;p53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2" name="Google Shape;14932;p53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3" name="Google Shape;14933;p53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4" name="Google Shape;14934;p53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35" name="Google Shape;14935;p53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14936" name="Google Shape;14936;p53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7" name="Google Shape;14937;p53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8" name="Google Shape;14938;p53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9" name="Google Shape;14939;p53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40" name="Google Shape;14940;p53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14941" name="Google Shape;14941;p53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2" name="Google Shape;14942;p53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3" name="Google Shape;14943;p53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4" name="Google Shape;14944;p53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5" name="Google Shape;14945;p53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6" name="Google Shape;14946;p53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47" name="Google Shape;14947;p53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14948" name="Google Shape;14948;p53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9" name="Google Shape;14949;p53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0" name="Google Shape;14950;p53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1" name="Google Shape;14951;p53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2" name="Google Shape;14952;p53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3" name="Google Shape;14953;p53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54" name="Google Shape;14954;p53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14955" name="Google Shape;14955;p53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6" name="Google Shape;14956;p53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7" name="Google Shape;14957;p53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8" name="Google Shape;14958;p53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9" name="Google Shape;14959;p53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0" name="Google Shape;14960;p53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1" name="Google Shape;14961;p53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2" name="Google Shape;14962;p53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63" name="Google Shape;14963;p53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14964" name="Google Shape;14964;p53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5" name="Google Shape;14965;p53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6" name="Google Shape;14966;p53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7" name="Google Shape;14967;p53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8" name="Google Shape;14968;p53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9" name="Google Shape;14969;p53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70" name="Google Shape;14970;p53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14971" name="Google Shape;14971;p53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2" name="Google Shape;14972;p53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3" name="Google Shape;14973;p53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4" name="Google Shape;14974;p53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75" name="Google Shape;14975;p53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14976" name="Google Shape;14976;p53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7" name="Google Shape;14977;p53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8" name="Google Shape;14978;p53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9" name="Google Shape;14979;p53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0" name="Google Shape;14980;p53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1" name="Google Shape;14981;p53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2" name="Google Shape;14982;p53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3" name="Google Shape;14983;p53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4" name="Google Shape;14984;p53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5" name="Google Shape;14985;p53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86" name="Google Shape;14986;p53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14987" name="Google Shape;14987;p53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8" name="Google Shape;14988;p53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9" name="Google Shape;14989;p53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0" name="Google Shape;14990;p53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1" name="Google Shape;14991;p53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2" name="Google Shape;14992;p53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93" name="Google Shape;14993;p53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14994" name="Google Shape;14994;p53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5" name="Google Shape;14995;p53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6" name="Google Shape;14996;p53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7" name="Google Shape;14997;p53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8" name="Google Shape;14998;p53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9" name="Google Shape;14999;p53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0" name="Google Shape;15000;p53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01" name="Google Shape;15001;p53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15002" name="Google Shape;15002;p53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3" name="Google Shape;15003;p53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4" name="Google Shape;15004;p53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5" name="Google Shape;15005;p53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6" name="Google Shape;15006;p53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7" name="Google Shape;15007;p53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8" name="Google Shape;15008;p53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9" name="Google Shape;15009;p53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0" name="Google Shape;15010;p53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1" name="Google Shape;15011;p53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2" name="Google Shape;15012;p53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13" name="Google Shape;15013;p53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15014" name="Google Shape;15014;p53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5" name="Google Shape;15015;p53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6" name="Google Shape;15016;p53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7" name="Google Shape;15017;p53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8" name="Google Shape;15018;p53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9" name="Google Shape;15019;p53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0" name="Google Shape;15020;p53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21" name="Google Shape;15021;p53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15022" name="Google Shape;15022;p53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3" name="Google Shape;15023;p53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4" name="Google Shape;15024;p53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5" name="Google Shape;15025;p53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6" name="Google Shape;15026;p53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7" name="Google Shape;15027;p53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8" name="Google Shape;15028;p53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9" name="Google Shape;15029;p53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0" name="Google Shape;15030;p53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1" name="Google Shape;15031;p53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2" name="Google Shape;15032;p53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3" name="Google Shape;15033;p53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4" name="Google Shape;15034;p53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35" name="Google Shape;15035;p53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15036" name="Google Shape;15036;p53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7" name="Google Shape;15037;p53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8" name="Google Shape;15038;p53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9" name="Google Shape;15039;p53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0" name="Google Shape;15040;p53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41" name="Google Shape;15041;p53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15042" name="Google Shape;15042;p53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3" name="Google Shape;15043;p53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4" name="Google Shape;15044;p53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5" name="Google Shape;15045;p53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6" name="Google Shape;15046;p53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47" name="Google Shape;15047;p53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15048" name="Google Shape;15048;p53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9" name="Google Shape;15049;p53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0" name="Google Shape;15050;p53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51" name="Google Shape;15051;p53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15052" name="Google Shape;15052;p53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3" name="Google Shape;15053;p53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54" name="Google Shape;15054;p53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15055" name="Google Shape;15055;p53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6" name="Google Shape;15056;p53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7" name="Google Shape;15057;p53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8" name="Google Shape;15058;p53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9" name="Google Shape;15059;p53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0" name="Google Shape;15060;p53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61" name="Google Shape;15061;p53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15062" name="Google Shape;15062;p53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3" name="Google Shape;15063;p53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4" name="Google Shape;15064;p53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65" name="Google Shape;15065;p53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15066" name="Google Shape;15066;p53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7" name="Google Shape;15067;p53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8" name="Google Shape;15068;p53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9" name="Google Shape;15069;p53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70" name="Google Shape;15070;p53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15071" name="Google Shape;15071;p53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2" name="Google Shape;15072;p53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3" name="Google Shape;15073;p53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4" name="Google Shape;15074;p53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5" name="Google Shape;15075;p53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6" name="Google Shape;15076;p53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7" name="Google Shape;15077;p53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8" name="Google Shape;15078;p53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9" name="Google Shape;15079;p53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0" name="Google Shape;15080;p53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81" name="Google Shape;15081;p53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15082" name="Google Shape;15082;p53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3" name="Google Shape;15083;p53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4" name="Google Shape;15084;p53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5" name="Google Shape;15085;p53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6" name="Google Shape;15086;p53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7" name="Google Shape;15087;p53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88" name="Google Shape;15088;p53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15089" name="Google Shape;15089;p53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0" name="Google Shape;15090;p53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1" name="Google Shape;15091;p53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2" name="Google Shape;15092;p53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3" name="Google Shape;15093;p53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4" name="Google Shape;15094;p53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95" name="Google Shape;15095;p53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15096" name="Google Shape;15096;p53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7" name="Google Shape;15097;p53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8" name="Google Shape;15098;p53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9" name="Google Shape;15099;p53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0" name="Google Shape;15100;p53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1" name="Google Shape;15101;p53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02" name="Google Shape;15102;p53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15103" name="Google Shape;15103;p53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4" name="Google Shape;15104;p53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5" name="Google Shape;15105;p53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6" name="Google Shape;15106;p53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07" name="Google Shape;15107;p53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15108" name="Google Shape;15108;p53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9" name="Google Shape;15109;p53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0" name="Google Shape;15110;p53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11" name="Google Shape;15111;p53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15112" name="Google Shape;15112;p53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3" name="Google Shape;15113;p53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4" name="Google Shape;15114;p53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5" name="Google Shape;15115;p53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6" name="Google Shape;15116;p53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7" name="Google Shape;15117;p53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18" name="Google Shape;15118;p53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15119" name="Google Shape;15119;p53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0" name="Google Shape;15120;p53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1" name="Google Shape;15121;p53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2" name="Google Shape;15122;p53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23" name="Google Shape;15123;p53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15124" name="Google Shape;15124;p53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5" name="Google Shape;15125;p53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6" name="Google Shape;15126;p53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27" name="Google Shape;15127;p53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15128" name="Google Shape;15128;p53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9" name="Google Shape;15129;p53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0" name="Google Shape;15130;p53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5131" name="Google Shape;15131;p53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15132" name="Google Shape;15132;p53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15133" name="Google Shape;15133;p53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4" name="Google Shape;15134;p53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5" name="Google Shape;15135;p53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6" name="Google Shape;15136;p53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7" name="Google Shape;15137;p53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5141" name="Shape 15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42" name="Google Shape;15142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5143" name="Google Shape;15143;p54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44" name="Google Shape;15144;p54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45" name="Google Shape;15145;p54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146" name="Google Shape;15146;p54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15147" name="Google Shape;15147;p54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8" name="Google Shape;15148;p54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9" name="Google Shape;15149;p54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0" name="Google Shape;15150;p54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51" name="Google Shape;15151;p54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15152" name="Google Shape;15152;p54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3" name="Google Shape;15153;p54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154" name="Google Shape;15154;p54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55" name="Google Shape;15155;p54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56" name="Google Shape;15156;p54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57" name="Google Shape;15157;p54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58" name="Google Shape;15158;p54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59" name="Google Shape;15159;p54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160" name="Google Shape;15160;p54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15161" name="Google Shape;15161;p54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2" name="Google Shape;15162;p54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3" name="Google Shape;15163;p54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64" name="Google Shape;15164;p54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15165" name="Google Shape;15165;p54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6" name="Google Shape;15166;p54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67" name="Google Shape;15167;p54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15168" name="Google Shape;15168;p54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9" name="Google Shape;15169;p54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0" name="Google Shape;15170;p54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1" name="Google Shape;15171;p54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2" name="Google Shape;15172;p54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173" name="Google Shape;15173;p54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74" name="Google Shape;15174;p54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75" name="Google Shape;15175;p54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76" name="Google Shape;15176;p54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77" name="Google Shape;15177;p54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178" name="Google Shape;15178;p54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15179" name="Google Shape;15179;p54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0" name="Google Shape;15180;p54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181" name="Google Shape;15181;p54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82" name="Google Shape;15182;p54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183" name="Google Shape;15183;p54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15184" name="Google Shape;15184;p54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5" name="Google Shape;15185;p54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6" name="Google Shape;15186;p54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7" name="Google Shape;15187;p54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188" name="Google Shape;15188;p54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89" name="Google Shape;15189;p54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90" name="Google Shape;15190;p54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91" name="Google Shape;15191;p54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92" name="Google Shape;15192;p54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93" name="Google Shape;15193;p54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194" name="Google Shape;15194;p54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15195" name="Google Shape;15195;p54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6" name="Google Shape;15196;p54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97" name="Google Shape;15197;p54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15198" name="Google Shape;15198;p54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9" name="Google Shape;15199;p54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00" name="Google Shape;15200;p54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15201" name="Google Shape;15201;p54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2" name="Google Shape;15202;p54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03" name="Google Shape;15203;p54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204" name="Google Shape;15204;p54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15205" name="Google Shape;15205;p54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6" name="Google Shape;15206;p54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07" name="Google Shape;15207;p54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208" name="Google Shape;15208;p54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15209" name="Google Shape;15209;p54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0" name="Google Shape;15210;p54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1" name="Google Shape;15211;p54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2" name="Google Shape;15212;p54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13" name="Google Shape;15213;p54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15214" name="Google Shape;15214;p54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5" name="Google Shape;15215;p54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6" name="Google Shape;15216;p54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7" name="Google Shape;15217;p54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18" name="Google Shape;15218;p54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15219" name="Google Shape;15219;p54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0" name="Google Shape;15220;p54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21" name="Google Shape;15221;p54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15222" name="Google Shape;15222;p54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3" name="Google Shape;15223;p54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24" name="Google Shape;15224;p54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25" name="Google Shape;15225;p54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226" name="Google Shape;15226;p54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15227" name="Google Shape;15227;p54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8" name="Google Shape;15228;p54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9" name="Google Shape;15229;p54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0" name="Google Shape;15230;p54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1" name="Google Shape;15231;p54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32" name="Google Shape;15232;p54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233" name="Google Shape;15233;p54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15234" name="Google Shape;15234;p54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5" name="Google Shape;15235;p54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36" name="Google Shape;15236;p54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15237" name="Google Shape;15237;p54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8" name="Google Shape;15238;p54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9" name="Google Shape;15239;p54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40" name="Google Shape;15240;p54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15241" name="Google Shape;15241;p54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2" name="Google Shape;15242;p54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43" name="Google Shape;15243;p54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15244" name="Google Shape;15244;p54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5" name="Google Shape;15245;p54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46" name="Google Shape;15246;p54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247" name="Google Shape;15247;p54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15248" name="Google Shape;15248;p54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9" name="Google Shape;15249;p54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0" name="Google Shape;15250;p54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51" name="Google Shape;15251;p54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15252" name="Google Shape;15252;p54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3" name="Google Shape;15253;p54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4" name="Google Shape;15254;p54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5" name="Google Shape;15255;p54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6" name="Google Shape;15256;p54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57" name="Google Shape;15257;p54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58" name="Google Shape;15258;p54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259" name="Google Shape;15259;p54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15260" name="Google Shape;15260;p54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1" name="Google Shape;15261;p54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2" name="Google Shape;15262;p54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63" name="Google Shape;15263;p54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15264" name="Google Shape;15264;p54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5" name="Google Shape;15265;p54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6" name="Google Shape;15266;p54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67" name="Google Shape;15267;p54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15268" name="Google Shape;15268;p54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9" name="Google Shape;15269;p54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0" name="Google Shape;15270;p54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71" name="Google Shape;15271;p54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15272" name="Google Shape;15272;p54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3" name="Google Shape;15273;p54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4" name="Google Shape;15274;p54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5" name="Google Shape;15275;p54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76" name="Google Shape;15276;p54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15277" name="Google Shape;15277;p54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8" name="Google Shape;15278;p54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9" name="Google Shape;15279;p54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80" name="Google Shape;15280;p54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281" name="Google Shape;15281;p54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15282" name="Google Shape;15282;p54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3" name="Google Shape;15283;p54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84" name="Google Shape;15284;p54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15285" name="Google Shape;15285;p54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6" name="Google Shape;15286;p54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87" name="Google Shape;15287;p54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88" name="Google Shape;15288;p54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289" name="Google Shape;15289;p54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15290" name="Google Shape;15290;p54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1" name="Google Shape;15291;p54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2" name="Google Shape;15292;p54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3" name="Google Shape;15293;p54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94" name="Google Shape;15294;p54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15295" name="Google Shape;15295;p54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6" name="Google Shape;15296;p54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97" name="Google Shape;15297;p54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298" name="Google Shape;15298;p54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15299" name="Google Shape;15299;p54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0" name="Google Shape;15300;p54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1" name="Google Shape;15301;p54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2" name="Google Shape;15302;p54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3" name="Google Shape;15303;p54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4" name="Google Shape;15304;p54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05" name="Google Shape;15305;p54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15306" name="Google Shape;15306;p54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7" name="Google Shape;15307;p54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8" name="Google Shape;15308;p54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9" name="Google Shape;15309;p54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0" name="Google Shape;15310;p54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1" name="Google Shape;15311;p54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2" name="Google Shape;15312;p54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13" name="Google Shape;15313;p54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15314" name="Google Shape;15314;p54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5" name="Google Shape;15315;p54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16" name="Google Shape;15316;p54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15317" name="Google Shape;15317;p54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8" name="Google Shape;15318;p54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9" name="Google Shape;15319;p54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0" name="Google Shape;15320;p54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21" name="Google Shape;15321;p54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15322" name="Google Shape;15322;p54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3" name="Google Shape;15323;p54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4" name="Google Shape;15324;p54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325" name="Google Shape;15325;p54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326" name="Google Shape;15326;p54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15327" name="Google Shape;15327;p54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8" name="Google Shape;15328;p54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329" name="Google Shape;15329;p54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30" name="Google Shape;15330;p54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331" name="Google Shape;15331;p54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15332" name="Google Shape;15332;p54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3" name="Google Shape;15333;p54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34" name="Google Shape;15334;p54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15335" name="Google Shape;15335;p54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6" name="Google Shape;15336;p54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7" name="Google Shape;15337;p54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8" name="Google Shape;15338;p54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39" name="Google Shape;15339;p54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15340" name="Google Shape;15340;p54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1" name="Google Shape;15341;p54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2" name="Google Shape;15342;p54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343" name="Google Shape;15343;p54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344" name="Google Shape;15344;p54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15345" name="Google Shape;15345;p54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6" name="Google Shape;15346;p54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7" name="Google Shape;15347;p54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48" name="Google Shape;15348;p54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15349" name="Google Shape;15349;p54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0" name="Google Shape;15350;p54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1" name="Google Shape;15351;p54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2" name="Google Shape;15352;p54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53" name="Google Shape;15353;p54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15354" name="Google Shape;15354;p54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5" name="Google Shape;15355;p54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56" name="Google Shape;15356;p54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15357" name="Google Shape;15357;p54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8" name="Google Shape;15358;p54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59" name="Google Shape;15359;p54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15360" name="Google Shape;15360;p54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1" name="Google Shape;15361;p54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2" name="Google Shape;15362;p54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3" name="Google Shape;15363;p54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4" name="Google Shape;15364;p54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65" name="Google Shape;15365;p54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15366" name="Google Shape;15366;p54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7" name="Google Shape;15367;p54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8" name="Google Shape;15368;p54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9" name="Google Shape;15369;p54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370" name="Google Shape;15370;p54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71" name="Google Shape;15371;p54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372" name="Google Shape;15372;p54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15373" name="Google Shape;15373;p54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4" name="Google Shape;15374;p54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75" name="Google Shape;15375;p54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15376" name="Google Shape;15376;p54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7" name="Google Shape;15377;p54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78" name="Google Shape;15378;p54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15379" name="Google Shape;15379;p54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0" name="Google Shape;15380;p54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81" name="Google Shape;15381;p54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15382" name="Google Shape;15382;p54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3" name="Google Shape;15383;p54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4" name="Google Shape;15384;p54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5" name="Google Shape;15385;p54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6" name="Google Shape;15386;p54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7" name="Google Shape;15387;p54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8" name="Google Shape;15388;p54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9" name="Google Shape;15389;p54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90" name="Google Shape;15390;p54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15391" name="Google Shape;15391;p54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2" name="Google Shape;15392;p54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393" name="Google Shape;15393;p54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394" name="Google Shape;15394;p54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15395" name="Google Shape;15395;p54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6" name="Google Shape;15396;p54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97" name="Google Shape;15397;p54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15398" name="Google Shape;15398;p54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9" name="Google Shape;15399;p54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00" name="Google Shape;15400;p54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15401" name="Google Shape;15401;p54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2" name="Google Shape;15402;p54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3" name="Google Shape;15403;p54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04" name="Google Shape;15404;p54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15405" name="Google Shape;15405;p54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6" name="Google Shape;15406;p54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407" name="Google Shape;15407;p54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408" name="Google Shape;15408;p54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15409" name="Google Shape;15409;p54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0" name="Google Shape;15410;p54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1" name="Google Shape;15411;p54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12" name="Google Shape;15412;p54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15413" name="Google Shape;15413;p54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4" name="Google Shape;15414;p54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15" name="Google Shape;15415;p54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15416" name="Google Shape;15416;p54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7" name="Google Shape;15417;p54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18" name="Google Shape;15418;p54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15419" name="Google Shape;15419;p54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0" name="Google Shape;15420;p54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1" name="Google Shape;15421;p54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422" name="Google Shape;15422;p54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5426" name="Shape 15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27" name="Google Shape;15427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15428" name="Google Shape;15428;p55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15429" name="Google Shape;15429;p55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0" name="Google Shape;15430;p55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31" name="Google Shape;15431;p55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15432" name="Google Shape;15432;p55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3" name="Google Shape;15433;p55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4" name="Google Shape;15434;p55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35" name="Google Shape;15435;p55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15436" name="Google Shape;15436;p55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7" name="Google Shape;15437;p55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8" name="Google Shape;15438;p55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9" name="Google Shape;15439;p55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0" name="Google Shape;15440;p55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41" name="Google Shape;15441;p55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15442" name="Google Shape;15442;p55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3" name="Google Shape;15443;p55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4" name="Google Shape;15444;p55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5" name="Google Shape;15445;p55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446" name="Google Shape;15446;p55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447" name="Google Shape;15447;p55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15448" name="Google Shape;15448;p55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9" name="Google Shape;15449;p55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0" name="Google Shape;15450;p55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51" name="Google Shape;15451;p55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15452" name="Google Shape;15452;p55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3" name="Google Shape;15453;p55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4" name="Google Shape;15454;p55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55" name="Google Shape;15455;p55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15456" name="Google Shape;15456;p55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7" name="Google Shape;15457;p55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458" name="Google Shape;15458;p55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459" name="Google Shape;15459;p55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15460" name="Google Shape;15460;p55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1" name="Google Shape;15461;p55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2" name="Google Shape;15462;p55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463" name="Google Shape;15463;p55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464" name="Google Shape;15464;p55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15465" name="Google Shape;15465;p55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6" name="Google Shape;15466;p55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7" name="Google Shape;15467;p55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8" name="Google Shape;15468;p55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69" name="Google Shape;15469;p55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15470" name="Google Shape;15470;p55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1" name="Google Shape;15471;p55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2" name="Google Shape;15472;p55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3" name="Google Shape;15473;p55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74" name="Google Shape;15474;p55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15475" name="Google Shape;15475;p55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6" name="Google Shape;15476;p55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7" name="Google Shape;15477;p55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78" name="Google Shape;15478;p55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15479" name="Google Shape;15479;p55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0" name="Google Shape;15480;p55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81" name="Google Shape;15481;p55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15482" name="Google Shape;15482;p55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3" name="Google Shape;15483;p55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484" name="Google Shape;15484;p55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485" name="Google Shape;15485;p55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15486" name="Google Shape;15486;p55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7" name="Google Shape;15487;p55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488" name="Google Shape;15488;p55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489" name="Google Shape;15489;p55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15490" name="Google Shape;15490;p55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1" name="Google Shape;15491;p55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2" name="Google Shape;15492;p55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93" name="Google Shape;15493;p55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15494" name="Google Shape;15494;p55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5" name="Google Shape;15495;p55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6" name="Google Shape;15496;p55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7" name="Google Shape;15497;p55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98" name="Google Shape;15498;p55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15499" name="Google Shape;15499;p55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0" name="Google Shape;15500;p55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1" name="Google Shape;15501;p55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2" name="Google Shape;15502;p55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503" name="Google Shape;15503;p55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504" name="Google Shape;15504;p55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15505" name="Google Shape;15505;p55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6" name="Google Shape;15506;p55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7" name="Google Shape;15507;p55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508" name="Google Shape;15508;p55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509" name="Google Shape;15509;p55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15510" name="Google Shape;15510;p55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1" name="Google Shape;15511;p55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2" name="Google Shape;15512;p55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3" name="Google Shape;15513;p55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4" name="Google Shape;15514;p55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5" name="Google Shape;15515;p55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6" name="Google Shape;15516;p55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7" name="Google Shape;15517;p55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8" name="Google Shape;15518;p55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9" name="Google Shape;15519;p55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0" name="Google Shape;15520;p55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21" name="Google Shape;15521;p55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15522" name="Google Shape;15522;p55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3" name="Google Shape;15523;p55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4" name="Google Shape;15524;p55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525" name="Google Shape;15525;p55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26" name="Google Shape;15526;p55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527" name="Google Shape;15527;p55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15528" name="Google Shape;15528;p55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9" name="Google Shape;15529;p55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0" name="Google Shape;15530;p55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31" name="Google Shape;15531;p55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15532" name="Google Shape;15532;p55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3" name="Google Shape;15533;p55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4" name="Google Shape;15534;p55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35" name="Google Shape;15535;p55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15536" name="Google Shape;15536;p55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7" name="Google Shape;15537;p55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8" name="Google Shape;15538;p55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39" name="Google Shape;15539;p55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15540" name="Google Shape;15540;p55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1" name="Google Shape;15541;p55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542" name="Google Shape;15542;p55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43" name="Google Shape;15543;p55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544" name="Google Shape;15544;p55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15545" name="Google Shape;15545;p55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6" name="Google Shape;15546;p55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7" name="Google Shape;15547;p55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8" name="Google Shape;15548;p55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9" name="Google Shape;15549;p55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0" name="Google Shape;15550;p55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1" name="Google Shape;15551;p55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2" name="Google Shape;15552;p55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3" name="Google Shape;15553;p55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4" name="Google Shape;15554;p55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5" name="Google Shape;15555;p55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56" name="Google Shape;15556;p55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15557" name="Google Shape;15557;p55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8" name="Google Shape;15558;p55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9" name="Google Shape;15559;p55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60" name="Google Shape;15560;p55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15561" name="Google Shape;15561;p55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2" name="Google Shape;15562;p55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3" name="Google Shape;15563;p55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4" name="Google Shape;15564;p55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565" name="Google Shape;15565;p55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566" name="Google Shape;15566;p55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15567" name="Google Shape;15567;p55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8" name="Google Shape;15568;p55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69" name="Google Shape;15569;p55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15570" name="Google Shape;15570;p55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1" name="Google Shape;15571;p55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2" name="Google Shape;15572;p55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3" name="Google Shape;15573;p55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4" name="Google Shape;15574;p55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75" name="Google Shape;15575;p55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15576" name="Google Shape;15576;p55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7" name="Google Shape;15577;p55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8" name="Google Shape;15578;p55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9" name="Google Shape;15579;p55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580" name="Google Shape;15580;p55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81" name="Google Shape;15581;p55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82" name="Google Shape;15582;p55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583" name="Google Shape;15583;p55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15584" name="Google Shape;15584;p55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5" name="Google Shape;15585;p55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86" name="Google Shape;15586;p55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15587" name="Google Shape;15587;p55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8" name="Google Shape;15588;p55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9" name="Google Shape;15589;p55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0" name="Google Shape;15590;p55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91" name="Google Shape;15591;p55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15592" name="Google Shape;15592;p55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3" name="Google Shape;15593;p55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4" name="Google Shape;15594;p55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95" name="Google Shape;15595;p55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15596" name="Google Shape;15596;p55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7" name="Google Shape;15597;p55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8" name="Google Shape;15598;p55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99" name="Google Shape;15599;p55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15600" name="Google Shape;15600;p55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1" name="Google Shape;15601;p55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2" name="Google Shape;15602;p55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3" name="Google Shape;15603;p55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4" name="Google Shape;15604;p55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5" name="Google Shape;15605;p55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6" name="Google Shape;15606;p55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07" name="Google Shape;15607;p55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15608" name="Google Shape;15608;p55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9" name="Google Shape;15609;p55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0" name="Google Shape;15610;p55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1" name="Google Shape;15611;p55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2" name="Google Shape;15612;p55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3" name="Google Shape;15613;p55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4" name="Google Shape;15614;p55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615" name="Google Shape;15615;p55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616" name="Google Shape;15616;p55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15617" name="Google Shape;15617;p55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8" name="Google Shape;15618;p55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9" name="Google Shape;15619;p55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0" name="Google Shape;15620;p55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1" name="Google Shape;15621;p55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22" name="Google Shape;15622;p55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15623" name="Google Shape;15623;p55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4" name="Google Shape;15624;p55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5" name="Google Shape;15625;p55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6" name="Google Shape;15626;p55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7" name="Google Shape;15627;p55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28" name="Google Shape;15628;p55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15629" name="Google Shape;15629;p55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0" name="Google Shape;15630;p55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1" name="Google Shape;15631;p55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32" name="Google Shape;15632;p55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15633" name="Google Shape;15633;p55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4" name="Google Shape;15634;p55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5" name="Google Shape;15635;p55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6" name="Google Shape;15636;p55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637" name="Google Shape;15637;p55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38" name="Google Shape;15638;p55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639" name="Google Shape;15639;p55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15640" name="Google Shape;15640;p55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1" name="Google Shape;15641;p55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2" name="Google Shape;15642;p55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3" name="Google Shape;15643;p55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4" name="Google Shape;15644;p55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45" name="Google Shape;15645;p55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15646" name="Google Shape;15646;p55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7" name="Google Shape;15647;p55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8" name="Google Shape;15648;p55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9" name="Google Shape;15649;p55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0" name="Google Shape;15650;p55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1" name="Google Shape;15651;p55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2" name="Google Shape;15652;p55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53" name="Google Shape;15653;p55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15654" name="Google Shape;15654;p55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5" name="Google Shape;15655;p55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6" name="Google Shape;15656;p55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57" name="Google Shape;15657;p55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15658" name="Google Shape;15658;p55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9" name="Google Shape;15659;p55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0" name="Google Shape;15660;p55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1" name="Google Shape;15661;p55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2" name="Google Shape;15662;p55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3" name="Google Shape;15663;p55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4" name="Google Shape;15664;p55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5" name="Google Shape;15665;p55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66" name="Google Shape;15666;p55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15667" name="Google Shape;15667;p55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8" name="Google Shape;15668;p55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9" name="Google Shape;15669;p55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0" name="Google Shape;15670;p55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1" name="Google Shape;15671;p55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2" name="Google Shape;15672;p55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3" name="Google Shape;15673;p55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74" name="Google Shape;15674;p55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15675" name="Google Shape;15675;p55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6" name="Google Shape;15676;p55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77" name="Google Shape;15677;p55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15678" name="Google Shape;15678;p55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9" name="Google Shape;15679;p55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0" name="Google Shape;15680;p55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1" name="Google Shape;15681;p55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2" name="Google Shape;15682;p55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3" name="Google Shape;15683;p55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4" name="Google Shape;15684;p55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5" name="Google Shape;15685;p55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6" name="Google Shape;15686;p55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7" name="Google Shape;15687;p55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88" name="Google Shape;15688;p55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15689" name="Google Shape;15689;p55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0" name="Google Shape;15690;p55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1" name="Google Shape;15691;p55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2" name="Google Shape;15692;p55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93" name="Google Shape;15693;p55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15694" name="Google Shape;15694;p55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5" name="Google Shape;15695;p55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6" name="Google Shape;15696;p55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7" name="Google Shape;15697;p55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8" name="Google Shape;15698;p55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9" name="Google Shape;15699;p55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0" name="Google Shape;15700;p55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01" name="Google Shape;15701;p55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15702" name="Google Shape;15702;p55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3" name="Google Shape;15703;p55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4" name="Google Shape;15704;p55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05" name="Google Shape;15705;p55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15706" name="Google Shape;15706;p55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7" name="Google Shape;15707;p55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8" name="Google Shape;15708;p55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9" name="Google Shape;15709;p55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0" name="Google Shape;15710;p55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1" name="Google Shape;15711;p55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12" name="Google Shape;15712;p55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15713" name="Google Shape;15713;p55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4" name="Google Shape;15714;p55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5" name="Google Shape;15715;p55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6" name="Google Shape;15716;p55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17" name="Google Shape;15717;p55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15718" name="Google Shape;15718;p55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9" name="Google Shape;15719;p55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20" name="Google Shape;15720;p55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15721" name="Google Shape;15721;p55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2" name="Google Shape;15722;p55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23" name="Google Shape;15723;p55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15724" name="Google Shape;15724;p55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5" name="Google Shape;15725;p55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6" name="Google Shape;15726;p55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7" name="Google Shape;15727;p55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8" name="Google Shape;15728;p55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9" name="Google Shape;15729;p55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0" name="Google Shape;15730;p55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31" name="Google Shape;15731;p55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15732" name="Google Shape;15732;p55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3" name="Google Shape;15733;p55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4" name="Google Shape;15734;p55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5" name="Google Shape;15735;p55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6" name="Google Shape;15736;p55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37" name="Google Shape;15737;p55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15738" name="Google Shape;15738;p55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9" name="Google Shape;15739;p55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0" name="Google Shape;15740;p55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1" name="Google Shape;15741;p55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42" name="Google Shape;15742;p55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15743" name="Google Shape;15743;p55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4" name="Google Shape;15744;p55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5" name="Google Shape;15745;p55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6" name="Google Shape;15746;p55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47" name="Google Shape;15747;p55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15748" name="Google Shape;15748;p55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9" name="Google Shape;15749;p55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0" name="Google Shape;15750;p55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1" name="Google Shape;15751;p55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52" name="Google Shape;15752;p55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15753" name="Google Shape;15753;p55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4" name="Google Shape;15754;p55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55" name="Google Shape;15755;p55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15756" name="Google Shape;15756;p55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7" name="Google Shape;15757;p55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8" name="Google Shape;15758;p55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9" name="Google Shape;15759;p55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0" name="Google Shape;15760;p55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61" name="Google Shape;15761;p55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15762" name="Google Shape;15762;p55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3" name="Google Shape;15763;p55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4" name="Google Shape;15764;p55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5" name="Google Shape;15765;p55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6" name="Google Shape;15766;p55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7" name="Google Shape;15767;p55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8" name="Google Shape;15768;p55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69" name="Google Shape;15769;p55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15770" name="Google Shape;15770;p55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1" name="Google Shape;15771;p55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2" name="Google Shape;15772;p55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773" name="Google Shape;15773;p55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774" name="Google Shape;15774;p55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15775" name="Google Shape;15775;p55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6" name="Google Shape;15776;p55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7" name="Google Shape;15777;p55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8" name="Google Shape;15778;p55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9" name="Google Shape;15779;p55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80" name="Google Shape;15780;p55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15781" name="Google Shape;15781;p55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2" name="Google Shape;15782;p55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3" name="Google Shape;15783;p55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4" name="Google Shape;15784;p55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5" name="Google Shape;15785;p55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86" name="Google Shape;15786;p55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15787" name="Google Shape;15787;p55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8" name="Google Shape;15788;p55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9" name="Google Shape;15789;p55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0" name="Google Shape;15790;p55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1" name="Google Shape;15791;p55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2" name="Google Shape;15792;p55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3" name="Google Shape;15793;p55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4" name="Google Shape;15794;p55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5" name="Google Shape;15795;p55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96" name="Google Shape;15796;p55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15797" name="Google Shape;15797;p55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8" name="Google Shape;15798;p55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9" name="Google Shape;15799;p55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0" name="Google Shape;15800;p55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1" name="Google Shape;15801;p55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2" name="Google Shape;15802;p55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3" name="Google Shape;15803;p55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4" name="Google Shape;15804;p55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05" name="Google Shape;15805;p55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15806" name="Google Shape;15806;p55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7" name="Google Shape;15807;p55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8" name="Google Shape;15808;p55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9" name="Google Shape;15809;p55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10" name="Google Shape;15810;p55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15811" name="Google Shape;15811;p55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2" name="Google Shape;15812;p55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13" name="Google Shape;15813;p55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15814" name="Google Shape;15814;p55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5" name="Google Shape;15815;p55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6" name="Google Shape;15816;p55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7" name="Google Shape;15817;p55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8" name="Google Shape;15818;p55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9" name="Google Shape;15819;p55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20" name="Google Shape;15820;p55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15821" name="Google Shape;15821;p55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2" name="Google Shape;15822;p55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3" name="Google Shape;15823;p55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4" name="Google Shape;15824;p55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25" name="Google Shape;15825;p55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15826" name="Google Shape;15826;p55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7" name="Google Shape;15827;p55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8" name="Google Shape;15828;p55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29" name="Google Shape;15829;p55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15830" name="Google Shape;15830;p55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1" name="Google Shape;15831;p55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2" name="Google Shape;15832;p55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3" name="Google Shape;15833;p55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4" name="Google Shape;15834;p55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5" name="Google Shape;15835;p55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6" name="Google Shape;15836;p55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37" name="Google Shape;15837;p55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15838" name="Google Shape;15838;p55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9" name="Google Shape;15839;p55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40" name="Google Shape;15840;p55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15841" name="Google Shape;15841;p55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2" name="Google Shape;15842;p55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43" name="Google Shape;15843;p55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15844" name="Google Shape;15844;p55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5" name="Google Shape;15845;p55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46" name="Google Shape;15846;p55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15847" name="Google Shape;15847;p55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8" name="Google Shape;15848;p55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9" name="Google Shape;15849;p55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0" name="Google Shape;15850;p55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1" name="Google Shape;15851;p55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2" name="Google Shape;15852;p55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3" name="Google Shape;15853;p55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54" name="Google Shape;15854;p55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15855" name="Google Shape;15855;p55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6" name="Google Shape;15856;p55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57" name="Google Shape;15857;p55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15858" name="Google Shape;15858;p55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9" name="Google Shape;15859;p55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860" name="Google Shape;15860;p55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861" name="Google Shape;15861;p55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15862" name="Google Shape;15862;p55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3" name="Google Shape;15863;p55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4" name="Google Shape;15864;p55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5868" name="Shape 15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69" name="Google Shape;15869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5870" name="Google Shape;15870;p56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871" name="Google Shape;15871;p56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15872" name="Google Shape;15872;p56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3" name="Google Shape;15873;p56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74" name="Google Shape;15874;p56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15875" name="Google Shape;15875;p56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6" name="Google Shape;15876;p56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7" name="Google Shape;15877;p56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78" name="Google Shape;15878;p56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15879" name="Google Shape;15879;p56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0" name="Google Shape;15880;p56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1" name="Google Shape;15881;p56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2" name="Google Shape;15882;p56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3" name="Google Shape;15883;p56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84" name="Google Shape;15884;p56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15885" name="Google Shape;15885;p56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6" name="Google Shape;15886;p56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7" name="Google Shape;15887;p56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8" name="Google Shape;15888;p56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9" name="Google Shape;15889;p56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90" name="Google Shape;15890;p56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15891" name="Google Shape;15891;p56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2" name="Google Shape;15892;p56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3" name="Google Shape;15893;p56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4" name="Google Shape;15894;p56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5" name="Google Shape;15895;p56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6" name="Google Shape;15896;p56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7" name="Google Shape;15897;p56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8" name="Google Shape;15898;p56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9" name="Google Shape;15899;p56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0" name="Google Shape;15900;p56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1" name="Google Shape;15901;p56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2" name="Google Shape;15902;p56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03" name="Google Shape;15903;p56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15904" name="Google Shape;15904;p56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5" name="Google Shape;15905;p56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06" name="Google Shape;15906;p56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15907" name="Google Shape;15907;p56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8" name="Google Shape;15908;p56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9" name="Google Shape;15909;p56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0" name="Google Shape;15910;p56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911" name="Google Shape;15911;p56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912" name="Google Shape;15912;p56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15913" name="Google Shape;15913;p56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4" name="Google Shape;15914;p56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5" name="Google Shape;15915;p56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6" name="Google Shape;15916;p56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7" name="Google Shape;15917;p56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8" name="Google Shape;15918;p56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919" name="Google Shape;15919;p56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20" name="Google Shape;15920;p56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921" name="Google Shape;15921;p56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15922" name="Google Shape;15922;p56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3" name="Google Shape;15923;p56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4" name="Google Shape;15924;p56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5" name="Google Shape;15925;p56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6" name="Google Shape;15926;p56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27" name="Google Shape;15927;p56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15928" name="Google Shape;15928;p56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9" name="Google Shape;15929;p56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0" name="Google Shape;15930;p56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1" name="Google Shape;15931;p56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2" name="Google Shape;15932;p56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3" name="Google Shape;15933;p56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4" name="Google Shape;15934;p56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5" name="Google Shape;15935;p56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36" name="Google Shape;15936;p56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15937" name="Google Shape;15937;p56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8" name="Google Shape;15938;p56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39" name="Google Shape;15939;p56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15940" name="Google Shape;15940;p56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1" name="Google Shape;15941;p56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2" name="Google Shape;15942;p56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43" name="Google Shape;15943;p56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15944" name="Google Shape;15944;p56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5" name="Google Shape;15945;p56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46" name="Google Shape;15946;p56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15947" name="Google Shape;15947;p56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8" name="Google Shape;15948;p56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9" name="Google Shape;15949;p56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0" name="Google Shape;15950;p56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1" name="Google Shape;15951;p56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2" name="Google Shape;15952;p56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3" name="Google Shape;15953;p56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54" name="Google Shape;15954;p56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15955" name="Google Shape;15955;p56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6" name="Google Shape;15956;p56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57" name="Google Shape;15957;p56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15958" name="Google Shape;15958;p56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9" name="Google Shape;15959;p56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0" name="Google Shape;15960;p56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61" name="Google Shape;15961;p56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15962" name="Google Shape;15962;p56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3" name="Google Shape;15963;p56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64" name="Google Shape;15964;p56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15965" name="Google Shape;15965;p56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6" name="Google Shape;15966;p56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7" name="Google Shape;15967;p56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968" name="Google Shape;15968;p56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69" name="Google Shape;15969;p56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970" name="Google Shape;15970;p56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15971" name="Google Shape;15971;p56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2" name="Google Shape;15972;p56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3" name="Google Shape;15973;p56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4" name="Google Shape;15974;p56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5" name="Google Shape;15975;p56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6" name="Google Shape;15976;p56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977" name="Google Shape;15977;p56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978" name="Google Shape;15978;p56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15979" name="Google Shape;15979;p56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0" name="Google Shape;15980;p56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1" name="Google Shape;15981;p56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82" name="Google Shape;15982;p56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15983" name="Google Shape;15983;p56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4" name="Google Shape;15984;p56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985" name="Google Shape;15985;p56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986" name="Google Shape;15986;p56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15987" name="Google Shape;15987;p56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8" name="Google Shape;15988;p56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9" name="Google Shape;15989;p56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90" name="Google Shape;15990;p56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15991" name="Google Shape;15991;p56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2" name="Google Shape;15992;p56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993" name="Google Shape;15993;p56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94" name="Google Shape;15994;p56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95" name="Google Shape;15995;p56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996" name="Google Shape;15996;p56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15997" name="Google Shape;15997;p56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8" name="Google Shape;15998;p56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999" name="Google Shape;15999;p56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000" name="Google Shape;16000;p56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16001" name="Google Shape;16001;p56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2" name="Google Shape;16002;p56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003" name="Google Shape;16003;p56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04" name="Google Shape;16004;p56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05" name="Google Shape;16005;p56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006" name="Google Shape;16006;p56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16007" name="Google Shape;16007;p56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8" name="Google Shape;16008;p56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9" name="Google Shape;16009;p56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10" name="Google Shape;16010;p56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16011" name="Google Shape;16011;p56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2" name="Google Shape;16012;p56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13" name="Google Shape;16013;p56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16014" name="Google Shape;16014;p56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5" name="Google Shape;16015;p56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016" name="Google Shape;16016;p56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017" name="Google Shape;16017;p56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16018" name="Google Shape;16018;p56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9" name="Google Shape;16019;p56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0" name="Google Shape;16020;p56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1" name="Google Shape;16021;p56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2" name="Google Shape;16022;p56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3" name="Google Shape;16023;p56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4" name="Google Shape;16024;p56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5" name="Google Shape;16025;p56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6" name="Google Shape;16026;p56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027" name="Google Shape;16027;p56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028" name="Google Shape;16028;p56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16029" name="Google Shape;16029;p56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0" name="Google Shape;16030;p56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1" name="Google Shape;16031;p56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2" name="Google Shape;16032;p56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33" name="Google Shape;16033;p56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16034" name="Google Shape;16034;p56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5" name="Google Shape;16035;p56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36" name="Google Shape;16036;p56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16037" name="Google Shape;16037;p56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8" name="Google Shape;16038;p56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039" name="Google Shape;16039;p56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040" name="Google Shape;16040;p56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16041" name="Google Shape;16041;p56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2" name="Google Shape;16042;p56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3" name="Google Shape;16043;p56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44" name="Google Shape;16044;p56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16045" name="Google Shape;16045;p56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6" name="Google Shape;16046;p56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7" name="Google Shape;16047;p56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8" name="Google Shape;16048;p56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9" name="Google Shape;16049;p56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0" name="Google Shape;16050;p56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51" name="Google Shape;16051;p56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16052" name="Google Shape;16052;p56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3" name="Google Shape;16053;p56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54" name="Google Shape;16054;p56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16055" name="Google Shape;16055;p56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6" name="Google Shape;16056;p56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57" name="Google Shape;16057;p56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16058" name="Google Shape;16058;p56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9" name="Google Shape;16059;p56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0" name="Google Shape;16060;p56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1" name="Google Shape;16061;p56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2" name="Google Shape;16062;p56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63" name="Google Shape;16063;p56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16064" name="Google Shape;16064;p56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5" name="Google Shape;16065;p56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6" name="Google Shape;16066;p56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7" name="Google Shape;16067;p56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068" name="Google Shape;16068;p56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069" name="Google Shape;16069;p56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16070" name="Google Shape;16070;p56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1" name="Google Shape;16071;p56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2" name="Google Shape;16072;p56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3" name="Google Shape;16073;p56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74" name="Google Shape;16074;p56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16075" name="Google Shape;16075;p56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6" name="Google Shape;16076;p56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7" name="Google Shape;16077;p56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78" name="Google Shape;16078;p56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16079" name="Google Shape;16079;p56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0" name="Google Shape;16080;p56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1" name="Google Shape;16081;p56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82" name="Google Shape;16082;p56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16083" name="Google Shape;16083;p56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4" name="Google Shape;16084;p56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5" name="Google Shape;16085;p56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6" name="Google Shape;16086;p56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7" name="Google Shape;16087;p56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8" name="Google Shape;16088;p56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9" name="Google Shape;16089;p56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0" name="Google Shape;16090;p56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1" name="Google Shape;16091;p56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092" name="Google Shape;16092;p56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093" name="Google Shape;16093;p56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16094" name="Google Shape;16094;p56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5" name="Google Shape;16095;p56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6" name="Google Shape;16096;p56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97" name="Google Shape;16097;p56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16098" name="Google Shape;16098;p56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9" name="Google Shape;16099;p56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00" name="Google Shape;16100;p56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16101" name="Google Shape;16101;p56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2" name="Google Shape;16102;p56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03" name="Google Shape;16103;p56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104" name="Google Shape;16104;p56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16105" name="Google Shape;16105;p56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6" name="Google Shape;16106;p56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07" name="Google Shape;16107;p56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16108" name="Google Shape;16108;p56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9" name="Google Shape;16109;p56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10" name="Google Shape;16110;p56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16111" name="Google Shape;16111;p56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2" name="Google Shape;16112;p56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13" name="Google Shape;16113;p56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16114" name="Google Shape;16114;p56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5" name="Google Shape;16115;p56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16" name="Google Shape;16116;p56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16117" name="Google Shape;16117;p56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8" name="Google Shape;16118;p56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9" name="Google Shape;16119;p56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0" name="Google Shape;16120;p56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21" name="Google Shape;16121;p56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16122" name="Google Shape;16122;p56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3" name="Google Shape;16123;p56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24" name="Google Shape;16124;p56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16125" name="Google Shape;16125;p56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6" name="Google Shape;16126;p56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27" name="Google Shape;16127;p56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16128" name="Google Shape;16128;p56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9" name="Google Shape;16129;p56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0" name="Google Shape;16130;p56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1" name="Google Shape;16131;p56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2" name="Google Shape;16132;p56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33" name="Google Shape;16133;p56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16134" name="Google Shape;16134;p56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5" name="Google Shape;16135;p56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6" name="Google Shape;16136;p56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7" name="Google Shape;16137;p56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8" name="Google Shape;16138;p56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9" name="Google Shape;16139;p56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0" name="Google Shape;16140;p56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1" name="Google Shape;16141;p56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42" name="Google Shape;16142;p56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16143" name="Google Shape;16143;p56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4" name="Google Shape;16144;p56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5" name="Google Shape;16145;p56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46" name="Google Shape;16146;p56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16147" name="Google Shape;16147;p56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8" name="Google Shape;16148;p56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9" name="Google Shape;16149;p56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0" name="Google Shape;16150;p56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51" name="Google Shape;16151;p56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16152" name="Google Shape;16152;p56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3" name="Google Shape;16153;p56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54" name="Google Shape;16154;p56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155" name="Google Shape;16155;p56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16156" name="Google Shape;16156;p56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7" name="Google Shape;16157;p56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8" name="Google Shape;16158;p56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9" name="Google Shape;16159;p56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60" name="Google Shape;16160;p56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16161" name="Google Shape;16161;p56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2" name="Google Shape;16162;p56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3" name="Google Shape;16163;p56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4" name="Google Shape;16164;p56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65" name="Google Shape;16165;p56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16166" name="Google Shape;16166;p56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7" name="Google Shape;16167;p56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8" name="Google Shape;16168;p56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69" name="Google Shape;16169;p56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16170" name="Google Shape;16170;p56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1" name="Google Shape;16171;p56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72" name="Google Shape;16172;p56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16173" name="Google Shape;16173;p56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4" name="Google Shape;16174;p56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5" name="Google Shape;16175;p56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76" name="Google Shape;16176;p56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16177" name="Google Shape;16177;p56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8" name="Google Shape;16178;p56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79" name="Google Shape;16179;p56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16180" name="Google Shape;16180;p56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1" name="Google Shape;16181;p56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82" name="Google Shape;16182;p56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16183" name="Google Shape;16183;p56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4" name="Google Shape;16184;p56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5" name="Google Shape;16185;p56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6" name="Google Shape;16186;p56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87" name="Google Shape;16187;p56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188" name="Google Shape;16188;p56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16189" name="Google Shape;16189;p56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0" name="Google Shape;16190;p56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1" name="Google Shape;16191;p56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92" name="Google Shape;16192;p56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193" name="Google Shape;16193;p56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16194" name="Google Shape;16194;p56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5" name="Google Shape;16195;p56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6" name="Google Shape;16196;p56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97" name="Google Shape;16197;p56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198" name="Google Shape;16198;p56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16199" name="Google Shape;16199;p56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0" name="Google Shape;16200;p56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1" name="Google Shape;16201;p56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02" name="Google Shape;16202;p56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16203" name="Google Shape;16203;p56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4" name="Google Shape;16204;p56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5" name="Google Shape;16205;p56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06" name="Google Shape;16206;p56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16207" name="Google Shape;16207;p56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8" name="Google Shape;16208;p56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9" name="Google Shape;16209;p56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0" name="Google Shape;16210;p56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1" name="Google Shape;16211;p56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12" name="Google Shape;16212;p56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13" name="Google Shape;16213;p56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16214" name="Google Shape;16214;p56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5" name="Google Shape;16215;p56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6" name="Google Shape;16216;p56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17" name="Google Shape;16217;p56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18" name="Google Shape;16218;p56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16219" name="Google Shape;16219;p56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0" name="Google Shape;16220;p56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1" name="Google Shape;16221;p56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2" name="Google Shape;16222;p56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3" name="Google Shape;16223;p56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4" name="Google Shape;16224;p56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5" name="Google Shape;16225;p56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6" name="Google Shape;16226;p56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7" name="Google Shape;16227;p56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8" name="Google Shape;16228;p56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9" name="Google Shape;16229;p56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30" name="Google Shape;16230;p56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6234" name="Shape 16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35" name="Google Shape;16235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6236" name="Google Shape;16236;p57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37" name="Google Shape;16237;p57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16238" name="Google Shape;16238;p57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9" name="Google Shape;16239;p57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0" name="Google Shape;16240;p57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41" name="Google Shape;16241;p57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16242" name="Google Shape;16242;p57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3" name="Google Shape;16243;p57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4" name="Google Shape;16244;p57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5" name="Google Shape;16245;p57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6" name="Google Shape;16246;p57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7" name="Google Shape;16247;p57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8" name="Google Shape;16248;p57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9" name="Google Shape;16249;p57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0" name="Google Shape;16250;p57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1" name="Google Shape;16251;p57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2" name="Google Shape;16252;p57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3" name="Google Shape;16253;p57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54" name="Google Shape;16254;p57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55" name="Google Shape;16255;p57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56" name="Google Shape;16256;p57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57" name="Google Shape;16257;p57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16258" name="Google Shape;16258;p57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9" name="Google Shape;16259;p57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0" name="Google Shape;16260;p57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1" name="Google Shape;16261;p57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62" name="Google Shape;16262;p57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63" name="Google Shape;16263;p57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16264" name="Google Shape;16264;p57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5" name="Google Shape;16265;p57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6" name="Google Shape;16266;p57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7" name="Google Shape;16267;p57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8" name="Google Shape;16268;p57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69" name="Google Shape;16269;p57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70" name="Google Shape;16270;p57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71" name="Google Shape;16271;p57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72" name="Google Shape;16272;p57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16273" name="Google Shape;16273;p57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4" name="Google Shape;16274;p57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75" name="Google Shape;16275;p57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16276" name="Google Shape;16276;p57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7" name="Google Shape;16277;p57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8" name="Google Shape;16278;p57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9" name="Google Shape;16279;p57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80" name="Google Shape;16280;p57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81" name="Google Shape;16281;p57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82" name="Google Shape;16282;p57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16283" name="Google Shape;16283;p57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4" name="Google Shape;16284;p57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5" name="Google Shape;16285;p57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86" name="Google Shape;16286;p57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87" name="Google Shape;16287;p57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16288" name="Google Shape;16288;p57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9" name="Google Shape;16289;p57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0" name="Google Shape;16290;p57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91" name="Google Shape;16291;p57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92" name="Google Shape;16292;p57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93" name="Google Shape;16293;p57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16294" name="Google Shape;16294;p57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5" name="Google Shape;16295;p57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96" name="Google Shape;16296;p57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16297" name="Google Shape;16297;p57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8" name="Google Shape;16298;p57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99" name="Google Shape;16299;p57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16300" name="Google Shape;16300;p57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1" name="Google Shape;16301;p57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02" name="Google Shape;16302;p57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16303" name="Google Shape;16303;p57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4" name="Google Shape;16304;p57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5" name="Google Shape;16305;p57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6" name="Google Shape;16306;p57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7" name="Google Shape;16307;p57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8" name="Google Shape;16308;p57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9" name="Google Shape;16309;p57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0" name="Google Shape;16310;p57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1" name="Google Shape;16311;p57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12" name="Google Shape;16312;p57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16313" name="Google Shape;16313;p57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4" name="Google Shape;16314;p57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5" name="Google Shape;16315;p57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16" name="Google Shape;16316;p57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16317" name="Google Shape;16317;p57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8" name="Google Shape;16318;p57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9" name="Google Shape;16319;p57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0" name="Google Shape;16320;p57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1" name="Google Shape;16321;p57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2" name="Google Shape;16322;p57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3" name="Google Shape;16323;p57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4" name="Google Shape;16324;p57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25" name="Google Shape;16325;p57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16326" name="Google Shape;16326;p57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7" name="Google Shape;16327;p57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8" name="Google Shape;16328;p57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9" name="Google Shape;16329;p57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0" name="Google Shape;16330;p57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1" name="Google Shape;16331;p57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2" name="Google Shape;16332;p57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33" name="Google Shape;16333;p57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16334" name="Google Shape;16334;p57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5" name="Google Shape;16335;p57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336" name="Google Shape;16336;p57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37" name="Google Shape;16337;p57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16338" name="Google Shape;16338;p57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9" name="Google Shape;16339;p57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0" name="Google Shape;16340;p57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1" name="Google Shape;16341;p57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2" name="Google Shape;16342;p57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3" name="Google Shape;16343;p57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4" name="Google Shape;16344;p57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45" name="Google Shape;16345;p57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16346" name="Google Shape;16346;p57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7" name="Google Shape;16347;p57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8" name="Google Shape;16348;p57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49" name="Google Shape;16349;p57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16350" name="Google Shape;16350;p57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1" name="Google Shape;16351;p57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2" name="Google Shape;16352;p57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353" name="Google Shape;16353;p57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54" name="Google Shape;16354;p57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16355" name="Google Shape;16355;p57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6" name="Google Shape;16356;p57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7" name="Google Shape;16357;p57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58" name="Google Shape;16358;p57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16359" name="Google Shape;16359;p57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0" name="Google Shape;16360;p57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1" name="Google Shape;16361;p57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362" name="Google Shape;16362;p57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63" name="Google Shape;16363;p57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64" name="Google Shape;16364;p57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16365" name="Google Shape;16365;p57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6" name="Google Shape;16366;p57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7" name="Google Shape;16367;p57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8" name="Google Shape;16368;p57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9" name="Google Shape;16369;p57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70" name="Google Shape;16370;p57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16371" name="Google Shape;16371;p57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2" name="Google Shape;16372;p57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3" name="Google Shape;16373;p57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4" name="Google Shape;16374;p57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5" name="Google Shape;16375;p57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6" name="Google Shape;16376;p57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77" name="Google Shape;16377;p57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16378" name="Google Shape;16378;p57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9" name="Google Shape;16379;p57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0" name="Google Shape;16380;p57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81" name="Google Shape;16381;p57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16382" name="Google Shape;16382;p57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3" name="Google Shape;16383;p57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84" name="Google Shape;16384;p57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16385" name="Google Shape;16385;p57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6" name="Google Shape;16386;p57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7" name="Google Shape;16387;p57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88" name="Google Shape;16388;p57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16389" name="Google Shape;16389;p57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0" name="Google Shape;16390;p57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1" name="Google Shape;16391;p57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2" name="Google Shape;16392;p57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3" name="Google Shape;16393;p57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394" name="Google Shape;16394;p57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5" name="Google Shape;16395;p57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6" name="Google Shape;16396;p57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7" name="Google Shape;16397;p57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98" name="Google Shape;16398;p57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16399" name="Google Shape;16399;p57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0" name="Google Shape;16400;p57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1" name="Google Shape;16401;p57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2" name="Google Shape;16402;p57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03" name="Google Shape;16403;p57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16404" name="Google Shape;16404;p57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5" name="Google Shape;16405;p57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6" name="Google Shape;16406;p57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7" name="Google Shape;16407;p57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8" name="Google Shape;16408;p57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9" name="Google Shape;16409;p57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0" name="Google Shape;16410;p57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1" name="Google Shape;16411;p57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2" name="Google Shape;16412;p57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3" name="Google Shape;16413;p57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4" name="Google Shape;16414;p57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5" name="Google Shape;16415;p57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16" name="Google Shape;16416;p57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16417" name="Google Shape;16417;p57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8" name="Google Shape;16418;p57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9" name="Google Shape;16419;p57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0" name="Google Shape;16420;p57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1" name="Google Shape;16421;p57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2" name="Google Shape;16422;p57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3" name="Google Shape;16423;p57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4" name="Google Shape;16424;p57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5" name="Google Shape;16425;p57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26" name="Google Shape;16426;p57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16427" name="Google Shape;16427;p57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8" name="Google Shape;16428;p57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9" name="Google Shape;16429;p57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30" name="Google Shape;16430;p57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16431" name="Google Shape;16431;p57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2" name="Google Shape;16432;p57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3" name="Google Shape;16433;p57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4" name="Google Shape;16434;p57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5" name="Google Shape;16435;p57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6" name="Google Shape;16436;p57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37" name="Google Shape;16437;p57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16438" name="Google Shape;16438;p57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9" name="Google Shape;16439;p57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0" name="Google Shape;16440;p57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1" name="Google Shape;16441;p57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2" name="Google Shape;16442;p57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43" name="Google Shape;16443;p57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16444" name="Google Shape;16444;p57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5" name="Google Shape;16445;p57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6" name="Google Shape;16446;p57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7" name="Google Shape;16447;p57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8" name="Google Shape;16448;p57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9" name="Google Shape;16449;p57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0" name="Google Shape;16450;p57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51" name="Google Shape;16451;p57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16452" name="Google Shape;16452;p57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3" name="Google Shape;16453;p57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4" name="Google Shape;16454;p57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5" name="Google Shape;16455;p57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6" name="Google Shape;16456;p57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7" name="Google Shape;16457;p57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58" name="Google Shape;16458;p57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16459" name="Google Shape;16459;p57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0" name="Google Shape;16460;p57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1" name="Google Shape;16461;p57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2" name="Google Shape;16462;p57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3" name="Google Shape;16463;p57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4" name="Google Shape;16464;p57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5" name="Google Shape;16465;p57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6" name="Google Shape;16466;p57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7" name="Google Shape;16467;p57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68" name="Google Shape;16468;p57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16469" name="Google Shape;16469;p57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0" name="Google Shape;16470;p57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1" name="Google Shape;16471;p57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72" name="Google Shape;16472;p57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16473" name="Google Shape;16473;p57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4" name="Google Shape;16474;p57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5" name="Google Shape;16475;p57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6" name="Google Shape;16476;p57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77" name="Google Shape;16477;p57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16478" name="Google Shape;16478;p57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9" name="Google Shape;16479;p57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80" name="Google Shape;16480;p57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16481" name="Google Shape;16481;p57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2" name="Google Shape;16482;p57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3" name="Google Shape;16483;p57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4" name="Google Shape;16484;p57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85" name="Google Shape;16485;p57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16486" name="Google Shape;16486;p57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7" name="Google Shape;16487;p57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8" name="Google Shape;16488;p57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9" name="Google Shape;16489;p57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90" name="Google Shape;16490;p57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16491" name="Google Shape;16491;p57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2" name="Google Shape;16492;p57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3" name="Google Shape;16493;p57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4" name="Google Shape;16494;p57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5" name="Google Shape;16495;p57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6" name="Google Shape;16496;p57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7" name="Google Shape;16497;p57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8" name="Google Shape;16498;p57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9" name="Google Shape;16499;p57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00" name="Google Shape;16500;p57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16501" name="Google Shape;16501;p57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2" name="Google Shape;16502;p57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03" name="Google Shape;16503;p57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16504" name="Google Shape;16504;p57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5" name="Google Shape;16505;p57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6" name="Google Shape;16506;p57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7" name="Google Shape;16507;p57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8" name="Google Shape;16508;p57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9" name="Google Shape;16509;p57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0" name="Google Shape;16510;p57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11" name="Google Shape;16511;p57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16512" name="Google Shape;16512;p57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3" name="Google Shape;16513;p57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4" name="Google Shape;16514;p57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5" name="Google Shape;16515;p57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6" name="Google Shape;16516;p57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7" name="Google Shape;16517;p57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8" name="Google Shape;16518;p57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9" name="Google Shape;16519;p57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0" name="Google Shape;16520;p57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1" name="Google Shape;16521;p57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2" name="Google Shape;16522;p57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3" name="Google Shape;16523;p57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4" name="Google Shape;16524;p57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5" name="Google Shape;16525;p57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6" name="Google Shape;16526;p57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7" name="Google Shape;16527;p57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8" name="Google Shape;16528;p57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29" name="Google Shape;16529;p57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16530" name="Google Shape;16530;p57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1" name="Google Shape;16531;p57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2" name="Google Shape;16532;p57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3" name="Google Shape;16533;p57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4" name="Google Shape;16534;p57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5" name="Google Shape;16535;p57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36" name="Google Shape;16536;p57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16537" name="Google Shape;16537;p57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8" name="Google Shape;16538;p57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39" name="Google Shape;16539;p57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16540" name="Google Shape;16540;p57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1" name="Google Shape;16541;p57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2" name="Google Shape;16542;p57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3" name="Google Shape;16543;p57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4" name="Google Shape;16544;p57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5" name="Google Shape;16545;p57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6" name="Google Shape;16546;p57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47" name="Google Shape;16547;p57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16548" name="Google Shape;16548;p57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9" name="Google Shape;16549;p57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0" name="Google Shape;16550;p57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1" name="Google Shape;16551;p57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2" name="Google Shape;16552;p57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3" name="Google Shape;16553;p57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54" name="Google Shape;16554;p57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16555" name="Google Shape;16555;p57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6" name="Google Shape;16556;p57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7" name="Google Shape;16557;p57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8" name="Google Shape;16558;p57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9" name="Google Shape;16559;p57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60" name="Google Shape;16560;p57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16561" name="Google Shape;16561;p57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2" name="Google Shape;16562;p57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3" name="Google Shape;16563;p57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4" name="Google Shape;16564;p57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5" name="Google Shape;16565;p57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6" name="Google Shape;16566;p57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7" name="Google Shape;16567;p57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68" name="Google Shape;16568;p57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16569" name="Google Shape;16569;p57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0" name="Google Shape;16570;p57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1" name="Google Shape;16571;p57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2" name="Google Shape;16572;p57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73" name="Google Shape;16573;p57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16574" name="Google Shape;16574;p57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5" name="Google Shape;16575;p57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6" name="Google Shape;16576;p57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77" name="Google Shape;16577;p57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16578" name="Google Shape;16578;p57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9" name="Google Shape;16579;p57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0" name="Google Shape;16580;p57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81" name="Google Shape;16581;p57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16582" name="Google Shape;16582;p57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3" name="Google Shape;16583;p57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4" name="Google Shape;16584;p57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5" name="Google Shape;16585;p57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6" name="Google Shape;16586;p57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7" name="Google Shape;16587;p57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8" name="Google Shape;16588;p57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9" name="Google Shape;16589;p57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0" name="Google Shape;16590;p57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591" name="Google Shape;16591;p57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592" name="Google Shape;16592;p57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16593" name="Google Shape;16593;p57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4" name="Google Shape;16594;p57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5" name="Google Shape;16595;p57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6" name="Google Shape;16596;p57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7" name="Google Shape;16597;p57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8" name="Google Shape;16598;p57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9" name="Google Shape;16599;p57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00" name="Google Shape;16600;p57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16601" name="Google Shape;16601;p57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2" name="Google Shape;16602;p57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3" name="Google Shape;16603;p57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4" name="Google Shape;16604;p57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5" name="Google Shape;16605;p57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6" name="Google Shape;16606;p57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07" name="Google Shape;16607;p57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16608" name="Google Shape;16608;p57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9" name="Google Shape;16609;p57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0" name="Google Shape;16610;p57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1" name="Google Shape;16611;p57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2" name="Google Shape;16612;p57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3" name="Google Shape;16613;p57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4" name="Google Shape;16614;p57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5" name="Google Shape;16615;p57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16" name="Google Shape;16616;p57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16617" name="Google Shape;16617;p57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8" name="Google Shape;16618;p57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9" name="Google Shape;16619;p57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0" name="Google Shape;16620;p57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1" name="Google Shape;16621;p57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22" name="Google Shape;16622;p57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16623" name="Google Shape;16623;p57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4" name="Google Shape;16624;p57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5" name="Google Shape;16625;p57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6" name="Google Shape;16626;p57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7" name="Google Shape;16627;p57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8" name="Google Shape;16628;p57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29" name="Google Shape;16629;p57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16630" name="Google Shape;16630;p57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1" name="Google Shape;16631;p57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2" name="Google Shape;16632;p57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33" name="Google Shape;16633;p57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16634" name="Google Shape;16634;p57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5" name="Google Shape;16635;p57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6" name="Google Shape;16636;p57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7" name="Google Shape;16637;p57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8" name="Google Shape;16638;p57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9" name="Google Shape;16639;p57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0" name="Google Shape;16640;p57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41" name="Google Shape;16641;p57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16642" name="Google Shape;16642;p57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3" name="Google Shape;16643;p57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4" name="Google Shape;16644;p57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5" name="Google Shape;16645;p57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6" name="Google Shape;16646;p57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7" name="Google Shape;16647;p57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8" name="Google Shape;16648;p57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49" name="Google Shape;16649;p57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16650" name="Google Shape;16650;p57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1" name="Google Shape;16651;p57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2" name="Google Shape;16652;p57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3" name="Google Shape;16653;p57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4" name="Google Shape;16654;p57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5" name="Google Shape;16655;p57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6" name="Google Shape;16656;p57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57" name="Google Shape;16657;p57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16658" name="Google Shape;16658;p57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9" name="Google Shape;16659;p57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0" name="Google Shape;16660;p57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1" name="Google Shape;16661;p57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2" name="Google Shape;16662;p57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63" name="Google Shape;16663;p57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16664" name="Google Shape;16664;p57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5" name="Google Shape;16665;p57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6" name="Google Shape;16666;p57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67" name="Google Shape;16667;p57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16668" name="Google Shape;16668;p57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9" name="Google Shape;16669;p57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0" name="Google Shape;16670;p57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1" name="Google Shape;16671;p57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2" name="Google Shape;16672;p57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73" name="Google Shape;16673;p57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16674" name="Google Shape;16674;p57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5" name="Google Shape;16675;p57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6" name="Google Shape;16676;p57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7" name="Google Shape;16677;p57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8" name="Google Shape;16678;p57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9" name="Google Shape;16679;p57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80" name="Google Shape;16680;p57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16681" name="Google Shape;16681;p57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2" name="Google Shape;16682;p57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3" name="Google Shape;16683;p57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4" name="Google Shape;16684;p57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5" name="Google Shape;16685;p57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6" name="Google Shape;16686;p57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7" name="Google Shape;16687;p57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88" name="Google Shape;16688;p57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16689" name="Google Shape;16689;p57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0" name="Google Shape;16690;p57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1" name="Google Shape;16691;p57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2" name="Google Shape;16692;p57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93" name="Google Shape;16693;p57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16694" name="Google Shape;16694;p57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5" name="Google Shape;16695;p57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6" name="Google Shape;16696;p57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7" name="Google Shape;16697;p57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8" name="Google Shape;16698;p57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9" name="Google Shape;16699;p57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0" name="Google Shape;16700;p57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01" name="Google Shape;16701;p57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16702" name="Google Shape;16702;p57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3" name="Google Shape;16703;p57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4" name="Google Shape;16704;p57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5" name="Google Shape;16705;p57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706" name="Google Shape;16706;p57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707" name="Google Shape;16707;p57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16708" name="Google Shape;16708;p57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9" name="Google Shape;16709;p57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0" name="Google Shape;16710;p57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1" name="Google Shape;16711;p57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712" name="Google Shape;16712;p57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713" name="Google Shape;16713;p57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16714" name="Google Shape;16714;p57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5" name="Google Shape;16715;p57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6" name="Google Shape;16716;p57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717" name="Google Shape;16717;p57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16718" name="Google Shape;16718;p57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9" name="Google Shape;16719;p57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720" name="Google Shape;16720;p57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16721" name="Google Shape;16721;p57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2" name="Google Shape;16722;p57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3" name="Google Shape;16723;p57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4" name="Google Shape;16724;p57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5" name="Google Shape;16725;p57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6" name="Google Shape;16726;p57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7" name="Google Shape;16727;p57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28" name="Google Shape;16728;p57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16729" name="Google Shape;16729;p57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0" name="Google Shape;16730;p57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1" name="Google Shape;16731;p57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2" name="Google Shape;16732;p57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3" name="Google Shape;16733;p57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6734" name="Google Shape;16734;p57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6738" name="Shape 16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39" name="Google Shape;16739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 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16740" name="Google Shape;16740;p58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16741" name="Google Shape;16741;p58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2" name="Google Shape;16742;p58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3" name="Google Shape;16743;p58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4" name="Google Shape;16744;p58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5" name="Google Shape;16745;p58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746" name="Google Shape;16746;p58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47" name="Google Shape;16747;p58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748" name="Google Shape;16748;p58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16749" name="Google Shape;16749;p58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0" name="Google Shape;16750;p58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1" name="Google Shape;16751;p58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52" name="Google Shape;16752;p58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16753" name="Google Shape;16753;p58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4" name="Google Shape;16754;p58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55" name="Google Shape;16755;p58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16756" name="Google Shape;16756;p58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7" name="Google Shape;16757;p58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8" name="Google Shape;16758;p58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9" name="Google Shape;16759;p58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760" name="Google Shape;16760;p58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761" name="Google Shape;16761;p58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16762" name="Google Shape;16762;p58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3" name="Google Shape;16763;p58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764" name="Google Shape;16764;p58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765" name="Google Shape;16765;p58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16766" name="Google Shape;16766;p58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7" name="Google Shape;16767;p58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68" name="Google Shape;16768;p58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16769" name="Google Shape;16769;p58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0" name="Google Shape;16770;p58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1" name="Google Shape;16771;p58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2" name="Google Shape;16772;p58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3" name="Google Shape;16773;p58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4" name="Google Shape;16774;p58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5" name="Google Shape;16775;p58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6" name="Google Shape;16776;p58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77" name="Google Shape;16777;p58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16778" name="Google Shape;16778;p58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9" name="Google Shape;16779;p58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80" name="Google Shape;16780;p58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16781" name="Google Shape;16781;p58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2" name="Google Shape;16782;p58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3" name="Google Shape;16783;p58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784" name="Google Shape;16784;p58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85" name="Google Shape;16785;p58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786" name="Google Shape;16786;p58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16787" name="Google Shape;16787;p58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8" name="Google Shape;16788;p58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89" name="Google Shape;16789;p58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16790" name="Google Shape;16790;p58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1" name="Google Shape;16791;p58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2" name="Google Shape;16792;p58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3" name="Google Shape;16793;p58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4" name="Google Shape;16794;p58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5" name="Google Shape;16795;p58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796" name="Google Shape;16796;p58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797" name="Google Shape;16797;p58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16798" name="Google Shape;16798;p58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9" name="Google Shape;16799;p58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0" name="Google Shape;16800;p58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1" name="Google Shape;16801;p58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02" name="Google Shape;16802;p58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16803" name="Google Shape;16803;p58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4" name="Google Shape;16804;p58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5" name="Google Shape;16805;p58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06" name="Google Shape;16806;p58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807" name="Google Shape;16807;p58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16808" name="Google Shape;16808;p58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9" name="Google Shape;16809;p58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0" name="Google Shape;16810;p58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1" name="Google Shape;16811;p58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2" name="Google Shape;16812;p58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3" name="Google Shape;16813;p58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4" name="Google Shape;16814;p58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5" name="Google Shape;16815;p58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16" name="Google Shape;16816;p58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817" name="Google Shape;16817;p58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16818" name="Google Shape;16818;p58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9" name="Google Shape;16819;p58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0" name="Google Shape;16820;p58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1" name="Google Shape;16821;p58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22" name="Google Shape;16822;p58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23" name="Google Shape;16823;p58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824" name="Google Shape;16824;p58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16825" name="Google Shape;16825;p58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6" name="Google Shape;16826;p58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27" name="Google Shape;16827;p58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16828" name="Google Shape;16828;p58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9" name="Google Shape;16829;p58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0" name="Google Shape;16830;p58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31" name="Google Shape;16831;p58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832" name="Google Shape;16832;p58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16833" name="Google Shape;16833;p58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4" name="Google Shape;16834;p58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5" name="Google Shape;16835;p58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36" name="Google Shape;16836;p58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16837" name="Google Shape;16837;p58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8" name="Google Shape;16838;p58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9" name="Google Shape;16839;p58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0" name="Google Shape;16840;p58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1" name="Google Shape;16841;p58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2" name="Google Shape;16842;p58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43" name="Google Shape;16843;p58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16844" name="Google Shape;16844;p58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5" name="Google Shape;16845;p58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6" name="Google Shape;16846;p58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7" name="Google Shape;16847;p58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48" name="Google Shape;16848;p58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16849" name="Google Shape;16849;p58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0" name="Google Shape;16850;p58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51" name="Google Shape;16851;p58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852" name="Google Shape;16852;p58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16853" name="Google Shape;16853;p58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4" name="Google Shape;16854;p58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5" name="Google Shape;16855;p58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6" name="Google Shape;16856;p58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7" name="Google Shape;16857;p58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8" name="Google Shape;16858;p58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59" name="Google Shape;16859;p58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16860" name="Google Shape;16860;p58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1" name="Google Shape;16861;p58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62" name="Google Shape;16862;p58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16863" name="Google Shape;16863;p58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4" name="Google Shape;16864;p58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65" name="Google Shape;16865;p58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66" name="Google Shape;16866;p58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867" name="Google Shape;16867;p58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16868" name="Google Shape;16868;p58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9" name="Google Shape;16869;p58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70" name="Google Shape;16870;p58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16871" name="Google Shape;16871;p58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2" name="Google Shape;16872;p58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3" name="Google Shape;16873;p58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4" name="Google Shape;16874;p58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5" name="Google Shape;16875;p58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6" name="Google Shape;16876;p58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77" name="Google Shape;16877;p58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878" name="Google Shape;16878;p58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16879" name="Google Shape;16879;p58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0" name="Google Shape;16880;p58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1" name="Google Shape;16881;p58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82" name="Google Shape;16882;p58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16883" name="Google Shape;16883;p58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4" name="Google Shape;16884;p58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5" name="Google Shape;16885;p58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6" name="Google Shape;16886;p58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7" name="Google Shape;16887;p58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8" name="Google Shape;16888;p58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9" name="Google Shape;16889;p58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90" name="Google Shape;16890;p58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16891" name="Google Shape;16891;p58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2" name="Google Shape;16892;p58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3" name="Google Shape;16893;p58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4" name="Google Shape;16894;p58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5" name="Google Shape;16895;p58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6" name="Google Shape;16896;p58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97" name="Google Shape;16897;p58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16898" name="Google Shape;16898;p58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9" name="Google Shape;16899;p58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0" name="Google Shape;16900;p58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1" name="Google Shape;16901;p58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2" name="Google Shape;16902;p58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3" name="Google Shape;16903;p58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04" name="Google Shape;16904;p58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16905" name="Google Shape;16905;p58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6" name="Google Shape;16906;p58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7" name="Google Shape;16907;p58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08" name="Google Shape;16908;p58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16909" name="Google Shape;16909;p58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0" name="Google Shape;16910;p58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1" name="Google Shape;16911;p58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2" name="Google Shape;16912;p58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3" name="Google Shape;16913;p58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14" name="Google Shape;16914;p58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16915" name="Google Shape;16915;p58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6" name="Google Shape;16916;p58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7" name="Google Shape;16917;p58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8" name="Google Shape;16918;p58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9" name="Google Shape;16919;p58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0" name="Google Shape;16920;p58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21" name="Google Shape;16921;p58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16922" name="Google Shape;16922;p58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3" name="Google Shape;16923;p58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4" name="Google Shape;16924;p58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5" name="Google Shape;16925;p58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6" name="Google Shape;16926;p58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27" name="Google Shape;16927;p58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16928" name="Google Shape;16928;p58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9" name="Google Shape;16929;p58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0" name="Google Shape;16930;p58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1" name="Google Shape;16931;p58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2" name="Google Shape;16932;p58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3" name="Google Shape;16933;p58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4" name="Google Shape;16934;p58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5" name="Google Shape;16935;p58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6" name="Google Shape;16936;p58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7" name="Google Shape;16937;p58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38" name="Google Shape;16938;p58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16939" name="Google Shape;16939;p58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0" name="Google Shape;16940;p58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1" name="Google Shape;16941;p58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2" name="Google Shape;16942;p58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3" name="Google Shape;16943;p58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4" name="Google Shape;16944;p58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5" name="Google Shape;16945;p58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6" name="Google Shape;16946;p58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7" name="Google Shape;16947;p58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8" name="Google Shape;16948;p58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9" name="Google Shape;16949;p58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50" name="Google Shape;16950;p58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16951" name="Google Shape;16951;p58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2" name="Google Shape;16952;p58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3" name="Google Shape;16953;p58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4" name="Google Shape;16954;p58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5" name="Google Shape;16955;p58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956" name="Google Shape;16956;p58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957" name="Google Shape;16957;p58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16958" name="Google Shape;16958;p58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9" name="Google Shape;16959;p58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0" name="Google Shape;16960;p58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1" name="Google Shape;16961;p58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2" name="Google Shape;16962;p58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3" name="Google Shape;16963;p58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4" name="Google Shape;16964;p58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5" name="Google Shape;16965;p58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6" name="Google Shape;16966;p58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7" name="Google Shape;16967;p58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8" name="Google Shape;16968;p58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69" name="Google Shape;16969;p58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16970" name="Google Shape;16970;p58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1" name="Google Shape;16971;p58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2" name="Google Shape;16972;p58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3" name="Google Shape;16973;p58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4" name="Google Shape;16974;p58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5" name="Google Shape;16975;p58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6" name="Google Shape;16976;p58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7" name="Google Shape;16977;p58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78" name="Google Shape;16978;p58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16979" name="Google Shape;16979;p58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0" name="Google Shape;16980;p58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1" name="Google Shape;16981;p58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82" name="Google Shape;16982;p58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16983" name="Google Shape;16983;p58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4" name="Google Shape;16984;p58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5" name="Google Shape;16985;p58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86" name="Google Shape;16986;p58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16987" name="Google Shape;16987;p58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8" name="Google Shape;16988;p58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9" name="Google Shape;16989;p58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0" name="Google Shape;16990;p58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1" name="Google Shape;16991;p58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2" name="Google Shape;16992;p58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93" name="Google Shape;16993;p58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16994" name="Google Shape;16994;p58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5" name="Google Shape;16995;p58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6" name="Google Shape;16996;p58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7" name="Google Shape;16997;p58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8" name="Google Shape;16998;p58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9" name="Google Shape;16999;p58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00" name="Google Shape;17000;p58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17001" name="Google Shape;17001;p58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2" name="Google Shape;17002;p58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3" name="Google Shape;17003;p58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4" name="Google Shape;17004;p58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05" name="Google Shape;17005;p58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17006" name="Google Shape;17006;p58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7" name="Google Shape;17007;p58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8" name="Google Shape;17008;p58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09" name="Google Shape;17009;p58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17010" name="Google Shape;17010;p58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1" name="Google Shape;17011;p58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2" name="Google Shape;17012;p58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3" name="Google Shape;17013;p58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14" name="Google Shape;17014;p58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17015" name="Google Shape;17015;p58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6" name="Google Shape;17016;p58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7" name="Google Shape;17017;p58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8" name="Google Shape;17018;p58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9" name="Google Shape;17019;p58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0" name="Google Shape;17020;p58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1" name="Google Shape;17021;p58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22" name="Google Shape;17022;p58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17023" name="Google Shape;17023;p58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4" name="Google Shape;17024;p58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5" name="Google Shape;17025;p58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6" name="Google Shape;17026;p58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7" name="Google Shape;17027;p58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8" name="Google Shape;17028;p58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29" name="Google Shape;17029;p58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17030" name="Google Shape;17030;p58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1" name="Google Shape;17031;p58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2" name="Google Shape;17032;p58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3" name="Google Shape;17033;p58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4" name="Google Shape;17034;p58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35" name="Google Shape;17035;p58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17036" name="Google Shape;17036;p58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7" name="Google Shape;17037;p58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8" name="Google Shape;17038;p58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9" name="Google Shape;17039;p58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0" name="Google Shape;17040;p58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1" name="Google Shape;17041;p58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2" name="Google Shape;17042;p58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3" name="Google Shape;17043;p58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4" name="Google Shape;17044;p58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45" name="Google Shape;17045;p58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17046" name="Google Shape;17046;p58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7" name="Google Shape;17047;p58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8" name="Google Shape;17048;p58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9" name="Google Shape;17049;p58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0" name="Google Shape;17050;p58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1" name="Google Shape;17051;p58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2" name="Google Shape;17052;p58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3" name="Google Shape;17053;p58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4" name="Google Shape;17054;p58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55" name="Google Shape;17055;p58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17056" name="Google Shape;17056;p58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7" name="Google Shape;17057;p58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8" name="Google Shape;17058;p58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9" name="Google Shape;17059;p58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0" name="Google Shape;17060;p58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1" name="Google Shape;17061;p58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2" name="Google Shape;17062;p58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63" name="Google Shape;17063;p58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17064" name="Google Shape;17064;p58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5" name="Google Shape;17065;p58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6" name="Google Shape;17066;p58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7" name="Google Shape;17067;p58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8" name="Google Shape;17068;p58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9" name="Google Shape;17069;p58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70" name="Google Shape;17070;p58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17071" name="Google Shape;17071;p58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2" name="Google Shape;17072;p58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3" name="Google Shape;17073;p58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4" name="Google Shape;17074;p58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5" name="Google Shape;17075;p58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6" name="Google Shape;17076;p58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7" name="Google Shape;17077;p58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8" name="Google Shape;17078;p58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9" name="Google Shape;17079;p58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80" name="Google Shape;17080;p58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17081" name="Google Shape;17081;p58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2" name="Google Shape;17082;p58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3" name="Google Shape;17083;p58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4" name="Google Shape;17084;p58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5" name="Google Shape;17085;p58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6" name="Google Shape;17086;p58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87" name="Google Shape;17087;p58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17088" name="Google Shape;17088;p58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9" name="Google Shape;17089;p58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0" name="Google Shape;17090;p58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1" name="Google Shape;17091;p58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92" name="Google Shape;17092;p58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17093" name="Google Shape;17093;p58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4" name="Google Shape;17094;p58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5" name="Google Shape;17095;p58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6" name="Google Shape;17096;p58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7" name="Google Shape;17097;p58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8" name="Google Shape;17098;p58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9" name="Google Shape;17099;p58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0" name="Google Shape;17100;p58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1" name="Google Shape;17101;p58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2" name="Google Shape;17102;p58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103" name="Google Shape;17103;p58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104" name="Google Shape;17104;p58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17105" name="Google Shape;17105;p58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6" name="Google Shape;17106;p58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7" name="Google Shape;17107;p58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8" name="Google Shape;17108;p58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9" name="Google Shape;17109;p58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0" name="Google Shape;17110;p58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11" name="Google Shape;17111;p58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17112" name="Google Shape;17112;p58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3" name="Google Shape;17113;p58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14" name="Google Shape;17114;p58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17115" name="Google Shape;17115;p58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6" name="Google Shape;17116;p58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17" name="Google Shape;17117;p58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17118" name="Google Shape;17118;p58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9" name="Google Shape;17119;p58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0" name="Google Shape;17120;p58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1" name="Google Shape;17121;p58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2" name="Google Shape;17122;p58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3" name="Google Shape;17123;p58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24" name="Google Shape;17124;p58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17125" name="Google Shape;17125;p58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6" name="Google Shape;17126;p58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7" name="Google Shape;17127;p58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28" name="Google Shape;17128;p58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17129" name="Google Shape;17129;p58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0" name="Google Shape;17130;p58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7134" name="Shape 17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35" name="Google Shape;17135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7136" name="Google Shape;17136;p59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137" name="Google Shape;17137;p59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17138" name="Google Shape;17138;p59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9" name="Google Shape;17139;p59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140" name="Google Shape;17140;p59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141" name="Google Shape;17141;p59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17142" name="Google Shape;17142;p59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3" name="Google Shape;17143;p59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144" name="Google Shape;17144;p59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145" name="Google Shape;17145;p59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17146" name="Google Shape;17146;p59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7" name="Google Shape;17147;p59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48" name="Google Shape;17148;p59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17149" name="Google Shape;17149;p59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0" name="Google Shape;17150;p59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1" name="Google Shape;17151;p59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52" name="Google Shape;17152;p59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17153" name="Google Shape;17153;p59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4" name="Google Shape;17154;p59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5" name="Google Shape;17155;p59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6" name="Google Shape;17156;p59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7" name="Google Shape;17157;p59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58" name="Google Shape;17158;p59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17159" name="Google Shape;17159;p59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0" name="Google Shape;17160;p59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1" name="Google Shape;17161;p59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2" name="Google Shape;17162;p59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3" name="Google Shape;17163;p59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4" name="Google Shape;17164;p59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5" name="Google Shape;17165;p59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6" name="Google Shape;17166;p59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167" name="Google Shape;17167;p59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68" name="Google Shape;17168;p59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69" name="Google Shape;17169;p59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170" name="Google Shape;17170;p59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17171" name="Google Shape;17171;p59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2" name="Google Shape;17172;p59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3" name="Google Shape;17173;p59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4" name="Google Shape;17174;p59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75" name="Google Shape;17175;p59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17176" name="Google Shape;17176;p59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7" name="Google Shape;17177;p59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78" name="Google Shape;17178;p59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17179" name="Google Shape;17179;p59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0" name="Google Shape;17180;p59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81" name="Google Shape;17181;p59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17182" name="Google Shape;17182;p59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3" name="Google Shape;17183;p59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4" name="Google Shape;17184;p59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5" name="Google Shape;17185;p59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6" name="Google Shape;17186;p59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87" name="Google Shape;17187;p59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17188" name="Google Shape;17188;p59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9" name="Google Shape;17189;p59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0" name="Google Shape;17190;p59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91" name="Google Shape;17191;p59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17192" name="Google Shape;17192;p59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3" name="Google Shape;17193;p59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4" name="Google Shape;17194;p59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5" name="Google Shape;17195;p59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6" name="Google Shape;17196;p59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7" name="Google Shape;17197;p59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8" name="Google Shape;17198;p59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99" name="Google Shape;17199;p59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17200" name="Google Shape;17200;p59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1" name="Google Shape;17201;p59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2" name="Google Shape;17202;p59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03" name="Google Shape;17203;p59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17204" name="Google Shape;17204;p59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5" name="Google Shape;17205;p59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6" name="Google Shape;17206;p59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7" name="Google Shape;17207;p59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8" name="Google Shape;17208;p59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9" name="Google Shape;17209;p59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0" name="Google Shape;17210;p59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1" name="Google Shape;17211;p59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12" name="Google Shape;17212;p59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17213" name="Google Shape;17213;p59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4" name="Google Shape;17214;p59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5" name="Google Shape;17215;p59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6" name="Google Shape;17216;p59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7" name="Google Shape;17217;p59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8" name="Google Shape;17218;p59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9" name="Google Shape;17219;p59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0" name="Google Shape;17220;p59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1" name="Google Shape;17221;p59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22" name="Google Shape;17222;p59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17223" name="Google Shape;17223;p59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4" name="Google Shape;17224;p59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25" name="Google Shape;17225;p59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17226" name="Google Shape;17226;p59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7" name="Google Shape;17227;p59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8" name="Google Shape;17228;p59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29" name="Google Shape;17229;p59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17230" name="Google Shape;17230;p59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1" name="Google Shape;17231;p59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2" name="Google Shape;17232;p59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233" name="Google Shape;17233;p59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234" name="Google Shape;17234;p59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17235" name="Google Shape;17235;p59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6" name="Google Shape;17236;p59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7" name="Google Shape;17237;p59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8" name="Google Shape;17238;p59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9" name="Google Shape;17239;p59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0" name="Google Shape;17240;p59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1" name="Google Shape;17241;p59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242" name="Google Shape;17242;p59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243" name="Google Shape;17243;p59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17244" name="Google Shape;17244;p59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5" name="Google Shape;17245;p59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46" name="Google Shape;17246;p59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17247" name="Google Shape;17247;p59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8" name="Google Shape;17248;p59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49" name="Google Shape;17249;p59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17250" name="Google Shape;17250;p59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1" name="Google Shape;17251;p59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2" name="Google Shape;17252;p59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3" name="Google Shape;17253;p59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54" name="Google Shape;17254;p59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17255" name="Google Shape;17255;p59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6" name="Google Shape;17256;p59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57" name="Google Shape;17257;p59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17258" name="Google Shape;17258;p59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9" name="Google Shape;17259;p59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60" name="Google Shape;17260;p59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17261" name="Google Shape;17261;p59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2" name="Google Shape;17262;p59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63" name="Google Shape;17263;p59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17264" name="Google Shape;17264;p59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5" name="Google Shape;17265;p59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266" name="Google Shape;17266;p59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67" name="Google Shape;17267;p59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268" name="Google Shape;17268;p59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17269" name="Google Shape;17269;p59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0" name="Google Shape;17270;p59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71" name="Google Shape;17271;p59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17272" name="Google Shape;17272;p59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3" name="Google Shape;17273;p59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4" name="Google Shape;17274;p59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75" name="Google Shape;17275;p59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17276" name="Google Shape;17276;p59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7" name="Google Shape;17277;p59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8" name="Google Shape;17278;p59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279" name="Google Shape;17279;p59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80" name="Google Shape;17280;p59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281" name="Google Shape;17281;p59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17282" name="Google Shape;17282;p59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3" name="Google Shape;17283;p59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4" name="Google Shape;17284;p59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5" name="Google Shape;17285;p59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6" name="Google Shape;17286;p59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7" name="Google Shape;17287;p59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8" name="Google Shape;17288;p59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89" name="Google Shape;17289;p59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17290" name="Google Shape;17290;p59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1" name="Google Shape;17291;p59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2" name="Google Shape;17292;p59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3" name="Google Shape;17293;p59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94" name="Google Shape;17294;p59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17295" name="Google Shape;17295;p59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6" name="Google Shape;17296;p59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7" name="Google Shape;17297;p59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8" name="Google Shape;17298;p59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99" name="Google Shape;17299;p59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17300" name="Google Shape;17300;p59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1" name="Google Shape;17301;p59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2" name="Google Shape;17302;p59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3" name="Google Shape;17303;p59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304" name="Google Shape;17304;p59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305" name="Google Shape;17305;p59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17306" name="Google Shape;17306;p59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7" name="Google Shape;17307;p59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8" name="Google Shape;17308;p59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9" name="Google Shape;17309;p59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0" name="Google Shape;17310;p59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1" name="Google Shape;17311;p59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12" name="Google Shape;17312;p59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17313" name="Google Shape;17313;p59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4" name="Google Shape;17314;p59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5" name="Google Shape;17315;p59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16" name="Google Shape;17316;p59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17317" name="Google Shape;17317;p59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8" name="Google Shape;17318;p59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19" name="Google Shape;17319;p59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17320" name="Google Shape;17320;p59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1" name="Google Shape;17321;p59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2" name="Google Shape;17322;p59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3" name="Google Shape;17323;p59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4" name="Google Shape;17324;p59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25" name="Google Shape;17325;p59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17326" name="Google Shape;17326;p59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7" name="Google Shape;17327;p59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8" name="Google Shape;17328;p59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9" name="Google Shape;17329;p59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0" name="Google Shape;17330;p59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1" name="Google Shape;17331;p59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2" name="Google Shape;17332;p59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3" name="Google Shape;17333;p59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4" name="Google Shape;17334;p59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5" name="Google Shape;17335;p59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6" name="Google Shape;17336;p59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7" name="Google Shape;17337;p59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338" name="Google Shape;17338;p59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339" name="Google Shape;17339;p59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17340" name="Google Shape;17340;p59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1" name="Google Shape;17341;p59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2" name="Google Shape;17342;p59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43" name="Google Shape;17343;p59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17344" name="Google Shape;17344;p59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5" name="Google Shape;17345;p59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6" name="Google Shape;17346;p59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7" name="Google Shape;17347;p59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8" name="Google Shape;17348;p59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9" name="Google Shape;17349;p59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50" name="Google Shape;17350;p59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17351" name="Google Shape;17351;p59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2" name="Google Shape;17352;p59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3" name="Google Shape;17353;p59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4" name="Google Shape;17354;p59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55" name="Google Shape;17355;p59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17356" name="Google Shape;17356;p59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7" name="Google Shape;17357;p59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8" name="Google Shape;17358;p59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9" name="Google Shape;17359;p59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60" name="Google Shape;17360;p59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17361" name="Google Shape;17361;p59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2" name="Google Shape;17362;p59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63" name="Google Shape;17363;p59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17364" name="Google Shape;17364;p59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5" name="Google Shape;17365;p59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6" name="Google Shape;17366;p59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7" name="Google Shape;17367;p59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68" name="Google Shape;17368;p59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17369" name="Google Shape;17369;p59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0" name="Google Shape;17370;p59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1" name="Google Shape;17371;p59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72" name="Google Shape;17372;p59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17373" name="Google Shape;17373;p59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4" name="Google Shape;17374;p59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5" name="Google Shape;17375;p59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76" name="Google Shape;17376;p59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17377" name="Google Shape;17377;p59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8" name="Google Shape;17378;p59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9" name="Google Shape;17379;p59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0" name="Google Shape;17380;p59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81" name="Google Shape;17381;p59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17382" name="Google Shape;17382;p59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3" name="Google Shape;17383;p59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4" name="Google Shape;17384;p59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85" name="Google Shape;17385;p59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17386" name="Google Shape;17386;p59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7" name="Google Shape;17387;p59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8" name="Google Shape;17388;p59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89" name="Google Shape;17389;p59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17390" name="Google Shape;17390;p59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1" name="Google Shape;17391;p59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92" name="Google Shape;17392;p59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17393" name="Google Shape;17393;p59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4" name="Google Shape;17394;p59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5" name="Google Shape;17395;p59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6" name="Google Shape;17396;p59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7" name="Google Shape;17397;p59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98" name="Google Shape;17398;p59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17399" name="Google Shape;17399;p59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0" name="Google Shape;17400;p59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01" name="Google Shape;17401;p59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17402" name="Google Shape;17402;p59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3" name="Google Shape;17403;p59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4" name="Google Shape;17404;p59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5" name="Google Shape;17405;p59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06" name="Google Shape;17406;p59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17407" name="Google Shape;17407;p59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8" name="Google Shape;17408;p59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9" name="Google Shape;17409;p59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0" name="Google Shape;17410;p59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1" name="Google Shape;17411;p59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2" name="Google Shape;17412;p59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3" name="Google Shape;17413;p59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4" name="Google Shape;17414;p59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5" name="Google Shape;17415;p59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16" name="Google Shape;17416;p59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17417" name="Google Shape;17417;p59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8" name="Google Shape;17418;p59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19" name="Google Shape;17419;p59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17420" name="Google Shape;17420;p59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1" name="Google Shape;17421;p59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2" name="Google Shape;17422;p59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23" name="Google Shape;17423;p59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17424" name="Google Shape;17424;p59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5" name="Google Shape;17425;p59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6" name="Google Shape;17426;p59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7" name="Google Shape;17427;p59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28" name="Google Shape;17428;p59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17429" name="Google Shape;17429;p59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0" name="Google Shape;17430;p59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31" name="Google Shape;17431;p59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17432" name="Google Shape;17432;p59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3" name="Google Shape;17433;p59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4" name="Google Shape;17434;p59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35" name="Google Shape;17435;p59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17436" name="Google Shape;17436;p59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7" name="Google Shape;17437;p59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8" name="Google Shape;17438;p59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9" name="Google Shape;17439;p59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40" name="Google Shape;17440;p59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17441" name="Google Shape;17441;p59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2" name="Google Shape;17442;p59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43" name="Google Shape;17443;p59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17444" name="Google Shape;17444;p59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5" name="Google Shape;17445;p59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6" name="Google Shape;17446;p59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7" name="Google Shape;17447;p59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48" name="Google Shape;17448;p59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17449" name="Google Shape;17449;p59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0" name="Google Shape;17450;p59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51" name="Google Shape;17451;p59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17452" name="Google Shape;17452;p59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3" name="Google Shape;17453;p59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4" name="Google Shape;17454;p59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5" name="Google Shape;17455;p59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6" name="Google Shape;17456;p59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7" name="Google Shape;17457;p59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8" name="Google Shape;17458;p59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59" name="Google Shape;17459;p59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17460" name="Google Shape;17460;p59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1" name="Google Shape;17461;p59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2" name="Google Shape;17462;p59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3" name="Google Shape;17463;p59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4" name="Google Shape;17464;p59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65" name="Google Shape;17465;p59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17466" name="Google Shape;17466;p59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7" name="Google Shape;17467;p59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68" name="Google Shape;17468;p59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17469" name="Google Shape;17469;p59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0" name="Google Shape;17470;p59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1" name="Google Shape;17471;p59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2" name="Google Shape;17472;p59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3" name="Google Shape;17473;p59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4" name="Google Shape;17474;p59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5" name="Google Shape;17475;p59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6" name="Google Shape;17476;p59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7" name="Google Shape;17477;p59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78" name="Google Shape;17478;p59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17479" name="Google Shape;17479;p59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0" name="Google Shape;17480;p59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1" name="Google Shape;17481;p59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82" name="Google Shape;17482;p59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17483" name="Google Shape;17483;p59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4" name="Google Shape;17484;p59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5" name="Google Shape;17485;p59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86" name="Google Shape;17486;p59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17487" name="Google Shape;17487;p59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8" name="Google Shape;17488;p59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9" name="Google Shape;17489;p59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0" name="Google Shape;17490;p59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1" name="Google Shape;17491;p59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92" name="Google Shape;17492;p59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17493" name="Google Shape;17493;p59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4" name="Google Shape;17494;p59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5" name="Google Shape;17495;p59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96" name="Google Shape;17496;p59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17497" name="Google Shape;17497;p59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8" name="Google Shape;17498;p59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9" name="Google Shape;17499;p59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0" name="Google Shape;17500;p59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01" name="Google Shape;17501;p59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17502" name="Google Shape;17502;p59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3" name="Google Shape;17503;p59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04" name="Google Shape;17504;p59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17505" name="Google Shape;17505;p59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6" name="Google Shape;17506;p59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7" name="Google Shape;17507;p59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8" name="Google Shape;17508;p59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9" name="Google Shape;17509;p59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0" name="Google Shape;17510;p59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1" name="Google Shape;17511;p59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12" name="Google Shape;17512;p59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17513" name="Google Shape;17513;p59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4" name="Google Shape;17514;p59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5" name="Google Shape;17515;p59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16" name="Google Shape;17516;p59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17517" name="Google Shape;17517;p59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8" name="Google Shape;17518;p59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9" name="Google Shape;17519;p59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0" name="Google Shape;17520;p59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1" name="Google Shape;17521;p59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2" name="Google Shape;17522;p59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3" name="Google Shape;17523;p59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24" name="Google Shape;17524;p59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17525" name="Google Shape;17525;p59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6" name="Google Shape;17526;p59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7" name="Google Shape;17527;p59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8" name="Google Shape;17528;p59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9" name="Google Shape;17529;p59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30" name="Google Shape;17530;p59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17531" name="Google Shape;17531;p59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2" name="Google Shape;17532;p59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33" name="Google Shape;17533;p59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17534" name="Google Shape;17534;p59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5" name="Google Shape;17535;p59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36" name="Google Shape;17536;p59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17537" name="Google Shape;17537;p59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8" name="Google Shape;17538;p59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9" name="Google Shape;17539;p59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40" name="Google Shape;17540;p59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17541" name="Google Shape;17541;p59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2" name="Google Shape;17542;p59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3" name="Google Shape;17543;p59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4" name="Google Shape;17544;p59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5" name="Google Shape;17545;p59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46" name="Google Shape;17546;p59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17547" name="Google Shape;17547;p59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8" name="Google Shape;17548;p59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9" name="Google Shape;17549;p59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50" name="Google Shape;17550;p59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17551" name="Google Shape;17551;p59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2" name="Google Shape;17552;p59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3" name="Google Shape;17553;p59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4" name="Google Shape;17554;p59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55" name="Google Shape;17555;p59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17556" name="Google Shape;17556;p59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7" name="Google Shape;17557;p59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8" name="Google Shape;17558;p59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9" name="Google Shape;17559;p59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0" name="Google Shape;17560;p59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1" name="Google Shape;17561;p59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62" name="Google Shape;17562;p59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17563" name="Google Shape;17563;p59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4" name="Google Shape;17564;p59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65" name="Google Shape;17565;p59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17566" name="Google Shape;17566;p59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7" name="Google Shape;17567;p59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7571" name="Shape 17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72" name="Google Shape;17572;p60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17573" name="Google Shape;17573;p60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17574" name="Google Shape;17574;p60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5" name="Google Shape;17575;p60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6" name="Google Shape;17576;p60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7" name="Google Shape;17577;p60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78" name="Google Shape;17578;p60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17579" name="Google Shape;17579;p60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0" name="Google Shape;17580;p60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1" name="Google Shape;17581;p60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582" name="Google Shape;17582;p60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583" name="Google Shape;17583;p60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17584" name="Google Shape;17584;p60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5" name="Google Shape;17585;p60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86" name="Google Shape;17586;p60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17587" name="Google Shape;17587;p60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8" name="Google Shape;17588;p60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589" name="Google Shape;17589;p60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590" name="Google Shape;17590;p60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17591" name="Google Shape;17591;p60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2" name="Google Shape;17592;p60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3" name="Google Shape;17593;p60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594" name="Google Shape;17594;p60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95" name="Google Shape;17595;p60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96" name="Google Shape;17596;p60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97" name="Google Shape;17597;p60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598" name="Google Shape;17598;p60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17599" name="Google Shape;17599;p60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0" name="Google Shape;17600;p60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1" name="Google Shape;17601;p60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2" name="Google Shape;17602;p60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03" name="Google Shape;17603;p60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17604" name="Google Shape;17604;p60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5" name="Google Shape;17605;p60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06" name="Google Shape;17606;p60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17607" name="Google Shape;17607;p60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8" name="Google Shape;17608;p60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9" name="Google Shape;17609;p60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10" name="Google Shape;17610;p60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17611" name="Google Shape;17611;p60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2" name="Google Shape;17612;p60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13" name="Google Shape;17613;p60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614" name="Google Shape;17614;p60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17615" name="Google Shape;17615;p60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6" name="Google Shape;17616;p60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7" name="Google Shape;17617;p60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8" name="Google Shape;17618;p60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9" name="Google Shape;17619;p60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20" name="Google Shape;17620;p60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21" name="Google Shape;17621;p60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622" name="Google Shape;17622;p60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17623" name="Google Shape;17623;p60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4" name="Google Shape;17624;p60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5" name="Google Shape;17625;p60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6" name="Google Shape;17626;p60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27" name="Google Shape;17627;p60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17628" name="Google Shape;17628;p60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9" name="Google Shape;17629;p60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30" name="Google Shape;17630;p60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631" name="Google Shape;17631;p60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17632" name="Google Shape;17632;p60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3" name="Google Shape;17633;p60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4" name="Google Shape;17634;p60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5" name="Google Shape;17635;p60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36" name="Google Shape;17636;p60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37" name="Google Shape;17637;p60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38" name="Google Shape;17638;p60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639" name="Google Shape;17639;p60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17640" name="Google Shape;17640;p60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1" name="Google Shape;17641;p60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42" name="Google Shape;17642;p60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17643" name="Google Shape;17643;p60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4" name="Google Shape;17644;p60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5" name="Google Shape;17645;p60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46" name="Google Shape;17646;p60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647" name="Google Shape;17647;p60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17648" name="Google Shape;17648;p60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9" name="Google Shape;17649;p60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0" name="Google Shape;17650;p60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1" name="Google Shape;17651;p60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2" name="Google Shape;17652;p60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53" name="Google Shape;17653;p60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17654" name="Google Shape;17654;p60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5" name="Google Shape;17655;p60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6" name="Google Shape;17656;p60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7" name="Google Shape;17657;p60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58" name="Google Shape;17658;p60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17659" name="Google Shape;17659;p60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0" name="Google Shape;17660;p60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61" name="Google Shape;17661;p60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662" name="Google Shape;17662;p60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17663" name="Google Shape;17663;p60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4" name="Google Shape;17664;p60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5" name="Google Shape;17665;p60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66" name="Google Shape;17666;p60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17667" name="Google Shape;17667;p60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8" name="Google Shape;17668;p60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69" name="Google Shape;17669;p60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670" name="Google Shape;17670;p60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17671" name="Google Shape;17671;p60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2" name="Google Shape;17672;p60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3" name="Google Shape;17673;p60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4" name="Google Shape;17674;p60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5" name="Google Shape;17675;p60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6" name="Google Shape;17676;p60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7" name="Google Shape;17677;p60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8" name="Google Shape;17678;p60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79" name="Google Shape;17679;p60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680" name="Google Shape;17680;p60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17681" name="Google Shape;17681;p60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2" name="Google Shape;17682;p60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83" name="Google Shape;17683;p60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17684" name="Google Shape;17684;p60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5" name="Google Shape;17685;p60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6" name="Google Shape;17686;p60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7" name="Google Shape;17687;p60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88" name="Google Shape;17688;p60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17689" name="Google Shape;17689;p60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0" name="Google Shape;17690;p60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1" name="Google Shape;17691;p60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2" name="Google Shape;17692;p60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93" name="Google Shape;17693;p60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17694" name="Google Shape;17694;p60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5" name="Google Shape;17695;p60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96" name="Google Shape;17696;p60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17697" name="Google Shape;17697;p60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8" name="Google Shape;17698;p60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9" name="Google Shape;17699;p60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0" name="Google Shape;17700;p60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01" name="Google Shape;17701;p60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17702" name="Google Shape;17702;p60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3" name="Google Shape;17703;p60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4" name="Google Shape;17704;p60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5" name="Google Shape;17705;p60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06" name="Google Shape;17706;p60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17707" name="Google Shape;17707;p60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8" name="Google Shape;17708;p60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9" name="Google Shape;17709;p60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0" name="Google Shape;17710;p60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1" name="Google Shape;17711;p60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2" name="Google Shape;17712;p60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3" name="Google Shape;17713;p60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4" name="Google Shape;17714;p60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5" name="Google Shape;17715;p60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6" name="Google Shape;17716;p60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7" name="Google Shape;17717;p60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8" name="Google Shape;17718;p60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9" name="Google Shape;17719;p60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0" name="Google Shape;17720;p60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1" name="Google Shape;17721;p60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2" name="Google Shape;17722;p60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23" name="Google Shape;17723;p60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17724" name="Google Shape;17724;p60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5" name="Google Shape;17725;p60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6" name="Google Shape;17726;p60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727" name="Google Shape;17727;p60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728" name="Google Shape;17728;p60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17729" name="Google Shape;17729;p60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0" name="Google Shape;17730;p60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1" name="Google Shape;17731;p60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2" name="Google Shape;17732;p60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3" name="Google Shape;17733;p60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34" name="Google Shape;17734;p60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17735" name="Google Shape;17735;p60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6" name="Google Shape;17736;p60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737" name="Google Shape;17737;p60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738" name="Google Shape;17738;p60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17739" name="Google Shape;17739;p60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0" name="Google Shape;17740;p60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1" name="Google Shape;17741;p60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42" name="Google Shape;17742;p60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17743" name="Google Shape;17743;p60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4" name="Google Shape;17744;p60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5" name="Google Shape;17745;p60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6" name="Google Shape;17746;p60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7" name="Google Shape;17747;p60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48" name="Google Shape;17748;p60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17749" name="Google Shape;17749;p60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0" name="Google Shape;17750;p60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1" name="Google Shape;17751;p60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2" name="Google Shape;17752;p60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3" name="Google Shape;17753;p60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4" name="Google Shape;17754;p60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5" name="Google Shape;17755;p60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56" name="Google Shape;17756;p60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17757" name="Google Shape;17757;p60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8" name="Google Shape;17758;p60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9" name="Google Shape;17759;p60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60" name="Google Shape;17760;p60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17761" name="Google Shape;17761;p60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2" name="Google Shape;17762;p60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3" name="Google Shape;17763;p60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64" name="Google Shape;17764;p60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17765" name="Google Shape;17765;p60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6" name="Google Shape;17766;p60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7" name="Google Shape;17767;p60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8" name="Google Shape;17768;p60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69" name="Google Shape;17769;p60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17770" name="Google Shape;17770;p60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1" name="Google Shape;17771;p60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2" name="Google Shape;17772;p60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3" name="Google Shape;17773;p60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4" name="Google Shape;17774;p60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75" name="Google Shape;17775;p60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17776" name="Google Shape;17776;p60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7" name="Google Shape;17777;p60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78" name="Google Shape;17778;p60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17779" name="Google Shape;17779;p60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0" name="Google Shape;17780;p60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1" name="Google Shape;17781;p60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2" name="Google Shape;17782;p60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3" name="Google Shape;17783;p60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4" name="Google Shape;17784;p60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5" name="Google Shape;17785;p60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86" name="Google Shape;17786;p60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17787" name="Google Shape;17787;p60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8" name="Google Shape;17788;p60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9" name="Google Shape;17789;p60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0" name="Google Shape;17790;p60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1" name="Google Shape;17791;p60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2" name="Google Shape;17792;p60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3" name="Google Shape;17793;p60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94" name="Google Shape;17794;p60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17795" name="Google Shape;17795;p60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6" name="Google Shape;17796;p60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7" name="Google Shape;17797;p60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8" name="Google Shape;17798;p60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9" name="Google Shape;17799;p60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00" name="Google Shape;17800;p60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17801" name="Google Shape;17801;p60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2" name="Google Shape;17802;p60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3" name="Google Shape;17803;p60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4" name="Google Shape;17804;p60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5" name="Google Shape;17805;p60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6" name="Google Shape;17806;p60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07" name="Google Shape;17807;p60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17808" name="Google Shape;17808;p60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9" name="Google Shape;17809;p60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0" name="Google Shape;17810;p60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1" name="Google Shape;17811;p60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12" name="Google Shape;17812;p60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17813" name="Google Shape;17813;p60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4" name="Google Shape;17814;p60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5" name="Google Shape;17815;p60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6" name="Google Shape;17816;p60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7" name="Google Shape;17817;p60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8" name="Google Shape;17818;p60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9" name="Google Shape;17819;p60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0" name="Google Shape;17820;p60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21" name="Google Shape;17821;p60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17822" name="Google Shape;17822;p60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3" name="Google Shape;17823;p60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4" name="Google Shape;17824;p60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5" name="Google Shape;17825;p60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6" name="Google Shape;17826;p60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27" name="Google Shape;17827;p60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17828" name="Google Shape;17828;p60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9" name="Google Shape;17829;p60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0" name="Google Shape;17830;p60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1" name="Google Shape;17831;p60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32" name="Google Shape;17832;p60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17833" name="Google Shape;17833;p60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4" name="Google Shape;17834;p60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5" name="Google Shape;17835;p60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6" name="Google Shape;17836;p60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7" name="Google Shape;17837;p60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38" name="Google Shape;17838;p60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17839" name="Google Shape;17839;p60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0" name="Google Shape;17840;p60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1" name="Google Shape;17841;p60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2" name="Google Shape;17842;p60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3" name="Google Shape;17843;p60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4" name="Google Shape;17844;p60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5" name="Google Shape;17845;p60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6" name="Google Shape;17846;p60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7" name="Google Shape;17847;p60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8" name="Google Shape;17848;p60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9" name="Google Shape;17849;p60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0" name="Google Shape;17850;p60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51" name="Google Shape;17851;p60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17852" name="Google Shape;17852;p60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3" name="Google Shape;17853;p60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4" name="Google Shape;17854;p60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5" name="Google Shape;17855;p60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6" name="Google Shape;17856;p60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7" name="Google Shape;17857;p60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58" name="Google Shape;17858;p60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17859" name="Google Shape;17859;p60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0" name="Google Shape;17860;p60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1" name="Google Shape;17861;p60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2" name="Google Shape;17862;p60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3" name="Google Shape;17863;p60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4" name="Google Shape;17864;p60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5" name="Google Shape;17865;p60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66" name="Google Shape;17866;p60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17867" name="Google Shape;17867;p60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8" name="Google Shape;17868;p60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9" name="Google Shape;17869;p60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870" name="Google Shape;17870;p60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871" name="Google Shape;17871;p60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17872" name="Google Shape;17872;p60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3" name="Google Shape;17873;p60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4" name="Google Shape;17874;p60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5" name="Google Shape;17875;p60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76" name="Google Shape;17876;p60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17877" name="Google Shape;17877;p60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8" name="Google Shape;17878;p60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9" name="Google Shape;17879;p60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0" name="Google Shape;17880;p60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1" name="Google Shape;17881;p60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882" name="Google Shape;17882;p60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883" name="Google Shape;17883;p60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17884" name="Google Shape;17884;p60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5" name="Google Shape;17885;p60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6" name="Google Shape;17886;p60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87" name="Google Shape;17887;p60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17888" name="Google Shape;17888;p60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9" name="Google Shape;17889;p60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0" name="Google Shape;17890;p60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1" name="Google Shape;17891;p60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2" name="Google Shape;17892;p60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3" name="Google Shape;17893;p60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94" name="Google Shape;17894;p60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17895" name="Google Shape;17895;p60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6" name="Google Shape;17896;p60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7" name="Google Shape;17897;p60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8" name="Google Shape;17898;p60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9" name="Google Shape;17899;p60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0" name="Google Shape;17900;p60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1" name="Google Shape;17901;p60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02" name="Google Shape;17902;p60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17903" name="Google Shape;17903;p60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4" name="Google Shape;17904;p60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5" name="Google Shape;17905;p60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06" name="Google Shape;17906;p60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17907" name="Google Shape;17907;p60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8" name="Google Shape;17908;p60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9" name="Google Shape;17909;p60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0" name="Google Shape;17910;p60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1" name="Google Shape;17911;p60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2" name="Google Shape;17912;p60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13" name="Google Shape;17913;p60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17914" name="Google Shape;17914;p60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5" name="Google Shape;17915;p60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6" name="Google Shape;17916;p60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17" name="Google Shape;17917;p60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17918" name="Google Shape;17918;p60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9" name="Google Shape;17919;p60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0" name="Google Shape;17920;p60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21" name="Google Shape;17921;p60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17922" name="Google Shape;17922;p60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3" name="Google Shape;17923;p60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4" name="Google Shape;17924;p60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25" name="Google Shape;17925;p60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17926" name="Google Shape;17926;p60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7" name="Google Shape;17927;p60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8" name="Google Shape;17928;p60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9" name="Google Shape;17929;p60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0" name="Google Shape;17930;p60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1" name="Google Shape;17931;p60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2" name="Google Shape;17932;p60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3" name="Google Shape;17933;p60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34" name="Google Shape;17934;p60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17935" name="Google Shape;17935;p60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6" name="Google Shape;17936;p60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7" name="Google Shape;17937;p60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8" name="Google Shape;17938;p60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9" name="Google Shape;17939;p60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0" name="Google Shape;17940;p60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1" name="Google Shape;17941;p60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2" name="Google Shape;17942;p60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43" name="Google Shape;17943;p60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17944" name="Google Shape;17944;p60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5" name="Google Shape;17945;p60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6" name="Google Shape;17946;p60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47" name="Google Shape;17947;p60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17948" name="Google Shape;17948;p60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9" name="Google Shape;17949;p60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0" name="Google Shape;17950;p60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1" name="Google Shape;17951;p60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2" name="Google Shape;17952;p60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3" name="Google Shape;17953;p60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4" name="Google Shape;17954;p60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5" name="Google Shape;17955;p60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56" name="Google Shape;17956;p60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17957" name="Google Shape;17957;p60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8" name="Google Shape;17958;p60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9" name="Google Shape;17959;p60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0" name="Google Shape;17960;p60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1" name="Google Shape;17961;p60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2" name="Google Shape;17962;p60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3" name="Google Shape;17963;p60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4" name="Google Shape;17964;p60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65" name="Google Shape;17965;p60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17966" name="Google Shape;17966;p60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7" name="Google Shape;17967;p60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8" name="Google Shape;17968;p60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9" name="Google Shape;17969;p60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70" name="Google Shape;17970;p60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17971" name="Google Shape;17971;p60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2" name="Google Shape;17972;p60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3" name="Google Shape;17973;p60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4" name="Google Shape;17974;p60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5" name="Google Shape;17975;p60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6" name="Google Shape;17976;p60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7" name="Google Shape;17977;p60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78" name="Google Shape;17978;p60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17979" name="Google Shape;17979;p60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0" name="Google Shape;17980;p60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1" name="Google Shape;17981;p60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2" name="Google Shape;17982;p60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3" name="Google Shape;17983;p60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4" name="Google Shape;17984;p60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85" name="Google Shape;17985;p60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17986" name="Google Shape;17986;p60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7" name="Google Shape;17987;p60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8" name="Google Shape;17988;p60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9" name="Google Shape;17989;p60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0" name="Google Shape;17990;p60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91" name="Google Shape;17991;p60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17992" name="Google Shape;17992;p60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3" name="Google Shape;17993;p60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4" name="Google Shape;17994;p60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95" name="Google Shape;17995;p60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17996" name="Google Shape;17996;p60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7" name="Google Shape;17997;p60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8" name="Google Shape;17998;p60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9" name="Google Shape;17999;p60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0" name="Google Shape;18000;p60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1" name="Google Shape;18001;p60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2" name="Google Shape;18002;p60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03" name="Google Shape;18003;p60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18004" name="Google Shape;18004;p60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5" name="Google Shape;18005;p60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6" name="Google Shape;18006;p60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07" name="Google Shape;18007;p60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18008" name="Google Shape;18008;p60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9" name="Google Shape;18009;p60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0" name="Google Shape;18010;p60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1" name="Google Shape;18011;p60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2" name="Google Shape;18012;p60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13" name="Google Shape;18013;p60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18014" name="Google Shape;18014;p60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5" name="Google Shape;18015;p60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6" name="Google Shape;18016;p60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7" name="Google Shape;18017;p60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18" name="Google Shape;18018;p60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18019" name="Google Shape;18019;p60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0" name="Google Shape;18020;p60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1" name="Google Shape;18021;p60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2" name="Google Shape;18022;p60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3" name="Google Shape;18023;p60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24" name="Google Shape;18024;p60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18025" name="Google Shape;18025;p60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6" name="Google Shape;18026;p60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7" name="Google Shape;18027;p60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8" name="Google Shape;18028;p60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9" name="Google Shape;18029;p60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0" name="Google Shape;18030;p60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1" name="Google Shape;18031;p60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32" name="Google Shape;18032;p60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18033" name="Google Shape;18033;p60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4" name="Google Shape;18034;p60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5" name="Google Shape;18035;p60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6" name="Google Shape;18036;p60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7" name="Google Shape;18037;p60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8" name="Google Shape;18038;p60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8042" name="Shape 18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43" name="Google Shape;18043;p61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Dark Elegan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